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3" r:id="rId2"/>
    <p:sldId id="4094" r:id="rId3"/>
    <p:sldId id="4080" r:id="rId4"/>
    <p:sldId id="4095" r:id="rId5"/>
    <p:sldId id="4096" r:id="rId6"/>
    <p:sldId id="4097" r:id="rId7"/>
    <p:sldId id="4098" r:id="rId8"/>
    <p:sldId id="4099" r:id="rId9"/>
    <p:sldId id="4100" r:id="rId10"/>
    <p:sldId id="4101" r:id="rId11"/>
    <p:sldId id="4102" r:id="rId12"/>
    <p:sldId id="4103" r:id="rId13"/>
    <p:sldId id="4104" r:id="rId14"/>
    <p:sldId id="4105" r:id="rId15"/>
    <p:sldId id="4106" r:id="rId16"/>
    <p:sldId id="4107" r:id="rId17"/>
    <p:sldId id="4108" r:id="rId18"/>
    <p:sldId id="4109" r:id="rId19"/>
    <p:sldId id="4110" r:id="rId20"/>
    <p:sldId id="4111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FFFFFF"/>
    <a:srgbClr val="00B9FF"/>
    <a:srgbClr val="7DC558"/>
    <a:srgbClr val="FC600A"/>
    <a:srgbClr val="D43500"/>
    <a:srgbClr val="5994DB"/>
    <a:srgbClr val="2C9993"/>
    <a:srgbClr val="E86D2A"/>
    <a:srgbClr val="5B308C"/>
    <a:srgbClr val="74799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97" autoAdjust="0"/>
    <p:restoredTop sz="91973" autoAdjust="0"/>
  </p:normalViewPr>
  <p:slideViewPr>
    <p:cSldViewPr snapToGrid="0" snapToObjects="1">
      <p:cViewPr varScale="1">
        <p:scale>
          <a:sx n="51" d="100"/>
          <a:sy n="51" d="100"/>
        </p:scale>
        <p:origin x="256" y="89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10/31/21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Poppin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Poppins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Poppins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FC9080E3-43B8-214A-990D-9AD6D12FF498}"/>
              </a:ext>
            </a:extLst>
          </p:cNvPr>
          <p:cNvGrpSpPr/>
          <p:nvPr/>
        </p:nvGrpSpPr>
        <p:grpSpPr>
          <a:xfrm>
            <a:off x="0" y="4860"/>
            <a:ext cx="24377650" cy="13706280"/>
            <a:chOff x="0" y="4860"/>
            <a:chExt cx="24377650" cy="13706280"/>
          </a:xfrm>
        </p:grpSpPr>
        <p:sp>
          <p:nvSpPr>
            <p:cNvPr id="5" name="Freeform: Shape 2">
              <a:extLst>
                <a:ext uri="{FF2B5EF4-FFF2-40B4-BE49-F238E27FC236}">
                  <a16:creationId xmlns:a16="http://schemas.microsoft.com/office/drawing/2014/main" id="{9BA3FB0C-1BA2-4A4C-A1B0-66CE3F091A74}"/>
                </a:ext>
              </a:extLst>
            </p:cNvPr>
            <p:cNvSpPr/>
            <p:nvPr/>
          </p:nvSpPr>
          <p:spPr>
            <a:xfrm>
              <a:off x="3733" y="4860"/>
              <a:ext cx="24373917" cy="13706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69" h="11007">
                  <a:moveTo>
                    <a:pt x="0" y="11007"/>
                  </a:moveTo>
                  <a:lnTo>
                    <a:pt x="19569" y="11007"/>
                  </a:lnTo>
                  <a:lnTo>
                    <a:pt x="195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39E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" name="Freeform: Shape 3">
              <a:extLst>
                <a:ext uri="{FF2B5EF4-FFF2-40B4-BE49-F238E27FC236}">
                  <a16:creationId xmlns:a16="http://schemas.microsoft.com/office/drawing/2014/main" id="{E870FC64-2D77-BC4A-907C-E6F798281F24}"/>
                </a:ext>
              </a:extLst>
            </p:cNvPr>
            <p:cNvSpPr/>
            <p:nvPr/>
          </p:nvSpPr>
          <p:spPr>
            <a:xfrm>
              <a:off x="0" y="7915299"/>
              <a:ext cx="24377650" cy="25803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76" h="2073">
                  <a:moveTo>
                    <a:pt x="19576" y="2073"/>
                  </a:moveTo>
                  <a:cubicBezTo>
                    <a:pt x="19576" y="2073"/>
                    <a:pt x="15651" y="841"/>
                    <a:pt x="9793" y="841"/>
                  </a:cubicBezTo>
                  <a:cubicBezTo>
                    <a:pt x="3929" y="841"/>
                    <a:pt x="0" y="2073"/>
                    <a:pt x="0" y="2073"/>
                  </a:cubicBezTo>
                  <a:lnTo>
                    <a:pt x="0" y="0"/>
                  </a:lnTo>
                  <a:lnTo>
                    <a:pt x="19576" y="0"/>
                  </a:lnTo>
                  <a:close/>
                </a:path>
              </a:pathLst>
            </a:custGeom>
            <a:gradFill>
              <a:gsLst>
                <a:gs pos="23000">
                  <a:srgbClr val="231376">
                    <a:alpha val="0"/>
                  </a:srgbClr>
                </a:gs>
                <a:gs pos="92000">
                  <a:srgbClr val="231376">
                    <a:alpha val="35000"/>
                  </a:srgbClr>
                </a:gs>
              </a:gsLst>
              <a:lin ang="5400000" scaled="1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" name="Freeform: Shape 4">
              <a:extLst>
                <a:ext uri="{FF2B5EF4-FFF2-40B4-BE49-F238E27FC236}">
                  <a16:creationId xmlns:a16="http://schemas.microsoft.com/office/drawing/2014/main" id="{C3CCFDB2-F904-AF4A-9A73-C0EF355D9519}"/>
                </a:ext>
              </a:extLst>
            </p:cNvPr>
            <p:cNvSpPr/>
            <p:nvPr/>
          </p:nvSpPr>
          <p:spPr>
            <a:xfrm>
              <a:off x="0" y="10707365"/>
              <a:ext cx="24377650" cy="25803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76" h="2073">
                  <a:moveTo>
                    <a:pt x="19576" y="2073"/>
                  </a:moveTo>
                  <a:cubicBezTo>
                    <a:pt x="19576" y="2073"/>
                    <a:pt x="15651" y="841"/>
                    <a:pt x="9793" y="841"/>
                  </a:cubicBezTo>
                  <a:cubicBezTo>
                    <a:pt x="3929" y="841"/>
                    <a:pt x="0" y="2073"/>
                    <a:pt x="0" y="2073"/>
                  </a:cubicBezTo>
                  <a:lnTo>
                    <a:pt x="0" y="0"/>
                  </a:lnTo>
                  <a:lnTo>
                    <a:pt x="19576" y="0"/>
                  </a:lnTo>
                  <a:close/>
                </a:path>
              </a:pathLst>
            </a:custGeom>
            <a:gradFill>
              <a:gsLst>
                <a:gs pos="23000">
                  <a:srgbClr val="231376">
                    <a:alpha val="0"/>
                  </a:srgbClr>
                </a:gs>
                <a:gs pos="92000">
                  <a:srgbClr val="231376">
                    <a:alpha val="35000"/>
                  </a:srgbClr>
                </a:gs>
              </a:gsLst>
              <a:lin ang="5400000" scaled="1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8" name="Freeform: Shape 5">
              <a:extLst>
                <a:ext uri="{FF2B5EF4-FFF2-40B4-BE49-F238E27FC236}">
                  <a16:creationId xmlns:a16="http://schemas.microsoft.com/office/drawing/2014/main" id="{294E1DFE-64A4-6642-A565-C20FDB85EBDD}"/>
                </a:ext>
              </a:extLst>
            </p:cNvPr>
            <p:cNvSpPr/>
            <p:nvPr/>
          </p:nvSpPr>
          <p:spPr>
            <a:xfrm>
              <a:off x="7185647" y="6613912"/>
              <a:ext cx="15225601" cy="33686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27" h="2706">
                  <a:moveTo>
                    <a:pt x="9097" y="173"/>
                  </a:moveTo>
                  <a:cubicBezTo>
                    <a:pt x="5888" y="946"/>
                    <a:pt x="4454" y="1817"/>
                    <a:pt x="3843" y="1339"/>
                  </a:cubicBezTo>
                  <a:cubicBezTo>
                    <a:pt x="3016" y="692"/>
                    <a:pt x="1909" y="1182"/>
                    <a:pt x="642" y="1769"/>
                  </a:cubicBezTo>
                  <a:cubicBezTo>
                    <a:pt x="252" y="1950"/>
                    <a:pt x="0" y="2072"/>
                    <a:pt x="0" y="2072"/>
                  </a:cubicBezTo>
                  <a:lnTo>
                    <a:pt x="42" y="2076"/>
                  </a:lnTo>
                  <a:cubicBezTo>
                    <a:pt x="346" y="2047"/>
                    <a:pt x="659" y="2020"/>
                    <a:pt x="981" y="1997"/>
                  </a:cubicBezTo>
                  <a:cubicBezTo>
                    <a:pt x="1921" y="1928"/>
                    <a:pt x="2939" y="1886"/>
                    <a:pt x="4023" y="1886"/>
                  </a:cubicBezTo>
                  <a:cubicBezTo>
                    <a:pt x="7612" y="1886"/>
                    <a:pt x="10473" y="2348"/>
                    <a:pt x="12153" y="2706"/>
                  </a:cubicBezTo>
                  <a:cubicBezTo>
                    <a:pt x="12495" y="650"/>
                    <a:pt x="11679" y="-449"/>
                    <a:pt x="9097" y="173"/>
                  </a:cubicBezTo>
                  <a:close/>
                </a:path>
              </a:pathLst>
            </a:custGeom>
            <a:solidFill>
              <a:srgbClr val="06F1E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" name="Freeform: Shape 6">
              <a:extLst>
                <a:ext uri="{FF2B5EF4-FFF2-40B4-BE49-F238E27FC236}">
                  <a16:creationId xmlns:a16="http://schemas.microsoft.com/office/drawing/2014/main" id="{F64F28CA-6AE0-454F-BE76-30BA620423BA}"/>
                </a:ext>
              </a:extLst>
            </p:cNvPr>
            <p:cNvSpPr/>
            <p:nvPr/>
          </p:nvSpPr>
          <p:spPr>
            <a:xfrm>
              <a:off x="2672513" y="8763380"/>
              <a:ext cx="3658827" cy="1093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39" h="879">
                  <a:moveTo>
                    <a:pt x="1724" y="180"/>
                  </a:moveTo>
                  <a:cubicBezTo>
                    <a:pt x="1724" y="180"/>
                    <a:pt x="642" y="-481"/>
                    <a:pt x="53" y="730"/>
                  </a:cubicBezTo>
                  <a:cubicBezTo>
                    <a:pt x="25" y="786"/>
                    <a:pt x="8" y="835"/>
                    <a:pt x="0" y="879"/>
                  </a:cubicBezTo>
                  <a:cubicBezTo>
                    <a:pt x="733" y="735"/>
                    <a:pt x="1637" y="583"/>
                    <a:pt x="2684" y="456"/>
                  </a:cubicBezTo>
                  <a:cubicBezTo>
                    <a:pt x="2874" y="386"/>
                    <a:pt x="2960" y="282"/>
                    <a:pt x="2935" y="141"/>
                  </a:cubicBezTo>
                  <a:cubicBezTo>
                    <a:pt x="2885" y="-148"/>
                    <a:pt x="1724" y="180"/>
                    <a:pt x="1724" y="180"/>
                  </a:cubicBezTo>
                  <a:close/>
                </a:path>
              </a:pathLst>
            </a:custGeom>
            <a:solidFill>
              <a:srgbClr val="06F1E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" name="Freeform: Shape 7">
              <a:extLst>
                <a:ext uri="{FF2B5EF4-FFF2-40B4-BE49-F238E27FC236}">
                  <a16:creationId xmlns:a16="http://schemas.microsoft.com/office/drawing/2014/main" id="{C7FCD55E-A9F9-2441-97AE-8040335FC68C}"/>
                </a:ext>
              </a:extLst>
            </p:cNvPr>
            <p:cNvSpPr/>
            <p:nvPr/>
          </p:nvSpPr>
          <p:spPr>
            <a:xfrm>
              <a:off x="18229376" y="3870415"/>
              <a:ext cx="669996" cy="6699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9" h="539">
                  <a:moveTo>
                    <a:pt x="539" y="269"/>
                  </a:moveTo>
                  <a:cubicBezTo>
                    <a:pt x="539" y="419"/>
                    <a:pt x="418" y="539"/>
                    <a:pt x="269" y="539"/>
                  </a:cubicBezTo>
                  <a:cubicBezTo>
                    <a:pt x="120" y="539"/>
                    <a:pt x="0" y="419"/>
                    <a:pt x="0" y="269"/>
                  </a:cubicBezTo>
                  <a:cubicBezTo>
                    <a:pt x="0" y="120"/>
                    <a:pt x="120" y="0"/>
                    <a:pt x="269" y="0"/>
                  </a:cubicBezTo>
                  <a:cubicBezTo>
                    <a:pt x="418" y="0"/>
                    <a:pt x="539" y="120"/>
                    <a:pt x="539" y="269"/>
                  </a:cubicBezTo>
                  <a:close/>
                </a:path>
              </a:pathLst>
            </a:custGeom>
            <a:solidFill>
              <a:srgbClr val="06F1E0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" name="Freeform: Shape 8">
              <a:extLst>
                <a:ext uri="{FF2B5EF4-FFF2-40B4-BE49-F238E27FC236}">
                  <a16:creationId xmlns:a16="http://schemas.microsoft.com/office/drawing/2014/main" id="{7F32396B-EFE8-E94D-8928-288C6B7BD72A}"/>
                </a:ext>
              </a:extLst>
            </p:cNvPr>
            <p:cNvSpPr/>
            <p:nvPr/>
          </p:nvSpPr>
          <p:spPr>
            <a:xfrm>
              <a:off x="18209451" y="3849244"/>
              <a:ext cx="709847" cy="7110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572">
                  <a:moveTo>
                    <a:pt x="285" y="31"/>
                  </a:moveTo>
                  <a:cubicBezTo>
                    <a:pt x="144" y="31"/>
                    <a:pt x="30" y="146"/>
                    <a:pt x="30" y="286"/>
                  </a:cubicBezTo>
                  <a:cubicBezTo>
                    <a:pt x="30" y="427"/>
                    <a:pt x="144" y="541"/>
                    <a:pt x="285" y="541"/>
                  </a:cubicBezTo>
                  <a:cubicBezTo>
                    <a:pt x="426" y="541"/>
                    <a:pt x="540" y="427"/>
                    <a:pt x="540" y="286"/>
                  </a:cubicBezTo>
                  <a:cubicBezTo>
                    <a:pt x="540" y="146"/>
                    <a:pt x="426" y="31"/>
                    <a:pt x="285" y="31"/>
                  </a:cubicBezTo>
                  <a:close/>
                  <a:moveTo>
                    <a:pt x="285" y="572"/>
                  </a:moveTo>
                  <a:cubicBezTo>
                    <a:pt x="127" y="572"/>
                    <a:pt x="0" y="444"/>
                    <a:pt x="0" y="286"/>
                  </a:cubicBezTo>
                  <a:cubicBezTo>
                    <a:pt x="0" y="129"/>
                    <a:pt x="127" y="0"/>
                    <a:pt x="285" y="0"/>
                  </a:cubicBezTo>
                  <a:cubicBezTo>
                    <a:pt x="443" y="0"/>
                    <a:pt x="571" y="129"/>
                    <a:pt x="571" y="286"/>
                  </a:cubicBezTo>
                  <a:cubicBezTo>
                    <a:pt x="571" y="444"/>
                    <a:pt x="443" y="572"/>
                    <a:pt x="285" y="572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91C21A2-039C-C94C-9473-4370FF5FE269}"/>
              </a:ext>
            </a:extLst>
          </p:cNvPr>
          <p:cNvGrpSpPr/>
          <p:nvPr/>
        </p:nvGrpSpPr>
        <p:grpSpPr>
          <a:xfrm>
            <a:off x="15056152" y="3817192"/>
            <a:ext cx="6711912" cy="8675218"/>
            <a:chOff x="8998866" y="3128188"/>
            <a:chExt cx="5867772" cy="7584158"/>
          </a:xfrm>
        </p:grpSpPr>
        <p:sp>
          <p:nvSpPr>
            <p:cNvPr id="13" name="Freeform: Shape 9">
              <a:extLst>
                <a:ext uri="{FF2B5EF4-FFF2-40B4-BE49-F238E27FC236}">
                  <a16:creationId xmlns:a16="http://schemas.microsoft.com/office/drawing/2014/main" id="{A8B991A6-EBB1-AB43-BCBD-3867152A5F5F}"/>
                </a:ext>
              </a:extLst>
            </p:cNvPr>
            <p:cNvSpPr/>
            <p:nvPr/>
          </p:nvSpPr>
          <p:spPr>
            <a:xfrm>
              <a:off x="10371242" y="9001241"/>
              <a:ext cx="1074734" cy="934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4" h="76">
                  <a:moveTo>
                    <a:pt x="0" y="46"/>
                  </a:moveTo>
                  <a:cubicBezTo>
                    <a:pt x="2" y="57"/>
                    <a:pt x="11" y="66"/>
                    <a:pt x="22" y="67"/>
                  </a:cubicBezTo>
                  <a:lnTo>
                    <a:pt x="825" y="76"/>
                  </a:lnTo>
                  <a:cubicBezTo>
                    <a:pt x="847" y="76"/>
                    <a:pt x="864" y="59"/>
                    <a:pt x="864" y="38"/>
                  </a:cubicBezTo>
                  <a:cubicBezTo>
                    <a:pt x="864" y="17"/>
                    <a:pt x="846" y="-1"/>
                    <a:pt x="825" y="0"/>
                  </a:cubicBezTo>
                  <a:lnTo>
                    <a:pt x="22" y="23"/>
                  </a:lnTo>
                  <a:cubicBezTo>
                    <a:pt x="9" y="23"/>
                    <a:pt x="-1" y="34"/>
                    <a:pt x="0" y="46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" name="Freeform: Shape 10">
              <a:extLst>
                <a:ext uri="{FF2B5EF4-FFF2-40B4-BE49-F238E27FC236}">
                  <a16:creationId xmlns:a16="http://schemas.microsoft.com/office/drawing/2014/main" id="{7EC07110-72E3-E840-AB0C-EBFA85971F94}"/>
                </a:ext>
              </a:extLst>
            </p:cNvPr>
            <p:cNvSpPr/>
            <p:nvPr/>
          </p:nvSpPr>
          <p:spPr>
            <a:xfrm>
              <a:off x="11295289" y="8978825"/>
              <a:ext cx="575350" cy="1880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3" h="152">
                  <a:moveTo>
                    <a:pt x="403" y="152"/>
                  </a:moveTo>
                  <a:lnTo>
                    <a:pt x="46" y="105"/>
                  </a:lnTo>
                  <a:cubicBezTo>
                    <a:pt x="17" y="101"/>
                    <a:pt x="-3" y="74"/>
                    <a:pt x="1" y="45"/>
                  </a:cubicBezTo>
                  <a:cubicBezTo>
                    <a:pt x="4" y="17"/>
                    <a:pt x="31" y="-4"/>
                    <a:pt x="59" y="1"/>
                  </a:cubicBezTo>
                  <a:lnTo>
                    <a:pt x="417" y="48"/>
                  </a:lnTo>
                  <a:cubicBezTo>
                    <a:pt x="446" y="51"/>
                    <a:pt x="466" y="78"/>
                    <a:pt x="462" y="106"/>
                  </a:cubicBezTo>
                  <a:cubicBezTo>
                    <a:pt x="458" y="135"/>
                    <a:pt x="432" y="155"/>
                    <a:pt x="403" y="15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" name="Freeform: Shape 11">
              <a:extLst>
                <a:ext uri="{FF2B5EF4-FFF2-40B4-BE49-F238E27FC236}">
                  <a16:creationId xmlns:a16="http://schemas.microsoft.com/office/drawing/2014/main" id="{82ACD3BC-4A06-C54D-B3BE-52C38F40F433}"/>
                </a:ext>
              </a:extLst>
            </p:cNvPr>
            <p:cNvSpPr/>
            <p:nvPr/>
          </p:nvSpPr>
          <p:spPr>
            <a:xfrm>
              <a:off x="10960291" y="6145662"/>
              <a:ext cx="1288933" cy="25205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6" h="2025">
                  <a:moveTo>
                    <a:pt x="947" y="618"/>
                  </a:moveTo>
                  <a:cubicBezTo>
                    <a:pt x="946" y="616"/>
                    <a:pt x="946" y="615"/>
                    <a:pt x="945" y="614"/>
                  </a:cubicBezTo>
                  <a:cubicBezTo>
                    <a:pt x="900" y="542"/>
                    <a:pt x="850" y="473"/>
                    <a:pt x="807" y="400"/>
                  </a:cubicBezTo>
                  <a:cubicBezTo>
                    <a:pt x="749" y="302"/>
                    <a:pt x="705" y="216"/>
                    <a:pt x="628" y="131"/>
                  </a:cubicBezTo>
                  <a:cubicBezTo>
                    <a:pt x="605" y="106"/>
                    <a:pt x="582" y="83"/>
                    <a:pt x="555" y="64"/>
                  </a:cubicBezTo>
                  <a:cubicBezTo>
                    <a:pt x="339" y="-94"/>
                    <a:pt x="80" y="64"/>
                    <a:pt x="193" y="297"/>
                  </a:cubicBezTo>
                  <a:lnTo>
                    <a:pt x="566" y="953"/>
                  </a:lnTo>
                  <a:cubicBezTo>
                    <a:pt x="469" y="1023"/>
                    <a:pt x="348" y="1167"/>
                    <a:pt x="298" y="1273"/>
                  </a:cubicBezTo>
                  <a:cubicBezTo>
                    <a:pt x="278" y="1316"/>
                    <a:pt x="-15" y="1933"/>
                    <a:pt x="1" y="1942"/>
                  </a:cubicBezTo>
                  <a:lnTo>
                    <a:pt x="145" y="2025"/>
                  </a:lnTo>
                  <a:cubicBezTo>
                    <a:pt x="202" y="1958"/>
                    <a:pt x="259" y="1890"/>
                    <a:pt x="315" y="1822"/>
                  </a:cubicBezTo>
                  <a:cubicBezTo>
                    <a:pt x="432" y="1682"/>
                    <a:pt x="548" y="1543"/>
                    <a:pt x="664" y="1404"/>
                  </a:cubicBezTo>
                  <a:lnTo>
                    <a:pt x="954" y="1056"/>
                  </a:lnTo>
                  <a:cubicBezTo>
                    <a:pt x="1016" y="982"/>
                    <a:pt x="1051" y="908"/>
                    <a:pt x="1031" y="808"/>
                  </a:cubicBezTo>
                  <a:cubicBezTo>
                    <a:pt x="1018" y="739"/>
                    <a:pt x="984" y="676"/>
                    <a:pt x="947" y="618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12">
              <a:extLst>
                <a:ext uri="{FF2B5EF4-FFF2-40B4-BE49-F238E27FC236}">
                  <a16:creationId xmlns:a16="http://schemas.microsoft.com/office/drawing/2014/main" id="{5FA32C3F-D842-0A44-A618-4A5009523E0D}"/>
                </a:ext>
              </a:extLst>
            </p:cNvPr>
            <p:cNvSpPr/>
            <p:nvPr/>
          </p:nvSpPr>
          <p:spPr>
            <a:xfrm>
              <a:off x="10956555" y="6141926"/>
              <a:ext cx="1297651" cy="25305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3" h="2033">
                  <a:moveTo>
                    <a:pt x="6" y="1941"/>
                  </a:moveTo>
                  <a:close/>
                  <a:moveTo>
                    <a:pt x="7" y="1942"/>
                  </a:moveTo>
                  <a:cubicBezTo>
                    <a:pt x="20" y="1950"/>
                    <a:pt x="129" y="2012"/>
                    <a:pt x="148" y="2023"/>
                  </a:cubicBezTo>
                  <a:lnTo>
                    <a:pt x="954" y="1057"/>
                  </a:lnTo>
                  <a:cubicBezTo>
                    <a:pt x="1025" y="972"/>
                    <a:pt x="1048" y="899"/>
                    <a:pt x="1030" y="811"/>
                  </a:cubicBezTo>
                  <a:cubicBezTo>
                    <a:pt x="1016" y="739"/>
                    <a:pt x="979" y="673"/>
                    <a:pt x="947" y="623"/>
                  </a:cubicBezTo>
                  <a:lnTo>
                    <a:pt x="945" y="619"/>
                  </a:lnTo>
                  <a:cubicBezTo>
                    <a:pt x="928" y="592"/>
                    <a:pt x="909" y="565"/>
                    <a:pt x="892" y="539"/>
                  </a:cubicBezTo>
                  <a:cubicBezTo>
                    <a:pt x="864" y="495"/>
                    <a:pt x="834" y="451"/>
                    <a:pt x="807" y="405"/>
                  </a:cubicBezTo>
                  <a:cubicBezTo>
                    <a:pt x="797" y="388"/>
                    <a:pt x="788" y="372"/>
                    <a:pt x="778" y="356"/>
                  </a:cubicBezTo>
                  <a:cubicBezTo>
                    <a:pt x="734" y="280"/>
                    <a:pt x="692" y="207"/>
                    <a:pt x="628" y="137"/>
                  </a:cubicBezTo>
                  <a:cubicBezTo>
                    <a:pt x="602" y="108"/>
                    <a:pt x="578" y="86"/>
                    <a:pt x="556" y="70"/>
                  </a:cubicBezTo>
                  <a:cubicBezTo>
                    <a:pt x="432" y="-21"/>
                    <a:pt x="303" y="-1"/>
                    <a:pt x="235" y="55"/>
                  </a:cubicBezTo>
                  <a:cubicBezTo>
                    <a:pt x="167" y="113"/>
                    <a:pt x="153" y="204"/>
                    <a:pt x="200" y="299"/>
                  </a:cubicBezTo>
                  <a:lnTo>
                    <a:pt x="386" y="626"/>
                  </a:lnTo>
                  <a:cubicBezTo>
                    <a:pt x="432" y="708"/>
                    <a:pt x="479" y="790"/>
                    <a:pt x="514" y="852"/>
                  </a:cubicBezTo>
                  <a:lnTo>
                    <a:pt x="556" y="926"/>
                  </a:lnTo>
                  <a:cubicBezTo>
                    <a:pt x="574" y="957"/>
                    <a:pt x="574" y="957"/>
                    <a:pt x="571" y="959"/>
                  </a:cubicBezTo>
                  <a:cubicBezTo>
                    <a:pt x="474" y="1029"/>
                    <a:pt x="354" y="1172"/>
                    <a:pt x="305" y="1278"/>
                  </a:cubicBezTo>
                  <a:lnTo>
                    <a:pt x="300" y="1288"/>
                  </a:lnTo>
                  <a:cubicBezTo>
                    <a:pt x="116" y="1675"/>
                    <a:pt x="8" y="1918"/>
                    <a:pt x="7" y="1942"/>
                  </a:cubicBezTo>
                  <a:close/>
                  <a:moveTo>
                    <a:pt x="150" y="2033"/>
                  </a:moveTo>
                  <a:lnTo>
                    <a:pt x="147" y="2032"/>
                  </a:lnTo>
                  <a:cubicBezTo>
                    <a:pt x="2" y="1948"/>
                    <a:pt x="2" y="1948"/>
                    <a:pt x="2" y="1948"/>
                  </a:cubicBezTo>
                  <a:cubicBezTo>
                    <a:pt x="-3" y="1945"/>
                    <a:pt x="-16" y="1937"/>
                    <a:pt x="292" y="1285"/>
                  </a:cubicBezTo>
                  <a:lnTo>
                    <a:pt x="297" y="1275"/>
                  </a:lnTo>
                  <a:cubicBezTo>
                    <a:pt x="347" y="1169"/>
                    <a:pt x="467" y="1026"/>
                    <a:pt x="564" y="954"/>
                  </a:cubicBezTo>
                  <a:cubicBezTo>
                    <a:pt x="537" y="908"/>
                    <a:pt x="196" y="309"/>
                    <a:pt x="193" y="303"/>
                  </a:cubicBezTo>
                  <a:cubicBezTo>
                    <a:pt x="145" y="204"/>
                    <a:pt x="159" y="109"/>
                    <a:pt x="231" y="50"/>
                  </a:cubicBezTo>
                  <a:cubicBezTo>
                    <a:pt x="300" y="-8"/>
                    <a:pt x="433" y="-29"/>
                    <a:pt x="560" y="63"/>
                  </a:cubicBezTo>
                  <a:cubicBezTo>
                    <a:pt x="583" y="81"/>
                    <a:pt x="607" y="102"/>
                    <a:pt x="634" y="131"/>
                  </a:cubicBezTo>
                  <a:cubicBezTo>
                    <a:pt x="698" y="202"/>
                    <a:pt x="741" y="275"/>
                    <a:pt x="785" y="353"/>
                  </a:cubicBezTo>
                  <a:cubicBezTo>
                    <a:pt x="794" y="369"/>
                    <a:pt x="804" y="385"/>
                    <a:pt x="814" y="401"/>
                  </a:cubicBezTo>
                  <a:cubicBezTo>
                    <a:pt x="840" y="446"/>
                    <a:pt x="870" y="491"/>
                    <a:pt x="899" y="534"/>
                  </a:cubicBezTo>
                  <a:cubicBezTo>
                    <a:pt x="916" y="561"/>
                    <a:pt x="934" y="588"/>
                    <a:pt x="951" y="615"/>
                  </a:cubicBezTo>
                  <a:lnTo>
                    <a:pt x="953" y="618"/>
                  </a:lnTo>
                  <a:cubicBezTo>
                    <a:pt x="985" y="669"/>
                    <a:pt x="1023" y="736"/>
                    <a:pt x="1038" y="810"/>
                  </a:cubicBezTo>
                  <a:cubicBezTo>
                    <a:pt x="1055" y="900"/>
                    <a:pt x="1032" y="975"/>
                    <a:pt x="960" y="106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13">
              <a:extLst>
                <a:ext uri="{FF2B5EF4-FFF2-40B4-BE49-F238E27FC236}">
                  <a16:creationId xmlns:a16="http://schemas.microsoft.com/office/drawing/2014/main" id="{DF0318C2-80FC-E349-B505-E94A75765E7C}"/>
                </a:ext>
              </a:extLst>
            </p:cNvPr>
            <p:cNvSpPr/>
            <p:nvPr/>
          </p:nvSpPr>
          <p:spPr>
            <a:xfrm>
              <a:off x="10789679" y="5531706"/>
              <a:ext cx="1128284" cy="11793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7" h="948">
                  <a:moveTo>
                    <a:pt x="546" y="886"/>
                  </a:moveTo>
                  <a:cubicBezTo>
                    <a:pt x="572" y="870"/>
                    <a:pt x="763" y="767"/>
                    <a:pt x="900" y="828"/>
                  </a:cubicBezTo>
                  <a:cubicBezTo>
                    <a:pt x="905" y="831"/>
                    <a:pt x="910" y="825"/>
                    <a:pt x="907" y="820"/>
                  </a:cubicBezTo>
                  <a:lnTo>
                    <a:pt x="505" y="4"/>
                  </a:lnTo>
                  <a:cubicBezTo>
                    <a:pt x="504" y="1"/>
                    <a:pt x="502" y="0"/>
                    <a:pt x="498" y="0"/>
                  </a:cubicBezTo>
                  <a:lnTo>
                    <a:pt x="6" y="69"/>
                  </a:lnTo>
                  <a:cubicBezTo>
                    <a:pt x="2" y="69"/>
                    <a:pt x="-1" y="74"/>
                    <a:pt x="1" y="78"/>
                  </a:cubicBezTo>
                  <a:cubicBezTo>
                    <a:pt x="38" y="152"/>
                    <a:pt x="206" y="827"/>
                    <a:pt x="412" y="948"/>
                  </a:cubicBezTo>
                  <a:cubicBezTo>
                    <a:pt x="413" y="949"/>
                    <a:pt x="544" y="887"/>
                    <a:pt x="546" y="886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14">
              <a:extLst>
                <a:ext uri="{FF2B5EF4-FFF2-40B4-BE49-F238E27FC236}">
                  <a16:creationId xmlns:a16="http://schemas.microsoft.com/office/drawing/2014/main" id="{1FFCAE07-926F-0B44-92D2-CDE9792A24E1}"/>
                </a:ext>
              </a:extLst>
            </p:cNvPr>
            <p:cNvSpPr/>
            <p:nvPr/>
          </p:nvSpPr>
          <p:spPr>
            <a:xfrm>
              <a:off x="10780961" y="5526725"/>
              <a:ext cx="1144473" cy="11917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0" h="958">
                  <a:moveTo>
                    <a:pt x="10" y="78"/>
                  </a:moveTo>
                  <a:cubicBezTo>
                    <a:pt x="25" y="137"/>
                    <a:pt x="214" y="829"/>
                    <a:pt x="420" y="950"/>
                  </a:cubicBezTo>
                  <a:cubicBezTo>
                    <a:pt x="453" y="931"/>
                    <a:pt x="795" y="743"/>
                    <a:pt x="913" y="831"/>
                  </a:cubicBezTo>
                  <a:lnTo>
                    <a:pt x="916" y="828"/>
                  </a:lnTo>
                  <a:lnTo>
                    <a:pt x="913" y="829"/>
                  </a:lnTo>
                  <a:lnTo>
                    <a:pt x="508" y="8"/>
                  </a:lnTo>
                  <a:close/>
                  <a:moveTo>
                    <a:pt x="420" y="958"/>
                  </a:moveTo>
                  <a:lnTo>
                    <a:pt x="419" y="957"/>
                  </a:lnTo>
                  <a:cubicBezTo>
                    <a:pt x="201" y="833"/>
                    <a:pt x="9" y="106"/>
                    <a:pt x="1" y="75"/>
                  </a:cubicBezTo>
                  <a:lnTo>
                    <a:pt x="0" y="71"/>
                  </a:lnTo>
                  <a:lnTo>
                    <a:pt x="512" y="0"/>
                  </a:lnTo>
                  <a:lnTo>
                    <a:pt x="513" y="2"/>
                  </a:lnTo>
                  <a:lnTo>
                    <a:pt x="919" y="826"/>
                  </a:lnTo>
                  <a:cubicBezTo>
                    <a:pt x="921" y="830"/>
                    <a:pt x="921" y="834"/>
                    <a:pt x="917" y="837"/>
                  </a:cubicBezTo>
                  <a:cubicBezTo>
                    <a:pt x="914" y="839"/>
                    <a:pt x="911" y="839"/>
                    <a:pt x="908" y="837"/>
                  </a:cubicBezTo>
                  <a:cubicBezTo>
                    <a:pt x="792" y="750"/>
                    <a:pt x="426" y="955"/>
                    <a:pt x="422" y="95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15">
              <a:extLst>
                <a:ext uri="{FF2B5EF4-FFF2-40B4-BE49-F238E27FC236}">
                  <a16:creationId xmlns:a16="http://schemas.microsoft.com/office/drawing/2014/main" id="{7E4A272D-4106-364B-99A9-02F4110FDA41}"/>
                </a:ext>
              </a:extLst>
            </p:cNvPr>
            <p:cNvSpPr/>
            <p:nvPr/>
          </p:nvSpPr>
          <p:spPr>
            <a:xfrm>
              <a:off x="11057428" y="7334968"/>
              <a:ext cx="684940" cy="9888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1" h="795">
                  <a:moveTo>
                    <a:pt x="497" y="0"/>
                  </a:moveTo>
                  <a:cubicBezTo>
                    <a:pt x="488" y="0"/>
                    <a:pt x="478" y="4"/>
                    <a:pt x="471" y="10"/>
                  </a:cubicBezTo>
                  <a:cubicBezTo>
                    <a:pt x="376" y="84"/>
                    <a:pt x="267" y="217"/>
                    <a:pt x="220" y="317"/>
                  </a:cubicBezTo>
                  <a:cubicBezTo>
                    <a:pt x="207" y="344"/>
                    <a:pt x="86" y="599"/>
                    <a:pt x="2" y="786"/>
                  </a:cubicBezTo>
                  <a:cubicBezTo>
                    <a:pt x="1" y="792"/>
                    <a:pt x="0" y="795"/>
                    <a:pt x="0" y="795"/>
                  </a:cubicBezTo>
                  <a:cubicBezTo>
                    <a:pt x="139" y="644"/>
                    <a:pt x="422" y="247"/>
                    <a:pt x="542" y="76"/>
                  </a:cubicBezTo>
                  <a:cubicBezTo>
                    <a:pt x="565" y="43"/>
                    <a:pt x="540" y="-2"/>
                    <a:pt x="499" y="0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20" name="Freeform: Shape 16">
              <a:extLst>
                <a:ext uri="{FF2B5EF4-FFF2-40B4-BE49-F238E27FC236}">
                  <a16:creationId xmlns:a16="http://schemas.microsoft.com/office/drawing/2014/main" id="{FE651540-A666-A44A-AB0A-B627E419485C}"/>
                </a:ext>
              </a:extLst>
            </p:cNvPr>
            <p:cNvSpPr/>
            <p:nvPr/>
          </p:nvSpPr>
          <p:spPr>
            <a:xfrm>
              <a:off x="10973990" y="8518046"/>
              <a:ext cx="185557" cy="1158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0" h="94">
                  <a:moveTo>
                    <a:pt x="2" y="0"/>
                  </a:moveTo>
                  <a:cubicBezTo>
                    <a:pt x="2" y="0"/>
                    <a:pt x="58" y="43"/>
                    <a:pt x="150" y="5"/>
                  </a:cubicBezTo>
                  <a:cubicBezTo>
                    <a:pt x="150" y="5"/>
                    <a:pt x="127" y="85"/>
                    <a:pt x="123" y="85"/>
                  </a:cubicBezTo>
                  <a:cubicBezTo>
                    <a:pt x="120" y="85"/>
                    <a:pt x="0" y="96"/>
                    <a:pt x="0" y="93"/>
                  </a:cubicBezTo>
                  <a:cubicBezTo>
                    <a:pt x="-1" y="88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17">
              <a:extLst>
                <a:ext uri="{FF2B5EF4-FFF2-40B4-BE49-F238E27FC236}">
                  <a16:creationId xmlns:a16="http://schemas.microsoft.com/office/drawing/2014/main" id="{436A8B98-D96D-B34D-81A7-73FDE2834B90}"/>
                </a:ext>
              </a:extLst>
            </p:cNvPr>
            <p:cNvSpPr/>
            <p:nvPr/>
          </p:nvSpPr>
          <p:spPr>
            <a:xfrm>
              <a:off x="10851946" y="8399735"/>
              <a:ext cx="1083451" cy="6650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1" h="535">
                  <a:moveTo>
                    <a:pt x="75" y="98"/>
                  </a:moveTo>
                  <a:cubicBezTo>
                    <a:pt x="84" y="89"/>
                    <a:pt x="99" y="92"/>
                    <a:pt x="105" y="102"/>
                  </a:cubicBezTo>
                  <a:cubicBezTo>
                    <a:pt x="122" y="129"/>
                    <a:pt x="164" y="174"/>
                    <a:pt x="231" y="117"/>
                  </a:cubicBezTo>
                  <a:cubicBezTo>
                    <a:pt x="321" y="38"/>
                    <a:pt x="395" y="-49"/>
                    <a:pt x="486" y="32"/>
                  </a:cubicBezTo>
                  <a:cubicBezTo>
                    <a:pt x="579" y="114"/>
                    <a:pt x="573" y="233"/>
                    <a:pt x="659" y="263"/>
                  </a:cubicBezTo>
                  <a:cubicBezTo>
                    <a:pt x="699" y="277"/>
                    <a:pt x="738" y="302"/>
                    <a:pt x="772" y="327"/>
                  </a:cubicBezTo>
                  <a:cubicBezTo>
                    <a:pt x="808" y="354"/>
                    <a:pt x="850" y="388"/>
                    <a:pt x="867" y="432"/>
                  </a:cubicBezTo>
                  <a:cubicBezTo>
                    <a:pt x="887" y="486"/>
                    <a:pt x="834" y="522"/>
                    <a:pt x="788" y="531"/>
                  </a:cubicBezTo>
                  <a:cubicBezTo>
                    <a:pt x="754" y="537"/>
                    <a:pt x="718" y="535"/>
                    <a:pt x="684" y="528"/>
                  </a:cubicBezTo>
                  <a:cubicBezTo>
                    <a:pt x="655" y="521"/>
                    <a:pt x="625" y="515"/>
                    <a:pt x="596" y="508"/>
                  </a:cubicBezTo>
                  <a:cubicBezTo>
                    <a:pt x="526" y="493"/>
                    <a:pt x="456" y="477"/>
                    <a:pt x="386" y="459"/>
                  </a:cubicBezTo>
                  <a:cubicBezTo>
                    <a:pt x="230" y="421"/>
                    <a:pt x="-13" y="561"/>
                    <a:pt x="1" y="331"/>
                  </a:cubicBezTo>
                  <a:cubicBezTo>
                    <a:pt x="11" y="178"/>
                    <a:pt x="50" y="120"/>
                    <a:pt x="75" y="98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18">
              <a:extLst>
                <a:ext uri="{FF2B5EF4-FFF2-40B4-BE49-F238E27FC236}">
                  <a16:creationId xmlns:a16="http://schemas.microsoft.com/office/drawing/2014/main" id="{0DEFC280-F356-DD46-B996-0BD19CC025F3}"/>
                </a:ext>
              </a:extLst>
            </p:cNvPr>
            <p:cNvSpPr/>
            <p:nvPr/>
          </p:nvSpPr>
          <p:spPr>
            <a:xfrm>
              <a:off x="10848210" y="8394757"/>
              <a:ext cx="1092169" cy="6762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8" h="544">
                  <a:moveTo>
                    <a:pt x="321" y="452"/>
                  </a:moveTo>
                  <a:cubicBezTo>
                    <a:pt x="345" y="452"/>
                    <a:pt x="368" y="454"/>
                    <a:pt x="390" y="459"/>
                  </a:cubicBezTo>
                  <a:cubicBezTo>
                    <a:pt x="501" y="487"/>
                    <a:pt x="637" y="517"/>
                    <a:pt x="708" y="532"/>
                  </a:cubicBezTo>
                  <a:cubicBezTo>
                    <a:pt x="749" y="541"/>
                    <a:pt x="790" y="537"/>
                    <a:pt x="825" y="519"/>
                  </a:cubicBezTo>
                  <a:cubicBezTo>
                    <a:pt x="857" y="504"/>
                    <a:pt x="872" y="483"/>
                    <a:pt x="871" y="459"/>
                  </a:cubicBezTo>
                  <a:cubicBezTo>
                    <a:pt x="867" y="385"/>
                    <a:pt x="721" y="291"/>
                    <a:pt x="661" y="270"/>
                  </a:cubicBezTo>
                  <a:cubicBezTo>
                    <a:pt x="613" y="254"/>
                    <a:pt x="593" y="212"/>
                    <a:pt x="570" y="163"/>
                  </a:cubicBezTo>
                  <a:cubicBezTo>
                    <a:pt x="550" y="122"/>
                    <a:pt x="529" y="77"/>
                    <a:pt x="487" y="39"/>
                  </a:cubicBezTo>
                  <a:cubicBezTo>
                    <a:pt x="409" y="-30"/>
                    <a:pt x="343" y="28"/>
                    <a:pt x="268" y="96"/>
                  </a:cubicBezTo>
                  <a:cubicBezTo>
                    <a:pt x="257" y="105"/>
                    <a:pt x="247" y="114"/>
                    <a:pt x="236" y="124"/>
                  </a:cubicBezTo>
                  <a:cubicBezTo>
                    <a:pt x="211" y="146"/>
                    <a:pt x="186" y="155"/>
                    <a:pt x="163" y="152"/>
                  </a:cubicBezTo>
                  <a:cubicBezTo>
                    <a:pt x="135" y="148"/>
                    <a:pt x="116" y="126"/>
                    <a:pt x="105" y="108"/>
                  </a:cubicBezTo>
                  <a:cubicBezTo>
                    <a:pt x="103" y="104"/>
                    <a:pt x="99" y="101"/>
                    <a:pt x="94" y="101"/>
                  </a:cubicBezTo>
                  <a:cubicBezTo>
                    <a:pt x="89" y="100"/>
                    <a:pt x="84" y="101"/>
                    <a:pt x="80" y="104"/>
                  </a:cubicBezTo>
                  <a:cubicBezTo>
                    <a:pt x="58" y="124"/>
                    <a:pt x="18" y="181"/>
                    <a:pt x="8" y="335"/>
                  </a:cubicBezTo>
                  <a:cubicBezTo>
                    <a:pt x="5" y="385"/>
                    <a:pt x="14" y="420"/>
                    <a:pt x="36" y="441"/>
                  </a:cubicBezTo>
                  <a:cubicBezTo>
                    <a:pt x="73" y="476"/>
                    <a:pt x="143" y="468"/>
                    <a:pt x="218" y="460"/>
                  </a:cubicBezTo>
                  <a:cubicBezTo>
                    <a:pt x="252" y="456"/>
                    <a:pt x="288" y="452"/>
                    <a:pt x="321" y="452"/>
                  </a:cubicBezTo>
                  <a:close/>
                  <a:moveTo>
                    <a:pt x="749" y="544"/>
                  </a:moveTo>
                  <a:cubicBezTo>
                    <a:pt x="734" y="544"/>
                    <a:pt x="721" y="543"/>
                    <a:pt x="706" y="540"/>
                  </a:cubicBezTo>
                  <a:cubicBezTo>
                    <a:pt x="635" y="524"/>
                    <a:pt x="499" y="494"/>
                    <a:pt x="388" y="467"/>
                  </a:cubicBezTo>
                  <a:cubicBezTo>
                    <a:pt x="338" y="454"/>
                    <a:pt x="277" y="461"/>
                    <a:pt x="218" y="467"/>
                  </a:cubicBezTo>
                  <a:cubicBezTo>
                    <a:pt x="143" y="476"/>
                    <a:pt x="71" y="484"/>
                    <a:pt x="31" y="446"/>
                  </a:cubicBezTo>
                  <a:cubicBezTo>
                    <a:pt x="8" y="424"/>
                    <a:pt x="-3" y="387"/>
                    <a:pt x="1" y="335"/>
                  </a:cubicBezTo>
                  <a:cubicBezTo>
                    <a:pt x="10" y="178"/>
                    <a:pt x="51" y="119"/>
                    <a:pt x="75" y="99"/>
                  </a:cubicBezTo>
                  <a:cubicBezTo>
                    <a:pt x="80" y="94"/>
                    <a:pt x="88" y="92"/>
                    <a:pt x="95" y="93"/>
                  </a:cubicBezTo>
                  <a:cubicBezTo>
                    <a:pt x="102" y="94"/>
                    <a:pt x="108" y="98"/>
                    <a:pt x="112" y="104"/>
                  </a:cubicBezTo>
                  <a:cubicBezTo>
                    <a:pt x="122" y="120"/>
                    <a:pt x="139" y="140"/>
                    <a:pt x="164" y="144"/>
                  </a:cubicBezTo>
                  <a:cubicBezTo>
                    <a:pt x="185" y="148"/>
                    <a:pt x="207" y="138"/>
                    <a:pt x="231" y="118"/>
                  </a:cubicBezTo>
                  <a:cubicBezTo>
                    <a:pt x="242" y="108"/>
                    <a:pt x="253" y="99"/>
                    <a:pt x="262" y="90"/>
                  </a:cubicBezTo>
                  <a:cubicBezTo>
                    <a:pt x="341" y="20"/>
                    <a:pt x="409" y="-40"/>
                    <a:pt x="492" y="34"/>
                  </a:cubicBezTo>
                  <a:cubicBezTo>
                    <a:pt x="535" y="72"/>
                    <a:pt x="557" y="118"/>
                    <a:pt x="577" y="160"/>
                  </a:cubicBezTo>
                  <a:cubicBezTo>
                    <a:pt x="600" y="207"/>
                    <a:pt x="618" y="248"/>
                    <a:pt x="663" y="263"/>
                  </a:cubicBezTo>
                  <a:cubicBezTo>
                    <a:pt x="717" y="281"/>
                    <a:pt x="873" y="377"/>
                    <a:pt x="878" y="458"/>
                  </a:cubicBezTo>
                  <a:cubicBezTo>
                    <a:pt x="880" y="486"/>
                    <a:pt x="864" y="510"/>
                    <a:pt x="829" y="526"/>
                  </a:cubicBezTo>
                  <a:cubicBezTo>
                    <a:pt x="804" y="538"/>
                    <a:pt x="777" y="544"/>
                    <a:pt x="749" y="5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19">
              <a:extLst>
                <a:ext uri="{FF2B5EF4-FFF2-40B4-BE49-F238E27FC236}">
                  <a16:creationId xmlns:a16="http://schemas.microsoft.com/office/drawing/2014/main" id="{7442FEEA-A957-5947-92D0-793B77F0C816}"/>
                </a:ext>
              </a:extLst>
            </p:cNvPr>
            <p:cNvSpPr/>
            <p:nvPr/>
          </p:nvSpPr>
          <p:spPr>
            <a:xfrm>
              <a:off x="10853188" y="8711075"/>
              <a:ext cx="270240" cy="1905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154">
                  <a:moveTo>
                    <a:pt x="218" y="153"/>
                  </a:moveTo>
                  <a:cubicBezTo>
                    <a:pt x="116" y="143"/>
                    <a:pt x="42" y="50"/>
                    <a:pt x="10" y="0"/>
                  </a:cubicBezTo>
                  <a:cubicBezTo>
                    <a:pt x="5" y="23"/>
                    <a:pt x="2" y="50"/>
                    <a:pt x="0" y="81"/>
                  </a:cubicBezTo>
                  <a:cubicBezTo>
                    <a:pt x="0" y="94"/>
                    <a:pt x="0" y="105"/>
                    <a:pt x="0" y="116"/>
                  </a:cubicBezTo>
                  <a:cubicBezTo>
                    <a:pt x="79" y="163"/>
                    <a:pt x="218" y="153"/>
                    <a:pt x="218" y="15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20">
              <a:extLst>
                <a:ext uri="{FF2B5EF4-FFF2-40B4-BE49-F238E27FC236}">
                  <a16:creationId xmlns:a16="http://schemas.microsoft.com/office/drawing/2014/main" id="{94F770E4-C66A-1B4C-8884-3B8A9D53EFA9}"/>
                </a:ext>
              </a:extLst>
            </p:cNvPr>
            <p:cNvSpPr/>
            <p:nvPr/>
          </p:nvSpPr>
          <p:spPr>
            <a:xfrm>
              <a:off x="11205624" y="8399735"/>
              <a:ext cx="415946" cy="3661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295">
                  <a:moveTo>
                    <a:pt x="202" y="32"/>
                  </a:moveTo>
                  <a:cubicBezTo>
                    <a:pt x="130" y="-32"/>
                    <a:pt x="68" y="10"/>
                    <a:pt x="1" y="69"/>
                  </a:cubicBezTo>
                  <a:cubicBezTo>
                    <a:pt x="1" y="70"/>
                    <a:pt x="0" y="71"/>
                    <a:pt x="0" y="73"/>
                  </a:cubicBezTo>
                  <a:cubicBezTo>
                    <a:pt x="0" y="73"/>
                    <a:pt x="79" y="208"/>
                    <a:pt x="168" y="295"/>
                  </a:cubicBezTo>
                  <a:cubicBezTo>
                    <a:pt x="168" y="295"/>
                    <a:pt x="223" y="216"/>
                    <a:pt x="335" y="238"/>
                  </a:cubicBezTo>
                  <a:cubicBezTo>
                    <a:pt x="287" y="189"/>
                    <a:pt x="278" y="98"/>
                    <a:pt x="202" y="32"/>
                  </a:cubicBezTo>
                  <a:close/>
                </a:path>
              </a:pathLst>
            </a:custGeom>
            <a:solidFill>
              <a:srgbClr val="231376">
                <a:alpha val="2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21">
              <a:extLst>
                <a:ext uri="{FF2B5EF4-FFF2-40B4-BE49-F238E27FC236}">
                  <a16:creationId xmlns:a16="http://schemas.microsoft.com/office/drawing/2014/main" id="{2C708B1D-2EEF-EC44-8DD3-1F4177AF61C6}"/>
                </a:ext>
              </a:extLst>
            </p:cNvPr>
            <p:cNvSpPr/>
            <p:nvPr/>
          </p:nvSpPr>
          <p:spPr>
            <a:xfrm>
              <a:off x="11528169" y="8799495"/>
              <a:ext cx="404737" cy="1681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6" h="136">
                  <a:moveTo>
                    <a:pt x="326" y="122"/>
                  </a:moveTo>
                  <a:cubicBezTo>
                    <a:pt x="325" y="118"/>
                    <a:pt x="324" y="115"/>
                    <a:pt x="323" y="111"/>
                  </a:cubicBezTo>
                  <a:cubicBezTo>
                    <a:pt x="306" y="67"/>
                    <a:pt x="264" y="33"/>
                    <a:pt x="228" y="6"/>
                  </a:cubicBezTo>
                  <a:cubicBezTo>
                    <a:pt x="226" y="4"/>
                    <a:pt x="223" y="2"/>
                    <a:pt x="221" y="1"/>
                  </a:cubicBezTo>
                  <a:cubicBezTo>
                    <a:pt x="106" y="-14"/>
                    <a:pt x="-6" y="98"/>
                    <a:pt x="0" y="100"/>
                  </a:cubicBezTo>
                  <a:cubicBezTo>
                    <a:pt x="171" y="150"/>
                    <a:pt x="276" y="137"/>
                    <a:pt x="326" y="122"/>
                  </a:cubicBezTo>
                  <a:close/>
                </a:path>
              </a:pathLst>
            </a:custGeom>
            <a:solidFill>
              <a:srgbClr val="231376">
                <a:alpha val="2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22">
              <a:extLst>
                <a:ext uri="{FF2B5EF4-FFF2-40B4-BE49-F238E27FC236}">
                  <a16:creationId xmlns:a16="http://schemas.microsoft.com/office/drawing/2014/main" id="{D28D8DD1-705C-0C40-8C89-A24158F11A39}"/>
                </a:ext>
              </a:extLst>
            </p:cNvPr>
            <p:cNvSpPr/>
            <p:nvPr/>
          </p:nvSpPr>
          <p:spPr>
            <a:xfrm>
              <a:off x="10849452" y="8836855"/>
              <a:ext cx="1093414" cy="2366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9" h="191">
                  <a:moveTo>
                    <a:pt x="320" y="96"/>
                  </a:moveTo>
                  <a:cubicBezTo>
                    <a:pt x="344" y="96"/>
                    <a:pt x="367" y="98"/>
                    <a:pt x="389" y="103"/>
                  </a:cubicBezTo>
                  <a:cubicBezTo>
                    <a:pt x="474" y="125"/>
                    <a:pt x="559" y="142"/>
                    <a:pt x="637" y="159"/>
                  </a:cubicBezTo>
                  <a:cubicBezTo>
                    <a:pt x="649" y="161"/>
                    <a:pt x="662" y="164"/>
                    <a:pt x="674" y="167"/>
                  </a:cubicBezTo>
                  <a:cubicBezTo>
                    <a:pt x="692" y="171"/>
                    <a:pt x="711" y="175"/>
                    <a:pt x="729" y="179"/>
                  </a:cubicBezTo>
                  <a:cubicBezTo>
                    <a:pt x="765" y="186"/>
                    <a:pt x="805" y="177"/>
                    <a:pt x="839" y="155"/>
                  </a:cubicBezTo>
                  <a:cubicBezTo>
                    <a:pt x="851" y="147"/>
                    <a:pt x="872" y="128"/>
                    <a:pt x="868" y="101"/>
                  </a:cubicBezTo>
                  <a:cubicBezTo>
                    <a:pt x="868" y="99"/>
                    <a:pt x="868" y="97"/>
                    <a:pt x="868" y="95"/>
                  </a:cubicBezTo>
                  <a:cubicBezTo>
                    <a:pt x="778" y="126"/>
                    <a:pt x="674" y="103"/>
                    <a:pt x="574" y="82"/>
                  </a:cubicBezTo>
                  <a:cubicBezTo>
                    <a:pt x="527" y="72"/>
                    <a:pt x="479" y="62"/>
                    <a:pt x="434" y="57"/>
                  </a:cubicBezTo>
                  <a:cubicBezTo>
                    <a:pt x="380" y="52"/>
                    <a:pt x="328" y="54"/>
                    <a:pt x="277" y="56"/>
                  </a:cubicBezTo>
                  <a:cubicBezTo>
                    <a:pt x="214" y="57"/>
                    <a:pt x="148" y="60"/>
                    <a:pt x="77" y="47"/>
                  </a:cubicBezTo>
                  <a:cubicBezTo>
                    <a:pt x="55" y="43"/>
                    <a:pt x="32" y="34"/>
                    <a:pt x="13" y="21"/>
                  </a:cubicBezTo>
                  <a:cubicBezTo>
                    <a:pt x="16" y="51"/>
                    <a:pt x="25" y="73"/>
                    <a:pt x="43" y="87"/>
                  </a:cubicBezTo>
                  <a:cubicBezTo>
                    <a:pt x="79" y="118"/>
                    <a:pt x="147" y="111"/>
                    <a:pt x="218" y="103"/>
                  </a:cubicBezTo>
                  <a:cubicBezTo>
                    <a:pt x="252" y="99"/>
                    <a:pt x="286" y="96"/>
                    <a:pt x="320" y="96"/>
                  </a:cubicBezTo>
                  <a:close/>
                  <a:moveTo>
                    <a:pt x="754" y="191"/>
                  </a:moveTo>
                  <a:cubicBezTo>
                    <a:pt x="745" y="191"/>
                    <a:pt x="736" y="191"/>
                    <a:pt x="727" y="189"/>
                  </a:cubicBezTo>
                  <a:cubicBezTo>
                    <a:pt x="709" y="185"/>
                    <a:pt x="690" y="181"/>
                    <a:pt x="672" y="177"/>
                  </a:cubicBezTo>
                  <a:cubicBezTo>
                    <a:pt x="660" y="174"/>
                    <a:pt x="647" y="172"/>
                    <a:pt x="635" y="169"/>
                  </a:cubicBezTo>
                  <a:cubicBezTo>
                    <a:pt x="556" y="153"/>
                    <a:pt x="473" y="134"/>
                    <a:pt x="387" y="113"/>
                  </a:cubicBezTo>
                  <a:cubicBezTo>
                    <a:pt x="337" y="101"/>
                    <a:pt x="277" y="107"/>
                    <a:pt x="219" y="114"/>
                  </a:cubicBezTo>
                  <a:cubicBezTo>
                    <a:pt x="145" y="122"/>
                    <a:pt x="76" y="129"/>
                    <a:pt x="36" y="95"/>
                  </a:cubicBezTo>
                  <a:cubicBezTo>
                    <a:pt x="14" y="77"/>
                    <a:pt x="3" y="49"/>
                    <a:pt x="1" y="11"/>
                  </a:cubicBezTo>
                  <a:lnTo>
                    <a:pt x="0" y="0"/>
                  </a:lnTo>
                  <a:lnTo>
                    <a:pt x="9" y="7"/>
                  </a:lnTo>
                  <a:cubicBezTo>
                    <a:pt x="28" y="21"/>
                    <a:pt x="55" y="32"/>
                    <a:pt x="79" y="37"/>
                  </a:cubicBezTo>
                  <a:cubicBezTo>
                    <a:pt x="148" y="50"/>
                    <a:pt x="211" y="47"/>
                    <a:pt x="277" y="45"/>
                  </a:cubicBezTo>
                  <a:cubicBezTo>
                    <a:pt x="328" y="43"/>
                    <a:pt x="380" y="41"/>
                    <a:pt x="435" y="47"/>
                  </a:cubicBezTo>
                  <a:cubicBezTo>
                    <a:pt x="480" y="51"/>
                    <a:pt x="530" y="62"/>
                    <a:pt x="576" y="72"/>
                  </a:cubicBezTo>
                  <a:cubicBezTo>
                    <a:pt x="677" y="93"/>
                    <a:pt x="782" y="116"/>
                    <a:pt x="869" y="83"/>
                  </a:cubicBezTo>
                  <a:lnTo>
                    <a:pt x="874" y="81"/>
                  </a:lnTo>
                  <a:lnTo>
                    <a:pt x="876" y="87"/>
                  </a:lnTo>
                  <a:cubicBezTo>
                    <a:pt x="877" y="91"/>
                    <a:pt x="878" y="95"/>
                    <a:pt x="879" y="99"/>
                  </a:cubicBezTo>
                  <a:cubicBezTo>
                    <a:pt x="882" y="124"/>
                    <a:pt x="869" y="147"/>
                    <a:pt x="844" y="163"/>
                  </a:cubicBezTo>
                  <a:cubicBezTo>
                    <a:pt x="817" y="182"/>
                    <a:pt x="785" y="191"/>
                    <a:pt x="754" y="19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23">
              <a:extLst>
                <a:ext uri="{FF2B5EF4-FFF2-40B4-BE49-F238E27FC236}">
                  <a16:creationId xmlns:a16="http://schemas.microsoft.com/office/drawing/2014/main" id="{512A5C7B-08DF-B24C-8E46-F152DFB7C1D3}"/>
                </a:ext>
              </a:extLst>
            </p:cNvPr>
            <p:cNvSpPr/>
            <p:nvPr/>
          </p:nvSpPr>
          <p:spPr>
            <a:xfrm>
              <a:off x="11144599" y="8531745"/>
              <a:ext cx="564142" cy="3163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255">
                  <a:moveTo>
                    <a:pt x="217" y="255"/>
                  </a:moveTo>
                  <a:cubicBezTo>
                    <a:pt x="201" y="255"/>
                    <a:pt x="185" y="249"/>
                    <a:pt x="175" y="235"/>
                  </a:cubicBezTo>
                  <a:lnTo>
                    <a:pt x="0" y="6"/>
                  </a:lnTo>
                  <a:lnTo>
                    <a:pt x="7" y="0"/>
                  </a:lnTo>
                  <a:lnTo>
                    <a:pt x="184" y="229"/>
                  </a:lnTo>
                  <a:cubicBezTo>
                    <a:pt x="197" y="247"/>
                    <a:pt x="223" y="251"/>
                    <a:pt x="240" y="238"/>
                  </a:cubicBezTo>
                  <a:cubicBezTo>
                    <a:pt x="349" y="159"/>
                    <a:pt x="450" y="165"/>
                    <a:pt x="454" y="165"/>
                  </a:cubicBezTo>
                  <a:lnTo>
                    <a:pt x="454" y="176"/>
                  </a:lnTo>
                  <a:cubicBezTo>
                    <a:pt x="453" y="175"/>
                    <a:pt x="351" y="170"/>
                    <a:pt x="247" y="246"/>
                  </a:cubicBezTo>
                  <a:cubicBezTo>
                    <a:pt x="238" y="252"/>
                    <a:pt x="227" y="255"/>
                    <a:pt x="217" y="25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24">
              <a:extLst>
                <a:ext uri="{FF2B5EF4-FFF2-40B4-BE49-F238E27FC236}">
                  <a16:creationId xmlns:a16="http://schemas.microsoft.com/office/drawing/2014/main" id="{F310797B-8D96-7344-A306-C4AA4324EA9C}"/>
                </a:ext>
              </a:extLst>
            </p:cNvPr>
            <p:cNvSpPr/>
            <p:nvPr/>
          </p:nvSpPr>
          <p:spPr>
            <a:xfrm>
              <a:off x="11200643" y="8486909"/>
              <a:ext cx="210463" cy="2789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0" h="225">
                  <a:moveTo>
                    <a:pt x="165" y="225"/>
                  </a:moveTo>
                  <a:cubicBezTo>
                    <a:pt x="118" y="192"/>
                    <a:pt x="5" y="12"/>
                    <a:pt x="0" y="5"/>
                  </a:cubicBezTo>
                  <a:lnTo>
                    <a:pt x="6" y="0"/>
                  </a:lnTo>
                  <a:cubicBezTo>
                    <a:pt x="7" y="3"/>
                    <a:pt x="123" y="187"/>
                    <a:pt x="170" y="21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25">
              <a:extLst>
                <a:ext uri="{FF2B5EF4-FFF2-40B4-BE49-F238E27FC236}">
                  <a16:creationId xmlns:a16="http://schemas.microsoft.com/office/drawing/2014/main" id="{4663EEE1-BEA6-824F-B541-15A393287381}"/>
                </a:ext>
              </a:extLst>
            </p:cNvPr>
            <p:cNvSpPr/>
            <p:nvPr/>
          </p:nvSpPr>
          <p:spPr>
            <a:xfrm>
              <a:off x="11524433" y="8794513"/>
              <a:ext cx="278958" cy="132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5" h="107">
                  <a:moveTo>
                    <a:pt x="8" y="107"/>
                  </a:moveTo>
                  <a:lnTo>
                    <a:pt x="0" y="101"/>
                  </a:lnTo>
                  <a:cubicBezTo>
                    <a:pt x="1" y="100"/>
                    <a:pt x="92" y="-8"/>
                    <a:pt x="225" y="0"/>
                  </a:cubicBezTo>
                  <a:lnTo>
                    <a:pt x="224" y="10"/>
                  </a:lnTo>
                  <a:cubicBezTo>
                    <a:pt x="96" y="2"/>
                    <a:pt x="9" y="106"/>
                    <a:pt x="8" y="10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26">
              <a:extLst>
                <a:ext uri="{FF2B5EF4-FFF2-40B4-BE49-F238E27FC236}">
                  <a16:creationId xmlns:a16="http://schemas.microsoft.com/office/drawing/2014/main" id="{55A75C5A-C616-9946-859A-08EB35ADF487}"/>
                </a:ext>
              </a:extLst>
            </p:cNvPr>
            <p:cNvSpPr/>
            <p:nvPr/>
          </p:nvSpPr>
          <p:spPr>
            <a:xfrm>
              <a:off x="11284081" y="8602730"/>
              <a:ext cx="41096" cy="48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" h="40">
                  <a:moveTo>
                    <a:pt x="34" y="19"/>
                  </a:moveTo>
                  <a:cubicBezTo>
                    <a:pt x="35" y="30"/>
                    <a:pt x="28" y="39"/>
                    <a:pt x="19" y="40"/>
                  </a:cubicBezTo>
                  <a:cubicBezTo>
                    <a:pt x="9" y="41"/>
                    <a:pt x="1" y="33"/>
                    <a:pt x="0" y="22"/>
                  </a:cubicBezTo>
                  <a:cubicBezTo>
                    <a:pt x="-1" y="10"/>
                    <a:pt x="6" y="1"/>
                    <a:pt x="16" y="0"/>
                  </a:cubicBezTo>
                  <a:cubicBezTo>
                    <a:pt x="25" y="-1"/>
                    <a:pt x="34" y="8"/>
                    <a:pt x="34" y="1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27">
              <a:extLst>
                <a:ext uri="{FF2B5EF4-FFF2-40B4-BE49-F238E27FC236}">
                  <a16:creationId xmlns:a16="http://schemas.microsoft.com/office/drawing/2014/main" id="{ED2BED10-088E-4B45-94C2-2F22E9363B0A}"/>
                </a:ext>
              </a:extLst>
            </p:cNvPr>
            <p:cNvSpPr/>
            <p:nvPr/>
          </p:nvSpPr>
          <p:spPr>
            <a:xfrm>
              <a:off x="11317705" y="8544199"/>
              <a:ext cx="225408" cy="821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2" h="67">
                  <a:moveTo>
                    <a:pt x="7" y="67"/>
                  </a:moveTo>
                  <a:lnTo>
                    <a:pt x="0" y="59"/>
                  </a:lnTo>
                  <a:cubicBezTo>
                    <a:pt x="3" y="56"/>
                    <a:pt x="74" y="-13"/>
                    <a:pt x="182" y="2"/>
                  </a:cubicBezTo>
                  <a:lnTo>
                    <a:pt x="180" y="12"/>
                  </a:lnTo>
                  <a:cubicBezTo>
                    <a:pt x="78" y="-2"/>
                    <a:pt x="8" y="66"/>
                    <a:pt x="7" y="6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28">
              <a:extLst>
                <a:ext uri="{FF2B5EF4-FFF2-40B4-BE49-F238E27FC236}">
                  <a16:creationId xmlns:a16="http://schemas.microsoft.com/office/drawing/2014/main" id="{AB65BEB1-8114-384E-9281-97516EC833C3}"/>
                </a:ext>
              </a:extLst>
            </p:cNvPr>
            <p:cNvSpPr/>
            <p:nvPr/>
          </p:nvSpPr>
          <p:spPr>
            <a:xfrm>
              <a:off x="11330159" y="8678696"/>
              <a:ext cx="42342" cy="48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40">
                  <a:moveTo>
                    <a:pt x="35" y="19"/>
                  </a:moveTo>
                  <a:cubicBezTo>
                    <a:pt x="35" y="30"/>
                    <a:pt x="29" y="39"/>
                    <a:pt x="19" y="40"/>
                  </a:cubicBezTo>
                  <a:cubicBezTo>
                    <a:pt x="10" y="41"/>
                    <a:pt x="1" y="32"/>
                    <a:pt x="0" y="21"/>
                  </a:cubicBezTo>
                  <a:cubicBezTo>
                    <a:pt x="-1" y="10"/>
                    <a:pt x="7" y="0"/>
                    <a:pt x="16" y="0"/>
                  </a:cubicBezTo>
                  <a:cubicBezTo>
                    <a:pt x="25" y="-1"/>
                    <a:pt x="34" y="8"/>
                    <a:pt x="35" y="1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29">
              <a:extLst>
                <a:ext uri="{FF2B5EF4-FFF2-40B4-BE49-F238E27FC236}">
                  <a16:creationId xmlns:a16="http://schemas.microsoft.com/office/drawing/2014/main" id="{4D011EB1-2B74-3E45-A359-7D85BEF0B205}"/>
                </a:ext>
              </a:extLst>
            </p:cNvPr>
            <p:cNvSpPr/>
            <p:nvPr/>
          </p:nvSpPr>
          <p:spPr>
            <a:xfrm>
              <a:off x="11362538" y="8615183"/>
              <a:ext cx="212954" cy="834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68">
                  <a:moveTo>
                    <a:pt x="7" y="68"/>
                  </a:moveTo>
                  <a:lnTo>
                    <a:pt x="0" y="61"/>
                  </a:lnTo>
                  <a:cubicBezTo>
                    <a:pt x="0" y="60"/>
                    <a:pt x="65" y="-13"/>
                    <a:pt x="172" y="2"/>
                  </a:cubicBezTo>
                  <a:lnTo>
                    <a:pt x="171" y="13"/>
                  </a:lnTo>
                  <a:cubicBezTo>
                    <a:pt x="69" y="-2"/>
                    <a:pt x="8" y="67"/>
                    <a:pt x="7" y="6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30">
              <a:extLst>
                <a:ext uri="{FF2B5EF4-FFF2-40B4-BE49-F238E27FC236}">
                  <a16:creationId xmlns:a16="http://schemas.microsoft.com/office/drawing/2014/main" id="{8CA1F475-9738-DE49-A9AE-1DED5F79C817}"/>
                </a:ext>
              </a:extLst>
            </p:cNvPr>
            <p:cNvSpPr/>
            <p:nvPr/>
          </p:nvSpPr>
          <p:spPr>
            <a:xfrm>
              <a:off x="11381215" y="8743454"/>
              <a:ext cx="41096" cy="48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" h="40">
                  <a:moveTo>
                    <a:pt x="34" y="18"/>
                  </a:moveTo>
                  <a:cubicBezTo>
                    <a:pt x="35" y="29"/>
                    <a:pt x="28" y="39"/>
                    <a:pt x="18" y="40"/>
                  </a:cubicBezTo>
                  <a:cubicBezTo>
                    <a:pt x="9" y="40"/>
                    <a:pt x="0" y="32"/>
                    <a:pt x="0" y="20"/>
                  </a:cubicBezTo>
                  <a:cubicBezTo>
                    <a:pt x="-1" y="9"/>
                    <a:pt x="6" y="0"/>
                    <a:pt x="15" y="0"/>
                  </a:cubicBezTo>
                  <a:cubicBezTo>
                    <a:pt x="25" y="-1"/>
                    <a:pt x="33" y="7"/>
                    <a:pt x="34" y="1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31">
              <a:extLst>
                <a:ext uri="{FF2B5EF4-FFF2-40B4-BE49-F238E27FC236}">
                  <a16:creationId xmlns:a16="http://schemas.microsoft.com/office/drawing/2014/main" id="{8BAAF9D7-9455-464C-A96B-2887E649B0F3}"/>
                </a:ext>
              </a:extLst>
            </p:cNvPr>
            <p:cNvSpPr/>
            <p:nvPr/>
          </p:nvSpPr>
          <p:spPr>
            <a:xfrm>
              <a:off x="11404880" y="8683677"/>
              <a:ext cx="214200" cy="821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3" h="67">
                  <a:moveTo>
                    <a:pt x="8" y="67"/>
                  </a:moveTo>
                  <a:lnTo>
                    <a:pt x="0" y="60"/>
                  </a:lnTo>
                  <a:cubicBezTo>
                    <a:pt x="0" y="60"/>
                    <a:pt x="66" y="-14"/>
                    <a:pt x="173" y="2"/>
                  </a:cubicBezTo>
                  <a:lnTo>
                    <a:pt x="172" y="12"/>
                  </a:lnTo>
                  <a:cubicBezTo>
                    <a:pt x="71" y="-3"/>
                    <a:pt x="8" y="67"/>
                    <a:pt x="8" y="6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32">
              <a:extLst>
                <a:ext uri="{FF2B5EF4-FFF2-40B4-BE49-F238E27FC236}">
                  <a16:creationId xmlns:a16="http://schemas.microsoft.com/office/drawing/2014/main" id="{EA60065B-1B9A-EB4A-857D-F815A845A337}"/>
                </a:ext>
              </a:extLst>
            </p:cNvPr>
            <p:cNvSpPr/>
            <p:nvPr/>
          </p:nvSpPr>
          <p:spPr>
            <a:xfrm>
              <a:off x="11524433" y="8452043"/>
              <a:ext cx="181821" cy="1780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7" h="144">
                  <a:moveTo>
                    <a:pt x="90" y="21"/>
                  </a:moveTo>
                  <a:close/>
                  <a:moveTo>
                    <a:pt x="120" y="11"/>
                  </a:moveTo>
                  <a:cubicBezTo>
                    <a:pt x="110" y="11"/>
                    <a:pt x="101" y="18"/>
                    <a:pt x="93" y="24"/>
                  </a:cubicBezTo>
                  <a:cubicBezTo>
                    <a:pt x="71" y="45"/>
                    <a:pt x="53" y="71"/>
                    <a:pt x="36" y="95"/>
                  </a:cubicBezTo>
                  <a:cubicBezTo>
                    <a:pt x="27" y="107"/>
                    <a:pt x="19" y="119"/>
                    <a:pt x="10" y="130"/>
                  </a:cubicBezTo>
                  <a:cubicBezTo>
                    <a:pt x="10" y="131"/>
                    <a:pt x="10" y="132"/>
                    <a:pt x="11" y="132"/>
                  </a:cubicBezTo>
                  <a:cubicBezTo>
                    <a:pt x="11" y="133"/>
                    <a:pt x="12" y="134"/>
                    <a:pt x="13" y="133"/>
                  </a:cubicBezTo>
                  <a:cubicBezTo>
                    <a:pt x="45" y="115"/>
                    <a:pt x="77" y="93"/>
                    <a:pt x="111" y="65"/>
                  </a:cubicBezTo>
                  <a:cubicBezTo>
                    <a:pt x="123" y="56"/>
                    <a:pt x="134" y="46"/>
                    <a:pt x="136" y="31"/>
                  </a:cubicBezTo>
                  <a:cubicBezTo>
                    <a:pt x="137" y="24"/>
                    <a:pt x="135" y="18"/>
                    <a:pt x="130" y="14"/>
                  </a:cubicBezTo>
                  <a:cubicBezTo>
                    <a:pt x="127" y="11"/>
                    <a:pt x="123" y="11"/>
                    <a:pt x="120" y="11"/>
                  </a:cubicBezTo>
                  <a:close/>
                  <a:moveTo>
                    <a:pt x="12" y="144"/>
                  </a:moveTo>
                  <a:cubicBezTo>
                    <a:pt x="9" y="144"/>
                    <a:pt x="5" y="142"/>
                    <a:pt x="3" y="139"/>
                  </a:cubicBezTo>
                  <a:cubicBezTo>
                    <a:pt x="-1" y="135"/>
                    <a:pt x="-1" y="129"/>
                    <a:pt x="2" y="124"/>
                  </a:cubicBezTo>
                  <a:cubicBezTo>
                    <a:pt x="11" y="113"/>
                    <a:pt x="19" y="101"/>
                    <a:pt x="27" y="90"/>
                  </a:cubicBezTo>
                  <a:cubicBezTo>
                    <a:pt x="45" y="65"/>
                    <a:pt x="63" y="38"/>
                    <a:pt x="87" y="17"/>
                  </a:cubicBezTo>
                  <a:cubicBezTo>
                    <a:pt x="106" y="0"/>
                    <a:pt x="123" y="-5"/>
                    <a:pt x="136" y="6"/>
                  </a:cubicBezTo>
                  <a:cubicBezTo>
                    <a:pt x="143" y="12"/>
                    <a:pt x="148" y="22"/>
                    <a:pt x="147" y="32"/>
                  </a:cubicBezTo>
                  <a:cubicBezTo>
                    <a:pt x="144" y="51"/>
                    <a:pt x="131" y="63"/>
                    <a:pt x="117" y="73"/>
                  </a:cubicBezTo>
                  <a:cubicBezTo>
                    <a:pt x="83" y="101"/>
                    <a:pt x="51" y="123"/>
                    <a:pt x="19" y="142"/>
                  </a:cubicBezTo>
                  <a:cubicBezTo>
                    <a:pt x="16" y="144"/>
                    <a:pt x="15" y="144"/>
                    <a:pt x="12" y="1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33">
              <a:extLst>
                <a:ext uri="{FF2B5EF4-FFF2-40B4-BE49-F238E27FC236}">
                  <a16:creationId xmlns:a16="http://schemas.microsoft.com/office/drawing/2014/main" id="{C9512C04-EFDE-DC4B-80E2-2BE37B9EC115}"/>
                </a:ext>
              </a:extLst>
            </p:cNvPr>
            <p:cNvSpPr/>
            <p:nvPr/>
          </p:nvSpPr>
          <p:spPr>
            <a:xfrm>
              <a:off x="11317705" y="8528009"/>
              <a:ext cx="225408" cy="1046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2" h="85">
                  <a:moveTo>
                    <a:pt x="37" y="53"/>
                  </a:moveTo>
                  <a:cubicBezTo>
                    <a:pt x="66" y="63"/>
                    <a:pt x="97" y="66"/>
                    <a:pt x="126" y="70"/>
                  </a:cubicBezTo>
                  <a:cubicBezTo>
                    <a:pt x="140" y="71"/>
                    <a:pt x="155" y="73"/>
                    <a:pt x="169" y="75"/>
                  </a:cubicBezTo>
                  <a:cubicBezTo>
                    <a:pt x="170" y="75"/>
                    <a:pt x="171" y="75"/>
                    <a:pt x="171" y="74"/>
                  </a:cubicBezTo>
                  <a:cubicBezTo>
                    <a:pt x="171" y="74"/>
                    <a:pt x="172" y="72"/>
                    <a:pt x="170" y="71"/>
                  </a:cubicBezTo>
                  <a:cubicBezTo>
                    <a:pt x="139" y="52"/>
                    <a:pt x="104" y="35"/>
                    <a:pt x="64" y="18"/>
                  </a:cubicBezTo>
                  <a:cubicBezTo>
                    <a:pt x="50" y="12"/>
                    <a:pt x="35" y="6"/>
                    <a:pt x="22" y="12"/>
                  </a:cubicBezTo>
                  <a:cubicBezTo>
                    <a:pt x="16" y="14"/>
                    <a:pt x="11" y="20"/>
                    <a:pt x="10" y="25"/>
                  </a:cubicBezTo>
                  <a:cubicBezTo>
                    <a:pt x="7" y="39"/>
                    <a:pt x="23" y="48"/>
                    <a:pt x="37" y="53"/>
                  </a:cubicBezTo>
                  <a:close/>
                  <a:moveTo>
                    <a:pt x="170" y="85"/>
                  </a:moveTo>
                  <a:cubicBezTo>
                    <a:pt x="169" y="85"/>
                    <a:pt x="168" y="85"/>
                    <a:pt x="168" y="85"/>
                  </a:cubicBezTo>
                  <a:cubicBezTo>
                    <a:pt x="154" y="83"/>
                    <a:pt x="139" y="82"/>
                    <a:pt x="125" y="80"/>
                  </a:cubicBezTo>
                  <a:cubicBezTo>
                    <a:pt x="95" y="76"/>
                    <a:pt x="63" y="73"/>
                    <a:pt x="33" y="63"/>
                  </a:cubicBezTo>
                  <a:cubicBezTo>
                    <a:pt x="9" y="54"/>
                    <a:pt x="-3" y="40"/>
                    <a:pt x="0" y="24"/>
                  </a:cubicBezTo>
                  <a:cubicBezTo>
                    <a:pt x="2" y="14"/>
                    <a:pt x="9" y="6"/>
                    <a:pt x="18" y="3"/>
                  </a:cubicBezTo>
                  <a:cubicBezTo>
                    <a:pt x="37" y="-5"/>
                    <a:pt x="56" y="3"/>
                    <a:pt x="68" y="8"/>
                  </a:cubicBezTo>
                  <a:cubicBezTo>
                    <a:pt x="109" y="26"/>
                    <a:pt x="144" y="44"/>
                    <a:pt x="176" y="63"/>
                  </a:cubicBezTo>
                  <a:cubicBezTo>
                    <a:pt x="181" y="66"/>
                    <a:pt x="183" y="72"/>
                    <a:pt x="181" y="77"/>
                  </a:cubicBezTo>
                  <a:cubicBezTo>
                    <a:pt x="179" y="83"/>
                    <a:pt x="174" y="85"/>
                    <a:pt x="170" y="8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34">
              <a:extLst>
                <a:ext uri="{FF2B5EF4-FFF2-40B4-BE49-F238E27FC236}">
                  <a16:creationId xmlns:a16="http://schemas.microsoft.com/office/drawing/2014/main" id="{F4EF0E47-948A-1742-AC19-80C250E869A8}"/>
                </a:ext>
              </a:extLst>
            </p:cNvPr>
            <p:cNvSpPr/>
            <p:nvPr/>
          </p:nvSpPr>
          <p:spPr>
            <a:xfrm>
              <a:off x="12393684" y="4828086"/>
              <a:ext cx="1658801" cy="17659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33" h="1419">
                  <a:moveTo>
                    <a:pt x="1321" y="1220"/>
                  </a:moveTo>
                  <a:cubicBezTo>
                    <a:pt x="1319" y="1219"/>
                    <a:pt x="1319" y="1217"/>
                    <a:pt x="1317" y="1215"/>
                  </a:cubicBezTo>
                  <a:cubicBezTo>
                    <a:pt x="1306" y="1199"/>
                    <a:pt x="1290" y="1187"/>
                    <a:pt x="1275" y="1175"/>
                  </a:cubicBezTo>
                  <a:cubicBezTo>
                    <a:pt x="1223" y="1135"/>
                    <a:pt x="1162" y="1121"/>
                    <a:pt x="1101" y="1105"/>
                  </a:cubicBezTo>
                  <a:cubicBezTo>
                    <a:pt x="1100" y="1105"/>
                    <a:pt x="1100" y="1105"/>
                    <a:pt x="1100" y="1105"/>
                  </a:cubicBezTo>
                  <a:cubicBezTo>
                    <a:pt x="1074" y="1093"/>
                    <a:pt x="1048" y="1083"/>
                    <a:pt x="1022" y="1072"/>
                  </a:cubicBezTo>
                  <a:cubicBezTo>
                    <a:pt x="996" y="1061"/>
                    <a:pt x="971" y="1053"/>
                    <a:pt x="950" y="1033"/>
                  </a:cubicBezTo>
                  <a:cubicBezTo>
                    <a:pt x="938" y="1022"/>
                    <a:pt x="926" y="1010"/>
                    <a:pt x="914" y="998"/>
                  </a:cubicBezTo>
                  <a:cubicBezTo>
                    <a:pt x="882" y="969"/>
                    <a:pt x="850" y="941"/>
                    <a:pt x="817" y="913"/>
                  </a:cubicBezTo>
                  <a:cubicBezTo>
                    <a:pt x="738" y="846"/>
                    <a:pt x="656" y="783"/>
                    <a:pt x="568" y="730"/>
                  </a:cubicBezTo>
                  <a:cubicBezTo>
                    <a:pt x="502" y="692"/>
                    <a:pt x="423" y="657"/>
                    <a:pt x="345" y="656"/>
                  </a:cubicBezTo>
                  <a:cubicBezTo>
                    <a:pt x="337" y="656"/>
                    <a:pt x="332" y="648"/>
                    <a:pt x="336" y="641"/>
                  </a:cubicBezTo>
                  <a:cubicBezTo>
                    <a:pt x="384" y="549"/>
                    <a:pt x="608" y="84"/>
                    <a:pt x="282" y="11"/>
                  </a:cubicBezTo>
                  <a:cubicBezTo>
                    <a:pt x="282" y="11"/>
                    <a:pt x="145" y="-109"/>
                    <a:pt x="27" y="459"/>
                  </a:cubicBezTo>
                  <a:cubicBezTo>
                    <a:pt x="27" y="459"/>
                    <a:pt x="-73" y="780"/>
                    <a:pt x="111" y="878"/>
                  </a:cubicBezTo>
                  <a:cubicBezTo>
                    <a:pt x="194" y="922"/>
                    <a:pt x="282" y="956"/>
                    <a:pt x="368" y="990"/>
                  </a:cubicBezTo>
                  <a:cubicBezTo>
                    <a:pt x="477" y="1034"/>
                    <a:pt x="587" y="1076"/>
                    <a:pt x="696" y="1120"/>
                  </a:cubicBezTo>
                  <a:cubicBezTo>
                    <a:pt x="801" y="1162"/>
                    <a:pt x="906" y="1204"/>
                    <a:pt x="1004" y="1262"/>
                  </a:cubicBezTo>
                  <a:cubicBezTo>
                    <a:pt x="1007" y="1264"/>
                    <a:pt x="1009" y="1266"/>
                    <a:pt x="1012" y="1269"/>
                  </a:cubicBezTo>
                  <a:cubicBezTo>
                    <a:pt x="1013" y="1269"/>
                    <a:pt x="1013" y="1270"/>
                    <a:pt x="1014" y="1271"/>
                  </a:cubicBezTo>
                  <a:cubicBezTo>
                    <a:pt x="1058" y="1316"/>
                    <a:pt x="1101" y="1364"/>
                    <a:pt x="1155" y="1398"/>
                  </a:cubicBezTo>
                  <a:cubicBezTo>
                    <a:pt x="1189" y="1420"/>
                    <a:pt x="1222" y="1428"/>
                    <a:pt x="1257" y="1404"/>
                  </a:cubicBezTo>
                  <a:cubicBezTo>
                    <a:pt x="1275" y="1391"/>
                    <a:pt x="1289" y="1372"/>
                    <a:pt x="1301" y="1353"/>
                  </a:cubicBezTo>
                  <a:cubicBezTo>
                    <a:pt x="1326" y="1314"/>
                    <a:pt x="1347" y="1262"/>
                    <a:pt x="1321" y="1220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35">
              <a:extLst>
                <a:ext uri="{FF2B5EF4-FFF2-40B4-BE49-F238E27FC236}">
                  <a16:creationId xmlns:a16="http://schemas.microsoft.com/office/drawing/2014/main" id="{D9BD5897-881B-7A4A-8F54-FAECB1CAF3A0}"/>
                </a:ext>
              </a:extLst>
            </p:cNvPr>
            <p:cNvSpPr/>
            <p:nvPr/>
          </p:nvSpPr>
          <p:spPr>
            <a:xfrm>
              <a:off x="12393684" y="5219124"/>
              <a:ext cx="1158172" cy="11307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1" h="909">
                  <a:moveTo>
                    <a:pt x="229" y="488"/>
                  </a:moveTo>
                  <a:cubicBezTo>
                    <a:pt x="-22" y="429"/>
                    <a:pt x="244" y="19"/>
                    <a:pt x="244" y="19"/>
                  </a:cubicBezTo>
                  <a:lnTo>
                    <a:pt x="61" y="0"/>
                  </a:lnTo>
                  <a:cubicBezTo>
                    <a:pt x="50" y="43"/>
                    <a:pt x="38" y="90"/>
                    <a:pt x="27" y="145"/>
                  </a:cubicBezTo>
                  <a:cubicBezTo>
                    <a:pt x="27" y="145"/>
                    <a:pt x="-73" y="466"/>
                    <a:pt x="111" y="564"/>
                  </a:cubicBezTo>
                  <a:cubicBezTo>
                    <a:pt x="194" y="608"/>
                    <a:pt x="282" y="642"/>
                    <a:pt x="368" y="677"/>
                  </a:cubicBezTo>
                  <a:cubicBezTo>
                    <a:pt x="477" y="721"/>
                    <a:pt x="587" y="763"/>
                    <a:pt x="696" y="807"/>
                  </a:cubicBezTo>
                  <a:cubicBezTo>
                    <a:pt x="775" y="839"/>
                    <a:pt x="855" y="871"/>
                    <a:pt x="931" y="909"/>
                  </a:cubicBezTo>
                  <a:cubicBezTo>
                    <a:pt x="792" y="751"/>
                    <a:pt x="534" y="559"/>
                    <a:pt x="229" y="488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36">
              <a:extLst>
                <a:ext uri="{FF2B5EF4-FFF2-40B4-BE49-F238E27FC236}">
                  <a16:creationId xmlns:a16="http://schemas.microsoft.com/office/drawing/2014/main" id="{69A87BE4-965A-524E-9E23-A15503A5B390}"/>
                </a:ext>
              </a:extLst>
            </p:cNvPr>
            <p:cNvSpPr/>
            <p:nvPr/>
          </p:nvSpPr>
          <p:spPr>
            <a:xfrm>
              <a:off x="12389945" y="4823104"/>
              <a:ext cx="1667518" cy="17746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0" h="1426">
                  <a:moveTo>
                    <a:pt x="254" y="8"/>
                  </a:moveTo>
                  <a:cubicBezTo>
                    <a:pt x="248" y="8"/>
                    <a:pt x="241" y="10"/>
                    <a:pt x="235" y="11"/>
                  </a:cubicBezTo>
                  <a:cubicBezTo>
                    <a:pt x="183" y="29"/>
                    <a:pt x="106" y="122"/>
                    <a:pt x="35" y="463"/>
                  </a:cubicBezTo>
                  <a:cubicBezTo>
                    <a:pt x="34" y="467"/>
                    <a:pt x="-62" y="783"/>
                    <a:pt x="117" y="878"/>
                  </a:cubicBezTo>
                  <a:cubicBezTo>
                    <a:pt x="193" y="918"/>
                    <a:pt x="273" y="950"/>
                    <a:pt x="351" y="982"/>
                  </a:cubicBezTo>
                  <a:lnTo>
                    <a:pt x="374" y="991"/>
                  </a:lnTo>
                  <a:cubicBezTo>
                    <a:pt x="433" y="1015"/>
                    <a:pt x="494" y="1038"/>
                    <a:pt x="552" y="1062"/>
                  </a:cubicBezTo>
                  <a:cubicBezTo>
                    <a:pt x="602" y="1081"/>
                    <a:pt x="651" y="1100"/>
                    <a:pt x="701" y="1120"/>
                  </a:cubicBezTo>
                  <a:cubicBezTo>
                    <a:pt x="799" y="1160"/>
                    <a:pt x="910" y="1204"/>
                    <a:pt x="1010" y="1263"/>
                  </a:cubicBezTo>
                  <a:cubicBezTo>
                    <a:pt x="1013" y="1265"/>
                    <a:pt x="1016" y="1267"/>
                    <a:pt x="1018" y="1269"/>
                  </a:cubicBezTo>
                  <a:lnTo>
                    <a:pt x="1021" y="1272"/>
                  </a:lnTo>
                  <a:cubicBezTo>
                    <a:pt x="1027" y="1278"/>
                    <a:pt x="1033" y="1285"/>
                    <a:pt x="1040" y="1291"/>
                  </a:cubicBezTo>
                  <a:cubicBezTo>
                    <a:pt x="1076" y="1329"/>
                    <a:pt x="1115" y="1370"/>
                    <a:pt x="1161" y="1399"/>
                  </a:cubicBezTo>
                  <a:cubicBezTo>
                    <a:pt x="1199" y="1424"/>
                    <a:pt x="1229" y="1425"/>
                    <a:pt x="1258" y="1405"/>
                  </a:cubicBezTo>
                  <a:cubicBezTo>
                    <a:pt x="1278" y="1391"/>
                    <a:pt x="1292" y="1371"/>
                    <a:pt x="1302" y="1355"/>
                  </a:cubicBezTo>
                  <a:cubicBezTo>
                    <a:pt x="1336" y="1303"/>
                    <a:pt x="1342" y="1259"/>
                    <a:pt x="1321" y="1226"/>
                  </a:cubicBezTo>
                  <a:cubicBezTo>
                    <a:pt x="1320" y="1224"/>
                    <a:pt x="1319" y="1223"/>
                    <a:pt x="1318" y="1221"/>
                  </a:cubicBezTo>
                  <a:cubicBezTo>
                    <a:pt x="1307" y="1206"/>
                    <a:pt x="1292" y="1194"/>
                    <a:pt x="1276" y="1182"/>
                  </a:cubicBezTo>
                  <a:cubicBezTo>
                    <a:pt x="1229" y="1145"/>
                    <a:pt x="1175" y="1131"/>
                    <a:pt x="1118" y="1117"/>
                  </a:cubicBezTo>
                  <a:lnTo>
                    <a:pt x="1103" y="1112"/>
                  </a:lnTo>
                  <a:cubicBezTo>
                    <a:pt x="1088" y="1106"/>
                    <a:pt x="1073" y="1100"/>
                    <a:pt x="1059" y="1094"/>
                  </a:cubicBezTo>
                  <a:cubicBezTo>
                    <a:pt x="1048" y="1089"/>
                    <a:pt x="1036" y="1085"/>
                    <a:pt x="1025" y="1080"/>
                  </a:cubicBezTo>
                  <a:cubicBezTo>
                    <a:pt x="1019" y="1078"/>
                    <a:pt x="1015" y="1076"/>
                    <a:pt x="1010" y="1073"/>
                  </a:cubicBezTo>
                  <a:cubicBezTo>
                    <a:pt x="989" y="1065"/>
                    <a:pt x="969" y="1057"/>
                    <a:pt x="952" y="1040"/>
                  </a:cubicBezTo>
                  <a:cubicBezTo>
                    <a:pt x="941" y="1030"/>
                    <a:pt x="931" y="1020"/>
                    <a:pt x="920" y="1010"/>
                  </a:cubicBezTo>
                  <a:lnTo>
                    <a:pt x="915" y="1005"/>
                  </a:lnTo>
                  <a:cubicBezTo>
                    <a:pt x="883" y="975"/>
                    <a:pt x="849" y="946"/>
                    <a:pt x="818" y="919"/>
                  </a:cubicBezTo>
                  <a:cubicBezTo>
                    <a:pt x="725" y="840"/>
                    <a:pt x="646" y="781"/>
                    <a:pt x="570" y="737"/>
                  </a:cubicBezTo>
                  <a:cubicBezTo>
                    <a:pt x="487" y="688"/>
                    <a:pt x="414" y="664"/>
                    <a:pt x="349" y="663"/>
                  </a:cubicBezTo>
                  <a:cubicBezTo>
                    <a:pt x="344" y="663"/>
                    <a:pt x="339" y="660"/>
                    <a:pt x="337" y="656"/>
                  </a:cubicBezTo>
                  <a:cubicBezTo>
                    <a:pt x="334" y="652"/>
                    <a:pt x="334" y="647"/>
                    <a:pt x="336" y="643"/>
                  </a:cubicBezTo>
                  <a:cubicBezTo>
                    <a:pt x="378" y="563"/>
                    <a:pt x="507" y="289"/>
                    <a:pt x="433" y="128"/>
                  </a:cubicBezTo>
                  <a:cubicBezTo>
                    <a:pt x="407" y="72"/>
                    <a:pt x="356" y="35"/>
                    <a:pt x="285" y="19"/>
                  </a:cubicBezTo>
                  <a:lnTo>
                    <a:pt x="283" y="18"/>
                  </a:lnTo>
                  <a:cubicBezTo>
                    <a:pt x="282" y="18"/>
                    <a:pt x="272" y="8"/>
                    <a:pt x="254" y="8"/>
                  </a:cubicBezTo>
                  <a:close/>
                  <a:moveTo>
                    <a:pt x="1217" y="1426"/>
                  </a:moveTo>
                  <a:cubicBezTo>
                    <a:pt x="1193" y="1426"/>
                    <a:pt x="1172" y="1416"/>
                    <a:pt x="1156" y="1405"/>
                  </a:cubicBezTo>
                  <a:cubicBezTo>
                    <a:pt x="1110" y="1375"/>
                    <a:pt x="1071" y="1335"/>
                    <a:pt x="1034" y="1297"/>
                  </a:cubicBezTo>
                  <a:cubicBezTo>
                    <a:pt x="1028" y="1290"/>
                    <a:pt x="1022" y="1284"/>
                    <a:pt x="1016" y="1277"/>
                  </a:cubicBezTo>
                  <a:lnTo>
                    <a:pt x="1013" y="1275"/>
                  </a:lnTo>
                  <a:cubicBezTo>
                    <a:pt x="1011" y="1273"/>
                    <a:pt x="1009" y="1271"/>
                    <a:pt x="1006" y="1270"/>
                  </a:cubicBezTo>
                  <a:cubicBezTo>
                    <a:pt x="906" y="1210"/>
                    <a:pt x="796" y="1166"/>
                    <a:pt x="698" y="1127"/>
                  </a:cubicBezTo>
                  <a:cubicBezTo>
                    <a:pt x="648" y="1108"/>
                    <a:pt x="599" y="1088"/>
                    <a:pt x="549" y="1068"/>
                  </a:cubicBezTo>
                  <a:cubicBezTo>
                    <a:pt x="490" y="1046"/>
                    <a:pt x="431" y="1022"/>
                    <a:pt x="371" y="998"/>
                  </a:cubicBezTo>
                  <a:lnTo>
                    <a:pt x="349" y="989"/>
                  </a:lnTo>
                  <a:cubicBezTo>
                    <a:pt x="270" y="958"/>
                    <a:pt x="190" y="925"/>
                    <a:pt x="114" y="885"/>
                  </a:cubicBezTo>
                  <a:cubicBezTo>
                    <a:pt x="-72" y="786"/>
                    <a:pt x="26" y="465"/>
                    <a:pt x="28" y="461"/>
                  </a:cubicBezTo>
                  <a:cubicBezTo>
                    <a:pt x="99" y="116"/>
                    <a:pt x="178" y="22"/>
                    <a:pt x="232" y="4"/>
                  </a:cubicBezTo>
                  <a:cubicBezTo>
                    <a:pt x="263" y="-6"/>
                    <a:pt x="283" y="8"/>
                    <a:pt x="287" y="11"/>
                  </a:cubicBezTo>
                  <a:cubicBezTo>
                    <a:pt x="361" y="29"/>
                    <a:pt x="412" y="66"/>
                    <a:pt x="440" y="125"/>
                  </a:cubicBezTo>
                  <a:cubicBezTo>
                    <a:pt x="516" y="289"/>
                    <a:pt x="385" y="565"/>
                    <a:pt x="343" y="646"/>
                  </a:cubicBezTo>
                  <a:cubicBezTo>
                    <a:pt x="343" y="648"/>
                    <a:pt x="343" y="651"/>
                    <a:pt x="343" y="653"/>
                  </a:cubicBezTo>
                  <a:cubicBezTo>
                    <a:pt x="344" y="654"/>
                    <a:pt x="346" y="655"/>
                    <a:pt x="349" y="655"/>
                  </a:cubicBezTo>
                  <a:cubicBezTo>
                    <a:pt x="416" y="656"/>
                    <a:pt x="490" y="681"/>
                    <a:pt x="574" y="730"/>
                  </a:cubicBezTo>
                  <a:cubicBezTo>
                    <a:pt x="651" y="775"/>
                    <a:pt x="730" y="833"/>
                    <a:pt x="823" y="913"/>
                  </a:cubicBezTo>
                  <a:cubicBezTo>
                    <a:pt x="855" y="940"/>
                    <a:pt x="887" y="969"/>
                    <a:pt x="920" y="1000"/>
                  </a:cubicBezTo>
                  <a:lnTo>
                    <a:pt x="925" y="1005"/>
                  </a:lnTo>
                  <a:cubicBezTo>
                    <a:pt x="936" y="1015"/>
                    <a:pt x="947" y="1024"/>
                    <a:pt x="957" y="1034"/>
                  </a:cubicBezTo>
                  <a:cubicBezTo>
                    <a:pt x="973" y="1050"/>
                    <a:pt x="993" y="1058"/>
                    <a:pt x="1013" y="1067"/>
                  </a:cubicBezTo>
                  <a:cubicBezTo>
                    <a:pt x="1017" y="1068"/>
                    <a:pt x="1022" y="1071"/>
                    <a:pt x="1027" y="1073"/>
                  </a:cubicBezTo>
                  <a:cubicBezTo>
                    <a:pt x="1039" y="1078"/>
                    <a:pt x="1051" y="1082"/>
                    <a:pt x="1062" y="1087"/>
                  </a:cubicBezTo>
                  <a:cubicBezTo>
                    <a:pt x="1076" y="1093"/>
                    <a:pt x="1091" y="1099"/>
                    <a:pt x="1105" y="1105"/>
                  </a:cubicBezTo>
                  <a:lnTo>
                    <a:pt x="1106" y="1106"/>
                  </a:lnTo>
                  <a:lnTo>
                    <a:pt x="1120" y="1109"/>
                  </a:lnTo>
                  <a:cubicBezTo>
                    <a:pt x="1175" y="1123"/>
                    <a:pt x="1232" y="1138"/>
                    <a:pt x="1281" y="1176"/>
                  </a:cubicBezTo>
                  <a:cubicBezTo>
                    <a:pt x="1297" y="1188"/>
                    <a:pt x="1312" y="1200"/>
                    <a:pt x="1324" y="1217"/>
                  </a:cubicBezTo>
                  <a:cubicBezTo>
                    <a:pt x="1326" y="1219"/>
                    <a:pt x="1327" y="1221"/>
                    <a:pt x="1328" y="1223"/>
                  </a:cubicBezTo>
                  <a:cubicBezTo>
                    <a:pt x="1350" y="1258"/>
                    <a:pt x="1344" y="1304"/>
                    <a:pt x="1309" y="1359"/>
                  </a:cubicBezTo>
                  <a:cubicBezTo>
                    <a:pt x="1298" y="1375"/>
                    <a:pt x="1284" y="1397"/>
                    <a:pt x="1263" y="1411"/>
                  </a:cubicBezTo>
                  <a:cubicBezTo>
                    <a:pt x="1247" y="1422"/>
                    <a:pt x="1232" y="1426"/>
                    <a:pt x="1217" y="142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37">
              <a:extLst>
                <a:ext uri="{FF2B5EF4-FFF2-40B4-BE49-F238E27FC236}">
                  <a16:creationId xmlns:a16="http://schemas.microsoft.com/office/drawing/2014/main" id="{1CA12A1A-7D8E-7F48-83CD-58FE12627B76}"/>
                </a:ext>
              </a:extLst>
            </p:cNvPr>
            <p:cNvSpPr/>
            <p:nvPr/>
          </p:nvSpPr>
          <p:spPr>
            <a:xfrm>
              <a:off x="12294057" y="4529203"/>
              <a:ext cx="701130" cy="9327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4" h="750">
                  <a:moveTo>
                    <a:pt x="564" y="260"/>
                  </a:moveTo>
                  <a:cubicBezTo>
                    <a:pt x="561" y="438"/>
                    <a:pt x="546" y="628"/>
                    <a:pt x="534" y="701"/>
                  </a:cubicBezTo>
                  <a:cubicBezTo>
                    <a:pt x="531" y="716"/>
                    <a:pt x="515" y="724"/>
                    <a:pt x="501" y="717"/>
                  </a:cubicBezTo>
                  <a:cubicBezTo>
                    <a:pt x="321" y="632"/>
                    <a:pt x="121" y="713"/>
                    <a:pt x="49" y="748"/>
                  </a:cubicBezTo>
                  <a:cubicBezTo>
                    <a:pt x="36" y="754"/>
                    <a:pt x="19" y="746"/>
                    <a:pt x="18" y="731"/>
                  </a:cubicBezTo>
                  <a:cubicBezTo>
                    <a:pt x="-4" y="565"/>
                    <a:pt x="-14" y="395"/>
                    <a:pt x="38" y="233"/>
                  </a:cubicBezTo>
                  <a:cubicBezTo>
                    <a:pt x="55" y="178"/>
                    <a:pt x="80" y="124"/>
                    <a:pt x="118" y="80"/>
                  </a:cubicBezTo>
                  <a:cubicBezTo>
                    <a:pt x="271" y="-95"/>
                    <a:pt x="567" y="40"/>
                    <a:pt x="564" y="260"/>
                  </a:cubicBezTo>
                  <a:close/>
                </a:path>
              </a:pathLst>
            </a:custGeom>
            <a:solidFill>
              <a:srgbClr val="F7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38">
              <a:extLst>
                <a:ext uri="{FF2B5EF4-FFF2-40B4-BE49-F238E27FC236}">
                  <a16:creationId xmlns:a16="http://schemas.microsoft.com/office/drawing/2014/main" id="{1DEC103A-51AB-404A-A623-5246C42CF44B}"/>
                </a:ext>
              </a:extLst>
            </p:cNvPr>
            <p:cNvSpPr/>
            <p:nvPr/>
          </p:nvSpPr>
          <p:spPr>
            <a:xfrm>
              <a:off x="12289075" y="4524221"/>
              <a:ext cx="709847" cy="9427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758">
                  <a:moveTo>
                    <a:pt x="299" y="8"/>
                  </a:moveTo>
                  <a:cubicBezTo>
                    <a:pt x="232" y="8"/>
                    <a:pt x="170" y="35"/>
                    <a:pt x="125" y="86"/>
                  </a:cubicBezTo>
                  <a:cubicBezTo>
                    <a:pt x="92" y="124"/>
                    <a:pt x="67" y="172"/>
                    <a:pt x="46" y="239"/>
                  </a:cubicBezTo>
                  <a:cubicBezTo>
                    <a:pt x="-8" y="407"/>
                    <a:pt x="5" y="584"/>
                    <a:pt x="25" y="735"/>
                  </a:cubicBezTo>
                  <a:cubicBezTo>
                    <a:pt x="26" y="740"/>
                    <a:pt x="30" y="745"/>
                    <a:pt x="35" y="748"/>
                  </a:cubicBezTo>
                  <a:cubicBezTo>
                    <a:pt x="40" y="751"/>
                    <a:pt x="46" y="751"/>
                    <a:pt x="52" y="748"/>
                  </a:cubicBezTo>
                  <a:cubicBezTo>
                    <a:pt x="129" y="711"/>
                    <a:pt x="327" y="633"/>
                    <a:pt x="507" y="718"/>
                  </a:cubicBezTo>
                  <a:cubicBezTo>
                    <a:pt x="513" y="720"/>
                    <a:pt x="519" y="720"/>
                    <a:pt x="524" y="717"/>
                  </a:cubicBezTo>
                  <a:cubicBezTo>
                    <a:pt x="529" y="715"/>
                    <a:pt x="533" y="710"/>
                    <a:pt x="534" y="705"/>
                  </a:cubicBezTo>
                  <a:cubicBezTo>
                    <a:pt x="546" y="636"/>
                    <a:pt x="560" y="448"/>
                    <a:pt x="564" y="264"/>
                  </a:cubicBezTo>
                  <a:cubicBezTo>
                    <a:pt x="566" y="160"/>
                    <a:pt x="499" y="67"/>
                    <a:pt x="393" y="26"/>
                  </a:cubicBezTo>
                  <a:cubicBezTo>
                    <a:pt x="362" y="14"/>
                    <a:pt x="330" y="8"/>
                    <a:pt x="299" y="8"/>
                  </a:cubicBezTo>
                  <a:close/>
                  <a:moveTo>
                    <a:pt x="44" y="758"/>
                  </a:moveTo>
                  <a:cubicBezTo>
                    <a:pt x="39" y="758"/>
                    <a:pt x="35" y="757"/>
                    <a:pt x="31" y="755"/>
                  </a:cubicBezTo>
                  <a:cubicBezTo>
                    <a:pt x="24" y="751"/>
                    <a:pt x="19" y="744"/>
                    <a:pt x="18" y="735"/>
                  </a:cubicBezTo>
                  <a:cubicBezTo>
                    <a:pt x="-2" y="584"/>
                    <a:pt x="-16" y="407"/>
                    <a:pt x="39" y="236"/>
                  </a:cubicBezTo>
                  <a:cubicBezTo>
                    <a:pt x="59" y="169"/>
                    <a:pt x="86" y="120"/>
                    <a:pt x="120" y="81"/>
                  </a:cubicBezTo>
                  <a:cubicBezTo>
                    <a:pt x="188" y="3"/>
                    <a:pt x="294" y="-21"/>
                    <a:pt x="397" y="19"/>
                  </a:cubicBezTo>
                  <a:cubicBezTo>
                    <a:pt x="505" y="61"/>
                    <a:pt x="573" y="157"/>
                    <a:pt x="571" y="264"/>
                  </a:cubicBezTo>
                  <a:cubicBezTo>
                    <a:pt x="568" y="449"/>
                    <a:pt x="553" y="637"/>
                    <a:pt x="541" y="706"/>
                  </a:cubicBezTo>
                  <a:cubicBezTo>
                    <a:pt x="540" y="714"/>
                    <a:pt x="535" y="720"/>
                    <a:pt x="528" y="724"/>
                  </a:cubicBezTo>
                  <a:cubicBezTo>
                    <a:pt x="520" y="728"/>
                    <a:pt x="512" y="728"/>
                    <a:pt x="504" y="725"/>
                  </a:cubicBezTo>
                  <a:cubicBezTo>
                    <a:pt x="327" y="641"/>
                    <a:pt x="131" y="718"/>
                    <a:pt x="55" y="755"/>
                  </a:cubicBezTo>
                  <a:cubicBezTo>
                    <a:pt x="52" y="757"/>
                    <a:pt x="47" y="758"/>
                    <a:pt x="44" y="75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39">
              <a:extLst>
                <a:ext uri="{FF2B5EF4-FFF2-40B4-BE49-F238E27FC236}">
                  <a16:creationId xmlns:a16="http://schemas.microsoft.com/office/drawing/2014/main" id="{B41AB675-9DDE-F84D-83C8-FC2F83060C60}"/>
                </a:ext>
              </a:extLst>
            </p:cNvPr>
            <p:cNvSpPr/>
            <p:nvPr/>
          </p:nvSpPr>
          <p:spPr>
            <a:xfrm>
              <a:off x="13295315" y="6120755"/>
              <a:ext cx="754680" cy="5367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7" h="432">
                  <a:moveTo>
                    <a:pt x="81" y="361"/>
                  </a:moveTo>
                  <a:cubicBezTo>
                    <a:pt x="221" y="473"/>
                    <a:pt x="429" y="449"/>
                    <a:pt x="539" y="307"/>
                  </a:cubicBezTo>
                  <a:cubicBezTo>
                    <a:pt x="595" y="236"/>
                    <a:pt x="616" y="147"/>
                    <a:pt x="604" y="64"/>
                  </a:cubicBezTo>
                  <a:cubicBezTo>
                    <a:pt x="597" y="17"/>
                    <a:pt x="550" y="-11"/>
                    <a:pt x="506" y="5"/>
                  </a:cubicBezTo>
                  <a:cubicBezTo>
                    <a:pt x="474" y="17"/>
                    <a:pt x="454" y="49"/>
                    <a:pt x="458" y="84"/>
                  </a:cubicBezTo>
                  <a:cubicBezTo>
                    <a:pt x="466" y="149"/>
                    <a:pt x="461" y="254"/>
                    <a:pt x="352" y="291"/>
                  </a:cubicBezTo>
                  <a:cubicBezTo>
                    <a:pt x="244" y="327"/>
                    <a:pt x="146" y="259"/>
                    <a:pt x="93" y="210"/>
                  </a:cubicBezTo>
                  <a:cubicBezTo>
                    <a:pt x="69" y="188"/>
                    <a:pt x="31" y="191"/>
                    <a:pt x="12" y="217"/>
                  </a:cubicBezTo>
                  <a:lnTo>
                    <a:pt x="11" y="218"/>
                  </a:lnTo>
                  <a:cubicBezTo>
                    <a:pt x="-2" y="235"/>
                    <a:pt x="-4" y="260"/>
                    <a:pt x="8" y="279"/>
                  </a:cubicBezTo>
                  <a:cubicBezTo>
                    <a:pt x="27" y="308"/>
                    <a:pt x="51" y="337"/>
                    <a:pt x="81" y="36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40">
              <a:extLst>
                <a:ext uri="{FF2B5EF4-FFF2-40B4-BE49-F238E27FC236}">
                  <a16:creationId xmlns:a16="http://schemas.microsoft.com/office/drawing/2014/main" id="{85E240AD-C0DF-0F41-A19B-EAA9DB411A23}"/>
                </a:ext>
              </a:extLst>
            </p:cNvPr>
            <p:cNvSpPr/>
            <p:nvPr/>
          </p:nvSpPr>
          <p:spPr>
            <a:xfrm>
              <a:off x="13742394" y="6484396"/>
              <a:ext cx="191783" cy="1494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121">
                  <a:moveTo>
                    <a:pt x="8" y="6"/>
                  </a:moveTo>
                  <a:cubicBezTo>
                    <a:pt x="3" y="11"/>
                    <a:pt x="-1" y="17"/>
                    <a:pt x="0" y="23"/>
                  </a:cubicBezTo>
                  <a:cubicBezTo>
                    <a:pt x="2" y="33"/>
                    <a:pt x="13" y="39"/>
                    <a:pt x="20" y="45"/>
                  </a:cubicBezTo>
                  <a:cubicBezTo>
                    <a:pt x="30" y="52"/>
                    <a:pt x="40" y="60"/>
                    <a:pt x="50" y="68"/>
                  </a:cubicBezTo>
                  <a:cubicBezTo>
                    <a:pt x="71" y="83"/>
                    <a:pt x="91" y="99"/>
                    <a:pt x="111" y="115"/>
                  </a:cubicBezTo>
                  <a:cubicBezTo>
                    <a:pt x="114" y="118"/>
                    <a:pt x="117" y="120"/>
                    <a:pt x="121" y="121"/>
                  </a:cubicBezTo>
                  <a:cubicBezTo>
                    <a:pt x="131" y="123"/>
                    <a:pt x="143" y="116"/>
                    <a:pt x="149" y="110"/>
                  </a:cubicBezTo>
                  <a:cubicBezTo>
                    <a:pt x="157" y="102"/>
                    <a:pt x="157" y="94"/>
                    <a:pt x="151" y="86"/>
                  </a:cubicBezTo>
                  <a:cubicBezTo>
                    <a:pt x="135" y="67"/>
                    <a:pt x="115" y="51"/>
                    <a:pt x="96" y="35"/>
                  </a:cubicBezTo>
                  <a:cubicBezTo>
                    <a:pt x="77" y="20"/>
                    <a:pt x="58" y="5"/>
                    <a:pt x="33" y="1"/>
                  </a:cubicBezTo>
                  <a:cubicBezTo>
                    <a:pt x="26" y="0"/>
                    <a:pt x="17" y="0"/>
                    <a:pt x="11" y="5"/>
                  </a:cubicBezTo>
                  <a:cubicBezTo>
                    <a:pt x="10" y="5"/>
                    <a:pt x="9" y="6"/>
                    <a:pt x="8" y="6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41">
              <a:extLst>
                <a:ext uri="{FF2B5EF4-FFF2-40B4-BE49-F238E27FC236}">
                  <a16:creationId xmlns:a16="http://schemas.microsoft.com/office/drawing/2014/main" id="{836AE187-BB8F-924D-89A2-2CD94C8D4CC3}"/>
                </a:ext>
              </a:extLst>
            </p:cNvPr>
            <p:cNvSpPr/>
            <p:nvPr/>
          </p:nvSpPr>
          <p:spPr>
            <a:xfrm>
              <a:off x="13738658" y="6479415"/>
              <a:ext cx="201746" cy="1594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3" h="129">
                  <a:moveTo>
                    <a:pt x="14" y="13"/>
                  </a:moveTo>
                  <a:cubicBezTo>
                    <a:pt x="10" y="17"/>
                    <a:pt x="7" y="22"/>
                    <a:pt x="8" y="27"/>
                  </a:cubicBezTo>
                  <a:cubicBezTo>
                    <a:pt x="9" y="33"/>
                    <a:pt x="17" y="38"/>
                    <a:pt x="23" y="43"/>
                  </a:cubicBezTo>
                  <a:lnTo>
                    <a:pt x="26" y="46"/>
                  </a:lnTo>
                  <a:cubicBezTo>
                    <a:pt x="36" y="53"/>
                    <a:pt x="47" y="61"/>
                    <a:pt x="57" y="68"/>
                  </a:cubicBezTo>
                  <a:cubicBezTo>
                    <a:pt x="77" y="84"/>
                    <a:pt x="97" y="100"/>
                    <a:pt x="117" y="116"/>
                  </a:cubicBezTo>
                  <a:cubicBezTo>
                    <a:pt x="120" y="118"/>
                    <a:pt x="123" y="120"/>
                    <a:pt x="126" y="121"/>
                  </a:cubicBezTo>
                  <a:cubicBezTo>
                    <a:pt x="133" y="123"/>
                    <a:pt x="144" y="117"/>
                    <a:pt x="151" y="111"/>
                  </a:cubicBezTo>
                  <a:cubicBezTo>
                    <a:pt x="157" y="105"/>
                    <a:pt x="157" y="99"/>
                    <a:pt x="152" y="92"/>
                  </a:cubicBezTo>
                  <a:cubicBezTo>
                    <a:pt x="136" y="74"/>
                    <a:pt x="118" y="59"/>
                    <a:pt x="98" y="42"/>
                  </a:cubicBezTo>
                  <a:cubicBezTo>
                    <a:pt x="80" y="27"/>
                    <a:pt x="60" y="13"/>
                    <a:pt x="37" y="9"/>
                  </a:cubicBezTo>
                  <a:cubicBezTo>
                    <a:pt x="29" y="7"/>
                    <a:pt x="22" y="9"/>
                    <a:pt x="17" y="11"/>
                  </a:cubicBezTo>
                  <a:cubicBezTo>
                    <a:pt x="16" y="12"/>
                    <a:pt x="15" y="13"/>
                    <a:pt x="14" y="13"/>
                  </a:cubicBezTo>
                  <a:close/>
                  <a:moveTo>
                    <a:pt x="129" y="129"/>
                  </a:moveTo>
                  <a:cubicBezTo>
                    <a:pt x="127" y="129"/>
                    <a:pt x="125" y="129"/>
                    <a:pt x="124" y="128"/>
                  </a:cubicBezTo>
                  <a:cubicBezTo>
                    <a:pt x="119" y="128"/>
                    <a:pt x="116" y="125"/>
                    <a:pt x="112" y="122"/>
                  </a:cubicBezTo>
                  <a:cubicBezTo>
                    <a:pt x="93" y="106"/>
                    <a:pt x="72" y="90"/>
                    <a:pt x="52" y="74"/>
                  </a:cubicBezTo>
                  <a:cubicBezTo>
                    <a:pt x="42" y="67"/>
                    <a:pt x="32" y="59"/>
                    <a:pt x="21" y="52"/>
                  </a:cubicBezTo>
                  <a:lnTo>
                    <a:pt x="18" y="49"/>
                  </a:lnTo>
                  <a:cubicBezTo>
                    <a:pt x="11" y="44"/>
                    <a:pt x="2" y="38"/>
                    <a:pt x="1" y="28"/>
                  </a:cubicBezTo>
                  <a:cubicBezTo>
                    <a:pt x="-1" y="21"/>
                    <a:pt x="2" y="13"/>
                    <a:pt x="9" y="7"/>
                  </a:cubicBezTo>
                  <a:cubicBezTo>
                    <a:pt x="10" y="7"/>
                    <a:pt x="12" y="6"/>
                    <a:pt x="12" y="5"/>
                  </a:cubicBezTo>
                  <a:cubicBezTo>
                    <a:pt x="20" y="1"/>
                    <a:pt x="28" y="-1"/>
                    <a:pt x="38" y="1"/>
                  </a:cubicBezTo>
                  <a:cubicBezTo>
                    <a:pt x="64" y="5"/>
                    <a:pt x="84" y="22"/>
                    <a:pt x="103" y="36"/>
                  </a:cubicBezTo>
                  <a:cubicBezTo>
                    <a:pt x="123" y="52"/>
                    <a:pt x="142" y="68"/>
                    <a:pt x="158" y="87"/>
                  </a:cubicBezTo>
                  <a:cubicBezTo>
                    <a:pt x="166" y="97"/>
                    <a:pt x="165" y="107"/>
                    <a:pt x="156" y="117"/>
                  </a:cubicBezTo>
                  <a:cubicBezTo>
                    <a:pt x="149" y="123"/>
                    <a:pt x="138" y="129"/>
                    <a:pt x="129" y="12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42">
              <a:extLst>
                <a:ext uri="{FF2B5EF4-FFF2-40B4-BE49-F238E27FC236}">
                  <a16:creationId xmlns:a16="http://schemas.microsoft.com/office/drawing/2014/main" id="{64FA27E5-3FBC-5743-8ECF-F14C33DD4AE7}"/>
                </a:ext>
              </a:extLst>
            </p:cNvPr>
            <p:cNvSpPr/>
            <p:nvPr/>
          </p:nvSpPr>
          <p:spPr>
            <a:xfrm>
              <a:off x="13774773" y="6429601"/>
              <a:ext cx="216690" cy="1569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" h="127">
                  <a:moveTo>
                    <a:pt x="8" y="7"/>
                  </a:moveTo>
                  <a:cubicBezTo>
                    <a:pt x="3" y="10"/>
                    <a:pt x="0" y="16"/>
                    <a:pt x="0" y="25"/>
                  </a:cubicBezTo>
                  <a:cubicBezTo>
                    <a:pt x="0" y="30"/>
                    <a:pt x="2" y="34"/>
                    <a:pt x="5" y="36"/>
                  </a:cubicBezTo>
                  <a:cubicBezTo>
                    <a:pt x="15" y="46"/>
                    <a:pt x="29" y="51"/>
                    <a:pt x="40" y="60"/>
                  </a:cubicBezTo>
                  <a:cubicBezTo>
                    <a:pt x="67" y="80"/>
                    <a:pt x="95" y="100"/>
                    <a:pt x="123" y="120"/>
                  </a:cubicBezTo>
                  <a:cubicBezTo>
                    <a:pt x="127" y="123"/>
                    <a:pt x="130" y="125"/>
                    <a:pt x="134" y="127"/>
                  </a:cubicBezTo>
                  <a:cubicBezTo>
                    <a:pt x="150" y="130"/>
                    <a:pt x="175" y="117"/>
                    <a:pt x="175" y="100"/>
                  </a:cubicBezTo>
                  <a:cubicBezTo>
                    <a:pt x="176" y="94"/>
                    <a:pt x="171" y="88"/>
                    <a:pt x="166" y="84"/>
                  </a:cubicBezTo>
                  <a:cubicBezTo>
                    <a:pt x="133" y="53"/>
                    <a:pt x="95" y="16"/>
                    <a:pt x="50" y="3"/>
                  </a:cubicBezTo>
                  <a:cubicBezTo>
                    <a:pt x="43" y="0"/>
                    <a:pt x="21" y="-2"/>
                    <a:pt x="8" y="7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43">
              <a:extLst>
                <a:ext uri="{FF2B5EF4-FFF2-40B4-BE49-F238E27FC236}">
                  <a16:creationId xmlns:a16="http://schemas.microsoft.com/office/drawing/2014/main" id="{BB8047A6-D271-E946-AAAF-AC6CFD96D848}"/>
                </a:ext>
              </a:extLst>
            </p:cNvPr>
            <p:cNvSpPr/>
            <p:nvPr/>
          </p:nvSpPr>
          <p:spPr>
            <a:xfrm>
              <a:off x="13769792" y="6424620"/>
              <a:ext cx="227898" cy="1656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134">
                  <a:moveTo>
                    <a:pt x="36" y="7"/>
                  </a:moveTo>
                  <a:cubicBezTo>
                    <a:pt x="29" y="7"/>
                    <a:pt x="21" y="9"/>
                    <a:pt x="15" y="13"/>
                  </a:cubicBezTo>
                  <a:cubicBezTo>
                    <a:pt x="10" y="17"/>
                    <a:pt x="8" y="22"/>
                    <a:pt x="7" y="28"/>
                  </a:cubicBezTo>
                  <a:cubicBezTo>
                    <a:pt x="7" y="31"/>
                    <a:pt x="8" y="34"/>
                    <a:pt x="11" y="37"/>
                  </a:cubicBezTo>
                  <a:cubicBezTo>
                    <a:pt x="17" y="42"/>
                    <a:pt x="23" y="45"/>
                    <a:pt x="31" y="50"/>
                  </a:cubicBezTo>
                  <a:cubicBezTo>
                    <a:pt x="36" y="53"/>
                    <a:pt x="41" y="56"/>
                    <a:pt x="46" y="59"/>
                  </a:cubicBezTo>
                  <a:cubicBezTo>
                    <a:pt x="60" y="70"/>
                    <a:pt x="74" y="80"/>
                    <a:pt x="88" y="90"/>
                  </a:cubicBezTo>
                  <a:cubicBezTo>
                    <a:pt x="102" y="100"/>
                    <a:pt x="115" y="110"/>
                    <a:pt x="129" y="120"/>
                  </a:cubicBezTo>
                  <a:cubicBezTo>
                    <a:pt x="132" y="122"/>
                    <a:pt x="136" y="125"/>
                    <a:pt x="140" y="126"/>
                  </a:cubicBezTo>
                  <a:cubicBezTo>
                    <a:pt x="147" y="128"/>
                    <a:pt x="157" y="125"/>
                    <a:pt x="165" y="119"/>
                  </a:cubicBezTo>
                  <a:cubicBezTo>
                    <a:pt x="172" y="115"/>
                    <a:pt x="176" y="109"/>
                    <a:pt x="176" y="103"/>
                  </a:cubicBezTo>
                  <a:cubicBezTo>
                    <a:pt x="177" y="99"/>
                    <a:pt x="173" y="94"/>
                    <a:pt x="168" y="89"/>
                  </a:cubicBezTo>
                  <a:lnTo>
                    <a:pt x="164" y="86"/>
                  </a:lnTo>
                  <a:cubicBezTo>
                    <a:pt x="132" y="56"/>
                    <a:pt x="96" y="22"/>
                    <a:pt x="54" y="9"/>
                  </a:cubicBezTo>
                  <a:cubicBezTo>
                    <a:pt x="50" y="9"/>
                    <a:pt x="44" y="7"/>
                    <a:pt x="36" y="7"/>
                  </a:cubicBezTo>
                  <a:close/>
                  <a:moveTo>
                    <a:pt x="144" y="134"/>
                  </a:moveTo>
                  <a:cubicBezTo>
                    <a:pt x="142" y="134"/>
                    <a:pt x="140" y="134"/>
                    <a:pt x="137" y="133"/>
                  </a:cubicBezTo>
                  <a:cubicBezTo>
                    <a:pt x="132" y="132"/>
                    <a:pt x="128" y="129"/>
                    <a:pt x="125" y="126"/>
                  </a:cubicBezTo>
                  <a:cubicBezTo>
                    <a:pt x="111" y="116"/>
                    <a:pt x="97" y="106"/>
                    <a:pt x="84" y="96"/>
                  </a:cubicBezTo>
                  <a:cubicBezTo>
                    <a:pt x="70" y="86"/>
                    <a:pt x="56" y="76"/>
                    <a:pt x="42" y="65"/>
                  </a:cubicBezTo>
                  <a:cubicBezTo>
                    <a:pt x="37" y="62"/>
                    <a:pt x="32" y="59"/>
                    <a:pt x="27" y="56"/>
                  </a:cubicBezTo>
                  <a:cubicBezTo>
                    <a:pt x="20" y="52"/>
                    <a:pt x="12" y="48"/>
                    <a:pt x="6" y="42"/>
                  </a:cubicBezTo>
                  <a:cubicBezTo>
                    <a:pt x="4" y="39"/>
                    <a:pt x="0" y="35"/>
                    <a:pt x="0" y="28"/>
                  </a:cubicBezTo>
                  <a:cubicBezTo>
                    <a:pt x="0" y="19"/>
                    <a:pt x="4" y="12"/>
                    <a:pt x="10" y="7"/>
                  </a:cubicBezTo>
                  <a:cubicBezTo>
                    <a:pt x="23" y="-3"/>
                    <a:pt x="46" y="0"/>
                    <a:pt x="55" y="2"/>
                  </a:cubicBezTo>
                  <a:cubicBezTo>
                    <a:pt x="99" y="15"/>
                    <a:pt x="137" y="50"/>
                    <a:pt x="169" y="81"/>
                  </a:cubicBezTo>
                  <a:lnTo>
                    <a:pt x="173" y="84"/>
                  </a:lnTo>
                  <a:cubicBezTo>
                    <a:pt x="179" y="89"/>
                    <a:pt x="184" y="95"/>
                    <a:pt x="184" y="104"/>
                  </a:cubicBezTo>
                  <a:cubicBezTo>
                    <a:pt x="183" y="111"/>
                    <a:pt x="178" y="119"/>
                    <a:pt x="170" y="126"/>
                  </a:cubicBezTo>
                  <a:cubicBezTo>
                    <a:pt x="162" y="131"/>
                    <a:pt x="152" y="134"/>
                    <a:pt x="144" y="13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44">
              <a:extLst>
                <a:ext uri="{FF2B5EF4-FFF2-40B4-BE49-F238E27FC236}">
                  <a16:creationId xmlns:a16="http://schemas.microsoft.com/office/drawing/2014/main" id="{6D6E90E7-6E67-4449-9D0F-BCA81AE61B4F}"/>
                </a:ext>
              </a:extLst>
            </p:cNvPr>
            <p:cNvSpPr/>
            <p:nvPr/>
          </p:nvSpPr>
          <p:spPr>
            <a:xfrm>
              <a:off x="13833305" y="6376051"/>
              <a:ext cx="216690" cy="1556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" h="126">
                  <a:moveTo>
                    <a:pt x="8" y="6"/>
                  </a:moveTo>
                  <a:cubicBezTo>
                    <a:pt x="3" y="10"/>
                    <a:pt x="0" y="16"/>
                    <a:pt x="0" y="24"/>
                  </a:cubicBezTo>
                  <a:cubicBezTo>
                    <a:pt x="-1" y="29"/>
                    <a:pt x="2" y="33"/>
                    <a:pt x="4" y="36"/>
                  </a:cubicBezTo>
                  <a:cubicBezTo>
                    <a:pt x="15" y="45"/>
                    <a:pt x="29" y="51"/>
                    <a:pt x="40" y="58"/>
                  </a:cubicBezTo>
                  <a:cubicBezTo>
                    <a:pt x="67" y="79"/>
                    <a:pt x="95" y="99"/>
                    <a:pt x="122" y="120"/>
                  </a:cubicBezTo>
                  <a:cubicBezTo>
                    <a:pt x="138" y="131"/>
                    <a:pt x="158" y="127"/>
                    <a:pt x="171" y="112"/>
                  </a:cubicBezTo>
                  <a:cubicBezTo>
                    <a:pt x="179" y="101"/>
                    <a:pt x="174" y="92"/>
                    <a:pt x="166" y="83"/>
                  </a:cubicBezTo>
                  <a:cubicBezTo>
                    <a:pt x="133" y="52"/>
                    <a:pt x="95" y="16"/>
                    <a:pt x="50" y="2"/>
                  </a:cubicBezTo>
                  <a:cubicBezTo>
                    <a:pt x="43" y="0"/>
                    <a:pt x="20" y="-3"/>
                    <a:pt x="8" y="6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45">
              <a:extLst>
                <a:ext uri="{FF2B5EF4-FFF2-40B4-BE49-F238E27FC236}">
                  <a16:creationId xmlns:a16="http://schemas.microsoft.com/office/drawing/2014/main" id="{71F3448C-A49D-CC44-B872-83D2434EEC7A}"/>
                </a:ext>
              </a:extLst>
            </p:cNvPr>
            <p:cNvSpPr/>
            <p:nvPr/>
          </p:nvSpPr>
          <p:spPr>
            <a:xfrm>
              <a:off x="13827078" y="6372315"/>
              <a:ext cx="227898" cy="1656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134">
                  <a:moveTo>
                    <a:pt x="38" y="8"/>
                  </a:moveTo>
                  <a:cubicBezTo>
                    <a:pt x="29" y="8"/>
                    <a:pt x="21" y="9"/>
                    <a:pt x="16" y="13"/>
                  </a:cubicBezTo>
                  <a:cubicBezTo>
                    <a:pt x="11" y="17"/>
                    <a:pt x="8" y="22"/>
                    <a:pt x="8" y="28"/>
                  </a:cubicBezTo>
                  <a:cubicBezTo>
                    <a:pt x="8" y="32"/>
                    <a:pt x="9" y="34"/>
                    <a:pt x="12" y="37"/>
                  </a:cubicBezTo>
                  <a:cubicBezTo>
                    <a:pt x="18" y="43"/>
                    <a:pt x="25" y="46"/>
                    <a:pt x="31" y="50"/>
                  </a:cubicBezTo>
                  <a:cubicBezTo>
                    <a:pt x="37" y="53"/>
                    <a:pt x="42" y="56"/>
                    <a:pt x="47" y="60"/>
                  </a:cubicBezTo>
                  <a:cubicBezTo>
                    <a:pt x="61" y="70"/>
                    <a:pt x="75" y="80"/>
                    <a:pt x="89" y="90"/>
                  </a:cubicBezTo>
                  <a:cubicBezTo>
                    <a:pt x="102" y="101"/>
                    <a:pt x="116" y="110"/>
                    <a:pt x="130" y="121"/>
                  </a:cubicBezTo>
                  <a:cubicBezTo>
                    <a:pt x="143" y="130"/>
                    <a:pt x="161" y="128"/>
                    <a:pt x="173" y="113"/>
                  </a:cubicBezTo>
                  <a:cubicBezTo>
                    <a:pt x="179" y="106"/>
                    <a:pt x="178" y="99"/>
                    <a:pt x="168" y="90"/>
                  </a:cubicBezTo>
                  <a:lnTo>
                    <a:pt x="165" y="86"/>
                  </a:lnTo>
                  <a:cubicBezTo>
                    <a:pt x="133" y="56"/>
                    <a:pt x="96" y="23"/>
                    <a:pt x="54" y="10"/>
                  </a:cubicBezTo>
                  <a:cubicBezTo>
                    <a:pt x="51" y="9"/>
                    <a:pt x="44" y="8"/>
                    <a:pt x="38" y="8"/>
                  </a:cubicBezTo>
                  <a:close/>
                  <a:moveTo>
                    <a:pt x="147" y="134"/>
                  </a:moveTo>
                  <a:cubicBezTo>
                    <a:pt x="140" y="134"/>
                    <a:pt x="132" y="132"/>
                    <a:pt x="125" y="127"/>
                  </a:cubicBezTo>
                  <a:cubicBezTo>
                    <a:pt x="112" y="117"/>
                    <a:pt x="98" y="107"/>
                    <a:pt x="85" y="97"/>
                  </a:cubicBezTo>
                  <a:cubicBezTo>
                    <a:pt x="71" y="86"/>
                    <a:pt x="56" y="76"/>
                    <a:pt x="42" y="66"/>
                  </a:cubicBezTo>
                  <a:cubicBezTo>
                    <a:pt x="38" y="62"/>
                    <a:pt x="33" y="60"/>
                    <a:pt x="28" y="56"/>
                  </a:cubicBezTo>
                  <a:cubicBezTo>
                    <a:pt x="21" y="53"/>
                    <a:pt x="13" y="49"/>
                    <a:pt x="7" y="43"/>
                  </a:cubicBezTo>
                  <a:cubicBezTo>
                    <a:pt x="4" y="40"/>
                    <a:pt x="0" y="35"/>
                    <a:pt x="0" y="28"/>
                  </a:cubicBezTo>
                  <a:cubicBezTo>
                    <a:pt x="1" y="19"/>
                    <a:pt x="4" y="12"/>
                    <a:pt x="11" y="7"/>
                  </a:cubicBezTo>
                  <a:cubicBezTo>
                    <a:pt x="24" y="-3"/>
                    <a:pt x="47" y="0"/>
                    <a:pt x="56" y="3"/>
                  </a:cubicBezTo>
                  <a:cubicBezTo>
                    <a:pt x="101" y="16"/>
                    <a:pt x="137" y="50"/>
                    <a:pt x="170" y="81"/>
                  </a:cubicBezTo>
                  <a:lnTo>
                    <a:pt x="173" y="85"/>
                  </a:lnTo>
                  <a:cubicBezTo>
                    <a:pt x="185" y="96"/>
                    <a:pt x="187" y="107"/>
                    <a:pt x="179" y="118"/>
                  </a:cubicBezTo>
                  <a:cubicBezTo>
                    <a:pt x="170" y="129"/>
                    <a:pt x="159" y="134"/>
                    <a:pt x="147" y="13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46">
              <a:extLst>
                <a:ext uri="{FF2B5EF4-FFF2-40B4-BE49-F238E27FC236}">
                  <a16:creationId xmlns:a16="http://schemas.microsoft.com/office/drawing/2014/main" id="{8D1D41EC-68F3-6F49-8FBC-961FAC259B91}"/>
                </a:ext>
              </a:extLst>
            </p:cNvPr>
            <p:cNvSpPr/>
            <p:nvPr/>
          </p:nvSpPr>
          <p:spPr>
            <a:xfrm>
              <a:off x="13898063" y="6328728"/>
              <a:ext cx="217936" cy="1569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127">
                  <a:moveTo>
                    <a:pt x="9" y="6"/>
                  </a:moveTo>
                  <a:cubicBezTo>
                    <a:pt x="4" y="10"/>
                    <a:pt x="0" y="16"/>
                    <a:pt x="0" y="25"/>
                  </a:cubicBezTo>
                  <a:cubicBezTo>
                    <a:pt x="-1" y="29"/>
                    <a:pt x="3" y="33"/>
                    <a:pt x="5" y="36"/>
                  </a:cubicBezTo>
                  <a:cubicBezTo>
                    <a:pt x="15" y="45"/>
                    <a:pt x="29" y="50"/>
                    <a:pt x="40" y="59"/>
                  </a:cubicBezTo>
                  <a:cubicBezTo>
                    <a:pt x="58" y="72"/>
                    <a:pt x="75" y="84"/>
                    <a:pt x="92" y="96"/>
                  </a:cubicBezTo>
                  <a:cubicBezTo>
                    <a:pt x="106" y="106"/>
                    <a:pt x="123" y="126"/>
                    <a:pt x="141" y="127"/>
                  </a:cubicBezTo>
                  <a:cubicBezTo>
                    <a:pt x="154" y="127"/>
                    <a:pt x="168" y="120"/>
                    <a:pt x="173" y="109"/>
                  </a:cubicBezTo>
                  <a:cubicBezTo>
                    <a:pt x="182" y="91"/>
                    <a:pt x="164" y="81"/>
                    <a:pt x="153" y="70"/>
                  </a:cubicBezTo>
                  <a:cubicBezTo>
                    <a:pt x="143" y="61"/>
                    <a:pt x="132" y="52"/>
                    <a:pt x="122" y="43"/>
                  </a:cubicBezTo>
                  <a:cubicBezTo>
                    <a:pt x="101" y="26"/>
                    <a:pt x="78" y="10"/>
                    <a:pt x="51" y="2"/>
                  </a:cubicBezTo>
                  <a:cubicBezTo>
                    <a:pt x="44" y="0"/>
                    <a:pt x="21" y="-3"/>
                    <a:pt x="9" y="6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47">
              <a:extLst>
                <a:ext uri="{FF2B5EF4-FFF2-40B4-BE49-F238E27FC236}">
                  <a16:creationId xmlns:a16="http://schemas.microsoft.com/office/drawing/2014/main" id="{55339350-5308-EC40-A1F9-B9FCE0F2EEA3}"/>
                </a:ext>
              </a:extLst>
            </p:cNvPr>
            <p:cNvSpPr/>
            <p:nvPr/>
          </p:nvSpPr>
          <p:spPr>
            <a:xfrm>
              <a:off x="13893081" y="6324992"/>
              <a:ext cx="226653" cy="1668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" h="135">
                  <a:moveTo>
                    <a:pt x="15" y="13"/>
                  </a:moveTo>
                  <a:cubicBezTo>
                    <a:pt x="10" y="17"/>
                    <a:pt x="8" y="22"/>
                    <a:pt x="8" y="29"/>
                  </a:cubicBezTo>
                  <a:cubicBezTo>
                    <a:pt x="8" y="31"/>
                    <a:pt x="9" y="34"/>
                    <a:pt x="12" y="37"/>
                  </a:cubicBezTo>
                  <a:cubicBezTo>
                    <a:pt x="18" y="42"/>
                    <a:pt x="24" y="46"/>
                    <a:pt x="31" y="50"/>
                  </a:cubicBezTo>
                  <a:cubicBezTo>
                    <a:pt x="37" y="53"/>
                    <a:pt x="42" y="56"/>
                    <a:pt x="47" y="60"/>
                  </a:cubicBezTo>
                  <a:cubicBezTo>
                    <a:pt x="60" y="70"/>
                    <a:pt x="74" y="80"/>
                    <a:pt x="88" y="90"/>
                  </a:cubicBezTo>
                  <a:lnTo>
                    <a:pt x="98" y="98"/>
                  </a:lnTo>
                  <a:cubicBezTo>
                    <a:pt x="102" y="100"/>
                    <a:pt x="106" y="103"/>
                    <a:pt x="109" y="106"/>
                  </a:cubicBezTo>
                  <a:cubicBezTo>
                    <a:pt x="120" y="116"/>
                    <a:pt x="133" y="127"/>
                    <a:pt x="146" y="127"/>
                  </a:cubicBezTo>
                  <a:cubicBezTo>
                    <a:pt x="157" y="128"/>
                    <a:pt x="169" y="120"/>
                    <a:pt x="174" y="111"/>
                  </a:cubicBezTo>
                  <a:cubicBezTo>
                    <a:pt x="180" y="100"/>
                    <a:pt x="172" y="93"/>
                    <a:pt x="160" y="82"/>
                  </a:cubicBezTo>
                  <a:cubicBezTo>
                    <a:pt x="158" y="81"/>
                    <a:pt x="156" y="79"/>
                    <a:pt x="154" y="77"/>
                  </a:cubicBezTo>
                  <a:cubicBezTo>
                    <a:pt x="145" y="69"/>
                    <a:pt x="134" y="59"/>
                    <a:pt x="123" y="50"/>
                  </a:cubicBezTo>
                  <a:cubicBezTo>
                    <a:pt x="98" y="29"/>
                    <a:pt x="76" y="17"/>
                    <a:pt x="54" y="9"/>
                  </a:cubicBezTo>
                  <a:cubicBezTo>
                    <a:pt x="47" y="8"/>
                    <a:pt x="26" y="5"/>
                    <a:pt x="15" y="13"/>
                  </a:cubicBezTo>
                  <a:close/>
                  <a:moveTo>
                    <a:pt x="147" y="135"/>
                  </a:moveTo>
                  <a:cubicBezTo>
                    <a:pt x="146" y="135"/>
                    <a:pt x="146" y="135"/>
                    <a:pt x="145" y="135"/>
                  </a:cubicBezTo>
                  <a:cubicBezTo>
                    <a:pt x="130" y="134"/>
                    <a:pt x="117" y="123"/>
                    <a:pt x="104" y="112"/>
                  </a:cubicBezTo>
                  <a:cubicBezTo>
                    <a:pt x="101" y="109"/>
                    <a:pt x="97" y="106"/>
                    <a:pt x="94" y="104"/>
                  </a:cubicBezTo>
                  <a:lnTo>
                    <a:pt x="83" y="96"/>
                  </a:lnTo>
                  <a:cubicBezTo>
                    <a:pt x="70" y="86"/>
                    <a:pt x="55" y="76"/>
                    <a:pt x="42" y="66"/>
                  </a:cubicBezTo>
                  <a:cubicBezTo>
                    <a:pt x="38" y="62"/>
                    <a:pt x="33" y="60"/>
                    <a:pt x="27" y="57"/>
                  </a:cubicBezTo>
                  <a:cubicBezTo>
                    <a:pt x="20" y="52"/>
                    <a:pt x="13" y="49"/>
                    <a:pt x="7" y="42"/>
                  </a:cubicBezTo>
                  <a:cubicBezTo>
                    <a:pt x="3" y="40"/>
                    <a:pt x="0" y="35"/>
                    <a:pt x="0" y="29"/>
                  </a:cubicBezTo>
                  <a:cubicBezTo>
                    <a:pt x="0" y="19"/>
                    <a:pt x="3" y="12"/>
                    <a:pt x="10" y="7"/>
                  </a:cubicBezTo>
                  <a:cubicBezTo>
                    <a:pt x="24" y="-3"/>
                    <a:pt x="47" y="0"/>
                    <a:pt x="56" y="2"/>
                  </a:cubicBezTo>
                  <a:cubicBezTo>
                    <a:pt x="79" y="9"/>
                    <a:pt x="101" y="22"/>
                    <a:pt x="128" y="44"/>
                  </a:cubicBezTo>
                  <a:cubicBezTo>
                    <a:pt x="139" y="54"/>
                    <a:pt x="150" y="63"/>
                    <a:pt x="159" y="71"/>
                  </a:cubicBezTo>
                  <a:cubicBezTo>
                    <a:pt x="161" y="73"/>
                    <a:pt x="163" y="75"/>
                    <a:pt x="165" y="77"/>
                  </a:cubicBezTo>
                  <a:cubicBezTo>
                    <a:pt x="175" y="85"/>
                    <a:pt x="189" y="97"/>
                    <a:pt x="181" y="115"/>
                  </a:cubicBezTo>
                  <a:cubicBezTo>
                    <a:pt x="175" y="126"/>
                    <a:pt x="160" y="135"/>
                    <a:pt x="147" y="13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48">
              <a:extLst>
                <a:ext uri="{FF2B5EF4-FFF2-40B4-BE49-F238E27FC236}">
                  <a16:creationId xmlns:a16="http://schemas.microsoft.com/office/drawing/2014/main" id="{1E8B3099-565C-244C-BC82-E8579275111D}"/>
                </a:ext>
              </a:extLst>
            </p:cNvPr>
            <p:cNvSpPr/>
            <p:nvPr/>
          </p:nvSpPr>
          <p:spPr>
            <a:xfrm>
              <a:off x="13724959" y="6200457"/>
              <a:ext cx="242842" cy="1207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6" h="98">
                  <a:moveTo>
                    <a:pt x="0" y="10"/>
                  </a:moveTo>
                  <a:cubicBezTo>
                    <a:pt x="17" y="4"/>
                    <a:pt x="35" y="-2"/>
                    <a:pt x="53" y="0"/>
                  </a:cubicBezTo>
                  <a:cubicBezTo>
                    <a:pt x="86" y="4"/>
                    <a:pt x="184" y="35"/>
                    <a:pt x="195" y="62"/>
                  </a:cubicBezTo>
                  <a:cubicBezTo>
                    <a:pt x="206" y="89"/>
                    <a:pt x="131" y="118"/>
                    <a:pt x="51" y="77"/>
                  </a:cubicBezTo>
                  <a:cubicBezTo>
                    <a:pt x="48" y="75"/>
                    <a:pt x="31" y="83"/>
                    <a:pt x="28" y="85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49">
              <a:extLst>
                <a:ext uri="{FF2B5EF4-FFF2-40B4-BE49-F238E27FC236}">
                  <a16:creationId xmlns:a16="http://schemas.microsoft.com/office/drawing/2014/main" id="{CD31A819-AF3C-AF41-BFC7-16F967C6F849}"/>
                </a:ext>
              </a:extLst>
            </p:cNvPr>
            <p:cNvSpPr/>
            <p:nvPr/>
          </p:nvSpPr>
          <p:spPr>
            <a:xfrm>
              <a:off x="13723714" y="6195476"/>
              <a:ext cx="249069" cy="1295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105">
                  <a:moveTo>
                    <a:pt x="133" y="105"/>
                  </a:moveTo>
                  <a:cubicBezTo>
                    <a:pt x="108" y="105"/>
                    <a:pt x="80" y="99"/>
                    <a:pt x="50" y="84"/>
                  </a:cubicBezTo>
                  <a:cubicBezTo>
                    <a:pt x="48" y="84"/>
                    <a:pt x="39" y="89"/>
                    <a:pt x="35" y="91"/>
                  </a:cubicBezTo>
                  <a:cubicBezTo>
                    <a:pt x="32" y="91"/>
                    <a:pt x="31" y="92"/>
                    <a:pt x="30" y="92"/>
                  </a:cubicBezTo>
                  <a:lnTo>
                    <a:pt x="28" y="85"/>
                  </a:lnTo>
                  <a:cubicBezTo>
                    <a:pt x="28" y="85"/>
                    <a:pt x="29" y="84"/>
                    <a:pt x="32" y="83"/>
                  </a:cubicBezTo>
                  <a:cubicBezTo>
                    <a:pt x="45" y="78"/>
                    <a:pt x="50" y="75"/>
                    <a:pt x="54" y="77"/>
                  </a:cubicBezTo>
                  <a:cubicBezTo>
                    <a:pt x="114" y="108"/>
                    <a:pt x="169" y="98"/>
                    <a:pt x="188" y="82"/>
                  </a:cubicBezTo>
                  <a:cubicBezTo>
                    <a:pt x="191" y="79"/>
                    <a:pt x="195" y="73"/>
                    <a:pt x="193" y="67"/>
                  </a:cubicBezTo>
                  <a:cubicBezTo>
                    <a:pt x="183" y="43"/>
                    <a:pt x="87" y="12"/>
                    <a:pt x="54" y="8"/>
                  </a:cubicBezTo>
                  <a:cubicBezTo>
                    <a:pt x="38" y="6"/>
                    <a:pt x="21" y="12"/>
                    <a:pt x="6" y="17"/>
                  </a:cubicBezTo>
                  <a:lnTo>
                    <a:pt x="2" y="18"/>
                  </a:lnTo>
                  <a:lnTo>
                    <a:pt x="0" y="10"/>
                  </a:lnTo>
                  <a:lnTo>
                    <a:pt x="3" y="10"/>
                  </a:lnTo>
                  <a:cubicBezTo>
                    <a:pt x="20" y="4"/>
                    <a:pt x="37" y="-2"/>
                    <a:pt x="55" y="0"/>
                  </a:cubicBezTo>
                  <a:cubicBezTo>
                    <a:pt x="88" y="4"/>
                    <a:pt x="188" y="35"/>
                    <a:pt x="200" y="65"/>
                  </a:cubicBezTo>
                  <a:cubicBezTo>
                    <a:pt x="203" y="73"/>
                    <a:pt x="201" y="81"/>
                    <a:pt x="193" y="88"/>
                  </a:cubicBezTo>
                  <a:cubicBezTo>
                    <a:pt x="182" y="97"/>
                    <a:pt x="160" y="105"/>
                    <a:pt x="133" y="10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50">
              <a:extLst>
                <a:ext uri="{FF2B5EF4-FFF2-40B4-BE49-F238E27FC236}">
                  <a16:creationId xmlns:a16="http://schemas.microsoft.com/office/drawing/2014/main" id="{96865D40-464F-4641-9350-1816C546F5F5}"/>
                </a:ext>
              </a:extLst>
            </p:cNvPr>
            <p:cNvSpPr/>
            <p:nvPr/>
          </p:nvSpPr>
          <p:spPr>
            <a:xfrm>
              <a:off x="12850726" y="4688604"/>
              <a:ext cx="73475" cy="3848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310">
                  <a:moveTo>
                    <a:pt x="0" y="0"/>
                  </a:moveTo>
                  <a:cubicBezTo>
                    <a:pt x="11" y="-3"/>
                    <a:pt x="26" y="23"/>
                    <a:pt x="30" y="31"/>
                  </a:cubicBezTo>
                  <a:cubicBezTo>
                    <a:pt x="38" y="43"/>
                    <a:pt x="43" y="57"/>
                    <a:pt x="47" y="70"/>
                  </a:cubicBezTo>
                  <a:cubicBezTo>
                    <a:pt x="52" y="84"/>
                    <a:pt x="54" y="97"/>
                    <a:pt x="56" y="111"/>
                  </a:cubicBezTo>
                  <a:cubicBezTo>
                    <a:pt x="57" y="118"/>
                    <a:pt x="58" y="125"/>
                    <a:pt x="58" y="132"/>
                  </a:cubicBezTo>
                  <a:lnTo>
                    <a:pt x="60" y="153"/>
                  </a:lnTo>
                  <a:cubicBezTo>
                    <a:pt x="59" y="167"/>
                    <a:pt x="59" y="181"/>
                    <a:pt x="58" y="194"/>
                  </a:cubicBezTo>
                  <a:lnTo>
                    <a:pt x="55" y="215"/>
                  </a:lnTo>
                  <a:cubicBezTo>
                    <a:pt x="53" y="232"/>
                    <a:pt x="50" y="249"/>
                    <a:pt x="45" y="264"/>
                  </a:cubicBezTo>
                  <a:cubicBezTo>
                    <a:pt x="43" y="273"/>
                    <a:pt x="41" y="282"/>
                    <a:pt x="38" y="290"/>
                  </a:cubicBezTo>
                  <a:cubicBezTo>
                    <a:pt x="36" y="294"/>
                    <a:pt x="36" y="310"/>
                    <a:pt x="29" y="310"/>
                  </a:cubicBezTo>
                  <a:cubicBezTo>
                    <a:pt x="20" y="310"/>
                    <a:pt x="28" y="283"/>
                    <a:pt x="30" y="278"/>
                  </a:cubicBezTo>
                  <a:cubicBezTo>
                    <a:pt x="39" y="237"/>
                    <a:pt x="40" y="195"/>
                    <a:pt x="39" y="153"/>
                  </a:cubicBezTo>
                  <a:cubicBezTo>
                    <a:pt x="38" y="126"/>
                    <a:pt x="37" y="99"/>
                    <a:pt x="31" y="73"/>
                  </a:cubicBezTo>
                  <a:cubicBezTo>
                    <a:pt x="29" y="60"/>
                    <a:pt x="25" y="47"/>
                    <a:pt x="20" y="34"/>
                  </a:cubicBezTo>
                  <a:cubicBezTo>
                    <a:pt x="18" y="30"/>
                    <a:pt x="15" y="23"/>
                    <a:pt x="12" y="18"/>
                  </a:cubicBezTo>
                  <a:cubicBezTo>
                    <a:pt x="8" y="13"/>
                    <a:pt x="1" y="8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51">
              <a:extLst>
                <a:ext uri="{FF2B5EF4-FFF2-40B4-BE49-F238E27FC236}">
                  <a16:creationId xmlns:a16="http://schemas.microsoft.com/office/drawing/2014/main" id="{FBD44B0E-B20E-054D-85A0-84C3D46EBA23}"/>
                </a:ext>
              </a:extLst>
            </p:cNvPr>
            <p:cNvSpPr/>
            <p:nvPr/>
          </p:nvSpPr>
          <p:spPr>
            <a:xfrm>
              <a:off x="9163257" y="7871712"/>
              <a:ext cx="1371126" cy="2105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02" h="1692">
                  <a:moveTo>
                    <a:pt x="1092" y="916"/>
                  </a:moveTo>
                  <a:cubicBezTo>
                    <a:pt x="1032" y="1381"/>
                    <a:pt x="742" y="1728"/>
                    <a:pt x="444" y="1690"/>
                  </a:cubicBezTo>
                  <a:cubicBezTo>
                    <a:pt x="145" y="1652"/>
                    <a:pt x="-49" y="1243"/>
                    <a:pt x="11" y="778"/>
                  </a:cubicBezTo>
                  <a:cubicBezTo>
                    <a:pt x="70" y="312"/>
                    <a:pt x="361" y="-34"/>
                    <a:pt x="659" y="3"/>
                  </a:cubicBezTo>
                  <a:cubicBezTo>
                    <a:pt x="957" y="41"/>
                    <a:pt x="1151" y="450"/>
                    <a:pt x="1092" y="916"/>
                  </a:cubicBezTo>
                  <a:close/>
                </a:path>
              </a:pathLst>
            </a:custGeom>
            <a:solidFill>
              <a:srgbClr val="FAE3DB">
                <a:alpha val="13725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56" name="Freeform: Shape 52">
              <a:extLst>
                <a:ext uri="{FF2B5EF4-FFF2-40B4-BE49-F238E27FC236}">
                  <a16:creationId xmlns:a16="http://schemas.microsoft.com/office/drawing/2014/main" id="{6810EA31-191A-DC4D-8FC6-11660A0A1A54}"/>
                </a:ext>
              </a:extLst>
            </p:cNvPr>
            <p:cNvSpPr/>
            <p:nvPr/>
          </p:nvSpPr>
          <p:spPr>
            <a:xfrm>
              <a:off x="9384925" y="8149424"/>
              <a:ext cx="567878" cy="5504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7" h="443">
                  <a:moveTo>
                    <a:pt x="5" y="443"/>
                  </a:moveTo>
                  <a:lnTo>
                    <a:pt x="4" y="443"/>
                  </a:lnTo>
                  <a:cubicBezTo>
                    <a:pt x="2" y="442"/>
                    <a:pt x="0" y="439"/>
                    <a:pt x="0" y="437"/>
                  </a:cubicBezTo>
                  <a:cubicBezTo>
                    <a:pt x="78" y="157"/>
                    <a:pt x="264" y="-22"/>
                    <a:pt x="452" y="2"/>
                  </a:cubicBezTo>
                  <a:cubicBezTo>
                    <a:pt x="455" y="2"/>
                    <a:pt x="457" y="5"/>
                    <a:pt x="457" y="7"/>
                  </a:cubicBezTo>
                  <a:cubicBezTo>
                    <a:pt x="456" y="11"/>
                    <a:pt x="454" y="12"/>
                    <a:pt x="451" y="12"/>
                  </a:cubicBezTo>
                  <a:cubicBezTo>
                    <a:pt x="271" y="-11"/>
                    <a:pt x="85" y="169"/>
                    <a:pt x="10" y="439"/>
                  </a:cubicBezTo>
                  <a:cubicBezTo>
                    <a:pt x="9" y="442"/>
                    <a:pt x="8" y="443"/>
                    <a:pt x="5" y="44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53">
              <a:extLst>
                <a:ext uri="{FF2B5EF4-FFF2-40B4-BE49-F238E27FC236}">
                  <a16:creationId xmlns:a16="http://schemas.microsoft.com/office/drawing/2014/main" id="{D10F6AAB-BE96-FA48-98A4-A43BB4267EDF}"/>
                </a:ext>
              </a:extLst>
            </p:cNvPr>
            <p:cNvSpPr/>
            <p:nvPr/>
          </p:nvSpPr>
          <p:spPr>
            <a:xfrm>
              <a:off x="9421043" y="9402242"/>
              <a:ext cx="784568" cy="2963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1" h="239">
                  <a:moveTo>
                    <a:pt x="297" y="239"/>
                  </a:moveTo>
                  <a:cubicBezTo>
                    <a:pt x="286" y="239"/>
                    <a:pt x="275" y="239"/>
                    <a:pt x="264" y="237"/>
                  </a:cubicBezTo>
                  <a:cubicBezTo>
                    <a:pt x="154" y="223"/>
                    <a:pt x="60" y="142"/>
                    <a:pt x="0" y="10"/>
                  </a:cubicBezTo>
                  <a:cubicBezTo>
                    <a:pt x="-1" y="7"/>
                    <a:pt x="0" y="4"/>
                    <a:pt x="2" y="3"/>
                  </a:cubicBezTo>
                  <a:cubicBezTo>
                    <a:pt x="5" y="1"/>
                    <a:pt x="8" y="3"/>
                    <a:pt x="9" y="5"/>
                  </a:cubicBezTo>
                  <a:cubicBezTo>
                    <a:pt x="68" y="135"/>
                    <a:pt x="159" y="214"/>
                    <a:pt x="265" y="227"/>
                  </a:cubicBezTo>
                  <a:cubicBezTo>
                    <a:pt x="393" y="244"/>
                    <a:pt x="527" y="159"/>
                    <a:pt x="621" y="2"/>
                  </a:cubicBezTo>
                  <a:cubicBezTo>
                    <a:pt x="622" y="0"/>
                    <a:pt x="625" y="-1"/>
                    <a:pt x="628" y="0"/>
                  </a:cubicBezTo>
                  <a:cubicBezTo>
                    <a:pt x="630" y="1"/>
                    <a:pt x="631" y="5"/>
                    <a:pt x="630" y="7"/>
                  </a:cubicBezTo>
                  <a:cubicBezTo>
                    <a:pt x="541" y="154"/>
                    <a:pt x="419" y="239"/>
                    <a:pt x="297" y="23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54">
              <a:extLst>
                <a:ext uri="{FF2B5EF4-FFF2-40B4-BE49-F238E27FC236}">
                  <a16:creationId xmlns:a16="http://schemas.microsoft.com/office/drawing/2014/main" id="{F3085FDA-A233-B74A-9887-F6588FBA5BAE}"/>
                </a:ext>
              </a:extLst>
            </p:cNvPr>
            <p:cNvSpPr/>
            <p:nvPr/>
          </p:nvSpPr>
          <p:spPr>
            <a:xfrm>
              <a:off x="9164502" y="7826876"/>
              <a:ext cx="1525546" cy="221796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6" h="1782">
                  <a:moveTo>
                    <a:pt x="1051" y="1171"/>
                  </a:moveTo>
                  <a:cubicBezTo>
                    <a:pt x="896" y="1581"/>
                    <a:pt x="565" y="1783"/>
                    <a:pt x="313" y="1622"/>
                  </a:cubicBezTo>
                  <a:cubicBezTo>
                    <a:pt x="61" y="1460"/>
                    <a:pt x="-18" y="997"/>
                    <a:pt x="138" y="587"/>
                  </a:cubicBezTo>
                  <a:cubicBezTo>
                    <a:pt x="293" y="177"/>
                    <a:pt x="623" y="-24"/>
                    <a:pt x="876" y="136"/>
                  </a:cubicBezTo>
                  <a:cubicBezTo>
                    <a:pt x="1129" y="298"/>
                    <a:pt x="1207" y="761"/>
                    <a:pt x="1051" y="1171"/>
                  </a:cubicBezTo>
                  <a:close/>
                  <a:moveTo>
                    <a:pt x="925" y="66"/>
                  </a:moveTo>
                  <a:cubicBezTo>
                    <a:pt x="634" y="-120"/>
                    <a:pt x="258" y="98"/>
                    <a:pt x="85" y="553"/>
                  </a:cubicBezTo>
                  <a:cubicBezTo>
                    <a:pt x="-87" y="1009"/>
                    <a:pt x="9" y="1529"/>
                    <a:pt x="300" y="1715"/>
                  </a:cubicBezTo>
                  <a:cubicBezTo>
                    <a:pt x="592" y="1902"/>
                    <a:pt x="968" y="1684"/>
                    <a:pt x="1140" y="1229"/>
                  </a:cubicBezTo>
                  <a:cubicBezTo>
                    <a:pt x="1313" y="773"/>
                    <a:pt x="1217" y="253"/>
                    <a:pt x="925" y="6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55">
              <a:extLst>
                <a:ext uri="{FF2B5EF4-FFF2-40B4-BE49-F238E27FC236}">
                  <a16:creationId xmlns:a16="http://schemas.microsoft.com/office/drawing/2014/main" id="{4D265E03-8A99-5642-BF74-C35945728E6F}"/>
                </a:ext>
              </a:extLst>
            </p:cNvPr>
            <p:cNvSpPr/>
            <p:nvPr/>
          </p:nvSpPr>
          <p:spPr>
            <a:xfrm>
              <a:off x="9109707" y="7808199"/>
              <a:ext cx="1526794" cy="221796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7" h="1782">
                  <a:moveTo>
                    <a:pt x="1051" y="1171"/>
                  </a:moveTo>
                  <a:cubicBezTo>
                    <a:pt x="896" y="1581"/>
                    <a:pt x="566" y="1783"/>
                    <a:pt x="313" y="1621"/>
                  </a:cubicBezTo>
                  <a:cubicBezTo>
                    <a:pt x="61" y="1460"/>
                    <a:pt x="-18" y="997"/>
                    <a:pt x="138" y="587"/>
                  </a:cubicBezTo>
                  <a:cubicBezTo>
                    <a:pt x="293" y="177"/>
                    <a:pt x="624" y="-25"/>
                    <a:pt x="876" y="137"/>
                  </a:cubicBezTo>
                  <a:cubicBezTo>
                    <a:pt x="1129" y="298"/>
                    <a:pt x="1207" y="761"/>
                    <a:pt x="1051" y="1171"/>
                  </a:cubicBezTo>
                  <a:close/>
                  <a:moveTo>
                    <a:pt x="925" y="66"/>
                  </a:moveTo>
                  <a:cubicBezTo>
                    <a:pt x="634" y="-120"/>
                    <a:pt x="258" y="98"/>
                    <a:pt x="85" y="553"/>
                  </a:cubicBezTo>
                  <a:cubicBezTo>
                    <a:pt x="-87" y="1009"/>
                    <a:pt x="9" y="1529"/>
                    <a:pt x="301" y="1715"/>
                  </a:cubicBezTo>
                  <a:cubicBezTo>
                    <a:pt x="592" y="1902"/>
                    <a:pt x="968" y="1683"/>
                    <a:pt x="1141" y="1228"/>
                  </a:cubicBezTo>
                  <a:cubicBezTo>
                    <a:pt x="1313" y="773"/>
                    <a:pt x="1217" y="252"/>
                    <a:pt x="925" y="66"/>
                  </a:cubicBezTo>
                  <a:close/>
                </a:path>
              </a:pathLst>
            </a:custGeom>
            <a:solidFill>
              <a:srgbClr val="B2AE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56">
              <a:extLst>
                <a:ext uri="{FF2B5EF4-FFF2-40B4-BE49-F238E27FC236}">
                  <a16:creationId xmlns:a16="http://schemas.microsoft.com/office/drawing/2014/main" id="{FE4F4AA1-F965-C44C-8848-B8556690D236}"/>
                </a:ext>
              </a:extLst>
            </p:cNvPr>
            <p:cNvSpPr/>
            <p:nvPr/>
          </p:nvSpPr>
          <p:spPr>
            <a:xfrm>
              <a:off x="9104725" y="7801969"/>
              <a:ext cx="1537999" cy="2231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6" h="1793">
                  <a:moveTo>
                    <a:pt x="694" y="92"/>
                  </a:moveTo>
                  <a:cubicBezTo>
                    <a:pt x="656" y="92"/>
                    <a:pt x="616" y="99"/>
                    <a:pt x="576" y="112"/>
                  </a:cubicBezTo>
                  <a:cubicBezTo>
                    <a:pt x="401" y="170"/>
                    <a:pt x="240" y="350"/>
                    <a:pt x="148" y="595"/>
                  </a:cubicBezTo>
                  <a:cubicBezTo>
                    <a:pt x="-7" y="1002"/>
                    <a:pt x="71" y="1464"/>
                    <a:pt x="321" y="1623"/>
                  </a:cubicBezTo>
                  <a:cubicBezTo>
                    <a:pt x="412" y="1681"/>
                    <a:pt x="516" y="1694"/>
                    <a:pt x="623" y="1659"/>
                  </a:cubicBezTo>
                  <a:cubicBezTo>
                    <a:pt x="799" y="1600"/>
                    <a:pt x="959" y="1419"/>
                    <a:pt x="1052" y="1176"/>
                  </a:cubicBezTo>
                  <a:cubicBezTo>
                    <a:pt x="1206" y="768"/>
                    <a:pt x="1129" y="307"/>
                    <a:pt x="878" y="147"/>
                  </a:cubicBezTo>
                  <a:cubicBezTo>
                    <a:pt x="822" y="110"/>
                    <a:pt x="759" y="92"/>
                    <a:pt x="694" y="92"/>
                  </a:cubicBezTo>
                  <a:close/>
                  <a:moveTo>
                    <a:pt x="505" y="1689"/>
                  </a:moveTo>
                  <a:cubicBezTo>
                    <a:pt x="438" y="1689"/>
                    <a:pt x="375" y="1670"/>
                    <a:pt x="316" y="1632"/>
                  </a:cubicBezTo>
                  <a:cubicBezTo>
                    <a:pt x="62" y="1470"/>
                    <a:pt x="-18" y="1003"/>
                    <a:pt x="138" y="591"/>
                  </a:cubicBezTo>
                  <a:cubicBezTo>
                    <a:pt x="232" y="344"/>
                    <a:pt x="395" y="161"/>
                    <a:pt x="573" y="102"/>
                  </a:cubicBezTo>
                  <a:cubicBezTo>
                    <a:pt x="683" y="66"/>
                    <a:pt x="790" y="79"/>
                    <a:pt x="884" y="138"/>
                  </a:cubicBezTo>
                  <a:cubicBezTo>
                    <a:pt x="1138" y="300"/>
                    <a:pt x="1217" y="768"/>
                    <a:pt x="1061" y="1179"/>
                  </a:cubicBezTo>
                  <a:cubicBezTo>
                    <a:pt x="968" y="1426"/>
                    <a:pt x="805" y="1609"/>
                    <a:pt x="626" y="1669"/>
                  </a:cubicBezTo>
                  <a:cubicBezTo>
                    <a:pt x="585" y="1682"/>
                    <a:pt x="544" y="1689"/>
                    <a:pt x="505" y="1689"/>
                  </a:cubicBezTo>
                  <a:close/>
                  <a:moveTo>
                    <a:pt x="708" y="11"/>
                  </a:moveTo>
                  <a:cubicBezTo>
                    <a:pt x="663" y="11"/>
                    <a:pt x="616" y="18"/>
                    <a:pt x="570" y="34"/>
                  </a:cubicBezTo>
                  <a:cubicBezTo>
                    <a:pt x="373" y="99"/>
                    <a:pt x="196" y="296"/>
                    <a:pt x="95" y="561"/>
                  </a:cubicBezTo>
                  <a:cubicBezTo>
                    <a:pt x="-76" y="1014"/>
                    <a:pt x="19" y="1532"/>
                    <a:pt x="308" y="1717"/>
                  </a:cubicBezTo>
                  <a:cubicBezTo>
                    <a:pt x="417" y="1786"/>
                    <a:pt x="541" y="1801"/>
                    <a:pt x="667" y="1760"/>
                  </a:cubicBezTo>
                  <a:cubicBezTo>
                    <a:pt x="863" y="1695"/>
                    <a:pt x="1041" y="1498"/>
                    <a:pt x="1141" y="1233"/>
                  </a:cubicBezTo>
                  <a:cubicBezTo>
                    <a:pt x="1312" y="780"/>
                    <a:pt x="1217" y="261"/>
                    <a:pt x="928" y="77"/>
                  </a:cubicBezTo>
                  <a:cubicBezTo>
                    <a:pt x="859" y="33"/>
                    <a:pt x="785" y="11"/>
                    <a:pt x="708" y="11"/>
                  </a:cubicBezTo>
                  <a:close/>
                  <a:moveTo>
                    <a:pt x="528" y="1793"/>
                  </a:moveTo>
                  <a:cubicBezTo>
                    <a:pt x="449" y="1793"/>
                    <a:pt x="373" y="1771"/>
                    <a:pt x="303" y="1725"/>
                  </a:cubicBezTo>
                  <a:cubicBezTo>
                    <a:pt x="10" y="1538"/>
                    <a:pt x="-87" y="1014"/>
                    <a:pt x="86" y="557"/>
                  </a:cubicBezTo>
                  <a:cubicBezTo>
                    <a:pt x="187" y="289"/>
                    <a:pt x="367" y="90"/>
                    <a:pt x="566" y="24"/>
                  </a:cubicBezTo>
                  <a:cubicBezTo>
                    <a:pt x="695" y="-19"/>
                    <a:pt x="822" y="-3"/>
                    <a:pt x="933" y="68"/>
                  </a:cubicBezTo>
                  <a:cubicBezTo>
                    <a:pt x="1226" y="255"/>
                    <a:pt x="1324" y="779"/>
                    <a:pt x="1151" y="1236"/>
                  </a:cubicBezTo>
                  <a:cubicBezTo>
                    <a:pt x="1048" y="1504"/>
                    <a:pt x="869" y="1703"/>
                    <a:pt x="670" y="1769"/>
                  </a:cubicBezTo>
                  <a:cubicBezTo>
                    <a:pt x="622" y="1785"/>
                    <a:pt x="575" y="1793"/>
                    <a:pt x="528" y="179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57">
              <a:extLst>
                <a:ext uri="{FF2B5EF4-FFF2-40B4-BE49-F238E27FC236}">
                  <a16:creationId xmlns:a16="http://schemas.microsoft.com/office/drawing/2014/main" id="{FEA261E9-32B0-B945-A774-8CF32432F2B3}"/>
                </a:ext>
              </a:extLst>
            </p:cNvPr>
            <p:cNvSpPr/>
            <p:nvPr/>
          </p:nvSpPr>
          <p:spPr>
            <a:xfrm>
              <a:off x="9713696" y="9108341"/>
              <a:ext cx="709847" cy="2328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1" h="188">
                  <a:moveTo>
                    <a:pt x="570" y="188"/>
                  </a:moveTo>
                  <a:cubicBezTo>
                    <a:pt x="274" y="162"/>
                    <a:pt x="3" y="10"/>
                    <a:pt x="0" y="9"/>
                  </a:cubicBezTo>
                  <a:lnTo>
                    <a:pt x="5" y="0"/>
                  </a:lnTo>
                  <a:cubicBezTo>
                    <a:pt x="8" y="1"/>
                    <a:pt x="278" y="152"/>
                    <a:pt x="571" y="178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58">
              <a:extLst>
                <a:ext uri="{FF2B5EF4-FFF2-40B4-BE49-F238E27FC236}">
                  <a16:creationId xmlns:a16="http://schemas.microsoft.com/office/drawing/2014/main" id="{FC84DC6C-B742-6A41-A574-1A16F564F765}"/>
                </a:ext>
              </a:extLst>
            </p:cNvPr>
            <p:cNvSpPr/>
            <p:nvPr/>
          </p:nvSpPr>
          <p:spPr>
            <a:xfrm>
              <a:off x="9752305" y="8738473"/>
              <a:ext cx="737245" cy="784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3" h="64">
                  <a:moveTo>
                    <a:pt x="2" y="64"/>
                  </a:moveTo>
                  <a:lnTo>
                    <a:pt x="0" y="54"/>
                  </a:lnTo>
                  <a:cubicBezTo>
                    <a:pt x="4" y="53"/>
                    <a:pt x="399" y="-19"/>
                    <a:pt x="593" y="5"/>
                  </a:cubicBezTo>
                  <a:lnTo>
                    <a:pt x="592" y="15"/>
                  </a:lnTo>
                  <a:cubicBezTo>
                    <a:pt x="400" y="-8"/>
                    <a:pt x="6" y="63"/>
                    <a:pt x="2" y="64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59">
              <a:extLst>
                <a:ext uri="{FF2B5EF4-FFF2-40B4-BE49-F238E27FC236}">
                  <a16:creationId xmlns:a16="http://schemas.microsoft.com/office/drawing/2014/main" id="{6AAE0F30-569F-2548-9B23-3E21A61DCF02}"/>
                </a:ext>
              </a:extLst>
            </p:cNvPr>
            <p:cNvSpPr/>
            <p:nvPr/>
          </p:nvSpPr>
          <p:spPr>
            <a:xfrm>
              <a:off x="9626522" y="8805721"/>
              <a:ext cx="320054" cy="3262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263">
                  <a:moveTo>
                    <a:pt x="240" y="196"/>
                  </a:moveTo>
                  <a:cubicBezTo>
                    <a:pt x="203" y="259"/>
                    <a:pt x="124" y="282"/>
                    <a:pt x="62" y="247"/>
                  </a:cubicBezTo>
                  <a:cubicBezTo>
                    <a:pt x="2" y="211"/>
                    <a:pt x="-18" y="131"/>
                    <a:pt x="18" y="68"/>
                  </a:cubicBezTo>
                  <a:cubicBezTo>
                    <a:pt x="55" y="4"/>
                    <a:pt x="134" y="-19"/>
                    <a:pt x="195" y="17"/>
                  </a:cubicBezTo>
                  <a:cubicBezTo>
                    <a:pt x="256" y="53"/>
                    <a:pt x="277" y="133"/>
                    <a:pt x="240" y="19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60">
              <a:extLst>
                <a:ext uri="{FF2B5EF4-FFF2-40B4-BE49-F238E27FC236}">
                  <a16:creationId xmlns:a16="http://schemas.microsoft.com/office/drawing/2014/main" id="{CA96B44E-7437-2A41-8A31-E2D876DD1DCF}"/>
                </a:ext>
              </a:extLst>
            </p:cNvPr>
            <p:cNvSpPr/>
            <p:nvPr/>
          </p:nvSpPr>
          <p:spPr>
            <a:xfrm>
              <a:off x="9619053" y="8800740"/>
              <a:ext cx="333753" cy="3374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9" h="272">
                  <a:moveTo>
                    <a:pt x="139" y="9"/>
                  </a:moveTo>
                  <a:cubicBezTo>
                    <a:pt x="127" y="9"/>
                    <a:pt x="115" y="11"/>
                    <a:pt x="104" y="14"/>
                  </a:cubicBezTo>
                  <a:cubicBezTo>
                    <a:pt x="72" y="23"/>
                    <a:pt x="45" y="45"/>
                    <a:pt x="28" y="74"/>
                  </a:cubicBezTo>
                  <a:cubicBezTo>
                    <a:pt x="11" y="104"/>
                    <a:pt x="6" y="138"/>
                    <a:pt x="14" y="171"/>
                  </a:cubicBezTo>
                  <a:cubicBezTo>
                    <a:pt x="22" y="203"/>
                    <a:pt x="42" y="230"/>
                    <a:pt x="71" y="247"/>
                  </a:cubicBezTo>
                  <a:cubicBezTo>
                    <a:pt x="129" y="280"/>
                    <a:pt x="205" y="258"/>
                    <a:pt x="241" y="197"/>
                  </a:cubicBezTo>
                  <a:cubicBezTo>
                    <a:pt x="276" y="137"/>
                    <a:pt x="256" y="59"/>
                    <a:pt x="198" y="25"/>
                  </a:cubicBezTo>
                  <a:cubicBezTo>
                    <a:pt x="180" y="15"/>
                    <a:pt x="159" y="9"/>
                    <a:pt x="139" y="9"/>
                  </a:cubicBezTo>
                  <a:close/>
                  <a:moveTo>
                    <a:pt x="130" y="272"/>
                  </a:moveTo>
                  <a:cubicBezTo>
                    <a:pt x="108" y="272"/>
                    <a:pt x="85" y="267"/>
                    <a:pt x="65" y="255"/>
                  </a:cubicBezTo>
                  <a:cubicBezTo>
                    <a:pt x="35" y="237"/>
                    <a:pt x="13" y="208"/>
                    <a:pt x="4" y="173"/>
                  </a:cubicBezTo>
                  <a:cubicBezTo>
                    <a:pt x="-5" y="138"/>
                    <a:pt x="0" y="101"/>
                    <a:pt x="19" y="69"/>
                  </a:cubicBezTo>
                  <a:cubicBezTo>
                    <a:pt x="37" y="37"/>
                    <a:pt x="66" y="14"/>
                    <a:pt x="101" y="5"/>
                  </a:cubicBezTo>
                  <a:cubicBezTo>
                    <a:pt x="136" y="-5"/>
                    <a:pt x="172" y="-1"/>
                    <a:pt x="203" y="17"/>
                  </a:cubicBezTo>
                  <a:cubicBezTo>
                    <a:pt x="266" y="53"/>
                    <a:pt x="288" y="137"/>
                    <a:pt x="249" y="202"/>
                  </a:cubicBezTo>
                  <a:cubicBezTo>
                    <a:pt x="224" y="247"/>
                    <a:pt x="177" y="272"/>
                    <a:pt x="130" y="272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61">
              <a:extLst>
                <a:ext uri="{FF2B5EF4-FFF2-40B4-BE49-F238E27FC236}">
                  <a16:creationId xmlns:a16="http://schemas.microsoft.com/office/drawing/2014/main" id="{C3A17741-D876-664B-8556-AA3CDAB157CC}"/>
                </a:ext>
              </a:extLst>
            </p:cNvPr>
            <p:cNvSpPr/>
            <p:nvPr/>
          </p:nvSpPr>
          <p:spPr>
            <a:xfrm>
              <a:off x="9732380" y="6303821"/>
              <a:ext cx="3404776" cy="27285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5" h="2192">
                  <a:moveTo>
                    <a:pt x="2735" y="463"/>
                  </a:moveTo>
                  <a:lnTo>
                    <a:pt x="968" y="812"/>
                  </a:lnTo>
                  <a:cubicBezTo>
                    <a:pt x="927" y="820"/>
                    <a:pt x="886" y="796"/>
                    <a:pt x="874" y="755"/>
                  </a:cubicBezTo>
                  <a:lnTo>
                    <a:pt x="642" y="0"/>
                  </a:lnTo>
                  <a:lnTo>
                    <a:pt x="520" y="31"/>
                  </a:lnTo>
                  <a:lnTo>
                    <a:pt x="762" y="776"/>
                  </a:lnTo>
                  <a:cubicBezTo>
                    <a:pt x="783" y="840"/>
                    <a:pt x="774" y="910"/>
                    <a:pt x="738" y="968"/>
                  </a:cubicBezTo>
                  <a:lnTo>
                    <a:pt x="8" y="2116"/>
                  </a:lnTo>
                  <a:cubicBezTo>
                    <a:pt x="-5" y="2137"/>
                    <a:pt x="-2" y="2166"/>
                    <a:pt x="19" y="2182"/>
                  </a:cubicBezTo>
                  <a:cubicBezTo>
                    <a:pt x="42" y="2199"/>
                    <a:pt x="77" y="2194"/>
                    <a:pt x="92" y="2170"/>
                  </a:cubicBezTo>
                  <a:lnTo>
                    <a:pt x="829" y="1082"/>
                  </a:lnTo>
                  <a:cubicBezTo>
                    <a:pt x="850" y="1052"/>
                    <a:pt x="881" y="1031"/>
                    <a:pt x="917" y="1023"/>
                  </a:cubicBezTo>
                  <a:lnTo>
                    <a:pt x="2728" y="634"/>
                  </a:ln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62">
              <a:extLst>
                <a:ext uri="{FF2B5EF4-FFF2-40B4-BE49-F238E27FC236}">
                  <a16:creationId xmlns:a16="http://schemas.microsoft.com/office/drawing/2014/main" id="{45B3DC0C-95BE-5849-A591-DC96F87499E9}"/>
                </a:ext>
              </a:extLst>
            </p:cNvPr>
            <p:cNvSpPr/>
            <p:nvPr/>
          </p:nvSpPr>
          <p:spPr>
            <a:xfrm>
              <a:off x="9724908" y="6296349"/>
              <a:ext cx="3417230" cy="27422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5" h="2203">
                  <a:moveTo>
                    <a:pt x="532" y="41"/>
                  </a:moveTo>
                  <a:lnTo>
                    <a:pt x="772" y="781"/>
                  </a:lnTo>
                  <a:cubicBezTo>
                    <a:pt x="794" y="846"/>
                    <a:pt x="784" y="918"/>
                    <a:pt x="747" y="977"/>
                  </a:cubicBezTo>
                  <a:lnTo>
                    <a:pt x="17" y="2125"/>
                  </a:lnTo>
                  <a:cubicBezTo>
                    <a:pt x="4" y="2144"/>
                    <a:pt x="9" y="2169"/>
                    <a:pt x="27" y="2183"/>
                  </a:cubicBezTo>
                  <a:cubicBezTo>
                    <a:pt x="37" y="2191"/>
                    <a:pt x="50" y="2194"/>
                    <a:pt x="63" y="2192"/>
                  </a:cubicBezTo>
                  <a:cubicBezTo>
                    <a:pt x="76" y="2190"/>
                    <a:pt x="86" y="2183"/>
                    <a:pt x="93" y="2173"/>
                  </a:cubicBezTo>
                  <a:lnTo>
                    <a:pt x="830" y="1086"/>
                  </a:lnTo>
                  <a:cubicBezTo>
                    <a:pt x="851" y="1054"/>
                    <a:pt x="883" y="1032"/>
                    <a:pt x="921" y="1024"/>
                  </a:cubicBezTo>
                  <a:lnTo>
                    <a:pt x="2729" y="636"/>
                  </a:lnTo>
                  <a:lnTo>
                    <a:pt x="2734" y="475"/>
                  </a:lnTo>
                  <a:lnTo>
                    <a:pt x="974" y="823"/>
                  </a:lnTo>
                  <a:cubicBezTo>
                    <a:pt x="930" y="832"/>
                    <a:pt x="887" y="806"/>
                    <a:pt x="874" y="763"/>
                  </a:cubicBezTo>
                  <a:lnTo>
                    <a:pt x="643" y="12"/>
                  </a:lnTo>
                  <a:close/>
                  <a:moveTo>
                    <a:pt x="55" y="2203"/>
                  </a:moveTo>
                  <a:cubicBezTo>
                    <a:pt x="43" y="2203"/>
                    <a:pt x="30" y="2199"/>
                    <a:pt x="20" y="2191"/>
                  </a:cubicBezTo>
                  <a:cubicBezTo>
                    <a:pt x="-2" y="2174"/>
                    <a:pt x="-7" y="2144"/>
                    <a:pt x="9" y="2119"/>
                  </a:cubicBezTo>
                  <a:lnTo>
                    <a:pt x="738" y="971"/>
                  </a:lnTo>
                  <a:cubicBezTo>
                    <a:pt x="774" y="915"/>
                    <a:pt x="783" y="847"/>
                    <a:pt x="762" y="784"/>
                  </a:cubicBezTo>
                  <a:lnTo>
                    <a:pt x="518" y="33"/>
                  </a:lnTo>
                  <a:lnTo>
                    <a:pt x="651" y="0"/>
                  </a:lnTo>
                  <a:lnTo>
                    <a:pt x="884" y="760"/>
                  </a:lnTo>
                  <a:cubicBezTo>
                    <a:pt x="896" y="798"/>
                    <a:pt x="933" y="821"/>
                    <a:pt x="972" y="813"/>
                  </a:cubicBezTo>
                  <a:lnTo>
                    <a:pt x="2745" y="462"/>
                  </a:lnTo>
                  <a:lnTo>
                    <a:pt x="2738" y="644"/>
                  </a:lnTo>
                  <a:lnTo>
                    <a:pt x="2735" y="645"/>
                  </a:lnTo>
                  <a:lnTo>
                    <a:pt x="923" y="1034"/>
                  </a:lnTo>
                  <a:cubicBezTo>
                    <a:pt x="888" y="1041"/>
                    <a:pt x="858" y="1062"/>
                    <a:pt x="838" y="1091"/>
                  </a:cubicBezTo>
                  <a:lnTo>
                    <a:pt x="102" y="2179"/>
                  </a:lnTo>
                  <a:cubicBezTo>
                    <a:pt x="93" y="2191"/>
                    <a:pt x="80" y="2200"/>
                    <a:pt x="65" y="2202"/>
                  </a:cubicBezTo>
                  <a:cubicBezTo>
                    <a:pt x="61" y="2203"/>
                    <a:pt x="58" y="2203"/>
                    <a:pt x="55" y="220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63">
              <a:extLst>
                <a:ext uri="{FF2B5EF4-FFF2-40B4-BE49-F238E27FC236}">
                  <a16:creationId xmlns:a16="http://schemas.microsoft.com/office/drawing/2014/main" id="{76FFF5DE-8EBA-5844-AADE-8BFECFAA50E8}"/>
                </a:ext>
              </a:extLst>
            </p:cNvPr>
            <p:cNvSpPr/>
            <p:nvPr/>
          </p:nvSpPr>
          <p:spPr>
            <a:xfrm>
              <a:off x="10396149" y="7196734"/>
              <a:ext cx="2759684" cy="16650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17" h="1338">
                  <a:moveTo>
                    <a:pt x="2217" y="0"/>
                  </a:moveTo>
                  <a:lnTo>
                    <a:pt x="0" y="1293"/>
                  </a:lnTo>
                  <a:lnTo>
                    <a:pt x="207" y="1338"/>
                  </a:lnTo>
                  <a:lnTo>
                    <a:pt x="2212" y="190"/>
                  </a:ln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64">
              <a:extLst>
                <a:ext uri="{FF2B5EF4-FFF2-40B4-BE49-F238E27FC236}">
                  <a16:creationId xmlns:a16="http://schemas.microsoft.com/office/drawing/2014/main" id="{0FFC1A6F-6C67-7C4F-A456-4C831CD1B006}"/>
                </a:ext>
              </a:extLst>
            </p:cNvPr>
            <p:cNvSpPr/>
            <p:nvPr/>
          </p:nvSpPr>
          <p:spPr>
            <a:xfrm>
              <a:off x="10379960" y="7185526"/>
              <a:ext cx="2782103" cy="16837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5" h="1353">
                  <a:moveTo>
                    <a:pt x="27" y="1300"/>
                  </a:moveTo>
                  <a:lnTo>
                    <a:pt x="219" y="1342"/>
                  </a:lnTo>
                  <a:lnTo>
                    <a:pt x="2220" y="196"/>
                  </a:lnTo>
                  <a:lnTo>
                    <a:pt x="2224" y="18"/>
                  </a:lnTo>
                  <a:close/>
                  <a:moveTo>
                    <a:pt x="221" y="1353"/>
                  </a:moveTo>
                  <a:lnTo>
                    <a:pt x="0" y="1304"/>
                  </a:lnTo>
                  <a:lnTo>
                    <a:pt x="2235" y="0"/>
                  </a:lnTo>
                  <a:lnTo>
                    <a:pt x="2230" y="202"/>
                  </a:lnTo>
                  <a:lnTo>
                    <a:pt x="2227" y="204"/>
                  </a:ln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65">
              <a:extLst>
                <a:ext uri="{FF2B5EF4-FFF2-40B4-BE49-F238E27FC236}">
                  <a16:creationId xmlns:a16="http://schemas.microsoft.com/office/drawing/2014/main" id="{DF3A6A2C-7717-9E41-AF69-1868A467B58D}"/>
                </a:ext>
              </a:extLst>
            </p:cNvPr>
            <p:cNvSpPr/>
            <p:nvPr/>
          </p:nvSpPr>
          <p:spPr>
            <a:xfrm>
              <a:off x="12992692" y="7196734"/>
              <a:ext cx="161895" cy="3051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" h="246">
                  <a:moveTo>
                    <a:pt x="28" y="246"/>
                  </a:moveTo>
                  <a:lnTo>
                    <a:pt x="126" y="190"/>
                  </a:lnTo>
                  <a:lnTo>
                    <a:pt x="131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66">
              <a:extLst>
                <a:ext uri="{FF2B5EF4-FFF2-40B4-BE49-F238E27FC236}">
                  <a16:creationId xmlns:a16="http://schemas.microsoft.com/office/drawing/2014/main" id="{1F25C117-4016-C34E-B9F9-8CE5AACED1F7}"/>
                </a:ext>
              </a:extLst>
            </p:cNvPr>
            <p:cNvSpPr/>
            <p:nvPr/>
          </p:nvSpPr>
          <p:spPr>
            <a:xfrm>
              <a:off x="12931674" y="6876680"/>
              <a:ext cx="204237" cy="2478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" h="200">
                  <a:moveTo>
                    <a:pt x="28" y="200"/>
                  </a:moveTo>
                  <a:lnTo>
                    <a:pt x="159" y="172"/>
                  </a:lnTo>
                  <a:lnTo>
                    <a:pt x="165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67">
              <a:extLst>
                <a:ext uri="{FF2B5EF4-FFF2-40B4-BE49-F238E27FC236}">
                  <a16:creationId xmlns:a16="http://schemas.microsoft.com/office/drawing/2014/main" id="{13685DE3-F24A-E042-9458-D5621336B055}"/>
                </a:ext>
              </a:extLst>
            </p:cNvPr>
            <p:cNvSpPr/>
            <p:nvPr/>
          </p:nvSpPr>
          <p:spPr>
            <a:xfrm>
              <a:off x="10394904" y="6317520"/>
              <a:ext cx="369868" cy="8991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8" h="723">
                  <a:moveTo>
                    <a:pt x="121" y="0"/>
                  </a:moveTo>
                  <a:lnTo>
                    <a:pt x="0" y="31"/>
                  </a:lnTo>
                  <a:lnTo>
                    <a:pt x="224" y="723"/>
                  </a:lnTo>
                  <a:lnTo>
                    <a:pt x="298" y="575"/>
                  </a:ln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68">
              <a:extLst>
                <a:ext uri="{FF2B5EF4-FFF2-40B4-BE49-F238E27FC236}">
                  <a16:creationId xmlns:a16="http://schemas.microsoft.com/office/drawing/2014/main" id="{2A9BFC26-3CA1-D748-9EBA-07B548BF5B05}"/>
                </a:ext>
              </a:extLst>
            </p:cNvPr>
            <p:cNvSpPr/>
            <p:nvPr/>
          </p:nvSpPr>
          <p:spPr>
            <a:xfrm>
              <a:off x="10007598" y="7657512"/>
              <a:ext cx="551688" cy="10523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4" h="846">
                  <a:moveTo>
                    <a:pt x="442" y="0"/>
                  </a:moveTo>
                  <a:lnTo>
                    <a:pt x="0" y="695"/>
                  </a:lnTo>
                  <a:cubicBezTo>
                    <a:pt x="11" y="746"/>
                    <a:pt x="21" y="796"/>
                    <a:pt x="32" y="846"/>
                  </a:cubicBezTo>
                  <a:lnTo>
                    <a:pt x="444" y="237"/>
                  </a:ln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69">
              <a:extLst>
                <a:ext uri="{FF2B5EF4-FFF2-40B4-BE49-F238E27FC236}">
                  <a16:creationId xmlns:a16="http://schemas.microsoft.com/office/drawing/2014/main" id="{85AF3982-6B09-A84B-9365-466F840EDC8D}"/>
                </a:ext>
              </a:extLst>
            </p:cNvPr>
            <p:cNvSpPr/>
            <p:nvPr/>
          </p:nvSpPr>
          <p:spPr>
            <a:xfrm>
              <a:off x="10022545" y="6266461"/>
              <a:ext cx="782077" cy="214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29" h="173">
                  <a:moveTo>
                    <a:pt x="543" y="173"/>
                  </a:moveTo>
                  <a:lnTo>
                    <a:pt x="59" y="173"/>
                  </a:lnTo>
                  <a:cubicBezTo>
                    <a:pt x="26" y="173"/>
                    <a:pt x="0" y="147"/>
                    <a:pt x="0" y="115"/>
                  </a:cubicBezTo>
                  <a:cubicBezTo>
                    <a:pt x="0" y="52"/>
                    <a:pt x="52" y="0"/>
                    <a:pt x="116" y="0"/>
                  </a:cubicBezTo>
                  <a:lnTo>
                    <a:pt x="543" y="0"/>
                  </a:lnTo>
                  <a:cubicBezTo>
                    <a:pt x="591" y="0"/>
                    <a:pt x="629" y="39"/>
                    <a:pt x="629" y="87"/>
                  </a:cubicBezTo>
                  <a:cubicBezTo>
                    <a:pt x="629" y="135"/>
                    <a:pt x="591" y="173"/>
                    <a:pt x="543" y="17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70">
              <a:extLst>
                <a:ext uri="{FF2B5EF4-FFF2-40B4-BE49-F238E27FC236}">
                  <a16:creationId xmlns:a16="http://schemas.microsoft.com/office/drawing/2014/main" id="{325FD1F0-0CB6-F347-BA85-EBEBDC87B692}"/>
                </a:ext>
              </a:extLst>
            </p:cNvPr>
            <p:cNvSpPr/>
            <p:nvPr/>
          </p:nvSpPr>
          <p:spPr>
            <a:xfrm>
              <a:off x="10120928" y="8709830"/>
              <a:ext cx="633881" cy="6338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510">
                  <a:moveTo>
                    <a:pt x="510" y="255"/>
                  </a:moveTo>
                  <a:cubicBezTo>
                    <a:pt x="510" y="397"/>
                    <a:pt x="396" y="510"/>
                    <a:pt x="255" y="510"/>
                  </a:cubicBezTo>
                  <a:cubicBezTo>
                    <a:pt x="114" y="510"/>
                    <a:pt x="0" y="397"/>
                    <a:pt x="0" y="255"/>
                  </a:cubicBezTo>
                  <a:cubicBezTo>
                    <a:pt x="0" y="115"/>
                    <a:pt x="114" y="0"/>
                    <a:pt x="255" y="0"/>
                  </a:cubicBezTo>
                  <a:cubicBezTo>
                    <a:pt x="396" y="0"/>
                    <a:pt x="510" y="115"/>
                    <a:pt x="510" y="25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71">
              <a:extLst>
                <a:ext uri="{FF2B5EF4-FFF2-40B4-BE49-F238E27FC236}">
                  <a16:creationId xmlns:a16="http://schemas.microsoft.com/office/drawing/2014/main" id="{DE63B59B-FF9F-C046-ACAA-3252BDA9E3C9}"/>
                </a:ext>
              </a:extLst>
            </p:cNvPr>
            <p:cNvSpPr/>
            <p:nvPr/>
          </p:nvSpPr>
          <p:spPr>
            <a:xfrm>
              <a:off x="10114698" y="8703603"/>
              <a:ext cx="647580" cy="6475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1" h="521">
                  <a:moveTo>
                    <a:pt x="260" y="11"/>
                  </a:moveTo>
                  <a:cubicBezTo>
                    <a:pt x="122" y="11"/>
                    <a:pt x="11" y="123"/>
                    <a:pt x="11" y="260"/>
                  </a:cubicBezTo>
                  <a:cubicBezTo>
                    <a:pt x="11" y="399"/>
                    <a:pt x="122" y="510"/>
                    <a:pt x="260" y="510"/>
                  </a:cubicBezTo>
                  <a:cubicBezTo>
                    <a:pt x="398" y="510"/>
                    <a:pt x="510" y="399"/>
                    <a:pt x="510" y="260"/>
                  </a:cubicBezTo>
                  <a:cubicBezTo>
                    <a:pt x="510" y="123"/>
                    <a:pt x="398" y="11"/>
                    <a:pt x="260" y="11"/>
                  </a:cubicBezTo>
                  <a:close/>
                  <a:moveTo>
                    <a:pt x="260" y="521"/>
                  </a:moveTo>
                  <a:cubicBezTo>
                    <a:pt x="117" y="521"/>
                    <a:pt x="0" y="404"/>
                    <a:pt x="0" y="260"/>
                  </a:cubicBezTo>
                  <a:cubicBezTo>
                    <a:pt x="0" y="117"/>
                    <a:pt x="117" y="0"/>
                    <a:pt x="260" y="0"/>
                  </a:cubicBezTo>
                  <a:cubicBezTo>
                    <a:pt x="404" y="0"/>
                    <a:pt x="521" y="117"/>
                    <a:pt x="521" y="260"/>
                  </a:cubicBezTo>
                  <a:cubicBezTo>
                    <a:pt x="521" y="404"/>
                    <a:pt x="404" y="521"/>
                    <a:pt x="260" y="521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72">
              <a:extLst>
                <a:ext uri="{FF2B5EF4-FFF2-40B4-BE49-F238E27FC236}">
                  <a16:creationId xmlns:a16="http://schemas.microsoft.com/office/drawing/2014/main" id="{929C2A3C-6ED2-B04C-A5D8-B4FC4A4B6E0E}"/>
                </a:ext>
              </a:extLst>
            </p:cNvPr>
            <p:cNvSpPr/>
            <p:nvPr/>
          </p:nvSpPr>
          <p:spPr>
            <a:xfrm>
              <a:off x="10374978" y="9053545"/>
              <a:ext cx="373604" cy="1917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1" h="155">
                  <a:moveTo>
                    <a:pt x="229" y="155"/>
                  </a:moveTo>
                  <a:lnTo>
                    <a:pt x="3" y="12"/>
                  </a:lnTo>
                  <a:cubicBezTo>
                    <a:pt x="-4" y="8"/>
                    <a:pt x="1" y="-2"/>
                    <a:pt x="9" y="0"/>
                  </a:cubicBezTo>
                  <a:lnTo>
                    <a:pt x="278" y="88"/>
                  </a:lnTo>
                  <a:cubicBezTo>
                    <a:pt x="278" y="88"/>
                    <a:pt x="353" y="154"/>
                    <a:pt x="229" y="155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73">
              <a:extLst>
                <a:ext uri="{FF2B5EF4-FFF2-40B4-BE49-F238E27FC236}">
                  <a16:creationId xmlns:a16="http://schemas.microsoft.com/office/drawing/2014/main" id="{DC085A4A-497D-BE41-BFB4-8E357791915F}"/>
                </a:ext>
              </a:extLst>
            </p:cNvPr>
            <p:cNvSpPr/>
            <p:nvPr/>
          </p:nvSpPr>
          <p:spPr>
            <a:xfrm>
              <a:off x="10636501" y="9141965"/>
              <a:ext cx="552934" cy="2939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237">
                  <a:moveTo>
                    <a:pt x="373" y="234"/>
                  </a:moveTo>
                  <a:lnTo>
                    <a:pt x="35" y="106"/>
                  </a:lnTo>
                  <a:cubicBezTo>
                    <a:pt x="7" y="95"/>
                    <a:pt x="-7" y="65"/>
                    <a:pt x="4" y="38"/>
                  </a:cubicBezTo>
                  <a:lnTo>
                    <a:pt x="6" y="34"/>
                  </a:lnTo>
                  <a:cubicBezTo>
                    <a:pt x="16" y="7"/>
                    <a:pt x="46" y="-7"/>
                    <a:pt x="73" y="4"/>
                  </a:cubicBezTo>
                  <a:lnTo>
                    <a:pt x="411" y="132"/>
                  </a:lnTo>
                  <a:cubicBezTo>
                    <a:pt x="439" y="142"/>
                    <a:pt x="452" y="172"/>
                    <a:pt x="442" y="199"/>
                  </a:cubicBezTo>
                  <a:lnTo>
                    <a:pt x="440" y="204"/>
                  </a:lnTo>
                  <a:cubicBezTo>
                    <a:pt x="430" y="230"/>
                    <a:pt x="399" y="244"/>
                    <a:pt x="373" y="23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8" name="Freeform: Shape 74">
              <a:extLst>
                <a:ext uri="{FF2B5EF4-FFF2-40B4-BE49-F238E27FC236}">
                  <a16:creationId xmlns:a16="http://schemas.microsoft.com/office/drawing/2014/main" id="{1AD0353E-31E2-094C-AC6E-BA3FCF1E9430}"/>
                </a:ext>
              </a:extLst>
            </p:cNvPr>
            <p:cNvSpPr/>
            <p:nvPr/>
          </p:nvSpPr>
          <p:spPr>
            <a:xfrm>
              <a:off x="13363809" y="6772071"/>
              <a:ext cx="474477" cy="23611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2" h="1897">
                  <a:moveTo>
                    <a:pt x="60" y="132"/>
                  </a:moveTo>
                  <a:lnTo>
                    <a:pt x="204" y="132"/>
                  </a:lnTo>
                  <a:cubicBezTo>
                    <a:pt x="233" y="132"/>
                    <a:pt x="256" y="158"/>
                    <a:pt x="252" y="188"/>
                  </a:cubicBezTo>
                  <a:lnTo>
                    <a:pt x="0" y="1860"/>
                  </a:lnTo>
                  <a:cubicBezTo>
                    <a:pt x="-2" y="1879"/>
                    <a:pt x="13" y="1896"/>
                    <a:pt x="32" y="1897"/>
                  </a:cubicBezTo>
                  <a:cubicBezTo>
                    <a:pt x="49" y="1899"/>
                    <a:pt x="65" y="1886"/>
                    <a:pt x="68" y="1869"/>
                  </a:cubicBezTo>
                  <a:lnTo>
                    <a:pt x="380" y="160"/>
                  </a:lnTo>
                  <a:cubicBezTo>
                    <a:pt x="393" y="76"/>
                    <a:pt x="328" y="0"/>
                    <a:pt x="243" y="0"/>
                  </a:cubicBezTo>
                  <a:lnTo>
                    <a:pt x="98" y="1"/>
                  </a:ln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9" name="Freeform: Shape 75">
              <a:extLst>
                <a:ext uri="{FF2B5EF4-FFF2-40B4-BE49-F238E27FC236}">
                  <a16:creationId xmlns:a16="http://schemas.microsoft.com/office/drawing/2014/main" id="{21BBB140-A98F-4F4A-9B1D-17EAE1E399E7}"/>
                </a:ext>
              </a:extLst>
            </p:cNvPr>
            <p:cNvSpPr/>
            <p:nvPr/>
          </p:nvSpPr>
          <p:spPr>
            <a:xfrm>
              <a:off x="13360073" y="6768335"/>
              <a:ext cx="483194" cy="23711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9" h="1905">
                  <a:moveTo>
                    <a:pt x="68" y="131"/>
                  </a:moveTo>
                  <a:lnTo>
                    <a:pt x="207" y="131"/>
                  </a:lnTo>
                  <a:cubicBezTo>
                    <a:pt x="222" y="131"/>
                    <a:pt x="236" y="138"/>
                    <a:pt x="246" y="150"/>
                  </a:cubicBezTo>
                  <a:cubicBezTo>
                    <a:pt x="257" y="161"/>
                    <a:pt x="261" y="176"/>
                    <a:pt x="259" y="191"/>
                  </a:cubicBezTo>
                  <a:lnTo>
                    <a:pt x="7" y="1863"/>
                  </a:lnTo>
                  <a:cubicBezTo>
                    <a:pt x="6" y="1871"/>
                    <a:pt x="9" y="1880"/>
                    <a:pt x="14" y="1886"/>
                  </a:cubicBezTo>
                  <a:cubicBezTo>
                    <a:pt x="19" y="1892"/>
                    <a:pt x="27" y="1896"/>
                    <a:pt x="35" y="1897"/>
                  </a:cubicBezTo>
                  <a:cubicBezTo>
                    <a:pt x="51" y="1898"/>
                    <a:pt x="64" y="1887"/>
                    <a:pt x="67" y="1871"/>
                  </a:cubicBezTo>
                  <a:lnTo>
                    <a:pt x="380" y="163"/>
                  </a:lnTo>
                  <a:cubicBezTo>
                    <a:pt x="386" y="124"/>
                    <a:pt x="374" y="84"/>
                    <a:pt x="348" y="54"/>
                  </a:cubicBezTo>
                  <a:cubicBezTo>
                    <a:pt x="323" y="24"/>
                    <a:pt x="285" y="7"/>
                    <a:pt x="246" y="7"/>
                  </a:cubicBezTo>
                  <a:lnTo>
                    <a:pt x="104" y="8"/>
                  </a:lnTo>
                  <a:close/>
                  <a:moveTo>
                    <a:pt x="37" y="1905"/>
                  </a:moveTo>
                  <a:cubicBezTo>
                    <a:pt x="36" y="1905"/>
                    <a:pt x="35" y="1905"/>
                    <a:pt x="35" y="1904"/>
                  </a:cubicBezTo>
                  <a:cubicBezTo>
                    <a:pt x="24" y="1903"/>
                    <a:pt x="14" y="1898"/>
                    <a:pt x="8" y="1891"/>
                  </a:cubicBezTo>
                  <a:cubicBezTo>
                    <a:pt x="1" y="1883"/>
                    <a:pt x="-1" y="1872"/>
                    <a:pt x="0" y="1862"/>
                  </a:cubicBezTo>
                  <a:lnTo>
                    <a:pt x="252" y="190"/>
                  </a:lnTo>
                  <a:cubicBezTo>
                    <a:pt x="253" y="177"/>
                    <a:pt x="249" y="164"/>
                    <a:pt x="241" y="154"/>
                  </a:cubicBezTo>
                  <a:cubicBezTo>
                    <a:pt x="232" y="145"/>
                    <a:pt x="219" y="139"/>
                    <a:pt x="207" y="139"/>
                  </a:cubicBezTo>
                  <a:lnTo>
                    <a:pt x="58" y="139"/>
                  </a:lnTo>
                  <a:lnTo>
                    <a:pt x="98" y="0"/>
                  </a:lnTo>
                  <a:lnTo>
                    <a:pt x="246" y="0"/>
                  </a:lnTo>
                  <a:cubicBezTo>
                    <a:pt x="287" y="0"/>
                    <a:pt x="327" y="18"/>
                    <a:pt x="354" y="49"/>
                  </a:cubicBezTo>
                  <a:cubicBezTo>
                    <a:pt x="381" y="81"/>
                    <a:pt x="393" y="123"/>
                    <a:pt x="387" y="164"/>
                  </a:cubicBezTo>
                  <a:lnTo>
                    <a:pt x="75" y="1872"/>
                  </a:lnTo>
                  <a:cubicBezTo>
                    <a:pt x="72" y="1891"/>
                    <a:pt x="56" y="1905"/>
                    <a:pt x="37" y="190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0" name="Freeform: Shape 76">
              <a:extLst>
                <a:ext uri="{FF2B5EF4-FFF2-40B4-BE49-F238E27FC236}">
                  <a16:creationId xmlns:a16="http://schemas.microsoft.com/office/drawing/2014/main" id="{BAB1CDEB-581C-D643-A795-3503D2B08694}"/>
                </a:ext>
              </a:extLst>
            </p:cNvPr>
            <p:cNvSpPr/>
            <p:nvPr/>
          </p:nvSpPr>
          <p:spPr>
            <a:xfrm>
              <a:off x="13383735" y="6890379"/>
              <a:ext cx="353678" cy="20984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5" h="1686">
                  <a:moveTo>
                    <a:pt x="0" y="1658"/>
                  </a:moveTo>
                  <a:lnTo>
                    <a:pt x="42" y="1686"/>
                  </a:lnTo>
                  <a:lnTo>
                    <a:pt x="284" y="60"/>
                  </a:lnTo>
                  <a:cubicBezTo>
                    <a:pt x="289" y="28"/>
                    <a:pt x="265" y="0"/>
                    <a:pt x="233" y="0"/>
                  </a:cubicBezTo>
                  <a:lnTo>
                    <a:pt x="90" y="0"/>
                  </a:lnTo>
                  <a:lnTo>
                    <a:pt x="90" y="36"/>
                  </a:lnTo>
                  <a:lnTo>
                    <a:pt x="188" y="36"/>
                  </a:lnTo>
                  <a:cubicBezTo>
                    <a:pt x="217" y="36"/>
                    <a:pt x="240" y="62"/>
                    <a:pt x="236" y="92"/>
                  </a:cubicBez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81" name="Freeform: Shape 77">
              <a:extLst>
                <a:ext uri="{FF2B5EF4-FFF2-40B4-BE49-F238E27FC236}">
                  <a16:creationId xmlns:a16="http://schemas.microsoft.com/office/drawing/2014/main" id="{89C92BF6-C7FE-A740-84E2-222EFEC85060}"/>
                </a:ext>
              </a:extLst>
            </p:cNvPr>
            <p:cNvSpPr/>
            <p:nvPr/>
          </p:nvSpPr>
          <p:spPr>
            <a:xfrm>
              <a:off x="12205637" y="7846805"/>
              <a:ext cx="2398537" cy="263266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27" h="2115">
                  <a:moveTo>
                    <a:pt x="1917" y="1180"/>
                  </a:moveTo>
                  <a:cubicBezTo>
                    <a:pt x="1843" y="1759"/>
                    <a:pt x="1356" y="2175"/>
                    <a:pt x="829" y="2108"/>
                  </a:cubicBezTo>
                  <a:cubicBezTo>
                    <a:pt x="302" y="2041"/>
                    <a:pt x="-65" y="1515"/>
                    <a:pt x="9" y="935"/>
                  </a:cubicBezTo>
                  <a:cubicBezTo>
                    <a:pt x="83" y="355"/>
                    <a:pt x="571" y="-61"/>
                    <a:pt x="1097" y="7"/>
                  </a:cubicBezTo>
                  <a:cubicBezTo>
                    <a:pt x="1624" y="74"/>
                    <a:pt x="1991" y="599"/>
                    <a:pt x="1917" y="1180"/>
                  </a:cubicBezTo>
                  <a:close/>
                </a:path>
              </a:pathLst>
            </a:custGeom>
            <a:solidFill>
              <a:srgbClr val="FAE3DB">
                <a:alpha val="13725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2" name="Freeform: Shape 78">
              <a:extLst>
                <a:ext uri="{FF2B5EF4-FFF2-40B4-BE49-F238E27FC236}">
                  <a16:creationId xmlns:a16="http://schemas.microsoft.com/office/drawing/2014/main" id="{C41DEF39-4D1D-1241-BA26-DDC96CA9C926}"/>
                </a:ext>
              </a:extLst>
            </p:cNvPr>
            <p:cNvSpPr/>
            <p:nvPr/>
          </p:nvSpPr>
          <p:spPr>
            <a:xfrm>
              <a:off x="12239262" y="7762121"/>
              <a:ext cx="2569149" cy="28082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4" h="2256">
                  <a:moveTo>
                    <a:pt x="1818" y="1434"/>
                  </a:moveTo>
                  <a:cubicBezTo>
                    <a:pt x="1611" y="1964"/>
                    <a:pt x="1077" y="2251"/>
                    <a:pt x="626" y="2075"/>
                  </a:cubicBezTo>
                  <a:cubicBezTo>
                    <a:pt x="174" y="1899"/>
                    <a:pt x="-25" y="1327"/>
                    <a:pt x="182" y="796"/>
                  </a:cubicBezTo>
                  <a:cubicBezTo>
                    <a:pt x="388" y="266"/>
                    <a:pt x="922" y="-21"/>
                    <a:pt x="1374" y="155"/>
                  </a:cubicBezTo>
                  <a:cubicBezTo>
                    <a:pt x="1825" y="331"/>
                    <a:pt x="2025" y="904"/>
                    <a:pt x="1818" y="1434"/>
                  </a:cubicBezTo>
                  <a:close/>
                  <a:moveTo>
                    <a:pt x="1448" y="62"/>
                  </a:moveTo>
                  <a:cubicBezTo>
                    <a:pt x="926" y="-141"/>
                    <a:pt x="317" y="171"/>
                    <a:pt x="88" y="760"/>
                  </a:cubicBezTo>
                  <a:cubicBezTo>
                    <a:pt x="-142" y="1348"/>
                    <a:pt x="95" y="1990"/>
                    <a:pt x="617" y="2194"/>
                  </a:cubicBezTo>
                  <a:cubicBezTo>
                    <a:pt x="1138" y="2397"/>
                    <a:pt x="1748" y="2085"/>
                    <a:pt x="1977" y="1496"/>
                  </a:cubicBezTo>
                  <a:cubicBezTo>
                    <a:pt x="2206" y="908"/>
                    <a:pt x="1970" y="265"/>
                    <a:pt x="1448" y="6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3" name="Freeform: Shape 79">
              <a:extLst>
                <a:ext uri="{FF2B5EF4-FFF2-40B4-BE49-F238E27FC236}">
                  <a16:creationId xmlns:a16="http://schemas.microsoft.com/office/drawing/2014/main" id="{0D7C7247-4080-884C-9275-2A2CA9076E17}"/>
                </a:ext>
              </a:extLst>
            </p:cNvPr>
            <p:cNvSpPr/>
            <p:nvPr/>
          </p:nvSpPr>
          <p:spPr>
            <a:xfrm>
              <a:off x="12143366" y="7744686"/>
              <a:ext cx="2570394" cy="28082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5" h="2256">
                  <a:moveTo>
                    <a:pt x="1817" y="1433"/>
                  </a:moveTo>
                  <a:cubicBezTo>
                    <a:pt x="1611" y="1964"/>
                    <a:pt x="1077" y="2250"/>
                    <a:pt x="625" y="2074"/>
                  </a:cubicBezTo>
                  <a:cubicBezTo>
                    <a:pt x="173" y="1899"/>
                    <a:pt x="-26" y="1326"/>
                    <a:pt x="181" y="796"/>
                  </a:cubicBezTo>
                  <a:cubicBezTo>
                    <a:pt x="388" y="266"/>
                    <a:pt x="921" y="-21"/>
                    <a:pt x="1373" y="154"/>
                  </a:cubicBezTo>
                  <a:cubicBezTo>
                    <a:pt x="1825" y="331"/>
                    <a:pt x="2024" y="903"/>
                    <a:pt x="1817" y="1433"/>
                  </a:cubicBezTo>
                  <a:close/>
                  <a:moveTo>
                    <a:pt x="1447" y="62"/>
                  </a:moveTo>
                  <a:cubicBezTo>
                    <a:pt x="925" y="-142"/>
                    <a:pt x="316" y="171"/>
                    <a:pt x="87" y="759"/>
                  </a:cubicBezTo>
                  <a:cubicBezTo>
                    <a:pt x="-142" y="1348"/>
                    <a:pt x="95" y="1990"/>
                    <a:pt x="616" y="2194"/>
                  </a:cubicBezTo>
                  <a:cubicBezTo>
                    <a:pt x="1138" y="2397"/>
                    <a:pt x="1747" y="2084"/>
                    <a:pt x="1977" y="1496"/>
                  </a:cubicBezTo>
                  <a:cubicBezTo>
                    <a:pt x="2206" y="907"/>
                    <a:pt x="1969" y="265"/>
                    <a:pt x="1447" y="62"/>
                  </a:cubicBezTo>
                  <a:close/>
                </a:path>
              </a:pathLst>
            </a:custGeom>
            <a:solidFill>
              <a:srgbClr val="B2AE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4" name="Freeform: Shape 80">
              <a:extLst>
                <a:ext uri="{FF2B5EF4-FFF2-40B4-BE49-F238E27FC236}">
                  <a16:creationId xmlns:a16="http://schemas.microsoft.com/office/drawing/2014/main" id="{8707FF89-274C-584F-B7A4-BFD1841D90EF}"/>
                </a:ext>
              </a:extLst>
            </p:cNvPr>
            <p:cNvSpPr/>
            <p:nvPr/>
          </p:nvSpPr>
          <p:spPr>
            <a:xfrm>
              <a:off x="12137140" y="7738460"/>
              <a:ext cx="2582848" cy="28194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5" h="2265">
                  <a:moveTo>
                    <a:pt x="1100" y="114"/>
                  </a:moveTo>
                  <a:cubicBezTo>
                    <a:pt x="964" y="114"/>
                    <a:pt x="825" y="150"/>
                    <a:pt x="692" y="221"/>
                  </a:cubicBezTo>
                  <a:cubicBezTo>
                    <a:pt x="469" y="342"/>
                    <a:pt x="290" y="548"/>
                    <a:pt x="191" y="804"/>
                  </a:cubicBezTo>
                  <a:cubicBezTo>
                    <a:pt x="-15" y="1331"/>
                    <a:pt x="184" y="1900"/>
                    <a:pt x="632" y="2075"/>
                  </a:cubicBezTo>
                  <a:cubicBezTo>
                    <a:pt x="721" y="2110"/>
                    <a:pt x="814" y="2126"/>
                    <a:pt x="907" y="2126"/>
                  </a:cubicBezTo>
                  <a:cubicBezTo>
                    <a:pt x="1280" y="2126"/>
                    <a:pt x="1653" y="1859"/>
                    <a:pt x="1818" y="1438"/>
                  </a:cubicBezTo>
                  <a:cubicBezTo>
                    <a:pt x="2023" y="911"/>
                    <a:pt x="1825" y="340"/>
                    <a:pt x="1376" y="165"/>
                  </a:cubicBezTo>
                  <a:cubicBezTo>
                    <a:pt x="1287" y="131"/>
                    <a:pt x="1195" y="114"/>
                    <a:pt x="1100" y="114"/>
                  </a:cubicBezTo>
                  <a:close/>
                  <a:moveTo>
                    <a:pt x="907" y="2136"/>
                  </a:moveTo>
                  <a:cubicBezTo>
                    <a:pt x="812" y="2136"/>
                    <a:pt x="719" y="2120"/>
                    <a:pt x="628" y="2084"/>
                  </a:cubicBezTo>
                  <a:cubicBezTo>
                    <a:pt x="174" y="1907"/>
                    <a:pt x="-26" y="1332"/>
                    <a:pt x="181" y="800"/>
                  </a:cubicBezTo>
                  <a:cubicBezTo>
                    <a:pt x="282" y="543"/>
                    <a:pt x="461" y="334"/>
                    <a:pt x="688" y="212"/>
                  </a:cubicBezTo>
                  <a:cubicBezTo>
                    <a:pt x="914" y="90"/>
                    <a:pt x="1160" y="71"/>
                    <a:pt x="1380" y="156"/>
                  </a:cubicBezTo>
                  <a:cubicBezTo>
                    <a:pt x="1834" y="333"/>
                    <a:pt x="2034" y="910"/>
                    <a:pt x="1827" y="1441"/>
                  </a:cubicBezTo>
                  <a:cubicBezTo>
                    <a:pt x="1661" y="1866"/>
                    <a:pt x="1283" y="2136"/>
                    <a:pt x="907" y="2136"/>
                  </a:cubicBezTo>
                  <a:close/>
                  <a:moveTo>
                    <a:pt x="1120" y="10"/>
                  </a:moveTo>
                  <a:cubicBezTo>
                    <a:pt x="967" y="10"/>
                    <a:pt x="812" y="49"/>
                    <a:pt x="665" y="124"/>
                  </a:cubicBezTo>
                  <a:cubicBezTo>
                    <a:pt x="409" y="256"/>
                    <a:pt x="207" y="483"/>
                    <a:pt x="97" y="767"/>
                  </a:cubicBezTo>
                  <a:cubicBezTo>
                    <a:pt x="-131" y="1353"/>
                    <a:pt x="105" y="1992"/>
                    <a:pt x="623" y="2194"/>
                  </a:cubicBezTo>
                  <a:cubicBezTo>
                    <a:pt x="730" y="2235"/>
                    <a:pt x="841" y="2255"/>
                    <a:pt x="952" y="2255"/>
                  </a:cubicBezTo>
                  <a:cubicBezTo>
                    <a:pt x="1376" y="2255"/>
                    <a:pt x="1796" y="1963"/>
                    <a:pt x="1977" y="1500"/>
                  </a:cubicBezTo>
                  <a:cubicBezTo>
                    <a:pt x="2087" y="1216"/>
                    <a:pt x="2094" y="912"/>
                    <a:pt x="1994" y="642"/>
                  </a:cubicBezTo>
                  <a:cubicBezTo>
                    <a:pt x="1894" y="372"/>
                    <a:pt x="1701" y="170"/>
                    <a:pt x="1450" y="73"/>
                  </a:cubicBezTo>
                  <a:cubicBezTo>
                    <a:pt x="1344" y="31"/>
                    <a:pt x="1232" y="10"/>
                    <a:pt x="1120" y="10"/>
                  </a:cubicBezTo>
                  <a:close/>
                  <a:moveTo>
                    <a:pt x="952" y="2265"/>
                  </a:moveTo>
                  <a:cubicBezTo>
                    <a:pt x="840" y="2265"/>
                    <a:pt x="728" y="2245"/>
                    <a:pt x="620" y="2203"/>
                  </a:cubicBezTo>
                  <a:cubicBezTo>
                    <a:pt x="96" y="1999"/>
                    <a:pt x="-143" y="1354"/>
                    <a:pt x="88" y="764"/>
                  </a:cubicBezTo>
                  <a:cubicBezTo>
                    <a:pt x="199" y="477"/>
                    <a:pt x="402" y="247"/>
                    <a:pt x="660" y="115"/>
                  </a:cubicBezTo>
                  <a:cubicBezTo>
                    <a:pt x="918" y="-17"/>
                    <a:pt x="1200" y="-36"/>
                    <a:pt x="1454" y="63"/>
                  </a:cubicBezTo>
                  <a:cubicBezTo>
                    <a:pt x="1708" y="162"/>
                    <a:pt x="1903" y="366"/>
                    <a:pt x="2004" y="638"/>
                  </a:cubicBezTo>
                  <a:cubicBezTo>
                    <a:pt x="2104" y="911"/>
                    <a:pt x="2098" y="1217"/>
                    <a:pt x="1987" y="1504"/>
                  </a:cubicBezTo>
                  <a:cubicBezTo>
                    <a:pt x="1804" y="1970"/>
                    <a:pt x="1380" y="2265"/>
                    <a:pt x="952" y="226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5" name="Freeform: Shape 81">
              <a:extLst>
                <a:ext uri="{FF2B5EF4-FFF2-40B4-BE49-F238E27FC236}">
                  <a16:creationId xmlns:a16="http://schemas.microsoft.com/office/drawing/2014/main" id="{DD1ABB0A-9B6E-2147-BAAD-0567E1E99529}"/>
                </a:ext>
              </a:extLst>
            </p:cNvPr>
            <p:cNvSpPr/>
            <p:nvPr/>
          </p:nvSpPr>
          <p:spPr>
            <a:xfrm>
              <a:off x="12464669" y="9193024"/>
              <a:ext cx="255296" cy="7347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591">
                  <a:moveTo>
                    <a:pt x="201" y="591"/>
                  </a:moveTo>
                  <a:cubicBezTo>
                    <a:pt x="199" y="591"/>
                    <a:pt x="198" y="590"/>
                    <a:pt x="197" y="590"/>
                  </a:cubicBezTo>
                  <a:cubicBezTo>
                    <a:pt x="66" y="440"/>
                    <a:pt x="-6" y="226"/>
                    <a:pt x="0" y="4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0" y="2"/>
                    <a:pt x="10" y="5"/>
                  </a:cubicBezTo>
                  <a:cubicBezTo>
                    <a:pt x="4" y="225"/>
                    <a:pt x="75" y="435"/>
                    <a:pt x="204" y="583"/>
                  </a:cubicBezTo>
                  <a:cubicBezTo>
                    <a:pt x="206" y="585"/>
                    <a:pt x="206" y="588"/>
                    <a:pt x="204" y="590"/>
                  </a:cubicBezTo>
                  <a:cubicBezTo>
                    <a:pt x="203" y="591"/>
                    <a:pt x="202" y="591"/>
                    <a:pt x="201" y="59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6" name="Freeform: Shape 82">
              <a:extLst>
                <a:ext uri="{FF2B5EF4-FFF2-40B4-BE49-F238E27FC236}">
                  <a16:creationId xmlns:a16="http://schemas.microsoft.com/office/drawing/2014/main" id="{4630490A-7420-A64C-8BBE-2DC92979E7EB}"/>
                </a:ext>
              </a:extLst>
            </p:cNvPr>
            <p:cNvSpPr/>
            <p:nvPr/>
          </p:nvSpPr>
          <p:spPr>
            <a:xfrm>
              <a:off x="13514496" y="8371096"/>
              <a:ext cx="797022" cy="17995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1" h="1446">
                  <a:moveTo>
                    <a:pt x="5" y="1446"/>
                  </a:moveTo>
                  <a:cubicBezTo>
                    <a:pt x="3" y="1446"/>
                    <a:pt x="1" y="1445"/>
                    <a:pt x="0" y="1442"/>
                  </a:cubicBezTo>
                  <a:cubicBezTo>
                    <a:pt x="0" y="1440"/>
                    <a:pt x="1" y="1437"/>
                    <a:pt x="4" y="1436"/>
                  </a:cubicBezTo>
                  <a:cubicBezTo>
                    <a:pt x="276" y="1362"/>
                    <a:pt x="501" y="1124"/>
                    <a:pt x="591" y="816"/>
                  </a:cubicBezTo>
                  <a:cubicBezTo>
                    <a:pt x="676" y="526"/>
                    <a:pt x="624" y="217"/>
                    <a:pt x="457" y="8"/>
                  </a:cubicBezTo>
                  <a:cubicBezTo>
                    <a:pt x="456" y="6"/>
                    <a:pt x="456" y="3"/>
                    <a:pt x="458" y="1"/>
                  </a:cubicBezTo>
                  <a:cubicBezTo>
                    <a:pt x="460" y="-1"/>
                    <a:pt x="463" y="0"/>
                    <a:pt x="465" y="1"/>
                  </a:cubicBezTo>
                  <a:cubicBezTo>
                    <a:pt x="634" y="213"/>
                    <a:pt x="686" y="525"/>
                    <a:pt x="601" y="818"/>
                  </a:cubicBezTo>
                  <a:cubicBezTo>
                    <a:pt x="510" y="1130"/>
                    <a:pt x="282" y="1370"/>
                    <a:pt x="7" y="1446"/>
                  </a:cubicBezTo>
                  <a:cubicBezTo>
                    <a:pt x="7" y="1446"/>
                    <a:pt x="6" y="1446"/>
                    <a:pt x="5" y="144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7" name="Freeform: Shape 83">
              <a:extLst>
                <a:ext uri="{FF2B5EF4-FFF2-40B4-BE49-F238E27FC236}">
                  <a16:creationId xmlns:a16="http://schemas.microsoft.com/office/drawing/2014/main" id="{2BC6DFA2-306F-7842-8214-DFE1E8B46173}"/>
                </a:ext>
              </a:extLst>
            </p:cNvPr>
            <p:cNvSpPr/>
            <p:nvPr/>
          </p:nvSpPr>
          <p:spPr>
            <a:xfrm>
              <a:off x="13376263" y="6170569"/>
              <a:ext cx="130761" cy="7584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610">
                  <a:moveTo>
                    <a:pt x="53" y="610"/>
                  </a:moveTo>
                  <a:cubicBezTo>
                    <a:pt x="24" y="610"/>
                    <a:pt x="0" y="587"/>
                    <a:pt x="0" y="557"/>
                  </a:cubicBezTo>
                  <a:lnTo>
                    <a:pt x="0" y="53"/>
                  </a:lnTo>
                  <a:cubicBezTo>
                    <a:pt x="0" y="23"/>
                    <a:pt x="24" y="0"/>
                    <a:pt x="53" y="0"/>
                  </a:cubicBezTo>
                  <a:cubicBezTo>
                    <a:pt x="82" y="0"/>
                    <a:pt x="106" y="23"/>
                    <a:pt x="106" y="53"/>
                  </a:cubicBezTo>
                  <a:lnTo>
                    <a:pt x="106" y="557"/>
                  </a:lnTo>
                  <a:cubicBezTo>
                    <a:pt x="106" y="587"/>
                    <a:pt x="82" y="610"/>
                    <a:pt x="53" y="610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8" name="Freeform: Shape 84">
              <a:extLst>
                <a:ext uri="{FF2B5EF4-FFF2-40B4-BE49-F238E27FC236}">
                  <a16:creationId xmlns:a16="http://schemas.microsoft.com/office/drawing/2014/main" id="{4E05304C-C684-C349-B613-055A293E50AC}"/>
                </a:ext>
              </a:extLst>
            </p:cNvPr>
            <p:cNvSpPr/>
            <p:nvPr/>
          </p:nvSpPr>
          <p:spPr>
            <a:xfrm>
              <a:off x="13370032" y="6164342"/>
              <a:ext cx="143215" cy="7708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" h="620">
                  <a:moveTo>
                    <a:pt x="58" y="10"/>
                  </a:moveTo>
                  <a:cubicBezTo>
                    <a:pt x="32" y="10"/>
                    <a:pt x="11" y="32"/>
                    <a:pt x="11" y="58"/>
                  </a:cubicBezTo>
                  <a:lnTo>
                    <a:pt x="11" y="562"/>
                  </a:lnTo>
                  <a:cubicBezTo>
                    <a:pt x="11" y="589"/>
                    <a:pt x="32" y="610"/>
                    <a:pt x="58" y="610"/>
                  </a:cubicBezTo>
                  <a:cubicBezTo>
                    <a:pt x="84" y="610"/>
                    <a:pt x="106" y="589"/>
                    <a:pt x="106" y="562"/>
                  </a:cubicBezTo>
                  <a:lnTo>
                    <a:pt x="106" y="58"/>
                  </a:lnTo>
                  <a:cubicBezTo>
                    <a:pt x="106" y="32"/>
                    <a:pt x="84" y="10"/>
                    <a:pt x="58" y="10"/>
                  </a:cubicBezTo>
                  <a:close/>
                  <a:moveTo>
                    <a:pt x="58" y="620"/>
                  </a:moveTo>
                  <a:cubicBezTo>
                    <a:pt x="26" y="620"/>
                    <a:pt x="0" y="594"/>
                    <a:pt x="0" y="562"/>
                  </a:cubicBezTo>
                  <a:lnTo>
                    <a:pt x="0" y="58"/>
                  </a:lnTo>
                  <a:cubicBezTo>
                    <a:pt x="0" y="26"/>
                    <a:pt x="26" y="0"/>
                    <a:pt x="58" y="0"/>
                  </a:cubicBezTo>
                  <a:cubicBezTo>
                    <a:pt x="90" y="0"/>
                    <a:pt x="116" y="26"/>
                    <a:pt x="116" y="58"/>
                  </a:cubicBezTo>
                  <a:lnTo>
                    <a:pt x="116" y="562"/>
                  </a:lnTo>
                  <a:cubicBezTo>
                    <a:pt x="116" y="594"/>
                    <a:pt x="90" y="620"/>
                    <a:pt x="58" y="62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9" name="Freeform: Shape 85">
              <a:extLst>
                <a:ext uri="{FF2B5EF4-FFF2-40B4-BE49-F238E27FC236}">
                  <a16:creationId xmlns:a16="http://schemas.microsoft.com/office/drawing/2014/main" id="{130E7E85-2EDE-694A-AB01-623283E13239}"/>
                </a:ext>
              </a:extLst>
            </p:cNvPr>
            <p:cNvSpPr/>
            <p:nvPr/>
          </p:nvSpPr>
          <p:spPr>
            <a:xfrm>
              <a:off x="13414868" y="6153134"/>
              <a:ext cx="358660" cy="6450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9" h="519">
                  <a:moveTo>
                    <a:pt x="0" y="479"/>
                  </a:moveTo>
                  <a:cubicBezTo>
                    <a:pt x="0" y="479"/>
                    <a:pt x="44" y="106"/>
                    <a:pt x="169" y="14"/>
                  </a:cubicBezTo>
                  <a:cubicBezTo>
                    <a:pt x="177" y="8"/>
                    <a:pt x="186" y="4"/>
                    <a:pt x="196" y="3"/>
                  </a:cubicBezTo>
                  <a:cubicBezTo>
                    <a:pt x="214" y="0"/>
                    <a:pt x="232" y="-1"/>
                    <a:pt x="250" y="0"/>
                  </a:cubicBezTo>
                  <a:cubicBezTo>
                    <a:pt x="259" y="0"/>
                    <a:pt x="268" y="0"/>
                    <a:pt x="277" y="1"/>
                  </a:cubicBezTo>
                  <a:cubicBezTo>
                    <a:pt x="280" y="1"/>
                    <a:pt x="295" y="3"/>
                    <a:pt x="285" y="8"/>
                  </a:cubicBezTo>
                  <a:cubicBezTo>
                    <a:pt x="284" y="9"/>
                    <a:pt x="282" y="9"/>
                    <a:pt x="280" y="9"/>
                  </a:cubicBezTo>
                  <a:cubicBezTo>
                    <a:pt x="265" y="11"/>
                    <a:pt x="250" y="18"/>
                    <a:pt x="236" y="27"/>
                  </a:cubicBezTo>
                  <a:cubicBezTo>
                    <a:pt x="217" y="40"/>
                    <a:pt x="201" y="55"/>
                    <a:pt x="187" y="73"/>
                  </a:cubicBezTo>
                  <a:cubicBezTo>
                    <a:pt x="165" y="97"/>
                    <a:pt x="148" y="126"/>
                    <a:pt x="134" y="155"/>
                  </a:cubicBezTo>
                  <a:cubicBezTo>
                    <a:pt x="112" y="197"/>
                    <a:pt x="97" y="241"/>
                    <a:pt x="84" y="287"/>
                  </a:cubicBezTo>
                  <a:cubicBezTo>
                    <a:pt x="66" y="350"/>
                    <a:pt x="54" y="414"/>
                    <a:pt x="46" y="478"/>
                  </a:cubicBezTo>
                  <a:cubicBezTo>
                    <a:pt x="45" y="483"/>
                    <a:pt x="44" y="487"/>
                    <a:pt x="44" y="491"/>
                  </a:cubicBezTo>
                  <a:cubicBezTo>
                    <a:pt x="38" y="533"/>
                    <a:pt x="-4" y="524"/>
                    <a:pt x="0" y="482"/>
                  </a:cubicBezTo>
                  <a:cubicBezTo>
                    <a:pt x="0" y="481"/>
                    <a:pt x="0" y="480"/>
                    <a:pt x="0" y="479"/>
                  </a:cubicBezTo>
                  <a:close/>
                </a:path>
              </a:pathLst>
            </a:custGeom>
            <a:solidFill>
              <a:srgbClr val="B2AE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0" name="Freeform: Shape 86">
              <a:extLst>
                <a:ext uri="{FF2B5EF4-FFF2-40B4-BE49-F238E27FC236}">
                  <a16:creationId xmlns:a16="http://schemas.microsoft.com/office/drawing/2014/main" id="{B8A59374-5E69-B545-9AEB-D556FF233A2E}"/>
                </a:ext>
              </a:extLst>
            </p:cNvPr>
            <p:cNvSpPr/>
            <p:nvPr/>
          </p:nvSpPr>
          <p:spPr>
            <a:xfrm>
              <a:off x="13407396" y="6146907"/>
              <a:ext cx="372358" cy="6587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0" h="530">
                  <a:moveTo>
                    <a:pt x="290" y="9"/>
                  </a:moveTo>
                  <a:close/>
                  <a:moveTo>
                    <a:pt x="11" y="486"/>
                  </a:moveTo>
                  <a:lnTo>
                    <a:pt x="11" y="488"/>
                  </a:lnTo>
                  <a:cubicBezTo>
                    <a:pt x="9" y="507"/>
                    <a:pt x="18" y="519"/>
                    <a:pt x="26" y="519"/>
                  </a:cubicBezTo>
                  <a:cubicBezTo>
                    <a:pt x="34" y="520"/>
                    <a:pt x="42" y="513"/>
                    <a:pt x="45" y="497"/>
                  </a:cubicBezTo>
                  <a:lnTo>
                    <a:pt x="47" y="484"/>
                  </a:lnTo>
                  <a:cubicBezTo>
                    <a:pt x="56" y="412"/>
                    <a:pt x="69" y="349"/>
                    <a:pt x="85" y="291"/>
                  </a:cubicBezTo>
                  <a:cubicBezTo>
                    <a:pt x="99" y="241"/>
                    <a:pt x="116" y="197"/>
                    <a:pt x="135" y="159"/>
                  </a:cubicBezTo>
                  <a:cubicBezTo>
                    <a:pt x="151" y="126"/>
                    <a:pt x="169" y="98"/>
                    <a:pt x="188" y="75"/>
                  </a:cubicBezTo>
                  <a:cubicBezTo>
                    <a:pt x="204" y="56"/>
                    <a:pt x="222" y="41"/>
                    <a:pt x="239" y="29"/>
                  </a:cubicBezTo>
                  <a:cubicBezTo>
                    <a:pt x="252" y="20"/>
                    <a:pt x="265" y="15"/>
                    <a:pt x="278" y="12"/>
                  </a:cubicBezTo>
                  <a:cubicBezTo>
                    <a:pt x="270" y="11"/>
                    <a:pt x="262" y="11"/>
                    <a:pt x="256" y="11"/>
                  </a:cubicBezTo>
                  <a:cubicBezTo>
                    <a:pt x="236" y="10"/>
                    <a:pt x="219" y="11"/>
                    <a:pt x="203" y="14"/>
                  </a:cubicBezTo>
                  <a:cubicBezTo>
                    <a:pt x="194" y="15"/>
                    <a:pt x="186" y="19"/>
                    <a:pt x="178" y="24"/>
                  </a:cubicBezTo>
                  <a:cubicBezTo>
                    <a:pt x="57" y="113"/>
                    <a:pt x="12" y="478"/>
                    <a:pt x="11" y="486"/>
                  </a:cubicBezTo>
                  <a:close/>
                  <a:moveTo>
                    <a:pt x="28" y="530"/>
                  </a:moveTo>
                  <a:cubicBezTo>
                    <a:pt x="27" y="530"/>
                    <a:pt x="26" y="530"/>
                    <a:pt x="26" y="530"/>
                  </a:cubicBezTo>
                  <a:cubicBezTo>
                    <a:pt x="12" y="528"/>
                    <a:pt x="-2" y="513"/>
                    <a:pt x="0" y="488"/>
                  </a:cubicBezTo>
                  <a:lnTo>
                    <a:pt x="1" y="484"/>
                  </a:lnTo>
                  <a:cubicBezTo>
                    <a:pt x="3" y="469"/>
                    <a:pt x="47" y="109"/>
                    <a:pt x="172" y="16"/>
                  </a:cubicBezTo>
                  <a:cubicBezTo>
                    <a:pt x="181" y="9"/>
                    <a:pt x="191" y="5"/>
                    <a:pt x="201" y="3"/>
                  </a:cubicBezTo>
                  <a:cubicBezTo>
                    <a:pt x="218" y="1"/>
                    <a:pt x="236" y="0"/>
                    <a:pt x="256" y="0"/>
                  </a:cubicBezTo>
                  <a:cubicBezTo>
                    <a:pt x="264" y="1"/>
                    <a:pt x="274" y="1"/>
                    <a:pt x="283" y="2"/>
                  </a:cubicBezTo>
                  <a:cubicBezTo>
                    <a:pt x="288" y="2"/>
                    <a:pt x="298" y="4"/>
                    <a:pt x="299" y="10"/>
                  </a:cubicBezTo>
                  <a:cubicBezTo>
                    <a:pt x="300" y="12"/>
                    <a:pt x="299" y="16"/>
                    <a:pt x="294" y="19"/>
                  </a:cubicBezTo>
                  <a:cubicBezTo>
                    <a:pt x="291" y="20"/>
                    <a:pt x="290" y="20"/>
                    <a:pt x="288" y="20"/>
                  </a:cubicBezTo>
                  <a:cubicBezTo>
                    <a:pt x="273" y="22"/>
                    <a:pt x="260" y="28"/>
                    <a:pt x="245" y="37"/>
                  </a:cubicBezTo>
                  <a:cubicBezTo>
                    <a:pt x="228" y="48"/>
                    <a:pt x="212" y="63"/>
                    <a:pt x="197" y="82"/>
                  </a:cubicBezTo>
                  <a:cubicBezTo>
                    <a:pt x="178" y="104"/>
                    <a:pt x="160" y="131"/>
                    <a:pt x="144" y="163"/>
                  </a:cubicBezTo>
                  <a:cubicBezTo>
                    <a:pt x="125" y="201"/>
                    <a:pt x="109" y="243"/>
                    <a:pt x="95" y="294"/>
                  </a:cubicBezTo>
                  <a:cubicBezTo>
                    <a:pt x="78" y="351"/>
                    <a:pt x="66" y="414"/>
                    <a:pt x="56" y="486"/>
                  </a:cubicBezTo>
                  <a:lnTo>
                    <a:pt x="55" y="498"/>
                  </a:lnTo>
                  <a:cubicBezTo>
                    <a:pt x="52" y="520"/>
                    <a:pt x="39" y="530"/>
                    <a:pt x="28" y="53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1" name="Freeform: Shape 87">
              <a:extLst>
                <a:ext uri="{FF2B5EF4-FFF2-40B4-BE49-F238E27FC236}">
                  <a16:creationId xmlns:a16="http://schemas.microsoft.com/office/drawing/2014/main" id="{B8CA5339-AF29-8F43-8E61-784531837565}"/>
                </a:ext>
              </a:extLst>
            </p:cNvPr>
            <p:cNvSpPr/>
            <p:nvPr/>
          </p:nvSpPr>
          <p:spPr>
            <a:xfrm>
              <a:off x="13494570" y="6249026"/>
              <a:ext cx="113326" cy="2465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" h="199">
                  <a:moveTo>
                    <a:pt x="92" y="0"/>
                  </a:moveTo>
                  <a:lnTo>
                    <a:pt x="65" y="49"/>
                  </a:lnTo>
                  <a:cubicBezTo>
                    <a:pt x="57" y="64"/>
                    <a:pt x="48" y="80"/>
                    <a:pt x="40" y="97"/>
                  </a:cubicBezTo>
                  <a:cubicBezTo>
                    <a:pt x="32" y="113"/>
                    <a:pt x="25" y="130"/>
                    <a:pt x="18" y="147"/>
                  </a:cubicBezTo>
                  <a:cubicBezTo>
                    <a:pt x="11" y="164"/>
                    <a:pt x="5" y="181"/>
                    <a:pt x="0" y="199"/>
                  </a:cubicBezTo>
                  <a:cubicBezTo>
                    <a:pt x="1" y="181"/>
                    <a:pt x="5" y="162"/>
                    <a:pt x="10" y="144"/>
                  </a:cubicBezTo>
                  <a:cubicBezTo>
                    <a:pt x="16" y="127"/>
                    <a:pt x="23" y="109"/>
                    <a:pt x="31" y="92"/>
                  </a:cubicBezTo>
                  <a:cubicBezTo>
                    <a:pt x="48" y="60"/>
                    <a:pt x="68" y="28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2" name="Freeform: Shape 88">
              <a:extLst>
                <a:ext uri="{FF2B5EF4-FFF2-40B4-BE49-F238E27FC236}">
                  <a16:creationId xmlns:a16="http://schemas.microsoft.com/office/drawing/2014/main" id="{CCECF206-7208-4640-93DE-EE7A99895152}"/>
                </a:ext>
              </a:extLst>
            </p:cNvPr>
            <p:cNvSpPr/>
            <p:nvPr/>
          </p:nvSpPr>
          <p:spPr>
            <a:xfrm>
              <a:off x="12944127" y="6085885"/>
              <a:ext cx="1079715" cy="1419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8" h="115">
                  <a:moveTo>
                    <a:pt x="827" y="115"/>
                  </a:moveTo>
                  <a:lnTo>
                    <a:pt x="44" y="85"/>
                  </a:lnTo>
                  <a:cubicBezTo>
                    <a:pt x="20" y="84"/>
                    <a:pt x="1" y="65"/>
                    <a:pt x="0" y="41"/>
                  </a:cubicBezTo>
                  <a:cubicBezTo>
                    <a:pt x="-1" y="17"/>
                    <a:pt x="18" y="-1"/>
                    <a:pt x="41" y="0"/>
                  </a:cubicBezTo>
                  <a:lnTo>
                    <a:pt x="823" y="30"/>
                  </a:lnTo>
                  <a:cubicBezTo>
                    <a:pt x="847" y="31"/>
                    <a:pt x="867" y="51"/>
                    <a:pt x="868" y="74"/>
                  </a:cubicBezTo>
                  <a:cubicBezTo>
                    <a:pt x="869" y="97"/>
                    <a:pt x="851" y="116"/>
                    <a:pt x="827" y="115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3" name="Freeform: Shape 89">
              <a:extLst>
                <a:ext uri="{FF2B5EF4-FFF2-40B4-BE49-F238E27FC236}">
                  <a16:creationId xmlns:a16="http://schemas.microsoft.com/office/drawing/2014/main" id="{7740FC3A-5009-9F49-9F22-A370011B8BF0}"/>
                </a:ext>
              </a:extLst>
            </p:cNvPr>
            <p:cNvSpPr/>
            <p:nvPr/>
          </p:nvSpPr>
          <p:spPr>
            <a:xfrm>
              <a:off x="12936655" y="6079659"/>
              <a:ext cx="1093414" cy="1544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9" h="125">
                  <a:moveTo>
                    <a:pt x="46" y="10"/>
                  </a:moveTo>
                  <a:cubicBezTo>
                    <a:pt x="36" y="10"/>
                    <a:pt x="27" y="14"/>
                    <a:pt x="20" y="20"/>
                  </a:cubicBezTo>
                  <a:cubicBezTo>
                    <a:pt x="14" y="27"/>
                    <a:pt x="10" y="36"/>
                    <a:pt x="11" y="46"/>
                  </a:cubicBezTo>
                  <a:cubicBezTo>
                    <a:pt x="11" y="66"/>
                    <a:pt x="30" y="84"/>
                    <a:pt x="51" y="85"/>
                  </a:cubicBezTo>
                  <a:lnTo>
                    <a:pt x="833" y="115"/>
                  </a:lnTo>
                  <a:cubicBezTo>
                    <a:pt x="843" y="115"/>
                    <a:pt x="853" y="112"/>
                    <a:pt x="859" y="105"/>
                  </a:cubicBezTo>
                  <a:cubicBezTo>
                    <a:pt x="866" y="98"/>
                    <a:pt x="869" y="89"/>
                    <a:pt x="869" y="79"/>
                  </a:cubicBezTo>
                  <a:cubicBezTo>
                    <a:pt x="868" y="59"/>
                    <a:pt x="850" y="41"/>
                    <a:pt x="829" y="40"/>
                  </a:cubicBezTo>
                  <a:lnTo>
                    <a:pt x="47" y="10"/>
                  </a:lnTo>
                  <a:close/>
                  <a:moveTo>
                    <a:pt x="834" y="125"/>
                  </a:moveTo>
                  <a:lnTo>
                    <a:pt x="833" y="125"/>
                  </a:lnTo>
                  <a:lnTo>
                    <a:pt x="50" y="95"/>
                  </a:lnTo>
                  <a:cubicBezTo>
                    <a:pt x="24" y="94"/>
                    <a:pt x="2" y="72"/>
                    <a:pt x="0" y="46"/>
                  </a:cubicBezTo>
                  <a:cubicBezTo>
                    <a:pt x="0" y="33"/>
                    <a:pt x="5" y="22"/>
                    <a:pt x="13" y="13"/>
                  </a:cubicBezTo>
                  <a:cubicBezTo>
                    <a:pt x="22" y="4"/>
                    <a:pt x="34" y="0"/>
                    <a:pt x="47" y="0"/>
                  </a:cubicBezTo>
                  <a:lnTo>
                    <a:pt x="830" y="30"/>
                  </a:lnTo>
                  <a:cubicBezTo>
                    <a:pt x="856" y="31"/>
                    <a:pt x="879" y="53"/>
                    <a:pt x="879" y="79"/>
                  </a:cubicBezTo>
                  <a:cubicBezTo>
                    <a:pt x="880" y="91"/>
                    <a:pt x="875" y="104"/>
                    <a:pt x="867" y="112"/>
                  </a:cubicBezTo>
                  <a:cubicBezTo>
                    <a:pt x="858" y="121"/>
                    <a:pt x="847" y="125"/>
                    <a:pt x="834" y="12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4" name="Freeform: Shape 90">
              <a:extLst>
                <a:ext uri="{FF2B5EF4-FFF2-40B4-BE49-F238E27FC236}">
                  <a16:creationId xmlns:a16="http://schemas.microsoft.com/office/drawing/2014/main" id="{A89F3EA0-1344-934F-868A-7C7CFFAA4FC3}"/>
                </a:ext>
              </a:extLst>
            </p:cNvPr>
            <p:cNvSpPr/>
            <p:nvPr/>
          </p:nvSpPr>
          <p:spPr>
            <a:xfrm>
              <a:off x="12299038" y="6075923"/>
              <a:ext cx="759661" cy="5429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1" h="437">
                  <a:moveTo>
                    <a:pt x="80" y="367"/>
                  </a:moveTo>
                  <a:cubicBezTo>
                    <a:pt x="220" y="480"/>
                    <a:pt x="429" y="454"/>
                    <a:pt x="541" y="310"/>
                  </a:cubicBezTo>
                  <a:cubicBezTo>
                    <a:pt x="598" y="236"/>
                    <a:pt x="619" y="147"/>
                    <a:pt x="608" y="63"/>
                  </a:cubicBezTo>
                  <a:cubicBezTo>
                    <a:pt x="601" y="16"/>
                    <a:pt x="554" y="-12"/>
                    <a:pt x="509" y="5"/>
                  </a:cubicBezTo>
                  <a:cubicBezTo>
                    <a:pt x="477" y="17"/>
                    <a:pt x="457" y="49"/>
                    <a:pt x="462" y="84"/>
                  </a:cubicBezTo>
                  <a:cubicBezTo>
                    <a:pt x="469" y="150"/>
                    <a:pt x="462" y="256"/>
                    <a:pt x="353" y="294"/>
                  </a:cubicBezTo>
                  <a:cubicBezTo>
                    <a:pt x="244" y="332"/>
                    <a:pt x="147" y="263"/>
                    <a:pt x="93" y="214"/>
                  </a:cubicBezTo>
                  <a:cubicBezTo>
                    <a:pt x="70" y="192"/>
                    <a:pt x="32" y="195"/>
                    <a:pt x="11" y="221"/>
                  </a:cubicBezTo>
                  <a:lnTo>
                    <a:pt x="11" y="222"/>
                  </a:lnTo>
                  <a:cubicBezTo>
                    <a:pt x="-3" y="241"/>
                    <a:pt x="-4" y="265"/>
                    <a:pt x="7" y="283"/>
                  </a:cubicBezTo>
                  <a:cubicBezTo>
                    <a:pt x="26" y="315"/>
                    <a:pt x="50" y="344"/>
                    <a:pt x="80" y="36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5" name="Freeform: Shape 91">
              <a:extLst>
                <a:ext uri="{FF2B5EF4-FFF2-40B4-BE49-F238E27FC236}">
                  <a16:creationId xmlns:a16="http://schemas.microsoft.com/office/drawing/2014/main" id="{62B45479-8ED3-2548-9EE8-47ABCCCF752A}"/>
                </a:ext>
              </a:extLst>
            </p:cNvPr>
            <p:cNvSpPr/>
            <p:nvPr/>
          </p:nvSpPr>
          <p:spPr>
            <a:xfrm>
              <a:off x="13084852" y="8877951"/>
              <a:ext cx="425908" cy="3997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3" h="322">
                  <a:moveTo>
                    <a:pt x="343" y="161"/>
                  </a:moveTo>
                  <a:cubicBezTo>
                    <a:pt x="343" y="250"/>
                    <a:pt x="266" y="322"/>
                    <a:pt x="172" y="322"/>
                  </a:cubicBezTo>
                  <a:cubicBezTo>
                    <a:pt x="77" y="322"/>
                    <a:pt x="0" y="250"/>
                    <a:pt x="0" y="161"/>
                  </a:cubicBezTo>
                  <a:cubicBezTo>
                    <a:pt x="0" y="72"/>
                    <a:pt x="77" y="0"/>
                    <a:pt x="172" y="0"/>
                  </a:cubicBezTo>
                  <a:cubicBezTo>
                    <a:pt x="266" y="0"/>
                    <a:pt x="343" y="72"/>
                    <a:pt x="343" y="16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6" name="Freeform: Shape 92">
              <a:extLst>
                <a:ext uri="{FF2B5EF4-FFF2-40B4-BE49-F238E27FC236}">
                  <a16:creationId xmlns:a16="http://schemas.microsoft.com/office/drawing/2014/main" id="{F90B7489-26F8-EA46-BB5F-DFCAD4CFBD99}"/>
                </a:ext>
              </a:extLst>
            </p:cNvPr>
            <p:cNvSpPr/>
            <p:nvPr/>
          </p:nvSpPr>
          <p:spPr>
            <a:xfrm>
              <a:off x="13078625" y="8871725"/>
              <a:ext cx="438362" cy="4122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3" h="332">
                  <a:moveTo>
                    <a:pt x="177" y="10"/>
                  </a:moveTo>
                  <a:cubicBezTo>
                    <a:pt x="85" y="10"/>
                    <a:pt x="10" y="80"/>
                    <a:pt x="10" y="166"/>
                  </a:cubicBezTo>
                  <a:cubicBezTo>
                    <a:pt x="10" y="252"/>
                    <a:pt x="85" y="322"/>
                    <a:pt x="177" y="322"/>
                  </a:cubicBezTo>
                  <a:cubicBezTo>
                    <a:pt x="268" y="322"/>
                    <a:pt x="342" y="252"/>
                    <a:pt x="342" y="166"/>
                  </a:cubicBezTo>
                  <a:cubicBezTo>
                    <a:pt x="342" y="80"/>
                    <a:pt x="268" y="10"/>
                    <a:pt x="177" y="10"/>
                  </a:cubicBezTo>
                  <a:close/>
                  <a:moveTo>
                    <a:pt x="177" y="332"/>
                  </a:moveTo>
                  <a:cubicBezTo>
                    <a:pt x="79" y="332"/>
                    <a:pt x="0" y="258"/>
                    <a:pt x="0" y="166"/>
                  </a:cubicBezTo>
                  <a:cubicBezTo>
                    <a:pt x="0" y="74"/>
                    <a:pt x="79" y="0"/>
                    <a:pt x="177" y="0"/>
                  </a:cubicBezTo>
                  <a:cubicBezTo>
                    <a:pt x="274" y="0"/>
                    <a:pt x="353" y="74"/>
                    <a:pt x="353" y="166"/>
                  </a:cubicBezTo>
                  <a:cubicBezTo>
                    <a:pt x="353" y="258"/>
                    <a:pt x="274" y="332"/>
                    <a:pt x="177" y="332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7" name="Freeform: Shape 93">
              <a:extLst>
                <a:ext uri="{FF2B5EF4-FFF2-40B4-BE49-F238E27FC236}">
                  <a16:creationId xmlns:a16="http://schemas.microsoft.com/office/drawing/2014/main" id="{73A7ECDF-D1C7-9447-9FAB-26A8ADF0D9C2}"/>
                </a:ext>
              </a:extLst>
            </p:cNvPr>
            <p:cNvSpPr/>
            <p:nvPr/>
          </p:nvSpPr>
          <p:spPr>
            <a:xfrm>
              <a:off x="13082361" y="6774562"/>
              <a:ext cx="447079" cy="23586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1895">
                  <a:moveTo>
                    <a:pt x="101" y="1864"/>
                  </a:moveTo>
                  <a:cubicBezTo>
                    <a:pt x="92" y="1654"/>
                    <a:pt x="19" y="590"/>
                    <a:pt x="0" y="164"/>
                  </a:cubicBezTo>
                  <a:cubicBezTo>
                    <a:pt x="-4" y="72"/>
                    <a:pt x="62" y="0"/>
                    <a:pt x="152" y="0"/>
                  </a:cubicBezTo>
                  <a:cubicBezTo>
                    <a:pt x="217" y="0"/>
                    <a:pt x="360" y="5"/>
                    <a:pt x="360" y="1"/>
                  </a:cubicBezTo>
                  <a:cubicBezTo>
                    <a:pt x="360" y="48"/>
                    <a:pt x="359" y="81"/>
                    <a:pt x="360" y="129"/>
                  </a:cubicBezTo>
                  <a:lnTo>
                    <a:pt x="192" y="129"/>
                  </a:lnTo>
                  <a:cubicBezTo>
                    <a:pt x="166" y="130"/>
                    <a:pt x="150" y="157"/>
                    <a:pt x="150" y="184"/>
                  </a:cubicBezTo>
                  <a:lnTo>
                    <a:pt x="167" y="1861"/>
                  </a:lnTo>
                  <a:cubicBezTo>
                    <a:pt x="167" y="1879"/>
                    <a:pt x="154" y="1894"/>
                    <a:pt x="137" y="1895"/>
                  </a:cubicBezTo>
                  <a:cubicBezTo>
                    <a:pt x="118" y="1897"/>
                    <a:pt x="102" y="1882"/>
                    <a:pt x="101" y="1864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8" name="Freeform: Shape 94">
              <a:extLst>
                <a:ext uri="{FF2B5EF4-FFF2-40B4-BE49-F238E27FC236}">
                  <a16:creationId xmlns:a16="http://schemas.microsoft.com/office/drawing/2014/main" id="{36CEE9AA-7267-A94A-B6C7-50548A0BCF1B}"/>
                </a:ext>
              </a:extLst>
            </p:cNvPr>
            <p:cNvSpPr/>
            <p:nvPr/>
          </p:nvSpPr>
          <p:spPr>
            <a:xfrm>
              <a:off x="13077379" y="6769580"/>
              <a:ext cx="458287" cy="23698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9" h="1904">
                  <a:moveTo>
                    <a:pt x="156" y="8"/>
                  </a:moveTo>
                  <a:cubicBezTo>
                    <a:pt x="115" y="8"/>
                    <a:pt x="76" y="24"/>
                    <a:pt x="49" y="52"/>
                  </a:cubicBezTo>
                  <a:cubicBezTo>
                    <a:pt x="21" y="82"/>
                    <a:pt x="6" y="123"/>
                    <a:pt x="8" y="167"/>
                  </a:cubicBezTo>
                  <a:cubicBezTo>
                    <a:pt x="19" y="412"/>
                    <a:pt x="48" y="876"/>
                    <a:pt x="71" y="1249"/>
                  </a:cubicBezTo>
                  <a:cubicBezTo>
                    <a:pt x="90" y="1533"/>
                    <a:pt x="105" y="1778"/>
                    <a:pt x="109" y="1868"/>
                  </a:cubicBezTo>
                  <a:cubicBezTo>
                    <a:pt x="109" y="1875"/>
                    <a:pt x="113" y="1884"/>
                    <a:pt x="119" y="1888"/>
                  </a:cubicBezTo>
                  <a:cubicBezTo>
                    <a:pt x="125" y="1894"/>
                    <a:pt x="132" y="1896"/>
                    <a:pt x="141" y="1896"/>
                  </a:cubicBezTo>
                  <a:cubicBezTo>
                    <a:pt x="156" y="1895"/>
                    <a:pt x="167" y="1881"/>
                    <a:pt x="167" y="1865"/>
                  </a:cubicBezTo>
                  <a:lnTo>
                    <a:pt x="150" y="188"/>
                  </a:lnTo>
                  <a:cubicBezTo>
                    <a:pt x="150" y="160"/>
                    <a:pt x="166" y="130"/>
                    <a:pt x="195" y="129"/>
                  </a:cubicBezTo>
                  <a:lnTo>
                    <a:pt x="361" y="128"/>
                  </a:lnTo>
                  <a:cubicBezTo>
                    <a:pt x="360" y="104"/>
                    <a:pt x="360" y="84"/>
                    <a:pt x="360" y="63"/>
                  </a:cubicBezTo>
                  <a:cubicBezTo>
                    <a:pt x="360" y="46"/>
                    <a:pt x="360" y="29"/>
                    <a:pt x="360" y="10"/>
                  </a:cubicBezTo>
                  <a:cubicBezTo>
                    <a:pt x="350" y="11"/>
                    <a:pt x="326" y="11"/>
                    <a:pt x="262" y="9"/>
                  </a:cubicBezTo>
                  <a:cubicBezTo>
                    <a:pt x="224" y="8"/>
                    <a:pt x="183" y="8"/>
                    <a:pt x="156" y="8"/>
                  </a:cubicBezTo>
                  <a:close/>
                  <a:moveTo>
                    <a:pt x="138" y="1904"/>
                  </a:moveTo>
                  <a:cubicBezTo>
                    <a:pt x="129" y="1904"/>
                    <a:pt x="120" y="1900"/>
                    <a:pt x="114" y="1895"/>
                  </a:cubicBezTo>
                  <a:cubicBezTo>
                    <a:pt x="106" y="1888"/>
                    <a:pt x="101" y="1878"/>
                    <a:pt x="101" y="1868"/>
                  </a:cubicBezTo>
                  <a:cubicBezTo>
                    <a:pt x="98" y="1778"/>
                    <a:pt x="82" y="1534"/>
                    <a:pt x="64" y="1250"/>
                  </a:cubicBezTo>
                  <a:cubicBezTo>
                    <a:pt x="41" y="877"/>
                    <a:pt x="11" y="413"/>
                    <a:pt x="0" y="168"/>
                  </a:cubicBezTo>
                  <a:cubicBezTo>
                    <a:pt x="-2" y="122"/>
                    <a:pt x="13" y="79"/>
                    <a:pt x="43" y="47"/>
                  </a:cubicBezTo>
                  <a:cubicBezTo>
                    <a:pt x="73" y="17"/>
                    <a:pt x="112" y="0"/>
                    <a:pt x="156" y="0"/>
                  </a:cubicBezTo>
                  <a:cubicBezTo>
                    <a:pt x="183" y="0"/>
                    <a:pt x="224" y="1"/>
                    <a:pt x="262" y="2"/>
                  </a:cubicBezTo>
                  <a:cubicBezTo>
                    <a:pt x="306" y="2"/>
                    <a:pt x="356" y="4"/>
                    <a:pt x="362" y="2"/>
                  </a:cubicBezTo>
                  <a:lnTo>
                    <a:pt x="363" y="5"/>
                  </a:lnTo>
                  <a:lnTo>
                    <a:pt x="367" y="5"/>
                  </a:lnTo>
                  <a:lnTo>
                    <a:pt x="367" y="7"/>
                  </a:lnTo>
                  <a:cubicBezTo>
                    <a:pt x="368" y="28"/>
                    <a:pt x="368" y="45"/>
                    <a:pt x="368" y="63"/>
                  </a:cubicBezTo>
                  <a:cubicBezTo>
                    <a:pt x="368" y="86"/>
                    <a:pt x="368" y="106"/>
                    <a:pt x="369" y="132"/>
                  </a:cubicBezTo>
                  <a:lnTo>
                    <a:pt x="369" y="136"/>
                  </a:lnTo>
                  <a:lnTo>
                    <a:pt x="196" y="138"/>
                  </a:lnTo>
                  <a:cubicBezTo>
                    <a:pt x="172" y="138"/>
                    <a:pt x="158" y="163"/>
                    <a:pt x="158" y="188"/>
                  </a:cubicBezTo>
                  <a:lnTo>
                    <a:pt x="175" y="1865"/>
                  </a:lnTo>
                  <a:cubicBezTo>
                    <a:pt x="175" y="1885"/>
                    <a:pt x="160" y="1902"/>
                    <a:pt x="141" y="1903"/>
                  </a:cubicBezTo>
                  <a:cubicBezTo>
                    <a:pt x="140" y="1904"/>
                    <a:pt x="139" y="1904"/>
                    <a:pt x="138" y="190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9" name="Freeform: Shape 95">
              <a:extLst>
                <a:ext uri="{FF2B5EF4-FFF2-40B4-BE49-F238E27FC236}">
                  <a16:creationId xmlns:a16="http://schemas.microsoft.com/office/drawing/2014/main" id="{9540A718-9531-F34C-97EF-D81450E64EC9}"/>
                </a:ext>
              </a:extLst>
            </p:cNvPr>
            <p:cNvSpPr/>
            <p:nvPr/>
          </p:nvSpPr>
          <p:spPr>
            <a:xfrm>
              <a:off x="13183234" y="6882907"/>
              <a:ext cx="250315" cy="22478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2" h="1806">
                  <a:moveTo>
                    <a:pt x="202" y="0"/>
                  </a:moveTo>
                  <a:lnTo>
                    <a:pt x="93" y="0"/>
                  </a:lnTo>
                  <a:cubicBezTo>
                    <a:pt x="40" y="0"/>
                    <a:pt x="-2" y="44"/>
                    <a:pt x="0" y="96"/>
                  </a:cubicBezTo>
                  <a:lnTo>
                    <a:pt x="63" y="1806"/>
                  </a:lnTo>
                  <a:cubicBezTo>
                    <a:pt x="77" y="1801"/>
                    <a:pt x="86" y="1788"/>
                    <a:pt x="86" y="1773"/>
                  </a:cubicBezTo>
                  <a:lnTo>
                    <a:pt x="69" y="96"/>
                  </a:lnTo>
                  <a:cubicBezTo>
                    <a:pt x="69" y="69"/>
                    <a:pt x="85" y="42"/>
                    <a:pt x="111" y="41"/>
                  </a:cubicBezTo>
                  <a:lnTo>
                    <a:pt x="200" y="41"/>
                  </a:lnTo>
                  <a:close/>
                </a:path>
              </a:pathLst>
            </a:custGeom>
            <a:solidFill>
              <a:srgbClr val="231376">
                <a:alpha val="3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00" name="Freeform: Shape 96">
              <a:extLst>
                <a:ext uri="{FF2B5EF4-FFF2-40B4-BE49-F238E27FC236}">
                  <a16:creationId xmlns:a16="http://schemas.microsoft.com/office/drawing/2014/main" id="{0F586B56-CE5C-A047-AC6E-8673B54AE2AC}"/>
                </a:ext>
              </a:extLst>
            </p:cNvPr>
            <p:cNvSpPr/>
            <p:nvPr/>
          </p:nvSpPr>
          <p:spPr>
            <a:xfrm>
              <a:off x="13289088" y="6774562"/>
              <a:ext cx="357414" cy="160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30">
                  <a:moveTo>
                    <a:pt x="228" y="130"/>
                  </a:moveTo>
                  <a:lnTo>
                    <a:pt x="60" y="130"/>
                  </a:lnTo>
                  <a:cubicBezTo>
                    <a:pt x="27" y="130"/>
                    <a:pt x="0" y="103"/>
                    <a:pt x="0" y="69"/>
                  </a:cubicBezTo>
                  <a:lnTo>
                    <a:pt x="0" y="60"/>
                  </a:lnTo>
                  <a:cubicBezTo>
                    <a:pt x="0" y="27"/>
                    <a:pt x="27" y="0"/>
                    <a:pt x="60" y="0"/>
                  </a:cubicBezTo>
                  <a:lnTo>
                    <a:pt x="228" y="0"/>
                  </a:lnTo>
                  <a:cubicBezTo>
                    <a:pt x="262" y="0"/>
                    <a:pt x="288" y="27"/>
                    <a:pt x="288" y="60"/>
                  </a:cubicBezTo>
                  <a:lnTo>
                    <a:pt x="288" y="69"/>
                  </a:lnTo>
                  <a:cubicBezTo>
                    <a:pt x="288" y="103"/>
                    <a:pt x="262" y="130"/>
                    <a:pt x="228" y="130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1" name="Freeform: Shape 97">
              <a:extLst>
                <a:ext uri="{FF2B5EF4-FFF2-40B4-BE49-F238E27FC236}">
                  <a16:creationId xmlns:a16="http://schemas.microsoft.com/office/drawing/2014/main" id="{8C98DCFF-2CEA-2743-BAC0-40C5A9C8BDEF}"/>
                </a:ext>
              </a:extLst>
            </p:cNvPr>
            <p:cNvSpPr/>
            <p:nvPr/>
          </p:nvSpPr>
          <p:spPr>
            <a:xfrm>
              <a:off x="13284107" y="6769580"/>
              <a:ext cx="367377" cy="1706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6" h="138">
                  <a:moveTo>
                    <a:pt x="64" y="8"/>
                  </a:moveTo>
                  <a:cubicBezTo>
                    <a:pt x="33" y="8"/>
                    <a:pt x="8" y="34"/>
                    <a:pt x="8" y="64"/>
                  </a:cubicBezTo>
                  <a:lnTo>
                    <a:pt x="8" y="73"/>
                  </a:lnTo>
                  <a:cubicBezTo>
                    <a:pt x="8" y="104"/>
                    <a:pt x="33" y="130"/>
                    <a:pt x="64" y="130"/>
                  </a:cubicBezTo>
                  <a:lnTo>
                    <a:pt x="232" y="130"/>
                  </a:lnTo>
                  <a:cubicBezTo>
                    <a:pt x="263" y="130"/>
                    <a:pt x="288" y="104"/>
                    <a:pt x="288" y="73"/>
                  </a:cubicBezTo>
                  <a:lnTo>
                    <a:pt x="288" y="64"/>
                  </a:lnTo>
                  <a:cubicBezTo>
                    <a:pt x="288" y="34"/>
                    <a:pt x="263" y="8"/>
                    <a:pt x="232" y="8"/>
                  </a:cubicBezTo>
                  <a:close/>
                  <a:moveTo>
                    <a:pt x="232" y="138"/>
                  </a:moveTo>
                  <a:lnTo>
                    <a:pt x="64" y="138"/>
                  </a:lnTo>
                  <a:cubicBezTo>
                    <a:pt x="29" y="138"/>
                    <a:pt x="0" y="109"/>
                    <a:pt x="0" y="73"/>
                  </a:cubicBezTo>
                  <a:lnTo>
                    <a:pt x="0" y="64"/>
                  </a:lnTo>
                  <a:cubicBezTo>
                    <a:pt x="0" y="29"/>
                    <a:pt x="29" y="0"/>
                    <a:pt x="64" y="0"/>
                  </a:cubicBezTo>
                  <a:lnTo>
                    <a:pt x="232" y="0"/>
                  </a:lnTo>
                  <a:cubicBezTo>
                    <a:pt x="268" y="0"/>
                    <a:pt x="296" y="29"/>
                    <a:pt x="296" y="64"/>
                  </a:cubicBezTo>
                  <a:lnTo>
                    <a:pt x="296" y="73"/>
                  </a:lnTo>
                  <a:cubicBezTo>
                    <a:pt x="296" y="109"/>
                    <a:pt x="268" y="138"/>
                    <a:pt x="232" y="13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2" name="Freeform: Shape 98">
              <a:extLst>
                <a:ext uri="{FF2B5EF4-FFF2-40B4-BE49-F238E27FC236}">
                  <a16:creationId xmlns:a16="http://schemas.microsoft.com/office/drawing/2014/main" id="{942B7B54-F6A2-7F43-BE09-804FBD10C2FC}"/>
                </a:ext>
              </a:extLst>
            </p:cNvPr>
            <p:cNvSpPr/>
            <p:nvPr/>
          </p:nvSpPr>
          <p:spPr>
            <a:xfrm>
              <a:off x="10230515" y="5666204"/>
              <a:ext cx="1504378" cy="31332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9" h="2517">
                  <a:moveTo>
                    <a:pt x="1140" y="656"/>
                  </a:moveTo>
                  <a:cubicBezTo>
                    <a:pt x="1128" y="640"/>
                    <a:pt x="1115" y="624"/>
                    <a:pt x="1101" y="609"/>
                  </a:cubicBezTo>
                  <a:cubicBezTo>
                    <a:pt x="1028" y="527"/>
                    <a:pt x="824" y="432"/>
                    <a:pt x="748" y="352"/>
                  </a:cubicBezTo>
                  <a:cubicBezTo>
                    <a:pt x="669" y="268"/>
                    <a:pt x="660" y="208"/>
                    <a:pt x="568" y="139"/>
                  </a:cubicBezTo>
                  <a:cubicBezTo>
                    <a:pt x="499" y="87"/>
                    <a:pt x="467" y="35"/>
                    <a:pt x="383" y="13"/>
                  </a:cubicBezTo>
                  <a:cubicBezTo>
                    <a:pt x="268" y="-17"/>
                    <a:pt x="191" y="4"/>
                    <a:pt x="93" y="73"/>
                  </a:cubicBezTo>
                  <a:cubicBezTo>
                    <a:pt x="-3" y="141"/>
                    <a:pt x="-15" y="239"/>
                    <a:pt x="13" y="338"/>
                  </a:cubicBezTo>
                  <a:cubicBezTo>
                    <a:pt x="44" y="449"/>
                    <a:pt x="126" y="562"/>
                    <a:pt x="194" y="631"/>
                  </a:cubicBezTo>
                  <a:cubicBezTo>
                    <a:pt x="323" y="763"/>
                    <a:pt x="480" y="860"/>
                    <a:pt x="640" y="967"/>
                  </a:cubicBezTo>
                  <a:cubicBezTo>
                    <a:pt x="657" y="978"/>
                    <a:pt x="658" y="1002"/>
                    <a:pt x="643" y="1015"/>
                  </a:cubicBezTo>
                  <a:cubicBezTo>
                    <a:pt x="606" y="1047"/>
                    <a:pt x="566" y="1082"/>
                    <a:pt x="521" y="1152"/>
                  </a:cubicBezTo>
                  <a:cubicBezTo>
                    <a:pt x="477" y="1220"/>
                    <a:pt x="442" y="1296"/>
                    <a:pt x="399" y="1440"/>
                  </a:cubicBezTo>
                  <a:cubicBezTo>
                    <a:pt x="305" y="1757"/>
                    <a:pt x="332" y="1877"/>
                    <a:pt x="249" y="2118"/>
                  </a:cubicBezTo>
                  <a:cubicBezTo>
                    <a:pt x="226" y="2184"/>
                    <a:pt x="202" y="2251"/>
                    <a:pt x="176" y="2317"/>
                  </a:cubicBezTo>
                  <a:cubicBezTo>
                    <a:pt x="154" y="2372"/>
                    <a:pt x="108" y="2442"/>
                    <a:pt x="105" y="2501"/>
                  </a:cubicBezTo>
                  <a:lnTo>
                    <a:pt x="132" y="2517"/>
                  </a:lnTo>
                  <a:lnTo>
                    <a:pt x="432" y="2445"/>
                  </a:lnTo>
                  <a:cubicBezTo>
                    <a:pt x="432" y="2445"/>
                    <a:pt x="598" y="1935"/>
                    <a:pt x="861" y="1580"/>
                  </a:cubicBezTo>
                  <a:cubicBezTo>
                    <a:pt x="949" y="1462"/>
                    <a:pt x="1030" y="1339"/>
                    <a:pt x="1096" y="1208"/>
                  </a:cubicBezTo>
                  <a:cubicBezTo>
                    <a:pt x="1152" y="1098"/>
                    <a:pt x="1204" y="977"/>
                    <a:pt x="1209" y="852"/>
                  </a:cubicBezTo>
                  <a:cubicBezTo>
                    <a:pt x="1211" y="779"/>
                    <a:pt x="1182" y="714"/>
                    <a:pt x="1140" y="656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3" name="Freeform: Shape 99">
              <a:extLst>
                <a:ext uri="{FF2B5EF4-FFF2-40B4-BE49-F238E27FC236}">
                  <a16:creationId xmlns:a16="http://schemas.microsoft.com/office/drawing/2014/main" id="{0CC11802-A98D-2E47-A340-E4F9748BBAF7}"/>
                </a:ext>
              </a:extLst>
            </p:cNvPr>
            <p:cNvSpPr/>
            <p:nvPr/>
          </p:nvSpPr>
          <p:spPr>
            <a:xfrm>
              <a:off x="10226779" y="5661222"/>
              <a:ext cx="1513092" cy="31432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6" h="2525">
                  <a:moveTo>
                    <a:pt x="112" y="2503"/>
                  </a:moveTo>
                  <a:lnTo>
                    <a:pt x="136" y="2517"/>
                  </a:lnTo>
                  <a:lnTo>
                    <a:pt x="432" y="2446"/>
                  </a:lnTo>
                  <a:cubicBezTo>
                    <a:pt x="444" y="2410"/>
                    <a:pt x="610" y="1922"/>
                    <a:pt x="861" y="1582"/>
                  </a:cubicBezTo>
                  <a:cubicBezTo>
                    <a:pt x="960" y="1449"/>
                    <a:pt x="1036" y="1327"/>
                    <a:pt x="1096" y="1210"/>
                  </a:cubicBezTo>
                  <a:cubicBezTo>
                    <a:pt x="1149" y="1106"/>
                    <a:pt x="1203" y="983"/>
                    <a:pt x="1208" y="856"/>
                  </a:cubicBezTo>
                  <a:cubicBezTo>
                    <a:pt x="1211" y="792"/>
                    <a:pt x="1188" y="728"/>
                    <a:pt x="1140" y="663"/>
                  </a:cubicBezTo>
                  <a:cubicBezTo>
                    <a:pt x="1129" y="647"/>
                    <a:pt x="1116" y="631"/>
                    <a:pt x="1102" y="615"/>
                  </a:cubicBezTo>
                  <a:cubicBezTo>
                    <a:pt x="1064" y="573"/>
                    <a:pt x="992" y="527"/>
                    <a:pt x="921" y="483"/>
                  </a:cubicBezTo>
                  <a:cubicBezTo>
                    <a:pt x="855" y="441"/>
                    <a:pt x="786" y="398"/>
                    <a:pt x="748" y="359"/>
                  </a:cubicBezTo>
                  <a:cubicBezTo>
                    <a:pt x="715" y="323"/>
                    <a:pt x="694" y="293"/>
                    <a:pt x="675" y="263"/>
                  </a:cubicBezTo>
                  <a:cubicBezTo>
                    <a:pt x="648" y="223"/>
                    <a:pt x="622" y="186"/>
                    <a:pt x="569" y="146"/>
                  </a:cubicBezTo>
                  <a:cubicBezTo>
                    <a:pt x="548" y="130"/>
                    <a:pt x="531" y="115"/>
                    <a:pt x="515" y="100"/>
                  </a:cubicBezTo>
                  <a:cubicBezTo>
                    <a:pt x="477" y="66"/>
                    <a:pt x="443" y="36"/>
                    <a:pt x="385" y="21"/>
                  </a:cubicBezTo>
                  <a:cubicBezTo>
                    <a:pt x="277" y="-8"/>
                    <a:pt x="202" y="8"/>
                    <a:pt x="98" y="80"/>
                  </a:cubicBezTo>
                  <a:cubicBezTo>
                    <a:pt x="14" y="140"/>
                    <a:pt x="-12" y="227"/>
                    <a:pt x="20" y="341"/>
                  </a:cubicBezTo>
                  <a:cubicBezTo>
                    <a:pt x="51" y="453"/>
                    <a:pt x="133" y="565"/>
                    <a:pt x="200" y="632"/>
                  </a:cubicBezTo>
                  <a:cubicBezTo>
                    <a:pt x="313" y="748"/>
                    <a:pt x="446" y="836"/>
                    <a:pt x="587" y="930"/>
                  </a:cubicBezTo>
                  <a:cubicBezTo>
                    <a:pt x="606" y="943"/>
                    <a:pt x="626" y="955"/>
                    <a:pt x="645" y="968"/>
                  </a:cubicBezTo>
                  <a:cubicBezTo>
                    <a:pt x="654" y="974"/>
                    <a:pt x="660" y="984"/>
                    <a:pt x="660" y="994"/>
                  </a:cubicBezTo>
                  <a:cubicBezTo>
                    <a:pt x="661" y="1005"/>
                    <a:pt x="657" y="1016"/>
                    <a:pt x="648" y="1022"/>
                  </a:cubicBezTo>
                  <a:cubicBezTo>
                    <a:pt x="614" y="1051"/>
                    <a:pt x="573" y="1086"/>
                    <a:pt x="527" y="1158"/>
                  </a:cubicBezTo>
                  <a:cubicBezTo>
                    <a:pt x="486" y="1222"/>
                    <a:pt x="450" y="1295"/>
                    <a:pt x="406" y="1445"/>
                  </a:cubicBezTo>
                  <a:cubicBezTo>
                    <a:pt x="359" y="1603"/>
                    <a:pt x="342" y="1714"/>
                    <a:pt x="327" y="1811"/>
                  </a:cubicBezTo>
                  <a:cubicBezTo>
                    <a:pt x="312" y="1910"/>
                    <a:pt x="297" y="2002"/>
                    <a:pt x="256" y="2123"/>
                  </a:cubicBezTo>
                  <a:cubicBezTo>
                    <a:pt x="232" y="2192"/>
                    <a:pt x="208" y="2259"/>
                    <a:pt x="182" y="2322"/>
                  </a:cubicBezTo>
                  <a:cubicBezTo>
                    <a:pt x="176" y="2340"/>
                    <a:pt x="167" y="2359"/>
                    <a:pt x="157" y="2379"/>
                  </a:cubicBezTo>
                  <a:cubicBezTo>
                    <a:pt x="136" y="2421"/>
                    <a:pt x="115" y="2464"/>
                    <a:pt x="112" y="2503"/>
                  </a:cubicBezTo>
                  <a:close/>
                  <a:moveTo>
                    <a:pt x="135" y="2525"/>
                  </a:moveTo>
                  <a:lnTo>
                    <a:pt x="104" y="2506"/>
                  </a:lnTo>
                  <a:lnTo>
                    <a:pt x="104" y="2505"/>
                  </a:lnTo>
                  <a:cubicBezTo>
                    <a:pt x="106" y="2464"/>
                    <a:pt x="128" y="2418"/>
                    <a:pt x="150" y="2376"/>
                  </a:cubicBezTo>
                  <a:cubicBezTo>
                    <a:pt x="159" y="2356"/>
                    <a:pt x="169" y="2337"/>
                    <a:pt x="176" y="2320"/>
                  </a:cubicBezTo>
                  <a:cubicBezTo>
                    <a:pt x="200" y="2257"/>
                    <a:pt x="225" y="2190"/>
                    <a:pt x="249" y="2120"/>
                  </a:cubicBezTo>
                  <a:cubicBezTo>
                    <a:pt x="290" y="2000"/>
                    <a:pt x="304" y="1912"/>
                    <a:pt x="319" y="1810"/>
                  </a:cubicBezTo>
                  <a:cubicBezTo>
                    <a:pt x="334" y="1712"/>
                    <a:pt x="352" y="1601"/>
                    <a:pt x="398" y="1443"/>
                  </a:cubicBezTo>
                  <a:cubicBezTo>
                    <a:pt x="443" y="1292"/>
                    <a:pt x="480" y="1218"/>
                    <a:pt x="521" y="1154"/>
                  </a:cubicBezTo>
                  <a:cubicBezTo>
                    <a:pt x="564" y="1087"/>
                    <a:pt x="601" y="1052"/>
                    <a:pt x="643" y="1017"/>
                  </a:cubicBezTo>
                  <a:cubicBezTo>
                    <a:pt x="650" y="1011"/>
                    <a:pt x="653" y="1003"/>
                    <a:pt x="652" y="995"/>
                  </a:cubicBezTo>
                  <a:cubicBezTo>
                    <a:pt x="652" y="987"/>
                    <a:pt x="648" y="979"/>
                    <a:pt x="641" y="975"/>
                  </a:cubicBezTo>
                  <a:cubicBezTo>
                    <a:pt x="622" y="962"/>
                    <a:pt x="602" y="949"/>
                    <a:pt x="583" y="936"/>
                  </a:cubicBezTo>
                  <a:cubicBezTo>
                    <a:pt x="442" y="843"/>
                    <a:pt x="308" y="754"/>
                    <a:pt x="194" y="638"/>
                  </a:cubicBezTo>
                  <a:cubicBezTo>
                    <a:pt x="127" y="570"/>
                    <a:pt x="44" y="456"/>
                    <a:pt x="13" y="343"/>
                  </a:cubicBezTo>
                  <a:cubicBezTo>
                    <a:pt x="-20" y="227"/>
                    <a:pt x="8" y="134"/>
                    <a:pt x="93" y="74"/>
                  </a:cubicBezTo>
                  <a:cubicBezTo>
                    <a:pt x="198" y="1"/>
                    <a:pt x="277" y="-16"/>
                    <a:pt x="387" y="13"/>
                  </a:cubicBezTo>
                  <a:cubicBezTo>
                    <a:pt x="447" y="29"/>
                    <a:pt x="481" y="60"/>
                    <a:pt x="520" y="95"/>
                  </a:cubicBezTo>
                  <a:cubicBezTo>
                    <a:pt x="537" y="109"/>
                    <a:pt x="553" y="125"/>
                    <a:pt x="573" y="140"/>
                  </a:cubicBezTo>
                  <a:cubicBezTo>
                    <a:pt x="628" y="181"/>
                    <a:pt x="653" y="218"/>
                    <a:pt x="681" y="259"/>
                  </a:cubicBezTo>
                  <a:cubicBezTo>
                    <a:pt x="701" y="288"/>
                    <a:pt x="721" y="318"/>
                    <a:pt x="754" y="353"/>
                  </a:cubicBezTo>
                  <a:cubicBezTo>
                    <a:pt x="790" y="392"/>
                    <a:pt x="859" y="435"/>
                    <a:pt x="925" y="477"/>
                  </a:cubicBezTo>
                  <a:cubicBezTo>
                    <a:pt x="996" y="521"/>
                    <a:pt x="1069" y="567"/>
                    <a:pt x="1107" y="610"/>
                  </a:cubicBezTo>
                  <a:cubicBezTo>
                    <a:pt x="1122" y="626"/>
                    <a:pt x="1135" y="642"/>
                    <a:pt x="1146" y="658"/>
                  </a:cubicBezTo>
                  <a:cubicBezTo>
                    <a:pt x="1195" y="725"/>
                    <a:pt x="1218" y="791"/>
                    <a:pt x="1215" y="856"/>
                  </a:cubicBezTo>
                  <a:cubicBezTo>
                    <a:pt x="1211" y="985"/>
                    <a:pt x="1156" y="1109"/>
                    <a:pt x="1103" y="1214"/>
                  </a:cubicBezTo>
                  <a:cubicBezTo>
                    <a:pt x="1043" y="1332"/>
                    <a:pt x="966" y="1453"/>
                    <a:pt x="868" y="1587"/>
                  </a:cubicBezTo>
                  <a:cubicBezTo>
                    <a:pt x="608" y="1936"/>
                    <a:pt x="441" y="2445"/>
                    <a:pt x="439" y="2450"/>
                  </a:cubicBezTo>
                  <a:lnTo>
                    <a:pt x="438" y="2452"/>
                  </a:ln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4" name="Freeform: Shape 100">
              <a:extLst>
                <a:ext uri="{FF2B5EF4-FFF2-40B4-BE49-F238E27FC236}">
                  <a16:creationId xmlns:a16="http://schemas.microsoft.com/office/drawing/2014/main" id="{225FF237-E956-8C4F-93F8-DDFBB9A100CA}"/>
                </a:ext>
              </a:extLst>
            </p:cNvPr>
            <p:cNvSpPr/>
            <p:nvPr/>
          </p:nvSpPr>
          <p:spPr>
            <a:xfrm>
              <a:off x="10538119" y="6894115"/>
              <a:ext cx="662524" cy="14221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3" h="1143">
                  <a:moveTo>
                    <a:pt x="510" y="3"/>
                  </a:moveTo>
                  <a:cubicBezTo>
                    <a:pt x="472" y="7"/>
                    <a:pt x="435" y="16"/>
                    <a:pt x="400" y="28"/>
                  </a:cubicBezTo>
                  <a:cubicBezTo>
                    <a:pt x="398" y="29"/>
                    <a:pt x="397" y="29"/>
                    <a:pt x="397" y="29"/>
                  </a:cubicBezTo>
                  <a:cubicBezTo>
                    <a:pt x="360" y="61"/>
                    <a:pt x="320" y="96"/>
                    <a:pt x="275" y="166"/>
                  </a:cubicBezTo>
                  <a:cubicBezTo>
                    <a:pt x="231" y="234"/>
                    <a:pt x="196" y="310"/>
                    <a:pt x="153" y="454"/>
                  </a:cubicBezTo>
                  <a:cubicBezTo>
                    <a:pt x="59" y="771"/>
                    <a:pt x="86" y="891"/>
                    <a:pt x="3" y="1132"/>
                  </a:cubicBezTo>
                  <a:cubicBezTo>
                    <a:pt x="2" y="1135"/>
                    <a:pt x="1" y="1138"/>
                    <a:pt x="0" y="1141"/>
                  </a:cubicBezTo>
                  <a:lnTo>
                    <a:pt x="0" y="1143"/>
                  </a:lnTo>
                  <a:cubicBezTo>
                    <a:pt x="76" y="921"/>
                    <a:pt x="174" y="676"/>
                    <a:pt x="302" y="419"/>
                  </a:cubicBezTo>
                  <a:cubicBezTo>
                    <a:pt x="382" y="257"/>
                    <a:pt x="450" y="136"/>
                    <a:pt x="533" y="0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05" name="Freeform: Shape 101">
              <a:extLst>
                <a:ext uri="{FF2B5EF4-FFF2-40B4-BE49-F238E27FC236}">
                  <a16:creationId xmlns:a16="http://schemas.microsoft.com/office/drawing/2014/main" id="{8E5B659B-FC20-1D41-999E-72A26A5AFBC4}"/>
                </a:ext>
              </a:extLst>
            </p:cNvPr>
            <p:cNvSpPr/>
            <p:nvPr/>
          </p:nvSpPr>
          <p:spPr>
            <a:xfrm>
              <a:off x="10164515" y="5493101"/>
              <a:ext cx="1196778" cy="1251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2" h="1006">
                  <a:moveTo>
                    <a:pt x="325" y="17"/>
                  </a:moveTo>
                  <a:cubicBezTo>
                    <a:pt x="185" y="62"/>
                    <a:pt x="71" y="167"/>
                    <a:pt x="23" y="307"/>
                  </a:cubicBezTo>
                  <a:cubicBezTo>
                    <a:pt x="-5" y="387"/>
                    <a:pt x="-14" y="482"/>
                    <a:pt x="32" y="582"/>
                  </a:cubicBezTo>
                  <a:cubicBezTo>
                    <a:pt x="146" y="831"/>
                    <a:pt x="513" y="1006"/>
                    <a:pt x="513" y="1006"/>
                  </a:cubicBezTo>
                  <a:cubicBezTo>
                    <a:pt x="514" y="1003"/>
                    <a:pt x="516" y="1001"/>
                    <a:pt x="518" y="997"/>
                  </a:cubicBezTo>
                  <a:cubicBezTo>
                    <a:pt x="521" y="989"/>
                    <a:pt x="522" y="983"/>
                    <a:pt x="522" y="982"/>
                  </a:cubicBezTo>
                  <a:cubicBezTo>
                    <a:pt x="524" y="975"/>
                    <a:pt x="547" y="897"/>
                    <a:pt x="602" y="821"/>
                  </a:cubicBezTo>
                  <a:cubicBezTo>
                    <a:pt x="656" y="745"/>
                    <a:pt x="715" y="687"/>
                    <a:pt x="801" y="642"/>
                  </a:cubicBezTo>
                  <a:cubicBezTo>
                    <a:pt x="851" y="615"/>
                    <a:pt x="898" y="604"/>
                    <a:pt x="954" y="593"/>
                  </a:cubicBezTo>
                  <a:cubicBezTo>
                    <a:pt x="963" y="591"/>
                    <a:pt x="965" y="581"/>
                    <a:pt x="958" y="575"/>
                  </a:cubicBezTo>
                  <a:cubicBezTo>
                    <a:pt x="879" y="518"/>
                    <a:pt x="609" y="292"/>
                    <a:pt x="551" y="98"/>
                  </a:cubicBezTo>
                  <a:cubicBezTo>
                    <a:pt x="516" y="-14"/>
                    <a:pt x="417" y="-13"/>
                    <a:pt x="325" y="17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6" name="Freeform: Shape 102">
              <a:extLst>
                <a:ext uri="{FF2B5EF4-FFF2-40B4-BE49-F238E27FC236}">
                  <a16:creationId xmlns:a16="http://schemas.microsoft.com/office/drawing/2014/main" id="{F15031EE-CF71-AC46-9F05-059146B13DDA}"/>
                </a:ext>
              </a:extLst>
            </p:cNvPr>
            <p:cNvSpPr/>
            <p:nvPr/>
          </p:nvSpPr>
          <p:spPr>
            <a:xfrm>
              <a:off x="10160779" y="5870440"/>
              <a:ext cx="1198023" cy="8792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3" h="707">
                  <a:moveTo>
                    <a:pt x="512" y="707"/>
                  </a:moveTo>
                  <a:cubicBezTo>
                    <a:pt x="509" y="707"/>
                    <a:pt x="507" y="705"/>
                    <a:pt x="504" y="704"/>
                  </a:cubicBezTo>
                  <a:cubicBezTo>
                    <a:pt x="444" y="673"/>
                    <a:pt x="135" y="502"/>
                    <a:pt x="33" y="280"/>
                  </a:cubicBezTo>
                  <a:cubicBezTo>
                    <a:pt x="-8" y="193"/>
                    <a:pt x="-11" y="100"/>
                    <a:pt x="23" y="2"/>
                  </a:cubicBezTo>
                  <a:cubicBezTo>
                    <a:pt x="24" y="0"/>
                    <a:pt x="26" y="-1"/>
                    <a:pt x="28" y="0"/>
                  </a:cubicBezTo>
                  <a:cubicBezTo>
                    <a:pt x="30" y="0"/>
                    <a:pt x="31" y="3"/>
                    <a:pt x="31" y="5"/>
                  </a:cubicBezTo>
                  <a:cubicBezTo>
                    <a:pt x="-3" y="100"/>
                    <a:pt x="0" y="192"/>
                    <a:pt x="40" y="276"/>
                  </a:cubicBezTo>
                  <a:cubicBezTo>
                    <a:pt x="141" y="497"/>
                    <a:pt x="447" y="666"/>
                    <a:pt x="508" y="698"/>
                  </a:cubicBezTo>
                  <a:cubicBezTo>
                    <a:pt x="510" y="699"/>
                    <a:pt x="513" y="699"/>
                    <a:pt x="516" y="698"/>
                  </a:cubicBezTo>
                  <a:cubicBezTo>
                    <a:pt x="518" y="697"/>
                    <a:pt x="520" y="694"/>
                    <a:pt x="521" y="692"/>
                  </a:cubicBezTo>
                  <a:cubicBezTo>
                    <a:pt x="584" y="472"/>
                    <a:pt x="737" y="328"/>
                    <a:pt x="951" y="287"/>
                  </a:cubicBezTo>
                  <a:cubicBezTo>
                    <a:pt x="952" y="287"/>
                    <a:pt x="954" y="285"/>
                    <a:pt x="955" y="284"/>
                  </a:cubicBezTo>
                  <a:cubicBezTo>
                    <a:pt x="955" y="281"/>
                    <a:pt x="955" y="279"/>
                    <a:pt x="953" y="278"/>
                  </a:cubicBezTo>
                  <a:cubicBezTo>
                    <a:pt x="946" y="272"/>
                    <a:pt x="939" y="265"/>
                    <a:pt x="932" y="259"/>
                  </a:cubicBezTo>
                  <a:cubicBezTo>
                    <a:pt x="901" y="233"/>
                    <a:pt x="870" y="206"/>
                    <a:pt x="841" y="178"/>
                  </a:cubicBezTo>
                  <a:cubicBezTo>
                    <a:pt x="823" y="159"/>
                    <a:pt x="806" y="138"/>
                    <a:pt x="790" y="118"/>
                  </a:cubicBezTo>
                  <a:cubicBezTo>
                    <a:pt x="774" y="98"/>
                    <a:pt x="758" y="78"/>
                    <a:pt x="741" y="60"/>
                  </a:cubicBezTo>
                  <a:cubicBezTo>
                    <a:pt x="739" y="58"/>
                    <a:pt x="739" y="55"/>
                    <a:pt x="741" y="54"/>
                  </a:cubicBezTo>
                  <a:cubicBezTo>
                    <a:pt x="742" y="52"/>
                    <a:pt x="744" y="52"/>
                    <a:pt x="746" y="54"/>
                  </a:cubicBezTo>
                  <a:cubicBezTo>
                    <a:pt x="765" y="73"/>
                    <a:pt x="780" y="93"/>
                    <a:pt x="796" y="113"/>
                  </a:cubicBezTo>
                  <a:cubicBezTo>
                    <a:pt x="812" y="133"/>
                    <a:pt x="828" y="154"/>
                    <a:pt x="847" y="172"/>
                  </a:cubicBezTo>
                  <a:cubicBezTo>
                    <a:pt x="875" y="201"/>
                    <a:pt x="906" y="227"/>
                    <a:pt x="936" y="254"/>
                  </a:cubicBezTo>
                  <a:cubicBezTo>
                    <a:pt x="944" y="260"/>
                    <a:pt x="951" y="266"/>
                    <a:pt x="958" y="272"/>
                  </a:cubicBezTo>
                  <a:cubicBezTo>
                    <a:pt x="962" y="276"/>
                    <a:pt x="963" y="280"/>
                    <a:pt x="962" y="285"/>
                  </a:cubicBezTo>
                  <a:cubicBezTo>
                    <a:pt x="961" y="290"/>
                    <a:pt x="957" y="294"/>
                    <a:pt x="952" y="295"/>
                  </a:cubicBezTo>
                  <a:cubicBezTo>
                    <a:pt x="741" y="336"/>
                    <a:pt x="591" y="477"/>
                    <a:pt x="528" y="694"/>
                  </a:cubicBezTo>
                  <a:cubicBezTo>
                    <a:pt x="527" y="699"/>
                    <a:pt x="524" y="703"/>
                    <a:pt x="519" y="705"/>
                  </a:cubicBezTo>
                  <a:cubicBezTo>
                    <a:pt x="516" y="706"/>
                    <a:pt x="514" y="707"/>
                    <a:pt x="512" y="70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7" name="Freeform: Shape 103">
              <a:extLst>
                <a:ext uri="{FF2B5EF4-FFF2-40B4-BE49-F238E27FC236}">
                  <a16:creationId xmlns:a16="http://schemas.microsoft.com/office/drawing/2014/main" id="{364464CC-25F7-F14E-A8F5-2ACA910870A0}"/>
                </a:ext>
              </a:extLst>
            </p:cNvPr>
            <p:cNvSpPr/>
            <p:nvPr/>
          </p:nvSpPr>
          <p:spPr>
            <a:xfrm>
              <a:off x="10164515" y="5518008"/>
              <a:ext cx="707357" cy="12279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9" h="987">
                  <a:moveTo>
                    <a:pt x="321" y="0"/>
                  </a:moveTo>
                  <a:cubicBezTo>
                    <a:pt x="184" y="45"/>
                    <a:pt x="70" y="149"/>
                    <a:pt x="23" y="288"/>
                  </a:cubicBezTo>
                  <a:cubicBezTo>
                    <a:pt x="-5" y="368"/>
                    <a:pt x="-14" y="463"/>
                    <a:pt x="32" y="563"/>
                  </a:cubicBezTo>
                  <a:cubicBezTo>
                    <a:pt x="146" y="812"/>
                    <a:pt x="513" y="987"/>
                    <a:pt x="513" y="987"/>
                  </a:cubicBezTo>
                  <a:cubicBezTo>
                    <a:pt x="514" y="984"/>
                    <a:pt x="516" y="982"/>
                    <a:pt x="518" y="978"/>
                  </a:cubicBezTo>
                  <a:cubicBezTo>
                    <a:pt x="521" y="970"/>
                    <a:pt x="522" y="964"/>
                    <a:pt x="522" y="963"/>
                  </a:cubicBezTo>
                  <a:cubicBezTo>
                    <a:pt x="523" y="958"/>
                    <a:pt x="538" y="910"/>
                    <a:pt x="569" y="854"/>
                  </a:cubicBezTo>
                  <a:cubicBezTo>
                    <a:pt x="39" y="554"/>
                    <a:pt x="266" y="96"/>
                    <a:pt x="321" y="0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8" name="Freeform: Shape 104">
              <a:extLst>
                <a:ext uri="{FF2B5EF4-FFF2-40B4-BE49-F238E27FC236}">
                  <a16:creationId xmlns:a16="http://schemas.microsoft.com/office/drawing/2014/main" id="{7158CDC0-7483-3747-A958-328565F2C895}"/>
                </a:ext>
              </a:extLst>
            </p:cNvPr>
            <p:cNvSpPr/>
            <p:nvPr/>
          </p:nvSpPr>
          <p:spPr>
            <a:xfrm>
              <a:off x="10384941" y="8584050"/>
              <a:ext cx="222917" cy="1457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0" h="118">
                  <a:moveTo>
                    <a:pt x="24" y="0"/>
                  </a:moveTo>
                  <a:cubicBezTo>
                    <a:pt x="24" y="0"/>
                    <a:pt x="72" y="58"/>
                    <a:pt x="180" y="40"/>
                  </a:cubicBezTo>
                  <a:cubicBezTo>
                    <a:pt x="180" y="40"/>
                    <a:pt x="136" y="119"/>
                    <a:pt x="132" y="118"/>
                  </a:cubicBezTo>
                  <a:cubicBezTo>
                    <a:pt x="128" y="118"/>
                    <a:pt x="-1" y="101"/>
                    <a:pt x="0" y="98"/>
                  </a:cubicBezTo>
                  <a:cubicBezTo>
                    <a:pt x="0" y="93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9" name="Freeform: Shape 105">
              <a:extLst>
                <a:ext uri="{FF2B5EF4-FFF2-40B4-BE49-F238E27FC236}">
                  <a16:creationId xmlns:a16="http://schemas.microsoft.com/office/drawing/2014/main" id="{322A167D-36B2-A94D-BF80-5C078AB05044}"/>
                </a:ext>
              </a:extLst>
            </p:cNvPr>
            <p:cNvSpPr/>
            <p:nvPr/>
          </p:nvSpPr>
          <p:spPr>
            <a:xfrm>
              <a:off x="10200630" y="8547935"/>
              <a:ext cx="1122057" cy="811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2" h="653">
                  <a:moveTo>
                    <a:pt x="143" y="27"/>
                  </a:moveTo>
                  <a:cubicBezTo>
                    <a:pt x="155" y="20"/>
                    <a:pt x="169" y="26"/>
                    <a:pt x="174" y="39"/>
                  </a:cubicBezTo>
                  <a:cubicBezTo>
                    <a:pt x="186" y="72"/>
                    <a:pt x="219" y="129"/>
                    <a:pt x="303" y="84"/>
                  </a:cubicBezTo>
                  <a:cubicBezTo>
                    <a:pt x="417" y="22"/>
                    <a:pt x="515" y="-53"/>
                    <a:pt x="593" y="55"/>
                  </a:cubicBezTo>
                  <a:cubicBezTo>
                    <a:pt x="671" y="163"/>
                    <a:pt x="637" y="288"/>
                    <a:pt x="722" y="339"/>
                  </a:cubicBezTo>
                  <a:cubicBezTo>
                    <a:pt x="761" y="363"/>
                    <a:pt x="796" y="399"/>
                    <a:pt x="826" y="434"/>
                  </a:cubicBezTo>
                  <a:cubicBezTo>
                    <a:pt x="858" y="471"/>
                    <a:pt x="894" y="517"/>
                    <a:pt x="901" y="567"/>
                  </a:cubicBezTo>
                  <a:cubicBezTo>
                    <a:pt x="910" y="629"/>
                    <a:pt x="846" y="654"/>
                    <a:pt x="794" y="653"/>
                  </a:cubicBezTo>
                  <a:cubicBezTo>
                    <a:pt x="757" y="652"/>
                    <a:pt x="720" y="640"/>
                    <a:pt x="685" y="625"/>
                  </a:cubicBezTo>
                  <a:cubicBezTo>
                    <a:pt x="656" y="612"/>
                    <a:pt x="627" y="597"/>
                    <a:pt x="597" y="584"/>
                  </a:cubicBezTo>
                  <a:cubicBezTo>
                    <a:pt x="527" y="551"/>
                    <a:pt x="457" y="517"/>
                    <a:pt x="387" y="482"/>
                  </a:cubicBezTo>
                  <a:cubicBezTo>
                    <a:pt x="231" y="405"/>
                    <a:pt x="-59" y="496"/>
                    <a:pt x="10" y="256"/>
                  </a:cubicBezTo>
                  <a:cubicBezTo>
                    <a:pt x="56" y="96"/>
                    <a:pt x="111" y="44"/>
                    <a:pt x="143" y="27"/>
                  </a:cubicBezTo>
                  <a:close/>
                </a:path>
              </a:pathLst>
            </a:custGeom>
            <a:solidFill>
              <a:srgbClr val="FAE3D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0" name="Freeform: Shape 106">
              <a:extLst>
                <a:ext uri="{FF2B5EF4-FFF2-40B4-BE49-F238E27FC236}">
                  <a16:creationId xmlns:a16="http://schemas.microsoft.com/office/drawing/2014/main" id="{ED54AB80-31A5-CB49-AEAF-11BCFCABC9E8}"/>
                </a:ext>
              </a:extLst>
            </p:cNvPr>
            <p:cNvSpPr/>
            <p:nvPr/>
          </p:nvSpPr>
          <p:spPr>
            <a:xfrm>
              <a:off x="10196894" y="8542953"/>
              <a:ext cx="1132020" cy="8206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0" h="660">
                  <a:moveTo>
                    <a:pt x="157" y="31"/>
                  </a:moveTo>
                  <a:cubicBezTo>
                    <a:pt x="154" y="31"/>
                    <a:pt x="151" y="32"/>
                    <a:pt x="148" y="34"/>
                  </a:cubicBezTo>
                  <a:cubicBezTo>
                    <a:pt x="119" y="49"/>
                    <a:pt x="64" y="99"/>
                    <a:pt x="18" y="260"/>
                  </a:cubicBezTo>
                  <a:cubicBezTo>
                    <a:pt x="3" y="313"/>
                    <a:pt x="4" y="351"/>
                    <a:pt x="22" y="379"/>
                  </a:cubicBezTo>
                  <a:cubicBezTo>
                    <a:pt x="53" y="425"/>
                    <a:pt x="129" y="433"/>
                    <a:pt x="210" y="442"/>
                  </a:cubicBezTo>
                  <a:cubicBezTo>
                    <a:pt x="274" y="449"/>
                    <a:pt x="340" y="456"/>
                    <a:pt x="393" y="482"/>
                  </a:cubicBezTo>
                  <a:cubicBezTo>
                    <a:pt x="503" y="537"/>
                    <a:pt x="640" y="601"/>
                    <a:pt x="711" y="633"/>
                  </a:cubicBezTo>
                  <a:cubicBezTo>
                    <a:pt x="752" y="652"/>
                    <a:pt x="798" y="657"/>
                    <a:pt x="839" y="648"/>
                  </a:cubicBezTo>
                  <a:cubicBezTo>
                    <a:pt x="876" y="639"/>
                    <a:pt x="897" y="621"/>
                    <a:pt x="902" y="594"/>
                  </a:cubicBezTo>
                  <a:cubicBezTo>
                    <a:pt x="914" y="516"/>
                    <a:pt x="782" y="381"/>
                    <a:pt x="723" y="345"/>
                  </a:cubicBezTo>
                  <a:cubicBezTo>
                    <a:pt x="677" y="317"/>
                    <a:pt x="666" y="268"/>
                    <a:pt x="653" y="211"/>
                  </a:cubicBezTo>
                  <a:cubicBezTo>
                    <a:pt x="642" y="163"/>
                    <a:pt x="630" y="109"/>
                    <a:pt x="594" y="60"/>
                  </a:cubicBezTo>
                  <a:cubicBezTo>
                    <a:pt x="527" y="-32"/>
                    <a:pt x="444" y="14"/>
                    <a:pt x="349" y="68"/>
                  </a:cubicBezTo>
                  <a:cubicBezTo>
                    <a:pt x="335" y="76"/>
                    <a:pt x="322" y="83"/>
                    <a:pt x="309" y="90"/>
                  </a:cubicBezTo>
                  <a:cubicBezTo>
                    <a:pt x="277" y="108"/>
                    <a:pt x="248" y="112"/>
                    <a:pt x="225" y="103"/>
                  </a:cubicBezTo>
                  <a:cubicBezTo>
                    <a:pt x="197" y="92"/>
                    <a:pt x="182" y="64"/>
                    <a:pt x="175" y="43"/>
                  </a:cubicBezTo>
                  <a:cubicBezTo>
                    <a:pt x="173" y="38"/>
                    <a:pt x="168" y="34"/>
                    <a:pt x="164" y="32"/>
                  </a:cubicBezTo>
                  <a:cubicBezTo>
                    <a:pt x="162" y="32"/>
                    <a:pt x="159" y="31"/>
                    <a:pt x="157" y="31"/>
                  </a:cubicBezTo>
                  <a:close/>
                  <a:moveTo>
                    <a:pt x="797" y="660"/>
                  </a:moveTo>
                  <a:cubicBezTo>
                    <a:pt x="767" y="660"/>
                    <a:pt x="737" y="654"/>
                    <a:pt x="709" y="641"/>
                  </a:cubicBezTo>
                  <a:cubicBezTo>
                    <a:pt x="637" y="608"/>
                    <a:pt x="500" y="544"/>
                    <a:pt x="389" y="489"/>
                  </a:cubicBezTo>
                  <a:cubicBezTo>
                    <a:pt x="338" y="464"/>
                    <a:pt x="273" y="457"/>
                    <a:pt x="210" y="449"/>
                  </a:cubicBezTo>
                  <a:cubicBezTo>
                    <a:pt x="127" y="441"/>
                    <a:pt x="49" y="432"/>
                    <a:pt x="16" y="383"/>
                  </a:cubicBezTo>
                  <a:cubicBezTo>
                    <a:pt x="-3" y="354"/>
                    <a:pt x="-5" y="313"/>
                    <a:pt x="11" y="258"/>
                  </a:cubicBezTo>
                  <a:cubicBezTo>
                    <a:pt x="58" y="95"/>
                    <a:pt x="115" y="43"/>
                    <a:pt x="145" y="27"/>
                  </a:cubicBezTo>
                  <a:cubicBezTo>
                    <a:pt x="151" y="23"/>
                    <a:pt x="159" y="23"/>
                    <a:pt x="166" y="25"/>
                  </a:cubicBezTo>
                  <a:cubicBezTo>
                    <a:pt x="173" y="28"/>
                    <a:pt x="179" y="34"/>
                    <a:pt x="181" y="41"/>
                  </a:cubicBezTo>
                  <a:cubicBezTo>
                    <a:pt x="189" y="60"/>
                    <a:pt x="202" y="86"/>
                    <a:pt x="228" y="95"/>
                  </a:cubicBezTo>
                  <a:cubicBezTo>
                    <a:pt x="249" y="104"/>
                    <a:pt x="275" y="99"/>
                    <a:pt x="305" y="84"/>
                  </a:cubicBezTo>
                  <a:cubicBezTo>
                    <a:pt x="319" y="76"/>
                    <a:pt x="332" y="69"/>
                    <a:pt x="345" y="62"/>
                  </a:cubicBezTo>
                  <a:cubicBezTo>
                    <a:pt x="444" y="6"/>
                    <a:pt x="529" y="-42"/>
                    <a:pt x="600" y="56"/>
                  </a:cubicBezTo>
                  <a:cubicBezTo>
                    <a:pt x="637" y="106"/>
                    <a:pt x="649" y="161"/>
                    <a:pt x="660" y="209"/>
                  </a:cubicBezTo>
                  <a:cubicBezTo>
                    <a:pt x="673" y="264"/>
                    <a:pt x="683" y="312"/>
                    <a:pt x="727" y="339"/>
                  </a:cubicBezTo>
                  <a:cubicBezTo>
                    <a:pt x="779" y="370"/>
                    <a:pt x="923" y="508"/>
                    <a:pt x="909" y="596"/>
                  </a:cubicBezTo>
                  <a:cubicBezTo>
                    <a:pt x="904" y="626"/>
                    <a:pt x="881" y="645"/>
                    <a:pt x="841" y="655"/>
                  </a:cubicBezTo>
                  <a:cubicBezTo>
                    <a:pt x="826" y="658"/>
                    <a:pt x="811" y="660"/>
                    <a:pt x="797" y="66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1" name="Freeform: Shape 107">
              <a:extLst>
                <a:ext uri="{FF2B5EF4-FFF2-40B4-BE49-F238E27FC236}">
                  <a16:creationId xmlns:a16="http://schemas.microsoft.com/office/drawing/2014/main" id="{CF670BAB-4208-ED40-84A8-FFD52952EA2E}"/>
                </a:ext>
              </a:extLst>
            </p:cNvPr>
            <p:cNvSpPr/>
            <p:nvPr/>
          </p:nvSpPr>
          <p:spPr>
            <a:xfrm>
              <a:off x="10204366" y="8762134"/>
              <a:ext cx="273976" cy="2615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1" h="211">
                  <a:moveTo>
                    <a:pt x="221" y="211"/>
                  </a:moveTo>
                  <a:cubicBezTo>
                    <a:pt x="115" y="176"/>
                    <a:pt x="60" y="60"/>
                    <a:pt x="37" y="0"/>
                  </a:cubicBezTo>
                  <a:cubicBezTo>
                    <a:pt x="27" y="24"/>
                    <a:pt x="17" y="51"/>
                    <a:pt x="8" y="83"/>
                  </a:cubicBezTo>
                  <a:cubicBezTo>
                    <a:pt x="4" y="96"/>
                    <a:pt x="2" y="108"/>
                    <a:pt x="0" y="120"/>
                  </a:cubicBezTo>
                  <a:cubicBezTo>
                    <a:pt x="72" y="189"/>
                    <a:pt x="221" y="211"/>
                    <a:pt x="221" y="21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2" name="Freeform: Shape 108">
              <a:extLst>
                <a:ext uri="{FF2B5EF4-FFF2-40B4-BE49-F238E27FC236}">
                  <a16:creationId xmlns:a16="http://schemas.microsoft.com/office/drawing/2014/main" id="{B8AD121A-0B29-2641-9855-BE424C454D7A}"/>
                </a:ext>
              </a:extLst>
            </p:cNvPr>
            <p:cNvSpPr/>
            <p:nvPr/>
          </p:nvSpPr>
          <p:spPr>
            <a:xfrm>
              <a:off x="10661408" y="8547935"/>
              <a:ext cx="392284" cy="4022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6" h="324">
                  <a:moveTo>
                    <a:pt x="224" y="55"/>
                  </a:moveTo>
                  <a:cubicBezTo>
                    <a:pt x="162" y="-31"/>
                    <a:pt x="87" y="-1"/>
                    <a:pt x="2" y="46"/>
                  </a:cubicBezTo>
                  <a:cubicBezTo>
                    <a:pt x="2" y="48"/>
                    <a:pt x="1" y="49"/>
                    <a:pt x="0" y="50"/>
                  </a:cubicBezTo>
                  <a:cubicBezTo>
                    <a:pt x="0" y="50"/>
                    <a:pt x="53" y="211"/>
                    <a:pt x="125" y="324"/>
                  </a:cubicBezTo>
                  <a:cubicBezTo>
                    <a:pt x="125" y="324"/>
                    <a:pt x="203" y="254"/>
                    <a:pt x="316" y="303"/>
                  </a:cubicBezTo>
                  <a:cubicBezTo>
                    <a:pt x="277" y="241"/>
                    <a:pt x="288" y="142"/>
                    <a:pt x="224" y="55"/>
                  </a:cubicBezTo>
                  <a:close/>
                </a:path>
              </a:pathLst>
            </a:custGeom>
            <a:solidFill>
              <a:srgbClr val="231376">
                <a:alpha val="2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3" name="Freeform: Shape 109">
              <a:extLst>
                <a:ext uri="{FF2B5EF4-FFF2-40B4-BE49-F238E27FC236}">
                  <a16:creationId xmlns:a16="http://schemas.microsoft.com/office/drawing/2014/main" id="{C1CEEE56-0FBB-7549-8771-183BEE479F75}"/>
                </a:ext>
              </a:extLst>
            </p:cNvPr>
            <p:cNvSpPr/>
            <p:nvPr/>
          </p:nvSpPr>
          <p:spPr>
            <a:xfrm>
              <a:off x="10901760" y="9063505"/>
              <a:ext cx="420927" cy="2054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9" h="166">
                  <a:moveTo>
                    <a:pt x="339" y="165"/>
                  </a:moveTo>
                  <a:cubicBezTo>
                    <a:pt x="339" y="160"/>
                    <a:pt x="339" y="157"/>
                    <a:pt x="338" y="152"/>
                  </a:cubicBezTo>
                  <a:cubicBezTo>
                    <a:pt x="331" y="102"/>
                    <a:pt x="295" y="56"/>
                    <a:pt x="263" y="19"/>
                  </a:cubicBezTo>
                  <a:cubicBezTo>
                    <a:pt x="260" y="16"/>
                    <a:pt x="258" y="14"/>
                    <a:pt x="256" y="11"/>
                  </a:cubicBezTo>
                  <a:cubicBezTo>
                    <a:pt x="138" y="-32"/>
                    <a:pt x="-6" y="61"/>
                    <a:pt x="0" y="64"/>
                  </a:cubicBezTo>
                  <a:cubicBezTo>
                    <a:pt x="168" y="158"/>
                    <a:pt x="282" y="168"/>
                    <a:pt x="339" y="165"/>
                  </a:cubicBezTo>
                  <a:close/>
                </a:path>
              </a:pathLst>
            </a:custGeom>
            <a:solidFill>
              <a:srgbClr val="231376">
                <a:alpha val="2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4" name="Freeform: Shape 110">
              <a:extLst>
                <a:ext uri="{FF2B5EF4-FFF2-40B4-BE49-F238E27FC236}">
                  <a16:creationId xmlns:a16="http://schemas.microsoft.com/office/drawing/2014/main" id="{29130D6A-88D7-374D-8338-7BA3CE2D1AAE}"/>
                </a:ext>
              </a:extLst>
            </p:cNvPr>
            <p:cNvSpPr/>
            <p:nvPr/>
          </p:nvSpPr>
          <p:spPr>
            <a:xfrm>
              <a:off x="10199381" y="8892896"/>
              <a:ext cx="1130774" cy="47447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9" h="382">
                  <a:moveTo>
                    <a:pt x="12" y="23"/>
                  </a:moveTo>
                  <a:cubicBezTo>
                    <a:pt x="8" y="56"/>
                    <a:pt x="13" y="81"/>
                    <a:pt x="28" y="101"/>
                  </a:cubicBezTo>
                  <a:cubicBezTo>
                    <a:pt x="59" y="143"/>
                    <a:pt x="133" y="151"/>
                    <a:pt x="210" y="160"/>
                  </a:cubicBezTo>
                  <a:cubicBezTo>
                    <a:pt x="273" y="167"/>
                    <a:pt x="339" y="174"/>
                    <a:pt x="391" y="200"/>
                  </a:cubicBezTo>
                  <a:cubicBezTo>
                    <a:pt x="477" y="243"/>
                    <a:pt x="565" y="283"/>
                    <a:pt x="640" y="317"/>
                  </a:cubicBezTo>
                  <a:cubicBezTo>
                    <a:pt x="652" y="323"/>
                    <a:pt x="664" y="329"/>
                    <a:pt x="676" y="334"/>
                  </a:cubicBezTo>
                  <a:cubicBezTo>
                    <a:pt x="695" y="343"/>
                    <a:pt x="714" y="352"/>
                    <a:pt x="733" y="360"/>
                  </a:cubicBezTo>
                  <a:cubicBezTo>
                    <a:pt x="769" y="376"/>
                    <a:pt x="813" y="376"/>
                    <a:pt x="854" y="360"/>
                  </a:cubicBezTo>
                  <a:cubicBezTo>
                    <a:pt x="870" y="354"/>
                    <a:pt x="895" y="340"/>
                    <a:pt x="898" y="310"/>
                  </a:cubicBezTo>
                  <a:cubicBezTo>
                    <a:pt x="899" y="307"/>
                    <a:pt x="899" y="305"/>
                    <a:pt x="899" y="303"/>
                  </a:cubicBezTo>
                  <a:cubicBezTo>
                    <a:pt x="798" y="315"/>
                    <a:pt x="693" y="266"/>
                    <a:pt x="592" y="220"/>
                  </a:cubicBezTo>
                  <a:cubicBezTo>
                    <a:pt x="544" y="198"/>
                    <a:pt x="496" y="176"/>
                    <a:pt x="450" y="161"/>
                  </a:cubicBezTo>
                  <a:cubicBezTo>
                    <a:pt x="393" y="143"/>
                    <a:pt x="338" y="132"/>
                    <a:pt x="284" y="122"/>
                  </a:cubicBezTo>
                  <a:cubicBezTo>
                    <a:pt x="216" y="110"/>
                    <a:pt x="146" y="97"/>
                    <a:pt x="75" y="66"/>
                  </a:cubicBezTo>
                  <a:cubicBezTo>
                    <a:pt x="52" y="56"/>
                    <a:pt x="29" y="41"/>
                    <a:pt x="12" y="23"/>
                  </a:cubicBezTo>
                  <a:close/>
                  <a:moveTo>
                    <a:pt x="792" y="382"/>
                  </a:moveTo>
                  <a:cubicBezTo>
                    <a:pt x="770" y="382"/>
                    <a:pt x="748" y="377"/>
                    <a:pt x="728" y="369"/>
                  </a:cubicBezTo>
                  <a:cubicBezTo>
                    <a:pt x="709" y="361"/>
                    <a:pt x="691" y="352"/>
                    <a:pt x="672" y="343"/>
                  </a:cubicBezTo>
                  <a:cubicBezTo>
                    <a:pt x="660" y="338"/>
                    <a:pt x="648" y="332"/>
                    <a:pt x="635" y="327"/>
                  </a:cubicBezTo>
                  <a:cubicBezTo>
                    <a:pt x="560" y="293"/>
                    <a:pt x="472" y="252"/>
                    <a:pt x="387" y="209"/>
                  </a:cubicBezTo>
                  <a:cubicBezTo>
                    <a:pt x="336" y="184"/>
                    <a:pt x="271" y="177"/>
                    <a:pt x="209" y="169"/>
                  </a:cubicBezTo>
                  <a:cubicBezTo>
                    <a:pt x="129" y="161"/>
                    <a:pt x="54" y="152"/>
                    <a:pt x="20" y="107"/>
                  </a:cubicBezTo>
                  <a:cubicBezTo>
                    <a:pt x="2" y="83"/>
                    <a:pt x="-4" y="52"/>
                    <a:pt x="3" y="11"/>
                  </a:cubicBezTo>
                  <a:lnTo>
                    <a:pt x="5" y="0"/>
                  </a:lnTo>
                  <a:lnTo>
                    <a:pt x="12" y="8"/>
                  </a:lnTo>
                  <a:cubicBezTo>
                    <a:pt x="29" y="28"/>
                    <a:pt x="54" y="47"/>
                    <a:pt x="79" y="57"/>
                  </a:cubicBezTo>
                  <a:cubicBezTo>
                    <a:pt x="149" y="87"/>
                    <a:pt x="215" y="99"/>
                    <a:pt x="286" y="112"/>
                  </a:cubicBezTo>
                  <a:cubicBezTo>
                    <a:pt x="340" y="122"/>
                    <a:pt x="396" y="132"/>
                    <a:pt x="453" y="151"/>
                  </a:cubicBezTo>
                  <a:cubicBezTo>
                    <a:pt x="500" y="167"/>
                    <a:pt x="549" y="189"/>
                    <a:pt x="596" y="210"/>
                  </a:cubicBezTo>
                  <a:cubicBezTo>
                    <a:pt x="697" y="258"/>
                    <a:pt x="803" y="306"/>
                    <a:pt x="903" y="292"/>
                  </a:cubicBezTo>
                  <a:lnTo>
                    <a:pt x="909" y="291"/>
                  </a:lnTo>
                  <a:lnTo>
                    <a:pt x="909" y="297"/>
                  </a:lnTo>
                  <a:cubicBezTo>
                    <a:pt x="909" y="302"/>
                    <a:pt x="909" y="306"/>
                    <a:pt x="909" y="311"/>
                  </a:cubicBezTo>
                  <a:cubicBezTo>
                    <a:pt x="906" y="337"/>
                    <a:pt x="888" y="358"/>
                    <a:pt x="858" y="369"/>
                  </a:cubicBezTo>
                  <a:cubicBezTo>
                    <a:pt x="837" y="378"/>
                    <a:pt x="814" y="382"/>
                    <a:pt x="792" y="38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5" name="Freeform: Shape 111">
              <a:extLst>
                <a:ext uri="{FF2B5EF4-FFF2-40B4-BE49-F238E27FC236}">
                  <a16:creationId xmlns:a16="http://schemas.microsoft.com/office/drawing/2014/main" id="{EF64B7E5-18FE-1745-BE3E-5B48BF5BC58E}"/>
                </a:ext>
              </a:extLst>
            </p:cNvPr>
            <p:cNvSpPr/>
            <p:nvPr/>
          </p:nvSpPr>
          <p:spPr>
            <a:xfrm>
              <a:off x="10585438" y="8640090"/>
              <a:ext cx="550443" cy="3972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320">
                  <a:moveTo>
                    <a:pt x="183" y="320"/>
                  </a:moveTo>
                  <a:cubicBezTo>
                    <a:pt x="162" y="320"/>
                    <a:pt x="141" y="308"/>
                    <a:pt x="132" y="288"/>
                  </a:cubicBezTo>
                  <a:lnTo>
                    <a:pt x="0" y="4"/>
                  </a:lnTo>
                  <a:lnTo>
                    <a:pt x="9" y="0"/>
                  </a:lnTo>
                  <a:lnTo>
                    <a:pt x="141" y="284"/>
                  </a:lnTo>
                  <a:cubicBezTo>
                    <a:pt x="152" y="307"/>
                    <a:pt x="178" y="316"/>
                    <a:pt x="201" y="307"/>
                  </a:cubicBezTo>
                  <a:cubicBezTo>
                    <a:pt x="333" y="250"/>
                    <a:pt x="442" y="280"/>
                    <a:pt x="443" y="281"/>
                  </a:cubicBezTo>
                  <a:lnTo>
                    <a:pt x="440" y="291"/>
                  </a:lnTo>
                  <a:cubicBezTo>
                    <a:pt x="439" y="290"/>
                    <a:pt x="334" y="261"/>
                    <a:pt x="204" y="316"/>
                  </a:cubicBezTo>
                  <a:cubicBezTo>
                    <a:pt x="198" y="319"/>
                    <a:pt x="190" y="320"/>
                    <a:pt x="183" y="32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6" name="Freeform: Shape 112">
              <a:extLst>
                <a:ext uri="{FF2B5EF4-FFF2-40B4-BE49-F238E27FC236}">
                  <a16:creationId xmlns:a16="http://schemas.microsoft.com/office/drawing/2014/main" id="{D7237D0F-D80E-5B4E-87D0-DE6E3AD9FE90}"/>
                </a:ext>
              </a:extLst>
            </p:cNvPr>
            <p:cNvSpPr/>
            <p:nvPr/>
          </p:nvSpPr>
          <p:spPr>
            <a:xfrm>
              <a:off x="10656427" y="8606466"/>
              <a:ext cx="159404" cy="3412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" h="275">
                  <a:moveTo>
                    <a:pt x="123" y="275"/>
                  </a:moveTo>
                  <a:cubicBezTo>
                    <a:pt x="81" y="229"/>
                    <a:pt x="3" y="12"/>
                    <a:pt x="0" y="3"/>
                  </a:cubicBezTo>
                  <a:lnTo>
                    <a:pt x="7" y="0"/>
                  </a:lnTo>
                  <a:cubicBezTo>
                    <a:pt x="8" y="2"/>
                    <a:pt x="87" y="225"/>
                    <a:pt x="129" y="26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7" name="Freeform: Shape 113">
              <a:extLst>
                <a:ext uri="{FF2B5EF4-FFF2-40B4-BE49-F238E27FC236}">
                  <a16:creationId xmlns:a16="http://schemas.microsoft.com/office/drawing/2014/main" id="{C8B82D86-5A3E-124A-B838-BD029B4EC3B9}"/>
                </a:ext>
              </a:extLst>
            </p:cNvPr>
            <p:cNvSpPr/>
            <p:nvPr/>
          </p:nvSpPr>
          <p:spPr>
            <a:xfrm>
              <a:off x="10898020" y="9059769"/>
              <a:ext cx="325035" cy="896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2" h="73">
                  <a:moveTo>
                    <a:pt x="7" y="73"/>
                  </a:moveTo>
                  <a:lnTo>
                    <a:pt x="0" y="65"/>
                  </a:lnTo>
                  <a:cubicBezTo>
                    <a:pt x="2" y="63"/>
                    <a:pt x="123" y="-29"/>
                    <a:pt x="262" y="10"/>
                  </a:cubicBezTo>
                  <a:lnTo>
                    <a:pt x="258" y="20"/>
                  </a:lnTo>
                  <a:cubicBezTo>
                    <a:pt x="125" y="-18"/>
                    <a:pt x="8" y="71"/>
                    <a:pt x="7" y="7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8" name="Freeform: Shape 114">
              <a:extLst>
                <a:ext uri="{FF2B5EF4-FFF2-40B4-BE49-F238E27FC236}">
                  <a16:creationId xmlns:a16="http://schemas.microsoft.com/office/drawing/2014/main" id="{3F8D6A49-DD54-9845-8075-9352702FD770}"/>
                </a:ext>
              </a:extLst>
            </p:cNvPr>
            <p:cNvSpPr/>
            <p:nvPr/>
          </p:nvSpPr>
          <p:spPr>
            <a:xfrm>
              <a:off x="10713709" y="8750926"/>
              <a:ext cx="44832" cy="52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3">
                  <a:moveTo>
                    <a:pt x="36" y="24"/>
                  </a:moveTo>
                  <a:cubicBezTo>
                    <a:pt x="34" y="36"/>
                    <a:pt x="25" y="45"/>
                    <a:pt x="15" y="43"/>
                  </a:cubicBezTo>
                  <a:cubicBezTo>
                    <a:pt x="4" y="42"/>
                    <a:pt x="-2" y="31"/>
                    <a:pt x="0" y="19"/>
                  </a:cubicBezTo>
                  <a:cubicBezTo>
                    <a:pt x="1" y="7"/>
                    <a:pt x="11" y="-1"/>
                    <a:pt x="21" y="0"/>
                  </a:cubicBezTo>
                  <a:cubicBezTo>
                    <a:pt x="31" y="1"/>
                    <a:pt x="38" y="13"/>
                    <a:pt x="36" y="2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9" name="Freeform: Shape 115">
              <a:extLst>
                <a:ext uri="{FF2B5EF4-FFF2-40B4-BE49-F238E27FC236}">
                  <a16:creationId xmlns:a16="http://schemas.microsoft.com/office/drawing/2014/main" id="{34FDD9AE-C2C0-4F4A-90A6-21DD0C1FB2F4}"/>
                </a:ext>
              </a:extLst>
            </p:cNvPr>
            <p:cNvSpPr/>
            <p:nvPr/>
          </p:nvSpPr>
          <p:spPr>
            <a:xfrm>
              <a:off x="10751069" y="8731001"/>
              <a:ext cx="254051" cy="48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5" h="40">
                  <a:moveTo>
                    <a:pt x="5" y="40"/>
                  </a:moveTo>
                  <a:lnTo>
                    <a:pt x="0" y="32"/>
                  </a:lnTo>
                  <a:cubicBezTo>
                    <a:pt x="1" y="31"/>
                    <a:pt x="96" y="-27"/>
                    <a:pt x="205" y="15"/>
                  </a:cubicBezTo>
                  <a:lnTo>
                    <a:pt x="201" y="24"/>
                  </a:lnTo>
                  <a:cubicBezTo>
                    <a:pt x="97" y="-15"/>
                    <a:pt x="6" y="40"/>
                    <a:pt x="5" y="4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0" name="Freeform: Shape 116">
              <a:extLst>
                <a:ext uri="{FF2B5EF4-FFF2-40B4-BE49-F238E27FC236}">
                  <a16:creationId xmlns:a16="http://schemas.microsoft.com/office/drawing/2014/main" id="{80A63CAD-EADE-764B-8E75-595FEB140D81}"/>
                </a:ext>
              </a:extLst>
            </p:cNvPr>
            <p:cNvSpPr/>
            <p:nvPr/>
          </p:nvSpPr>
          <p:spPr>
            <a:xfrm>
              <a:off x="10743601" y="8841836"/>
              <a:ext cx="46078" cy="52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43">
                  <a:moveTo>
                    <a:pt x="37" y="24"/>
                  </a:moveTo>
                  <a:cubicBezTo>
                    <a:pt x="35" y="36"/>
                    <a:pt x="26" y="44"/>
                    <a:pt x="15" y="43"/>
                  </a:cubicBezTo>
                  <a:cubicBezTo>
                    <a:pt x="6" y="42"/>
                    <a:pt x="-2" y="31"/>
                    <a:pt x="0" y="19"/>
                  </a:cubicBezTo>
                  <a:cubicBezTo>
                    <a:pt x="2" y="7"/>
                    <a:pt x="12" y="-2"/>
                    <a:pt x="21" y="0"/>
                  </a:cubicBezTo>
                  <a:cubicBezTo>
                    <a:pt x="32" y="1"/>
                    <a:pt x="39" y="12"/>
                    <a:pt x="37" y="2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1" name="Freeform: Shape 117">
              <a:extLst>
                <a:ext uri="{FF2B5EF4-FFF2-40B4-BE49-F238E27FC236}">
                  <a16:creationId xmlns:a16="http://schemas.microsoft.com/office/drawing/2014/main" id="{7791DDDD-A397-654A-8E2C-7D22D2C64D97}"/>
                </a:ext>
              </a:extLst>
            </p:cNvPr>
            <p:cNvSpPr/>
            <p:nvPr/>
          </p:nvSpPr>
          <p:spPr>
            <a:xfrm>
              <a:off x="10780961" y="8814435"/>
              <a:ext cx="241597" cy="535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" h="44">
                  <a:moveTo>
                    <a:pt x="6" y="44"/>
                  </a:moveTo>
                  <a:lnTo>
                    <a:pt x="0" y="36"/>
                  </a:lnTo>
                  <a:cubicBezTo>
                    <a:pt x="1" y="35"/>
                    <a:pt x="86" y="-27"/>
                    <a:pt x="195" y="14"/>
                  </a:cubicBezTo>
                  <a:lnTo>
                    <a:pt x="192" y="23"/>
                  </a:lnTo>
                  <a:cubicBezTo>
                    <a:pt x="88" y="-16"/>
                    <a:pt x="7" y="43"/>
                    <a:pt x="6" y="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2" name="Freeform: Shape 118">
              <a:extLst>
                <a:ext uri="{FF2B5EF4-FFF2-40B4-BE49-F238E27FC236}">
                  <a16:creationId xmlns:a16="http://schemas.microsoft.com/office/drawing/2014/main" id="{8CC710A6-F489-6447-A270-D3B1364CDFA8}"/>
                </a:ext>
              </a:extLst>
            </p:cNvPr>
            <p:cNvSpPr/>
            <p:nvPr/>
          </p:nvSpPr>
          <p:spPr>
            <a:xfrm>
              <a:off x="10780961" y="8921539"/>
              <a:ext cx="44832" cy="52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43">
                  <a:moveTo>
                    <a:pt x="37" y="24"/>
                  </a:moveTo>
                  <a:cubicBezTo>
                    <a:pt x="36" y="36"/>
                    <a:pt x="26" y="44"/>
                    <a:pt x="16" y="43"/>
                  </a:cubicBezTo>
                  <a:cubicBezTo>
                    <a:pt x="6" y="42"/>
                    <a:pt x="-1" y="31"/>
                    <a:pt x="0" y="19"/>
                  </a:cubicBezTo>
                  <a:cubicBezTo>
                    <a:pt x="2" y="7"/>
                    <a:pt x="12" y="-1"/>
                    <a:pt x="22" y="0"/>
                  </a:cubicBezTo>
                  <a:cubicBezTo>
                    <a:pt x="32" y="2"/>
                    <a:pt x="39" y="13"/>
                    <a:pt x="37" y="2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3" name="Freeform: Shape 119">
              <a:extLst>
                <a:ext uri="{FF2B5EF4-FFF2-40B4-BE49-F238E27FC236}">
                  <a16:creationId xmlns:a16="http://schemas.microsoft.com/office/drawing/2014/main" id="{73C14A31-C023-9643-B7BA-D37F342E1F62}"/>
                </a:ext>
              </a:extLst>
            </p:cNvPr>
            <p:cNvSpPr/>
            <p:nvPr/>
          </p:nvSpPr>
          <p:spPr>
            <a:xfrm>
              <a:off x="10809601" y="8896632"/>
              <a:ext cx="244088" cy="52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7" h="43">
                  <a:moveTo>
                    <a:pt x="6" y="43"/>
                  </a:moveTo>
                  <a:lnTo>
                    <a:pt x="0" y="35"/>
                  </a:lnTo>
                  <a:cubicBezTo>
                    <a:pt x="1" y="34"/>
                    <a:pt x="87" y="-27"/>
                    <a:pt x="197" y="14"/>
                  </a:cubicBezTo>
                  <a:lnTo>
                    <a:pt x="193" y="23"/>
                  </a:lnTo>
                  <a:cubicBezTo>
                    <a:pt x="89" y="-16"/>
                    <a:pt x="7" y="43"/>
                    <a:pt x="6" y="4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4" name="Freeform: Shape 120">
              <a:extLst>
                <a:ext uri="{FF2B5EF4-FFF2-40B4-BE49-F238E27FC236}">
                  <a16:creationId xmlns:a16="http://schemas.microsoft.com/office/drawing/2014/main" id="{B7C8B1B2-050C-DB49-B844-058D94B3388B}"/>
                </a:ext>
              </a:extLst>
            </p:cNvPr>
            <p:cNvSpPr/>
            <p:nvPr/>
          </p:nvSpPr>
          <p:spPr>
            <a:xfrm>
              <a:off x="10970254" y="8678696"/>
              <a:ext cx="222917" cy="1569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0" h="127">
                  <a:moveTo>
                    <a:pt x="124" y="19"/>
                  </a:moveTo>
                  <a:cubicBezTo>
                    <a:pt x="95" y="36"/>
                    <a:pt x="70" y="59"/>
                    <a:pt x="46" y="81"/>
                  </a:cubicBezTo>
                  <a:cubicBezTo>
                    <a:pt x="35" y="91"/>
                    <a:pt x="23" y="102"/>
                    <a:pt x="11" y="111"/>
                  </a:cubicBezTo>
                  <a:cubicBezTo>
                    <a:pt x="9" y="112"/>
                    <a:pt x="10" y="115"/>
                    <a:pt x="10" y="115"/>
                  </a:cubicBezTo>
                  <a:cubicBezTo>
                    <a:pt x="11" y="116"/>
                    <a:pt x="12" y="117"/>
                    <a:pt x="14" y="116"/>
                  </a:cubicBezTo>
                  <a:cubicBezTo>
                    <a:pt x="52" y="104"/>
                    <a:pt x="91" y="88"/>
                    <a:pt x="133" y="67"/>
                  </a:cubicBezTo>
                  <a:cubicBezTo>
                    <a:pt x="148" y="60"/>
                    <a:pt x="163" y="52"/>
                    <a:pt x="168" y="37"/>
                  </a:cubicBezTo>
                  <a:cubicBezTo>
                    <a:pt x="170" y="30"/>
                    <a:pt x="170" y="22"/>
                    <a:pt x="165" y="17"/>
                  </a:cubicBezTo>
                  <a:cubicBezTo>
                    <a:pt x="155" y="5"/>
                    <a:pt x="137" y="12"/>
                    <a:pt x="124" y="19"/>
                  </a:cubicBezTo>
                  <a:close/>
                  <a:moveTo>
                    <a:pt x="13" y="127"/>
                  </a:moveTo>
                  <a:cubicBezTo>
                    <a:pt x="8" y="127"/>
                    <a:pt x="4" y="124"/>
                    <a:pt x="2" y="120"/>
                  </a:cubicBezTo>
                  <a:cubicBezTo>
                    <a:pt x="-2" y="115"/>
                    <a:pt x="0" y="108"/>
                    <a:pt x="4" y="104"/>
                  </a:cubicBezTo>
                  <a:cubicBezTo>
                    <a:pt x="16" y="94"/>
                    <a:pt x="28" y="83"/>
                    <a:pt x="39" y="73"/>
                  </a:cubicBezTo>
                  <a:cubicBezTo>
                    <a:pt x="63" y="51"/>
                    <a:pt x="89" y="28"/>
                    <a:pt x="118" y="10"/>
                  </a:cubicBezTo>
                  <a:cubicBezTo>
                    <a:pt x="143" y="-3"/>
                    <a:pt x="162" y="-3"/>
                    <a:pt x="173" y="10"/>
                  </a:cubicBezTo>
                  <a:cubicBezTo>
                    <a:pt x="179" y="18"/>
                    <a:pt x="181" y="30"/>
                    <a:pt x="178" y="41"/>
                  </a:cubicBezTo>
                  <a:cubicBezTo>
                    <a:pt x="171" y="59"/>
                    <a:pt x="154" y="69"/>
                    <a:pt x="138" y="76"/>
                  </a:cubicBezTo>
                  <a:cubicBezTo>
                    <a:pt x="94" y="97"/>
                    <a:pt x="55" y="114"/>
                    <a:pt x="17" y="126"/>
                  </a:cubicBezTo>
                  <a:cubicBezTo>
                    <a:pt x="15" y="127"/>
                    <a:pt x="14" y="127"/>
                    <a:pt x="13" y="12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5" name="Freeform: Shape 121">
              <a:extLst>
                <a:ext uri="{FF2B5EF4-FFF2-40B4-BE49-F238E27FC236}">
                  <a16:creationId xmlns:a16="http://schemas.microsoft.com/office/drawing/2014/main" id="{BB77E474-296A-B241-AF33-4066AC542EFF}"/>
                </a:ext>
              </a:extLst>
            </p:cNvPr>
            <p:cNvSpPr/>
            <p:nvPr/>
          </p:nvSpPr>
          <p:spPr>
            <a:xfrm>
              <a:off x="10763523" y="8684923"/>
              <a:ext cx="225408" cy="1519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2" h="123">
                  <a:moveTo>
                    <a:pt x="33" y="58"/>
                  </a:moveTo>
                  <a:cubicBezTo>
                    <a:pt x="61" y="75"/>
                    <a:pt x="93" y="86"/>
                    <a:pt x="124" y="97"/>
                  </a:cubicBezTo>
                  <a:cubicBezTo>
                    <a:pt x="138" y="102"/>
                    <a:pt x="153" y="107"/>
                    <a:pt x="168" y="113"/>
                  </a:cubicBezTo>
                  <a:cubicBezTo>
                    <a:pt x="169" y="114"/>
                    <a:pt x="170" y="112"/>
                    <a:pt x="171" y="112"/>
                  </a:cubicBezTo>
                  <a:cubicBezTo>
                    <a:pt x="171" y="111"/>
                    <a:pt x="172" y="110"/>
                    <a:pt x="170" y="108"/>
                  </a:cubicBezTo>
                  <a:cubicBezTo>
                    <a:pt x="142" y="81"/>
                    <a:pt x="109" y="54"/>
                    <a:pt x="70" y="27"/>
                  </a:cubicBezTo>
                  <a:cubicBezTo>
                    <a:pt x="57" y="16"/>
                    <a:pt x="43" y="8"/>
                    <a:pt x="27" y="10"/>
                  </a:cubicBezTo>
                  <a:cubicBezTo>
                    <a:pt x="19" y="12"/>
                    <a:pt x="13" y="16"/>
                    <a:pt x="11" y="23"/>
                  </a:cubicBezTo>
                  <a:cubicBezTo>
                    <a:pt x="5" y="37"/>
                    <a:pt x="19" y="50"/>
                    <a:pt x="33" y="58"/>
                  </a:cubicBezTo>
                  <a:close/>
                  <a:moveTo>
                    <a:pt x="169" y="123"/>
                  </a:moveTo>
                  <a:cubicBezTo>
                    <a:pt x="168" y="123"/>
                    <a:pt x="166" y="123"/>
                    <a:pt x="164" y="122"/>
                  </a:cubicBezTo>
                  <a:cubicBezTo>
                    <a:pt x="150" y="117"/>
                    <a:pt x="135" y="112"/>
                    <a:pt x="120" y="107"/>
                  </a:cubicBezTo>
                  <a:cubicBezTo>
                    <a:pt x="89" y="96"/>
                    <a:pt x="57" y="85"/>
                    <a:pt x="27" y="67"/>
                  </a:cubicBezTo>
                  <a:cubicBezTo>
                    <a:pt x="4" y="52"/>
                    <a:pt x="-5" y="35"/>
                    <a:pt x="2" y="18"/>
                  </a:cubicBezTo>
                  <a:cubicBezTo>
                    <a:pt x="5" y="9"/>
                    <a:pt x="14" y="2"/>
                    <a:pt x="25" y="1"/>
                  </a:cubicBezTo>
                  <a:cubicBezTo>
                    <a:pt x="45" y="-3"/>
                    <a:pt x="62" y="8"/>
                    <a:pt x="76" y="18"/>
                  </a:cubicBezTo>
                  <a:cubicBezTo>
                    <a:pt x="116" y="47"/>
                    <a:pt x="148" y="73"/>
                    <a:pt x="177" y="101"/>
                  </a:cubicBezTo>
                  <a:cubicBezTo>
                    <a:pt x="182" y="105"/>
                    <a:pt x="183" y="112"/>
                    <a:pt x="180" y="117"/>
                  </a:cubicBezTo>
                  <a:cubicBezTo>
                    <a:pt x="177" y="122"/>
                    <a:pt x="173" y="123"/>
                    <a:pt x="169" y="12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6" name="Freeform: Shape 122">
              <a:extLst>
                <a:ext uri="{FF2B5EF4-FFF2-40B4-BE49-F238E27FC236}">
                  <a16:creationId xmlns:a16="http://schemas.microsoft.com/office/drawing/2014/main" id="{0A21371C-C6A9-5943-97C5-1F3F1E3F4248}"/>
                </a:ext>
              </a:extLst>
            </p:cNvPr>
            <p:cNvSpPr/>
            <p:nvPr/>
          </p:nvSpPr>
          <p:spPr>
            <a:xfrm>
              <a:off x="10170742" y="3997440"/>
              <a:ext cx="2666286" cy="1925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2" h="1547">
                  <a:moveTo>
                    <a:pt x="2078" y="428"/>
                  </a:moveTo>
                  <a:lnTo>
                    <a:pt x="1747" y="62"/>
                  </a:lnTo>
                  <a:cubicBezTo>
                    <a:pt x="1733" y="59"/>
                    <a:pt x="1453" y="-142"/>
                    <a:pt x="971" y="197"/>
                  </a:cubicBezTo>
                  <a:cubicBezTo>
                    <a:pt x="549" y="493"/>
                    <a:pt x="105" y="1328"/>
                    <a:pt x="1" y="1531"/>
                  </a:cubicBezTo>
                  <a:cubicBezTo>
                    <a:pt x="-4" y="1542"/>
                    <a:pt x="8" y="1553"/>
                    <a:pt x="18" y="1545"/>
                  </a:cubicBezTo>
                  <a:cubicBezTo>
                    <a:pt x="89" y="1490"/>
                    <a:pt x="243" y="1380"/>
                    <a:pt x="341" y="1364"/>
                  </a:cubicBezTo>
                  <a:cubicBezTo>
                    <a:pt x="474" y="1343"/>
                    <a:pt x="618" y="1392"/>
                    <a:pt x="618" y="1392"/>
                  </a:cubicBezTo>
                  <a:cubicBezTo>
                    <a:pt x="618" y="1392"/>
                    <a:pt x="726" y="1468"/>
                    <a:pt x="873" y="1402"/>
                  </a:cubicBezTo>
                  <a:cubicBezTo>
                    <a:pt x="873" y="1402"/>
                    <a:pt x="1009" y="1371"/>
                    <a:pt x="1098" y="1464"/>
                  </a:cubicBezTo>
                  <a:cubicBezTo>
                    <a:pt x="1109" y="1475"/>
                    <a:pt x="1127" y="1475"/>
                    <a:pt x="1138" y="1464"/>
                  </a:cubicBezTo>
                  <a:cubicBezTo>
                    <a:pt x="1176" y="1427"/>
                    <a:pt x="1265" y="1352"/>
                    <a:pt x="1390" y="1318"/>
                  </a:cubicBezTo>
                  <a:cubicBezTo>
                    <a:pt x="1569" y="1269"/>
                    <a:pt x="1738" y="1178"/>
                    <a:pt x="1877" y="1055"/>
                  </a:cubicBezTo>
                  <a:cubicBezTo>
                    <a:pt x="2025" y="924"/>
                    <a:pt x="2109" y="768"/>
                    <a:pt x="2140" y="572"/>
                  </a:cubicBezTo>
                  <a:cubicBezTo>
                    <a:pt x="2149" y="516"/>
                    <a:pt x="2124" y="461"/>
                    <a:pt x="2078" y="428"/>
                  </a:cubicBezTo>
                  <a:close/>
                </a:path>
              </a:pathLst>
            </a:custGeom>
            <a:solidFill>
              <a:srgbClr val="F7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7" name="Freeform: Shape 123">
              <a:extLst>
                <a:ext uri="{FF2B5EF4-FFF2-40B4-BE49-F238E27FC236}">
                  <a16:creationId xmlns:a16="http://schemas.microsoft.com/office/drawing/2014/main" id="{9DC7C4D8-8E47-BD4D-B791-BE3F1C4714E1}"/>
                </a:ext>
              </a:extLst>
            </p:cNvPr>
            <p:cNvSpPr/>
            <p:nvPr/>
          </p:nvSpPr>
          <p:spPr>
            <a:xfrm>
              <a:off x="10168251" y="3991213"/>
              <a:ext cx="2586584" cy="193277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8" h="1553">
                  <a:moveTo>
                    <a:pt x="15" y="1553"/>
                  </a:moveTo>
                  <a:cubicBezTo>
                    <a:pt x="12" y="1553"/>
                    <a:pt x="8" y="1552"/>
                    <a:pt x="5" y="1550"/>
                  </a:cubicBezTo>
                  <a:cubicBezTo>
                    <a:pt x="0" y="1545"/>
                    <a:pt x="-2" y="1537"/>
                    <a:pt x="2" y="1531"/>
                  </a:cubicBezTo>
                  <a:cubicBezTo>
                    <a:pt x="124" y="1292"/>
                    <a:pt x="555" y="490"/>
                    <a:pt x="970" y="198"/>
                  </a:cubicBezTo>
                  <a:cubicBezTo>
                    <a:pt x="1359" y="-76"/>
                    <a:pt x="1622" y="-7"/>
                    <a:pt x="1743" y="59"/>
                  </a:cubicBezTo>
                  <a:cubicBezTo>
                    <a:pt x="1746" y="61"/>
                    <a:pt x="1749" y="62"/>
                    <a:pt x="1750" y="63"/>
                  </a:cubicBezTo>
                  <a:lnTo>
                    <a:pt x="1751" y="63"/>
                  </a:lnTo>
                  <a:lnTo>
                    <a:pt x="1752" y="64"/>
                  </a:lnTo>
                  <a:lnTo>
                    <a:pt x="2078" y="425"/>
                  </a:lnTo>
                  <a:lnTo>
                    <a:pt x="2073" y="430"/>
                  </a:lnTo>
                  <a:lnTo>
                    <a:pt x="1747" y="69"/>
                  </a:lnTo>
                  <a:cubicBezTo>
                    <a:pt x="1746" y="69"/>
                    <a:pt x="1744" y="68"/>
                    <a:pt x="1739" y="65"/>
                  </a:cubicBezTo>
                  <a:cubicBezTo>
                    <a:pt x="1620" y="1"/>
                    <a:pt x="1360" y="-67"/>
                    <a:pt x="974" y="204"/>
                  </a:cubicBezTo>
                  <a:cubicBezTo>
                    <a:pt x="560" y="495"/>
                    <a:pt x="130" y="1295"/>
                    <a:pt x="8" y="1534"/>
                  </a:cubicBezTo>
                  <a:cubicBezTo>
                    <a:pt x="6" y="1538"/>
                    <a:pt x="8" y="1542"/>
                    <a:pt x="10" y="1544"/>
                  </a:cubicBezTo>
                  <a:cubicBezTo>
                    <a:pt x="13" y="1546"/>
                    <a:pt x="16" y="1547"/>
                    <a:pt x="20" y="1544"/>
                  </a:cubicBezTo>
                  <a:cubicBezTo>
                    <a:pt x="99" y="1483"/>
                    <a:pt x="246" y="1379"/>
                    <a:pt x="343" y="1364"/>
                  </a:cubicBezTo>
                  <a:cubicBezTo>
                    <a:pt x="403" y="1354"/>
                    <a:pt x="464" y="1358"/>
                    <a:pt x="522" y="1368"/>
                  </a:cubicBezTo>
                  <a:cubicBezTo>
                    <a:pt x="546" y="1373"/>
                    <a:pt x="571" y="1377"/>
                    <a:pt x="594" y="1384"/>
                  </a:cubicBezTo>
                  <a:cubicBezTo>
                    <a:pt x="616" y="1391"/>
                    <a:pt x="636" y="1403"/>
                    <a:pt x="658" y="1411"/>
                  </a:cubicBezTo>
                  <a:cubicBezTo>
                    <a:pt x="695" y="1425"/>
                    <a:pt x="734" y="1430"/>
                    <a:pt x="773" y="1427"/>
                  </a:cubicBezTo>
                  <a:cubicBezTo>
                    <a:pt x="811" y="1425"/>
                    <a:pt x="844" y="1410"/>
                    <a:pt x="881" y="1403"/>
                  </a:cubicBezTo>
                  <a:cubicBezTo>
                    <a:pt x="948" y="1389"/>
                    <a:pt x="1019" y="1404"/>
                    <a:pt x="1075" y="1442"/>
                  </a:cubicBezTo>
                  <a:cubicBezTo>
                    <a:pt x="1082" y="1446"/>
                    <a:pt x="1089" y="1452"/>
                    <a:pt x="1096" y="1457"/>
                  </a:cubicBezTo>
                  <a:cubicBezTo>
                    <a:pt x="1104" y="1464"/>
                    <a:pt x="1111" y="1471"/>
                    <a:pt x="1121" y="1472"/>
                  </a:cubicBezTo>
                  <a:cubicBezTo>
                    <a:pt x="1134" y="1473"/>
                    <a:pt x="1145" y="1462"/>
                    <a:pt x="1154" y="1452"/>
                  </a:cubicBezTo>
                  <a:cubicBezTo>
                    <a:pt x="1247" y="1355"/>
                    <a:pt x="1386" y="1323"/>
                    <a:pt x="1512" y="1276"/>
                  </a:cubicBezTo>
                  <a:cubicBezTo>
                    <a:pt x="1721" y="1197"/>
                    <a:pt x="1911" y="1060"/>
                    <a:pt x="2033" y="874"/>
                  </a:cubicBezTo>
                  <a:cubicBezTo>
                    <a:pt x="2039" y="876"/>
                    <a:pt x="2037" y="885"/>
                    <a:pt x="2032" y="890"/>
                  </a:cubicBezTo>
                  <a:cubicBezTo>
                    <a:pt x="1909" y="1066"/>
                    <a:pt x="1730" y="1201"/>
                    <a:pt x="1529" y="1278"/>
                  </a:cubicBezTo>
                  <a:cubicBezTo>
                    <a:pt x="1401" y="1327"/>
                    <a:pt x="1260" y="1357"/>
                    <a:pt x="1163" y="1453"/>
                  </a:cubicBezTo>
                  <a:cubicBezTo>
                    <a:pt x="1149" y="1467"/>
                    <a:pt x="1132" y="1483"/>
                    <a:pt x="1114" y="1478"/>
                  </a:cubicBezTo>
                  <a:cubicBezTo>
                    <a:pt x="1104" y="1477"/>
                    <a:pt x="1095" y="1468"/>
                    <a:pt x="1088" y="1462"/>
                  </a:cubicBezTo>
                  <a:cubicBezTo>
                    <a:pt x="1034" y="1415"/>
                    <a:pt x="956" y="1395"/>
                    <a:pt x="886" y="1407"/>
                  </a:cubicBezTo>
                  <a:cubicBezTo>
                    <a:pt x="879" y="1409"/>
                    <a:pt x="872" y="1411"/>
                    <a:pt x="866" y="1414"/>
                  </a:cubicBezTo>
                  <a:cubicBezTo>
                    <a:pt x="746" y="1463"/>
                    <a:pt x="653" y="1420"/>
                    <a:pt x="625" y="1404"/>
                  </a:cubicBezTo>
                  <a:cubicBezTo>
                    <a:pt x="619" y="1400"/>
                    <a:pt x="612" y="1397"/>
                    <a:pt x="605" y="1395"/>
                  </a:cubicBezTo>
                  <a:cubicBezTo>
                    <a:pt x="566" y="1384"/>
                    <a:pt x="451" y="1355"/>
                    <a:pt x="344" y="1371"/>
                  </a:cubicBezTo>
                  <a:cubicBezTo>
                    <a:pt x="249" y="1386"/>
                    <a:pt x="103" y="1490"/>
                    <a:pt x="25" y="1551"/>
                  </a:cubicBezTo>
                  <a:cubicBezTo>
                    <a:pt x="22" y="1552"/>
                    <a:pt x="19" y="1553"/>
                    <a:pt x="15" y="155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8" name="Freeform: Shape 124">
              <a:extLst>
                <a:ext uri="{FF2B5EF4-FFF2-40B4-BE49-F238E27FC236}">
                  <a16:creationId xmlns:a16="http://schemas.microsoft.com/office/drawing/2014/main" id="{3F36704A-339C-F24E-B11A-AF64121EF8B5}"/>
                </a:ext>
              </a:extLst>
            </p:cNvPr>
            <p:cNvSpPr/>
            <p:nvPr/>
          </p:nvSpPr>
          <p:spPr>
            <a:xfrm>
              <a:off x="12274131" y="4044760"/>
              <a:ext cx="523045" cy="5417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1" h="436">
                  <a:moveTo>
                    <a:pt x="328" y="436"/>
                  </a:moveTo>
                  <a:cubicBezTo>
                    <a:pt x="291" y="436"/>
                    <a:pt x="254" y="428"/>
                    <a:pt x="217" y="411"/>
                  </a:cubicBezTo>
                  <a:cubicBezTo>
                    <a:pt x="118" y="367"/>
                    <a:pt x="49" y="279"/>
                    <a:pt x="24" y="210"/>
                  </a:cubicBezTo>
                  <a:cubicBezTo>
                    <a:pt x="-20" y="88"/>
                    <a:pt x="10" y="1"/>
                    <a:pt x="10" y="0"/>
                  </a:cubicBezTo>
                  <a:lnTo>
                    <a:pt x="17" y="2"/>
                  </a:lnTo>
                  <a:cubicBezTo>
                    <a:pt x="17" y="4"/>
                    <a:pt x="-12" y="88"/>
                    <a:pt x="31" y="208"/>
                  </a:cubicBezTo>
                  <a:cubicBezTo>
                    <a:pt x="56" y="275"/>
                    <a:pt x="123" y="362"/>
                    <a:pt x="220" y="405"/>
                  </a:cubicBezTo>
                  <a:cubicBezTo>
                    <a:pt x="287" y="434"/>
                    <a:pt x="355" y="436"/>
                    <a:pt x="418" y="410"/>
                  </a:cubicBezTo>
                  <a:lnTo>
                    <a:pt x="421" y="418"/>
                  </a:lnTo>
                  <a:cubicBezTo>
                    <a:pt x="391" y="430"/>
                    <a:pt x="360" y="436"/>
                    <a:pt x="328" y="43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9" name="Freeform: Shape 125">
              <a:extLst>
                <a:ext uri="{FF2B5EF4-FFF2-40B4-BE49-F238E27FC236}">
                  <a16:creationId xmlns:a16="http://schemas.microsoft.com/office/drawing/2014/main" id="{079A9900-CF76-CF49-8551-E4D4BAC6EEF5}"/>
                </a:ext>
              </a:extLst>
            </p:cNvPr>
            <p:cNvSpPr/>
            <p:nvPr/>
          </p:nvSpPr>
          <p:spPr>
            <a:xfrm>
              <a:off x="12345116" y="3833051"/>
              <a:ext cx="570369" cy="697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9" h="561">
                  <a:moveTo>
                    <a:pt x="1" y="197"/>
                  </a:moveTo>
                  <a:lnTo>
                    <a:pt x="250" y="0"/>
                  </a:lnTo>
                  <a:cubicBezTo>
                    <a:pt x="250" y="0"/>
                    <a:pt x="283" y="259"/>
                    <a:pt x="459" y="323"/>
                  </a:cubicBezTo>
                  <a:cubicBezTo>
                    <a:pt x="459" y="323"/>
                    <a:pt x="452" y="328"/>
                    <a:pt x="442" y="336"/>
                  </a:cubicBezTo>
                  <a:cubicBezTo>
                    <a:pt x="420" y="355"/>
                    <a:pt x="404" y="381"/>
                    <a:pt x="396" y="409"/>
                  </a:cubicBezTo>
                  <a:cubicBezTo>
                    <a:pt x="393" y="418"/>
                    <a:pt x="388" y="427"/>
                    <a:pt x="381" y="432"/>
                  </a:cubicBezTo>
                  <a:cubicBezTo>
                    <a:pt x="363" y="442"/>
                    <a:pt x="333" y="507"/>
                    <a:pt x="330" y="557"/>
                  </a:cubicBezTo>
                  <a:cubicBezTo>
                    <a:pt x="330" y="557"/>
                    <a:pt x="212" y="592"/>
                    <a:pt x="96" y="457"/>
                  </a:cubicBezTo>
                  <a:cubicBezTo>
                    <a:pt x="-19" y="322"/>
                    <a:pt x="1" y="197"/>
                    <a:pt x="1" y="197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0" name="Freeform: Shape 126">
              <a:extLst>
                <a:ext uri="{FF2B5EF4-FFF2-40B4-BE49-F238E27FC236}">
                  <a16:creationId xmlns:a16="http://schemas.microsoft.com/office/drawing/2014/main" id="{A4FE9E5F-3125-1C4F-81FE-B9A37895EC18}"/>
                </a:ext>
              </a:extLst>
            </p:cNvPr>
            <p:cNvSpPr/>
            <p:nvPr/>
          </p:nvSpPr>
          <p:spPr>
            <a:xfrm>
              <a:off x="12342625" y="3828069"/>
              <a:ext cx="580331" cy="7061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568">
                  <a:moveTo>
                    <a:pt x="6" y="202"/>
                  </a:moveTo>
                  <a:cubicBezTo>
                    <a:pt x="4" y="214"/>
                    <a:pt x="-8" y="333"/>
                    <a:pt x="100" y="459"/>
                  </a:cubicBezTo>
                  <a:cubicBezTo>
                    <a:pt x="206" y="583"/>
                    <a:pt x="315" y="563"/>
                    <a:pt x="330" y="559"/>
                  </a:cubicBezTo>
                  <a:cubicBezTo>
                    <a:pt x="333" y="511"/>
                    <a:pt x="363" y="445"/>
                    <a:pt x="382" y="433"/>
                  </a:cubicBezTo>
                  <a:cubicBezTo>
                    <a:pt x="387" y="430"/>
                    <a:pt x="392" y="423"/>
                    <a:pt x="395" y="412"/>
                  </a:cubicBezTo>
                  <a:cubicBezTo>
                    <a:pt x="405" y="382"/>
                    <a:pt x="421" y="357"/>
                    <a:pt x="442" y="338"/>
                  </a:cubicBezTo>
                  <a:cubicBezTo>
                    <a:pt x="448" y="333"/>
                    <a:pt x="452" y="330"/>
                    <a:pt x="455" y="328"/>
                  </a:cubicBezTo>
                  <a:cubicBezTo>
                    <a:pt x="296" y="266"/>
                    <a:pt x="255" y="43"/>
                    <a:pt x="250" y="8"/>
                  </a:cubicBezTo>
                  <a:close/>
                  <a:moveTo>
                    <a:pt x="296" y="568"/>
                  </a:moveTo>
                  <a:cubicBezTo>
                    <a:pt x="252" y="568"/>
                    <a:pt x="173" y="552"/>
                    <a:pt x="96" y="463"/>
                  </a:cubicBezTo>
                  <a:cubicBezTo>
                    <a:pt x="-18" y="328"/>
                    <a:pt x="1" y="202"/>
                    <a:pt x="1" y="201"/>
                  </a:cubicBezTo>
                  <a:lnTo>
                    <a:pt x="1" y="199"/>
                  </a:lnTo>
                  <a:lnTo>
                    <a:pt x="2" y="199"/>
                  </a:lnTo>
                  <a:lnTo>
                    <a:pt x="254" y="0"/>
                  </a:lnTo>
                  <a:lnTo>
                    <a:pt x="254" y="4"/>
                  </a:lnTo>
                  <a:cubicBezTo>
                    <a:pt x="255" y="6"/>
                    <a:pt x="290" y="262"/>
                    <a:pt x="462" y="325"/>
                  </a:cubicBezTo>
                  <a:lnTo>
                    <a:pt x="467" y="327"/>
                  </a:lnTo>
                  <a:lnTo>
                    <a:pt x="462" y="329"/>
                  </a:lnTo>
                  <a:cubicBezTo>
                    <a:pt x="462" y="329"/>
                    <a:pt x="455" y="334"/>
                    <a:pt x="445" y="342"/>
                  </a:cubicBezTo>
                  <a:cubicBezTo>
                    <a:pt x="425" y="360"/>
                    <a:pt x="409" y="384"/>
                    <a:pt x="400" y="414"/>
                  </a:cubicBezTo>
                  <a:cubicBezTo>
                    <a:pt x="397" y="426"/>
                    <a:pt x="391" y="433"/>
                    <a:pt x="385" y="437"/>
                  </a:cubicBezTo>
                  <a:cubicBezTo>
                    <a:pt x="368" y="447"/>
                    <a:pt x="337" y="512"/>
                    <a:pt x="335" y="561"/>
                  </a:cubicBezTo>
                  <a:lnTo>
                    <a:pt x="335" y="563"/>
                  </a:lnTo>
                  <a:lnTo>
                    <a:pt x="333" y="563"/>
                  </a:lnTo>
                  <a:cubicBezTo>
                    <a:pt x="333" y="563"/>
                    <a:pt x="319" y="568"/>
                    <a:pt x="296" y="56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1" name="Freeform: Shape 127">
              <a:extLst>
                <a:ext uri="{FF2B5EF4-FFF2-40B4-BE49-F238E27FC236}">
                  <a16:creationId xmlns:a16="http://schemas.microsoft.com/office/drawing/2014/main" id="{2EF05562-1E1F-1A4A-9F3C-988C93CD9A41}"/>
                </a:ext>
              </a:extLst>
            </p:cNvPr>
            <p:cNvSpPr/>
            <p:nvPr/>
          </p:nvSpPr>
          <p:spPr>
            <a:xfrm>
              <a:off x="12343871" y="3828069"/>
              <a:ext cx="579086" cy="40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330">
                  <a:moveTo>
                    <a:pt x="253" y="4"/>
                  </a:moveTo>
                  <a:lnTo>
                    <a:pt x="253" y="0"/>
                  </a:lnTo>
                  <a:lnTo>
                    <a:pt x="1" y="199"/>
                  </a:lnTo>
                  <a:lnTo>
                    <a:pt x="0" y="199"/>
                  </a:lnTo>
                  <a:lnTo>
                    <a:pt x="0" y="201"/>
                  </a:lnTo>
                  <a:cubicBezTo>
                    <a:pt x="81" y="234"/>
                    <a:pt x="324" y="330"/>
                    <a:pt x="460" y="330"/>
                  </a:cubicBezTo>
                  <a:lnTo>
                    <a:pt x="461" y="329"/>
                  </a:lnTo>
                  <a:lnTo>
                    <a:pt x="466" y="327"/>
                  </a:lnTo>
                  <a:lnTo>
                    <a:pt x="461" y="325"/>
                  </a:lnTo>
                  <a:cubicBezTo>
                    <a:pt x="289" y="262"/>
                    <a:pt x="254" y="6"/>
                    <a:pt x="253" y="4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32" name="Freeform: Shape 128">
              <a:extLst>
                <a:ext uri="{FF2B5EF4-FFF2-40B4-BE49-F238E27FC236}">
                  <a16:creationId xmlns:a16="http://schemas.microsoft.com/office/drawing/2014/main" id="{D20680DA-7CA7-9B48-B6CA-489A70537C34}"/>
                </a:ext>
              </a:extLst>
            </p:cNvPr>
            <p:cNvSpPr/>
            <p:nvPr/>
          </p:nvSpPr>
          <p:spPr>
            <a:xfrm>
              <a:off x="13046246" y="3554097"/>
              <a:ext cx="259032" cy="3138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253">
                  <a:moveTo>
                    <a:pt x="79" y="244"/>
                  </a:moveTo>
                  <a:cubicBezTo>
                    <a:pt x="98" y="237"/>
                    <a:pt x="117" y="229"/>
                    <a:pt x="134" y="218"/>
                  </a:cubicBezTo>
                  <a:cubicBezTo>
                    <a:pt x="184" y="186"/>
                    <a:pt x="214" y="122"/>
                    <a:pt x="208" y="62"/>
                  </a:cubicBezTo>
                  <a:cubicBezTo>
                    <a:pt x="205" y="37"/>
                    <a:pt x="195" y="11"/>
                    <a:pt x="172" y="3"/>
                  </a:cubicBezTo>
                  <a:cubicBezTo>
                    <a:pt x="158" y="-3"/>
                    <a:pt x="142" y="2"/>
                    <a:pt x="127" y="6"/>
                  </a:cubicBezTo>
                  <a:cubicBezTo>
                    <a:pt x="109" y="11"/>
                    <a:pt x="92" y="16"/>
                    <a:pt x="77" y="27"/>
                  </a:cubicBezTo>
                  <a:cubicBezTo>
                    <a:pt x="63" y="37"/>
                    <a:pt x="52" y="51"/>
                    <a:pt x="43" y="65"/>
                  </a:cubicBezTo>
                  <a:cubicBezTo>
                    <a:pt x="20" y="104"/>
                    <a:pt x="11" y="148"/>
                    <a:pt x="3" y="192"/>
                  </a:cubicBezTo>
                  <a:cubicBezTo>
                    <a:pt x="0" y="210"/>
                    <a:pt x="-5" y="233"/>
                    <a:pt x="10" y="245"/>
                  </a:cubicBezTo>
                  <a:cubicBezTo>
                    <a:pt x="28" y="260"/>
                    <a:pt x="59" y="251"/>
                    <a:pt x="79" y="2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3" name="Freeform: Shape 129">
              <a:extLst>
                <a:ext uri="{FF2B5EF4-FFF2-40B4-BE49-F238E27FC236}">
                  <a16:creationId xmlns:a16="http://schemas.microsoft.com/office/drawing/2014/main" id="{E407A3A6-E78E-2544-9DD6-DD132BFDB3C3}"/>
                </a:ext>
              </a:extLst>
            </p:cNvPr>
            <p:cNvSpPr/>
            <p:nvPr/>
          </p:nvSpPr>
          <p:spPr>
            <a:xfrm>
              <a:off x="12650226" y="3382239"/>
              <a:ext cx="613956" cy="9178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4" h="738">
                  <a:moveTo>
                    <a:pt x="458" y="398"/>
                  </a:moveTo>
                  <a:lnTo>
                    <a:pt x="476" y="229"/>
                  </a:lnTo>
                  <a:cubicBezTo>
                    <a:pt x="491" y="95"/>
                    <a:pt x="375" y="-18"/>
                    <a:pt x="243" y="2"/>
                  </a:cubicBezTo>
                  <a:cubicBezTo>
                    <a:pt x="226" y="5"/>
                    <a:pt x="208" y="9"/>
                    <a:pt x="202" y="12"/>
                  </a:cubicBezTo>
                  <a:cubicBezTo>
                    <a:pt x="113" y="38"/>
                    <a:pt x="67" y="109"/>
                    <a:pt x="54" y="130"/>
                  </a:cubicBezTo>
                  <a:cubicBezTo>
                    <a:pt x="-1" y="213"/>
                    <a:pt x="0" y="298"/>
                    <a:pt x="0" y="351"/>
                  </a:cubicBezTo>
                  <a:cubicBezTo>
                    <a:pt x="1" y="397"/>
                    <a:pt x="3" y="488"/>
                    <a:pt x="62" y="580"/>
                  </a:cubicBezTo>
                  <a:cubicBezTo>
                    <a:pt x="65" y="585"/>
                    <a:pt x="142" y="704"/>
                    <a:pt x="265" y="732"/>
                  </a:cubicBezTo>
                  <a:cubicBezTo>
                    <a:pt x="315" y="745"/>
                    <a:pt x="339" y="732"/>
                    <a:pt x="348" y="727"/>
                  </a:cubicBezTo>
                  <a:cubicBezTo>
                    <a:pt x="369" y="714"/>
                    <a:pt x="382" y="687"/>
                    <a:pt x="388" y="665"/>
                  </a:cubicBezTo>
                  <a:cubicBezTo>
                    <a:pt x="404" y="610"/>
                    <a:pt x="411" y="577"/>
                    <a:pt x="414" y="556"/>
                  </a:cubicBezTo>
                  <a:cubicBezTo>
                    <a:pt x="417" y="541"/>
                    <a:pt x="429" y="529"/>
                    <a:pt x="445" y="527"/>
                  </a:cubicBezTo>
                  <a:lnTo>
                    <a:pt x="483" y="523"/>
                  </a:lnTo>
                  <a:cubicBezTo>
                    <a:pt x="491" y="522"/>
                    <a:pt x="496" y="514"/>
                    <a:pt x="493" y="507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4" name="Freeform: Shape 130">
              <a:extLst>
                <a:ext uri="{FF2B5EF4-FFF2-40B4-BE49-F238E27FC236}">
                  <a16:creationId xmlns:a16="http://schemas.microsoft.com/office/drawing/2014/main" id="{088E4D5A-271C-3F41-92E6-1E978EA76D32}"/>
                </a:ext>
              </a:extLst>
            </p:cNvPr>
            <p:cNvSpPr/>
            <p:nvPr/>
          </p:nvSpPr>
          <p:spPr>
            <a:xfrm>
              <a:off x="12646490" y="3378503"/>
              <a:ext cx="622673" cy="9277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1" h="746">
                  <a:moveTo>
                    <a:pt x="277" y="7"/>
                  </a:moveTo>
                  <a:cubicBezTo>
                    <a:pt x="267" y="7"/>
                    <a:pt x="257" y="9"/>
                    <a:pt x="246" y="10"/>
                  </a:cubicBezTo>
                  <a:cubicBezTo>
                    <a:pt x="230" y="12"/>
                    <a:pt x="212" y="17"/>
                    <a:pt x="206" y="19"/>
                  </a:cubicBezTo>
                  <a:cubicBezTo>
                    <a:pt x="148" y="37"/>
                    <a:pt x="99" y="76"/>
                    <a:pt x="60" y="136"/>
                  </a:cubicBezTo>
                  <a:cubicBezTo>
                    <a:pt x="6" y="218"/>
                    <a:pt x="7" y="300"/>
                    <a:pt x="8" y="355"/>
                  </a:cubicBezTo>
                  <a:cubicBezTo>
                    <a:pt x="8" y="398"/>
                    <a:pt x="10" y="489"/>
                    <a:pt x="68" y="582"/>
                  </a:cubicBezTo>
                  <a:cubicBezTo>
                    <a:pt x="69" y="583"/>
                    <a:pt x="146" y="704"/>
                    <a:pt x="268" y="733"/>
                  </a:cubicBezTo>
                  <a:cubicBezTo>
                    <a:pt x="303" y="741"/>
                    <a:pt x="331" y="740"/>
                    <a:pt x="349" y="727"/>
                  </a:cubicBezTo>
                  <a:cubicBezTo>
                    <a:pt x="372" y="713"/>
                    <a:pt x="384" y="681"/>
                    <a:pt x="387" y="667"/>
                  </a:cubicBezTo>
                  <a:cubicBezTo>
                    <a:pt x="404" y="612"/>
                    <a:pt x="411" y="578"/>
                    <a:pt x="414" y="560"/>
                  </a:cubicBezTo>
                  <a:cubicBezTo>
                    <a:pt x="416" y="543"/>
                    <a:pt x="430" y="529"/>
                    <a:pt x="447" y="527"/>
                  </a:cubicBezTo>
                  <a:lnTo>
                    <a:pt x="486" y="523"/>
                  </a:lnTo>
                  <a:cubicBezTo>
                    <a:pt x="488" y="523"/>
                    <a:pt x="490" y="521"/>
                    <a:pt x="492" y="519"/>
                  </a:cubicBezTo>
                  <a:cubicBezTo>
                    <a:pt x="493" y="517"/>
                    <a:pt x="493" y="514"/>
                    <a:pt x="493" y="511"/>
                  </a:cubicBezTo>
                  <a:lnTo>
                    <a:pt x="457" y="403"/>
                  </a:lnTo>
                  <a:lnTo>
                    <a:pt x="458" y="402"/>
                  </a:lnTo>
                  <a:lnTo>
                    <a:pt x="476" y="233"/>
                  </a:lnTo>
                  <a:cubicBezTo>
                    <a:pt x="482" y="169"/>
                    <a:pt x="460" y="107"/>
                    <a:pt x="413" y="63"/>
                  </a:cubicBezTo>
                  <a:cubicBezTo>
                    <a:pt x="376" y="27"/>
                    <a:pt x="327" y="7"/>
                    <a:pt x="277" y="7"/>
                  </a:cubicBezTo>
                  <a:close/>
                  <a:moveTo>
                    <a:pt x="307" y="746"/>
                  </a:moveTo>
                  <a:cubicBezTo>
                    <a:pt x="295" y="746"/>
                    <a:pt x="282" y="744"/>
                    <a:pt x="266" y="740"/>
                  </a:cubicBezTo>
                  <a:cubicBezTo>
                    <a:pt x="142" y="711"/>
                    <a:pt x="63" y="587"/>
                    <a:pt x="62" y="586"/>
                  </a:cubicBezTo>
                  <a:cubicBezTo>
                    <a:pt x="1" y="491"/>
                    <a:pt x="0" y="396"/>
                    <a:pt x="0" y="355"/>
                  </a:cubicBezTo>
                  <a:cubicBezTo>
                    <a:pt x="-1" y="303"/>
                    <a:pt x="-2" y="215"/>
                    <a:pt x="53" y="132"/>
                  </a:cubicBezTo>
                  <a:cubicBezTo>
                    <a:pt x="94" y="70"/>
                    <a:pt x="144" y="30"/>
                    <a:pt x="203" y="12"/>
                  </a:cubicBezTo>
                  <a:cubicBezTo>
                    <a:pt x="210" y="9"/>
                    <a:pt x="228" y="5"/>
                    <a:pt x="245" y="3"/>
                  </a:cubicBezTo>
                  <a:cubicBezTo>
                    <a:pt x="309" y="-7"/>
                    <a:pt x="372" y="12"/>
                    <a:pt x="419" y="58"/>
                  </a:cubicBezTo>
                  <a:cubicBezTo>
                    <a:pt x="467" y="103"/>
                    <a:pt x="490" y="167"/>
                    <a:pt x="483" y="233"/>
                  </a:cubicBezTo>
                  <a:lnTo>
                    <a:pt x="465" y="402"/>
                  </a:lnTo>
                  <a:lnTo>
                    <a:pt x="500" y="510"/>
                  </a:lnTo>
                  <a:cubicBezTo>
                    <a:pt x="501" y="514"/>
                    <a:pt x="500" y="519"/>
                    <a:pt x="498" y="523"/>
                  </a:cubicBezTo>
                  <a:cubicBezTo>
                    <a:pt x="496" y="527"/>
                    <a:pt x="491" y="530"/>
                    <a:pt x="487" y="530"/>
                  </a:cubicBezTo>
                  <a:lnTo>
                    <a:pt x="448" y="535"/>
                  </a:lnTo>
                  <a:cubicBezTo>
                    <a:pt x="435" y="536"/>
                    <a:pt x="424" y="547"/>
                    <a:pt x="421" y="561"/>
                  </a:cubicBezTo>
                  <a:cubicBezTo>
                    <a:pt x="418" y="580"/>
                    <a:pt x="411" y="614"/>
                    <a:pt x="395" y="670"/>
                  </a:cubicBezTo>
                  <a:cubicBezTo>
                    <a:pt x="390" y="687"/>
                    <a:pt x="378" y="719"/>
                    <a:pt x="353" y="734"/>
                  </a:cubicBezTo>
                  <a:cubicBezTo>
                    <a:pt x="341" y="742"/>
                    <a:pt x="326" y="746"/>
                    <a:pt x="307" y="74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5" name="Freeform: Shape 131">
              <a:extLst>
                <a:ext uri="{FF2B5EF4-FFF2-40B4-BE49-F238E27FC236}">
                  <a16:creationId xmlns:a16="http://schemas.microsoft.com/office/drawing/2014/main" id="{3A65BE67-7214-684C-BF49-35D7260648BB}"/>
                </a:ext>
              </a:extLst>
            </p:cNvPr>
            <p:cNvSpPr/>
            <p:nvPr/>
          </p:nvSpPr>
          <p:spPr>
            <a:xfrm>
              <a:off x="12650226" y="3382239"/>
              <a:ext cx="595275" cy="6301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507">
                  <a:moveTo>
                    <a:pt x="243" y="2"/>
                  </a:moveTo>
                  <a:cubicBezTo>
                    <a:pt x="226" y="5"/>
                    <a:pt x="208" y="9"/>
                    <a:pt x="202" y="12"/>
                  </a:cubicBezTo>
                  <a:cubicBezTo>
                    <a:pt x="113" y="38"/>
                    <a:pt x="67" y="109"/>
                    <a:pt x="54" y="130"/>
                  </a:cubicBezTo>
                  <a:cubicBezTo>
                    <a:pt x="-1" y="213"/>
                    <a:pt x="0" y="298"/>
                    <a:pt x="0" y="351"/>
                  </a:cubicBezTo>
                  <a:cubicBezTo>
                    <a:pt x="1" y="382"/>
                    <a:pt x="2" y="433"/>
                    <a:pt x="20" y="491"/>
                  </a:cubicBezTo>
                  <a:cubicBezTo>
                    <a:pt x="25" y="506"/>
                    <a:pt x="44" y="512"/>
                    <a:pt x="57" y="501"/>
                  </a:cubicBezTo>
                  <a:cubicBezTo>
                    <a:pt x="70" y="490"/>
                    <a:pt x="80" y="468"/>
                    <a:pt x="85" y="430"/>
                  </a:cubicBezTo>
                  <a:cubicBezTo>
                    <a:pt x="94" y="374"/>
                    <a:pt x="107" y="341"/>
                    <a:pt x="121" y="321"/>
                  </a:cubicBezTo>
                  <a:cubicBezTo>
                    <a:pt x="129" y="308"/>
                    <a:pt x="148" y="316"/>
                    <a:pt x="147" y="331"/>
                  </a:cubicBezTo>
                  <a:cubicBezTo>
                    <a:pt x="143" y="372"/>
                    <a:pt x="148" y="399"/>
                    <a:pt x="154" y="416"/>
                  </a:cubicBezTo>
                  <a:cubicBezTo>
                    <a:pt x="158" y="424"/>
                    <a:pt x="169" y="421"/>
                    <a:pt x="169" y="413"/>
                  </a:cubicBezTo>
                  <a:cubicBezTo>
                    <a:pt x="168" y="394"/>
                    <a:pt x="170" y="378"/>
                    <a:pt x="173" y="364"/>
                  </a:cubicBezTo>
                  <a:cubicBezTo>
                    <a:pt x="181" y="325"/>
                    <a:pt x="214" y="296"/>
                    <a:pt x="254" y="292"/>
                  </a:cubicBezTo>
                  <a:cubicBezTo>
                    <a:pt x="366" y="279"/>
                    <a:pt x="439" y="248"/>
                    <a:pt x="478" y="226"/>
                  </a:cubicBezTo>
                  <a:cubicBezTo>
                    <a:pt x="490" y="93"/>
                    <a:pt x="374" y="-18"/>
                    <a:pt x="243" y="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6" name="Freeform: Shape 132">
              <a:extLst>
                <a:ext uri="{FF2B5EF4-FFF2-40B4-BE49-F238E27FC236}">
                  <a16:creationId xmlns:a16="http://schemas.microsoft.com/office/drawing/2014/main" id="{BA53B48A-9C23-604E-9926-348B0F14AE28}"/>
                </a:ext>
              </a:extLst>
            </p:cNvPr>
            <p:cNvSpPr/>
            <p:nvPr/>
          </p:nvSpPr>
          <p:spPr>
            <a:xfrm>
              <a:off x="12723701" y="3747125"/>
              <a:ext cx="103364" cy="1755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142">
                  <a:moveTo>
                    <a:pt x="84" y="26"/>
                  </a:moveTo>
                  <a:cubicBezTo>
                    <a:pt x="84" y="24"/>
                    <a:pt x="78" y="19"/>
                    <a:pt x="77" y="17"/>
                  </a:cubicBezTo>
                  <a:cubicBezTo>
                    <a:pt x="71" y="10"/>
                    <a:pt x="65" y="5"/>
                    <a:pt x="58" y="2"/>
                  </a:cubicBezTo>
                  <a:cubicBezTo>
                    <a:pt x="38" y="-6"/>
                    <a:pt x="11" y="10"/>
                    <a:pt x="3" y="34"/>
                  </a:cubicBezTo>
                  <a:cubicBezTo>
                    <a:pt x="-4" y="56"/>
                    <a:pt x="3" y="81"/>
                    <a:pt x="13" y="99"/>
                  </a:cubicBezTo>
                  <a:cubicBezTo>
                    <a:pt x="22" y="116"/>
                    <a:pt x="35" y="130"/>
                    <a:pt x="50" y="139"/>
                  </a:cubicBezTo>
                  <a:cubicBezTo>
                    <a:pt x="66" y="149"/>
                    <a:pt x="85" y="131"/>
                    <a:pt x="84" y="105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7" name="Freeform: Shape 133">
              <a:extLst>
                <a:ext uri="{FF2B5EF4-FFF2-40B4-BE49-F238E27FC236}">
                  <a16:creationId xmlns:a16="http://schemas.microsoft.com/office/drawing/2014/main" id="{791651B1-ACB5-3545-BD6F-5194D13741D8}"/>
                </a:ext>
              </a:extLst>
            </p:cNvPr>
            <p:cNvSpPr/>
            <p:nvPr/>
          </p:nvSpPr>
          <p:spPr>
            <a:xfrm>
              <a:off x="12742378" y="3781995"/>
              <a:ext cx="73475" cy="560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46">
                  <a:moveTo>
                    <a:pt x="3" y="46"/>
                  </a:moveTo>
                  <a:cubicBezTo>
                    <a:pt x="2" y="46"/>
                    <a:pt x="2" y="45"/>
                    <a:pt x="1" y="44"/>
                  </a:cubicBezTo>
                  <a:cubicBezTo>
                    <a:pt x="-2" y="37"/>
                    <a:pt x="0" y="24"/>
                    <a:pt x="5" y="14"/>
                  </a:cubicBezTo>
                  <a:cubicBezTo>
                    <a:pt x="9" y="8"/>
                    <a:pt x="16" y="1"/>
                    <a:pt x="27" y="0"/>
                  </a:cubicBezTo>
                  <a:cubicBezTo>
                    <a:pt x="51" y="-2"/>
                    <a:pt x="60" y="26"/>
                    <a:pt x="60" y="26"/>
                  </a:cubicBezTo>
                  <a:cubicBezTo>
                    <a:pt x="60" y="27"/>
                    <a:pt x="60" y="28"/>
                    <a:pt x="59" y="29"/>
                  </a:cubicBezTo>
                  <a:cubicBezTo>
                    <a:pt x="57" y="29"/>
                    <a:pt x="55" y="28"/>
                    <a:pt x="55" y="27"/>
                  </a:cubicBezTo>
                  <a:cubicBezTo>
                    <a:pt x="55" y="26"/>
                    <a:pt x="48" y="3"/>
                    <a:pt x="28" y="5"/>
                  </a:cubicBezTo>
                  <a:cubicBezTo>
                    <a:pt x="19" y="6"/>
                    <a:pt x="13" y="12"/>
                    <a:pt x="9" y="17"/>
                  </a:cubicBezTo>
                  <a:cubicBezTo>
                    <a:pt x="4" y="26"/>
                    <a:pt x="3" y="37"/>
                    <a:pt x="6" y="43"/>
                  </a:cubicBezTo>
                  <a:cubicBezTo>
                    <a:pt x="6" y="44"/>
                    <a:pt x="6" y="45"/>
                    <a:pt x="4" y="45"/>
                  </a:cubicBezTo>
                  <a:cubicBezTo>
                    <a:pt x="4" y="46"/>
                    <a:pt x="3" y="46"/>
                    <a:pt x="3" y="4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8" name="Freeform: Shape 134">
              <a:extLst>
                <a:ext uri="{FF2B5EF4-FFF2-40B4-BE49-F238E27FC236}">
                  <a16:creationId xmlns:a16="http://schemas.microsoft.com/office/drawing/2014/main" id="{FB0A1C3D-F2DD-7543-8096-8C3AF808343C}"/>
                </a:ext>
              </a:extLst>
            </p:cNvPr>
            <p:cNvSpPr/>
            <p:nvPr/>
          </p:nvSpPr>
          <p:spPr>
            <a:xfrm>
              <a:off x="12774760" y="3781995"/>
              <a:ext cx="26152" cy="1033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" h="84">
                  <a:moveTo>
                    <a:pt x="19" y="84"/>
                  </a:moveTo>
                  <a:cubicBezTo>
                    <a:pt x="18" y="84"/>
                    <a:pt x="18" y="83"/>
                    <a:pt x="18" y="83"/>
                  </a:cubicBezTo>
                  <a:cubicBezTo>
                    <a:pt x="-8" y="64"/>
                    <a:pt x="2" y="5"/>
                    <a:pt x="2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6" y="1"/>
                    <a:pt x="7" y="2"/>
                    <a:pt x="7" y="3"/>
                  </a:cubicBezTo>
                  <a:cubicBezTo>
                    <a:pt x="7" y="4"/>
                    <a:pt x="-2" y="61"/>
                    <a:pt x="21" y="79"/>
                  </a:cubicBezTo>
                  <a:cubicBezTo>
                    <a:pt x="22" y="80"/>
                    <a:pt x="22" y="81"/>
                    <a:pt x="21" y="82"/>
                  </a:cubicBezTo>
                  <a:cubicBezTo>
                    <a:pt x="21" y="83"/>
                    <a:pt x="19" y="84"/>
                    <a:pt x="19" y="8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9" name="Freeform: Shape 135">
              <a:extLst>
                <a:ext uri="{FF2B5EF4-FFF2-40B4-BE49-F238E27FC236}">
                  <a16:creationId xmlns:a16="http://schemas.microsoft.com/office/drawing/2014/main" id="{534BA7DD-210F-6241-B4BF-148A5FA46A3A}"/>
                </a:ext>
              </a:extLst>
            </p:cNvPr>
            <p:cNvSpPr/>
            <p:nvPr/>
          </p:nvSpPr>
          <p:spPr>
            <a:xfrm>
              <a:off x="12571769" y="3645007"/>
              <a:ext cx="511837" cy="6550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2" h="527">
                  <a:moveTo>
                    <a:pt x="231" y="408"/>
                  </a:moveTo>
                  <a:cubicBezTo>
                    <a:pt x="198" y="357"/>
                    <a:pt x="189" y="304"/>
                    <a:pt x="187" y="272"/>
                  </a:cubicBezTo>
                  <a:cubicBezTo>
                    <a:pt x="213" y="272"/>
                    <a:pt x="237" y="261"/>
                    <a:pt x="253" y="242"/>
                  </a:cubicBezTo>
                  <a:cubicBezTo>
                    <a:pt x="334" y="150"/>
                    <a:pt x="321" y="6"/>
                    <a:pt x="320" y="0"/>
                  </a:cubicBezTo>
                  <a:lnTo>
                    <a:pt x="290" y="3"/>
                  </a:lnTo>
                  <a:cubicBezTo>
                    <a:pt x="290" y="4"/>
                    <a:pt x="302" y="140"/>
                    <a:pt x="230" y="222"/>
                  </a:cubicBezTo>
                  <a:cubicBezTo>
                    <a:pt x="219" y="234"/>
                    <a:pt x="203" y="242"/>
                    <a:pt x="186" y="241"/>
                  </a:cubicBezTo>
                  <a:cubicBezTo>
                    <a:pt x="170" y="241"/>
                    <a:pt x="154" y="234"/>
                    <a:pt x="143" y="221"/>
                  </a:cubicBezTo>
                  <a:lnTo>
                    <a:pt x="23" y="82"/>
                  </a:lnTo>
                  <a:lnTo>
                    <a:pt x="0" y="102"/>
                  </a:lnTo>
                  <a:lnTo>
                    <a:pt x="120" y="241"/>
                  </a:lnTo>
                  <a:cubicBezTo>
                    <a:pt x="128" y="251"/>
                    <a:pt x="138" y="258"/>
                    <a:pt x="150" y="264"/>
                  </a:cubicBezTo>
                  <a:cubicBezTo>
                    <a:pt x="151" y="286"/>
                    <a:pt x="155" y="327"/>
                    <a:pt x="170" y="370"/>
                  </a:cubicBezTo>
                  <a:cubicBezTo>
                    <a:pt x="207" y="474"/>
                    <a:pt x="302" y="514"/>
                    <a:pt x="336" y="524"/>
                  </a:cubicBezTo>
                  <a:cubicBezTo>
                    <a:pt x="381" y="533"/>
                    <a:pt x="402" y="522"/>
                    <a:pt x="411" y="517"/>
                  </a:cubicBezTo>
                  <a:cubicBezTo>
                    <a:pt x="411" y="516"/>
                    <a:pt x="412" y="516"/>
                    <a:pt x="412" y="516"/>
                  </a:cubicBezTo>
                  <a:cubicBezTo>
                    <a:pt x="381" y="512"/>
                    <a:pt x="285" y="494"/>
                    <a:pt x="231" y="408"/>
                  </a:cubicBezTo>
                  <a:close/>
                </a:path>
              </a:pathLst>
            </a:custGeom>
            <a:solidFill>
              <a:srgbClr val="4C30D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0" name="Freeform: Shape 136">
              <a:extLst>
                <a:ext uri="{FF2B5EF4-FFF2-40B4-BE49-F238E27FC236}">
                  <a16:creationId xmlns:a16="http://schemas.microsoft.com/office/drawing/2014/main" id="{E5CD944F-A99E-C940-8287-FCB3801909B8}"/>
                </a:ext>
              </a:extLst>
            </p:cNvPr>
            <p:cNvSpPr/>
            <p:nvPr/>
          </p:nvSpPr>
          <p:spPr>
            <a:xfrm>
              <a:off x="12566788" y="3641271"/>
              <a:ext cx="525536" cy="6637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3" h="534">
                  <a:moveTo>
                    <a:pt x="7" y="105"/>
                  </a:moveTo>
                  <a:lnTo>
                    <a:pt x="126" y="242"/>
                  </a:lnTo>
                  <a:cubicBezTo>
                    <a:pt x="133" y="252"/>
                    <a:pt x="143" y="260"/>
                    <a:pt x="155" y="265"/>
                  </a:cubicBezTo>
                  <a:lnTo>
                    <a:pt x="156" y="265"/>
                  </a:lnTo>
                  <a:lnTo>
                    <a:pt x="156" y="267"/>
                  </a:lnTo>
                  <a:cubicBezTo>
                    <a:pt x="157" y="292"/>
                    <a:pt x="162" y="331"/>
                    <a:pt x="177" y="372"/>
                  </a:cubicBezTo>
                  <a:cubicBezTo>
                    <a:pt x="215" y="482"/>
                    <a:pt x="321" y="519"/>
                    <a:pt x="341" y="525"/>
                  </a:cubicBezTo>
                  <a:cubicBezTo>
                    <a:pt x="369" y="530"/>
                    <a:pt x="391" y="529"/>
                    <a:pt x="409" y="521"/>
                  </a:cubicBezTo>
                  <a:cubicBezTo>
                    <a:pt x="373" y="515"/>
                    <a:pt x="284" y="493"/>
                    <a:pt x="233" y="413"/>
                  </a:cubicBezTo>
                  <a:cubicBezTo>
                    <a:pt x="196" y="354"/>
                    <a:pt x="190" y="297"/>
                    <a:pt x="189" y="275"/>
                  </a:cubicBezTo>
                  <a:lnTo>
                    <a:pt x="189" y="272"/>
                  </a:lnTo>
                  <a:lnTo>
                    <a:pt x="191" y="272"/>
                  </a:lnTo>
                  <a:cubicBezTo>
                    <a:pt x="215" y="272"/>
                    <a:pt x="239" y="261"/>
                    <a:pt x="255" y="243"/>
                  </a:cubicBezTo>
                  <a:cubicBezTo>
                    <a:pt x="330" y="158"/>
                    <a:pt x="323" y="26"/>
                    <a:pt x="322" y="6"/>
                  </a:cubicBezTo>
                  <a:lnTo>
                    <a:pt x="297" y="8"/>
                  </a:lnTo>
                  <a:cubicBezTo>
                    <a:pt x="298" y="27"/>
                    <a:pt x="304" y="150"/>
                    <a:pt x="236" y="226"/>
                  </a:cubicBezTo>
                  <a:cubicBezTo>
                    <a:pt x="225" y="240"/>
                    <a:pt x="207" y="247"/>
                    <a:pt x="190" y="247"/>
                  </a:cubicBezTo>
                  <a:cubicBezTo>
                    <a:pt x="173" y="247"/>
                    <a:pt x="156" y="239"/>
                    <a:pt x="145" y="226"/>
                  </a:cubicBezTo>
                  <a:lnTo>
                    <a:pt x="26" y="88"/>
                  </a:lnTo>
                  <a:close/>
                  <a:moveTo>
                    <a:pt x="371" y="534"/>
                  </a:moveTo>
                  <a:cubicBezTo>
                    <a:pt x="362" y="534"/>
                    <a:pt x="351" y="532"/>
                    <a:pt x="339" y="530"/>
                  </a:cubicBezTo>
                  <a:cubicBezTo>
                    <a:pt x="318" y="524"/>
                    <a:pt x="212" y="485"/>
                    <a:pt x="172" y="374"/>
                  </a:cubicBezTo>
                  <a:cubicBezTo>
                    <a:pt x="157" y="333"/>
                    <a:pt x="152" y="294"/>
                    <a:pt x="151" y="269"/>
                  </a:cubicBezTo>
                  <a:cubicBezTo>
                    <a:pt x="140" y="263"/>
                    <a:pt x="130" y="255"/>
                    <a:pt x="122" y="246"/>
                  </a:cubicBezTo>
                  <a:lnTo>
                    <a:pt x="0" y="105"/>
                  </a:lnTo>
                  <a:lnTo>
                    <a:pt x="27" y="82"/>
                  </a:lnTo>
                  <a:lnTo>
                    <a:pt x="149" y="223"/>
                  </a:lnTo>
                  <a:cubicBezTo>
                    <a:pt x="159" y="234"/>
                    <a:pt x="174" y="242"/>
                    <a:pt x="190" y="242"/>
                  </a:cubicBezTo>
                  <a:cubicBezTo>
                    <a:pt x="206" y="242"/>
                    <a:pt x="221" y="235"/>
                    <a:pt x="232" y="223"/>
                  </a:cubicBezTo>
                  <a:cubicBezTo>
                    <a:pt x="304" y="142"/>
                    <a:pt x="292" y="8"/>
                    <a:pt x="292" y="6"/>
                  </a:cubicBezTo>
                  <a:lnTo>
                    <a:pt x="291" y="3"/>
                  </a:lnTo>
                  <a:lnTo>
                    <a:pt x="327" y="0"/>
                  </a:lnTo>
                  <a:lnTo>
                    <a:pt x="327" y="3"/>
                  </a:lnTo>
                  <a:cubicBezTo>
                    <a:pt x="328" y="9"/>
                    <a:pt x="341" y="154"/>
                    <a:pt x="259" y="247"/>
                  </a:cubicBezTo>
                  <a:cubicBezTo>
                    <a:pt x="242" y="266"/>
                    <a:pt x="219" y="277"/>
                    <a:pt x="194" y="277"/>
                  </a:cubicBezTo>
                  <a:cubicBezTo>
                    <a:pt x="195" y="300"/>
                    <a:pt x="202" y="355"/>
                    <a:pt x="237" y="410"/>
                  </a:cubicBezTo>
                  <a:cubicBezTo>
                    <a:pt x="291" y="495"/>
                    <a:pt x="388" y="513"/>
                    <a:pt x="416" y="516"/>
                  </a:cubicBezTo>
                  <a:lnTo>
                    <a:pt x="423" y="518"/>
                  </a:lnTo>
                  <a:lnTo>
                    <a:pt x="418" y="521"/>
                  </a:lnTo>
                  <a:cubicBezTo>
                    <a:pt x="417" y="522"/>
                    <a:pt x="416" y="522"/>
                    <a:pt x="416" y="522"/>
                  </a:cubicBezTo>
                  <a:cubicBezTo>
                    <a:pt x="404" y="530"/>
                    <a:pt x="389" y="534"/>
                    <a:pt x="371" y="53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1" name="Freeform: Shape 137">
              <a:extLst>
                <a:ext uri="{FF2B5EF4-FFF2-40B4-BE49-F238E27FC236}">
                  <a16:creationId xmlns:a16="http://schemas.microsoft.com/office/drawing/2014/main" id="{8F13EB63-A439-DB46-92CA-0D7FC5D844B8}"/>
                </a:ext>
              </a:extLst>
            </p:cNvPr>
            <p:cNvSpPr/>
            <p:nvPr/>
          </p:nvSpPr>
          <p:spPr>
            <a:xfrm>
              <a:off x="12900540" y="3772032"/>
              <a:ext cx="44832" cy="1282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104">
                  <a:moveTo>
                    <a:pt x="37" y="0"/>
                  </a:moveTo>
                  <a:cubicBezTo>
                    <a:pt x="38" y="19"/>
                    <a:pt x="36" y="38"/>
                    <a:pt x="30" y="57"/>
                  </a:cubicBezTo>
                  <a:cubicBezTo>
                    <a:pt x="27" y="65"/>
                    <a:pt x="23" y="74"/>
                    <a:pt x="18" y="83"/>
                  </a:cubicBezTo>
                  <a:cubicBezTo>
                    <a:pt x="13" y="91"/>
                    <a:pt x="7" y="99"/>
                    <a:pt x="0" y="104"/>
                  </a:cubicBezTo>
                  <a:cubicBezTo>
                    <a:pt x="10" y="88"/>
                    <a:pt x="17" y="72"/>
                    <a:pt x="23" y="54"/>
                  </a:cubicBezTo>
                  <a:cubicBezTo>
                    <a:pt x="28" y="36"/>
                    <a:pt x="32" y="1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2" name="Freeform: Shape 138">
              <a:extLst>
                <a:ext uri="{FF2B5EF4-FFF2-40B4-BE49-F238E27FC236}">
                  <a16:creationId xmlns:a16="http://schemas.microsoft.com/office/drawing/2014/main" id="{32B7F561-900F-6C42-B11C-BC7BFA585DC8}"/>
                </a:ext>
              </a:extLst>
            </p:cNvPr>
            <p:cNvSpPr/>
            <p:nvPr/>
          </p:nvSpPr>
          <p:spPr>
            <a:xfrm>
              <a:off x="12793437" y="3994949"/>
              <a:ext cx="139479" cy="2465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199">
                  <a:moveTo>
                    <a:pt x="0" y="0"/>
                  </a:moveTo>
                  <a:cubicBezTo>
                    <a:pt x="0" y="0"/>
                    <a:pt x="12" y="142"/>
                    <a:pt x="113" y="199"/>
                  </a:cubicBezTo>
                  <a:cubicBezTo>
                    <a:pt x="113" y="199"/>
                    <a:pt x="6" y="1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3" name="Freeform: Shape 139">
              <a:extLst>
                <a:ext uri="{FF2B5EF4-FFF2-40B4-BE49-F238E27FC236}">
                  <a16:creationId xmlns:a16="http://schemas.microsoft.com/office/drawing/2014/main" id="{09255193-E61C-2941-A8A0-9D18C187A689}"/>
                </a:ext>
              </a:extLst>
            </p:cNvPr>
            <p:cNvSpPr/>
            <p:nvPr/>
          </p:nvSpPr>
          <p:spPr>
            <a:xfrm>
              <a:off x="12326436" y="3150604"/>
              <a:ext cx="1132020" cy="6724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0" h="541">
                  <a:moveTo>
                    <a:pt x="411" y="451"/>
                  </a:moveTo>
                  <a:cubicBezTo>
                    <a:pt x="443" y="449"/>
                    <a:pt x="474" y="459"/>
                    <a:pt x="497" y="479"/>
                  </a:cubicBezTo>
                  <a:cubicBezTo>
                    <a:pt x="515" y="495"/>
                    <a:pt x="540" y="499"/>
                    <a:pt x="562" y="491"/>
                  </a:cubicBezTo>
                  <a:cubicBezTo>
                    <a:pt x="668" y="450"/>
                    <a:pt x="784" y="396"/>
                    <a:pt x="879" y="327"/>
                  </a:cubicBezTo>
                  <a:cubicBezTo>
                    <a:pt x="907" y="306"/>
                    <a:pt x="918" y="270"/>
                    <a:pt x="903" y="239"/>
                  </a:cubicBezTo>
                  <a:cubicBezTo>
                    <a:pt x="853" y="132"/>
                    <a:pt x="701" y="-84"/>
                    <a:pt x="327" y="34"/>
                  </a:cubicBezTo>
                  <a:cubicBezTo>
                    <a:pt x="327" y="34"/>
                    <a:pt x="143" y="97"/>
                    <a:pt x="7" y="269"/>
                  </a:cubicBezTo>
                  <a:cubicBezTo>
                    <a:pt x="0" y="278"/>
                    <a:pt x="-2" y="290"/>
                    <a:pt x="2" y="301"/>
                  </a:cubicBezTo>
                  <a:cubicBezTo>
                    <a:pt x="16" y="343"/>
                    <a:pt x="60" y="452"/>
                    <a:pt x="161" y="534"/>
                  </a:cubicBezTo>
                  <a:cubicBezTo>
                    <a:pt x="202" y="568"/>
                    <a:pt x="349" y="457"/>
                    <a:pt x="411" y="451"/>
                  </a:cubicBezTo>
                  <a:close/>
                </a:path>
              </a:pathLst>
            </a:custGeom>
            <a:solidFill>
              <a:srgbClr val="4C30D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4" name="Freeform: Shape 140">
              <a:extLst>
                <a:ext uri="{FF2B5EF4-FFF2-40B4-BE49-F238E27FC236}">
                  <a16:creationId xmlns:a16="http://schemas.microsoft.com/office/drawing/2014/main" id="{D6408691-3C1F-DC48-8C00-BB4865D1FF64}"/>
                </a:ext>
              </a:extLst>
            </p:cNvPr>
            <p:cNvSpPr/>
            <p:nvPr/>
          </p:nvSpPr>
          <p:spPr>
            <a:xfrm>
              <a:off x="12325190" y="3134415"/>
              <a:ext cx="1133265" cy="3723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1" h="300">
                  <a:moveTo>
                    <a:pt x="903" y="238"/>
                  </a:moveTo>
                  <a:cubicBezTo>
                    <a:pt x="853" y="133"/>
                    <a:pt x="702" y="-84"/>
                    <a:pt x="328" y="34"/>
                  </a:cubicBezTo>
                  <a:cubicBezTo>
                    <a:pt x="328" y="34"/>
                    <a:pt x="144" y="98"/>
                    <a:pt x="7" y="269"/>
                  </a:cubicBezTo>
                  <a:cubicBezTo>
                    <a:pt x="0" y="277"/>
                    <a:pt x="-2" y="289"/>
                    <a:pt x="1" y="300"/>
                  </a:cubicBezTo>
                  <a:cubicBezTo>
                    <a:pt x="3" y="299"/>
                    <a:pt x="5" y="299"/>
                    <a:pt x="6" y="298"/>
                  </a:cubicBezTo>
                  <a:cubicBezTo>
                    <a:pt x="75" y="289"/>
                    <a:pt x="142" y="265"/>
                    <a:pt x="211" y="251"/>
                  </a:cubicBezTo>
                  <a:cubicBezTo>
                    <a:pt x="315" y="230"/>
                    <a:pt x="424" y="231"/>
                    <a:pt x="530" y="241"/>
                  </a:cubicBezTo>
                  <a:cubicBezTo>
                    <a:pt x="638" y="250"/>
                    <a:pt x="745" y="268"/>
                    <a:pt x="851" y="281"/>
                  </a:cubicBezTo>
                  <a:cubicBezTo>
                    <a:pt x="861" y="282"/>
                    <a:pt x="875" y="284"/>
                    <a:pt x="889" y="286"/>
                  </a:cubicBezTo>
                  <a:cubicBezTo>
                    <a:pt x="896" y="286"/>
                    <a:pt x="905" y="285"/>
                    <a:pt x="910" y="282"/>
                  </a:cubicBezTo>
                  <a:cubicBezTo>
                    <a:pt x="913" y="268"/>
                    <a:pt x="910" y="253"/>
                    <a:pt x="903" y="238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5" name="Freeform: Shape 141">
              <a:extLst>
                <a:ext uri="{FF2B5EF4-FFF2-40B4-BE49-F238E27FC236}">
                  <a16:creationId xmlns:a16="http://schemas.microsoft.com/office/drawing/2014/main" id="{D928A556-59FD-5E46-973A-49778B989530}"/>
                </a:ext>
              </a:extLst>
            </p:cNvPr>
            <p:cNvSpPr/>
            <p:nvPr/>
          </p:nvSpPr>
          <p:spPr>
            <a:xfrm>
              <a:off x="12342625" y="3267667"/>
              <a:ext cx="767133" cy="1905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7" h="154">
                  <a:moveTo>
                    <a:pt x="609" y="94"/>
                  </a:moveTo>
                  <a:cubicBezTo>
                    <a:pt x="619" y="89"/>
                    <a:pt x="619" y="75"/>
                    <a:pt x="610" y="69"/>
                  </a:cubicBezTo>
                  <a:cubicBezTo>
                    <a:pt x="568" y="47"/>
                    <a:pt x="523" y="33"/>
                    <a:pt x="478" y="22"/>
                  </a:cubicBezTo>
                  <a:cubicBezTo>
                    <a:pt x="417" y="7"/>
                    <a:pt x="356" y="-5"/>
                    <a:pt x="294" y="3"/>
                  </a:cubicBezTo>
                  <a:cubicBezTo>
                    <a:pt x="247" y="9"/>
                    <a:pt x="203" y="25"/>
                    <a:pt x="157" y="32"/>
                  </a:cubicBezTo>
                  <a:cubicBezTo>
                    <a:pt x="154" y="33"/>
                    <a:pt x="151" y="33"/>
                    <a:pt x="148" y="34"/>
                  </a:cubicBezTo>
                  <a:cubicBezTo>
                    <a:pt x="135" y="36"/>
                    <a:pt x="124" y="39"/>
                    <a:pt x="112" y="44"/>
                  </a:cubicBezTo>
                  <a:cubicBezTo>
                    <a:pt x="75" y="74"/>
                    <a:pt x="36" y="110"/>
                    <a:pt x="0" y="154"/>
                  </a:cubicBezTo>
                  <a:cubicBezTo>
                    <a:pt x="11" y="154"/>
                    <a:pt x="22" y="151"/>
                    <a:pt x="32" y="145"/>
                  </a:cubicBezTo>
                  <a:cubicBezTo>
                    <a:pt x="41" y="139"/>
                    <a:pt x="46" y="131"/>
                    <a:pt x="53" y="123"/>
                  </a:cubicBezTo>
                  <a:cubicBezTo>
                    <a:pt x="60" y="116"/>
                    <a:pt x="68" y="109"/>
                    <a:pt x="77" y="103"/>
                  </a:cubicBezTo>
                  <a:cubicBezTo>
                    <a:pt x="103" y="84"/>
                    <a:pt x="137" y="73"/>
                    <a:pt x="169" y="72"/>
                  </a:cubicBezTo>
                  <a:cubicBezTo>
                    <a:pt x="173" y="72"/>
                    <a:pt x="176" y="72"/>
                    <a:pt x="179" y="72"/>
                  </a:cubicBezTo>
                  <a:cubicBezTo>
                    <a:pt x="307" y="72"/>
                    <a:pt x="471" y="103"/>
                    <a:pt x="528" y="106"/>
                  </a:cubicBezTo>
                  <a:cubicBezTo>
                    <a:pt x="567" y="108"/>
                    <a:pt x="593" y="101"/>
                    <a:pt x="609" y="9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6" name="Freeform: Shape 142">
              <a:extLst>
                <a:ext uri="{FF2B5EF4-FFF2-40B4-BE49-F238E27FC236}">
                  <a16:creationId xmlns:a16="http://schemas.microsoft.com/office/drawing/2014/main" id="{CDA7C8C4-9132-B745-8711-E1BB6B19D478}"/>
                </a:ext>
              </a:extLst>
            </p:cNvPr>
            <p:cNvSpPr/>
            <p:nvPr/>
          </p:nvSpPr>
          <p:spPr>
            <a:xfrm>
              <a:off x="12727434" y="3133170"/>
              <a:ext cx="592785" cy="2291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7" h="185">
                  <a:moveTo>
                    <a:pt x="0" y="35"/>
                  </a:moveTo>
                  <a:cubicBezTo>
                    <a:pt x="58" y="30"/>
                    <a:pt x="151" y="35"/>
                    <a:pt x="270" y="86"/>
                  </a:cubicBezTo>
                  <a:cubicBezTo>
                    <a:pt x="289" y="93"/>
                    <a:pt x="307" y="103"/>
                    <a:pt x="324" y="112"/>
                  </a:cubicBezTo>
                  <a:cubicBezTo>
                    <a:pt x="366" y="136"/>
                    <a:pt x="453" y="184"/>
                    <a:pt x="475" y="185"/>
                  </a:cubicBezTo>
                  <a:cubicBezTo>
                    <a:pt x="493" y="185"/>
                    <a:pt x="404" y="52"/>
                    <a:pt x="256" y="2"/>
                  </a:cubicBezTo>
                  <a:cubicBezTo>
                    <a:pt x="186" y="-5"/>
                    <a:pt x="103" y="2"/>
                    <a:pt x="5" y="34"/>
                  </a:cubicBezTo>
                  <a:cubicBezTo>
                    <a:pt x="5" y="34"/>
                    <a:pt x="4" y="34"/>
                    <a:pt x="0" y="3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7" name="Freeform: Shape 143">
              <a:extLst>
                <a:ext uri="{FF2B5EF4-FFF2-40B4-BE49-F238E27FC236}">
                  <a16:creationId xmlns:a16="http://schemas.microsoft.com/office/drawing/2014/main" id="{3CFDC240-8965-584D-9DF8-9B2B3729D3C5}"/>
                </a:ext>
              </a:extLst>
            </p:cNvPr>
            <p:cNvSpPr/>
            <p:nvPr/>
          </p:nvSpPr>
          <p:spPr>
            <a:xfrm>
              <a:off x="12345116" y="3550361"/>
              <a:ext cx="571614" cy="1332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0" h="108">
                  <a:moveTo>
                    <a:pt x="438" y="0"/>
                  </a:moveTo>
                  <a:cubicBezTo>
                    <a:pt x="351" y="-1"/>
                    <a:pt x="264" y="0"/>
                    <a:pt x="177" y="4"/>
                  </a:cubicBezTo>
                  <a:cubicBezTo>
                    <a:pt x="127" y="6"/>
                    <a:pt x="77" y="9"/>
                    <a:pt x="28" y="13"/>
                  </a:cubicBezTo>
                  <a:cubicBezTo>
                    <a:pt x="19" y="14"/>
                    <a:pt x="9" y="14"/>
                    <a:pt x="0" y="15"/>
                  </a:cubicBezTo>
                  <a:cubicBezTo>
                    <a:pt x="11" y="41"/>
                    <a:pt x="28" y="73"/>
                    <a:pt x="51" y="108"/>
                  </a:cubicBezTo>
                  <a:cubicBezTo>
                    <a:pt x="171" y="108"/>
                    <a:pt x="290" y="86"/>
                    <a:pt x="406" y="57"/>
                  </a:cubicBezTo>
                  <a:cubicBezTo>
                    <a:pt x="422" y="53"/>
                    <a:pt x="437" y="48"/>
                    <a:pt x="451" y="40"/>
                  </a:cubicBezTo>
                  <a:lnTo>
                    <a:pt x="451" y="39"/>
                  </a:lnTo>
                  <a:cubicBezTo>
                    <a:pt x="469" y="28"/>
                    <a:pt x="459" y="1"/>
                    <a:pt x="438" y="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8" name="Freeform: Shape 144">
              <a:extLst>
                <a:ext uri="{FF2B5EF4-FFF2-40B4-BE49-F238E27FC236}">
                  <a16:creationId xmlns:a16="http://schemas.microsoft.com/office/drawing/2014/main" id="{50E4100C-82E5-D045-B37D-EF7A4BE94B6D}"/>
                </a:ext>
              </a:extLst>
            </p:cNvPr>
            <p:cNvSpPr/>
            <p:nvPr/>
          </p:nvSpPr>
          <p:spPr>
            <a:xfrm>
              <a:off x="12326436" y="3420841"/>
              <a:ext cx="1134510" cy="88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2" h="72">
                  <a:moveTo>
                    <a:pt x="1" y="72"/>
                  </a:moveTo>
                  <a:lnTo>
                    <a:pt x="0" y="64"/>
                  </a:lnTo>
                  <a:cubicBezTo>
                    <a:pt x="2" y="64"/>
                    <a:pt x="4" y="64"/>
                    <a:pt x="5" y="64"/>
                  </a:cubicBezTo>
                  <a:cubicBezTo>
                    <a:pt x="46" y="58"/>
                    <a:pt x="87" y="47"/>
                    <a:pt x="126" y="37"/>
                  </a:cubicBezTo>
                  <a:cubicBezTo>
                    <a:pt x="153" y="29"/>
                    <a:pt x="181" y="22"/>
                    <a:pt x="209" y="17"/>
                  </a:cubicBezTo>
                  <a:cubicBezTo>
                    <a:pt x="300" y="-2"/>
                    <a:pt x="402" y="-5"/>
                    <a:pt x="530" y="6"/>
                  </a:cubicBezTo>
                  <a:cubicBezTo>
                    <a:pt x="599" y="12"/>
                    <a:pt x="668" y="22"/>
                    <a:pt x="735" y="31"/>
                  </a:cubicBezTo>
                  <a:cubicBezTo>
                    <a:pt x="773" y="36"/>
                    <a:pt x="812" y="42"/>
                    <a:pt x="850" y="46"/>
                  </a:cubicBezTo>
                  <a:cubicBezTo>
                    <a:pt x="863" y="48"/>
                    <a:pt x="904" y="50"/>
                    <a:pt x="909" y="48"/>
                  </a:cubicBezTo>
                  <a:lnTo>
                    <a:pt x="912" y="55"/>
                  </a:lnTo>
                  <a:cubicBezTo>
                    <a:pt x="904" y="58"/>
                    <a:pt x="858" y="55"/>
                    <a:pt x="850" y="54"/>
                  </a:cubicBezTo>
                  <a:cubicBezTo>
                    <a:pt x="811" y="49"/>
                    <a:pt x="772" y="44"/>
                    <a:pt x="734" y="39"/>
                  </a:cubicBezTo>
                  <a:cubicBezTo>
                    <a:pt x="667" y="29"/>
                    <a:pt x="598" y="20"/>
                    <a:pt x="529" y="13"/>
                  </a:cubicBezTo>
                  <a:cubicBezTo>
                    <a:pt x="402" y="2"/>
                    <a:pt x="301" y="6"/>
                    <a:pt x="210" y="24"/>
                  </a:cubicBezTo>
                  <a:cubicBezTo>
                    <a:pt x="183" y="30"/>
                    <a:pt x="155" y="37"/>
                    <a:pt x="128" y="44"/>
                  </a:cubicBezTo>
                  <a:cubicBezTo>
                    <a:pt x="89" y="55"/>
                    <a:pt x="48" y="65"/>
                    <a:pt x="5" y="72"/>
                  </a:cubicBezTo>
                  <a:cubicBezTo>
                    <a:pt x="4" y="72"/>
                    <a:pt x="3" y="72"/>
                    <a:pt x="1" y="7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9" name="Freeform: Shape 145">
              <a:extLst>
                <a:ext uri="{FF2B5EF4-FFF2-40B4-BE49-F238E27FC236}">
                  <a16:creationId xmlns:a16="http://schemas.microsoft.com/office/drawing/2014/main" id="{747823FA-5BFA-0A4C-A2F2-05C3F2A82643}"/>
                </a:ext>
              </a:extLst>
            </p:cNvPr>
            <p:cNvSpPr/>
            <p:nvPr/>
          </p:nvSpPr>
          <p:spPr>
            <a:xfrm>
              <a:off x="12321454" y="3128188"/>
              <a:ext cx="1141982" cy="6998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8" h="563">
                  <a:moveTo>
                    <a:pt x="534" y="7"/>
                  </a:moveTo>
                  <a:cubicBezTo>
                    <a:pt x="481" y="7"/>
                    <a:pt x="423" y="16"/>
                    <a:pt x="363" y="33"/>
                  </a:cubicBezTo>
                  <a:lnTo>
                    <a:pt x="358" y="34"/>
                  </a:lnTo>
                  <a:cubicBezTo>
                    <a:pt x="350" y="36"/>
                    <a:pt x="342" y="39"/>
                    <a:pt x="334" y="41"/>
                  </a:cubicBezTo>
                  <a:cubicBezTo>
                    <a:pt x="326" y="44"/>
                    <a:pt x="148" y="108"/>
                    <a:pt x="14" y="276"/>
                  </a:cubicBezTo>
                  <a:cubicBezTo>
                    <a:pt x="9" y="282"/>
                    <a:pt x="7" y="292"/>
                    <a:pt x="9" y="301"/>
                  </a:cubicBezTo>
                  <a:lnTo>
                    <a:pt x="9" y="302"/>
                  </a:lnTo>
                  <a:lnTo>
                    <a:pt x="9" y="303"/>
                  </a:lnTo>
                  <a:cubicBezTo>
                    <a:pt x="8" y="308"/>
                    <a:pt x="9" y="313"/>
                    <a:pt x="10" y="317"/>
                  </a:cubicBezTo>
                  <a:cubicBezTo>
                    <a:pt x="24" y="360"/>
                    <a:pt x="69" y="468"/>
                    <a:pt x="169" y="550"/>
                  </a:cubicBezTo>
                  <a:cubicBezTo>
                    <a:pt x="191" y="568"/>
                    <a:pt x="254" y="536"/>
                    <a:pt x="309" y="509"/>
                  </a:cubicBezTo>
                  <a:cubicBezTo>
                    <a:pt x="351" y="488"/>
                    <a:pt x="389" y="468"/>
                    <a:pt x="415" y="466"/>
                  </a:cubicBezTo>
                  <a:cubicBezTo>
                    <a:pt x="447" y="463"/>
                    <a:pt x="480" y="473"/>
                    <a:pt x="504" y="494"/>
                  </a:cubicBezTo>
                  <a:cubicBezTo>
                    <a:pt x="521" y="510"/>
                    <a:pt x="545" y="514"/>
                    <a:pt x="566" y="505"/>
                  </a:cubicBezTo>
                  <a:cubicBezTo>
                    <a:pt x="693" y="457"/>
                    <a:pt x="799" y="402"/>
                    <a:pt x="882" y="342"/>
                  </a:cubicBezTo>
                  <a:cubicBezTo>
                    <a:pt x="902" y="328"/>
                    <a:pt x="912" y="303"/>
                    <a:pt x="911" y="275"/>
                  </a:cubicBezTo>
                  <a:cubicBezTo>
                    <a:pt x="911" y="270"/>
                    <a:pt x="910" y="265"/>
                    <a:pt x="909" y="260"/>
                  </a:cubicBezTo>
                  <a:cubicBezTo>
                    <a:pt x="906" y="244"/>
                    <a:pt x="897" y="228"/>
                    <a:pt x="888" y="213"/>
                  </a:cubicBezTo>
                  <a:lnTo>
                    <a:pt x="887" y="211"/>
                  </a:lnTo>
                  <a:cubicBezTo>
                    <a:pt x="868" y="179"/>
                    <a:pt x="847" y="150"/>
                    <a:pt x="823" y="126"/>
                  </a:cubicBezTo>
                  <a:cubicBezTo>
                    <a:pt x="792" y="94"/>
                    <a:pt x="758" y="68"/>
                    <a:pt x="719" y="49"/>
                  </a:cubicBezTo>
                  <a:cubicBezTo>
                    <a:pt x="674" y="26"/>
                    <a:pt x="623" y="13"/>
                    <a:pt x="569" y="9"/>
                  </a:cubicBezTo>
                  <a:cubicBezTo>
                    <a:pt x="557" y="8"/>
                    <a:pt x="545" y="7"/>
                    <a:pt x="534" y="7"/>
                  </a:cubicBezTo>
                  <a:close/>
                  <a:moveTo>
                    <a:pt x="187" y="563"/>
                  </a:moveTo>
                  <a:cubicBezTo>
                    <a:pt x="178" y="563"/>
                    <a:pt x="170" y="561"/>
                    <a:pt x="164" y="556"/>
                  </a:cubicBezTo>
                  <a:cubicBezTo>
                    <a:pt x="63" y="473"/>
                    <a:pt x="18" y="363"/>
                    <a:pt x="3" y="320"/>
                  </a:cubicBezTo>
                  <a:cubicBezTo>
                    <a:pt x="1" y="314"/>
                    <a:pt x="1" y="308"/>
                    <a:pt x="1" y="302"/>
                  </a:cubicBezTo>
                  <a:cubicBezTo>
                    <a:pt x="-1" y="291"/>
                    <a:pt x="1" y="280"/>
                    <a:pt x="9" y="271"/>
                  </a:cubicBezTo>
                  <a:cubicBezTo>
                    <a:pt x="144" y="102"/>
                    <a:pt x="324" y="37"/>
                    <a:pt x="331" y="34"/>
                  </a:cubicBezTo>
                  <a:cubicBezTo>
                    <a:pt x="339" y="31"/>
                    <a:pt x="348" y="29"/>
                    <a:pt x="356" y="26"/>
                  </a:cubicBezTo>
                  <a:lnTo>
                    <a:pt x="360" y="26"/>
                  </a:lnTo>
                  <a:cubicBezTo>
                    <a:pt x="435" y="5"/>
                    <a:pt x="505" y="-3"/>
                    <a:pt x="569" y="1"/>
                  </a:cubicBezTo>
                  <a:cubicBezTo>
                    <a:pt x="625" y="6"/>
                    <a:pt x="676" y="19"/>
                    <a:pt x="723" y="42"/>
                  </a:cubicBezTo>
                  <a:cubicBezTo>
                    <a:pt x="762" y="62"/>
                    <a:pt x="797" y="88"/>
                    <a:pt x="829" y="121"/>
                  </a:cubicBezTo>
                  <a:cubicBezTo>
                    <a:pt x="853" y="146"/>
                    <a:pt x="875" y="175"/>
                    <a:pt x="893" y="207"/>
                  </a:cubicBezTo>
                  <a:lnTo>
                    <a:pt x="894" y="209"/>
                  </a:lnTo>
                  <a:cubicBezTo>
                    <a:pt x="903" y="225"/>
                    <a:pt x="913" y="241"/>
                    <a:pt x="917" y="259"/>
                  </a:cubicBezTo>
                  <a:cubicBezTo>
                    <a:pt x="917" y="264"/>
                    <a:pt x="918" y="269"/>
                    <a:pt x="918" y="274"/>
                  </a:cubicBezTo>
                  <a:cubicBezTo>
                    <a:pt x="920" y="305"/>
                    <a:pt x="908" y="333"/>
                    <a:pt x="887" y="348"/>
                  </a:cubicBezTo>
                  <a:cubicBezTo>
                    <a:pt x="803" y="408"/>
                    <a:pt x="697" y="464"/>
                    <a:pt x="569" y="512"/>
                  </a:cubicBezTo>
                  <a:cubicBezTo>
                    <a:pt x="545" y="522"/>
                    <a:pt x="519" y="517"/>
                    <a:pt x="499" y="500"/>
                  </a:cubicBezTo>
                  <a:cubicBezTo>
                    <a:pt x="476" y="481"/>
                    <a:pt x="446" y="471"/>
                    <a:pt x="416" y="474"/>
                  </a:cubicBezTo>
                  <a:cubicBezTo>
                    <a:pt x="392" y="476"/>
                    <a:pt x="353" y="495"/>
                    <a:pt x="313" y="516"/>
                  </a:cubicBezTo>
                  <a:cubicBezTo>
                    <a:pt x="267" y="539"/>
                    <a:pt x="219" y="563"/>
                    <a:pt x="187" y="56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0" name="Freeform: Shape 146">
              <a:extLst>
                <a:ext uri="{FF2B5EF4-FFF2-40B4-BE49-F238E27FC236}">
                  <a16:creationId xmlns:a16="http://schemas.microsoft.com/office/drawing/2014/main" id="{55227051-5546-BB47-BE33-A12AEFB1F4F1}"/>
                </a:ext>
              </a:extLst>
            </p:cNvPr>
            <p:cNvSpPr/>
            <p:nvPr/>
          </p:nvSpPr>
          <p:spPr>
            <a:xfrm>
              <a:off x="13276635" y="3252723"/>
              <a:ext cx="130761" cy="1768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43">
                  <a:moveTo>
                    <a:pt x="0" y="0"/>
                  </a:moveTo>
                  <a:cubicBezTo>
                    <a:pt x="14" y="7"/>
                    <a:pt x="27" y="16"/>
                    <a:pt x="39" y="26"/>
                  </a:cubicBezTo>
                  <a:cubicBezTo>
                    <a:pt x="50" y="36"/>
                    <a:pt x="61" y="46"/>
                    <a:pt x="71" y="58"/>
                  </a:cubicBezTo>
                  <a:cubicBezTo>
                    <a:pt x="81" y="70"/>
                    <a:pt x="89" y="84"/>
                    <a:pt x="96" y="97"/>
                  </a:cubicBezTo>
                  <a:cubicBezTo>
                    <a:pt x="103" y="112"/>
                    <a:pt x="108" y="128"/>
                    <a:pt x="105" y="143"/>
                  </a:cubicBezTo>
                  <a:cubicBezTo>
                    <a:pt x="99" y="129"/>
                    <a:pt x="91" y="117"/>
                    <a:pt x="83" y="106"/>
                  </a:cubicBezTo>
                  <a:cubicBezTo>
                    <a:pt x="74" y="94"/>
                    <a:pt x="65" y="82"/>
                    <a:pt x="55" y="71"/>
                  </a:cubicBezTo>
                  <a:lnTo>
                    <a:pt x="28" y="37"/>
                  </a:lnTo>
                  <a:cubicBezTo>
                    <a:pt x="18" y="25"/>
                    <a:pt x="9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1" name="Freeform: Shape 147">
              <a:extLst>
                <a:ext uri="{FF2B5EF4-FFF2-40B4-BE49-F238E27FC236}">
                  <a16:creationId xmlns:a16="http://schemas.microsoft.com/office/drawing/2014/main" id="{295CEEE5-6B2A-3645-88BC-0746543EE0D9}"/>
                </a:ext>
              </a:extLst>
            </p:cNvPr>
            <p:cNvSpPr/>
            <p:nvPr/>
          </p:nvSpPr>
          <p:spPr>
            <a:xfrm>
              <a:off x="13007640" y="3271403"/>
              <a:ext cx="229144" cy="1369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5" h="111">
                  <a:moveTo>
                    <a:pt x="0" y="0"/>
                  </a:moveTo>
                  <a:cubicBezTo>
                    <a:pt x="19" y="0"/>
                    <a:pt x="37" y="4"/>
                    <a:pt x="55" y="9"/>
                  </a:cubicBezTo>
                  <a:cubicBezTo>
                    <a:pt x="73" y="15"/>
                    <a:pt x="91" y="22"/>
                    <a:pt x="107" y="31"/>
                  </a:cubicBezTo>
                  <a:cubicBezTo>
                    <a:pt x="124" y="40"/>
                    <a:pt x="139" y="52"/>
                    <a:pt x="152" y="65"/>
                  </a:cubicBezTo>
                  <a:cubicBezTo>
                    <a:pt x="166" y="78"/>
                    <a:pt x="177" y="94"/>
                    <a:pt x="185" y="111"/>
                  </a:cubicBezTo>
                  <a:cubicBezTo>
                    <a:pt x="170" y="99"/>
                    <a:pt x="157" y="88"/>
                    <a:pt x="142" y="78"/>
                  </a:cubicBezTo>
                  <a:cubicBezTo>
                    <a:pt x="127" y="67"/>
                    <a:pt x="113" y="58"/>
                    <a:pt x="97" y="49"/>
                  </a:cubicBezTo>
                  <a:cubicBezTo>
                    <a:pt x="82" y="40"/>
                    <a:pt x="66" y="32"/>
                    <a:pt x="50" y="2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2" name="Freeform: Shape 148">
              <a:extLst>
                <a:ext uri="{FF2B5EF4-FFF2-40B4-BE49-F238E27FC236}">
                  <a16:creationId xmlns:a16="http://schemas.microsoft.com/office/drawing/2014/main" id="{BA5523BD-456D-844E-977A-7C3728AF0A60}"/>
                </a:ext>
              </a:extLst>
            </p:cNvPr>
            <p:cNvSpPr/>
            <p:nvPr/>
          </p:nvSpPr>
          <p:spPr>
            <a:xfrm>
              <a:off x="12326436" y="3165549"/>
              <a:ext cx="444589" cy="6575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529">
                  <a:moveTo>
                    <a:pt x="304" y="484"/>
                  </a:moveTo>
                  <a:cubicBezTo>
                    <a:pt x="300" y="480"/>
                    <a:pt x="296" y="476"/>
                    <a:pt x="292" y="473"/>
                  </a:cubicBezTo>
                  <a:cubicBezTo>
                    <a:pt x="221" y="411"/>
                    <a:pt x="192" y="310"/>
                    <a:pt x="200" y="216"/>
                  </a:cubicBezTo>
                  <a:cubicBezTo>
                    <a:pt x="202" y="191"/>
                    <a:pt x="207" y="165"/>
                    <a:pt x="221" y="144"/>
                  </a:cubicBezTo>
                  <a:cubicBezTo>
                    <a:pt x="229" y="131"/>
                    <a:pt x="242" y="120"/>
                    <a:pt x="253" y="110"/>
                  </a:cubicBezTo>
                  <a:cubicBezTo>
                    <a:pt x="290" y="75"/>
                    <a:pt x="326" y="39"/>
                    <a:pt x="358" y="0"/>
                  </a:cubicBezTo>
                  <a:cubicBezTo>
                    <a:pt x="348" y="3"/>
                    <a:pt x="338" y="5"/>
                    <a:pt x="328" y="9"/>
                  </a:cubicBezTo>
                  <a:cubicBezTo>
                    <a:pt x="327" y="9"/>
                    <a:pt x="327" y="9"/>
                    <a:pt x="327" y="9"/>
                  </a:cubicBezTo>
                  <a:cubicBezTo>
                    <a:pt x="326" y="9"/>
                    <a:pt x="326" y="9"/>
                    <a:pt x="326" y="9"/>
                  </a:cubicBezTo>
                  <a:cubicBezTo>
                    <a:pt x="326" y="10"/>
                    <a:pt x="325" y="10"/>
                    <a:pt x="324" y="10"/>
                  </a:cubicBezTo>
                  <a:cubicBezTo>
                    <a:pt x="303" y="18"/>
                    <a:pt x="218" y="53"/>
                    <a:pt x="126" y="126"/>
                  </a:cubicBezTo>
                  <a:cubicBezTo>
                    <a:pt x="122" y="130"/>
                    <a:pt x="117" y="133"/>
                    <a:pt x="112" y="137"/>
                  </a:cubicBezTo>
                  <a:lnTo>
                    <a:pt x="112" y="138"/>
                  </a:lnTo>
                  <a:cubicBezTo>
                    <a:pt x="107" y="142"/>
                    <a:pt x="102" y="146"/>
                    <a:pt x="98" y="149"/>
                  </a:cubicBezTo>
                  <a:cubicBezTo>
                    <a:pt x="98" y="150"/>
                    <a:pt x="97" y="150"/>
                    <a:pt x="97" y="150"/>
                  </a:cubicBezTo>
                  <a:cubicBezTo>
                    <a:pt x="92" y="154"/>
                    <a:pt x="88" y="158"/>
                    <a:pt x="84" y="162"/>
                  </a:cubicBezTo>
                  <a:lnTo>
                    <a:pt x="83" y="163"/>
                  </a:lnTo>
                  <a:cubicBezTo>
                    <a:pt x="58" y="187"/>
                    <a:pt x="31" y="213"/>
                    <a:pt x="7" y="244"/>
                  </a:cubicBezTo>
                  <a:cubicBezTo>
                    <a:pt x="1" y="252"/>
                    <a:pt x="-1" y="263"/>
                    <a:pt x="1" y="273"/>
                  </a:cubicBezTo>
                  <a:cubicBezTo>
                    <a:pt x="0" y="278"/>
                    <a:pt x="1" y="284"/>
                    <a:pt x="3" y="290"/>
                  </a:cubicBezTo>
                  <a:cubicBezTo>
                    <a:pt x="8" y="307"/>
                    <a:pt x="19" y="335"/>
                    <a:pt x="37" y="368"/>
                  </a:cubicBezTo>
                  <a:lnTo>
                    <a:pt x="37" y="369"/>
                  </a:lnTo>
                  <a:cubicBezTo>
                    <a:pt x="63" y="417"/>
                    <a:pt x="102" y="475"/>
                    <a:pt x="162" y="523"/>
                  </a:cubicBezTo>
                  <a:cubicBezTo>
                    <a:pt x="186" y="543"/>
                    <a:pt x="246" y="513"/>
                    <a:pt x="304" y="484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53" name="Freeform: Shape 149">
              <a:extLst>
                <a:ext uri="{FF2B5EF4-FFF2-40B4-BE49-F238E27FC236}">
                  <a16:creationId xmlns:a16="http://schemas.microsoft.com/office/drawing/2014/main" id="{32C2FB07-0393-E846-B14F-A10662781C86}"/>
                </a:ext>
              </a:extLst>
            </p:cNvPr>
            <p:cNvSpPr/>
            <p:nvPr/>
          </p:nvSpPr>
          <p:spPr>
            <a:xfrm>
              <a:off x="11198152" y="4245264"/>
              <a:ext cx="1891681" cy="23213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0" h="1865">
                  <a:moveTo>
                    <a:pt x="1520" y="1706"/>
                  </a:moveTo>
                  <a:cubicBezTo>
                    <a:pt x="1518" y="1696"/>
                    <a:pt x="1507" y="1692"/>
                    <a:pt x="1499" y="1686"/>
                  </a:cubicBezTo>
                  <a:cubicBezTo>
                    <a:pt x="1485" y="1677"/>
                    <a:pt x="1470" y="1666"/>
                    <a:pt x="1455" y="1656"/>
                  </a:cubicBezTo>
                  <a:cubicBezTo>
                    <a:pt x="1436" y="1642"/>
                    <a:pt x="1422" y="1624"/>
                    <a:pt x="1404" y="1608"/>
                  </a:cubicBezTo>
                  <a:cubicBezTo>
                    <a:pt x="1388" y="1593"/>
                    <a:pt x="1370" y="1579"/>
                    <a:pt x="1352" y="1567"/>
                  </a:cubicBezTo>
                  <a:cubicBezTo>
                    <a:pt x="1326" y="1547"/>
                    <a:pt x="1300" y="1528"/>
                    <a:pt x="1271" y="1512"/>
                  </a:cubicBezTo>
                  <a:cubicBezTo>
                    <a:pt x="1242" y="1495"/>
                    <a:pt x="1211" y="1480"/>
                    <a:pt x="1182" y="1463"/>
                  </a:cubicBezTo>
                  <a:cubicBezTo>
                    <a:pt x="1152" y="1446"/>
                    <a:pt x="1123" y="1434"/>
                    <a:pt x="1100" y="1406"/>
                  </a:cubicBezTo>
                  <a:cubicBezTo>
                    <a:pt x="1087" y="1390"/>
                    <a:pt x="1074" y="1375"/>
                    <a:pt x="1060" y="1360"/>
                  </a:cubicBezTo>
                  <a:cubicBezTo>
                    <a:pt x="1026" y="1320"/>
                    <a:pt x="991" y="1281"/>
                    <a:pt x="955" y="1243"/>
                  </a:cubicBezTo>
                  <a:cubicBezTo>
                    <a:pt x="868" y="1152"/>
                    <a:pt x="778" y="1065"/>
                    <a:pt x="678" y="991"/>
                  </a:cubicBezTo>
                  <a:cubicBezTo>
                    <a:pt x="603" y="935"/>
                    <a:pt x="512" y="883"/>
                    <a:pt x="418" y="872"/>
                  </a:cubicBezTo>
                  <a:cubicBezTo>
                    <a:pt x="409" y="871"/>
                    <a:pt x="404" y="861"/>
                    <a:pt x="409" y="853"/>
                  </a:cubicBezTo>
                  <a:cubicBezTo>
                    <a:pt x="479" y="747"/>
                    <a:pt x="850" y="133"/>
                    <a:pt x="466" y="3"/>
                  </a:cubicBezTo>
                  <a:cubicBezTo>
                    <a:pt x="466" y="3"/>
                    <a:pt x="275" y="-77"/>
                    <a:pt x="60" y="593"/>
                  </a:cubicBezTo>
                  <a:cubicBezTo>
                    <a:pt x="60" y="593"/>
                    <a:pt x="-102" y="968"/>
                    <a:pt x="108" y="1110"/>
                  </a:cubicBezTo>
                  <a:cubicBezTo>
                    <a:pt x="202" y="1174"/>
                    <a:pt x="304" y="1227"/>
                    <a:pt x="404" y="1280"/>
                  </a:cubicBezTo>
                  <a:cubicBezTo>
                    <a:pt x="529" y="1347"/>
                    <a:pt x="655" y="1412"/>
                    <a:pt x="781" y="1478"/>
                  </a:cubicBezTo>
                  <a:cubicBezTo>
                    <a:pt x="904" y="1543"/>
                    <a:pt x="1025" y="1607"/>
                    <a:pt x="1135" y="1690"/>
                  </a:cubicBezTo>
                  <a:cubicBezTo>
                    <a:pt x="1157" y="1706"/>
                    <a:pt x="1171" y="1730"/>
                    <a:pt x="1191" y="1749"/>
                  </a:cubicBezTo>
                  <a:cubicBezTo>
                    <a:pt x="1205" y="1764"/>
                    <a:pt x="1222" y="1778"/>
                    <a:pt x="1239" y="1791"/>
                  </a:cubicBezTo>
                  <a:cubicBezTo>
                    <a:pt x="1249" y="1800"/>
                    <a:pt x="1258" y="1809"/>
                    <a:pt x="1269" y="1818"/>
                  </a:cubicBezTo>
                  <a:cubicBezTo>
                    <a:pt x="1290" y="1837"/>
                    <a:pt x="1315" y="1854"/>
                    <a:pt x="1342" y="1862"/>
                  </a:cubicBezTo>
                  <a:cubicBezTo>
                    <a:pt x="1349" y="1865"/>
                    <a:pt x="1373" y="1868"/>
                    <a:pt x="1386" y="1858"/>
                  </a:cubicBezTo>
                  <a:cubicBezTo>
                    <a:pt x="1391" y="1854"/>
                    <a:pt x="1394" y="1848"/>
                    <a:pt x="1395" y="1838"/>
                  </a:cubicBezTo>
                  <a:cubicBezTo>
                    <a:pt x="1395" y="1833"/>
                    <a:pt x="1392" y="1829"/>
                    <a:pt x="1389" y="1826"/>
                  </a:cubicBezTo>
                  <a:cubicBezTo>
                    <a:pt x="1379" y="1816"/>
                    <a:pt x="1380" y="1817"/>
                    <a:pt x="1395" y="1822"/>
                  </a:cubicBezTo>
                  <a:cubicBezTo>
                    <a:pt x="1403" y="1825"/>
                    <a:pt x="1425" y="1827"/>
                    <a:pt x="1438" y="1818"/>
                  </a:cubicBezTo>
                  <a:cubicBezTo>
                    <a:pt x="1443" y="1814"/>
                    <a:pt x="1447" y="1807"/>
                    <a:pt x="1447" y="1798"/>
                  </a:cubicBezTo>
                  <a:cubicBezTo>
                    <a:pt x="1447" y="1793"/>
                    <a:pt x="1444" y="1789"/>
                    <a:pt x="1441" y="1786"/>
                  </a:cubicBezTo>
                  <a:cubicBezTo>
                    <a:pt x="1432" y="1775"/>
                    <a:pt x="1425" y="1770"/>
                    <a:pt x="1443" y="1776"/>
                  </a:cubicBezTo>
                  <a:cubicBezTo>
                    <a:pt x="1451" y="1779"/>
                    <a:pt x="1473" y="1782"/>
                    <a:pt x="1486" y="1772"/>
                  </a:cubicBezTo>
                  <a:cubicBezTo>
                    <a:pt x="1491" y="1768"/>
                    <a:pt x="1495" y="1762"/>
                    <a:pt x="1495" y="1752"/>
                  </a:cubicBezTo>
                  <a:cubicBezTo>
                    <a:pt x="1495" y="1747"/>
                    <a:pt x="1492" y="1743"/>
                    <a:pt x="1489" y="1740"/>
                  </a:cubicBezTo>
                  <a:cubicBezTo>
                    <a:pt x="1484" y="1734"/>
                    <a:pt x="1480" y="1730"/>
                    <a:pt x="1486" y="1731"/>
                  </a:cubicBezTo>
                  <a:cubicBezTo>
                    <a:pt x="1495" y="1732"/>
                    <a:pt x="1503" y="1731"/>
                    <a:pt x="1510" y="1727"/>
                  </a:cubicBezTo>
                  <a:cubicBezTo>
                    <a:pt x="1511" y="1727"/>
                    <a:pt x="1512" y="1726"/>
                    <a:pt x="1513" y="1725"/>
                  </a:cubicBezTo>
                  <a:cubicBezTo>
                    <a:pt x="1518" y="1721"/>
                    <a:pt x="1521" y="1713"/>
                    <a:pt x="1520" y="1706"/>
                  </a:cubicBezTo>
                  <a:close/>
                </a:path>
              </a:pathLst>
            </a:custGeom>
            <a:solidFill>
              <a:srgbClr val="FFC5C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4" name="Freeform: Shape 150">
              <a:extLst>
                <a:ext uri="{FF2B5EF4-FFF2-40B4-BE49-F238E27FC236}">
                  <a16:creationId xmlns:a16="http://schemas.microsoft.com/office/drawing/2014/main" id="{A2840783-70F7-3E4A-B4F7-734FA46570B5}"/>
                </a:ext>
              </a:extLst>
            </p:cNvPr>
            <p:cNvSpPr/>
            <p:nvPr/>
          </p:nvSpPr>
          <p:spPr>
            <a:xfrm>
              <a:off x="11194416" y="4240282"/>
              <a:ext cx="1900398" cy="23312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7" h="1873">
                  <a:moveTo>
                    <a:pt x="1488" y="1739"/>
                  </a:moveTo>
                  <a:close/>
                  <a:moveTo>
                    <a:pt x="449" y="8"/>
                  </a:moveTo>
                  <a:cubicBezTo>
                    <a:pt x="438" y="8"/>
                    <a:pt x="421" y="10"/>
                    <a:pt x="400" y="20"/>
                  </a:cubicBezTo>
                  <a:cubicBezTo>
                    <a:pt x="321" y="57"/>
                    <a:pt x="198" y="188"/>
                    <a:pt x="66" y="598"/>
                  </a:cubicBezTo>
                  <a:cubicBezTo>
                    <a:pt x="65" y="602"/>
                    <a:pt x="-92" y="972"/>
                    <a:pt x="113" y="1111"/>
                  </a:cubicBezTo>
                  <a:cubicBezTo>
                    <a:pt x="198" y="1169"/>
                    <a:pt x="292" y="1219"/>
                    <a:pt x="383" y="1267"/>
                  </a:cubicBezTo>
                  <a:lnTo>
                    <a:pt x="408" y="1280"/>
                  </a:lnTo>
                  <a:cubicBezTo>
                    <a:pt x="476" y="1317"/>
                    <a:pt x="546" y="1353"/>
                    <a:pt x="613" y="1388"/>
                  </a:cubicBezTo>
                  <a:cubicBezTo>
                    <a:pt x="671" y="1418"/>
                    <a:pt x="729" y="1448"/>
                    <a:pt x="786" y="1479"/>
                  </a:cubicBezTo>
                  <a:cubicBezTo>
                    <a:pt x="899" y="1538"/>
                    <a:pt x="1027" y="1606"/>
                    <a:pt x="1140" y="1692"/>
                  </a:cubicBezTo>
                  <a:cubicBezTo>
                    <a:pt x="1154" y="1701"/>
                    <a:pt x="1165" y="1714"/>
                    <a:pt x="1175" y="1726"/>
                  </a:cubicBezTo>
                  <a:cubicBezTo>
                    <a:pt x="1181" y="1734"/>
                    <a:pt x="1189" y="1743"/>
                    <a:pt x="1196" y="1750"/>
                  </a:cubicBezTo>
                  <a:cubicBezTo>
                    <a:pt x="1211" y="1765"/>
                    <a:pt x="1227" y="1779"/>
                    <a:pt x="1244" y="1792"/>
                  </a:cubicBezTo>
                  <a:cubicBezTo>
                    <a:pt x="1253" y="1800"/>
                    <a:pt x="1263" y="1810"/>
                    <a:pt x="1274" y="1819"/>
                  </a:cubicBezTo>
                  <a:cubicBezTo>
                    <a:pt x="1301" y="1842"/>
                    <a:pt x="1323" y="1855"/>
                    <a:pt x="1346" y="1863"/>
                  </a:cubicBezTo>
                  <a:cubicBezTo>
                    <a:pt x="1353" y="1865"/>
                    <a:pt x="1374" y="1868"/>
                    <a:pt x="1386" y="1859"/>
                  </a:cubicBezTo>
                  <a:cubicBezTo>
                    <a:pt x="1391" y="1855"/>
                    <a:pt x="1394" y="1850"/>
                    <a:pt x="1394" y="1842"/>
                  </a:cubicBezTo>
                  <a:cubicBezTo>
                    <a:pt x="1394" y="1839"/>
                    <a:pt x="1393" y="1836"/>
                    <a:pt x="1389" y="1833"/>
                  </a:cubicBezTo>
                  <a:lnTo>
                    <a:pt x="1388" y="1831"/>
                  </a:lnTo>
                  <a:cubicBezTo>
                    <a:pt x="1382" y="1825"/>
                    <a:pt x="1380" y="1824"/>
                    <a:pt x="1382" y="1820"/>
                  </a:cubicBezTo>
                  <a:cubicBezTo>
                    <a:pt x="1384" y="1818"/>
                    <a:pt x="1387" y="1818"/>
                    <a:pt x="1394" y="1820"/>
                  </a:cubicBezTo>
                  <a:lnTo>
                    <a:pt x="1399" y="1822"/>
                  </a:lnTo>
                  <a:cubicBezTo>
                    <a:pt x="1406" y="1825"/>
                    <a:pt x="1427" y="1828"/>
                    <a:pt x="1439" y="1819"/>
                  </a:cubicBezTo>
                  <a:cubicBezTo>
                    <a:pt x="1444" y="1815"/>
                    <a:pt x="1446" y="1809"/>
                    <a:pt x="1446" y="1802"/>
                  </a:cubicBezTo>
                  <a:cubicBezTo>
                    <a:pt x="1446" y="1798"/>
                    <a:pt x="1445" y="1796"/>
                    <a:pt x="1442" y="1792"/>
                  </a:cubicBezTo>
                  <a:lnTo>
                    <a:pt x="1439" y="1790"/>
                  </a:lnTo>
                  <a:cubicBezTo>
                    <a:pt x="1432" y="1783"/>
                    <a:pt x="1429" y="1780"/>
                    <a:pt x="1431" y="1777"/>
                  </a:cubicBezTo>
                  <a:cubicBezTo>
                    <a:pt x="1433" y="1773"/>
                    <a:pt x="1438" y="1773"/>
                    <a:pt x="1447" y="1777"/>
                  </a:cubicBezTo>
                  <a:cubicBezTo>
                    <a:pt x="1454" y="1779"/>
                    <a:pt x="1475" y="1782"/>
                    <a:pt x="1487" y="1773"/>
                  </a:cubicBezTo>
                  <a:cubicBezTo>
                    <a:pt x="1491" y="1769"/>
                    <a:pt x="1494" y="1764"/>
                    <a:pt x="1494" y="1756"/>
                  </a:cubicBezTo>
                  <a:cubicBezTo>
                    <a:pt x="1494" y="1753"/>
                    <a:pt x="1493" y="1750"/>
                    <a:pt x="1489" y="1746"/>
                  </a:cubicBezTo>
                  <a:cubicBezTo>
                    <a:pt x="1484" y="1742"/>
                    <a:pt x="1481" y="1737"/>
                    <a:pt x="1483" y="1734"/>
                  </a:cubicBezTo>
                  <a:cubicBezTo>
                    <a:pt x="1484" y="1731"/>
                    <a:pt x="1487" y="1731"/>
                    <a:pt x="1490" y="1731"/>
                  </a:cubicBezTo>
                  <a:cubicBezTo>
                    <a:pt x="1498" y="1732"/>
                    <a:pt x="1505" y="1731"/>
                    <a:pt x="1511" y="1728"/>
                  </a:cubicBezTo>
                  <a:cubicBezTo>
                    <a:pt x="1512" y="1728"/>
                    <a:pt x="1512" y="1727"/>
                    <a:pt x="1513" y="1726"/>
                  </a:cubicBezTo>
                  <a:cubicBezTo>
                    <a:pt x="1518" y="1722"/>
                    <a:pt x="1521" y="1716"/>
                    <a:pt x="1519" y="1711"/>
                  </a:cubicBezTo>
                  <a:cubicBezTo>
                    <a:pt x="1518" y="1704"/>
                    <a:pt x="1512" y="1701"/>
                    <a:pt x="1505" y="1697"/>
                  </a:cubicBezTo>
                  <a:cubicBezTo>
                    <a:pt x="1504" y="1696"/>
                    <a:pt x="1502" y="1694"/>
                    <a:pt x="1501" y="1693"/>
                  </a:cubicBezTo>
                  <a:cubicBezTo>
                    <a:pt x="1485" y="1683"/>
                    <a:pt x="1471" y="1673"/>
                    <a:pt x="1456" y="1663"/>
                  </a:cubicBezTo>
                  <a:cubicBezTo>
                    <a:pt x="1443" y="1654"/>
                    <a:pt x="1433" y="1643"/>
                    <a:pt x="1422" y="1632"/>
                  </a:cubicBezTo>
                  <a:cubicBezTo>
                    <a:pt x="1417" y="1627"/>
                    <a:pt x="1411" y="1620"/>
                    <a:pt x="1405" y="1615"/>
                  </a:cubicBezTo>
                  <a:cubicBezTo>
                    <a:pt x="1390" y="1601"/>
                    <a:pt x="1373" y="1588"/>
                    <a:pt x="1353" y="1573"/>
                  </a:cubicBezTo>
                  <a:lnTo>
                    <a:pt x="1342" y="1566"/>
                  </a:lnTo>
                  <a:cubicBezTo>
                    <a:pt x="1320" y="1550"/>
                    <a:pt x="1296" y="1533"/>
                    <a:pt x="1272" y="1519"/>
                  </a:cubicBezTo>
                  <a:cubicBezTo>
                    <a:pt x="1256" y="1510"/>
                    <a:pt x="1240" y="1501"/>
                    <a:pt x="1223" y="1492"/>
                  </a:cubicBezTo>
                  <a:cubicBezTo>
                    <a:pt x="1209" y="1485"/>
                    <a:pt x="1196" y="1477"/>
                    <a:pt x="1183" y="1470"/>
                  </a:cubicBezTo>
                  <a:cubicBezTo>
                    <a:pt x="1177" y="1467"/>
                    <a:pt x="1172" y="1463"/>
                    <a:pt x="1166" y="1460"/>
                  </a:cubicBezTo>
                  <a:cubicBezTo>
                    <a:pt x="1142" y="1447"/>
                    <a:pt x="1119" y="1435"/>
                    <a:pt x="1100" y="1412"/>
                  </a:cubicBezTo>
                  <a:cubicBezTo>
                    <a:pt x="1089" y="1399"/>
                    <a:pt x="1077" y="1386"/>
                    <a:pt x="1066" y="1373"/>
                  </a:cubicBezTo>
                  <a:lnTo>
                    <a:pt x="1060" y="1366"/>
                  </a:lnTo>
                  <a:cubicBezTo>
                    <a:pt x="1025" y="1326"/>
                    <a:pt x="989" y="1286"/>
                    <a:pt x="954" y="1249"/>
                  </a:cubicBezTo>
                  <a:cubicBezTo>
                    <a:pt x="852" y="1142"/>
                    <a:pt x="765" y="1061"/>
                    <a:pt x="679" y="998"/>
                  </a:cubicBezTo>
                  <a:cubicBezTo>
                    <a:pt x="584" y="928"/>
                    <a:pt x="500" y="889"/>
                    <a:pt x="421" y="880"/>
                  </a:cubicBezTo>
                  <a:cubicBezTo>
                    <a:pt x="415" y="879"/>
                    <a:pt x="410" y="876"/>
                    <a:pt x="408" y="871"/>
                  </a:cubicBezTo>
                  <a:cubicBezTo>
                    <a:pt x="405" y="866"/>
                    <a:pt x="406" y="860"/>
                    <a:pt x="409" y="855"/>
                  </a:cubicBezTo>
                  <a:cubicBezTo>
                    <a:pt x="421" y="837"/>
                    <a:pt x="706" y="402"/>
                    <a:pt x="621" y="155"/>
                  </a:cubicBezTo>
                  <a:cubicBezTo>
                    <a:pt x="597" y="85"/>
                    <a:pt x="546" y="37"/>
                    <a:pt x="468" y="11"/>
                  </a:cubicBezTo>
                  <a:cubicBezTo>
                    <a:pt x="468" y="11"/>
                    <a:pt x="461" y="8"/>
                    <a:pt x="449" y="8"/>
                  </a:cubicBezTo>
                  <a:lnTo>
                    <a:pt x="1363" y="1873"/>
                  </a:lnTo>
                  <a:cubicBezTo>
                    <a:pt x="1356" y="1873"/>
                    <a:pt x="1348" y="1871"/>
                    <a:pt x="1344" y="1870"/>
                  </a:cubicBezTo>
                  <a:cubicBezTo>
                    <a:pt x="1320" y="1863"/>
                    <a:pt x="1297" y="1849"/>
                    <a:pt x="1269" y="1825"/>
                  </a:cubicBezTo>
                  <a:cubicBezTo>
                    <a:pt x="1258" y="1816"/>
                    <a:pt x="1248" y="1806"/>
                    <a:pt x="1239" y="1797"/>
                  </a:cubicBezTo>
                  <a:cubicBezTo>
                    <a:pt x="1222" y="1785"/>
                    <a:pt x="1206" y="1770"/>
                    <a:pt x="1190" y="1756"/>
                  </a:cubicBezTo>
                  <a:cubicBezTo>
                    <a:pt x="1183" y="1748"/>
                    <a:pt x="1176" y="1740"/>
                    <a:pt x="1169" y="1731"/>
                  </a:cubicBezTo>
                  <a:cubicBezTo>
                    <a:pt x="1159" y="1719"/>
                    <a:pt x="1148" y="1707"/>
                    <a:pt x="1136" y="1698"/>
                  </a:cubicBezTo>
                  <a:cubicBezTo>
                    <a:pt x="1024" y="1613"/>
                    <a:pt x="896" y="1545"/>
                    <a:pt x="783" y="1485"/>
                  </a:cubicBezTo>
                  <a:cubicBezTo>
                    <a:pt x="725" y="1455"/>
                    <a:pt x="668" y="1425"/>
                    <a:pt x="610" y="1395"/>
                  </a:cubicBezTo>
                  <a:cubicBezTo>
                    <a:pt x="542" y="1360"/>
                    <a:pt x="473" y="1323"/>
                    <a:pt x="405" y="1287"/>
                  </a:cubicBezTo>
                  <a:lnTo>
                    <a:pt x="379" y="1274"/>
                  </a:lnTo>
                  <a:cubicBezTo>
                    <a:pt x="288" y="1226"/>
                    <a:pt x="195" y="1176"/>
                    <a:pt x="109" y="1118"/>
                  </a:cubicBezTo>
                  <a:cubicBezTo>
                    <a:pt x="-102" y="975"/>
                    <a:pt x="58" y="599"/>
                    <a:pt x="60" y="596"/>
                  </a:cubicBezTo>
                  <a:cubicBezTo>
                    <a:pt x="192" y="182"/>
                    <a:pt x="317" y="50"/>
                    <a:pt x="397" y="13"/>
                  </a:cubicBezTo>
                  <a:cubicBezTo>
                    <a:pt x="443" y="-8"/>
                    <a:pt x="469" y="3"/>
                    <a:pt x="471" y="4"/>
                  </a:cubicBezTo>
                  <a:cubicBezTo>
                    <a:pt x="551" y="31"/>
                    <a:pt x="603" y="81"/>
                    <a:pt x="628" y="153"/>
                  </a:cubicBezTo>
                  <a:cubicBezTo>
                    <a:pt x="714" y="404"/>
                    <a:pt x="427" y="841"/>
                    <a:pt x="415" y="860"/>
                  </a:cubicBezTo>
                  <a:cubicBezTo>
                    <a:pt x="414" y="862"/>
                    <a:pt x="413" y="865"/>
                    <a:pt x="414" y="868"/>
                  </a:cubicBezTo>
                  <a:cubicBezTo>
                    <a:pt x="416" y="870"/>
                    <a:pt x="418" y="872"/>
                    <a:pt x="421" y="872"/>
                  </a:cubicBezTo>
                  <a:cubicBezTo>
                    <a:pt x="502" y="882"/>
                    <a:pt x="587" y="921"/>
                    <a:pt x="683" y="991"/>
                  </a:cubicBezTo>
                  <a:cubicBezTo>
                    <a:pt x="770" y="1055"/>
                    <a:pt x="858" y="1136"/>
                    <a:pt x="960" y="1244"/>
                  </a:cubicBezTo>
                  <a:cubicBezTo>
                    <a:pt x="995" y="1281"/>
                    <a:pt x="1031" y="1320"/>
                    <a:pt x="1066" y="1361"/>
                  </a:cubicBezTo>
                  <a:lnTo>
                    <a:pt x="1072" y="1368"/>
                  </a:lnTo>
                  <a:cubicBezTo>
                    <a:pt x="1083" y="1381"/>
                    <a:pt x="1095" y="1394"/>
                    <a:pt x="1106" y="1408"/>
                  </a:cubicBezTo>
                  <a:cubicBezTo>
                    <a:pt x="1124" y="1429"/>
                    <a:pt x="1146" y="1441"/>
                    <a:pt x="1170" y="1453"/>
                  </a:cubicBezTo>
                  <a:cubicBezTo>
                    <a:pt x="1175" y="1457"/>
                    <a:pt x="1181" y="1460"/>
                    <a:pt x="1187" y="1463"/>
                  </a:cubicBezTo>
                  <a:cubicBezTo>
                    <a:pt x="1200" y="1471"/>
                    <a:pt x="1213" y="1478"/>
                    <a:pt x="1227" y="1485"/>
                  </a:cubicBezTo>
                  <a:cubicBezTo>
                    <a:pt x="1243" y="1494"/>
                    <a:pt x="1260" y="1503"/>
                    <a:pt x="1276" y="1512"/>
                  </a:cubicBezTo>
                  <a:cubicBezTo>
                    <a:pt x="1300" y="1527"/>
                    <a:pt x="1324" y="1543"/>
                    <a:pt x="1346" y="1560"/>
                  </a:cubicBezTo>
                  <a:lnTo>
                    <a:pt x="1357" y="1567"/>
                  </a:lnTo>
                  <a:cubicBezTo>
                    <a:pt x="1378" y="1582"/>
                    <a:pt x="1395" y="1595"/>
                    <a:pt x="1410" y="1610"/>
                  </a:cubicBezTo>
                  <a:cubicBezTo>
                    <a:pt x="1416" y="1615"/>
                    <a:pt x="1422" y="1621"/>
                    <a:pt x="1428" y="1627"/>
                  </a:cubicBezTo>
                  <a:cubicBezTo>
                    <a:pt x="1438" y="1638"/>
                    <a:pt x="1449" y="1648"/>
                    <a:pt x="1461" y="1657"/>
                  </a:cubicBezTo>
                  <a:cubicBezTo>
                    <a:pt x="1476" y="1667"/>
                    <a:pt x="1490" y="1677"/>
                    <a:pt x="1505" y="1687"/>
                  </a:cubicBezTo>
                  <a:cubicBezTo>
                    <a:pt x="1506" y="1688"/>
                    <a:pt x="1508" y="1689"/>
                    <a:pt x="1510" y="1690"/>
                  </a:cubicBezTo>
                  <a:cubicBezTo>
                    <a:pt x="1517" y="1694"/>
                    <a:pt x="1526" y="1700"/>
                    <a:pt x="1527" y="1710"/>
                  </a:cubicBezTo>
                  <a:cubicBezTo>
                    <a:pt x="1529" y="1718"/>
                    <a:pt x="1525" y="1726"/>
                    <a:pt x="1518" y="1732"/>
                  </a:cubicBezTo>
                  <a:cubicBezTo>
                    <a:pt x="1517" y="1733"/>
                    <a:pt x="1516" y="1734"/>
                    <a:pt x="1515" y="1734"/>
                  </a:cubicBezTo>
                  <a:cubicBezTo>
                    <a:pt x="1509" y="1739"/>
                    <a:pt x="1501" y="1740"/>
                    <a:pt x="1493" y="1739"/>
                  </a:cubicBezTo>
                  <a:cubicBezTo>
                    <a:pt x="1493" y="1740"/>
                    <a:pt x="1494" y="1740"/>
                    <a:pt x="1495" y="1742"/>
                  </a:cubicBezTo>
                  <a:cubicBezTo>
                    <a:pt x="1498" y="1744"/>
                    <a:pt x="1502" y="1749"/>
                    <a:pt x="1502" y="1756"/>
                  </a:cubicBezTo>
                  <a:cubicBezTo>
                    <a:pt x="1501" y="1766"/>
                    <a:pt x="1498" y="1773"/>
                    <a:pt x="1491" y="1779"/>
                  </a:cubicBezTo>
                  <a:cubicBezTo>
                    <a:pt x="1477" y="1790"/>
                    <a:pt x="1454" y="1787"/>
                    <a:pt x="1444" y="1784"/>
                  </a:cubicBezTo>
                  <a:lnTo>
                    <a:pt x="1445" y="1784"/>
                  </a:lnTo>
                  <a:lnTo>
                    <a:pt x="1447" y="1787"/>
                  </a:lnTo>
                  <a:cubicBezTo>
                    <a:pt x="1450" y="1790"/>
                    <a:pt x="1454" y="1795"/>
                    <a:pt x="1454" y="1802"/>
                  </a:cubicBezTo>
                  <a:cubicBezTo>
                    <a:pt x="1454" y="1812"/>
                    <a:pt x="1450" y="1819"/>
                    <a:pt x="1444" y="1825"/>
                  </a:cubicBezTo>
                  <a:cubicBezTo>
                    <a:pt x="1430" y="1835"/>
                    <a:pt x="1407" y="1833"/>
                    <a:pt x="1397" y="1830"/>
                  </a:cubicBezTo>
                  <a:cubicBezTo>
                    <a:pt x="1399" y="1833"/>
                    <a:pt x="1402" y="1837"/>
                    <a:pt x="1402" y="1842"/>
                  </a:cubicBezTo>
                  <a:cubicBezTo>
                    <a:pt x="1401" y="1852"/>
                    <a:pt x="1398" y="1860"/>
                    <a:pt x="1391" y="1865"/>
                  </a:cubicBezTo>
                  <a:cubicBezTo>
                    <a:pt x="1383" y="1871"/>
                    <a:pt x="1373" y="1873"/>
                    <a:pt x="1363" y="187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5" name="Freeform: Shape 151">
              <a:extLst>
                <a:ext uri="{FF2B5EF4-FFF2-40B4-BE49-F238E27FC236}">
                  <a16:creationId xmlns:a16="http://schemas.microsoft.com/office/drawing/2014/main" id="{90E1586D-CE67-C54E-B0E2-9180E2FA4743}"/>
                </a:ext>
              </a:extLst>
            </p:cNvPr>
            <p:cNvSpPr/>
            <p:nvPr/>
          </p:nvSpPr>
          <p:spPr>
            <a:xfrm>
              <a:off x="12903031" y="6316274"/>
              <a:ext cx="145705" cy="871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71">
                  <a:moveTo>
                    <a:pt x="114" y="71"/>
                  </a:moveTo>
                  <a:cubicBezTo>
                    <a:pt x="62" y="63"/>
                    <a:pt x="3" y="9"/>
                    <a:pt x="1" y="6"/>
                  </a:cubicBezTo>
                  <a:cubicBezTo>
                    <a:pt x="0" y="5"/>
                    <a:pt x="0" y="2"/>
                    <a:pt x="1" y="1"/>
                  </a:cubicBezTo>
                  <a:cubicBezTo>
                    <a:pt x="2" y="0"/>
                    <a:pt x="5" y="0"/>
                    <a:pt x="6" y="1"/>
                  </a:cubicBezTo>
                  <a:cubicBezTo>
                    <a:pt x="6" y="1"/>
                    <a:pt x="64" y="56"/>
                    <a:pt x="115" y="64"/>
                  </a:cubicBezTo>
                  <a:cubicBezTo>
                    <a:pt x="117" y="64"/>
                    <a:pt x="118" y="66"/>
                    <a:pt x="118" y="68"/>
                  </a:cubicBezTo>
                  <a:cubicBezTo>
                    <a:pt x="118" y="70"/>
                    <a:pt x="116" y="71"/>
                    <a:pt x="114" y="7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6" name="Freeform: Shape 152">
              <a:extLst>
                <a:ext uri="{FF2B5EF4-FFF2-40B4-BE49-F238E27FC236}">
                  <a16:creationId xmlns:a16="http://schemas.microsoft.com/office/drawing/2014/main" id="{C72B6333-ABFB-8741-8DD4-C0D5A20B0CB3}"/>
                </a:ext>
              </a:extLst>
            </p:cNvPr>
            <p:cNvSpPr/>
            <p:nvPr/>
          </p:nvSpPr>
          <p:spPr>
            <a:xfrm>
              <a:off x="12851972" y="6358616"/>
              <a:ext cx="132007" cy="983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80">
                  <a:moveTo>
                    <a:pt x="104" y="80"/>
                  </a:moveTo>
                  <a:cubicBezTo>
                    <a:pt x="104" y="80"/>
                    <a:pt x="103" y="80"/>
                    <a:pt x="102" y="80"/>
                  </a:cubicBezTo>
                  <a:cubicBezTo>
                    <a:pt x="36" y="48"/>
                    <a:pt x="2" y="8"/>
                    <a:pt x="1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2"/>
                    <a:pt x="41" y="42"/>
                    <a:pt x="105" y="73"/>
                  </a:cubicBezTo>
                  <a:cubicBezTo>
                    <a:pt x="107" y="74"/>
                    <a:pt x="108" y="76"/>
                    <a:pt x="107" y="78"/>
                  </a:cubicBezTo>
                  <a:cubicBezTo>
                    <a:pt x="106" y="80"/>
                    <a:pt x="105" y="80"/>
                    <a:pt x="104" y="8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7" name="Freeform: Shape 153">
              <a:extLst>
                <a:ext uri="{FF2B5EF4-FFF2-40B4-BE49-F238E27FC236}">
                  <a16:creationId xmlns:a16="http://schemas.microsoft.com/office/drawing/2014/main" id="{53D4190C-8CFE-F048-94C7-283790EC1E77}"/>
                </a:ext>
              </a:extLst>
            </p:cNvPr>
            <p:cNvSpPr/>
            <p:nvPr/>
          </p:nvSpPr>
          <p:spPr>
            <a:xfrm>
              <a:off x="12794686" y="6407185"/>
              <a:ext cx="128271" cy="1033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" h="84">
                  <a:moveTo>
                    <a:pt x="100" y="84"/>
                  </a:moveTo>
                  <a:cubicBezTo>
                    <a:pt x="99" y="84"/>
                    <a:pt x="98" y="84"/>
                    <a:pt x="98" y="84"/>
                  </a:cubicBezTo>
                  <a:cubicBezTo>
                    <a:pt x="55" y="63"/>
                    <a:pt x="3" y="8"/>
                    <a:pt x="1" y="6"/>
                  </a:cubicBezTo>
                  <a:cubicBezTo>
                    <a:pt x="-1" y="4"/>
                    <a:pt x="0" y="2"/>
                    <a:pt x="1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7" y="1"/>
                    <a:pt x="60" y="57"/>
                    <a:pt x="101" y="77"/>
                  </a:cubicBezTo>
                  <a:cubicBezTo>
                    <a:pt x="103" y="78"/>
                    <a:pt x="104" y="80"/>
                    <a:pt x="103" y="82"/>
                  </a:cubicBezTo>
                  <a:cubicBezTo>
                    <a:pt x="102" y="83"/>
                    <a:pt x="101" y="84"/>
                    <a:pt x="100" y="8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8" name="Freeform: Shape 154">
              <a:extLst>
                <a:ext uri="{FF2B5EF4-FFF2-40B4-BE49-F238E27FC236}">
                  <a16:creationId xmlns:a16="http://schemas.microsoft.com/office/drawing/2014/main" id="{9208AC96-F63B-2842-BDE8-C028041C74CF}"/>
                </a:ext>
              </a:extLst>
            </p:cNvPr>
            <p:cNvSpPr/>
            <p:nvPr/>
          </p:nvSpPr>
          <p:spPr>
            <a:xfrm>
              <a:off x="11196907" y="4509277"/>
              <a:ext cx="848081" cy="15106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2" h="1214">
                  <a:moveTo>
                    <a:pt x="556" y="1098"/>
                  </a:moveTo>
                  <a:cubicBezTo>
                    <a:pt x="508" y="1057"/>
                    <a:pt x="461" y="1013"/>
                    <a:pt x="411" y="973"/>
                  </a:cubicBezTo>
                  <a:cubicBezTo>
                    <a:pt x="360" y="932"/>
                    <a:pt x="304" y="896"/>
                    <a:pt x="256" y="851"/>
                  </a:cubicBezTo>
                  <a:cubicBezTo>
                    <a:pt x="172" y="775"/>
                    <a:pt x="122" y="672"/>
                    <a:pt x="143" y="557"/>
                  </a:cubicBezTo>
                  <a:cubicBezTo>
                    <a:pt x="156" y="491"/>
                    <a:pt x="183" y="429"/>
                    <a:pt x="200" y="364"/>
                  </a:cubicBezTo>
                  <a:cubicBezTo>
                    <a:pt x="217" y="301"/>
                    <a:pt x="226" y="235"/>
                    <a:pt x="257" y="177"/>
                  </a:cubicBezTo>
                  <a:cubicBezTo>
                    <a:pt x="275" y="143"/>
                    <a:pt x="301" y="108"/>
                    <a:pt x="295" y="69"/>
                  </a:cubicBezTo>
                  <a:cubicBezTo>
                    <a:pt x="289" y="33"/>
                    <a:pt x="252" y="8"/>
                    <a:pt x="216" y="0"/>
                  </a:cubicBezTo>
                  <a:cubicBezTo>
                    <a:pt x="143" y="142"/>
                    <a:pt x="86" y="291"/>
                    <a:pt x="39" y="443"/>
                  </a:cubicBezTo>
                  <a:cubicBezTo>
                    <a:pt x="8" y="541"/>
                    <a:pt x="-14" y="652"/>
                    <a:pt x="12" y="754"/>
                  </a:cubicBezTo>
                  <a:cubicBezTo>
                    <a:pt x="26" y="812"/>
                    <a:pt x="58" y="864"/>
                    <a:pt x="108" y="898"/>
                  </a:cubicBezTo>
                  <a:cubicBezTo>
                    <a:pt x="202" y="962"/>
                    <a:pt x="304" y="1015"/>
                    <a:pt x="404" y="1068"/>
                  </a:cubicBezTo>
                  <a:cubicBezTo>
                    <a:pt x="497" y="1117"/>
                    <a:pt x="589" y="1165"/>
                    <a:pt x="682" y="1214"/>
                  </a:cubicBezTo>
                  <a:cubicBezTo>
                    <a:pt x="639" y="1178"/>
                    <a:pt x="567" y="1108"/>
                    <a:pt x="556" y="1098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59" name="Freeform: Shape 155">
              <a:extLst>
                <a:ext uri="{FF2B5EF4-FFF2-40B4-BE49-F238E27FC236}">
                  <a16:creationId xmlns:a16="http://schemas.microsoft.com/office/drawing/2014/main" id="{2D030C48-A575-7C4B-B24D-A708CF4B90E5}"/>
                </a:ext>
              </a:extLst>
            </p:cNvPr>
            <p:cNvSpPr/>
            <p:nvPr/>
          </p:nvSpPr>
          <p:spPr>
            <a:xfrm>
              <a:off x="11234267" y="4179260"/>
              <a:ext cx="849326" cy="9514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" h="765">
                  <a:moveTo>
                    <a:pt x="669" y="346"/>
                  </a:moveTo>
                  <a:cubicBezTo>
                    <a:pt x="608" y="513"/>
                    <a:pt x="534" y="689"/>
                    <a:pt x="498" y="754"/>
                  </a:cubicBezTo>
                  <a:cubicBezTo>
                    <a:pt x="491" y="767"/>
                    <a:pt x="473" y="769"/>
                    <a:pt x="462" y="759"/>
                  </a:cubicBezTo>
                  <a:cubicBezTo>
                    <a:pt x="319" y="621"/>
                    <a:pt x="104" y="632"/>
                    <a:pt x="25" y="642"/>
                  </a:cubicBezTo>
                  <a:cubicBezTo>
                    <a:pt x="10" y="644"/>
                    <a:pt x="-3" y="631"/>
                    <a:pt x="0" y="616"/>
                  </a:cubicBezTo>
                  <a:cubicBezTo>
                    <a:pt x="32" y="452"/>
                    <a:pt x="79" y="289"/>
                    <a:pt x="180" y="151"/>
                  </a:cubicBezTo>
                  <a:cubicBezTo>
                    <a:pt x="215" y="105"/>
                    <a:pt x="255" y="61"/>
                    <a:pt x="305" y="32"/>
                  </a:cubicBezTo>
                  <a:cubicBezTo>
                    <a:pt x="506" y="-84"/>
                    <a:pt x="743" y="139"/>
                    <a:pt x="669" y="346"/>
                  </a:cubicBezTo>
                  <a:close/>
                </a:path>
              </a:pathLst>
            </a:custGeom>
            <a:solidFill>
              <a:srgbClr val="F7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0" name="Freeform: Shape 156">
              <a:extLst>
                <a:ext uri="{FF2B5EF4-FFF2-40B4-BE49-F238E27FC236}">
                  <a16:creationId xmlns:a16="http://schemas.microsoft.com/office/drawing/2014/main" id="{809D0109-976F-574D-84A4-704AB3111F15}"/>
                </a:ext>
              </a:extLst>
            </p:cNvPr>
            <p:cNvSpPr/>
            <p:nvPr/>
          </p:nvSpPr>
          <p:spPr>
            <a:xfrm>
              <a:off x="11229286" y="4550374"/>
              <a:ext cx="841854" cy="5853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7" h="471">
                  <a:moveTo>
                    <a:pt x="483" y="471"/>
                  </a:moveTo>
                  <a:cubicBezTo>
                    <a:pt x="475" y="471"/>
                    <a:pt x="469" y="469"/>
                    <a:pt x="464" y="464"/>
                  </a:cubicBezTo>
                  <a:cubicBezTo>
                    <a:pt x="323" y="328"/>
                    <a:pt x="113" y="337"/>
                    <a:pt x="30" y="348"/>
                  </a:cubicBezTo>
                  <a:cubicBezTo>
                    <a:pt x="21" y="349"/>
                    <a:pt x="12" y="346"/>
                    <a:pt x="7" y="340"/>
                  </a:cubicBezTo>
                  <a:cubicBezTo>
                    <a:pt x="1" y="334"/>
                    <a:pt x="-1" y="326"/>
                    <a:pt x="0" y="317"/>
                  </a:cubicBezTo>
                  <a:cubicBezTo>
                    <a:pt x="13" y="254"/>
                    <a:pt x="41" y="129"/>
                    <a:pt x="92" y="0"/>
                  </a:cubicBezTo>
                  <a:lnTo>
                    <a:pt x="99" y="2"/>
                  </a:lnTo>
                  <a:cubicBezTo>
                    <a:pt x="48" y="131"/>
                    <a:pt x="20" y="256"/>
                    <a:pt x="8" y="319"/>
                  </a:cubicBezTo>
                  <a:cubicBezTo>
                    <a:pt x="7" y="324"/>
                    <a:pt x="8" y="331"/>
                    <a:pt x="12" y="335"/>
                  </a:cubicBezTo>
                  <a:cubicBezTo>
                    <a:pt x="17" y="339"/>
                    <a:pt x="22" y="341"/>
                    <a:pt x="28" y="340"/>
                  </a:cubicBezTo>
                  <a:cubicBezTo>
                    <a:pt x="113" y="330"/>
                    <a:pt x="326" y="320"/>
                    <a:pt x="469" y="458"/>
                  </a:cubicBezTo>
                  <a:cubicBezTo>
                    <a:pt x="473" y="463"/>
                    <a:pt x="480" y="465"/>
                    <a:pt x="486" y="463"/>
                  </a:cubicBezTo>
                  <a:cubicBezTo>
                    <a:pt x="491" y="463"/>
                    <a:pt x="496" y="459"/>
                    <a:pt x="499" y="454"/>
                  </a:cubicBezTo>
                  <a:cubicBezTo>
                    <a:pt x="535" y="389"/>
                    <a:pt x="623" y="218"/>
                    <a:pt x="669" y="47"/>
                  </a:cubicBezTo>
                  <a:lnTo>
                    <a:pt x="677" y="49"/>
                  </a:lnTo>
                  <a:cubicBezTo>
                    <a:pt x="630" y="220"/>
                    <a:pt x="541" y="392"/>
                    <a:pt x="505" y="458"/>
                  </a:cubicBezTo>
                  <a:cubicBezTo>
                    <a:pt x="502" y="465"/>
                    <a:pt x="495" y="470"/>
                    <a:pt x="486" y="471"/>
                  </a:cubicBezTo>
                  <a:cubicBezTo>
                    <a:pt x="485" y="471"/>
                    <a:pt x="484" y="471"/>
                    <a:pt x="483" y="47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1" name="Freeform: Shape 157">
              <a:extLst>
                <a:ext uri="{FF2B5EF4-FFF2-40B4-BE49-F238E27FC236}">
                  <a16:creationId xmlns:a16="http://schemas.microsoft.com/office/drawing/2014/main" id="{63F65B40-7F99-D448-BC01-E93F12152741}"/>
                </a:ext>
              </a:extLst>
            </p:cNvPr>
            <p:cNvSpPr/>
            <p:nvPr/>
          </p:nvSpPr>
          <p:spPr>
            <a:xfrm>
              <a:off x="10174474" y="3993704"/>
              <a:ext cx="2171884" cy="19265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5" h="1548">
                  <a:moveTo>
                    <a:pt x="940" y="447"/>
                  </a:moveTo>
                  <a:cubicBezTo>
                    <a:pt x="1188" y="11"/>
                    <a:pt x="1504" y="64"/>
                    <a:pt x="1739" y="82"/>
                  </a:cubicBezTo>
                  <a:cubicBezTo>
                    <a:pt x="1745" y="83"/>
                    <a:pt x="1745" y="78"/>
                    <a:pt x="1745" y="68"/>
                  </a:cubicBezTo>
                  <a:lnTo>
                    <a:pt x="1740" y="63"/>
                  </a:lnTo>
                  <a:cubicBezTo>
                    <a:pt x="1726" y="59"/>
                    <a:pt x="1445" y="-142"/>
                    <a:pt x="963" y="197"/>
                  </a:cubicBezTo>
                  <a:cubicBezTo>
                    <a:pt x="551" y="487"/>
                    <a:pt x="120" y="1296"/>
                    <a:pt x="3" y="1523"/>
                  </a:cubicBezTo>
                  <a:cubicBezTo>
                    <a:pt x="-4" y="1537"/>
                    <a:pt x="2" y="1554"/>
                    <a:pt x="16" y="1546"/>
                  </a:cubicBezTo>
                  <a:cubicBezTo>
                    <a:pt x="238" y="1401"/>
                    <a:pt x="741" y="797"/>
                    <a:pt x="940" y="447"/>
                  </a:cubicBezTo>
                  <a:close/>
                </a:path>
              </a:pathLst>
            </a:custGeom>
            <a:solidFill>
              <a:srgbClr val="231376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2" name="Freeform: Shape 158">
              <a:extLst>
                <a:ext uri="{FF2B5EF4-FFF2-40B4-BE49-F238E27FC236}">
                  <a16:creationId xmlns:a16="http://schemas.microsoft.com/office/drawing/2014/main" id="{2A856806-E2F0-684D-B15B-8868051FDAFD}"/>
                </a:ext>
              </a:extLst>
            </p:cNvPr>
            <p:cNvSpPr/>
            <p:nvPr/>
          </p:nvSpPr>
          <p:spPr>
            <a:xfrm>
              <a:off x="13818360" y="5757114"/>
              <a:ext cx="587803" cy="828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3" h="666">
                  <a:moveTo>
                    <a:pt x="316" y="666"/>
                  </a:moveTo>
                  <a:cubicBezTo>
                    <a:pt x="310" y="666"/>
                    <a:pt x="304" y="663"/>
                    <a:pt x="300" y="658"/>
                  </a:cubicBezTo>
                  <a:cubicBezTo>
                    <a:pt x="293" y="649"/>
                    <a:pt x="294" y="636"/>
                    <a:pt x="304" y="629"/>
                  </a:cubicBezTo>
                  <a:cubicBezTo>
                    <a:pt x="386" y="567"/>
                    <a:pt x="432" y="472"/>
                    <a:pt x="432" y="369"/>
                  </a:cubicBezTo>
                  <a:cubicBezTo>
                    <a:pt x="432" y="188"/>
                    <a:pt x="285" y="41"/>
                    <a:pt x="104" y="41"/>
                  </a:cubicBezTo>
                  <a:cubicBezTo>
                    <a:pt x="78" y="41"/>
                    <a:pt x="52" y="44"/>
                    <a:pt x="26" y="50"/>
                  </a:cubicBezTo>
                  <a:cubicBezTo>
                    <a:pt x="15" y="53"/>
                    <a:pt x="4" y="46"/>
                    <a:pt x="1" y="35"/>
                  </a:cubicBezTo>
                  <a:cubicBezTo>
                    <a:pt x="-2" y="25"/>
                    <a:pt x="5" y="13"/>
                    <a:pt x="16" y="10"/>
                  </a:cubicBezTo>
                  <a:cubicBezTo>
                    <a:pt x="45" y="4"/>
                    <a:pt x="74" y="0"/>
                    <a:pt x="104" y="0"/>
                  </a:cubicBezTo>
                  <a:cubicBezTo>
                    <a:pt x="308" y="0"/>
                    <a:pt x="473" y="165"/>
                    <a:pt x="473" y="369"/>
                  </a:cubicBezTo>
                  <a:cubicBezTo>
                    <a:pt x="473" y="485"/>
                    <a:pt x="420" y="591"/>
                    <a:pt x="328" y="662"/>
                  </a:cubicBezTo>
                  <a:cubicBezTo>
                    <a:pt x="324" y="665"/>
                    <a:pt x="320" y="666"/>
                    <a:pt x="316" y="666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3" name="Freeform: Shape 159">
              <a:extLst>
                <a:ext uri="{FF2B5EF4-FFF2-40B4-BE49-F238E27FC236}">
                  <a16:creationId xmlns:a16="http://schemas.microsoft.com/office/drawing/2014/main" id="{8304892C-A3CA-E64A-B493-494FDF23F859}"/>
                </a:ext>
              </a:extLst>
            </p:cNvPr>
            <p:cNvSpPr/>
            <p:nvPr/>
          </p:nvSpPr>
          <p:spPr>
            <a:xfrm>
              <a:off x="13847003" y="5556613"/>
              <a:ext cx="744717" cy="11419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9" h="918">
                  <a:moveTo>
                    <a:pt x="404" y="918"/>
                  </a:moveTo>
                  <a:cubicBezTo>
                    <a:pt x="398" y="918"/>
                    <a:pt x="393" y="916"/>
                    <a:pt x="389" y="911"/>
                  </a:cubicBezTo>
                  <a:cubicBezTo>
                    <a:pt x="381" y="903"/>
                    <a:pt x="382" y="890"/>
                    <a:pt x="391" y="883"/>
                  </a:cubicBezTo>
                  <a:cubicBezTo>
                    <a:pt x="497" y="792"/>
                    <a:pt x="559" y="659"/>
                    <a:pt x="559" y="519"/>
                  </a:cubicBezTo>
                  <a:cubicBezTo>
                    <a:pt x="559" y="255"/>
                    <a:pt x="344" y="40"/>
                    <a:pt x="80" y="40"/>
                  </a:cubicBezTo>
                  <a:cubicBezTo>
                    <a:pt x="61" y="40"/>
                    <a:pt x="42" y="41"/>
                    <a:pt x="23" y="44"/>
                  </a:cubicBezTo>
                  <a:cubicBezTo>
                    <a:pt x="12" y="45"/>
                    <a:pt x="1" y="37"/>
                    <a:pt x="0" y="26"/>
                  </a:cubicBezTo>
                  <a:cubicBezTo>
                    <a:pt x="-1" y="15"/>
                    <a:pt x="7" y="4"/>
                    <a:pt x="18" y="3"/>
                  </a:cubicBezTo>
                  <a:cubicBezTo>
                    <a:pt x="39" y="1"/>
                    <a:pt x="59" y="0"/>
                    <a:pt x="80" y="0"/>
                  </a:cubicBezTo>
                  <a:cubicBezTo>
                    <a:pt x="367" y="0"/>
                    <a:pt x="599" y="233"/>
                    <a:pt x="599" y="519"/>
                  </a:cubicBezTo>
                  <a:cubicBezTo>
                    <a:pt x="599" y="671"/>
                    <a:pt x="533" y="815"/>
                    <a:pt x="417" y="913"/>
                  </a:cubicBezTo>
                  <a:cubicBezTo>
                    <a:pt x="414" y="917"/>
                    <a:pt x="409" y="918"/>
                    <a:pt x="404" y="918"/>
                  </a:cubicBezTo>
                  <a:close/>
                </a:path>
              </a:pathLst>
            </a:custGeom>
            <a:solidFill>
              <a:srgbClr val="06F1E0">
                <a:alpha val="7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4" name="Freeform: Shape 160">
              <a:extLst>
                <a:ext uri="{FF2B5EF4-FFF2-40B4-BE49-F238E27FC236}">
                  <a16:creationId xmlns:a16="http://schemas.microsoft.com/office/drawing/2014/main" id="{7578ED1A-933D-D84E-85B3-32F05446AAE0}"/>
                </a:ext>
              </a:extLst>
            </p:cNvPr>
            <p:cNvSpPr/>
            <p:nvPr/>
          </p:nvSpPr>
          <p:spPr>
            <a:xfrm>
              <a:off x="13868171" y="5346150"/>
              <a:ext cx="934010" cy="14807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1" h="1190">
                  <a:moveTo>
                    <a:pt x="523" y="1190"/>
                  </a:moveTo>
                  <a:cubicBezTo>
                    <a:pt x="516" y="1190"/>
                    <a:pt x="510" y="1187"/>
                    <a:pt x="504" y="1182"/>
                  </a:cubicBezTo>
                  <a:cubicBezTo>
                    <a:pt x="494" y="1172"/>
                    <a:pt x="495" y="1156"/>
                    <a:pt x="505" y="1146"/>
                  </a:cubicBezTo>
                  <a:cubicBezTo>
                    <a:pt x="631" y="1025"/>
                    <a:pt x="700" y="862"/>
                    <a:pt x="700" y="688"/>
                  </a:cubicBezTo>
                  <a:cubicBezTo>
                    <a:pt x="700" y="337"/>
                    <a:pt x="414" y="51"/>
                    <a:pt x="63" y="51"/>
                  </a:cubicBezTo>
                  <a:cubicBezTo>
                    <a:pt x="52" y="51"/>
                    <a:pt x="39" y="51"/>
                    <a:pt x="27" y="52"/>
                  </a:cubicBezTo>
                  <a:cubicBezTo>
                    <a:pt x="13" y="53"/>
                    <a:pt x="1" y="42"/>
                    <a:pt x="0" y="28"/>
                  </a:cubicBezTo>
                  <a:cubicBezTo>
                    <a:pt x="-1" y="14"/>
                    <a:pt x="10" y="2"/>
                    <a:pt x="24" y="1"/>
                  </a:cubicBezTo>
                  <a:cubicBezTo>
                    <a:pt x="37" y="0"/>
                    <a:pt x="51" y="0"/>
                    <a:pt x="63" y="0"/>
                  </a:cubicBezTo>
                  <a:cubicBezTo>
                    <a:pt x="442" y="0"/>
                    <a:pt x="751" y="309"/>
                    <a:pt x="751" y="688"/>
                  </a:cubicBezTo>
                  <a:cubicBezTo>
                    <a:pt x="751" y="876"/>
                    <a:pt x="676" y="1052"/>
                    <a:pt x="540" y="1183"/>
                  </a:cubicBezTo>
                  <a:cubicBezTo>
                    <a:pt x="535" y="1188"/>
                    <a:pt x="529" y="1190"/>
                    <a:pt x="523" y="1190"/>
                  </a:cubicBezTo>
                  <a:close/>
                </a:path>
              </a:pathLst>
            </a:custGeom>
            <a:solidFill>
              <a:srgbClr val="06F1E0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5" name="Freeform: Shape 189">
              <a:extLst>
                <a:ext uri="{FF2B5EF4-FFF2-40B4-BE49-F238E27FC236}">
                  <a16:creationId xmlns:a16="http://schemas.microsoft.com/office/drawing/2014/main" id="{EF24AD92-61FE-E548-82BA-F92D794263F5}"/>
                </a:ext>
              </a:extLst>
            </p:cNvPr>
            <p:cNvSpPr/>
            <p:nvPr/>
          </p:nvSpPr>
          <p:spPr>
            <a:xfrm>
              <a:off x="8998866" y="7653776"/>
              <a:ext cx="963902" cy="1037373"/>
            </a:xfrm>
            <a:custGeom>
              <a:avLst/>
              <a:gdLst>
                <a:gd name="connsiteX0" fmla="*/ 44201 w 963902"/>
                <a:gd name="connsiteY0" fmla="*/ 950199 h 1037373"/>
                <a:gd name="connsiteX1" fmla="*/ 87174 w 963902"/>
                <a:gd name="connsiteY1" fmla="*/ 993172 h 1037373"/>
                <a:gd name="connsiteX2" fmla="*/ 44201 w 963902"/>
                <a:gd name="connsiteY2" fmla="*/ 1037373 h 1037373"/>
                <a:gd name="connsiteX3" fmla="*/ 0 w 963902"/>
                <a:gd name="connsiteY3" fmla="*/ 993172 h 1037373"/>
                <a:gd name="connsiteX4" fmla="*/ 44201 w 963902"/>
                <a:gd name="connsiteY4" fmla="*/ 950199 h 1037373"/>
                <a:gd name="connsiteX5" fmla="*/ 950222 w 963902"/>
                <a:gd name="connsiteY5" fmla="*/ 0 h 1037373"/>
                <a:gd name="connsiteX6" fmla="*/ 963902 w 963902"/>
                <a:gd name="connsiteY6" fmla="*/ 11193 h 1037373"/>
                <a:gd name="connsiteX7" fmla="*/ 950222 w 963902"/>
                <a:gd name="connsiteY7" fmla="*/ 24873 h 1037373"/>
                <a:gd name="connsiteX8" fmla="*/ 589566 w 963902"/>
                <a:gd name="connsiteY8" fmla="*/ 133067 h 1037373"/>
                <a:gd name="connsiteX9" fmla="*/ 80918 w 963902"/>
                <a:gd name="connsiteY9" fmla="*/ 884210 h 1037373"/>
                <a:gd name="connsiteX10" fmla="*/ 68481 w 963902"/>
                <a:gd name="connsiteY10" fmla="*/ 894159 h 1037373"/>
                <a:gd name="connsiteX11" fmla="*/ 65994 w 963902"/>
                <a:gd name="connsiteY11" fmla="*/ 894159 h 1037373"/>
                <a:gd name="connsiteX12" fmla="*/ 57289 w 963902"/>
                <a:gd name="connsiteY12" fmla="*/ 879236 h 1037373"/>
                <a:gd name="connsiteX13" fmla="*/ 578374 w 963902"/>
                <a:gd name="connsiteY13" fmla="*/ 110682 h 1037373"/>
                <a:gd name="connsiteX14" fmla="*/ 950222 w 963902"/>
                <a:gd name="connsiteY14" fmla="*/ 0 h 103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3902" h="1037373">
                  <a:moveTo>
                    <a:pt x="44201" y="950199"/>
                  </a:moveTo>
                  <a:cubicBezTo>
                    <a:pt x="67529" y="950199"/>
                    <a:pt x="87174" y="969844"/>
                    <a:pt x="87174" y="993172"/>
                  </a:cubicBezTo>
                  <a:cubicBezTo>
                    <a:pt x="87174" y="1017728"/>
                    <a:pt x="67529" y="1037373"/>
                    <a:pt x="44201" y="1037373"/>
                  </a:cubicBezTo>
                  <a:cubicBezTo>
                    <a:pt x="18417" y="1037373"/>
                    <a:pt x="0" y="1017728"/>
                    <a:pt x="0" y="993172"/>
                  </a:cubicBezTo>
                  <a:cubicBezTo>
                    <a:pt x="0" y="969844"/>
                    <a:pt x="18417" y="950199"/>
                    <a:pt x="44201" y="950199"/>
                  </a:cubicBezTo>
                  <a:close/>
                  <a:moveTo>
                    <a:pt x="950222" y="0"/>
                  </a:moveTo>
                  <a:cubicBezTo>
                    <a:pt x="957684" y="0"/>
                    <a:pt x="963902" y="4975"/>
                    <a:pt x="963902" y="11193"/>
                  </a:cubicBezTo>
                  <a:cubicBezTo>
                    <a:pt x="963902" y="18654"/>
                    <a:pt x="957684" y="24873"/>
                    <a:pt x="950222" y="24873"/>
                  </a:cubicBezTo>
                  <a:cubicBezTo>
                    <a:pt x="948978" y="24873"/>
                    <a:pt x="779843" y="26116"/>
                    <a:pt x="589566" y="133067"/>
                  </a:cubicBezTo>
                  <a:cubicBezTo>
                    <a:pt x="412970" y="232556"/>
                    <a:pt x="182896" y="441483"/>
                    <a:pt x="80918" y="884210"/>
                  </a:cubicBezTo>
                  <a:cubicBezTo>
                    <a:pt x="79674" y="890428"/>
                    <a:pt x="74700" y="894159"/>
                    <a:pt x="68481" y="894159"/>
                  </a:cubicBezTo>
                  <a:lnTo>
                    <a:pt x="65994" y="894159"/>
                  </a:lnTo>
                  <a:cubicBezTo>
                    <a:pt x="58532" y="891672"/>
                    <a:pt x="54801" y="885454"/>
                    <a:pt x="57289" y="879236"/>
                  </a:cubicBezTo>
                  <a:cubicBezTo>
                    <a:pt x="160511" y="425316"/>
                    <a:pt x="396802" y="211415"/>
                    <a:pt x="578374" y="110682"/>
                  </a:cubicBezTo>
                  <a:cubicBezTo>
                    <a:pt x="773625" y="1244"/>
                    <a:pt x="944004" y="0"/>
                    <a:pt x="950222" y="0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6" name="Freeform: Shape 190">
              <a:extLst>
                <a:ext uri="{FF2B5EF4-FFF2-40B4-BE49-F238E27FC236}">
                  <a16:creationId xmlns:a16="http://schemas.microsoft.com/office/drawing/2014/main" id="{529C0DDB-197A-254D-9C58-8A4E76F011CD}"/>
                </a:ext>
              </a:extLst>
            </p:cNvPr>
            <p:cNvSpPr/>
            <p:nvPr/>
          </p:nvSpPr>
          <p:spPr>
            <a:xfrm>
              <a:off x="9527204" y="9787053"/>
              <a:ext cx="999707" cy="415942"/>
            </a:xfrm>
            <a:custGeom>
              <a:avLst/>
              <a:gdLst>
                <a:gd name="connsiteX0" fmla="*/ 867701 w 999707"/>
                <a:gd name="connsiteY0" fmla="*/ 127011 h 415942"/>
                <a:gd name="connsiteX1" fmla="*/ 868945 w 999707"/>
                <a:gd name="connsiteY1" fmla="*/ 144372 h 415942"/>
                <a:gd name="connsiteX2" fmla="*/ 267057 w 999707"/>
                <a:gd name="connsiteY2" fmla="*/ 415942 h 415942"/>
                <a:gd name="connsiteX3" fmla="*/ 8395 w 999707"/>
                <a:gd name="connsiteY3" fmla="*/ 376260 h 415942"/>
                <a:gd name="connsiteX4" fmla="*/ 934 w 999707"/>
                <a:gd name="connsiteY4" fmla="*/ 360140 h 415942"/>
                <a:gd name="connsiteX5" fmla="*/ 17100 w 999707"/>
                <a:gd name="connsiteY5" fmla="*/ 352700 h 415942"/>
                <a:gd name="connsiteX6" fmla="*/ 850291 w 999707"/>
                <a:gd name="connsiteY6" fmla="*/ 128251 h 415942"/>
                <a:gd name="connsiteX7" fmla="*/ 867701 w 999707"/>
                <a:gd name="connsiteY7" fmla="*/ 127011 h 415942"/>
                <a:gd name="connsiteX8" fmla="*/ 960478 w 999707"/>
                <a:gd name="connsiteY8" fmla="*/ 0 h 415942"/>
                <a:gd name="connsiteX9" fmla="*/ 999707 w 999707"/>
                <a:gd name="connsiteY9" fmla="*/ 39228 h 415942"/>
                <a:gd name="connsiteX10" fmla="*/ 960478 w 999707"/>
                <a:gd name="connsiteY10" fmla="*/ 78457 h 415942"/>
                <a:gd name="connsiteX11" fmla="*/ 921250 w 999707"/>
                <a:gd name="connsiteY11" fmla="*/ 39228 h 415942"/>
                <a:gd name="connsiteX12" fmla="*/ 960478 w 999707"/>
                <a:gd name="connsiteY12" fmla="*/ 0 h 4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9707" h="415942">
                  <a:moveTo>
                    <a:pt x="867701" y="127011"/>
                  </a:moveTo>
                  <a:cubicBezTo>
                    <a:pt x="872676" y="131971"/>
                    <a:pt x="873919" y="139412"/>
                    <a:pt x="868945" y="144372"/>
                  </a:cubicBezTo>
                  <a:cubicBezTo>
                    <a:pt x="669974" y="365100"/>
                    <a:pt x="439914" y="415942"/>
                    <a:pt x="267057" y="415942"/>
                  </a:cubicBezTo>
                  <a:cubicBezTo>
                    <a:pt x="116586" y="415942"/>
                    <a:pt x="10882" y="377501"/>
                    <a:pt x="8395" y="376260"/>
                  </a:cubicBezTo>
                  <a:cubicBezTo>
                    <a:pt x="934" y="373780"/>
                    <a:pt x="-1554" y="366340"/>
                    <a:pt x="934" y="360140"/>
                  </a:cubicBezTo>
                  <a:cubicBezTo>
                    <a:pt x="3421" y="352700"/>
                    <a:pt x="10882" y="350220"/>
                    <a:pt x="17100" y="352700"/>
                  </a:cubicBezTo>
                  <a:cubicBezTo>
                    <a:pt x="22074" y="355180"/>
                    <a:pt x="490900" y="526306"/>
                    <a:pt x="850291" y="128251"/>
                  </a:cubicBezTo>
                  <a:cubicBezTo>
                    <a:pt x="854022" y="123291"/>
                    <a:pt x="862727" y="123291"/>
                    <a:pt x="867701" y="127011"/>
                  </a:cubicBezTo>
                  <a:close/>
                  <a:moveTo>
                    <a:pt x="960478" y="0"/>
                  </a:moveTo>
                  <a:cubicBezTo>
                    <a:pt x="982545" y="0"/>
                    <a:pt x="999707" y="17162"/>
                    <a:pt x="999707" y="39228"/>
                  </a:cubicBezTo>
                  <a:cubicBezTo>
                    <a:pt x="999707" y="61295"/>
                    <a:pt x="982545" y="78457"/>
                    <a:pt x="960478" y="78457"/>
                  </a:cubicBezTo>
                  <a:cubicBezTo>
                    <a:pt x="939638" y="78457"/>
                    <a:pt x="921250" y="61295"/>
                    <a:pt x="921250" y="39228"/>
                  </a:cubicBezTo>
                  <a:cubicBezTo>
                    <a:pt x="921250" y="17162"/>
                    <a:pt x="939638" y="0"/>
                    <a:pt x="960478" y="0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7" name="Freeform: Shape 191">
              <a:extLst>
                <a:ext uri="{FF2B5EF4-FFF2-40B4-BE49-F238E27FC236}">
                  <a16:creationId xmlns:a16="http://schemas.microsoft.com/office/drawing/2014/main" id="{5800C569-4441-D54E-9814-A98B376DFF87}"/>
                </a:ext>
              </a:extLst>
            </p:cNvPr>
            <p:cNvSpPr/>
            <p:nvPr/>
          </p:nvSpPr>
          <p:spPr>
            <a:xfrm>
              <a:off x="13000901" y="10473921"/>
              <a:ext cx="1133153" cy="238425"/>
            </a:xfrm>
            <a:custGeom>
              <a:avLst/>
              <a:gdLst>
                <a:gd name="connsiteX0" fmla="*/ 952120 w 1133153"/>
                <a:gd name="connsiteY0" fmla="*/ 80730 h 238425"/>
                <a:gd name="connsiteX1" fmla="*/ 959427 w 1133153"/>
                <a:gd name="connsiteY1" fmla="*/ 86444 h 238425"/>
                <a:gd name="connsiteX2" fmla="*/ 953209 w 1133153"/>
                <a:gd name="connsiteY2" fmla="*/ 103743 h 238425"/>
                <a:gd name="connsiteX3" fmla="*/ 369898 w 1133153"/>
                <a:gd name="connsiteY3" fmla="*/ 238425 h 238425"/>
                <a:gd name="connsiteX4" fmla="*/ 6728 w 1133153"/>
                <a:gd name="connsiteY4" fmla="*/ 170466 h 238425"/>
                <a:gd name="connsiteX5" fmla="*/ 1753 w 1133153"/>
                <a:gd name="connsiteY5" fmla="*/ 154403 h 238425"/>
                <a:gd name="connsiteX6" fmla="*/ 17921 w 1133153"/>
                <a:gd name="connsiteY6" fmla="*/ 148225 h 238425"/>
                <a:gd name="connsiteX7" fmla="*/ 942015 w 1133153"/>
                <a:gd name="connsiteY7" fmla="*/ 81502 h 238425"/>
                <a:gd name="connsiteX8" fmla="*/ 952120 w 1133153"/>
                <a:gd name="connsiteY8" fmla="*/ 80730 h 238425"/>
                <a:gd name="connsiteX9" fmla="*/ 1100678 w 1133153"/>
                <a:gd name="connsiteY9" fmla="*/ 564 h 238425"/>
                <a:gd name="connsiteX10" fmla="*/ 1132551 w 1133153"/>
                <a:gd name="connsiteY10" fmla="*/ 47159 h 238425"/>
                <a:gd name="connsiteX11" fmla="*/ 1087193 w 1133153"/>
                <a:gd name="connsiteY11" fmla="*/ 79040 h 238425"/>
                <a:gd name="connsiteX12" fmla="*/ 1055320 w 1133153"/>
                <a:gd name="connsiteY12" fmla="*/ 32445 h 238425"/>
                <a:gd name="connsiteX13" fmla="*/ 1100678 w 1133153"/>
                <a:gd name="connsiteY13" fmla="*/ 564 h 23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3153" h="238425">
                  <a:moveTo>
                    <a:pt x="952120" y="80730"/>
                  </a:moveTo>
                  <a:cubicBezTo>
                    <a:pt x="955074" y="81811"/>
                    <a:pt x="957561" y="83973"/>
                    <a:pt x="959427" y="86444"/>
                  </a:cubicBezTo>
                  <a:cubicBezTo>
                    <a:pt x="961915" y="93858"/>
                    <a:pt x="959427" y="101271"/>
                    <a:pt x="953209" y="103743"/>
                  </a:cubicBezTo>
                  <a:cubicBezTo>
                    <a:pt x="724362" y="207535"/>
                    <a:pt x="525364" y="238425"/>
                    <a:pt x="369898" y="238425"/>
                  </a:cubicBezTo>
                  <a:cubicBezTo>
                    <a:pt x="143538" y="238425"/>
                    <a:pt x="9215" y="171702"/>
                    <a:pt x="6728" y="170466"/>
                  </a:cubicBezTo>
                  <a:cubicBezTo>
                    <a:pt x="509" y="167995"/>
                    <a:pt x="-1978" y="160581"/>
                    <a:pt x="1753" y="154403"/>
                  </a:cubicBezTo>
                  <a:cubicBezTo>
                    <a:pt x="4240" y="146989"/>
                    <a:pt x="11703" y="144518"/>
                    <a:pt x="17921" y="148225"/>
                  </a:cubicBezTo>
                  <a:cubicBezTo>
                    <a:pt x="22896" y="150696"/>
                    <a:pt x="389797" y="331096"/>
                    <a:pt x="942015" y="81502"/>
                  </a:cubicBezTo>
                  <a:cubicBezTo>
                    <a:pt x="945746" y="79649"/>
                    <a:pt x="949166" y="79649"/>
                    <a:pt x="952120" y="80730"/>
                  </a:cubicBezTo>
                  <a:close/>
                  <a:moveTo>
                    <a:pt x="1100678" y="564"/>
                  </a:moveTo>
                  <a:cubicBezTo>
                    <a:pt x="1122744" y="4243"/>
                    <a:pt x="1136229" y="25088"/>
                    <a:pt x="1132551" y="47159"/>
                  </a:cubicBezTo>
                  <a:cubicBezTo>
                    <a:pt x="1128873" y="68004"/>
                    <a:pt x="1108033" y="82718"/>
                    <a:pt x="1087193" y="79040"/>
                  </a:cubicBezTo>
                  <a:cubicBezTo>
                    <a:pt x="1065127" y="74135"/>
                    <a:pt x="1051642" y="54516"/>
                    <a:pt x="1055320" y="32445"/>
                  </a:cubicBezTo>
                  <a:cubicBezTo>
                    <a:pt x="1058998" y="11600"/>
                    <a:pt x="1078612" y="-3115"/>
                    <a:pt x="1100678" y="564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8" name="Freeform: Shape 192">
              <a:extLst>
                <a:ext uri="{FF2B5EF4-FFF2-40B4-BE49-F238E27FC236}">
                  <a16:creationId xmlns:a16="http://schemas.microsoft.com/office/drawing/2014/main" id="{A9DA380C-FBC8-AB43-9049-1E38B0B2688C}"/>
                </a:ext>
              </a:extLst>
            </p:cNvPr>
            <p:cNvSpPr/>
            <p:nvPr/>
          </p:nvSpPr>
          <p:spPr>
            <a:xfrm>
              <a:off x="14120921" y="7743751"/>
              <a:ext cx="745717" cy="781763"/>
            </a:xfrm>
            <a:custGeom>
              <a:avLst/>
              <a:gdLst>
                <a:gd name="connsiteX0" fmla="*/ 717819 w 745717"/>
                <a:gd name="connsiteY0" fmla="*/ 704364 h 781763"/>
                <a:gd name="connsiteX1" fmla="*/ 741116 w 745717"/>
                <a:gd name="connsiteY1" fmla="*/ 722910 h 781763"/>
                <a:gd name="connsiteX2" fmla="*/ 725176 w 745717"/>
                <a:gd name="connsiteY2" fmla="*/ 776862 h 781763"/>
                <a:gd name="connsiteX3" fmla="*/ 671224 w 745717"/>
                <a:gd name="connsiteY3" fmla="*/ 760922 h 781763"/>
                <a:gd name="connsiteX4" fmla="*/ 687164 w 745717"/>
                <a:gd name="connsiteY4" fmla="*/ 706970 h 781763"/>
                <a:gd name="connsiteX5" fmla="*/ 717819 w 745717"/>
                <a:gd name="connsiteY5" fmla="*/ 704364 h 781763"/>
                <a:gd name="connsiteX6" fmla="*/ 17460 w 745717"/>
                <a:gd name="connsiteY6" fmla="*/ 933 h 781763"/>
                <a:gd name="connsiteX7" fmla="*/ 661337 w 745717"/>
                <a:gd name="connsiteY7" fmla="*/ 627378 h 781763"/>
                <a:gd name="connsiteX8" fmla="*/ 653879 w 745717"/>
                <a:gd name="connsiteY8" fmla="*/ 643536 h 781763"/>
                <a:gd name="connsiteX9" fmla="*/ 648907 w 745717"/>
                <a:gd name="connsiteY9" fmla="*/ 644779 h 781763"/>
                <a:gd name="connsiteX10" fmla="*/ 637720 w 745717"/>
                <a:gd name="connsiteY10" fmla="*/ 636079 h 781763"/>
                <a:gd name="connsiteX11" fmla="*/ 7516 w 745717"/>
                <a:gd name="connsiteY11" fmla="*/ 24549 h 781763"/>
                <a:gd name="connsiteX12" fmla="*/ 1301 w 745717"/>
                <a:gd name="connsiteY12" fmla="*/ 8391 h 781763"/>
                <a:gd name="connsiteX13" fmla="*/ 17460 w 745717"/>
                <a:gd name="connsiteY13" fmla="*/ 933 h 781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5717" h="781763">
                  <a:moveTo>
                    <a:pt x="717819" y="704364"/>
                  </a:moveTo>
                  <a:cubicBezTo>
                    <a:pt x="727628" y="707276"/>
                    <a:pt x="736211" y="713713"/>
                    <a:pt x="741116" y="722910"/>
                  </a:cubicBezTo>
                  <a:cubicBezTo>
                    <a:pt x="750926" y="742529"/>
                    <a:pt x="744795" y="765827"/>
                    <a:pt x="725176" y="776862"/>
                  </a:cubicBezTo>
                  <a:cubicBezTo>
                    <a:pt x="706783" y="787898"/>
                    <a:pt x="682259" y="779315"/>
                    <a:pt x="671224" y="760922"/>
                  </a:cubicBezTo>
                  <a:cubicBezTo>
                    <a:pt x="661414" y="741303"/>
                    <a:pt x="667545" y="718005"/>
                    <a:pt x="687164" y="706970"/>
                  </a:cubicBezTo>
                  <a:cubicBezTo>
                    <a:pt x="696974" y="702065"/>
                    <a:pt x="708009" y="701452"/>
                    <a:pt x="717819" y="704364"/>
                  </a:cubicBezTo>
                  <a:close/>
                  <a:moveTo>
                    <a:pt x="17460" y="933"/>
                  </a:moveTo>
                  <a:cubicBezTo>
                    <a:pt x="496017" y="186132"/>
                    <a:pt x="660094" y="622406"/>
                    <a:pt x="661337" y="627378"/>
                  </a:cubicBezTo>
                  <a:cubicBezTo>
                    <a:pt x="662580" y="633593"/>
                    <a:pt x="660094" y="641050"/>
                    <a:pt x="653879" y="643536"/>
                  </a:cubicBezTo>
                  <a:cubicBezTo>
                    <a:pt x="651393" y="643536"/>
                    <a:pt x="650150" y="644779"/>
                    <a:pt x="648907" y="644779"/>
                  </a:cubicBezTo>
                  <a:cubicBezTo>
                    <a:pt x="643935" y="644779"/>
                    <a:pt x="638963" y="641050"/>
                    <a:pt x="637720" y="636079"/>
                  </a:cubicBezTo>
                  <a:cubicBezTo>
                    <a:pt x="635234" y="631107"/>
                    <a:pt x="476129" y="206019"/>
                    <a:pt x="7516" y="24549"/>
                  </a:cubicBezTo>
                  <a:cubicBezTo>
                    <a:pt x="2544" y="22063"/>
                    <a:pt x="-2428" y="14606"/>
                    <a:pt x="1301" y="8391"/>
                  </a:cubicBezTo>
                  <a:cubicBezTo>
                    <a:pt x="3787" y="933"/>
                    <a:pt x="11245" y="-1553"/>
                    <a:pt x="17460" y="933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9" name="Freeform: Shape 188">
              <a:extLst>
                <a:ext uri="{FF2B5EF4-FFF2-40B4-BE49-F238E27FC236}">
                  <a16:creationId xmlns:a16="http://schemas.microsoft.com/office/drawing/2014/main" id="{45350A89-FAD6-BB49-AC32-F050A1D00211}"/>
                </a:ext>
              </a:extLst>
            </p:cNvPr>
            <p:cNvSpPr/>
            <p:nvPr/>
          </p:nvSpPr>
          <p:spPr>
            <a:xfrm>
              <a:off x="10300552" y="3854225"/>
              <a:ext cx="1353397" cy="1338744"/>
            </a:xfrm>
            <a:custGeom>
              <a:avLst/>
              <a:gdLst>
                <a:gd name="connsiteX0" fmla="*/ 1163495 w 1353397"/>
                <a:gd name="connsiteY0" fmla="*/ 92151 h 1338744"/>
                <a:gd name="connsiteX1" fmla="*/ 1174069 w 1353397"/>
                <a:gd name="connsiteY1" fmla="*/ 102104 h 1338744"/>
                <a:gd name="connsiteX2" fmla="*/ 1165361 w 1353397"/>
                <a:gd name="connsiteY2" fmla="*/ 126986 h 1338744"/>
                <a:gd name="connsiteX3" fmla="*/ 35783 w 1353397"/>
                <a:gd name="connsiteY3" fmla="*/ 1327547 h 1338744"/>
                <a:gd name="connsiteX4" fmla="*/ 19610 w 1353397"/>
                <a:gd name="connsiteY4" fmla="*/ 1338744 h 1338744"/>
                <a:gd name="connsiteX5" fmla="*/ 10902 w 1353397"/>
                <a:gd name="connsiteY5" fmla="*/ 1336256 h 1338744"/>
                <a:gd name="connsiteX6" fmla="*/ 2194 w 1353397"/>
                <a:gd name="connsiteY6" fmla="*/ 1311374 h 1338744"/>
                <a:gd name="connsiteX7" fmla="*/ 1149188 w 1353397"/>
                <a:gd name="connsiteY7" fmla="*/ 93395 h 1338744"/>
                <a:gd name="connsiteX8" fmla="*/ 1163495 w 1353397"/>
                <a:gd name="connsiteY8" fmla="*/ 92151 h 1338744"/>
                <a:gd name="connsiteX9" fmla="*/ 1310424 w 1353397"/>
                <a:gd name="connsiteY9" fmla="*/ 0 h 1338744"/>
                <a:gd name="connsiteX10" fmla="*/ 1353397 w 1353397"/>
                <a:gd name="connsiteY10" fmla="*/ 42973 h 1338744"/>
                <a:gd name="connsiteX11" fmla="*/ 1310424 w 1353397"/>
                <a:gd name="connsiteY11" fmla="*/ 87174 h 1338744"/>
                <a:gd name="connsiteX12" fmla="*/ 1266223 w 1353397"/>
                <a:gd name="connsiteY12" fmla="*/ 42973 h 1338744"/>
                <a:gd name="connsiteX13" fmla="*/ 1310424 w 1353397"/>
                <a:gd name="connsiteY13" fmla="*/ 0 h 13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3397" h="1338744">
                  <a:moveTo>
                    <a:pt x="1163495" y="92151"/>
                  </a:moveTo>
                  <a:cubicBezTo>
                    <a:pt x="1167849" y="93706"/>
                    <a:pt x="1171581" y="97128"/>
                    <a:pt x="1174069" y="102104"/>
                  </a:cubicBezTo>
                  <a:cubicBezTo>
                    <a:pt x="1179045" y="112057"/>
                    <a:pt x="1174069" y="123254"/>
                    <a:pt x="1165361" y="126986"/>
                  </a:cubicBezTo>
                  <a:cubicBezTo>
                    <a:pt x="491097" y="436768"/>
                    <a:pt x="40759" y="1318839"/>
                    <a:pt x="35783" y="1327547"/>
                  </a:cubicBezTo>
                  <a:cubicBezTo>
                    <a:pt x="33295" y="1333768"/>
                    <a:pt x="25831" y="1338744"/>
                    <a:pt x="19610" y="1338744"/>
                  </a:cubicBezTo>
                  <a:cubicBezTo>
                    <a:pt x="15878" y="1338744"/>
                    <a:pt x="13390" y="1337500"/>
                    <a:pt x="10902" y="1336256"/>
                  </a:cubicBezTo>
                  <a:cubicBezTo>
                    <a:pt x="950" y="1331280"/>
                    <a:pt x="-2782" y="1320083"/>
                    <a:pt x="2194" y="1311374"/>
                  </a:cubicBezTo>
                  <a:cubicBezTo>
                    <a:pt x="7170" y="1301421"/>
                    <a:pt x="462485" y="408154"/>
                    <a:pt x="1149188" y="93395"/>
                  </a:cubicBezTo>
                  <a:cubicBezTo>
                    <a:pt x="1154164" y="90907"/>
                    <a:pt x="1159141" y="90596"/>
                    <a:pt x="1163495" y="92151"/>
                  </a:cubicBezTo>
                  <a:close/>
                  <a:moveTo>
                    <a:pt x="1310424" y="0"/>
                  </a:moveTo>
                  <a:cubicBezTo>
                    <a:pt x="1334980" y="0"/>
                    <a:pt x="1353397" y="19645"/>
                    <a:pt x="1353397" y="42973"/>
                  </a:cubicBezTo>
                  <a:cubicBezTo>
                    <a:pt x="1353397" y="67529"/>
                    <a:pt x="1334980" y="87174"/>
                    <a:pt x="1310424" y="87174"/>
                  </a:cubicBezTo>
                  <a:cubicBezTo>
                    <a:pt x="1285868" y="87174"/>
                    <a:pt x="1266223" y="67529"/>
                    <a:pt x="1266223" y="42973"/>
                  </a:cubicBezTo>
                  <a:cubicBezTo>
                    <a:pt x="1266223" y="19645"/>
                    <a:pt x="1285868" y="0"/>
                    <a:pt x="1310424" y="0"/>
                  </a:cubicBezTo>
                  <a:close/>
                </a:path>
              </a:pathLst>
            </a:custGeom>
            <a:solidFill>
              <a:srgbClr val="06F1E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DFA14117-2A6A-4948-962C-96BB9229964E}"/>
              </a:ext>
            </a:extLst>
          </p:cNvPr>
          <p:cNvSpPr txBox="1"/>
          <p:nvPr/>
        </p:nvSpPr>
        <p:spPr>
          <a:xfrm>
            <a:off x="2028453" y="4440410"/>
            <a:ext cx="1370326" cy="116955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01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8D69BA24-5CC9-CB48-AD60-213F863DFA45}"/>
              </a:ext>
            </a:extLst>
          </p:cNvPr>
          <p:cNvSpPr txBox="1"/>
          <p:nvPr/>
        </p:nvSpPr>
        <p:spPr>
          <a:xfrm>
            <a:off x="3804043" y="4533720"/>
            <a:ext cx="78592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E23B56A1-868D-8E46-9D6A-A8C6A8DA2EB8}"/>
              </a:ext>
            </a:extLst>
          </p:cNvPr>
          <p:cNvSpPr txBox="1"/>
          <p:nvPr/>
        </p:nvSpPr>
        <p:spPr>
          <a:xfrm>
            <a:off x="3804044" y="5215062"/>
            <a:ext cx="7859222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D477D54-12F0-F04D-BCF7-260A5320D055}"/>
              </a:ext>
            </a:extLst>
          </p:cNvPr>
          <p:cNvSpPr txBox="1"/>
          <p:nvPr/>
        </p:nvSpPr>
        <p:spPr>
          <a:xfrm>
            <a:off x="2028453" y="7220933"/>
            <a:ext cx="1370326" cy="116955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02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8E59FE3E-07E7-A740-ACC8-C37BB765523E}"/>
              </a:ext>
            </a:extLst>
          </p:cNvPr>
          <p:cNvSpPr txBox="1"/>
          <p:nvPr/>
        </p:nvSpPr>
        <p:spPr>
          <a:xfrm>
            <a:off x="3804043" y="7314243"/>
            <a:ext cx="78592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A7C76093-DDC6-C64C-ABB7-7A7C8F69B23E}"/>
              </a:ext>
            </a:extLst>
          </p:cNvPr>
          <p:cNvSpPr txBox="1"/>
          <p:nvPr/>
        </p:nvSpPr>
        <p:spPr>
          <a:xfrm>
            <a:off x="3804044" y="7995585"/>
            <a:ext cx="7859222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1F3E9DE0-DBF1-FF4A-8E14-CF9BC5B7ED36}"/>
              </a:ext>
            </a:extLst>
          </p:cNvPr>
          <p:cNvSpPr txBox="1"/>
          <p:nvPr/>
        </p:nvSpPr>
        <p:spPr>
          <a:xfrm>
            <a:off x="2028453" y="9907217"/>
            <a:ext cx="1370326" cy="116955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03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C94A5F6-2EFB-2C45-B9BC-D4BB2C9CFFF2}"/>
              </a:ext>
            </a:extLst>
          </p:cNvPr>
          <p:cNvSpPr txBox="1"/>
          <p:nvPr/>
        </p:nvSpPr>
        <p:spPr>
          <a:xfrm>
            <a:off x="3804043" y="9981865"/>
            <a:ext cx="785922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3174A878-6F82-5844-B153-FD40564F869B}"/>
              </a:ext>
            </a:extLst>
          </p:cNvPr>
          <p:cNvSpPr txBox="1"/>
          <p:nvPr/>
        </p:nvSpPr>
        <p:spPr>
          <a:xfrm>
            <a:off x="3804044" y="10663207"/>
            <a:ext cx="7859222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7511984-DF5F-A044-89A3-4418C546D371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E0BE506F-3E62-7245-8C0F-9FF56CB70D7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979C814B-3A87-C048-9522-FF50F542B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67444" y="4902476"/>
            <a:ext cx="2086114" cy="559046"/>
          </a:xfrm>
          <a:custGeom>
            <a:avLst/>
            <a:gdLst>
              <a:gd name="connsiteX0" fmla="*/ 1015633 w 1093863"/>
              <a:gd name="connsiteY0" fmla="*/ 93817 h 293138"/>
              <a:gd name="connsiteX1" fmla="*/ 990208 w 1093863"/>
              <a:gd name="connsiteY1" fmla="*/ 105581 h 293138"/>
              <a:gd name="connsiteX2" fmla="*/ 979777 w 1093863"/>
              <a:gd name="connsiteY2" fmla="*/ 142177 h 293138"/>
              <a:gd name="connsiteX3" fmla="*/ 990208 w 1093863"/>
              <a:gd name="connsiteY3" fmla="*/ 180081 h 293138"/>
              <a:gd name="connsiteX4" fmla="*/ 1014329 w 1093863"/>
              <a:gd name="connsiteY4" fmla="*/ 191844 h 293138"/>
              <a:gd name="connsiteX5" fmla="*/ 1041710 w 1093863"/>
              <a:gd name="connsiteY5" fmla="*/ 180081 h 293138"/>
              <a:gd name="connsiteX6" fmla="*/ 1052140 w 1093863"/>
              <a:gd name="connsiteY6" fmla="*/ 143484 h 293138"/>
              <a:gd name="connsiteX7" fmla="*/ 1041710 w 1093863"/>
              <a:gd name="connsiteY7" fmla="*/ 105581 h 293138"/>
              <a:gd name="connsiteX8" fmla="*/ 1015633 w 1093863"/>
              <a:gd name="connsiteY8" fmla="*/ 93817 h 293138"/>
              <a:gd name="connsiteX9" fmla="*/ 668231 w 1093863"/>
              <a:gd name="connsiteY9" fmla="*/ 64273 h 293138"/>
              <a:gd name="connsiteX10" fmla="*/ 710781 w 1093863"/>
              <a:gd name="connsiteY10" fmla="*/ 64273 h 293138"/>
              <a:gd name="connsiteX11" fmla="*/ 710781 w 1093863"/>
              <a:gd name="connsiteY11" fmla="*/ 226893 h 293138"/>
              <a:gd name="connsiteX12" fmla="*/ 668231 w 1093863"/>
              <a:gd name="connsiteY12" fmla="*/ 226893 h 293138"/>
              <a:gd name="connsiteX13" fmla="*/ 213143 w 1093863"/>
              <a:gd name="connsiteY13" fmla="*/ 63367 h 293138"/>
              <a:gd name="connsiteX14" fmla="*/ 258823 w 1093863"/>
              <a:gd name="connsiteY14" fmla="*/ 63367 h 293138"/>
              <a:gd name="connsiteX15" fmla="*/ 297325 w 1093863"/>
              <a:gd name="connsiteY15" fmla="*/ 179564 h 293138"/>
              <a:gd name="connsiteX16" fmla="*/ 335174 w 1093863"/>
              <a:gd name="connsiteY16" fmla="*/ 63367 h 293138"/>
              <a:gd name="connsiteX17" fmla="*/ 379548 w 1093863"/>
              <a:gd name="connsiteY17" fmla="*/ 63367 h 293138"/>
              <a:gd name="connsiteX18" fmla="*/ 322775 w 1093863"/>
              <a:gd name="connsiteY18" fmla="*/ 220266 h 293138"/>
              <a:gd name="connsiteX19" fmla="*/ 312334 w 1093863"/>
              <a:gd name="connsiteY19" fmla="*/ 248494 h 293138"/>
              <a:gd name="connsiteX20" fmla="*/ 301240 w 1093863"/>
              <a:gd name="connsiteY20" fmla="*/ 270158 h 293138"/>
              <a:gd name="connsiteX21" fmla="*/ 289494 w 1093863"/>
              <a:gd name="connsiteY21" fmla="*/ 282631 h 293138"/>
              <a:gd name="connsiteX22" fmla="*/ 273179 w 1093863"/>
              <a:gd name="connsiteY22" fmla="*/ 289852 h 293138"/>
              <a:gd name="connsiteX23" fmla="*/ 251645 w 1093863"/>
              <a:gd name="connsiteY23" fmla="*/ 293135 h 293138"/>
              <a:gd name="connsiteX24" fmla="*/ 227500 w 1093863"/>
              <a:gd name="connsiteY24" fmla="*/ 289852 h 293138"/>
              <a:gd name="connsiteX25" fmla="*/ 223584 w 1093863"/>
              <a:gd name="connsiteY25" fmla="*/ 256372 h 293138"/>
              <a:gd name="connsiteX26" fmla="*/ 241856 w 1093863"/>
              <a:gd name="connsiteY26" fmla="*/ 258341 h 293138"/>
              <a:gd name="connsiteX27" fmla="*/ 263391 w 1093863"/>
              <a:gd name="connsiteY27" fmla="*/ 249807 h 293138"/>
              <a:gd name="connsiteX28" fmla="*/ 275137 w 1093863"/>
              <a:gd name="connsiteY28" fmla="*/ 226830 h 293138"/>
              <a:gd name="connsiteX29" fmla="*/ 1004550 w 1093863"/>
              <a:gd name="connsiteY29" fmla="*/ 60488 h 293138"/>
              <a:gd name="connsiteX30" fmla="*/ 1054096 w 1093863"/>
              <a:gd name="connsiteY30" fmla="*/ 87282 h 293138"/>
              <a:gd name="connsiteX31" fmla="*/ 1054096 w 1093863"/>
              <a:gd name="connsiteY31" fmla="*/ 64409 h 293138"/>
              <a:gd name="connsiteX32" fmla="*/ 1093863 w 1093863"/>
              <a:gd name="connsiteY32" fmla="*/ 64409 h 293138"/>
              <a:gd name="connsiteX33" fmla="*/ 1093863 w 1093863"/>
              <a:gd name="connsiteY33" fmla="*/ 210143 h 293138"/>
              <a:gd name="connsiteX34" fmla="*/ 1089300 w 1093863"/>
              <a:gd name="connsiteY34" fmla="*/ 252621 h 293138"/>
              <a:gd name="connsiteX35" fmla="*/ 1076261 w 1093863"/>
              <a:gd name="connsiteY35" fmla="*/ 275494 h 293138"/>
              <a:gd name="connsiteX36" fmla="*/ 1053444 w 1093863"/>
              <a:gd name="connsiteY36" fmla="*/ 287911 h 293138"/>
              <a:gd name="connsiteX37" fmla="*/ 1017589 w 1093863"/>
              <a:gd name="connsiteY37" fmla="*/ 293138 h 293138"/>
              <a:gd name="connsiteX38" fmla="*/ 958916 w 1093863"/>
              <a:gd name="connsiteY38" fmla="*/ 278761 h 293138"/>
              <a:gd name="connsiteX39" fmla="*/ 941966 w 1093863"/>
              <a:gd name="connsiteY39" fmla="*/ 242818 h 293138"/>
              <a:gd name="connsiteX40" fmla="*/ 941966 w 1093863"/>
              <a:gd name="connsiteY40" fmla="*/ 237590 h 293138"/>
              <a:gd name="connsiteX41" fmla="*/ 990860 w 1093863"/>
              <a:gd name="connsiteY41" fmla="*/ 243472 h 293138"/>
              <a:gd name="connsiteX42" fmla="*/ 996075 w 1093863"/>
              <a:gd name="connsiteY42" fmla="*/ 255235 h 293138"/>
              <a:gd name="connsiteX43" fmla="*/ 1015633 w 1093863"/>
              <a:gd name="connsiteY43" fmla="*/ 259810 h 293138"/>
              <a:gd name="connsiteX44" fmla="*/ 1040406 w 1093863"/>
              <a:gd name="connsiteY44" fmla="*/ 255235 h 293138"/>
              <a:gd name="connsiteX45" fmla="*/ 1049533 w 1093863"/>
              <a:gd name="connsiteY45" fmla="*/ 244125 h 293138"/>
              <a:gd name="connsiteX46" fmla="*/ 1051488 w 1093863"/>
              <a:gd name="connsiteY46" fmla="*/ 223866 h 293138"/>
              <a:gd name="connsiteX47" fmla="*/ 1051488 w 1093863"/>
              <a:gd name="connsiteY47" fmla="*/ 200340 h 293138"/>
              <a:gd name="connsiteX48" fmla="*/ 1002595 w 1093863"/>
              <a:gd name="connsiteY48" fmla="*/ 227134 h 293138"/>
              <a:gd name="connsiteX49" fmla="*/ 951093 w 1093863"/>
              <a:gd name="connsiteY49" fmla="*/ 199033 h 293138"/>
              <a:gd name="connsiteX50" fmla="*/ 936099 w 1093863"/>
              <a:gd name="connsiteY50" fmla="*/ 144791 h 293138"/>
              <a:gd name="connsiteX51" fmla="*/ 955657 w 1093863"/>
              <a:gd name="connsiteY51" fmla="*/ 82054 h 293138"/>
              <a:gd name="connsiteX52" fmla="*/ 1004550 w 1093863"/>
              <a:gd name="connsiteY52" fmla="*/ 60488 h 293138"/>
              <a:gd name="connsiteX53" fmla="*/ 847178 w 1093863"/>
              <a:gd name="connsiteY53" fmla="*/ 60488 h 293138"/>
              <a:gd name="connsiteX54" fmla="*/ 873063 w 1093863"/>
              <a:gd name="connsiteY54" fmla="*/ 65709 h 293138"/>
              <a:gd name="connsiteX55" fmla="*/ 890535 w 1093863"/>
              <a:gd name="connsiteY55" fmla="*/ 78760 h 293138"/>
              <a:gd name="connsiteX56" fmla="*/ 898300 w 1093863"/>
              <a:gd name="connsiteY56" fmla="*/ 97032 h 293138"/>
              <a:gd name="connsiteX57" fmla="*/ 900889 w 1093863"/>
              <a:gd name="connsiteY57" fmla="*/ 125745 h 293138"/>
              <a:gd name="connsiteX58" fmla="*/ 900889 w 1093863"/>
              <a:gd name="connsiteY58" fmla="*/ 226894 h 293138"/>
              <a:gd name="connsiteX59" fmla="*/ 858179 w 1093863"/>
              <a:gd name="connsiteY59" fmla="*/ 226894 h 293138"/>
              <a:gd name="connsiteX60" fmla="*/ 858179 w 1093863"/>
              <a:gd name="connsiteY60" fmla="*/ 143365 h 293138"/>
              <a:gd name="connsiteX61" fmla="*/ 855591 w 1093863"/>
              <a:gd name="connsiteY61" fmla="*/ 109431 h 293138"/>
              <a:gd name="connsiteX62" fmla="*/ 846531 w 1093863"/>
              <a:gd name="connsiteY62" fmla="*/ 97685 h 293138"/>
              <a:gd name="connsiteX63" fmla="*/ 832294 w 1093863"/>
              <a:gd name="connsiteY63" fmla="*/ 93769 h 293138"/>
              <a:gd name="connsiteX64" fmla="*/ 812234 w 1093863"/>
              <a:gd name="connsiteY64" fmla="*/ 99642 h 293138"/>
              <a:gd name="connsiteX65" fmla="*/ 800585 w 1093863"/>
              <a:gd name="connsiteY65" fmla="*/ 115957 h 293138"/>
              <a:gd name="connsiteX66" fmla="*/ 796703 w 1093863"/>
              <a:gd name="connsiteY66" fmla="*/ 153153 h 293138"/>
              <a:gd name="connsiteX67" fmla="*/ 796703 w 1093863"/>
              <a:gd name="connsiteY67" fmla="*/ 226894 h 293138"/>
              <a:gd name="connsiteX68" fmla="*/ 754640 w 1093863"/>
              <a:gd name="connsiteY68" fmla="*/ 226894 h 293138"/>
              <a:gd name="connsiteX69" fmla="*/ 754640 w 1093863"/>
              <a:gd name="connsiteY69" fmla="*/ 64404 h 293138"/>
              <a:gd name="connsiteX70" fmla="*/ 794114 w 1093863"/>
              <a:gd name="connsiteY70" fmla="*/ 64404 h 293138"/>
              <a:gd name="connsiteX71" fmla="*/ 794114 w 1093863"/>
              <a:gd name="connsiteY71" fmla="*/ 87896 h 293138"/>
              <a:gd name="connsiteX72" fmla="*/ 847178 w 1093863"/>
              <a:gd name="connsiteY72" fmla="*/ 60488 h 293138"/>
              <a:gd name="connsiteX73" fmla="*/ 476084 w 1093863"/>
              <a:gd name="connsiteY73" fmla="*/ 60487 h 293138"/>
              <a:gd name="connsiteX74" fmla="*/ 522856 w 1093863"/>
              <a:gd name="connsiteY74" fmla="*/ 73509 h 293138"/>
              <a:gd name="connsiteX75" fmla="*/ 547541 w 1093863"/>
              <a:gd name="connsiteY75" fmla="*/ 112575 h 293138"/>
              <a:gd name="connsiteX76" fmla="*/ 505316 w 1093863"/>
              <a:gd name="connsiteY76" fmla="*/ 119737 h 293138"/>
              <a:gd name="connsiteX77" fmla="*/ 495572 w 1093863"/>
              <a:gd name="connsiteY77" fmla="*/ 100855 h 293138"/>
              <a:gd name="connsiteX78" fmla="*/ 476734 w 1093863"/>
              <a:gd name="connsiteY78" fmla="*/ 94344 h 293138"/>
              <a:gd name="connsiteX79" fmla="*/ 450750 w 1093863"/>
              <a:gd name="connsiteY79" fmla="*/ 105413 h 293138"/>
              <a:gd name="connsiteX80" fmla="*/ 441655 w 1093863"/>
              <a:gd name="connsiteY80" fmla="*/ 142526 h 293138"/>
              <a:gd name="connsiteX81" fmla="*/ 450750 w 1093863"/>
              <a:gd name="connsiteY81" fmla="*/ 182894 h 293138"/>
              <a:gd name="connsiteX82" fmla="*/ 476734 w 1093863"/>
              <a:gd name="connsiteY82" fmla="*/ 194614 h 293138"/>
              <a:gd name="connsiteX83" fmla="*/ 496871 w 1093863"/>
              <a:gd name="connsiteY83" fmla="*/ 188103 h 293138"/>
              <a:gd name="connsiteX84" fmla="*/ 507915 w 1093863"/>
              <a:gd name="connsiteY84" fmla="*/ 164012 h 293138"/>
              <a:gd name="connsiteX85" fmla="*/ 549489 w 1093863"/>
              <a:gd name="connsiteY85" fmla="*/ 171174 h 293138"/>
              <a:gd name="connsiteX86" fmla="*/ 524804 w 1093863"/>
              <a:gd name="connsiteY86" fmla="*/ 214798 h 293138"/>
              <a:gd name="connsiteX87" fmla="*/ 474785 w 1093863"/>
              <a:gd name="connsiteY87" fmla="*/ 229773 h 293138"/>
              <a:gd name="connsiteX88" fmla="*/ 418269 w 1093863"/>
              <a:gd name="connsiteY88" fmla="*/ 207636 h 293138"/>
              <a:gd name="connsiteX89" fmla="*/ 397482 w 1093863"/>
              <a:gd name="connsiteY89" fmla="*/ 145781 h 293138"/>
              <a:gd name="connsiteX90" fmla="*/ 418269 w 1093863"/>
              <a:gd name="connsiteY90" fmla="*/ 83276 h 293138"/>
              <a:gd name="connsiteX91" fmla="*/ 476084 w 1093863"/>
              <a:gd name="connsiteY91" fmla="*/ 60487 h 293138"/>
              <a:gd name="connsiteX92" fmla="*/ 668231 w 1093863"/>
              <a:gd name="connsiteY92" fmla="*/ 2882 h 293138"/>
              <a:gd name="connsiteX93" fmla="*/ 710781 w 1093863"/>
              <a:gd name="connsiteY93" fmla="*/ 2882 h 293138"/>
              <a:gd name="connsiteX94" fmla="*/ 710781 w 1093863"/>
              <a:gd name="connsiteY94" fmla="*/ 42067 h 293138"/>
              <a:gd name="connsiteX95" fmla="*/ 668231 w 1093863"/>
              <a:gd name="connsiteY95" fmla="*/ 42067 h 293138"/>
              <a:gd name="connsiteX96" fmla="*/ 581822 w 1093863"/>
              <a:gd name="connsiteY96" fmla="*/ 2882 h 293138"/>
              <a:gd name="connsiteX97" fmla="*/ 624382 w 1093863"/>
              <a:gd name="connsiteY97" fmla="*/ 2882 h 293138"/>
              <a:gd name="connsiteX98" fmla="*/ 624382 w 1093863"/>
              <a:gd name="connsiteY98" fmla="*/ 226893 h 293138"/>
              <a:gd name="connsiteX99" fmla="*/ 581822 w 1093863"/>
              <a:gd name="connsiteY99" fmla="*/ 226893 h 293138"/>
              <a:gd name="connsiteX100" fmla="*/ 105112 w 1093863"/>
              <a:gd name="connsiteY100" fmla="*/ 0 h 293138"/>
              <a:gd name="connsiteX101" fmla="*/ 171705 w 1093863"/>
              <a:gd name="connsiteY101" fmla="*/ 24316 h 293138"/>
              <a:gd name="connsiteX102" fmla="*/ 194555 w 1093863"/>
              <a:gd name="connsiteY102" fmla="*/ 65720 h 293138"/>
              <a:gd name="connsiteX103" fmla="*/ 150160 w 1093863"/>
              <a:gd name="connsiteY103" fmla="*/ 76235 h 293138"/>
              <a:gd name="connsiteX104" fmla="*/ 133185 w 1093863"/>
              <a:gd name="connsiteY104" fmla="*/ 48632 h 293138"/>
              <a:gd name="connsiteX105" fmla="*/ 102501 w 1093863"/>
              <a:gd name="connsiteY105" fmla="*/ 38774 h 293138"/>
              <a:gd name="connsiteX106" fmla="*/ 62676 w 1093863"/>
              <a:gd name="connsiteY106" fmla="*/ 56519 h 293138"/>
              <a:gd name="connsiteX107" fmla="*/ 47007 w 1093863"/>
              <a:gd name="connsiteY107" fmla="*/ 115010 h 293138"/>
              <a:gd name="connsiteX108" fmla="*/ 62023 w 1093863"/>
              <a:gd name="connsiteY108" fmla="*/ 175472 h 293138"/>
              <a:gd name="connsiteX109" fmla="*/ 101848 w 1093863"/>
              <a:gd name="connsiteY109" fmla="*/ 193873 h 293138"/>
              <a:gd name="connsiteX110" fmla="*/ 132533 w 1093863"/>
              <a:gd name="connsiteY110" fmla="*/ 182701 h 293138"/>
              <a:gd name="connsiteX111" fmla="*/ 151466 w 1093863"/>
              <a:gd name="connsiteY111" fmla="*/ 146555 h 293138"/>
              <a:gd name="connsiteX112" fmla="*/ 195208 w 1093863"/>
              <a:gd name="connsiteY112" fmla="*/ 159699 h 293138"/>
              <a:gd name="connsiteX113" fmla="*/ 161912 w 1093863"/>
              <a:gd name="connsiteY113" fmla="*/ 214904 h 293138"/>
              <a:gd name="connsiteX114" fmla="*/ 102501 w 1093863"/>
              <a:gd name="connsiteY114" fmla="*/ 232648 h 293138"/>
              <a:gd name="connsiteX115" fmla="*/ 28726 w 1093863"/>
              <a:gd name="connsiteY115" fmla="*/ 202417 h 293138"/>
              <a:gd name="connsiteX116" fmla="*/ 0 w 1093863"/>
              <a:gd name="connsiteY116" fmla="*/ 118296 h 293138"/>
              <a:gd name="connsiteX117" fmla="*/ 29379 w 1093863"/>
              <a:gd name="connsiteY117" fmla="*/ 30888 h 293138"/>
              <a:gd name="connsiteX118" fmla="*/ 105112 w 1093863"/>
              <a:gd name="connsiteY118" fmla="*/ 0 h 293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093863" h="293138">
                <a:moveTo>
                  <a:pt x="1015633" y="93817"/>
                </a:moveTo>
                <a:cubicBezTo>
                  <a:pt x="1005202" y="93817"/>
                  <a:pt x="996727" y="97738"/>
                  <a:pt x="990208" y="105581"/>
                </a:cubicBezTo>
                <a:cubicBezTo>
                  <a:pt x="983689" y="114076"/>
                  <a:pt x="979777" y="125840"/>
                  <a:pt x="979777" y="142177"/>
                </a:cubicBezTo>
                <a:cubicBezTo>
                  <a:pt x="979777" y="159169"/>
                  <a:pt x="983689" y="172239"/>
                  <a:pt x="990208" y="180081"/>
                </a:cubicBezTo>
                <a:cubicBezTo>
                  <a:pt x="996727" y="187923"/>
                  <a:pt x="1005202" y="191844"/>
                  <a:pt x="1014329" y="191844"/>
                </a:cubicBezTo>
                <a:cubicBezTo>
                  <a:pt x="1024760" y="191844"/>
                  <a:pt x="1033887" y="187923"/>
                  <a:pt x="1041710" y="180081"/>
                </a:cubicBezTo>
                <a:cubicBezTo>
                  <a:pt x="1048881" y="171585"/>
                  <a:pt x="1052140" y="159169"/>
                  <a:pt x="1052140" y="143484"/>
                </a:cubicBezTo>
                <a:cubicBezTo>
                  <a:pt x="1052140" y="126493"/>
                  <a:pt x="1048881" y="114076"/>
                  <a:pt x="1041710" y="105581"/>
                </a:cubicBezTo>
                <a:cubicBezTo>
                  <a:pt x="1034539" y="97738"/>
                  <a:pt x="1026064" y="93817"/>
                  <a:pt x="1015633" y="93817"/>
                </a:cubicBezTo>
                <a:close/>
                <a:moveTo>
                  <a:pt x="668231" y="64273"/>
                </a:moveTo>
                <a:lnTo>
                  <a:pt x="710781" y="64273"/>
                </a:lnTo>
                <a:lnTo>
                  <a:pt x="710781" y="226893"/>
                </a:lnTo>
                <a:lnTo>
                  <a:pt x="668231" y="226893"/>
                </a:lnTo>
                <a:close/>
                <a:moveTo>
                  <a:pt x="213143" y="63367"/>
                </a:moveTo>
                <a:lnTo>
                  <a:pt x="258823" y="63367"/>
                </a:lnTo>
                <a:lnTo>
                  <a:pt x="297325" y="179564"/>
                </a:lnTo>
                <a:lnTo>
                  <a:pt x="335174" y="63367"/>
                </a:lnTo>
                <a:lnTo>
                  <a:pt x="379548" y="63367"/>
                </a:lnTo>
                <a:lnTo>
                  <a:pt x="322775" y="220266"/>
                </a:lnTo>
                <a:lnTo>
                  <a:pt x="312334" y="248494"/>
                </a:lnTo>
                <a:cubicBezTo>
                  <a:pt x="308418" y="258341"/>
                  <a:pt x="304503" y="265563"/>
                  <a:pt x="301240" y="270158"/>
                </a:cubicBezTo>
                <a:cubicBezTo>
                  <a:pt x="297977" y="275410"/>
                  <a:pt x="294062" y="279349"/>
                  <a:pt x="289494" y="282631"/>
                </a:cubicBezTo>
                <a:cubicBezTo>
                  <a:pt x="285578" y="285913"/>
                  <a:pt x="280358" y="288539"/>
                  <a:pt x="273179" y="289852"/>
                </a:cubicBezTo>
                <a:cubicBezTo>
                  <a:pt x="266654" y="291822"/>
                  <a:pt x="259475" y="293135"/>
                  <a:pt x="251645" y="293135"/>
                </a:cubicBezTo>
                <a:cubicBezTo>
                  <a:pt x="243161" y="293135"/>
                  <a:pt x="235330" y="291822"/>
                  <a:pt x="227500" y="289852"/>
                </a:cubicBezTo>
                <a:lnTo>
                  <a:pt x="223584" y="256372"/>
                </a:lnTo>
                <a:cubicBezTo>
                  <a:pt x="230110" y="257685"/>
                  <a:pt x="235983" y="258341"/>
                  <a:pt x="241856" y="258341"/>
                </a:cubicBezTo>
                <a:cubicBezTo>
                  <a:pt x="251645" y="258341"/>
                  <a:pt x="258823" y="255715"/>
                  <a:pt x="263391" y="249807"/>
                </a:cubicBezTo>
                <a:cubicBezTo>
                  <a:pt x="268611" y="243242"/>
                  <a:pt x="271874" y="236021"/>
                  <a:pt x="275137" y="226830"/>
                </a:cubicBezTo>
                <a:close/>
                <a:moveTo>
                  <a:pt x="1004550" y="60488"/>
                </a:moveTo>
                <a:cubicBezTo>
                  <a:pt x="1024760" y="60488"/>
                  <a:pt x="1041058" y="69637"/>
                  <a:pt x="1054096" y="87282"/>
                </a:cubicBezTo>
                <a:lnTo>
                  <a:pt x="1054096" y="64409"/>
                </a:lnTo>
                <a:lnTo>
                  <a:pt x="1093863" y="64409"/>
                </a:lnTo>
                <a:lnTo>
                  <a:pt x="1093863" y="210143"/>
                </a:lnTo>
                <a:cubicBezTo>
                  <a:pt x="1093863" y="229094"/>
                  <a:pt x="1092559" y="243472"/>
                  <a:pt x="1089300" y="252621"/>
                </a:cubicBezTo>
                <a:cubicBezTo>
                  <a:pt x="1086692" y="262424"/>
                  <a:pt x="1081477" y="270266"/>
                  <a:pt x="1076261" y="275494"/>
                </a:cubicBezTo>
                <a:cubicBezTo>
                  <a:pt x="1070394" y="280722"/>
                  <a:pt x="1062571" y="284643"/>
                  <a:pt x="1053444" y="287911"/>
                </a:cubicBezTo>
                <a:cubicBezTo>
                  <a:pt x="1043665" y="291178"/>
                  <a:pt x="1031931" y="293138"/>
                  <a:pt x="1017589" y="293138"/>
                </a:cubicBezTo>
                <a:cubicBezTo>
                  <a:pt x="990208" y="293138"/>
                  <a:pt x="970651" y="287911"/>
                  <a:pt x="958916" y="278761"/>
                </a:cubicBezTo>
                <a:cubicBezTo>
                  <a:pt x="947182" y="269612"/>
                  <a:pt x="941966" y="257196"/>
                  <a:pt x="941966" y="242818"/>
                </a:cubicBezTo>
                <a:cubicBezTo>
                  <a:pt x="941966" y="241511"/>
                  <a:pt x="941966" y="239551"/>
                  <a:pt x="941966" y="237590"/>
                </a:cubicBezTo>
                <a:lnTo>
                  <a:pt x="990860" y="243472"/>
                </a:lnTo>
                <a:cubicBezTo>
                  <a:pt x="991512" y="249353"/>
                  <a:pt x="993468" y="252621"/>
                  <a:pt x="996075" y="255235"/>
                </a:cubicBezTo>
                <a:cubicBezTo>
                  <a:pt x="1000639" y="258503"/>
                  <a:pt x="1006506" y="259810"/>
                  <a:pt x="1015633" y="259810"/>
                </a:cubicBezTo>
                <a:cubicBezTo>
                  <a:pt x="1026716" y="259810"/>
                  <a:pt x="1035190" y="258503"/>
                  <a:pt x="1040406" y="255235"/>
                </a:cubicBezTo>
                <a:cubicBezTo>
                  <a:pt x="1044317" y="252621"/>
                  <a:pt x="1046925" y="248700"/>
                  <a:pt x="1049533" y="244125"/>
                </a:cubicBezTo>
                <a:cubicBezTo>
                  <a:pt x="1050185" y="240858"/>
                  <a:pt x="1051488" y="233669"/>
                  <a:pt x="1051488" y="223866"/>
                </a:cubicBezTo>
                <a:lnTo>
                  <a:pt x="1051488" y="200340"/>
                </a:lnTo>
                <a:cubicBezTo>
                  <a:pt x="1038450" y="217985"/>
                  <a:pt x="1022152" y="227134"/>
                  <a:pt x="1002595" y="227134"/>
                </a:cubicBezTo>
                <a:cubicBezTo>
                  <a:pt x="981081" y="227134"/>
                  <a:pt x="963480" y="217985"/>
                  <a:pt x="951093" y="199033"/>
                </a:cubicBezTo>
                <a:cubicBezTo>
                  <a:pt x="941314" y="184656"/>
                  <a:pt x="936099" y="166357"/>
                  <a:pt x="936099" y="144791"/>
                </a:cubicBezTo>
                <a:cubicBezTo>
                  <a:pt x="936099" y="117344"/>
                  <a:pt x="942618" y="96431"/>
                  <a:pt x="955657" y="82054"/>
                </a:cubicBezTo>
                <a:cubicBezTo>
                  <a:pt x="968695" y="67677"/>
                  <a:pt x="984993" y="60488"/>
                  <a:pt x="1004550" y="60488"/>
                </a:cubicBezTo>
                <a:close/>
                <a:moveTo>
                  <a:pt x="847178" y="60488"/>
                </a:moveTo>
                <a:cubicBezTo>
                  <a:pt x="856238" y="60488"/>
                  <a:pt x="864650" y="62446"/>
                  <a:pt x="873063" y="65709"/>
                </a:cubicBezTo>
                <a:cubicBezTo>
                  <a:pt x="880181" y="69624"/>
                  <a:pt x="886005" y="74192"/>
                  <a:pt x="890535" y="78760"/>
                </a:cubicBezTo>
                <a:cubicBezTo>
                  <a:pt x="894418" y="83981"/>
                  <a:pt x="897006" y="90506"/>
                  <a:pt x="898300" y="97032"/>
                </a:cubicBezTo>
                <a:cubicBezTo>
                  <a:pt x="900242" y="103558"/>
                  <a:pt x="900889" y="113346"/>
                  <a:pt x="900889" y="125745"/>
                </a:cubicBezTo>
                <a:lnTo>
                  <a:pt x="900889" y="226894"/>
                </a:lnTo>
                <a:lnTo>
                  <a:pt x="858179" y="226894"/>
                </a:lnTo>
                <a:lnTo>
                  <a:pt x="858179" y="143365"/>
                </a:lnTo>
                <a:cubicBezTo>
                  <a:pt x="858179" y="126398"/>
                  <a:pt x="857532" y="114652"/>
                  <a:pt x="855591" y="109431"/>
                </a:cubicBezTo>
                <a:cubicBezTo>
                  <a:pt x="853649" y="104863"/>
                  <a:pt x="851061" y="100948"/>
                  <a:pt x="846531" y="97685"/>
                </a:cubicBezTo>
                <a:cubicBezTo>
                  <a:pt x="842648" y="95074"/>
                  <a:pt x="838118" y="93769"/>
                  <a:pt x="832294" y="93769"/>
                </a:cubicBezTo>
                <a:cubicBezTo>
                  <a:pt x="824529" y="93769"/>
                  <a:pt x="818058" y="95727"/>
                  <a:pt x="812234" y="99642"/>
                </a:cubicBezTo>
                <a:cubicBezTo>
                  <a:pt x="806410" y="103558"/>
                  <a:pt x="802527" y="109431"/>
                  <a:pt x="800585" y="115957"/>
                </a:cubicBezTo>
                <a:cubicBezTo>
                  <a:pt x="797997" y="122482"/>
                  <a:pt x="796703" y="134881"/>
                  <a:pt x="796703" y="153153"/>
                </a:cubicBezTo>
                <a:lnTo>
                  <a:pt x="796703" y="226894"/>
                </a:lnTo>
                <a:lnTo>
                  <a:pt x="754640" y="226894"/>
                </a:lnTo>
                <a:lnTo>
                  <a:pt x="754640" y="64404"/>
                </a:lnTo>
                <a:lnTo>
                  <a:pt x="794114" y="64404"/>
                </a:lnTo>
                <a:lnTo>
                  <a:pt x="794114" y="87896"/>
                </a:lnTo>
                <a:cubicBezTo>
                  <a:pt x="807704" y="69624"/>
                  <a:pt x="825823" y="60488"/>
                  <a:pt x="847178" y="60488"/>
                </a:cubicBezTo>
                <a:close/>
                <a:moveTo>
                  <a:pt x="476084" y="60487"/>
                </a:moveTo>
                <a:cubicBezTo>
                  <a:pt x="494923" y="60487"/>
                  <a:pt x="511163" y="65045"/>
                  <a:pt x="522856" y="73509"/>
                </a:cubicBezTo>
                <a:cubicBezTo>
                  <a:pt x="533899" y="81974"/>
                  <a:pt x="542344" y="94996"/>
                  <a:pt x="547541" y="112575"/>
                </a:cubicBezTo>
                <a:lnTo>
                  <a:pt x="505316" y="119737"/>
                </a:lnTo>
                <a:cubicBezTo>
                  <a:pt x="504017" y="111924"/>
                  <a:pt x="500769" y="105413"/>
                  <a:pt x="495572" y="100855"/>
                </a:cubicBezTo>
                <a:cubicBezTo>
                  <a:pt x="491025" y="96298"/>
                  <a:pt x="484529" y="94344"/>
                  <a:pt x="476734" y="94344"/>
                </a:cubicBezTo>
                <a:cubicBezTo>
                  <a:pt x="465690" y="94344"/>
                  <a:pt x="457246" y="98251"/>
                  <a:pt x="450750" y="105413"/>
                </a:cubicBezTo>
                <a:cubicBezTo>
                  <a:pt x="444903" y="112575"/>
                  <a:pt x="441655" y="124946"/>
                  <a:pt x="441655" y="142526"/>
                </a:cubicBezTo>
                <a:cubicBezTo>
                  <a:pt x="441655" y="162059"/>
                  <a:pt x="444903" y="175732"/>
                  <a:pt x="450750" y="182894"/>
                </a:cubicBezTo>
                <a:cubicBezTo>
                  <a:pt x="457246" y="190707"/>
                  <a:pt x="466340" y="194614"/>
                  <a:pt x="476734" y="194614"/>
                </a:cubicBezTo>
                <a:cubicBezTo>
                  <a:pt x="484529" y="194614"/>
                  <a:pt x="491675" y="192660"/>
                  <a:pt x="496871" y="188103"/>
                </a:cubicBezTo>
                <a:cubicBezTo>
                  <a:pt x="502068" y="183545"/>
                  <a:pt x="505316" y="175732"/>
                  <a:pt x="507915" y="164012"/>
                </a:cubicBezTo>
                <a:lnTo>
                  <a:pt x="549489" y="171174"/>
                </a:lnTo>
                <a:cubicBezTo>
                  <a:pt x="544942" y="190707"/>
                  <a:pt x="537147" y="205031"/>
                  <a:pt x="524804" y="214798"/>
                </a:cubicBezTo>
                <a:cubicBezTo>
                  <a:pt x="512462" y="224564"/>
                  <a:pt x="495572" y="229773"/>
                  <a:pt x="474785" y="229773"/>
                </a:cubicBezTo>
                <a:cubicBezTo>
                  <a:pt x="451399" y="229773"/>
                  <a:pt x="432561" y="221960"/>
                  <a:pt x="418269" y="207636"/>
                </a:cubicBezTo>
                <a:cubicBezTo>
                  <a:pt x="404628" y="192660"/>
                  <a:pt x="397482" y="171825"/>
                  <a:pt x="397482" y="145781"/>
                </a:cubicBezTo>
                <a:cubicBezTo>
                  <a:pt x="397482" y="119086"/>
                  <a:pt x="404628" y="98251"/>
                  <a:pt x="418269" y="83276"/>
                </a:cubicBezTo>
                <a:cubicBezTo>
                  <a:pt x="432561" y="68300"/>
                  <a:pt x="452049" y="60487"/>
                  <a:pt x="476084" y="60487"/>
                </a:cubicBezTo>
                <a:close/>
                <a:moveTo>
                  <a:pt x="668231" y="2882"/>
                </a:moveTo>
                <a:lnTo>
                  <a:pt x="710781" y="2882"/>
                </a:lnTo>
                <a:lnTo>
                  <a:pt x="710781" y="42067"/>
                </a:lnTo>
                <a:lnTo>
                  <a:pt x="668231" y="42067"/>
                </a:lnTo>
                <a:close/>
                <a:moveTo>
                  <a:pt x="581822" y="2882"/>
                </a:moveTo>
                <a:lnTo>
                  <a:pt x="624382" y="2882"/>
                </a:lnTo>
                <a:lnTo>
                  <a:pt x="624382" y="226893"/>
                </a:lnTo>
                <a:lnTo>
                  <a:pt x="581822" y="226893"/>
                </a:lnTo>
                <a:close/>
                <a:moveTo>
                  <a:pt x="105112" y="0"/>
                </a:moveTo>
                <a:cubicBezTo>
                  <a:pt x="132533" y="0"/>
                  <a:pt x="154730" y="7886"/>
                  <a:pt x="171705" y="24316"/>
                </a:cubicBezTo>
                <a:cubicBezTo>
                  <a:pt x="181498" y="34174"/>
                  <a:pt x="189332" y="47975"/>
                  <a:pt x="194555" y="65720"/>
                </a:cubicBezTo>
                <a:lnTo>
                  <a:pt x="150160" y="76235"/>
                </a:lnTo>
                <a:cubicBezTo>
                  <a:pt x="146896" y="65063"/>
                  <a:pt x="141673" y="55204"/>
                  <a:pt x="133185" y="48632"/>
                </a:cubicBezTo>
                <a:cubicBezTo>
                  <a:pt x="125351" y="42060"/>
                  <a:pt x="114905" y="38774"/>
                  <a:pt x="102501" y="38774"/>
                </a:cubicBezTo>
                <a:cubicBezTo>
                  <a:pt x="86179" y="38774"/>
                  <a:pt x="73121" y="44689"/>
                  <a:pt x="62676" y="56519"/>
                </a:cubicBezTo>
                <a:cubicBezTo>
                  <a:pt x="52230" y="69006"/>
                  <a:pt x="47007" y="88065"/>
                  <a:pt x="47007" y="115010"/>
                </a:cubicBezTo>
                <a:cubicBezTo>
                  <a:pt x="47007" y="143926"/>
                  <a:pt x="52230" y="163642"/>
                  <a:pt x="62023" y="175472"/>
                </a:cubicBezTo>
                <a:cubicBezTo>
                  <a:pt x="72469" y="187959"/>
                  <a:pt x="85526" y="193873"/>
                  <a:pt x="101848" y="193873"/>
                </a:cubicBezTo>
                <a:cubicBezTo>
                  <a:pt x="114252" y="193873"/>
                  <a:pt x="124698" y="189930"/>
                  <a:pt x="132533" y="182701"/>
                </a:cubicBezTo>
                <a:cubicBezTo>
                  <a:pt x="141673" y="174815"/>
                  <a:pt x="147549" y="162985"/>
                  <a:pt x="151466" y="146555"/>
                </a:cubicBezTo>
                <a:lnTo>
                  <a:pt x="195208" y="159699"/>
                </a:lnTo>
                <a:cubicBezTo>
                  <a:pt x="188679" y="185330"/>
                  <a:pt x="177581" y="203074"/>
                  <a:pt x="161912" y="214904"/>
                </a:cubicBezTo>
                <a:cubicBezTo>
                  <a:pt x="146243" y="226733"/>
                  <a:pt x="126004" y="232648"/>
                  <a:pt x="102501" y="232648"/>
                </a:cubicBezTo>
                <a:cubicBezTo>
                  <a:pt x="72469" y="232648"/>
                  <a:pt x="48312" y="222790"/>
                  <a:pt x="28726" y="202417"/>
                </a:cubicBezTo>
                <a:cubicBezTo>
                  <a:pt x="9793" y="182044"/>
                  <a:pt x="0" y="153784"/>
                  <a:pt x="0" y="118296"/>
                </a:cubicBezTo>
                <a:cubicBezTo>
                  <a:pt x="0" y="80835"/>
                  <a:pt x="9793" y="51261"/>
                  <a:pt x="29379" y="30888"/>
                </a:cubicBezTo>
                <a:cubicBezTo>
                  <a:pt x="48312" y="9858"/>
                  <a:pt x="73774" y="0"/>
                  <a:pt x="10511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82" name="Freeform 141">
            <a:extLst>
              <a:ext uri="{FF2B5EF4-FFF2-40B4-BE49-F238E27FC236}">
                <a16:creationId xmlns:a16="http://schemas.microsoft.com/office/drawing/2014/main" id="{439CB516-78D2-504D-80D1-37C38168A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3752" y="4677264"/>
            <a:ext cx="43944" cy="1389740"/>
          </a:xfrm>
          <a:custGeom>
            <a:avLst/>
            <a:gdLst>
              <a:gd name="T0" fmla="*/ 34 w 35"/>
              <a:gd name="T1" fmla="*/ 1116 h 1117"/>
              <a:gd name="T2" fmla="*/ 0 w 35"/>
              <a:gd name="T3" fmla="*/ 1116 h 1117"/>
              <a:gd name="T4" fmla="*/ 0 w 35"/>
              <a:gd name="T5" fmla="*/ 0 h 1117"/>
              <a:gd name="T6" fmla="*/ 34 w 35"/>
              <a:gd name="T7" fmla="*/ 0 h 1117"/>
              <a:gd name="T8" fmla="*/ 34 w 35"/>
              <a:gd name="T9" fmla="*/ 1116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117">
                <a:moveTo>
                  <a:pt x="34" y="1116"/>
                </a:moveTo>
                <a:lnTo>
                  <a:pt x="0" y="1116"/>
                </a:lnTo>
                <a:lnTo>
                  <a:pt x="0" y="0"/>
                </a:lnTo>
                <a:lnTo>
                  <a:pt x="34" y="0"/>
                </a:lnTo>
                <a:lnTo>
                  <a:pt x="34" y="1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83" name="Freeform 215">
            <a:extLst>
              <a:ext uri="{FF2B5EF4-FFF2-40B4-BE49-F238E27FC236}">
                <a16:creationId xmlns:a16="http://schemas.microsoft.com/office/drawing/2014/main" id="{AF30BA25-5C7E-3A4F-BBBE-74F5D731D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3752" y="7456745"/>
            <a:ext cx="43944" cy="1389740"/>
          </a:xfrm>
          <a:custGeom>
            <a:avLst/>
            <a:gdLst>
              <a:gd name="T0" fmla="*/ 34 w 35"/>
              <a:gd name="T1" fmla="*/ 1116 h 1117"/>
              <a:gd name="T2" fmla="*/ 0 w 35"/>
              <a:gd name="T3" fmla="*/ 1116 h 1117"/>
              <a:gd name="T4" fmla="*/ 0 w 35"/>
              <a:gd name="T5" fmla="*/ 0 h 1117"/>
              <a:gd name="T6" fmla="*/ 34 w 35"/>
              <a:gd name="T7" fmla="*/ 0 h 1117"/>
              <a:gd name="T8" fmla="*/ 34 w 35"/>
              <a:gd name="T9" fmla="*/ 1116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117">
                <a:moveTo>
                  <a:pt x="34" y="1116"/>
                </a:moveTo>
                <a:lnTo>
                  <a:pt x="0" y="1116"/>
                </a:lnTo>
                <a:lnTo>
                  <a:pt x="0" y="0"/>
                </a:lnTo>
                <a:lnTo>
                  <a:pt x="34" y="0"/>
                </a:lnTo>
                <a:lnTo>
                  <a:pt x="34" y="1116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84" name="Freeform 289">
            <a:extLst>
              <a:ext uri="{FF2B5EF4-FFF2-40B4-BE49-F238E27FC236}">
                <a16:creationId xmlns:a16="http://schemas.microsoft.com/office/drawing/2014/main" id="{2DFCC540-A13D-7546-BC49-0E548C9A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3752" y="10137353"/>
            <a:ext cx="43944" cy="1395234"/>
          </a:xfrm>
          <a:custGeom>
            <a:avLst/>
            <a:gdLst>
              <a:gd name="T0" fmla="*/ 34 w 35"/>
              <a:gd name="T1" fmla="*/ 1117 h 1118"/>
              <a:gd name="T2" fmla="*/ 0 w 35"/>
              <a:gd name="T3" fmla="*/ 1117 h 1118"/>
              <a:gd name="T4" fmla="*/ 0 w 35"/>
              <a:gd name="T5" fmla="*/ 0 h 1118"/>
              <a:gd name="T6" fmla="*/ 34 w 35"/>
              <a:gd name="T7" fmla="*/ 0 h 1118"/>
              <a:gd name="T8" fmla="*/ 34 w 35"/>
              <a:gd name="T9" fmla="*/ 1117 h 1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1118">
                <a:moveTo>
                  <a:pt x="34" y="1117"/>
                </a:moveTo>
                <a:lnTo>
                  <a:pt x="0" y="1117"/>
                </a:lnTo>
                <a:lnTo>
                  <a:pt x="0" y="0"/>
                </a:lnTo>
                <a:lnTo>
                  <a:pt x="34" y="0"/>
                </a:lnTo>
                <a:lnTo>
                  <a:pt x="34" y="1117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4987061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AC722F5-43C1-6D47-928F-881E5E5D4D6E}"/>
              </a:ext>
            </a:extLst>
          </p:cNvPr>
          <p:cNvGrpSpPr/>
          <p:nvPr/>
        </p:nvGrpSpPr>
        <p:grpSpPr>
          <a:xfrm>
            <a:off x="-243" y="9880"/>
            <a:ext cx="24378135" cy="13703442"/>
            <a:chOff x="-243" y="9880"/>
            <a:chExt cx="24378135" cy="13703442"/>
          </a:xfrm>
        </p:grpSpPr>
        <p:sp>
          <p:nvSpPr>
            <p:cNvPr id="12" name="Freeform: Shape 4">
              <a:extLst>
                <a:ext uri="{FF2B5EF4-FFF2-40B4-BE49-F238E27FC236}">
                  <a16:creationId xmlns:a16="http://schemas.microsoft.com/office/drawing/2014/main" id="{3431F897-4A03-034A-B1C9-F467A578BB61}"/>
                </a:ext>
              </a:extLst>
            </p:cNvPr>
            <p:cNvSpPr/>
            <p:nvPr/>
          </p:nvSpPr>
          <p:spPr>
            <a:xfrm>
              <a:off x="0" y="9880"/>
              <a:ext cx="24377650" cy="136862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85" h="10996">
                  <a:moveTo>
                    <a:pt x="0" y="10996"/>
                  </a:moveTo>
                  <a:lnTo>
                    <a:pt x="19585" y="10996"/>
                  </a:lnTo>
                  <a:lnTo>
                    <a:pt x="19585" y="0"/>
                  </a:ln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3000">
                  <a:srgbClr val="86BCB9"/>
                </a:gs>
                <a:gs pos="59000">
                  <a:srgbClr val="B7E7E7"/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 2">
              <a:extLst>
                <a:ext uri="{FF2B5EF4-FFF2-40B4-BE49-F238E27FC236}">
                  <a16:creationId xmlns:a16="http://schemas.microsoft.com/office/drawing/2014/main" id="{E61E8D44-DE8B-AC4F-96C9-7ED6CB678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3" y="848611"/>
              <a:ext cx="24378135" cy="12864711"/>
            </a:xfrm>
            <a:custGeom>
              <a:avLst/>
              <a:gdLst>
                <a:gd name="T0" fmla="*/ 19569 w 19570"/>
                <a:gd name="T1" fmla="*/ 10327 h 10328"/>
                <a:gd name="T2" fmla="*/ 19569 w 19570"/>
                <a:gd name="T3" fmla="*/ 7304 h 10328"/>
                <a:gd name="T4" fmla="*/ 19569 w 19570"/>
                <a:gd name="T5" fmla="*/ 7304 h 10328"/>
                <a:gd name="T6" fmla="*/ 18158 w 19570"/>
                <a:gd name="T7" fmla="*/ 5816 h 10328"/>
                <a:gd name="T8" fmla="*/ 18158 w 19570"/>
                <a:gd name="T9" fmla="*/ 5816 h 10328"/>
                <a:gd name="T10" fmla="*/ 14156 w 19570"/>
                <a:gd name="T11" fmla="*/ 7695 h 10328"/>
                <a:gd name="T12" fmla="*/ 14156 w 19570"/>
                <a:gd name="T13" fmla="*/ 7695 h 10328"/>
                <a:gd name="T14" fmla="*/ 13917 w 19570"/>
                <a:gd name="T15" fmla="*/ 633 h 10328"/>
                <a:gd name="T16" fmla="*/ 13917 w 19570"/>
                <a:gd name="T17" fmla="*/ 633 h 10328"/>
                <a:gd name="T18" fmla="*/ 3776 w 19570"/>
                <a:gd name="T19" fmla="*/ 8895 h 10328"/>
                <a:gd name="T20" fmla="*/ 3776 w 19570"/>
                <a:gd name="T21" fmla="*/ 8895 h 10328"/>
                <a:gd name="T22" fmla="*/ 2268 w 19570"/>
                <a:gd name="T23" fmla="*/ 4863 h 10328"/>
                <a:gd name="T24" fmla="*/ 2268 w 19570"/>
                <a:gd name="T25" fmla="*/ 4863 h 10328"/>
                <a:gd name="T26" fmla="*/ 0 w 19570"/>
                <a:gd name="T27" fmla="*/ 10327 h 10328"/>
                <a:gd name="T28" fmla="*/ 19569 w 19570"/>
                <a:gd name="T29" fmla="*/ 10327 h 10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70" h="10328">
                  <a:moveTo>
                    <a:pt x="19569" y="10327"/>
                  </a:moveTo>
                  <a:lnTo>
                    <a:pt x="19569" y="7304"/>
                  </a:lnTo>
                  <a:lnTo>
                    <a:pt x="19569" y="7304"/>
                  </a:lnTo>
                  <a:cubicBezTo>
                    <a:pt x="19360" y="6338"/>
                    <a:pt x="18949" y="5571"/>
                    <a:pt x="18158" y="5816"/>
                  </a:cubicBezTo>
                  <a:lnTo>
                    <a:pt x="18158" y="5816"/>
                  </a:lnTo>
                  <a:cubicBezTo>
                    <a:pt x="16885" y="6211"/>
                    <a:pt x="15688" y="8467"/>
                    <a:pt x="14156" y="7695"/>
                  </a:cubicBezTo>
                  <a:lnTo>
                    <a:pt x="14156" y="7695"/>
                  </a:lnTo>
                  <a:cubicBezTo>
                    <a:pt x="12306" y="6762"/>
                    <a:pt x="18097" y="1266"/>
                    <a:pt x="13917" y="633"/>
                  </a:cubicBezTo>
                  <a:lnTo>
                    <a:pt x="13917" y="633"/>
                  </a:lnTo>
                  <a:cubicBezTo>
                    <a:pt x="9738" y="0"/>
                    <a:pt x="5352" y="8295"/>
                    <a:pt x="3776" y="8895"/>
                  </a:cubicBezTo>
                  <a:lnTo>
                    <a:pt x="3776" y="8895"/>
                  </a:lnTo>
                  <a:cubicBezTo>
                    <a:pt x="2200" y="9494"/>
                    <a:pt x="4153" y="4031"/>
                    <a:pt x="2268" y="4863"/>
                  </a:cubicBezTo>
                  <a:lnTo>
                    <a:pt x="2268" y="4863"/>
                  </a:lnTo>
                  <a:cubicBezTo>
                    <a:pt x="650" y="5579"/>
                    <a:pt x="117" y="9294"/>
                    <a:pt x="0" y="10327"/>
                  </a:cubicBezTo>
                  <a:lnTo>
                    <a:pt x="19569" y="10327"/>
                  </a:lnTo>
                </a:path>
              </a:pathLst>
            </a:custGeom>
            <a:solidFill>
              <a:srgbClr val="FFF4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sp>
        <p:nvSpPr>
          <p:cNvPr id="62" name="Freeform 75">
            <a:extLst>
              <a:ext uri="{FF2B5EF4-FFF2-40B4-BE49-F238E27FC236}">
                <a16:creationId xmlns:a16="http://schemas.microsoft.com/office/drawing/2014/main" id="{1E2C1214-3A11-DE4C-9D17-AF1F901D8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68439" y="10021996"/>
            <a:ext cx="8398864" cy="2142288"/>
          </a:xfrm>
          <a:custGeom>
            <a:avLst/>
            <a:gdLst>
              <a:gd name="T0" fmla="*/ 6742 w 6743"/>
              <a:gd name="T1" fmla="*/ 1720 h 1721"/>
              <a:gd name="T2" fmla="*/ 861 w 6743"/>
              <a:gd name="T3" fmla="*/ 1720 h 1721"/>
              <a:gd name="T4" fmla="*/ 861 w 6743"/>
              <a:gd name="T5" fmla="*/ 1720 h 1721"/>
              <a:gd name="T6" fmla="*/ 0 w 6743"/>
              <a:gd name="T7" fmla="*/ 860 h 1721"/>
              <a:gd name="T8" fmla="*/ 0 w 6743"/>
              <a:gd name="T9" fmla="*/ 860 h 1721"/>
              <a:gd name="T10" fmla="*/ 0 w 6743"/>
              <a:gd name="T11" fmla="*/ 860 h 1721"/>
              <a:gd name="T12" fmla="*/ 861 w 6743"/>
              <a:gd name="T13" fmla="*/ 0 h 1721"/>
              <a:gd name="T14" fmla="*/ 6742 w 6743"/>
              <a:gd name="T15" fmla="*/ 0 h 1721"/>
              <a:gd name="T16" fmla="*/ 6742 w 6743"/>
              <a:gd name="T17" fmla="*/ 1720 h 1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43" h="1721">
                <a:moveTo>
                  <a:pt x="6742" y="1720"/>
                </a:moveTo>
                <a:lnTo>
                  <a:pt x="861" y="1720"/>
                </a:lnTo>
                <a:lnTo>
                  <a:pt x="861" y="1720"/>
                </a:lnTo>
                <a:cubicBezTo>
                  <a:pt x="386" y="1720"/>
                  <a:pt x="0" y="1335"/>
                  <a:pt x="0" y="860"/>
                </a:cubicBezTo>
                <a:lnTo>
                  <a:pt x="0" y="860"/>
                </a:lnTo>
                <a:lnTo>
                  <a:pt x="0" y="860"/>
                </a:lnTo>
                <a:cubicBezTo>
                  <a:pt x="0" y="385"/>
                  <a:pt x="386" y="0"/>
                  <a:pt x="861" y="0"/>
                </a:cubicBezTo>
                <a:lnTo>
                  <a:pt x="6742" y="0"/>
                </a:lnTo>
                <a:lnTo>
                  <a:pt x="6742" y="1720"/>
                </a:lnTo>
              </a:path>
            </a:pathLst>
          </a:custGeom>
          <a:solidFill>
            <a:srgbClr val="4E547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3" name="Freeform 62">
            <a:extLst>
              <a:ext uri="{FF2B5EF4-FFF2-40B4-BE49-F238E27FC236}">
                <a16:creationId xmlns:a16="http://schemas.microsoft.com/office/drawing/2014/main" id="{80B57EFD-2D23-0040-B0DB-5B31667EA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3106" y="10571298"/>
            <a:ext cx="683696" cy="1047925"/>
          </a:xfrm>
          <a:custGeom>
            <a:avLst/>
            <a:gdLst>
              <a:gd name="connsiteX0" fmla="*/ 208869 w 683696"/>
              <a:gd name="connsiteY0" fmla="*/ 641952 h 1047925"/>
              <a:gd name="connsiteX1" fmla="*/ 31944 w 683696"/>
              <a:gd name="connsiteY1" fmla="*/ 974225 h 1047925"/>
              <a:gd name="connsiteX2" fmla="*/ 28206 w 683696"/>
              <a:gd name="connsiteY2" fmla="*/ 997959 h 1047925"/>
              <a:gd name="connsiteX3" fmla="*/ 43157 w 683696"/>
              <a:gd name="connsiteY3" fmla="*/ 1016696 h 1047925"/>
              <a:gd name="connsiteX4" fmla="*/ 58109 w 683696"/>
              <a:gd name="connsiteY4" fmla="*/ 1021693 h 1047925"/>
              <a:gd name="connsiteX5" fmla="*/ 85520 w 683696"/>
              <a:gd name="connsiteY5" fmla="*/ 1005454 h 1047925"/>
              <a:gd name="connsiteX6" fmla="*/ 266183 w 683696"/>
              <a:gd name="connsiteY6" fmla="*/ 690669 h 1047925"/>
              <a:gd name="connsiteX7" fmla="*/ 311038 w 683696"/>
              <a:gd name="connsiteY7" fmla="*/ 225986 h 1047925"/>
              <a:gd name="connsiteX8" fmla="*/ 309792 w 683696"/>
              <a:gd name="connsiteY8" fmla="*/ 227235 h 1047925"/>
              <a:gd name="connsiteX9" fmla="*/ 217591 w 683696"/>
              <a:gd name="connsiteY9" fmla="*/ 254716 h 1047925"/>
              <a:gd name="connsiteX10" fmla="*/ 185196 w 683696"/>
              <a:gd name="connsiteY10" fmla="*/ 312177 h 1047925"/>
              <a:gd name="connsiteX11" fmla="*/ 185196 w 683696"/>
              <a:gd name="connsiteY11" fmla="*/ 534525 h 1047925"/>
              <a:gd name="connsiteX12" fmla="*/ 217591 w 683696"/>
              <a:gd name="connsiteY12" fmla="*/ 613222 h 1047925"/>
              <a:gd name="connsiteX13" fmla="*/ 317267 w 683696"/>
              <a:gd name="connsiteY13" fmla="*/ 698164 h 1047925"/>
              <a:gd name="connsiteX14" fmla="*/ 322251 w 683696"/>
              <a:gd name="connsiteY14" fmla="*/ 768116 h 1047925"/>
              <a:gd name="connsiteX15" fmla="*/ 253724 w 683696"/>
              <a:gd name="connsiteY15" fmla="*/ 961734 h 1047925"/>
              <a:gd name="connsiteX16" fmla="*/ 251232 w 683696"/>
              <a:gd name="connsiteY16" fmla="*/ 1012949 h 1047925"/>
              <a:gd name="connsiteX17" fmla="*/ 272413 w 683696"/>
              <a:gd name="connsiteY17" fmla="*/ 1021693 h 1047925"/>
              <a:gd name="connsiteX18" fmla="*/ 306054 w 683696"/>
              <a:gd name="connsiteY18" fmla="*/ 992962 h 1047925"/>
              <a:gd name="connsiteX19" fmla="*/ 418190 w 683696"/>
              <a:gd name="connsiteY19" fmla="*/ 751877 h 1047925"/>
              <a:gd name="connsiteX20" fmla="*/ 420682 w 683696"/>
              <a:gd name="connsiteY20" fmla="*/ 743133 h 1047925"/>
              <a:gd name="connsiteX21" fmla="*/ 420682 w 683696"/>
              <a:gd name="connsiteY21" fmla="*/ 706908 h 1047925"/>
              <a:gd name="connsiteX22" fmla="*/ 314775 w 683696"/>
              <a:gd name="connsiteY22" fmla="*/ 595734 h 1047925"/>
              <a:gd name="connsiteX23" fmla="*/ 311038 w 683696"/>
              <a:gd name="connsiteY23" fmla="*/ 586990 h 1047925"/>
              <a:gd name="connsiteX24" fmla="*/ 311038 w 683696"/>
              <a:gd name="connsiteY24" fmla="*/ 464573 h 1047925"/>
              <a:gd name="connsiteX25" fmla="*/ 277397 w 683696"/>
              <a:gd name="connsiteY25" fmla="*/ 432095 h 1047925"/>
              <a:gd name="connsiteX26" fmla="*/ 218837 w 683696"/>
              <a:gd name="connsiteY26" fmla="*/ 368389 h 1047925"/>
              <a:gd name="connsiteX27" fmla="*/ 218837 w 683696"/>
              <a:gd name="connsiteY27" fmla="*/ 348402 h 1047925"/>
              <a:gd name="connsiteX28" fmla="*/ 237526 w 683696"/>
              <a:gd name="connsiteY28" fmla="*/ 349652 h 1047925"/>
              <a:gd name="connsiteX29" fmla="*/ 297332 w 683696"/>
              <a:gd name="connsiteY29" fmla="*/ 413358 h 1047925"/>
              <a:gd name="connsiteX30" fmla="*/ 329727 w 683696"/>
              <a:gd name="connsiteY30" fmla="*/ 444587 h 1047925"/>
              <a:gd name="connsiteX31" fmla="*/ 334711 w 683696"/>
              <a:gd name="connsiteY31" fmla="*/ 447085 h 1047925"/>
              <a:gd name="connsiteX32" fmla="*/ 387041 w 683696"/>
              <a:gd name="connsiteY32" fmla="*/ 477065 h 1047925"/>
              <a:gd name="connsiteX33" fmla="*/ 506652 w 683696"/>
              <a:gd name="connsiteY33" fmla="*/ 525781 h 1047925"/>
              <a:gd name="connsiteX34" fmla="*/ 525342 w 683696"/>
              <a:gd name="connsiteY34" fmla="*/ 527030 h 1047925"/>
              <a:gd name="connsiteX35" fmla="*/ 547769 w 683696"/>
              <a:gd name="connsiteY35" fmla="*/ 508293 h 1047925"/>
              <a:gd name="connsiteX36" fmla="*/ 547769 w 683696"/>
              <a:gd name="connsiteY36" fmla="*/ 483310 h 1047925"/>
              <a:gd name="connsiteX37" fmla="*/ 530326 w 683696"/>
              <a:gd name="connsiteY37" fmla="*/ 467071 h 1047925"/>
              <a:gd name="connsiteX38" fmla="*/ 410714 w 683696"/>
              <a:gd name="connsiteY38" fmla="*/ 418355 h 1047925"/>
              <a:gd name="connsiteX39" fmla="*/ 343432 w 683696"/>
              <a:gd name="connsiteY39" fmla="*/ 372136 h 1047925"/>
              <a:gd name="connsiteX40" fmla="*/ 271167 w 683696"/>
              <a:gd name="connsiteY40" fmla="*/ 282198 h 1047925"/>
              <a:gd name="connsiteX41" fmla="*/ 273659 w 683696"/>
              <a:gd name="connsiteY41" fmla="*/ 263460 h 1047925"/>
              <a:gd name="connsiteX42" fmla="*/ 293594 w 683696"/>
              <a:gd name="connsiteY42" fmla="*/ 265959 h 1047925"/>
              <a:gd name="connsiteX43" fmla="*/ 364614 w 683696"/>
              <a:gd name="connsiteY43" fmla="*/ 354648 h 1047925"/>
              <a:gd name="connsiteX44" fmla="*/ 420682 w 683696"/>
              <a:gd name="connsiteY44" fmla="*/ 393372 h 1047925"/>
              <a:gd name="connsiteX45" fmla="*/ 540293 w 683696"/>
              <a:gd name="connsiteY45" fmla="*/ 442088 h 1047925"/>
              <a:gd name="connsiteX46" fmla="*/ 572688 w 683696"/>
              <a:gd name="connsiteY46" fmla="*/ 472068 h 1047925"/>
              <a:gd name="connsiteX47" fmla="*/ 577672 w 683696"/>
              <a:gd name="connsiteY47" fmla="*/ 493303 h 1047925"/>
              <a:gd name="connsiteX48" fmla="*/ 591377 w 683696"/>
              <a:gd name="connsiteY48" fmla="*/ 478314 h 1047925"/>
              <a:gd name="connsiteX49" fmla="*/ 575180 w 683696"/>
              <a:gd name="connsiteY49" fmla="*/ 437092 h 1047925"/>
              <a:gd name="connsiteX50" fmla="*/ 419436 w 683696"/>
              <a:gd name="connsiteY50" fmla="*/ 343406 h 1047925"/>
              <a:gd name="connsiteX51" fmla="*/ 345924 w 683696"/>
              <a:gd name="connsiteY51" fmla="*/ 238477 h 1047925"/>
              <a:gd name="connsiteX52" fmla="*/ 311038 w 683696"/>
              <a:gd name="connsiteY52" fmla="*/ 225986 h 1047925"/>
              <a:gd name="connsiteX53" fmla="*/ 599789 w 683696"/>
              <a:gd name="connsiteY53" fmla="*/ 203599 h 1047925"/>
              <a:gd name="connsiteX54" fmla="*/ 540560 w 683696"/>
              <a:gd name="connsiteY54" fmla="*/ 263035 h 1047925"/>
              <a:gd name="connsiteX55" fmla="*/ 599789 w 683696"/>
              <a:gd name="connsiteY55" fmla="*/ 322470 h 1047925"/>
              <a:gd name="connsiteX56" fmla="*/ 657784 w 683696"/>
              <a:gd name="connsiteY56" fmla="*/ 263035 h 1047925"/>
              <a:gd name="connsiteX57" fmla="*/ 599789 w 683696"/>
              <a:gd name="connsiteY57" fmla="*/ 203599 h 1047925"/>
              <a:gd name="connsiteX58" fmla="*/ 302316 w 683696"/>
              <a:gd name="connsiteY58" fmla="*/ 199754 h 1047925"/>
              <a:gd name="connsiteX59" fmla="*/ 368352 w 683696"/>
              <a:gd name="connsiteY59" fmla="*/ 223488 h 1047925"/>
              <a:gd name="connsiteX60" fmla="*/ 440617 w 683696"/>
              <a:gd name="connsiteY60" fmla="*/ 328416 h 1047925"/>
              <a:gd name="connsiteX61" fmla="*/ 585148 w 683696"/>
              <a:gd name="connsiteY61" fmla="*/ 412109 h 1047925"/>
              <a:gd name="connsiteX62" fmla="*/ 616296 w 683696"/>
              <a:gd name="connsiteY62" fmla="*/ 488307 h 1047925"/>
              <a:gd name="connsiteX63" fmla="*/ 575180 w 683696"/>
              <a:gd name="connsiteY63" fmla="*/ 523283 h 1047925"/>
              <a:gd name="connsiteX64" fmla="*/ 570196 w 683696"/>
              <a:gd name="connsiteY64" fmla="*/ 524532 h 1047925"/>
              <a:gd name="connsiteX65" fmla="*/ 530326 w 683696"/>
              <a:gd name="connsiteY65" fmla="*/ 553263 h 1047925"/>
              <a:gd name="connsiteX66" fmla="*/ 519112 w 683696"/>
              <a:gd name="connsiteY66" fmla="*/ 554512 h 1047925"/>
              <a:gd name="connsiteX67" fmla="*/ 496685 w 683696"/>
              <a:gd name="connsiteY67" fmla="*/ 550764 h 1047925"/>
              <a:gd name="connsiteX68" fmla="*/ 377073 w 683696"/>
              <a:gd name="connsiteY68" fmla="*/ 502048 h 1047925"/>
              <a:gd name="connsiteX69" fmla="*/ 338449 w 683696"/>
              <a:gd name="connsiteY69" fmla="*/ 483310 h 1047925"/>
              <a:gd name="connsiteX70" fmla="*/ 338449 w 683696"/>
              <a:gd name="connsiteY70" fmla="*/ 580744 h 1047925"/>
              <a:gd name="connsiteX71" fmla="*/ 440617 w 683696"/>
              <a:gd name="connsiteY71" fmla="*/ 688170 h 1047925"/>
              <a:gd name="connsiteX72" fmla="*/ 440617 w 683696"/>
              <a:gd name="connsiteY72" fmla="*/ 689420 h 1047925"/>
              <a:gd name="connsiteX73" fmla="*/ 446847 w 683696"/>
              <a:gd name="connsiteY73" fmla="*/ 753126 h 1047925"/>
              <a:gd name="connsiteX74" fmla="*/ 443109 w 683696"/>
              <a:gd name="connsiteY74" fmla="*/ 761870 h 1047925"/>
              <a:gd name="connsiteX75" fmla="*/ 443109 w 683696"/>
              <a:gd name="connsiteY75" fmla="*/ 764368 h 1047925"/>
              <a:gd name="connsiteX76" fmla="*/ 329727 w 683696"/>
              <a:gd name="connsiteY76" fmla="*/ 1004205 h 1047925"/>
              <a:gd name="connsiteX77" fmla="*/ 272413 w 683696"/>
              <a:gd name="connsiteY77" fmla="*/ 1047925 h 1047925"/>
              <a:gd name="connsiteX78" fmla="*/ 233788 w 683696"/>
              <a:gd name="connsiteY78" fmla="*/ 1032935 h 1047925"/>
              <a:gd name="connsiteX79" fmla="*/ 228805 w 683696"/>
              <a:gd name="connsiteY79" fmla="*/ 952990 h 1047925"/>
              <a:gd name="connsiteX80" fmla="*/ 296086 w 683696"/>
              <a:gd name="connsiteY80" fmla="*/ 759372 h 1047925"/>
              <a:gd name="connsiteX81" fmla="*/ 299824 w 683696"/>
              <a:gd name="connsiteY81" fmla="*/ 719399 h 1047925"/>
              <a:gd name="connsiteX82" fmla="*/ 287364 w 683696"/>
              <a:gd name="connsiteY82" fmla="*/ 708157 h 1047925"/>
              <a:gd name="connsiteX83" fmla="*/ 109193 w 683696"/>
              <a:gd name="connsiteY83" fmla="*/ 1019194 h 1047925"/>
              <a:gd name="connsiteX84" fmla="*/ 58109 w 683696"/>
              <a:gd name="connsiteY84" fmla="*/ 1047925 h 1047925"/>
              <a:gd name="connsiteX85" fmla="*/ 29452 w 683696"/>
              <a:gd name="connsiteY85" fmla="*/ 1040430 h 1047925"/>
              <a:gd name="connsiteX86" fmla="*/ 2041 w 683696"/>
              <a:gd name="connsiteY86" fmla="*/ 1005454 h 1047925"/>
              <a:gd name="connsiteX87" fmla="*/ 7025 w 683696"/>
              <a:gd name="connsiteY87" fmla="*/ 960485 h 1047925"/>
              <a:gd name="connsiteX88" fmla="*/ 188934 w 683696"/>
              <a:gd name="connsiteY88" fmla="*/ 620716 h 1047925"/>
              <a:gd name="connsiteX89" fmla="*/ 157785 w 683696"/>
              <a:gd name="connsiteY89" fmla="*/ 534525 h 1047925"/>
              <a:gd name="connsiteX90" fmla="*/ 157785 w 683696"/>
              <a:gd name="connsiteY90" fmla="*/ 312177 h 1047925"/>
              <a:gd name="connsiteX91" fmla="*/ 210115 w 683696"/>
              <a:gd name="connsiteY91" fmla="*/ 227235 h 1047925"/>
              <a:gd name="connsiteX92" fmla="*/ 302316 w 683696"/>
              <a:gd name="connsiteY92" fmla="*/ 201003 h 1047925"/>
              <a:gd name="connsiteX93" fmla="*/ 302316 w 683696"/>
              <a:gd name="connsiteY93" fmla="*/ 199754 h 1047925"/>
              <a:gd name="connsiteX94" fmla="*/ 599789 w 683696"/>
              <a:gd name="connsiteY94" fmla="*/ 175778 h 1047925"/>
              <a:gd name="connsiteX95" fmla="*/ 683696 w 683696"/>
              <a:gd name="connsiteY95" fmla="*/ 263035 h 1047925"/>
              <a:gd name="connsiteX96" fmla="*/ 599789 w 683696"/>
              <a:gd name="connsiteY96" fmla="*/ 350291 h 1047925"/>
              <a:gd name="connsiteX97" fmla="*/ 514648 w 683696"/>
              <a:gd name="connsiteY97" fmla="*/ 263035 h 1047925"/>
              <a:gd name="connsiteX98" fmla="*/ 599789 w 683696"/>
              <a:gd name="connsiteY98" fmla="*/ 175778 h 1047925"/>
              <a:gd name="connsiteX99" fmla="*/ 260717 w 683696"/>
              <a:gd name="connsiteY99" fmla="*/ 27535 h 1047925"/>
              <a:gd name="connsiteX100" fmla="*/ 190629 w 683696"/>
              <a:gd name="connsiteY100" fmla="*/ 97623 h 1047925"/>
              <a:gd name="connsiteX101" fmla="*/ 260717 w 683696"/>
              <a:gd name="connsiteY101" fmla="*/ 168964 h 1047925"/>
              <a:gd name="connsiteX102" fmla="*/ 332058 w 683696"/>
              <a:gd name="connsiteY102" fmla="*/ 97623 h 1047925"/>
              <a:gd name="connsiteX103" fmla="*/ 260717 w 683696"/>
              <a:gd name="connsiteY103" fmla="*/ 27535 h 1047925"/>
              <a:gd name="connsiteX104" fmla="*/ 260717 w 683696"/>
              <a:gd name="connsiteY104" fmla="*/ 0 h 1047925"/>
              <a:gd name="connsiteX105" fmla="*/ 359592 w 683696"/>
              <a:gd name="connsiteY105" fmla="*/ 97623 h 1047925"/>
              <a:gd name="connsiteX106" fmla="*/ 260717 w 683696"/>
              <a:gd name="connsiteY106" fmla="*/ 196498 h 1047925"/>
              <a:gd name="connsiteX107" fmla="*/ 163094 w 683696"/>
              <a:gd name="connsiteY107" fmla="*/ 97623 h 1047925"/>
              <a:gd name="connsiteX108" fmla="*/ 260717 w 683696"/>
              <a:gd name="connsiteY108" fmla="*/ 0 h 10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683696" h="1047925">
                <a:moveTo>
                  <a:pt x="208869" y="641952"/>
                </a:moveTo>
                <a:lnTo>
                  <a:pt x="31944" y="974225"/>
                </a:lnTo>
                <a:cubicBezTo>
                  <a:pt x="26960" y="981720"/>
                  <a:pt x="26960" y="990464"/>
                  <a:pt x="28206" y="997959"/>
                </a:cubicBezTo>
                <a:cubicBezTo>
                  <a:pt x="30698" y="1006703"/>
                  <a:pt x="35682" y="1012949"/>
                  <a:pt x="43157" y="1016696"/>
                </a:cubicBezTo>
                <a:cubicBezTo>
                  <a:pt x="48141" y="1019194"/>
                  <a:pt x="53125" y="1021693"/>
                  <a:pt x="58109" y="1021693"/>
                </a:cubicBezTo>
                <a:cubicBezTo>
                  <a:pt x="69322" y="1021693"/>
                  <a:pt x="80536" y="1015447"/>
                  <a:pt x="85520" y="1005454"/>
                </a:cubicBezTo>
                <a:lnTo>
                  <a:pt x="266183" y="690669"/>
                </a:lnTo>
                <a:close/>
                <a:moveTo>
                  <a:pt x="311038" y="225986"/>
                </a:moveTo>
                <a:cubicBezTo>
                  <a:pt x="311038" y="227235"/>
                  <a:pt x="309792" y="227235"/>
                  <a:pt x="309792" y="227235"/>
                </a:cubicBezTo>
                <a:lnTo>
                  <a:pt x="217591" y="254716"/>
                </a:lnTo>
                <a:cubicBezTo>
                  <a:pt x="198902" y="259713"/>
                  <a:pt x="185196" y="263460"/>
                  <a:pt x="185196" y="312177"/>
                </a:cubicBezTo>
                <a:cubicBezTo>
                  <a:pt x="185196" y="345904"/>
                  <a:pt x="185196" y="465822"/>
                  <a:pt x="185196" y="534525"/>
                </a:cubicBezTo>
                <a:cubicBezTo>
                  <a:pt x="185196" y="572000"/>
                  <a:pt x="212607" y="606976"/>
                  <a:pt x="217591" y="613222"/>
                </a:cubicBezTo>
                <a:lnTo>
                  <a:pt x="317267" y="698164"/>
                </a:lnTo>
                <a:cubicBezTo>
                  <a:pt x="340941" y="719399"/>
                  <a:pt x="330973" y="744382"/>
                  <a:pt x="322251" y="768116"/>
                </a:cubicBezTo>
                <a:lnTo>
                  <a:pt x="253724" y="961734"/>
                </a:lnTo>
                <a:cubicBezTo>
                  <a:pt x="242510" y="992962"/>
                  <a:pt x="241264" y="1002956"/>
                  <a:pt x="251232" y="1012949"/>
                </a:cubicBezTo>
                <a:cubicBezTo>
                  <a:pt x="257462" y="1017945"/>
                  <a:pt x="264937" y="1021693"/>
                  <a:pt x="272413" y="1021693"/>
                </a:cubicBezTo>
                <a:cubicBezTo>
                  <a:pt x="281135" y="1021693"/>
                  <a:pt x="291102" y="1021693"/>
                  <a:pt x="306054" y="992962"/>
                </a:cubicBezTo>
                <a:lnTo>
                  <a:pt x="418190" y="751877"/>
                </a:lnTo>
                <a:cubicBezTo>
                  <a:pt x="419436" y="749379"/>
                  <a:pt x="420682" y="745631"/>
                  <a:pt x="420682" y="743133"/>
                </a:cubicBezTo>
                <a:cubicBezTo>
                  <a:pt x="429403" y="723147"/>
                  <a:pt x="430649" y="719399"/>
                  <a:pt x="420682" y="706908"/>
                </a:cubicBezTo>
                <a:lnTo>
                  <a:pt x="314775" y="595734"/>
                </a:lnTo>
                <a:cubicBezTo>
                  <a:pt x="312284" y="593235"/>
                  <a:pt x="311038" y="589488"/>
                  <a:pt x="311038" y="586990"/>
                </a:cubicBezTo>
                <a:lnTo>
                  <a:pt x="311038" y="464573"/>
                </a:lnTo>
                <a:cubicBezTo>
                  <a:pt x="298578" y="454580"/>
                  <a:pt x="287364" y="443338"/>
                  <a:pt x="277397" y="432095"/>
                </a:cubicBezTo>
                <a:lnTo>
                  <a:pt x="218837" y="368389"/>
                </a:lnTo>
                <a:cubicBezTo>
                  <a:pt x="212607" y="363392"/>
                  <a:pt x="213853" y="353399"/>
                  <a:pt x="218837" y="348402"/>
                </a:cubicBezTo>
                <a:cubicBezTo>
                  <a:pt x="225067" y="343406"/>
                  <a:pt x="233788" y="343406"/>
                  <a:pt x="237526" y="349652"/>
                </a:cubicBezTo>
                <a:lnTo>
                  <a:pt x="297332" y="413358"/>
                </a:lnTo>
                <a:cubicBezTo>
                  <a:pt x="307300" y="425850"/>
                  <a:pt x="318513" y="435843"/>
                  <a:pt x="329727" y="444587"/>
                </a:cubicBezTo>
                <a:cubicBezTo>
                  <a:pt x="332219" y="445836"/>
                  <a:pt x="333465" y="445836"/>
                  <a:pt x="334711" y="447085"/>
                </a:cubicBezTo>
                <a:cubicBezTo>
                  <a:pt x="350908" y="458327"/>
                  <a:pt x="368352" y="469570"/>
                  <a:pt x="387041" y="477065"/>
                </a:cubicBezTo>
                <a:lnTo>
                  <a:pt x="506652" y="525781"/>
                </a:lnTo>
                <a:cubicBezTo>
                  <a:pt x="512882" y="528280"/>
                  <a:pt x="519112" y="528280"/>
                  <a:pt x="525342" y="527030"/>
                </a:cubicBezTo>
                <a:cubicBezTo>
                  <a:pt x="535309" y="524532"/>
                  <a:pt x="544031" y="518286"/>
                  <a:pt x="547769" y="508293"/>
                </a:cubicBezTo>
                <a:cubicBezTo>
                  <a:pt x="550261" y="500798"/>
                  <a:pt x="550261" y="492054"/>
                  <a:pt x="547769" y="483310"/>
                </a:cubicBezTo>
                <a:cubicBezTo>
                  <a:pt x="544031" y="475815"/>
                  <a:pt x="537801" y="470819"/>
                  <a:pt x="530326" y="467071"/>
                </a:cubicBezTo>
                <a:lnTo>
                  <a:pt x="410714" y="418355"/>
                </a:lnTo>
                <a:cubicBezTo>
                  <a:pt x="384549" y="407112"/>
                  <a:pt x="362122" y="392123"/>
                  <a:pt x="343432" y="372136"/>
                </a:cubicBezTo>
                <a:lnTo>
                  <a:pt x="271167" y="282198"/>
                </a:lnTo>
                <a:cubicBezTo>
                  <a:pt x="267429" y="275952"/>
                  <a:pt x="267429" y="268457"/>
                  <a:pt x="273659" y="263460"/>
                </a:cubicBezTo>
                <a:cubicBezTo>
                  <a:pt x="279889" y="258464"/>
                  <a:pt x="288610" y="259713"/>
                  <a:pt x="293594" y="265959"/>
                </a:cubicBezTo>
                <a:lnTo>
                  <a:pt x="364614" y="354648"/>
                </a:lnTo>
                <a:cubicBezTo>
                  <a:pt x="379565" y="370887"/>
                  <a:pt x="399500" y="384628"/>
                  <a:pt x="420682" y="393372"/>
                </a:cubicBezTo>
                <a:lnTo>
                  <a:pt x="540293" y="442088"/>
                </a:lnTo>
                <a:cubicBezTo>
                  <a:pt x="555245" y="447085"/>
                  <a:pt x="566458" y="458327"/>
                  <a:pt x="572688" y="472068"/>
                </a:cubicBezTo>
                <a:cubicBezTo>
                  <a:pt x="575180" y="479563"/>
                  <a:pt x="576426" y="485809"/>
                  <a:pt x="577672" y="493303"/>
                </a:cubicBezTo>
                <a:cubicBezTo>
                  <a:pt x="583902" y="490805"/>
                  <a:pt x="588886" y="484559"/>
                  <a:pt x="591377" y="478314"/>
                </a:cubicBezTo>
                <a:cubicBezTo>
                  <a:pt x="598853" y="462075"/>
                  <a:pt x="591377" y="443338"/>
                  <a:pt x="575180" y="437092"/>
                </a:cubicBezTo>
                <a:cubicBezTo>
                  <a:pt x="521604" y="414607"/>
                  <a:pt x="438125" y="370887"/>
                  <a:pt x="419436" y="343406"/>
                </a:cubicBezTo>
                <a:lnTo>
                  <a:pt x="345924" y="238477"/>
                </a:lnTo>
                <a:cubicBezTo>
                  <a:pt x="338449" y="227235"/>
                  <a:pt x="324743" y="222239"/>
                  <a:pt x="311038" y="225986"/>
                </a:cubicBezTo>
                <a:close/>
                <a:moveTo>
                  <a:pt x="599789" y="203599"/>
                </a:moveTo>
                <a:cubicBezTo>
                  <a:pt x="567707" y="203599"/>
                  <a:pt x="540560" y="230155"/>
                  <a:pt x="540560" y="263035"/>
                </a:cubicBezTo>
                <a:cubicBezTo>
                  <a:pt x="540560" y="295914"/>
                  <a:pt x="567707" y="322470"/>
                  <a:pt x="599789" y="322470"/>
                </a:cubicBezTo>
                <a:cubicBezTo>
                  <a:pt x="630637" y="322470"/>
                  <a:pt x="657784" y="295914"/>
                  <a:pt x="657784" y="263035"/>
                </a:cubicBezTo>
                <a:cubicBezTo>
                  <a:pt x="657784" y="230155"/>
                  <a:pt x="630637" y="203599"/>
                  <a:pt x="599789" y="203599"/>
                </a:cubicBezTo>
                <a:close/>
                <a:moveTo>
                  <a:pt x="302316" y="199754"/>
                </a:moveTo>
                <a:cubicBezTo>
                  <a:pt x="327235" y="192259"/>
                  <a:pt x="354646" y="201003"/>
                  <a:pt x="368352" y="223488"/>
                </a:cubicBezTo>
                <a:lnTo>
                  <a:pt x="440617" y="328416"/>
                </a:lnTo>
                <a:cubicBezTo>
                  <a:pt x="454322" y="344655"/>
                  <a:pt x="521604" y="384628"/>
                  <a:pt x="585148" y="412109"/>
                </a:cubicBezTo>
                <a:cubicBezTo>
                  <a:pt x="615051" y="424600"/>
                  <a:pt x="628756" y="458327"/>
                  <a:pt x="616296" y="488307"/>
                </a:cubicBezTo>
                <a:cubicBezTo>
                  <a:pt x="608821" y="505795"/>
                  <a:pt x="593869" y="519536"/>
                  <a:pt x="575180" y="523283"/>
                </a:cubicBezTo>
                <a:cubicBezTo>
                  <a:pt x="573934" y="524532"/>
                  <a:pt x="571442" y="524532"/>
                  <a:pt x="570196" y="524532"/>
                </a:cubicBezTo>
                <a:cubicBezTo>
                  <a:pt x="562720" y="539522"/>
                  <a:pt x="547769" y="549515"/>
                  <a:pt x="530326" y="553263"/>
                </a:cubicBezTo>
                <a:cubicBezTo>
                  <a:pt x="526588" y="554512"/>
                  <a:pt x="522850" y="554512"/>
                  <a:pt x="519112" y="554512"/>
                </a:cubicBezTo>
                <a:cubicBezTo>
                  <a:pt x="510390" y="554512"/>
                  <a:pt x="504161" y="553263"/>
                  <a:pt x="496685" y="550764"/>
                </a:cubicBezTo>
                <a:lnTo>
                  <a:pt x="377073" y="502048"/>
                </a:lnTo>
                <a:cubicBezTo>
                  <a:pt x="363368" y="497051"/>
                  <a:pt x="349662" y="490805"/>
                  <a:pt x="338449" y="483310"/>
                </a:cubicBezTo>
                <a:lnTo>
                  <a:pt x="338449" y="580744"/>
                </a:lnTo>
                <a:lnTo>
                  <a:pt x="440617" y="688170"/>
                </a:lnTo>
                <a:lnTo>
                  <a:pt x="440617" y="689420"/>
                </a:lnTo>
                <a:cubicBezTo>
                  <a:pt x="461798" y="714403"/>
                  <a:pt x="455568" y="731891"/>
                  <a:pt x="446847" y="753126"/>
                </a:cubicBezTo>
                <a:cubicBezTo>
                  <a:pt x="445601" y="756874"/>
                  <a:pt x="444355" y="759372"/>
                  <a:pt x="443109" y="761870"/>
                </a:cubicBezTo>
                <a:cubicBezTo>
                  <a:pt x="443109" y="763119"/>
                  <a:pt x="443109" y="763119"/>
                  <a:pt x="443109" y="764368"/>
                </a:cubicBezTo>
                <a:lnTo>
                  <a:pt x="329727" y="1004205"/>
                </a:lnTo>
                <a:cubicBezTo>
                  <a:pt x="308546" y="1045427"/>
                  <a:pt x="289856" y="1047925"/>
                  <a:pt x="272413" y="1047925"/>
                </a:cubicBezTo>
                <a:cubicBezTo>
                  <a:pt x="257462" y="1047925"/>
                  <a:pt x="243756" y="1042928"/>
                  <a:pt x="233788" y="1032935"/>
                </a:cubicBezTo>
                <a:cubicBezTo>
                  <a:pt x="206377" y="1009201"/>
                  <a:pt x="218837" y="976723"/>
                  <a:pt x="228805" y="952990"/>
                </a:cubicBezTo>
                <a:lnTo>
                  <a:pt x="296086" y="759372"/>
                </a:lnTo>
                <a:cubicBezTo>
                  <a:pt x="307300" y="730641"/>
                  <a:pt x="307300" y="724396"/>
                  <a:pt x="299824" y="719399"/>
                </a:cubicBezTo>
                <a:lnTo>
                  <a:pt x="287364" y="708157"/>
                </a:lnTo>
                <a:lnTo>
                  <a:pt x="109193" y="1019194"/>
                </a:lnTo>
                <a:cubicBezTo>
                  <a:pt x="99225" y="1036682"/>
                  <a:pt x="79290" y="1047925"/>
                  <a:pt x="58109" y="1047925"/>
                </a:cubicBezTo>
                <a:cubicBezTo>
                  <a:pt x="48141" y="1047925"/>
                  <a:pt x="38174" y="1045427"/>
                  <a:pt x="29452" y="1040430"/>
                </a:cubicBezTo>
                <a:cubicBezTo>
                  <a:pt x="15746" y="1032935"/>
                  <a:pt x="7025" y="1020444"/>
                  <a:pt x="2041" y="1005454"/>
                </a:cubicBezTo>
                <a:cubicBezTo>
                  <a:pt x="-1697" y="990464"/>
                  <a:pt x="-451" y="974225"/>
                  <a:pt x="7025" y="960485"/>
                </a:cubicBezTo>
                <a:lnTo>
                  <a:pt x="188934" y="620716"/>
                </a:lnTo>
                <a:cubicBezTo>
                  <a:pt x="177720" y="604478"/>
                  <a:pt x="157785" y="570751"/>
                  <a:pt x="157785" y="534525"/>
                </a:cubicBezTo>
                <a:cubicBezTo>
                  <a:pt x="157785" y="465822"/>
                  <a:pt x="157785" y="345904"/>
                  <a:pt x="157785" y="312177"/>
                </a:cubicBezTo>
                <a:cubicBezTo>
                  <a:pt x="157785" y="248471"/>
                  <a:pt x="183950" y="234730"/>
                  <a:pt x="210115" y="227235"/>
                </a:cubicBezTo>
                <a:lnTo>
                  <a:pt x="302316" y="201003"/>
                </a:lnTo>
                <a:cubicBezTo>
                  <a:pt x="302316" y="199754"/>
                  <a:pt x="302316" y="199754"/>
                  <a:pt x="302316" y="199754"/>
                </a:cubicBezTo>
                <a:close/>
                <a:moveTo>
                  <a:pt x="599789" y="175778"/>
                </a:moveTo>
                <a:cubicBezTo>
                  <a:pt x="645444" y="175778"/>
                  <a:pt x="683696" y="214980"/>
                  <a:pt x="683696" y="263035"/>
                </a:cubicBezTo>
                <a:cubicBezTo>
                  <a:pt x="683696" y="311089"/>
                  <a:pt x="645444" y="350291"/>
                  <a:pt x="599789" y="350291"/>
                </a:cubicBezTo>
                <a:cubicBezTo>
                  <a:pt x="552900" y="350291"/>
                  <a:pt x="514648" y="311089"/>
                  <a:pt x="514648" y="263035"/>
                </a:cubicBezTo>
                <a:cubicBezTo>
                  <a:pt x="514648" y="214980"/>
                  <a:pt x="552900" y="175778"/>
                  <a:pt x="599789" y="175778"/>
                </a:cubicBezTo>
                <a:close/>
                <a:moveTo>
                  <a:pt x="260717" y="27535"/>
                </a:moveTo>
                <a:cubicBezTo>
                  <a:pt x="221918" y="27535"/>
                  <a:pt x="190629" y="58824"/>
                  <a:pt x="190629" y="97623"/>
                </a:cubicBezTo>
                <a:cubicBezTo>
                  <a:pt x="190629" y="137674"/>
                  <a:pt x="221918" y="168964"/>
                  <a:pt x="260717" y="168964"/>
                </a:cubicBezTo>
                <a:cubicBezTo>
                  <a:pt x="300768" y="168964"/>
                  <a:pt x="332058" y="137674"/>
                  <a:pt x="332058" y="97623"/>
                </a:cubicBezTo>
                <a:cubicBezTo>
                  <a:pt x="332058" y="58824"/>
                  <a:pt x="300768" y="27535"/>
                  <a:pt x="260717" y="27535"/>
                </a:cubicBezTo>
                <a:close/>
                <a:moveTo>
                  <a:pt x="260717" y="0"/>
                </a:moveTo>
                <a:cubicBezTo>
                  <a:pt x="314535" y="0"/>
                  <a:pt x="359592" y="43805"/>
                  <a:pt x="359592" y="97623"/>
                </a:cubicBezTo>
                <a:cubicBezTo>
                  <a:pt x="359592" y="151441"/>
                  <a:pt x="314535" y="196498"/>
                  <a:pt x="260717" y="196498"/>
                </a:cubicBezTo>
                <a:cubicBezTo>
                  <a:pt x="206899" y="196498"/>
                  <a:pt x="163094" y="151441"/>
                  <a:pt x="163094" y="97623"/>
                </a:cubicBezTo>
                <a:cubicBezTo>
                  <a:pt x="163094" y="43805"/>
                  <a:pt x="206899" y="0"/>
                  <a:pt x="26071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4" name="Freeform 150">
            <a:extLst>
              <a:ext uri="{FF2B5EF4-FFF2-40B4-BE49-F238E27FC236}">
                <a16:creationId xmlns:a16="http://schemas.microsoft.com/office/drawing/2014/main" id="{EB1160CB-D9E9-824A-B3AE-7425F1A03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68439" y="7061245"/>
            <a:ext cx="8398864" cy="2147778"/>
          </a:xfrm>
          <a:custGeom>
            <a:avLst/>
            <a:gdLst>
              <a:gd name="T0" fmla="*/ 6742 w 6743"/>
              <a:gd name="T1" fmla="*/ 1722 h 1723"/>
              <a:gd name="T2" fmla="*/ 861 w 6743"/>
              <a:gd name="T3" fmla="*/ 1722 h 1723"/>
              <a:gd name="T4" fmla="*/ 861 w 6743"/>
              <a:gd name="T5" fmla="*/ 1722 h 1723"/>
              <a:gd name="T6" fmla="*/ 0 w 6743"/>
              <a:gd name="T7" fmla="*/ 861 h 1723"/>
              <a:gd name="T8" fmla="*/ 0 w 6743"/>
              <a:gd name="T9" fmla="*/ 861 h 1723"/>
              <a:gd name="T10" fmla="*/ 0 w 6743"/>
              <a:gd name="T11" fmla="*/ 861 h 1723"/>
              <a:gd name="T12" fmla="*/ 861 w 6743"/>
              <a:gd name="T13" fmla="*/ 0 h 1723"/>
              <a:gd name="T14" fmla="*/ 6742 w 6743"/>
              <a:gd name="T15" fmla="*/ 0 h 1723"/>
              <a:gd name="T16" fmla="*/ 6742 w 6743"/>
              <a:gd name="T17" fmla="*/ 1722 h 1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43" h="1723">
                <a:moveTo>
                  <a:pt x="6742" y="1722"/>
                </a:moveTo>
                <a:lnTo>
                  <a:pt x="861" y="1722"/>
                </a:lnTo>
                <a:lnTo>
                  <a:pt x="861" y="1722"/>
                </a:lnTo>
                <a:cubicBezTo>
                  <a:pt x="386" y="1722"/>
                  <a:pt x="0" y="1336"/>
                  <a:pt x="0" y="861"/>
                </a:cubicBezTo>
                <a:lnTo>
                  <a:pt x="0" y="861"/>
                </a:lnTo>
                <a:lnTo>
                  <a:pt x="0" y="861"/>
                </a:lnTo>
                <a:cubicBezTo>
                  <a:pt x="0" y="386"/>
                  <a:pt x="386" y="0"/>
                  <a:pt x="861" y="0"/>
                </a:cubicBezTo>
                <a:lnTo>
                  <a:pt x="6742" y="0"/>
                </a:lnTo>
                <a:lnTo>
                  <a:pt x="6742" y="1722"/>
                </a:lnTo>
              </a:path>
            </a:pathLst>
          </a:custGeom>
          <a:solidFill>
            <a:srgbClr val="E96B7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5" name="Freeform 222">
            <a:extLst>
              <a:ext uri="{FF2B5EF4-FFF2-40B4-BE49-F238E27FC236}">
                <a16:creationId xmlns:a16="http://schemas.microsoft.com/office/drawing/2014/main" id="{4C7E0494-D956-5E44-8412-B0A5F3A95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4506" y="7714917"/>
            <a:ext cx="845930" cy="845930"/>
          </a:xfrm>
          <a:custGeom>
            <a:avLst/>
            <a:gdLst>
              <a:gd name="T0" fmla="*/ 339 w 680"/>
              <a:gd name="T1" fmla="*/ 657 h 680"/>
              <a:gd name="T2" fmla="*/ 146 w 680"/>
              <a:gd name="T3" fmla="*/ 591 h 680"/>
              <a:gd name="T4" fmla="*/ 192 w 680"/>
              <a:gd name="T5" fmla="*/ 594 h 680"/>
              <a:gd name="T6" fmla="*/ 389 w 680"/>
              <a:gd name="T7" fmla="*/ 531 h 680"/>
              <a:gd name="T8" fmla="*/ 489 w 680"/>
              <a:gd name="T9" fmla="*/ 419 h 680"/>
              <a:gd name="T10" fmla="*/ 558 w 680"/>
              <a:gd name="T11" fmla="*/ 501 h 680"/>
              <a:gd name="T12" fmla="*/ 580 w 680"/>
              <a:gd name="T13" fmla="*/ 546 h 680"/>
              <a:gd name="T14" fmla="*/ 36 w 680"/>
              <a:gd name="T15" fmla="*/ 431 h 680"/>
              <a:gd name="T16" fmla="*/ 113 w 680"/>
              <a:gd name="T17" fmla="*/ 440 h 680"/>
              <a:gd name="T18" fmla="*/ 287 w 680"/>
              <a:gd name="T19" fmla="*/ 392 h 680"/>
              <a:gd name="T20" fmla="*/ 342 w 680"/>
              <a:gd name="T21" fmla="*/ 351 h 680"/>
              <a:gd name="T22" fmla="*/ 471 w 680"/>
              <a:gd name="T23" fmla="*/ 406 h 680"/>
              <a:gd name="T24" fmla="*/ 376 w 680"/>
              <a:gd name="T25" fmla="*/ 513 h 680"/>
              <a:gd name="T26" fmla="*/ 192 w 680"/>
              <a:gd name="T27" fmla="*/ 572 h 680"/>
              <a:gd name="T28" fmla="*/ 113 w 680"/>
              <a:gd name="T29" fmla="*/ 562 h 680"/>
              <a:gd name="T30" fmla="*/ 36 w 680"/>
              <a:gd name="T31" fmla="*/ 431 h 680"/>
              <a:gd name="T32" fmla="*/ 163 w 680"/>
              <a:gd name="T33" fmla="*/ 76 h 680"/>
              <a:gd name="T34" fmla="*/ 124 w 680"/>
              <a:gd name="T35" fmla="*/ 233 h 680"/>
              <a:gd name="T36" fmla="*/ 176 w 680"/>
              <a:gd name="T37" fmla="*/ 412 h 680"/>
              <a:gd name="T38" fmla="*/ 29 w 680"/>
              <a:gd name="T39" fmla="*/ 407 h 680"/>
              <a:gd name="T40" fmla="*/ 22 w 680"/>
              <a:gd name="T41" fmla="*/ 340 h 680"/>
              <a:gd name="T42" fmla="*/ 198 w 680"/>
              <a:gd name="T43" fmla="*/ 407 h 680"/>
              <a:gd name="T44" fmla="*/ 146 w 680"/>
              <a:gd name="T45" fmla="*/ 233 h 680"/>
              <a:gd name="T46" fmla="*/ 202 w 680"/>
              <a:gd name="T47" fmla="*/ 54 h 680"/>
              <a:gd name="T48" fmla="*/ 324 w 680"/>
              <a:gd name="T49" fmla="*/ 23 h 680"/>
              <a:gd name="T50" fmla="*/ 325 w 680"/>
              <a:gd name="T51" fmla="*/ 337 h 680"/>
              <a:gd name="T52" fmla="*/ 276 w 680"/>
              <a:gd name="T53" fmla="*/ 374 h 680"/>
              <a:gd name="T54" fmla="*/ 198 w 680"/>
              <a:gd name="T55" fmla="*/ 407 h 680"/>
              <a:gd name="T56" fmla="*/ 339 w 680"/>
              <a:gd name="T57" fmla="*/ 340 h 680"/>
              <a:gd name="T58" fmla="*/ 346 w 680"/>
              <a:gd name="T59" fmla="*/ 329 h 680"/>
              <a:gd name="T60" fmla="*/ 308 w 680"/>
              <a:gd name="T61" fmla="*/ 197 h 680"/>
              <a:gd name="T62" fmla="*/ 362 w 680"/>
              <a:gd name="T63" fmla="*/ 192 h 680"/>
              <a:gd name="T64" fmla="*/ 653 w 680"/>
              <a:gd name="T65" fmla="*/ 384 h 680"/>
              <a:gd name="T66" fmla="*/ 596 w 680"/>
              <a:gd name="T67" fmla="*/ 526 h 680"/>
              <a:gd name="T68" fmla="*/ 577 w 680"/>
              <a:gd name="T69" fmla="*/ 490 h 680"/>
              <a:gd name="T70" fmla="*/ 657 w 680"/>
              <a:gd name="T71" fmla="*/ 340 h 680"/>
              <a:gd name="T72" fmla="*/ 657 w 680"/>
              <a:gd name="T73" fmla="*/ 341 h 680"/>
              <a:gd name="T74" fmla="*/ 362 w 680"/>
              <a:gd name="T75" fmla="*/ 171 h 680"/>
              <a:gd name="T76" fmla="*/ 308 w 680"/>
              <a:gd name="T77" fmla="*/ 175 h 680"/>
              <a:gd name="T78" fmla="*/ 349 w 680"/>
              <a:gd name="T79" fmla="*/ 23 h 680"/>
              <a:gd name="T80" fmla="*/ 657 w 680"/>
              <a:gd name="T81" fmla="*/ 340 h 680"/>
              <a:gd name="T82" fmla="*/ 676 w 680"/>
              <a:gd name="T83" fmla="*/ 381 h 680"/>
              <a:gd name="T84" fmla="*/ 679 w 680"/>
              <a:gd name="T85" fmla="*/ 340 h 680"/>
              <a:gd name="T86" fmla="*/ 339 w 680"/>
              <a:gd name="T87" fmla="*/ 0 h 680"/>
              <a:gd name="T88" fmla="*/ 188 w 680"/>
              <a:gd name="T89" fmla="*/ 35 h 680"/>
              <a:gd name="T90" fmla="*/ 187 w 680"/>
              <a:gd name="T91" fmla="*/ 37 h 680"/>
              <a:gd name="T92" fmla="*/ 0 w 680"/>
              <a:gd name="T93" fmla="*/ 340 h 680"/>
              <a:gd name="T94" fmla="*/ 102 w 680"/>
              <a:gd name="T95" fmla="*/ 581 h 680"/>
              <a:gd name="T96" fmla="*/ 102 w 680"/>
              <a:gd name="T97" fmla="*/ 582 h 680"/>
              <a:gd name="T98" fmla="*/ 339 w 680"/>
              <a:gd name="T99" fmla="*/ 679 h 680"/>
              <a:gd name="T100" fmla="*/ 676 w 680"/>
              <a:gd name="T101" fmla="*/ 381 h 6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80" h="680">
                <a:moveTo>
                  <a:pt x="339" y="657"/>
                </a:moveTo>
                <a:lnTo>
                  <a:pt x="339" y="657"/>
                </a:lnTo>
                <a:cubicBezTo>
                  <a:pt x="266" y="657"/>
                  <a:pt x="199" y="632"/>
                  <a:pt x="146" y="591"/>
                </a:cubicBezTo>
                <a:lnTo>
                  <a:pt x="146" y="591"/>
                </a:lnTo>
                <a:cubicBezTo>
                  <a:pt x="161" y="593"/>
                  <a:pt x="176" y="594"/>
                  <a:pt x="192" y="594"/>
                </a:cubicBezTo>
                <a:lnTo>
                  <a:pt x="192" y="594"/>
                </a:lnTo>
                <a:cubicBezTo>
                  <a:pt x="263" y="594"/>
                  <a:pt x="331" y="572"/>
                  <a:pt x="389" y="531"/>
                </a:cubicBezTo>
                <a:lnTo>
                  <a:pt x="389" y="531"/>
                </a:lnTo>
                <a:cubicBezTo>
                  <a:pt x="430" y="502"/>
                  <a:pt x="464" y="463"/>
                  <a:pt x="489" y="419"/>
                </a:cubicBezTo>
                <a:lnTo>
                  <a:pt x="489" y="419"/>
                </a:lnTo>
                <a:cubicBezTo>
                  <a:pt x="516" y="442"/>
                  <a:pt x="540" y="470"/>
                  <a:pt x="558" y="501"/>
                </a:cubicBezTo>
                <a:lnTo>
                  <a:pt x="558" y="501"/>
                </a:lnTo>
                <a:cubicBezTo>
                  <a:pt x="567" y="516"/>
                  <a:pt x="574" y="531"/>
                  <a:pt x="580" y="546"/>
                </a:cubicBezTo>
                <a:lnTo>
                  <a:pt x="580" y="546"/>
                </a:lnTo>
                <a:cubicBezTo>
                  <a:pt x="522" y="614"/>
                  <a:pt x="436" y="657"/>
                  <a:pt x="339" y="657"/>
                </a:cubicBezTo>
                <a:close/>
                <a:moveTo>
                  <a:pt x="36" y="431"/>
                </a:moveTo>
                <a:lnTo>
                  <a:pt x="36" y="431"/>
                </a:lnTo>
                <a:cubicBezTo>
                  <a:pt x="61" y="437"/>
                  <a:pt x="87" y="440"/>
                  <a:pt x="113" y="440"/>
                </a:cubicBezTo>
                <a:lnTo>
                  <a:pt x="113" y="440"/>
                </a:lnTo>
                <a:cubicBezTo>
                  <a:pt x="173" y="440"/>
                  <a:pt x="234" y="424"/>
                  <a:pt x="287" y="392"/>
                </a:cubicBezTo>
                <a:lnTo>
                  <a:pt x="287" y="392"/>
                </a:lnTo>
                <a:cubicBezTo>
                  <a:pt x="307" y="381"/>
                  <a:pt x="325" y="367"/>
                  <a:pt x="342" y="351"/>
                </a:cubicBezTo>
                <a:lnTo>
                  <a:pt x="342" y="351"/>
                </a:lnTo>
                <a:cubicBezTo>
                  <a:pt x="389" y="359"/>
                  <a:pt x="433" y="378"/>
                  <a:pt x="471" y="406"/>
                </a:cubicBezTo>
                <a:lnTo>
                  <a:pt x="471" y="406"/>
                </a:lnTo>
                <a:cubicBezTo>
                  <a:pt x="448" y="448"/>
                  <a:pt x="416" y="485"/>
                  <a:pt x="376" y="513"/>
                </a:cubicBezTo>
                <a:lnTo>
                  <a:pt x="376" y="513"/>
                </a:lnTo>
                <a:cubicBezTo>
                  <a:pt x="322" y="551"/>
                  <a:pt x="258" y="572"/>
                  <a:pt x="192" y="572"/>
                </a:cubicBezTo>
                <a:lnTo>
                  <a:pt x="192" y="572"/>
                </a:lnTo>
                <a:cubicBezTo>
                  <a:pt x="165" y="572"/>
                  <a:pt x="139" y="569"/>
                  <a:pt x="113" y="562"/>
                </a:cubicBezTo>
                <a:lnTo>
                  <a:pt x="113" y="562"/>
                </a:lnTo>
                <a:cubicBezTo>
                  <a:pt x="77" y="526"/>
                  <a:pt x="50" y="481"/>
                  <a:pt x="36" y="431"/>
                </a:cubicBezTo>
                <a:close/>
                <a:moveTo>
                  <a:pt x="163" y="76"/>
                </a:moveTo>
                <a:lnTo>
                  <a:pt x="163" y="76"/>
                </a:lnTo>
                <a:cubicBezTo>
                  <a:pt x="138" y="124"/>
                  <a:pt x="124" y="178"/>
                  <a:pt x="124" y="233"/>
                </a:cubicBezTo>
                <a:lnTo>
                  <a:pt x="124" y="233"/>
                </a:lnTo>
                <a:cubicBezTo>
                  <a:pt x="124" y="296"/>
                  <a:pt x="142" y="358"/>
                  <a:pt x="176" y="412"/>
                </a:cubicBezTo>
                <a:lnTo>
                  <a:pt x="176" y="412"/>
                </a:lnTo>
                <a:cubicBezTo>
                  <a:pt x="128" y="422"/>
                  <a:pt x="77" y="420"/>
                  <a:pt x="29" y="407"/>
                </a:cubicBezTo>
                <a:lnTo>
                  <a:pt x="29" y="407"/>
                </a:lnTo>
                <a:cubicBezTo>
                  <a:pt x="25" y="385"/>
                  <a:pt x="22" y="362"/>
                  <a:pt x="22" y="340"/>
                </a:cubicBezTo>
                <a:lnTo>
                  <a:pt x="22" y="340"/>
                </a:lnTo>
                <a:cubicBezTo>
                  <a:pt x="22" y="230"/>
                  <a:pt x="78" y="133"/>
                  <a:pt x="163" y="76"/>
                </a:cubicBezTo>
                <a:close/>
                <a:moveTo>
                  <a:pt x="198" y="407"/>
                </a:moveTo>
                <a:lnTo>
                  <a:pt x="198" y="407"/>
                </a:lnTo>
                <a:cubicBezTo>
                  <a:pt x="164" y="355"/>
                  <a:pt x="146" y="295"/>
                  <a:pt x="146" y="233"/>
                </a:cubicBezTo>
                <a:lnTo>
                  <a:pt x="146" y="233"/>
                </a:lnTo>
                <a:cubicBezTo>
                  <a:pt x="146" y="168"/>
                  <a:pt x="165" y="107"/>
                  <a:pt x="202" y="54"/>
                </a:cubicBezTo>
                <a:lnTo>
                  <a:pt x="202" y="54"/>
                </a:lnTo>
                <a:cubicBezTo>
                  <a:pt x="239" y="36"/>
                  <a:pt x="280" y="25"/>
                  <a:pt x="324" y="23"/>
                </a:cubicBezTo>
                <a:lnTo>
                  <a:pt x="324" y="23"/>
                </a:lnTo>
                <a:cubicBezTo>
                  <a:pt x="273" y="121"/>
                  <a:pt x="274" y="239"/>
                  <a:pt x="325" y="337"/>
                </a:cubicBezTo>
                <a:lnTo>
                  <a:pt x="325" y="337"/>
                </a:lnTo>
                <a:cubicBezTo>
                  <a:pt x="310" y="351"/>
                  <a:pt x="293" y="363"/>
                  <a:pt x="276" y="374"/>
                </a:cubicBezTo>
                <a:lnTo>
                  <a:pt x="276" y="374"/>
                </a:lnTo>
                <a:cubicBezTo>
                  <a:pt x="251" y="388"/>
                  <a:pt x="225" y="399"/>
                  <a:pt x="198" y="407"/>
                </a:cubicBezTo>
                <a:close/>
                <a:moveTo>
                  <a:pt x="339" y="340"/>
                </a:moveTo>
                <a:lnTo>
                  <a:pt x="339" y="340"/>
                </a:lnTo>
                <a:close/>
                <a:moveTo>
                  <a:pt x="346" y="329"/>
                </a:moveTo>
                <a:lnTo>
                  <a:pt x="346" y="329"/>
                </a:lnTo>
                <a:cubicBezTo>
                  <a:pt x="323" y="288"/>
                  <a:pt x="311" y="243"/>
                  <a:pt x="308" y="197"/>
                </a:cubicBezTo>
                <a:lnTo>
                  <a:pt x="308" y="197"/>
                </a:lnTo>
                <a:cubicBezTo>
                  <a:pt x="326" y="194"/>
                  <a:pt x="344" y="192"/>
                  <a:pt x="362" y="192"/>
                </a:cubicBezTo>
                <a:lnTo>
                  <a:pt x="362" y="192"/>
                </a:lnTo>
                <a:cubicBezTo>
                  <a:pt x="490" y="192"/>
                  <a:pt x="603" y="267"/>
                  <a:pt x="653" y="384"/>
                </a:cubicBezTo>
                <a:lnTo>
                  <a:pt x="653" y="384"/>
                </a:lnTo>
                <a:cubicBezTo>
                  <a:pt x="646" y="436"/>
                  <a:pt x="626" y="485"/>
                  <a:pt x="596" y="526"/>
                </a:cubicBezTo>
                <a:lnTo>
                  <a:pt x="596" y="526"/>
                </a:lnTo>
                <a:cubicBezTo>
                  <a:pt x="590" y="513"/>
                  <a:pt x="584" y="501"/>
                  <a:pt x="577" y="490"/>
                </a:cubicBezTo>
                <a:lnTo>
                  <a:pt x="577" y="490"/>
                </a:lnTo>
                <a:cubicBezTo>
                  <a:pt x="527" y="405"/>
                  <a:pt x="443" y="346"/>
                  <a:pt x="346" y="329"/>
                </a:cubicBezTo>
                <a:close/>
                <a:moveTo>
                  <a:pt x="657" y="340"/>
                </a:moveTo>
                <a:lnTo>
                  <a:pt x="657" y="340"/>
                </a:lnTo>
                <a:lnTo>
                  <a:pt x="657" y="341"/>
                </a:lnTo>
                <a:lnTo>
                  <a:pt x="657" y="341"/>
                </a:lnTo>
                <a:cubicBezTo>
                  <a:pt x="597" y="236"/>
                  <a:pt x="485" y="171"/>
                  <a:pt x="362" y="171"/>
                </a:cubicBezTo>
                <a:lnTo>
                  <a:pt x="362" y="171"/>
                </a:lnTo>
                <a:cubicBezTo>
                  <a:pt x="344" y="171"/>
                  <a:pt x="326" y="172"/>
                  <a:pt x="308" y="175"/>
                </a:cubicBezTo>
                <a:lnTo>
                  <a:pt x="308" y="175"/>
                </a:lnTo>
                <a:cubicBezTo>
                  <a:pt x="308" y="122"/>
                  <a:pt x="322" y="69"/>
                  <a:pt x="349" y="23"/>
                </a:cubicBezTo>
                <a:lnTo>
                  <a:pt x="349" y="23"/>
                </a:lnTo>
                <a:cubicBezTo>
                  <a:pt x="519" y="28"/>
                  <a:pt x="657" y="168"/>
                  <a:pt x="657" y="340"/>
                </a:cubicBezTo>
                <a:close/>
                <a:moveTo>
                  <a:pt x="676" y="381"/>
                </a:moveTo>
                <a:lnTo>
                  <a:pt x="676" y="381"/>
                </a:lnTo>
                <a:cubicBezTo>
                  <a:pt x="677" y="367"/>
                  <a:pt x="679" y="354"/>
                  <a:pt x="679" y="340"/>
                </a:cubicBezTo>
                <a:lnTo>
                  <a:pt x="679" y="340"/>
                </a:lnTo>
                <a:cubicBezTo>
                  <a:pt x="679" y="153"/>
                  <a:pt x="526" y="0"/>
                  <a:pt x="339" y="0"/>
                </a:cubicBezTo>
                <a:lnTo>
                  <a:pt x="339" y="0"/>
                </a:lnTo>
                <a:cubicBezTo>
                  <a:pt x="285" y="0"/>
                  <a:pt x="235" y="13"/>
                  <a:pt x="189" y="36"/>
                </a:cubicBezTo>
                <a:lnTo>
                  <a:pt x="188" y="35"/>
                </a:lnTo>
                <a:lnTo>
                  <a:pt x="188" y="35"/>
                </a:lnTo>
                <a:cubicBezTo>
                  <a:pt x="188" y="35"/>
                  <a:pt x="187" y="36"/>
                  <a:pt x="187" y="37"/>
                </a:cubicBezTo>
                <a:lnTo>
                  <a:pt x="187" y="37"/>
                </a:lnTo>
                <a:cubicBezTo>
                  <a:pt x="76" y="93"/>
                  <a:pt x="0" y="208"/>
                  <a:pt x="0" y="340"/>
                </a:cubicBezTo>
                <a:lnTo>
                  <a:pt x="0" y="340"/>
                </a:lnTo>
                <a:cubicBezTo>
                  <a:pt x="0" y="434"/>
                  <a:pt x="39" y="520"/>
                  <a:pt x="102" y="581"/>
                </a:cubicBezTo>
                <a:lnTo>
                  <a:pt x="102" y="581"/>
                </a:lnTo>
                <a:lnTo>
                  <a:pt x="102" y="582"/>
                </a:lnTo>
                <a:lnTo>
                  <a:pt x="102" y="582"/>
                </a:lnTo>
                <a:cubicBezTo>
                  <a:pt x="164" y="642"/>
                  <a:pt x="248" y="679"/>
                  <a:pt x="339" y="679"/>
                </a:cubicBezTo>
                <a:lnTo>
                  <a:pt x="339" y="679"/>
                </a:lnTo>
                <a:cubicBezTo>
                  <a:pt x="512" y="679"/>
                  <a:pt x="655" y="548"/>
                  <a:pt x="676" y="3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6" name="Freeform 223">
            <a:extLst>
              <a:ext uri="{FF2B5EF4-FFF2-40B4-BE49-F238E27FC236}">
                <a16:creationId xmlns:a16="http://schemas.microsoft.com/office/drawing/2014/main" id="{2D7E085B-2FFE-9C49-9306-E18EAC43E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68439" y="4095001"/>
            <a:ext cx="8398864" cy="2147778"/>
          </a:xfrm>
          <a:custGeom>
            <a:avLst/>
            <a:gdLst>
              <a:gd name="T0" fmla="*/ 6742 w 6743"/>
              <a:gd name="T1" fmla="*/ 1721 h 1722"/>
              <a:gd name="T2" fmla="*/ 861 w 6743"/>
              <a:gd name="T3" fmla="*/ 1721 h 1722"/>
              <a:gd name="T4" fmla="*/ 861 w 6743"/>
              <a:gd name="T5" fmla="*/ 1721 h 1722"/>
              <a:gd name="T6" fmla="*/ 0 w 6743"/>
              <a:gd name="T7" fmla="*/ 861 h 1722"/>
              <a:gd name="T8" fmla="*/ 0 w 6743"/>
              <a:gd name="T9" fmla="*/ 861 h 1722"/>
              <a:gd name="T10" fmla="*/ 0 w 6743"/>
              <a:gd name="T11" fmla="*/ 861 h 1722"/>
              <a:gd name="T12" fmla="*/ 861 w 6743"/>
              <a:gd name="T13" fmla="*/ 0 h 1722"/>
              <a:gd name="T14" fmla="*/ 6742 w 6743"/>
              <a:gd name="T15" fmla="*/ 0 h 1722"/>
              <a:gd name="T16" fmla="*/ 6742 w 6743"/>
              <a:gd name="T17" fmla="*/ 1721 h 17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743" h="1722">
                <a:moveTo>
                  <a:pt x="6742" y="1721"/>
                </a:moveTo>
                <a:lnTo>
                  <a:pt x="861" y="1721"/>
                </a:lnTo>
                <a:lnTo>
                  <a:pt x="861" y="1721"/>
                </a:lnTo>
                <a:cubicBezTo>
                  <a:pt x="386" y="1721"/>
                  <a:pt x="0" y="1336"/>
                  <a:pt x="0" y="861"/>
                </a:cubicBezTo>
                <a:lnTo>
                  <a:pt x="0" y="861"/>
                </a:lnTo>
                <a:lnTo>
                  <a:pt x="0" y="861"/>
                </a:lnTo>
                <a:cubicBezTo>
                  <a:pt x="0" y="386"/>
                  <a:pt x="386" y="0"/>
                  <a:pt x="861" y="0"/>
                </a:cubicBezTo>
                <a:lnTo>
                  <a:pt x="6742" y="0"/>
                </a:lnTo>
                <a:lnTo>
                  <a:pt x="6742" y="1721"/>
                </a:lnTo>
              </a:path>
            </a:pathLst>
          </a:custGeom>
          <a:solidFill>
            <a:srgbClr val="FDA79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BD823011-8BBA-E640-BA44-B80440ADD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2674" y="4644307"/>
            <a:ext cx="1102856" cy="1042436"/>
          </a:xfrm>
          <a:custGeom>
            <a:avLst/>
            <a:gdLst>
              <a:gd name="connsiteX0" fmla="*/ 886125 w 1102856"/>
              <a:gd name="connsiteY0" fmla="*/ 829447 h 1042436"/>
              <a:gd name="connsiteX1" fmla="*/ 946049 w 1102856"/>
              <a:gd name="connsiteY1" fmla="*/ 829447 h 1042436"/>
              <a:gd name="connsiteX2" fmla="*/ 951043 w 1102856"/>
              <a:gd name="connsiteY2" fmla="*/ 829447 h 1042436"/>
              <a:gd name="connsiteX3" fmla="*/ 961030 w 1102856"/>
              <a:gd name="connsiteY3" fmla="*/ 834387 h 1042436"/>
              <a:gd name="connsiteX4" fmla="*/ 966024 w 1102856"/>
              <a:gd name="connsiteY4" fmla="*/ 846736 h 1042436"/>
              <a:gd name="connsiteX5" fmla="*/ 961030 w 1102856"/>
              <a:gd name="connsiteY5" fmla="*/ 857850 h 1042436"/>
              <a:gd name="connsiteX6" fmla="*/ 937310 w 1102856"/>
              <a:gd name="connsiteY6" fmla="*/ 882548 h 1042436"/>
              <a:gd name="connsiteX7" fmla="*/ 954788 w 1102856"/>
              <a:gd name="connsiteY7" fmla="*/ 893662 h 1042436"/>
              <a:gd name="connsiteX8" fmla="*/ 967272 w 1102856"/>
              <a:gd name="connsiteY8" fmla="*/ 910950 h 1042436"/>
              <a:gd name="connsiteX9" fmla="*/ 971018 w 1102856"/>
              <a:gd name="connsiteY9" fmla="*/ 931943 h 1042436"/>
              <a:gd name="connsiteX10" fmla="*/ 967272 w 1102856"/>
              <a:gd name="connsiteY10" fmla="*/ 954171 h 1042436"/>
              <a:gd name="connsiteX11" fmla="*/ 954788 w 1102856"/>
              <a:gd name="connsiteY11" fmla="*/ 971460 h 1042436"/>
              <a:gd name="connsiteX12" fmla="*/ 937310 w 1102856"/>
              <a:gd name="connsiteY12" fmla="*/ 982574 h 1042436"/>
              <a:gd name="connsiteX13" fmla="*/ 914839 w 1102856"/>
              <a:gd name="connsiteY13" fmla="*/ 987513 h 1042436"/>
              <a:gd name="connsiteX14" fmla="*/ 898609 w 1102856"/>
              <a:gd name="connsiteY14" fmla="*/ 985044 h 1042436"/>
              <a:gd name="connsiteX15" fmla="*/ 884877 w 1102856"/>
              <a:gd name="connsiteY15" fmla="*/ 978869 h 1042436"/>
              <a:gd name="connsiteX16" fmla="*/ 871144 w 1102856"/>
              <a:gd name="connsiteY16" fmla="*/ 968990 h 1042436"/>
              <a:gd name="connsiteX17" fmla="*/ 863653 w 1102856"/>
              <a:gd name="connsiteY17" fmla="*/ 956641 h 1042436"/>
              <a:gd name="connsiteX18" fmla="*/ 862405 w 1102856"/>
              <a:gd name="connsiteY18" fmla="*/ 949232 h 1042436"/>
              <a:gd name="connsiteX19" fmla="*/ 864902 w 1102856"/>
              <a:gd name="connsiteY19" fmla="*/ 940587 h 1042436"/>
              <a:gd name="connsiteX20" fmla="*/ 871144 w 1102856"/>
              <a:gd name="connsiteY20" fmla="*/ 935648 h 1042436"/>
              <a:gd name="connsiteX21" fmla="*/ 878634 w 1102856"/>
              <a:gd name="connsiteY21" fmla="*/ 933178 h 1042436"/>
              <a:gd name="connsiteX22" fmla="*/ 891119 w 1102856"/>
              <a:gd name="connsiteY22" fmla="*/ 938118 h 1042436"/>
              <a:gd name="connsiteX23" fmla="*/ 896112 w 1102856"/>
              <a:gd name="connsiteY23" fmla="*/ 943057 h 1042436"/>
              <a:gd name="connsiteX24" fmla="*/ 899858 w 1102856"/>
              <a:gd name="connsiteY24" fmla="*/ 949232 h 1042436"/>
              <a:gd name="connsiteX25" fmla="*/ 904851 w 1102856"/>
              <a:gd name="connsiteY25" fmla="*/ 951702 h 1042436"/>
              <a:gd name="connsiteX26" fmla="*/ 914839 w 1102856"/>
              <a:gd name="connsiteY26" fmla="*/ 954171 h 1042436"/>
              <a:gd name="connsiteX27" fmla="*/ 931068 w 1102856"/>
              <a:gd name="connsiteY27" fmla="*/ 947997 h 1042436"/>
              <a:gd name="connsiteX28" fmla="*/ 937310 w 1102856"/>
              <a:gd name="connsiteY28" fmla="*/ 931943 h 1042436"/>
              <a:gd name="connsiteX29" fmla="*/ 931068 w 1102856"/>
              <a:gd name="connsiteY29" fmla="*/ 917125 h 1042436"/>
              <a:gd name="connsiteX30" fmla="*/ 914839 w 1102856"/>
              <a:gd name="connsiteY30" fmla="*/ 910950 h 1042436"/>
              <a:gd name="connsiteX31" fmla="*/ 906100 w 1102856"/>
              <a:gd name="connsiteY31" fmla="*/ 910950 h 1042436"/>
              <a:gd name="connsiteX32" fmla="*/ 904851 w 1102856"/>
              <a:gd name="connsiteY32" fmla="*/ 910950 h 1042436"/>
              <a:gd name="connsiteX33" fmla="*/ 902354 w 1102856"/>
              <a:gd name="connsiteY33" fmla="*/ 910950 h 1042436"/>
              <a:gd name="connsiteX34" fmla="*/ 892367 w 1102856"/>
              <a:gd name="connsiteY34" fmla="*/ 906011 h 1042436"/>
              <a:gd name="connsiteX35" fmla="*/ 886125 w 1102856"/>
              <a:gd name="connsiteY35" fmla="*/ 893662 h 1042436"/>
              <a:gd name="connsiteX36" fmla="*/ 892367 w 1102856"/>
              <a:gd name="connsiteY36" fmla="*/ 882548 h 1042436"/>
              <a:gd name="connsiteX37" fmla="*/ 912342 w 1102856"/>
              <a:gd name="connsiteY37" fmla="*/ 862789 h 1042436"/>
              <a:gd name="connsiteX38" fmla="*/ 886125 w 1102856"/>
              <a:gd name="connsiteY38" fmla="*/ 862789 h 1042436"/>
              <a:gd name="connsiteX39" fmla="*/ 873641 w 1102856"/>
              <a:gd name="connsiteY39" fmla="*/ 857850 h 1042436"/>
              <a:gd name="connsiteX40" fmla="*/ 868647 w 1102856"/>
              <a:gd name="connsiteY40" fmla="*/ 845501 h 1042436"/>
              <a:gd name="connsiteX41" fmla="*/ 873641 w 1102856"/>
              <a:gd name="connsiteY41" fmla="*/ 834387 h 1042436"/>
              <a:gd name="connsiteX42" fmla="*/ 886125 w 1102856"/>
              <a:gd name="connsiteY42" fmla="*/ 829447 h 1042436"/>
              <a:gd name="connsiteX43" fmla="*/ 993610 w 1102856"/>
              <a:gd name="connsiteY43" fmla="*/ 821286 h 1042436"/>
              <a:gd name="connsiteX44" fmla="*/ 989844 w 1102856"/>
              <a:gd name="connsiteY44" fmla="*/ 823797 h 1042436"/>
              <a:gd name="connsiteX45" fmla="*/ 987333 w 1102856"/>
              <a:gd name="connsiteY45" fmla="*/ 828819 h 1042436"/>
              <a:gd name="connsiteX46" fmla="*/ 988588 w 1102856"/>
              <a:gd name="connsiteY46" fmla="*/ 835097 h 1042436"/>
              <a:gd name="connsiteX47" fmla="*/ 993610 w 1102856"/>
              <a:gd name="connsiteY47" fmla="*/ 836353 h 1042436"/>
              <a:gd name="connsiteX48" fmla="*/ 999888 w 1102856"/>
              <a:gd name="connsiteY48" fmla="*/ 833842 h 1042436"/>
              <a:gd name="connsiteX49" fmla="*/ 1001143 w 1102856"/>
              <a:gd name="connsiteY49" fmla="*/ 828819 h 1042436"/>
              <a:gd name="connsiteX50" fmla="*/ 999888 w 1102856"/>
              <a:gd name="connsiteY50" fmla="*/ 823797 h 1042436"/>
              <a:gd name="connsiteX51" fmla="*/ 993610 w 1102856"/>
              <a:gd name="connsiteY51" fmla="*/ 821286 h 1042436"/>
              <a:gd name="connsiteX52" fmla="*/ 994866 w 1102856"/>
              <a:gd name="connsiteY52" fmla="*/ 807475 h 1042436"/>
              <a:gd name="connsiteX53" fmla="*/ 1009932 w 1102856"/>
              <a:gd name="connsiteY53" fmla="*/ 813753 h 1042436"/>
              <a:gd name="connsiteX54" fmla="*/ 1014954 w 1102856"/>
              <a:gd name="connsiteY54" fmla="*/ 828819 h 1042436"/>
              <a:gd name="connsiteX55" fmla="*/ 1009932 w 1102856"/>
              <a:gd name="connsiteY55" fmla="*/ 843886 h 1042436"/>
              <a:gd name="connsiteX56" fmla="*/ 994866 w 1102856"/>
              <a:gd name="connsiteY56" fmla="*/ 850164 h 1042436"/>
              <a:gd name="connsiteX57" fmla="*/ 978544 w 1102856"/>
              <a:gd name="connsiteY57" fmla="*/ 843886 h 1042436"/>
              <a:gd name="connsiteX58" fmla="*/ 972266 w 1102856"/>
              <a:gd name="connsiteY58" fmla="*/ 827564 h 1042436"/>
              <a:gd name="connsiteX59" fmla="*/ 979799 w 1102856"/>
              <a:gd name="connsiteY59" fmla="*/ 813753 h 1042436"/>
              <a:gd name="connsiteX60" fmla="*/ 994866 w 1102856"/>
              <a:gd name="connsiteY60" fmla="*/ 807475 h 1042436"/>
              <a:gd name="connsiteX61" fmla="*/ 172017 w 1102856"/>
              <a:gd name="connsiteY61" fmla="*/ 801984 h 1042436"/>
              <a:gd name="connsiteX62" fmla="*/ 202084 w 1102856"/>
              <a:gd name="connsiteY62" fmla="*/ 805689 h 1042436"/>
              <a:gd name="connsiteX63" fmla="*/ 223382 w 1102856"/>
              <a:gd name="connsiteY63" fmla="*/ 816803 h 1042436"/>
              <a:gd name="connsiteX64" fmla="*/ 237163 w 1102856"/>
              <a:gd name="connsiteY64" fmla="*/ 835325 h 1042436"/>
              <a:gd name="connsiteX65" fmla="*/ 243427 w 1102856"/>
              <a:gd name="connsiteY65" fmla="*/ 858788 h 1042436"/>
              <a:gd name="connsiteX66" fmla="*/ 225887 w 1102856"/>
              <a:gd name="connsiteY66" fmla="*/ 892129 h 1042436"/>
              <a:gd name="connsiteX67" fmla="*/ 190809 w 1102856"/>
              <a:gd name="connsiteY67" fmla="*/ 916826 h 1042436"/>
              <a:gd name="connsiteX68" fmla="*/ 224635 w 1102856"/>
              <a:gd name="connsiteY68" fmla="*/ 916826 h 1042436"/>
              <a:gd name="connsiteX69" fmla="*/ 239668 w 1102856"/>
              <a:gd name="connsiteY69" fmla="*/ 923001 h 1042436"/>
              <a:gd name="connsiteX70" fmla="*/ 245932 w 1102856"/>
              <a:gd name="connsiteY70" fmla="*/ 939054 h 1042436"/>
              <a:gd name="connsiteX71" fmla="*/ 239668 w 1102856"/>
              <a:gd name="connsiteY71" fmla="*/ 953872 h 1042436"/>
              <a:gd name="connsiteX72" fmla="*/ 224635 w 1102856"/>
              <a:gd name="connsiteY72" fmla="*/ 960046 h 1042436"/>
              <a:gd name="connsiteX73" fmla="*/ 128169 w 1102856"/>
              <a:gd name="connsiteY73" fmla="*/ 960046 h 1042436"/>
              <a:gd name="connsiteX74" fmla="*/ 116894 w 1102856"/>
              <a:gd name="connsiteY74" fmla="*/ 957577 h 1042436"/>
              <a:gd name="connsiteX75" fmla="*/ 108124 w 1102856"/>
              <a:gd name="connsiteY75" fmla="*/ 948933 h 1042436"/>
              <a:gd name="connsiteX76" fmla="*/ 104366 w 1102856"/>
              <a:gd name="connsiteY76" fmla="*/ 935349 h 1042436"/>
              <a:gd name="connsiteX77" fmla="*/ 116894 w 1102856"/>
              <a:gd name="connsiteY77" fmla="*/ 920531 h 1042436"/>
              <a:gd name="connsiteX78" fmla="*/ 189556 w 1102856"/>
              <a:gd name="connsiteY78" fmla="*/ 867432 h 1042436"/>
              <a:gd name="connsiteX79" fmla="*/ 195820 w 1102856"/>
              <a:gd name="connsiteY79" fmla="*/ 857553 h 1042436"/>
              <a:gd name="connsiteX80" fmla="*/ 189556 w 1102856"/>
              <a:gd name="connsiteY80" fmla="*/ 847674 h 1042436"/>
              <a:gd name="connsiteX81" fmla="*/ 175776 w 1102856"/>
              <a:gd name="connsiteY81" fmla="*/ 843970 h 1042436"/>
              <a:gd name="connsiteX82" fmla="*/ 159489 w 1102856"/>
              <a:gd name="connsiteY82" fmla="*/ 848909 h 1042436"/>
              <a:gd name="connsiteX83" fmla="*/ 148214 w 1102856"/>
              <a:gd name="connsiteY83" fmla="*/ 861258 h 1042436"/>
              <a:gd name="connsiteX84" fmla="*/ 140697 w 1102856"/>
              <a:gd name="connsiteY84" fmla="*/ 869902 h 1042436"/>
              <a:gd name="connsiteX85" fmla="*/ 128169 w 1102856"/>
              <a:gd name="connsiteY85" fmla="*/ 873606 h 1042436"/>
              <a:gd name="connsiteX86" fmla="*/ 111883 w 1102856"/>
              <a:gd name="connsiteY86" fmla="*/ 867432 h 1042436"/>
              <a:gd name="connsiteX87" fmla="*/ 105619 w 1102856"/>
              <a:gd name="connsiteY87" fmla="*/ 851379 h 1042436"/>
              <a:gd name="connsiteX88" fmla="*/ 113136 w 1102856"/>
              <a:gd name="connsiteY88" fmla="*/ 831621 h 1042436"/>
              <a:gd name="connsiteX89" fmla="*/ 133180 w 1102856"/>
              <a:gd name="connsiteY89" fmla="*/ 813098 h 1042436"/>
              <a:gd name="connsiteX90" fmla="*/ 155731 w 1102856"/>
              <a:gd name="connsiteY90" fmla="*/ 804454 h 1042436"/>
              <a:gd name="connsiteX91" fmla="*/ 172017 w 1102856"/>
              <a:gd name="connsiteY91" fmla="*/ 801984 h 1042436"/>
              <a:gd name="connsiteX92" fmla="*/ 252050 w 1102856"/>
              <a:gd name="connsiteY92" fmla="*/ 795077 h 1042436"/>
              <a:gd name="connsiteX93" fmla="*/ 247028 w 1102856"/>
              <a:gd name="connsiteY93" fmla="*/ 796332 h 1042436"/>
              <a:gd name="connsiteX94" fmla="*/ 245773 w 1102856"/>
              <a:gd name="connsiteY94" fmla="*/ 801354 h 1042436"/>
              <a:gd name="connsiteX95" fmla="*/ 247028 w 1102856"/>
              <a:gd name="connsiteY95" fmla="*/ 806377 h 1042436"/>
              <a:gd name="connsiteX96" fmla="*/ 252050 w 1102856"/>
              <a:gd name="connsiteY96" fmla="*/ 808888 h 1042436"/>
              <a:gd name="connsiteX97" fmla="*/ 257072 w 1102856"/>
              <a:gd name="connsiteY97" fmla="*/ 806377 h 1042436"/>
              <a:gd name="connsiteX98" fmla="*/ 259583 w 1102856"/>
              <a:gd name="connsiteY98" fmla="*/ 801354 h 1042436"/>
              <a:gd name="connsiteX99" fmla="*/ 257072 w 1102856"/>
              <a:gd name="connsiteY99" fmla="*/ 796332 h 1042436"/>
              <a:gd name="connsiteX100" fmla="*/ 252050 w 1102856"/>
              <a:gd name="connsiteY100" fmla="*/ 795077 h 1042436"/>
              <a:gd name="connsiteX101" fmla="*/ 764282 w 1102856"/>
              <a:gd name="connsiteY101" fmla="*/ 780274 h 1042436"/>
              <a:gd name="connsiteX102" fmla="*/ 764282 w 1102856"/>
              <a:gd name="connsiteY102" fmla="*/ 1015101 h 1042436"/>
              <a:gd name="connsiteX103" fmla="*/ 1068003 w 1102856"/>
              <a:gd name="connsiteY103" fmla="*/ 1015101 h 1042436"/>
              <a:gd name="connsiteX104" fmla="*/ 1075472 w 1102856"/>
              <a:gd name="connsiteY104" fmla="*/ 1007646 h 1042436"/>
              <a:gd name="connsiteX105" fmla="*/ 1075472 w 1102856"/>
              <a:gd name="connsiteY105" fmla="*/ 805123 h 1042436"/>
              <a:gd name="connsiteX106" fmla="*/ 1049332 w 1102856"/>
              <a:gd name="connsiteY106" fmla="*/ 780274 h 1042436"/>
              <a:gd name="connsiteX107" fmla="*/ 253306 w 1102856"/>
              <a:gd name="connsiteY107" fmla="*/ 780010 h 1042436"/>
              <a:gd name="connsiteX108" fmla="*/ 267117 w 1102856"/>
              <a:gd name="connsiteY108" fmla="*/ 786288 h 1042436"/>
              <a:gd name="connsiteX109" fmla="*/ 273394 w 1102856"/>
              <a:gd name="connsiteY109" fmla="*/ 801354 h 1042436"/>
              <a:gd name="connsiteX110" fmla="*/ 267117 w 1102856"/>
              <a:gd name="connsiteY110" fmla="*/ 816421 h 1042436"/>
              <a:gd name="connsiteX111" fmla="*/ 253306 w 1102856"/>
              <a:gd name="connsiteY111" fmla="*/ 822699 h 1042436"/>
              <a:gd name="connsiteX112" fmla="*/ 236984 w 1102856"/>
              <a:gd name="connsiteY112" fmla="*/ 816421 h 1042436"/>
              <a:gd name="connsiteX113" fmla="*/ 230706 w 1102856"/>
              <a:gd name="connsiteY113" fmla="*/ 800099 h 1042436"/>
              <a:gd name="connsiteX114" fmla="*/ 238239 w 1102856"/>
              <a:gd name="connsiteY114" fmla="*/ 786288 h 1042436"/>
              <a:gd name="connsiteX115" fmla="*/ 253306 w 1102856"/>
              <a:gd name="connsiteY115" fmla="*/ 780010 h 1042436"/>
              <a:gd name="connsiteX116" fmla="*/ 54769 w 1102856"/>
              <a:gd name="connsiteY116" fmla="*/ 723120 h 1042436"/>
              <a:gd name="connsiteX117" fmla="*/ 27385 w 1102856"/>
              <a:gd name="connsiteY117" fmla="*/ 750454 h 1042436"/>
              <a:gd name="connsiteX118" fmla="*/ 27385 w 1102856"/>
              <a:gd name="connsiteY118" fmla="*/ 1007646 h 1042436"/>
              <a:gd name="connsiteX119" fmla="*/ 36098 w 1102856"/>
              <a:gd name="connsiteY119" fmla="*/ 1015101 h 1042436"/>
              <a:gd name="connsiteX120" fmla="*/ 339819 w 1102856"/>
              <a:gd name="connsiteY120" fmla="*/ 1015101 h 1042436"/>
              <a:gd name="connsiteX121" fmla="*/ 339819 w 1102856"/>
              <a:gd name="connsiteY121" fmla="*/ 723120 h 1042436"/>
              <a:gd name="connsiteX122" fmla="*/ 559611 w 1102856"/>
              <a:gd name="connsiteY122" fmla="*/ 648180 h 1042436"/>
              <a:gd name="connsiteX123" fmla="*/ 578799 w 1102856"/>
              <a:gd name="connsiteY123" fmla="*/ 656781 h 1042436"/>
              <a:gd name="connsiteX124" fmla="*/ 586474 w 1102856"/>
              <a:gd name="connsiteY124" fmla="*/ 675212 h 1042436"/>
              <a:gd name="connsiteX125" fmla="*/ 586474 w 1102856"/>
              <a:gd name="connsiteY125" fmla="*/ 807912 h 1042436"/>
              <a:gd name="connsiteX126" fmla="*/ 580078 w 1102856"/>
              <a:gd name="connsiteY126" fmla="*/ 825114 h 1042436"/>
              <a:gd name="connsiteX127" fmla="*/ 562169 w 1102856"/>
              <a:gd name="connsiteY127" fmla="*/ 833715 h 1042436"/>
              <a:gd name="connsiteX128" fmla="*/ 557053 w 1102856"/>
              <a:gd name="connsiteY128" fmla="*/ 833715 h 1042436"/>
              <a:gd name="connsiteX129" fmla="*/ 537865 w 1102856"/>
              <a:gd name="connsiteY129" fmla="*/ 825114 h 1042436"/>
              <a:gd name="connsiteX130" fmla="*/ 531469 w 1102856"/>
              <a:gd name="connsiteY130" fmla="*/ 807912 h 1042436"/>
              <a:gd name="connsiteX131" fmla="*/ 531469 w 1102856"/>
              <a:gd name="connsiteY131" fmla="*/ 718216 h 1042436"/>
              <a:gd name="connsiteX132" fmla="*/ 513561 w 1102856"/>
              <a:gd name="connsiteY132" fmla="*/ 719445 h 1042436"/>
              <a:gd name="connsiteX133" fmla="*/ 498211 w 1102856"/>
              <a:gd name="connsiteY133" fmla="*/ 708387 h 1042436"/>
              <a:gd name="connsiteX134" fmla="*/ 495652 w 1102856"/>
              <a:gd name="connsiteY134" fmla="*/ 689956 h 1042436"/>
              <a:gd name="connsiteX135" fmla="*/ 507165 w 1102856"/>
              <a:gd name="connsiteY135" fmla="*/ 673983 h 1042436"/>
              <a:gd name="connsiteX136" fmla="*/ 559611 w 1102856"/>
              <a:gd name="connsiteY136" fmla="*/ 648180 h 1042436"/>
              <a:gd name="connsiteX137" fmla="*/ 620714 w 1102856"/>
              <a:gd name="connsiteY137" fmla="*/ 639022 h 1042436"/>
              <a:gd name="connsiteX138" fmla="*/ 614175 w 1102856"/>
              <a:gd name="connsiteY138" fmla="*/ 641638 h 1042436"/>
              <a:gd name="connsiteX139" fmla="*/ 611559 w 1102856"/>
              <a:gd name="connsiteY139" fmla="*/ 646869 h 1042436"/>
              <a:gd name="connsiteX140" fmla="*/ 614175 w 1102856"/>
              <a:gd name="connsiteY140" fmla="*/ 653409 h 1042436"/>
              <a:gd name="connsiteX141" fmla="*/ 620714 w 1102856"/>
              <a:gd name="connsiteY141" fmla="*/ 656024 h 1042436"/>
              <a:gd name="connsiteX142" fmla="*/ 627253 w 1102856"/>
              <a:gd name="connsiteY142" fmla="*/ 653409 h 1042436"/>
              <a:gd name="connsiteX143" fmla="*/ 628561 w 1102856"/>
              <a:gd name="connsiteY143" fmla="*/ 646869 h 1042436"/>
              <a:gd name="connsiteX144" fmla="*/ 627253 w 1102856"/>
              <a:gd name="connsiteY144" fmla="*/ 641638 h 1042436"/>
              <a:gd name="connsiteX145" fmla="*/ 620714 w 1102856"/>
              <a:gd name="connsiteY145" fmla="*/ 639022 h 1042436"/>
              <a:gd name="connsiteX146" fmla="*/ 620714 w 1102856"/>
              <a:gd name="connsiteY146" fmla="*/ 620712 h 1042436"/>
              <a:gd name="connsiteX147" fmla="*/ 639024 w 1102856"/>
              <a:gd name="connsiteY147" fmla="*/ 628559 h 1042436"/>
              <a:gd name="connsiteX148" fmla="*/ 646871 w 1102856"/>
              <a:gd name="connsiteY148" fmla="*/ 646869 h 1042436"/>
              <a:gd name="connsiteX149" fmla="*/ 639024 w 1102856"/>
              <a:gd name="connsiteY149" fmla="*/ 666487 h 1042436"/>
              <a:gd name="connsiteX150" fmla="*/ 620714 w 1102856"/>
              <a:gd name="connsiteY150" fmla="*/ 674334 h 1042436"/>
              <a:gd name="connsiteX151" fmla="*/ 602404 w 1102856"/>
              <a:gd name="connsiteY151" fmla="*/ 666487 h 1042436"/>
              <a:gd name="connsiteX152" fmla="*/ 593249 w 1102856"/>
              <a:gd name="connsiteY152" fmla="*/ 646869 h 1042436"/>
              <a:gd name="connsiteX153" fmla="*/ 602404 w 1102856"/>
              <a:gd name="connsiteY153" fmla="*/ 628559 h 1042436"/>
              <a:gd name="connsiteX154" fmla="*/ 620714 w 1102856"/>
              <a:gd name="connsiteY154" fmla="*/ 620712 h 1042436"/>
              <a:gd name="connsiteX155" fmla="*/ 393344 w 1102856"/>
              <a:gd name="connsiteY155" fmla="*/ 549174 h 1042436"/>
              <a:gd name="connsiteX156" fmla="*/ 367204 w 1102856"/>
              <a:gd name="connsiteY156" fmla="*/ 576508 h 1042436"/>
              <a:gd name="connsiteX157" fmla="*/ 367204 w 1102856"/>
              <a:gd name="connsiteY157" fmla="*/ 709453 h 1042436"/>
              <a:gd name="connsiteX158" fmla="*/ 367204 w 1102856"/>
              <a:gd name="connsiteY158" fmla="*/ 1015101 h 1042436"/>
              <a:gd name="connsiteX159" fmla="*/ 736897 w 1102856"/>
              <a:gd name="connsiteY159" fmla="*/ 1015101 h 1042436"/>
              <a:gd name="connsiteX160" fmla="*/ 736897 w 1102856"/>
              <a:gd name="connsiteY160" fmla="*/ 766607 h 1042436"/>
              <a:gd name="connsiteX161" fmla="*/ 736897 w 1102856"/>
              <a:gd name="connsiteY161" fmla="*/ 576508 h 1042436"/>
              <a:gd name="connsiteX162" fmla="*/ 710757 w 1102856"/>
              <a:gd name="connsiteY162" fmla="*/ 549174 h 1042436"/>
              <a:gd name="connsiteX163" fmla="*/ 536491 w 1102856"/>
              <a:gd name="connsiteY163" fmla="*/ 365288 h 1042436"/>
              <a:gd name="connsiteX164" fmla="*/ 520309 w 1102856"/>
              <a:gd name="connsiteY164" fmla="*/ 501960 h 1042436"/>
              <a:gd name="connsiteX165" fmla="*/ 583792 w 1102856"/>
              <a:gd name="connsiteY165" fmla="*/ 501960 h 1042436"/>
              <a:gd name="connsiteX166" fmla="*/ 570100 w 1102856"/>
              <a:gd name="connsiteY166" fmla="*/ 365288 h 1042436"/>
              <a:gd name="connsiteX167" fmla="*/ 551428 w 1102856"/>
              <a:gd name="connsiteY167" fmla="*/ 365288 h 1042436"/>
              <a:gd name="connsiteX168" fmla="*/ 536491 w 1102856"/>
              <a:gd name="connsiteY168" fmla="*/ 365288 h 1042436"/>
              <a:gd name="connsiteX169" fmla="*/ 552450 w 1102856"/>
              <a:gd name="connsiteY169" fmla="*/ 130093 h 1042436"/>
              <a:gd name="connsiteX170" fmla="*/ 561359 w 1102856"/>
              <a:gd name="connsiteY170" fmla="*/ 130093 h 1042436"/>
              <a:gd name="connsiteX171" fmla="*/ 572814 w 1102856"/>
              <a:gd name="connsiteY171" fmla="*/ 152621 h 1042436"/>
              <a:gd name="connsiteX172" fmla="*/ 576632 w 1102856"/>
              <a:gd name="connsiteY172" fmla="*/ 156376 h 1042436"/>
              <a:gd name="connsiteX173" fmla="*/ 603360 w 1102856"/>
              <a:gd name="connsiteY173" fmla="*/ 160131 h 1042436"/>
              <a:gd name="connsiteX174" fmla="*/ 605906 w 1102856"/>
              <a:gd name="connsiteY174" fmla="*/ 168892 h 1042436"/>
              <a:gd name="connsiteX175" fmla="*/ 586814 w 1102856"/>
              <a:gd name="connsiteY175" fmla="*/ 186414 h 1042436"/>
              <a:gd name="connsiteX176" fmla="*/ 585542 w 1102856"/>
              <a:gd name="connsiteY176" fmla="*/ 191420 h 1042436"/>
              <a:gd name="connsiteX177" fmla="*/ 589360 w 1102856"/>
              <a:gd name="connsiteY177" fmla="*/ 216451 h 1042436"/>
              <a:gd name="connsiteX178" fmla="*/ 581723 w 1102856"/>
              <a:gd name="connsiteY178" fmla="*/ 222709 h 1042436"/>
              <a:gd name="connsiteX179" fmla="*/ 558814 w 1102856"/>
              <a:gd name="connsiteY179" fmla="*/ 210193 h 1042436"/>
              <a:gd name="connsiteX180" fmla="*/ 553723 w 1102856"/>
              <a:gd name="connsiteY180" fmla="*/ 210193 h 1042436"/>
              <a:gd name="connsiteX181" fmla="*/ 530813 w 1102856"/>
              <a:gd name="connsiteY181" fmla="*/ 222709 h 1042436"/>
              <a:gd name="connsiteX182" fmla="*/ 523177 w 1102856"/>
              <a:gd name="connsiteY182" fmla="*/ 216451 h 1042436"/>
              <a:gd name="connsiteX183" fmla="*/ 528268 w 1102856"/>
              <a:gd name="connsiteY183" fmla="*/ 191420 h 1042436"/>
              <a:gd name="connsiteX184" fmla="*/ 526995 w 1102856"/>
              <a:gd name="connsiteY184" fmla="*/ 186414 h 1042436"/>
              <a:gd name="connsiteX185" fmla="*/ 507904 w 1102856"/>
              <a:gd name="connsiteY185" fmla="*/ 168892 h 1042436"/>
              <a:gd name="connsiteX186" fmla="*/ 510449 w 1102856"/>
              <a:gd name="connsiteY186" fmla="*/ 160131 h 1042436"/>
              <a:gd name="connsiteX187" fmla="*/ 537177 w 1102856"/>
              <a:gd name="connsiteY187" fmla="*/ 156376 h 1042436"/>
              <a:gd name="connsiteX188" fmla="*/ 540995 w 1102856"/>
              <a:gd name="connsiteY188" fmla="*/ 152621 h 1042436"/>
              <a:gd name="connsiteX189" fmla="*/ 715736 w 1102856"/>
              <a:gd name="connsiteY189" fmla="*/ 83246 h 1042436"/>
              <a:gd name="connsiteX190" fmla="*/ 697065 w 1102856"/>
              <a:gd name="connsiteY190" fmla="*/ 233585 h 1042436"/>
              <a:gd name="connsiteX191" fmla="*/ 726939 w 1102856"/>
              <a:gd name="connsiteY191" fmla="*/ 219918 h 1042436"/>
              <a:gd name="connsiteX192" fmla="*/ 770506 w 1102856"/>
              <a:gd name="connsiteY192" fmla="*/ 141642 h 1042436"/>
              <a:gd name="connsiteX193" fmla="*/ 770506 w 1102856"/>
              <a:gd name="connsiteY193" fmla="*/ 89458 h 1042436"/>
              <a:gd name="connsiteX194" fmla="*/ 768016 w 1102856"/>
              <a:gd name="connsiteY194" fmla="*/ 83246 h 1042436"/>
              <a:gd name="connsiteX195" fmla="*/ 415749 w 1102856"/>
              <a:gd name="connsiteY195" fmla="*/ 83246 h 1042436"/>
              <a:gd name="connsiteX196" fmla="*/ 434421 w 1102856"/>
              <a:gd name="connsiteY196" fmla="*/ 229858 h 1042436"/>
              <a:gd name="connsiteX197" fmla="*/ 551428 w 1102856"/>
              <a:gd name="connsiteY197" fmla="*/ 337953 h 1042436"/>
              <a:gd name="connsiteX198" fmla="*/ 669680 w 1102856"/>
              <a:gd name="connsiteY198" fmla="*/ 231100 h 1042436"/>
              <a:gd name="connsiteX199" fmla="*/ 688352 w 1102856"/>
              <a:gd name="connsiteY199" fmla="*/ 83246 h 1042436"/>
              <a:gd name="connsiteX200" fmla="*/ 334840 w 1102856"/>
              <a:gd name="connsiteY200" fmla="*/ 83246 h 1042436"/>
              <a:gd name="connsiteX201" fmla="*/ 333595 w 1102856"/>
              <a:gd name="connsiteY201" fmla="*/ 89458 h 1042436"/>
              <a:gd name="connsiteX202" fmla="*/ 333595 w 1102856"/>
              <a:gd name="connsiteY202" fmla="*/ 141642 h 1042436"/>
              <a:gd name="connsiteX203" fmla="*/ 375917 w 1102856"/>
              <a:gd name="connsiteY203" fmla="*/ 219918 h 1042436"/>
              <a:gd name="connsiteX204" fmla="*/ 407036 w 1102856"/>
              <a:gd name="connsiteY204" fmla="*/ 233585 h 1042436"/>
              <a:gd name="connsiteX205" fmla="*/ 388365 w 1102856"/>
              <a:gd name="connsiteY205" fmla="*/ 83246 h 1042436"/>
              <a:gd name="connsiteX206" fmla="*/ 425708 w 1102856"/>
              <a:gd name="connsiteY206" fmla="*/ 27335 h 1042436"/>
              <a:gd name="connsiteX207" fmla="*/ 414505 w 1102856"/>
              <a:gd name="connsiteY207" fmla="*/ 32305 h 1042436"/>
              <a:gd name="connsiteX208" fmla="*/ 410770 w 1102856"/>
              <a:gd name="connsiteY208" fmla="*/ 42244 h 1042436"/>
              <a:gd name="connsiteX209" fmla="*/ 413260 w 1102856"/>
              <a:gd name="connsiteY209" fmla="*/ 55912 h 1042436"/>
              <a:gd name="connsiteX210" fmla="*/ 690841 w 1102856"/>
              <a:gd name="connsiteY210" fmla="*/ 55912 h 1042436"/>
              <a:gd name="connsiteX211" fmla="*/ 692086 w 1102856"/>
              <a:gd name="connsiteY211" fmla="*/ 42244 h 1042436"/>
              <a:gd name="connsiteX212" fmla="*/ 689596 w 1102856"/>
              <a:gd name="connsiteY212" fmla="*/ 32305 h 1042436"/>
              <a:gd name="connsiteX213" fmla="*/ 678394 w 1102856"/>
              <a:gd name="connsiteY213" fmla="*/ 27335 h 1042436"/>
              <a:gd name="connsiteX214" fmla="*/ 425708 w 1102856"/>
              <a:gd name="connsiteY214" fmla="*/ 0 h 1042436"/>
              <a:gd name="connsiteX215" fmla="*/ 678394 w 1102856"/>
              <a:gd name="connsiteY215" fmla="*/ 0 h 1042436"/>
              <a:gd name="connsiteX216" fmla="*/ 709512 w 1102856"/>
              <a:gd name="connsiteY216" fmla="*/ 13667 h 1042436"/>
              <a:gd name="connsiteX217" fmla="*/ 719471 w 1102856"/>
              <a:gd name="connsiteY217" fmla="*/ 45972 h 1042436"/>
              <a:gd name="connsiteX218" fmla="*/ 718226 w 1102856"/>
              <a:gd name="connsiteY218" fmla="*/ 55912 h 1042436"/>
              <a:gd name="connsiteX219" fmla="*/ 769261 w 1102856"/>
              <a:gd name="connsiteY219" fmla="*/ 55912 h 1042436"/>
              <a:gd name="connsiteX220" fmla="*/ 797890 w 1102856"/>
              <a:gd name="connsiteY220" fmla="*/ 89458 h 1042436"/>
              <a:gd name="connsiteX221" fmla="*/ 797890 w 1102856"/>
              <a:gd name="connsiteY221" fmla="*/ 141642 h 1042436"/>
              <a:gd name="connsiteX222" fmla="*/ 739387 w 1102856"/>
              <a:gd name="connsiteY222" fmla="*/ 246010 h 1042436"/>
              <a:gd name="connsiteX223" fmla="*/ 689596 w 1102856"/>
              <a:gd name="connsiteY223" fmla="*/ 267132 h 1042436"/>
              <a:gd name="connsiteX224" fmla="*/ 597484 w 1102856"/>
              <a:gd name="connsiteY224" fmla="*/ 359075 h 1042436"/>
              <a:gd name="connsiteX225" fmla="*/ 611177 w 1102856"/>
              <a:gd name="connsiteY225" fmla="*/ 501960 h 1042436"/>
              <a:gd name="connsiteX226" fmla="*/ 634827 w 1102856"/>
              <a:gd name="connsiteY226" fmla="*/ 501960 h 1042436"/>
              <a:gd name="connsiteX227" fmla="*/ 648519 w 1102856"/>
              <a:gd name="connsiteY227" fmla="*/ 514384 h 1042436"/>
              <a:gd name="connsiteX228" fmla="*/ 647275 w 1102856"/>
              <a:gd name="connsiteY228" fmla="*/ 521839 h 1042436"/>
              <a:gd name="connsiteX229" fmla="*/ 710757 w 1102856"/>
              <a:gd name="connsiteY229" fmla="*/ 521839 h 1042436"/>
              <a:gd name="connsiteX230" fmla="*/ 764282 w 1102856"/>
              <a:gd name="connsiteY230" fmla="*/ 576508 h 1042436"/>
              <a:gd name="connsiteX231" fmla="*/ 764282 w 1102856"/>
              <a:gd name="connsiteY231" fmla="*/ 752939 h 1042436"/>
              <a:gd name="connsiteX232" fmla="*/ 1049332 w 1102856"/>
              <a:gd name="connsiteY232" fmla="*/ 752939 h 1042436"/>
              <a:gd name="connsiteX233" fmla="*/ 1102856 w 1102856"/>
              <a:gd name="connsiteY233" fmla="*/ 805123 h 1042436"/>
              <a:gd name="connsiteX234" fmla="*/ 1102856 w 1102856"/>
              <a:gd name="connsiteY234" fmla="*/ 1007646 h 1042436"/>
              <a:gd name="connsiteX235" fmla="*/ 1068003 w 1102856"/>
              <a:gd name="connsiteY235" fmla="*/ 1042436 h 1042436"/>
              <a:gd name="connsiteX236" fmla="*/ 36098 w 1102856"/>
              <a:gd name="connsiteY236" fmla="*/ 1042436 h 1042436"/>
              <a:gd name="connsiteX237" fmla="*/ 0 w 1102856"/>
              <a:gd name="connsiteY237" fmla="*/ 1007646 h 1042436"/>
              <a:gd name="connsiteX238" fmla="*/ 0 w 1102856"/>
              <a:gd name="connsiteY238" fmla="*/ 750454 h 1042436"/>
              <a:gd name="connsiteX239" fmla="*/ 54769 w 1102856"/>
              <a:gd name="connsiteY239" fmla="*/ 695786 h 1042436"/>
              <a:gd name="connsiteX240" fmla="*/ 339819 w 1102856"/>
              <a:gd name="connsiteY240" fmla="*/ 695786 h 1042436"/>
              <a:gd name="connsiteX241" fmla="*/ 339819 w 1102856"/>
              <a:gd name="connsiteY241" fmla="*/ 576508 h 1042436"/>
              <a:gd name="connsiteX242" fmla="*/ 393344 w 1102856"/>
              <a:gd name="connsiteY242" fmla="*/ 521839 h 1042436"/>
              <a:gd name="connsiteX243" fmla="*/ 456826 w 1102856"/>
              <a:gd name="connsiteY243" fmla="*/ 521839 h 1042436"/>
              <a:gd name="connsiteX244" fmla="*/ 454337 w 1102856"/>
              <a:gd name="connsiteY244" fmla="*/ 514384 h 1042436"/>
              <a:gd name="connsiteX245" fmla="*/ 468029 w 1102856"/>
              <a:gd name="connsiteY245" fmla="*/ 501960 h 1042436"/>
              <a:gd name="connsiteX246" fmla="*/ 492924 w 1102856"/>
              <a:gd name="connsiteY246" fmla="*/ 501960 h 1042436"/>
              <a:gd name="connsiteX247" fmla="*/ 510351 w 1102856"/>
              <a:gd name="connsiteY247" fmla="*/ 359075 h 1042436"/>
              <a:gd name="connsiteX248" fmla="*/ 413260 w 1102856"/>
              <a:gd name="connsiteY248" fmla="*/ 267132 h 1042436"/>
              <a:gd name="connsiteX249" fmla="*/ 364714 w 1102856"/>
              <a:gd name="connsiteY249" fmla="*/ 246010 h 1042436"/>
              <a:gd name="connsiteX250" fmla="*/ 304966 w 1102856"/>
              <a:gd name="connsiteY250" fmla="*/ 141642 h 1042436"/>
              <a:gd name="connsiteX251" fmla="*/ 304966 w 1102856"/>
              <a:gd name="connsiteY251" fmla="*/ 89458 h 1042436"/>
              <a:gd name="connsiteX252" fmla="*/ 334840 w 1102856"/>
              <a:gd name="connsiteY252" fmla="*/ 55912 h 1042436"/>
              <a:gd name="connsiteX253" fmla="*/ 385875 w 1102856"/>
              <a:gd name="connsiteY253" fmla="*/ 55912 h 1042436"/>
              <a:gd name="connsiteX254" fmla="*/ 383386 w 1102856"/>
              <a:gd name="connsiteY254" fmla="*/ 45972 h 1042436"/>
              <a:gd name="connsiteX255" fmla="*/ 394589 w 1102856"/>
              <a:gd name="connsiteY255" fmla="*/ 13667 h 1042436"/>
              <a:gd name="connsiteX256" fmla="*/ 425708 w 1102856"/>
              <a:gd name="connsiteY256" fmla="*/ 0 h 104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1102856" h="1042436">
                <a:moveTo>
                  <a:pt x="886125" y="829447"/>
                </a:moveTo>
                <a:lnTo>
                  <a:pt x="946049" y="829447"/>
                </a:lnTo>
                <a:cubicBezTo>
                  <a:pt x="947298" y="829447"/>
                  <a:pt x="949794" y="829447"/>
                  <a:pt x="951043" y="829447"/>
                </a:cubicBezTo>
                <a:cubicBezTo>
                  <a:pt x="954788" y="829447"/>
                  <a:pt x="957285" y="831917"/>
                  <a:pt x="961030" y="834387"/>
                </a:cubicBezTo>
                <a:cubicBezTo>
                  <a:pt x="964775" y="836857"/>
                  <a:pt x="966024" y="841796"/>
                  <a:pt x="966024" y="846736"/>
                </a:cubicBezTo>
                <a:cubicBezTo>
                  <a:pt x="966024" y="851675"/>
                  <a:pt x="964775" y="855380"/>
                  <a:pt x="961030" y="857850"/>
                </a:cubicBezTo>
                <a:lnTo>
                  <a:pt x="937310" y="882548"/>
                </a:lnTo>
                <a:cubicBezTo>
                  <a:pt x="943552" y="885017"/>
                  <a:pt x="949794" y="888722"/>
                  <a:pt x="954788" y="893662"/>
                </a:cubicBezTo>
                <a:cubicBezTo>
                  <a:pt x="959782" y="898601"/>
                  <a:pt x="963527" y="903541"/>
                  <a:pt x="967272" y="910950"/>
                </a:cubicBezTo>
                <a:cubicBezTo>
                  <a:pt x="969769" y="917125"/>
                  <a:pt x="971018" y="924534"/>
                  <a:pt x="971018" y="931943"/>
                </a:cubicBezTo>
                <a:cubicBezTo>
                  <a:pt x="971018" y="939353"/>
                  <a:pt x="969769" y="946762"/>
                  <a:pt x="967272" y="954171"/>
                </a:cubicBezTo>
                <a:cubicBezTo>
                  <a:pt x="963527" y="960346"/>
                  <a:pt x="959782" y="965285"/>
                  <a:pt x="954788" y="971460"/>
                </a:cubicBezTo>
                <a:cubicBezTo>
                  <a:pt x="949794" y="976399"/>
                  <a:pt x="943552" y="980104"/>
                  <a:pt x="937310" y="982574"/>
                </a:cubicBezTo>
                <a:cubicBezTo>
                  <a:pt x="931068" y="985044"/>
                  <a:pt x="923578" y="987513"/>
                  <a:pt x="914839" y="987513"/>
                </a:cubicBezTo>
                <a:cubicBezTo>
                  <a:pt x="909845" y="987513"/>
                  <a:pt x="904851" y="986278"/>
                  <a:pt x="898609" y="985044"/>
                </a:cubicBezTo>
                <a:cubicBezTo>
                  <a:pt x="893616" y="983809"/>
                  <a:pt x="888622" y="981339"/>
                  <a:pt x="884877" y="978869"/>
                </a:cubicBezTo>
                <a:cubicBezTo>
                  <a:pt x="879883" y="976399"/>
                  <a:pt x="874889" y="972695"/>
                  <a:pt x="871144" y="968990"/>
                </a:cubicBezTo>
                <a:cubicBezTo>
                  <a:pt x="868647" y="965285"/>
                  <a:pt x="864902" y="961581"/>
                  <a:pt x="863653" y="956641"/>
                </a:cubicBezTo>
                <a:cubicBezTo>
                  <a:pt x="862405" y="954171"/>
                  <a:pt x="862405" y="951702"/>
                  <a:pt x="862405" y="949232"/>
                </a:cubicBezTo>
                <a:cubicBezTo>
                  <a:pt x="862405" y="946762"/>
                  <a:pt x="863653" y="943057"/>
                  <a:pt x="864902" y="940587"/>
                </a:cubicBezTo>
                <a:cubicBezTo>
                  <a:pt x="866150" y="938118"/>
                  <a:pt x="868647" y="936883"/>
                  <a:pt x="871144" y="935648"/>
                </a:cubicBezTo>
                <a:cubicBezTo>
                  <a:pt x="873641" y="934413"/>
                  <a:pt x="876138" y="933178"/>
                  <a:pt x="878634" y="933178"/>
                </a:cubicBezTo>
                <a:cubicBezTo>
                  <a:pt x="883628" y="933178"/>
                  <a:pt x="887373" y="934413"/>
                  <a:pt x="891119" y="938118"/>
                </a:cubicBezTo>
                <a:cubicBezTo>
                  <a:pt x="892367" y="939353"/>
                  <a:pt x="893616" y="940587"/>
                  <a:pt x="896112" y="943057"/>
                </a:cubicBezTo>
                <a:cubicBezTo>
                  <a:pt x="896112" y="944292"/>
                  <a:pt x="898609" y="946762"/>
                  <a:pt x="899858" y="949232"/>
                </a:cubicBezTo>
                <a:cubicBezTo>
                  <a:pt x="901106" y="950467"/>
                  <a:pt x="902354" y="951702"/>
                  <a:pt x="904851" y="951702"/>
                </a:cubicBezTo>
                <a:cubicBezTo>
                  <a:pt x="907348" y="952936"/>
                  <a:pt x="909845" y="954171"/>
                  <a:pt x="914839" y="954171"/>
                </a:cubicBezTo>
                <a:cubicBezTo>
                  <a:pt x="921081" y="954171"/>
                  <a:pt x="927323" y="951702"/>
                  <a:pt x="931068" y="947997"/>
                </a:cubicBezTo>
                <a:cubicBezTo>
                  <a:pt x="934813" y="943057"/>
                  <a:pt x="937310" y="938118"/>
                  <a:pt x="937310" y="931943"/>
                </a:cubicBezTo>
                <a:cubicBezTo>
                  <a:pt x="937310" y="925769"/>
                  <a:pt x="934813" y="920829"/>
                  <a:pt x="931068" y="917125"/>
                </a:cubicBezTo>
                <a:cubicBezTo>
                  <a:pt x="927323" y="912185"/>
                  <a:pt x="921081" y="910950"/>
                  <a:pt x="914839" y="910950"/>
                </a:cubicBezTo>
                <a:lnTo>
                  <a:pt x="906100" y="910950"/>
                </a:lnTo>
                <a:lnTo>
                  <a:pt x="904851" y="910950"/>
                </a:lnTo>
                <a:cubicBezTo>
                  <a:pt x="902354" y="910950"/>
                  <a:pt x="902354" y="910950"/>
                  <a:pt x="902354" y="910950"/>
                </a:cubicBezTo>
                <a:cubicBezTo>
                  <a:pt x="898609" y="909715"/>
                  <a:pt x="894864" y="908480"/>
                  <a:pt x="892367" y="906011"/>
                </a:cubicBezTo>
                <a:cubicBezTo>
                  <a:pt x="888622" y="902306"/>
                  <a:pt x="886125" y="898601"/>
                  <a:pt x="886125" y="893662"/>
                </a:cubicBezTo>
                <a:cubicBezTo>
                  <a:pt x="886125" y="889957"/>
                  <a:pt x="888622" y="886252"/>
                  <a:pt x="892367" y="882548"/>
                </a:cubicBezTo>
                <a:lnTo>
                  <a:pt x="912342" y="862789"/>
                </a:lnTo>
                <a:lnTo>
                  <a:pt x="886125" y="862789"/>
                </a:lnTo>
                <a:cubicBezTo>
                  <a:pt x="879883" y="862789"/>
                  <a:pt x="876138" y="861554"/>
                  <a:pt x="873641" y="857850"/>
                </a:cubicBezTo>
                <a:cubicBezTo>
                  <a:pt x="871144" y="854145"/>
                  <a:pt x="868647" y="850440"/>
                  <a:pt x="868647" y="845501"/>
                </a:cubicBezTo>
                <a:cubicBezTo>
                  <a:pt x="868647" y="841796"/>
                  <a:pt x="871144" y="836857"/>
                  <a:pt x="873641" y="834387"/>
                </a:cubicBezTo>
                <a:cubicBezTo>
                  <a:pt x="876138" y="830682"/>
                  <a:pt x="879883" y="829447"/>
                  <a:pt x="886125" y="829447"/>
                </a:cubicBezTo>
                <a:close/>
                <a:moveTo>
                  <a:pt x="993610" y="821286"/>
                </a:moveTo>
                <a:cubicBezTo>
                  <a:pt x="992355" y="821286"/>
                  <a:pt x="989844" y="822542"/>
                  <a:pt x="989844" y="823797"/>
                </a:cubicBezTo>
                <a:cubicBezTo>
                  <a:pt x="987333" y="825053"/>
                  <a:pt x="987333" y="826308"/>
                  <a:pt x="987333" y="828819"/>
                </a:cubicBezTo>
                <a:cubicBezTo>
                  <a:pt x="987333" y="830075"/>
                  <a:pt x="987333" y="832586"/>
                  <a:pt x="988588" y="835097"/>
                </a:cubicBezTo>
                <a:cubicBezTo>
                  <a:pt x="989844" y="835097"/>
                  <a:pt x="992355" y="836353"/>
                  <a:pt x="993610" y="836353"/>
                </a:cubicBezTo>
                <a:cubicBezTo>
                  <a:pt x="996121" y="836353"/>
                  <a:pt x="998632" y="835097"/>
                  <a:pt x="999888" y="833842"/>
                </a:cubicBezTo>
                <a:cubicBezTo>
                  <a:pt x="999888" y="832586"/>
                  <a:pt x="1001143" y="830075"/>
                  <a:pt x="1001143" y="828819"/>
                </a:cubicBezTo>
                <a:cubicBezTo>
                  <a:pt x="1001143" y="826308"/>
                  <a:pt x="999888" y="825053"/>
                  <a:pt x="999888" y="823797"/>
                </a:cubicBezTo>
                <a:cubicBezTo>
                  <a:pt x="998632" y="822542"/>
                  <a:pt x="996121" y="821286"/>
                  <a:pt x="993610" y="821286"/>
                </a:cubicBezTo>
                <a:close/>
                <a:moveTo>
                  <a:pt x="994866" y="807475"/>
                </a:moveTo>
                <a:cubicBezTo>
                  <a:pt x="999888" y="807475"/>
                  <a:pt x="1004910" y="808731"/>
                  <a:pt x="1009932" y="813753"/>
                </a:cubicBezTo>
                <a:cubicBezTo>
                  <a:pt x="1013699" y="818775"/>
                  <a:pt x="1014954" y="822542"/>
                  <a:pt x="1014954" y="828819"/>
                </a:cubicBezTo>
                <a:cubicBezTo>
                  <a:pt x="1014954" y="835097"/>
                  <a:pt x="1013699" y="840119"/>
                  <a:pt x="1009932" y="843886"/>
                </a:cubicBezTo>
                <a:cubicBezTo>
                  <a:pt x="1004910" y="848908"/>
                  <a:pt x="999888" y="850164"/>
                  <a:pt x="994866" y="850164"/>
                </a:cubicBezTo>
                <a:cubicBezTo>
                  <a:pt x="987333" y="850164"/>
                  <a:pt x="982310" y="848908"/>
                  <a:pt x="978544" y="843886"/>
                </a:cubicBezTo>
                <a:cubicBezTo>
                  <a:pt x="974777" y="840119"/>
                  <a:pt x="972266" y="835097"/>
                  <a:pt x="972266" y="827564"/>
                </a:cubicBezTo>
                <a:cubicBezTo>
                  <a:pt x="972266" y="822542"/>
                  <a:pt x="974777" y="817520"/>
                  <a:pt x="979799" y="813753"/>
                </a:cubicBezTo>
                <a:cubicBezTo>
                  <a:pt x="983566" y="808731"/>
                  <a:pt x="988588" y="807475"/>
                  <a:pt x="994866" y="807475"/>
                </a:cubicBezTo>
                <a:close/>
                <a:moveTo>
                  <a:pt x="172017" y="801984"/>
                </a:moveTo>
                <a:cubicBezTo>
                  <a:pt x="183292" y="801984"/>
                  <a:pt x="193315" y="803219"/>
                  <a:pt x="202084" y="805689"/>
                </a:cubicBezTo>
                <a:cubicBezTo>
                  <a:pt x="209601" y="808159"/>
                  <a:pt x="217118" y="811863"/>
                  <a:pt x="223382" y="816803"/>
                </a:cubicBezTo>
                <a:cubicBezTo>
                  <a:pt x="228393" y="821742"/>
                  <a:pt x="233404" y="827916"/>
                  <a:pt x="237163" y="835325"/>
                </a:cubicBezTo>
                <a:cubicBezTo>
                  <a:pt x="242174" y="841500"/>
                  <a:pt x="243427" y="850144"/>
                  <a:pt x="243427" y="858788"/>
                </a:cubicBezTo>
                <a:cubicBezTo>
                  <a:pt x="243427" y="872371"/>
                  <a:pt x="237163" y="883485"/>
                  <a:pt x="225887" y="892129"/>
                </a:cubicBezTo>
                <a:lnTo>
                  <a:pt x="190809" y="916826"/>
                </a:lnTo>
                <a:lnTo>
                  <a:pt x="224635" y="916826"/>
                </a:lnTo>
                <a:cubicBezTo>
                  <a:pt x="229646" y="916826"/>
                  <a:pt x="234657" y="919296"/>
                  <a:pt x="239668" y="923001"/>
                </a:cubicBezTo>
                <a:cubicBezTo>
                  <a:pt x="244679" y="927940"/>
                  <a:pt x="245932" y="932879"/>
                  <a:pt x="245932" y="939054"/>
                </a:cubicBezTo>
                <a:cubicBezTo>
                  <a:pt x="245932" y="945228"/>
                  <a:pt x="244679" y="950167"/>
                  <a:pt x="239668" y="953872"/>
                </a:cubicBezTo>
                <a:cubicBezTo>
                  <a:pt x="234657" y="958812"/>
                  <a:pt x="229646" y="960046"/>
                  <a:pt x="224635" y="960046"/>
                </a:cubicBezTo>
                <a:lnTo>
                  <a:pt x="128169" y="960046"/>
                </a:lnTo>
                <a:cubicBezTo>
                  <a:pt x="123158" y="960046"/>
                  <a:pt x="119400" y="960046"/>
                  <a:pt x="116894" y="957577"/>
                </a:cubicBezTo>
                <a:cubicBezTo>
                  <a:pt x="113136" y="955107"/>
                  <a:pt x="110630" y="952637"/>
                  <a:pt x="108124" y="948933"/>
                </a:cubicBezTo>
                <a:cubicBezTo>
                  <a:pt x="105619" y="946463"/>
                  <a:pt x="104366" y="941523"/>
                  <a:pt x="104366" y="935349"/>
                </a:cubicBezTo>
                <a:cubicBezTo>
                  <a:pt x="105619" y="930410"/>
                  <a:pt x="109377" y="925470"/>
                  <a:pt x="116894" y="920531"/>
                </a:cubicBezTo>
                <a:lnTo>
                  <a:pt x="189556" y="867432"/>
                </a:lnTo>
                <a:cubicBezTo>
                  <a:pt x="193315" y="864962"/>
                  <a:pt x="195820" y="861258"/>
                  <a:pt x="195820" y="857553"/>
                </a:cubicBezTo>
                <a:cubicBezTo>
                  <a:pt x="195820" y="852614"/>
                  <a:pt x="193315" y="850144"/>
                  <a:pt x="189556" y="847674"/>
                </a:cubicBezTo>
                <a:cubicBezTo>
                  <a:pt x="187051" y="843970"/>
                  <a:pt x="182039" y="843970"/>
                  <a:pt x="175776" y="843970"/>
                </a:cubicBezTo>
                <a:cubicBezTo>
                  <a:pt x="169512" y="843970"/>
                  <a:pt x="163248" y="845204"/>
                  <a:pt x="159489" y="848909"/>
                </a:cubicBezTo>
                <a:cubicBezTo>
                  <a:pt x="154478" y="851379"/>
                  <a:pt x="150720" y="855083"/>
                  <a:pt x="148214" y="861258"/>
                </a:cubicBezTo>
                <a:cubicBezTo>
                  <a:pt x="145708" y="863727"/>
                  <a:pt x="143203" y="867432"/>
                  <a:pt x="140697" y="869902"/>
                </a:cubicBezTo>
                <a:cubicBezTo>
                  <a:pt x="136939" y="872371"/>
                  <a:pt x="133180" y="873606"/>
                  <a:pt x="128169" y="873606"/>
                </a:cubicBezTo>
                <a:cubicBezTo>
                  <a:pt x="121905" y="873606"/>
                  <a:pt x="116894" y="871136"/>
                  <a:pt x="111883" y="867432"/>
                </a:cubicBezTo>
                <a:cubicBezTo>
                  <a:pt x="108124" y="862492"/>
                  <a:pt x="105619" y="857553"/>
                  <a:pt x="105619" y="851379"/>
                </a:cubicBezTo>
                <a:cubicBezTo>
                  <a:pt x="105619" y="845204"/>
                  <a:pt x="108124" y="839030"/>
                  <a:pt x="113136" y="831621"/>
                </a:cubicBezTo>
                <a:cubicBezTo>
                  <a:pt x="116894" y="825447"/>
                  <a:pt x="124411" y="818037"/>
                  <a:pt x="133180" y="813098"/>
                </a:cubicBezTo>
                <a:cubicBezTo>
                  <a:pt x="141950" y="808159"/>
                  <a:pt x="150720" y="804454"/>
                  <a:pt x="155731" y="804454"/>
                </a:cubicBezTo>
                <a:cubicBezTo>
                  <a:pt x="161995" y="803219"/>
                  <a:pt x="168259" y="801984"/>
                  <a:pt x="172017" y="801984"/>
                </a:cubicBezTo>
                <a:close/>
                <a:moveTo>
                  <a:pt x="252050" y="795077"/>
                </a:moveTo>
                <a:cubicBezTo>
                  <a:pt x="250795" y="795077"/>
                  <a:pt x="249539" y="795077"/>
                  <a:pt x="247028" y="796332"/>
                </a:cubicBezTo>
                <a:cubicBezTo>
                  <a:pt x="245773" y="797588"/>
                  <a:pt x="245773" y="798843"/>
                  <a:pt x="245773" y="801354"/>
                </a:cubicBezTo>
                <a:cubicBezTo>
                  <a:pt x="245773" y="803866"/>
                  <a:pt x="245773" y="805121"/>
                  <a:pt x="247028" y="806377"/>
                </a:cubicBezTo>
                <a:cubicBezTo>
                  <a:pt x="248284" y="808888"/>
                  <a:pt x="250795" y="808888"/>
                  <a:pt x="252050" y="808888"/>
                </a:cubicBezTo>
                <a:cubicBezTo>
                  <a:pt x="254561" y="808888"/>
                  <a:pt x="255817" y="808888"/>
                  <a:pt x="257072" y="806377"/>
                </a:cubicBezTo>
                <a:cubicBezTo>
                  <a:pt x="259583" y="805121"/>
                  <a:pt x="259583" y="803866"/>
                  <a:pt x="259583" y="801354"/>
                </a:cubicBezTo>
                <a:cubicBezTo>
                  <a:pt x="259583" y="800099"/>
                  <a:pt x="259583" y="797588"/>
                  <a:pt x="257072" y="796332"/>
                </a:cubicBezTo>
                <a:cubicBezTo>
                  <a:pt x="255817" y="795077"/>
                  <a:pt x="254561" y="795077"/>
                  <a:pt x="252050" y="795077"/>
                </a:cubicBezTo>
                <a:close/>
                <a:moveTo>
                  <a:pt x="764282" y="780274"/>
                </a:moveTo>
                <a:lnTo>
                  <a:pt x="764282" y="1015101"/>
                </a:lnTo>
                <a:lnTo>
                  <a:pt x="1068003" y="1015101"/>
                </a:lnTo>
                <a:cubicBezTo>
                  <a:pt x="1071737" y="1015101"/>
                  <a:pt x="1075472" y="1011374"/>
                  <a:pt x="1075472" y="1007646"/>
                </a:cubicBezTo>
                <a:lnTo>
                  <a:pt x="1075472" y="805123"/>
                </a:lnTo>
                <a:cubicBezTo>
                  <a:pt x="1075472" y="791456"/>
                  <a:pt x="1064269" y="780274"/>
                  <a:pt x="1049332" y="780274"/>
                </a:cubicBezTo>
                <a:close/>
                <a:moveTo>
                  <a:pt x="253306" y="780010"/>
                </a:moveTo>
                <a:cubicBezTo>
                  <a:pt x="258328" y="780010"/>
                  <a:pt x="263350" y="782521"/>
                  <a:pt x="267117" y="786288"/>
                </a:cubicBezTo>
                <a:cubicBezTo>
                  <a:pt x="272139" y="790055"/>
                  <a:pt x="273394" y="796332"/>
                  <a:pt x="273394" y="801354"/>
                </a:cubicBezTo>
                <a:cubicBezTo>
                  <a:pt x="273394" y="807632"/>
                  <a:pt x="272139" y="811399"/>
                  <a:pt x="267117" y="816421"/>
                </a:cubicBezTo>
                <a:cubicBezTo>
                  <a:pt x="263350" y="821443"/>
                  <a:pt x="258328" y="822699"/>
                  <a:pt x="253306" y="822699"/>
                </a:cubicBezTo>
                <a:cubicBezTo>
                  <a:pt x="247028" y="822699"/>
                  <a:pt x="240750" y="820188"/>
                  <a:pt x="236984" y="816421"/>
                </a:cubicBezTo>
                <a:cubicBezTo>
                  <a:pt x="233217" y="812654"/>
                  <a:pt x="230706" y="807632"/>
                  <a:pt x="230706" y="800099"/>
                </a:cubicBezTo>
                <a:cubicBezTo>
                  <a:pt x="231962" y="795077"/>
                  <a:pt x="233217" y="790055"/>
                  <a:pt x="238239" y="786288"/>
                </a:cubicBezTo>
                <a:cubicBezTo>
                  <a:pt x="242006" y="782521"/>
                  <a:pt x="247028" y="780010"/>
                  <a:pt x="253306" y="780010"/>
                </a:cubicBezTo>
                <a:close/>
                <a:moveTo>
                  <a:pt x="54769" y="723120"/>
                </a:moveTo>
                <a:cubicBezTo>
                  <a:pt x="39832" y="723120"/>
                  <a:pt x="27385" y="734302"/>
                  <a:pt x="27385" y="750454"/>
                </a:cubicBezTo>
                <a:lnTo>
                  <a:pt x="27385" y="1007646"/>
                </a:lnTo>
                <a:cubicBezTo>
                  <a:pt x="27385" y="1011374"/>
                  <a:pt x="31119" y="1015101"/>
                  <a:pt x="36098" y="1015101"/>
                </a:cubicBezTo>
                <a:lnTo>
                  <a:pt x="339819" y="1015101"/>
                </a:lnTo>
                <a:lnTo>
                  <a:pt x="339819" y="723120"/>
                </a:lnTo>
                <a:close/>
                <a:moveTo>
                  <a:pt x="559611" y="648180"/>
                </a:moveTo>
                <a:cubicBezTo>
                  <a:pt x="566007" y="648180"/>
                  <a:pt x="573682" y="651866"/>
                  <a:pt x="578799" y="656781"/>
                </a:cubicBezTo>
                <a:cubicBezTo>
                  <a:pt x="583915" y="661696"/>
                  <a:pt x="586474" y="667840"/>
                  <a:pt x="586474" y="675212"/>
                </a:cubicBezTo>
                <a:lnTo>
                  <a:pt x="586474" y="807912"/>
                </a:lnTo>
                <a:cubicBezTo>
                  <a:pt x="586474" y="815284"/>
                  <a:pt x="583915" y="821427"/>
                  <a:pt x="580078" y="825114"/>
                </a:cubicBezTo>
                <a:cubicBezTo>
                  <a:pt x="574961" y="831257"/>
                  <a:pt x="568565" y="833715"/>
                  <a:pt x="562169" y="833715"/>
                </a:cubicBezTo>
                <a:lnTo>
                  <a:pt x="557053" y="833715"/>
                </a:lnTo>
                <a:cubicBezTo>
                  <a:pt x="549378" y="833715"/>
                  <a:pt x="542982" y="831257"/>
                  <a:pt x="537865" y="825114"/>
                </a:cubicBezTo>
                <a:cubicBezTo>
                  <a:pt x="534028" y="821427"/>
                  <a:pt x="531469" y="815284"/>
                  <a:pt x="531469" y="807912"/>
                </a:cubicBezTo>
                <a:lnTo>
                  <a:pt x="531469" y="718216"/>
                </a:lnTo>
                <a:cubicBezTo>
                  <a:pt x="526352" y="720674"/>
                  <a:pt x="519957" y="721902"/>
                  <a:pt x="513561" y="719445"/>
                </a:cubicBezTo>
                <a:cubicBezTo>
                  <a:pt x="505886" y="718216"/>
                  <a:pt x="502048" y="714530"/>
                  <a:pt x="498211" y="708387"/>
                </a:cubicBezTo>
                <a:cubicBezTo>
                  <a:pt x="494373" y="702243"/>
                  <a:pt x="494373" y="696100"/>
                  <a:pt x="495652" y="689956"/>
                </a:cubicBezTo>
                <a:cubicBezTo>
                  <a:pt x="496931" y="682584"/>
                  <a:pt x="500769" y="677669"/>
                  <a:pt x="507165" y="673983"/>
                </a:cubicBezTo>
                <a:cubicBezTo>
                  <a:pt x="535307" y="658010"/>
                  <a:pt x="551936" y="648180"/>
                  <a:pt x="559611" y="648180"/>
                </a:cubicBezTo>
                <a:close/>
                <a:moveTo>
                  <a:pt x="620714" y="639022"/>
                </a:moveTo>
                <a:cubicBezTo>
                  <a:pt x="618098" y="639022"/>
                  <a:pt x="616790" y="639022"/>
                  <a:pt x="614175" y="641638"/>
                </a:cubicBezTo>
                <a:cubicBezTo>
                  <a:pt x="612867" y="642946"/>
                  <a:pt x="611559" y="645562"/>
                  <a:pt x="611559" y="646869"/>
                </a:cubicBezTo>
                <a:cubicBezTo>
                  <a:pt x="611559" y="649485"/>
                  <a:pt x="612867" y="652101"/>
                  <a:pt x="614175" y="653409"/>
                </a:cubicBezTo>
                <a:cubicBezTo>
                  <a:pt x="615483" y="656024"/>
                  <a:pt x="618098" y="656024"/>
                  <a:pt x="620714" y="656024"/>
                </a:cubicBezTo>
                <a:cubicBezTo>
                  <a:pt x="622022" y="656024"/>
                  <a:pt x="624638" y="656024"/>
                  <a:pt x="627253" y="653409"/>
                </a:cubicBezTo>
                <a:cubicBezTo>
                  <a:pt x="628561" y="652101"/>
                  <a:pt x="628561" y="649485"/>
                  <a:pt x="628561" y="646869"/>
                </a:cubicBezTo>
                <a:cubicBezTo>
                  <a:pt x="628561" y="645562"/>
                  <a:pt x="628561" y="642946"/>
                  <a:pt x="627253" y="641638"/>
                </a:cubicBezTo>
                <a:cubicBezTo>
                  <a:pt x="624638" y="639022"/>
                  <a:pt x="622022" y="639022"/>
                  <a:pt x="620714" y="639022"/>
                </a:cubicBezTo>
                <a:close/>
                <a:moveTo>
                  <a:pt x="620714" y="620712"/>
                </a:moveTo>
                <a:cubicBezTo>
                  <a:pt x="628561" y="620712"/>
                  <a:pt x="633793" y="623328"/>
                  <a:pt x="639024" y="628559"/>
                </a:cubicBezTo>
                <a:cubicBezTo>
                  <a:pt x="644255" y="635099"/>
                  <a:pt x="646871" y="640330"/>
                  <a:pt x="646871" y="646869"/>
                </a:cubicBezTo>
                <a:cubicBezTo>
                  <a:pt x="646871" y="654717"/>
                  <a:pt x="644255" y="661256"/>
                  <a:pt x="639024" y="666487"/>
                </a:cubicBezTo>
                <a:cubicBezTo>
                  <a:pt x="633793" y="671719"/>
                  <a:pt x="628561" y="674334"/>
                  <a:pt x="620714" y="674334"/>
                </a:cubicBezTo>
                <a:cubicBezTo>
                  <a:pt x="612867" y="674334"/>
                  <a:pt x="606328" y="671719"/>
                  <a:pt x="602404" y="666487"/>
                </a:cubicBezTo>
                <a:cubicBezTo>
                  <a:pt x="595865" y="661256"/>
                  <a:pt x="593249" y="654717"/>
                  <a:pt x="593249" y="646869"/>
                </a:cubicBezTo>
                <a:cubicBezTo>
                  <a:pt x="594557" y="639022"/>
                  <a:pt x="597173" y="632483"/>
                  <a:pt x="602404" y="628559"/>
                </a:cubicBezTo>
                <a:cubicBezTo>
                  <a:pt x="607635" y="623328"/>
                  <a:pt x="614175" y="620712"/>
                  <a:pt x="620714" y="620712"/>
                </a:cubicBezTo>
                <a:close/>
                <a:moveTo>
                  <a:pt x="393344" y="549174"/>
                </a:moveTo>
                <a:cubicBezTo>
                  <a:pt x="378407" y="549174"/>
                  <a:pt x="367204" y="560356"/>
                  <a:pt x="367204" y="576508"/>
                </a:cubicBezTo>
                <a:lnTo>
                  <a:pt x="367204" y="709453"/>
                </a:lnTo>
                <a:lnTo>
                  <a:pt x="367204" y="1015101"/>
                </a:lnTo>
                <a:lnTo>
                  <a:pt x="736897" y="1015101"/>
                </a:lnTo>
                <a:lnTo>
                  <a:pt x="736897" y="766607"/>
                </a:lnTo>
                <a:lnTo>
                  <a:pt x="736897" y="576508"/>
                </a:lnTo>
                <a:cubicBezTo>
                  <a:pt x="736897" y="560356"/>
                  <a:pt x="725694" y="549174"/>
                  <a:pt x="710757" y="549174"/>
                </a:cubicBezTo>
                <a:close/>
                <a:moveTo>
                  <a:pt x="536491" y="365288"/>
                </a:moveTo>
                <a:lnTo>
                  <a:pt x="520309" y="501960"/>
                </a:lnTo>
                <a:lnTo>
                  <a:pt x="583792" y="501960"/>
                </a:lnTo>
                <a:lnTo>
                  <a:pt x="570100" y="365288"/>
                </a:lnTo>
                <a:cubicBezTo>
                  <a:pt x="565120" y="365288"/>
                  <a:pt x="558897" y="365288"/>
                  <a:pt x="551428" y="365288"/>
                </a:cubicBezTo>
                <a:cubicBezTo>
                  <a:pt x="546449" y="365288"/>
                  <a:pt x="541470" y="365288"/>
                  <a:pt x="536491" y="365288"/>
                </a:cubicBezTo>
                <a:close/>
                <a:moveTo>
                  <a:pt x="552450" y="130093"/>
                </a:moveTo>
                <a:cubicBezTo>
                  <a:pt x="553723" y="126338"/>
                  <a:pt x="558814" y="126338"/>
                  <a:pt x="561359" y="130093"/>
                </a:cubicBezTo>
                <a:lnTo>
                  <a:pt x="572814" y="152621"/>
                </a:lnTo>
                <a:cubicBezTo>
                  <a:pt x="574087" y="155124"/>
                  <a:pt x="575360" y="155124"/>
                  <a:pt x="576632" y="156376"/>
                </a:cubicBezTo>
                <a:lnTo>
                  <a:pt x="603360" y="160131"/>
                </a:lnTo>
                <a:cubicBezTo>
                  <a:pt x="607178" y="160131"/>
                  <a:pt x="608451" y="165137"/>
                  <a:pt x="605906" y="168892"/>
                </a:cubicBezTo>
                <a:lnTo>
                  <a:pt x="586814" y="186414"/>
                </a:lnTo>
                <a:cubicBezTo>
                  <a:pt x="585542" y="187665"/>
                  <a:pt x="585542" y="188917"/>
                  <a:pt x="585542" y="191420"/>
                </a:cubicBezTo>
                <a:lnTo>
                  <a:pt x="589360" y="216451"/>
                </a:lnTo>
                <a:cubicBezTo>
                  <a:pt x="590633" y="220206"/>
                  <a:pt x="585542" y="223961"/>
                  <a:pt x="581723" y="222709"/>
                </a:cubicBezTo>
                <a:lnTo>
                  <a:pt x="558814" y="210193"/>
                </a:lnTo>
                <a:cubicBezTo>
                  <a:pt x="557541" y="208942"/>
                  <a:pt x="556268" y="208942"/>
                  <a:pt x="553723" y="210193"/>
                </a:cubicBezTo>
                <a:lnTo>
                  <a:pt x="530813" y="222709"/>
                </a:lnTo>
                <a:cubicBezTo>
                  <a:pt x="528268" y="223961"/>
                  <a:pt x="523177" y="220206"/>
                  <a:pt x="523177" y="216451"/>
                </a:cubicBezTo>
                <a:lnTo>
                  <a:pt x="528268" y="191420"/>
                </a:lnTo>
                <a:cubicBezTo>
                  <a:pt x="528268" y="188917"/>
                  <a:pt x="528268" y="187665"/>
                  <a:pt x="526995" y="186414"/>
                </a:cubicBezTo>
                <a:lnTo>
                  <a:pt x="507904" y="168892"/>
                </a:lnTo>
                <a:cubicBezTo>
                  <a:pt x="505358" y="165137"/>
                  <a:pt x="506631" y="160131"/>
                  <a:pt x="510449" y="160131"/>
                </a:cubicBezTo>
                <a:lnTo>
                  <a:pt x="537177" y="156376"/>
                </a:lnTo>
                <a:cubicBezTo>
                  <a:pt x="538450" y="155124"/>
                  <a:pt x="539722" y="155124"/>
                  <a:pt x="540995" y="152621"/>
                </a:cubicBezTo>
                <a:close/>
                <a:moveTo>
                  <a:pt x="715736" y="83246"/>
                </a:moveTo>
                <a:lnTo>
                  <a:pt x="697065" y="233585"/>
                </a:lnTo>
                <a:lnTo>
                  <a:pt x="726939" y="219918"/>
                </a:lnTo>
                <a:cubicBezTo>
                  <a:pt x="753079" y="208736"/>
                  <a:pt x="770506" y="177674"/>
                  <a:pt x="770506" y="141642"/>
                </a:cubicBezTo>
                <a:lnTo>
                  <a:pt x="770506" y="89458"/>
                </a:lnTo>
                <a:cubicBezTo>
                  <a:pt x="770506" y="84488"/>
                  <a:pt x="769261" y="83246"/>
                  <a:pt x="768016" y="83246"/>
                </a:cubicBezTo>
                <a:close/>
                <a:moveTo>
                  <a:pt x="415749" y="83246"/>
                </a:moveTo>
                <a:lnTo>
                  <a:pt x="434421" y="229858"/>
                </a:lnTo>
                <a:cubicBezTo>
                  <a:pt x="439400" y="291982"/>
                  <a:pt x="490435" y="337953"/>
                  <a:pt x="551428" y="337953"/>
                </a:cubicBezTo>
                <a:cubicBezTo>
                  <a:pt x="613666" y="337953"/>
                  <a:pt x="664701" y="291982"/>
                  <a:pt x="669680" y="231100"/>
                </a:cubicBezTo>
                <a:lnTo>
                  <a:pt x="688352" y="83246"/>
                </a:lnTo>
                <a:close/>
                <a:moveTo>
                  <a:pt x="334840" y="83246"/>
                </a:moveTo>
                <a:cubicBezTo>
                  <a:pt x="334840" y="83246"/>
                  <a:pt x="333595" y="84488"/>
                  <a:pt x="333595" y="89458"/>
                </a:cubicBezTo>
                <a:lnTo>
                  <a:pt x="333595" y="141642"/>
                </a:lnTo>
                <a:cubicBezTo>
                  <a:pt x="333595" y="177674"/>
                  <a:pt x="351022" y="208736"/>
                  <a:pt x="375917" y="219918"/>
                </a:cubicBezTo>
                <a:lnTo>
                  <a:pt x="407036" y="233585"/>
                </a:lnTo>
                <a:lnTo>
                  <a:pt x="388365" y="83246"/>
                </a:lnTo>
                <a:close/>
                <a:moveTo>
                  <a:pt x="425708" y="27335"/>
                </a:moveTo>
                <a:cubicBezTo>
                  <a:pt x="420728" y="27335"/>
                  <a:pt x="416994" y="28577"/>
                  <a:pt x="414505" y="32305"/>
                </a:cubicBezTo>
                <a:cubicBezTo>
                  <a:pt x="412015" y="34790"/>
                  <a:pt x="410770" y="38517"/>
                  <a:pt x="410770" y="42244"/>
                </a:cubicBezTo>
                <a:lnTo>
                  <a:pt x="413260" y="55912"/>
                </a:lnTo>
                <a:lnTo>
                  <a:pt x="690841" y="55912"/>
                </a:lnTo>
                <a:lnTo>
                  <a:pt x="692086" y="42244"/>
                </a:lnTo>
                <a:cubicBezTo>
                  <a:pt x="693331" y="38517"/>
                  <a:pt x="692086" y="34790"/>
                  <a:pt x="689596" y="32305"/>
                </a:cubicBezTo>
                <a:cubicBezTo>
                  <a:pt x="685862" y="28577"/>
                  <a:pt x="683373" y="27335"/>
                  <a:pt x="678394" y="27335"/>
                </a:cubicBezTo>
                <a:close/>
                <a:moveTo>
                  <a:pt x="425708" y="0"/>
                </a:moveTo>
                <a:lnTo>
                  <a:pt x="678394" y="0"/>
                </a:lnTo>
                <a:cubicBezTo>
                  <a:pt x="690841" y="0"/>
                  <a:pt x="702044" y="4970"/>
                  <a:pt x="709512" y="13667"/>
                </a:cubicBezTo>
                <a:cubicBezTo>
                  <a:pt x="716981" y="22365"/>
                  <a:pt x="720715" y="34790"/>
                  <a:pt x="719471" y="45972"/>
                </a:cubicBezTo>
                <a:lnTo>
                  <a:pt x="718226" y="55912"/>
                </a:lnTo>
                <a:lnTo>
                  <a:pt x="769261" y="55912"/>
                </a:lnTo>
                <a:cubicBezTo>
                  <a:pt x="785443" y="55912"/>
                  <a:pt x="797890" y="70821"/>
                  <a:pt x="797890" y="89458"/>
                </a:cubicBezTo>
                <a:lnTo>
                  <a:pt x="797890" y="141642"/>
                </a:lnTo>
                <a:cubicBezTo>
                  <a:pt x="797890" y="188856"/>
                  <a:pt x="774240" y="229858"/>
                  <a:pt x="739387" y="246010"/>
                </a:cubicBezTo>
                <a:lnTo>
                  <a:pt x="689596" y="267132"/>
                </a:lnTo>
                <a:cubicBezTo>
                  <a:pt x="674659" y="310619"/>
                  <a:pt x="641051" y="344165"/>
                  <a:pt x="597484" y="359075"/>
                </a:cubicBezTo>
                <a:lnTo>
                  <a:pt x="611177" y="501960"/>
                </a:lnTo>
                <a:lnTo>
                  <a:pt x="634827" y="501960"/>
                </a:lnTo>
                <a:cubicBezTo>
                  <a:pt x="643540" y="501960"/>
                  <a:pt x="648519" y="508172"/>
                  <a:pt x="648519" y="514384"/>
                </a:cubicBezTo>
                <a:cubicBezTo>
                  <a:pt x="648519" y="518112"/>
                  <a:pt x="648519" y="519354"/>
                  <a:pt x="647275" y="521839"/>
                </a:cubicBezTo>
                <a:lnTo>
                  <a:pt x="710757" y="521839"/>
                </a:lnTo>
                <a:cubicBezTo>
                  <a:pt x="739387" y="521839"/>
                  <a:pt x="764282" y="546689"/>
                  <a:pt x="764282" y="576508"/>
                </a:cubicBezTo>
                <a:lnTo>
                  <a:pt x="764282" y="752939"/>
                </a:lnTo>
                <a:lnTo>
                  <a:pt x="1049332" y="752939"/>
                </a:lnTo>
                <a:cubicBezTo>
                  <a:pt x="1079206" y="752939"/>
                  <a:pt x="1102856" y="776546"/>
                  <a:pt x="1102856" y="805123"/>
                </a:cubicBezTo>
                <a:lnTo>
                  <a:pt x="1102856" y="1007646"/>
                </a:lnTo>
                <a:cubicBezTo>
                  <a:pt x="1102856" y="1026284"/>
                  <a:pt x="1087919" y="1042436"/>
                  <a:pt x="1068003" y="1042436"/>
                </a:cubicBezTo>
                <a:lnTo>
                  <a:pt x="36098" y="1042436"/>
                </a:lnTo>
                <a:cubicBezTo>
                  <a:pt x="16182" y="1042436"/>
                  <a:pt x="0" y="1026284"/>
                  <a:pt x="0" y="1007646"/>
                </a:cubicBezTo>
                <a:lnTo>
                  <a:pt x="0" y="750454"/>
                </a:lnTo>
                <a:cubicBezTo>
                  <a:pt x="0" y="720635"/>
                  <a:pt x="24895" y="695786"/>
                  <a:pt x="54769" y="695786"/>
                </a:cubicBezTo>
                <a:lnTo>
                  <a:pt x="339819" y="695786"/>
                </a:lnTo>
                <a:lnTo>
                  <a:pt x="339819" y="576508"/>
                </a:lnTo>
                <a:cubicBezTo>
                  <a:pt x="339819" y="546689"/>
                  <a:pt x="363470" y="521839"/>
                  <a:pt x="393344" y="521839"/>
                </a:cubicBezTo>
                <a:lnTo>
                  <a:pt x="456826" y="521839"/>
                </a:lnTo>
                <a:cubicBezTo>
                  <a:pt x="455582" y="519354"/>
                  <a:pt x="454337" y="518112"/>
                  <a:pt x="454337" y="514384"/>
                </a:cubicBezTo>
                <a:cubicBezTo>
                  <a:pt x="454337" y="508172"/>
                  <a:pt x="460561" y="501960"/>
                  <a:pt x="468029" y="501960"/>
                </a:cubicBezTo>
                <a:lnTo>
                  <a:pt x="492924" y="501960"/>
                </a:lnTo>
                <a:lnTo>
                  <a:pt x="510351" y="359075"/>
                </a:lnTo>
                <a:cubicBezTo>
                  <a:pt x="464295" y="345408"/>
                  <a:pt x="429442" y="311861"/>
                  <a:pt x="413260" y="267132"/>
                </a:cubicBezTo>
                <a:lnTo>
                  <a:pt x="364714" y="246010"/>
                </a:lnTo>
                <a:cubicBezTo>
                  <a:pt x="329861" y="229858"/>
                  <a:pt x="304966" y="188856"/>
                  <a:pt x="304966" y="141642"/>
                </a:cubicBezTo>
                <a:lnTo>
                  <a:pt x="304966" y="89458"/>
                </a:lnTo>
                <a:cubicBezTo>
                  <a:pt x="304966" y="70821"/>
                  <a:pt x="318658" y="55912"/>
                  <a:pt x="334840" y="55912"/>
                </a:cubicBezTo>
                <a:lnTo>
                  <a:pt x="385875" y="55912"/>
                </a:lnTo>
                <a:lnTo>
                  <a:pt x="383386" y="45972"/>
                </a:lnTo>
                <a:cubicBezTo>
                  <a:pt x="382141" y="34790"/>
                  <a:pt x="385875" y="22365"/>
                  <a:pt x="394589" y="13667"/>
                </a:cubicBezTo>
                <a:cubicBezTo>
                  <a:pt x="402057" y="4970"/>
                  <a:pt x="413260" y="0"/>
                  <a:pt x="42570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1C167AE-ADE4-0244-9C22-95F9DC761523}"/>
              </a:ext>
            </a:extLst>
          </p:cNvPr>
          <p:cNvGrpSpPr/>
          <p:nvPr/>
        </p:nvGrpSpPr>
        <p:grpSpPr>
          <a:xfrm>
            <a:off x="1438934" y="3908240"/>
            <a:ext cx="12584566" cy="8201113"/>
            <a:chOff x="1438934" y="3908240"/>
            <a:chExt cx="12584566" cy="8201113"/>
          </a:xfrm>
        </p:grpSpPr>
        <p:sp>
          <p:nvSpPr>
            <p:cNvPr id="47" name="Freeform 62">
              <a:extLst>
                <a:ext uri="{FF2B5EF4-FFF2-40B4-BE49-F238E27FC236}">
                  <a16:creationId xmlns:a16="http://schemas.microsoft.com/office/drawing/2014/main" id="{29343C14-6A4B-7E45-8D23-9A11AE206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903" y="3908240"/>
              <a:ext cx="4284576" cy="4092316"/>
            </a:xfrm>
            <a:custGeom>
              <a:avLst/>
              <a:gdLst>
                <a:gd name="T0" fmla="*/ 17 w 3441"/>
                <a:gd name="T1" fmla="*/ 3286 h 3287"/>
                <a:gd name="T2" fmla="*/ 17 w 3441"/>
                <a:gd name="T3" fmla="*/ 3286 h 3287"/>
                <a:gd name="T4" fmla="*/ 10 w 3441"/>
                <a:gd name="T5" fmla="*/ 3284 h 3287"/>
                <a:gd name="T6" fmla="*/ 10 w 3441"/>
                <a:gd name="T7" fmla="*/ 3284 h 3287"/>
                <a:gd name="T8" fmla="*/ 5 w 3441"/>
                <a:gd name="T9" fmla="*/ 3263 h 3287"/>
                <a:gd name="T10" fmla="*/ 5 w 3441"/>
                <a:gd name="T11" fmla="*/ 3263 h 3287"/>
                <a:gd name="T12" fmla="*/ 3415 w 3441"/>
                <a:gd name="T13" fmla="*/ 5 h 3287"/>
                <a:gd name="T14" fmla="*/ 3415 w 3441"/>
                <a:gd name="T15" fmla="*/ 5 h 3287"/>
                <a:gd name="T16" fmla="*/ 3436 w 3441"/>
                <a:gd name="T17" fmla="*/ 10 h 3287"/>
                <a:gd name="T18" fmla="*/ 3436 w 3441"/>
                <a:gd name="T19" fmla="*/ 10 h 3287"/>
                <a:gd name="T20" fmla="*/ 3430 w 3441"/>
                <a:gd name="T21" fmla="*/ 31 h 3287"/>
                <a:gd name="T22" fmla="*/ 3430 w 3441"/>
                <a:gd name="T23" fmla="*/ 31 h 3287"/>
                <a:gd name="T24" fmla="*/ 30 w 3441"/>
                <a:gd name="T25" fmla="*/ 3279 h 3287"/>
                <a:gd name="T26" fmla="*/ 30 w 3441"/>
                <a:gd name="T27" fmla="*/ 3279 h 3287"/>
                <a:gd name="T28" fmla="*/ 17 w 3441"/>
                <a:gd name="T29" fmla="*/ 3286 h 3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41" h="3287">
                  <a:moveTo>
                    <a:pt x="17" y="3286"/>
                  </a:moveTo>
                  <a:lnTo>
                    <a:pt x="17" y="3286"/>
                  </a:lnTo>
                  <a:cubicBezTo>
                    <a:pt x="15" y="3286"/>
                    <a:pt x="12" y="3285"/>
                    <a:pt x="10" y="3284"/>
                  </a:cubicBezTo>
                  <a:lnTo>
                    <a:pt x="10" y="3284"/>
                  </a:lnTo>
                  <a:cubicBezTo>
                    <a:pt x="2" y="3279"/>
                    <a:pt x="0" y="3270"/>
                    <a:pt x="5" y="3263"/>
                  </a:cubicBezTo>
                  <a:lnTo>
                    <a:pt x="5" y="3263"/>
                  </a:lnTo>
                  <a:cubicBezTo>
                    <a:pt x="859" y="1924"/>
                    <a:pt x="2039" y="797"/>
                    <a:pt x="3415" y="5"/>
                  </a:cubicBezTo>
                  <a:lnTo>
                    <a:pt x="3415" y="5"/>
                  </a:lnTo>
                  <a:cubicBezTo>
                    <a:pt x="3422" y="0"/>
                    <a:pt x="3431" y="3"/>
                    <a:pt x="3436" y="10"/>
                  </a:cubicBezTo>
                  <a:lnTo>
                    <a:pt x="3436" y="10"/>
                  </a:lnTo>
                  <a:cubicBezTo>
                    <a:pt x="3440" y="18"/>
                    <a:pt x="3437" y="27"/>
                    <a:pt x="3430" y="31"/>
                  </a:cubicBezTo>
                  <a:lnTo>
                    <a:pt x="3430" y="31"/>
                  </a:lnTo>
                  <a:cubicBezTo>
                    <a:pt x="2058" y="822"/>
                    <a:pt x="882" y="1945"/>
                    <a:pt x="30" y="3279"/>
                  </a:cubicBezTo>
                  <a:lnTo>
                    <a:pt x="30" y="3279"/>
                  </a:lnTo>
                  <a:cubicBezTo>
                    <a:pt x="28" y="3284"/>
                    <a:pt x="23" y="3286"/>
                    <a:pt x="17" y="3286"/>
                  </a:cubicBezTo>
                </a:path>
              </a:pathLst>
            </a:custGeom>
            <a:solidFill>
              <a:srgbClr val="FFF4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48" name="Freeform 63">
              <a:extLst>
                <a:ext uri="{FF2B5EF4-FFF2-40B4-BE49-F238E27FC236}">
                  <a16:creationId xmlns:a16="http://schemas.microsoft.com/office/drawing/2014/main" id="{41791888-F974-C541-81F0-A7DAE1F97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8797" y="7044765"/>
              <a:ext cx="1587487" cy="2169754"/>
            </a:xfrm>
            <a:custGeom>
              <a:avLst/>
              <a:gdLst>
                <a:gd name="T0" fmla="*/ 50 w 1275"/>
                <a:gd name="T1" fmla="*/ 1739 h 1740"/>
                <a:gd name="T2" fmla="*/ 50 w 1275"/>
                <a:gd name="T3" fmla="*/ 1739 h 1740"/>
                <a:gd name="T4" fmla="*/ 35 w 1275"/>
                <a:gd name="T5" fmla="*/ 1726 h 1740"/>
                <a:gd name="T6" fmla="*/ 35 w 1275"/>
                <a:gd name="T7" fmla="*/ 1726 h 1740"/>
                <a:gd name="T8" fmla="*/ 316 w 1275"/>
                <a:gd name="T9" fmla="*/ 810 h 1740"/>
                <a:gd name="T10" fmla="*/ 316 w 1275"/>
                <a:gd name="T11" fmla="*/ 810 h 1740"/>
                <a:gd name="T12" fmla="*/ 1252 w 1275"/>
                <a:gd name="T13" fmla="*/ 3 h 1740"/>
                <a:gd name="T14" fmla="*/ 1252 w 1275"/>
                <a:gd name="T15" fmla="*/ 3 h 1740"/>
                <a:gd name="T16" fmla="*/ 1271 w 1275"/>
                <a:gd name="T17" fmla="*/ 13 h 1740"/>
                <a:gd name="T18" fmla="*/ 1271 w 1275"/>
                <a:gd name="T19" fmla="*/ 13 h 1740"/>
                <a:gd name="T20" fmla="*/ 1261 w 1275"/>
                <a:gd name="T21" fmla="*/ 32 h 1740"/>
                <a:gd name="T22" fmla="*/ 1261 w 1275"/>
                <a:gd name="T23" fmla="*/ 32 h 1740"/>
                <a:gd name="T24" fmla="*/ 342 w 1275"/>
                <a:gd name="T25" fmla="*/ 826 h 1740"/>
                <a:gd name="T26" fmla="*/ 342 w 1275"/>
                <a:gd name="T27" fmla="*/ 826 h 1740"/>
                <a:gd name="T28" fmla="*/ 65 w 1275"/>
                <a:gd name="T29" fmla="*/ 1722 h 1740"/>
                <a:gd name="T30" fmla="*/ 65 w 1275"/>
                <a:gd name="T31" fmla="*/ 1722 h 1740"/>
                <a:gd name="T32" fmla="*/ 52 w 1275"/>
                <a:gd name="T33" fmla="*/ 1739 h 1740"/>
                <a:gd name="T34" fmla="*/ 52 w 1275"/>
                <a:gd name="T35" fmla="*/ 1739 h 1740"/>
                <a:gd name="T36" fmla="*/ 50 w 1275"/>
                <a:gd name="T37" fmla="*/ 1739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5" h="1740">
                  <a:moveTo>
                    <a:pt x="50" y="1739"/>
                  </a:moveTo>
                  <a:lnTo>
                    <a:pt x="50" y="1739"/>
                  </a:lnTo>
                  <a:cubicBezTo>
                    <a:pt x="42" y="1739"/>
                    <a:pt x="35" y="1733"/>
                    <a:pt x="35" y="1726"/>
                  </a:cubicBezTo>
                  <a:lnTo>
                    <a:pt x="35" y="1726"/>
                  </a:lnTo>
                  <a:cubicBezTo>
                    <a:pt x="0" y="1398"/>
                    <a:pt x="196" y="1011"/>
                    <a:pt x="316" y="810"/>
                  </a:cubicBezTo>
                  <a:lnTo>
                    <a:pt x="316" y="810"/>
                  </a:lnTo>
                  <a:cubicBezTo>
                    <a:pt x="561" y="399"/>
                    <a:pt x="902" y="104"/>
                    <a:pt x="1252" y="3"/>
                  </a:cubicBezTo>
                  <a:lnTo>
                    <a:pt x="1252" y="3"/>
                  </a:lnTo>
                  <a:cubicBezTo>
                    <a:pt x="1261" y="0"/>
                    <a:pt x="1269" y="4"/>
                    <a:pt x="1271" y="13"/>
                  </a:cubicBezTo>
                  <a:lnTo>
                    <a:pt x="1271" y="13"/>
                  </a:lnTo>
                  <a:cubicBezTo>
                    <a:pt x="1274" y="21"/>
                    <a:pt x="1269" y="30"/>
                    <a:pt x="1261" y="32"/>
                  </a:cubicBezTo>
                  <a:lnTo>
                    <a:pt x="1261" y="32"/>
                  </a:lnTo>
                  <a:cubicBezTo>
                    <a:pt x="918" y="131"/>
                    <a:pt x="583" y="420"/>
                    <a:pt x="342" y="826"/>
                  </a:cubicBezTo>
                  <a:lnTo>
                    <a:pt x="342" y="826"/>
                  </a:lnTo>
                  <a:cubicBezTo>
                    <a:pt x="224" y="1023"/>
                    <a:pt x="32" y="1403"/>
                    <a:pt x="65" y="1722"/>
                  </a:cubicBezTo>
                  <a:lnTo>
                    <a:pt x="65" y="1722"/>
                  </a:lnTo>
                  <a:cubicBezTo>
                    <a:pt x="66" y="1731"/>
                    <a:pt x="60" y="1738"/>
                    <a:pt x="52" y="1739"/>
                  </a:cubicBezTo>
                  <a:lnTo>
                    <a:pt x="52" y="1739"/>
                  </a:lnTo>
                  <a:cubicBezTo>
                    <a:pt x="51" y="1739"/>
                    <a:pt x="51" y="1739"/>
                    <a:pt x="50" y="1739"/>
                  </a:cubicBezTo>
                </a:path>
              </a:pathLst>
            </a:custGeom>
            <a:solidFill>
              <a:srgbClr val="FFF4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49" name="Freeform 64">
              <a:extLst>
                <a:ext uri="{FF2B5EF4-FFF2-40B4-BE49-F238E27FC236}">
                  <a16:creationId xmlns:a16="http://schemas.microsoft.com/office/drawing/2014/main" id="{77E3225F-1AE0-2C47-8FDD-BB7377DC9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2336" y="7533648"/>
              <a:ext cx="730577" cy="2576237"/>
            </a:xfrm>
            <a:custGeom>
              <a:avLst/>
              <a:gdLst>
                <a:gd name="T0" fmla="*/ 17 w 588"/>
                <a:gd name="T1" fmla="*/ 2068 h 2069"/>
                <a:gd name="T2" fmla="*/ 17 w 588"/>
                <a:gd name="T3" fmla="*/ 2068 h 2069"/>
                <a:gd name="T4" fmla="*/ 11 w 588"/>
                <a:gd name="T5" fmla="*/ 2067 h 2069"/>
                <a:gd name="T6" fmla="*/ 11 w 588"/>
                <a:gd name="T7" fmla="*/ 2067 h 2069"/>
                <a:gd name="T8" fmla="*/ 3 w 588"/>
                <a:gd name="T9" fmla="*/ 2047 h 2069"/>
                <a:gd name="T10" fmla="*/ 3 w 588"/>
                <a:gd name="T11" fmla="*/ 2047 h 2069"/>
                <a:gd name="T12" fmla="*/ 404 w 588"/>
                <a:gd name="T13" fmla="*/ 961 h 2069"/>
                <a:gd name="T14" fmla="*/ 404 w 588"/>
                <a:gd name="T15" fmla="*/ 961 h 2069"/>
                <a:gd name="T16" fmla="*/ 484 w 588"/>
                <a:gd name="T17" fmla="*/ 20 h 2069"/>
                <a:gd name="T18" fmla="*/ 484 w 588"/>
                <a:gd name="T19" fmla="*/ 20 h 2069"/>
                <a:gd name="T20" fmla="*/ 495 w 588"/>
                <a:gd name="T21" fmla="*/ 1 h 2069"/>
                <a:gd name="T22" fmla="*/ 495 w 588"/>
                <a:gd name="T23" fmla="*/ 1 h 2069"/>
                <a:gd name="T24" fmla="*/ 513 w 588"/>
                <a:gd name="T25" fmla="*/ 13 h 2069"/>
                <a:gd name="T26" fmla="*/ 513 w 588"/>
                <a:gd name="T27" fmla="*/ 13 h 2069"/>
                <a:gd name="T28" fmla="*/ 434 w 588"/>
                <a:gd name="T29" fmla="*/ 970 h 2069"/>
                <a:gd name="T30" fmla="*/ 434 w 588"/>
                <a:gd name="T31" fmla="*/ 970 h 2069"/>
                <a:gd name="T32" fmla="*/ 31 w 588"/>
                <a:gd name="T33" fmla="*/ 2060 h 2069"/>
                <a:gd name="T34" fmla="*/ 31 w 588"/>
                <a:gd name="T35" fmla="*/ 2060 h 2069"/>
                <a:gd name="T36" fmla="*/ 17 w 588"/>
                <a:gd name="T37" fmla="*/ 2068 h 2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8" h="2069">
                  <a:moveTo>
                    <a:pt x="17" y="2068"/>
                  </a:moveTo>
                  <a:lnTo>
                    <a:pt x="17" y="2068"/>
                  </a:lnTo>
                  <a:cubicBezTo>
                    <a:pt x="15" y="2068"/>
                    <a:pt x="13" y="2068"/>
                    <a:pt x="11" y="2067"/>
                  </a:cubicBezTo>
                  <a:lnTo>
                    <a:pt x="11" y="2067"/>
                  </a:lnTo>
                  <a:cubicBezTo>
                    <a:pt x="3" y="2064"/>
                    <a:pt x="0" y="2055"/>
                    <a:pt x="3" y="2047"/>
                  </a:cubicBezTo>
                  <a:lnTo>
                    <a:pt x="3" y="2047"/>
                  </a:lnTo>
                  <a:cubicBezTo>
                    <a:pt x="190" y="1627"/>
                    <a:pt x="318" y="1282"/>
                    <a:pt x="404" y="961"/>
                  </a:cubicBezTo>
                  <a:lnTo>
                    <a:pt x="404" y="961"/>
                  </a:lnTo>
                  <a:cubicBezTo>
                    <a:pt x="484" y="667"/>
                    <a:pt x="556" y="325"/>
                    <a:pt x="484" y="20"/>
                  </a:cubicBezTo>
                  <a:lnTo>
                    <a:pt x="484" y="20"/>
                  </a:lnTo>
                  <a:cubicBezTo>
                    <a:pt x="481" y="12"/>
                    <a:pt x="487" y="3"/>
                    <a:pt x="495" y="1"/>
                  </a:cubicBezTo>
                  <a:lnTo>
                    <a:pt x="495" y="1"/>
                  </a:lnTo>
                  <a:cubicBezTo>
                    <a:pt x="503" y="0"/>
                    <a:pt x="511" y="5"/>
                    <a:pt x="513" y="13"/>
                  </a:cubicBezTo>
                  <a:lnTo>
                    <a:pt x="513" y="13"/>
                  </a:lnTo>
                  <a:cubicBezTo>
                    <a:pt x="587" y="325"/>
                    <a:pt x="514" y="672"/>
                    <a:pt x="434" y="970"/>
                  </a:cubicBezTo>
                  <a:lnTo>
                    <a:pt x="434" y="970"/>
                  </a:lnTo>
                  <a:cubicBezTo>
                    <a:pt x="346" y="1292"/>
                    <a:pt x="219" y="1638"/>
                    <a:pt x="31" y="2060"/>
                  </a:cubicBezTo>
                  <a:lnTo>
                    <a:pt x="31" y="2060"/>
                  </a:lnTo>
                  <a:cubicBezTo>
                    <a:pt x="28" y="2065"/>
                    <a:pt x="23" y="2068"/>
                    <a:pt x="17" y="2068"/>
                  </a:cubicBezTo>
                </a:path>
              </a:pathLst>
            </a:custGeom>
            <a:solidFill>
              <a:srgbClr val="FDA79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50" name="Freeform 65">
              <a:extLst>
                <a:ext uri="{FF2B5EF4-FFF2-40B4-BE49-F238E27FC236}">
                  <a16:creationId xmlns:a16="http://schemas.microsoft.com/office/drawing/2014/main" id="{C5567EDE-8A1A-274E-9257-5695683BE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2763" y="10510877"/>
              <a:ext cx="2180737" cy="1356781"/>
            </a:xfrm>
            <a:custGeom>
              <a:avLst/>
              <a:gdLst>
                <a:gd name="T0" fmla="*/ 62 w 1749"/>
                <a:gd name="T1" fmla="*/ 1088 h 1089"/>
                <a:gd name="T2" fmla="*/ 62 w 1749"/>
                <a:gd name="T3" fmla="*/ 1088 h 1089"/>
                <a:gd name="T4" fmla="*/ 38 w 1749"/>
                <a:gd name="T5" fmla="*/ 1084 h 1089"/>
                <a:gd name="T6" fmla="*/ 38 w 1749"/>
                <a:gd name="T7" fmla="*/ 1084 h 1089"/>
                <a:gd name="T8" fmla="*/ 3 w 1749"/>
                <a:gd name="T9" fmla="*/ 1043 h 1089"/>
                <a:gd name="T10" fmla="*/ 3 w 1749"/>
                <a:gd name="T11" fmla="*/ 1043 h 1089"/>
                <a:gd name="T12" fmla="*/ 14 w 1749"/>
                <a:gd name="T13" fmla="*/ 1004 h 1089"/>
                <a:gd name="T14" fmla="*/ 14 w 1749"/>
                <a:gd name="T15" fmla="*/ 1004 h 1089"/>
                <a:gd name="T16" fmla="*/ 36 w 1749"/>
                <a:gd name="T17" fmla="*/ 1005 h 1089"/>
                <a:gd name="T18" fmla="*/ 36 w 1749"/>
                <a:gd name="T19" fmla="*/ 1005 h 1089"/>
                <a:gd name="T20" fmla="*/ 35 w 1749"/>
                <a:gd name="T21" fmla="*/ 1026 h 1089"/>
                <a:gd name="T22" fmla="*/ 35 w 1749"/>
                <a:gd name="T23" fmla="*/ 1026 h 1089"/>
                <a:gd name="T24" fmla="*/ 33 w 1749"/>
                <a:gd name="T25" fmla="*/ 1037 h 1089"/>
                <a:gd name="T26" fmla="*/ 33 w 1749"/>
                <a:gd name="T27" fmla="*/ 1037 h 1089"/>
                <a:gd name="T28" fmla="*/ 48 w 1749"/>
                <a:gd name="T29" fmla="*/ 1055 h 1089"/>
                <a:gd name="T30" fmla="*/ 48 w 1749"/>
                <a:gd name="T31" fmla="*/ 1055 h 1089"/>
                <a:gd name="T32" fmla="*/ 105 w 1749"/>
                <a:gd name="T33" fmla="*/ 1046 h 1089"/>
                <a:gd name="T34" fmla="*/ 105 w 1749"/>
                <a:gd name="T35" fmla="*/ 1046 h 1089"/>
                <a:gd name="T36" fmla="*/ 1313 w 1749"/>
                <a:gd name="T37" fmla="*/ 315 h 1089"/>
                <a:gd name="T38" fmla="*/ 1313 w 1749"/>
                <a:gd name="T39" fmla="*/ 315 h 1089"/>
                <a:gd name="T40" fmla="*/ 1371 w 1749"/>
                <a:gd name="T41" fmla="*/ 263 h 1089"/>
                <a:gd name="T42" fmla="*/ 1371 w 1749"/>
                <a:gd name="T43" fmla="*/ 263 h 1089"/>
                <a:gd name="T44" fmla="*/ 1725 w 1749"/>
                <a:gd name="T45" fmla="*/ 3 h 1089"/>
                <a:gd name="T46" fmla="*/ 1725 w 1749"/>
                <a:gd name="T47" fmla="*/ 3 h 1089"/>
                <a:gd name="T48" fmla="*/ 1745 w 1749"/>
                <a:gd name="T49" fmla="*/ 11 h 1089"/>
                <a:gd name="T50" fmla="*/ 1745 w 1749"/>
                <a:gd name="T51" fmla="*/ 11 h 1089"/>
                <a:gd name="T52" fmla="*/ 1737 w 1749"/>
                <a:gd name="T53" fmla="*/ 31 h 1089"/>
                <a:gd name="T54" fmla="*/ 1737 w 1749"/>
                <a:gd name="T55" fmla="*/ 31 h 1089"/>
                <a:gd name="T56" fmla="*/ 1391 w 1749"/>
                <a:gd name="T57" fmla="*/ 286 h 1089"/>
                <a:gd name="T58" fmla="*/ 1391 w 1749"/>
                <a:gd name="T59" fmla="*/ 286 h 1089"/>
                <a:gd name="T60" fmla="*/ 1333 w 1749"/>
                <a:gd name="T61" fmla="*/ 338 h 1089"/>
                <a:gd name="T62" fmla="*/ 1333 w 1749"/>
                <a:gd name="T63" fmla="*/ 338 h 1089"/>
                <a:gd name="T64" fmla="*/ 116 w 1749"/>
                <a:gd name="T65" fmla="*/ 1075 h 1089"/>
                <a:gd name="T66" fmla="*/ 116 w 1749"/>
                <a:gd name="T67" fmla="*/ 1075 h 1089"/>
                <a:gd name="T68" fmla="*/ 62 w 1749"/>
                <a:gd name="T69" fmla="*/ 1088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49" h="1089">
                  <a:moveTo>
                    <a:pt x="62" y="1088"/>
                  </a:moveTo>
                  <a:lnTo>
                    <a:pt x="62" y="1088"/>
                  </a:lnTo>
                  <a:cubicBezTo>
                    <a:pt x="54" y="1088"/>
                    <a:pt x="46" y="1087"/>
                    <a:pt x="38" y="1084"/>
                  </a:cubicBezTo>
                  <a:lnTo>
                    <a:pt x="38" y="1084"/>
                  </a:lnTo>
                  <a:cubicBezTo>
                    <a:pt x="21" y="1078"/>
                    <a:pt x="7" y="1062"/>
                    <a:pt x="3" y="1043"/>
                  </a:cubicBezTo>
                  <a:lnTo>
                    <a:pt x="3" y="1043"/>
                  </a:lnTo>
                  <a:cubicBezTo>
                    <a:pt x="0" y="1028"/>
                    <a:pt x="4" y="1013"/>
                    <a:pt x="14" y="1004"/>
                  </a:cubicBezTo>
                  <a:lnTo>
                    <a:pt x="14" y="1004"/>
                  </a:lnTo>
                  <a:cubicBezTo>
                    <a:pt x="21" y="998"/>
                    <a:pt x="31" y="999"/>
                    <a:pt x="36" y="1005"/>
                  </a:cubicBezTo>
                  <a:lnTo>
                    <a:pt x="36" y="1005"/>
                  </a:lnTo>
                  <a:cubicBezTo>
                    <a:pt x="42" y="1011"/>
                    <a:pt x="42" y="1021"/>
                    <a:pt x="35" y="1026"/>
                  </a:cubicBezTo>
                  <a:lnTo>
                    <a:pt x="35" y="1026"/>
                  </a:lnTo>
                  <a:cubicBezTo>
                    <a:pt x="32" y="1029"/>
                    <a:pt x="32" y="1032"/>
                    <a:pt x="33" y="1037"/>
                  </a:cubicBezTo>
                  <a:lnTo>
                    <a:pt x="33" y="1037"/>
                  </a:lnTo>
                  <a:cubicBezTo>
                    <a:pt x="35" y="1045"/>
                    <a:pt x="41" y="1053"/>
                    <a:pt x="48" y="1055"/>
                  </a:cubicBezTo>
                  <a:lnTo>
                    <a:pt x="48" y="1055"/>
                  </a:lnTo>
                  <a:cubicBezTo>
                    <a:pt x="65" y="1061"/>
                    <a:pt x="85" y="1054"/>
                    <a:pt x="105" y="1046"/>
                  </a:cubicBezTo>
                  <a:lnTo>
                    <a:pt x="105" y="1046"/>
                  </a:lnTo>
                  <a:cubicBezTo>
                    <a:pt x="549" y="876"/>
                    <a:pt x="955" y="630"/>
                    <a:pt x="1313" y="315"/>
                  </a:cubicBezTo>
                  <a:lnTo>
                    <a:pt x="1313" y="315"/>
                  </a:lnTo>
                  <a:cubicBezTo>
                    <a:pt x="1333" y="298"/>
                    <a:pt x="1352" y="280"/>
                    <a:pt x="1371" y="263"/>
                  </a:cubicBezTo>
                  <a:lnTo>
                    <a:pt x="1371" y="263"/>
                  </a:lnTo>
                  <a:cubicBezTo>
                    <a:pt x="1479" y="166"/>
                    <a:pt x="1591" y="65"/>
                    <a:pt x="1725" y="3"/>
                  </a:cubicBezTo>
                  <a:lnTo>
                    <a:pt x="1725" y="3"/>
                  </a:lnTo>
                  <a:cubicBezTo>
                    <a:pt x="1732" y="0"/>
                    <a:pt x="1741" y="3"/>
                    <a:pt x="1745" y="11"/>
                  </a:cubicBezTo>
                  <a:lnTo>
                    <a:pt x="1745" y="11"/>
                  </a:lnTo>
                  <a:cubicBezTo>
                    <a:pt x="1748" y="18"/>
                    <a:pt x="1746" y="28"/>
                    <a:pt x="1737" y="31"/>
                  </a:cubicBezTo>
                  <a:lnTo>
                    <a:pt x="1737" y="31"/>
                  </a:lnTo>
                  <a:cubicBezTo>
                    <a:pt x="1608" y="91"/>
                    <a:pt x="1498" y="190"/>
                    <a:pt x="1391" y="286"/>
                  </a:cubicBezTo>
                  <a:lnTo>
                    <a:pt x="1391" y="286"/>
                  </a:lnTo>
                  <a:cubicBezTo>
                    <a:pt x="1373" y="304"/>
                    <a:pt x="1353" y="321"/>
                    <a:pt x="1333" y="338"/>
                  </a:cubicBezTo>
                  <a:lnTo>
                    <a:pt x="1333" y="338"/>
                  </a:lnTo>
                  <a:cubicBezTo>
                    <a:pt x="973" y="656"/>
                    <a:pt x="563" y="903"/>
                    <a:pt x="116" y="1075"/>
                  </a:cubicBezTo>
                  <a:lnTo>
                    <a:pt x="116" y="1075"/>
                  </a:lnTo>
                  <a:cubicBezTo>
                    <a:pt x="99" y="1082"/>
                    <a:pt x="81" y="1088"/>
                    <a:pt x="62" y="1088"/>
                  </a:cubicBezTo>
                </a:path>
              </a:pathLst>
            </a:custGeom>
            <a:solidFill>
              <a:srgbClr val="FDA79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78950E4D-417B-E94F-AD3B-67027420F249}"/>
                </a:ext>
              </a:extLst>
            </p:cNvPr>
            <p:cNvGrpSpPr/>
            <p:nvPr/>
          </p:nvGrpSpPr>
          <p:grpSpPr>
            <a:xfrm>
              <a:off x="1438934" y="8593804"/>
              <a:ext cx="2823427" cy="3488086"/>
              <a:chOff x="1438934" y="8593804"/>
              <a:chExt cx="2823427" cy="3488086"/>
            </a:xfrm>
          </p:grpSpPr>
          <p:sp>
            <p:nvSpPr>
              <p:cNvPr id="52" name="Freeform 66">
                <a:extLst>
                  <a:ext uri="{FF2B5EF4-FFF2-40B4-BE49-F238E27FC236}">
                    <a16:creationId xmlns:a16="http://schemas.microsoft.com/office/drawing/2014/main" id="{1006698A-9DA4-F240-9F79-1FFE92E2F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3601" y="8593804"/>
                <a:ext cx="1768760" cy="3488086"/>
              </a:xfrm>
              <a:custGeom>
                <a:avLst/>
                <a:gdLst>
                  <a:gd name="T0" fmla="*/ 1192 w 1418"/>
                  <a:gd name="T1" fmla="*/ 1118 h 2802"/>
                  <a:gd name="T2" fmla="*/ 1192 w 1418"/>
                  <a:gd name="T3" fmla="*/ 1118 h 2802"/>
                  <a:gd name="T4" fmla="*/ 720 w 1418"/>
                  <a:gd name="T5" fmla="*/ 1524 h 2802"/>
                  <a:gd name="T6" fmla="*/ 720 w 1418"/>
                  <a:gd name="T7" fmla="*/ 1524 h 2802"/>
                  <a:gd name="T8" fmla="*/ 678 w 1418"/>
                  <a:gd name="T9" fmla="*/ 1547 h 2802"/>
                  <a:gd name="T10" fmla="*/ 678 w 1418"/>
                  <a:gd name="T11" fmla="*/ 1547 h 2802"/>
                  <a:gd name="T12" fmla="*/ 652 w 1418"/>
                  <a:gd name="T13" fmla="*/ 1330 h 2802"/>
                  <a:gd name="T14" fmla="*/ 652 w 1418"/>
                  <a:gd name="T15" fmla="*/ 1330 h 2802"/>
                  <a:gd name="T16" fmla="*/ 797 w 1418"/>
                  <a:gd name="T17" fmla="*/ 684 h 2802"/>
                  <a:gd name="T18" fmla="*/ 797 w 1418"/>
                  <a:gd name="T19" fmla="*/ 684 h 2802"/>
                  <a:gd name="T20" fmla="*/ 835 w 1418"/>
                  <a:gd name="T21" fmla="*/ 175 h 2802"/>
                  <a:gd name="T22" fmla="*/ 835 w 1418"/>
                  <a:gd name="T23" fmla="*/ 175 h 2802"/>
                  <a:gd name="T24" fmla="*/ 334 w 1418"/>
                  <a:gd name="T25" fmla="*/ 513 h 2802"/>
                  <a:gd name="T26" fmla="*/ 334 w 1418"/>
                  <a:gd name="T27" fmla="*/ 513 h 2802"/>
                  <a:gd name="T28" fmla="*/ 36 w 1418"/>
                  <a:gd name="T29" fmla="*/ 1569 h 2802"/>
                  <a:gd name="T30" fmla="*/ 36 w 1418"/>
                  <a:gd name="T31" fmla="*/ 1569 h 2802"/>
                  <a:gd name="T32" fmla="*/ 68 w 1418"/>
                  <a:gd name="T33" fmla="*/ 2801 h 2802"/>
                  <a:gd name="T34" fmla="*/ 462 w 1418"/>
                  <a:gd name="T35" fmla="*/ 2801 h 2802"/>
                  <a:gd name="T36" fmla="*/ 462 w 1418"/>
                  <a:gd name="T37" fmla="*/ 2801 h 2802"/>
                  <a:gd name="T38" fmla="*/ 1192 w 1418"/>
                  <a:gd name="T39" fmla="*/ 1118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18" h="2802">
                    <a:moveTo>
                      <a:pt x="1192" y="1118"/>
                    </a:moveTo>
                    <a:lnTo>
                      <a:pt x="1192" y="1118"/>
                    </a:lnTo>
                    <a:cubicBezTo>
                      <a:pt x="968" y="923"/>
                      <a:pt x="762" y="1418"/>
                      <a:pt x="720" y="1524"/>
                    </a:cubicBezTo>
                    <a:lnTo>
                      <a:pt x="720" y="1524"/>
                    </a:lnTo>
                    <a:cubicBezTo>
                      <a:pt x="714" y="1541"/>
                      <a:pt x="696" y="1552"/>
                      <a:pt x="678" y="1547"/>
                    </a:cubicBezTo>
                    <a:lnTo>
                      <a:pt x="678" y="1547"/>
                    </a:lnTo>
                    <a:cubicBezTo>
                      <a:pt x="612" y="1528"/>
                      <a:pt x="646" y="1374"/>
                      <a:pt x="652" y="1330"/>
                    </a:cubicBezTo>
                    <a:lnTo>
                      <a:pt x="652" y="1330"/>
                    </a:lnTo>
                    <a:cubicBezTo>
                      <a:pt x="685" y="1112"/>
                      <a:pt x="750" y="899"/>
                      <a:pt x="797" y="684"/>
                    </a:cubicBezTo>
                    <a:lnTo>
                      <a:pt x="797" y="684"/>
                    </a:lnTo>
                    <a:cubicBezTo>
                      <a:pt x="825" y="562"/>
                      <a:pt x="917" y="292"/>
                      <a:pt x="835" y="175"/>
                    </a:cubicBezTo>
                    <a:lnTo>
                      <a:pt x="835" y="175"/>
                    </a:lnTo>
                    <a:cubicBezTo>
                      <a:pt x="712" y="0"/>
                      <a:pt x="387" y="430"/>
                      <a:pt x="334" y="513"/>
                    </a:cubicBezTo>
                    <a:lnTo>
                      <a:pt x="334" y="513"/>
                    </a:lnTo>
                    <a:cubicBezTo>
                      <a:pt x="135" y="825"/>
                      <a:pt x="68" y="1206"/>
                      <a:pt x="36" y="1569"/>
                    </a:cubicBezTo>
                    <a:lnTo>
                      <a:pt x="36" y="1569"/>
                    </a:lnTo>
                    <a:cubicBezTo>
                      <a:pt x="0" y="1975"/>
                      <a:pt x="8" y="2396"/>
                      <a:pt x="68" y="2801"/>
                    </a:cubicBezTo>
                    <a:lnTo>
                      <a:pt x="462" y="2801"/>
                    </a:lnTo>
                    <a:lnTo>
                      <a:pt x="462" y="2801"/>
                    </a:lnTo>
                    <a:cubicBezTo>
                      <a:pt x="946" y="2549"/>
                      <a:pt x="1417" y="1315"/>
                      <a:pt x="1192" y="1118"/>
                    </a:cubicBezTo>
                  </a:path>
                </a:pathLst>
              </a:custGeom>
              <a:solidFill>
                <a:srgbClr val="E96B7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53" name="Freeform 67">
                <a:extLst>
                  <a:ext uri="{FF2B5EF4-FFF2-40B4-BE49-F238E27FC236}">
                    <a16:creationId xmlns:a16="http://schemas.microsoft.com/office/drawing/2014/main" id="{DFE739C3-DF03-9F46-B52E-A9A4463AA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501" y="9093672"/>
                <a:ext cx="1334809" cy="2856383"/>
              </a:xfrm>
              <a:custGeom>
                <a:avLst/>
                <a:gdLst>
                  <a:gd name="T0" fmla="*/ 1059 w 1071"/>
                  <a:gd name="T1" fmla="*/ 1189 h 2294"/>
                  <a:gd name="T2" fmla="*/ 858 w 1071"/>
                  <a:gd name="T3" fmla="*/ 1333 h 2294"/>
                  <a:gd name="T4" fmla="*/ 946 w 1071"/>
                  <a:gd name="T5" fmla="*/ 1041 h 2294"/>
                  <a:gd name="T6" fmla="*/ 940 w 1071"/>
                  <a:gd name="T7" fmla="*/ 1045 h 2294"/>
                  <a:gd name="T8" fmla="*/ 843 w 1071"/>
                  <a:gd name="T9" fmla="*/ 1340 h 2294"/>
                  <a:gd name="T10" fmla="*/ 843 w 1071"/>
                  <a:gd name="T11" fmla="*/ 1341 h 2294"/>
                  <a:gd name="T12" fmla="*/ 621 w 1071"/>
                  <a:gd name="T13" fmla="*/ 1693 h 2294"/>
                  <a:gd name="T14" fmla="*/ 490 w 1071"/>
                  <a:gd name="T15" fmla="*/ 1325 h 2294"/>
                  <a:gd name="T16" fmla="*/ 480 w 1071"/>
                  <a:gd name="T17" fmla="*/ 1324 h 2294"/>
                  <a:gd name="T18" fmla="*/ 615 w 1071"/>
                  <a:gd name="T19" fmla="*/ 1701 h 2294"/>
                  <a:gd name="T20" fmla="*/ 497 w 1071"/>
                  <a:gd name="T21" fmla="*/ 1830 h 2294"/>
                  <a:gd name="T22" fmla="*/ 184 w 1071"/>
                  <a:gd name="T23" fmla="*/ 2053 h 2294"/>
                  <a:gd name="T24" fmla="*/ 521 w 1071"/>
                  <a:gd name="T25" fmla="*/ 815 h 2294"/>
                  <a:gd name="T26" fmla="*/ 519 w 1071"/>
                  <a:gd name="T27" fmla="*/ 808 h 2294"/>
                  <a:gd name="T28" fmla="*/ 223 w 1071"/>
                  <a:gd name="T29" fmla="*/ 1095 h 2294"/>
                  <a:gd name="T30" fmla="*/ 345 w 1071"/>
                  <a:gd name="T31" fmla="*/ 528 h 2294"/>
                  <a:gd name="T32" fmla="*/ 414 w 1071"/>
                  <a:gd name="T33" fmla="*/ 333 h 2294"/>
                  <a:gd name="T34" fmla="*/ 643 w 1071"/>
                  <a:gd name="T35" fmla="*/ 170 h 2294"/>
                  <a:gd name="T36" fmla="*/ 635 w 1071"/>
                  <a:gd name="T37" fmla="*/ 164 h 2294"/>
                  <a:gd name="T38" fmla="*/ 418 w 1071"/>
                  <a:gd name="T39" fmla="*/ 322 h 2294"/>
                  <a:gd name="T40" fmla="*/ 584 w 1071"/>
                  <a:gd name="T41" fmla="*/ 2 h 2294"/>
                  <a:gd name="T42" fmla="*/ 576 w 1071"/>
                  <a:gd name="T43" fmla="*/ 2 h 2294"/>
                  <a:gd name="T44" fmla="*/ 289 w 1071"/>
                  <a:gd name="T45" fmla="*/ 691 h 2294"/>
                  <a:gd name="T46" fmla="*/ 193 w 1071"/>
                  <a:gd name="T47" fmla="*/ 375 h 2294"/>
                  <a:gd name="T48" fmla="*/ 183 w 1071"/>
                  <a:gd name="T49" fmla="*/ 372 h 2294"/>
                  <a:gd name="T50" fmla="*/ 287 w 1071"/>
                  <a:gd name="T51" fmla="*/ 701 h 2294"/>
                  <a:gd name="T52" fmla="*/ 212 w 1071"/>
                  <a:gd name="T53" fmla="*/ 1098 h 2294"/>
                  <a:gd name="T54" fmla="*/ 207 w 1071"/>
                  <a:gd name="T55" fmla="*/ 1104 h 2294"/>
                  <a:gd name="T56" fmla="*/ 172 w 1071"/>
                  <a:gd name="T57" fmla="*/ 1571 h 2294"/>
                  <a:gd name="T58" fmla="*/ 62 w 1071"/>
                  <a:gd name="T59" fmla="*/ 1531 h 2294"/>
                  <a:gd name="T60" fmla="*/ 8 w 1071"/>
                  <a:gd name="T61" fmla="*/ 1388 h 2294"/>
                  <a:gd name="T62" fmla="*/ 2 w 1071"/>
                  <a:gd name="T63" fmla="*/ 1393 h 2294"/>
                  <a:gd name="T64" fmla="*/ 170 w 1071"/>
                  <a:gd name="T65" fmla="*/ 1581 h 2294"/>
                  <a:gd name="T66" fmla="*/ 172 w 1071"/>
                  <a:gd name="T67" fmla="*/ 1581 h 2294"/>
                  <a:gd name="T68" fmla="*/ 174 w 1071"/>
                  <a:gd name="T69" fmla="*/ 2063 h 2294"/>
                  <a:gd name="T70" fmla="*/ 174 w 1071"/>
                  <a:gd name="T71" fmla="*/ 2063 h 2294"/>
                  <a:gd name="T72" fmla="*/ 191 w 1071"/>
                  <a:gd name="T73" fmla="*/ 2293 h 2294"/>
                  <a:gd name="T74" fmla="*/ 192 w 1071"/>
                  <a:gd name="T75" fmla="*/ 2293 h 2294"/>
                  <a:gd name="T76" fmla="*/ 184 w 1071"/>
                  <a:gd name="T77" fmla="*/ 2065 h 2294"/>
                  <a:gd name="T78" fmla="*/ 333 w 1071"/>
                  <a:gd name="T79" fmla="*/ 1976 h 2294"/>
                  <a:gd name="T80" fmla="*/ 654 w 1071"/>
                  <a:gd name="T81" fmla="*/ 1966 h 2294"/>
                  <a:gd name="T82" fmla="*/ 656 w 1071"/>
                  <a:gd name="T83" fmla="*/ 1958 h 2294"/>
                  <a:gd name="T84" fmla="*/ 342 w 1071"/>
                  <a:gd name="T85" fmla="*/ 1969 h 2294"/>
                  <a:gd name="T86" fmla="*/ 504 w 1071"/>
                  <a:gd name="T87" fmla="*/ 1838 h 2294"/>
                  <a:gd name="T88" fmla="*/ 1068 w 1071"/>
                  <a:gd name="T89" fmla="*/ 1194 h 2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71" h="2294">
                    <a:moveTo>
                      <a:pt x="1067" y="1187"/>
                    </a:moveTo>
                    <a:lnTo>
                      <a:pt x="1067" y="1187"/>
                    </a:lnTo>
                    <a:cubicBezTo>
                      <a:pt x="1064" y="1186"/>
                      <a:pt x="1061" y="1186"/>
                      <a:pt x="1059" y="1189"/>
                    </a:cubicBezTo>
                    <a:lnTo>
                      <a:pt x="1059" y="1189"/>
                    </a:lnTo>
                    <a:cubicBezTo>
                      <a:pt x="993" y="1297"/>
                      <a:pt x="890" y="1327"/>
                      <a:pt x="858" y="1333"/>
                    </a:cubicBezTo>
                    <a:lnTo>
                      <a:pt x="858" y="1333"/>
                    </a:lnTo>
                    <a:cubicBezTo>
                      <a:pt x="895" y="1247"/>
                      <a:pt x="927" y="1151"/>
                      <a:pt x="950" y="1047"/>
                    </a:cubicBezTo>
                    <a:lnTo>
                      <a:pt x="950" y="1047"/>
                    </a:lnTo>
                    <a:cubicBezTo>
                      <a:pt x="950" y="1044"/>
                      <a:pt x="948" y="1041"/>
                      <a:pt x="946" y="1041"/>
                    </a:cubicBezTo>
                    <a:lnTo>
                      <a:pt x="946" y="1041"/>
                    </a:lnTo>
                    <a:cubicBezTo>
                      <a:pt x="943" y="1040"/>
                      <a:pt x="941" y="1042"/>
                      <a:pt x="940" y="1045"/>
                    </a:cubicBezTo>
                    <a:lnTo>
                      <a:pt x="940" y="1045"/>
                    </a:lnTo>
                    <a:cubicBezTo>
                      <a:pt x="917" y="1151"/>
                      <a:pt x="884" y="1248"/>
                      <a:pt x="846" y="1335"/>
                    </a:cubicBezTo>
                    <a:lnTo>
                      <a:pt x="846" y="1335"/>
                    </a:lnTo>
                    <a:cubicBezTo>
                      <a:pt x="844" y="1337"/>
                      <a:pt x="843" y="1339"/>
                      <a:pt x="843" y="1340"/>
                    </a:cubicBezTo>
                    <a:lnTo>
                      <a:pt x="843" y="1340"/>
                    </a:lnTo>
                    <a:lnTo>
                      <a:pt x="843" y="1341"/>
                    </a:lnTo>
                    <a:lnTo>
                      <a:pt x="843" y="1341"/>
                    </a:lnTo>
                    <a:cubicBezTo>
                      <a:pt x="780" y="1485"/>
                      <a:pt x="701" y="1603"/>
                      <a:pt x="623" y="1696"/>
                    </a:cubicBezTo>
                    <a:lnTo>
                      <a:pt x="623" y="1696"/>
                    </a:lnTo>
                    <a:cubicBezTo>
                      <a:pt x="623" y="1695"/>
                      <a:pt x="623" y="1695"/>
                      <a:pt x="621" y="1693"/>
                    </a:cubicBezTo>
                    <a:lnTo>
                      <a:pt x="621" y="1693"/>
                    </a:lnTo>
                    <a:cubicBezTo>
                      <a:pt x="462" y="1567"/>
                      <a:pt x="490" y="1328"/>
                      <a:pt x="490" y="1325"/>
                    </a:cubicBezTo>
                    <a:lnTo>
                      <a:pt x="490" y="1325"/>
                    </a:lnTo>
                    <a:cubicBezTo>
                      <a:pt x="491" y="1323"/>
                      <a:pt x="488" y="1320"/>
                      <a:pt x="486" y="1320"/>
                    </a:cubicBezTo>
                    <a:lnTo>
                      <a:pt x="486" y="1320"/>
                    </a:lnTo>
                    <a:cubicBezTo>
                      <a:pt x="483" y="1319"/>
                      <a:pt x="480" y="1322"/>
                      <a:pt x="480" y="1324"/>
                    </a:cubicBezTo>
                    <a:lnTo>
                      <a:pt x="480" y="1324"/>
                    </a:lnTo>
                    <a:cubicBezTo>
                      <a:pt x="480" y="1327"/>
                      <a:pt x="451" y="1571"/>
                      <a:pt x="615" y="1701"/>
                    </a:cubicBezTo>
                    <a:lnTo>
                      <a:pt x="615" y="1701"/>
                    </a:lnTo>
                    <a:cubicBezTo>
                      <a:pt x="616" y="1702"/>
                      <a:pt x="617" y="1702"/>
                      <a:pt x="618" y="1702"/>
                    </a:cubicBezTo>
                    <a:lnTo>
                      <a:pt x="618" y="1702"/>
                    </a:lnTo>
                    <a:cubicBezTo>
                      <a:pt x="577" y="1752"/>
                      <a:pt x="535" y="1794"/>
                      <a:pt x="497" y="1830"/>
                    </a:cubicBezTo>
                    <a:lnTo>
                      <a:pt x="497" y="1830"/>
                    </a:lnTo>
                    <a:cubicBezTo>
                      <a:pt x="349" y="1969"/>
                      <a:pt x="215" y="2038"/>
                      <a:pt x="184" y="2053"/>
                    </a:cubicBezTo>
                    <a:lnTo>
                      <a:pt x="184" y="2053"/>
                    </a:lnTo>
                    <a:cubicBezTo>
                      <a:pt x="168" y="1679"/>
                      <a:pt x="187" y="1364"/>
                      <a:pt x="222" y="1106"/>
                    </a:cubicBezTo>
                    <a:lnTo>
                      <a:pt x="222" y="1106"/>
                    </a:lnTo>
                    <a:cubicBezTo>
                      <a:pt x="261" y="1097"/>
                      <a:pt x="421" y="1043"/>
                      <a:pt x="521" y="815"/>
                    </a:cubicBezTo>
                    <a:lnTo>
                      <a:pt x="521" y="815"/>
                    </a:lnTo>
                    <a:cubicBezTo>
                      <a:pt x="522" y="813"/>
                      <a:pt x="521" y="810"/>
                      <a:pt x="519" y="808"/>
                    </a:cubicBezTo>
                    <a:lnTo>
                      <a:pt x="519" y="808"/>
                    </a:lnTo>
                    <a:cubicBezTo>
                      <a:pt x="516" y="807"/>
                      <a:pt x="513" y="808"/>
                      <a:pt x="512" y="811"/>
                    </a:cubicBezTo>
                    <a:lnTo>
                      <a:pt x="512" y="811"/>
                    </a:lnTo>
                    <a:cubicBezTo>
                      <a:pt x="417" y="1027"/>
                      <a:pt x="266" y="1084"/>
                      <a:pt x="223" y="1095"/>
                    </a:cubicBezTo>
                    <a:lnTo>
                      <a:pt x="223" y="1095"/>
                    </a:lnTo>
                    <a:cubicBezTo>
                      <a:pt x="256" y="858"/>
                      <a:pt x="301" y="671"/>
                      <a:pt x="345" y="528"/>
                    </a:cubicBezTo>
                    <a:lnTo>
                      <a:pt x="345" y="528"/>
                    </a:lnTo>
                    <a:cubicBezTo>
                      <a:pt x="368" y="455"/>
                      <a:pt x="391" y="390"/>
                      <a:pt x="413" y="334"/>
                    </a:cubicBezTo>
                    <a:lnTo>
                      <a:pt x="413" y="334"/>
                    </a:lnTo>
                    <a:cubicBezTo>
                      <a:pt x="413" y="334"/>
                      <a:pt x="413" y="334"/>
                      <a:pt x="414" y="333"/>
                    </a:cubicBezTo>
                    <a:lnTo>
                      <a:pt x="414" y="333"/>
                    </a:lnTo>
                    <a:cubicBezTo>
                      <a:pt x="415" y="333"/>
                      <a:pt x="568" y="289"/>
                      <a:pt x="643" y="170"/>
                    </a:cubicBezTo>
                    <a:lnTo>
                      <a:pt x="643" y="170"/>
                    </a:lnTo>
                    <a:cubicBezTo>
                      <a:pt x="645" y="168"/>
                      <a:pt x="645" y="164"/>
                      <a:pt x="642" y="163"/>
                    </a:cubicBezTo>
                    <a:lnTo>
                      <a:pt x="642" y="163"/>
                    </a:lnTo>
                    <a:cubicBezTo>
                      <a:pt x="640" y="161"/>
                      <a:pt x="637" y="162"/>
                      <a:pt x="635" y="164"/>
                    </a:cubicBezTo>
                    <a:lnTo>
                      <a:pt x="635" y="164"/>
                    </a:lnTo>
                    <a:cubicBezTo>
                      <a:pt x="571" y="265"/>
                      <a:pt x="449" y="311"/>
                      <a:pt x="418" y="322"/>
                    </a:cubicBezTo>
                    <a:lnTo>
                      <a:pt x="418" y="322"/>
                    </a:lnTo>
                    <a:cubicBezTo>
                      <a:pt x="505" y="108"/>
                      <a:pt x="583" y="10"/>
                      <a:pt x="584" y="8"/>
                    </a:cubicBezTo>
                    <a:lnTo>
                      <a:pt x="584" y="8"/>
                    </a:lnTo>
                    <a:cubicBezTo>
                      <a:pt x="586" y="7"/>
                      <a:pt x="585" y="4"/>
                      <a:pt x="584" y="2"/>
                    </a:cubicBezTo>
                    <a:lnTo>
                      <a:pt x="584" y="2"/>
                    </a:lnTo>
                    <a:cubicBezTo>
                      <a:pt x="581" y="0"/>
                      <a:pt x="578" y="0"/>
                      <a:pt x="576" y="2"/>
                    </a:cubicBezTo>
                    <a:lnTo>
                      <a:pt x="576" y="2"/>
                    </a:lnTo>
                    <a:cubicBezTo>
                      <a:pt x="575" y="4"/>
                      <a:pt x="447" y="164"/>
                      <a:pt x="335" y="524"/>
                    </a:cubicBezTo>
                    <a:lnTo>
                      <a:pt x="335" y="524"/>
                    </a:lnTo>
                    <a:cubicBezTo>
                      <a:pt x="320" y="574"/>
                      <a:pt x="305" y="629"/>
                      <a:pt x="289" y="691"/>
                    </a:cubicBezTo>
                    <a:lnTo>
                      <a:pt x="289" y="691"/>
                    </a:lnTo>
                    <a:cubicBezTo>
                      <a:pt x="130" y="604"/>
                      <a:pt x="192" y="377"/>
                      <a:pt x="193" y="375"/>
                    </a:cubicBezTo>
                    <a:lnTo>
                      <a:pt x="193" y="375"/>
                    </a:lnTo>
                    <a:cubicBezTo>
                      <a:pt x="193" y="372"/>
                      <a:pt x="192" y="369"/>
                      <a:pt x="189" y="369"/>
                    </a:cubicBezTo>
                    <a:lnTo>
                      <a:pt x="189" y="369"/>
                    </a:lnTo>
                    <a:cubicBezTo>
                      <a:pt x="187" y="368"/>
                      <a:pt x="184" y="369"/>
                      <a:pt x="183" y="372"/>
                    </a:cubicBezTo>
                    <a:lnTo>
                      <a:pt x="183" y="372"/>
                    </a:lnTo>
                    <a:cubicBezTo>
                      <a:pt x="182" y="374"/>
                      <a:pt x="117" y="611"/>
                      <a:pt x="287" y="701"/>
                    </a:cubicBezTo>
                    <a:lnTo>
                      <a:pt x="287" y="701"/>
                    </a:lnTo>
                    <a:cubicBezTo>
                      <a:pt x="259" y="814"/>
                      <a:pt x="233" y="946"/>
                      <a:pt x="213" y="1098"/>
                    </a:cubicBezTo>
                    <a:lnTo>
                      <a:pt x="213" y="1098"/>
                    </a:lnTo>
                    <a:cubicBezTo>
                      <a:pt x="212" y="1098"/>
                      <a:pt x="212" y="1098"/>
                      <a:pt x="212" y="1098"/>
                    </a:cubicBezTo>
                    <a:lnTo>
                      <a:pt x="212" y="1098"/>
                    </a:lnTo>
                    <a:cubicBezTo>
                      <a:pt x="208" y="1098"/>
                      <a:pt x="207" y="1101"/>
                      <a:pt x="207" y="1104"/>
                    </a:cubicBezTo>
                    <a:lnTo>
                      <a:pt x="207" y="1104"/>
                    </a:lnTo>
                    <a:cubicBezTo>
                      <a:pt x="207" y="1106"/>
                      <a:pt x="209" y="1108"/>
                      <a:pt x="211" y="1108"/>
                    </a:cubicBezTo>
                    <a:lnTo>
                      <a:pt x="211" y="1108"/>
                    </a:lnTo>
                    <a:cubicBezTo>
                      <a:pt x="193" y="1246"/>
                      <a:pt x="179" y="1400"/>
                      <a:pt x="172" y="1571"/>
                    </a:cubicBezTo>
                    <a:lnTo>
                      <a:pt x="172" y="1571"/>
                    </a:lnTo>
                    <a:cubicBezTo>
                      <a:pt x="126" y="1572"/>
                      <a:pt x="89" y="1558"/>
                      <a:pt x="62" y="1531"/>
                    </a:cubicBezTo>
                    <a:lnTo>
                      <a:pt x="62" y="1531"/>
                    </a:lnTo>
                    <a:cubicBezTo>
                      <a:pt x="11" y="1479"/>
                      <a:pt x="13" y="1394"/>
                      <a:pt x="13" y="1394"/>
                    </a:cubicBezTo>
                    <a:lnTo>
                      <a:pt x="13" y="1394"/>
                    </a:lnTo>
                    <a:cubicBezTo>
                      <a:pt x="13" y="1391"/>
                      <a:pt x="11" y="1388"/>
                      <a:pt x="8" y="1388"/>
                    </a:cubicBezTo>
                    <a:lnTo>
                      <a:pt x="8" y="1388"/>
                    </a:lnTo>
                    <a:cubicBezTo>
                      <a:pt x="5" y="1388"/>
                      <a:pt x="3" y="1390"/>
                      <a:pt x="2" y="1393"/>
                    </a:cubicBezTo>
                    <a:lnTo>
                      <a:pt x="2" y="1393"/>
                    </a:lnTo>
                    <a:cubicBezTo>
                      <a:pt x="2" y="1397"/>
                      <a:pt x="0" y="1483"/>
                      <a:pt x="54" y="1538"/>
                    </a:cubicBezTo>
                    <a:lnTo>
                      <a:pt x="54" y="1538"/>
                    </a:lnTo>
                    <a:cubicBezTo>
                      <a:pt x="83" y="1567"/>
                      <a:pt x="122" y="1581"/>
                      <a:pt x="170" y="1581"/>
                    </a:cubicBezTo>
                    <a:lnTo>
                      <a:pt x="170" y="1581"/>
                    </a:lnTo>
                    <a:cubicBezTo>
                      <a:pt x="171" y="1581"/>
                      <a:pt x="171" y="1581"/>
                      <a:pt x="172" y="1581"/>
                    </a:cubicBezTo>
                    <a:lnTo>
                      <a:pt x="172" y="1581"/>
                    </a:lnTo>
                    <a:cubicBezTo>
                      <a:pt x="166" y="1728"/>
                      <a:pt x="166" y="1888"/>
                      <a:pt x="174" y="2060"/>
                    </a:cubicBezTo>
                    <a:lnTo>
                      <a:pt x="174" y="2060"/>
                    </a:lnTo>
                    <a:cubicBezTo>
                      <a:pt x="173" y="2061"/>
                      <a:pt x="173" y="2062"/>
                      <a:pt x="174" y="2063"/>
                    </a:cubicBezTo>
                    <a:lnTo>
                      <a:pt x="174" y="2063"/>
                    </a:lnTo>
                    <a:lnTo>
                      <a:pt x="174" y="2063"/>
                    </a:lnTo>
                    <a:lnTo>
                      <a:pt x="174" y="2063"/>
                    </a:lnTo>
                    <a:cubicBezTo>
                      <a:pt x="177" y="2136"/>
                      <a:pt x="181" y="2212"/>
                      <a:pt x="187" y="2288"/>
                    </a:cubicBezTo>
                    <a:lnTo>
                      <a:pt x="187" y="2288"/>
                    </a:lnTo>
                    <a:cubicBezTo>
                      <a:pt x="187" y="2291"/>
                      <a:pt x="189" y="2293"/>
                      <a:pt x="191" y="2293"/>
                    </a:cubicBezTo>
                    <a:lnTo>
                      <a:pt x="191" y="2293"/>
                    </a:lnTo>
                    <a:lnTo>
                      <a:pt x="192" y="2293"/>
                    </a:lnTo>
                    <a:lnTo>
                      <a:pt x="192" y="2293"/>
                    </a:lnTo>
                    <a:cubicBezTo>
                      <a:pt x="195" y="2293"/>
                      <a:pt x="197" y="2290"/>
                      <a:pt x="197" y="2288"/>
                    </a:cubicBezTo>
                    <a:lnTo>
                      <a:pt x="197" y="2288"/>
                    </a:lnTo>
                    <a:cubicBezTo>
                      <a:pt x="191" y="2211"/>
                      <a:pt x="187" y="2137"/>
                      <a:pt x="184" y="2065"/>
                    </a:cubicBezTo>
                    <a:lnTo>
                      <a:pt x="184" y="2065"/>
                    </a:lnTo>
                    <a:cubicBezTo>
                      <a:pt x="198" y="2058"/>
                      <a:pt x="256" y="2029"/>
                      <a:pt x="333" y="1976"/>
                    </a:cubicBezTo>
                    <a:lnTo>
                      <a:pt x="333" y="1976"/>
                    </a:lnTo>
                    <a:cubicBezTo>
                      <a:pt x="345" y="1983"/>
                      <a:pt x="412" y="2019"/>
                      <a:pt x="494" y="2019"/>
                    </a:cubicBezTo>
                    <a:lnTo>
                      <a:pt x="494" y="2019"/>
                    </a:lnTo>
                    <a:cubicBezTo>
                      <a:pt x="544" y="2019"/>
                      <a:pt x="601" y="2006"/>
                      <a:pt x="654" y="1966"/>
                    </a:cubicBezTo>
                    <a:lnTo>
                      <a:pt x="654" y="1966"/>
                    </a:lnTo>
                    <a:cubicBezTo>
                      <a:pt x="657" y="1964"/>
                      <a:pt x="658" y="1960"/>
                      <a:pt x="656" y="1958"/>
                    </a:cubicBezTo>
                    <a:lnTo>
                      <a:pt x="656" y="1958"/>
                    </a:lnTo>
                    <a:cubicBezTo>
                      <a:pt x="654" y="1956"/>
                      <a:pt x="651" y="1955"/>
                      <a:pt x="648" y="1957"/>
                    </a:cubicBezTo>
                    <a:lnTo>
                      <a:pt x="648" y="1957"/>
                    </a:lnTo>
                    <a:cubicBezTo>
                      <a:pt x="517" y="2057"/>
                      <a:pt x="373" y="1986"/>
                      <a:pt x="342" y="1969"/>
                    </a:cubicBezTo>
                    <a:lnTo>
                      <a:pt x="342" y="1969"/>
                    </a:lnTo>
                    <a:cubicBezTo>
                      <a:pt x="391" y="1936"/>
                      <a:pt x="447" y="1892"/>
                      <a:pt x="504" y="1838"/>
                    </a:cubicBezTo>
                    <a:lnTo>
                      <a:pt x="504" y="1838"/>
                    </a:lnTo>
                    <a:cubicBezTo>
                      <a:pt x="616" y="1732"/>
                      <a:pt x="753" y="1570"/>
                      <a:pt x="853" y="1344"/>
                    </a:cubicBezTo>
                    <a:lnTo>
                      <a:pt x="853" y="1344"/>
                    </a:lnTo>
                    <a:cubicBezTo>
                      <a:pt x="877" y="1340"/>
                      <a:pt x="994" y="1315"/>
                      <a:pt x="1068" y="1194"/>
                    </a:cubicBezTo>
                    <a:lnTo>
                      <a:pt x="1068" y="1194"/>
                    </a:lnTo>
                    <a:cubicBezTo>
                      <a:pt x="1070" y="1192"/>
                      <a:pt x="1068" y="1189"/>
                      <a:pt x="1067" y="118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54" name="Freeform 68">
                <a:extLst>
                  <a:ext uri="{FF2B5EF4-FFF2-40B4-BE49-F238E27FC236}">
                    <a16:creationId xmlns:a16="http://schemas.microsoft.com/office/drawing/2014/main" id="{2A62E750-ACE9-E043-A09E-079BE0FF6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934" y="10093408"/>
                <a:ext cx="1603969" cy="1988481"/>
              </a:xfrm>
              <a:custGeom>
                <a:avLst/>
                <a:gdLst>
                  <a:gd name="T0" fmla="*/ 1111 w 1288"/>
                  <a:gd name="T1" fmla="*/ 1596 h 1598"/>
                  <a:gd name="T2" fmla="*/ 1111 w 1288"/>
                  <a:gd name="T3" fmla="*/ 1596 h 1598"/>
                  <a:gd name="T4" fmla="*/ 1251 w 1288"/>
                  <a:gd name="T5" fmla="*/ 950 h 1598"/>
                  <a:gd name="T6" fmla="*/ 1251 w 1288"/>
                  <a:gd name="T7" fmla="*/ 950 h 1598"/>
                  <a:gd name="T8" fmla="*/ 1055 w 1288"/>
                  <a:gd name="T9" fmla="*/ 735 h 1598"/>
                  <a:gd name="T10" fmla="*/ 1055 w 1288"/>
                  <a:gd name="T11" fmla="*/ 735 h 1598"/>
                  <a:gd name="T12" fmla="*/ 1039 w 1288"/>
                  <a:gd name="T13" fmla="*/ 799 h 1598"/>
                  <a:gd name="T14" fmla="*/ 1039 w 1288"/>
                  <a:gd name="T15" fmla="*/ 799 h 1598"/>
                  <a:gd name="T16" fmla="*/ 965 w 1288"/>
                  <a:gd name="T17" fmla="*/ 1195 h 1598"/>
                  <a:gd name="T18" fmla="*/ 965 w 1288"/>
                  <a:gd name="T19" fmla="*/ 1195 h 1598"/>
                  <a:gd name="T20" fmla="*/ 807 w 1288"/>
                  <a:gd name="T21" fmla="*/ 876 h 1598"/>
                  <a:gd name="T22" fmla="*/ 807 w 1288"/>
                  <a:gd name="T23" fmla="*/ 876 h 1598"/>
                  <a:gd name="T24" fmla="*/ 635 w 1288"/>
                  <a:gd name="T25" fmla="*/ 382 h 1598"/>
                  <a:gd name="T26" fmla="*/ 635 w 1288"/>
                  <a:gd name="T27" fmla="*/ 382 h 1598"/>
                  <a:gd name="T28" fmla="*/ 459 w 1288"/>
                  <a:gd name="T29" fmla="*/ 35 h 1598"/>
                  <a:gd name="T30" fmla="*/ 459 w 1288"/>
                  <a:gd name="T31" fmla="*/ 35 h 1598"/>
                  <a:gd name="T32" fmla="*/ 406 w 1288"/>
                  <a:gd name="T33" fmla="*/ 5 h 1598"/>
                  <a:gd name="T34" fmla="*/ 406 w 1288"/>
                  <a:gd name="T35" fmla="*/ 5 h 1598"/>
                  <a:gd name="T36" fmla="*/ 326 w 1288"/>
                  <a:gd name="T37" fmla="*/ 28 h 1598"/>
                  <a:gd name="T38" fmla="*/ 326 w 1288"/>
                  <a:gd name="T39" fmla="*/ 28 h 1598"/>
                  <a:gd name="T40" fmla="*/ 453 w 1288"/>
                  <a:gd name="T41" fmla="*/ 1112 h 1598"/>
                  <a:gd name="T42" fmla="*/ 453 w 1288"/>
                  <a:gd name="T43" fmla="*/ 1112 h 1598"/>
                  <a:gd name="T44" fmla="*/ 330 w 1288"/>
                  <a:gd name="T45" fmla="*/ 1189 h 1598"/>
                  <a:gd name="T46" fmla="*/ 330 w 1288"/>
                  <a:gd name="T47" fmla="*/ 1189 h 1598"/>
                  <a:gd name="T48" fmla="*/ 166 w 1288"/>
                  <a:gd name="T49" fmla="*/ 998 h 1598"/>
                  <a:gd name="T50" fmla="*/ 166 w 1288"/>
                  <a:gd name="T51" fmla="*/ 998 h 1598"/>
                  <a:gd name="T52" fmla="*/ 46 w 1288"/>
                  <a:gd name="T53" fmla="*/ 1106 h 1598"/>
                  <a:gd name="T54" fmla="*/ 46 w 1288"/>
                  <a:gd name="T55" fmla="*/ 1106 h 1598"/>
                  <a:gd name="T56" fmla="*/ 195 w 1288"/>
                  <a:gd name="T57" fmla="*/ 1426 h 1598"/>
                  <a:gd name="T58" fmla="*/ 195 w 1288"/>
                  <a:gd name="T59" fmla="*/ 1426 h 1598"/>
                  <a:gd name="T60" fmla="*/ 425 w 1288"/>
                  <a:gd name="T61" fmla="*/ 1597 h 1598"/>
                  <a:gd name="T62" fmla="*/ 1037 w 1288"/>
                  <a:gd name="T63" fmla="*/ 1597 h 1598"/>
                  <a:gd name="T64" fmla="*/ 1037 w 1288"/>
                  <a:gd name="T65" fmla="*/ 1597 h 1598"/>
                  <a:gd name="T66" fmla="*/ 1111 w 1288"/>
                  <a:gd name="T67" fmla="*/ 1596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88" h="1598">
                    <a:moveTo>
                      <a:pt x="1111" y="1596"/>
                    </a:moveTo>
                    <a:lnTo>
                      <a:pt x="1111" y="1596"/>
                    </a:lnTo>
                    <a:cubicBezTo>
                      <a:pt x="1218" y="1403"/>
                      <a:pt x="1287" y="1173"/>
                      <a:pt x="1251" y="950"/>
                    </a:cubicBezTo>
                    <a:lnTo>
                      <a:pt x="1251" y="950"/>
                    </a:lnTo>
                    <a:cubicBezTo>
                      <a:pt x="1244" y="908"/>
                      <a:pt x="1140" y="593"/>
                      <a:pt x="1055" y="735"/>
                    </a:cubicBezTo>
                    <a:lnTo>
                      <a:pt x="1055" y="735"/>
                    </a:lnTo>
                    <a:cubicBezTo>
                      <a:pt x="1044" y="754"/>
                      <a:pt x="1041" y="777"/>
                      <a:pt x="1039" y="799"/>
                    </a:cubicBezTo>
                    <a:lnTo>
                      <a:pt x="1039" y="799"/>
                    </a:lnTo>
                    <a:cubicBezTo>
                      <a:pt x="1028" y="922"/>
                      <a:pt x="1042" y="1089"/>
                      <a:pt x="965" y="1195"/>
                    </a:cubicBezTo>
                    <a:lnTo>
                      <a:pt x="965" y="1195"/>
                    </a:lnTo>
                    <a:cubicBezTo>
                      <a:pt x="935" y="1237"/>
                      <a:pt x="815" y="901"/>
                      <a:pt x="807" y="876"/>
                    </a:cubicBezTo>
                    <a:lnTo>
                      <a:pt x="807" y="876"/>
                    </a:lnTo>
                    <a:cubicBezTo>
                      <a:pt x="754" y="709"/>
                      <a:pt x="697" y="545"/>
                      <a:pt x="635" y="382"/>
                    </a:cubicBezTo>
                    <a:lnTo>
                      <a:pt x="635" y="382"/>
                    </a:lnTo>
                    <a:cubicBezTo>
                      <a:pt x="591" y="266"/>
                      <a:pt x="556" y="121"/>
                      <a:pt x="459" y="35"/>
                    </a:cubicBezTo>
                    <a:lnTo>
                      <a:pt x="459" y="35"/>
                    </a:lnTo>
                    <a:cubicBezTo>
                      <a:pt x="443" y="21"/>
                      <a:pt x="426" y="9"/>
                      <a:pt x="406" y="5"/>
                    </a:cubicBezTo>
                    <a:lnTo>
                      <a:pt x="406" y="5"/>
                    </a:lnTo>
                    <a:cubicBezTo>
                      <a:pt x="378" y="0"/>
                      <a:pt x="348" y="11"/>
                      <a:pt x="326" y="28"/>
                    </a:cubicBezTo>
                    <a:lnTo>
                      <a:pt x="326" y="28"/>
                    </a:lnTo>
                    <a:cubicBezTo>
                      <a:pt x="0" y="281"/>
                      <a:pt x="436" y="814"/>
                      <a:pt x="453" y="1112"/>
                    </a:cubicBezTo>
                    <a:lnTo>
                      <a:pt x="453" y="1112"/>
                    </a:lnTo>
                    <a:cubicBezTo>
                      <a:pt x="458" y="1210"/>
                      <a:pt x="409" y="1264"/>
                      <a:pt x="330" y="1189"/>
                    </a:cubicBezTo>
                    <a:lnTo>
                      <a:pt x="330" y="1189"/>
                    </a:lnTo>
                    <a:cubicBezTo>
                      <a:pt x="269" y="1132"/>
                      <a:pt x="230" y="1054"/>
                      <a:pt x="166" y="998"/>
                    </a:cubicBezTo>
                    <a:lnTo>
                      <a:pt x="166" y="998"/>
                    </a:lnTo>
                    <a:cubicBezTo>
                      <a:pt x="75" y="920"/>
                      <a:pt x="44" y="1027"/>
                      <a:pt x="46" y="1106"/>
                    </a:cubicBezTo>
                    <a:lnTo>
                      <a:pt x="46" y="1106"/>
                    </a:lnTo>
                    <a:cubicBezTo>
                      <a:pt x="48" y="1227"/>
                      <a:pt x="111" y="1341"/>
                      <a:pt x="195" y="1426"/>
                    </a:cubicBezTo>
                    <a:lnTo>
                      <a:pt x="195" y="1426"/>
                    </a:lnTo>
                    <a:cubicBezTo>
                      <a:pt x="259" y="1491"/>
                      <a:pt x="362" y="1535"/>
                      <a:pt x="425" y="1597"/>
                    </a:cubicBezTo>
                    <a:lnTo>
                      <a:pt x="1037" y="1597"/>
                    </a:lnTo>
                    <a:lnTo>
                      <a:pt x="1037" y="1597"/>
                    </a:lnTo>
                    <a:cubicBezTo>
                      <a:pt x="1083" y="1596"/>
                      <a:pt x="1111" y="1596"/>
                      <a:pt x="1111" y="1596"/>
                    </a:cubicBezTo>
                  </a:path>
                </a:pathLst>
              </a:custGeom>
              <a:solidFill>
                <a:srgbClr val="FDA79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55" name="Freeform 69">
                <a:extLst>
                  <a:ext uri="{FF2B5EF4-FFF2-40B4-BE49-F238E27FC236}">
                    <a16:creationId xmlns:a16="http://schemas.microsoft.com/office/drawing/2014/main" id="{9713A239-9AC6-544E-818B-AF1EF0B3C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82" y="10373550"/>
                <a:ext cx="1224948" cy="1664395"/>
              </a:xfrm>
              <a:custGeom>
                <a:avLst/>
                <a:gdLst>
                  <a:gd name="T0" fmla="*/ 975 w 984"/>
                  <a:gd name="T1" fmla="*/ 742 h 1335"/>
                  <a:gd name="T2" fmla="*/ 970 w 984"/>
                  <a:gd name="T3" fmla="*/ 747 h 1335"/>
                  <a:gd name="T4" fmla="*/ 797 w 984"/>
                  <a:gd name="T5" fmla="*/ 1205 h 1335"/>
                  <a:gd name="T6" fmla="*/ 784 w 984"/>
                  <a:gd name="T7" fmla="*/ 1191 h 1335"/>
                  <a:gd name="T8" fmla="*/ 723 w 984"/>
                  <a:gd name="T9" fmla="*/ 974 h 1335"/>
                  <a:gd name="T10" fmla="*/ 713 w 984"/>
                  <a:gd name="T11" fmla="*/ 973 h 1335"/>
                  <a:gd name="T12" fmla="*/ 790 w 984"/>
                  <a:gd name="T13" fmla="*/ 1213 h 1335"/>
                  <a:gd name="T14" fmla="*/ 511 w 984"/>
                  <a:gd name="T15" fmla="*/ 899 h 1335"/>
                  <a:gd name="T16" fmla="*/ 509 w 984"/>
                  <a:gd name="T17" fmla="*/ 893 h 1335"/>
                  <a:gd name="T18" fmla="*/ 452 w 984"/>
                  <a:gd name="T19" fmla="*/ 731 h 1335"/>
                  <a:gd name="T20" fmla="*/ 505 w 984"/>
                  <a:gd name="T21" fmla="*/ 471 h 1335"/>
                  <a:gd name="T22" fmla="*/ 501 w 984"/>
                  <a:gd name="T23" fmla="*/ 465 h 1335"/>
                  <a:gd name="T24" fmla="*/ 446 w 984"/>
                  <a:gd name="T25" fmla="*/ 714 h 1335"/>
                  <a:gd name="T26" fmla="*/ 322 w 984"/>
                  <a:gd name="T27" fmla="*/ 280 h 1335"/>
                  <a:gd name="T28" fmla="*/ 383 w 984"/>
                  <a:gd name="T29" fmla="*/ 113 h 1335"/>
                  <a:gd name="T30" fmla="*/ 374 w 984"/>
                  <a:gd name="T31" fmla="*/ 110 h 1335"/>
                  <a:gd name="T32" fmla="*/ 313 w 984"/>
                  <a:gd name="T33" fmla="*/ 274 h 1335"/>
                  <a:gd name="T34" fmla="*/ 237 w 984"/>
                  <a:gd name="T35" fmla="*/ 0 h 1335"/>
                  <a:gd name="T36" fmla="*/ 234 w 984"/>
                  <a:gd name="T37" fmla="*/ 7 h 1335"/>
                  <a:gd name="T38" fmla="*/ 170 w 984"/>
                  <a:gd name="T39" fmla="*/ 352 h 1335"/>
                  <a:gd name="T40" fmla="*/ 167 w 984"/>
                  <a:gd name="T41" fmla="*/ 361 h 1335"/>
                  <a:gd name="T42" fmla="*/ 333 w 984"/>
                  <a:gd name="T43" fmla="*/ 403 h 1335"/>
                  <a:gd name="T44" fmla="*/ 337 w 984"/>
                  <a:gd name="T45" fmla="*/ 405 h 1335"/>
                  <a:gd name="T46" fmla="*/ 494 w 984"/>
                  <a:gd name="T47" fmla="*/ 883 h 1335"/>
                  <a:gd name="T48" fmla="*/ 332 w 984"/>
                  <a:gd name="T49" fmla="*/ 786 h 1335"/>
                  <a:gd name="T50" fmla="*/ 327 w 984"/>
                  <a:gd name="T51" fmla="*/ 794 h 1335"/>
                  <a:gd name="T52" fmla="*/ 500 w 984"/>
                  <a:gd name="T53" fmla="*/ 900 h 1335"/>
                  <a:gd name="T54" fmla="*/ 470 w 984"/>
                  <a:gd name="T55" fmla="*/ 1208 h 1335"/>
                  <a:gd name="T56" fmla="*/ 357 w 984"/>
                  <a:gd name="T57" fmla="*/ 970 h 1335"/>
                  <a:gd name="T58" fmla="*/ 351 w 984"/>
                  <a:gd name="T59" fmla="*/ 978 h 1335"/>
                  <a:gd name="T60" fmla="*/ 459 w 984"/>
                  <a:gd name="T61" fmla="*/ 1206 h 1335"/>
                  <a:gd name="T62" fmla="*/ 2 w 984"/>
                  <a:gd name="T63" fmla="*/ 950 h 1335"/>
                  <a:gd name="T64" fmla="*/ 2 w 984"/>
                  <a:gd name="T65" fmla="*/ 957 h 1335"/>
                  <a:gd name="T66" fmla="*/ 238 w 984"/>
                  <a:gd name="T67" fmla="*/ 1163 h 1335"/>
                  <a:gd name="T68" fmla="*/ 61 w 984"/>
                  <a:gd name="T69" fmla="*/ 1143 h 1335"/>
                  <a:gd name="T70" fmla="*/ 55 w 984"/>
                  <a:gd name="T71" fmla="*/ 1146 h 1335"/>
                  <a:gd name="T72" fmla="*/ 203 w 984"/>
                  <a:gd name="T73" fmla="*/ 1175 h 1335"/>
                  <a:gd name="T74" fmla="*/ 239 w 984"/>
                  <a:gd name="T75" fmla="*/ 1173 h 1335"/>
                  <a:gd name="T76" fmla="*/ 298 w 984"/>
                  <a:gd name="T77" fmla="*/ 1167 h 1335"/>
                  <a:gd name="T78" fmla="*/ 463 w 984"/>
                  <a:gd name="T79" fmla="*/ 1217 h 1335"/>
                  <a:gd name="T80" fmla="*/ 465 w 984"/>
                  <a:gd name="T81" fmla="*/ 1217 h 1335"/>
                  <a:gd name="T82" fmla="*/ 660 w 984"/>
                  <a:gd name="T83" fmla="*/ 1311 h 1335"/>
                  <a:gd name="T84" fmla="*/ 660 w 984"/>
                  <a:gd name="T85" fmla="*/ 1311 h 1335"/>
                  <a:gd name="T86" fmla="*/ 668 w 984"/>
                  <a:gd name="T87" fmla="*/ 1330 h 1335"/>
                  <a:gd name="T88" fmla="*/ 672 w 984"/>
                  <a:gd name="T89" fmla="*/ 1334 h 1335"/>
                  <a:gd name="T90" fmla="*/ 677 w 984"/>
                  <a:gd name="T91" fmla="*/ 1326 h 1335"/>
                  <a:gd name="T92" fmla="*/ 671 w 984"/>
                  <a:gd name="T93" fmla="*/ 1312 h 1335"/>
                  <a:gd name="T94" fmla="*/ 980 w 984"/>
                  <a:gd name="T95" fmla="*/ 746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84" h="1335">
                    <a:moveTo>
                      <a:pt x="980" y="746"/>
                    </a:moveTo>
                    <a:lnTo>
                      <a:pt x="980" y="746"/>
                    </a:lnTo>
                    <a:cubicBezTo>
                      <a:pt x="980" y="744"/>
                      <a:pt x="978" y="742"/>
                      <a:pt x="975" y="742"/>
                    </a:cubicBezTo>
                    <a:lnTo>
                      <a:pt x="975" y="742"/>
                    </a:lnTo>
                    <a:cubicBezTo>
                      <a:pt x="972" y="742"/>
                      <a:pt x="970" y="744"/>
                      <a:pt x="970" y="747"/>
                    </a:cubicBezTo>
                    <a:lnTo>
                      <a:pt x="970" y="747"/>
                    </a:lnTo>
                    <a:cubicBezTo>
                      <a:pt x="973" y="847"/>
                      <a:pt x="944" y="954"/>
                      <a:pt x="879" y="1083"/>
                    </a:cubicBezTo>
                    <a:lnTo>
                      <a:pt x="879" y="1083"/>
                    </a:lnTo>
                    <a:cubicBezTo>
                      <a:pt x="856" y="1129"/>
                      <a:pt x="828" y="1170"/>
                      <a:pt x="797" y="1205"/>
                    </a:cubicBezTo>
                    <a:lnTo>
                      <a:pt x="786" y="1192"/>
                    </a:lnTo>
                    <a:lnTo>
                      <a:pt x="786" y="1192"/>
                    </a:lnTo>
                    <a:cubicBezTo>
                      <a:pt x="786" y="1191"/>
                      <a:pt x="785" y="1191"/>
                      <a:pt x="784" y="1191"/>
                    </a:cubicBezTo>
                    <a:lnTo>
                      <a:pt x="784" y="1191"/>
                    </a:lnTo>
                    <a:cubicBezTo>
                      <a:pt x="735" y="1130"/>
                      <a:pt x="713" y="1050"/>
                      <a:pt x="723" y="974"/>
                    </a:cubicBezTo>
                    <a:lnTo>
                      <a:pt x="723" y="974"/>
                    </a:lnTo>
                    <a:cubicBezTo>
                      <a:pt x="724" y="971"/>
                      <a:pt x="722" y="968"/>
                      <a:pt x="719" y="968"/>
                    </a:cubicBezTo>
                    <a:lnTo>
                      <a:pt x="719" y="968"/>
                    </a:lnTo>
                    <a:cubicBezTo>
                      <a:pt x="717" y="968"/>
                      <a:pt x="714" y="970"/>
                      <a:pt x="713" y="973"/>
                    </a:cubicBezTo>
                    <a:lnTo>
                      <a:pt x="713" y="973"/>
                    </a:lnTo>
                    <a:cubicBezTo>
                      <a:pt x="702" y="1059"/>
                      <a:pt x="731" y="1149"/>
                      <a:pt x="790" y="1213"/>
                    </a:cubicBezTo>
                    <a:lnTo>
                      <a:pt x="790" y="1213"/>
                    </a:lnTo>
                    <a:cubicBezTo>
                      <a:pt x="753" y="1252"/>
                      <a:pt x="712" y="1282"/>
                      <a:pt x="667" y="1302"/>
                    </a:cubicBezTo>
                    <a:lnTo>
                      <a:pt x="667" y="1302"/>
                    </a:lnTo>
                    <a:cubicBezTo>
                      <a:pt x="612" y="1170"/>
                      <a:pt x="560" y="1035"/>
                      <a:pt x="511" y="899"/>
                    </a:cubicBezTo>
                    <a:lnTo>
                      <a:pt x="511" y="899"/>
                    </a:lnTo>
                    <a:cubicBezTo>
                      <a:pt x="512" y="898"/>
                      <a:pt x="511" y="895"/>
                      <a:pt x="509" y="893"/>
                    </a:cubicBezTo>
                    <a:lnTo>
                      <a:pt x="509" y="893"/>
                    </a:lnTo>
                    <a:lnTo>
                      <a:pt x="509" y="893"/>
                    </a:lnTo>
                    <a:lnTo>
                      <a:pt x="509" y="893"/>
                    </a:lnTo>
                    <a:cubicBezTo>
                      <a:pt x="490" y="840"/>
                      <a:pt x="471" y="786"/>
                      <a:pt x="452" y="731"/>
                    </a:cubicBezTo>
                    <a:lnTo>
                      <a:pt x="452" y="731"/>
                    </a:lnTo>
                    <a:cubicBezTo>
                      <a:pt x="453" y="731"/>
                      <a:pt x="454" y="730"/>
                      <a:pt x="454" y="729"/>
                    </a:cubicBezTo>
                    <a:lnTo>
                      <a:pt x="505" y="471"/>
                    </a:lnTo>
                    <a:lnTo>
                      <a:pt x="505" y="471"/>
                    </a:lnTo>
                    <a:cubicBezTo>
                      <a:pt x="506" y="468"/>
                      <a:pt x="504" y="465"/>
                      <a:pt x="501" y="465"/>
                    </a:cubicBezTo>
                    <a:lnTo>
                      <a:pt x="501" y="465"/>
                    </a:lnTo>
                    <a:cubicBezTo>
                      <a:pt x="498" y="464"/>
                      <a:pt x="495" y="466"/>
                      <a:pt x="494" y="469"/>
                    </a:cubicBezTo>
                    <a:lnTo>
                      <a:pt x="446" y="714"/>
                    </a:lnTo>
                    <a:lnTo>
                      <a:pt x="446" y="714"/>
                    </a:lnTo>
                    <a:cubicBezTo>
                      <a:pt x="400" y="572"/>
                      <a:pt x="356" y="430"/>
                      <a:pt x="317" y="287"/>
                    </a:cubicBezTo>
                    <a:lnTo>
                      <a:pt x="317" y="287"/>
                    </a:lnTo>
                    <a:cubicBezTo>
                      <a:pt x="318" y="286"/>
                      <a:pt x="321" y="284"/>
                      <a:pt x="322" y="280"/>
                    </a:cubicBezTo>
                    <a:lnTo>
                      <a:pt x="322" y="280"/>
                    </a:lnTo>
                    <a:cubicBezTo>
                      <a:pt x="339" y="224"/>
                      <a:pt x="359" y="167"/>
                      <a:pt x="383" y="113"/>
                    </a:cubicBezTo>
                    <a:lnTo>
                      <a:pt x="383" y="113"/>
                    </a:lnTo>
                    <a:cubicBezTo>
                      <a:pt x="384" y="111"/>
                      <a:pt x="383" y="108"/>
                      <a:pt x="381" y="107"/>
                    </a:cubicBezTo>
                    <a:lnTo>
                      <a:pt x="381" y="107"/>
                    </a:lnTo>
                    <a:cubicBezTo>
                      <a:pt x="378" y="106"/>
                      <a:pt x="375" y="107"/>
                      <a:pt x="374" y="110"/>
                    </a:cubicBezTo>
                    <a:lnTo>
                      <a:pt x="374" y="110"/>
                    </a:lnTo>
                    <a:cubicBezTo>
                      <a:pt x="350" y="163"/>
                      <a:pt x="329" y="218"/>
                      <a:pt x="313" y="274"/>
                    </a:cubicBezTo>
                    <a:lnTo>
                      <a:pt x="313" y="274"/>
                    </a:lnTo>
                    <a:cubicBezTo>
                      <a:pt x="288" y="185"/>
                      <a:pt x="265" y="95"/>
                      <a:pt x="243" y="4"/>
                    </a:cubicBezTo>
                    <a:lnTo>
                      <a:pt x="243" y="4"/>
                    </a:lnTo>
                    <a:cubicBezTo>
                      <a:pt x="242" y="1"/>
                      <a:pt x="240" y="0"/>
                      <a:pt x="237" y="0"/>
                    </a:cubicBezTo>
                    <a:lnTo>
                      <a:pt x="237" y="0"/>
                    </a:lnTo>
                    <a:cubicBezTo>
                      <a:pt x="234" y="1"/>
                      <a:pt x="233" y="3"/>
                      <a:pt x="234" y="7"/>
                    </a:cubicBezTo>
                    <a:lnTo>
                      <a:pt x="234" y="7"/>
                    </a:lnTo>
                    <a:cubicBezTo>
                      <a:pt x="264" y="135"/>
                      <a:pt x="299" y="264"/>
                      <a:pt x="336" y="392"/>
                    </a:cubicBezTo>
                    <a:lnTo>
                      <a:pt x="170" y="352"/>
                    </a:lnTo>
                    <a:lnTo>
                      <a:pt x="170" y="352"/>
                    </a:lnTo>
                    <a:cubicBezTo>
                      <a:pt x="167" y="351"/>
                      <a:pt x="164" y="353"/>
                      <a:pt x="164" y="355"/>
                    </a:cubicBezTo>
                    <a:lnTo>
                      <a:pt x="164" y="355"/>
                    </a:lnTo>
                    <a:cubicBezTo>
                      <a:pt x="163" y="358"/>
                      <a:pt x="165" y="360"/>
                      <a:pt x="167" y="361"/>
                    </a:cubicBezTo>
                    <a:lnTo>
                      <a:pt x="332" y="402"/>
                    </a:lnTo>
                    <a:lnTo>
                      <a:pt x="332" y="402"/>
                    </a:lnTo>
                    <a:cubicBezTo>
                      <a:pt x="333" y="402"/>
                      <a:pt x="333" y="403"/>
                      <a:pt x="333" y="403"/>
                    </a:cubicBezTo>
                    <a:lnTo>
                      <a:pt x="333" y="403"/>
                    </a:lnTo>
                    <a:cubicBezTo>
                      <a:pt x="334" y="404"/>
                      <a:pt x="336" y="405"/>
                      <a:pt x="337" y="405"/>
                    </a:cubicBezTo>
                    <a:lnTo>
                      <a:pt x="337" y="405"/>
                    </a:lnTo>
                    <a:cubicBezTo>
                      <a:pt x="338" y="405"/>
                      <a:pt x="339" y="405"/>
                      <a:pt x="339" y="404"/>
                    </a:cubicBezTo>
                    <a:lnTo>
                      <a:pt x="339" y="404"/>
                    </a:lnTo>
                    <a:cubicBezTo>
                      <a:pt x="386" y="565"/>
                      <a:pt x="438" y="726"/>
                      <a:pt x="494" y="883"/>
                    </a:cubicBezTo>
                    <a:lnTo>
                      <a:pt x="494" y="883"/>
                    </a:lnTo>
                    <a:cubicBezTo>
                      <a:pt x="442" y="848"/>
                      <a:pt x="388" y="815"/>
                      <a:pt x="332" y="786"/>
                    </a:cubicBezTo>
                    <a:lnTo>
                      <a:pt x="332" y="786"/>
                    </a:lnTo>
                    <a:cubicBezTo>
                      <a:pt x="329" y="784"/>
                      <a:pt x="326" y="785"/>
                      <a:pt x="325" y="788"/>
                    </a:cubicBezTo>
                    <a:lnTo>
                      <a:pt x="325" y="788"/>
                    </a:lnTo>
                    <a:cubicBezTo>
                      <a:pt x="324" y="790"/>
                      <a:pt x="325" y="793"/>
                      <a:pt x="327" y="794"/>
                    </a:cubicBezTo>
                    <a:lnTo>
                      <a:pt x="327" y="794"/>
                    </a:lnTo>
                    <a:cubicBezTo>
                      <a:pt x="387" y="826"/>
                      <a:pt x="445" y="861"/>
                      <a:pt x="500" y="900"/>
                    </a:cubicBezTo>
                    <a:lnTo>
                      <a:pt x="500" y="900"/>
                    </a:lnTo>
                    <a:cubicBezTo>
                      <a:pt x="540" y="1012"/>
                      <a:pt x="583" y="1123"/>
                      <a:pt x="627" y="1232"/>
                    </a:cubicBezTo>
                    <a:lnTo>
                      <a:pt x="627" y="1232"/>
                    </a:lnTo>
                    <a:cubicBezTo>
                      <a:pt x="574" y="1228"/>
                      <a:pt x="521" y="1220"/>
                      <a:pt x="470" y="1208"/>
                    </a:cubicBezTo>
                    <a:lnTo>
                      <a:pt x="470" y="1208"/>
                    </a:lnTo>
                    <a:cubicBezTo>
                      <a:pt x="466" y="1119"/>
                      <a:pt x="424" y="1030"/>
                      <a:pt x="357" y="970"/>
                    </a:cubicBezTo>
                    <a:lnTo>
                      <a:pt x="357" y="970"/>
                    </a:lnTo>
                    <a:cubicBezTo>
                      <a:pt x="355" y="968"/>
                      <a:pt x="352" y="968"/>
                      <a:pt x="350" y="970"/>
                    </a:cubicBezTo>
                    <a:lnTo>
                      <a:pt x="350" y="970"/>
                    </a:lnTo>
                    <a:cubicBezTo>
                      <a:pt x="349" y="972"/>
                      <a:pt x="349" y="976"/>
                      <a:pt x="351" y="978"/>
                    </a:cubicBezTo>
                    <a:lnTo>
                      <a:pt x="351" y="978"/>
                    </a:lnTo>
                    <a:cubicBezTo>
                      <a:pt x="414" y="1035"/>
                      <a:pt x="455" y="1120"/>
                      <a:pt x="459" y="1206"/>
                    </a:cubicBezTo>
                    <a:lnTo>
                      <a:pt x="459" y="1206"/>
                    </a:lnTo>
                    <a:cubicBezTo>
                      <a:pt x="277" y="1162"/>
                      <a:pt x="114" y="1071"/>
                      <a:pt x="9" y="951"/>
                    </a:cubicBezTo>
                    <a:lnTo>
                      <a:pt x="9" y="951"/>
                    </a:lnTo>
                    <a:cubicBezTo>
                      <a:pt x="7" y="949"/>
                      <a:pt x="4" y="948"/>
                      <a:pt x="2" y="950"/>
                    </a:cubicBezTo>
                    <a:lnTo>
                      <a:pt x="2" y="950"/>
                    </a:lnTo>
                    <a:cubicBezTo>
                      <a:pt x="0" y="952"/>
                      <a:pt x="0" y="956"/>
                      <a:pt x="2" y="957"/>
                    </a:cubicBezTo>
                    <a:lnTo>
                      <a:pt x="2" y="957"/>
                    </a:lnTo>
                    <a:cubicBezTo>
                      <a:pt x="73" y="1040"/>
                      <a:pt x="173" y="1109"/>
                      <a:pt x="287" y="1159"/>
                    </a:cubicBezTo>
                    <a:lnTo>
                      <a:pt x="287" y="1159"/>
                    </a:lnTo>
                    <a:cubicBezTo>
                      <a:pt x="270" y="1161"/>
                      <a:pt x="260" y="1162"/>
                      <a:pt x="238" y="1163"/>
                    </a:cubicBezTo>
                    <a:lnTo>
                      <a:pt x="237" y="1164"/>
                    </a:lnTo>
                    <a:lnTo>
                      <a:pt x="237" y="1164"/>
                    </a:lnTo>
                    <a:cubicBezTo>
                      <a:pt x="177" y="1168"/>
                      <a:pt x="119" y="1161"/>
                      <a:pt x="61" y="1143"/>
                    </a:cubicBezTo>
                    <a:lnTo>
                      <a:pt x="61" y="1143"/>
                    </a:lnTo>
                    <a:cubicBezTo>
                      <a:pt x="58" y="1142"/>
                      <a:pt x="56" y="1144"/>
                      <a:pt x="55" y="1146"/>
                    </a:cubicBezTo>
                    <a:lnTo>
                      <a:pt x="55" y="1146"/>
                    </a:lnTo>
                    <a:cubicBezTo>
                      <a:pt x="54" y="1149"/>
                      <a:pt x="56" y="1152"/>
                      <a:pt x="58" y="1152"/>
                    </a:cubicBezTo>
                    <a:lnTo>
                      <a:pt x="58" y="1152"/>
                    </a:lnTo>
                    <a:cubicBezTo>
                      <a:pt x="105" y="1167"/>
                      <a:pt x="153" y="1175"/>
                      <a:pt x="203" y="1175"/>
                    </a:cubicBezTo>
                    <a:lnTo>
                      <a:pt x="203" y="1175"/>
                    </a:lnTo>
                    <a:cubicBezTo>
                      <a:pt x="214" y="1175"/>
                      <a:pt x="226" y="1175"/>
                      <a:pt x="238" y="1173"/>
                    </a:cubicBezTo>
                    <a:lnTo>
                      <a:pt x="239" y="1173"/>
                    </a:lnTo>
                    <a:lnTo>
                      <a:pt x="239" y="1173"/>
                    </a:lnTo>
                    <a:cubicBezTo>
                      <a:pt x="263" y="1172"/>
                      <a:pt x="273" y="1171"/>
                      <a:pt x="298" y="1167"/>
                    </a:cubicBezTo>
                    <a:lnTo>
                      <a:pt x="298" y="1167"/>
                    </a:lnTo>
                    <a:cubicBezTo>
                      <a:pt x="300" y="1167"/>
                      <a:pt x="301" y="1166"/>
                      <a:pt x="302" y="1165"/>
                    </a:cubicBezTo>
                    <a:lnTo>
                      <a:pt x="302" y="1165"/>
                    </a:lnTo>
                    <a:cubicBezTo>
                      <a:pt x="353" y="1186"/>
                      <a:pt x="407" y="1204"/>
                      <a:pt x="463" y="1217"/>
                    </a:cubicBezTo>
                    <a:lnTo>
                      <a:pt x="463" y="1217"/>
                    </a:lnTo>
                    <a:cubicBezTo>
                      <a:pt x="464" y="1217"/>
                      <a:pt x="464" y="1217"/>
                      <a:pt x="465" y="1217"/>
                    </a:cubicBezTo>
                    <a:lnTo>
                      <a:pt x="465" y="1217"/>
                    </a:lnTo>
                    <a:cubicBezTo>
                      <a:pt x="519" y="1230"/>
                      <a:pt x="575" y="1239"/>
                      <a:pt x="632" y="1243"/>
                    </a:cubicBezTo>
                    <a:lnTo>
                      <a:pt x="632" y="1243"/>
                    </a:lnTo>
                    <a:cubicBezTo>
                      <a:pt x="641" y="1266"/>
                      <a:pt x="650" y="1288"/>
                      <a:pt x="660" y="1311"/>
                    </a:cubicBezTo>
                    <a:lnTo>
                      <a:pt x="660" y="1311"/>
                    </a:lnTo>
                    <a:lnTo>
                      <a:pt x="660" y="1311"/>
                    </a:lnTo>
                    <a:lnTo>
                      <a:pt x="660" y="1311"/>
                    </a:lnTo>
                    <a:lnTo>
                      <a:pt x="660" y="1312"/>
                    </a:lnTo>
                    <a:lnTo>
                      <a:pt x="660" y="1312"/>
                    </a:lnTo>
                    <a:cubicBezTo>
                      <a:pt x="663" y="1318"/>
                      <a:pt x="665" y="1324"/>
                      <a:pt x="668" y="1330"/>
                    </a:cubicBezTo>
                    <a:lnTo>
                      <a:pt x="668" y="1330"/>
                    </a:lnTo>
                    <a:cubicBezTo>
                      <a:pt x="668" y="1332"/>
                      <a:pt x="670" y="1334"/>
                      <a:pt x="672" y="1334"/>
                    </a:cubicBezTo>
                    <a:lnTo>
                      <a:pt x="672" y="1334"/>
                    </a:lnTo>
                    <a:cubicBezTo>
                      <a:pt x="673" y="1334"/>
                      <a:pt x="674" y="1333"/>
                      <a:pt x="674" y="1333"/>
                    </a:cubicBezTo>
                    <a:lnTo>
                      <a:pt x="674" y="1333"/>
                    </a:lnTo>
                    <a:cubicBezTo>
                      <a:pt x="677" y="1332"/>
                      <a:pt x="678" y="1329"/>
                      <a:pt x="677" y="1326"/>
                    </a:cubicBezTo>
                    <a:lnTo>
                      <a:pt x="677" y="1326"/>
                    </a:lnTo>
                    <a:cubicBezTo>
                      <a:pt x="675" y="1321"/>
                      <a:pt x="673" y="1317"/>
                      <a:pt x="671" y="1312"/>
                    </a:cubicBezTo>
                    <a:lnTo>
                      <a:pt x="671" y="1312"/>
                    </a:lnTo>
                    <a:cubicBezTo>
                      <a:pt x="759" y="1272"/>
                      <a:pt x="836" y="1193"/>
                      <a:pt x="889" y="1088"/>
                    </a:cubicBezTo>
                    <a:lnTo>
                      <a:pt x="889" y="1088"/>
                    </a:lnTo>
                    <a:cubicBezTo>
                      <a:pt x="954" y="956"/>
                      <a:pt x="983" y="848"/>
                      <a:pt x="980" y="7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23E5FCE9-9A0A-A04C-BAE1-6F0ABD6691B7}"/>
                </a:ext>
              </a:extLst>
            </p:cNvPr>
            <p:cNvGrpSpPr/>
            <p:nvPr/>
          </p:nvGrpSpPr>
          <p:grpSpPr>
            <a:xfrm>
              <a:off x="9046801" y="8516901"/>
              <a:ext cx="3262869" cy="3575975"/>
              <a:chOff x="9046801" y="8516901"/>
              <a:chExt cx="3262869" cy="3575975"/>
            </a:xfrm>
          </p:grpSpPr>
          <p:sp>
            <p:nvSpPr>
              <p:cNvPr id="57" name="Freeform 70">
                <a:extLst>
                  <a:ext uri="{FF2B5EF4-FFF2-40B4-BE49-F238E27FC236}">
                    <a16:creationId xmlns:a16="http://schemas.microsoft.com/office/drawing/2014/main" id="{91494A17-2421-DE49-BD3F-987C7ACF8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766" y="8516901"/>
                <a:ext cx="2048904" cy="3575975"/>
              </a:xfrm>
              <a:custGeom>
                <a:avLst/>
                <a:gdLst>
                  <a:gd name="T0" fmla="*/ 1043 w 1646"/>
                  <a:gd name="T1" fmla="*/ 2683 h 2871"/>
                  <a:gd name="T2" fmla="*/ 1043 w 1646"/>
                  <a:gd name="T3" fmla="*/ 2683 h 2871"/>
                  <a:gd name="T4" fmla="*/ 1309 w 1646"/>
                  <a:gd name="T5" fmla="*/ 2237 h 2871"/>
                  <a:gd name="T6" fmla="*/ 1309 w 1646"/>
                  <a:gd name="T7" fmla="*/ 2237 h 2871"/>
                  <a:gd name="T8" fmla="*/ 1479 w 1646"/>
                  <a:gd name="T9" fmla="*/ 1541 h 2871"/>
                  <a:gd name="T10" fmla="*/ 1479 w 1646"/>
                  <a:gd name="T11" fmla="*/ 1541 h 2871"/>
                  <a:gd name="T12" fmla="*/ 1202 w 1646"/>
                  <a:gd name="T13" fmla="*/ 1738 h 2871"/>
                  <a:gd name="T14" fmla="*/ 1202 w 1646"/>
                  <a:gd name="T15" fmla="*/ 1738 h 2871"/>
                  <a:gd name="T16" fmla="*/ 827 w 1646"/>
                  <a:gd name="T17" fmla="*/ 2114 h 2871"/>
                  <a:gd name="T18" fmla="*/ 827 w 1646"/>
                  <a:gd name="T19" fmla="*/ 2114 h 2871"/>
                  <a:gd name="T20" fmla="*/ 896 w 1646"/>
                  <a:gd name="T21" fmla="*/ 97 h 2871"/>
                  <a:gd name="T22" fmla="*/ 896 w 1646"/>
                  <a:gd name="T23" fmla="*/ 97 h 2871"/>
                  <a:gd name="T24" fmla="*/ 0 w 1646"/>
                  <a:gd name="T25" fmla="*/ 2870 h 2871"/>
                  <a:gd name="T26" fmla="*/ 893 w 1646"/>
                  <a:gd name="T27" fmla="*/ 2870 h 2871"/>
                  <a:gd name="T28" fmla="*/ 893 w 1646"/>
                  <a:gd name="T29" fmla="*/ 2870 h 2871"/>
                  <a:gd name="T30" fmla="*/ 1043 w 1646"/>
                  <a:gd name="T31" fmla="*/ 2683 h 2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46" h="2871">
                    <a:moveTo>
                      <a:pt x="1043" y="2683"/>
                    </a:moveTo>
                    <a:lnTo>
                      <a:pt x="1043" y="2683"/>
                    </a:lnTo>
                    <a:cubicBezTo>
                      <a:pt x="1148" y="2545"/>
                      <a:pt x="1234" y="2393"/>
                      <a:pt x="1309" y="2237"/>
                    </a:cubicBezTo>
                    <a:lnTo>
                      <a:pt x="1309" y="2237"/>
                    </a:lnTo>
                    <a:cubicBezTo>
                      <a:pt x="1349" y="2158"/>
                      <a:pt x="1645" y="1579"/>
                      <a:pt x="1479" y="1541"/>
                    </a:cubicBezTo>
                    <a:lnTo>
                      <a:pt x="1479" y="1541"/>
                    </a:lnTo>
                    <a:cubicBezTo>
                      <a:pt x="1398" y="1522"/>
                      <a:pt x="1250" y="1693"/>
                      <a:pt x="1202" y="1738"/>
                    </a:cubicBezTo>
                    <a:lnTo>
                      <a:pt x="1202" y="1738"/>
                    </a:lnTo>
                    <a:cubicBezTo>
                      <a:pt x="1073" y="1859"/>
                      <a:pt x="951" y="1988"/>
                      <a:pt x="827" y="2114"/>
                    </a:cubicBezTo>
                    <a:lnTo>
                      <a:pt x="827" y="2114"/>
                    </a:lnTo>
                    <a:cubicBezTo>
                      <a:pt x="399" y="2552"/>
                      <a:pt x="1451" y="0"/>
                      <a:pt x="896" y="97"/>
                    </a:cubicBezTo>
                    <a:lnTo>
                      <a:pt x="896" y="97"/>
                    </a:lnTo>
                    <a:cubicBezTo>
                      <a:pt x="354" y="192"/>
                      <a:pt x="16" y="2744"/>
                      <a:pt x="0" y="2870"/>
                    </a:cubicBezTo>
                    <a:lnTo>
                      <a:pt x="893" y="2870"/>
                    </a:lnTo>
                    <a:lnTo>
                      <a:pt x="893" y="2870"/>
                    </a:lnTo>
                    <a:cubicBezTo>
                      <a:pt x="950" y="2820"/>
                      <a:pt x="1024" y="2709"/>
                      <a:pt x="1043" y="2683"/>
                    </a:cubicBezTo>
                  </a:path>
                </a:pathLst>
              </a:custGeom>
              <a:solidFill>
                <a:srgbClr val="30384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58" name="Freeform 71">
                <a:extLst>
                  <a:ext uri="{FF2B5EF4-FFF2-40B4-BE49-F238E27FC236}">
                    <a16:creationId xmlns:a16="http://schemas.microsoft.com/office/drawing/2014/main" id="{50878133-29FB-1A43-8A2C-86662878F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35418" y="8923386"/>
                <a:ext cx="1477627" cy="2966244"/>
              </a:xfrm>
              <a:custGeom>
                <a:avLst/>
                <a:gdLst>
                  <a:gd name="T0" fmla="*/ 1174 w 1186"/>
                  <a:gd name="T1" fmla="*/ 1379 h 2381"/>
                  <a:gd name="T2" fmla="*/ 1053 w 1186"/>
                  <a:gd name="T3" fmla="*/ 1598 h 2381"/>
                  <a:gd name="T4" fmla="*/ 1031 w 1186"/>
                  <a:gd name="T5" fmla="*/ 1439 h 2381"/>
                  <a:gd name="T6" fmla="*/ 1025 w 1186"/>
                  <a:gd name="T7" fmla="*/ 1442 h 2381"/>
                  <a:gd name="T8" fmla="*/ 626 w 1186"/>
                  <a:gd name="T9" fmla="*/ 2075 h 2381"/>
                  <a:gd name="T10" fmla="*/ 684 w 1186"/>
                  <a:gd name="T11" fmla="*/ 1800 h 2381"/>
                  <a:gd name="T12" fmla="*/ 676 w 1186"/>
                  <a:gd name="T13" fmla="*/ 1794 h 2381"/>
                  <a:gd name="T14" fmla="*/ 617 w 1186"/>
                  <a:gd name="T15" fmla="*/ 2081 h 2381"/>
                  <a:gd name="T16" fmla="*/ 140 w 1186"/>
                  <a:gd name="T17" fmla="*/ 2230 h 2381"/>
                  <a:gd name="T18" fmla="*/ 286 w 1186"/>
                  <a:gd name="T19" fmla="*/ 2061 h 2381"/>
                  <a:gd name="T20" fmla="*/ 276 w 1186"/>
                  <a:gd name="T21" fmla="*/ 2059 h 2381"/>
                  <a:gd name="T22" fmla="*/ 140 w 1186"/>
                  <a:gd name="T23" fmla="*/ 2219 h 2381"/>
                  <a:gd name="T24" fmla="*/ 214 w 1186"/>
                  <a:gd name="T25" fmla="*/ 1517 h 2381"/>
                  <a:gd name="T26" fmla="*/ 452 w 1186"/>
                  <a:gd name="T27" fmla="*/ 1365 h 2381"/>
                  <a:gd name="T28" fmla="*/ 443 w 1186"/>
                  <a:gd name="T29" fmla="*/ 1360 h 2381"/>
                  <a:gd name="T30" fmla="*/ 212 w 1186"/>
                  <a:gd name="T31" fmla="*/ 1507 h 2381"/>
                  <a:gd name="T32" fmla="*/ 419 w 1186"/>
                  <a:gd name="T33" fmla="*/ 700 h 2381"/>
                  <a:gd name="T34" fmla="*/ 450 w 1186"/>
                  <a:gd name="T35" fmla="*/ 701 h 2381"/>
                  <a:gd name="T36" fmla="*/ 700 w 1186"/>
                  <a:gd name="T37" fmla="*/ 569 h 2381"/>
                  <a:gd name="T38" fmla="*/ 693 w 1186"/>
                  <a:gd name="T39" fmla="*/ 570 h 2381"/>
                  <a:gd name="T40" fmla="*/ 420 w 1186"/>
                  <a:gd name="T41" fmla="*/ 690 h 2381"/>
                  <a:gd name="T42" fmla="*/ 661 w 1186"/>
                  <a:gd name="T43" fmla="*/ 8 h 2381"/>
                  <a:gd name="T44" fmla="*/ 651 w 1186"/>
                  <a:gd name="T45" fmla="*/ 4 h 2381"/>
                  <a:gd name="T46" fmla="*/ 476 w 1186"/>
                  <a:gd name="T47" fmla="*/ 483 h 2381"/>
                  <a:gd name="T48" fmla="*/ 408 w 1186"/>
                  <a:gd name="T49" fmla="*/ 148 h 2381"/>
                  <a:gd name="T50" fmla="*/ 402 w 1186"/>
                  <a:gd name="T51" fmla="*/ 152 h 2381"/>
                  <a:gd name="T52" fmla="*/ 294 w 1186"/>
                  <a:gd name="T53" fmla="*/ 1098 h 2381"/>
                  <a:gd name="T54" fmla="*/ 195 w 1186"/>
                  <a:gd name="T55" fmla="*/ 811 h 2381"/>
                  <a:gd name="T56" fmla="*/ 185 w 1186"/>
                  <a:gd name="T57" fmla="*/ 808 h 2381"/>
                  <a:gd name="T58" fmla="*/ 290 w 1186"/>
                  <a:gd name="T59" fmla="*/ 1109 h 2381"/>
                  <a:gd name="T60" fmla="*/ 202 w 1186"/>
                  <a:gd name="T61" fmla="*/ 1508 h 2381"/>
                  <a:gd name="T62" fmla="*/ 201 w 1186"/>
                  <a:gd name="T63" fmla="*/ 1511 h 2381"/>
                  <a:gd name="T64" fmla="*/ 142 w 1186"/>
                  <a:gd name="T65" fmla="*/ 1934 h 2381"/>
                  <a:gd name="T66" fmla="*/ 17 w 1186"/>
                  <a:gd name="T67" fmla="*/ 1613 h 2381"/>
                  <a:gd name="T68" fmla="*/ 7 w 1186"/>
                  <a:gd name="T69" fmla="*/ 1612 h 2381"/>
                  <a:gd name="T70" fmla="*/ 141 w 1186"/>
                  <a:gd name="T71" fmla="*/ 1945 h 2381"/>
                  <a:gd name="T72" fmla="*/ 141 w 1186"/>
                  <a:gd name="T73" fmla="*/ 2379 h 2381"/>
                  <a:gd name="T74" fmla="*/ 143 w 1186"/>
                  <a:gd name="T75" fmla="*/ 2380 h 2381"/>
                  <a:gd name="T76" fmla="*/ 396 w 1186"/>
                  <a:gd name="T77" fmla="*/ 2251 h 2381"/>
                  <a:gd name="T78" fmla="*/ 396 w 1186"/>
                  <a:gd name="T79" fmla="*/ 2251 h 2381"/>
                  <a:gd name="T80" fmla="*/ 696 w 1186"/>
                  <a:gd name="T81" fmla="*/ 2267 h 2381"/>
                  <a:gd name="T82" fmla="*/ 699 w 1186"/>
                  <a:gd name="T83" fmla="*/ 2261 h 2381"/>
                  <a:gd name="T84" fmla="*/ 406 w 1186"/>
                  <a:gd name="T85" fmla="*/ 2245 h 2381"/>
                  <a:gd name="T86" fmla="*/ 932 w 1186"/>
                  <a:gd name="T87" fmla="*/ 1783 h 2381"/>
                  <a:gd name="T88" fmla="*/ 1118 w 1186"/>
                  <a:gd name="T89" fmla="*/ 1743 h 2381"/>
                  <a:gd name="T90" fmla="*/ 1118 w 1186"/>
                  <a:gd name="T91" fmla="*/ 1736 h 2381"/>
                  <a:gd name="T92" fmla="*/ 939 w 1186"/>
                  <a:gd name="T93" fmla="*/ 1775 h 2381"/>
                  <a:gd name="T94" fmla="*/ 1184 w 1186"/>
                  <a:gd name="T95" fmla="*/ 1384 h 2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86" h="2381">
                    <a:moveTo>
                      <a:pt x="1181" y="1377"/>
                    </a:moveTo>
                    <a:lnTo>
                      <a:pt x="1181" y="1377"/>
                    </a:lnTo>
                    <a:cubicBezTo>
                      <a:pt x="1179" y="1376"/>
                      <a:pt x="1176" y="1377"/>
                      <a:pt x="1174" y="1379"/>
                    </a:cubicBezTo>
                    <a:lnTo>
                      <a:pt x="1174" y="1379"/>
                    </a:lnTo>
                    <a:cubicBezTo>
                      <a:pt x="1137" y="1458"/>
                      <a:pt x="1097" y="1530"/>
                      <a:pt x="1053" y="1598"/>
                    </a:cubicBezTo>
                    <a:lnTo>
                      <a:pt x="1053" y="1598"/>
                    </a:lnTo>
                    <a:cubicBezTo>
                      <a:pt x="1001" y="1536"/>
                      <a:pt x="1034" y="1447"/>
                      <a:pt x="1034" y="1446"/>
                    </a:cubicBezTo>
                    <a:lnTo>
                      <a:pt x="1034" y="1446"/>
                    </a:lnTo>
                    <a:cubicBezTo>
                      <a:pt x="1035" y="1444"/>
                      <a:pt x="1034" y="1441"/>
                      <a:pt x="1031" y="1439"/>
                    </a:cubicBezTo>
                    <a:lnTo>
                      <a:pt x="1031" y="1439"/>
                    </a:lnTo>
                    <a:cubicBezTo>
                      <a:pt x="1028" y="1439"/>
                      <a:pt x="1025" y="1440"/>
                      <a:pt x="1025" y="1442"/>
                    </a:cubicBezTo>
                    <a:lnTo>
                      <a:pt x="1025" y="1442"/>
                    </a:lnTo>
                    <a:cubicBezTo>
                      <a:pt x="1023" y="1447"/>
                      <a:pt x="989" y="1540"/>
                      <a:pt x="1047" y="1608"/>
                    </a:cubicBezTo>
                    <a:lnTo>
                      <a:pt x="1047" y="1608"/>
                    </a:lnTo>
                    <a:cubicBezTo>
                      <a:pt x="918" y="1806"/>
                      <a:pt x="767" y="1959"/>
                      <a:pt x="626" y="2075"/>
                    </a:cubicBezTo>
                    <a:lnTo>
                      <a:pt x="626" y="2075"/>
                    </a:lnTo>
                    <a:cubicBezTo>
                      <a:pt x="572" y="1941"/>
                      <a:pt x="683" y="1801"/>
                      <a:pt x="684" y="1800"/>
                    </a:cubicBezTo>
                    <a:lnTo>
                      <a:pt x="684" y="1800"/>
                    </a:lnTo>
                    <a:cubicBezTo>
                      <a:pt x="686" y="1798"/>
                      <a:pt x="685" y="1795"/>
                      <a:pt x="683" y="1793"/>
                    </a:cubicBezTo>
                    <a:lnTo>
                      <a:pt x="683" y="1793"/>
                    </a:lnTo>
                    <a:cubicBezTo>
                      <a:pt x="681" y="1792"/>
                      <a:pt x="678" y="1792"/>
                      <a:pt x="676" y="1794"/>
                    </a:cubicBezTo>
                    <a:lnTo>
                      <a:pt x="676" y="1794"/>
                    </a:lnTo>
                    <a:cubicBezTo>
                      <a:pt x="675" y="1795"/>
                      <a:pt x="558" y="1941"/>
                      <a:pt x="617" y="2081"/>
                    </a:cubicBezTo>
                    <a:lnTo>
                      <a:pt x="617" y="2081"/>
                    </a:lnTo>
                    <a:cubicBezTo>
                      <a:pt x="388" y="2267"/>
                      <a:pt x="185" y="2352"/>
                      <a:pt x="148" y="2368"/>
                    </a:cubicBezTo>
                    <a:lnTo>
                      <a:pt x="148" y="2368"/>
                    </a:lnTo>
                    <a:cubicBezTo>
                      <a:pt x="144" y="2323"/>
                      <a:pt x="142" y="2277"/>
                      <a:pt x="140" y="2230"/>
                    </a:cubicBezTo>
                    <a:lnTo>
                      <a:pt x="140" y="2230"/>
                    </a:lnTo>
                    <a:cubicBezTo>
                      <a:pt x="158" y="2222"/>
                      <a:pt x="253" y="2179"/>
                      <a:pt x="286" y="2061"/>
                    </a:cubicBezTo>
                    <a:lnTo>
                      <a:pt x="286" y="2061"/>
                    </a:lnTo>
                    <a:cubicBezTo>
                      <a:pt x="287" y="2059"/>
                      <a:pt x="285" y="2056"/>
                      <a:pt x="282" y="2055"/>
                    </a:cubicBezTo>
                    <a:lnTo>
                      <a:pt x="282" y="2055"/>
                    </a:lnTo>
                    <a:cubicBezTo>
                      <a:pt x="279" y="2055"/>
                      <a:pt x="277" y="2056"/>
                      <a:pt x="276" y="2059"/>
                    </a:cubicBezTo>
                    <a:lnTo>
                      <a:pt x="276" y="2059"/>
                    </a:lnTo>
                    <a:cubicBezTo>
                      <a:pt x="246" y="2165"/>
                      <a:pt x="163" y="2208"/>
                      <a:pt x="140" y="2219"/>
                    </a:cubicBezTo>
                    <a:lnTo>
                      <a:pt x="140" y="2219"/>
                    </a:lnTo>
                    <a:cubicBezTo>
                      <a:pt x="137" y="1999"/>
                      <a:pt x="165" y="1758"/>
                      <a:pt x="211" y="1517"/>
                    </a:cubicBezTo>
                    <a:lnTo>
                      <a:pt x="211" y="1517"/>
                    </a:lnTo>
                    <a:cubicBezTo>
                      <a:pt x="212" y="1517"/>
                      <a:pt x="213" y="1517"/>
                      <a:pt x="214" y="1517"/>
                    </a:cubicBezTo>
                    <a:lnTo>
                      <a:pt x="214" y="1517"/>
                    </a:lnTo>
                    <a:cubicBezTo>
                      <a:pt x="246" y="1517"/>
                      <a:pt x="354" y="1506"/>
                      <a:pt x="452" y="1365"/>
                    </a:cubicBezTo>
                    <a:lnTo>
                      <a:pt x="452" y="1365"/>
                    </a:lnTo>
                    <a:cubicBezTo>
                      <a:pt x="453" y="1363"/>
                      <a:pt x="453" y="1360"/>
                      <a:pt x="450" y="1359"/>
                    </a:cubicBezTo>
                    <a:lnTo>
                      <a:pt x="450" y="1359"/>
                    </a:lnTo>
                    <a:cubicBezTo>
                      <a:pt x="448" y="1357"/>
                      <a:pt x="445" y="1357"/>
                      <a:pt x="443" y="1360"/>
                    </a:cubicBezTo>
                    <a:lnTo>
                      <a:pt x="443" y="1360"/>
                    </a:lnTo>
                    <a:cubicBezTo>
                      <a:pt x="347" y="1498"/>
                      <a:pt x="239" y="1507"/>
                      <a:pt x="212" y="1507"/>
                    </a:cubicBezTo>
                    <a:lnTo>
                      <a:pt x="212" y="1507"/>
                    </a:lnTo>
                    <a:cubicBezTo>
                      <a:pt x="266" y="1223"/>
                      <a:pt x="343" y="941"/>
                      <a:pt x="417" y="699"/>
                    </a:cubicBezTo>
                    <a:lnTo>
                      <a:pt x="417" y="699"/>
                    </a:lnTo>
                    <a:cubicBezTo>
                      <a:pt x="418" y="700"/>
                      <a:pt x="419" y="700"/>
                      <a:pt x="419" y="700"/>
                    </a:cubicBezTo>
                    <a:lnTo>
                      <a:pt x="419" y="700"/>
                    </a:lnTo>
                    <a:cubicBezTo>
                      <a:pt x="419" y="700"/>
                      <a:pt x="431" y="701"/>
                      <a:pt x="450" y="701"/>
                    </a:cubicBezTo>
                    <a:lnTo>
                      <a:pt x="450" y="701"/>
                    </a:lnTo>
                    <a:cubicBezTo>
                      <a:pt x="509" y="701"/>
                      <a:pt x="639" y="688"/>
                      <a:pt x="702" y="575"/>
                    </a:cubicBezTo>
                    <a:lnTo>
                      <a:pt x="702" y="575"/>
                    </a:lnTo>
                    <a:cubicBezTo>
                      <a:pt x="703" y="573"/>
                      <a:pt x="702" y="570"/>
                      <a:pt x="700" y="569"/>
                    </a:cubicBezTo>
                    <a:lnTo>
                      <a:pt x="700" y="569"/>
                    </a:lnTo>
                    <a:cubicBezTo>
                      <a:pt x="697" y="567"/>
                      <a:pt x="694" y="568"/>
                      <a:pt x="693" y="570"/>
                    </a:cubicBezTo>
                    <a:lnTo>
                      <a:pt x="693" y="570"/>
                    </a:lnTo>
                    <a:cubicBezTo>
                      <a:pt x="614" y="712"/>
                      <a:pt x="422" y="690"/>
                      <a:pt x="420" y="690"/>
                    </a:cubicBezTo>
                    <a:lnTo>
                      <a:pt x="420" y="690"/>
                    </a:lnTo>
                    <a:lnTo>
                      <a:pt x="420" y="690"/>
                    </a:lnTo>
                    <a:lnTo>
                      <a:pt x="420" y="690"/>
                    </a:lnTo>
                    <a:cubicBezTo>
                      <a:pt x="542" y="298"/>
                      <a:pt x="658" y="14"/>
                      <a:pt x="661" y="8"/>
                    </a:cubicBezTo>
                    <a:lnTo>
                      <a:pt x="661" y="8"/>
                    </a:lnTo>
                    <a:cubicBezTo>
                      <a:pt x="661" y="5"/>
                      <a:pt x="660" y="2"/>
                      <a:pt x="658" y="1"/>
                    </a:cubicBezTo>
                    <a:lnTo>
                      <a:pt x="658" y="1"/>
                    </a:lnTo>
                    <a:cubicBezTo>
                      <a:pt x="655" y="0"/>
                      <a:pt x="652" y="1"/>
                      <a:pt x="651" y="4"/>
                    </a:cubicBezTo>
                    <a:lnTo>
                      <a:pt x="651" y="4"/>
                    </a:lnTo>
                    <a:cubicBezTo>
                      <a:pt x="649" y="9"/>
                      <a:pt x="571" y="199"/>
                      <a:pt x="476" y="483"/>
                    </a:cubicBezTo>
                    <a:lnTo>
                      <a:pt x="476" y="483"/>
                    </a:lnTo>
                    <a:cubicBezTo>
                      <a:pt x="367" y="375"/>
                      <a:pt x="412" y="156"/>
                      <a:pt x="412" y="154"/>
                    </a:cubicBezTo>
                    <a:lnTo>
                      <a:pt x="412" y="154"/>
                    </a:lnTo>
                    <a:cubicBezTo>
                      <a:pt x="413" y="151"/>
                      <a:pt x="411" y="148"/>
                      <a:pt x="408" y="148"/>
                    </a:cubicBezTo>
                    <a:lnTo>
                      <a:pt x="408" y="148"/>
                    </a:lnTo>
                    <a:cubicBezTo>
                      <a:pt x="405" y="148"/>
                      <a:pt x="403" y="149"/>
                      <a:pt x="402" y="152"/>
                    </a:cubicBezTo>
                    <a:lnTo>
                      <a:pt x="402" y="152"/>
                    </a:lnTo>
                    <a:cubicBezTo>
                      <a:pt x="400" y="161"/>
                      <a:pt x="356" y="383"/>
                      <a:pt x="473" y="493"/>
                    </a:cubicBezTo>
                    <a:lnTo>
                      <a:pt x="473" y="493"/>
                    </a:lnTo>
                    <a:cubicBezTo>
                      <a:pt x="415" y="668"/>
                      <a:pt x="351" y="876"/>
                      <a:pt x="294" y="1098"/>
                    </a:cubicBezTo>
                    <a:lnTo>
                      <a:pt x="294" y="1098"/>
                    </a:lnTo>
                    <a:cubicBezTo>
                      <a:pt x="153" y="967"/>
                      <a:pt x="194" y="812"/>
                      <a:pt x="195" y="811"/>
                    </a:cubicBezTo>
                    <a:lnTo>
                      <a:pt x="195" y="811"/>
                    </a:lnTo>
                    <a:cubicBezTo>
                      <a:pt x="195" y="808"/>
                      <a:pt x="194" y="805"/>
                      <a:pt x="191" y="805"/>
                    </a:cubicBezTo>
                    <a:lnTo>
                      <a:pt x="191" y="805"/>
                    </a:lnTo>
                    <a:cubicBezTo>
                      <a:pt x="188" y="804"/>
                      <a:pt x="185" y="805"/>
                      <a:pt x="185" y="808"/>
                    </a:cubicBezTo>
                    <a:lnTo>
                      <a:pt x="185" y="808"/>
                    </a:lnTo>
                    <a:cubicBezTo>
                      <a:pt x="184" y="810"/>
                      <a:pt x="140" y="973"/>
                      <a:pt x="290" y="1109"/>
                    </a:cubicBezTo>
                    <a:lnTo>
                      <a:pt x="290" y="1109"/>
                    </a:lnTo>
                    <a:cubicBezTo>
                      <a:pt x="291" y="1109"/>
                      <a:pt x="291" y="1109"/>
                      <a:pt x="291" y="1109"/>
                    </a:cubicBezTo>
                    <a:lnTo>
                      <a:pt x="291" y="1109"/>
                    </a:lnTo>
                    <a:cubicBezTo>
                      <a:pt x="258" y="1239"/>
                      <a:pt x="227" y="1374"/>
                      <a:pt x="202" y="1508"/>
                    </a:cubicBezTo>
                    <a:lnTo>
                      <a:pt x="202" y="1508"/>
                    </a:lnTo>
                    <a:cubicBezTo>
                      <a:pt x="201" y="1510"/>
                      <a:pt x="201" y="1510"/>
                      <a:pt x="201" y="1511"/>
                    </a:cubicBezTo>
                    <a:lnTo>
                      <a:pt x="201" y="1511"/>
                    </a:lnTo>
                    <a:cubicBezTo>
                      <a:pt x="201" y="1512"/>
                      <a:pt x="201" y="1512"/>
                      <a:pt x="201" y="1513"/>
                    </a:cubicBezTo>
                    <a:lnTo>
                      <a:pt x="201" y="1513"/>
                    </a:lnTo>
                    <a:cubicBezTo>
                      <a:pt x="174" y="1655"/>
                      <a:pt x="154" y="1797"/>
                      <a:pt x="142" y="1934"/>
                    </a:cubicBezTo>
                    <a:lnTo>
                      <a:pt x="142" y="1934"/>
                    </a:lnTo>
                    <a:cubicBezTo>
                      <a:pt x="10" y="1877"/>
                      <a:pt x="17" y="1616"/>
                      <a:pt x="17" y="1613"/>
                    </a:cubicBezTo>
                    <a:lnTo>
                      <a:pt x="17" y="1613"/>
                    </a:lnTo>
                    <a:cubicBezTo>
                      <a:pt x="17" y="1610"/>
                      <a:pt x="15" y="1608"/>
                      <a:pt x="12" y="1608"/>
                    </a:cubicBezTo>
                    <a:lnTo>
                      <a:pt x="12" y="1608"/>
                    </a:lnTo>
                    <a:cubicBezTo>
                      <a:pt x="9" y="1608"/>
                      <a:pt x="7" y="1610"/>
                      <a:pt x="7" y="1612"/>
                    </a:cubicBezTo>
                    <a:lnTo>
                      <a:pt x="7" y="1612"/>
                    </a:lnTo>
                    <a:cubicBezTo>
                      <a:pt x="6" y="1624"/>
                      <a:pt x="0" y="1888"/>
                      <a:pt x="141" y="1945"/>
                    </a:cubicBezTo>
                    <a:lnTo>
                      <a:pt x="141" y="1945"/>
                    </a:lnTo>
                    <a:cubicBezTo>
                      <a:pt x="128" y="2096"/>
                      <a:pt x="126" y="2242"/>
                      <a:pt x="138" y="2375"/>
                    </a:cubicBezTo>
                    <a:lnTo>
                      <a:pt x="138" y="2375"/>
                    </a:lnTo>
                    <a:cubicBezTo>
                      <a:pt x="138" y="2377"/>
                      <a:pt x="139" y="2378"/>
                      <a:pt x="141" y="2379"/>
                    </a:cubicBezTo>
                    <a:lnTo>
                      <a:pt x="141" y="2379"/>
                    </a:lnTo>
                    <a:cubicBezTo>
                      <a:pt x="142" y="2379"/>
                      <a:pt x="143" y="2380"/>
                      <a:pt x="143" y="2380"/>
                    </a:cubicBezTo>
                    <a:lnTo>
                      <a:pt x="143" y="2380"/>
                    </a:lnTo>
                    <a:cubicBezTo>
                      <a:pt x="144" y="2380"/>
                      <a:pt x="144" y="2380"/>
                      <a:pt x="145" y="2379"/>
                    </a:cubicBezTo>
                    <a:lnTo>
                      <a:pt x="145" y="2379"/>
                    </a:lnTo>
                    <a:cubicBezTo>
                      <a:pt x="148" y="2379"/>
                      <a:pt x="250" y="2340"/>
                      <a:pt x="396" y="2251"/>
                    </a:cubicBezTo>
                    <a:lnTo>
                      <a:pt x="396" y="2251"/>
                    </a:lnTo>
                    <a:lnTo>
                      <a:pt x="396" y="2251"/>
                    </a:lnTo>
                    <a:lnTo>
                      <a:pt x="396" y="2251"/>
                    </a:lnTo>
                    <a:cubicBezTo>
                      <a:pt x="397" y="2252"/>
                      <a:pt x="469" y="2297"/>
                      <a:pt x="567" y="2297"/>
                    </a:cubicBezTo>
                    <a:lnTo>
                      <a:pt x="567" y="2297"/>
                    </a:lnTo>
                    <a:cubicBezTo>
                      <a:pt x="607" y="2297"/>
                      <a:pt x="651" y="2289"/>
                      <a:pt x="696" y="2267"/>
                    </a:cubicBezTo>
                    <a:lnTo>
                      <a:pt x="696" y="2267"/>
                    </a:lnTo>
                    <a:cubicBezTo>
                      <a:pt x="699" y="2266"/>
                      <a:pt x="700" y="2263"/>
                      <a:pt x="699" y="2261"/>
                    </a:cubicBezTo>
                    <a:lnTo>
                      <a:pt x="699" y="2261"/>
                    </a:lnTo>
                    <a:cubicBezTo>
                      <a:pt x="697" y="2258"/>
                      <a:pt x="694" y="2257"/>
                      <a:pt x="692" y="2258"/>
                    </a:cubicBezTo>
                    <a:lnTo>
                      <a:pt x="692" y="2258"/>
                    </a:lnTo>
                    <a:cubicBezTo>
                      <a:pt x="556" y="2323"/>
                      <a:pt x="429" y="2258"/>
                      <a:pt x="406" y="2245"/>
                    </a:cubicBezTo>
                    <a:lnTo>
                      <a:pt x="406" y="2245"/>
                    </a:lnTo>
                    <a:cubicBezTo>
                      <a:pt x="558" y="2150"/>
                      <a:pt x="755" y="2001"/>
                      <a:pt x="932" y="1783"/>
                    </a:cubicBezTo>
                    <a:lnTo>
                      <a:pt x="932" y="1783"/>
                    </a:lnTo>
                    <a:cubicBezTo>
                      <a:pt x="938" y="1785"/>
                      <a:pt x="965" y="1793"/>
                      <a:pt x="999" y="1793"/>
                    </a:cubicBezTo>
                    <a:lnTo>
                      <a:pt x="999" y="1793"/>
                    </a:lnTo>
                    <a:cubicBezTo>
                      <a:pt x="1036" y="1793"/>
                      <a:pt x="1082" y="1783"/>
                      <a:pt x="1118" y="1743"/>
                    </a:cubicBezTo>
                    <a:lnTo>
                      <a:pt x="1118" y="1743"/>
                    </a:lnTo>
                    <a:cubicBezTo>
                      <a:pt x="1120" y="1741"/>
                      <a:pt x="1119" y="1738"/>
                      <a:pt x="1118" y="1736"/>
                    </a:cubicBezTo>
                    <a:lnTo>
                      <a:pt x="1118" y="1736"/>
                    </a:lnTo>
                    <a:cubicBezTo>
                      <a:pt x="1115" y="1734"/>
                      <a:pt x="1112" y="1734"/>
                      <a:pt x="1110" y="1737"/>
                    </a:cubicBezTo>
                    <a:lnTo>
                      <a:pt x="1110" y="1737"/>
                    </a:lnTo>
                    <a:cubicBezTo>
                      <a:pt x="1050" y="1803"/>
                      <a:pt x="961" y="1781"/>
                      <a:pt x="939" y="1775"/>
                    </a:cubicBezTo>
                    <a:lnTo>
                      <a:pt x="939" y="1775"/>
                    </a:lnTo>
                    <a:cubicBezTo>
                      <a:pt x="1029" y="1663"/>
                      <a:pt x="1113" y="1533"/>
                      <a:pt x="1184" y="1384"/>
                    </a:cubicBezTo>
                    <a:lnTo>
                      <a:pt x="1184" y="1384"/>
                    </a:lnTo>
                    <a:cubicBezTo>
                      <a:pt x="1185" y="1381"/>
                      <a:pt x="1184" y="1378"/>
                      <a:pt x="1181" y="137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59" name="Freeform 72">
                <a:extLst>
                  <a:ext uri="{FF2B5EF4-FFF2-40B4-BE49-F238E27FC236}">
                    <a16:creationId xmlns:a16="http://schemas.microsoft.com/office/drawing/2014/main" id="{D215B6EF-65C8-5D4B-B875-EB8843D28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6801" y="10115379"/>
                <a:ext cx="1746788" cy="1966510"/>
              </a:xfrm>
              <a:custGeom>
                <a:avLst/>
                <a:gdLst>
                  <a:gd name="T0" fmla="*/ 1038 w 1402"/>
                  <a:gd name="T1" fmla="*/ 39 h 1580"/>
                  <a:gd name="T2" fmla="*/ 1038 w 1402"/>
                  <a:gd name="T3" fmla="*/ 39 h 1580"/>
                  <a:gd name="T4" fmla="*/ 778 w 1402"/>
                  <a:gd name="T5" fmla="*/ 272 h 1580"/>
                  <a:gd name="T6" fmla="*/ 778 w 1402"/>
                  <a:gd name="T7" fmla="*/ 272 h 1580"/>
                  <a:gd name="T8" fmla="*/ 591 w 1402"/>
                  <a:gd name="T9" fmla="*/ 982 h 1580"/>
                  <a:gd name="T10" fmla="*/ 591 w 1402"/>
                  <a:gd name="T11" fmla="*/ 982 h 1580"/>
                  <a:gd name="T12" fmla="*/ 520 w 1402"/>
                  <a:gd name="T13" fmla="*/ 1217 h 1580"/>
                  <a:gd name="T14" fmla="*/ 520 w 1402"/>
                  <a:gd name="T15" fmla="*/ 1217 h 1580"/>
                  <a:gd name="T16" fmla="*/ 361 w 1402"/>
                  <a:gd name="T17" fmla="*/ 986 h 1580"/>
                  <a:gd name="T18" fmla="*/ 361 w 1402"/>
                  <a:gd name="T19" fmla="*/ 986 h 1580"/>
                  <a:gd name="T20" fmla="*/ 188 w 1402"/>
                  <a:gd name="T21" fmla="*/ 785 h 1580"/>
                  <a:gd name="T22" fmla="*/ 188 w 1402"/>
                  <a:gd name="T23" fmla="*/ 785 h 1580"/>
                  <a:gd name="T24" fmla="*/ 20 w 1402"/>
                  <a:gd name="T25" fmla="*/ 1001 h 1580"/>
                  <a:gd name="T26" fmla="*/ 20 w 1402"/>
                  <a:gd name="T27" fmla="*/ 1001 h 1580"/>
                  <a:gd name="T28" fmla="*/ 26 w 1402"/>
                  <a:gd name="T29" fmla="*/ 1288 h 1580"/>
                  <a:gd name="T30" fmla="*/ 26 w 1402"/>
                  <a:gd name="T31" fmla="*/ 1288 h 1580"/>
                  <a:gd name="T32" fmla="*/ 119 w 1402"/>
                  <a:gd name="T33" fmla="*/ 1579 h 1580"/>
                  <a:gd name="T34" fmla="*/ 1123 w 1402"/>
                  <a:gd name="T35" fmla="*/ 1579 h 1580"/>
                  <a:gd name="T36" fmla="*/ 1123 w 1402"/>
                  <a:gd name="T37" fmla="*/ 1579 h 1580"/>
                  <a:gd name="T38" fmla="*/ 1038 w 1402"/>
                  <a:gd name="T39" fmla="*/ 39 h 1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2" h="1580">
                    <a:moveTo>
                      <a:pt x="1038" y="39"/>
                    </a:moveTo>
                    <a:lnTo>
                      <a:pt x="1038" y="39"/>
                    </a:lnTo>
                    <a:cubicBezTo>
                      <a:pt x="901" y="0"/>
                      <a:pt x="820" y="172"/>
                      <a:pt x="778" y="272"/>
                    </a:cubicBezTo>
                    <a:lnTo>
                      <a:pt x="778" y="272"/>
                    </a:lnTo>
                    <a:cubicBezTo>
                      <a:pt x="685" y="498"/>
                      <a:pt x="646" y="745"/>
                      <a:pt x="591" y="982"/>
                    </a:cubicBezTo>
                    <a:lnTo>
                      <a:pt x="591" y="982"/>
                    </a:lnTo>
                    <a:cubicBezTo>
                      <a:pt x="576" y="1048"/>
                      <a:pt x="566" y="1164"/>
                      <a:pt x="520" y="1217"/>
                    </a:cubicBezTo>
                    <a:lnTo>
                      <a:pt x="520" y="1217"/>
                    </a:lnTo>
                    <a:cubicBezTo>
                      <a:pt x="437" y="1315"/>
                      <a:pt x="385" y="1042"/>
                      <a:pt x="361" y="986"/>
                    </a:cubicBezTo>
                    <a:lnTo>
                      <a:pt x="361" y="986"/>
                    </a:lnTo>
                    <a:cubicBezTo>
                      <a:pt x="331" y="917"/>
                      <a:pt x="278" y="789"/>
                      <a:pt x="188" y="785"/>
                    </a:cubicBezTo>
                    <a:lnTo>
                      <a:pt x="188" y="785"/>
                    </a:lnTo>
                    <a:cubicBezTo>
                      <a:pt x="92" y="780"/>
                      <a:pt x="36" y="925"/>
                      <a:pt x="20" y="1001"/>
                    </a:cubicBezTo>
                    <a:lnTo>
                      <a:pt x="20" y="1001"/>
                    </a:lnTo>
                    <a:cubicBezTo>
                      <a:pt x="0" y="1095"/>
                      <a:pt x="8" y="1194"/>
                      <a:pt x="26" y="1288"/>
                    </a:cubicBezTo>
                    <a:lnTo>
                      <a:pt x="26" y="1288"/>
                    </a:lnTo>
                    <a:cubicBezTo>
                      <a:pt x="29" y="1310"/>
                      <a:pt x="92" y="1490"/>
                      <a:pt x="119" y="1579"/>
                    </a:cubicBezTo>
                    <a:lnTo>
                      <a:pt x="1123" y="1579"/>
                    </a:lnTo>
                    <a:lnTo>
                      <a:pt x="1123" y="1579"/>
                    </a:lnTo>
                    <a:cubicBezTo>
                      <a:pt x="1174" y="1334"/>
                      <a:pt x="1401" y="142"/>
                      <a:pt x="1038" y="39"/>
                    </a:cubicBezTo>
                  </a:path>
                </a:pathLst>
              </a:custGeom>
              <a:solidFill>
                <a:srgbClr val="4E547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  <p:sp>
            <p:nvSpPr>
              <p:cNvPr id="60" name="Freeform 73">
                <a:extLst>
                  <a:ext uri="{FF2B5EF4-FFF2-40B4-BE49-F238E27FC236}">
                    <a16:creationId xmlns:a16="http://schemas.microsoft.com/office/drawing/2014/main" id="{79B8CA4E-1CFB-6B44-B4F7-C343C980F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6661" y="10395524"/>
                <a:ext cx="1345798" cy="1620450"/>
              </a:xfrm>
              <a:custGeom>
                <a:avLst/>
                <a:gdLst>
                  <a:gd name="T0" fmla="*/ 1070 w 1081"/>
                  <a:gd name="T1" fmla="*/ 441 h 1301"/>
                  <a:gd name="T2" fmla="*/ 886 w 1081"/>
                  <a:gd name="T3" fmla="*/ 555 h 1301"/>
                  <a:gd name="T4" fmla="*/ 1058 w 1081"/>
                  <a:gd name="T5" fmla="*/ 18 h 1301"/>
                  <a:gd name="T6" fmla="*/ 1053 w 1081"/>
                  <a:gd name="T7" fmla="*/ 12 h 1301"/>
                  <a:gd name="T8" fmla="*/ 921 w 1081"/>
                  <a:gd name="T9" fmla="*/ 115 h 1301"/>
                  <a:gd name="T10" fmla="*/ 921 w 1081"/>
                  <a:gd name="T11" fmla="*/ 5 h 1301"/>
                  <a:gd name="T12" fmla="*/ 911 w 1081"/>
                  <a:gd name="T13" fmla="*/ 5 h 1301"/>
                  <a:gd name="T14" fmla="*/ 894 w 1081"/>
                  <a:gd name="T15" fmla="*/ 402 h 1301"/>
                  <a:gd name="T16" fmla="*/ 729 w 1081"/>
                  <a:gd name="T17" fmla="*/ 130 h 1301"/>
                  <a:gd name="T18" fmla="*/ 724 w 1081"/>
                  <a:gd name="T19" fmla="*/ 135 h 1301"/>
                  <a:gd name="T20" fmla="*/ 798 w 1081"/>
                  <a:gd name="T21" fmla="*/ 907 h 1301"/>
                  <a:gd name="T22" fmla="*/ 668 w 1081"/>
                  <a:gd name="T23" fmla="*/ 614 h 1301"/>
                  <a:gd name="T24" fmla="*/ 658 w 1081"/>
                  <a:gd name="T25" fmla="*/ 613 h 1301"/>
                  <a:gd name="T26" fmla="*/ 795 w 1081"/>
                  <a:gd name="T27" fmla="*/ 916 h 1301"/>
                  <a:gd name="T28" fmla="*/ 733 w 1081"/>
                  <a:gd name="T29" fmla="*/ 1069 h 1301"/>
                  <a:gd name="T30" fmla="*/ 733 w 1081"/>
                  <a:gd name="T31" fmla="*/ 1073 h 1301"/>
                  <a:gd name="T32" fmla="*/ 653 w 1081"/>
                  <a:gd name="T33" fmla="*/ 1203 h 1301"/>
                  <a:gd name="T34" fmla="*/ 397 w 1081"/>
                  <a:gd name="T35" fmla="*/ 1195 h 1301"/>
                  <a:gd name="T36" fmla="*/ 393 w 1081"/>
                  <a:gd name="T37" fmla="*/ 1054 h 1301"/>
                  <a:gd name="T38" fmla="*/ 391 w 1081"/>
                  <a:gd name="T39" fmla="*/ 1061 h 1301"/>
                  <a:gd name="T40" fmla="*/ 384 w 1081"/>
                  <a:gd name="T41" fmla="*/ 1190 h 1301"/>
                  <a:gd name="T42" fmla="*/ 276 w 1081"/>
                  <a:gd name="T43" fmla="*/ 1135 h 1301"/>
                  <a:gd name="T44" fmla="*/ 245 w 1081"/>
                  <a:gd name="T45" fmla="*/ 926 h 1301"/>
                  <a:gd name="T46" fmla="*/ 240 w 1081"/>
                  <a:gd name="T47" fmla="*/ 921 h 1301"/>
                  <a:gd name="T48" fmla="*/ 235 w 1081"/>
                  <a:gd name="T49" fmla="*/ 926 h 1301"/>
                  <a:gd name="T50" fmla="*/ 97 w 1081"/>
                  <a:gd name="T51" fmla="*/ 833 h 1301"/>
                  <a:gd name="T52" fmla="*/ 91 w 1081"/>
                  <a:gd name="T53" fmla="*/ 828 h 1301"/>
                  <a:gd name="T54" fmla="*/ 145 w 1081"/>
                  <a:gd name="T55" fmla="*/ 999 h 1301"/>
                  <a:gd name="T56" fmla="*/ 11 w 1081"/>
                  <a:gd name="T57" fmla="*/ 949 h 1301"/>
                  <a:gd name="T58" fmla="*/ 2 w 1081"/>
                  <a:gd name="T59" fmla="*/ 954 h 1301"/>
                  <a:gd name="T60" fmla="*/ 102 w 1081"/>
                  <a:gd name="T61" fmla="*/ 1016 h 1301"/>
                  <a:gd name="T62" fmla="*/ 270 w 1081"/>
                  <a:gd name="T63" fmla="*/ 1143 h 1301"/>
                  <a:gd name="T64" fmla="*/ 343 w 1081"/>
                  <a:gd name="T65" fmla="*/ 1185 h 1301"/>
                  <a:gd name="T66" fmla="*/ 146 w 1081"/>
                  <a:gd name="T67" fmla="*/ 1205 h 1301"/>
                  <a:gd name="T68" fmla="*/ 147 w 1081"/>
                  <a:gd name="T69" fmla="*/ 1213 h 1301"/>
                  <a:gd name="T70" fmla="*/ 352 w 1081"/>
                  <a:gd name="T71" fmla="*/ 1189 h 1301"/>
                  <a:gd name="T72" fmla="*/ 535 w 1081"/>
                  <a:gd name="T73" fmla="*/ 1224 h 1301"/>
                  <a:gd name="T74" fmla="*/ 573 w 1081"/>
                  <a:gd name="T75" fmla="*/ 1291 h 1301"/>
                  <a:gd name="T76" fmla="*/ 573 w 1081"/>
                  <a:gd name="T77" fmla="*/ 1298 h 1301"/>
                  <a:gd name="T78" fmla="*/ 580 w 1081"/>
                  <a:gd name="T79" fmla="*/ 1299 h 1301"/>
                  <a:gd name="T80" fmla="*/ 742 w 1081"/>
                  <a:gd name="T81" fmla="*/ 1078 h 1301"/>
                  <a:gd name="T82" fmla="*/ 957 w 1081"/>
                  <a:gd name="T83" fmla="*/ 1009 h 1301"/>
                  <a:gd name="T84" fmla="*/ 955 w 1081"/>
                  <a:gd name="T85" fmla="*/ 1002 h 1301"/>
                  <a:gd name="T86" fmla="*/ 746 w 1081"/>
                  <a:gd name="T87" fmla="*/ 1069 h 1301"/>
                  <a:gd name="T88" fmla="*/ 884 w 1081"/>
                  <a:gd name="T89" fmla="*/ 565 h 1301"/>
                  <a:gd name="T90" fmla="*/ 1077 w 1081"/>
                  <a:gd name="T91" fmla="*/ 439 h 1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81" h="1301">
                    <a:moveTo>
                      <a:pt x="1077" y="439"/>
                    </a:moveTo>
                    <a:lnTo>
                      <a:pt x="1077" y="439"/>
                    </a:lnTo>
                    <a:cubicBezTo>
                      <a:pt x="1074" y="438"/>
                      <a:pt x="1071" y="439"/>
                      <a:pt x="1070" y="441"/>
                    </a:cubicBezTo>
                    <a:lnTo>
                      <a:pt x="1070" y="441"/>
                    </a:lnTo>
                    <a:cubicBezTo>
                      <a:pt x="1023" y="532"/>
                      <a:pt x="913" y="551"/>
                      <a:pt x="886" y="555"/>
                    </a:cubicBezTo>
                    <a:lnTo>
                      <a:pt x="886" y="555"/>
                    </a:lnTo>
                    <a:cubicBezTo>
                      <a:pt x="910" y="386"/>
                      <a:pt x="918" y="229"/>
                      <a:pt x="921" y="126"/>
                    </a:cubicBezTo>
                    <a:lnTo>
                      <a:pt x="921" y="126"/>
                    </a:lnTo>
                    <a:cubicBezTo>
                      <a:pt x="939" y="124"/>
                      <a:pt x="1037" y="110"/>
                      <a:pt x="1058" y="18"/>
                    </a:cubicBezTo>
                    <a:lnTo>
                      <a:pt x="1058" y="18"/>
                    </a:lnTo>
                    <a:cubicBezTo>
                      <a:pt x="1058" y="15"/>
                      <a:pt x="1056" y="13"/>
                      <a:pt x="1053" y="12"/>
                    </a:cubicBezTo>
                    <a:lnTo>
                      <a:pt x="1053" y="12"/>
                    </a:lnTo>
                    <a:cubicBezTo>
                      <a:pt x="1051" y="11"/>
                      <a:pt x="1048" y="13"/>
                      <a:pt x="1048" y="16"/>
                    </a:cubicBezTo>
                    <a:lnTo>
                      <a:pt x="1048" y="16"/>
                    </a:lnTo>
                    <a:cubicBezTo>
                      <a:pt x="1028" y="101"/>
                      <a:pt x="941" y="114"/>
                      <a:pt x="921" y="115"/>
                    </a:cubicBezTo>
                    <a:lnTo>
                      <a:pt x="921" y="115"/>
                    </a:lnTo>
                    <a:cubicBezTo>
                      <a:pt x="922" y="48"/>
                      <a:pt x="921" y="6"/>
                      <a:pt x="921" y="5"/>
                    </a:cubicBezTo>
                    <a:lnTo>
                      <a:pt x="921" y="5"/>
                    </a:lnTo>
                    <a:cubicBezTo>
                      <a:pt x="921" y="1"/>
                      <a:pt x="918" y="0"/>
                      <a:pt x="916" y="0"/>
                    </a:cubicBezTo>
                    <a:lnTo>
                      <a:pt x="916" y="0"/>
                    </a:lnTo>
                    <a:cubicBezTo>
                      <a:pt x="913" y="0"/>
                      <a:pt x="911" y="2"/>
                      <a:pt x="911" y="5"/>
                    </a:cubicBezTo>
                    <a:lnTo>
                      <a:pt x="911" y="5"/>
                    </a:lnTo>
                    <a:cubicBezTo>
                      <a:pt x="911" y="9"/>
                      <a:pt x="915" y="181"/>
                      <a:pt x="894" y="402"/>
                    </a:cubicBezTo>
                    <a:lnTo>
                      <a:pt x="894" y="402"/>
                    </a:lnTo>
                    <a:cubicBezTo>
                      <a:pt x="717" y="355"/>
                      <a:pt x="734" y="138"/>
                      <a:pt x="734" y="135"/>
                    </a:cubicBezTo>
                    <a:lnTo>
                      <a:pt x="734" y="135"/>
                    </a:lnTo>
                    <a:cubicBezTo>
                      <a:pt x="734" y="133"/>
                      <a:pt x="732" y="131"/>
                      <a:pt x="729" y="130"/>
                    </a:cubicBezTo>
                    <a:lnTo>
                      <a:pt x="729" y="130"/>
                    </a:lnTo>
                    <a:cubicBezTo>
                      <a:pt x="727" y="130"/>
                      <a:pt x="724" y="132"/>
                      <a:pt x="724" y="135"/>
                    </a:cubicBezTo>
                    <a:lnTo>
                      <a:pt x="724" y="135"/>
                    </a:lnTo>
                    <a:cubicBezTo>
                      <a:pt x="724" y="137"/>
                      <a:pt x="706" y="364"/>
                      <a:pt x="892" y="412"/>
                    </a:cubicBezTo>
                    <a:lnTo>
                      <a:pt x="892" y="412"/>
                    </a:lnTo>
                    <a:cubicBezTo>
                      <a:pt x="877" y="567"/>
                      <a:pt x="849" y="746"/>
                      <a:pt x="798" y="907"/>
                    </a:cubicBezTo>
                    <a:lnTo>
                      <a:pt x="798" y="907"/>
                    </a:lnTo>
                    <a:cubicBezTo>
                      <a:pt x="656" y="849"/>
                      <a:pt x="668" y="616"/>
                      <a:pt x="668" y="614"/>
                    </a:cubicBezTo>
                    <a:lnTo>
                      <a:pt x="668" y="614"/>
                    </a:lnTo>
                    <a:cubicBezTo>
                      <a:pt x="668" y="611"/>
                      <a:pt x="666" y="608"/>
                      <a:pt x="663" y="608"/>
                    </a:cubicBezTo>
                    <a:lnTo>
                      <a:pt x="663" y="608"/>
                    </a:lnTo>
                    <a:cubicBezTo>
                      <a:pt x="659" y="608"/>
                      <a:pt x="658" y="610"/>
                      <a:pt x="658" y="613"/>
                    </a:cubicBezTo>
                    <a:lnTo>
                      <a:pt x="658" y="613"/>
                    </a:lnTo>
                    <a:cubicBezTo>
                      <a:pt x="657" y="616"/>
                      <a:pt x="645" y="856"/>
                      <a:pt x="795" y="916"/>
                    </a:cubicBezTo>
                    <a:lnTo>
                      <a:pt x="795" y="916"/>
                    </a:lnTo>
                    <a:cubicBezTo>
                      <a:pt x="778" y="969"/>
                      <a:pt x="759" y="1019"/>
                      <a:pt x="737" y="1066"/>
                    </a:cubicBezTo>
                    <a:lnTo>
                      <a:pt x="737" y="1066"/>
                    </a:lnTo>
                    <a:cubicBezTo>
                      <a:pt x="735" y="1066"/>
                      <a:pt x="734" y="1068"/>
                      <a:pt x="733" y="1069"/>
                    </a:cubicBezTo>
                    <a:lnTo>
                      <a:pt x="733" y="1069"/>
                    </a:lnTo>
                    <a:cubicBezTo>
                      <a:pt x="733" y="1070"/>
                      <a:pt x="733" y="1072"/>
                      <a:pt x="733" y="1073"/>
                    </a:cubicBezTo>
                    <a:lnTo>
                      <a:pt x="733" y="1073"/>
                    </a:lnTo>
                    <a:cubicBezTo>
                      <a:pt x="710" y="1120"/>
                      <a:pt x="685" y="1164"/>
                      <a:pt x="656" y="1203"/>
                    </a:cubicBezTo>
                    <a:lnTo>
                      <a:pt x="656" y="1203"/>
                    </a:lnTo>
                    <a:cubicBezTo>
                      <a:pt x="655" y="1203"/>
                      <a:pt x="653" y="1202"/>
                      <a:pt x="653" y="1203"/>
                    </a:cubicBezTo>
                    <a:lnTo>
                      <a:pt x="653" y="1203"/>
                    </a:lnTo>
                    <a:cubicBezTo>
                      <a:pt x="558" y="1219"/>
                      <a:pt x="472" y="1216"/>
                      <a:pt x="397" y="1195"/>
                    </a:cubicBezTo>
                    <a:lnTo>
                      <a:pt x="397" y="1195"/>
                    </a:lnTo>
                    <a:cubicBezTo>
                      <a:pt x="449" y="1158"/>
                      <a:pt x="402" y="1061"/>
                      <a:pt x="400" y="1057"/>
                    </a:cubicBezTo>
                    <a:lnTo>
                      <a:pt x="400" y="1057"/>
                    </a:lnTo>
                    <a:cubicBezTo>
                      <a:pt x="399" y="1053"/>
                      <a:pt x="396" y="1053"/>
                      <a:pt x="393" y="1054"/>
                    </a:cubicBezTo>
                    <a:lnTo>
                      <a:pt x="393" y="1054"/>
                    </a:lnTo>
                    <a:cubicBezTo>
                      <a:pt x="390" y="1055"/>
                      <a:pt x="390" y="1058"/>
                      <a:pt x="391" y="1061"/>
                    </a:cubicBezTo>
                    <a:lnTo>
                      <a:pt x="391" y="1061"/>
                    </a:lnTo>
                    <a:cubicBezTo>
                      <a:pt x="392" y="1061"/>
                      <a:pt x="439" y="1162"/>
                      <a:pt x="386" y="1190"/>
                    </a:cubicBezTo>
                    <a:lnTo>
                      <a:pt x="386" y="1190"/>
                    </a:lnTo>
                    <a:cubicBezTo>
                      <a:pt x="385" y="1190"/>
                      <a:pt x="385" y="1190"/>
                      <a:pt x="384" y="1190"/>
                    </a:cubicBezTo>
                    <a:lnTo>
                      <a:pt x="384" y="1190"/>
                    </a:lnTo>
                    <a:cubicBezTo>
                      <a:pt x="345" y="1178"/>
                      <a:pt x="309" y="1159"/>
                      <a:pt x="276" y="1135"/>
                    </a:cubicBezTo>
                    <a:lnTo>
                      <a:pt x="276" y="1135"/>
                    </a:lnTo>
                    <a:cubicBezTo>
                      <a:pt x="241" y="1110"/>
                      <a:pt x="213" y="1079"/>
                      <a:pt x="189" y="1048"/>
                    </a:cubicBezTo>
                    <a:lnTo>
                      <a:pt x="189" y="1048"/>
                    </a:lnTo>
                    <a:cubicBezTo>
                      <a:pt x="202" y="1040"/>
                      <a:pt x="244" y="1007"/>
                      <a:pt x="245" y="926"/>
                    </a:cubicBezTo>
                    <a:lnTo>
                      <a:pt x="245" y="926"/>
                    </a:lnTo>
                    <a:cubicBezTo>
                      <a:pt x="245" y="923"/>
                      <a:pt x="243" y="921"/>
                      <a:pt x="240" y="921"/>
                    </a:cubicBezTo>
                    <a:lnTo>
                      <a:pt x="240" y="921"/>
                    </a:lnTo>
                    <a:lnTo>
                      <a:pt x="240" y="921"/>
                    </a:lnTo>
                    <a:cubicBezTo>
                      <a:pt x="238" y="921"/>
                      <a:pt x="235" y="923"/>
                      <a:pt x="235" y="926"/>
                    </a:cubicBezTo>
                    <a:lnTo>
                      <a:pt x="235" y="926"/>
                    </a:lnTo>
                    <a:cubicBezTo>
                      <a:pt x="234" y="1004"/>
                      <a:pt x="193" y="1034"/>
                      <a:pt x="183" y="1040"/>
                    </a:cubicBezTo>
                    <a:lnTo>
                      <a:pt x="183" y="1040"/>
                    </a:lnTo>
                    <a:cubicBezTo>
                      <a:pt x="113" y="940"/>
                      <a:pt x="97" y="834"/>
                      <a:pt x="97" y="833"/>
                    </a:cubicBezTo>
                    <a:lnTo>
                      <a:pt x="97" y="833"/>
                    </a:lnTo>
                    <a:cubicBezTo>
                      <a:pt x="96" y="830"/>
                      <a:pt x="94" y="828"/>
                      <a:pt x="91" y="828"/>
                    </a:cubicBezTo>
                    <a:lnTo>
                      <a:pt x="91" y="828"/>
                    </a:lnTo>
                    <a:cubicBezTo>
                      <a:pt x="88" y="829"/>
                      <a:pt x="87" y="832"/>
                      <a:pt x="87" y="834"/>
                    </a:cubicBezTo>
                    <a:lnTo>
                      <a:pt x="87" y="834"/>
                    </a:lnTo>
                    <a:cubicBezTo>
                      <a:pt x="87" y="836"/>
                      <a:pt x="98" y="913"/>
                      <a:pt x="145" y="999"/>
                    </a:cubicBezTo>
                    <a:lnTo>
                      <a:pt x="145" y="999"/>
                    </a:lnTo>
                    <a:cubicBezTo>
                      <a:pt x="46" y="1028"/>
                      <a:pt x="12" y="953"/>
                      <a:pt x="11" y="949"/>
                    </a:cubicBezTo>
                    <a:lnTo>
                      <a:pt x="11" y="949"/>
                    </a:lnTo>
                    <a:cubicBezTo>
                      <a:pt x="9" y="947"/>
                      <a:pt x="6" y="946"/>
                      <a:pt x="4" y="947"/>
                    </a:cubicBezTo>
                    <a:lnTo>
                      <a:pt x="4" y="947"/>
                    </a:lnTo>
                    <a:cubicBezTo>
                      <a:pt x="2" y="948"/>
                      <a:pt x="0" y="951"/>
                      <a:pt x="2" y="954"/>
                    </a:cubicBezTo>
                    <a:lnTo>
                      <a:pt x="2" y="954"/>
                    </a:lnTo>
                    <a:cubicBezTo>
                      <a:pt x="2" y="954"/>
                      <a:pt x="29" y="1016"/>
                      <a:pt x="102" y="1016"/>
                    </a:cubicBezTo>
                    <a:lnTo>
                      <a:pt x="102" y="1016"/>
                    </a:lnTo>
                    <a:cubicBezTo>
                      <a:pt x="116" y="1016"/>
                      <a:pt x="133" y="1013"/>
                      <a:pt x="151" y="1007"/>
                    </a:cubicBezTo>
                    <a:lnTo>
                      <a:pt x="151" y="1007"/>
                    </a:lnTo>
                    <a:cubicBezTo>
                      <a:pt x="178" y="1055"/>
                      <a:pt x="216" y="1104"/>
                      <a:pt x="270" y="1143"/>
                    </a:cubicBezTo>
                    <a:lnTo>
                      <a:pt x="270" y="1143"/>
                    </a:lnTo>
                    <a:cubicBezTo>
                      <a:pt x="293" y="1160"/>
                      <a:pt x="317" y="1174"/>
                      <a:pt x="343" y="1185"/>
                    </a:cubicBezTo>
                    <a:lnTo>
                      <a:pt x="343" y="1185"/>
                    </a:lnTo>
                    <a:cubicBezTo>
                      <a:pt x="270" y="1277"/>
                      <a:pt x="158" y="1207"/>
                      <a:pt x="153" y="1204"/>
                    </a:cubicBezTo>
                    <a:lnTo>
                      <a:pt x="153" y="1204"/>
                    </a:lnTo>
                    <a:cubicBezTo>
                      <a:pt x="151" y="1202"/>
                      <a:pt x="147" y="1203"/>
                      <a:pt x="146" y="1205"/>
                    </a:cubicBezTo>
                    <a:lnTo>
                      <a:pt x="146" y="1205"/>
                    </a:lnTo>
                    <a:cubicBezTo>
                      <a:pt x="145" y="1208"/>
                      <a:pt x="145" y="1211"/>
                      <a:pt x="147" y="1213"/>
                    </a:cubicBezTo>
                    <a:lnTo>
                      <a:pt x="147" y="1213"/>
                    </a:lnTo>
                    <a:cubicBezTo>
                      <a:pt x="148" y="1213"/>
                      <a:pt x="195" y="1242"/>
                      <a:pt x="249" y="1242"/>
                    </a:cubicBezTo>
                    <a:lnTo>
                      <a:pt x="249" y="1242"/>
                    </a:lnTo>
                    <a:cubicBezTo>
                      <a:pt x="283" y="1242"/>
                      <a:pt x="321" y="1230"/>
                      <a:pt x="352" y="1189"/>
                    </a:cubicBezTo>
                    <a:lnTo>
                      <a:pt x="352" y="1189"/>
                    </a:lnTo>
                    <a:cubicBezTo>
                      <a:pt x="407" y="1212"/>
                      <a:pt x="468" y="1224"/>
                      <a:pt x="535" y="1224"/>
                    </a:cubicBezTo>
                    <a:lnTo>
                      <a:pt x="535" y="1224"/>
                    </a:lnTo>
                    <a:cubicBezTo>
                      <a:pt x="571" y="1224"/>
                      <a:pt x="608" y="1220"/>
                      <a:pt x="647" y="1214"/>
                    </a:cubicBezTo>
                    <a:lnTo>
                      <a:pt x="647" y="1214"/>
                    </a:lnTo>
                    <a:cubicBezTo>
                      <a:pt x="625" y="1242"/>
                      <a:pt x="600" y="1269"/>
                      <a:pt x="573" y="1291"/>
                    </a:cubicBezTo>
                    <a:lnTo>
                      <a:pt x="573" y="1291"/>
                    </a:lnTo>
                    <a:cubicBezTo>
                      <a:pt x="571" y="1293"/>
                      <a:pt x="571" y="1296"/>
                      <a:pt x="573" y="1298"/>
                    </a:cubicBezTo>
                    <a:lnTo>
                      <a:pt x="573" y="1298"/>
                    </a:lnTo>
                    <a:cubicBezTo>
                      <a:pt x="573" y="1299"/>
                      <a:pt x="575" y="1300"/>
                      <a:pt x="576" y="1300"/>
                    </a:cubicBezTo>
                    <a:lnTo>
                      <a:pt x="576" y="1300"/>
                    </a:lnTo>
                    <a:cubicBezTo>
                      <a:pt x="577" y="1300"/>
                      <a:pt x="579" y="1299"/>
                      <a:pt x="580" y="1299"/>
                    </a:cubicBezTo>
                    <a:lnTo>
                      <a:pt x="580" y="1299"/>
                    </a:lnTo>
                    <a:cubicBezTo>
                      <a:pt x="646" y="1244"/>
                      <a:pt x="699" y="1167"/>
                      <a:pt x="742" y="1078"/>
                    </a:cubicBezTo>
                    <a:lnTo>
                      <a:pt x="742" y="1078"/>
                    </a:lnTo>
                    <a:cubicBezTo>
                      <a:pt x="753" y="1082"/>
                      <a:pt x="778" y="1088"/>
                      <a:pt x="808" y="1088"/>
                    </a:cubicBezTo>
                    <a:lnTo>
                      <a:pt x="808" y="1088"/>
                    </a:lnTo>
                    <a:cubicBezTo>
                      <a:pt x="854" y="1088"/>
                      <a:pt x="913" y="1073"/>
                      <a:pt x="957" y="1009"/>
                    </a:cubicBezTo>
                    <a:lnTo>
                      <a:pt x="957" y="1009"/>
                    </a:lnTo>
                    <a:cubicBezTo>
                      <a:pt x="958" y="1006"/>
                      <a:pt x="957" y="1003"/>
                      <a:pt x="955" y="1002"/>
                    </a:cubicBezTo>
                    <a:lnTo>
                      <a:pt x="955" y="1002"/>
                    </a:lnTo>
                    <a:cubicBezTo>
                      <a:pt x="953" y="1000"/>
                      <a:pt x="950" y="1001"/>
                      <a:pt x="948" y="1003"/>
                    </a:cubicBezTo>
                    <a:lnTo>
                      <a:pt x="948" y="1003"/>
                    </a:lnTo>
                    <a:cubicBezTo>
                      <a:pt x="879" y="1104"/>
                      <a:pt x="774" y="1078"/>
                      <a:pt x="746" y="1069"/>
                    </a:cubicBezTo>
                    <a:lnTo>
                      <a:pt x="746" y="1069"/>
                    </a:lnTo>
                    <a:cubicBezTo>
                      <a:pt x="817" y="920"/>
                      <a:pt x="859" y="737"/>
                      <a:pt x="884" y="565"/>
                    </a:cubicBezTo>
                    <a:lnTo>
                      <a:pt x="884" y="565"/>
                    </a:lnTo>
                    <a:cubicBezTo>
                      <a:pt x="908" y="563"/>
                      <a:pt x="1028" y="544"/>
                      <a:pt x="1078" y="446"/>
                    </a:cubicBezTo>
                    <a:lnTo>
                      <a:pt x="1078" y="446"/>
                    </a:lnTo>
                    <a:cubicBezTo>
                      <a:pt x="1080" y="443"/>
                      <a:pt x="1079" y="440"/>
                      <a:pt x="1077" y="4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z="3599" dirty="0">
                  <a:latin typeface="Montserrat" pitchFamily="2" charset="77"/>
                </a:endParaRPr>
              </a:p>
            </p:txBody>
          </p:sp>
        </p:grpSp>
        <p:sp>
          <p:nvSpPr>
            <p:cNvPr id="61" name="Freeform 74">
              <a:extLst>
                <a:ext uri="{FF2B5EF4-FFF2-40B4-BE49-F238E27FC236}">
                  <a16:creationId xmlns:a16="http://schemas.microsoft.com/office/drawing/2014/main" id="{4245A2AA-6977-7E49-97D9-BA540E024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327" y="12081889"/>
              <a:ext cx="11365113" cy="27464"/>
            </a:xfrm>
            <a:custGeom>
              <a:avLst/>
              <a:gdLst>
                <a:gd name="T0" fmla="*/ 9116 w 9125"/>
                <a:gd name="T1" fmla="*/ 20 h 21"/>
                <a:gd name="T2" fmla="*/ 6 w 9125"/>
                <a:gd name="T3" fmla="*/ 20 h 21"/>
                <a:gd name="T4" fmla="*/ 6 w 9125"/>
                <a:gd name="T5" fmla="*/ 20 h 21"/>
                <a:gd name="T6" fmla="*/ 0 w 9125"/>
                <a:gd name="T7" fmla="*/ 10 h 21"/>
                <a:gd name="T8" fmla="*/ 0 w 9125"/>
                <a:gd name="T9" fmla="*/ 10 h 21"/>
                <a:gd name="T10" fmla="*/ 6 w 9125"/>
                <a:gd name="T11" fmla="*/ 0 h 21"/>
                <a:gd name="T12" fmla="*/ 9116 w 9125"/>
                <a:gd name="T13" fmla="*/ 0 h 21"/>
                <a:gd name="T14" fmla="*/ 9116 w 9125"/>
                <a:gd name="T15" fmla="*/ 0 h 21"/>
                <a:gd name="T16" fmla="*/ 9124 w 9125"/>
                <a:gd name="T17" fmla="*/ 10 h 21"/>
                <a:gd name="T18" fmla="*/ 9124 w 9125"/>
                <a:gd name="T19" fmla="*/ 10 h 21"/>
                <a:gd name="T20" fmla="*/ 9116 w 9125"/>
                <a:gd name="T21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25" h="21">
                  <a:moveTo>
                    <a:pt x="9116" y="20"/>
                  </a:moveTo>
                  <a:lnTo>
                    <a:pt x="6" y="20"/>
                  </a:lnTo>
                  <a:lnTo>
                    <a:pt x="6" y="20"/>
                  </a:lnTo>
                  <a:cubicBezTo>
                    <a:pt x="3" y="20"/>
                    <a:pt x="0" y="16"/>
                    <a:pt x="0" y="10"/>
                  </a:cubicBezTo>
                  <a:lnTo>
                    <a:pt x="0" y="10"/>
                  </a:lnTo>
                  <a:cubicBezTo>
                    <a:pt x="0" y="5"/>
                    <a:pt x="3" y="0"/>
                    <a:pt x="6" y="0"/>
                  </a:cubicBezTo>
                  <a:lnTo>
                    <a:pt x="9116" y="0"/>
                  </a:lnTo>
                  <a:lnTo>
                    <a:pt x="9116" y="0"/>
                  </a:lnTo>
                  <a:cubicBezTo>
                    <a:pt x="9121" y="0"/>
                    <a:pt x="9124" y="5"/>
                    <a:pt x="9124" y="10"/>
                  </a:cubicBezTo>
                  <a:lnTo>
                    <a:pt x="9124" y="10"/>
                  </a:lnTo>
                  <a:cubicBezTo>
                    <a:pt x="9124" y="16"/>
                    <a:pt x="9121" y="20"/>
                    <a:pt x="9116" y="20"/>
                  </a:cubicBezTo>
                </a:path>
              </a:pathLst>
            </a:custGeom>
            <a:solidFill>
              <a:srgbClr val="30384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54E3CD5-3C9E-DB41-8772-7068603455E8}"/>
                </a:ext>
              </a:extLst>
            </p:cNvPr>
            <p:cNvGrpSpPr/>
            <p:nvPr/>
          </p:nvGrpSpPr>
          <p:grpSpPr>
            <a:xfrm>
              <a:off x="10232021" y="4863651"/>
              <a:ext cx="1388193" cy="1303764"/>
              <a:chOff x="16027711" y="2417273"/>
              <a:chExt cx="1944337" cy="1826083"/>
            </a:xfrm>
          </p:grpSpPr>
          <p:sp>
            <p:nvSpPr>
              <p:cNvPr id="14" name="Freeform: Shape 19">
                <a:extLst>
                  <a:ext uri="{FF2B5EF4-FFF2-40B4-BE49-F238E27FC236}">
                    <a16:creationId xmlns:a16="http://schemas.microsoft.com/office/drawing/2014/main" id="{0446FD3F-48F8-CA4F-A6B9-F71627068DCD}"/>
                  </a:ext>
                </a:extLst>
              </p:cNvPr>
              <p:cNvSpPr/>
              <p:nvPr/>
            </p:nvSpPr>
            <p:spPr>
              <a:xfrm>
                <a:off x="16168370" y="2585317"/>
                <a:ext cx="1594552" cy="15945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2" h="1282">
                    <a:moveTo>
                      <a:pt x="1282" y="641"/>
                    </a:moveTo>
                    <a:cubicBezTo>
                      <a:pt x="1282" y="995"/>
                      <a:pt x="995" y="1282"/>
                      <a:pt x="641" y="1282"/>
                    </a:cubicBezTo>
                    <a:cubicBezTo>
                      <a:pt x="287" y="1282"/>
                      <a:pt x="0" y="995"/>
                      <a:pt x="0" y="641"/>
                    </a:cubicBezTo>
                    <a:cubicBezTo>
                      <a:pt x="0" y="286"/>
                      <a:pt x="287" y="0"/>
                      <a:pt x="641" y="0"/>
                    </a:cubicBezTo>
                    <a:cubicBezTo>
                      <a:pt x="995" y="0"/>
                      <a:pt x="1282" y="286"/>
                      <a:pt x="1282" y="641"/>
                    </a:cubicBezTo>
                    <a:close/>
                  </a:path>
                </a:pathLst>
              </a:custGeom>
              <a:solidFill>
                <a:srgbClr val="FDA79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" name="Freeform: Shape 20">
                <a:extLst>
                  <a:ext uri="{FF2B5EF4-FFF2-40B4-BE49-F238E27FC236}">
                    <a16:creationId xmlns:a16="http://schemas.microsoft.com/office/drawing/2014/main" id="{10ED4D42-1B9D-0D49-8758-E400DF9E3C2F}"/>
                  </a:ext>
                </a:extLst>
              </p:cNvPr>
              <p:cNvSpPr/>
              <p:nvPr/>
            </p:nvSpPr>
            <p:spPr>
              <a:xfrm>
                <a:off x="16173349" y="2728463"/>
                <a:ext cx="1580863" cy="14489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71" h="1165">
                    <a:moveTo>
                      <a:pt x="1247" y="328"/>
                    </a:moveTo>
                    <a:cubicBezTo>
                      <a:pt x="1136" y="269"/>
                      <a:pt x="1018" y="236"/>
                      <a:pt x="897" y="232"/>
                    </a:cubicBezTo>
                    <a:cubicBezTo>
                      <a:pt x="864" y="232"/>
                      <a:pt x="568" y="225"/>
                      <a:pt x="450" y="354"/>
                    </a:cubicBezTo>
                    <a:cubicBezTo>
                      <a:pt x="369" y="325"/>
                      <a:pt x="306" y="285"/>
                      <a:pt x="258" y="243"/>
                    </a:cubicBezTo>
                    <a:cubicBezTo>
                      <a:pt x="295" y="212"/>
                      <a:pt x="377" y="154"/>
                      <a:pt x="497" y="115"/>
                    </a:cubicBezTo>
                    <a:cubicBezTo>
                      <a:pt x="712" y="45"/>
                      <a:pt x="943" y="69"/>
                      <a:pt x="1182" y="188"/>
                    </a:cubicBezTo>
                    <a:cubicBezTo>
                      <a:pt x="1153" y="140"/>
                      <a:pt x="1118" y="97"/>
                      <a:pt x="1077" y="59"/>
                    </a:cubicBezTo>
                    <a:cubicBezTo>
                      <a:pt x="819" y="-32"/>
                      <a:pt x="608" y="-3"/>
                      <a:pt x="469" y="43"/>
                    </a:cubicBezTo>
                    <a:cubicBezTo>
                      <a:pt x="333" y="88"/>
                      <a:pt x="242" y="155"/>
                      <a:pt x="203" y="188"/>
                    </a:cubicBezTo>
                    <a:cubicBezTo>
                      <a:pt x="177" y="159"/>
                      <a:pt x="159" y="132"/>
                      <a:pt x="146" y="112"/>
                    </a:cubicBezTo>
                    <a:cubicBezTo>
                      <a:pt x="129" y="132"/>
                      <a:pt x="113" y="155"/>
                      <a:pt x="98" y="178"/>
                    </a:cubicBezTo>
                    <a:cubicBezTo>
                      <a:pt x="147" y="252"/>
                      <a:pt x="245" y="359"/>
                      <a:pt x="411" y="423"/>
                    </a:cubicBezTo>
                    <a:cubicBezTo>
                      <a:pt x="405" y="440"/>
                      <a:pt x="402" y="459"/>
                      <a:pt x="400" y="477"/>
                    </a:cubicBezTo>
                    <a:cubicBezTo>
                      <a:pt x="398" y="511"/>
                      <a:pt x="398" y="543"/>
                      <a:pt x="399" y="574"/>
                    </a:cubicBezTo>
                    <a:cubicBezTo>
                      <a:pt x="399" y="578"/>
                      <a:pt x="399" y="582"/>
                      <a:pt x="399" y="587"/>
                    </a:cubicBezTo>
                    <a:cubicBezTo>
                      <a:pt x="238" y="561"/>
                      <a:pt x="98" y="415"/>
                      <a:pt x="27" y="327"/>
                    </a:cubicBezTo>
                    <a:cubicBezTo>
                      <a:pt x="17" y="357"/>
                      <a:pt x="10" y="389"/>
                      <a:pt x="4" y="421"/>
                    </a:cubicBezTo>
                    <a:cubicBezTo>
                      <a:pt x="91" y="517"/>
                      <a:pt x="232" y="643"/>
                      <a:pt x="398" y="664"/>
                    </a:cubicBezTo>
                    <a:cubicBezTo>
                      <a:pt x="397" y="671"/>
                      <a:pt x="396" y="679"/>
                      <a:pt x="395" y="686"/>
                    </a:cubicBezTo>
                    <a:cubicBezTo>
                      <a:pt x="388" y="734"/>
                      <a:pt x="378" y="784"/>
                      <a:pt x="363" y="833"/>
                    </a:cubicBezTo>
                    <a:cubicBezTo>
                      <a:pt x="194" y="776"/>
                      <a:pt x="65" y="664"/>
                      <a:pt x="0" y="597"/>
                    </a:cubicBezTo>
                    <a:cubicBezTo>
                      <a:pt x="5" y="643"/>
                      <a:pt x="15" y="688"/>
                      <a:pt x="29" y="729"/>
                    </a:cubicBezTo>
                    <a:cubicBezTo>
                      <a:pt x="106" y="793"/>
                      <a:pt x="211" y="864"/>
                      <a:pt x="340" y="907"/>
                    </a:cubicBezTo>
                    <a:cubicBezTo>
                      <a:pt x="323" y="957"/>
                      <a:pt x="303" y="1010"/>
                      <a:pt x="276" y="1054"/>
                    </a:cubicBezTo>
                    <a:cubicBezTo>
                      <a:pt x="298" y="1068"/>
                      <a:pt x="319" y="1082"/>
                      <a:pt x="343" y="1094"/>
                    </a:cubicBezTo>
                    <a:cubicBezTo>
                      <a:pt x="380" y="1032"/>
                      <a:pt x="404" y="960"/>
                      <a:pt x="424" y="898"/>
                    </a:cubicBezTo>
                    <a:cubicBezTo>
                      <a:pt x="447" y="830"/>
                      <a:pt x="462" y="763"/>
                      <a:pt x="471" y="697"/>
                    </a:cubicBezTo>
                    <a:cubicBezTo>
                      <a:pt x="478" y="653"/>
                      <a:pt x="477" y="612"/>
                      <a:pt x="476" y="572"/>
                    </a:cubicBezTo>
                    <a:cubicBezTo>
                      <a:pt x="476" y="542"/>
                      <a:pt x="475" y="513"/>
                      <a:pt x="478" y="484"/>
                    </a:cubicBezTo>
                    <a:cubicBezTo>
                      <a:pt x="479" y="462"/>
                      <a:pt x="485" y="431"/>
                      <a:pt x="505" y="408"/>
                    </a:cubicBezTo>
                    <a:cubicBezTo>
                      <a:pt x="563" y="343"/>
                      <a:pt x="707" y="313"/>
                      <a:pt x="837" y="309"/>
                    </a:cubicBezTo>
                    <a:cubicBezTo>
                      <a:pt x="859" y="457"/>
                      <a:pt x="903" y="907"/>
                      <a:pt x="663" y="1165"/>
                    </a:cubicBezTo>
                    <a:cubicBezTo>
                      <a:pt x="701" y="1163"/>
                      <a:pt x="738" y="1158"/>
                      <a:pt x="774" y="1150"/>
                    </a:cubicBezTo>
                    <a:cubicBezTo>
                      <a:pt x="973" y="872"/>
                      <a:pt x="939" y="468"/>
                      <a:pt x="915" y="310"/>
                    </a:cubicBezTo>
                    <a:cubicBezTo>
                      <a:pt x="1038" y="319"/>
                      <a:pt x="1159" y="360"/>
                      <a:pt x="1271" y="431"/>
                    </a:cubicBezTo>
                    <a:cubicBezTo>
                      <a:pt x="1266" y="396"/>
                      <a:pt x="1258" y="361"/>
                      <a:pt x="1247" y="328"/>
                    </a:cubicBezTo>
                    <a:close/>
                  </a:path>
                </a:pathLst>
              </a:custGeom>
              <a:solidFill>
                <a:srgbClr val="E96B73">
                  <a:alpha val="42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" name="Freeform: Shape 21">
                <a:extLst>
                  <a:ext uri="{FF2B5EF4-FFF2-40B4-BE49-F238E27FC236}">
                    <a16:creationId xmlns:a16="http://schemas.microsoft.com/office/drawing/2014/main" id="{98371BA3-F725-8945-9163-3F696A06AB4E}"/>
                  </a:ext>
                </a:extLst>
              </p:cNvPr>
              <p:cNvSpPr/>
              <p:nvPr/>
            </p:nvSpPr>
            <p:spPr>
              <a:xfrm>
                <a:off x="16027711" y="3629682"/>
                <a:ext cx="501644" cy="6136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4" h="494">
                    <a:moveTo>
                      <a:pt x="397" y="494"/>
                    </a:moveTo>
                    <a:cubicBezTo>
                      <a:pt x="397" y="494"/>
                      <a:pt x="396" y="494"/>
                      <a:pt x="395" y="493"/>
                    </a:cubicBezTo>
                    <a:cubicBezTo>
                      <a:pt x="193" y="405"/>
                      <a:pt x="46" y="223"/>
                      <a:pt x="0" y="7"/>
                    </a:cubicBezTo>
                    <a:cubicBezTo>
                      <a:pt x="-1" y="4"/>
                      <a:pt x="2" y="1"/>
                      <a:pt x="5" y="0"/>
                    </a:cubicBezTo>
                    <a:cubicBezTo>
                      <a:pt x="8" y="-1"/>
                      <a:pt x="11" y="2"/>
                      <a:pt x="12" y="5"/>
                    </a:cubicBezTo>
                    <a:cubicBezTo>
                      <a:pt x="57" y="217"/>
                      <a:pt x="202" y="395"/>
                      <a:pt x="399" y="482"/>
                    </a:cubicBezTo>
                    <a:cubicBezTo>
                      <a:pt x="403" y="484"/>
                      <a:pt x="404" y="488"/>
                      <a:pt x="403" y="491"/>
                    </a:cubicBezTo>
                    <a:cubicBezTo>
                      <a:pt x="402" y="493"/>
                      <a:pt x="399" y="494"/>
                      <a:pt x="397" y="494"/>
                    </a:cubicBezTo>
                    <a:close/>
                  </a:path>
                </a:pathLst>
              </a:custGeom>
              <a:solidFill>
                <a:srgbClr val="E96B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22">
                <a:extLst>
                  <a:ext uri="{FF2B5EF4-FFF2-40B4-BE49-F238E27FC236}">
                    <a16:creationId xmlns:a16="http://schemas.microsoft.com/office/drawing/2014/main" id="{0EC3F185-CAD6-114C-82DE-A5E1C2184899}"/>
                  </a:ext>
                </a:extLst>
              </p:cNvPr>
              <p:cNvSpPr/>
              <p:nvPr/>
            </p:nvSpPr>
            <p:spPr>
              <a:xfrm>
                <a:off x="17276219" y="2417273"/>
                <a:ext cx="695829" cy="8476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0" h="682">
                    <a:moveTo>
                      <a:pt x="553" y="682"/>
                    </a:moveTo>
                    <a:cubicBezTo>
                      <a:pt x="549" y="682"/>
                      <a:pt x="546" y="679"/>
                      <a:pt x="546" y="676"/>
                    </a:cubicBezTo>
                    <a:cubicBezTo>
                      <a:pt x="504" y="371"/>
                      <a:pt x="296" y="117"/>
                      <a:pt x="6" y="14"/>
                    </a:cubicBezTo>
                    <a:cubicBezTo>
                      <a:pt x="1" y="13"/>
                      <a:pt x="-1" y="10"/>
                      <a:pt x="1" y="5"/>
                    </a:cubicBezTo>
                    <a:cubicBezTo>
                      <a:pt x="2" y="2"/>
                      <a:pt x="6" y="-1"/>
                      <a:pt x="11" y="1"/>
                    </a:cubicBezTo>
                    <a:cubicBezTo>
                      <a:pt x="307" y="105"/>
                      <a:pt x="517" y="363"/>
                      <a:pt x="560" y="674"/>
                    </a:cubicBezTo>
                    <a:cubicBezTo>
                      <a:pt x="561" y="678"/>
                      <a:pt x="558" y="681"/>
                      <a:pt x="554" y="682"/>
                    </a:cubicBezTo>
                    <a:cubicBezTo>
                      <a:pt x="553" y="682"/>
                      <a:pt x="553" y="682"/>
                      <a:pt x="553" y="682"/>
                    </a:cubicBezTo>
                    <a:close/>
                  </a:path>
                </a:pathLst>
              </a:custGeom>
              <a:solidFill>
                <a:srgbClr val="E96B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41F89FA-1837-0943-826A-1CE75DC62308}"/>
                </a:ext>
              </a:extLst>
            </p:cNvPr>
            <p:cNvGrpSpPr/>
            <p:nvPr/>
          </p:nvGrpSpPr>
          <p:grpSpPr>
            <a:xfrm>
              <a:off x="5817731" y="6163120"/>
              <a:ext cx="3753984" cy="5708299"/>
              <a:chOff x="7560759" y="5159510"/>
              <a:chExt cx="5257922" cy="7995183"/>
            </a:xfrm>
          </p:grpSpPr>
          <p:sp>
            <p:nvSpPr>
              <p:cNvPr id="19" name="Freeform: Shape 23">
                <a:extLst>
                  <a:ext uri="{FF2B5EF4-FFF2-40B4-BE49-F238E27FC236}">
                    <a16:creationId xmlns:a16="http://schemas.microsoft.com/office/drawing/2014/main" id="{43A56845-24F6-5045-A8A3-1C973EAC1F80}"/>
                  </a:ext>
                </a:extLst>
              </p:cNvPr>
              <p:cNvSpPr/>
              <p:nvPr/>
            </p:nvSpPr>
            <p:spPr>
              <a:xfrm>
                <a:off x="7560759" y="12541019"/>
                <a:ext cx="4727651" cy="6136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99" h="494">
                    <a:moveTo>
                      <a:pt x="3799" y="247"/>
                    </a:moveTo>
                    <a:cubicBezTo>
                      <a:pt x="3799" y="382"/>
                      <a:pt x="2949" y="494"/>
                      <a:pt x="1900" y="494"/>
                    </a:cubicBezTo>
                    <a:cubicBezTo>
                      <a:pt x="851" y="494"/>
                      <a:pt x="0" y="382"/>
                      <a:pt x="0" y="247"/>
                    </a:cubicBezTo>
                    <a:cubicBezTo>
                      <a:pt x="0" y="111"/>
                      <a:pt x="851" y="0"/>
                      <a:pt x="1900" y="0"/>
                    </a:cubicBezTo>
                    <a:cubicBezTo>
                      <a:pt x="2949" y="0"/>
                      <a:pt x="3799" y="111"/>
                      <a:pt x="3799" y="247"/>
                    </a:cubicBezTo>
                    <a:close/>
                  </a:path>
                </a:pathLst>
              </a:custGeom>
              <a:solidFill>
                <a:srgbClr val="606060">
                  <a:alpha val="19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25">
                <a:extLst>
                  <a:ext uri="{FF2B5EF4-FFF2-40B4-BE49-F238E27FC236}">
                    <a16:creationId xmlns:a16="http://schemas.microsoft.com/office/drawing/2014/main" id="{08BF4D17-12B1-6F4E-B9A2-3C2C9E5405BD}"/>
                  </a:ext>
                </a:extLst>
              </p:cNvPr>
              <p:cNvSpPr/>
              <p:nvPr/>
            </p:nvSpPr>
            <p:spPr>
              <a:xfrm>
                <a:off x="9032082" y="8439489"/>
                <a:ext cx="2129808" cy="39870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2" h="3204">
                    <a:moveTo>
                      <a:pt x="1649" y="1251"/>
                    </a:moveTo>
                    <a:cubicBezTo>
                      <a:pt x="1647" y="1249"/>
                      <a:pt x="1645" y="1246"/>
                      <a:pt x="1642" y="1243"/>
                    </a:cubicBezTo>
                    <a:cubicBezTo>
                      <a:pt x="1557" y="1064"/>
                      <a:pt x="1156" y="345"/>
                      <a:pt x="306" y="0"/>
                    </a:cubicBezTo>
                    <a:lnTo>
                      <a:pt x="0" y="498"/>
                    </a:lnTo>
                    <a:cubicBezTo>
                      <a:pt x="2" y="501"/>
                      <a:pt x="4" y="504"/>
                      <a:pt x="5" y="506"/>
                    </a:cubicBezTo>
                    <a:cubicBezTo>
                      <a:pt x="11" y="514"/>
                      <a:pt x="17" y="523"/>
                      <a:pt x="23" y="531"/>
                    </a:cubicBezTo>
                    <a:cubicBezTo>
                      <a:pt x="31" y="545"/>
                      <a:pt x="41" y="557"/>
                      <a:pt x="50" y="570"/>
                    </a:cubicBezTo>
                    <a:cubicBezTo>
                      <a:pt x="62" y="587"/>
                      <a:pt x="74" y="605"/>
                      <a:pt x="87" y="621"/>
                    </a:cubicBezTo>
                    <a:cubicBezTo>
                      <a:pt x="102" y="642"/>
                      <a:pt x="118" y="662"/>
                      <a:pt x="134" y="683"/>
                    </a:cubicBezTo>
                    <a:cubicBezTo>
                      <a:pt x="152" y="707"/>
                      <a:pt x="170" y="730"/>
                      <a:pt x="188" y="754"/>
                    </a:cubicBezTo>
                    <a:cubicBezTo>
                      <a:pt x="209" y="780"/>
                      <a:pt x="230" y="806"/>
                      <a:pt x="251" y="832"/>
                    </a:cubicBezTo>
                    <a:cubicBezTo>
                      <a:pt x="274" y="859"/>
                      <a:pt x="297" y="888"/>
                      <a:pt x="321" y="914"/>
                    </a:cubicBezTo>
                    <a:cubicBezTo>
                      <a:pt x="346" y="944"/>
                      <a:pt x="372" y="973"/>
                      <a:pt x="398" y="1001"/>
                    </a:cubicBezTo>
                    <a:cubicBezTo>
                      <a:pt x="425" y="1030"/>
                      <a:pt x="453" y="1061"/>
                      <a:pt x="480" y="1089"/>
                    </a:cubicBezTo>
                    <a:cubicBezTo>
                      <a:pt x="510" y="1119"/>
                      <a:pt x="539" y="1148"/>
                      <a:pt x="569" y="1177"/>
                    </a:cubicBezTo>
                    <a:cubicBezTo>
                      <a:pt x="599" y="1206"/>
                      <a:pt x="630" y="1235"/>
                      <a:pt x="662" y="1263"/>
                    </a:cubicBezTo>
                    <a:cubicBezTo>
                      <a:pt x="693" y="1291"/>
                      <a:pt x="726" y="1319"/>
                      <a:pt x="758" y="1345"/>
                    </a:cubicBezTo>
                    <a:cubicBezTo>
                      <a:pt x="791" y="1371"/>
                      <a:pt x="824" y="1397"/>
                      <a:pt x="859" y="1422"/>
                    </a:cubicBezTo>
                    <a:cubicBezTo>
                      <a:pt x="893" y="1446"/>
                      <a:pt x="927" y="1469"/>
                      <a:pt x="962" y="1491"/>
                    </a:cubicBezTo>
                    <a:cubicBezTo>
                      <a:pt x="997" y="1512"/>
                      <a:pt x="1032" y="1532"/>
                      <a:pt x="1067" y="1551"/>
                    </a:cubicBezTo>
                    <a:cubicBezTo>
                      <a:pt x="1102" y="1569"/>
                      <a:pt x="1138" y="1585"/>
                      <a:pt x="1175" y="1600"/>
                    </a:cubicBezTo>
                    <a:cubicBezTo>
                      <a:pt x="1181" y="1602"/>
                      <a:pt x="1186" y="1604"/>
                      <a:pt x="1192" y="1607"/>
                    </a:cubicBezTo>
                    <a:cubicBezTo>
                      <a:pt x="1201" y="1610"/>
                      <a:pt x="1215" y="1615"/>
                      <a:pt x="1213" y="1627"/>
                    </a:cubicBezTo>
                    <a:cubicBezTo>
                      <a:pt x="1146" y="1824"/>
                      <a:pt x="1050" y="2002"/>
                      <a:pt x="1038" y="2213"/>
                    </a:cubicBezTo>
                    <a:cubicBezTo>
                      <a:pt x="1020" y="2542"/>
                      <a:pt x="1014" y="2874"/>
                      <a:pt x="1001" y="3204"/>
                    </a:cubicBezTo>
                    <a:lnTo>
                      <a:pt x="1292" y="3196"/>
                    </a:lnTo>
                    <a:cubicBezTo>
                      <a:pt x="1292" y="3196"/>
                      <a:pt x="1907" y="1609"/>
                      <a:pt x="1649" y="1251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53">
                <a:extLst>
                  <a:ext uri="{FF2B5EF4-FFF2-40B4-BE49-F238E27FC236}">
                    <a16:creationId xmlns:a16="http://schemas.microsoft.com/office/drawing/2014/main" id="{85D17044-80D0-E14B-8E99-4CB58FA9F92C}"/>
                  </a:ext>
                </a:extLst>
              </p:cNvPr>
              <p:cNvSpPr/>
              <p:nvPr/>
            </p:nvSpPr>
            <p:spPr>
              <a:xfrm>
                <a:off x="9103444" y="8903847"/>
                <a:ext cx="1347627" cy="1507250"/>
              </a:xfrm>
              <a:custGeom>
                <a:avLst/>
                <a:gdLst>
                  <a:gd name="connsiteX0" fmla="*/ 112026 w 1347627"/>
                  <a:gd name="connsiteY0" fmla="*/ 1917 h 1507250"/>
                  <a:gd name="connsiteX1" fmla="*/ 232152 w 1347627"/>
                  <a:gd name="connsiteY1" fmla="*/ 63379 h 1507250"/>
                  <a:gd name="connsiteX2" fmla="*/ 497049 w 1347627"/>
                  <a:gd name="connsiteY2" fmla="*/ 457684 h 1507250"/>
                  <a:gd name="connsiteX3" fmla="*/ 748265 w 1347627"/>
                  <a:gd name="connsiteY3" fmla="*/ 834574 h 1507250"/>
                  <a:gd name="connsiteX4" fmla="*/ 1043009 w 1347627"/>
                  <a:gd name="connsiteY4" fmla="*/ 1186587 h 1507250"/>
                  <a:gd name="connsiteX5" fmla="*/ 1198464 w 1347627"/>
                  <a:gd name="connsiteY5" fmla="*/ 1345802 h 1507250"/>
                  <a:gd name="connsiteX6" fmla="*/ 1336509 w 1347627"/>
                  <a:gd name="connsiteY6" fmla="*/ 1491334 h 1507250"/>
                  <a:gd name="connsiteX7" fmla="*/ 1347627 w 1347627"/>
                  <a:gd name="connsiteY7" fmla="*/ 1507250 h 1507250"/>
                  <a:gd name="connsiteX8" fmla="*/ 1256037 w 1347627"/>
                  <a:gd name="connsiteY8" fmla="*/ 1465684 h 1507250"/>
                  <a:gd name="connsiteX9" fmla="*/ 1125412 w 1347627"/>
                  <a:gd name="connsiteY9" fmla="*/ 1391021 h 1507250"/>
                  <a:gd name="connsiteX10" fmla="*/ 997275 w 1347627"/>
                  <a:gd name="connsiteY10" fmla="*/ 1305158 h 1507250"/>
                  <a:gd name="connsiteX11" fmla="*/ 871626 w 1347627"/>
                  <a:gd name="connsiteY11" fmla="*/ 1209341 h 1507250"/>
                  <a:gd name="connsiteX12" fmla="*/ 752198 w 1347627"/>
                  <a:gd name="connsiteY12" fmla="*/ 1107301 h 1507250"/>
                  <a:gd name="connsiteX13" fmla="*/ 636502 w 1347627"/>
                  <a:gd name="connsiteY13" fmla="*/ 1000284 h 1507250"/>
                  <a:gd name="connsiteX14" fmla="*/ 525781 w 1347627"/>
                  <a:gd name="connsiteY14" fmla="*/ 890778 h 1507250"/>
                  <a:gd name="connsiteX15" fmla="*/ 423770 w 1347627"/>
                  <a:gd name="connsiteY15" fmla="*/ 781272 h 1507250"/>
                  <a:gd name="connsiteX16" fmla="*/ 327978 w 1347627"/>
                  <a:gd name="connsiteY16" fmla="*/ 673010 h 1507250"/>
                  <a:gd name="connsiteX17" fmla="*/ 240895 w 1347627"/>
                  <a:gd name="connsiteY17" fmla="*/ 570971 h 1507250"/>
                  <a:gd name="connsiteX18" fmla="*/ 162520 w 1347627"/>
                  <a:gd name="connsiteY18" fmla="*/ 473909 h 1507250"/>
                  <a:gd name="connsiteX19" fmla="*/ 120653 w 1347627"/>
                  <a:gd name="connsiteY19" fmla="*/ 418846 h 1507250"/>
                  <a:gd name="connsiteX20" fmla="*/ 114473 w 1347627"/>
                  <a:gd name="connsiteY20" fmla="*/ 406219 h 1507250"/>
                  <a:gd name="connsiteX21" fmla="*/ 14515 w 1347627"/>
                  <a:gd name="connsiteY21" fmla="*/ 185278 h 1507250"/>
                  <a:gd name="connsiteX22" fmla="*/ 112026 w 1347627"/>
                  <a:gd name="connsiteY22" fmla="*/ 1917 h 150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47627" h="1507250">
                    <a:moveTo>
                      <a:pt x="112026" y="1917"/>
                    </a:moveTo>
                    <a:cubicBezTo>
                      <a:pt x="157009" y="-6063"/>
                      <a:pt x="204636" y="10204"/>
                      <a:pt x="232152" y="63379"/>
                    </a:cubicBezTo>
                    <a:cubicBezTo>
                      <a:pt x="304284" y="207667"/>
                      <a:pt x="401288" y="327078"/>
                      <a:pt x="497049" y="457684"/>
                    </a:cubicBezTo>
                    <a:cubicBezTo>
                      <a:pt x="585347" y="580826"/>
                      <a:pt x="663697" y="710188"/>
                      <a:pt x="748265" y="834574"/>
                    </a:cubicBezTo>
                    <a:cubicBezTo>
                      <a:pt x="835320" y="962692"/>
                      <a:pt x="934811" y="1075884"/>
                      <a:pt x="1043009" y="1186587"/>
                    </a:cubicBezTo>
                    <a:cubicBezTo>
                      <a:pt x="1093998" y="1238830"/>
                      <a:pt x="1146231" y="1291072"/>
                      <a:pt x="1198464" y="1345802"/>
                    </a:cubicBezTo>
                    <a:cubicBezTo>
                      <a:pt x="1243235" y="1391825"/>
                      <a:pt x="1285519" y="1451530"/>
                      <a:pt x="1336509" y="1491334"/>
                    </a:cubicBezTo>
                    <a:lnTo>
                      <a:pt x="1347627" y="1507250"/>
                    </a:lnTo>
                    <a:lnTo>
                      <a:pt x="1256037" y="1465684"/>
                    </a:lnTo>
                    <a:cubicBezTo>
                      <a:pt x="1212495" y="1442041"/>
                      <a:pt x="1168954" y="1417153"/>
                      <a:pt x="1125412" y="1391021"/>
                    </a:cubicBezTo>
                    <a:cubicBezTo>
                      <a:pt x="1081870" y="1363644"/>
                      <a:pt x="1039573" y="1335023"/>
                      <a:pt x="997275" y="1305158"/>
                    </a:cubicBezTo>
                    <a:cubicBezTo>
                      <a:pt x="953733" y="1274049"/>
                      <a:pt x="912680" y="1241695"/>
                      <a:pt x="871626" y="1209341"/>
                    </a:cubicBezTo>
                    <a:cubicBezTo>
                      <a:pt x="831817" y="1176986"/>
                      <a:pt x="790763" y="1142144"/>
                      <a:pt x="752198" y="1107301"/>
                    </a:cubicBezTo>
                    <a:cubicBezTo>
                      <a:pt x="712388" y="1072458"/>
                      <a:pt x="673823" y="1036371"/>
                      <a:pt x="636502" y="1000284"/>
                    </a:cubicBezTo>
                    <a:cubicBezTo>
                      <a:pt x="599180" y="964197"/>
                      <a:pt x="563103" y="928109"/>
                      <a:pt x="525781" y="890778"/>
                    </a:cubicBezTo>
                    <a:cubicBezTo>
                      <a:pt x="492192" y="855935"/>
                      <a:pt x="457359" y="817359"/>
                      <a:pt x="423770" y="781272"/>
                    </a:cubicBezTo>
                    <a:cubicBezTo>
                      <a:pt x="391424" y="746429"/>
                      <a:pt x="359079" y="710342"/>
                      <a:pt x="327978" y="673010"/>
                    </a:cubicBezTo>
                    <a:cubicBezTo>
                      <a:pt x="298121" y="640656"/>
                      <a:pt x="269508" y="604569"/>
                      <a:pt x="240895" y="570971"/>
                    </a:cubicBezTo>
                    <a:cubicBezTo>
                      <a:pt x="214770" y="538617"/>
                      <a:pt x="188645" y="506263"/>
                      <a:pt x="162520" y="473909"/>
                    </a:cubicBezTo>
                    <a:lnTo>
                      <a:pt x="120653" y="418846"/>
                    </a:lnTo>
                    <a:lnTo>
                      <a:pt x="114473" y="406219"/>
                    </a:lnTo>
                    <a:cubicBezTo>
                      <a:pt x="81361" y="332676"/>
                      <a:pt x="51203" y="257422"/>
                      <a:pt x="14515" y="185278"/>
                    </a:cubicBezTo>
                    <a:cubicBezTo>
                      <a:pt x="-30567" y="95875"/>
                      <a:pt x="37056" y="15218"/>
                      <a:pt x="112026" y="1917"/>
                    </a:cubicBezTo>
                    <a:close/>
                  </a:path>
                </a:pathLst>
              </a:custGeom>
              <a:solidFill>
                <a:srgbClr val="705138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26">
                <a:extLst>
                  <a:ext uri="{FF2B5EF4-FFF2-40B4-BE49-F238E27FC236}">
                    <a16:creationId xmlns:a16="http://schemas.microsoft.com/office/drawing/2014/main" id="{7308C34F-7A95-924E-AE9A-7B23F8C38751}"/>
                  </a:ext>
                </a:extLst>
              </p:cNvPr>
              <p:cNvSpPr/>
              <p:nvPr/>
            </p:nvSpPr>
            <p:spPr>
              <a:xfrm>
                <a:off x="7726314" y="8541560"/>
                <a:ext cx="1883343" cy="37343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4" h="3001">
                    <a:moveTo>
                      <a:pt x="1500" y="1747"/>
                    </a:moveTo>
                    <a:cubicBezTo>
                      <a:pt x="1498" y="1749"/>
                      <a:pt x="1020" y="2587"/>
                      <a:pt x="784" y="3001"/>
                    </a:cubicBezTo>
                    <a:lnTo>
                      <a:pt x="459" y="2926"/>
                    </a:lnTo>
                    <a:lnTo>
                      <a:pt x="617" y="2142"/>
                    </a:lnTo>
                    <a:cubicBezTo>
                      <a:pt x="651" y="1972"/>
                      <a:pt x="714" y="1809"/>
                      <a:pt x="802" y="1660"/>
                    </a:cubicBezTo>
                    <a:lnTo>
                      <a:pt x="881" y="1530"/>
                    </a:lnTo>
                    <a:cubicBezTo>
                      <a:pt x="889" y="1515"/>
                      <a:pt x="886" y="1497"/>
                      <a:pt x="873" y="1486"/>
                    </a:cubicBezTo>
                    <a:lnTo>
                      <a:pt x="505" y="1166"/>
                    </a:lnTo>
                    <a:cubicBezTo>
                      <a:pt x="388" y="1065"/>
                      <a:pt x="283" y="950"/>
                      <a:pt x="196" y="823"/>
                    </a:cubicBezTo>
                    <a:cubicBezTo>
                      <a:pt x="-131" y="343"/>
                      <a:pt x="50" y="84"/>
                      <a:pt x="50" y="84"/>
                    </a:cubicBezTo>
                    <a:lnTo>
                      <a:pt x="973" y="0"/>
                    </a:lnTo>
                    <a:cubicBezTo>
                      <a:pt x="1015" y="-4"/>
                      <a:pt x="1108" y="216"/>
                      <a:pt x="1123" y="247"/>
                    </a:cubicBezTo>
                    <a:cubicBezTo>
                      <a:pt x="1220" y="458"/>
                      <a:pt x="1300" y="680"/>
                      <a:pt x="1362" y="904"/>
                    </a:cubicBezTo>
                    <a:cubicBezTo>
                      <a:pt x="1382" y="975"/>
                      <a:pt x="1400" y="1046"/>
                      <a:pt x="1416" y="1117"/>
                    </a:cubicBezTo>
                    <a:cubicBezTo>
                      <a:pt x="1443" y="1232"/>
                      <a:pt x="1465" y="1349"/>
                      <a:pt x="1481" y="1466"/>
                    </a:cubicBezTo>
                    <a:cubicBezTo>
                      <a:pt x="1492" y="1534"/>
                      <a:pt x="1536" y="1683"/>
                      <a:pt x="1500" y="1747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27">
                <a:extLst>
                  <a:ext uri="{FF2B5EF4-FFF2-40B4-BE49-F238E27FC236}">
                    <a16:creationId xmlns:a16="http://schemas.microsoft.com/office/drawing/2014/main" id="{6035063E-477C-2F47-A579-764385EE2616}"/>
                  </a:ext>
                </a:extLst>
              </p:cNvPr>
              <p:cNvSpPr/>
              <p:nvPr/>
            </p:nvSpPr>
            <p:spPr>
              <a:xfrm>
                <a:off x="7632956" y="7930376"/>
                <a:ext cx="2487058" cy="1615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9" h="1299">
                    <a:moveTo>
                      <a:pt x="343" y="0"/>
                    </a:moveTo>
                    <a:cubicBezTo>
                      <a:pt x="343" y="0"/>
                      <a:pt x="-62" y="308"/>
                      <a:pt x="8" y="718"/>
                    </a:cubicBezTo>
                    <a:cubicBezTo>
                      <a:pt x="63" y="1034"/>
                      <a:pt x="177" y="1217"/>
                      <a:pt x="227" y="1284"/>
                    </a:cubicBezTo>
                    <a:cubicBezTo>
                      <a:pt x="239" y="1301"/>
                      <a:pt x="262" y="1304"/>
                      <a:pt x="278" y="1291"/>
                    </a:cubicBezTo>
                    <a:cubicBezTo>
                      <a:pt x="384" y="1206"/>
                      <a:pt x="796" y="921"/>
                      <a:pt x="1341" y="1069"/>
                    </a:cubicBezTo>
                    <a:cubicBezTo>
                      <a:pt x="1341" y="1069"/>
                      <a:pt x="1595" y="713"/>
                      <a:pt x="1999" y="718"/>
                    </a:cubicBezTo>
                    <a:cubicBezTo>
                      <a:pt x="1999" y="718"/>
                      <a:pt x="1578" y="259"/>
                      <a:pt x="1357" y="211"/>
                    </a:cubicBezTo>
                    <a:cubicBezTo>
                      <a:pt x="1136" y="162"/>
                      <a:pt x="343" y="0"/>
                      <a:pt x="343" y="0"/>
                    </a:cubicBezTo>
                    <a:close/>
                  </a:path>
                </a:pathLst>
              </a:custGeom>
              <a:solidFill>
                <a:srgbClr val="E96B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28">
                <a:extLst>
                  <a:ext uri="{FF2B5EF4-FFF2-40B4-BE49-F238E27FC236}">
                    <a16:creationId xmlns:a16="http://schemas.microsoft.com/office/drawing/2014/main" id="{BEC75377-75EF-4242-8971-F532B19D3397}"/>
                  </a:ext>
                </a:extLst>
              </p:cNvPr>
              <p:cNvSpPr/>
              <p:nvPr/>
            </p:nvSpPr>
            <p:spPr>
              <a:xfrm>
                <a:off x="10182250" y="5878989"/>
                <a:ext cx="2636431" cy="15547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19" h="1250">
                    <a:moveTo>
                      <a:pt x="94" y="23"/>
                    </a:moveTo>
                    <a:cubicBezTo>
                      <a:pt x="128" y="-11"/>
                      <a:pt x="185" y="-6"/>
                      <a:pt x="211" y="34"/>
                    </a:cubicBezTo>
                    <a:cubicBezTo>
                      <a:pt x="244" y="85"/>
                      <a:pt x="317" y="132"/>
                      <a:pt x="470" y="102"/>
                    </a:cubicBezTo>
                    <a:cubicBezTo>
                      <a:pt x="763" y="47"/>
                      <a:pt x="1154" y="-207"/>
                      <a:pt x="1464" y="387"/>
                    </a:cubicBezTo>
                    <a:cubicBezTo>
                      <a:pt x="1666" y="776"/>
                      <a:pt x="1901" y="648"/>
                      <a:pt x="2038" y="512"/>
                    </a:cubicBezTo>
                    <a:cubicBezTo>
                      <a:pt x="2072" y="477"/>
                      <a:pt x="2131" y="511"/>
                      <a:pt x="2117" y="558"/>
                    </a:cubicBezTo>
                    <a:cubicBezTo>
                      <a:pt x="2033" y="862"/>
                      <a:pt x="1771" y="1400"/>
                      <a:pt x="1005" y="1210"/>
                    </a:cubicBezTo>
                    <a:cubicBezTo>
                      <a:pt x="267" y="1028"/>
                      <a:pt x="63" y="568"/>
                      <a:pt x="7" y="310"/>
                    </a:cubicBezTo>
                    <a:cubicBezTo>
                      <a:pt x="-16" y="206"/>
                      <a:pt x="18" y="97"/>
                      <a:pt x="94" y="23"/>
                    </a:cubicBezTo>
                    <a:close/>
                  </a:path>
                </a:pathLst>
              </a:custGeom>
              <a:solidFill>
                <a:srgbClr val="30384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30">
                <a:extLst>
                  <a:ext uri="{FF2B5EF4-FFF2-40B4-BE49-F238E27FC236}">
                    <a16:creationId xmlns:a16="http://schemas.microsoft.com/office/drawing/2014/main" id="{800FCCB8-AF86-6748-A9C3-9D8264E2AAF8}"/>
                  </a:ext>
                </a:extLst>
              </p:cNvPr>
              <p:cNvSpPr/>
              <p:nvPr/>
            </p:nvSpPr>
            <p:spPr>
              <a:xfrm>
                <a:off x="10189722" y="6879787"/>
                <a:ext cx="2068814" cy="1991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3" h="1601">
                    <a:moveTo>
                      <a:pt x="1583" y="1371"/>
                    </a:moveTo>
                    <a:cubicBezTo>
                      <a:pt x="1540" y="1329"/>
                      <a:pt x="1470" y="1302"/>
                      <a:pt x="1414" y="1285"/>
                    </a:cubicBezTo>
                    <a:cubicBezTo>
                      <a:pt x="1414" y="1285"/>
                      <a:pt x="1413" y="1285"/>
                      <a:pt x="1412" y="1285"/>
                    </a:cubicBezTo>
                    <a:lnTo>
                      <a:pt x="1414" y="1283"/>
                    </a:lnTo>
                    <a:cubicBezTo>
                      <a:pt x="1414" y="1283"/>
                      <a:pt x="1245" y="1110"/>
                      <a:pt x="1056" y="866"/>
                    </a:cubicBezTo>
                    <a:cubicBezTo>
                      <a:pt x="931" y="704"/>
                      <a:pt x="766" y="636"/>
                      <a:pt x="669" y="608"/>
                    </a:cubicBezTo>
                    <a:cubicBezTo>
                      <a:pt x="651" y="604"/>
                      <a:pt x="638" y="589"/>
                      <a:pt x="635" y="571"/>
                    </a:cubicBezTo>
                    <a:cubicBezTo>
                      <a:pt x="617" y="450"/>
                      <a:pt x="564" y="232"/>
                      <a:pt x="414" y="0"/>
                    </a:cubicBezTo>
                    <a:lnTo>
                      <a:pt x="0" y="43"/>
                    </a:lnTo>
                    <a:cubicBezTo>
                      <a:pt x="5" y="59"/>
                      <a:pt x="90" y="480"/>
                      <a:pt x="333" y="738"/>
                    </a:cubicBezTo>
                    <a:cubicBezTo>
                      <a:pt x="353" y="757"/>
                      <a:pt x="374" y="775"/>
                      <a:pt x="399" y="789"/>
                    </a:cubicBezTo>
                    <a:lnTo>
                      <a:pt x="1306" y="1360"/>
                    </a:lnTo>
                    <a:lnTo>
                      <a:pt x="1312" y="1356"/>
                    </a:lnTo>
                    <a:cubicBezTo>
                      <a:pt x="1316" y="1375"/>
                      <a:pt x="1326" y="1394"/>
                      <a:pt x="1335" y="1405"/>
                    </a:cubicBezTo>
                    <a:cubicBezTo>
                      <a:pt x="1401" y="1482"/>
                      <a:pt x="1484" y="1560"/>
                      <a:pt x="1581" y="1594"/>
                    </a:cubicBezTo>
                    <a:cubicBezTo>
                      <a:pt x="1605" y="1603"/>
                      <a:pt x="1635" y="1607"/>
                      <a:pt x="1652" y="1587"/>
                    </a:cubicBezTo>
                    <a:cubicBezTo>
                      <a:pt x="1661" y="1578"/>
                      <a:pt x="1663" y="1564"/>
                      <a:pt x="1663" y="1551"/>
                    </a:cubicBezTo>
                    <a:cubicBezTo>
                      <a:pt x="1668" y="1483"/>
                      <a:pt x="1632" y="1418"/>
                      <a:pt x="1583" y="1371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55">
                <a:extLst>
                  <a:ext uri="{FF2B5EF4-FFF2-40B4-BE49-F238E27FC236}">
                    <a16:creationId xmlns:a16="http://schemas.microsoft.com/office/drawing/2014/main" id="{C9EC23F1-DAD5-3746-8B2D-70B1C32B13F2}"/>
                  </a:ext>
                </a:extLst>
              </p:cNvPr>
              <p:cNvSpPr/>
              <p:nvPr/>
            </p:nvSpPr>
            <p:spPr>
              <a:xfrm>
                <a:off x="10221834" y="7028936"/>
                <a:ext cx="1884245" cy="1798079"/>
              </a:xfrm>
              <a:custGeom>
                <a:avLst/>
                <a:gdLst>
                  <a:gd name="connsiteX0" fmla="*/ 52663 w 1884245"/>
                  <a:gd name="connsiteY0" fmla="*/ 157 h 1798079"/>
                  <a:gd name="connsiteX1" fmla="*/ 100981 w 1884245"/>
                  <a:gd name="connsiteY1" fmla="*/ 7689 h 1798079"/>
                  <a:gd name="connsiteX2" fmla="*/ 308725 w 1884245"/>
                  <a:gd name="connsiteY2" fmla="*/ 302503 h 1798079"/>
                  <a:gd name="connsiteX3" fmla="*/ 476661 w 1884245"/>
                  <a:gd name="connsiteY3" fmla="*/ 655782 h 1798079"/>
                  <a:gd name="connsiteX4" fmla="*/ 1066305 w 1884245"/>
                  <a:gd name="connsiteY4" fmla="*/ 1074990 h 1798079"/>
                  <a:gd name="connsiteX5" fmla="*/ 1791542 w 1884245"/>
                  <a:gd name="connsiteY5" fmla="*/ 1557639 h 1798079"/>
                  <a:gd name="connsiteX6" fmla="*/ 1862449 w 1884245"/>
                  <a:gd name="connsiteY6" fmla="*/ 1643471 h 1798079"/>
                  <a:gd name="connsiteX7" fmla="*/ 1873644 w 1884245"/>
                  <a:gd name="connsiteY7" fmla="*/ 1667106 h 1798079"/>
                  <a:gd name="connsiteX8" fmla="*/ 1861289 w 1884245"/>
                  <a:gd name="connsiteY8" fmla="*/ 1797931 h 1798079"/>
                  <a:gd name="connsiteX9" fmla="*/ 1861164 w 1884245"/>
                  <a:gd name="connsiteY9" fmla="*/ 1798079 h 1798079"/>
                  <a:gd name="connsiteX10" fmla="*/ 1849697 w 1884245"/>
                  <a:gd name="connsiteY10" fmla="*/ 1792672 h 1798079"/>
                  <a:gd name="connsiteX11" fmla="*/ 1630846 w 1884245"/>
                  <a:gd name="connsiteY11" fmla="*/ 1598667 h 1798079"/>
                  <a:gd name="connsiteX12" fmla="*/ 1602233 w 1884245"/>
                  <a:gd name="connsiteY12" fmla="*/ 1537711 h 1798079"/>
                  <a:gd name="connsiteX13" fmla="*/ 1594769 w 1884245"/>
                  <a:gd name="connsiteY13" fmla="*/ 1542687 h 1798079"/>
                  <a:gd name="connsiteX14" fmla="*/ 466438 w 1884245"/>
                  <a:gd name="connsiteY14" fmla="*/ 832365 h 1798079"/>
                  <a:gd name="connsiteX15" fmla="*/ 384332 w 1884245"/>
                  <a:gd name="connsiteY15" fmla="*/ 768921 h 1798079"/>
                  <a:gd name="connsiteX16" fmla="*/ 8021 w 1884245"/>
                  <a:gd name="connsiteY16" fmla="*/ 49044 h 1798079"/>
                  <a:gd name="connsiteX17" fmla="*/ 0 w 1884245"/>
                  <a:gd name="connsiteY17" fmla="*/ 20682 h 1798079"/>
                  <a:gd name="connsiteX18" fmla="*/ 12056 w 1884245"/>
                  <a:gd name="connsiteY18" fmla="*/ 11110 h 1798079"/>
                  <a:gd name="connsiteX19" fmla="*/ 52663 w 1884245"/>
                  <a:gd name="connsiteY19" fmla="*/ 157 h 1798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84245" h="1798079">
                    <a:moveTo>
                      <a:pt x="52663" y="157"/>
                    </a:moveTo>
                    <a:cubicBezTo>
                      <a:pt x="67549" y="-649"/>
                      <a:pt x="83721" y="1625"/>
                      <a:pt x="100981" y="7689"/>
                    </a:cubicBezTo>
                    <a:cubicBezTo>
                      <a:pt x="209207" y="45007"/>
                      <a:pt x="265185" y="206719"/>
                      <a:pt x="308725" y="302503"/>
                    </a:cubicBezTo>
                    <a:cubicBezTo>
                      <a:pt x="360971" y="423165"/>
                      <a:pt x="404511" y="547559"/>
                      <a:pt x="476661" y="655782"/>
                    </a:cubicBezTo>
                    <a:cubicBezTo>
                      <a:pt x="614742" y="866008"/>
                      <a:pt x="847365" y="969255"/>
                      <a:pt x="1066305" y="1074990"/>
                    </a:cubicBezTo>
                    <a:cubicBezTo>
                      <a:pt x="1336247" y="1205604"/>
                      <a:pt x="1577578" y="1344926"/>
                      <a:pt x="1791542" y="1557639"/>
                    </a:cubicBezTo>
                    <a:cubicBezTo>
                      <a:pt x="1817665" y="1582518"/>
                      <a:pt x="1843789" y="1612373"/>
                      <a:pt x="1862449" y="1643471"/>
                    </a:cubicBezTo>
                    <a:cubicBezTo>
                      <a:pt x="1866180" y="1650935"/>
                      <a:pt x="1871156" y="1658399"/>
                      <a:pt x="1873644" y="1667106"/>
                    </a:cubicBezTo>
                    <a:cubicBezTo>
                      <a:pt x="1892770" y="1712354"/>
                      <a:pt x="1884432" y="1760926"/>
                      <a:pt x="1861289" y="1797931"/>
                    </a:cubicBezTo>
                    <a:lnTo>
                      <a:pt x="1861164" y="1798079"/>
                    </a:lnTo>
                    <a:lnTo>
                      <a:pt x="1849697" y="1792672"/>
                    </a:lnTo>
                    <a:cubicBezTo>
                      <a:pt x="1765900" y="1743048"/>
                      <a:pt x="1692425" y="1670508"/>
                      <a:pt x="1630846" y="1598667"/>
                    </a:cubicBezTo>
                    <a:cubicBezTo>
                      <a:pt x="1619649" y="1584983"/>
                      <a:pt x="1607209" y="1561347"/>
                      <a:pt x="1602233" y="1537711"/>
                    </a:cubicBezTo>
                    <a:lnTo>
                      <a:pt x="1594769" y="1542687"/>
                    </a:lnTo>
                    <a:lnTo>
                      <a:pt x="466438" y="832365"/>
                    </a:lnTo>
                    <a:cubicBezTo>
                      <a:pt x="435337" y="814949"/>
                      <a:pt x="409213" y="792557"/>
                      <a:pt x="384332" y="768921"/>
                    </a:cubicBezTo>
                    <a:cubicBezTo>
                      <a:pt x="176502" y="548267"/>
                      <a:pt x="61576" y="231773"/>
                      <a:pt x="8021" y="49044"/>
                    </a:cubicBezTo>
                    <a:lnTo>
                      <a:pt x="0" y="20682"/>
                    </a:lnTo>
                    <a:lnTo>
                      <a:pt x="12056" y="11110"/>
                    </a:lnTo>
                    <a:cubicBezTo>
                      <a:pt x="24175" y="4851"/>
                      <a:pt x="37776" y="964"/>
                      <a:pt x="52663" y="157"/>
                    </a:cubicBezTo>
                    <a:close/>
                  </a:path>
                </a:pathLst>
              </a:custGeom>
              <a:solidFill>
                <a:srgbClr val="705138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31">
                <a:extLst>
                  <a:ext uri="{FF2B5EF4-FFF2-40B4-BE49-F238E27FC236}">
                    <a16:creationId xmlns:a16="http://schemas.microsoft.com/office/drawing/2014/main" id="{D560F3B0-0272-1A44-BC63-261D0EC3A66E}"/>
                  </a:ext>
                </a:extLst>
              </p:cNvPr>
              <p:cNvSpPr/>
              <p:nvPr/>
            </p:nvSpPr>
            <p:spPr>
              <a:xfrm>
                <a:off x="8062403" y="6131678"/>
                <a:ext cx="2850532" cy="2326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91" h="1870">
                    <a:moveTo>
                      <a:pt x="1411" y="9"/>
                    </a:moveTo>
                    <a:cubicBezTo>
                      <a:pt x="1411" y="9"/>
                      <a:pt x="1300" y="-26"/>
                      <a:pt x="1062" y="45"/>
                    </a:cubicBezTo>
                    <a:cubicBezTo>
                      <a:pt x="807" y="120"/>
                      <a:pt x="588" y="281"/>
                      <a:pt x="434" y="498"/>
                    </a:cubicBezTo>
                    <a:cubicBezTo>
                      <a:pt x="281" y="715"/>
                      <a:pt x="93" y="1045"/>
                      <a:pt x="0" y="1446"/>
                    </a:cubicBezTo>
                    <a:cubicBezTo>
                      <a:pt x="0" y="1446"/>
                      <a:pt x="445" y="1943"/>
                      <a:pt x="943" y="1860"/>
                    </a:cubicBezTo>
                    <a:cubicBezTo>
                      <a:pt x="960" y="1856"/>
                      <a:pt x="976" y="1850"/>
                      <a:pt x="988" y="1837"/>
                    </a:cubicBezTo>
                    <a:cubicBezTo>
                      <a:pt x="1112" y="1731"/>
                      <a:pt x="1235" y="1624"/>
                      <a:pt x="1359" y="1517"/>
                    </a:cubicBezTo>
                    <a:cubicBezTo>
                      <a:pt x="1481" y="1412"/>
                      <a:pt x="1609" y="1313"/>
                      <a:pt x="1721" y="1199"/>
                    </a:cubicBezTo>
                    <a:cubicBezTo>
                      <a:pt x="1763" y="1157"/>
                      <a:pt x="1793" y="1113"/>
                      <a:pt x="1825" y="1069"/>
                    </a:cubicBezTo>
                    <a:cubicBezTo>
                      <a:pt x="1862" y="1019"/>
                      <a:pt x="1928" y="1002"/>
                      <a:pt x="1981" y="979"/>
                    </a:cubicBezTo>
                    <a:cubicBezTo>
                      <a:pt x="2076" y="936"/>
                      <a:pt x="2253" y="839"/>
                      <a:pt x="2286" y="820"/>
                    </a:cubicBezTo>
                    <a:cubicBezTo>
                      <a:pt x="2290" y="818"/>
                      <a:pt x="2292" y="814"/>
                      <a:pt x="2291" y="810"/>
                    </a:cubicBezTo>
                    <a:lnTo>
                      <a:pt x="2225" y="548"/>
                    </a:lnTo>
                    <a:cubicBezTo>
                      <a:pt x="2165" y="356"/>
                      <a:pt x="2033" y="196"/>
                      <a:pt x="1855" y="101"/>
                    </a:cubicBezTo>
                    <a:lnTo>
                      <a:pt x="1755" y="47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33">
                <a:extLst>
                  <a:ext uri="{FF2B5EF4-FFF2-40B4-BE49-F238E27FC236}">
                    <a16:creationId xmlns:a16="http://schemas.microsoft.com/office/drawing/2014/main" id="{13CBB5BA-6307-1E4A-9C63-C814B4321813}"/>
                  </a:ext>
                </a:extLst>
              </p:cNvPr>
              <p:cNvSpPr/>
              <p:nvPr/>
            </p:nvSpPr>
            <p:spPr>
              <a:xfrm>
                <a:off x="9737869" y="6045789"/>
                <a:ext cx="499154" cy="5352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2" h="431">
                    <a:moveTo>
                      <a:pt x="0" y="0"/>
                    </a:moveTo>
                    <a:lnTo>
                      <a:pt x="0" y="160"/>
                    </a:lnTo>
                    <a:cubicBezTo>
                      <a:pt x="0" y="186"/>
                      <a:pt x="4" y="212"/>
                      <a:pt x="15" y="235"/>
                    </a:cubicBezTo>
                    <a:cubicBezTo>
                      <a:pt x="41" y="299"/>
                      <a:pt x="107" y="416"/>
                      <a:pt x="230" y="430"/>
                    </a:cubicBezTo>
                    <a:cubicBezTo>
                      <a:pt x="400" y="449"/>
                      <a:pt x="402" y="240"/>
                      <a:pt x="402" y="240"/>
                    </a:cubicBezTo>
                    <a:lnTo>
                      <a:pt x="402" y="119"/>
                    </a:ln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57">
                <a:extLst>
                  <a:ext uri="{FF2B5EF4-FFF2-40B4-BE49-F238E27FC236}">
                    <a16:creationId xmlns:a16="http://schemas.microsoft.com/office/drawing/2014/main" id="{326CE302-29C5-974E-B83F-D661F99C8FBA}"/>
                  </a:ext>
                </a:extLst>
              </p:cNvPr>
              <p:cNvSpPr/>
              <p:nvPr/>
            </p:nvSpPr>
            <p:spPr>
              <a:xfrm>
                <a:off x="9888286" y="6105997"/>
                <a:ext cx="343899" cy="451485"/>
              </a:xfrm>
              <a:custGeom>
                <a:avLst/>
                <a:gdLst>
                  <a:gd name="connsiteX0" fmla="*/ 48101 w 343899"/>
                  <a:gd name="connsiteY0" fmla="*/ 0 h 451485"/>
                  <a:gd name="connsiteX1" fmla="*/ 343899 w 343899"/>
                  <a:gd name="connsiteY1" fmla="*/ 87577 h 451485"/>
                  <a:gd name="connsiteX2" fmla="*/ 343899 w 343899"/>
                  <a:gd name="connsiteY2" fmla="*/ 237845 h 451485"/>
                  <a:gd name="connsiteX3" fmla="*/ 252752 w 343899"/>
                  <a:gd name="connsiteY3" fmla="*/ 446889 h 451485"/>
                  <a:gd name="connsiteX4" fmla="*/ 242480 w 343899"/>
                  <a:gd name="connsiteY4" fmla="*/ 451485 h 451485"/>
                  <a:gd name="connsiteX5" fmla="*/ 220925 w 343899"/>
                  <a:gd name="connsiteY5" fmla="*/ 435900 h 451485"/>
                  <a:gd name="connsiteX6" fmla="*/ 157947 w 343899"/>
                  <a:gd name="connsiteY6" fmla="*/ 378292 h 451485"/>
                  <a:gd name="connsiteX7" fmla="*/ 201 w 343899"/>
                  <a:gd name="connsiteY7" fmla="*/ 88853 h 451485"/>
                  <a:gd name="connsiteX8" fmla="*/ 20559 w 343899"/>
                  <a:gd name="connsiteY8" fmla="*/ 23113 h 451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3899" h="451485">
                    <a:moveTo>
                      <a:pt x="48101" y="0"/>
                    </a:moveTo>
                    <a:lnTo>
                      <a:pt x="343899" y="87577"/>
                    </a:lnTo>
                    <a:lnTo>
                      <a:pt x="343899" y="237845"/>
                    </a:lnTo>
                    <a:cubicBezTo>
                      <a:pt x="343899" y="237845"/>
                      <a:pt x="342502" y="383844"/>
                      <a:pt x="252752" y="446889"/>
                    </a:cubicBezTo>
                    <a:lnTo>
                      <a:pt x="242480" y="451485"/>
                    </a:lnTo>
                    <a:lnTo>
                      <a:pt x="220925" y="435900"/>
                    </a:lnTo>
                    <a:cubicBezTo>
                      <a:pt x="198315" y="417189"/>
                      <a:pt x="177199" y="397546"/>
                      <a:pt x="157947" y="378292"/>
                    </a:cubicBezTo>
                    <a:cubicBezTo>
                      <a:pt x="83421" y="306243"/>
                      <a:pt x="-4767" y="196927"/>
                      <a:pt x="201" y="88853"/>
                    </a:cubicBezTo>
                    <a:cubicBezTo>
                      <a:pt x="1133" y="62456"/>
                      <a:pt x="8663" y="40562"/>
                      <a:pt x="20559" y="23113"/>
                    </a:cubicBezTo>
                    <a:close/>
                  </a:path>
                </a:pathLst>
              </a:custGeom>
              <a:solidFill>
                <a:srgbClr val="705138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34">
                <a:extLst>
                  <a:ext uri="{FF2B5EF4-FFF2-40B4-BE49-F238E27FC236}">
                    <a16:creationId xmlns:a16="http://schemas.microsoft.com/office/drawing/2014/main" id="{D3603ED5-39FB-BA4D-AE81-54CFB170C496}"/>
                  </a:ext>
                </a:extLst>
              </p:cNvPr>
              <p:cNvSpPr/>
              <p:nvPr/>
            </p:nvSpPr>
            <p:spPr>
              <a:xfrm>
                <a:off x="9711729" y="5381079"/>
                <a:ext cx="699563" cy="9447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3" h="760">
                    <a:moveTo>
                      <a:pt x="226" y="10"/>
                    </a:moveTo>
                    <a:cubicBezTo>
                      <a:pt x="388" y="-36"/>
                      <a:pt x="551" y="81"/>
                      <a:pt x="562" y="250"/>
                    </a:cubicBezTo>
                    <a:cubicBezTo>
                      <a:pt x="569" y="386"/>
                      <a:pt x="555" y="569"/>
                      <a:pt x="446" y="686"/>
                    </a:cubicBezTo>
                    <a:cubicBezTo>
                      <a:pt x="254" y="893"/>
                      <a:pt x="28" y="612"/>
                      <a:pt x="6" y="512"/>
                    </a:cubicBezTo>
                    <a:cubicBezTo>
                      <a:pt x="-17" y="413"/>
                      <a:pt x="20" y="71"/>
                      <a:pt x="220" y="11"/>
                    </a:cubicBezTo>
                    <a:cubicBezTo>
                      <a:pt x="222" y="11"/>
                      <a:pt x="223" y="11"/>
                      <a:pt x="226" y="10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35">
                <a:extLst>
                  <a:ext uri="{FF2B5EF4-FFF2-40B4-BE49-F238E27FC236}">
                    <a16:creationId xmlns:a16="http://schemas.microsoft.com/office/drawing/2014/main" id="{90EBC2A8-69DD-2941-AD59-65A4C388C752}"/>
                  </a:ext>
                </a:extLst>
              </p:cNvPr>
              <p:cNvSpPr/>
              <p:nvPr/>
            </p:nvSpPr>
            <p:spPr>
              <a:xfrm>
                <a:off x="9503848" y="5159510"/>
                <a:ext cx="881300" cy="8763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9" h="705">
                    <a:moveTo>
                      <a:pt x="151" y="574"/>
                    </a:moveTo>
                    <a:cubicBezTo>
                      <a:pt x="155" y="571"/>
                      <a:pt x="163" y="568"/>
                      <a:pt x="168" y="566"/>
                    </a:cubicBezTo>
                    <a:cubicBezTo>
                      <a:pt x="183" y="557"/>
                      <a:pt x="198" y="548"/>
                      <a:pt x="212" y="537"/>
                    </a:cubicBezTo>
                    <a:cubicBezTo>
                      <a:pt x="288" y="480"/>
                      <a:pt x="317" y="396"/>
                      <a:pt x="380" y="328"/>
                    </a:cubicBezTo>
                    <a:cubicBezTo>
                      <a:pt x="475" y="227"/>
                      <a:pt x="613" y="252"/>
                      <a:pt x="709" y="340"/>
                    </a:cubicBezTo>
                    <a:cubicBezTo>
                      <a:pt x="700" y="222"/>
                      <a:pt x="641" y="107"/>
                      <a:pt x="537" y="47"/>
                    </a:cubicBezTo>
                    <a:cubicBezTo>
                      <a:pt x="386" y="-40"/>
                      <a:pt x="136" y="-8"/>
                      <a:pt x="45" y="151"/>
                    </a:cubicBezTo>
                    <a:cubicBezTo>
                      <a:pt x="-18" y="261"/>
                      <a:pt x="-5" y="403"/>
                      <a:pt x="27" y="516"/>
                    </a:cubicBezTo>
                    <a:cubicBezTo>
                      <a:pt x="38" y="552"/>
                      <a:pt x="51" y="587"/>
                      <a:pt x="69" y="622"/>
                    </a:cubicBezTo>
                    <a:cubicBezTo>
                      <a:pt x="79" y="639"/>
                      <a:pt x="89" y="657"/>
                      <a:pt x="102" y="672"/>
                    </a:cubicBezTo>
                    <a:cubicBezTo>
                      <a:pt x="111" y="683"/>
                      <a:pt x="132" y="695"/>
                      <a:pt x="138" y="705"/>
                    </a:cubicBezTo>
                    <a:cubicBezTo>
                      <a:pt x="138" y="705"/>
                      <a:pt x="96" y="630"/>
                      <a:pt x="151" y="574"/>
                    </a:cubicBezTo>
                    <a:close/>
                  </a:path>
                </a:pathLst>
              </a:custGeom>
              <a:solidFill>
                <a:srgbClr val="30384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36">
                <a:extLst>
                  <a:ext uri="{FF2B5EF4-FFF2-40B4-BE49-F238E27FC236}">
                    <a16:creationId xmlns:a16="http://schemas.microsoft.com/office/drawing/2014/main" id="{8EA0FC57-33E8-A84F-8B31-B542737A643F}"/>
                  </a:ext>
                </a:extLst>
              </p:cNvPr>
              <p:cNvSpPr/>
              <p:nvPr/>
            </p:nvSpPr>
            <p:spPr>
              <a:xfrm>
                <a:off x="9594720" y="5846625"/>
                <a:ext cx="144394" cy="2240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" h="181">
                    <a:moveTo>
                      <a:pt x="113" y="6"/>
                    </a:moveTo>
                    <a:cubicBezTo>
                      <a:pt x="113" y="6"/>
                      <a:pt x="2" y="-27"/>
                      <a:pt x="0" y="65"/>
                    </a:cubicBezTo>
                    <a:cubicBezTo>
                      <a:pt x="-3" y="157"/>
                      <a:pt x="117" y="181"/>
                      <a:pt x="117" y="181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37">
                <a:extLst>
                  <a:ext uri="{FF2B5EF4-FFF2-40B4-BE49-F238E27FC236}">
                    <a16:creationId xmlns:a16="http://schemas.microsoft.com/office/drawing/2014/main" id="{1EE7ED9C-226A-5342-954F-FB2DC136DD95}"/>
                  </a:ext>
                </a:extLst>
              </p:cNvPr>
              <p:cNvSpPr/>
              <p:nvPr/>
            </p:nvSpPr>
            <p:spPr>
              <a:xfrm>
                <a:off x="8999715" y="6782695"/>
                <a:ext cx="2889117" cy="19667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2" h="1581">
                    <a:moveTo>
                      <a:pt x="351" y="0"/>
                    </a:moveTo>
                    <a:cubicBezTo>
                      <a:pt x="351" y="0"/>
                      <a:pt x="838" y="371"/>
                      <a:pt x="1138" y="800"/>
                    </a:cubicBezTo>
                    <a:cubicBezTo>
                      <a:pt x="1138" y="800"/>
                      <a:pt x="1499" y="899"/>
                      <a:pt x="1769" y="1106"/>
                    </a:cubicBezTo>
                    <a:cubicBezTo>
                      <a:pt x="2036" y="1311"/>
                      <a:pt x="2322" y="1458"/>
                      <a:pt x="2322" y="1458"/>
                    </a:cubicBezTo>
                    <a:lnTo>
                      <a:pt x="2231" y="1581"/>
                    </a:lnTo>
                    <a:cubicBezTo>
                      <a:pt x="2231" y="1581"/>
                      <a:pt x="1540" y="1346"/>
                      <a:pt x="1201" y="1165"/>
                    </a:cubicBezTo>
                    <a:cubicBezTo>
                      <a:pt x="1123" y="1124"/>
                      <a:pt x="1041" y="1089"/>
                      <a:pt x="956" y="1062"/>
                    </a:cubicBezTo>
                    <a:cubicBezTo>
                      <a:pt x="735" y="990"/>
                      <a:pt x="292" y="809"/>
                      <a:pt x="0" y="436"/>
                    </a:cubicBez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38">
                <a:extLst>
                  <a:ext uri="{FF2B5EF4-FFF2-40B4-BE49-F238E27FC236}">
                    <a16:creationId xmlns:a16="http://schemas.microsoft.com/office/drawing/2014/main" id="{410FE6AD-EAC9-3E4E-B2F3-3D3016FEDACE}"/>
                  </a:ext>
                </a:extLst>
              </p:cNvPr>
              <p:cNvSpPr/>
              <p:nvPr/>
            </p:nvSpPr>
            <p:spPr>
              <a:xfrm>
                <a:off x="8798065" y="6577303"/>
                <a:ext cx="1136478" cy="11688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4" h="940">
                    <a:moveTo>
                      <a:pt x="44" y="560"/>
                    </a:moveTo>
                    <a:cubicBezTo>
                      <a:pt x="132" y="730"/>
                      <a:pt x="326" y="874"/>
                      <a:pt x="486" y="938"/>
                    </a:cubicBezTo>
                    <a:cubicBezTo>
                      <a:pt x="500" y="944"/>
                      <a:pt x="516" y="938"/>
                      <a:pt x="521" y="924"/>
                    </a:cubicBezTo>
                    <a:cubicBezTo>
                      <a:pt x="553" y="848"/>
                      <a:pt x="665" y="619"/>
                      <a:pt x="899" y="501"/>
                    </a:cubicBezTo>
                    <a:cubicBezTo>
                      <a:pt x="913" y="494"/>
                      <a:pt x="918" y="476"/>
                      <a:pt x="910" y="463"/>
                    </a:cubicBezTo>
                    <a:cubicBezTo>
                      <a:pt x="817" y="304"/>
                      <a:pt x="699" y="145"/>
                      <a:pt x="541" y="49"/>
                    </a:cubicBezTo>
                    <a:cubicBezTo>
                      <a:pt x="357" y="-63"/>
                      <a:pt x="131" y="26"/>
                      <a:pt x="38" y="215"/>
                    </a:cubicBezTo>
                    <a:cubicBezTo>
                      <a:pt x="-16" y="327"/>
                      <a:pt x="-12" y="451"/>
                      <a:pt x="44" y="56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39">
                <a:extLst>
                  <a:ext uri="{FF2B5EF4-FFF2-40B4-BE49-F238E27FC236}">
                    <a16:creationId xmlns:a16="http://schemas.microsoft.com/office/drawing/2014/main" id="{4C391DCE-9A61-5D49-A182-77057B82D919}"/>
                  </a:ext>
                </a:extLst>
              </p:cNvPr>
              <p:cNvSpPr/>
              <p:nvPr/>
            </p:nvSpPr>
            <p:spPr>
              <a:xfrm>
                <a:off x="10278097" y="12295798"/>
                <a:ext cx="407041" cy="1307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106">
                    <a:moveTo>
                      <a:pt x="4" y="0"/>
                    </a:moveTo>
                    <a:lnTo>
                      <a:pt x="328" y="0"/>
                    </a:lnTo>
                    <a:cubicBezTo>
                      <a:pt x="305" y="62"/>
                      <a:pt x="291" y="98"/>
                      <a:pt x="291" y="98"/>
                    </a:cubicBezTo>
                    <a:lnTo>
                      <a:pt x="0" y="106"/>
                    </a:lnTo>
                    <a:cubicBezTo>
                      <a:pt x="1" y="71"/>
                      <a:pt x="3" y="35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40">
                <a:extLst>
                  <a:ext uri="{FF2B5EF4-FFF2-40B4-BE49-F238E27FC236}">
                    <a16:creationId xmlns:a16="http://schemas.microsoft.com/office/drawing/2014/main" id="{86E83611-A473-864E-A477-7E223DA689BD}"/>
                  </a:ext>
                </a:extLst>
              </p:cNvPr>
              <p:cNvSpPr/>
              <p:nvPr/>
            </p:nvSpPr>
            <p:spPr>
              <a:xfrm>
                <a:off x="10284325" y="12209905"/>
                <a:ext cx="431937" cy="52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8" h="43">
                    <a:moveTo>
                      <a:pt x="348" y="0"/>
                    </a:moveTo>
                    <a:cubicBezTo>
                      <a:pt x="342" y="15"/>
                      <a:pt x="337" y="30"/>
                      <a:pt x="332" y="43"/>
                    </a:cubicBezTo>
                    <a:lnTo>
                      <a:pt x="0" y="43"/>
                    </a:lnTo>
                    <a:cubicBezTo>
                      <a:pt x="1" y="28"/>
                      <a:pt x="2" y="14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41">
                <a:extLst>
                  <a:ext uri="{FF2B5EF4-FFF2-40B4-BE49-F238E27FC236}">
                    <a16:creationId xmlns:a16="http://schemas.microsoft.com/office/drawing/2014/main" id="{0DA416F6-8CFD-4B4F-8456-81CE449C1C52}"/>
                  </a:ext>
                </a:extLst>
              </p:cNvPr>
              <p:cNvSpPr/>
              <p:nvPr/>
            </p:nvSpPr>
            <p:spPr>
              <a:xfrm>
                <a:off x="10275611" y="12390401"/>
                <a:ext cx="1213654" cy="4182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6" h="337">
                    <a:moveTo>
                      <a:pt x="0" y="30"/>
                    </a:moveTo>
                    <a:lnTo>
                      <a:pt x="0" y="226"/>
                    </a:lnTo>
                    <a:cubicBezTo>
                      <a:pt x="0" y="287"/>
                      <a:pt x="49" y="337"/>
                      <a:pt x="110" y="337"/>
                    </a:cubicBezTo>
                    <a:lnTo>
                      <a:pt x="954" y="337"/>
                    </a:lnTo>
                    <a:cubicBezTo>
                      <a:pt x="978" y="337"/>
                      <a:pt x="986" y="302"/>
                      <a:pt x="962" y="292"/>
                    </a:cubicBezTo>
                    <a:lnTo>
                      <a:pt x="300" y="3"/>
                    </a:lnTo>
                    <a:cubicBezTo>
                      <a:pt x="297" y="1"/>
                      <a:pt x="293" y="0"/>
                      <a:pt x="290" y="0"/>
                    </a:cubicBezTo>
                    <a:cubicBezTo>
                      <a:pt x="260" y="1"/>
                      <a:pt x="89" y="2"/>
                      <a:pt x="24" y="5"/>
                    </a:cubicBezTo>
                    <a:cubicBezTo>
                      <a:pt x="10" y="5"/>
                      <a:pt x="0" y="16"/>
                      <a:pt x="0" y="30"/>
                    </a:cubicBezTo>
                    <a:close/>
                  </a:path>
                </a:pathLst>
              </a:custGeom>
              <a:solidFill>
                <a:srgbClr val="4E5478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42">
                <a:extLst>
                  <a:ext uri="{FF2B5EF4-FFF2-40B4-BE49-F238E27FC236}">
                    <a16:creationId xmlns:a16="http://schemas.microsoft.com/office/drawing/2014/main" id="{BFD98659-9744-2D4D-8784-440C1547E45F}"/>
                  </a:ext>
                </a:extLst>
              </p:cNvPr>
              <p:cNvSpPr/>
              <p:nvPr/>
            </p:nvSpPr>
            <p:spPr>
              <a:xfrm>
                <a:off x="10283080" y="12263434"/>
                <a:ext cx="413265" cy="31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3" h="26">
                    <a:moveTo>
                      <a:pt x="333" y="0"/>
                    </a:moveTo>
                    <a:cubicBezTo>
                      <a:pt x="329" y="9"/>
                      <a:pt x="327" y="18"/>
                      <a:pt x="324" y="26"/>
                    </a:cubicBezTo>
                    <a:lnTo>
                      <a:pt x="0" y="26"/>
                    </a:lnTo>
                    <a:cubicBezTo>
                      <a:pt x="1" y="17"/>
                      <a:pt x="1" y="8"/>
                      <a:pt x="1" y="0"/>
                    </a:cubicBezTo>
                    <a:close/>
                  </a:path>
                </a:pathLst>
              </a:custGeom>
              <a:solidFill>
                <a:srgbClr val="30384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43">
                <a:extLst>
                  <a:ext uri="{FF2B5EF4-FFF2-40B4-BE49-F238E27FC236}">
                    <a16:creationId xmlns:a16="http://schemas.microsoft.com/office/drawing/2014/main" id="{66051758-30C5-8844-9F7B-4B2333602EBE}"/>
                  </a:ext>
                </a:extLst>
              </p:cNvPr>
              <p:cNvSpPr/>
              <p:nvPr/>
            </p:nvSpPr>
            <p:spPr>
              <a:xfrm>
                <a:off x="8231689" y="12283350"/>
                <a:ext cx="414510" cy="2738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4" h="221">
                    <a:moveTo>
                      <a:pt x="37" y="0"/>
                    </a:moveTo>
                    <a:lnTo>
                      <a:pt x="334" y="71"/>
                    </a:lnTo>
                    <a:cubicBezTo>
                      <a:pt x="281" y="164"/>
                      <a:pt x="248" y="221"/>
                      <a:pt x="248" y="221"/>
                    </a:cubicBezTo>
                    <a:lnTo>
                      <a:pt x="0" y="185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44">
                <a:extLst>
                  <a:ext uri="{FF2B5EF4-FFF2-40B4-BE49-F238E27FC236}">
                    <a16:creationId xmlns:a16="http://schemas.microsoft.com/office/drawing/2014/main" id="{3EA676BE-C243-7B4C-B239-CD0B43D38071}"/>
                  </a:ext>
                </a:extLst>
              </p:cNvPr>
              <p:cNvSpPr/>
              <p:nvPr/>
            </p:nvSpPr>
            <p:spPr>
              <a:xfrm>
                <a:off x="8285214" y="12183768"/>
                <a:ext cx="415754" cy="154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125">
                    <a:moveTo>
                      <a:pt x="335" y="75"/>
                    </a:moveTo>
                    <a:cubicBezTo>
                      <a:pt x="324" y="92"/>
                      <a:pt x="315" y="108"/>
                      <a:pt x="305" y="125"/>
                    </a:cubicBezTo>
                    <a:lnTo>
                      <a:pt x="0" y="5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45">
                <a:extLst>
                  <a:ext uri="{FF2B5EF4-FFF2-40B4-BE49-F238E27FC236}">
                    <a16:creationId xmlns:a16="http://schemas.microsoft.com/office/drawing/2014/main" id="{DF5EC89C-DE37-794C-B758-5F859D5C714F}"/>
                  </a:ext>
                </a:extLst>
              </p:cNvPr>
              <p:cNvSpPr/>
              <p:nvPr/>
            </p:nvSpPr>
            <p:spPr>
              <a:xfrm>
                <a:off x="8277749" y="12248497"/>
                <a:ext cx="385880" cy="121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" h="99">
                    <a:moveTo>
                      <a:pt x="311" y="73"/>
                    </a:moveTo>
                    <a:cubicBezTo>
                      <a:pt x="306" y="82"/>
                      <a:pt x="302" y="90"/>
                      <a:pt x="297" y="99"/>
                    </a:cubicBezTo>
                    <a:lnTo>
                      <a:pt x="0" y="28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0384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46">
                <a:extLst>
                  <a:ext uri="{FF2B5EF4-FFF2-40B4-BE49-F238E27FC236}">
                    <a16:creationId xmlns:a16="http://schemas.microsoft.com/office/drawing/2014/main" id="{34026B35-BEB0-8E4B-BFC7-0B975C48DE9B}"/>
                  </a:ext>
                </a:extLst>
              </p:cNvPr>
              <p:cNvSpPr/>
              <p:nvPr/>
            </p:nvSpPr>
            <p:spPr>
              <a:xfrm>
                <a:off x="8184391" y="12406580"/>
                <a:ext cx="1175066" cy="6248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5" h="503">
                    <a:moveTo>
                      <a:pt x="39" y="21"/>
                    </a:moveTo>
                    <a:lnTo>
                      <a:pt x="2" y="213"/>
                    </a:lnTo>
                    <a:cubicBezTo>
                      <a:pt x="-11" y="273"/>
                      <a:pt x="29" y="331"/>
                      <a:pt x="88" y="342"/>
                    </a:cubicBezTo>
                    <a:lnTo>
                      <a:pt x="917" y="502"/>
                    </a:lnTo>
                    <a:cubicBezTo>
                      <a:pt x="941" y="508"/>
                      <a:pt x="955" y="476"/>
                      <a:pt x="934" y="461"/>
                    </a:cubicBezTo>
                    <a:lnTo>
                      <a:pt x="338" y="50"/>
                    </a:lnTo>
                    <a:cubicBezTo>
                      <a:pt x="335" y="48"/>
                      <a:pt x="333" y="47"/>
                      <a:pt x="330" y="46"/>
                    </a:cubicBezTo>
                    <a:cubicBezTo>
                      <a:pt x="300" y="42"/>
                      <a:pt x="131" y="9"/>
                      <a:pt x="68" y="0"/>
                    </a:cubicBezTo>
                    <a:cubicBezTo>
                      <a:pt x="54" y="-1"/>
                      <a:pt x="41" y="7"/>
                      <a:pt x="39" y="21"/>
                    </a:cubicBezTo>
                    <a:close/>
                  </a:path>
                </a:pathLst>
              </a:custGeom>
              <a:solidFill>
                <a:srgbClr val="4E5478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47">
                <a:extLst>
                  <a:ext uri="{FF2B5EF4-FFF2-40B4-BE49-F238E27FC236}">
                    <a16:creationId xmlns:a16="http://schemas.microsoft.com/office/drawing/2014/main" id="{D934B90D-E595-AF4D-94A3-EE91107CD2E0}"/>
                  </a:ext>
                </a:extLst>
              </p:cNvPr>
              <p:cNvSpPr/>
              <p:nvPr/>
            </p:nvSpPr>
            <p:spPr>
              <a:xfrm>
                <a:off x="11760626" y="8562721"/>
                <a:ext cx="521560" cy="4767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0" h="384">
                    <a:moveTo>
                      <a:pt x="3" y="124"/>
                    </a:moveTo>
                    <a:lnTo>
                      <a:pt x="128" y="341"/>
                    </a:lnTo>
                    <a:cubicBezTo>
                      <a:pt x="143" y="369"/>
                      <a:pt x="171" y="385"/>
                      <a:pt x="202" y="384"/>
                    </a:cubicBezTo>
                    <a:cubicBezTo>
                      <a:pt x="283" y="382"/>
                      <a:pt x="431" y="363"/>
                      <a:pt x="419" y="249"/>
                    </a:cubicBezTo>
                    <a:cubicBezTo>
                      <a:pt x="409" y="146"/>
                      <a:pt x="321" y="71"/>
                      <a:pt x="261" y="30"/>
                    </a:cubicBezTo>
                    <a:cubicBezTo>
                      <a:pt x="228" y="7"/>
                      <a:pt x="187" y="-2"/>
                      <a:pt x="147" y="1"/>
                    </a:cubicBezTo>
                    <a:lnTo>
                      <a:pt x="47" y="10"/>
                    </a:lnTo>
                    <a:cubicBezTo>
                      <a:pt x="38" y="11"/>
                      <a:pt x="30" y="17"/>
                      <a:pt x="27" y="27"/>
                    </a:cubicBez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A67B5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48">
                <a:extLst>
                  <a:ext uri="{FF2B5EF4-FFF2-40B4-BE49-F238E27FC236}">
                    <a16:creationId xmlns:a16="http://schemas.microsoft.com/office/drawing/2014/main" id="{0FAC0143-E360-624E-9E80-51F844449D4E}"/>
                  </a:ext>
                </a:extLst>
              </p:cNvPr>
              <p:cNvSpPr/>
              <p:nvPr/>
            </p:nvSpPr>
            <p:spPr>
              <a:xfrm>
                <a:off x="9098055" y="8785536"/>
                <a:ext cx="206632" cy="474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" h="382">
                    <a:moveTo>
                      <a:pt x="162" y="382"/>
                    </a:moveTo>
                    <a:cubicBezTo>
                      <a:pt x="160" y="382"/>
                      <a:pt x="158" y="381"/>
                      <a:pt x="157" y="378"/>
                    </a:cubicBezTo>
                    <a:cubicBezTo>
                      <a:pt x="106" y="124"/>
                      <a:pt x="2" y="10"/>
                      <a:pt x="1" y="9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4" y="-1"/>
                      <a:pt x="8" y="-1"/>
                      <a:pt x="9" y="2"/>
                    </a:cubicBezTo>
                    <a:cubicBezTo>
                      <a:pt x="10" y="2"/>
                      <a:pt x="117" y="119"/>
                      <a:pt x="167" y="376"/>
                    </a:cubicBezTo>
                    <a:cubicBezTo>
                      <a:pt x="169" y="379"/>
                      <a:pt x="166" y="382"/>
                      <a:pt x="163" y="382"/>
                    </a:cubicBezTo>
                    <a:close/>
                  </a:path>
                </a:pathLst>
              </a:custGeom>
              <a:solidFill>
                <a:srgbClr val="30384E">
                  <a:alpha val="3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30DE0959-802A-7247-B184-3B74C44785E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C41BD7-F0A0-B645-9A9E-2A5E624B323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54FF17D-2795-CE44-8C02-C38F454F83E1}"/>
              </a:ext>
            </a:extLst>
          </p:cNvPr>
          <p:cNvSpPr txBox="1"/>
          <p:nvPr/>
        </p:nvSpPr>
        <p:spPr>
          <a:xfrm>
            <a:off x="16771454" y="4308069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1CD16E3-392A-F34E-8AAA-8A72064A6FED}"/>
              </a:ext>
            </a:extLst>
          </p:cNvPr>
          <p:cNvSpPr txBox="1"/>
          <p:nvPr/>
        </p:nvSpPr>
        <p:spPr>
          <a:xfrm>
            <a:off x="16771454" y="4989411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B989928-1CE9-274E-9FF6-3D992CE05A23}"/>
              </a:ext>
            </a:extLst>
          </p:cNvPr>
          <p:cNvSpPr txBox="1"/>
          <p:nvPr/>
        </p:nvSpPr>
        <p:spPr>
          <a:xfrm>
            <a:off x="16771454" y="7271361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DEB32EE-4C21-CD4B-8DA6-F3BC7FEE887C}"/>
              </a:ext>
            </a:extLst>
          </p:cNvPr>
          <p:cNvSpPr txBox="1"/>
          <p:nvPr/>
        </p:nvSpPr>
        <p:spPr>
          <a:xfrm>
            <a:off x="16771454" y="7952703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CE93098-B299-6849-9C6D-6AA5CDA6DF4A}"/>
              </a:ext>
            </a:extLst>
          </p:cNvPr>
          <p:cNvSpPr txBox="1"/>
          <p:nvPr/>
        </p:nvSpPr>
        <p:spPr>
          <a:xfrm>
            <a:off x="16771454" y="10234653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2A8AB06-5A90-B843-A5BA-64EF6A7F01F4}"/>
              </a:ext>
            </a:extLst>
          </p:cNvPr>
          <p:cNvSpPr txBox="1"/>
          <p:nvPr/>
        </p:nvSpPr>
        <p:spPr>
          <a:xfrm>
            <a:off x="16771454" y="10915995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51264018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Freeform 132">
            <a:extLst>
              <a:ext uri="{FF2B5EF4-FFF2-40B4-BE49-F238E27FC236}">
                <a16:creationId xmlns:a16="http://schemas.microsoft.com/office/drawing/2014/main" id="{CA322865-3901-5847-BCC2-59A7FF91D7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020" y="3957673"/>
            <a:ext cx="2032427" cy="2416940"/>
          </a:xfrm>
          <a:custGeom>
            <a:avLst/>
            <a:gdLst>
              <a:gd name="T0" fmla="*/ 1631 w 1632"/>
              <a:gd name="T1" fmla="*/ 816 h 1939"/>
              <a:gd name="T2" fmla="*/ 1631 w 1632"/>
              <a:gd name="T3" fmla="*/ 816 h 1939"/>
              <a:gd name="T4" fmla="*/ 815 w 1632"/>
              <a:gd name="T5" fmla="*/ 0 h 1939"/>
              <a:gd name="T6" fmla="*/ 815 w 1632"/>
              <a:gd name="T7" fmla="*/ 0 h 1939"/>
              <a:gd name="T8" fmla="*/ 0 w 1632"/>
              <a:gd name="T9" fmla="*/ 816 h 1939"/>
              <a:gd name="T10" fmla="*/ 0 w 1632"/>
              <a:gd name="T11" fmla="*/ 816 h 1939"/>
              <a:gd name="T12" fmla="*/ 626 w 1632"/>
              <a:gd name="T13" fmla="*/ 1608 h 1939"/>
              <a:gd name="T14" fmla="*/ 815 w 1632"/>
              <a:gd name="T15" fmla="*/ 1938 h 1939"/>
              <a:gd name="T16" fmla="*/ 1006 w 1632"/>
              <a:gd name="T17" fmla="*/ 1608 h 1939"/>
              <a:gd name="T18" fmla="*/ 1006 w 1632"/>
              <a:gd name="T19" fmla="*/ 1608 h 1939"/>
              <a:gd name="T20" fmla="*/ 1631 w 1632"/>
              <a:gd name="T21" fmla="*/ 816 h 1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2" h="1939">
                <a:moveTo>
                  <a:pt x="1631" y="816"/>
                </a:moveTo>
                <a:lnTo>
                  <a:pt x="1631" y="816"/>
                </a:lnTo>
                <a:cubicBezTo>
                  <a:pt x="1631" y="365"/>
                  <a:pt x="1266" y="0"/>
                  <a:pt x="815" y="0"/>
                </a:cubicBezTo>
                <a:lnTo>
                  <a:pt x="815" y="0"/>
                </a:lnTo>
                <a:cubicBezTo>
                  <a:pt x="365" y="0"/>
                  <a:pt x="0" y="365"/>
                  <a:pt x="0" y="816"/>
                </a:cubicBezTo>
                <a:lnTo>
                  <a:pt x="0" y="816"/>
                </a:lnTo>
                <a:cubicBezTo>
                  <a:pt x="0" y="1200"/>
                  <a:pt x="267" y="1523"/>
                  <a:pt x="626" y="1608"/>
                </a:cubicBezTo>
                <a:lnTo>
                  <a:pt x="815" y="1938"/>
                </a:lnTo>
                <a:lnTo>
                  <a:pt x="1006" y="1608"/>
                </a:lnTo>
                <a:lnTo>
                  <a:pt x="1006" y="1608"/>
                </a:lnTo>
                <a:cubicBezTo>
                  <a:pt x="1365" y="1523"/>
                  <a:pt x="1631" y="1200"/>
                  <a:pt x="1631" y="816"/>
                </a:cubicBezTo>
              </a:path>
            </a:pathLst>
          </a:custGeom>
          <a:solidFill>
            <a:srgbClr val="FCE3A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07" name="Freeform 204">
            <a:extLst>
              <a:ext uri="{FF2B5EF4-FFF2-40B4-BE49-F238E27FC236}">
                <a16:creationId xmlns:a16="http://schemas.microsoft.com/office/drawing/2014/main" id="{2AB610A7-E15F-E043-8AB1-56188D124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020" y="7055753"/>
            <a:ext cx="2032427" cy="2411450"/>
          </a:xfrm>
          <a:custGeom>
            <a:avLst/>
            <a:gdLst>
              <a:gd name="T0" fmla="*/ 1631 w 1632"/>
              <a:gd name="T1" fmla="*/ 815 h 1938"/>
              <a:gd name="T2" fmla="*/ 1631 w 1632"/>
              <a:gd name="T3" fmla="*/ 815 h 1938"/>
              <a:gd name="T4" fmla="*/ 815 w 1632"/>
              <a:gd name="T5" fmla="*/ 0 h 1938"/>
              <a:gd name="T6" fmla="*/ 815 w 1632"/>
              <a:gd name="T7" fmla="*/ 0 h 1938"/>
              <a:gd name="T8" fmla="*/ 0 w 1632"/>
              <a:gd name="T9" fmla="*/ 815 h 1938"/>
              <a:gd name="T10" fmla="*/ 0 w 1632"/>
              <a:gd name="T11" fmla="*/ 815 h 1938"/>
              <a:gd name="T12" fmla="*/ 626 w 1632"/>
              <a:gd name="T13" fmla="*/ 1608 h 1938"/>
              <a:gd name="T14" fmla="*/ 815 w 1632"/>
              <a:gd name="T15" fmla="*/ 1937 h 1938"/>
              <a:gd name="T16" fmla="*/ 1006 w 1632"/>
              <a:gd name="T17" fmla="*/ 1608 h 1938"/>
              <a:gd name="T18" fmla="*/ 1006 w 1632"/>
              <a:gd name="T19" fmla="*/ 1608 h 1938"/>
              <a:gd name="T20" fmla="*/ 1631 w 1632"/>
              <a:gd name="T21" fmla="*/ 815 h 1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2" h="1938">
                <a:moveTo>
                  <a:pt x="1631" y="815"/>
                </a:moveTo>
                <a:lnTo>
                  <a:pt x="1631" y="815"/>
                </a:lnTo>
                <a:cubicBezTo>
                  <a:pt x="1631" y="365"/>
                  <a:pt x="1266" y="0"/>
                  <a:pt x="815" y="0"/>
                </a:cubicBezTo>
                <a:lnTo>
                  <a:pt x="815" y="0"/>
                </a:lnTo>
                <a:cubicBezTo>
                  <a:pt x="365" y="0"/>
                  <a:pt x="0" y="365"/>
                  <a:pt x="0" y="815"/>
                </a:cubicBezTo>
                <a:lnTo>
                  <a:pt x="0" y="815"/>
                </a:lnTo>
                <a:cubicBezTo>
                  <a:pt x="0" y="1200"/>
                  <a:pt x="267" y="1522"/>
                  <a:pt x="626" y="1608"/>
                </a:cubicBezTo>
                <a:lnTo>
                  <a:pt x="815" y="1937"/>
                </a:lnTo>
                <a:lnTo>
                  <a:pt x="1006" y="1608"/>
                </a:lnTo>
                <a:lnTo>
                  <a:pt x="1006" y="1608"/>
                </a:lnTo>
                <a:cubicBezTo>
                  <a:pt x="1365" y="1522"/>
                  <a:pt x="1631" y="1200"/>
                  <a:pt x="1631" y="815"/>
                </a:cubicBezTo>
              </a:path>
            </a:pathLst>
          </a:custGeom>
          <a:solidFill>
            <a:srgbClr val="FCB4E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08" name="Freeform 276">
            <a:extLst>
              <a:ext uri="{FF2B5EF4-FFF2-40B4-BE49-F238E27FC236}">
                <a16:creationId xmlns:a16="http://schemas.microsoft.com/office/drawing/2014/main" id="{968ED8E0-FF13-FA42-90CA-DFE88EF8F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020" y="10126366"/>
            <a:ext cx="2032427" cy="2416940"/>
          </a:xfrm>
          <a:custGeom>
            <a:avLst/>
            <a:gdLst>
              <a:gd name="T0" fmla="*/ 1631 w 1632"/>
              <a:gd name="T1" fmla="*/ 816 h 1939"/>
              <a:gd name="T2" fmla="*/ 1631 w 1632"/>
              <a:gd name="T3" fmla="*/ 816 h 1939"/>
              <a:gd name="T4" fmla="*/ 815 w 1632"/>
              <a:gd name="T5" fmla="*/ 0 h 1939"/>
              <a:gd name="T6" fmla="*/ 815 w 1632"/>
              <a:gd name="T7" fmla="*/ 0 h 1939"/>
              <a:gd name="T8" fmla="*/ 0 w 1632"/>
              <a:gd name="T9" fmla="*/ 816 h 1939"/>
              <a:gd name="T10" fmla="*/ 0 w 1632"/>
              <a:gd name="T11" fmla="*/ 816 h 1939"/>
              <a:gd name="T12" fmla="*/ 626 w 1632"/>
              <a:gd name="T13" fmla="*/ 1608 h 1939"/>
              <a:gd name="T14" fmla="*/ 815 w 1632"/>
              <a:gd name="T15" fmla="*/ 1938 h 1939"/>
              <a:gd name="T16" fmla="*/ 1006 w 1632"/>
              <a:gd name="T17" fmla="*/ 1608 h 1939"/>
              <a:gd name="T18" fmla="*/ 1006 w 1632"/>
              <a:gd name="T19" fmla="*/ 1608 h 1939"/>
              <a:gd name="T20" fmla="*/ 1631 w 1632"/>
              <a:gd name="T21" fmla="*/ 816 h 19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32" h="1939">
                <a:moveTo>
                  <a:pt x="1631" y="816"/>
                </a:moveTo>
                <a:lnTo>
                  <a:pt x="1631" y="816"/>
                </a:lnTo>
                <a:cubicBezTo>
                  <a:pt x="1631" y="365"/>
                  <a:pt x="1266" y="0"/>
                  <a:pt x="815" y="0"/>
                </a:cubicBezTo>
                <a:lnTo>
                  <a:pt x="815" y="0"/>
                </a:lnTo>
                <a:cubicBezTo>
                  <a:pt x="365" y="0"/>
                  <a:pt x="0" y="365"/>
                  <a:pt x="0" y="816"/>
                </a:cubicBezTo>
                <a:lnTo>
                  <a:pt x="0" y="816"/>
                </a:lnTo>
                <a:cubicBezTo>
                  <a:pt x="0" y="1200"/>
                  <a:pt x="267" y="1523"/>
                  <a:pt x="626" y="1608"/>
                </a:cubicBezTo>
                <a:lnTo>
                  <a:pt x="815" y="1938"/>
                </a:lnTo>
                <a:lnTo>
                  <a:pt x="1006" y="1608"/>
                </a:lnTo>
                <a:lnTo>
                  <a:pt x="1006" y="1608"/>
                </a:lnTo>
                <a:cubicBezTo>
                  <a:pt x="1365" y="1523"/>
                  <a:pt x="1631" y="1200"/>
                  <a:pt x="1631" y="816"/>
                </a:cubicBezTo>
              </a:path>
            </a:pathLst>
          </a:custGeom>
          <a:solidFill>
            <a:srgbClr val="377A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09" name="Freeform 277">
            <a:extLst>
              <a:ext uri="{FF2B5EF4-FFF2-40B4-BE49-F238E27FC236}">
                <a16:creationId xmlns:a16="http://schemas.microsoft.com/office/drawing/2014/main" id="{36B8F19C-50D4-9F48-ADB2-DDA55D9C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901" y="4419090"/>
            <a:ext cx="1054665" cy="1054665"/>
          </a:xfrm>
          <a:custGeom>
            <a:avLst/>
            <a:gdLst>
              <a:gd name="T0" fmla="*/ 169 w 846"/>
              <a:gd name="T1" fmla="*/ 724 h 846"/>
              <a:gd name="T2" fmla="*/ 282 w 846"/>
              <a:gd name="T3" fmla="*/ 422 h 846"/>
              <a:gd name="T4" fmla="*/ 169 w 846"/>
              <a:gd name="T5" fmla="*/ 120 h 846"/>
              <a:gd name="T6" fmla="*/ 422 w 846"/>
              <a:gd name="T7" fmla="*/ 28 h 846"/>
              <a:gd name="T8" fmla="*/ 675 w 846"/>
              <a:gd name="T9" fmla="*/ 120 h 846"/>
              <a:gd name="T10" fmla="*/ 563 w 846"/>
              <a:gd name="T11" fmla="*/ 422 h 846"/>
              <a:gd name="T12" fmla="*/ 675 w 846"/>
              <a:gd name="T13" fmla="*/ 724 h 846"/>
              <a:gd name="T14" fmla="*/ 422 w 846"/>
              <a:gd name="T15" fmla="*/ 816 h 846"/>
              <a:gd name="T16" fmla="*/ 96 w 846"/>
              <a:gd name="T17" fmla="*/ 201 h 846"/>
              <a:gd name="T18" fmla="*/ 174 w 846"/>
              <a:gd name="T19" fmla="*/ 422 h 846"/>
              <a:gd name="T20" fmla="*/ 96 w 846"/>
              <a:gd name="T21" fmla="*/ 643 h 846"/>
              <a:gd name="T22" fmla="*/ 29 w 846"/>
              <a:gd name="T23" fmla="*/ 422 h 846"/>
              <a:gd name="T24" fmla="*/ 96 w 846"/>
              <a:gd name="T25" fmla="*/ 201 h 846"/>
              <a:gd name="T26" fmla="*/ 118 w 846"/>
              <a:gd name="T27" fmla="*/ 673 h 846"/>
              <a:gd name="T28" fmla="*/ 118 w 846"/>
              <a:gd name="T29" fmla="*/ 672 h 846"/>
              <a:gd name="T30" fmla="*/ 113 w 846"/>
              <a:gd name="T31" fmla="*/ 667 h 846"/>
              <a:gd name="T32" fmla="*/ 203 w 846"/>
              <a:gd name="T33" fmla="*/ 422 h 846"/>
              <a:gd name="T34" fmla="*/ 113 w 846"/>
              <a:gd name="T35" fmla="*/ 178 h 846"/>
              <a:gd name="T36" fmla="*/ 148 w 846"/>
              <a:gd name="T37" fmla="*/ 139 h 846"/>
              <a:gd name="T38" fmla="*/ 253 w 846"/>
              <a:gd name="T39" fmla="*/ 422 h 846"/>
              <a:gd name="T40" fmla="*/ 148 w 846"/>
              <a:gd name="T41" fmla="*/ 705 h 846"/>
              <a:gd name="T42" fmla="*/ 727 w 846"/>
              <a:gd name="T43" fmla="*/ 672 h 846"/>
              <a:gd name="T44" fmla="*/ 726 w 846"/>
              <a:gd name="T45" fmla="*/ 673 h 846"/>
              <a:gd name="T46" fmla="*/ 697 w 846"/>
              <a:gd name="T47" fmla="*/ 705 h 846"/>
              <a:gd name="T48" fmla="*/ 592 w 846"/>
              <a:gd name="T49" fmla="*/ 422 h 846"/>
              <a:gd name="T50" fmla="*/ 697 w 846"/>
              <a:gd name="T51" fmla="*/ 139 h 846"/>
              <a:gd name="T52" fmla="*/ 726 w 846"/>
              <a:gd name="T53" fmla="*/ 171 h 846"/>
              <a:gd name="T54" fmla="*/ 726 w 846"/>
              <a:gd name="T55" fmla="*/ 171 h 846"/>
              <a:gd name="T56" fmla="*/ 731 w 846"/>
              <a:gd name="T57" fmla="*/ 178 h 846"/>
              <a:gd name="T58" fmla="*/ 643 w 846"/>
              <a:gd name="T59" fmla="*/ 422 h 846"/>
              <a:gd name="T60" fmla="*/ 731 w 846"/>
              <a:gd name="T61" fmla="*/ 667 h 846"/>
              <a:gd name="T62" fmla="*/ 749 w 846"/>
              <a:gd name="T63" fmla="*/ 643 h 846"/>
              <a:gd name="T64" fmla="*/ 671 w 846"/>
              <a:gd name="T65" fmla="*/ 422 h 846"/>
              <a:gd name="T66" fmla="*/ 749 w 846"/>
              <a:gd name="T67" fmla="*/ 201 h 846"/>
              <a:gd name="T68" fmla="*/ 817 w 846"/>
              <a:gd name="T69" fmla="*/ 422 h 846"/>
              <a:gd name="T70" fmla="*/ 749 w 846"/>
              <a:gd name="T71" fmla="*/ 643 h 846"/>
              <a:gd name="T72" fmla="*/ 845 w 846"/>
              <a:gd name="T73" fmla="*/ 422 h 846"/>
              <a:gd name="T74" fmla="*/ 768 w 846"/>
              <a:gd name="T75" fmla="*/ 178 h 846"/>
              <a:gd name="T76" fmla="*/ 761 w 846"/>
              <a:gd name="T77" fmla="*/ 169 h 846"/>
              <a:gd name="T78" fmla="*/ 695 w 846"/>
              <a:gd name="T79" fmla="*/ 99 h 846"/>
              <a:gd name="T80" fmla="*/ 695 w 846"/>
              <a:gd name="T81" fmla="*/ 99 h 846"/>
              <a:gd name="T82" fmla="*/ 422 w 846"/>
              <a:gd name="T83" fmla="*/ 0 h 846"/>
              <a:gd name="T84" fmla="*/ 150 w 846"/>
              <a:gd name="T85" fmla="*/ 99 h 846"/>
              <a:gd name="T86" fmla="*/ 139 w 846"/>
              <a:gd name="T87" fmla="*/ 108 h 846"/>
              <a:gd name="T88" fmla="*/ 77 w 846"/>
              <a:gd name="T89" fmla="*/ 178 h 846"/>
              <a:gd name="T90" fmla="*/ 77 w 846"/>
              <a:gd name="T91" fmla="*/ 179 h 846"/>
              <a:gd name="T92" fmla="*/ 0 w 846"/>
              <a:gd name="T93" fmla="*/ 422 h 846"/>
              <a:gd name="T94" fmla="*/ 77 w 846"/>
              <a:gd name="T95" fmla="*/ 666 h 846"/>
              <a:gd name="T96" fmla="*/ 84 w 846"/>
              <a:gd name="T97" fmla="*/ 674 h 846"/>
              <a:gd name="T98" fmla="*/ 150 w 846"/>
              <a:gd name="T99" fmla="*/ 745 h 846"/>
              <a:gd name="T100" fmla="*/ 150 w 846"/>
              <a:gd name="T101" fmla="*/ 745 h 846"/>
              <a:gd name="T102" fmla="*/ 422 w 846"/>
              <a:gd name="T103" fmla="*/ 845 h 846"/>
              <a:gd name="T104" fmla="*/ 695 w 846"/>
              <a:gd name="T105" fmla="*/ 745 h 846"/>
              <a:gd name="T106" fmla="*/ 705 w 846"/>
              <a:gd name="T107" fmla="*/ 736 h 846"/>
              <a:gd name="T108" fmla="*/ 768 w 846"/>
              <a:gd name="T109" fmla="*/ 666 h 846"/>
              <a:gd name="T110" fmla="*/ 768 w 846"/>
              <a:gd name="T111" fmla="*/ 666 h 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6" h="846">
                <a:moveTo>
                  <a:pt x="169" y="724"/>
                </a:moveTo>
                <a:lnTo>
                  <a:pt x="169" y="724"/>
                </a:lnTo>
                <a:cubicBezTo>
                  <a:pt x="242" y="640"/>
                  <a:pt x="282" y="533"/>
                  <a:pt x="282" y="422"/>
                </a:cubicBezTo>
                <a:lnTo>
                  <a:pt x="282" y="422"/>
                </a:lnTo>
                <a:cubicBezTo>
                  <a:pt x="282" y="311"/>
                  <a:pt x="242" y="204"/>
                  <a:pt x="169" y="120"/>
                </a:cubicBezTo>
                <a:lnTo>
                  <a:pt x="169" y="120"/>
                </a:lnTo>
                <a:cubicBezTo>
                  <a:pt x="237" y="63"/>
                  <a:pt x="326" y="28"/>
                  <a:pt x="422" y="28"/>
                </a:cubicBezTo>
                <a:lnTo>
                  <a:pt x="422" y="28"/>
                </a:lnTo>
                <a:cubicBezTo>
                  <a:pt x="519" y="28"/>
                  <a:pt x="607" y="63"/>
                  <a:pt x="675" y="120"/>
                </a:cubicBezTo>
                <a:lnTo>
                  <a:pt x="675" y="120"/>
                </a:lnTo>
                <a:cubicBezTo>
                  <a:pt x="603" y="204"/>
                  <a:pt x="563" y="311"/>
                  <a:pt x="563" y="422"/>
                </a:cubicBezTo>
                <a:lnTo>
                  <a:pt x="563" y="422"/>
                </a:lnTo>
                <a:cubicBezTo>
                  <a:pt x="563" y="533"/>
                  <a:pt x="603" y="640"/>
                  <a:pt x="675" y="724"/>
                </a:cubicBezTo>
                <a:lnTo>
                  <a:pt x="675" y="724"/>
                </a:lnTo>
                <a:cubicBezTo>
                  <a:pt x="607" y="781"/>
                  <a:pt x="519" y="816"/>
                  <a:pt x="422" y="816"/>
                </a:cubicBezTo>
                <a:lnTo>
                  <a:pt x="422" y="816"/>
                </a:lnTo>
                <a:cubicBezTo>
                  <a:pt x="326" y="816"/>
                  <a:pt x="237" y="781"/>
                  <a:pt x="169" y="724"/>
                </a:cubicBezTo>
                <a:close/>
                <a:moveTo>
                  <a:pt x="96" y="201"/>
                </a:moveTo>
                <a:lnTo>
                  <a:pt x="96" y="201"/>
                </a:lnTo>
                <a:cubicBezTo>
                  <a:pt x="146" y="264"/>
                  <a:pt x="174" y="341"/>
                  <a:pt x="174" y="422"/>
                </a:cubicBezTo>
                <a:lnTo>
                  <a:pt x="174" y="422"/>
                </a:lnTo>
                <a:cubicBezTo>
                  <a:pt x="174" y="503"/>
                  <a:pt x="146" y="580"/>
                  <a:pt x="96" y="643"/>
                </a:cubicBezTo>
                <a:lnTo>
                  <a:pt x="96" y="643"/>
                </a:lnTo>
                <a:cubicBezTo>
                  <a:pt x="53" y="580"/>
                  <a:pt x="29" y="504"/>
                  <a:pt x="29" y="422"/>
                </a:cubicBezTo>
                <a:lnTo>
                  <a:pt x="29" y="422"/>
                </a:lnTo>
                <a:cubicBezTo>
                  <a:pt x="29" y="340"/>
                  <a:pt x="53" y="264"/>
                  <a:pt x="96" y="201"/>
                </a:cubicBezTo>
                <a:close/>
                <a:moveTo>
                  <a:pt x="118" y="673"/>
                </a:moveTo>
                <a:lnTo>
                  <a:pt x="118" y="673"/>
                </a:lnTo>
                <a:cubicBezTo>
                  <a:pt x="118" y="673"/>
                  <a:pt x="118" y="673"/>
                  <a:pt x="118" y="672"/>
                </a:cubicBezTo>
                <a:lnTo>
                  <a:pt x="118" y="672"/>
                </a:lnTo>
                <a:cubicBezTo>
                  <a:pt x="116" y="670"/>
                  <a:pt x="115" y="668"/>
                  <a:pt x="113" y="667"/>
                </a:cubicBezTo>
                <a:lnTo>
                  <a:pt x="113" y="667"/>
                </a:lnTo>
                <a:cubicBezTo>
                  <a:pt x="171" y="598"/>
                  <a:pt x="203" y="511"/>
                  <a:pt x="203" y="422"/>
                </a:cubicBezTo>
                <a:lnTo>
                  <a:pt x="203" y="422"/>
                </a:lnTo>
                <a:cubicBezTo>
                  <a:pt x="203" y="332"/>
                  <a:pt x="171" y="246"/>
                  <a:pt x="113" y="178"/>
                </a:cubicBezTo>
                <a:lnTo>
                  <a:pt x="113" y="178"/>
                </a:lnTo>
                <a:cubicBezTo>
                  <a:pt x="124" y="164"/>
                  <a:pt x="136" y="151"/>
                  <a:pt x="148" y="139"/>
                </a:cubicBezTo>
                <a:lnTo>
                  <a:pt x="148" y="139"/>
                </a:lnTo>
                <a:cubicBezTo>
                  <a:pt x="216" y="218"/>
                  <a:pt x="253" y="317"/>
                  <a:pt x="253" y="422"/>
                </a:cubicBezTo>
                <a:lnTo>
                  <a:pt x="253" y="422"/>
                </a:lnTo>
                <a:cubicBezTo>
                  <a:pt x="253" y="526"/>
                  <a:pt x="216" y="626"/>
                  <a:pt x="148" y="705"/>
                </a:cubicBezTo>
                <a:lnTo>
                  <a:pt x="148" y="705"/>
                </a:lnTo>
                <a:cubicBezTo>
                  <a:pt x="138" y="695"/>
                  <a:pt x="128" y="684"/>
                  <a:pt x="118" y="673"/>
                </a:cubicBezTo>
                <a:close/>
                <a:moveTo>
                  <a:pt x="727" y="672"/>
                </a:moveTo>
                <a:lnTo>
                  <a:pt x="727" y="672"/>
                </a:lnTo>
                <a:cubicBezTo>
                  <a:pt x="726" y="673"/>
                  <a:pt x="726" y="673"/>
                  <a:pt x="726" y="673"/>
                </a:cubicBezTo>
                <a:lnTo>
                  <a:pt x="726" y="673"/>
                </a:lnTo>
                <a:cubicBezTo>
                  <a:pt x="717" y="684"/>
                  <a:pt x="707" y="695"/>
                  <a:pt x="697" y="705"/>
                </a:cubicBezTo>
                <a:lnTo>
                  <a:pt x="697" y="705"/>
                </a:lnTo>
                <a:cubicBezTo>
                  <a:pt x="629" y="626"/>
                  <a:pt x="592" y="526"/>
                  <a:pt x="592" y="422"/>
                </a:cubicBezTo>
                <a:lnTo>
                  <a:pt x="592" y="422"/>
                </a:lnTo>
                <a:cubicBezTo>
                  <a:pt x="592" y="317"/>
                  <a:pt x="629" y="218"/>
                  <a:pt x="697" y="139"/>
                </a:cubicBezTo>
                <a:lnTo>
                  <a:pt x="697" y="139"/>
                </a:lnTo>
                <a:cubicBezTo>
                  <a:pt x="707" y="149"/>
                  <a:pt x="717" y="160"/>
                  <a:pt x="726" y="171"/>
                </a:cubicBezTo>
                <a:lnTo>
                  <a:pt x="726" y="171"/>
                </a:lnTo>
                <a:lnTo>
                  <a:pt x="726" y="171"/>
                </a:lnTo>
                <a:cubicBezTo>
                  <a:pt x="728" y="173"/>
                  <a:pt x="729" y="175"/>
                  <a:pt x="731" y="178"/>
                </a:cubicBezTo>
                <a:lnTo>
                  <a:pt x="731" y="178"/>
                </a:lnTo>
                <a:cubicBezTo>
                  <a:pt x="674" y="246"/>
                  <a:pt x="643" y="332"/>
                  <a:pt x="643" y="422"/>
                </a:cubicBezTo>
                <a:lnTo>
                  <a:pt x="643" y="422"/>
                </a:lnTo>
                <a:cubicBezTo>
                  <a:pt x="643" y="511"/>
                  <a:pt x="674" y="598"/>
                  <a:pt x="731" y="667"/>
                </a:cubicBezTo>
                <a:lnTo>
                  <a:pt x="731" y="667"/>
                </a:lnTo>
                <a:cubicBezTo>
                  <a:pt x="730" y="668"/>
                  <a:pt x="728" y="670"/>
                  <a:pt x="727" y="672"/>
                </a:cubicBezTo>
                <a:close/>
                <a:moveTo>
                  <a:pt x="749" y="643"/>
                </a:moveTo>
                <a:lnTo>
                  <a:pt x="749" y="643"/>
                </a:lnTo>
                <a:cubicBezTo>
                  <a:pt x="698" y="580"/>
                  <a:pt x="671" y="503"/>
                  <a:pt x="671" y="422"/>
                </a:cubicBezTo>
                <a:lnTo>
                  <a:pt x="671" y="422"/>
                </a:lnTo>
                <a:cubicBezTo>
                  <a:pt x="671" y="341"/>
                  <a:pt x="698" y="264"/>
                  <a:pt x="749" y="201"/>
                </a:cubicBezTo>
                <a:lnTo>
                  <a:pt x="749" y="201"/>
                </a:lnTo>
                <a:cubicBezTo>
                  <a:pt x="792" y="264"/>
                  <a:pt x="817" y="340"/>
                  <a:pt x="817" y="422"/>
                </a:cubicBezTo>
                <a:lnTo>
                  <a:pt x="817" y="422"/>
                </a:lnTo>
                <a:cubicBezTo>
                  <a:pt x="817" y="504"/>
                  <a:pt x="792" y="580"/>
                  <a:pt x="749" y="643"/>
                </a:cubicBezTo>
                <a:close/>
                <a:moveTo>
                  <a:pt x="845" y="422"/>
                </a:moveTo>
                <a:lnTo>
                  <a:pt x="845" y="422"/>
                </a:lnTo>
                <a:cubicBezTo>
                  <a:pt x="845" y="332"/>
                  <a:pt x="816" y="247"/>
                  <a:pt x="768" y="179"/>
                </a:cubicBezTo>
                <a:lnTo>
                  <a:pt x="768" y="178"/>
                </a:lnTo>
                <a:lnTo>
                  <a:pt x="761" y="169"/>
                </a:lnTo>
                <a:lnTo>
                  <a:pt x="761" y="169"/>
                </a:lnTo>
                <a:cubicBezTo>
                  <a:pt x="745" y="147"/>
                  <a:pt x="725" y="127"/>
                  <a:pt x="705" y="108"/>
                </a:cubicBezTo>
                <a:lnTo>
                  <a:pt x="695" y="99"/>
                </a:lnTo>
                <a:lnTo>
                  <a:pt x="695" y="99"/>
                </a:lnTo>
                <a:lnTo>
                  <a:pt x="695" y="99"/>
                </a:lnTo>
                <a:cubicBezTo>
                  <a:pt x="621" y="37"/>
                  <a:pt x="526" y="0"/>
                  <a:pt x="422" y="0"/>
                </a:cubicBezTo>
                <a:lnTo>
                  <a:pt x="422" y="0"/>
                </a:lnTo>
                <a:cubicBezTo>
                  <a:pt x="319" y="0"/>
                  <a:pt x="224" y="37"/>
                  <a:pt x="150" y="99"/>
                </a:cubicBezTo>
                <a:lnTo>
                  <a:pt x="150" y="99"/>
                </a:lnTo>
                <a:lnTo>
                  <a:pt x="139" y="108"/>
                </a:lnTo>
                <a:lnTo>
                  <a:pt x="139" y="108"/>
                </a:lnTo>
                <a:cubicBezTo>
                  <a:pt x="119" y="127"/>
                  <a:pt x="100" y="147"/>
                  <a:pt x="84" y="169"/>
                </a:cubicBezTo>
                <a:lnTo>
                  <a:pt x="77" y="178"/>
                </a:lnTo>
                <a:lnTo>
                  <a:pt x="77" y="179"/>
                </a:lnTo>
                <a:lnTo>
                  <a:pt x="77" y="179"/>
                </a:lnTo>
                <a:cubicBezTo>
                  <a:pt x="29" y="247"/>
                  <a:pt x="0" y="332"/>
                  <a:pt x="0" y="422"/>
                </a:cubicBezTo>
                <a:lnTo>
                  <a:pt x="0" y="422"/>
                </a:lnTo>
                <a:cubicBezTo>
                  <a:pt x="0" y="513"/>
                  <a:pt x="29" y="596"/>
                  <a:pt x="77" y="666"/>
                </a:cubicBezTo>
                <a:lnTo>
                  <a:pt x="77" y="666"/>
                </a:lnTo>
                <a:lnTo>
                  <a:pt x="84" y="674"/>
                </a:lnTo>
                <a:lnTo>
                  <a:pt x="84" y="674"/>
                </a:lnTo>
                <a:cubicBezTo>
                  <a:pt x="100" y="697"/>
                  <a:pt x="119" y="718"/>
                  <a:pt x="139" y="736"/>
                </a:cubicBezTo>
                <a:lnTo>
                  <a:pt x="150" y="745"/>
                </a:lnTo>
                <a:lnTo>
                  <a:pt x="150" y="745"/>
                </a:lnTo>
                <a:lnTo>
                  <a:pt x="150" y="745"/>
                </a:lnTo>
                <a:cubicBezTo>
                  <a:pt x="224" y="807"/>
                  <a:pt x="319" y="845"/>
                  <a:pt x="422" y="845"/>
                </a:cubicBezTo>
                <a:lnTo>
                  <a:pt x="422" y="845"/>
                </a:lnTo>
                <a:cubicBezTo>
                  <a:pt x="526" y="845"/>
                  <a:pt x="621" y="807"/>
                  <a:pt x="695" y="745"/>
                </a:cubicBezTo>
                <a:lnTo>
                  <a:pt x="695" y="745"/>
                </a:lnTo>
                <a:lnTo>
                  <a:pt x="705" y="736"/>
                </a:lnTo>
                <a:lnTo>
                  <a:pt x="705" y="736"/>
                </a:lnTo>
                <a:cubicBezTo>
                  <a:pt x="725" y="718"/>
                  <a:pt x="745" y="697"/>
                  <a:pt x="761" y="674"/>
                </a:cubicBezTo>
                <a:lnTo>
                  <a:pt x="768" y="666"/>
                </a:lnTo>
                <a:lnTo>
                  <a:pt x="768" y="666"/>
                </a:lnTo>
                <a:lnTo>
                  <a:pt x="768" y="666"/>
                </a:lnTo>
                <a:cubicBezTo>
                  <a:pt x="816" y="596"/>
                  <a:pt x="845" y="513"/>
                  <a:pt x="845" y="4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0" name="Freeform 278">
            <a:extLst>
              <a:ext uri="{FF2B5EF4-FFF2-40B4-BE49-F238E27FC236}">
                <a16:creationId xmlns:a16="http://schemas.microsoft.com/office/drawing/2014/main" id="{0ED89120-B2AA-3843-B624-ED518FE56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4159" y="7522661"/>
            <a:ext cx="675646" cy="1356781"/>
          </a:xfrm>
          <a:custGeom>
            <a:avLst/>
            <a:gdLst>
              <a:gd name="T0" fmla="*/ 379 w 544"/>
              <a:gd name="T1" fmla="*/ 604 h 1089"/>
              <a:gd name="T2" fmla="*/ 293 w 544"/>
              <a:gd name="T3" fmla="*/ 570 h 1089"/>
              <a:gd name="T4" fmla="*/ 454 w 544"/>
              <a:gd name="T5" fmla="*/ 532 h 1089"/>
              <a:gd name="T6" fmla="*/ 288 w 544"/>
              <a:gd name="T7" fmla="*/ 748 h 1089"/>
              <a:gd name="T8" fmla="*/ 254 w 544"/>
              <a:gd name="T9" fmla="*/ 748 h 1089"/>
              <a:gd name="T10" fmla="*/ 271 w 544"/>
              <a:gd name="T11" fmla="*/ 664 h 1089"/>
              <a:gd name="T12" fmla="*/ 288 w 544"/>
              <a:gd name="T13" fmla="*/ 748 h 1089"/>
              <a:gd name="T14" fmla="*/ 251 w 544"/>
              <a:gd name="T15" fmla="*/ 1059 h 1089"/>
              <a:gd name="T16" fmla="*/ 243 w 544"/>
              <a:gd name="T17" fmla="*/ 1026 h 1089"/>
              <a:gd name="T18" fmla="*/ 300 w 544"/>
              <a:gd name="T19" fmla="*/ 1051 h 1089"/>
              <a:gd name="T20" fmla="*/ 300 w 544"/>
              <a:gd name="T21" fmla="*/ 796 h 1089"/>
              <a:gd name="T22" fmla="*/ 243 w 544"/>
              <a:gd name="T23" fmla="*/ 777 h 1089"/>
              <a:gd name="T24" fmla="*/ 300 w 544"/>
              <a:gd name="T25" fmla="*/ 777 h 1089"/>
              <a:gd name="T26" fmla="*/ 243 w 544"/>
              <a:gd name="T27" fmla="*/ 904 h 1089"/>
              <a:gd name="T28" fmla="*/ 300 w 544"/>
              <a:gd name="T29" fmla="*/ 919 h 1089"/>
              <a:gd name="T30" fmla="*/ 273 w 544"/>
              <a:gd name="T31" fmla="*/ 590 h 1089"/>
              <a:gd name="T32" fmla="*/ 271 w 544"/>
              <a:gd name="T33" fmla="*/ 635 h 1089"/>
              <a:gd name="T34" fmla="*/ 273 w 544"/>
              <a:gd name="T35" fmla="*/ 590 h 1089"/>
              <a:gd name="T36" fmla="*/ 253 w 544"/>
              <a:gd name="T37" fmla="*/ 570 h 1089"/>
              <a:gd name="T38" fmla="*/ 164 w 544"/>
              <a:gd name="T39" fmla="*/ 604 h 1089"/>
              <a:gd name="T40" fmla="*/ 162 w 544"/>
              <a:gd name="T41" fmla="*/ 603 h 1089"/>
              <a:gd name="T42" fmla="*/ 253 w 544"/>
              <a:gd name="T43" fmla="*/ 89 h 1089"/>
              <a:gd name="T44" fmla="*/ 91 w 544"/>
              <a:gd name="T45" fmla="*/ 129 h 1089"/>
              <a:gd name="T46" fmla="*/ 273 w 544"/>
              <a:gd name="T47" fmla="*/ 69 h 1089"/>
              <a:gd name="T48" fmla="*/ 271 w 544"/>
              <a:gd name="T49" fmla="*/ 29 h 1089"/>
              <a:gd name="T50" fmla="*/ 453 w 544"/>
              <a:gd name="T51" fmla="*/ 130 h 1089"/>
              <a:gd name="T52" fmla="*/ 341 w 544"/>
              <a:gd name="T53" fmla="*/ 41 h 1089"/>
              <a:gd name="T54" fmla="*/ 513 w 544"/>
              <a:gd name="T55" fmla="*/ 310 h 1089"/>
              <a:gd name="T56" fmla="*/ 469 w 544"/>
              <a:gd name="T57" fmla="*/ 155 h 1089"/>
              <a:gd name="T58" fmla="*/ 394 w 544"/>
              <a:gd name="T59" fmla="*/ 229 h 1089"/>
              <a:gd name="T60" fmla="*/ 293 w 544"/>
              <a:gd name="T61" fmla="*/ 330 h 1089"/>
              <a:gd name="T62" fmla="*/ 273 w 544"/>
              <a:gd name="T63" fmla="*/ 550 h 1089"/>
              <a:gd name="T64" fmla="*/ 172 w 544"/>
              <a:gd name="T65" fmla="*/ 210 h 1089"/>
              <a:gd name="T66" fmla="*/ 273 w 544"/>
              <a:gd name="T67" fmla="*/ 310 h 1089"/>
              <a:gd name="T68" fmla="*/ 152 w 544"/>
              <a:gd name="T69" fmla="*/ 229 h 1089"/>
              <a:gd name="T70" fmla="*/ 52 w 544"/>
              <a:gd name="T71" fmla="*/ 330 h 1089"/>
              <a:gd name="T72" fmla="*/ 32 w 544"/>
              <a:gd name="T73" fmla="*/ 310 h 1089"/>
              <a:gd name="T74" fmla="*/ 75 w 544"/>
              <a:gd name="T75" fmla="*/ 153 h 1089"/>
              <a:gd name="T76" fmla="*/ 133 w 544"/>
              <a:gd name="T77" fmla="*/ 450 h 1089"/>
              <a:gd name="T78" fmla="*/ 29 w 544"/>
              <a:gd name="T79" fmla="*/ 353 h 1089"/>
              <a:gd name="T80" fmla="*/ 514 w 544"/>
              <a:gd name="T81" fmla="*/ 349 h 1089"/>
              <a:gd name="T82" fmla="*/ 470 w 544"/>
              <a:gd name="T83" fmla="*/ 507 h 1089"/>
              <a:gd name="T84" fmla="*/ 542 w 544"/>
              <a:gd name="T85" fmla="*/ 312 h 1089"/>
              <a:gd name="T86" fmla="*/ 343 w 544"/>
              <a:gd name="T87" fmla="*/ 12 h 1089"/>
              <a:gd name="T88" fmla="*/ 271 w 544"/>
              <a:gd name="T89" fmla="*/ 0 h 1089"/>
              <a:gd name="T90" fmla="*/ 0 w 544"/>
              <a:gd name="T91" fmla="*/ 332 h 1089"/>
              <a:gd name="T92" fmla="*/ 214 w 544"/>
              <a:gd name="T93" fmla="*/ 1051 h 1089"/>
              <a:gd name="T94" fmla="*/ 292 w 544"/>
              <a:gd name="T95" fmla="*/ 1088 h 1089"/>
              <a:gd name="T96" fmla="*/ 328 w 544"/>
              <a:gd name="T97" fmla="*/ 738 h 1089"/>
              <a:gd name="T98" fmla="*/ 483 w 544"/>
              <a:gd name="T99" fmla="*/ 540 h 1089"/>
              <a:gd name="T100" fmla="*/ 486 w 544"/>
              <a:gd name="T101" fmla="*/ 535 h 1089"/>
              <a:gd name="T102" fmla="*/ 543 w 544"/>
              <a:gd name="T103" fmla="*/ 343 h 1089"/>
              <a:gd name="T104" fmla="*/ 543 w 544"/>
              <a:gd name="T105" fmla="*/ 332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4" h="1089">
                <a:moveTo>
                  <a:pt x="381" y="603"/>
                </a:moveTo>
                <a:lnTo>
                  <a:pt x="381" y="603"/>
                </a:lnTo>
                <a:cubicBezTo>
                  <a:pt x="380" y="603"/>
                  <a:pt x="379" y="604"/>
                  <a:pt x="379" y="604"/>
                </a:cubicBezTo>
                <a:lnTo>
                  <a:pt x="379" y="604"/>
                </a:lnTo>
                <a:cubicBezTo>
                  <a:pt x="368" y="611"/>
                  <a:pt x="356" y="617"/>
                  <a:pt x="345" y="622"/>
                </a:cubicBezTo>
                <a:lnTo>
                  <a:pt x="293" y="570"/>
                </a:lnTo>
                <a:lnTo>
                  <a:pt x="393" y="470"/>
                </a:lnTo>
                <a:lnTo>
                  <a:pt x="454" y="532"/>
                </a:lnTo>
                <a:lnTo>
                  <a:pt x="454" y="532"/>
                </a:lnTo>
                <a:cubicBezTo>
                  <a:pt x="434" y="561"/>
                  <a:pt x="409" y="585"/>
                  <a:pt x="381" y="603"/>
                </a:cubicBezTo>
                <a:close/>
                <a:moveTo>
                  <a:pt x="288" y="748"/>
                </a:moveTo>
                <a:lnTo>
                  <a:pt x="288" y="748"/>
                </a:lnTo>
                <a:cubicBezTo>
                  <a:pt x="285" y="754"/>
                  <a:pt x="279" y="758"/>
                  <a:pt x="271" y="758"/>
                </a:cubicBezTo>
                <a:lnTo>
                  <a:pt x="271" y="758"/>
                </a:lnTo>
                <a:cubicBezTo>
                  <a:pt x="264" y="758"/>
                  <a:pt x="258" y="754"/>
                  <a:pt x="254" y="748"/>
                </a:cubicBezTo>
                <a:lnTo>
                  <a:pt x="194" y="650"/>
                </a:lnTo>
                <a:lnTo>
                  <a:pt x="194" y="650"/>
                </a:lnTo>
                <a:cubicBezTo>
                  <a:pt x="218" y="659"/>
                  <a:pt x="244" y="664"/>
                  <a:pt x="271" y="664"/>
                </a:cubicBezTo>
                <a:lnTo>
                  <a:pt x="271" y="664"/>
                </a:lnTo>
                <a:cubicBezTo>
                  <a:pt x="299" y="664"/>
                  <a:pt x="325" y="659"/>
                  <a:pt x="350" y="650"/>
                </a:cubicBezTo>
                <a:lnTo>
                  <a:pt x="288" y="748"/>
                </a:lnTo>
                <a:close/>
                <a:moveTo>
                  <a:pt x="292" y="1059"/>
                </a:moveTo>
                <a:lnTo>
                  <a:pt x="251" y="1059"/>
                </a:lnTo>
                <a:lnTo>
                  <a:pt x="251" y="1059"/>
                </a:lnTo>
                <a:cubicBezTo>
                  <a:pt x="247" y="1059"/>
                  <a:pt x="243" y="1056"/>
                  <a:pt x="243" y="1051"/>
                </a:cubicBezTo>
                <a:lnTo>
                  <a:pt x="243" y="1026"/>
                </a:lnTo>
                <a:lnTo>
                  <a:pt x="243" y="1026"/>
                </a:lnTo>
                <a:cubicBezTo>
                  <a:pt x="257" y="1019"/>
                  <a:pt x="280" y="1002"/>
                  <a:pt x="300" y="976"/>
                </a:cubicBezTo>
                <a:lnTo>
                  <a:pt x="300" y="1051"/>
                </a:lnTo>
                <a:lnTo>
                  <a:pt x="300" y="1051"/>
                </a:lnTo>
                <a:cubicBezTo>
                  <a:pt x="300" y="1056"/>
                  <a:pt x="296" y="1059"/>
                  <a:pt x="292" y="1059"/>
                </a:cubicBezTo>
                <a:close/>
                <a:moveTo>
                  <a:pt x="300" y="796"/>
                </a:moveTo>
                <a:lnTo>
                  <a:pt x="300" y="796"/>
                </a:lnTo>
                <a:cubicBezTo>
                  <a:pt x="285" y="832"/>
                  <a:pt x="262" y="856"/>
                  <a:pt x="243" y="869"/>
                </a:cubicBezTo>
                <a:lnTo>
                  <a:pt x="243" y="777"/>
                </a:lnTo>
                <a:lnTo>
                  <a:pt x="243" y="777"/>
                </a:lnTo>
                <a:cubicBezTo>
                  <a:pt x="251" y="783"/>
                  <a:pt x="261" y="787"/>
                  <a:pt x="271" y="787"/>
                </a:cubicBezTo>
                <a:lnTo>
                  <a:pt x="271" y="787"/>
                </a:lnTo>
                <a:cubicBezTo>
                  <a:pt x="282" y="787"/>
                  <a:pt x="292" y="783"/>
                  <a:pt x="300" y="777"/>
                </a:cubicBezTo>
                <a:lnTo>
                  <a:pt x="300" y="796"/>
                </a:lnTo>
                <a:close/>
                <a:moveTo>
                  <a:pt x="243" y="904"/>
                </a:moveTo>
                <a:lnTo>
                  <a:pt x="243" y="904"/>
                </a:lnTo>
                <a:cubicBezTo>
                  <a:pt x="257" y="895"/>
                  <a:pt x="280" y="880"/>
                  <a:pt x="300" y="853"/>
                </a:cubicBezTo>
                <a:lnTo>
                  <a:pt x="300" y="919"/>
                </a:lnTo>
                <a:lnTo>
                  <a:pt x="300" y="919"/>
                </a:lnTo>
                <a:cubicBezTo>
                  <a:pt x="285" y="956"/>
                  <a:pt x="262" y="979"/>
                  <a:pt x="243" y="992"/>
                </a:cubicBezTo>
                <a:lnTo>
                  <a:pt x="243" y="904"/>
                </a:lnTo>
                <a:close/>
                <a:moveTo>
                  <a:pt x="273" y="590"/>
                </a:moveTo>
                <a:lnTo>
                  <a:pt x="314" y="631"/>
                </a:lnTo>
                <a:lnTo>
                  <a:pt x="314" y="631"/>
                </a:lnTo>
                <a:cubicBezTo>
                  <a:pt x="300" y="634"/>
                  <a:pt x="286" y="635"/>
                  <a:pt x="271" y="635"/>
                </a:cubicBezTo>
                <a:lnTo>
                  <a:pt x="271" y="635"/>
                </a:lnTo>
                <a:cubicBezTo>
                  <a:pt x="258" y="635"/>
                  <a:pt x="245" y="634"/>
                  <a:pt x="232" y="631"/>
                </a:cubicBezTo>
                <a:lnTo>
                  <a:pt x="273" y="590"/>
                </a:lnTo>
                <a:close/>
                <a:moveTo>
                  <a:pt x="90" y="533"/>
                </a:moveTo>
                <a:lnTo>
                  <a:pt x="153" y="470"/>
                </a:lnTo>
                <a:lnTo>
                  <a:pt x="253" y="570"/>
                </a:lnTo>
                <a:lnTo>
                  <a:pt x="201" y="623"/>
                </a:lnTo>
                <a:lnTo>
                  <a:pt x="201" y="623"/>
                </a:lnTo>
                <a:cubicBezTo>
                  <a:pt x="188" y="618"/>
                  <a:pt x="175" y="612"/>
                  <a:pt x="164" y="604"/>
                </a:cubicBezTo>
                <a:lnTo>
                  <a:pt x="164" y="604"/>
                </a:lnTo>
                <a:cubicBezTo>
                  <a:pt x="163" y="604"/>
                  <a:pt x="162" y="603"/>
                  <a:pt x="162" y="603"/>
                </a:cubicBezTo>
                <a:lnTo>
                  <a:pt x="162" y="603"/>
                </a:lnTo>
                <a:cubicBezTo>
                  <a:pt x="135" y="586"/>
                  <a:pt x="110" y="562"/>
                  <a:pt x="90" y="533"/>
                </a:cubicBezTo>
                <a:close/>
                <a:moveTo>
                  <a:pt x="205" y="41"/>
                </a:moveTo>
                <a:lnTo>
                  <a:pt x="253" y="89"/>
                </a:lnTo>
                <a:lnTo>
                  <a:pt x="152" y="190"/>
                </a:lnTo>
                <a:lnTo>
                  <a:pt x="91" y="129"/>
                </a:lnTo>
                <a:lnTo>
                  <a:pt x="91" y="129"/>
                </a:lnTo>
                <a:cubicBezTo>
                  <a:pt x="121" y="87"/>
                  <a:pt x="161" y="56"/>
                  <a:pt x="205" y="41"/>
                </a:cubicBezTo>
                <a:close/>
                <a:moveTo>
                  <a:pt x="310" y="32"/>
                </a:moveTo>
                <a:lnTo>
                  <a:pt x="273" y="69"/>
                </a:lnTo>
                <a:lnTo>
                  <a:pt x="236" y="32"/>
                </a:lnTo>
                <a:lnTo>
                  <a:pt x="236" y="32"/>
                </a:lnTo>
                <a:cubicBezTo>
                  <a:pt x="247" y="30"/>
                  <a:pt x="259" y="29"/>
                  <a:pt x="271" y="29"/>
                </a:cubicBezTo>
                <a:lnTo>
                  <a:pt x="271" y="29"/>
                </a:lnTo>
                <a:cubicBezTo>
                  <a:pt x="284" y="29"/>
                  <a:pt x="297" y="30"/>
                  <a:pt x="310" y="32"/>
                </a:cubicBezTo>
                <a:close/>
                <a:moveTo>
                  <a:pt x="453" y="130"/>
                </a:moveTo>
                <a:lnTo>
                  <a:pt x="394" y="190"/>
                </a:lnTo>
                <a:lnTo>
                  <a:pt x="293" y="89"/>
                </a:lnTo>
                <a:lnTo>
                  <a:pt x="341" y="41"/>
                </a:lnTo>
                <a:lnTo>
                  <a:pt x="341" y="41"/>
                </a:lnTo>
                <a:cubicBezTo>
                  <a:pt x="384" y="58"/>
                  <a:pt x="423" y="89"/>
                  <a:pt x="453" y="130"/>
                </a:cubicBezTo>
                <a:close/>
                <a:moveTo>
                  <a:pt x="513" y="310"/>
                </a:moveTo>
                <a:lnTo>
                  <a:pt x="414" y="210"/>
                </a:lnTo>
                <a:lnTo>
                  <a:pt x="469" y="155"/>
                </a:lnTo>
                <a:lnTo>
                  <a:pt x="469" y="155"/>
                </a:lnTo>
                <a:cubicBezTo>
                  <a:pt x="494" y="199"/>
                  <a:pt x="510" y="252"/>
                  <a:pt x="513" y="310"/>
                </a:cubicBezTo>
                <a:close/>
                <a:moveTo>
                  <a:pt x="293" y="330"/>
                </a:moveTo>
                <a:lnTo>
                  <a:pt x="394" y="229"/>
                </a:lnTo>
                <a:lnTo>
                  <a:pt x="494" y="330"/>
                </a:lnTo>
                <a:lnTo>
                  <a:pt x="393" y="430"/>
                </a:lnTo>
                <a:lnTo>
                  <a:pt x="293" y="330"/>
                </a:lnTo>
                <a:close/>
                <a:moveTo>
                  <a:pt x="273" y="351"/>
                </a:moveTo>
                <a:lnTo>
                  <a:pt x="373" y="450"/>
                </a:lnTo>
                <a:lnTo>
                  <a:pt x="273" y="550"/>
                </a:lnTo>
                <a:lnTo>
                  <a:pt x="173" y="450"/>
                </a:lnTo>
                <a:lnTo>
                  <a:pt x="273" y="351"/>
                </a:lnTo>
                <a:close/>
                <a:moveTo>
                  <a:pt x="172" y="210"/>
                </a:moveTo>
                <a:lnTo>
                  <a:pt x="273" y="109"/>
                </a:lnTo>
                <a:lnTo>
                  <a:pt x="374" y="210"/>
                </a:lnTo>
                <a:lnTo>
                  <a:pt x="273" y="310"/>
                </a:lnTo>
                <a:lnTo>
                  <a:pt x="172" y="210"/>
                </a:lnTo>
                <a:close/>
                <a:moveTo>
                  <a:pt x="52" y="330"/>
                </a:moveTo>
                <a:lnTo>
                  <a:pt x="152" y="229"/>
                </a:lnTo>
                <a:lnTo>
                  <a:pt x="253" y="330"/>
                </a:lnTo>
                <a:lnTo>
                  <a:pt x="153" y="430"/>
                </a:lnTo>
                <a:lnTo>
                  <a:pt x="52" y="330"/>
                </a:lnTo>
                <a:close/>
                <a:moveTo>
                  <a:pt x="75" y="153"/>
                </a:moveTo>
                <a:lnTo>
                  <a:pt x="132" y="210"/>
                </a:lnTo>
                <a:lnTo>
                  <a:pt x="32" y="310"/>
                </a:lnTo>
                <a:lnTo>
                  <a:pt x="29" y="307"/>
                </a:lnTo>
                <a:lnTo>
                  <a:pt x="29" y="307"/>
                </a:lnTo>
                <a:cubicBezTo>
                  <a:pt x="33" y="250"/>
                  <a:pt x="50" y="197"/>
                  <a:pt x="75" y="153"/>
                </a:cubicBezTo>
                <a:close/>
                <a:moveTo>
                  <a:pt x="29" y="353"/>
                </a:moveTo>
                <a:lnTo>
                  <a:pt x="32" y="349"/>
                </a:lnTo>
                <a:lnTo>
                  <a:pt x="133" y="450"/>
                </a:lnTo>
                <a:lnTo>
                  <a:pt x="74" y="509"/>
                </a:lnTo>
                <a:lnTo>
                  <a:pt x="74" y="509"/>
                </a:lnTo>
                <a:cubicBezTo>
                  <a:pt x="49" y="465"/>
                  <a:pt x="32" y="411"/>
                  <a:pt x="29" y="353"/>
                </a:cubicBezTo>
                <a:close/>
                <a:moveTo>
                  <a:pt x="470" y="507"/>
                </a:moveTo>
                <a:lnTo>
                  <a:pt x="413" y="450"/>
                </a:lnTo>
                <a:lnTo>
                  <a:pt x="514" y="349"/>
                </a:lnTo>
                <a:lnTo>
                  <a:pt x="514" y="350"/>
                </a:lnTo>
                <a:lnTo>
                  <a:pt x="514" y="350"/>
                </a:lnTo>
                <a:cubicBezTo>
                  <a:pt x="511" y="408"/>
                  <a:pt x="495" y="462"/>
                  <a:pt x="470" y="507"/>
                </a:cubicBezTo>
                <a:close/>
                <a:moveTo>
                  <a:pt x="542" y="316"/>
                </a:moveTo>
                <a:lnTo>
                  <a:pt x="542" y="316"/>
                </a:lnTo>
                <a:cubicBezTo>
                  <a:pt x="543" y="315"/>
                  <a:pt x="543" y="313"/>
                  <a:pt x="542" y="312"/>
                </a:cubicBezTo>
                <a:lnTo>
                  <a:pt x="542" y="312"/>
                </a:lnTo>
                <a:cubicBezTo>
                  <a:pt x="535" y="168"/>
                  <a:pt x="453" y="48"/>
                  <a:pt x="343" y="12"/>
                </a:cubicBezTo>
                <a:lnTo>
                  <a:pt x="343" y="12"/>
                </a:lnTo>
                <a:cubicBezTo>
                  <a:pt x="342" y="12"/>
                  <a:pt x="342" y="12"/>
                  <a:pt x="342" y="12"/>
                </a:cubicBezTo>
                <a:lnTo>
                  <a:pt x="342" y="12"/>
                </a:lnTo>
                <a:cubicBezTo>
                  <a:pt x="320" y="4"/>
                  <a:pt x="296" y="0"/>
                  <a:pt x="271" y="0"/>
                </a:cubicBezTo>
                <a:lnTo>
                  <a:pt x="271" y="0"/>
                </a:lnTo>
                <a:cubicBezTo>
                  <a:pt x="122" y="0"/>
                  <a:pt x="0" y="149"/>
                  <a:pt x="0" y="332"/>
                </a:cubicBezTo>
                <a:lnTo>
                  <a:pt x="0" y="332"/>
                </a:lnTo>
                <a:cubicBezTo>
                  <a:pt x="0" y="459"/>
                  <a:pt x="59" y="570"/>
                  <a:pt x="144" y="626"/>
                </a:cubicBezTo>
                <a:lnTo>
                  <a:pt x="214" y="738"/>
                </a:lnTo>
                <a:lnTo>
                  <a:pt x="214" y="1051"/>
                </a:lnTo>
                <a:lnTo>
                  <a:pt x="214" y="1051"/>
                </a:lnTo>
                <a:cubicBezTo>
                  <a:pt x="214" y="1072"/>
                  <a:pt x="231" y="1088"/>
                  <a:pt x="251" y="1088"/>
                </a:cubicBezTo>
                <a:lnTo>
                  <a:pt x="292" y="1088"/>
                </a:lnTo>
                <a:lnTo>
                  <a:pt x="292" y="1088"/>
                </a:lnTo>
                <a:cubicBezTo>
                  <a:pt x="312" y="1088"/>
                  <a:pt x="328" y="1072"/>
                  <a:pt x="328" y="1051"/>
                </a:cubicBezTo>
                <a:lnTo>
                  <a:pt x="328" y="738"/>
                </a:lnTo>
                <a:lnTo>
                  <a:pt x="398" y="626"/>
                </a:lnTo>
                <a:lnTo>
                  <a:pt x="398" y="626"/>
                </a:lnTo>
                <a:cubicBezTo>
                  <a:pt x="431" y="605"/>
                  <a:pt x="460" y="575"/>
                  <a:pt x="483" y="540"/>
                </a:cubicBezTo>
                <a:lnTo>
                  <a:pt x="483" y="540"/>
                </a:lnTo>
                <a:cubicBezTo>
                  <a:pt x="484" y="538"/>
                  <a:pt x="485" y="537"/>
                  <a:pt x="486" y="535"/>
                </a:cubicBezTo>
                <a:lnTo>
                  <a:pt x="486" y="535"/>
                </a:lnTo>
                <a:cubicBezTo>
                  <a:pt x="520" y="483"/>
                  <a:pt x="540" y="417"/>
                  <a:pt x="542" y="346"/>
                </a:cubicBezTo>
                <a:lnTo>
                  <a:pt x="542" y="346"/>
                </a:lnTo>
                <a:cubicBezTo>
                  <a:pt x="543" y="345"/>
                  <a:pt x="543" y="344"/>
                  <a:pt x="543" y="343"/>
                </a:cubicBezTo>
                <a:lnTo>
                  <a:pt x="543" y="343"/>
                </a:lnTo>
                <a:cubicBezTo>
                  <a:pt x="543" y="340"/>
                  <a:pt x="543" y="336"/>
                  <a:pt x="543" y="332"/>
                </a:cubicBezTo>
                <a:lnTo>
                  <a:pt x="543" y="332"/>
                </a:lnTo>
                <a:cubicBezTo>
                  <a:pt x="543" y="327"/>
                  <a:pt x="543" y="322"/>
                  <a:pt x="542" y="3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1" name="Freeform 110">
            <a:extLst>
              <a:ext uri="{FF2B5EF4-FFF2-40B4-BE49-F238E27FC236}">
                <a16:creationId xmlns:a16="http://schemas.microsoft.com/office/drawing/2014/main" id="{85BE3BBF-57B8-6F42-93A2-EF6DFD5F4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9127" y="10475240"/>
            <a:ext cx="1182273" cy="1352727"/>
          </a:xfrm>
          <a:custGeom>
            <a:avLst/>
            <a:gdLst>
              <a:gd name="connsiteX0" fmla="*/ 468304 w 1182273"/>
              <a:gd name="connsiteY0" fmla="*/ 417358 h 1352727"/>
              <a:gd name="connsiteX1" fmla="*/ 431233 w 1182273"/>
              <a:gd name="connsiteY1" fmla="*/ 421400 h 1352727"/>
              <a:gd name="connsiteX2" fmla="*/ 198216 w 1182273"/>
              <a:gd name="connsiteY2" fmla="*/ 478597 h 1352727"/>
              <a:gd name="connsiteX3" fmla="*/ 164571 w 1182273"/>
              <a:gd name="connsiteY3" fmla="*/ 494762 h 1352727"/>
              <a:gd name="connsiteX4" fmla="*/ 155849 w 1182273"/>
              <a:gd name="connsiteY4" fmla="*/ 513413 h 1352727"/>
              <a:gd name="connsiteX5" fmla="*/ 154603 w 1182273"/>
              <a:gd name="connsiteY5" fmla="*/ 515900 h 1352727"/>
              <a:gd name="connsiteX6" fmla="*/ 69869 w 1182273"/>
              <a:gd name="connsiteY6" fmla="*/ 745934 h 1352727"/>
              <a:gd name="connsiteX7" fmla="*/ 98529 w 1182273"/>
              <a:gd name="connsiteY7" fmla="*/ 796915 h 1352727"/>
              <a:gd name="connsiteX8" fmla="*/ 133419 w 1182273"/>
              <a:gd name="connsiteY8" fmla="*/ 791941 h 1352727"/>
              <a:gd name="connsiteX9" fmla="*/ 153357 w 1182273"/>
              <a:gd name="connsiteY9" fmla="*/ 763342 h 1352727"/>
              <a:gd name="connsiteX10" fmla="*/ 154603 w 1182273"/>
              <a:gd name="connsiteY10" fmla="*/ 760855 h 1352727"/>
              <a:gd name="connsiteX11" fmla="*/ 226875 w 1182273"/>
              <a:gd name="connsiteY11" fmla="*/ 592993 h 1352727"/>
              <a:gd name="connsiteX12" fmla="*/ 265504 w 1182273"/>
              <a:gd name="connsiteY12" fmla="*/ 561907 h 1352727"/>
              <a:gd name="connsiteX13" fmla="*/ 362698 w 1182273"/>
              <a:gd name="connsiteY13" fmla="*/ 540769 h 1352727"/>
              <a:gd name="connsiteX14" fmla="*/ 383882 w 1182273"/>
              <a:gd name="connsiteY14" fmla="*/ 554446 h 1352727"/>
              <a:gd name="connsiteX15" fmla="*/ 382636 w 1182273"/>
              <a:gd name="connsiteY15" fmla="*/ 564394 h 1352727"/>
              <a:gd name="connsiteX16" fmla="*/ 382636 w 1182273"/>
              <a:gd name="connsiteY16" fmla="*/ 566881 h 1352727"/>
              <a:gd name="connsiteX17" fmla="*/ 281703 w 1182273"/>
              <a:gd name="connsiteY17" fmla="*/ 1015758 h 1352727"/>
              <a:gd name="connsiteX18" fmla="*/ 276719 w 1182273"/>
              <a:gd name="connsiteY18" fmla="*/ 1024462 h 1352727"/>
              <a:gd name="connsiteX19" fmla="*/ 49932 w 1182273"/>
              <a:gd name="connsiteY19" fmla="*/ 1243305 h 1352727"/>
              <a:gd name="connsiteX20" fmla="*/ 46194 w 1182273"/>
              <a:gd name="connsiteY20" fmla="*/ 1302989 h 1352727"/>
              <a:gd name="connsiteX21" fmla="*/ 78592 w 1182273"/>
              <a:gd name="connsiteY21" fmla="*/ 1316667 h 1352727"/>
              <a:gd name="connsiteX22" fmla="*/ 107252 w 1182273"/>
              <a:gd name="connsiteY22" fmla="*/ 1306720 h 1352727"/>
              <a:gd name="connsiteX23" fmla="*/ 370175 w 1182273"/>
              <a:gd name="connsiteY23" fmla="*/ 1071712 h 1352727"/>
              <a:gd name="connsiteX24" fmla="*/ 382636 w 1182273"/>
              <a:gd name="connsiteY24" fmla="*/ 1050574 h 1352727"/>
              <a:gd name="connsiteX25" fmla="*/ 443694 w 1182273"/>
              <a:gd name="connsiteY25" fmla="*/ 828000 h 1352727"/>
              <a:gd name="connsiteX26" fmla="*/ 464877 w 1182273"/>
              <a:gd name="connsiteY26" fmla="*/ 815566 h 1352727"/>
              <a:gd name="connsiteX27" fmla="*/ 476092 w 1182273"/>
              <a:gd name="connsiteY27" fmla="*/ 836704 h 1352727"/>
              <a:gd name="connsiteX28" fmla="*/ 469861 w 1182273"/>
              <a:gd name="connsiteY28" fmla="*/ 862816 h 1352727"/>
              <a:gd name="connsiteX29" fmla="*/ 648051 w 1182273"/>
              <a:gd name="connsiteY29" fmla="*/ 1021975 h 1352727"/>
              <a:gd name="connsiteX30" fmla="*/ 654281 w 1182273"/>
              <a:gd name="connsiteY30" fmla="*/ 1036896 h 1352727"/>
              <a:gd name="connsiteX31" fmla="*/ 625621 w 1182273"/>
              <a:gd name="connsiteY31" fmla="*/ 1264443 h 1352727"/>
              <a:gd name="connsiteX32" fmla="*/ 633098 w 1182273"/>
              <a:gd name="connsiteY32" fmla="*/ 1299259 h 1352727"/>
              <a:gd name="connsiteX33" fmla="*/ 667988 w 1182273"/>
              <a:gd name="connsiteY33" fmla="*/ 1316667 h 1352727"/>
              <a:gd name="connsiteX34" fmla="*/ 710355 w 1182273"/>
              <a:gd name="connsiteY34" fmla="*/ 1280608 h 1352727"/>
              <a:gd name="connsiteX35" fmla="*/ 743999 w 1182273"/>
              <a:gd name="connsiteY35" fmla="*/ 1015758 h 1352727"/>
              <a:gd name="connsiteX36" fmla="*/ 729046 w 1182273"/>
              <a:gd name="connsiteY36" fmla="*/ 978455 h 1352727"/>
              <a:gd name="connsiteX37" fmla="*/ 580763 w 1182273"/>
              <a:gd name="connsiteY37" fmla="*/ 841678 h 1352727"/>
              <a:gd name="connsiteX38" fmla="*/ 575778 w 1182273"/>
              <a:gd name="connsiteY38" fmla="*/ 825513 h 1352727"/>
              <a:gd name="connsiteX39" fmla="*/ 614407 w 1182273"/>
              <a:gd name="connsiteY39" fmla="*/ 630295 h 1352727"/>
              <a:gd name="connsiteX40" fmla="*/ 626868 w 1182273"/>
              <a:gd name="connsiteY40" fmla="*/ 616618 h 1352727"/>
              <a:gd name="connsiteX41" fmla="*/ 644313 w 1182273"/>
              <a:gd name="connsiteY41" fmla="*/ 621591 h 1352727"/>
              <a:gd name="connsiteX42" fmla="*/ 725308 w 1182273"/>
              <a:gd name="connsiteY42" fmla="*/ 704901 h 1352727"/>
              <a:gd name="connsiteX43" fmla="*/ 776397 w 1182273"/>
              <a:gd name="connsiteY43" fmla="*/ 714848 h 1352727"/>
              <a:gd name="connsiteX44" fmla="*/ 994461 w 1182273"/>
              <a:gd name="connsiteY44" fmla="*/ 604183 h 1352727"/>
              <a:gd name="connsiteX45" fmla="*/ 1018137 w 1182273"/>
              <a:gd name="connsiteY45" fmla="*/ 549473 h 1352727"/>
              <a:gd name="connsiteX46" fmla="*/ 993215 w 1182273"/>
              <a:gd name="connsiteY46" fmla="*/ 524604 h 1352727"/>
              <a:gd name="connsiteX47" fmla="*/ 958325 w 1182273"/>
              <a:gd name="connsiteY47" fmla="*/ 527091 h 1352727"/>
              <a:gd name="connsiteX48" fmla="*/ 796335 w 1182273"/>
              <a:gd name="connsiteY48" fmla="*/ 609157 h 1352727"/>
              <a:gd name="connsiteX49" fmla="*/ 745245 w 1182273"/>
              <a:gd name="connsiteY49" fmla="*/ 596723 h 1352727"/>
              <a:gd name="connsiteX50" fmla="*/ 667988 w 1182273"/>
              <a:gd name="connsiteY50" fmla="*/ 499735 h 1352727"/>
              <a:gd name="connsiteX51" fmla="*/ 600700 w 1182273"/>
              <a:gd name="connsiteY51" fmla="*/ 449998 h 1352727"/>
              <a:gd name="connsiteX52" fmla="*/ 503505 w 1182273"/>
              <a:gd name="connsiteY52" fmla="*/ 422643 h 1352727"/>
              <a:gd name="connsiteX53" fmla="*/ 468304 w 1182273"/>
              <a:gd name="connsiteY53" fmla="*/ 417358 h 1352727"/>
              <a:gd name="connsiteX54" fmla="*/ 970786 w 1182273"/>
              <a:gd name="connsiteY54" fmla="*/ 362958 h 1352727"/>
              <a:gd name="connsiteX55" fmla="*/ 984493 w 1182273"/>
              <a:gd name="connsiteY55" fmla="*/ 397774 h 1352727"/>
              <a:gd name="connsiteX56" fmla="*/ 1009414 w 1182273"/>
              <a:gd name="connsiteY56" fmla="*/ 370419 h 1352727"/>
              <a:gd name="connsiteX57" fmla="*/ 990723 w 1182273"/>
              <a:gd name="connsiteY57" fmla="*/ 369176 h 1352727"/>
              <a:gd name="connsiteX58" fmla="*/ 970786 w 1182273"/>
              <a:gd name="connsiteY58" fmla="*/ 362958 h 1352727"/>
              <a:gd name="connsiteX59" fmla="*/ 637934 w 1182273"/>
              <a:gd name="connsiteY59" fmla="*/ 157908 h 1352727"/>
              <a:gd name="connsiteX60" fmla="*/ 584395 w 1182273"/>
              <a:gd name="connsiteY60" fmla="*/ 172861 h 1352727"/>
              <a:gd name="connsiteX61" fmla="*/ 543307 w 1182273"/>
              <a:gd name="connsiteY61" fmla="*/ 235167 h 1352727"/>
              <a:gd name="connsiteX62" fmla="*/ 557003 w 1182273"/>
              <a:gd name="connsiteY62" fmla="*/ 307442 h 1352727"/>
              <a:gd name="connsiteX63" fmla="*/ 619257 w 1182273"/>
              <a:gd name="connsiteY63" fmla="*/ 348564 h 1352727"/>
              <a:gd name="connsiteX64" fmla="*/ 691473 w 1182273"/>
              <a:gd name="connsiteY64" fmla="*/ 334857 h 1352727"/>
              <a:gd name="connsiteX65" fmla="*/ 732561 w 1182273"/>
              <a:gd name="connsiteY65" fmla="*/ 272551 h 1352727"/>
              <a:gd name="connsiteX66" fmla="*/ 656610 w 1182273"/>
              <a:gd name="connsiteY66" fmla="*/ 159154 h 1352727"/>
              <a:gd name="connsiteX67" fmla="*/ 637934 w 1182273"/>
              <a:gd name="connsiteY67" fmla="*/ 157908 h 1352727"/>
              <a:gd name="connsiteX68" fmla="*/ 662836 w 1182273"/>
              <a:gd name="connsiteY68" fmla="*/ 124263 h 1352727"/>
              <a:gd name="connsiteX69" fmla="*/ 767423 w 1182273"/>
              <a:gd name="connsiteY69" fmla="*/ 278782 h 1352727"/>
              <a:gd name="connsiteX70" fmla="*/ 711394 w 1182273"/>
              <a:gd name="connsiteY70" fmla="*/ 363518 h 1352727"/>
              <a:gd name="connsiteX71" fmla="*/ 637934 w 1182273"/>
              <a:gd name="connsiteY71" fmla="*/ 385948 h 1352727"/>
              <a:gd name="connsiteX72" fmla="*/ 613032 w 1182273"/>
              <a:gd name="connsiteY72" fmla="*/ 383456 h 1352727"/>
              <a:gd name="connsiteX73" fmla="*/ 528366 w 1182273"/>
              <a:gd name="connsiteY73" fmla="*/ 327380 h 1352727"/>
              <a:gd name="connsiteX74" fmla="*/ 508445 w 1182273"/>
              <a:gd name="connsiteY74" fmla="*/ 227691 h 1352727"/>
              <a:gd name="connsiteX75" fmla="*/ 564474 w 1182273"/>
              <a:gd name="connsiteY75" fmla="*/ 144201 h 1352727"/>
              <a:gd name="connsiteX76" fmla="*/ 662836 w 1182273"/>
              <a:gd name="connsiteY76" fmla="*/ 124263 h 1352727"/>
              <a:gd name="connsiteX77" fmla="*/ 1036828 w 1182273"/>
              <a:gd name="connsiteY77" fmla="*/ 35937 h 1352727"/>
              <a:gd name="connsiteX78" fmla="*/ 908482 w 1182273"/>
              <a:gd name="connsiteY78" fmla="*/ 162767 h 1352727"/>
              <a:gd name="connsiteX79" fmla="*/ 996954 w 1182273"/>
              <a:gd name="connsiteY79" fmla="*/ 334360 h 1352727"/>
              <a:gd name="connsiteX80" fmla="*/ 1143991 w 1182273"/>
              <a:gd name="connsiteY80" fmla="*/ 208773 h 1352727"/>
              <a:gd name="connsiteX81" fmla="*/ 1129038 w 1182273"/>
              <a:gd name="connsiteY81" fmla="*/ 95622 h 1352727"/>
              <a:gd name="connsiteX82" fmla="*/ 1055520 w 1182273"/>
              <a:gd name="connsiteY82" fmla="*/ 37181 h 1352727"/>
              <a:gd name="connsiteX83" fmla="*/ 1036828 w 1182273"/>
              <a:gd name="connsiteY83" fmla="*/ 35937 h 1352727"/>
              <a:gd name="connsiteX84" fmla="*/ 1061750 w 1182273"/>
              <a:gd name="connsiteY84" fmla="*/ 2365 h 1352727"/>
              <a:gd name="connsiteX85" fmla="*/ 1160190 w 1182273"/>
              <a:gd name="connsiteY85" fmla="*/ 78214 h 1352727"/>
              <a:gd name="connsiteX86" fmla="*/ 1177635 w 1182273"/>
              <a:gd name="connsiteY86" fmla="*/ 214991 h 1352727"/>
              <a:gd name="connsiteX87" fmla="*/ 1069226 w 1182273"/>
              <a:gd name="connsiteY87" fmla="*/ 359228 h 1352727"/>
              <a:gd name="connsiteX88" fmla="*/ 1010661 w 1182273"/>
              <a:gd name="connsiteY88" fmla="*/ 421400 h 1352727"/>
              <a:gd name="connsiteX89" fmla="*/ 995708 w 1182273"/>
              <a:gd name="connsiteY89" fmla="*/ 431347 h 1352727"/>
              <a:gd name="connsiteX90" fmla="*/ 984493 w 1182273"/>
              <a:gd name="connsiteY90" fmla="*/ 487301 h 1352727"/>
              <a:gd name="connsiteX91" fmla="*/ 1005676 w 1182273"/>
              <a:gd name="connsiteY91" fmla="*/ 492275 h 1352727"/>
              <a:gd name="connsiteX92" fmla="*/ 1050535 w 1182273"/>
              <a:gd name="connsiteY92" fmla="*/ 537038 h 1352727"/>
              <a:gd name="connsiteX93" fmla="*/ 1010661 w 1182273"/>
              <a:gd name="connsiteY93" fmla="*/ 636512 h 1352727"/>
              <a:gd name="connsiteX94" fmla="*/ 792596 w 1182273"/>
              <a:gd name="connsiteY94" fmla="*/ 745934 h 1352727"/>
              <a:gd name="connsiteX95" fmla="*/ 757706 w 1182273"/>
              <a:gd name="connsiteY95" fmla="*/ 754638 h 1352727"/>
              <a:gd name="connsiteX96" fmla="*/ 699140 w 1182273"/>
              <a:gd name="connsiteY96" fmla="*/ 728526 h 1352727"/>
              <a:gd name="connsiteX97" fmla="*/ 641821 w 1182273"/>
              <a:gd name="connsiteY97" fmla="*/ 670085 h 1352727"/>
              <a:gd name="connsiteX98" fmla="*/ 611915 w 1182273"/>
              <a:gd name="connsiteY98" fmla="*/ 821783 h 1352727"/>
              <a:gd name="connsiteX99" fmla="*/ 752722 w 1182273"/>
              <a:gd name="connsiteY99" fmla="*/ 952343 h 1352727"/>
              <a:gd name="connsiteX100" fmla="*/ 778889 w 1182273"/>
              <a:gd name="connsiteY100" fmla="*/ 1020731 h 1352727"/>
              <a:gd name="connsiteX101" fmla="*/ 745245 w 1182273"/>
              <a:gd name="connsiteY101" fmla="*/ 1284338 h 1352727"/>
              <a:gd name="connsiteX102" fmla="*/ 667988 w 1182273"/>
              <a:gd name="connsiteY102" fmla="*/ 1352727 h 1352727"/>
              <a:gd name="connsiteX103" fmla="*/ 604438 w 1182273"/>
              <a:gd name="connsiteY103" fmla="*/ 1319154 h 1352727"/>
              <a:gd name="connsiteX104" fmla="*/ 590731 w 1182273"/>
              <a:gd name="connsiteY104" fmla="*/ 1259469 h 1352727"/>
              <a:gd name="connsiteX105" fmla="*/ 618145 w 1182273"/>
              <a:gd name="connsiteY105" fmla="*/ 1041870 h 1352727"/>
              <a:gd name="connsiteX106" fmla="*/ 459893 w 1182273"/>
              <a:gd name="connsiteY106" fmla="*/ 900119 h 1352727"/>
              <a:gd name="connsiteX107" fmla="*/ 416280 w 1182273"/>
              <a:gd name="connsiteY107" fmla="*/ 1059278 h 1352727"/>
              <a:gd name="connsiteX108" fmla="*/ 393850 w 1182273"/>
              <a:gd name="connsiteY108" fmla="*/ 1097824 h 1352727"/>
              <a:gd name="connsiteX109" fmla="*/ 130927 w 1182273"/>
              <a:gd name="connsiteY109" fmla="*/ 1332832 h 1352727"/>
              <a:gd name="connsiteX110" fmla="*/ 78592 w 1182273"/>
              <a:gd name="connsiteY110" fmla="*/ 1352727 h 1352727"/>
              <a:gd name="connsiteX111" fmla="*/ 20026 w 1182273"/>
              <a:gd name="connsiteY111" fmla="*/ 1327858 h 1352727"/>
              <a:gd name="connsiteX112" fmla="*/ 25010 w 1182273"/>
              <a:gd name="connsiteY112" fmla="*/ 1217193 h 1352727"/>
              <a:gd name="connsiteX113" fmla="*/ 249305 w 1182273"/>
              <a:gd name="connsiteY113" fmla="*/ 1002080 h 1352727"/>
              <a:gd name="connsiteX114" fmla="*/ 344007 w 1182273"/>
              <a:gd name="connsiteY114" fmla="*/ 580558 h 1352727"/>
              <a:gd name="connsiteX115" fmla="*/ 270488 w 1182273"/>
              <a:gd name="connsiteY115" fmla="*/ 596723 h 1352727"/>
              <a:gd name="connsiteX116" fmla="*/ 266750 w 1182273"/>
              <a:gd name="connsiteY116" fmla="*/ 596723 h 1352727"/>
              <a:gd name="connsiteX117" fmla="*/ 260520 w 1182273"/>
              <a:gd name="connsiteY117" fmla="*/ 601697 h 1352727"/>
              <a:gd name="connsiteX118" fmla="*/ 259274 w 1182273"/>
              <a:gd name="connsiteY118" fmla="*/ 605427 h 1352727"/>
              <a:gd name="connsiteX119" fmla="*/ 188247 w 1182273"/>
              <a:gd name="connsiteY119" fmla="*/ 773289 h 1352727"/>
              <a:gd name="connsiteX120" fmla="*/ 150865 w 1182273"/>
              <a:gd name="connsiteY120" fmla="*/ 821783 h 1352727"/>
              <a:gd name="connsiteX121" fmla="*/ 88560 w 1182273"/>
              <a:gd name="connsiteY121" fmla="*/ 830487 h 1352727"/>
              <a:gd name="connsiteX122" fmla="*/ 36225 w 1182273"/>
              <a:gd name="connsiteY122" fmla="*/ 737230 h 1352727"/>
              <a:gd name="connsiteX123" fmla="*/ 36225 w 1182273"/>
              <a:gd name="connsiteY123" fmla="*/ 734743 h 1352727"/>
              <a:gd name="connsiteX124" fmla="*/ 122205 w 1182273"/>
              <a:gd name="connsiteY124" fmla="*/ 504709 h 1352727"/>
              <a:gd name="connsiteX125" fmla="*/ 135912 w 1182273"/>
              <a:gd name="connsiteY125" fmla="*/ 473623 h 1352727"/>
              <a:gd name="connsiteX126" fmla="*/ 189493 w 1182273"/>
              <a:gd name="connsiteY126" fmla="*/ 443781 h 1352727"/>
              <a:gd name="connsiteX127" fmla="*/ 423756 w 1182273"/>
              <a:gd name="connsiteY127" fmla="*/ 387827 h 1352727"/>
              <a:gd name="connsiteX128" fmla="*/ 514720 w 1182273"/>
              <a:gd name="connsiteY128" fmla="*/ 389070 h 1352727"/>
              <a:gd name="connsiteX129" fmla="*/ 610668 w 1182273"/>
              <a:gd name="connsiteY129" fmla="*/ 416426 h 1352727"/>
              <a:gd name="connsiteX130" fmla="*/ 695402 w 1182273"/>
              <a:gd name="connsiteY130" fmla="*/ 477354 h 1352727"/>
              <a:gd name="connsiteX131" fmla="*/ 772659 w 1182273"/>
              <a:gd name="connsiteY131" fmla="*/ 575585 h 1352727"/>
              <a:gd name="connsiteX132" fmla="*/ 781382 w 1182273"/>
              <a:gd name="connsiteY132" fmla="*/ 578071 h 1352727"/>
              <a:gd name="connsiteX133" fmla="*/ 942126 w 1182273"/>
              <a:gd name="connsiteY133" fmla="*/ 494762 h 1352727"/>
              <a:gd name="connsiteX134" fmla="*/ 947110 w 1182273"/>
              <a:gd name="connsiteY134" fmla="*/ 493518 h 1352727"/>
              <a:gd name="connsiteX135" fmla="*/ 960817 w 1182273"/>
              <a:gd name="connsiteY135" fmla="*/ 423886 h 1352727"/>
              <a:gd name="connsiteX136" fmla="*/ 950849 w 1182273"/>
              <a:gd name="connsiteY136" fmla="*/ 408965 h 1352727"/>
              <a:gd name="connsiteX137" fmla="*/ 920943 w 1182273"/>
              <a:gd name="connsiteY137" fmla="*/ 330629 h 1352727"/>
              <a:gd name="connsiteX138" fmla="*/ 874838 w 1182273"/>
              <a:gd name="connsiteY138" fmla="*/ 156550 h 1352727"/>
              <a:gd name="connsiteX139" fmla="*/ 1061750 w 1182273"/>
              <a:gd name="connsiteY139" fmla="*/ 2365 h 135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182273" h="1352727">
                <a:moveTo>
                  <a:pt x="468304" y="417358"/>
                </a:moveTo>
                <a:cubicBezTo>
                  <a:pt x="456154" y="417048"/>
                  <a:pt x="443694" y="418291"/>
                  <a:pt x="431233" y="421400"/>
                </a:cubicBezTo>
                <a:lnTo>
                  <a:pt x="198216" y="478597"/>
                </a:lnTo>
                <a:cubicBezTo>
                  <a:pt x="179524" y="482327"/>
                  <a:pt x="170802" y="487301"/>
                  <a:pt x="164571" y="494762"/>
                </a:cubicBezTo>
                <a:cubicBezTo>
                  <a:pt x="159587" y="499735"/>
                  <a:pt x="157095" y="505953"/>
                  <a:pt x="155849" y="513413"/>
                </a:cubicBezTo>
                <a:cubicBezTo>
                  <a:pt x="154603" y="513413"/>
                  <a:pt x="154603" y="514657"/>
                  <a:pt x="154603" y="515900"/>
                </a:cubicBezTo>
                <a:lnTo>
                  <a:pt x="69869" y="745934"/>
                </a:lnTo>
                <a:cubicBezTo>
                  <a:pt x="66131" y="767072"/>
                  <a:pt x="78592" y="789454"/>
                  <a:pt x="98529" y="796915"/>
                </a:cubicBezTo>
                <a:cubicBezTo>
                  <a:pt x="110990" y="799401"/>
                  <a:pt x="123451" y="798158"/>
                  <a:pt x="133419" y="791941"/>
                </a:cubicBezTo>
                <a:cubicBezTo>
                  <a:pt x="143388" y="785724"/>
                  <a:pt x="150865" y="775776"/>
                  <a:pt x="153357" y="763342"/>
                </a:cubicBezTo>
                <a:lnTo>
                  <a:pt x="154603" y="760855"/>
                </a:lnTo>
                <a:lnTo>
                  <a:pt x="226875" y="592993"/>
                </a:lnTo>
                <a:cubicBezTo>
                  <a:pt x="231860" y="575585"/>
                  <a:pt x="246813" y="561907"/>
                  <a:pt x="265504" y="561907"/>
                </a:cubicBezTo>
                <a:lnTo>
                  <a:pt x="362698" y="540769"/>
                </a:lnTo>
                <a:cubicBezTo>
                  <a:pt x="372667" y="538282"/>
                  <a:pt x="381390" y="544499"/>
                  <a:pt x="383882" y="554446"/>
                </a:cubicBezTo>
                <a:cubicBezTo>
                  <a:pt x="383882" y="558177"/>
                  <a:pt x="383882" y="561907"/>
                  <a:pt x="382636" y="564394"/>
                </a:cubicBezTo>
                <a:cubicBezTo>
                  <a:pt x="382636" y="565637"/>
                  <a:pt x="382636" y="566881"/>
                  <a:pt x="382636" y="566881"/>
                </a:cubicBezTo>
                <a:lnTo>
                  <a:pt x="281703" y="1015758"/>
                </a:lnTo>
                <a:cubicBezTo>
                  <a:pt x="280457" y="1019488"/>
                  <a:pt x="279211" y="1021975"/>
                  <a:pt x="276719" y="1024462"/>
                </a:cubicBezTo>
                <a:lnTo>
                  <a:pt x="49932" y="1243305"/>
                </a:lnTo>
                <a:cubicBezTo>
                  <a:pt x="31241" y="1258226"/>
                  <a:pt x="29995" y="1285581"/>
                  <a:pt x="46194" y="1302989"/>
                </a:cubicBezTo>
                <a:cubicBezTo>
                  <a:pt x="54916" y="1311693"/>
                  <a:pt x="66131" y="1316667"/>
                  <a:pt x="78592" y="1316667"/>
                </a:cubicBezTo>
                <a:cubicBezTo>
                  <a:pt x="88560" y="1316667"/>
                  <a:pt x="98529" y="1314180"/>
                  <a:pt x="107252" y="1306720"/>
                </a:cubicBezTo>
                <a:lnTo>
                  <a:pt x="370175" y="1071712"/>
                </a:lnTo>
                <a:cubicBezTo>
                  <a:pt x="376405" y="1065495"/>
                  <a:pt x="380143" y="1058034"/>
                  <a:pt x="382636" y="1050574"/>
                </a:cubicBezTo>
                <a:lnTo>
                  <a:pt x="443694" y="828000"/>
                </a:lnTo>
                <a:cubicBezTo>
                  <a:pt x="444940" y="818053"/>
                  <a:pt x="454908" y="813079"/>
                  <a:pt x="464877" y="815566"/>
                </a:cubicBezTo>
                <a:cubicBezTo>
                  <a:pt x="473600" y="818053"/>
                  <a:pt x="479830" y="828000"/>
                  <a:pt x="476092" y="836704"/>
                </a:cubicBezTo>
                <a:lnTo>
                  <a:pt x="469861" y="862816"/>
                </a:lnTo>
                <a:lnTo>
                  <a:pt x="648051" y="1021975"/>
                </a:lnTo>
                <a:cubicBezTo>
                  <a:pt x="653035" y="1025705"/>
                  <a:pt x="654281" y="1030679"/>
                  <a:pt x="654281" y="1036896"/>
                </a:cubicBezTo>
                <a:lnTo>
                  <a:pt x="625621" y="1264443"/>
                </a:lnTo>
                <a:cubicBezTo>
                  <a:pt x="624375" y="1276877"/>
                  <a:pt x="626868" y="1289312"/>
                  <a:pt x="633098" y="1299259"/>
                </a:cubicBezTo>
                <a:cubicBezTo>
                  <a:pt x="644313" y="1315424"/>
                  <a:pt x="659266" y="1316667"/>
                  <a:pt x="667988" y="1316667"/>
                </a:cubicBezTo>
                <a:cubicBezTo>
                  <a:pt x="689172" y="1316667"/>
                  <a:pt x="707863" y="1301746"/>
                  <a:pt x="710355" y="1280608"/>
                </a:cubicBezTo>
                <a:lnTo>
                  <a:pt x="743999" y="1015758"/>
                </a:lnTo>
                <a:cubicBezTo>
                  <a:pt x="745245" y="1002080"/>
                  <a:pt x="739015" y="988402"/>
                  <a:pt x="729046" y="978455"/>
                </a:cubicBezTo>
                <a:lnTo>
                  <a:pt x="580763" y="841678"/>
                </a:lnTo>
                <a:cubicBezTo>
                  <a:pt x="575778" y="837948"/>
                  <a:pt x="574532" y="831731"/>
                  <a:pt x="575778" y="825513"/>
                </a:cubicBezTo>
                <a:lnTo>
                  <a:pt x="614407" y="630295"/>
                </a:lnTo>
                <a:cubicBezTo>
                  <a:pt x="615653" y="624078"/>
                  <a:pt x="619391" y="619105"/>
                  <a:pt x="626868" y="616618"/>
                </a:cubicBezTo>
                <a:cubicBezTo>
                  <a:pt x="633098" y="615374"/>
                  <a:pt x="639328" y="616618"/>
                  <a:pt x="644313" y="621591"/>
                </a:cubicBezTo>
                <a:lnTo>
                  <a:pt x="725308" y="704901"/>
                </a:lnTo>
                <a:cubicBezTo>
                  <a:pt x="739015" y="719822"/>
                  <a:pt x="760198" y="723552"/>
                  <a:pt x="776397" y="714848"/>
                </a:cubicBezTo>
                <a:lnTo>
                  <a:pt x="994461" y="604183"/>
                </a:lnTo>
                <a:cubicBezTo>
                  <a:pt x="1015645" y="592993"/>
                  <a:pt x="1025614" y="569367"/>
                  <a:pt x="1018137" y="549473"/>
                </a:cubicBezTo>
                <a:cubicBezTo>
                  <a:pt x="1013153" y="538282"/>
                  <a:pt x="1004430" y="529578"/>
                  <a:pt x="993215" y="524604"/>
                </a:cubicBezTo>
                <a:cubicBezTo>
                  <a:pt x="980755" y="520874"/>
                  <a:pt x="968294" y="520874"/>
                  <a:pt x="958325" y="527091"/>
                </a:cubicBezTo>
                <a:lnTo>
                  <a:pt x="796335" y="609157"/>
                </a:lnTo>
                <a:cubicBezTo>
                  <a:pt x="778889" y="617861"/>
                  <a:pt x="757706" y="612887"/>
                  <a:pt x="745245" y="596723"/>
                </a:cubicBezTo>
                <a:lnTo>
                  <a:pt x="667988" y="499735"/>
                </a:lnTo>
                <a:cubicBezTo>
                  <a:pt x="650543" y="477354"/>
                  <a:pt x="626868" y="459946"/>
                  <a:pt x="600700" y="449998"/>
                </a:cubicBezTo>
                <a:lnTo>
                  <a:pt x="503505" y="422643"/>
                </a:lnTo>
                <a:cubicBezTo>
                  <a:pt x="492291" y="419535"/>
                  <a:pt x="480453" y="417669"/>
                  <a:pt x="468304" y="417358"/>
                </a:cubicBezTo>
                <a:close/>
                <a:moveTo>
                  <a:pt x="970786" y="362958"/>
                </a:moveTo>
                <a:lnTo>
                  <a:pt x="984493" y="397774"/>
                </a:lnTo>
                <a:lnTo>
                  <a:pt x="1009414" y="370419"/>
                </a:lnTo>
                <a:cubicBezTo>
                  <a:pt x="1003184" y="370419"/>
                  <a:pt x="996954" y="370419"/>
                  <a:pt x="990723" y="369176"/>
                </a:cubicBezTo>
                <a:cubicBezTo>
                  <a:pt x="983247" y="367932"/>
                  <a:pt x="977016" y="365445"/>
                  <a:pt x="970786" y="362958"/>
                </a:cubicBezTo>
                <a:close/>
                <a:moveTo>
                  <a:pt x="637934" y="157908"/>
                </a:moveTo>
                <a:cubicBezTo>
                  <a:pt x="618012" y="157908"/>
                  <a:pt x="600581" y="162892"/>
                  <a:pt x="584395" y="172861"/>
                </a:cubicBezTo>
                <a:cubicBezTo>
                  <a:pt x="563228" y="187815"/>
                  <a:pt x="548287" y="210245"/>
                  <a:pt x="543307" y="235167"/>
                </a:cubicBezTo>
                <a:cubicBezTo>
                  <a:pt x="538327" y="260090"/>
                  <a:pt x="543307" y="286258"/>
                  <a:pt x="557003" y="307442"/>
                </a:cubicBezTo>
                <a:cubicBezTo>
                  <a:pt x="571944" y="328626"/>
                  <a:pt x="594356" y="343580"/>
                  <a:pt x="619257" y="348564"/>
                </a:cubicBezTo>
                <a:cubicBezTo>
                  <a:pt x="645404" y="353549"/>
                  <a:pt x="670306" y="348564"/>
                  <a:pt x="691473" y="334857"/>
                </a:cubicBezTo>
                <a:cubicBezTo>
                  <a:pt x="713884" y="319903"/>
                  <a:pt x="727580" y="297473"/>
                  <a:pt x="732561" y="272551"/>
                </a:cubicBezTo>
                <a:cubicBezTo>
                  <a:pt x="742521" y="220214"/>
                  <a:pt x="708904" y="169123"/>
                  <a:pt x="656610" y="159154"/>
                </a:cubicBezTo>
                <a:cubicBezTo>
                  <a:pt x="650385" y="157908"/>
                  <a:pt x="642914" y="157908"/>
                  <a:pt x="637934" y="157908"/>
                </a:cubicBezTo>
                <a:close/>
                <a:moveTo>
                  <a:pt x="662836" y="124263"/>
                </a:moveTo>
                <a:cubicBezTo>
                  <a:pt x="733806" y="137970"/>
                  <a:pt x="781119" y="207753"/>
                  <a:pt x="767423" y="278782"/>
                </a:cubicBezTo>
                <a:cubicBezTo>
                  <a:pt x="761198" y="313673"/>
                  <a:pt x="741276" y="343580"/>
                  <a:pt x="711394" y="363518"/>
                </a:cubicBezTo>
                <a:cubicBezTo>
                  <a:pt x="688982" y="378471"/>
                  <a:pt x="664081" y="385948"/>
                  <a:pt x="637934" y="385948"/>
                </a:cubicBezTo>
                <a:cubicBezTo>
                  <a:pt x="630463" y="385948"/>
                  <a:pt x="621748" y="384702"/>
                  <a:pt x="613032" y="383456"/>
                </a:cubicBezTo>
                <a:cubicBezTo>
                  <a:pt x="578170" y="377225"/>
                  <a:pt x="548287" y="357287"/>
                  <a:pt x="528366" y="327380"/>
                </a:cubicBezTo>
                <a:cubicBezTo>
                  <a:pt x="508445" y="298719"/>
                  <a:pt x="502219" y="263828"/>
                  <a:pt x="508445" y="227691"/>
                </a:cubicBezTo>
                <a:cubicBezTo>
                  <a:pt x="514670" y="194045"/>
                  <a:pt x="534591" y="164138"/>
                  <a:pt x="564474" y="144201"/>
                </a:cubicBezTo>
                <a:cubicBezTo>
                  <a:pt x="593111" y="124263"/>
                  <a:pt x="627973" y="118032"/>
                  <a:pt x="662836" y="124263"/>
                </a:cubicBezTo>
                <a:close/>
                <a:moveTo>
                  <a:pt x="1036828" y="35937"/>
                </a:moveTo>
                <a:cubicBezTo>
                  <a:pt x="979509" y="35937"/>
                  <a:pt x="923435" y="88161"/>
                  <a:pt x="908482" y="162767"/>
                </a:cubicBezTo>
                <a:cubicBezTo>
                  <a:pt x="892283" y="244833"/>
                  <a:pt x="932157" y="321925"/>
                  <a:pt x="996954" y="334360"/>
                </a:cubicBezTo>
                <a:cubicBezTo>
                  <a:pt x="1061750" y="346794"/>
                  <a:pt x="1127792" y="289596"/>
                  <a:pt x="1143991" y="208773"/>
                </a:cubicBezTo>
                <a:cubicBezTo>
                  <a:pt x="1151468" y="167740"/>
                  <a:pt x="1146483" y="127951"/>
                  <a:pt x="1129038" y="95622"/>
                </a:cubicBezTo>
                <a:cubicBezTo>
                  <a:pt x="1111593" y="63292"/>
                  <a:pt x="1085425" y="43398"/>
                  <a:pt x="1055520" y="37181"/>
                </a:cubicBezTo>
                <a:cubicBezTo>
                  <a:pt x="1049289" y="35937"/>
                  <a:pt x="1043059" y="35937"/>
                  <a:pt x="1036828" y="35937"/>
                </a:cubicBezTo>
                <a:close/>
                <a:moveTo>
                  <a:pt x="1061750" y="2365"/>
                </a:moveTo>
                <a:cubicBezTo>
                  <a:pt x="1102871" y="9825"/>
                  <a:pt x="1137761" y="37181"/>
                  <a:pt x="1160190" y="78214"/>
                </a:cubicBezTo>
                <a:cubicBezTo>
                  <a:pt x="1181374" y="118003"/>
                  <a:pt x="1187604" y="166497"/>
                  <a:pt x="1177635" y="214991"/>
                </a:cubicBezTo>
                <a:cubicBezTo>
                  <a:pt x="1165175" y="284623"/>
                  <a:pt x="1121562" y="338090"/>
                  <a:pt x="1069226" y="359228"/>
                </a:cubicBezTo>
                <a:lnTo>
                  <a:pt x="1010661" y="421400"/>
                </a:lnTo>
                <a:cubicBezTo>
                  <a:pt x="1006922" y="426373"/>
                  <a:pt x="1001938" y="430104"/>
                  <a:pt x="995708" y="431347"/>
                </a:cubicBezTo>
                <a:lnTo>
                  <a:pt x="984493" y="487301"/>
                </a:lnTo>
                <a:cubicBezTo>
                  <a:pt x="991969" y="487301"/>
                  <a:pt x="998200" y="488545"/>
                  <a:pt x="1005676" y="492275"/>
                </a:cubicBezTo>
                <a:cubicBezTo>
                  <a:pt x="1025614" y="499735"/>
                  <a:pt x="1041813" y="515900"/>
                  <a:pt x="1050535" y="537038"/>
                </a:cubicBezTo>
                <a:cubicBezTo>
                  <a:pt x="1065488" y="573098"/>
                  <a:pt x="1046797" y="616618"/>
                  <a:pt x="1010661" y="636512"/>
                </a:cubicBezTo>
                <a:lnTo>
                  <a:pt x="792596" y="745934"/>
                </a:lnTo>
                <a:cubicBezTo>
                  <a:pt x="782628" y="752151"/>
                  <a:pt x="770167" y="754638"/>
                  <a:pt x="757706" y="754638"/>
                </a:cubicBezTo>
                <a:cubicBezTo>
                  <a:pt x="735277" y="754638"/>
                  <a:pt x="714093" y="745934"/>
                  <a:pt x="699140" y="728526"/>
                </a:cubicBezTo>
                <a:lnTo>
                  <a:pt x="641821" y="670085"/>
                </a:lnTo>
                <a:lnTo>
                  <a:pt x="611915" y="821783"/>
                </a:lnTo>
                <a:lnTo>
                  <a:pt x="752722" y="952343"/>
                </a:lnTo>
                <a:cubicBezTo>
                  <a:pt x="771413" y="969751"/>
                  <a:pt x="781382" y="994619"/>
                  <a:pt x="778889" y="1020731"/>
                </a:cubicBezTo>
                <a:lnTo>
                  <a:pt x="745245" y="1284338"/>
                </a:lnTo>
                <a:cubicBezTo>
                  <a:pt x="740261" y="1322884"/>
                  <a:pt x="706617" y="1352727"/>
                  <a:pt x="667988" y="1352727"/>
                </a:cubicBezTo>
                <a:cubicBezTo>
                  <a:pt x="641821" y="1352727"/>
                  <a:pt x="619391" y="1341536"/>
                  <a:pt x="604438" y="1319154"/>
                </a:cubicBezTo>
                <a:cubicBezTo>
                  <a:pt x="591977" y="1302989"/>
                  <a:pt x="588239" y="1281851"/>
                  <a:pt x="590731" y="1259469"/>
                </a:cubicBezTo>
                <a:lnTo>
                  <a:pt x="618145" y="1041870"/>
                </a:lnTo>
                <a:lnTo>
                  <a:pt x="459893" y="900119"/>
                </a:lnTo>
                <a:lnTo>
                  <a:pt x="416280" y="1059278"/>
                </a:lnTo>
                <a:cubicBezTo>
                  <a:pt x="412542" y="1074199"/>
                  <a:pt x="403819" y="1086633"/>
                  <a:pt x="393850" y="1097824"/>
                </a:cubicBezTo>
                <a:lnTo>
                  <a:pt x="130927" y="1332832"/>
                </a:lnTo>
                <a:cubicBezTo>
                  <a:pt x="115974" y="1345266"/>
                  <a:pt x="97283" y="1352727"/>
                  <a:pt x="78592" y="1352727"/>
                </a:cubicBezTo>
                <a:cubicBezTo>
                  <a:pt x="56162" y="1352727"/>
                  <a:pt x="34979" y="1342779"/>
                  <a:pt x="20026" y="1327858"/>
                </a:cubicBezTo>
                <a:cubicBezTo>
                  <a:pt x="-8634" y="1294285"/>
                  <a:pt x="-6142" y="1244548"/>
                  <a:pt x="25010" y="1217193"/>
                </a:cubicBezTo>
                <a:lnTo>
                  <a:pt x="249305" y="1002080"/>
                </a:lnTo>
                <a:lnTo>
                  <a:pt x="344007" y="580558"/>
                </a:lnTo>
                <a:lnTo>
                  <a:pt x="270488" y="596723"/>
                </a:lnTo>
                <a:cubicBezTo>
                  <a:pt x="269242" y="596723"/>
                  <a:pt x="267996" y="596723"/>
                  <a:pt x="266750" y="596723"/>
                </a:cubicBezTo>
                <a:cubicBezTo>
                  <a:pt x="264258" y="596723"/>
                  <a:pt x="261766" y="599210"/>
                  <a:pt x="260520" y="601697"/>
                </a:cubicBezTo>
                <a:cubicBezTo>
                  <a:pt x="260520" y="602940"/>
                  <a:pt x="260520" y="604183"/>
                  <a:pt x="259274" y="605427"/>
                </a:cubicBezTo>
                <a:lnTo>
                  <a:pt x="188247" y="773289"/>
                </a:lnTo>
                <a:cubicBezTo>
                  <a:pt x="182017" y="793184"/>
                  <a:pt x="169556" y="811836"/>
                  <a:pt x="150865" y="821783"/>
                </a:cubicBezTo>
                <a:cubicBezTo>
                  <a:pt x="132173" y="834217"/>
                  <a:pt x="109744" y="836704"/>
                  <a:pt x="88560" y="830487"/>
                </a:cubicBezTo>
                <a:cubicBezTo>
                  <a:pt x="51178" y="818053"/>
                  <a:pt x="27502" y="777020"/>
                  <a:pt x="36225" y="737230"/>
                </a:cubicBezTo>
                <a:cubicBezTo>
                  <a:pt x="36225" y="735987"/>
                  <a:pt x="36225" y="735987"/>
                  <a:pt x="36225" y="734743"/>
                </a:cubicBezTo>
                <a:lnTo>
                  <a:pt x="122205" y="504709"/>
                </a:lnTo>
                <a:cubicBezTo>
                  <a:pt x="123451" y="493518"/>
                  <a:pt x="129681" y="482327"/>
                  <a:pt x="135912" y="473623"/>
                </a:cubicBezTo>
                <a:cubicBezTo>
                  <a:pt x="150865" y="454972"/>
                  <a:pt x="170802" y="448755"/>
                  <a:pt x="189493" y="443781"/>
                </a:cubicBezTo>
                <a:lnTo>
                  <a:pt x="423756" y="387827"/>
                </a:lnTo>
                <a:cubicBezTo>
                  <a:pt x="453662" y="380366"/>
                  <a:pt x="484814" y="380366"/>
                  <a:pt x="514720" y="389070"/>
                </a:cubicBezTo>
                <a:lnTo>
                  <a:pt x="610668" y="416426"/>
                </a:lnTo>
                <a:cubicBezTo>
                  <a:pt x="645559" y="428860"/>
                  <a:pt x="674219" y="449998"/>
                  <a:pt x="695402" y="477354"/>
                </a:cubicBezTo>
                <a:lnTo>
                  <a:pt x="772659" y="575585"/>
                </a:lnTo>
                <a:cubicBezTo>
                  <a:pt x="775151" y="578071"/>
                  <a:pt x="778889" y="578071"/>
                  <a:pt x="781382" y="578071"/>
                </a:cubicBezTo>
                <a:lnTo>
                  <a:pt x="942126" y="494762"/>
                </a:lnTo>
                <a:cubicBezTo>
                  <a:pt x="943372" y="494762"/>
                  <a:pt x="945864" y="493518"/>
                  <a:pt x="947110" y="493518"/>
                </a:cubicBezTo>
                <a:lnTo>
                  <a:pt x="960817" y="423886"/>
                </a:lnTo>
                <a:cubicBezTo>
                  <a:pt x="957079" y="420156"/>
                  <a:pt x="953341" y="415182"/>
                  <a:pt x="950849" y="408965"/>
                </a:cubicBezTo>
                <a:lnTo>
                  <a:pt x="920943" y="330629"/>
                </a:lnTo>
                <a:cubicBezTo>
                  <a:pt x="881068" y="290840"/>
                  <a:pt x="861131" y="224938"/>
                  <a:pt x="874838" y="156550"/>
                </a:cubicBezTo>
                <a:cubicBezTo>
                  <a:pt x="894775" y="54589"/>
                  <a:pt x="978262" y="-13800"/>
                  <a:pt x="1061750" y="23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DB93721-B0E1-0945-B3FA-47DD58E11E3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FB5595-3DE8-6B48-997A-A1E6289FBD6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C2CEF22-F99E-1A47-9666-AF7C86C9CC8D}"/>
              </a:ext>
            </a:extLst>
          </p:cNvPr>
          <p:cNvSpPr txBox="1"/>
          <p:nvPr/>
        </p:nvSpPr>
        <p:spPr>
          <a:xfrm>
            <a:off x="4397026" y="4208194"/>
            <a:ext cx="672124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A77E22E-E3D9-B94F-BC88-F5FC51008384}"/>
              </a:ext>
            </a:extLst>
          </p:cNvPr>
          <p:cNvSpPr txBox="1"/>
          <p:nvPr/>
        </p:nvSpPr>
        <p:spPr>
          <a:xfrm>
            <a:off x="4397026" y="4881069"/>
            <a:ext cx="672124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52EA15D-E00D-9C4C-9694-820D99B3B44B}"/>
              </a:ext>
            </a:extLst>
          </p:cNvPr>
          <p:cNvSpPr txBox="1"/>
          <p:nvPr/>
        </p:nvSpPr>
        <p:spPr>
          <a:xfrm>
            <a:off x="4397026" y="7317512"/>
            <a:ext cx="672124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09DE7A1-CD20-184D-8A5C-ACAEE2C0E1A9}"/>
              </a:ext>
            </a:extLst>
          </p:cNvPr>
          <p:cNvSpPr txBox="1"/>
          <p:nvPr/>
        </p:nvSpPr>
        <p:spPr>
          <a:xfrm>
            <a:off x="4397026" y="7991417"/>
            <a:ext cx="672124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0A187D2-6950-CF48-9A51-48FBCDD23B04}"/>
              </a:ext>
            </a:extLst>
          </p:cNvPr>
          <p:cNvSpPr txBox="1"/>
          <p:nvPr/>
        </p:nvSpPr>
        <p:spPr>
          <a:xfrm>
            <a:off x="4397026" y="10385697"/>
            <a:ext cx="672124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3E875E-16C6-6143-A5B2-719B2DC1FBBC}"/>
              </a:ext>
            </a:extLst>
          </p:cNvPr>
          <p:cNvSpPr txBox="1"/>
          <p:nvPr/>
        </p:nvSpPr>
        <p:spPr>
          <a:xfrm>
            <a:off x="4397026" y="11058572"/>
            <a:ext cx="672124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83803C-2A2A-5B44-B706-080C97F51AFF}"/>
              </a:ext>
            </a:extLst>
          </p:cNvPr>
          <p:cNvGrpSpPr/>
          <p:nvPr/>
        </p:nvGrpSpPr>
        <p:grpSpPr>
          <a:xfrm>
            <a:off x="12100291" y="4172550"/>
            <a:ext cx="10762283" cy="8032420"/>
            <a:chOff x="5732028" y="1275189"/>
            <a:chExt cx="15113755" cy="11280141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09B4F7E-5A50-C747-9637-5046D99C1ED3}"/>
                </a:ext>
              </a:extLst>
            </p:cNvPr>
            <p:cNvGrpSpPr/>
            <p:nvPr/>
          </p:nvGrpSpPr>
          <p:grpSpPr>
            <a:xfrm>
              <a:off x="5732028" y="1702147"/>
              <a:ext cx="15113755" cy="9215856"/>
              <a:chOff x="5732028" y="1702147"/>
              <a:chExt cx="15113755" cy="9215856"/>
            </a:xfrm>
          </p:grpSpPr>
          <p:sp>
            <p:nvSpPr>
              <p:cNvPr id="103" name="Freeform: Shape 8">
                <a:extLst>
                  <a:ext uri="{FF2B5EF4-FFF2-40B4-BE49-F238E27FC236}">
                    <a16:creationId xmlns:a16="http://schemas.microsoft.com/office/drawing/2014/main" id="{93B34942-09D8-5D4D-B02E-E8500E4EFC3E}"/>
                  </a:ext>
                </a:extLst>
              </p:cNvPr>
              <p:cNvSpPr/>
              <p:nvPr/>
            </p:nvSpPr>
            <p:spPr>
              <a:xfrm>
                <a:off x="7620505" y="1719570"/>
                <a:ext cx="8922535" cy="892253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69"/>
                  <a:gd name="f4" fmla="val 3584"/>
                  <a:gd name="f5" fmla="val 1605"/>
                  <a:gd name="f6" fmla="val 5564"/>
                  <a:gd name="f7" fmla="val 3585"/>
                  <a:gd name="f8" fmla="val 5565"/>
                  <a:gd name="f9" fmla="*/ f0 1 7169"/>
                  <a:gd name="f10" fmla="*/ f1 1 7169"/>
                  <a:gd name="f11" fmla="val f2"/>
                  <a:gd name="f12" fmla="val f3"/>
                  <a:gd name="f13" fmla="+- f12 0 f11"/>
                  <a:gd name="f14" fmla="*/ f13 1 7169"/>
                  <a:gd name="f15" fmla="*/ f11 1 f14"/>
                  <a:gd name="f16" fmla="*/ f12 1 f14"/>
                  <a:gd name="f17" fmla="*/ f15 f9 1"/>
                  <a:gd name="f18" fmla="*/ f16 f9 1"/>
                  <a:gd name="f19" fmla="*/ f16 f10 1"/>
                  <a:gd name="f20" fmla="*/ f15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" t="f20" r="f18" b="f19"/>
                <a:pathLst>
                  <a:path w="7169" h="7169">
                    <a:moveTo>
                      <a:pt x="f4" y="f3"/>
                    </a:moveTo>
                    <a:cubicBezTo>
                      <a:pt x="f5" y="f3"/>
                      <a:pt x="f2" y="f6"/>
                      <a:pt x="f2" y="f7"/>
                    </a:cubicBezTo>
                    <a:cubicBezTo>
                      <a:pt x="f2" y="f5"/>
                      <a:pt x="f5" y="f2"/>
                      <a:pt x="f4" y="f2"/>
                    </a:cubicBezTo>
                    <a:cubicBezTo>
                      <a:pt x="f8" y="f2"/>
                      <a:pt x="f3" y="f5"/>
                      <a:pt x="f3" y="f7"/>
                    </a:cubicBezTo>
                    <a:cubicBezTo>
                      <a:pt x="f3" y="f6"/>
                      <a:pt x="f8" y="f3"/>
                      <a:pt x="f4" y="f3"/>
                    </a:cubicBezTo>
                    <a:close/>
                  </a:path>
                </a:pathLst>
              </a:custGeom>
              <a:solidFill>
                <a:srgbClr val="FCE3A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4" name="Freeform: Shape 9">
                <a:extLst>
                  <a:ext uri="{FF2B5EF4-FFF2-40B4-BE49-F238E27FC236}">
                    <a16:creationId xmlns:a16="http://schemas.microsoft.com/office/drawing/2014/main" id="{843887E6-B86B-7C47-B7A8-ED8DC5C6A810}"/>
                  </a:ext>
                </a:extLst>
              </p:cNvPr>
              <p:cNvSpPr/>
              <p:nvPr/>
            </p:nvSpPr>
            <p:spPr>
              <a:xfrm>
                <a:off x="7798511" y="1702147"/>
                <a:ext cx="8958634" cy="89573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198"/>
                  <a:gd name="f4" fmla="val 7197"/>
                  <a:gd name="f5" fmla="val 3599"/>
                  <a:gd name="f6" fmla="val 28"/>
                  <a:gd name="f7" fmla="val 1630"/>
                  <a:gd name="f8" fmla="val 29"/>
                  <a:gd name="f9" fmla="val 5566"/>
                  <a:gd name="f10" fmla="val 7168"/>
                  <a:gd name="f11" fmla="val 5568"/>
                  <a:gd name="f12" fmla="val 7170"/>
                  <a:gd name="f13" fmla="val 2638"/>
                  <a:gd name="f14" fmla="val 1734"/>
                  <a:gd name="f15" fmla="val 6823"/>
                  <a:gd name="f16" fmla="val 1054"/>
                  <a:gd name="f17" fmla="val 6143"/>
                  <a:gd name="f18" fmla="val 374"/>
                  <a:gd name="f19" fmla="val 5464"/>
                  <a:gd name="f20" fmla="val 4560"/>
                  <a:gd name="f21" fmla="val 2637"/>
                  <a:gd name="f22" fmla="val 5465"/>
                  <a:gd name="f23" fmla="val 6144"/>
                  <a:gd name="f24" fmla="val 6824"/>
                  <a:gd name="f25" fmla="*/ f0 1 7198"/>
                  <a:gd name="f26" fmla="*/ f1 1 7197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7198"/>
                  <a:gd name="f33" fmla="*/ f30 1 7197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7198" h="7197">
                    <a:moveTo>
                      <a:pt x="f5" y="f6"/>
                    </a:moveTo>
                    <a:cubicBezTo>
                      <a:pt x="f7" y="f6"/>
                      <a:pt x="f8" y="f7"/>
                      <a:pt x="f8" y="f5"/>
                    </a:cubicBezTo>
                    <a:cubicBezTo>
                      <a:pt x="f8" y="f9"/>
                      <a:pt x="f7" y="f10"/>
                      <a:pt x="f5" y="f10"/>
                    </a:cubicBezTo>
                    <a:cubicBezTo>
                      <a:pt x="f11" y="f10"/>
                      <a:pt x="f12" y="f9"/>
                      <a:pt x="f12" y="f5"/>
                    </a:cubicBezTo>
                    <a:cubicBezTo>
                      <a:pt x="f12" y="f7"/>
                      <a:pt x="f11" y="f6"/>
                      <a:pt x="f5" y="f6"/>
                    </a:cubicBezTo>
                    <a:close/>
                    <a:moveTo>
                      <a:pt x="f5" y="f4"/>
                    </a:moveTo>
                    <a:cubicBezTo>
                      <a:pt x="f13" y="f4"/>
                      <a:pt x="f14" y="f15"/>
                      <a:pt x="f16" y="f17"/>
                    </a:cubicBezTo>
                    <a:cubicBezTo>
                      <a:pt x="f18" y="f19"/>
                      <a:pt x="f2" y="f20"/>
                      <a:pt x="f2" y="f5"/>
                    </a:cubicBezTo>
                    <a:cubicBezTo>
                      <a:pt x="f2" y="f21"/>
                      <a:pt x="f18" y="f14"/>
                      <a:pt x="f16" y="f16"/>
                    </a:cubicBezTo>
                    <a:cubicBezTo>
                      <a:pt x="f14" y="f18"/>
                      <a:pt x="f13" y="f2"/>
                      <a:pt x="f5" y="f2"/>
                    </a:cubicBezTo>
                    <a:cubicBezTo>
                      <a:pt x="f20" y="f2"/>
                      <a:pt x="f22" y="f18"/>
                      <a:pt x="f23" y="f16"/>
                    </a:cubicBezTo>
                    <a:cubicBezTo>
                      <a:pt x="f24" y="f14"/>
                      <a:pt x="f3" y="f21"/>
                      <a:pt x="f3" y="f5"/>
                    </a:cubicBezTo>
                    <a:cubicBezTo>
                      <a:pt x="f3" y="f20"/>
                      <a:pt x="f24" y="f19"/>
                      <a:pt x="f23" y="f17"/>
                    </a:cubicBezTo>
                    <a:cubicBezTo>
                      <a:pt x="f22" y="f15"/>
                      <a:pt x="f20" y="f4"/>
                      <a:pt x="f5" y="f4"/>
                    </a:cubicBezTo>
                    <a:close/>
                  </a:path>
                </a:pathLst>
              </a:custGeom>
              <a:solidFill>
                <a:srgbClr val="F9C74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5" name="Freeform: Shape 10">
                <a:extLst>
                  <a:ext uri="{FF2B5EF4-FFF2-40B4-BE49-F238E27FC236}">
                    <a16:creationId xmlns:a16="http://schemas.microsoft.com/office/drawing/2014/main" id="{30741D50-6B9F-8643-B89D-91B85F22D19F}"/>
                  </a:ext>
                </a:extLst>
              </p:cNvPr>
              <p:cNvSpPr/>
              <p:nvPr/>
            </p:nvSpPr>
            <p:spPr>
              <a:xfrm>
                <a:off x="5732028" y="10900575"/>
                <a:ext cx="15113755" cy="174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5066"/>
                  <a:gd name="f4" fmla="val 15"/>
                  <a:gd name="f5" fmla="*/ f0 1 15066"/>
                  <a:gd name="f6" fmla="*/ f1 1 15"/>
                  <a:gd name="f7" fmla="val f2"/>
                  <a:gd name="f8" fmla="val f3"/>
                  <a:gd name="f9" fmla="val f4"/>
                  <a:gd name="f10" fmla="+- f9 0 f7"/>
                  <a:gd name="f11" fmla="+- f8 0 f7"/>
                  <a:gd name="f12" fmla="*/ f11 1 15066"/>
                  <a:gd name="f13" fmla="*/ f10 1 15"/>
                  <a:gd name="f14" fmla="*/ f7 1 f12"/>
                  <a:gd name="f15" fmla="*/ f8 1 f12"/>
                  <a:gd name="f16" fmla="*/ f7 1 f13"/>
                  <a:gd name="f17" fmla="*/ f9 1 f13"/>
                  <a:gd name="f18" fmla="*/ f14 f5 1"/>
                  <a:gd name="f19" fmla="*/ f15 f5 1"/>
                  <a:gd name="f20" fmla="*/ f17 f6 1"/>
                  <a:gd name="f21" fmla="*/ f16 f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" t="f21" r="f19" b="f20"/>
                <a:pathLst>
                  <a:path w="15066" h="15">
                    <a:moveTo>
                      <a:pt x="f3" y="f4"/>
                    </a:moveTo>
                    <a:lnTo>
                      <a:pt x="f2" y="f4"/>
                    </a:lnTo>
                    <a:lnTo>
                      <a:pt x="f2" y="f2"/>
                    </a:lnTo>
                    <a:lnTo>
                      <a:pt x="f3" y="f2"/>
                    </a:ln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2AC5BFC-AFE0-A840-BA02-1B3912408E72}"/>
                </a:ext>
              </a:extLst>
            </p:cNvPr>
            <p:cNvGrpSpPr/>
            <p:nvPr/>
          </p:nvGrpSpPr>
          <p:grpSpPr>
            <a:xfrm>
              <a:off x="6991898" y="1275189"/>
              <a:ext cx="13422392" cy="11280141"/>
              <a:chOff x="6991898" y="1275189"/>
              <a:chExt cx="13422392" cy="11280141"/>
            </a:xfrm>
          </p:grpSpPr>
          <p:sp>
            <p:nvSpPr>
              <p:cNvPr id="21" name="Freeform: Shape 11">
                <a:extLst>
                  <a:ext uri="{FF2B5EF4-FFF2-40B4-BE49-F238E27FC236}">
                    <a16:creationId xmlns:a16="http://schemas.microsoft.com/office/drawing/2014/main" id="{C4C975FC-66B4-7A48-B9C7-52A5E877512D}"/>
                  </a:ext>
                </a:extLst>
              </p:cNvPr>
              <p:cNvSpPr/>
              <p:nvPr/>
            </p:nvSpPr>
            <p:spPr>
              <a:xfrm>
                <a:off x="10639082" y="12108456"/>
                <a:ext cx="3443044" cy="446874"/>
              </a:xfrm>
              <a:custGeom>
                <a:avLst/>
                <a:gdLst>
                  <a:gd name="f0" fmla="val 360"/>
                  <a:gd name="f1" fmla="val 180"/>
                  <a:gd name="f2" fmla="val w"/>
                  <a:gd name="f3" fmla="val h"/>
                  <a:gd name="f4" fmla="val 0"/>
                  <a:gd name="f5" fmla="val 2767"/>
                  <a:gd name="f6" fmla="val 280"/>
                  <a:gd name="f7" fmla="val 2148"/>
                  <a:gd name="f8" fmla="val 1383"/>
                  <a:gd name="f9" fmla="val 619"/>
                  <a:gd name="f10" fmla="val 81"/>
                  <a:gd name="f11" fmla="*/ f2 1 2767"/>
                  <a:gd name="f12" fmla="*/ f3 1 360"/>
                  <a:gd name="f13" fmla="val f4"/>
                  <a:gd name="f14" fmla="val f5"/>
                  <a:gd name="f15" fmla="val f0"/>
                  <a:gd name="f16" fmla="+- f15 0 f13"/>
                  <a:gd name="f17" fmla="+- f14 0 f13"/>
                  <a:gd name="f18" fmla="*/ f17 1 2767"/>
                  <a:gd name="f19" fmla="*/ f16 1 360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2767" h="360">
                    <a:moveTo>
                      <a:pt x="f5" y="f1"/>
                    </a:moveTo>
                    <a:cubicBezTo>
                      <a:pt x="f5" y="f6"/>
                      <a:pt x="f7" y="f0"/>
                      <a:pt x="f8" y="f0"/>
                    </a:cubicBezTo>
                    <a:cubicBezTo>
                      <a:pt x="f9" y="f0"/>
                      <a:pt x="f4" y="f6"/>
                      <a:pt x="f4" y="f1"/>
                    </a:cubicBezTo>
                    <a:cubicBezTo>
                      <a:pt x="f4" y="f10"/>
                      <a:pt x="f9" y="f4"/>
                      <a:pt x="f8" y="f4"/>
                    </a:cubicBezTo>
                    <a:cubicBezTo>
                      <a:pt x="f7" y="f4"/>
                      <a:pt x="f5" y="f10"/>
                      <a:pt x="f5" y="f1"/>
                    </a:cubicBezTo>
                    <a:close/>
                  </a:path>
                </a:pathLst>
              </a:custGeom>
              <a:solidFill>
                <a:srgbClr val="000000">
                  <a:alpha val="23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12">
                <a:extLst>
                  <a:ext uri="{FF2B5EF4-FFF2-40B4-BE49-F238E27FC236}">
                    <a16:creationId xmlns:a16="http://schemas.microsoft.com/office/drawing/2014/main" id="{AEE58C7B-276F-8248-84D8-4B752BB8AB72}"/>
                  </a:ext>
                </a:extLst>
              </p:cNvPr>
              <p:cNvSpPr/>
              <p:nvPr/>
            </p:nvSpPr>
            <p:spPr>
              <a:xfrm>
                <a:off x="18657918" y="12237913"/>
                <a:ext cx="1756372" cy="1904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12"/>
                  <a:gd name="f4" fmla="val 154"/>
                  <a:gd name="f5" fmla="val 76"/>
                  <a:gd name="f6" fmla="val 119"/>
                  <a:gd name="f7" fmla="val 1096"/>
                  <a:gd name="f8" fmla="val 706"/>
                  <a:gd name="f9" fmla="val 317"/>
                  <a:gd name="f10" fmla="val 34"/>
                  <a:gd name="f11" fmla="*/ f0 1 1412"/>
                  <a:gd name="f12" fmla="*/ f1 1 154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1412"/>
                  <a:gd name="f19" fmla="*/ f16 1 154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1412" h="154">
                    <a:moveTo>
                      <a:pt x="f3" y="f5"/>
                    </a:moveTo>
                    <a:cubicBezTo>
                      <a:pt x="f3" y="f6"/>
                      <a:pt x="f7" y="f4"/>
                      <a:pt x="f8" y="f4"/>
                    </a:cubicBezTo>
                    <a:cubicBezTo>
                      <a:pt x="f9" y="f4"/>
                      <a:pt x="f2" y="f6"/>
                      <a:pt x="f2" y="f5"/>
                    </a:cubicBezTo>
                    <a:cubicBezTo>
                      <a:pt x="f2" y="f10"/>
                      <a:pt x="f9" y="f2"/>
                      <a:pt x="f8" y="f2"/>
                    </a:cubicBezTo>
                    <a:cubicBezTo>
                      <a:pt x="f7" y="f2"/>
                      <a:pt x="f3" y="f10"/>
                      <a:pt x="f3" y="f5"/>
                    </a:cubicBezTo>
                    <a:close/>
                  </a:path>
                </a:pathLst>
              </a:custGeom>
              <a:solidFill>
                <a:srgbClr val="000000">
                  <a:alpha val="23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13">
                <a:extLst>
                  <a:ext uri="{FF2B5EF4-FFF2-40B4-BE49-F238E27FC236}">
                    <a16:creationId xmlns:a16="http://schemas.microsoft.com/office/drawing/2014/main" id="{8E6D33F1-86B1-4246-A62E-570B98B90923}"/>
                  </a:ext>
                </a:extLst>
              </p:cNvPr>
              <p:cNvSpPr/>
              <p:nvPr/>
            </p:nvSpPr>
            <p:spPr>
              <a:xfrm>
                <a:off x="6991898" y="12254095"/>
                <a:ext cx="698318" cy="15808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2"/>
                  <a:gd name="f4" fmla="val 128"/>
                  <a:gd name="f5" fmla="val 63"/>
                  <a:gd name="f6" fmla="val 98"/>
                  <a:gd name="f7" fmla="val 437"/>
                  <a:gd name="f8" fmla="val 281"/>
                  <a:gd name="f9" fmla="val 126"/>
                  <a:gd name="f10" fmla="val 28"/>
                  <a:gd name="f11" fmla="*/ f0 1 562"/>
                  <a:gd name="f12" fmla="*/ f1 1 128"/>
                  <a:gd name="f13" fmla="val f2"/>
                  <a:gd name="f14" fmla="val f3"/>
                  <a:gd name="f15" fmla="val f4"/>
                  <a:gd name="f16" fmla="+- f15 0 f13"/>
                  <a:gd name="f17" fmla="+- f14 0 f13"/>
                  <a:gd name="f18" fmla="*/ f17 1 562"/>
                  <a:gd name="f19" fmla="*/ f16 1 128"/>
                  <a:gd name="f20" fmla="*/ f13 1 f18"/>
                  <a:gd name="f21" fmla="*/ f14 1 f18"/>
                  <a:gd name="f22" fmla="*/ f13 1 f19"/>
                  <a:gd name="f23" fmla="*/ f15 1 f19"/>
                  <a:gd name="f24" fmla="*/ f20 f11 1"/>
                  <a:gd name="f25" fmla="*/ f21 f11 1"/>
                  <a:gd name="f26" fmla="*/ f23 f12 1"/>
                  <a:gd name="f27" fmla="*/ f22 f1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4" t="f27" r="f25" b="f26"/>
                <a:pathLst>
                  <a:path w="562" h="128">
                    <a:moveTo>
                      <a:pt x="f3" y="f5"/>
                    </a:moveTo>
                    <a:cubicBezTo>
                      <a:pt x="f3" y="f6"/>
                      <a:pt x="f7" y="f4"/>
                      <a:pt x="f8" y="f4"/>
                    </a:cubicBezTo>
                    <a:cubicBezTo>
                      <a:pt x="f9" y="f4"/>
                      <a:pt x="f2" y="f6"/>
                      <a:pt x="f2" y="f5"/>
                    </a:cubicBezTo>
                    <a:cubicBezTo>
                      <a:pt x="f2" y="f10"/>
                      <a:pt x="f9" y="f2"/>
                      <a:pt x="f8" y="f2"/>
                    </a:cubicBezTo>
                    <a:cubicBezTo>
                      <a:pt x="f7" y="f2"/>
                      <a:pt x="f3" y="f10"/>
                      <a:pt x="f3" y="f5"/>
                    </a:cubicBezTo>
                    <a:close/>
                  </a:path>
                </a:pathLst>
              </a:custGeom>
              <a:solidFill>
                <a:srgbClr val="000000">
                  <a:alpha val="23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14">
                <a:extLst>
                  <a:ext uri="{FF2B5EF4-FFF2-40B4-BE49-F238E27FC236}">
                    <a16:creationId xmlns:a16="http://schemas.microsoft.com/office/drawing/2014/main" id="{B2F3BC2A-8B4B-3748-8964-E1990E1FDF18}"/>
                  </a:ext>
                </a:extLst>
              </p:cNvPr>
              <p:cNvSpPr/>
              <p:nvPr/>
            </p:nvSpPr>
            <p:spPr>
              <a:xfrm>
                <a:off x="10722485" y="6601577"/>
                <a:ext cx="2872934" cy="51197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09"/>
                  <a:gd name="f4" fmla="val 4114"/>
                  <a:gd name="f5" fmla="val 176"/>
                  <a:gd name="f6" fmla="val 438"/>
                  <a:gd name="f7" fmla="val 68"/>
                  <a:gd name="f8" fmla="val 574"/>
                  <a:gd name="f9" fmla="val 6"/>
                  <a:gd name="f10" fmla="val 742"/>
                  <a:gd name="f11" fmla="val 1"/>
                  <a:gd name="f12" fmla="val 916"/>
                  <a:gd name="f13" fmla="val -6"/>
                  <a:gd name="f14" fmla="val 1158"/>
                  <a:gd name="f15" fmla="val 46"/>
                  <a:gd name="f16" fmla="val 1507"/>
                  <a:gd name="f17" fmla="val 319"/>
                  <a:gd name="f18" fmla="val 1845"/>
                  <a:gd name="f19" fmla="val 807"/>
                  <a:gd name="f20" fmla="val 2450"/>
                  <a:gd name="f21" fmla="val 1596"/>
                  <a:gd name="f22" fmla="val 3391"/>
                  <a:gd name="f23" fmla="val 1778"/>
                  <a:gd name="f24" fmla="val 3902"/>
                  <a:gd name="f25" fmla="val 1834"/>
                  <a:gd name="f26" fmla="val 3968"/>
                  <a:gd name="f27" fmla="val 2152"/>
                  <a:gd name="f28" fmla="val 1143"/>
                  <a:gd name="f29" fmla="val 1218"/>
                  <a:gd name="f30" fmla="val 1566"/>
                  <a:gd name="f31" fmla="val 460"/>
                  <a:gd name="f32" fmla="val 523"/>
                  <a:gd name="f33" fmla="*/ f0 1 2309"/>
                  <a:gd name="f34" fmla="*/ f1 1 4114"/>
                  <a:gd name="f35" fmla="val f2"/>
                  <a:gd name="f36" fmla="val f3"/>
                  <a:gd name="f37" fmla="val f4"/>
                  <a:gd name="f38" fmla="+- f37 0 f35"/>
                  <a:gd name="f39" fmla="+- f36 0 f35"/>
                  <a:gd name="f40" fmla="*/ f39 1 2309"/>
                  <a:gd name="f41" fmla="*/ f38 1 4114"/>
                  <a:gd name="f42" fmla="*/ f35 1 f40"/>
                  <a:gd name="f43" fmla="*/ f36 1 f40"/>
                  <a:gd name="f44" fmla="*/ f35 1 f41"/>
                  <a:gd name="f45" fmla="*/ f37 1 f41"/>
                  <a:gd name="f46" fmla="*/ f42 f33 1"/>
                  <a:gd name="f47" fmla="*/ f43 f33 1"/>
                  <a:gd name="f48" fmla="*/ f45 f34 1"/>
                  <a:gd name="f49" fmla="*/ f44 f3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6" t="f49" r="f47" b="f48"/>
                <a:pathLst>
                  <a:path w="2309" h="411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25" y="f4"/>
                    </a:lnTo>
                    <a:lnTo>
                      <a:pt x="f3" y="f26"/>
                    </a:lnTo>
                    <a:cubicBezTo>
                      <a:pt x="f3" y="f26"/>
                      <a:pt x="f23" y="f27"/>
                      <a:pt x="f28" y="f29"/>
                    </a:cubicBezTo>
                    <a:lnTo>
                      <a:pt x="f30" y="f31"/>
                    </a:lnTo>
                    <a:lnTo>
                      <a:pt x="f32" y="f2"/>
                    </a:ln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15">
                <a:extLst>
                  <a:ext uri="{FF2B5EF4-FFF2-40B4-BE49-F238E27FC236}">
                    <a16:creationId xmlns:a16="http://schemas.microsoft.com/office/drawing/2014/main" id="{267AEB43-0B0D-904E-8EC2-BD52EBC45E08}"/>
                  </a:ext>
                </a:extLst>
              </p:cNvPr>
              <p:cNvSpPr/>
              <p:nvPr/>
            </p:nvSpPr>
            <p:spPr>
              <a:xfrm>
                <a:off x="10722485" y="6601577"/>
                <a:ext cx="2587881" cy="49915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80"/>
                  <a:gd name="f4" fmla="val 4011"/>
                  <a:gd name="f5" fmla="val 526"/>
                  <a:gd name="f6" fmla="val 1578"/>
                  <a:gd name="f7" fmla="val 320"/>
                  <a:gd name="f8" fmla="val 1266"/>
                  <a:gd name="f9" fmla="val 290"/>
                  <a:gd name="f10" fmla="val 868"/>
                  <a:gd name="f11" fmla="val 445"/>
                  <a:gd name="f12" fmla="val 527"/>
                  <a:gd name="f13" fmla="val 516"/>
                  <a:gd name="f14" fmla="val 373"/>
                  <a:gd name="f15" fmla="val 592"/>
                  <a:gd name="f16" fmla="val 207"/>
                  <a:gd name="f17" fmla="val 660"/>
                  <a:gd name="f18" fmla="val 60"/>
                  <a:gd name="f19" fmla="val 523"/>
                  <a:gd name="f20" fmla="val 176"/>
                  <a:gd name="f21" fmla="val 438"/>
                  <a:gd name="f22" fmla="val 68"/>
                  <a:gd name="f23" fmla="val 574"/>
                  <a:gd name="f24" fmla="val 6"/>
                  <a:gd name="f25" fmla="val 742"/>
                  <a:gd name="f26" fmla="val 1"/>
                  <a:gd name="f27" fmla="val 916"/>
                  <a:gd name="f28" fmla="val -6"/>
                  <a:gd name="f29" fmla="val 1158"/>
                  <a:gd name="f30" fmla="val 46"/>
                  <a:gd name="f31" fmla="val 1507"/>
                  <a:gd name="f32" fmla="val 319"/>
                  <a:gd name="f33" fmla="val 1845"/>
                  <a:gd name="f34" fmla="val 807"/>
                  <a:gd name="f35" fmla="val 2450"/>
                  <a:gd name="f36" fmla="val 1596"/>
                  <a:gd name="f37" fmla="val 3391"/>
                  <a:gd name="f38" fmla="val 1778"/>
                  <a:gd name="f39" fmla="val 3902"/>
                  <a:gd name="f40" fmla="val 1807"/>
                  <a:gd name="f41" fmla="val 3942"/>
                  <a:gd name="f42" fmla="*/ f0 1 2080"/>
                  <a:gd name="f43" fmla="*/ f1 1 4011"/>
                  <a:gd name="f44" fmla="val f2"/>
                  <a:gd name="f45" fmla="val f3"/>
                  <a:gd name="f46" fmla="val f4"/>
                  <a:gd name="f47" fmla="+- f46 0 f44"/>
                  <a:gd name="f48" fmla="+- f45 0 f44"/>
                  <a:gd name="f49" fmla="*/ f48 1 2080"/>
                  <a:gd name="f50" fmla="*/ f47 1 4011"/>
                  <a:gd name="f51" fmla="*/ f44 1 f49"/>
                  <a:gd name="f52" fmla="*/ f45 1 f49"/>
                  <a:gd name="f53" fmla="*/ f44 1 f50"/>
                  <a:gd name="f54" fmla="*/ f46 1 f50"/>
                  <a:gd name="f55" fmla="*/ f51 f42 1"/>
                  <a:gd name="f56" fmla="*/ f52 f42 1"/>
                  <a:gd name="f57" fmla="*/ f54 f43 1"/>
                  <a:gd name="f58" fmla="*/ f53 f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5" t="f58" r="f56" b="f57"/>
                <a:pathLst>
                  <a:path w="2080" h="4011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"/>
                    </a:lnTo>
                    <a:lnTo>
                      <a:pt x="f20" y="f21"/>
                    </a:ln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lnTo>
                      <a:pt x="f40" y="f4"/>
                    </a:lnTo>
                    <a:lnTo>
                      <a:pt x="f3" y="f41"/>
                    </a:ln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16">
                <a:extLst>
                  <a:ext uri="{FF2B5EF4-FFF2-40B4-BE49-F238E27FC236}">
                    <a16:creationId xmlns:a16="http://schemas.microsoft.com/office/drawing/2014/main" id="{CCA0A553-4EDD-AD44-8B19-733CFD34DE9C}"/>
                  </a:ext>
                </a:extLst>
              </p:cNvPr>
              <p:cNvSpPr/>
              <p:nvPr/>
            </p:nvSpPr>
            <p:spPr>
              <a:xfrm>
                <a:off x="10713768" y="6591618"/>
                <a:ext cx="2892854" cy="514091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25"/>
                  <a:gd name="f4" fmla="val 4131"/>
                  <a:gd name="f5" fmla="val 183"/>
                  <a:gd name="f6" fmla="val 446"/>
                  <a:gd name="f7" fmla="val 188"/>
                  <a:gd name="f8" fmla="val 451"/>
                  <a:gd name="f9" fmla="val 82"/>
                  <a:gd name="f10" fmla="val 585"/>
                  <a:gd name="f11" fmla="val 20"/>
                  <a:gd name="f12" fmla="val 753"/>
                  <a:gd name="f13" fmla="val 15"/>
                  <a:gd name="f14" fmla="val 924"/>
                  <a:gd name="f15" fmla="val 9"/>
                  <a:gd name="f16" fmla="val 1158"/>
                  <a:gd name="f17" fmla="val 57"/>
                  <a:gd name="f18" fmla="val 1509"/>
                  <a:gd name="f19" fmla="val 331"/>
                  <a:gd name="f20" fmla="val 1849"/>
                  <a:gd name="f21" fmla="val 378"/>
                  <a:gd name="f22" fmla="val 1906"/>
                  <a:gd name="f23" fmla="val 427"/>
                  <a:gd name="f24" fmla="val 1966"/>
                  <a:gd name="f25" fmla="val 477"/>
                  <a:gd name="f26" fmla="val 2029"/>
                  <a:gd name="f27" fmla="val 962"/>
                  <a:gd name="f28" fmla="val 2626"/>
                  <a:gd name="f29" fmla="val 1626"/>
                  <a:gd name="f30" fmla="val 3444"/>
                  <a:gd name="f31" fmla="val 1791"/>
                  <a:gd name="f32" fmla="val 3908"/>
                  <a:gd name="f33" fmla="val 1848"/>
                  <a:gd name="f34" fmla="val 4112"/>
                  <a:gd name="f35" fmla="val 2307"/>
                  <a:gd name="f36" fmla="val 3971"/>
                  <a:gd name="f37" fmla="val 2271"/>
                  <a:gd name="f38" fmla="val 3849"/>
                  <a:gd name="f39" fmla="val 1751"/>
                  <a:gd name="f40" fmla="val 2124"/>
                  <a:gd name="f41" fmla="val 1144"/>
                  <a:gd name="f42" fmla="val 1230"/>
                  <a:gd name="f43" fmla="val 1141"/>
                  <a:gd name="f44" fmla="val 1226"/>
                  <a:gd name="f45" fmla="val 1563"/>
                  <a:gd name="f46" fmla="val 471"/>
                  <a:gd name="f47" fmla="val 532"/>
                  <a:gd name="f48" fmla="val 17"/>
                  <a:gd name="f49" fmla="val 1838"/>
                  <a:gd name="f50" fmla="val 1778"/>
                  <a:gd name="f51" fmla="val 3912"/>
                  <a:gd name="f52" fmla="val 1613"/>
                  <a:gd name="f53" fmla="val 3452"/>
                  <a:gd name="f54" fmla="val 951"/>
                  <a:gd name="f55" fmla="val 2635"/>
                  <a:gd name="f56" fmla="val 466"/>
                  <a:gd name="f57" fmla="val 2038"/>
                  <a:gd name="f58" fmla="val 415"/>
                  <a:gd name="f59" fmla="val 1976"/>
                  <a:gd name="f60" fmla="val 366"/>
                  <a:gd name="f61" fmla="val 1915"/>
                  <a:gd name="f62" fmla="val 320"/>
                  <a:gd name="f63" fmla="val 1858"/>
                  <a:gd name="f64" fmla="val 44"/>
                  <a:gd name="f65" fmla="val 1515"/>
                  <a:gd name="f66" fmla="val -6"/>
                  <a:gd name="f67" fmla="val 1160"/>
                  <a:gd name="f68" fmla="val 1"/>
                  <a:gd name="f69" fmla="val 6"/>
                  <a:gd name="f70" fmla="val 750"/>
                  <a:gd name="f71" fmla="val 69"/>
                  <a:gd name="f72" fmla="val 579"/>
                  <a:gd name="f73" fmla="val 177"/>
                  <a:gd name="f74" fmla="val 442"/>
                  <a:gd name="f75" fmla="val 528"/>
                  <a:gd name="f76" fmla="val 1583"/>
                  <a:gd name="f77" fmla="val 464"/>
                  <a:gd name="f78" fmla="val 1159"/>
                  <a:gd name="f79" fmla="val 1785"/>
                  <a:gd name="f80" fmla="val 2150"/>
                  <a:gd name="f81" fmla="val 2317"/>
                  <a:gd name="f82" fmla="val 3956"/>
                  <a:gd name="f83" fmla="val 2323"/>
                  <a:gd name="f84" fmla="val 3974"/>
                  <a:gd name="f85" fmla="val 3981"/>
                  <a:gd name="f86" fmla="*/ f0 1 2325"/>
                  <a:gd name="f87" fmla="*/ f1 1 4131"/>
                  <a:gd name="f88" fmla="val f2"/>
                  <a:gd name="f89" fmla="val f3"/>
                  <a:gd name="f90" fmla="val f4"/>
                  <a:gd name="f91" fmla="+- f90 0 f88"/>
                  <a:gd name="f92" fmla="+- f89 0 f88"/>
                  <a:gd name="f93" fmla="*/ f92 1 2325"/>
                  <a:gd name="f94" fmla="*/ f91 1 4131"/>
                  <a:gd name="f95" fmla="*/ f88 1 f93"/>
                  <a:gd name="f96" fmla="*/ f89 1 f93"/>
                  <a:gd name="f97" fmla="*/ f88 1 f94"/>
                  <a:gd name="f98" fmla="*/ f90 1 f94"/>
                  <a:gd name="f99" fmla="*/ f95 f86 1"/>
                  <a:gd name="f100" fmla="*/ f96 f86 1"/>
                  <a:gd name="f101" fmla="*/ f98 f87 1"/>
                  <a:gd name="f102" fmla="*/ f97 f8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9" t="f102" r="f100" b="f101"/>
                <a:pathLst>
                  <a:path w="2325" h="4131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lnTo>
                      <a:pt x="f33" y="f34"/>
                    </a:lnTo>
                    <a:lnTo>
                      <a:pt x="f35" y="f36"/>
                    </a:lnTo>
                    <a:cubicBezTo>
                      <a:pt x="f37" y="f38"/>
                      <a:pt x="f39" y="f40"/>
                      <a:pt x="f41" y="f42"/>
                    </a:cubicBezTo>
                    <a:lnTo>
                      <a:pt x="f43" y="f44"/>
                    </a:lnTo>
                    <a:lnTo>
                      <a:pt x="f45" y="f46"/>
                    </a:lnTo>
                    <a:lnTo>
                      <a:pt x="f47" y="f48"/>
                    </a:lnTo>
                    <a:lnTo>
                      <a:pt x="f7" y="f8"/>
                    </a:lnTo>
                    <a:close/>
                    <a:moveTo>
                      <a:pt x="f49" y="f4"/>
                    </a:moveTo>
                    <a:lnTo>
                      <a:pt x="f50" y="f51"/>
                    </a:ln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14"/>
                    </a:cubicBezTo>
                    <a:cubicBezTo>
                      <a:pt x="f69" y="f70"/>
                      <a:pt x="f71" y="f72"/>
                      <a:pt x="f73" y="f74"/>
                    </a:cubicBezTo>
                    <a:lnTo>
                      <a:pt x="f75" y="f2"/>
                    </a:lnTo>
                    <a:lnTo>
                      <a:pt x="f76" y="f77"/>
                    </a:lnTo>
                    <a:lnTo>
                      <a:pt x="f78" y="f44"/>
                    </a:lnTo>
                    <a:cubicBezTo>
                      <a:pt x="f79" y="f80"/>
                      <a:pt x="f81" y="f82"/>
                      <a:pt x="f83" y="f84"/>
                    </a:cubicBezTo>
                    <a:lnTo>
                      <a:pt x="f3" y="f85"/>
                    </a:ln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17">
                <a:extLst>
                  <a:ext uri="{FF2B5EF4-FFF2-40B4-BE49-F238E27FC236}">
                    <a16:creationId xmlns:a16="http://schemas.microsoft.com/office/drawing/2014/main" id="{851C6ACE-CD51-FC4B-BDD5-D6CEFA3013DC}"/>
                  </a:ext>
                </a:extLst>
              </p:cNvPr>
              <p:cNvSpPr/>
              <p:nvPr/>
            </p:nvSpPr>
            <p:spPr>
              <a:xfrm>
                <a:off x="10723730" y="7191596"/>
                <a:ext cx="1552229" cy="8688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48"/>
                  <a:gd name="f4" fmla="val 699"/>
                  <a:gd name="f5" fmla="val 1167"/>
                  <a:gd name="f6" fmla="val 553"/>
                  <a:gd name="f7" fmla="val 1032"/>
                  <a:gd name="f8" fmla="val 213"/>
                  <a:gd name="f9" fmla="val 653"/>
                  <a:gd name="f10" fmla="val -2"/>
                  <a:gd name="f11" fmla="val 238"/>
                  <a:gd name="f12" fmla="val 148"/>
                  <a:gd name="f13" fmla="val 56"/>
                  <a:gd name="f14" fmla="val 129"/>
                  <a:gd name="f15" fmla="val 4"/>
                  <a:gd name="f16" fmla="val 282"/>
                  <a:gd name="f17" fmla="val 441"/>
                  <a:gd name="f18" fmla="val 450"/>
                  <a:gd name="f19" fmla="val 459"/>
                  <a:gd name="f20" fmla="val 469"/>
                  <a:gd name="f21" fmla="val 444"/>
                  <a:gd name="f22" fmla="val 396"/>
                  <a:gd name="f23" fmla="val 909"/>
                  <a:gd name="f24" fmla="val 573"/>
                  <a:gd name="f25" fmla="*/ f0 1 1248"/>
                  <a:gd name="f26" fmla="*/ f1 1 699"/>
                  <a:gd name="f27" fmla="val f2"/>
                  <a:gd name="f28" fmla="val f3"/>
                  <a:gd name="f29" fmla="val f4"/>
                  <a:gd name="f30" fmla="+- f29 0 f27"/>
                  <a:gd name="f31" fmla="+- f28 0 f27"/>
                  <a:gd name="f32" fmla="*/ f31 1 1248"/>
                  <a:gd name="f33" fmla="*/ f30 1 699"/>
                  <a:gd name="f34" fmla="*/ f27 1 f32"/>
                  <a:gd name="f35" fmla="*/ f28 1 f32"/>
                  <a:gd name="f36" fmla="*/ f27 1 f33"/>
                  <a:gd name="f37" fmla="*/ f29 1 f33"/>
                  <a:gd name="f38" fmla="*/ f34 f25 1"/>
                  <a:gd name="f39" fmla="*/ f35 f25 1"/>
                  <a:gd name="f40" fmla="*/ f37 f26 1"/>
                  <a:gd name="f41" fmla="*/ f36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8" t="f41" r="f39" b="f40"/>
                <a:pathLst>
                  <a:path w="1248" h="699">
                    <a:moveTo>
                      <a:pt x="f5" y="f4"/>
                    </a:moveTo>
                    <a:lnTo>
                      <a:pt x="f3" y="f6"/>
                    </a:lnTo>
                    <a:cubicBezTo>
                      <a:pt x="f7" y="f8"/>
                      <a:pt x="f9" y="f10"/>
                      <a:pt x="f11" y="f2"/>
                    </a:cubicBezTo>
                    <a:lnTo>
                      <a:pt x="f12" y="f2"/>
                    </a:lnTo>
                    <a:cubicBezTo>
                      <a:pt x="f13" y="f14"/>
                      <a:pt x="f15" y="f16"/>
                      <a:pt x="f2" y="f17"/>
                    </a:cubicBezTo>
                    <a:cubicBezTo>
                      <a:pt x="f2" y="f18"/>
                      <a:pt x="f2" y="f19"/>
                      <a:pt x="f2" y="f20"/>
                    </a:cubicBezTo>
                    <a:cubicBezTo>
                      <a:pt x="f21" y="f22"/>
                      <a:pt x="f23" y="f24"/>
                      <a:pt x="f5" y="f4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28" name="Freeform: Shape 18">
                <a:extLst>
                  <a:ext uri="{FF2B5EF4-FFF2-40B4-BE49-F238E27FC236}">
                    <a16:creationId xmlns:a16="http://schemas.microsoft.com/office/drawing/2014/main" id="{12939964-7F3C-C449-BD73-5BD28B315C41}"/>
                  </a:ext>
                </a:extLst>
              </p:cNvPr>
              <p:cNvSpPr/>
              <p:nvPr/>
            </p:nvSpPr>
            <p:spPr>
              <a:xfrm>
                <a:off x="13802055" y="6087485"/>
                <a:ext cx="5303981" cy="231154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62"/>
                  <a:gd name="f4" fmla="val 1858"/>
                  <a:gd name="f5" fmla="val 383"/>
                  <a:gd name="f6" fmla="val 1594"/>
                  <a:gd name="f7" fmla="val 502"/>
                  <a:gd name="f8" fmla="val 1720"/>
                  <a:gd name="f9" fmla="val 658"/>
                  <a:gd name="f10" fmla="val 1806"/>
                  <a:gd name="f11" fmla="val 830"/>
                  <a:gd name="f12" fmla="val 1837"/>
                  <a:gd name="f13" fmla="val 1069"/>
                  <a:gd name="f14" fmla="val 1879"/>
                  <a:gd name="f15" fmla="val 1422"/>
                  <a:gd name="f16" fmla="val 1878"/>
                  <a:gd name="f17" fmla="val 1796"/>
                  <a:gd name="f18" fmla="val 1658"/>
                  <a:gd name="f19" fmla="val 2467"/>
                  <a:gd name="f20" fmla="val 1264"/>
                  <a:gd name="f21" fmla="val 3513"/>
                  <a:gd name="f22" fmla="val 622"/>
                  <a:gd name="f23" fmla="val 4044"/>
                  <a:gd name="f24" fmla="val 517"/>
                  <a:gd name="f25" fmla="val 491"/>
                  <a:gd name="f26" fmla="val 4188"/>
                  <a:gd name="f27" fmla="val 2352"/>
                  <a:gd name="f28" fmla="val 255"/>
                  <a:gd name="f29" fmla="val 1329"/>
                  <a:gd name="f30" fmla="val 736"/>
                  <a:gd name="f31" fmla="val 1309"/>
                  <a:gd name="f32" fmla="val 745"/>
                  <a:gd name="f33" fmla="val 1286"/>
                  <a:gd name="f34" fmla="val 743"/>
                  <a:gd name="f35" fmla="val 1269"/>
                  <a:gd name="f36" fmla="val 730"/>
                  <a:gd name="f37" fmla="val 608"/>
                  <a:gd name="f38" fmla="val 221"/>
                  <a:gd name="f39" fmla="val 1186"/>
                  <a:gd name="f40" fmla="*/ f0 1 4262"/>
                  <a:gd name="f41" fmla="*/ f1 1 1858"/>
                  <a:gd name="f42" fmla="val f2"/>
                  <a:gd name="f43" fmla="val f3"/>
                  <a:gd name="f44" fmla="val f4"/>
                  <a:gd name="f45" fmla="+- f44 0 f42"/>
                  <a:gd name="f46" fmla="+- f43 0 f42"/>
                  <a:gd name="f47" fmla="*/ f46 1 4262"/>
                  <a:gd name="f48" fmla="*/ f45 1 1858"/>
                  <a:gd name="f49" fmla="*/ f42 1 f47"/>
                  <a:gd name="f50" fmla="*/ f43 1 f47"/>
                  <a:gd name="f51" fmla="*/ f42 1 f48"/>
                  <a:gd name="f52" fmla="*/ f44 1 f48"/>
                  <a:gd name="f53" fmla="*/ f49 f40 1"/>
                  <a:gd name="f54" fmla="*/ f50 f40 1"/>
                  <a:gd name="f55" fmla="*/ f52 f41 1"/>
                  <a:gd name="f56" fmla="*/ f5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3" t="f56" r="f54" b="f55"/>
                <a:pathLst>
                  <a:path w="4262" h="185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lnTo>
                      <a:pt x="f3" y="f25"/>
                    </a:lnTo>
                    <a:lnTo>
                      <a:pt x="f26" y="f2"/>
                    </a:lnTo>
                    <a:cubicBezTo>
                      <a:pt x="f26" y="f2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lnTo>
                      <a:pt x="f37" y="f38"/>
                    </a:lnTo>
                    <a:lnTo>
                      <a:pt x="f2" y="f39"/>
                    </a:ln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19">
                <a:extLst>
                  <a:ext uri="{FF2B5EF4-FFF2-40B4-BE49-F238E27FC236}">
                    <a16:creationId xmlns:a16="http://schemas.microsoft.com/office/drawing/2014/main" id="{CD32AE0C-31E6-5F4C-8294-99B16501562A}"/>
                  </a:ext>
                </a:extLst>
              </p:cNvPr>
              <p:cNvSpPr/>
              <p:nvPr/>
            </p:nvSpPr>
            <p:spPr>
              <a:xfrm>
                <a:off x="13802055" y="6833105"/>
                <a:ext cx="4655454" cy="15659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41"/>
                  <a:gd name="f4" fmla="val 1259"/>
                  <a:gd name="f5" fmla="val 196"/>
                  <a:gd name="f6" fmla="val 277"/>
                  <a:gd name="f7" fmla="val 587"/>
                  <a:gd name="f8" fmla="val 383"/>
                  <a:gd name="f9" fmla="val 995"/>
                  <a:gd name="f10" fmla="val 502"/>
                  <a:gd name="f11" fmla="val 1121"/>
                  <a:gd name="f12" fmla="val 658"/>
                  <a:gd name="f13" fmla="val 1207"/>
                  <a:gd name="f14" fmla="val 830"/>
                  <a:gd name="f15" fmla="val 1238"/>
                  <a:gd name="f16" fmla="val 1069"/>
                  <a:gd name="f17" fmla="val 1280"/>
                  <a:gd name="f18" fmla="val 1422"/>
                  <a:gd name="f19" fmla="val 1279"/>
                  <a:gd name="f20" fmla="val 1796"/>
                  <a:gd name="f21" fmla="val 1059"/>
                  <a:gd name="f22" fmla="val 2353"/>
                  <a:gd name="f23" fmla="val 732"/>
                  <a:gd name="f24" fmla="val 3167"/>
                  <a:gd name="f25" fmla="val 235"/>
                  <a:gd name="f26" fmla="val 3732"/>
                  <a:gd name="f27" fmla="val 15"/>
                  <a:gd name="f28" fmla="val 1585"/>
                  <a:gd name="f29" fmla="val 938"/>
                  <a:gd name="f30" fmla="val 1153"/>
                  <a:gd name="f31" fmla="val 975"/>
                  <a:gd name="f32" fmla="val 894"/>
                  <a:gd name="f33" fmla="val 997"/>
                  <a:gd name="f34" fmla="val 485"/>
                  <a:gd name="f35" fmla="val 600"/>
                  <a:gd name="f36" fmla="*/ f0 1 3741"/>
                  <a:gd name="f37" fmla="*/ f1 1 1259"/>
                  <a:gd name="f38" fmla="val f2"/>
                  <a:gd name="f39" fmla="val f3"/>
                  <a:gd name="f40" fmla="val f4"/>
                  <a:gd name="f41" fmla="+- f40 0 f38"/>
                  <a:gd name="f42" fmla="+- f39 0 f38"/>
                  <a:gd name="f43" fmla="*/ f42 1 3741"/>
                  <a:gd name="f44" fmla="*/ f41 1 1259"/>
                  <a:gd name="f45" fmla="*/ f38 1 f43"/>
                  <a:gd name="f46" fmla="*/ f39 1 f43"/>
                  <a:gd name="f47" fmla="*/ f38 1 f44"/>
                  <a:gd name="f48" fmla="*/ f40 1 f44"/>
                  <a:gd name="f49" fmla="*/ f45 f36 1"/>
                  <a:gd name="f50" fmla="*/ f46 f36 1"/>
                  <a:gd name="f51" fmla="*/ f48 f37 1"/>
                  <a:gd name="f52" fmla="*/ f47 f3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9" t="f52" r="f50" b="f51"/>
                <a:pathLst>
                  <a:path w="3741" h="1259">
                    <a:moveTo>
                      <a:pt x="f5" y="f6"/>
                    </a:moveTo>
                    <a:lnTo>
                      <a:pt x="f2" y="f7"/>
                    </a:lnTo>
                    <a:lnTo>
                      <a:pt x="f8" y="f9"/>
                    </a:ln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3" y="f2"/>
                    </a:lnTo>
                    <a:cubicBezTo>
                      <a:pt x="f3" y="f2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5" y="f6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20">
                <a:extLst>
                  <a:ext uri="{FF2B5EF4-FFF2-40B4-BE49-F238E27FC236}">
                    <a16:creationId xmlns:a16="http://schemas.microsoft.com/office/drawing/2014/main" id="{16D292B5-3E63-204F-A1A6-FBBC51649CD1}"/>
                  </a:ext>
                </a:extLst>
              </p:cNvPr>
              <p:cNvSpPr/>
              <p:nvPr/>
            </p:nvSpPr>
            <p:spPr>
              <a:xfrm>
                <a:off x="13792097" y="6077527"/>
                <a:ext cx="5325142" cy="23302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279"/>
                  <a:gd name="f4" fmla="val 1873"/>
                  <a:gd name="f5" fmla="val 397"/>
                  <a:gd name="f6" fmla="val 1596"/>
                  <a:gd name="f7" fmla="val 514"/>
                  <a:gd name="f8" fmla="val 1722"/>
                  <a:gd name="f9" fmla="val 671"/>
                  <a:gd name="f10" fmla="val 1808"/>
                  <a:gd name="f11" fmla="val 839"/>
                  <a:gd name="f12" fmla="val 1837"/>
                  <a:gd name="f13" fmla="val 1070"/>
                  <a:gd name="f14" fmla="val 1878"/>
                  <a:gd name="f15" fmla="val 1424"/>
                  <a:gd name="f16" fmla="val 1881"/>
                  <a:gd name="f17" fmla="val 1800"/>
                  <a:gd name="f18" fmla="val 1660"/>
                  <a:gd name="f19" fmla="val 1864"/>
                  <a:gd name="f20" fmla="val 1623"/>
                  <a:gd name="f21" fmla="val 1930"/>
                  <a:gd name="f22" fmla="val 1583"/>
                  <a:gd name="f23" fmla="val 2000"/>
                  <a:gd name="f24" fmla="val 1542"/>
                  <a:gd name="f25" fmla="val 2662"/>
                  <a:gd name="f26" fmla="val 1151"/>
                  <a:gd name="f27" fmla="val 3568"/>
                  <a:gd name="f28" fmla="val 614"/>
                  <a:gd name="f29" fmla="val 4051"/>
                  <a:gd name="f30" fmla="val 518"/>
                  <a:gd name="f31" fmla="val 4263"/>
                  <a:gd name="f32" fmla="val 492"/>
                  <a:gd name="f33" fmla="val 4189"/>
                  <a:gd name="f34" fmla="val 16"/>
                  <a:gd name="f35" fmla="val 4064"/>
                  <a:gd name="f36" fmla="val 34"/>
                  <a:gd name="f37" fmla="val 2318"/>
                  <a:gd name="f38" fmla="val 290"/>
                  <a:gd name="f39" fmla="val 1340"/>
                  <a:gd name="f40" fmla="val 751"/>
                  <a:gd name="f41" fmla="val 1317"/>
                  <a:gd name="f42" fmla="val 761"/>
                  <a:gd name="f43" fmla="val 1291"/>
                  <a:gd name="f44" fmla="val 757"/>
                  <a:gd name="f45" fmla="val 1272"/>
                  <a:gd name="f46" fmla="val 743"/>
                  <a:gd name="f47" fmla="val 619"/>
                  <a:gd name="f48" fmla="val 240"/>
                  <a:gd name="f49" fmla="val 18"/>
                  <a:gd name="f50" fmla="val 1193"/>
                  <a:gd name="f51" fmla="val 1084"/>
                  <a:gd name="f52" fmla="val 992"/>
                  <a:gd name="f53" fmla="val 908"/>
                  <a:gd name="f54" fmla="val 1865"/>
                  <a:gd name="f55" fmla="val 836"/>
                  <a:gd name="f56" fmla="val 1852"/>
                  <a:gd name="f57" fmla="val 666"/>
                  <a:gd name="f58" fmla="val 1822"/>
                  <a:gd name="f59" fmla="val 506"/>
                  <a:gd name="f60" fmla="val 1734"/>
                  <a:gd name="f61" fmla="val 386"/>
                  <a:gd name="f62" fmla="val 1606"/>
                  <a:gd name="f63" fmla="val 1195"/>
                  <a:gd name="f64" fmla="val 219"/>
                  <a:gd name="f65" fmla="val 1281"/>
                  <a:gd name="f66" fmla="val 732"/>
                  <a:gd name="f67" fmla="val 1296"/>
                  <a:gd name="f68" fmla="val 1316"/>
                  <a:gd name="f69" fmla="val 746"/>
                  <a:gd name="f70" fmla="val 1333"/>
                  <a:gd name="f71" fmla="val 737"/>
                  <a:gd name="f72" fmla="val 2346"/>
                  <a:gd name="f73" fmla="val 261"/>
                  <a:gd name="f74" fmla="val 4176"/>
                  <a:gd name="f75" fmla="val 3"/>
                  <a:gd name="f76" fmla="val 4195"/>
                  <a:gd name="f77" fmla="val 1"/>
                  <a:gd name="f78" fmla="val 4202"/>
                  <a:gd name="f79" fmla="val 505"/>
                  <a:gd name="f80" fmla="val 4054"/>
                  <a:gd name="f81" fmla="val 532"/>
                  <a:gd name="f82" fmla="val 3573"/>
                  <a:gd name="f83" fmla="val 628"/>
                  <a:gd name="f84" fmla="val 2669"/>
                  <a:gd name="f85" fmla="val 1163"/>
                  <a:gd name="f86" fmla="val 2008"/>
                  <a:gd name="f87" fmla="val 1554"/>
                  <a:gd name="f88" fmla="val 1938"/>
                  <a:gd name="f89" fmla="val 1595"/>
                  <a:gd name="f90" fmla="val 1871"/>
                  <a:gd name="f91" fmla="val 1635"/>
                  <a:gd name="f92" fmla="val 1807"/>
                  <a:gd name="f93" fmla="val 1672"/>
                  <a:gd name="f94" fmla="val 1545"/>
                  <a:gd name="f95" fmla="val 1827"/>
                  <a:gd name="f96" fmla="val 1292"/>
                  <a:gd name="f97" fmla="*/ f0 1 4279"/>
                  <a:gd name="f98" fmla="*/ f1 1 1873"/>
                  <a:gd name="f99" fmla="val f2"/>
                  <a:gd name="f100" fmla="val f3"/>
                  <a:gd name="f101" fmla="val f4"/>
                  <a:gd name="f102" fmla="+- f101 0 f99"/>
                  <a:gd name="f103" fmla="+- f100 0 f99"/>
                  <a:gd name="f104" fmla="*/ f103 1 4279"/>
                  <a:gd name="f105" fmla="*/ f102 1 1873"/>
                  <a:gd name="f106" fmla="*/ f99 1 f104"/>
                  <a:gd name="f107" fmla="*/ f100 1 f104"/>
                  <a:gd name="f108" fmla="*/ f99 1 f105"/>
                  <a:gd name="f109" fmla="*/ f101 1 f105"/>
                  <a:gd name="f110" fmla="*/ f106 f97 1"/>
                  <a:gd name="f111" fmla="*/ f107 f97 1"/>
                  <a:gd name="f112" fmla="*/ f109 f98 1"/>
                  <a:gd name="f113" fmla="*/ f108 f9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0" t="f113" r="f111" b="f112"/>
                <a:pathLst>
                  <a:path w="4279" h="1873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lnTo>
                      <a:pt x="f31" y="f32"/>
                    </a:lnTo>
                    <a:lnTo>
                      <a:pt x="f33" y="f34"/>
                    </a:ln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lnTo>
                      <a:pt x="f47" y="f48"/>
                    </a:lnTo>
                    <a:lnTo>
                      <a:pt x="f49" y="f50"/>
                    </a:lnTo>
                    <a:close/>
                    <a:moveTo>
                      <a:pt x="f51" y="f4"/>
                    </a:moveTo>
                    <a:cubicBezTo>
                      <a:pt x="f52" y="f4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lnTo>
                      <a:pt x="f2" y="f63"/>
                    </a:lnTo>
                    <a:lnTo>
                      <a:pt x="f28" y="f64"/>
                    </a:lnTo>
                    <a:lnTo>
                      <a:pt x="f65" y="f66"/>
                    </a:lnTo>
                    <a:cubicBezTo>
                      <a:pt x="f67" y="f46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lnTo>
                      <a:pt x="f78" y="f2"/>
                    </a:lnTo>
                    <a:lnTo>
                      <a:pt x="f3" y="f79"/>
                    </a:lnTo>
                    <a:lnTo>
                      <a:pt x="f80" y="f81"/>
                    </a:lnTo>
                    <a:cubicBezTo>
                      <a:pt x="f82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4"/>
                      <a:pt x="f51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21">
                <a:extLst>
                  <a:ext uri="{FF2B5EF4-FFF2-40B4-BE49-F238E27FC236}">
                    <a16:creationId xmlns:a16="http://schemas.microsoft.com/office/drawing/2014/main" id="{2C105936-F80A-8144-8D95-956C7C986830}"/>
                  </a:ext>
                </a:extLst>
              </p:cNvPr>
              <p:cNvSpPr/>
              <p:nvPr/>
            </p:nvSpPr>
            <p:spPr>
              <a:xfrm>
                <a:off x="14777958" y="6846797"/>
                <a:ext cx="548945" cy="15522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42"/>
                  <a:gd name="f4" fmla="val 1248"/>
                  <a:gd name="f5" fmla="val 357"/>
                  <a:gd name="f6" fmla="val 1247"/>
                  <a:gd name="f7" fmla="val 290"/>
                  <a:gd name="f8" fmla="val 862"/>
                  <a:gd name="f9" fmla="val 375"/>
                  <a:gd name="f10" fmla="val 382"/>
                  <a:gd name="f11" fmla="val 86"/>
                  <a:gd name="f12" fmla="val 331"/>
                  <a:gd name="f13" fmla="val -96"/>
                  <a:gd name="f14" fmla="val 535"/>
                  <a:gd name="f15" fmla="val -4"/>
                  <a:gd name="f16" fmla="val 1061"/>
                  <a:gd name="f17" fmla="val 41"/>
                  <a:gd name="f18" fmla="val 1225"/>
                  <a:gd name="f19" fmla="val 43"/>
                  <a:gd name="f20" fmla="val 1226"/>
                  <a:gd name="f21" fmla="val 44"/>
                  <a:gd name="f22" fmla="val 47"/>
                  <a:gd name="f23" fmla="val 1227"/>
                  <a:gd name="f24" fmla="val 136"/>
                  <a:gd name="f25" fmla="val 1242"/>
                  <a:gd name="f26" fmla="val 240"/>
                  <a:gd name="f27" fmla="val 1252"/>
                  <a:gd name="f28" fmla="*/ f0 1 442"/>
                  <a:gd name="f29" fmla="*/ f1 1 1248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442"/>
                  <a:gd name="f36" fmla="*/ f33 1 1248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442" h="1248">
                    <a:moveTo>
                      <a:pt x="f5" y="f6"/>
                    </a:moveTo>
                    <a:cubicBezTo>
                      <a:pt x="f7" y="f8"/>
                      <a:pt x="f9" y="f10"/>
                      <a:pt x="f3" y="f11"/>
                    </a:cubicBezTo>
                    <a:lnTo>
                      <a:pt x="f12" y="f2"/>
                    </a:ln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0"/>
                      <a:pt x="f22" y="f23"/>
                    </a:cubicBezTo>
                    <a:cubicBezTo>
                      <a:pt x="f24" y="f25"/>
                      <a:pt x="f26" y="f27"/>
                      <a:pt x="f5" y="f6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32" name="Freeform: Shape 22">
                <a:extLst>
                  <a:ext uri="{FF2B5EF4-FFF2-40B4-BE49-F238E27FC236}">
                    <a16:creationId xmlns:a16="http://schemas.microsoft.com/office/drawing/2014/main" id="{350E3365-E20A-694B-AFE8-9C6F148A040C}"/>
                  </a:ext>
                </a:extLst>
              </p:cNvPr>
              <p:cNvSpPr/>
              <p:nvPr/>
            </p:nvSpPr>
            <p:spPr>
              <a:xfrm>
                <a:off x="12796275" y="10940858"/>
                <a:ext cx="799145" cy="7792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43"/>
                  <a:gd name="f4" fmla="val 627"/>
                  <a:gd name="f5" fmla="val 489"/>
                  <a:gd name="f6" fmla="val 335"/>
                  <a:gd name="f7" fmla="val 55"/>
                  <a:gd name="f8" fmla="val 118"/>
                  <a:gd name="f9" fmla="val 133"/>
                  <a:gd name="f10" fmla="val 176"/>
                  <a:gd name="f11" fmla="val 47"/>
                  <a:gd name="f12" fmla="val 263"/>
                  <a:gd name="f13" fmla="val 85"/>
                  <a:gd name="f14" fmla="val 343"/>
                  <a:gd name="f15" fmla="val 111"/>
                  <a:gd name="f16" fmla="val 415"/>
                  <a:gd name="f17" fmla="val 168"/>
                  <a:gd name="f18" fmla="val 481"/>
                  <a:gd name="f19" fmla="val 587"/>
                  <a:gd name="f20" fmla="val 290"/>
                  <a:gd name="f21" fmla="*/ f0 1 643"/>
                  <a:gd name="f22" fmla="*/ f1 1 627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643"/>
                  <a:gd name="f29" fmla="*/ f26 1 627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643" h="627">
                    <a:moveTo>
                      <a:pt x="f5" y="f2"/>
                    </a:moveTo>
                    <a:cubicBezTo>
                      <a:pt x="f6" y="f7"/>
                      <a:pt x="f8" y="f9"/>
                      <a:pt x="f2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7" y="f4"/>
                    </a:lnTo>
                    <a:lnTo>
                      <a:pt x="f3" y="f18"/>
                    </a:lnTo>
                    <a:cubicBezTo>
                      <a:pt x="f3" y="f18"/>
                      <a:pt x="f19" y="f20"/>
                      <a:pt x="f5" y="f2"/>
                    </a:cubicBezTo>
                    <a:close/>
                  </a:path>
                </a:pathLst>
              </a:custGeom>
              <a:solidFill>
                <a:srgbClr val="FCE3A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23">
                <a:extLst>
                  <a:ext uri="{FF2B5EF4-FFF2-40B4-BE49-F238E27FC236}">
                    <a16:creationId xmlns:a16="http://schemas.microsoft.com/office/drawing/2014/main" id="{DD70331B-FE8D-8748-8165-93261BE43087}"/>
                  </a:ext>
                </a:extLst>
              </p:cNvPr>
              <p:cNvSpPr/>
              <p:nvPr/>
            </p:nvSpPr>
            <p:spPr>
              <a:xfrm>
                <a:off x="12783827" y="10928410"/>
                <a:ext cx="822795" cy="80287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62"/>
                  <a:gd name="f4" fmla="val 646"/>
                  <a:gd name="f5" fmla="val 20"/>
                  <a:gd name="f6" fmla="val 190"/>
                  <a:gd name="f7" fmla="val 67"/>
                  <a:gd name="f8" fmla="val 277"/>
                  <a:gd name="f9" fmla="val 103"/>
                  <a:gd name="f10" fmla="val 355"/>
                  <a:gd name="f11" fmla="val 127"/>
                  <a:gd name="f12" fmla="val 423"/>
                  <a:gd name="f13" fmla="val 184"/>
                  <a:gd name="f14" fmla="val 627"/>
                  <a:gd name="f15" fmla="val 644"/>
                  <a:gd name="f16" fmla="val 486"/>
                  <a:gd name="f17" fmla="val 634"/>
                  <a:gd name="f18" fmla="val 449"/>
                  <a:gd name="f19" fmla="val 580"/>
                  <a:gd name="f20" fmla="val 271"/>
                  <a:gd name="f21" fmla="val 495"/>
                  <a:gd name="f22" fmla="val 19"/>
                  <a:gd name="f23" fmla="val 340"/>
                  <a:gd name="f24" fmla="val 74"/>
                  <a:gd name="f25" fmla="val 136"/>
                  <a:gd name="f26" fmla="val 147"/>
                  <a:gd name="f27" fmla="val 174"/>
                  <a:gd name="f28" fmla="val 114"/>
                  <a:gd name="f29" fmla="val 427"/>
                  <a:gd name="f30" fmla="val 89"/>
                  <a:gd name="f31" fmla="val 359"/>
                  <a:gd name="f32" fmla="val 52"/>
                  <a:gd name="f33" fmla="val 278"/>
                  <a:gd name="f34" fmla="val 4"/>
                  <a:gd name="f35" fmla="val 182"/>
                  <a:gd name="f36" fmla="val 7"/>
                  <a:gd name="f37" fmla="val 179"/>
                  <a:gd name="f38" fmla="val 124"/>
                  <a:gd name="f39" fmla="val 338"/>
                  <a:gd name="f40" fmla="val 60"/>
                  <a:gd name="f41" fmla="val 498"/>
                  <a:gd name="f42" fmla="val 3"/>
                  <a:gd name="f43" fmla="val 505"/>
                  <a:gd name="f44" fmla="val 506"/>
                  <a:gd name="f45" fmla="val 603"/>
                  <a:gd name="f46" fmla="val 294"/>
                  <a:gd name="f47" fmla="val 660"/>
                  <a:gd name="f48" fmla="val 489"/>
                  <a:gd name="f49" fmla="val 496"/>
                  <a:gd name="f50" fmla="*/ f0 1 662"/>
                  <a:gd name="f51" fmla="*/ f1 1 646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662"/>
                  <a:gd name="f58" fmla="*/ f55 1 646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662" h="646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3" y="f14"/>
                    </a:ln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5" y="f6"/>
                    </a:cubicBezTo>
                    <a:close/>
                    <a:moveTo>
                      <a:pt x="f27" y="f4"/>
                    </a:moveTo>
                    <a:lnTo>
                      <a:pt x="f28" y="f29"/>
                    </a:lnTo>
                    <a:cubicBezTo>
                      <a:pt x="f30" y="f31"/>
                      <a:pt x="f32" y="f33"/>
                      <a:pt x="f34" y="f6"/>
                    </a:cubicBezTo>
                    <a:lnTo>
                      <a:pt x="f2" y="f35"/>
                    </a:lnTo>
                    <a:lnTo>
                      <a:pt x="f36" y="f37"/>
                    </a:lnTo>
                    <a:cubicBezTo>
                      <a:pt x="f38" y="f25"/>
                      <a:pt x="f39" y="f40"/>
                      <a:pt x="f41" y="f42"/>
                    </a:cubicBezTo>
                    <a:lnTo>
                      <a:pt x="f43" y="f2"/>
                    </a:lnTo>
                    <a:lnTo>
                      <a:pt x="f44" y="f36"/>
                    </a:lnTo>
                    <a:cubicBezTo>
                      <a:pt x="f45" y="f46"/>
                      <a:pt x="f47" y="f16"/>
                      <a:pt x="f47" y="f48"/>
                    </a:cubicBezTo>
                    <a:lnTo>
                      <a:pt x="f3" y="f49"/>
                    </a:ln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24">
                <a:extLst>
                  <a:ext uri="{FF2B5EF4-FFF2-40B4-BE49-F238E27FC236}">
                    <a16:creationId xmlns:a16="http://schemas.microsoft.com/office/drawing/2014/main" id="{F9AEB5A0-C741-CB43-ADE0-E49A1ABA8D0C}"/>
                  </a:ext>
                </a:extLst>
              </p:cNvPr>
              <p:cNvSpPr/>
              <p:nvPr/>
            </p:nvSpPr>
            <p:spPr>
              <a:xfrm>
                <a:off x="11663534" y="11289395"/>
                <a:ext cx="2172130" cy="11700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6"/>
                  <a:gd name="f4" fmla="val 941"/>
                  <a:gd name="f5" fmla="val 810"/>
                  <a:gd name="f6" fmla="val 196"/>
                  <a:gd name="f7" fmla="val 727"/>
                  <a:gd name="f8" fmla="val 317"/>
                  <a:gd name="f9" fmla="val 605"/>
                  <a:gd name="f10" fmla="val 411"/>
                  <a:gd name="f11" fmla="val 465"/>
                  <a:gd name="f12" fmla="val 467"/>
                  <a:gd name="f13" fmla="val 338"/>
                  <a:gd name="f14" fmla="val 517"/>
                  <a:gd name="f15" fmla="val 122"/>
                  <a:gd name="f16" fmla="val 488"/>
                  <a:gd name="f17" fmla="val 42"/>
                  <a:gd name="f18" fmla="val 606"/>
                  <a:gd name="f19" fmla="val -123"/>
                  <a:gd name="f20" fmla="val 849"/>
                  <a:gd name="f21" fmla="val 233"/>
                  <a:gd name="f22" fmla="val 953"/>
                  <a:gd name="f23" fmla="val 426"/>
                  <a:gd name="f24" fmla="val 940"/>
                  <a:gd name="f25" fmla="val 755"/>
                  <a:gd name="f26" fmla="val 917"/>
                  <a:gd name="f27" fmla="val 1045"/>
                  <a:gd name="f28" fmla="val 804"/>
                  <a:gd name="f29" fmla="val 1377"/>
                  <a:gd name="f30" fmla="val 848"/>
                  <a:gd name="f31" fmla="val 1441"/>
                  <a:gd name="f32" fmla="val 856"/>
                  <a:gd name="f33" fmla="val 1505"/>
                  <a:gd name="f34" fmla="val 854"/>
                  <a:gd name="f35" fmla="val 1566"/>
                  <a:gd name="f36" fmla="val 837"/>
                  <a:gd name="f37" fmla="val 1668"/>
                  <a:gd name="f38" fmla="val 1781"/>
                  <a:gd name="f39" fmla="val 742"/>
                  <a:gd name="f40" fmla="val 1735"/>
                  <a:gd name="f41" fmla="val 574"/>
                  <a:gd name="f42" fmla="val 1658"/>
                  <a:gd name="f43" fmla="val 287"/>
                  <a:gd name="f44" fmla="val 1681"/>
                  <a:gd name="f45" fmla="val 14"/>
                  <a:gd name="f46" fmla="val 1540"/>
                  <a:gd name="f47" fmla="val 37"/>
                  <a:gd name="f48" fmla="val 1399"/>
                  <a:gd name="f49" fmla="val 58"/>
                  <a:gd name="f50" fmla="val 295"/>
                  <a:gd name="f51" fmla="val 1321"/>
                  <a:gd name="f52" fmla="val 235"/>
                  <a:gd name="f53" fmla="val 1103"/>
                  <a:gd name="f54" fmla="val 177"/>
                  <a:gd name="f55" fmla="val 1134"/>
                  <a:gd name="f56" fmla="val -148"/>
                  <a:gd name="f57" fmla="val 907"/>
                  <a:gd name="f58" fmla="val 80"/>
                  <a:gd name="f59" fmla="val 865"/>
                  <a:gd name="f60" fmla="val 123"/>
                  <a:gd name="f61" fmla="val 834"/>
                  <a:gd name="f62" fmla="val 161"/>
                  <a:gd name="f63" fmla="*/ f0 1 1746"/>
                  <a:gd name="f64" fmla="*/ f1 1 941"/>
                  <a:gd name="f65" fmla="val f2"/>
                  <a:gd name="f66" fmla="val f3"/>
                  <a:gd name="f67" fmla="val f4"/>
                  <a:gd name="f68" fmla="+- f67 0 f65"/>
                  <a:gd name="f69" fmla="+- f66 0 f65"/>
                  <a:gd name="f70" fmla="*/ f69 1 1746"/>
                  <a:gd name="f71" fmla="*/ f68 1 941"/>
                  <a:gd name="f72" fmla="*/ f65 1 f70"/>
                  <a:gd name="f73" fmla="*/ f66 1 f70"/>
                  <a:gd name="f74" fmla="*/ f65 1 f71"/>
                  <a:gd name="f75" fmla="*/ f67 1 f71"/>
                  <a:gd name="f76" fmla="*/ f72 f63 1"/>
                  <a:gd name="f77" fmla="*/ f73 f63 1"/>
                  <a:gd name="f78" fmla="*/ f75 f64 1"/>
                  <a:gd name="f79" fmla="*/ f74 f6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1746" h="941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5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46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25">
                <a:extLst>
                  <a:ext uri="{FF2B5EF4-FFF2-40B4-BE49-F238E27FC236}">
                    <a16:creationId xmlns:a16="http://schemas.microsoft.com/office/drawing/2014/main" id="{246D1A39-3076-6C4B-BDF9-4E86CD7622D1}"/>
                  </a:ext>
                </a:extLst>
              </p:cNvPr>
              <p:cNvSpPr/>
              <p:nvPr/>
            </p:nvSpPr>
            <p:spPr>
              <a:xfrm>
                <a:off x="11671003" y="11971531"/>
                <a:ext cx="2164662" cy="4879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0"/>
                  <a:gd name="f4" fmla="val 393"/>
                  <a:gd name="f5" fmla="val 421"/>
                  <a:gd name="f6" fmla="val 392"/>
                  <a:gd name="f7" fmla="val 750"/>
                  <a:gd name="f8" fmla="val 369"/>
                  <a:gd name="f9" fmla="val 1040"/>
                  <a:gd name="f10" fmla="val 256"/>
                  <a:gd name="f11" fmla="val 1372"/>
                  <a:gd name="f12" fmla="val 300"/>
                  <a:gd name="f13" fmla="val 1436"/>
                  <a:gd name="f14" fmla="val 308"/>
                  <a:gd name="f15" fmla="val 1500"/>
                  <a:gd name="f16" fmla="val 306"/>
                  <a:gd name="f17" fmla="val 1561"/>
                  <a:gd name="f18" fmla="val 289"/>
                  <a:gd name="f19" fmla="val 1663"/>
                  <a:gd name="f20" fmla="val 262"/>
                  <a:gd name="f21" fmla="val 1776"/>
                  <a:gd name="f22" fmla="val 194"/>
                  <a:gd name="f23" fmla="val 1730"/>
                  <a:gd name="f24" fmla="val 26"/>
                  <a:gd name="f25" fmla="val 1728"/>
                  <a:gd name="f26" fmla="val 17"/>
                  <a:gd name="f27" fmla="val 1726"/>
                  <a:gd name="f28" fmla="val 9"/>
                  <a:gd name="f29" fmla="val 1724"/>
                  <a:gd name="f30" fmla="val 1714"/>
                  <a:gd name="f31" fmla="val 8"/>
                  <a:gd name="f32" fmla="val 1704"/>
                  <a:gd name="f33" fmla="val 15"/>
                  <a:gd name="f34" fmla="val 1694"/>
                  <a:gd name="f35" fmla="val 21"/>
                  <a:gd name="f36" fmla="val 1625"/>
                  <a:gd name="f37" fmla="val 62"/>
                  <a:gd name="f38" fmla="val 1544"/>
                  <a:gd name="f39" fmla="val 80"/>
                  <a:gd name="f40" fmla="val 1464"/>
                  <a:gd name="f41" fmla="val 96"/>
                  <a:gd name="f42" fmla="val 1071"/>
                  <a:gd name="f43" fmla="val 177"/>
                  <a:gd name="f44" fmla="val 662"/>
                  <a:gd name="f45" fmla="val 258"/>
                  <a:gd name="f46" fmla="val 257"/>
                  <a:gd name="f47" fmla="val 235"/>
                  <a:gd name="f48" fmla="val 171"/>
                  <a:gd name="f49" fmla="val 230"/>
                  <a:gd name="f50" fmla="val 85"/>
                  <a:gd name="f51" fmla="val 223"/>
                  <a:gd name="f52" fmla="val 213"/>
                  <a:gd name="f53" fmla="val 38"/>
                  <a:gd name="f54" fmla="val 345"/>
                  <a:gd name="f55" fmla="val 275"/>
                  <a:gd name="f56" fmla="val 401"/>
                  <a:gd name="f57" fmla="*/ f0 1 1740"/>
                  <a:gd name="f58" fmla="*/ f1 1 393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1740"/>
                  <a:gd name="f65" fmla="*/ f62 1 393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1740" h="393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2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2" y="f52"/>
                    </a:cubicBezTo>
                    <a:cubicBezTo>
                      <a:pt x="f53" y="f54"/>
                      <a:pt x="f55" y="f56"/>
                      <a:pt x="f5" y="f6"/>
                    </a:cubicBezTo>
                    <a:close/>
                  </a:path>
                </a:pathLst>
              </a:custGeom>
              <a:solidFill>
                <a:srgbClr val="2231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26">
                <a:extLst>
                  <a:ext uri="{FF2B5EF4-FFF2-40B4-BE49-F238E27FC236}">
                    <a16:creationId xmlns:a16="http://schemas.microsoft.com/office/drawing/2014/main" id="{D2E5F26D-6A1A-3844-9898-51A81B8B6586}"/>
                  </a:ext>
                </a:extLst>
              </p:cNvPr>
              <p:cNvSpPr/>
              <p:nvPr/>
            </p:nvSpPr>
            <p:spPr>
              <a:xfrm>
                <a:off x="11663534" y="11911782"/>
                <a:ext cx="2167151" cy="40455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42"/>
                  <a:gd name="f4" fmla="val 326"/>
                  <a:gd name="f5" fmla="val 102"/>
                  <a:gd name="f6" fmla="val 1740"/>
                  <a:gd name="f7" fmla="val 93"/>
                  <a:gd name="f8" fmla="val 1738"/>
                  <a:gd name="f9" fmla="val 84"/>
                  <a:gd name="f10" fmla="val 1735"/>
                  <a:gd name="f11" fmla="val 74"/>
                  <a:gd name="f12" fmla="val 1728"/>
                  <a:gd name="f13" fmla="val 49"/>
                  <a:gd name="f14" fmla="val 1723"/>
                  <a:gd name="f15" fmla="val 25"/>
                  <a:gd name="f16" fmla="val 1717"/>
                  <a:gd name="f17" fmla="val 1668"/>
                  <a:gd name="f18" fmla="val 23"/>
                  <a:gd name="f19" fmla="val 1609"/>
                  <a:gd name="f20" fmla="val 41"/>
                  <a:gd name="f21" fmla="val 1537"/>
                  <a:gd name="f22" fmla="val 56"/>
                  <a:gd name="f23" fmla="val 1060"/>
                  <a:gd name="f24" fmla="val 158"/>
                  <a:gd name="f25" fmla="val 630"/>
                  <a:gd name="f26" fmla="val 240"/>
                  <a:gd name="f27" fmla="val 193"/>
                  <a:gd name="f28" fmla="val 216"/>
                  <a:gd name="f29" fmla="val 128"/>
                  <a:gd name="f30" fmla="val 212"/>
                  <a:gd name="f31" fmla="val 63"/>
                  <a:gd name="f32" fmla="val 208"/>
                  <a:gd name="f33" fmla="val 1"/>
                  <a:gd name="f34" fmla="val 201"/>
                  <a:gd name="f35" fmla="val -4"/>
                  <a:gd name="f36" fmla="val 243"/>
                  <a:gd name="f37" fmla="val 7"/>
                  <a:gd name="f38" fmla="val 279"/>
                  <a:gd name="f39" fmla="val 30"/>
                  <a:gd name="f40" fmla="val 310"/>
                  <a:gd name="f41" fmla="val 83"/>
                  <a:gd name="f42" fmla="val 314"/>
                  <a:gd name="f43" fmla="val 139"/>
                  <a:gd name="f44" fmla="val 319"/>
                  <a:gd name="f45" fmla="val 196"/>
                  <a:gd name="f46" fmla="val 322"/>
                  <a:gd name="f47" fmla="val 249"/>
                  <a:gd name="f48" fmla="val 325"/>
                  <a:gd name="f49" fmla="val 302"/>
                  <a:gd name="f50" fmla="val 356"/>
                  <a:gd name="f51" fmla="val 742"/>
                  <a:gd name="f52" fmla="val 1128"/>
                  <a:gd name="f53" fmla="val 251"/>
                  <a:gd name="f54" fmla="val 1551"/>
                  <a:gd name="f55" fmla="val 161"/>
                  <a:gd name="f56" fmla="val 1627"/>
                  <a:gd name="f57" fmla="val 145"/>
                  <a:gd name="f58" fmla="val 1688"/>
                  <a:gd name="f59" fmla="val 126"/>
                  <a:gd name="f60" fmla="*/ f0 1 1742"/>
                  <a:gd name="f61" fmla="*/ f1 1 326"/>
                  <a:gd name="f62" fmla="val f2"/>
                  <a:gd name="f63" fmla="val f3"/>
                  <a:gd name="f64" fmla="val f4"/>
                  <a:gd name="f65" fmla="+- f64 0 f62"/>
                  <a:gd name="f66" fmla="+- f63 0 f62"/>
                  <a:gd name="f67" fmla="*/ f66 1 1742"/>
                  <a:gd name="f68" fmla="*/ f65 1 326"/>
                  <a:gd name="f69" fmla="*/ f62 1 f67"/>
                  <a:gd name="f70" fmla="*/ f63 1 f67"/>
                  <a:gd name="f71" fmla="*/ f62 1 f68"/>
                  <a:gd name="f72" fmla="*/ f64 1 f68"/>
                  <a:gd name="f73" fmla="*/ f69 f60 1"/>
                  <a:gd name="f74" fmla="*/ f70 f60 1"/>
                  <a:gd name="f75" fmla="*/ f72 f61 1"/>
                  <a:gd name="f76" fmla="*/ f71 f6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3" t="f76" r="f74" b="f75"/>
                <a:pathLst>
                  <a:path w="1742" h="32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4"/>
                      <a:pt x="f50" y="f4"/>
                    </a:cubicBezTo>
                    <a:cubicBezTo>
                      <a:pt x="f51" y="f4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3" y="f5"/>
                    </a:cubicBezTo>
                    <a:close/>
                  </a:path>
                </a:pathLst>
              </a:custGeom>
              <a:solidFill>
                <a:srgbClr val="7DB8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27">
                <a:extLst>
                  <a:ext uri="{FF2B5EF4-FFF2-40B4-BE49-F238E27FC236}">
                    <a16:creationId xmlns:a16="http://schemas.microsoft.com/office/drawing/2014/main" id="{5FFBF211-7464-0B40-BF7D-DFAF9E6C6432}"/>
                  </a:ext>
                </a:extLst>
              </p:cNvPr>
              <p:cNvSpPr/>
              <p:nvPr/>
            </p:nvSpPr>
            <p:spPr>
              <a:xfrm>
                <a:off x="11654820" y="11899334"/>
                <a:ext cx="2184578" cy="42571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56"/>
                  <a:gd name="f4" fmla="val 343"/>
                  <a:gd name="f5" fmla="val 40"/>
                  <a:gd name="f6" fmla="val 313"/>
                  <a:gd name="f7" fmla="val 94"/>
                  <a:gd name="f8" fmla="val 317"/>
                  <a:gd name="f9" fmla="val 150"/>
                  <a:gd name="f10" fmla="val 322"/>
                  <a:gd name="f11" fmla="val 203"/>
                  <a:gd name="f12" fmla="val 325"/>
                  <a:gd name="f13" fmla="val 255"/>
                  <a:gd name="f14" fmla="val 328"/>
                  <a:gd name="f15" fmla="val 309"/>
                  <a:gd name="f16" fmla="val 329"/>
                  <a:gd name="f17" fmla="val 363"/>
                  <a:gd name="f18" fmla="val 752"/>
                  <a:gd name="f19" fmla="val 1149"/>
                  <a:gd name="f20" fmla="val 251"/>
                  <a:gd name="f21" fmla="val 1557"/>
                  <a:gd name="f22" fmla="val 163"/>
                  <a:gd name="f23" fmla="val 1630"/>
                  <a:gd name="f24" fmla="val 148"/>
                  <a:gd name="f25" fmla="val 1688"/>
                  <a:gd name="f26" fmla="val 130"/>
                  <a:gd name="f27" fmla="val 1740"/>
                  <a:gd name="f28" fmla="val 107"/>
                  <a:gd name="f29" fmla="val 1738"/>
                  <a:gd name="f30" fmla="val 101"/>
                  <a:gd name="f31" fmla="val 1735"/>
                  <a:gd name="f32" fmla="val 86"/>
                  <a:gd name="f33" fmla="val 1730"/>
                  <a:gd name="f34" fmla="val 65"/>
                  <a:gd name="f35" fmla="val 1725"/>
                  <a:gd name="f36" fmla="val 44"/>
                  <a:gd name="f37" fmla="val 1719"/>
                  <a:gd name="f38" fmla="val 20"/>
                  <a:gd name="f39" fmla="val 1671"/>
                  <a:gd name="f40" fmla="val 41"/>
                  <a:gd name="f41" fmla="val 1615"/>
                  <a:gd name="f42" fmla="val 58"/>
                  <a:gd name="f43" fmla="val 1546"/>
                  <a:gd name="f44" fmla="val 73"/>
                  <a:gd name="f45" fmla="val 1067"/>
                  <a:gd name="f46" fmla="val 175"/>
                  <a:gd name="f47" fmla="val 637"/>
                  <a:gd name="f48" fmla="val 258"/>
                  <a:gd name="f49" fmla="val 200"/>
                  <a:gd name="f50" fmla="val 233"/>
                  <a:gd name="f51" fmla="val 138"/>
                  <a:gd name="f52" fmla="val 229"/>
                  <a:gd name="f53" fmla="val 76"/>
                  <a:gd name="f54" fmla="val 225"/>
                  <a:gd name="f55" fmla="val 14"/>
                  <a:gd name="f56" fmla="val 219"/>
                  <a:gd name="f57" fmla="val 11"/>
                  <a:gd name="f58" fmla="val 253"/>
                  <a:gd name="f59" fmla="val 285"/>
                  <a:gd name="f60" fmla="val 342"/>
                  <a:gd name="f61" fmla="val 202"/>
                  <a:gd name="f62" fmla="val 339"/>
                  <a:gd name="f63" fmla="val 147"/>
                  <a:gd name="f64" fmla="val 336"/>
                  <a:gd name="f65" fmla="val 91"/>
                  <a:gd name="f66" fmla="val 332"/>
                  <a:gd name="f67" fmla="val 36"/>
                  <a:gd name="f68" fmla="val 327"/>
                  <a:gd name="f69" fmla="val 33"/>
                  <a:gd name="f70" fmla="val 326"/>
                  <a:gd name="f71" fmla="val 31"/>
                  <a:gd name="f72" fmla="val 324"/>
                  <a:gd name="f73" fmla="val 5"/>
                  <a:gd name="f74" fmla="val 290"/>
                  <a:gd name="f75" fmla="val -5"/>
                  <a:gd name="f76" fmla="val 252"/>
                  <a:gd name="f77" fmla="val 2"/>
                  <a:gd name="f78" fmla="val 210"/>
                  <a:gd name="f79" fmla="val 3"/>
                  <a:gd name="f80" fmla="val 10"/>
                  <a:gd name="f81" fmla="val 204"/>
                  <a:gd name="f82" fmla="val 72"/>
                  <a:gd name="f83" fmla="val 137"/>
                  <a:gd name="f84" fmla="val 215"/>
                  <a:gd name="f85" fmla="val 201"/>
                  <a:gd name="f86" fmla="val 635"/>
                  <a:gd name="f87" fmla="val 243"/>
                  <a:gd name="f88" fmla="val 1066"/>
                  <a:gd name="f89" fmla="val 161"/>
                  <a:gd name="f90" fmla="val 1543"/>
                  <a:gd name="f91" fmla="val 26"/>
                  <a:gd name="f92" fmla="val 1721"/>
                  <a:gd name="f93" fmla="val 4"/>
                  <a:gd name="f94" fmla="val 1729"/>
                  <a:gd name="f95" fmla="val 1731"/>
                  <a:gd name="f96" fmla="val 8"/>
                  <a:gd name="f97" fmla="val 1737"/>
                  <a:gd name="f98" fmla="val 35"/>
                  <a:gd name="f99" fmla="val 1743"/>
                  <a:gd name="f100" fmla="val 59"/>
                  <a:gd name="f101" fmla="val 1749"/>
                  <a:gd name="f102" fmla="val 82"/>
                  <a:gd name="f103" fmla="val 1751"/>
                  <a:gd name="f104" fmla="val 92"/>
                  <a:gd name="f105" fmla="val 1754"/>
                  <a:gd name="f106" fmla="val 111"/>
                  <a:gd name="f107" fmla="val 116"/>
                  <a:gd name="f108" fmla="val 118"/>
                  <a:gd name="f109" fmla="val 1698"/>
                  <a:gd name="f110" fmla="val 142"/>
                  <a:gd name="f111" fmla="val 1637"/>
                  <a:gd name="f112" fmla="val 162"/>
                  <a:gd name="f113" fmla="val 1560"/>
                  <a:gd name="f114" fmla="val 178"/>
                  <a:gd name="f115" fmla="val 1152"/>
                  <a:gd name="f116" fmla="val 265"/>
                  <a:gd name="f117" fmla="*/ f0 1 1756"/>
                  <a:gd name="f118" fmla="*/ f1 1 343"/>
                  <a:gd name="f119" fmla="val f2"/>
                  <a:gd name="f120" fmla="val f3"/>
                  <a:gd name="f121" fmla="val f4"/>
                  <a:gd name="f122" fmla="+- f121 0 f119"/>
                  <a:gd name="f123" fmla="+- f120 0 f119"/>
                  <a:gd name="f124" fmla="*/ f123 1 1756"/>
                  <a:gd name="f125" fmla="*/ f122 1 343"/>
                  <a:gd name="f126" fmla="*/ f119 1 f124"/>
                  <a:gd name="f127" fmla="*/ f120 1 f124"/>
                  <a:gd name="f128" fmla="*/ f119 1 f125"/>
                  <a:gd name="f129" fmla="*/ f121 1 f125"/>
                  <a:gd name="f130" fmla="*/ f126 f117 1"/>
                  <a:gd name="f131" fmla="*/ f127 f117 1"/>
                  <a:gd name="f132" fmla="*/ f129 f118 1"/>
                  <a:gd name="f133" fmla="*/ f128 f1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0" t="f133" r="f131" b="f132"/>
                <a:pathLst>
                  <a:path w="1756" h="343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6"/>
                    </a:cubicBezTo>
                    <a:cubicBezTo>
                      <a:pt x="f18" y="f16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29" y="f7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38" y="f59"/>
                      <a:pt x="f5" y="f6"/>
                    </a:cubicBezTo>
                    <a:close/>
                    <a:moveTo>
                      <a:pt x="f17" y="f4"/>
                    </a:moveTo>
                    <a:cubicBezTo>
                      <a:pt x="f15" y="f4"/>
                      <a:pt x="f13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lnTo>
                      <a:pt x="f69" y="f70"/>
                    </a:lnTo>
                    <a:lnTo>
                      <a:pt x="f71" y="f72"/>
                    </a:lnTo>
                    <a:cubicBezTo>
                      <a:pt x="f73" y="f74"/>
                      <a:pt x="f75" y="f76"/>
                      <a:pt x="f77" y="f78"/>
                    </a:cubicBezTo>
                    <a:lnTo>
                      <a:pt x="f79" y="f11"/>
                    </a:lnTo>
                    <a:lnTo>
                      <a:pt x="f80" y="f81"/>
                    </a:lnTo>
                    <a:cubicBezTo>
                      <a:pt x="f82" y="f78"/>
                      <a:pt x="f83" y="f84"/>
                      <a:pt x="f85" y="f56"/>
                    </a:cubicBezTo>
                    <a:cubicBezTo>
                      <a:pt x="f86" y="f87"/>
                      <a:pt x="f88" y="f89"/>
                      <a:pt x="f90" y="f42"/>
                    </a:cubicBezTo>
                    <a:cubicBezTo>
                      <a:pt x="f41" y="f36"/>
                      <a:pt x="f39" y="f91"/>
                      <a:pt x="f92" y="f93"/>
                    </a:cubicBezTo>
                    <a:lnTo>
                      <a:pt x="f94" y="f2"/>
                    </a:lnTo>
                    <a:lnTo>
                      <a:pt x="f95" y="f96"/>
                    </a:ln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30"/>
                      <a:pt x="f3" y="f106"/>
                    </a:cubicBezTo>
                    <a:lnTo>
                      <a:pt x="f3" y="f107"/>
                    </a:lnTo>
                    <a:lnTo>
                      <a:pt x="f103" y="f108"/>
                    </a:ln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8" y="f4"/>
                      <a:pt x="f17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28">
                <a:extLst>
                  <a:ext uri="{FF2B5EF4-FFF2-40B4-BE49-F238E27FC236}">
                    <a16:creationId xmlns:a16="http://schemas.microsoft.com/office/drawing/2014/main" id="{A7D9C5ED-0431-7F46-AC1D-5522C4FE93F0}"/>
                  </a:ext>
                </a:extLst>
              </p:cNvPr>
              <p:cNvSpPr/>
              <p:nvPr/>
            </p:nvSpPr>
            <p:spPr>
              <a:xfrm>
                <a:off x="12222437" y="11606812"/>
                <a:ext cx="505378" cy="392104"/>
              </a:xfrm>
              <a:custGeom>
                <a:avLst/>
                <a:gdLst>
                  <a:gd name="f0" fmla="val 360"/>
                  <a:gd name="f1" fmla="val 180"/>
                  <a:gd name="f2" fmla="val w"/>
                  <a:gd name="f3" fmla="val h"/>
                  <a:gd name="f4" fmla="val 0"/>
                  <a:gd name="f5" fmla="val 407"/>
                  <a:gd name="f6" fmla="val 316"/>
                  <a:gd name="f7" fmla="val 383"/>
                  <a:gd name="f8" fmla="val 32"/>
                  <a:gd name="f9" fmla="val 380"/>
                  <a:gd name="f10" fmla="val 377"/>
                  <a:gd name="f11" fmla="val 33"/>
                  <a:gd name="f12" fmla="val 373"/>
                  <a:gd name="f13" fmla="val 34"/>
                  <a:gd name="f14" fmla="val 356"/>
                  <a:gd name="f15" fmla="val 19"/>
                  <a:gd name="f16" fmla="val 338"/>
                  <a:gd name="f17" fmla="val 10"/>
                  <a:gd name="f18" fmla="val 322"/>
                  <a:gd name="f19" fmla="val 4"/>
                  <a:gd name="f20" fmla="val 1"/>
                  <a:gd name="f21" fmla="val 6"/>
                  <a:gd name="f22" fmla="val 311"/>
                  <a:gd name="f23" fmla="val 12"/>
                  <a:gd name="f24" fmla="val 305"/>
                  <a:gd name="f25" fmla="val 18"/>
                  <a:gd name="f26" fmla="val 303"/>
                  <a:gd name="f27" fmla="val 47"/>
                  <a:gd name="f28" fmla="val 299"/>
                  <a:gd name="f29" fmla="val 91"/>
                  <a:gd name="f30" fmla="val 286"/>
                  <a:gd name="f31" fmla="val 144"/>
                  <a:gd name="f32" fmla="val 272"/>
                  <a:gd name="f33" fmla="val 125"/>
                  <a:gd name="f34" fmla="val 257"/>
                  <a:gd name="f35" fmla="val 108"/>
                  <a:gd name="f36" fmla="val 240"/>
                  <a:gd name="f37" fmla="val 97"/>
                  <a:gd name="f38" fmla="val 241"/>
                  <a:gd name="f39" fmla="val 242"/>
                  <a:gd name="f40" fmla="val 84"/>
                  <a:gd name="f41" fmla="val 78"/>
                  <a:gd name="f42" fmla="val 234"/>
                  <a:gd name="f43" fmla="val 86"/>
                  <a:gd name="f44" fmla="val 225"/>
                  <a:gd name="f45" fmla="val 94"/>
                  <a:gd name="f46" fmla="val 215"/>
                  <a:gd name="f47" fmla="val 101"/>
                  <a:gd name="f48" fmla="val 218"/>
                  <a:gd name="f49" fmla="val 102"/>
                  <a:gd name="f50" fmla="val 220"/>
                  <a:gd name="f51" fmla="val 103"/>
                  <a:gd name="f52" fmla="val 223"/>
                  <a:gd name="f53" fmla="val 105"/>
                  <a:gd name="f54" fmla="val 212"/>
                  <a:gd name="f55" fmla="val 160"/>
                  <a:gd name="f56" fmla="val 188"/>
                  <a:gd name="f57" fmla="val 201"/>
                  <a:gd name="f58" fmla="val 173"/>
                  <a:gd name="f59" fmla="val 224"/>
                  <a:gd name="f60" fmla="val 170"/>
                  <a:gd name="f61" fmla="val 222"/>
                  <a:gd name="f62" fmla="val 168"/>
                  <a:gd name="f63" fmla="val 166"/>
                  <a:gd name="f64" fmla="val 221"/>
                  <a:gd name="f65" fmla="val 157"/>
                  <a:gd name="f66" fmla="val 192"/>
                  <a:gd name="f67" fmla="val 172"/>
                  <a:gd name="f68" fmla="val 131"/>
                  <a:gd name="f69" fmla="val 158"/>
                  <a:gd name="f70" fmla="val 121"/>
                  <a:gd name="f71" fmla="val 164"/>
                  <a:gd name="f72" fmla="val 111"/>
                  <a:gd name="f73" fmla="val 176"/>
                  <a:gd name="f74" fmla="val 87"/>
                  <a:gd name="f75" fmla="val 53"/>
                  <a:gd name="f76" fmla="val 249"/>
                  <a:gd name="f77" fmla="val 268"/>
                  <a:gd name="f78" fmla="val 29"/>
                  <a:gd name="f79" fmla="val 245"/>
                  <a:gd name="f80" fmla="val 22"/>
                  <a:gd name="f81" fmla="val 229"/>
                  <a:gd name="f82" fmla="val 14"/>
                  <a:gd name="f83" fmla="val 217"/>
                  <a:gd name="f84" fmla="val 13"/>
                  <a:gd name="f85" fmla="val 11"/>
                  <a:gd name="f86" fmla="val 219"/>
                  <a:gd name="f87" fmla="val 9"/>
                  <a:gd name="f88" fmla="val 3"/>
                  <a:gd name="f89" fmla="val 7"/>
                  <a:gd name="f90" fmla="val 232"/>
                  <a:gd name="f91" fmla="val 247"/>
                  <a:gd name="f92" fmla="val 269"/>
                  <a:gd name="f93" fmla="val 8"/>
                  <a:gd name="f94" fmla="val 281"/>
                  <a:gd name="f95" fmla="val 292"/>
                  <a:gd name="f96" fmla="val 24"/>
                  <a:gd name="f97" fmla="val 38"/>
                  <a:gd name="f98" fmla="val 48"/>
                  <a:gd name="f99" fmla="val 287"/>
                  <a:gd name="f100" fmla="val 282"/>
                  <a:gd name="f101" fmla="val 44"/>
                  <a:gd name="f102" fmla="val 279"/>
                  <a:gd name="f103" fmla="val 68"/>
                  <a:gd name="f104" fmla="val 255"/>
                  <a:gd name="f105" fmla="val 211"/>
                  <a:gd name="f106" fmla="val 118"/>
                  <a:gd name="f107" fmla="val 167"/>
                  <a:gd name="f108" fmla="val 130"/>
                  <a:gd name="f109" fmla="val 179"/>
                  <a:gd name="f110" fmla="val 142"/>
                  <a:gd name="f111" fmla="val 197"/>
                  <a:gd name="f112" fmla="val 151"/>
                  <a:gd name="f113" fmla="val 228"/>
                  <a:gd name="f114" fmla="val 138"/>
                  <a:gd name="f115" fmla="val 236"/>
                  <a:gd name="f116" fmla="val 258"/>
                  <a:gd name="f117" fmla="val 149"/>
                  <a:gd name="f118" fmla="val 162"/>
                  <a:gd name="f119" fmla="val 175"/>
                  <a:gd name="f120" fmla="val 186"/>
                  <a:gd name="f121" fmla="val 237"/>
                  <a:gd name="f122" fmla="val 184"/>
                  <a:gd name="f123" fmla="val 199"/>
                  <a:gd name="f124" fmla="val 114"/>
                  <a:gd name="f125" fmla="val 250"/>
                  <a:gd name="f126" fmla="val 124"/>
                  <a:gd name="f127" fmla="val 262"/>
                  <a:gd name="f128" fmla="val 137"/>
                  <a:gd name="f129" fmla="val 273"/>
                  <a:gd name="f130" fmla="val 153"/>
                  <a:gd name="f131" fmla="val 271"/>
                  <a:gd name="f132" fmla="val 156"/>
                  <a:gd name="f133" fmla="val 191"/>
                  <a:gd name="f134" fmla="val 293"/>
                  <a:gd name="f135" fmla="val 306"/>
                  <a:gd name="f136" fmla="val 317"/>
                  <a:gd name="f137" fmla="val 148"/>
                  <a:gd name="f138" fmla="val 302"/>
                  <a:gd name="f139" fmla="val 145"/>
                  <a:gd name="f140" fmla="val 313"/>
                  <a:gd name="f141" fmla="val 92"/>
                  <a:gd name="f142" fmla="val 318"/>
                  <a:gd name="f143" fmla="val 49"/>
                  <a:gd name="f144" fmla="val 321"/>
                  <a:gd name="f145" fmla="val 333"/>
                  <a:gd name="f146" fmla="val 348"/>
                  <a:gd name="f147" fmla="val 362"/>
                  <a:gd name="f148" fmla="val 45"/>
                  <a:gd name="f149" fmla="val 359"/>
                  <a:gd name="f150" fmla="val 51"/>
                  <a:gd name="f151" fmla="val 56"/>
                  <a:gd name="f152" fmla="val 69"/>
                  <a:gd name="f153" fmla="val 370"/>
                  <a:gd name="f154" fmla="val 80"/>
                  <a:gd name="f155" fmla="val 397"/>
                  <a:gd name="f156" fmla="val 42"/>
                  <a:gd name="f157" fmla="*/ f2 1 407"/>
                  <a:gd name="f158" fmla="*/ f3 1 316"/>
                  <a:gd name="f159" fmla="val f4"/>
                  <a:gd name="f160" fmla="val f5"/>
                  <a:gd name="f161" fmla="val f6"/>
                  <a:gd name="f162" fmla="+- f161 0 f159"/>
                  <a:gd name="f163" fmla="+- f160 0 f159"/>
                  <a:gd name="f164" fmla="*/ f163 1 407"/>
                  <a:gd name="f165" fmla="*/ f162 1 316"/>
                  <a:gd name="f166" fmla="*/ f159 1 f164"/>
                  <a:gd name="f167" fmla="*/ f160 1 f164"/>
                  <a:gd name="f168" fmla="*/ f159 1 f165"/>
                  <a:gd name="f169" fmla="*/ f161 1 f165"/>
                  <a:gd name="f170" fmla="*/ f166 f157 1"/>
                  <a:gd name="f171" fmla="*/ f167 f157 1"/>
                  <a:gd name="f172" fmla="*/ f169 f158 1"/>
                  <a:gd name="f173" fmla="*/ f168 f1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0" t="f173" r="f171" b="f172"/>
                <a:pathLst>
                  <a:path w="407" h="316">
                    <a:moveTo>
                      <a:pt x="f7" y="f8"/>
                    </a:moveTo>
                    <a:cubicBezTo>
                      <a:pt x="f9" y="f8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18" y="f20"/>
                      <a:pt x="f18" y="f20"/>
                      <a:pt x="f18" y="f4"/>
                    </a:cubicBezTo>
                    <a:cubicBezTo>
                      <a:pt x="f6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29"/>
                      <a:pt x="f39" y="f40"/>
                      <a:pt x="f39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1"/>
                      <a:pt x="f63" y="f64"/>
                    </a:cubicBezTo>
                    <a:cubicBezTo>
                      <a:pt x="f65" y="f66"/>
                      <a:pt x="f31" y="f67"/>
                      <a:pt x="f68" y="f69"/>
                    </a:cubicBezTo>
                    <a:cubicBezTo>
                      <a:pt x="f70" y="f71"/>
                      <a:pt x="f72" y="f60"/>
                      <a:pt x="f47" y="f73"/>
                    </a:cubicBezTo>
                    <a:cubicBezTo>
                      <a:pt x="f74" y="f54"/>
                      <a:pt x="f75" y="f76"/>
                      <a:pt x="f11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48"/>
                      <a:pt x="f85" y="f86"/>
                      <a:pt x="f87" y="f86"/>
                    </a:cubicBezTo>
                    <a:cubicBezTo>
                      <a:pt x="f21" y="f50"/>
                      <a:pt x="f88" y="f64"/>
                      <a:pt x="f20" y="f61"/>
                    </a:cubicBezTo>
                    <a:cubicBezTo>
                      <a:pt x="f89" y="f90"/>
                      <a:pt x="f82" y="f91"/>
                      <a:pt x="f25" y="f92"/>
                    </a:cubicBezTo>
                    <a:cubicBezTo>
                      <a:pt x="f93" y="f32"/>
                      <a:pt x="f4" y="f94"/>
                      <a:pt x="f4" y="f95"/>
                    </a:cubicBezTo>
                    <a:cubicBezTo>
                      <a:pt x="f4" y="f24"/>
                      <a:pt x="f85" y="f6"/>
                      <a:pt x="f96" y="f6"/>
                    </a:cubicBezTo>
                    <a:cubicBezTo>
                      <a:pt x="f97" y="f6"/>
                      <a:pt x="f98" y="f24"/>
                      <a:pt x="f98" y="f95"/>
                    </a:cubicBezTo>
                    <a:cubicBezTo>
                      <a:pt x="f98" y="f99"/>
                      <a:pt x="f27" y="f100"/>
                      <a:pt x="f101" y="f102"/>
                    </a:cubicBezTo>
                    <a:cubicBezTo>
                      <a:pt x="f103" y="f104"/>
                      <a:pt x="f35" y="f105"/>
                      <a:pt x="f106" y="f107"/>
                    </a:cubicBezTo>
                    <a:cubicBezTo>
                      <a:pt x="f108" y="f109"/>
                      <a:pt x="f110" y="f111"/>
                      <a:pt x="f112" y="f59"/>
                    </a:cubicBezTo>
                    <a:cubicBezTo>
                      <a:pt x="f31" y="f113"/>
                      <a:pt x="f114" y="f115"/>
                      <a:pt x="f114" y="f79"/>
                    </a:cubicBezTo>
                    <a:cubicBezTo>
                      <a:pt x="f114" y="f116"/>
                      <a:pt x="f117" y="f92"/>
                      <a:pt x="f118" y="f92"/>
                    </a:cubicBezTo>
                    <a:cubicBezTo>
                      <a:pt x="f119" y="f92"/>
                      <a:pt x="f120" y="f116"/>
                      <a:pt x="f120" y="f79"/>
                    </a:cubicBezTo>
                    <a:cubicBezTo>
                      <a:pt x="f120" y="f38"/>
                      <a:pt x="f120" y="f121"/>
                      <a:pt x="f122" y="f42"/>
                    </a:cubicBezTo>
                    <a:cubicBezTo>
                      <a:pt x="f123" y="f54"/>
                      <a:pt x="f52" y="f60"/>
                      <a:pt x="f115" y="f124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132"/>
                      <a:pt x="f92" y="f118"/>
                      <a:pt x="f92" y="f107"/>
                    </a:cubicBezTo>
                    <a:cubicBezTo>
                      <a:pt x="f92" y="f1"/>
                      <a:pt x="f102" y="f133"/>
                      <a:pt x="f134" y="f133"/>
                    </a:cubicBezTo>
                    <a:cubicBezTo>
                      <a:pt x="f135" y="f133"/>
                      <a:pt x="f136" y="f1"/>
                      <a:pt x="f136" y="f107"/>
                    </a:cubicBezTo>
                    <a:cubicBezTo>
                      <a:pt x="f136" y="f132"/>
                      <a:pt x="f22" y="f137"/>
                      <a:pt x="f138" y="f139"/>
                    </a:cubicBezTo>
                    <a:cubicBezTo>
                      <a:pt x="f140" y="f141"/>
                      <a:pt x="f142" y="f143"/>
                      <a:pt x="f144" y="f15"/>
                    </a:cubicBezTo>
                    <a:cubicBezTo>
                      <a:pt x="f145" y="f96"/>
                      <a:pt x="f146" y="f11"/>
                      <a:pt x="f147" y="f148"/>
                    </a:cubicBezTo>
                    <a:cubicBezTo>
                      <a:pt x="f0" y="f98"/>
                      <a:pt x="f149" y="f150"/>
                      <a:pt x="f149" y="f151"/>
                    </a:cubicBezTo>
                    <a:cubicBezTo>
                      <a:pt x="f149" y="f152"/>
                      <a:pt x="f153" y="f154"/>
                      <a:pt x="f7" y="f154"/>
                    </a:cubicBezTo>
                    <a:cubicBezTo>
                      <a:pt x="f155" y="f154"/>
                      <a:pt x="f5" y="f152"/>
                      <a:pt x="f5" y="f151"/>
                    </a:cubicBezTo>
                    <a:cubicBezTo>
                      <a:pt x="f5" y="f156"/>
                      <a:pt x="f155" y="f8"/>
                      <a:pt x="f7" y="f8"/>
                    </a:cubicBezTo>
                    <a:close/>
                  </a:path>
                </a:pathLst>
              </a:custGeom>
              <a:solidFill>
                <a:srgbClr val="2231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29">
                <a:extLst>
                  <a:ext uri="{FF2B5EF4-FFF2-40B4-BE49-F238E27FC236}">
                    <a16:creationId xmlns:a16="http://schemas.microsoft.com/office/drawing/2014/main" id="{008C7CE9-A925-D948-898C-46D9311F1A88}"/>
                  </a:ext>
                </a:extLst>
              </p:cNvPr>
              <p:cNvSpPr/>
              <p:nvPr/>
            </p:nvSpPr>
            <p:spPr>
              <a:xfrm>
                <a:off x="11654820" y="11281926"/>
                <a:ext cx="2189557" cy="118502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60"/>
                  <a:gd name="f4" fmla="val 953"/>
                  <a:gd name="f5" fmla="val 1047"/>
                  <a:gd name="f6" fmla="val 13"/>
                  <a:gd name="f7" fmla="val 1014"/>
                  <a:gd name="f8" fmla="val 974"/>
                  <a:gd name="f9" fmla="val 38"/>
                  <a:gd name="f10" fmla="val 921"/>
                  <a:gd name="f11" fmla="val 91"/>
                  <a:gd name="f12" fmla="val 882"/>
                  <a:gd name="f13" fmla="val 130"/>
                  <a:gd name="f14" fmla="val 850"/>
                  <a:gd name="f15" fmla="val 168"/>
                  <a:gd name="f16" fmla="val 823"/>
                  <a:gd name="f17" fmla="val 207"/>
                  <a:gd name="f18" fmla="val 741"/>
                  <a:gd name="f19" fmla="val 327"/>
                  <a:gd name="f20" fmla="val 617"/>
                  <a:gd name="f21" fmla="val 423"/>
                  <a:gd name="f22" fmla="val 476"/>
                  <a:gd name="f23" fmla="val 480"/>
                  <a:gd name="f24" fmla="val 429"/>
                  <a:gd name="f25" fmla="val 498"/>
                  <a:gd name="f26" fmla="val 373"/>
                  <a:gd name="f27" fmla="val 506"/>
                  <a:gd name="f28" fmla="val 315"/>
                  <a:gd name="f29" fmla="val 514"/>
                  <a:gd name="f30" fmla="val 212"/>
                  <a:gd name="f31" fmla="val 527"/>
                  <a:gd name="f32" fmla="val 106"/>
                  <a:gd name="f33" fmla="val 542"/>
                  <a:gd name="f34" fmla="val 56"/>
                  <a:gd name="f35" fmla="val 615"/>
                  <a:gd name="f36" fmla="val 11"/>
                  <a:gd name="f37" fmla="val 682"/>
                  <a:gd name="f38" fmla="val 3"/>
                  <a:gd name="f39" fmla="val 743"/>
                  <a:gd name="f40" fmla="val 32"/>
                  <a:gd name="f41" fmla="val 794"/>
                  <a:gd name="f42" fmla="val 94"/>
                  <a:gd name="f43" fmla="val 902"/>
                  <a:gd name="f44" fmla="val 304"/>
                  <a:gd name="f45" fmla="val 946"/>
                  <a:gd name="f46" fmla="val 433"/>
                  <a:gd name="f47" fmla="val 938"/>
                  <a:gd name="f48" fmla="val 556"/>
                  <a:gd name="f49" fmla="val 930"/>
                  <a:gd name="f50" fmla="val 675"/>
                  <a:gd name="f51" fmla="val 909"/>
                  <a:gd name="f52" fmla="val 790"/>
                  <a:gd name="f53" fmla="val 888"/>
                  <a:gd name="f54" fmla="val 989"/>
                  <a:gd name="f55" fmla="val 853"/>
                  <a:gd name="f56" fmla="val 1177"/>
                  <a:gd name="f57" fmla="val 819"/>
                  <a:gd name="f58" fmla="val 1386"/>
                  <a:gd name="f59" fmla="val 847"/>
                  <a:gd name="f60" fmla="val 1451"/>
                  <a:gd name="f61" fmla="val 855"/>
                  <a:gd name="f62" fmla="val 1514"/>
                  <a:gd name="f63" fmla="val 852"/>
                  <a:gd name="f64" fmla="val 1572"/>
                  <a:gd name="f65" fmla="val 836"/>
                  <a:gd name="f66" fmla="val 1647"/>
                  <a:gd name="f67" fmla="val 816"/>
                  <a:gd name="f68" fmla="val 1699"/>
                  <a:gd name="f69" fmla="val 782"/>
                  <a:gd name="f70" fmla="val 1726"/>
                  <a:gd name="f71" fmla="val 736"/>
                  <a:gd name="f72" fmla="val 1749"/>
                  <a:gd name="f73" fmla="val 695"/>
                  <a:gd name="f74" fmla="val 1752"/>
                  <a:gd name="f75" fmla="val 643"/>
                  <a:gd name="f76" fmla="val 1736"/>
                  <a:gd name="f77" fmla="val 582"/>
                  <a:gd name="f78" fmla="val 1711"/>
                  <a:gd name="f79" fmla="val 490"/>
                  <a:gd name="f80" fmla="val 1696"/>
                  <a:gd name="f81" fmla="val 399"/>
                  <a:gd name="f82" fmla="val 1683"/>
                  <a:gd name="f83" fmla="val 320"/>
                  <a:gd name="f84" fmla="val 1657"/>
                  <a:gd name="f85" fmla="val 155"/>
                  <a:gd name="f86" fmla="val 1637"/>
                  <a:gd name="f87" fmla="val 36"/>
                  <a:gd name="f88" fmla="val 1549"/>
                  <a:gd name="f89" fmla="val 50"/>
                  <a:gd name="f90" fmla="val 1492"/>
                  <a:gd name="f91" fmla="val 58"/>
                  <a:gd name="f92" fmla="val 1486"/>
                  <a:gd name="f93" fmla="val 104"/>
                  <a:gd name="f94" fmla="val 1479"/>
                  <a:gd name="f95" fmla="val 153"/>
                  <a:gd name="f96" fmla="val 1473"/>
                  <a:gd name="f97" fmla="val 189"/>
                  <a:gd name="f98" fmla="val 1467"/>
                  <a:gd name="f99" fmla="val 227"/>
                  <a:gd name="f100" fmla="val 1438"/>
                  <a:gd name="f101" fmla="val 245"/>
                  <a:gd name="f102" fmla="val 1414"/>
                  <a:gd name="f103" fmla="val 261"/>
                  <a:gd name="f104" fmla="val 1378"/>
                  <a:gd name="f105" fmla="val 262"/>
                  <a:gd name="f106" fmla="val 1327"/>
                  <a:gd name="f107" fmla="val 248"/>
                  <a:gd name="f108" fmla="val 1237"/>
                  <a:gd name="f109" fmla="val 224"/>
                  <a:gd name="f110" fmla="val 1187"/>
                  <a:gd name="f111" fmla="val 154"/>
                  <a:gd name="f112" fmla="val 1148"/>
                  <a:gd name="f113" fmla="val 98"/>
                  <a:gd name="f114" fmla="val 1117"/>
                  <a:gd name="f115" fmla="val 54"/>
                  <a:gd name="f116" fmla="val 1089"/>
                  <a:gd name="f117" fmla="val 17"/>
                  <a:gd name="f118" fmla="val 1052"/>
                  <a:gd name="f119" fmla="val 1051"/>
                  <a:gd name="f120" fmla="val 1049"/>
                  <a:gd name="f121" fmla="val 400"/>
                  <a:gd name="f122" fmla="val 271"/>
                  <a:gd name="f123" fmla="val 82"/>
                  <a:gd name="f124" fmla="val 20"/>
                  <a:gd name="f125" fmla="val 802"/>
                  <a:gd name="f126" fmla="val -13"/>
                  <a:gd name="f127" fmla="val 745"/>
                  <a:gd name="f128" fmla="val -4"/>
                  <a:gd name="f129" fmla="val 680"/>
                  <a:gd name="f130" fmla="val 44"/>
                  <a:gd name="f131" fmla="val 608"/>
                  <a:gd name="f132" fmla="val 97"/>
                  <a:gd name="f133" fmla="val 529"/>
                  <a:gd name="f134" fmla="val 206"/>
                  <a:gd name="f135" fmla="val 313"/>
                  <a:gd name="f136" fmla="val 499"/>
                  <a:gd name="f137" fmla="val 371"/>
                  <a:gd name="f138" fmla="val 492"/>
                  <a:gd name="f139" fmla="val 426"/>
                  <a:gd name="f140" fmla="val 484"/>
                  <a:gd name="f141" fmla="val 470"/>
                  <a:gd name="f142" fmla="val 467"/>
                  <a:gd name="f143" fmla="val 609"/>
                  <a:gd name="f144" fmla="val 412"/>
                  <a:gd name="f145" fmla="val 730"/>
                  <a:gd name="f146" fmla="val 316"/>
                  <a:gd name="f147" fmla="val 812"/>
                  <a:gd name="f148" fmla="val 198"/>
                  <a:gd name="f149" fmla="val 839"/>
                  <a:gd name="f150" fmla="val 159"/>
                  <a:gd name="f151" fmla="val 871"/>
                  <a:gd name="f152" fmla="val 121"/>
                  <a:gd name="f153" fmla="val 910"/>
                  <a:gd name="f154" fmla="val 81"/>
                  <a:gd name="f155" fmla="val 970"/>
                  <a:gd name="f156" fmla="val 22"/>
                  <a:gd name="f157" fmla="val 1053"/>
                  <a:gd name="f158" fmla="val 1097"/>
                  <a:gd name="f159" fmla="val 1126"/>
                  <a:gd name="f160" fmla="val 43"/>
                  <a:gd name="f161" fmla="val 1160"/>
                  <a:gd name="f162" fmla="val 1200"/>
                  <a:gd name="f163" fmla="val 147"/>
                  <a:gd name="f164" fmla="val 1246"/>
                  <a:gd name="f165" fmla="val 211"/>
                  <a:gd name="f166" fmla="val 1331"/>
                  <a:gd name="f167" fmla="val 234"/>
                  <a:gd name="f168" fmla="val 1377"/>
                  <a:gd name="f169" fmla="val 247"/>
                  <a:gd name="f170" fmla="val 1410"/>
                  <a:gd name="f171" fmla="val 246"/>
                  <a:gd name="f172" fmla="val 1430"/>
                  <a:gd name="f173" fmla="val 1454"/>
                  <a:gd name="f174" fmla="val 218"/>
                  <a:gd name="f175" fmla="val 1459"/>
                  <a:gd name="f176" fmla="val 185"/>
                  <a:gd name="f177" fmla="val 1464"/>
                  <a:gd name="f178" fmla="val 150"/>
                  <a:gd name="f179" fmla="val 1472"/>
                  <a:gd name="f180" fmla="val 101"/>
                  <a:gd name="f181" fmla="val 1481"/>
                  <a:gd name="f182" fmla="val 46"/>
                  <a:gd name="f183" fmla="val 1547"/>
                  <a:gd name="f184" fmla="val 1650"/>
                  <a:gd name="f185" fmla="val 19"/>
                  <a:gd name="f186" fmla="val 1670"/>
                  <a:gd name="f187" fmla="val 144"/>
                  <a:gd name="f188" fmla="val 1698"/>
                  <a:gd name="f189" fmla="val 318"/>
                  <a:gd name="f190" fmla="val 397"/>
                  <a:gd name="f191" fmla="val 487"/>
                  <a:gd name="f192" fmla="val 1750"/>
                  <a:gd name="f193" fmla="val 578"/>
                  <a:gd name="f194" fmla="val 1768"/>
                  <a:gd name="f195" fmla="val 1763"/>
                  <a:gd name="f196" fmla="val 698"/>
                  <a:gd name="f197" fmla="val 1738"/>
                  <a:gd name="f198" fmla="val 1709"/>
                  <a:gd name="f199" fmla="val 792"/>
                  <a:gd name="f200" fmla="val 1654"/>
                  <a:gd name="f201" fmla="val 829"/>
                  <a:gd name="f202" fmla="val 1576"/>
                  <a:gd name="f203" fmla="val 1516"/>
                  <a:gd name="f204" fmla="val 866"/>
                  <a:gd name="f205" fmla="val 870"/>
                  <a:gd name="f206" fmla="val 1384"/>
                  <a:gd name="f207" fmla="val 861"/>
                  <a:gd name="f208" fmla="val 1178"/>
                  <a:gd name="f209" fmla="val 834"/>
                  <a:gd name="f210" fmla="val 990"/>
                  <a:gd name="f211" fmla="val 793"/>
                  <a:gd name="f212" fmla="val 903"/>
                  <a:gd name="f213" fmla="val 677"/>
                  <a:gd name="f214" fmla="val 923"/>
                  <a:gd name="f215" fmla="val 558"/>
                  <a:gd name="f216" fmla="val 944"/>
                  <a:gd name="f217" fmla="val 434"/>
                  <a:gd name="f218" fmla="*/ f0 1 1760"/>
                  <a:gd name="f219" fmla="*/ f1 1 953"/>
                  <a:gd name="f220" fmla="val f2"/>
                  <a:gd name="f221" fmla="val f3"/>
                  <a:gd name="f222" fmla="val f4"/>
                  <a:gd name="f223" fmla="+- f222 0 f220"/>
                  <a:gd name="f224" fmla="+- f221 0 f220"/>
                  <a:gd name="f225" fmla="*/ f224 1 1760"/>
                  <a:gd name="f226" fmla="*/ f223 1 953"/>
                  <a:gd name="f227" fmla="*/ f220 1 f225"/>
                  <a:gd name="f228" fmla="*/ f221 1 f225"/>
                  <a:gd name="f229" fmla="*/ f220 1 f226"/>
                  <a:gd name="f230" fmla="*/ f222 1 f226"/>
                  <a:gd name="f231" fmla="*/ f227 f218 1"/>
                  <a:gd name="f232" fmla="*/ f228 f218 1"/>
                  <a:gd name="f233" fmla="*/ f230 f219 1"/>
                  <a:gd name="f234" fmla="*/ f229 f2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1" t="f234" r="f232" b="f233"/>
                <a:pathLst>
                  <a:path w="1760" h="953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90" y="f91"/>
                      <a:pt x="f92" y="f93"/>
                      <a:pt x="f94" y="f95"/>
                    </a:cubicBezTo>
                    <a:cubicBezTo>
                      <a:pt x="f96" y="f97"/>
                      <a:pt x="f98" y="f99"/>
                      <a:pt x="f100" y="f101"/>
                    </a:cubicBezTo>
                    <a:cubicBezTo>
                      <a:pt x="f102" y="f103"/>
                      <a:pt x="f104" y="f105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6"/>
                    </a:cubicBezTo>
                    <a:cubicBezTo>
                      <a:pt x="f119" y="f6"/>
                      <a:pt x="f120" y="f6"/>
                      <a:pt x="f5" y="f6"/>
                    </a:cubicBezTo>
                    <a:close/>
                    <a:moveTo>
                      <a:pt x="f121" y="f4"/>
                    </a:moveTo>
                    <a:cubicBezTo>
                      <a:pt x="f122" y="f4"/>
                      <a:pt x="f123" y="f51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29"/>
                      <a:pt x="f135" y="f136"/>
                    </a:cubicBezTo>
                    <a:cubicBezTo>
                      <a:pt x="f137" y="f138"/>
                      <a:pt x="f139" y="f140"/>
                      <a:pt x="f141" y="f142"/>
                    </a:cubicBezTo>
                    <a:cubicBezTo>
                      <a:pt x="f143" y="f144"/>
                      <a:pt x="f145" y="f146"/>
                      <a:pt x="f147" y="f148"/>
                    </a:cubicBezTo>
                    <a:cubicBezTo>
                      <a:pt x="f149" y="f150"/>
                      <a:pt x="f151" y="f152"/>
                      <a:pt x="f153" y="f154"/>
                    </a:cubicBezTo>
                    <a:cubicBezTo>
                      <a:pt x="f155" y="f156"/>
                      <a:pt x="f7" y="f128"/>
                      <a:pt x="f157" y="f2"/>
                    </a:cubicBezTo>
                    <a:cubicBezTo>
                      <a:pt x="f158" y="f38"/>
                      <a:pt x="f159" y="f160"/>
                      <a:pt x="f161" y="f11"/>
                    </a:cubicBezTo>
                    <a:cubicBezTo>
                      <a:pt x="f162" y="f163"/>
                      <a:pt x="f164" y="f165"/>
                      <a:pt x="f166" y="f167"/>
                    </a:cubicBezTo>
                    <a:cubicBezTo>
                      <a:pt x="f168" y="f169"/>
                      <a:pt x="f170" y="f171"/>
                      <a:pt x="f172" y="f167"/>
                    </a:cubicBezTo>
                    <a:cubicBezTo>
                      <a:pt x="f173" y="f174"/>
                      <a:pt x="f175" y="f176"/>
                      <a:pt x="f177" y="f178"/>
                    </a:cubicBezTo>
                    <a:cubicBezTo>
                      <a:pt x="f179" y="f180"/>
                      <a:pt x="f181" y="f182"/>
                      <a:pt x="f183" y="f87"/>
                    </a:cubicBezTo>
                    <a:cubicBezTo>
                      <a:pt x="f184" y="f185"/>
                      <a:pt x="f186" y="f187"/>
                      <a:pt x="f188" y="f189"/>
                    </a:cubicBezTo>
                    <a:cubicBezTo>
                      <a:pt x="f78" y="f190"/>
                      <a:pt x="f70" y="f191"/>
                      <a:pt x="f192" y="f193"/>
                    </a:cubicBezTo>
                    <a:cubicBezTo>
                      <a:pt x="f194" y="f75"/>
                      <a:pt x="f195" y="f196"/>
                      <a:pt x="f197" y="f39"/>
                    </a:cubicBezTo>
                    <a:cubicBezTo>
                      <a:pt x="f198" y="f199"/>
                      <a:pt x="f200" y="f201"/>
                      <a:pt x="f202" y="f14"/>
                    </a:cubicBezTo>
                    <a:cubicBezTo>
                      <a:pt x="f203" y="f204"/>
                      <a:pt x="f60" y="f205"/>
                      <a:pt x="f206" y="f207"/>
                    </a:cubicBezTo>
                    <a:cubicBezTo>
                      <a:pt x="f208" y="f209"/>
                      <a:pt x="f210" y="f204"/>
                      <a:pt x="f211" y="f212"/>
                    </a:cubicBezTo>
                    <a:cubicBezTo>
                      <a:pt x="f213" y="f214"/>
                      <a:pt x="f215" y="f216"/>
                      <a:pt x="f217" y="f4"/>
                    </a:cubicBezTo>
                    <a:cubicBezTo>
                      <a:pt x="f21" y="f4"/>
                      <a:pt x="f144" y="f4"/>
                      <a:pt x="f121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30">
                <a:extLst>
                  <a:ext uri="{FF2B5EF4-FFF2-40B4-BE49-F238E27FC236}">
                    <a16:creationId xmlns:a16="http://schemas.microsoft.com/office/drawing/2014/main" id="{BCC3AC55-6225-B949-A2FE-436A72494617}"/>
                  </a:ext>
                </a:extLst>
              </p:cNvPr>
              <p:cNvSpPr/>
              <p:nvPr/>
            </p:nvSpPr>
            <p:spPr>
              <a:xfrm>
                <a:off x="18433859" y="6087485"/>
                <a:ext cx="672178" cy="73441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41"/>
                  <a:gd name="f4" fmla="val 591"/>
                  <a:gd name="f5" fmla="val 75"/>
                  <a:gd name="f6" fmla="val 23"/>
                  <a:gd name="f7" fmla="val 244"/>
                  <a:gd name="f8" fmla="val 52"/>
                  <a:gd name="f9" fmla="val 458"/>
                  <a:gd name="f10" fmla="val 70"/>
                  <a:gd name="f11" fmla="val 163"/>
                  <a:gd name="f12" fmla="val 558"/>
                  <a:gd name="f13" fmla="val 249"/>
                  <a:gd name="f14" fmla="val 532"/>
                  <a:gd name="f15" fmla="val 323"/>
                  <a:gd name="f16" fmla="val 517"/>
                  <a:gd name="f17" fmla="val 491"/>
                  <a:gd name="f18" fmla="val 467"/>
                  <a:gd name="f19" fmla="val 283"/>
                  <a:gd name="f20" fmla="val 25"/>
                  <a:gd name="f21" fmla="*/ f0 1 541"/>
                  <a:gd name="f22" fmla="*/ f1 1 591"/>
                  <a:gd name="f23" fmla="val f2"/>
                  <a:gd name="f24" fmla="val f3"/>
                  <a:gd name="f25" fmla="val f4"/>
                  <a:gd name="f26" fmla="+- f25 0 f23"/>
                  <a:gd name="f27" fmla="+- f24 0 f23"/>
                  <a:gd name="f28" fmla="*/ f27 1 541"/>
                  <a:gd name="f29" fmla="*/ f26 1 591"/>
                  <a:gd name="f30" fmla="*/ f23 1 f28"/>
                  <a:gd name="f31" fmla="*/ f24 1 f28"/>
                  <a:gd name="f32" fmla="*/ f23 1 f29"/>
                  <a:gd name="f33" fmla="*/ f25 1 f29"/>
                  <a:gd name="f34" fmla="*/ f30 f21 1"/>
                  <a:gd name="f35" fmla="*/ f31 f21 1"/>
                  <a:gd name="f36" fmla="*/ f33 f22 1"/>
                  <a:gd name="f37" fmla="*/ f32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" t="f37" r="f35" b="f36"/>
                <a:pathLst>
                  <a:path w="541" h="591">
                    <a:moveTo>
                      <a:pt x="f2" y="f5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3" y="f17"/>
                    </a:lnTo>
                    <a:lnTo>
                      <a:pt x="f18" y="f2"/>
                    </a:lnTo>
                    <a:cubicBezTo>
                      <a:pt x="f18" y="f2"/>
                      <a:pt x="f19" y="f20"/>
                      <a:pt x="f2" y="f5"/>
                    </a:cubicBezTo>
                    <a:close/>
                  </a:path>
                </a:pathLst>
              </a:custGeom>
              <a:solidFill>
                <a:srgbClr val="FCE3A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31">
                <a:extLst>
                  <a:ext uri="{FF2B5EF4-FFF2-40B4-BE49-F238E27FC236}">
                    <a16:creationId xmlns:a16="http://schemas.microsoft.com/office/drawing/2014/main" id="{CA1A8142-7C08-C64A-8EE6-599BC62BE22B}"/>
                  </a:ext>
                </a:extLst>
              </p:cNvPr>
              <p:cNvSpPr/>
              <p:nvPr/>
            </p:nvSpPr>
            <p:spPr>
              <a:xfrm>
                <a:off x="18422656" y="6077527"/>
                <a:ext cx="694584" cy="75682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59"/>
                  <a:gd name="f4" fmla="val 609"/>
                  <a:gd name="f5" fmla="val 17"/>
                  <a:gd name="f6" fmla="val 89"/>
                  <a:gd name="f7" fmla="val 37"/>
                  <a:gd name="f8" fmla="val 246"/>
                  <a:gd name="f9" fmla="val 66"/>
                  <a:gd name="f10" fmla="val 455"/>
                  <a:gd name="f11" fmla="val 85"/>
                  <a:gd name="f12" fmla="val 590"/>
                  <a:gd name="f13" fmla="val 179"/>
                  <a:gd name="f14" fmla="val 556"/>
                  <a:gd name="f15" fmla="val 261"/>
                  <a:gd name="f16" fmla="val 531"/>
                  <a:gd name="f17" fmla="val 331"/>
                  <a:gd name="f18" fmla="val 518"/>
                  <a:gd name="f19" fmla="val 543"/>
                  <a:gd name="f20" fmla="val 492"/>
                  <a:gd name="f21" fmla="val 469"/>
                  <a:gd name="f22" fmla="val 16"/>
                  <a:gd name="f23" fmla="val 433"/>
                  <a:gd name="f24" fmla="val 21"/>
                  <a:gd name="f25" fmla="val 262"/>
                  <a:gd name="f26" fmla="val 46"/>
                  <a:gd name="f27" fmla="val 74"/>
                  <a:gd name="f28" fmla="val 72"/>
                  <a:gd name="f29" fmla="val 601"/>
                  <a:gd name="f30" fmla="val 53"/>
                  <a:gd name="f31" fmla="val 464"/>
                  <a:gd name="f32" fmla="val 23"/>
                  <a:gd name="f33" fmla="val 245"/>
                  <a:gd name="f34" fmla="val 1"/>
                  <a:gd name="f35" fmla="val 78"/>
                  <a:gd name="f36" fmla="val 7"/>
                  <a:gd name="f37" fmla="val 76"/>
                  <a:gd name="f38" fmla="val 288"/>
                  <a:gd name="f39" fmla="val 27"/>
                  <a:gd name="f40" fmla="val 473"/>
                  <a:gd name="f41" fmla="val 475"/>
                  <a:gd name="f42" fmla="val 482"/>
                  <a:gd name="f43" fmla="val 505"/>
                  <a:gd name="f44" fmla="val 334"/>
                  <a:gd name="f45" fmla="val 532"/>
                  <a:gd name="f46" fmla="val 263"/>
                  <a:gd name="f47" fmla="val 546"/>
                  <a:gd name="f48" fmla="val 178"/>
                  <a:gd name="f49" fmla="val 571"/>
                  <a:gd name="f50" fmla="val 81"/>
                  <a:gd name="f51" fmla="val 606"/>
                  <a:gd name="f52" fmla="*/ f0 1 559"/>
                  <a:gd name="f53" fmla="*/ f1 1 609"/>
                  <a:gd name="f54" fmla="val f2"/>
                  <a:gd name="f55" fmla="val f3"/>
                  <a:gd name="f56" fmla="val f4"/>
                  <a:gd name="f57" fmla="+- f56 0 f54"/>
                  <a:gd name="f58" fmla="+- f55 0 f54"/>
                  <a:gd name="f59" fmla="*/ f58 1 559"/>
                  <a:gd name="f60" fmla="*/ f57 1 609"/>
                  <a:gd name="f61" fmla="*/ f54 1 f59"/>
                  <a:gd name="f62" fmla="*/ f55 1 f59"/>
                  <a:gd name="f63" fmla="*/ f54 1 f60"/>
                  <a:gd name="f64" fmla="*/ f56 1 f60"/>
                  <a:gd name="f65" fmla="*/ f61 f52 1"/>
                  <a:gd name="f66" fmla="*/ f62 f52 1"/>
                  <a:gd name="f67" fmla="*/ f64 f53 1"/>
                  <a:gd name="f68" fmla="*/ f63 f5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5" t="f68" r="f66" b="f67"/>
                <a:pathLst>
                  <a:path w="559" h="60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5" y="f6"/>
                    </a:cubicBezTo>
                    <a:close/>
                    <a:moveTo>
                      <a:pt x="f27" y="f4"/>
                    </a:moveTo>
                    <a:lnTo>
                      <a:pt x="f28" y="f29"/>
                    </a:lnTo>
                    <a:cubicBezTo>
                      <a:pt x="f30" y="f31"/>
                      <a:pt x="f32" y="f33"/>
                      <a:pt x="f34" y="f11"/>
                    </a:cubicBezTo>
                    <a:lnTo>
                      <a:pt x="f2" y="f35"/>
                    </a:lnTo>
                    <a:lnTo>
                      <a:pt x="f36" y="f37"/>
                    </a:lnTo>
                    <a:cubicBezTo>
                      <a:pt x="f38" y="f39"/>
                      <a:pt x="f40" y="f34"/>
                      <a:pt x="f41" y="f34"/>
                    </a:cubicBezTo>
                    <a:lnTo>
                      <a:pt x="f42" y="f2"/>
                    </a:lnTo>
                    <a:lnTo>
                      <a:pt x="f3" y="f43"/>
                    </a:lnTo>
                    <a:lnTo>
                      <a:pt x="f44" y="f45"/>
                    </a:lnTo>
                    <a:cubicBezTo>
                      <a:pt x="f46" y="f47"/>
                      <a:pt x="f48" y="f49"/>
                      <a:pt x="f50" y="f51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32">
                <a:extLst>
                  <a:ext uri="{FF2B5EF4-FFF2-40B4-BE49-F238E27FC236}">
                    <a16:creationId xmlns:a16="http://schemas.microsoft.com/office/drawing/2014/main" id="{C28B6C80-9DDE-F643-8A80-343E5DEC223E}"/>
                  </a:ext>
                </a:extLst>
              </p:cNvPr>
              <p:cNvSpPr/>
              <p:nvPr/>
            </p:nvSpPr>
            <p:spPr>
              <a:xfrm>
                <a:off x="18707709" y="5870894"/>
                <a:ext cx="1193738" cy="216839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60"/>
                  <a:gd name="f4" fmla="val 1743"/>
                  <a:gd name="f5" fmla="val 203"/>
                  <a:gd name="f6" fmla="val 949"/>
                  <a:gd name="f7" fmla="val 327"/>
                  <a:gd name="f8" fmla="val 1029"/>
                  <a:gd name="f9" fmla="val 425"/>
                  <a:gd name="f10" fmla="val 1147"/>
                  <a:gd name="f11" fmla="val 485"/>
                  <a:gd name="f12" fmla="val 1286"/>
                  <a:gd name="f13" fmla="val 539"/>
                  <a:gd name="f14" fmla="val 1411"/>
                  <a:gd name="f15" fmla="val 516"/>
                  <a:gd name="f16" fmla="val 1628"/>
                  <a:gd name="f17" fmla="val 636"/>
                  <a:gd name="f18" fmla="val 1704"/>
                  <a:gd name="f19" fmla="val 885"/>
                  <a:gd name="f20" fmla="val 1862"/>
                  <a:gd name="f21" fmla="val 977"/>
                  <a:gd name="f22" fmla="val 1503"/>
                  <a:gd name="f23" fmla="val 958"/>
                  <a:gd name="f24" fmla="val 1311"/>
                  <a:gd name="f25" fmla="val 925"/>
                  <a:gd name="f26" fmla="val 982"/>
                  <a:gd name="f27" fmla="val 804"/>
                  <a:gd name="f28" fmla="val 696"/>
                  <a:gd name="f29" fmla="val 837"/>
                  <a:gd name="f30" fmla="val 362"/>
                  <a:gd name="f31" fmla="val 844"/>
                  <a:gd name="f32" fmla="val 299"/>
                  <a:gd name="f33" fmla="val 839"/>
                  <a:gd name="f34" fmla="val 234"/>
                  <a:gd name="f35" fmla="val 821"/>
                  <a:gd name="f36" fmla="val 173"/>
                  <a:gd name="f37" fmla="val 790"/>
                  <a:gd name="f38" fmla="val 73"/>
                  <a:gd name="f39" fmla="val 720"/>
                  <a:gd name="f40" fmla="val -38"/>
                  <a:gd name="f41" fmla="val 553"/>
                  <a:gd name="f42" fmla="val 12"/>
                  <a:gd name="f43" fmla="val 268"/>
                  <a:gd name="f44" fmla="val 99"/>
                  <a:gd name="f45" fmla="val -5"/>
                  <a:gd name="f46" fmla="val 84"/>
                  <a:gd name="f47" fmla="val 21"/>
                  <a:gd name="f48" fmla="val 224"/>
                  <a:gd name="f49" fmla="val 48"/>
                  <a:gd name="f50" fmla="val 364"/>
                  <a:gd name="f51" fmla="val 279"/>
                  <a:gd name="f52" fmla="val 216"/>
                  <a:gd name="f53" fmla="val 227"/>
                  <a:gd name="f54" fmla="val 436"/>
                  <a:gd name="f55" fmla="val 174"/>
                  <a:gd name="f56" fmla="val 657"/>
                  <a:gd name="f57" fmla="val -151"/>
                  <a:gd name="f58" fmla="val 635"/>
                  <a:gd name="f59" fmla="val 85"/>
                  <a:gd name="f60" fmla="val 855"/>
                  <a:gd name="f61" fmla="val 129"/>
                  <a:gd name="f62" fmla="val 896"/>
                  <a:gd name="f63" fmla="val 168"/>
                  <a:gd name="f64" fmla="val 926"/>
                  <a:gd name="f65" fmla="*/ f0 1 960"/>
                  <a:gd name="f66" fmla="*/ f1 1 1743"/>
                  <a:gd name="f67" fmla="val f2"/>
                  <a:gd name="f68" fmla="val f3"/>
                  <a:gd name="f69" fmla="val f4"/>
                  <a:gd name="f70" fmla="+- f69 0 f67"/>
                  <a:gd name="f71" fmla="+- f68 0 f67"/>
                  <a:gd name="f72" fmla="*/ f71 1 960"/>
                  <a:gd name="f73" fmla="*/ f70 1 1743"/>
                  <a:gd name="f74" fmla="*/ f67 1 f72"/>
                  <a:gd name="f75" fmla="*/ f68 1 f72"/>
                  <a:gd name="f76" fmla="*/ f67 1 f73"/>
                  <a:gd name="f77" fmla="*/ f69 1 f73"/>
                  <a:gd name="f78" fmla="*/ f74 f65 1"/>
                  <a:gd name="f79" fmla="*/ f75 f65 1"/>
                  <a:gd name="f80" fmla="*/ f77 f66 1"/>
                  <a:gd name="f81" fmla="*/ f76 f6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8" t="f81" r="f79" b="f80"/>
                <a:pathLst>
                  <a:path w="960" h="1743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5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33">
                <a:extLst>
                  <a:ext uri="{FF2B5EF4-FFF2-40B4-BE49-F238E27FC236}">
                    <a16:creationId xmlns:a16="http://schemas.microsoft.com/office/drawing/2014/main" id="{59004CBD-4B1E-7A48-9541-25626143EC5C}"/>
                  </a:ext>
                </a:extLst>
              </p:cNvPr>
              <p:cNvSpPr/>
              <p:nvPr/>
            </p:nvSpPr>
            <p:spPr>
              <a:xfrm>
                <a:off x="19364949" y="5870894"/>
                <a:ext cx="536498" cy="2159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32"/>
                  <a:gd name="f4" fmla="val 1736"/>
                  <a:gd name="f5" fmla="val 430"/>
                  <a:gd name="f6" fmla="val 1311"/>
                  <a:gd name="f7" fmla="val 397"/>
                  <a:gd name="f8" fmla="val 981"/>
                  <a:gd name="f9" fmla="val 276"/>
                  <a:gd name="f10" fmla="val 696"/>
                  <a:gd name="f11" fmla="val 309"/>
                  <a:gd name="f12" fmla="val 362"/>
                  <a:gd name="f13" fmla="val 316"/>
                  <a:gd name="f14" fmla="val 299"/>
                  <a:gd name="f15" fmla="val 311"/>
                  <a:gd name="f16" fmla="val 234"/>
                  <a:gd name="f17" fmla="val 293"/>
                  <a:gd name="f18" fmla="val 173"/>
                  <a:gd name="f19" fmla="val 262"/>
                  <a:gd name="f20" fmla="val 73"/>
                  <a:gd name="f21" fmla="val 192"/>
                  <a:gd name="f22" fmla="val -38"/>
                  <a:gd name="f23" fmla="val 25"/>
                  <a:gd name="f24" fmla="val 12"/>
                  <a:gd name="f25" fmla="val 17"/>
                  <a:gd name="f26" fmla="val 15"/>
                  <a:gd name="f27" fmla="val 8"/>
                  <a:gd name="f28" fmla="val 18"/>
                  <a:gd name="f29" fmla="val 20"/>
                  <a:gd name="f30" fmla="val 30"/>
                  <a:gd name="f31" fmla="val 14"/>
                  <a:gd name="f32" fmla="val 39"/>
                  <a:gd name="f33" fmla="val 21"/>
                  <a:gd name="f34" fmla="val 49"/>
                  <a:gd name="f35" fmla="val 64"/>
                  <a:gd name="f36" fmla="val 116"/>
                  <a:gd name="f37" fmla="val 84"/>
                  <a:gd name="f38" fmla="val 197"/>
                  <a:gd name="f39" fmla="val 103"/>
                  <a:gd name="f40" fmla="val 277"/>
                  <a:gd name="f41" fmla="val 667"/>
                  <a:gd name="f42" fmla="val 288"/>
                  <a:gd name="f43" fmla="val 1073"/>
                  <a:gd name="f44" fmla="val 279"/>
                  <a:gd name="f45" fmla="val 1479"/>
                  <a:gd name="f46" fmla="val 1565"/>
                  <a:gd name="f47" fmla="val 272"/>
                  <a:gd name="f48" fmla="val 1651"/>
                  <a:gd name="f49" fmla="val 265"/>
                  <a:gd name="f50" fmla="val 396"/>
                  <a:gd name="f51" fmla="val 1694"/>
                  <a:gd name="f52" fmla="val 444"/>
                  <a:gd name="f53" fmla="val 1455"/>
                  <a:gd name="f54" fmla="*/ f0 1 432"/>
                  <a:gd name="f55" fmla="*/ f1 1 1736"/>
                  <a:gd name="f56" fmla="val f2"/>
                  <a:gd name="f57" fmla="val f3"/>
                  <a:gd name="f58" fmla="val f4"/>
                  <a:gd name="f59" fmla="+- f58 0 f56"/>
                  <a:gd name="f60" fmla="+- f57 0 f56"/>
                  <a:gd name="f61" fmla="*/ f60 1 432"/>
                  <a:gd name="f62" fmla="*/ f59 1 1736"/>
                  <a:gd name="f63" fmla="*/ f56 1 f61"/>
                  <a:gd name="f64" fmla="*/ f57 1 f61"/>
                  <a:gd name="f65" fmla="*/ f56 1 f62"/>
                  <a:gd name="f66" fmla="*/ f58 1 f62"/>
                  <a:gd name="f67" fmla="*/ f63 f54 1"/>
                  <a:gd name="f68" fmla="*/ f64 f54 1"/>
                  <a:gd name="f69" fmla="*/ f66 f55 1"/>
                  <a:gd name="f70" fmla="*/ f65 f5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7" t="f70" r="f68" b="f69"/>
                <a:pathLst>
                  <a:path w="432" h="1736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" y="f29"/>
                    </a:cubicBezTo>
                    <a:cubicBezTo>
                      <a:pt x="f27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38" y="f41"/>
                      <a:pt x="f42" y="f43"/>
                      <a:pt x="f44" y="f45"/>
                    </a:cubicBezTo>
                    <a:cubicBezTo>
                      <a:pt x="f40" y="f46"/>
                      <a:pt x="f47" y="f48"/>
                      <a:pt x="f49" y="f4"/>
                    </a:cubicBezTo>
                    <a:cubicBezTo>
                      <a:pt x="f50" y="f51"/>
                      <a:pt x="f52" y="f53"/>
                      <a:pt x="f5" y="f6"/>
                    </a:cubicBezTo>
                    <a:close/>
                  </a:path>
                </a:pathLst>
              </a:custGeom>
              <a:solidFill>
                <a:srgbClr val="2231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34">
                <a:extLst>
                  <a:ext uri="{FF2B5EF4-FFF2-40B4-BE49-F238E27FC236}">
                    <a16:creationId xmlns:a16="http://schemas.microsoft.com/office/drawing/2014/main" id="{880000CD-2FB7-714E-904E-159D1FC1FD7A}"/>
                  </a:ext>
                </a:extLst>
              </p:cNvPr>
              <p:cNvSpPr/>
              <p:nvPr/>
            </p:nvSpPr>
            <p:spPr>
              <a:xfrm>
                <a:off x="19303955" y="5879608"/>
                <a:ext cx="458077" cy="215968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69"/>
                  <a:gd name="f4" fmla="val 1736"/>
                  <a:gd name="f5" fmla="val 101"/>
                  <a:gd name="f6" fmla="val 93"/>
                  <a:gd name="f7" fmla="val 1"/>
                  <a:gd name="f8" fmla="val 84"/>
                  <a:gd name="f9" fmla="val 4"/>
                  <a:gd name="f10" fmla="val 74"/>
                  <a:gd name="f11" fmla="val 6"/>
                  <a:gd name="f12" fmla="val 50"/>
                  <a:gd name="f13" fmla="val 14"/>
                  <a:gd name="f14" fmla="val 25"/>
                  <a:gd name="f15" fmla="val 21"/>
                  <a:gd name="f16" fmla="val 27"/>
                  <a:gd name="f17" fmla="val 76"/>
                  <a:gd name="f18" fmla="val 44"/>
                  <a:gd name="f19" fmla="val 133"/>
                  <a:gd name="f20" fmla="val 62"/>
                  <a:gd name="f21" fmla="val 205"/>
                  <a:gd name="f22" fmla="val 178"/>
                  <a:gd name="f23" fmla="val 679"/>
                  <a:gd name="f24" fmla="val 274"/>
                  <a:gd name="f25" fmla="val 1107"/>
                  <a:gd name="f26" fmla="val 262"/>
                  <a:gd name="f27" fmla="val 1543"/>
                  <a:gd name="f28" fmla="val 261"/>
                  <a:gd name="f29" fmla="val 1609"/>
                  <a:gd name="f30" fmla="val 258"/>
                  <a:gd name="f31" fmla="val 1674"/>
                  <a:gd name="f32" fmla="val 254"/>
                  <a:gd name="f33" fmla="val 1735"/>
                  <a:gd name="f34" fmla="val 295"/>
                  <a:gd name="f35" fmla="val 1741"/>
                  <a:gd name="f36" fmla="val 331"/>
                  <a:gd name="f37" fmla="val 1729"/>
                  <a:gd name="f38" fmla="val 361"/>
                  <a:gd name="f39" fmla="val 1704"/>
                  <a:gd name="f40" fmla="val 365"/>
                  <a:gd name="f41" fmla="val 1650"/>
                  <a:gd name="f42" fmla="val 367"/>
                  <a:gd name="f43" fmla="val 1594"/>
                  <a:gd name="f44" fmla="val 368"/>
                  <a:gd name="f45" fmla="val 1538"/>
                  <a:gd name="f46" fmla="val 1484"/>
                  <a:gd name="f47" fmla="val 1431"/>
                  <a:gd name="f48" fmla="val 1378"/>
                  <a:gd name="f49" fmla="val 356"/>
                  <a:gd name="f50" fmla="val 992"/>
                  <a:gd name="f51" fmla="val 269"/>
                  <a:gd name="f52" fmla="val 608"/>
                  <a:gd name="f53" fmla="val 166"/>
                  <a:gd name="f54" fmla="val 188"/>
                  <a:gd name="f55" fmla="val 148"/>
                  <a:gd name="f56" fmla="val 112"/>
                  <a:gd name="f57" fmla="val 127"/>
                  <a:gd name="f58" fmla="val 52"/>
                  <a:gd name="f59" fmla="*/ f0 1 369"/>
                  <a:gd name="f60" fmla="*/ f1 1 1736"/>
                  <a:gd name="f61" fmla="val f2"/>
                  <a:gd name="f62" fmla="val f3"/>
                  <a:gd name="f63" fmla="val f4"/>
                  <a:gd name="f64" fmla="+- f63 0 f61"/>
                  <a:gd name="f65" fmla="+- f62 0 f61"/>
                  <a:gd name="f66" fmla="*/ f65 1 369"/>
                  <a:gd name="f67" fmla="*/ f64 1 1736"/>
                  <a:gd name="f68" fmla="*/ f61 1 f66"/>
                  <a:gd name="f69" fmla="*/ f62 1 f66"/>
                  <a:gd name="f70" fmla="*/ f61 1 f67"/>
                  <a:gd name="f71" fmla="*/ f63 1 f67"/>
                  <a:gd name="f72" fmla="*/ f68 f59 1"/>
                  <a:gd name="f73" fmla="*/ f69 f59 1"/>
                  <a:gd name="f74" fmla="*/ f71 f60 1"/>
                  <a:gd name="f75" fmla="*/ f70 f6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2" t="f75" r="f73" b="f74"/>
                <a:pathLst>
                  <a:path w="369" h="1736">
                    <a:moveTo>
                      <a:pt x="f5" y="f2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16"/>
                    </a:cubicBezTo>
                    <a:cubicBezTo>
                      <a:pt x="f14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3" y="f46"/>
                      <a:pt x="f3" y="f47"/>
                      <a:pt x="f44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" y="f2"/>
                    </a:cubicBezTo>
                    <a:close/>
                  </a:path>
                </a:pathLst>
              </a:custGeom>
              <a:solidFill>
                <a:srgbClr val="7DB8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35">
                <a:extLst>
                  <a:ext uri="{FF2B5EF4-FFF2-40B4-BE49-F238E27FC236}">
                    <a16:creationId xmlns:a16="http://schemas.microsoft.com/office/drawing/2014/main" id="{39539528-990C-F048-A50B-DB9159D31B88}"/>
                  </a:ext>
                </a:extLst>
              </p:cNvPr>
              <p:cNvSpPr/>
              <p:nvPr/>
            </p:nvSpPr>
            <p:spPr>
              <a:xfrm>
                <a:off x="19291508" y="5869650"/>
                <a:ext cx="479238" cy="21795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6"/>
                  <a:gd name="f4" fmla="val 1752"/>
                  <a:gd name="f5" fmla="val 271"/>
                  <a:gd name="f6" fmla="val 1738"/>
                  <a:gd name="f7" fmla="val 305"/>
                  <a:gd name="f8" fmla="val 1740"/>
                  <a:gd name="f9" fmla="val 337"/>
                  <a:gd name="f10" fmla="val 1731"/>
                  <a:gd name="f11" fmla="val 364"/>
                  <a:gd name="f12" fmla="val 1709"/>
                  <a:gd name="f13" fmla="val 368"/>
                  <a:gd name="f14" fmla="val 1655"/>
                  <a:gd name="f15" fmla="val 369"/>
                  <a:gd name="f16" fmla="val 1600"/>
                  <a:gd name="f17" fmla="val 371"/>
                  <a:gd name="f18" fmla="val 1546"/>
                  <a:gd name="f19" fmla="val 373"/>
                  <a:gd name="f20" fmla="val 1494"/>
                  <a:gd name="f21" fmla="val 372"/>
                  <a:gd name="f22" fmla="val 1440"/>
                  <a:gd name="f23" fmla="val 370"/>
                  <a:gd name="f24" fmla="val 1387"/>
                  <a:gd name="f25" fmla="val 359"/>
                  <a:gd name="f26" fmla="val 998"/>
                  <a:gd name="f27" fmla="val 269"/>
                  <a:gd name="f28" fmla="val 602"/>
                  <a:gd name="f29" fmla="val 169"/>
                  <a:gd name="f30" fmla="val 198"/>
                  <a:gd name="f31" fmla="val 151"/>
                  <a:gd name="f32" fmla="val 125"/>
                  <a:gd name="f33" fmla="val 132"/>
                  <a:gd name="f34" fmla="val 67"/>
                  <a:gd name="f35" fmla="val 108"/>
                  <a:gd name="f36" fmla="val 16"/>
                  <a:gd name="f37" fmla="val 100"/>
                  <a:gd name="f38" fmla="val 18"/>
                  <a:gd name="f39" fmla="val 93"/>
                  <a:gd name="f40" fmla="val 20"/>
                  <a:gd name="f41" fmla="val 86"/>
                  <a:gd name="f42" fmla="val 21"/>
                  <a:gd name="f43" fmla="val 66"/>
                  <a:gd name="f44" fmla="val 27"/>
                  <a:gd name="f45" fmla="val 44"/>
                  <a:gd name="f46" fmla="val 34"/>
                  <a:gd name="f47" fmla="val 39"/>
                  <a:gd name="f48" fmla="val 43"/>
                  <a:gd name="f49" fmla="val 88"/>
                  <a:gd name="f50" fmla="val 61"/>
                  <a:gd name="f51" fmla="val 142"/>
                  <a:gd name="f52" fmla="val 79"/>
                  <a:gd name="f53" fmla="val 212"/>
                  <a:gd name="f54" fmla="val 195"/>
                  <a:gd name="f55" fmla="val 686"/>
                  <a:gd name="f56" fmla="val 291"/>
                  <a:gd name="f57" fmla="val 1115"/>
                  <a:gd name="f58" fmla="val 280"/>
                  <a:gd name="f59" fmla="val 1551"/>
                  <a:gd name="f60" fmla="val 278"/>
                  <a:gd name="f61" fmla="val 1614"/>
                  <a:gd name="f62" fmla="val 275"/>
                  <a:gd name="f63" fmla="val 1675"/>
                  <a:gd name="f64" fmla="val 282"/>
                  <a:gd name="f65" fmla="val 1751"/>
                  <a:gd name="f66" fmla="val 263"/>
                  <a:gd name="f67" fmla="val 1750"/>
                  <a:gd name="f68" fmla="val 256"/>
                  <a:gd name="f69" fmla="val 1749"/>
                  <a:gd name="f70" fmla="val 1743"/>
                  <a:gd name="f71" fmla="val 260"/>
                  <a:gd name="f72" fmla="val 1680"/>
                  <a:gd name="f73" fmla="val 264"/>
                  <a:gd name="f74" fmla="val 1615"/>
                  <a:gd name="f75" fmla="val 265"/>
                  <a:gd name="f76" fmla="val 276"/>
                  <a:gd name="f77" fmla="val 1116"/>
                  <a:gd name="f78" fmla="val 181"/>
                  <a:gd name="f79" fmla="val 689"/>
                  <a:gd name="f80" fmla="val 65"/>
                  <a:gd name="f81" fmla="val 215"/>
                  <a:gd name="f82" fmla="val 47"/>
                  <a:gd name="f83" fmla="val 143"/>
                  <a:gd name="f84" fmla="val 28"/>
                  <a:gd name="f85" fmla="val 87"/>
                  <a:gd name="f86" fmla="val 5"/>
                  <a:gd name="f87" fmla="val 38"/>
                  <a:gd name="f88" fmla="val 30"/>
                  <a:gd name="f89" fmla="val 9"/>
                  <a:gd name="f90" fmla="val 36"/>
                  <a:gd name="f91" fmla="val 60"/>
                  <a:gd name="f92" fmla="val 14"/>
                  <a:gd name="f93" fmla="val 82"/>
                  <a:gd name="f94" fmla="val 8"/>
                  <a:gd name="f95" fmla="val 91"/>
                  <a:gd name="f96" fmla="val 2"/>
                  <a:gd name="f97" fmla="val 110"/>
                  <a:gd name="f98" fmla="val 1"/>
                  <a:gd name="f99" fmla="val 116"/>
                  <a:gd name="f100" fmla="val 118"/>
                  <a:gd name="f101" fmla="val 4"/>
                  <a:gd name="f102" fmla="val 144"/>
                  <a:gd name="f103" fmla="val 58"/>
                  <a:gd name="f104" fmla="val 164"/>
                  <a:gd name="f105" fmla="val 183"/>
                  <a:gd name="f106" fmla="val 194"/>
                  <a:gd name="f107" fmla="val 599"/>
                  <a:gd name="f108" fmla="val 996"/>
                  <a:gd name="f109" fmla="val 385"/>
                  <a:gd name="f110" fmla="val 1386"/>
                  <a:gd name="f111" fmla="val 1547"/>
                  <a:gd name="f112" fmla="val 384"/>
                  <a:gd name="f113" fmla="val 1602"/>
                  <a:gd name="f114" fmla="val 381"/>
                  <a:gd name="f115" fmla="val 1658"/>
                  <a:gd name="f116" fmla="val 378"/>
                  <a:gd name="f117" fmla="val 1712"/>
                  <a:gd name="f118" fmla="val 1716"/>
                  <a:gd name="f119" fmla="val 375"/>
                  <a:gd name="f120" fmla="val 1718"/>
                  <a:gd name="f121" fmla="val 348"/>
                  <a:gd name="f122" fmla="val 1741"/>
                  <a:gd name="f123" fmla="val 316"/>
                  <a:gd name="f124" fmla="*/ f0 1 386"/>
                  <a:gd name="f125" fmla="*/ f1 1 1752"/>
                  <a:gd name="f126" fmla="val f2"/>
                  <a:gd name="f127" fmla="val f3"/>
                  <a:gd name="f128" fmla="val f4"/>
                  <a:gd name="f129" fmla="+- f128 0 f126"/>
                  <a:gd name="f130" fmla="+- f127 0 f126"/>
                  <a:gd name="f131" fmla="*/ f130 1 386"/>
                  <a:gd name="f132" fmla="*/ f129 1 1752"/>
                  <a:gd name="f133" fmla="*/ f126 1 f131"/>
                  <a:gd name="f134" fmla="*/ f127 1 f131"/>
                  <a:gd name="f135" fmla="*/ f126 1 f132"/>
                  <a:gd name="f136" fmla="*/ f128 1 f132"/>
                  <a:gd name="f137" fmla="*/ f133 f124 1"/>
                  <a:gd name="f138" fmla="*/ f134 f124 1"/>
                  <a:gd name="f139" fmla="*/ f136 f125 1"/>
                  <a:gd name="f140" fmla="*/ f135 f1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7" t="f140" r="f138" b="f139"/>
                <a:pathLst>
                  <a:path w="386" h="1752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2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5" y="f6"/>
                    </a:cubicBezTo>
                    <a:close/>
                    <a:moveTo>
                      <a:pt x="f64" y="f4"/>
                    </a:moveTo>
                    <a:cubicBezTo>
                      <a:pt x="f62" y="f4"/>
                      <a:pt x="f27" y="f65"/>
                      <a:pt x="f66" y="f67"/>
                    </a:cubicBezTo>
                    <a:lnTo>
                      <a:pt x="f68" y="f69"/>
                    </a:lnTo>
                    <a:lnTo>
                      <a:pt x="f68" y="f70"/>
                    </a:lnTo>
                    <a:cubicBezTo>
                      <a:pt x="f71" y="f72"/>
                      <a:pt x="f73" y="f74"/>
                      <a:pt x="f75" y="f59"/>
                    </a:cubicBez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85"/>
                      <a:pt x="f86" y="f87"/>
                    </a:cubicBezTo>
                    <a:lnTo>
                      <a:pt x="f2" y="f88"/>
                    </a:lnTo>
                    <a:lnTo>
                      <a:pt x="f89" y="f84"/>
                    </a:lnTo>
                    <a:cubicBezTo>
                      <a:pt x="f90" y="f42"/>
                      <a:pt x="f91" y="f92"/>
                      <a:pt x="f93" y="f94"/>
                    </a:cubicBezTo>
                    <a:cubicBezTo>
                      <a:pt x="f95" y="f86"/>
                      <a:pt x="f37" y="f96"/>
                      <a:pt x="f97" y="f98"/>
                    </a:cubicBezTo>
                    <a:lnTo>
                      <a:pt x="f99" y="f2"/>
                    </a:lnTo>
                    <a:lnTo>
                      <a:pt x="f100" y="f101"/>
                    </a:lnTo>
                    <a:cubicBezTo>
                      <a:pt x="f102" y="f103"/>
                      <a:pt x="f104" y="f100"/>
                      <a:pt x="f105" y="f106"/>
                    </a:cubicBezTo>
                    <a:cubicBezTo>
                      <a:pt x="f64" y="f107"/>
                      <a:pt x="f19" y="f108"/>
                      <a:pt x="f109" y="f110"/>
                    </a:cubicBezTo>
                    <a:cubicBezTo>
                      <a:pt x="f3" y="f22"/>
                      <a:pt x="f3" y="f20"/>
                      <a:pt x="f3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lnTo>
                      <a:pt x="f116" y="f118"/>
                    </a:lnTo>
                    <a:lnTo>
                      <a:pt x="f119" y="f120"/>
                    </a:lnTo>
                    <a:cubicBezTo>
                      <a:pt x="f121" y="f122"/>
                      <a:pt x="f123" y="f4"/>
                      <a:pt x="f64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36">
                <a:extLst>
                  <a:ext uri="{FF2B5EF4-FFF2-40B4-BE49-F238E27FC236}">
                    <a16:creationId xmlns:a16="http://schemas.microsoft.com/office/drawing/2014/main" id="{93BDF80B-8722-2141-86AE-E3616C3E869D}"/>
                  </a:ext>
                </a:extLst>
              </p:cNvPr>
              <p:cNvSpPr/>
              <p:nvPr/>
            </p:nvSpPr>
            <p:spPr>
              <a:xfrm>
                <a:off x="19035084" y="6988701"/>
                <a:ext cx="403307" cy="500399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325"/>
                  <a:gd name="f5" fmla="val 403"/>
                  <a:gd name="f6" fmla="val 30"/>
                  <a:gd name="f7" fmla="val 26"/>
                  <a:gd name="f8" fmla="val 29"/>
                  <a:gd name="f9" fmla="val 31"/>
                  <a:gd name="f10" fmla="val 33"/>
                  <a:gd name="f11" fmla="val 32"/>
                  <a:gd name="f12" fmla="val 36"/>
                  <a:gd name="f13" fmla="val 18"/>
                  <a:gd name="f14" fmla="val 54"/>
                  <a:gd name="f15" fmla="val 9"/>
                  <a:gd name="f16" fmla="val 72"/>
                  <a:gd name="f17" fmla="val 3"/>
                  <a:gd name="f18" fmla="val 88"/>
                  <a:gd name="f19" fmla="val 2"/>
                  <a:gd name="f20" fmla="val 1"/>
                  <a:gd name="f21" fmla="val 6"/>
                  <a:gd name="f22" fmla="val 94"/>
                  <a:gd name="f23" fmla="val 12"/>
                  <a:gd name="f24" fmla="val 98"/>
                  <a:gd name="f25" fmla="val 19"/>
                  <a:gd name="f26" fmla="val 104"/>
                  <a:gd name="f27" fmla="val 48"/>
                  <a:gd name="f28" fmla="val 105"/>
                  <a:gd name="f29" fmla="val 92"/>
                  <a:gd name="f30" fmla="val 109"/>
                  <a:gd name="f31" fmla="val 144"/>
                  <a:gd name="f32" fmla="val 119"/>
                  <a:gd name="f33" fmla="val 145"/>
                  <a:gd name="f34" fmla="val 120"/>
                  <a:gd name="f35" fmla="val 126"/>
                  <a:gd name="f36" fmla="val 134"/>
                  <a:gd name="f37" fmla="val 111"/>
                  <a:gd name="f38" fmla="val 150"/>
                  <a:gd name="f39" fmla="val 99"/>
                  <a:gd name="f40" fmla="val 167"/>
                  <a:gd name="f41" fmla="val 166"/>
                  <a:gd name="f42" fmla="val 81"/>
                  <a:gd name="f43" fmla="val 174"/>
                  <a:gd name="f44" fmla="val 97"/>
                  <a:gd name="f45" fmla="val 183"/>
                  <a:gd name="f46" fmla="val 192"/>
                  <a:gd name="f47" fmla="val 190"/>
                  <a:gd name="f48" fmla="val 106"/>
                  <a:gd name="f49" fmla="val 186"/>
                  <a:gd name="f50" fmla="val 108"/>
                  <a:gd name="f51" fmla="val 184"/>
                  <a:gd name="f52" fmla="val 163"/>
                  <a:gd name="f53" fmla="val 194"/>
                  <a:gd name="f54" fmla="val 205"/>
                  <a:gd name="f55" fmla="val 216"/>
                  <a:gd name="f56" fmla="val 228"/>
                  <a:gd name="f57" fmla="val 231"/>
                  <a:gd name="f58" fmla="val 227"/>
                  <a:gd name="f59" fmla="val 233"/>
                  <a:gd name="f60" fmla="val 226"/>
                  <a:gd name="f61" fmla="val 235"/>
                  <a:gd name="f62" fmla="val 237"/>
                  <a:gd name="f63" fmla="val 198"/>
                  <a:gd name="f64" fmla="val 246"/>
                  <a:gd name="f65" fmla="val 177"/>
                  <a:gd name="f66" fmla="val 261"/>
                  <a:gd name="f67" fmla="val 164"/>
                  <a:gd name="f68" fmla="val 274"/>
                  <a:gd name="f69" fmla="val 171"/>
                  <a:gd name="f70" fmla="val 284"/>
                  <a:gd name="f71" fmla="val 294"/>
                  <a:gd name="f72" fmla="val 304"/>
                  <a:gd name="f73" fmla="val 219"/>
                  <a:gd name="f74" fmla="val 317"/>
                  <a:gd name="f75" fmla="val 257"/>
                  <a:gd name="f76" fmla="val 350"/>
                  <a:gd name="f77" fmla="val 278"/>
                  <a:gd name="f78" fmla="val 369"/>
                  <a:gd name="f79" fmla="val 254"/>
                  <a:gd name="f80" fmla="val 374"/>
                  <a:gd name="f81" fmla="val 381"/>
                  <a:gd name="f82" fmla="val 389"/>
                  <a:gd name="f83" fmla="val 390"/>
                  <a:gd name="f84" fmla="val 392"/>
                  <a:gd name="f85" fmla="val 229"/>
                  <a:gd name="f86" fmla="val 395"/>
                  <a:gd name="f87" fmla="val 397"/>
                  <a:gd name="f88" fmla="val 230"/>
                  <a:gd name="f89" fmla="val 400"/>
                  <a:gd name="f90" fmla="val 232"/>
                  <a:gd name="f91" fmla="val 242"/>
                  <a:gd name="f92" fmla="val 279"/>
                  <a:gd name="f93" fmla="val 384"/>
                  <a:gd name="f94" fmla="val 282"/>
                  <a:gd name="f95" fmla="val 290"/>
                  <a:gd name="f96" fmla="val 401"/>
                  <a:gd name="f97" fmla="val 302"/>
                  <a:gd name="f98" fmla="val 316"/>
                  <a:gd name="f99" fmla="val 326"/>
                  <a:gd name="f100" fmla="val 376"/>
                  <a:gd name="f101" fmla="val 363"/>
                  <a:gd name="f102" fmla="val 314"/>
                  <a:gd name="f103" fmla="val 352"/>
                  <a:gd name="f104" fmla="val 300"/>
                  <a:gd name="f105" fmla="val 296"/>
                  <a:gd name="f106" fmla="val 353"/>
                  <a:gd name="f107" fmla="val 355"/>
                  <a:gd name="f108" fmla="val 287"/>
                  <a:gd name="f109" fmla="val 358"/>
                  <a:gd name="f110" fmla="val 263"/>
                  <a:gd name="f111" fmla="val 334"/>
                  <a:gd name="f112" fmla="val 286"/>
                  <a:gd name="f113" fmla="val 185"/>
                  <a:gd name="f114" fmla="val 203"/>
                  <a:gd name="f115" fmla="val 252"/>
                  <a:gd name="f116" fmla="val 234"/>
                  <a:gd name="f117" fmla="val 259"/>
                  <a:gd name="f118" fmla="val 265"/>
                  <a:gd name="f119" fmla="val 251"/>
                  <a:gd name="f120" fmla="val 264"/>
                  <a:gd name="f121" fmla="val 240"/>
                  <a:gd name="f122" fmla="val 273"/>
                  <a:gd name="f123" fmla="val 215"/>
                  <a:gd name="f124" fmla="val 249"/>
                  <a:gd name="f125" fmla="val 245"/>
                  <a:gd name="f126" fmla="val 217"/>
                  <a:gd name="f127" fmla="val 238"/>
                  <a:gd name="f128" fmla="val 204"/>
                  <a:gd name="f129" fmla="val 181"/>
                  <a:gd name="f130" fmla="val 116"/>
                  <a:gd name="f131" fmla="val 170"/>
                  <a:gd name="f132" fmla="val 125"/>
                  <a:gd name="f133" fmla="val 156"/>
                  <a:gd name="f134" fmla="val 139"/>
                  <a:gd name="f135" fmla="val 143"/>
                  <a:gd name="f136" fmla="val 155"/>
                  <a:gd name="f137" fmla="val 132"/>
                  <a:gd name="f138" fmla="val 158"/>
                  <a:gd name="f139" fmla="val 135"/>
                  <a:gd name="f140" fmla="val 137"/>
                  <a:gd name="f141" fmla="val 168"/>
                  <a:gd name="f142" fmla="val 124"/>
                  <a:gd name="f143" fmla="val 87"/>
                  <a:gd name="f144" fmla="val 149"/>
                  <a:gd name="f145" fmla="val 93"/>
                  <a:gd name="f146" fmla="val 50"/>
                  <a:gd name="f147" fmla="val 90"/>
                  <a:gd name="f148" fmla="val 20"/>
                  <a:gd name="f149" fmla="val 24"/>
                  <a:gd name="f150" fmla="val 75"/>
                  <a:gd name="f151" fmla="val 61"/>
                  <a:gd name="f152" fmla="val 44"/>
                  <a:gd name="f153" fmla="val 46"/>
                  <a:gd name="f154" fmla="val 47"/>
                  <a:gd name="f155" fmla="val 51"/>
                  <a:gd name="f156" fmla="val 49"/>
                  <a:gd name="f157" fmla="val 55"/>
                  <a:gd name="f158" fmla="val 68"/>
                  <a:gd name="f159" fmla="val 79"/>
                  <a:gd name="f160" fmla="val 37"/>
                  <a:gd name="f161" fmla="val 78"/>
                  <a:gd name="f162" fmla="val 11"/>
                  <a:gd name="f163" fmla="val 67"/>
                  <a:gd name="f164" fmla="val 53"/>
                  <a:gd name="f165" fmla="val 40"/>
                  <a:gd name="f166" fmla="val 13"/>
                  <a:gd name="f167" fmla="*/ f1 1 325"/>
                  <a:gd name="f168" fmla="*/ f2 1 403"/>
                  <a:gd name="f169" fmla="val f3"/>
                  <a:gd name="f170" fmla="val f4"/>
                  <a:gd name="f171" fmla="val f5"/>
                  <a:gd name="f172" fmla="+- f171 0 f169"/>
                  <a:gd name="f173" fmla="+- f170 0 f169"/>
                  <a:gd name="f174" fmla="*/ f173 1 325"/>
                  <a:gd name="f175" fmla="*/ f172 1 403"/>
                  <a:gd name="f176" fmla="*/ f169 1 f174"/>
                  <a:gd name="f177" fmla="*/ f170 1 f174"/>
                  <a:gd name="f178" fmla="*/ f169 1 f175"/>
                  <a:gd name="f179" fmla="*/ f171 1 f175"/>
                  <a:gd name="f180" fmla="*/ f176 f167 1"/>
                  <a:gd name="f181" fmla="*/ f177 f167 1"/>
                  <a:gd name="f182" fmla="*/ f179 f168 1"/>
                  <a:gd name="f183" fmla="*/ f178 f16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80" t="f183" r="f181" b="f182"/>
                <a:pathLst>
                  <a:path w="325" h="403">
                    <a:moveTo>
                      <a:pt x="f6" y="f7"/>
                    </a:moveTo>
                    <a:cubicBezTo>
                      <a:pt x="f6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18"/>
                      <a:pt x="f20" y="f18"/>
                      <a:pt x="f3" y="f18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2"/>
                      <a:pt x="f33" y="f34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22" y="f40"/>
                      <a:pt x="f18" y="f41"/>
                      <a:pt x="f42" y="f41"/>
                    </a:cubicBezTo>
                    <a:cubicBezTo>
                      <a:pt x="f18" y="f43"/>
                      <a:pt x="f44" y="f45"/>
                      <a:pt x="f26" y="f46"/>
                    </a:cubicBezTo>
                    <a:cubicBezTo>
                      <a:pt x="f28" y="f47"/>
                      <a:pt x="f48" y="f49"/>
                      <a:pt x="f50" y="f51"/>
                    </a:cubicBezTo>
                    <a:cubicBezTo>
                      <a:pt x="f52" y="f53"/>
                      <a:pt x="f54" y="f55"/>
                      <a:pt x="f56" y="f57"/>
                    </a:cubicBezTo>
                    <a:cubicBezTo>
                      <a:pt x="f58" y="f59"/>
                      <a:pt x="f60" y="f61"/>
                      <a:pt x="f60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65" y="f71"/>
                      <a:pt x="f45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80"/>
                      <a:pt x="f62" y="f81"/>
                      <a:pt x="f60" y="f82"/>
                    </a:cubicBezTo>
                    <a:cubicBezTo>
                      <a:pt x="f58" y="f83"/>
                      <a:pt x="f56" y="f84"/>
                      <a:pt x="f85" y="f86"/>
                    </a:cubicBezTo>
                    <a:cubicBezTo>
                      <a:pt x="f85" y="f87"/>
                      <a:pt x="f88" y="f89"/>
                      <a:pt x="f90" y="f5"/>
                    </a:cubicBezTo>
                    <a:cubicBezTo>
                      <a:pt x="f91" y="f86"/>
                      <a:pt x="f75" y="f82"/>
                      <a:pt x="f92" y="f93"/>
                    </a:cubicBezTo>
                    <a:cubicBezTo>
                      <a:pt x="f94" y="f86"/>
                      <a:pt x="f95" y="f96"/>
                      <a:pt x="f97" y="f89"/>
                    </a:cubicBezTo>
                    <a:cubicBezTo>
                      <a:pt x="f98" y="f89"/>
                      <a:pt x="f99" y="f82"/>
                      <a:pt x="f4" y="f100"/>
                    </a:cubicBezTo>
                    <a:cubicBezTo>
                      <a:pt x="f4" y="f101"/>
                      <a:pt x="f102" y="f103"/>
                      <a:pt x="f104" y="f103"/>
                    </a:cubicBezTo>
                    <a:cubicBezTo>
                      <a:pt x="f105" y="f106"/>
                      <a:pt x="f95" y="f107"/>
                      <a:pt x="f108" y="f109"/>
                    </a:cubicBezTo>
                    <a:cubicBezTo>
                      <a:pt x="f110" y="f111"/>
                      <a:pt x="f55" y="f105"/>
                      <a:pt x="f43" y="f112"/>
                    </a:cubicBezTo>
                    <a:cubicBezTo>
                      <a:pt x="f113" y="f68"/>
                      <a:pt x="f114" y="f66"/>
                      <a:pt x="f85" y="f115"/>
                    </a:cubicBezTo>
                    <a:cubicBezTo>
                      <a:pt x="f116" y="f117"/>
                      <a:pt x="f91" y="f118"/>
                      <a:pt x="f119" y="f118"/>
                    </a:cubicBezTo>
                    <a:cubicBezTo>
                      <a:pt x="f120" y="f120"/>
                      <a:pt x="f68" y="f115"/>
                      <a:pt x="f68" y="f121"/>
                    </a:cubicBezTo>
                    <a:cubicBezTo>
                      <a:pt x="f122" y="f60"/>
                      <a:pt x="f110" y="f123"/>
                      <a:pt x="f124" y="f55"/>
                    </a:cubicBezTo>
                    <a:cubicBezTo>
                      <a:pt x="f125" y="f55"/>
                      <a:pt x="f91" y="f126"/>
                      <a:pt x="f127" y="f73"/>
                    </a:cubicBezTo>
                    <a:cubicBezTo>
                      <a:pt x="f55" y="f128"/>
                      <a:pt x="f43" y="f129"/>
                      <a:pt x="f130" y="f131"/>
                    </a:cubicBezTo>
                    <a:cubicBezTo>
                      <a:pt x="f132" y="f133"/>
                      <a:pt x="f134" y="f135"/>
                      <a:pt x="f136" y="f137"/>
                    </a:cubicBezTo>
                    <a:cubicBezTo>
                      <a:pt x="f138" y="f139"/>
                      <a:pt x="f52" y="f140"/>
                      <a:pt x="f141" y="f140"/>
                    </a:cubicBezTo>
                    <a:cubicBezTo>
                      <a:pt x="f129" y="f139"/>
                      <a:pt x="f46" y="f142"/>
                      <a:pt x="f46" y="f37"/>
                    </a:cubicBezTo>
                    <a:cubicBezTo>
                      <a:pt x="f46" y="f24"/>
                      <a:pt x="f0" y="f143"/>
                      <a:pt x="f40" y="f18"/>
                    </a:cubicBezTo>
                    <a:cubicBezTo>
                      <a:pt x="f133" y="f18"/>
                      <a:pt x="f144" y="f22"/>
                      <a:pt x="f33" y="f26"/>
                    </a:cubicBezTo>
                    <a:cubicBezTo>
                      <a:pt x="f145" y="f22"/>
                      <a:pt x="f146" y="f147"/>
                      <a:pt x="f148" y="f18"/>
                    </a:cubicBezTo>
                    <a:cubicBezTo>
                      <a:pt x="f149" y="f150"/>
                      <a:pt x="f11" y="f151"/>
                      <a:pt x="f152" y="f153"/>
                    </a:cubicBezTo>
                    <a:cubicBezTo>
                      <a:pt x="f154" y="f27"/>
                      <a:pt x="f155" y="f156"/>
                      <a:pt x="f157" y="f156"/>
                    </a:cubicBezTo>
                    <a:cubicBezTo>
                      <a:pt x="f158" y="f156"/>
                      <a:pt x="f159" y="f160"/>
                      <a:pt x="f161" y="f149"/>
                    </a:cubicBezTo>
                    <a:cubicBezTo>
                      <a:pt x="f161" y="f162"/>
                      <a:pt x="f163" y="f3"/>
                      <a:pt x="f164" y="f3"/>
                    </a:cubicBezTo>
                    <a:cubicBezTo>
                      <a:pt x="f165" y="f20"/>
                      <a:pt x="f6" y="f166"/>
                      <a:pt x="f6" y="f7"/>
                    </a:cubicBezTo>
                    <a:close/>
                  </a:path>
                </a:pathLst>
              </a:custGeom>
              <a:solidFill>
                <a:srgbClr val="2231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37">
                <a:extLst>
                  <a:ext uri="{FF2B5EF4-FFF2-40B4-BE49-F238E27FC236}">
                    <a16:creationId xmlns:a16="http://schemas.microsoft.com/office/drawing/2014/main" id="{A2A2D8DB-179C-3D40-821B-FECA33B16C0F}"/>
                  </a:ext>
                </a:extLst>
              </p:cNvPr>
              <p:cNvSpPr/>
              <p:nvPr/>
            </p:nvSpPr>
            <p:spPr>
              <a:xfrm>
                <a:off x="18698995" y="5862181"/>
                <a:ext cx="1211165" cy="2185823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974"/>
                  <a:gd name="f5" fmla="val 1757"/>
                  <a:gd name="f6" fmla="val 638"/>
                  <a:gd name="f7" fmla="val 15"/>
                  <a:gd name="f8" fmla="val 615"/>
                  <a:gd name="f9" fmla="val 589"/>
                  <a:gd name="f10" fmla="val 20"/>
                  <a:gd name="f11" fmla="val 562"/>
                  <a:gd name="f12" fmla="val 27"/>
                  <a:gd name="f13" fmla="val 471"/>
                  <a:gd name="f14" fmla="val 55"/>
                  <a:gd name="f15" fmla="val 381"/>
                  <a:gd name="f16" fmla="val 73"/>
                  <a:gd name="f17" fmla="val 302"/>
                  <a:gd name="f18" fmla="val 88"/>
                  <a:gd name="f19" fmla="val 137"/>
                  <a:gd name="f20" fmla="val 119"/>
                  <a:gd name="f21" fmla="val 19"/>
                  <a:gd name="f22" fmla="val 143"/>
                  <a:gd name="f23" fmla="val 35"/>
                  <a:gd name="f24" fmla="val 230"/>
                  <a:gd name="f25" fmla="val 46"/>
                  <a:gd name="f26" fmla="val 286"/>
                  <a:gd name="f27" fmla="val 92"/>
                  <a:gd name="f28" fmla="val 292"/>
                  <a:gd name="f29" fmla="val 141"/>
                  <a:gd name="f30" fmla="val 298"/>
                  <a:gd name="f31" fmla="val 177"/>
                  <a:gd name="f32" fmla="val 303"/>
                  <a:gd name="f33" fmla="val 215"/>
                  <a:gd name="f34" fmla="val 308"/>
                  <a:gd name="f35" fmla="val 234"/>
                  <a:gd name="f36" fmla="val 336"/>
                  <a:gd name="f37" fmla="val 251"/>
                  <a:gd name="f38" fmla="val 359"/>
                  <a:gd name="f39" fmla="val 253"/>
                  <a:gd name="f40" fmla="val 396"/>
                  <a:gd name="f41" fmla="val 241"/>
                  <a:gd name="f42" fmla="val 446"/>
                  <a:gd name="f43" fmla="val 219"/>
                  <a:gd name="f44" fmla="val 536"/>
                  <a:gd name="f45" fmla="val 151"/>
                  <a:gd name="f46" fmla="val 588"/>
                  <a:gd name="f47" fmla="val 97"/>
                  <a:gd name="f48" fmla="val 629"/>
                  <a:gd name="f49" fmla="val 54"/>
                  <a:gd name="f50" fmla="val 662"/>
                  <a:gd name="f51" fmla="val 16"/>
                  <a:gd name="f52" fmla="val 690"/>
                  <a:gd name="f53" fmla="val 14"/>
                  <a:gd name="f54" fmla="val 727"/>
                  <a:gd name="f55" fmla="val 13"/>
                  <a:gd name="f56" fmla="val 762"/>
                  <a:gd name="f57" fmla="val 39"/>
                  <a:gd name="f58" fmla="val 803"/>
                  <a:gd name="f59" fmla="val 856"/>
                  <a:gd name="f60" fmla="val 136"/>
                  <a:gd name="f61" fmla="val 894"/>
                  <a:gd name="f62" fmla="val 175"/>
                  <a:gd name="f63" fmla="val 925"/>
                  <a:gd name="f64" fmla="val 950"/>
                  <a:gd name="f65" fmla="val 337"/>
                  <a:gd name="f66" fmla="val 1029"/>
                  <a:gd name="f67" fmla="val 438"/>
                  <a:gd name="f68" fmla="val 1151"/>
                  <a:gd name="f69" fmla="val 499"/>
                  <a:gd name="f70" fmla="val 1290"/>
                  <a:gd name="f71" fmla="val 518"/>
                  <a:gd name="f72" fmla="val 1335"/>
                  <a:gd name="f73" fmla="val 527"/>
                  <a:gd name="f74" fmla="val 1391"/>
                  <a:gd name="f75" fmla="val 537"/>
                  <a:gd name="f76" fmla="val 1450"/>
                  <a:gd name="f77" fmla="val 553"/>
                  <a:gd name="f78" fmla="val 1552"/>
                  <a:gd name="f79" fmla="val 572"/>
                  <a:gd name="f80" fmla="val 1657"/>
                  <a:gd name="f81" fmla="val 647"/>
                  <a:gd name="f82" fmla="val 1705"/>
                  <a:gd name="f83" fmla="val 715"/>
                  <a:gd name="f84" fmla="val 1748"/>
                  <a:gd name="f85" fmla="val 776"/>
                  <a:gd name="f86" fmla="val 1754"/>
                  <a:gd name="f87" fmla="val 826"/>
                  <a:gd name="f88" fmla="val 1724"/>
                  <a:gd name="f89" fmla="val 931"/>
                  <a:gd name="f90" fmla="val 1658"/>
                  <a:gd name="f91" fmla="val 970"/>
                  <a:gd name="f92" fmla="val 1447"/>
                  <a:gd name="f93" fmla="val 957"/>
                  <a:gd name="f94" fmla="val 1318"/>
                  <a:gd name="f95" fmla="val 945"/>
                  <a:gd name="f96" fmla="val 1195"/>
                  <a:gd name="f97" fmla="val 921"/>
                  <a:gd name="f98" fmla="val 1077"/>
                  <a:gd name="f99" fmla="val 897"/>
                  <a:gd name="f100" fmla="val 963"/>
                  <a:gd name="f101" fmla="val 855"/>
                  <a:gd name="f102" fmla="val 765"/>
                  <a:gd name="f103" fmla="val 816"/>
                  <a:gd name="f104" fmla="val 578"/>
                  <a:gd name="f105" fmla="val 837"/>
                  <a:gd name="f106" fmla="val 370"/>
                  <a:gd name="f107" fmla="val 844"/>
                  <a:gd name="f108" fmla="val 838"/>
                  <a:gd name="f109" fmla="val 242"/>
                  <a:gd name="f110" fmla="val 821"/>
                  <a:gd name="f111" fmla="val 184"/>
                  <a:gd name="f112" fmla="val 799"/>
                  <a:gd name="f113" fmla="val 109"/>
                  <a:gd name="f114" fmla="val 764"/>
                  <a:gd name="f115" fmla="val 59"/>
                  <a:gd name="f116" fmla="val 716"/>
                  <a:gd name="f117" fmla="val 33"/>
                  <a:gd name="f118" fmla="val 693"/>
                  <a:gd name="f119" fmla="val 21"/>
                  <a:gd name="f120" fmla="val 667"/>
                  <a:gd name="f121" fmla="val 758"/>
                  <a:gd name="f122" fmla="val 721"/>
                  <a:gd name="f123" fmla="val 681"/>
                  <a:gd name="f124" fmla="val 1744"/>
                  <a:gd name="f125" fmla="val 639"/>
                  <a:gd name="f126" fmla="val 1717"/>
                  <a:gd name="f127" fmla="val 559"/>
                  <a:gd name="f128" fmla="val 1666"/>
                  <a:gd name="f129" fmla="val 541"/>
                  <a:gd name="f130" fmla="val 1558"/>
                  <a:gd name="f131" fmla="val 523"/>
                  <a:gd name="f132" fmla="val 1452"/>
                  <a:gd name="f133" fmla="val 513"/>
                  <a:gd name="f134" fmla="val 1394"/>
                  <a:gd name="f135" fmla="val 504"/>
                  <a:gd name="f136" fmla="val 1339"/>
                  <a:gd name="f137" fmla="val 485"/>
                  <a:gd name="f138" fmla="val 1295"/>
                  <a:gd name="f139" fmla="val 425"/>
                  <a:gd name="f140" fmla="val 1158"/>
                  <a:gd name="f141" fmla="val 328"/>
                  <a:gd name="f142" fmla="val 1040"/>
                  <a:gd name="f143" fmla="val 207"/>
                  <a:gd name="f144" fmla="val 962"/>
                  <a:gd name="f145" fmla="val 167"/>
                  <a:gd name="f146" fmla="val 936"/>
                  <a:gd name="f147" fmla="val 127"/>
                  <a:gd name="f148" fmla="val 905"/>
                  <a:gd name="f149" fmla="val 86"/>
                  <a:gd name="f150" fmla="val 867"/>
                  <a:gd name="f151" fmla="val 26"/>
                  <a:gd name="f152" fmla="val 810"/>
                  <a:gd name="f153" fmla="val -2"/>
                  <a:gd name="f154" fmla="val 2"/>
                  <a:gd name="f155" fmla="val 683"/>
                  <a:gd name="f156" fmla="val 42"/>
                  <a:gd name="f157" fmla="val 653"/>
                  <a:gd name="f158" fmla="val 618"/>
                  <a:gd name="f159" fmla="val 576"/>
                  <a:gd name="f160" fmla="val 206"/>
                  <a:gd name="f161" fmla="val 528"/>
                  <a:gd name="f162" fmla="val 227"/>
                  <a:gd name="f163" fmla="val 443"/>
                  <a:gd name="f164" fmla="val 238"/>
                  <a:gd name="f165" fmla="val 237"/>
                  <a:gd name="f166" fmla="val 363"/>
                  <a:gd name="f167" fmla="val 223"/>
                  <a:gd name="f168" fmla="val 344"/>
                  <a:gd name="f169" fmla="val 321"/>
                  <a:gd name="f170" fmla="val 173"/>
                  <a:gd name="f171" fmla="val 316"/>
                  <a:gd name="f172" fmla="val 139"/>
                  <a:gd name="f173" fmla="val 312"/>
                  <a:gd name="f174" fmla="val 89"/>
                  <a:gd name="f175" fmla="val 306"/>
                  <a:gd name="f176" fmla="val 34"/>
                  <a:gd name="f177" fmla="val 300"/>
                  <a:gd name="f178" fmla="val 131"/>
                  <a:gd name="f179" fmla="val 126"/>
                  <a:gd name="f180" fmla="val 107"/>
                  <a:gd name="f181" fmla="val 299"/>
                  <a:gd name="f182" fmla="val 74"/>
                  <a:gd name="f183" fmla="val 378"/>
                  <a:gd name="f184" fmla="val 58"/>
                  <a:gd name="f185" fmla="val 468"/>
                  <a:gd name="f186" fmla="val 41"/>
                  <a:gd name="f187" fmla="val 558"/>
                  <a:gd name="f188" fmla="val 622"/>
                  <a:gd name="f189" fmla="val -6"/>
                  <a:gd name="f190" fmla="val 677"/>
                  <a:gd name="f191" fmla="val -4"/>
                  <a:gd name="f192" fmla="val 723"/>
                  <a:gd name="f193" fmla="val 774"/>
                  <a:gd name="f194" fmla="val 48"/>
                  <a:gd name="f195" fmla="val 811"/>
                  <a:gd name="f196" fmla="val 101"/>
                  <a:gd name="f197" fmla="val 835"/>
                  <a:gd name="f198" fmla="val 852"/>
                  <a:gd name="f199" fmla="val 239"/>
                  <a:gd name="f200" fmla="val 858"/>
                  <a:gd name="f201" fmla="val 851"/>
                  <a:gd name="f202" fmla="val 831"/>
                  <a:gd name="f203" fmla="val 869"/>
                  <a:gd name="f204" fmla="val 911"/>
                  <a:gd name="f205" fmla="val 961"/>
                  <a:gd name="f206" fmla="val 935"/>
                  <a:gd name="f207" fmla="val 1075"/>
                  <a:gd name="f208" fmla="val 960"/>
                  <a:gd name="f209" fmla="val 1194"/>
                  <a:gd name="f210" fmla="val 972"/>
                  <a:gd name="f211" fmla="val 1317"/>
                  <a:gd name="f212" fmla="val 984"/>
                  <a:gd name="f213" fmla="val 1444"/>
                  <a:gd name="f214" fmla="val 949"/>
                  <a:gd name="f215" fmla="val 1665"/>
                  <a:gd name="f216" fmla="val 833"/>
                  <a:gd name="f217" fmla="val 1736"/>
                  <a:gd name="f218" fmla="val 1750"/>
                  <a:gd name="f219" fmla="val 785"/>
                  <a:gd name="f220" fmla="*/ f1 1 974"/>
                  <a:gd name="f221" fmla="*/ f2 1 1757"/>
                  <a:gd name="f222" fmla="val f3"/>
                  <a:gd name="f223" fmla="val f4"/>
                  <a:gd name="f224" fmla="val f5"/>
                  <a:gd name="f225" fmla="+- f224 0 f222"/>
                  <a:gd name="f226" fmla="+- f223 0 f222"/>
                  <a:gd name="f227" fmla="*/ f226 1 974"/>
                  <a:gd name="f228" fmla="*/ f225 1 1757"/>
                  <a:gd name="f229" fmla="*/ f222 1 f227"/>
                  <a:gd name="f230" fmla="*/ f223 1 f227"/>
                  <a:gd name="f231" fmla="*/ f222 1 f228"/>
                  <a:gd name="f232" fmla="*/ f224 1 f228"/>
                  <a:gd name="f233" fmla="*/ f229 f220 1"/>
                  <a:gd name="f234" fmla="*/ f230 f220 1"/>
                  <a:gd name="f235" fmla="*/ f232 f221 1"/>
                  <a:gd name="f236" fmla="*/ f231 f2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3" t="f236" r="f234" b="f235"/>
                <a:pathLst>
                  <a:path w="974" h="1757">
                    <a:moveTo>
                      <a:pt x="f6" y="f7"/>
                    </a:moveTo>
                    <a:cubicBezTo>
                      <a:pt x="f8" y="f7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47" y="f59"/>
                    </a:cubicBezTo>
                    <a:cubicBezTo>
                      <a:pt x="f60" y="f61"/>
                      <a:pt x="f62" y="f63"/>
                      <a:pt x="f33" y="f64"/>
                    </a:cubicBezTo>
                    <a:cubicBezTo>
                      <a:pt x="f65" y="f66"/>
                      <a:pt x="f67" y="f68"/>
                      <a:pt x="f69" y="f70"/>
                    </a:cubicBez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32"/>
                      <a:pt x="f108" y="f109"/>
                      <a:pt x="f110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7"/>
                      <a:pt x="f6" y="f7"/>
                    </a:cubicBezTo>
                    <a:close/>
                    <a:moveTo>
                      <a:pt x="f121" y="f5"/>
                    </a:moveTo>
                    <a:cubicBezTo>
                      <a:pt x="f122" y="f5"/>
                      <a:pt x="f123" y="f124"/>
                      <a:pt x="f125" y="f126"/>
                    </a:cubicBezTo>
                    <a:cubicBezTo>
                      <a:pt x="f127" y="f128"/>
                      <a:pt x="f129" y="f130"/>
                      <a:pt x="f131" y="f132"/>
                    </a:cubicBezTo>
                    <a:cubicBezTo>
                      <a:pt x="f133" y="f134"/>
                      <a:pt x="f135" y="f136"/>
                      <a:pt x="f137" y="f138"/>
                    </a:cubicBezTo>
                    <a:cubicBezTo>
                      <a:pt x="f139" y="f140"/>
                      <a:pt x="f141" y="f142"/>
                      <a:pt x="f143" y="f144"/>
                    </a:cubicBezTo>
                    <a:cubicBezTo>
                      <a:pt x="f145" y="f146"/>
                      <a:pt x="f147" y="f148"/>
                      <a:pt x="f149" y="f150"/>
                    </a:cubicBezTo>
                    <a:cubicBezTo>
                      <a:pt x="f151" y="f152"/>
                      <a:pt x="f153" y="f102"/>
                      <a:pt x="f3" y="f54"/>
                    </a:cubicBezTo>
                    <a:cubicBezTo>
                      <a:pt x="f154" y="f155"/>
                      <a:pt x="f156" y="f157"/>
                      <a:pt x="f18" y="f158"/>
                    </a:cubicBezTo>
                    <a:cubicBezTo>
                      <a:pt x="f22" y="f159"/>
                      <a:pt x="f160" y="f161"/>
                      <a:pt x="f162" y="f163"/>
                    </a:cubicBezTo>
                    <a:cubicBezTo>
                      <a:pt x="f164" y="f40"/>
                      <a:pt x="f165" y="f166"/>
                      <a:pt x="f167" y="f168"/>
                    </a:cubicBezTo>
                    <a:cubicBezTo>
                      <a:pt x="f143" y="f169"/>
                      <a:pt x="f170" y="f171"/>
                      <a:pt x="f172" y="f173"/>
                    </a:cubicBezTo>
                    <a:cubicBezTo>
                      <a:pt x="f174" y="f175"/>
                      <a:pt x="f176" y="f177"/>
                      <a:pt x="f119" y="f35"/>
                    </a:cubicBezTo>
                    <a:cubicBezTo>
                      <a:pt x="f154" y="f178"/>
                      <a:pt x="f179" y="f180"/>
                      <a:pt x="f181" y="f182"/>
                    </a:cubicBezTo>
                    <a:cubicBezTo>
                      <a:pt x="f183" y="f184"/>
                      <a:pt x="f185" y="f186"/>
                      <a:pt x="f187" y="f53"/>
                    </a:cubicBezTo>
                    <a:cubicBezTo>
                      <a:pt x="f188" y="f189"/>
                      <a:pt x="f190" y="f191"/>
                      <a:pt x="f192" y="f119"/>
                    </a:cubicBezTo>
                    <a:cubicBezTo>
                      <a:pt x="f193" y="f194"/>
                      <a:pt x="f195" y="f196"/>
                      <a:pt x="f197" y="f0"/>
                    </a:cubicBezTo>
                    <a:cubicBezTo>
                      <a:pt x="f198" y="f199"/>
                      <a:pt x="f200" y="f32"/>
                      <a:pt x="f201" y="f106"/>
                    </a:cubicBezTo>
                    <a:cubicBezTo>
                      <a:pt x="f202" y="f104"/>
                      <a:pt x="f203" y="f114"/>
                      <a:pt x="f204" y="f205"/>
                    </a:cubicBezTo>
                    <a:cubicBezTo>
                      <a:pt x="f206" y="f207"/>
                      <a:pt x="f208" y="f209"/>
                      <a:pt x="f210" y="f211"/>
                    </a:cubicBezTo>
                    <a:cubicBezTo>
                      <a:pt x="f212" y="f213"/>
                      <a:pt x="f214" y="f215"/>
                      <a:pt x="f216" y="f217"/>
                    </a:cubicBezTo>
                    <a:cubicBezTo>
                      <a:pt x="f152" y="f218"/>
                      <a:pt x="f219" y="f5"/>
                      <a:pt x="f121" y="f5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38">
                <a:extLst>
                  <a:ext uri="{FF2B5EF4-FFF2-40B4-BE49-F238E27FC236}">
                    <a16:creationId xmlns:a16="http://schemas.microsoft.com/office/drawing/2014/main" id="{E8190B84-9576-0649-B2AE-3089E5EFA114}"/>
                  </a:ext>
                </a:extLst>
              </p:cNvPr>
              <p:cNvSpPr/>
              <p:nvPr/>
            </p:nvSpPr>
            <p:spPr>
              <a:xfrm>
                <a:off x="12604579" y="4739395"/>
                <a:ext cx="2770866" cy="38936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27"/>
                  <a:gd name="f4" fmla="val 3129"/>
                  <a:gd name="f5" fmla="val 788"/>
                  <a:gd name="f6" fmla="val 21"/>
                  <a:gd name="f7" fmla="val 1660"/>
                  <a:gd name="f8" fmla="val 762"/>
                  <a:gd name="f9" fmla="val 2211"/>
                  <a:gd name="f10" fmla="val 1601"/>
                  <a:gd name="f11" fmla="val 2231"/>
                  <a:gd name="f12" fmla="val 1633"/>
                  <a:gd name="f13" fmla="val 2232"/>
                  <a:gd name="f14" fmla="val 1674"/>
                  <a:gd name="f15" fmla="val 2213"/>
                  <a:gd name="f16" fmla="val 1707"/>
                  <a:gd name="f17" fmla="val 2097"/>
                  <a:gd name="f18" fmla="val 1896"/>
                  <a:gd name="f19" fmla="val 1729"/>
                  <a:gd name="f20" fmla="val 2562"/>
                  <a:gd name="f21" fmla="val 1935"/>
                  <a:gd name="f22" fmla="val 3075"/>
                  <a:gd name="f23" fmla="val 1950"/>
                  <a:gd name="f24" fmla="val 3111"/>
                  <a:gd name="f25" fmla="val 1909"/>
                  <a:gd name="f26" fmla="val 3143"/>
                  <a:gd name="f27" fmla="val 1876"/>
                  <a:gd name="f28" fmla="val 3122"/>
                  <a:gd name="f29" fmla="val 1499"/>
                  <a:gd name="f30" fmla="val 2880"/>
                  <a:gd name="f31" fmla="val 377"/>
                  <a:gd name="f32" fmla="val 2133"/>
                  <a:gd name="f33" fmla="val 231"/>
                  <a:gd name="f34" fmla="val 1703"/>
                  <a:gd name="f35" fmla="val 211"/>
                  <a:gd name="f36" fmla="val 1644"/>
                  <a:gd name="f37" fmla="val 189"/>
                  <a:gd name="f38" fmla="val 1586"/>
                  <a:gd name="f39" fmla="val 164"/>
                  <a:gd name="f40" fmla="val 1529"/>
                  <a:gd name="f41" fmla="val 61"/>
                  <a:gd name="f42" fmla="val 1295"/>
                  <a:gd name="f43" fmla="val -140"/>
                  <a:gd name="f44" fmla="val 725"/>
                  <a:gd name="f45" fmla="val 151"/>
                  <a:gd name="f46" fmla="val 354"/>
                  <a:gd name="f47" fmla="val 526"/>
                  <a:gd name="f48" fmla="val -124"/>
                  <a:gd name="f49" fmla="*/ f0 1 2227"/>
                  <a:gd name="f50" fmla="*/ f1 1 3129"/>
                  <a:gd name="f51" fmla="val f2"/>
                  <a:gd name="f52" fmla="val f3"/>
                  <a:gd name="f53" fmla="val f4"/>
                  <a:gd name="f54" fmla="+- f53 0 f51"/>
                  <a:gd name="f55" fmla="+- f52 0 f51"/>
                  <a:gd name="f56" fmla="*/ f55 1 2227"/>
                  <a:gd name="f57" fmla="*/ f54 1 3129"/>
                  <a:gd name="f58" fmla="*/ f51 1 f56"/>
                  <a:gd name="f59" fmla="*/ f52 1 f56"/>
                  <a:gd name="f60" fmla="*/ f51 1 f57"/>
                  <a:gd name="f61" fmla="*/ f53 1 f57"/>
                  <a:gd name="f62" fmla="*/ f58 f49 1"/>
                  <a:gd name="f63" fmla="*/ f59 f49 1"/>
                  <a:gd name="f64" fmla="*/ f61 f50 1"/>
                  <a:gd name="f65" fmla="*/ f60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2" t="f65" r="f63" b="f64"/>
                <a:pathLst>
                  <a:path w="2227" h="3129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9C74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39">
                <a:extLst>
                  <a:ext uri="{FF2B5EF4-FFF2-40B4-BE49-F238E27FC236}">
                    <a16:creationId xmlns:a16="http://schemas.microsoft.com/office/drawing/2014/main" id="{D14746DF-AF6C-A14A-AFA4-345FC21B924C}"/>
                  </a:ext>
                </a:extLst>
              </p:cNvPr>
              <p:cNvSpPr/>
              <p:nvPr/>
            </p:nvSpPr>
            <p:spPr>
              <a:xfrm>
                <a:off x="12641926" y="5511155"/>
                <a:ext cx="2373780" cy="31218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908"/>
                  <a:gd name="f4" fmla="val 2509"/>
                  <a:gd name="f5" fmla="val 531"/>
                  <a:gd name="f6" fmla="val 356"/>
                  <a:gd name="f7" fmla="val 387"/>
                  <a:gd name="f8" fmla="val 496"/>
                  <a:gd name="f9" fmla="val 34"/>
                  <a:gd name="f10" fmla="val 665"/>
                  <a:gd name="f11" fmla="val 92"/>
                  <a:gd name="f12" fmla="val 814"/>
                  <a:gd name="f13" fmla="val 134"/>
                  <a:gd name="f14" fmla="val 909"/>
                  <a:gd name="f15" fmla="val 159"/>
                  <a:gd name="f16" fmla="val 966"/>
                  <a:gd name="f17" fmla="val 181"/>
                  <a:gd name="f18" fmla="val 1024"/>
                  <a:gd name="f19" fmla="val 201"/>
                  <a:gd name="f20" fmla="val 1083"/>
                  <a:gd name="f21" fmla="val 347"/>
                  <a:gd name="f22" fmla="val 1514"/>
                  <a:gd name="f23" fmla="val 1469"/>
                  <a:gd name="f24" fmla="val 2261"/>
                  <a:gd name="f25" fmla="val 1846"/>
                  <a:gd name="f26" fmla="val 2503"/>
                  <a:gd name="f27" fmla="val 1879"/>
                  <a:gd name="f28" fmla="val 2524"/>
                  <a:gd name="f29" fmla="val 1920"/>
                  <a:gd name="f30" fmla="val 2492"/>
                  <a:gd name="f31" fmla="val 1905"/>
                  <a:gd name="f32" fmla="val 2456"/>
                  <a:gd name="f33" fmla="val 1845"/>
                  <a:gd name="f34" fmla="val 2304"/>
                  <a:gd name="f35" fmla="val 1834"/>
                  <a:gd name="f36" fmla="val 2138"/>
                  <a:gd name="f37" fmla="val 1852"/>
                  <a:gd name="f38" fmla="val 1976"/>
                  <a:gd name="f39" fmla="val 1214"/>
                  <a:gd name="f40" fmla="val 1665"/>
                  <a:gd name="f41" fmla="*/ f0 1 1908"/>
                  <a:gd name="f42" fmla="*/ f1 1 2509"/>
                  <a:gd name="f43" fmla="val f2"/>
                  <a:gd name="f44" fmla="val f3"/>
                  <a:gd name="f45" fmla="val f4"/>
                  <a:gd name="f46" fmla="+- f45 0 f43"/>
                  <a:gd name="f47" fmla="+- f44 0 f43"/>
                  <a:gd name="f48" fmla="*/ f47 1 1908"/>
                  <a:gd name="f49" fmla="*/ f46 1 2509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1908" h="2509">
                    <a:moveTo>
                      <a:pt x="f5" y="f6"/>
                    </a:moveTo>
                    <a:lnTo>
                      <a:pt x="f7" y="f2"/>
                    </a:lnTo>
                    <a:lnTo>
                      <a:pt x="f2" y="f8"/>
                    </a:ln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6B13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40">
                <a:extLst>
                  <a:ext uri="{FF2B5EF4-FFF2-40B4-BE49-F238E27FC236}">
                    <a16:creationId xmlns:a16="http://schemas.microsoft.com/office/drawing/2014/main" id="{EB1D8BE7-34B3-1D4A-B4B8-1F515A7D2CCA}"/>
                  </a:ext>
                </a:extLst>
              </p:cNvPr>
              <p:cNvSpPr/>
              <p:nvPr/>
            </p:nvSpPr>
            <p:spPr>
              <a:xfrm>
                <a:off x="12605824" y="4725702"/>
                <a:ext cx="2788293" cy="39123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41"/>
                  <a:gd name="f4" fmla="val 3144"/>
                  <a:gd name="f5" fmla="val 1905"/>
                  <a:gd name="f6" fmla="val 1897"/>
                  <a:gd name="f7" fmla="val 1888"/>
                  <a:gd name="f8" fmla="val 3142"/>
                  <a:gd name="f9" fmla="val 1880"/>
                  <a:gd name="f10" fmla="val 3136"/>
                  <a:gd name="f11" fmla="val 1530"/>
                  <a:gd name="f12" fmla="val 2912"/>
                  <a:gd name="f13" fmla="val 379"/>
                  <a:gd name="f14" fmla="val 2149"/>
                  <a:gd name="f15" fmla="val 231"/>
                  <a:gd name="f16" fmla="val 1713"/>
                  <a:gd name="f17" fmla="val 207"/>
                  <a:gd name="f18" fmla="val 1642"/>
                  <a:gd name="f19" fmla="val 187"/>
                  <a:gd name="f20" fmla="val 1589"/>
                  <a:gd name="f21" fmla="val 165"/>
                  <a:gd name="f22" fmla="val 1540"/>
                  <a:gd name="f23" fmla="val 63"/>
                  <a:gd name="f24" fmla="val 1309"/>
                  <a:gd name="f25" fmla="val -142"/>
                  <a:gd name="f26" fmla="val 733"/>
                  <a:gd name="f27" fmla="val 153"/>
                  <a:gd name="f28" fmla="val 357"/>
                  <a:gd name="f29" fmla="val 527"/>
                  <a:gd name="f30" fmla="val -120"/>
                  <a:gd name="f31" fmla="val 788"/>
                  <a:gd name="f32" fmla="val 17"/>
                  <a:gd name="f33" fmla="val 798"/>
                  <a:gd name="f34" fmla="val 23"/>
                  <a:gd name="f35" fmla="val 805"/>
                  <a:gd name="f36" fmla="val 28"/>
                  <a:gd name="f37" fmla="val 1317"/>
                  <a:gd name="f38" fmla="val 464"/>
                  <a:gd name="f39" fmla="val 1798"/>
                  <a:gd name="f40" fmla="val 1037"/>
                  <a:gd name="f41" fmla="val 1801"/>
                  <a:gd name="f42" fmla="val 1040"/>
                  <a:gd name="f43" fmla="val 1045"/>
                  <a:gd name="f44" fmla="val 1797"/>
                  <a:gd name="f45" fmla="val 1048"/>
                  <a:gd name="f46" fmla="val 1794"/>
                  <a:gd name="f47" fmla="val 1050"/>
                  <a:gd name="f48" fmla="val 1789"/>
                  <a:gd name="f49" fmla="val 1787"/>
                  <a:gd name="f50" fmla="val 1047"/>
                  <a:gd name="f51" fmla="val 1307"/>
                  <a:gd name="f52" fmla="val 474"/>
                  <a:gd name="f53" fmla="val 796"/>
                  <a:gd name="f54" fmla="val 39"/>
                  <a:gd name="f55" fmla="val 791"/>
                  <a:gd name="f56" fmla="val 34"/>
                  <a:gd name="f57" fmla="val 789"/>
                  <a:gd name="f58" fmla="val 530"/>
                  <a:gd name="f59" fmla="val -100"/>
                  <a:gd name="f60" fmla="val 164"/>
                  <a:gd name="f61" fmla="val 366"/>
                  <a:gd name="f62" fmla="val -126"/>
                  <a:gd name="f63" fmla="val 736"/>
                  <a:gd name="f64" fmla="val 77"/>
                  <a:gd name="f65" fmla="val 1306"/>
                  <a:gd name="f66" fmla="val 178"/>
                  <a:gd name="f67" fmla="val 1534"/>
                  <a:gd name="f68" fmla="val 200"/>
                  <a:gd name="f69" fmla="val 1584"/>
                  <a:gd name="f70" fmla="val 220"/>
                  <a:gd name="f71" fmla="val 1637"/>
                  <a:gd name="f72" fmla="val 245"/>
                  <a:gd name="f73" fmla="val 1708"/>
                  <a:gd name="f74" fmla="val 391"/>
                  <a:gd name="f75" fmla="val 2141"/>
                  <a:gd name="f76" fmla="val 1539"/>
                  <a:gd name="f77" fmla="val 2901"/>
                  <a:gd name="f78" fmla="val 3124"/>
                  <a:gd name="f79" fmla="val 1903"/>
                  <a:gd name="f80" fmla="val 3134"/>
                  <a:gd name="f81" fmla="val 1918"/>
                  <a:gd name="f82" fmla="val 3129"/>
                  <a:gd name="f83" fmla="val 1927"/>
                  <a:gd name="f84" fmla="val 3122"/>
                  <a:gd name="f85" fmla="val 1935"/>
                  <a:gd name="f86" fmla="val 3114"/>
                  <a:gd name="f87" fmla="val 1942"/>
                  <a:gd name="f88" fmla="val 3101"/>
                  <a:gd name="f89" fmla="val 1936"/>
                  <a:gd name="f90" fmla="val 3086"/>
                  <a:gd name="f91" fmla="val 1729"/>
                  <a:gd name="f92" fmla="val 2570"/>
                  <a:gd name="f93" fmla="val 2096"/>
                  <a:gd name="f94" fmla="val 1904"/>
                  <a:gd name="f95" fmla="val 2213"/>
                  <a:gd name="f96" fmla="val 1711"/>
                  <a:gd name="f97" fmla="val 2232"/>
                  <a:gd name="f98" fmla="val 1680"/>
                  <a:gd name="f99" fmla="val 2231"/>
                  <a:gd name="f100" fmla="val 1643"/>
                  <a:gd name="f101" fmla="val 1613"/>
                  <a:gd name="f102" fmla="val 2150"/>
                  <a:gd name="f103" fmla="val 1519"/>
                  <a:gd name="f104" fmla="val 2082"/>
                  <a:gd name="f105" fmla="val 1421"/>
                  <a:gd name="f106" fmla="val 2007"/>
                  <a:gd name="f107" fmla="val 1322"/>
                  <a:gd name="f108" fmla="val 2005"/>
                  <a:gd name="f109" fmla="val 1320"/>
                  <a:gd name="f110" fmla="val 1315"/>
                  <a:gd name="f111" fmla="val 2009"/>
                  <a:gd name="f112" fmla="val 1313"/>
                  <a:gd name="f113" fmla="val 2012"/>
                  <a:gd name="f114" fmla="val 1310"/>
                  <a:gd name="f115" fmla="val 2016"/>
                  <a:gd name="f116" fmla="val 1311"/>
                  <a:gd name="f117" fmla="val 2019"/>
                  <a:gd name="f118" fmla="val 1314"/>
                  <a:gd name="f119" fmla="val 2093"/>
                  <a:gd name="f120" fmla="val 1413"/>
                  <a:gd name="f121" fmla="val 2163"/>
                  <a:gd name="f122" fmla="val 1511"/>
                  <a:gd name="f123" fmla="val 2224"/>
                  <a:gd name="f124" fmla="val 1605"/>
                  <a:gd name="f125" fmla="val 2247"/>
                  <a:gd name="f126" fmla="val 1640"/>
                  <a:gd name="f127" fmla="val 2248"/>
                  <a:gd name="f128" fmla="val 1683"/>
                  <a:gd name="f129" fmla="val 2225"/>
                  <a:gd name="f130" fmla="val 1719"/>
                  <a:gd name="f131" fmla="val 2109"/>
                  <a:gd name="f132" fmla="val 1910"/>
                  <a:gd name="f133" fmla="val 1745"/>
                  <a:gd name="f134" fmla="val 2571"/>
                  <a:gd name="f135" fmla="val 1950"/>
                  <a:gd name="f136" fmla="val 3080"/>
                  <a:gd name="f137" fmla="val 1957"/>
                  <a:gd name="f138" fmla="val 3099"/>
                  <a:gd name="f139" fmla="val 1952"/>
                  <a:gd name="f140" fmla="val 3120"/>
                  <a:gd name="f141" fmla="val 3133"/>
                  <a:gd name="f142" fmla="val 1928"/>
                  <a:gd name="f143" fmla="val 3140"/>
                  <a:gd name="f144" fmla="val 1917"/>
                  <a:gd name="f145" fmla="*/ f0 1 2241"/>
                  <a:gd name="f146" fmla="*/ f1 1 3144"/>
                  <a:gd name="f147" fmla="val f2"/>
                  <a:gd name="f148" fmla="val f3"/>
                  <a:gd name="f149" fmla="val f4"/>
                  <a:gd name="f150" fmla="+- f149 0 f147"/>
                  <a:gd name="f151" fmla="+- f148 0 f147"/>
                  <a:gd name="f152" fmla="*/ f151 1 2241"/>
                  <a:gd name="f153" fmla="*/ f150 1 3144"/>
                  <a:gd name="f154" fmla="*/ f147 1 f152"/>
                  <a:gd name="f155" fmla="*/ f148 1 f152"/>
                  <a:gd name="f156" fmla="*/ f147 1 f153"/>
                  <a:gd name="f157" fmla="*/ f149 1 f153"/>
                  <a:gd name="f158" fmla="*/ f154 f145 1"/>
                  <a:gd name="f159" fmla="*/ f155 f145 1"/>
                  <a:gd name="f160" fmla="*/ f157 f146 1"/>
                  <a:gd name="f161" fmla="*/ f156 f14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8" t="f161" r="f159" b="f160"/>
                <a:pathLst>
                  <a:path w="2241" h="3144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1" y="f43"/>
                      <a:pt x="f44" y="f45"/>
                    </a:cubicBezTo>
                    <a:cubicBezTo>
                      <a:pt x="f46" y="f47"/>
                      <a:pt x="f48" y="f47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6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" y="f78"/>
                    </a:cubicBezTo>
                    <a:cubicBezTo>
                      <a:pt x="f79" y="f80"/>
                      <a:pt x="f81" y="f82"/>
                      <a:pt x="f83" y="f84"/>
                    </a:cubicBezTo>
                    <a:cubicBezTo>
                      <a:pt x="f85" y="f86"/>
                      <a:pt x="f87" y="f88"/>
                      <a:pt x="f89" y="f90"/>
                    </a:cubicBez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95" y="f101"/>
                    </a:cubicBezTo>
                    <a:cubicBezTo>
                      <a:pt x="f102" y="f103"/>
                      <a:pt x="f104" y="f105"/>
                      <a:pt x="f106" y="f107"/>
                    </a:cubicBezTo>
                    <a:cubicBezTo>
                      <a:pt x="f108" y="f109"/>
                      <a:pt x="f108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3" y="f124"/>
                    </a:cubicBezTo>
                    <a:cubicBezTo>
                      <a:pt x="f125" y="f126"/>
                      <a:pt x="f127" y="f128"/>
                      <a:pt x="f129" y="f130"/>
                    </a:cubicBezTo>
                    <a:cubicBezTo>
                      <a:pt x="f131" y="f132"/>
                      <a:pt x="f133" y="f134"/>
                      <a:pt x="f135" y="f136"/>
                    </a:cubicBezTo>
                    <a:cubicBezTo>
                      <a:pt x="f137" y="f138"/>
                      <a:pt x="f139" y="f140"/>
                      <a:pt x="f89" y="f141"/>
                    </a:cubicBezTo>
                    <a:cubicBezTo>
                      <a:pt x="f142" y="f143"/>
                      <a:pt x="f144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41">
                <a:extLst>
                  <a:ext uri="{FF2B5EF4-FFF2-40B4-BE49-F238E27FC236}">
                    <a16:creationId xmlns:a16="http://schemas.microsoft.com/office/drawing/2014/main" id="{B6C50E66-8745-7249-AE3C-4167E43BADE7}"/>
                  </a:ext>
                </a:extLst>
              </p:cNvPr>
              <p:cNvSpPr/>
              <p:nvPr/>
            </p:nvSpPr>
            <p:spPr>
              <a:xfrm>
                <a:off x="10586805" y="4648526"/>
                <a:ext cx="3487853" cy="342935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803"/>
                  <a:gd name="f4" fmla="val 2756"/>
                  <a:gd name="f5" fmla="val 2299"/>
                  <a:gd name="f6" fmla="val 35"/>
                  <a:gd name="f7" fmla="val 2927"/>
                  <a:gd name="f8" fmla="val 173"/>
                  <a:gd name="f9" fmla="val 2782"/>
                  <a:gd name="f10" fmla="val 967"/>
                  <a:gd name="f11" fmla="val 2645"/>
                  <a:gd name="f12" fmla="val 1716"/>
                  <a:gd name="f13" fmla="val 1622"/>
                  <a:gd name="f14" fmla="val 2428"/>
                  <a:gd name="f15" fmla="val 1398"/>
                  <a:gd name="f16" fmla="val 2738"/>
                  <a:gd name="f17" fmla="val 1382"/>
                  <a:gd name="f18" fmla="val 2760"/>
                  <a:gd name="f19" fmla="val 1349"/>
                  <a:gd name="f20" fmla="val 2762"/>
                  <a:gd name="f21" fmla="val 1331"/>
                  <a:gd name="f22" fmla="val 2741"/>
                  <a:gd name="f23" fmla="val 1227"/>
                  <a:gd name="f24" fmla="val 2621"/>
                  <a:gd name="f25" fmla="val 880"/>
                  <a:gd name="f26" fmla="val 2314"/>
                  <a:gd name="f27" fmla="val 43"/>
                  <a:gd name="f28" fmla="val 2286"/>
                  <a:gd name="f29" fmla="val 9"/>
                  <a:gd name="f30" fmla="val 2285"/>
                  <a:gd name="f31" fmla="val -11"/>
                  <a:gd name="f32" fmla="val 2249"/>
                  <a:gd name="f33" fmla="val 7"/>
                  <a:gd name="f34" fmla="val 2220"/>
                  <a:gd name="f35" fmla="val 698"/>
                  <a:gd name="f36" fmla="val 1125"/>
                  <a:gd name="f37" fmla="val 1657"/>
                  <a:gd name="f38" fmla="val -234"/>
                  <a:gd name="f39" fmla="*/ f0 1 2803"/>
                  <a:gd name="f40" fmla="*/ f1 1 2756"/>
                  <a:gd name="f41" fmla="val f2"/>
                  <a:gd name="f42" fmla="val f3"/>
                  <a:gd name="f43" fmla="val f4"/>
                  <a:gd name="f44" fmla="+- f43 0 f41"/>
                  <a:gd name="f45" fmla="+- f42 0 f41"/>
                  <a:gd name="f46" fmla="*/ f45 1 2803"/>
                  <a:gd name="f47" fmla="*/ f44 1 2756"/>
                  <a:gd name="f48" fmla="*/ f41 1 f46"/>
                  <a:gd name="f49" fmla="*/ f42 1 f46"/>
                  <a:gd name="f50" fmla="*/ f41 1 f47"/>
                  <a:gd name="f51" fmla="*/ f43 1 f47"/>
                  <a:gd name="f52" fmla="*/ f48 f39 1"/>
                  <a:gd name="f53" fmla="*/ f49 f39 1"/>
                  <a:gd name="f54" fmla="*/ f51 f40 1"/>
                  <a:gd name="f55" fmla="*/ f50 f4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2" t="f55" r="f53" b="f54"/>
                <a:pathLst>
                  <a:path w="2803" h="2756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6"/>
                    </a:lnTo>
                    <a:cubicBezTo>
                      <a:pt x="f35" y="f36"/>
                      <a:pt x="f37" y="f38"/>
                      <a:pt x="f5" y="f6"/>
                    </a:cubicBezTo>
                    <a:close/>
                  </a:path>
                </a:pathLst>
              </a:custGeom>
              <a:solidFill>
                <a:srgbClr val="F9C74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42">
                <a:extLst>
                  <a:ext uri="{FF2B5EF4-FFF2-40B4-BE49-F238E27FC236}">
                    <a16:creationId xmlns:a16="http://schemas.microsoft.com/office/drawing/2014/main" id="{659685CD-6350-2548-AC12-FB59631EE7F8}"/>
                  </a:ext>
                </a:extLst>
              </p:cNvPr>
              <p:cNvSpPr/>
              <p:nvPr/>
            </p:nvSpPr>
            <p:spPr>
              <a:xfrm>
                <a:off x="11745689" y="4659729"/>
                <a:ext cx="1788736" cy="31405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38"/>
                  <a:gd name="f4" fmla="val 2524"/>
                  <a:gd name="f5" fmla="val 2457"/>
                  <a:gd name="f6" fmla="val 49"/>
                  <a:gd name="f7" fmla="val 2479"/>
                  <a:gd name="f8" fmla="val 94"/>
                  <a:gd name="f9" fmla="val 2501"/>
                  <a:gd name="f10" fmla="val 133"/>
                  <a:gd name="f11" fmla="val 466"/>
                  <a:gd name="f12" fmla="val 2148"/>
                  <a:gd name="f13" fmla="val 965"/>
                  <a:gd name="f14" fmla="val 1561"/>
                  <a:gd name="f15" fmla="val 1274"/>
                  <a:gd name="f16" fmla="val 1085"/>
                  <a:gd name="f17" fmla="val 1430"/>
                  <a:gd name="f18" fmla="val 846"/>
                  <a:gd name="f19" fmla="val 1475"/>
                  <a:gd name="f20" fmla="val 619"/>
                  <a:gd name="f21" fmla="val 1408"/>
                  <a:gd name="f22" fmla="val 410"/>
                  <a:gd name="f23" fmla="val 1348"/>
                  <a:gd name="f24" fmla="val 223"/>
                  <a:gd name="f25" fmla="val 1210"/>
                  <a:gd name="f26" fmla="val 89"/>
                  <a:gd name="f27" fmla="val 1087"/>
                  <a:gd name="f28" fmla="val 1027"/>
                  <a:gd name="f29" fmla="val 12"/>
                  <a:gd name="f30" fmla="val 968"/>
                  <a:gd name="f31" fmla="val 31"/>
                  <a:gd name="f32" fmla="val 907"/>
                  <a:gd name="f33" fmla="val 57"/>
                  <a:gd name="f34" fmla="val 1025"/>
                  <a:gd name="f35" fmla="val 123"/>
                  <a:gd name="f36" fmla="val 1207"/>
                  <a:gd name="f37" fmla="val 254"/>
                  <a:gd name="f38" fmla="val 1271"/>
                  <a:gd name="f39" fmla="val 454"/>
                  <a:gd name="f40" fmla="val 1325"/>
                  <a:gd name="f41" fmla="val 620"/>
                  <a:gd name="f42" fmla="val 1285"/>
                  <a:gd name="f43" fmla="val 806"/>
                  <a:gd name="f44" fmla="val 1155"/>
                  <a:gd name="f45" fmla="val 1007"/>
                  <a:gd name="f46" fmla="val 841"/>
                  <a:gd name="f47" fmla="val 1488"/>
                  <a:gd name="f48" fmla="val 330"/>
                  <a:gd name="f49" fmla="val 2087"/>
                  <a:gd name="f50" fmla="*/ f0 1 1438"/>
                  <a:gd name="f51" fmla="*/ f1 1 2524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1438"/>
                  <a:gd name="f58" fmla="*/ f55 1 2524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1438" h="2524">
                    <a:moveTo>
                      <a:pt x="f2" y="f5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"/>
                    </a:cubicBezTo>
                    <a:cubicBezTo>
                      <a:pt x="f28" y="f29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2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43">
                <a:extLst>
                  <a:ext uri="{FF2B5EF4-FFF2-40B4-BE49-F238E27FC236}">
                    <a16:creationId xmlns:a16="http://schemas.microsoft.com/office/drawing/2014/main" id="{9F3C13FE-2AF4-D841-AC80-3E51BF257F71}"/>
                  </a:ext>
                </a:extLst>
              </p:cNvPr>
              <p:cNvSpPr/>
              <p:nvPr/>
            </p:nvSpPr>
            <p:spPr>
              <a:xfrm>
                <a:off x="11730752" y="4652261"/>
                <a:ext cx="1812391" cy="315923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57"/>
                  <a:gd name="f4" fmla="val 2539"/>
                  <a:gd name="f5" fmla="val 24"/>
                  <a:gd name="f6" fmla="val 2461"/>
                  <a:gd name="f7" fmla="val 66"/>
                  <a:gd name="f8" fmla="val 2480"/>
                  <a:gd name="f9" fmla="val 106"/>
                  <a:gd name="f10" fmla="val 2499"/>
                  <a:gd name="f11" fmla="val 144"/>
                  <a:gd name="f12" fmla="val 2521"/>
                  <a:gd name="f13" fmla="val 496"/>
                  <a:gd name="f14" fmla="val 2123"/>
                  <a:gd name="f15" fmla="val 977"/>
                  <a:gd name="f16" fmla="val 1553"/>
                  <a:gd name="f17" fmla="val 1280"/>
                  <a:gd name="f18" fmla="val 1087"/>
                  <a:gd name="f19" fmla="val 1435"/>
                  <a:gd name="f20" fmla="val 851"/>
                  <a:gd name="f21" fmla="val 1480"/>
                  <a:gd name="f22" fmla="val 625"/>
                  <a:gd name="f23" fmla="val 1413"/>
                  <a:gd name="f24" fmla="val 418"/>
                  <a:gd name="f25" fmla="val 1353"/>
                  <a:gd name="f26" fmla="val 228"/>
                  <a:gd name="f27" fmla="val 1208"/>
                  <a:gd name="f28" fmla="val 94"/>
                  <a:gd name="f29" fmla="val 1097"/>
                  <a:gd name="f30" fmla="val 14"/>
                  <a:gd name="f31" fmla="val 1045"/>
                  <a:gd name="f32" fmla="val 991"/>
                  <a:gd name="f33" fmla="val 40"/>
                  <a:gd name="f34" fmla="val 935"/>
                  <a:gd name="f35" fmla="val 63"/>
                  <a:gd name="f36" fmla="val 1046"/>
                  <a:gd name="f37" fmla="val 128"/>
                  <a:gd name="f38" fmla="val 1227"/>
                  <a:gd name="f39" fmla="val 260"/>
                  <a:gd name="f40" fmla="val 1290"/>
                  <a:gd name="f41" fmla="val 457"/>
                  <a:gd name="f42" fmla="val 1344"/>
                  <a:gd name="f43" fmla="val 626"/>
                  <a:gd name="f44" fmla="val 1304"/>
                  <a:gd name="f45" fmla="val 814"/>
                  <a:gd name="f46" fmla="val 1172"/>
                  <a:gd name="f47" fmla="val 1017"/>
                  <a:gd name="f48" fmla="val 868"/>
                  <a:gd name="f49" fmla="val 1485"/>
                  <a:gd name="f50" fmla="val 382"/>
                  <a:gd name="f51" fmla="val 2058"/>
                  <a:gd name="f52" fmla="val 146"/>
                  <a:gd name="f53" fmla="val 142"/>
                  <a:gd name="f54" fmla="val 2536"/>
                  <a:gd name="f55" fmla="val 101"/>
                  <a:gd name="f56" fmla="val 2512"/>
                  <a:gd name="f57" fmla="val 56"/>
                  <a:gd name="f58" fmla="val 2491"/>
                  <a:gd name="f59" fmla="val 10"/>
                  <a:gd name="f60" fmla="val 2470"/>
                  <a:gd name="f61" fmla="val 2466"/>
                  <a:gd name="f62" fmla="val 7"/>
                  <a:gd name="f63" fmla="val 2459"/>
                  <a:gd name="f64" fmla="val 365"/>
                  <a:gd name="f65" fmla="val 2056"/>
                  <a:gd name="f66" fmla="val 855"/>
                  <a:gd name="f67" fmla="val 1479"/>
                  <a:gd name="f68" fmla="val 1161"/>
                  <a:gd name="f69" fmla="val 1010"/>
                  <a:gd name="f70" fmla="val 810"/>
                  <a:gd name="f71" fmla="val 1329"/>
                  <a:gd name="f72" fmla="val 1277"/>
                  <a:gd name="f73" fmla="val 462"/>
                  <a:gd name="f74" fmla="val 1212"/>
                  <a:gd name="f75" fmla="val 261"/>
                  <a:gd name="f76" fmla="val 1023"/>
                  <a:gd name="f77" fmla="val 130"/>
                  <a:gd name="f78" fmla="val 916"/>
                  <a:gd name="f79" fmla="val 69"/>
                  <a:gd name="f80" fmla="val 903"/>
                  <a:gd name="f81" fmla="val 62"/>
                  <a:gd name="f82" fmla="val 979"/>
                  <a:gd name="f83" fmla="val 29"/>
                  <a:gd name="f84" fmla="val 1040"/>
                  <a:gd name="f85" fmla="val 1098"/>
                  <a:gd name="f86" fmla="val 1101"/>
                  <a:gd name="f87" fmla="val 1103"/>
                  <a:gd name="f88" fmla="val 2"/>
                  <a:gd name="f89" fmla="val 1216"/>
                  <a:gd name="f90" fmla="val 82"/>
                  <a:gd name="f91" fmla="val 1364"/>
                  <a:gd name="f92" fmla="val 219"/>
                  <a:gd name="f93" fmla="val 1427"/>
                  <a:gd name="f94" fmla="val 413"/>
                  <a:gd name="f95" fmla="val 1494"/>
                  <a:gd name="f96" fmla="val 1450"/>
                  <a:gd name="f97" fmla="val 854"/>
                  <a:gd name="f98" fmla="val 1292"/>
                  <a:gd name="f99" fmla="val 1096"/>
                  <a:gd name="f100" fmla="val 988"/>
                  <a:gd name="f101" fmla="val 1563"/>
                  <a:gd name="f102" fmla="val 503"/>
                  <a:gd name="f103" fmla="val 2137"/>
                  <a:gd name="f104" fmla="val 151"/>
                  <a:gd name="f105" fmla="val 2535"/>
                  <a:gd name="f106" fmla="*/ f0 1 1457"/>
                  <a:gd name="f107" fmla="*/ f1 1 2539"/>
                  <a:gd name="f108" fmla="val f2"/>
                  <a:gd name="f109" fmla="val f3"/>
                  <a:gd name="f110" fmla="val f4"/>
                  <a:gd name="f111" fmla="+- f110 0 f108"/>
                  <a:gd name="f112" fmla="+- f109 0 f108"/>
                  <a:gd name="f113" fmla="*/ f112 1 1457"/>
                  <a:gd name="f114" fmla="*/ f111 1 2539"/>
                  <a:gd name="f115" fmla="*/ f108 1 f113"/>
                  <a:gd name="f116" fmla="*/ f109 1 f113"/>
                  <a:gd name="f117" fmla="*/ f108 1 f114"/>
                  <a:gd name="f118" fmla="*/ f110 1 f114"/>
                  <a:gd name="f119" fmla="*/ f115 f106 1"/>
                  <a:gd name="f120" fmla="*/ f116 f106 1"/>
                  <a:gd name="f121" fmla="*/ f118 f107 1"/>
                  <a:gd name="f122" fmla="*/ f117 f10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9" t="f122" r="f120" b="f121"/>
                <a:pathLst>
                  <a:path w="1457" h="253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5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" y="f6"/>
                    </a:cubicBezTo>
                    <a:close/>
                    <a:moveTo>
                      <a:pt x="f52" y="f4"/>
                    </a:moveTo>
                    <a:lnTo>
                      <a:pt x="f53" y="f54"/>
                    </a:lnTo>
                    <a:cubicBezTo>
                      <a:pt x="f55" y="f56"/>
                      <a:pt x="f57" y="f58"/>
                      <a:pt x="f59" y="f60"/>
                    </a:cubicBezTo>
                    <a:lnTo>
                      <a:pt x="f2" y="f61"/>
                    </a:lnTo>
                    <a:lnTo>
                      <a:pt x="f62" y="f63"/>
                    </a:ln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40" y="f70"/>
                      <a:pt x="f71" y="f43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lnTo>
                      <a:pt x="f80" y="f81"/>
                    </a:lnTo>
                    <a:lnTo>
                      <a:pt x="f78" y="f57"/>
                    </a:lnTo>
                    <a:cubicBezTo>
                      <a:pt x="f82" y="f83"/>
                      <a:pt x="f84" y="f59"/>
                      <a:pt x="f85" y="f2"/>
                    </a:cubicBezTo>
                    <a:lnTo>
                      <a:pt x="f86" y="f2"/>
                    </a:lnTo>
                    <a:lnTo>
                      <a:pt x="f87" y="f88"/>
                    </a:ln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22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5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44">
                <a:extLst>
                  <a:ext uri="{FF2B5EF4-FFF2-40B4-BE49-F238E27FC236}">
                    <a16:creationId xmlns:a16="http://schemas.microsoft.com/office/drawing/2014/main" id="{252A3AA7-8193-ED4D-BF8F-4628CD3F2BC1}"/>
                  </a:ext>
                </a:extLst>
              </p:cNvPr>
              <p:cNvSpPr/>
              <p:nvPr/>
            </p:nvSpPr>
            <p:spPr>
              <a:xfrm>
                <a:off x="10589291" y="4862628"/>
                <a:ext cx="2116115" cy="268497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01"/>
                  <a:gd name="f4" fmla="val 2158"/>
                  <a:gd name="f5" fmla="val 1672"/>
                  <a:gd name="f6" fmla="val 131"/>
                  <a:gd name="f7" fmla="val 1677"/>
                  <a:gd name="f8" fmla="val 92"/>
                  <a:gd name="f9" fmla="val 104"/>
                  <a:gd name="f10" fmla="val 1681"/>
                  <a:gd name="f11" fmla="val 65"/>
                  <a:gd name="f12" fmla="val 1659"/>
                  <a:gd name="f13" fmla="val 31"/>
                  <a:gd name="f14" fmla="val 1635"/>
                  <a:gd name="f15" fmla="val 1146"/>
                  <a:gd name="f16" fmla="val 317"/>
                  <a:gd name="f17" fmla="val 698"/>
                  <a:gd name="f18" fmla="val 951"/>
                  <a:gd name="f19" fmla="val 7"/>
                  <a:gd name="f20" fmla="val 2047"/>
                  <a:gd name="f21" fmla="val -11"/>
                  <a:gd name="f22" fmla="val 2075"/>
                  <a:gd name="f23" fmla="val 9"/>
                  <a:gd name="f24" fmla="val 2111"/>
                  <a:gd name="f25" fmla="val 42"/>
                  <a:gd name="f26" fmla="val 2113"/>
                  <a:gd name="f27" fmla="val 206"/>
                  <a:gd name="f28" fmla="val 2118"/>
                  <a:gd name="f29" fmla="val 352"/>
                  <a:gd name="f30" fmla="val 2135"/>
                  <a:gd name="f31" fmla="val 480"/>
                  <a:gd name="f32" fmla="val 520"/>
                  <a:gd name="f33" fmla="val 2006"/>
                  <a:gd name="f34" fmla="val 635"/>
                  <a:gd name="f35" fmla="val 1716"/>
                  <a:gd name="f36" fmla="val 973"/>
                  <a:gd name="f37" fmla="val 1354"/>
                  <a:gd name="f38" fmla="val 982"/>
                  <a:gd name="f39" fmla="val 1344"/>
                  <a:gd name="f40" fmla="val 993"/>
                  <a:gd name="f41" fmla="val 1333"/>
                  <a:gd name="f42" fmla="val 1003"/>
                  <a:gd name="f43" fmla="val 1321"/>
                  <a:gd name="f44" fmla="val 1423"/>
                  <a:gd name="f45" fmla="val 883"/>
                  <a:gd name="f46" fmla="*/ f0 1 1701"/>
                  <a:gd name="f47" fmla="*/ f1 1 2158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1701"/>
                  <a:gd name="f54" fmla="*/ f51 1 2158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1701" h="2158">
                    <a:moveTo>
                      <a:pt x="f5" y="f6"/>
                    </a:moveTo>
                    <a:lnTo>
                      <a:pt x="f7" y="f8"/>
                    </a:lnTo>
                    <a:lnTo>
                      <a:pt x="f3" y="f9"/>
                    </a:lnTo>
                    <a:cubicBezTo>
                      <a:pt x="f10" y="f11"/>
                      <a:pt x="f12" y="f13"/>
                      <a:pt x="f14" y="f2"/>
                    </a:cubicBezTo>
                    <a:cubicBezTo>
                      <a:pt x="f15" y="f16"/>
                      <a:pt x="f17" y="f18"/>
                      <a:pt x="f17" y="f18"/>
                    </a:cubicBezTo>
                    <a:lnTo>
                      <a:pt x="f19" y="f20"/>
                    </a:ln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4"/>
                    </a:cubicBezTo>
                    <a:cubicBezTo>
                      <a:pt x="f32" y="f33"/>
                      <a:pt x="f34" y="f35"/>
                      <a:pt x="f36" y="f37"/>
                    </a:cubicBezTo>
                    <a:cubicBezTo>
                      <a:pt x="f38" y="f39"/>
                      <a:pt x="f40" y="f41"/>
                      <a:pt x="f42" y="f43"/>
                    </a:cubicBezTo>
                    <a:cubicBezTo>
                      <a:pt x="f44" y="f45"/>
                      <a:pt x="f5" y="f6"/>
                      <a:pt x="f5" y="f6"/>
                    </a:cubicBezTo>
                    <a:close/>
                  </a:path>
                </a:pathLst>
              </a:custGeom>
              <a:solidFill>
                <a:srgbClr val="F6B13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45">
                <a:extLst>
                  <a:ext uri="{FF2B5EF4-FFF2-40B4-BE49-F238E27FC236}">
                    <a16:creationId xmlns:a16="http://schemas.microsoft.com/office/drawing/2014/main" id="{20A8907F-7521-0F40-BE5E-08E1D648142E}"/>
                  </a:ext>
                </a:extLst>
              </p:cNvPr>
              <p:cNvSpPr/>
              <p:nvPr/>
            </p:nvSpPr>
            <p:spPr>
              <a:xfrm>
                <a:off x="11978458" y="4744374"/>
                <a:ext cx="1709074" cy="10941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374"/>
                  <a:gd name="f4" fmla="val 880"/>
                  <a:gd name="f5" fmla="val 908"/>
                  <a:gd name="f6" fmla="val 260"/>
                  <a:gd name="f7" fmla="val 1305"/>
                  <a:gd name="f8" fmla="val 108"/>
                  <a:gd name="f9" fmla="val 800"/>
                  <a:gd name="f10" fmla="val 98"/>
                  <a:gd name="f11" fmla="val 446"/>
                  <a:gd name="f12" fmla="val 162"/>
                  <a:gd name="f13" fmla="val 81"/>
                  <a:gd name="f14" fmla="val 530"/>
                  <a:gd name="f15" fmla="val 511"/>
                  <a:gd name="f16" fmla="val 412"/>
                  <a:gd name="f17" fmla="*/ f0 1 1374"/>
                  <a:gd name="f18" fmla="*/ f1 1 880"/>
                  <a:gd name="f19" fmla="val f2"/>
                  <a:gd name="f20" fmla="val f3"/>
                  <a:gd name="f21" fmla="val f4"/>
                  <a:gd name="f22" fmla="+- f21 0 f19"/>
                  <a:gd name="f23" fmla="+- f20 0 f19"/>
                  <a:gd name="f24" fmla="*/ f23 1 1374"/>
                  <a:gd name="f25" fmla="*/ f22 1 880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1374" h="880">
                    <a:moveTo>
                      <a:pt x="f5" y="f6"/>
                    </a:moveTo>
                    <a:cubicBezTo>
                      <a:pt x="f7" y="f8"/>
                      <a:pt x="f3" y="f2"/>
                      <a:pt x="f3" y="f2"/>
                    </a:cubicBezTo>
                    <a:lnTo>
                      <a:pt x="f9" y="f10"/>
                    </a:lnTo>
                    <a:cubicBezTo>
                      <a:pt x="f11" y="f12"/>
                      <a:pt x="f13" y="f14"/>
                      <a:pt x="f2" y="f4"/>
                    </a:cubicBezTo>
                    <a:cubicBezTo>
                      <a:pt x="f2" y="f4"/>
                      <a:pt x="f15" y="f16"/>
                      <a:pt x="f5" y="f6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56" name="Freeform: Shape 46">
                <a:extLst>
                  <a:ext uri="{FF2B5EF4-FFF2-40B4-BE49-F238E27FC236}">
                    <a16:creationId xmlns:a16="http://schemas.microsoft.com/office/drawing/2014/main" id="{BE4DF8DB-971F-144E-A6B4-BC7FDD03021A}"/>
                  </a:ext>
                </a:extLst>
              </p:cNvPr>
              <p:cNvSpPr/>
              <p:nvPr/>
            </p:nvSpPr>
            <p:spPr>
              <a:xfrm>
                <a:off x="11168114" y="4641058"/>
                <a:ext cx="2916505" cy="288040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344"/>
                  <a:gd name="f4" fmla="val 2315"/>
                  <a:gd name="f5" fmla="val 1366"/>
                  <a:gd name="f6" fmla="val 1364"/>
                  <a:gd name="f7" fmla="val 1362"/>
                  <a:gd name="f8" fmla="val 2314"/>
                  <a:gd name="f9" fmla="val 1361"/>
                  <a:gd name="f10" fmla="val 2313"/>
                  <a:gd name="f11" fmla="val 1358"/>
                  <a:gd name="f12" fmla="val 2310"/>
                  <a:gd name="f13" fmla="val 2306"/>
                  <a:gd name="f14" fmla="val 2303"/>
                  <a:gd name="f15" fmla="val 1803"/>
                  <a:gd name="f16" fmla="val 1886"/>
                  <a:gd name="f17" fmla="val 2224"/>
                  <a:gd name="f18" fmla="val 1435"/>
                  <a:gd name="f19" fmla="val 2308"/>
                  <a:gd name="f20" fmla="val 972"/>
                  <a:gd name="f21" fmla="val 2382"/>
                  <a:gd name="f22" fmla="val 565"/>
                  <a:gd name="f23" fmla="val 2248"/>
                  <a:gd name="f24" fmla="val 337"/>
                  <a:gd name="f25" fmla="val 2123"/>
                  <a:gd name="f26" fmla="val 215"/>
                  <a:gd name="f27" fmla="val 1987"/>
                  <a:gd name="f28" fmla="val 85"/>
                  <a:gd name="f29" fmla="val 1832"/>
                  <a:gd name="f30" fmla="val 49"/>
                  <a:gd name="f31" fmla="val 1830"/>
                  <a:gd name="f32" fmla="val 1201"/>
                  <a:gd name="f33" fmla="val -215"/>
                  <a:gd name="f34" fmla="val 247"/>
                  <a:gd name="f35" fmla="val 1123"/>
                  <a:gd name="f36" fmla="val 237"/>
                  <a:gd name="f37" fmla="val 1136"/>
                  <a:gd name="f38" fmla="val 13"/>
                  <a:gd name="f39" fmla="val 1491"/>
                  <a:gd name="f40" fmla="val 11"/>
                  <a:gd name="f41" fmla="val 1494"/>
                  <a:gd name="f42" fmla="val 6"/>
                  <a:gd name="f43" fmla="val 1495"/>
                  <a:gd name="f44" fmla="val 3"/>
                  <a:gd name="f45" fmla="val -1"/>
                  <a:gd name="f46" fmla="val 1487"/>
                  <a:gd name="f47" fmla="val 1"/>
                  <a:gd name="f48" fmla="val 1483"/>
                  <a:gd name="f49" fmla="val 225"/>
                  <a:gd name="f50" fmla="val 1129"/>
                  <a:gd name="f51" fmla="val 228"/>
                  <a:gd name="f52" fmla="val 1125"/>
                  <a:gd name="f53" fmla="val 469"/>
                  <a:gd name="f54" fmla="val 784"/>
                  <a:gd name="f55" fmla="val 786"/>
                  <a:gd name="f56" fmla="val 481"/>
                  <a:gd name="f57" fmla="val 1207"/>
                  <a:gd name="f58" fmla="val 78"/>
                  <a:gd name="f59" fmla="val 1570"/>
                  <a:gd name="f60" fmla="val -76"/>
                  <a:gd name="f61" fmla="val 1835"/>
                  <a:gd name="f62" fmla="val 35"/>
                  <a:gd name="f63" fmla="val 1995"/>
                  <a:gd name="f64" fmla="val 72"/>
                  <a:gd name="f65" fmla="val 2133"/>
                  <a:gd name="f66" fmla="val 205"/>
                  <a:gd name="f67" fmla="val 2261"/>
                  <a:gd name="f68" fmla="val 328"/>
                  <a:gd name="f69" fmla="val 2398"/>
                  <a:gd name="f70" fmla="val 562"/>
                  <a:gd name="f71" fmla="val 2322"/>
                  <a:gd name="f72" fmla="val 975"/>
                  <a:gd name="f73" fmla="val 2237"/>
                  <a:gd name="f74" fmla="val 1442"/>
                  <a:gd name="f75" fmla="val 1815"/>
                  <a:gd name="f76" fmla="val 1894"/>
                  <a:gd name="f77" fmla="val 1371"/>
                  <a:gd name="f78" fmla="val 1370"/>
                  <a:gd name="f79" fmla="val 1368"/>
                  <a:gd name="f80" fmla="*/ f0 1 2344"/>
                  <a:gd name="f81" fmla="*/ f1 1 2315"/>
                  <a:gd name="f82" fmla="val f2"/>
                  <a:gd name="f83" fmla="val f3"/>
                  <a:gd name="f84" fmla="val f4"/>
                  <a:gd name="f85" fmla="+- f84 0 f82"/>
                  <a:gd name="f86" fmla="+- f83 0 f82"/>
                  <a:gd name="f87" fmla="*/ f86 1 2344"/>
                  <a:gd name="f88" fmla="*/ f85 1 2315"/>
                  <a:gd name="f89" fmla="*/ f82 1 f87"/>
                  <a:gd name="f90" fmla="*/ f83 1 f87"/>
                  <a:gd name="f91" fmla="*/ f82 1 f88"/>
                  <a:gd name="f92" fmla="*/ f84 1 f88"/>
                  <a:gd name="f93" fmla="*/ f89 f80 1"/>
                  <a:gd name="f94" fmla="*/ f90 f80 1"/>
                  <a:gd name="f95" fmla="*/ f92 f81 1"/>
                  <a:gd name="f96" fmla="*/ f91 f8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3" t="f96" r="f94" b="f95"/>
                <a:pathLst>
                  <a:path w="2344" h="2315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7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28"/>
                      <a:pt x="f29" y="f30"/>
                      <a:pt x="f31" y="f30"/>
                    </a:cubicBezTo>
                    <a:cubicBezTo>
                      <a:pt x="f32" y="f33"/>
                      <a:pt x="f34" y="f35"/>
                      <a:pt x="f36" y="f37"/>
                    </a:cubicBezTo>
                    <a:lnTo>
                      <a:pt x="f38" y="f39"/>
                    </a:lnTo>
                    <a:cubicBezTo>
                      <a:pt x="f40" y="f41"/>
                      <a:pt x="f42" y="f43"/>
                      <a:pt x="f44" y="f41"/>
                    </a:cubicBezTo>
                    <a:cubicBezTo>
                      <a:pt x="f2" y="f39"/>
                      <a:pt x="f45" y="f46"/>
                      <a:pt x="f47" y="f48"/>
                    </a:cubicBezTo>
                    <a:lnTo>
                      <a:pt x="f49" y="f50"/>
                    </a:ln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10"/>
                    </a:cubicBezTo>
                    <a:cubicBezTo>
                      <a:pt x="f78" y="f4"/>
                      <a:pt x="f79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47">
                <a:extLst>
                  <a:ext uri="{FF2B5EF4-FFF2-40B4-BE49-F238E27FC236}">
                    <a16:creationId xmlns:a16="http://schemas.microsoft.com/office/drawing/2014/main" id="{74A7D98F-CE72-7141-B42E-523904B6E76D}"/>
                  </a:ext>
                </a:extLst>
              </p:cNvPr>
              <p:cNvSpPr/>
              <p:nvPr/>
            </p:nvSpPr>
            <p:spPr>
              <a:xfrm>
                <a:off x="10578091" y="6818167"/>
                <a:ext cx="2001596" cy="12684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09"/>
                  <a:gd name="f4" fmla="val 1020"/>
                  <a:gd name="f5" fmla="val 1370"/>
                  <a:gd name="f6" fmla="val 1355"/>
                  <a:gd name="f7" fmla="val 1342"/>
                  <a:gd name="f8" fmla="val 1014"/>
                  <a:gd name="f9" fmla="val 1332"/>
                  <a:gd name="f10" fmla="val 1003"/>
                  <a:gd name="f11" fmla="val 1221"/>
                  <a:gd name="f12" fmla="val 876"/>
                  <a:gd name="f13" fmla="val 875"/>
                  <a:gd name="f14" fmla="val 578"/>
                  <a:gd name="f15" fmla="val 48"/>
                  <a:gd name="f16" fmla="val 550"/>
                  <a:gd name="f17" fmla="val 30"/>
                  <a:gd name="f18" fmla="val 14"/>
                  <a:gd name="f19" fmla="val 540"/>
                  <a:gd name="f20" fmla="val 6"/>
                  <a:gd name="f21" fmla="val 524"/>
                  <a:gd name="f22" fmla="val -3"/>
                  <a:gd name="f23" fmla="val 507"/>
                  <a:gd name="f24" fmla="val -2"/>
                  <a:gd name="f25" fmla="val 489"/>
                  <a:gd name="f26" fmla="val 7"/>
                  <a:gd name="f27" fmla="val 474"/>
                  <a:gd name="f28" fmla="val 304"/>
                  <a:gd name="f29" fmla="val 3"/>
                  <a:gd name="f30" fmla="val 306"/>
                  <a:gd name="f31" fmla="val 310"/>
                  <a:gd name="f32" fmla="val -1"/>
                  <a:gd name="f33" fmla="val 314"/>
                  <a:gd name="f34" fmla="val 1"/>
                  <a:gd name="f35" fmla="val 317"/>
                  <a:gd name="f36" fmla="val 318"/>
                  <a:gd name="f37" fmla="val 8"/>
                  <a:gd name="f38" fmla="val 316"/>
                  <a:gd name="f39" fmla="val 11"/>
                  <a:gd name="f40" fmla="val 19"/>
                  <a:gd name="f41" fmla="val 482"/>
                  <a:gd name="f42" fmla="val 12"/>
                  <a:gd name="f43" fmla="val 492"/>
                  <a:gd name="f44" fmla="val 506"/>
                  <a:gd name="f45" fmla="val 17"/>
                  <a:gd name="f46" fmla="val 517"/>
                  <a:gd name="f47" fmla="val 23"/>
                  <a:gd name="f48" fmla="val 529"/>
                  <a:gd name="f49" fmla="val 36"/>
                  <a:gd name="f50" fmla="val 536"/>
                  <a:gd name="f51" fmla="val 49"/>
                  <a:gd name="f52" fmla="val 881"/>
                  <a:gd name="f53" fmla="val 564"/>
                  <a:gd name="f54" fmla="val 1231"/>
                  <a:gd name="f55" fmla="val 865"/>
                  <a:gd name="f56" fmla="val 993"/>
                  <a:gd name="f57" fmla="val 1350"/>
                  <a:gd name="f58" fmla="val 1001"/>
                  <a:gd name="f59" fmla="val 1359"/>
                  <a:gd name="f60" fmla="val 1006"/>
                  <a:gd name="f61" fmla="val 1372"/>
                  <a:gd name="f62" fmla="val 1382"/>
                  <a:gd name="f63" fmla="val 1392"/>
                  <a:gd name="f64" fmla="val 999"/>
                  <a:gd name="f65" fmla="val 1398"/>
                  <a:gd name="f66" fmla="val 991"/>
                  <a:gd name="f67" fmla="val 1435"/>
                  <a:gd name="f68" fmla="val 939"/>
                  <a:gd name="f69" fmla="val 1495"/>
                  <a:gd name="f70" fmla="val 1596"/>
                  <a:gd name="f71" fmla="val 778"/>
                  <a:gd name="f72" fmla="val 1600"/>
                  <a:gd name="f73" fmla="val 775"/>
                  <a:gd name="f74" fmla="val 1604"/>
                  <a:gd name="f75" fmla="val 1607"/>
                  <a:gd name="f76" fmla="val 781"/>
                  <a:gd name="f77" fmla="val 785"/>
                  <a:gd name="f78" fmla="val 788"/>
                  <a:gd name="f79" fmla="val 1507"/>
                  <a:gd name="f80" fmla="val 884"/>
                  <a:gd name="f81" fmla="val 1446"/>
                  <a:gd name="f82" fmla="val 949"/>
                  <a:gd name="f83" fmla="val 1410"/>
                  <a:gd name="f84" fmla="val 1401"/>
                  <a:gd name="f85" fmla="val 1012"/>
                  <a:gd name="f86" fmla="val 1387"/>
                  <a:gd name="f87" fmla="val 1019"/>
                  <a:gd name="f88" fmla="val 1371"/>
                  <a:gd name="f89" fmla="*/ f0 1 1609"/>
                  <a:gd name="f90" fmla="*/ f1 1 1020"/>
                  <a:gd name="f91" fmla="val f2"/>
                  <a:gd name="f92" fmla="val f3"/>
                  <a:gd name="f93" fmla="val f4"/>
                  <a:gd name="f94" fmla="+- f93 0 f91"/>
                  <a:gd name="f95" fmla="+- f92 0 f91"/>
                  <a:gd name="f96" fmla="*/ f95 1 1609"/>
                  <a:gd name="f97" fmla="*/ f94 1 1020"/>
                  <a:gd name="f98" fmla="*/ f91 1 f96"/>
                  <a:gd name="f99" fmla="*/ f92 1 f96"/>
                  <a:gd name="f100" fmla="*/ f91 1 f97"/>
                  <a:gd name="f101" fmla="*/ f93 1 f97"/>
                  <a:gd name="f102" fmla="*/ f98 f89 1"/>
                  <a:gd name="f103" fmla="*/ f99 f89 1"/>
                  <a:gd name="f104" fmla="*/ f101 f90 1"/>
                  <a:gd name="f105" fmla="*/ f100 f9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2" t="f105" r="f103" b="f104"/>
                <a:pathLst>
                  <a:path w="1609" h="1020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6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lnTo>
                      <a:pt x="f28" y="f29"/>
                    </a:lnTo>
                    <a:cubicBezTo>
                      <a:pt x="f30" y="f2"/>
                      <a:pt x="f31" y="f32"/>
                      <a:pt x="f33" y="f34"/>
                    </a:cubicBezTo>
                    <a:cubicBezTo>
                      <a:pt x="f35" y="f29"/>
                      <a:pt x="f36" y="f37"/>
                      <a:pt x="f38" y="f39"/>
                    </a:cubicBezTo>
                    <a:lnTo>
                      <a:pt x="f40" y="f41"/>
                    </a:lnTo>
                    <a:cubicBezTo>
                      <a:pt x="f42" y="f43"/>
                      <a:pt x="f42" y="f44"/>
                      <a:pt x="f45" y="f46"/>
                    </a:cubicBezTo>
                    <a:cubicBezTo>
                      <a:pt x="f47" y="f48"/>
                      <a:pt x="f49" y="f50"/>
                      <a:pt x="f51" y="f50"/>
                    </a:cubicBezTo>
                    <a:cubicBezTo>
                      <a:pt x="f52" y="f53"/>
                      <a:pt x="f54" y="f55"/>
                      <a:pt x="f7" y="f56"/>
                    </a:cubicBezTo>
                    <a:cubicBezTo>
                      <a:pt x="f57" y="f58"/>
                      <a:pt x="f59" y="f60"/>
                      <a:pt x="f61" y="f60"/>
                    </a:cubicBezTo>
                    <a:cubicBezTo>
                      <a:pt x="f62" y="f60"/>
                      <a:pt x="f63" y="f64"/>
                      <a:pt x="f65" y="f66"/>
                    </a:cubicBezTo>
                    <a:cubicBezTo>
                      <a:pt x="f67" y="f68"/>
                      <a:pt x="f69" y="f12"/>
                      <a:pt x="f70" y="f71"/>
                    </a:cubicBezTo>
                    <a:cubicBezTo>
                      <a:pt x="f72" y="f73"/>
                      <a:pt x="f74" y="f73"/>
                      <a:pt x="f75" y="f71"/>
                    </a:cubicBezTo>
                    <a:cubicBezTo>
                      <a:pt x="f3" y="f76"/>
                      <a:pt x="f3" y="f77"/>
                      <a:pt x="f75" y="f78"/>
                    </a:cubicBezTo>
                    <a:cubicBezTo>
                      <a:pt x="f79" y="f80"/>
                      <a:pt x="f81" y="f82"/>
                      <a:pt x="f83" y="f64"/>
                    </a:cubicBezTo>
                    <a:cubicBezTo>
                      <a:pt x="f84" y="f85"/>
                      <a:pt x="f86" y="f87"/>
                      <a:pt x="f61" y="f4"/>
                    </a:cubicBezTo>
                    <a:cubicBezTo>
                      <a:pt x="f88" y="f4"/>
                      <a:pt x="f88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48">
                <a:extLst>
                  <a:ext uri="{FF2B5EF4-FFF2-40B4-BE49-F238E27FC236}">
                    <a16:creationId xmlns:a16="http://schemas.microsoft.com/office/drawing/2014/main" id="{CB85D351-5130-524A-B4EC-029A1BA4EEFA}"/>
                  </a:ext>
                </a:extLst>
              </p:cNvPr>
              <p:cNvSpPr/>
              <p:nvPr/>
            </p:nvSpPr>
            <p:spPr>
              <a:xfrm>
                <a:off x="11887593" y="2946921"/>
                <a:ext cx="4110240" cy="247336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03"/>
                  <a:gd name="f4" fmla="val 1988"/>
                  <a:gd name="f5" fmla="val 3301"/>
                  <a:gd name="f6" fmla="val 1770"/>
                  <a:gd name="f7" fmla="val 3295"/>
                  <a:gd name="f8" fmla="val 1756"/>
                  <a:gd name="f9" fmla="val 3280"/>
                  <a:gd name="f10" fmla="val 1738"/>
                  <a:gd name="f11" fmla="val 3245"/>
                  <a:gd name="f12" fmla="val 1714"/>
                  <a:gd name="f13" fmla="val 3251"/>
                  <a:gd name="f14" fmla="val 1711"/>
                  <a:gd name="f15" fmla="val 3257"/>
                  <a:gd name="f16" fmla="val 1708"/>
                  <a:gd name="f17" fmla="val 3264"/>
                  <a:gd name="f18" fmla="val 1702"/>
                  <a:gd name="f19" fmla="val 3283"/>
                  <a:gd name="f20" fmla="val 1685"/>
                  <a:gd name="f21" fmla="val 1654"/>
                  <a:gd name="f22" fmla="val 3252"/>
                  <a:gd name="f23" fmla="val 1650"/>
                  <a:gd name="f24" fmla="val 3216"/>
                  <a:gd name="f25" fmla="val 1647"/>
                  <a:gd name="f26" fmla="val 3182"/>
                  <a:gd name="f27" fmla="val 1627"/>
                  <a:gd name="f28" fmla="val 3151"/>
                  <a:gd name="f29" fmla="val 1608"/>
                  <a:gd name="f30" fmla="val 3117"/>
                  <a:gd name="f31" fmla="val 1588"/>
                  <a:gd name="f32" fmla="val 3086"/>
                  <a:gd name="f33" fmla="val 1566"/>
                  <a:gd name="f34" fmla="val 3053"/>
                  <a:gd name="f35" fmla="val 1544"/>
                  <a:gd name="f36" fmla="val 2996"/>
                  <a:gd name="f37" fmla="val 1505"/>
                  <a:gd name="f38" fmla="val 2940"/>
                  <a:gd name="f39" fmla="val 1463"/>
                  <a:gd name="f40" fmla="val 2884"/>
                  <a:gd name="f41" fmla="val 1421"/>
                  <a:gd name="f42" fmla="val 2871"/>
                  <a:gd name="f43" fmla="val 1411"/>
                  <a:gd name="f44" fmla="val 2858"/>
                  <a:gd name="f45" fmla="val 1400"/>
                  <a:gd name="f46" fmla="val 2844"/>
                  <a:gd name="f47" fmla="val 1390"/>
                  <a:gd name="f48" fmla="val 2778"/>
                  <a:gd name="f49" fmla="val 1324"/>
                  <a:gd name="f50" fmla="val 2715"/>
                  <a:gd name="f51" fmla="val 1277"/>
                  <a:gd name="f52" fmla="val 2643"/>
                  <a:gd name="f53" fmla="val 1278"/>
                  <a:gd name="f54" fmla="val 2545"/>
                  <a:gd name="f55" fmla="val 1217"/>
                  <a:gd name="f56" fmla="val 2444"/>
                  <a:gd name="f57" fmla="val 1155"/>
                  <a:gd name="f58" fmla="val 2335"/>
                  <a:gd name="f59" fmla="val 1064"/>
                  <a:gd name="f60" fmla="val 1832"/>
                  <a:gd name="f61" fmla="val 609"/>
                  <a:gd name="f62" fmla="val 1361"/>
                  <a:gd name="f63" fmla="val 570"/>
                  <a:gd name="f64" fmla="val 1238"/>
                  <a:gd name="f65" fmla="val 558"/>
                  <a:gd name="f66" fmla="val 1119"/>
                  <a:gd name="f67" fmla="val 517"/>
                  <a:gd name="f68" fmla="val 1016"/>
                  <a:gd name="f69" fmla="val 447"/>
                  <a:gd name="f70" fmla="val 371"/>
                  <a:gd name="f71" fmla="val 372"/>
                  <a:gd name="f72" fmla="val 93"/>
                  <a:gd name="f73" fmla="val 432"/>
                  <a:gd name="f74" fmla="val 519"/>
                  <a:gd name="f75" fmla="val 837"/>
                  <a:gd name="f76" fmla="val 975"/>
                  <a:gd name="f77" fmla="val 964"/>
                  <a:gd name="f78" fmla="val 1019"/>
                  <a:gd name="f79" fmla="val 977"/>
                  <a:gd name="f80" fmla="val 1061"/>
                  <a:gd name="f81" fmla="val 994"/>
                  <a:gd name="f82" fmla="val 1100"/>
                  <a:gd name="f83" fmla="val 1193"/>
                  <a:gd name="f84" fmla="val 1077"/>
                  <a:gd name="f85" fmla="val 1458"/>
                  <a:gd name="f86" fmla="val 1207"/>
                  <a:gd name="f87" fmla="val 2187"/>
                  <a:gd name="f88" fmla="val 1423"/>
                  <a:gd name="f89" fmla="val 2232"/>
                  <a:gd name="f90" fmla="val 1436"/>
                  <a:gd name="f91" fmla="val 2278"/>
                  <a:gd name="f92" fmla="val 1446"/>
                  <a:gd name="f93" fmla="val 2323"/>
                  <a:gd name="f94" fmla="val 1454"/>
                  <a:gd name="f95" fmla="val 2362"/>
                  <a:gd name="f96" fmla="val 1460"/>
                  <a:gd name="f97" fmla="val 2415"/>
                  <a:gd name="f98" fmla="val 1471"/>
                  <a:gd name="f99" fmla="val 2460"/>
                  <a:gd name="f100" fmla="val 1490"/>
                  <a:gd name="f101" fmla="val 2463"/>
                  <a:gd name="f102" fmla="val 1511"/>
                  <a:gd name="f103" fmla="val 2469"/>
                  <a:gd name="f104" fmla="val 1531"/>
                  <a:gd name="f105" fmla="val 2477"/>
                  <a:gd name="f106" fmla="val 1550"/>
                  <a:gd name="f107" fmla="val 2489"/>
                  <a:gd name="f108" fmla="val 1575"/>
                  <a:gd name="f109" fmla="val 2502"/>
                  <a:gd name="f110" fmla="val 1601"/>
                  <a:gd name="f111" fmla="val 2510"/>
                  <a:gd name="f112" fmla="val 1628"/>
                  <a:gd name="f113" fmla="val 2536"/>
                  <a:gd name="f114" fmla="val 1717"/>
                  <a:gd name="f115" fmla="val 2492"/>
                  <a:gd name="f116" fmla="val 1843"/>
                  <a:gd name="f117" fmla="val 2429"/>
                  <a:gd name="f118" fmla="val 1908"/>
                  <a:gd name="f119" fmla="val 2416"/>
                  <a:gd name="f120" fmla="val 1922"/>
                  <a:gd name="f121" fmla="val 2395"/>
                  <a:gd name="f122" fmla="val 1934"/>
                  <a:gd name="f123" fmla="val 1955"/>
                  <a:gd name="f124" fmla="val 2394"/>
                  <a:gd name="f125" fmla="val 1966"/>
                  <a:gd name="f126" fmla="val 2402"/>
                  <a:gd name="f127" fmla="val 1977"/>
                  <a:gd name="f128" fmla="val 2412"/>
                  <a:gd name="f129" fmla="val 1983"/>
                  <a:gd name="f130" fmla="val 2422"/>
                  <a:gd name="f131" fmla="val 2434"/>
                  <a:gd name="f132" fmla="val 1989"/>
                  <a:gd name="f133" fmla="val 2445"/>
                  <a:gd name="f134" fmla="val 1987"/>
                  <a:gd name="f135" fmla="val 2461"/>
                  <a:gd name="f136" fmla="val 1985"/>
                  <a:gd name="f137" fmla="val 2478"/>
                  <a:gd name="f138" fmla="val 1979"/>
                  <a:gd name="f139" fmla="val 1972"/>
                  <a:gd name="f140" fmla="val 2525"/>
                  <a:gd name="f141" fmla="val 2551"/>
                  <a:gd name="f142" fmla="val 1926"/>
                  <a:gd name="f143" fmla="val 2569"/>
                  <a:gd name="f144" fmla="val 1893"/>
                  <a:gd name="f145" fmla="val 2586"/>
                  <a:gd name="f146" fmla="val 1862"/>
                  <a:gd name="f147" fmla="val 1828"/>
                  <a:gd name="f148" fmla="val 2599"/>
                  <a:gd name="f149" fmla="val 1795"/>
                  <a:gd name="f150" fmla="val 2619"/>
                  <a:gd name="f151" fmla="val 1734"/>
                  <a:gd name="f152" fmla="val 2684"/>
                  <a:gd name="f153" fmla="val 1741"/>
                  <a:gd name="f154" fmla="val 2733"/>
                  <a:gd name="f155" fmla="val 1764"/>
                  <a:gd name="f156" fmla="val 2847"/>
                  <a:gd name="f157" fmla="val 1819"/>
                  <a:gd name="f158" fmla="val 2946"/>
                  <a:gd name="f159" fmla="val 1937"/>
                  <a:gd name="f160" fmla="val 3046"/>
                  <a:gd name="f161" fmla="val 1905"/>
                  <a:gd name="f162" fmla="val 3079"/>
                  <a:gd name="f163" fmla="val 1891"/>
                  <a:gd name="f164" fmla="val 3042"/>
                  <a:gd name="f165" fmla="val 1855"/>
                  <a:gd name="f166" fmla="val 3003"/>
                  <a:gd name="f167" fmla="val 1818"/>
                  <a:gd name="f168" fmla="val 2917"/>
                  <a:gd name="f169" fmla="val 1745"/>
                  <a:gd name="f170" fmla="val 2902"/>
                  <a:gd name="f171" fmla="val 1700"/>
                  <a:gd name="f172" fmla="val 3116"/>
                  <a:gd name="f173" fmla="val 3210"/>
                  <a:gd name="f174" fmla="val 1866"/>
                  <a:gd name="f175" fmla="val 3306"/>
                  <a:gd name="f176" fmla="val 1839"/>
                  <a:gd name="f177" fmla="val 3008"/>
                  <a:gd name="f178" fmla="val 1725"/>
                  <a:gd name="f179" fmla="val 2983"/>
                  <a:gd name="f180" fmla="val 1641"/>
                  <a:gd name="f181" fmla="val 3279"/>
                  <a:gd name="f182" fmla="val 1802"/>
                  <a:gd name="f183" fmla="val 3308"/>
                  <a:gd name="f184" fmla="val 1785"/>
                  <a:gd name="f185" fmla="*/ f0 1 3303"/>
                  <a:gd name="f186" fmla="*/ f1 1 1988"/>
                  <a:gd name="f187" fmla="val f2"/>
                  <a:gd name="f188" fmla="val f3"/>
                  <a:gd name="f189" fmla="val f4"/>
                  <a:gd name="f190" fmla="+- f189 0 f187"/>
                  <a:gd name="f191" fmla="+- f188 0 f187"/>
                  <a:gd name="f192" fmla="*/ f191 1 3303"/>
                  <a:gd name="f193" fmla="*/ f190 1 1988"/>
                  <a:gd name="f194" fmla="*/ f187 1 f192"/>
                  <a:gd name="f195" fmla="*/ f188 1 f192"/>
                  <a:gd name="f196" fmla="*/ f187 1 f193"/>
                  <a:gd name="f197" fmla="*/ f189 1 f193"/>
                  <a:gd name="f198" fmla="*/ f194 f185 1"/>
                  <a:gd name="f199" fmla="*/ f195 f185 1"/>
                  <a:gd name="f200" fmla="*/ f197 f186 1"/>
                  <a:gd name="f201" fmla="*/ f196 f18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98" t="f201" r="f199" b="f200"/>
                <a:pathLst>
                  <a:path w="3303" h="198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19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58" y="f59"/>
                      <a:pt x="f60" y="f61"/>
                      <a:pt x="f62" y="f63"/>
                    </a:cubicBezTo>
                    <a:cubicBezTo>
                      <a:pt x="f64" y="f65"/>
                      <a:pt x="f66" y="f67"/>
                      <a:pt x="f68" y="f69"/>
                    </a:cubicBezTo>
                    <a:lnTo>
                      <a:pt x="f70" y="f2"/>
                    </a:lnTo>
                    <a:lnTo>
                      <a:pt x="f2" y="f71"/>
                    </a:ln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78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21" y="f122"/>
                      <a:pt x="f121" y="f123"/>
                    </a:cubicBezTo>
                    <a:cubicBezTo>
                      <a:pt x="f124" y="f125"/>
                      <a:pt x="f126" y="f127"/>
                      <a:pt x="f128" y="f129"/>
                    </a:cubicBezTo>
                    <a:cubicBezTo>
                      <a:pt x="f130" y="f4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15" y="f139"/>
                    </a:cubicBezTo>
                    <a:cubicBezTo>
                      <a:pt x="f140" y="f123"/>
                      <a:pt x="f141" y="f142"/>
                      <a:pt x="f143" y="f144"/>
                    </a:cubicBezTo>
                    <a:cubicBezTo>
                      <a:pt x="f145" y="f146"/>
                      <a:pt x="f145" y="f147"/>
                      <a:pt x="f148" y="f149"/>
                    </a:cubicBezTo>
                    <a:cubicBezTo>
                      <a:pt x="f150" y="f151"/>
                      <a:pt x="f152" y="f153"/>
                      <a:pt x="f154" y="f155"/>
                    </a:cubicBezTo>
                    <a:cubicBezTo>
                      <a:pt x="f156" y="f157"/>
                      <a:pt x="f158" y="f159"/>
                      <a:pt x="f160" y="f161"/>
                    </a:cubicBezTo>
                    <a:cubicBezTo>
                      <a:pt x="f160" y="f161"/>
                      <a:pt x="f162" y="f163"/>
                      <a:pt x="f164" y="f165"/>
                    </a:cubicBezTo>
                    <a:cubicBezTo>
                      <a:pt x="f166" y="f167"/>
                      <a:pt x="f168" y="f169"/>
                      <a:pt x="f170" y="f171"/>
                    </a:cubicBezTo>
                    <a:cubicBezTo>
                      <a:pt x="f170" y="f171"/>
                      <a:pt x="f172" y="f144"/>
                      <a:pt x="f173" y="f174"/>
                    </a:cubicBezTo>
                    <a:cubicBezTo>
                      <a:pt x="f175" y="f176"/>
                      <a:pt x="f177" y="f178"/>
                      <a:pt x="f179" y="f180"/>
                    </a:cubicBezTo>
                    <a:cubicBezTo>
                      <a:pt x="f179" y="f180"/>
                      <a:pt x="f28" y="f149"/>
                      <a:pt x="f181" y="f182"/>
                    </a:cubicBezTo>
                    <a:cubicBezTo>
                      <a:pt x="f7" y="f182"/>
                      <a:pt x="f183" y="f184"/>
                      <a:pt x="f5" y="f6"/>
                    </a:cubicBez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49">
                <a:extLst>
                  <a:ext uri="{FF2B5EF4-FFF2-40B4-BE49-F238E27FC236}">
                    <a16:creationId xmlns:a16="http://schemas.microsoft.com/office/drawing/2014/main" id="{47110C60-8DC0-9140-A8CF-7FFF917E56EC}"/>
                  </a:ext>
                </a:extLst>
              </p:cNvPr>
              <p:cNvSpPr/>
              <p:nvPr/>
            </p:nvSpPr>
            <p:spPr>
              <a:xfrm>
                <a:off x="12243599" y="3605406"/>
                <a:ext cx="2853018" cy="178873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93"/>
                  <a:gd name="f4" fmla="val 1438"/>
                  <a:gd name="f5" fmla="val 2292"/>
                  <a:gd name="f6" fmla="val 1092"/>
                  <a:gd name="f7" fmla="val 2285"/>
                  <a:gd name="f8" fmla="val 1007"/>
                  <a:gd name="f9" fmla="val 2232"/>
                  <a:gd name="f10" fmla="val 933"/>
                  <a:gd name="f11" fmla="val 2155"/>
                  <a:gd name="f12" fmla="val 898"/>
                  <a:gd name="f13" fmla="val 2027"/>
                  <a:gd name="f14" fmla="val 840"/>
                  <a:gd name="f15" fmla="val 1800"/>
                  <a:gd name="f16" fmla="val 740"/>
                  <a:gd name="f17" fmla="val 1648"/>
                  <a:gd name="f18" fmla="val 682"/>
                  <a:gd name="f19" fmla="val 1424"/>
                  <a:gd name="f20" fmla="val 597"/>
                  <a:gd name="f21" fmla="val 240"/>
                  <a:gd name="f22" fmla="val 33"/>
                  <a:gd name="f23" fmla="val 222"/>
                  <a:gd name="f24" fmla="val 54"/>
                  <a:gd name="f25" fmla="val 1"/>
                  <a:gd name="f26" fmla="val 53"/>
                  <a:gd name="f27" fmla="val 51"/>
                  <a:gd name="f28" fmla="val 6"/>
                  <a:gd name="f29" fmla="val -8"/>
                  <a:gd name="f30" fmla="val -20"/>
                  <a:gd name="f31" fmla="val 18"/>
                  <a:gd name="f32" fmla="val 81"/>
                  <a:gd name="f33" fmla="val 198"/>
                  <a:gd name="f34" fmla="val 213"/>
                  <a:gd name="f35" fmla="val 435"/>
                  <a:gd name="f36" fmla="val 363"/>
                  <a:gd name="f37" fmla="val 681"/>
                  <a:gd name="f38" fmla="val 434"/>
                  <a:gd name="f39" fmla="val 729"/>
                  <a:gd name="f40" fmla="val 448"/>
                  <a:gd name="f41" fmla="val 776"/>
                  <a:gd name="f42" fmla="val 467"/>
                  <a:gd name="f43" fmla="val 819"/>
                  <a:gd name="f44" fmla="val 493"/>
                  <a:gd name="f45" fmla="val 916"/>
                  <a:gd name="f46" fmla="val 552"/>
                  <a:gd name="f47" fmla="val 1184"/>
                  <a:gd name="f48" fmla="val 1896"/>
                  <a:gd name="f49" fmla="val 893"/>
                  <a:gd name="f50" fmla="val 1943"/>
                  <a:gd name="f51" fmla="val 907"/>
                  <a:gd name="f52" fmla="val 1991"/>
                  <a:gd name="f53" fmla="val 917"/>
                  <a:gd name="f54" fmla="val 2038"/>
                  <a:gd name="f55" fmla="val 925"/>
                  <a:gd name="f56" fmla="val 2070"/>
                  <a:gd name="f57" fmla="val 930"/>
                  <a:gd name="f58" fmla="val 2111"/>
                  <a:gd name="f59" fmla="val 939"/>
                  <a:gd name="f60" fmla="val 2150"/>
                  <a:gd name="f61" fmla="val 952"/>
                  <a:gd name="f62" fmla="val 2164"/>
                  <a:gd name="f63" fmla="val 957"/>
                  <a:gd name="f64" fmla="val 2174"/>
                  <a:gd name="f65" fmla="val 969"/>
                  <a:gd name="f66" fmla="val 2178"/>
                  <a:gd name="f67" fmla="val 983"/>
                  <a:gd name="f68" fmla="val 2181"/>
                  <a:gd name="f69" fmla="val 995"/>
                  <a:gd name="f70" fmla="val 2186"/>
                  <a:gd name="f71" fmla="val 1008"/>
                  <a:gd name="f72" fmla="val 2190"/>
                  <a:gd name="f73" fmla="val 1021"/>
                  <a:gd name="f74" fmla="val 2202"/>
                  <a:gd name="f75" fmla="val 1046"/>
                  <a:gd name="f76" fmla="val 2215"/>
                  <a:gd name="f77" fmla="val 1072"/>
                  <a:gd name="f78" fmla="val 2223"/>
                  <a:gd name="f79" fmla="val 1099"/>
                  <a:gd name="f80" fmla="val 2249"/>
                  <a:gd name="f81" fmla="val 1188"/>
                  <a:gd name="f82" fmla="val 2205"/>
                  <a:gd name="f83" fmla="val 1314"/>
                  <a:gd name="f84" fmla="val 2142"/>
                  <a:gd name="f85" fmla="val 1379"/>
                  <a:gd name="f86" fmla="val 2129"/>
                  <a:gd name="f87" fmla="val 1393"/>
                  <a:gd name="f88" fmla="val 2108"/>
                  <a:gd name="f89" fmla="val 1405"/>
                  <a:gd name="f90" fmla="val 1426"/>
                  <a:gd name="f91" fmla="val 1430"/>
                  <a:gd name="f92" fmla="val 1434"/>
                  <a:gd name="f93" fmla="val 2118"/>
                  <a:gd name="f94" fmla="val 2126"/>
                  <a:gd name="f95" fmla="val 1429"/>
                  <a:gd name="f96" fmla="val 2134"/>
                  <a:gd name="f97" fmla="val 1423"/>
                  <a:gd name="f98" fmla="val 2274"/>
                  <a:gd name="f99" fmla="val 1323"/>
                  <a:gd name="f100" fmla="val 2299"/>
                  <a:gd name="f101" fmla="val 1191"/>
                  <a:gd name="f102" fmla="*/ f0 1 2293"/>
                  <a:gd name="f103" fmla="*/ f1 1 1438"/>
                  <a:gd name="f104" fmla="val f2"/>
                  <a:gd name="f105" fmla="val f3"/>
                  <a:gd name="f106" fmla="val f4"/>
                  <a:gd name="f107" fmla="+- f106 0 f104"/>
                  <a:gd name="f108" fmla="+- f105 0 f104"/>
                  <a:gd name="f109" fmla="*/ f108 1 2293"/>
                  <a:gd name="f110" fmla="*/ f107 1 1438"/>
                  <a:gd name="f111" fmla="*/ f104 1 f109"/>
                  <a:gd name="f112" fmla="*/ f105 1 f109"/>
                  <a:gd name="f113" fmla="*/ f104 1 f110"/>
                  <a:gd name="f114" fmla="*/ f106 1 f110"/>
                  <a:gd name="f115" fmla="*/ f111 f102 1"/>
                  <a:gd name="f116" fmla="*/ f112 f102 1"/>
                  <a:gd name="f117" fmla="*/ f114 f103 1"/>
                  <a:gd name="f118" fmla="*/ f113 f10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5" t="f118" r="f116" b="f117"/>
                <a:pathLst>
                  <a:path w="2293" h="1438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2"/>
                    </a:cubicBezTo>
                    <a:lnTo>
                      <a:pt x="f24" y="f25"/>
                    </a:lnTo>
                    <a:cubicBezTo>
                      <a:pt x="f26" y="f25"/>
                      <a:pt x="f26" y="f25"/>
                      <a:pt x="f27" y="f25"/>
                    </a:cubicBezTo>
                    <a:cubicBezTo>
                      <a:pt x="f28" y="f29"/>
                      <a:pt x="f30" y="f24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8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88" y="f90"/>
                    </a:cubicBezTo>
                    <a:cubicBezTo>
                      <a:pt x="f88" y="f91"/>
                      <a:pt x="f88" y="f92"/>
                      <a:pt x="f58" y="f4"/>
                    </a:cubicBezTo>
                    <a:cubicBezTo>
                      <a:pt x="f93" y="f92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5" y="f6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50">
                <a:extLst>
                  <a:ext uri="{FF2B5EF4-FFF2-40B4-BE49-F238E27FC236}">
                    <a16:creationId xmlns:a16="http://schemas.microsoft.com/office/drawing/2014/main" id="{517FC78F-F977-7C4E-AFD6-75397FABA10A}"/>
                  </a:ext>
                </a:extLst>
              </p:cNvPr>
              <p:cNvSpPr/>
              <p:nvPr/>
            </p:nvSpPr>
            <p:spPr>
              <a:xfrm>
                <a:off x="15656768" y="4927356"/>
                <a:ext cx="282564" cy="15684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8"/>
                  <a:gd name="f4" fmla="val 127"/>
                  <a:gd name="f5" fmla="val 222"/>
                  <a:gd name="f6" fmla="val 221"/>
                  <a:gd name="f7" fmla="val 220"/>
                  <a:gd name="f8" fmla="val 117"/>
                  <a:gd name="f9" fmla="val 119"/>
                  <a:gd name="f10" fmla="val 7"/>
                  <a:gd name="f11" fmla="val 16"/>
                  <a:gd name="f12" fmla="val 2"/>
                  <a:gd name="f13" fmla="val 12"/>
                  <a:gd name="f14" fmla="val -1"/>
                  <a:gd name="f15" fmla="val 9"/>
                  <a:gd name="f16" fmla="val 5"/>
                  <a:gd name="f17" fmla="val 1"/>
                  <a:gd name="f18" fmla="val 13"/>
                  <a:gd name="f19" fmla="val 123"/>
                  <a:gd name="f20" fmla="val 106"/>
                  <a:gd name="f21" fmla="val 112"/>
                  <a:gd name="f22" fmla="val 225"/>
                  <a:gd name="f23" fmla="val 116"/>
                  <a:gd name="f24" fmla="val 120"/>
                  <a:gd name="f25" fmla="val 227"/>
                  <a:gd name="f26" fmla="val 224"/>
                  <a:gd name="f27" fmla="val 126"/>
                  <a:gd name="f28" fmla="*/ f0 1 228"/>
                  <a:gd name="f29" fmla="*/ f1 1 127"/>
                  <a:gd name="f30" fmla="val f2"/>
                  <a:gd name="f31" fmla="val f3"/>
                  <a:gd name="f32" fmla="val f4"/>
                  <a:gd name="f33" fmla="+- f32 0 f30"/>
                  <a:gd name="f34" fmla="+- f31 0 f30"/>
                  <a:gd name="f35" fmla="*/ f34 1 228"/>
                  <a:gd name="f36" fmla="*/ f33 1 127"/>
                  <a:gd name="f37" fmla="*/ f30 1 f35"/>
                  <a:gd name="f38" fmla="*/ f31 1 f35"/>
                  <a:gd name="f39" fmla="*/ f30 1 f36"/>
                  <a:gd name="f40" fmla="*/ f32 1 f36"/>
                  <a:gd name="f41" fmla="*/ f37 f28 1"/>
                  <a:gd name="f42" fmla="*/ f38 f28 1"/>
                  <a:gd name="f43" fmla="*/ f40 f29 1"/>
                  <a:gd name="f44" fmla="*/ f39 f2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1" t="f44" r="f42" b="f43"/>
                <a:pathLst>
                  <a:path w="228" h="127">
                    <a:moveTo>
                      <a:pt x="f5" y="f4"/>
                    </a:moveTo>
                    <a:cubicBezTo>
                      <a:pt x="f6" y="f4"/>
                      <a:pt x="f7" y="f4"/>
                      <a:pt x="f7" y="f4"/>
                    </a:cubicBez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4" y="f16"/>
                      <a:pt x="f17" y="f12"/>
                    </a:cubicBezTo>
                    <a:cubicBezTo>
                      <a:pt x="f16" y="f14"/>
                      <a:pt x="f15" y="f14"/>
                      <a:pt x="f13" y="f12"/>
                    </a:cubicBezTo>
                    <a:cubicBezTo>
                      <a:pt x="f18" y="f12"/>
                      <a:pt x="f19" y="f20"/>
                      <a:pt x="f6" y="f21"/>
                    </a:cubicBezTo>
                    <a:cubicBezTo>
                      <a:pt x="f22" y="f21"/>
                      <a:pt x="f3" y="f23"/>
                      <a:pt x="f3" y="f24"/>
                    </a:cubicBezTo>
                    <a:cubicBezTo>
                      <a:pt x="f25" y="f19"/>
                      <a:pt x="f26" y="f27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51">
                <a:extLst>
                  <a:ext uri="{FF2B5EF4-FFF2-40B4-BE49-F238E27FC236}">
                    <a16:creationId xmlns:a16="http://schemas.microsoft.com/office/drawing/2014/main" id="{6399D8C6-7908-AF41-8C0C-A6298EC142D6}"/>
                  </a:ext>
                </a:extLst>
              </p:cNvPr>
              <p:cNvSpPr/>
              <p:nvPr/>
            </p:nvSpPr>
            <p:spPr>
              <a:xfrm>
                <a:off x="15506151" y="5059302"/>
                <a:ext cx="399572" cy="21285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22"/>
                  <a:gd name="f4" fmla="val 172"/>
                  <a:gd name="f5" fmla="val 152"/>
                  <a:gd name="f6" fmla="val 196"/>
                  <a:gd name="f7" fmla="val 133"/>
                  <a:gd name="f8" fmla="val 1"/>
                  <a:gd name="f9" fmla="val 2"/>
                  <a:gd name="f10" fmla="val 5"/>
                  <a:gd name="f11" fmla="val 8"/>
                  <a:gd name="f12" fmla="val 33"/>
                  <a:gd name="f13" fmla="val 37"/>
                  <a:gd name="f14" fmla="val 217"/>
                  <a:gd name="f15" fmla="val 194"/>
                  <a:gd name="f16" fmla="val 303"/>
                  <a:gd name="f17" fmla="val 169"/>
                  <a:gd name="f18" fmla="val 317"/>
                  <a:gd name="f19" fmla="val 166"/>
                  <a:gd name="f20" fmla="val 323"/>
                  <a:gd name="f21" fmla="val 159"/>
                  <a:gd name="f22" fmla="*/ f0 1 322"/>
                  <a:gd name="f23" fmla="*/ f1 1 17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322"/>
                  <a:gd name="f30" fmla="*/ f27 1 17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322" h="172">
                    <a:moveTo>
                      <a:pt x="f3" y="f5"/>
                    </a:moveTo>
                    <a:cubicBezTo>
                      <a:pt x="f6" y="f7"/>
                      <a:pt x="f8" y="f2"/>
                      <a:pt x="f8" y="f2"/>
                    </a:cubicBezTo>
                    <a:cubicBezTo>
                      <a:pt x="f2" y="f9"/>
                      <a:pt x="f2" y="f10"/>
                      <a:pt x="f8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3" y="f5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52">
                <a:extLst>
                  <a:ext uri="{FF2B5EF4-FFF2-40B4-BE49-F238E27FC236}">
                    <a16:creationId xmlns:a16="http://schemas.microsoft.com/office/drawing/2014/main" id="{1AFD3586-D7A5-D542-9CD4-B5E45421C69A}"/>
                  </a:ext>
                </a:extLst>
              </p:cNvPr>
              <p:cNvSpPr/>
              <p:nvPr/>
            </p:nvSpPr>
            <p:spPr>
              <a:xfrm>
                <a:off x="15260930" y="5129009"/>
                <a:ext cx="9958" cy="622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"/>
                  <a:gd name="f4" fmla="val 6"/>
                  <a:gd name="f5" fmla="val 1"/>
                  <a:gd name="f6" fmla="val 3"/>
                  <a:gd name="f7" fmla="val 4"/>
                  <a:gd name="f8" fmla="val 5"/>
                  <a:gd name="f9" fmla="val 2"/>
                  <a:gd name="f10" fmla="*/ f0 1 9"/>
                  <a:gd name="f11" fmla="*/ f1 1 6"/>
                  <a:gd name="f12" fmla="val f2"/>
                  <a:gd name="f13" fmla="val f3"/>
                  <a:gd name="f14" fmla="val f4"/>
                  <a:gd name="f15" fmla="+- f14 0 f12"/>
                  <a:gd name="f16" fmla="+- f13 0 f12"/>
                  <a:gd name="f17" fmla="*/ f15 1 6"/>
                  <a:gd name="f18" fmla="*/ f16 1 9"/>
                  <a:gd name="f19" fmla="*/ f12 1 f18"/>
                  <a:gd name="f20" fmla="*/ f13 1 f18"/>
                  <a:gd name="f21" fmla="*/ f12 1 f17"/>
                  <a:gd name="f22" fmla="*/ f14 1 f17"/>
                  <a:gd name="f23" fmla="*/ f19 f10 1"/>
                  <a:gd name="f24" fmla="*/ f20 f10 1"/>
                  <a:gd name="f25" fmla="*/ f22 f11 1"/>
                  <a:gd name="f26" fmla="*/ f21 f1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3" t="f26" r="f24" b="f25"/>
                <a:pathLst>
                  <a:path w="9" h="6">
                    <a:moveTo>
                      <a:pt x="f2" y="f2"/>
                    </a:moveTo>
                    <a:cubicBezTo>
                      <a:pt x="f2" y="f2"/>
                      <a:pt x="f5" y="f5"/>
                      <a:pt x="f5" y="f6"/>
                    </a:cubicBezTo>
                    <a:cubicBezTo>
                      <a:pt x="f7" y="f7"/>
                      <a:pt x="f4" y="f8"/>
                      <a:pt x="f3" y="f4"/>
                    </a:cubicBezTo>
                    <a:cubicBezTo>
                      <a:pt x="f7" y="f9"/>
                      <a:pt x="f2" y="f2"/>
                      <a:pt x="f2" y="f2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53">
                <a:extLst>
                  <a:ext uri="{FF2B5EF4-FFF2-40B4-BE49-F238E27FC236}">
                    <a16:creationId xmlns:a16="http://schemas.microsoft.com/office/drawing/2014/main" id="{79387D4C-F06E-EA41-944C-2E4156EB2CEE}"/>
                  </a:ext>
                </a:extLst>
              </p:cNvPr>
              <p:cNvSpPr/>
              <p:nvPr/>
            </p:nvSpPr>
            <p:spPr>
              <a:xfrm>
                <a:off x="15365491" y="5187514"/>
                <a:ext cx="328620" cy="135680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265"/>
                  <a:gd name="f5" fmla="val 110"/>
                  <a:gd name="f6" fmla="val 251"/>
                  <a:gd name="f7" fmla="val 105"/>
                  <a:gd name="f8" fmla="val 99"/>
                  <a:gd name="f9" fmla="val 86"/>
                  <a:gd name="f10" fmla="val 83"/>
                  <a:gd name="f11" fmla="val 74"/>
                  <a:gd name="f12" fmla="val 37"/>
                  <a:gd name="f13" fmla="val 89"/>
                  <a:gd name="f14" fmla="val 57"/>
                  <a:gd name="f15" fmla="val 170"/>
                  <a:gd name="f16" fmla="val 130"/>
                  <a:gd name="f17" fmla="*/ f1 1 265"/>
                  <a:gd name="f18" fmla="*/ f2 1 110"/>
                  <a:gd name="f19" fmla="val f3"/>
                  <a:gd name="f20" fmla="val f4"/>
                  <a:gd name="f21" fmla="val f5"/>
                  <a:gd name="f22" fmla="+- f21 0 f19"/>
                  <a:gd name="f23" fmla="+- f20 0 f19"/>
                  <a:gd name="f24" fmla="*/ f23 1 265"/>
                  <a:gd name="f25" fmla="*/ f22 1 110"/>
                  <a:gd name="f26" fmla="*/ f19 1 f24"/>
                  <a:gd name="f27" fmla="*/ f20 1 f24"/>
                  <a:gd name="f28" fmla="*/ f19 1 f25"/>
                  <a:gd name="f29" fmla="*/ f21 1 f25"/>
                  <a:gd name="f30" fmla="*/ f26 f17 1"/>
                  <a:gd name="f31" fmla="*/ f27 f17 1"/>
                  <a:gd name="f32" fmla="*/ f29 f18 1"/>
                  <a:gd name="f33" fmla="*/ f28 f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0" t="f33" r="f31" b="f32"/>
                <a:pathLst>
                  <a:path w="265" h="110">
                    <a:moveTo>
                      <a:pt x="f6" y="f7"/>
                    </a:moveTo>
                    <a:cubicBezTo>
                      <a:pt x="f6" y="f7"/>
                      <a:pt x="f4" y="f8"/>
                      <a:pt x="f4" y="f9"/>
                    </a:cubicBezTo>
                    <a:cubicBezTo>
                      <a:pt x="f0" y="f10"/>
                      <a:pt x="f11" y="f12"/>
                      <a:pt x="f3" y="f3"/>
                    </a:cubicBezTo>
                    <a:cubicBezTo>
                      <a:pt x="f13" y="f14"/>
                      <a:pt x="f15" y="f16"/>
                      <a:pt x="f6" y="f7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54">
                <a:extLst>
                  <a:ext uri="{FF2B5EF4-FFF2-40B4-BE49-F238E27FC236}">
                    <a16:creationId xmlns:a16="http://schemas.microsoft.com/office/drawing/2014/main" id="{BFD3CD37-20F5-A34C-A1BD-FA2481A6F98C}"/>
                  </a:ext>
                </a:extLst>
              </p:cNvPr>
              <p:cNvSpPr/>
              <p:nvPr/>
            </p:nvSpPr>
            <p:spPr>
              <a:xfrm>
                <a:off x="15609463" y="4988350"/>
                <a:ext cx="387125" cy="20040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12"/>
                  <a:gd name="f4" fmla="val 162"/>
                  <a:gd name="f5" fmla="val 136"/>
                  <a:gd name="f6" fmla="val 193"/>
                  <a:gd name="f7" fmla="val 123"/>
                  <a:gd name="f8" fmla="val 3"/>
                  <a:gd name="f9" fmla="val 6"/>
                  <a:gd name="f10" fmla="val 8"/>
                  <a:gd name="f11" fmla="val 13"/>
                  <a:gd name="f12" fmla="val 12"/>
                  <a:gd name="f13" fmla="val 19"/>
                  <a:gd name="f14" fmla="val 60"/>
                  <a:gd name="f15" fmla="val 59"/>
                  <a:gd name="f16" fmla="val 186"/>
                  <a:gd name="f17" fmla="val 157"/>
                  <a:gd name="f18" fmla="val 288"/>
                  <a:gd name="f19" fmla="val 302"/>
                  <a:gd name="f20" fmla="val 313"/>
                  <a:gd name="f21" fmla="val 150"/>
                  <a:gd name="f22" fmla="*/ f0 1 312"/>
                  <a:gd name="f23" fmla="*/ f1 1 162"/>
                  <a:gd name="f24" fmla="val f2"/>
                  <a:gd name="f25" fmla="val f3"/>
                  <a:gd name="f26" fmla="val f4"/>
                  <a:gd name="f27" fmla="+- f26 0 f24"/>
                  <a:gd name="f28" fmla="+- f25 0 f24"/>
                  <a:gd name="f29" fmla="*/ f28 1 312"/>
                  <a:gd name="f30" fmla="*/ f27 1 162"/>
                  <a:gd name="f31" fmla="*/ f24 1 f29"/>
                  <a:gd name="f32" fmla="*/ f25 1 f29"/>
                  <a:gd name="f33" fmla="*/ f24 1 f30"/>
                  <a:gd name="f34" fmla="*/ f26 1 f30"/>
                  <a:gd name="f35" fmla="*/ f31 f22 1"/>
                  <a:gd name="f36" fmla="*/ f32 f22 1"/>
                  <a:gd name="f37" fmla="*/ f34 f23 1"/>
                  <a:gd name="f38" fmla="*/ f3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" t="f38" r="f36" b="f37"/>
                <a:pathLst>
                  <a:path w="312" h="162">
                    <a:moveTo>
                      <a:pt x="f3" y="f5"/>
                    </a:moveTo>
                    <a:cubicBezTo>
                      <a:pt x="f6" y="f7"/>
                      <a:pt x="f2" y="f2"/>
                      <a:pt x="f2" y="f2"/>
                    </a:cubicBezTo>
                    <a:cubicBezTo>
                      <a:pt x="f8" y="f9"/>
                      <a:pt x="f10" y="f11"/>
                      <a:pt x="f12" y="f13"/>
                    </a:cubicBezTo>
                    <a:cubicBezTo>
                      <a:pt x="f14" y="f15"/>
                      <a:pt x="f16" y="f17"/>
                      <a:pt x="f18" y="f4"/>
                    </a:cubicBezTo>
                    <a:cubicBezTo>
                      <a:pt x="f19" y="f4"/>
                      <a:pt x="f20" y="f21"/>
                      <a:pt x="f3" y="f5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55">
                <a:extLst>
                  <a:ext uri="{FF2B5EF4-FFF2-40B4-BE49-F238E27FC236}">
                    <a16:creationId xmlns:a16="http://schemas.microsoft.com/office/drawing/2014/main" id="{CE4B42EF-8642-5540-AA85-CCB717662427}"/>
                  </a:ext>
                </a:extLst>
              </p:cNvPr>
              <p:cNvSpPr/>
              <p:nvPr/>
            </p:nvSpPr>
            <p:spPr>
              <a:xfrm>
                <a:off x="11877632" y="2936962"/>
                <a:ext cx="4127666" cy="24907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317"/>
                  <a:gd name="f4" fmla="val 2002"/>
                  <a:gd name="f5" fmla="val 18"/>
                  <a:gd name="f6" fmla="val 378"/>
                  <a:gd name="f7" fmla="val 37"/>
                  <a:gd name="f8" fmla="val 392"/>
                  <a:gd name="f9" fmla="val 67"/>
                  <a:gd name="f10" fmla="val 415"/>
                  <a:gd name="f11" fmla="val 106"/>
                  <a:gd name="f12" fmla="val 447"/>
                  <a:gd name="f13" fmla="val 273"/>
                  <a:gd name="f14" fmla="val 582"/>
                  <a:gd name="f15" fmla="val 621"/>
                  <a:gd name="f16" fmla="val 863"/>
                  <a:gd name="f17" fmla="val 983"/>
                  <a:gd name="f18" fmla="val 964"/>
                  <a:gd name="f19" fmla="val 1030"/>
                  <a:gd name="f20" fmla="val 977"/>
                  <a:gd name="f21" fmla="val 1073"/>
                  <a:gd name="f22" fmla="val 996"/>
                  <a:gd name="f23" fmla="val 1111"/>
                  <a:gd name="f24" fmla="val 1020"/>
                  <a:gd name="f25" fmla="val 1204"/>
                  <a:gd name="f26" fmla="val 1078"/>
                  <a:gd name="f27" fmla="val 1469"/>
                  <a:gd name="f28" fmla="val 1208"/>
                  <a:gd name="f29" fmla="val 2197"/>
                  <a:gd name="f30" fmla="val 1423"/>
                  <a:gd name="f31" fmla="val 2239"/>
                  <a:gd name="f32" fmla="val 1436"/>
                  <a:gd name="f33" fmla="val 2285"/>
                  <a:gd name="f34" fmla="val 1446"/>
                  <a:gd name="f35" fmla="val 2332"/>
                  <a:gd name="f36" fmla="val 1453"/>
                  <a:gd name="f37" fmla="val 2365"/>
                  <a:gd name="f38" fmla="val 1459"/>
                  <a:gd name="f39" fmla="val 2396"/>
                  <a:gd name="f40" fmla="val 1466"/>
                  <a:gd name="f41" fmla="val 2425"/>
                  <a:gd name="f42" fmla="val 1475"/>
                  <a:gd name="f43" fmla="val 2452"/>
                  <a:gd name="f44" fmla="val 1483"/>
                  <a:gd name="f45" fmla="val 2474"/>
                  <a:gd name="f46" fmla="val 1505"/>
                  <a:gd name="f47" fmla="val 2483"/>
                  <a:gd name="f48" fmla="val 1532"/>
                  <a:gd name="f49" fmla="val 2486"/>
                  <a:gd name="f50" fmla="val 1540"/>
                  <a:gd name="f51" fmla="val 2489"/>
                  <a:gd name="f52" fmla="val 1547"/>
                  <a:gd name="f53" fmla="val 2491"/>
                  <a:gd name="f54" fmla="val 1555"/>
                  <a:gd name="f55" fmla="val 2495"/>
                  <a:gd name="f56" fmla="val 1562"/>
                  <a:gd name="f57" fmla="val 2498"/>
                  <a:gd name="f58" fmla="val 1571"/>
                  <a:gd name="f59" fmla="val 2502"/>
                  <a:gd name="f60" fmla="val 1580"/>
                  <a:gd name="f61" fmla="val 2510"/>
                  <a:gd name="f62" fmla="val 1597"/>
                  <a:gd name="f63" fmla="val 2518"/>
                  <a:gd name="f64" fmla="val 1615"/>
                  <a:gd name="f65" fmla="val 2524"/>
                  <a:gd name="f66" fmla="val 1633"/>
                  <a:gd name="f67" fmla="val 2551"/>
                  <a:gd name="f68" fmla="val 1729"/>
                  <a:gd name="f69" fmla="val 1857"/>
                  <a:gd name="f70" fmla="val 2441"/>
                  <a:gd name="f71" fmla="val 1920"/>
                  <a:gd name="f72" fmla="val 2438"/>
                  <a:gd name="f73" fmla="val 1924"/>
                  <a:gd name="f74" fmla="val 2435"/>
                  <a:gd name="f75" fmla="val 1927"/>
                  <a:gd name="f76" fmla="val 2430"/>
                  <a:gd name="f77" fmla="val 1931"/>
                  <a:gd name="f78" fmla="val 2420"/>
                  <a:gd name="f79" fmla="val 1940"/>
                  <a:gd name="f80" fmla="val 2409"/>
                  <a:gd name="f81" fmla="val 1950"/>
                  <a:gd name="f82" fmla="val 1962"/>
                  <a:gd name="f83" fmla="val 1970"/>
                  <a:gd name="f84" fmla="val 2414"/>
                  <a:gd name="f85" fmla="val 1979"/>
                  <a:gd name="f86" fmla="val 2422"/>
                  <a:gd name="f87" fmla="val 1983"/>
                  <a:gd name="f88" fmla="val 2432"/>
                  <a:gd name="f89" fmla="val 1989"/>
                  <a:gd name="f90" fmla="val 2444"/>
                  <a:gd name="f91" fmla="val 1988"/>
                  <a:gd name="f92" fmla="val 1987"/>
                  <a:gd name="f93" fmla="val 2469"/>
                  <a:gd name="f94" fmla="val 1985"/>
                  <a:gd name="f95" fmla="val 2485"/>
                  <a:gd name="f96" fmla="val 1978"/>
                  <a:gd name="f97" fmla="val 2496"/>
                  <a:gd name="f98" fmla="val 1972"/>
                  <a:gd name="f99" fmla="val 2526"/>
                  <a:gd name="f100" fmla="val 1957"/>
                  <a:gd name="f101" fmla="val 2569"/>
                  <a:gd name="f102" fmla="val 1897"/>
                  <a:gd name="f103" fmla="val 2579"/>
                  <a:gd name="f104" fmla="val 1878"/>
                  <a:gd name="f105" fmla="val 2583"/>
                  <a:gd name="f106" fmla="val 1859"/>
                  <a:gd name="f107" fmla="val 2587"/>
                  <a:gd name="f108" fmla="val 1839"/>
                  <a:gd name="f109" fmla="val 2591"/>
                  <a:gd name="f110" fmla="val 1826"/>
                  <a:gd name="f111" fmla="val 2593"/>
                  <a:gd name="f112" fmla="val 1814"/>
                  <a:gd name="f113" fmla="val 2599"/>
                  <a:gd name="f114" fmla="val 1800"/>
                  <a:gd name="f115" fmla="val 2606"/>
                  <a:gd name="f116" fmla="val 1778"/>
                  <a:gd name="f117" fmla="val 2620"/>
                  <a:gd name="f118" fmla="val 1762"/>
                  <a:gd name="f119" fmla="val 2640"/>
                  <a:gd name="f120" fmla="val 1753"/>
                  <a:gd name="f121" fmla="val 2679"/>
                  <a:gd name="f122" fmla="val 1737"/>
                  <a:gd name="f123" fmla="val 2724"/>
                  <a:gd name="f124" fmla="val 1756"/>
                  <a:gd name="f125" fmla="val 2743"/>
                  <a:gd name="f126" fmla="val 1765"/>
                  <a:gd name="f127" fmla="val 2781"/>
                  <a:gd name="f128" fmla="val 1783"/>
                  <a:gd name="f129" fmla="val 2817"/>
                  <a:gd name="f130" fmla="val 1808"/>
                  <a:gd name="f131" fmla="val 2852"/>
                  <a:gd name="f132" fmla="val 1832"/>
                  <a:gd name="f133" fmla="val 2922"/>
                  <a:gd name="f134" fmla="val 1880"/>
                  <a:gd name="f135" fmla="val 2988"/>
                  <a:gd name="f136" fmla="val 1926"/>
                  <a:gd name="f137" fmla="val 3050"/>
                  <a:gd name="f138" fmla="val 1905"/>
                  <a:gd name="f139" fmla="val 3058"/>
                  <a:gd name="f140" fmla="val 1901"/>
                  <a:gd name="f141" fmla="val 3059"/>
                  <a:gd name="f142" fmla="val 1895"/>
                  <a:gd name="f143" fmla="val 3060"/>
                  <a:gd name="f144" fmla="val 1888"/>
                  <a:gd name="f145" fmla="val 3055"/>
                  <a:gd name="f146" fmla="val 1877"/>
                  <a:gd name="f147" fmla="val 3043"/>
                  <a:gd name="f148" fmla="val 1867"/>
                  <a:gd name="f149" fmla="val 3037"/>
                  <a:gd name="f150" fmla="val 1861"/>
                  <a:gd name="f151" fmla="val 3030"/>
                  <a:gd name="f152" fmla="val 1854"/>
                  <a:gd name="f153" fmla="val 3022"/>
                  <a:gd name="f154" fmla="val 1846"/>
                  <a:gd name="f155" fmla="val 2977"/>
                  <a:gd name="f156" fmla="val 1805"/>
                  <a:gd name="f157" fmla="val 2915"/>
                  <a:gd name="f158" fmla="val 1748"/>
                  <a:gd name="f159" fmla="val 2902"/>
                  <a:gd name="f160" fmla="val 1709"/>
                  <a:gd name="f161" fmla="val 1706"/>
                  <a:gd name="f162" fmla="val 1703"/>
                  <a:gd name="f163" fmla="val 2905"/>
                  <a:gd name="f164" fmla="val 1701"/>
                  <a:gd name="f165" fmla="val 2908"/>
                  <a:gd name="f166" fmla="val 1699"/>
                  <a:gd name="f167" fmla="val 2911"/>
                  <a:gd name="f168" fmla="val 1700"/>
                  <a:gd name="f169" fmla="val 2914"/>
                  <a:gd name="f170" fmla="val 1702"/>
                  <a:gd name="f171" fmla="val 2916"/>
                  <a:gd name="f172" fmla="val 1704"/>
                  <a:gd name="f173" fmla="val 3125"/>
                  <a:gd name="f174" fmla="val 1892"/>
                  <a:gd name="f175" fmla="val 3215"/>
                  <a:gd name="f176" fmla="val 1866"/>
                  <a:gd name="f177" fmla="val 3224"/>
                  <a:gd name="f178" fmla="val 1863"/>
                  <a:gd name="f179" fmla="val 3228"/>
                  <a:gd name="f180" fmla="val 3229"/>
                  <a:gd name="f181" fmla="val 1858"/>
                  <a:gd name="f182" fmla="val 3231"/>
                  <a:gd name="f183" fmla="val 1843"/>
                  <a:gd name="f184" fmla="val 3176"/>
                  <a:gd name="f185" fmla="val 3131"/>
                  <a:gd name="f186" fmla="val 1779"/>
                  <a:gd name="f187" fmla="val 3067"/>
                  <a:gd name="f188" fmla="val 1738"/>
                  <a:gd name="f189" fmla="val 2995"/>
                  <a:gd name="f190" fmla="val 1692"/>
                  <a:gd name="f191" fmla="val 2983"/>
                  <a:gd name="f192" fmla="val 1650"/>
                  <a:gd name="f193" fmla="val 2982"/>
                  <a:gd name="f194" fmla="val 1648"/>
                  <a:gd name="f195" fmla="val 1644"/>
                  <a:gd name="f196" fmla="val 2986"/>
                  <a:gd name="f197" fmla="val 1642"/>
                  <a:gd name="f198" fmla="val 2989"/>
                  <a:gd name="f199" fmla="val 1641"/>
                  <a:gd name="f200" fmla="val 2992"/>
                  <a:gd name="f201" fmla="val 2994"/>
                  <a:gd name="f202" fmla="val 1643"/>
                  <a:gd name="f203" fmla="val 2996"/>
                  <a:gd name="f204" fmla="val 3162"/>
                  <a:gd name="f205" fmla="val 1796"/>
                  <a:gd name="f206" fmla="val 3286"/>
                  <a:gd name="f207" fmla="val 1802"/>
                  <a:gd name="f208" fmla="val 3292"/>
                  <a:gd name="f209" fmla="val 3297"/>
                  <a:gd name="f210" fmla="val 1799"/>
                  <a:gd name="f211" fmla="val 3300"/>
                  <a:gd name="f212" fmla="val 1795"/>
                  <a:gd name="f213" fmla="val 3303"/>
                  <a:gd name="f214" fmla="val 1789"/>
                  <a:gd name="f215" fmla="val 3304"/>
                  <a:gd name="f216" fmla="val 1785"/>
                  <a:gd name="f217" fmla="val 3301"/>
                  <a:gd name="f218" fmla="val 1769"/>
                  <a:gd name="f219" fmla="val 3284"/>
                  <a:gd name="f220" fmla="val 1752"/>
                  <a:gd name="f221" fmla="val 3248"/>
                  <a:gd name="f222" fmla="val 1727"/>
                  <a:gd name="f223" fmla="val 3247"/>
                  <a:gd name="f224" fmla="val 1725"/>
                  <a:gd name="f225" fmla="val 3245"/>
                  <a:gd name="f226" fmla="val 1722"/>
                  <a:gd name="f227" fmla="val 3246"/>
                  <a:gd name="f228" fmla="val 1720"/>
                  <a:gd name="f229" fmla="val 1717"/>
                  <a:gd name="f230" fmla="val 1715"/>
                  <a:gd name="f231" fmla="val 3250"/>
                  <a:gd name="f232" fmla="val 1714"/>
                  <a:gd name="f233" fmla="val 3256"/>
                  <a:gd name="f234" fmla="val 1711"/>
                  <a:gd name="f235" fmla="val 3261"/>
                  <a:gd name="f236" fmla="val 3265"/>
                  <a:gd name="f237" fmla="val 1705"/>
                  <a:gd name="f238" fmla="val 3275"/>
                  <a:gd name="f239" fmla="val 1696"/>
                  <a:gd name="f240" fmla="val 3279"/>
                  <a:gd name="f241" fmla="val 1685"/>
                  <a:gd name="f242" fmla="val 3277"/>
                  <a:gd name="f243" fmla="val 1676"/>
                  <a:gd name="f244" fmla="val 3274"/>
                  <a:gd name="f245" fmla="val 1668"/>
                  <a:gd name="f246" fmla="val 1665"/>
                  <a:gd name="f247" fmla="val 3259"/>
                  <a:gd name="f248" fmla="val 3221"/>
                  <a:gd name="f249" fmla="val 1661"/>
                  <a:gd name="f250" fmla="val 3186"/>
                  <a:gd name="f251" fmla="val 3156"/>
                  <a:gd name="f252" fmla="val 1622"/>
                  <a:gd name="f253" fmla="val 3154"/>
                  <a:gd name="f254" fmla="val 3123"/>
                  <a:gd name="f255" fmla="val 1604"/>
                  <a:gd name="f256" fmla="val 3094"/>
                  <a:gd name="f257" fmla="val 1583"/>
                  <a:gd name="f258" fmla="val 3066"/>
                  <a:gd name="f259" fmla="val 1564"/>
                  <a:gd name="f260" fmla="val 3056"/>
                  <a:gd name="f261" fmla="val 1557"/>
                  <a:gd name="f262" fmla="val 3005"/>
                  <a:gd name="f263" fmla="val 1521"/>
                  <a:gd name="f264" fmla="val 2952"/>
                  <a:gd name="f265" fmla="val 2887"/>
                  <a:gd name="f266" fmla="val 1433"/>
                  <a:gd name="f267" fmla="val 2878"/>
                  <a:gd name="f268" fmla="val 1427"/>
                  <a:gd name="f269" fmla="val 2870"/>
                  <a:gd name="f270" fmla="val 1420"/>
                  <a:gd name="f271" fmla="val 2861"/>
                  <a:gd name="f272" fmla="val 1414"/>
                  <a:gd name="f273" fmla="val 2846"/>
                  <a:gd name="f274" fmla="val 1403"/>
                  <a:gd name="f275" fmla="val 2791"/>
                  <a:gd name="f276" fmla="val 1347"/>
                  <a:gd name="f277" fmla="val 2725"/>
                  <a:gd name="f278" fmla="val 1292"/>
                  <a:gd name="f279" fmla="val 2651"/>
                  <a:gd name="f280" fmla="val 2650"/>
                  <a:gd name="f281" fmla="val 2649"/>
                  <a:gd name="f282" fmla="val 2648"/>
                  <a:gd name="f283" fmla="val 2647"/>
                  <a:gd name="f284" fmla="val 1291"/>
                  <a:gd name="f285" fmla="val 2626"/>
                  <a:gd name="f286" fmla="val 1278"/>
                  <a:gd name="f287" fmla="val 2534"/>
                  <a:gd name="f288" fmla="val 1220"/>
                  <a:gd name="f289" fmla="val 2439"/>
                  <a:gd name="f290" fmla="val 1161"/>
                  <a:gd name="f291" fmla="val 2337"/>
                  <a:gd name="f292" fmla="val 1075"/>
                  <a:gd name="f293" fmla="val 1071"/>
                  <a:gd name="f294" fmla="val 1831"/>
                  <a:gd name="f295" fmla="val 623"/>
                  <a:gd name="f296" fmla="val 1368"/>
                  <a:gd name="f297" fmla="val 584"/>
                  <a:gd name="f298" fmla="val 1242"/>
                  <a:gd name="f299" fmla="val 573"/>
                  <a:gd name="f300" fmla="val 1122"/>
                  <a:gd name="f301" fmla="val 530"/>
                  <a:gd name="f302" fmla="val 460"/>
                  <a:gd name="f303" fmla="val 379"/>
                  <a:gd name="f304" fmla="val 17"/>
                  <a:gd name="f305" fmla="val 2442"/>
                  <a:gd name="f306" fmla="val 2424"/>
                  <a:gd name="f307" fmla="val 2001"/>
                  <a:gd name="f308" fmla="val 2415"/>
                  <a:gd name="f309" fmla="val 1996"/>
                  <a:gd name="f310" fmla="val 2402"/>
                  <a:gd name="f311" fmla="val 2394"/>
                  <a:gd name="f312" fmla="val 1975"/>
                  <a:gd name="f313" fmla="val 2395"/>
                  <a:gd name="f314" fmla="val 1943"/>
                  <a:gd name="f315" fmla="val 2421"/>
                  <a:gd name="f316" fmla="val 1917"/>
                  <a:gd name="f317" fmla="val 2428"/>
                  <a:gd name="f318" fmla="val 1913"/>
                  <a:gd name="f319" fmla="val 2431"/>
                  <a:gd name="f320" fmla="val 1911"/>
                  <a:gd name="f321" fmla="val 1849"/>
                  <a:gd name="f322" fmla="val 2536"/>
                  <a:gd name="f323" fmla="val 1728"/>
                  <a:gd name="f324" fmla="val 1637"/>
                  <a:gd name="f325" fmla="val 2505"/>
                  <a:gd name="f326" fmla="val 1619"/>
                  <a:gd name="f327" fmla="val 1602"/>
                  <a:gd name="f328" fmla="val 1586"/>
                  <a:gd name="f329" fmla="val 1577"/>
                  <a:gd name="f330" fmla="val 2482"/>
                  <a:gd name="f331" fmla="val 1568"/>
                  <a:gd name="f332" fmla="val 2478"/>
                  <a:gd name="f333" fmla="val 1560"/>
                  <a:gd name="f334" fmla="val 2475"/>
                  <a:gd name="f335" fmla="val 1552"/>
                  <a:gd name="f336" fmla="val 2472"/>
                  <a:gd name="f337" fmla="val 1544"/>
                  <a:gd name="f338" fmla="val 1537"/>
                  <a:gd name="f339" fmla="val 2462"/>
                  <a:gd name="f340" fmla="val 1514"/>
                  <a:gd name="f341" fmla="val 1495"/>
                  <a:gd name="f342" fmla="val 1488"/>
                  <a:gd name="f343" fmla="val 2393"/>
                  <a:gd name="f344" fmla="val 1480"/>
                  <a:gd name="f345" fmla="val 2362"/>
                  <a:gd name="f346" fmla="val 1473"/>
                  <a:gd name="f347" fmla="val 2329"/>
                  <a:gd name="f348" fmla="val 1468"/>
                  <a:gd name="f349" fmla="val 2281"/>
                  <a:gd name="f350" fmla="val 1460"/>
                  <a:gd name="f351" fmla="val 2236"/>
                  <a:gd name="f352" fmla="val 1450"/>
                  <a:gd name="f353" fmla="val 2193"/>
                  <a:gd name="f354" fmla="val 1437"/>
                  <a:gd name="f355" fmla="val 1463"/>
                  <a:gd name="f356" fmla="val 1221"/>
                  <a:gd name="f357" fmla="val 1197"/>
                  <a:gd name="f358" fmla="val 1090"/>
                  <a:gd name="f359" fmla="val 1103"/>
                  <a:gd name="f360" fmla="val 1032"/>
                  <a:gd name="f361" fmla="val 1066"/>
                  <a:gd name="f362" fmla="val 1008"/>
                  <a:gd name="f363" fmla="val 1024"/>
                  <a:gd name="f364" fmla="val 990"/>
                  <a:gd name="f365" fmla="val 980"/>
                  <a:gd name="f366" fmla="val 978"/>
                  <a:gd name="f367" fmla="val 614"/>
                  <a:gd name="f368" fmla="val 876"/>
                  <a:gd name="f369" fmla="val 265"/>
                  <a:gd name="f370" fmla="val 594"/>
                  <a:gd name="f371" fmla="val 96"/>
                  <a:gd name="f372" fmla="val 458"/>
                  <a:gd name="f373" fmla="val 52"/>
                  <a:gd name="f374" fmla="val 423"/>
                  <a:gd name="f375" fmla="val 21"/>
                  <a:gd name="f376" fmla="val 397"/>
                  <a:gd name="f377" fmla="val 2"/>
                  <a:gd name="f378" fmla="val 385"/>
                  <a:gd name="f379" fmla="val 1"/>
                  <a:gd name="f380" fmla="val 384"/>
                  <a:gd name="f381" fmla="val 382"/>
                  <a:gd name="f382" fmla="val 380"/>
                  <a:gd name="f383" fmla="val -1"/>
                  <a:gd name="f384" fmla="val 375"/>
                  <a:gd name="f385" fmla="val 374"/>
                  <a:gd name="f386" fmla="val 373"/>
                  <a:gd name="f387" fmla="val 376"/>
                  <a:gd name="f388" fmla="val 1028"/>
                  <a:gd name="f389" fmla="val 1127"/>
                  <a:gd name="f390" fmla="val 517"/>
                  <a:gd name="f391" fmla="val 1245"/>
                  <a:gd name="f392" fmla="val 558"/>
                  <a:gd name="f393" fmla="val 569"/>
                  <a:gd name="f394" fmla="val 1837"/>
                  <a:gd name="f395" fmla="val 609"/>
                  <a:gd name="f396" fmla="val 2341"/>
                  <a:gd name="f397" fmla="val 1060"/>
                  <a:gd name="f398" fmla="val 2347"/>
                  <a:gd name="f399" fmla="val 1065"/>
                  <a:gd name="f400" fmla="val 2447"/>
                  <a:gd name="f401" fmla="val 1149"/>
                  <a:gd name="f402" fmla="val 2543"/>
                  <a:gd name="f403" fmla="val 1209"/>
                  <a:gd name="f404" fmla="val 2634"/>
                  <a:gd name="f405" fmla="val 1266"/>
                  <a:gd name="f406" fmla="val 2652"/>
                  <a:gd name="f407" fmla="val 1277"/>
                  <a:gd name="f408" fmla="val 2731"/>
                  <a:gd name="f409" fmla="val 2799"/>
                  <a:gd name="f410" fmla="val 1336"/>
                  <a:gd name="f411" fmla="val 2856"/>
                  <a:gd name="f412" fmla="val 1392"/>
                  <a:gd name="f413" fmla="val 1409"/>
                  <a:gd name="f414" fmla="val 1416"/>
                  <a:gd name="f415" fmla="val 2895"/>
                  <a:gd name="f416" fmla="val 1422"/>
                  <a:gd name="f417" fmla="val 2959"/>
                  <a:gd name="f418" fmla="val 1470"/>
                  <a:gd name="f419" fmla="val 3013"/>
                  <a:gd name="f420" fmla="val 1510"/>
                  <a:gd name="f421" fmla="val 3064"/>
                  <a:gd name="f422" fmla="val 1545"/>
                  <a:gd name="f423" fmla="val 3073"/>
                  <a:gd name="f424" fmla="val 1551"/>
                  <a:gd name="f425" fmla="val 3102"/>
                  <a:gd name="f426" fmla="val 1591"/>
                  <a:gd name="f427" fmla="val 3161"/>
                  <a:gd name="f428" fmla="val 1609"/>
                  <a:gd name="f429" fmla="val 3163"/>
                  <a:gd name="f430" fmla="val 1610"/>
                  <a:gd name="f431" fmla="val 3194"/>
                  <a:gd name="f432" fmla="val 1628"/>
                  <a:gd name="f433" fmla="val 3226"/>
                  <a:gd name="f434" fmla="val 1647"/>
                  <a:gd name="f435" fmla="val 3260"/>
                  <a:gd name="f436" fmla="val 3276"/>
                  <a:gd name="f437" fmla="val 1652"/>
                  <a:gd name="f438" fmla="val 1660"/>
                  <a:gd name="f439" fmla="val 3290"/>
                  <a:gd name="f440" fmla="val 1672"/>
                  <a:gd name="f441" fmla="val 3295"/>
                  <a:gd name="f442" fmla="val 3288"/>
                  <a:gd name="f443" fmla="val 3272"/>
                  <a:gd name="f444" fmla="val 3269"/>
                  <a:gd name="f445" fmla="val 3266"/>
                  <a:gd name="f446" fmla="val 3291"/>
                  <a:gd name="f447" fmla="val 1741"/>
                  <a:gd name="f448" fmla="val 3308"/>
                  <a:gd name="f449" fmla="val 1758"/>
                  <a:gd name="f450" fmla="val 3314"/>
                  <a:gd name="f451" fmla="val 1774"/>
                  <a:gd name="f452" fmla="val 3319"/>
                  <a:gd name="f453" fmla="val 3318"/>
                  <a:gd name="f454" fmla="val 1794"/>
                  <a:gd name="f455" fmla="val 3312"/>
                  <a:gd name="f456" fmla="val 3306"/>
                  <a:gd name="f457" fmla="val 1811"/>
                  <a:gd name="f458" fmla="val 3296"/>
                  <a:gd name="f459" fmla="val 1816"/>
                  <a:gd name="f460" fmla="val 3285"/>
                  <a:gd name="f461" fmla="val 3165"/>
                  <a:gd name="f462" fmla="val 3110"/>
                  <a:gd name="f463" fmla="val 1749"/>
                  <a:gd name="f464" fmla="val 3120"/>
                  <a:gd name="f465" fmla="val 1755"/>
                  <a:gd name="f466" fmla="val 3130"/>
                  <a:gd name="f467" fmla="val 1761"/>
                  <a:gd name="f468" fmla="val 3139"/>
                  <a:gd name="f469" fmla="val 1767"/>
                  <a:gd name="f470" fmla="val 3208"/>
                  <a:gd name="f471" fmla="val 3243"/>
                  <a:gd name="f472" fmla="val 1860"/>
                  <a:gd name="f473" fmla="val 3241"/>
                  <a:gd name="f474" fmla="val 1874"/>
                  <a:gd name="f475" fmla="val 3225"/>
                  <a:gd name="f476" fmla="val 3220"/>
                  <a:gd name="f477" fmla="val 3144"/>
                  <a:gd name="f478" fmla="val 3004"/>
                  <a:gd name="f479" fmla="val 2939"/>
                  <a:gd name="f480" fmla="val 1742"/>
                  <a:gd name="f481" fmla="val 2963"/>
                  <a:gd name="f482" fmla="val 1773"/>
                  <a:gd name="f483" fmla="val 3003"/>
                  <a:gd name="f484" fmla="val 1809"/>
                  <a:gd name="f485" fmla="val 3031"/>
                  <a:gd name="f486" fmla="val 1836"/>
                  <a:gd name="f487" fmla="val 3039"/>
                  <a:gd name="f488" fmla="val 1844"/>
                  <a:gd name="f489" fmla="val 3047"/>
                  <a:gd name="f490" fmla="val 1851"/>
                  <a:gd name="f491" fmla="val 3053"/>
                  <a:gd name="f492" fmla="val 3069"/>
                  <a:gd name="f493" fmla="val 1871"/>
                  <a:gd name="f494" fmla="val 3075"/>
                  <a:gd name="f495" fmla="val 1885"/>
                  <a:gd name="f496" fmla="val 3070"/>
                  <a:gd name="f497" fmla="val 1912"/>
                  <a:gd name="f498" fmla="val 1918"/>
                  <a:gd name="f499" fmla="val 2985"/>
                  <a:gd name="f500" fmla="val 1941"/>
                  <a:gd name="f501" fmla="val 2917"/>
                  <a:gd name="f502" fmla="val 1894"/>
                  <a:gd name="f503" fmla="val 2845"/>
                  <a:gd name="f504" fmla="val 2809"/>
                  <a:gd name="f505" fmla="val 1820"/>
                  <a:gd name="f506" fmla="val 2774"/>
                  <a:gd name="f507" fmla="val 2736"/>
                  <a:gd name="f508" fmla="val 2703"/>
                  <a:gd name="f509" fmla="val 2668"/>
                  <a:gd name="f510" fmla="val 1757"/>
                  <a:gd name="f511" fmla="val 2645"/>
                  <a:gd name="f512" fmla="val 1766"/>
                  <a:gd name="f513" fmla="val 2630"/>
                  <a:gd name="f514" fmla="val 2619"/>
                  <a:gd name="f515" fmla="val 1786"/>
                  <a:gd name="f516" fmla="val 2612"/>
                  <a:gd name="f517" fmla="val 1804"/>
                  <a:gd name="f518" fmla="val 2607"/>
                  <a:gd name="f519" fmla="val 1817"/>
                  <a:gd name="f520" fmla="val 2605"/>
                  <a:gd name="f521" fmla="val 1830"/>
                  <a:gd name="f522" fmla="val 2602"/>
                  <a:gd name="f523" fmla="val 2597"/>
                  <a:gd name="f524" fmla="val 1883"/>
                  <a:gd name="f525" fmla="val 2582"/>
                  <a:gd name="f526" fmla="val 1904"/>
                  <a:gd name="f527" fmla="val 2563"/>
                  <a:gd name="f528" fmla="val 1968"/>
                  <a:gd name="f529" fmla="val 2490"/>
                  <a:gd name="f530" fmla="val 1991"/>
                  <a:gd name="f531" fmla="val 1999"/>
                  <a:gd name="f532" fmla="val 2453"/>
                  <a:gd name="f533" fmla="val 2451"/>
                  <a:gd name="f534" fmla="val 2446"/>
                  <a:gd name="f535" fmla="*/ f0 1 3317"/>
                  <a:gd name="f536" fmla="*/ f1 1 2002"/>
                  <a:gd name="f537" fmla="val f2"/>
                  <a:gd name="f538" fmla="val f3"/>
                  <a:gd name="f539" fmla="val f4"/>
                  <a:gd name="f540" fmla="+- f539 0 f537"/>
                  <a:gd name="f541" fmla="+- f538 0 f537"/>
                  <a:gd name="f542" fmla="*/ f541 1 3317"/>
                  <a:gd name="f543" fmla="*/ f540 1 2002"/>
                  <a:gd name="f544" fmla="*/ f537 1 f542"/>
                  <a:gd name="f545" fmla="*/ f538 1 f542"/>
                  <a:gd name="f546" fmla="*/ f537 1 f543"/>
                  <a:gd name="f547" fmla="*/ f539 1 f543"/>
                  <a:gd name="f548" fmla="*/ f544 f535 1"/>
                  <a:gd name="f549" fmla="*/ f545 f535 1"/>
                  <a:gd name="f550" fmla="*/ f547 f536 1"/>
                  <a:gd name="f551" fmla="*/ f546 f5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8" t="f551" r="f549" b="f550"/>
                <a:pathLst>
                  <a:path w="3317" h="2002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59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0" y="f82"/>
                    </a:cubicBezTo>
                    <a:cubicBezTo>
                      <a:pt x="f80" y="f83"/>
                      <a:pt x="f84" y="f85"/>
                      <a:pt x="f86" y="f87"/>
                    </a:cubicBezTo>
                    <a:cubicBezTo>
                      <a:pt x="f88" y="f89"/>
                      <a:pt x="f90" y="f91"/>
                      <a:pt x="f43" y="f92"/>
                    </a:cubicBezTo>
                    <a:cubicBezTo>
                      <a:pt x="f93" y="f94"/>
                      <a:pt x="f95" y="f96"/>
                      <a:pt x="f97" y="f98"/>
                    </a:cubicBezTo>
                    <a:cubicBezTo>
                      <a:pt x="f99" y="f100"/>
                      <a:pt x="f67" y="f77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17" y="f118"/>
                      <a:pt x="f119" y="f120"/>
                    </a:cubicBezTo>
                    <a:cubicBezTo>
                      <a:pt x="f121" y="f122"/>
                      <a:pt x="f123" y="f124"/>
                      <a:pt x="f125" y="f126"/>
                    </a:cubicBezTo>
                    <a:cubicBezTo>
                      <a:pt x="f127" y="f128"/>
                      <a:pt x="f129" y="f130"/>
                      <a:pt x="f131" y="f132"/>
                    </a:cubicBezTo>
                    <a:cubicBezTo>
                      <a:pt x="f133" y="f134"/>
                      <a:pt x="f135" y="f136"/>
                      <a:pt x="f137" y="f138"/>
                    </a:cubicBezTo>
                    <a:cubicBezTo>
                      <a:pt x="f137" y="f138"/>
                      <a:pt x="f139" y="f140"/>
                      <a:pt x="f141" y="f142"/>
                    </a:cubicBezTo>
                    <a:cubicBezTo>
                      <a:pt x="f143" y="f144"/>
                      <a:pt x="f145" y="f146"/>
                      <a:pt x="f147" y="f148"/>
                    </a:cubicBezTo>
                    <a:cubicBezTo>
                      <a:pt x="f149" y="f150"/>
                      <a:pt x="f151" y="f152"/>
                      <a:pt x="f153" y="f154"/>
                    </a:cubicBezTo>
                    <a:cubicBezTo>
                      <a:pt x="f155" y="f156"/>
                      <a:pt x="f157" y="f158"/>
                      <a:pt x="f159" y="f160"/>
                    </a:cubicBezTo>
                    <a:cubicBezTo>
                      <a:pt x="f159" y="f161"/>
                      <a:pt x="f159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174"/>
                      <a:pt x="f175" y="f176"/>
                    </a:cubicBezTo>
                    <a:cubicBezTo>
                      <a:pt x="f177" y="f178"/>
                      <a:pt x="f179" y="f150"/>
                      <a:pt x="f180" y="f181"/>
                    </a:cubicBezTo>
                    <a:cubicBezTo>
                      <a:pt x="f182" y="f183"/>
                      <a:pt x="f184" y="f130"/>
                      <a:pt x="f185" y="f186"/>
                    </a:cubicBezTo>
                    <a:cubicBezTo>
                      <a:pt x="f187" y="f188"/>
                      <a:pt x="f189" y="f190"/>
                      <a:pt x="f191" y="f192"/>
                    </a:cubicBezTo>
                    <a:cubicBezTo>
                      <a:pt x="f193" y="f194"/>
                      <a:pt x="f191" y="f195"/>
                      <a:pt x="f196" y="f197"/>
                    </a:cubicBezTo>
                    <a:cubicBezTo>
                      <a:pt x="f198" y="f199"/>
                      <a:pt x="f200" y="f199"/>
                      <a:pt x="f201" y="f202"/>
                    </a:cubicBezTo>
                    <a:cubicBezTo>
                      <a:pt x="f203" y="f195"/>
                      <a:pt x="f204" y="f205"/>
                      <a:pt x="f206" y="f207"/>
                    </a:cubicBezTo>
                    <a:cubicBezTo>
                      <a:pt x="f208" y="f207"/>
                      <a:pt x="f209" y="f210"/>
                      <a:pt x="f211" y="f212"/>
                    </a:cubicBezTo>
                    <a:cubicBezTo>
                      <a:pt x="f213" y="f214"/>
                      <a:pt x="f215" y="f216"/>
                      <a:pt x="f217" y="f186"/>
                    </a:cubicBezTo>
                    <a:cubicBezTo>
                      <a:pt x="f209" y="f218"/>
                      <a:pt x="f219" y="f220"/>
                      <a:pt x="f221" y="f222"/>
                    </a:cubicBezTo>
                    <a:cubicBezTo>
                      <a:pt x="f223" y="f224"/>
                      <a:pt x="f225" y="f226"/>
                      <a:pt x="f227" y="f228"/>
                    </a:cubicBezTo>
                    <a:cubicBezTo>
                      <a:pt x="f227" y="f229"/>
                      <a:pt x="f223" y="f230"/>
                      <a:pt x="f231" y="f232"/>
                    </a:cubicBezTo>
                    <a:cubicBezTo>
                      <a:pt x="f233" y="f234"/>
                      <a:pt x="f235" y="f160"/>
                      <a:pt x="f236" y="f237"/>
                    </a:cubicBezTo>
                    <a:cubicBezTo>
                      <a:pt x="f238" y="f239"/>
                      <a:pt x="f240" y="f241"/>
                      <a:pt x="f242" y="f243"/>
                    </a:cubicBezTo>
                    <a:cubicBezTo>
                      <a:pt x="f244" y="f245"/>
                      <a:pt x="f236" y="f246"/>
                      <a:pt x="f247" y="f246"/>
                    </a:cubicBezTo>
                    <a:cubicBezTo>
                      <a:pt x="f248" y="f249"/>
                      <a:pt x="f250" y="f199"/>
                      <a:pt x="f251" y="f252"/>
                    </a:cubicBezTo>
                    <a:lnTo>
                      <a:pt x="f253" y="f252"/>
                    </a:lnTo>
                    <a:cubicBezTo>
                      <a:pt x="f254" y="f255"/>
                      <a:pt x="f256" y="f257"/>
                      <a:pt x="f258" y="f259"/>
                    </a:cubicBezTo>
                    <a:lnTo>
                      <a:pt x="f260" y="f261"/>
                    </a:lnTo>
                    <a:cubicBezTo>
                      <a:pt x="f262" y="f263"/>
                      <a:pt x="f264" y="f44"/>
                      <a:pt x="f265" y="f266"/>
                    </a:cubicBezTo>
                    <a:cubicBezTo>
                      <a:pt x="f267" y="f268"/>
                      <a:pt x="f269" y="f270"/>
                      <a:pt x="f271" y="f272"/>
                    </a:cubicBezTo>
                    <a:lnTo>
                      <a:pt x="f273" y="f274"/>
                    </a:lnTo>
                    <a:cubicBezTo>
                      <a:pt x="f275" y="f276"/>
                      <a:pt x="f277" y="f278"/>
                      <a:pt x="f279" y="f278"/>
                    </a:cubicBezTo>
                    <a:lnTo>
                      <a:pt x="f280" y="f278"/>
                    </a:lnTo>
                    <a:cubicBezTo>
                      <a:pt x="f281" y="f278"/>
                      <a:pt x="f282" y="f278"/>
                      <a:pt x="f283" y="f284"/>
                    </a:cubicBezTo>
                    <a:lnTo>
                      <a:pt x="f285" y="f286"/>
                    </a:lnTo>
                    <a:cubicBezTo>
                      <a:pt x="f287" y="f288"/>
                      <a:pt x="f289" y="f290"/>
                      <a:pt x="f291" y="f292"/>
                    </a:cubicBezTo>
                    <a:cubicBezTo>
                      <a:pt x="f35" y="f293"/>
                      <a:pt x="f294" y="f295"/>
                      <a:pt x="f296" y="f297"/>
                    </a:cubicBezTo>
                    <a:cubicBezTo>
                      <a:pt x="f298" y="f299"/>
                      <a:pt x="f300" y="f301"/>
                      <a:pt x="f24" y="f302"/>
                    </a:cubicBezTo>
                    <a:lnTo>
                      <a:pt x="f303" y="f304"/>
                    </a:lnTo>
                    <a:close/>
                    <a:moveTo>
                      <a:pt x="f305" y="f4"/>
                    </a:moveTo>
                    <a:cubicBezTo>
                      <a:pt x="f74" y="f4"/>
                      <a:pt x="f306" y="f307"/>
                      <a:pt x="f308" y="f309"/>
                    </a:cubicBezTo>
                    <a:cubicBezTo>
                      <a:pt x="f310" y="f91"/>
                      <a:pt x="f311" y="f312"/>
                      <a:pt x="f311" y="f82"/>
                    </a:cubicBezTo>
                    <a:cubicBezTo>
                      <a:pt x="f313" y="f314"/>
                      <a:pt x="f80" y="f77"/>
                      <a:pt x="f315" y="f71"/>
                    </a:cubicBezTo>
                    <a:cubicBezTo>
                      <a:pt x="f41" y="f316"/>
                      <a:pt x="f317" y="f318"/>
                      <a:pt x="f319" y="f320"/>
                    </a:cubicBezTo>
                    <a:cubicBezTo>
                      <a:pt x="f51" y="f321"/>
                      <a:pt x="f322" y="f323"/>
                      <a:pt x="f61" y="f324"/>
                    </a:cubicBezTo>
                    <a:cubicBezTo>
                      <a:pt x="f325" y="f326"/>
                      <a:pt x="f97" y="f327"/>
                      <a:pt x="f51" y="f328"/>
                    </a:cubicBezTo>
                    <a:cubicBezTo>
                      <a:pt x="f95" y="f329"/>
                      <a:pt x="f330" y="f331"/>
                      <a:pt x="f332" y="f333"/>
                    </a:cubicBezTo>
                    <a:cubicBezTo>
                      <a:pt x="f334" y="f335"/>
                      <a:pt x="f336" y="f337"/>
                      <a:pt x="f93" y="f338"/>
                    </a:cubicBezTo>
                    <a:cubicBezTo>
                      <a:pt x="f339" y="f340"/>
                      <a:pt x="f90" y="f341"/>
                      <a:pt x="f315" y="f342"/>
                    </a:cubicBezTo>
                    <a:cubicBezTo>
                      <a:pt x="f343" y="f344"/>
                      <a:pt x="f345" y="f346"/>
                      <a:pt x="f347" y="f348"/>
                    </a:cubicBezTo>
                    <a:cubicBezTo>
                      <a:pt x="f349" y="f350"/>
                      <a:pt x="f351" y="f352"/>
                      <a:pt x="f353" y="f354"/>
                    </a:cubicBezTo>
                    <a:cubicBezTo>
                      <a:pt x="f355" y="f356"/>
                      <a:pt x="f357" y="f358"/>
                      <a:pt x="f359" y="f360"/>
                    </a:cubicBezTo>
                    <a:cubicBezTo>
                      <a:pt x="f361" y="f362"/>
                      <a:pt x="f363" y="f364"/>
                      <a:pt x="f365" y="f366"/>
                    </a:cubicBezTo>
                    <a:cubicBezTo>
                      <a:pt x="f367" y="f368"/>
                      <a:pt x="f369" y="f370"/>
                      <a:pt x="f371" y="f372"/>
                    </a:cubicBezTo>
                    <a:cubicBezTo>
                      <a:pt x="f373" y="f374"/>
                      <a:pt x="f375" y="f376"/>
                      <a:pt x="f377" y="f378"/>
                    </a:cubicBezTo>
                    <a:cubicBezTo>
                      <a:pt x="f379" y="f380"/>
                      <a:pt x="f2" y="f381"/>
                      <a:pt x="f2" y="f382"/>
                    </a:cubicBezTo>
                    <a:cubicBezTo>
                      <a:pt x="f383" y="f6"/>
                      <a:pt x="f2" y="f384"/>
                      <a:pt x="f377" y="f385"/>
                    </a:cubicBezTo>
                    <a:lnTo>
                      <a:pt x="f386" y="f377"/>
                    </a:lnTo>
                    <a:cubicBezTo>
                      <a:pt x="f387" y="f383"/>
                      <a:pt x="f303" y="f383"/>
                      <a:pt x="f381" y="f379"/>
                    </a:cubicBezTo>
                    <a:lnTo>
                      <a:pt x="f388" y="f12"/>
                    </a:lnTo>
                    <a:cubicBezTo>
                      <a:pt x="f389" y="f390"/>
                      <a:pt x="f391" y="f392"/>
                      <a:pt x="f296" y="f393"/>
                    </a:cubicBezTo>
                    <a:cubicBezTo>
                      <a:pt x="f394" y="f395"/>
                      <a:pt x="f396" y="f397"/>
                      <a:pt x="f398" y="f399"/>
                    </a:cubicBezTo>
                    <a:cubicBezTo>
                      <a:pt x="f400" y="f401"/>
                      <a:pt x="f402" y="f403"/>
                      <a:pt x="f404" y="f405"/>
                    </a:cubicBezTo>
                    <a:lnTo>
                      <a:pt x="f406" y="f407"/>
                    </a:lnTo>
                    <a:cubicBezTo>
                      <a:pt x="f408" y="f286"/>
                      <a:pt x="f409" y="f410"/>
                      <a:pt x="f411" y="f412"/>
                    </a:cubicBezTo>
                    <a:lnTo>
                      <a:pt x="f269" y="f274"/>
                    </a:lnTo>
                    <a:cubicBezTo>
                      <a:pt x="f267" y="f413"/>
                      <a:pt x="f265" y="f414"/>
                      <a:pt x="f415" y="f416"/>
                    </a:cubicBezTo>
                    <a:cubicBezTo>
                      <a:pt x="f417" y="f418"/>
                      <a:pt x="f419" y="f420"/>
                      <a:pt x="f421" y="f422"/>
                    </a:cubicBezTo>
                    <a:lnTo>
                      <a:pt x="f423" y="f424"/>
                    </a:lnTo>
                    <a:cubicBezTo>
                      <a:pt x="f425" y="f58"/>
                      <a:pt x="f185" y="f426"/>
                      <a:pt x="f427" y="f428"/>
                    </a:cubicBezTo>
                    <a:lnTo>
                      <a:pt x="f429" y="f430"/>
                    </a:lnTo>
                    <a:cubicBezTo>
                      <a:pt x="f431" y="f432"/>
                      <a:pt x="f433" y="f434"/>
                      <a:pt x="f435" y="f192"/>
                    </a:cubicBezTo>
                    <a:cubicBezTo>
                      <a:pt x="f436" y="f437"/>
                      <a:pt x="f206" y="f438"/>
                      <a:pt x="f439" y="f440"/>
                    </a:cubicBezTo>
                    <a:cubicBezTo>
                      <a:pt x="f441" y="f241"/>
                      <a:pt x="f442" y="f172"/>
                      <a:pt x="f238" y="f230"/>
                    </a:cubicBezTo>
                    <a:cubicBezTo>
                      <a:pt x="f443" y="f229"/>
                      <a:pt x="f444" y="f228"/>
                      <a:pt x="f445" y="f226"/>
                    </a:cubicBezTo>
                    <a:cubicBezTo>
                      <a:pt x="f446" y="f447"/>
                      <a:pt x="f448" y="f449"/>
                      <a:pt x="f450" y="f451"/>
                    </a:cubicBezTo>
                    <a:cubicBezTo>
                      <a:pt x="f452" y="f128"/>
                      <a:pt x="f453" y="f454"/>
                      <a:pt x="f455" y="f207"/>
                    </a:cubicBezTo>
                    <a:cubicBezTo>
                      <a:pt x="f456" y="f457"/>
                      <a:pt x="f458" y="f459"/>
                      <a:pt x="f460" y="f459"/>
                    </a:cubicBezTo>
                    <a:cubicBezTo>
                      <a:pt x="f179" y="f112"/>
                      <a:pt x="f461" y="f128"/>
                      <a:pt x="f462" y="f463"/>
                    </a:cubicBezTo>
                    <a:cubicBezTo>
                      <a:pt x="f464" y="f465"/>
                      <a:pt x="f466" y="f467"/>
                      <a:pt x="f468" y="f469"/>
                    </a:cubicBezTo>
                    <a:cubicBezTo>
                      <a:pt x="f470" y="f457"/>
                      <a:pt x="f223" y="f394"/>
                      <a:pt x="f471" y="f472"/>
                    </a:cubicBezTo>
                    <a:cubicBezTo>
                      <a:pt x="f473" y="f474"/>
                      <a:pt x="f475" y="f104"/>
                      <a:pt x="f476" y="f134"/>
                    </a:cubicBezTo>
                    <a:cubicBezTo>
                      <a:pt x="f477" y="f140"/>
                      <a:pt x="f478" y="f205"/>
                      <a:pt x="f479" y="f480"/>
                    </a:cubicBezTo>
                    <a:cubicBezTo>
                      <a:pt x="f481" y="f482"/>
                      <a:pt x="f483" y="f484"/>
                      <a:pt x="f485" y="f486"/>
                    </a:cubicBezTo>
                    <a:cubicBezTo>
                      <a:pt x="f487" y="f488"/>
                      <a:pt x="f489" y="f490"/>
                      <a:pt x="f491" y="f69"/>
                    </a:cubicBezTo>
                    <a:cubicBezTo>
                      <a:pt x="f492" y="f493"/>
                      <a:pt x="f494" y="f495"/>
                      <a:pt x="f423" y="f102"/>
                    </a:cubicBezTo>
                    <a:cubicBezTo>
                      <a:pt x="f496" y="f497"/>
                      <a:pt x="f260" y="f498"/>
                      <a:pt x="f260" y="f498"/>
                    </a:cubicBezTo>
                    <a:cubicBezTo>
                      <a:pt x="f499" y="f500"/>
                      <a:pt x="f501" y="f502"/>
                      <a:pt x="f503" y="f488"/>
                    </a:cubicBezTo>
                    <a:cubicBezTo>
                      <a:pt x="f504" y="f505"/>
                      <a:pt x="f506" y="f212"/>
                      <a:pt x="f507" y="f116"/>
                    </a:cubicBezTo>
                    <a:cubicBezTo>
                      <a:pt x="f508" y="f467"/>
                      <a:pt x="f509" y="f510"/>
                      <a:pt x="f511" y="f512"/>
                    </a:cubicBezTo>
                    <a:cubicBezTo>
                      <a:pt x="f513" y="f482"/>
                      <a:pt x="f514" y="f515"/>
                      <a:pt x="f516" y="f517"/>
                    </a:cubicBezTo>
                    <a:cubicBezTo>
                      <a:pt x="f518" y="f519"/>
                      <a:pt x="f520" y="f521"/>
                      <a:pt x="f522" y="f183"/>
                    </a:cubicBezTo>
                    <a:cubicBezTo>
                      <a:pt x="f523" y="f178"/>
                      <a:pt x="f111" y="f524"/>
                      <a:pt x="f525" y="f526"/>
                    </a:cubicBezTo>
                    <a:cubicBezTo>
                      <a:pt x="f527" y="f79"/>
                      <a:pt x="f322" y="f528"/>
                      <a:pt x="f59" y="f94"/>
                    </a:cubicBezTo>
                    <a:cubicBezTo>
                      <a:pt x="f529" y="f530"/>
                      <a:pt x="f336" y="f531"/>
                      <a:pt x="f532" y="f307"/>
                    </a:cubicBezTo>
                    <a:cubicBezTo>
                      <a:pt x="f533" y="f4"/>
                      <a:pt x="f534" y="f4"/>
                      <a:pt x="f30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56">
                <a:extLst>
                  <a:ext uri="{FF2B5EF4-FFF2-40B4-BE49-F238E27FC236}">
                    <a16:creationId xmlns:a16="http://schemas.microsoft.com/office/drawing/2014/main" id="{62EC3F1A-DE7D-A249-B98E-C81F87343045}"/>
                  </a:ext>
                </a:extLst>
              </p:cNvPr>
              <p:cNvSpPr/>
              <p:nvPr/>
            </p:nvSpPr>
            <p:spPr>
              <a:xfrm>
                <a:off x="12808722" y="3483415"/>
                <a:ext cx="380901" cy="6161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7"/>
                  <a:gd name="f4" fmla="val 496"/>
                  <a:gd name="f5" fmla="val 253"/>
                  <a:gd name="f6" fmla="val 51"/>
                  <a:gd name="f7" fmla="val 151"/>
                  <a:gd name="f8" fmla="val 8"/>
                  <a:gd name="f9" fmla="val 385"/>
                  <a:gd name="f10" fmla="val 445"/>
                  <a:gd name="f11" fmla="val 50"/>
                  <a:gd name="f12" fmla="val 468"/>
                  <a:gd name="f13" fmla="val 72"/>
                  <a:gd name="f14" fmla="val 478"/>
                  <a:gd name="f15" fmla="val 123"/>
                  <a:gd name="f16" fmla="val 130"/>
                  <a:gd name="f17" fmla="val 364"/>
                  <a:gd name="f18" fmla="val 240"/>
                  <a:gd name="f19" fmla="val 177"/>
                  <a:gd name="f20" fmla="val 36"/>
                  <a:gd name="f21" fmla="val 296"/>
                  <a:gd name="f22" fmla="val 29"/>
                  <a:gd name="f23" fmla="val 286"/>
                  <a:gd name="f24" fmla="val 22"/>
                  <a:gd name="f25" fmla="val 275"/>
                  <a:gd name="f26" fmla="val 16"/>
                  <a:gd name="f27" fmla="val 264"/>
                  <a:gd name="f28" fmla="val 7"/>
                  <a:gd name="f29" fmla="*/ f0 1 307"/>
                  <a:gd name="f30" fmla="*/ f1 1 496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307"/>
                  <a:gd name="f37" fmla="*/ f34 1 496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307" h="496">
                    <a:moveTo>
                      <a:pt x="f5" y="f2"/>
                    </a:moveTo>
                    <a:cubicBezTo>
                      <a:pt x="f6" y="f7"/>
                      <a:pt x="f8" y="f9"/>
                      <a:pt x="f2" y="f10"/>
                    </a:cubicBezTo>
                    <a:cubicBezTo>
                      <a:pt x="f11" y="f12"/>
                      <a:pt x="f13" y="f14"/>
                      <a:pt x="f15" y="f4"/>
                    </a:cubicBezTo>
                    <a:cubicBezTo>
                      <a:pt x="f16" y="f17"/>
                      <a:pt x="f18" y="f19"/>
                      <a:pt x="f3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5" y="f26"/>
                      <a:pt x="f27" y="f28"/>
                      <a:pt x="f5" y="f2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67" name="Freeform: Shape 57">
                <a:extLst>
                  <a:ext uri="{FF2B5EF4-FFF2-40B4-BE49-F238E27FC236}">
                    <a16:creationId xmlns:a16="http://schemas.microsoft.com/office/drawing/2014/main" id="{9A45FE2C-2591-6746-9206-B35378A8BA10}"/>
                  </a:ext>
                </a:extLst>
              </p:cNvPr>
              <p:cNvSpPr/>
              <p:nvPr/>
            </p:nvSpPr>
            <p:spPr>
              <a:xfrm>
                <a:off x="8556579" y="2537387"/>
                <a:ext cx="5133444" cy="357125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25"/>
                  <a:gd name="f4" fmla="val 2870"/>
                  <a:gd name="f5" fmla="val 3416"/>
                  <a:gd name="f6" fmla="val 1269"/>
                  <a:gd name="f7" fmla="val 3467"/>
                  <a:gd name="f8" fmla="val 1007"/>
                  <a:gd name="f9" fmla="val 3657"/>
                  <a:gd name="f10" fmla="val 784"/>
                  <a:gd name="f11" fmla="val 3734"/>
                  <a:gd name="f12" fmla="val 702"/>
                  <a:gd name="f13" fmla="val 3751"/>
                  <a:gd name="f14" fmla="val 684"/>
                  <a:gd name="f15" fmla="val 3748"/>
                  <a:gd name="f16" fmla="val 656"/>
                  <a:gd name="f17" fmla="val 3728"/>
                  <a:gd name="f18" fmla="val 642"/>
                  <a:gd name="f19" fmla="val 3629"/>
                  <a:gd name="f20" fmla="val 573"/>
                  <a:gd name="f21" fmla="val 3371"/>
                  <a:gd name="f22" fmla="val 391"/>
                  <a:gd name="f23" fmla="val 3353"/>
                  <a:gd name="f24" fmla="val 381"/>
                  <a:gd name="f25" fmla="val 2561"/>
                  <a:gd name="f26" fmla="val -96"/>
                  <a:gd name="f27" fmla="val 2326"/>
                  <a:gd name="f28" fmla="val -31"/>
                  <a:gd name="f29" fmla="val 2037"/>
                  <a:gd name="f30" fmla="val 76"/>
                  <a:gd name="f31" fmla="val 1784"/>
                  <a:gd name="f32" fmla="val 171"/>
                  <a:gd name="f33" fmla="val 1600"/>
                  <a:gd name="f34" fmla="val 137"/>
                  <a:gd name="f35" fmla="val 1559"/>
                  <a:gd name="f36" fmla="val 128"/>
                  <a:gd name="f37" fmla="val 1554"/>
                  <a:gd name="f38" fmla="val 126"/>
                  <a:gd name="f39" fmla="val 1548"/>
                  <a:gd name="f40" fmla="val 127"/>
                  <a:gd name="f41" fmla="val 1543"/>
                  <a:gd name="f42" fmla="val 130"/>
                  <a:gd name="f43" fmla="val 1139"/>
                  <a:gd name="f44" fmla="val 386"/>
                  <a:gd name="f45" fmla="val 1138"/>
                  <a:gd name="f46" fmla="val 1137"/>
                  <a:gd name="f47" fmla="val 388"/>
                  <a:gd name="f48" fmla="val 1136"/>
                  <a:gd name="f49" fmla="val 1112"/>
                  <a:gd name="f50" fmla="val 397"/>
                  <a:gd name="f51" fmla="val 871"/>
                  <a:gd name="f52" fmla="val 516"/>
                  <a:gd name="f53" fmla="val 567"/>
                  <a:gd name="f54" fmla="val 758"/>
                  <a:gd name="f55" fmla="val 304"/>
                  <a:gd name="f56" fmla="val 967"/>
                  <a:gd name="f57" fmla="val 71"/>
                  <a:gd name="f58" fmla="val 1473"/>
                  <a:gd name="f59" fmla="val 4"/>
                  <a:gd name="f60" fmla="val 1653"/>
                  <a:gd name="f61" fmla="val -8"/>
                  <a:gd name="f62" fmla="val 1684"/>
                  <a:gd name="f63" fmla="val 10"/>
                  <a:gd name="f64" fmla="val 1719"/>
                  <a:gd name="f65" fmla="val 43"/>
                  <a:gd name="f66" fmla="val 1727"/>
                  <a:gd name="f67" fmla="val 290"/>
                  <a:gd name="f68" fmla="val 1788"/>
                  <a:gd name="f69" fmla="val 502"/>
                  <a:gd name="f70" fmla="val 1955"/>
                  <a:gd name="f71" fmla="val 596"/>
                  <a:gd name="f72" fmla="val 2038"/>
                  <a:gd name="f73" fmla="val 621"/>
                  <a:gd name="f74" fmla="val 2061"/>
                  <a:gd name="f75" fmla="val 661"/>
                  <a:gd name="f76" fmla="val 2054"/>
                  <a:gd name="f77" fmla="val 677"/>
                  <a:gd name="f78" fmla="val 2024"/>
                  <a:gd name="f79" fmla="val 747"/>
                  <a:gd name="f80" fmla="val 1890"/>
                  <a:gd name="f81" fmla="val 900"/>
                  <a:gd name="f82" fmla="val 1665"/>
                  <a:gd name="f83" fmla="val 954"/>
                  <a:gd name="f84" fmla="val 1586"/>
                  <a:gd name="f85" fmla="val 964"/>
                  <a:gd name="f86" fmla="val 1573"/>
                  <a:gd name="f87" fmla="val 983"/>
                  <a:gd name="f88" fmla="val 1574"/>
                  <a:gd name="f89" fmla="val 990"/>
                  <a:gd name="f90" fmla="val 1587"/>
                  <a:gd name="f91" fmla="val 1134"/>
                  <a:gd name="f92" fmla="val 1838"/>
                  <a:gd name="f93" fmla="val 1322"/>
                  <a:gd name="f94" fmla="val 1915"/>
                  <a:gd name="f95" fmla="val 1429"/>
                  <a:gd name="f96" fmla="val 1959"/>
                  <a:gd name="f97" fmla="val 1495"/>
                  <a:gd name="f98" fmla="val 1987"/>
                  <a:gd name="f99" fmla="val 1558"/>
                  <a:gd name="f100" fmla="val 2020"/>
                  <a:gd name="f101" fmla="val 1618"/>
                  <a:gd name="f102" fmla="val 2059"/>
                  <a:gd name="f103" fmla="val 2097"/>
                  <a:gd name="f104" fmla="val 2367"/>
                  <a:gd name="f105" fmla="val 2233"/>
                  <a:gd name="f106" fmla="val 2774"/>
                  <a:gd name="f107" fmla="val 2269"/>
                  <a:gd name="f108" fmla="val 2858"/>
                  <a:gd name="f109" fmla="val 2273"/>
                  <a:gd name="f110" fmla="val 2868"/>
                  <a:gd name="f111" fmla="val 2284"/>
                  <a:gd name="f112" fmla="val 2873"/>
                  <a:gd name="f113" fmla="val 2294"/>
                  <a:gd name="f114" fmla="val 2869"/>
                  <a:gd name="f115" fmla="val 2601"/>
                  <a:gd name="f116" fmla="val 2787"/>
                  <a:gd name="f117" fmla="val 2765"/>
                  <a:gd name="f118" fmla="val 2684"/>
                  <a:gd name="f119" fmla="val 3062"/>
                  <a:gd name="f120" fmla="val 2295"/>
                  <a:gd name="f121" fmla="val 3310"/>
                  <a:gd name="f122" fmla="val 1969"/>
                  <a:gd name="f123" fmla="val 3905"/>
                  <a:gd name="f124" fmla="val 1824"/>
                  <a:gd name="f125" fmla="val 4110"/>
                  <a:gd name="f126" fmla="val 1782"/>
                  <a:gd name="f127" fmla="val 4129"/>
                  <a:gd name="f128" fmla="val 1778"/>
                  <a:gd name="f129" fmla="val 4131"/>
                  <a:gd name="f130" fmla="val 1753"/>
                  <a:gd name="f131" fmla="val 4112"/>
                  <a:gd name="f132" fmla="val 1745"/>
                  <a:gd name="f133" fmla="val 3812"/>
                  <a:gd name="f134" fmla="val 1625"/>
                  <a:gd name="f135" fmla="val 3482"/>
                  <a:gd name="f136" fmla="val 1341"/>
                  <a:gd name="f137" fmla="val 3423"/>
                  <a:gd name="f138" fmla="val 1289"/>
                  <a:gd name="f139" fmla="val 3418"/>
                  <a:gd name="f140" fmla="val 1285"/>
                  <a:gd name="f141" fmla="val 1277"/>
                  <a:gd name="f142" fmla="*/ f0 1 4125"/>
                  <a:gd name="f143" fmla="*/ f1 1 2870"/>
                  <a:gd name="f144" fmla="val f2"/>
                  <a:gd name="f145" fmla="val f3"/>
                  <a:gd name="f146" fmla="val f4"/>
                  <a:gd name="f147" fmla="+- f146 0 f144"/>
                  <a:gd name="f148" fmla="+- f145 0 f144"/>
                  <a:gd name="f149" fmla="*/ f148 1 4125"/>
                  <a:gd name="f150" fmla="*/ f147 1 2870"/>
                  <a:gd name="f151" fmla="*/ f144 1 f149"/>
                  <a:gd name="f152" fmla="*/ f145 1 f149"/>
                  <a:gd name="f153" fmla="*/ f144 1 f150"/>
                  <a:gd name="f154" fmla="*/ f146 1 f150"/>
                  <a:gd name="f155" fmla="*/ f151 f142 1"/>
                  <a:gd name="f156" fmla="*/ f152 f142 1"/>
                  <a:gd name="f157" fmla="*/ f154 f143 1"/>
                  <a:gd name="f158" fmla="*/ f153 f14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55" t="f158" r="f156" b="f157"/>
                <a:pathLst>
                  <a:path w="4125" h="2870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lnTo>
                      <a:pt x="f43" y="f44"/>
                    </a:lnTo>
                    <a:cubicBezTo>
                      <a:pt x="f45" y="f44"/>
                      <a:pt x="f46" y="f47"/>
                      <a:pt x="f48" y="f47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3" y="f84"/>
                    </a:cubicBezTo>
                    <a:cubicBezTo>
                      <a:pt x="f85" y="f86"/>
                      <a:pt x="f87" y="f88"/>
                      <a:pt x="f89" y="f90"/>
                    </a:cubicBezTo>
                    <a:cubicBezTo>
                      <a:pt x="f91" y="f92"/>
                      <a:pt x="f93" y="f94"/>
                      <a:pt x="f95" y="f96"/>
                    </a:cubicBezTo>
                    <a:cubicBezTo>
                      <a:pt x="f97" y="f98"/>
                      <a:pt x="f99" y="f100"/>
                      <a:pt x="f101" y="f102"/>
                    </a:cubicBezTo>
                    <a:cubicBezTo>
                      <a:pt x="f103" y="f104"/>
                      <a:pt x="f105" y="f106"/>
                      <a:pt x="f107" y="f108"/>
                    </a:cubicBezTo>
                    <a:cubicBezTo>
                      <a:pt x="f109" y="f110"/>
                      <a:pt x="f111" y="f112"/>
                      <a:pt x="f113" y="f114"/>
                    </a:cubicBezTo>
                    <a:cubicBezTo>
                      <a:pt x="f115" y="f116"/>
                      <a:pt x="f117" y="f118"/>
                      <a:pt x="f119" y="f120"/>
                    </a:cubicBezTo>
                    <a:cubicBezTo>
                      <a:pt x="f121" y="f122"/>
                      <a:pt x="f123" y="f124"/>
                      <a:pt x="f125" y="f126"/>
                    </a:cubicBezTo>
                    <a:cubicBezTo>
                      <a:pt x="f127" y="f128"/>
                      <a:pt x="f129" y="f130"/>
                      <a:pt x="f131" y="f132"/>
                    </a:cubicBezTo>
                    <a:cubicBezTo>
                      <a:pt x="f133" y="f134"/>
                      <a:pt x="f135" y="f136"/>
                      <a:pt x="f137" y="f138"/>
                    </a:cubicBezTo>
                    <a:cubicBezTo>
                      <a:pt x="f139" y="f140"/>
                      <a:pt x="f5" y="f141"/>
                      <a:pt x="f5" y="f6"/>
                    </a:cubicBezTo>
                    <a:close/>
                  </a:path>
                </a:pathLst>
              </a:custGeom>
              <a:solidFill>
                <a:srgbClr val="377AF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58">
                <a:extLst>
                  <a:ext uri="{FF2B5EF4-FFF2-40B4-BE49-F238E27FC236}">
                    <a16:creationId xmlns:a16="http://schemas.microsoft.com/office/drawing/2014/main" id="{DFE5FD24-6953-4D49-8600-376119D7C4F2}"/>
                  </a:ext>
                </a:extLst>
              </p:cNvPr>
              <p:cNvSpPr/>
              <p:nvPr/>
            </p:nvSpPr>
            <p:spPr>
              <a:xfrm>
                <a:off x="10370214" y="4141903"/>
                <a:ext cx="3319812" cy="197670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68"/>
                  <a:gd name="f4" fmla="val 1589"/>
                  <a:gd name="f5" fmla="val 2666"/>
                  <a:gd name="f6" fmla="val 492"/>
                  <a:gd name="f7" fmla="val 2667"/>
                  <a:gd name="f8" fmla="val 474"/>
                  <a:gd name="f9" fmla="val 473"/>
                  <a:gd name="f10" fmla="val 472"/>
                  <a:gd name="f11" fmla="val 467"/>
                  <a:gd name="f12" fmla="val 2663"/>
                  <a:gd name="f13" fmla="val 464"/>
                  <a:gd name="f14" fmla="val 2658"/>
                  <a:gd name="f15" fmla="val 462"/>
                  <a:gd name="f16" fmla="val 2654"/>
                  <a:gd name="f17" fmla="val 460"/>
                  <a:gd name="f18" fmla="val 2651"/>
                  <a:gd name="f19" fmla="val 2647"/>
                  <a:gd name="f20" fmla="val 458"/>
                  <a:gd name="f21" fmla="val 2643"/>
                  <a:gd name="f22" fmla="val 456"/>
                  <a:gd name="f23" fmla="val 2640"/>
                  <a:gd name="f24" fmla="val 455"/>
                  <a:gd name="f25" fmla="val 2639"/>
                  <a:gd name="f26" fmla="val 2637"/>
                  <a:gd name="f27" fmla="val 454"/>
                  <a:gd name="f28" fmla="val 2631"/>
                  <a:gd name="f29" fmla="val 2623"/>
                  <a:gd name="f30" fmla="val 449"/>
                  <a:gd name="f31" fmla="val 2614"/>
                  <a:gd name="f32" fmla="val 445"/>
                  <a:gd name="f33" fmla="val 2605"/>
                  <a:gd name="f34" fmla="val 440"/>
                  <a:gd name="f35" fmla="val 2604"/>
                  <a:gd name="f36" fmla="val 2319"/>
                  <a:gd name="f37" fmla="val 310"/>
                  <a:gd name="f38" fmla="val 2023"/>
                  <a:gd name="f39" fmla="val 54"/>
                  <a:gd name="f40" fmla="val 1969"/>
                  <a:gd name="f41" fmla="val 6"/>
                  <a:gd name="f42" fmla="val 1966"/>
                  <a:gd name="f43" fmla="val 4"/>
                  <a:gd name="f44" fmla="val 3"/>
                  <a:gd name="f45" fmla="val 1964"/>
                  <a:gd name="f46" fmla="val 442"/>
                  <a:gd name="f47" fmla="val 53"/>
                  <a:gd name="f48" fmla="val 361"/>
                  <a:gd name="f49" fmla="val 55"/>
                  <a:gd name="f50" fmla="val 288"/>
                  <a:gd name="f51" fmla="val 102"/>
                  <a:gd name="f52" fmla="val 251"/>
                  <a:gd name="f53" fmla="val 175"/>
                  <a:gd name="f54" fmla="val 1"/>
                  <a:gd name="f55" fmla="val 672"/>
                  <a:gd name="f56" fmla="val -1"/>
                  <a:gd name="f57" fmla="val 677"/>
                  <a:gd name="f58" fmla="val 683"/>
                  <a:gd name="f59" fmla="val 686"/>
                  <a:gd name="f60" fmla="val 59"/>
                  <a:gd name="f61" fmla="val 710"/>
                  <a:gd name="f62" fmla="val 111"/>
                  <a:gd name="f63" fmla="val 738"/>
                  <a:gd name="f64" fmla="val 160"/>
                  <a:gd name="f65" fmla="val 768"/>
                  <a:gd name="f66" fmla="val 204"/>
                  <a:gd name="f67" fmla="val 798"/>
                  <a:gd name="f68" fmla="val 245"/>
                  <a:gd name="f69" fmla="val 828"/>
                  <a:gd name="f70" fmla="val 281"/>
                  <a:gd name="f71" fmla="val 859"/>
                  <a:gd name="f72" fmla="val 682"/>
                  <a:gd name="f73" fmla="val 1164"/>
                  <a:gd name="f74" fmla="val 801"/>
                  <a:gd name="f75" fmla="val 1521"/>
                  <a:gd name="f76" fmla="val 819"/>
                  <a:gd name="f77" fmla="val 1582"/>
                  <a:gd name="f78" fmla="val 820"/>
                  <a:gd name="f79" fmla="val 1587"/>
                  <a:gd name="f80" fmla="val 825"/>
                  <a:gd name="f81" fmla="val 1590"/>
                  <a:gd name="f82" fmla="val 831"/>
                  <a:gd name="f83" fmla="val 1067"/>
                  <a:gd name="f84" fmla="val 1526"/>
                  <a:gd name="f85" fmla="val 1217"/>
                  <a:gd name="f86" fmla="val 1453"/>
                  <a:gd name="f87" fmla="val 1404"/>
                  <a:gd name="f88" fmla="val 1255"/>
                  <a:gd name="f89" fmla="val 1463"/>
                  <a:gd name="f90" fmla="val 1185"/>
                  <a:gd name="f91" fmla="val 1528"/>
                  <a:gd name="f92" fmla="val 1101"/>
                  <a:gd name="f93" fmla="val 1603"/>
                  <a:gd name="f94" fmla="val 1003"/>
                  <a:gd name="f95" fmla="val 1720"/>
                  <a:gd name="f96" fmla="val 849"/>
                  <a:gd name="f97" fmla="val 1928"/>
                  <a:gd name="f98" fmla="val 2131"/>
                  <a:gd name="f99" fmla="val 656"/>
                  <a:gd name="f100" fmla="val 2168"/>
                  <a:gd name="f101" fmla="val 640"/>
                  <a:gd name="f102" fmla="val 2204"/>
                  <a:gd name="f103" fmla="val 627"/>
                  <a:gd name="f104" fmla="val 2240"/>
                  <a:gd name="f105" fmla="val 614"/>
                  <a:gd name="f106" fmla="val 2349"/>
                  <a:gd name="f107" fmla="val 575"/>
                  <a:gd name="f108" fmla="val 2452"/>
                  <a:gd name="f109" fmla="val 543"/>
                  <a:gd name="f110" fmla="val 2534"/>
                  <a:gd name="f111" fmla="val 518"/>
                  <a:gd name="f112" fmla="val 2533"/>
                  <a:gd name="f113" fmla="val 523"/>
                  <a:gd name="f114" fmla="val 521"/>
                  <a:gd name="f115" fmla="val 2664"/>
                  <a:gd name="f116" fmla="val 493"/>
                  <a:gd name="f117" fmla="*/ f0 1 2668"/>
                  <a:gd name="f118" fmla="*/ f1 1 1589"/>
                  <a:gd name="f119" fmla="val f2"/>
                  <a:gd name="f120" fmla="val f3"/>
                  <a:gd name="f121" fmla="val f4"/>
                  <a:gd name="f122" fmla="+- f121 0 f119"/>
                  <a:gd name="f123" fmla="+- f120 0 f119"/>
                  <a:gd name="f124" fmla="*/ f123 1 2668"/>
                  <a:gd name="f125" fmla="*/ f122 1 1589"/>
                  <a:gd name="f126" fmla="*/ f119 1 f124"/>
                  <a:gd name="f127" fmla="*/ f120 1 f124"/>
                  <a:gd name="f128" fmla="*/ f119 1 f125"/>
                  <a:gd name="f129" fmla="*/ f121 1 f125"/>
                  <a:gd name="f130" fmla="*/ f126 f117 1"/>
                  <a:gd name="f131" fmla="*/ f127 f117 1"/>
                  <a:gd name="f132" fmla="*/ f129 f118 1"/>
                  <a:gd name="f133" fmla="*/ f128 f11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30" t="f133" r="f131" b="f132"/>
                <a:pathLst>
                  <a:path w="2668" h="1589">
                    <a:moveTo>
                      <a:pt x="f5" y="f6"/>
                    </a:moveTo>
                    <a:lnTo>
                      <a:pt x="f7" y="f6"/>
                    </a:lnTo>
                    <a:lnTo>
                      <a:pt x="f3" y="f8"/>
                    </a:lnTo>
                    <a:lnTo>
                      <a:pt x="f3" y="f9"/>
                    </a:lnTo>
                    <a:lnTo>
                      <a:pt x="f3" y="f10"/>
                    </a:lnTo>
                    <a:cubicBezTo>
                      <a:pt x="f7" y="f11"/>
                      <a:pt x="f12" y="f13"/>
                      <a:pt x="f14" y="f15"/>
                    </a:cubicBezTo>
                    <a:cubicBezTo>
                      <a:pt x="f16" y="f17"/>
                      <a:pt x="f18" y="f17"/>
                      <a:pt x="f19" y="f20"/>
                    </a:cubicBezTo>
                    <a:cubicBezTo>
                      <a:pt x="f21" y="f22"/>
                      <a:pt x="f23" y="f24"/>
                      <a:pt x="f25" y="f24"/>
                    </a:cubicBezTo>
                    <a:cubicBezTo>
                      <a:pt x="f25" y="f24"/>
                      <a:pt x="f26" y="f27"/>
                      <a:pt x="f28" y="f27"/>
                    </a:cubicBezTo>
                    <a:cubicBezTo>
                      <a:pt x="f29" y="f30"/>
                      <a:pt x="f31" y="f32"/>
                      <a:pt x="f33" y="f34"/>
                    </a:cubicBezTo>
                    <a:lnTo>
                      <a:pt x="f35" y="f34"/>
                    </a:ln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2" y="f44"/>
                      <a:pt x="f45" y="f2"/>
                    </a:cubicBezTo>
                    <a:lnTo>
                      <a:pt x="f46" y="f47"/>
                    </a:lnTo>
                    <a:cubicBezTo>
                      <a:pt x="f48" y="f49"/>
                      <a:pt x="f50" y="f51"/>
                      <a:pt x="f52" y="f53"/>
                    </a:cubicBezTo>
                    <a:lnTo>
                      <a:pt x="f54" y="f55"/>
                    </a:lnTo>
                    <a:cubicBezTo>
                      <a:pt x="f56" y="f57"/>
                      <a:pt x="f2" y="f58"/>
                      <a:pt x="f41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4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63"/>
                      <a:pt x="f98" y="f99"/>
                    </a:cubicBezTo>
                    <a:cubicBezTo>
                      <a:pt x="f100" y="f101"/>
                      <a:pt x="f102" y="f103"/>
                      <a:pt x="f104" y="f105"/>
                    </a:cubicBezTo>
                    <a:cubicBezTo>
                      <a:pt x="f106" y="f107"/>
                      <a:pt x="f108" y="f109"/>
                      <a:pt x="f110" y="f111"/>
                    </a:cubicBezTo>
                    <a:lnTo>
                      <a:pt x="f112" y="f113"/>
                    </a:lnTo>
                    <a:cubicBezTo>
                      <a:pt x="f112" y="f114"/>
                      <a:pt x="f115" y="f116"/>
                      <a:pt x="f5" y="f6"/>
                    </a:cubicBezTo>
                    <a:close/>
                  </a:path>
                </a:pathLst>
              </a:custGeom>
              <a:solidFill>
                <a:srgbClr val="2231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59">
                <a:extLst>
                  <a:ext uri="{FF2B5EF4-FFF2-40B4-BE49-F238E27FC236}">
                    <a16:creationId xmlns:a16="http://schemas.microsoft.com/office/drawing/2014/main" id="{B5785F0D-63BE-284E-852A-13BE8CEAEA1F}"/>
                  </a:ext>
                </a:extLst>
              </p:cNvPr>
              <p:cNvSpPr/>
              <p:nvPr/>
            </p:nvSpPr>
            <p:spPr>
              <a:xfrm>
                <a:off x="10273122" y="4044811"/>
                <a:ext cx="2533111" cy="94602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36"/>
                  <a:gd name="f4" fmla="val 761"/>
                  <a:gd name="f5" fmla="val 1904"/>
                  <a:gd name="f6" fmla="val 520"/>
                  <a:gd name="f7" fmla="val 47"/>
                  <a:gd name="f8" fmla="val 406"/>
                  <a:gd name="f9" fmla="val 51"/>
                  <a:gd name="f10" fmla="val 305"/>
                  <a:gd name="f11" fmla="val 116"/>
                  <a:gd name="f12" fmla="val 254"/>
                  <a:gd name="f13" fmla="val 217"/>
                  <a:gd name="f14" fmla="val 723"/>
                  <a:gd name="f15" fmla="val 1"/>
                  <a:gd name="f16" fmla="val 725"/>
                  <a:gd name="f17" fmla="val 727"/>
                  <a:gd name="f18" fmla="val 2"/>
                  <a:gd name="f19" fmla="val 729"/>
                  <a:gd name="f20" fmla="val 19"/>
                  <a:gd name="f21" fmla="val 737"/>
                  <a:gd name="f22" fmla="val 36"/>
                  <a:gd name="f23" fmla="val 743"/>
                  <a:gd name="f24" fmla="val 50"/>
                  <a:gd name="f25" fmla="val 749"/>
                  <a:gd name="f26" fmla="val 60"/>
                  <a:gd name="f27" fmla="val 753"/>
                  <a:gd name="f28" fmla="val 68"/>
                  <a:gd name="f29" fmla="val 758"/>
                  <a:gd name="f30" fmla="val 77"/>
                  <a:gd name="f31" fmla="val 332"/>
                  <a:gd name="f32" fmla="val 256"/>
                  <a:gd name="f33" fmla="val 368"/>
                  <a:gd name="f34" fmla="val 182"/>
                  <a:gd name="f35" fmla="val 441"/>
                  <a:gd name="f36" fmla="val 136"/>
                  <a:gd name="f37" fmla="val 523"/>
                  <a:gd name="f38" fmla="val 132"/>
                  <a:gd name="f39" fmla="val 82"/>
                  <a:gd name="f40" fmla="val 2014"/>
                  <a:gd name="f41" fmla="val 62"/>
                  <a:gd name="f42" fmla="val 1994"/>
                  <a:gd name="f43" fmla="val 42"/>
                  <a:gd name="f44" fmla="val 1974"/>
                  <a:gd name="f45" fmla="val 25"/>
                  <a:gd name="f46" fmla="val 1955"/>
                  <a:gd name="f47" fmla="val 8"/>
                  <a:gd name="f48" fmla="val 1930"/>
                  <a:gd name="f49" fmla="val -1"/>
                  <a:gd name="f50" fmla="*/ f0 1 2036"/>
                  <a:gd name="f51" fmla="*/ f1 1 761"/>
                  <a:gd name="f52" fmla="val f2"/>
                  <a:gd name="f53" fmla="val f3"/>
                  <a:gd name="f54" fmla="val f4"/>
                  <a:gd name="f55" fmla="+- f54 0 f52"/>
                  <a:gd name="f56" fmla="+- f53 0 f52"/>
                  <a:gd name="f57" fmla="*/ f56 1 2036"/>
                  <a:gd name="f58" fmla="*/ f55 1 761"/>
                  <a:gd name="f59" fmla="*/ f52 1 f57"/>
                  <a:gd name="f60" fmla="*/ f53 1 f57"/>
                  <a:gd name="f61" fmla="*/ f52 1 f58"/>
                  <a:gd name="f62" fmla="*/ f54 1 f58"/>
                  <a:gd name="f63" fmla="*/ f59 f50 1"/>
                  <a:gd name="f64" fmla="*/ f60 f50 1"/>
                  <a:gd name="f65" fmla="*/ f62 f51 1"/>
                  <a:gd name="f66" fmla="*/ f61 f5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3" t="f66" r="f64" b="f65"/>
                <a:pathLst>
                  <a:path w="2036" h="761">
                    <a:moveTo>
                      <a:pt x="f5" y="f2"/>
                    </a:moveTo>
                    <a:lnTo>
                      <a:pt x="f6" y="f7"/>
                    </a:lnTo>
                    <a:cubicBezTo>
                      <a:pt x="f8" y="f9"/>
                      <a:pt x="f10" y="f11"/>
                      <a:pt x="f12" y="f13"/>
                    </a:cubicBezTo>
                    <a:lnTo>
                      <a:pt x="f2" y="f14"/>
                    </a:lnTo>
                    <a:cubicBezTo>
                      <a:pt x="f15" y="f16"/>
                      <a:pt x="f15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4"/>
                    </a:cubicBezTo>
                    <a:lnTo>
                      <a:pt x="f31" y="f32"/>
                    </a:lnTo>
                    <a:cubicBezTo>
                      <a:pt x="f33" y="f34"/>
                      <a:pt x="f35" y="f36"/>
                      <a:pt x="f37" y="f38"/>
                    </a:cubicBezTo>
                    <a:lnTo>
                      <a:pt x="f3" y="f39"/>
                    </a:ln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46" y="f47"/>
                      <a:pt x="f48" y="f49"/>
                      <a:pt x="f5" y="f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60">
                <a:extLst>
                  <a:ext uri="{FF2B5EF4-FFF2-40B4-BE49-F238E27FC236}">
                    <a16:creationId xmlns:a16="http://schemas.microsoft.com/office/drawing/2014/main" id="{9E97DCB9-8602-2E41-BE06-82889FCB3CC1}"/>
                  </a:ext>
                </a:extLst>
              </p:cNvPr>
              <p:cNvSpPr/>
              <p:nvPr/>
            </p:nvSpPr>
            <p:spPr>
              <a:xfrm>
                <a:off x="10264405" y="4034853"/>
                <a:ext cx="2564234" cy="96843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61"/>
                  <a:gd name="f4" fmla="val 779"/>
                  <a:gd name="f5" fmla="val 15"/>
                  <a:gd name="f6" fmla="val 731"/>
                  <a:gd name="f7" fmla="val 31"/>
                  <a:gd name="f8" fmla="val 738"/>
                  <a:gd name="f9" fmla="val 45"/>
                  <a:gd name="f10" fmla="val 745"/>
                  <a:gd name="f11" fmla="val 59"/>
                  <a:gd name="f12" fmla="val 750"/>
                  <a:gd name="f13" fmla="val 67"/>
                  <a:gd name="f14" fmla="val 754"/>
                  <a:gd name="f15" fmla="val 73"/>
                  <a:gd name="f16" fmla="val 756"/>
                  <a:gd name="f17" fmla="val 79"/>
                  <a:gd name="f18" fmla="val 759"/>
                  <a:gd name="f19" fmla="val 81"/>
                  <a:gd name="f20" fmla="val 760"/>
                  <a:gd name="f21" fmla="val 332"/>
                  <a:gd name="f22" fmla="val 260"/>
                  <a:gd name="f23" fmla="val 370"/>
                  <a:gd name="f24" fmla="val 185"/>
                  <a:gd name="f25" fmla="val 445"/>
                  <a:gd name="f26" fmla="val 136"/>
                  <a:gd name="f27" fmla="val 530"/>
                  <a:gd name="f28" fmla="val 133"/>
                  <a:gd name="f29" fmla="val 2025"/>
                  <a:gd name="f30" fmla="val 83"/>
                  <a:gd name="f31" fmla="val 2020"/>
                  <a:gd name="f32" fmla="val 2015"/>
                  <a:gd name="f33" fmla="val 2010"/>
                  <a:gd name="f34" fmla="val 69"/>
                  <a:gd name="f35" fmla="val 1999"/>
                  <a:gd name="f36" fmla="val 1988"/>
                  <a:gd name="f37" fmla="val 47"/>
                  <a:gd name="f38" fmla="val 1977"/>
                  <a:gd name="f39" fmla="val 38"/>
                  <a:gd name="f40" fmla="val 1958"/>
                  <a:gd name="f41" fmla="val 22"/>
                  <a:gd name="f42" fmla="val 1935"/>
                  <a:gd name="f43" fmla="val 14"/>
                  <a:gd name="f44" fmla="val 1911"/>
                  <a:gd name="f45" fmla="val 527"/>
                  <a:gd name="f46" fmla="val 62"/>
                  <a:gd name="f47" fmla="val 417"/>
                  <a:gd name="f48" fmla="val 66"/>
                  <a:gd name="f49" fmla="val 317"/>
                  <a:gd name="f50" fmla="val 129"/>
                  <a:gd name="f51" fmla="val 268"/>
                  <a:gd name="f52" fmla="val 228"/>
                  <a:gd name="f53" fmla="val 87"/>
                  <a:gd name="f54" fmla="val 74"/>
                  <a:gd name="f55" fmla="val 773"/>
                  <a:gd name="f56" fmla="val 769"/>
                  <a:gd name="f57" fmla="val 61"/>
                  <a:gd name="f58" fmla="val 767"/>
                  <a:gd name="f59" fmla="val 55"/>
                  <a:gd name="f60" fmla="val 764"/>
                  <a:gd name="f61" fmla="val 39"/>
                  <a:gd name="f62" fmla="val 758"/>
                  <a:gd name="f63" fmla="val 23"/>
                  <a:gd name="f64" fmla="val 751"/>
                  <a:gd name="f65" fmla="val 7"/>
                  <a:gd name="f66" fmla="val 743"/>
                  <a:gd name="f67" fmla="val 4"/>
                  <a:gd name="f68" fmla="val 730"/>
                  <a:gd name="f69" fmla="val 255"/>
                  <a:gd name="f70" fmla="val 221"/>
                  <a:gd name="f71" fmla="val 307"/>
                  <a:gd name="f72" fmla="val 118"/>
                  <a:gd name="f73" fmla="val 411"/>
                  <a:gd name="f74" fmla="val 52"/>
                  <a:gd name="f75" fmla="val 526"/>
                  <a:gd name="f76" fmla="val 1939"/>
                  <a:gd name="f77" fmla="val -1"/>
                  <a:gd name="f78" fmla="val 1964"/>
                  <a:gd name="f79" fmla="val 9"/>
                  <a:gd name="f80" fmla="val 1986"/>
                  <a:gd name="f81" fmla="val 27"/>
                  <a:gd name="f82" fmla="val 1997"/>
                  <a:gd name="f83" fmla="val 37"/>
                  <a:gd name="f84" fmla="val 2008"/>
                  <a:gd name="f85" fmla="val 2029"/>
                  <a:gd name="f86" fmla="val 2038"/>
                  <a:gd name="f87" fmla="val 76"/>
                  <a:gd name="f88" fmla="val 2048"/>
                  <a:gd name="f89" fmla="val 96"/>
                  <a:gd name="f90" fmla="val 148"/>
                  <a:gd name="f91" fmla="val 451"/>
                  <a:gd name="f92" fmla="val 151"/>
                  <a:gd name="f93" fmla="val 380"/>
                  <a:gd name="f94" fmla="val 196"/>
                  <a:gd name="f95" fmla="val 344"/>
                  <a:gd name="f96" fmla="val 267"/>
                  <a:gd name="f97" fmla="*/ f0 1 2061"/>
                  <a:gd name="f98" fmla="*/ f1 1 779"/>
                  <a:gd name="f99" fmla="val f2"/>
                  <a:gd name="f100" fmla="val f3"/>
                  <a:gd name="f101" fmla="val f4"/>
                  <a:gd name="f102" fmla="+- f101 0 f99"/>
                  <a:gd name="f103" fmla="+- f100 0 f99"/>
                  <a:gd name="f104" fmla="*/ f103 1 2061"/>
                  <a:gd name="f105" fmla="*/ f102 1 779"/>
                  <a:gd name="f106" fmla="*/ f99 1 f104"/>
                  <a:gd name="f107" fmla="*/ f100 1 f104"/>
                  <a:gd name="f108" fmla="*/ f99 1 f105"/>
                  <a:gd name="f109" fmla="*/ f101 1 f105"/>
                  <a:gd name="f110" fmla="*/ f106 f97 1"/>
                  <a:gd name="f111" fmla="*/ f107 f97 1"/>
                  <a:gd name="f112" fmla="*/ f109 f98 1"/>
                  <a:gd name="f113" fmla="*/ f108 f9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0" t="f113" r="f111" b="f112"/>
                <a:pathLst>
                  <a:path w="2061" h="77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lnTo>
                      <a:pt x="f19" y="f20"/>
                    </a:lnTo>
                    <a:lnTo>
                      <a:pt x="f21" y="f22"/>
                    </a:lnTo>
                    <a:cubicBezTo>
                      <a:pt x="f23" y="f24"/>
                      <a:pt x="f25" y="f26"/>
                      <a:pt x="f27" y="f28"/>
                    </a:cubicBezTo>
                    <a:lnTo>
                      <a:pt x="f29" y="f30"/>
                    </a:lnTo>
                    <a:cubicBezTo>
                      <a:pt x="f31" y="f17"/>
                      <a:pt x="f32" y="f15"/>
                      <a:pt x="f33" y="f34"/>
                    </a:cubicBezTo>
                    <a:cubicBezTo>
                      <a:pt x="f35" y="f11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5"/>
                    </a:cubicBezTo>
                    <a:lnTo>
                      <a:pt x="f45" y="f46"/>
                    </a:lnTo>
                    <a:cubicBezTo>
                      <a:pt x="f47" y="f48"/>
                      <a:pt x="f49" y="f50"/>
                      <a:pt x="f51" y="f52"/>
                    </a:cubicBezTo>
                    <a:close/>
                    <a:moveTo>
                      <a:pt x="f53" y="f4"/>
                    </a:moveTo>
                    <a:lnTo>
                      <a:pt x="f54" y="f55"/>
                    </a:lnTo>
                    <a:cubicBezTo>
                      <a:pt x="f13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lnTo>
                      <a:pt x="f67" y="f66"/>
                    </a:lnTo>
                    <a:lnTo>
                      <a:pt x="f2" y="f68"/>
                    </a:lnTo>
                    <a:lnTo>
                      <a:pt x="f69" y="f70"/>
                    </a:lnTo>
                    <a:cubicBezTo>
                      <a:pt x="f71" y="f72"/>
                      <a:pt x="f73" y="f74"/>
                      <a:pt x="f75" y="f37"/>
                    </a:cubicBezTo>
                    <a:lnTo>
                      <a:pt x="f44" y="f2"/>
                    </a:lnTo>
                    <a:cubicBezTo>
                      <a:pt x="f76" y="f77"/>
                      <a:pt x="f78" y="f79"/>
                      <a:pt x="f80" y="f81"/>
                    </a:cubicBezTo>
                    <a:cubicBezTo>
                      <a:pt x="f82" y="f83"/>
                      <a:pt x="f84" y="f37"/>
                      <a:pt x="f31" y="f11"/>
                    </a:cubicBezTo>
                    <a:cubicBezTo>
                      <a:pt x="f85" y="f13"/>
                      <a:pt x="f86" y="f87"/>
                      <a:pt x="f88" y="f30"/>
                    </a:cubicBezTo>
                    <a:lnTo>
                      <a:pt x="f3" y="f89"/>
                    </a:lnTo>
                    <a:lnTo>
                      <a:pt x="f27" y="f90"/>
                    </a:lnTo>
                    <a:cubicBezTo>
                      <a:pt x="f91" y="f92"/>
                      <a:pt x="f93" y="f94"/>
                      <a:pt x="f95" y="f96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61">
                <a:extLst>
                  <a:ext uri="{FF2B5EF4-FFF2-40B4-BE49-F238E27FC236}">
                    <a16:creationId xmlns:a16="http://schemas.microsoft.com/office/drawing/2014/main" id="{B2BB7B08-786F-7249-AA29-0D2CA3305E36}"/>
                  </a:ext>
                </a:extLst>
              </p:cNvPr>
              <p:cNvSpPr/>
              <p:nvPr/>
            </p:nvSpPr>
            <p:spPr>
              <a:xfrm>
                <a:off x="9618367" y="4257667"/>
                <a:ext cx="382146" cy="520315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08"/>
                  <a:gd name="f4" fmla="val 419"/>
                  <a:gd name="f5" fmla="val 280"/>
                  <a:gd name="f6" fmla="val 386"/>
                  <a:gd name="f7" fmla="val 143"/>
                  <a:gd name="f8" fmla="val 250"/>
                  <a:gd name="f9" fmla="val 84"/>
                  <a:gd name="f10" fmla="val 92"/>
                  <a:gd name="f11" fmla="val 61"/>
                  <a:gd name="f12" fmla="val 10"/>
                  <a:gd name="f13" fmla="val 57"/>
                  <a:gd name="f14" fmla="val -4"/>
                  <a:gd name="f15" fmla="val 37"/>
                  <a:gd name="f16" fmla="val -3"/>
                  <a:gd name="f17" fmla="val 33"/>
                  <a:gd name="f18" fmla="val 11"/>
                  <a:gd name="f19" fmla="val -16"/>
                  <a:gd name="f20" fmla="val 212"/>
                  <a:gd name="f21" fmla="val 4"/>
                  <a:gd name="f22" fmla="val 245"/>
                  <a:gd name="f23" fmla="val 7"/>
                  <a:gd name="f24" fmla="val 354"/>
                  <a:gd name="f25" fmla="val 71"/>
                  <a:gd name="f26" fmla="val 256"/>
                  <a:gd name="f27" fmla="val 70"/>
                  <a:gd name="f28" fmla="val 107"/>
                  <a:gd name="f29" fmla="val 205"/>
                  <a:gd name="f30" fmla="val 113"/>
                  <a:gd name="f31" fmla="val 195"/>
                  <a:gd name="f32" fmla="val 129"/>
                  <a:gd name="f33" fmla="val 196"/>
                  <a:gd name="f34" fmla="val 134"/>
                  <a:gd name="f35" fmla="val 206"/>
                  <a:gd name="f36" fmla="val 189"/>
                  <a:gd name="f37" fmla="val 306"/>
                  <a:gd name="f38" fmla="val 247"/>
                  <a:gd name="f39" fmla="val 365"/>
                  <a:gd name="f40" fmla="val 301"/>
                  <a:gd name="f41" fmla="val 410"/>
                  <a:gd name="f42" fmla="val 292"/>
                  <a:gd name="f43" fmla="val 398"/>
                  <a:gd name="f44" fmla="*/ f0 1 308"/>
                  <a:gd name="f45" fmla="*/ f1 1 419"/>
                  <a:gd name="f46" fmla="val f2"/>
                  <a:gd name="f47" fmla="val f3"/>
                  <a:gd name="f48" fmla="val f4"/>
                  <a:gd name="f49" fmla="+- f48 0 f46"/>
                  <a:gd name="f50" fmla="+- f47 0 f46"/>
                  <a:gd name="f51" fmla="*/ f50 1 308"/>
                  <a:gd name="f52" fmla="*/ f49 1 419"/>
                  <a:gd name="f53" fmla="*/ f46 1 f51"/>
                  <a:gd name="f54" fmla="*/ f47 1 f51"/>
                  <a:gd name="f55" fmla="*/ f46 1 f52"/>
                  <a:gd name="f56" fmla="*/ f48 1 f52"/>
                  <a:gd name="f57" fmla="*/ f53 f44 1"/>
                  <a:gd name="f58" fmla="*/ f54 f44 1"/>
                  <a:gd name="f59" fmla="*/ f56 f45 1"/>
                  <a:gd name="f60" fmla="*/ f55 f4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7" t="f60" r="f58" b="f59"/>
                <a:pathLst>
                  <a:path w="308" h="41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6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3" y="f4"/>
                    </a:cubicBezTo>
                    <a:cubicBezTo>
                      <a:pt x="f40" y="f41"/>
                      <a:pt x="f42" y="f43"/>
                      <a:pt x="f5" y="f6"/>
                    </a:cubicBezTo>
                    <a:close/>
                  </a:path>
                </a:pathLst>
              </a:custGeom>
              <a:solidFill>
                <a:srgbClr val="1F4480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62">
                <a:extLst>
                  <a:ext uri="{FF2B5EF4-FFF2-40B4-BE49-F238E27FC236}">
                    <a16:creationId xmlns:a16="http://schemas.microsoft.com/office/drawing/2014/main" id="{A844F5DB-C1BA-C041-9139-A16C88F73ED0}"/>
                  </a:ext>
                </a:extLst>
              </p:cNvPr>
              <p:cNvSpPr/>
              <p:nvPr/>
            </p:nvSpPr>
            <p:spPr>
              <a:xfrm>
                <a:off x="9442857" y="3095049"/>
                <a:ext cx="512847" cy="4618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3"/>
                  <a:gd name="f4" fmla="val 372"/>
                  <a:gd name="f5" fmla="val 330"/>
                  <a:gd name="f6" fmla="val 10"/>
                  <a:gd name="f7" fmla="val 331"/>
                  <a:gd name="f8" fmla="val 7"/>
                  <a:gd name="f9" fmla="val 3"/>
                  <a:gd name="f10" fmla="val 332"/>
                  <a:gd name="f11" fmla="val 252"/>
                  <a:gd name="f12" fmla="val 41"/>
                  <a:gd name="f13" fmla="val 135"/>
                  <a:gd name="f14" fmla="val 108"/>
                  <a:gd name="f15" fmla="val 208"/>
                  <a:gd name="f16" fmla="val 8"/>
                  <a:gd name="f17" fmla="val 266"/>
                  <a:gd name="f18" fmla="val 39"/>
                  <a:gd name="f19" fmla="val 324"/>
                  <a:gd name="f20" fmla="val 79"/>
                  <a:gd name="f21" fmla="val 349"/>
                  <a:gd name="f22" fmla="val 162"/>
                  <a:gd name="f23" fmla="val 403"/>
                  <a:gd name="f24" fmla="val 293"/>
                  <a:gd name="f25" fmla="val 359"/>
                  <a:gd name="f26" fmla="val 250"/>
                  <a:gd name="f27" fmla="val 346"/>
                  <a:gd name="f28" fmla="val 192"/>
                  <a:gd name="f29" fmla="val 322"/>
                  <a:gd name="f30" fmla="val 97"/>
                  <a:gd name="f31" fmla="*/ f0 1 413"/>
                  <a:gd name="f32" fmla="*/ f1 1 372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413"/>
                  <a:gd name="f39" fmla="*/ f36 1 372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413" h="372">
                    <a:moveTo>
                      <a:pt x="f5" y="f6"/>
                    </a:moveTo>
                    <a:cubicBezTo>
                      <a:pt x="f7" y="f8"/>
                      <a:pt x="f7" y="f9"/>
                      <a:pt x="f10" y="f2"/>
                    </a:cubicBezTo>
                    <a:cubicBezTo>
                      <a:pt x="f11" y="f12"/>
                      <a:pt x="f13" y="f14"/>
                      <a:pt x="f2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3" y="f26"/>
                    </a:cubicBezTo>
                    <a:cubicBezTo>
                      <a:pt x="f27" y="f28"/>
                      <a:pt x="f29" y="f30"/>
                      <a:pt x="f5" y="f6"/>
                    </a:cubicBezTo>
                    <a:close/>
                  </a:path>
                </a:pathLst>
              </a:custGeom>
              <a:solidFill>
                <a:srgbClr val="2A5CB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73" name="Freeform: Shape 63">
                <a:extLst>
                  <a:ext uri="{FF2B5EF4-FFF2-40B4-BE49-F238E27FC236}">
                    <a16:creationId xmlns:a16="http://schemas.microsoft.com/office/drawing/2014/main" id="{5166A25D-9BF0-B341-BA4F-C81730A47601}"/>
                  </a:ext>
                </a:extLst>
              </p:cNvPr>
              <p:cNvSpPr/>
              <p:nvPr/>
            </p:nvSpPr>
            <p:spPr>
              <a:xfrm>
                <a:off x="8549110" y="2533656"/>
                <a:ext cx="5152119" cy="35924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4140"/>
                  <a:gd name="f4" fmla="val 2887"/>
                  <a:gd name="f5" fmla="val 2290"/>
                  <a:gd name="f6" fmla="val 2282"/>
                  <a:gd name="f7" fmla="val 2276"/>
                  <a:gd name="f8" fmla="val 2883"/>
                  <a:gd name="f9" fmla="val 2274"/>
                  <a:gd name="f10" fmla="val 2875"/>
                  <a:gd name="f11" fmla="val 2251"/>
                  <a:gd name="f12" fmla="val 2797"/>
                  <a:gd name="f13" fmla="val 2111"/>
                  <a:gd name="f14" fmla="val 2388"/>
                  <a:gd name="f15" fmla="val 1622"/>
                  <a:gd name="f16" fmla="val 2072"/>
                  <a:gd name="f17" fmla="val 1562"/>
                  <a:gd name="f18" fmla="val 2035"/>
                  <a:gd name="f19" fmla="val 1499"/>
                  <a:gd name="f20" fmla="val 2001"/>
                  <a:gd name="f21" fmla="val 1434"/>
                  <a:gd name="f22" fmla="val 1974"/>
                  <a:gd name="f23" fmla="val 1321"/>
                  <a:gd name="f24" fmla="val 1928"/>
                  <a:gd name="f25" fmla="val 1136"/>
                  <a:gd name="f26" fmla="val 1851"/>
                  <a:gd name="f27" fmla="val 991"/>
                  <a:gd name="f28" fmla="val 1598"/>
                  <a:gd name="f29" fmla="val 989"/>
                  <a:gd name="f30" fmla="val 1594"/>
                  <a:gd name="f31" fmla="val 985"/>
                  <a:gd name="f32" fmla="val 1591"/>
                  <a:gd name="f33" fmla="val 980"/>
                  <a:gd name="f34" fmla="val 975"/>
                  <a:gd name="f35" fmla="val 971"/>
                  <a:gd name="f36" fmla="val 1593"/>
                  <a:gd name="f37" fmla="val 968"/>
                  <a:gd name="f38" fmla="val 1597"/>
                  <a:gd name="f39" fmla="val 908"/>
                  <a:gd name="f40" fmla="val 1685"/>
                  <a:gd name="f41" fmla="val 760"/>
                  <a:gd name="f42" fmla="val 1904"/>
                  <a:gd name="f43" fmla="val 691"/>
                  <a:gd name="f44" fmla="val 682"/>
                  <a:gd name="f45" fmla="val 2051"/>
                  <a:gd name="f46" fmla="val 667"/>
                  <a:gd name="f47" fmla="val 2063"/>
                  <a:gd name="f48" fmla="val 649"/>
                  <a:gd name="f49" fmla="val 2066"/>
                  <a:gd name="f50" fmla="val 631"/>
                  <a:gd name="f51" fmla="val 2069"/>
                  <a:gd name="f52" fmla="val 612"/>
                  <a:gd name="f53" fmla="val 2064"/>
                  <a:gd name="f54" fmla="val 598"/>
                  <a:gd name="f55" fmla="val 2052"/>
                  <a:gd name="f56" fmla="val 496"/>
                  <a:gd name="f57" fmla="val 1961"/>
                  <a:gd name="f58" fmla="val 290"/>
                  <a:gd name="f59" fmla="val 1801"/>
                  <a:gd name="f60" fmla="val 48"/>
                  <a:gd name="f61" fmla="val 1742"/>
                  <a:gd name="f62" fmla="val 30"/>
                  <a:gd name="f63" fmla="val 1738"/>
                  <a:gd name="f64" fmla="val 16"/>
                  <a:gd name="f65" fmla="val 1727"/>
                  <a:gd name="f66" fmla="val 7"/>
                  <a:gd name="f67" fmla="val 1710"/>
                  <a:gd name="f68" fmla="val -2"/>
                  <a:gd name="f69" fmla="val 1694"/>
                  <a:gd name="f70" fmla="val 1675"/>
                  <a:gd name="f71" fmla="val 4"/>
                  <a:gd name="f72" fmla="val 1657"/>
                  <a:gd name="f73" fmla="val 38"/>
                  <a:gd name="f74" fmla="val 1567"/>
                  <a:gd name="f75" fmla="val 129"/>
                  <a:gd name="f76" fmla="val 1359"/>
                  <a:gd name="f77" fmla="val 250"/>
                  <a:gd name="f78" fmla="val 1157"/>
                  <a:gd name="f79" fmla="val 252"/>
                  <a:gd name="f80" fmla="val 1154"/>
                  <a:gd name="f81" fmla="val 257"/>
                  <a:gd name="f82" fmla="val 1153"/>
                  <a:gd name="f83" fmla="val 260"/>
                  <a:gd name="f84" fmla="val 263"/>
                  <a:gd name="f85" fmla="val 1156"/>
                  <a:gd name="f86" fmla="val 264"/>
                  <a:gd name="f87" fmla="val 1160"/>
                  <a:gd name="f88" fmla="val 1164"/>
                  <a:gd name="f89" fmla="val 141"/>
                  <a:gd name="f90" fmla="val 1366"/>
                  <a:gd name="f91" fmla="val 51"/>
                  <a:gd name="f92" fmla="val 1573"/>
                  <a:gd name="f93" fmla="val 17"/>
                  <a:gd name="f94" fmla="val 1663"/>
                  <a:gd name="f95" fmla="val 12"/>
                  <a:gd name="f96" fmla="val 1677"/>
                  <a:gd name="f97" fmla="val 13"/>
                  <a:gd name="f98" fmla="val 1691"/>
                  <a:gd name="f99" fmla="val 20"/>
                  <a:gd name="f100" fmla="val 1703"/>
                  <a:gd name="f101" fmla="val 26"/>
                  <a:gd name="f102" fmla="val 1716"/>
                  <a:gd name="f103" fmla="val 1725"/>
                  <a:gd name="f104" fmla="val 52"/>
                  <a:gd name="f105" fmla="val 1728"/>
                  <a:gd name="f106" fmla="val 296"/>
                  <a:gd name="f107" fmla="val 1788"/>
                  <a:gd name="f108" fmla="val 505"/>
                  <a:gd name="f109" fmla="val 1950"/>
                  <a:gd name="f110" fmla="val 607"/>
                  <a:gd name="f111" fmla="val 2040"/>
                  <a:gd name="f112" fmla="val 618"/>
                  <a:gd name="f113" fmla="val 2050"/>
                  <a:gd name="f114" fmla="val 633"/>
                  <a:gd name="f115" fmla="val 2054"/>
                  <a:gd name="f116" fmla="val 646"/>
                  <a:gd name="f117" fmla="val 660"/>
                  <a:gd name="f118" fmla="val 2049"/>
                  <a:gd name="f119" fmla="val 671"/>
                  <a:gd name="f120" fmla="val 678"/>
                  <a:gd name="f121" fmla="val 2029"/>
                  <a:gd name="f122" fmla="val 748"/>
                  <a:gd name="f123" fmla="val 1897"/>
                  <a:gd name="f124" fmla="val 896"/>
                  <a:gd name="f125" fmla="val 956"/>
                  <a:gd name="f126" fmla="val 1590"/>
                  <a:gd name="f127" fmla="val 962"/>
                  <a:gd name="f128" fmla="val 1581"/>
                  <a:gd name="f129" fmla="val 1577"/>
                  <a:gd name="f130" fmla="val 981"/>
                  <a:gd name="f131" fmla="val 1578"/>
                  <a:gd name="f132" fmla="val 990"/>
                  <a:gd name="f133" fmla="val 999"/>
                  <a:gd name="f134" fmla="val 1583"/>
                  <a:gd name="f135" fmla="val 1004"/>
                  <a:gd name="f136" fmla="val 1145"/>
                  <a:gd name="f137" fmla="val 1838"/>
                  <a:gd name="f138" fmla="val 1328"/>
                  <a:gd name="f139" fmla="val 1915"/>
                  <a:gd name="f140" fmla="val 1438"/>
                  <a:gd name="f141" fmla="val 1506"/>
                  <a:gd name="f142" fmla="val 1988"/>
                  <a:gd name="f143" fmla="val 1569"/>
                  <a:gd name="f144" fmla="val 2022"/>
                  <a:gd name="f145" fmla="val 1629"/>
                  <a:gd name="f146" fmla="val 2060"/>
                  <a:gd name="f147" fmla="val 2123"/>
                  <a:gd name="f148" fmla="val 2378"/>
                  <a:gd name="f149" fmla="val 2264"/>
                  <a:gd name="f150" fmla="val 2791"/>
                  <a:gd name="f151" fmla="val 2287"/>
                  <a:gd name="f152" fmla="val 2871"/>
                  <a:gd name="f153" fmla="val 2872"/>
                  <a:gd name="f154" fmla="val 2289"/>
                  <a:gd name="f155" fmla="val 2873"/>
                  <a:gd name="f156" fmla="val 2291"/>
                  <a:gd name="f157" fmla="val 2601"/>
                  <a:gd name="f158" fmla="val 2790"/>
                  <a:gd name="f159" fmla="val 2764"/>
                  <a:gd name="f160" fmla="val 2690"/>
                  <a:gd name="f161" fmla="val 3063"/>
                  <a:gd name="f162" fmla="val 2298"/>
                  <a:gd name="f163" fmla="val 3309"/>
                  <a:gd name="f164" fmla="val 1976"/>
                  <a:gd name="f165" fmla="val 3881"/>
                  <a:gd name="f166" fmla="val 1831"/>
                  <a:gd name="f167" fmla="val 4116"/>
                  <a:gd name="f168" fmla="val 1783"/>
                  <a:gd name="f169" fmla="val 4122"/>
                  <a:gd name="f170" fmla="val 1781"/>
                  <a:gd name="f171" fmla="val 4125"/>
                  <a:gd name="f172" fmla="val 1777"/>
                  <a:gd name="f173" fmla="val 1772"/>
                  <a:gd name="f174" fmla="val 1768"/>
                  <a:gd name="f175" fmla="val 4123"/>
                  <a:gd name="f176" fmla="val 1763"/>
                  <a:gd name="f177" fmla="val 4117"/>
                  <a:gd name="f178" fmla="val 1760"/>
                  <a:gd name="f179" fmla="val 3816"/>
                  <a:gd name="f180" fmla="val 1640"/>
                  <a:gd name="f181" fmla="val 3489"/>
                  <a:gd name="f182" fmla="val 1358"/>
                  <a:gd name="f183" fmla="val 3426"/>
                  <a:gd name="f184" fmla="val 1302"/>
                  <a:gd name="f185" fmla="val 3418"/>
                  <a:gd name="f186" fmla="val 1296"/>
                  <a:gd name="f187" fmla="val 3415"/>
                  <a:gd name="f188" fmla="val 1286"/>
                  <a:gd name="f189" fmla="val 3417"/>
                  <a:gd name="f190" fmla="val 1277"/>
                  <a:gd name="f191" fmla="val 3467"/>
                  <a:gd name="f192" fmla="val 1012"/>
                  <a:gd name="f193" fmla="val 3657"/>
                  <a:gd name="f194" fmla="val 789"/>
                  <a:gd name="f195" fmla="val 3736"/>
                  <a:gd name="f196" fmla="val 705"/>
                  <a:gd name="f197" fmla="val 3742"/>
                  <a:gd name="f198" fmla="val 698"/>
                  <a:gd name="f199" fmla="val 3746"/>
                  <a:gd name="f200" fmla="val 689"/>
                  <a:gd name="f201" fmla="val 3745"/>
                  <a:gd name="f202" fmla="val 680"/>
                  <a:gd name="f203" fmla="val 3744"/>
                  <a:gd name="f204" fmla="val 670"/>
                  <a:gd name="f205" fmla="val 3739"/>
                  <a:gd name="f206" fmla="val 661"/>
                  <a:gd name="f207" fmla="val 3731"/>
                  <a:gd name="f208" fmla="val 656"/>
                  <a:gd name="f209" fmla="val 3648"/>
                  <a:gd name="f210" fmla="val 597"/>
                  <a:gd name="f211" fmla="val 3374"/>
                  <a:gd name="f212" fmla="val 406"/>
                  <a:gd name="f213" fmla="val 3356"/>
                  <a:gd name="f214" fmla="val 395"/>
                  <a:gd name="f215" fmla="val 2544"/>
                  <a:gd name="f216" fmla="val -94"/>
                  <a:gd name="f217" fmla="val 2314"/>
                  <a:gd name="f218" fmla="val -8"/>
                  <a:gd name="f219" fmla="val 2047"/>
                  <a:gd name="f220" fmla="val 92"/>
                  <a:gd name="f221" fmla="val 1789"/>
                  <a:gd name="f222" fmla="val 188"/>
                  <a:gd name="f223" fmla="val 1600"/>
                  <a:gd name="f224" fmla="val 151"/>
                  <a:gd name="f225" fmla="val 1565"/>
                  <a:gd name="f226" fmla="val 144"/>
                  <a:gd name="f227" fmla="val 1561"/>
                  <a:gd name="f228" fmla="val 143"/>
                  <a:gd name="f229" fmla="val 1557"/>
                  <a:gd name="f230" fmla="val 1554"/>
                  <a:gd name="f231" fmla="val 145"/>
                  <a:gd name="f232" fmla="val 1150"/>
                  <a:gd name="f233" fmla="val 401"/>
                  <a:gd name="f234" fmla="val 1149"/>
                  <a:gd name="f235" fmla="val 403"/>
                  <a:gd name="f236" fmla="val 1147"/>
                  <a:gd name="f237" fmla="val 1119"/>
                  <a:gd name="f238" fmla="val 413"/>
                  <a:gd name="f239" fmla="val 880"/>
                  <a:gd name="f240" fmla="val 531"/>
                  <a:gd name="f241" fmla="val 578"/>
                  <a:gd name="f242" fmla="val 771"/>
                  <a:gd name="f243" fmla="val 837"/>
                  <a:gd name="f244" fmla="val 410"/>
                  <a:gd name="f245" fmla="val 938"/>
                  <a:gd name="f246" fmla="val 323"/>
                  <a:gd name="f247" fmla="val 1069"/>
                  <a:gd name="f248" fmla="val 320"/>
                  <a:gd name="f249" fmla="val 1073"/>
                  <a:gd name="f250" fmla="val 316"/>
                  <a:gd name="f251" fmla="val 312"/>
                  <a:gd name="f252" fmla="val 1072"/>
                  <a:gd name="f253" fmla="val 309"/>
                  <a:gd name="f254" fmla="val 308"/>
                  <a:gd name="f255" fmla="val 1065"/>
                  <a:gd name="f256" fmla="val 311"/>
                  <a:gd name="f257" fmla="val 1062"/>
                  <a:gd name="f258" fmla="val 399"/>
                  <a:gd name="f259" fmla="val 928"/>
                  <a:gd name="f260" fmla="val 486"/>
                  <a:gd name="f261" fmla="val 827"/>
                  <a:gd name="f262" fmla="val 569"/>
                  <a:gd name="f263" fmla="val 761"/>
                  <a:gd name="f264" fmla="val 872"/>
                  <a:gd name="f265" fmla="val 519"/>
                  <a:gd name="f266" fmla="val 1114"/>
                  <a:gd name="f267" fmla="val 400"/>
                  <a:gd name="f268" fmla="val 1141"/>
                  <a:gd name="f269" fmla="val 390"/>
                  <a:gd name="f270" fmla="val 1142"/>
                  <a:gd name="f271" fmla="val 1143"/>
                  <a:gd name="f272" fmla="val 389"/>
                  <a:gd name="f273" fmla="val 1546"/>
                  <a:gd name="f274" fmla="val 134"/>
                  <a:gd name="f275" fmla="val 1553"/>
                  <a:gd name="f276" fmla="val 128"/>
                  <a:gd name="f277" fmla="val 1568"/>
                  <a:gd name="f278" fmla="val 1603"/>
                  <a:gd name="f279" fmla="val 138"/>
                  <a:gd name="f280" fmla="val 174"/>
                  <a:gd name="f281" fmla="val 2042"/>
                  <a:gd name="f282" fmla="val 78"/>
                  <a:gd name="f283" fmla="val 2313"/>
                  <a:gd name="f284" fmla="val -22"/>
                  <a:gd name="f285" fmla="val 2546"/>
                  <a:gd name="f286" fmla="val -109"/>
                  <a:gd name="f287" fmla="val 3364"/>
                  <a:gd name="f288" fmla="val 383"/>
                  <a:gd name="f289" fmla="val 3382"/>
                  <a:gd name="f290" fmla="val 394"/>
                  <a:gd name="f291" fmla="val 3632"/>
                  <a:gd name="f292" fmla="val 3740"/>
                  <a:gd name="f293" fmla="val 644"/>
                  <a:gd name="f294" fmla="val 3751"/>
                  <a:gd name="f295" fmla="val 652"/>
                  <a:gd name="f296" fmla="val 3758"/>
                  <a:gd name="f297" fmla="val 664"/>
                  <a:gd name="f298" fmla="val 3760"/>
                  <a:gd name="f299" fmla="val 3756"/>
                  <a:gd name="f300" fmla="val 3747"/>
                  <a:gd name="f301" fmla="val 715"/>
                  <a:gd name="f302" fmla="val 3668"/>
                  <a:gd name="f303" fmla="val 798"/>
                  <a:gd name="f304" fmla="val 3481"/>
                  <a:gd name="f305" fmla="val 1019"/>
                  <a:gd name="f306" fmla="val 3431"/>
                  <a:gd name="f307" fmla="val 1279"/>
                  <a:gd name="f308" fmla="val 3430"/>
                  <a:gd name="f309" fmla="val 1284"/>
                  <a:gd name="f310" fmla="val 3432"/>
                  <a:gd name="f311" fmla="val 1288"/>
                  <a:gd name="f312" fmla="val 3435"/>
                  <a:gd name="f313" fmla="val 1292"/>
                  <a:gd name="f314" fmla="val 3498"/>
                  <a:gd name="f315" fmla="val 1347"/>
                  <a:gd name="f316" fmla="val 3824"/>
                  <a:gd name="f317" fmla="val 1628"/>
                  <a:gd name="f318" fmla="val 1746"/>
                  <a:gd name="f319" fmla="val 4134"/>
                  <a:gd name="f320" fmla="val 1751"/>
                  <a:gd name="f321" fmla="val 1762"/>
                  <a:gd name="f322" fmla="val 1774"/>
                  <a:gd name="f323" fmla="val 4138"/>
                  <a:gd name="f324" fmla="val 1786"/>
                  <a:gd name="f325" fmla="val 4130"/>
                  <a:gd name="f326" fmla="val 1794"/>
                  <a:gd name="f327" fmla="val 4118"/>
                  <a:gd name="f328" fmla="val 1797"/>
                  <a:gd name="f329" fmla="val 3937"/>
                  <a:gd name="f330" fmla="val 1834"/>
                  <a:gd name="f331" fmla="val 3324"/>
                  <a:gd name="f332" fmla="val 1980"/>
                  <a:gd name="f333" fmla="val 3075"/>
                  <a:gd name="f334" fmla="val 2307"/>
                  <a:gd name="f335" fmla="val 2773"/>
                  <a:gd name="f336" fmla="val 2702"/>
                  <a:gd name="f337" fmla="val 2608"/>
                  <a:gd name="f338" fmla="val 2803"/>
                  <a:gd name="f339" fmla="val 2294"/>
                  <a:gd name="f340" fmla="val 2292"/>
                  <a:gd name="f341" fmla="*/ f0 1 4140"/>
                  <a:gd name="f342" fmla="*/ f1 1 2887"/>
                  <a:gd name="f343" fmla="val f2"/>
                  <a:gd name="f344" fmla="val f3"/>
                  <a:gd name="f345" fmla="val f4"/>
                  <a:gd name="f346" fmla="+- f345 0 f343"/>
                  <a:gd name="f347" fmla="+- f344 0 f343"/>
                  <a:gd name="f348" fmla="*/ f347 1 4140"/>
                  <a:gd name="f349" fmla="*/ f346 1 2887"/>
                  <a:gd name="f350" fmla="*/ f343 1 f348"/>
                  <a:gd name="f351" fmla="*/ f344 1 f348"/>
                  <a:gd name="f352" fmla="*/ f343 1 f349"/>
                  <a:gd name="f353" fmla="*/ f345 1 f349"/>
                  <a:gd name="f354" fmla="*/ f350 f341 1"/>
                  <a:gd name="f355" fmla="*/ f351 f341 1"/>
                  <a:gd name="f356" fmla="*/ f353 f342 1"/>
                  <a:gd name="f357" fmla="*/ f352 f3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54" t="f357" r="f355" b="f356"/>
                <a:pathLst>
                  <a:path w="4140" h="2887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2"/>
                    </a:cubicBezTo>
                    <a:cubicBezTo>
                      <a:pt x="f34" y="f32"/>
                      <a:pt x="f35" y="f36"/>
                      <a:pt x="f37" y="f38"/>
                    </a:cubicBezTo>
                    <a:cubicBezTo>
                      <a:pt x="f39" y="f40"/>
                      <a:pt x="f41" y="f42"/>
                      <a:pt x="f43" y="f18"/>
                    </a:cubicBez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cubicBezTo>
                      <a:pt x="f62" y="f63"/>
                      <a:pt x="f64" y="f65"/>
                      <a:pt x="f66" y="f67"/>
                    </a:cubicBezTo>
                    <a:cubicBezTo>
                      <a:pt x="f68" y="f69"/>
                      <a:pt x="f68" y="f70"/>
                      <a:pt x="f71" y="f72"/>
                    </a:cubicBezTo>
                    <a:cubicBezTo>
                      <a:pt x="f73" y="f74"/>
                      <a:pt x="f75" y="f76"/>
                      <a:pt x="f77" y="f78"/>
                    </a:cubicBezTo>
                    <a:cubicBezTo>
                      <a:pt x="f79" y="f80"/>
                      <a:pt x="f81" y="f82"/>
                      <a:pt x="f83" y="f80"/>
                    </a:cubicBezTo>
                    <a:cubicBezTo>
                      <a:pt x="f84" y="f85"/>
                      <a:pt x="f86" y="f87"/>
                      <a:pt x="f84" y="f88"/>
                    </a:cubicBezTo>
                    <a:cubicBezTo>
                      <a:pt x="f89" y="f90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73" y="f103"/>
                      <a:pt x="f104" y="f105"/>
                    </a:cubicBezTo>
                    <a:cubicBezTo>
                      <a:pt x="f106" y="f107"/>
                      <a:pt x="f108" y="f109"/>
                      <a:pt x="f110" y="f111"/>
                    </a:cubicBezTo>
                    <a:cubicBezTo>
                      <a:pt x="f112" y="f113"/>
                      <a:pt x="f114" y="f115"/>
                      <a:pt x="f116" y="f55"/>
                    </a:cubicBezTo>
                    <a:cubicBezTo>
                      <a:pt x="f117" y="f118"/>
                      <a:pt x="f119" y="f111"/>
                      <a:pt x="f120" y="f121"/>
                    </a:cubicBezTo>
                    <a:cubicBezTo>
                      <a:pt x="f122" y="f123"/>
                      <a:pt x="f124" y="f96"/>
                      <a:pt x="f125" y="f126"/>
                    </a:cubicBezTo>
                    <a:cubicBezTo>
                      <a:pt x="f127" y="f128"/>
                      <a:pt x="f35" y="f129"/>
                      <a:pt x="f130" y="f131"/>
                    </a:cubicBezTo>
                    <a:cubicBezTo>
                      <a:pt x="f132" y="f131"/>
                      <a:pt x="f133" y="f134"/>
                      <a:pt x="f135" y="f32"/>
                    </a:cubicBezTo>
                    <a:cubicBezTo>
                      <a:pt x="f136" y="f137"/>
                      <a:pt x="f138" y="f139"/>
                      <a:pt x="f140" y="f57"/>
                    </a:cubicBezTo>
                    <a:cubicBezTo>
                      <a:pt x="f141" y="f142"/>
                      <a:pt x="f143" y="f144"/>
                      <a:pt x="f145" y="f146"/>
                    </a:cubicBezTo>
                    <a:cubicBezTo>
                      <a:pt x="f147" y="f148"/>
                      <a:pt x="f149" y="f150"/>
                      <a:pt x="f151" y="f152"/>
                    </a:cubicBezTo>
                    <a:cubicBezTo>
                      <a:pt x="f151" y="f153"/>
                      <a:pt x="f154" y="f155"/>
                      <a:pt x="f156" y="f155"/>
                    </a:cubicBezTo>
                    <a:cubicBezTo>
                      <a:pt x="f157" y="f158"/>
                      <a:pt x="f159" y="f160"/>
                      <a:pt x="f161" y="f162"/>
                    </a:cubicBezTo>
                    <a:cubicBezTo>
                      <a:pt x="f163" y="f164"/>
                      <a:pt x="f165" y="f166"/>
                      <a:pt x="f167" y="f168"/>
                    </a:cubicBezTo>
                    <a:cubicBezTo>
                      <a:pt x="f169" y="f170"/>
                      <a:pt x="f171" y="f172"/>
                      <a:pt x="f171" y="f173"/>
                    </a:cubicBezTo>
                    <a:cubicBezTo>
                      <a:pt x="f171" y="f174"/>
                      <a:pt x="f175" y="f176"/>
                      <a:pt x="f177" y="f178"/>
                    </a:cubicBezTo>
                    <a:cubicBezTo>
                      <a:pt x="f179" y="f180"/>
                      <a:pt x="f181" y="f182"/>
                      <a:pt x="f183" y="f184"/>
                    </a:cubicBezTo>
                    <a:cubicBezTo>
                      <a:pt x="f185" y="f186"/>
                      <a:pt x="f187" y="f188"/>
                      <a:pt x="f189" y="f190"/>
                    </a:cubicBezTo>
                    <a:cubicBezTo>
                      <a:pt x="f191" y="f192"/>
                      <a:pt x="f193" y="f194"/>
                      <a:pt x="f195" y="f196"/>
                    </a:cubicBezTo>
                    <a:cubicBezTo>
                      <a:pt x="f197" y="f198"/>
                      <a:pt x="f199" y="f200"/>
                      <a:pt x="f201" y="f202"/>
                    </a:cubicBezTo>
                    <a:cubicBezTo>
                      <a:pt x="f203" y="f204"/>
                      <a:pt x="f205" y="f206"/>
                      <a:pt x="f207" y="f208"/>
                    </a:cubicBezTo>
                    <a:cubicBezTo>
                      <a:pt x="f209" y="f210"/>
                      <a:pt x="f211" y="f212"/>
                      <a:pt x="f213" y="f214"/>
                    </a:cubicBezTo>
                    <a:cubicBezTo>
                      <a:pt x="f215" y="f216"/>
                      <a:pt x="f217" y="f218"/>
                      <a:pt x="f219" y="f220"/>
                    </a:cubicBezTo>
                    <a:cubicBezTo>
                      <a:pt x="f221" y="f222"/>
                      <a:pt x="f223" y="f224"/>
                      <a:pt x="f225" y="f226"/>
                    </a:cubicBezTo>
                    <a:cubicBezTo>
                      <a:pt x="f227" y="f228"/>
                      <a:pt x="f229" y="f228"/>
                      <a:pt x="f230" y="f231"/>
                    </a:cubicBezTo>
                    <a:lnTo>
                      <a:pt x="f232" y="f233"/>
                    </a:lnTo>
                    <a:cubicBezTo>
                      <a:pt x="f234" y="f235"/>
                      <a:pt x="f236" y="f235"/>
                      <a:pt x="f136" y="f235"/>
                    </a:cubicBezTo>
                    <a:cubicBezTo>
                      <a:pt x="f237" y="f238"/>
                      <a:pt x="f239" y="f240"/>
                      <a:pt x="f241" y="f242"/>
                    </a:cubicBezTo>
                    <a:cubicBezTo>
                      <a:pt x="f56" y="f243"/>
                      <a:pt x="f244" y="f245"/>
                      <a:pt x="f246" y="f247"/>
                    </a:cubicBezTo>
                    <a:cubicBezTo>
                      <a:pt x="f248" y="f249"/>
                      <a:pt x="f250" y="f249"/>
                      <a:pt x="f251" y="f252"/>
                    </a:cubicBezTo>
                    <a:cubicBezTo>
                      <a:pt x="f253" y="f247"/>
                      <a:pt x="f254" y="f255"/>
                      <a:pt x="f256" y="f257"/>
                    </a:cubicBezTo>
                    <a:cubicBezTo>
                      <a:pt x="f258" y="f259"/>
                      <a:pt x="f260" y="f261"/>
                      <a:pt x="f262" y="f263"/>
                    </a:cubicBezTo>
                    <a:cubicBezTo>
                      <a:pt x="f264" y="f265"/>
                      <a:pt x="f266" y="f267"/>
                      <a:pt x="f268" y="f269"/>
                    </a:cubicBezTo>
                    <a:cubicBezTo>
                      <a:pt x="f268" y="f269"/>
                      <a:pt x="f270" y="f269"/>
                      <a:pt x="f271" y="f272"/>
                    </a:cubicBezTo>
                    <a:lnTo>
                      <a:pt x="f273" y="f274"/>
                    </a:lnTo>
                    <a:cubicBezTo>
                      <a:pt x="f275" y="f75"/>
                      <a:pt x="f227" y="f276"/>
                      <a:pt x="f277" y="f75"/>
                    </a:cubicBezTo>
                    <a:cubicBezTo>
                      <a:pt x="f278" y="f279"/>
                      <a:pt x="f107" y="f280"/>
                      <a:pt x="f281" y="f282"/>
                    </a:cubicBezTo>
                    <a:cubicBezTo>
                      <a:pt x="f283" y="f284"/>
                      <a:pt x="f285" y="f286"/>
                      <a:pt x="f287" y="f288"/>
                    </a:cubicBezTo>
                    <a:cubicBezTo>
                      <a:pt x="f289" y="f290"/>
                      <a:pt x="f291" y="f262"/>
                      <a:pt x="f292" y="f293"/>
                    </a:cubicBezTo>
                    <a:cubicBezTo>
                      <a:pt x="f294" y="f295"/>
                      <a:pt x="f296" y="f297"/>
                      <a:pt x="f298" y="f120"/>
                    </a:cubicBezTo>
                    <a:cubicBezTo>
                      <a:pt x="f298" y="f43"/>
                      <a:pt x="f299" y="f196"/>
                      <a:pt x="f300" y="f301"/>
                    </a:cubicBezTo>
                    <a:cubicBezTo>
                      <a:pt x="f302" y="f303"/>
                      <a:pt x="f304" y="f305"/>
                      <a:pt x="f306" y="f307"/>
                    </a:cubicBezTo>
                    <a:cubicBezTo>
                      <a:pt x="f308" y="f309"/>
                      <a:pt x="f310" y="f311"/>
                      <a:pt x="f312" y="f313"/>
                    </a:cubicBezTo>
                    <a:cubicBezTo>
                      <a:pt x="f314" y="f315"/>
                      <a:pt x="f316" y="f317"/>
                      <a:pt x="f175" y="f318"/>
                    </a:cubicBezTo>
                    <a:cubicBezTo>
                      <a:pt x="f319" y="f320"/>
                      <a:pt x="f3" y="f321"/>
                      <a:pt x="f3" y="f322"/>
                    </a:cubicBezTo>
                    <a:cubicBezTo>
                      <a:pt x="f323" y="f324"/>
                      <a:pt x="f325" y="f326"/>
                      <a:pt x="f327" y="f328"/>
                    </a:cubicBezTo>
                    <a:cubicBezTo>
                      <a:pt x="f329" y="f330"/>
                      <a:pt x="f331" y="f332"/>
                      <a:pt x="f333" y="f334"/>
                    </a:cubicBezTo>
                    <a:cubicBezTo>
                      <a:pt x="f335" y="f336"/>
                      <a:pt x="f337" y="f338"/>
                      <a:pt x="f339" y="f4"/>
                    </a:cubicBezTo>
                    <a:cubicBezTo>
                      <a:pt x="f339" y="f4"/>
                      <a:pt x="f340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64">
                <a:extLst>
                  <a:ext uri="{FF2B5EF4-FFF2-40B4-BE49-F238E27FC236}">
                    <a16:creationId xmlns:a16="http://schemas.microsoft.com/office/drawing/2014/main" id="{C57B9585-7AD9-4243-AA4E-7C0815A85291}"/>
                  </a:ext>
                </a:extLst>
              </p:cNvPr>
              <p:cNvSpPr/>
              <p:nvPr/>
            </p:nvSpPr>
            <p:spPr>
              <a:xfrm>
                <a:off x="11756892" y="3517027"/>
                <a:ext cx="1000798" cy="5837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05"/>
                  <a:gd name="f4" fmla="val 470"/>
                  <a:gd name="f5" fmla="val 113"/>
                  <a:gd name="f6" fmla="val 89"/>
                  <a:gd name="f7" fmla="val 76"/>
                  <a:gd name="f8" fmla="val 64"/>
                  <a:gd name="f9" fmla="val 33"/>
                  <a:gd name="f10" fmla="val 35"/>
                  <a:gd name="f11" fmla="val 215"/>
                  <a:gd name="f12" fmla="val 308"/>
                  <a:gd name="f13" fmla="val 544"/>
                  <a:gd name="f14" fmla="val 438"/>
                  <a:gd name="f15" fmla="val 678"/>
                  <a:gd name="f16" fmla="val 492"/>
                  <a:gd name="f17" fmla="val 726"/>
                  <a:gd name="f18" fmla="val 462"/>
                  <a:gd name="f19" fmla="val 459"/>
                  <a:gd name="f20" fmla="val 635"/>
                  <a:gd name="f21" fmla="val 358"/>
                  <a:gd name="f22" fmla="val 558"/>
                  <a:gd name="f23" fmla="val 297"/>
                  <a:gd name="f24" fmla="val 383"/>
                  <a:gd name="f25" fmla="val 226"/>
                  <a:gd name="f26" fmla="val 290"/>
                  <a:gd name="f27" fmla="val 187"/>
                  <a:gd name="f28" fmla="val 198"/>
                  <a:gd name="f29" fmla="val 143"/>
                  <a:gd name="f30" fmla="*/ f0 1 805"/>
                  <a:gd name="f31" fmla="*/ f1 1 470"/>
                  <a:gd name="f32" fmla="val f2"/>
                  <a:gd name="f33" fmla="val f3"/>
                  <a:gd name="f34" fmla="val f4"/>
                  <a:gd name="f35" fmla="+- f34 0 f32"/>
                  <a:gd name="f36" fmla="+- f33 0 f32"/>
                  <a:gd name="f37" fmla="*/ f36 1 805"/>
                  <a:gd name="f38" fmla="*/ f35 1 470"/>
                  <a:gd name="f39" fmla="*/ f32 1 f37"/>
                  <a:gd name="f40" fmla="*/ f33 1 f37"/>
                  <a:gd name="f41" fmla="*/ f32 1 f38"/>
                  <a:gd name="f42" fmla="*/ f34 1 f38"/>
                  <a:gd name="f43" fmla="*/ f39 f30 1"/>
                  <a:gd name="f44" fmla="*/ f40 f30 1"/>
                  <a:gd name="f45" fmla="*/ f42 f31 1"/>
                  <a:gd name="f46" fmla="*/ f41 f3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3" t="f46" r="f44" b="f45"/>
                <a:pathLst>
                  <a:path w="805" h="470">
                    <a:moveTo>
                      <a:pt x="f5" y="f6"/>
                    </a:moveTo>
                    <a:cubicBezTo>
                      <a:pt x="f7" y="f8"/>
                      <a:pt x="f9" y="f10"/>
                      <a:pt x="f2" y="f2"/>
                    </a:cubicBezTo>
                    <a:cubicBezTo>
                      <a:pt x="f2" y="f2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3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5" y="f6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75" name="Freeform: Shape 65">
                <a:extLst>
                  <a:ext uri="{FF2B5EF4-FFF2-40B4-BE49-F238E27FC236}">
                    <a16:creationId xmlns:a16="http://schemas.microsoft.com/office/drawing/2014/main" id="{A28B0C29-1658-FA4F-A5BE-71A50BF610DA}"/>
                  </a:ext>
                </a:extLst>
              </p:cNvPr>
              <p:cNvSpPr/>
              <p:nvPr/>
            </p:nvSpPr>
            <p:spPr>
              <a:xfrm>
                <a:off x="11699632" y="3442341"/>
                <a:ext cx="1116562" cy="69458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898"/>
                  <a:gd name="f4" fmla="val 559"/>
                  <a:gd name="f5" fmla="val 887"/>
                  <a:gd name="f6" fmla="val 885"/>
                  <a:gd name="f7" fmla="val 884"/>
                  <a:gd name="f8" fmla="val 558"/>
                  <a:gd name="f9" fmla="val 882"/>
                  <a:gd name="f10" fmla="val 557"/>
                  <a:gd name="f11" fmla="val 824"/>
                  <a:gd name="f12" fmla="val 523"/>
                  <a:gd name="f13" fmla="val 771"/>
                  <a:gd name="f14" fmla="val 490"/>
                  <a:gd name="f15" fmla="val 720"/>
                  <a:gd name="f16" fmla="val 456"/>
                  <a:gd name="f17" fmla="val 615"/>
                  <a:gd name="f18" fmla="val 390"/>
                  <a:gd name="f19" fmla="val 517"/>
                  <a:gd name="f20" fmla="val 328"/>
                  <a:gd name="f21" fmla="val 401"/>
                  <a:gd name="f22" fmla="val 280"/>
                  <a:gd name="f23" fmla="val 296"/>
                  <a:gd name="f24" fmla="val 237"/>
                  <a:gd name="f25" fmla="val 215"/>
                  <a:gd name="f26" fmla="val 196"/>
                  <a:gd name="f27" fmla="val 145"/>
                  <a:gd name="f28" fmla="val 149"/>
                  <a:gd name="f29" fmla="val 96"/>
                  <a:gd name="f30" fmla="val 118"/>
                  <a:gd name="f31" fmla="val 30"/>
                  <a:gd name="f32" fmla="val 75"/>
                  <a:gd name="f33" fmla="val 1"/>
                  <a:gd name="f34" fmla="val 16"/>
                  <a:gd name="f35" fmla="val -1"/>
                  <a:gd name="f36" fmla="val 10"/>
                  <a:gd name="f37" fmla="val 4"/>
                  <a:gd name="f38" fmla="val 5"/>
                  <a:gd name="f39" fmla="val 12"/>
                  <a:gd name="f40" fmla="val 17"/>
                  <a:gd name="f41" fmla="val 20"/>
                  <a:gd name="f42" fmla="val 6"/>
                  <a:gd name="f43" fmla="val 47"/>
                  <a:gd name="f44" fmla="val 60"/>
                  <a:gd name="f45" fmla="val 110"/>
                  <a:gd name="f46" fmla="val 101"/>
                  <a:gd name="f47" fmla="val 157"/>
                  <a:gd name="f48" fmla="val 131"/>
                  <a:gd name="f49" fmla="val 226"/>
                  <a:gd name="f50" fmla="val 177"/>
                  <a:gd name="f51" fmla="val 305"/>
                  <a:gd name="f52" fmla="val 218"/>
                  <a:gd name="f53" fmla="val 410"/>
                  <a:gd name="f54" fmla="val 260"/>
                  <a:gd name="f55" fmla="val 528"/>
                  <a:gd name="f56" fmla="val 308"/>
                  <a:gd name="f57" fmla="val 626"/>
                  <a:gd name="f58" fmla="val 372"/>
                  <a:gd name="f59" fmla="val 730"/>
                  <a:gd name="f60" fmla="val 438"/>
                  <a:gd name="f61" fmla="val 782"/>
                  <a:gd name="f62" fmla="val 471"/>
                  <a:gd name="f63" fmla="val 835"/>
                  <a:gd name="f64" fmla="val 505"/>
                  <a:gd name="f65" fmla="val 892"/>
                  <a:gd name="f66" fmla="val 539"/>
                  <a:gd name="f67" fmla="val 542"/>
                  <a:gd name="f68" fmla="val 899"/>
                  <a:gd name="f69" fmla="val 548"/>
                  <a:gd name="f70" fmla="val 897"/>
                  <a:gd name="f71" fmla="val 554"/>
                  <a:gd name="f72" fmla="val 895"/>
                  <a:gd name="f73" fmla="val 891"/>
                  <a:gd name="f74" fmla="*/ f0 1 898"/>
                  <a:gd name="f75" fmla="*/ f1 1 559"/>
                  <a:gd name="f76" fmla="val f2"/>
                  <a:gd name="f77" fmla="val f3"/>
                  <a:gd name="f78" fmla="val f4"/>
                  <a:gd name="f79" fmla="+- f78 0 f76"/>
                  <a:gd name="f80" fmla="+- f77 0 f76"/>
                  <a:gd name="f81" fmla="*/ f80 1 898"/>
                  <a:gd name="f82" fmla="*/ f79 1 559"/>
                  <a:gd name="f83" fmla="*/ f76 1 f81"/>
                  <a:gd name="f84" fmla="*/ f77 1 f81"/>
                  <a:gd name="f85" fmla="*/ f76 1 f82"/>
                  <a:gd name="f86" fmla="*/ f78 1 f82"/>
                  <a:gd name="f87" fmla="*/ f83 f74 1"/>
                  <a:gd name="f88" fmla="*/ f84 f74 1"/>
                  <a:gd name="f89" fmla="*/ f86 f75 1"/>
                  <a:gd name="f90" fmla="*/ f85 f7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87" t="f90" r="f88" b="f89"/>
                <a:pathLst>
                  <a:path w="898" h="559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2" y="f37"/>
                      <a:pt x="f38" y="f33"/>
                    </a:cubicBezTo>
                    <a:cubicBezTo>
                      <a:pt x="f39" y="f35"/>
                      <a:pt x="f40" y="f33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3" y="f67"/>
                      <a:pt x="f68" y="f69"/>
                      <a:pt x="f70" y="f71"/>
                    </a:cubicBezTo>
                    <a:cubicBezTo>
                      <a:pt x="f72" y="f10"/>
                      <a:pt x="f73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66">
                <a:extLst>
                  <a:ext uri="{FF2B5EF4-FFF2-40B4-BE49-F238E27FC236}">
                    <a16:creationId xmlns:a16="http://schemas.microsoft.com/office/drawing/2014/main" id="{7DAF2806-5B49-0041-8380-B89B942D4C26}"/>
                  </a:ext>
                </a:extLst>
              </p:cNvPr>
              <p:cNvSpPr/>
              <p:nvPr/>
            </p:nvSpPr>
            <p:spPr>
              <a:xfrm>
                <a:off x="10652778" y="2529921"/>
                <a:ext cx="2043919" cy="278331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43"/>
                  <a:gd name="f4" fmla="val 2237"/>
                  <a:gd name="f5" fmla="val 583"/>
                  <a:gd name="f6" fmla="val 1443"/>
                  <a:gd name="f7" fmla="val 396"/>
                  <a:gd name="f8" fmla="val 1608"/>
                  <a:gd name="f9" fmla="val 394"/>
                  <a:gd name="f10" fmla="val 1610"/>
                  <a:gd name="f11" fmla="val 391"/>
                  <a:gd name="f12" fmla="val 1611"/>
                  <a:gd name="f13" fmla="val 390"/>
                  <a:gd name="f14" fmla="val 1612"/>
                  <a:gd name="f15" fmla="val 432"/>
                  <a:gd name="f16" fmla="val 1314"/>
                  <a:gd name="f17" fmla="val 576"/>
                  <a:gd name="f18" fmla="val 1387"/>
                  <a:gd name="f19" fmla="val 598"/>
                  <a:gd name="f20" fmla="val 1399"/>
                  <a:gd name="f21" fmla="val 601"/>
                  <a:gd name="f22" fmla="val 1427"/>
                  <a:gd name="f23" fmla="val 1469"/>
                  <a:gd name="f24" fmla="val 905"/>
                  <a:gd name="f25" fmla="val 1575"/>
                  <a:gd name="f26" fmla="val 728"/>
                  <a:gd name="f27" fmla="val 1632"/>
                  <a:gd name="f28" fmla="val 542"/>
                  <a:gd name="f29" fmla="val 369"/>
                  <a:gd name="f30" fmla="val 1167"/>
                  <a:gd name="f31" fmla="val 85"/>
                  <a:gd name="f32" fmla="val 895"/>
                  <a:gd name="f33" fmla="val -1"/>
                  <a:gd name="f34" fmla="val 690"/>
                  <a:gd name="f35" fmla="val 558"/>
                  <a:gd name="f36" fmla="val 91"/>
                  <a:gd name="f37" fmla="val 440"/>
                  <a:gd name="f38" fmla="val 205"/>
                  <a:gd name="f39" fmla="val 363"/>
                  <a:gd name="f40" fmla="val 333"/>
                  <a:gd name="f41" fmla="val 183"/>
                  <a:gd name="f42" fmla="val 632"/>
                  <a:gd name="f43" fmla="val 177"/>
                  <a:gd name="f44" fmla="val 868"/>
                  <a:gd name="f45" fmla="val 237"/>
                  <a:gd name="f46" fmla="val 1106"/>
                  <a:gd name="f47" fmla="val 260"/>
                  <a:gd name="f48" fmla="val 1201"/>
                  <a:gd name="f49" fmla="val 288"/>
                  <a:gd name="f50" fmla="val 1294"/>
                  <a:gd name="f51" fmla="val 277"/>
                  <a:gd name="f52" fmla="val 1392"/>
                  <a:gd name="f53" fmla="val 264"/>
                  <a:gd name="f54" fmla="val 1505"/>
                  <a:gd name="f55" fmla="val 240"/>
                  <a:gd name="f56" fmla="val 1645"/>
                  <a:gd name="f57" fmla="val 197"/>
                  <a:gd name="f58" fmla="val 1728"/>
                  <a:gd name="f59" fmla="val 2108"/>
                  <a:gd name="f60" fmla="val 58"/>
                  <a:gd name="f61" fmla="val 2150"/>
                  <a:gd name="f62" fmla="val 112"/>
                  <a:gd name="f63" fmla="val 2193"/>
                  <a:gd name="f64" fmla="val 159"/>
                  <a:gd name="f65" fmla="val 414"/>
                  <a:gd name="f66" fmla="val 1756"/>
                  <a:gd name="f67" fmla="val 443"/>
                  <a:gd name="f68" fmla="val 1701"/>
                  <a:gd name="f69" fmla="val 502"/>
                  <a:gd name="f70" fmla="val 561"/>
                  <a:gd name="f71" fmla="val 1572"/>
                  <a:gd name="f72" fmla="val 638"/>
                  <a:gd name="f73" fmla="val 1492"/>
                  <a:gd name="f74" fmla="val 735"/>
                  <a:gd name="f75" fmla="val 1434"/>
                  <a:gd name="f76" fmla="val 844"/>
                  <a:gd name="f77" fmla="val 1408"/>
                  <a:gd name="f78" fmla="val 1072"/>
                  <a:gd name="f79" fmla="val 1352"/>
                  <a:gd name="f80" fmla="val 1308"/>
                  <a:gd name="f81" fmla="val 1172"/>
                  <a:gd name="f82" fmla="*/ f0 1 1643"/>
                  <a:gd name="f83" fmla="*/ f1 1 2237"/>
                  <a:gd name="f84" fmla="val f2"/>
                  <a:gd name="f85" fmla="val f3"/>
                  <a:gd name="f86" fmla="val f4"/>
                  <a:gd name="f87" fmla="+- f86 0 f84"/>
                  <a:gd name="f88" fmla="+- f85 0 f84"/>
                  <a:gd name="f89" fmla="*/ f88 1 1643"/>
                  <a:gd name="f90" fmla="*/ f87 1 2237"/>
                  <a:gd name="f91" fmla="*/ f84 1 f89"/>
                  <a:gd name="f92" fmla="*/ f85 1 f89"/>
                  <a:gd name="f93" fmla="*/ f84 1 f90"/>
                  <a:gd name="f94" fmla="*/ f86 1 f90"/>
                  <a:gd name="f95" fmla="*/ f91 f82 1"/>
                  <a:gd name="f96" fmla="*/ f92 f82 1"/>
                  <a:gd name="f97" fmla="*/ f94 f83 1"/>
                  <a:gd name="f98" fmla="*/ f93 f8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5" t="f98" r="f96" b="f97"/>
                <a:pathLst>
                  <a:path w="1643" h="2237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lnTo>
                      <a:pt x="f17" y="f18"/>
                    </a:lnTo>
                    <a:cubicBezTo>
                      <a:pt x="f19" y="f20"/>
                      <a:pt x="f21" y="f22"/>
                      <a:pt x="f5" y="f6"/>
                    </a:cubicBezTo>
                    <a:close/>
                    <a:moveTo>
                      <a:pt x="f23" y="f24"/>
                    </a:moveTo>
                    <a:cubicBezTo>
                      <a:pt x="f25" y="f26"/>
                      <a:pt x="f27" y="f28"/>
                      <a:pt x="f3" y="f29"/>
                    </a:cubicBezTo>
                    <a:cubicBezTo>
                      <a:pt x="f30" y="f31"/>
                      <a:pt x="f32" y="f33"/>
                      <a:pt x="f34" y="f2"/>
                    </a:cubicBezTo>
                    <a:cubicBezTo>
                      <a:pt x="f35" y="f36"/>
                      <a:pt x="f37" y="f38"/>
                      <a:pt x="f39" y="f40"/>
                    </a:cubicBezTo>
                    <a:cubicBezTo>
                      <a:pt x="f41" y="f42"/>
                      <a:pt x="f43" y="f44"/>
                      <a:pt x="f45" y="f46"/>
                    </a:cubicBezTo>
                    <a:cubicBezTo>
                      <a:pt x="f47" y="f48"/>
                      <a:pt x="f49" y="f50"/>
                      <a:pt x="f51" y="f52"/>
                    </a:cubicBezTo>
                    <a:cubicBezTo>
                      <a:pt x="f53" y="f54"/>
                      <a:pt x="f55" y="f56"/>
                      <a:pt x="f57" y="f58"/>
                    </a:cubicBezTo>
                    <a:lnTo>
                      <a:pt x="f2" y="f59"/>
                    </a:lnTo>
                    <a:cubicBezTo>
                      <a:pt x="f60" y="f61"/>
                      <a:pt x="f62" y="f63"/>
                      <a:pt x="f64" y="f4"/>
                    </a:cubicBezTo>
                    <a:lnTo>
                      <a:pt x="f65" y="f66"/>
                    </a:lnTo>
                    <a:cubicBezTo>
                      <a:pt x="f67" y="f68"/>
                      <a:pt x="f69" y="f27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23" y="f24"/>
                    </a:cubicBezTo>
                    <a:close/>
                  </a:path>
                </a:pathLst>
              </a:custGeom>
              <a:solidFill>
                <a:srgbClr val="393424">
                  <a:alpha val="55686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77" name="Freeform: Shape 67">
                <a:extLst>
                  <a:ext uri="{FF2B5EF4-FFF2-40B4-BE49-F238E27FC236}">
                    <a16:creationId xmlns:a16="http://schemas.microsoft.com/office/drawing/2014/main" id="{3274B643-53F4-6E4B-A920-57F0956D0EDF}"/>
                  </a:ext>
                </a:extLst>
              </p:cNvPr>
              <p:cNvSpPr/>
              <p:nvPr/>
            </p:nvSpPr>
            <p:spPr>
              <a:xfrm>
                <a:off x="11087204" y="4104560"/>
                <a:ext cx="180492" cy="5265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6"/>
                  <a:gd name="f4" fmla="val 424"/>
                  <a:gd name="f5" fmla="val 22"/>
                  <a:gd name="f6" fmla="val 91"/>
                  <a:gd name="f7" fmla="val 378"/>
                  <a:gd name="f8" fmla="val 70"/>
                  <a:gd name="f9" fmla="*/ f0 1 146"/>
                  <a:gd name="f10" fmla="*/ f1 1 424"/>
                  <a:gd name="f11" fmla="val f2"/>
                  <a:gd name="f12" fmla="val f3"/>
                  <a:gd name="f13" fmla="val f4"/>
                  <a:gd name="f14" fmla="+- f13 0 f11"/>
                  <a:gd name="f15" fmla="+- f12 0 f11"/>
                  <a:gd name="f16" fmla="*/ f15 1 146"/>
                  <a:gd name="f17" fmla="*/ f14 1 424"/>
                  <a:gd name="f18" fmla="*/ f11 1 f16"/>
                  <a:gd name="f19" fmla="*/ f12 1 f16"/>
                  <a:gd name="f20" fmla="*/ f11 1 f17"/>
                  <a:gd name="f21" fmla="*/ f13 1 f17"/>
                  <a:gd name="f22" fmla="*/ f18 f9 1"/>
                  <a:gd name="f23" fmla="*/ f19 f9 1"/>
                  <a:gd name="f24" fmla="*/ f21 f10 1"/>
                  <a:gd name="f25" fmla="*/ f20 f1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2" t="f25" r="f23" b="f24"/>
                <a:pathLst>
                  <a:path w="146" h="424">
                    <a:moveTo>
                      <a:pt x="f3" y="f5"/>
                    </a:moveTo>
                    <a:lnTo>
                      <a:pt x="f6" y="f4"/>
                    </a:lnTo>
                    <a:lnTo>
                      <a:pt x="f2" y="f7"/>
                    </a:lnTo>
                    <a:lnTo>
                      <a:pt x="f8" y="f2"/>
                    </a:lnTo>
                    <a:close/>
                  </a:path>
                </a:pathLst>
              </a:custGeom>
              <a:solidFill>
                <a:srgbClr val="0E131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68">
                <a:extLst>
                  <a:ext uri="{FF2B5EF4-FFF2-40B4-BE49-F238E27FC236}">
                    <a16:creationId xmlns:a16="http://schemas.microsoft.com/office/drawing/2014/main" id="{52C57F6F-FBC4-774D-95B1-B0A434B6379F}"/>
                  </a:ext>
                </a:extLst>
              </p:cNvPr>
              <p:cNvSpPr/>
              <p:nvPr/>
            </p:nvSpPr>
            <p:spPr>
              <a:xfrm>
                <a:off x="10626634" y="2192584"/>
                <a:ext cx="2139766" cy="330860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20"/>
                  <a:gd name="f4" fmla="val 2659"/>
                  <a:gd name="f5" fmla="val 663"/>
                  <a:gd name="f6" fmla="val 1721"/>
                  <a:gd name="f7" fmla="val 476"/>
                  <a:gd name="f8" fmla="val 1886"/>
                  <a:gd name="f9" fmla="val 452"/>
                  <a:gd name="f10" fmla="val 1907"/>
                  <a:gd name="f11" fmla="val 415"/>
                  <a:gd name="f12" fmla="val 1887"/>
                  <a:gd name="f13" fmla="val 420"/>
                  <a:gd name="f14" fmla="val 1855"/>
                  <a:gd name="f15" fmla="val 455"/>
                  <a:gd name="f16" fmla="val 1613"/>
                  <a:gd name="f17" fmla="val 459"/>
                  <a:gd name="f18" fmla="val 1591"/>
                  <a:gd name="f19" fmla="val 484"/>
                  <a:gd name="f20" fmla="val 1578"/>
                  <a:gd name="f21" fmla="val 504"/>
                  <a:gd name="f22" fmla="val 1589"/>
                  <a:gd name="f23" fmla="val 656"/>
                  <a:gd name="f24" fmla="val 1665"/>
                  <a:gd name="f25" fmla="val 678"/>
                  <a:gd name="f26" fmla="val 1676"/>
                  <a:gd name="f27" fmla="val 682"/>
                  <a:gd name="f28" fmla="val 1706"/>
                  <a:gd name="f29" fmla="val 1469"/>
                  <a:gd name="f30" fmla="val 67"/>
                  <a:gd name="f31" fmla="val 1165"/>
                  <a:gd name="f32" fmla="val -116"/>
                  <a:gd name="f33" fmla="val 707"/>
                  <a:gd name="f34" fmla="val 87"/>
                  <a:gd name="f35" fmla="val 446"/>
                  <a:gd name="f36" fmla="val 521"/>
                  <a:gd name="f37" fmla="val 267"/>
                  <a:gd name="f38" fmla="val 818"/>
                  <a:gd name="f39" fmla="val 226"/>
                  <a:gd name="f40" fmla="val 1148"/>
                  <a:gd name="f41" fmla="val 318"/>
                  <a:gd name="f42" fmla="val 1384"/>
                  <a:gd name="f43" fmla="val 353"/>
                  <a:gd name="f44" fmla="val 1475"/>
                  <a:gd name="f45" fmla="val 368"/>
                  <a:gd name="f46" fmla="val 1572"/>
                  <a:gd name="f47" fmla="val 357"/>
                  <a:gd name="f48" fmla="val 1670"/>
                  <a:gd name="f49" fmla="val 344"/>
                  <a:gd name="f50" fmla="val 1783"/>
                  <a:gd name="f51" fmla="val 320"/>
                  <a:gd name="f52" fmla="val 1923"/>
                  <a:gd name="f53" fmla="val 278"/>
                  <a:gd name="f54" fmla="val 2006"/>
                  <a:gd name="f55" fmla="val 11"/>
                  <a:gd name="f56" fmla="val 2520"/>
                  <a:gd name="f57" fmla="val -13"/>
                  <a:gd name="f58" fmla="val 2565"/>
                  <a:gd name="f59" fmla="val 4"/>
                  <a:gd name="f60" fmla="val 2620"/>
                  <a:gd name="f61" fmla="val 48"/>
                  <a:gd name="f62" fmla="val 2645"/>
                  <a:gd name="f63" fmla="val 96"/>
                  <a:gd name="f64" fmla="val 2674"/>
                  <a:gd name="f65" fmla="val 160"/>
                  <a:gd name="f66" fmla="val 2656"/>
                  <a:gd name="f67" fmla="val 187"/>
                  <a:gd name="f68" fmla="val 2606"/>
                  <a:gd name="f69" fmla="val 489"/>
                  <a:gd name="f70" fmla="val 2034"/>
                  <a:gd name="f71" fmla="val 518"/>
                  <a:gd name="f72" fmla="val 1979"/>
                  <a:gd name="f73" fmla="val 577"/>
                  <a:gd name="f74" fmla="val 1910"/>
                  <a:gd name="f75" fmla="val 636"/>
                  <a:gd name="f76" fmla="val 1850"/>
                  <a:gd name="f77" fmla="val 713"/>
                  <a:gd name="f78" fmla="val 1770"/>
                  <a:gd name="f79" fmla="val 811"/>
                  <a:gd name="f80" fmla="val 1711"/>
                  <a:gd name="f81" fmla="val 919"/>
                  <a:gd name="f82" fmla="val 1686"/>
                  <a:gd name="f83" fmla="val 1630"/>
                  <a:gd name="f84" fmla="val 1450"/>
                  <a:gd name="f85" fmla="val 1545"/>
                  <a:gd name="f86" fmla="val 1183"/>
                  <a:gd name="f87" fmla="val 1806"/>
                  <a:gd name="f88" fmla="val 749"/>
                  <a:gd name="f89" fmla="val 1771"/>
                  <a:gd name="f90" fmla="val 249"/>
                  <a:gd name="f91" fmla="*/ f0 1 1720"/>
                  <a:gd name="f92" fmla="*/ f1 1 2659"/>
                  <a:gd name="f93" fmla="val f2"/>
                  <a:gd name="f94" fmla="val f3"/>
                  <a:gd name="f95" fmla="val f4"/>
                  <a:gd name="f96" fmla="+- f95 0 f93"/>
                  <a:gd name="f97" fmla="+- f94 0 f93"/>
                  <a:gd name="f98" fmla="*/ f97 1 1720"/>
                  <a:gd name="f99" fmla="*/ f96 1 2659"/>
                  <a:gd name="f100" fmla="*/ f93 1 f98"/>
                  <a:gd name="f101" fmla="*/ f94 1 f98"/>
                  <a:gd name="f102" fmla="*/ f93 1 f99"/>
                  <a:gd name="f103" fmla="*/ f95 1 f99"/>
                  <a:gd name="f104" fmla="*/ f100 f91 1"/>
                  <a:gd name="f105" fmla="*/ f101 f91 1"/>
                  <a:gd name="f106" fmla="*/ f103 f92 1"/>
                  <a:gd name="f107" fmla="*/ f102 f9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4" t="f107" r="f105" b="f106"/>
                <a:pathLst>
                  <a:path w="1720" h="2659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11" y="f12"/>
                      <a:pt x="f13" y="f14"/>
                    </a:cubicBezTo>
                    <a:lnTo>
                      <a:pt x="f15" y="f16"/>
                    </a:lnTo>
                    <a:cubicBezTo>
                      <a:pt x="f17" y="f18"/>
                      <a:pt x="f19" y="f20"/>
                      <a:pt x="f21" y="f22"/>
                    </a:cubicBezTo>
                    <a:lnTo>
                      <a:pt x="f23" y="f24"/>
                    </a:lnTo>
                    <a:cubicBezTo>
                      <a:pt x="f25" y="f26"/>
                      <a:pt x="f27" y="f28"/>
                      <a:pt x="f5" y="f6"/>
                    </a:cubicBezTo>
                    <a:close/>
                    <a:moveTo>
                      <a:pt x="f29" y="f30"/>
                    </a:move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lnTo>
                      <a:pt x="f55" y="f56"/>
                    </a:ln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lnTo>
                      <a:pt x="f69" y="f70"/>
                    </a:lnTo>
                    <a:cubicBezTo>
                      <a:pt x="f71" y="f72"/>
                      <a:pt x="f73" y="f74"/>
                      <a:pt x="f75" y="f76"/>
                    </a:cubicBezTo>
                    <a:cubicBezTo>
                      <a:pt x="f77" y="f78"/>
                      <a:pt x="f79" y="f80"/>
                      <a:pt x="f81" y="f82"/>
                    </a:cubicBezTo>
                    <a:cubicBezTo>
                      <a:pt x="f40" y="f83"/>
                      <a:pt x="f42" y="f84"/>
                      <a:pt x="f85" y="f86"/>
                    </a:cubicBezTo>
                    <a:cubicBezTo>
                      <a:pt x="f87" y="f88"/>
                      <a:pt x="f89" y="f90"/>
                      <a:pt x="f29" y="f30"/>
                    </a:cubicBezTo>
                    <a:close/>
                  </a:path>
                </a:pathLst>
              </a:custGeom>
              <a:solidFill>
                <a:srgbClr val="7DB8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69">
                <a:extLst>
                  <a:ext uri="{FF2B5EF4-FFF2-40B4-BE49-F238E27FC236}">
                    <a16:creationId xmlns:a16="http://schemas.microsoft.com/office/drawing/2014/main" id="{3B32819E-F483-924D-B9B2-9391D62943DE}"/>
                  </a:ext>
                </a:extLst>
              </p:cNvPr>
              <p:cNvSpPr/>
              <p:nvPr/>
            </p:nvSpPr>
            <p:spPr>
              <a:xfrm>
                <a:off x="10624148" y="2181385"/>
                <a:ext cx="2157193" cy="332728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734"/>
                  <a:gd name="f4" fmla="val 2674"/>
                  <a:gd name="f5" fmla="val 496"/>
                  <a:gd name="f6" fmla="val 1600"/>
                  <a:gd name="f7" fmla="val 492"/>
                  <a:gd name="f8" fmla="val 488"/>
                  <a:gd name="f9" fmla="val 1601"/>
                  <a:gd name="f10" fmla="val 484"/>
                  <a:gd name="f11" fmla="val 1603"/>
                  <a:gd name="f12" fmla="val 476"/>
                  <a:gd name="f13" fmla="val 1607"/>
                  <a:gd name="f14" fmla="val 471"/>
                  <a:gd name="f15" fmla="val 1614"/>
                  <a:gd name="f16" fmla="val 469"/>
                  <a:gd name="f17" fmla="val 1622"/>
                  <a:gd name="f18" fmla="val 434"/>
                  <a:gd name="f19" fmla="val 1865"/>
                  <a:gd name="f20" fmla="val 433"/>
                  <a:gd name="f21" fmla="val 1878"/>
                  <a:gd name="f22" fmla="val 440"/>
                  <a:gd name="f23" fmla="val 1887"/>
                  <a:gd name="f24" fmla="val 448"/>
                  <a:gd name="f25" fmla="val 1893"/>
                  <a:gd name="f26" fmla="val 456"/>
                  <a:gd name="f27" fmla="val 1897"/>
                  <a:gd name="f28" fmla="val 467"/>
                  <a:gd name="f29" fmla="val 1898"/>
                  <a:gd name="f30" fmla="val 478"/>
                  <a:gd name="f31" fmla="val 1889"/>
                  <a:gd name="f32" fmla="val 665"/>
                  <a:gd name="f33" fmla="val 1724"/>
                  <a:gd name="f34" fmla="val 672"/>
                  <a:gd name="f35" fmla="val 1718"/>
                  <a:gd name="f36" fmla="val 676"/>
                  <a:gd name="f37" fmla="val 1709"/>
                  <a:gd name="f38" fmla="val 674"/>
                  <a:gd name="f39" fmla="val 1700"/>
                  <a:gd name="f40" fmla="val 673"/>
                  <a:gd name="f41" fmla="val 1691"/>
                  <a:gd name="f42" fmla="val 668"/>
                  <a:gd name="f43" fmla="val 1684"/>
                  <a:gd name="f44" fmla="val 659"/>
                  <a:gd name="f45" fmla="val 1679"/>
                  <a:gd name="f46" fmla="val 508"/>
                  <a:gd name="f47" fmla="val 504"/>
                  <a:gd name="f48" fmla="val 500"/>
                  <a:gd name="f49" fmla="val 461"/>
                  <a:gd name="f50" fmla="val 1910"/>
                  <a:gd name="f51" fmla="val 454"/>
                  <a:gd name="f52" fmla="val 447"/>
                  <a:gd name="f53" fmla="val 1908"/>
                  <a:gd name="f54" fmla="val 441"/>
                  <a:gd name="f55" fmla="val 1905"/>
                  <a:gd name="f56" fmla="val 426"/>
                  <a:gd name="f57" fmla="val 1896"/>
                  <a:gd name="f58" fmla="val 418"/>
                  <a:gd name="f59" fmla="val 1880"/>
                  <a:gd name="f60" fmla="val 419"/>
                  <a:gd name="f61" fmla="val 1862"/>
                  <a:gd name="f62" fmla="val 1621"/>
                  <a:gd name="f63" fmla="val 457"/>
                  <a:gd name="f64" fmla="val 1608"/>
                  <a:gd name="f65" fmla="val 466"/>
                  <a:gd name="f66" fmla="val 1597"/>
                  <a:gd name="f67" fmla="val 477"/>
                  <a:gd name="f68" fmla="val 1591"/>
                  <a:gd name="f69" fmla="val 489"/>
                  <a:gd name="f70" fmla="val 1584"/>
                  <a:gd name="f71" fmla="val 503"/>
                  <a:gd name="f72" fmla="val 515"/>
                  <a:gd name="f73" fmla="val 1590"/>
                  <a:gd name="f74" fmla="val 666"/>
                  <a:gd name="f75" fmla="val 1667"/>
                  <a:gd name="f76" fmla="val 678"/>
                  <a:gd name="f77" fmla="val 1673"/>
                  <a:gd name="f78" fmla="val 687"/>
                  <a:gd name="f79" fmla="val 688"/>
                  <a:gd name="f80" fmla="val 1698"/>
                  <a:gd name="f81" fmla="val 690"/>
                  <a:gd name="f82" fmla="val 1712"/>
                  <a:gd name="f83" fmla="val 685"/>
                  <a:gd name="f84" fmla="val 1725"/>
                  <a:gd name="f85" fmla="val 675"/>
                  <a:gd name="f86" fmla="val 487"/>
                  <a:gd name="f87" fmla="val 1899"/>
                  <a:gd name="f88" fmla="val 480"/>
                  <a:gd name="f89" fmla="val 1906"/>
                  <a:gd name="f90" fmla="val 470"/>
                  <a:gd name="f91" fmla="val 1224"/>
                  <a:gd name="f92" fmla="val 14"/>
                  <a:gd name="f93" fmla="val 1137"/>
                  <a:gd name="f94" fmla="val 1045"/>
                  <a:gd name="f95" fmla="val 35"/>
                  <a:gd name="f96" fmla="val 951"/>
                  <a:gd name="f97" fmla="val 77"/>
                  <a:gd name="f98" fmla="val 759"/>
                  <a:gd name="f99" fmla="val 162"/>
                  <a:gd name="f100" fmla="val 584"/>
                  <a:gd name="f101" fmla="val 324"/>
                  <a:gd name="f102" fmla="val 459"/>
                  <a:gd name="f103" fmla="val 532"/>
                  <a:gd name="f104" fmla="val 287"/>
                  <a:gd name="f105" fmla="val 819"/>
                  <a:gd name="f106" fmla="val 238"/>
                  <a:gd name="f107" fmla="val 1147"/>
                  <a:gd name="f108" fmla="val 332"/>
                  <a:gd name="f109" fmla="val 1389"/>
                  <a:gd name="f110" fmla="val 369"/>
                  <a:gd name="f111" fmla="val 1487"/>
                  <a:gd name="f112" fmla="val 383"/>
                  <a:gd name="f113" fmla="val 371"/>
                  <a:gd name="f114" fmla="val 1678"/>
                  <a:gd name="f115" fmla="val 359"/>
                  <a:gd name="f116" fmla="val 1786"/>
                  <a:gd name="f117" fmla="val 335"/>
                  <a:gd name="f118" fmla="val 1932"/>
                  <a:gd name="f119" fmla="val 291"/>
                  <a:gd name="f120" fmla="val 2017"/>
                  <a:gd name="f121" fmla="val 24"/>
                  <a:gd name="f122" fmla="val 2532"/>
                  <a:gd name="f123" fmla="val 3"/>
                  <a:gd name="f124" fmla="val 2573"/>
                  <a:gd name="f125" fmla="val 18"/>
                  <a:gd name="f126" fmla="val 2624"/>
                  <a:gd name="f127" fmla="val 58"/>
                  <a:gd name="f128" fmla="val 2647"/>
                  <a:gd name="f129" fmla="val 80"/>
                  <a:gd name="f130" fmla="val 2660"/>
                  <a:gd name="f131" fmla="val 105"/>
                  <a:gd name="f132" fmla="val 2663"/>
                  <a:gd name="f133" fmla="val 131"/>
                  <a:gd name="f134" fmla="val 2657"/>
                  <a:gd name="f135" fmla="val 155"/>
                  <a:gd name="f136" fmla="val 2650"/>
                  <a:gd name="f137" fmla="val 175"/>
                  <a:gd name="f138" fmla="val 2633"/>
                  <a:gd name="f139" fmla="val 187"/>
                  <a:gd name="f140" fmla="val 2610"/>
                  <a:gd name="f141" fmla="val 2039"/>
                  <a:gd name="f142" fmla="val 1991"/>
                  <a:gd name="f143" fmla="val 565"/>
                  <a:gd name="f144" fmla="val 1929"/>
                  <a:gd name="f145" fmla="val 637"/>
                  <a:gd name="f146" fmla="val 1853"/>
                  <a:gd name="f147" fmla="val 717"/>
                  <a:gd name="f148" fmla="val 1770"/>
                  <a:gd name="f149" fmla="val 816"/>
                  <a:gd name="f150" fmla="val 1713"/>
                  <a:gd name="f151" fmla="val 923"/>
                  <a:gd name="f152" fmla="val 1687"/>
                  <a:gd name="f153" fmla="val 1158"/>
                  <a:gd name="f154" fmla="val 1629"/>
                  <a:gd name="f155" fmla="val 1391"/>
                  <a:gd name="f156" fmla="val 1443"/>
                  <a:gd name="f157" fmla="val 1544"/>
                  <a:gd name="f158" fmla="val 1187"/>
                  <a:gd name="f159" fmla="val 1670"/>
                  <a:gd name="f160" fmla="val 978"/>
                  <a:gd name="f161" fmla="val 1731"/>
                  <a:gd name="f162" fmla="val 748"/>
                  <a:gd name="f163" fmla="val 1717"/>
                  <a:gd name="f164" fmla="val 538"/>
                  <a:gd name="f165" fmla="val 1703"/>
                  <a:gd name="f166" fmla="val 330"/>
                  <a:gd name="f167" fmla="val 1616"/>
                  <a:gd name="f168" fmla="val 168"/>
                  <a:gd name="f169" fmla="val 1470"/>
                  <a:gd name="f170" fmla="val 81"/>
                  <a:gd name="f171" fmla="val 1397"/>
                  <a:gd name="f172" fmla="val 36"/>
                  <a:gd name="f173" fmla="val 1314"/>
                  <a:gd name="f174" fmla="val 86"/>
                  <a:gd name="f175" fmla="val 68"/>
                  <a:gd name="f176" fmla="val 2669"/>
                  <a:gd name="f177" fmla="val 50"/>
                  <a:gd name="f178" fmla="val 4"/>
                  <a:gd name="f179" fmla="val 2632"/>
                  <a:gd name="f180" fmla="val -13"/>
                  <a:gd name="f181" fmla="val 12"/>
                  <a:gd name="f182" fmla="val 2525"/>
                  <a:gd name="f183" fmla="val 278"/>
                  <a:gd name="f184" fmla="val 2010"/>
                  <a:gd name="f185" fmla="val 321"/>
                  <a:gd name="f186" fmla="val 1928"/>
                  <a:gd name="f187" fmla="val 345"/>
                  <a:gd name="f188" fmla="val 1783"/>
                  <a:gd name="f189" fmla="val 357"/>
                  <a:gd name="f190" fmla="val 1677"/>
                  <a:gd name="f191" fmla="val 368"/>
                  <a:gd name="f192" fmla="val 355"/>
                  <a:gd name="f193" fmla="val 1490"/>
                  <a:gd name="f194" fmla="val 318"/>
                  <a:gd name="f195" fmla="val 1394"/>
                  <a:gd name="f196" fmla="val 223"/>
                  <a:gd name="f197" fmla="val 1148"/>
                  <a:gd name="f198" fmla="val 272"/>
                  <a:gd name="f199" fmla="val 815"/>
                  <a:gd name="f200" fmla="val 526"/>
                  <a:gd name="f201" fmla="val 574"/>
                  <a:gd name="f202" fmla="val 314"/>
                  <a:gd name="f203" fmla="val 751"/>
                  <a:gd name="f204" fmla="val 151"/>
                  <a:gd name="f205" fmla="val 945"/>
                  <a:gd name="f206" fmla="val 64"/>
                  <a:gd name="f207" fmla="val 1140"/>
                  <a:gd name="f208" fmla="val -23"/>
                  <a:gd name="f209" fmla="val 1329"/>
                  <a:gd name="f210" fmla="val -22"/>
                  <a:gd name="f211" fmla="val 1478"/>
                  <a:gd name="f212" fmla="val 1627"/>
                  <a:gd name="f213" fmla="val 158"/>
                  <a:gd name="f214" fmla="val 1746"/>
                  <a:gd name="f215" fmla="val 750"/>
                  <a:gd name="f216" fmla="val 983"/>
                  <a:gd name="f217" fmla="val 1557"/>
                  <a:gd name="f218" fmla="val 1194"/>
                  <a:gd name="f219" fmla="val 1401"/>
                  <a:gd name="f220" fmla="val 1453"/>
                  <a:gd name="f221" fmla="val 1165"/>
                  <a:gd name="f222" fmla="val 1643"/>
                  <a:gd name="f223" fmla="val 927"/>
                  <a:gd name="f224" fmla="val 1701"/>
                  <a:gd name="f225" fmla="val 822"/>
                  <a:gd name="f226" fmla="val 1726"/>
                  <a:gd name="f227" fmla="val 725"/>
                  <a:gd name="f228" fmla="val 1782"/>
                  <a:gd name="f229" fmla="val 647"/>
                  <a:gd name="f230" fmla="val 1863"/>
                  <a:gd name="f231" fmla="val 576"/>
                  <a:gd name="f232" fmla="val 1937"/>
                  <a:gd name="f233" fmla="val 527"/>
                  <a:gd name="f234" fmla="val 1999"/>
                  <a:gd name="f235" fmla="val 502"/>
                  <a:gd name="f236" fmla="val 2046"/>
                  <a:gd name="f237" fmla="val 200"/>
                  <a:gd name="f238" fmla="val 2617"/>
                  <a:gd name="f239" fmla="val 186"/>
                  <a:gd name="f240" fmla="val 2643"/>
                  <a:gd name="f241" fmla="val 163"/>
                  <a:gd name="f242" fmla="val 2661"/>
                  <a:gd name="f243" fmla="val 135"/>
                  <a:gd name="f244" fmla="val 2670"/>
                  <a:gd name="f245" fmla="val 124"/>
                  <a:gd name="f246" fmla="val 2673"/>
                  <a:gd name="f247" fmla="val 114"/>
                  <a:gd name="f248" fmla="*/ f0 1 1734"/>
                  <a:gd name="f249" fmla="*/ f1 1 2674"/>
                  <a:gd name="f250" fmla="val f2"/>
                  <a:gd name="f251" fmla="val f3"/>
                  <a:gd name="f252" fmla="val f4"/>
                  <a:gd name="f253" fmla="+- f252 0 f250"/>
                  <a:gd name="f254" fmla="+- f251 0 f250"/>
                  <a:gd name="f255" fmla="*/ f254 1 1734"/>
                  <a:gd name="f256" fmla="*/ f253 1 2674"/>
                  <a:gd name="f257" fmla="*/ f250 1 f255"/>
                  <a:gd name="f258" fmla="*/ f251 1 f255"/>
                  <a:gd name="f259" fmla="*/ f250 1 f256"/>
                  <a:gd name="f260" fmla="*/ f252 1 f256"/>
                  <a:gd name="f261" fmla="*/ f257 f248 1"/>
                  <a:gd name="f262" fmla="*/ f258 f248 1"/>
                  <a:gd name="f263" fmla="*/ f260 f249 1"/>
                  <a:gd name="f264" fmla="*/ f259 f24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61" t="f264" r="f262" b="f263"/>
                <a:pathLst>
                  <a:path w="1734" h="2674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lnTo>
                      <a:pt x="f18" y="f19"/>
                    </a:ln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30" y="f31"/>
                    </a:cubicBezTo>
                    <a:lnTo>
                      <a:pt x="f32" y="f33"/>
                    </a:ln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2" y="f43"/>
                      <a:pt x="f44" y="f45"/>
                    </a:cubicBezTo>
                    <a:lnTo>
                      <a:pt x="f46" y="f11"/>
                    </a:lnTo>
                    <a:cubicBezTo>
                      <a:pt x="f47" y="f9"/>
                      <a:pt x="f48" y="f6"/>
                      <a:pt x="f5" y="f6"/>
                    </a:cubicBezTo>
                    <a:close/>
                    <a:moveTo>
                      <a:pt x="f49" y="f50"/>
                    </a:moveTo>
                    <a:cubicBezTo>
                      <a:pt x="f51" y="f50"/>
                      <a:pt x="f52" y="f53"/>
                      <a:pt x="f54" y="f55"/>
                    </a:cubicBezTo>
                    <a:cubicBezTo>
                      <a:pt x="f56" y="f57"/>
                      <a:pt x="f58" y="f59"/>
                      <a:pt x="f60" y="f61"/>
                    </a:cubicBezTo>
                    <a:lnTo>
                      <a:pt x="f26" y="f62"/>
                    </a:ln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0"/>
                      <a:pt x="f72" y="f73"/>
                    </a:cubicBezTo>
                    <a:lnTo>
                      <a:pt x="f74" y="f75"/>
                    </a:lnTo>
                    <a:cubicBezTo>
                      <a:pt x="f76" y="f77"/>
                      <a:pt x="f78" y="f43"/>
                      <a:pt x="f79" y="f80"/>
                    </a:cubicBezTo>
                    <a:cubicBezTo>
                      <a:pt x="f81" y="f82"/>
                      <a:pt x="f83" y="f84"/>
                      <a:pt x="f85" y="f3"/>
                    </a:cubicBezTo>
                    <a:lnTo>
                      <a:pt x="f86" y="f87"/>
                    </a:lnTo>
                    <a:cubicBezTo>
                      <a:pt x="f88" y="f89"/>
                      <a:pt x="f90" y="f50"/>
                      <a:pt x="f49" y="f50"/>
                    </a:cubicBezTo>
                    <a:close/>
                    <a:moveTo>
                      <a:pt x="f91" y="f92"/>
                    </a:moveTo>
                    <a:cubicBezTo>
                      <a:pt x="f93" y="f92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103"/>
                    </a:cubicBezTo>
                    <a:cubicBezTo>
                      <a:pt x="f104" y="f105"/>
                      <a:pt x="f106" y="f107"/>
                      <a:pt x="f108" y="f109"/>
                    </a:cubicBezTo>
                    <a:cubicBezTo>
                      <a:pt x="f110" y="f111"/>
                      <a:pt x="f112" y="f70"/>
                      <a:pt x="f113" y="f114"/>
                    </a:cubicBezTo>
                    <a:cubicBezTo>
                      <a:pt x="f115" y="f116"/>
                      <a:pt x="f117" y="f118"/>
                      <a:pt x="f119" y="f120"/>
                    </a:cubicBezTo>
                    <a:lnTo>
                      <a:pt x="f121" y="f122"/>
                    </a:lnTo>
                    <a:cubicBezTo>
                      <a:pt x="f123" y="f124"/>
                      <a:pt x="f125" y="f126"/>
                      <a:pt x="f127" y="f128"/>
                    </a:cubicBezTo>
                    <a:cubicBezTo>
                      <a:pt x="f129" y="f130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39" y="f140"/>
                    </a:cubicBezTo>
                    <a:lnTo>
                      <a:pt x="f69" y="f141"/>
                    </a:lnTo>
                    <a:cubicBezTo>
                      <a:pt x="f72" y="f142"/>
                      <a:pt x="f143" y="f144"/>
                      <a:pt x="f145" y="f146"/>
                    </a:cubicBezTo>
                    <a:cubicBezTo>
                      <a:pt x="f147" y="f148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9" y="f170"/>
                    </a:cubicBezTo>
                    <a:cubicBezTo>
                      <a:pt x="f171" y="f172"/>
                      <a:pt x="f173" y="f92"/>
                      <a:pt x="f91" y="f92"/>
                    </a:cubicBezTo>
                    <a:close/>
                    <a:moveTo>
                      <a:pt x="f131" y="f4"/>
                    </a:moveTo>
                    <a:cubicBezTo>
                      <a:pt x="f174" y="f4"/>
                      <a:pt x="f175" y="f176"/>
                      <a:pt x="f177" y="f130"/>
                    </a:cubicBezTo>
                    <a:cubicBezTo>
                      <a:pt x="f178" y="f179"/>
                      <a:pt x="f180" y="f124"/>
                      <a:pt x="f181" y="f182"/>
                    </a:cubicBezTo>
                    <a:lnTo>
                      <a:pt x="f183" y="f184"/>
                    </a:lnTo>
                    <a:cubicBezTo>
                      <a:pt x="f185" y="f186"/>
                      <a:pt x="f187" y="f188"/>
                      <a:pt x="f189" y="f190"/>
                    </a:cubicBezTo>
                    <a:cubicBezTo>
                      <a:pt x="f191" y="f70"/>
                      <a:pt x="f192" y="f193"/>
                      <a:pt x="f194" y="f195"/>
                    </a:cubicBezTo>
                    <a:cubicBezTo>
                      <a:pt x="f196" y="f197"/>
                      <a:pt x="f198" y="f199"/>
                      <a:pt x="f52" y="f200"/>
                    </a:cubicBezTo>
                    <a:cubicBezTo>
                      <a:pt x="f201" y="f202"/>
                      <a:pt x="f203" y="f204"/>
                      <a:pt x="f205" y="f206"/>
                    </a:cubicBezTo>
                    <a:cubicBezTo>
                      <a:pt x="f207" y="f208"/>
                      <a:pt x="f209" y="f210"/>
                      <a:pt x="f211" y="f175"/>
                    </a:cubicBezTo>
                    <a:cubicBezTo>
                      <a:pt x="f212" y="f213"/>
                      <a:pt x="f163" y="f101"/>
                      <a:pt x="f161" y="f164"/>
                    </a:cubicBezTo>
                    <a:cubicBezTo>
                      <a:pt x="f214" y="f215"/>
                      <a:pt x="f43" y="f216"/>
                      <a:pt x="f217" y="f218"/>
                    </a:cubicBezTo>
                    <a:cubicBezTo>
                      <a:pt x="f219" y="f220"/>
                      <a:pt x="f221" y="f222"/>
                      <a:pt x="f223" y="f224"/>
                    </a:cubicBezTo>
                    <a:cubicBezTo>
                      <a:pt x="f225" y="f226"/>
                      <a:pt x="f227" y="f228"/>
                      <a:pt x="f229" y="f230"/>
                    </a:cubicBezTo>
                    <a:cubicBezTo>
                      <a:pt x="f231" y="f232"/>
                      <a:pt x="f233" y="f234"/>
                      <a:pt x="f235" y="f236"/>
                    </a:cubicBezTo>
                    <a:lnTo>
                      <a:pt x="f237" y="f238"/>
                    </a:lnTo>
                    <a:cubicBezTo>
                      <a:pt x="f239" y="f240"/>
                      <a:pt x="f241" y="f242"/>
                      <a:pt x="f243" y="f244"/>
                    </a:cubicBezTo>
                    <a:cubicBezTo>
                      <a:pt x="f245" y="f246"/>
                      <a:pt x="f247" y="f4"/>
                      <a:pt x="f131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70">
                <a:extLst>
                  <a:ext uri="{FF2B5EF4-FFF2-40B4-BE49-F238E27FC236}">
                    <a16:creationId xmlns:a16="http://schemas.microsoft.com/office/drawing/2014/main" id="{722AD6E6-9EE9-3146-8B83-4CFF247D48AD}"/>
                  </a:ext>
                </a:extLst>
              </p:cNvPr>
              <p:cNvSpPr/>
              <p:nvPr/>
            </p:nvSpPr>
            <p:spPr>
              <a:xfrm>
                <a:off x="10636596" y="5382943"/>
                <a:ext cx="184227" cy="1207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"/>
                  <a:gd name="f4" fmla="val 98"/>
                  <a:gd name="f5" fmla="val 84"/>
                  <a:gd name="f6" fmla="val 136"/>
                  <a:gd name="f7" fmla="val 63"/>
                  <a:gd name="f8" fmla="val 116"/>
                  <a:gd name="f9" fmla="val 43"/>
                  <a:gd name="f10" fmla="val 89"/>
                  <a:gd name="f11" fmla="val 26"/>
                  <a:gd name="f12" fmla="val 59"/>
                  <a:gd name="f13" fmla="val 8"/>
                  <a:gd name="f14" fmla="val 27"/>
                  <a:gd name="f15" fmla="val -1"/>
                  <a:gd name="f16" fmla="val 34"/>
                  <a:gd name="f17" fmla="val 16"/>
                  <a:gd name="f18" fmla="val 66"/>
                  <a:gd name="f19" fmla="val 47"/>
                  <a:gd name="f20" fmla="val 80"/>
                  <a:gd name="f21" fmla="val 103"/>
                  <a:gd name="f22" fmla="val 118"/>
                  <a:gd name="f23" fmla="val 101"/>
                  <a:gd name="f24" fmla="*/ f0 1 149"/>
                  <a:gd name="f25" fmla="*/ f1 1 98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149"/>
                  <a:gd name="f32" fmla="*/ f29 1 98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149" h="98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2" y="f2"/>
                    </a:cubicBezTo>
                    <a:cubicBezTo>
                      <a:pt x="f2" y="f16"/>
                      <a:pt x="f17" y="f18"/>
                      <a:pt x="f19" y="f5"/>
                    </a:cubicBezTo>
                    <a:cubicBezTo>
                      <a:pt x="f20" y="f21"/>
                      <a:pt x="f22" y="f23"/>
                      <a:pt x="f3" y="f5"/>
                    </a:cubicBezTo>
                    <a:close/>
                  </a:path>
                </a:pathLst>
              </a:custGeom>
              <a:solidFill>
                <a:srgbClr val="0E131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1" name="Freeform: Shape 71">
                <a:extLst>
                  <a:ext uri="{FF2B5EF4-FFF2-40B4-BE49-F238E27FC236}">
                    <a16:creationId xmlns:a16="http://schemas.microsoft.com/office/drawing/2014/main" id="{743C8E86-119A-544C-B3F8-559C8DB13217}"/>
                  </a:ext>
                </a:extLst>
              </p:cNvPr>
              <p:cNvSpPr/>
              <p:nvPr/>
            </p:nvSpPr>
            <p:spPr>
              <a:xfrm>
                <a:off x="11132012" y="2346940"/>
                <a:ext cx="1537292" cy="182110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36"/>
                  <a:gd name="f4" fmla="val 1464"/>
                  <a:gd name="f5" fmla="val 1082"/>
                  <a:gd name="f6" fmla="val 1012"/>
                  <a:gd name="f7" fmla="val 855"/>
                  <a:gd name="f8" fmla="val 1385"/>
                  <a:gd name="f9" fmla="val 465"/>
                  <a:gd name="f10" fmla="val 1563"/>
                  <a:gd name="f11" fmla="val 208"/>
                  <a:gd name="f12" fmla="val 1408"/>
                  <a:gd name="f13" fmla="val -47"/>
                  <a:gd name="f14" fmla="val 1252"/>
                  <a:gd name="f15" fmla="val -71"/>
                  <a:gd name="f16" fmla="val 825"/>
                  <a:gd name="f17" fmla="val 155"/>
                  <a:gd name="f18" fmla="val 451"/>
                  <a:gd name="f19" fmla="val 381"/>
                  <a:gd name="f20" fmla="val 78"/>
                  <a:gd name="f21" fmla="val 772"/>
                  <a:gd name="f22" fmla="val -99"/>
                  <a:gd name="f23" fmla="val 1028"/>
                  <a:gd name="f24" fmla="val 56"/>
                  <a:gd name="f25" fmla="val 1283"/>
                  <a:gd name="f26" fmla="val 210"/>
                  <a:gd name="f27" fmla="val 1307"/>
                  <a:gd name="f28" fmla="val 639"/>
                  <a:gd name="f29" fmla="*/ f0 1 1236"/>
                  <a:gd name="f30" fmla="*/ f1 1 1464"/>
                  <a:gd name="f31" fmla="val f2"/>
                  <a:gd name="f32" fmla="val f3"/>
                  <a:gd name="f33" fmla="val f4"/>
                  <a:gd name="f34" fmla="+- f33 0 f31"/>
                  <a:gd name="f35" fmla="+- f32 0 f31"/>
                  <a:gd name="f36" fmla="*/ f35 1 1236"/>
                  <a:gd name="f37" fmla="*/ f34 1 1464"/>
                  <a:gd name="f38" fmla="*/ f31 1 f36"/>
                  <a:gd name="f39" fmla="*/ f32 1 f36"/>
                  <a:gd name="f40" fmla="*/ f31 1 f37"/>
                  <a:gd name="f41" fmla="*/ f33 1 f37"/>
                  <a:gd name="f42" fmla="*/ f38 f29 1"/>
                  <a:gd name="f43" fmla="*/ f39 f29 1"/>
                  <a:gd name="f44" fmla="*/ f41 f30 1"/>
                  <a:gd name="f45" fmla="*/ f40 f3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2" t="f45" r="f43" b="f44"/>
                <a:pathLst>
                  <a:path w="1236" h="146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5" y="f6"/>
                    </a:cubicBezTo>
                    <a:close/>
                  </a:path>
                </a:pathLst>
              </a:custGeom>
              <a:solidFill>
                <a:srgbClr val="223146">
                  <a:alpha val="91765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2" name="Freeform: Shape 72">
                <a:extLst>
                  <a:ext uri="{FF2B5EF4-FFF2-40B4-BE49-F238E27FC236}">
                    <a16:creationId xmlns:a16="http://schemas.microsoft.com/office/drawing/2014/main" id="{F15970CB-AC4F-5447-9D9B-229239C7D5A1}"/>
                  </a:ext>
                </a:extLst>
              </p:cNvPr>
              <p:cNvSpPr/>
              <p:nvPr/>
            </p:nvSpPr>
            <p:spPr>
              <a:xfrm>
                <a:off x="11144463" y="2338223"/>
                <a:ext cx="1534803" cy="1819859"/>
              </a:xfrm>
              <a:custGeom>
                <a:avLst/>
                <a:gdLst>
                  <a:gd name="f0" fmla="val 180"/>
                  <a:gd name="f1" fmla="val w"/>
                  <a:gd name="f2" fmla="val h"/>
                  <a:gd name="f3" fmla="val 0"/>
                  <a:gd name="f4" fmla="val 1234"/>
                  <a:gd name="f5" fmla="val 1463"/>
                  <a:gd name="f6" fmla="val 1155"/>
                  <a:gd name="f7" fmla="val 673"/>
                  <a:gd name="f8" fmla="val 1034"/>
                  <a:gd name="f9" fmla="val 619"/>
                  <a:gd name="f10" fmla="val 1096"/>
                  <a:gd name="f11" fmla="val 513"/>
                  <a:gd name="f12" fmla="val 1217"/>
                  <a:gd name="f13" fmla="val 567"/>
                  <a:gd name="f14" fmla="val 1089"/>
                  <a:gd name="f15" fmla="val 787"/>
                  <a:gd name="f16" fmla="val 968"/>
                  <a:gd name="f17" fmla="val 733"/>
                  <a:gd name="f18" fmla="val 1030"/>
                  <a:gd name="f19" fmla="val 625"/>
                  <a:gd name="f20" fmla="val 1152"/>
                  <a:gd name="f21" fmla="val 679"/>
                  <a:gd name="f22" fmla="val 1026"/>
                  <a:gd name="f23" fmla="val 894"/>
                  <a:gd name="f24" fmla="val 905"/>
                  <a:gd name="f25" fmla="val 840"/>
                  <a:gd name="f26" fmla="val 964"/>
                  <a:gd name="f27" fmla="val 738"/>
                  <a:gd name="f28" fmla="val 1085"/>
                  <a:gd name="f29" fmla="val 794"/>
                  <a:gd name="f30" fmla="val 948"/>
                  <a:gd name="f31" fmla="val 1028"/>
                  <a:gd name="f32" fmla="val 827"/>
                  <a:gd name="f33" fmla="val 973"/>
                  <a:gd name="f34" fmla="val 901"/>
                  <a:gd name="f35" fmla="val 846"/>
                  <a:gd name="f36" fmla="val 1022"/>
                  <a:gd name="f37" fmla="val 900"/>
                  <a:gd name="f38" fmla="val 871"/>
                  <a:gd name="f39" fmla="val 1161"/>
                  <a:gd name="f40" fmla="val 750"/>
                  <a:gd name="f41" fmla="val 1106"/>
                  <a:gd name="f42" fmla="val 824"/>
                  <a:gd name="f43" fmla="val 979"/>
                  <a:gd name="f44" fmla="val 945"/>
                  <a:gd name="f45" fmla="val 1294"/>
                  <a:gd name="f46" fmla="val 1239"/>
                  <a:gd name="f47" fmla="val 746"/>
                  <a:gd name="f48" fmla="val 1112"/>
                  <a:gd name="f49" fmla="val 868"/>
                  <a:gd name="f50" fmla="val 1167"/>
                  <a:gd name="f51" fmla="val 666"/>
                  <a:gd name="f52" fmla="val 1237"/>
                  <a:gd name="f53" fmla="val 568"/>
                  <a:gd name="f54" fmla="val 1192"/>
                  <a:gd name="f55" fmla="val 642"/>
                  <a:gd name="f56" fmla="val 1065"/>
                  <a:gd name="f57" fmla="val 740"/>
                  <a:gd name="f58" fmla="val 1110"/>
                  <a:gd name="f59" fmla="val 588"/>
                  <a:gd name="f60" fmla="val 1369"/>
                  <a:gd name="f61" fmla="val 490"/>
                  <a:gd name="f62" fmla="val 1325"/>
                  <a:gd name="f63" fmla="val 563"/>
                  <a:gd name="f64" fmla="val 1198"/>
                  <a:gd name="f65" fmla="val 662"/>
                  <a:gd name="f66" fmla="val 1243"/>
                  <a:gd name="f67" fmla="val 483"/>
                  <a:gd name="f68" fmla="val 1322"/>
                  <a:gd name="f69" fmla="val 384"/>
                  <a:gd name="f70" fmla="val 1277"/>
                  <a:gd name="f71" fmla="val 458"/>
                  <a:gd name="f72" fmla="val 1151"/>
                  <a:gd name="f73" fmla="val 557"/>
                  <a:gd name="f74" fmla="val 1195"/>
                  <a:gd name="f75" fmla="val 378"/>
                  <a:gd name="f76" fmla="val 1275"/>
                  <a:gd name="f77" fmla="val 268"/>
                  <a:gd name="f78" fmla="val 1225"/>
                  <a:gd name="f79" fmla="val 342"/>
                  <a:gd name="f80" fmla="val 1098"/>
                  <a:gd name="f81" fmla="val 451"/>
                  <a:gd name="f82" fmla="val 1148"/>
                  <a:gd name="f83" fmla="val 261"/>
                  <a:gd name="f84" fmla="val 1222"/>
                  <a:gd name="f85" fmla="val 167"/>
                  <a:gd name="f86" fmla="val 1179"/>
                  <a:gd name="f87" fmla="val 241"/>
                  <a:gd name="f88" fmla="val 1053"/>
                  <a:gd name="f89" fmla="val 335"/>
                  <a:gd name="f90" fmla="val 160"/>
                  <a:gd name="f91" fmla="val 1177"/>
                  <a:gd name="f92" fmla="val 48"/>
                  <a:gd name="f93" fmla="val 1126"/>
                  <a:gd name="f94" fmla="val 122"/>
                  <a:gd name="f95" fmla="val 999"/>
                  <a:gd name="f96" fmla="val 234"/>
                  <a:gd name="f97" fmla="val 1050"/>
                  <a:gd name="f98" fmla="val 28"/>
                  <a:gd name="f99" fmla="val 949"/>
                  <a:gd name="f100" fmla="val 99"/>
                  <a:gd name="f101" fmla="val 821"/>
                  <a:gd name="f102" fmla="val 193"/>
                  <a:gd name="f103" fmla="val 863"/>
                  <a:gd name="f104" fmla="val 119"/>
                  <a:gd name="f105" fmla="val 990"/>
                  <a:gd name="f106" fmla="val 173"/>
                  <a:gd name="f107" fmla="val 686"/>
                  <a:gd name="f108" fmla="val 271"/>
                  <a:gd name="f109" fmla="val 730"/>
                  <a:gd name="f110" fmla="val 197"/>
                  <a:gd name="f111" fmla="val 857"/>
                  <a:gd name="f112" fmla="val 103"/>
                  <a:gd name="f113" fmla="val 815"/>
                  <a:gd name="f114" fmla="val 247"/>
                  <a:gd name="f115" fmla="val 552"/>
                  <a:gd name="f116" fmla="val 348"/>
                  <a:gd name="f117" fmla="val 597"/>
                  <a:gd name="f118" fmla="val 274"/>
                  <a:gd name="f119" fmla="val 724"/>
                  <a:gd name="f120" fmla="val 177"/>
                  <a:gd name="f121" fmla="val 680"/>
                  <a:gd name="f122" fmla="val 308"/>
                  <a:gd name="f123" fmla="val 442"/>
                  <a:gd name="f124" fmla="val 411"/>
                  <a:gd name="f125" fmla="val 488"/>
                  <a:gd name="f126" fmla="val 351"/>
                  <a:gd name="f127" fmla="val 591"/>
                  <a:gd name="f128" fmla="val 251"/>
                  <a:gd name="f129" fmla="val 545"/>
                  <a:gd name="f130" fmla="val 371"/>
                  <a:gd name="f131" fmla="val 328"/>
                  <a:gd name="f132" fmla="val 477"/>
                  <a:gd name="f133" fmla="val 376"/>
                  <a:gd name="f134" fmla="val 414"/>
                  <a:gd name="f135" fmla="val 482"/>
                  <a:gd name="f136" fmla="val 311"/>
                  <a:gd name="f137" fmla="val 436"/>
                  <a:gd name="f138" fmla="val 433"/>
                  <a:gd name="f139" fmla="val 214"/>
                  <a:gd name="f140" fmla="val 542"/>
                  <a:gd name="f141" fmla="val 264"/>
                  <a:gd name="f142" fmla="val 481"/>
                  <a:gd name="f143" fmla="val 369"/>
                  <a:gd name="f144" fmla="val 374"/>
                  <a:gd name="f145" fmla="val 321"/>
                  <a:gd name="f146" fmla="val 495"/>
                  <a:gd name="f147" fmla="val 100"/>
                  <a:gd name="f148" fmla="val 608"/>
                  <a:gd name="f149" fmla="val 151"/>
                  <a:gd name="f150" fmla="val 546"/>
                  <a:gd name="f151" fmla="val 257"/>
                  <a:gd name="f152" fmla="val 437"/>
                  <a:gd name="f153" fmla="val 208"/>
                  <a:gd name="f154" fmla="val 615"/>
                  <a:gd name="f155" fmla="val 154"/>
                  <a:gd name="f156" fmla="val 727"/>
                  <a:gd name="f157" fmla="val 205"/>
                  <a:gd name="f158" fmla="val 553"/>
                  <a:gd name="f159" fmla="val 260"/>
                  <a:gd name="f160" fmla="val 42"/>
                  <a:gd name="f161" fmla="val 793"/>
                  <a:gd name="f162" fmla="val 93"/>
                  <a:gd name="f163" fmla="val 731"/>
                  <a:gd name="f164" fmla="val 198"/>
                  <a:gd name="f165" fmla="val 618"/>
                  <a:gd name="f166" fmla="val 148"/>
                  <a:gd name="f167" fmla="val 800"/>
                  <a:gd name="f168" fmla="val 95"/>
                  <a:gd name="f169" fmla="val 138"/>
                  <a:gd name="f170" fmla="val 831"/>
                  <a:gd name="f171" fmla="val 244"/>
                  <a:gd name="f172" fmla="val 202"/>
                  <a:gd name="f173" fmla="val 141"/>
                  <a:gd name="f174" fmla="val 1009"/>
                  <a:gd name="f175" fmla="val 190"/>
                  <a:gd name="f176" fmla="val 296"/>
                  <a:gd name="f177" fmla="val 838"/>
                  <a:gd name="f178" fmla="val 1016"/>
                  <a:gd name="f179" fmla="val 1116"/>
                  <a:gd name="f180" fmla="val 238"/>
                  <a:gd name="f181" fmla="val 344"/>
                  <a:gd name="f182" fmla="val 955"/>
                  <a:gd name="f183" fmla="val 299"/>
                  <a:gd name="f184" fmla="val 929"/>
                  <a:gd name="f185" fmla="val 572"/>
                  <a:gd name="f186" fmla="val 991"/>
                  <a:gd name="f187" fmla="val 465"/>
                  <a:gd name="f188" fmla="val 1090"/>
                  <a:gd name="f189" fmla="val 510"/>
                  <a:gd name="f190" fmla="val 616"/>
                  <a:gd name="f191" fmla="val 685"/>
                  <a:gd name="f192" fmla="val 925"/>
                  <a:gd name="f193" fmla="val 578"/>
                  <a:gd name="f194" fmla="val 1024"/>
                  <a:gd name="f195" fmla="val 623"/>
                  <a:gd name="f196" fmla="val 961"/>
                  <a:gd name="f197" fmla="val 859"/>
                  <a:gd name="f198" fmla="val 691"/>
                  <a:gd name="f199" fmla="val 958"/>
                  <a:gd name="f200" fmla="val 736"/>
                  <a:gd name="f201" fmla="val 898"/>
                  <a:gd name="f202" fmla="val 837"/>
                  <a:gd name="f203" fmla="val 723"/>
                  <a:gd name="f204" fmla="val 796"/>
                  <a:gd name="f205" fmla="val 799"/>
                  <a:gd name="f206" fmla="val 895"/>
                  <a:gd name="f207" fmla="val 844"/>
                  <a:gd name="f208" fmla="val 970"/>
                  <a:gd name="f209" fmla="val 719"/>
                  <a:gd name="f210" fmla="val 932"/>
                  <a:gd name="f211" fmla="val 817"/>
                  <a:gd name="f212" fmla="val 976"/>
                  <a:gd name="f213" fmla="val 743"/>
                  <a:gd name="f214" fmla="val 1103"/>
                  <a:gd name="f215" fmla="val 645"/>
                  <a:gd name="f216" fmla="val 1059"/>
                  <a:gd name="f217" fmla="val 539"/>
                  <a:gd name="f218" fmla="val 1011"/>
                  <a:gd name="f219" fmla="val 613"/>
                  <a:gd name="f220" fmla="val 885"/>
                  <a:gd name="f221" fmla="val 712"/>
                  <a:gd name="f222" fmla="val 638"/>
                  <a:gd name="f223" fmla="val 1056"/>
                  <a:gd name="f224" fmla="val 536"/>
                  <a:gd name="f225" fmla="val 1017"/>
                  <a:gd name="f226" fmla="val 635"/>
                  <a:gd name="f227" fmla="val 1062"/>
                  <a:gd name="f228" fmla="val 561"/>
                  <a:gd name="f229" fmla="val 1188"/>
                  <a:gd name="f230" fmla="val 462"/>
                  <a:gd name="f231" fmla="val 1144"/>
                  <a:gd name="f232" fmla="val 419"/>
                  <a:gd name="f233" fmla="val 965"/>
                  <a:gd name="f234" fmla="val 529"/>
                  <a:gd name="f235" fmla="val 1015"/>
                  <a:gd name="f236" fmla="val 455"/>
                  <a:gd name="f237" fmla="val 1141"/>
                  <a:gd name="f238" fmla="val 345"/>
                  <a:gd name="f239" fmla="val 1092"/>
                  <a:gd name="f240" fmla="val 319"/>
                  <a:gd name="f241" fmla="val 920"/>
                  <a:gd name="f242" fmla="val 413"/>
                  <a:gd name="f243" fmla="val 962"/>
                  <a:gd name="f244" fmla="val 338"/>
                  <a:gd name="f245" fmla="val 245"/>
                  <a:gd name="f246" fmla="val 1047"/>
                  <a:gd name="f247" fmla="val 312"/>
                  <a:gd name="f248" fmla="val 917"/>
                  <a:gd name="f249" fmla="val 1044"/>
                  <a:gd name="f250" fmla="val 125"/>
                  <a:gd name="f251" fmla="val 993"/>
                  <a:gd name="f252" fmla="val 199"/>
                  <a:gd name="f253" fmla="val 866"/>
                  <a:gd name="f254" fmla="val 389"/>
                  <a:gd name="f255" fmla="val 784"/>
                  <a:gd name="f256" fmla="val 315"/>
                  <a:gd name="f257" fmla="val 911"/>
                  <a:gd name="f258" fmla="val 203"/>
                  <a:gd name="f259" fmla="val 860"/>
                  <a:gd name="f260" fmla="val 277"/>
                  <a:gd name="f261" fmla="val 734"/>
                  <a:gd name="f262" fmla="val 468"/>
                  <a:gd name="f263" fmla="val 651"/>
                  <a:gd name="f264" fmla="val 394"/>
                  <a:gd name="f265" fmla="val 777"/>
                  <a:gd name="f266" fmla="val 280"/>
                  <a:gd name="f267" fmla="val 354"/>
                  <a:gd name="f268" fmla="val 600"/>
                  <a:gd name="f269" fmla="val 531"/>
                  <a:gd name="f270" fmla="val 543"/>
                  <a:gd name="f271" fmla="val 471"/>
                  <a:gd name="f272" fmla="val 358"/>
                  <a:gd name="f273" fmla="val 594"/>
                  <a:gd name="f274" fmla="val 418"/>
                  <a:gd name="f275" fmla="val 492"/>
                  <a:gd name="f276" fmla="val 430"/>
                  <a:gd name="f277" fmla="val 534"/>
                  <a:gd name="f278" fmla="val 421"/>
                  <a:gd name="f279" fmla="val 486"/>
                  <a:gd name="f280" fmla="val 379"/>
                  <a:gd name="f281" fmla="val 424"/>
                  <a:gd name="f282" fmla="val 372"/>
                  <a:gd name="f283" fmla="val 549"/>
                  <a:gd name="f284" fmla="val 266"/>
                  <a:gd name="f285" fmla="val 317"/>
                  <a:gd name="f286" fmla="val 763"/>
                  <a:gd name="f287" fmla="val 363"/>
                  <a:gd name="f288" fmla="val 701"/>
                  <a:gd name="f289" fmla="val 469"/>
                  <a:gd name="f290" fmla="val 606"/>
                  <a:gd name="f291" fmla="val 426"/>
                  <a:gd name="f292" fmla="val 668"/>
                  <a:gd name="f293" fmla="val 766"/>
                  <a:gd name="f294" fmla="val 357"/>
                  <a:gd name="f295" fmla="val 314"/>
                  <a:gd name="f296" fmla="val 828"/>
                  <a:gd name="f297" fmla="val 250"/>
                  <a:gd name="f298" fmla="val 882"/>
                  <a:gd name="f299" fmla="val 408"/>
                  <a:gd name="f300" fmla="val 773"/>
                  <a:gd name="f301" fmla="val 359"/>
                  <a:gd name="f302" fmla="val 835"/>
                  <a:gd name="f303" fmla="val 254"/>
                  <a:gd name="f304" fmla="val 944"/>
                  <a:gd name="f305" fmla="val 302"/>
                  <a:gd name="f306" fmla="val 889"/>
                  <a:gd name="f307" fmla="val 412"/>
                  <a:gd name="f308" fmla="val 951"/>
                  <a:gd name="f309" fmla="val 306"/>
                  <a:gd name="f310" fmla="val 350"/>
                  <a:gd name="f311" fmla="val 988"/>
                  <a:gd name="f312" fmla="val 456"/>
                  <a:gd name="f313" fmla="val 524"/>
                  <a:gd name="f314" fmla="val 886"/>
                  <a:gd name="f315" fmla="val 984"/>
                  <a:gd name="f316" fmla="val 463"/>
                  <a:gd name="f317" fmla="val 922"/>
                  <a:gd name="f318" fmla="val 757"/>
                  <a:gd name="f319" fmla="val 637"/>
                  <a:gd name="f320" fmla="val 820"/>
                  <a:gd name="f321" fmla="val 530"/>
                  <a:gd name="f322" fmla="val 918"/>
                  <a:gd name="f323" fmla="val 574"/>
                  <a:gd name="f324" fmla="val 856"/>
                  <a:gd name="f325" fmla="val 682"/>
                  <a:gd name="f326" fmla="val 695"/>
                  <a:gd name="f327" fmla="val 745"/>
                  <a:gd name="f328" fmla="val 754"/>
                  <a:gd name="f329" fmla="val 644"/>
                  <a:gd name="f330" fmla="val 852"/>
                  <a:gd name="f331" fmla="val 688"/>
                  <a:gd name="f332" fmla="val 789"/>
                  <a:gd name="f333" fmla="val 751"/>
                  <a:gd name="f334" fmla="val 790"/>
                  <a:gd name="f335" fmla="val 795"/>
                  <a:gd name="f336" fmla="val 716"/>
                  <a:gd name="f337" fmla="val 923"/>
                  <a:gd name="f338" fmla="val 617"/>
                  <a:gd name="f339" fmla="val 878"/>
                  <a:gd name="f340" fmla="val 500"/>
                  <a:gd name="f341" fmla="val 825"/>
                  <a:gd name="f342" fmla="val 699"/>
                  <a:gd name="f343" fmla="val 684"/>
                  <a:gd name="f344" fmla="val 748"/>
                  <a:gd name="f345" fmla="val 610"/>
                  <a:gd name="f346" fmla="val 875"/>
                  <a:gd name="f347" fmla="val 497"/>
                  <a:gd name="f348" fmla="val 832"/>
                  <a:gd name="f349" fmla="val 607"/>
                  <a:gd name="f350" fmla="val 533"/>
                  <a:gd name="f351" fmla="val 423"/>
                  <a:gd name="f352" fmla="val 959"/>
                  <a:gd name="f353" fmla="val 829"/>
                  <a:gd name="f354" fmla="val 416"/>
                  <a:gd name="f355" fmla="val 956"/>
                  <a:gd name="f356" fmla="val 322"/>
                  <a:gd name="f357" fmla="val 913"/>
                  <a:gd name="f358" fmla="val 396"/>
                  <a:gd name="f359" fmla="val 696"/>
                  <a:gd name="f360" fmla="val 823"/>
                  <a:gd name="f361" fmla="val 400"/>
                  <a:gd name="f362" fmla="val 781"/>
                  <a:gd name="f363" fmla="val 474"/>
                  <a:gd name="f364" fmla="val 654"/>
                  <a:gd name="f365" fmla="val 631"/>
                  <a:gd name="f366" fmla="val 690"/>
                  <a:gd name="f367" fmla="val 647"/>
                  <a:gd name="f368" fmla="val 537"/>
                  <a:gd name="f369" fmla="val 582"/>
                  <a:gd name="f370" fmla="val 541"/>
                  <a:gd name="f371" fmla="val 603"/>
                  <a:gd name="f372" fmla="val 432"/>
                  <a:gd name="f373" fmla="val 697"/>
                  <a:gd name="f374" fmla="val 475"/>
                  <a:gd name="f375" fmla="val 747"/>
                  <a:gd name="f376" fmla="val 641"/>
                  <a:gd name="f377" fmla="val 742"/>
                  <a:gd name="f378" fmla="val 693"/>
                  <a:gd name="f379" fmla="val 707"/>
                  <a:gd name="f380" fmla="val 472"/>
                  <a:gd name="f381" fmla="val 769"/>
                  <a:gd name="f382" fmla="val 365"/>
                  <a:gd name="f383" fmla="val 879"/>
                  <a:gd name="f384" fmla="val 415"/>
                  <a:gd name="f385" fmla="val 521"/>
                  <a:gd name="f386" fmla="val 814"/>
                  <a:gd name="f387" fmla="val 527"/>
                  <a:gd name="f388" fmla="val 634"/>
                  <a:gd name="f389" fmla="val 584"/>
                  <a:gd name="f390" fmla="val 703"/>
                  <a:gd name="f391" fmla="val 478"/>
                  <a:gd name="f392" fmla="val 397"/>
                  <a:gd name="f393" fmla="val 1093"/>
                  <a:gd name="f394" fmla="val 504"/>
                  <a:gd name="f395" fmla="val 994"/>
                  <a:gd name="f396" fmla="val 459"/>
                  <a:gd name="f397" fmla="val 353"/>
                  <a:gd name="f398" fmla="val 1100"/>
                  <a:gd name="f399" fmla="val 506"/>
                  <a:gd name="f400" fmla="val 1162"/>
                  <a:gd name="f401" fmla="val 401"/>
                  <a:gd name="f402" fmla="val 1233"/>
                  <a:gd name="f403" fmla="val 427"/>
                  <a:gd name="f404" fmla="val 425"/>
                  <a:gd name="f405" fmla="val 1166"/>
                  <a:gd name="f406" fmla="val 1212"/>
                  <a:gd name="f407" fmla="val 1211"/>
                  <a:gd name="f408" fmla="val 310"/>
                  <a:gd name="f409" fmla="val 1210"/>
                  <a:gd name="f410" fmla="val 307"/>
                  <a:gd name="f411" fmla="val 1209"/>
                  <a:gd name="f412" fmla="val 304"/>
                  <a:gd name="f413" fmla="val 1159"/>
                  <a:gd name="f414" fmla="val 391"/>
                  <a:gd name="f415" fmla="val 346"/>
                  <a:gd name="f416" fmla="val 1122"/>
                  <a:gd name="f417" fmla="val 1200"/>
                  <a:gd name="f418" fmla="val 276"/>
                  <a:gd name="f419" fmla="val 1199"/>
                  <a:gd name="f420" fmla="val 272"/>
                  <a:gd name="f421" fmla="val 270"/>
                  <a:gd name="f422" fmla="val 1197"/>
                  <a:gd name="f423" fmla="val 235"/>
                  <a:gd name="f424" fmla="val 183"/>
                  <a:gd name="f425" fmla="val 1154"/>
                  <a:gd name="f426" fmla="val 1153"/>
                  <a:gd name="f427" fmla="val 178"/>
                  <a:gd name="f428" fmla="val 176"/>
                  <a:gd name="f429" fmla="val 1119"/>
                  <a:gd name="f430" fmla="val 231"/>
                  <a:gd name="f431" fmla="val 1020"/>
                  <a:gd name="f432" fmla="val 187"/>
                  <a:gd name="f433" fmla="val 1076"/>
                  <a:gd name="f434" fmla="val 91"/>
                  <a:gd name="f435" fmla="val 1074"/>
                  <a:gd name="f436" fmla="val 89"/>
                  <a:gd name="f437" fmla="val 1072"/>
                  <a:gd name="f438" fmla="val 87"/>
                  <a:gd name="f439" fmla="val 1071"/>
                  <a:gd name="f440" fmla="val 86"/>
                  <a:gd name="f441" fmla="val 1014"/>
                  <a:gd name="f442" fmla="val 184"/>
                  <a:gd name="f443" fmla="val 904"/>
                  <a:gd name="f444" fmla="val 135"/>
                  <a:gd name="f445" fmla="val 967"/>
                  <a:gd name="f446" fmla="val 26"/>
                  <a:gd name="f447" fmla="val 25"/>
                  <a:gd name="f448" fmla="val 24"/>
                  <a:gd name="f449" fmla="val 897"/>
                  <a:gd name="f450" fmla="val 131"/>
                  <a:gd name="f451" fmla="val 803"/>
                  <a:gd name="f452" fmla="val 855"/>
                  <a:gd name="f453" fmla="val 850"/>
                  <a:gd name="f454" fmla="val 847"/>
                  <a:gd name="f455" fmla="val 683"/>
                  <a:gd name="f456" fmla="val 36"/>
                  <a:gd name="f457" fmla="val 14"/>
                  <a:gd name="f458" fmla="val 15"/>
                  <a:gd name="f459" fmla="val 16"/>
                  <a:gd name="f460" fmla="val 17"/>
                  <a:gd name="f461" fmla="val 677"/>
                  <a:gd name="f462" fmla="val 33"/>
                  <a:gd name="f463" fmla="val 660"/>
                  <a:gd name="f464" fmla="val 656"/>
                  <a:gd name="f465" fmla="val 653"/>
                  <a:gd name="f466" fmla="val 649"/>
                  <a:gd name="f467" fmla="val 38"/>
                  <a:gd name="f468" fmla="val 611"/>
                  <a:gd name="f469" fmla="val 145"/>
                  <a:gd name="f470" fmla="val 502"/>
                  <a:gd name="f471" fmla="val 96"/>
                  <a:gd name="f472" fmla="val 496"/>
                  <a:gd name="f473" fmla="val 107"/>
                  <a:gd name="f474" fmla="val 381"/>
                  <a:gd name="f475" fmla="val 375"/>
                  <a:gd name="f476" fmla="val 188"/>
                  <a:gd name="f477" fmla="val 211"/>
                  <a:gd name="f478" fmla="val 367"/>
                  <a:gd name="f479" fmla="val 281"/>
                  <a:gd name="f480" fmla="val 279"/>
                  <a:gd name="f481" fmla="val 282"/>
                  <a:gd name="f482" fmla="val 284"/>
                  <a:gd name="f483" fmla="val 285"/>
                  <a:gd name="f484" fmla="val 364"/>
                  <a:gd name="f485" fmla="val 325"/>
                  <a:gd name="f486" fmla="val 387"/>
                  <a:gd name="f487" fmla="val 195"/>
                  <a:gd name="f488" fmla="val 194"/>
                  <a:gd name="f489" fmla="val 390"/>
                  <a:gd name="f490" fmla="val 301"/>
                  <a:gd name="f491" fmla="val 439"/>
                  <a:gd name="f492" fmla="val 130"/>
                  <a:gd name="f493" fmla="val 493"/>
                  <a:gd name="f494" fmla="val 129"/>
                  <a:gd name="f495" fmla="val 128"/>
                  <a:gd name="f496" fmla="val 498"/>
                  <a:gd name="f497" fmla="val 240"/>
                  <a:gd name="f498" fmla="val 170"/>
                  <a:gd name="f499" fmla="val 678"/>
                  <a:gd name="f500" fmla="val 66"/>
                  <a:gd name="f501" fmla="val 630"/>
                  <a:gd name="f502" fmla="val 65"/>
                  <a:gd name="f503" fmla="val 633"/>
                  <a:gd name="f504" fmla="val 64"/>
                  <a:gd name="f505" fmla="val 63"/>
                  <a:gd name="f506" fmla="val 812"/>
                  <a:gd name="f507" fmla="val 21"/>
                  <a:gd name="f508" fmla="val 778"/>
                  <a:gd name="f509" fmla="val 20"/>
                  <a:gd name="f510" fmla="val 783"/>
                  <a:gd name="f511" fmla="val 785"/>
                  <a:gd name="f512" fmla="val 818"/>
                  <a:gd name="f513" fmla="val 22"/>
                  <a:gd name="f514" fmla="val 947"/>
                  <a:gd name="f515" fmla="val 1"/>
                  <a:gd name="f516" fmla="val 936"/>
                  <a:gd name="f517" fmla="val 939"/>
                  <a:gd name="f518" fmla="val 942"/>
                  <a:gd name="f519" fmla="val 19"/>
                  <a:gd name="f520" fmla="val 953"/>
                  <a:gd name="f521" fmla="val 986"/>
                  <a:gd name="f522" fmla="val 996"/>
                  <a:gd name="f523" fmla="val 1000"/>
                  <a:gd name="f524" fmla="val 115"/>
                  <a:gd name="f525" fmla="val 997"/>
                  <a:gd name="f526" fmla="val 41"/>
                  <a:gd name="f527" fmla="val 1123"/>
                  <a:gd name="f528" fmla="val 1114"/>
                  <a:gd name="f529" fmla="val 1129"/>
                  <a:gd name="f530" fmla="val 1158"/>
                  <a:gd name="f531" fmla="val 27"/>
                  <a:gd name="f532" fmla="val 45"/>
                  <a:gd name="f533" fmla="val 1132"/>
                  <a:gd name="f534" fmla="val 157"/>
                  <a:gd name="f535" fmla="val 1183"/>
                  <a:gd name="f536" fmla="val 1296"/>
                  <a:gd name="f537" fmla="val 1298"/>
                  <a:gd name="f538" fmla="val 94"/>
                  <a:gd name="f539" fmla="val 1299"/>
                  <a:gd name="f540" fmla="val 1302"/>
                  <a:gd name="f541" fmla="val 164"/>
                  <a:gd name="f542" fmla="val 1186"/>
                  <a:gd name="f543" fmla="val 258"/>
                  <a:gd name="f544" fmla="val 1228"/>
                  <a:gd name="f545" fmla="val 169"/>
                  <a:gd name="f546" fmla="val 1379"/>
                  <a:gd name="f547" fmla="val 172"/>
                  <a:gd name="f548" fmla="val 1381"/>
                  <a:gd name="f549" fmla="val 1382"/>
                  <a:gd name="f550" fmla="val 175"/>
                  <a:gd name="f551" fmla="val 1384"/>
                  <a:gd name="f552" fmla="val 1231"/>
                  <a:gd name="f553" fmla="val 1281"/>
                  <a:gd name="f554" fmla="val 1441"/>
                  <a:gd name="f555" fmla="val 283"/>
                  <a:gd name="f556" fmla="val 1442"/>
                  <a:gd name="f557" fmla="val 288"/>
                  <a:gd name="f558" fmla="val 1443"/>
                  <a:gd name="f559" fmla="val 1283"/>
                  <a:gd name="f560" fmla="val 480"/>
                  <a:gd name="f561" fmla="val 1328"/>
                  <a:gd name="f562" fmla="val 1462"/>
                  <a:gd name="f563" fmla="val 404"/>
                  <a:gd name="f564" fmla="val 407"/>
                  <a:gd name="f565" fmla="val 409"/>
                  <a:gd name="f566" fmla="val 1331"/>
                  <a:gd name="f567" fmla="val 585"/>
                  <a:gd name="f568" fmla="val 1375"/>
                  <a:gd name="f569" fmla="val 1446"/>
                  <a:gd name="f570" fmla="val 1445"/>
                  <a:gd name="f571" fmla="val 1444"/>
                  <a:gd name="f572" fmla="val 592"/>
                  <a:gd name="f573" fmla="val 1378"/>
                  <a:gd name="f574" fmla="val 1407"/>
                  <a:gd name="f575" fmla="val 659"/>
                  <a:gd name="f576" fmla="val 1406"/>
                  <a:gd name="f577" fmla="val 661"/>
                  <a:gd name="f578" fmla="val 1405"/>
                  <a:gd name="f579" fmla="val 665"/>
                  <a:gd name="f580" fmla="val 1403"/>
                  <a:gd name="f581" fmla="val 595"/>
                  <a:gd name="f582" fmla="val 1372"/>
                  <a:gd name="f583" fmla="val 669"/>
                  <a:gd name="f584" fmla="val 1245"/>
                  <a:gd name="f585" fmla="val 761"/>
                  <a:gd name="f586" fmla="val 1349"/>
                  <a:gd name="f587" fmla="val 765"/>
                  <a:gd name="f588" fmla="val 1346"/>
                  <a:gd name="f589" fmla="val 770"/>
                  <a:gd name="f590" fmla="val 1343"/>
                  <a:gd name="f591" fmla="val 775"/>
                  <a:gd name="f592" fmla="val 1340"/>
                  <a:gd name="f593" fmla="val 1303"/>
                  <a:gd name="f594" fmla="val 1312"/>
                  <a:gd name="f595" fmla="val 1310"/>
                  <a:gd name="f596" fmla="val 1308"/>
                  <a:gd name="f597" fmla="val 1306"/>
                  <a:gd name="f598" fmla="val 1297"/>
                  <a:gd name="f599" fmla="val 874"/>
                  <a:gd name="f600" fmla="val 1170"/>
                  <a:gd name="f601" fmla="val 941"/>
                  <a:gd name="f602" fmla="val 1194"/>
                  <a:gd name="f603" fmla="val 877"/>
                  <a:gd name="f604" fmla="val 1164"/>
                  <a:gd name="f605" fmla="val 1036"/>
                  <a:gd name="f606" fmla="val 1039"/>
                  <a:gd name="f607" fmla="val 1040"/>
                  <a:gd name="f608" fmla="val 1042"/>
                  <a:gd name="f609" fmla="val 1043"/>
                  <a:gd name="f610" fmla="val 1070"/>
                  <a:gd name="f611" fmla="val 1029"/>
                  <a:gd name="f612" fmla="val 1120"/>
                  <a:gd name="f613" fmla="val 940"/>
                  <a:gd name="f614" fmla="val 937"/>
                  <a:gd name="f615" fmla="val 1033"/>
                  <a:gd name="f616" fmla="val 1171"/>
                  <a:gd name="f617" fmla="val 1172"/>
                  <a:gd name="f618" fmla="val 705"/>
                  <a:gd name="f619" fmla="val 704"/>
                  <a:gd name="f620" fmla="val 698"/>
                  <a:gd name="f621" fmla="val 676"/>
                  <a:gd name="f622" fmla="val 1224"/>
                  <a:gd name="f623" fmla="val 570"/>
                  <a:gd name="f624" fmla="val 1232"/>
                  <a:gd name="f625" fmla="val 573"/>
                  <a:gd name="f626" fmla="val 571"/>
                  <a:gd name="f627" fmla="val 1227"/>
                  <a:gd name="f628" fmla="val 564"/>
                  <a:gd name="f629" fmla="val 547"/>
                  <a:gd name="f630" fmla="val 1220"/>
                  <a:gd name="f631" fmla="val 560"/>
                  <a:gd name="f632" fmla="*/ f1 1 1234"/>
                  <a:gd name="f633" fmla="*/ f2 1 1463"/>
                  <a:gd name="f634" fmla="val f3"/>
                  <a:gd name="f635" fmla="val f4"/>
                  <a:gd name="f636" fmla="val f5"/>
                  <a:gd name="f637" fmla="+- f636 0 f634"/>
                  <a:gd name="f638" fmla="+- f635 0 f634"/>
                  <a:gd name="f639" fmla="*/ f638 1 1234"/>
                  <a:gd name="f640" fmla="*/ f637 1 1463"/>
                  <a:gd name="f641" fmla="*/ f634 1 f639"/>
                  <a:gd name="f642" fmla="*/ f635 1 f639"/>
                  <a:gd name="f643" fmla="*/ f634 1 f640"/>
                  <a:gd name="f644" fmla="*/ f636 1 f640"/>
                  <a:gd name="f645" fmla="*/ f641 f632 1"/>
                  <a:gd name="f646" fmla="*/ f642 f632 1"/>
                  <a:gd name="f647" fmla="*/ f644 f633 1"/>
                  <a:gd name="f648" fmla="*/ f643 f6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45" t="f648" r="f646" b="f647"/>
                <a:pathLst>
                  <a:path w="1234" h="1463">
                    <a:moveTo>
                      <a:pt x="f6" y="f7"/>
                    </a:moveTo>
                    <a:lnTo>
                      <a:pt x="f8" y="f9"/>
                    </a:lnTo>
                    <a:lnTo>
                      <a:pt x="f10" y="f11"/>
                    </a:lnTo>
                    <a:lnTo>
                      <a:pt x="f12" y="f13"/>
                    </a:lnTo>
                    <a:close/>
                    <a:moveTo>
                      <a:pt x="f14" y="f15"/>
                    </a:moveTo>
                    <a:lnTo>
                      <a:pt x="f16" y="f17"/>
                    </a:lnTo>
                    <a:lnTo>
                      <a:pt x="f18" y="f19"/>
                    </a:lnTo>
                    <a:lnTo>
                      <a:pt x="f20" y="f21"/>
                    </a:lnTo>
                    <a:close/>
                    <a:moveTo>
                      <a:pt x="f22" y="f23"/>
                    </a:moveTo>
                    <a:lnTo>
                      <a:pt x="f24" y="f25"/>
                    </a:lnTo>
                    <a:lnTo>
                      <a:pt x="f26" y="f27"/>
                    </a:lnTo>
                    <a:lnTo>
                      <a:pt x="f28" y="f29"/>
                    </a:lnTo>
                    <a:close/>
                    <a:moveTo>
                      <a:pt x="f30" y="f31"/>
                    </a:moveTo>
                    <a:lnTo>
                      <a:pt x="f32" y="f33"/>
                    </a:lnTo>
                    <a:lnTo>
                      <a:pt x="f34" y="f35"/>
                    </a:lnTo>
                    <a:lnTo>
                      <a:pt x="f36" y="f37"/>
                    </a:lnTo>
                    <a:close/>
                    <a:moveTo>
                      <a:pt x="f38" y="f39"/>
                    </a:moveTo>
                    <a:lnTo>
                      <a:pt x="f40" y="f41"/>
                    </a:lnTo>
                    <a:lnTo>
                      <a:pt x="f42" y="f43"/>
                    </a:lnTo>
                    <a:lnTo>
                      <a:pt x="f44" y="f8"/>
                    </a:lnTo>
                    <a:close/>
                    <a:moveTo>
                      <a:pt x="f29" y="f45"/>
                    </a:moveTo>
                    <a:lnTo>
                      <a:pt x="f7" y="f46"/>
                    </a:lnTo>
                    <a:lnTo>
                      <a:pt x="f47" y="f48"/>
                    </a:lnTo>
                    <a:lnTo>
                      <a:pt x="f49" y="f50"/>
                    </a:lnTo>
                    <a:close/>
                    <a:moveTo>
                      <a:pt x="f51" y="f52"/>
                    </a:moveTo>
                    <a:lnTo>
                      <a:pt x="f53" y="f54"/>
                    </a:lnTo>
                    <a:lnTo>
                      <a:pt x="f55" y="f56"/>
                    </a:lnTo>
                    <a:lnTo>
                      <a:pt x="f57" y="f58"/>
                    </a:lnTo>
                    <a:close/>
                    <a:moveTo>
                      <a:pt x="f59" y="f60"/>
                    </a:moveTo>
                    <a:lnTo>
                      <a:pt x="f61" y="f62"/>
                    </a:lnTo>
                    <a:lnTo>
                      <a:pt x="f63" y="f64"/>
                    </a:lnTo>
                    <a:lnTo>
                      <a:pt x="f65" y="f66"/>
                    </a:lnTo>
                    <a:close/>
                    <a:moveTo>
                      <a:pt x="f67" y="f68"/>
                    </a:moveTo>
                    <a:lnTo>
                      <a:pt x="f69" y="f70"/>
                    </a:lnTo>
                    <a:lnTo>
                      <a:pt x="f71" y="f72"/>
                    </a:lnTo>
                    <a:lnTo>
                      <a:pt x="f73" y="f74"/>
                    </a:lnTo>
                    <a:close/>
                    <a:moveTo>
                      <a:pt x="f75" y="f76"/>
                    </a:moveTo>
                    <a:lnTo>
                      <a:pt x="f77" y="f78"/>
                    </a:lnTo>
                    <a:lnTo>
                      <a:pt x="f79" y="f80"/>
                    </a:lnTo>
                    <a:lnTo>
                      <a:pt x="f81" y="f82"/>
                    </a:lnTo>
                    <a:close/>
                    <a:moveTo>
                      <a:pt x="f83" y="f84"/>
                    </a:moveTo>
                    <a:lnTo>
                      <a:pt x="f85" y="f86"/>
                    </a:lnTo>
                    <a:lnTo>
                      <a:pt x="f87" y="f88"/>
                    </a:lnTo>
                    <a:lnTo>
                      <a:pt x="f89" y="f10"/>
                    </a:lnTo>
                    <a:close/>
                    <a:moveTo>
                      <a:pt x="f90" y="f91"/>
                    </a:moveTo>
                    <a:lnTo>
                      <a:pt x="f92" y="f93"/>
                    </a:lnTo>
                    <a:lnTo>
                      <a:pt x="f94" y="f95"/>
                    </a:lnTo>
                    <a:lnTo>
                      <a:pt x="f96" y="f97"/>
                    </a:lnTo>
                    <a:close/>
                    <a:moveTo>
                      <a:pt x="f98" y="f99"/>
                    </a:moveTo>
                    <a:lnTo>
                      <a:pt x="f100" y="f101"/>
                    </a:lnTo>
                    <a:lnTo>
                      <a:pt x="f102" y="f103"/>
                    </a:lnTo>
                    <a:lnTo>
                      <a:pt x="f104" y="f105"/>
                    </a:lnTo>
                    <a:close/>
                    <a:moveTo>
                      <a:pt x="f106" y="f107"/>
                    </a:moveTo>
                    <a:lnTo>
                      <a:pt x="f108" y="f109"/>
                    </a:lnTo>
                    <a:lnTo>
                      <a:pt x="f110" y="f111"/>
                    </a:lnTo>
                    <a:lnTo>
                      <a:pt x="f112" y="f113"/>
                    </a:lnTo>
                    <a:close/>
                    <a:moveTo>
                      <a:pt x="f114" y="f115"/>
                    </a:moveTo>
                    <a:lnTo>
                      <a:pt x="f116" y="f117"/>
                    </a:lnTo>
                    <a:lnTo>
                      <a:pt x="f118" y="f119"/>
                    </a:lnTo>
                    <a:lnTo>
                      <a:pt x="f120" y="f121"/>
                    </a:lnTo>
                    <a:close/>
                    <a:moveTo>
                      <a:pt x="f122" y="f123"/>
                    </a:moveTo>
                    <a:lnTo>
                      <a:pt x="f124" y="f125"/>
                    </a:lnTo>
                    <a:lnTo>
                      <a:pt x="f126" y="f127"/>
                    </a:lnTo>
                    <a:lnTo>
                      <a:pt x="f128" y="f129"/>
                    </a:lnTo>
                    <a:close/>
                    <a:moveTo>
                      <a:pt x="f130" y="f131"/>
                    </a:moveTo>
                    <a:lnTo>
                      <a:pt x="f132" y="f133"/>
                    </a:lnTo>
                    <a:lnTo>
                      <a:pt x="f134" y="f135"/>
                    </a:lnTo>
                    <a:lnTo>
                      <a:pt x="f136" y="f137"/>
                    </a:lnTo>
                    <a:close/>
                    <a:moveTo>
                      <a:pt x="f138" y="f139"/>
                    </a:moveTo>
                    <a:lnTo>
                      <a:pt x="f140" y="f141"/>
                    </a:lnTo>
                    <a:lnTo>
                      <a:pt x="f142" y="f143"/>
                    </a:lnTo>
                    <a:lnTo>
                      <a:pt x="f144" y="f145"/>
                    </a:lnTo>
                    <a:close/>
                    <a:moveTo>
                      <a:pt x="f146" y="f147"/>
                    </a:moveTo>
                    <a:lnTo>
                      <a:pt x="f148" y="f149"/>
                    </a:lnTo>
                    <a:lnTo>
                      <a:pt x="f150" y="f151"/>
                    </a:lnTo>
                    <a:lnTo>
                      <a:pt x="f152" y="f153"/>
                    </a:lnTo>
                    <a:close/>
                    <a:moveTo>
                      <a:pt x="f154" y="f155"/>
                    </a:moveTo>
                    <a:lnTo>
                      <a:pt x="f156" y="f157"/>
                    </a:lnTo>
                    <a:lnTo>
                      <a:pt x="f51" y="f136"/>
                    </a:lnTo>
                    <a:lnTo>
                      <a:pt x="f158" y="f159"/>
                    </a:lnTo>
                    <a:close/>
                    <a:moveTo>
                      <a:pt x="f121" y="f160"/>
                    </a:moveTo>
                    <a:lnTo>
                      <a:pt x="f161" y="f162"/>
                    </a:lnTo>
                    <a:lnTo>
                      <a:pt x="f163" y="f164"/>
                    </a:lnTo>
                    <a:lnTo>
                      <a:pt x="f165" y="f166"/>
                    </a:lnTo>
                    <a:close/>
                    <a:moveTo>
                      <a:pt x="f167" y="f168"/>
                    </a:moveTo>
                    <a:lnTo>
                      <a:pt x="f23" y="f169"/>
                    </a:lnTo>
                    <a:lnTo>
                      <a:pt x="f170" y="f171"/>
                    </a:lnTo>
                    <a:lnTo>
                      <a:pt x="f27" y="f172"/>
                    </a:lnTo>
                    <a:close/>
                    <a:moveTo>
                      <a:pt x="f34" y="f173"/>
                    </a:moveTo>
                    <a:lnTo>
                      <a:pt x="f174" y="f175"/>
                    </a:lnTo>
                    <a:lnTo>
                      <a:pt x="f30" y="f176"/>
                    </a:lnTo>
                    <a:lnTo>
                      <a:pt x="f177" y="f114"/>
                    </a:lnTo>
                    <a:close/>
                    <a:moveTo>
                      <a:pt x="f178" y="f102"/>
                    </a:moveTo>
                    <a:lnTo>
                      <a:pt x="f179" y="f180"/>
                    </a:lnTo>
                    <a:lnTo>
                      <a:pt x="f88" y="f181"/>
                    </a:lnTo>
                    <a:lnTo>
                      <a:pt x="f182" y="f183"/>
                    </a:lnTo>
                    <a:close/>
                    <a:moveTo>
                      <a:pt x="f184" y="f185"/>
                    </a:moveTo>
                    <a:lnTo>
                      <a:pt x="f186" y="f187"/>
                    </a:lnTo>
                    <a:lnTo>
                      <a:pt x="f188" y="f189"/>
                    </a:lnTo>
                    <a:lnTo>
                      <a:pt x="f31" y="f190"/>
                    </a:lnTo>
                    <a:close/>
                    <a:moveTo>
                      <a:pt x="f103" y="f191"/>
                    </a:moveTo>
                    <a:lnTo>
                      <a:pt x="f192" y="f193"/>
                    </a:lnTo>
                    <a:lnTo>
                      <a:pt x="f194" y="f195"/>
                    </a:lnTo>
                    <a:lnTo>
                      <a:pt x="f196" y="f109"/>
                    </a:lnTo>
                    <a:close/>
                    <a:moveTo>
                      <a:pt x="f167" y="f161"/>
                    </a:moveTo>
                    <a:lnTo>
                      <a:pt x="f197" y="f198"/>
                    </a:lnTo>
                    <a:lnTo>
                      <a:pt x="f199" y="f200"/>
                    </a:lnTo>
                    <a:lnTo>
                      <a:pt x="f201" y="f202"/>
                    </a:lnTo>
                    <a:close/>
                    <a:moveTo>
                      <a:pt x="f203" y="f192"/>
                    </a:moveTo>
                    <a:lnTo>
                      <a:pt x="f204" y="f205"/>
                    </a:lnTo>
                    <a:lnTo>
                      <a:pt x="f206" y="f207"/>
                    </a:lnTo>
                    <a:lnTo>
                      <a:pt x="f101" y="f208"/>
                    </a:lnTo>
                    <a:close/>
                    <a:moveTo>
                      <a:pt x="f209" y="f210"/>
                    </a:moveTo>
                    <a:lnTo>
                      <a:pt x="f211" y="f212"/>
                    </a:lnTo>
                    <a:lnTo>
                      <a:pt x="f213" y="f214"/>
                    </a:lnTo>
                    <a:lnTo>
                      <a:pt x="f215" y="f216"/>
                    </a:lnTo>
                    <a:close/>
                    <a:moveTo>
                      <a:pt x="f217" y="f218"/>
                    </a:moveTo>
                    <a:lnTo>
                      <a:pt x="f219" y="f220"/>
                    </a:lnTo>
                    <a:lnTo>
                      <a:pt x="f221" y="f184"/>
                    </a:lnTo>
                    <a:lnTo>
                      <a:pt x="f222" y="f223"/>
                    </a:lnTo>
                    <a:close/>
                    <a:moveTo>
                      <a:pt x="f224" y="f225"/>
                    </a:moveTo>
                    <a:lnTo>
                      <a:pt x="f226" y="f227"/>
                    </a:lnTo>
                    <a:lnTo>
                      <a:pt x="f228" y="f229"/>
                    </a:lnTo>
                    <a:lnTo>
                      <a:pt x="f230" y="f231"/>
                    </a:lnTo>
                    <a:close/>
                    <a:moveTo>
                      <a:pt x="f232" y="f233"/>
                    </a:moveTo>
                    <a:lnTo>
                      <a:pt x="f234" y="f235"/>
                    </a:lnTo>
                    <a:lnTo>
                      <a:pt x="f236" y="f237"/>
                    </a:lnTo>
                    <a:lnTo>
                      <a:pt x="f238" y="f239"/>
                    </a:lnTo>
                    <a:close/>
                    <a:moveTo>
                      <a:pt x="f240" y="f241"/>
                    </a:moveTo>
                    <a:lnTo>
                      <a:pt x="f242" y="f243"/>
                    </a:lnTo>
                    <a:lnTo>
                      <a:pt x="f244" y="f14"/>
                    </a:lnTo>
                    <a:lnTo>
                      <a:pt x="f245" y="f246"/>
                    </a:lnTo>
                    <a:close/>
                    <a:moveTo>
                      <a:pt x="f247" y="f248"/>
                    </a:moveTo>
                    <a:lnTo>
                      <a:pt x="f180" y="f249"/>
                    </a:lnTo>
                    <a:lnTo>
                      <a:pt x="f250" y="f251"/>
                    </a:lnTo>
                    <a:lnTo>
                      <a:pt x="f252" y="f253"/>
                    </a:lnTo>
                    <a:close/>
                    <a:moveTo>
                      <a:pt x="f254" y="f255"/>
                    </a:moveTo>
                    <a:lnTo>
                      <a:pt x="f256" y="f257"/>
                    </a:lnTo>
                    <a:lnTo>
                      <a:pt x="f258" y="f259"/>
                    </a:lnTo>
                    <a:lnTo>
                      <a:pt x="f260" y="f261"/>
                    </a:lnTo>
                    <a:close/>
                    <a:moveTo>
                      <a:pt x="f262" y="f263"/>
                    </a:moveTo>
                    <a:lnTo>
                      <a:pt x="f264" y="f265"/>
                    </a:lnTo>
                    <a:lnTo>
                      <a:pt x="f266" y="f156"/>
                    </a:lnTo>
                    <a:lnTo>
                      <a:pt x="f267" y="f268"/>
                    </a:lnTo>
                    <a:close/>
                    <a:moveTo>
                      <a:pt x="f269" y="f270"/>
                    </a:moveTo>
                    <a:lnTo>
                      <a:pt x="f271" y="f215"/>
                    </a:lnTo>
                    <a:lnTo>
                      <a:pt x="f272" y="f273"/>
                    </a:lnTo>
                    <a:lnTo>
                      <a:pt x="f274" y="f275"/>
                    </a:lnTo>
                    <a:close/>
                    <a:moveTo>
                      <a:pt x="f117" y="f276"/>
                    </a:moveTo>
                    <a:lnTo>
                      <a:pt x="f277" y="f224"/>
                    </a:lnTo>
                    <a:lnTo>
                      <a:pt x="f278" y="f279"/>
                    </a:lnTo>
                    <a:lnTo>
                      <a:pt x="f67" y="f280"/>
                    </a:lnTo>
                    <a:close/>
                    <a:moveTo>
                      <a:pt x="f268" y="f281"/>
                    </a:moveTo>
                    <a:lnTo>
                      <a:pt x="f125" y="f282"/>
                    </a:lnTo>
                    <a:lnTo>
                      <a:pt x="f283" y="f284"/>
                    </a:lnTo>
                    <a:lnTo>
                      <a:pt x="f65" y="f285"/>
                    </a:lnTo>
                    <a:close/>
                    <a:moveTo>
                      <a:pt x="f286" y="f287"/>
                    </a:moveTo>
                    <a:lnTo>
                      <a:pt x="f288" y="f289"/>
                    </a:lnTo>
                    <a:lnTo>
                      <a:pt x="f290" y="f291"/>
                    </a:lnTo>
                    <a:lnTo>
                      <a:pt x="f292" y="f145"/>
                    </a:lnTo>
                    <a:close/>
                    <a:moveTo>
                      <a:pt x="f293" y="f294"/>
                    </a:moveTo>
                    <a:lnTo>
                      <a:pt x="f7" y="f295"/>
                    </a:lnTo>
                    <a:lnTo>
                      <a:pt x="f261" y="f153"/>
                    </a:lnTo>
                    <a:lnTo>
                      <a:pt x="f296" y="f297"/>
                    </a:lnTo>
                    <a:close/>
                    <a:moveTo>
                      <a:pt x="f298" y="f299"/>
                    </a:moveTo>
                    <a:lnTo>
                      <a:pt x="f300" y="f301"/>
                    </a:lnTo>
                    <a:lnTo>
                      <a:pt x="f302" y="f303"/>
                    </a:lnTo>
                    <a:lnTo>
                      <a:pt x="f304" y="f305"/>
                    </a:lnTo>
                    <a:close/>
                    <a:moveTo>
                      <a:pt x="f306" y="f307"/>
                    </a:moveTo>
                    <a:lnTo>
                      <a:pt x="f308" y="f309"/>
                    </a:lnTo>
                    <a:lnTo>
                      <a:pt x="f97" y="f310"/>
                    </a:lnTo>
                    <a:lnTo>
                      <a:pt x="f311" y="f312"/>
                    </a:lnTo>
                    <a:close/>
                    <a:moveTo>
                      <a:pt x="f42" y="f313"/>
                    </a:moveTo>
                    <a:lnTo>
                      <a:pt x="f314" y="f274"/>
                    </a:lnTo>
                    <a:lnTo>
                      <a:pt x="f315" y="f316"/>
                    </a:lnTo>
                    <a:lnTo>
                      <a:pt x="f317" y="f53"/>
                    </a:lnTo>
                    <a:close/>
                    <a:moveTo>
                      <a:pt x="f318" y="f319"/>
                    </a:moveTo>
                    <a:lnTo>
                      <a:pt x="f320" y="f321"/>
                    </a:lnTo>
                    <a:lnTo>
                      <a:pt x="f322" y="f323"/>
                    </a:lnTo>
                    <a:lnTo>
                      <a:pt x="f324" y="f325"/>
                    </a:lnTo>
                    <a:close/>
                    <a:moveTo>
                      <a:pt x="f326" y="f327"/>
                    </a:moveTo>
                    <a:lnTo>
                      <a:pt x="f328" y="f329"/>
                    </a:lnTo>
                    <a:lnTo>
                      <a:pt x="f330" y="f331"/>
                    </a:lnTo>
                    <a:lnTo>
                      <a:pt x="f29" y="f332"/>
                    </a:lnTo>
                    <a:close/>
                    <a:moveTo>
                      <a:pt x="f198" y="f333"/>
                    </a:moveTo>
                    <a:lnTo>
                      <a:pt x="f334" y="f335"/>
                    </a:lnTo>
                    <a:lnTo>
                      <a:pt x="f336" y="f337"/>
                    </a:lnTo>
                    <a:lnTo>
                      <a:pt x="f338" y="f339"/>
                    </a:lnTo>
                    <a:close/>
                    <a:moveTo>
                      <a:pt x="f340" y="f341"/>
                    </a:moveTo>
                    <a:lnTo>
                      <a:pt x="f323" y="f342"/>
                    </a:lnTo>
                    <a:lnTo>
                      <a:pt x="f343" y="f344"/>
                    </a:lnTo>
                    <a:lnTo>
                      <a:pt x="f345" y="f346"/>
                    </a:lnTo>
                    <a:close/>
                    <a:moveTo>
                      <a:pt x="f347" y="f348"/>
                    </a:moveTo>
                    <a:lnTo>
                      <a:pt x="f349" y="f298"/>
                    </a:lnTo>
                    <a:lnTo>
                      <a:pt x="f350" y="f174"/>
                    </a:lnTo>
                    <a:lnTo>
                      <a:pt x="f351" y="f352"/>
                    </a:lnTo>
                    <a:close/>
                    <a:moveTo>
                      <a:pt x="f61" y="f353"/>
                    </a:moveTo>
                    <a:lnTo>
                      <a:pt x="f354" y="f355"/>
                    </a:lnTo>
                    <a:lnTo>
                      <a:pt x="f356" y="f357"/>
                    </a:lnTo>
                    <a:lnTo>
                      <a:pt x="f358" y="f15"/>
                    </a:lnTo>
                    <a:close/>
                    <a:moveTo>
                      <a:pt x="f53" y="f359"/>
                    </a:moveTo>
                    <a:lnTo>
                      <a:pt x="f146" y="f360"/>
                    </a:lnTo>
                    <a:lnTo>
                      <a:pt x="f361" y="f362"/>
                    </a:lnTo>
                    <a:lnTo>
                      <a:pt x="f363" y="f364"/>
                    </a:lnTo>
                    <a:close/>
                    <a:moveTo>
                      <a:pt x="f365" y="f59"/>
                    </a:moveTo>
                    <a:lnTo>
                      <a:pt x="f185" y="f366"/>
                    </a:lnTo>
                    <a:lnTo>
                      <a:pt x="f132" y="f367"/>
                    </a:lnTo>
                    <a:lnTo>
                      <a:pt x="f368" y="f150"/>
                    </a:lnTo>
                    <a:close/>
                    <a:moveTo>
                      <a:pt x="f226" y="f369"/>
                    </a:moveTo>
                    <a:lnTo>
                      <a:pt x="f370" y="f217"/>
                    </a:lnTo>
                    <a:lnTo>
                      <a:pt x="f371" y="f372"/>
                    </a:lnTo>
                    <a:lnTo>
                      <a:pt x="f373" y="f374"/>
                    </a:lnTo>
                    <a:close/>
                    <a:moveTo>
                      <a:pt x="f375" y="f376"/>
                    </a:moveTo>
                    <a:lnTo>
                      <a:pt x="f331" y="f377"/>
                    </a:lnTo>
                    <a:lnTo>
                      <a:pt x="f193" y="f378"/>
                    </a:lnTo>
                    <a:lnTo>
                      <a:pt x="f319" y="f127"/>
                    </a:lnTo>
                    <a:close/>
                    <a:moveTo>
                      <a:pt x="f379" y="f380"/>
                    </a:moveTo>
                    <a:lnTo>
                      <a:pt x="f381" y="f382"/>
                    </a:lnTo>
                    <a:lnTo>
                      <a:pt x="f383" y="f384"/>
                    </a:lnTo>
                    <a:lnTo>
                      <a:pt x="f211" y="f385"/>
                    </a:lnTo>
                    <a:close/>
                    <a:moveTo>
                      <a:pt x="f386" y="f387"/>
                    </a:moveTo>
                    <a:lnTo>
                      <a:pt x="f333" y="f388"/>
                    </a:lnTo>
                    <a:lnTo>
                      <a:pt x="f55" y="f389"/>
                    </a:lnTo>
                    <a:lnTo>
                      <a:pt x="f390" y="f391"/>
                    </a:lnTo>
                    <a:close/>
                    <a:moveTo>
                      <a:pt x="f6" y="f392"/>
                    </a:moveTo>
                    <a:lnTo>
                      <a:pt x="f393" y="f394"/>
                    </a:lnTo>
                    <a:lnTo>
                      <a:pt x="f395" y="f396"/>
                    </a:lnTo>
                    <a:lnTo>
                      <a:pt x="f223" y="f397"/>
                    </a:lnTo>
                    <a:close/>
                    <a:moveTo>
                      <a:pt x="f398" y="f399"/>
                    </a:moveTo>
                    <a:lnTo>
                      <a:pt x="f400" y="f401"/>
                    </a:lnTo>
                    <a:lnTo>
                      <a:pt x="f402" y="f372"/>
                    </a:lnTo>
                    <a:cubicBezTo>
                      <a:pt x="f402" y="f276"/>
                      <a:pt x="f402" y="f403"/>
                      <a:pt x="f402" y="f404"/>
                    </a:cubicBezTo>
                    <a:lnTo>
                      <a:pt x="f405" y="f264"/>
                    </a:lnTo>
                    <a:lnTo>
                      <a:pt x="f406" y="f295"/>
                    </a:lnTo>
                    <a:cubicBezTo>
                      <a:pt x="f407" y="f408"/>
                      <a:pt x="f409" y="f410"/>
                      <a:pt x="f411" y="f412"/>
                    </a:cubicBezTo>
                    <a:lnTo>
                      <a:pt x="f413" y="f414"/>
                    </a:lnTo>
                    <a:lnTo>
                      <a:pt x="f216" y="f415"/>
                    </a:lnTo>
                    <a:lnTo>
                      <a:pt x="f416" y="f87"/>
                    </a:lnTo>
                    <a:lnTo>
                      <a:pt x="f417" y="f418"/>
                    </a:lnTo>
                    <a:cubicBezTo>
                      <a:pt x="f419" y="f420"/>
                      <a:pt x="f64" y="f421"/>
                      <a:pt x="f422" y="f284"/>
                    </a:cubicBezTo>
                    <a:lnTo>
                      <a:pt x="f93" y="f423"/>
                    </a:lnTo>
                    <a:lnTo>
                      <a:pt x="f6" y="f424"/>
                    </a:lnTo>
                    <a:cubicBezTo>
                      <a:pt x="f425" y="f0"/>
                      <a:pt x="f426" y="f427"/>
                      <a:pt x="f72" y="f428"/>
                    </a:cubicBezTo>
                    <a:lnTo>
                      <a:pt x="f429" y="f430"/>
                    </a:lnTo>
                    <a:lnTo>
                      <a:pt x="f431" y="f432"/>
                    </a:lnTo>
                    <a:lnTo>
                      <a:pt x="f433" y="f434"/>
                    </a:lnTo>
                    <a:cubicBezTo>
                      <a:pt x="f435" y="f436"/>
                      <a:pt x="f437" y="f438"/>
                      <a:pt x="f439" y="f440"/>
                    </a:cubicBezTo>
                    <a:lnTo>
                      <a:pt x="f441" y="f442"/>
                    </a:lnTo>
                    <a:lnTo>
                      <a:pt x="f443" y="f444"/>
                    </a:lnTo>
                    <a:lnTo>
                      <a:pt x="f445" y="f446"/>
                    </a:lnTo>
                    <a:cubicBezTo>
                      <a:pt x="f233" y="f446"/>
                      <a:pt x="f243" y="f447"/>
                      <a:pt x="f196" y="f448"/>
                    </a:cubicBezTo>
                    <a:lnTo>
                      <a:pt x="f449" y="f450"/>
                    </a:lnTo>
                    <a:lnTo>
                      <a:pt x="f451" y="f436"/>
                    </a:lnTo>
                    <a:lnTo>
                      <a:pt x="f452" y="f3"/>
                    </a:lnTo>
                    <a:cubicBezTo>
                      <a:pt x="f330" y="f3"/>
                      <a:pt x="f453" y="f3"/>
                      <a:pt x="f454" y="f3"/>
                    </a:cubicBezTo>
                    <a:lnTo>
                      <a:pt x="f204" y="f438"/>
                    </a:lnTo>
                    <a:lnTo>
                      <a:pt x="f455" y="f456"/>
                    </a:lnTo>
                    <a:lnTo>
                      <a:pt x="f359" y="f457"/>
                    </a:lnTo>
                    <a:cubicBezTo>
                      <a:pt x="f378" y="f458"/>
                      <a:pt x="f366" y="f459"/>
                      <a:pt x="f107" y="f460"/>
                    </a:cubicBezTo>
                    <a:lnTo>
                      <a:pt x="f461" y="f462"/>
                    </a:lnTo>
                    <a:lnTo>
                      <a:pt x="f463" y="f447"/>
                    </a:lnTo>
                    <a:cubicBezTo>
                      <a:pt x="f464" y="f446"/>
                      <a:pt x="f465" y="f446"/>
                      <a:pt x="f466" y="f98"/>
                    </a:cubicBezTo>
                    <a:lnTo>
                      <a:pt x="f7" y="f467"/>
                    </a:lnTo>
                    <a:lnTo>
                      <a:pt x="f468" y="f469"/>
                    </a:lnTo>
                    <a:lnTo>
                      <a:pt x="f470" y="f471"/>
                    </a:lnTo>
                    <a:cubicBezTo>
                      <a:pt x="f472" y="f147"/>
                      <a:pt x="f61" y="f112"/>
                      <a:pt x="f67" y="f473"/>
                    </a:cubicBezTo>
                    <a:lnTo>
                      <a:pt x="f276" y="f157"/>
                    </a:lnTo>
                    <a:lnTo>
                      <a:pt x="f474" y="f424"/>
                    </a:lnTo>
                    <a:lnTo>
                      <a:pt x="f475" y="f476"/>
                    </a:lnTo>
                    <a:lnTo>
                      <a:pt x="f291" y="f477"/>
                    </a:lnTo>
                    <a:lnTo>
                      <a:pt x="f478" y="f240"/>
                    </a:lnTo>
                    <a:lnTo>
                      <a:pt x="f479" y="f266"/>
                    </a:lnTo>
                    <a:cubicBezTo>
                      <a:pt x="f480" y="f481"/>
                      <a:pt x="f260" y="f482"/>
                      <a:pt x="f418" y="f483"/>
                    </a:cubicBezTo>
                    <a:lnTo>
                      <a:pt x="f484" y="f485"/>
                    </a:lnTo>
                    <a:lnTo>
                      <a:pt x="f412" y="f372"/>
                    </a:lnTo>
                    <a:lnTo>
                      <a:pt x="f110" y="f69"/>
                    </a:lnTo>
                    <a:cubicBezTo>
                      <a:pt x="f110" y="f486"/>
                      <a:pt x="f487" y="f254"/>
                      <a:pt x="f488" y="f489"/>
                    </a:cubicBezTo>
                    <a:lnTo>
                      <a:pt x="f490" y="f491"/>
                    </a:lnTo>
                    <a:lnTo>
                      <a:pt x="f171" y="f270"/>
                    </a:lnTo>
                    <a:lnTo>
                      <a:pt x="f450" y="f275"/>
                    </a:lnTo>
                    <a:cubicBezTo>
                      <a:pt x="f492" y="f493"/>
                      <a:pt x="f494" y="f472"/>
                      <a:pt x="f495" y="f496"/>
                    </a:cubicBezTo>
                    <a:lnTo>
                      <a:pt x="f497" y="f283"/>
                    </a:lnTo>
                    <a:lnTo>
                      <a:pt x="f498" y="f499"/>
                    </a:lnTo>
                    <a:lnTo>
                      <a:pt x="f500" y="f501"/>
                    </a:lnTo>
                    <a:cubicBezTo>
                      <a:pt x="f502" y="f503"/>
                      <a:pt x="f504" y="f388"/>
                      <a:pt x="f505" y="f319"/>
                    </a:cubicBezTo>
                    <a:lnTo>
                      <a:pt x="f85" y="f343"/>
                    </a:lnTo>
                    <a:lnTo>
                      <a:pt x="f471" y="f506"/>
                    </a:lnTo>
                    <a:lnTo>
                      <a:pt x="f507" y="f508"/>
                    </a:lnTo>
                    <a:cubicBezTo>
                      <a:pt x="f507" y="f362"/>
                      <a:pt x="f509" y="f510"/>
                      <a:pt x="f509" y="f511"/>
                    </a:cubicBezTo>
                    <a:lnTo>
                      <a:pt x="f162" y="f512"/>
                    </a:lnTo>
                    <a:lnTo>
                      <a:pt x="f513" y="f514"/>
                    </a:lnTo>
                    <a:lnTo>
                      <a:pt x="f515" y="f516"/>
                    </a:lnTo>
                    <a:cubicBezTo>
                      <a:pt x="f515" y="f517"/>
                      <a:pt x="f515" y="f518"/>
                      <a:pt x="f515" y="f304"/>
                    </a:cubicBezTo>
                    <a:lnTo>
                      <a:pt x="f519" y="f520"/>
                    </a:lnTo>
                    <a:lnTo>
                      <a:pt x="f3" y="f521"/>
                    </a:lnTo>
                    <a:cubicBezTo>
                      <a:pt x="f515" y="f186"/>
                      <a:pt x="f515" y="f522"/>
                      <a:pt x="f515" y="f523"/>
                    </a:cubicBezTo>
                    <a:lnTo>
                      <a:pt x="f447" y="f355"/>
                    </a:lnTo>
                    <a:lnTo>
                      <a:pt x="f524" y="f525"/>
                    </a:lnTo>
                    <a:lnTo>
                      <a:pt x="f526" y="f527"/>
                    </a:lnTo>
                    <a:lnTo>
                      <a:pt x="f458" y="f58"/>
                    </a:lnTo>
                    <a:cubicBezTo>
                      <a:pt x="f458" y="f528"/>
                      <a:pt x="f458" y="f179"/>
                      <a:pt x="f459" y="f429"/>
                    </a:cubicBezTo>
                    <a:lnTo>
                      <a:pt x="f467" y="f529"/>
                    </a:lnTo>
                    <a:lnTo>
                      <a:pt x="f447" y="f72"/>
                    </a:lnTo>
                    <a:cubicBezTo>
                      <a:pt x="f447" y="f6"/>
                      <a:pt x="f446" y="f530"/>
                      <a:pt x="f531" y="f400"/>
                    </a:cubicBezTo>
                    <a:lnTo>
                      <a:pt x="f532" y="f533"/>
                    </a:lnTo>
                    <a:lnTo>
                      <a:pt x="f534" y="f535"/>
                    </a:lnTo>
                    <a:lnTo>
                      <a:pt x="f434" y="f536"/>
                    </a:lnTo>
                    <a:cubicBezTo>
                      <a:pt x="f162" y="f537"/>
                      <a:pt x="f538" y="f539"/>
                      <a:pt x="f471" y="f540"/>
                    </a:cubicBezTo>
                    <a:lnTo>
                      <a:pt x="f541" y="f542"/>
                    </a:lnTo>
                    <a:lnTo>
                      <a:pt x="f543" y="f544"/>
                    </a:lnTo>
                    <a:lnTo>
                      <a:pt x="f545" y="f546"/>
                    </a:lnTo>
                    <a:cubicBezTo>
                      <a:pt x="f547" y="f548"/>
                      <a:pt x="f106" y="f549"/>
                      <a:pt x="f550" y="f551"/>
                    </a:cubicBezTo>
                    <a:lnTo>
                      <a:pt x="f141" y="f552"/>
                    </a:lnTo>
                    <a:lnTo>
                      <a:pt x="f144" y="f553"/>
                    </a:lnTo>
                    <a:lnTo>
                      <a:pt x="f479" y="f554"/>
                    </a:lnTo>
                    <a:cubicBezTo>
                      <a:pt x="f555" y="f556"/>
                      <a:pt x="f483" y="f556"/>
                      <a:pt x="f557" y="f558"/>
                    </a:cubicBezTo>
                    <a:lnTo>
                      <a:pt x="f474" y="f559"/>
                    </a:lnTo>
                    <a:lnTo>
                      <a:pt x="f560" y="f561"/>
                    </a:lnTo>
                    <a:lnTo>
                      <a:pt x="f401" y="f562"/>
                    </a:lnTo>
                    <a:cubicBezTo>
                      <a:pt x="f563" y="f562"/>
                      <a:pt x="f564" y="f562"/>
                      <a:pt x="f565" y="f5"/>
                    </a:cubicBezTo>
                    <a:lnTo>
                      <a:pt x="f279" y="f566"/>
                    </a:lnTo>
                    <a:lnTo>
                      <a:pt x="f567" y="f568"/>
                    </a:lnTo>
                    <a:lnTo>
                      <a:pt x="f270" y="f569"/>
                    </a:lnTo>
                    <a:cubicBezTo>
                      <a:pt x="f150" y="f569"/>
                      <a:pt x="f283" y="f570"/>
                      <a:pt x="f158" y="f571"/>
                    </a:cubicBezTo>
                    <a:lnTo>
                      <a:pt x="f572" y="f573"/>
                    </a:lnTo>
                    <a:lnTo>
                      <a:pt x="f464" y="f574"/>
                    </a:lnTo>
                    <a:cubicBezTo>
                      <a:pt x="f575" y="f576"/>
                      <a:pt x="f577" y="f578"/>
                      <a:pt x="f579" y="f580"/>
                    </a:cubicBezTo>
                    <a:lnTo>
                      <a:pt x="f581" y="f582"/>
                    </a:lnTo>
                    <a:lnTo>
                      <a:pt x="f583" y="f584"/>
                    </a:lnTo>
                    <a:lnTo>
                      <a:pt x="f334" y="f539"/>
                    </a:lnTo>
                    <a:lnTo>
                      <a:pt x="f585" y="f586"/>
                    </a:lnTo>
                    <a:cubicBezTo>
                      <a:pt x="f587" y="f588"/>
                      <a:pt x="f589" y="f590"/>
                      <a:pt x="f591" y="f592"/>
                    </a:cubicBezTo>
                    <a:lnTo>
                      <a:pt x="f204" y="f593"/>
                    </a:lnTo>
                    <a:lnTo>
                      <a:pt x="f386" y="f594"/>
                    </a:lnTo>
                    <a:cubicBezTo>
                      <a:pt x="f211" y="f595"/>
                      <a:pt x="f320" y="f596"/>
                      <a:pt x="f101" y="f597"/>
                    </a:cubicBezTo>
                    <a:lnTo>
                      <a:pt x="f167" y="f598"/>
                    </a:lnTo>
                    <a:lnTo>
                      <a:pt x="f599" y="f600"/>
                    </a:lnTo>
                    <a:lnTo>
                      <a:pt x="f517" y="f419"/>
                    </a:lnTo>
                    <a:cubicBezTo>
                      <a:pt x="f601" y="f422"/>
                      <a:pt x="f518" y="f74"/>
                      <a:pt x="f304" y="f602"/>
                    </a:cubicBezTo>
                    <a:lnTo>
                      <a:pt x="f603" y="f604"/>
                    </a:lnTo>
                    <a:lnTo>
                      <a:pt x="f308" y="f605"/>
                    </a:lnTo>
                    <a:lnTo>
                      <a:pt x="f606" y="f433"/>
                    </a:lnTo>
                    <a:cubicBezTo>
                      <a:pt x="f607" y="f435"/>
                      <a:pt x="f608" y="f437"/>
                      <a:pt x="f609" y="f610"/>
                    </a:cubicBezTo>
                    <a:lnTo>
                      <a:pt x="f182" y="f18"/>
                    </a:lnTo>
                    <a:lnTo>
                      <a:pt x="f611" y="f443"/>
                    </a:lnTo>
                    <a:lnTo>
                      <a:pt x="f429" y="f304"/>
                    </a:lnTo>
                    <a:cubicBezTo>
                      <a:pt x="f612" y="f518"/>
                      <a:pt x="f612" y="f613"/>
                      <a:pt x="f416" y="f614"/>
                    </a:cubicBezTo>
                    <a:lnTo>
                      <a:pt x="f615" y="f201"/>
                    </a:lnTo>
                    <a:lnTo>
                      <a:pt x="f239" y="f204"/>
                    </a:lnTo>
                    <a:lnTo>
                      <a:pt x="f600" y="f348"/>
                    </a:lnTo>
                    <a:cubicBezTo>
                      <a:pt x="f600" y="f353"/>
                      <a:pt x="f616" y="f32"/>
                      <a:pt x="f617" y="f341"/>
                    </a:cubicBezTo>
                    <a:lnTo>
                      <a:pt x="f10" y="f334"/>
                    </a:lnTo>
                    <a:lnTo>
                      <a:pt x="f413" y="f455"/>
                    </a:lnTo>
                    <a:lnTo>
                      <a:pt x="f411" y="f618"/>
                    </a:lnTo>
                    <a:cubicBezTo>
                      <a:pt x="f411" y="f619"/>
                      <a:pt x="f409" y="f288"/>
                      <a:pt x="f407" y="f620"/>
                    </a:cubicBezTo>
                    <a:lnTo>
                      <a:pt x="f400" y="f621"/>
                    </a:lnTo>
                    <a:lnTo>
                      <a:pt x="f622" y="f623"/>
                    </a:lnTo>
                    <a:lnTo>
                      <a:pt x="f624" y="f625"/>
                    </a:lnTo>
                    <a:cubicBezTo>
                      <a:pt x="f624" y="f626"/>
                      <a:pt x="f402" y="f53"/>
                      <a:pt x="f402" y="f13"/>
                    </a:cubicBezTo>
                    <a:lnTo>
                      <a:pt x="f627" y="f628"/>
                    </a:lnTo>
                    <a:lnTo>
                      <a:pt x="f402" y="f158"/>
                    </a:lnTo>
                    <a:cubicBezTo>
                      <a:pt x="f4" y="f629"/>
                      <a:pt x="f4" y="f270"/>
                      <a:pt x="f4" y="f368"/>
                    </a:cubicBezTo>
                    <a:lnTo>
                      <a:pt x="f630" y="f631"/>
                    </a:lnTo>
                    <a:close/>
                  </a:path>
                </a:pathLst>
              </a:custGeom>
              <a:solidFill>
                <a:srgbClr val="FFFFFF">
                  <a:alpha val="17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3" name="Freeform: Shape 73">
                <a:extLst>
                  <a:ext uri="{FF2B5EF4-FFF2-40B4-BE49-F238E27FC236}">
                    <a16:creationId xmlns:a16="http://schemas.microsoft.com/office/drawing/2014/main" id="{0B7C58F5-A627-1147-9572-B242038492B2}"/>
                  </a:ext>
                </a:extLst>
              </p:cNvPr>
              <p:cNvSpPr/>
              <p:nvPr/>
            </p:nvSpPr>
            <p:spPr>
              <a:xfrm>
                <a:off x="11125792" y="2338223"/>
                <a:ext cx="1344356" cy="174143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081"/>
                  <a:gd name="f4" fmla="val 1400"/>
                  <a:gd name="f5" fmla="val 198"/>
                  <a:gd name="f6" fmla="val 485"/>
                  <a:gd name="f7" fmla="val 424"/>
                  <a:gd name="f8" fmla="val 111"/>
                  <a:gd name="f9" fmla="val 815"/>
                  <a:gd name="f10" fmla="val -65"/>
                  <a:gd name="f11" fmla="val 1070"/>
                  <a:gd name="f12" fmla="val 90"/>
                  <a:gd name="f13" fmla="val 1073"/>
                  <a:gd name="f14" fmla="val 92"/>
                  <a:gd name="f15" fmla="val 1077"/>
                  <a:gd name="f16" fmla="val 94"/>
                  <a:gd name="f17" fmla="val 97"/>
                  <a:gd name="f18" fmla="val 1064"/>
                  <a:gd name="f19" fmla="val 81"/>
                  <a:gd name="f20" fmla="val 1046"/>
                  <a:gd name="f21" fmla="val 68"/>
                  <a:gd name="f22" fmla="val 1026"/>
                  <a:gd name="f23" fmla="val 56"/>
                  <a:gd name="f24" fmla="val 771"/>
                  <a:gd name="f25" fmla="val -98"/>
                  <a:gd name="f26" fmla="val 380"/>
                  <a:gd name="f27" fmla="val 78"/>
                  <a:gd name="f28" fmla="val 154"/>
                  <a:gd name="f29" fmla="val 451"/>
                  <a:gd name="f30" fmla="val -68"/>
                  <a:gd name="f31" fmla="val 819"/>
                  <a:gd name="f32" fmla="val -48"/>
                  <a:gd name="f33" fmla="val 1240"/>
                  <a:gd name="f34" fmla="val -6"/>
                  <a:gd name="f35" fmla="val 1220"/>
                  <a:gd name="f36" fmla="val -11"/>
                  <a:gd name="f37" fmla="val 829"/>
                  <a:gd name="f38" fmla="*/ f0 1 1081"/>
                  <a:gd name="f39" fmla="*/ f1 1 1400"/>
                  <a:gd name="f40" fmla="val f2"/>
                  <a:gd name="f41" fmla="val f3"/>
                  <a:gd name="f42" fmla="val f4"/>
                  <a:gd name="f43" fmla="+- f42 0 f40"/>
                  <a:gd name="f44" fmla="+- f41 0 f40"/>
                  <a:gd name="f45" fmla="*/ f44 1 1081"/>
                  <a:gd name="f46" fmla="*/ f43 1 1400"/>
                  <a:gd name="f47" fmla="*/ f40 1 f45"/>
                  <a:gd name="f48" fmla="*/ f41 1 f45"/>
                  <a:gd name="f49" fmla="*/ f40 1 f46"/>
                  <a:gd name="f50" fmla="*/ f42 1 f46"/>
                  <a:gd name="f51" fmla="*/ f47 f38 1"/>
                  <a:gd name="f52" fmla="*/ f48 f38 1"/>
                  <a:gd name="f53" fmla="*/ f50 f39 1"/>
                  <a:gd name="f54" fmla="*/ f49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1" t="f54" r="f52" b="f53"/>
                <a:pathLst>
                  <a:path w="1081" h="1400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3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5" y="f4"/>
                    </a:cubicBezTo>
                    <a:cubicBezTo>
                      <a:pt x="f34" y="f35"/>
                      <a:pt x="f36" y="f37"/>
                      <a:pt x="f5" y="f6"/>
                    </a:cubicBezTo>
                    <a:close/>
                  </a:path>
                </a:pathLst>
              </a:custGeom>
              <a:solidFill>
                <a:srgbClr val="0E131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4" name="Freeform: Shape 74">
                <a:extLst>
                  <a:ext uri="{FF2B5EF4-FFF2-40B4-BE49-F238E27FC236}">
                    <a16:creationId xmlns:a16="http://schemas.microsoft.com/office/drawing/2014/main" id="{225D7435-7D93-FB41-B7E6-994C7A4D69C0}"/>
                  </a:ext>
                </a:extLst>
              </p:cNvPr>
              <p:cNvSpPr/>
              <p:nvPr/>
            </p:nvSpPr>
            <p:spPr>
              <a:xfrm>
                <a:off x="11118323" y="2330758"/>
                <a:ext cx="1564677" cy="184102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58"/>
                  <a:gd name="f4" fmla="val 1480"/>
                  <a:gd name="f5" fmla="val 824"/>
                  <a:gd name="f6" fmla="val 15"/>
                  <a:gd name="f7" fmla="val 750"/>
                  <a:gd name="f8" fmla="val 670"/>
                  <a:gd name="f9" fmla="val 33"/>
                  <a:gd name="f10" fmla="val 589"/>
                  <a:gd name="f11" fmla="val 69"/>
                  <a:gd name="f12" fmla="val 425"/>
                  <a:gd name="f13" fmla="val 142"/>
                  <a:gd name="f14" fmla="val 274"/>
                  <a:gd name="f15" fmla="val 280"/>
                  <a:gd name="f16" fmla="val 166"/>
                  <a:gd name="f17" fmla="val 460"/>
                  <a:gd name="f18" fmla="val -58"/>
                  <a:gd name="f19" fmla="val 829"/>
                  <a:gd name="f20" fmla="val -32"/>
                  <a:gd name="f21" fmla="val 1255"/>
                  <a:gd name="f22" fmla="val 224"/>
                  <a:gd name="f23" fmla="val 1410"/>
                  <a:gd name="f24" fmla="val 479"/>
                  <a:gd name="f25" fmla="val 1564"/>
                  <a:gd name="f26" fmla="val 868"/>
                  <a:gd name="f27" fmla="val 1389"/>
                  <a:gd name="f28" fmla="val 1092"/>
                  <a:gd name="f29" fmla="val 1020"/>
                  <a:gd name="f30" fmla="val 1200"/>
                  <a:gd name="f31" fmla="val 841"/>
                  <a:gd name="f32" fmla="val 1254"/>
                  <a:gd name="f33" fmla="val 643"/>
                  <a:gd name="f34" fmla="val 1242"/>
                  <a:gd name="f35" fmla="val 463"/>
                  <a:gd name="f36" fmla="val 1232"/>
                  <a:gd name="f37" fmla="val 284"/>
                  <a:gd name="f38" fmla="val 1157"/>
                  <a:gd name="f39" fmla="val 145"/>
                  <a:gd name="f40" fmla="val 1034"/>
                  <a:gd name="f41" fmla="val 72"/>
                  <a:gd name="f42" fmla="val 972"/>
                  <a:gd name="f43" fmla="val 34"/>
                  <a:gd name="f44" fmla="val 901"/>
                  <a:gd name="f45" fmla="val 433"/>
                  <a:gd name="f46" fmla="val 355"/>
                  <a:gd name="f47" fmla="val 281"/>
                  <a:gd name="f48" fmla="val 1461"/>
                  <a:gd name="f49" fmla="val 216"/>
                  <a:gd name="f50" fmla="val 1421"/>
                  <a:gd name="f51" fmla="val -45"/>
                  <a:gd name="f52" fmla="val 1262"/>
                  <a:gd name="f53" fmla="val -74"/>
                  <a:gd name="f54" fmla="val 828"/>
                  <a:gd name="f55" fmla="val 154"/>
                  <a:gd name="f56" fmla="val 452"/>
                  <a:gd name="f57" fmla="val 264"/>
                  <a:gd name="f58" fmla="val 270"/>
                  <a:gd name="f59" fmla="val 416"/>
                  <a:gd name="f60" fmla="val 129"/>
                  <a:gd name="f61" fmla="val 583"/>
                  <a:gd name="f62" fmla="val 56"/>
                  <a:gd name="f63" fmla="val 752"/>
                  <a:gd name="f64" fmla="val -19"/>
                  <a:gd name="f65" fmla="val 915"/>
                  <a:gd name="f66" fmla="val -18"/>
                  <a:gd name="f67" fmla="val 1042"/>
                  <a:gd name="f68" fmla="val 59"/>
                  <a:gd name="f69" fmla="val 1169"/>
                  <a:gd name="f70" fmla="val 135"/>
                  <a:gd name="f71" fmla="val 1246"/>
                  <a:gd name="f72" fmla="val 279"/>
                  <a:gd name="f73" fmla="val 1257"/>
                  <a:gd name="f74" fmla="val 462"/>
                  <a:gd name="f75" fmla="val 1268"/>
                  <a:gd name="f76" fmla="val 646"/>
                  <a:gd name="f77" fmla="val 1214"/>
                  <a:gd name="f78" fmla="val 846"/>
                  <a:gd name="f79" fmla="val 1104"/>
                  <a:gd name="f80" fmla="val 1028"/>
                  <a:gd name="f81" fmla="val 933"/>
                  <a:gd name="f82" fmla="val 1310"/>
                  <a:gd name="f83" fmla="val 666"/>
                  <a:gd name="f84" fmla="*/ f0 1 1258"/>
                  <a:gd name="f85" fmla="*/ f1 1 1480"/>
                  <a:gd name="f86" fmla="val f2"/>
                  <a:gd name="f87" fmla="val f3"/>
                  <a:gd name="f88" fmla="val f4"/>
                  <a:gd name="f89" fmla="+- f88 0 f86"/>
                  <a:gd name="f90" fmla="+- f87 0 f86"/>
                  <a:gd name="f91" fmla="*/ f90 1 1258"/>
                  <a:gd name="f92" fmla="*/ f89 1 1480"/>
                  <a:gd name="f93" fmla="*/ f86 1 f91"/>
                  <a:gd name="f94" fmla="*/ f87 1 f91"/>
                  <a:gd name="f95" fmla="*/ f86 1 f92"/>
                  <a:gd name="f96" fmla="*/ f88 1 f92"/>
                  <a:gd name="f97" fmla="*/ f93 f84 1"/>
                  <a:gd name="f98" fmla="*/ f94 f84 1"/>
                  <a:gd name="f99" fmla="*/ f96 f85 1"/>
                  <a:gd name="f100" fmla="*/ f95 f8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7" t="f100" r="f98" b="f99"/>
                <a:pathLst>
                  <a:path w="1258" h="1480">
                    <a:moveTo>
                      <a:pt x="f5" y="f6"/>
                    </a:moveTo>
                    <a:cubicBezTo>
                      <a:pt x="f7" y="f6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6"/>
                      <a:pt x="f5" y="f6"/>
                    </a:cubicBezTo>
                    <a:close/>
                    <a:moveTo>
                      <a:pt x="f45" y="f4"/>
                    </a:moveTo>
                    <a:cubicBezTo>
                      <a:pt x="f46" y="f4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cubicBezTo>
                      <a:pt x="f63" y="f64"/>
                      <a:pt x="f65" y="f66"/>
                      <a:pt x="f67" y="f68"/>
                    </a:cubicBezTo>
                    <a:cubicBezTo>
                      <a:pt x="f69" y="f70"/>
                      <a:pt x="f71" y="f72"/>
                      <a:pt x="f73" y="f74"/>
                    </a:cubicBezTo>
                    <a:cubicBezTo>
                      <a:pt x="f75" y="f76"/>
                      <a:pt x="f77" y="f78"/>
                      <a:pt x="f79" y="f80"/>
                    </a:cubicBezTo>
                    <a:cubicBezTo>
                      <a:pt x="f81" y="f82"/>
                      <a:pt x="f83" y="f4"/>
                      <a:pt x="f4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5" name="Freeform: Shape 75">
                <a:extLst>
                  <a:ext uri="{FF2B5EF4-FFF2-40B4-BE49-F238E27FC236}">
                    <a16:creationId xmlns:a16="http://schemas.microsoft.com/office/drawing/2014/main" id="{F7FA8BB6-7D42-A444-8D5C-21D003E92783}"/>
                  </a:ext>
                </a:extLst>
              </p:cNvPr>
              <p:cNvSpPr/>
              <p:nvPr/>
            </p:nvSpPr>
            <p:spPr>
              <a:xfrm>
                <a:off x="8376086" y="4698314"/>
                <a:ext cx="2738502" cy="11638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201"/>
                  <a:gd name="f4" fmla="val 936"/>
                  <a:gd name="f5" fmla="val 2155"/>
                  <a:gd name="f6" fmla="val 291"/>
                  <a:gd name="f7" fmla="val 1979"/>
                  <a:gd name="f8" fmla="val 278"/>
                  <a:gd name="f9" fmla="val 2033"/>
                  <a:gd name="f10" fmla="val 190"/>
                  <a:gd name="f11" fmla="val 1931"/>
                  <a:gd name="f12" fmla="val 151"/>
                  <a:gd name="f13" fmla="val 1818"/>
                  <a:gd name="f14" fmla="val 109"/>
                  <a:gd name="f15" fmla="val 1833"/>
                  <a:gd name="f16" fmla="val 269"/>
                  <a:gd name="f17" fmla="val 1611"/>
                  <a:gd name="f18" fmla="val 339"/>
                  <a:gd name="f19" fmla="val 1460"/>
                  <a:gd name="f20" fmla="val 387"/>
                  <a:gd name="f21" fmla="val 1305"/>
                  <a:gd name="f22" fmla="val 426"/>
                  <a:gd name="f23" fmla="val 1147"/>
                  <a:gd name="f24" fmla="val 403"/>
                  <a:gd name="f25" fmla="val 989"/>
                  <a:gd name="f26" fmla="val 381"/>
                  <a:gd name="f27" fmla="val 828"/>
                  <a:gd name="f28" fmla="val 384"/>
                  <a:gd name="f29" fmla="val 670"/>
                  <a:gd name="f30" fmla="val 405"/>
                  <a:gd name="f31" fmla="val 691"/>
                  <a:gd name="f32" fmla="val 369"/>
                  <a:gd name="f33" fmla="val 711"/>
                  <a:gd name="f34" fmla="val 334"/>
                  <a:gd name="f35" fmla="val 730"/>
                  <a:gd name="f36" fmla="val 299"/>
                  <a:gd name="f37" fmla="val 635"/>
                  <a:gd name="f38" fmla="val 216"/>
                  <a:gd name="f39" fmla="val 436"/>
                  <a:gd name="f40" fmla="val 63"/>
                  <a:gd name="f41" fmla="val 204"/>
                  <a:gd name="f42" fmla="val 168"/>
                  <a:gd name="f43" fmla="val 78"/>
                  <a:gd name="f44" fmla="val 133"/>
                  <a:gd name="f45" fmla="val 155"/>
                  <a:gd name="f46" fmla="val 102"/>
                  <a:gd name="f47" fmla="val 234"/>
                  <a:gd name="f48" fmla="val 54"/>
                  <a:gd name="f49" fmla="val 357"/>
                  <a:gd name="f50" fmla="val 25"/>
                  <a:gd name="f51" fmla="val 483"/>
                  <a:gd name="f52" fmla="val 4"/>
                  <a:gd name="f53" fmla="val 613"/>
                  <a:gd name="f54" fmla="val -7"/>
                  <a:gd name="f55" fmla="val 685"/>
                  <a:gd name="f56" fmla="val 792"/>
                  <a:gd name="f57" fmla="val 51"/>
                  <a:gd name="f58" fmla="val 846"/>
                  <a:gd name="f59" fmla="val 153"/>
                  <a:gd name="f60" fmla="val 951"/>
                  <a:gd name="f61" fmla="val 328"/>
                  <a:gd name="f62" fmla="val 911"/>
                  <a:gd name="f63" fmla="val 318"/>
                  <a:gd name="f64" fmla="val 631"/>
                  <a:gd name="f65" fmla="val 942"/>
                  <a:gd name="f66" fmla="val 1063"/>
                  <a:gd name="f67" fmla="val 809"/>
                  <a:gd name="f68" fmla="val 1191"/>
                  <a:gd name="f69" fmla="val 760"/>
                  <a:gd name="f70" fmla="val 1344"/>
                  <a:gd name="f71" fmla="val 703"/>
                  <a:gd name="f72" fmla="val 1527"/>
                  <a:gd name="f73" fmla="val 1658"/>
                  <a:gd name="f74" fmla="val 678"/>
                  <a:gd name="f75" fmla="val 1788"/>
                  <a:gd name="f76" fmla="val 744"/>
                  <a:gd name="f77" fmla="val 1889"/>
                  <a:gd name="f78" fmla="val 724"/>
                  <a:gd name="f79" fmla="val 2023"/>
                  <a:gd name="f80" fmla="val 2121"/>
                  <a:gd name="f81" fmla="val 658"/>
                  <a:gd name="f82" fmla="val 2176"/>
                  <a:gd name="f83" fmla="val 461"/>
                  <a:gd name="f84" fmla="val 2199"/>
                  <a:gd name="f85" fmla="val 358"/>
                  <a:gd name="f86" fmla="val 2206"/>
                  <a:gd name="f87" fmla="val 326"/>
                  <a:gd name="f88" fmla="val 2185"/>
                  <a:gd name="f89" fmla="val 294"/>
                  <a:gd name="f90" fmla="*/ f0 1 2201"/>
                  <a:gd name="f91" fmla="*/ f1 1 936"/>
                  <a:gd name="f92" fmla="val f2"/>
                  <a:gd name="f93" fmla="val f3"/>
                  <a:gd name="f94" fmla="val f4"/>
                  <a:gd name="f95" fmla="+- f94 0 f92"/>
                  <a:gd name="f96" fmla="+- f93 0 f92"/>
                  <a:gd name="f97" fmla="*/ f96 1 2201"/>
                  <a:gd name="f98" fmla="*/ f95 1 936"/>
                  <a:gd name="f99" fmla="*/ f92 1 f97"/>
                  <a:gd name="f100" fmla="*/ f93 1 f97"/>
                  <a:gd name="f101" fmla="*/ f92 1 f98"/>
                  <a:gd name="f102" fmla="*/ f94 1 f98"/>
                  <a:gd name="f103" fmla="*/ f99 f90 1"/>
                  <a:gd name="f104" fmla="*/ f100 f90 1"/>
                  <a:gd name="f105" fmla="*/ f102 f91 1"/>
                  <a:gd name="f106" fmla="*/ f101 f9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03" t="f106" r="f104" b="f105"/>
                <a:pathLst>
                  <a:path w="2201" h="936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2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2" y="f56"/>
                      <a:pt x="f57" y="f58"/>
                    </a:cubicBezTo>
                    <a:cubicBezTo>
                      <a:pt x="f59" y="f60"/>
                      <a:pt x="f61" y="f62"/>
                      <a:pt x="f63" y="f4"/>
                    </a:cubicBezTo>
                    <a:cubicBezTo>
                      <a:pt x="f64" y="f65"/>
                      <a:pt x="f66" y="f67"/>
                      <a:pt x="f68" y="f69"/>
                    </a:cubicBezTo>
                    <a:cubicBezTo>
                      <a:pt x="f70" y="f71"/>
                      <a:pt x="f72" y="f53"/>
                      <a:pt x="f73" y="f74"/>
                    </a:cubicBezTo>
                    <a:cubicBezTo>
                      <a:pt x="f75" y="f76"/>
                      <a:pt x="f77" y="f78"/>
                      <a:pt x="f79" y="f55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5" y="f6"/>
                    </a:cubicBez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6" name="Freeform: Shape 76">
                <a:extLst>
                  <a:ext uri="{FF2B5EF4-FFF2-40B4-BE49-F238E27FC236}">
                    <a16:creationId xmlns:a16="http://schemas.microsoft.com/office/drawing/2014/main" id="{B2F48BA0-1DEE-6946-B0F2-B6363809237F}"/>
                  </a:ext>
                </a:extLst>
              </p:cNvPr>
              <p:cNvSpPr/>
              <p:nvPr/>
            </p:nvSpPr>
            <p:spPr>
              <a:xfrm>
                <a:off x="8377331" y="4700807"/>
                <a:ext cx="2560500" cy="117008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058"/>
                  <a:gd name="f4" fmla="val 941"/>
                  <a:gd name="f5" fmla="val 1252"/>
                  <a:gd name="f6" fmla="val 603"/>
                  <a:gd name="f7" fmla="val 1121"/>
                  <a:gd name="f8" fmla="val 634"/>
                  <a:gd name="f9" fmla="val 996"/>
                  <a:gd name="f10" fmla="val 685"/>
                  <a:gd name="f11" fmla="val 863"/>
                  <a:gd name="f12" fmla="val 711"/>
                  <a:gd name="f13" fmla="val 705"/>
                  <a:gd name="f14" fmla="val 742"/>
                  <a:gd name="f15" fmla="val 542"/>
                  <a:gd name="f16" fmla="val 736"/>
                  <a:gd name="f17" fmla="val 380"/>
                  <a:gd name="f18" fmla="val 729"/>
                  <a:gd name="f19" fmla="val 354"/>
                  <a:gd name="f20" fmla="val 728"/>
                  <a:gd name="f21" fmla="val 327"/>
                  <a:gd name="f22" fmla="val 726"/>
                  <a:gd name="f23" fmla="val 302"/>
                  <a:gd name="f24" fmla="val 721"/>
                  <a:gd name="f25" fmla="val 272"/>
                  <a:gd name="f26" fmla="val 714"/>
                  <a:gd name="f27" fmla="val 241"/>
                  <a:gd name="f28" fmla="val 701"/>
                  <a:gd name="f29" fmla="val 221"/>
                  <a:gd name="f30" fmla="val 676"/>
                  <a:gd name="f31" fmla="val 194"/>
                  <a:gd name="f32" fmla="val 642"/>
                  <a:gd name="f33" fmla="val 189"/>
                  <a:gd name="f34" fmla="val 595"/>
                  <a:gd name="f35" fmla="val 195"/>
                  <a:gd name="f36" fmla="val 554"/>
                  <a:gd name="f37" fmla="val 201"/>
                  <a:gd name="f38" fmla="val 510"/>
                  <a:gd name="f39" fmla="val 218"/>
                  <a:gd name="f40" fmla="val 467"/>
                  <a:gd name="f41" fmla="val 232"/>
                  <a:gd name="f42" fmla="val 425"/>
                  <a:gd name="f43" fmla="val 271"/>
                  <a:gd name="f44" fmla="val 321"/>
                  <a:gd name="f45" fmla="val 182"/>
                  <a:gd name="f46" fmla="val 377"/>
                  <a:gd name="f47" fmla="val 65"/>
                  <a:gd name="f48" fmla="val 322"/>
                  <a:gd name="f49" fmla="val 39"/>
                  <a:gd name="f50" fmla="val 264"/>
                  <a:gd name="f51" fmla="val 17"/>
                  <a:gd name="f52" fmla="val 203"/>
                  <a:gd name="f53" fmla="val 167"/>
                  <a:gd name="f54" fmla="val 76"/>
                  <a:gd name="f55" fmla="val 132"/>
                  <a:gd name="f56" fmla="val 152"/>
                  <a:gd name="f57" fmla="val 102"/>
                  <a:gd name="f58" fmla="val 231"/>
                  <a:gd name="f59" fmla="val 323"/>
                  <a:gd name="f60" fmla="val 419"/>
                  <a:gd name="f61" fmla="val 19"/>
                  <a:gd name="f62" fmla="val 517"/>
                  <a:gd name="f63" fmla="val 610"/>
                  <a:gd name="f64" fmla="val -16"/>
                  <a:gd name="f65" fmla="val 712"/>
                  <a:gd name="f66" fmla="val 27"/>
                  <a:gd name="f67" fmla="val 801"/>
                  <a:gd name="f68" fmla="val 125"/>
                  <a:gd name="f69" fmla="val 1007"/>
                  <a:gd name="f70" fmla="val 454"/>
                  <a:gd name="f71" fmla="val 934"/>
                  <a:gd name="f72" fmla="val 629"/>
                  <a:gd name="f73" fmla="val 904"/>
                  <a:gd name="f74" fmla="val 781"/>
                  <a:gd name="f75" fmla="val 879"/>
                  <a:gd name="f76" fmla="val 931"/>
                  <a:gd name="f77" fmla="val 842"/>
                  <a:gd name="f78" fmla="val 1077"/>
                  <a:gd name="f79" fmla="val 796"/>
                  <a:gd name="f80" fmla="val 1114"/>
                  <a:gd name="f81" fmla="val 785"/>
                  <a:gd name="f82" fmla="val 1153"/>
                  <a:gd name="f83" fmla="val 772"/>
                  <a:gd name="f84" fmla="val 1190"/>
                  <a:gd name="f85" fmla="val 758"/>
                  <a:gd name="f86" fmla="val 1342"/>
                  <a:gd name="f87" fmla="val 1525"/>
                  <a:gd name="f88" fmla="val 611"/>
                  <a:gd name="f89" fmla="val 1656"/>
                  <a:gd name="f90" fmla="val 677"/>
                  <a:gd name="f91" fmla="val 1787"/>
                  <a:gd name="f92" fmla="val 743"/>
                  <a:gd name="f93" fmla="val 1887"/>
                  <a:gd name="f94" fmla="val 723"/>
                  <a:gd name="f95" fmla="val 2021"/>
                  <a:gd name="f96" fmla="val 2035"/>
                  <a:gd name="f97" fmla="val 681"/>
                  <a:gd name="f98" fmla="val 2047"/>
                  <a:gd name="f99" fmla="val 675"/>
                  <a:gd name="f100" fmla="val 665"/>
                  <a:gd name="f101" fmla="val 1797"/>
                  <a:gd name="f102" fmla="val 585"/>
                  <a:gd name="f103" fmla="val 541"/>
                  <a:gd name="f104" fmla="*/ f0 1 2058"/>
                  <a:gd name="f105" fmla="*/ f1 1 941"/>
                  <a:gd name="f106" fmla="val f2"/>
                  <a:gd name="f107" fmla="val f3"/>
                  <a:gd name="f108" fmla="val f4"/>
                  <a:gd name="f109" fmla="+- f108 0 f106"/>
                  <a:gd name="f110" fmla="+- f107 0 f106"/>
                  <a:gd name="f111" fmla="*/ f110 1 2058"/>
                  <a:gd name="f112" fmla="*/ f109 1 941"/>
                  <a:gd name="f113" fmla="*/ f106 1 f111"/>
                  <a:gd name="f114" fmla="*/ f107 1 f111"/>
                  <a:gd name="f115" fmla="*/ f106 1 f112"/>
                  <a:gd name="f116" fmla="*/ f108 1 f112"/>
                  <a:gd name="f117" fmla="*/ f113 f104 1"/>
                  <a:gd name="f118" fmla="*/ f114 f104 1"/>
                  <a:gd name="f119" fmla="*/ f116 f105 1"/>
                  <a:gd name="f120" fmla="*/ f115 f10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7" t="f120" r="f118" b="f119"/>
                <a:pathLst>
                  <a:path w="2058" h="941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2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2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47" y="f59"/>
                      <a:pt x="f49" y="f60"/>
                      <a:pt x="f61" y="f62"/>
                    </a:cubicBezTo>
                    <a:cubicBezTo>
                      <a:pt x="f2" y="f63"/>
                      <a:pt x="f64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28"/>
                      <a:pt x="f87" y="f88"/>
                      <a:pt x="f89" y="f90"/>
                    </a:cubicBezTo>
                    <a:cubicBezTo>
                      <a:pt x="f91" y="f92"/>
                      <a:pt x="f93" y="f94"/>
                      <a:pt x="f95" y="f10"/>
                    </a:cubicBezTo>
                    <a:cubicBezTo>
                      <a:pt x="f96" y="f97"/>
                      <a:pt x="f98" y="f99"/>
                      <a:pt x="f3" y="f100"/>
                    </a:cubicBezTo>
                    <a:cubicBezTo>
                      <a:pt x="f101" y="f102"/>
                      <a:pt x="f87" y="f103"/>
                      <a:pt x="f5" y="f6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7" name="Freeform: Shape 77">
                <a:extLst>
                  <a:ext uri="{FF2B5EF4-FFF2-40B4-BE49-F238E27FC236}">
                    <a16:creationId xmlns:a16="http://schemas.microsoft.com/office/drawing/2014/main" id="{EC1B729A-3EC9-3A44-AC1E-32B586C2458A}"/>
                  </a:ext>
                </a:extLst>
              </p:cNvPr>
              <p:cNvSpPr/>
              <p:nvPr/>
            </p:nvSpPr>
            <p:spPr>
              <a:xfrm>
                <a:off x="8367373" y="4689601"/>
                <a:ext cx="926112" cy="115515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45"/>
                  <a:gd name="f4" fmla="val 929"/>
                  <a:gd name="f5" fmla="val 163"/>
                  <a:gd name="f6" fmla="val 162"/>
                  <a:gd name="f7" fmla="val 126"/>
                  <a:gd name="f8" fmla="val 920"/>
                  <a:gd name="f9" fmla="val 94"/>
                  <a:gd name="f10" fmla="val 899"/>
                  <a:gd name="f11" fmla="val 54"/>
                  <a:gd name="f12" fmla="val 858"/>
                  <a:gd name="f13" fmla="val 20"/>
                  <a:gd name="f14" fmla="val 821"/>
                  <a:gd name="f15" fmla="val 757"/>
                  <a:gd name="f16" fmla="val 680"/>
                  <a:gd name="f17" fmla="val 660"/>
                  <a:gd name="f18" fmla="val 2"/>
                  <a:gd name="f19" fmla="val 639"/>
                  <a:gd name="f20" fmla="val 5"/>
                  <a:gd name="f21" fmla="val 621"/>
                  <a:gd name="f22" fmla="val 28"/>
                  <a:gd name="f23" fmla="val 472"/>
                  <a:gd name="f24" fmla="val 59"/>
                  <a:gd name="f25" fmla="val 351"/>
                  <a:gd name="f26" fmla="val 103"/>
                  <a:gd name="f27" fmla="val 240"/>
                  <a:gd name="f28" fmla="val 132"/>
                  <a:gd name="f29" fmla="val 166"/>
                  <a:gd name="f30" fmla="val 89"/>
                  <a:gd name="f31" fmla="val 206"/>
                  <a:gd name="f32" fmla="val 210"/>
                  <a:gd name="f33" fmla="val 213"/>
                  <a:gd name="f34" fmla="val 447"/>
                  <a:gd name="f35" fmla="val 63"/>
                  <a:gd name="f36" fmla="val 645"/>
                  <a:gd name="f37" fmla="val 216"/>
                  <a:gd name="f38" fmla="val 743"/>
                  <a:gd name="f39" fmla="val 301"/>
                  <a:gd name="f40" fmla="val 746"/>
                  <a:gd name="f41" fmla="val 302"/>
                  <a:gd name="f42" fmla="val 307"/>
                  <a:gd name="f43" fmla="val 744"/>
                  <a:gd name="f44" fmla="val 309"/>
                  <a:gd name="f45" fmla="val 738"/>
                  <a:gd name="f46" fmla="val 322"/>
                  <a:gd name="f47" fmla="val 731"/>
                  <a:gd name="f48" fmla="val 335"/>
                  <a:gd name="f49" fmla="val 723"/>
                  <a:gd name="f50" fmla="val 348"/>
                  <a:gd name="f51" fmla="val 712"/>
                  <a:gd name="f52" fmla="val 370"/>
                  <a:gd name="f53" fmla="val 699"/>
                  <a:gd name="f54" fmla="val 393"/>
                  <a:gd name="f55" fmla="val 687"/>
                  <a:gd name="f56" fmla="val 413"/>
                  <a:gd name="f57" fmla="val 685"/>
                  <a:gd name="f58" fmla="val 416"/>
                  <a:gd name="f59" fmla="val 418"/>
                  <a:gd name="f60" fmla="val 677"/>
                  <a:gd name="f61" fmla="val 415"/>
                  <a:gd name="f62" fmla="val 673"/>
                  <a:gd name="f63" fmla="val 409"/>
                  <a:gd name="f64" fmla="val 675"/>
                  <a:gd name="f65" fmla="val 406"/>
                  <a:gd name="f66" fmla="val 686"/>
                  <a:gd name="f67" fmla="val 385"/>
                  <a:gd name="f68" fmla="val 363"/>
                  <a:gd name="f69" fmla="val 341"/>
                  <a:gd name="f70" fmla="val 717"/>
                  <a:gd name="f71" fmla="val 329"/>
                  <a:gd name="f72" fmla="val 318"/>
                  <a:gd name="f73" fmla="val 730"/>
                  <a:gd name="f74" fmla="val 308"/>
                  <a:gd name="f75" fmla="val 632"/>
                  <a:gd name="f76" fmla="val 224"/>
                  <a:gd name="f77" fmla="val 441"/>
                  <a:gd name="f78" fmla="val 78"/>
                  <a:gd name="f79" fmla="val 16"/>
                  <a:gd name="f80" fmla="val 177"/>
                  <a:gd name="f81" fmla="val 98"/>
                  <a:gd name="f82" fmla="val 145"/>
                  <a:gd name="f83" fmla="val 173"/>
                  <a:gd name="f84" fmla="val 117"/>
                  <a:gd name="f85" fmla="val 245"/>
                  <a:gd name="f86" fmla="val 73"/>
                  <a:gd name="f87" fmla="val 355"/>
                  <a:gd name="f88" fmla="val 42"/>
                  <a:gd name="f89" fmla="val 476"/>
                  <a:gd name="f90" fmla="val 19"/>
                  <a:gd name="f91" fmla="val 623"/>
                  <a:gd name="f92" fmla="val 641"/>
                  <a:gd name="f93" fmla="val 15"/>
                  <a:gd name="f94" fmla="val 14"/>
                  <a:gd name="f95" fmla="val 754"/>
                  <a:gd name="f96" fmla="val 33"/>
                  <a:gd name="f97" fmla="val 815"/>
                  <a:gd name="f98" fmla="val 65"/>
                  <a:gd name="f99" fmla="val 848"/>
                  <a:gd name="f100" fmla="val 102"/>
                  <a:gd name="f101" fmla="val 887"/>
                  <a:gd name="f102" fmla="val 906"/>
                  <a:gd name="f103" fmla="val 165"/>
                  <a:gd name="f104" fmla="val 915"/>
                  <a:gd name="f105" fmla="val 169"/>
                  <a:gd name="f106" fmla="val 916"/>
                  <a:gd name="f107" fmla="val 172"/>
                  <a:gd name="f108" fmla="val 171"/>
                  <a:gd name="f109" fmla="val 924"/>
                  <a:gd name="f110" fmla="val 170"/>
                  <a:gd name="f111" fmla="val 927"/>
                  <a:gd name="f112" fmla="val 167"/>
                  <a:gd name="f113" fmla="*/ f0 1 745"/>
                  <a:gd name="f114" fmla="*/ f1 1 929"/>
                  <a:gd name="f115" fmla="val f2"/>
                  <a:gd name="f116" fmla="val f3"/>
                  <a:gd name="f117" fmla="val f4"/>
                  <a:gd name="f118" fmla="+- f117 0 f115"/>
                  <a:gd name="f119" fmla="+- f116 0 f115"/>
                  <a:gd name="f120" fmla="*/ f119 1 745"/>
                  <a:gd name="f121" fmla="*/ f118 1 929"/>
                  <a:gd name="f122" fmla="*/ f115 1 f120"/>
                  <a:gd name="f123" fmla="*/ f116 1 f120"/>
                  <a:gd name="f124" fmla="*/ f115 1 f121"/>
                  <a:gd name="f125" fmla="*/ f117 1 f121"/>
                  <a:gd name="f126" fmla="*/ f122 f113 1"/>
                  <a:gd name="f127" fmla="*/ f123 f113 1"/>
                  <a:gd name="f128" fmla="*/ f125 f114 1"/>
                  <a:gd name="f129" fmla="*/ f124 f11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26" t="f129" r="f127" b="f128"/>
                <a:pathLst>
                  <a:path w="745" h="929">
                    <a:moveTo>
                      <a:pt x="f5" y="f4"/>
                    </a:moveTo>
                    <a:lnTo>
                      <a:pt x="f6" y="f4"/>
                    </a:ln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2" y="f15"/>
                      <a:pt x="f2" y="f16"/>
                    </a:cubicBezTo>
                    <a:cubicBezTo>
                      <a:pt x="f2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27"/>
                    </a:cubicBezTo>
                    <a:cubicBezTo>
                      <a:pt x="f28" y="f29"/>
                      <a:pt x="f29" y="f30"/>
                      <a:pt x="f31" y="f20"/>
                    </a:cubicBezTo>
                    <a:cubicBezTo>
                      <a:pt x="f31" y="f18"/>
                      <a:pt x="f32" y="f2"/>
                      <a:pt x="f33" y="f2"/>
                    </a:cubicBezTo>
                    <a:cubicBezTo>
                      <a:pt x="f34" y="f35"/>
                      <a:pt x="f36" y="f37"/>
                      <a:pt x="f38" y="f39"/>
                    </a:cubicBezTo>
                    <a:cubicBezTo>
                      <a:pt x="f40" y="f41"/>
                      <a:pt x="f40" y="f42"/>
                      <a:pt x="f43" y="f44"/>
                    </a:cubicBezTo>
                    <a:cubicBezTo>
                      <a:pt x="f45" y="f46"/>
                      <a:pt x="f47" y="f48"/>
                      <a:pt x="f49" y="f50"/>
                    </a:cubicBezTo>
                    <a:cubicBezTo>
                      <a:pt x="f51" y="f52"/>
                      <a:pt x="f53" y="f54"/>
                      <a:pt x="f55" y="f56"/>
                    </a:cubicBezTo>
                    <a:cubicBezTo>
                      <a:pt x="f57" y="f58"/>
                      <a:pt x="f16" y="f59"/>
                      <a:pt x="f60" y="f61"/>
                    </a:cubicBezTo>
                    <a:cubicBezTo>
                      <a:pt x="f62" y="f56"/>
                      <a:pt x="f62" y="f63"/>
                      <a:pt x="f64" y="f65"/>
                    </a:cubicBezTo>
                    <a:cubicBezTo>
                      <a:pt x="f66" y="f67"/>
                      <a:pt x="f53" y="f68"/>
                      <a:pt x="f51" y="f69"/>
                    </a:cubicBezTo>
                    <a:cubicBezTo>
                      <a:pt x="f70" y="f71"/>
                      <a:pt x="f49" y="f72"/>
                      <a:pt x="f73" y="f74"/>
                    </a:cubicBezTo>
                    <a:cubicBezTo>
                      <a:pt x="f75" y="f76"/>
                      <a:pt x="f77" y="f78"/>
                      <a:pt x="f37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79" y="f92"/>
                      <a:pt x="f93" y="f17"/>
                      <a:pt x="f93" y="f16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28" y="f102"/>
                      <a:pt x="f103" y="f104"/>
                    </a:cubicBezTo>
                    <a:cubicBezTo>
                      <a:pt x="f105" y="f106"/>
                      <a:pt x="f107" y="f8"/>
                      <a:pt x="f108" y="f109"/>
                    </a:cubicBezTo>
                    <a:cubicBezTo>
                      <a:pt x="f110" y="f111"/>
                      <a:pt x="f112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8" name="Freeform: Shape 78">
                <a:extLst>
                  <a:ext uri="{FF2B5EF4-FFF2-40B4-BE49-F238E27FC236}">
                    <a16:creationId xmlns:a16="http://schemas.microsoft.com/office/drawing/2014/main" id="{57D69863-A450-8541-9D59-435368E9C294}"/>
                  </a:ext>
                </a:extLst>
              </p:cNvPr>
              <p:cNvSpPr/>
              <p:nvPr/>
            </p:nvSpPr>
            <p:spPr>
              <a:xfrm>
                <a:off x="8419653" y="4867607"/>
                <a:ext cx="2704893" cy="100204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174"/>
                  <a:gd name="f4" fmla="val 806"/>
                  <a:gd name="f5" fmla="val 306"/>
                  <a:gd name="f6" fmla="val 239"/>
                  <a:gd name="f7" fmla="val 177"/>
                  <a:gd name="f8" fmla="val 800"/>
                  <a:gd name="f9" fmla="val 124"/>
                  <a:gd name="f10" fmla="val 787"/>
                  <a:gd name="f11" fmla="val 60"/>
                  <a:gd name="f12" fmla="val 770"/>
                  <a:gd name="f13" fmla="val 31"/>
                  <a:gd name="f14" fmla="val 736"/>
                  <a:gd name="f15" fmla="val 8"/>
                  <a:gd name="f16" fmla="val 708"/>
                  <a:gd name="f17" fmla="val 2"/>
                  <a:gd name="f18" fmla="val 701"/>
                  <a:gd name="f19" fmla="val -1"/>
                  <a:gd name="f20" fmla="val 698"/>
                  <a:gd name="f21" fmla="val 694"/>
                  <a:gd name="f22" fmla="val 3"/>
                  <a:gd name="f23" fmla="val 691"/>
                  <a:gd name="f24" fmla="val 6"/>
                  <a:gd name="f25" fmla="val 688"/>
                  <a:gd name="f26" fmla="val 10"/>
                  <a:gd name="f27" fmla="val 13"/>
                  <a:gd name="f28" fmla="val 692"/>
                  <a:gd name="f29" fmla="val 19"/>
                  <a:gd name="f30" fmla="val 699"/>
                  <a:gd name="f31" fmla="val 40"/>
                  <a:gd name="f32" fmla="val 725"/>
                  <a:gd name="f33" fmla="val 67"/>
                  <a:gd name="f34" fmla="val 757"/>
                  <a:gd name="f35" fmla="val 127"/>
                  <a:gd name="f36" fmla="val 773"/>
                  <a:gd name="f37" fmla="val 433"/>
                  <a:gd name="f38" fmla="val 850"/>
                  <a:gd name="f39" fmla="val 1015"/>
                  <a:gd name="f40" fmla="val 670"/>
                  <a:gd name="f41" fmla="val 1155"/>
                  <a:gd name="f42" fmla="val 617"/>
                  <a:gd name="f43" fmla="val 1174"/>
                  <a:gd name="f44" fmla="val 610"/>
                  <a:gd name="f45" fmla="val 1195"/>
                  <a:gd name="f46" fmla="val 602"/>
                  <a:gd name="f47" fmla="val 1215"/>
                  <a:gd name="f48" fmla="val 593"/>
                  <a:gd name="f49" fmla="val 1353"/>
                  <a:gd name="f50" fmla="val 539"/>
                  <a:gd name="f51" fmla="val 1510"/>
                  <a:gd name="f52" fmla="val 477"/>
                  <a:gd name="f53" fmla="val 1626"/>
                  <a:gd name="f54" fmla="val 536"/>
                  <a:gd name="f55" fmla="val 1756"/>
                  <a:gd name="f56" fmla="val 600"/>
                  <a:gd name="f57" fmla="val 1858"/>
                  <a:gd name="f58" fmla="val 578"/>
                  <a:gd name="f59" fmla="val 1986"/>
                  <a:gd name="f60" fmla="val 541"/>
                  <a:gd name="f61" fmla="val 2084"/>
                  <a:gd name="f62" fmla="val 514"/>
                  <a:gd name="f63" fmla="val 2139"/>
                  <a:gd name="f64" fmla="val 307"/>
                  <a:gd name="f65" fmla="val 2158"/>
                  <a:gd name="f66" fmla="val 219"/>
                  <a:gd name="f67" fmla="val 2161"/>
                  <a:gd name="f68" fmla="val 205"/>
                  <a:gd name="f69" fmla="val 191"/>
                  <a:gd name="f70" fmla="val 2150"/>
                  <a:gd name="f71" fmla="val 179"/>
                  <a:gd name="f72" fmla="val 2142"/>
                  <a:gd name="f73" fmla="val 169"/>
                  <a:gd name="f74" fmla="val 2132"/>
                  <a:gd name="f75" fmla="val 163"/>
                  <a:gd name="f76" fmla="val 2120"/>
                  <a:gd name="f77" fmla="val 162"/>
                  <a:gd name="f78" fmla="val 2012"/>
                  <a:gd name="f79" fmla="val 153"/>
                  <a:gd name="f80" fmla="val 1987"/>
                  <a:gd name="f81" fmla="val 117"/>
                  <a:gd name="f82" fmla="val 1964"/>
                  <a:gd name="f83" fmla="val 81"/>
                  <a:gd name="f84" fmla="val 1949"/>
                  <a:gd name="f85" fmla="val 58"/>
                  <a:gd name="f86" fmla="val 1934"/>
                  <a:gd name="f87" fmla="val 36"/>
                  <a:gd name="f88" fmla="val 1895"/>
                  <a:gd name="f89" fmla="val 21"/>
                  <a:gd name="f90" fmla="val 1844"/>
                  <a:gd name="f91" fmla="val 1821"/>
                  <a:gd name="f92" fmla="val 27"/>
                  <a:gd name="f93" fmla="val 1785"/>
                  <a:gd name="f94" fmla="val 68"/>
                  <a:gd name="f95" fmla="val 1747"/>
                  <a:gd name="f96" fmla="val 112"/>
                  <a:gd name="f97" fmla="val 1694"/>
                  <a:gd name="f98" fmla="val 172"/>
                  <a:gd name="f99" fmla="val 1580"/>
                  <a:gd name="f100" fmla="val 208"/>
                  <a:gd name="f101" fmla="val 1439"/>
                  <a:gd name="f102" fmla="val 252"/>
                  <a:gd name="f103" fmla="val 1277"/>
                  <a:gd name="f104" fmla="val 297"/>
                  <a:gd name="f105" fmla="val 1112"/>
                  <a:gd name="f106" fmla="val 273"/>
                  <a:gd name="f107" fmla="val 903"/>
                  <a:gd name="f108" fmla="val 243"/>
                  <a:gd name="f109" fmla="val 674"/>
                  <a:gd name="f110" fmla="val 257"/>
                  <a:gd name="f111" fmla="val 412"/>
                  <a:gd name="f112" fmla="val 314"/>
                  <a:gd name="f113" fmla="val 408"/>
                  <a:gd name="f114" fmla="val 315"/>
                  <a:gd name="f115" fmla="val 405"/>
                  <a:gd name="f116" fmla="val 312"/>
                  <a:gd name="f117" fmla="val 404"/>
                  <a:gd name="f118" fmla="val 308"/>
                  <a:gd name="f119" fmla="val 403"/>
                  <a:gd name="f120" fmla="val 305"/>
                  <a:gd name="f121" fmla="val 301"/>
                  <a:gd name="f122" fmla="val 409"/>
                  <a:gd name="f123" fmla="val 300"/>
                  <a:gd name="f124" fmla="val 673"/>
                  <a:gd name="f125" fmla="val 242"/>
                  <a:gd name="f126" fmla="val 229"/>
                  <a:gd name="f127" fmla="val 1113"/>
                  <a:gd name="f128" fmla="val 259"/>
                  <a:gd name="f129" fmla="val 1276"/>
                  <a:gd name="f130" fmla="val 282"/>
                  <a:gd name="f131" fmla="val 1437"/>
                  <a:gd name="f132" fmla="val 238"/>
                  <a:gd name="f133" fmla="val 1575"/>
                  <a:gd name="f134" fmla="val 195"/>
                  <a:gd name="f135" fmla="val 1685"/>
                  <a:gd name="f136" fmla="val 160"/>
                  <a:gd name="f137" fmla="val 1737"/>
                  <a:gd name="f138" fmla="val 102"/>
                  <a:gd name="f139" fmla="val 1774"/>
                  <a:gd name="f140" fmla="val 59"/>
                  <a:gd name="f141" fmla="val 1812"/>
                  <a:gd name="f142" fmla="val 16"/>
                  <a:gd name="f143" fmla="val 1839"/>
                  <a:gd name="f144" fmla="val -15"/>
                  <a:gd name="f145" fmla="val 1899"/>
                  <a:gd name="f146" fmla="val 7"/>
                  <a:gd name="f147" fmla="val 1943"/>
                  <a:gd name="f148" fmla="val 23"/>
                  <a:gd name="f149" fmla="val 1960"/>
                  <a:gd name="f150" fmla="val 49"/>
                  <a:gd name="f151" fmla="val 1976"/>
                  <a:gd name="f152" fmla="val 73"/>
                  <a:gd name="f153" fmla="val 1999"/>
                  <a:gd name="f154" fmla="val 107"/>
                  <a:gd name="f155" fmla="val 2020"/>
                  <a:gd name="f156" fmla="val 139"/>
                  <a:gd name="f157" fmla="val 2121"/>
                  <a:gd name="f158" fmla="val 147"/>
                  <a:gd name="f159" fmla="val 2137"/>
                  <a:gd name="f160" fmla="val 149"/>
                  <a:gd name="f161" fmla="val 2152"/>
                  <a:gd name="f162" fmla="val 157"/>
                  <a:gd name="f163" fmla="val 2162"/>
                  <a:gd name="f164" fmla="val 171"/>
                  <a:gd name="f165" fmla="val 2172"/>
                  <a:gd name="f166" fmla="val 185"/>
                  <a:gd name="f167" fmla="val 2177"/>
                  <a:gd name="f168" fmla="val 204"/>
                  <a:gd name="f169" fmla="val 221"/>
                  <a:gd name="f170" fmla="val 2147"/>
                  <a:gd name="f171" fmla="val 334"/>
                  <a:gd name="f172" fmla="val 2091"/>
                  <a:gd name="f173" fmla="val 527"/>
                  <a:gd name="f174" fmla="val 1991"/>
                  <a:gd name="f175" fmla="val 555"/>
                  <a:gd name="f176" fmla="val 594"/>
                  <a:gd name="f177" fmla="val 1754"/>
                  <a:gd name="f178" fmla="val 615"/>
                  <a:gd name="f179" fmla="val 1620"/>
                  <a:gd name="f180" fmla="val 548"/>
                  <a:gd name="f181" fmla="val 1509"/>
                  <a:gd name="f182" fmla="val 493"/>
                  <a:gd name="f183" fmla="val 1356"/>
                  <a:gd name="f184" fmla="val 553"/>
                  <a:gd name="f185" fmla="val 1221"/>
                  <a:gd name="f186" fmla="val 607"/>
                  <a:gd name="f187" fmla="val 1200"/>
                  <a:gd name="f188" fmla="val 614"/>
                  <a:gd name="f189" fmla="val 1180"/>
                  <a:gd name="f190" fmla="val 622"/>
                  <a:gd name="f191" fmla="val 1160"/>
                  <a:gd name="f192" fmla="val 630"/>
                  <a:gd name="f193" fmla="val 1044"/>
                  <a:gd name="f194" fmla="val 623"/>
                  <a:gd name="f195" fmla="*/ f0 1 2174"/>
                  <a:gd name="f196" fmla="*/ f1 1 806"/>
                  <a:gd name="f197" fmla="val f2"/>
                  <a:gd name="f198" fmla="val f3"/>
                  <a:gd name="f199" fmla="val f4"/>
                  <a:gd name="f200" fmla="+- f199 0 f197"/>
                  <a:gd name="f201" fmla="+- f198 0 f197"/>
                  <a:gd name="f202" fmla="*/ f201 1 2174"/>
                  <a:gd name="f203" fmla="*/ f200 1 806"/>
                  <a:gd name="f204" fmla="*/ f197 1 f202"/>
                  <a:gd name="f205" fmla="*/ f198 1 f202"/>
                  <a:gd name="f206" fmla="*/ f197 1 f203"/>
                  <a:gd name="f207" fmla="*/ f199 1 f203"/>
                  <a:gd name="f208" fmla="*/ f204 f195 1"/>
                  <a:gd name="f209" fmla="*/ f205 f195 1"/>
                  <a:gd name="f210" fmla="*/ f207 f196 1"/>
                  <a:gd name="f211" fmla="*/ f206 f19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08" t="f211" r="f209" b="f210"/>
                <a:pathLst>
                  <a:path w="2174" h="806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lnTo>
                      <a:pt x="f17" y="f18"/>
                    </a:lnTo>
                    <a:cubicBezTo>
                      <a:pt x="f19" y="f20"/>
                      <a:pt x="f19" y="f21"/>
                      <a:pt x="f22" y="f23"/>
                    </a:cubicBezTo>
                    <a:cubicBezTo>
                      <a:pt x="f24" y="f25"/>
                      <a:pt x="f26" y="f25"/>
                      <a:pt x="f27" y="f28"/>
                    </a:cubicBezTo>
                    <a:lnTo>
                      <a:pt x="f29" y="f30"/>
                    </a:ln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47" y="f48"/>
                    </a:cubicBezTo>
                    <a:cubicBezTo>
                      <a:pt x="f49" y="f50"/>
                      <a:pt x="f51" y="f52"/>
                      <a:pt x="f53" y="f54"/>
                    </a:cubicBezTo>
                    <a:cubicBezTo>
                      <a:pt x="f55" y="f56"/>
                      <a:pt x="f57" y="f5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5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82" y="f83"/>
                    </a:cubicBezTo>
                    <a:cubicBezTo>
                      <a:pt x="f84" y="f85"/>
                      <a:pt x="f86" y="f87"/>
                      <a:pt x="f88" y="f89"/>
                    </a:cubicBezTo>
                    <a:cubicBezTo>
                      <a:pt x="f90" y="f17"/>
                      <a:pt x="f91" y="f92"/>
                      <a:pt x="f93" y="f94"/>
                    </a:cubicBezTo>
                    <a:cubicBezTo>
                      <a:pt x="f95" y="f96"/>
                      <a:pt x="f97" y="f98"/>
                      <a:pt x="f99" y="f100"/>
                    </a:cubicBezTo>
                    <a:cubicBezTo>
                      <a:pt x="f101" y="f102"/>
                      <a:pt x="f103" y="f104"/>
                      <a:pt x="f105" y="f106"/>
                    </a:cubicBezTo>
                    <a:cubicBezTo>
                      <a:pt x="f107" y="f108"/>
                      <a:pt x="f109" y="f110"/>
                      <a:pt x="f111" y="f112"/>
                    </a:cubicBezTo>
                    <a:cubicBezTo>
                      <a:pt x="f113" y="f114"/>
                      <a:pt x="f115" y="f116"/>
                      <a:pt x="f117" y="f118"/>
                    </a:cubicBezTo>
                    <a:cubicBezTo>
                      <a:pt x="f119" y="f120"/>
                      <a:pt x="f115" y="f121"/>
                      <a:pt x="f122" y="f123"/>
                    </a:cubicBezTo>
                    <a:cubicBezTo>
                      <a:pt x="f124" y="f125"/>
                      <a:pt x="f107" y="f126"/>
                      <a:pt x="f127" y="f128"/>
                    </a:cubicBezTo>
                    <a:cubicBezTo>
                      <a:pt x="f129" y="f130"/>
                      <a:pt x="f131" y="f132"/>
                      <a:pt x="f133" y="f134"/>
                    </a:cubicBezTo>
                    <a:cubicBezTo>
                      <a:pt x="f135" y="f136"/>
                      <a:pt x="f137" y="f138"/>
                      <a:pt x="f139" y="f140"/>
                    </a:cubicBezTo>
                    <a:cubicBezTo>
                      <a:pt x="f141" y="f142"/>
                      <a:pt x="f143" y="f144"/>
                      <a:pt x="f145" y="f146"/>
                    </a:cubicBezTo>
                    <a:cubicBezTo>
                      <a:pt x="f147" y="f148"/>
                      <a:pt x="f149" y="f150"/>
                      <a:pt x="f151" y="f152"/>
                    </a:cubicBezTo>
                    <a:cubicBezTo>
                      <a:pt x="f153" y="f154"/>
                      <a:pt x="f155" y="f156"/>
                      <a:pt x="f157" y="f158"/>
                    </a:cubicBezTo>
                    <a:cubicBezTo>
                      <a:pt x="f159" y="f160"/>
                      <a:pt x="f161" y="f162"/>
                      <a:pt x="f163" y="f164"/>
                    </a:cubicBezTo>
                    <a:cubicBezTo>
                      <a:pt x="f165" y="f166"/>
                      <a:pt x="f167" y="f168"/>
                      <a:pt x="f165" y="f169"/>
                    </a:cubicBezTo>
                    <a:cubicBezTo>
                      <a:pt x="f170" y="f171"/>
                      <a:pt x="f172" y="f173"/>
                      <a:pt x="f174" y="f175"/>
                    </a:cubicBezTo>
                    <a:cubicBezTo>
                      <a:pt x="f57" y="f176"/>
                      <a:pt x="f177" y="f178"/>
                      <a:pt x="f179" y="f180"/>
                    </a:cubicBezTo>
                    <a:cubicBezTo>
                      <a:pt x="f181" y="f182"/>
                      <a:pt x="f183" y="f184"/>
                      <a:pt x="f185" y="f186"/>
                    </a:cubicBezTo>
                    <a:cubicBezTo>
                      <a:pt x="f187" y="f188"/>
                      <a:pt x="f189" y="f190"/>
                      <a:pt x="f191" y="f192"/>
                    </a:cubicBezTo>
                    <a:cubicBezTo>
                      <a:pt x="f193" y="f109"/>
                      <a:pt x="f194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9" name="Freeform: Shape 79">
                <a:extLst>
                  <a:ext uri="{FF2B5EF4-FFF2-40B4-BE49-F238E27FC236}">
                    <a16:creationId xmlns:a16="http://schemas.microsoft.com/office/drawing/2014/main" id="{A4A4EBAD-BAC1-024D-9B66-C29416D2EBFA}"/>
                  </a:ext>
                </a:extLst>
              </p:cNvPr>
              <p:cNvSpPr/>
              <p:nvPr/>
            </p:nvSpPr>
            <p:spPr>
              <a:xfrm>
                <a:off x="8547865" y="4698314"/>
                <a:ext cx="736906" cy="38961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3"/>
                  <a:gd name="f4" fmla="val 314"/>
                  <a:gd name="f5" fmla="val 299"/>
                  <a:gd name="f6" fmla="val 498"/>
                  <a:gd name="f7" fmla="val 216"/>
                  <a:gd name="f8" fmla="val 63"/>
                  <a:gd name="f9" fmla="val 67"/>
                  <a:gd name="f10" fmla="val 44"/>
                  <a:gd name="f11" fmla="val 50"/>
                  <a:gd name="f12" fmla="val 22"/>
                  <a:gd name="f13" fmla="val 98"/>
                  <a:gd name="f14" fmla="val 147"/>
                  <a:gd name="f15" fmla="val 209"/>
                  <a:gd name="f16" fmla="val 143"/>
                  <a:gd name="f17" fmla="val 450"/>
                  <a:gd name="f18" fmla="val 246"/>
                  <a:gd name="f19" fmla="val 585"/>
                  <a:gd name="f20" fmla="val 588"/>
                  <a:gd name="f21" fmla="val 308"/>
                  <a:gd name="f22" fmla="val 591"/>
                  <a:gd name="f23" fmla="val 304"/>
                  <a:gd name="f24" fmla="*/ f0 1 593"/>
                  <a:gd name="f25" fmla="*/ f1 1 314"/>
                  <a:gd name="f26" fmla="val f2"/>
                  <a:gd name="f27" fmla="val f3"/>
                  <a:gd name="f28" fmla="val f4"/>
                  <a:gd name="f29" fmla="+- f28 0 f26"/>
                  <a:gd name="f30" fmla="+- f27 0 f26"/>
                  <a:gd name="f31" fmla="*/ f30 1 593"/>
                  <a:gd name="f32" fmla="*/ f29 1 314"/>
                  <a:gd name="f33" fmla="*/ f26 1 f31"/>
                  <a:gd name="f34" fmla="*/ f27 1 f31"/>
                  <a:gd name="f35" fmla="*/ f26 1 f32"/>
                  <a:gd name="f36" fmla="*/ f28 1 f32"/>
                  <a:gd name="f37" fmla="*/ f33 f24 1"/>
                  <a:gd name="f38" fmla="*/ f34 f24 1"/>
                  <a:gd name="f39" fmla="*/ f36 f25 1"/>
                  <a:gd name="f40" fmla="*/ f35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7" t="f40" r="f38" b="f39"/>
                <a:pathLst>
                  <a:path w="593" h="314">
                    <a:moveTo>
                      <a:pt x="f3" y="f5"/>
                    </a:moveTo>
                    <a:cubicBezTo>
                      <a:pt x="f6" y="f7"/>
                      <a:pt x="f5" y="f8"/>
                      <a:pt x="f9" y="f2"/>
                    </a:cubicBezTo>
                    <a:cubicBezTo>
                      <a:pt x="f10" y="f11"/>
                      <a:pt x="f12" y="f13"/>
                      <a:pt x="f2" y="f14"/>
                    </a:cubicBezTo>
                    <a:cubicBezTo>
                      <a:pt x="f15" y="f16"/>
                      <a:pt x="f17" y="f18"/>
                      <a:pt x="f19" y="f4"/>
                    </a:cubicBezTo>
                    <a:cubicBezTo>
                      <a:pt x="f20" y="f21"/>
                      <a:pt x="f22" y="f23"/>
                      <a:pt x="f3" y="f5"/>
                    </a:cubicBezTo>
                    <a:close/>
                  </a:path>
                </a:pathLst>
              </a:custGeom>
              <a:solidFill>
                <a:srgbClr val="393424">
                  <a:alpha val="5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0" name="Freeform: Shape 80">
                <a:extLst>
                  <a:ext uri="{FF2B5EF4-FFF2-40B4-BE49-F238E27FC236}">
                    <a16:creationId xmlns:a16="http://schemas.microsoft.com/office/drawing/2014/main" id="{800E318C-F488-1945-AC09-BAA3584046C9}"/>
                  </a:ext>
                </a:extLst>
              </p:cNvPr>
              <p:cNvSpPr/>
              <p:nvPr/>
            </p:nvSpPr>
            <p:spPr>
              <a:xfrm>
                <a:off x="9851143" y="2578464"/>
                <a:ext cx="704542" cy="898727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67"/>
                  <a:gd name="f4" fmla="val 723"/>
                  <a:gd name="f5" fmla="val 255"/>
                  <a:gd name="f6" fmla="val 4"/>
                  <a:gd name="f7" fmla="val 286"/>
                  <a:gd name="f8" fmla="val 25"/>
                  <a:gd name="f9" fmla="val 365"/>
                  <a:gd name="f10" fmla="val 67"/>
                  <a:gd name="f11" fmla="val 545"/>
                  <a:gd name="f12" fmla="val 102"/>
                  <a:gd name="f13" fmla="val 554"/>
                  <a:gd name="f14" fmla="val 105"/>
                  <a:gd name="f15" fmla="val 561"/>
                  <a:gd name="f16" fmla="val 112"/>
                  <a:gd name="f17" fmla="val 562"/>
                  <a:gd name="f18" fmla="val 122"/>
                  <a:gd name="f19" fmla="val 571"/>
                  <a:gd name="f20" fmla="val 289"/>
                  <a:gd name="f21" fmla="val 579"/>
                  <a:gd name="f22" fmla="val 538"/>
                  <a:gd name="f23" fmla="val 439"/>
                  <a:gd name="f24" fmla="val 661"/>
                  <a:gd name="f25" fmla="val 355"/>
                  <a:gd name="f26" fmla="val 735"/>
                  <a:gd name="f27" fmla="val 200"/>
                  <a:gd name="f28" fmla="val 743"/>
                  <a:gd name="f29" fmla="val 106"/>
                  <a:gd name="f30" fmla="val 682"/>
                  <a:gd name="f31" fmla="val 21"/>
                  <a:gd name="f32" fmla="val 626"/>
                  <a:gd name="f33" fmla="val -7"/>
                  <a:gd name="f34" fmla="val 521"/>
                  <a:gd name="f35" fmla="val 1"/>
                  <a:gd name="f36" fmla="val 425"/>
                  <a:gd name="f37" fmla="val 2"/>
                  <a:gd name="f38" fmla="val 415"/>
                  <a:gd name="f39" fmla="val 405"/>
                  <a:gd name="f40" fmla="val 5"/>
                  <a:gd name="f41" fmla="val 396"/>
                  <a:gd name="f42" fmla="val 6"/>
                  <a:gd name="f43" fmla="val 393"/>
                  <a:gd name="f44" fmla="val 391"/>
                  <a:gd name="f45" fmla="val 8"/>
                  <a:gd name="f46" fmla="val 389"/>
                  <a:gd name="f47" fmla="val 225"/>
                  <a:gd name="f48" fmla="val 11"/>
                  <a:gd name="f49" fmla="val 231"/>
                  <a:gd name="f50" fmla="val -1"/>
                  <a:gd name="f51" fmla="val 245"/>
                  <a:gd name="f52" fmla="val -3"/>
                  <a:gd name="f53" fmla="*/ f0 1 567"/>
                  <a:gd name="f54" fmla="*/ f1 1 723"/>
                  <a:gd name="f55" fmla="val f2"/>
                  <a:gd name="f56" fmla="val f3"/>
                  <a:gd name="f57" fmla="val f4"/>
                  <a:gd name="f58" fmla="+- f57 0 f55"/>
                  <a:gd name="f59" fmla="+- f56 0 f55"/>
                  <a:gd name="f60" fmla="*/ f59 1 567"/>
                  <a:gd name="f61" fmla="*/ f58 1 723"/>
                  <a:gd name="f62" fmla="*/ f55 1 f60"/>
                  <a:gd name="f63" fmla="*/ f56 1 f60"/>
                  <a:gd name="f64" fmla="*/ f55 1 f61"/>
                  <a:gd name="f65" fmla="*/ f57 1 f61"/>
                  <a:gd name="f66" fmla="*/ f62 f53 1"/>
                  <a:gd name="f67" fmla="*/ f63 f53 1"/>
                  <a:gd name="f68" fmla="*/ f65 f54 1"/>
                  <a:gd name="f69" fmla="*/ f64 f54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6" t="f69" r="f67" b="f68"/>
                <a:pathLst>
                  <a:path w="567" h="723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6" y="f39"/>
                      <a:pt x="f40" y="f41"/>
                    </a:cubicBezTo>
                    <a:cubicBezTo>
                      <a:pt x="f42" y="f43"/>
                      <a:pt x="f42" y="f44"/>
                      <a:pt x="f45" y="f46"/>
                    </a:cubicBezTo>
                    <a:lnTo>
                      <a:pt x="f47" y="f48"/>
                    </a:lnTo>
                    <a:cubicBezTo>
                      <a:pt x="f49" y="f50"/>
                      <a:pt x="f51" y="f52"/>
                      <a:pt x="f5" y="f6"/>
                    </a:cubicBez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1" name="Freeform: Shape 81">
                <a:extLst>
                  <a:ext uri="{FF2B5EF4-FFF2-40B4-BE49-F238E27FC236}">
                    <a16:creationId xmlns:a16="http://schemas.microsoft.com/office/drawing/2014/main" id="{FE5B560A-EC7D-9E46-956B-7F9CA4A05CFE}"/>
                  </a:ext>
                </a:extLst>
              </p:cNvPr>
              <p:cNvSpPr/>
              <p:nvPr/>
            </p:nvSpPr>
            <p:spPr>
              <a:xfrm>
                <a:off x="9851143" y="2578464"/>
                <a:ext cx="434426" cy="82653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50"/>
                  <a:gd name="f4" fmla="val 665"/>
                  <a:gd name="f5" fmla="val 225"/>
                  <a:gd name="f6" fmla="val 11"/>
                  <a:gd name="f7" fmla="val 8"/>
                  <a:gd name="f8" fmla="val 389"/>
                  <a:gd name="f9" fmla="val 6"/>
                  <a:gd name="f10" fmla="val 391"/>
                  <a:gd name="f11" fmla="val 393"/>
                  <a:gd name="f12" fmla="val 5"/>
                  <a:gd name="f13" fmla="val 396"/>
                  <a:gd name="f14" fmla="val 4"/>
                  <a:gd name="f15" fmla="val 405"/>
                  <a:gd name="f16" fmla="val 2"/>
                  <a:gd name="f17" fmla="val 415"/>
                  <a:gd name="f18" fmla="val 1"/>
                  <a:gd name="f19" fmla="val 425"/>
                  <a:gd name="f20" fmla="val -7"/>
                  <a:gd name="f21" fmla="val 511"/>
                  <a:gd name="f22" fmla="val 18"/>
                  <a:gd name="f23" fmla="val 607"/>
                  <a:gd name="f24" fmla="val 84"/>
                  <a:gd name="f25" fmla="val 133"/>
                  <a:gd name="f26" fmla="val 619"/>
                  <a:gd name="f27" fmla="val 176"/>
                  <a:gd name="f28" fmla="val 561"/>
                  <a:gd name="f29" fmla="val 217"/>
                  <a:gd name="f30" fmla="val 498"/>
                  <a:gd name="f31" fmla="val 321"/>
                  <a:gd name="f32" fmla="val 337"/>
                  <a:gd name="f33" fmla="val 366"/>
                  <a:gd name="f34" fmla="val 167"/>
                  <a:gd name="f35" fmla="val 345"/>
                  <a:gd name="f36" fmla="val 48"/>
                  <a:gd name="f37" fmla="val 299"/>
                  <a:gd name="f38" fmla="val 30"/>
                  <a:gd name="f39" fmla="val 271"/>
                  <a:gd name="f40" fmla="val 15"/>
                  <a:gd name="f41" fmla="val 255"/>
                  <a:gd name="f42" fmla="val 245"/>
                  <a:gd name="f43" fmla="val -3"/>
                  <a:gd name="f44" fmla="val 231"/>
                  <a:gd name="f45" fmla="val -1"/>
                  <a:gd name="f46" fmla="*/ f0 1 350"/>
                  <a:gd name="f47" fmla="*/ f1 1 665"/>
                  <a:gd name="f48" fmla="val f2"/>
                  <a:gd name="f49" fmla="val f3"/>
                  <a:gd name="f50" fmla="val f4"/>
                  <a:gd name="f51" fmla="+- f50 0 f48"/>
                  <a:gd name="f52" fmla="+- f49 0 f48"/>
                  <a:gd name="f53" fmla="*/ f52 1 350"/>
                  <a:gd name="f54" fmla="*/ f51 1 665"/>
                  <a:gd name="f55" fmla="*/ f48 1 f53"/>
                  <a:gd name="f56" fmla="*/ f49 1 f53"/>
                  <a:gd name="f57" fmla="*/ f48 1 f54"/>
                  <a:gd name="f58" fmla="*/ f50 1 f54"/>
                  <a:gd name="f59" fmla="*/ f55 f46 1"/>
                  <a:gd name="f60" fmla="*/ f56 f46 1"/>
                  <a:gd name="f61" fmla="*/ f58 f47 1"/>
                  <a:gd name="f62" fmla="*/ f57 f4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9" t="f62" r="f60" b="f61"/>
                <a:pathLst>
                  <a:path w="350" h="665">
                    <a:moveTo>
                      <a:pt x="f5" y="f6"/>
                    </a:moveTo>
                    <a:lnTo>
                      <a:pt x="f7" y="f8"/>
                    </a:lnTo>
                    <a:cubicBezTo>
                      <a:pt x="f9" y="f10"/>
                      <a:pt x="f9" y="f11"/>
                      <a:pt x="f12" y="f13"/>
                    </a:cubicBezTo>
                    <a:cubicBezTo>
                      <a:pt x="f14" y="f15"/>
                      <a:pt x="f16" y="f17"/>
                      <a:pt x="f18" y="f19"/>
                    </a:cubicBezTo>
                    <a:cubicBezTo>
                      <a:pt x="f20" y="f21"/>
                      <a:pt x="f22" y="f23"/>
                      <a:pt x="f24" y="f4"/>
                    </a:cubicBezTo>
                    <a:cubicBezTo>
                      <a:pt x="f25" y="f26"/>
                      <a:pt x="f27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14"/>
                    </a:cubicBezTo>
                    <a:cubicBezTo>
                      <a:pt x="f42" y="f43"/>
                      <a:pt x="f44" y="f45"/>
                      <a:pt x="f5" y="f6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2" name="Freeform: Shape 82">
                <a:extLst>
                  <a:ext uri="{FF2B5EF4-FFF2-40B4-BE49-F238E27FC236}">
                    <a16:creationId xmlns:a16="http://schemas.microsoft.com/office/drawing/2014/main" id="{E4FBC7B9-236D-CA42-8EE8-CC9BF96BA5FF}"/>
                  </a:ext>
                </a:extLst>
              </p:cNvPr>
              <p:cNvSpPr/>
              <p:nvPr/>
            </p:nvSpPr>
            <p:spPr>
              <a:xfrm>
                <a:off x="9842430" y="2568509"/>
                <a:ext cx="721969" cy="91490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81"/>
                  <a:gd name="f4" fmla="val 736"/>
                  <a:gd name="f5" fmla="val 250"/>
                  <a:gd name="f6" fmla="val 14"/>
                  <a:gd name="f7" fmla="val 249"/>
                  <a:gd name="f8" fmla="val 248"/>
                  <a:gd name="f9" fmla="val 247"/>
                  <a:gd name="f10" fmla="val 243"/>
                  <a:gd name="f11" fmla="val 15"/>
                  <a:gd name="f12" fmla="val 239"/>
                  <a:gd name="f13" fmla="val 18"/>
                  <a:gd name="f14" fmla="val 21"/>
                  <a:gd name="f15" fmla="val 22"/>
                  <a:gd name="f16" fmla="val 400"/>
                  <a:gd name="f17" fmla="val 20"/>
                  <a:gd name="f18" fmla="val 402"/>
                  <a:gd name="f19" fmla="val 404"/>
                  <a:gd name="f20" fmla="val 414"/>
                  <a:gd name="f21" fmla="val 424"/>
                  <a:gd name="f22" fmla="val 17"/>
                  <a:gd name="f23" fmla="val 432"/>
                  <a:gd name="f24" fmla="val 7"/>
                  <a:gd name="f25" fmla="val 541"/>
                  <a:gd name="f26" fmla="val 44"/>
                  <a:gd name="f27" fmla="val 634"/>
                  <a:gd name="f28" fmla="val 118"/>
                  <a:gd name="f29" fmla="val 683"/>
                  <a:gd name="f30" fmla="val 210"/>
                  <a:gd name="f31" fmla="val 743"/>
                  <a:gd name="f32" fmla="val 361"/>
                  <a:gd name="f33" fmla="val 733"/>
                  <a:gd name="f34" fmla="val 442"/>
                  <a:gd name="f35" fmla="val 662"/>
                  <a:gd name="f36" fmla="val 585"/>
                  <a:gd name="f37" fmla="val 536"/>
                  <a:gd name="f38" fmla="val 570"/>
                  <a:gd name="f39" fmla="val 271"/>
                  <a:gd name="f40" fmla="val 562"/>
                  <a:gd name="f41" fmla="val 129"/>
                  <a:gd name="f42" fmla="val 561"/>
                  <a:gd name="f43" fmla="val 123"/>
                  <a:gd name="f44" fmla="val 557"/>
                  <a:gd name="f45" fmla="val 550"/>
                  <a:gd name="f46" fmla="val 116"/>
                  <a:gd name="f47" fmla="val 370"/>
                  <a:gd name="f48" fmla="val 81"/>
                  <a:gd name="f49" fmla="val 289"/>
                  <a:gd name="f50" fmla="val 38"/>
                  <a:gd name="f51" fmla="val 258"/>
                  <a:gd name="f52" fmla="val 256"/>
                  <a:gd name="f53" fmla="val 252"/>
                  <a:gd name="f54" fmla="val 264"/>
                  <a:gd name="f55" fmla="val 209"/>
                  <a:gd name="f56" fmla="val 153"/>
                  <a:gd name="f57" fmla="val 722"/>
                  <a:gd name="f58" fmla="val 110"/>
                  <a:gd name="f59" fmla="val 695"/>
                  <a:gd name="f60" fmla="val 32"/>
                  <a:gd name="f61" fmla="val 644"/>
                  <a:gd name="f62" fmla="val -8"/>
                  <a:gd name="f63" fmla="val 546"/>
                  <a:gd name="f64" fmla="val 2"/>
                  <a:gd name="f65" fmla="val 431"/>
                  <a:gd name="f66" fmla="val 3"/>
                  <a:gd name="f67" fmla="val 422"/>
                  <a:gd name="f68" fmla="val 4"/>
                  <a:gd name="f69" fmla="val 411"/>
                  <a:gd name="f70" fmla="val 6"/>
                  <a:gd name="f71" fmla="val 398"/>
                  <a:gd name="f72" fmla="val 395"/>
                  <a:gd name="f73" fmla="val 9"/>
                  <a:gd name="f74" fmla="val 392"/>
                  <a:gd name="f75" fmla="val 227"/>
                  <a:gd name="f76" fmla="val 230"/>
                  <a:gd name="f77" fmla="val 237"/>
                  <a:gd name="f78" fmla="val 244"/>
                  <a:gd name="f79" fmla="val -1"/>
                  <a:gd name="f80" fmla="val 259"/>
                  <a:gd name="f81" fmla="val 266"/>
                  <a:gd name="f82" fmla="val 5"/>
                  <a:gd name="f83" fmla="val 297"/>
                  <a:gd name="f84" fmla="val 26"/>
                  <a:gd name="f85" fmla="val 375"/>
                  <a:gd name="f86" fmla="val 68"/>
                  <a:gd name="f87" fmla="val 553"/>
                  <a:gd name="f88" fmla="val 103"/>
                  <a:gd name="f89" fmla="val 567"/>
                  <a:gd name="f90" fmla="val 105"/>
                  <a:gd name="f91" fmla="val 576"/>
                  <a:gd name="f92" fmla="val 584"/>
                  <a:gd name="f93" fmla="val 273"/>
                  <a:gd name="f94" fmla="val 600"/>
                  <a:gd name="f95" fmla="val 542"/>
                  <a:gd name="f96" fmla="val 451"/>
                  <a:gd name="f97" fmla="val 673"/>
                  <a:gd name="f98" fmla="val 714"/>
                  <a:gd name="f99" fmla="val 333"/>
                  <a:gd name="f100" fmla="*/ f0 1 581"/>
                  <a:gd name="f101" fmla="*/ f1 1 736"/>
                  <a:gd name="f102" fmla="val f2"/>
                  <a:gd name="f103" fmla="val f3"/>
                  <a:gd name="f104" fmla="val f4"/>
                  <a:gd name="f105" fmla="+- f104 0 f102"/>
                  <a:gd name="f106" fmla="+- f103 0 f102"/>
                  <a:gd name="f107" fmla="*/ f106 1 581"/>
                  <a:gd name="f108" fmla="*/ f105 1 736"/>
                  <a:gd name="f109" fmla="*/ f102 1 f107"/>
                  <a:gd name="f110" fmla="*/ f103 1 f107"/>
                  <a:gd name="f111" fmla="*/ f102 1 f108"/>
                  <a:gd name="f112" fmla="*/ f104 1 f108"/>
                  <a:gd name="f113" fmla="*/ f109 f100 1"/>
                  <a:gd name="f114" fmla="*/ f110 f100 1"/>
                  <a:gd name="f115" fmla="*/ f112 f101 1"/>
                  <a:gd name="f116" fmla="*/ f111 f10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3" t="f116" r="f114" b="f115"/>
                <a:pathLst>
                  <a:path w="581" h="736">
                    <a:moveTo>
                      <a:pt x="f5" y="f6"/>
                    </a:moveTo>
                    <a:cubicBezTo>
                      <a:pt x="f7" y="f6"/>
                      <a:pt x="f8" y="f6"/>
                      <a:pt x="f9" y="f6"/>
                    </a:cubicBezTo>
                    <a:cubicBezTo>
                      <a:pt x="f10" y="f11"/>
                      <a:pt x="f12" y="f13"/>
                      <a:pt x="f12" y="f14"/>
                    </a:cubicBezTo>
                    <a:lnTo>
                      <a:pt x="f15" y="f16"/>
                    </a:lnTo>
                    <a:cubicBezTo>
                      <a:pt x="f14" y="f16"/>
                      <a:pt x="f17" y="f18"/>
                      <a:pt x="f17" y="f19"/>
                    </a:cubicBezTo>
                    <a:cubicBezTo>
                      <a:pt x="f13" y="f20"/>
                      <a:pt x="f13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28"/>
                      <a:pt x="f45" y="f46"/>
                    </a:cubicBezTo>
                    <a:cubicBezTo>
                      <a:pt x="f47" y="f48"/>
                      <a:pt x="f49" y="f50"/>
                      <a:pt x="f51" y="f22"/>
                    </a:cubicBezTo>
                    <a:cubicBezTo>
                      <a:pt x="f52" y="f11"/>
                      <a:pt x="f53" y="f6"/>
                      <a:pt x="f5" y="f6"/>
                    </a:cubicBezTo>
                    <a:close/>
                    <a:moveTo>
                      <a:pt x="f54" y="f4"/>
                    </a:moveTo>
                    <a:cubicBezTo>
                      <a:pt x="f55" y="f4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18"/>
                    </a:cubicBezTo>
                    <a:cubicBezTo>
                      <a:pt x="f24" y="f71"/>
                      <a:pt x="f24" y="f72"/>
                      <a:pt x="f73" y="f74"/>
                    </a:cubicBezTo>
                    <a:lnTo>
                      <a:pt x="f75" y="f6"/>
                    </a:lnTo>
                    <a:cubicBezTo>
                      <a:pt x="f76" y="f24"/>
                      <a:pt x="f77" y="f64"/>
                      <a:pt x="f78" y="f2"/>
                    </a:cubicBezTo>
                    <a:cubicBezTo>
                      <a:pt x="f53" y="f79"/>
                      <a:pt x="f80" y="f2"/>
                      <a:pt x="f81" y="f82"/>
                    </a:cubicBezTo>
                    <a:cubicBezTo>
                      <a:pt x="f83" y="f84"/>
                      <a:pt x="f85" y="f86"/>
                      <a:pt x="f87" y="f88"/>
                    </a:cubicBezTo>
                    <a:cubicBezTo>
                      <a:pt x="f89" y="f90"/>
                      <a:pt x="f91" y="f46"/>
                      <a:pt x="f91" y="f4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19" y="f98"/>
                      <a:pt x="f99" y="f4"/>
                      <a:pt x="f54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3" name="Freeform: Shape 83">
                <a:extLst>
                  <a:ext uri="{FF2B5EF4-FFF2-40B4-BE49-F238E27FC236}">
                    <a16:creationId xmlns:a16="http://schemas.microsoft.com/office/drawing/2014/main" id="{F0AAE6FB-A90C-9248-91E1-4F45C3F04D4F}"/>
                  </a:ext>
                </a:extLst>
              </p:cNvPr>
              <p:cNvSpPr/>
              <p:nvPr/>
            </p:nvSpPr>
            <p:spPr>
              <a:xfrm>
                <a:off x="9225022" y="2224948"/>
                <a:ext cx="312438" cy="581309"/>
              </a:xfrm>
              <a:custGeom>
                <a:avLst/>
                <a:gdLst>
                  <a:gd name="f0" fmla="val 360"/>
                  <a:gd name="f1" fmla="val w"/>
                  <a:gd name="f2" fmla="val h"/>
                  <a:gd name="f3" fmla="val 0"/>
                  <a:gd name="f4" fmla="val 252"/>
                  <a:gd name="f5" fmla="val 468"/>
                  <a:gd name="f6" fmla="val 8"/>
                  <a:gd name="f7" fmla="val 32"/>
                  <a:gd name="f8" fmla="val 6"/>
                  <a:gd name="f9" fmla="val 33"/>
                  <a:gd name="f10" fmla="val 10"/>
                  <a:gd name="f11" fmla="val 107"/>
                  <a:gd name="f12" fmla="val 114"/>
                  <a:gd name="f13" fmla="val 12"/>
                  <a:gd name="f14" fmla="val 215"/>
                  <a:gd name="f15" fmla="val -32"/>
                  <a:gd name="f16" fmla="val 50"/>
                  <a:gd name="f17" fmla="val 441"/>
                  <a:gd name="f18" fmla="val 122"/>
                  <a:gd name="f19" fmla="val 511"/>
                  <a:gd name="f20" fmla="val 219"/>
                  <a:gd name="f21" fmla="val 433"/>
                  <a:gd name="f22" fmla="val 242"/>
                  <a:gd name="f23" fmla="val 357"/>
                  <a:gd name="f24" fmla="val 261"/>
                  <a:gd name="f25" fmla="val 295"/>
                  <a:gd name="f26" fmla="val 253"/>
                  <a:gd name="f27" fmla="val 224"/>
                  <a:gd name="f28" fmla="val 225"/>
                  <a:gd name="f29" fmla="val 166"/>
                  <a:gd name="f30" fmla="val 206"/>
                  <a:gd name="f31" fmla="val 124"/>
                  <a:gd name="f32" fmla="val 177"/>
                  <a:gd name="f33" fmla="val 84"/>
                  <a:gd name="f34" fmla="val 145"/>
                  <a:gd name="f35" fmla="val 48"/>
                  <a:gd name="f36" fmla="val 142"/>
                  <a:gd name="f37" fmla="val 43"/>
                  <a:gd name="f38" fmla="val 105"/>
                  <a:gd name="f39" fmla="val -1"/>
                  <a:gd name="f40" fmla="val 99"/>
                  <a:gd name="f41" fmla="*/ f1 1 252"/>
                  <a:gd name="f42" fmla="*/ f2 1 468"/>
                  <a:gd name="f43" fmla="val f3"/>
                  <a:gd name="f44" fmla="val f4"/>
                  <a:gd name="f45" fmla="val f5"/>
                  <a:gd name="f46" fmla="+- f45 0 f43"/>
                  <a:gd name="f47" fmla="+- f44 0 f43"/>
                  <a:gd name="f48" fmla="*/ f47 1 252"/>
                  <a:gd name="f49" fmla="*/ f46 1 468"/>
                  <a:gd name="f50" fmla="*/ f43 1 f48"/>
                  <a:gd name="f51" fmla="*/ f44 1 f48"/>
                  <a:gd name="f52" fmla="*/ f43 1 f49"/>
                  <a:gd name="f53" fmla="*/ f45 1 f49"/>
                  <a:gd name="f54" fmla="*/ f50 f41 1"/>
                  <a:gd name="f55" fmla="*/ f51 f41 1"/>
                  <a:gd name="f56" fmla="*/ f53 f42 1"/>
                  <a:gd name="f57" fmla="*/ f52 f4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54" t="f57" r="f55" b="f56"/>
                <a:pathLst>
                  <a:path w="252" h="468">
                    <a:moveTo>
                      <a:pt x="f6" y="f7"/>
                    </a:moveTo>
                    <a:cubicBezTo>
                      <a:pt x="f8" y="f9"/>
                      <a:pt x="f10" y="f11"/>
                      <a:pt x="f10" y="f12"/>
                    </a:cubicBezTo>
                    <a:cubicBezTo>
                      <a:pt x="f13" y="f14"/>
                      <a:pt x="f15" y="f0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3"/>
                    </a:cubicBezTo>
                    <a:close/>
                  </a:path>
                </a:pathLst>
              </a:custGeom>
              <a:solidFill>
                <a:srgbClr val="1039A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4" name="Freeform: Shape 84">
                <a:extLst>
                  <a:ext uri="{FF2B5EF4-FFF2-40B4-BE49-F238E27FC236}">
                    <a16:creationId xmlns:a16="http://schemas.microsoft.com/office/drawing/2014/main" id="{E7BA9146-2361-F043-82E9-0FDD4865604A}"/>
                  </a:ext>
                </a:extLst>
              </p:cNvPr>
              <p:cNvSpPr/>
              <p:nvPr/>
            </p:nvSpPr>
            <p:spPr>
              <a:xfrm>
                <a:off x="9215064" y="2216235"/>
                <a:ext cx="331110" cy="598736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267"/>
                  <a:gd name="f4" fmla="val 482"/>
                  <a:gd name="f5" fmla="val 22"/>
                  <a:gd name="f6" fmla="val 44"/>
                  <a:gd name="f7" fmla="val 55"/>
                  <a:gd name="f8" fmla="val 23"/>
                  <a:gd name="f9" fmla="val 87"/>
                  <a:gd name="f10" fmla="val 24"/>
                  <a:gd name="f11" fmla="val 104"/>
                  <a:gd name="f12" fmla="val 112"/>
                  <a:gd name="f13" fmla="val 119"/>
                  <a:gd name="f14" fmla="val 121"/>
                  <a:gd name="f15" fmla="val 25"/>
                  <a:gd name="f16" fmla="val 147"/>
                  <a:gd name="f17" fmla="val 176"/>
                  <a:gd name="f18" fmla="val 20"/>
                  <a:gd name="f19" fmla="val 206"/>
                  <a:gd name="f20" fmla="val 12"/>
                  <a:gd name="f21" fmla="val 289"/>
                  <a:gd name="f22" fmla="val 4"/>
                  <a:gd name="f23" fmla="val 385"/>
                  <a:gd name="f24" fmla="val 62"/>
                  <a:gd name="f25" fmla="val 443"/>
                  <a:gd name="f26" fmla="val 85"/>
                  <a:gd name="f27" fmla="val 465"/>
                  <a:gd name="f28" fmla="val 473"/>
                  <a:gd name="f29" fmla="val 141"/>
                  <a:gd name="f30" fmla="val 466"/>
                  <a:gd name="f31" fmla="val 184"/>
                  <a:gd name="f32" fmla="val 455"/>
                  <a:gd name="f33" fmla="val 227"/>
                  <a:gd name="f34" fmla="val 410"/>
                  <a:gd name="f35" fmla="val 242"/>
                  <a:gd name="f36" fmla="val 362"/>
                  <a:gd name="f37" fmla="val 259"/>
                  <a:gd name="f38" fmla="val 304"/>
                  <a:gd name="f39" fmla="val 254"/>
                  <a:gd name="f40" fmla="val 235"/>
                  <a:gd name="f41" fmla="val 226"/>
                  <a:gd name="f42" fmla="val 177"/>
                  <a:gd name="f43" fmla="val 208"/>
                  <a:gd name="f44" fmla="val 138"/>
                  <a:gd name="f45" fmla="val 182"/>
                  <a:gd name="f46" fmla="val 98"/>
                  <a:gd name="f47" fmla="val 60"/>
                  <a:gd name="f48" fmla="val 144"/>
                  <a:gd name="f49" fmla="val 26"/>
                  <a:gd name="f50" fmla="val 109"/>
                  <a:gd name="f51" fmla="val 18"/>
                  <a:gd name="f52" fmla="val 107"/>
                  <a:gd name="f53" fmla="val 15"/>
                  <a:gd name="f54" fmla="val 95"/>
                  <a:gd name="f55" fmla="val 38"/>
                  <a:gd name="f56" fmla="val 39"/>
                  <a:gd name="f57" fmla="val 96"/>
                  <a:gd name="f58" fmla="val 71"/>
                  <a:gd name="f59" fmla="val 52"/>
                  <a:gd name="f60" fmla="val 453"/>
                  <a:gd name="f61" fmla="val -12"/>
                  <a:gd name="f62" fmla="val 390"/>
                  <a:gd name="f63" fmla="val -2"/>
                  <a:gd name="f64" fmla="val 292"/>
                  <a:gd name="f65" fmla="val 5"/>
                  <a:gd name="f66" fmla="val 204"/>
                  <a:gd name="f67" fmla="val 8"/>
                  <a:gd name="f68" fmla="val 174"/>
                  <a:gd name="f69" fmla="val 11"/>
                  <a:gd name="f70" fmla="val 10"/>
                  <a:gd name="f71" fmla="val 113"/>
                  <a:gd name="f72" fmla="val 105"/>
                  <a:gd name="f73" fmla="val 6"/>
                  <a:gd name="f74" fmla="val 35"/>
                  <a:gd name="f75" fmla="val 32"/>
                  <a:gd name="f76" fmla="val 17"/>
                  <a:gd name="f77" fmla="val 31"/>
                  <a:gd name="f78" fmla="val 1"/>
                  <a:gd name="f79" fmla="val 111"/>
                  <a:gd name="f80" fmla="val -1"/>
                  <a:gd name="f81" fmla="val 116"/>
                  <a:gd name="f82" fmla="val 155"/>
                  <a:gd name="f83" fmla="val 47"/>
                  <a:gd name="f84" fmla="val 158"/>
                  <a:gd name="f85" fmla="val 50"/>
                  <a:gd name="f86" fmla="val 193"/>
                  <a:gd name="f87" fmla="val 90"/>
                  <a:gd name="f88" fmla="val 221"/>
                  <a:gd name="f89" fmla="val 131"/>
                  <a:gd name="f90" fmla="val 239"/>
                  <a:gd name="f91" fmla="val 170"/>
                  <a:gd name="f92" fmla="val 268"/>
                  <a:gd name="f93" fmla="val 232"/>
                  <a:gd name="f94" fmla="val 275"/>
                  <a:gd name="f95" fmla="val 305"/>
                  <a:gd name="f96" fmla="val 256"/>
                  <a:gd name="f97" fmla="val 366"/>
                  <a:gd name="f98" fmla="val 419"/>
                  <a:gd name="f99" fmla="val 467"/>
                  <a:gd name="f100" fmla="val 145"/>
                  <a:gd name="f101" fmla="val 480"/>
                  <a:gd name="f102" fmla="val 136"/>
                  <a:gd name="f103" fmla="val 481"/>
                  <a:gd name="f104" fmla="val 128"/>
                  <a:gd name="f105" fmla="*/ f0 1 267"/>
                  <a:gd name="f106" fmla="*/ f1 1 482"/>
                  <a:gd name="f107" fmla="val f2"/>
                  <a:gd name="f108" fmla="val f3"/>
                  <a:gd name="f109" fmla="val f4"/>
                  <a:gd name="f110" fmla="+- f109 0 f107"/>
                  <a:gd name="f111" fmla="+- f108 0 f107"/>
                  <a:gd name="f112" fmla="*/ f111 1 267"/>
                  <a:gd name="f113" fmla="*/ f110 1 482"/>
                  <a:gd name="f114" fmla="*/ f107 1 f112"/>
                  <a:gd name="f115" fmla="*/ f108 1 f112"/>
                  <a:gd name="f116" fmla="*/ f107 1 f113"/>
                  <a:gd name="f117" fmla="*/ f109 1 f113"/>
                  <a:gd name="f118" fmla="*/ f114 f105 1"/>
                  <a:gd name="f119" fmla="*/ f115 f105 1"/>
                  <a:gd name="f120" fmla="*/ f117 f106 1"/>
                  <a:gd name="f121" fmla="*/ f116 f10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18" t="f121" r="f119" b="f120"/>
                <a:pathLst>
                  <a:path w="267" h="482">
                    <a:moveTo>
                      <a:pt x="f5" y="f6"/>
                    </a:moveTo>
                    <a:cubicBezTo>
                      <a:pt x="f5" y="f7"/>
                      <a:pt x="f8" y="f9"/>
                      <a:pt x="f10" y="f11"/>
                    </a:cubicBezTo>
                    <a:cubicBezTo>
                      <a:pt x="f10" y="f12"/>
                      <a:pt x="f10" y="f13"/>
                      <a:pt x="f10" y="f14"/>
                    </a:cubicBezTo>
                    <a:cubicBezTo>
                      <a:pt x="f15" y="f16"/>
                      <a:pt x="f8" y="f17"/>
                      <a:pt x="f18" y="f19"/>
                    </a:cubicBezTo>
                    <a:cubicBezTo>
                      <a:pt x="f20" y="f21"/>
                      <a:pt x="f22" y="f23"/>
                      <a:pt x="f24" y="f25"/>
                    </a:cubicBezTo>
                    <a:cubicBezTo>
                      <a:pt x="f26" y="f27"/>
                      <a:pt x="f12" y="f28"/>
                      <a:pt x="f29" y="f30"/>
                    </a:cubicBezTo>
                    <a:cubicBezTo>
                      <a:pt x="f31" y="f32"/>
                      <a:pt x="f33" y="f34"/>
                      <a:pt x="f35" y="f36"/>
                    </a:cubicBezTo>
                    <a:cubicBezTo>
                      <a:pt x="f37" y="f38"/>
                      <a:pt x="f39" y="f40"/>
                      <a:pt x="f41" y="f42"/>
                    </a:cubicBezTo>
                    <a:cubicBezTo>
                      <a:pt x="f43" y="f44"/>
                      <a:pt x="f45" y="f46"/>
                      <a:pt x="f16" y="f47"/>
                    </a:cubicBezTo>
                    <a:lnTo>
                      <a:pt x="f48" y="f7"/>
                    </a:lnTo>
                    <a:cubicBezTo>
                      <a:pt x="f13" y="f49"/>
                      <a:pt x="f50" y="f51"/>
                      <a:pt x="f52" y="f53"/>
                    </a:cubicBezTo>
                    <a:cubicBezTo>
                      <a:pt x="f54" y="f18"/>
                      <a:pt x="f55" y="f56"/>
                      <a:pt x="f5" y="f6"/>
                    </a:cubicBezTo>
                    <a:close/>
                    <a:moveTo>
                      <a:pt x="f14" y="f4"/>
                    </a:moveTo>
                    <a:cubicBezTo>
                      <a:pt x="f57" y="f4"/>
                      <a:pt x="f58" y="f28"/>
                      <a:pt x="f59" y="f60"/>
                    </a:cubicBezTo>
                    <a:cubicBezTo>
                      <a:pt x="f61" y="f62"/>
                      <a:pt x="f63" y="f64"/>
                      <a:pt x="f65" y="f66"/>
                    </a:cubicBezTo>
                    <a:cubicBezTo>
                      <a:pt x="f67" y="f68"/>
                      <a:pt x="f69" y="f16"/>
                      <a:pt x="f69" y="f14"/>
                    </a:cubicBezTo>
                    <a:cubicBezTo>
                      <a:pt x="f69" y="f13"/>
                      <a:pt x="f70" y="f71"/>
                      <a:pt x="f70" y="f72"/>
                    </a:cubicBezTo>
                    <a:cubicBezTo>
                      <a:pt x="f73" y="f74"/>
                      <a:pt x="f73" y="f74"/>
                      <a:pt x="f20" y="f75"/>
                    </a:cubicBezTo>
                    <a:cubicBezTo>
                      <a:pt x="f76" y="f77"/>
                      <a:pt x="f11" y="f78"/>
                      <a:pt x="f11" y="f2"/>
                    </a:cubicBezTo>
                    <a:cubicBezTo>
                      <a:pt x="f79" y="f80"/>
                      <a:pt x="f81" y="f2"/>
                      <a:pt x="f82" y="f83"/>
                    </a:cubicBezTo>
                    <a:lnTo>
                      <a:pt x="f84" y="f85"/>
                    </a:ln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0" y="f98"/>
                      <a:pt x="f86" y="f99"/>
                      <a:pt x="f100" y="f101"/>
                    </a:cubicBezTo>
                    <a:cubicBezTo>
                      <a:pt x="f102" y="f103"/>
                      <a:pt x="f104" y="f4"/>
                      <a:pt x="f14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5" name="Freeform: Shape 85">
                <a:extLst>
                  <a:ext uri="{FF2B5EF4-FFF2-40B4-BE49-F238E27FC236}">
                    <a16:creationId xmlns:a16="http://schemas.microsoft.com/office/drawing/2014/main" id="{3DD4AF2B-F112-144D-A2B6-B78EE3025430}"/>
                  </a:ext>
                </a:extLst>
              </p:cNvPr>
              <p:cNvSpPr/>
              <p:nvPr/>
            </p:nvSpPr>
            <p:spPr>
              <a:xfrm>
                <a:off x="9269830" y="1873926"/>
                <a:ext cx="917398" cy="1192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38"/>
                  <a:gd name="f4" fmla="val 959"/>
                  <a:gd name="f5" fmla="val 736"/>
                  <a:gd name="f6" fmla="val 558"/>
                  <a:gd name="f7" fmla="val 732"/>
                  <a:gd name="f8" fmla="val 482"/>
                  <a:gd name="f9" fmla="val 714"/>
                  <a:gd name="f10" fmla="val 407"/>
                  <a:gd name="f11" fmla="val 684"/>
                  <a:gd name="f12" fmla="val 336"/>
                  <a:gd name="f13" fmla="val 541"/>
                  <a:gd name="f14" fmla="val 259"/>
                  <a:gd name="f15" fmla="val 140"/>
                  <a:gd name="f16" fmla="val 1046"/>
                  <a:gd name="f17" fmla="val 520"/>
                  <a:gd name="f18" fmla="val 951"/>
                  <a:gd name="f19" fmla="val 722"/>
                  <a:gd name="f20" fmla="val 915"/>
                  <a:gd name="f21" fmla="val 737"/>
                  <a:gd name="f22" fmla="val 624"/>
                  <a:gd name="f23" fmla="val 739"/>
                  <a:gd name="f24" fmla="val 601"/>
                  <a:gd name="f25" fmla="val 580"/>
                  <a:gd name="f26" fmla="*/ f0 1 738"/>
                  <a:gd name="f27" fmla="*/ f1 1 959"/>
                  <a:gd name="f28" fmla="val f2"/>
                  <a:gd name="f29" fmla="val f3"/>
                  <a:gd name="f30" fmla="val f4"/>
                  <a:gd name="f31" fmla="+- f30 0 f28"/>
                  <a:gd name="f32" fmla="+- f29 0 f28"/>
                  <a:gd name="f33" fmla="*/ f32 1 738"/>
                  <a:gd name="f34" fmla="*/ f31 1 959"/>
                  <a:gd name="f35" fmla="*/ f28 1 f33"/>
                  <a:gd name="f36" fmla="*/ f29 1 f33"/>
                  <a:gd name="f37" fmla="*/ f28 1 f34"/>
                  <a:gd name="f38" fmla="*/ f30 1 f34"/>
                  <a:gd name="f39" fmla="*/ f35 f26 1"/>
                  <a:gd name="f40" fmla="*/ f36 f26 1"/>
                  <a:gd name="f41" fmla="*/ f38 f27 1"/>
                  <a:gd name="f42" fmla="*/ f37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9" t="f42" r="f40" b="f41"/>
                <a:pathLst>
                  <a:path w="738" h="959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lnTo>
                      <a:pt x="f13" y="f2"/>
                    </a:lnTo>
                    <a:lnTo>
                      <a:pt x="f2" y="f14"/>
                    </a:lnTo>
                    <a:cubicBezTo>
                      <a:pt x="f2" y="f14"/>
                      <a:pt x="f15" y="f16"/>
                      <a:pt x="f17" y="f18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3" y="f25"/>
                      <a:pt x="f5" y="f6"/>
                    </a:cubicBez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6" name="Freeform: Shape 86">
                <a:extLst>
                  <a:ext uri="{FF2B5EF4-FFF2-40B4-BE49-F238E27FC236}">
                    <a16:creationId xmlns:a16="http://schemas.microsoft.com/office/drawing/2014/main" id="{75C11A5E-8C4B-D84D-972E-7FF81D3D4132}"/>
                  </a:ext>
                </a:extLst>
              </p:cNvPr>
              <p:cNvSpPr/>
              <p:nvPr/>
            </p:nvSpPr>
            <p:spPr>
              <a:xfrm>
                <a:off x="9268586" y="1873926"/>
                <a:ext cx="779228" cy="119249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27"/>
                  <a:gd name="f4" fmla="val 959"/>
                  <a:gd name="f5" fmla="val 521"/>
                  <a:gd name="f6" fmla="val 951"/>
                  <a:gd name="f7" fmla="val 523"/>
                  <a:gd name="f8" fmla="val 950"/>
                  <a:gd name="f9" fmla="val 528"/>
                  <a:gd name="f10" fmla="val 949"/>
                  <a:gd name="f11" fmla="val 244"/>
                  <a:gd name="f12" fmla="val 873"/>
                  <a:gd name="f13" fmla="val 177"/>
                  <a:gd name="f14" fmla="val 530"/>
                  <a:gd name="f15" fmla="val 165"/>
                  <a:gd name="f16" fmla="val 447"/>
                  <a:gd name="f17" fmla="val 164"/>
                  <a:gd name="f18" fmla="val 437"/>
                  <a:gd name="f19" fmla="val 172"/>
                  <a:gd name="f20" fmla="val 429"/>
                  <a:gd name="f21" fmla="val 181"/>
                  <a:gd name="f22" fmla="val 415"/>
                  <a:gd name="f23" fmla="val 430"/>
                  <a:gd name="f24" fmla="val 570"/>
                  <a:gd name="f25" fmla="val 270"/>
                  <a:gd name="f26" fmla="val 200"/>
                  <a:gd name="f27" fmla="val 542"/>
                  <a:gd name="f28" fmla="val 259"/>
                  <a:gd name="f29" fmla="val 140"/>
                  <a:gd name="f30" fmla="val 1046"/>
                  <a:gd name="f31" fmla="*/ f0 1 627"/>
                  <a:gd name="f32" fmla="*/ f1 1 959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627"/>
                  <a:gd name="f39" fmla="*/ f36 1 959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627" h="959">
                    <a:moveTo>
                      <a:pt x="f5" y="f6"/>
                    </a:moveTo>
                    <a:cubicBezTo>
                      <a:pt x="f5" y="f6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20"/>
                    </a:cubicBezTo>
                    <a:cubicBezTo>
                      <a:pt x="f22" y="f23"/>
                      <a:pt x="f24" y="f25"/>
                      <a:pt x="f3" y="f26"/>
                    </a:cubicBezTo>
                    <a:lnTo>
                      <a:pt x="f27" y="f2"/>
                    </a:lnTo>
                    <a:lnTo>
                      <a:pt x="f2" y="f28"/>
                    </a:lnTo>
                    <a:cubicBezTo>
                      <a:pt x="f2" y="f28"/>
                      <a:pt x="f29" y="f30"/>
                      <a:pt x="f5" y="f6"/>
                    </a:cubicBezTo>
                    <a:close/>
                  </a:path>
                </a:pathLst>
              </a:custGeom>
              <a:solidFill>
                <a:srgbClr val="ED96C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7" name="Freeform: Shape 87">
                <a:extLst>
                  <a:ext uri="{FF2B5EF4-FFF2-40B4-BE49-F238E27FC236}">
                    <a16:creationId xmlns:a16="http://schemas.microsoft.com/office/drawing/2014/main" id="{56830D99-5C17-0241-8B70-DCDB51A559F9}"/>
                  </a:ext>
                </a:extLst>
              </p:cNvPr>
              <p:cNvSpPr/>
              <p:nvPr/>
            </p:nvSpPr>
            <p:spPr>
              <a:xfrm>
                <a:off x="9261117" y="1870191"/>
                <a:ext cx="934825" cy="120992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752"/>
                  <a:gd name="f4" fmla="val 973"/>
                  <a:gd name="f5" fmla="val 465"/>
                  <a:gd name="f6" fmla="val 417"/>
                  <a:gd name="f7" fmla="val 370"/>
                  <a:gd name="f8" fmla="val 958"/>
                  <a:gd name="f9" fmla="val 327"/>
                  <a:gd name="f10" fmla="val 930"/>
                  <a:gd name="f11" fmla="val 94"/>
                  <a:gd name="f12" fmla="val 780"/>
                  <a:gd name="f13" fmla="val 4"/>
                  <a:gd name="f14" fmla="val 288"/>
                  <a:gd name="f15" fmla="val 1"/>
                  <a:gd name="f16" fmla="val 267"/>
                  <a:gd name="f17" fmla="val -1"/>
                  <a:gd name="f18" fmla="val 264"/>
                  <a:gd name="f19" fmla="val 261"/>
                  <a:gd name="f20" fmla="val 259"/>
                  <a:gd name="f21" fmla="val 546"/>
                  <a:gd name="f22" fmla="val 548"/>
                  <a:gd name="f23" fmla="val 549"/>
                  <a:gd name="f24" fmla="val 551"/>
                  <a:gd name="f25" fmla="val 552"/>
                  <a:gd name="f26" fmla="val 555"/>
                  <a:gd name="f27" fmla="val 2"/>
                  <a:gd name="f28" fmla="val 698"/>
                  <a:gd name="f29" fmla="val 340"/>
                  <a:gd name="f30" fmla="val 739"/>
                  <a:gd name="f31" fmla="val 439"/>
                  <a:gd name="f32" fmla="val 756"/>
                  <a:gd name="f33" fmla="val 524"/>
                  <a:gd name="f34" fmla="val 751"/>
                  <a:gd name="f35" fmla="val 617"/>
                  <a:gd name="f36" fmla="val 750"/>
                  <a:gd name="f37" fmla="val 621"/>
                  <a:gd name="f38" fmla="val 748"/>
                  <a:gd name="f39" fmla="val 624"/>
                  <a:gd name="f40" fmla="val 743"/>
                  <a:gd name="f41" fmla="val 737"/>
                  <a:gd name="f42" fmla="val 620"/>
                  <a:gd name="f43" fmla="val 741"/>
                  <a:gd name="f44" fmla="val 525"/>
                  <a:gd name="f45" fmla="val 726"/>
                  <a:gd name="f46" fmla="val 442"/>
                  <a:gd name="f47" fmla="val 684"/>
                  <a:gd name="f48" fmla="val 346"/>
                  <a:gd name="f49" fmla="val 545"/>
                  <a:gd name="f50" fmla="val 16"/>
                  <a:gd name="f51" fmla="val 15"/>
                  <a:gd name="f52" fmla="val 270"/>
                  <a:gd name="f53" fmla="val 25"/>
                  <a:gd name="f54" fmla="val 325"/>
                  <a:gd name="f55" fmla="val 119"/>
                  <a:gd name="f56" fmla="val 779"/>
                  <a:gd name="f57" fmla="val 334"/>
                  <a:gd name="f58" fmla="val 918"/>
                  <a:gd name="f59" fmla="val 394"/>
                  <a:gd name="f60" fmla="val 956"/>
                  <a:gd name="f61" fmla="val 458"/>
                  <a:gd name="f62" fmla="val 967"/>
                  <a:gd name="f63" fmla="val 950"/>
                  <a:gd name="f64" fmla="val 526"/>
                  <a:gd name="f65" fmla="val 945"/>
                  <a:gd name="f66" fmla="val 591"/>
                  <a:gd name="f67" fmla="val 923"/>
                  <a:gd name="f68" fmla="val 594"/>
                  <a:gd name="f69" fmla="val 921"/>
                  <a:gd name="f70" fmla="val 598"/>
                  <a:gd name="f71" fmla="val 922"/>
                  <a:gd name="f72" fmla="val 601"/>
                  <a:gd name="f73" fmla="val 925"/>
                  <a:gd name="f74" fmla="val 602"/>
                  <a:gd name="f75" fmla="val 929"/>
                  <a:gd name="f76" fmla="val 933"/>
                  <a:gd name="f77" fmla="val 935"/>
                  <a:gd name="f78" fmla="val 560"/>
                  <a:gd name="f79" fmla="val 959"/>
                  <a:gd name="f80" fmla="val 529"/>
                  <a:gd name="f81" fmla="val 964"/>
                  <a:gd name="f82" fmla="val 528"/>
                  <a:gd name="f83" fmla="val 507"/>
                  <a:gd name="f84" fmla="val 970"/>
                  <a:gd name="f85" fmla="val 485"/>
                  <a:gd name="f86" fmla="*/ f0 1 752"/>
                  <a:gd name="f87" fmla="*/ f1 1 973"/>
                  <a:gd name="f88" fmla="val f2"/>
                  <a:gd name="f89" fmla="val f3"/>
                  <a:gd name="f90" fmla="val f4"/>
                  <a:gd name="f91" fmla="+- f90 0 f88"/>
                  <a:gd name="f92" fmla="+- f89 0 f88"/>
                  <a:gd name="f93" fmla="*/ f92 1 752"/>
                  <a:gd name="f94" fmla="*/ f91 1 973"/>
                  <a:gd name="f95" fmla="*/ f88 1 f93"/>
                  <a:gd name="f96" fmla="*/ f89 1 f93"/>
                  <a:gd name="f97" fmla="*/ f88 1 f94"/>
                  <a:gd name="f98" fmla="*/ f90 1 f94"/>
                  <a:gd name="f99" fmla="*/ f95 f86 1"/>
                  <a:gd name="f100" fmla="*/ f96 f86 1"/>
                  <a:gd name="f101" fmla="*/ f98 f87 1"/>
                  <a:gd name="f102" fmla="*/ f97 f8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99" t="f102" r="f100" b="f101"/>
                <a:pathLst>
                  <a:path w="752" h="973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5" y="f19"/>
                      <a:pt x="f13" y="f20"/>
                    </a:cubicBezTo>
                    <a:lnTo>
                      <a:pt x="f21" y="f2"/>
                    </a:lnTo>
                    <a:cubicBezTo>
                      <a:pt x="f22" y="f2"/>
                      <a:pt x="f23" y="f2"/>
                      <a:pt x="f24" y="f2"/>
                    </a:cubicBezTo>
                    <a:cubicBezTo>
                      <a:pt x="f25" y="f2"/>
                      <a:pt x="f26" y="f27"/>
                      <a:pt x="f26" y="f13"/>
                    </a:cubicBezTo>
                    <a:lnTo>
                      <a:pt x="f28" y="f29"/>
                    </a:ln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39"/>
                    </a:cubicBezTo>
                    <a:cubicBezTo>
                      <a:pt x="f30" y="f39"/>
                      <a:pt x="f41" y="f42"/>
                      <a:pt x="f41" y="f35"/>
                    </a:cubicBezTo>
                    <a:cubicBezTo>
                      <a:pt x="f43" y="f44"/>
                      <a:pt x="f45" y="f46"/>
                      <a:pt x="f47" y="f48"/>
                    </a:cubicBezTo>
                    <a:lnTo>
                      <a:pt x="f49" y="f50"/>
                    </a:lnTo>
                    <a:lnTo>
                      <a:pt x="f51" y="f52"/>
                    </a:ln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44" y="f63"/>
                    </a:cubicBezTo>
                    <a:cubicBezTo>
                      <a:pt x="f64" y="f63"/>
                      <a:pt x="f26" y="f65"/>
                      <a:pt x="f66" y="f67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4" y="f76"/>
                      <a:pt x="f70" y="f77"/>
                    </a:cubicBezTo>
                    <a:cubicBezTo>
                      <a:pt x="f78" y="f79"/>
                      <a:pt x="f80" y="f81"/>
                      <a:pt x="f82" y="f81"/>
                    </a:cubicBezTo>
                    <a:cubicBezTo>
                      <a:pt x="f83" y="f84"/>
                      <a:pt x="f85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8" name="Freeform: Shape 88">
                <a:extLst>
                  <a:ext uri="{FF2B5EF4-FFF2-40B4-BE49-F238E27FC236}">
                    <a16:creationId xmlns:a16="http://schemas.microsoft.com/office/drawing/2014/main" id="{CCD6E8E6-634D-EB40-87DA-7237E1A0DF67}"/>
                  </a:ext>
                </a:extLst>
              </p:cNvPr>
              <p:cNvSpPr/>
              <p:nvPr/>
            </p:nvSpPr>
            <p:spPr>
              <a:xfrm>
                <a:off x="10072713" y="2704190"/>
                <a:ext cx="115764" cy="260158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94"/>
                  <a:gd name="f4" fmla="val 210"/>
                  <a:gd name="f5" fmla="val 7"/>
                  <a:gd name="f6" fmla="val 6"/>
                  <a:gd name="f7" fmla="val 4"/>
                  <a:gd name="f8" fmla="val 209"/>
                  <a:gd name="f9" fmla="val 3"/>
                  <a:gd name="f10" fmla="val 208"/>
                  <a:gd name="f11" fmla="val -1"/>
                  <a:gd name="f12" fmla="val 205"/>
                  <a:gd name="f13" fmla="val 200"/>
                  <a:gd name="f14" fmla="val 2"/>
                  <a:gd name="f15" fmla="val 198"/>
                  <a:gd name="f16" fmla="val 43"/>
                  <a:gd name="f17" fmla="val 149"/>
                  <a:gd name="f18" fmla="val 69"/>
                  <a:gd name="f19" fmla="val 84"/>
                  <a:gd name="f20" fmla="val 80"/>
                  <a:gd name="f21" fmla="val 1"/>
                  <a:gd name="f22" fmla="val 88"/>
                  <a:gd name="f23" fmla="val 91"/>
                  <a:gd name="f24" fmla="val 95"/>
                  <a:gd name="f25" fmla="val 8"/>
                  <a:gd name="f26" fmla="val 83"/>
                  <a:gd name="f27" fmla="val 56"/>
                  <a:gd name="f28" fmla="val 156"/>
                  <a:gd name="f29" fmla="val 12"/>
                  <a:gd name="f30" fmla="val 207"/>
                  <a:gd name="f31" fmla="val 9"/>
                  <a:gd name="f32" fmla="*/ f0 1 94"/>
                  <a:gd name="f33" fmla="*/ f1 1 210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94"/>
                  <a:gd name="f40" fmla="*/ f37 1 210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94" h="210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14" y="f15"/>
                    </a:cubicBezTo>
                    <a:cubicBezTo>
                      <a:pt x="f16" y="f17"/>
                      <a:pt x="f18" y="f19"/>
                      <a:pt x="f20" y="f6"/>
                    </a:cubicBezTo>
                    <a:cubicBezTo>
                      <a:pt x="f20" y="f21"/>
                      <a:pt x="f19" y="f11"/>
                      <a:pt x="f22" y="f2"/>
                    </a:cubicBezTo>
                    <a:cubicBezTo>
                      <a:pt x="f23" y="f2"/>
                      <a:pt x="f24" y="f7"/>
                      <a:pt x="f3" y="f25"/>
                    </a:cubicBezTo>
                    <a:cubicBezTo>
                      <a:pt x="f26" y="f22"/>
                      <a:pt x="f27" y="f28"/>
                      <a:pt x="f29" y="f30"/>
                    </a:cubicBezTo>
                    <a:cubicBezTo>
                      <a:pt x="f29" y="f8"/>
                      <a:pt x="f31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9" name="Freeform: Shape 89">
                <a:extLst>
                  <a:ext uri="{FF2B5EF4-FFF2-40B4-BE49-F238E27FC236}">
                    <a16:creationId xmlns:a16="http://schemas.microsoft.com/office/drawing/2014/main" id="{64C72AE6-1A54-B04C-A540-5DDB30B24402}"/>
                  </a:ext>
                </a:extLst>
              </p:cNvPr>
              <p:cNvSpPr/>
              <p:nvPr/>
            </p:nvSpPr>
            <p:spPr>
              <a:xfrm>
                <a:off x="8862789" y="1283903"/>
                <a:ext cx="1575884" cy="1395391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67"/>
                  <a:gd name="f4" fmla="val 1122"/>
                  <a:gd name="f5" fmla="val 12"/>
                  <a:gd name="f6" fmla="val 656"/>
                  <a:gd name="f7" fmla="val 2"/>
                  <a:gd name="f8" fmla="val 674"/>
                  <a:gd name="f9" fmla="val -2"/>
                  <a:gd name="f10" fmla="val 694"/>
                  <a:gd name="f11" fmla="val 716"/>
                  <a:gd name="f12" fmla="val 16"/>
                  <a:gd name="f13" fmla="val 793"/>
                  <a:gd name="f14" fmla="val 104"/>
                  <a:gd name="f15" fmla="val 811"/>
                  <a:gd name="f16" fmla="val 168"/>
                  <a:gd name="f17" fmla="val 819"/>
                  <a:gd name="f18" fmla="val 376"/>
                  <a:gd name="f19" fmla="val 845"/>
                  <a:gd name="f20" fmla="val 611"/>
                  <a:gd name="f21" fmla="val 828"/>
                  <a:gd name="f22" fmla="val 800"/>
                  <a:gd name="f23" fmla="val 732"/>
                  <a:gd name="f24" fmla="val 823"/>
                  <a:gd name="f25" fmla="val 720"/>
                  <a:gd name="f26" fmla="val 848"/>
                  <a:gd name="f27" fmla="val 706"/>
                  <a:gd name="f28" fmla="val 874"/>
                  <a:gd name="f29" fmla="val 714"/>
                  <a:gd name="f30" fmla="val 896"/>
                  <a:gd name="f31" fmla="val 722"/>
                  <a:gd name="f32" fmla="val 910"/>
                  <a:gd name="f33" fmla="val 743"/>
                  <a:gd name="f34" fmla="val 921"/>
                  <a:gd name="f35" fmla="val 765"/>
                  <a:gd name="f36" fmla="val 959"/>
                  <a:gd name="f37" fmla="val 837"/>
                  <a:gd name="f38" fmla="val 986"/>
                  <a:gd name="f39" fmla="val 915"/>
                  <a:gd name="f40" fmla="val 1002"/>
                  <a:gd name="f41" fmla="val 995"/>
                  <a:gd name="f42" fmla="val 1007"/>
                  <a:gd name="f43" fmla="val 1022"/>
                  <a:gd name="f44" fmla="val 1010"/>
                  <a:gd name="f45" fmla="val 1050"/>
                  <a:gd name="f46" fmla="val 1021"/>
                  <a:gd name="f47" fmla="val 1074"/>
                  <a:gd name="f48" fmla="val 1033"/>
                  <a:gd name="f49" fmla="val 1098"/>
                  <a:gd name="f50" fmla="val 1055"/>
                  <a:gd name="f51" fmla="val 1119"/>
                  <a:gd name="f52" fmla="val 1081"/>
                  <a:gd name="f53" fmla="val 1110"/>
                  <a:gd name="f54" fmla="val 1125"/>
                  <a:gd name="f55" fmla="val 1136"/>
                  <a:gd name="f56" fmla="val 1104"/>
                  <a:gd name="f57" fmla="val 1151"/>
                  <a:gd name="f58" fmla="val 1079"/>
                  <a:gd name="f59" fmla="val 1172"/>
                  <a:gd name="f60" fmla="val 1043"/>
                  <a:gd name="f61" fmla="val 1175"/>
                  <a:gd name="f62" fmla="val 999"/>
                  <a:gd name="f63" fmla="val 1186"/>
                  <a:gd name="f64" fmla="val 1200"/>
                  <a:gd name="f65" fmla="val 1217"/>
                  <a:gd name="f66" fmla="val 861"/>
                  <a:gd name="f67" fmla="val 1230"/>
                  <a:gd name="f68" fmla="val 1256"/>
                  <a:gd name="f69" fmla="val 710"/>
                  <a:gd name="f70" fmla="val 1274"/>
                  <a:gd name="f71" fmla="val 604"/>
                  <a:gd name="f72" fmla="val 1264"/>
                  <a:gd name="f73" fmla="val 498"/>
                  <a:gd name="f74" fmla="val 1257"/>
                  <a:gd name="f75" fmla="val 426"/>
                  <a:gd name="f76" fmla="val 1236"/>
                  <a:gd name="f77" fmla="val 321"/>
                  <a:gd name="f78" fmla="val 1170"/>
                  <a:gd name="f79" fmla="val 280"/>
                  <a:gd name="f80" fmla="val 1134"/>
                  <a:gd name="f81" fmla="val 258"/>
                  <a:gd name="f82" fmla="val 1089"/>
                  <a:gd name="f83" fmla="val 259"/>
                  <a:gd name="f84" fmla="val 1048"/>
                  <a:gd name="f85" fmla="val 267"/>
                  <a:gd name="f86" fmla="val 1024"/>
                  <a:gd name="f87" fmla="val 271"/>
                  <a:gd name="f88" fmla="val 996"/>
                  <a:gd name="f89" fmla="val 277"/>
                  <a:gd name="f90" fmla="val 975"/>
                  <a:gd name="f91" fmla="val 263"/>
                  <a:gd name="f92" fmla="val 958"/>
                  <a:gd name="f93" fmla="val 250"/>
                  <a:gd name="f94" fmla="val 950"/>
                  <a:gd name="f95" fmla="val 229"/>
                  <a:gd name="f96" fmla="val 945"/>
                  <a:gd name="f97" fmla="val 209"/>
                  <a:gd name="f98" fmla="val 919"/>
                  <a:gd name="f99" fmla="val 120"/>
                  <a:gd name="f100" fmla="val 887"/>
                  <a:gd name="f101" fmla="val 18"/>
                  <a:gd name="f102" fmla="val 788"/>
                  <a:gd name="f103" fmla="val 758"/>
                  <a:gd name="f104" fmla="val -3"/>
                  <a:gd name="f105" fmla="val 727"/>
                  <a:gd name="f106" fmla="val 699"/>
                  <a:gd name="f107" fmla="val 15"/>
                  <a:gd name="f108" fmla="val 622"/>
                  <a:gd name="f109" fmla="val 50"/>
                  <a:gd name="f110" fmla="val 579"/>
                  <a:gd name="f111" fmla="val 123"/>
                  <a:gd name="f112" fmla="val 536"/>
                  <a:gd name="f113" fmla="val 194"/>
                  <a:gd name="f114" fmla="val 503"/>
                  <a:gd name="f115" fmla="val 248"/>
                  <a:gd name="f116" fmla="val 471"/>
                  <a:gd name="f117" fmla="val 305"/>
                  <a:gd name="f118" fmla="val 422"/>
                  <a:gd name="f119" fmla="val 344"/>
                  <a:gd name="f120" fmla="val 374"/>
                  <a:gd name="f121" fmla="val 384"/>
                  <a:gd name="f122" fmla="val 310"/>
                  <a:gd name="f123" fmla="val 406"/>
                  <a:gd name="f124" fmla="val 247"/>
                  <a:gd name="f125" fmla="val 404"/>
                  <a:gd name="f126" fmla="val 199"/>
                  <a:gd name="f127" fmla="val 402"/>
                  <a:gd name="f128" fmla="val 153"/>
                  <a:gd name="f129" fmla="val 387"/>
                  <a:gd name="f130" fmla="val 105"/>
                  <a:gd name="f131" fmla="val 382"/>
                  <a:gd name="f132" fmla="val 75"/>
                  <a:gd name="f133" fmla="val 380"/>
                  <a:gd name="f134" fmla="val 22"/>
                  <a:gd name="f135" fmla="val 24"/>
                  <a:gd name="f136" fmla="val 427"/>
                  <a:gd name="f137" fmla="val 27"/>
                  <a:gd name="f138" fmla="val 467"/>
                  <a:gd name="f139" fmla="val 81"/>
                  <a:gd name="f140" fmla="val 510"/>
                  <a:gd name="f141" fmla="val 111"/>
                  <a:gd name="f142" fmla="val 529"/>
                  <a:gd name="f143" fmla="val 140"/>
                  <a:gd name="f144" fmla="val 547"/>
                  <a:gd name="f145" fmla="val 171"/>
                  <a:gd name="f146" fmla="val 560"/>
                  <a:gd name="f147" fmla="val 203"/>
                  <a:gd name="f148" fmla="val 571"/>
                  <a:gd name="f149" fmla="val 208"/>
                  <a:gd name="f150" fmla="val 572"/>
                  <a:gd name="f151" fmla="val 207"/>
                  <a:gd name="f152" fmla="val 580"/>
                  <a:gd name="f153" fmla="val 201"/>
                  <a:gd name="f154" fmla="val 162"/>
                  <a:gd name="f155" fmla="val 576"/>
                  <a:gd name="f156" fmla="val 86"/>
                  <a:gd name="f157" fmla="val 589"/>
                  <a:gd name="f158" fmla="val 55"/>
                  <a:gd name="f159" fmla="val 602"/>
                  <a:gd name="f160" fmla="val 26"/>
                  <a:gd name="f161" fmla="val 626"/>
                  <a:gd name="f162" fmla="*/ f0 1 1267"/>
                  <a:gd name="f163" fmla="*/ f1 1 1122"/>
                  <a:gd name="f164" fmla="val f2"/>
                  <a:gd name="f165" fmla="val f3"/>
                  <a:gd name="f166" fmla="val f4"/>
                  <a:gd name="f167" fmla="+- f166 0 f164"/>
                  <a:gd name="f168" fmla="+- f165 0 f164"/>
                  <a:gd name="f169" fmla="*/ f168 1 1267"/>
                  <a:gd name="f170" fmla="*/ f167 1 1122"/>
                  <a:gd name="f171" fmla="*/ f164 1 f169"/>
                  <a:gd name="f172" fmla="*/ f165 1 f169"/>
                  <a:gd name="f173" fmla="*/ f164 1 f170"/>
                  <a:gd name="f174" fmla="*/ f166 1 f170"/>
                  <a:gd name="f175" fmla="*/ f171 f162 1"/>
                  <a:gd name="f176" fmla="*/ f172 f162 1"/>
                  <a:gd name="f177" fmla="*/ f174 f163 1"/>
                  <a:gd name="f178" fmla="*/ f173 f16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175" t="f178" r="f176" b="f177"/>
                <a:pathLst>
                  <a:path w="1267" h="1122">
                    <a:moveTo>
                      <a:pt x="f5" y="f6"/>
                    </a:moveTo>
                    <a:cubicBezTo>
                      <a:pt x="f7" y="f8"/>
                      <a:pt x="f9" y="f10"/>
                      <a:pt x="f7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20" y="f21"/>
                      <a:pt x="f22" y="f23"/>
                    </a:cubicBez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4"/>
                    </a:cubicBezTo>
                    <a:cubicBezTo>
                      <a:pt x="f53" y="f54"/>
                      <a:pt x="f55" y="f56"/>
                      <a:pt x="f57" y="f58"/>
                    </a:cubicBezTo>
                    <a:cubicBezTo>
                      <a:pt x="f59" y="f60"/>
                      <a:pt x="f61" y="f62"/>
                      <a:pt x="f63" y="f36"/>
                    </a:cubicBezTo>
                    <a:cubicBezTo>
                      <a:pt x="f64" y="f32"/>
                      <a:pt x="f65" y="f66"/>
                      <a:pt x="f67" y="f15"/>
                    </a:cubicBezTo>
                    <a:cubicBezTo>
                      <a:pt x="f68" y="f69"/>
                      <a:pt x="f70" y="f71"/>
                      <a:pt x="f72" y="f73"/>
                    </a:cubicBezTo>
                    <a:cubicBezTo>
                      <a:pt x="f74" y="f75"/>
                      <a:pt x="f76" y="f77"/>
                      <a:pt x="f78" y="f79"/>
                    </a:cubicBezTo>
                    <a:cubicBezTo>
                      <a:pt x="f80" y="f81"/>
                      <a:pt x="f82" y="f83"/>
                      <a:pt x="f84" y="f85"/>
                    </a:cubicBezTo>
                    <a:cubicBezTo>
                      <a:pt x="f86" y="f87"/>
                      <a:pt x="f88" y="f89"/>
                      <a:pt x="f90" y="f91"/>
                    </a:cubicBezTo>
                    <a:cubicBezTo>
                      <a:pt x="f92" y="f93"/>
                      <a:pt x="f94" y="f95"/>
                      <a:pt x="f96" y="f97"/>
                    </a:cubicBezTo>
                    <a:cubicBezTo>
                      <a:pt x="f98" y="f99"/>
                      <a:pt x="f100" y="f101"/>
                      <a:pt x="f102" y="f7"/>
                    </a:cubicBezTo>
                    <a:cubicBezTo>
                      <a:pt x="f103" y="f104"/>
                      <a:pt x="f105" y="f7"/>
                      <a:pt x="f106" y="f107"/>
                    </a:cubicBezTo>
                    <a:cubicBezTo>
                      <a:pt x="f108" y="f109"/>
                      <a:pt x="f110" y="f111"/>
                      <a:pt x="f112" y="f113"/>
                    </a:cubicBezTo>
                    <a:cubicBezTo>
                      <a:pt x="f114" y="f115"/>
                      <a:pt x="f116" y="f117"/>
                      <a:pt x="f118" y="f119"/>
                    </a:cubicBezTo>
                    <a:cubicBezTo>
                      <a:pt x="f120" y="f121"/>
                      <a:pt x="f122" y="f123"/>
                      <a:pt x="f124" y="f125"/>
                    </a:cubicBezTo>
                    <a:cubicBezTo>
                      <a:pt x="f126" y="f127"/>
                      <a:pt x="f128" y="f129"/>
                      <a:pt x="f130" y="f131"/>
                    </a:cubicBezTo>
                    <a:cubicBezTo>
                      <a:pt x="f132" y="f133"/>
                      <a:pt x="f134" y="f129"/>
                      <a:pt x="f135" y="f136"/>
                    </a:cubicBezTo>
                    <a:cubicBezTo>
                      <a:pt x="f137" y="f138"/>
                      <a:pt x="f139" y="f140"/>
                      <a:pt x="f141" y="f142"/>
                    </a:cubicBezTo>
                    <a:cubicBezTo>
                      <a:pt x="f143" y="f144"/>
                      <a:pt x="f145" y="f146"/>
                      <a:pt x="f147" y="f148"/>
                    </a:cubicBezTo>
                    <a:cubicBezTo>
                      <a:pt x="f149" y="f150"/>
                      <a:pt x="f151" y="f152"/>
                      <a:pt x="f153" y="f110"/>
                    </a:cubicBezTo>
                    <a:cubicBezTo>
                      <a:pt x="f154" y="f155"/>
                      <a:pt x="f111" y="f155"/>
                      <a:pt x="f156" y="f157"/>
                    </a:cubicBezTo>
                    <a:cubicBezTo>
                      <a:pt x="f158" y="f159"/>
                      <a:pt x="f160" y="f161"/>
                      <a:pt x="f5" y="f6"/>
                    </a:cubicBezTo>
                    <a:close/>
                  </a:path>
                </a:pathLst>
              </a:custGeom>
              <a:solidFill>
                <a:srgbClr val="1039A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0" name="Freeform: Shape 90">
                <a:extLst>
                  <a:ext uri="{FF2B5EF4-FFF2-40B4-BE49-F238E27FC236}">
                    <a16:creationId xmlns:a16="http://schemas.microsoft.com/office/drawing/2014/main" id="{B11042EA-D810-EB49-957F-6148E49E2F9D}"/>
                  </a:ext>
                </a:extLst>
              </p:cNvPr>
              <p:cNvSpPr/>
              <p:nvPr/>
            </p:nvSpPr>
            <p:spPr>
              <a:xfrm>
                <a:off x="8854076" y="1275189"/>
                <a:ext cx="1594552" cy="1414063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282"/>
                  <a:gd name="f4" fmla="val 1137"/>
                  <a:gd name="f5" fmla="val 866"/>
                  <a:gd name="f6" fmla="val 713"/>
                  <a:gd name="f7" fmla="val 872"/>
                  <a:gd name="f8" fmla="val 878"/>
                  <a:gd name="f9" fmla="val 884"/>
                  <a:gd name="f10" fmla="val 715"/>
                  <a:gd name="f11" fmla="val 908"/>
                  <a:gd name="f12" fmla="val 723"/>
                  <a:gd name="f13" fmla="val 923"/>
                  <a:gd name="f14" fmla="val 745"/>
                  <a:gd name="f15" fmla="val 936"/>
                  <a:gd name="f16" fmla="val 769"/>
                  <a:gd name="f17" fmla="val 974"/>
                  <a:gd name="f18" fmla="val 842"/>
                  <a:gd name="f19" fmla="val 1002"/>
                  <a:gd name="f20" fmla="val 920"/>
                  <a:gd name="f21" fmla="val 1016"/>
                  <a:gd name="f22" fmla="val 1019"/>
                  <a:gd name="f23" fmla="val 1013"/>
                  <a:gd name="f24" fmla="val 1023"/>
                  <a:gd name="f25" fmla="val 1035"/>
                  <a:gd name="f26" fmla="val 1027"/>
                  <a:gd name="f27" fmla="val 1058"/>
                  <a:gd name="f28" fmla="val 1036"/>
                  <a:gd name="f29" fmla="val 1078"/>
                  <a:gd name="f30" fmla="val 1046"/>
                  <a:gd name="f31" fmla="val 1098"/>
                  <a:gd name="f32" fmla="val 1066"/>
                  <a:gd name="f33" fmla="val 1119"/>
                  <a:gd name="f34" fmla="val 1090"/>
                  <a:gd name="f35" fmla="val 1122"/>
                  <a:gd name="f36" fmla="val 1118"/>
                  <a:gd name="f37" fmla="val 1125"/>
                  <a:gd name="f38" fmla="val 1141"/>
                  <a:gd name="f39" fmla="val 1102"/>
                  <a:gd name="f40" fmla="val 1153"/>
                  <a:gd name="f41" fmla="val 1082"/>
                  <a:gd name="f42" fmla="val 1167"/>
                  <a:gd name="f43" fmla="val 1059"/>
                  <a:gd name="f44" fmla="val 1173"/>
                  <a:gd name="f45" fmla="val 1031"/>
                  <a:gd name="f46" fmla="val 1179"/>
                  <a:gd name="f47" fmla="val 1003"/>
                  <a:gd name="f48" fmla="val 1181"/>
                  <a:gd name="f49" fmla="val 991"/>
                  <a:gd name="f50" fmla="val 1184"/>
                  <a:gd name="f51" fmla="val 978"/>
                  <a:gd name="f52" fmla="val 1188"/>
                  <a:gd name="f53" fmla="val 965"/>
                  <a:gd name="f54" fmla="val 1194"/>
                  <a:gd name="f55" fmla="val 944"/>
                  <a:gd name="f56" fmla="val 1200"/>
                  <a:gd name="f57" fmla="val 922"/>
                  <a:gd name="f58" fmla="val 1207"/>
                  <a:gd name="f59" fmla="val 902"/>
                  <a:gd name="f60" fmla="val 1214"/>
                  <a:gd name="f61" fmla="val 874"/>
                  <a:gd name="f62" fmla="val 1224"/>
                  <a:gd name="f63" fmla="val 846"/>
                  <a:gd name="f64" fmla="val 1231"/>
                  <a:gd name="f65" fmla="val 817"/>
                  <a:gd name="f66" fmla="val 1251"/>
                  <a:gd name="f67" fmla="val 740"/>
                  <a:gd name="f68" fmla="val 1276"/>
                  <a:gd name="f69" fmla="val 624"/>
                  <a:gd name="f70" fmla="val 1265"/>
                  <a:gd name="f71" fmla="val 506"/>
                  <a:gd name="f72" fmla="val 1259"/>
                  <a:gd name="f73" fmla="val 444"/>
                  <a:gd name="f74" fmla="val 1239"/>
                  <a:gd name="f75" fmla="val 334"/>
                  <a:gd name="f76" fmla="val 1175"/>
                  <a:gd name="f77" fmla="val 294"/>
                  <a:gd name="f78" fmla="val 1147"/>
                  <a:gd name="f79" fmla="val 276"/>
                  <a:gd name="f80" fmla="val 1108"/>
                  <a:gd name="f81" fmla="val 272"/>
                  <a:gd name="f82" fmla="val 282"/>
                  <a:gd name="f83" fmla="val 1054"/>
                  <a:gd name="f84" fmla="val 1030"/>
                  <a:gd name="f85" fmla="val 287"/>
                  <a:gd name="f86" fmla="val 292"/>
                  <a:gd name="f87" fmla="val 979"/>
                  <a:gd name="f88" fmla="val 960"/>
                  <a:gd name="f89" fmla="val 263"/>
                  <a:gd name="f90" fmla="val 952"/>
                  <a:gd name="f91" fmla="val 240"/>
                  <a:gd name="f92" fmla="val 946"/>
                  <a:gd name="f93" fmla="val 217"/>
                  <a:gd name="f94" fmla="val 918"/>
                  <a:gd name="f95" fmla="val 120"/>
                  <a:gd name="f96" fmla="val 886"/>
                  <a:gd name="f97" fmla="val 31"/>
                  <a:gd name="f98" fmla="val 795"/>
                  <a:gd name="f99" fmla="val 17"/>
                  <a:gd name="f100" fmla="val 768"/>
                  <a:gd name="f101" fmla="val 11"/>
                  <a:gd name="f102" fmla="val 738"/>
                  <a:gd name="f103" fmla="val 16"/>
                  <a:gd name="f104" fmla="val 710"/>
                  <a:gd name="f105" fmla="val 29"/>
                  <a:gd name="f106" fmla="val 633"/>
                  <a:gd name="f107" fmla="val 64"/>
                  <a:gd name="f108" fmla="val 589"/>
                  <a:gd name="f109" fmla="val 139"/>
                  <a:gd name="f110" fmla="val 550"/>
                  <a:gd name="f111" fmla="val 205"/>
                  <a:gd name="f112" fmla="val 517"/>
                  <a:gd name="f113" fmla="val 260"/>
                  <a:gd name="f114" fmla="val 484"/>
                  <a:gd name="f115" fmla="val 317"/>
                  <a:gd name="f116" fmla="val 434"/>
                  <a:gd name="f117" fmla="val 357"/>
                  <a:gd name="f118" fmla="val 384"/>
                  <a:gd name="f119" fmla="val 398"/>
                  <a:gd name="f120" fmla="val 319"/>
                  <a:gd name="f121" fmla="val 421"/>
                  <a:gd name="f122" fmla="val 254"/>
                  <a:gd name="f123" fmla="val 418"/>
                  <a:gd name="f124" fmla="val 227"/>
                  <a:gd name="f125" fmla="val 200"/>
                  <a:gd name="f126" fmla="val 412"/>
                  <a:gd name="f127" fmla="val 174"/>
                  <a:gd name="f128" fmla="val 407"/>
                  <a:gd name="f129" fmla="val 154"/>
                  <a:gd name="f130" fmla="val 403"/>
                  <a:gd name="f131" fmla="val 132"/>
                  <a:gd name="f132" fmla="val 111"/>
                  <a:gd name="f133" fmla="val 397"/>
                  <a:gd name="f134" fmla="val 89"/>
                  <a:gd name="f135" fmla="val 394"/>
                  <a:gd name="f136" fmla="val 61"/>
                  <a:gd name="f137" fmla="val 47"/>
                  <a:gd name="f138" fmla="val 411"/>
                  <a:gd name="f139" fmla="val 41"/>
                  <a:gd name="f140" fmla="val 38"/>
                  <a:gd name="f141" fmla="val 424"/>
                  <a:gd name="f142" fmla="val 39"/>
                  <a:gd name="f143" fmla="val 471"/>
                  <a:gd name="f144" fmla="val 93"/>
                  <a:gd name="f145" fmla="val 512"/>
                  <a:gd name="f146" fmla="val 123"/>
                  <a:gd name="f147" fmla="val 531"/>
                  <a:gd name="f148" fmla="val 187"/>
                  <a:gd name="f149" fmla="val 563"/>
                  <a:gd name="f150" fmla="val 213"/>
                  <a:gd name="f151" fmla="val 572"/>
                  <a:gd name="f152" fmla="val 219"/>
                  <a:gd name="f153" fmla="val 573"/>
                  <a:gd name="f154" fmla="val 221"/>
                  <a:gd name="f155" fmla="val 579"/>
                  <a:gd name="f156" fmla="val 585"/>
                  <a:gd name="f157" fmla="val 591"/>
                  <a:gd name="f158" fmla="val 214"/>
                  <a:gd name="f159" fmla="val 595"/>
                  <a:gd name="f160" fmla="val 208"/>
                  <a:gd name="f161" fmla="val 594"/>
                  <a:gd name="f162" fmla="val 176"/>
                  <a:gd name="f163" fmla="val 134"/>
                  <a:gd name="f164" fmla="val 95"/>
                  <a:gd name="f165" fmla="val 604"/>
                  <a:gd name="f166" fmla="val 65"/>
                  <a:gd name="f167" fmla="val 615"/>
                  <a:gd name="f168" fmla="val 639"/>
                  <a:gd name="f169" fmla="val 25"/>
                  <a:gd name="f170" fmla="val 666"/>
                  <a:gd name="f171" fmla="val 684"/>
                  <a:gd name="f172" fmla="val 13"/>
                  <a:gd name="f173" fmla="val 704"/>
                  <a:gd name="f174" fmla="val 722"/>
                  <a:gd name="f175" fmla="val 793"/>
                  <a:gd name="f176" fmla="val 109"/>
                  <a:gd name="f177" fmla="val 811"/>
                  <a:gd name="f178" fmla="val 177"/>
                  <a:gd name="f179" fmla="val 820"/>
                  <a:gd name="f180" fmla="val 313"/>
                  <a:gd name="f181" fmla="val 837"/>
                  <a:gd name="f182" fmla="val 576"/>
                  <a:gd name="f183" fmla="val 848"/>
                  <a:gd name="f184" fmla="val 804"/>
                  <a:gd name="f185" fmla="val 733"/>
                  <a:gd name="f186" fmla="val 824"/>
                  <a:gd name="f187" fmla="val 845"/>
                  <a:gd name="f188" fmla="val 1095"/>
                  <a:gd name="f189" fmla="val 1093"/>
                  <a:gd name="f190" fmla="val 1089"/>
                  <a:gd name="f191" fmla="val 1133"/>
                  <a:gd name="f192" fmla="val 1034"/>
                  <a:gd name="f193" fmla="val 1084"/>
                  <a:gd name="f194" fmla="val 1062"/>
                  <a:gd name="f195" fmla="val 1009"/>
                  <a:gd name="f196" fmla="val 1039"/>
                  <a:gd name="f197" fmla="val 1004"/>
                  <a:gd name="f198" fmla="val 1015"/>
                  <a:gd name="f199" fmla="val 988"/>
                  <a:gd name="f200" fmla="val 924"/>
                  <a:gd name="f201" fmla="val 961"/>
                  <a:gd name="f202" fmla="val 776"/>
                  <a:gd name="f203" fmla="val 912"/>
                  <a:gd name="f204" fmla="val 755"/>
                  <a:gd name="f205" fmla="val 899"/>
                  <a:gd name="f206" fmla="val 735"/>
                  <a:gd name="f207" fmla="val 879"/>
                  <a:gd name="f208" fmla="val 729"/>
                  <a:gd name="f209" fmla="val 857"/>
                  <a:gd name="f210" fmla="val 834"/>
                  <a:gd name="f211" fmla="val 812"/>
                  <a:gd name="f212" fmla="val 580"/>
                  <a:gd name="f213" fmla="val 862"/>
                  <a:gd name="f214" fmla="val 851"/>
                  <a:gd name="f215" fmla="val 175"/>
                  <a:gd name="f216" fmla="val 102"/>
                  <a:gd name="f217" fmla="val 825"/>
                  <a:gd name="f218" fmla="val 2"/>
                  <a:gd name="f219" fmla="val 725"/>
                  <a:gd name="f220" fmla="val -2"/>
                  <a:gd name="f221" fmla="val 703"/>
                  <a:gd name="f222" fmla="val 1"/>
                  <a:gd name="f223" fmla="val 681"/>
                  <a:gd name="f224" fmla="val 12"/>
                  <a:gd name="f225" fmla="val 660"/>
                  <a:gd name="f226" fmla="val 27"/>
                  <a:gd name="f227" fmla="val 629"/>
                  <a:gd name="f228" fmla="val 56"/>
                  <a:gd name="f229" fmla="val 603"/>
                  <a:gd name="f230" fmla="val 90"/>
                  <a:gd name="f231" fmla="val 590"/>
                  <a:gd name="f232" fmla="val 124"/>
                  <a:gd name="f233" fmla="val 578"/>
                  <a:gd name="f234" fmla="val 159"/>
                  <a:gd name="f235" fmla="val 577"/>
                  <a:gd name="f236" fmla="val 189"/>
                  <a:gd name="f237" fmla="val 167"/>
                  <a:gd name="f238" fmla="val 570"/>
                  <a:gd name="f239" fmla="val 140"/>
                  <a:gd name="f240" fmla="val 559"/>
                  <a:gd name="f241" fmla="val 115"/>
                  <a:gd name="f242" fmla="val 543"/>
                  <a:gd name="f243" fmla="val 106"/>
                  <a:gd name="f244" fmla="val 538"/>
                  <a:gd name="f245" fmla="val 28"/>
                  <a:gd name="f246" fmla="val 487"/>
                  <a:gd name="f247" fmla="val 435"/>
                  <a:gd name="f248" fmla="val 24"/>
                  <a:gd name="f249" fmla="val 410"/>
                  <a:gd name="f250" fmla="val 37"/>
                  <a:gd name="f251" fmla="val 401"/>
                  <a:gd name="f252" fmla="val 381"/>
                  <a:gd name="f253" fmla="val 113"/>
                  <a:gd name="f254" fmla="val 382"/>
                  <a:gd name="f255" fmla="val 385"/>
                  <a:gd name="f256" fmla="val 155"/>
                  <a:gd name="f257" fmla="val 389"/>
                  <a:gd name="f258" fmla="val 393"/>
                  <a:gd name="f259" fmla="val 202"/>
                  <a:gd name="f260" fmla="val 228"/>
                  <a:gd name="f261" fmla="val 255"/>
                  <a:gd name="f262" fmla="val 404"/>
                  <a:gd name="f263" fmla="val 315"/>
                  <a:gd name="f264" fmla="val 406"/>
                  <a:gd name="f265" fmla="val 377"/>
                  <a:gd name="f266" fmla="val 386"/>
                  <a:gd name="f267" fmla="val 425"/>
                  <a:gd name="f268" fmla="val 346"/>
                  <a:gd name="f269" fmla="val 473"/>
                  <a:gd name="f270" fmla="val 307"/>
                  <a:gd name="f271" fmla="val 251"/>
                  <a:gd name="f272" fmla="val 537"/>
                  <a:gd name="f273" fmla="val 198"/>
                  <a:gd name="f274" fmla="val 130"/>
                  <a:gd name="f275" fmla="val 623"/>
                  <a:gd name="f276" fmla="val 53"/>
                  <a:gd name="f277" fmla="val -3"/>
                  <a:gd name="f278" fmla="val 798"/>
                  <a:gd name="f279" fmla="val 905"/>
                  <a:gd name="f280" fmla="val 20"/>
                  <a:gd name="f281" fmla="val 966"/>
                  <a:gd name="f282" fmla="val 234"/>
                  <a:gd name="f283" fmla="val 973"/>
                  <a:gd name="f284" fmla="val 987"/>
                  <a:gd name="f285" fmla="val 264"/>
                  <a:gd name="f286" fmla="val 1005"/>
                  <a:gd name="f287" fmla="val 1029"/>
                  <a:gd name="f288" fmla="val 1052"/>
                  <a:gd name="f289" fmla="val 268"/>
                  <a:gd name="f290" fmla="val 1055"/>
                  <a:gd name="f291" fmla="val 267"/>
                  <a:gd name="f292" fmla="val 1110"/>
                  <a:gd name="f293" fmla="val 257"/>
                  <a:gd name="f294" fmla="val 1151"/>
                  <a:gd name="f295" fmla="val 262"/>
                  <a:gd name="f296" fmla="val 1249"/>
                  <a:gd name="f297" fmla="val 323"/>
                  <a:gd name="f298" fmla="val 1272"/>
                  <a:gd name="f299" fmla="val 426"/>
                  <a:gd name="f300" fmla="val 1280"/>
                  <a:gd name="f301" fmla="val 505"/>
                  <a:gd name="f302" fmla="val 1291"/>
                  <a:gd name="f303" fmla="val 625"/>
                  <a:gd name="f304" fmla="val 743"/>
                  <a:gd name="f305" fmla="val 1244"/>
                  <a:gd name="f306" fmla="val 821"/>
                  <a:gd name="f307" fmla="val 1238"/>
                  <a:gd name="f308" fmla="val 850"/>
                  <a:gd name="f309" fmla="val 1228"/>
                  <a:gd name="f310" fmla="val 1220"/>
                  <a:gd name="f311" fmla="val 906"/>
                  <a:gd name="f312" fmla="val 927"/>
                  <a:gd name="f313" fmla="val 948"/>
                  <a:gd name="f314" fmla="val 1201"/>
                  <a:gd name="f315" fmla="val 969"/>
                  <a:gd name="f316" fmla="val 1198"/>
                  <a:gd name="f317" fmla="val 981"/>
                  <a:gd name="f318" fmla="val 1195"/>
                  <a:gd name="f319" fmla="val 994"/>
                  <a:gd name="f320" fmla="val 1193"/>
                  <a:gd name="f321" fmla="val 1006"/>
                  <a:gd name="f322" fmla="val 1187"/>
                  <a:gd name="f323" fmla="val 1065"/>
                  <a:gd name="f324" fmla="val 1165"/>
                  <a:gd name="f325" fmla="val 1149"/>
                  <a:gd name="f326" fmla="val 1121"/>
                  <a:gd name="f327" fmla="*/ f0 1 1282"/>
                  <a:gd name="f328" fmla="*/ f1 1 1137"/>
                  <a:gd name="f329" fmla="val f2"/>
                  <a:gd name="f330" fmla="val f3"/>
                  <a:gd name="f331" fmla="val f4"/>
                  <a:gd name="f332" fmla="+- f331 0 f329"/>
                  <a:gd name="f333" fmla="+- f330 0 f329"/>
                  <a:gd name="f334" fmla="*/ f333 1 1282"/>
                  <a:gd name="f335" fmla="*/ f332 1 1137"/>
                  <a:gd name="f336" fmla="*/ f329 1 f334"/>
                  <a:gd name="f337" fmla="*/ f330 1 f334"/>
                  <a:gd name="f338" fmla="*/ f329 1 f335"/>
                  <a:gd name="f339" fmla="*/ f331 1 f335"/>
                  <a:gd name="f340" fmla="*/ f336 f327 1"/>
                  <a:gd name="f341" fmla="*/ f337 f327 1"/>
                  <a:gd name="f342" fmla="*/ f339 f328 1"/>
                  <a:gd name="f343" fmla="*/ f338 f32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340" t="f343" r="f341" b="f342"/>
                <a:pathLst>
                  <a:path w="1282" h="1137">
                    <a:moveTo>
                      <a:pt x="f5" y="f6"/>
                    </a:moveTo>
                    <a:cubicBezTo>
                      <a:pt x="f7" y="f6"/>
                      <a:pt x="f8" y="f6"/>
                      <a:pt x="f9" y="f10"/>
                    </a:cubicBezTo>
                    <a:cubicBezTo>
                      <a:pt x="f11" y="f12"/>
                      <a:pt x="f13" y="f14"/>
                      <a:pt x="f15" y="f16"/>
                    </a:cubicBezTo>
                    <a:cubicBezTo>
                      <a:pt x="f17" y="f18"/>
                      <a:pt x="f19" y="f20"/>
                      <a:pt x="f21" y="f19"/>
                    </a:cubicBezTo>
                    <a:lnTo>
                      <a:pt x="f22" y="f23"/>
                    </a:lnTo>
                    <a:cubicBezTo>
                      <a:pt x="f24" y="f25"/>
                      <a:pt x="f26" y="f27"/>
                      <a:pt x="f28" y="f29"/>
                    </a:cubicBezTo>
                    <a:cubicBezTo>
                      <a:pt x="f30" y="f31"/>
                      <a:pt x="f32" y="f33"/>
                      <a:pt x="f34" y="f35"/>
                    </a:cubicBezTo>
                    <a:cubicBezTo>
                      <a:pt x="f36" y="f37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0" y="f51"/>
                      <a:pt x="f52" y="f53"/>
                    </a:cubicBezTo>
                    <a:cubicBezTo>
                      <a:pt x="f54" y="f55"/>
                      <a:pt x="f56" y="f57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66" y="f67"/>
                      <a:pt x="f68" y="f69"/>
                      <a:pt x="f70" y="f71"/>
                    </a:cubicBezTo>
                    <a:cubicBezTo>
                      <a:pt x="f72" y="f73"/>
                      <a:pt x="f74" y="f75"/>
                      <a:pt x="f76" y="f77"/>
                    </a:cubicBezTo>
                    <a:cubicBezTo>
                      <a:pt x="f78" y="f79"/>
                      <a:pt x="f80" y="f81"/>
                      <a:pt x="f27" y="f82"/>
                    </a:cubicBezTo>
                    <a:lnTo>
                      <a:pt x="f83" y="f82"/>
                    </a:lnTo>
                    <a:cubicBezTo>
                      <a:pt x="f84" y="f85"/>
                      <a:pt x="f19" y="f86"/>
                      <a:pt x="f87" y="f79"/>
                    </a:cubicBezTo>
                    <a:cubicBezTo>
                      <a:pt x="f88" y="f89"/>
                      <a:pt x="f90" y="f91"/>
                      <a:pt x="f92" y="f93"/>
                    </a:cubicBezTo>
                    <a:cubicBezTo>
                      <a:pt x="f94" y="f95"/>
                      <a:pt x="f96" y="f97"/>
                      <a:pt x="f98" y="f99"/>
                    </a:cubicBezTo>
                    <a:cubicBezTo>
                      <a:pt x="f100" y="f101"/>
                      <a:pt x="f102" y="f103"/>
                      <a:pt x="f104" y="f105"/>
                    </a:cubicBezTo>
                    <a:cubicBezTo>
                      <a:pt x="f106" y="f107"/>
                      <a:pt x="f108" y="f109"/>
                      <a:pt x="f110" y="f111"/>
                    </a:cubicBezTo>
                    <a:cubicBezTo>
                      <a:pt x="f112" y="f113"/>
                      <a:pt x="f114" y="f115"/>
                      <a:pt x="f116" y="f117"/>
                    </a:cubicBezTo>
                    <a:cubicBezTo>
                      <a:pt x="f118" y="f119"/>
                      <a:pt x="f120" y="f121"/>
                      <a:pt x="f122" y="f123"/>
                    </a:cubicBezTo>
                    <a:cubicBezTo>
                      <a:pt x="f124" y="f123"/>
                      <a:pt x="f125" y="f126"/>
                      <a:pt x="f127" y="f128"/>
                    </a:cubicBezTo>
                    <a:cubicBezTo>
                      <a:pt x="f129" y="f130"/>
                      <a:pt x="f131" y="f119"/>
                      <a:pt x="f132" y="f133"/>
                    </a:cubicBezTo>
                    <a:cubicBezTo>
                      <a:pt x="f134" y="f135"/>
                      <a:pt x="f136" y="f119"/>
                      <a:pt x="f137" y="f138"/>
                    </a:cubicBezTo>
                    <a:cubicBezTo>
                      <a:pt x="f139" y="f123"/>
                      <a:pt x="f140" y="f141"/>
                      <a:pt x="f142" y="f116"/>
                    </a:cubicBezTo>
                    <a:cubicBezTo>
                      <a:pt x="f139" y="f143"/>
                      <a:pt x="f144" y="f145"/>
                      <a:pt x="f146" y="f147"/>
                    </a:cubicBezTo>
                    <a:cubicBezTo>
                      <a:pt x="f129" y="f110"/>
                      <a:pt x="f148" y="f149"/>
                      <a:pt x="f150" y="f151"/>
                    </a:cubicBezTo>
                    <a:cubicBezTo>
                      <a:pt x="f152" y="f153"/>
                      <a:pt x="f154" y="f155"/>
                      <a:pt x="f154" y="f156"/>
                    </a:cubicBezTo>
                    <a:cubicBezTo>
                      <a:pt x="f152" y="f157"/>
                      <a:pt x="f158" y="f159"/>
                      <a:pt x="f160" y="f161"/>
                    </a:cubicBezTo>
                    <a:cubicBezTo>
                      <a:pt x="f162" y="f157"/>
                      <a:pt x="f163" y="f108"/>
                      <a:pt x="f164" y="f165"/>
                    </a:cubicBezTo>
                    <a:cubicBezTo>
                      <a:pt x="f166" y="f167"/>
                      <a:pt x="f140" y="f168"/>
                      <a:pt x="f169" y="f170"/>
                    </a:cubicBezTo>
                    <a:cubicBezTo>
                      <a:pt x="f103" y="f171"/>
                      <a:pt x="f172" y="f173"/>
                      <a:pt x="f103" y="f174"/>
                    </a:cubicBezTo>
                    <a:cubicBezTo>
                      <a:pt x="f105" y="f175"/>
                      <a:pt x="f176" y="f177"/>
                      <a:pt x="f178" y="f179"/>
                    </a:cubicBezTo>
                    <a:cubicBezTo>
                      <a:pt x="f180" y="f181"/>
                      <a:pt x="f182" y="f183"/>
                      <a:pt x="f184" y="f185"/>
                    </a:cubicBezTo>
                    <a:cubicBezTo>
                      <a:pt x="f186" y="f12"/>
                      <a:pt x="f187" y="f6"/>
                      <a:pt x="f5" y="f6"/>
                    </a:cubicBezTo>
                    <a:close/>
                    <a:moveTo>
                      <a:pt x="f188" y="f4"/>
                    </a:moveTo>
                    <a:cubicBezTo>
                      <a:pt x="f189" y="f4"/>
                      <a:pt x="f34" y="f4"/>
                      <a:pt x="f190" y="f4"/>
                    </a:cubicBezTo>
                    <a:cubicBezTo>
                      <a:pt x="f27" y="f191"/>
                      <a:pt x="f192" y="f80"/>
                      <a:pt x="f24" y="f193"/>
                    </a:cubicBezTo>
                    <a:cubicBezTo>
                      <a:pt x="f23" y="f194"/>
                      <a:pt x="f195" y="f196"/>
                      <a:pt x="f197" y="f198"/>
                    </a:cubicBezTo>
                    <a:lnTo>
                      <a:pt x="f47" y="f197"/>
                    </a:lnTo>
                    <a:cubicBezTo>
                      <a:pt x="f199" y="f200"/>
                      <a:pt x="f201" y="f183"/>
                      <a:pt x="f13" y="f202"/>
                    </a:cubicBezTo>
                    <a:cubicBezTo>
                      <a:pt x="f203" y="f204"/>
                      <a:pt x="f205" y="f206"/>
                      <a:pt x="f207" y="f208"/>
                    </a:cubicBezTo>
                    <a:cubicBezTo>
                      <a:pt x="f209" y="f174"/>
                      <a:pt x="f210" y="f185"/>
                      <a:pt x="f211" y="f14"/>
                    </a:cubicBezTo>
                    <a:cubicBezTo>
                      <a:pt x="f212" y="f213"/>
                      <a:pt x="f180" y="f214"/>
                      <a:pt x="f215" y="f210"/>
                    </a:cubicBezTo>
                    <a:cubicBezTo>
                      <a:pt x="f216" y="f217"/>
                      <a:pt x="f99" y="f184"/>
                      <a:pt x="f218" y="f219"/>
                    </a:cubicBezTo>
                    <a:cubicBezTo>
                      <a:pt x="f220" y="f221"/>
                      <a:pt x="f222" y="f223"/>
                      <a:pt x="f224" y="f225"/>
                    </a:cubicBezTo>
                    <a:cubicBezTo>
                      <a:pt x="f226" y="f227"/>
                      <a:pt x="f228" y="f229"/>
                      <a:pt x="f230" y="f231"/>
                    </a:cubicBezTo>
                    <a:cubicBezTo>
                      <a:pt x="f232" y="f233"/>
                      <a:pt x="f234" y="f235"/>
                      <a:pt x="f236" y="f233"/>
                    </a:cubicBezTo>
                    <a:cubicBezTo>
                      <a:pt x="f237" y="f238"/>
                      <a:pt x="f239" y="f240"/>
                      <a:pt x="f241" y="f242"/>
                    </a:cubicBezTo>
                    <a:cubicBezTo>
                      <a:pt x="f243" y="f244"/>
                      <a:pt x="f245" y="f246"/>
                      <a:pt x="f169" y="f247"/>
                    </a:cubicBezTo>
                    <a:cubicBezTo>
                      <a:pt x="f248" y="f121"/>
                      <a:pt x="f245" y="f249"/>
                      <a:pt x="f250" y="f251"/>
                    </a:cubicBezTo>
                    <a:cubicBezTo>
                      <a:pt x="f228" y="f118"/>
                      <a:pt x="f134" y="f252"/>
                      <a:pt x="f253" y="f254"/>
                    </a:cubicBezTo>
                    <a:cubicBezTo>
                      <a:pt x="f163" y="f255"/>
                      <a:pt x="f256" y="f257"/>
                      <a:pt x="f162" y="f258"/>
                    </a:cubicBezTo>
                    <a:cubicBezTo>
                      <a:pt x="f259" y="f119"/>
                      <a:pt x="f260" y="f130"/>
                      <a:pt x="f261" y="f262"/>
                    </a:cubicBezTo>
                    <a:cubicBezTo>
                      <a:pt x="f263" y="f264"/>
                      <a:pt x="f265" y="f266"/>
                      <a:pt x="f267" y="f268"/>
                    </a:cubicBezTo>
                    <a:cubicBezTo>
                      <a:pt x="f269" y="f270"/>
                      <a:pt x="f71" y="f271"/>
                      <a:pt x="f272" y="f273"/>
                    </a:cubicBezTo>
                    <a:cubicBezTo>
                      <a:pt x="f235" y="f274"/>
                      <a:pt x="f275" y="f276"/>
                      <a:pt x="f173" y="f103"/>
                    </a:cubicBezTo>
                    <a:cubicBezTo>
                      <a:pt x="f206" y="f218"/>
                      <a:pt x="f100" y="f277"/>
                      <a:pt x="f278" y="f218"/>
                    </a:cubicBezTo>
                    <a:cubicBezTo>
                      <a:pt x="f279" y="f280"/>
                      <a:pt x="f15" y="f131"/>
                      <a:pt x="f88" y="f150"/>
                    </a:cubicBezTo>
                    <a:cubicBezTo>
                      <a:pt x="f281" y="f282"/>
                      <a:pt x="f283" y="f122"/>
                      <a:pt x="f284" y="f285"/>
                    </a:cubicBezTo>
                    <a:cubicBezTo>
                      <a:pt x="f286" y="f79"/>
                      <a:pt x="f287" y="f81"/>
                      <a:pt x="f288" y="f289"/>
                    </a:cubicBezTo>
                    <a:lnTo>
                      <a:pt x="f290" y="f291"/>
                    </a:lnTo>
                    <a:cubicBezTo>
                      <a:pt x="f292" y="f293"/>
                      <a:pt x="f294" y="f295"/>
                      <a:pt x="f48" y="f82"/>
                    </a:cubicBezTo>
                    <a:cubicBezTo>
                      <a:pt x="f296" y="f297"/>
                      <a:pt x="f298" y="f299"/>
                      <a:pt x="f300" y="f301"/>
                    </a:cubicBezTo>
                    <a:cubicBezTo>
                      <a:pt x="f302" y="f303"/>
                      <a:pt x="f70" y="f304"/>
                      <a:pt x="f305" y="f306"/>
                    </a:cubicBezTo>
                    <a:cubicBezTo>
                      <a:pt x="f307" y="f308"/>
                      <a:pt x="f309" y="f8"/>
                      <a:pt x="f310" y="f311"/>
                    </a:cubicBezTo>
                    <a:cubicBezTo>
                      <a:pt x="f60" y="f312"/>
                      <a:pt x="f58" y="f313"/>
                      <a:pt x="f314" y="f315"/>
                    </a:cubicBezTo>
                    <a:cubicBezTo>
                      <a:pt x="f316" y="f317"/>
                      <a:pt x="f318" y="f319"/>
                      <a:pt x="f320" y="f321"/>
                    </a:cubicBezTo>
                    <a:cubicBezTo>
                      <a:pt x="f322" y="f192"/>
                      <a:pt x="f48" y="f323"/>
                      <a:pt x="f324" y="f34"/>
                    </a:cubicBezTo>
                    <a:cubicBezTo>
                      <a:pt x="f325" y="f33"/>
                      <a:pt x="f326" y="f4"/>
                      <a:pt x="f188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1" name="Freeform: Shape 91">
                <a:extLst>
                  <a:ext uri="{FF2B5EF4-FFF2-40B4-BE49-F238E27FC236}">
                    <a16:creationId xmlns:a16="http://schemas.microsoft.com/office/drawing/2014/main" id="{F3479EB0-8DB5-5E4E-9685-8ECCBBDF59A0}"/>
                  </a:ext>
                </a:extLst>
              </p:cNvPr>
              <p:cNvSpPr/>
              <p:nvPr/>
            </p:nvSpPr>
            <p:spPr>
              <a:xfrm>
                <a:off x="10047818" y="2278474"/>
                <a:ext cx="184227" cy="34729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49"/>
                  <a:gd name="f4" fmla="val 280"/>
                  <a:gd name="f5" fmla="val 85"/>
                  <a:gd name="f6" fmla="val 81"/>
                  <a:gd name="f7" fmla="val 77"/>
                  <a:gd name="f8" fmla="val 1"/>
                  <a:gd name="f9" fmla="val 73"/>
                  <a:gd name="f10" fmla="val 3"/>
                  <a:gd name="f11" fmla="val 54"/>
                  <a:gd name="f12" fmla="val 18"/>
                  <a:gd name="f13" fmla="val 4"/>
                  <a:gd name="f14" fmla="val 141"/>
                  <a:gd name="f15" fmla="val -4"/>
                  <a:gd name="f16" fmla="val 175"/>
                  <a:gd name="f17" fmla="val 125"/>
                  <a:gd name="f18" fmla="val 218"/>
                  <a:gd name="f19" fmla="val 108"/>
                  <a:gd name="f20" fmla="val 244"/>
                  <a:gd name="f21" fmla="val 93"/>
                  <a:gd name="f22" fmla="val 261"/>
                  <a:gd name="f23" fmla="val 79"/>
                  <a:gd name="f24" fmla="val 272"/>
                  <a:gd name="f25" fmla="val 60"/>
                  <a:gd name="f26" fmla="val 289"/>
                  <a:gd name="f27" fmla="val 31"/>
                  <a:gd name="f28" fmla="val 278"/>
                  <a:gd name="f29" fmla="val 27"/>
                  <a:gd name="f30" fmla="val 253"/>
                  <a:gd name="f31" fmla="*/ f0 1 149"/>
                  <a:gd name="f32" fmla="*/ f1 1 280"/>
                  <a:gd name="f33" fmla="val f2"/>
                  <a:gd name="f34" fmla="val f3"/>
                  <a:gd name="f35" fmla="val f4"/>
                  <a:gd name="f36" fmla="+- f35 0 f33"/>
                  <a:gd name="f37" fmla="+- f34 0 f33"/>
                  <a:gd name="f38" fmla="*/ f37 1 149"/>
                  <a:gd name="f39" fmla="*/ f36 1 280"/>
                  <a:gd name="f40" fmla="*/ f33 1 f38"/>
                  <a:gd name="f41" fmla="*/ f34 1 f38"/>
                  <a:gd name="f42" fmla="*/ f33 1 f39"/>
                  <a:gd name="f43" fmla="*/ f35 1 f39"/>
                  <a:gd name="f44" fmla="*/ f40 f31 1"/>
                  <a:gd name="f45" fmla="*/ f41 f31 1"/>
                  <a:gd name="f46" fmla="*/ f43 f32 1"/>
                  <a:gd name="f47" fmla="*/ f42 f3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4" t="f47" r="f45" b="f46"/>
                <a:pathLst>
                  <a:path w="149" h="280">
                    <a:moveTo>
                      <a:pt x="f2" y="f5"/>
                    </a:moveTo>
                    <a:cubicBezTo>
                      <a:pt x="f2" y="f6"/>
                      <a:pt x="f2" y="f7"/>
                      <a:pt x="f8" y="f9"/>
                    </a:cubicBezTo>
                    <a:cubicBezTo>
                      <a:pt x="f10" y="f11"/>
                      <a:pt x="f12" y="f13"/>
                      <a:pt x="f9" y="f2"/>
                    </a:cubicBezTo>
                    <a:cubicBezTo>
                      <a:pt x="f14" y="f15"/>
                      <a:pt x="f16" y="f14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29" y="f30"/>
                    </a:cubicBezTo>
                    <a:close/>
                  </a:path>
                </a:pathLst>
              </a:custGeom>
              <a:solidFill>
                <a:srgbClr val="FCB4E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2" name="Freeform: Shape 92">
                <a:extLst>
                  <a:ext uri="{FF2B5EF4-FFF2-40B4-BE49-F238E27FC236}">
                    <a16:creationId xmlns:a16="http://schemas.microsoft.com/office/drawing/2014/main" id="{67AF5281-A8E1-FC4E-A7F3-D2667737775D}"/>
                  </a:ext>
                </a:extLst>
              </p:cNvPr>
              <p:cNvSpPr/>
              <p:nvPr/>
            </p:nvSpPr>
            <p:spPr>
              <a:xfrm>
                <a:off x="10036615" y="2271005"/>
                <a:ext cx="201653" cy="365964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163"/>
                  <a:gd name="f4" fmla="val 295"/>
                  <a:gd name="f5" fmla="val 71"/>
                  <a:gd name="f6" fmla="val 69"/>
                  <a:gd name="f7" fmla="val 67"/>
                  <a:gd name="f8" fmla="val 294"/>
                  <a:gd name="f9" fmla="val 65"/>
                  <a:gd name="f10" fmla="val 293"/>
                  <a:gd name="f11" fmla="val 63"/>
                  <a:gd name="f12" fmla="val 289"/>
                  <a:gd name="f13" fmla="val 285"/>
                  <a:gd name="f14" fmla="val 66"/>
                  <a:gd name="f15" fmla="val 282"/>
                  <a:gd name="f16" fmla="val 280"/>
                  <a:gd name="f17" fmla="val 82"/>
                  <a:gd name="f18" fmla="val 269"/>
                  <a:gd name="f19" fmla="val 110"/>
                  <a:gd name="f20" fmla="val 245"/>
                  <a:gd name="f21" fmla="val 125"/>
                  <a:gd name="f22" fmla="val 221"/>
                  <a:gd name="f23" fmla="val 159"/>
                  <a:gd name="f24" fmla="val 171"/>
                  <a:gd name="f25" fmla="val 153"/>
                  <a:gd name="f26" fmla="val 91"/>
                  <a:gd name="f27" fmla="val 127"/>
                  <a:gd name="f28" fmla="val 47"/>
                  <a:gd name="f29" fmla="val 118"/>
                  <a:gd name="f30" fmla="val 31"/>
                  <a:gd name="f31" fmla="val 102"/>
                  <a:gd name="f32" fmla="val 13"/>
                  <a:gd name="f33" fmla="val 80"/>
                  <a:gd name="f34" fmla="val 14"/>
                  <a:gd name="f35" fmla="val 30"/>
                  <a:gd name="f36" fmla="val 17"/>
                  <a:gd name="f37" fmla="val 62"/>
                  <a:gd name="f38" fmla="val 81"/>
                  <a:gd name="f39" fmla="val 84"/>
                  <a:gd name="f40" fmla="val 9"/>
                  <a:gd name="f41" fmla="val 87"/>
                  <a:gd name="f42" fmla="val 5"/>
                  <a:gd name="f43" fmla="val 2"/>
                  <a:gd name="f44" fmla="val -1"/>
                  <a:gd name="f45" fmla="val 79"/>
                  <a:gd name="f46" fmla="val 61"/>
                  <a:gd name="f47" fmla="val 18"/>
                  <a:gd name="f48" fmla="val 4"/>
                  <a:gd name="f49" fmla="val 124"/>
                  <a:gd name="f50" fmla="val 139"/>
                  <a:gd name="f51" fmla="val 40"/>
                  <a:gd name="f52" fmla="val 167"/>
                  <a:gd name="f53" fmla="val 174"/>
                  <a:gd name="f54" fmla="val 173"/>
                  <a:gd name="f55" fmla="val 137"/>
                  <a:gd name="f56" fmla="val 229"/>
                  <a:gd name="f57" fmla="val 120"/>
                  <a:gd name="f58" fmla="val 254"/>
                  <a:gd name="f59" fmla="val 93"/>
                  <a:gd name="f60" fmla="val 278"/>
                  <a:gd name="f61" fmla="val 78"/>
                  <a:gd name="f62" fmla="val 291"/>
                  <a:gd name="f63" fmla="val 76"/>
                  <a:gd name="f64" fmla="val 74"/>
                  <a:gd name="f65" fmla="val 72"/>
                  <a:gd name="f66" fmla="*/ f0 1 163"/>
                  <a:gd name="f67" fmla="*/ f1 1 295"/>
                  <a:gd name="f68" fmla="val f2"/>
                  <a:gd name="f69" fmla="val f3"/>
                  <a:gd name="f70" fmla="val f4"/>
                  <a:gd name="f71" fmla="+- f70 0 f68"/>
                  <a:gd name="f72" fmla="+- f69 0 f68"/>
                  <a:gd name="f73" fmla="*/ f72 1 163"/>
                  <a:gd name="f74" fmla="*/ f71 1 295"/>
                  <a:gd name="f75" fmla="*/ f68 1 f73"/>
                  <a:gd name="f76" fmla="*/ f69 1 f73"/>
                  <a:gd name="f77" fmla="*/ f68 1 f74"/>
                  <a:gd name="f78" fmla="*/ f70 1 f74"/>
                  <a:gd name="f79" fmla="*/ f75 f66 1"/>
                  <a:gd name="f80" fmla="*/ f76 f66 1"/>
                  <a:gd name="f81" fmla="*/ f78 f67 1"/>
                  <a:gd name="f82" fmla="*/ f77 f6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9" t="f82" r="f80" b="f81"/>
                <a:pathLst>
                  <a:path w="163" h="295">
                    <a:moveTo>
                      <a:pt x="f5" y="f4"/>
                    </a:moveTo>
                    <a:cubicBezTo>
                      <a:pt x="f6" y="f4"/>
                      <a:pt x="f7" y="f8"/>
                      <a:pt x="f9" y="f10"/>
                    </a:cubicBezTo>
                    <a:cubicBezTo>
                      <a:pt x="f11" y="f12"/>
                      <a:pt x="f11" y="f13"/>
                      <a:pt x="f14" y="f15"/>
                    </a:cubicBezTo>
                    <a:lnTo>
                      <a:pt x="f6" y="f16"/>
                    </a:ln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33" y="f34"/>
                    </a:cubicBezTo>
                    <a:cubicBezTo>
                      <a:pt x="f35" y="f36"/>
                      <a:pt x="f36" y="f37"/>
                      <a:pt x="f34" y="f38"/>
                    </a:cubicBezTo>
                    <a:cubicBezTo>
                      <a:pt x="f32" y="f39"/>
                      <a:pt x="f40" y="f41"/>
                      <a:pt x="f42" y="f41"/>
                    </a:cubicBezTo>
                    <a:cubicBezTo>
                      <a:pt x="f43" y="f41"/>
                      <a:pt x="f44" y="f17"/>
                      <a:pt x="f2" y="f45"/>
                    </a:cubicBezTo>
                    <a:cubicBezTo>
                      <a:pt x="f43" y="f46"/>
                      <a:pt x="f47" y="f48"/>
                      <a:pt x="f45" y="f2"/>
                    </a:cubicBezTo>
                    <a:cubicBezTo>
                      <a:pt x="f31" y="f44"/>
                      <a:pt x="f49" y="f32"/>
                      <a:pt x="f50" y="f51"/>
                    </a:cubicBezTo>
                    <a:cubicBezTo>
                      <a:pt x="f52" y="f41"/>
                      <a:pt x="f53" y="f54"/>
                      <a:pt x="f55" y="f56"/>
                    </a:cubicBezTo>
                    <a:cubicBezTo>
                      <a:pt x="f57" y="f58"/>
                      <a:pt x="f59" y="f60"/>
                      <a:pt x="f61" y="f62"/>
                    </a:cubicBezTo>
                    <a:lnTo>
                      <a:pt x="f63" y="f10"/>
                    </a:lnTo>
                    <a:cubicBezTo>
                      <a:pt x="f64" y="f4"/>
                      <a:pt x="f65" y="f4"/>
                      <a:pt x="f5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27C169C-A67F-B446-8881-32975691B999}"/>
                </a:ext>
              </a:extLst>
            </p:cNvPr>
            <p:cNvGrpSpPr/>
            <p:nvPr/>
          </p:nvGrpSpPr>
          <p:grpSpPr>
            <a:xfrm>
              <a:off x="6761615" y="6127318"/>
              <a:ext cx="751840" cy="751844"/>
              <a:chOff x="6761615" y="6127318"/>
              <a:chExt cx="751840" cy="751844"/>
            </a:xfrm>
          </p:grpSpPr>
          <p:sp>
            <p:nvSpPr>
              <p:cNvPr id="16" name="Freeform: Shape 93">
                <a:extLst>
                  <a:ext uri="{FF2B5EF4-FFF2-40B4-BE49-F238E27FC236}">
                    <a16:creationId xmlns:a16="http://schemas.microsoft.com/office/drawing/2014/main" id="{2E406E32-A8DB-AE46-BEB0-E0AF2C00DC95}"/>
                  </a:ext>
                </a:extLst>
              </p:cNvPr>
              <p:cNvSpPr/>
              <p:nvPr/>
            </p:nvSpPr>
            <p:spPr>
              <a:xfrm>
                <a:off x="6770328" y="6136031"/>
                <a:ext cx="733172" cy="733172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590"/>
                  <a:gd name="f4" fmla="val 527"/>
                  <a:gd name="f5" fmla="val 477"/>
                  <a:gd name="f6" fmla="val 426"/>
                  <a:gd name="f7" fmla="val 605"/>
                  <a:gd name="f8" fmla="val 240"/>
                  <a:gd name="f9" fmla="val 628"/>
                  <a:gd name="f10" fmla="val 112"/>
                  <a:gd name="f11" fmla="val -15"/>
                  <a:gd name="f12" fmla="val -38"/>
                  <a:gd name="f13" fmla="val 241"/>
                  <a:gd name="f14" fmla="val 63"/>
                  <a:gd name="f15" fmla="val 164"/>
                  <a:gd name="f16" fmla="val -16"/>
                  <a:gd name="f17" fmla="val 350"/>
                  <a:gd name="f18" fmla="val 627"/>
                  <a:gd name="f19" fmla="val 349"/>
                  <a:gd name="f20" fmla="*/ f0 1 590"/>
                  <a:gd name="f21" fmla="*/ f1 1 590"/>
                  <a:gd name="f22" fmla="val f2"/>
                  <a:gd name="f23" fmla="val f3"/>
                  <a:gd name="f24" fmla="+- f23 0 f22"/>
                  <a:gd name="f25" fmla="*/ f24 1 590"/>
                  <a:gd name="f26" fmla="*/ f22 1 f25"/>
                  <a:gd name="f27" fmla="*/ f23 1 f25"/>
                  <a:gd name="f28" fmla="*/ f26 f20 1"/>
                  <a:gd name="f29" fmla="*/ f27 f20 1"/>
                  <a:gd name="f30" fmla="*/ f27 f21 1"/>
                  <a:gd name="f31" fmla="*/ f26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28" t="f31" r="f29" b="f30"/>
                <a:pathLst>
                  <a:path w="590" h="590">
                    <a:moveTo>
                      <a:pt x="f4" y="f5"/>
                    </a:moveTo>
                    <a:cubicBezTo>
                      <a:pt x="f6" y="f7"/>
                      <a:pt x="f8" y="f9"/>
                      <a:pt x="f10" y="f4"/>
                    </a:cubicBezTo>
                    <a:cubicBezTo>
                      <a:pt x="f11" y="f6"/>
                      <a:pt x="f12" y="f13"/>
                      <a:pt x="f14" y="f10"/>
                    </a:cubicBezTo>
                    <a:cubicBezTo>
                      <a:pt x="f15" y="f16"/>
                      <a:pt x="f17" y="f12"/>
                      <a:pt x="f5" y="f14"/>
                    </a:cubicBezTo>
                    <a:cubicBezTo>
                      <a:pt x="f7" y="f15"/>
                      <a:pt x="f18" y="f19"/>
                      <a:pt x="f4" y="f5"/>
                    </a:cubicBezTo>
                    <a:close/>
                  </a:path>
                </a:pathLst>
              </a:custGeom>
              <a:solidFill>
                <a:srgbClr val="7DB8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94">
                <a:extLst>
                  <a:ext uri="{FF2B5EF4-FFF2-40B4-BE49-F238E27FC236}">
                    <a16:creationId xmlns:a16="http://schemas.microsoft.com/office/drawing/2014/main" id="{3FDB4D54-B4DD-5042-AFB2-D434DD5D62F5}"/>
                  </a:ext>
                </a:extLst>
              </p:cNvPr>
              <p:cNvSpPr/>
              <p:nvPr/>
            </p:nvSpPr>
            <p:spPr>
              <a:xfrm>
                <a:off x="7024259" y="6127318"/>
                <a:ext cx="489196" cy="41451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94"/>
                  <a:gd name="f4" fmla="val 334"/>
                  <a:gd name="f5" fmla="val 175"/>
                  <a:gd name="f6" fmla="val 214"/>
                  <a:gd name="f7" fmla="val 243"/>
                  <a:gd name="f8" fmla="val 268"/>
                  <a:gd name="f9" fmla="val 317"/>
                  <a:gd name="f10" fmla="val 305"/>
                  <a:gd name="f11" fmla="val 379"/>
                  <a:gd name="f12" fmla="val 318"/>
                  <a:gd name="f13" fmla="val 383"/>
                  <a:gd name="f14" fmla="val 224"/>
                  <a:gd name="f15" fmla="val 343"/>
                  <a:gd name="f16" fmla="val 134"/>
                  <a:gd name="f17" fmla="val 269"/>
                  <a:gd name="f18" fmla="val 77"/>
                  <a:gd name="f19" fmla="val 199"/>
                  <a:gd name="f20" fmla="val 22"/>
                  <a:gd name="f21" fmla="val 106"/>
                  <a:gd name="f22" fmla="val 2"/>
                  <a:gd name="f23" fmla="val 19"/>
                  <a:gd name="f24" fmla="val 24"/>
                  <a:gd name="f25" fmla="val 43"/>
                  <a:gd name="f26" fmla="val 85"/>
                  <a:gd name="f27" fmla="val 100"/>
                  <a:gd name="f28" fmla="val 155"/>
                  <a:gd name="f29" fmla="val 392"/>
                  <a:gd name="f30" fmla="val 384"/>
                  <a:gd name="f31" fmla="val 333"/>
                  <a:gd name="f32" fmla="val 322"/>
                  <a:gd name="f33" fmla="val 238"/>
                  <a:gd name="f34" fmla="val 282"/>
                  <a:gd name="f35" fmla="val 165"/>
                  <a:gd name="f36" fmla="val 226"/>
                  <a:gd name="f37" fmla="val 86"/>
                  <a:gd name="f38" fmla="val 163"/>
                  <a:gd name="f39" fmla="val 25"/>
                  <a:gd name="f40" fmla="val 3"/>
                  <a:gd name="f41" fmla="val 15"/>
                  <a:gd name="f42" fmla="val 8"/>
                  <a:gd name="f43" fmla="val 12"/>
                  <a:gd name="f44" fmla="val 101"/>
                  <a:gd name="f45" fmla="val -15"/>
                  <a:gd name="f46" fmla="val 201"/>
                  <a:gd name="f47" fmla="val 5"/>
                  <a:gd name="f48" fmla="val 278"/>
                  <a:gd name="f49" fmla="val 66"/>
                  <a:gd name="f50" fmla="val 357"/>
                  <a:gd name="f51" fmla="val 127"/>
                  <a:gd name="f52" fmla="val 400"/>
                  <a:gd name="f53" fmla="val 393"/>
                  <a:gd name="f54" fmla="val 326"/>
                  <a:gd name="f55" fmla="*/ f0 1 394"/>
                  <a:gd name="f56" fmla="*/ f1 1 334"/>
                  <a:gd name="f57" fmla="val f2"/>
                  <a:gd name="f58" fmla="val f3"/>
                  <a:gd name="f59" fmla="val f4"/>
                  <a:gd name="f60" fmla="+- f59 0 f57"/>
                  <a:gd name="f61" fmla="+- f58 0 f57"/>
                  <a:gd name="f62" fmla="*/ f61 1 394"/>
                  <a:gd name="f63" fmla="*/ f60 1 334"/>
                  <a:gd name="f64" fmla="*/ f57 1 f62"/>
                  <a:gd name="f65" fmla="*/ f58 1 f62"/>
                  <a:gd name="f66" fmla="*/ f57 1 f63"/>
                  <a:gd name="f67" fmla="*/ f59 1 f63"/>
                  <a:gd name="f68" fmla="*/ f64 f55 1"/>
                  <a:gd name="f69" fmla="*/ f65 f55 1"/>
                  <a:gd name="f70" fmla="*/ f67 f56 1"/>
                  <a:gd name="f71" fmla="*/ f66 f5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68" t="f71" r="f69" b="f70"/>
                <a:pathLst>
                  <a:path w="394" h="334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22"/>
                      <a:pt x="f23" y="f24"/>
                    </a:cubicBezTo>
                    <a:cubicBezTo>
                      <a:pt x="f25" y="f26"/>
                      <a:pt x="f27" y="f28"/>
                      <a:pt x="f5" y="f6"/>
                    </a:cubicBezTo>
                    <a:close/>
                    <a:moveTo>
                      <a:pt x="f29" y="f4"/>
                    </a:moveTo>
                    <a:lnTo>
                      <a:pt x="f30" y="f31"/>
                    </a:lnTo>
                    <a:cubicBezTo>
                      <a:pt x="f12" y="f32"/>
                      <a:pt x="f33" y="f34"/>
                      <a:pt x="f35" y="f36"/>
                    </a:cubicBezTo>
                    <a:cubicBezTo>
                      <a:pt x="f37" y="f38"/>
                      <a:pt x="f39" y="f37"/>
                      <a:pt x="f40" y="f20"/>
                    </a:cubicBezTo>
                    <a:lnTo>
                      <a:pt x="f2" y="f41"/>
                    </a:lnTo>
                    <a:lnTo>
                      <a:pt x="f42" y="f43"/>
                    </a:lnTo>
                    <a:cubicBezTo>
                      <a:pt x="f44" y="f45"/>
                      <a:pt x="f46" y="f47"/>
                      <a:pt x="f48" y="f49"/>
                    </a:cubicBezTo>
                    <a:cubicBezTo>
                      <a:pt x="f50" y="f51"/>
                      <a:pt x="f52" y="f36"/>
                      <a:pt x="f53" y="f5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95">
                <a:extLst>
                  <a:ext uri="{FF2B5EF4-FFF2-40B4-BE49-F238E27FC236}">
                    <a16:creationId xmlns:a16="http://schemas.microsoft.com/office/drawing/2014/main" id="{63F471D3-E3D1-7248-8161-455A26DFF843}"/>
                  </a:ext>
                </a:extLst>
              </p:cNvPr>
              <p:cNvSpPr/>
              <p:nvPr/>
            </p:nvSpPr>
            <p:spPr>
              <a:xfrm>
                <a:off x="6761615" y="6519422"/>
                <a:ext cx="460566" cy="359740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71"/>
                  <a:gd name="f4" fmla="val 290"/>
                  <a:gd name="f5" fmla="val 16"/>
                  <a:gd name="f6" fmla="val 17"/>
                  <a:gd name="f7" fmla="val 24"/>
                  <a:gd name="f8" fmla="val 95"/>
                  <a:gd name="f9" fmla="val 63"/>
                  <a:gd name="f10" fmla="val 166"/>
                  <a:gd name="f11" fmla="val 124"/>
                  <a:gd name="f12" fmla="val 214"/>
                  <a:gd name="f13" fmla="val 188"/>
                  <a:gd name="f14" fmla="val 264"/>
                  <a:gd name="f15" fmla="val 270"/>
                  <a:gd name="f16" fmla="val 285"/>
                  <a:gd name="f17" fmla="val 350"/>
                  <a:gd name="f18" fmla="val 272"/>
                  <a:gd name="f19" fmla="val 321"/>
                  <a:gd name="f20" fmla="val 220"/>
                  <a:gd name="f21" fmla="val 271"/>
                  <a:gd name="f22" fmla="val 212"/>
                  <a:gd name="f23" fmla="val 120"/>
                  <a:gd name="f24" fmla="val 147"/>
                  <a:gd name="f25" fmla="val 68"/>
                  <a:gd name="f26" fmla="val 76"/>
                  <a:gd name="f27" fmla="val 32"/>
                  <a:gd name="f28" fmla="val 302"/>
                  <a:gd name="f29" fmla="val 234"/>
                  <a:gd name="f30" fmla="val 169"/>
                  <a:gd name="f31" fmla="val 267"/>
                  <a:gd name="f32" fmla="val 115"/>
                  <a:gd name="f33" fmla="val 225"/>
                  <a:gd name="f34" fmla="val 49"/>
                  <a:gd name="f35" fmla="val 173"/>
                  <a:gd name="f36" fmla="val 6"/>
                  <a:gd name="f37" fmla="val 94"/>
                  <a:gd name="f38" fmla="val 9"/>
                  <a:gd name="f39" fmla="val 2"/>
                  <a:gd name="f40" fmla="val 74"/>
                  <a:gd name="f41" fmla="val 14"/>
                  <a:gd name="f42" fmla="val 151"/>
                  <a:gd name="f43" fmla="val 53"/>
                  <a:gd name="f44" fmla="val 221"/>
                  <a:gd name="f45" fmla="val 108"/>
                  <a:gd name="f46" fmla="val 159"/>
                  <a:gd name="f47" fmla="val 338"/>
                  <a:gd name="f48" fmla="val 218"/>
                  <a:gd name="f49" fmla="val 367"/>
                  <a:gd name="f50" fmla="val 274"/>
                  <a:gd name="f51" fmla="val 282"/>
                  <a:gd name="f52" fmla="val 362"/>
                  <a:gd name="f53" fmla="val 284"/>
                  <a:gd name="f54" fmla="val 342"/>
                  <a:gd name="f55" fmla="val 288"/>
                  <a:gd name="f56" fmla="val 322"/>
                  <a:gd name="f57" fmla="*/ f0 1 371"/>
                  <a:gd name="f58" fmla="*/ f1 1 290"/>
                  <a:gd name="f59" fmla="val f2"/>
                  <a:gd name="f60" fmla="val f3"/>
                  <a:gd name="f61" fmla="val f4"/>
                  <a:gd name="f62" fmla="+- f61 0 f59"/>
                  <a:gd name="f63" fmla="+- f60 0 f59"/>
                  <a:gd name="f64" fmla="*/ f63 1 371"/>
                  <a:gd name="f65" fmla="*/ f62 1 290"/>
                  <a:gd name="f66" fmla="*/ f59 1 f64"/>
                  <a:gd name="f67" fmla="*/ f60 1 f64"/>
                  <a:gd name="f68" fmla="*/ f59 1 f65"/>
                  <a:gd name="f69" fmla="*/ f61 1 f65"/>
                  <a:gd name="f70" fmla="*/ f66 f57 1"/>
                  <a:gd name="f71" fmla="*/ f67 f57 1"/>
                  <a:gd name="f72" fmla="*/ f69 f58 1"/>
                  <a:gd name="f73" fmla="*/ f68 f5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0" t="f73" r="f71" b="f72"/>
                <a:pathLst>
                  <a:path w="371" h="290">
                    <a:moveTo>
                      <a:pt x="f5" y="f6"/>
                    </a:moveTo>
                    <a:cubicBezTo>
                      <a:pt x="f7" y="f8"/>
                      <a:pt x="f9" y="f10"/>
                      <a:pt x="f11" y="f12"/>
                    </a:cubicBezTo>
                    <a:cubicBezTo>
                      <a:pt x="f13" y="f14"/>
                      <a:pt x="f15" y="f16"/>
                      <a:pt x="f17" y="f18"/>
                    </a:cubicBezTo>
                    <a:cubicBezTo>
                      <a:pt x="f19" y="f20"/>
                      <a:pt x="f21" y="f10"/>
                      <a:pt x="f22" y="f23"/>
                    </a:cubicBezTo>
                    <a:cubicBezTo>
                      <a:pt x="f24" y="f25"/>
                      <a:pt x="f26" y="f27"/>
                      <a:pt x="f5" y="f6"/>
                    </a:cubicBezTo>
                    <a:close/>
                    <a:moveTo>
                      <a:pt x="f28" y="f4"/>
                    </a:moveTo>
                    <a:cubicBezTo>
                      <a:pt x="f29" y="f4"/>
                      <a:pt x="f30" y="f31"/>
                      <a:pt x="f32" y="f33"/>
                    </a:cubicBezTo>
                    <a:cubicBezTo>
                      <a:pt x="f34" y="f35"/>
                      <a:pt x="f36" y="f37"/>
                      <a:pt x="f2" y="f38"/>
                    </a:cubicBezTo>
                    <a:lnTo>
                      <a:pt x="f2" y="f2"/>
                    </a:lnTo>
                    <a:lnTo>
                      <a:pt x="f38" y="f39"/>
                    </a:lnTo>
                    <a:cubicBezTo>
                      <a:pt x="f40" y="f41"/>
                      <a:pt x="f42" y="f43"/>
                      <a:pt x="f44" y="f45"/>
                    </a:cubicBezTo>
                    <a:cubicBezTo>
                      <a:pt x="f16" y="f46"/>
                      <a:pt x="f47" y="f48"/>
                      <a:pt x="f49" y="f50"/>
                    </a:cubicBezTo>
                    <a:lnTo>
                      <a:pt x="f3" y="f51"/>
                    </a:lnTo>
                    <a:lnTo>
                      <a:pt x="f52" y="f53"/>
                    </a:lnTo>
                    <a:cubicBezTo>
                      <a:pt x="f54" y="f55"/>
                      <a:pt x="f56" y="f4"/>
                      <a:pt x="f28" y="f4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96">
                <a:extLst>
                  <a:ext uri="{FF2B5EF4-FFF2-40B4-BE49-F238E27FC236}">
                    <a16:creationId xmlns:a16="http://schemas.microsoft.com/office/drawing/2014/main" id="{BE1EB244-A5BB-B545-87F0-51AFC8A48D4C}"/>
                  </a:ext>
                </a:extLst>
              </p:cNvPr>
              <p:cNvSpPr/>
              <p:nvPr/>
            </p:nvSpPr>
            <p:spPr>
              <a:xfrm>
                <a:off x="6770328" y="6179598"/>
                <a:ext cx="481727" cy="69084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388"/>
                  <a:gd name="f4" fmla="val 556"/>
                  <a:gd name="f5" fmla="val 540"/>
                  <a:gd name="f6" fmla="val 323"/>
                  <a:gd name="f7" fmla="val 480"/>
                  <a:gd name="f8" fmla="val 254"/>
                  <a:gd name="f9" fmla="val 395"/>
                  <a:gd name="f10" fmla="val 209"/>
                  <a:gd name="f11" fmla="val 280"/>
                  <a:gd name="f12" fmla="val 167"/>
                  <a:gd name="f13" fmla="val 175"/>
                  <a:gd name="f14" fmla="val 157"/>
                  <a:gd name="f15" fmla="val 77"/>
                  <a:gd name="f16" fmla="val 159"/>
                  <a:gd name="f17" fmla="val 123"/>
                  <a:gd name="f18" fmla="val 18"/>
                  <a:gd name="f19" fmla="val 90"/>
                  <a:gd name="f20" fmla="val 44"/>
                  <a:gd name="f21" fmla="val 63"/>
                  <a:gd name="f22" fmla="val 78"/>
                  <a:gd name="f23" fmla="val -38"/>
                  <a:gd name="f24" fmla="val 207"/>
                  <a:gd name="f25" fmla="val -15"/>
                  <a:gd name="f26" fmla="val 392"/>
                  <a:gd name="f27" fmla="val 112"/>
                  <a:gd name="f28" fmla="val 493"/>
                  <a:gd name="f29" fmla="val 193"/>
                  <a:gd name="f30" fmla="val 297"/>
                  <a:gd name="f31" fmla="val 571"/>
                  <a:gd name="f32" fmla="*/ f0 1 388"/>
                  <a:gd name="f33" fmla="*/ f1 1 556"/>
                  <a:gd name="f34" fmla="val f2"/>
                  <a:gd name="f35" fmla="val f3"/>
                  <a:gd name="f36" fmla="val f4"/>
                  <a:gd name="f37" fmla="+- f36 0 f34"/>
                  <a:gd name="f38" fmla="+- f35 0 f34"/>
                  <a:gd name="f39" fmla="*/ f38 1 388"/>
                  <a:gd name="f40" fmla="*/ f37 1 556"/>
                  <a:gd name="f41" fmla="*/ f34 1 f39"/>
                  <a:gd name="f42" fmla="*/ f35 1 f39"/>
                  <a:gd name="f43" fmla="*/ f34 1 f40"/>
                  <a:gd name="f44" fmla="*/ f36 1 f40"/>
                  <a:gd name="f45" fmla="*/ f41 f32 1"/>
                  <a:gd name="f46" fmla="*/ f42 f32 1"/>
                  <a:gd name="f47" fmla="*/ f44 f33 1"/>
                  <a:gd name="f48" fmla="*/ f43 f3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45" t="f48" r="f46" b="f47"/>
                <a:pathLst>
                  <a:path w="388" h="556">
                    <a:moveTo>
                      <a:pt x="f3" y="f5"/>
                    </a:moveTo>
                    <a:cubicBezTo>
                      <a:pt x="f6" y="f7"/>
                      <a:pt x="f8" y="f9"/>
                      <a:pt x="f10" y="f11"/>
                    </a:cubicBezTo>
                    <a:cubicBezTo>
                      <a:pt x="f12" y="f13"/>
                      <a:pt x="f14" y="f15"/>
                      <a:pt x="f16" y="f2"/>
                    </a:cubicBezTo>
                    <a:cubicBezTo>
                      <a:pt x="f17" y="f18"/>
                      <a:pt x="f19" y="f20"/>
                      <a:pt x="f21" y="f22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4"/>
                      <a:pt x="f30" y="f31"/>
                      <a:pt x="f3" y="f5"/>
                    </a:cubicBezTo>
                    <a:close/>
                  </a:path>
                </a:pathLst>
              </a:custGeom>
              <a:solidFill>
                <a:srgbClr val="393424">
                  <a:alpha val="25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97">
                <a:extLst>
                  <a:ext uri="{FF2B5EF4-FFF2-40B4-BE49-F238E27FC236}">
                    <a16:creationId xmlns:a16="http://schemas.microsoft.com/office/drawing/2014/main" id="{957AC457-E0F2-504F-B20C-31C4703AA18F}"/>
                  </a:ext>
                </a:extLst>
              </p:cNvPr>
              <p:cNvSpPr/>
              <p:nvPr/>
            </p:nvSpPr>
            <p:spPr>
              <a:xfrm>
                <a:off x="6761615" y="6127318"/>
                <a:ext cx="750599" cy="750599"/>
              </a:xfrm>
              <a:custGeom>
                <a:avLst/>
                <a:gdLst>
                  <a:gd name="f0" fmla="val w"/>
                  <a:gd name="f1" fmla="val h"/>
                  <a:gd name="f2" fmla="val 0"/>
                  <a:gd name="f3" fmla="val 604"/>
                  <a:gd name="f4" fmla="val 302"/>
                  <a:gd name="f5" fmla="val 14"/>
                  <a:gd name="f6" fmla="val 291"/>
                  <a:gd name="f7" fmla="val 279"/>
                  <a:gd name="f8" fmla="val 15"/>
                  <a:gd name="f9" fmla="val 268"/>
                  <a:gd name="f10" fmla="val 16"/>
                  <a:gd name="f11" fmla="val 191"/>
                  <a:gd name="f12" fmla="val 25"/>
                  <a:gd name="f13" fmla="val 124"/>
                  <a:gd name="f14" fmla="val 64"/>
                  <a:gd name="f15" fmla="val 76"/>
                  <a:gd name="f16" fmla="val 28"/>
                  <a:gd name="f17" fmla="val 184"/>
                  <a:gd name="f18" fmla="val 7"/>
                  <a:gd name="f19" fmla="val 260"/>
                  <a:gd name="f20" fmla="val 336"/>
                  <a:gd name="f21" fmla="val 26"/>
                  <a:gd name="f22" fmla="val 412"/>
                  <a:gd name="f23" fmla="val 63"/>
                  <a:gd name="f24" fmla="val 481"/>
                  <a:gd name="f25" fmla="val 528"/>
                  <a:gd name="f26" fmla="val 249"/>
                  <a:gd name="f27" fmla="val 626"/>
                  <a:gd name="f28" fmla="val 430"/>
                  <a:gd name="f29" fmla="val 605"/>
                  <a:gd name="f30" fmla="val 480"/>
                  <a:gd name="f31" fmla="val 627"/>
                  <a:gd name="f32" fmla="val 355"/>
                  <a:gd name="f33" fmla="val 174"/>
                  <a:gd name="f34" fmla="val 429"/>
                  <a:gd name="f35" fmla="val 35"/>
                  <a:gd name="f36" fmla="val 367"/>
                  <a:gd name="f37" fmla="val 236"/>
                  <a:gd name="f38" fmla="val 171"/>
                  <a:gd name="f39" fmla="val 583"/>
                  <a:gd name="f40" fmla="val 115"/>
                  <a:gd name="f41" fmla="val 539"/>
                  <a:gd name="f42" fmla="val 52"/>
                  <a:gd name="f43" fmla="val 490"/>
                  <a:gd name="f44" fmla="val 12"/>
                  <a:gd name="f45" fmla="val 418"/>
                  <a:gd name="f46" fmla="val 2"/>
                  <a:gd name="f47" fmla="val 338"/>
                  <a:gd name="f48" fmla="val -7"/>
                  <a:gd name="f49" fmla="val 257"/>
                  <a:gd name="f50" fmla="val 179"/>
                  <a:gd name="f51" fmla="val 114"/>
                  <a:gd name="f52" fmla="val 187"/>
                  <a:gd name="f53" fmla="val 11"/>
                  <a:gd name="f54" fmla="val 266"/>
                  <a:gd name="f55" fmla="val 346"/>
                  <a:gd name="f56" fmla="val -8"/>
                  <a:gd name="f57" fmla="val 425"/>
                  <a:gd name="f58" fmla="val 489"/>
                  <a:gd name="f59" fmla="val 65"/>
                  <a:gd name="f60" fmla="val 620"/>
                  <a:gd name="f61" fmla="val 168"/>
                  <a:gd name="f62" fmla="val 642"/>
                  <a:gd name="f63" fmla="val 358"/>
                  <a:gd name="f64" fmla="val 540"/>
                  <a:gd name="f65" fmla="val 488"/>
                  <a:gd name="f66" fmla="val 564"/>
                  <a:gd name="f67" fmla="val 391"/>
                  <a:gd name="f68" fmla="*/ f0 1 604"/>
                  <a:gd name="f69" fmla="*/ f1 1 604"/>
                  <a:gd name="f70" fmla="val f2"/>
                  <a:gd name="f71" fmla="val f3"/>
                  <a:gd name="f72" fmla="+- f71 0 f70"/>
                  <a:gd name="f73" fmla="*/ f72 1 604"/>
                  <a:gd name="f74" fmla="*/ f70 1 f73"/>
                  <a:gd name="f75" fmla="*/ f71 1 f73"/>
                  <a:gd name="f76" fmla="*/ f74 f68 1"/>
                  <a:gd name="f77" fmla="*/ f75 f68 1"/>
                  <a:gd name="f78" fmla="*/ f75 f69 1"/>
                  <a:gd name="f79" fmla="*/ f74 f6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</a:cxnLst>
                <a:rect l="f76" t="f79" r="f77" b="f78"/>
                <a:pathLst>
                  <a:path w="604" h="604">
                    <a:moveTo>
                      <a:pt x="f4" y="f5"/>
                    </a:moveTo>
                    <a:cubicBezTo>
                      <a:pt x="f6" y="f5"/>
                      <a:pt x="f7" y="f8"/>
                      <a:pt x="f9" y="f10"/>
                    </a:cubicBezTo>
                    <a:cubicBezTo>
                      <a:pt x="f11" y="f12"/>
                      <a:pt x="f13" y="f14"/>
                      <a:pt x="f15" y="f13"/>
                    </a:cubicBezTo>
                    <a:cubicBezTo>
                      <a:pt x="f16" y="f17"/>
                      <a:pt x="f18" y="f19"/>
                      <a:pt x="f10" y="f20"/>
                    </a:cubicBezTo>
                    <a:cubicBezTo>
                      <a:pt x="f21" y="f22"/>
                      <a:pt x="f23" y="f24"/>
                      <a:pt x="f13" y="f25"/>
                    </a:cubicBezTo>
                    <a:cubicBezTo>
                      <a:pt x="f26" y="f27"/>
                      <a:pt x="f28" y="f29"/>
                      <a:pt x="f25" y="f30"/>
                    </a:cubicBezTo>
                    <a:cubicBezTo>
                      <a:pt x="f31" y="f32"/>
                      <a:pt x="f3" y="f33"/>
                      <a:pt x="f30" y="f15"/>
                    </a:cubicBezTo>
                    <a:cubicBezTo>
                      <a:pt x="f34" y="f35"/>
                      <a:pt x="f36" y="f5"/>
                      <a:pt x="f4" y="f5"/>
                    </a:cubicBezTo>
                    <a:close/>
                    <a:moveTo>
                      <a:pt x="f4" y="f3"/>
                    </a:moveTo>
                    <a:cubicBezTo>
                      <a:pt x="f37" y="f3"/>
                      <a:pt x="f38" y="f39"/>
                      <a:pt x="f40" y="f41"/>
                    </a:cubicBezTo>
                    <a:cubicBezTo>
                      <a:pt x="f42" y="f43"/>
                      <a:pt x="f44" y="f45"/>
                      <a:pt x="f46" y="f47"/>
                    </a:cubicBezTo>
                    <a:cubicBezTo>
                      <a:pt x="f48" y="f49"/>
                      <a:pt x="f5" y="f50"/>
                      <a:pt x="f14" y="f40"/>
                    </a:cubicBezTo>
                    <a:cubicBezTo>
                      <a:pt x="f51" y="f42"/>
                      <a:pt x="f52" y="f53"/>
                      <a:pt x="f54" y="f46"/>
                    </a:cubicBezTo>
                    <a:cubicBezTo>
                      <a:pt x="f55" y="f56"/>
                      <a:pt x="f57" y="f8"/>
                      <a:pt x="f58" y="f59"/>
                    </a:cubicBezTo>
                    <a:cubicBezTo>
                      <a:pt x="f60" y="f61"/>
                      <a:pt x="f62" y="f63"/>
                      <a:pt x="f64" y="f65"/>
                    </a:cubicBezTo>
                    <a:cubicBezTo>
                      <a:pt x="f30" y="f66"/>
                      <a:pt x="f67" y="f3"/>
                      <a:pt x="f4" y="f3"/>
                    </a:cubicBezTo>
                    <a:close/>
                  </a:path>
                </a:pathLst>
              </a:custGeom>
              <a:solidFill>
                <a:srgbClr val="0314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1148970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1">
            <a:extLst>
              <a:ext uri="{FF2B5EF4-FFF2-40B4-BE49-F238E27FC236}">
                <a16:creationId xmlns:a16="http://schemas.microsoft.com/office/drawing/2014/main" id="{4FC39817-1B73-9C49-BC5F-A41488DE0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182D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2" name="Freeform 132">
            <a:extLst>
              <a:ext uri="{FF2B5EF4-FFF2-40B4-BE49-F238E27FC236}">
                <a16:creationId xmlns:a16="http://schemas.microsoft.com/office/drawing/2014/main" id="{B3A845D8-5DFC-7E4A-91B4-71E836926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682" y="4029086"/>
            <a:ext cx="2158766" cy="2158765"/>
          </a:xfrm>
          <a:custGeom>
            <a:avLst/>
            <a:gdLst>
              <a:gd name="T0" fmla="*/ 865 w 1733"/>
              <a:gd name="T1" fmla="*/ 1567 h 1733"/>
              <a:gd name="T2" fmla="*/ 865 w 1733"/>
              <a:gd name="T3" fmla="*/ 1567 h 1733"/>
              <a:gd name="T4" fmla="*/ 165 w 1733"/>
              <a:gd name="T5" fmla="*/ 866 h 1733"/>
              <a:gd name="T6" fmla="*/ 165 w 1733"/>
              <a:gd name="T7" fmla="*/ 866 h 1733"/>
              <a:gd name="T8" fmla="*/ 865 w 1733"/>
              <a:gd name="T9" fmla="*/ 166 h 1733"/>
              <a:gd name="T10" fmla="*/ 865 w 1733"/>
              <a:gd name="T11" fmla="*/ 166 h 1733"/>
              <a:gd name="T12" fmla="*/ 1566 w 1733"/>
              <a:gd name="T13" fmla="*/ 866 h 1733"/>
              <a:gd name="T14" fmla="*/ 1566 w 1733"/>
              <a:gd name="T15" fmla="*/ 866 h 1733"/>
              <a:gd name="T16" fmla="*/ 865 w 1733"/>
              <a:gd name="T17" fmla="*/ 1567 h 1733"/>
              <a:gd name="T18" fmla="*/ 865 w 1733"/>
              <a:gd name="T19" fmla="*/ 0 h 1733"/>
              <a:gd name="T20" fmla="*/ 865 w 1733"/>
              <a:gd name="T21" fmla="*/ 0 h 1733"/>
              <a:gd name="T22" fmla="*/ 0 w 1733"/>
              <a:gd name="T23" fmla="*/ 866 h 1733"/>
              <a:gd name="T24" fmla="*/ 0 w 1733"/>
              <a:gd name="T25" fmla="*/ 866 h 1733"/>
              <a:gd name="T26" fmla="*/ 865 w 1733"/>
              <a:gd name="T27" fmla="*/ 1732 h 1733"/>
              <a:gd name="T28" fmla="*/ 865 w 1733"/>
              <a:gd name="T29" fmla="*/ 1732 h 1733"/>
              <a:gd name="T30" fmla="*/ 1732 w 1733"/>
              <a:gd name="T31" fmla="*/ 866 h 1733"/>
              <a:gd name="T32" fmla="*/ 1732 w 1733"/>
              <a:gd name="T33" fmla="*/ 866 h 1733"/>
              <a:gd name="T34" fmla="*/ 865 w 1733"/>
              <a:gd name="T35" fmla="*/ 0 h 17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33" h="1733">
                <a:moveTo>
                  <a:pt x="865" y="1567"/>
                </a:moveTo>
                <a:lnTo>
                  <a:pt x="865" y="1567"/>
                </a:lnTo>
                <a:cubicBezTo>
                  <a:pt x="479" y="1567"/>
                  <a:pt x="165" y="1252"/>
                  <a:pt x="165" y="866"/>
                </a:cubicBezTo>
                <a:lnTo>
                  <a:pt x="165" y="866"/>
                </a:lnTo>
                <a:cubicBezTo>
                  <a:pt x="165" y="480"/>
                  <a:pt x="479" y="166"/>
                  <a:pt x="865" y="166"/>
                </a:cubicBezTo>
                <a:lnTo>
                  <a:pt x="865" y="166"/>
                </a:lnTo>
                <a:cubicBezTo>
                  <a:pt x="1252" y="166"/>
                  <a:pt x="1566" y="480"/>
                  <a:pt x="1566" y="866"/>
                </a:cubicBezTo>
                <a:lnTo>
                  <a:pt x="1566" y="866"/>
                </a:lnTo>
                <a:cubicBezTo>
                  <a:pt x="1566" y="1252"/>
                  <a:pt x="1252" y="1567"/>
                  <a:pt x="865" y="1567"/>
                </a:cubicBezTo>
                <a:close/>
                <a:moveTo>
                  <a:pt x="865" y="0"/>
                </a:moveTo>
                <a:lnTo>
                  <a:pt x="865" y="0"/>
                </a:lnTo>
                <a:cubicBezTo>
                  <a:pt x="387" y="0"/>
                  <a:pt x="0" y="387"/>
                  <a:pt x="0" y="866"/>
                </a:cubicBezTo>
                <a:lnTo>
                  <a:pt x="0" y="866"/>
                </a:lnTo>
                <a:cubicBezTo>
                  <a:pt x="0" y="1345"/>
                  <a:pt x="387" y="1732"/>
                  <a:pt x="865" y="1732"/>
                </a:cubicBezTo>
                <a:lnTo>
                  <a:pt x="865" y="1732"/>
                </a:lnTo>
                <a:cubicBezTo>
                  <a:pt x="1344" y="1732"/>
                  <a:pt x="1732" y="1345"/>
                  <a:pt x="1732" y="866"/>
                </a:cubicBezTo>
                <a:lnTo>
                  <a:pt x="1732" y="866"/>
                </a:lnTo>
                <a:cubicBezTo>
                  <a:pt x="1732" y="387"/>
                  <a:pt x="1344" y="0"/>
                  <a:pt x="8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3" name="Freeform 133">
            <a:extLst>
              <a:ext uri="{FF2B5EF4-FFF2-40B4-BE49-F238E27FC236}">
                <a16:creationId xmlns:a16="http://schemas.microsoft.com/office/drawing/2014/main" id="{35BD798F-6423-4443-B37F-D0C35074A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321" y="4309229"/>
            <a:ext cx="1592984" cy="1592984"/>
          </a:xfrm>
          <a:custGeom>
            <a:avLst/>
            <a:gdLst>
              <a:gd name="T0" fmla="*/ 639 w 1280"/>
              <a:gd name="T1" fmla="*/ 0 h 1280"/>
              <a:gd name="T2" fmla="*/ 639 w 1280"/>
              <a:gd name="T3" fmla="*/ 0 h 1280"/>
              <a:gd name="T4" fmla="*/ 0 w 1280"/>
              <a:gd name="T5" fmla="*/ 639 h 1280"/>
              <a:gd name="T6" fmla="*/ 0 w 1280"/>
              <a:gd name="T7" fmla="*/ 639 h 1280"/>
              <a:gd name="T8" fmla="*/ 639 w 1280"/>
              <a:gd name="T9" fmla="*/ 1279 h 1280"/>
              <a:gd name="T10" fmla="*/ 639 w 1280"/>
              <a:gd name="T11" fmla="*/ 1279 h 1280"/>
              <a:gd name="T12" fmla="*/ 1279 w 1280"/>
              <a:gd name="T13" fmla="*/ 639 h 1280"/>
              <a:gd name="T14" fmla="*/ 1279 w 1280"/>
              <a:gd name="T15" fmla="*/ 639 h 1280"/>
              <a:gd name="T16" fmla="*/ 639 w 1280"/>
              <a:gd name="T1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0" h="1280">
                <a:moveTo>
                  <a:pt x="639" y="0"/>
                </a:moveTo>
                <a:lnTo>
                  <a:pt x="639" y="0"/>
                </a:lnTo>
                <a:cubicBezTo>
                  <a:pt x="287" y="0"/>
                  <a:pt x="0" y="286"/>
                  <a:pt x="0" y="639"/>
                </a:cubicBezTo>
                <a:lnTo>
                  <a:pt x="0" y="639"/>
                </a:lnTo>
                <a:cubicBezTo>
                  <a:pt x="0" y="992"/>
                  <a:pt x="287" y="1279"/>
                  <a:pt x="639" y="1279"/>
                </a:cubicBezTo>
                <a:lnTo>
                  <a:pt x="639" y="1279"/>
                </a:lnTo>
                <a:cubicBezTo>
                  <a:pt x="992" y="1279"/>
                  <a:pt x="1279" y="992"/>
                  <a:pt x="1279" y="639"/>
                </a:cubicBezTo>
                <a:lnTo>
                  <a:pt x="1279" y="639"/>
                </a:lnTo>
                <a:cubicBezTo>
                  <a:pt x="1279" y="286"/>
                  <a:pt x="992" y="0"/>
                  <a:pt x="639" y="0"/>
                </a:cubicBezTo>
              </a:path>
            </a:pathLst>
          </a:custGeom>
          <a:solidFill>
            <a:srgbClr val="FE3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4" name="Freeform 134">
            <a:extLst>
              <a:ext uri="{FF2B5EF4-FFF2-40B4-BE49-F238E27FC236}">
                <a16:creationId xmlns:a16="http://schemas.microsoft.com/office/drawing/2014/main" id="{6B79E895-CA7B-6F45-9B49-1C8AE5238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5418" y="4232327"/>
            <a:ext cx="1746789" cy="1746788"/>
          </a:xfrm>
          <a:custGeom>
            <a:avLst/>
            <a:gdLst>
              <a:gd name="T0" fmla="*/ 700 w 1402"/>
              <a:gd name="T1" fmla="*/ 1340 h 1402"/>
              <a:gd name="T2" fmla="*/ 700 w 1402"/>
              <a:gd name="T3" fmla="*/ 1340 h 1402"/>
              <a:gd name="T4" fmla="*/ 61 w 1402"/>
              <a:gd name="T5" fmla="*/ 700 h 1402"/>
              <a:gd name="T6" fmla="*/ 61 w 1402"/>
              <a:gd name="T7" fmla="*/ 700 h 1402"/>
              <a:gd name="T8" fmla="*/ 700 w 1402"/>
              <a:gd name="T9" fmla="*/ 61 h 1402"/>
              <a:gd name="T10" fmla="*/ 700 w 1402"/>
              <a:gd name="T11" fmla="*/ 61 h 1402"/>
              <a:gd name="T12" fmla="*/ 1340 w 1402"/>
              <a:gd name="T13" fmla="*/ 700 h 1402"/>
              <a:gd name="T14" fmla="*/ 1340 w 1402"/>
              <a:gd name="T15" fmla="*/ 700 h 1402"/>
              <a:gd name="T16" fmla="*/ 700 w 1402"/>
              <a:gd name="T17" fmla="*/ 1340 h 1402"/>
              <a:gd name="T18" fmla="*/ 700 w 1402"/>
              <a:gd name="T19" fmla="*/ 0 h 1402"/>
              <a:gd name="T20" fmla="*/ 700 w 1402"/>
              <a:gd name="T21" fmla="*/ 0 h 1402"/>
              <a:gd name="T22" fmla="*/ 0 w 1402"/>
              <a:gd name="T23" fmla="*/ 700 h 1402"/>
              <a:gd name="T24" fmla="*/ 0 w 1402"/>
              <a:gd name="T25" fmla="*/ 700 h 1402"/>
              <a:gd name="T26" fmla="*/ 700 w 1402"/>
              <a:gd name="T27" fmla="*/ 1401 h 1402"/>
              <a:gd name="T28" fmla="*/ 700 w 1402"/>
              <a:gd name="T29" fmla="*/ 1401 h 1402"/>
              <a:gd name="T30" fmla="*/ 1401 w 1402"/>
              <a:gd name="T31" fmla="*/ 700 h 1402"/>
              <a:gd name="T32" fmla="*/ 1401 w 1402"/>
              <a:gd name="T33" fmla="*/ 700 h 1402"/>
              <a:gd name="T34" fmla="*/ 700 w 1402"/>
              <a:gd name="T35" fmla="*/ 0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2" h="1402">
                <a:moveTo>
                  <a:pt x="700" y="1340"/>
                </a:moveTo>
                <a:lnTo>
                  <a:pt x="700" y="1340"/>
                </a:lnTo>
                <a:cubicBezTo>
                  <a:pt x="348" y="1340"/>
                  <a:pt x="61" y="1053"/>
                  <a:pt x="61" y="700"/>
                </a:cubicBezTo>
                <a:lnTo>
                  <a:pt x="61" y="700"/>
                </a:lnTo>
                <a:cubicBezTo>
                  <a:pt x="61" y="347"/>
                  <a:pt x="348" y="61"/>
                  <a:pt x="700" y="61"/>
                </a:cubicBezTo>
                <a:lnTo>
                  <a:pt x="700" y="61"/>
                </a:lnTo>
                <a:cubicBezTo>
                  <a:pt x="1053" y="61"/>
                  <a:pt x="1340" y="347"/>
                  <a:pt x="1340" y="700"/>
                </a:cubicBezTo>
                <a:lnTo>
                  <a:pt x="1340" y="700"/>
                </a:lnTo>
                <a:cubicBezTo>
                  <a:pt x="1340" y="1053"/>
                  <a:pt x="1053" y="1340"/>
                  <a:pt x="700" y="1340"/>
                </a:cubicBezTo>
                <a:close/>
                <a:moveTo>
                  <a:pt x="700" y="0"/>
                </a:moveTo>
                <a:lnTo>
                  <a:pt x="700" y="0"/>
                </a:lnTo>
                <a:cubicBezTo>
                  <a:pt x="314" y="0"/>
                  <a:pt x="0" y="314"/>
                  <a:pt x="0" y="700"/>
                </a:cubicBezTo>
                <a:lnTo>
                  <a:pt x="0" y="700"/>
                </a:lnTo>
                <a:cubicBezTo>
                  <a:pt x="0" y="1086"/>
                  <a:pt x="314" y="1401"/>
                  <a:pt x="700" y="1401"/>
                </a:cubicBezTo>
                <a:lnTo>
                  <a:pt x="700" y="1401"/>
                </a:lnTo>
                <a:cubicBezTo>
                  <a:pt x="1087" y="1401"/>
                  <a:pt x="1401" y="1086"/>
                  <a:pt x="1401" y="700"/>
                </a:cubicBezTo>
                <a:lnTo>
                  <a:pt x="1401" y="700"/>
                </a:lnTo>
                <a:cubicBezTo>
                  <a:pt x="1401" y="314"/>
                  <a:pt x="1087" y="0"/>
                  <a:pt x="700" y="0"/>
                </a:cubicBezTo>
                <a:close/>
              </a:path>
            </a:pathLst>
          </a:custGeom>
          <a:solidFill>
            <a:srgbClr val="182D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5" name="Freeform 135">
            <a:extLst>
              <a:ext uri="{FF2B5EF4-FFF2-40B4-BE49-F238E27FC236}">
                <a16:creationId xmlns:a16="http://schemas.microsoft.com/office/drawing/2014/main" id="{8D1247FB-76BB-8949-9DD0-A2C6F3D6C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682" y="7028289"/>
            <a:ext cx="2158766" cy="2158765"/>
          </a:xfrm>
          <a:custGeom>
            <a:avLst/>
            <a:gdLst>
              <a:gd name="T0" fmla="*/ 865 w 1733"/>
              <a:gd name="T1" fmla="*/ 1567 h 1734"/>
              <a:gd name="T2" fmla="*/ 865 w 1733"/>
              <a:gd name="T3" fmla="*/ 1567 h 1734"/>
              <a:gd name="T4" fmla="*/ 165 w 1733"/>
              <a:gd name="T5" fmla="*/ 866 h 1734"/>
              <a:gd name="T6" fmla="*/ 165 w 1733"/>
              <a:gd name="T7" fmla="*/ 866 h 1734"/>
              <a:gd name="T8" fmla="*/ 865 w 1733"/>
              <a:gd name="T9" fmla="*/ 166 h 1734"/>
              <a:gd name="T10" fmla="*/ 865 w 1733"/>
              <a:gd name="T11" fmla="*/ 166 h 1734"/>
              <a:gd name="T12" fmla="*/ 1566 w 1733"/>
              <a:gd name="T13" fmla="*/ 866 h 1734"/>
              <a:gd name="T14" fmla="*/ 1566 w 1733"/>
              <a:gd name="T15" fmla="*/ 866 h 1734"/>
              <a:gd name="T16" fmla="*/ 865 w 1733"/>
              <a:gd name="T17" fmla="*/ 1567 h 1734"/>
              <a:gd name="T18" fmla="*/ 865 w 1733"/>
              <a:gd name="T19" fmla="*/ 0 h 1734"/>
              <a:gd name="T20" fmla="*/ 865 w 1733"/>
              <a:gd name="T21" fmla="*/ 0 h 1734"/>
              <a:gd name="T22" fmla="*/ 0 w 1733"/>
              <a:gd name="T23" fmla="*/ 866 h 1734"/>
              <a:gd name="T24" fmla="*/ 0 w 1733"/>
              <a:gd name="T25" fmla="*/ 866 h 1734"/>
              <a:gd name="T26" fmla="*/ 865 w 1733"/>
              <a:gd name="T27" fmla="*/ 1733 h 1734"/>
              <a:gd name="T28" fmla="*/ 865 w 1733"/>
              <a:gd name="T29" fmla="*/ 1733 h 1734"/>
              <a:gd name="T30" fmla="*/ 1732 w 1733"/>
              <a:gd name="T31" fmla="*/ 866 h 1734"/>
              <a:gd name="T32" fmla="*/ 1732 w 1733"/>
              <a:gd name="T33" fmla="*/ 866 h 1734"/>
              <a:gd name="T34" fmla="*/ 865 w 1733"/>
              <a:gd name="T35" fmla="*/ 0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33" h="1734">
                <a:moveTo>
                  <a:pt x="865" y="1567"/>
                </a:moveTo>
                <a:lnTo>
                  <a:pt x="865" y="1567"/>
                </a:lnTo>
                <a:cubicBezTo>
                  <a:pt x="479" y="1567"/>
                  <a:pt x="165" y="1253"/>
                  <a:pt x="165" y="866"/>
                </a:cubicBezTo>
                <a:lnTo>
                  <a:pt x="165" y="866"/>
                </a:lnTo>
                <a:cubicBezTo>
                  <a:pt x="165" y="480"/>
                  <a:pt x="479" y="166"/>
                  <a:pt x="865" y="166"/>
                </a:cubicBezTo>
                <a:lnTo>
                  <a:pt x="865" y="166"/>
                </a:lnTo>
                <a:cubicBezTo>
                  <a:pt x="1252" y="166"/>
                  <a:pt x="1566" y="480"/>
                  <a:pt x="1566" y="866"/>
                </a:cubicBezTo>
                <a:lnTo>
                  <a:pt x="1566" y="866"/>
                </a:lnTo>
                <a:cubicBezTo>
                  <a:pt x="1566" y="1253"/>
                  <a:pt x="1252" y="1567"/>
                  <a:pt x="865" y="1567"/>
                </a:cubicBezTo>
                <a:close/>
                <a:moveTo>
                  <a:pt x="865" y="0"/>
                </a:moveTo>
                <a:lnTo>
                  <a:pt x="865" y="0"/>
                </a:lnTo>
                <a:cubicBezTo>
                  <a:pt x="387" y="0"/>
                  <a:pt x="0" y="388"/>
                  <a:pt x="0" y="866"/>
                </a:cubicBezTo>
                <a:lnTo>
                  <a:pt x="0" y="866"/>
                </a:lnTo>
                <a:cubicBezTo>
                  <a:pt x="0" y="1345"/>
                  <a:pt x="387" y="1733"/>
                  <a:pt x="865" y="1733"/>
                </a:cubicBezTo>
                <a:lnTo>
                  <a:pt x="865" y="1733"/>
                </a:lnTo>
                <a:cubicBezTo>
                  <a:pt x="1344" y="1733"/>
                  <a:pt x="1732" y="1345"/>
                  <a:pt x="1732" y="866"/>
                </a:cubicBezTo>
                <a:lnTo>
                  <a:pt x="1732" y="866"/>
                </a:lnTo>
                <a:cubicBezTo>
                  <a:pt x="1732" y="388"/>
                  <a:pt x="1344" y="0"/>
                  <a:pt x="8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6" name="Freeform 136">
            <a:extLst>
              <a:ext uri="{FF2B5EF4-FFF2-40B4-BE49-F238E27FC236}">
                <a16:creationId xmlns:a16="http://schemas.microsoft.com/office/drawing/2014/main" id="{29FCCBD6-3E16-D84A-9F88-68AFA2037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321" y="7313928"/>
            <a:ext cx="1592984" cy="1592984"/>
          </a:xfrm>
          <a:custGeom>
            <a:avLst/>
            <a:gdLst>
              <a:gd name="T0" fmla="*/ 639 w 1280"/>
              <a:gd name="T1" fmla="*/ 0 h 1280"/>
              <a:gd name="T2" fmla="*/ 639 w 1280"/>
              <a:gd name="T3" fmla="*/ 0 h 1280"/>
              <a:gd name="T4" fmla="*/ 0 w 1280"/>
              <a:gd name="T5" fmla="*/ 639 h 1280"/>
              <a:gd name="T6" fmla="*/ 0 w 1280"/>
              <a:gd name="T7" fmla="*/ 639 h 1280"/>
              <a:gd name="T8" fmla="*/ 639 w 1280"/>
              <a:gd name="T9" fmla="*/ 1279 h 1280"/>
              <a:gd name="T10" fmla="*/ 639 w 1280"/>
              <a:gd name="T11" fmla="*/ 1279 h 1280"/>
              <a:gd name="T12" fmla="*/ 1279 w 1280"/>
              <a:gd name="T13" fmla="*/ 639 h 1280"/>
              <a:gd name="T14" fmla="*/ 1279 w 1280"/>
              <a:gd name="T15" fmla="*/ 639 h 1280"/>
              <a:gd name="T16" fmla="*/ 639 w 1280"/>
              <a:gd name="T1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0" h="1280">
                <a:moveTo>
                  <a:pt x="639" y="0"/>
                </a:moveTo>
                <a:lnTo>
                  <a:pt x="639" y="0"/>
                </a:lnTo>
                <a:cubicBezTo>
                  <a:pt x="287" y="0"/>
                  <a:pt x="0" y="287"/>
                  <a:pt x="0" y="639"/>
                </a:cubicBezTo>
                <a:lnTo>
                  <a:pt x="0" y="639"/>
                </a:lnTo>
                <a:cubicBezTo>
                  <a:pt x="0" y="992"/>
                  <a:pt x="287" y="1279"/>
                  <a:pt x="639" y="1279"/>
                </a:cubicBezTo>
                <a:lnTo>
                  <a:pt x="639" y="1279"/>
                </a:lnTo>
                <a:cubicBezTo>
                  <a:pt x="992" y="1279"/>
                  <a:pt x="1279" y="992"/>
                  <a:pt x="1279" y="639"/>
                </a:cubicBezTo>
                <a:lnTo>
                  <a:pt x="1279" y="639"/>
                </a:lnTo>
                <a:cubicBezTo>
                  <a:pt x="1279" y="287"/>
                  <a:pt x="992" y="0"/>
                  <a:pt x="639" y="0"/>
                </a:cubicBezTo>
              </a:path>
            </a:pathLst>
          </a:custGeom>
          <a:solidFill>
            <a:srgbClr val="FE3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7" name="Freeform 137">
            <a:extLst>
              <a:ext uri="{FF2B5EF4-FFF2-40B4-BE49-F238E27FC236}">
                <a16:creationId xmlns:a16="http://schemas.microsoft.com/office/drawing/2014/main" id="{7B9CC722-9531-F34C-9A63-A03E3F355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5418" y="7237026"/>
            <a:ext cx="1746789" cy="1746788"/>
          </a:xfrm>
          <a:custGeom>
            <a:avLst/>
            <a:gdLst>
              <a:gd name="T0" fmla="*/ 700 w 1402"/>
              <a:gd name="T1" fmla="*/ 1340 h 1402"/>
              <a:gd name="T2" fmla="*/ 700 w 1402"/>
              <a:gd name="T3" fmla="*/ 1340 h 1402"/>
              <a:gd name="T4" fmla="*/ 61 w 1402"/>
              <a:gd name="T5" fmla="*/ 700 h 1402"/>
              <a:gd name="T6" fmla="*/ 61 w 1402"/>
              <a:gd name="T7" fmla="*/ 700 h 1402"/>
              <a:gd name="T8" fmla="*/ 700 w 1402"/>
              <a:gd name="T9" fmla="*/ 61 h 1402"/>
              <a:gd name="T10" fmla="*/ 700 w 1402"/>
              <a:gd name="T11" fmla="*/ 61 h 1402"/>
              <a:gd name="T12" fmla="*/ 1340 w 1402"/>
              <a:gd name="T13" fmla="*/ 700 h 1402"/>
              <a:gd name="T14" fmla="*/ 1340 w 1402"/>
              <a:gd name="T15" fmla="*/ 700 h 1402"/>
              <a:gd name="T16" fmla="*/ 700 w 1402"/>
              <a:gd name="T17" fmla="*/ 1340 h 1402"/>
              <a:gd name="T18" fmla="*/ 700 w 1402"/>
              <a:gd name="T19" fmla="*/ 0 h 1402"/>
              <a:gd name="T20" fmla="*/ 700 w 1402"/>
              <a:gd name="T21" fmla="*/ 0 h 1402"/>
              <a:gd name="T22" fmla="*/ 0 w 1402"/>
              <a:gd name="T23" fmla="*/ 700 h 1402"/>
              <a:gd name="T24" fmla="*/ 0 w 1402"/>
              <a:gd name="T25" fmla="*/ 700 h 1402"/>
              <a:gd name="T26" fmla="*/ 700 w 1402"/>
              <a:gd name="T27" fmla="*/ 1401 h 1402"/>
              <a:gd name="T28" fmla="*/ 700 w 1402"/>
              <a:gd name="T29" fmla="*/ 1401 h 1402"/>
              <a:gd name="T30" fmla="*/ 1401 w 1402"/>
              <a:gd name="T31" fmla="*/ 700 h 1402"/>
              <a:gd name="T32" fmla="*/ 1401 w 1402"/>
              <a:gd name="T33" fmla="*/ 700 h 1402"/>
              <a:gd name="T34" fmla="*/ 700 w 1402"/>
              <a:gd name="T35" fmla="*/ 0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2" h="1402">
                <a:moveTo>
                  <a:pt x="700" y="1340"/>
                </a:moveTo>
                <a:lnTo>
                  <a:pt x="700" y="1340"/>
                </a:lnTo>
                <a:cubicBezTo>
                  <a:pt x="348" y="1340"/>
                  <a:pt x="61" y="1053"/>
                  <a:pt x="61" y="700"/>
                </a:cubicBezTo>
                <a:lnTo>
                  <a:pt x="61" y="700"/>
                </a:lnTo>
                <a:cubicBezTo>
                  <a:pt x="61" y="348"/>
                  <a:pt x="348" y="61"/>
                  <a:pt x="700" y="61"/>
                </a:cubicBezTo>
                <a:lnTo>
                  <a:pt x="700" y="61"/>
                </a:lnTo>
                <a:cubicBezTo>
                  <a:pt x="1053" y="61"/>
                  <a:pt x="1340" y="348"/>
                  <a:pt x="1340" y="700"/>
                </a:cubicBezTo>
                <a:lnTo>
                  <a:pt x="1340" y="700"/>
                </a:lnTo>
                <a:cubicBezTo>
                  <a:pt x="1340" y="1053"/>
                  <a:pt x="1053" y="1340"/>
                  <a:pt x="700" y="1340"/>
                </a:cubicBezTo>
                <a:close/>
                <a:moveTo>
                  <a:pt x="700" y="0"/>
                </a:moveTo>
                <a:lnTo>
                  <a:pt x="700" y="0"/>
                </a:lnTo>
                <a:cubicBezTo>
                  <a:pt x="314" y="0"/>
                  <a:pt x="0" y="314"/>
                  <a:pt x="0" y="700"/>
                </a:cubicBezTo>
                <a:lnTo>
                  <a:pt x="0" y="700"/>
                </a:lnTo>
                <a:cubicBezTo>
                  <a:pt x="0" y="1087"/>
                  <a:pt x="314" y="1401"/>
                  <a:pt x="700" y="1401"/>
                </a:cubicBezTo>
                <a:lnTo>
                  <a:pt x="700" y="1401"/>
                </a:lnTo>
                <a:cubicBezTo>
                  <a:pt x="1087" y="1401"/>
                  <a:pt x="1401" y="1087"/>
                  <a:pt x="1401" y="700"/>
                </a:cubicBezTo>
                <a:lnTo>
                  <a:pt x="1401" y="700"/>
                </a:lnTo>
                <a:cubicBezTo>
                  <a:pt x="1401" y="314"/>
                  <a:pt x="1087" y="0"/>
                  <a:pt x="700" y="0"/>
                </a:cubicBezTo>
                <a:close/>
              </a:path>
            </a:pathLst>
          </a:custGeom>
          <a:solidFill>
            <a:srgbClr val="182D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8" name="Freeform 138">
            <a:extLst>
              <a:ext uri="{FF2B5EF4-FFF2-40B4-BE49-F238E27FC236}">
                <a16:creationId xmlns:a16="http://schemas.microsoft.com/office/drawing/2014/main" id="{F798CAAC-7C4A-9840-9C85-9C2CC8529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6682" y="10076926"/>
            <a:ext cx="2158766" cy="2158769"/>
          </a:xfrm>
          <a:custGeom>
            <a:avLst/>
            <a:gdLst>
              <a:gd name="T0" fmla="*/ 865 w 1733"/>
              <a:gd name="T1" fmla="*/ 1567 h 1734"/>
              <a:gd name="T2" fmla="*/ 865 w 1733"/>
              <a:gd name="T3" fmla="*/ 1567 h 1734"/>
              <a:gd name="T4" fmla="*/ 165 w 1733"/>
              <a:gd name="T5" fmla="*/ 867 h 1734"/>
              <a:gd name="T6" fmla="*/ 165 w 1733"/>
              <a:gd name="T7" fmla="*/ 867 h 1734"/>
              <a:gd name="T8" fmla="*/ 865 w 1733"/>
              <a:gd name="T9" fmla="*/ 166 h 1734"/>
              <a:gd name="T10" fmla="*/ 865 w 1733"/>
              <a:gd name="T11" fmla="*/ 166 h 1734"/>
              <a:gd name="T12" fmla="*/ 1566 w 1733"/>
              <a:gd name="T13" fmla="*/ 867 h 1734"/>
              <a:gd name="T14" fmla="*/ 1566 w 1733"/>
              <a:gd name="T15" fmla="*/ 867 h 1734"/>
              <a:gd name="T16" fmla="*/ 865 w 1733"/>
              <a:gd name="T17" fmla="*/ 1567 h 1734"/>
              <a:gd name="T18" fmla="*/ 865 w 1733"/>
              <a:gd name="T19" fmla="*/ 0 h 1734"/>
              <a:gd name="T20" fmla="*/ 865 w 1733"/>
              <a:gd name="T21" fmla="*/ 0 h 1734"/>
              <a:gd name="T22" fmla="*/ 0 w 1733"/>
              <a:gd name="T23" fmla="*/ 867 h 1734"/>
              <a:gd name="T24" fmla="*/ 0 w 1733"/>
              <a:gd name="T25" fmla="*/ 867 h 1734"/>
              <a:gd name="T26" fmla="*/ 865 w 1733"/>
              <a:gd name="T27" fmla="*/ 1733 h 1734"/>
              <a:gd name="T28" fmla="*/ 865 w 1733"/>
              <a:gd name="T29" fmla="*/ 1733 h 1734"/>
              <a:gd name="T30" fmla="*/ 1732 w 1733"/>
              <a:gd name="T31" fmla="*/ 867 h 1734"/>
              <a:gd name="T32" fmla="*/ 1732 w 1733"/>
              <a:gd name="T33" fmla="*/ 867 h 1734"/>
              <a:gd name="T34" fmla="*/ 865 w 1733"/>
              <a:gd name="T35" fmla="*/ 0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33" h="1734">
                <a:moveTo>
                  <a:pt x="865" y="1567"/>
                </a:moveTo>
                <a:lnTo>
                  <a:pt x="865" y="1567"/>
                </a:lnTo>
                <a:cubicBezTo>
                  <a:pt x="479" y="1567"/>
                  <a:pt x="165" y="1253"/>
                  <a:pt x="165" y="867"/>
                </a:cubicBezTo>
                <a:lnTo>
                  <a:pt x="165" y="867"/>
                </a:lnTo>
                <a:cubicBezTo>
                  <a:pt x="165" y="480"/>
                  <a:pt x="479" y="166"/>
                  <a:pt x="865" y="166"/>
                </a:cubicBezTo>
                <a:lnTo>
                  <a:pt x="865" y="166"/>
                </a:lnTo>
                <a:cubicBezTo>
                  <a:pt x="1252" y="166"/>
                  <a:pt x="1566" y="480"/>
                  <a:pt x="1566" y="867"/>
                </a:cubicBezTo>
                <a:lnTo>
                  <a:pt x="1566" y="867"/>
                </a:lnTo>
                <a:cubicBezTo>
                  <a:pt x="1566" y="1253"/>
                  <a:pt x="1252" y="1567"/>
                  <a:pt x="865" y="1567"/>
                </a:cubicBezTo>
                <a:close/>
                <a:moveTo>
                  <a:pt x="865" y="0"/>
                </a:moveTo>
                <a:lnTo>
                  <a:pt x="865" y="0"/>
                </a:lnTo>
                <a:cubicBezTo>
                  <a:pt x="387" y="0"/>
                  <a:pt x="0" y="388"/>
                  <a:pt x="0" y="867"/>
                </a:cubicBezTo>
                <a:lnTo>
                  <a:pt x="0" y="867"/>
                </a:lnTo>
                <a:cubicBezTo>
                  <a:pt x="0" y="1345"/>
                  <a:pt x="387" y="1733"/>
                  <a:pt x="865" y="1733"/>
                </a:cubicBezTo>
                <a:lnTo>
                  <a:pt x="865" y="1733"/>
                </a:lnTo>
                <a:cubicBezTo>
                  <a:pt x="1344" y="1733"/>
                  <a:pt x="1732" y="1345"/>
                  <a:pt x="1732" y="867"/>
                </a:cubicBezTo>
                <a:lnTo>
                  <a:pt x="1732" y="867"/>
                </a:lnTo>
                <a:cubicBezTo>
                  <a:pt x="1732" y="388"/>
                  <a:pt x="1344" y="0"/>
                  <a:pt x="8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9" name="Freeform 139">
            <a:extLst>
              <a:ext uri="{FF2B5EF4-FFF2-40B4-BE49-F238E27FC236}">
                <a16:creationId xmlns:a16="http://schemas.microsoft.com/office/drawing/2014/main" id="{424AE566-6861-1D46-A8A4-25870F541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321" y="10362567"/>
            <a:ext cx="1592984" cy="1592984"/>
          </a:xfrm>
          <a:custGeom>
            <a:avLst/>
            <a:gdLst>
              <a:gd name="T0" fmla="*/ 639 w 1280"/>
              <a:gd name="T1" fmla="*/ 0 h 1280"/>
              <a:gd name="T2" fmla="*/ 639 w 1280"/>
              <a:gd name="T3" fmla="*/ 0 h 1280"/>
              <a:gd name="T4" fmla="*/ 0 w 1280"/>
              <a:gd name="T5" fmla="*/ 640 h 1280"/>
              <a:gd name="T6" fmla="*/ 0 w 1280"/>
              <a:gd name="T7" fmla="*/ 640 h 1280"/>
              <a:gd name="T8" fmla="*/ 639 w 1280"/>
              <a:gd name="T9" fmla="*/ 1279 h 1280"/>
              <a:gd name="T10" fmla="*/ 639 w 1280"/>
              <a:gd name="T11" fmla="*/ 1279 h 1280"/>
              <a:gd name="T12" fmla="*/ 1279 w 1280"/>
              <a:gd name="T13" fmla="*/ 640 h 1280"/>
              <a:gd name="T14" fmla="*/ 1279 w 1280"/>
              <a:gd name="T15" fmla="*/ 640 h 1280"/>
              <a:gd name="T16" fmla="*/ 639 w 1280"/>
              <a:gd name="T1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80" h="1280">
                <a:moveTo>
                  <a:pt x="639" y="0"/>
                </a:moveTo>
                <a:lnTo>
                  <a:pt x="639" y="0"/>
                </a:lnTo>
                <a:cubicBezTo>
                  <a:pt x="287" y="0"/>
                  <a:pt x="0" y="287"/>
                  <a:pt x="0" y="640"/>
                </a:cubicBezTo>
                <a:lnTo>
                  <a:pt x="0" y="640"/>
                </a:lnTo>
                <a:cubicBezTo>
                  <a:pt x="0" y="992"/>
                  <a:pt x="287" y="1279"/>
                  <a:pt x="639" y="1279"/>
                </a:cubicBezTo>
                <a:lnTo>
                  <a:pt x="639" y="1279"/>
                </a:lnTo>
                <a:cubicBezTo>
                  <a:pt x="992" y="1279"/>
                  <a:pt x="1279" y="992"/>
                  <a:pt x="1279" y="640"/>
                </a:cubicBezTo>
                <a:lnTo>
                  <a:pt x="1279" y="640"/>
                </a:lnTo>
                <a:cubicBezTo>
                  <a:pt x="1279" y="287"/>
                  <a:pt x="992" y="0"/>
                  <a:pt x="639" y="0"/>
                </a:cubicBezTo>
              </a:path>
            </a:pathLst>
          </a:custGeom>
          <a:solidFill>
            <a:srgbClr val="FE39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0" name="Freeform 140">
            <a:extLst>
              <a:ext uri="{FF2B5EF4-FFF2-40B4-BE49-F238E27FC236}">
                <a16:creationId xmlns:a16="http://schemas.microsoft.com/office/drawing/2014/main" id="{988E93EC-36D7-9943-AE5C-69278E873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5418" y="10285665"/>
            <a:ext cx="1746789" cy="1746788"/>
          </a:xfrm>
          <a:custGeom>
            <a:avLst/>
            <a:gdLst>
              <a:gd name="T0" fmla="*/ 700 w 1402"/>
              <a:gd name="T1" fmla="*/ 1340 h 1402"/>
              <a:gd name="T2" fmla="*/ 700 w 1402"/>
              <a:gd name="T3" fmla="*/ 1340 h 1402"/>
              <a:gd name="T4" fmla="*/ 61 w 1402"/>
              <a:gd name="T5" fmla="*/ 701 h 1402"/>
              <a:gd name="T6" fmla="*/ 61 w 1402"/>
              <a:gd name="T7" fmla="*/ 701 h 1402"/>
              <a:gd name="T8" fmla="*/ 700 w 1402"/>
              <a:gd name="T9" fmla="*/ 61 h 1402"/>
              <a:gd name="T10" fmla="*/ 700 w 1402"/>
              <a:gd name="T11" fmla="*/ 61 h 1402"/>
              <a:gd name="T12" fmla="*/ 1340 w 1402"/>
              <a:gd name="T13" fmla="*/ 701 h 1402"/>
              <a:gd name="T14" fmla="*/ 1340 w 1402"/>
              <a:gd name="T15" fmla="*/ 701 h 1402"/>
              <a:gd name="T16" fmla="*/ 700 w 1402"/>
              <a:gd name="T17" fmla="*/ 1340 h 1402"/>
              <a:gd name="T18" fmla="*/ 700 w 1402"/>
              <a:gd name="T19" fmla="*/ 0 h 1402"/>
              <a:gd name="T20" fmla="*/ 700 w 1402"/>
              <a:gd name="T21" fmla="*/ 0 h 1402"/>
              <a:gd name="T22" fmla="*/ 0 w 1402"/>
              <a:gd name="T23" fmla="*/ 701 h 1402"/>
              <a:gd name="T24" fmla="*/ 0 w 1402"/>
              <a:gd name="T25" fmla="*/ 701 h 1402"/>
              <a:gd name="T26" fmla="*/ 700 w 1402"/>
              <a:gd name="T27" fmla="*/ 1401 h 1402"/>
              <a:gd name="T28" fmla="*/ 700 w 1402"/>
              <a:gd name="T29" fmla="*/ 1401 h 1402"/>
              <a:gd name="T30" fmla="*/ 1401 w 1402"/>
              <a:gd name="T31" fmla="*/ 701 h 1402"/>
              <a:gd name="T32" fmla="*/ 1401 w 1402"/>
              <a:gd name="T33" fmla="*/ 701 h 1402"/>
              <a:gd name="T34" fmla="*/ 700 w 1402"/>
              <a:gd name="T35" fmla="*/ 0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2" h="1402">
                <a:moveTo>
                  <a:pt x="700" y="1340"/>
                </a:moveTo>
                <a:lnTo>
                  <a:pt x="700" y="1340"/>
                </a:lnTo>
                <a:cubicBezTo>
                  <a:pt x="348" y="1340"/>
                  <a:pt x="61" y="1053"/>
                  <a:pt x="61" y="701"/>
                </a:cubicBezTo>
                <a:lnTo>
                  <a:pt x="61" y="701"/>
                </a:lnTo>
                <a:cubicBezTo>
                  <a:pt x="61" y="348"/>
                  <a:pt x="348" y="61"/>
                  <a:pt x="700" y="61"/>
                </a:cubicBezTo>
                <a:lnTo>
                  <a:pt x="700" y="61"/>
                </a:lnTo>
                <a:cubicBezTo>
                  <a:pt x="1053" y="61"/>
                  <a:pt x="1340" y="348"/>
                  <a:pt x="1340" y="701"/>
                </a:cubicBezTo>
                <a:lnTo>
                  <a:pt x="1340" y="701"/>
                </a:lnTo>
                <a:cubicBezTo>
                  <a:pt x="1340" y="1053"/>
                  <a:pt x="1053" y="1340"/>
                  <a:pt x="700" y="1340"/>
                </a:cubicBezTo>
                <a:close/>
                <a:moveTo>
                  <a:pt x="700" y="0"/>
                </a:moveTo>
                <a:lnTo>
                  <a:pt x="700" y="0"/>
                </a:lnTo>
                <a:cubicBezTo>
                  <a:pt x="314" y="0"/>
                  <a:pt x="0" y="314"/>
                  <a:pt x="0" y="701"/>
                </a:cubicBezTo>
                <a:lnTo>
                  <a:pt x="0" y="701"/>
                </a:lnTo>
                <a:cubicBezTo>
                  <a:pt x="0" y="1087"/>
                  <a:pt x="314" y="1401"/>
                  <a:pt x="700" y="1401"/>
                </a:cubicBezTo>
                <a:lnTo>
                  <a:pt x="700" y="1401"/>
                </a:lnTo>
                <a:cubicBezTo>
                  <a:pt x="1087" y="1401"/>
                  <a:pt x="1401" y="1087"/>
                  <a:pt x="1401" y="701"/>
                </a:cubicBezTo>
                <a:lnTo>
                  <a:pt x="1401" y="701"/>
                </a:lnTo>
                <a:cubicBezTo>
                  <a:pt x="1401" y="314"/>
                  <a:pt x="1087" y="0"/>
                  <a:pt x="700" y="0"/>
                </a:cubicBezTo>
                <a:close/>
              </a:path>
            </a:pathLst>
          </a:custGeom>
          <a:solidFill>
            <a:srgbClr val="182D5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1269786-BEE9-CA47-98B0-7996166E2D90}"/>
              </a:ext>
            </a:extLst>
          </p:cNvPr>
          <p:cNvGrpSpPr/>
          <p:nvPr/>
        </p:nvGrpSpPr>
        <p:grpSpPr>
          <a:xfrm>
            <a:off x="11208839" y="3905283"/>
            <a:ext cx="11531891" cy="7042014"/>
            <a:chOff x="1945585" y="785990"/>
            <a:chExt cx="19579047" cy="11956056"/>
          </a:xfrm>
        </p:grpSpPr>
        <p:sp>
          <p:nvSpPr>
            <p:cNvPr id="16" name="Freeform: Shape 9">
              <a:extLst>
                <a:ext uri="{FF2B5EF4-FFF2-40B4-BE49-F238E27FC236}">
                  <a16:creationId xmlns:a16="http://schemas.microsoft.com/office/drawing/2014/main" id="{1EEC272B-26FF-424C-94A1-6C1B5CAAC5AA}"/>
                </a:ext>
              </a:extLst>
            </p:cNvPr>
            <p:cNvSpPr/>
            <p:nvPr/>
          </p:nvSpPr>
          <p:spPr>
            <a:xfrm>
              <a:off x="5930106" y="888065"/>
              <a:ext cx="9838692" cy="118539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05" h="9524">
                  <a:moveTo>
                    <a:pt x="7598" y="8933"/>
                  </a:moveTo>
                  <a:cubicBezTo>
                    <a:pt x="7598" y="8933"/>
                    <a:pt x="7453" y="9017"/>
                    <a:pt x="7197" y="9124"/>
                  </a:cubicBezTo>
                  <a:cubicBezTo>
                    <a:pt x="4375" y="10297"/>
                    <a:pt x="1147" y="8793"/>
                    <a:pt x="218" y="5865"/>
                  </a:cubicBezTo>
                  <a:cubicBezTo>
                    <a:pt x="37" y="5292"/>
                    <a:pt x="-57" y="4651"/>
                    <a:pt x="37" y="3977"/>
                  </a:cubicBezTo>
                  <a:cubicBezTo>
                    <a:pt x="359" y="1655"/>
                    <a:pt x="3523" y="-1150"/>
                    <a:pt x="7027" y="492"/>
                  </a:cubicBezTo>
                  <a:cubicBezTo>
                    <a:pt x="7380" y="657"/>
                    <a:pt x="7661" y="950"/>
                    <a:pt x="7804" y="1316"/>
                  </a:cubicBezTo>
                  <a:cubicBezTo>
                    <a:pt x="7909" y="1585"/>
                    <a:pt x="7954" y="1929"/>
                    <a:pt x="7831" y="2339"/>
                  </a:cubicBezTo>
                  <a:cubicBezTo>
                    <a:pt x="7544" y="3285"/>
                    <a:pt x="6721" y="3924"/>
                    <a:pt x="5292" y="3684"/>
                  </a:cubicBezTo>
                  <a:cubicBezTo>
                    <a:pt x="4647" y="3575"/>
                    <a:pt x="3989" y="3827"/>
                    <a:pt x="3594" y="4353"/>
                  </a:cubicBezTo>
                  <a:cubicBezTo>
                    <a:pt x="3349" y="4680"/>
                    <a:pt x="3148" y="5105"/>
                    <a:pt x="3120" y="5635"/>
                  </a:cubicBezTo>
                  <a:cubicBezTo>
                    <a:pt x="3120" y="5635"/>
                    <a:pt x="2731" y="9440"/>
                    <a:pt x="7598" y="8933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10">
              <a:extLst>
                <a:ext uri="{FF2B5EF4-FFF2-40B4-BE49-F238E27FC236}">
                  <a16:creationId xmlns:a16="http://schemas.microsoft.com/office/drawing/2014/main" id="{8D44D212-A82C-6D4A-B155-A55FA873659E}"/>
                </a:ext>
              </a:extLst>
            </p:cNvPr>
            <p:cNvSpPr/>
            <p:nvPr/>
          </p:nvSpPr>
          <p:spPr>
            <a:xfrm>
              <a:off x="16290358" y="6422329"/>
              <a:ext cx="1303278" cy="27795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8" h="2234">
                  <a:moveTo>
                    <a:pt x="0" y="2234"/>
                  </a:moveTo>
                  <a:cubicBezTo>
                    <a:pt x="0" y="2234"/>
                    <a:pt x="397" y="1662"/>
                    <a:pt x="507" y="850"/>
                  </a:cubicBezTo>
                  <a:cubicBezTo>
                    <a:pt x="614" y="44"/>
                    <a:pt x="760" y="-16"/>
                    <a:pt x="866" y="2"/>
                  </a:cubicBezTo>
                  <a:cubicBezTo>
                    <a:pt x="971" y="19"/>
                    <a:pt x="1519" y="786"/>
                    <a:pt x="0" y="2234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11">
              <a:extLst>
                <a:ext uri="{FF2B5EF4-FFF2-40B4-BE49-F238E27FC236}">
                  <a16:creationId xmlns:a16="http://schemas.microsoft.com/office/drawing/2014/main" id="{85153680-AC88-2342-B48C-7DE6AF227A61}"/>
                </a:ext>
              </a:extLst>
            </p:cNvPr>
            <p:cNvSpPr/>
            <p:nvPr/>
          </p:nvSpPr>
          <p:spPr>
            <a:xfrm>
              <a:off x="12645660" y="10567423"/>
              <a:ext cx="577575" cy="5850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5" h="471">
                  <a:moveTo>
                    <a:pt x="363" y="72"/>
                  </a:moveTo>
                  <a:cubicBezTo>
                    <a:pt x="338" y="19"/>
                    <a:pt x="271" y="-5"/>
                    <a:pt x="212" y="1"/>
                  </a:cubicBezTo>
                  <a:cubicBezTo>
                    <a:pt x="65" y="15"/>
                    <a:pt x="-42" y="195"/>
                    <a:pt x="17" y="333"/>
                  </a:cubicBezTo>
                  <a:cubicBezTo>
                    <a:pt x="75" y="470"/>
                    <a:pt x="278" y="517"/>
                    <a:pt x="390" y="419"/>
                  </a:cubicBezTo>
                  <a:cubicBezTo>
                    <a:pt x="502" y="322"/>
                    <a:pt x="485" y="112"/>
                    <a:pt x="358" y="35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12">
              <a:extLst>
                <a:ext uri="{FF2B5EF4-FFF2-40B4-BE49-F238E27FC236}">
                  <a16:creationId xmlns:a16="http://schemas.microsoft.com/office/drawing/2014/main" id="{C30848EA-5CBA-074D-A1B7-9C49D600F7FE}"/>
                </a:ext>
              </a:extLst>
            </p:cNvPr>
            <p:cNvSpPr/>
            <p:nvPr/>
          </p:nvSpPr>
          <p:spPr>
            <a:xfrm>
              <a:off x="7474870" y="11794773"/>
              <a:ext cx="235262" cy="2564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207">
                  <a:moveTo>
                    <a:pt x="24" y="31"/>
                  </a:moveTo>
                  <a:cubicBezTo>
                    <a:pt x="12" y="46"/>
                    <a:pt x="4" y="65"/>
                    <a:pt x="1" y="85"/>
                  </a:cubicBezTo>
                  <a:cubicBezTo>
                    <a:pt x="-3" y="124"/>
                    <a:pt x="13" y="170"/>
                    <a:pt x="47" y="192"/>
                  </a:cubicBezTo>
                  <a:cubicBezTo>
                    <a:pt x="146" y="257"/>
                    <a:pt x="246" y="100"/>
                    <a:pt x="154" y="24"/>
                  </a:cubicBezTo>
                  <a:cubicBezTo>
                    <a:pt x="130" y="5"/>
                    <a:pt x="97" y="-5"/>
                    <a:pt x="67" y="3"/>
                  </a:cubicBezTo>
                  <a:cubicBezTo>
                    <a:pt x="50" y="8"/>
                    <a:pt x="36" y="18"/>
                    <a:pt x="24" y="31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13">
              <a:extLst>
                <a:ext uri="{FF2B5EF4-FFF2-40B4-BE49-F238E27FC236}">
                  <a16:creationId xmlns:a16="http://schemas.microsoft.com/office/drawing/2014/main" id="{E22F8CCC-D98B-694A-9FB5-B95556ACF300}"/>
                </a:ext>
              </a:extLst>
            </p:cNvPr>
            <p:cNvSpPr/>
            <p:nvPr/>
          </p:nvSpPr>
          <p:spPr>
            <a:xfrm>
              <a:off x="16599062" y="5231081"/>
              <a:ext cx="331110" cy="3696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7" h="298">
                  <a:moveTo>
                    <a:pt x="23" y="62"/>
                  </a:moveTo>
                  <a:cubicBezTo>
                    <a:pt x="-15" y="121"/>
                    <a:pt x="-5" y="205"/>
                    <a:pt x="42" y="257"/>
                  </a:cubicBezTo>
                  <a:cubicBezTo>
                    <a:pt x="57" y="276"/>
                    <a:pt x="79" y="292"/>
                    <a:pt x="103" y="296"/>
                  </a:cubicBezTo>
                  <a:cubicBezTo>
                    <a:pt x="120" y="299"/>
                    <a:pt x="138" y="298"/>
                    <a:pt x="155" y="293"/>
                  </a:cubicBezTo>
                  <a:cubicBezTo>
                    <a:pt x="210" y="275"/>
                    <a:pt x="253" y="226"/>
                    <a:pt x="264" y="169"/>
                  </a:cubicBezTo>
                  <a:cubicBezTo>
                    <a:pt x="290" y="25"/>
                    <a:pt x="108" y="-68"/>
                    <a:pt x="23" y="62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14">
              <a:extLst>
                <a:ext uri="{FF2B5EF4-FFF2-40B4-BE49-F238E27FC236}">
                  <a16:creationId xmlns:a16="http://schemas.microsoft.com/office/drawing/2014/main" id="{73513210-DA19-1546-91E7-80164B54F578}"/>
                </a:ext>
              </a:extLst>
            </p:cNvPr>
            <p:cNvSpPr/>
            <p:nvPr/>
          </p:nvSpPr>
          <p:spPr>
            <a:xfrm>
              <a:off x="17613553" y="3976349"/>
              <a:ext cx="336089" cy="3547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1" h="286">
                  <a:moveTo>
                    <a:pt x="0" y="138"/>
                  </a:moveTo>
                  <a:cubicBezTo>
                    <a:pt x="-1" y="150"/>
                    <a:pt x="0" y="163"/>
                    <a:pt x="2" y="174"/>
                  </a:cubicBezTo>
                  <a:cubicBezTo>
                    <a:pt x="32" y="335"/>
                    <a:pt x="239" y="315"/>
                    <a:pt x="267" y="164"/>
                  </a:cubicBezTo>
                  <a:cubicBezTo>
                    <a:pt x="303" y="-35"/>
                    <a:pt x="18" y="-63"/>
                    <a:pt x="0" y="138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15">
              <a:extLst>
                <a:ext uri="{FF2B5EF4-FFF2-40B4-BE49-F238E27FC236}">
                  <a16:creationId xmlns:a16="http://schemas.microsoft.com/office/drawing/2014/main" id="{A3689436-F9F2-4E4B-B445-AE566D43F3AA}"/>
                </a:ext>
              </a:extLst>
            </p:cNvPr>
            <p:cNvSpPr/>
            <p:nvPr/>
          </p:nvSpPr>
          <p:spPr>
            <a:xfrm>
              <a:off x="17477872" y="1273945"/>
              <a:ext cx="3390764" cy="45172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5" h="3630">
                  <a:moveTo>
                    <a:pt x="538" y="5"/>
                  </a:moveTo>
                  <a:cubicBezTo>
                    <a:pt x="344" y="23"/>
                    <a:pt x="141" y="107"/>
                    <a:pt x="49" y="279"/>
                  </a:cubicBezTo>
                  <a:cubicBezTo>
                    <a:pt x="-38" y="445"/>
                    <a:pt x="0" y="653"/>
                    <a:pt x="86" y="818"/>
                  </a:cubicBezTo>
                  <a:cubicBezTo>
                    <a:pt x="255" y="1146"/>
                    <a:pt x="581" y="1359"/>
                    <a:pt x="910" y="1520"/>
                  </a:cubicBezTo>
                  <a:cubicBezTo>
                    <a:pt x="1239" y="1680"/>
                    <a:pt x="1590" y="1807"/>
                    <a:pt x="1881" y="2030"/>
                  </a:cubicBezTo>
                  <a:cubicBezTo>
                    <a:pt x="2357" y="2395"/>
                    <a:pt x="2625" y="3016"/>
                    <a:pt x="2572" y="3614"/>
                  </a:cubicBezTo>
                  <a:cubicBezTo>
                    <a:pt x="2571" y="3631"/>
                    <a:pt x="2594" y="3636"/>
                    <a:pt x="2600" y="3620"/>
                  </a:cubicBezTo>
                  <a:cubicBezTo>
                    <a:pt x="2869" y="2907"/>
                    <a:pt x="2672" y="2123"/>
                    <a:pt x="2312" y="1386"/>
                  </a:cubicBezTo>
                  <a:cubicBezTo>
                    <a:pt x="1997" y="743"/>
                    <a:pt x="1337" y="-74"/>
                    <a:pt x="538" y="5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16">
              <a:extLst>
                <a:ext uri="{FF2B5EF4-FFF2-40B4-BE49-F238E27FC236}">
                  <a16:creationId xmlns:a16="http://schemas.microsoft.com/office/drawing/2014/main" id="{4BD81769-D7AF-2740-A5FC-E54CDD6ED2AE}"/>
                </a:ext>
              </a:extLst>
            </p:cNvPr>
            <p:cNvSpPr/>
            <p:nvPr/>
          </p:nvSpPr>
          <p:spPr>
            <a:xfrm>
              <a:off x="19496895" y="7741789"/>
              <a:ext cx="2027737" cy="3546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30" h="2850">
                  <a:moveTo>
                    <a:pt x="783" y="1570"/>
                  </a:moveTo>
                  <a:cubicBezTo>
                    <a:pt x="611" y="1702"/>
                    <a:pt x="411" y="1794"/>
                    <a:pt x="248" y="1938"/>
                  </a:cubicBezTo>
                  <a:cubicBezTo>
                    <a:pt x="85" y="2080"/>
                    <a:pt x="-40" y="2299"/>
                    <a:pt x="12" y="2510"/>
                  </a:cubicBezTo>
                  <a:cubicBezTo>
                    <a:pt x="81" y="2800"/>
                    <a:pt x="461" y="2921"/>
                    <a:pt x="735" y="2809"/>
                  </a:cubicBezTo>
                  <a:cubicBezTo>
                    <a:pt x="1009" y="2697"/>
                    <a:pt x="1187" y="2429"/>
                    <a:pt x="1310" y="2158"/>
                  </a:cubicBezTo>
                  <a:cubicBezTo>
                    <a:pt x="1610" y="1493"/>
                    <a:pt x="1759" y="673"/>
                    <a:pt x="1487" y="10"/>
                  </a:cubicBezTo>
                  <a:cubicBezTo>
                    <a:pt x="1480" y="-7"/>
                    <a:pt x="1455" y="0"/>
                    <a:pt x="1457" y="17"/>
                  </a:cubicBezTo>
                  <a:cubicBezTo>
                    <a:pt x="1476" y="261"/>
                    <a:pt x="1372" y="587"/>
                    <a:pt x="1309" y="794"/>
                  </a:cubicBezTo>
                  <a:cubicBezTo>
                    <a:pt x="1216" y="1100"/>
                    <a:pt x="1039" y="1375"/>
                    <a:pt x="783" y="1570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17">
              <a:extLst>
                <a:ext uri="{FF2B5EF4-FFF2-40B4-BE49-F238E27FC236}">
                  <a16:creationId xmlns:a16="http://schemas.microsoft.com/office/drawing/2014/main" id="{C2BE3A98-DE34-D24C-A08D-71B2EF639F97}"/>
                </a:ext>
              </a:extLst>
            </p:cNvPr>
            <p:cNvSpPr/>
            <p:nvPr/>
          </p:nvSpPr>
          <p:spPr>
            <a:xfrm>
              <a:off x="1945585" y="5172576"/>
              <a:ext cx="2418595" cy="60894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44" h="4893">
                  <a:moveTo>
                    <a:pt x="7" y="2000"/>
                  </a:moveTo>
                  <a:cubicBezTo>
                    <a:pt x="70" y="2787"/>
                    <a:pt x="302" y="3946"/>
                    <a:pt x="1057" y="4893"/>
                  </a:cubicBezTo>
                  <a:cubicBezTo>
                    <a:pt x="1048" y="4298"/>
                    <a:pt x="1054" y="3702"/>
                    <a:pt x="1108" y="3110"/>
                  </a:cubicBezTo>
                  <a:cubicBezTo>
                    <a:pt x="1158" y="2572"/>
                    <a:pt x="1225" y="2059"/>
                    <a:pt x="1530" y="1598"/>
                  </a:cubicBezTo>
                  <a:cubicBezTo>
                    <a:pt x="1677" y="1376"/>
                    <a:pt x="1887" y="1156"/>
                    <a:pt x="1934" y="883"/>
                  </a:cubicBezTo>
                  <a:cubicBezTo>
                    <a:pt x="1982" y="607"/>
                    <a:pt x="1849" y="335"/>
                    <a:pt x="1652" y="148"/>
                  </a:cubicBezTo>
                  <a:cubicBezTo>
                    <a:pt x="1477" y="-17"/>
                    <a:pt x="1218" y="-34"/>
                    <a:pt x="1000" y="47"/>
                  </a:cubicBezTo>
                  <a:cubicBezTo>
                    <a:pt x="261" y="321"/>
                    <a:pt x="-51" y="1276"/>
                    <a:pt x="7" y="2000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18">
              <a:extLst>
                <a:ext uri="{FF2B5EF4-FFF2-40B4-BE49-F238E27FC236}">
                  <a16:creationId xmlns:a16="http://schemas.microsoft.com/office/drawing/2014/main" id="{996E999F-8FA1-A14F-A3F3-A3192A89EC80}"/>
                </a:ext>
              </a:extLst>
            </p:cNvPr>
            <p:cNvSpPr/>
            <p:nvPr/>
          </p:nvSpPr>
          <p:spPr>
            <a:xfrm>
              <a:off x="13843133" y="6484568"/>
              <a:ext cx="6456638" cy="43517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88" h="3497">
                  <a:moveTo>
                    <a:pt x="0" y="2937"/>
                  </a:moveTo>
                  <a:cubicBezTo>
                    <a:pt x="0" y="2937"/>
                    <a:pt x="1788" y="3204"/>
                    <a:pt x="2524" y="2116"/>
                  </a:cubicBezTo>
                  <a:cubicBezTo>
                    <a:pt x="2831" y="1660"/>
                    <a:pt x="3087" y="1117"/>
                    <a:pt x="3441" y="695"/>
                  </a:cubicBezTo>
                  <a:cubicBezTo>
                    <a:pt x="3742" y="338"/>
                    <a:pt x="4249" y="-172"/>
                    <a:pt x="4771" y="57"/>
                  </a:cubicBezTo>
                  <a:cubicBezTo>
                    <a:pt x="5284" y="282"/>
                    <a:pt x="5243" y="1100"/>
                    <a:pt x="5074" y="1531"/>
                  </a:cubicBezTo>
                  <a:cubicBezTo>
                    <a:pt x="4873" y="2044"/>
                    <a:pt x="4450" y="2450"/>
                    <a:pt x="4002" y="2752"/>
                  </a:cubicBezTo>
                  <a:cubicBezTo>
                    <a:pt x="2323" y="3886"/>
                    <a:pt x="897" y="3539"/>
                    <a:pt x="0" y="2937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19">
              <a:extLst>
                <a:ext uri="{FF2B5EF4-FFF2-40B4-BE49-F238E27FC236}">
                  <a16:creationId xmlns:a16="http://schemas.microsoft.com/office/drawing/2014/main" id="{1AC49D8D-CB36-7545-A05D-4117A6AA1CF1}"/>
                </a:ext>
              </a:extLst>
            </p:cNvPr>
            <p:cNvSpPr/>
            <p:nvPr/>
          </p:nvSpPr>
          <p:spPr>
            <a:xfrm>
              <a:off x="5618912" y="7621046"/>
              <a:ext cx="1292075" cy="21285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9" h="1711">
                  <a:moveTo>
                    <a:pt x="406" y="1373"/>
                  </a:moveTo>
                  <a:cubicBezTo>
                    <a:pt x="272" y="1211"/>
                    <a:pt x="178" y="1021"/>
                    <a:pt x="103" y="825"/>
                  </a:cubicBezTo>
                  <a:cubicBezTo>
                    <a:pt x="43" y="670"/>
                    <a:pt x="-6" y="507"/>
                    <a:pt x="0" y="341"/>
                  </a:cubicBezTo>
                  <a:cubicBezTo>
                    <a:pt x="6" y="203"/>
                    <a:pt x="68" y="49"/>
                    <a:pt x="198" y="9"/>
                  </a:cubicBezTo>
                  <a:cubicBezTo>
                    <a:pt x="278" y="-15"/>
                    <a:pt x="366" y="10"/>
                    <a:pt x="435" y="59"/>
                  </a:cubicBezTo>
                  <a:cubicBezTo>
                    <a:pt x="503" y="106"/>
                    <a:pt x="555" y="173"/>
                    <a:pt x="604" y="241"/>
                  </a:cubicBezTo>
                  <a:cubicBezTo>
                    <a:pt x="835" y="569"/>
                    <a:pt x="1009" y="957"/>
                    <a:pt x="1030" y="1362"/>
                  </a:cubicBezTo>
                  <a:cubicBezTo>
                    <a:pt x="1039" y="1541"/>
                    <a:pt x="1076" y="1740"/>
                    <a:pt x="867" y="1707"/>
                  </a:cubicBezTo>
                  <a:cubicBezTo>
                    <a:pt x="695" y="1680"/>
                    <a:pt x="511" y="1499"/>
                    <a:pt x="406" y="1373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20">
              <a:extLst>
                <a:ext uri="{FF2B5EF4-FFF2-40B4-BE49-F238E27FC236}">
                  <a16:creationId xmlns:a16="http://schemas.microsoft.com/office/drawing/2014/main" id="{32C7BEF3-079F-F448-B986-B083FDE2570B}"/>
                </a:ext>
              </a:extLst>
            </p:cNvPr>
            <p:cNvSpPr/>
            <p:nvPr/>
          </p:nvSpPr>
          <p:spPr>
            <a:xfrm>
              <a:off x="11415824" y="11335452"/>
              <a:ext cx="2211963" cy="8339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8" h="671">
                  <a:moveTo>
                    <a:pt x="767" y="667"/>
                  </a:moveTo>
                  <a:cubicBezTo>
                    <a:pt x="533" y="653"/>
                    <a:pt x="283" y="608"/>
                    <a:pt x="113" y="444"/>
                  </a:cubicBezTo>
                  <a:cubicBezTo>
                    <a:pt x="19" y="356"/>
                    <a:pt x="-42" y="202"/>
                    <a:pt x="36" y="99"/>
                  </a:cubicBezTo>
                  <a:cubicBezTo>
                    <a:pt x="82" y="40"/>
                    <a:pt x="159" y="17"/>
                    <a:pt x="233" y="7"/>
                  </a:cubicBezTo>
                  <a:cubicBezTo>
                    <a:pt x="508" y="-29"/>
                    <a:pt x="783" y="71"/>
                    <a:pt x="1028" y="201"/>
                  </a:cubicBezTo>
                  <a:cubicBezTo>
                    <a:pt x="1272" y="331"/>
                    <a:pt x="1524" y="447"/>
                    <a:pt x="1778" y="557"/>
                  </a:cubicBezTo>
                  <a:cubicBezTo>
                    <a:pt x="1453" y="633"/>
                    <a:pt x="1096" y="686"/>
                    <a:pt x="767" y="667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21">
              <a:extLst>
                <a:ext uri="{FF2B5EF4-FFF2-40B4-BE49-F238E27FC236}">
                  <a16:creationId xmlns:a16="http://schemas.microsoft.com/office/drawing/2014/main" id="{5149D490-8011-8740-BA2F-96996CF92D17}"/>
                </a:ext>
              </a:extLst>
            </p:cNvPr>
            <p:cNvSpPr/>
            <p:nvPr/>
          </p:nvSpPr>
          <p:spPr>
            <a:xfrm>
              <a:off x="4685332" y="9755834"/>
              <a:ext cx="1602024" cy="23177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8" h="1863">
                  <a:moveTo>
                    <a:pt x="1277" y="1861"/>
                  </a:moveTo>
                  <a:cubicBezTo>
                    <a:pt x="996" y="1682"/>
                    <a:pt x="-287" y="814"/>
                    <a:pt x="58" y="59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82" y="41"/>
                    <a:pt x="332" y="-133"/>
                    <a:pt x="490" y="223"/>
                  </a:cubicBezTo>
                  <a:cubicBezTo>
                    <a:pt x="648" y="580"/>
                    <a:pt x="901" y="1455"/>
                    <a:pt x="1286" y="1851"/>
                  </a:cubicBezTo>
                  <a:cubicBezTo>
                    <a:pt x="1291" y="1856"/>
                    <a:pt x="1284" y="1866"/>
                    <a:pt x="1277" y="1861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22">
              <a:extLst>
                <a:ext uri="{FF2B5EF4-FFF2-40B4-BE49-F238E27FC236}">
                  <a16:creationId xmlns:a16="http://schemas.microsoft.com/office/drawing/2014/main" id="{527B6B77-C99B-8F40-9F0C-A8FB83125C66}"/>
                </a:ext>
              </a:extLst>
            </p:cNvPr>
            <p:cNvSpPr/>
            <p:nvPr/>
          </p:nvSpPr>
          <p:spPr>
            <a:xfrm>
              <a:off x="4503595" y="2895885"/>
              <a:ext cx="1172577" cy="27409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3" h="2203">
                  <a:moveTo>
                    <a:pt x="105" y="2203"/>
                  </a:moveTo>
                  <a:cubicBezTo>
                    <a:pt x="105" y="2203"/>
                    <a:pt x="36" y="1947"/>
                    <a:pt x="33" y="1889"/>
                  </a:cubicBezTo>
                  <a:cubicBezTo>
                    <a:pt x="24" y="1728"/>
                    <a:pt x="-6" y="1554"/>
                    <a:pt x="1" y="1393"/>
                  </a:cubicBezTo>
                  <a:cubicBezTo>
                    <a:pt x="19" y="1011"/>
                    <a:pt x="117" y="609"/>
                    <a:pt x="350" y="293"/>
                  </a:cubicBezTo>
                  <a:cubicBezTo>
                    <a:pt x="447" y="160"/>
                    <a:pt x="666" y="-59"/>
                    <a:pt x="853" y="15"/>
                  </a:cubicBezTo>
                  <a:cubicBezTo>
                    <a:pt x="1034" y="87"/>
                    <a:pt x="898" y="310"/>
                    <a:pt x="822" y="409"/>
                  </a:cubicBezTo>
                  <a:cubicBezTo>
                    <a:pt x="535" y="781"/>
                    <a:pt x="105" y="2203"/>
                    <a:pt x="105" y="2203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23">
              <a:extLst>
                <a:ext uri="{FF2B5EF4-FFF2-40B4-BE49-F238E27FC236}">
                  <a16:creationId xmlns:a16="http://schemas.microsoft.com/office/drawing/2014/main" id="{08AEAA92-D98E-C64D-B9F9-DF7BCCFA1476}"/>
                </a:ext>
              </a:extLst>
            </p:cNvPr>
            <p:cNvSpPr/>
            <p:nvPr/>
          </p:nvSpPr>
          <p:spPr>
            <a:xfrm>
              <a:off x="6933393" y="12048707"/>
              <a:ext cx="246465" cy="2626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212">
                  <a:moveTo>
                    <a:pt x="23" y="6"/>
                  </a:moveTo>
                  <a:cubicBezTo>
                    <a:pt x="12" y="13"/>
                    <a:pt x="3" y="27"/>
                    <a:pt x="0" y="48"/>
                  </a:cubicBezTo>
                  <a:cubicBezTo>
                    <a:pt x="-1" y="66"/>
                    <a:pt x="4" y="85"/>
                    <a:pt x="10" y="102"/>
                  </a:cubicBezTo>
                  <a:cubicBezTo>
                    <a:pt x="22" y="131"/>
                    <a:pt x="37" y="159"/>
                    <a:pt x="60" y="180"/>
                  </a:cubicBezTo>
                  <a:cubicBezTo>
                    <a:pt x="81" y="199"/>
                    <a:pt x="116" y="213"/>
                    <a:pt x="144" y="212"/>
                  </a:cubicBezTo>
                  <a:cubicBezTo>
                    <a:pt x="159" y="212"/>
                    <a:pt x="174" y="207"/>
                    <a:pt x="184" y="196"/>
                  </a:cubicBezTo>
                  <a:cubicBezTo>
                    <a:pt x="227" y="146"/>
                    <a:pt x="164" y="65"/>
                    <a:pt x="128" y="33"/>
                  </a:cubicBezTo>
                  <a:cubicBezTo>
                    <a:pt x="103" y="10"/>
                    <a:pt x="53" y="-10"/>
                    <a:pt x="23" y="6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24">
              <a:extLst>
                <a:ext uri="{FF2B5EF4-FFF2-40B4-BE49-F238E27FC236}">
                  <a16:creationId xmlns:a16="http://schemas.microsoft.com/office/drawing/2014/main" id="{5688CCD0-A51C-8444-9FFB-51B22C6675C2}"/>
                </a:ext>
              </a:extLst>
            </p:cNvPr>
            <p:cNvSpPr/>
            <p:nvPr/>
          </p:nvSpPr>
          <p:spPr>
            <a:xfrm>
              <a:off x="17660854" y="5127764"/>
              <a:ext cx="512847" cy="6223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501">
                  <a:moveTo>
                    <a:pt x="108" y="42"/>
                  </a:moveTo>
                  <a:cubicBezTo>
                    <a:pt x="59" y="79"/>
                    <a:pt x="28" y="135"/>
                    <a:pt x="12" y="193"/>
                  </a:cubicBezTo>
                  <a:cubicBezTo>
                    <a:pt x="-8" y="266"/>
                    <a:pt x="-4" y="350"/>
                    <a:pt x="38" y="412"/>
                  </a:cubicBezTo>
                  <a:cubicBezTo>
                    <a:pt x="69" y="458"/>
                    <a:pt x="120" y="490"/>
                    <a:pt x="173" y="498"/>
                  </a:cubicBezTo>
                  <a:cubicBezTo>
                    <a:pt x="227" y="506"/>
                    <a:pt x="285" y="491"/>
                    <a:pt x="327" y="456"/>
                  </a:cubicBezTo>
                  <a:cubicBezTo>
                    <a:pt x="403" y="395"/>
                    <a:pt x="424" y="286"/>
                    <a:pt x="408" y="190"/>
                  </a:cubicBezTo>
                  <a:cubicBezTo>
                    <a:pt x="382" y="42"/>
                    <a:pt x="243" y="-63"/>
                    <a:pt x="108" y="4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25">
              <a:extLst>
                <a:ext uri="{FF2B5EF4-FFF2-40B4-BE49-F238E27FC236}">
                  <a16:creationId xmlns:a16="http://schemas.microsoft.com/office/drawing/2014/main" id="{DCC4A172-48B2-0A46-821D-8AE03CA9CA25}"/>
                </a:ext>
              </a:extLst>
            </p:cNvPr>
            <p:cNvSpPr/>
            <p:nvPr/>
          </p:nvSpPr>
          <p:spPr>
            <a:xfrm>
              <a:off x="6669501" y="785990"/>
              <a:ext cx="9359454" cy="31716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20" h="2549">
                  <a:moveTo>
                    <a:pt x="0" y="2549"/>
                  </a:moveTo>
                  <a:cubicBezTo>
                    <a:pt x="0" y="2549"/>
                    <a:pt x="1257" y="1034"/>
                    <a:pt x="2676" y="904"/>
                  </a:cubicBezTo>
                  <a:cubicBezTo>
                    <a:pt x="4094" y="773"/>
                    <a:pt x="5470" y="1209"/>
                    <a:pt x="6239" y="1732"/>
                  </a:cubicBezTo>
                  <a:cubicBezTo>
                    <a:pt x="6474" y="1891"/>
                    <a:pt x="6798" y="2050"/>
                    <a:pt x="7088" y="2004"/>
                  </a:cubicBezTo>
                  <a:cubicBezTo>
                    <a:pt x="7801" y="1888"/>
                    <a:pt x="7493" y="1158"/>
                    <a:pt x="7147" y="860"/>
                  </a:cubicBezTo>
                  <a:cubicBezTo>
                    <a:pt x="6798" y="557"/>
                    <a:pt x="6335" y="304"/>
                    <a:pt x="5889" y="176"/>
                  </a:cubicBezTo>
                  <a:cubicBezTo>
                    <a:pt x="5111" y="-46"/>
                    <a:pt x="4281" y="-36"/>
                    <a:pt x="3488" y="86"/>
                  </a:cubicBezTo>
                  <a:cubicBezTo>
                    <a:pt x="3488" y="86"/>
                    <a:pt x="867" y="337"/>
                    <a:pt x="0" y="2549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C12D60A9-603F-E24A-ADF5-D6396C80DD46}"/>
              </a:ext>
            </a:extLst>
          </p:cNvPr>
          <p:cNvSpPr txBox="1"/>
          <p:nvPr/>
        </p:nvSpPr>
        <p:spPr>
          <a:xfrm>
            <a:off x="4336475" y="4173819"/>
            <a:ext cx="59418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1F7F56-103A-3842-8791-B2E018195FD7}"/>
              </a:ext>
            </a:extLst>
          </p:cNvPr>
          <p:cNvSpPr txBox="1"/>
          <p:nvPr/>
        </p:nvSpPr>
        <p:spPr>
          <a:xfrm>
            <a:off x="4336475" y="4855161"/>
            <a:ext cx="594184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A438850-3737-304D-8796-22739D4B8042}"/>
              </a:ext>
            </a:extLst>
          </p:cNvPr>
          <p:cNvSpPr txBox="1"/>
          <p:nvPr/>
        </p:nvSpPr>
        <p:spPr>
          <a:xfrm>
            <a:off x="4336475" y="7221643"/>
            <a:ext cx="59418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B8823C-0769-0941-A7A1-7910F464ABD2}"/>
              </a:ext>
            </a:extLst>
          </p:cNvPr>
          <p:cNvSpPr txBox="1"/>
          <p:nvPr/>
        </p:nvSpPr>
        <p:spPr>
          <a:xfrm>
            <a:off x="4336475" y="7902985"/>
            <a:ext cx="594184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3A4014D-69F0-5743-99D9-B9F24531F493}"/>
              </a:ext>
            </a:extLst>
          </p:cNvPr>
          <p:cNvSpPr txBox="1"/>
          <p:nvPr/>
        </p:nvSpPr>
        <p:spPr>
          <a:xfrm>
            <a:off x="4336475" y="10308159"/>
            <a:ext cx="59418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9DE1F92-6509-3A4C-ACFA-9603BA74C577}"/>
              </a:ext>
            </a:extLst>
          </p:cNvPr>
          <p:cNvSpPr txBox="1"/>
          <p:nvPr/>
        </p:nvSpPr>
        <p:spPr>
          <a:xfrm>
            <a:off x="4336475" y="10989501"/>
            <a:ext cx="594184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E4F967C-C172-E743-BCE2-FF364395F3D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125CEB2-9C95-B345-9007-7D3E0B1DEF17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A186A97-6111-4145-B692-31B8DA30D6B6}"/>
              </a:ext>
            </a:extLst>
          </p:cNvPr>
          <p:cNvSpPr txBox="1"/>
          <p:nvPr/>
        </p:nvSpPr>
        <p:spPr>
          <a:xfrm>
            <a:off x="2092021" y="4500304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2C94D60-5B99-CA4B-87FC-82AA2030AACF}"/>
              </a:ext>
            </a:extLst>
          </p:cNvPr>
          <p:cNvSpPr txBox="1"/>
          <p:nvPr/>
        </p:nvSpPr>
        <p:spPr>
          <a:xfrm>
            <a:off x="2092021" y="7541455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87D1DF8-0F8B-F14D-9604-D09465A811AB}"/>
              </a:ext>
            </a:extLst>
          </p:cNvPr>
          <p:cNvSpPr txBox="1"/>
          <p:nvPr/>
        </p:nvSpPr>
        <p:spPr>
          <a:xfrm>
            <a:off x="2092021" y="10562510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F12176D-5A17-D84A-B309-BA55A31863CD}"/>
              </a:ext>
            </a:extLst>
          </p:cNvPr>
          <p:cNvGrpSpPr/>
          <p:nvPr/>
        </p:nvGrpSpPr>
        <p:grpSpPr>
          <a:xfrm>
            <a:off x="14119899" y="4825750"/>
            <a:ext cx="6415935" cy="7541537"/>
            <a:chOff x="7772371" y="1837827"/>
            <a:chExt cx="8443301" cy="9924582"/>
          </a:xfrm>
        </p:grpSpPr>
        <p:sp>
          <p:nvSpPr>
            <p:cNvPr id="34" name="Freeform: Shape 26">
              <a:extLst>
                <a:ext uri="{FF2B5EF4-FFF2-40B4-BE49-F238E27FC236}">
                  <a16:creationId xmlns:a16="http://schemas.microsoft.com/office/drawing/2014/main" id="{EC8EA956-0F3A-F04B-9A45-07F87CDAA160}"/>
                </a:ext>
              </a:extLst>
            </p:cNvPr>
            <p:cNvSpPr/>
            <p:nvPr/>
          </p:nvSpPr>
          <p:spPr>
            <a:xfrm>
              <a:off x="11136991" y="3640260"/>
              <a:ext cx="2631452" cy="9012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15" h="725">
                  <a:moveTo>
                    <a:pt x="0" y="0"/>
                  </a:moveTo>
                  <a:cubicBezTo>
                    <a:pt x="0" y="0"/>
                    <a:pt x="268" y="64"/>
                    <a:pt x="418" y="169"/>
                  </a:cubicBezTo>
                  <a:cubicBezTo>
                    <a:pt x="447" y="189"/>
                    <a:pt x="481" y="198"/>
                    <a:pt x="516" y="197"/>
                  </a:cubicBezTo>
                  <a:cubicBezTo>
                    <a:pt x="665" y="185"/>
                    <a:pt x="1089" y="182"/>
                    <a:pt x="1605" y="408"/>
                  </a:cubicBezTo>
                  <a:cubicBezTo>
                    <a:pt x="1611" y="411"/>
                    <a:pt x="1617" y="414"/>
                    <a:pt x="1624" y="418"/>
                  </a:cubicBezTo>
                  <a:cubicBezTo>
                    <a:pt x="1645" y="428"/>
                    <a:pt x="1719" y="457"/>
                    <a:pt x="1814" y="408"/>
                  </a:cubicBezTo>
                  <a:cubicBezTo>
                    <a:pt x="1814" y="408"/>
                    <a:pt x="2086" y="241"/>
                    <a:pt x="2105" y="433"/>
                  </a:cubicBezTo>
                  <a:cubicBezTo>
                    <a:pt x="2124" y="626"/>
                    <a:pt x="2143" y="799"/>
                    <a:pt x="1904" y="693"/>
                  </a:cubicBezTo>
                  <a:cubicBezTo>
                    <a:pt x="1904" y="693"/>
                    <a:pt x="1740" y="603"/>
                    <a:pt x="1615" y="665"/>
                  </a:cubicBezTo>
                  <a:cubicBezTo>
                    <a:pt x="1491" y="725"/>
                    <a:pt x="918" y="735"/>
                    <a:pt x="629" y="678"/>
                  </a:cubicBezTo>
                  <a:cubicBezTo>
                    <a:pt x="617" y="675"/>
                    <a:pt x="606" y="674"/>
                    <a:pt x="594" y="674"/>
                  </a:cubicBezTo>
                  <a:cubicBezTo>
                    <a:pt x="524" y="674"/>
                    <a:pt x="264" y="673"/>
                    <a:pt x="202" y="667"/>
                  </a:cubicBezTo>
                  <a:close/>
                </a:path>
              </a:pathLst>
            </a:custGeom>
            <a:solidFill>
              <a:srgbClr val="A3694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27">
              <a:extLst>
                <a:ext uri="{FF2B5EF4-FFF2-40B4-BE49-F238E27FC236}">
                  <a16:creationId xmlns:a16="http://schemas.microsoft.com/office/drawing/2014/main" id="{FBA753DD-2086-EA47-89FB-B41BBB312806}"/>
                </a:ext>
              </a:extLst>
            </p:cNvPr>
            <p:cNvSpPr/>
            <p:nvPr/>
          </p:nvSpPr>
          <p:spPr>
            <a:xfrm>
              <a:off x="11260224" y="4047297"/>
              <a:ext cx="2508216" cy="4941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6" h="398">
                  <a:moveTo>
                    <a:pt x="1442" y="232"/>
                  </a:moveTo>
                  <a:cubicBezTo>
                    <a:pt x="1114" y="300"/>
                    <a:pt x="372" y="116"/>
                    <a:pt x="0" y="0"/>
                  </a:cubicBezTo>
                  <a:lnTo>
                    <a:pt x="103" y="340"/>
                  </a:lnTo>
                  <a:cubicBezTo>
                    <a:pt x="165" y="346"/>
                    <a:pt x="425" y="347"/>
                    <a:pt x="495" y="347"/>
                  </a:cubicBezTo>
                  <a:cubicBezTo>
                    <a:pt x="507" y="347"/>
                    <a:pt x="518" y="348"/>
                    <a:pt x="530" y="351"/>
                  </a:cubicBezTo>
                  <a:cubicBezTo>
                    <a:pt x="819" y="408"/>
                    <a:pt x="1392" y="398"/>
                    <a:pt x="1514" y="338"/>
                  </a:cubicBezTo>
                  <a:cubicBezTo>
                    <a:pt x="1641" y="276"/>
                    <a:pt x="1805" y="366"/>
                    <a:pt x="1805" y="366"/>
                  </a:cubicBezTo>
                  <a:cubicBezTo>
                    <a:pt x="1969" y="438"/>
                    <a:pt x="2012" y="380"/>
                    <a:pt x="2016" y="274"/>
                  </a:cubicBezTo>
                  <a:cubicBezTo>
                    <a:pt x="1890" y="221"/>
                    <a:pt x="1694" y="180"/>
                    <a:pt x="1442" y="232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28">
              <a:extLst>
                <a:ext uri="{FF2B5EF4-FFF2-40B4-BE49-F238E27FC236}">
                  <a16:creationId xmlns:a16="http://schemas.microsoft.com/office/drawing/2014/main" id="{D6A2FA8D-1649-BC49-B494-3766F1F8CAC3}"/>
                </a:ext>
              </a:extLst>
            </p:cNvPr>
            <p:cNvSpPr/>
            <p:nvPr/>
          </p:nvSpPr>
          <p:spPr>
            <a:xfrm>
              <a:off x="11664779" y="4087130"/>
              <a:ext cx="224059" cy="435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36">
                  <a:moveTo>
                    <a:pt x="0" y="6"/>
                  </a:moveTo>
                  <a:cubicBezTo>
                    <a:pt x="15" y="2"/>
                    <a:pt x="31" y="1"/>
                    <a:pt x="46" y="0"/>
                  </a:cubicBezTo>
                  <a:cubicBezTo>
                    <a:pt x="63" y="-1"/>
                    <a:pt x="78" y="0"/>
                    <a:pt x="94" y="3"/>
                  </a:cubicBezTo>
                  <a:cubicBezTo>
                    <a:pt x="124" y="7"/>
                    <a:pt x="155" y="16"/>
                    <a:pt x="181" y="36"/>
                  </a:cubicBezTo>
                  <a:cubicBezTo>
                    <a:pt x="166" y="32"/>
                    <a:pt x="151" y="28"/>
                    <a:pt x="136" y="24"/>
                  </a:cubicBezTo>
                  <a:cubicBezTo>
                    <a:pt x="121" y="22"/>
                    <a:pt x="107" y="19"/>
                    <a:pt x="91" y="16"/>
                  </a:cubicBezTo>
                  <a:cubicBezTo>
                    <a:pt x="62" y="12"/>
                    <a:pt x="31" y="10"/>
                    <a:pt x="0" y="6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29">
              <a:extLst>
                <a:ext uri="{FF2B5EF4-FFF2-40B4-BE49-F238E27FC236}">
                  <a16:creationId xmlns:a16="http://schemas.microsoft.com/office/drawing/2014/main" id="{758F96D6-FE51-984D-9533-AFCEDFDFEC45}"/>
                </a:ext>
              </a:extLst>
            </p:cNvPr>
            <p:cNvSpPr/>
            <p:nvPr/>
          </p:nvSpPr>
          <p:spPr>
            <a:xfrm>
              <a:off x="14613644" y="7669589"/>
              <a:ext cx="1570905" cy="15808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3" h="1271">
                  <a:moveTo>
                    <a:pt x="1263" y="637"/>
                  </a:moveTo>
                  <a:cubicBezTo>
                    <a:pt x="1263" y="987"/>
                    <a:pt x="979" y="1271"/>
                    <a:pt x="631" y="1271"/>
                  </a:cubicBezTo>
                  <a:cubicBezTo>
                    <a:pt x="283" y="1271"/>
                    <a:pt x="0" y="987"/>
                    <a:pt x="0" y="637"/>
                  </a:cubicBezTo>
                  <a:cubicBezTo>
                    <a:pt x="0" y="285"/>
                    <a:pt x="283" y="0"/>
                    <a:pt x="631" y="0"/>
                  </a:cubicBezTo>
                  <a:cubicBezTo>
                    <a:pt x="979" y="0"/>
                    <a:pt x="1263" y="285"/>
                    <a:pt x="1263" y="637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30">
              <a:extLst>
                <a:ext uri="{FF2B5EF4-FFF2-40B4-BE49-F238E27FC236}">
                  <a16:creationId xmlns:a16="http://schemas.microsoft.com/office/drawing/2014/main" id="{5CFBD7CD-64D0-F844-9503-D32FC7CBFD7A}"/>
                </a:ext>
              </a:extLst>
            </p:cNvPr>
            <p:cNvSpPr/>
            <p:nvPr/>
          </p:nvSpPr>
          <p:spPr>
            <a:xfrm>
              <a:off x="15141432" y="8204845"/>
              <a:ext cx="542721" cy="5763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7" h="464">
                  <a:moveTo>
                    <a:pt x="56" y="89"/>
                  </a:moveTo>
                  <a:cubicBezTo>
                    <a:pt x="41" y="96"/>
                    <a:pt x="26" y="102"/>
                    <a:pt x="15" y="115"/>
                  </a:cubicBezTo>
                  <a:cubicBezTo>
                    <a:pt x="-1" y="135"/>
                    <a:pt x="-1" y="163"/>
                    <a:pt x="0" y="188"/>
                  </a:cubicBezTo>
                  <a:cubicBezTo>
                    <a:pt x="3" y="244"/>
                    <a:pt x="11" y="298"/>
                    <a:pt x="22" y="352"/>
                  </a:cubicBezTo>
                  <a:cubicBezTo>
                    <a:pt x="26" y="366"/>
                    <a:pt x="30" y="383"/>
                    <a:pt x="39" y="394"/>
                  </a:cubicBezTo>
                  <a:cubicBezTo>
                    <a:pt x="49" y="404"/>
                    <a:pt x="62" y="410"/>
                    <a:pt x="74" y="416"/>
                  </a:cubicBezTo>
                  <a:cubicBezTo>
                    <a:pt x="143" y="449"/>
                    <a:pt x="223" y="482"/>
                    <a:pt x="293" y="452"/>
                  </a:cubicBezTo>
                  <a:cubicBezTo>
                    <a:pt x="314" y="442"/>
                    <a:pt x="333" y="426"/>
                    <a:pt x="351" y="410"/>
                  </a:cubicBezTo>
                  <a:cubicBezTo>
                    <a:pt x="376" y="388"/>
                    <a:pt x="399" y="363"/>
                    <a:pt x="421" y="337"/>
                  </a:cubicBezTo>
                  <a:cubicBezTo>
                    <a:pt x="427" y="328"/>
                    <a:pt x="434" y="319"/>
                    <a:pt x="436" y="308"/>
                  </a:cubicBezTo>
                  <a:cubicBezTo>
                    <a:pt x="438" y="298"/>
                    <a:pt x="436" y="289"/>
                    <a:pt x="434" y="279"/>
                  </a:cubicBezTo>
                  <a:cubicBezTo>
                    <a:pt x="414" y="207"/>
                    <a:pt x="388" y="137"/>
                    <a:pt x="354" y="69"/>
                  </a:cubicBezTo>
                  <a:cubicBezTo>
                    <a:pt x="345" y="49"/>
                    <a:pt x="334" y="28"/>
                    <a:pt x="316" y="15"/>
                  </a:cubicBezTo>
                  <a:cubicBezTo>
                    <a:pt x="251" y="-37"/>
                    <a:pt x="114" y="61"/>
                    <a:pt x="56" y="89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31">
              <a:extLst>
                <a:ext uri="{FF2B5EF4-FFF2-40B4-BE49-F238E27FC236}">
                  <a16:creationId xmlns:a16="http://schemas.microsoft.com/office/drawing/2014/main" id="{538C9765-57B6-2647-BAE8-5E32C18A507C}"/>
                </a:ext>
              </a:extLst>
            </p:cNvPr>
            <p:cNvSpPr/>
            <p:nvPr/>
          </p:nvSpPr>
          <p:spPr>
            <a:xfrm>
              <a:off x="16213182" y="8711468"/>
              <a:ext cx="2490" cy="124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" h="11">
                  <a:moveTo>
                    <a:pt x="1" y="0"/>
                  </a:moveTo>
                  <a:lnTo>
                    <a:pt x="0" y="11"/>
                  </a:lnTo>
                  <a:cubicBezTo>
                    <a:pt x="4" y="9"/>
                    <a:pt x="4" y="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32">
              <a:extLst>
                <a:ext uri="{FF2B5EF4-FFF2-40B4-BE49-F238E27FC236}">
                  <a16:creationId xmlns:a16="http://schemas.microsoft.com/office/drawing/2014/main" id="{94A3AF9B-EB1C-C243-B4B1-9FCBE008388E}"/>
                </a:ext>
              </a:extLst>
            </p:cNvPr>
            <p:cNvSpPr/>
            <p:nvPr/>
          </p:nvSpPr>
          <p:spPr>
            <a:xfrm>
              <a:off x="15931863" y="8279532"/>
              <a:ext cx="253934" cy="4182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5" h="337">
                  <a:moveTo>
                    <a:pt x="47" y="56"/>
                  </a:moveTo>
                  <a:cubicBezTo>
                    <a:pt x="28" y="77"/>
                    <a:pt x="18" y="105"/>
                    <a:pt x="10" y="133"/>
                  </a:cubicBezTo>
                  <a:cubicBezTo>
                    <a:pt x="2" y="165"/>
                    <a:pt x="-5" y="200"/>
                    <a:pt x="6" y="232"/>
                  </a:cubicBezTo>
                  <a:cubicBezTo>
                    <a:pt x="19" y="273"/>
                    <a:pt x="55" y="302"/>
                    <a:pt x="94" y="318"/>
                  </a:cubicBezTo>
                  <a:cubicBezTo>
                    <a:pt x="119" y="328"/>
                    <a:pt x="148" y="333"/>
                    <a:pt x="176" y="337"/>
                  </a:cubicBezTo>
                  <a:cubicBezTo>
                    <a:pt x="194" y="277"/>
                    <a:pt x="205" y="213"/>
                    <a:pt x="205" y="147"/>
                  </a:cubicBezTo>
                  <a:cubicBezTo>
                    <a:pt x="205" y="97"/>
                    <a:pt x="199" y="47"/>
                    <a:pt x="187" y="0"/>
                  </a:cubicBezTo>
                  <a:cubicBezTo>
                    <a:pt x="160" y="4"/>
                    <a:pt x="132" y="11"/>
                    <a:pt x="106" y="21"/>
                  </a:cubicBezTo>
                  <a:cubicBezTo>
                    <a:pt x="85" y="29"/>
                    <a:pt x="64" y="39"/>
                    <a:pt x="47" y="56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33">
              <a:extLst>
                <a:ext uri="{FF2B5EF4-FFF2-40B4-BE49-F238E27FC236}">
                  <a16:creationId xmlns:a16="http://schemas.microsoft.com/office/drawing/2014/main" id="{2B99560D-3C83-F840-9913-BAD169DA5A6E}"/>
                </a:ext>
              </a:extLst>
            </p:cNvPr>
            <p:cNvSpPr/>
            <p:nvPr/>
          </p:nvSpPr>
          <p:spPr>
            <a:xfrm>
              <a:off x="15304497" y="7669589"/>
              <a:ext cx="548945" cy="3634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293">
                  <a:moveTo>
                    <a:pt x="11" y="4"/>
                  </a:moveTo>
                  <a:cubicBezTo>
                    <a:pt x="9" y="13"/>
                    <a:pt x="8" y="22"/>
                    <a:pt x="6" y="27"/>
                  </a:cubicBezTo>
                  <a:cubicBezTo>
                    <a:pt x="-9" y="74"/>
                    <a:pt x="6" y="127"/>
                    <a:pt x="39" y="164"/>
                  </a:cubicBezTo>
                  <a:lnTo>
                    <a:pt x="100" y="231"/>
                  </a:lnTo>
                  <a:cubicBezTo>
                    <a:pt x="129" y="263"/>
                    <a:pt x="163" y="296"/>
                    <a:pt x="205" y="293"/>
                  </a:cubicBezTo>
                  <a:cubicBezTo>
                    <a:pt x="224" y="291"/>
                    <a:pt x="241" y="283"/>
                    <a:pt x="259" y="273"/>
                  </a:cubicBezTo>
                  <a:cubicBezTo>
                    <a:pt x="297" y="253"/>
                    <a:pt x="337" y="231"/>
                    <a:pt x="376" y="211"/>
                  </a:cubicBezTo>
                  <a:cubicBezTo>
                    <a:pt x="411" y="192"/>
                    <a:pt x="451" y="167"/>
                    <a:pt x="441" y="118"/>
                  </a:cubicBezTo>
                  <a:cubicBezTo>
                    <a:pt x="339" y="44"/>
                    <a:pt x="213" y="0"/>
                    <a:pt x="77" y="0"/>
                  </a:cubicBezTo>
                  <a:cubicBezTo>
                    <a:pt x="55" y="0"/>
                    <a:pt x="32" y="3"/>
                    <a:pt x="11" y="4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34">
              <a:extLst>
                <a:ext uri="{FF2B5EF4-FFF2-40B4-BE49-F238E27FC236}">
                  <a16:creationId xmlns:a16="http://schemas.microsoft.com/office/drawing/2014/main" id="{525BE809-41C4-CB41-8696-AF04F9A9D92A}"/>
                </a:ext>
              </a:extLst>
            </p:cNvPr>
            <p:cNvSpPr/>
            <p:nvPr/>
          </p:nvSpPr>
          <p:spPr>
            <a:xfrm>
              <a:off x="14688334" y="8793623"/>
              <a:ext cx="352271" cy="370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4" h="299">
                  <a:moveTo>
                    <a:pt x="281" y="299"/>
                  </a:moveTo>
                  <a:cubicBezTo>
                    <a:pt x="281" y="296"/>
                    <a:pt x="281" y="293"/>
                    <a:pt x="281" y="292"/>
                  </a:cubicBezTo>
                  <a:cubicBezTo>
                    <a:pt x="285" y="236"/>
                    <a:pt x="285" y="179"/>
                    <a:pt x="283" y="122"/>
                  </a:cubicBezTo>
                  <a:cubicBezTo>
                    <a:pt x="282" y="102"/>
                    <a:pt x="280" y="80"/>
                    <a:pt x="269" y="63"/>
                  </a:cubicBezTo>
                  <a:cubicBezTo>
                    <a:pt x="248" y="25"/>
                    <a:pt x="198" y="17"/>
                    <a:pt x="155" y="14"/>
                  </a:cubicBezTo>
                  <a:cubicBezTo>
                    <a:pt x="129" y="12"/>
                    <a:pt x="23" y="-9"/>
                    <a:pt x="0" y="5"/>
                  </a:cubicBezTo>
                  <a:cubicBezTo>
                    <a:pt x="59" y="132"/>
                    <a:pt x="158" y="234"/>
                    <a:pt x="281" y="299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35">
              <a:extLst>
                <a:ext uri="{FF2B5EF4-FFF2-40B4-BE49-F238E27FC236}">
                  <a16:creationId xmlns:a16="http://schemas.microsoft.com/office/drawing/2014/main" id="{9FEB8EA6-98A6-3347-B405-636EF45E28A1}"/>
                </a:ext>
              </a:extLst>
            </p:cNvPr>
            <p:cNvSpPr/>
            <p:nvPr/>
          </p:nvSpPr>
          <p:spPr>
            <a:xfrm>
              <a:off x="14614893" y="7889914"/>
              <a:ext cx="313683" cy="5315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428">
                  <a:moveTo>
                    <a:pt x="22" y="421"/>
                  </a:moveTo>
                  <a:cubicBezTo>
                    <a:pt x="94" y="386"/>
                    <a:pt x="155" y="329"/>
                    <a:pt x="214" y="274"/>
                  </a:cubicBezTo>
                  <a:cubicBezTo>
                    <a:pt x="228" y="262"/>
                    <a:pt x="240" y="249"/>
                    <a:pt x="247" y="233"/>
                  </a:cubicBezTo>
                  <a:cubicBezTo>
                    <a:pt x="255" y="213"/>
                    <a:pt x="253" y="192"/>
                    <a:pt x="250" y="170"/>
                  </a:cubicBezTo>
                  <a:cubicBezTo>
                    <a:pt x="244" y="132"/>
                    <a:pt x="237" y="22"/>
                    <a:pt x="194" y="0"/>
                  </a:cubicBezTo>
                  <a:cubicBezTo>
                    <a:pt x="81" y="109"/>
                    <a:pt x="8" y="260"/>
                    <a:pt x="0" y="428"/>
                  </a:cubicBezTo>
                  <a:cubicBezTo>
                    <a:pt x="8" y="427"/>
                    <a:pt x="15" y="424"/>
                    <a:pt x="22" y="421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36">
              <a:extLst>
                <a:ext uri="{FF2B5EF4-FFF2-40B4-BE49-F238E27FC236}">
                  <a16:creationId xmlns:a16="http://schemas.microsoft.com/office/drawing/2014/main" id="{CD07BB55-438E-8447-9004-D22AD7051C27}"/>
                </a:ext>
              </a:extLst>
            </p:cNvPr>
            <p:cNvSpPr/>
            <p:nvPr/>
          </p:nvSpPr>
          <p:spPr>
            <a:xfrm>
              <a:off x="15620670" y="8945486"/>
              <a:ext cx="380901" cy="2676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7" h="216">
                  <a:moveTo>
                    <a:pt x="307" y="18"/>
                  </a:moveTo>
                  <a:cubicBezTo>
                    <a:pt x="307" y="16"/>
                    <a:pt x="306" y="15"/>
                    <a:pt x="304" y="13"/>
                  </a:cubicBezTo>
                  <a:cubicBezTo>
                    <a:pt x="300" y="11"/>
                    <a:pt x="294" y="11"/>
                    <a:pt x="290" y="10"/>
                  </a:cubicBezTo>
                  <a:cubicBezTo>
                    <a:pt x="236" y="5"/>
                    <a:pt x="182" y="-1"/>
                    <a:pt x="127" y="0"/>
                  </a:cubicBezTo>
                  <a:cubicBezTo>
                    <a:pt x="110" y="0"/>
                    <a:pt x="90" y="1"/>
                    <a:pt x="74" y="10"/>
                  </a:cubicBezTo>
                  <a:cubicBezTo>
                    <a:pt x="29" y="33"/>
                    <a:pt x="-29" y="166"/>
                    <a:pt x="16" y="216"/>
                  </a:cubicBezTo>
                  <a:cubicBezTo>
                    <a:pt x="132" y="178"/>
                    <a:pt x="233" y="109"/>
                    <a:pt x="307" y="18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37">
              <a:extLst>
                <a:ext uri="{FF2B5EF4-FFF2-40B4-BE49-F238E27FC236}">
                  <a16:creationId xmlns:a16="http://schemas.microsoft.com/office/drawing/2014/main" id="{13281CCB-61C4-234E-8118-70222FC34187}"/>
                </a:ext>
              </a:extLst>
            </p:cNvPr>
            <p:cNvSpPr/>
            <p:nvPr/>
          </p:nvSpPr>
          <p:spPr>
            <a:xfrm>
              <a:off x="14848910" y="7669589"/>
              <a:ext cx="1335642" cy="11800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4" h="949">
                  <a:moveTo>
                    <a:pt x="1074" y="637"/>
                  </a:moveTo>
                  <a:cubicBezTo>
                    <a:pt x="1074" y="285"/>
                    <a:pt x="790" y="0"/>
                    <a:pt x="442" y="0"/>
                  </a:cubicBezTo>
                  <a:cubicBezTo>
                    <a:pt x="270" y="0"/>
                    <a:pt x="115" y="70"/>
                    <a:pt x="0" y="182"/>
                  </a:cubicBezTo>
                  <a:cubicBezTo>
                    <a:pt x="52" y="174"/>
                    <a:pt x="103" y="143"/>
                    <a:pt x="151" y="126"/>
                  </a:cubicBezTo>
                  <a:cubicBezTo>
                    <a:pt x="228" y="100"/>
                    <a:pt x="310" y="88"/>
                    <a:pt x="391" y="91"/>
                  </a:cubicBezTo>
                  <a:cubicBezTo>
                    <a:pt x="541" y="97"/>
                    <a:pt x="690" y="154"/>
                    <a:pt x="805" y="251"/>
                  </a:cubicBezTo>
                  <a:cubicBezTo>
                    <a:pt x="889" y="322"/>
                    <a:pt x="956" y="413"/>
                    <a:pt x="988" y="519"/>
                  </a:cubicBezTo>
                  <a:cubicBezTo>
                    <a:pt x="1032" y="657"/>
                    <a:pt x="1014" y="806"/>
                    <a:pt x="991" y="949"/>
                  </a:cubicBezTo>
                  <a:cubicBezTo>
                    <a:pt x="1044" y="858"/>
                    <a:pt x="1074" y="750"/>
                    <a:pt x="1074" y="637"/>
                  </a:cubicBezTo>
                  <a:close/>
                </a:path>
              </a:pathLst>
            </a:custGeom>
            <a:solidFill>
              <a:srgbClr val="FFFFFF">
                <a:alpha val="56863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38">
              <a:extLst>
                <a:ext uri="{FF2B5EF4-FFF2-40B4-BE49-F238E27FC236}">
                  <a16:creationId xmlns:a16="http://schemas.microsoft.com/office/drawing/2014/main" id="{2FE2B6DD-DCD1-5640-A245-A6FD3BD80909}"/>
                </a:ext>
              </a:extLst>
            </p:cNvPr>
            <p:cNvSpPr/>
            <p:nvPr/>
          </p:nvSpPr>
          <p:spPr>
            <a:xfrm>
              <a:off x="12130321" y="5908238"/>
              <a:ext cx="3070857" cy="2627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68" h="2112">
                  <a:moveTo>
                    <a:pt x="0" y="711"/>
                  </a:moveTo>
                  <a:cubicBezTo>
                    <a:pt x="0" y="711"/>
                    <a:pt x="193" y="759"/>
                    <a:pt x="415" y="746"/>
                  </a:cubicBezTo>
                  <a:cubicBezTo>
                    <a:pt x="462" y="744"/>
                    <a:pt x="507" y="765"/>
                    <a:pt x="533" y="804"/>
                  </a:cubicBezTo>
                  <a:cubicBezTo>
                    <a:pt x="674" y="1009"/>
                    <a:pt x="1186" y="1661"/>
                    <a:pt x="2267" y="2112"/>
                  </a:cubicBezTo>
                  <a:lnTo>
                    <a:pt x="2468" y="1867"/>
                  </a:lnTo>
                  <a:cubicBezTo>
                    <a:pt x="2468" y="1867"/>
                    <a:pt x="1572" y="424"/>
                    <a:pt x="738" y="0"/>
                  </a:cubicBezTo>
                  <a:close/>
                </a:path>
              </a:pathLst>
            </a:custGeom>
            <a:solidFill>
              <a:srgbClr val="A3694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39">
              <a:extLst>
                <a:ext uri="{FF2B5EF4-FFF2-40B4-BE49-F238E27FC236}">
                  <a16:creationId xmlns:a16="http://schemas.microsoft.com/office/drawing/2014/main" id="{0D0CC996-192E-2D45-99E9-2F721ACE0643}"/>
                </a:ext>
              </a:extLst>
            </p:cNvPr>
            <p:cNvSpPr/>
            <p:nvPr/>
          </p:nvSpPr>
          <p:spPr>
            <a:xfrm>
              <a:off x="12130321" y="6174619"/>
              <a:ext cx="3070857" cy="23613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68" h="1898">
                  <a:moveTo>
                    <a:pt x="2395" y="1541"/>
                  </a:moveTo>
                  <a:cubicBezTo>
                    <a:pt x="2204" y="1404"/>
                    <a:pt x="1906" y="1193"/>
                    <a:pt x="1872" y="1169"/>
                  </a:cubicBezTo>
                  <a:cubicBezTo>
                    <a:pt x="1625" y="998"/>
                    <a:pt x="1432" y="790"/>
                    <a:pt x="1227" y="574"/>
                  </a:cubicBezTo>
                  <a:cubicBezTo>
                    <a:pt x="1019" y="353"/>
                    <a:pt x="764" y="170"/>
                    <a:pt x="515" y="0"/>
                  </a:cubicBezTo>
                  <a:lnTo>
                    <a:pt x="0" y="497"/>
                  </a:lnTo>
                  <a:cubicBezTo>
                    <a:pt x="0" y="497"/>
                    <a:pt x="193" y="545"/>
                    <a:pt x="415" y="532"/>
                  </a:cubicBezTo>
                  <a:cubicBezTo>
                    <a:pt x="462" y="530"/>
                    <a:pt x="507" y="551"/>
                    <a:pt x="533" y="590"/>
                  </a:cubicBezTo>
                  <a:cubicBezTo>
                    <a:pt x="674" y="795"/>
                    <a:pt x="1186" y="1447"/>
                    <a:pt x="2267" y="1898"/>
                  </a:cubicBezTo>
                  <a:lnTo>
                    <a:pt x="2468" y="1653"/>
                  </a:lnTo>
                  <a:cubicBezTo>
                    <a:pt x="2468" y="1653"/>
                    <a:pt x="2442" y="1612"/>
                    <a:pt x="2395" y="1541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40">
              <a:extLst>
                <a:ext uri="{FF2B5EF4-FFF2-40B4-BE49-F238E27FC236}">
                  <a16:creationId xmlns:a16="http://schemas.microsoft.com/office/drawing/2014/main" id="{12DFD9E7-2D0E-DA4F-981C-3748A6D3104A}"/>
                </a:ext>
              </a:extLst>
            </p:cNvPr>
            <p:cNvSpPr/>
            <p:nvPr/>
          </p:nvSpPr>
          <p:spPr>
            <a:xfrm>
              <a:off x="13307880" y="6716096"/>
              <a:ext cx="1892056" cy="1841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1" h="1480">
                  <a:moveTo>
                    <a:pt x="0" y="641"/>
                  </a:moveTo>
                  <a:cubicBezTo>
                    <a:pt x="284" y="904"/>
                    <a:pt x="725" y="1231"/>
                    <a:pt x="1321" y="1480"/>
                  </a:cubicBezTo>
                  <a:lnTo>
                    <a:pt x="1521" y="1218"/>
                  </a:lnTo>
                  <a:cubicBezTo>
                    <a:pt x="1521" y="1218"/>
                    <a:pt x="1124" y="558"/>
                    <a:pt x="610" y="4"/>
                  </a:cubicBezTo>
                  <a:cubicBezTo>
                    <a:pt x="604" y="-2"/>
                    <a:pt x="594" y="-1"/>
                    <a:pt x="590" y="6"/>
                  </a:cubicBezTo>
                  <a:cubicBezTo>
                    <a:pt x="475" y="214"/>
                    <a:pt x="147" y="514"/>
                    <a:pt x="0" y="64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41">
              <a:extLst>
                <a:ext uri="{FF2B5EF4-FFF2-40B4-BE49-F238E27FC236}">
                  <a16:creationId xmlns:a16="http://schemas.microsoft.com/office/drawing/2014/main" id="{C44486B5-6D3D-1945-822C-F812A442789D}"/>
                </a:ext>
              </a:extLst>
            </p:cNvPr>
            <p:cNvSpPr/>
            <p:nvPr/>
          </p:nvSpPr>
          <p:spPr>
            <a:xfrm>
              <a:off x="13319083" y="7039737"/>
              <a:ext cx="1880853" cy="1494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2" h="1202">
                  <a:moveTo>
                    <a:pt x="1311" y="1202"/>
                  </a:moveTo>
                  <a:lnTo>
                    <a:pt x="1512" y="957"/>
                  </a:lnTo>
                  <a:cubicBezTo>
                    <a:pt x="1512" y="957"/>
                    <a:pt x="1486" y="916"/>
                    <a:pt x="1439" y="845"/>
                  </a:cubicBezTo>
                  <a:cubicBezTo>
                    <a:pt x="1248" y="708"/>
                    <a:pt x="950" y="497"/>
                    <a:pt x="916" y="473"/>
                  </a:cubicBezTo>
                  <a:cubicBezTo>
                    <a:pt x="716" y="335"/>
                    <a:pt x="551" y="171"/>
                    <a:pt x="387" y="0"/>
                  </a:cubicBezTo>
                  <a:cubicBezTo>
                    <a:pt x="253" y="146"/>
                    <a:pt x="93" y="291"/>
                    <a:pt x="0" y="372"/>
                  </a:cubicBezTo>
                  <a:cubicBezTo>
                    <a:pt x="284" y="637"/>
                    <a:pt x="710" y="951"/>
                    <a:pt x="1311" y="1202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42">
              <a:extLst>
                <a:ext uri="{FF2B5EF4-FFF2-40B4-BE49-F238E27FC236}">
                  <a16:creationId xmlns:a16="http://schemas.microsoft.com/office/drawing/2014/main" id="{17324A59-F5DE-0340-994A-65B2E8C0FCEC}"/>
                </a:ext>
              </a:extLst>
            </p:cNvPr>
            <p:cNvSpPr/>
            <p:nvPr/>
          </p:nvSpPr>
          <p:spPr>
            <a:xfrm>
              <a:off x="14841441" y="8084102"/>
              <a:ext cx="1257222" cy="10617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1" h="854">
                  <a:moveTo>
                    <a:pt x="69" y="364"/>
                  </a:moveTo>
                  <a:cubicBezTo>
                    <a:pt x="72" y="366"/>
                    <a:pt x="76" y="370"/>
                    <a:pt x="79" y="372"/>
                  </a:cubicBezTo>
                  <a:cubicBezTo>
                    <a:pt x="111" y="400"/>
                    <a:pt x="147" y="421"/>
                    <a:pt x="186" y="436"/>
                  </a:cubicBezTo>
                  <a:cubicBezTo>
                    <a:pt x="241" y="458"/>
                    <a:pt x="340" y="507"/>
                    <a:pt x="390" y="595"/>
                  </a:cubicBezTo>
                  <a:cubicBezTo>
                    <a:pt x="464" y="721"/>
                    <a:pt x="739" y="951"/>
                    <a:pt x="927" y="810"/>
                  </a:cubicBezTo>
                  <a:cubicBezTo>
                    <a:pt x="1105" y="675"/>
                    <a:pt x="981" y="417"/>
                    <a:pt x="718" y="343"/>
                  </a:cubicBezTo>
                  <a:cubicBezTo>
                    <a:pt x="655" y="326"/>
                    <a:pt x="596" y="298"/>
                    <a:pt x="547" y="257"/>
                  </a:cubicBezTo>
                  <a:cubicBezTo>
                    <a:pt x="521" y="235"/>
                    <a:pt x="494" y="205"/>
                    <a:pt x="474" y="171"/>
                  </a:cubicBezTo>
                  <a:cubicBezTo>
                    <a:pt x="427" y="93"/>
                    <a:pt x="351" y="13"/>
                    <a:pt x="223" y="1"/>
                  </a:cubicBezTo>
                  <a:cubicBezTo>
                    <a:pt x="26" y="-16"/>
                    <a:pt x="-78" y="231"/>
                    <a:pt x="69" y="364"/>
                  </a:cubicBezTo>
                  <a:close/>
                </a:path>
              </a:pathLst>
            </a:custGeom>
            <a:solidFill>
              <a:srgbClr val="0F22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43">
              <a:extLst>
                <a:ext uri="{FF2B5EF4-FFF2-40B4-BE49-F238E27FC236}">
                  <a16:creationId xmlns:a16="http://schemas.microsoft.com/office/drawing/2014/main" id="{167DA6A1-04AE-5541-BC07-7F26B6AB13F4}"/>
                </a:ext>
              </a:extLst>
            </p:cNvPr>
            <p:cNvSpPr/>
            <p:nvPr/>
          </p:nvSpPr>
          <p:spPr>
            <a:xfrm>
              <a:off x="10173540" y="6870448"/>
              <a:ext cx="1694137" cy="43405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2" h="3488">
                  <a:moveTo>
                    <a:pt x="117" y="102"/>
                  </a:moveTo>
                  <a:cubicBezTo>
                    <a:pt x="117" y="102"/>
                    <a:pt x="393" y="629"/>
                    <a:pt x="556" y="838"/>
                  </a:cubicBezTo>
                  <a:cubicBezTo>
                    <a:pt x="584" y="873"/>
                    <a:pt x="590" y="920"/>
                    <a:pt x="576" y="962"/>
                  </a:cubicBezTo>
                  <a:cubicBezTo>
                    <a:pt x="462" y="1273"/>
                    <a:pt x="-22" y="2634"/>
                    <a:pt x="1" y="3488"/>
                  </a:cubicBezTo>
                  <a:lnTo>
                    <a:pt x="408" y="3488"/>
                  </a:lnTo>
                  <a:cubicBezTo>
                    <a:pt x="408" y="3488"/>
                    <a:pt x="1220" y="1994"/>
                    <a:pt x="1322" y="1206"/>
                  </a:cubicBezTo>
                  <a:cubicBezTo>
                    <a:pt x="1424" y="418"/>
                    <a:pt x="1298" y="0"/>
                    <a:pt x="1298" y="0"/>
                  </a:cubicBezTo>
                  <a:close/>
                </a:path>
              </a:pathLst>
            </a:custGeom>
            <a:solidFill>
              <a:srgbClr val="A3694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44">
              <a:extLst>
                <a:ext uri="{FF2B5EF4-FFF2-40B4-BE49-F238E27FC236}">
                  <a16:creationId xmlns:a16="http://schemas.microsoft.com/office/drawing/2014/main" id="{AFC3107C-DBBA-F34E-889B-929C4B428966}"/>
                </a:ext>
              </a:extLst>
            </p:cNvPr>
            <p:cNvSpPr/>
            <p:nvPr/>
          </p:nvSpPr>
          <p:spPr>
            <a:xfrm>
              <a:off x="10173540" y="6912770"/>
              <a:ext cx="1323195" cy="42982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4" h="3454">
                  <a:moveTo>
                    <a:pt x="460" y="3359"/>
                  </a:moveTo>
                  <a:cubicBezTo>
                    <a:pt x="517" y="2737"/>
                    <a:pt x="788" y="2156"/>
                    <a:pt x="948" y="1552"/>
                  </a:cubicBezTo>
                  <a:cubicBezTo>
                    <a:pt x="1050" y="1171"/>
                    <a:pt x="1102" y="761"/>
                    <a:pt x="1033" y="370"/>
                  </a:cubicBezTo>
                  <a:cubicBezTo>
                    <a:pt x="1016" y="281"/>
                    <a:pt x="970" y="132"/>
                    <a:pt x="909" y="0"/>
                  </a:cubicBezTo>
                  <a:lnTo>
                    <a:pt x="521" y="34"/>
                  </a:lnTo>
                  <a:cubicBezTo>
                    <a:pt x="479" y="198"/>
                    <a:pt x="426" y="357"/>
                    <a:pt x="368" y="516"/>
                  </a:cubicBezTo>
                  <a:cubicBezTo>
                    <a:pt x="433" y="626"/>
                    <a:pt x="501" y="733"/>
                    <a:pt x="556" y="804"/>
                  </a:cubicBezTo>
                  <a:cubicBezTo>
                    <a:pt x="584" y="839"/>
                    <a:pt x="590" y="886"/>
                    <a:pt x="576" y="928"/>
                  </a:cubicBezTo>
                  <a:cubicBezTo>
                    <a:pt x="462" y="1239"/>
                    <a:pt x="-22" y="2600"/>
                    <a:pt x="1" y="3454"/>
                  </a:cubicBezTo>
                  <a:lnTo>
                    <a:pt x="408" y="3454"/>
                  </a:lnTo>
                  <a:cubicBezTo>
                    <a:pt x="408" y="3454"/>
                    <a:pt x="427" y="3420"/>
                    <a:pt x="460" y="3359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45">
              <a:extLst>
                <a:ext uri="{FF2B5EF4-FFF2-40B4-BE49-F238E27FC236}">
                  <a16:creationId xmlns:a16="http://schemas.microsoft.com/office/drawing/2014/main" id="{9B420F38-7CC7-1E41-AF1B-8B95BB818DB1}"/>
                </a:ext>
              </a:extLst>
            </p:cNvPr>
            <p:cNvSpPr/>
            <p:nvPr/>
          </p:nvSpPr>
          <p:spPr>
            <a:xfrm>
              <a:off x="10152379" y="8781176"/>
              <a:ext cx="1539782" cy="24372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8" h="1959">
                  <a:moveTo>
                    <a:pt x="396" y="2"/>
                  </a:moveTo>
                  <a:cubicBezTo>
                    <a:pt x="219" y="562"/>
                    <a:pt x="-14" y="1381"/>
                    <a:pt x="1" y="1959"/>
                  </a:cubicBezTo>
                  <a:lnTo>
                    <a:pt x="425" y="1953"/>
                  </a:lnTo>
                  <a:cubicBezTo>
                    <a:pt x="425" y="1953"/>
                    <a:pt x="993" y="910"/>
                    <a:pt x="1238" y="106"/>
                  </a:cubicBezTo>
                  <a:cubicBezTo>
                    <a:pt x="930" y="194"/>
                    <a:pt x="561" y="68"/>
                    <a:pt x="399" y="0"/>
                  </a:cubicBezTo>
                  <a:cubicBezTo>
                    <a:pt x="397" y="0"/>
                    <a:pt x="397" y="0"/>
                    <a:pt x="396" y="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46">
              <a:extLst>
                <a:ext uri="{FF2B5EF4-FFF2-40B4-BE49-F238E27FC236}">
                  <a16:creationId xmlns:a16="http://schemas.microsoft.com/office/drawing/2014/main" id="{E1C61482-126B-5D40-BAEB-8FF8162240B2}"/>
                </a:ext>
              </a:extLst>
            </p:cNvPr>
            <p:cNvSpPr/>
            <p:nvPr/>
          </p:nvSpPr>
          <p:spPr>
            <a:xfrm>
              <a:off x="10173540" y="8781176"/>
              <a:ext cx="1151416" cy="24297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6" h="1953">
                  <a:moveTo>
                    <a:pt x="416" y="1939"/>
                  </a:moveTo>
                  <a:cubicBezTo>
                    <a:pt x="417" y="1936"/>
                    <a:pt x="419" y="1933"/>
                    <a:pt x="421" y="1929"/>
                  </a:cubicBezTo>
                  <a:cubicBezTo>
                    <a:pt x="422" y="1929"/>
                    <a:pt x="422" y="1928"/>
                    <a:pt x="422" y="1928"/>
                  </a:cubicBezTo>
                  <a:cubicBezTo>
                    <a:pt x="423" y="1927"/>
                    <a:pt x="423" y="1926"/>
                    <a:pt x="424" y="1924"/>
                  </a:cubicBezTo>
                  <a:cubicBezTo>
                    <a:pt x="424" y="1923"/>
                    <a:pt x="425" y="1922"/>
                    <a:pt x="426" y="1921"/>
                  </a:cubicBezTo>
                  <a:cubicBezTo>
                    <a:pt x="427" y="1919"/>
                    <a:pt x="428" y="1917"/>
                    <a:pt x="429" y="1915"/>
                  </a:cubicBezTo>
                  <a:cubicBezTo>
                    <a:pt x="430" y="1915"/>
                    <a:pt x="430" y="1913"/>
                    <a:pt x="430" y="1912"/>
                  </a:cubicBezTo>
                  <a:cubicBezTo>
                    <a:pt x="432" y="1909"/>
                    <a:pt x="434" y="1906"/>
                    <a:pt x="436" y="1904"/>
                  </a:cubicBezTo>
                  <a:cubicBezTo>
                    <a:pt x="436" y="1901"/>
                    <a:pt x="437" y="1899"/>
                    <a:pt x="438" y="1898"/>
                  </a:cubicBezTo>
                  <a:cubicBezTo>
                    <a:pt x="439" y="1896"/>
                    <a:pt x="440" y="1894"/>
                    <a:pt x="441" y="1892"/>
                  </a:cubicBezTo>
                  <a:cubicBezTo>
                    <a:pt x="443" y="1890"/>
                    <a:pt x="443" y="1887"/>
                    <a:pt x="445" y="1885"/>
                  </a:cubicBezTo>
                  <a:cubicBezTo>
                    <a:pt x="446" y="1883"/>
                    <a:pt x="447" y="1882"/>
                    <a:pt x="447" y="1881"/>
                  </a:cubicBezTo>
                  <a:cubicBezTo>
                    <a:pt x="449" y="1877"/>
                    <a:pt x="452" y="1872"/>
                    <a:pt x="454" y="1867"/>
                  </a:cubicBezTo>
                  <a:cubicBezTo>
                    <a:pt x="456" y="1864"/>
                    <a:pt x="458" y="1861"/>
                    <a:pt x="460" y="1858"/>
                  </a:cubicBezTo>
                  <a:cubicBezTo>
                    <a:pt x="515" y="1265"/>
                    <a:pt x="763" y="708"/>
                    <a:pt x="926" y="134"/>
                  </a:cubicBezTo>
                  <a:cubicBezTo>
                    <a:pt x="705" y="121"/>
                    <a:pt x="494" y="47"/>
                    <a:pt x="382" y="0"/>
                  </a:cubicBezTo>
                  <a:lnTo>
                    <a:pt x="380" y="0"/>
                  </a:lnTo>
                  <a:cubicBezTo>
                    <a:pt x="203" y="560"/>
                    <a:pt x="-14" y="1374"/>
                    <a:pt x="1" y="1953"/>
                  </a:cubicBezTo>
                  <a:lnTo>
                    <a:pt x="408" y="1953"/>
                  </a:lnTo>
                  <a:cubicBezTo>
                    <a:pt x="408" y="1953"/>
                    <a:pt x="411" y="1950"/>
                    <a:pt x="414" y="1943"/>
                  </a:cubicBezTo>
                  <a:cubicBezTo>
                    <a:pt x="415" y="1942"/>
                    <a:pt x="415" y="1941"/>
                    <a:pt x="416" y="1939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47">
              <a:extLst>
                <a:ext uri="{FF2B5EF4-FFF2-40B4-BE49-F238E27FC236}">
                  <a16:creationId xmlns:a16="http://schemas.microsoft.com/office/drawing/2014/main" id="{BF190632-67B6-FA49-BA06-B289FA4CD5ED}"/>
                </a:ext>
              </a:extLst>
            </p:cNvPr>
            <p:cNvSpPr/>
            <p:nvPr/>
          </p:nvSpPr>
          <p:spPr>
            <a:xfrm>
              <a:off x="10096364" y="10706841"/>
              <a:ext cx="1004532" cy="9796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" h="788">
                  <a:moveTo>
                    <a:pt x="288" y="147"/>
                  </a:moveTo>
                  <a:cubicBezTo>
                    <a:pt x="288" y="147"/>
                    <a:pt x="38" y="115"/>
                    <a:pt x="2" y="462"/>
                  </a:cubicBezTo>
                  <a:cubicBezTo>
                    <a:pt x="-32" y="804"/>
                    <a:pt x="434" y="1050"/>
                    <a:pt x="788" y="275"/>
                  </a:cubicBezTo>
                  <a:cubicBezTo>
                    <a:pt x="808" y="232"/>
                    <a:pt x="814" y="184"/>
                    <a:pt x="804" y="137"/>
                  </a:cubicBezTo>
                  <a:cubicBezTo>
                    <a:pt x="792" y="86"/>
                    <a:pt x="764" y="23"/>
                    <a:pt x="682" y="0"/>
                  </a:cubicBezTo>
                  <a:lnTo>
                    <a:pt x="497" y="355"/>
                  </a:lnTo>
                  <a:cubicBezTo>
                    <a:pt x="490" y="368"/>
                    <a:pt x="471" y="365"/>
                    <a:pt x="469" y="351"/>
                  </a:cubicBezTo>
                  <a:cubicBezTo>
                    <a:pt x="461" y="284"/>
                    <a:pt x="426" y="177"/>
                    <a:pt x="288" y="147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48">
              <a:extLst>
                <a:ext uri="{FF2B5EF4-FFF2-40B4-BE49-F238E27FC236}">
                  <a16:creationId xmlns:a16="http://schemas.microsoft.com/office/drawing/2014/main" id="{03ECAD13-7448-1849-B37A-D021177D7BC4}"/>
                </a:ext>
              </a:extLst>
            </p:cNvPr>
            <p:cNvSpPr/>
            <p:nvPr/>
          </p:nvSpPr>
          <p:spPr>
            <a:xfrm>
              <a:off x="10096364" y="10888578"/>
              <a:ext cx="764291" cy="7966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5" h="641">
                  <a:moveTo>
                    <a:pt x="528" y="150"/>
                  </a:moveTo>
                  <a:lnTo>
                    <a:pt x="497" y="209"/>
                  </a:lnTo>
                  <a:cubicBezTo>
                    <a:pt x="490" y="222"/>
                    <a:pt x="471" y="219"/>
                    <a:pt x="469" y="205"/>
                  </a:cubicBezTo>
                  <a:cubicBezTo>
                    <a:pt x="461" y="138"/>
                    <a:pt x="426" y="31"/>
                    <a:pt x="288" y="1"/>
                  </a:cubicBezTo>
                  <a:cubicBezTo>
                    <a:pt x="288" y="1"/>
                    <a:pt x="38" y="-31"/>
                    <a:pt x="2" y="316"/>
                  </a:cubicBezTo>
                  <a:cubicBezTo>
                    <a:pt x="-27" y="604"/>
                    <a:pt x="300" y="824"/>
                    <a:pt x="615" y="422"/>
                  </a:cubicBezTo>
                  <a:cubicBezTo>
                    <a:pt x="599" y="296"/>
                    <a:pt x="528" y="150"/>
                    <a:pt x="528" y="150"/>
                  </a:cubicBezTo>
                  <a:close/>
                </a:path>
              </a:pathLst>
            </a:custGeom>
            <a:solidFill>
              <a:srgbClr val="0F22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49">
              <a:extLst>
                <a:ext uri="{FF2B5EF4-FFF2-40B4-BE49-F238E27FC236}">
                  <a16:creationId xmlns:a16="http://schemas.microsoft.com/office/drawing/2014/main" id="{268CD6B0-ADA1-3C42-A9CC-1B27272363AC}"/>
                </a:ext>
              </a:extLst>
            </p:cNvPr>
            <p:cNvSpPr/>
            <p:nvPr/>
          </p:nvSpPr>
          <p:spPr>
            <a:xfrm>
              <a:off x="10356521" y="11608054"/>
              <a:ext cx="85889" cy="1543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" h="125">
                  <a:moveTo>
                    <a:pt x="35" y="125"/>
                  </a:moveTo>
                  <a:cubicBezTo>
                    <a:pt x="16" y="125"/>
                    <a:pt x="0" y="110"/>
                    <a:pt x="0" y="90"/>
                  </a:cubicBezTo>
                  <a:lnTo>
                    <a:pt x="0" y="0"/>
                  </a:lnTo>
                  <a:lnTo>
                    <a:pt x="70" y="0"/>
                  </a:lnTo>
                  <a:lnTo>
                    <a:pt x="70" y="90"/>
                  </a:lnTo>
                  <a:cubicBezTo>
                    <a:pt x="70" y="110"/>
                    <a:pt x="54" y="125"/>
                    <a:pt x="35" y="125"/>
                  </a:cubicBezTo>
                  <a:close/>
                </a:path>
              </a:pathLst>
            </a:custGeom>
            <a:solidFill>
              <a:srgbClr val="0F22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50">
              <a:extLst>
                <a:ext uri="{FF2B5EF4-FFF2-40B4-BE49-F238E27FC236}">
                  <a16:creationId xmlns:a16="http://schemas.microsoft.com/office/drawing/2014/main" id="{598E3956-6558-5249-8D31-F89D8A7DF9B6}"/>
                </a:ext>
              </a:extLst>
            </p:cNvPr>
            <p:cNvSpPr/>
            <p:nvPr/>
          </p:nvSpPr>
          <p:spPr>
            <a:xfrm>
              <a:off x="10532035" y="11608054"/>
              <a:ext cx="84645" cy="1543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125">
                  <a:moveTo>
                    <a:pt x="34" y="125"/>
                  </a:moveTo>
                  <a:cubicBezTo>
                    <a:pt x="15" y="125"/>
                    <a:pt x="0" y="110"/>
                    <a:pt x="0" y="90"/>
                  </a:cubicBezTo>
                  <a:lnTo>
                    <a:pt x="0" y="0"/>
                  </a:lnTo>
                  <a:lnTo>
                    <a:pt x="69" y="0"/>
                  </a:lnTo>
                  <a:lnTo>
                    <a:pt x="69" y="90"/>
                  </a:lnTo>
                  <a:cubicBezTo>
                    <a:pt x="69" y="110"/>
                    <a:pt x="54" y="125"/>
                    <a:pt x="34" y="125"/>
                  </a:cubicBezTo>
                  <a:close/>
                </a:path>
              </a:pathLst>
            </a:custGeom>
            <a:solidFill>
              <a:srgbClr val="0F22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51">
              <a:extLst>
                <a:ext uri="{FF2B5EF4-FFF2-40B4-BE49-F238E27FC236}">
                  <a16:creationId xmlns:a16="http://schemas.microsoft.com/office/drawing/2014/main" id="{15000F53-D69E-DE4D-9BFF-555A9DBD1F1C}"/>
                </a:ext>
              </a:extLst>
            </p:cNvPr>
            <p:cNvSpPr/>
            <p:nvPr/>
          </p:nvSpPr>
          <p:spPr>
            <a:xfrm>
              <a:off x="10185984" y="11569469"/>
              <a:ext cx="84645" cy="1929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156">
                  <a:moveTo>
                    <a:pt x="34" y="156"/>
                  </a:moveTo>
                  <a:cubicBezTo>
                    <a:pt x="15" y="156"/>
                    <a:pt x="0" y="141"/>
                    <a:pt x="0" y="122"/>
                  </a:cubicBezTo>
                  <a:lnTo>
                    <a:pt x="0" y="0"/>
                  </a:lnTo>
                  <a:lnTo>
                    <a:pt x="69" y="0"/>
                  </a:lnTo>
                  <a:lnTo>
                    <a:pt x="69" y="122"/>
                  </a:lnTo>
                  <a:cubicBezTo>
                    <a:pt x="69" y="141"/>
                    <a:pt x="53" y="156"/>
                    <a:pt x="34" y="156"/>
                  </a:cubicBezTo>
                  <a:close/>
                </a:path>
              </a:pathLst>
            </a:custGeom>
            <a:solidFill>
              <a:srgbClr val="0F22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52">
              <a:extLst>
                <a:ext uri="{FF2B5EF4-FFF2-40B4-BE49-F238E27FC236}">
                  <a16:creationId xmlns:a16="http://schemas.microsoft.com/office/drawing/2014/main" id="{2D6FF17C-53AA-EA4E-88C2-62F3276729C3}"/>
                </a:ext>
              </a:extLst>
            </p:cNvPr>
            <p:cNvSpPr/>
            <p:nvPr/>
          </p:nvSpPr>
          <p:spPr>
            <a:xfrm>
              <a:off x="9940767" y="5025693"/>
              <a:ext cx="3172928" cy="25492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0" h="2049">
                  <a:moveTo>
                    <a:pt x="0" y="779"/>
                  </a:moveTo>
                  <a:cubicBezTo>
                    <a:pt x="0" y="779"/>
                    <a:pt x="137" y="1448"/>
                    <a:pt x="515" y="2019"/>
                  </a:cubicBezTo>
                  <a:cubicBezTo>
                    <a:pt x="536" y="2052"/>
                    <a:pt x="581" y="2059"/>
                    <a:pt x="613" y="2036"/>
                  </a:cubicBezTo>
                  <a:cubicBezTo>
                    <a:pt x="747" y="1940"/>
                    <a:pt x="1097" y="1721"/>
                    <a:pt x="1490" y="1783"/>
                  </a:cubicBezTo>
                  <a:cubicBezTo>
                    <a:pt x="1528" y="1789"/>
                    <a:pt x="1561" y="1757"/>
                    <a:pt x="1556" y="1718"/>
                  </a:cubicBezTo>
                  <a:cubicBezTo>
                    <a:pt x="1541" y="1616"/>
                    <a:pt x="1513" y="1444"/>
                    <a:pt x="1468" y="1344"/>
                  </a:cubicBezTo>
                  <a:cubicBezTo>
                    <a:pt x="1468" y="1344"/>
                    <a:pt x="1772" y="1489"/>
                    <a:pt x="1959" y="1487"/>
                  </a:cubicBezTo>
                  <a:cubicBezTo>
                    <a:pt x="1980" y="1487"/>
                    <a:pt x="2000" y="1474"/>
                    <a:pt x="2009" y="1455"/>
                  </a:cubicBezTo>
                  <a:cubicBezTo>
                    <a:pt x="2069" y="1333"/>
                    <a:pt x="2311" y="860"/>
                    <a:pt x="2532" y="740"/>
                  </a:cubicBezTo>
                  <a:cubicBezTo>
                    <a:pt x="2552" y="729"/>
                    <a:pt x="2556" y="702"/>
                    <a:pt x="2539" y="686"/>
                  </a:cubicBezTo>
                  <a:cubicBezTo>
                    <a:pt x="2401" y="558"/>
                    <a:pt x="1888" y="112"/>
                    <a:pt x="1328" y="0"/>
                  </a:cubicBezTo>
                  <a:cubicBezTo>
                    <a:pt x="1328" y="0"/>
                    <a:pt x="330" y="340"/>
                    <a:pt x="0" y="77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53">
              <a:extLst>
                <a:ext uri="{FF2B5EF4-FFF2-40B4-BE49-F238E27FC236}">
                  <a16:creationId xmlns:a16="http://schemas.microsoft.com/office/drawing/2014/main" id="{951D0DDD-6295-7942-B214-16BF81681E37}"/>
                </a:ext>
              </a:extLst>
            </p:cNvPr>
            <p:cNvSpPr/>
            <p:nvPr/>
          </p:nvSpPr>
          <p:spPr>
            <a:xfrm>
              <a:off x="11296326" y="6294117"/>
              <a:ext cx="580065" cy="94976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7" h="764">
                  <a:moveTo>
                    <a:pt x="0" y="13"/>
                  </a:moveTo>
                  <a:cubicBezTo>
                    <a:pt x="88" y="417"/>
                    <a:pt x="136" y="616"/>
                    <a:pt x="221" y="755"/>
                  </a:cubicBezTo>
                  <a:cubicBezTo>
                    <a:pt x="278" y="752"/>
                    <a:pt x="339" y="755"/>
                    <a:pt x="399" y="764"/>
                  </a:cubicBezTo>
                  <a:cubicBezTo>
                    <a:pt x="438" y="770"/>
                    <a:pt x="471" y="738"/>
                    <a:pt x="466" y="700"/>
                  </a:cubicBezTo>
                  <a:cubicBezTo>
                    <a:pt x="453" y="606"/>
                    <a:pt x="419" y="429"/>
                    <a:pt x="380" y="327"/>
                  </a:cubicBezTo>
                  <a:cubicBezTo>
                    <a:pt x="173" y="215"/>
                    <a:pt x="70" y="90"/>
                    <a:pt x="20" y="5"/>
                  </a:cubicBezTo>
                  <a:cubicBezTo>
                    <a:pt x="13" y="-5"/>
                    <a:pt x="-2" y="2"/>
                    <a:pt x="0" y="13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54">
              <a:extLst>
                <a:ext uri="{FF2B5EF4-FFF2-40B4-BE49-F238E27FC236}">
                  <a16:creationId xmlns:a16="http://schemas.microsoft.com/office/drawing/2014/main" id="{9840DE3D-7F6B-6D42-A498-19E290931A75}"/>
                </a:ext>
              </a:extLst>
            </p:cNvPr>
            <p:cNvSpPr/>
            <p:nvPr/>
          </p:nvSpPr>
          <p:spPr>
            <a:xfrm>
              <a:off x="12346915" y="6875427"/>
              <a:ext cx="29875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>
                  <a:moveTo>
                    <a:pt x="25" y="0"/>
                  </a:moveTo>
                  <a:cubicBezTo>
                    <a:pt x="17" y="0"/>
                    <a:pt x="8" y="0"/>
                    <a:pt x="0" y="0"/>
                  </a:cubicBezTo>
                  <a:cubicBezTo>
                    <a:pt x="8" y="0"/>
                    <a:pt x="17" y="0"/>
                    <a:pt x="25" y="0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55">
              <a:extLst>
                <a:ext uri="{FF2B5EF4-FFF2-40B4-BE49-F238E27FC236}">
                  <a16:creationId xmlns:a16="http://schemas.microsoft.com/office/drawing/2014/main" id="{8CDF6F5A-FE51-144E-A16D-4EACD1124AFE}"/>
                </a:ext>
              </a:extLst>
            </p:cNvPr>
            <p:cNvSpPr/>
            <p:nvPr/>
          </p:nvSpPr>
          <p:spPr>
            <a:xfrm>
              <a:off x="9940767" y="5025693"/>
              <a:ext cx="1731480" cy="11862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2" h="954">
                  <a:moveTo>
                    <a:pt x="0" y="779"/>
                  </a:moveTo>
                  <a:cubicBezTo>
                    <a:pt x="0" y="779"/>
                    <a:pt x="13" y="846"/>
                    <a:pt x="43" y="954"/>
                  </a:cubicBezTo>
                  <a:cubicBezTo>
                    <a:pt x="144" y="934"/>
                    <a:pt x="256" y="874"/>
                    <a:pt x="340" y="838"/>
                  </a:cubicBezTo>
                  <a:cubicBezTo>
                    <a:pt x="468" y="782"/>
                    <a:pt x="592" y="717"/>
                    <a:pt x="710" y="643"/>
                  </a:cubicBezTo>
                  <a:cubicBezTo>
                    <a:pt x="820" y="575"/>
                    <a:pt x="925" y="498"/>
                    <a:pt x="1022" y="413"/>
                  </a:cubicBezTo>
                  <a:cubicBezTo>
                    <a:pt x="1131" y="318"/>
                    <a:pt x="1230" y="212"/>
                    <a:pt x="1314" y="95"/>
                  </a:cubicBezTo>
                  <a:cubicBezTo>
                    <a:pt x="1340" y="58"/>
                    <a:pt x="1361" y="38"/>
                    <a:pt x="1392" y="15"/>
                  </a:cubicBezTo>
                  <a:cubicBezTo>
                    <a:pt x="1370" y="9"/>
                    <a:pt x="1349" y="4"/>
                    <a:pt x="1328" y="0"/>
                  </a:cubicBezTo>
                  <a:cubicBezTo>
                    <a:pt x="1328" y="0"/>
                    <a:pt x="330" y="340"/>
                    <a:pt x="0" y="779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56">
              <a:extLst>
                <a:ext uri="{FF2B5EF4-FFF2-40B4-BE49-F238E27FC236}">
                  <a16:creationId xmlns:a16="http://schemas.microsoft.com/office/drawing/2014/main" id="{72C4C210-1B1E-744C-8995-8A802E7EC8D4}"/>
                </a:ext>
              </a:extLst>
            </p:cNvPr>
            <p:cNvSpPr/>
            <p:nvPr/>
          </p:nvSpPr>
          <p:spPr>
            <a:xfrm>
              <a:off x="10540748" y="7045961"/>
              <a:ext cx="1339377" cy="5290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7" h="426">
                  <a:moveTo>
                    <a:pt x="122" y="274"/>
                  </a:moveTo>
                  <a:cubicBezTo>
                    <a:pt x="90" y="295"/>
                    <a:pt x="45" y="319"/>
                    <a:pt x="0" y="346"/>
                  </a:cubicBezTo>
                  <a:cubicBezTo>
                    <a:pt x="11" y="363"/>
                    <a:pt x="22" y="380"/>
                    <a:pt x="33" y="396"/>
                  </a:cubicBezTo>
                  <a:cubicBezTo>
                    <a:pt x="54" y="429"/>
                    <a:pt x="99" y="436"/>
                    <a:pt x="131" y="413"/>
                  </a:cubicBezTo>
                  <a:cubicBezTo>
                    <a:pt x="265" y="317"/>
                    <a:pt x="615" y="98"/>
                    <a:pt x="1008" y="160"/>
                  </a:cubicBezTo>
                  <a:cubicBezTo>
                    <a:pt x="1046" y="166"/>
                    <a:pt x="1082" y="140"/>
                    <a:pt x="1076" y="102"/>
                  </a:cubicBezTo>
                  <a:cubicBezTo>
                    <a:pt x="1072" y="76"/>
                    <a:pt x="1070" y="38"/>
                    <a:pt x="1064" y="5"/>
                  </a:cubicBezTo>
                  <a:cubicBezTo>
                    <a:pt x="1059" y="5"/>
                    <a:pt x="1051" y="4"/>
                    <a:pt x="1046" y="4"/>
                  </a:cubicBezTo>
                  <a:cubicBezTo>
                    <a:pt x="710" y="-21"/>
                    <a:pt x="396" y="86"/>
                    <a:pt x="122" y="274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57">
              <a:extLst>
                <a:ext uri="{FF2B5EF4-FFF2-40B4-BE49-F238E27FC236}">
                  <a16:creationId xmlns:a16="http://schemas.microsoft.com/office/drawing/2014/main" id="{FCC7F625-97B4-634D-A15F-78339B084899}"/>
                </a:ext>
              </a:extLst>
            </p:cNvPr>
            <p:cNvSpPr/>
            <p:nvPr/>
          </p:nvSpPr>
          <p:spPr>
            <a:xfrm>
              <a:off x="11229108" y="5087932"/>
              <a:ext cx="1707830" cy="11314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3" h="910">
                  <a:moveTo>
                    <a:pt x="833" y="334"/>
                  </a:moveTo>
                  <a:cubicBezTo>
                    <a:pt x="631" y="174"/>
                    <a:pt x="455" y="114"/>
                    <a:pt x="224" y="1"/>
                  </a:cubicBezTo>
                  <a:cubicBezTo>
                    <a:pt x="215" y="-5"/>
                    <a:pt x="155" y="29"/>
                    <a:pt x="142" y="22"/>
                  </a:cubicBezTo>
                  <a:cubicBezTo>
                    <a:pt x="92" y="40"/>
                    <a:pt x="112" y="16"/>
                    <a:pt x="0" y="65"/>
                  </a:cubicBezTo>
                  <a:cubicBezTo>
                    <a:pt x="26" y="80"/>
                    <a:pt x="55" y="91"/>
                    <a:pt x="81" y="99"/>
                  </a:cubicBezTo>
                  <a:cubicBezTo>
                    <a:pt x="330" y="189"/>
                    <a:pt x="558" y="312"/>
                    <a:pt x="771" y="471"/>
                  </a:cubicBezTo>
                  <a:cubicBezTo>
                    <a:pt x="950" y="603"/>
                    <a:pt x="1114" y="753"/>
                    <a:pt x="1270" y="910"/>
                  </a:cubicBezTo>
                  <a:cubicBezTo>
                    <a:pt x="1304" y="865"/>
                    <a:pt x="1338" y="824"/>
                    <a:pt x="1373" y="789"/>
                  </a:cubicBezTo>
                  <a:cubicBezTo>
                    <a:pt x="1313" y="727"/>
                    <a:pt x="1248" y="668"/>
                    <a:pt x="1233" y="655"/>
                  </a:cubicBezTo>
                  <a:cubicBezTo>
                    <a:pt x="1139" y="562"/>
                    <a:pt x="937" y="415"/>
                    <a:pt x="833" y="334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58">
              <a:extLst>
                <a:ext uri="{FF2B5EF4-FFF2-40B4-BE49-F238E27FC236}">
                  <a16:creationId xmlns:a16="http://schemas.microsoft.com/office/drawing/2014/main" id="{081CDDFE-C271-A84D-8D11-9B9DCAD23615}"/>
                </a:ext>
              </a:extLst>
            </p:cNvPr>
            <p:cNvSpPr/>
            <p:nvPr/>
          </p:nvSpPr>
          <p:spPr>
            <a:xfrm>
              <a:off x="12278452" y="5789984"/>
              <a:ext cx="833998" cy="10941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1" h="880">
                  <a:moveTo>
                    <a:pt x="653" y="126"/>
                  </a:moveTo>
                  <a:cubicBezTo>
                    <a:pt x="673" y="115"/>
                    <a:pt x="677" y="88"/>
                    <a:pt x="660" y="72"/>
                  </a:cubicBezTo>
                  <a:cubicBezTo>
                    <a:pt x="640" y="54"/>
                    <a:pt x="613" y="29"/>
                    <a:pt x="579" y="0"/>
                  </a:cubicBezTo>
                  <a:cubicBezTo>
                    <a:pt x="528" y="33"/>
                    <a:pt x="483" y="77"/>
                    <a:pt x="442" y="122"/>
                  </a:cubicBezTo>
                  <a:cubicBezTo>
                    <a:pt x="376" y="192"/>
                    <a:pt x="53" y="623"/>
                    <a:pt x="0" y="873"/>
                  </a:cubicBezTo>
                  <a:cubicBezTo>
                    <a:pt x="28" y="877"/>
                    <a:pt x="57" y="880"/>
                    <a:pt x="81" y="880"/>
                  </a:cubicBezTo>
                  <a:cubicBezTo>
                    <a:pt x="103" y="878"/>
                    <a:pt x="121" y="860"/>
                    <a:pt x="130" y="841"/>
                  </a:cubicBezTo>
                  <a:cubicBezTo>
                    <a:pt x="190" y="719"/>
                    <a:pt x="432" y="246"/>
                    <a:pt x="653" y="126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59">
              <a:extLst>
                <a:ext uri="{FF2B5EF4-FFF2-40B4-BE49-F238E27FC236}">
                  <a16:creationId xmlns:a16="http://schemas.microsoft.com/office/drawing/2014/main" id="{BD514ECD-3C6E-7C4B-A970-B10F36A912D7}"/>
                </a:ext>
              </a:extLst>
            </p:cNvPr>
            <p:cNvSpPr/>
            <p:nvPr/>
          </p:nvSpPr>
          <p:spPr>
            <a:xfrm>
              <a:off x="10398844" y="2282208"/>
              <a:ext cx="843957" cy="980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9" h="789">
                  <a:moveTo>
                    <a:pt x="628" y="0"/>
                  </a:moveTo>
                  <a:cubicBezTo>
                    <a:pt x="628" y="0"/>
                    <a:pt x="697" y="-12"/>
                    <a:pt x="652" y="281"/>
                  </a:cubicBezTo>
                  <a:cubicBezTo>
                    <a:pt x="648" y="308"/>
                    <a:pt x="649" y="336"/>
                    <a:pt x="657" y="361"/>
                  </a:cubicBezTo>
                  <a:lnTo>
                    <a:pt x="679" y="436"/>
                  </a:lnTo>
                  <a:cubicBezTo>
                    <a:pt x="682" y="449"/>
                    <a:pt x="675" y="463"/>
                    <a:pt x="661" y="468"/>
                  </a:cubicBezTo>
                  <a:lnTo>
                    <a:pt x="641" y="477"/>
                  </a:lnTo>
                  <a:cubicBezTo>
                    <a:pt x="631" y="481"/>
                    <a:pt x="623" y="490"/>
                    <a:pt x="623" y="501"/>
                  </a:cubicBezTo>
                  <a:cubicBezTo>
                    <a:pt x="620" y="563"/>
                    <a:pt x="599" y="770"/>
                    <a:pt x="402" y="787"/>
                  </a:cubicBezTo>
                  <a:cubicBezTo>
                    <a:pt x="169" y="808"/>
                    <a:pt x="15" y="656"/>
                    <a:pt x="3" y="551"/>
                  </a:cubicBezTo>
                  <a:cubicBezTo>
                    <a:pt x="-10" y="447"/>
                    <a:pt x="28" y="172"/>
                    <a:pt x="28" y="172"/>
                  </a:cubicBezTo>
                  <a:close/>
                </a:path>
              </a:pathLst>
            </a:custGeom>
            <a:solidFill>
              <a:srgbClr val="A3694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60">
              <a:extLst>
                <a:ext uri="{FF2B5EF4-FFF2-40B4-BE49-F238E27FC236}">
                  <a16:creationId xmlns:a16="http://schemas.microsoft.com/office/drawing/2014/main" id="{B7EF2167-D71F-6545-A2EE-4B0249E76C6F}"/>
                </a:ext>
              </a:extLst>
            </p:cNvPr>
            <p:cNvSpPr/>
            <p:nvPr/>
          </p:nvSpPr>
          <p:spPr>
            <a:xfrm>
              <a:off x="10398844" y="2282208"/>
              <a:ext cx="822795" cy="9721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2" h="782">
                  <a:moveTo>
                    <a:pt x="628" y="0"/>
                  </a:moveTo>
                  <a:lnTo>
                    <a:pt x="28" y="172"/>
                  </a:lnTo>
                  <a:cubicBezTo>
                    <a:pt x="28" y="172"/>
                    <a:pt x="-10" y="447"/>
                    <a:pt x="3" y="551"/>
                  </a:cubicBezTo>
                  <a:cubicBezTo>
                    <a:pt x="13" y="638"/>
                    <a:pt x="117" y="753"/>
                    <a:pt x="280" y="782"/>
                  </a:cubicBezTo>
                  <a:cubicBezTo>
                    <a:pt x="309" y="763"/>
                    <a:pt x="333" y="736"/>
                    <a:pt x="345" y="704"/>
                  </a:cubicBezTo>
                  <a:cubicBezTo>
                    <a:pt x="378" y="621"/>
                    <a:pt x="341" y="523"/>
                    <a:pt x="377" y="441"/>
                  </a:cubicBezTo>
                  <a:cubicBezTo>
                    <a:pt x="403" y="385"/>
                    <a:pt x="457" y="349"/>
                    <a:pt x="505" y="309"/>
                  </a:cubicBezTo>
                  <a:cubicBezTo>
                    <a:pt x="567" y="256"/>
                    <a:pt x="634" y="156"/>
                    <a:pt x="662" y="54"/>
                  </a:cubicBezTo>
                  <a:cubicBezTo>
                    <a:pt x="653" y="-5"/>
                    <a:pt x="628" y="0"/>
                    <a:pt x="628" y="0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61">
              <a:extLst>
                <a:ext uri="{FF2B5EF4-FFF2-40B4-BE49-F238E27FC236}">
                  <a16:creationId xmlns:a16="http://schemas.microsoft.com/office/drawing/2014/main" id="{4E89866B-B80D-BB4A-9FEA-222A75B75550}"/>
                </a:ext>
              </a:extLst>
            </p:cNvPr>
            <p:cNvSpPr/>
            <p:nvPr/>
          </p:nvSpPr>
          <p:spPr>
            <a:xfrm>
              <a:off x="9899689" y="1837827"/>
              <a:ext cx="1442693" cy="13169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0" h="1059">
                  <a:moveTo>
                    <a:pt x="569" y="856"/>
                  </a:moveTo>
                  <a:cubicBezTo>
                    <a:pt x="580" y="855"/>
                    <a:pt x="589" y="855"/>
                    <a:pt x="596" y="862"/>
                  </a:cubicBezTo>
                  <a:cubicBezTo>
                    <a:pt x="602" y="867"/>
                    <a:pt x="603" y="874"/>
                    <a:pt x="604" y="881"/>
                  </a:cubicBezTo>
                  <a:cubicBezTo>
                    <a:pt x="606" y="904"/>
                    <a:pt x="606" y="927"/>
                    <a:pt x="603" y="951"/>
                  </a:cubicBezTo>
                  <a:cubicBezTo>
                    <a:pt x="598" y="995"/>
                    <a:pt x="580" y="1043"/>
                    <a:pt x="533" y="1055"/>
                  </a:cubicBezTo>
                  <a:cubicBezTo>
                    <a:pt x="474" y="1070"/>
                    <a:pt x="395" y="1036"/>
                    <a:pt x="342" y="993"/>
                  </a:cubicBezTo>
                  <a:cubicBezTo>
                    <a:pt x="328" y="981"/>
                    <a:pt x="318" y="1005"/>
                    <a:pt x="278" y="988"/>
                  </a:cubicBezTo>
                  <a:cubicBezTo>
                    <a:pt x="230" y="969"/>
                    <a:pt x="214" y="949"/>
                    <a:pt x="183" y="916"/>
                  </a:cubicBezTo>
                  <a:cubicBezTo>
                    <a:pt x="166" y="896"/>
                    <a:pt x="166" y="846"/>
                    <a:pt x="152" y="836"/>
                  </a:cubicBezTo>
                  <a:cubicBezTo>
                    <a:pt x="133" y="822"/>
                    <a:pt x="65" y="794"/>
                    <a:pt x="59" y="760"/>
                  </a:cubicBezTo>
                  <a:cubicBezTo>
                    <a:pt x="50" y="713"/>
                    <a:pt x="63" y="667"/>
                    <a:pt x="53" y="643"/>
                  </a:cubicBezTo>
                  <a:cubicBezTo>
                    <a:pt x="46" y="623"/>
                    <a:pt x="8" y="599"/>
                    <a:pt x="4" y="569"/>
                  </a:cubicBezTo>
                  <a:cubicBezTo>
                    <a:pt x="-4" y="513"/>
                    <a:pt x="0" y="459"/>
                    <a:pt x="17" y="415"/>
                  </a:cubicBezTo>
                  <a:cubicBezTo>
                    <a:pt x="28" y="388"/>
                    <a:pt x="1" y="331"/>
                    <a:pt x="15" y="317"/>
                  </a:cubicBezTo>
                  <a:cubicBezTo>
                    <a:pt x="111" y="221"/>
                    <a:pt x="200" y="270"/>
                    <a:pt x="196" y="234"/>
                  </a:cubicBezTo>
                  <a:cubicBezTo>
                    <a:pt x="192" y="191"/>
                    <a:pt x="218" y="61"/>
                    <a:pt x="328" y="68"/>
                  </a:cubicBezTo>
                  <a:cubicBezTo>
                    <a:pt x="495" y="77"/>
                    <a:pt x="607" y="-15"/>
                    <a:pt x="687" y="2"/>
                  </a:cubicBezTo>
                  <a:cubicBezTo>
                    <a:pt x="833" y="32"/>
                    <a:pt x="870" y="85"/>
                    <a:pt x="886" y="88"/>
                  </a:cubicBezTo>
                  <a:cubicBezTo>
                    <a:pt x="917" y="93"/>
                    <a:pt x="1061" y="70"/>
                    <a:pt x="1032" y="188"/>
                  </a:cubicBezTo>
                  <a:cubicBezTo>
                    <a:pt x="1074" y="181"/>
                    <a:pt x="1145" y="195"/>
                    <a:pt x="1157" y="237"/>
                  </a:cubicBezTo>
                  <a:cubicBezTo>
                    <a:pt x="1173" y="295"/>
                    <a:pt x="1123" y="372"/>
                    <a:pt x="1073" y="398"/>
                  </a:cubicBezTo>
                  <a:cubicBezTo>
                    <a:pt x="1060" y="404"/>
                    <a:pt x="1109" y="447"/>
                    <a:pt x="1068" y="489"/>
                  </a:cubicBezTo>
                  <a:cubicBezTo>
                    <a:pt x="1038" y="521"/>
                    <a:pt x="922" y="526"/>
                    <a:pt x="873" y="545"/>
                  </a:cubicBezTo>
                  <a:cubicBezTo>
                    <a:pt x="858" y="551"/>
                    <a:pt x="915" y="589"/>
                    <a:pt x="870" y="623"/>
                  </a:cubicBezTo>
                  <a:cubicBezTo>
                    <a:pt x="843" y="643"/>
                    <a:pt x="760" y="634"/>
                    <a:pt x="755" y="640"/>
                  </a:cubicBezTo>
                  <a:cubicBezTo>
                    <a:pt x="711" y="689"/>
                    <a:pt x="645" y="725"/>
                    <a:pt x="566" y="659"/>
                  </a:cubicBezTo>
                  <a:cubicBezTo>
                    <a:pt x="546" y="642"/>
                    <a:pt x="532" y="631"/>
                    <a:pt x="502" y="631"/>
                  </a:cubicBezTo>
                  <a:cubicBezTo>
                    <a:pt x="485" y="632"/>
                    <a:pt x="472" y="643"/>
                    <a:pt x="463" y="657"/>
                  </a:cubicBezTo>
                  <a:cubicBezTo>
                    <a:pt x="450" y="680"/>
                    <a:pt x="451" y="707"/>
                    <a:pt x="454" y="732"/>
                  </a:cubicBezTo>
                  <a:cubicBezTo>
                    <a:pt x="459" y="761"/>
                    <a:pt x="465" y="791"/>
                    <a:pt x="480" y="816"/>
                  </a:cubicBezTo>
                  <a:cubicBezTo>
                    <a:pt x="496" y="841"/>
                    <a:pt x="524" y="859"/>
                    <a:pt x="552" y="858"/>
                  </a:cubicBezTo>
                  <a:cubicBezTo>
                    <a:pt x="558" y="858"/>
                    <a:pt x="563" y="857"/>
                    <a:pt x="569" y="856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62">
              <a:extLst>
                <a:ext uri="{FF2B5EF4-FFF2-40B4-BE49-F238E27FC236}">
                  <a16:creationId xmlns:a16="http://schemas.microsoft.com/office/drawing/2014/main" id="{3F845D41-D0C4-0141-8BE5-6FD7192C16FB}"/>
                </a:ext>
              </a:extLst>
            </p:cNvPr>
            <p:cNvSpPr/>
            <p:nvPr/>
          </p:nvSpPr>
          <p:spPr>
            <a:xfrm>
              <a:off x="9502607" y="3073888"/>
              <a:ext cx="2089975" cy="29202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80" h="2347">
                  <a:moveTo>
                    <a:pt x="1244" y="228"/>
                  </a:moveTo>
                  <a:cubicBezTo>
                    <a:pt x="1234" y="217"/>
                    <a:pt x="1024" y="-42"/>
                    <a:pt x="738" y="6"/>
                  </a:cubicBezTo>
                  <a:cubicBezTo>
                    <a:pt x="506" y="45"/>
                    <a:pt x="187" y="232"/>
                    <a:pt x="71" y="583"/>
                  </a:cubicBezTo>
                  <a:cubicBezTo>
                    <a:pt x="-111" y="1133"/>
                    <a:pt x="86" y="1850"/>
                    <a:pt x="352" y="2347"/>
                  </a:cubicBezTo>
                  <a:cubicBezTo>
                    <a:pt x="352" y="2347"/>
                    <a:pt x="1012" y="2232"/>
                    <a:pt x="1680" y="1568"/>
                  </a:cubicBezTo>
                  <a:cubicBezTo>
                    <a:pt x="1644" y="1482"/>
                    <a:pt x="1590" y="1341"/>
                    <a:pt x="1536" y="1163"/>
                  </a:cubicBezTo>
                  <a:cubicBezTo>
                    <a:pt x="1375" y="631"/>
                    <a:pt x="1427" y="428"/>
                    <a:pt x="1244" y="22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63">
              <a:extLst>
                <a:ext uri="{FF2B5EF4-FFF2-40B4-BE49-F238E27FC236}">
                  <a16:creationId xmlns:a16="http://schemas.microsoft.com/office/drawing/2014/main" id="{1CAA4DA3-6922-C742-B56D-ADDCB6A06096}"/>
                </a:ext>
              </a:extLst>
            </p:cNvPr>
            <p:cNvSpPr/>
            <p:nvPr/>
          </p:nvSpPr>
          <p:spPr>
            <a:xfrm>
              <a:off x="9492645" y="3088821"/>
              <a:ext cx="1577125" cy="29189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8" h="2346">
                  <a:moveTo>
                    <a:pt x="352" y="2346"/>
                  </a:moveTo>
                  <a:cubicBezTo>
                    <a:pt x="352" y="2346"/>
                    <a:pt x="531" y="2309"/>
                    <a:pt x="801" y="2182"/>
                  </a:cubicBezTo>
                  <a:cubicBezTo>
                    <a:pt x="749" y="2075"/>
                    <a:pt x="701" y="1972"/>
                    <a:pt x="668" y="1858"/>
                  </a:cubicBezTo>
                  <a:cubicBezTo>
                    <a:pt x="617" y="1681"/>
                    <a:pt x="614" y="1480"/>
                    <a:pt x="713" y="1326"/>
                  </a:cubicBezTo>
                  <a:cubicBezTo>
                    <a:pt x="779" y="1224"/>
                    <a:pt x="883" y="1153"/>
                    <a:pt x="971" y="1070"/>
                  </a:cubicBezTo>
                  <a:cubicBezTo>
                    <a:pt x="1105" y="945"/>
                    <a:pt x="1209" y="784"/>
                    <a:pt x="1249" y="606"/>
                  </a:cubicBezTo>
                  <a:cubicBezTo>
                    <a:pt x="1268" y="524"/>
                    <a:pt x="1273" y="438"/>
                    <a:pt x="1264" y="355"/>
                  </a:cubicBezTo>
                  <a:cubicBezTo>
                    <a:pt x="1258" y="306"/>
                    <a:pt x="1234" y="253"/>
                    <a:pt x="1220" y="202"/>
                  </a:cubicBezTo>
                  <a:cubicBezTo>
                    <a:pt x="1156" y="135"/>
                    <a:pt x="973" y="-34"/>
                    <a:pt x="738" y="6"/>
                  </a:cubicBezTo>
                  <a:cubicBezTo>
                    <a:pt x="506" y="45"/>
                    <a:pt x="187" y="232"/>
                    <a:pt x="71" y="582"/>
                  </a:cubicBezTo>
                  <a:cubicBezTo>
                    <a:pt x="-111" y="1133"/>
                    <a:pt x="86" y="1850"/>
                    <a:pt x="352" y="2346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64">
              <a:extLst>
                <a:ext uri="{FF2B5EF4-FFF2-40B4-BE49-F238E27FC236}">
                  <a16:creationId xmlns:a16="http://schemas.microsoft.com/office/drawing/2014/main" id="{DA2304DD-B00B-4543-BCBA-1B887B04E4CD}"/>
                </a:ext>
              </a:extLst>
            </p:cNvPr>
            <p:cNvSpPr/>
            <p:nvPr/>
          </p:nvSpPr>
          <p:spPr>
            <a:xfrm>
              <a:off x="9899689" y="4958475"/>
              <a:ext cx="1692892" cy="10356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1" h="833">
                  <a:moveTo>
                    <a:pt x="11" y="768"/>
                  </a:moveTo>
                  <a:cubicBezTo>
                    <a:pt x="8" y="769"/>
                    <a:pt x="5" y="770"/>
                    <a:pt x="0" y="770"/>
                  </a:cubicBezTo>
                  <a:cubicBezTo>
                    <a:pt x="11" y="791"/>
                    <a:pt x="22" y="813"/>
                    <a:pt x="33" y="833"/>
                  </a:cubicBezTo>
                  <a:cubicBezTo>
                    <a:pt x="33" y="833"/>
                    <a:pt x="693" y="718"/>
                    <a:pt x="1361" y="54"/>
                  </a:cubicBezTo>
                  <a:cubicBezTo>
                    <a:pt x="1354" y="38"/>
                    <a:pt x="1347" y="19"/>
                    <a:pt x="1338" y="0"/>
                  </a:cubicBezTo>
                  <a:cubicBezTo>
                    <a:pt x="1156" y="160"/>
                    <a:pt x="968" y="314"/>
                    <a:pt x="764" y="444"/>
                  </a:cubicBezTo>
                  <a:cubicBezTo>
                    <a:pt x="534" y="592"/>
                    <a:pt x="280" y="713"/>
                    <a:pt x="11" y="768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65">
              <a:extLst>
                <a:ext uri="{FF2B5EF4-FFF2-40B4-BE49-F238E27FC236}">
                  <a16:creationId xmlns:a16="http://schemas.microsoft.com/office/drawing/2014/main" id="{513FBE33-764F-7747-9180-260C61AD4457}"/>
                </a:ext>
              </a:extLst>
            </p:cNvPr>
            <p:cNvSpPr/>
            <p:nvPr/>
          </p:nvSpPr>
          <p:spPr>
            <a:xfrm>
              <a:off x="7772371" y="3113720"/>
              <a:ext cx="3267531" cy="37019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26" h="2975">
                  <a:moveTo>
                    <a:pt x="1053" y="1145"/>
                  </a:moveTo>
                  <a:cubicBezTo>
                    <a:pt x="1190" y="993"/>
                    <a:pt x="1298" y="803"/>
                    <a:pt x="1423" y="641"/>
                  </a:cubicBezTo>
                  <a:cubicBezTo>
                    <a:pt x="1644" y="356"/>
                    <a:pt x="2080" y="-213"/>
                    <a:pt x="2475" y="83"/>
                  </a:cubicBezTo>
                  <a:cubicBezTo>
                    <a:pt x="2475" y="83"/>
                    <a:pt x="2888" y="302"/>
                    <a:pt x="2347" y="801"/>
                  </a:cubicBezTo>
                  <a:cubicBezTo>
                    <a:pt x="1919" y="1196"/>
                    <a:pt x="1565" y="1349"/>
                    <a:pt x="1435" y="1396"/>
                  </a:cubicBezTo>
                  <a:cubicBezTo>
                    <a:pt x="1400" y="1409"/>
                    <a:pt x="1370" y="1432"/>
                    <a:pt x="1348" y="1463"/>
                  </a:cubicBezTo>
                  <a:cubicBezTo>
                    <a:pt x="1216" y="1651"/>
                    <a:pt x="733" y="2324"/>
                    <a:pt x="406" y="2560"/>
                  </a:cubicBezTo>
                  <a:cubicBezTo>
                    <a:pt x="326" y="2618"/>
                    <a:pt x="408" y="2721"/>
                    <a:pt x="397" y="2801"/>
                  </a:cubicBezTo>
                  <a:cubicBezTo>
                    <a:pt x="385" y="2889"/>
                    <a:pt x="326" y="2975"/>
                    <a:pt x="230" y="2975"/>
                  </a:cubicBezTo>
                  <a:cubicBezTo>
                    <a:pt x="68" y="2975"/>
                    <a:pt x="99" y="2909"/>
                    <a:pt x="99" y="2909"/>
                  </a:cubicBezTo>
                  <a:cubicBezTo>
                    <a:pt x="99" y="2909"/>
                    <a:pt x="37" y="2891"/>
                    <a:pt x="68" y="2838"/>
                  </a:cubicBezTo>
                  <a:cubicBezTo>
                    <a:pt x="68" y="2838"/>
                    <a:pt x="-20" y="2802"/>
                    <a:pt x="28" y="2734"/>
                  </a:cubicBezTo>
                  <a:cubicBezTo>
                    <a:pt x="28" y="2734"/>
                    <a:pt x="-34" y="2663"/>
                    <a:pt x="28" y="2596"/>
                  </a:cubicBezTo>
                  <a:cubicBezTo>
                    <a:pt x="90" y="2530"/>
                    <a:pt x="174" y="2534"/>
                    <a:pt x="213" y="2391"/>
                  </a:cubicBezTo>
                  <a:cubicBezTo>
                    <a:pt x="253" y="2248"/>
                    <a:pt x="446" y="1810"/>
                    <a:pt x="1053" y="1145"/>
                  </a:cubicBezTo>
                  <a:close/>
                </a:path>
              </a:pathLst>
            </a:custGeom>
            <a:solidFill>
              <a:srgbClr val="A3694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66">
              <a:extLst>
                <a:ext uri="{FF2B5EF4-FFF2-40B4-BE49-F238E27FC236}">
                  <a16:creationId xmlns:a16="http://schemas.microsoft.com/office/drawing/2014/main" id="{C30BB810-60DB-0F48-B69A-E80A6391C0F5}"/>
                </a:ext>
              </a:extLst>
            </p:cNvPr>
            <p:cNvSpPr/>
            <p:nvPr/>
          </p:nvSpPr>
          <p:spPr>
            <a:xfrm>
              <a:off x="7772371" y="3113720"/>
              <a:ext cx="2953845" cy="34816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74" h="2798">
                  <a:moveTo>
                    <a:pt x="1423" y="641"/>
                  </a:moveTo>
                  <a:cubicBezTo>
                    <a:pt x="1298" y="803"/>
                    <a:pt x="1190" y="993"/>
                    <a:pt x="1053" y="1145"/>
                  </a:cubicBezTo>
                  <a:cubicBezTo>
                    <a:pt x="446" y="1810"/>
                    <a:pt x="253" y="2248"/>
                    <a:pt x="213" y="2391"/>
                  </a:cubicBezTo>
                  <a:cubicBezTo>
                    <a:pt x="174" y="2534"/>
                    <a:pt x="90" y="2530"/>
                    <a:pt x="28" y="2596"/>
                  </a:cubicBezTo>
                  <a:cubicBezTo>
                    <a:pt x="-34" y="2663"/>
                    <a:pt x="28" y="2734"/>
                    <a:pt x="28" y="2734"/>
                  </a:cubicBezTo>
                  <a:cubicBezTo>
                    <a:pt x="9" y="2760"/>
                    <a:pt x="11" y="2782"/>
                    <a:pt x="20" y="2798"/>
                  </a:cubicBezTo>
                  <a:cubicBezTo>
                    <a:pt x="20" y="2798"/>
                    <a:pt x="21" y="2798"/>
                    <a:pt x="22" y="2798"/>
                  </a:cubicBezTo>
                  <a:cubicBezTo>
                    <a:pt x="202" y="2804"/>
                    <a:pt x="331" y="2390"/>
                    <a:pt x="408" y="2255"/>
                  </a:cubicBezTo>
                  <a:cubicBezTo>
                    <a:pt x="534" y="2037"/>
                    <a:pt x="671" y="1824"/>
                    <a:pt x="828" y="1626"/>
                  </a:cubicBezTo>
                  <a:cubicBezTo>
                    <a:pt x="995" y="1415"/>
                    <a:pt x="1184" y="1219"/>
                    <a:pt x="1399" y="1058"/>
                  </a:cubicBezTo>
                  <a:cubicBezTo>
                    <a:pt x="1512" y="973"/>
                    <a:pt x="1631" y="897"/>
                    <a:pt x="1735" y="802"/>
                  </a:cubicBezTo>
                  <a:cubicBezTo>
                    <a:pt x="1833" y="713"/>
                    <a:pt x="1915" y="608"/>
                    <a:pt x="1997" y="505"/>
                  </a:cubicBezTo>
                  <a:cubicBezTo>
                    <a:pt x="2112" y="360"/>
                    <a:pt x="2227" y="215"/>
                    <a:pt x="2341" y="70"/>
                  </a:cubicBezTo>
                  <a:cubicBezTo>
                    <a:pt x="2352" y="56"/>
                    <a:pt x="2364" y="42"/>
                    <a:pt x="2374" y="26"/>
                  </a:cubicBezTo>
                  <a:cubicBezTo>
                    <a:pt x="2008" y="-119"/>
                    <a:pt x="1626" y="379"/>
                    <a:pt x="1423" y="641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67">
              <a:extLst>
                <a:ext uri="{FF2B5EF4-FFF2-40B4-BE49-F238E27FC236}">
                  <a16:creationId xmlns:a16="http://schemas.microsoft.com/office/drawing/2014/main" id="{F8FE7B64-DCB6-5B44-A82D-9D1784FBCB06}"/>
                </a:ext>
              </a:extLst>
            </p:cNvPr>
            <p:cNvSpPr/>
            <p:nvPr/>
          </p:nvSpPr>
          <p:spPr>
            <a:xfrm>
              <a:off x="8596411" y="4573837"/>
              <a:ext cx="609939" cy="6572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1" h="529">
                  <a:moveTo>
                    <a:pt x="367" y="0"/>
                  </a:moveTo>
                  <a:cubicBezTo>
                    <a:pt x="222" y="160"/>
                    <a:pt x="101" y="307"/>
                    <a:pt x="0" y="439"/>
                  </a:cubicBezTo>
                  <a:cubicBezTo>
                    <a:pt x="7" y="448"/>
                    <a:pt x="15" y="456"/>
                    <a:pt x="22" y="463"/>
                  </a:cubicBezTo>
                  <a:cubicBezTo>
                    <a:pt x="139" y="573"/>
                    <a:pt x="286" y="538"/>
                    <a:pt x="395" y="421"/>
                  </a:cubicBezTo>
                  <a:cubicBezTo>
                    <a:pt x="503" y="303"/>
                    <a:pt x="533" y="146"/>
                    <a:pt x="417" y="37"/>
                  </a:cubicBezTo>
                  <a:cubicBezTo>
                    <a:pt x="401" y="22"/>
                    <a:pt x="385" y="10"/>
                    <a:pt x="367" y="0"/>
                  </a:cubicBezTo>
                  <a:close/>
                </a:path>
              </a:pathLst>
            </a:custGeom>
            <a:solidFill>
              <a:srgbClr val="874B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68">
              <a:extLst>
                <a:ext uri="{FF2B5EF4-FFF2-40B4-BE49-F238E27FC236}">
                  <a16:creationId xmlns:a16="http://schemas.microsoft.com/office/drawing/2014/main" id="{4BC07A4D-A6F3-0742-9398-69F0750F2B4B}"/>
                </a:ext>
              </a:extLst>
            </p:cNvPr>
            <p:cNvSpPr/>
            <p:nvPr/>
          </p:nvSpPr>
          <p:spPr>
            <a:xfrm>
              <a:off x="9607168" y="3105007"/>
              <a:ext cx="1451406" cy="13991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7" h="1125">
                  <a:moveTo>
                    <a:pt x="1014" y="84"/>
                  </a:moveTo>
                  <a:cubicBezTo>
                    <a:pt x="643" y="-193"/>
                    <a:pt x="236" y="279"/>
                    <a:pt x="0" y="578"/>
                  </a:cubicBezTo>
                  <a:cubicBezTo>
                    <a:pt x="14" y="560"/>
                    <a:pt x="207" y="761"/>
                    <a:pt x="224" y="778"/>
                  </a:cubicBezTo>
                  <a:cubicBezTo>
                    <a:pt x="262" y="818"/>
                    <a:pt x="498" y="1116"/>
                    <a:pt x="485" y="1125"/>
                  </a:cubicBezTo>
                  <a:cubicBezTo>
                    <a:pt x="607" y="1042"/>
                    <a:pt x="741" y="938"/>
                    <a:pt x="884" y="807"/>
                  </a:cubicBezTo>
                  <a:cubicBezTo>
                    <a:pt x="1433" y="304"/>
                    <a:pt x="1014" y="84"/>
                    <a:pt x="1014" y="8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69">
              <a:extLst>
                <a:ext uri="{FF2B5EF4-FFF2-40B4-BE49-F238E27FC236}">
                  <a16:creationId xmlns:a16="http://schemas.microsoft.com/office/drawing/2014/main" id="{001D6380-6818-A34C-ADE0-A38D7355F625}"/>
                </a:ext>
              </a:extLst>
            </p:cNvPr>
            <p:cNvSpPr/>
            <p:nvPr/>
          </p:nvSpPr>
          <p:spPr>
            <a:xfrm>
              <a:off x="9607168" y="3103762"/>
              <a:ext cx="1109093" cy="13792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2" h="1109">
                  <a:moveTo>
                    <a:pt x="0" y="579"/>
                  </a:moveTo>
                  <a:cubicBezTo>
                    <a:pt x="14" y="561"/>
                    <a:pt x="207" y="762"/>
                    <a:pt x="224" y="779"/>
                  </a:cubicBezTo>
                  <a:cubicBezTo>
                    <a:pt x="257" y="814"/>
                    <a:pt x="441" y="1044"/>
                    <a:pt x="479" y="1109"/>
                  </a:cubicBezTo>
                  <a:cubicBezTo>
                    <a:pt x="464" y="940"/>
                    <a:pt x="479" y="767"/>
                    <a:pt x="528" y="605"/>
                  </a:cubicBezTo>
                  <a:cubicBezTo>
                    <a:pt x="587" y="407"/>
                    <a:pt x="692" y="224"/>
                    <a:pt x="831" y="73"/>
                  </a:cubicBezTo>
                  <a:cubicBezTo>
                    <a:pt x="848" y="56"/>
                    <a:pt x="869" y="38"/>
                    <a:pt x="892" y="19"/>
                  </a:cubicBezTo>
                  <a:cubicBezTo>
                    <a:pt x="557" y="-92"/>
                    <a:pt x="210" y="312"/>
                    <a:pt x="0" y="579"/>
                  </a:cubicBezTo>
                  <a:close/>
                </a:path>
              </a:pathLst>
            </a:custGeom>
            <a:solidFill>
              <a:srgbClr val="EEEEE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8" name="Freeform: Shape 70">
              <a:extLst>
                <a:ext uri="{FF2B5EF4-FFF2-40B4-BE49-F238E27FC236}">
                  <a16:creationId xmlns:a16="http://schemas.microsoft.com/office/drawing/2014/main" id="{60F9C7BD-F16B-B14F-A5CF-1A9C9F9ED0CE}"/>
                </a:ext>
              </a:extLst>
            </p:cNvPr>
            <p:cNvSpPr/>
            <p:nvPr/>
          </p:nvSpPr>
          <p:spPr>
            <a:xfrm>
              <a:off x="9795128" y="3604161"/>
              <a:ext cx="670933" cy="658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0" h="530">
                  <a:moveTo>
                    <a:pt x="525" y="240"/>
                  </a:moveTo>
                  <a:cubicBezTo>
                    <a:pt x="544" y="221"/>
                    <a:pt x="546" y="191"/>
                    <a:pt x="528" y="173"/>
                  </a:cubicBezTo>
                  <a:lnTo>
                    <a:pt x="382" y="15"/>
                  </a:lnTo>
                  <a:cubicBezTo>
                    <a:pt x="364" y="-3"/>
                    <a:pt x="337" y="-5"/>
                    <a:pt x="318" y="11"/>
                  </a:cubicBezTo>
                  <a:lnTo>
                    <a:pt x="0" y="303"/>
                  </a:lnTo>
                  <a:cubicBezTo>
                    <a:pt x="37" y="339"/>
                    <a:pt x="67" y="371"/>
                    <a:pt x="73" y="377"/>
                  </a:cubicBezTo>
                  <a:cubicBezTo>
                    <a:pt x="89" y="395"/>
                    <a:pt x="143" y="461"/>
                    <a:pt x="197" y="530"/>
                  </a:cubicBezTo>
                  <a:close/>
                </a:path>
              </a:pathLst>
            </a:custGeom>
            <a:solidFill>
              <a:srgbClr val="FE393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9" name="Freeform: Shape 71">
              <a:extLst>
                <a:ext uri="{FF2B5EF4-FFF2-40B4-BE49-F238E27FC236}">
                  <a16:creationId xmlns:a16="http://schemas.microsoft.com/office/drawing/2014/main" id="{E47F8FE6-B002-CA4F-9C67-CB233A2AB279}"/>
                </a:ext>
              </a:extLst>
            </p:cNvPr>
            <p:cNvSpPr/>
            <p:nvPr/>
          </p:nvSpPr>
          <p:spPr>
            <a:xfrm>
              <a:off x="9607168" y="3733618"/>
              <a:ext cx="677157" cy="7705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5" h="620">
                  <a:moveTo>
                    <a:pt x="545" y="579"/>
                  </a:moveTo>
                  <a:cubicBezTo>
                    <a:pt x="502" y="470"/>
                    <a:pt x="424" y="378"/>
                    <a:pt x="344" y="292"/>
                  </a:cubicBezTo>
                  <a:cubicBezTo>
                    <a:pt x="276" y="218"/>
                    <a:pt x="205" y="146"/>
                    <a:pt x="133" y="75"/>
                  </a:cubicBezTo>
                  <a:cubicBezTo>
                    <a:pt x="114" y="56"/>
                    <a:pt x="87" y="25"/>
                    <a:pt x="58" y="0"/>
                  </a:cubicBezTo>
                  <a:cubicBezTo>
                    <a:pt x="37" y="26"/>
                    <a:pt x="18" y="49"/>
                    <a:pt x="0" y="73"/>
                  </a:cubicBezTo>
                  <a:cubicBezTo>
                    <a:pt x="14" y="55"/>
                    <a:pt x="207" y="256"/>
                    <a:pt x="224" y="273"/>
                  </a:cubicBezTo>
                  <a:cubicBezTo>
                    <a:pt x="262" y="313"/>
                    <a:pt x="498" y="611"/>
                    <a:pt x="485" y="620"/>
                  </a:cubicBezTo>
                  <a:cubicBezTo>
                    <a:pt x="505" y="607"/>
                    <a:pt x="525" y="593"/>
                    <a:pt x="545" y="579"/>
                  </a:cubicBezTo>
                  <a:close/>
                </a:path>
              </a:pathLst>
            </a:custGeom>
            <a:solidFill>
              <a:srgbClr val="182D5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07530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1">
            <a:extLst>
              <a:ext uri="{FF2B5EF4-FFF2-40B4-BE49-F238E27FC236}">
                <a16:creationId xmlns:a16="http://schemas.microsoft.com/office/drawing/2014/main" id="{8AE74307-9A7F-6F4A-9248-0269EF222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FD74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7" name="Freeform 61">
            <a:extLst>
              <a:ext uri="{FF2B5EF4-FFF2-40B4-BE49-F238E27FC236}">
                <a16:creationId xmlns:a16="http://schemas.microsoft.com/office/drawing/2014/main" id="{580A16A9-9AD4-FE41-9A42-EC3C461D93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4619" y="4193875"/>
            <a:ext cx="2812440" cy="1955525"/>
          </a:xfrm>
          <a:custGeom>
            <a:avLst/>
            <a:gdLst>
              <a:gd name="T0" fmla="*/ 1907 w 2259"/>
              <a:gd name="T1" fmla="*/ 0 h 1568"/>
              <a:gd name="T2" fmla="*/ 1596 w 2259"/>
              <a:gd name="T3" fmla="*/ 0 h 1568"/>
              <a:gd name="T4" fmla="*/ 0 w 2259"/>
              <a:gd name="T5" fmla="*/ 0 h 1568"/>
              <a:gd name="T6" fmla="*/ 0 w 2259"/>
              <a:gd name="T7" fmla="*/ 841 h 1568"/>
              <a:gd name="T8" fmla="*/ 350 w 2259"/>
              <a:gd name="T9" fmla="*/ 1567 h 1568"/>
              <a:gd name="T10" fmla="*/ 1946 w 2259"/>
              <a:gd name="T11" fmla="*/ 1567 h 1568"/>
              <a:gd name="T12" fmla="*/ 2258 w 2259"/>
              <a:gd name="T13" fmla="*/ 1567 h 1568"/>
              <a:gd name="T14" fmla="*/ 2258 w 2259"/>
              <a:gd name="T15" fmla="*/ 725 h 1568"/>
              <a:gd name="T16" fmla="*/ 1907 w 2259"/>
              <a:gd name="T17" fmla="*/ 0 h 1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9" h="1568">
                <a:moveTo>
                  <a:pt x="1907" y="0"/>
                </a:moveTo>
                <a:lnTo>
                  <a:pt x="1596" y="0"/>
                </a:lnTo>
                <a:lnTo>
                  <a:pt x="0" y="0"/>
                </a:lnTo>
                <a:lnTo>
                  <a:pt x="0" y="841"/>
                </a:lnTo>
                <a:lnTo>
                  <a:pt x="350" y="1567"/>
                </a:lnTo>
                <a:lnTo>
                  <a:pt x="1946" y="1567"/>
                </a:lnTo>
                <a:lnTo>
                  <a:pt x="2258" y="1567"/>
                </a:lnTo>
                <a:lnTo>
                  <a:pt x="2258" y="725"/>
                </a:lnTo>
                <a:lnTo>
                  <a:pt x="1907" y="0"/>
                </a:lnTo>
              </a:path>
            </a:pathLst>
          </a:custGeom>
          <a:solidFill>
            <a:srgbClr val="0A31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8" name="Freeform 62">
            <a:extLst>
              <a:ext uri="{FF2B5EF4-FFF2-40B4-BE49-F238E27FC236}">
                <a16:creationId xmlns:a16="http://schemas.microsoft.com/office/drawing/2014/main" id="{1DDF5273-910C-6F43-A48F-093DF0859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108" y="4193875"/>
            <a:ext cx="6959692" cy="1955525"/>
          </a:xfrm>
          <a:custGeom>
            <a:avLst/>
            <a:gdLst>
              <a:gd name="T0" fmla="*/ 5235 w 5586"/>
              <a:gd name="T1" fmla="*/ 0 h 1568"/>
              <a:gd name="T2" fmla="*/ 4904 w 5586"/>
              <a:gd name="T3" fmla="*/ 0 h 1568"/>
              <a:gd name="T4" fmla="*/ 3639 w 5586"/>
              <a:gd name="T5" fmla="*/ 0 h 1568"/>
              <a:gd name="T6" fmla="*/ 3328 w 5586"/>
              <a:gd name="T7" fmla="*/ 0 h 1568"/>
              <a:gd name="T8" fmla="*/ 3308 w 5586"/>
              <a:gd name="T9" fmla="*/ 0 h 1568"/>
              <a:gd name="T10" fmla="*/ 2997 w 5586"/>
              <a:gd name="T11" fmla="*/ 0 h 1568"/>
              <a:gd name="T12" fmla="*/ 1926 w 5586"/>
              <a:gd name="T13" fmla="*/ 0 h 1568"/>
              <a:gd name="T14" fmla="*/ 1732 w 5586"/>
              <a:gd name="T15" fmla="*/ 0 h 1568"/>
              <a:gd name="T16" fmla="*/ 1596 w 5586"/>
              <a:gd name="T17" fmla="*/ 0 h 1568"/>
              <a:gd name="T18" fmla="*/ 1401 w 5586"/>
              <a:gd name="T19" fmla="*/ 0 h 1568"/>
              <a:gd name="T20" fmla="*/ 331 w 5586"/>
              <a:gd name="T21" fmla="*/ 0 h 1568"/>
              <a:gd name="T22" fmla="*/ 0 w 5586"/>
              <a:gd name="T23" fmla="*/ 0 h 1568"/>
              <a:gd name="T24" fmla="*/ 351 w 5586"/>
              <a:gd name="T25" fmla="*/ 725 h 1568"/>
              <a:gd name="T26" fmla="*/ 351 w 5586"/>
              <a:gd name="T27" fmla="*/ 1567 h 1568"/>
              <a:gd name="T28" fmla="*/ 681 w 5586"/>
              <a:gd name="T29" fmla="*/ 1567 h 1568"/>
              <a:gd name="T30" fmla="*/ 1752 w 5586"/>
              <a:gd name="T31" fmla="*/ 1567 h 1568"/>
              <a:gd name="T32" fmla="*/ 1946 w 5586"/>
              <a:gd name="T33" fmla="*/ 1567 h 1568"/>
              <a:gd name="T34" fmla="*/ 2082 w 5586"/>
              <a:gd name="T35" fmla="*/ 1567 h 1568"/>
              <a:gd name="T36" fmla="*/ 2277 w 5586"/>
              <a:gd name="T37" fmla="*/ 1567 h 1568"/>
              <a:gd name="T38" fmla="*/ 3347 w 5586"/>
              <a:gd name="T39" fmla="*/ 1567 h 1568"/>
              <a:gd name="T40" fmla="*/ 3658 w 5586"/>
              <a:gd name="T41" fmla="*/ 1567 h 1568"/>
              <a:gd name="T42" fmla="*/ 3678 w 5586"/>
              <a:gd name="T43" fmla="*/ 1567 h 1568"/>
              <a:gd name="T44" fmla="*/ 3989 w 5586"/>
              <a:gd name="T45" fmla="*/ 1567 h 1568"/>
              <a:gd name="T46" fmla="*/ 5254 w 5586"/>
              <a:gd name="T47" fmla="*/ 1567 h 1568"/>
              <a:gd name="T48" fmla="*/ 5585 w 5586"/>
              <a:gd name="T49" fmla="*/ 1567 h 1568"/>
              <a:gd name="T50" fmla="*/ 5585 w 5586"/>
              <a:gd name="T51" fmla="*/ 725 h 1568"/>
              <a:gd name="T52" fmla="*/ 5235 w 5586"/>
              <a:gd name="T53" fmla="*/ 0 h 1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586" h="1568">
                <a:moveTo>
                  <a:pt x="5235" y="0"/>
                </a:moveTo>
                <a:lnTo>
                  <a:pt x="4904" y="0"/>
                </a:lnTo>
                <a:lnTo>
                  <a:pt x="3639" y="0"/>
                </a:lnTo>
                <a:lnTo>
                  <a:pt x="3328" y="0"/>
                </a:lnTo>
                <a:lnTo>
                  <a:pt x="3308" y="0"/>
                </a:lnTo>
                <a:lnTo>
                  <a:pt x="2997" y="0"/>
                </a:lnTo>
                <a:lnTo>
                  <a:pt x="1926" y="0"/>
                </a:lnTo>
                <a:lnTo>
                  <a:pt x="1732" y="0"/>
                </a:lnTo>
                <a:lnTo>
                  <a:pt x="1596" y="0"/>
                </a:lnTo>
                <a:lnTo>
                  <a:pt x="1401" y="0"/>
                </a:lnTo>
                <a:lnTo>
                  <a:pt x="331" y="0"/>
                </a:lnTo>
                <a:lnTo>
                  <a:pt x="0" y="0"/>
                </a:lnTo>
                <a:lnTo>
                  <a:pt x="351" y="725"/>
                </a:lnTo>
                <a:lnTo>
                  <a:pt x="351" y="1567"/>
                </a:lnTo>
                <a:lnTo>
                  <a:pt x="681" y="1567"/>
                </a:lnTo>
                <a:lnTo>
                  <a:pt x="1752" y="1567"/>
                </a:lnTo>
                <a:lnTo>
                  <a:pt x="1946" y="1567"/>
                </a:lnTo>
                <a:lnTo>
                  <a:pt x="2082" y="1567"/>
                </a:lnTo>
                <a:lnTo>
                  <a:pt x="2277" y="1567"/>
                </a:lnTo>
                <a:lnTo>
                  <a:pt x="3347" y="1567"/>
                </a:lnTo>
                <a:lnTo>
                  <a:pt x="3658" y="1567"/>
                </a:lnTo>
                <a:lnTo>
                  <a:pt x="3678" y="1567"/>
                </a:lnTo>
                <a:lnTo>
                  <a:pt x="3989" y="1567"/>
                </a:lnTo>
                <a:lnTo>
                  <a:pt x="5254" y="1567"/>
                </a:lnTo>
                <a:lnTo>
                  <a:pt x="5585" y="1567"/>
                </a:lnTo>
                <a:lnTo>
                  <a:pt x="5585" y="725"/>
                </a:lnTo>
                <a:lnTo>
                  <a:pt x="523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9" name="Freeform 135">
            <a:extLst>
              <a:ext uri="{FF2B5EF4-FFF2-40B4-BE49-F238E27FC236}">
                <a16:creationId xmlns:a16="http://schemas.microsoft.com/office/drawing/2014/main" id="{69E6DCA6-8EFE-634C-BC41-59B18788F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4619" y="7154627"/>
            <a:ext cx="2812440" cy="1950033"/>
          </a:xfrm>
          <a:custGeom>
            <a:avLst/>
            <a:gdLst>
              <a:gd name="T0" fmla="*/ 1907 w 2259"/>
              <a:gd name="T1" fmla="*/ 0 h 1567"/>
              <a:gd name="T2" fmla="*/ 1596 w 2259"/>
              <a:gd name="T3" fmla="*/ 0 h 1567"/>
              <a:gd name="T4" fmla="*/ 0 w 2259"/>
              <a:gd name="T5" fmla="*/ 0 h 1567"/>
              <a:gd name="T6" fmla="*/ 0 w 2259"/>
              <a:gd name="T7" fmla="*/ 841 h 1567"/>
              <a:gd name="T8" fmla="*/ 350 w 2259"/>
              <a:gd name="T9" fmla="*/ 1566 h 1567"/>
              <a:gd name="T10" fmla="*/ 1946 w 2259"/>
              <a:gd name="T11" fmla="*/ 1566 h 1567"/>
              <a:gd name="T12" fmla="*/ 2258 w 2259"/>
              <a:gd name="T13" fmla="*/ 1566 h 1567"/>
              <a:gd name="T14" fmla="*/ 2258 w 2259"/>
              <a:gd name="T15" fmla="*/ 724 h 1567"/>
              <a:gd name="T16" fmla="*/ 1907 w 2259"/>
              <a:gd name="T17" fmla="*/ 0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9" h="1567">
                <a:moveTo>
                  <a:pt x="1907" y="0"/>
                </a:moveTo>
                <a:lnTo>
                  <a:pt x="1596" y="0"/>
                </a:lnTo>
                <a:lnTo>
                  <a:pt x="0" y="0"/>
                </a:lnTo>
                <a:lnTo>
                  <a:pt x="0" y="841"/>
                </a:lnTo>
                <a:lnTo>
                  <a:pt x="350" y="1566"/>
                </a:lnTo>
                <a:lnTo>
                  <a:pt x="1946" y="1566"/>
                </a:lnTo>
                <a:lnTo>
                  <a:pt x="2258" y="1566"/>
                </a:lnTo>
                <a:lnTo>
                  <a:pt x="2258" y="724"/>
                </a:lnTo>
                <a:lnTo>
                  <a:pt x="1907" y="0"/>
                </a:lnTo>
              </a:path>
            </a:pathLst>
          </a:custGeom>
          <a:solidFill>
            <a:srgbClr val="0A31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0" name="Freeform 136">
            <a:extLst>
              <a:ext uri="{FF2B5EF4-FFF2-40B4-BE49-F238E27FC236}">
                <a16:creationId xmlns:a16="http://schemas.microsoft.com/office/drawing/2014/main" id="{1AC86D46-FA52-0542-B791-CC965F102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108" y="7154627"/>
            <a:ext cx="6959692" cy="1950033"/>
          </a:xfrm>
          <a:custGeom>
            <a:avLst/>
            <a:gdLst>
              <a:gd name="T0" fmla="*/ 5235 w 5586"/>
              <a:gd name="T1" fmla="*/ 0 h 1567"/>
              <a:gd name="T2" fmla="*/ 4904 w 5586"/>
              <a:gd name="T3" fmla="*/ 0 h 1567"/>
              <a:gd name="T4" fmla="*/ 3639 w 5586"/>
              <a:gd name="T5" fmla="*/ 0 h 1567"/>
              <a:gd name="T6" fmla="*/ 3328 w 5586"/>
              <a:gd name="T7" fmla="*/ 0 h 1567"/>
              <a:gd name="T8" fmla="*/ 3308 w 5586"/>
              <a:gd name="T9" fmla="*/ 0 h 1567"/>
              <a:gd name="T10" fmla="*/ 2997 w 5586"/>
              <a:gd name="T11" fmla="*/ 0 h 1567"/>
              <a:gd name="T12" fmla="*/ 1926 w 5586"/>
              <a:gd name="T13" fmla="*/ 0 h 1567"/>
              <a:gd name="T14" fmla="*/ 1732 w 5586"/>
              <a:gd name="T15" fmla="*/ 0 h 1567"/>
              <a:gd name="T16" fmla="*/ 1596 w 5586"/>
              <a:gd name="T17" fmla="*/ 0 h 1567"/>
              <a:gd name="T18" fmla="*/ 1401 w 5586"/>
              <a:gd name="T19" fmla="*/ 0 h 1567"/>
              <a:gd name="T20" fmla="*/ 331 w 5586"/>
              <a:gd name="T21" fmla="*/ 0 h 1567"/>
              <a:gd name="T22" fmla="*/ 0 w 5586"/>
              <a:gd name="T23" fmla="*/ 0 h 1567"/>
              <a:gd name="T24" fmla="*/ 351 w 5586"/>
              <a:gd name="T25" fmla="*/ 724 h 1567"/>
              <a:gd name="T26" fmla="*/ 351 w 5586"/>
              <a:gd name="T27" fmla="*/ 1566 h 1567"/>
              <a:gd name="T28" fmla="*/ 681 w 5586"/>
              <a:gd name="T29" fmla="*/ 1566 h 1567"/>
              <a:gd name="T30" fmla="*/ 1752 w 5586"/>
              <a:gd name="T31" fmla="*/ 1566 h 1567"/>
              <a:gd name="T32" fmla="*/ 1946 w 5586"/>
              <a:gd name="T33" fmla="*/ 1566 h 1567"/>
              <a:gd name="T34" fmla="*/ 2082 w 5586"/>
              <a:gd name="T35" fmla="*/ 1566 h 1567"/>
              <a:gd name="T36" fmla="*/ 2277 w 5586"/>
              <a:gd name="T37" fmla="*/ 1566 h 1567"/>
              <a:gd name="T38" fmla="*/ 3347 w 5586"/>
              <a:gd name="T39" fmla="*/ 1566 h 1567"/>
              <a:gd name="T40" fmla="*/ 3658 w 5586"/>
              <a:gd name="T41" fmla="*/ 1566 h 1567"/>
              <a:gd name="T42" fmla="*/ 3678 w 5586"/>
              <a:gd name="T43" fmla="*/ 1566 h 1567"/>
              <a:gd name="T44" fmla="*/ 3989 w 5586"/>
              <a:gd name="T45" fmla="*/ 1566 h 1567"/>
              <a:gd name="T46" fmla="*/ 5254 w 5586"/>
              <a:gd name="T47" fmla="*/ 1566 h 1567"/>
              <a:gd name="T48" fmla="*/ 5585 w 5586"/>
              <a:gd name="T49" fmla="*/ 1566 h 1567"/>
              <a:gd name="T50" fmla="*/ 5585 w 5586"/>
              <a:gd name="T51" fmla="*/ 724 h 1567"/>
              <a:gd name="T52" fmla="*/ 5235 w 5586"/>
              <a:gd name="T53" fmla="*/ 0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586" h="1567">
                <a:moveTo>
                  <a:pt x="5235" y="0"/>
                </a:moveTo>
                <a:lnTo>
                  <a:pt x="4904" y="0"/>
                </a:lnTo>
                <a:lnTo>
                  <a:pt x="3639" y="0"/>
                </a:lnTo>
                <a:lnTo>
                  <a:pt x="3328" y="0"/>
                </a:lnTo>
                <a:lnTo>
                  <a:pt x="3308" y="0"/>
                </a:lnTo>
                <a:lnTo>
                  <a:pt x="2997" y="0"/>
                </a:lnTo>
                <a:lnTo>
                  <a:pt x="1926" y="0"/>
                </a:lnTo>
                <a:lnTo>
                  <a:pt x="1732" y="0"/>
                </a:lnTo>
                <a:lnTo>
                  <a:pt x="1596" y="0"/>
                </a:lnTo>
                <a:lnTo>
                  <a:pt x="1401" y="0"/>
                </a:lnTo>
                <a:lnTo>
                  <a:pt x="331" y="0"/>
                </a:lnTo>
                <a:lnTo>
                  <a:pt x="0" y="0"/>
                </a:lnTo>
                <a:lnTo>
                  <a:pt x="351" y="724"/>
                </a:lnTo>
                <a:lnTo>
                  <a:pt x="351" y="1566"/>
                </a:lnTo>
                <a:lnTo>
                  <a:pt x="681" y="1566"/>
                </a:lnTo>
                <a:lnTo>
                  <a:pt x="1752" y="1566"/>
                </a:lnTo>
                <a:lnTo>
                  <a:pt x="1946" y="1566"/>
                </a:lnTo>
                <a:lnTo>
                  <a:pt x="2082" y="1566"/>
                </a:lnTo>
                <a:lnTo>
                  <a:pt x="2277" y="1566"/>
                </a:lnTo>
                <a:lnTo>
                  <a:pt x="3347" y="1566"/>
                </a:lnTo>
                <a:lnTo>
                  <a:pt x="3658" y="1566"/>
                </a:lnTo>
                <a:lnTo>
                  <a:pt x="3678" y="1566"/>
                </a:lnTo>
                <a:lnTo>
                  <a:pt x="3989" y="1566"/>
                </a:lnTo>
                <a:lnTo>
                  <a:pt x="5254" y="1566"/>
                </a:lnTo>
                <a:lnTo>
                  <a:pt x="5585" y="1566"/>
                </a:lnTo>
                <a:lnTo>
                  <a:pt x="5585" y="724"/>
                </a:lnTo>
                <a:lnTo>
                  <a:pt x="523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1" name="Freeform 209">
            <a:extLst>
              <a:ext uri="{FF2B5EF4-FFF2-40B4-BE49-F238E27FC236}">
                <a16:creationId xmlns:a16="http://schemas.microsoft.com/office/drawing/2014/main" id="{F16D9084-77C3-5842-AC15-1C0A05EF7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34619" y="10120873"/>
            <a:ext cx="2812440" cy="1950033"/>
          </a:xfrm>
          <a:custGeom>
            <a:avLst/>
            <a:gdLst>
              <a:gd name="T0" fmla="*/ 1907 w 2259"/>
              <a:gd name="T1" fmla="*/ 0 h 1567"/>
              <a:gd name="T2" fmla="*/ 1596 w 2259"/>
              <a:gd name="T3" fmla="*/ 0 h 1567"/>
              <a:gd name="T4" fmla="*/ 0 w 2259"/>
              <a:gd name="T5" fmla="*/ 0 h 1567"/>
              <a:gd name="T6" fmla="*/ 0 w 2259"/>
              <a:gd name="T7" fmla="*/ 841 h 1567"/>
              <a:gd name="T8" fmla="*/ 350 w 2259"/>
              <a:gd name="T9" fmla="*/ 1566 h 1567"/>
              <a:gd name="T10" fmla="*/ 1946 w 2259"/>
              <a:gd name="T11" fmla="*/ 1566 h 1567"/>
              <a:gd name="T12" fmla="*/ 2258 w 2259"/>
              <a:gd name="T13" fmla="*/ 1566 h 1567"/>
              <a:gd name="T14" fmla="*/ 2258 w 2259"/>
              <a:gd name="T15" fmla="*/ 724 h 1567"/>
              <a:gd name="T16" fmla="*/ 1907 w 2259"/>
              <a:gd name="T17" fmla="*/ 0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59" h="1567">
                <a:moveTo>
                  <a:pt x="1907" y="0"/>
                </a:moveTo>
                <a:lnTo>
                  <a:pt x="1596" y="0"/>
                </a:lnTo>
                <a:lnTo>
                  <a:pt x="0" y="0"/>
                </a:lnTo>
                <a:lnTo>
                  <a:pt x="0" y="841"/>
                </a:lnTo>
                <a:lnTo>
                  <a:pt x="350" y="1566"/>
                </a:lnTo>
                <a:lnTo>
                  <a:pt x="1946" y="1566"/>
                </a:lnTo>
                <a:lnTo>
                  <a:pt x="2258" y="1566"/>
                </a:lnTo>
                <a:lnTo>
                  <a:pt x="2258" y="724"/>
                </a:lnTo>
                <a:lnTo>
                  <a:pt x="1907" y="0"/>
                </a:lnTo>
              </a:path>
            </a:pathLst>
          </a:custGeom>
          <a:solidFill>
            <a:srgbClr val="0A31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2" name="Freeform 210">
            <a:extLst>
              <a:ext uri="{FF2B5EF4-FFF2-40B4-BE49-F238E27FC236}">
                <a16:creationId xmlns:a16="http://schemas.microsoft.com/office/drawing/2014/main" id="{F06C4971-5DC7-8144-B35D-4DC8263EB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13108" y="10120873"/>
            <a:ext cx="6959692" cy="1950033"/>
          </a:xfrm>
          <a:custGeom>
            <a:avLst/>
            <a:gdLst>
              <a:gd name="T0" fmla="*/ 5235 w 5586"/>
              <a:gd name="T1" fmla="*/ 0 h 1567"/>
              <a:gd name="T2" fmla="*/ 4904 w 5586"/>
              <a:gd name="T3" fmla="*/ 0 h 1567"/>
              <a:gd name="T4" fmla="*/ 3639 w 5586"/>
              <a:gd name="T5" fmla="*/ 0 h 1567"/>
              <a:gd name="T6" fmla="*/ 3328 w 5586"/>
              <a:gd name="T7" fmla="*/ 0 h 1567"/>
              <a:gd name="T8" fmla="*/ 3308 w 5586"/>
              <a:gd name="T9" fmla="*/ 0 h 1567"/>
              <a:gd name="T10" fmla="*/ 2997 w 5586"/>
              <a:gd name="T11" fmla="*/ 0 h 1567"/>
              <a:gd name="T12" fmla="*/ 1926 w 5586"/>
              <a:gd name="T13" fmla="*/ 0 h 1567"/>
              <a:gd name="T14" fmla="*/ 1732 w 5586"/>
              <a:gd name="T15" fmla="*/ 0 h 1567"/>
              <a:gd name="T16" fmla="*/ 1596 w 5586"/>
              <a:gd name="T17" fmla="*/ 0 h 1567"/>
              <a:gd name="T18" fmla="*/ 1401 w 5586"/>
              <a:gd name="T19" fmla="*/ 0 h 1567"/>
              <a:gd name="T20" fmla="*/ 331 w 5586"/>
              <a:gd name="T21" fmla="*/ 0 h 1567"/>
              <a:gd name="T22" fmla="*/ 0 w 5586"/>
              <a:gd name="T23" fmla="*/ 0 h 1567"/>
              <a:gd name="T24" fmla="*/ 351 w 5586"/>
              <a:gd name="T25" fmla="*/ 724 h 1567"/>
              <a:gd name="T26" fmla="*/ 351 w 5586"/>
              <a:gd name="T27" fmla="*/ 1566 h 1567"/>
              <a:gd name="T28" fmla="*/ 681 w 5586"/>
              <a:gd name="T29" fmla="*/ 1566 h 1567"/>
              <a:gd name="T30" fmla="*/ 1752 w 5586"/>
              <a:gd name="T31" fmla="*/ 1566 h 1567"/>
              <a:gd name="T32" fmla="*/ 1946 w 5586"/>
              <a:gd name="T33" fmla="*/ 1566 h 1567"/>
              <a:gd name="T34" fmla="*/ 2082 w 5586"/>
              <a:gd name="T35" fmla="*/ 1566 h 1567"/>
              <a:gd name="T36" fmla="*/ 2277 w 5586"/>
              <a:gd name="T37" fmla="*/ 1566 h 1567"/>
              <a:gd name="T38" fmla="*/ 3347 w 5586"/>
              <a:gd name="T39" fmla="*/ 1566 h 1567"/>
              <a:gd name="T40" fmla="*/ 3658 w 5586"/>
              <a:gd name="T41" fmla="*/ 1566 h 1567"/>
              <a:gd name="T42" fmla="*/ 3678 w 5586"/>
              <a:gd name="T43" fmla="*/ 1566 h 1567"/>
              <a:gd name="T44" fmla="*/ 3989 w 5586"/>
              <a:gd name="T45" fmla="*/ 1566 h 1567"/>
              <a:gd name="T46" fmla="*/ 5254 w 5586"/>
              <a:gd name="T47" fmla="*/ 1566 h 1567"/>
              <a:gd name="T48" fmla="*/ 5585 w 5586"/>
              <a:gd name="T49" fmla="*/ 1566 h 1567"/>
              <a:gd name="T50" fmla="*/ 5585 w 5586"/>
              <a:gd name="T51" fmla="*/ 724 h 1567"/>
              <a:gd name="T52" fmla="*/ 5235 w 5586"/>
              <a:gd name="T53" fmla="*/ 0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586" h="1567">
                <a:moveTo>
                  <a:pt x="5235" y="0"/>
                </a:moveTo>
                <a:lnTo>
                  <a:pt x="4904" y="0"/>
                </a:lnTo>
                <a:lnTo>
                  <a:pt x="3639" y="0"/>
                </a:lnTo>
                <a:lnTo>
                  <a:pt x="3328" y="0"/>
                </a:lnTo>
                <a:lnTo>
                  <a:pt x="3308" y="0"/>
                </a:lnTo>
                <a:lnTo>
                  <a:pt x="2997" y="0"/>
                </a:lnTo>
                <a:lnTo>
                  <a:pt x="1926" y="0"/>
                </a:lnTo>
                <a:lnTo>
                  <a:pt x="1732" y="0"/>
                </a:lnTo>
                <a:lnTo>
                  <a:pt x="1596" y="0"/>
                </a:lnTo>
                <a:lnTo>
                  <a:pt x="1401" y="0"/>
                </a:lnTo>
                <a:lnTo>
                  <a:pt x="331" y="0"/>
                </a:lnTo>
                <a:lnTo>
                  <a:pt x="0" y="0"/>
                </a:lnTo>
                <a:lnTo>
                  <a:pt x="351" y="724"/>
                </a:lnTo>
                <a:lnTo>
                  <a:pt x="351" y="1566"/>
                </a:lnTo>
                <a:lnTo>
                  <a:pt x="681" y="1566"/>
                </a:lnTo>
                <a:lnTo>
                  <a:pt x="1752" y="1566"/>
                </a:lnTo>
                <a:lnTo>
                  <a:pt x="1946" y="1566"/>
                </a:lnTo>
                <a:lnTo>
                  <a:pt x="2082" y="1566"/>
                </a:lnTo>
                <a:lnTo>
                  <a:pt x="2277" y="1566"/>
                </a:lnTo>
                <a:lnTo>
                  <a:pt x="3347" y="1566"/>
                </a:lnTo>
                <a:lnTo>
                  <a:pt x="3658" y="1566"/>
                </a:lnTo>
                <a:lnTo>
                  <a:pt x="3678" y="1566"/>
                </a:lnTo>
                <a:lnTo>
                  <a:pt x="3989" y="1566"/>
                </a:lnTo>
                <a:lnTo>
                  <a:pt x="5254" y="1566"/>
                </a:lnTo>
                <a:lnTo>
                  <a:pt x="5585" y="1566"/>
                </a:lnTo>
                <a:lnTo>
                  <a:pt x="5585" y="724"/>
                </a:lnTo>
                <a:lnTo>
                  <a:pt x="523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AC1E74-EE08-CD4A-A97D-D7D51E6D5D3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3D88579-8B66-F249-A88C-3EB4665ECF9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E6520A-256F-EB48-8C9A-3693E84472EA}"/>
              </a:ext>
            </a:extLst>
          </p:cNvPr>
          <p:cNvSpPr txBox="1"/>
          <p:nvPr/>
        </p:nvSpPr>
        <p:spPr>
          <a:xfrm>
            <a:off x="16733379" y="4323686"/>
            <a:ext cx="5900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935E88E-DB1C-E445-A1C1-80C74EE6C232}"/>
              </a:ext>
            </a:extLst>
          </p:cNvPr>
          <p:cNvSpPr txBox="1"/>
          <p:nvPr/>
        </p:nvSpPr>
        <p:spPr>
          <a:xfrm>
            <a:off x="16733380" y="5005028"/>
            <a:ext cx="590059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2BD6890-7708-2A43-9986-CCBF03490BC6}"/>
              </a:ext>
            </a:extLst>
          </p:cNvPr>
          <p:cNvSpPr txBox="1"/>
          <p:nvPr/>
        </p:nvSpPr>
        <p:spPr>
          <a:xfrm>
            <a:off x="16733379" y="7276539"/>
            <a:ext cx="5900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DB79EBE-CF0A-E14E-9A93-1FF2E1379C9E}"/>
              </a:ext>
            </a:extLst>
          </p:cNvPr>
          <p:cNvSpPr txBox="1"/>
          <p:nvPr/>
        </p:nvSpPr>
        <p:spPr>
          <a:xfrm>
            <a:off x="16733380" y="7958911"/>
            <a:ext cx="590059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565B99D-077E-7D45-AC4D-712026F4CBA5}"/>
              </a:ext>
            </a:extLst>
          </p:cNvPr>
          <p:cNvSpPr txBox="1"/>
          <p:nvPr/>
        </p:nvSpPr>
        <p:spPr>
          <a:xfrm>
            <a:off x="16733379" y="10248145"/>
            <a:ext cx="5900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3F14CA8-BE8A-6B45-9758-EC10D47D14C1}"/>
              </a:ext>
            </a:extLst>
          </p:cNvPr>
          <p:cNvSpPr txBox="1"/>
          <p:nvPr/>
        </p:nvSpPr>
        <p:spPr>
          <a:xfrm>
            <a:off x="16733380" y="10930517"/>
            <a:ext cx="590059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E55133E-0C58-4C40-AEC4-C8AEA9612974}"/>
              </a:ext>
            </a:extLst>
          </p:cNvPr>
          <p:cNvSpPr txBox="1"/>
          <p:nvPr/>
        </p:nvSpPr>
        <p:spPr>
          <a:xfrm>
            <a:off x="14067958" y="4587731"/>
            <a:ext cx="1717588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299756E-E41E-8343-A036-C9412A6B9938}"/>
              </a:ext>
            </a:extLst>
          </p:cNvPr>
          <p:cNvSpPr txBox="1"/>
          <p:nvPr/>
        </p:nvSpPr>
        <p:spPr>
          <a:xfrm>
            <a:off x="14067958" y="7573633"/>
            <a:ext cx="1717588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3C2842A-3705-3F45-836C-5AF4D168F260}"/>
              </a:ext>
            </a:extLst>
          </p:cNvPr>
          <p:cNvSpPr txBox="1"/>
          <p:nvPr/>
        </p:nvSpPr>
        <p:spPr>
          <a:xfrm>
            <a:off x="14067958" y="10464751"/>
            <a:ext cx="1717588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A23783D5-4AC1-EE49-91DC-387A3C772701}"/>
              </a:ext>
            </a:extLst>
          </p:cNvPr>
          <p:cNvGrpSpPr/>
          <p:nvPr/>
        </p:nvGrpSpPr>
        <p:grpSpPr>
          <a:xfrm>
            <a:off x="1485309" y="4315177"/>
            <a:ext cx="10703684" cy="7625606"/>
            <a:chOff x="1485309" y="4315177"/>
            <a:chExt cx="10703684" cy="7625606"/>
          </a:xfrm>
        </p:grpSpPr>
        <p:sp>
          <p:nvSpPr>
            <p:cNvPr id="18" name="Freeform: Shape 119">
              <a:extLst>
                <a:ext uri="{FF2B5EF4-FFF2-40B4-BE49-F238E27FC236}">
                  <a16:creationId xmlns:a16="http://schemas.microsoft.com/office/drawing/2014/main" id="{04A68CD1-CA72-224A-BED4-23C986429DEB}"/>
                </a:ext>
              </a:extLst>
            </p:cNvPr>
            <p:cNvSpPr/>
            <p:nvPr/>
          </p:nvSpPr>
          <p:spPr>
            <a:xfrm>
              <a:off x="1485309" y="10305707"/>
              <a:ext cx="9516558" cy="14473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14" h="1828">
                  <a:moveTo>
                    <a:pt x="8432" y="1828"/>
                  </a:moveTo>
                  <a:cubicBezTo>
                    <a:pt x="8429" y="1828"/>
                    <a:pt x="8426" y="1828"/>
                    <a:pt x="8424" y="1826"/>
                  </a:cubicBezTo>
                  <a:cubicBezTo>
                    <a:pt x="8417" y="1822"/>
                    <a:pt x="8415" y="1813"/>
                    <a:pt x="8420" y="1806"/>
                  </a:cubicBezTo>
                  <a:cubicBezTo>
                    <a:pt x="8679" y="1374"/>
                    <a:pt x="8789" y="663"/>
                    <a:pt x="8539" y="292"/>
                  </a:cubicBezTo>
                  <a:cubicBezTo>
                    <a:pt x="8391" y="74"/>
                    <a:pt x="8144" y="-10"/>
                    <a:pt x="7803" y="44"/>
                  </a:cubicBezTo>
                  <a:cubicBezTo>
                    <a:pt x="7354" y="114"/>
                    <a:pt x="6952" y="460"/>
                    <a:pt x="6618" y="789"/>
                  </a:cubicBezTo>
                  <a:cubicBezTo>
                    <a:pt x="6452" y="953"/>
                    <a:pt x="6288" y="1136"/>
                    <a:pt x="6117" y="1347"/>
                  </a:cubicBezTo>
                  <a:cubicBezTo>
                    <a:pt x="6106" y="1360"/>
                    <a:pt x="6079" y="1399"/>
                    <a:pt x="6049" y="1445"/>
                  </a:cubicBezTo>
                  <a:cubicBezTo>
                    <a:pt x="5905" y="1660"/>
                    <a:pt x="5829" y="1762"/>
                    <a:pt x="5794" y="1762"/>
                  </a:cubicBezTo>
                  <a:lnTo>
                    <a:pt x="14" y="1762"/>
                  </a:lnTo>
                  <a:cubicBezTo>
                    <a:pt x="6" y="1762"/>
                    <a:pt x="0" y="1756"/>
                    <a:pt x="0" y="1749"/>
                  </a:cubicBezTo>
                  <a:cubicBezTo>
                    <a:pt x="0" y="1741"/>
                    <a:pt x="6" y="1734"/>
                    <a:pt x="14" y="1734"/>
                  </a:cubicBezTo>
                  <a:lnTo>
                    <a:pt x="5794" y="1734"/>
                  </a:lnTo>
                  <a:cubicBezTo>
                    <a:pt x="5824" y="1728"/>
                    <a:pt x="5965" y="1519"/>
                    <a:pt x="6025" y="1430"/>
                  </a:cubicBezTo>
                  <a:cubicBezTo>
                    <a:pt x="6057" y="1381"/>
                    <a:pt x="6083" y="1343"/>
                    <a:pt x="6094" y="1329"/>
                  </a:cubicBezTo>
                  <a:cubicBezTo>
                    <a:pt x="6267" y="1117"/>
                    <a:pt x="6432" y="934"/>
                    <a:pt x="6599" y="769"/>
                  </a:cubicBezTo>
                  <a:cubicBezTo>
                    <a:pt x="6936" y="437"/>
                    <a:pt x="7342" y="86"/>
                    <a:pt x="7799" y="15"/>
                  </a:cubicBezTo>
                  <a:cubicBezTo>
                    <a:pt x="8146" y="-39"/>
                    <a:pt x="8410" y="50"/>
                    <a:pt x="8563" y="276"/>
                  </a:cubicBezTo>
                  <a:cubicBezTo>
                    <a:pt x="8684" y="457"/>
                    <a:pt x="8733" y="727"/>
                    <a:pt x="8698" y="1038"/>
                  </a:cubicBezTo>
                  <a:cubicBezTo>
                    <a:pt x="8674" y="1267"/>
                    <a:pt x="8606" y="1500"/>
                    <a:pt x="8511" y="1697"/>
                  </a:cubicBezTo>
                  <a:cubicBezTo>
                    <a:pt x="8638" y="1575"/>
                    <a:pt x="8853" y="1444"/>
                    <a:pt x="9093" y="1345"/>
                  </a:cubicBezTo>
                  <a:cubicBezTo>
                    <a:pt x="9445" y="1202"/>
                    <a:pt x="9759" y="1159"/>
                    <a:pt x="9952" y="1232"/>
                  </a:cubicBezTo>
                  <a:cubicBezTo>
                    <a:pt x="10076" y="1276"/>
                    <a:pt x="10210" y="1391"/>
                    <a:pt x="10172" y="1680"/>
                  </a:cubicBezTo>
                  <a:cubicBezTo>
                    <a:pt x="10485" y="1528"/>
                    <a:pt x="11428" y="1108"/>
                    <a:pt x="12002" y="1243"/>
                  </a:cubicBezTo>
                  <a:cubicBezTo>
                    <a:pt x="12010" y="1245"/>
                    <a:pt x="12015" y="1253"/>
                    <a:pt x="12013" y="1261"/>
                  </a:cubicBezTo>
                  <a:cubicBezTo>
                    <a:pt x="12011" y="1269"/>
                    <a:pt x="12003" y="1274"/>
                    <a:pt x="11996" y="1271"/>
                  </a:cubicBezTo>
                  <a:cubicBezTo>
                    <a:pt x="11414" y="1134"/>
                    <a:pt x="10444" y="1578"/>
                    <a:pt x="10160" y="1718"/>
                  </a:cubicBezTo>
                  <a:cubicBezTo>
                    <a:pt x="10155" y="1720"/>
                    <a:pt x="10150" y="1719"/>
                    <a:pt x="10145" y="1716"/>
                  </a:cubicBezTo>
                  <a:cubicBezTo>
                    <a:pt x="10141" y="1713"/>
                    <a:pt x="10139" y="1707"/>
                    <a:pt x="10139" y="1702"/>
                  </a:cubicBezTo>
                  <a:cubicBezTo>
                    <a:pt x="10178" y="1470"/>
                    <a:pt x="10112" y="1320"/>
                    <a:pt x="9942" y="1258"/>
                  </a:cubicBezTo>
                  <a:cubicBezTo>
                    <a:pt x="9525" y="1104"/>
                    <a:pt x="8621" y="1527"/>
                    <a:pt x="8444" y="1821"/>
                  </a:cubicBezTo>
                  <a:cubicBezTo>
                    <a:pt x="8441" y="1826"/>
                    <a:pt x="8437" y="1828"/>
                    <a:pt x="8432" y="1828"/>
                  </a:cubicBezTo>
                  <a:close/>
                </a:path>
              </a:pathLst>
            </a:custGeom>
            <a:solidFill>
              <a:srgbClr val="0A316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C376C720-DC02-4B41-9968-C9320C59474B}"/>
                </a:ext>
              </a:extLst>
            </p:cNvPr>
            <p:cNvGrpSpPr/>
            <p:nvPr/>
          </p:nvGrpSpPr>
          <p:grpSpPr>
            <a:xfrm>
              <a:off x="5355149" y="4315177"/>
              <a:ext cx="5989733" cy="7625606"/>
              <a:chOff x="5355149" y="4315177"/>
              <a:chExt cx="5989733" cy="7625606"/>
            </a:xfrm>
          </p:grpSpPr>
          <p:sp>
            <p:nvSpPr>
              <p:cNvPr id="20" name="Freeform: Shape 120">
                <a:extLst>
                  <a:ext uri="{FF2B5EF4-FFF2-40B4-BE49-F238E27FC236}">
                    <a16:creationId xmlns:a16="http://schemas.microsoft.com/office/drawing/2014/main" id="{4E7D1943-AEE9-8E4E-A4FF-9EBC2EA2F687}"/>
                  </a:ext>
                </a:extLst>
              </p:cNvPr>
              <p:cNvSpPr/>
              <p:nvPr/>
            </p:nvSpPr>
            <p:spPr>
              <a:xfrm>
                <a:off x="5546858" y="6158599"/>
                <a:ext cx="886459" cy="6321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0" h="799">
                    <a:moveTo>
                      <a:pt x="971" y="630"/>
                    </a:moveTo>
                    <a:lnTo>
                      <a:pt x="894" y="582"/>
                    </a:lnTo>
                    <a:cubicBezTo>
                      <a:pt x="912" y="555"/>
                      <a:pt x="931" y="528"/>
                      <a:pt x="951" y="501"/>
                    </a:cubicBezTo>
                    <a:cubicBezTo>
                      <a:pt x="977" y="518"/>
                      <a:pt x="1002" y="535"/>
                      <a:pt x="1026" y="551"/>
                    </a:cubicBezTo>
                    <a:cubicBezTo>
                      <a:pt x="1007" y="577"/>
                      <a:pt x="988" y="604"/>
                      <a:pt x="971" y="630"/>
                    </a:cubicBezTo>
                    <a:close/>
                    <a:moveTo>
                      <a:pt x="906" y="734"/>
                    </a:moveTo>
                    <a:cubicBezTo>
                      <a:pt x="881" y="717"/>
                      <a:pt x="856" y="699"/>
                      <a:pt x="831" y="682"/>
                    </a:cubicBezTo>
                    <a:cubicBezTo>
                      <a:pt x="848" y="653"/>
                      <a:pt x="867" y="623"/>
                      <a:pt x="886" y="594"/>
                    </a:cubicBezTo>
                    <a:lnTo>
                      <a:pt x="962" y="642"/>
                    </a:lnTo>
                    <a:cubicBezTo>
                      <a:pt x="943" y="672"/>
                      <a:pt x="923" y="703"/>
                      <a:pt x="906" y="734"/>
                    </a:cubicBezTo>
                    <a:close/>
                    <a:moveTo>
                      <a:pt x="819" y="675"/>
                    </a:moveTo>
                    <a:cubicBezTo>
                      <a:pt x="783" y="651"/>
                      <a:pt x="748" y="627"/>
                      <a:pt x="712" y="604"/>
                    </a:cubicBezTo>
                    <a:cubicBezTo>
                      <a:pt x="729" y="576"/>
                      <a:pt x="747" y="547"/>
                      <a:pt x="766" y="520"/>
                    </a:cubicBezTo>
                    <a:lnTo>
                      <a:pt x="874" y="587"/>
                    </a:lnTo>
                    <a:cubicBezTo>
                      <a:pt x="855" y="616"/>
                      <a:pt x="836" y="645"/>
                      <a:pt x="819" y="675"/>
                    </a:cubicBezTo>
                    <a:close/>
                    <a:moveTo>
                      <a:pt x="769" y="764"/>
                    </a:moveTo>
                    <a:lnTo>
                      <a:pt x="661" y="692"/>
                    </a:lnTo>
                    <a:cubicBezTo>
                      <a:pt x="675" y="667"/>
                      <a:pt x="690" y="641"/>
                      <a:pt x="705" y="616"/>
                    </a:cubicBezTo>
                    <a:cubicBezTo>
                      <a:pt x="741" y="639"/>
                      <a:pt x="776" y="663"/>
                      <a:pt x="812" y="687"/>
                    </a:cubicBezTo>
                    <a:cubicBezTo>
                      <a:pt x="796" y="712"/>
                      <a:pt x="782" y="738"/>
                      <a:pt x="769" y="764"/>
                    </a:cubicBezTo>
                    <a:close/>
                    <a:moveTo>
                      <a:pt x="649" y="685"/>
                    </a:moveTo>
                    <a:lnTo>
                      <a:pt x="573" y="634"/>
                    </a:lnTo>
                    <a:cubicBezTo>
                      <a:pt x="587" y="608"/>
                      <a:pt x="601" y="583"/>
                      <a:pt x="617" y="558"/>
                    </a:cubicBezTo>
                    <a:cubicBezTo>
                      <a:pt x="641" y="575"/>
                      <a:pt x="667" y="591"/>
                      <a:pt x="693" y="608"/>
                    </a:cubicBezTo>
                    <a:cubicBezTo>
                      <a:pt x="678" y="633"/>
                      <a:pt x="663" y="659"/>
                      <a:pt x="649" y="685"/>
                    </a:cubicBezTo>
                    <a:close/>
                    <a:moveTo>
                      <a:pt x="561" y="626"/>
                    </a:moveTo>
                    <a:lnTo>
                      <a:pt x="465" y="563"/>
                    </a:lnTo>
                    <a:cubicBezTo>
                      <a:pt x="479" y="538"/>
                      <a:pt x="493" y="513"/>
                      <a:pt x="508" y="488"/>
                    </a:cubicBezTo>
                    <a:cubicBezTo>
                      <a:pt x="540" y="508"/>
                      <a:pt x="572" y="529"/>
                      <a:pt x="604" y="550"/>
                    </a:cubicBezTo>
                    <a:cubicBezTo>
                      <a:pt x="589" y="576"/>
                      <a:pt x="574" y="601"/>
                      <a:pt x="561" y="626"/>
                    </a:cubicBezTo>
                    <a:lnTo>
                      <a:pt x="453" y="555"/>
                    </a:lnTo>
                    <a:lnTo>
                      <a:pt x="359" y="493"/>
                    </a:lnTo>
                    <a:cubicBezTo>
                      <a:pt x="373" y="469"/>
                      <a:pt x="387" y="445"/>
                      <a:pt x="402" y="421"/>
                    </a:cubicBezTo>
                    <a:cubicBezTo>
                      <a:pt x="432" y="440"/>
                      <a:pt x="464" y="460"/>
                      <a:pt x="495" y="480"/>
                    </a:cubicBezTo>
                    <a:cubicBezTo>
                      <a:pt x="480" y="505"/>
                      <a:pt x="467" y="530"/>
                      <a:pt x="453" y="555"/>
                    </a:cubicBezTo>
                    <a:close/>
                    <a:moveTo>
                      <a:pt x="347" y="485"/>
                    </a:moveTo>
                    <a:lnTo>
                      <a:pt x="276" y="438"/>
                    </a:lnTo>
                    <a:cubicBezTo>
                      <a:pt x="289" y="415"/>
                      <a:pt x="302" y="392"/>
                      <a:pt x="317" y="368"/>
                    </a:cubicBezTo>
                    <a:cubicBezTo>
                      <a:pt x="341" y="383"/>
                      <a:pt x="365" y="398"/>
                      <a:pt x="389" y="413"/>
                    </a:cubicBezTo>
                    <a:cubicBezTo>
                      <a:pt x="375" y="437"/>
                      <a:pt x="361" y="461"/>
                      <a:pt x="347" y="485"/>
                    </a:cubicBezTo>
                    <a:close/>
                    <a:moveTo>
                      <a:pt x="264" y="430"/>
                    </a:moveTo>
                    <a:lnTo>
                      <a:pt x="207" y="392"/>
                    </a:lnTo>
                    <a:cubicBezTo>
                      <a:pt x="220" y="370"/>
                      <a:pt x="233" y="348"/>
                      <a:pt x="246" y="325"/>
                    </a:cubicBezTo>
                    <a:cubicBezTo>
                      <a:pt x="265" y="337"/>
                      <a:pt x="285" y="349"/>
                      <a:pt x="304" y="360"/>
                    </a:cubicBezTo>
                    <a:cubicBezTo>
                      <a:pt x="291" y="384"/>
                      <a:pt x="277" y="407"/>
                      <a:pt x="264" y="430"/>
                    </a:cubicBezTo>
                    <a:close/>
                    <a:moveTo>
                      <a:pt x="195" y="385"/>
                    </a:moveTo>
                    <a:lnTo>
                      <a:pt x="148" y="353"/>
                    </a:lnTo>
                    <a:cubicBezTo>
                      <a:pt x="141" y="349"/>
                      <a:pt x="135" y="345"/>
                      <a:pt x="128" y="341"/>
                    </a:cubicBezTo>
                    <a:cubicBezTo>
                      <a:pt x="140" y="319"/>
                      <a:pt x="152" y="297"/>
                      <a:pt x="165" y="275"/>
                    </a:cubicBezTo>
                    <a:cubicBezTo>
                      <a:pt x="188" y="290"/>
                      <a:pt x="211" y="304"/>
                      <a:pt x="234" y="317"/>
                    </a:cubicBezTo>
                    <a:cubicBezTo>
                      <a:pt x="221" y="340"/>
                      <a:pt x="208" y="362"/>
                      <a:pt x="195" y="385"/>
                    </a:cubicBezTo>
                    <a:close/>
                    <a:moveTo>
                      <a:pt x="116" y="333"/>
                    </a:moveTo>
                    <a:cubicBezTo>
                      <a:pt x="92" y="317"/>
                      <a:pt x="68" y="304"/>
                      <a:pt x="41" y="294"/>
                    </a:cubicBezTo>
                    <a:lnTo>
                      <a:pt x="81" y="225"/>
                    </a:lnTo>
                    <a:cubicBezTo>
                      <a:pt x="104" y="240"/>
                      <a:pt x="129" y="254"/>
                      <a:pt x="152" y="269"/>
                    </a:cubicBezTo>
                    <a:cubicBezTo>
                      <a:pt x="140" y="290"/>
                      <a:pt x="128" y="312"/>
                      <a:pt x="116" y="333"/>
                    </a:cubicBezTo>
                    <a:close/>
                    <a:moveTo>
                      <a:pt x="137" y="129"/>
                    </a:moveTo>
                    <a:lnTo>
                      <a:pt x="209" y="175"/>
                    </a:lnTo>
                    <a:cubicBezTo>
                      <a:pt x="192" y="201"/>
                      <a:pt x="176" y="229"/>
                      <a:pt x="160" y="256"/>
                    </a:cubicBezTo>
                    <a:cubicBezTo>
                      <a:pt x="136" y="242"/>
                      <a:pt x="111" y="227"/>
                      <a:pt x="88" y="213"/>
                    </a:cubicBezTo>
                    <a:close/>
                    <a:moveTo>
                      <a:pt x="180" y="55"/>
                    </a:moveTo>
                    <a:cubicBezTo>
                      <a:pt x="206" y="68"/>
                      <a:pt x="233" y="82"/>
                      <a:pt x="261" y="95"/>
                    </a:cubicBezTo>
                    <a:cubicBezTo>
                      <a:pt x="246" y="118"/>
                      <a:pt x="231" y="140"/>
                      <a:pt x="217" y="162"/>
                    </a:cubicBezTo>
                    <a:lnTo>
                      <a:pt x="144" y="117"/>
                    </a:lnTo>
                    <a:close/>
                    <a:moveTo>
                      <a:pt x="273" y="102"/>
                    </a:moveTo>
                    <a:cubicBezTo>
                      <a:pt x="296" y="114"/>
                      <a:pt x="321" y="127"/>
                      <a:pt x="345" y="140"/>
                    </a:cubicBezTo>
                    <a:cubicBezTo>
                      <a:pt x="328" y="164"/>
                      <a:pt x="313" y="188"/>
                      <a:pt x="298" y="212"/>
                    </a:cubicBezTo>
                    <a:lnTo>
                      <a:pt x="229" y="169"/>
                    </a:lnTo>
                    <a:cubicBezTo>
                      <a:pt x="243" y="147"/>
                      <a:pt x="258" y="125"/>
                      <a:pt x="273" y="102"/>
                    </a:cubicBezTo>
                    <a:close/>
                    <a:moveTo>
                      <a:pt x="357" y="147"/>
                    </a:moveTo>
                    <a:cubicBezTo>
                      <a:pt x="380" y="159"/>
                      <a:pt x="402" y="171"/>
                      <a:pt x="426" y="184"/>
                    </a:cubicBezTo>
                    <a:cubicBezTo>
                      <a:pt x="406" y="208"/>
                      <a:pt x="389" y="233"/>
                      <a:pt x="372" y="258"/>
                    </a:cubicBezTo>
                    <a:lnTo>
                      <a:pt x="309" y="220"/>
                    </a:lnTo>
                    <a:cubicBezTo>
                      <a:pt x="325" y="195"/>
                      <a:pt x="341" y="171"/>
                      <a:pt x="357" y="147"/>
                    </a:cubicBezTo>
                    <a:close/>
                    <a:moveTo>
                      <a:pt x="408" y="71"/>
                    </a:moveTo>
                    <a:cubicBezTo>
                      <a:pt x="433" y="84"/>
                      <a:pt x="457" y="98"/>
                      <a:pt x="482" y="112"/>
                    </a:cubicBezTo>
                    <a:cubicBezTo>
                      <a:pt x="466" y="132"/>
                      <a:pt x="450" y="152"/>
                      <a:pt x="434" y="173"/>
                    </a:cubicBezTo>
                    <a:cubicBezTo>
                      <a:pt x="411" y="160"/>
                      <a:pt x="388" y="147"/>
                      <a:pt x="365" y="135"/>
                    </a:cubicBezTo>
                    <a:cubicBezTo>
                      <a:pt x="379" y="114"/>
                      <a:pt x="394" y="92"/>
                      <a:pt x="408" y="71"/>
                    </a:cubicBezTo>
                    <a:close/>
                    <a:moveTo>
                      <a:pt x="495" y="119"/>
                    </a:moveTo>
                    <a:cubicBezTo>
                      <a:pt x="519" y="132"/>
                      <a:pt x="543" y="145"/>
                      <a:pt x="567" y="160"/>
                    </a:cubicBezTo>
                    <a:cubicBezTo>
                      <a:pt x="551" y="180"/>
                      <a:pt x="536" y="201"/>
                      <a:pt x="519" y="221"/>
                    </a:cubicBezTo>
                    <a:cubicBezTo>
                      <a:pt x="495" y="206"/>
                      <a:pt x="470" y="193"/>
                      <a:pt x="446" y="180"/>
                    </a:cubicBezTo>
                    <a:cubicBezTo>
                      <a:pt x="463" y="159"/>
                      <a:pt x="478" y="138"/>
                      <a:pt x="495" y="119"/>
                    </a:cubicBezTo>
                    <a:close/>
                    <a:moveTo>
                      <a:pt x="580" y="167"/>
                    </a:moveTo>
                    <a:cubicBezTo>
                      <a:pt x="613" y="186"/>
                      <a:pt x="645" y="205"/>
                      <a:pt x="677" y="225"/>
                    </a:cubicBezTo>
                    <a:cubicBezTo>
                      <a:pt x="660" y="245"/>
                      <a:pt x="645" y="265"/>
                      <a:pt x="628" y="285"/>
                    </a:cubicBezTo>
                    <a:cubicBezTo>
                      <a:pt x="596" y="266"/>
                      <a:pt x="564" y="247"/>
                      <a:pt x="532" y="228"/>
                    </a:cubicBezTo>
                    <a:cubicBezTo>
                      <a:pt x="547" y="208"/>
                      <a:pt x="564" y="188"/>
                      <a:pt x="580" y="167"/>
                    </a:cubicBezTo>
                    <a:close/>
                    <a:moveTo>
                      <a:pt x="690" y="232"/>
                    </a:moveTo>
                    <a:cubicBezTo>
                      <a:pt x="721" y="251"/>
                      <a:pt x="754" y="272"/>
                      <a:pt x="786" y="292"/>
                    </a:cubicBezTo>
                    <a:cubicBezTo>
                      <a:pt x="771" y="312"/>
                      <a:pt x="754" y="332"/>
                      <a:pt x="739" y="352"/>
                    </a:cubicBezTo>
                    <a:cubicBezTo>
                      <a:pt x="706" y="331"/>
                      <a:pt x="673" y="312"/>
                      <a:pt x="641" y="292"/>
                    </a:cubicBezTo>
                    <a:cubicBezTo>
                      <a:pt x="657" y="272"/>
                      <a:pt x="673" y="252"/>
                      <a:pt x="690" y="232"/>
                    </a:cubicBezTo>
                    <a:close/>
                    <a:moveTo>
                      <a:pt x="798" y="300"/>
                    </a:moveTo>
                    <a:cubicBezTo>
                      <a:pt x="824" y="316"/>
                      <a:pt x="849" y="333"/>
                      <a:pt x="875" y="349"/>
                    </a:cubicBezTo>
                    <a:cubicBezTo>
                      <a:pt x="859" y="368"/>
                      <a:pt x="844" y="388"/>
                      <a:pt x="829" y="407"/>
                    </a:cubicBezTo>
                    <a:cubicBezTo>
                      <a:pt x="802" y="390"/>
                      <a:pt x="776" y="375"/>
                      <a:pt x="752" y="360"/>
                    </a:cubicBezTo>
                    <a:cubicBezTo>
                      <a:pt x="767" y="339"/>
                      <a:pt x="782" y="319"/>
                      <a:pt x="798" y="300"/>
                    </a:cubicBezTo>
                    <a:close/>
                    <a:moveTo>
                      <a:pt x="684" y="453"/>
                    </a:moveTo>
                    <a:cubicBezTo>
                      <a:pt x="704" y="425"/>
                      <a:pt x="722" y="397"/>
                      <a:pt x="743" y="371"/>
                    </a:cubicBezTo>
                    <a:cubicBezTo>
                      <a:pt x="768" y="386"/>
                      <a:pt x="794" y="403"/>
                      <a:pt x="820" y="419"/>
                    </a:cubicBezTo>
                    <a:cubicBezTo>
                      <a:pt x="800" y="446"/>
                      <a:pt x="781" y="473"/>
                      <a:pt x="762" y="501"/>
                    </a:cubicBezTo>
                    <a:close/>
                    <a:moveTo>
                      <a:pt x="677" y="464"/>
                    </a:moveTo>
                    <a:lnTo>
                      <a:pt x="754" y="512"/>
                    </a:lnTo>
                    <a:cubicBezTo>
                      <a:pt x="735" y="540"/>
                      <a:pt x="717" y="568"/>
                      <a:pt x="700" y="595"/>
                    </a:cubicBezTo>
                    <a:cubicBezTo>
                      <a:pt x="675" y="579"/>
                      <a:pt x="649" y="563"/>
                      <a:pt x="624" y="545"/>
                    </a:cubicBezTo>
                    <a:cubicBezTo>
                      <a:pt x="641" y="518"/>
                      <a:pt x="658" y="491"/>
                      <a:pt x="677" y="464"/>
                    </a:cubicBezTo>
                    <a:close/>
                    <a:moveTo>
                      <a:pt x="567" y="397"/>
                    </a:moveTo>
                    <a:lnTo>
                      <a:pt x="664" y="457"/>
                    </a:lnTo>
                    <a:cubicBezTo>
                      <a:pt x="646" y="484"/>
                      <a:pt x="628" y="510"/>
                      <a:pt x="611" y="538"/>
                    </a:cubicBezTo>
                    <a:cubicBezTo>
                      <a:pt x="580" y="517"/>
                      <a:pt x="547" y="497"/>
                      <a:pt x="515" y="476"/>
                    </a:cubicBezTo>
                    <a:cubicBezTo>
                      <a:pt x="531" y="449"/>
                      <a:pt x="550" y="423"/>
                      <a:pt x="567" y="397"/>
                    </a:cubicBezTo>
                    <a:close/>
                    <a:moveTo>
                      <a:pt x="460" y="329"/>
                    </a:moveTo>
                    <a:lnTo>
                      <a:pt x="554" y="389"/>
                    </a:lnTo>
                    <a:cubicBezTo>
                      <a:pt x="537" y="415"/>
                      <a:pt x="519" y="441"/>
                      <a:pt x="503" y="468"/>
                    </a:cubicBezTo>
                    <a:cubicBezTo>
                      <a:pt x="472" y="448"/>
                      <a:pt x="440" y="429"/>
                      <a:pt x="408" y="409"/>
                    </a:cubicBezTo>
                    <a:cubicBezTo>
                      <a:pt x="425" y="382"/>
                      <a:pt x="442" y="356"/>
                      <a:pt x="460" y="329"/>
                    </a:cubicBezTo>
                    <a:close/>
                    <a:moveTo>
                      <a:pt x="456" y="311"/>
                    </a:moveTo>
                    <a:lnTo>
                      <a:pt x="384" y="266"/>
                    </a:lnTo>
                    <a:cubicBezTo>
                      <a:pt x="402" y="241"/>
                      <a:pt x="419" y="216"/>
                      <a:pt x="438" y="191"/>
                    </a:cubicBezTo>
                    <a:cubicBezTo>
                      <a:pt x="462" y="205"/>
                      <a:pt x="487" y="219"/>
                      <a:pt x="511" y="232"/>
                    </a:cubicBezTo>
                    <a:cubicBezTo>
                      <a:pt x="492" y="258"/>
                      <a:pt x="474" y="284"/>
                      <a:pt x="456" y="311"/>
                    </a:cubicBezTo>
                    <a:lnTo>
                      <a:pt x="633" y="304"/>
                    </a:lnTo>
                    <a:cubicBezTo>
                      <a:pt x="665" y="323"/>
                      <a:pt x="697" y="342"/>
                      <a:pt x="731" y="363"/>
                    </a:cubicBezTo>
                    <a:cubicBezTo>
                      <a:pt x="710" y="390"/>
                      <a:pt x="691" y="417"/>
                      <a:pt x="672" y="445"/>
                    </a:cubicBezTo>
                    <a:lnTo>
                      <a:pt x="575" y="385"/>
                    </a:lnTo>
                    <a:cubicBezTo>
                      <a:pt x="593" y="357"/>
                      <a:pt x="613" y="330"/>
                      <a:pt x="633" y="304"/>
                    </a:cubicBezTo>
                    <a:close/>
                    <a:moveTo>
                      <a:pt x="563" y="377"/>
                    </a:moveTo>
                    <a:lnTo>
                      <a:pt x="468" y="319"/>
                    </a:lnTo>
                    <a:cubicBezTo>
                      <a:pt x="486" y="292"/>
                      <a:pt x="504" y="266"/>
                      <a:pt x="524" y="240"/>
                    </a:cubicBezTo>
                    <a:cubicBezTo>
                      <a:pt x="556" y="258"/>
                      <a:pt x="587" y="277"/>
                      <a:pt x="620" y="297"/>
                    </a:cubicBezTo>
                    <a:cubicBezTo>
                      <a:pt x="600" y="323"/>
                      <a:pt x="581" y="350"/>
                      <a:pt x="563" y="377"/>
                    </a:cubicBezTo>
                    <a:close/>
                    <a:moveTo>
                      <a:pt x="376" y="278"/>
                    </a:moveTo>
                    <a:lnTo>
                      <a:pt x="447" y="323"/>
                    </a:lnTo>
                    <a:cubicBezTo>
                      <a:pt x="430" y="349"/>
                      <a:pt x="413" y="374"/>
                      <a:pt x="396" y="401"/>
                    </a:cubicBezTo>
                    <a:cubicBezTo>
                      <a:pt x="372" y="386"/>
                      <a:pt x="348" y="371"/>
                      <a:pt x="324" y="356"/>
                    </a:cubicBezTo>
                    <a:cubicBezTo>
                      <a:pt x="341" y="329"/>
                      <a:pt x="359" y="304"/>
                      <a:pt x="376" y="278"/>
                    </a:cubicBezTo>
                    <a:close/>
                    <a:moveTo>
                      <a:pt x="241" y="305"/>
                    </a:moveTo>
                    <a:cubicBezTo>
                      <a:pt x="218" y="291"/>
                      <a:pt x="195" y="277"/>
                      <a:pt x="172" y="263"/>
                    </a:cubicBezTo>
                    <a:cubicBezTo>
                      <a:pt x="188" y="236"/>
                      <a:pt x="204" y="209"/>
                      <a:pt x="222" y="182"/>
                    </a:cubicBezTo>
                    <a:lnTo>
                      <a:pt x="289" y="225"/>
                    </a:lnTo>
                    <a:cubicBezTo>
                      <a:pt x="273" y="251"/>
                      <a:pt x="257" y="278"/>
                      <a:pt x="241" y="305"/>
                    </a:cubicBezTo>
                    <a:close/>
                    <a:moveTo>
                      <a:pt x="302" y="232"/>
                    </a:moveTo>
                    <a:lnTo>
                      <a:pt x="363" y="270"/>
                    </a:lnTo>
                    <a:cubicBezTo>
                      <a:pt x="346" y="296"/>
                      <a:pt x="328" y="323"/>
                      <a:pt x="312" y="349"/>
                    </a:cubicBezTo>
                    <a:cubicBezTo>
                      <a:pt x="292" y="336"/>
                      <a:pt x="273" y="324"/>
                      <a:pt x="254" y="312"/>
                    </a:cubicBezTo>
                    <a:cubicBezTo>
                      <a:pt x="269" y="286"/>
                      <a:pt x="285" y="259"/>
                      <a:pt x="302" y="232"/>
                    </a:cubicBezTo>
                    <a:close/>
                    <a:moveTo>
                      <a:pt x="906" y="473"/>
                    </a:moveTo>
                    <a:cubicBezTo>
                      <a:pt x="918" y="480"/>
                      <a:pt x="928" y="487"/>
                      <a:pt x="939" y="494"/>
                    </a:cubicBezTo>
                    <a:cubicBezTo>
                      <a:pt x="919" y="520"/>
                      <a:pt x="900" y="547"/>
                      <a:pt x="882" y="575"/>
                    </a:cubicBezTo>
                    <a:lnTo>
                      <a:pt x="774" y="507"/>
                    </a:lnTo>
                    <a:cubicBezTo>
                      <a:pt x="793" y="481"/>
                      <a:pt x="812" y="453"/>
                      <a:pt x="832" y="427"/>
                    </a:cubicBezTo>
                    <a:cubicBezTo>
                      <a:pt x="856" y="441"/>
                      <a:pt x="882" y="457"/>
                      <a:pt x="906" y="473"/>
                    </a:cubicBezTo>
                    <a:lnTo>
                      <a:pt x="1046" y="549"/>
                    </a:lnTo>
                    <a:cubicBezTo>
                      <a:pt x="1057" y="534"/>
                      <a:pt x="1067" y="520"/>
                      <a:pt x="1078" y="506"/>
                    </a:cubicBezTo>
                    <a:cubicBezTo>
                      <a:pt x="1076" y="501"/>
                      <a:pt x="1073" y="498"/>
                      <a:pt x="1070" y="494"/>
                    </a:cubicBezTo>
                    <a:cubicBezTo>
                      <a:pt x="1058" y="510"/>
                      <a:pt x="1046" y="525"/>
                      <a:pt x="1034" y="540"/>
                    </a:cubicBezTo>
                    <a:cubicBezTo>
                      <a:pt x="1010" y="523"/>
                      <a:pt x="985" y="507"/>
                      <a:pt x="960" y="490"/>
                    </a:cubicBezTo>
                    <a:cubicBezTo>
                      <a:pt x="976" y="468"/>
                      <a:pt x="993" y="447"/>
                      <a:pt x="1010" y="424"/>
                    </a:cubicBezTo>
                    <a:cubicBezTo>
                      <a:pt x="1007" y="421"/>
                      <a:pt x="1004" y="417"/>
                      <a:pt x="1000" y="414"/>
                    </a:cubicBezTo>
                    <a:cubicBezTo>
                      <a:pt x="982" y="436"/>
                      <a:pt x="964" y="460"/>
                      <a:pt x="948" y="483"/>
                    </a:cubicBezTo>
                    <a:cubicBezTo>
                      <a:pt x="936" y="475"/>
                      <a:pt x="925" y="468"/>
                      <a:pt x="914" y="461"/>
                    </a:cubicBezTo>
                    <a:cubicBezTo>
                      <a:pt x="889" y="445"/>
                      <a:pt x="865" y="430"/>
                      <a:pt x="841" y="415"/>
                    </a:cubicBezTo>
                    <a:cubicBezTo>
                      <a:pt x="863" y="386"/>
                      <a:pt x="886" y="358"/>
                      <a:pt x="910" y="329"/>
                    </a:cubicBezTo>
                    <a:cubicBezTo>
                      <a:pt x="906" y="326"/>
                      <a:pt x="903" y="323"/>
                      <a:pt x="899" y="320"/>
                    </a:cubicBezTo>
                    <a:cubicBezTo>
                      <a:pt x="893" y="326"/>
                      <a:pt x="888" y="332"/>
                      <a:pt x="883" y="338"/>
                    </a:cubicBezTo>
                    <a:cubicBezTo>
                      <a:pt x="858" y="322"/>
                      <a:pt x="833" y="305"/>
                      <a:pt x="808" y="289"/>
                    </a:cubicBezTo>
                    <a:cubicBezTo>
                      <a:pt x="815" y="279"/>
                      <a:pt x="822" y="271"/>
                      <a:pt x="830" y="262"/>
                    </a:cubicBezTo>
                    <a:cubicBezTo>
                      <a:pt x="826" y="260"/>
                      <a:pt x="822" y="256"/>
                      <a:pt x="819" y="254"/>
                    </a:cubicBezTo>
                    <a:cubicBezTo>
                      <a:pt x="811" y="262"/>
                      <a:pt x="803" y="272"/>
                      <a:pt x="795" y="282"/>
                    </a:cubicBezTo>
                    <a:cubicBezTo>
                      <a:pt x="764" y="261"/>
                      <a:pt x="731" y="240"/>
                      <a:pt x="698" y="220"/>
                    </a:cubicBezTo>
                    <a:cubicBezTo>
                      <a:pt x="708" y="208"/>
                      <a:pt x="720" y="196"/>
                      <a:pt x="730" y="183"/>
                    </a:cubicBezTo>
                    <a:cubicBezTo>
                      <a:pt x="726" y="181"/>
                      <a:pt x="722" y="178"/>
                      <a:pt x="718" y="175"/>
                    </a:cubicBezTo>
                    <a:cubicBezTo>
                      <a:pt x="708" y="188"/>
                      <a:pt x="697" y="201"/>
                      <a:pt x="686" y="213"/>
                    </a:cubicBezTo>
                    <a:cubicBezTo>
                      <a:pt x="654" y="194"/>
                      <a:pt x="623" y="175"/>
                      <a:pt x="590" y="156"/>
                    </a:cubicBezTo>
                    <a:cubicBezTo>
                      <a:pt x="602" y="141"/>
                      <a:pt x="614" y="127"/>
                      <a:pt x="626" y="112"/>
                    </a:cubicBezTo>
                    <a:cubicBezTo>
                      <a:pt x="623" y="110"/>
                      <a:pt x="618" y="108"/>
                      <a:pt x="614" y="105"/>
                    </a:cubicBezTo>
                    <a:cubicBezTo>
                      <a:pt x="601" y="120"/>
                      <a:pt x="589" y="134"/>
                      <a:pt x="577" y="149"/>
                    </a:cubicBezTo>
                    <a:cubicBezTo>
                      <a:pt x="553" y="134"/>
                      <a:pt x="529" y="121"/>
                      <a:pt x="505" y="108"/>
                    </a:cubicBezTo>
                    <a:cubicBezTo>
                      <a:pt x="515" y="95"/>
                      <a:pt x="526" y="81"/>
                      <a:pt x="537" y="68"/>
                    </a:cubicBezTo>
                    <a:lnTo>
                      <a:pt x="526" y="58"/>
                    </a:lnTo>
                    <a:cubicBezTo>
                      <a:pt x="514" y="72"/>
                      <a:pt x="503" y="86"/>
                      <a:pt x="492" y="101"/>
                    </a:cubicBezTo>
                    <a:cubicBezTo>
                      <a:pt x="463" y="84"/>
                      <a:pt x="433" y="69"/>
                      <a:pt x="404" y="54"/>
                    </a:cubicBezTo>
                    <a:lnTo>
                      <a:pt x="404" y="53"/>
                    </a:lnTo>
                    <a:lnTo>
                      <a:pt x="403" y="53"/>
                    </a:lnTo>
                    <a:cubicBezTo>
                      <a:pt x="369" y="35"/>
                      <a:pt x="336" y="17"/>
                      <a:pt x="302" y="0"/>
                    </a:cubicBezTo>
                    <a:cubicBezTo>
                      <a:pt x="291" y="0"/>
                      <a:pt x="281" y="0"/>
                      <a:pt x="271" y="1"/>
                    </a:cubicBezTo>
                    <a:cubicBezTo>
                      <a:pt x="312" y="21"/>
                      <a:pt x="354" y="43"/>
                      <a:pt x="395" y="64"/>
                    </a:cubicBezTo>
                    <a:cubicBezTo>
                      <a:pt x="381" y="86"/>
                      <a:pt x="366" y="107"/>
                      <a:pt x="352" y="128"/>
                    </a:cubicBezTo>
                    <a:cubicBezTo>
                      <a:pt x="328" y="115"/>
                      <a:pt x="304" y="102"/>
                      <a:pt x="281" y="91"/>
                    </a:cubicBezTo>
                    <a:cubicBezTo>
                      <a:pt x="292" y="73"/>
                      <a:pt x="303" y="57"/>
                      <a:pt x="315" y="41"/>
                    </a:cubicBezTo>
                    <a:lnTo>
                      <a:pt x="302" y="32"/>
                    </a:lnTo>
                    <a:lnTo>
                      <a:pt x="295" y="43"/>
                    </a:lnTo>
                    <a:lnTo>
                      <a:pt x="296" y="43"/>
                    </a:lnTo>
                    <a:cubicBezTo>
                      <a:pt x="286" y="57"/>
                      <a:pt x="277" y="70"/>
                      <a:pt x="268" y="84"/>
                    </a:cubicBezTo>
                    <a:cubicBezTo>
                      <a:pt x="241" y="70"/>
                      <a:pt x="214" y="56"/>
                      <a:pt x="187" y="42"/>
                    </a:cubicBezTo>
                    <a:lnTo>
                      <a:pt x="207" y="8"/>
                    </a:lnTo>
                    <a:cubicBezTo>
                      <a:pt x="201" y="10"/>
                      <a:pt x="194" y="10"/>
                      <a:pt x="188" y="12"/>
                    </a:cubicBezTo>
                    <a:lnTo>
                      <a:pt x="174" y="36"/>
                    </a:lnTo>
                    <a:cubicBezTo>
                      <a:pt x="166" y="32"/>
                      <a:pt x="157" y="28"/>
                      <a:pt x="149" y="24"/>
                    </a:cubicBezTo>
                    <a:cubicBezTo>
                      <a:pt x="148" y="24"/>
                      <a:pt x="148" y="24"/>
                      <a:pt x="147" y="24"/>
                    </a:cubicBezTo>
                    <a:cubicBezTo>
                      <a:pt x="141" y="27"/>
                      <a:pt x="137" y="28"/>
                      <a:pt x="131" y="31"/>
                    </a:cubicBezTo>
                    <a:cubicBezTo>
                      <a:pt x="144" y="37"/>
                      <a:pt x="155" y="42"/>
                      <a:pt x="167" y="48"/>
                    </a:cubicBezTo>
                    <a:lnTo>
                      <a:pt x="131" y="109"/>
                    </a:lnTo>
                    <a:lnTo>
                      <a:pt x="68" y="71"/>
                    </a:lnTo>
                    <a:cubicBezTo>
                      <a:pt x="64" y="73"/>
                      <a:pt x="61" y="77"/>
                      <a:pt x="57" y="80"/>
                    </a:cubicBezTo>
                    <a:lnTo>
                      <a:pt x="124" y="122"/>
                    </a:lnTo>
                    <a:lnTo>
                      <a:pt x="75" y="206"/>
                    </a:lnTo>
                    <a:cubicBezTo>
                      <a:pt x="52" y="192"/>
                      <a:pt x="28" y="178"/>
                      <a:pt x="5" y="164"/>
                    </a:cubicBezTo>
                    <a:cubicBezTo>
                      <a:pt x="3" y="169"/>
                      <a:pt x="1" y="174"/>
                      <a:pt x="0" y="178"/>
                    </a:cubicBezTo>
                    <a:cubicBezTo>
                      <a:pt x="23" y="192"/>
                      <a:pt x="46" y="205"/>
                      <a:pt x="68" y="219"/>
                    </a:cubicBezTo>
                    <a:lnTo>
                      <a:pt x="13" y="314"/>
                    </a:lnTo>
                    <a:cubicBezTo>
                      <a:pt x="15" y="319"/>
                      <a:pt x="18" y="325"/>
                      <a:pt x="20" y="330"/>
                    </a:cubicBezTo>
                    <a:lnTo>
                      <a:pt x="34" y="306"/>
                    </a:lnTo>
                    <a:cubicBezTo>
                      <a:pt x="60" y="316"/>
                      <a:pt x="85" y="330"/>
                      <a:pt x="109" y="345"/>
                    </a:cubicBezTo>
                    <a:cubicBezTo>
                      <a:pt x="96" y="367"/>
                      <a:pt x="84" y="390"/>
                      <a:pt x="72" y="413"/>
                    </a:cubicBezTo>
                    <a:cubicBezTo>
                      <a:pt x="74" y="416"/>
                      <a:pt x="77" y="419"/>
                      <a:pt x="80" y="423"/>
                    </a:cubicBezTo>
                    <a:lnTo>
                      <a:pt x="83" y="423"/>
                    </a:lnTo>
                    <a:cubicBezTo>
                      <a:pt x="95" y="400"/>
                      <a:pt x="108" y="377"/>
                      <a:pt x="121" y="353"/>
                    </a:cubicBezTo>
                    <a:cubicBezTo>
                      <a:pt x="128" y="357"/>
                      <a:pt x="135" y="361"/>
                      <a:pt x="141" y="366"/>
                    </a:cubicBezTo>
                    <a:lnTo>
                      <a:pt x="188" y="397"/>
                    </a:lnTo>
                    <a:cubicBezTo>
                      <a:pt x="172" y="427"/>
                      <a:pt x="156" y="457"/>
                      <a:pt x="141" y="486"/>
                    </a:cubicBezTo>
                    <a:cubicBezTo>
                      <a:pt x="144" y="490"/>
                      <a:pt x="148" y="493"/>
                      <a:pt x="152" y="497"/>
                    </a:cubicBezTo>
                    <a:cubicBezTo>
                      <a:pt x="167" y="466"/>
                      <a:pt x="184" y="435"/>
                      <a:pt x="200" y="405"/>
                    </a:cubicBezTo>
                    <a:lnTo>
                      <a:pt x="257" y="443"/>
                    </a:lnTo>
                    <a:cubicBezTo>
                      <a:pt x="239" y="476"/>
                      <a:pt x="222" y="510"/>
                      <a:pt x="204" y="544"/>
                    </a:cubicBezTo>
                    <a:cubicBezTo>
                      <a:pt x="209" y="547"/>
                      <a:pt x="212" y="550"/>
                      <a:pt x="217" y="553"/>
                    </a:cubicBezTo>
                    <a:cubicBezTo>
                      <a:pt x="233" y="519"/>
                      <a:pt x="250" y="484"/>
                      <a:pt x="269" y="451"/>
                    </a:cubicBezTo>
                    <a:lnTo>
                      <a:pt x="340" y="498"/>
                    </a:lnTo>
                    <a:cubicBezTo>
                      <a:pt x="322" y="531"/>
                      <a:pt x="305" y="564"/>
                      <a:pt x="289" y="598"/>
                    </a:cubicBezTo>
                    <a:lnTo>
                      <a:pt x="302" y="604"/>
                    </a:lnTo>
                    <a:cubicBezTo>
                      <a:pt x="318" y="571"/>
                      <a:pt x="335" y="538"/>
                      <a:pt x="352" y="506"/>
                    </a:cubicBezTo>
                    <a:lnTo>
                      <a:pt x="446" y="568"/>
                    </a:lnTo>
                    <a:cubicBezTo>
                      <a:pt x="428" y="601"/>
                      <a:pt x="411" y="633"/>
                      <a:pt x="395" y="667"/>
                    </a:cubicBezTo>
                    <a:lnTo>
                      <a:pt x="408" y="673"/>
                    </a:lnTo>
                    <a:cubicBezTo>
                      <a:pt x="424" y="640"/>
                      <a:pt x="440" y="607"/>
                      <a:pt x="458" y="576"/>
                    </a:cubicBezTo>
                    <a:lnTo>
                      <a:pt x="554" y="639"/>
                    </a:lnTo>
                    <a:cubicBezTo>
                      <a:pt x="537" y="670"/>
                      <a:pt x="521" y="701"/>
                      <a:pt x="506" y="733"/>
                    </a:cubicBezTo>
                    <a:lnTo>
                      <a:pt x="518" y="739"/>
                    </a:lnTo>
                    <a:cubicBezTo>
                      <a:pt x="533" y="708"/>
                      <a:pt x="550" y="677"/>
                      <a:pt x="566" y="647"/>
                    </a:cubicBezTo>
                    <a:lnTo>
                      <a:pt x="642" y="698"/>
                    </a:lnTo>
                    <a:cubicBezTo>
                      <a:pt x="628" y="725"/>
                      <a:pt x="614" y="751"/>
                      <a:pt x="601" y="778"/>
                    </a:cubicBezTo>
                    <a:cubicBezTo>
                      <a:pt x="605" y="779"/>
                      <a:pt x="610" y="781"/>
                      <a:pt x="615" y="783"/>
                    </a:cubicBezTo>
                    <a:cubicBezTo>
                      <a:pt x="628" y="757"/>
                      <a:pt x="641" y="731"/>
                      <a:pt x="654" y="705"/>
                    </a:cubicBezTo>
                    <a:lnTo>
                      <a:pt x="762" y="776"/>
                    </a:lnTo>
                    <a:cubicBezTo>
                      <a:pt x="758" y="784"/>
                      <a:pt x="753" y="792"/>
                      <a:pt x="750" y="799"/>
                    </a:cubicBezTo>
                    <a:cubicBezTo>
                      <a:pt x="755" y="799"/>
                      <a:pt x="761" y="798"/>
                      <a:pt x="767" y="798"/>
                    </a:cubicBezTo>
                    <a:cubicBezTo>
                      <a:pt x="769" y="793"/>
                      <a:pt x="771" y="789"/>
                      <a:pt x="774" y="785"/>
                    </a:cubicBezTo>
                    <a:lnTo>
                      <a:pt x="790" y="795"/>
                    </a:lnTo>
                    <a:cubicBezTo>
                      <a:pt x="797" y="794"/>
                      <a:pt x="804" y="793"/>
                      <a:pt x="811" y="792"/>
                    </a:cubicBezTo>
                    <a:lnTo>
                      <a:pt x="781" y="772"/>
                    </a:lnTo>
                    <a:cubicBezTo>
                      <a:pt x="794" y="746"/>
                      <a:pt x="808" y="720"/>
                      <a:pt x="823" y="695"/>
                    </a:cubicBezTo>
                    <a:cubicBezTo>
                      <a:pt x="849" y="712"/>
                      <a:pt x="874" y="729"/>
                      <a:pt x="899" y="746"/>
                    </a:cubicBezTo>
                    <a:cubicBezTo>
                      <a:pt x="893" y="755"/>
                      <a:pt x="888" y="766"/>
                      <a:pt x="882" y="775"/>
                    </a:cubicBezTo>
                    <a:cubicBezTo>
                      <a:pt x="888" y="773"/>
                      <a:pt x="895" y="772"/>
                      <a:pt x="901" y="769"/>
                    </a:cubicBezTo>
                    <a:cubicBezTo>
                      <a:pt x="905" y="764"/>
                      <a:pt x="907" y="759"/>
                      <a:pt x="910" y="754"/>
                    </a:cubicBezTo>
                    <a:cubicBezTo>
                      <a:pt x="914" y="757"/>
                      <a:pt x="919" y="759"/>
                      <a:pt x="923" y="762"/>
                    </a:cubicBezTo>
                    <a:cubicBezTo>
                      <a:pt x="928" y="761"/>
                      <a:pt x="933" y="758"/>
                      <a:pt x="939" y="756"/>
                    </a:cubicBezTo>
                    <a:cubicBezTo>
                      <a:pt x="931" y="751"/>
                      <a:pt x="925" y="747"/>
                      <a:pt x="918" y="742"/>
                    </a:cubicBezTo>
                    <a:cubicBezTo>
                      <a:pt x="936" y="711"/>
                      <a:pt x="955" y="680"/>
                      <a:pt x="975" y="650"/>
                    </a:cubicBezTo>
                    <a:lnTo>
                      <a:pt x="1051" y="697"/>
                    </a:lnTo>
                    <a:cubicBezTo>
                      <a:pt x="1055" y="693"/>
                      <a:pt x="1060" y="691"/>
                      <a:pt x="1063" y="688"/>
                    </a:cubicBezTo>
                    <a:lnTo>
                      <a:pt x="983" y="638"/>
                    </a:lnTo>
                    <a:cubicBezTo>
                      <a:pt x="1000" y="612"/>
                      <a:pt x="1018" y="586"/>
                      <a:pt x="1037" y="560"/>
                    </a:cubicBezTo>
                    <a:cubicBezTo>
                      <a:pt x="1065" y="579"/>
                      <a:pt x="1090" y="600"/>
                      <a:pt x="1117" y="620"/>
                    </a:cubicBezTo>
                    <a:cubicBezTo>
                      <a:pt x="1118" y="615"/>
                      <a:pt x="1119" y="610"/>
                      <a:pt x="1120" y="605"/>
                    </a:cubicBezTo>
                    <a:cubicBezTo>
                      <a:pt x="1096" y="585"/>
                      <a:pt x="1071" y="567"/>
                      <a:pt x="1046" y="54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121">
                <a:extLst>
                  <a:ext uri="{FF2B5EF4-FFF2-40B4-BE49-F238E27FC236}">
                    <a16:creationId xmlns:a16="http://schemas.microsoft.com/office/drawing/2014/main" id="{EEEEB585-A26A-974C-AC44-FF2AE856881C}"/>
                  </a:ext>
                </a:extLst>
              </p:cNvPr>
              <p:cNvSpPr/>
              <p:nvPr/>
            </p:nvSpPr>
            <p:spPr>
              <a:xfrm>
                <a:off x="5494574" y="6118200"/>
                <a:ext cx="975976" cy="7002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3" h="885">
                    <a:moveTo>
                      <a:pt x="449" y="685"/>
                    </a:moveTo>
                    <a:cubicBezTo>
                      <a:pt x="447" y="683"/>
                      <a:pt x="444" y="681"/>
                      <a:pt x="442" y="681"/>
                    </a:cubicBezTo>
                    <a:cubicBezTo>
                      <a:pt x="338" y="613"/>
                      <a:pt x="239" y="527"/>
                      <a:pt x="170" y="422"/>
                    </a:cubicBezTo>
                    <a:cubicBezTo>
                      <a:pt x="124" y="351"/>
                      <a:pt x="76" y="245"/>
                      <a:pt x="128" y="164"/>
                    </a:cubicBezTo>
                    <a:cubicBezTo>
                      <a:pt x="166" y="103"/>
                      <a:pt x="247" y="84"/>
                      <a:pt x="317" y="87"/>
                    </a:cubicBezTo>
                    <a:cubicBezTo>
                      <a:pt x="632" y="101"/>
                      <a:pt x="899" y="310"/>
                      <a:pt x="1081" y="554"/>
                    </a:cubicBezTo>
                    <a:cubicBezTo>
                      <a:pt x="1088" y="564"/>
                      <a:pt x="1148" y="651"/>
                      <a:pt x="1139" y="652"/>
                    </a:cubicBezTo>
                    <a:lnTo>
                      <a:pt x="639" y="781"/>
                    </a:lnTo>
                    <a:cubicBezTo>
                      <a:pt x="618" y="786"/>
                      <a:pt x="557" y="745"/>
                      <a:pt x="538" y="736"/>
                    </a:cubicBezTo>
                    <a:cubicBezTo>
                      <a:pt x="508" y="720"/>
                      <a:pt x="478" y="703"/>
                      <a:pt x="449" y="685"/>
                    </a:cubicBezTo>
                    <a:close/>
                    <a:moveTo>
                      <a:pt x="220" y="764"/>
                    </a:moveTo>
                    <a:lnTo>
                      <a:pt x="253" y="671"/>
                    </a:lnTo>
                    <a:cubicBezTo>
                      <a:pt x="278" y="693"/>
                      <a:pt x="306" y="714"/>
                      <a:pt x="337" y="735"/>
                    </a:cubicBezTo>
                    <a:close/>
                    <a:moveTo>
                      <a:pt x="1233" y="636"/>
                    </a:moveTo>
                    <a:cubicBezTo>
                      <a:pt x="1040" y="201"/>
                      <a:pt x="325" y="-157"/>
                      <a:pt x="86" y="70"/>
                    </a:cubicBezTo>
                    <a:cubicBezTo>
                      <a:pt x="-104" y="251"/>
                      <a:pt x="69" y="477"/>
                      <a:pt x="149" y="564"/>
                    </a:cubicBezTo>
                    <a:cubicBezTo>
                      <a:pt x="159" y="576"/>
                      <a:pt x="170" y="588"/>
                      <a:pt x="183" y="601"/>
                    </a:cubicBezTo>
                    <a:lnTo>
                      <a:pt x="8" y="870"/>
                    </a:lnTo>
                    <a:lnTo>
                      <a:pt x="137" y="885"/>
                    </a:lnTo>
                    <a:lnTo>
                      <a:pt x="412" y="779"/>
                    </a:lnTo>
                    <a:cubicBezTo>
                      <a:pt x="421" y="776"/>
                      <a:pt x="472" y="806"/>
                      <a:pt x="483" y="809"/>
                    </a:cubicBezTo>
                    <a:cubicBezTo>
                      <a:pt x="507" y="818"/>
                      <a:pt x="532" y="823"/>
                      <a:pt x="557" y="829"/>
                    </a:cubicBezTo>
                    <a:cubicBezTo>
                      <a:pt x="794" y="890"/>
                      <a:pt x="1042" y="775"/>
                      <a:pt x="1233" y="63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122">
                <a:extLst>
                  <a:ext uri="{FF2B5EF4-FFF2-40B4-BE49-F238E27FC236}">
                    <a16:creationId xmlns:a16="http://schemas.microsoft.com/office/drawing/2014/main" id="{0CDE4DA2-FB66-C24A-BA2B-9A93302EBB86}"/>
                  </a:ext>
                </a:extLst>
              </p:cNvPr>
              <p:cNvSpPr/>
              <p:nvPr/>
            </p:nvSpPr>
            <p:spPr>
              <a:xfrm>
                <a:off x="7886190" y="5120832"/>
                <a:ext cx="525221" cy="6575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4" h="831">
                    <a:moveTo>
                      <a:pt x="87" y="612"/>
                    </a:moveTo>
                    <a:cubicBezTo>
                      <a:pt x="109" y="668"/>
                      <a:pt x="137" y="724"/>
                      <a:pt x="181" y="766"/>
                    </a:cubicBezTo>
                    <a:cubicBezTo>
                      <a:pt x="225" y="810"/>
                      <a:pt x="288" y="838"/>
                      <a:pt x="351" y="830"/>
                    </a:cubicBezTo>
                    <a:cubicBezTo>
                      <a:pt x="431" y="820"/>
                      <a:pt x="490" y="754"/>
                      <a:pt x="530" y="688"/>
                    </a:cubicBezTo>
                    <a:cubicBezTo>
                      <a:pt x="620" y="534"/>
                      <a:pt x="645" y="354"/>
                      <a:pt x="659" y="178"/>
                    </a:cubicBezTo>
                    <a:cubicBezTo>
                      <a:pt x="663" y="128"/>
                      <a:pt x="667" y="78"/>
                      <a:pt x="658" y="29"/>
                    </a:cubicBezTo>
                    <a:cubicBezTo>
                      <a:pt x="657" y="24"/>
                      <a:pt x="655" y="18"/>
                      <a:pt x="652" y="15"/>
                    </a:cubicBezTo>
                    <a:cubicBezTo>
                      <a:pt x="649" y="10"/>
                      <a:pt x="645" y="7"/>
                      <a:pt x="639" y="6"/>
                    </a:cubicBezTo>
                    <a:cubicBezTo>
                      <a:pt x="592" y="-6"/>
                      <a:pt x="539" y="2"/>
                      <a:pt x="492" y="11"/>
                    </a:cubicBezTo>
                    <a:cubicBezTo>
                      <a:pt x="421" y="23"/>
                      <a:pt x="351" y="39"/>
                      <a:pt x="282" y="58"/>
                    </a:cubicBezTo>
                    <a:cubicBezTo>
                      <a:pt x="222" y="73"/>
                      <a:pt x="153" y="87"/>
                      <a:pt x="97" y="115"/>
                    </a:cubicBezTo>
                    <a:cubicBezTo>
                      <a:pt x="66" y="130"/>
                      <a:pt x="11" y="171"/>
                      <a:pt x="4" y="203"/>
                    </a:cubicBezTo>
                    <a:cubicBezTo>
                      <a:pt x="-10" y="260"/>
                      <a:pt x="13" y="343"/>
                      <a:pt x="24" y="400"/>
                    </a:cubicBezTo>
                    <a:cubicBezTo>
                      <a:pt x="38" y="472"/>
                      <a:pt x="59" y="543"/>
                      <a:pt x="87" y="612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123">
                <a:extLst>
                  <a:ext uri="{FF2B5EF4-FFF2-40B4-BE49-F238E27FC236}">
                    <a16:creationId xmlns:a16="http://schemas.microsoft.com/office/drawing/2014/main" id="{C1DD4372-EB14-4E41-B0C3-B4197156BC06}"/>
                  </a:ext>
                </a:extLst>
              </p:cNvPr>
              <p:cNvSpPr/>
              <p:nvPr/>
            </p:nvSpPr>
            <p:spPr>
              <a:xfrm>
                <a:off x="7880645" y="5115287"/>
                <a:ext cx="536311" cy="668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8" h="845">
                    <a:moveTo>
                      <a:pt x="101" y="617"/>
                    </a:moveTo>
                    <a:cubicBezTo>
                      <a:pt x="121" y="664"/>
                      <a:pt x="148" y="723"/>
                      <a:pt x="195" y="768"/>
                    </a:cubicBezTo>
                    <a:cubicBezTo>
                      <a:pt x="241" y="814"/>
                      <a:pt x="302" y="837"/>
                      <a:pt x="358" y="830"/>
                    </a:cubicBezTo>
                    <a:cubicBezTo>
                      <a:pt x="440" y="820"/>
                      <a:pt x="497" y="748"/>
                      <a:pt x="532" y="691"/>
                    </a:cubicBezTo>
                    <a:cubicBezTo>
                      <a:pt x="621" y="539"/>
                      <a:pt x="646" y="358"/>
                      <a:pt x="660" y="184"/>
                    </a:cubicBezTo>
                    <a:cubicBezTo>
                      <a:pt x="664" y="134"/>
                      <a:pt x="667" y="84"/>
                      <a:pt x="659" y="37"/>
                    </a:cubicBezTo>
                    <a:cubicBezTo>
                      <a:pt x="658" y="33"/>
                      <a:pt x="657" y="29"/>
                      <a:pt x="655" y="26"/>
                    </a:cubicBezTo>
                    <a:cubicBezTo>
                      <a:pt x="651" y="22"/>
                      <a:pt x="649" y="21"/>
                      <a:pt x="645" y="20"/>
                    </a:cubicBezTo>
                    <a:cubicBezTo>
                      <a:pt x="601" y="9"/>
                      <a:pt x="551" y="16"/>
                      <a:pt x="501" y="25"/>
                    </a:cubicBezTo>
                    <a:cubicBezTo>
                      <a:pt x="431" y="38"/>
                      <a:pt x="360" y="53"/>
                      <a:pt x="292" y="71"/>
                    </a:cubicBezTo>
                    <a:cubicBezTo>
                      <a:pt x="279" y="74"/>
                      <a:pt x="268" y="77"/>
                      <a:pt x="255" y="80"/>
                    </a:cubicBezTo>
                    <a:cubicBezTo>
                      <a:pt x="205" y="93"/>
                      <a:pt x="152" y="106"/>
                      <a:pt x="108" y="128"/>
                    </a:cubicBezTo>
                    <a:cubicBezTo>
                      <a:pt x="75" y="146"/>
                      <a:pt x="25" y="184"/>
                      <a:pt x="19" y="212"/>
                    </a:cubicBezTo>
                    <a:cubicBezTo>
                      <a:pt x="8" y="257"/>
                      <a:pt x="21" y="323"/>
                      <a:pt x="33" y="375"/>
                    </a:cubicBezTo>
                    <a:cubicBezTo>
                      <a:pt x="34" y="385"/>
                      <a:pt x="37" y="396"/>
                      <a:pt x="39" y="405"/>
                    </a:cubicBezTo>
                    <a:cubicBezTo>
                      <a:pt x="53" y="478"/>
                      <a:pt x="73" y="549"/>
                      <a:pt x="101" y="617"/>
                    </a:cubicBezTo>
                    <a:close/>
                    <a:moveTo>
                      <a:pt x="338" y="845"/>
                    </a:moveTo>
                    <a:cubicBezTo>
                      <a:pt x="285" y="845"/>
                      <a:pt x="229" y="821"/>
                      <a:pt x="184" y="778"/>
                    </a:cubicBezTo>
                    <a:cubicBezTo>
                      <a:pt x="136" y="732"/>
                      <a:pt x="108" y="671"/>
                      <a:pt x="88" y="623"/>
                    </a:cubicBezTo>
                    <a:cubicBezTo>
                      <a:pt x="60" y="553"/>
                      <a:pt x="39" y="481"/>
                      <a:pt x="25" y="408"/>
                    </a:cubicBezTo>
                    <a:cubicBezTo>
                      <a:pt x="23" y="398"/>
                      <a:pt x="21" y="388"/>
                      <a:pt x="18" y="378"/>
                    </a:cubicBezTo>
                    <a:cubicBezTo>
                      <a:pt x="7" y="324"/>
                      <a:pt x="-7" y="257"/>
                      <a:pt x="5" y="208"/>
                    </a:cubicBezTo>
                    <a:cubicBezTo>
                      <a:pt x="14" y="171"/>
                      <a:pt x="74" y="130"/>
                      <a:pt x="102" y="116"/>
                    </a:cubicBezTo>
                    <a:cubicBezTo>
                      <a:pt x="147" y="93"/>
                      <a:pt x="201" y="79"/>
                      <a:pt x="252" y="66"/>
                    </a:cubicBezTo>
                    <a:cubicBezTo>
                      <a:pt x="264" y="63"/>
                      <a:pt x="276" y="60"/>
                      <a:pt x="288" y="57"/>
                    </a:cubicBezTo>
                    <a:cubicBezTo>
                      <a:pt x="357" y="39"/>
                      <a:pt x="428" y="23"/>
                      <a:pt x="498" y="11"/>
                    </a:cubicBezTo>
                    <a:cubicBezTo>
                      <a:pt x="551" y="2"/>
                      <a:pt x="601" y="-6"/>
                      <a:pt x="649" y="6"/>
                    </a:cubicBezTo>
                    <a:cubicBezTo>
                      <a:pt x="657" y="8"/>
                      <a:pt x="662" y="12"/>
                      <a:pt x="665" y="16"/>
                    </a:cubicBezTo>
                    <a:cubicBezTo>
                      <a:pt x="670" y="22"/>
                      <a:pt x="672" y="29"/>
                      <a:pt x="673" y="34"/>
                    </a:cubicBezTo>
                    <a:cubicBezTo>
                      <a:pt x="681" y="83"/>
                      <a:pt x="678" y="134"/>
                      <a:pt x="675" y="186"/>
                    </a:cubicBezTo>
                    <a:cubicBezTo>
                      <a:pt x="660" y="361"/>
                      <a:pt x="635" y="545"/>
                      <a:pt x="544" y="699"/>
                    </a:cubicBezTo>
                    <a:cubicBezTo>
                      <a:pt x="508" y="759"/>
                      <a:pt x="447" y="833"/>
                      <a:pt x="360" y="844"/>
                    </a:cubicBezTo>
                    <a:cubicBezTo>
                      <a:pt x="353" y="845"/>
                      <a:pt x="345" y="845"/>
                      <a:pt x="338" y="84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124">
                <a:extLst>
                  <a:ext uri="{FF2B5EF4-FFF2-40B4-BE49-F238E27FC236}">
                    <a16:creationId xmlns:a16="http://schemas.microsoft.com/office/drawing/2014/main" id="{752B680C-D1A4-084C-93EC-67AF76E6FA8B}"/>
                  </a:ext>
                </a:extLst>
              </p:cNvPr>
              <p:cNvSpPr/>
              <p:nvPr/>
            </p:nvSpPr>
            <p:spPr>
              <a:xfrm>
                <a:off x="7833906" y="4627299"/>
                <a:ext cx="552155" cy="724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8" h="915">
                    <a:moveTo>
                      <a:pt x="222" y="858"/>
                    </a:moveTo>
                    <a:cubicBezTo>
                      <a:pt x="266" y="890"/>
                      <a:pt x="317" y="916"/>
                      <a:pt x="372" y="915"/>
                    </a:cubicBezTo>
                    <a:cubicBezTo>
                      <a:pt x="414" y="915"/>
                      <a:pt x="455" y="899"/>
                      <a:pt x="489" y="874"/>
                    </a:cubicBezTo>
                    <a:cubicBezTo>
                      <a:pt x="543" y="836"/>
                      <a:pt x="582" y="777"/>
                      <a:pt x="611" y="716"/>
                    </a:cubicBezTo>
                    <a:cubicBezTo>
                      <a:pt x="671" y="597"/>
                      <a:pt x="701" y="462"/>
                      <a:pt x="697" y="329"/>
                    </a:cubicBezTo>
                    <a:cubicBezTo>
                      <a:pt x="696" y="267"/>
                      <a:pt x="687" y="205"/>
                      <a:pt x="662" y="149"/>
                    </a:cubicBezTo>
                    <a:cubicBezTo>
                      <a:pt x="637" y="93"/>
                      <a:pt x="595" y="43"/>
                      <a:pt x="538" y="18"/>
                    </a:cubicBezTo>
                    <a:cubicBezTo>
                      <a:pt x="487" y="-4"/>
                      <a:pt x="427" y="-3"/>
                      <a:pt x="372" y="7"/>
                    </a:cubicBezTo>
                    <a:cubicBezTo>
                      <a:pt x="232" y="34"/>
                      <a:pt x="106" y="126"/>
                      <a:pt x="38" y="251"/>
                    </a:cubicBezTo>
                    <a:cubicBezTo>
                      <a:pt x="-30" y="373"/>
                      <a:pt x="2" y="545"/>
                      <a:pt x="62" y="665"/>
                    </a:cubicBezTo>
                    <a:cubicBezTo>
                      <a:pt x="99" y="740"/>
                      <a:pt x="155" y="808"/>
                      <a:pt x="222" y="858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125">
                <a:extLst>
                  <a:ext uri="{FF2B5EF4-FFF2-40B4-BE49-F238E27FC236}">
                    <a16:creationId xmlns:a16="http://schemas.microsoft.com/office/drawing/2014/main" id="{42DCFE30-9D11-ED44-B7E8-2D9579EA9D6F}"/>
                  </a:ext>
                </a:extLst>
              </p:cNvPr>
              <p:cNvSpPr/>
              <p:nvPr/>
            </p:nvSpPr>
            <p:spPr>
              <a:xfrm>
                <a:off x="7825984" y="4618587"/>
                <a:ext cx="569583" cy="7422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0" h="938">
                    <a:moveTo>
                      <a:pt x="240" y="860"/>
                    </a:moveTo>
                    <a:cubicBezTo>
                      <a:pt x="290" y="898"/>
                      <a:pt x="337" y="916"/>
                      <a:pt x="381" y="916"/>
                    </a:cubicBezTo>
                    <a:lnTo>
                      <a:pt x="382" y="916"/>
                    </a:lnTo>
                    <a:cubicBezTo>
                      <a:pt x="429" y="915"/>
                      <a:pt x="469" y="894"/>
                      <a:pt x="494" y="877"/>
                    </a:cubicBezTo>
                    <a:cubicBezTo>
                      <a:pt x="539" y="844"/>
                      <a:pt x="579" y="794"/>
                      <a:pt x="613" y="723"/>
                    </a:cubicBezTo>
                    <a:cubicBezTo>
                      <a:pt x="671" y="605"/>
                      <a:pt x="700" y="472"/>
                      <a:pt x="698" y="340"/>
                    </a:cubicBezTo>
                    <a:cubicBezTo>
                      <a:pt x="696" y="269"/>
                      <a:pt x="685" y="211"/>
                      <a:pt x="663" y="164"/>
                    </a:cubicBezTo>
                    <a:cubicBezTo>
                      <a:pt x="638" y="106"/>
                      <a:pt x="596" y="61"/>
                      <a:pt x="545" y="39"/>
                    </a:cubicBezTo>
                    <a:cubicBezTo>
                      <a:pt x="501" y="21"/>
                      <a:pt x="448" y="16"/>
                      <a:pt x="385" y="28"/>
                    </a:cubicBezTo>
                    <a:cubicBezTo>
                      <a:pt x="249" y="54"/>
                      <a:pt x="127" y="143"/>
                      <a:pt x="58" y="267"/>
                    </a:cubicBezTo>
                    <a:cubicBezTo>
                      <a:pt x="-10" y="392"/>
                      <a:pt x="29" y="562"/>
                      <a:pt x="83" y="671"/>
                    </a:cubicBezTo>
                    <a:cubicBezTo>
                      <a:pt x="120" y="747"/>
                      <a:pt x="174" y="812"/>
                      <a:pt x="240" y="860"/>
                    </a:cubicBezTo>
                    <a:close/>
                    <a:moveTo>
                      <a:pt x="381" y="938"/>
                    </a:moveTo>
                    <a:cubicBezTo>
                      <a:pt x="332" y="938"/>
                      <a:pt x="281" y="918"/>
                      <a:pt x="227" y="877"/>
                    </a:cubicBezTo>
                    <a:cubicBezTo>
                      <a:pt x="159" y="827"/>
                      <a:pt x="103" y="760"/>
                      <a:pt x="63" y="680"/>
                    </a:cubicBezTo>
                    <a:cubicBezTo>
                      <a:pt x="7" y="568"/>
                      <a:pt x="-33" y="388"/>
                      <a:pt x="39" y="257"/>
                    </a:cubicBezTo>
                    <a:cubicBezTo>
                      <a:pt x="111" y="127"/>
                      <a:pt x="239" y="34"/>
                      <a:pt x="381" y="7"/>
                    </a:cubicBezTo>
                    <a:cubicBezTo>
                      <a:pt x="448" y="-5"/>
                      <a:pt x="505" y="-1"/>
                      <a:pt x="553" y="19"/>
                    </a:cubicBezTo>
                    <a:cubicBezTo>
                      <a:pt x="609" y="44"/>
                      <a:pt x="655" y="92"/>
                      <a:pt x="683" y="156"/>
                    </a:cubicBezTo>
                    <a:cubicBezTo>
                      <a:pt x="706" y="206"/>
                      <a:pt x="718" y="266"/>
                      <a:pt x="720" y="339"/>
                    </a:cubicBezTo>
                    <a:cubicBezTo>
                      <a:pt x="722" y="475"/>
                      <a:pt x="692" y="611"/>
                      <a:pt x="632" y="733"/>
                    </a:cubicBezTo>
                    <a:cubicBezTo>
                      <a:pt x="596" y="807"/>
                      <a:pt x="554" y="859"/>
                      <a:pt x="506" y="894"/>
                    </a:cubicBezTo>
                    <a:cubicBezTo>
                      <a:pt x="479" y="914"/>
                      <a:pt x="435" y="937"/>
                      <a:pt x="383" y="93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126">
                <a:extLst>
                  <a:ext uri="{FF2B5EF4-FFF2-40B4-BE49-F238E27FC236}">
                    <a16:creationId xmlns:a16="http://schemas.microsoft.com/office/drawing/2014/main" id="{153688FD-F0F3-6845-87C6-3FDEDFBB352A}"/>
                  </a:ext>
                </a:extLst>
              </p:cNvPr>
              <p:cNvSpPr/>
              <p:nvPr/>
            </p:nvSpPr>
            <p:spPr>
              <a:xfrm>
                <a:off x="7674676" y="4315177"/>
                <a:ext cx="720891" cy="6717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1" h="849">
                    <a:moveTo>
                      <a:pt x="796" y="358"/>
                    </a:moveTo>
                    <a:cubicBezTo>
                      <a:pt x="720" y="281"/>
                      <a:pt x="615" y="242"/>
                      <a:pt x="513" y="249"/>
                    </a:cubicBezTo>
                    <a:cubicBezTo>
                      <a:pt x="515" y="207"/>
                      <a:pt x="507" y="164"/>
                      <a:pt x="487" y="127"/>
                    </a:cubicBezTo>
                    <a:cubicBezTo>
                      <a:pt x="439" y="40"/>
                      <a:pt x="331" y="-12"/>
                      <a:pt x="230" y="3"/>
                    </a:cubicBezTo>
                    <a:cubicBezTo>
                      <a:pt x="132" y="19"/>
                      <a:pt x="45" y="95"/>
                      <a:pt x="14" y="193"/>
                    </a:cubicBezTo>
                    <a:cubicBezTo>
                      <a:pt x="-10" y="267"/>
                      <a:pt x="-2" y="348"/>
                      <a:pt x="36" y="411"/>
                    </a:cubicBezTo>
                    <a:cubicBezTo>
                      <a:pt x="65" y="459"/>
                      <a:pt x="120" y="504"/>
                      <a:pt x="182" y="519"/>
                    </a:cubicBezTo>
                    <a:cubicBezTo>
                      <a:pt x="172" y="542"/>
                      <a:pt x="165" y="567"/>
                      <a:pt x="159" y="592"/>
                    </a:cubicBezTo>
                    <a:cubicBezTo>
                      <a:pt x="143" y="656"/>
                      <a:pt x="142" y="711"/>
                      <a:pt x="155" y="757"/>
                    </a:cubicBezTo>
                    <a:cubicBezTo>
                      <a:pt x="165" y="788"/>
                      <a:pt x="189" y="847"/>
                      <a:pt x="218" y="849"/>
                    </a:cubicBezTo>
                    <a:cubicBezTo>
                      <a:pt x="218" y="849"/>
                      <a:pt x="219" y="849"/>
                      <a:pt x="220" y="849"/>
                    </a:cubicBezTo>
                    <a:cubicBezTo>
                      <a:pt x="231" y="849"/>
                      <a:pt x="241" y="840"/>
                      <a:pt x="248" y="822"/>
                    </a:cubicBezTo>
                    <a:cubicBezTo>
                      <a:pt x="258" y="798"/>
                      <a:pt x="268" y="773"/>
                      <a:pt x="277" y="749"/>
                    </a:cubicBezTo>
                    <a:cubicBezTo>
                      <a:pt x="296" y="695"/>
                      <a:pt x="317" y="638"/>
                      <a:pt x="352" y="589"/>
                    </a:cubicBezTo>
                    <a:cubicBezTo>
                      <a:pt x="364" y="574"/>
                      <a:pt x="377" y="559"/>
                      <a:pt x="393" y="544"/>
                    </a:cubicBezTo>
                    <a:cubicBezTo>
                      <a:pt x="478" y="464"/>
                      <a:pt x="601" y="435"/>
                      <a:pt x="705" y="471"/>
                    </a:cubicBezTo>
                    <a:cubicBezTo>
                      <a:pt x="815" y="508"/>
                      <a:pt x="894" y="614"/>
                      <a:pt x="892" y="723"/>
                    </a:cubicBezTo>
                    <a:lnTo>
                      <a:pt x="907" y="724"/>
                    </a:lnTo>
                    <a:cubicBezTo>
                      <a:pt x="927" y="589"/>
                      <a:pt x="885" y="448"/>
                      <a:pt x="796" y="35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127">
                <a:extLst>
                  <a:ext uri="{FF2B5EF4-FFF2-40B4-BE49-F238E27FC236}">
                    <a16:creationId xmlns:a16="http://schemas.microsoft.com/office/drawing/2014/main" id="{7C961B71-88A6-704D-B024-3B3C94E31989}"/>
                  </a:ext>
                </a:extLst>
              </p:cNvPr>
              <p:cNvSpPr/>
              <p:nvPr/>
            </p:nvSpPr>
            <p:spPr>
              <a:xfrm>
                <a:off x="7747556" y="4940216"/>
                <a:ext cx="133880" cy="172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219">
                    <a:moveTo>
                      <a:pt x="0" y="82"/>
                    </a:moveTo>
                    <a:cubicBezTo>
                      <a:pt x="1" y="139"/>
                      <a:pt x="36" y="198"/>
                      <a:pt x="98" y="215"/>
                    </a:cubicBezTo>
                    <a:cubicBezTo>
                      <a:pt x="117" y="221"/>
                      <a:pt x="141" y="221"/>
                      <a:pt x="156" y="209"/>
                    </a:cubicBezTo>
                    <a:cubicBezTo>
                      <a:pt x="174" y="193"/>
                      <a:pt x="171" y="169"/>
                      <a:pt x="165" y="149"/>
                    </a:cubicBezTo>
                    <a:cubicBezTo>
                      <a:pt x="157" y="114"/>
                      <a:pt x="148" y="40"/>
                      <a:pt x="115" y="14"/>
                    </a:cubicBezTo>
                    <a:cubicBezTo>
                      <a:pt x="60" y="-29"/>
                      <a:pt x="0" y="33"/>
                      <a:pt x="0" y="82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128">
                <a:extLst>
                  <a:ext uri="{FF2B5EF4-FFF2-40B4-BE49-F238E27FC236}">
                    <a16:creationId xmlns:a16="http://schemas.microsoft.com/office/drawing/2014/main" id="{CC545838-F574-A44A-BB97-FA5ED097A17C}"/>
                  </a:ext>
                </a:extLst>
              </p:cNvPr>
              <p:cNvSpPr/>
              <p:nvPr/>
            </p:nvSpPr>
            <p:spPr>
              <a:xfrm>
                <a:off x="7742010" y="4934670"/>
                <a:ext cx="137841" cy="185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235">
                    <a:moveTo>
                      <a:pt x="129" y="235"/>
                    </a:moveTo>
                    <a:cubicBezTo>
                      <a:pt x="121" y="235"/>
                      <a:pt x="111" y="233"/>
                      <a:pt x="103" y="231"/>
                    </a:cubicBezTo>
                    <a:cubicBezTo>
                      <a:pt x="43" y="213"/>
                      <a:pt x="0" y="156"/>
                      <a:pt x="0" y="91"/>
                    </a:cubicBezTo>
                    <a:cubicBezTo>
                      <a:pt x="0" y="59"/>
                      <a:pt x="23" y="23"/>
                      <a:pt x="53" y="8"/>
                    </a:cubicBezTo>
                    <a:cubicBezTo>
                      <a:pt x="78" y="-4"/>
                      <a:pt x="105" y="-2"/>
                      <a:pt x="128" y="16"/>
                    </a:cubicBezTo>
                    <a:cubicBezTo>
                      <a:pt x="129" y="16"/>
                      <a:pt x="150" y="33"/>
                      <a:pt x="154" y="59"/>
                    </a:cubicBezTo>
                    <a:cubicBezTo>
                      <a:pt x="154" y="64"/>
                      <a:pt x="151" y="67"/>
                      <a:pt x="147" y="67"/>
                    </a:cubicBezTo>
                    <a:cubicBezTo>
                      <a:pt x="143" y="68"/>
                      <a:pt x="140" y="65"/>
                      <a:pt x="139" y="61"/>
                    </a:cubicBezTo>
                    <a:cubicBezTo>
                      <a:pt x="136" y="41"/>
                      <a:pt x="119" y="28"/>
                      <a:pt x="119" y="26"/>
                    </a:cubicBezTo>
                    <a:cubicBezTo>
                      <a:pt x="95" y="9"/>
                      <a:pt x="74" y="14"/>
                      <a:pt x="60" y="21"/>
                    </a:cubicBezTo>
                    <a:cubicBezTo>
                      <a:pt x="34" y="33"/>
                      <a:pt x="14" y="65"/>
                      <a:pt x="15" y="91"/>
                    </a:cubicBezTo>
                    <a:cubicBezTo>
                      <a:pt x="15" y="150"/>
                      <a:pt x="53" y="201"/>
                      <a:pt x="106" y="217"/>
                    </a:cubicBezTo>
                    <a:cubicBezTo>
                      <a:pt x="122" y="221"/>
                      <a:pt x="145" y="223"/>
                      <a:pt x="158" y="212"/>
                    </a:cubicBezTo>
                    <a:cubicBezTo>
                      <a:pt x="159" y="211"/>
                      <a:pt x="161" y="209"/>
                      <a:pt x="162" y="207"/>
                    </a:cubicBezTo>
                    <a:cubicBezTo>
                      <a:pt x="165" y="205"/>
                      <a:pt x="169" y="204"/>
                      <a:pt x="172" y="207"/>
                    </a:cubicBezTo>
                    <a:cubicBezTo>
                      <a:pt x="175" y="209"/>
                      <a:pt x="176" y="214"/>
                      <a:pt x="173" y="217"/>
                    </a:cubicBezTo>
                    <a:cubicBezTo>
                      <a:pt x="172" y="220"/>
                      <a:pt x="170" y="221"/>
                      <a:pt x="168" y="223"/>
                    </a:cubicBezTo>
                    <a:cubicBezTo>
                      <a:pt x="158" y="231"/>
                      <a:pt x="145" y="235"/>
                      <a:pt x="129" y="23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129">
                <a:extLst>
                  <a:ext uri="{FF2B5EF4-FFF2-40B4-BE49-F238E27FC236}">
                    <a16:creationId xmlns:a16="http://schemas.microsoft.com/office/drawing/2014/main" id="{5DB972BF-CF52-2047-897C-1DD03C095887}"/>
                  </a:ext>
                </a:extLst>
              </p:cNvPr>
              <p:cNvSpPr/>
              <p:nvPr/>
            </p:nvSpPr>
            <p:spPr>
              <a:xfrm>
                <a:off x="7776866" y="4986163"/>
                <a:ext cx="80011" cy="934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" h="119">
                    <a:moveTo>
                      <a:pt x="97" y="105"/>
                    </a:moveTo>
                    <a:cubicBezTo>
                      <a:pt x="64" y="89"/>
                      <a:pt x="42" y="53"/>
                      <a:pt x="43" y="16"/>
                    </a:cubicBezTo>
                    <a:cubicBezTo>
                      <a:pt x="50" y="14"/>
                      <a:pt x="57" y="14"/>
                      <a:pt x="64" y="16"/>
                    </a:cubicBezTo>
                    <a:cubicBezTo>
                      <a:pt x="67" y="18"/>
                      <a:pt x="72" y="15"/>
                      <a:pt x="73" y="11"/>
                    </a:cubicBezTo>
                    <a:cubicBezTo>
                      <a:pt x="74" y="8"/>
                      <a:pt x="72" y="4"/>
                      <a:pt x="68" y="2"/>
                    </a:cubicBezTo>
                    <a:cubicBezTo>
                      <a:pt x="57" y="-1"/>
                      <a:pt x="46" y="0"/>
                      <a:pt x="36" y="4"/>
                    </a:cubicBezTo>
                    <a:cubicBezTo>
                      <a:pt x="19" y="10"/>
                      <a:pt x="5" y="26"/>
                      <a:pt x="0" y="46"/>
                    </a:cubicBezTo>
                    <a:cubicBezTo>
                      <a:pt x="-1" y="50"/>
                      <a:pt x="1" y="54"/>
                      <a:pt x="5" y="55"/>
                    </a:cubicBezTo>
                    <a:cubicBezTo>
                      <a:pt x="5" y="55"/>
                      <a:pt x="6" y="55"/>
                      <a:pt x="7" y="55"/>
                    </a:cubicBezTo>
                    <a:cubicBezTo>
                      <a:pt x="10" y="55"/>
                      <a:pt x="13" y="54"/>
                      <a:pt x="14" y="50"/>
                    </a:cubicBezTo>
                    <a:cubicBezTo>
                      <a:pt x="16" y="39"/>
                      <a:pt x="23" y="31"/>
                      <a:pt x="29" y="24"/>
                    </a:cubicBezTo>
                    <a:cubicBezTo>
                      <a:pt x="32" y="63"/>
                      <a:pt x="55" y="100"/>
                      <a:pt x="90" y="118"/>
                    </a:cubicBezTo>
                    <a:cubicBezTo>
                      <a:pt x="91" y="119"/>
                      <a:pt x="93" y="119"/>
                      <a:pt x="94" y="119"/>
                    </a:cubicBezTo>
                    <a:cubicBezTo>
                      <a:pt x="97" y="119"/>
                      <a:pt x="99" y="118"/>
                      <a:pt x="100" y="116"/>
                    </a:cubicBezTo>
                    <a:cubicBezTo>
                      <a:pt x="103" y="112"/>
                      <a:pt x="101" y="108"/>
                      <a:pt x="97" y="10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130">
                <a:extLst>
                  <a:ext uri="{FF2B5EF4-FFF2-40B4-BE49-F238E27FC236}">
                    <a16:creationId xmlns:a16="http://schemas.microsoft.com/office/drawing/2014/main" id="{BBBC6CE1-A420-AC42-A0DC-6EE3FF04EDE9}"/>
                  </a:ext>
                </a:extLst>
              </p:cNvPr>
              <p:cNvSpPr/>
              <p:nvPr/>
            </p:nvSpPr>
            <p:spPr>
              <a:xfrm>
                <a:off x="5360695" y="6745612"/>
                <a:ext cx="476105" cy="2986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2" h="378">
                    <a:moveTo>
                      <a:pt x="202" y="355"/>
                    </a:moveTo>
                    <a:cubicBezTo>
                      <a:pt x="152" y="339"/>
                      <a:pt x="104" y="316"/>
                      <a:pt x="66" y="281"/>
                    </a:cubicBezTo>
                    <a:cubicBezTo>
                      <a:pt x="28" y="245"/>
                      <a:pt x="2" y="196"/>
                      <a:pt x="0" y="143"/>
                    </a:cubicBezTo>
                    <a:cubicBezTo>
                      <a:pt x="-2" y="92"/>
                      <a:pt x="24" y="37"/>
                      <a:pt x="70" y="13"/>
                    </a:cubicBezTo>
                    <a:cubicBezTo>
                      <a:pt x="94" y="0"/>
                      <a:pt x="123" y="-5"/>
                      <a:pt x="148" y="5"/>
                    </a:cubicBezTo>
                    <a:cubicBezTo>
                      <a:pt x="169" y="13"/>
                      <a:pt x="185" y="31"/>
                      <a:pt x="201" y="47"/>
                    </a:cubicBezTo>
                    <a:cubicBezTo>
                      <a:pt x="242" y="84"/>
                      <a:pt x="292" y="111"/>
                      <a:pt x="346" y="125"/>
                    </a:cubicBezTo>
                    <a:cubicBezTo>
                      <a:pt x="389" y="137"/>
                      <a:pt x="435" y="140"/>
                      <a:pt x="478" y="151"/>
                    </a:cubicBezTo>
                    <a:cubicBezTo>
                      <a:pt x="522" y="162"/>
                      <a:pt x="566" y="184"/>
                      <a:pt x="588" y="222"/>
                    </a:cubicBezTo>
                    <a:cubicBezTo>
                      <a:pt x="605" y="251"/>
                      <a:pt x="609" y="302"/>
                      <a:pt x="582" y="327"/>
                    </a:cubicBezTo>
                    <a:cubicBezTo>
                      <a:pt x="561" y="347"/>
                      <a:pt x="513" y="354"/>
                      <a:pt x="487" y="361"/>
                    </a:cubicBezTo>
                    <a:cubicBezTo>
                      <a:pt x="394" y="385"/>
                      <a:pt x="294" y="383"/>
                      <a:pt x="202" y="355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131">
                <a:extLst>
                  <a:ext uri="{FF2B5EF4-FFF2-40B4-BE49-F238E27FC236}">
                    <a16:creationId xmlns:a16="http://schemas.microsoft.com/office/drawing/2014/main" id="{4578F98F-524E-3D4E-8362-C0FFFC0116A8}"/>
                  </a:ext>
                </a:extLst>
              </p:cNvPr>
              <p:cNvSpPr/>
              <p:nvPr/>
            </p:nvSpPr>
            <p:spPr>
              <a:xfrm>
                <a:off x="5355149" y="6740067"/>
                <a:ext cx="487196" cy="3097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6" h="392">
                    <a:moveTo>
                      <a:pt x="125" y="13"/>
                    </a:moveTo>
                    <a:cubicBezTo>
                      <a:pt x="111" y="13"/>
                      <a:pt x="95" y="18"/>
                      <a:pt x="80" y="27"/>
                    </a:cubicBezTo>
                    <a:cubicBezTo>
                      <a:pt x="39" y="49"/>
                      <a:pt x="12" y="99"/>
                      <a:pt x="14" y="150"/>
                    </a:cubicBezTo>
                    <a:cubicBezTo>
                      <a:pt x="16" y="198"/>
                      <a:pt x="39" y="246"/>
                      <a:pt x="78" y="283"/>
                    </a:cubicBezTo>
                    <a:cubicBezTo>
                      <a:pt x="111" y="314"/>
                      <a:pt x="156" y="338"/>
                      <a:pt x="211" y="355"/>
                    </a:cubicBezTo>
                    <a:cubicBezTo>
                      <a:pt x="302" y="383"/>
                      <a:pt x="399" y="384"/>
                      <a:pt x="492" y="361"/>
                    </a:cubicBezTo>
                    <a:cubicBezTo>
                      <a:pt x="497" y="359"/>
                      <a:pt x="504" y="358"/>
                      <a:pt x="511" y="356"/>
                    </a:cubicBezTo>
                    <a:cubicBezTo>
                      <a:pt x="536" y="351"/>
                      <a:pt x="570" y="344"/>
                      <a:pt x="585" y="329"/>
                    </a:cubicBezTo>
                    <a:cubicBezTo>
                      <a:pt x="609" y="307"/>
                      <a:pt x="604" y="258"/>
                      <a:pt x="589" y="233"/>
                    </a:cubicBezTo>
                    <a:cubicBezTo>
                      <a:pt x="565" y="192"/>
                      <a:pt x="519" y="174"/>
                      <a:pt x="483" y="165"/>
                    </a:cubicBezTo>
                    <a:cubicBezTo>
                      <a:pt x="462" y="159"/>
                      <a:pt x="440" y="155"/>
                      <a:pt x="419" y="152"/>
                    </a:cubicBezTo>
                    <a:cubicBezTo>
                      <a:pt x="396" y="148"/>
                      <a:pt x="373" y="145"/>
                      <a:pt x="351" y="140"/>
                    </a:cubicBezTo>
                    <a:cubicBezTo>
                      <a:pt x="296" y="125"/>
                      <a:pt x="245" y="97"/>
                      <a:pt x="204" y="59"/>
                    </a:cubicBezTo>
                    <a:cubicBezTo>
                      <a:pt x="201" y="57"/>
                      <a:pt x="198" y="53"/>
                      <a:pt x="195" y="50"/>
                    </a:cubicBezTo>
                    <a:cubicBezTo>
                      <a:pt x="181" y="37"/>
                      <a:pt x="168" y="26"/>
                      <a:pt x="152" y="19"/>
                    </a:cubicBezTo>
                    <a:cubicBezTo>
                      <a:pt x="144" y="15"/>
                      <a:pt x="135" y="13"/>
                      <a:pt x="125" y="13"/>
                    </a:cubicBezTo>
                    <a:close/>
                    <a:moveTo>
                      <a:pt x="361" y="392"/>
                    </a:moveTo>
                    <a:cubicBezTo>
                      <a:pt x="309" y="392"/>
                      <a:pt x="257" y="384"/>
                      <a:pt x="206" y="369"/>
                    </a:cubicBezTo>
                    <a:cubicBezTo>
                      <a:pt x="150" y="351"/>
                      <a:pt x="103" y="326"/>
                      <a:pt x="68" y="293"/>
                    </a:cubicBezTo>
                    <a:cubicBezTo>
                      <a:pt x="27" y="254"/>
                      <a:pt x="2" y="202"/>
                      <a:pt x="0" y="151"/>
                    </a:cubicBezTo>
                    <a:cubicBezTo>
                      <a:pt x="-2" y="94"/>
                      <a:pt x="27" y="38"/>
                      <a:pt x="73" y="13"/>
                    </a:cubicBezTo>
                    <a:cubicBezTo>
                      <a:pt x="101" y="-2"/>
                      <a:pt x="132" y="-4"/>
                      <a:pt x="157" y="6"/>
                    </a:cubicBezTo>
                    <a:cubicBezTo>
                      <a:pt x="176" y="13"/>
                      <a:pt x="191" y="27"/>
                      <a:pt x="205" y="40"/>
                    </a:cubicBezTo>
                    <a:cubicBezTo>
                      <a:pt x="207" y="43"/>
                      <a:pt x="211" y="45"/>
                      <a:pt x="213" y="48"/>
                    </a:cubicBezTo>
                    <a:cubicBezTo>
                      <a:pt x="253" y="85"/>
                      <a:pt x="302" y="111"/>
                      <a:pt x="354" y="125"/>
                    </a:cubicBezTo>
                    <a:cubicBezTo>
                      <a:pt x="376" y="131"/>
                      <a:pt x="399" y="135"/>
                      <a:pt x="420" y="138"/>
                    </a:cubicBezTo>
                    <a:cubicBezTo>
                      <a:pt x="443" y="142"/>
                      <a:pt x="465" y="145"/>
                      <a:pt x="487" y="151"/>
                    </a:cubicBezTo>
                    <a:cubicBezTo>
                      <a:pt x="525" y="161"/>
                      <a:pt x="575" y="181"/>
                      <a:pt x="601" y="226"/>
                    </a:cubicBezTo>
                    <a:cubicBezTo>
                      <a:pt x="621" y="259"/>
                      <a:pt x="623" y="314"/>
                      <a:pt x="594" y="339"/>
                    </a:cubicBezTo>
                    <a:cubicBezTo>
                      <a:pt x="577" y="357"/>
                      <a:pt x="542" y="365"/>
                      <a:pt x="514" y="370"/>
                    </a:cubicBezTo>
                    <a:cubicBezTo>
                      <a:pt x="507" y="371"/>
                      <a:pt x="501" y="373"/>
                      <a:pt x="496" y="375"/>
                    </a:cubicBezTo>
                    <a:cubicBezTo>
                      <a:pt x="452" y="386"/>
                      <a:pt x="406" y="392"/>
                      <a:pt x="361" y="39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132">
                <a:extLst>
                  <a:ext uri="{FF2B5EF4-FFF2-40B4-BE49-F238E27FC236}">
                    <a16:creationId xmlns:a16="http://schemas.microsoft.com/office/drawing/2014/main" id="{76C485CE-DE2A-794F-B519-969570735636}"/>
                  </a:ext>
                </a:extLst>
              </p:cNvPr>
              <p:cNvSpPr/>
              <p:nvPr/>
            </p:nvSpPr>
            <p:spPr>
              <a:xfrm>
                <a:off x="5412187" y="6765417"/>
                <a:ext cx="113283" cy="1655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" h="210">
                    <a:moveTo>
                      <a:pt x="42" y="210"/>
                    </a:moveTo>
                    <a:cubicBezTo>
                      <a:pt x="41" y="210"/>
                      <a:pt x="38" y="210"/>
                      <a:pt x="37" y="209"/>
                    </a:cubicBezTo>
                    <a:cubicBezTo>
                      <a:pt x="5" y="174"/>
                      <a:pt x="-8" y="123"/>
                      <a:pt x="5" y="86"/>
                    </a:cubicBezTo>
                    <a:cubicBezTo>
                      <a:pt x="25" y="28"/>
                      <a:pt x="87" y="2"/>
                      <a:pt x="136" y="0"/>
                    </a:cubicBezTo>
                    <a:cubicBezTo>
                      <a:pt x="140" y="0"/>
                      <a:pt x="144" y="4"/>
                      <a:pt x="144" y="7"/>
                    </a:cubicBezTo>
                    <a:cubicBezTo>
                      <a:pt x="144" y="12"/>
                      <a:pt x="140" y="15"/>
                      <a:pt x="136" y="15"/>
                    </a:cubicBezTo>
                    <a:cubicBezTo>
                      <a:pt x="90" y="15"/>
                      <a:pt x="36" y="42"/>
                      <a:pt x="19" y="90"/>
                    </a:cubicBezTo>
                    <a:cubicBezTo>
                      <a:pt x="8" y="123"/>
                      <a:pt x="20" y="169"/>
                      <a:pt x="48" y="198"/>
                    </a:cubicBezTo>
                    <a:cubicBezTo>
                      <a:pt x="50" y="202"/>
                      <a:pt x="50" y="206"/>
                      <a:pt x="46" y="209"/>
                    </a:cubicBezTo>
                    <a:cubicBezTo>
                      <a:pt x="46" y="210"/>
                      <a:pt x="44" y="210"/>
                      <a:pt x="42" y="21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133">
                <a:extLst>
                  <a:ext uri="{FF2B5EF4-FFF2-40B4-BE49-F238E27FC236}">
                    <a16:creationId xmlns:a16="http://schemas.microsoft.com/office/drawing/2014/main" id="{1393B25F-0128-0F48-B43B-C15053DD9D52}"/>
                  </a:ext>
                </a:extLst>
              </p:cNvPr>
              <p:cNvSpPr/>
              <p:nvPr/>
            </p:nvSpPr>
            <p:spPr>
              <a:xfrm>
                <a:off x="5436742" y="6756703"/>
                <a:ext cx="227358" cy="1560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198">
                    <a:moveTo>
                      <a:pt x="288" y="85"/>
                    </a:moveTo>
                    <a:cubicBezTo>
                      <a:pt x="288" y="83"/>
                      <a:pt x="191" y="0"/>
                      <a:pt x="191" y="0"/>
                    </a:cubicBezTo>
                    <a:lnTo>
                      <a:pt x="152" y="41"/>
                    </a:lnTo>
                    <a:cubicBezTo>
                      <a:pt x="137" y="29"/>
                      <a:pt x="116" y="21"/>
                      <a:pt x="94" y="21"/>
                    </a:cubicBezTo>
                    <a:cubicBezTo>
                      <a:pt x="42" y="21"/>
                      <a:pt x="0" y="61"/>
                      <a:pt x="0" y="110"/>
                    </a:cubicBezTo>
                    <a:cubicBezTo>
                      <a:pt x="0" y="158"/>
                      <a:pt x="42" y="198"/>
                      <a:pt x="94" y="198"/>
                    </a:cubicBezTo>
                    <a:cubicBezTo>
                      <a:pt x="118" y="198"/>
                      <a:pt x="140" y="189"/>
                      <a:pt x="158" y="174"/>
                    </a:cubicBezTo>
                    <a:cubicBezTo>
                      <a:pt x="172" y="164"/>
                      <a:pt x="288" y="89"/>
                      <a:pt x="288" y="8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134">
                <a:extLst>
                  <a:ext uri="{FF2B5EF4-FFF2-40B4-BE49-F238E27FC236}">
                    <a16:creationId xmlns:a16="http://schemas.microsoft.com/office/drawing/2014/main" id="{150579D1-335B-9244-8232-FF41DBF5C948}"/>
                  </a:ext>
                </a:extLst>
              </p:cNvPr>
              <p:cNvSpPr/>
              <p:nvPr/>
            </p:nvSpPr>
            <p:spPr>
              <a:xfrm>
                <a:off x="5431991" y="5327596"/>
                <a:ext cx="2426472" cy="17333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4" h="2189">
                    <a:moveTo>
                      <a:pt x="2921" y="4"/>
                    </a:moveTo>
                    <a:cubicBezTo>
                      <a:pt x="2918" y="0"/>
                      <a:pt x="2914" y="-1"/>
                      <a:pt x="2910" y="0"/>
                    </a:cubicBezTo>
                    <a:cubicBezTo>
                      <a:pt x="2847" y="16"/>
                      <a:pt x="2327" y="182"/>
                      <a:pt x="1835" y="1503"/>
                    </a:cubicBezTo>
                    <a:cubicBezTo>
                      <a:pt x="1833" y="1507"/>
                      <a:pt x="1831" y="1508"/>
                      <a:pt x="1828" y="1509"/>
                    </a:cubicBezTo>
                    <a:cubicBezTo>
                      <a:pt x="1754" y="1525"/>
                      <a:pt x="854" y="1726"/>
                      <a:pt x="477" y="1857"/>
                    </a:cubicBezTo>
                    <a:cubicBezTo>
                      <a:pt x="473" y="1848"/>
                      <a:pt x="469" y="1840"/>
                      <a:pt x="465" y="1834"/>
                    </a:cubicBezTo>
                    <a:cubicBezTo>
                      <a:pt x="443" y="1798"/>
                      <a:pt x="406" y="1773"/>
                      <a:pt x="367" y="1754"/>
                    </a:cubicBezTo>
                    <a:cubicBezTo>
                      <a:pt x="312" y="1727"/>
                      <a:pt x="252" y="1710"/>
                      <a:pt x="191" y="1709"/>
                    </a:cubicBezTo>
                    <a:cubicBezTo>
                      <a:pt x="130" y="1709"/>
                      <a:pt x="68" y="1726"/>
                      <a:pt x="20" y="1764"/>
                    </a:cubicBezTo>
                    <a:cubicBezTo>
                      <a:pt x="6" y="1774"/>
                      <a:pt x="-7" y="1789"/>
                      <a:pt x="4" y="1807"/>
                    </a:cubicBezTo>
                    <a:cubicBezTo>
                      <a:pt x="10" y="1818"/>
                      <a:pt x="23" y="1824"/>
                      <a:pt x="34" y="1824"/>
                    </a:cubicBezTo>
                    <a:cubicBezTo>
                      <a:pt x="111" y="1826"/>
                      <a:pt x="197" y="1844"/>
                      <a:pt x="246" y="1904"/>
                    </a:cubicBezTo>
                    <a:cubicBezTo>
                      <a:pt x="256" y="1918"/>
                      <a:pt x="265" y="1931"/>
                      <a:pt x="275" y="1944"/>
                    </a:cubicBezTo>
                    <a:cubicBezTo>
                      <a:pt x="295" y="1965"/>
                      <a:pt x="329" y="1986"/>
                      <a:pt x="365" y="1999"/>
                    </a:cubicBezTo>
                    <a:cubicBezTo>
                      <a:pt x="419" y="2019"/>
                      <a:pt x="458" y="2068"/>
                      <a:pt x="459" y="2127"/>
                    </a:cubicBezTo>
                    <a:cubicBezTo>
                      <a:pt x="459" y="2129"/>
                      <a:pt x="460" y="2132"/>
                      <a:pt x="460" y="2135"/>
                    </a:cubicBezTo>
                    <a:cubicBezTo>
                      <a:pt x="460" y="2134"/>
                      <a:pt x="460" y="2134"/>
                      <a:pt x="460" y="2134"/>
                    </a:cubicBezTo>
                    <a:cubicBezTo>
                      <a:pt x="577" y="2134"/>
                      <a:pt x="981" y="2134"/>
                      <a:pt x="1152" y="2173"/>
                    </a:cubicBezTo>
                    <a:cubicBezTo>
                      <a:pt x="1353" y="2220"/>
                      <a:pt x="2096" y="2189"/>
                      <a:pt x="2359" y="1663"/>
                    </a:cubicBezTo>
                    <a:cubicBezTo>
                      <a:pt x="2584" y="1213"/>
                      <a:pt x="2741" y="921"/>
                      <a:pt x="2782" y="847"/>
                    </a:cubicBezTo>
                    <a:cubicBezTo>
                      <a:pt x="2786" y="840"/>
                      <a:pt x="2796" y="841"/>
                      <a:pt x="2799" y="848"/>
                    </a:cubicBezTo>
                    <a:lnTo>
                      <a:pt x="2835" y="967"/>
                    </a:lnTo>
                    <a:cubicBezTo>
                      <a:pt x="2836" y="974"/>
                      <a:pt x="2845" y="976"/>
                      <a:pt x="2850" y="971"/>
                    </a:cubicBezTo>
                    <a:cubicBezTo>
                      <a:pt x="2916" y="902"/>
                      <a:pt x="3251" y="512"/>
                      <a:pt x="2921" y="4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135">
                <a:extLst>
                  <a:ext uri="{FF2B5EF4-FFF2-40B4-BE49-F238E27FC236}">
                    <a16:creationId xmlns:a16="http://schemas.microsoft.com/office/drawing/2014/main" id="{95D9B1E5-9838-3840-B61F-97B3ED956694}"/>
                  </a:ext>
                </a:extLst>
              </p:cNvPr>
              <p:cNvSpPr/>
              <p:nvPr/>
            </p:nvSpPr>
            <p:spPr>
              <a:xfrm>
                <a:off x="5423277" y="5319673"/>
                <a:ext cx="2443900" cy="17491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6" h="2209">
                    <a:moveTo>
                      <a:pt x="1339" y="2209"/>
                    </a:moveTo>
                    <a:cubicBezTo>
                      <a:pt x="1261" y="2209"/>
                      <a:pt x="1199" y="2203"/>
                      <a:pt x="1160" y="2193"/>
                    </a:cubicBezTo>
                    <a:cubicBezTo>
                      <a:pt x="991" y="2155"/>
                      <a:pt x="591" y="2154"/>
                      <a:pt x="471" y="2155"/>
                    </a:cubicBezTo>
                    <a:cubicBezTo>
                      <a:pt x="466" y="2155"/>
                      <a:pt x="462" y="2152"/>
                      <a:pt x="460" y="2148"/>
                    </a:cubicBezTo>
                    <a:cubicBezTo>
                      <a:pt x="458" y="2143"/>
                      <a:pt x="460" y="2137"/>
                      <a:pt x="466" y="2134"/>
                    </a:cubicBezTo>
                    <a:lnTo>
                      <a:pt x="467" y="2134"/>
                    </a:lnTo>
                    <a:lnTo>
                      <a:pt x="471" y="2133"/>
                    </a:lnTo>
                    <a:cubicBezTo>
                      <a:pt x="590" y="2132"/>
                      <a:pt x="994" y="2133"/>
                      <a:pt x="1166" y="2173"/>
                    </a:cubicBezTo>
                    <a:cubicBezTo>
                      <a:pt x="1259" y="2195"/>
                      <a:pt x="1491" y="2202"/>
                      <a:pt x="1740" y="2132"/>
                    </a:cubicBezTo>
                    <a:cubicBezTo>
                      <a:pt x="1946" y="2076"/>
                      <a:pt x="2220" y="1948"/>
                      <a:pt x="2361" y="1668"/>
                    </a:cubicBezTo>
                    <a:cubicBezTo>
                      <a:pt x="2584" y="1220"/>
                      <a:pt x="2741" y="931"/>
                      <a:pt x="2784" y="852"/>
                    </a:cubicBezTo>
                    <a:cubicBezTo>
                      <a:pt x="2787" y="846"/>
                      <a:pt x="2795" y="841"/>
                      <a:pt x="2803" y="842"/>
                    </a:cubicBezTo>
                    <a:cubicBezTo>
                      <a:pt x="2811" y="843"/>
                      <a:pt x="2817" y="848"/>
                      <a:pt x="2820" y="856"/>
                    </a:cubicBezTo>
                    <a:lnTo>
                      <a:pt x="2855" y="973"/>
                    </a:lnTo>
                    <a:cubicBezTo>
                      <a:pt x="2927" y="896"/>
                      <a:pt x="3245" y="516"/>
                      <a:pt x="2923" y="22"/>
                    </a:cubicBezTo>
                    <a:cubicBezTo>
                      <a:pt x="2861" y="37"/>
                      <a:pt x="2345" y="205"/>
                      <a:pt x="1856" y="1518"/>
                    </a:cubicBezTo>
                    <a:cubicBezTo>
                      <a:pt x="1854" y="1524"/>
                      <a:pt x="1848" y="1529"/>
                      <a:pt x="1842" y="1529"/>
                    </a:cubicBezTo>
                    <a:cubicBezTo>
                      <a:pt x="1743" y="1552"/>
                      <a:pt x="866" y="1747"/>
                      <a:pt x="491" y="1876"/>
                    </a:cubicBezTo>
                    <a:lnTo>
                      <a:pt x="482" y="1880"/>
                    </a:lnTo>
                    <a:lnTo>
                      <a:pt x="478" y="1871"/>
                    </a:lnTo>
                    <a:cubicBezTo>
                      <a:pt x="474" y="1863"/>
                      <a:pt x="471" y="1856"/>
                      <a:pt x="467" y="1850"/>
                    </a:cubicBezTo>
                    <a:cubicBezTo>
                      <a:pt x="449" y="1821"/>
                      <a:pt x="419" y="1796"/>
                      <a:pt x="373" y="1774"/>
                    </a:cubicBezTo>
                    <a:cubicBezTo>
                      <a:pt x="315" y="1745"/>
                      <a:pt x="257" y="1730"/>
                      <a:pt x="202" y="1730"/>
                    </a:cubicBezTo>
                    <a:cubicBezTo>
                      <a:pt x="140" y="1729"/>
                      <a:pt x="81" y="1748"/>
                      <a:pt x="37" y="1783"/>
                    </a:cubicBezTo>
                    <a:cubicBezTo>
                      <a:pt x="16" y="1799"/>
                      <a:pt x="22" y="1807"/>
                      <a:pt x="24" y="1812"/>
                    </a:cubicBezTo>
                    <a:cubicBezTo>
                      <a:pt x="28" y="1819"/>
                      <a:pt x="36" y="1823"/>
                      <a:pt x="45" y="1823"/>
                    </a:cubicBezTo>
                    <a:cubicBezTo>
                      <a:pt x="116" y="1824"/>
                      <a:pt x="212" y="1841"/>
                      <a:pt x="266" y="1908"/>
                    </a:cubicBezTo>
                    <a:cubicBezTo>
                      <a:pt x="270" y="1913"/>
                      <a:pt x="274" y="1919"/>
                      <a:pt x="278" y="1925"/>
                    </a:cubicBezTo>
                    <a:cubicBezTo>
                      <a:pt x="284" y="1933"/>
                      <a:pt x="289" y="1941"/>
                      <a:pt x="295" y="1947"/>
                    </a:cubicBezTo>
                    <a:cubicBezTo>
                      <a:pt x="312" y="1967"/>
                      <a:pt x="345" y="1986"/>
                      <a:pt x="379" y="1999"/>
                    </a:cubicBezTo>
                    <a:cubicBezTo>
                      <a:pt x="384" y="2001"/>
                      <a:pt x="388" y="2007"/>
                      <a:pt x="385" y="2013"/>
                    </a:cubicBezTo>
                    <a:cubicBezTo>
                      <a:pt x="384" y="2018"/>
                      <a:pt x="378" y="2021"/>
                      <a:pt x="371" y="2019"/>
                    </a:cubicBezTo>
                    <a:cubicBezTo>
                      <a:pt x="334" y="2005"/>
                      <a:pt x="300" y="1984"/>
                      <a:pt x="279" y="1961"/>
                    </a:cubicBezTo>
                    <a:cubicBezTo>
                      <a:pt x="272" y="1954"/>
                      <a:pt x="266" y="1946"/>
                      <a:pt x="260" y="1937"/>
                    </a:cubicBezTo>
                    <a:cubicBezTo>
                      <a:pt x="256" y="1932"/>
                      <a:pt x="253" y="1926"/>
                      <a:pt x="249" y="1921"/>
                    </a:cubicBezTo>
                    <a:cubicBezTo>
                      <a:pt x="200" y="1861"/>
                      <a:pt x="111" y="1846"/>
                      <a:pt x="45" y="1844"/>
                    </a:cubicBezTo>
                    <a:cubicBezTo>
                      <a:pt x="28" y="1844"/>
                      <a:pt x="14" y="1836"/>
                      <a:pt x="5" y="1823"/>
                    </a:cubicBezTo>
                    <a:cubicBezTo>
                      <a:pt x="-2" y="1809"/>
                      <a:pt x="-6" y="1789"/>
                      <a:pt x="24" y="1765"/>
                    </a:cubicBezTo>
                    <a:cubicBezTo>
                      <a:pt x="71" y="1728"/>
                      <a:pt x="135" y="1708"/>
                      <a:pt x="202" y="1709"/>
                    </a:cubicBezTo>
                    <a:cubicBezTo>
                      <a:pt x="260" y="1709"/>
                      <a:pt x="321" y="1724"/>
                      <a:pt x="383" y="1755"/>
                    </a:cubicBezTo>
                    <a:cubicBezTo>
                      <a:pt x="432" y="1779"/>
                      <a:pt x="465" y="1806"/>
                      <a:pt x="485" y="1839"/>
                    </a:cubicBezTo>
                    <a:cubicBezTo>
                      <a:pt x="488" y="1843"/>
                      <a:pt x="491" y="1848"/>
                      <a:pt x="494" y="1853"/>
                    </a:cubicBezTo>
                    <a:cubicBezTo>
                      <a:pt x="873" y="1724"/>
                      <a:pt x="1733" y="1531"/>
                      <a:pt x="1836" y="1509"/>
                    </a:cubicBezTo>
                    <a:cubicBezTo>
                      <a:pt x="2331" y="180"/>
                      <a:pt x="2860" y="15"/>
                      <a:pt x="2919" y="1"/>
                    </a:cubicBezTo>
                    <a:cubicBezTo>
                      <a:pt x="2927" y="-1"/>
                      <a:pt x="2936" y="2"/>
                      <a:pt x="2940" y="9"/>
                    </a:cubicBezTo>
                    <a:cubicBezTo>
                      <a:pt x="3275" y="522"/>
                      <a:pt x="2940" y="915"/>
                      <a:pt x="2869" y="989"/>
                    </a:cubicBezTo>
                    <a:cubicBezTo>
                      <a:pt x="2864" y="995"/>
                      <a:pt x="2857" y="996"/>
                      <a:pt x="2849" y="995"/>
                    </a:cubicBezTo>
                    <a:cubicBezTo>
                      <a:pt x="2842" y="994"/>
                      <a:pt x="2837" y="989"/>
                      <a:pt x="2835" y="982"/>
                    </a:cubicBezTo>
                    <a:lnTo>
                      <a:pt x="2800" y="866"/>
                    </a:lnTo>
                    <a:cubicBezTo>
                      <a:pt x="2756" y="949"/>
                      <a:pt x="2601" y="1237"/>
                      <a:pt x="2380" y="1677"/>
                    </a:cubicBezTo>
                    <a:cubicBezTo>
                      <a:pt x="2163" y="2111"/>
                      <a:pt x="1639" y="2209"/>
                      <a:pt x="1339" y="220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136">
                <a:extLst>
                  <a:ext uri="{FF2B5EF4-FFF2-40B4-BE49-F238E27FC236}">
                    <a16:creationId xmlns:a16="http://schemas.microsoft.com/office/drawing/2014/main" id="{4E38E8DB-900A-CB4A-AF13-2F310A35119B}"/>
                  </a:ext>
                </a:extLst>
              </p:cNvPr>
              <p:cNvSpPr/>
              <p:nvPr/>
            </p:nvSpPr>
            <p:spPr>
              <a:xfrm>
                <a:off x="5795605" y="6702832"/>
                <a:ext cx="376290" cy="3240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410">
                    <a:moveTo>
                      <a:pt x="0" y="389"/>
                    </a:moveTo>
                    <a:cubicBezTo>
                      <a:pt x="0" y="390"/>
                      <a:pt x="0" y="391"/>
                      <a:pt x="0" y="392"/>
                    </a:cubicBezTo>
                    <a:cubicBezTo>
                      <a:pt x="0" y="394"/>
                      <a:pt x="1" y="397"/>
                      <a:pt x="1" y="400"/>
                    </a:cubicBezTo>
                    <a:cubicBezTo>
                      <a:pt x="1" y="399"/>
                      <a:pt x="1" y="399"/>
                      <a:pt x="1" y="399"/>
                    </a:cubicBezTo>
                    <a:cubicBezTo>
                      <a:pt x="76" y="399"/>
                      <a:pt x="275" y="399"/>
                      <a:pt x="451" y="410"/>
                    </a:cubicBezTo>
                    <a:cubicBezTo>
                      <a:pt x="501" y="263"/>
                      <a:pt x="468" y="105"/>
                      <a:pt x="433" y="0"/>
                    </a:cubicBezTo>
                    <a:cubicBezTo>
                      <a:pt x="273" y="42"/>
                      <a:pt x="125" y="85"/>
                      <a:pt x="18" y="122"/>
                    </a:cubicBezTo>
                    <a:cubicBezTo>
                      <a:pt x="33" y="235"/>
                      <a:pt x="22" y="323"/>
                      <a:pt x="0" y="38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137">
                <a:extLst>
                  <a:ext uri="{FF2B5EF4-FFF2-40B4-BE49-F238E27FC236}">
                    <a16:creationId xmlns:a16="http://schemas.microsoft.com/office/drawing/2014/main" id="{58C49C88-6144-A649-A5C9-33FA0303E2BA}"/>
                  </a:ext>
                </a:extLst>
              </p:cNvPr>
              <p:cNvSpPr/>
              <p:nvPr/>
            </p:nvSpPr>
            <p:spPr>
              <a:xfrm>
                <a:off x="5785307" y="6692536"/>
                <a:ext cx="395302" cy="3430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0" h="434">
                    <a:moveTo>
                      <a:pt x="58" y="401"/>
                    </a:moveTo>
                    <a:cubicBezTo>
                      <a:pt x="150" y="401"/>
                      <a:pt x="309" y="403"/>
                      <a:pt x="457" y="412"/>
                    </a:cubicBezTo>
                    <a:cubicBezTo>
                      <a:pt x="500" y="274"/>
                      <a:pt x="471" y="128"/>
                      <a:pt x="438" y="25"/>
                    </a:cubicBezTo>
                    <a:cubicBezTo>
                      <a:pt x="270" y="70"/>
                      <a:pt x="138" y="110"/>
                      <a:pt x="43" y="142"/>
                    </a:cubicBezTo>
                    <a:cubicBezTo>
                      <a:pt x="55" y="238"/>
                      <a:pt x="49" y="326"/>
                      <a:pt x="25" y="401"/>
                    </a:cubicBezTo>
                    <a:cubicBezTo>
                      <a:pt x="34" y="401"/>
                      <a:pt x="45" y="401"/>
                      <a:pt x="58" y="401"/>
                    </a:cubicBezTo>
                    <a:close/>
                    <a:moveTo>
                      <a:pt x="471" y="434"/>
                    </a:moveTo>
                    <a:lnTo>
                      <a:pt x="464" y="433"/>
                    </a:lnTo>
                    <a:cubicBezTo>
                      <a:pt x="289" y="423"/>
                      <a:pt x="97" y="416"/>
                      <a:pt x="20" y="416"/>
                    </a:cubicBezTo>
                    <a:lnTo>
                      <a:pt x="0" y="417"/>
                    </a:lnTo>
                    <a:lnTo>
                      <a:pt x="2" y="403"/>
                    </a:lnTo>
                    <a:lnTo>
                      <a:pt x="2" y="399"/>
                    </a:lnTo>
                    <a:cubicBezTo>
                      <a:pt x="28" y="323"/>
                      <a:pt x="34" y="235"/>
                      <a:pt x="21" y="135"/>
                    </a:cubicBezTo>
                    <a:lnTo>
                      <a:pt x="20" y="127"/>
                    </a:lnTo>
                    <a:lnTo>
                      <a:pt x="27" y="124"/>
                    </a:lnTo>
                    <a:cubicBezTo>
                      <a:pt x="125" y="91"/>
                      <a:pt x="264" y="50"/>
                      <a:pt x="443" y="2"/>
                    </a:cubicBezTo>
                    <a:lnTo>
                      <a:pt x="453" y="0"/>
                    </a:lnTo>
                    <a:lnTo>
                      <a:pt x="456" y="9"/>
                    </a:lnTo>
                    <a:cubicBezTo>
                      <a:pt x="492" y="118"/>
                      <a:pt x="524" y="276"/>
                      <a:pt x="474" y="42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138">
                <a:extLst>
                  <a:ext uri="{FF2B5EF4-FFF2-40B4-BE49-F238E27FC236}">
                    <a16:creationId xmlns:a16="http://schemas.microsoft.com/office/drawing/2014/main" id="{8766A1F0-C0E4-EC42-AE88-3236F9765C66}"/>
                  </a:ext>
                </a:extLst>
              </p:cNvPr>
              <p:cNvSpPr/>
              <p:nvPr/>
            </p:nvSpPr>
            <p:spPr>
              <a:xfrm>
                <a:off x="7620015" y="5894011"/>
                <a:ext cx="52284" cy="1259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" h="160">
                    <a:moveTo>
                      <a:pt x="11" y="160"/>
                    </a:moveTo>
                    <a:cubicBezTo>
                      <a:pt x="9" y="160"/>
                      <a:pt x="7" y="160"/>
                      <a:pt x="6" y="159"/>
                    </a:cubicBezTo>
                    <a:cubicBezTo>
                      <a:pt x="0" y="156"/>
                      <a:pt x="-1" y="149"/>
                      <a:pt x="1" y="144"/>
                    </a:cubicBezTo>
                    <a:cubicBezTo>
                      <a:pt x="1" y="144"/>
                      <a:pt x="18" y="114"/>
                      <a:pt x="46" y="8"/>
                    </a:cubicBezTo>
                    <a:cubicBezTo>
                      <a:pt x="48" y="2"/>
                      <a:pt x="54" y="-1"/>
                      <a:pt x="59" y="0"/>
                    </a:cubicBezTo>
                    <a:cubicBezTo>
                      <a:pt x="65" y="1"/>
                      <a:pt x="68" y="7"/>
                      <a:pt x="67" y="13"/>
                    </a:cubicBezTo>
                    <a:cubicBezTo>
                      <a:pt x="37" y="123"/>
                      <a:pt x="21" y="153"/>
                      <a:pt x="20" y="154"/>
                    </a:cubicBezTo>
                    <a:cubicBezTo>
                      <a:pt x="18" y="158"/>
                      <a:pt x="14" y="160"/>
                      <a:pt x="11" y="16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139">
                <a:extLst>
                  <a:ext uri="{FF2B5EF4-FFF2-40B4-BE49-F238E27FC236}">
                    <a16:creationId xmlns:a16="http://schemas.microsoft.com/office/drawing/2014/main" id="{303A533A-8201-4F4A-AA85-3AC7104A7130}"/>
                  </a:ext>
                </a:extLst>
              </p:cNvPr>
              <p:cNvSpPr/>
              <p:nvPr/>
            </p:nvSpPr>
            <p:spPr>
              <a:xfrm>
                <a:off x="10758665" y="11222268"/>
                <a:ext cx="580674" cy="7129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4" h="901">
                    <a:moveTo>
                      <a:pt x="171" y="159"/>
                    </a:moveTo>
                    <a:cubicBezTo>
                      <a:pt x="171" y="159"/>
                      <a:pt x="-238" y="857"/>
                      <a:pt x="209" y="895"/>
                    </a:cubicBezTo>
                    <a:cubicBezTo>
                      <a:pt x="655" y="933"/>
                      <a:pt x="779" y="777"/>
                      <a:pt x="720" y="535"/>
                    </a:cubicBezTo>
                    <a:cubicBezTo>
                      <a:pt x="661" y="293"/>
                      <a:pt x="501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140">
                <a:extLst>
                  <a:ext uri="{FF2B5EF4-FFF2-40B4-BE49-F238E27FC236}">
                    <a16:creationId xmlns:a16="http://schemas.microsoft.com/office/drawing/2014/main" id="{18B780F1-E76F-FA41-A46C-C91141571120}"/>
                  </a:ext>
                </a:extLst>
              </p:cNvPr>
              <p:cNvSpPr/>
              <p:nvPr/>
            </p:nvSpPr>
            <p:spPr>
              <a:xfrm>
                <a:off x="10753117" y="11216723"/>
                <a:ext cx="591765" cy="724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8" h="915">
                    <a:moveTo>
                      <a:pt x="183" y="171"/>
                    </a:moveTo>
                    <a:cubicBezTo>
                      <a:pt x="166" y="202"/>
                      <a:pt x="-59" y="603"/>
                      <a:pt x="40" y="795"/>
                    </a:cubicBezTo>
                    <a:cubicBezTo>
                      <a:pt x="71" y="854"/>
                      <a:pt x="130" y="888"/>
                      <a:pt x="217" y="895"/>
                    </a:cubicBezTo>
                    <a:cubicBezTo>
                      <a:pt x="453" y="915"/>
                      <a:pt x="610" y="881"/>
                      <a:pt x="684" y="795"/>
                    </a:cubicBezTo>
                    <a:cubicBezTo>
                      <a:pt x="734" y="736"/>
                      <a:pt x="746" y="651"/>
                      <a:pt x="720" y="543"/>
                    </a:cubicBezTo>
                    <a:cubicBezTo>
                      <a:pt x="667" y="324"/>
                      <a:pt x="528" y="59"/>
                      <a:pt x="505" y="16"/>
                    </a:cubicBezTo>
                    <a:close/>
                    <a:moveTo>
                      <a:pt x="340" y="915"/>
                    </a:moveTo>
                    <a:cubicBezTo>
                      <a:pt x="301" y="915"/>
                      <a:pt x="260" y="913"/>
                      <a:pt x="216" y="909"/>
                    </a:cubicBezTo>
                    <a:cubicBezTo>
                      <a:pt x="124" y="901"/>
                      <a:pt x="60" y="865"/>
                      <a:pt x="27" y="801"/>
                    </a:cubicBezTo>
                    <a:cubicBezTo>
                      <a:pt x="-79" y="597"/>
                      <a:pt x="162" y="180"/>
                      <a:pt x="172" y="162"/>
                    </a:cubicBezTo>
                    <a:cubicBezTo>
                      <a:pt x="173" y="160"/>
                      <a:pt x="174" y="160"/>
                      <a:pt x="175" y="159"/>
                    </a:cubicBezTo>
                    <a:lnTo>
                      <a:pt x="505" y="1"/>
                    </a:lnTo>
                    <a:cubicBezTo>
                      <a:pt x="508" y="-1"/>
                      <a:pt x="513" y="0"/>
                      <a:pt x="514" y="3"/>
                    </a:cubicBezTo>
                    <a:cubicBezTo>
                      <a:pt x="516" y="6"/>
                      <a:pt x="675" y="300"/>
                      <a:pt x="734" y="540"/>
                    </a:cubicBezTo>
                    <a:cubicBezTo>
                      <a:pt x="761" y="653"/>
                      <a:pt x="748" y="741"/>
                      <a:pt x="695" y="804"/>
                    </a:cubicBezTo>
                    <a:cubicBezTo>
                      <a:pt x="631" y="878"/>
                      <a:pt x="513" y="915"/>
                      <a:pt x="340" y="91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141">
                <a:extLst>
                  <a:ext uri="{FF2B5EF4-FFF2-40B4-BE49-F238E27FC236}">
                    <a16:creationId xmlns:a16="http://schemas.microsoft.com/office/drawing/2014/main" id="{7EFF88AB-61DC-B34C-B31A-2F782D1D9A57}"/>
                  </a:ext>
                </a:extLst>
              </p:cNvPr>
              <p:cNvSpPr/>
              <p:nvPr/>
            </p:nvSpPr>
            <p:spPr>
              <a:xfrm>
                <a:off x="10762626" y="11699956"/>
                <a:ext cx="579881" cy="2384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3" h="302">
                    <a:moveTo>
                      <a:pt x="730" y="0"/>
                    </a:moveTo>
                    <a:cubicBezTo>
                      <a:pt x="719" y="39"/>
                      <a:pt x="666" y="175"/>
                      <a:pt x="605" y="148"/>
                    </a:cubicBezTo>
                    <a:cubicBezTo>
                      <a:pt x="596" y="144"/>
                      <a:pt x="590" y="137"/>
                      <a:pt x="584" y="130"/>
                    </a:cubicBezTo>
                    <a:cubicBezTo>
                      <a:pt x="533" y="74"/>
                      <a:pt x="462" y="33"/>
                      <a:pt x="385" y="28"/>
                    </a:cubicBezTo>
                    <a:cubicBezTo>
                      <a:pt x="324" y="24"/>
                      <a:pt x="261" y="43"/>
                      <a:pt x="211" y="80"/>
                    </a:cubicBezTo>
                    <a:cubicBezTo>
                      <a:pt x="192" y="94"/>
                      <a:pt x="174" y="111"/>
                      <a:pt x="154" y="123"/>
                    </a:cubicBezTo>
                    <a:cubicBezTo>
                      <a:pt x="87" y="162"/>
                      <a:pt x="38" y="104"/>
                      <a:pt x="0" y="54"/>
                    </a:cubicBezTo>
                    <a:cubicBezTo>
                      <a:pt x="-4" y="179"/>
                      <a:pt x="44" y="282"/>
                      <a:pt x="208" y="297"/>
                    </a:cubicBezTo>
                    <a:cubicBezTo>
                      <a:pt x="613" y="330"/>
                      <a:pt x="753" y="205"/>
                      <a:pt x="730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142">
                <a:extLst>
                  <a:ext uri="{FF2B5EF4-FFF2-40B4-BE49-F238E27FC236}">
                    <a16:creationId xmlns:a16="http://schemas.microsoft.com/office/drawing/2014/main" id="{BC6FE4D6-0C4C-E549-9DFA-0487BA39CA50}"/>
                  </a:ext>
                </a:extLst>
              </p:cNvPr>
              <p:cNvSpPr/>
              <p:nvPr/>
            </p:nvSpPr>
            <p:spPr>
              <a:xfrm>
                <a:off x="5660142" y="10862615"/>
                <a:ext cx="1157387" cy="963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2" h="1217">
                    <a:moveTo>
                      <a:pt x="1018" y="0"/>
                    </a:moveTo>
                    <a:cubicBezTo>
                      <a:pt x="1007" y="-4"/>
                      <a:pt x="837" y="175"/>
                      <a:pt x="823" y="189"/>
                    </a:cubicBezTo>
                    <a:cubicBezTo>
                      <a:pt x="706" y="288"/>
                      <a:pt x="586" y="356"/>
                      <a:pt x="454" y="428"/>
                    </a:cubicBezTo>
                    <a:cubicBezTo>
                      <a:pt x="270" y="529"/>
                      <a:pt x="5" y="706"/>
                      <a:pt x="0" y="942"/>
                    </a:cubicBezTo>
                    <a:cubicBezTo>
                      <a:pt x="-4" y="1067"/>
                      <a:pt x="85" y="1167"/>
                      <a:pt x="200" y="1203"/>
                    </a:cubicBezTo>
                    <a:cubicBezTo>
                      <a:pt x="342" y="1248"/>
                      <a:pt x="491" y="1181"/>
                      <a:pt x="606" y="1098"/>
                    </a:cubicBezTo>
                    <a:cubicBezTo>
                      <a:pt x="727" y="1009"/>
                      <a:pt x="823" y="887"/>
                      <a:pt x="955" y="815"/>
                    </a:cubicBezTo>
                    <a:cubicBezTo>
                      <a:pt x="1078" y="750"/>
                      <a:pt x="1216" y="705"/>
                      <a:pt x="1322" y="614"/>
                    </a:cubicBezTo>
                    <a:cubicBezTo>
                      <a:pt x="1458" y="499"/>
                      <a:pt x="1515" y="336"/>
                      <a:pt x="1401" y="164"/>
                    </a:cubicBezTo>
                    <a:cubicBezTo>
                      <a:pt x="1391" y="148"/>
                      <a:pt x="1018" y="0"/>
                      <a:pt x="10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143">
                <a:extLst>
                  <a:ext uri="{FF2B5EF4-FFF2-40B4-BE49-F238E27FC236}">
                    <a16:creationId xmlns:a16="http://schemas.microsoft.com/office/drawing/2014/main" id="{575CA2A2-D66A-1644-9191-3B3AF5763BC8}"/>
                  </a:ext>
                </a:extLst>
              </p:cNvPr>
              <p:cNvSpPr/>
              <p:nvPr/>
            </p:nvSpPr>
            <p:spPr>
              <a:xfrm>
                <a:off x="5654596" y="10857067"/>
                <a:ext cx="1168477" cy="9743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6" h="1231">
                    <a:moveTo>
                      <a:pt x="1022" y="15"/>
                    </a:moveTo>
                    <a:close/>
                    <a:moveTo>
                      <a:pt x="1024" y="16"/>
                    </a:moveTo>
                    <a:cubicBezTo>
                      <a:pt x="1008" y="25"/>
                      <a:pt x="920" y="114"/>
                      <a:pt x="878" y="158"/>
                    </a:cubicBezTo>
                    <a:cubicBezTo>
                      <a:pt x="856" y="181"/>
                      <a:pt x="838" y="198"/>
                      <a:pt x="834" y="202"/>
                    </a:cubicBezTo>
                    <a:cubicBezTo>
                      <a:pt x="717" y="303"/>
                      <a:pt x="594" y="370"/>
                      <a:pt x="464" y="442"/>
                    </a:cubicBezTo>
                    <a:cubicBezTo>
                      <a:pt x="170" y="605"/>
                      <a:pt x="18" y="775"/>
                      <a:pt x="14" y="949"/>
                    </a:cubicBezTo>
                    <a:cubicBezTo>
                      <a:pt x="11" y="1064"/>
                      <a:pt x="90" y="1165"/>
                      <a:pt x="210" y="1203"/>
                    </a:cubicBezTo>
                    <a:cubicBezTo>
                      <a:pt x="356" y="1250"/>
                      <a:pt x="507" y="1172"/>
                      <a:pt x="609" y="1099"/>
                    </a:cubicBezTo>
                    <a:cubicBezTo>
                      <a:pt x="658" y="1063"/>
                      <a:pt x="704" y="1021"/>
                      <a:pt x="749" y="979"/>
                    </a:cubicBezTo>
                    <a:cubicBezTo>
                      <a:pt x="813" y="920"/>
                      <a:pt x="881" y="859"/>
                      <a:pt x="959" y="816"/>
                    </a:cubicBezTo>
                    <a:cubicBezTo>
                      <a:pt x="999" y="795"/>
                      <a:pt x="1041" y="775"/>
                      <a:pt x="1082" y="756"/>
                    </a:cubicBezTo>
                    <a:cubicBezTo>
                      <a:pt x="1166" y="717"/>
                      <a:pt x="1253" y="677"/>
                      <a:pt x="1324" y="617"/>
                    </a:cubicBezTo>
                    <a:cubicBezTo>
                      <a:pt x="1475" y="488"/>
                      <a:pt x="1502" y="327"/>
                      <a:pt x="1402" y="175"/>
                    </a:cubicBezTo>
                    <a:cubicBezTo>
                      <a:pt x="1387" y="162"/>
                      <a:pt x="1107" y="48"/>
                      <a:pt x="1024" y="16"/>
                    </a:cubicBezTo>
                    <a:lnTo>
                      <a:pt x="302" y="1231"/>
                    </a:lnTo>
                    <a:cubicBezTo>
                      <a:pt x="270" y="1231"/>
                      <a:pt x="237" y="1227"/>
                      <a:pt x="205" y="1217"/>
                    </a:cubicBezTo>
                    <a:cubicBezTo>
                      <a:pt x="79" y="1177"/>
                      <a:pt x="-4" y="1070"/>
                      <a:pt x="0" y="949"/>
                    </a:cubicBezTo>
                    <a:cubicBezTo>
                      <a:pt x="4" y="769"/>
                      <a:pt x="158" y="595"/>
                      <a:pt x="457" y="430"/>
                    </a:cubicBezTo>
                    <a:cubicBezTo>
                      <a:pt x="586" y="359"/>
                      <a:pt x="709" y="291"/>
                      <a:pt x="824" y="192"/>
                    </a:cubicBezTo>
                    <a:cubicBezTo>
                      <a:pt x="829" y="187"/>
                      <a:pt x="846" y="170"/>
                      <a:pt x="868" y="148"/>
                    </a:cubicBezTo>
                    <a:cubicBezTo>
                      <a:pt x="1009" y="2"/>
                      <a:pt x="1019" y="-2"/>
                      <a:pt x="1028" y="1"/>
                    </a:cubicBezTo>
                    <a:cubicBezTo>
                      <a:pt x="1046" y="8"/>
                      <a:pt x="1402" y="149"/>
                      <a:pt x="1414" y="168"/>
                    </a:cubicBezTo>
                    <a:cubicBezTo>
                      <a:pt x="1519" y="326"/>
                      <a:pt x="1491" y="494"/>
                      <a:pt x="1334" y="628"/>
                    </a:cubicBezTo>
                    <a:cubicBezTo>
                      <a:pt x="1262" y="688"/>
                      <a:pt x="1173" y="729"/>
                      <a:pt x="1088" y="769"/>
                    </a:cubicBezTo>
                    <a:cubicBezTo>
                      <a:pt x="1048" y="788"/>
                      <a:pt x="1005" y="808"/>
                      <a:pt x="966" y="829"/>
                    </a:cubicBezTo>
                    <a:cubicBezTo>
                      <a:pt x="888" y="871"/>
                      <a:pt x="822" y="931"/>
                      <a:pt x="758" y="990"/>
                    </a:cubicBezTo>
                    <a:cubicBezTo>
                      <a:pt x="713" y="1032"/>
                      <a:pt x="667" y="1074"/>
                      <a:pt x="616" y="1111"/>
                    </a:cubicBezTo>
                    <a:cubicBezTo>
                      <a:pt x="535" y="1170"/>
                      <a:pt x="421" y="1231"/>
                      <a:pt x="302" y="1231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144">
                <a:extLst>
                  <a:ext uri="{FF2B5EF4-FFF2-40B4-BE49-F238E27FC236}">
                    <a16:creationId xmlns:a16="http://schemas.microsoft.com/office/drawing/2014/main" id="{929C19F4-8BEE-FE4E-A835-4A05526263A9}"/>
                  </a:ext>
                </a:extLst>
              </p:cNvPr>
              <p:cNvSpPr/>
              <p:nvPr/>
            </p:nvSpPr>
            <p:spPr>
              <a:xfrm>
                <a:off x="5660142" y="11056701"/>
                <a:ext cx="1155010" cy="7692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9" h="972">
                    <a:moveTo>
                      <a:pt x="1457" y="50"/>
                    </a:moveTo>
                    <a:cubicBezTo>
                      <a:pt x="1453" y="33"/>
                      <a:pt x="1449" y="17"/>
                      <a:pt x="1443" y="0"/>
                    </a:cubicBezTo>
                    <a:cubicBezTo>
                      <a:pt x="1393" y="131"/>
                      <a:pt x="1267" y="252"/>
                      <a:pt x="1163" y="308"/>
                    </a:cubicBezTo>
                    <a:cubicBezTo>
                      <a:pt x="1002" y="396"/>
                      <a:pt x="827" y="499"/>
                      <a:pt x="695" y="630"/>
                    </a:cubicBezTo>
                    <a:cubicBezTo>
                      <a:pt x="621" y="702"/>
                      <a:pt x="538" y="768"/>
                      <a:pt x="444" y="810"/>
                    </a:cubicBezTo>
                    <a:cubicBezTo>
                      <a:pt x="424" y="819"/>
                      <a:pt x="402" y="827"/>
                      <a:pt x="380" y="827"/>
                    </a:cubicBezTo>
                    <a:cubicBezTo>
                      <a:pt x="351" y="827"/>
                      <a:pt x="325" y="814"/>
                      <a:pt x="301" y="796"/>
                    </a:cubicBezTo>
                    <a:cubicBezTo>
                      <a:pt x="247" y="756"/>
                      <a:pt x="211" y="693"/>
                      <a:pt x="153" y="656"/>
                    </a:cubicBezTo>
                    <a:cubicBezTo>
                      <a:pt x="119" y="634"/>
                      <a:pt x="61" y="617"/>
                      <a:pt x="11" y="622"/>
                    </a:cubicBezTo>
                    <a:cubicBezTo>
                      <a:pt x="5" y="647"/>
                      <a:pt x="1" y="671"/>
                      <a:pt x="0" y="697"/>
                    </a:cubicBezTo>
                    <a:cubicBezTo>
                      <a:pt x="-4" y="822"/>
                      <a:pt x="85" y="922"/>
                      <a:pt x="200" y="958"/>
                    </a:cubicBezTo>
                    <a:cubicBezTo>
                      <a:pt x="342" y="1003"/>
                      <a:pt x="491" y="936"/>
                      <a:pt x="606" y="853"/>
                    </a:cubicBezTo>
                    <a:cubicBezTo>
                      <a:pt x="727" y="764"/>
                      <a:pt x="823" y="642"/>
                      <a:pt x="955" y="570"/>
                    </a:cubicBezTo>
                    <a:cubicBezTo>
                      <a:pt x="1078" y="505"/>
                      <a:pt x="1216" y="460"/>
                      <a:pt x="1322" y="369"/>
                    </a:cubicBezTo>
                    <a:cubicBezTo>
                      <a:pt x="1415" y="289"/>
                      <a:pt x="1471" y="171"/>
                      <a:pt x="1457" y="5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145">
                <a:extLst>
                  <a:ext uri="{FF2B5EF4-FFF2-40B4-BE49-F238E27FC236}">
                    <a16:creationId xmlns:a16="http://schemas.microsoft.com/office/drawing/2014/main" id="{CAEE659F-4B77-9E4E-91C9-A30DA9580C63}"/>
                  </a:ext>
                </a:extLst>
              </p:cNvPr>
              <p:cNvSpPr/>
              <p:nvPr/>
            </p:nvSpPr>
            <p:spPr>
              <a:xfrm>
                <a:off x="7681806" y="7442738"/>
                <a:ext cx="1168477" cy="4594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6" h="581">
                    <a:moveTo>
                      <a:pt x="0" y="165"/>
                    </a:moveTo>
                    <a:cubicBezTo>
                      <a:pt x="0" y="165"/>
                      <a:pt x="437" y="337"/>
                      <a:pt x="748" y="406"/>
                    </a:cubicBezTo>
                    <a:cubicBezTo>
                      <a:pt x="1059" y="474"/>
                      <a:pt x="1476" y="581"/>
                      <a:pt x="1476" y="581"/>
                    </a:cubicBezTo>
                    <a:cubicBezTo>
                      <a:pt x="1476" y="581"/>
                      <a:pt x="650" y="-375"/>
                      <a:pt x="0" y="16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146">
                <a:extLst>
                  <a:ext uri="{FF2B5EF4-FFF2-40B4-BE49-F238E27FC236}">
                    <a16:creationId xmlns:a16="http://schemas.microsoft.com/office/drawing/2014/main" id="{D551F145-97E1-0B43-B1A4-D37424078478}"/>
                  </a:ext>
                </a:extLst>
              </p:cNvPr>
              <p:cNvSpPr/>
              <p:nvPr/>
            </p:nvSpPr>
            <p:spPr>
              <a:xfrm>
                <a:off x="6439654" y="7343715"/>
                <a:ext cx="2351215" cy="3741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9" h="4724">
                    <a:moveTo>
                      <a:pt x="1720" y="471"/>
                    </a:moveTo>
                    <a:cubicBezTo>
                      <a:pt x="1649" y="678"/>
                      <a:pt x="1565" y="949"/>
                      <a:pt x="1498" y="1251"/>
                    </a:cubicBezTo>
                    <a:cubicBezTo>
                      <a:pt x="1398" y="1702"/>
                      <a:pt x="1217" y="2133"/>
                      <a:pt x="967" y="2523"/>
                    </a:cubicBezTo>
                    <a:cubicBezTo>
                      <a:pt x="627" y="3057"/>
                      <a:pt x="177" y="3846"/>
                      <a:pt x="8" y="4537"/>
                    </a:cubicBezTo>
                    <a:cubicBezTo>
                      <a:pt x="8" y="4537"/>
                      <a:pt x="-67" y="4819"/>
                      <a:pt x="234" y="4692"/>
                    </a:cubicBezTo>
                    <a:cubicBezTo>
                      <a:pt x="469" y="4592"/>
                      <a:pt x="593" y="4355"/>
                      <a:pt x="732" y="4155"/>
                    </a:cubicBezTo>
                    <a:cubicBezTo>
                      <a:pt x="926" y="3881"/>
                      <a:pt x="1119" y="3606"/>
                      <a:pt x="1311" y="3331"/>
                    </a:cubicBezTo>
                    <a:cubicBezTo>
                      <a:pt x="1654" y="2842"/>
                      <a:pt x="1999" y="2353"/>
                      <a:pt x="2342" y="1863"/>
                    </a:cubicBezTo>
                    <a:cubicBezTo>
                      <a:pt x="2617" y="1471"/>
                      <a:pt x="2916" y="951"/>
                      <a:pt x="2966" y="466"/>
                    </a:cubicBezTo>
                    <a:cubicBezTo>
                      <a:pt x="3004" y="89"/>
                      <a:pt x="2681" y="2"/>
                      <a:pt x="2376" y="0"/>
                    </a:cubicBezTo>
                    <a:cubicBezTo>
                      <a:pt x="2080" y="-2"/>
                      <a:pt x="1816" y="190"/>
                      <a:pt x="1720" y="471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147">
                <a:extLst>
                  <a:ext uri="{FF2B5EF4-FFF2-40B4-BE49-F238E27FC236}">
                    <a16:creationId xmlns:a16="http://schemas.microsoft.com/office/drawing/2014/main" id="{845E8324-DB1D-BE4A-970B-76D069C240E9}"/>
                  </a:ext>
                </a:extLst>
              </p:cNvPr>
              <p:cNvSpPr/>
              <p:nvPr/>
            </p:nvSpPr>
            <p:spPr>
              <a:xfrm>
                <a:off x="6431733" y="7335001"/>
                <a:ext cx="2367851" cy="37597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90" h="4747">
                    <a:moveTo>
                      <a:pt x="2384" y="21"/>
                    </a:moveTo>
                    <a:cubicBezTo>
                      <a:pt x="2094" y="21"/>
                      <a:pt x="1836" y="207"/>
                      <a:pt x="1741" y="485"/>
                    </a:cubicBezTo>
                    <a:cubicBezTo>
                      <a:pt x="1651" y="747"/>
                      <a:pt x="1576" y="1009"/>
                      <a:pt x="1520" y="1264"/>
                    </a:cubicBezTo>
                    <a:cubicBezTo>
                      <a:pt x="1419" y="1716"/>
                      <a:pt x="1240" y="2145"/>
                      <a:pt x="988" y="2540"/>
                    </a:cubicBezTo>
                    <a:cubicBezTo>
                      <a:pt x="644" y="3078"/>
                      <a:pt x="198" y="3863"/>
                      <a:pt x="30" y="4551"/>
                    </a:cubicBezTo>
                    <a:cubicBezTo>
                      <a:pt x="30" y="4551"/>
                      <a:pt x="1" y="4661"/>
                      <a:pt x="53" y="4705"/>
                    </a:cubicBezTo>
                    <a:cubicBezTo>
                      <a:pt x="87" y="4736"/>
                      <a:pt x="151" y="4731"/>
                      <a:pt x="241" y="4693"/>
                    </a:cubicBezTo>
                    <a:cubicBezTo>
                      <a:pt x="433" y="4612"/>
                      <a:pt x="550" y="4435"/>
                      <a:pt x="664" y="4265"/>
                    </a:cubicBezTo>
                    <a:cubicBezTo>
                      <a:pt x="687" y="4231"/>
                      <a:pt x="711" y="4195"/>
                      <a:pt x="735" y="4160"/>
                    </a:cubicBezTo>
                    <a:cubicBezTo>
                      <a:pt x="864" y="3977"/>
                      <a:pt x="992" y="3793"/>
                      <a:pt x="1120" y="3611"/>
                    </a:cubicBezTo>
                    <a:lnTo>
                      <a:pt x="1663" y="2838"/>
                    </a:lnTo>
                    <a:cubicBezTo>
                      <a:pt x="1890" y="2514"/>
                      <a:pt x="2117" y="2191"/>
                      <a:pt x="2344" y="1867"/>
                    </a:cubicBezTo>
                    <a:cubicBezTo>
                      <a:pt x="2715" y="1338"/>
                      <a:pt x="2924" y="870"/>
                      <a:pt x="2965" y="475"/>
                    </a:cubicBezTo>
                    <a:cubicBezTo>
                      <a:pt x="2977" y="352"/>
                      <a:pt x="2951" y="252"/>
                      <a:pt x="2885" y="179"/>
                    </a:cubicBezTo>
                    <a:cubicBezTo>
                      <a:pt x="2792" y="76"/>
                      <a:pt x="2625" y="23"/>
                      <a:pt x="2387" y="21"/>
                    </a:cubicBezTo>
                    <a:close/>
                    <a:moveTo>
                      <a:pt x="115" y="4747"/>
                    </a:moveTo>
                    <a:cubicBezTo>
                      <a:pt x="83" y="4747"/>
                      <a:pt x="58" y="4738"/>
                      <a:pt x="39" y="4722"/>
                    </a:cubicBezTo>
                    <a:cubicBezTo>
                      <a:pt x="-23" y="4668"/>
                      <a:pt x="8" y="4550"/>
                      <a:pt x="9" y="4545"/>
                    </a:cubicBezTo>
                    <a:cubicBezTo>
                      <a:pt x="178" y="3856"/>
                      <a:pt x="625" y="3068"/>
                      <a:pt x="970" y="2528"/>
                    </a:cubicBezTo>
                    <a:cubicBezTo>
                      <a:pt x="1220" y="2136"/>
                      <a:pt x="1398" y="1709"/>
                      <a:pt x="1499" y="1259"/>
                    </a:cubicBezTo>
                    <a:cubicBezTo>
                      <a:pt x="1555" y="1004"/>
                      <a:pt x="1631" y="740"/>
                      <a:pt x="1721" y="478"/>
                    </a:cubicBezTo>
                    <a:lnTo>
                      <a:pt x="1731" y="482"/>
                    </a:lnTo>
                    <a:lnTo>
                      <a:pt x="1721" y="478"/>
                    </a:lnTo>
                    <a:cubicBezTo>
                      <a:pt x="1819" y="192"/>
                      <a:pt x="2084" y="0"/>
                      <a:pt x="2384" y="0"/>
                    </a:cubicBezTo>
                    <a:lnTo>
                      <a:pt x="2387" y="0"/>
                    </a:lnTo>
                    <a:cubicBezTo>
                      <a:pt x="2631" y="2"/>
                      <a:pt x="2805" y="57"/>
                      <a:pt x="2901" y="164"/>
                    </a:cubicBezTo>
                    <a:cubicBezTo>
                      <a:pt x="2972" y="243"/>
                      <a:pt x="3000" y="347"/>
                      <a:pt x="2986" y="478"/>
                    </a:cubicBezTo>
                    <a:cubicBezTo>
                      <a:pt x="2946" y="876"/>
                      <a:pt x="2735" y="1348"/>
                      <a:pt x="2362" y="1880"/>
                    </a:cubicBezTo>
                    <a:cubicBezTo>
                      <a:pt x="2135" y="2204"/>
                      <a:pt x="1908" y="2527"/>
                      <a:pt x="1681" y="2850"/>
                    </a:cubicBezTo>
                    <a:lnTo>
                      <a:pt x="1138" y="3623"/>
                    </a:lnTo>
                    <a:cubicBezTo>
                      <a:pt x="1009" y="3806"/>
                      <a:pt x="881" y="3989"/>
                      <a:pt x="753" y="4172"/>
                    </a:cubicBezTo>
                    <a:cubicBezTo>
                      <a:pt x="729" y="4206"/>
                      <a:pt x="705" y="4243"/>
                      <a:pt x="681" y="4277"/>
                    </a:cubicBezTo>
                    <a:cubicBezTo>
                      <a:pt x="566" y="4450"/>
                      <a:pt x="447" y="4629"/>
                      <a:pt x="249" y="4713"/>
                    </a:cubicBezTo>
                    <a:cubicBezTo>
                      <a:pt x="196" y="4736"/>
                      <a:pt x="151" y="4747"/>
                      <a:pt x="115" y="474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148">
                <a:extLst>
                  <a:ext uri="{FF2B5EF4-FFF2-40B4-BE49-F238E27FC236}">
                    <a16:creationId xmlns:a16="http://schemas.microsoft.com/office/drawing/2014/main" id="{3C692944-2BA0-E842-8EDF-238190D9F22D}"/>
                  </a:ext>
                </a:extLst>
              </p:cNvPr>
              <p:cNvSpPr/>
              <p:nvPr/>
            </p:nvSpPr>
            <p:spPr>
              <a:xfrm>
                <a:off x="6439654" y="10727151"/>
                <a:ext cx="411938" cy="3580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453">
                    <a:moveTo>
                      <a:pt x="234" y="420"/>
                    </a:moveTo>
                    <a:cubicBezTo>
                      <a:pt x="352" y="370"/>
                      <a:pt x="442" y="285"/>
                      <a:pt x="521" y="187"/>
                    </a:cubicBezTo>
                    <a:cubicBezTo>
                      <a:pt x="455" y="177"/>
                      <a:pt x="390" y="161"/>
                      <a:pt x="326" y="141"/>
                    </a:cubicBezTo>
                    <a:cubicBezTo>
                      <a:pt x="240" y="113"/>
                      <a:pt x="160" y="60"/>
                      <a:pt x="85" y="0"/>
                    </a:cubicBezTo>
                    <a:cubicBezTo>
                      <a:pt x="56" y="90"/>
                      <a:pt x="30" y="178"/>
                      <a:pt x="8" y="265"/>
                    </a:cubicBezTo>
                    <a:cubicBezTo>
                      <a:pt x="8" y="265"/>
                      <a:pt x="-67" y="547"/>
                      <a:pt x="234" y="42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149">
                <a:extLst>
                  <a:ext uri="{FF2B5EF4-FFF2-40B4-BE49-F238E27FC236}">
                    <a16:creationId xmlns:a16="http://schemas.microsoft.com/office/drawing/2014/main" id="{4FB005F4-45CA-7646-9EF0-13BB65FAD306}"/>
                  </a:ext>
                </a:extLst>
              </p:cNvPr>
              <p:cNvSpPr/>
              <p:nvPr/>
            </p:nvSpPr>
            <p:spPr>
              <a:xfrm>
                <a:off x="8851073" y="7062488"/>
                <a:ext cx="983898" cy="8191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3" h="1035">
                    <a:moveTo>
                      <a:pt x="1239" y="4"/>
                    </a:moveTo>
                    <a:cubicBezTo>
                      <a:pt x="1244" y="5"/>
                      <a:pt x="1303" y="198"/>
                      <a:pt x="772" y="549"/>
                    </a:cubicBezTo>
                    <a:cubicBezTo>
                      <a:pt x="243" y="899"/>
                      <a:pt x="0" y="1035"/>
                      <a:pt x="0" y="1035"/>
                    </a:cubicBezTo>
                    <a:cubicBezTo>
                      <a:pt x="0" y="1035"/>
                      <a:pt x="15" y="777"/>
                      <a:pt x="226" y="617"/>
                    </a:cubicBezTo>
                    <a:cubicBezTo>
                      <a:pt x="439" y="459"/>
                      <a:pt x="819" y="-47"/>
                      <a:pt x="1239" y="4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150">
                <a:extLst>
                  <a:ext uri="{FF2B5EF4-FFF2-40B4-BE49-F238E27FC236}">
                    <a16:creationId xmlns:a16="http://schemas.microsoft.com/office/drawing/2014/main" id="{02D2ABCC-CB35-A042-9A78-2AF8558871D9}"/>
                  </a:ext>
                </a:extLst>
              </p:cNvPr>
              <p:cNvSpPr/>
              <p:nvPr/>
            </p:nvSpPr>
            <p:spPr>
              <a:xfrm>
                <a:off x="8842361" y="7209043"/>
                <a:ext cx="2332994" cy="4227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46" h="5338">
                    <a:moveTo>
                      <a:pt x="18" y="868"/>
                    </a:moveTo>
                    <a:cubicBezTo>
                      <a:pt x="125" y="1141"/>
                      <a:pt x="248" y="1411"/>
                      <a:pt x="391" y="1669"/>
                    </a:cubicBezTo>
                    <a:cubicBezTo>
                      <a:pt x="562" y="1977"/>
                      <a:pt x="817" y="2203"/>
                      <a:pt x="998" y="2497"/>
                    </a:cubicBezTo>
                    <a:cubicBezTo>
                      <a:pt x="1057" y="2592"/>
                      <a:pt x="1099" y="2696"/>
                      <a:pt x="1143" y="2799"/>
                    </a:cubicBezTo>
                    <a:cubicBezTo>
                      <a:pt x="1310" y="3186"/>
                      <a:pt x="1497" y="3565"/>
                      <a:pt x="1715" y="3927"/>
                    </a:cubicBezTo>
                    <a:cubicBezTo>
                      <a:pt x="1824" y="4108"/>
                      <a:pt x="1941" y="4283"/>
                      <a:pt x="2069" y="4451"/>
                    </a:cubicBezTo>
                    <a:cubicBezTo>
                      <a:pt x="2172" y="4589"/>
                      <a:pt x="2299" y="4709"/>
                      <a:pt x="2384" y="4859"/>
                    </a:cubicBezTo>
                    <a:cubicBezTo>
                      <a:pt x="2447" y="4970"/>
                      <a:pt x="2500" y="5088"/>
                      <a:pt x="2560" y="5202"/>
                    </a:cubicBezTo>
                    <a:cubicBezTo>
                      <a:pt x="2610" y="5297"/>
                      <a:pt x="2715" y="5353"/>
                      <a:pt x="2821" y="5334"/>
                    </a:cubicBezTo>
                    <a:cubicBezTo>
                      <a:pt x="2912" y="5317"/>
                      <a:pt x="2987" y="5253"/>
                      <a:pt x="2920" y="5066"/>
                    </a:cubicBezTo>
                    <a:cubicBezTo>
                      <a:pt x="2682" y="4392"/>
                      <a:pt x="2474" y="3713"/>
                      <a:pt x="2174" y="3064"/>
                    </a:cubicBezTo>
                    <a:cubicBezTo>
                      <a:pt x="2088" y="2879"/>
                      <a:pt x="1997" y="2696"/>
                      <a:pt x="1896" y="2518"/>
                    </a:cubicBezTo>
                    <a:cubicBezTo>
                      <a:pt x="1783" y="2319"/>
                      <a:pt x="1642" y="2156"/>
                      <a:pt x="1589" y="1927"/>
                    </a:cubicBezTo>
                    <a:cubicBezTo>
                      <a:pt x="1552" y="1771"/>
                      <a:pt x="1511" y="1614"/>
                      <a:pt x="1469" y="1458"/>
                    </a:cubicBezTo>
                    <a:cubicBezTo>
                      <a:pt x="1363" y="1063"/>
                      <a:pt x="1252" y="664"/>
                      <a:pt x="1096" y="285"/>
                    </a:cubicBezTo>
                    <a:cubicBezTo>
                      <a:pt x="1076" y="237"/>
                      <a:pt x="1055" y="189"/>
                      <a:pt x="1032" y="142"/>
                    </a:cubicBezTo>
                    <a:cubicBezTo>
                      <a:pt x="958" y="-11"/>
                      <a:pt x="757" y="-49"/>
                      <a:pt x="634" y="69"/>
                    </a:cubicBezTo>
                    <a:lnTo>
                      <a:pt x="78" y="595"/>
                    </a:lnTo>
                    <a:cubicBezTo>
                      <a:pt x="5" y="666"/>
                      <a:pt x="-20" y="773"/>
                      <a:pt x="18" y="868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151">
                <a:extLst>
                  <a:ext uri="{FF2B5EF4-FFF2-40B4-BE49-F238E27FC236}">
                    <a16:creationId xmlns:a16="http://schemas.microsoft.com/office/drawing/2014/main" id="{3F83384C-D1F3-FC41-9960-566E65705E9D}"/>
                  </a:ext>
                </a:extLst>
              </p:cNvPr>
              <p:cNvSpPr/>
              <p:nvPr/>
            </p:nvSpPr>
            <p:spPr>
              <a:xfrm>
                <a:off x="8833648" y="7200326"/>
                <a:ext cx="2350422" cy="42445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8" h="5359">
                    <a:moveTo>
                      <a:pt x="37" y="874"/>
                    </a:moveTo>
                    <a:cubicBezTo>
                      <a:pt x="155" y="1171"/>
                      <a:pt x="276" y="1433"/>
                      <a:pt x="411" y="1674"/>
                    </a:cubicBezTo>
                    <a:cubicBezTo>
                      <a:pt x="503" y="1839"/>
                      <a:pt x="621" y="1984"/>
                      <a:pt x="734" y="2123"/>
                    </a:cubicBezTo>
                    <a:cubicBezTo>
                      <a:pt x="832" y="2242"/>
                      <a:pt x="934" y="2366"/>
                      <a:pt x="1017" y="2502"/>
                    </a:cubicBezTo>
                    <a:cubicBezTo>
                      <a:pt x="1071" y="2589"/>
                      <a:pt x="1111" y="2683"/>
                      <a:pt x="1151" y="2775"/>
                    </a:cubicBezTo>
                    <a:lnTo>
                      <a:pt x="1163" y="2805"/>
                    </a:lnTo>
                    <a:cubicBezTo>
                      <a:pt x="1347" y="3232"/>
                      <a:pt x="1534" y="3600"/>
                      <a:pt x="1734" y="3932"/>
                    </a:cubicBezTo>
                    <a:cubicBezTo>
                      <a:pt x="1847" y="4119"/>
                      <a:pt x="1967" y="4296"/>
                      <a:pt x="2088" y="4456"/>
                    </a:cubicBezTo>
                    <a:cubicBezTo>
                      <a:pt x="2125" y="4505"/>
                      <a:pt x="2166" y="4554"/>
                      <a:pt x="2205" y="4599"/>
                    </a:cubicBezTo>
                    <a:cubicBezTo>
                      <a:pt x="2275" y="4682"/>
                      <a:pt x="2348" y="4768"/>
                      <a:pt x="2403" y="4864"/>
                    </a:cubicBezTo>
                    <a:cubicBezTo>
                      <a:pt x="2444" y="4936"/>
                      <a:pt x="2482" y="5012"/>
                      <a:pt x="2518" y="5085"/>
                    </a:cubicBezTo>
                    <a:cubicBezTo>
                      <a:pt x="2538" y="5126"/>
                      <a:pt x="2560" y="5168"/>
                      <a:pt x="2581" y="5208"/>
                    </a:cubicBezTo>
                    <a:cubicBezTo>
                      <a:pt x="2629" y="5300"/>
                      <a:pt x="2731" y="5352"/>
                      <a:pt x="2830" y="5334"/>
                    </a:cubicBezTo>
                    <a:cubicBezTo>
                      <a:pt x="2877" y="5325"/>
                      <a:pt x="2911" y="5306"/>
                      <a:pt x="2929" y="5274"/>
                    </a:cubicBezTo>
                    <a:cubicBezTo>
                      <a:pt x="2954" y="5230"/>
                      <a:pt x="2951" y="5166"/>
                      <a:pt x="2921" y="5080"/>
                    </a:cubicBezTo>
                    <a:cubicBezTo>
                      <a:pt x="2866" y="4924"/>
                      <a:pt x="2811" y="4764"/>
                      <a:pt x="2759" y="4609"/>
                    </a:cubicBezTo>
                    <a:cubicBezTo>
                      <a:pt x="2585" y="4102"/>
                      <a:pt x="2405" y="3577"/>
                      <a:pt x="2174" y="3079"/>
                    </a:cubicBezTo>
                    <a:cubicBezTo>
                      <a:pt x="2081" y="2879"/>
                      <a:pt x="1990" y="2701"/>
                      <a:pt x="1897" y="2535"/>
                    </a:cubicBezTo>
                    <a:cubicBezTo>
                      <a:pt x="1865" y="2478"/>
                      <a:pt x="1829" y="2424"/>
                      <a:pt x="1796" y="2371"/>
                    </a:cubicBezTo>
                    <a:cubicBezTo>
                      <a:pt x="1709" y="2234"/>
                      <a:pt x="1627" y="2106"/>
                      <a:pt x="1588" y="1941"/>
                    </a:cubicBezTo>
                    <a:cubicBezTo>
                      <a:pt x="1550" y="1780"/>
                      <a:pt x="1508" y="1620"/>
                      <a:pt x="1469" y="1472"/>
                    </a:cubicBezTo>
                    <a:cubicBezTo>
                      <a:pt x="1360" y="1068"/>
                      <a:pt x="1250" y="675"/>
                      <a:pt x="1095" y="301"/>
                    </a:cubicBezTo>
                    <a:cubicBezTo>
                      <a:pt x="1073" y="246"/>
                      <a:pt x="1052" y="200"/>
                      <a:pt x="1033" y="158"/>
                    </a:cubicBezTo>
                    <a:cubicBezTo>
                      <a:pt x="998" y="87"/>
                      <a:pt x="936" y="39"/>
                      <a:pt x="859" y="25"/>
                    </a:cubicBezTo>
                    <a:cubicBezTo>
                      <a:pt x="782" y="11"/>
                      <a:pt x="708" y="34"/>
                      <a:pt x="652" y="87"/>
                    </a:cubicBezTo>
                    <a:lnTo>
                      <a:pt x="96" y="614"/>
                    </a:lnTo>
                    <a:cubicBezTo>
                      <a:pt x="24" y="681"/>
                      <a:pt x="2" y="784"/>
                      <a:pt x="37" y="874"/>
                    </a:cubicBezTo>
                    <a:close/>
                    <a:moveTo>
                      <a:pt x="2790" y="5359"/>
                    </a:moveTo>
                    <a:cubicBezTo>
                      <a:pt x="2697" y="5359"/>
                      <a:pt x="2607" y="5306"/>
                      <a:pt x="2561" y="5218"/>
                    </a:cubicBezTo>
                    <a:cubicBezTo>
                      <a:pt x="2541" y="5177"/>
                      <a:pt x="2519" y="5135"/>
                      <a:pt x="2500" y="5095"/>
                    </a:cubicBezTo>
                    <a:cubicBezTo>
                      <a:pt x="2463" y="5022"/>
                      <a:pt x="2426" y="4947"/>
                      <a:pt x="2384" y="4875"/>
                    </a:cubicBezTo>
                    <a:cubicBezTo>
                      <a:pt x="2330" y="4780"/>
                      <a:pt x="2259" y="4696"/>
                      <a:pt x="2188" y="4614"/>
                    </a:cubicBezTo>
                    <a:cubicBezTo>
                      <a:pt x="2149" y="4567"/>
                      <a:pt x="2108" y="4519"/>
                      <a:pt x="2070" y="4469"/>
                    </a:cubicBezTo>
                    <a:cubicBezTo>
                      <a:pt x="1949" y="4308"/>
                      <a:pt x="1829" y="4131"/>
                      <a:pt x="1716" y="3943"/>
                    </a:cubicBezTo>
                    <a:cubicBezTo>
                      <a:pt x="1514" y="3611"/>
                      <a:pt x="1327" y="3242"/>
                      <a:pt x="1144" y="2814"/>
                    </a:cubicBezTo>
                    <a:lnTo>
                      <a:pt x="1131" y="2783"/>
                    </a:lnTo>
                    <a:cubicBezTo>
                      <a:pt x="1092" y="2693"/>
                      <a:pt x="1052" y="2598"/>
                      <a:pt x="999" y="2513"/>
                    </a:cubicBezTo>
                    <a:cubicBezTo>
                      <a:pt x="916" y="2378"/>
                      <a:pt x="815" y="2256"/>
                      <a:pt x="718" y="2136"/>
                    </a:cubicBezTo>
                    <a:cubicBezTo>
                      <a:pt x="604" y="1997"/>
                      <a:pt x="485" y="1852"/>
                      <a:pt x="392" y="1684"/>
                    </a:cubicBezTo>
                    <a:cubicBezTo>
                      <a:pt x="257" y="1443"/>
                      <a:pt x="135" y="1180"/>
                      <a:pt x="18" y="882"/>
                    </a:cubicBezTo>
                    <a:cubicBezTo>
                      <a:pt x="-21" y="783"/>
                      <a:pt x="4" y="672"/>
                      <a:pt x="81" y="598"/>
                    </a:cubicBezTo>
                    <a:lnTo>
                      <a:pt x="636" y="71"/>
                    </a:lnTo>
                    <a:cubicBezTo>
                      <a:pt x="697" y="13"/>
                      <a:pt x="780" y="-11"/>
                      <a:pt x="863" y="4"/>
                    </a:cubicBezTo>
                    <a:cubicBezTo>
                      <a:pt x="946" y="19"/>
                      <a:pt x="1015" y="72"/>
                      <a:pt x="1052" y="148"/>
                    </a:cubicBezTo>
                    <a:cubicBezTo>
                      <a:pt x="1072" y="191"/>
                      <a:pt x="1093" y="238"/>
                      <a:pt x="1115" y="292"/>
                    </a:cubicBezTo>
                    <a:cubicBezTo>
                      <a:pt x="1271" y="667"/>
                      <a:pt x="1381" y="1062"/>
                      <a:pt x="1490" y="1467"/>
                    </a:cubicBezTo>
                    <a:cubicBezTo>
                      <a:pt x="1529" y="1615"/>
                      <a:pt x="1571" y="1775"/>
                      <a:pt x="1609" y="1937"/>
                    </a:cubicBezTo>
                    <a:cubicBezTo>
                      <a:pt x="1647" y="2097"/>
                      <a:pt x="1729" y="2225"/>
                      <a:pt x="1814" y="2359"/>
                    </a:cubicBezTo>
                    <a:cubicBezTo>
                      <a:pt x="1848" y="2412"/>
                      <a:pt x="1883" y="2466"/>
                      <a:pt x="1915" y="2524"/>
                    </a:cubicBezTo>
                    <a:cubicBezTo>
                      <a:pt x="2009" y="2691"/>
                      <a:pt x="2100" y="2869"/>
                      <a:pt x="2193" y="3070"/>
                    </a:cubicBezTo>
                    <a:cubicBezTo>
                      <a:pt x="2424" y="3569"/>
                      <a:pt x="2605" y="4094"/>
                      <a:pt x="2778" y="4603"/>
                    </a:cubicBezTo>
                    <a:cubicBezTo>
                      <a:pt x="2832" y="4757"/>
                      <a:pt x="2886" y="4917"/>
                      <a:pt x="2941" y="5073"/>
                    </a:cubicBezTo>
                    <a:cubicBezTo>
                      <a:pt x="2974" y="5164"/>
                      <a:pt x="2976" y="5236"/>
                      <a:pt x="2948" y="5285"/>
                    </a:cubicBezTo>
                    <a:cubicBezTo>
                      <a:pt x="2926" y="5322"/>
                      <a:pt x="2887" y="5346"/>
                      <a:pt x="2833" y="5355"/>
                    </a:cubicBezTo>
                    <a:cubicBezTo>
                      <a:pt x="2820" y="5358"/>
                      <a:pt x="2805" y="5359"/>
                      <a:pt x="2790" y="535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152">
                <a:extLst>
                  <a:ext uri="{FF2B5EF4-FFF2-40B4-BE49-F238E27FC236}">
                    <a16:creationId xmlns:a16="http://schemas.microsoft.com/office/drawing/2014/main" id="{6030A873-CBED-FB4A-89D9-DE2B233667EA}"/>
                  </a:ext>
                </a:extLst>
              </p:cNvPr>
              <p:cNvSpPr/>
              <p:nvPr/>
            </p:nvSpPr>
            <p:spPr>
              <a:xfrm>
                <a:off x="10784807" y="11054324"/>
                <a:ext cx="390548" cy="382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484">
                    <a:moveTo>
                      <a:pt x="468" y="212"/>
                    </a:moveTo>
                    <a:cubicBezTo>
                      <a:pt x="434" y="115"/>
                      <a:pt x="429" y="96"/>
                      <a:pt x="396" y="0"/>
                    </a:cubicBezTo>
                    <a:cubicBezTo>
                      <a:pt x="397" y="2"/>
                      <a:pt x="320" y="48"/>
                      <a:pt x="313" y="53"/>
                    </a:cubicBezTo>
                    <a:cubicBezTo>
                      <a:pt x="283" y="71"/>
                      <a:pt x="254" y="89"/>
                      <a:pt x="222" y="102"/>
                    </a:cubicBezTo>
                    <a:cubicBezTo>
                      <a:pt x="163" y="125"/>
                      <a:pt x="97" y="128"/>
                      <a:pt x="33" y="133"/>
                    </a:cubicBezTo>
                    <a:cubicBezTo>
                      <a:pt x="23" y="133"/>
                      <a:pt x="11" y="133"/>
                      <a:pt x="0" y="135"/>
                    </a:cubicBezTo>
                    <a:cubicBezTo>
                      <a:pt x="48" y="225"/>
                      <a:pt x="61" y="257"/>
                      <a:pt x="108" y="348"/>
                    </a:cubicBezTo>
                    <a:cubicBezTo>
                      <a:pt x="158" y="443"/>
                      <a:pt x="263" y="499"/>
                      <a:pt x="369" y="480"/>
                    </a:cubicBezTo>
                    <a:cubicBezTo>
                      <a:pt x="460" y="463"/>
                      <a:pt x="535" y="399"/>
                      <a:pt x="468" y="21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153">
                <a:extLst>
                  <a:ext uri="{FF2B5EF4-FFF2-40B4-BE49-F238E27FC236}">
                    <a16:creationId xmlns:a16="http://schemas.microsoft.com/office/drawing/2014/main" id="{B023EF56-5848-454C-876B-28BB3122EDAF}"/>
                  </a:ext>
                </a:extLst>
              </p:cNvPr>
              <p:cNvSpPr/>
              <p:nvPr/>
            </p:nvSpPr>
            <p:spPr>
              <a:xfrm>
                <a:off x="8826518" y="5715768"/>
                <a:ext cx="213891" cy="926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1" h="118">
                    <a:moveTo>
                      <a:pt x="269" y="17"/>
                    </a:moveTo>
                    <a:cubicBezTo>
                      <a:pt x="269" y="17"/>
                      <a:pt x="114" y="0"/>
                      <a:pt x="21" y="0"/>
                    </a:cubicBezTo>
                    <a:cubicBezTo>
                      <a:pt x="-71" y="0"/>
                      <a:pt x="163" y="116"/>
                      <a:pt x="165" y="118"/>
                    </a:cubicBezTo>
                    <a:cubicBezTo>
                      <a:pt x="167" y="120"/>
                      <a:pt x="284" y="106"/>
                      <a:pt x="269" y="1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154">
                <a:extLst>
                  <a:ext uri="{FF2B5EF4-FFF2-40B4-BE49-F238E27FC236}">
                    <a16:creationId xmlns:a16="http://schemas.microsoft.com/office/drawing/2014/main" id="{0494B299-155B-6443-90B8-47967F8C2D5C}"/>
                  </a:ext>
                </a:extLst>
              </p:cNvPr>
              <p:cNvSpPr/>
              <p:nvPr/>
            </p:nvSpPr>
            <p:spPr>
              <a:xfrm>
                <a:off x="8472408" y="5092315"/>
                <a:ext cx="2658581" cy="22054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7" h="2785">
                    <a:moveTo>
                      <a:pt x="3302" y="2353"/>
                    </a:moveTo>
                    <a:cubicBezTo>
                      <a:pt x="3262" y="2307"/>
                      <a:pt x="3216" y="2267"/>
                      <a:pt x="3182" y="2215"/>
                    </a:cubicBezTo>
                    <a:cubicBezTo>
                      <a:pt x="3148" y="2162"/>
                      <a:pt x="3112" y="2110"/>
                      <a:pt x="3073" y="2061"/>
                    </a:cubicBezTo>
                    <a:cubicBezTo>
                      <a:pt x="3026" y="1999"/>
                      <a:pt x="2974" y="1929"/>
                      <a:pt x="2907" y="1886"/>
                    </a:cubicBezTo>
                    <a:cubicBezTo>
                      <a:pt x="2901" y="1882"/>
                      <a:pt x="2894" y="1879"/>
                      <a:pt x="2887" y="1875"/>
                    </a:cubicBezTo>
                    <a:cubicBezTo>
                      <a:pt x="2782" y="1530"/>
                      <a:pt x="2636" y="1183"/>
                      <a:pt x="2438" y="881"/>
                    </a:cubicBezTo>
                    <a:cubicBezTo>
                      <a:pt x="2300" y="668"/>
                      <a:pt x="2105" y="516"/>
                      <a:pt x="1887" y="399"/>
                    </a:cubicBezTo>
                    <a:cubicBezTo>
                      <a:pt x="1698" y="297"/>
                      <a:pt x="1492" y="222"/>
                      <a:pt x="1290" y="155"/>
                    </a:cubicBezTo>
                    <a:cubicBezTo>
                      <a:pt x="1189" y="120"/>
                      <a:pt x="1085" y="91"/>
                      <a:pt x="981" y="68"/>
                    </a:cubicBezTo>
                    <a:cubicBezTo>
                      <a:pt x="875" y="44"/>
                      <a:pt x="768" y="25"/>
                      <a:pt x="661" y="14"/>
                    </a:cubicBezTo>
                    <a:cubicBezTo>
                      <a:pt x="542" y="0"/>
                      <a:pt x="421" y="-1"/>
                      <a:pt x="302" y="1"/>
                    </a:cubicBezTo>
                    <a:cubicBezTo>
                      <a:pt x="253" y="1"/>
                      <a:pt x="203" y="3"/>
                      <a:pt x="155" y="7"/>
                    </a:cubicBezTo>
                    <a:cubicBezTo>
                      <a:pt x="134" y="8"/>
                      <a:pt x="114" y="9"/>
                      <a:pt x="95" y="13"/>
                    </a:cubicBezTo>
                    <a:cubicBezTo>
                      <a:pt x="53" y="21"/>
                      <a:pt x="17" y="43"/>
                      <a:pt x="8" y="86"/>
                    </a:cubicBezTo>
                    <a:cubicBezTo>
                      <a:pt x="-16" y="206"/>
                      <a:pt x="19" y="333"/>
                      <a:pt x="65" y="444"/>
                    </a:cubicBezTo>
                    <a:cubicBezTo>
                      <a:pt x="111" y="553"/>
                      <a:pt x="162" y="658"/>
                      <a:pt x="248" y="741"/>
                    </a:cubicBezTo>
                    <a:cubicBezTo>
                      <a:pt x="353" y="843"/>
                      <a:pt x="509" y="900"/>
                      <a:pt x="649" y="857"/>
                    </a:cubicBezTo>
                    <a:cubicBezTo>
                      <a:pt x="636" y="800"/>
                      <a:pt x="642" y="741"/>
                      <a:pt x="642" y="683"/>
                    </a:cubicBezTo>
                    <a:cubicBezTo>
                      <a:pt x="642" y="664"/>
                      <a:pt x="642" y="645"/>
                      <a:pt x="642" y="627"/>
                    </a:cubicBezTo>
                    <a:cubicBezTo>
                      <a:pt x="696" y="603"/>
                      <a:pt x="759" y="605"/>
                      <a:pt x="813" y="634"/>
                    </a:cubicBezTo>
                    <a:cubicBezTo>
                      <a:pt x="1281" y="887"/>
                      <a:pt x="1714" y="827"/>
                      <a:pt x="1807" y="811"/>
                    </a:cubicBezTo>
                    <a:cubicBezTo>
                      <a:pt x="1870" y="960"/>
                      <a:pt x="2138" y="1550"/>
                      <a:pt x="2614" y="2006"/>
                    </a:cubicBezTo>
                    <a:cubicBezTo>
                      <a:pt x="2597" y="2028"/>
                      <a:pt x="2582" y="2051"/>
                      <a:pt x="2570" y="2077"/>
                    </a:cubicBezTo>
                    <a:cubicBezTo>
                      <a:pt x="2558" y="2105"/>
                      <a:pt x="2549" y="2135"/>
                      <a:pt x="2545" y="2165"/>
                    </a:cubicBezTo>
                    <a:cubicBezTo>
                      <a:pt x="2541" y="2196"/>
                      <a:pt x="2537" y="2229"/>
                      <a:pt x="2515" y="2253"/>
                    </a:cubicBezTo>
                    <a:cubicBezTo>
                      <a:pt x="2500" y="2271"/>
                      <a:pt x="2477" y="2281"/>
                      <a:pt x="2459" y="2296"/>
                    </a:cubicBezTo>
                    <a:cubicBezTo>
                      <a:pt x="2433" y="2320"/>
                      <a:pt x="2423" y="2365"/>
                      <a:pt x="2464" y="2380"/>
                    </a:cubicBezTo>
                    <a:cubicBezTo>
                      <a:pt x="2495" y="2393"/>
                      <a:pt x="2532" y="2376"/>
                      <a:pt x="2556" y="2353"/>
                    </a:cubicBezTo>
                    <a:cubicBezTo>
                      <a:pt x="2594" y="2318"/>
                      <a:pt x="2623" y="2274"/>
                      <a:pt x="2662" y="2239"/>
                    </a:cubicBezTo>
                    <a:cubicBezTo>
                      <a:pt x="2663" y="2237"/>
                      <a:pt x="2666" y="2238"/>
                      <a:pt x="2666" y="2240"/>
                    </a:cubicBezTo>
                    <a:cubicBezTo>
                      <a:pt x="2688" y="2312"/>
                      <a:pt x="2710" y="2384"/>
                      <a:pt x="2731" y="2457"/>
                    </a:cubicBezTo>
                    <a:cubicBezTo>
                      <a:pt x="2744" y="2501"/>
                      <a:pt x="2758" y="2545"/>
                      <a:pt x="2771" y="2590"/>
                    </a:cubicBezTo>
                    <a:cubicBezTo>
                      <a:pt x="2780" y="2618"/>
                      <a:pt x="2810" y="2793"/>
                      <a:pt x="2864" y="2761"/>
                    </a:cubicBezTo>
                    <a:cubicBezTo>
                      <a:pt x="2873" y="2755"/>
                      <a:pt x="2878" y="2746"/>
                      <a:pt x="2881" y="2735"/>
                    </a:cubicBezTo>
                    <a:cubicBezTo>
                      <a:pt x="2889" y="2695"/>
                      <a:pt x="2879" y="2656"/>
                      <a:pt x="2876" y="2617"/>
                    </a:cubicBezTo>
                    <a:cubicBezTo>
                      <a:pt x="2870" y="2562"/>
                      <a:pt x="2864" y="2507"/>
                      <a:pt x="2863" y="2453"/>
                    </a:cubicBezTo>
                    <a:cubicBezTo>
                      <a:pt x="2863" y="2433"/>
                      <a:pt x="2853" y="2377"/>
                      <a:pt x="2857" y="2355"/>
                    </a:cubicBezTo>
                    <a:cubicBezTo>
                      <a:pt x="2889" y="2440"/>
                      <a:pt x="2921" y="2527"/>
                      <a:pt x="2960" y="2610"/>
                    </a:cubicBezTo>
                    <a:cubicBezTo>
                      <a:pt x="2987" y="2666"/>
                      <a:pt x="3012" y="2730"/>
                      <a:pt x="3058" y="2772"/>
                    </a:cubicBezTo>
                    <a:cubicBezTo>
                      <a:pt x="3064" y="2779"/>
                      <a:pt x="3072" y="2785"/>
                      <a:pt x="3080" y="2785"/>
                    </a:cubicBezTo>
                    <a:cubicBezTo>
                      <a:pt x="3112" y="2789"/>
                      <a:pt x="3105" y="2742"/>
                      <a:pt x="3101" y="2724"/>
                    </a:cubicBezTo>
                    <a:cubicBezTo>
                      <a:pt x="3084" y="2651"/>
                      <a:pt x="3062" y="2577"/>
                      <a:pt x="3035" y="2507"/>
                    </a:cubicBezTo>
                    <a:cubicBezTo>
                      <a:pt x="3013" y="2450"/>
                      <a:pt x="2991" y="2386"/>
                      <a:pt x="2967" y="2330"/>
                    </a:cubicBezTo>
                    <a:cubicBezTo>
                      <a:pt x="2967" y="2330"/>
                      <a:pt x="2968" y="2329"/>
                      <a:pt x="2968" y="2330"/>
                    </a:cubicBezTo>
                    <a:cubicBezTo>
                      <a:pt x="3029" y="2427"/>
                      <a:pt x="3075" y="2531"/>
                      <a:pt x="3149" y="2620"/>
                    </a:cubicBezTo>
                    <a:cubicBezTo>
                      <a:pt x="3160" y="2633"/>
                      <a:pt x="3172" y="2646"/>
                      <a:pt x="3184" y="2659"/>
                    </a:cubicBezTo>
                    <a:cubicBezTo>
                      <a:pt x="3194" y="2668"/>
                      <a:pt x="3203" y="2676"/>
                      <a:pt x="3219" y="2677"/>
                    </a:cubicBezTo>
                    <a:cubicBezTo>
                      <a:pt x="3249" y="2679"/>
                      <a:pt x="3263" y="2651"/>
                      <a:pt x="3261" y="2625"/>
                    </a:cubicBezTo>
                    <a:cubicBezTo>
                      <a:pt x="3257" y="2580"/>
                      <a:pt x="3231" y="2543"/>
                      <a:pt x="3208" y="2506"/>
                    </a:cubicBezTo>
                    <a:cubicBezTo>
                      <a:pt x="3182" y="2463"/>
                      <a:pt x="3156" y="2419"/>
                      <a:pt x="3132" y="2375"/>
                    </a:cubicBezTo>
                    <a:cubicBezTo>
                      <a:pt x="3118" y="2350"/>
                      <a:pt x="3099" y="2320"/>
                      <a:pt x="3082" y="2292"/>
                    </a:cubicBezTo>
                    <a:cubicBezTo>
                      <a:pt x="3081" y="2291"/>
                      <a:pt x="3084" y="2288"/>
                      <a:pt x="3086" y="2290"/>
                    </a:cubicBezTo>
                    <a:cubicBezTo>
                      <a:pt x="3163" y="2366"/>
                      <a:pt x="3229" y="2458"/>
                      <a:pt x="3331" y="2463"/>
                    </a:cubicBezTo>
                    <a:cubicBezTo>
                      <a:pt x="3380" y="2465"/>
                      <a:pt x="3347" y="2409"/>
                      <a:pt x="3333" y="2390"/>
                    </a:cubicBezTo>
                    <a:cubicBezTo>
                      <a:pt x="3323" y="2377"/>
                      <a:pt x="3313" y="2365"/>
                      <a:pt x="3302" y="2353"/>
                    </a:cubicBezTo>
                    <a:close/>
                  </a:path>
                </a:pathLst>
              </a:custGeom>
              <a:solidFill>
                <a:srgbClr val="FFC3C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155">
                <a:extLst>
                  <a:ext uri="{FF2B5EF4-FFF2-40B4-BE49-F238E27FC236}">
                    <a16:creationId xmlns:a16="http://schemas.microsoft.com/office/drawing/2014/main" id="{DF0D5FB5-93CF-8447-A2EB-AF8C169CA578}"/>
                  </a:ext>
                </a:extLst>
              </p:cNvPr>
              <p:cNvSpPr/>
              <p:nvPr/>
            </p:nvSpPr>
            <p:spPr>
              <a:xfrm>
                <a:off x="8463693" y="5082809"/>
                <a:ext cx="2675219" cy="22228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78" h="2807">
                    <a:moveTo>
                      <a:pt x="2863" y="2326"/>
                    </a:moveTo>
                    <a:lnTo>
                      <a:pt x="2890" y="2397"/>
                    </a:lnTo>
                    <a:cubicBezTo>
                      <a:pt x="2917" y="2469"/>
                      <a:pt x="2947" y="2544"/>
                      <a:pt x="2979" y="2616"/>
                    </a:cubicBezTo>
                    <a:cubicBezTo>
                      <a:pt x="2984" y="2623"/>
                      <a:pt x="2987" y="2632"/>
                      <a:pt x="2991" y="2640"/>
                    </a:cubicBezTo>
                    <a:cubicBezTo>
                      <a:pt x="3013" y="2690"/>
                      <a:pt x="3037" y="2740"/>
                      <a:pt x="3075" y="2776"/>
                    </a:cubicBezTo>
                    <a:cubicBezTo>
                      <a:pt x="3080" y="2780"/>
                      <a:pt x="3086" y="2785"/>
                      <a:pt x="3092" y="2785"/>
                    </a:cubicBezTo>
                    <a:cubicBezTo>
                      <a:pt x="3097" y="2786"/>
                      <a:pt x="3099" y="2784"/>
                      <a:pt x="3099" y="2783"/>
                    </a:cubicBezTo>
                    <a:cubicBezTo>
                      <a:pt x="3105" y="2777"/>
                      <a:pt x="3105" y="2759"/>
                      <a:pt x="3101" y="2738"/>
                    </a:cubicBezTo>
                    <a:cubicBezTo>
                      <a:pt x="3085" y="2668"/>
                      <a:pt x="3061" y="2593"/>
                      <a:pt x="3035" y="2523"/>
                    </a:cubicBezTo>
                    <a:cubicBezTo>
                      <a:pt x="3029" y="2507"/>
                      <a:pt x="3023" y="2492"/>
                      <a:pt x="3018" y="2476"/>
                    </a:cubicBezTo>
                    <a:cubicBezTo>
                      <a:pt x="3002" y="2432"/>
                      <a:pt x="2985" y="2387"/>
                      <a:pt x="2967" y="2346"/>
                    </a:cubicBezTo>
                    <a:lnTo>
                      <a:pt x="2963" y="2337"/>
                    </a:lnTo>
                    <a:lnTo>
                      <a:pt x="2981" y="2327"/>
                    </a:lnTo>
                    <a:lnTo>
                      <a:pt x="2987" y="2335"/>
                    </a:lnTo>
                    <a:cubicBezTo>
                      <a:pt x="3009" y="2370"/>
                      <a:pt x="3028" y="2405"/>
                      <a:pt x="3048" y="2439"/>
                    </a:cubicBezTo>
                    <a:cubicBezTo>
                      <a:pt x="3083" y="2502"/>
                      <a:pt x="3119" y="2568"/>
                      <a:pt x="3167" y="2624"/>
                    </a:cubicBezTo>
                    <a:cubicBezTo>
                      <a:pt x="3179" y="2638"/>
                      <a:pt x="3191" y="2651"/>
                      <a:pt x="3202" y="2662"/>
                    </a:cubicBezTo>
                    <a:cubicBezTo>
                      <a:pt x="3211" y="2671"/>
                      <a:pt x="3219" y="2677"/>
                      <a:pt x="3230" y="2678"/>
                    </a:cubicBezTo>
                    <a:cubicBezTo>
                      <a:pt x="3237" y="2678"/>
                      <a:pt x="3244" y="2676"/>
                      <a:pt x="3250" y="2671"/>
                    </a:cubicBezTo>
                    <a:cubicBezTo>
                      <a:pt x="3257" y="2663"/>
                      <a:pt x="3262" y="2650"/>
                      <a:pt x="3261" y="2637"/>
                    </a:cubicBezTo>
                    <a:cubicBezTo>
                      <a:pt x="3258" y="2600"/>
                      <a:pt x="3237" y="2568"/>
                      <a:pt x="3218" y="2536"/>
                    </a:cubicBezTo>
                    <a:cubicBezTo>
                      <a:pt x="3215" y="2532"/>
                      <a:pt x="3212" y="2527"/>
                      <a:pt x="3209" y="2522"/>
                    </a:cubicBezTo>
                    <a:cubicBezTo>
                      <a:pt x="3182" y="2478"/>
                      <a:pt x="3156" y="2433"/>
                      <a:pt x="3132" y="2391"/>
                    </a:cubicBezTo>
                    <a:cubicBezTo>
                      <a:pt x="3124" y="2374"/>
                      <a:pt x="3111" y="2354"/>
                      <a:pt x="3100" y="2335"/>
                    </a:cubicBezTo>
                    <a:cubicBezTo>
                      <a:pt x="3094" y="2327"/>
                      <a:pt x="3089" y="2318"/>
                      <a:pt x="3083" y="2310"/>
                    </a:cubicBezTo>
                    <a:cubicBezTo>
                      <a:pt x="3080" y="2303"/>
                      <a:pt x="3081" y="2297"/>
                      <a:pt x="3086" y="2292"/>
                    </a:cubicBezTo>
                    <a:cubicBezTo>
                      <a:pt x="3091" y="2289"/>
                      <a:pt x="3098" y="2289"/>
                      <a:pt x="3103" y="2294"/>
                    </a:cubicBezTo>
                    <a:cubicBezTo>
                      <a:pt x="3117" y="2307"/>
                      <a:pt x="3131" y="2321"/>
                      <a:pt x="3144" y="2335"/>
                    </a:cubicBezTo>
                    <a:cubicBezTo>
                      <a:pt x="3205" y="2400"/>
                      <a:pt x="3263" y="2460"/>
                      <a:pt x="3341" y="2463"/>
                    </a:cubicBezTo>
                    <a:cubicBezTo>
                      <a:pt x="3345" y="2463"/>
                      <a:pt x="3354" y="2463"/>
                      <a:pt x="3355" y="2460"/>
                    </a:cubicBezTo>
                    <a:cubicBezTo>
                      <a:pt x="3360" y="2452"/>
                      <a:pt x="3349" y="2429"/>
                      <a:pt x="3334" y="2407"/>
                    </a:cubicBezTo>
                    <a:cubicBezTo>
                      <a:pt x="3325" y="2395"/>
                      <a:pt x="3316" y="2384"/>
                      <a:pt x="3304" y="2371"/>
                    </a:cubicBezTo>
                    <a:cubicBezTo>
                      <a:pt x="3292" y="2357"/>
                      <a:pt x="3279" y="2344"/>
                      <a:pt x="3266" y="2330"/>
                    </a:cubicBezTo>
                    <a:cubicBezTo>
                      <a:pt x="3237" y="2300"/>
                      <a:pt x="3206" y="2269"/>
                      <a:pt x="3182" y="2231"/>
                    </a:cubicBezTo>
                    <a:cubicBezTo>
                      <a:pt x="3150" y="2179"/>
                      <a:pt x="3114" y="2128"/>
                      <a:pt x="3076" y="2079"/>
                    </a:cubicBezTo>
                    <a:lnTo>
                      <a:pt x="3069" y="2070"/>
                    </a:lnTo>
                    <a:cubicBezTo>
                      <a:pt x="3024" y="2012"/>
                      <a:pt x="2972" y="1946"/>
                      <a:pt x="2911" y="1907"/>
                    </a:cubicBezTo>
                    <a:cubicBezTo>
                      <a:pt x="2904" y="1902"/>
                      <a:pt x="2898" y="1899"/>
                      <a:pt x="2893" y="1897"/>
                    </a:cubicBezTo>
                    <a:lnTo>
                      <a:pt x="2888" y="1894"/>
                    </a:lnTo>
                    <a:lnTo>
                      <a:pt x="2887" y="1890"/>
                    </a:lnTo>
                    <a:cubicBezTo>
                      <a:pt x="2770" y="1508"/>
                      <a:pt x="2620" y="1175"/>
                      <a:pt x="2440" y="898"/>
                    </a:cubicBezTo>
                    <a:cubicBezTo>
                      <a:pt x="2315" y="707"/>
                      <a:pt x="2136" y="551"/>
                      <a:pt x="1892" y="419"/>
                    </a:cubicBezTo>
                    <a:cubicBezTo>
                      <a:pt x="1694" y="313"/>
                      <a:pt x="1480" y="236"/>
                      <a:pt x="1297" y="176"/>
                    </a:cubicBezTo>
                    <a:cubicBezTo>
                      <a:pt x="1193" y="142"/>
                      <a:pt x="1089" y="112"/>
                      <a:pt x="988" y="89"/>
                    </a:cubicBezTo>
                    <a:cubicBezTo>
                      <a:pt x="880" y="65"/>
                      <a:pt x="774" y="47"/>
                      <a:pt x="670" y="35"/>
                    </a:cubicBezTo>
                    <a:cubicBezTo>
                      <a:pt x="548" y="21"/>
                      <a:pt x="426" y="21"/>
                      <a:pt x="313" y="22"/>
                    </a:cubicBezTo>
                    <a:cubicBezTo>
                      <a:pt x="265" y="23"/>
                      <a:pt x="217" y="25"/>
                      <a:pt x="166" y="28"/>
                    </a:cubicBezTo>
                    <a:lnTo>
                      <a:pt x="162" y="29"/>
                    </a:lnTo>
                    <a:cubicBezTo>
                      <a:pt x="142" y="30"/>
                      <a:pt x="124" y="32"/>
                      <a:pt x="106" y="35"/>
                    </a:cubicBezTo>
                    <a:cubicBezTo>
                      <a:pt x="76" y="41"/>
                      <a:pt x="38" y="56"/>
                      <a:pt x="29" y="99"/>
                    </a:cubicBezTo>
                    <a:cubicBezTo>
                      <a:pt x="8" y="198"/>
                      <a:pt x="27" y="314"/>
                      <a:pt x="85" y="450"/>
                    </a:cubicBezTo>
                    <a:cubicBezTo>
                      <a:pt x="126" y="549"/>
                      <a:pt x="178" y="660"/>
                      <a:pt x="266" y="744"/>
                    </a:cubicBezTo>
                    <a:cubicBezTo>
                      <a:pt x="374" y="850"/>
                      <a:pt x="522" y="894"/>
                      <a:pt x="646" y="861"/>
                    </a:cubicBezTo>
                    <a:cubicBezTo>
                      <a:pt x="638" y="817"/>
                      <a:pt x="639" y="773"/>
                      <a:pt x="640" y="730"/>
                    </a:cubicBezTo>
                    <a:cubicBezTo>
                      <a:pt x="641" y="718"/>
                      <a:pt x="641" y="706"/>
                      <a:pt x="642" y="694"/>
                    </a:cubicBezTo>
                    <a:cubicBezTo>
                      <a:pt x="642" y="677"/>
                      <a:pt x="642" y="659"/>
                      <a:pt x="641" y="638"/>
                    </a:cubicBezTo>
                    <a:lnTo>
                      <a:pt x="640" y="631"/>
                    </a:lnTo>
                    <a:lnTo>
                      <a:pt x="647" y="627"/>
                    </a:lnTo>
                    <a:cubicBezTo>
                      <a:pt x="706" y="603"/>
                      <a:pt x="771" y="605"/>
                      <a:pt x="828" y="635"/>
                    </a:cubicBezTo>
                    <a:cubicBezTo>
                      <a:pt x="1296" y="888"/>
                      <a:pt x="1732" y="826"/>
                      <a:pt x="1816" y="811"/>
                    </a:cubicBezTo>
                    <a:lnTo>
                      <a:pt x="1824" y="810"/>
                    </a:lnTo>
                    <a:lnTo>
                      <a:pt x="1827" y="818"/>
                    </a:lnTo>
                    <a:cubicBezTo>
                      <a:pt x="1897" y="984"/>
                      <a:pt x="2161" y="1559"/>
                      <a:pt x="2632" y="2009"/>
                    </a:cubicBezTo>
                    <a:lnTo>
                      <a:pt x="2639" y="2016"/>
                    </a:lnTo>
                    <a:lnTo>
                      <a:pt x="2633" y="2024"/>
                    </a:lnTo>
                    <a:cubicBezTo>
                      <a:pt x="2616" y="2046"/>
                      <a:pt x="2601" y="2069"/>
                      <a:pt x="2591" y="2092"/>
                    </a:cubicBezTo>
                    <a:cubicBezTo>
                      <a:pt x="2579" y="2119"/>
                      <a:pt x="2570" y="2148"/>
                      <a:pt x="2566" y="2178"/>
                    </a:cubicBezTo>
                    <a:cubicBezTo>
                      <a:pt x="2561" y="2210"/>
                      <a:pt x="2557" y="2245"/>
                      <a:pt x="2534" y="2271"/>
                    </a:cubicBezTo>
                    <a:cubicBezTo>
                      <a:pt x="2524" y="2283"/>
                      <a:pt x="2511" y="2291"/>
                      <a:pt x="2499" y="2299"/>
                    </a:cubicBezTo>
                    <a:cubicBezTo>
                      <a:pt x="2491" y="2305"/>
                      <a:pt x="2484" y="2310"/>
                      <a:pt x="2477" y="2315"/>
                    </a:cubicBezTo>
                    <a:cubicBezTo>
                      <a:pt x="2463" y="2327"/>
                      <a:pt x="2455" y="2346"/>
                      <a:pt x="2457" y="2360"/>
                    </a:cubicBezTo>
                    <a:cubicBezTo>
                      <a:pt x="2459" y="2370"/>
                      <a:pt x="2466" y="2377"/>
                      <a:pt x="2477" y="2381"/>
                    </a:cubicBezTo>
                    <a:cubicBezTo>
                      <a:pt x="2506" y="2393"/>
                      <a:pt x="2539" y="2376"/>
                      <a:pt x="2559" y="2357"/>
                    </a:cubicBezTo>
                    <a:cubicBezTo>
                      <a:pt x="2577" y="2340"/>
                      <a:pt x="2593" y="2320"/>
                      <a:pt x="2609" y="2303"/>
                    </a:cubicBezTo>
                    <a:cubicBezTo>
                      <a:pt x="2626" y="2282"/>
                      <a:pt x="2644" y="2261"/>
                      <a:pt x="2665" y="2242"/>
                    </a:cubicBezTo>
                    <a:cubicBezTo>
                      <a:pt x="2668" y="2239"/>
                      <a:pt x="2673" y="2238"/>
                      <a:pt x="2677" y="2239"/>
                    </a:cubicBezTo>
                    <a:cubicBezTo>
                      <a:pt x="2682" y="2240"/>
                      <a:pt x="2686" y="2244"/>
                      <a:pt x="2687" y="2248"/>
                    </a:cubicBezTo>
                    <a:cubicBezTo>
                      <a:pt x="2709" y="2320"/>
                      <a:pt x="2730" y="2392"/>
                      <a:pt x="2751" y="2464"/>
                    </a:cubicBezTo>
                    <a:cubicBezTo>
                      <a:pt x="2764" y="2509"/>
                      <a:pt x="2778" y="2554"/>
                      <a:pt x="2792" y="2598"/>
                    </a:cubicBezTo>
                    <a:cubicBezTo>
                      <a:pt x="2794" y="2603"/>
                      <a:pt x="2795" y="2610"/>
                      <a:pt x="2798" y="2621"/>
                    </a:cubicBezTo>
                    <a:cubicBezTo>
                      <a:pt x="2807" y="2657"/>
                      <a:pt x="2829" y="2753"/>
                      <a:pt x="2857" y="2764"/>
                    </a:cubicBezTo>
                    <a:cubicBezTo>
                      <a:pt x="2859" y="2765"/>
                      <a:pt x="2862" y="2766"/>
                      <a:pt x="2867" y="2763"/>
                    </a:cubicBezTo>
                    <a:cubicBezTo>
                      <a:pt x="2874" y="2759"/>
                      <a:pt x="2878" y="2753"/>
                      <a:pt x="2880" y="2743"/>
                    </a:cubicBezTo>
                    <a:cubicBezTo>
                      <a:pt x="2887" y="2716"/>
                      <a:pt x="2883" y="2688"/>
                      <a:pt x="2879" y="2659"/>
                    </a:cubicBezTo>
                    <a:cubicBezTo>
                      <a:pt x="2877" y="2649"/>
                      <a:pt x="2876" y="2639"/>
                      <a:pt x="2875" y="2629"/>
                    </a:cubicBezTo>
                    <a:cubicBezTo>
                      <a:pt x="2874" y="2616"/>
                      <a:pt x="2873" y="2603"/>
                      <a:pt x="2871" y="2590"/>
                    </a:cubicBezTo>
                    <a:cubicBezTo>
                      <a:pt x="2867" y="2549"/>
                      <a:pt x="2862" y="2506"/>
                      <a:pt x="2862" y="2464"/>
                    </a:cubicBezTo>
                    <a:cubicBezTo>
                      <a:pt x="2862" y="2457"/>
                      <a:pt x="2861" y="2445"/>
                      <a:pt x="2860" y="2432"/>
                    </a:cubicBezTo>
                    <a:cubicBezTo>
                      <a:pt x="2857" y="2407"/>
                      <a:pt x="2854" y="2380"/>
                      <a:pt x="2857" y="2364"/>
                    </a:cubicBezTo>
                    <a:close/>
                    <a:moveTo>
                      <a:pt x="3094" y="2807"/>
                    </a:moveTo>
                    <a:cubicBezTo>
                      <a:pt x="3092" y="2807"/>
                      <a:pt x="3091" y="2807"/>
                      <a:pt x="3089" y="2807"/>
                    </a:cubicBezTo>
                    <a:cubicBezTo>
                      <a:pt x="3078" y="2806"/>
                      <a:pt x="3068" y="2798"/>
                      <a:pt x="3060" y="2792"/>
                    </a:cubicBezTo>
                    <a:cubicBezTo>
                      <a:pt x="3019" y="2753"/>
                      <a:pt x="2995" y="2700"/>
                      <a:pt x="2971" y="2649"/>
                    </a:cubicBezTo>
                    <a:cubicBezTo>
                      <a:pt x="2967" y="2641"/>
                      <a:pt x="2964" y="2633"/>
                      <a:pt x="2961" y="2625"/>
                    </a:cubicBezTo>
                    <a:cubicBezTo>
                      <a:pt x="2931" y="2562"/>
                      <a:pt x="2905" y="2498"/>
                      <a:pt x="2881" y="2434"/>
                    </a:cubicBezTo>
                    <a:cubicBezTo>
                      <a:pt x="2883" y="2446"/>
                      <a:pt x="2884" y="2457"/>
                      <a:pt x="2884" y="2464"/>
                    </a:cubicBezTo>
                    <a:cubicBezTo>
                      <a:pt x="2884" y="2505"/>
                      <a:pt x="2888" y="2548"/>
                      <a:pt x="2893" y="2588"/>
                    </a:cubicBezTo>
                    <a:cubicBezTo>
                      <a:pt x="2894" y="2601"/>
                      <a:pt x="2895" y="2614"/>
                      <a:pt x="2897" y="2627"/>
                    </a:cubicBezTo>
                    <a:cubicBezTo>
                      <a:pt x="2898" y="2636"/>
                      <a:pt x="2898" y="2646"/>
                      <a:pt x="2900" y="2656"/>
                    </a:cubicBezTo>
                    <a:cubicBezTo>
                      <a:pt x="2904" y="2686"/>
                      <a:pt x="2908" y="2716"/>
                      <a:pt x="2901" y="2748"/>
                    </a:cubicBezTo>
                    <a:cubicBezTo>
                      <a:pt x="2898" y="2763"/>
                      <a:pt x="2890" y="2775"/>
                      <a:pt x="2879" y="2782"/>
                    </a:cubicBezTo>
                    <a:cubicBezTo>
                      <a:pt x="2868" y="2787"/>
                      <a:pt x="2858" y="2789"/>
                      <a:pt x="2848" y="2784"/>
                    </a:cubicBezTo>
                    <a:cubicBezTo>
                      <a:pt x="2813" y="2770"/>
                      <a:pt x="2793" y="2695"/>
                      <a:pt x="2776" y="2626"/>
                    </a:cubicBezTo>
                    <a:cubicBezTo>
                      <a:pt x="2775" y="2616"/>
                      <a:pt x="2773" y="2609"/>
                      <a:pt x="2771" y="2605"/>
                    </a:cubicBezTo>
                    <a:cubicBezTo>
                      <a:pt x="2757" y="2560"/>
                      <a:pt x="2744" y="2515"/>
                      <a:pt x="2731" y="2470"/>
                    </a:cubicBezTo>
                    <a:cubicBezTo>
                      <a:pt x="2710" y="2402"/>
                      <a:pt x="2690" y="2334"/>
                      <a:pt x="2670" y="2266"/>
                    </a:cubicBezTo>
                    <a:cubicBezTo>
                      <a:pt x="2654" y="2282"/>
                      <a:pt x="2639" y="2299"/>
                      <a:pt x="2625" y="2316"/>
                    </a:cubicBezTo>
                    <a:cubicBezTo>
                      <a:pt x="2609" y="2335"/>
                      <a:pt x="2592" y="2355"/>
                      <a:pt x="2573" y="2373"/>
                    </a:cubicBezTo>
                    <a:cubicBezTo>
                      <a:pt x="2549" y="2395"/>
                      <a:pt x="2508" y="2416"/>
                      <a:pt x="2469" y="2401"/>
                    </a:cubicBezTo>
                    <a:cubicBezTo>
                      <a:pt x="2451" y="2394"/>
                      <a:pt x="2439" y="2381"/>
                      <a:pt x="2437" y="2364"/>
                    </a:cubicBezTo>
                    <a:cubicBezTo>
                      <a:pt x="2432" y="2342"/>
                      <a:pt x="2443" y="2317"/>
                      <a:pt x="2462" y="2300"/>
                    </a:cubicBezTo>
                    <a:cubicBezTo>
                      <a:pt x="2470" y="2293"/>
                      <a:pt x="2479" y="2287"/>
                      <a:pt x="2487" y="2281"/>
                    </a:cubicBezTo>
                    <a:cubicBezTo>
                      <a:pt x="2498" y="2273"/>
                      <a:pt x="2509" y="2266"/>
                      <a:pt x="2518" y="2257"/>
                    </a:cubicBezTo>
                    <a:cubicBezTo>
                      <a:pt x="2536" y="2236"/>
                      <a:pt x="2541" y="2205"/>
                      <a:pt x="2545" y="2176"/>
                    </a:cubicBezTo>
                    <a:cubicBezTo>
                      <a:pt x="2549" y="2142"/>
                      <a:pt x="2558" y="2112"/>
                      <a:pt x="2571" y="2084"/>
                    </a:cubicBezTo>
                    <a:cubicBezTo>
                      <a:pt x="2581" y="2062"/>
                      <a:pt x="2594" y="2040"/>
                      <a:pt x="2609" y="2019"/>
                    </a:cubicBezTo>
                    <a:cubicBezTo>
                      <a:pt x="2148" y="1573"/>
                      <a:pt x="1885" y="1009"/>
                      <a:pt x="1810" y="834"/>
                    </a:cubicBezTo>
                    <a:cubicBezTo>
                      <a:pt x="1709" y="851"/>
                      <a:pt x="1278" y="903"/>
                      <a:pt x="817" y="654"/>
                    </a:cubicBezTo>
                    <a:cubicBezTo>
                      <a:pt x="769" y="629"/>
                      <a:pt x="713" y="625"/>
                      <a:pt x="663" y="645"/>
                    </a:cubicBezTo>
                    <a:cubicBezTo>
                      <a:pt x="663" y="663"/>
                      <a:pt x="663" y="678"/>
                      <a:pt x="663" y="694"/>
                    </a:cubicBezTo>
                    <a:cubicBezTo>
                      <a:pt x="663" y="706"/>
                      <a:pt x="663" y="718"/>
                      <a:pt x="662" y="730"/>
                    </a:cubicBezTo>
                    <a:cubicBezTo>
                      <a:pt x="661" y="776"/>
                      <a:pt x="659" y="822"/>
                      <a:pt x="669" y="866"/>
                    </a:cubicBezTo>
                    <a:lnTo>
                      <a:pt x="671" y="875"/>
                    </a:lnTo>
                    <a:lnTo>
                      <a:pt x="662" y="878"/>
                    </a:lnTo>
                    <a:cubicBezTo>
                      <a:pt x="529" y="920"/>
                      <a:pt x="368" y="874"/>
                      <a:pt x="250" y="760"/>
                    </a:cubicBezTo>
                    <a:cubicBezTo>
                      <a:pt x="159" y="672"/>
                      <a:pt x="107" y="559"/>
                      <a:pt x="65" y="459"/>
                    </a:cubicBezTo>
                    <a:cubicBezTo>
                      <a:pt x="5" y="318"/>
                      <a:pt x="-13" y="198"/>
                      <a:pt x="8" y="95"/>
                    </a:cubicBezTo>
                    <a:cubicBezTo>
                      <a:pt x="17" y="52"/>
                      <a:pt x="49" y="24"/>
                      <a:pt x="102" y="13"/>
                    </a:cubicBezTo>
                    <a:cubicBezTo>
                      <a:pt x="122" y="10"/>
                      <a:pt x="142" y="8"/>
                      <a:pt x="160" y="7"/>
                    </a:cubicBezTo>
                    <a:lnTo>
                      <a:pt x="164" y="6"/>
                    </a:lnTo>
                    <a:cubicBezTo>
                      <a:pt x="216" y="3"/>
                      <a:pt x="264" y="1"/>
                      <a:pt x="312" y="0"/>
                    </a:cubicBezTo>
                    <a:cubicBezTo>
                      <a:pt x="426" y="-1"/>
                      <a:pt x="549" y="-1"/>
                      <a:pt x="672" y="13"/>
                    </a:cubicBezTo>
                    <a:cubicBezTo>
                      <a:pt x="777" y="25"/>
                      <a:pt x="885" y="43"/>
                      <a:pt x="992" y="69"/>
                    </a:cubicBezTo>
                    <a:cubicBezTo>
                      <a:pt x="1095" y="92"/>
                      <a:pt x="1199" y="121"/>
                      <a:pt x="1304" y="155"/>
                    </a:cubicBezTo>
                    <a:cubicBezTo>
                      <a:pt x="1488" y="216"/>
                      <a:pt x="1703" y="293"/>
                      <a:pt x="1901" y="401"/>
                    </a:cubicBezTo>
                    <a:cubicBezTo>
                      <a:pt x="2150" y="534"/>
                      <a:pt x="2332" y="693"/>
                      <a:pt x="2458" y="887"/>
                    </a:cubicBezTo>
                    <a:cubicBezTo>
                      <a:pt x="2638" y="1163"/>
                      <a:pt x="2789" y="1497"/>
                      <a:pt x="2906" y="1879"/>
                    </a:cubicBezTo>
                    <a:cubicBezTo>
                      <a:pt x="2911" y="1882"/>
                      <a:pt x="2917" y="1885"/>
                      <a:pt x="2923" y="1889"/>
                    </a:cubicBezTo>
                    <a:cubicBezTo>
                      <a:pt x="2987" y="1931"/>
                      <a:pt x="3039" y="1998"/>
                      <a:pt x="3086" y="2056"/>
                    </a:cubicBezTo>
                    <a:lnTo>
                      <a:pt x="3092" y="2065"/>
                    </a:lnTo>
                    <a:cubicBezTo>
                      <a:pt x="3131" y="2115"/>
                      <a:pt x="3168" y="2166"/>
                      <a:pt x="3201" y="2220"/>
                    </a:cubicBezTo>
                    <a:cubicBezTo>
                      <a:pt x="3224" y="2255"/>
                      <a:pt x="3253" y="2286"/>
                      <a:pt x="3281" y="2315"/>
                    </a:cubicBezTo>
                    <a:cubicBezTo>
                      <a:pt x="3294" y="2329"/>
                      <a:pt x="3308" y="2343"/>
                      <a:pt x="3320" y="2357"/>
                    </a:cubicBezTo>
                    <a:cubicBezTo>
                      <a:pt x="3332" y="2370"/>
                      <a:pt x="3343" y="2383"/>
                      <a:pt x="3351" y="2394"/>
                    </a:cubicBezTo>
                    <a:cubicBezTo>
                      <a:pt x="3360" y="2406"/>
                      <a:pt x="3387" y="2446"/>
                      <a:pt x="3374" y="2470"/>
                    </a:cubicBezTo>
                    <a:cubicBezTo>
                      <a:pt x="3370" y="2477"/>
                      <a:pt x="3361" y="2486"/>
                      <a:pt x="3341" y="2485"/>
                    </a:cubicBezTo>
                    <a:cubicBezTo>
                      <a:pt x="3260" y="2481"/>
                      <a:pt x="3200" y="2425"/>
                      <a:pt x="3144" y="2366"/>
                    </a:cubicBezTo>
                    <a:cubicBezTo>
                      <a:pt x="3146" y="2371"/>
                      <a:pt x="3149" y="2376"/>
                      <a:pt x="3152" y="2381"/>
                    </a:cubicBezTo>
                    <a:cubicBezTo>
                      <a:pt x="3175" y="2423"/>
                      <a:pt x="3200" y="2467"/>
                      <a:pt x="3227" y="2511"/>
                    </a:cubicBezTo>
                    <a:cubicBezTo>
                      <a:pt x="3230" y="2516"/>
                      <a:pt x="3233" y="2520"/>
                      <a:pt x="3236" y="2525"/>
                    </a:cubicBezTo>
                    <a:cubicBezTo>
                      <a:pt x="3257" y="2559"/>
                      <a:pt x="3279" y="2593"/>
                      <a:pt x="3282" y="2635"/>
                    </a:cubicBezTo>
                    <a:cubicBezTo>
                      <a:pt x="3283" y="2655"/>
                      <a:pt x="3277" y="2674"/>
                      <a:pt x="3265" y="2685"/>
                    </a:cubicBezTo>
                    <a:cubicBezTo>
                      <a:pt x="3256" y="2696"/>
                      <a:pt x="3243" y="2700"/>
                      <a:pt x="3228" y="2699"/>
                    </a:cubicBezTo>
                    <a:cubicBezTo>
                      <a:pt x="3209" y="2697"/>
                      <a:pt x="3197" y="2687"/>
                      <a:pt x="3187" y="2677"/>
                    </a:cubicBezTo>
                    <a:cubicBezTo>
                      <a:pt x="3176" y="2666"/>
                      <a:pt x="3163" y="2652"/>
                      <a:pt x="3151" y="2638"/>
                    </a:cubicBezTo>
                    <a:cubicBezTo>
                      <a:pt x="3104" y="2583"/>
                      <a:pt x="3069" y="2520"/>
                      <a:pt x="3035" y="2459"/>
                    </a:cubicBezTo>
                    <a:cubicBezTo>
                      <a:pt x="3035" y="2462"/>
                      <a:pt x="3037" y="2466"/>
                      <a:pt x="3038" y="2469"/>
                    </a:cubicBezTo>
                    <a:cubicBezTo>
                      <a:pt x="3044" y="2485"/>
                      <a:pt x="3049" y="2499"/>
                      <a:pt x="3055" y="2515"/>
                    </a:cubicBezTo>
                    <a:cubicBezTo>
                      <a:pt x="3082" y="2586"/>
                      <a:pt x="3105" y="2662"/>
                      <a:pt x="3122" y="2733"/>
                    </a:cubicBezTo>
                    <a:cubicBezTo>
                      <a:pt x="3125" y="2746"/>
                      <a:pt x="3131" y="2781"/>
                      <a:pt x="3115" y="2798"/>
                    </a:cubicBezTo>
                    <a:cubicBezTo>
                      <a:pt x="3112" y="2802"/>
                      <a:pt x="3105" y="2807"/>
                      <a:pt x="3094" y="280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156">
                <a:extLst>
                  <a:ext uri="{FF2B5EF4-FFF2-40B4-BE49-F238E27FC236}">
                    <a16:creationId xmlns:a16="http://schemas.microsoft.com/office/drawing/2014/main" id="{FD9B8504-2E3A-1941-B30E-DB7666EF1AE3}"/>
                  </a:ext>
                </a:extLst>
              </p:cNvPr>
              <p:cNvSpPr/>
              <p:nvPr/>
            </p:nvSpPr>
            <p:spPr>
              <a:xfrm>
                <a:off x="8830476" y="5571590"/>
                <a:ext cx="183788" cy="990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3" h="126">
                    <a:moveTo>
                      <a:pt x="12" y="126"/>
                    </a:moveTo>
                    <a:cubicBezTo>
                      <a:pt x="6" y="126"/>
                      <a:pt x="3" y="123"/>
                      <a:pt x="1" y="118"/>
                    </a:cubicBezTo>
                    <a:cubicBezTo>
                      <a:pt x="-1" y="113"/>
                      <a:pt x="2" y="108"/>
                      <a:pt x="6" y="105"/>
                    </a:cubicBezTo>
                    <a:cubicBezTo>
                      <a:pt x="7" y="104"/>
                      <a:pt x="10" y="104"/>
                      <a:pt x="12" y="101"/>
                    </a:cubicBezTo>
                    <a:cubicBezTo>
                      <a:pt x="93" y="49"/>
                      <a:pt x="163" y="15"/>
                      <a:pt x="220" y="0"/>
                    </a:cubicBezTo>
                    <a:cubicBezTo>
                      <a:pt x="225" y="-1"/>
                      <a:pt x="231" y="2"/>
                      <a:pt x="233" y="8"/>
                    </a:cubicBezTo>
                    <a:cubicBezTo>
                      <a:pt x="234" y="14"/>
                      <a:pt x="230" y="19"/>
                      <a:pt x="225" y="21"/>
                    </a:cubicBezTo>
                    <a:cubicBezTo>
                      <a:pt x="171" y="35"/>
                      <a:pt x="103" y="68"/>
                      <a:pt x="24" y="119"/>
                    </a:cubicBezTo>
                    <a:cubicBezTo>
                      <a:pt x="17" y="124"/>
                      <a:pt x="16" y="124"/>
                      <a:pt x="15" y="125"/>
                    </a:cubicBezTo>
                    <a:cubicBezTo>
                      <a:pt x="13" y="125"/>
                      <a:pt x="12" y="126"/>
                      <a:pt x="12" y="12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157">
                <a:extLst>
                  <a:ext uri="{FF2B5EF4-FFF2-40B4-BE49-F238E27FC236}">
                    <a16:creationId xmlns:a16="http://schemas.microsoft.com/office/drawing/2014/main" id="{579D6B5E-6688-6D45-A1D4-7648A3B21F03}"/>
                  </a:ext>
                </a:extLst>
              </p:cNvPr>
              <p:cNvSpPr/>
              <p:nvPr/>
            </p:nvSpPr>
            <p:spPr>
              <a:xfrm>
                <a:off x="10319000" y="6273468"/>
                <a:ext cx="436495" cy="4071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2" h="515">
                    <a:moveTo>
                      <a:pt x="420" y="0"/>
                    </a:moveTo>
                    <a:cubicBezTo>
                      <a:pt x="300" y="101"/>
                      <a:pt x="121" y="167"/>
                      <a:pt x="0" y="203"/>
                    </a:cubicBezTo>
                    <a:cubicBezTo>
                      <a:pt x="83" y="309"/>
                      <a:pt x="178" y="415"/>
                      <a:pt x="281" y="515"/>
                    </a:cubicBezTo>
                    <a:cubicBezTo>
                      <a:pt x="388" y="473"/>
                      <a:pt x="482" y="419"/>
                      <a:pt x="552" y="374"/>
                    </a:cubicBezTo>
                    <a:cubicBezTo>
                      <a:pt x="514" y="249"/>
                      <a:pt x="470" y="124"/>
                      <a:pt x="4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158">
                <a:extLst>
                  <a:ext uri="{FF2B5EF4-FFF2-40B4-BE49-F238E27FC236}">
                    <a16:creationId xmlns:a16="http://schemas.microsoft.com/office/drawing/2014/main" id="{D92E6EBE-7AB3-704D-B0B8-58C02FD4F7E8}"/>
                  </a:ext>
                </a:extLst>
              </p:cNvPr>
              <p:cNvSpPr/>
              <p:nvPr/>
            </p:nvSpPr>
            <p:spPr>
              <a:xfrm>
                <a:off x="10303949" y="6260001"/>
                <a:ext cx="461053" cy="4301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3" h="544">
                    <a:moveTo>
                      <a:pt x="37" y="225"/>
                    </a:moveTo>
                    <a:cubicBezTo>
                      <a:pt x="122" y="332"/>
                      <a:pt x="212" y="431"/>
                      <a:pt x="303" y="519"/>
                    </a:cubicBezTo>
                    <a:cubicBezTo>
                      <a:pt x="387" y="486"/>
                      <a:pt x="473" y="441"/>
                      <a:pt x="558" y="386"/>
                    </a:cubicBezTo>
                    <a:cubicBezTo>
                      <a:pt x="521" y="265"/>
                      <a:pt x="479" y="147"/>
                      <a:pt x="434" y="36"/>
                    </a:cubicBezTo>
                    <a:cubicBezTo>
                      <a:pt x="319" y="127"/>
                      <a:pt x="158" y="188"/>
                      <a:pt x="37" y="225"/>
                    </a:cubicBezTo>
                    <a:close/>
                    <a:moveTo>
                      <a:pt x="298" y="544"/>
                    </a:moveTo>
                    <a:lnTo>
                      <a:pt x="293" y="540"/>
                    </a:lnTo>
                    <a:cubicBezTo>
                      <a:pt x="196" y="446"/>
                      <a:pt x="101" y="341"/>
                      <a:pt x="10" y="227"/>
                    </a:cubicBezTo>
                    <a:lnTo>
                      <a:pt x="0" y="214"/>
                    </a:lnTo>
                    <a:lnTo>
                      <a:pt x="15" y="209"/>
                    </a:lnTo>
                    <a:cubicBezTo>
                      <a:pt x="141" y="172"/>
                      <a:pt x="315" y="108"/>
                      <a:pt x="432" y="10"/>
                    </a:cubicBezTo>
                    <a:lnTo>
                      <a:pt x="443" y="0"/>
                    </a:lnTo>
                    <a:lnTo>
                      <a:pt x="449" y="14"/>
                    </a:lnTo>
                    <a:cubicBezTo>
                      <a:pt x="497" y="133"/>
                      <a:pt x="541" y="258"/>
                      <a:pt x="581" y="388"/>
                    </a:cubicBezTo>
                    <a:lnTo>
                      <a:pt x="583" y="396"/>
                    </a:lnTo>
                    <a:lnTo>
                      <a:pt x="576" y="400"/>
                    </a:lnTo>
                    <a:cubicBezTo>
                      <a:pt x="486" y="459"/>
                      <a:pt x="394" y="506"/>
                      <a:pt x="305" y="541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159">
                <a:extLst>
                  <a:ext uri="{FF2B5EF4-FFF2-40B4-BE49-F238E27FC236}">
                    <a16:creationId xmlns:a16="http://schemas.microsoft.com/office/drawing/2014/main" id="{1C20323C-FBC1-DB4A-A36F-A2DEA525F936}"/>
                  </a:ext>
                </a:extLst>
              </p:cNvPr>
              <p:cNvSpPr/>
              <p:nvPr/>
            </p:nvSpPr>
            <p:spPr>
              <a:xfrm>
                <a:off x="7684182" y="6566578"/>
                <a:ext cx="2163466" cy="13348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2" h="1686">
                    <a:moveTo>
                      <a:pt x="530" y="389"/>
                    </a:moveTo>
                    <a:cubicBezTo>
                      <a:pt x="530" y="389"/>
                      <a:pt x="0" y="1169"/>
                      <a:pt x="0" y="1274"/>
                    </a:cubicBezTo>
                    <a:cubicBezTo>
                      <a:pt x="0" y="1274"/>
                      <a:pt x="679" y="944"/>
                      <a:pt x="1476" y="1686"/>
                    </a:cubicBezTo>
                    <a:cubicBezTo>
                      <a:pt x="1512" y="1645"/>
                      <a:pt x="1752" y="1338"/>
                      <a:pt x="1780" y="1315"/>
                    </a:cubicBezTo>
                    <a:cubicBezTo>
                      <a:pt x="2084" y="1059"/>
                      <a:pt x="2485" y="926"/>
                      <a:pt x="2732" y="606"/>
                    </a:cubicBezTo>
                    <a:cubicBezTo>
                      <a:pt x="2732" y="606"/>
                      <a:pt x="2117" y="77"/>
                      <a:pt x="2064" y="7"/>
                    </a:cubicBezTo>
                    <a:cubicBezTo>
                      <a:pt x="2013" y="-62"/>
                      <a:pt x="530" y="389"/>
                      <a:pt x="530" y="38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160">
                <a:extLst>
                  <a:ext uri="{FF2B5EF4-FFF2-40B4-BE49-F238E27FC236}">
                    <a16:creationId xmlns:a16="http://schemas.microsoft.com/office/drawing/2014/main" id="{DCDAB96C-31D9-2045-A3F3-4DFD69C24B9B}"/>
                  </a:ext>
                </a:extLst>
              </p:cNvPr>
              <p:cNvSpPr/>
              <p:nvPr/>
            </p:nvSpPr>
            <p:spPr>
              <a:xfrm>
                <a:off x="7673882" y="6553111"/>
                <a:ext cx="2180894" cy="13522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4" h="1708">
                    <a:moveTo>
                      <a:pt x="402" y="1200"/>
                    </a:moveTo>
                    <a:cubicBezTo>
                      <a:pt x="418" y="1200"/>
                      <a:pt x="434" y="1201"/>
                      <a:pt x="450" y="1201"/>
                    </a:cubicBezTo>
                    <a:cubicBezTo>
                      <a:pt x="697" y="1211"/>
                      <a:pt x="1075" y="1303"/>
                      <a:pt x="1485" y="1682"/>
                    </a:cubicBezTo>
                    <a:cubicBezTo>
                      <a:pt x="1502" y="1661"/>
                      <a:pt x="1537" y="1618"/>
                      <a:pt x="1576" y="1569"/>
                    </a:cubicBezTo>
                    <a:cubicBezTo>
                      <a:pt x="1683" y="1435"/>
                      <a:pt x="1767" y="1331"/>
                      <a:pt x="1784" y="1317"/>
                    </a:cubicBezTo>
                    <a:cubicBezTo>
                      <a:pt x="1904" y="1215"/>
                      <a:pt x="2042" y="1131"/>
                      <a:pt x="2175" y="1052"/>
                    </a:cubicBezTo>
                    <a:cubicBezTo>
                      <a:pt x="2374" y="930"/>
                      <a:pt x="2580" y="805"/>
                      <a:pt x="2728" y="618"/>
                    </a:cubicBezTo>
                    <a:cubicBezTo>
                      <a:pt x="2654" y="553"/>
                      <a:pt x="2117" y="90"/>
                      <a:pt x="2067" y="24"/>
                    </a:cubicBezTo>
                    <a:cubicBezTo>
                      <a:pt x="2017" y="-17"/>
                      <a:pt x="1109" y="237"/>
                      <a:pt x="547" y="409"/>
                    </a:cubicBezTo>
                    <a:cubicBezTo>
                      <a:pt x="407" y="615"/>
                      <a:pt x="63" y="1140"/>
                      <a:pt x="26" y="1267"/>
                    </a:cubicBezTo>
                    <a:cubicBezTo>
                      <a:pt x="73" y="1247"/>
                      <a:pt x="207" y="1200"/>
                      <a:pt x="402" y="1200"/>
                    </a:cubicBezTo>
                    <a:close/>
                    <a:moveTo>
                      <a:pt x="1486" y="1708"/>
                    </a:moveTo>
                    <a:cubicBezTo>
                      <a:pt x="1483" y="1708"/>
                      <a:pt x="1481" y="1707"/>
                      <a:pt x="1479" y="1705"/>
                    </a:cubicBezTo>
                    <a:cubicBezTo>
                      <a:pt x="1070" y="1324"/>
                      <a:pt x="695" y="1233"/>
                      <a:pt x="451" y="1223"/>
                    </a:cubicBezTo>
                    <a:cubicBezTo>
                      <a:pt x="187" y="1212"/>
                      <a:pt x="18" y="1293"/>
                      <a:pt x="16" y="1294"/>
                    </a:cubicBezTo>
                    <a:cubicBezTo>
                      <a:pt x="13" y="1296"/>
                      <a:pt x="8" y="1295"/>
                      <a:pt x="6" y="1293"/>
                    </a:cubicBezTo>
                    <a:cubicBezTo>
                      <a:pt x="2" y="1291"/>
                      <a:pt x="0" y="1288"/>
                      <a:pt x="0" y="1284"/>
                    </a:cubicBezTo>
                    <a:cubicBezTo>
                      <a:pt x="0" y="1178"/>
                      <a:pt x="510" y="425"/>
                      <a:pt x="531" y="393"/>
                    </a:cubicBezTo>
                    <a:cubicBezTo>
                      <a:pt x="533" y="392"/>
                      <a:pt x="535" y="390"/>
                      <a:pt x="537" y="389"/>
                    </a:cubicBezTo>
                    <a:cubicBezTo>
                      <a:pt x="540" y="388"/>
                      <a:pt x="912" y="274"/>
                      <a:pt x="1285" y="172"/>
                    </a:cubicBezTo>
                    <a:cubicBezTo>
                      <a:pt x="2047" y="-38"/>
                      <a:pt x="2073" y="-3"/>
                      <a:pt x="2084" y="12"/>
                    </a:cubicBezTo>
                    <a:cubicBezTo>
                      <a:pt x="2135" y="79"/>
                      <a:pt x="2745" y="602"/>
                      <a:pt x="2751" y="607"/>
                    </a:cubicBezTo>
                    <a:cubicBezTo>
                      <a:pt x="2755" y="612"/>
                      <a:pt x="2756" y="618"/>
                      <a:pt x="2752" y="623"/>
                    </a:cubicBezTo>
                    <a:cubicBezTo>
                      <a:pt x="2601" y="818"/>
                      <a:pt x="2389" y="945"/>
                      <a:pt x="2185" y="1069"/>
                    </a:cubicBezTo>
                    <a:cubicBezTo>
                      <a:pt x="2054" y="1150"/>
                      <a:pt x="1917" y="1232"/>
                      <a:pt x="1798" y="1333"/>
                    </a:cubicBezTo>
                    <a:cubicBezTo>
                      <a:pt x="1780" y="1347"/>
                      <a:pt x="1672" y="1483"/>
                      <a:pt x="1593" y="1582"/>
                    </a:cubicBezTo>
                    <a:cubicBezTo>
                      <a:pt x="1547" y="1640"/>
                      <a:pt x="1508" y="1689"/>
                      <a:pt x="1495" y="1704"/>
                    </a:cubicBezTo>
                    <a:cubicBezTo>
                      <a:pt x="1493" y="1706"/>
                      <a:pt x="1490" y="1708"/>
                      <a:pt x="1487" y="170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161">
                <a:extLst>
                  <a:ext uri="{FF2B5EF4-FFF2-40B4-BE49-F238E27FC236}">
                    <a16:creationId xmlns:a16="http://schemas.microsoft.com/office/drawing/2014/main" id="{09A563C2-2C8C-1143-BE1D-E29690BB43BF}"/>
                  </a:ext>
                </a:extLst>
              </p:cNvPr>
              <p:cNvSpPr/>
              <p:nvPr/>
            </p:nvSpPr>
            <p:spPr>
              <a:xfrm>
                <a:off x="7890151" y="7392038"/>
                <a:ext cx="221021" cy="372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0" h="48">
                    <a:moveTo>
                      <a:pt x="280" y="30"/>
                    </a:moveTo>
                    <a:cubicBezTo>
                      <a:pt x="283" y="18"/>
                      <a:pt x="271" y="8"/>
                      <a:pt x="256" y="7"/>
                    </a:cubicBezTo>
                    <a:cubicBezTo>
                      <a:pt x="208" y="4"/>
                      <a:pt x="131" y="0"/>
                      <a:pt x="122" y="0"/>
                    </a:cubicBezTo>
                    <a:cubicBezTo>
                      <a:pt x="92" y="1"/>
                      <a:pt x="11" y="-2"/>
                      <a:pt x="1" y="31"/>
                    </a:cubicBezTo>
                    <a:cubicBezTo>
                      <a:pt x="-8" y="62"/>
                      <a:pt x="62" y="41"/>
                      <a:pt x="93" y="41"/>
                    </a:cubicBezTo>
                    <a:cubicBezTo>
                      <a:pt x="145" y="39"/>
                      <a:pt x="196" y="41"/>
                      <a:pt x="246" y="47"/>
                    </a:cubicBezTo>
                    <a:cubicBezTo>
                      <a:pt x="262" y="49"/>
                      <a:pt x="276" y="41"/>
                      <a:pt x="280" y="3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162">
                <a:extLst>
                  <a:ext uri="{FF2B5EF4-FFF2-40B4-BE49-F238E27FC236}">
                    <a16:creationId xmlns:a16="http://schemas.microsoft.com/office/drawing/2014/main" id="{DE4F9444-7DB9-4A4C-8CEB-90E3E85CB907}"/>
                  </a:ext>
                </a:extLst>
              </p:cNvPr>
              <p:cNvSpPr/>
              <p:nvPr/>
            </p:nvSpPr>
            <p:spPr>
              <a:xfrm>
                <a:off x="8747299" y="7532256"/>
                <a:ext cx="107737" cy="364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" h="461">
                    <a:moveTo>
                      <a:pt x="0" y="356"/>
                    </a:moveTo>
                    <a:cubicBezTo>
                      <a:pt x="0" y="356"/>
                      <a:pt x="17" y="90"/>
                      <a:pt x="45" y="0"/>
                    </a:cubicBezTo>
                    <a:lnTo>
                      <a:pt x="137" y="461"/>
                    </a:ln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163">
                <a:extLst>
                  <a:ext uri="{FF2B5EF4-FFF2-40B4-BE49-F238E27FC236}">
                    <a16:creationId xmlns:a16="http://schemas.microsoft.com/office/drawing/2014/main" id="{C8B68644-6961-154F-BBE9-B65939A30748}"/>
                  </a:ext>
                </a:extLst>
              </p:cNvPr>
              <p:cNvSpPr/>
              <p:nvPr/>
            </p:nvSpPr>
            <p:spPr>
              <a:xfrm>
                <a:off x="9011097" y="6586383"/>
                <a:ext cx="763669" cy="6004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5" h="759">
                    <a:moveTo>
                      <a:pt x="965" y="660"/>
                    </a:moveTo>
                    <a:cubicBezTo>
                      <a:pt x="749" y="400"/>
                      <a:pt x="489" y="176"/>
                      <a:pt x="200" y="0"/>
                    </a:cubicBezTo>
                    <a:cubicBezTo>
                      <a:pt x="143" y="12"/>
                      <a:pt x="75" y="28"/>
                      <a:pt x="0" y="46"/>
                    </a:cubicBezTo>
                    <a:cubicBezTo>
                      <a:pt x="329" y="228"/>
                      <a:pt x="599" y="490"/>
                      <a:pt x="862" y="759"/>
                    </a:cubicBezTo>
                    <a:cubicBezTo>
                      <a:pt x="886" y="738"/>
                      <a:pt x="942" y="683"/>
                      <a:pt x="965" y="66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164">
                <a:extLst>
                  <a:ext uri="{FF2B5EF4-FFF2-40B4-BE49-F238E27FC236}">
                    <a16:creationId xmlns:a16="http://schemas.microsoft.com/office/drawing/2014/main" id="{CA153FAE-1CC4-8644-9B5F-FA02BBBA14E8}"/>
                  </a:ext>
                </a:extLst>
              </p:cNvPr>
              <p:cNvSpPr/>
              <p:nvPr/>
            </p:nvSpPr>
            <p:spPr>
              <a:xfrm>
                <a:off x="7983630" y="6746405"/>
                <a:ext cx="1091635" cy="3081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79" h="390">
                    <a:moveTo>
                      <a:pt x="151" y="162"/>
                    </a:moveTo>
                    <a:cubicBezTo>
                      <a:pt x="146" y="169"/>
                      <a:pt x="82" y="264"/>
                      <a:pt x="0" y="389"/>
                    </a:cubicBezTo>
                    <a:cubicBezTo>
                      <a:pt x="26" y="392"/>
                      <a:pt x="55" y="386"/>
                      <a:pt x="74" y="383"/>
                    </a:cubicBezTo>
                    <a:cubicBezTo>
                      <a:pt x="204" y="363"/>
                      <a:pt x="332" y="329"/>
                      <a:pt x="456" y="287"/>
                    </a:cubicBezTo>
                    <a:cubicBezTo>
                      <a:pt x="588" y="241"/>
                      <a:pt x="718" y="182"/>
                      <a:pt x="856" y="156"/>
                    </a:cubicBezTo>
                    <a:cubicBezTo>
                      <a:pt x="984" y="132"/>
                      <a:pt x="1118" y="135"/>
                      <a:pt x="1244" y="103"/>
                    </a:cubicBezTo>
                    <a:cubicBezTo>
                      <a:pt x="1302" y="88"/>
                      <a:pt x="1364" y="58"/>
                      <a:pt x="1379" y="0"/>
                    </a:cubicBezTo>
                    <a:cubicBezTo>
                      <a:pt x="1323" y="2"/>
                      <a:pt x="1268" y="7"/>
                      <a:pt x="1212" y="12"/>
                    </a:cubicBezTo>
                    <a:cubicBezTo>
                      <a:pt x="1110" y="20"/>
                      <a:pt x="1008" y="28"/>
                      <a:pt x="906" y="36"/>
                    </a:cubicBezTo>
                    <a:cubicBezTo>
                      <a:pt x="700" y="52"/>
                      <a:pt x="494" y="68"/>
                      <a:pt x="295" y="119"/>
                    </a:cubicBezTo>
                    <a:cubicBezTo>
                      <a:pt x="220" y="141"/>
                      <a:pt x="169" y="156"/>
                      <a:pt x="155" y="161"/>
                    </a:cubicBezTo>
                    <a:cubicBezTo>
                      <a:pt x="154" y="161"/>
                      <a:pt x="152" y="162"/>
                      <a:pt x="151" y="16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165">
                <a:extLst>
                  <a:ext uri="{FF2B5EF4-FFF2-40B4-BE49-F238E27FC236}">
                    <a16:creationId xmlns:a16="http://schemas.microsoft.com/office/drawing/2014/main" id="{1F8DF6ED-7AE7-5A4B-8C89-8A1D428AB362}"/>
                  </a:ext>
                </a:extLst>
              </p:cNvPr>
              <p:cNvSpPr/>
              <p:nvPr/>
            </p:nvSpPr>
            <p:spPr>
              <a:xfrm>
                <a:off x="7651702" y="5108952"/>
                <a:ext cx="1713503" cy="18743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64" h="2367">
                    <a:moveTo>
                      <a:pt x="2163" y="1903"/>
                    </a:moveTo>
                    <a:cubicBezTo>
                      <a:pt x="2155" y="1868"/>
                      <a:pt x="2118" y="1849"/>
                      <a:pt x="2087" y="1830"/>
                    </a:cubicBezTo>
                    <a:cubicBezTo>
                      <a:pt x="1929" y="1734"/>
                      <a:pt x="1851" y="1545"/>
                      <a:pt x="1818" y="1363"/>
                    </a:cubicBezTo>
                    <a:cubicBezTo>
                      <a:pt x="1783" y="1181"/>
                      <a:pt x="1808" y="971"/>
                      <a:pt x="1750" y="795"/>
                    </a:cubicBezTo>
                    <a:cubicBezTo>
                      <a:pt x="1650" y="878"/>
                      <a:pt x="1469" y="839"/>
                      <a:pt x="1369" y="755"/>
                    </a:cubicBezTo>
                    <a:cubicBezTo>
                      <a:pt x="1159" y="574"/>
                      <a:pt x="1063" y="275"/>
                      <a:pt x="1093" y="0"/>
                    </a:cubicBezTo>
                    <a:cubicBezTo>
                      <a:pt x="1040" y="4"/>
                      <a:pt x="966" y="12"/>
                      <a:pt x="913" y="17"/>
                    </a:cubicBezTo>
                    <a:cubicBezTo>
                      <a:pt x="957" y="175"/>
                      <a:pt x="913" y="353"/>
                      <a:pt x="858" y="506"/>
                    </a:cubicBezTo>
                    <a:cubicBezTo>
                      <a:pt x="832" y="573"/>
                      <a:pt x="805" y="641"/>
                      <a:pt x="757" y="694"/>
                    </a:cubicBezTo>
                    <a:cubicBezTo>
                      <a:pt x="708" y="746"/>
                      <a:pt x="633" y="779"/>
                      <a:pt x="564" y="761"/>
                    </a:cubicBezTo>
                    <a:cubicBezTo>
                      <a:pt x="507" y="745"/>
                      <a:pt x="465" y="696"/>
                      <a:pt x="433" y="647"/>
                    </a:cubicBezTo>
                    <a:cubicBezTo>
                      <a:pt x="351" y="518"/>
                      <a:pt x="312" y="326"/>
                      <a:pt x="324" y="174"/>
                    </a:cubicBezTo>
                    <a:cubicBezTo>
                      <a:pt x="258" y="189"/>
                      <a:pt x="175" y="247"/>
                      <a:pt x="113" y="275"/>
                    </a:cubicBezTo>
                    <a:cubicBezTo>
                      <a:pt x="113" y="275"/>
                      <a:pt x="141" y="782"/>
                      <a:pt x="68" y="1027"/>
                    </a:cubicBezTo>
                    <a:cubicBezTo>
                      <a:pt x="22" y="1180"/>
                      <a:pt x="-41" y="1351"/>
                      <a:pt x="36" y="1489"/>
                    </a:cubicBezTo>
                    <a:cubicBezTo>
                      <a:pt x="94" y="1592"/>
                      <a:pt x="211" y="1642"/>
                      <a:pt x="322" y="1678"/>
                    </a:cubicBezTo>
                    <a:cubicBezTo>
                      <a:pt x="459" y="1841"/>
                      <a:pt x="484" y="2088"/>
                      <a:pt x="385" y="2275"/>
                    </a:cubicBezTo>
                    <a:cubicBezTo>
                      <a:pt x="375" y="2292"/>
                      <a:pt x="365" y="2309"/>
                      <a:pt x="369" y="2328"/>
                    </a:cubicBezTo>
                    <a:cubicBezTo>
                      <a:pt x="375" y="2367"/>
                      <a:pt x="429" y="2372"/>
                      <a:pt x="468" y="2365"/>
                    </a:cubicBezTo>
                    <a:cubicBezTo>
                      <a:pt x="752" y="2319"/>
                      <a:pt x="1017" y="2180"/>
                      <a:pt x="1305" y="2164"/>
                    </a:cubicBezTo>
                    <a:cubicBezTo>
                      <a:pt x="1455" y="2155"/>
                      <a:pt x="1605" y="2180"/>
                      <a:pt x="1755" y="2170"/>
                    </a:cubicBezTo>
                    <a:cubicBezTo>
                      <a:pt x="1905" y="2159"/>
                      <a:pt x="2064" y="2103"/>
                      <a:pt x="2144" y="1976"/>
                    </a:cubicBezTo>
                    <a:cubicBezTo>
                      <a:pt x="2157" y="1954"/>
                      <a:pt x="2168" y="1928"/>
                      <a:pt x="2163" y="190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166">
                <a:extLst>
                  <a:ext uri="{FF2B5EF4-FFF2-40B4-BE49-F238E27FC236}">
                    <a16:creationId xmlns:a16="http://schemas.microsoft.com/office/drawing/2014/main" id="{5E172D7B-206E-E44B-B94A-741237AA540C}"/>
                  </a:ext>
                </a:extLst>
              </p:cNvPr>
              <p:cNvSpPr/>
              <p:nvPr/>
            </p:nvSpPr>
            <p:spPr>
              <a:xfrm>
                <a:off x="7643781" y="5098654"/>
                <a:ext cx="1730139" cy="18941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5" h="2392">
                    <a:moveTo>
                      <a:pt x="135" y="295"/>
                    </a:moveTo>
                    <a:cubicBezTo>
                      <a:pt x="139" y="361"/>
                      <a:pt x="158" y="812"/>
                      <a:pt x="89" y="1044"/>
                    </a:cubicBezTo>
                    <a:cubicBezTo>
                      <a:pt x="85" y="1057"/>
                      <a:pt x="81" y="1070"/>
                      <a:pt x="77" y="1083"/>
                    </a:cubicBezTo>
                    <a:cubicBezTo>
                      <a:pt x="33" y="1225"/>
                      <a:pt x="-12" y="1374"/>
                      <a:pt x="57" y="1497"/>
                    </a:cubicBezTo>
                    <a:cubicBezTo>
                      <a:pt x="112" y="1597"/>
                      <a:pt x="229" y="1646"/>
                      <a:pt x="337" y="1681"/>
                    </a:cubicBezTo>
                    <a:lnTo>
                      <a:pt x="340" y="1682"/>
                    </a:lnTo>
                    <a:lnTo>
                      <a:pt x="342" y="1685"/>
                    </a:lnTo>
                    <a:cubicBezTo>
                      <a:pt x="481" y="1852"/>
                      <a:pt x="507" y="2102"/>
                      <a:pt x="405" y="2294"/>
                    </a:cubicBezTo>
                    <a:lnTo>
                      <a:pt x="404" y="2295"/>
                    </a:lnTo>
                    <a:cubicBezTo>
                      <a:pt x="396" y="2310"/>
                      <a:pt x="388" y="2325"/>
                      <a:pt x="390" y="2339"/>
                    </a:cubicBezTo>
                    <a:cubicBezTo>
                      <a:pt x="396" y="2372"/>
                      <a:pt x="450" y="2372"/>
                      <a:pt x="477" y="2368"/>
                    </a:cubicBezTo>
                    <a:cubicBezTo>
                      <a:pt x="598" y="2348"/>
                      <a:pt x="719" y="2310"/>
                      <a:pt x="835" y="2274"/>
                    </a:cubicBezTo>
                    <a:cubicBezTo>
                      <a:pt x="990" y="2225"/>
                      <a:pt x="1150" y="2175"/>
                      <a:pt x="1315" y="2166"/>
                    </a:cubicBezTo>
                    <a:cubicBezTo>
                      <a:pt x="1388" y="2161"/>
                      <a:pt x="1463" y="2166"/>
                      <a:pt x="1535" y="2169"/>
                    </a:cubicBezTo>
                    <a:cubicBezTo>
                      <a:pt x="1611" y="2173"/>
                      <a:pt x="1689" y="2177"/>
                      <a:pt x="1765" y="2172"/>
                    </a:cubicBezTo>
                    <a:cubicBezTo>
                      <a:pt x="1940" y="2160"/>
                      <a:pt x="2078" y="2091"/>
                      <a:pt x="2145" y="1982"/>
                    </a:cubicBezTo>
                    <a:cubicBezTo>
                      <a:pt x="2162" y="1957"/>
                      <a:pt x="2167" y="1936"/>
                      <a:pt x="2163" y="1919"/>
                    </a:cubicBezTo>
                    <a:cubicBezTo>
                      <a:pt x="2157" y="1891"/>
                      <a:pt x="2128" y="1874"/>
                      <a:pt x="2101" y="1858"/>
                    </a:cubicBezTo>
                    <a:lnTo>
                      <a:pt x="2093" y="1852"/>
                    </a:lnTo>
                    <a:cubicBezTo>
                      <a:pt x="1919" y="1748"/>
                      <a:pt x="1847" y="1536"/>
                      <a:pt x="1817" y="1378"/>
                    </a:cubicBezTo>
                    <a:cubicBezTo>
                      <a:pt x="1803" y="1301"/>
                      <a:pt x="1799" y="1218"/>
                      <a:pt x="1795" y="1138"/>
                    </a:cubicBezTo>
                    <a:cubicBezTo>
                      <a:pt x="1790" y="1033"/>
                      <a:pt x="1785" y="923"/>
                      <a:pt x="1756" y="825"/>
                    </a:cubicBezTo>
                    <a:cubicBezTo>
                      <a:pt x="1650" y="899"/>
                      <a:pt x="1473" y="861"/>
                      <a:pt x="1373" y="775"/>
                    </a:cubicBezTo>
                    <a:cubicBezTo>
                      <a:pt x="1173" y="604"/>
                      <a:pt x="1064" y="311"/>
                      <a:pt x="1092" y="24"/>
                    </a:cubicBezTo>
                    <a:cubicBezTo>
                      <a:pt x="1068" y="27"/>
                      <a:pt x="1041" y="30"/>
                      <a:pt x="1015" y="32"/>
                    </a:cubicBezTo>
                    <a:cubicBezTo>
                      <a:pt x="988" y="36"/>
                      <a:pt x="961" y="38"/>
                      <a:pt x="937" y="40"/>
                    </a:cubicBezTo>
                    <a:cubicBezTo>
                      <a:pt x="970" y="171"/>
                      <a:pt x="951" y="324"/>
                      <a:pt x="878" y="523"/>
                    </a:cubicBezTo>
                    <a:cubicBezTo>
                      <a:pt x="852" y="593"/>
                      <a:pt x="826" y="661"/>
                      <a:pt x="776" y="714"/>
                    </a:cubicBezTo>
                    <a:cubicBezTo>
                      <a:pt x="719" y="775"/>
                      <a:pt x="639" y="803"/>
                      <a:pt x="572" y="784"/>
                    </a:cubicBezTo>
                    <a:cubicBezTo>
                      <a:pt x="522" y="769"/>
                      <a:pt x="477" y="731"/>
                      <a:pt x="435" y="665"/>
                    </a:cubicBezTo>
                    <a:cubicBezTo>
                      <a:pt x="359" y="547"/>
                      <a:pt x="315" y="362"/>
                      <a:pt x="323" y="202"/>
                    </a:cubicBezTo>
                    <a:cubicBezTo>
                      <a:pt x="285" y="213"/>
                      <a:pt x="242" y="237"/>
                      <a:pt x="200" y="261"/>
                    </a:cubicBezTo>
                    <a:cubicBezTo>
                      <a:pt x="178" y="273"/>
                      <a:pt x="156" y="286"/>
                      <a:pt x="135" y="295"/>
                    </a:cubicBezTo>
                    <a:close/>
                    <a:moveTo>
                      <a:pt x="450" y="2392"/>
                    </a:moveTo>
                    <a:cubicBezTo>
                      <a:pt x="411" y="2392"/>
                      <a:pt x="375" y="2377"/>
                      <a:pt x="369" y="2343"/>
                    </a:cubicBezTo>
                    <a:cubicBezTo>
                      <a:pt x="366" y="2321"/>
                      <a:pt x="376" y="2302"/>
                      <a:pt x="385" y="2285"/>
                    </a:cubicBezTo>
                    <a:lnTo>
                      <a:pt x="386" y="2284"/>
                    </a:lnTo>
                    <a:cubicBezTo>
                      <a:pt x="484" y="2100"/>
                      <a:pt x="460" y="1861"/>
                      <a:pt x="327" y="1701"/>
                    </a:cubicBezTo>
                    <a:cubicBezTo>
                      <a:pt x="217" y="1665"/>
                      <a:pt x="97" y="1613"/>
                      <a:pt x="38" y="1507"/>
                    </a:cubicBezTo>
                    <a:cubicBezTo>
                      <a:pt x="-36" y="1377"/>
                      <a:pt x="14" y="1217"/>
                      <a:pt x="57" y="1077"/>
                    </a:cubicBezTo>
                    <a:cubicBezTo>
                      <a:pt x="61" y="1064"/>
                      <a:pt x="64" y="1051"/>
                      <a:pt x="68" y="1038"/>
                    </a:cubicBezTo>
                    <a:cubicBezTo>
                      <a:pt x="141" y="797"/>
                      <a:pt x="114" y="295"/>
                      <a:pt x="114" y="289"/>
                    </a:cubicBezTo>
                    <a:lnTo>
                      <a:pt x="114" y="282"/>
                    </a:lnTo>
                    <a:lnTo>
                      <a:pt x="120" y="279"/>
                    </a:lnTo>
                    <a:cubicBezTo>
                      <a:pt x="142" y="269"/>
                      <a:pt x="165" y="256"/>
                      <a:pt x="190" y="242"/>
                    </a:cubicBezTo>
                    <a:cubicBezTo>
                      <a:pt x="238" y="215"/>
                      <a:pt x="288" y="187"/>
                      <a:pt x="333" y="177"/>
                    </a:cubicBezTo>
                    <a:lnTo>
                      <a:pt x="347" y="173"/>
                    </a:lnTo>
                    <a:lnTo>
                      <a:pt x="346" y="188"/>
                    </a:lnTo>
                    <a:cubicBezTo>
                      <a:pt x="333" y="348"/>
                      <a:pt x="376" y="536"/>
                      <a:pt x="453" y="654"/>
                    </a:cubicBezTo>
                    <a:cubicBezTo>
                      <a:pt x="493" y="715"/>
                      <a:pt x="533" y="751"/>
                      <a:pt x="578" y="763"/>
                    </a:cubicBezTo>
                    <a:cubicBezTo>
                      <a:pt x="637" y="780"/>
                      <a:pt x="709" y="755"/>
                      <a:pt x="760" y="700"/>
                    </a:cubicBezTo>
                    <a:cubicBezTo>
                      <a:pt x="806" y="649"/>
                      <a:pt x="833" y="584"/>
                      <a:pt x="858" y="516"/>
                    </a:cubicBezTo>
                    <a:cubicBezTo>
                      <a:pt x="932" y="315"/>
                      <a:pt x="950" y="162"/>
                      <a:pt x="913" y="34"/>
                    </a:cubicBezTo>
                    <a:lnTo>
                      <a:pt x="910" y="21"/>
                    </a:lnTo>
                    <a:lnTo>
                      <a:pt x="923" y="20"/>
                    </a:lnTo>
                    <a:cubicBezTo>
                      <a:pt x="950" y="17"/>
                      <a:pt x="980" y="14"/>
                      <a:pt x="1012" y="12"/>
                    </a:cubicBezTo>
                    <a:cubicBezTo>
                      <a:pt x="1044" y="8"/>
                      <a:pt x="1077" y="5"/>
                      <a:pt x="1104" y="2"/>
                    </a:cubicBezTo>
                    <a:lnTo>
                      <a:pt x="1117" y="0"/>
                    </a:lnTo>
                    <a:lnTo>
                      <a:pt x="1115" y="14"/>
                    </a:lnTo>
                    <a:cubicBezTo>
                      <a:pt x="1083" y="297"/>
                      <a:pt x="1189" y="590"/>
                      <a:pt x="1387" y="759"/>
                    </a:cubicBezTo>
                    <a:cubicBezTo>
                      <a:pt x="1484" y="842"/>
                      <a:pt x="1658" y="879"/>
                      <a:pt x="1754" y="799"/>
                    </a:cubicBezTo>
                    <a:lnTo>
                      <a:pt x="1766" y="789"/>
                    </a:lnTo>
                    <a:lnTo>
                      <a:pt x="1771" y="805"/>
                    </a:lnTo>
                    <a:cubicBezTo>
                      <a:pt x="1805" y="909"/>
                      <a:pt x="1812" y="1025"/>
                      <a:pt x="1816" y="1137"/>
                    </a:cubicBezTo>
                    <a:cubicBezTo>
                      <a:pt x="1821" y="1217"/>
                      <a:pt x="1824" y="1298"/>
                      <a:pt x="1839" y="1374"/>
                    </a:cubicBezTo>
                    <a:cubicBezTo>
                      <a:pt x="1867" y="1528"/>
                      <a:pt x="1937" y="1733"/>
                      <a:pt x="2104" y="1835"/>
                    </a:cubicBezTo>
                    <a:lnTo>
                      <a:pt x="2112" y="1839"/>
                    </a:lnTo>
                    <a:cubicBezTo>
                      <a:pt x="2142" y="1857"/>
                      <a:pt x="2176" y="1878"/>
                      <a:pt x="2184" y="1915"/>
                    </a:cubicBezTo>
                    <a:cubicBezTo>
                      <a:pt x="2189" y="1938"/>
                      <a:pt x="2183" y="1963"/>
                      <a:pt x="2163" y="1994"/>
                    </a:cubicBezTo>
                    <a:cubicBezTo>
                      <a:pt x="2093" y="2108"/>
                      <a:pt x="1948" y="2180"/>
                      <a:pt x="1766" y="2193"/>
                    </a:cubicBezTo>
                    <a:cubicBezTo>
                      <a:pt x="1689" y="2198"/>
                      <a:pt x="1610" y="2195"/>
                      <a:pt x="1534" y="2191"/>
                    </a:cubicBezTo>
                    <a:cubicBezTo>
                      <a:pt x="1462" y="2187"/>
                      <a:pt x="1388" y="2183"/>
                      <a:pt x="1316" y="2187"/>
                    </a:cubicBezTo>
                    <a:cubicBezTo>
                      <a:pt x="1154" y="2197"/>
                      <a:pt x="995" y="2247"/>
                      <a:pt x="842" y="2295"/>
                    </a:cubicBezTo>
                    <a:cubicBezTo>
                      <a:pt x="725" y="2331"/>
                      <a:pt x="604" y="2369"/>
                      <a:pt x="481" y="2389"/>
                    </a:cubicBezTo>
                    <a:cubicBezTo>
                      <a:pt x="470" y="2391"/>
                      <a:pt x="461" y="2392"/>
                      <a:pt x="450" y="239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167">
                <a:extLst>
                  <a:ext uri="{FF2B5EF4-FFF2-40B4-BE49-F238E27FC236}">
                    <a16:creationId xmlns:a16="http://schemas.microsoft.com/office/drawing/2014/main" id="{43F661B3-B7D1-6949-898B-81738C90169B}"/>
                  </a:ext>
                </a:extLst>
              </p:cNvPr>
              <p:cNvSpPr/>
              <p:nvPr/>
            </p:nvSpPr>
            <p:spPr>
              <a:xfrm>
                <a:off x="8126223" y="5778351"/>
                <a:ext cx="156853" cy="60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77">
                    <a:moveTo>
                      <a:pt x="21" y="77"/>
                    </a:moveTo>
                    <a:cubicBezTo>
                      <a:pt x="24" y="77"/>
                      <a:pt x="26" y="77"/>
                      <a:pt x="29" y="76"/>
                    </a:cubicBezTo>
                    <a:cubicBezTo>
                      <a:pt x="69" y="71"/>
                      <a:pt x="108" y="65"/>
                      <a:pt x="149" y="58"/>
                    </a:cubicBezTo>
                    <a:cubicBezTo>
                      <a:pt x="161" y="57"/>
                      <a:pt x="194" y="60"/>
                      <a:pt x="198" y="44"/>
                    </a:cubicBezTo>
                    <a:cubicBezTo>
                      <a:pt x="200" y="41"/>
                      <a:pt x="198" y="36"/>
                      <a:pt x="198" y="33"/>
                    </a:cubicBezTo>
                    <a:cubicBezTo>
                      <a:pt x="197" y="23"/>
                      <a:pt x="193" y="8"/>
                      <a:pt x="184" y="4"/>
                    </a:cubicBezTo>
                    <a:cubicBezTo>
                      <a:pt x="173" y="-3"/>
                      <a:pt x="154" y="2"/>
                      <a:pt x="142" y="4"/>
                    </a:cubicBezTo>
                    <a:cubicBezTo>
                      <a:pt x="103" y="13"/>
                      <a:pt x="64" y="19"/>
                      <a:pt x="25" y="23"/>
                    </a:cubicBezTo>
                    <a:cubicBezTo>
                      <a:pt x="15" y="25"/>
                      <a:pt x="5" y="27"/>
                      <a:pt x="2" y="38"/>
                    </a:cubicBezTo>
                    <a:cubicBezTo>
                      <a:pt x="-1" y="45"/>
                      <a:pt x="0" y="52"/>
                      <a:pt x="2" y="60"/>
                    </a:cubicBezTo>
                    <a:cubicBezTo>
                      <a:pt x="2" y="64"/>
                      <a:pt x="2" y="68"/>
                      <a:pt x="5" y="71"/>
                    </a:cubicBezTo>
                    <a:cubicBezTo>
                      <a:pt x="8" y="76"/>
                      <a:pt x="15" y="77"/>
                      <a:pt x="21" y="7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168">
                <a:extLst>
                  <a:ext uri="{FF2B5EF4-FFF2-40B4-BE49-F238E27FC236}">
                    <a16:creationId xmlns:a16="http://schemas.microsoft.com/office/drawing/2014/main" id="{424B4A73-9114-9B44-A269-48813A01DC01}"/>
                  </a:ext>
                </a:extLst>
              </p:cNvPr>
              <p:cNvSpPr/>
              <p:nvPr/>
            </p:nvSpPr>
            <p:spPr>
              <a:xfrm>
                <a:off x="8014525" y="6711548"/>
                <a:ext cx="592557" cy="459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9" h="59">
                    <a:moveTo>
                      <a:pt x="0" y="0"/>
                    </a:moveTo>
                    <a:cubicBezTo>
                      <a:pt x="61" y="19"/>
                      <a:pt x="123" y="31"/>
                      <a:pt x="184" y="37"/>
                    </a:cubicBezTo>
                    <a:cubicBezTo>
                      <a:pt x="247" y="44"/>
                      <a:pt x="310" y="47"/>
                      <a:pt x="373" y="44"/>
                    </a:cubicBezTo>
                    <a:cubicBezTo>
                      <a:pt x="436" y="43"/>
                      <a:pt x="499" y="37"/>
                      <a:pt x="562" y="28"/>
                    </a:cubicBezTo>
                    <a:cubicBezTo>
                      <a:pt x="593" y="24"/>
                      <a:pt x="623" y="20"/>
                      <a:pt x="655" y="15"/>
                    </a:cubicBezTo>
                    <a:lnTo>
                      <a:pt x="749" y="1"/>
                    </a:lnTo>
                    <a:cubicBezTo>
                      <a:pt x="718" y="8"/>
                      <a:pt x="687" y="15"/>
                      <a:pt x="656" y="22"/>
                    </a:cubicBezTo>
                    <a:cubicBezTo>
                      <a:pt x="625" y="28"/>
                      <a:pt x="594" y="34"/>
                      <a:pt x="563" y="39"/>
                    </a:cubicBezTo>
                    <a:cubicBezTo>
                      <a:pt x="500" y="50"/>
                      <a:pt x="437" y="56"/>
                      <a:pt x="374" y="58"/>
                    </a:cubicBezTo>
                    <a:cubicBezTo>
                      <a:pt x="310" y="60"/>
                      <a:pt x="247" y="58"/>
                      <a:pt x="184" y="49"/>
                    </a:cubicBezTo>
                    <a:lnTo>
                      <a:pt x="136" y="41"/>
                    </a:lnTo>
                    <a:lnTo>
                      <a:pt x="90" y="30"/>
                    </a:lnTo>
                    <a:lnTo>
                      <a:pt x="44" y="16"/>
                    </a:lnTo>
                    <a:cubicBezTo>
                      <a:pt x="30" y="11"/>
                      <a:pt x="15" y="6"/>
                      <a:pt x="0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169">
                <a:extLst>
                  <a:ext uri="{FF2B5EF4-FFF2-40B4-BE49-F238E27FC236}">
                    <a16:creationId xmlns:a16="http://schemas.microsoft.com/office/drawing/2014/main" id="{7086D143-DD2F-854A-876B-F05A1F0CA8CF}"/>
                  </a:ext>
                </a:extLst>
              </p:cNvPr>
              <p:cNvSpPr/>
              <p:nvPr/>
            </p:nvSpPr>
            <p:spPr>
              <a:xfrm>
                <a:off x="8515188" y="6347142"/>
                <a:ext cx="512546" cy="2432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8" h="308">
                    <a:moveTo>
                      <a:pt x="0" y="306"/>
                    </a:moveTo>
                    <a:cubicBezTo>
                      <a:pt x="62" y="310"/>
                      <a:pt x="124" y="302"/>
                      <a:pt x="185" y="288"/>
                    </a:cubicBezTo>
                    <a:cubicBezTo>
                      <a:pt x="245" y="274"/>
                      <a:pt x="304" y="256"/>
                      <a:pt x="360" y="230"/>
                    </a:cubicBezTo>
                    <a:cubicBezTo>
                      <a:pt x="389" y="217"/>
                      <a:pt x="415" y="202"/>
                      <a:pt x="441" y="186"/>
                    </a:cubicBezTo>
                    <a:cubicBezTo>
                      <a:pt x="468" y="170"/>
                      <a:pt x="491" y="150"/>
                      <a:pt x="514" y="128"/>
                    </a:cubicBezTo>
                    <a:cubicBezTo>
                      <a:pt x="536" y="107"/>
                      <a:pt x="558" y="85"/>
                      <a:pt x="579" y="62"/>
                    </a:cubicBezTo>
                    <a:cubicBezTo>
                      <a:pt x="601" y="40"/>
                      <a:pt x="624" y="19"/>
                      <a:pt x="648" y="0"/>
                    </a:cubicBezTo>
                    <a:cubicBezTo>
                      <a:pt x="601" y="40"/>
                      <a:pt x="562" y="88"/>
                      <a:pt x="518" y="133"/>
                    </a:cubicBezTo>
                    <a:cubicBezTo>
                      <a:pt x="474" y="177"/>
                      <a:pt x="421" y="214"/>
                      <a:pt x="364" y="237"/>
                    </a:cubicBezTo>
                    <a:cubicBezTo>
                      <a:pt x="306" y="262"/>
                      <a:pt x="246" y="279"/>
                      <a:pt x="185" y="292"/>
                    </a:cubicBezTo>
                    <a:cubicBezTo>
                      <a:pt x="125" y="304"/>
                      <a:pt x="62" y="312"/>
                      <a:pt x="0" y="30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sp>
          <p:nvSpPr>
            <p:cNvPr id="74" name="Freeform 73">
              <a:extLst>
                <a:ext uri="{FF2B5EF4-FFF2-40B4-BE49-F238E27FC236}">
                  <a16:creationId xmlns:a16="http://schemas.microsoft.com/office/drawing/2014/main" id="{3E70E40A-27AC-5C43-9CDB-A0733597550C}"/>
                </a:ext>
              </a:extLst>
            </p:cNvPr>
            <p:cNvSpPr/>
            <p:nvPr/>
          </p:nvSpPr>
          <p:spPr>
            <a:xfrm>
              <a:off x="11806366" y="5363709"/>
              <a:ext cx="382627" cy="383419"/>
            </a:xfrm>
            <a:custGeom>
              <a:avLst/>
              <a:gdLst>
                <a:gd name="connsiteX0" fmla="*/ 191314 w 382627"/>
                <a:gd name="connsiteY0" fmla="*/ 0 h 383419"/>
                <a:gd name="connsiteX1" fmla="*/ 382627 w 382627"/>
                <a:gd name="connsiteY1" fmla="*/ 192105 h 383419"/>
                <a:gd name="connsiteX2" fmla="*/ 191314 w 382627"/>
                <a:gd name="connsiteY2" fmla="*/ 383419 h 383419"/>
                <a:gd name="connsiteX3" fmla="*/ 0 w 382627"/>
                <a:gd name="connsiteY3" fmla="*/ 192105 h 383419"/>
                <a:gd name="connsiteX4" fmla="*/ 191314 w 382627"/>
                <a:gd name="connsiteY4" fmla="*/ 0 h 38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627" h="383419">
                  <a:moveTo>
                    <a:pt x="191314" y="0"/>
                  </a:moveTo>
                  <a:cubicBezTo>
                    <a:pt x="297247" y="0"/>
                    <a:pt x="382627" y="86961"/>
                    <a:pt x="382627" y="192105"/>
                  </a:cubicBezTo>
                  <a:cubicBezTo>
                    <a:pt x="382627" y="297249"/>
                    <a:pt x="297247" y="383419"/>
                    <a:pt x="191314" y="383419"/>
                  </a:cubicBezTo>
                  <a:cubicBezTo>
                    <a:pt x="85380" y="383419"/>
                    <a:pt x="0" y="297249"/>
                    <a:pt x="0" y="192105"/>
                  </a:cubicBezTo>
                  <a:cubicBezTo>
                    <a:pt x="0" y="86961"/>
                    <a:pt x="85380" y="0"/>
                    <a:pt x="191314" y="0"/>
                  </a:cubicBezTo>
                  <a:close/>
                </a:path>
              </a:pathLst>
            </a:custGeom>
            <a:solidFill>
              <a:srgbClr val="0A316C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52529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>
            <a:extLst>
              <a:ext uri="{FF2B5EF4-FFF2-40B4-BE49-F238E27FC236}">
                <a16:creationId xmlns:a16="http://schemas.microsoft.com/office/drawing/2014/main" id="{4D660ABF-9C29-6B4A-8671-60D586354974}"/>
              </a:ext>
            </a:extLst>
          </p:cNvPr>
          <p:cNvGrpSpPr/>
          <p:nvPr/>
        </p:nvGrpSpPr>
        <p:grpSpPr>
          <a:xfrm>
            <a:off x="11889754" y="4303799"/>
            <a:ext cx="11019557" cy="7662241"/>
            <a:chOff x="11889754" y="4303799"/>
            <a:chExt cx="11019557" cy="7662241"/>
          </a:xfrm>
        </p:grpSpPr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E0F66D7A-A4EF-1F4F-AC04-AEC284CD1E25}"/>
                </a:ext>
              </a:extLst>
            </p:cNvPr>
            <p:cNvGrpSpPr/>
            <p:nvPr/>
          </p:nvGrpSpPr>
          <p:grpSpPr>
            <a:xfrm>
              <a:off x="12603743" y="4303799"/>
              <a:ext cx="10305568" cy="6848856"/>
              <a:chOff x="12603743" y="4303799"/>
              <a:chExt cx="10305568" cy="6848856"/>
            </a:xfrm>
          </p:grpSpPr>
          <p:sp>
            <p:nvSpPr>
              <p:cNvPr id="156" name="Freeform: Shape 154">
                <a:extLst>
                  <a:ext uri="{FF2B5EF4-FFF2-40B4-BE49-F238E27FC236}">
                    <a16:creationId xmlns:a16="http://schemas.microsoft.com/office/drawing/2014/main" id="{6ECA7A21-4732-2B4A-A246-BB50E24CE008}"/>
                  </a:ext>
                </a:extLst>
              </p:cNvPr>
              <p:cNvSpPr/>
              <p:nvPr/>
            </p:nvSpPr>
            <p:spPr>
              <a:xfrm>
                <a:off x="12603743" y="4303799"/>
                <a:ext cx="10281684" cy="68488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25" h="7744">
                    <a:moveTo>
                      <a:pt x="11218" y="3519"/>
                    </a:moveTo>
                    <a:cubicBezTo>
                      <a:pt x="11218" y="3519"/>
                      <a:pt x="11599" y="4962"/>
                      <a:pt x="11305" y="5608"/>
                    </a:cubicBezTo>
                    <a:cubicBezTo>
                      <a:pt x="11305" y="5569"/>
                      <a:pt x="11304" y="5530"/>
                      <a:pt x="11302" y="5492"/>
                    </a:cubicBezTo>
                    <a:cubicBezTo>
                      <a:pt x="11245" y="3328"/>
                      <a:pt x="9631" y="1111"/>
                      <a:pt x="7641" y="281"/>
                    </a:cubicBezTo>
                    <a:cubicBezTo>
                      <a:pt x="7244" y="116"/>
                      <a:pt x="6816" y="12"/>
                      <a:pt x="6384" y="0"/>
                    </a:cubicBezTo>
                    <a:cubicBezTo>
                      <a:pt x="6231" y="-4"/>
                      <a:pt x="6043" y="52"/>
                      <a:pt x="5895" y="33"/>
                    </a:cubicBezTo>
                    <a:cubicBezTo>
                      <a:pt x="6262" y="81"/>
                      <a:pt x="6620" y="264"/>
                      <a:pt x="6929" y="477"/>
                    </a:cubicBezTo>
                    <a:cubicBezTo>
                      <a:pt x="4861" y="79"/>
                      <a:pt x="2649" y="883"/>
                      <a:pt x="1299" y="2543"/>
                    </a:cubicBezTo>
                    <a:cubicBezTo>
                      <a:pt x="958" y="2962"/>
                      <a:pt x="697" y="3440"/>
                      <a:pt x="522" y="3947"/>
                    </a:cubicBezTo>
                    <a:cubicBezTo>
                      <a:pt x="530" y="3310"/>
                      <a:pt x="738" y="2593"/>
                      <a:pt x="738" y="2593"/>
                    </a:cubicBezTo>
                    <a:cubicBezTo>
                      <a:pt x="-551" y="4446"/>
                      <a:pt x="229" y="5853"/>
                      <a:pt x="281" y="5944"/>
                    </a:cubicBezTo>
                    <a:cubicBezTo>
                      <a:pt x="328" y="6421"/>
                      <a:pt x="449" y="6892"/>
                      <a:pt x="650" y="7335"/>
                    </a:cubicBezTo>
                    <a:lnTo>
                      <a:pt x="10543" y="7744"/>
                    </a:lnTo>
                    <a:cubicBezTo>
                      <a:pt x="10825" y="7564"/>
                      <a:pt x="11006" y="7304"/>
                      <a:pt x="11120" y="7006"/>
                    </a:cubicBezTo>
                    <a:cubicBezTo>
                      <a:pt x="11197" y="6897"/>
                      <a:pt x="12152" y="5488"/>
                      <a:pt x="11218" y="3519"/>
                    </a:cubicBezTo>
                    <a:close/>
                  </a:path>
                </a:pathLst>
              </a:custGeom>
              <a:solidFill>
                <a:srgbClr val="AEE4F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7" name="Freeform: Shape 155">
                <a:extLst>
                  <a:ext uri="{FF2B5EF4-FFF2-40B4-BE49-F238E27FC236}">
                    <a16:creationId xmlns:a16="http://schemas.microsoft.com/office/drawing/2014/main" id="{D86FF5F7-0C1B-6043-88DF-D9D53DE8B7D0}"/>
                  </a:ext>
                </a:extLst>
              </p:cNvPr>
              <p:cNvSpPr/>
              <p:nvPr/>
            </p:nvSpPr>
            <p:spPr>
              <a:xfrm>
                <a:off x="12629394" y="5689846"/>
                <a:ext cx="10279917" cy="54433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23" h="6155">
                    <a:moveTo>
                      <a:pt x="11588" y="3710"/>
                    </a:moveTo>
                    <a:cubicBezTo>
                      <a:pt x="11524" y="3693"/>
                      <a:pt x="11460" y="3678"/>
                      <a:pt x="11398" y="3661"/>
                    </a:cubicBezTo>
                    <a:cubicBezTo>
                      <a:pt x="11381" y="3795"/>
                      <a:pt x="11351" y="3917"/>
                      <a:pt x="11304" y="4019"/>
                    </a:cubicBezTo>
                    <a:cubicBezTo>
                      <a:pt x="11304" y="3980"/>
                      <a:pt x="11303" y="3943"/>
                      <a:pt x="11302" y="3905"/>
                    </a:cubicBezTo>
                    <a:cubicBezTo>
                      <a:pt x="11300" y="3814"/>
                      <a:pt x="11295" y="3724"/>
                      <a:pt x="11287" y="3634"/>
                    </a:cubicBezTo>
                    <a:cubicBezTo>
                      <a:pt x="10615" y="3468"/>
                      <a:pt x="9947" y="3333"/>
                      <a:pt x="9237" y="3208"/>
                    </a:cubicBezTo>
                    <a:cubicBezTo>
                      <a:pt x="7061" y="2812"/>
                      <a:pt x="5293" y="1666"/>
                      <a:pt x="3359" y="699"/>
                    </a:cubicBezTo>
                    <a:cubicBezTo>
                      <a:pt x="3301" y="670"/>
                      <a:pt x="3273" y="613"/>
                      <a:pt x="3215" y="584"/>
                    </a:cubicBezTo>
                    <a:cubicBezTo>
                      <a:pt x="2869" y="450"/>
                      <a:pt x="2568" y="237"/>
                      <a:pt x="2286" y="0"/>
                    </a:cubicBezTo>
                    <a:cubicBezTo>
                      <a:pt x="1924" y="276"/>
                      <a:pt x="1591" y="595"/>
                      <a:pt x="1298" y="955"/>
                    </a:cubicBezTo>
                    <a:cubicBezTo>
                      <a:pt x="958" y="1374"/>
                      <a:pt x="696" y="1851"/>
                      <a:pt x="521" y="2358"/>
                    </a:cubicBezTo>
                    <a:cubicBezTo>
                      <a:pt x="529" y="1722"/>
                      <a:pt x="738" y="1005"/>
                      <a:pt x="738" y="1005"/>
                    </a:cubicBezTo>
                    <a:cubicBezTo>
                      <a:pt x="-550" y="2859"/>
                      <a:pt x="228" y="4265"/>
                      <a:pt x="281" y="4356"/>
                    </a:cubicBezTo>
                    <a:cubicBezTo>
                      <a:pt x="327" y="4833"/>
                      <a:pt x="449" y="5304"/>
                      <a:pt x="651" y="5746"/>
                    </a:cubicBezTo>
                    <a:lnTo>
                      <a:pt x="10543" y="6155"/>
                    </a:lnTo>
                    <a:cubicBezTo>
                      <a:pt x="10825" y="5976"/>
                      <a:pt x="11005" y="5714"/>
                      <a:pt x="11119" y="5418"/>
                    </a:cubicBezTo>
                    <a:cubicBezTo>
                      <a:pt x="11170" y="5346"/>
                      <a:pt x="11602" y="4710"/>
                      <a:pt x="11623" y="3722"/>
                    </a:cubicBezTo>
                    <a:cubicBezTo>
                      <a:pt x="11592" y="3718"/>
                      <a:pt x="11562" y="3714"/>
                      <a:pt x="11531" y="3710"/>
                    </a:cubicBezTo>
                    <a:close/>
                  </a:path>
                </a:pathLst>
              </a:custGeom>
              <a:solidFill>
                <a:srgbClr val="5BA2B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8" name="Freeform: Shape 156">
                <a:extLst>
                  <a:ext uri="{FF2B5EF4-FFF2-40B4-BE49-F238E27FC236}">
                    <a16:creationId xmlns:a16="http://schemas.microsoft.com/office/drawing/2014/main" id="{E3C8F5CA-C715-0840-BECC-79728D0061CD}"/>
                  </a:ext>
                </a:extLst>
              </p:cNvPr>
              <p:cNvSpPr/>
              <p:nvPr/>
            </p:nvSpPr>
            <p:spPr>
              <a:xfrm>
                <a:off x="12620549" y="6561985"/>
                <a:ext cx="10003947" cy="45544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311" h="5150">
                    <a:moveTo>
                      <a:pt x="7845" y="3178"/>
                    </a:moveTo>
                    <a:cubicBezTo>
                      <a:pt x="7086" y="2962"/>
                      <a:pt x="6383" y="2648"/>
                      <a:pt x="5653" y="2360"/>
                    </a:cubicBezTo>
                    <a:cubicBezTo>
                      <a:pt x="5280" y="2217"/>
                      <a:pt x="4893" y="2145"/>
                      <a:pt x="4491" y="2045"/>
                    </a:cubicBezTo>
                    <a:cubicBezTo>
                      <a:pt x="4004" y="1917"/>
                      <a:pt x="3560" y="1744"/>
                      <a:pt x="3115" y="1486"/>
                    </a:cubicBezTo>
                    <a:cubicBezTo>
                      <a:pt x="2957" y="1400"/>
                      <a:pt x="2842" y="1242"/>
                      <a:pt x="2670" y="1170"/>
                    </a:cubicBezTo>
                    <a:cubicBezTo>
                      <a:pt x="2109" y="910"/>
                      <a:pt x="1574" y="615"/>
                      <a:pt x="1094" y="229"/>
                    </a:cubicBezTo>
                    <a:cubicBezTo>
                      <a:pt x="853" y="576"/>
                      <a:pt x="659" y="955"/>
                      <a:pt x="521" y="1353"/>
                    </a:cubicBezTo>
                    <a:cubicBezTo>
                      <a:pt x="530" y="716"/>
                      <a:pt x="737" y="0"/>
                      <a:pt x="737" y="0"/>
                    </a:cubicBezTo>
                    <a:cubicBezTo>
                      <a:pt x="-550" y="1854"/>
                      <a:pt x="229" y="3260"/>
                      <a:pt x="282" y="3350"/>
                    </a:cubicBezTo>
                    <a:cubicBezTo>
                      <a:pt x="327" y="3828"/>
                      <a:pt x="449" y="4299"/>
                      <a:pt x="651" y="4742"/>
                    </a:cubicBezTo>
                    <a:lnTo>
                      <a:pt x="10543" y="5150"/>
                    </a:lnTo>
                    <a:cubicBezTo>
                      <a:pt x="10824" y="4971"/>
                      <a:pt x="11004" y="4711"/>
                      <a:pt x="11118" y="4413"/>
                    </a:cubicBezTo>
                    <a:cubicBezTo>
                      <a:pt x="11138" y="4384"/>
                      <a:pt x="11219" y="4266"/>
                      <a:pt x="11311" y="4071"/>
                    </a:cubicBezTo>
                    <a:cubicBezTo>
                      <a:pt x="10764" y="3965"/>
                      <a:pt x="10229" y="3797"/>
                      <a:pt x="9652" y="3665"/>
                    </a:cubicBezTo>
                    <a:cubicBezTo>
                      <a:pt x="9035" y="3522"/>
                      <a:pt x="8462" y="3364"/>
                      <a:pt x="7845" y="3178"/>
                    </a:cubicBezTo>
                    <a:close/>
                  </a:path>
                </a:pathLst>
              </a:custGeom>
              <a:solidFill>
                <a:srgbClr val="48879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5" name="Freeform 164">
                <a:extLst>
                  <a:ext uri="{FF2B5EF4-FFF2-40B4-BE49-F238E27FC236}">
                    <a16:creationId xmlns:a16="http://schemas.microsoft.com/office/drawing/2014/main" id="{A52F1B1D-E6D3-B245-A328-91F483E0A118}"/>
                  </a:ext>
                </a:extLst>
              </p:cNvPr>
              <p:cNvSpPr/>
              <p:nvPr/>
            </p:nvSpPr>
            <p:spPr>
              <a:xfrm>
                <a:off x="19051908" y="4911467"/>
                <a:ext cx="252974" cy="252973"/>
              </a:xfrm>
              <a:custGeom>
                <a:avLst/>
                <a:gdLst>
                  <a:gd name="connsiteX0" fmla="*/ 71398 w 252974"/>
                  <a:gd name="connsiteY0" fmla="*/ 0 h 252973"/>
                  <a:gd name="connsiteX1" fmla="*/ 142794 w 252974"/>
                  <a:gd name="connsiteY1" fmla="*/ 52887 h 252973"/>
                  <a:gd name="connsiteX2" fmla="*/ 227412 w 252974"/>
                  <a:gd name="connsiteY2" fmla="*/ 23799 h 252973"/>
                  <a:gd name="connsiteX3" fmla="*/ 199206 w 252974"/>
                  <a:gd name="connsiteY3" fmla="*/ 109299 h 252973"/>
                  <a:gd name="connsiteX4" fmla="*/ 252974 w 252974"/>
                  <a:gd name="connsiteY4" fmla="*/ 179814 h 252973"/>
                  <a:gd name="connsiteX5" fmla="*/ 163948 w 252974"/>
                  <a:gd name="connsiteY5" fmla="*/ 179814 h 252973"/>
                  <a:gd name="connsiteX6" fmla="*/ 112826 w 252974"/>
                  <a:gd name="connsiteY6" fmla="*/ 252973 h 252973"/>
                  <a:gd name="connsiteX7" fmla="*/ 85500 w 252974"/>
                  <a:gd name="connsiteY7" fmla="*/ 168355 h 252973"/>
                  <a:gd name="connsiteX8" fmla="*/ 0 w 252974"/>
                  <a:gd name="connsiteY8" fmla="*/ 141912 h 252973"/>
                  <a:gd name="connsiteX9" fmla="*/ 72280 w 252974"/>
                  <a:gd name="connsiteY9" fmla="*/ 89026 h 252973"/>
                  <a:gd name="connsiteX10" fmla="*/ 71398 w 252974"/>
                  <a:gd name="connsiteY10" fmla="*/ 0 h 25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974" h="252973">
                    <a:moveTo>
                      <a:pt x="71398" y="0"/>
                    </a:moveTo>
                    <a:lnTo>
                      <a:pt x="142794" y="52887"/>
                    </a:lnTo>
                    <a:lnTo>
                      <a:pt x="227412" y="23799"/>
                    </a:lnTo>
                    <a:lnTo>
                      <a:pt x="199206" y="109299"/>
                    </a:lnTo>
                    <a:lnTo>
                      <a:pt x="252974" y="179814"/>
                    </a:lnTo>
                    <a:lnTo>
                      <a:pt x="163948" y="179814"/>
                    </a:lnTo>
                    <a:lnTo>
                      <a:pt x="112826" y="252973"/>
                    </a:lnTo>
                    <a:lnTo>
                      <a:pt x="85500" y="168355"/>
                    </a:lnTo>
                    <a:lnTo>
                      <a:pt x="0" y="141912"/>
                    </a:lnTo>
                    <a:lnTo>
                      <a:pt x="72280" y="89026"/>
                    </a:lnTo>
                    <a:lnTo>
                      <a:pt x="71398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4" name="Freeform 163">
                <a:extLst>
                  <a:ext uri="{FF2B5EF4-FFF2-40B4-BE49-F238E27FC236}">
                    <a16:creationId xmlns:a16="http://schemas.microsoft.com/office/drawing/2014/main" id="{FACC4CB8-6A27-254D-B839-F78B26AA2A3F}"/>
                  </a:ext>
                </a:extLst>
              </p:cNvPr>
              <p:cNvSpPr/>
              <p:nvPr/>
            </p:nvSpPr>
            <p:spPr>
              <a:xfrm>
                <a:off x="21580756" y="7183804"/>
                <a:ext cx="142412" cy="142408"/>
              </a:xfrm>
              <a:custGeom>
                <a:avLst/>
                <a:gdLst>
                  <a:gd name="connsiteX0" fmla="*/ 40440 w 142412"/>
                  <a:gd name="connsiteY0" fmla="*/ 0 h 142408"/>
                  <a:gd name="connsiteX1" fmla="*/ 79996 w 142412"/>
                  <a:gd name="connsiteY1" fmla="*/ 30767 h 142408"/>
                  <a:gd name="connsiteX2" fmla="*/ 128344 w 142412"/>
                  <a:gd name="connsiteY2" fmla="*/ 14065 h 142408"/>
                  <a:gd name="connsiteX3" fmla="*/ 112522 w 142412"/>
                  <a:gd name="connsiteY3" fmla="*/ 61535 h 142408"/>
                  <a:gd name="connsiteX4" fmla="*/ 142412 w 142412"/>
                  <a:gd name="connsiteY4" fmla="*/ 101972 h 142408"/>
                  <a:gd name="connsiteX5" fmla="*/ 92304 w 142412"/>
                  <a:gd name="connsiteY5" fmla="*/ 101972 h 142408"/>
                  <a:gd name="connsiteX6" fmla="*/ 64172 w 142412"/>
                  <a:gd name="connsiteY6" fmla="*/ 142408 h 142408"/>
                  <a:gd name="connsiteX7" fmla="*/ 48350 w 142412"/>
                  <a:gd name="connsiteY7" fmla="*/ 94939 h 142408"/>
                  <a:gd name="connsiteX8" fmla="*/ 0 w 142412"/>
                  <a:gd name="connsiteY8" fmla="*/ 79995 h 142408"/>
                  <a:gd name="connsiteX9" fmla="*/ 41318 w 142412"/>
                  <a:gd name="connsiteY9" fmla="*/ 50986 h 142408"/>
                  <a:gd name="connsiteX10" fmla="*/ 40440 w 142412"/>
                  <a:gd name="connsiteY10" fmla="*/ 0 h 1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412" h="142408">
                    <a:moveTo>
                      <a:pt x="40440" y="0"/>
                    </a:moveTo>
                    <a:lnTo>
                      <a:pt x="79996" y="30767"/>
                    </a:lnTo>
                    <a:lnTo>
                      <a:pt x="128344" y="14065"/>
                    </a:lnTo>
                    <a:lnTo>
                      <a:pt x="112522" y="61535"/>
                    </a:lnTo>
                    <a:lnTo>
                      <a:pt x="142412" y="101972"/>
                    </a:lnTo>
                    <a:lnTo>
                      <a:pt x="92304" y="101972"/>
                    </a:lnTo>
                    <a:lnTo>
                      <a:pt x="64172" y="142408"/>
                    </a:lnTo>
                    <a:lnTo>
                      <a:pt x="48350" y="94939"/>
                    </a:lnTo>
                    <a:lnTo>
                      <a:pt x="0" y="79995"/>
                    </a:lnTo>
                    <a:lnTo>
                      <a:pt x="41318" y="50986"/>
                    </a:lnTo>
                    <a:lnTo>
                      <a:pt x="4044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DB3E0529-AAC7-2448-92CE-9D72780564DC}"/>
                  </a:ext>
                </a:extLst>
              </p:cNvPr>
              <p:cNvSpPr/>
              <p:nvPr/>
            </p:nvSpPr>
            <p:spPr>
              <a:xfrm>
                <a:off x="20115104" y="7189996"/>
                <a:ext cx="139754" cy="137101"/>
              </a:xfrm>
              <a:custGeom>
                <a:avLst/>
                <a:gdLst>
                  <a:gd name="connsiteX0" fmla="*/ 39554 w 139754"/>
                  <a:gd name="connsiteY0" fmla="*/ 0 h 137101"/>
                  <a:gd name="connsiteX1" fmla="*/ 79106 w 139754"/>
                  <a:gd name="connsiteY1" fmla="*/ 28124 h 137101"/>
                  <a:gd name="connsiteX2" fmla="*/ 124812 w 139754"/>
                  <a:gd name="connsiteY2" fmla="*/ 12304 h 137101"/>
                  <a:gd name="connsiteX3" fmla="*/ 109870 w 139754"/>
                  <a:gd name="connsiteY3" fmla="*/ 58884 h 137101"/>
                  <a:gd name="connsiteX4" fmla="*/ 139754 w 139754"/>
                  <a:gd name="connsiteY4" fmla="*/ 97553 h 137101"/>
                  <a:gd name="connsiteX5" fmla="*/ 90534 w 139754"/>
                  <a:gd name="connsiteY5" fmla="*/ 96674 h 137101"/>
                  <a:gd name="connsiteX6" fmla="*/ 62406 w 139754"/>
                  <a:gd name="connsiteY6" fmla="*/ 137101 h 137101"/>
                  <a:gd name="connsiteX7" fmla="*/ 47464 w 139754"/>
                  <a:gd name="connsiteY7" fmla="*/ 91401 h 137101"/>
                  <a:gd name="connsiteX8" fmla="*/ 0 w 139754"/>
                  <a:gd name="connsiteY8" fmla="*/ 76460 h 137101"/>
                  <a:gd name="connsiteX9" fmla="*/ 40432 w 139754"/>
                  <a:gd name="connsiteY9" fmla="*/ 47458 h 137101"/>
                  <a:gd name="connsiteX10" fmla="*/ 39554 w 139754"/>
                  <a:gd name="connsiteY10" fmla="*/ 0 h 13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754" h="137101">
                    <a:moveTo>
                      <a:pt x="39554" y="0"/>
                    </a:moveTo>
                    <a:lnTo>
                      <a:pt x="79106" y="28124"/>
                    </a:lnTo>
                    <a:lnTo>
                      <a:pt x="124812" y="12304"/>
                    </a:lnTo>
                    <a:lnTo>
                      <a:pt x="109870" y="58884"/>
                    </a:lnTo>
                    <a:lnTo>
                      <a:pt x="139754" y="97553"/>
                    </a:lnTo>
                    <a:lnTo>
                      <a:pt x="90534" y="96674"/>
                    </a:lnTo>
                    <a:lnTo>
                      <a:pt x="62406" y="137101"/>
                    </a:lnTo>
                    <a:lnTo>
                      <a:pt x="47464" y="91401"/>
                    </a:lnTo>
                    <a:lnTo>
                      <a:pt x="0" y="76460"/>
                    </a:lnTo>
                    <a:lnTo>
                      <a:pt x="40432" y="47458"/>
                    </a:lnTo>
                    <a:lnTo>
                      <a:pt x="39554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704F8FE7-CEEC-364F-9646-0787EC68FFB0}"/>
                  </a:ext>
                </a:extLst>
              </p:cNvPr>
              <p:cNvSpPr/>
              <p:nvPr/>
            </p:nvSpPr>
            <p:spPr>
              <a:xfrm>
                <a:off x="20010922" y="8984974"/>
                <a:ext cx="348117" cy="348118"/>
              </a:xfrm>
              <a:custGeom>
                <a:avLst/>
                <a:gdLst>
                  <a:gd name="connsiteX0" fmla="*/ 138584 w 431646"/>
                  <a:gd name="connsiteY0" fmla="*/ 0 h 431647"/>
                  <a:gd name="connsiteX1" fmla="*/ 245394 w 431646"/>
                  <a:gd name="connsiteY1" fmla="*/ 132407 h 431647"/>
                  <a:gd name="connsiteX2" fmla="*/ 431646 w 431646"/>
                  <a:gd name="connsiteY2" fmla="*/ 139469 h 431647"/>
                  <a:gd name="connsiteX3" fmla="*/ 284232 w 431646"/>
                  <a:gd name="connsiteY3" fmla="*/ 236568 h 431647"/>
                  <a:gd name="connsiteX4" fmla="*/ 292178 w 431646"/>
                  <a:gd name="connsiteY4" fmla="*/ 431647 h 431647"/>
                  <a:gd name="connsiteX5" fmla="*/ 177426 w 431646"/>
                  <a:gd name="connsiteY5" fmla="*/ 266579 h 431647"/>
                  <a:gd name="connsiteX6" fmla="*/ 0 w 431646"/>
                  <a:gd name="connsiteY6" fmla="*/ 271876 h 431647"/>
                  <a:gd name="connsiteX7" fmla="*/ 142116 w 431646"/>
                  <a:gd name="connsiteY7" fmla="*/ 164185 h 431647"/>
                  <a:gd name="connsiteX8" fmla="*/ 138584 w 431646"/>
                  <a:gd name="connsiteY8" fmla="*/ 0 h 43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1646" h="431647">
                    <a:moveTo>
                      <a:pt x="138584" y="0"/>
                    </a:moveTo>
                    <a:lnTo>
                      <a:pt x="245394" y="132407"/>
                    </a:lnTo>
                    <a:lnTo>
                      <a:pt x="431646" y="139469"/>
                    </a:lnTo>
                    <a:lnTo>
                      <a:pt x="284232" y="236568"/>
                    </a:lnTo>
                    <a:lnTo>
                      <a:pt x="292178" y="431647"/>
                    </a:lnTo>
                    <a:lnTo>
                      <a:pt x="177426" y="266579"/>
                    </a:lnTo>
                    <a:lnTo>
                      <a:pt x="0" y="271876"/>
                    </a:lnTo>
                    <a:lnTo>
                      <a:pt x="142116" y="164185"/>
                    </a:lnTo>
                    <a:lnTo>
                      <a:pt x="138584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92AF831D-AC83-EC4E-8779-3672D58FE67F}"/>
                  </a:ext>
                </a:extLst>
              </p:cNvPr>
              <p:cNvSpPr/>
              <p:nvPr/>
            </p:nvSpPr>
            <p:spPr>
              <a:xfrm>
                <a:off x="14062320" y="6652207"/>
                <a:ext cx="254742" cy="252973"/>
              </a:xfrm>
              <a:custGeom>
                <a:avLst/>
                <a:gdLst>
                  <a:gd name="connsiteX0" fmla="*/ 71398 w 254742"/>
                  <a:gd name="connsiteY0" fmla="*/ 0 h 252973"/>
                  <a:gd name="connsiteX1" fmla="*/ 143678 w 254742"/>
                  <a:gd name="connsiteY1" fmla="*/ 52887 h 252973"/>
                  <a:gd name="connsiteX2" fmla="*/ 228298 w 254742"/>
                  <a:gd name="connsiteY2" fmla="*/ 24680 h 252973"/>
                  <a:gd name="connsiteX3" fmla="*/ 200092 w 254742"/>
                  <a:gd name="connsiteY3" fmla="*/ 109299 h 252973"/>
                  <a:gd name="connsiteX4" fmla="*/ 254742 w 254742"/>
                  <a:gd name="connsiteY4" fmla="*/ 180695 h 252973"/>
                  <a:gd name="connsiteX5" fmla="*/ 164834 w 254742"/>
                  <a:gd name="connsiteY5" fmla="*/ 179814 h 252973"/>
                  <a:gd name="connsiteX6" fmla="*/ 113708 w 254742"/>
                  <a:gd name="connsiteY6" fmla="*/ 252973 h 252973"/>
                  <a:gd name="connsiteX7" fmla="*/ 86383 w 254742"/>
                  <a:gd name="connsiteY7" fmla="*/ 167474 h 252973"/>
                  <a:gd name="connsiteX8" fmla="*/ 0 w 254742"/>
                  <a:gd name="connsiteY8" fmla="*/ 141912 h 252973"/>
                  <a:gd name="connsiteX9" fmla="*/ 73161 w 254742"/>
                  <a:gd name="connsiteY9" fmla="*/ 89907 h 252973"/>
                  <a:gd name="connsiteX10" fmla="*/ 71398 w 254742"/>
                  <a:gd name="connsiteY10" fmla="*/ 0 h 252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742" h="252973">
                    <a:moveTo>
                      <a:pt x="71398" y="0"/>
                    </a:moveTo>
                    <a:lnTo>
                      <a:pt x="143678" y="52887"/>
                    </a:lnTo>
                    <a:lnTo>
                      <a:pt x="228298" y="24680"/>
                    </a:lnTo>
                    <a:lnTo>
                      <a:pt x="200092" y="109299"/>
                    </a:lnTo>
                    <a:lnTo>
                      <a:pt x="254742" y="180695"/>
                    </a:lnTo>
                    <a:lnTo>
                      <a:pt x="164834" y="179814"/>
                    </a:lnTo>
                    <a:lnTo>
                      <a:pt x="113708" y="252973"/>
                    </a:lnTo>
                    <a:lnTo>
                      <a:pt x="86383" y="167474"/>
                    </a:lnTo>
                    <a:lnTo>
                      <a:pt x="0" y="141912"/>
                    </a:lnTo>
                    <a:lnTo>
                      <a:pt x="73161" y="89907"/>
                    </a:lnTo>
                    <a:lnTo>
                      <a:pt x="71398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0E564394-2563-8C47-AB56-35CA728FFB95}"/>
                  </a:ext>
                </a:extLst>
              </p:cNvPr>
              <p:cNvSpPr/>
              <p:nvPr/>
            </p:nvSpPr>
            <p:spPr>
              <a:xfrm>
                <a:off x="14254332" y="8400805"/>
                <a:ext cx="361780" cy="362524"/>
              </a:xfrm>
              <a:custGeom>
                <a:avLst/>
                <a:gdLst>
                  <a:gd name="connsiteX0" fmla="*/ 137702 w 429878"/>
                  <a:gd name="connsiteY0" fmla="*/ 0 h 430762"/>
                  <a:gd name="connsiteX1" fmla="*/ 244510 w 429878"/>
                  <a:gd name="connsiteY1" fmla="*/ 132407 h 430762"/>
                  <a:gd name="connsiteX2" fmla="*/ 429878 w 429878"/>
                  <a:gd name="connsiteY2" fmla="*/ 138585 h 430762"/>
                  <a:gd name="connsiteX3" fmla="*/ 284231 w 429878"/>
                  <a:gd name="connsiteY3" fmla="*/ 236566 h 430762"/>
                  <a:gd name="connsiteX4" fmla="*/ 291293 w 429878"/>
                  <a:gd name="connsiteY4" fmla="*/ 430762 h 430762"/>
                  <a:gd name="connsiteX5" fmla="*/ 177424 w 429878"/>
                  <a:gd name="connsiteY5" fmla="*/ 266579 h 430762"/>
                  <a:gd name="connsiteX6" fmla="*/ 0 w 429878"/>
                  <a:gd name="connsiteY6" fmla="*/ 271875 h 430762"/>
                  <a:gd name="connsiteX7" fmla="*/ 142116 w 429878"/>
                  <a:gd name="connsiteY7" fmla="*/ 164184 h 430762"/>
                  <a:gd name="connsiteX8" fmla="*/ 137702 w 429878"/>
                  <a:gd name="connsiteY8" fmla="*/ 0 h 43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9878" h="430762">
                    <a:moveTo>
                      <a:pt x="137702" y="0"/>
                    </a:moveTo>
                    <a:lnTo>
                      <a:pt x="244510" y="132407"/>
                    </a:lnTo>
                    <a:lnTo>
                      <a:pt x="429878" y="138585"/>
                    </a:lnTo>
                    <a:lnTo>
                      <a:pt x="284231" y="236566"/>
                    </a:lnTo>
                    <a:lnTo>
                      <a:pt x="291293" y="430762"/>
                    </a:lnTo>
                    <a:lnTo>
                      <a:pt x="177424" y="266579"/>
                    </a:lnTo>
                    <a:lnTo>
                      <a:pt x="0" y="271875"/>
                    </a:lnTo>
                    <a:lnTo>
                      <a:pt x="142116" y="164184"/>
                    </a:lnTo>
                    <a:lnTo>
                      <a:pt x="137702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326FD843-411D-3041-A6CA-EFDCBBCE3824}"/>
                  </a:ext>
                </a:extLst>
              </p:cNvPr>
              <p:cNvSpPr/>
              <p:nvPr/>
            </p:nvSpPr>
            <p:spPr>
              <a:xfrm>
                <a:off x="13320203" y="8367294"/>
                <a:ext cx="142408" cy="142408"/>
              </a:xfrm>
              <a:custGeom>
                <a:avLst/>
                <a:gdLst>
                  <a:gd name="connsiteX0" fmla="*/ 39558 w 142408"/>
                  <a:gd name="connsiteY0" fmla="*/ 0 h 142408"/>
                  <a:gd name="connsiteX1" fmla="*/ 79995 w 142408"/>
                  <a:gd name="connsiteY1" fmla="*/ 29888 h 142408"/>
                  <a:gd name="connsiteX2" fmla="*/ 127464 w 142408"/>
                  <a:gd name="connsiteY2" fmla="*/ 14066 h 142408"/>
                  <a:gd name="connsiteX3" fmla="*/ 111641 w 142408"/>
                  <a:gd name="connsiteY3" fmla="*/ 61535 h 142408"/>
                  <a:gd name="connsiteX4" fmla="*/ 142408 w 142408"/>
                  <a:gd name="connsiteY4" fmla="*/ 101093 h 142408"/>
                  <a:gd name="connsiteX5" fmla="*/ 92301 w 142408"/>
                  <a:gd name="connsiteY5" fmla="*/ 100214 h 142408"/>
                  <a:gd name="connsiteX6" fmla="*/ 63292 w 142408"/>
                  <a:gd name="connsiteY6" fmla="*/ 142408 h 142408"/>
                  <a:gd name="connsiteX7" fmla="*/ 48348 w 142408"/>
                  <a:gd name="connsiteY7" fmla="*/ 94060 h 142408"/>
                  <a:gd name="connsiteX8" fmla="*/ 0 w 142408"/>
                  <a:gd name="connsiteY8" fmla="*/ 79116 h 142408"/>
                  <a:gd name="connsiteX9" fmla="*/ 40437 w 142408"/>
                  <a:gd name="connsiteY9" fmla="*/ 50107 h 142408"/>
                  <a:gd name="connsiteX10" fmla="*/ 39558 w 142408"/>
                  <a:gd name="connsiteY10" fmla="*/ 0 h 14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2408" h="142408">
                    <a:moveTo>
                      <a:pt x="39558" y="0"/>
                    </a:moveTo>
                    <a:lnTo>
                      <a:pt x="79995" y="29888"/>
                    </a:lnTo>
                    <a:lnTo>
                      <a:pt x="127464" y="14066"/>
                    </a:lnTo>
                    <a:lnTo>
                      <a:pt x="111641" y="61535"/>
                    </a:lnTo>
                    <a:lnTo>
                      <a:pt x="142408" y="101093"/>
                    </a:lnTo>
                    <a:lnTo>
                      <a:pt x="92301" y="100214"/>
                    </a:lnTo>
                    <a:lnTo>
                      <a:pt x="63292" y="142408"/>
                    </a:lnTo>
                    <a:lnTo>
                      <a:pt x="48348" y="94060"/>
                    </a:lnTo>
                    <a:lnTo>
                      <a:pt x="0" y="79116"/>
                    </a:lnTo>
                    <a:lnTo>
                      <a:pt x="40437" y="50107"/>
                    </a:lnTo>
                    <a:lnTo>
                      <a:pt x="39558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AD864D9A-7F64-4549-A2E6-4BE37EC14539}"/>
                  </a:ext>
                </a:extLst>
              </p:cNvPr>
              <p:cNvSpPr/>
              <p:nvPr/>
            </p:nvSpPr>
            <p:spPr>
              <a:xfrm>
                <a:off x="14767284" y="8486706"/>
                <a:ext cx="145062" cy="144177"/>
              </a:xfrm>
              <a:custGeom>
                <a:avLst/>
                <a:gdLst>
                  <a:gd name="connsiteX0" fmla="*/ 40442 w 145062"/>
                  <a:gd name="connsiteY0" fmla="*/ 0 h 144177"/>
                  <a:gd name="connsiteX1" fmla="*/ 81763 w 145062"/>
                  <a:gd name="connsiteY1" fmla="*/ 30770 h 144177"/>
                  <a:gd name="connsiteX2" fmla="*/ 130116 w 145062"/>
                  <a:gd name="connsiteY2" fmla="*/ 14066 h 144177"/>
                  <a:gd name="connsiteX3" fmla="*/ 114291 w 145062"/>
                  <a:gd name="connsiteY3" fmla="*/ 63297 h 144177"/>
                  <a:gd name="connsiteX4" fmla="*/ 145062 w 145062"/>
                  <a:gd name="connsiteY4" fmla="*/ 103737 h 144177"/>
                  <a:gd name="connsiteX5" fmla="*/ 94071 w 145062"/>
                  <a:gd name="connsiteY5" fmla="*/ 102858 h 144177"/>
                  <a:gd name="connsiteX6" fmla="*/ 64179 w 145062"/>
                  <a:gd name="connsiteY6" fmla="*/ 144177 h 144177"/>
                  <a:gd name="connsiteX7" fmla="*/ 49233 w 145062"/>
                  <a:gd name="connsiteY7" fmla="*/ 95825 h 144177"/>
                  <a:gd name="connsiteX8" fmla="*/ 0 w 145062"/>
                  <a:gd name="connsiteY8" fmla="*/ 80880 h 144177"/>
                  <a:gd name="connsiteX9" fmla="*/ 41321 w 145062"/>
                  <a:gd name="connsiteY9" fmla="*/ 51869 h 144177"/>
                  <a:gd name="connsiteX10" fmla="*/ 40442 w 145062"/>
                  <a:gd name="connsiteY10" fmla="*/ 0 h 14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062" h="144177">
                    <a:moveTo>
                      <a:pt x="40442" y="0"/>
                    </a:moveTo>
                    <a:lnTo>
                      <a:pt x="81763" y="30770"/>
                    </a:lnTo>
                    <a:lnTo>
                      <a:pt x="130116" y="14066"/>
                    </a:lnTo>
                    <a:lnTo>
                      <a:pt x="114291" y="63297"/>
                    </a:lnTo>
                    <a:lnTo>
                      <a:pt x="145062" y="103737"/>
                    </a:lnTo>
                    <a:lnTo>
                      <a:pt x="94071" y="102858"/>
                    </a:lnTo>
                    <a:lnTo>
                      <a:pt x="64179" y="144177"/>
                    </a:lnTo>
                    <a:lnTo>
                      <a:pt x="49233" y="95825"/>
                    </a:lnTo>
                    <a:lnTo>
                      <a:pt x="0" y="80880"/>
                    </a:lnTo>
                    <a:lnTo>
                      <a:pt x="41321" y="51869"/>
                    </a:lnTo>
                    <a:lnTo>
                      <a:pt x="40442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74A3E27-6E1D-924C-B0A2-5A694B8D62F4}"/>
                </a:ext>
              </a:extLst>
            </p:cNvPr>
            <p:cNvGrpSpPr/>
            <p:nvPr/>
          </p:nvGrpSpPr>
          <p:grpSpPr>
            <a:xfrm>
              <a:off x="11889754" y="5393635"/>
              <a:ext cx="10771463" cy="5241818"/>
              <a:chOff x="2733527" y="1113369"/>
              <a:chExt cx="19145866" cy="9317131"/>
            </a:xfrm>
          </p:grpSpPr>
          <p:sp>
            <p:nvSpPr>
              <p:cNvPr id="149" name="Freeform: Shape 164">
                <a:extLst>
                  <a:ext uri="{FF2B5EF4-FFF2-40B4-BE49-F238E27FC236}">
                    <a16:creationId xmlns:a16="http://schemas.microsoft.com/office/drawing/2014/main" id="{BBB69FFD-87A6-B641-B054-D1C0F9B9CC09}"/>
                  </a:ext>
                </a:extLst>
              </p:cNvPr>
              <p:cNvSpPr/>
              <p:nvPr/>
            </p:nvSpPr>
            <p:spPr>
              <a:xfrm>
                <a:off x="3197827" y="7307363"/>
                <a:ext cx="3165460" cy="29750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4" h="2391">
                    <a:moveTo>
                      <a:pt x="93" y="30"/>
                    </a:moveTo>
                    <a:cubicBezTo>
                      <a:pt x="81" y="37"/>
                      <a:pt x="70" y="47"/>
                      <a:pt x="60" y="60"/>
                    </a:cubicBezTo>
                    <a:cubicBezTo>
                      <a:pt x="8" y="118"/>
                      <a:pt x="-4" y="202"/>
                      <a:pt x="1" y="281"/>
                    </a:cubicBezTo>
                    <a:cubicBezTo>
                      <a:pt x="21" y="562"/>
                      <a:pt x="227" y="817"/>
                      <a:pt x="395" y="1032"/>
                    </a:cubicBezTo>
                    <a:cubicBezTo>
                      <a:pt x="570" y="1260"/>
                      <a:pt x="765" y="1472"/>
                      <a:pt x="978" y="1665"/>
                    </a:cubicBezTo>
                    <a:cubicBezTo>
                      <a:pt x="1155" y="1825"/>
                      <a:pt x="1346" y="1972"/>
                      <a:pt x="1554" y="2093"/>
                    </a:cubicBezTo>
                    <a:cubicBezTo>
                      <a:pt x="1715" y="2187"/>
                      <a:pt x="1890" y="2252"/>
                      <a:pt x="2068" y="2307"/>
                    </a:cubicBezTo>
                    <a:cubicBezTo>
                      <a:pt x="2113" y="2319"/>
                      <a:pt x="2468" y="2443"/>
                      <a:pt x="2483" y="2366"/>
                    </a:cubicBezTo>
                    <a:cubicBezTo>
                      <a:pt x="2497" y="2300"/>
                      <a:pt x="2524" y="2234"/>
                      <a:pt x="2542" y="2169"/>
                    </a:cubicBezTo>
                    <a:cubicBezTo>
                      <a:pt x="2544" y="2163"/>
                      <a:pt x="2545" y="2157"/>
                      <a:pt x="2543" y="2150"/>
                    </a:cubicBezTo>
                    <a:cubicBezTo>
                      <a:pt x="2538" y="2139"/>
                      <a:pt x="2524" y="2138"/>
                      <a:pt x="2513" y="2138"/>
                    </a:cubicBezTo>
                    <a:cubicBezTo>
                      <a:pt x="2061" y="2136"/>
                      <a:pt x="1638" y="1936"/>
                      <a:pt x="1321" y="1622"/>
                    </a:cubicBezTo>
                    <a:cubicBezTo>
                      <a:pt x="1176" y="1478"/>
                      <a:pt x="1065" y="1303"/>
                      <a:pt x="967" y="1124"/>
                    </a:cubicBezTo>
                    <a:cubicBezTo>
                      <a:pt x="920" y="1036"/>
                      <a:pt x="876" y="947"/>
                      <a:pt x="831" y="858"/>
                    </a:cubicBezTo>
                    <a:cubicBezTo>
                      <a:pt x="746" y="687"/>
                      <a:pt x="365" y="-168"/>
                      <a:pt x="93" y="30"/>
                    </a:cubicBezTo>
                    <a:close/>
                  </a:path>
                </a:pathLst>
              </a:custGeom>
              <a:solidFill>
                <a:srgbClr val="5BA2B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0" name="Freeform: Shape 165">
                <a:extLst>
                  <a:ext uri="{FF2B5EF4-FFF2-40B4-BE49-F238E27FC236}">
                    <a16:creationId xmlns:a16="http://schemas.microsoft.com/office/drawing/2014/main" id="{4D5BE9BD-8C00-814C-B991-4CF0F87710F1}"/>
                  </a:ext>
                </a:extLst>
              </p:cNvPr>
              <p:cNvSpPr/>
              <p:nvPr/>
            </p:nvSpPr>
            <p:spPr>
              <a:xfrm>
                <a:off x="2797010" y="9191951"/>
                <a:ext cx="3209027" cy="914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79" h="736">
                    <a:moveTo>
                      <a:pt x="2579" y="680"/>
                    </a:moveTo>
                    <a:cubicBezTo>
                      <a:pt x="2579" y="680"/>
                      <a:pt x="258" y="970"/>
                      <a:pt x="23" y="234"/>
                    </a:cubicBezTo>
                    <a:cubicBezTo>
                      <a:pt x="-212" y="-502"/>
                      <a:pt x="1429" y="753"/>
                      <a:pt x="2439" y="524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1" name="Freeform: Shape 166">
                <a:extLst>
                  <a:ext uri="{FF2B5EF4-FFF2-40B4-BE49-F238E27FC236}">
                    <a16:creationId xmlns:a16="http://schemas.microsoft.com/office/drawing/2014/main" id="{78E17142-D677-DE4E-BBF7-DC2EE3887791}"/>
                  </a:ext>
                </a:extLst>
              </p:cNvPr>
              <p:cNvSpPr/>
              <p:nvPr/>
            </p:nvSpPr>
            <p:spPr>
              <a:xfrm>
                <a:off x="17800269" y="5160128"/>
                <a:ext cx="4079124" cy="5270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78" h="4235">
                    <a:moveTo>
                      <a:pt x="0" y="3539"/>
                    </a:moveTo>
                    <a:lnTo>
                      <a:pt x="635" y="2339"/>
                    </a:lnTo>
                    <a:lnTo>
                      <a:pt x="572" y="3003"/>
                    </a:lnTo>
                    <a:lnTo>
                      <a:pt x="3039" y="0"/>
                    </a:lnTo>
                    <a:lnTo>
                      <a:pt x="1272" y="2936"/>
                    </a:lnTo>
                    <a:lnTo>
                      <a:pt x="2029" y="2086"/>
                    </a:lnTo>
                    <a:lnTo>
                      <a:pt x="1831" y="2684"/>
                    </a:lnTo>
                    <a:lnTo>
                      <a:pt x="3278" y="1010"/>
                    </a:lnTo>
                    <a:lnTo>
                      <a:pt x="1263" y="4235"/>
                    </a:lnTo>
                    <a:lnTo>
                      <a:pt x="1671" y="2923"/>
                    </a:lnTo>
                    <a:lnTo>
                      <a:pt x="794" y="3547"/>
                    </a:lnTo>
                    <a:lnTo>
                      <a:pt x="1140" y="2936"/>
                    </a:ln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2" name="Freeform: Shape 167">
                <a:extLst>
                  <a:ext uri="{FF2B5EF4-FFF2-40B4-BE49-F238E27FC236}">
                    <a16:creationId xmlns:a16="http://schemas.microsoft.com/office/drawing/2014/main" id="{709BE4C1-798E-924A-9172-B36E6FDB013C}"/>
                  </a:ext>
                </a:extLst>
              </p:cNvPr>
              <p:cNvSpPr/>
              <p:nvPr/>
            </p:nvSpPr>
            <p:spPr>
              <a:xfrm>
                <a:off x="2733527" y="4759311"/>
                <a:ext cx="2571699" cy="24783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7" h="1992">
                    <a:moveTo>
                      <a:pt x="0" y="0"/>
                    </a:moveTo>
                    <a:lnTo>
                      <a:pt x="862" y="1154"/>
                    </a:lnTo>
                    <a:lnTo>
                      <a:pt x="1170" y="228"/>
                    </a:lnTo>
                    <a:lnTo>
                      <a:pt x="2067" y="1992"/>
                    </a:lnTo>
                    <a:lnTo>
                      <a:pt x="1220" y="981"/>
                    </a:lnTo>
                    <a:lnTo>
                      <a:pt x="967" y="1846"/>
                    </a:lnTo>
                    <a:close/>
                  </a:path>
                </a:pathLst>
              </a:custGeom>
              <a:solidFill>
                <a:srgbClr val="424D9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3" name="Freeform: Shape 168">
                <a:extLst>
                  <a:ext uri="{FF2B5EF4-FFF2-40B4-BE49-F238E27FC236}">
                    <a16:creationId xmlns:a16="http://schemas.microsoft.com/office/drawing/2014/main" id="{C460C93D-E66D-1348-8BCC-B660E782782C}"/>
                  </a:ext>
                </a:extLst>
              </p:cNvPr>
              <p:cNvSpPr/>
              <p:nvPr/>
            </p:nvSpPr>
            <p:spPr>
              <a:xfrm>
                <a:off x="16950085" y="1379750"/>
                <a:ext cx="1701606" cy="37181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8" h="2988">
                    <a:moveTo>
                      <a:pt x="1315" y="1300"/>
                    </a:moveTo>
                    <a:lnTo>
                      <a:pt x="1250" y="987"/>
                    </a:lnTo>
                    <a:cubicBezTo>
                      <a:pt x="1228" y="881"/>
                      <a:pt x="1205" y="777"/>
                      <a:pt x="1183" y="672"/>
                    </a:cubicBezTo>
                    <a:lnTo>
                      <a:pt x="1148" y="515"/>
                    </a:lnTo>
                    <a:lnTo>
                      <a:pt x="1113" y="357"/>
                    </a:lnTo>
                    <a:cubicBezTo>
                      <a:pt x="1090" y="253"/>
                      <a:pt x="1065" y="149"/>
                      <a:pt x="1040" y="45"/>
                    </a:cubicBezTo>
                    <a:cubicBezTo>
                      <a:pt x="1051" y="151"/>
                      <a:pt x="1062" y="258"/>
                      <a:pt x="1075" y="364"/>
                    </a:cubicBezTo>
                    <a:lnTo>
                      <a:pt x="1094" y="524"/>
                    </a:lnTo>
                    <a:lnTo>
                      <a:pt x="1115" y="683"/>
                    </a:lnTo>
                    <a:cubicBezTo>
                      <a:pt x="1129" y="790"/>
                      <a:pt x="1142" y="896"/>
                      <a:pt x="1157" y="1002"/>
                    </a:cubicBezTo>
                    <a:lnTo>
                      <a:pt x="1165" y="1063"/>
                    </a:lnTo>
                    <a:cubicBezTo>
                      <a:pt x="1098" y="961"/>
                      <a:pt x="1031" y="858"/>
                      <a:pt x="964" y="757"/>
                    </a:cubicBezTo>
                    <a:lnTo>
                      <a:pt x="790" y="498"/>
                    </a:lnTo>
                    <a:lnTo>
                      <a:pt x="616" y="240"/>
                    </a:lnTo>
                    <a:lnTo>
                      <a:pt x="453" y="0"/>
                    </a:lnTo>
                    <a:lnTo>
                      <a:pt x="465" y="290"/>
                    </a:lnTo>
                    <a:lnTo>
                      <a:pt x="483" y="712"/>
                    </a:lnTo>
                    <a:cubicBezTo>
                      <a:pt x="489" y="852"/>
                      <a:pt x="495" y="992"/>
                      <a:pt x="502" y="1133"/>
                    </a:cubicBezTo>
                    <a:cubicBezTo>
                      <a:pt x="510" y="1274"/>
                      <a:pt x="516" y="1414"/>
                      <a:pt x="525" y="1554"/>
                    </a:cubicBezTo>
                    <a:cubicBezTo>
                      <a:pt x="528" y="1615"/>
                      <a:pt x="531" y="1674"/>
                      <a:pt x="534" y="1733"/>
                    </a:cubicBezTo>
                    <a:cubicBezTo>
                      <a:pt x="508" y="1700"/>
                      <a:pt x="480" y="1668"/>
                      <a:pt x="452" y="1635"/>
                    </a:cubicBezTo>
                    <a:cubicBezTo>
                      <a:pt x="373" y="1540"/>
                      <a:pt x="293" y="1445"/>
                      <a:pt x="212" y="1350"/>
                    </a:cubicBezTo>
                    <a:lnTo>
                      <a:pt x="106" y="1223"/>
                    </a:lnTo>
                    <a:lnTo>
                      <a:pt x="95" y="1385"/>
                    </a:lnTo>
                    <a:cubicBezTo>
                      <a:pt x="85" y="1518"/>
                      <a:pt x="74" y="1652"/>
                      <a:pt x="65" y="1785"/>
                    </a:cubicBezTo>
                    <a:lnTo>
                      <a:pt x="39" y="2186"/>
                    </a:lnTo>
                    <a:cubicBezTo>
                      <a:pt x="32" y="2319"/>
                      <a:pt x="23" y="2453"/>
                      <a:pt x="17" y="2587"/>
                    </a:cubicBezTo>
                    <a:lnTo>
                      <a:pt x="7" y="2787"/>
                    </a:lnTo>
                    <a:cubicBezTo>
                      <a:pt x="4" y="2854"/>
                      <a:pt x="2" y="2921"/>
                      <a:pt x="0" y="2988"/>
                    </a:cubicBezTo>
                    <a:cubicBezTo>
                      <a:pt x="11" y="2922"/>
                      <a:pt x="21" y="2856"/>
                      <a:pt x="32" y="2790"/>
                    </a:cubicBezTo>
                    <a:lnTo>
                      <a:pt x="62" y="2592"/>
                    </a:lnTo>
                    <a:cubicBezTo>
                      <a:pt x="83" y="2459"/>
                      <a:pt x="102" y="2327"/>
                      <a:pt x="121" y="2194"/>
                    </a:cubicBezTo>
                    <a:lnTo>
                      <a:pt x="175" y="1796"/>
                    </a:lnTo>
                    <a:cubicBezTo>
                      <a:pt x="186" y="1718"/>
                      <a:pt x="196" y="1639"/>
                      <a:pt x="206" y="1559"/>
                    </a:cubicBezTo>
                    <a:cubicBezTo>
                      <a:pt x="249" y="1616"/>
                      <a:pt x="293" y="1672"/>
                      <a:pt x="337" y="1728"/>
                    </a:cubicBezTo>
                    <a:cubicBezTo>
                      <a:pt x="413" y="1826"/>
                      <a:pt x="489" y="1925"/>
                      <a:pt x="566" y="2022"/>
                    </a:cubicBezTo>
                    <a:lnTo>
                      <a:pt x="716" y="2213"/>
                    </a:lnTo>
                    <a:lnTo>
                      <a:pt x="709" y="1968"/>
                    </a:lnTo>
                    <a:cubicBezTo>
                      <a:pt x="703" y="1828"/>
                      <a:pt x="699" y="1687"/>
                      <a:pt x="692" y="1547"/>
                    </a:cubicBezTo>
                    <a:cubicBezTo>
                      <a:pt x="687" y="1406"/>
                      <a:pt x="680" y="1266"/>
                      <a:pt x="674" y="1125"/>
                    </a:cubicBezTo>
                    <a:cubicBezTo>
                      <a:pt x="667" y="985"/>
                      <a:pt x="660" y="844"/>
                      <a:pt x="653" y="703"/>
                    </a:cubicBezTo>
                    <a:lnTo>
                      <a:pt x="646" y="566"/>
                    </a:lnTo>
                    <a:lnTo>
                      <a:pt x="660" y="587"/>
                    </a:lnTo>
                    <a:lnTo>
                      <a:pt x="842" y="840"/>
                    </a:lnTo>
                    <a:cubicBezTo>
                      <a:pt x="964" y="1009"/>
                      <a:pt x="1086" y="1176"/>
                      <a:pt x="1209" y="1343"/>
                    </a:cubicBezTo>
                    <a:lnTo>
                      <a:pt x="1368" y="1559"/>
                    </a:lnTo>
                    <a:close/>
                  </a:path>
                </a:pathLst>
              </a:custGeom>
              <a:solidFill>
                <a:srgbClr val="4854A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4" name="Freeform: Shape 169">
                <a:extLst>
                  <a:ext uri="{FF2B5EF4-FFF2-40B4-BE49-F238E27FC236}">
                    <a16:creationId xmlns:a16="http://schemas.microsoft.com/office/drawing/2014/main" id="{99712A15-0BE9-0648-B375-23DBC1882F1E}"/>
                  </a:ext>
                </a:extLst>
              </p:cNvPr>
              <p:cNvSpPr/>
              <p:nvPr/>
            </p:nvSpPr>
            <p:spPr>
              <a:xfrm>
                <a:off x="5381157" y="1113369"/>
                <a:ext cx="2092465" cy="3092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82" h="2485">
                    <a:moveTo>
                      <a:pt x="1616" y="1932"/>
                    </a:moveTo>
                    <a:cubicBezTo>
                      <a:pt x="1592" y="1747"/>
                      <a:pt x="1569" y="1563"/>
                      <a:pt x="1542" y="1379"/>
                    </a:cubicBezTo>
                    <a:lnTo>
                      <a:pt x="1504" y="1103"/>
                    </a:lnTo>
                    <a:lnTo>
                      <a:pt x="1464" y="827"/>
                    </a:lnTo>
                    <a:cubicBezTo>
                      <a:pt x="1437" y="644"/>
                      <a:pt x="1410" y="460"/>
                      <a:pt x="1380" y="276"/>
                    </a:cubicBezTo>
                    <a:lnTo>
                      <a:pt x="1337" y="0"/>
                    </a:lnTo>
                    <a:lnTo>
                      <a:pt x="1236" y="263"/>
                    </a:lnTo>
                    <a:cubicBezTo>
                      <a:pt x="1191" y="380"/>
                      <a:pt x="1146" y="496"/>
                      <a:pt x="1102" y="612"/>
                    </a:cubicBezTo>
                    <a:cubicBezTo>
                      <a:pt x="1058" y="729"/>
                      <a:pt x="1014" y="845"/>
                      <a:pt x="971" y="962"/>
                    </a:cubicBezTo>
                    <a:cubicBezTo>
                      <a:pt x="942" y="1041"/>
                      <a:pt x="912" y="1120"/>
                      <a:pt x="883" y="1199"/>
                    </a:cubicBezTo>
                    <a:lnTo>
                      <a:pt x="883" y="1180"/>
                    </a:lnTo>
                    <a:lnTo>
                      <a:pt x="884" y="923"/>
                    </a:lnTo>
                    <a:lnTo>
                      <a:pt x="885" y="665"/>
                    </a:lnTo>
                    <a:lnTo>
                      <a:pt x="886" y="257"/>
                    </a:lnTo>
                    <a:lnTo>
                      <a:pt x="733" y="634"/>
                    </a:lnTo>
                    <a:lnTo>
                      <a:pt x="626" y="899"/>
                    </a:lnTo>
                    <a:lnTo>
                      <a:pt x="520" y="1165"/>
                    </a:lnTo>
                    <a:lnTo>
                      <a:pt x="414" y="1432"/>
                    </a:lnTo>
                    <a:cubicBezTo>
                      <a:pt x="399" y="1472"/>
                      <a:pt x="383" y="1513"/>
                      <a:pt x="367" y="1552"/>
                    </a:cubicBezTo>
                    <a:lnTo>
                      <a:pt x="315" y="1386"/>
                    </a:lnTo>
                    <a:cubicBezTo>
                      <a:pt x="282" y="1279"/>
                      <a:pt x="247" y="1172"/>
                      <a:pt x="212" y="1065"/>
                    </a:cubicBezTo>
                    <a:cubicBezTo>
                      <a:pt x="179" y="959"/>
                      <a:pt x="143" y="853"/>
                      <a:pt x="108" y="746"/>
                    </a:cubicBezTo>
                    <a:cubicBezTo>
                      <a:pt x="73" y="641"/>
                      <a:pt x="37" y="534"/>
                      <a:pt x="0" y="428"/>
                    </a:cubicBezTo>
                    <a:cubicBezTo>
                      <a:pt x="24" y="538"/>
                      <a:pt x="48" y="647"/>
                      <a:pt x="73" y="756"/>
                    </a:cubicBezTo>
                    <a:cubicBezTo>
                      <a:pt x="98" y="865"/>
                      <a:pt x="123" y="974"/>
                      <a:pt x="149" y="1084"/>
                    </a:cubicBezTo>
                    <a:cubicBezTo>
                      <a:pt x="175" y="1192"/>
                      <a:pt x="200" y="1301"/>
                      <a:pt x="228" y="1410"/>
                    </a:cubicBezTo>
                    <a:lnTo>
                      <a:pt x="308" y="1735"/>
                    </a:lnTo>
                    <a:lnTo>
                      <a:pt x="346" y="1888"/>
                    </a:lnTo>
                    <a:lnTo>
                      <a:pt x="413" y="1742"/>
                    </a:lnTo>
                    <a:cubicBezTo>
                      <a:pt x="453" y="1655"/>
                      <a:pt x="492" y="1568"/>
                      <a:pt x="531" y="1481"/>
                    </a:cubicBezTo>
                    <a:lnTo>
                      <a:pt x="648" y="1219"/>
                    </a:lnTo>
                    <a:lnTo>
                      <a:pt x="718" y="1061"/>
                    </a:lnTo>
                    <a:lnTo>
                      <a:pt x="716" y="1177"/>
                    </a:lnTo>
                    <a:lnTo>
                      <a:pt x="710" y="1434"/>
                    </a:lnTo>
                    <a:lnTo>
                      <a:pt x="707" y="1692"/>
                    </a:lnTo>
                    <a:lnTo>
                      <a:pt x="698" y="2199"/>
                    </a:lnTo>
                    <a:lnTo>
                      <a:pt x="873" y="1722"/>
                    </a:lnTo>
                    <a:lnTo>
                      <a:pt x="1001" y="1372"/>
                    </a:lnTo>
                    <a:cubicBezTo>
                      <a:pt x="1044" y="1255"/>
                      <a:pt x="1086" y="1137"/>
                      <a:pt x="1128" y="1020"/>
                    </a:cubicBezTo>
                    <a:cubicBezTo>
                      <a:pt x="1171" y="903"/>
                      <a:pt x="1212" y="785"/>
                      <a:pt x="1253" y="668"/>
                    </a:cubicBezTo>
                    <a:cubicBezTo>
                      <a:pt x="1263" y="638"/>
                      <a:pt x="1274" y="608"/>
                      <a:pt x="1285" y="578"/>
                    </a:cubicBezTo>
                    <a:cubicBezTo>
                      <a:pt x="1302" y="669"/>
                      <a:pt x="1319" y="759"/>
                      <a:pt x="1337" y="849"/>
                    </a:cubicBezTo>
                    <a:lnTo>
                      <a:pt x="1391" y="1122"/>
                    </a:lnTo>
                    <a:lnTo>
                      <a:pt x="1446" y="1396"/>
                    </a:lnTo>
                    <a:cubicBezTo>
                      <a:pt x="1482" y="1577"/>
                      <a:pt x="1521" y="1759"/>
                      <a:pt x="1560" y="1941"/>
                    </a:cubicBezTo>
                    <a:cubicBezTo>
                      <a:pt x="1599" y="2123"/>
                      <a:pt x="1639" y="2304"/>
                      <a:pt x="1682" y="2485"/>
                    </a:cubicBezTo>
                    <a:cubicBezTo>
                      <a:pt x="1662" y="2300"/>
                      <a:pt x="1639" y="2116"/>
                      <a:pt x="1616" y="1932"/>
                    </a:cubicBezTo>
                    <a:close/>
                  </a:path>
                </a:pathLst>
              </a:custGeom>
              <a:solidFill>
                <a:srgbClr val="AEE4F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155" name="Freeform: Shape 170">
                <a:extLst>
                  <a:ext uri="{FF2B5EF4-FFF2-40B4-BE49-F238E27FC236}">
                    <a16:creationId xmlns:a16="http://schemas.microsoft.com/office/drawing/2014/main" id="{4FC44147-A713-A14D-B91C-2903803482D8}"/>
                  </a:ext>
                </a:extLst>
              </p:cNvPr>
              <p:cNvSpPr/>
              <p:nvPr/>
            </p:nvSpPr>
            <p:spPr>
              <a:xfrm>
                <a:off x="17719358" y="4090864"/>
                <a:ext cx="1456385" cy="21435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1" h="1723">
                    <a:moveTo>
                      <a:pt x="1107" y="124"/>
                    </a:moveTo>
                    <a:cubicBezTo>
                      <a:pt x="1085" y="165"/>
                      <a:pt x="1065" y="206"/>
                      <a:pt x="1045" y="248"/>
                    </a:cubicBezTo>
                    <a:cubicBezTo>
                      <a:pt x="1004" y="331"/>
                      <a:pt x="966" y="416"/>
                      <a:pt x="928" y="499"/>
                    </a:cubicBezTo>
                    <a:cubicBezTo>
                      <a:pt x="889" y="583"/>
                      <a:pt x="852" y="668"/>
                      <a:pt x="816" y="753"/>
                    </a:cubicBezTo>
                    <a:cubicBezTo>
                      <a:pt x="798" y="795"/>
                      <a:pt x="780" y="837"/>
                      <a:pt x="762" y="880"/>
                    </a:cubicBezTo>
                    <a:cubicBezTo>
                      <a:pt x="753" y="901"/>
                      <a:pt x="745" y="923"/>
                      <a:pt x="736" y="944"/>
                    </a:cubicBezTo>
                    <a:cubicBezTo>
                      <a:pt x="711" y="932"/>
                      <a:pt x="687" y="919"/>
                      <a:pt x="663" y="907"/>
                    </a:cubicBezTo>
                    <a:cubicBezTo>
                      <a:pt x="618" y="884"/>
                      <a:pt x="573" y="862"/>
                      <a:pt x="528" y="840"/>
                    </a:cubicBezTo>
                    <a:cubicBezTo>
                      <a:pt x="440" y="796"/>
                      <a:pt x="350" y="753"/>
                      <a:pt x="260" y="711"/>
                    </a:cubicBezTo>
                    <a:lnTo>
                      <a:pt x="189" y="678"/>
                    </a:lnTo>
                    <a:lnTo>
                      <a:pt x="174" y="750"/>
                    </a:lnTo>
                    <a:cubicBezTo>
                      <a:pt x="139" y="911"/>
                      <a:pt x="105" y="1072"/>
                      <a:pt x="76" y="1233"/>
                    </a:cubicBezTo>
                    <a:cubicBezTo>
                      <a:pt x="61" y="1314"/>
                      <a:pt x="48" y="1396"/>
                      <a:pt x="35" y="1477"/>
                    </a:cubicBezTo>
                    <a:cubicBezTo>
                      <a:pt x="28" y="1518"/>
                      <a:pt x="22" y="1559"/>
                      <a:pt x="16" y="1600"/>
                    </a:cubicBezTo>
                    <a:cubicBezTo>
                      <a:pt x="10" y="1641"/>
                      <a:pt x="5" y="1682"/>
                      <a:pt x="0" y="1723"/>
                    </a:cubicBezTo>
                    <a:cubicBezTo>
                      <a:pt x="15" y="1684"/>
                      <a:pt x="29" y="1645"/>
                      <a:pt x="42" y="1606"/>
                    </a:cubicBezTo>
                    <a:cubicBezTo>
                      <a:pt x="55" y="1567"/>
                      <a:pt x="69" y="1528"/>
                      <a:pt x="82" y="1489"/>
                    </a:cubicBezTo>
                    <a:cubicBezTo>
                      <a:pt x="108" y="1411"/>
                      <a:pt x="133" y="1333"/>
                      <a:pt x="157" y="1253"/>
                    </a:cubicBezTo>
                    <a:cubicBezTo>
                      <a:pt x="197" y="1121"/>
                      <a:pt x="235" y="987"/>
                      <a:pt x="272" y="853"/>
                    </a:cubicBezTo>
                    <a:cubicBezTo>
                      <a:pt x="339" y="888"/>
                      <a:pt x="405" y="921"/>
                      <a:pt x="472" y="955"/>
                    </a:cubicBezTo>
                    <a:cubicBezTo>
                      <a:pt x="516" y="978"/>
                      <a:pt x="561" y="1000"/>
                      <a:pt x="605" y="1022"/>
                    </a:cubicBezTo>
                    <a:cubicBezTo>
                      <a:pt x="650" y="1044"/>
                      <a:pt x="695" y="1066"/>
                      <a:pt x="740" y="1087"/>
                    </a:cubicBezTo>
                    <a:lnTo>
                      <a:pt x="802" y="1117"/>
                    </a:lnTo>
                    <a:lnTo>
                      <a:pt x="826" y="1054"/>
                    </a:lnTo>
                    <a:cubicBezTo>
                      <a:pt x="843" y="1011"/>
                      <a:pt x="859" y="967"/>
                      <a:pt x="874" y="924"/>
                    </a:cubicBezTo>
                    <a:cubicBezTo>
                      <a:pt x="890" y="881"/>
                      <a:pt x="906" y="837"/>
                      <a:pt x="921" y="794"/>
                    </a:cubicBezTo>
                    <a:cubicBezTo>
                      <a:pt x="953" y="707"/>
                      <a:pt x="982" y="619"/>
                      <a:pt x="1011" y="531"/>
                    </a:cubicBezTo>
                    <a:cubicBezTo>
                      <a:pt x="1041" y="444"/>
                      <a:pt x="1069" y="356"/>
                      <a:pt x="1095" y="267"/>
                    </a:cubicBezTo>
                    <a:cubicBezTo>
                      <a:pt x="1108" y="223"/>
                      <a:pt x="1122" y="179"/>
                      <a:pt x="1134" y="134"/>
                    </a:cubicBezTo>
                    <a:cubicBezTo>
                      <a:pt x="1147" y="90"/>
                      <a:pt x="1160" y="45"/>
                      <a:pt x="1171" y="0"/>
                    </a:cubicBezTo>
                    <a:cubicBezTo>
                      <a:pt x="1149" y="41"/>
                      <a:pt x="1128" y="82"/>
                      <a:pt x="1107" y="124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FA765C37-61A8-CF48-8F9D-D0A3DFFE9698}"/>
                </a:ext>
              </a:extLst>
            </p:cNvPr>
            <p:cNvGrpSpPr/>
            <p:nvPr/>
          </p:nvGrpSpPr>
          <p:grpSpPr>
            <a:xfrm>
              <a:off x="13240649" y="9972960"/>
              <a:ext cx="8584106" cy="1993080"/>
              <a:chOff x="5134692" y="9252945"/>
              <a:chExt cx="15257922" cy="3542623"/>
            </a:xfrm>
          </p:grpSpPr>
          <p:sp>
            <p:nvSpPr>
              <p:cNvPr id="137" name="Freeform: Shape 171">
                <a:extLst>
                  <a:ext uri="{FF2B5EF4-FFF2-40B4-BE49-F238E27FC236}">
                    <a16:creationId xmlns:a16="http://schemas.microsoft.com/office/drawing/2014/main" id="{B371E478-0ED7-9D4A-9722-EE87FA097EEC}"/>
                  </a:ext>
                </a:extLst>
              </p:cNvPr>
              <p:cNvSpPr/>
              <p:nvPr/>
            </p:nvSpPr>
            <p:spPr>
              <a:xfrm>
                <a:off x="5134692" y="11029237"/>
                <a:ext cx="14797871" cy="1766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89" h="1420">
                    <a:moveTo>
                      <a:pt x="11889" y="309"/>
                    </a:moveTo>
                    <a:cubicBezTo>
                      <a:pt x="11911" y="633"/>
                      <a:pt x="9267" y="1074"/>
                      <a:pt x="5984" y="1296"/>
                    </a:cubicBezTo>
                    <a:cubicBezTo>
                      <a:pt x="2700" y="1517"/>
                      <a:pt x="21" y="1434"/>
                      <a:pt x="0" y="1111"/>
                    </a:cubicBezTo>
                    <a:cubicBezTo>
                      <a:pt x="-22" y="787"/>
                      <a:pt x="2622" y="346"/>
                      <a:pt x="5905" y="124"/>
                    </a:cubicBezTo>
                    <a:cubicBezTo>
                      <a:pt x="9188" y="-97"/>
                      <a:pt x="11867" y="-15"/>
                      <a:pt x="11889" y="309"/>
                    </a:cubicBezTo>
                    <a:close/>
                  </a:path>
                </a:pathLst>
              </a:custGeom>
              <a:solidFill>
                <a:srgbClr val="5BA2B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8" name="Freeform: Shape 172">
                <a:extLst>
                  <a:ext uri="{FF2B5EF4-FFF2-40B4-BE49-F238E27FC236}">
                    <a16:creationId xmlns:a16="http://schemas.microsoft.com/office/drawing/2014/main" id="{922E7E41-6D2D-A649-B3AA-81505791D6C3}"/>
                  </a:ext>
                </a:extLst>
              </p:cNvPr>
              <p:cNvSpPr/>
              <p:nvPr/>
            </p:nvSpPr>
            <p:spPr>
              <a:xfrm>
                <a:off x="5335104" y="9524306"/>
                <a:ext cx="14721940" cy="29476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28" h="2369">
                    <a:moveTo>
                      <a:pt x="11827" y="1356"/>
                    </a:moveTo>
                    <a:cubicBezTo>
                      <a:pt x="11809" y="2003"/>
                      <a:pt x="9147" y="2450"/>
                      <a:pt x="5880" y="2356"/>
                    </a:cubicBezTo>
                    <a:cubicBezTo>
                      <a:pt x="2614" y="2261"/>
                      <a:pt x="-18" y="1661"/>
                      <a:pt x="0" y="1014"/>
                    </a:cubicBezTo>
                    <a:cubicBezTo>
                      <a:pt x="19" y="366"/>
                      <a:pt x="2682" y="-82"/>
                      <a:pt x="5948" y="13"/>
                    </a:cubicBezTo>
                    <a:cubicBezTo>
                      <a:pt x="9214" y="108"/>
                      <a:pt x="11846" y="709"/>
                      <a:pt x="11827" y="1356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9" name="Freeform: Shape 173">
                <a:extLst>
                  <a:ext uri="{FF2B5EF4-FFF2-40B4-BE49-F238E27FC236}">
                    <a16:creationId xmlns:a16="http://schemas.microsoft.com/office/drawing/2014/main" id="{9AC0C01D-DD77-C840-929A-B59E5CD89552}"/>
                  </a:ext>
                </a:extLst>
              </p:cNvPr>
              <p:cNvSpPr/>
              <p:nvPr/>
            </p:nvSpPr>
            <p:spPr>
              <a:xfrm>
                <a:off x="5928858" y="10140469"/>
                <a:ext cx="3094504" cy="12323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87" h="991">
                    <a:moveTo>
                      <a:pt x="2487" y="496"/>
                    </a:moveTo>
                    <a:cubicBezTo>
                      <a:pt x="2487" y="769"/>
                      <a:pt x="1931" y="991"/>
                      <a:pt x="1244" y="991"/>
                    </a:cubicBezTo>
                    <a:cubicBezTo>
                      <a:pt x="558" y="991"/>
                      <a:pt x="0" y="769"/>
                      <a:pt x="0" y="496"/>
                    </a:cubicBezTo>
                    <a:cubicBezTo>
                      <a:pt x="0" y="222"/>
                      <a:pt x="558" y="0"/>
                      <a:pt x="1244" y="0"/>
                    </a:cubicBezTo>
                    <a:cubicBezTo>
                      <a:pt x="1931" y="0"/>
                      <a:pt x="2487" y="222"/>
                      <a:pt x="2487" y="496"/>
                    </a:cubicBezTo>
                    <a:close/>
                  </a:path>
                </a:pathLst>
              </a:custGeom>
              <a:solidFill>
                <a:srgbClr val="5BA2BA">
                  <a:alpha val="37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0" name="Freeform: Shape 174">
                <a:extLst>
                  <a:ext uri="{FF2B5EF4-FFF2-40B4-BE49-F238E27FC236}">
                    <a16:creationId xmlns:a16="http://schemas.microsoft.com/office/drawing/2014/main" id="{64F6238B-B212-414A-B2D2-09BFA4ABE272}"/>
                  </a:ext>
                </a:extLst>
              </p:cNvPr>
              <p:cNvSpPr/>
              <p:nvPr/>
            </p:nvSpPr>
            <p:spPr>
              <a:xfrm>
                <a:off x="9897200" y="9514347"/>
                <a:ext cx="8135842" cy="2279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37" h="1832">
                    <a:moveTo>
                      <a:pt x="0" y="0"/>
                    </a:moveTo>
                    <a:lnTo>
                      <a:pt x="3302" y="580"/>
                    </a:lnTo>
                    <a:lnTo>
                      <a:pt x="3050" y="1175"/>
                    </a:lnTo>
                    <a:lnTo>
                      <a:pt x="6537" y="1832"/>
                    </a:lnTo>
                    <a:lnTo>
                      <a:pt x="3503" y="931"/>
                    </a:lnTo>
                    <a:lnTo>
                      <a:pt x="3737" y="351"/>
                    </a:lnTo>
                    <a:close/>
                  </a:path>
                </a:pathLst>
              </a:custGeom>
              <a:solidFill>
                <a:srgbClr val="FFFFFF">
                  <a:alpha val="7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1" name="Freeform: Shape 175">
                <a:extLst>
                  <a:ext uri="{FF2B5EF4-FFF2-40B4-BE49-F238E27FC236}">
                    <a16:creationId xmlns:a16="http://schemas.microsoft.com/office/drawing/2014/main" id="{8F297F57-120D-224D-98CB-E1DFFE9B7603}"/>
                  </a:ext>
                </a:extLst>
              </p:cNvPr>
              <p:cNvSpPr/>
              <p:nvPr/>
            </p:nvSpPr>
            <p:spPr>
              <a:xfrm>
                <a:off x="5918903" y="10263698"/>
                <a:ext cx="8732088" cy="19418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16" h="1561">
                    <a:moveTo>
                      <a:pt x="0" y="0"/>
                    </a:moveTo>
                    <a:lnTo>
                      <a:pt x="1823" y="981"/>
                    </a:lnTo>
                    <a:lnTo>
                      <a:pt x="3320" y="473"/>
                    </a:lnTo>
                    <a:lnTo>
                      <a:pt x="4428" y="1450"/>
                    </a:lnTo>
                    <a:lnTo>
                      <a:pt x="6001" y="1083"/>
                    </a:lnTo>
                    <a:lnTo>
                      <a:pt x="7016" y="1561"/>
                    </a:lnTo>
                    <a:lnTo>
                      <a:pt x="6100" y="817"/>
                    </a:lnTo>
                    <a:lnTo>
                      <a:pt x="4598" y="1134"/>
                    </a:lnTo>
                    <a:lnTo>
                      <a:pt x="3426" y="99"/>
                    </a:lnTo>
                    <a:lnTo>
                      <a:pt x="1810" y="640"/>
                    </a:lnTo>
                    <a:close/>
                  </a:path>
                </a:pathLst>
              </a:custGeom>
              <a:solidFill>
                <a:srgbClr val="FFFFFF">
                  <a:alpha val="7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2" name="Freeform: Shape 176">
                <a:extLst>
                  <a:ext uri="{FF2B5EF4-FFF2-40B4-BE49-F238E27FC236}">
                    <a16:creationId xmlns:a16="http://schemas.microsoft.com/office/drawing/2014/main" id="{A85BFA7D-84B5-5E4D-A47C-E9950283489A}"/>
                  </a:ext>
                </a:extLst>
              </p:cNvPr>
              <p:cNvSpPr/>
              <p:nvPr/>
            </p:nvSpPr>
            <p:spPr>
              <a:xfrm>
                <a:off x="8018836" y="9930102"/>
                <a:ext cx="9709236" cy="266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01" h="215">
                    <a:moveTo>
                      <a:pt x="1950" y="64"/>
                    </a:moveTo>
                    <a:lnTo>
                      <a:pt x="3900" y="121"/>
                    </a:lnTo>
                    <a:lnTo>
                      <a:pt x="5850" y="172"/>
                    </a:lnTo>
                    <a:lnTo>
                      <a:pt x="6826" y="195"/>
                    </a:lnTo>
                    <a:lnTo>
                      <a:pt x="7801" y="215"/>
                    </a:lnTo>
                    <a:lnTo>
                      <a:pt x="6827" y="181"/>
                    </a:lnTo>
                    <a:lnTo>
                      <a:pt x="5851" y="150"/>
                    </a:lnTo>
                    <a:lnTo>
                      <a:pt x="3901" y="93"/>
                    </a:lnTo>
                    <a:lnTo>
                      <a:pt x="1950" y="43"/>
                    </a:lnTo>
                    <a:lnTo>
                      <a:pt x="975" y="19"/>
                    </a:lnTo>
                    <a:lnTo>
                      <a:pt x="0" y="0"/>
                    </a:lnTo>
                    <a:lnTo>
                      <a:pt x="974" y="33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3" name="Freeform: Shape 177">
                <a:extLst>
                  <a:ext uri="{FF2B5EF4-FFF2-40B4-BE49-F238E27FC236}">
                    <a16:creationId xmlns:a16="http://schemas.microsoft.com/office/drawing/2014/main" id="{B366CD17-7019-4B4A-B4CE-30BB1226C05A}"/>
                  </a:ext>
                </a:extLst>
              </p:cNvPr>
              <p:cNvSpPr/>
              <p:nvPr/>
            </p:nvSpPr>
            <p:spPr>
              <a:xfrm>
                <a:off x="12152727" y="10598545"/>
                <a:ext cx="6171588" cy="759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9" h="62">
                    <a:moveTo>
                      <a:pt x="4339" y="41"/>
                    </a:moveTo>
                    <a:lnTo>
                      <a:pt x="4028" y="36"/>
                    </a:lnTo>
                    <a:cubicBezTo>
                      <a:pt x="3925" y="34"/>
                      <a:pt x="3822" y="34"/>
                      <a:pt x="3719" y="33"/>
                    </a:cubicBezTo>
                    <a:lnTo>
                      <a:pt x="3409" y="33"/>
                    </a:lnTo>
                    <a:lnTo>
                      <a:pt x="3255" y="34"/>
                    </a:lnTo>
                    <a:lnTo>
                      <a:pt x="3100" y="33"/>
                    </a:lnTo>
                    <a:cubicBezTo>
                      <a:pt x="2892" y="32"/>
                      <a:pt x="2686" y="28"/>
                      <a:pt x="2479" y="24"/>
                    </a:cubicBezTo>
                    <a:cubicBezTo>
                      <a:pt x="2273" y="19"/>
                      <a:pt x="2066" y="14"/>
                      <a:pt x="1860" y="11"/>
                    </a:cubicBezTo>
                    <a:cubicBezTo>
                      <a:pt x="1652" y="7"/>
                      <a:pt x="1446" y="5"/>
                      <a:pt x="1240" y="3"/>
                    </a:cubicBezTo>
                    <a:cubicBezTo>
                      <a:pt x="827" y="-1"/>
                      <a:pt x="413" y="-1"/>
                      <a:pt x="0" y="3"/>
                    </a:cubicBezTo>
                    <a:lnTo>
                      <a:pt x="0" y="6"/>
                    </a:lnTo>
                    <a:cubicBezTo>
                      <a:pt x="413" y="19"/>
                      <a:pt x="826" y="28"/>
                      <a:pt x="1240" y="32"/>
                    </a:cubicBezTo>
                    <a:cubicBezTo>
                      <a:pt x="1446" y="36"/>
                      <a:pt x="1652" y="36"/>
                      <a:pt x="1859" y="38"/>
                    </a:cubicBezTo>
                    <a:cubicBezTo>
                      <a:pt x="2065" y="39"/>
                      <a:pt x="2273" y="40"/>
                      <a:pt x="2479" y="39"/>
                    </a:cubicBezTo>
                    <a:cubicBezTo>
                      <a:pt x="2686" y="39"/>
                      <a:pt x="2892" y="39"/>
                      <a:pt x="3099" y="43"/>
                    </a:cubicBezTo>
                    <a:lnTo>
                      <a:pt x="3255" y="46"/>
                    </a:lnTo>
                    <a:lnTo>
                      <a:pt x="3409" y="49"/>
                    </a:lnTo>
                    <a:lnTo>
                      <a:pt x="3719" y="56"/>
                    </a:lnTo>
                    <a:cubicBezTo>
                      <a:pt x="3822" y="58"/>
                      <a:pt x="3925" y="61"/>
                      <a:pt x="4028" y="61"/>
                    </a:cubicBezTo>
                    <a:lnTo>
                      <a:pt x="4338" y="62"/>
                    </a:lnTo>
                    <a:cubicBezTo>
                      <a:pt x="4546" y="63"/>
                      <a:pt x="4752" y="62"/>
                      <a:pt x="4959" y="60"/>
                    </a:cubicBezTo>
                    <a:lnTo>
                      <a:pt x="4959" y="57"/>
                    </a:lnTo>
                    <a:cubicBezTo>
                      <a:pt x="4752" y="49"/>
                      <a:pt x="4546" y="44"/>
                      <a:pt x="4339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4" name="Freeform: Shape 178">
                <a:extLst>
                  <a:ext uri="{FF2B5EF4-FFF2-40B4-BE49-F238E27FC236}">
                    <a16:creationId xmlns:a16="http://schemas.microsoft.com/office/drawing/2014/main" id="{6A3B016E-BC4F-404E-9AE4-86B30BBCA694}"/>
                  </a:ext>
                </a:extLst>
              </p:cNvPr>
              <p:cNvSpPr/>
              <p:nvPr/>
            </p:nvSpPr>
            <p:spPr>
              <a:xfrm>
                <a:off x="9721687" y="11850784"/>
                <a:ext cx="8006385" cy="746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33" h="61">
                    <a:moveTo>
                      <a:pt x="5226" y="35"/>
                    </a:moveTo>
                    <a:cubicBezTo>
                      <a:pt x="5092" y="33"/>
                      <a:pt x="4959" y="33"/>
                      <a:pt x="4825" y="32"/>
                    </a:cubicBezTo>
                    <a:lnTo>
                      <a:pt x="4422" y="33"/>
                    </a:lnTo>
                    <a:lnTo>
                      <a:pt x="4222" y="33"/>
                    </a:lnTo>
                    <a:lnTo>
                      <a:pt x="4020" y="32"/>
                    </a:lnTo>
                    <a:cubicBezTo>
                      <a:pt x="3753" y="31"/>
                      <a:pt x="3484" y="27"/>
                      <a:pt x="3216" y="23"/>
                    </a:cubicBezTo>
                    <a:cubicBezTo>
                      <a:pt x="2948" y="17"/>
                      <a:pt x="2680" y="14"/>
                      <a:pt x="2413" y="10"/>
                    </a:cubicBezTo>
                    <a:cubicBezTo>
                      <a:pt x="2144" y="7"/>
                      <a:pt x="1876" y="3"/>
                      <a:pt x="1608" y="3"/>
                    </a:cubicBezTo>
                    <a:cubicBezTo>
                      <a:pt x="1072" y="-1"/>
                      <a:pt x="536" y="-1"/>
                      <a:pt x="0" y="3"/>
                    </a:cubicBezTo>
                    <a:lnTo>
                      <a:pt x="0" y="5"/>
                    </a:lnTo>
                    <a:cubicBezTo>
                      <a:pt x="536" y="19"/>
                      <a:pt x="1072" y="28"/>
                      <a:pt x="1608" y="32"/>
                    </a:cubicBezTo>
                    <a:cubicBezTo>
                      <a:pt x="1876" y="36"/>
                      <a:pt x="2144" y="36"/>
                      <a:pt x="2413" y="37"/>
                    </a:cubicBezTo>
                    <a:cubicBezTo>
                      <a:pt x="2680" y="39"/>
                      <a:pt x="2948" y="39"/>
                      <a:pt x="3216" y="38"/>
                    </a:cubicBezTo>
                    <a:cubicBezTo>
                      <a:pt x="3484" y="38"/>
                      <a:pt x="3752" y="39"/>
                      <a:pt x="4020" y="42"/>
                    </a:cubicBezTo>
                    <a:lnTo>
                      <a:pt x="4222" y="45"/>
                    </a:lnTo>
                    <a:lnTo>
                      <a:pt x="4422" y="48"/>
                    </a:lnTo>
                    <a:lnTo>
                      <a:pt x="4825" y="56"/>
                    </a:lnTo>
                    <a:cubicBezTo>
                      <a:pt x="4958" y="57"/>
                      <a:pt x="5092" y="59"/>
                      <a:pt x="5226" y="59"/>
                    </a:cubicBezTo>
                    <a:lnTo>
                      <a:pt x="5628" y="61"/>
                    </a:lnTo>
                    <a:cubicBezTo>
                      <a:pt x="5896" y="62"/>
                      <a:pt x="6164" y="61"/>
                      <a:pt x="6433" y="59"/>
                    </a:cubicBezTo>
                    <a:lnTo>
                      <a:pt x="6433" y="55"/>
                    </a:lnTo>
                    <a:cubicBezTo>
                      <a:pt x="6165" y="48"/>
                      <a:pt x="5896" y="43"/>
                      <a:pt x="5629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5" name="Freeform: Shape 179">
                <a:extLst>
                  <a:ext uri="{FF2B5EF4-FFF2-40B4-BE49-F238E27FC236}">
                    <a16:creationId xmlns:a16="http://schemas.microsoft.com/office/drawing/2014/main" id="{725627FD-E652-F840-95E2-481A7B04BCB2}"/>
                  </a:ext>
                </a:extLst>
              </p:cNvPr>
              <p:cNvSpPr/>
              <p:nvPr/>
            </p:nvSpPr>
            <p:spPr>
              <a:xfrm>
                <a:off x="7552046" y="10700617"/>
                <a:ext cx="10073954" cy="2850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94" h="230">
                    <a:moveTo>
                      <a:pt x="4047" y="129"/>
                    </a:moveTo>
                    <a:lnTo>
                      <a:pt x="6070" y="183"/>
                    </a:lnTo>
                    <a:lnTo>
                      <a:pt x="7082" y="208"/>
                    </a:lnTo>
                    <a:lnTo>
                      <a:pt x="8094" y="230"/>
                    </a:lnTo>
                    <a:lnTo>
                      <a:pt x="7082" y="195"/>
                    </a:lnTo>
                    <a:lnTo>
                      <a:pt x="6070" y="161"/>
                    </a:lnTo>
                    <a:lnTo>
                      <a:pt x="4048" y="101"/>
                    </a:lnTo>
                    <a:lnTo>
                      <a:pt x="2025" y="47"/>
                    </a:lnTo>
                    <a:lnTo>
                      <a:pt x="1013" y="21"/>
                    </a:lnTo>
                    <a:lnTo>
                      <a:pt x="0" y="0"/>
                    </a:lnTo>
                    <a:lnTo>
                      <a:pt x="1012" y="35"/>
                    </a:lnTo>
                    <a:lnTo>
                      <a:pt x="2024" y="68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6" name="Freeform: Shape 325">
                <a:extLst>
                  <a:ext uri="{FF2B5EF4-FFF2-40B4-BE49-F238E27FC236}">
                    <a16:creationId xmlns:a16="http://schemas.microsoft.com/office/drawing/2014/main" id="{AC6C58AA-5326-7241-8D99-E97F1BF4588D}"/>
                  </a:ext>
                </a:extLst>
              </p:cNvPr>
              <p:cNvSpPr/>
              <p:nvPr/>
            </p:nvSpPr>
            <p:spPr>
              <a:xfrm>
                <a:off x="19796698" y="9664965"/>
                <a:ext cx="595916" cy="1002481"/>
              </a:xfrm>
              <a:custGeom>
                <a:avLst/>
                <a:gdLst>
                  <a:gd name="connsiteX0" fmla="*/ 149430 w 595916"/>
                  <a:gd name="connsiteY0" fmla="*/ 764755 h 1002481"/>
                  <a:gd name="connsiteX1" fmla="*/ 201860 w 595916"/>
                  <a:gd name="connsiteY1" fmla="*/ 791533 h 1002481"/>
                  <a:gd name="connsiteX2" fmla="*/ 204334 w 595916"/>
                  <a:gd name="connsiteY2" fmla="*/ 836112 h 1002481"/>
                  <a:gd name="connsiteX3" fmla="*/ 102878 w 595916"/>
                  <a:gd name="connsiteY3" fmla="*/ 980992 h 1002481"/>
                  <a:gd name="connsiteX4" fmla="*/ 21218 w 595916"/>
                  <a:gd name="connsiteY4" fmla="*/ 995852 h 1002481"/>
                  <a:gd name="connsiteX5" fmla="*/ 11320 w 595916"/>
                  <a:gd name="connsiteY5" fmla="*/ 898027 h 1002481"/>
                  <a:gd name="connsiteX6" fmla="*/ 90506 w 595916"/>
                  <a:gd name="connsiteY6" fmla="*/ 789057 h 1002481"/>
                  <a:gd name="connsiteX7" fmla="*/ 149430 w 595916"/>
                  <a:gd name="connsiteY7" fmla="*/ 764755 h 1002481"/>
                  <a:gd name="connsiteX8" fmla="*/ 507098 w 595916"/>
                  <a:gd name="connsiteY8" fmla="*/ 283263 h 1002481"/>
                  <a:gd name="connsiteX9" fmla="*/ 595190 w 595916"/>
                  <a:gd name="connsiteY9" fmla="*/ 349491 h 1002481"/>
                  <a:gd name="connsiteX10" fmla="*/ 577822 w 595916"/>
                  <a:gd name="connsiteY10" fmla="*/ 382954 h 1002481"/>
                  <a:gd name="connsiteX11" fmla="*/ 472386 w 595916"/>
                  <a:gd name="connsiteY11" fmla="*/ 501933 h 1002481"/>
                  <a:gd name="connsiteX12" fmla="*/ 384314 w 595916"/>
                  <a:gd name="connsiteY12" fmla="*/ 560182 h 1002481"/>
                  <a:gd name="connsiteX13" fmla="*/ 280118 w 595916"/>
                  <a:gd name="connsiteY13" fmla="*/ 553986 h 1002481"/>
                  <a:gd name="connsiteX14" fmla="*/ 244146 w 595916"/>
                  <a:gd name="connsiteY14" fmla="*/ 462273 h 1002481"/>
                  <a:gd name="connsiteX15" fmla="*/ 282600 w 595916"/>
                  <a:gd name="connsiteY15" fmla="*/ 413938 h 1002481"/>
                  <a:gd name="connsiteX16" fmla="*/ 467424 w 595916"/>
                  <a:gd name="connsiteY16" fmla="*/ 287523 h 1002481"/>
                  <a:gd name="connsiteX17" fmla="*/ 507098 w 595916"/>
                  <a:gd name="connsiteY17" fmla="*/ 283263 h 1002481"/>
                  <a:gd name="connsiteX18" fmla="*/ 413252 w 595916"/>
                  <a:gd name="connsiteY18" fmla="*/ 5322 h 1002481"/>
                  <a:gd name="connsiteX19" fmla="*/ 437172 w 595916"/>
                  <a:gd name="connsiteY19" fmla="*/ 23423 h 1002481"/>
                  <a:gd name="connsiteX20" fmla="*/ 440856 w 595916"/>
                  <a:gd name="connsiteY20" fmla="*/ 66465 h 1002481"/>
                  <a:gd name="connsiteX21" fmla="*/ 431034 w 595916"/>
                  <a:gd name="connsiteY21" fmla="*/ 95979 h 1002481"/>
                  <a:gd name="connsiteX22" fmla="*/ 404024 w 595916"/>
                  <a:gd name="connsiteY22" fmla="*/ 107047 h 1002481"/>
                  <a:gd name="connsiteX23" fmla="*/ 353686 w 595916"/>
                  <a:gd name="connsiteY23" fmla="*/ 71384 h 1002481"/>
                  <a:gd name="connsiteX24" fmla="*/ 413252 w 595916"/>
                  <a:gd name="connsiteY24" fmla="*/ 5322 h 1002481"/>
                  <a:gd name="connsiteX25" fmla="*/ 412208 w 595916"/>
                  <a:gd name="connsiteY25" fmla="*/ 0 h 1002481"/>
                  <a:gd name="connsiteX26" fmla="*/ 411212 w 595916"/>
                  <a:gd name="connsiteY26" fmla="*/ 2490 h 1002481"/>
                  <a:gd name="connsiteX27" fmla="*/ 407230 w 595916"/>
                  <a:gd name="connsiteY27" fmla="*/ 2490 h 1002481"/>
                  <a:gd name="connsiteX28" fmla="*/ 412208 w 595916"/>
                  <a:gd name="connsiteY28" fmla="*/ 0 h 1002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95916" h="1002481">
                    <a:moveTo>
                      <a:pt x="149430" y="764755"/>
                    </a:moveTo>
                    <a:cubicBezTo>
                      <a:pt x="171238" y="763052"/>
                      <a:pt x="191962" y="769863"/>
                      <a:pt x="201860" y="791533"/>
                    </a:cubicBezTo>
                    <a:cubicBezTo>
                      <a:pt x="206810" y="805155"/>
                      <a:pt x="206810" y="821252"/>
                      <a:pt x="204334" y="836112"/>
                    </a:cubicBezTo>
                    <a:cubicBezTo>
                      <a:pt x="194436" y="894312"/>
                      <a:pt x="149894" y="947558"/>
                      <a:pt x="102878" y="980992"/>
                    </a:cubicBezTo>
                    <a:cubicBezTo>
                      <a:pt x="79370" y="998328"/>
                      <a:pt x="47200" y="1010711"/>
                      <a:pt x="21218" y="995852"/>
                    </a:cubicBezTo>
                    <a:cubicBezTo>
                      <a:pt x="-8476" y="977277"/>
                      <a:pt x="-2290" y="931460"/>
                      <a:pt x="11320" y="898027"/>
                    </a:cubicBezTo>
                    <a:cubicBezTo>
                      <a:pt x="28642" y="857163"/>
                      <a:pt x="55862" y="817538"/>
                      <a:pt x="90506" y="789057"/>
                    </a:cubicBezTo>
                    <a:cubicBezTo>
                      <a:pt x="104734" y="776674"/>
                      <a:pt x="127624" y="766458"/>
                      <a:pt x="149430" y="764755"/>
                    </a:cubicBezTo>
                    <a:close/>
                    <a:moveTo>
                      <a:pt x="507098" y="283263"/>
                    </a:moveTo>
                    <a:cubicBezTo>
                      <a:pt x="551464" y="283728"/>
                      <a:pt x="602632" y="300227"/>
                      <a:pt x="595190" y="349491"/>
                    </a:cubicBezTo>
                    <a:cubicBezTo>
                      <a:pt x="592708" y="361885"/>
                      <a:pt x="585266" y="373039"/>
                      <a:pt x="577822" y="382954"/>
                    </a:cubicBezTo>
                    <a:cubicBezTo>
                      <a:pt x="546812" y="426331"/>
                      <a:pt x="512080" y="464752"/>
                      <a:pt x="472386" y="501933"/>
                    </a:cubicBezTo>
                    <a:cubicBezTo>
                      <a:pt x="446336" y="525480"/>
                      <a:pt x="417806" y="547789"/>
                      <a:pt x="384314" y="560182"/>
                    </a:cubicBezTo>
                    <a:cubicBezTo>
                      <a:pt x="350824" y="571337"/>
                      <a:pt x="311130" y="571337"/>
                      <a:pt x="280118" y="553986"/>
                    </a:cubicBezTo>
                    <a:cubicBezTo>
                      <a:pt x="250348" y="535395"/>
                      <a:pt x="230500" y="495736"/>
                      <a:pt x="244146" y="462273"/>
                    </a:cubicBezTo>
                    <a:cubicBezTo>
                      <a:pt x="251588" y="442443"/>
                      <a:pt x="266474" y="427571"/>
                      <a:pt x="282600" y="413938"/>
                    </a:cubicBezTo>
                    <a:cubicBezTo>
                      <a:pt x="333458" y="366842"/>
                      <a:pt x="397960" y="304874"/>
                      <a:pt x="467424" y="287523"/>
                    </a:cubicBezTo>
                    <a:cubicBezTo>
                      <a:pt x="478278" y="284735"/>
                      <a:pt x="492310" y="283108"/>
                      <a:pt x="507098" y="283263"/>
                    </a:cubicBezTo>
                    <a:close/>
                    <a:moveTo>
                      <a:pt x="413252" y="5322"/>
                    </a:moveTo>
                    <a:cubicBezTo>
                      <a:pt x="422976" y="6283"/>
                      <a:pt x="431648" y="11740"/>
                      <a:pt x="437172" y="23423"/>
                    </a:cubicBezTo>
                    <a:cubicBezTo>
                      <a:pt x="443310" y="36950"/>
                      <a:pt x="442082" y="50478"/>
                      <a:pt x="440856" y="66465"/>
                    </a:cubicBezTo>
                    <a:cubicBezTo>
                      <a:pt x="439628" y="76303"/>
                      <a:pt x="438400" y="88600"/>
                      <a:pt x="431034" y="95979"/>
                    </a:cubicBezTo>
                    <a:cubicBezTo>
                      <a:pt x="424894" y="103358"/>
                      <a:pt x="415074" y="105817"/>
                      <a:pt x="404024" y="107047"/>
                    </a:cubicBezTo>
                    <a:cubicBezTo>
                      <a:pt x="383152" y="108277"/>
                      <a:pt x="359826" y="93520"/>
                      <a:pt x="353686" y="71384"/>
                    </a:cubicBezTo>
                    <a:cubicBezTo>
                      <a:pt x="345400" y="40024"/>
                      <a:pt x="384074" y="2439"/>
                      <a:pt x="413252" y="5322"/>
                    </a:cubicBezTo>
                    <a:close/>
                    <a:moveTo>
                      <a:pt x="412208" y="0"/>
                    </a:moveTo>
                    <a:lnTo>
                      <a:pt x="411212" y="2490"/>
                    </a:lnTo>
                    <a:cubicBezTo>
                      <a:pt x="410216" y="2490"/>
                      <a:pt x="408224" y="2490"/>
                      <a:pt x="407230" y="2490"/>
                    </a:cubicBezTo>
                    <a:cubicBezTo>
                      <a:pt x="409220" y="1660"/>
                      <a:pt x="411212" y="830"/>
                      <a:pt x="412208" y="0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7" name="Freeform: Shape 331">
                <a:extLst>
                  <a:ext uri="{FF2B5EF4-FFF2-40B4-BE49-F238E27FC236}">
                    <a16:creationId xmlns:a16="http://schemas.microsoft.com/office/drawing/2014/main" id="{73CF2E82-BFC8-CB40-9E1B-4354AE5BC33F}"/>
                  </a:ext>
                </a:extLst>
              </p:cNvPr>
              <p:cNvSpPr/>
              <p:nvPr/>
            </p:nvSpPr>
            <p:spPr>
              <a:xfrm>
                <a:off x="18466224" y="9254189"/>
                <a:ext cx="1294365" cy="1963008"/>
              </a:xfrm>
              <a:custGeom>
                <a:avLst/>
                <a:gdLst>
                  <a:gd name="connsiteX0" fmla="*/ 260652 w 1294365"/>
                  <a:gd name="connsiteY0" fmla="*/ 1375475 h 1963008"/>
                  <a:gd name="connsiteX1" fmla="*/ 393462 w 1294365"/>
                  <a:gd name="connsiteY1" fmla="*/ 1484783 h 1963008"/>
                  <a:gd name="connsiteX2" fmla="*/ 433180 w 1294365"/>
                  <a:gd name="connsiteY2" fmla="*/ 1963008 h 1963008"/>
                  <a:gd name="connsiteX3" fmla="*/ 359948 w 1294365"/>
                  <a:gd name="connsiteY3" fmla="*/ 1955555 h 1963008"/>
                  <a:gd name="connsiteX4" fmla="*/ 0 w 1294365"/>
                  <a:gd name="connsiteY4" fmla="*/ 1717064 h 1963008"/>
                  <a:gd name="connsiteX5" fmla="*/ 260652 w 1294365"/>
                  <a:gd name="connsiteY5" fmla="*/ 1375475 h 1963008"/>
                  <a:gd name="connsiteX6" fmla="*/ 767320 w 1294365"/>
                  <a:gd name="connsiteY6" fmla="*/ 1131499 h 1963008"/>
                  <a:gd name="connsiteX7" fmla="*/ 886276 w 1294365"/>
                  <a:gd name="connsiteY7" fmla="*/ 1634786 h 1963008"/>
                  <a:gd name="connsiteX8" fmla="*/ 749972 w 1294365"/>
                  <a:gd name="connsiteY8" fmla="*/ 1843557 h 1963008"/>
                  <a:gd name="connsiteX9" fmla="*/ 715276 w 1294365"/>
                  <a:gd name="connsiteY9" fmla="*/ 1872139 h 1963008"/>
                  <a:gd name="connsiteX10" fmla="*/ 612428 w 1294365"/>
                  <a:gd name="connsiteY10" fmla="*/ 1434714 h 1963008"/>
                  <a:gd name="connsiteX11" fmla="*/ 767320 w 1294365"/>
                  <a:gd name="connsiteY11" fmla="*/ 1131499 h 1963008"/>
                  <a:gd name="connsiteX12" fmla="*/ 939804 w 1294365"/>
                  <a:gd name="connsiteY12" fmla="*/ 194184 h 1963008"/>
                  <a:gd name="connsiteX13" fmla="*/ 1280920 w 1294365"/>
                  <a:gd name="connsiteY13" fmla="*/ 456333 h 1963008"/>
                  <a:gd name="connsiteX14" fmla="*/ 1202772 w 1294365"/>
                  <a:gd name="connsiteY14" fmla="*/ 848935 h 1963008"/>
                  <a:gd name="connsiteX15" fmla="*/ 939804 w 1294365"/>
                  <a:gd name="connsiteY15" fmla="*/ 194184 h 1963008"/>
                  <a:gd name="connsiteX16" fmla="*/ 546452 w 1294365"/>
                  <a:gd name="connsiteY16" fmla="*/ 0 h 1963008"/>
                  <a:gd name="connsiteX17" fmla="*/ 743958 w 1294365"/>
                  <a:gd name="connsiteY17" fmla="*/ 130569 h 1963008"/>
                  <a:gd name="connsiteX18" fmla="*/ 746442 w 1294365"/>
                  <a:gd name="connsiteY18" fmla="*/ 131812 h 1963008"/>
                  <a:gd name="connsiteX19" fmla="*/ 1142698 w 1294365"/>
                  <a:gd name="connsiteY19" fmla="*/ 956259 h 1963008"/>
                  <a:gd name="connsiteX20" fmla="*/ 1044566 w 1294365"/>
                  <a:gd name="connsiteY20" fmla="*/ 1136568 h 1963008"/>
                  <a:gd name="connsiteX21" fmla="*/ 1012268 w 1294365"/>
                  <a:gd name="connsiteY21" fmla="*/ 1224857 h 1963008"/>
                  <a:gd name="connsiteX22" fmla="*/ 803582 w 1294365"/>
                  <a:gd name="connsiteY22" fmla="*/ 763515 h 1963008"/>
                  <a:gd name="connsiteX23" fmla="*/ 781224 w 1294365"/>
                  <a:gd name="connsiteY23" fmla="*/ 641651 h 1963008"/>
                  <a:gd name="connsiteX24" fmla="*/ 706692 w 1294365"/>
                  <a:gd name="connsiteY24" fmla="*/ 456368 h 1963008"/>
                  <a:gd name="connsiteX25" fmla="*/ 607318 w 1294365"/>
                  <a:gd name="connsiteY25" fmla="*/ 324556 h 1963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294365" h="1963008">
                    <a:moveTo>
                      <a:pt x="260652" y="1375475"/>
                    </a:moveTo>
                    <a:cubicBezTo>
                      <a:pt x="292924" y="1413981"/>
                      <a:pt x="341330" y="1459941"/>
                      <a:pt x="393462" y="1484783"/>
                    </a:cubicBezTo>
                    <a:cubicBezTo>
                      <a:pt x="393462" y="1643778"/>
                      <a:pt x="408356" y="1805256"/>
                      <a:pt x="433180" y="1963008"/>
                    </a:cubicBezTo>
                    <a:cubicBezTo>
                      <a:pt x="409598" y="1963008"/>
                      <a:pt x="384772" y="1960524"/>
                      <a:pt x="359948" y="1955555"/>
                    </a:cubicBezTo>
                    <a:cubicBezTo>
                      <a:pt x="228380" y="1934439"/>
                      <a:pt x="55854" y="1845005"/>
                      <a:pt x="0" y="1717064"/>
                    </a:cubicBezTo>
                    <a:cubicBezTo>
                      <a:pt x="27306" y="1684768"/>
                      <a:pt x="269340" y="1385412"/>
                      <a:pt x="260652" y="1375475"/>
                    </a:cubicBezTo>
                    <a:close/>
                    <a:moveTo>
                      <a:pt x="767320" y="1131499"/>
                    </a:moveTo>
                    <a:cubicBezTo>
                      <a:pt x="797058" y="1302989"/>
                      <a:pt x="826798" y="1474480"/>
                      <a:pt x="886276" y="1634786"/>
                    </a:cubicBezTo>
                    <a:cubicBezTo>
                      <a:pt x="852820" y="1713075"/>
                      <a:pt x="810690" y="1785151"/>
                      <a:pt x="749972" y="1843557"/>
                    </a:cubicBezTo>
                    <a:cubicBezTo>
                      <a:pt x="740058" y="1854741"/>
                      <a:pt x="727668" y="1863440"/>
                      <a:pt x="715276" y="1872139"/>
                    </a:cubicBezTo>
                    <a:cubicBezTo>
                      <a:pt x="661992" y="1730473"/>
                      <a:pt x="632254" y="1582594"/>
                      <a:pt x="612428" y="1434714"/>
                    </a:cubicBezTo>
                    <a:cubicBezTo>
                      <a:pt x="689254" y="1357668"/>
                      <a:pt x="738820" y="1232156"/>
                      <a:pt x="767320" y="1131499"/>
                    </a:cubicBezTo>
                    <a:close/>
                    <a:moveTo>
                      <a:pt x="939804" y="194184"/>
                    </a:moveTo>
                    <a:cubicBezTo>
                      <a:pt x="1089894" y="233941"/>
                      <a:pt x="1230062" y="273698"/>
                      <a:pt x="1280920" y="456333"/>
                    </a:cubicBezTo>
                    <a:cubicBezTo>
                      <a:pt x="1319372" y="596725"/>
                      <a:pt x="1269756" y="724694"/>
                      <a:pt x="1202772" y="848935"/>
                    </a:cubicBezTo>
                    <a:cubicBezTo>
                      <a:pt x="1113462" y="632755"/>
                      <a:pt x="1032834" y="410364"/>
                      <a:pt x="939804" y="194184"/>
                    </a:cubicBezTo>
                    <a:close/>
                    <a:moveTo>
                      <a:pt x="546452" y="0"/>
                    </a:moveTo>
                    <a:cubicBezTo>
                      <a:pt x="547694" y="54714"/>
                      <a:pt x="705450" y="110672"/>
                      <a:pt x="743958" y="130569"/>
                    </a:cubicBezTo>
                    <a:cubicBezTo>
                      <a:pt x="745200" y="130569"/>
                      <a:pt x="745200" y="131812"/>
                      <a:pt x="746442" y="131812"/>
                    </a:cubicBezTo>
                    <a:cubicBezTo>
                      <a:pt x="911652" y="386732"/>
                      <a:pt x="1014754" y="676469"/>
                      <a:pt x="1142698" y="956259"/>
                    </a:cubicBezTo>
                    <a:cubicBezTo>
                      <a:pt x="1106674" y="1017191"/>
                      <a:pt x="1070652" y="1076879"/>
                      <a:pt x="1044566" y="1136568"/>
                    </a:cubicBezTo>
                    <a:cubicBezTo>
                      <a:pt x="1033386" y="1166412"/>
                      <a:pt x="1023448" y="1195013"/>
                      <a:pt x="1012268" y="1224857"/>
                    </a:cubicBezTo>
                    <a:cubicBezTo>
                      <a:pt x="951402" y="1068175"/>
                      <a:pt x="880598" y="915223"/>
                      <a:pt x="803582" y="763515"/>
                    </a:cubicBezTo>
                    <a:cubicBezTo>
                      <a:pt x="799856" y="723723"/>
                      <a:pt x="791160" y="682687"/>
                      <a:pt x="781224" y="641651"/>
                    </a:cubicBezTo>
                    <a:cubicBezTo>
                      <a:pt x="765074" y="579476"/>
                      <a:pt x="742716" y="511082"/>
                      <a:pt x="706692" y="456368"/>
                    </a:cubicBezTo>
                    <a:cubicBezTo>
                      <a:pt x="678122" y="415332"/>
                      <a:pt x="616014" y="378027"/>
                      <a:pt x="607318" y="324556"/>
                    </a:cubicBezTo>
                    <a:close/>
                  </a:path>
                </a:pathLst>
              </a:custGeom>
              <a:solidFill>
                <a:srgbClr val="CACCC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8" name="Freeform: Shape 192">
                <a:extLst>
                  <a:ext uri="{FF2B5EF4-FFF2-40B4-BE49-F238E27FC236}">
                    <a16:creationId xmlns:a16="http://schemas.microsoft.com/office/drawing/2014/main" id="{46767A97-ECC6-1C4E-B864-8DA9A3257A4C}"/>
                  </a:ext>
                </a:extLst>
              </p:cNvPr>
              <p:cNvSpPr/>
              <p:nvPr/>
            </p:nvSpPr>
            <p:spPr>
              <a:xfrm>
                <a:off x="18458754" y="9252945"/>
                <a:ext cx="1308257" cy="19717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2" h="1585">
                    <a:moveTo>
                      <a:pt x="12" y="1382"/>
                    </a:moveTo>
                    <a:cubicBezTo>
                      <a:pt x="58" y="1480"/>
                      <a:pt x="192" y="1551"/>
                      <a:pt x="297" y="1569"/>
                    </a:cubicBezTo>
                    <a:cubicBezTo>
                      <a:pt x="316" y="1572"/>
                      <a:pt x="336" y="1573"/>
                      <a:pt x="355" y="1573"/>
                    </a:cubicBezTo>
                    <a:cubicBezTo>
                      <a:pt x="437" y="1574"/>
                      <a:pt x="516" y="1549"/>
                      <a:pt x="578" y="1503"/>
                    </a:cubicBezTo>
                    <a:cubicBezTo>
                      <a:pt x="588" y="1495"/>
                      <a:pt x="597" y="1488"/>
                      <a:pt x="605" y="1480"/>
                    </a:cubicBezTo>
                    <a:cubicBezTo>
                      <a:pt x="649" y="1438"/>
                      <a:pt x="685" y="1383"/>
                      <a:pt x="714" y="1313"/>
                    </a:cubicBezTo>
                    <a:cubicBezTo>
                      <a:pt x="741" y="1249"/>
                      <a:pt x="759" y="1180"/>
                      <a:pt x="778" y="1113"/>
                    </a:cubicBezTo>
                    <a:cubicBezTo>
                      <a:pt x="790" y="1070"/>
                      <a:pt x="802" y="1026"/>
                      <a:pt x="816" y="984"/>
                    </a:cubicBezTo>
                    <a:cubicBezTo>
                      <a:pt x="824" y="958"/>
                      <a:pt x="833" y="935"/>
                      <a:pt x="841" y="914"/>
                    </a:cubicBezTo>
                    <a:cubicBezTo>
                      <a:pt x="863" y="865"/>
                      <a:pt x="892" y="815"/>
                      <a:pt x="920" y="767"/>
                    </a:cubicBezTo>
                    <a:cubicBezTo>
                      <a:pt x="938" y="737"/>
                      <a:pt x="953" y="710"/>
                      <a:pt x="969" y="681"/>
                    </a:cubicBezTo>
                    <a:cubicBezTo>
                      <a:pt x="1017" y="592"/>
                      <a:pt x="1062" y="484"/>
                      <a:pt x="1031" y="369"/>
                    </a:cubicBezTo>
                    <a:cubicBezTo>
                      <a:pt x="990" y="223"/>
                      <a:pt x="873" y="193"/>
                      <a:pt x="760" y="163"/>
                    </a:cubicBezTo>
                    <a:lnTo>
                      <a:pt x="754" y="161"/>
                    </a:lnTo>
                    <a:cubicBezTo>
                      <a:pt x="705" y="148"/>
                      <a:pt x="652" y="134"/>
                      <a:pt x="605" y="112"/>
                    </a:cubicBezTo>
                    <a:lnTo>
                      <a:pt x="601" y="110"/>
                    </a:lnTo>
                    <a:cubicBezTo>
                      <a:pt x="597" y="108"/>
                      <a:pt x="589" y="105"/>
                      <a:pt x="580" y="101"/>
                    </a:cubicBezTo>
                    <a:cubicBezTo>
                      <a:pt x="531" y="80"/>
                      <a:pt x="481" y="57"/>
                      <a:pt x="456" y="32"/>
                    </a:cubicBezTo>
                    <a:cubicBezTo>
                      <a:pt x="469" y="102"/>
                      <a:pt x="499" y="260"/>
                      <a:pt x="499" y="262"/>
                    </a:cubicBezTo>
                    <a:cubicBezTo>
                      <a:pt x="503" y="287"/>
                      <a:pt x="525" y="308"/>
                      <a:pt x="545" y="329"/>
                    </a:cubicBezTo>
                    <a:cubicBezTo>
                      <a:pt x="558" y="341"/>
                      <a:pt x="571" y="353"/>
                      <a:pt x="578" y="366"/>
                    </a:cubicBezTo>
                    <a:cubicBezTo>
                      <a:pt x="610" y="413"/>
                      <a:pt x="629" y="474"/>
                      <a:pt x="640" y="516"/>
                    </a:cubicBezTo>
                    <a:cubicBezTo>
                      <a:pt x="648" y="546"/>
                      <a:pt x="654" y="580"/>
                      <a:pt x="657" y="615"/>
                    </a:cubicBezTo>
                    <a:cubicBezTo>
                      <a:pt x="667" y="697"/>
                      <a:pt x="662" y="781"/>
                      <a:pt x="642" y="861"/>
                    </a:cubicBezTo>
                    <a:cubicBezTo>
                      <a:pt x="638" y="878"/>
                      <a:pt x="633" y="895"/>
                      <a:pt x="628" y="911"/>
                    </a:cubicBezTo>
                    <a:cubicBezTo>
                      <a:pt x="605" y="989"/>
                      <a:pt x="565" y="1093"/>
                      <a:pt x="501" y="1157"/>
                    </a:cubicBezTo>
                    <a:cubicBezTo>
                      <a:pt x="471" y="1188"/>
                      <a:pt x="436" y="1207"/>
                      <a:pt x="400" y="1213"/>
                    </a:cubicBezTo>
                    <a:cubicBezTo>
                      <a:pt x="376" y="1217"/>
                      <a:pt x="350" y="1212"/>
                      <a:pt x="322" y="1198"/>
                    </a:cubicBezTo>
                    <a:cubicBezTo>
                      <a:pt x="277" y="1178"/>
                      <a:pt x="238" y="1140"/>
                      <a:pt x="217" y="1116"/>
                    </a:cubicBezTo>
                    <a:cubicBezTo>
                      <a:pt x="206" y="1137"/>
                      <a:pt x="162" y="1199"/>
                      <a:pt x="12" y="1382"/>
                    </a:cubicBezTo>
                    <a:close/>
                    <a:moveTo>
                      <a:pt x="491" y="1562"/>
                    </a:moveTo>
                    <a:cubicBezTo>
                      <a:pt x="449" y="1577"/>
                      <a:pt x="403" y="1585"/>
                      <a:pt x="355" y="1585"/>
                    </a:cubicBezTo>
                    <a:cubicBezTo>
                      <a:pt x="335" y="1584"/>
                      <a:pt x="314" y="1582"/>
                      <a:pt x="295" y="1580"/>
                    </a:cubicBezTo>
                    <a:cubicBezTo>
                      <a:pt x="184" y="1560"/>
                      <a:pt x="47" y="1488"/>
                      <a:pt x="1" y="1383"/>
                    </a:cubicBezTo>
                    <a:lnTo>
                      <a:pt x="0" y="1380"/>
                    </a:lnTo>
                    <a:lnTo>
                      <a:pt x="1" y="1378"/>
                    </a:lnTo>
                    <a:cubicBezTo>
                      <a:pt x="71" y="1294"/>
                      <a:pt x="207" y="1123"/>
                      <a:pt x="211" y="1106"/>
                    </a:cubicBezTo>
                    <a:cubicBezTo>
                      <a:pt x="211" y="1107"/>
                      <a:pt x="211" y="1109"/>
                      <a:pt x="212" y="1110"/>
                    </a:cubicBezTo>
                    <a:lnTo>
                      <a:pt x="220" y="1103"/>
                    </a:lnTo>
                    <a:cubicBezTo>
                      <a:pt x="240" y="1125"/>
                      <a:pt x="279" y="1167"/>
                      <a:pt x="326" y="1189"/>
                    </a:cubicBezTo>
                    <a:cubicBezTo>
                      <a:pt x="353" y="1201"/>
                      <a:pt x="377" y="1205"/>
                      <a:pt x="398" y="1202"/>
                    </a:cubicBezTo>
                    <a:cubicBezTo>
                      <a:pt x="433" y="1197"/>
                      <a:pt x="464" y="1179"/>
                      <a:pt x="494" y="1150"/>
                    </a:cubicBezTo>
                    <a:cubicBezTo>
                      <a:pt x="557" y="1087"/>
                      <a:pt x="595" y="984"/>
                      <a:pt x="618" y="909"/>
                    </a:cubicBezTo>
                    <a:cubicBezTo>
                      <a:pt x="623" y="892"/>
                      <a:pt x="627" y="875"/>
                      <a:pt x="631" y="859"/>
                    </a:cubicBezTo>
                    <a:cubicBezTo>
                      <a:pt x="650" y="778"/>
                      <a:pt x="655" y="697"/>
                      <a:pt x="647" y="616"/>
                    </a:cubicBezTo>
                    <a:cubicBezTo>
                      <a:pt x="643" y="582"/>
                      <a:pt x="638" y="549"/>
                      <a:pt x="629" y="519"/>
                    </a:cubicBezTo>
                    <a:cubicBezTo>
                      <a:pt x="618" y="478"/>
                      <a:pt x="601" y="418"/>
                      <a:pt x="569" y="372"/>
                    </a:cubicBezTo>
                    <a:cubicBezTo>
                      <a:pt x="562" y="360"/>
                      <a:pt x="551" y="348"/>
                      <a:pt x="538" y="336"/>
                    </a:cubicBezTo>
                    <a:cubicBezTo>
                      <a:pt x="516" y="314"/>
                      <a:pt x="494" y="292"/>
                      <a:pt x="488" y="264"/>
                    </a:cubicBezTo>
                    <a:cubicBezTo>
                      <a:pt x="488" y="262"/>
                      <a:pt x="450" y="57"/>
                      <a:pt x="441" y="10"/>
                    </a:cubicBezTo>
                    <a:cubicBezTo>
                      <a:pt x="440" y="8"/>
                      <a:pt x="440" y="4"/>
                      <a:pt x="440" y="1"/>
                    </a:cubicBezTo>
                    <a:lnTo>
                      <a:pt x="450" y="0"/>
                    </a:lnTo>
                    <a:cubicBezTo>
                      <a:pt x="450" y="0"/>
                      <a:pt x="451" y="3"/>
                      <a:pt x="451" y="8"/>
                    </a:cubicBezTo>
                    <a:cubicBezTo>
                      <a:pt x="463" y="39"/>
                      <a:pt x="544" y="74"/>
                      <a:pt x="584" y="91"/>
                    </a:cubicBezTo>
                    <a:cubicBezTo>
                      <a:pt x="594" y="95"/>
                      <a:pt x="601" y="98"/>
                      <a:pt x="606" y="101"/>
                    </a:cubicBezTo>
                    <a:lnTo>
                      <a:pt x="609" y="103"/>
                    </a:lnTo>
                    <a:cubicBezTo>
                      <a:pt x="655" y="124"/>
                      <a:pt x="707" y="138"/>
                      <a:pt x="758" y="151"/>
                    </a:cubicBezTo>
                    <a:lnTo>
                      <a:pt x="763" y="152"/>
                    </a:lnTo>
                    <a:cubicBezTo>
                      <a:pt x="879" y="183"/>
                      <a:pt x="1000" y="214"/>
                      <a:pt x="1041" y="366"/>
                    </a:cubicBezTo>
                    <a:cubicBezTo>
                      <a:pt x="1074" y="485"/>
                      <a:pt x="1027" y="596"/>
                      <a:pt x="978" y="687"/>
                    </a:cubicBezTo>
                    <a:cubicBezTo>
                      <a:pt x="963" y="715"/>
                      <a:pt x="947" y="742"/>
                      <a:pt x="929" y="773"/>
                    </a:cubicBezTo>
                    <a:cubicBezTo>
                      <a:pt x="901" y="820"/>
                      <a:pt x="872" y="869"/>
                      <a:pt x="852" y="918"/>
                    </a:cubicBezTo>
                    <a:cubicBezTo>
                      <a:pt x="842" y="939"/>
                      <a:pt x="833" y="962"/>
                      <a:pt x="825" y="988"/>
                    </a:cubicBezTo>
                    <a:cubicBezTo>
                      <a:pt x="812" y="1029"/>
                      <a:pt x="800" y="1073"/>
                      <a:pt x="788" y="1116"/>
                    </a:cubicBezTo>
                    <a:cubicBezTo>
                      <a:pt x="770" y="1183"/>
                      <a:pt x="751" y="1253"/>
                      <a:pt x="724" y="1317"/>
                    </a:cubicBezTo>
                    <a:cubicBezTo>
                      <a:pt x="694" y="1389"/>
                      <a:pt x="657" y="1445"/>
                      <a:pt x="612" y="1488"/>
                    </a:cubicBezTo>
                    <a:cubicBezTo>
                      <a:pt x="604" y="1495"/>
                      <a:pt x="594" y="1504"/>
                      <a:pt x="584" y="1511"/>
                    </a:cubicBezTo>
                    <a:cubicBezTo>
                      <a:pt x="557" y="1532"/>
                      <a:pt x="525" y="1549"/>
                      <a:pt x="491" y="1562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89887C28-B66A-0F48-8D60-1914A4073392}"/>
                </a:ext>
              </a:extLst>
            </p:cNvPr>
            <p:cNvGrpSpPr/>
            <p:nvPr/>
          </p:nvGrpSpPr>
          <p:grpSpPr>
            <a:xfrm>
              <a:off x="13020054" y="5720679"/>
              <a:ext cx="8397412" cy="6002355"/>
              <a:chOff x="4742592" y="1694678"/>
              <a:chExt cx="14926081" cy="10668957"/>
            </a:xfrm>
          </p:grpSpPr>
          <p:sp>
            <p:nvSpPr>
              <p:cNvPr id="36" name="Freeform: Shape 184">
                <a:extLst>
                  <a:ext uri="{FF2B5EF4-FFF2-40B4-BE49-F238E27FC236}">
                    <a16:creationId xmlns:a16="http://schemas.microsoft.com/office/drawing/2014/main" id="{DB73ED94-5BBF-B445-9929-0A993B923479}"/>
                  </a:ext>
                </a:extLst>
              </p:cNvPr>
              <p:cNvSpPr/>
              <p:nvPr/>
            </p:nvSpPr>
            <p:spPr>
              <a:xfrm>
                <a:off x="11234087" y="5141457"/>
                <a:ext cx="4122687" cy="35102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3" h="2821">
                    <a:moveTo>
                      <a:pt x="0" y="1368"/>
                    </a:moveTo>
                    <a:lnTo>
                      <a:pt x="2817" y="2821"/>
                    </a:lnTo>
                    <a:lnTo>
                      <a:pt x="3313" y="1548"/>
                    </a:lnTo>
                    <a:cubicBezTo>
                      <a:pt x="3005" y="1283"/>
                      <a:pt x="2629" y="996"/>
                      <a:pt x="2183" y="717"/>
                    </a:cubicBezTo>
                    <a:cubicBezTo>
                      <a:pt x="1675" y="401"/>
                      <a:pt x="1195" y="169"/>
                      <a:pt x="779" y="0"/>
                    </a:cubicBezTo>
                    <a:cubicBezTo>
                      <a:pt x="520" y="456"/>
                      <a:pt x="260" y="912"/>
                      <a:pt x="0" y="1368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329">
                <a:extLst>
                  <a:ext uri="{FF2B5EF4-FFF2-40B4-BE49-F238E27FC236}">
                    <a16:creationId xmlns:a16="http://schemas.microsoft.com/office/drawing/2014/main" id="{E9271C22-4225-2843-BDE8-8BE978B23338}"/>
                  </a:ext>
                </a:extLst>
              </p:cNvPr>
              <p:cNvSpPr/>
              <p:nvPr/>
            </p:nvSpPr>
            <p:spPr>
              <a:xfrm>
                <a:off x="18860815" y="9386136"/>
                <a:ext cx="807858" cy="1831099"/>
              </a:xfrm>
              <a:custGeom>
                <a:avLst/>
                <a:gdLst>
                  <a:gd name="connsiteX0" fmla="*/ 216992 w 807858"/>
                  <a:gd name="connsiteY0" fmla="*/ 1303278 h 1831099"/>
                  <a:gd name="connsiteX1" fmla="*/ 319908 w 807858"/>
                  <a:gd name="connsiteY1" fmla="*/ 1740407 h 1831099"/>
                  <a:gd name="connsiteX2" fmla="*/ 39678 w 807858"/>
                  <a:gd name="connsiteY2" fmla="*/ 1831062 h 1831099"/>
                  <a:gd name="connsiteX3" fmla="*/ 0 w 807858"/>
                  <a:gd name="connsiteY3" fmla="*/ 1352952 h 1831099"/>
                  <a:gd name="connsiteX4" fmla="*/ 94236 w 807858"/>
                  <a:gd name="connsiteY4" fmla="*/ 1369096 h 1831099"/>
                  <a:gd name="connsiteX5" fmla="*/ 216992 w 807858"/>
                  <a:gd name="connsiteY5" fmla="*/ 1303278 h 1831099"/>
                  <a:gd name="connsiteX6" fmla="*/ 409348 w 807858"/>
                  <a:gd name="connsiteY6" fmla="*/ 632345 h 1831099"/>
                  <a:gd name="connsiteX7" fmla="*/ 617408 w 807858"/>
                  <a:gd name="connsiteY7" fmla="*/ 1093496 h 1831099"/>
                  <a:gd name="connsiteX8" fmla="*/ 492324 w 807858"/>
                  <a:gd name="connsiteY8" fmla="*/ 1502442 h 1831099"/>
                  <a:gd name="connsiteX9" fmla="*/ 373432 w 807858"/>
                  <a:gd name="connsiteY9" fmla="*/ 999029 h 1831099"/>
                  <a:gd name="connsiteX10" fmla="*/ 390770 w 807858"/>
                  <a:gd name="connsiteY10" fmla="*/ 935636 h 1831099"/>
                  <a:gd name="connsiteX11" fmla="*/ 409348 w 807858"/>
                  <a:gd name="connsiteY11" fmla="*/ 632345 h 1831099"/>
                  <a:gd name="connsiteX12" fmla="*/ 352272 w 807858"/>
                  <a:gd name="connsiteY12" fmla="*/ 0 h 1831099"/>
                  <a:gd name="connsiteX13" fmla="*/ 544686 w 807858"/>
                  <a:gd name="connsiteY13" fmla="*/ 62145 h 1831099"/>
                  <a:gd name="connsiteX14" fmla="*/ 807858 w 807858"/>
                  <a:gd name="connsiteY14" fmla="*/ 717151 h 1831099"/>
                  <a:gd name="connsiteX15" fmla="*/ 748272 w 807858"/>
                  <a:gd name="connsiteY15" fmla="*/ 824040 h 1831099"/>
                  <a:gd name="connsiteX16" fmla="*/ 352272 w 807858"/>
                  <a:gd name="connsiteY16" fmla="*/ 0 h 183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7858" h="1831099">
                    <a:moveTo>
                      <a:pt x="216992" y="1303278"/>
                    </a:moveTo>
                    <a:cubicBezTo>
                      <a:pt x="236830" y="1451058"/>
                      <a:pt x="266590" y="1598837"/>
                      <a:pt x="319908" y="1740407"/>
                    </a:cubicBezTo>
                    <a:cubicBezTo>
                      <a:pt x="240550" y="1802500"/>
                      <a:pt x="140114" y="1832304"/>
                      <a:pt x="39678" y="1831062"/>
                    </a:cubicBezTo>
                    <a:cubicBezTo>
                      <a:pt x="14880" y="1673348"/>
                      <a:pt x="0" y="1511908"/>
                      <a:pt x="0" y="1352952"/>
                    </a:cubicBezTo>
                    <a:cubicBezTo>
                      <a:pt x="30998" y="1366612"/>
                      <a:pt x="63238" y="1374063"/>
                      <a:pt x="94236" y="1369096"/>
                    </a:cubicBezTo>
                    <a:cubicBezTo>
                      <a:pt x="141354" y="1361645"/>
                      <a:pt x="182272" y="1336808"/>
                      <a:pt x="216992" y="1303278"/>
                    </a:cubicBezTo>
                    <a:close/>
                    <a:moveTo>
                      <a:pt x="409348" y="632345"/>
                    </a:moveTo>
                    <a:cubicBezTo>
                      <a:pt x="486132" y="783990"/>
                      <a:pt x="556724" y="936879"/>
                      <a:pt x="617408" y="1093496"/>
                    </a:cubicBezTo>
                    <a:cubicBezTo>
                      <a:pt x="575300" y="1225254"/>
                      <a:pt x="545578" y="1373170"/>
                      <a:pt x="492324" y="1502442"/>
                    </a:cubicBezTo>
                    <a:cubicBezTo>
                      <a:pt x="432878" y="1342096"/>
                      <a:pt x="403154" y="1170562"/>
                      <a:pt x="373432" y="999029"/>
                    </a:cubicBezTo>
                    <a:cubicBezTo>
                      <a:pt x="379624" y="976655"/>
                      <a:pt x="384578" y="955524"/>
                      <a:pt x="390770" y="935636"/>
                    </a:cubicBezTo>
                    <a:cubicBezTo>
                      <a:pt x="413062" y="838682"/>
                      <a:pt x="421732" y="734271"/>
                      <a:pt x="409348" y="632345"/>
                    </a:cubicBezTo>
                    <a:close/>
                    <a:moveTo>
                      <a:pt x="352272" y="0"/>
                    </a:moveTo>
                    <a:cubicBezTo>
                      <a:pt x="413098" y="28587"/>
                      <a:pt x="480134" y="45987"/>
                      <a:pt x="544686" y="62145"/>
                    </a:cubicBezTo>
                    <a:cubicBezTo>
                      <a:pt x="637788" y="278409"/>
                      <a:pt x="718478" y="500887"/>
                      <a:pt x="807858" y="717151"/>
                    </a:cubicBezTo>
                    <a:cubicBezTo>
                      <a:pt x="787996" y="753195"/>
                      <a:pt x="768134" y="787996"/>
                      <a:pt x="748272" y="824040"/>
                    </a:cubicBezTo>
                    <a:cubicBezTo>
                      <a:pt x="620410" y="544388"/>
                      <a:pt x="517374" y="254794"/>
                      <a:pt x="3522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193">
                <a:extLst>
                  <a:ext uri="{FF2B5EF4-FFF2-40B4-BE49-F238E27FC236}">
                    <a16:creationId xmlns:a16="http://schemas.microsoft.com/office/drawing/2014/main" id="{B29857FC-A894-2045-9A00-E5498CA124C5}"/>
                  </a:ext>
                </a:extLst>
              </p:cNvPr>
              <p:cNvSpPr/>
              <p:nvPr/>
            </p:nvSpPr>
            <p:spPr>
              <a:xfrm>
                <a:off x="18069140" y="8959178"/>
                <a:ext cx="1075485" cy="22381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5" h="1799">
                    <a:moveTo>
                      <a:pt x="0" y="541"/>
                    </a:moveTo>
                    <a:cubicBezTo>
                      <a:pt x="0" y="541"/>
                      <a:pt x="116" y="688"/>
                      <a:pt x="107" y="886"/>
                    </a:cubicBezTo>
                    <a:cubicBezTo>
                      <a:pt x="99" y="1083"/>
                      <a:pt x="-156" y="1782"/>
                      <a:pt x="206" y="1799"/>
                    </a:cubicBezTo>
                    <a:cubicBezTo>
                      <a:pt x="482" y="1813"/>
                      <a:pt x="826" y="936"/>
                      <a:pt x="864" y="429"/>
                    </a:cubicBezTo>
                    <a:cubicBezTo>
                      <a:pt x="877" y="253"/>
                      <a:pt x="784" y="102"/>
                      <a:pt x="613" y="60"/>
                    </a:cubicBezTo>
                    <a:cubicBezTo>
                      <a:pt x="538" y="41"/>
                      <a:pt x="401" y="22"/>
                      <a:pt x="37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326">
                <a:extLst>
                  <a:ext uri="{FF2B5EF4-FFF2-40B4-BE49-F238E27FC236}">
                    <a16:creationId xmlns:a16="http://schemas.microsoft.com/office/drawing/2014/main" id="{DB6F8367-5715-AD4C-80A5-65135977981C}"/>
                  </a:ext>
                </a:extLst>
              </p:cNvPr>
              <p:cNvSpPr/>
              <p:nvPr/>
            </p:nvSpPr>
            <p:spPr>
              <a:xfrm>
                <a:off x="18121420" y="9872318"/>
                <a:ext cx="538045" cy="635358"/>
              </a:xfrm>
              <a:custGeom>
                <a:avLst/>
                <a:gdLst>
                  <a:gd name="connsiteX0" fmla="*/ 133988 w 538045"/>
                  <a:gd name="connsiteY0" fmla="*/ 561610 h 635358"/>
                  <a:gd name="connsiteX1" fmla="*/ 257752 w 538045"/>
                  <a:gd name="connsiteY1" fmla="*/ 581501 h 635358"/>
                  <a:gd name="connsiteX2" fmla="*/ 275100 w 538045"/>
                  <a:gd name="connsiteY2" fmla="*/ 614549 h 635358"/>
                  <a:gd name="connsiteX3" fmla="*/ 258992 w 538045"/>
                  <a:gd name="connsiteY3" fmla="*/ 631686 h 635358"/>
                  <a:gd name="connsiteX4" fmla="*/ 240404 w 538045"/>
                  <a:gd name="connsiteY4" fmla="*/ 631686 h 635358"/>
                  <a:gd name="connsiteX5" fmla="*/ 0 w 538045"/>
                  <a:gd name="connsiteY5" fmla="*/ 635358 h 635358"/>
                  <a:gd name="connsiteX6" fmla="*/ 11152 w 538045"/>
                  <a:gd name="connsiteY6" fmla="*/ 576604 h 635358"/>
                  <a:gd name="connsiteX7" fmla="*/ 133988 w 538045"/>
                  <a:gd name="connsiteY7" fmla="*/ 561610 h 635358"/>
                  <a:gd name="connsiteX8" fmla="*/ 193736 w 538045"/>
                  <a:gd name="connsiteY8" fmla="*/ 374723 h 635358"/>
                  <a:gd name="connsiteX9" fmla="*/ 346112 w 538045"/>
                  <a:gd name="connsiteY9" fmla="*/ 394830 h 635358"/>
                  <a:gd name="connsiteX10" fmla="*/ 362234 w 538045"/>
                  <a:gd name="connsiteY10" fmla="*/ 426757 h 635358"/>
                  <a:gd name="connsiteX11" fmla="*/ 346112 w 538045"/>
                  <a:gd name="connsiteY11" fmla="*/ 443948 h 635358"/>
                  <a:gd name="connsiteX12" fmla="*/ 327512 w 538045"/>
                  <a:gd name="connsiteY12" fmla="*/ 443948 h 635358"/>
                  <a:gd name="connsiteX13" fmla="*/ 33608 w 538045"/>
                  <a:gd name="connsiteY13" fmla="*/ 464823 h 635358"/>
                  <a:gd name="connsiteX14" fmla="*/ 46010 w 538045"/>
                  <a:gd name="connsiteY14" fmla="*/ 403426 h 635358"/>
                  <a:gd name="connsiteX15" fmla="*/ 193736 w 538045"/>
                  <a:gd name="connsiteY15" fmla="*/ 374723 h 635358"/>
                  <a:gd name="connsiteX16" fmla="*/ 341306 w 538045"/>
                  <a:gd name="connsiteY16" fmla="*/ 188701 h 635358"/>
                  <a:gd name="connsiteX17" fmla="*/ 433238 w 538045"/>
                  <a:gd name="connsiteY17" fmla="*/ 206934 h 635358"/>
                  <a:gd name="connsiteX18" fmla="*/ 449368 w 538045"/>
                  <a:gd name="connsiteY18" fmla="*/ 241401 h 635358"/>
                  <a:gd name="connsiteX19" fmla="*/ 433238 w 538045"/>
                  <a:gd name="connsiteY19" fmla="*/ 257403 h 635358"/>
                  <a:gd name="connsiteX20" fmla="*/ 415868 w 538045"/>
                  <a:gd name="connsiteY20" fmla="*/ 257403 h 635358"/>
                  <a:gd name="connsiteX21" fmla="*/ 67218 w 538045"/>
                  <a:gd name="connsiteY21" fmla="*/ 298024 h 635358"/>
                  <a:gd name="connsiteX22" fmla="*/ 77144 w 538045"/>
                  <a:gd name="connsiteY22" fmla="*/ 236477 h 635358"/>
                  <a:gd name="connsiteX23" fmla="*/ 341306 w 538045"/>
                  <a:gd name="connsiteY23" fmla="*/ 188701 h 635358"/>
                  <a:gd name="connsiteX24" fmla="*/ 399636 w 538045"/>
                  <a:gd name="connsiteY24" fmla="*/ 2 h 635358"/>
                  <a:gd name="connsiteX25" fmla="*/ 520364 w 538045"/>
                  <a:gd name="connsiteY25" fmla="*/ 19038 h 635358"/>
                  <a:gd name="connsiteX26" fmla="*/ 536502 w 538045"/>
                  <a:gd name="connsiteY26" fmla="*/ 53598 h 635358"/>
                  <a:gd name="connsiteX27" fmla="*/ 520364 w 538045"/>
                  <a:gd name="connsiteY27" fmla="*/ 69644 h 635358"/>
                  <a:gd name="connsiteX28" fmla="*/ 502984 w 538045"/>
                  <a:gd name="connsiteY28" fmla="*/ 69644 h 635358"/>
                  <a:gd name="connsiteX29" fmla="*/ 82146 w 538045"/>
                  <a:gd name="connsiteY29" fmla="*/ 147406 h 635358"/>
                  <a:gd name="connsiteX30" fmla="*/ 78420 w 538045"/>
                  <a:gd name="connsiteY30" fmla="*/ 89393 h 635358"/>
                  <a:gd name="connsiteX31" fmla="*/ 399636 w 538045"/>
                  <a:gd name="connsiteY31" fmla="*/ 2 h 635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38045" h="635358">
                    <a:moveTo>
                      <a:pt x="133988" y="561610"/>
                    </a:moveTo>
                    <a:cubicBezTo>
                      <a:pt x="175656" y="561610"/>
                      <a:pt x="217478" y="567425"/>
                      <a:pt x="257752" y="581501"/>
                    </a:cubicBezTo>
                    <a:cubicBezTo>
                      <a:pt x="271384" y="586397"/>
                      <a:pt x="278818" y="601085"/>
                      <a:pt x="275100" y="614549"/>
                    </a:cubicBezTo>
                    <a:cubicBezTo>
                      <a:pt x="271384" y="623118"/>
                      <a:pt x="265188" y="628014"/>
                      <a:pt x="258992" y="631686"/>
                    </a:cubicBezTo>
                    <a:cubicBezTo>
                      <a:pt x="252796" y="631686"/>
                      <a:pt x="246600" y="632910"/>
                      <a:pt x="240404" y="631686"/>
                    </a:cubicBezTo>
                    <a:cubicBezTo>
                      <a:pt x="162334" y="604757"/>
                      <a:pt x="78070" y="613325"/>
                      <a:pt x="0" y="635358"/>
                    </a:cubicBezTo>
                    <a:cubicBezTo>
                      <a:pt x="3718" y="614549"/>
                      <a:pt x="7436" y="594965"/>
                      <a:pt x="11152" y="576604"/>
                    </a:cubicBezTo>
                    <a:cubicBezTo>
                      <a:pt x="50808" y="567424"/>
                      <a:pt x="92320" y="561610"/>
                      <a:pt x="133988" y="561610"/>
                    </a:cubicBezTo>
                    <a:close/>
                    <a:moveTo>
                      <a:pt x="193736" y="374723"/>
                    </a:moveTo>
                    <a:cubicBezTo>
                      <a:pt x="244736" y="371806"/>
                      <a:pt x="296510" y="377025"/>
                      <a:pt x="346112" y="394830"/>
                    </a:cubicBezTo>
                    <a:cubicBezTo>
                      <a:pt x="359754" y="398514"/>
                      <a:pt x="367194" y="413249"/>
                      <a:pt x="362234" y="426757"/>
                    </a:cubicBezTo>
                    <a:cubicBezTo>
                      <a:pt x="359754" y="435352"/>
                      <a:pt x="353554" y="440264"/>
                      <a:pt x="346112" y="443948"/>
                    </a:cubicBezTo>
                    <a:cubicBezTo>
                      <a:pt x="341152" y="446404"/>
                      <a:pt x="333712" y="446404"/>
                      <a:pt x="327512" y="443948"/>
                    </a:cubicBezTo>
                    <a:cubicBezTo>
                      <a:pt x="233264" y="410793"/>
                      <a:pt x="124136" y="431668"/>
                      <a:pt x="33608" y="464823"/>
                    </a:cubicBezTo>
                    <a:cubicBezTo>
                      <a:pt x="37330" y="442720"/>
                      <a:pt x="42290" y="423073"/>
                      <a:pt x="46010" y="403426"/>
                    </a:cubicBezTo>
                    <a:cubicBezTo>
                      <a:pt x="92514" y="388691"/>
                      <a:pt x="142738" y="377639"/>
                      <a:pt x="193736" y="374723"/>
                    </a:cubicBezTo>
                    <a:close/>
                    <a:moveTo>
                      <a:pt x="341306" y="188701"/>
                    </a:moveTo>
                    <a:cubicBezTo>
                      <a:pt x="372286" y="191009"/>
                      <a:pt x="403150" y="196779"/>
                      <a:pt x="433238" y="206934"/>
                    </a:cubicBezTo>
                    <a:cubicBezTo>
                      <a:pt x="445646" y="211858"/>
                      <a:pt x="454330" y="227860"/>
                      <a:pt x="449368" y="241401"/>
                    </a:cubicBezTo>
                    <a:cubicBezTo>
                      <a:pt x="445646" y="248786"/>
                      <a:pt x="440682" y="253710"/>
                      <a:pt x="433238" y="257403"/>
                    </a:cubicBezTo>
                    <a:cubicBezTo>
                      <a:pt x="427034" y="259865"/>
                      <a:pt x="422070" y="259865"/>
                      <a:pt x="415868" y="257403"/>
                    </a:cubicBezTo>
                    <a:cubicBezTo>
                      <a:pt x="300478" y="218013"/>
                      <a:pt x="166478" y="256172"/>
                      <a:pt x="67218" y="298024"/>
                    </a:cubicBezTo>
                    <a:cubicBezTo>
                      <a:pt x="70940" y="275867"/>
                      <a:pt x="74662" y="256172"/>
                      <a:pt x="77144" y="236477"/>
                    </a:cubicBezTo>
                    <a:cubicBezTo>
                      <a:pt x="154380" y="206011"/>
                      <a:pt x="248368" y="181777"/>
                      <a:pt x="341306" y="188701"/>
                    </a:cubicBezTo>
                    <a:close/>
                    <a:moveTo>
                      <a:pt x="399636" y="2"/>
                    </a:moveTo>
                    <a:cubicBezTo>
                      <a:pt x="440214" y="137"/>
                      <a:pt x="480948" y="5769"/>
                      <a:pt x="520364" y="19038"/>
                    </a:cubicBezTo>
                    <a:cubicBezTo>
                      <a:pt x="534018" y="25209"/>
                      <a:pt x="541468" y="40021"/>
                      <a:pt x="536502" y="53598"/>
                    </a:cubicBezTo>
                    <a:cubicBezTo>
                      <a:pt x="534018" y="61004"/>
                      <a:pt x="527812" y="68410"/>
                      <a:pt x="520364" y="69644"/>
                    </a:cubicBezTo>
                    <a:cubicBezTo>
                      <a:pt x="515398" y="72113"/>
                      <a:pt x="507950" y="72113"/>
                      <a:pt x="502984" y="69644"/>
                    </a:cubicBezTo>
                    <a:cubicBezTo>
                      <a:pt x="355256" y="19038"/>
                      <a:pt x="176492" y="96799"/>
                      <a:pt x="82146" y="147406"/>
                    </a:cubicBezTo>
                    <a:cubicBezTo>
                      <a:pt x="80904" y="126423"/>
                      <a:pt x="79662" y="107908"/>
                      <a:pt x="78420" y="89393"/>
                    </a:cubicBezTo>
                    <a:cubicBezTo>
                      <a:pt x="157560" y="48661"/>
                      <a:pt x="277900" y="-403"/>
                      <a:pt x="39963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198">
                <a:extLst>
                  <a:ext uri="{FF2B5EF4-FFF2-40B4-BE49-F238E27FC236}">
                    <a16:creationId xmlns:a16="http://schemas.microsoft.com/office/drawing/2014/main" id="{C5645B54-366D-5041-A513-28E926EF162F}"/>
                  </a:ext>
                </a:extLst>
              </p:cNvPr>
              <p:cNvSpPr/>
              <p:nvPr/>
            </p:nvSpPr>
            <p:spPr>
              <a:xfrm>
                <a:off x="13788363" y="6872937"/>
                <a:ext cx="4645496" cy="28617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3" h="2300">
                    <a:moveTo>
                      <a:pt x="457" y="59"/>
                    </a:moveTo>
                    <a:cubicBezTo>
                      <a:pt x="686" y="-31"/>
                      <a:pt x="1070" y="-72"/>
                      <a:pt x="1471" y="346"/>
                    </a:cubicBezTo>
                    <a:cubicBezTo>
                      <a:pt x="1524" y="402"/>
                      <a:pt x="1595" y="435"/>
                      <a:pt x="1670" y="439"/>
                    </a:cubicBezTo>
                    <a:cubicBezTo>
                      <a:pt x="1885" y="449"/>
                      <a:pt x="2362" y="519"/>
                      <a:pt x="2789" y="905"/>
                    </a:cubicBezTo>
                    <a:cubicBezTo>
                      <a:pt x="3362" y="1427"/>
                      <a:pt x="3733" y="1665"/>
                      <a:pt x="3733" y="1665"/>
                    </a:cubicBezTo>
                    <a:lnTo>
                      <a:pt x="3458" y="2300"/>
                    </a:lnTo>
                    <a:cubicBezTo>
                      <a:pt x="3458" y="2300"/>
                      <a:pt x="3069" y="1841"/>
                      <a:pt x="1162" y="1550"/>
                    </a:cubicBezTo>
                    <a:cubicBezTo>
                      <a:pt x="1126" y="1545"/>
                      <a:pt x="1091" y="1543"/>
                      <a:pt x="1056" y="1546"/>
                    </a:cubicBezTo>
                    <a:cubicBezTo>
                      <a:pt x="874" y="1557"/>
                      <a:pt x="227" y="1559"/>
                      <a:pt x="42" y="1020"/>
                    </a:cubicBezTo>
                    <a:cubicBezTo>
                      <a:pt x="-33" y="803"/>
                      <a:pt x="-7" y="562"/>
                      <a:pt x="108" y="364"/>
                    </a:cubicBezTo>
                    <a:cubicBezTo>
                      <a:pt x="110" y="360"/>
                      <a:pt x="111" y="357"/>
                      <a:pt x="114" y="354"/>
                    </a:cubicBezTo>
                    <a:cubicBezTo>
                      <a:pt x="192" y="221"/>
                      <a:pt x="313" y="116"/>
                      <a:pt x="457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199">
                <a:extLst>
                  <a:ext uri="{FF2B5EF4-FFF2-40B4-BE49-F238E27FC236}">
                    <a16:creationId xmlns:a16="http://schemas.microsoft.com/office/drawing/2014/main" id="{C9C99054-EA54-5E48-BB51-A89C24AE9CE6}"/>
                  </a:ext>
                </a:extLst>
              </p:cNvPr>
              <p:cNvSpPr/>
              <p:nvPr/>
            </p:nvSpPr>
            <p:spPr>
              <a:xfrm>
                <a:off x="13787118" y="7404456"/>
                <a:ext cx="4521015" cy="23302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33" h="1873">
                    <a:moveTo>
                      <a:pt x="2874" y="1167"/>
                    </a:moveTo>
                    <a:cubicBezTo>
                      <a:pt x="2143" y="880"/>
                      <a:pt x="1368" y="722"/>
                      <a:pt x="637" y="449"/>
                    </a:cubicBezTo>
                    <a:cubicBezTo>
                      <a:pt x="408" y="370"/>
                      <a:pt x="206" y="208"/>
                      <a:pt x="76" y="0"/>
                    </a:cubicBezTo>
                    <a:cubicBezTo>
                      <a:pt x="-11" y="185"/>
                      <a:pt x="-25" y="398"/>
                      <a:pt x="43" y="593"/>
                    </a:cubicBezTo>
                    <a:cubicBezTo>
                      <a:pt x="228" y="1132"/>
                      <a:pt x="875" y="1130"/>
                      <a:pt x="1057" y="1119"/>
                    </a:cubicBezTo>
                    <a:cubicBezTo>
                      <a:pt x="1092" y="1116"/>
                      <a:pt x="1127" y="1118"/>
                      <a:pt x="1163" y="1123"/>
                    </a:cubicBezTo>
                    <a:cubicBezTo>
                      <a:pt x="3070" y="1414"/>
                      <a:pt x="3459" y="1873"/>
                      <a:pt x="3459" y="1873"/>
                    </a:cubicBezTo>
                    <a:lnTo>
                      <a:pt x="3633" y="1471"/>
                    </a:lnTo>
                    <a:cubicBezTo>
                      <a:pt x="3384" y="1361"/>
                      <a:pt x="3133" y="1264"/>
                      <a:pt x="2874" y="1167"/>
                    </a:cubicBezTo>
                    <a:close/>
                  </a:path>
                </a:pathLst>
              </a:custGeom>
              <a:solidFill>
                <a:srgbClr val="4D4D4D">
                  <a:alpha val="31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200">
                <a:extLst>
                  <a:ext uri="{FF2B5EF4-FFF2-40B4-BE49-F238E27FC236}">
                    <a16:creationId xmlns:a16="http://schemas.microsoft.com/office/drawing/2014/main" id="{C24F22DA-2403-DA47-B220-3952E310E7B3}"/>
                  </a:ext>
                </a:extLst>
              </p:cNvPr>
              <p:cNvSpPr/>
              <p:nvPr/>
            </p:nvSpPr>
            <p:spPr>
              <a:xfrm>
                <a:off x="17779108" y="8686573"/>
                <a:ext cx="782963" cy="11016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0" h="886">
                    <a:moveTo>
                      <a:pt x="17" y="705"/>
                    </a:moveTo>
                    <a:cubicBezTo>
                      <a:pt x="118" y="625"/>
                      <a:pt x="328" y="415"/>
                      <a:pt x="359" y="29"/>
                    </a:cubicBezTo>
                    <a:cubicBezTo>
                      <a:pt x="360" y="6"/>
                      <a:pt x="386" y="-7"/>
                      <a:pt x="405" y="5"/>
                    </a:cubicBezTo>
                    <a:lnTo>
                      <a:pt x="570" y="110"/>
                    </a:lnTo>
                    <a:cubicBezTo>
                      <a:pt x="612" y="136"/>
                      <a:pt x="635" y="184"/>
                      <a:pt x="630" y="233"/>
                    </a:cubicBezTo>
                    <a:cubicBezTo>
                      <a:pt x="615" y="377"/>
                      <a:pt x="546" y="676"/>
                      <a:pt x="237" y="878"/>
                    </a:cubicBezTo>
                    <a:cubicBezTo>
                      <a:pt x="225" y="886"/>
                      <a:pt x="211" y="888"/>
                      <a:pt x="198" y="883"/>
                    </a:cubicBezTo>
                    <a:lnTo>
                      <a:pt x="22" y="779"/>
                    </a:lnTo>
                    <a:cubicBezTo>
                      <a:pt x="-4" y="762"/>
                      <a:pt x="-8" y="724"/>
                      <a:pt x="17" y="705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201">
                <a:extLst>
                  <a:ext uri="{FF2B5EF4-FFF2-40B4-BE49-F238E27FC236}">
                    <a16:creationId xmlns:a16="http://schemas.microsoft.com/office/drawing/2014/main" id="{3B078D18-3037-524A-9FAC-151ADE9AA202}"/>
                  </a:ext>
                </a:extLst>
              </p:cNvPr>
              <p:cNvSpPr/>
              <p:nvPr/>
            </p:nvSpPr>
            <p:spPr>
              <a:xfrm>
                <a:off x="14863847" y="8361687"/>
                <a:ext cx="425713" cy="2663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" h="215">
                    <a:moveTo>
                      <a:pt x="195" y="8"/>
                    </a:moveTo>
                    <a:cubicBezTo>
                      <a:pt x="289" y="31"/>
                      <a:pt x="355" y="93"/>
                      <a:pt x="342" y="149"/>
                    </a:cubicBezTo>
                    <a:cubicBezTo>
                      <a:pt x="328" y="203"/>
                      <a:pt x="242" y="230"/>
                      <a:pt x="148" y="208"/>
                    </a:cubicBezTo>
                    <a:cubicBezTo>
                      <a:pt x="54" y="186"/>
                      <a:pt x="-11" y="123"/>
                      <a:pt x="2" y="68"/>
                    </a:cubicBezTo>
                    <a:cubicBezTo>
                      <a:pt x="15" y="12"/>
                      <a:pt x="102" y="-14"/>
                      <a:pt x="195" y="8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202">
                <a:extLst>
                  <a:ext uri="{FF2B5EF4-FFF2-40B4-BE49-F238E27FC236}">
                    <a16:creationId xmlns:a16="http://schemas.microsoft.com/office/drawing/2014/main" id="{B8AD54D2-8D07-8E41-A692-66DDDAA30839}"/>
                  </a:ext>
                </a:extLst>
              </p:cNvPr>
              <p:cNvSpPr/>
              <p:nvPr/>
            </p:nvSpPr>
            <p:spPr>
              <a:xfrm>
                <a:off x="14989569" y="8404006"/>
                <a:ext cx="104561" cy="622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51">
                    <a:moveTo>
                      <a:pt x="45" y="1"/>
                    </a:moveTo>
                    <a:cubicBezTo>
                      <a:pt x="69" y="4"/>
                      <a:pt x="87" y="18"/>
                      <a:pt x="85" y="32"/>
                    </a:cubicBezTo>
                    <a:cubicBezTo>
                      <a:pt x="82" y="46"/>
                      <a:pt x="62" y="54"/>
                      <a:pt x="39" y="51"/>
                    </a:cubicBezTo>
                    <a:cubicBezTo>
                      <a:pt x="15" y="48"/>
                      <a:pt x="-2" y="34"/>
                      <a:pt x="0" y="20"/>
                    </a:cubicBezTo>
                    <a:cubicBezTo>
                      <a:pt x="2" y="6"/>
                      <a:pt x="22" y="-2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203">
                <a:extLst>
                  <a:ext uri="{FF2B5EF4-FFF2-40B4-BE49-F238E27FC236}">
                    <a16:creationId xmlns:a16="http://schemas.microsoft.com/office/drawing/2014/main" id="{7DE37ADC-CCB9-1040-B975-209169ACD0A4}"/>
                  </a:ext>
                </a:extLst>
              </p:cNvPr>
              <p:cNvSpPr/>
              <p:nvPr/>
            </p:nvSpPr>
            <p:spPr>
              <a:xfrm>
                <a:off x="15255951" y="7293671"/>
                <a:ext cx="870097" cy="16891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0" h="1358">
                    <a:moveTo>
                      <a:pt x="68" y="1306"/>
                    </a:moveTo>
                    <a:cubicBezTo>
                      <a:pt x="-3" y="1279"/>
                      <a:pt x="-23" y="1188"/>
                      <a:pt x="29" y="1133"/>
                    </a:cubicBezTo>
                    <a:cubicBezTo>
                      <a:pt x="198" y="957"/>
                      <a:pt x="276" y="803"/>
                      <a:pt x="308" y="676"/>
                    </a:cubicBezTo>
                    <a:cubicBezTo>
                      <a:pt x="357" y="487"/>
                      <a:pt x="352" y="229"/>
                      <a:pt x="343" y="86"/>
                    </a:cubicBezTo>
                    <a:cubicBezTo>
                      <a:pt x="340" y="33"/>
                      <a:pt x="388" y="-9"/>
                      <a:pt x="440" y="2"/>
                    </a:cubicBezTo>
                    <a:lnTo>
                      <a:pt x="617" y="41"/>
                    </a:lnTo>
                    <a:cubicBezTo>
                      <a:pt x="648" y="47"/>
                      <a:pt x="673" y="73"/>
                      <a:pt x="678" y="105"/>
                    </a:cubicBezTo>
                    <a:cubicBezTo>
                      <a:pt x="711" y="280"/>
                      <a:pt x="767" y="846"/>
                      <a:pt x="304" y="1326"/>
                    </a:cubicBezTo>
                    <a:cubicBezTo>
                      <a:pt x="275" y="1357"/>
                      <a:pt x="231" y="1366"/>
                      <a:pt x="192" y="1351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204">
                <a:extLst>
                  <a:ext uri="{FF2B5EF4-FFF2-40B4-BE49-F238E27FC236}">
                    <a16:creationId xmlns:a16="http://schemas.microsoft.com/office/drawing/2014/main" id="{5317C236-E530-9547-8AD5-E8C5DF9036B9}"/>
                  </a:ext>
                </a:extLst>
              </p:cNvPr>
              <p:cNvSpPr/>
              <p:nvPr/>
            </p:nvSpPr>
            <p:spPr>
              <a:xfrm>
                <a:off x="14221544" y="7373336"/>
                <a:ext cx="410775" cy="7232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582">
                    <a:moveTo>
                      <a:pt x="329" y="275"/>
                    </a:moveTo>
                    <a:cubicBezTo>
                      <a:pt x="343" y="436"/>
                      <a:pt x="281" y="573"/>
                      <a:pt x="191" y="581"/>
                    </a:cubicBezTo>
                    <a:cubicBezTo>
                      <a:pt x="100" y="589"/>
                      <a:pt x="15" y="466"/>
                      <a:pt x="2" y="305"/>
                    </a:cubicBezTo>
                    <a:cubicBezTo>
                      <a:pt x="-13" y="145"/>
                      <a:pt x="49" y="8"/>
                      <a:pt x="139" y="0"/>
                    </a:cubicBezTo>
                    <a:cubicBezTo>
                      <a:pt x="230" y="-8"/>
                      <a:pt x="315" y="116"/>
                      <a:pt x="329" y="275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333">
                <a:extLst>
                  <a:ext uri="{FF2B5EF4-FFF2-40B4-BE49-F238E27FC236}">
                    <a16:creationId xmlns:a16="http://schemas.microsoft.com/office/drawing/2014/main" id="{237B9BCB-EA32-3840-8197-9DD251965938}"/>
                  </a:ext>
                </a:extLst>
              </p:cNvPr>
              <p:cNvSpPr/>
              <p:nvPr/>
            </p:nvSpPr>
            <p:spPr>
              <a:xfrm>
                <a:off x="14302374" y="7472533"/>
                <a:ext cx="233116" cy="321949"/>
              </a:xfrm>
              <a:custGeom>
                <a:avLst/>
                <a:gdLst>
                  <a:gd name="connsiteX0" fmla="*/ 212090 w 233116"/>
                  <a:gd name="connsiteY0" fmla="*/ 209504 h 321949"/>
                  <a:gd name="connsiteX1" fmla="*/ 231631 w 233116"/>
                  <a:gd name="connsiteY1" fmla="*/ 272297 h 321949"/>
                  <a:gd name="connsiteX2" fmla="*/ 188886 w 233116"/>
                  <a:gd name="connsiteY2" fmla="*/ 321547 h 321949"/>
                  <a:gd name="connsiteX3" fmla="*/ 169345 w 233116"/>
                  <a:gd name="connsiteY3" fmla="*/ 259985 h 321949"/>
                  <a:gd name="connsiteX4" fmla="*/ 212090 w 233116"/>
                  <a:gd name="connsiteY4" fmla="*/ 209504 h 321949"/>
                  <a:gd name="connsiteX5" fmla="*/ 82669 w 233116"/>
                  <a:gd name="connsiteY5" fmla="*/ 385 h 321949"/>
                  <a:gd name="connsiteX6" fmla="*/ 124581 w 233116"/>
                  <a:gd name="connsiteY6" fmla="*/ 121692 h 321949"/>
                  <a:gd name="connsiteX7" fmla="*/ 45689 w 233116"/>
                  <a:gd name="connsiteY7" fmla="*/ 220717 h 321949"/>
                  <a:gd name="connsiteX8" fmla="*/ 2544 w 233116"/>
                  <a:gd name="connsiteY8" fmla="*/ 99411 h 321949"/>
                  <a:gd name="connsiteX9" fmla="*/ 82669 w 233116"/>
                  <a:gd name="connsiteY9" fmla="*/ 385 h 32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3116" h="321949">
                    <a:moveTo>
                      <a:pt x="212090" y="209504"/>
                    </a:moveTo>
                    <a:cubicBezTo>
                      <a:pt x="229188" y="213198"/>
                      <a:pt x="236516" y="241516"/>
                      <a:pt x="231631" y="272297"/>
                    </a:cubicBezTo>
                    <a:cubicBezTo>
                      <a:pt x="225524" y="303078"/>
                      <a:pt x="207205" y="325241"/>
                      <a:pt x="188886" y="321547"/>
                    </a:cubicBezTo>
                    <a:cubicBezTo>
                      <a:pt x="173009" y="319085"/>
                      <a:pt x="164460" y="290766"/>
                      <a:pt x="169345" y="259985"/>
                    </a:cubicBezTo>
                    <a:cubicBezTo>
                      <a:pt x="175452" y="229204"/>
                      <a:pt x="193771" y="205811"/>
                      <a:pt x="212090" y="209504"/>
                    </a:cubicBezTo>
                    <a:close/>
                    <a:moveTo>
                      <a:pt x="82669" y="385"/>
                    </a:moveTo>
                    <a:cubicBezTo>
                      <a:pt x="115952" y="5337"/>
                      <a:pt x="134442" y="59801"/>
                      <a:pt x="124581" y="121692"/>
                    </a:cubicBezTo>
                    <a:cubicBezTo>
                      <a:pt x="113486" y="182345"/>
                      <a:pt x="78971" y="225669"/>
                      <a:pt x="45689" y="220717"/>
                    </a:cubicBezTo>
                    <a:cubicBezTo>
                      <a:pt x="12406" y="214528"/>
                      <a:pt x="-7317" y="160064"/>
                      <a:pt x="2544" y="99411"/>
                    </a:cubicBezTo>
                    <a:cubicBezTo>
                      <a:pt x="13639" y="38758"/>
                      <a:pt x="49387" y="-4567"/>
                      <a:pt x="82669" y="38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207">
                <a:extLst>
                  <a:ext uri="{FF2B5EF4-FFF2-40B4-BE49-F238E27FC236}">
                    <a16:creationId xmlns:a16="http://schemas.microsoft.com/office/drawing/2014/main" id="{CFE9D822-B80F-1349-83A2-9C0608CDD479}"/>
                  </a:ext>
                </a:extLst>
              </p:cNvPr>
              <p:cNvSpPr/>
              <p:nvPr/>
            </p:nvSpPr>
            <p:spPr>
              <a:xfrm>
                <a:off x="8574005" y="3051482"/>
                <a:ext cx="1546009" cy="15323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3" h="1232">
                    <a:moveTo>
                      <a:pt x="950" y="109"/>
                    </a:moveTo>
                    <a:cubicBezTo>
                      <a:pt x="901" y="67"/>
                      <a:pt x="848" y="31"/>
                      <a:pt x="794" y="0"/>
                    </a:cubicBezTo>
                    <a:lnTo>
                      <a:pt x="0" y="839"/>
                    </a:lnTo>
                    <a:cubicBezTo>
                      <a:pt x="44" y="904"/>
                      <a:pt x="98" y="967"/>
                      <a:pt x="163" y="1021"/>
                    </a:cubicBezTo>
                    <a:cubicBezTo>
                      <a:pt x="473" y="1290"/>
                      <a:pt x="902" y="1303"/>
                      <a:pt x="1119" y="1051"/>
                    </a:cubicBezTo>
                    <a:cubicBezTo>
                      <a:pt x="1337" y="799"/>
                      <a:pt x="1261" y="377"/>
                      <a:pt x="950" y="109"/>
                    </a:cubicBezTo>
                    <a:close/>
                  </a:path>
                </a:pathLst>
              </a:custGeom>
              <a:solidFill>
                <a:srgbClr val="EFA59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208">
                <a:extLst>
                  <a:ext uri="{FF2B5EF4-FFF2-40B4-BE49-F238E27FC236}">
                    <a16:creationId xmlns:a16="http://schemas.microsoft.com/office/drawing/2014/main" id="{CA0231DC-75DE-8247-A13D-EB4EB31A00BE}"/>
                  </a:ext>
                </a:extLst>
              </p:cNvPr>
              <p:cNvSpPr/>
              <p:nvPr/>
            </p:nvSpPr>
            <p:spPr>
              <a:xfrm>
                <a:off x="8574005" y="3556860"/>
                <a:ext cx="1511155" cy="10269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5" h="826">
                    <a:moveTo>
                      <a:pt x="1119" y="645"/>
                    </a:moveTo>
                    <a:cubicBezTo>
                      <a:pt x="1163" y="594"/>
                      <a:pt x="1194" y="537"/>
                      <a:pt x="1215" y="475"/>
                    </a:cubicBezTo>
                    <a:cubicBezTo>
                      <a:pt x="1009" y="423"/>
                      <a:pt x="808" y="345"/>
                      <a:pt x="637" y="220"/>
                    </a:cubicBezTo>
                    <a:cubicBezTo>
                      <a:pt x="551" y="158"/>
                      <a:pt x="474" y="83"/>
                      <a:pt x="410" y="0"/>
                    </a:cubicBezTo>
                    <a:lnTo>
                      <a:pt x="0" y="433"/>
                    </a:lnTo>
                    <a:cubicBezTo>
                      <a:pt x="44" y="498"/>
                      <a:pt x="98" y="561"/>
                      <a:pt x="163" y="615"/>
                    </a:cubicBezTo>
                    <a:cubicBezTo>
                      <a:pt x="473" y="884"/>
                      <a:pt x="902" y="897"/>
                      <a:pt x="1119" y="645"/>
                    </a:cubicBezTo>
                    <a:close/>
                  </a:path>
                </a:pathLst>
              </a:custGeom>
              <a:solidFill>
                <a:srgbClr val="DA6881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209">
                <a:extLst>
                  <a:ext uri="{FF2B5EF4-FFF2-40B4-BE49-F238E27FC236}">
                    <a16:creationId xmlns:a16="http://schemas.microsoft.com/office/drawing/2014/main" id="{1F6A231B-11B0-F84F-B508-0E1F14757B97}"/>
                  </a:ext>
                </a:extLst>
              </p:cNvPr>
              <p:cNvSpPr/>
              <p:nvPr/>
            </p:nvSpPr>
            <p:spPr>
              <a:xfrm>
                <a:off x="8227958" y="2300883"/>
                <a:ext cx="5201910" cy="54147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80" h="4351">
                    <a:moveTo>
                      <a:pt x="3957" y="1945"/>
                    </a:moveTo>
                    <a:cubicBezTo>
                      <a:pt x="3146" y="1620"/>
                      <a:pt x="2326" y="-67"/>
                      <a:pt x="1806" y="2"/>
                    </a:cubicBezTo>
                    <a:cubicBezTo>
                      <a:pt x="1534" y="38"/>
                      <a:pt x="1331" y="228"/>
                      <a:pt x="1200" y="400"/>
                    </a:cubicBezTo>
                    <a:cubicBezTo>
                      <a:pt x="1134" y="486"/>
                      <a:pt x="1066" y="570"/>
                      <a:pt x="995" y="651"/>
                    </a:cubicBezTo>
                    <a:cubicBezTo>
                      <a:pt x="1052" y="683"/>
                      <a:pt x="1107" y="723"/>
                      <a:pt x="1156" y="772"/>
                    </a:cubicBezTo>
                    <a:cubicBezTo>
                      <a:pt x="1395" y="1012"/>
                      <a:pt x="1427" y="1368"/>
                      <a:pt x="1227" y="1569"/>
                    </a:cubicBezTo>
                    <a:cubicBezTo>
                      <a:pt x="1026" y="1769"/>
                      <a:pt x="670" y="1737"/>
                      <a:pt x="429" y="1498"/>
                    </a:cubicBezTo>
                    <a:cubicBezTo>
                      <a:pt x="385" y="1452"/>
                      <a:pt x="346" y="1402"/>
                      <a:pt x="316" y="1351"/>
                    </a:cubicBezTo>
                    <a:cubicBezTo>
                      <a:pt x="207" y="1478"/>
                      <a:pt x="108" y="1613"/>
                      <a:pt x="37" y="1751"/>
                    </a:cubicBezTo>
                    <a:cubicBezTo>
                      <a:pt x="-233" y="2281"/>
                      <a:pt x="1069" y="3243"/>
                      <a:pt x="1368" y="3440"/>
                    </a:cubicBezTo>
                    <a:cubicBezTo>
                      <a:pt x="1667" y="3636"/>
                      <a:pt x="2665" y="4388"/>
                      <a:pt x="2761" y="4350"/>
                    </a:cubicBezTo>
                    <a:cubicBezTo>
                      <a:pt x="2859" y="4310"/>
                      <a:pt x="2703" y="4226"/>
                      <a:pt x="2906" y="3754"/>
                    </a:cubicBezTo>
                    <a:cubicBezTo>
                      <a:pt x="3109" y="3283"/>
                      <a:pt x="4769" y="2269"/>
                      <a:pt x="3957" y="194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210">
                <a:extLst>
                  <a:ext uri="{FF2B5EF4-FFF2-40B4-BE49-F238E27FC236}">
                    <a16:creationId xmlns:a16="http://schemas.microsoft.com/office/drawing/2014/main" id="{43D24001-3F55-2245-8902-D97A09E956BA}"/>
                  </a:ext>
                </a:extLst>
              </p:cNvPr>
              <p:cNvSpPr/>
              <p:nvPr/>
            </p:nvSpPr>
            <p:spPr>
              <a:xfrm>
                <a:off x="10534524" y="2602118"/>
                <a:ext cx="1675466" cy="2000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7" h="1608">
                    <a:moveTo>
                      <a:pt x="1347" y="804"/>
                    </a:moveTo>
                    <a:cubicBezTo>
                      <a:pt x="1347" y="1247"/>
                      <a:pt x="1045" y="1608"/>
                      <a:pt x="674" y="1608"/>
                    </a:cubicBezTo>
                    <a:cubicBezTo>
                      <a:pt x="301" y="1608"/>
                      <a:pt x="0" y="1247"/>
                      <a:pt x="0" y="804"/>
                    </a:cubicBezTo>
                    <a:cubicBezTo>
                      <a:pt x="0" y="361"/>
                      <a:pt x="301" y="0"/>
                      <a:pt x="674" y="0"/>
                    </a:cubicBezTo>
                    <a:cubicBezTo>
                      <a:pt x="1045" y="0"/>
                      <a:pt x="1347" y="361"/>
                      <a:pt x="1347" y="80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211">
                <a:extLst>
                  <a:ext uri="{FF2B5EF4-FFF2-40B4-BE49-F238E27FC236}">
                    <a16:creationId xmlns:a16="http://schemas.microsoft.com/office/drawing/2014/main" id="{F8E6C993-ACAC-0440-8BE2-6C35EDAA1008}"/>
                  </a:ext>
                </a:extLst>
              </p:cNvPr>
              <p:cNvSpPr/>
              <p:nvPr/>
            </p:nvSpPr>
            <p:spPr>
              <a:xfrm>
                <a:off x="10237023" y="6287894"/>
                <a:ext cx="792921" cy="5962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8" h="480">
                    <a:moveTo>
                      <a:pt x="103" y="480"/>
                    </a:moveTo>
                    <a:cubicBezTo>
                      <a:pt x="516" y="275"/>
                      <a:pt x="638" y="0"/>
                      <a:pt x="638" y="0"/>
                    </a:cubicBezTo>
                    <a:cubicBezTo>
                      <a:pt x="435" y="246"/>
                      <a:pt x="196" y="358"/>
                      <a:pt x="0" y="407"/>
                    </a:cubicBezTo>
                    <a:cubicBezTo>
                      <a:pt x="33" y="430"/>
                      <a:pt x="67" y="454"/>
                      <a:pt x="103" y="480"/>
                    </a:cubicBezTo>
                    <a:close/>
                  </a:path>
                </a:pathLst>
              </a:custGeom>
              <a:solidFill>
                <a:srgbClr val="4D4D4D">
                  <a:alpha val="31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212">
                <a:extLst>
                  <a:ext uri="{FF2B5EF4-FFF2-40B4-BE49-F238E27FC236}">
                    <a16:creationId xmlns:a16="http://schemas.microsoft.com/office/drawing/2014/main" id="{0CF8209C-5A5A-A64B-A528-9F5A2A37F331}"/>
                  </a:ext>
                </a:extLst>
              </p:cNvPr>
              <p:cNvSpPr/>
              <p:nvPr/>
            </p:nvSpPr>
            <p:spPr>
              <a:xfrm>
                <a:off x="11671003" y="3904152"/>
                <a:ext cx="647282" cy="3933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1" h="317">
                    <a:moveTo>
                      <a:pt x="396" y="0"/>
                    </a:moveTo>
                    <a:cubicBezTo>
                      <a:pt x="370" y="70"/>
                      <a:pt x="279" y="241"/>
                      <a:pt x="0" y="309"/>
                    </a:cubicBezTo>
                    <a:cubicBezTo>
                      <a:pt x="0" y="309"/>
                      <a:pt x="256" y="375"/>
                      <a:pt x="521" y="139"/>
                    </a:cubicBezTo>
                    <a:cubicBezTo>
                      <a:pt x="479" y="94"/>
                      <a:pt x="437" y="47"/>
                      <a:pt x="396" y="0"/>
                    </a:cubicBezTo>
                    <a:close/>
                  </a:path>
                </a:pathLst>
              </a:custGeom>
              <a:solidFill>
                <a:srgbClr val="4D4D4D">
                  <a:alpha val="31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213">
                <a:extLst>
                  <a:ext uri="{FF2B5EF4-FFF2-40B4-BE49-F238E27FC236}">
                    <a16:creationId xmlns:a16="http://schemas.microsoft.com/office/drawing/2014/main" id="{1293FE97-1332-4F4B-984A-22671AF63478}"/>
                  </a:ext>
                </a:extLst>
              </p:cNvPr>
              <p:cNvSpPr/>
              <p:nvPr/>
            </p:nvSpPr>
            <p:spPr>
              <a:xfrm>
                <a:off x="10865630" y="6612780"/>
                <a:ext cx="933580" cy="7667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1" h="617">
                    <a:moveTo>
                      <a:pt x="0" y="503"/>
                    </a:moveTo>
                    <a:cubicBezTo>
                      <a:pt x="56" y="542"/>
                      <a:pt x="111" y="581"/>
                      <a:pt x="165" y="617"/>
                    </a:cubicBezTo>
                    <a:cubicBezTo>
                      <a:pt x="566" y="470"/>
                      <a:pt x="751" y="0"/>
                      <a:pt x="751" y="0"/>
                    </a:cubicBezTo>
                    <a:cubicBezTo>
                      <a:pt x="446" y="349"/>
                      <a:pt x="137" y="466"/>
                      <a:pt x="0" y="503"/>
                    </a:cubicBezTo>
                    <a:close/>
                  </a:path>
                </a:pathLst>
              </a:custGeom>
              <a:solidFill>
                <a:srgbClr val="4D4D4D">
                  <a:alpha val="31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214">
                <a:extLst>
                  <a:ext uri="{FF2B5EF4-FFF2-40B4-BE49-F238E27FC236}">
                    <a16:creationId xmlns:a16="http://schemas.microsoft.com/office/drawing/2014/main" id="{BECA4ACA-DDBE-514F-99CC-8E3FFC71C1B4}"/>
                  </a:ext>
                </a:extLst>
              </p:cNvPr>
              <p:cNvSpPr/>
              <p:nvPr/>
            </p:nvSpPr>
            <p:spPr>
              <a:xfrm>
                <a:off x="10285566" y="4588777"/>
                <a:ext cx="609939" cy="4717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1" h="380">
                    <a:moveTo>
                      <a:pt x="27" y="0"/>
                    </a:moveTo>
                    <a:cubicBezTo>
                      <a:pt x="7" y="41"/>
                      <a:pt x="-3" y="87"/>
                      <a:pt x="1" y="136"/>
                    </a:cubicBezTo>
                    <a:cubicBezTo>
                      <a:pt x="12" y="280"/>
                      <a:pt x="135" y="389"/>
                      <a:pt x="277" y="379"/>
                    </a:cubicBezTo>
                    <a:cubicBezTo>
                      <a:pt x="373" y="372"/>
                      <a:pt x="453" y="311"/>
                      <a:pt x="491" y="228"/>
                    </a:cubicBezTo>
                    <a:cubicBezTo>
                      <a:pt x="470" y="235"/>
                      <a:pt x="448" y="242"/>
                      <a:pt x="426" y="247"/>
                    </a:cubicBezTo>
                    <a:cubicBezTo>
                      <a:pt x="253" y="271"/>
                      <a:pt x="82" y="159"/>
                      <a:pt x="2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215">
                <a:extLst>
                  <a:ext uri="{FF2B5EF4-FFF2-40B4-BE49-F238E27FC236}">
                    <a16:creationId xmlns:a16="http://schemas.microsoft.com/office/drawing/2014/main" id="{BF448E42-8A1F-CB4A-902D-B3F636570567}"/>
                  </a:ext>
                </a:extLst>
              </p:cNvPr>
              <p:cNvSpPr/>
              <p:nvPr/>
            </p:nvSpPr>
            <p:spPr>
              <a:xfrm>
                <a:off x="10319175" y="4407040"/>
                <a:ext cx="606205" cy="4916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8" h="396">
                    <a:moveTo>
                      <a:pt x="487" y="244"/>
                    </a:moveTo>
                    <a:cubicBezTo>
                      <a:pt x="476" y="99"/>
                      <a:pt x="353" y="-10"/>
                      <a:pt x="211" y="1"/>
                    </a:cubicBezTo>
                    <a:cubicBezTo>
                      <a:pt x="117" y="8"/>
                      <a:pt x="39" y="66"/>
                      <a:pt x="0" y="146"/>
                    </a:cubicBezTo>
                    <a:cubicBezTo>
                      <a:pt x="55" y="305"/>
                      <a:pt x="226" y="417"/>
                      <a:pt x="399" y="393"/>
                    </a:cubicBezTo>
                    <a:cubicBezTo>
                      <a:pt x="421" y="388"/>
                      <a:pt x="443" y="381"/>
                      <a:pt x="464" y="374"/>
                    </a:cubicBezTo>
                    <a:cubicBezTo>
                      <a:pt x="482" y="335"/>
                      <a:pt x="491" y="290"/>
                      <a:pt x="487" y="244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216">
                <a:extLst>
                  <a:ext uri="{FF2B5EF4-FFF2-40B4-BE49-F238E27FC236}">
                    <a16:creationId xmlns:a16="http://schemas.microsoft.com/office/drawing/2014/main" id="{CB7059D3-8441-AE49-A564-9C252B2A8EBE}"/>
                  </a:ext>
                </a:extLst>
              </p:cNvPr>
              <p:cNvSpPr/>
              <p:nvPr/>
            </p:nvSpPr>
            <p:spPr>
              <a:xfrm>
                <a:off x="10788454" y="5053078"/>
                <a:ext cx="287543" cy="2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2" h="208">
                    <a:moveTo>
                      <a:pt x="122" y="0"/>
                    </a:moveTo>
                    <a:lnTo>
                      <a:pt x="17" y="109"/>
                    </a:lnTo>
                    <a:cubicBezTo>
                      <a:pt x="-6" y="132"/>
                      <a:pt x="-5" y="169"/>
                      <a:pt x="18" y="192"/>
                    </a:cubicBezTo>
                    <a:cubicBezTo>
                      <a:pt x="41" y="214"/>
                      <a:pt x="78" y="214"/>
                      <a:pt x="102" y="190"/>
                    </a:cubicBezTo>
                    <a:lnTo>
                      <a:pt x="232" y="56"/>
                    </a:lnTo>
                    <a:cubicBezTo>
                      <a:pt x="203" y="52"/>
                      <a:pt x="175" y="43"/>
                      <a:pt x="151" y="31"/>
                    </a:cubicBezTo>
                    <a:cubicBezTo>
                      <a:pt x="139" y="25"/>
                      <a:pt x="129" y="14"/>
                      <a:pt x="12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217">
                <a:extLst>
                  <a:ext uri="{FF2B5EF4-FFF2-40B4-BE49-F238E27FC236}">
                    <a16:creationId xmlns:a16="http://schemas.microsoft.com/office/drawing/2014/main" id="{16446FCC-2524-FC43-BB46-559A3F4F4558}"/>
                  </a:ext>
                </a:extLst>
              </p:cNvPr>
              <p:cNvSpPr/>
              <p:nvPr/>
            </p:nvSpPr>
            <p:spPr>
              <a:xfrm>
                <a:off x="10940317" y="4872586"/>
                <a:ext cx="280074" cy="2477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200">
                    <a:moveTo>
                      <a:pt x="208" y="16"/>
                    </a:moveTo>
                    <a:cubicBezTo>
                      <a:pt x="184" y="-6"/>
                      <a:pt x="147" y="-6"/>
                      <a:pt x="124" y="17"/>
                    </a:cubicBezTo>
                    <a:lnTo>
                      <a:pt x="0" y="144"/>
                    </a:lnTo>
                    <a:cubicBezTo>
                      <a:pt x="7" y="158"/>
                      <a:pt x="17" y="169"/>
                      <a:pt x="29" y="175"/>
                    </a:cubicBezTo>
                    <a:cubicBezTo>
                      <a:pt x="53" y="187"/>
                      <a:pt x="81" y="196"/>
                      <a:pt x="110" y="200"/>
                    </a:cubicBezTo>
                    <a:lnTo>
                      <a:pt x="209" y="100"/>
                    </a:lnTo>
                    <a:cubicBezTo>
                      <a:pt x="232" y="76"/>
                      <a:pt x="231" y="39"/>
                      <a:pt x="208" y="16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218">
                <a:extLst>
                  <a:ext uri="{FF2B5EF4-FFF2-40B4-BE49-F238E27FC236}">
                    <a16:creationId xmlns:a16="http://schemas.microsoft.com/office/drawing/2014/main" id="{7D700DB9-655F-C24B-BBEF-C490DEC018D5}"/>
                  </a:ext>
                </a:extLst>
              </p:cNvPr>
              <p:cNvSpPr/>
              <p:nvPr/>
            </p:nvSpPr>
            <p:spPr>
              <a:xfrm>
                <a:off x="11097162" y="5177555"/>
                <a:ext cx="209122" cy="3435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9" h="277">
                    <a:moveTo>
                      <a:pt x="49" y="0"/>
                    </a:moveTo>
                    <a:lnTo>
                      <a:pt x="29" y="0"/>
                    </a:lnTo>
                    <a:cubicBezTo>
                      <a:pt x="12" y="0"/>
                      <a:pt x="-1" y="15"/>
                      <a:pt x="0" y="31"/>
                    </a:cubicBezTo>
                    <a:lnTo>
                      <a:pt x="10" y="248"/>
                    </a:lnTo>
                    <a:cubicBezTo>
                      <a:pt x="12" y="275"/>
                      <a:pt x="43" y="286"/>
                      <a:pt x="62" y="267"/>
                    </a:cubicBezTo>
                    <a:lnTo>
                      <a:pt x="169" y="149"/>
                    </a:lnTo>
                    <a:cubicBezTo>
                      <a:pt x="106" y="138"/>
                      <a:pt x="77" y="65"/>
                      <a:pt x="4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219">
                <a:extLst>
                  <a:ext uri="{FF2B5EF4-FFF2-40B4-BE49-F238E27FC236}">
                    <a16:creationId xmlns:a16="http://schemas.microsoft.com/office/drawing/2014/main" id="{6C17472B-C08F-0846-94F4-DBB6FCB2644D}"/>
                  </a:ext>
                </a:extLst>
              </p:cNvPr>
              <p:cNvSpPr/>
              <p:nvPr/>
            </p:nvSpPr>
            <p:spPr>
              <a:xfrm>
                <a:off x="11159401" y="5173821"/>
                <a:ext cx="275095" cy="1879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" h="152">
                    <a:moveTo>
                      <a:pt x="191" y="0"/>
                    </a:moveTo>
                    <a:lnTo>
                      <a:pt x="0" y="3"/>
                    </a:lnTo>
                    <a:cubicBezTo>
                      <a:pt x="28" y="68"/>
                      <a:pt x="57" y="141"/>
                      <a:pt x="120" y="152"/>
                    </a:cubicBezTo>
                    <a:lnTo>
                      <a:pt x="214" y="50"/>
                    </a:lnTo>
                    <a:cubicBezTo>
                      <a:pt x="231" y="30"/>
                      <a:pt x="218" y="0"/>
                      <a:pt x="191" y="0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321">
                <a:extLst>
                  <a:ext uri="{FF2B5EF4-FFF2-40B4-BE49-F238E27FC236}">
                    <a16:creationId xmlns:a16="http://schemas.microsoft.com/office/drawing/2014/main" id="{EB95C31B-3A94-DF48-8807-97556B722221}"/>
                  </a:ext>
                </a:extLst>
              </p:cNvPr>
              <p:cNvSpPr/>
              <p:nvPr/>
            </p:nvSpPr>
            <p:spPr>
              <a:xfrm>
                <a:off x="10544749" y="4482371"/>
                <a:ext cx="281375" cy="259749"/>
              </a:xfrm>
              <a:custGeom>
                <a:avLst/>
                <a:gdLst>
                  <a:gd name="connsiteX0" fmla="*/ 240375 w 281375"/>
                  <a:gd name="connsiteY0" fmla="*/ 154073 h 259749"/>
                  <a:gd name="connsiteX1" fmla="*/ 257676 w 281375"/>
                  <a:gd name="connsiteY1" fmla="*/ 243520 h 259749"/>
                  <a:gd name="connsiteX2" fmla="*/ 198622 w 281375"/>
                  <a:gd name="connsiteY2" fmla="*/ 169702 h 259749"/>
                  <a:gd name="connsiteX3" fmla="*/ 240375 w 281375"/>
                  <a:gd name="connsiteY3" fmla="*/ 154073 h 259749"/>
                  <a:gd name="connsiteX4" fmla="*/ 63817 w 281375"/>
                  <a:gd name="connsiteY4" fmla="*/ 1614 h 259749"/>
                  <a:gd name="connsiteX5" fmla="*/ 103573 w 281375"/>
                  <a:gd name="connsiteY5" fmla="*/ 1836 h 259749"/>
                  <a:gd name="connsiteX6" fmla="*/ 75140 w 281375"/>
                  <a:gd name="connsiteY6" fmla="*/ 147505 h 259749"/>
                  <a:gd name="connsiteX7" fmla="*/ 63817 w 281375"/>
                  <a:gd name="connsiteY7" fmla="*/ 1614 h 259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375" h="259749">
                    <a:moveTo>
                      <a:pt x="240375" y="154073"/>
                    </a:moveTo>
                    <a:cubicBezTo>
                      <a:pt x="278668" y="156553"/>
                      <a:pt x="301044" y="206611"/>
                      <a:pt x="257676" y="243520"/>
                    </a:cubicBezTo>
                    <a:cubicBezTo>
                      <a:pt x="199852" y="292732"/>
                      <a:pt x="142028" y="218914"/>
                      <a:pt x="198622" y="169702"/>
                    </a:cubicBezTo>
                    <a:cubicBezTo>
                      <a:pt x="213078" y="157707"/>
                      <a:pt x="227611" y="153247"/>
                      <a:pt x="240375" y="154073"/>
                    </a:cubicBezTo>
                    <a:close/>
                    <a:moveTo>
                      <a:pt x="63817" y="1614"/>
                    </a:moveTo>
                    <a:cubicBezTo>
                      <a:pt x="75604" y="-518"/>
                      <a:pt x="88893" y="-634"/>
                      <a:pt x="103573" y="1836"/>
                    </a:cubicBezTo>
                    <a:cubicBezTo>
                      <a:pt x="221010" y="22822"/>
                      <a:pt x="192578" y="167257"/>
                      <a:pt x="75140" y="147505"/>
                    </a:cubicBezTo>
                    <a:cubicBezTo>
                      <a:pt x="-27617" y="130222"/>
                      <a:pt x="-18694" y="16534"/>
                      <a:pt x="63817" y="161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222">
                <a:extLst>
                  <a:ext uri="{FF2B5EF4-FFF2-40B4-BE49-F238E27FC236}">
                    <a16:creationId xmlns:a16="http://schemas.microsoft.com/office/drawing/2014/main" id="{8720695D-C144-2045-B1A3-DCC954598B63}"/>
                  </a:ext>
                </a:extLst>
              </p:cNvPr>
              <p:cNvSpPr/>
              <p:nvPr/>
            </p:nvSpPr>
            <p:spPr>
              <a:xfrm>
                <a:off x="8423388" y="2870989"/>
                <a:ext cx="1829817" cy="18796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1" h="1511">
                    <a:moveTo>
                      <a:pt x="1171" y="141"/>
                    </a:moveTo>
                    <a:cubicBezTo>
                      <a:pt x="1117" y="87"/>
                      <a:pt x="1059" y="40"/>
                      <a:pt x="998" y="0"/>
                    </a:cubicBezTo>
                    <a:cubicBezTo>
                      <a:pt x="946" y="65"/>
                      <a:pt x="893" y="130"/>
                      <a:pt x="839" y="192"/>
                    </a:cubicBezTo>
                    <a:cubicBezTo>
                      <a:pt x="895" y="224"/>
                      <a:pt x="950" y="264"/>
                      <a:pt x="999" y="313"/>
                    </a:cubicBezTo>
                    <a:cubicBezTo>
                      <a:pt x="1238" y="553"/>
                      <a:pt x="1270" y="910"/>
                      <a:pt x="1070" y="1111"/>
                    </a:cubicBezTo>
                    <a:cubicBezTo>
                      <a:pt x="869" y="1311"/>
                      <a:pt x="513" y="1279"/>
                      <a:pt x="273" y="1039"/>
                    </a:cubicBezTo>
                    <a:cubicBezTo>
                      <a:pt x="228" y="994"/>
                      <a:pt x="190" y="944"/>
                      <a:pt x="159" y="892"/>
                    </a:cubicBezTo>
                    <a:cubicBezTo>
                      <a:pt x="103" y="957"/>
                      <a:pt x="49" y="1026"/>
                      <a:pt x="0" y="1096"/>
                    </a:cubicBezTo>
                    <a:cubicBezTo>
                      <a:pt x="31" y="1136"/>
                      <a:pt x="63" y="1175"/>
                      <a:pt x="100" y="1212"/>
                    </a:cubicBezTo>
                    <a:cubicBezTo>
                      <a:pt x="454" y="1566"/>
                      <a:pt x="980" y="1612"/>
                      <a:pt x="1276" y="1317"/>
                    </a:cubicBezTo>
                    <a:cubicBezTo>
                      <a:pt x="1572" y="1021"/>
                      <a:pt x="1525" y="495"/>
                      <a:pt x="1171" y="141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330">
                <a:extLst>
                  <a:ext uri="{FF2B5EF4-FFF2-40B4-BE49-F238E27FC236}">
                    <a16:creationId xmlns:a16="http://schemas.microsoft.com/office/drawing/2014/main" id="{C9815796-A334-7242-9C47-E554A4BFC066}"/>
                  </a:ext>
                </a:extLst>
              </p:cNvPr>
              <p:cNvSpPr/>
              <p:nvPr/>
            </p:nvSpPr>
            <p:spPr>
              <a:xfrm>
                <a:off x="14709495" y="10520124"/>
                <a:ext cx="1635849" cy="1817370"/>
              </a:xfrm>
              <a:custGeom>
                <a:avLst/>
                <a:gdLst>
                  <a:gd name="connsiteX0" fmla="*/ 362473 w 1635849"/>
                  <a:gd name="connsiteY0" fmla="*/ 1196227 h 1817370"/>
                  <a:gd name="connsiteX1" fmla="*/ 450608 w 1635849"/>
                  <a:gd name="connsiteY1" fmla="*/ 1342811 h 1817370"/>
                  <a:gd name="connsiteX2" fmla="*/ 323991 w 1635849"/>
                  <a:gd name="connsiteY2" fmla="*/ 1806166 h 1817370"/>
                  <a:gd name="connsiteX3" fmla="*/ 256958 w 1635849"/>
                  <a:gd name="connsiteY3" fmla="*/ 1775110 h 1817370"/>
                  <a:gd name="connsiteX4" fmla="*/ 0 w 1635849"/>
                  <a:gd name="connsiteY4" fmla="*/ 1426041 h 1817370"/>
                  <a:gd name="connsiteX5" fmla="*/ 362473 w 1635849"/>
                  <a:gd name="connsiteY5" fmla="*/ 1196227 h 1817370"/>
                  <a:gd name="connsiteX6" fmla="*/ 921133 w 1635849"/>
                  <a:gd name="connsiteY6" fmla="*/ 1137723 h 1817370"/>
                  <a:gd name="connsiteX7" fmla="*/ 861629 w 1635849"/>
                  <a:gd name="connsiteY7" fmla="*/ 1652118 h 1817370"/>
                  <a:gd name="connsiteX8" fmla="*/ 662042 w 1635849"/>
                  <a:gd name="connsiteY8" fmla="*/ 1801217 h 1817370"/>
                  <a:gd name="connsiteX9" fmla="*/ 618653 w 1635849"/>
                  <a:gd name="connsiteY9" fmla="*/ 1817370 h 1817370"/>
                  <a:gd name="connsiteX10" fmla="*/ 671959 w 1635849"/>
                  <a:gd name="connsiteY10" fmla="*/ 1370070 h 1817370"/>
                  <a:gd name="connsiteX11" fmla="*/ 921133 w 1635849"/>
                  <a:gd name="connsiteY11" fmla="*/ 1137723 h 1817370"/>
                  <a:gd name="connsiteX12" fmla="*/ 1405350 w 1635849"/>
                  <a:gd name="connsiteY12" fmla="*/ 317417 h 1817370"/>
                  <a:gd name="connsiteX13" fmla="*/ 1634395 w 1635849"/>
                  <a:gd name="connsiteY13" fmla="*/ 679007 h 1817370"/>
                  <a:gd name="connsiteX14" fmla="*/ 1428874 w 1635849"/>
                  <a:gd name="connsiteY14" fmla="*/ 1021959 h 1817370"/>
                  <a:gd name="connsiteX15" fmla="*/ 1405350 w 1635849"/>
                  <a:gd name="connsiteY15" fmla="*/ 317417 h 1817370"/>
                  <a:gd name="connsiteX16" fmla="*/ 1100145 w 1635849"/>
                  <a:gd name="connsiteY16" fmla="*/ 0 h 1817370"/>
                  <a:gd name="connsiteX17" fmla="*/ 1241440 w 1635849"/>
                  <a:gd name="connsiteY17" fmla="*/ 189026 h 1817370"/>
                  <a:gd name="connsiteX18" fmla="*/ 1243919 w 1635849"/>
                  <a:gd name="connsiteY18" fmla="*/ 192757 h 1817370"/>
                  <a:gd name="connsiteX19" fmla="*/ 1334398 w 1635849"/>
                  <a:gd name="connsiteY19" fmla="*/ 1101823 h 1817370"/>
                  <a:gd name="connsiteX20" fmla="*/ 1180708 w 1635849"/>
                  <a:gd name="connsiteY20" fmla="*/ 1238619 h 1817370"/>
                  <a:gd name="connsiteX21" fmla="*/ 1121215 w 1635849"/>
                  <a:gd name="connsiteY21" fmla="*/ 1310747 h 1817370"/>
                  <a:gd name="connsiteX22" fmla="*/ 1081554 w 1635849"/>
                  <a:gd name="connsiteY22" fmla="*/ 805848 h 1817370"/>
                  <a:gd name="connsiteX23" fmla="*/ 1102624 w 1635849"/>
                  <a:gd name="connsiteY23" fmla="*/ 682733 h 1817370"/>
                  <a:gd name="connsiteX24" fmla="*/ 1095187 w 1635849"/>
                  <a:gd name="connsiteY24" fmla="*/ 485001 h 1817370"/>
                  <a:gd name="connsiteX25" fmla="*/ 1046849 w 1635849"/>
                  <a:gd name="connsiteY25" fmla="*/ 325821 h 181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35849" h="1817370">
                    <a:moveTo>
                      <a:pt x="362473" y="1196227"/>
                    </a:moveTo>
                    <a:cubicBezTo>
                      <a:pt x="378610" y="1242190"/>
                      <a:pt x="409644" y="1301817"/>
                      <a:pt x="450608" y="1342811"/>
                    </a:cubicBezTo>
                    <a:cubicBezTo>
                      <a:pt x="394747" y="1493122"/>
                      <a:pt x="355025" y="1648402"/>
                      <a:pt x="323991" y="1806166"/>
                    </a:cubicBezTo>
                    <a:cubicBezTo>
                      <a:pt x="300405" y="1797470"/>
                      <a:pt x="278061" y="1787532"/>
                      <a:pt x="256958" y="1775110"/>
                    </a:cubicBezTo>
                    <a:cubicBezTo>
                      <a:pt x="140272" y="1709271"/>
                      <a:pt x="9931" y="1566414"/>
                      <a:pt x="0" y="1426041"/>
                    </a:cubicBezTo>
                    <a:cubicBezTo>
                      <a:pt x="35999" y="1404923"/>
                      <a:pt x="366197" y="1207407"/>
                      <a:pt x="362473" y="1196227"/>
                    </a:cubicBezTo>
                    <a:close/>
                    <a:moveTo>
                      <a:pt x="921133" y="1137723"/>
                    </a:moveTo>
                    <a:cubicBezTo>
                      <a:pt x="891381" y="1310430"/>
                      <a:pt x="860389" y="1480653"/>
                      <a:pt x="861629" y="1652118"/>
                    </a:cubicBezTo>
                    <a:cubicBezTo>
                      <a:pt x="803364" y="1715485"/>
                      <a:pt x="740141" y="1767670"/>
                      <a:pt x="662042" y="1801217"/>
                    </a:cubicBezTo>
                    <a:cubicBezTo>
                      <a:pt x="648405" y="1808673"/>
                      <a:pt x="633529" y="1813643"/>
                      <a:pt x="618653" y="1817370"/>
                    </a:cubicBezTo>
                    <a:cubicBezTo>
                      <a:pt x="617413" y="1664543"/>
                      <a:pt x="640967" y="1516685"/>
                      <a:pt x="671959" y="1370070"/>
                    </a:cubicBezTo>
                    <a:cubicBezTo>
                      <a:pt x="771133" y="1324098"/>
                      <a:pt x="859149" y="1223455"/>
                      <a:pt x="921133" y="1137723"/>
                    </a:cubicBezTo>
                    <a:close/>
                    <a:moveTo>
                      <a:pt x="1405350" y="317417"/>
                    </a:moveTo>
                    <a:cubicBezTo>
                      <a:pt x="1530396" y="404397"/>
                      <a:pt x="1650490" y="490135"/>
                      <a:pt x="1634395" y="679007"/>
                    </a:cubicBezTo>
                    <a:cubicBezTo>
                      <a:pt x="1622014" y="824389"/>
                      <a:pt x="1532872" y="927523"/>
                      <a:pt x="1428874" y="1021959"/>
                    </a:cubicBezTo>
                    <a:cubicBezTo>
                      <a:pt x="1416493" y="788354"/>
                      <a:pt x="1417731" y="551022"/>
                      <a:pt x="1405350" y="317417"/>
                    </a:cubicBezTo>
                    <a:close/>
                    <a:moveTo>
                      <a:pt x="1100145" y="0"/>
                    </a:moveTo>
                    <a:cubicBezTo>
                      <a:pt x="1082793" y="49744"/>
                      <a:pt x="1211694" y="157936"/>
                      <a:pt x="1241440" y="189026"/>
                    </a:cubicBezTo>
                    <a:cubicBezTo>
                      <a:pt x="1242680" y="190270"/>
                      <a:pt x="1243919" y="191513"/>
                      <a:pt x="1243919" y="192757"/>
                    </a:cubicBezTo>
                    <a:cubicBezTo>
                      <a:pt x="1310849" y="488732"/>
                      <a:pt x="1309609" y="795899"/>
                      <a:pt x="1334398" y="1101823"/>
                    </a:cubicBezTo>
                    <a:cubicBezTo>
                      <a:pt x="1279863" y="1146593"/>
                      <a:pt x="1225328" y="1191362"/>
                      <a:pt x="1180708" y="1238619"/>
                    </a:cubicBezTo>
                    <a:cubicBezTo>
                      <a:pt x="1160877" y="1261003"/>
                      <a:pt x="1139807" y="1285875"/>
                      <a:pt x="1121215" y="1310747"/>
                    </a:cubicBezTo>
                    <a:cubicBezTo>
                      <a:pt x="1117497" y="1141618"/>
                      <a:pt x="1101385" y="973733"/>
                      <a:pt x="1081554" y="805848"/>
                    </a:cubicBezTo>
                    <a:cubicBezTo>
                      <a:pt x="1091469" y="766053"/>
                      <a:pt x="1098906" y="723771"/>
                      <a:pt x="1102624" y="682733"/>
                    </a:cubicBezTo>
                    <a:cubicBezTo>
                      <a:pt x="1108821" y="619309"/>
                      <a:pt x="1110061" y="547181"/>
                      <a:pt x="1095187" y="485001"/>
                    </a:cubicBezTo>
                    <a:cubicBezTo>
                      <a:pt x="1084032" y="435258"/>
                      <a:pt x="1038173" y="378052"/>
                      <a:pt x="1046849" y="325821"/>
                    </a:cubicBezTo>
                    <a:close/>
                  </a:path>
                </a:pathLst>
              </a:custGeom>
              <a:solidFill>
                <a:srgbClr val="CACCC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328">
                <a:extLst>
                  <a:ext uri="{FF2B5EF4-FFF2-40B4-BE49-F238E27FC236}">
                    <a16:creationId xmlns:a16="http://schemas.microsoft.com/office/drawing/2014/main" id="{391F7F80-3474-1F40-8E86-EB54F7D7C52E}"/>
                  </a:ext>
                </a:extLst>
              </p:cNvPr>
              <p:cNvSpPr/>
              <p:nvPr/>
            </p:nvSpPr>
            <p:spPr>
              <a:xfrm>
                <a:off x="15034380" y="10713065"/>
                <a:ext cx="1102870" cy="1643533"/>
              </a:xfrm>
              <a:custGeom>
                <a:avLst/>
                <a:gdLst>
                  <a:gd name="connsiteX0" fmla="*/ 126512 w 1102870"/>
                  <a:gd name="connsiteY0" fmla="*/ 1150167 h 1643533"/>
                  <a:gd name="connsiteX1" fmla="*/ 208372 w 1102870"/>
                  <a:gd name="connsiteY1" fmla="*/ 1198591 h 1643533"/>
                  <a:gd name="connsiteX2" fmla="*/ 346047 w 1102870"/>
                  <a:gd name="connsiteY2" fmla="*/ 1177483 h 1643533"/>
                  <a:gd name="connsiteX3" fmla="*/ 292714 w 1102870"/>
                  <a:gd name="connsiteY3" fmla="*/ 1624472 h 1643533"/>
                  <a:gd name="connsiteX4" fmla="*/ 0 w 1102870"/>
                  <a:gd name="connsiteY4" fmla="*/ 1613298 h 1643533"/>
                  <a:gd name="connsiteX5" fmla="*/ 126512 w 1102870"/>
                  <a:gd name="connsiteY5" fmla="*/ 1150167 h 1643533"/>
                  <a:gd name="connsiteX6" fmla="*/ 755770 w 1102870"/>
                  <a:gd name="connsiteY6" fmla="*/ 613673 h 1643533"/>
                  <a:gd name="connsiteX7" fmla="*/ 795411 w 1102870"/>
                  <a:gd name="connsiteY7" fmla="*/ 1118308 h 1643533"/>
                  <a:gd name="connsiteX8" fmla="*/ 537743 w 1102870"/>
                  <a:gd name="connsiteY8" fmla="*/ 1458874 h 1643533"/>
                  <a:gd name="connsiteX9" fmla="*/ 597205 w 1102870"/>
                  <a:gd name="connsiteY9" fmla="*/ 944296 h 1643533"/>
                  <a:gd name="connsiteX10" fmla="*/ 634369 w 1102870"/>
                  <a:gd name="connsiteY10" fmla="*/ 892092 h 1643533"/>
                  <a:gd name="connsiteX11" fmla="*/ 755770 w 1102870"/>
                  <a:gd name="connsiteY11" fmla="*/ 613673 h 1643533"/>
                  <a:gd name="connsiteX12" fmla="*/ 921133 w 1102870"/>
                  <a:gd name="connsiteY12" fmla="*/ 0 h 1643533"/>
                  <a:gd name="connsiteX13" fmla="*/ 1079380 w 1102870"/>
                  <a:gd name="connsiteY13" fmla="*/ 124307 h 1643533"/>
                  <a:gd name="connsiteX14" fmla="*/ 1102870 w 1102870"/>
                  <a:gd name="connsiteY14" fmla="*/ 829128 h 1643533"/>
                  <a:gd name="connsiteX15" fmla="*/ 1010147 w 1102870"/>
                  <a:gd name="connsiteY15" fmla="*/ 908685 h 1643533"/>
                  <a:gd name="connsiteX16" fmla="*/ 921133 w 1102870"/>
                  <a:gd name="connsiteY16" fmla="*/ 0 h 164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02870" h="1643533">
                    <a:moveTo>
                      <a:pt x="126512" y="1150167"/>
                    </a:moveTo>
                    <a:cubicBezTo>
                      <a:pt x="150078" y="1173758"/>
                      <a:pt x="178605" y="1192383"/>
                      <a:pt x="208372" y="1198591"/>
                    </a:cubicBezTo>
                    <a:cubicBezTo>
                      <a:pt x="255504" y="1207282"/>
                      <a:pt x="301396" y="1197349"/>
                      <a:pt x="346047" y="1177483"/>
                    </a:cubicBezTo>
                    <a:cubicBezTo>
                      <a:pt x="315039" y="1323996"/>
                      <a:pt x="291473" y="1471751"/>
                      <a:pt x="292714" y="1624472"/>
                    </a:cubicBezTo>
                    <a:cubicBezTo>
                      <a:pt x="198450" y="1654272"/>
                      <a:pt x="94264" y="1648064"/>
                      <a:pt x="0" y="1613298"/>
                    </a:cubicBezTo>
                    <a:cubicBezTo>
                      <a:pt x="31008" y="1455610"/>
                      <a:pt x="70698" y="1300405"/>
                      <a:pt x="126512" y="1150167"/>
                    </a:cubicBezTo>
                    <a:close/>
                    <a:moveTo>
                      <a:pt x="755770" y="613673"/>
                    </a:moveTo>
                    <a:cubicBezTo>
                      <a:pt x="775590" y="781470"/>
                      <a:pt x="791695" y="949267"/>
                      <a:pt x="795411" y="1118308"/>
                    </a:cubicBezTo>
                    <a:cubicBezTo>
                      <a:pt x="708696" y="1226444"/>
                      <a:pt x="631891" y="1355710"/>
                      <a:pt x="537743" y="1458874"/>
                    </a:cubicBezTo>
                    <a:cubicBezTo>
                      <a:pt x="536504" y="1287348"/>
                      <a:pt x="567474" y="1117065"/>
                      <a:pt x="597205" y="944296"/>
                    </a:cubicBezTo>
                    <a:cubicBezTo>
                      <a:pt x="610832" y="926895"/>
                      <a:pt x="623219" y="908250"/>
                      <a:pt x="634369" y="892092"/>
                    </a:cubicBezTo>
                    <a:cubicBezTo>
                      <a:pt x="691353" y="806329"/>
                      <a:pt x="732233" y="713108"/>
                      <a:pt x="755770" y="613673"/>
                    </a:cubicBezTo>
                    <a:close/>
                    <a:moveTo>
                      <a:pt x="921133" y="0"/>
                    </a:moveTo>
                    <a:cubicBezTo>
                      <a:pt x="968113" y="47237"/>
                      <a:pt x="1023746" y="85772"/>
                      <a:pt x="1079380" y="124307"/>
                    </a:cubicBezTo>
                    <a:cubicBezTo>
                      <a:pt x="1091743" y="359248"/>
                      <a:pt x="1090507" y="595431"/>
                      <a:pt x="1102870" y="829128"/>
                    </a:cubicBezTo>
                    <a:cubicBezTo>
                      <a:pt x="1071962" y="856476"/>
                      <a:pt x="1041055" y="882581"/>
                      <a:pt x="1010147" y="908685"/>
                    </a:cubicBezTo>
                    <a:cubicBezTo>
                      <a:pt x="985421" y="602889"/>
                      <a:pt x="986657" y="295851"/>
                      <a:pt x="92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230">
                <a:extLst>
                  <a:ext uri="{FF2B5EF4-FFF2-40B4-BE49-F238E27FC236}">
                    <a16:creationId xmlns:a16="http://schemas.microsoft.com/office/drawing/2014/main" id="{123BE912-06FE-EB42-BB51-4ED5F6DE64C3}"/>
                  </a:ext>
                </a:extLst>
              </p:cNvPr>
              <p:cNvSpPr/>
              <p:nvPr/>
            </p:nvSpPr>
            <p:spPr>
              <a:xfrm>
                <a:off x="14703272" y="10517635"/>
                <a:ext cx="1649325" cy="18460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6" h="1484">
                    <a:moveTo>
                      <a:pt x="11" y="1151"/>
                    </a:moveTo>
                    <a:cubicBezTo>
                      <a:pt x="21" y="1259"/>
                      <a:pt x="122" y="1372"/>
                      <a:pt x="214" y="1424"/>
                    </a:cubicBezTo>
                    <a:cubicBezTo>
                      <a:pt x="232" y="1433"/>
                      <a:pt x="249" y="1442"/>
                      <a:pt x="268" y="1449"/>
                    </a:cubicBezTo>
                    <a:cubicBezTo>
                      <a:pt x="344" y="1477"/>
                      <a:pt x="427" y="1480"/>
                      <a:pt x="501" y="1458"/>
                    </a:cubicBezTo>
                    <a:cubicBezTo>
                      <a:pt x="513" y="1455"/>
                      <a:pt x="524" y="1450"/>
                      <a:pt x="535" y="1445"/>
                    </a:cubicBezTo>
                    <a:cubicBezTo>
                      <a:pt x="590" y="1421"/>
                      <a:pt x="643" y="1382"/>
                      <a:pt x="694" y="1327"/>
                    </a:cubicBezTo>
                    <a:cubicBezTo>
                      <a:pt x="741" y="1276"/>
                      <a:pt x="782" y="1217"/>
                      <a:pt x="823" y="1160"/>
                    </a:cubicBezTo>
                    <a:cubicBezTo>
                      <a:pt x="848" y="1124"/>
                      <a:pt x="874" y="1087"/>
                      <a:pt x="901" y="1052"/>
                    </a:cubicBezTo>
                    <a:cubicBezTo>
                      <a:pt x="919" y="1031"/>
                      <a:pt x="934" y="1012"/>
                      <a:pt x="951" y="994"/>
                    </a:cubicBezTo>
                    <a:cubicBezTo>
                      <a:pt x="987" y="956"/>
                      <a:pt x="1031" y="919"/>
                      <a:pt x="1075" y="883"/>
                    </a:cubicBezTo>
                    <a:cubicBezTo>
                      <a:pt x="1101" y="861"/>
                      <a:pt x="1125" y="842"/>
                      <a:pt x="1149" y="820"/>
                    </a:cubicBezTo>
                    <a:cubicBezTo>
                      <a:pt x="1225" y="753"/>
                      <a:pt x="1304" y="667"/>
                      <a:pt x="1314" y="548"/>
                    </a:cubicBezTo>
                    <a:cubicBezTo>
                      <a:pt x="1327" y="396"/>
                      <a:pt x="1227" y="328"/>
                      <a:pt x="1131" y="262"/>
                    </a:cubicBezTo>
                    <a:lnTo>
                      <a:pt x="1126" y="258"/>
                    </a:lnTo>
                    <a:cubicBezTo>
                      <a:pt x="1083" y="228"/>
                      <a:pt x="1038" y="198"/>
                      <a:pt x="1001" y="160"/>
                    </a:cubicBezTo>
                    <a:lnTo>
                      <a:pt x="1000" y="158"/>
                    </a:lnTo>
                    <a:cubicBezTo>
                      <a:pt x="995" y="154"/>
                      <a:pt x="989" y="148"/>
                      <a:pt x="981" y="141"/>
                    </a:cubicBezTo>
                    <a:cubicBezTo>
                      <a:pt x="944" y="106"/>
                      <a:pt x="904" y="66"/>
                      <a:pt x="889" y="34"/>
                    </a:cubicBezTo>
                    <a:cubicBezTo>
                      <a:pt x="877" y="104"/>
                      <a:pt x="852" y="263"/>
                      <a:pt x="851" y="265"/>
                    </a:cubicBezTo>
                    <a:cubicBezTo>
                      <a:pt x="847" y="290"/>
                      <a:pt x="860" y="318"/>
                      <a:pt x="873" y="344"/>
                    </a:cubicBezTo>
                    <a:cubicBezTo>
                      <a:pt x="879" y="360"/>
                      <a:pt x="887" y="375"/>
                      <a:pt x="890" y="390"/>
                    </a:cubicBezTo>
                    <a:cubicBezTo>
                      <a:pt x="904" y="446"/>
                      <a:pt x="901" y="509"/>
                      <a:pt x="897" y="551"/>
                    </a:cubicBezTo>
                    <a:cubicBezTo>
                      <a:pt x="894" y="583"/>
                      <a:pt x="888" y="617"/>
                      <a:pt x="879" y="651"/>
                    </a:cubicBezTo>
                    <a:cubicBezTo>
                      <a:pt x="860" y="731"/>
                      <a:pt x="827" y="808"/>
                      <a:pt x="780" y="876"/>
                    </a:cubicBezTo>
                    <a:cubicBezTo>
                      <a:pt x="771" y="891"/>
                      <a:pt x="760" y="906"/>
                      <a:pt x="750" y="920"/>
                    </a:cubicBezTo>
                    <a:cubicBezTo>
                      <a:pt x="703" y="984"/>
                      <a:pt x="629" y="1070"/>
                      <a:pt x="547" y="1107"/>
                    </a:cubicBezTo>
                    <a:cubicBezTo>
                      <a:pt x="508" y="1126"/>
                      <a:pt x="470" y="1132"/>
                      <a:pt x="434" y="1125"/>
                    </a:cubicBezTo>
                    <a:cubicBezTo>
                      <a:pt x="410" y="1121"/>
                      <a:pt x="386" y="1107"/>
                      <a:pt x="364" y="1085"/>
                    </a:cubicBezTo>
                    <a:cubicBezTo>
                      <a:pt x="330" y="1050"/>
                      <a:pt x="306" y="1001"/>
                      <a:pt x="294" y="971"/>
                    </a:cubicBezTo>
                    <a:cubicBezTo>
                      <a:pt x="276" y="988"/>
                      <a:pt x="213" y="1031"/>
                      <a:pt x="11" y="1151"/>
                    </a:cubicBezTo>
                    <a:close/>
                    <a:moveTo>
                      <a:pt x="400" y="1484"/>
                    </a:moveTo>
                    <a:cubicBezTo>
                      <a:pt x="354" y="1484"/>
                      <a:pt x="308" y="1476"/>
                      <a:pt x="264" y="1459"/>
                    </a:cubicBezTo>
                    <a:cubicBezTo>
                      <a:pt x="244" y="1451"/>
                      <a:pt x="226" y="1443"/>
                      <a:pt x="209" y="1433"/>
                    </a:cubicBezTo>
                    <a:cubicBezTo>
                      <a:pt x="111" y="1378"/>
                      <a:pt x="8" y="1262"/>
                      <a:pt x="0" y="1148"/>
                    </a:cubicBezTo>
                    <a:lnTo>
                      <a:pt x="0" y="1145"/>
                    </a:lnTo>
                    <a:lnTo>
                      <a:pt x="3" y="1144"/>
                    </a:lnTo>
                    <a:cubicBezTo>
                      <a:pt x="96" y="1088"/>
                      <a:pt x="283" y="974"/>
                      <a:pt x="292" y="961"/>
                    </a:cubicBezTo>
                    <a:cubicBezTo>
                      <a:pt x="292" y="961"/>
                      <a:pt x="291" y="963"/>
                      <a:pt x="292" y="964"/>
                    </a:cubicBezTo>
                    <a:lnTo>
                      <a:pt x="301" y="960"/>
                    </a:lnTo>
                    <a:cubicBezTo>
                      <a:pt x="312" y="989"/>
                      <a:pt x="336" y="1041"/>
                      <a:pt x="372" y="1077"/>
                    </a:cubicBezTo>
                    <a:cubicBezTo>
                      <a:pt x="392" y="1098"/>
                      <a:pt x="414" y="1111"/>
                      <a:pt x="435" y="1115"/>
                    </a:cubicBezTo>
                    <a:cubicBezTo>
                      <a:pt x="469" y="1121"/>
                      <a:pt x="505" y="1115"/>
                      <a:pt x="543" y="1098"/>
                    </a:cubicBezTo>
                    <a:cubicBezTo>
                      <a:pt x="623" y="1061"/>
                      <a:pt x="695" y="977"/>
                      <a:pt x="742" y="914"/>
                    </a:cubicBezTo>
                    <a:cubicBezTo>
                      <a:pt x="752" y="900"/>
                      <a:pt x="762" y="885"/>
                      <a:pt x="772" y="871"/>
                    </a:cubicBezTo>
                    <a:cubicBezTo>
                      <a:pt x="816" y="803"/>
                      <a:pt x="850" y="728"/>
                      <a:pt x="869" y="649"/>
                    </a:cubicBezTo>
                    <a:cubicBezTo>
                      <a:pt x="877" y="615"/>
                      <a:pt x="883" y="583"/>
                      <a:pt x="886" y="551"/>
                    </a:cubicBezTo>
                    <a:cubicBezTo>
                      <a:pt x="890" y="509"/>
                      <a:pt x="893" y="446"/>
                      <a:pt x="880" y="392"/>
                    </a:cubicBezTo>
                    <a:cubicBezTo>
                      <a:pt x="877" y="379"/>
                      <a:pt x="870" y="364"/>
                      <a:pt x="862" y="349"/>
                    </a:cubicBezTo>
                    <a:cubicBezTo>
                      <a:pt x="849" y="320"/>
                      <a:pt x="836" y="292"/>
                      <a:pt x="840" y="263"/>
                    </a:cubicBezTo>
                    <a:cubicBezTo>
                      <a:pt x="840" y="262"/>
                      <a:pt x="875" y="56"/>
                      <a:pt x="883" y="10"/>
                    </a:cubicBezTo>
                    <a:cubicBezTo>
                      <a:pt x="883" y="6"/>
                      <a:pt x="883" y="3"/>
                      <a:pt x="884" y="0"/>
                    </a:cubicBezTo>
                    <a:lnTo>
                      <a:pt x="895" y="3"/>
                    </a:lnTo>
                    <a:cubicBezTo>
                      <a:pt x="895" y="3"/>
                      <a:pt x="894" y="5"/>
                      <a:pt x="893" y="10"/>
                    </a:cubicBezTo>
                    <a:cubicBezTo>
                      <a:pt x="893" y="43"/>
                      <a:pt x="957" y="103"/>
                      <a:pt x="989" y="134"/>
                    </a:cubicBezTo>
                    <a:cubicBezTo>
                      <a:pt x="997" y="140"/>
                      <a:pt x="1003" y="146"/>
                      <a:pt x="1007" y="151"/>
                    </a:cubicBezTo>
                    <a:lnTo>
                      <a:pt x="1009" y="152"/>
                    </a:lnTo>
                    <a:cubicBezTo>
                      <a:pt x="1045" y="189"/>
                      <a:pt x="1089" y="219"/>
                      <a:pt x="1132" y="249"/>
                    </a:cubicBezTo>
                    <a:lnTo>
                      <a:pt x="1136" y="252"/>
                    </a:lnTo>
                    <a:cubicBezTo>
                      <a:pt x="1235" y="321"/>
                      <a:pt x="1338" y="392"/>
                      <a:pt x="1325" y="549"/>
                    </a:cubicBezTo>
                    <a:cubicBezTo>
                      <a:pt x="1314" y="672"/>
                      <a:pt x="1233" y="759"/>
                      <a:pt x="1156" y="829"/>
                    </a:cubicBezTo>
                    <a:cubicBezTo>
                      <a:pt x="1132" y="849"/>
                      <a:pt x="1108" y="870"/>
                      <a:pt x="1081" y="892"/>
                    </a:cubicBezTo>
                    <a:cubicBezTo>
                      <a:pt x="1038" y="927"/>
                      <a:pt x="994" y="963"/>
                      <a:pt x="958" y="1002"/>
                    </a:cubicBezTo>
                    <a:cubicBezTo>
                      <a:pt x="943" y="1019"/>
                      <a:pt x="927" y="1037"/>
                      <a:pt x="910" y="1059"/>
                    </a:cubicBezTo>
                    <a:cubicBezTo>
                      <a:pt x="883" y="1093"/>
                      <a:pt x="857" y="1130"/>
                      <a:pt x="831" y="1167"/>
                    </a:cubicBezTo>
                    <a:cubicBezTo>
                      <a:pt x="790" y="1224"/>
                      <a:pt x="749" y="1283"/>
                      <a:pt x="702" y="1333"/>
                    </a:cubicBezTo>
                    <a:cubicBezTo>
                      <a:pt x="649" y="1391"/>
                      <a:pt x="596" y="1431"/>
                      <a:pt x="539" y="1456"/>
                    </a:cubicBezTo>
                    <a:cubicBezTo>
                      <a:pt x="528" y="1461"/>
                      <a:pt x="516" y="1465"/>
                      <a:pt x="504" y="1469"/>
                    </a:cubicBezTo>
                    <a:cubicBezTo>
                      <a:pt x="471" y="1479"/>
                      <a:pt x="436" y="1484"/>
                      <a:pt x="400" y="1484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231">
                <a:extLst>
                  <a:ext uri="{FF2B5EF4-FFF2-40B4-BE49-F238E27FC236}">
                    <a16:creationId xmlns:a16="http://schemas.microsoft.com/office/drawing/2014/main" id="{F5FCB298-C88A-8C4F-8A33-F65D9129BFC1}"/>
                  </a:ext>
                </a:extLst>
              </p:cNvPr>
              <p:cNvSpPr/>
              <p:nvPr/>
            </p:nvSpPr>
            <p:spPr>
              <a:xfrm>
                <a:off x="14354735" y="10078230"/>
                <a:ext cx="1541030" cy="20464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9" h="1645">
                    <a:moveTo>
                      <a:pt x="353" y="381"/>
                    </a:moveTo>
                    <a:cubicBezTo>
                      <a:pt x="353" y="381"/>
                      <a:pt x="412" y="558"/>
                      <a:pt x="337" y="742"/>
                    </a:cubicBezTo>
                    <a:cubicBezTo>
                      <a:pt x="261" y="924"/>
                      <a:pt x="-217" y="1494"/>
                      <a:pt x="117" y="1634"/>
                    </a:cubicBezTo>
                    <a:cubicBezTo>
                      <a:pt x="372" y="1742"/>
                      <a:pt x="994" y="1034"/>
                      <a:pt x="1203" y="571"/>
                    </a:cubicBezTo>
                    <a:cubicBezTo>
                      <a:pt x="1275" y="411"/>
                      <a:pt x="1240" y="236"/>
                      <a:pt x="1094" y="138"/>
                    </a:cubicBezTo>
                    <a:cubicBezTo>
                      <a:pt x="1029" y="95"/>
                      <a:pt x="907" y="31"/>
                      <a:pt x="885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327">
                <a:extLst>
                  <a:ext uri="{FF2B5EF4-FFF2-40B4-BE49-F238E27FC236}">
                    <a16:creationId xmlns:a16="http://schemas.microsoft.com/office/drawing/2014/main" id="{E1E1F563-CCA4-3B4A-A6F0-BE2EADB87218}"/>
                  </a:ext>
                </a:extLst>
              </p:cNvPr>
              <p:cNvSpPr/>
              <p:nvPr/>
            </p:nvSpPr>
            <p:spPr>
              <a:xfrm>
                <a:off x="14545184" y="10898456"/>
                <a:ext cx="708290" cy="578898"/>
              </a:xfrm>
              <a:custGeom>
                <a:avLst/>
                <a:gdLst>
                  <a:gd name="connsiteX0" fmla="*/ 29738 w 708290"/>
                  <a:gd name="connsiteY0" fmla="*/ 443218 h 578898"/>
                  <a:gd name="connsiteX1" fmla="*/ 258964 w 708290"/>
                  <a:gd name="connsiteY1" fmla="*/ 532027 h 578898"/>
                  <a:gd name="connsiteX2" fmla="*/ 263921 w 708290"/>
                  <a:gd name="connsiteY2" fmla="*/ 569030 h 578898"/>
                  <a:gd name="connsiteX3" fmla="*/ 244096 w 708290"/>
                  <a:gd name="connsiteY3" fmla="*/ 578898 h 578898"/>
                  <a:gd name="connsiteX4" fmla="*/ 226749 w 708290"/>
                  <a:gd name="connsiteY4" fmla="*/ 573964 h 578898"/>
                  <a:gd name="connsiteX5" fmla="*/ 0 w 708290"/>
                  <a:gd name="connsiteY5" fmla="*/ 495023 h 578898"/>
                  <a:gd name="connsiteX6" fmla="*/ 29738 w 708290"/>
                  <a:gd name="connsiteY6" fmla="*/ 443218 h 578898"/>
                  <a:gd name="connsiteX7" fmla="*/ 121861 w 708290"/>
                  <a:gd name="connsiteY7" fmla="*/ 292601 h 578898"/>
                  <a:gd name="connsiteX8" fmla="*/ 405835 w 708290"/>
                  <a:gd name="connsiteY8" fmla="*/ 386374 h 578898"/>
                  <a:gd name="connsiteX9" fmla="*/ 409555 w 708290"/>
                  <a:gd name="connsiteY9" fmla="*/ 423389 h 578898"/>
                  <a:gd name="connsiteX10" fmla="*/ 389714 w 708290"/>
                  <a:gd name="connsiteY10" fmla="*/ 433260 h 578898"/>
                  <a:gd name="connsiteX11" fmla="*/ 372353 w 708290"/>
                  <a:gd name="connsiteY11" fmla="*/ 427091 h 578898"/>
                  <a:gd name="connsiteX12" fmla="*/ 88379 w 708290"/>
                  <a:gd name="connsiteY12" fmla="*/ 345657 h 578898"/>
                  <a:gd name="connsiteX13" fmla="*/ 121861 w 708290"/>
                  <a:gd name="connsiteY13" fmla="*/ 292601 h 578898"/>
                  <a:gd name="connsiteX14" fmla="*/ 207777 w 708290"/>
                  <a:gd name="connsiteY14" fmla="*/ 146962 h 578898"/>
                  <a:gd name="connsiteX15" fmla="*/ 551471 w 708290"/>
                  <a:gd name="connsiteY15" fmla="*/ 239501 h 578898"/>
                  <a:gd name="connsiteX16" fmla="*/ 556434 w 708290"/>
                  <a:gd name="connsiteY16" fmla="*/ 276516 h 578898"/>
                  <a:gd name="connsiteX17" fmla="*/ 535341 w 708290"/>
                  <a:gd name="connsiteY17" fmla="*/ 287621 h 578898"/>
                  <a:gd name="connsiteX18" fmla="*/ 519211 w 708290"/>
                  <a:gd name="connsiteY18" fmla="*/ 281452 h 578898"/>
                  <a:gd name="connsiteX19" fmla="*/ 176758 w 708290"/>
                  <a:gd name="connsiteY19" fmla="*/ 202485 h 578898"/>
                  <a:gd name="connsiteX20" fmla="*/ 207777 w 708290"/>
                  <a:gd name="connsiteY20" fmla="*/ 146962 h 578898"/>
                  <a:gd name="connsiteX21" fmla="*/ 359137 w 708290"/>
                  <a:gd name="connsiteY21" fmla="*/ 156 h 578898"/>
                  <a:gd name="connsiteX22" fmla="*/ 698344 w 708290"/>
                  <a:gd name="connsiteY22" fmla="*/ 93852 h 578898"/>
                  <a:gd name="connsiteX23" fmla="*/ 702069 w 708290"/>
                  <a:gd name="connsiteY23" fmla="*/ 130867 h 578898"/>
                  <a:gd name="connsiteX24" fmla="*/ 680964 w 708290"/>
                  <a:gd name="connsiteY24" fmla="*/ 140738 h 578898"/>
                  <a:gd name="connsiteX25" fmla="*/ 664825 w 708290"/>
                  <a:gd name="connsiteY25" fmla="*/ 135803 h 578898"/>
                  <a:gd name="connsiteX26" fmla="*/ 242731 w 708290"/>
                  <a:gd name="connsiteY26" fmla="*/ 64239 h 578898"/>
                  <a:gd name="connsiteX27" fmla="*/ 258870 w 708290"/>
                  <a:gd name="connsiteY27" fmla="*/ 7482 h 578898"/>
                  <a:gd name="connsiteX28" fmla="*/ 359137 w 708290"/>
                  <a:gd name="connsiteY28" fmla="*/ 156 h 57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08290" h="578898">
                    <a:moveTo>
                      <a:pt x="29738" y="443218"/>
                    </a:moveTo>
                    <a:cubicBezTo>
                      <a:pt x="110277" y="453086"/>
                      <a:pt x="193294" y="477755"/>
                      <a:pt x="258964" y="532027"/>
                    </a:cubicBezTo>
                    <a:cubicBezTo>
                      <a:pt x="271355" y="541894"/>
                      <a:pt x="273833" y="557929"/>
                      <a:pt x="263921" y="569030"/>
                    </a:cubicBezTo>
                    <a:cubicBezTo>
                      <a:pt x="258964" y="575198"/>
                      <a:pt x="251530" y="578898"/>
                      <a:pt x="244096" y="578898"/>
                    </a:cubicBezTo>
                    <a:cubicBezTo>
                      <a:pt x="237900" y="578898"/>
                      <a:pt x="231705" y="577665"/>
                      <a:pt x="226749" y="573964"/>
                    </a:cubicBezTo>
                    <a:cubicBezTo>
                      <a:pt x="162317" y="522159"/>
                      <a:pt x="79300" y="501190"/>
                      <a:pt x="0" y="495023"/>
                    </a:cubicBezTo>
                    <a:cubicBezTo>
                      <a:pt x="8673" y="477755"/>
                      <a:pt x="19825" y="460486"/>
                      <a:pt x="29738" y="443218"/>
                    </a:cubicBezTo>
                    <a:close/>
                    <a:moveTo>
                      <a:pt x="121861" y="292601"/>
                    </a:moveTo>
                    <a:cubicBezTo>
                      <a:pt x="218585" y="296303"/>
                      <a:pt x="325231" y="320980"/>
                      <a:pt x="405835" y="386374"/>
                    </a:cubicBezTo>
                    <a:cubicBezTo>
                      <a:pt x="418235" y="395011"/>
                      <a:pt x="419475" y="412285"/>
                      <a:pt x="409555" y="423389"/>
                    </a:cubicBezTo>
                    <a:cubicBezTo>
                      <a:pt x="404594" y="429558"/>
                      <a:pt x="397154" y="433260"/>
                      <a:pt x="389714" y="433260"/>
                    </a:cubicBezTo>
                    <a:cubicBezTo>
                      <a:pt x="383513" y="433260"/>
                      <a:pt x="377313" y="430792"/>
                      <a:pt x="372353" y="427091"/>
                    </a:cubicBezTo>
                    <a:cubicBezTo>
                      <a:pt x="294229" y="364164"/>
                      <a:pt x="183864" y="345657"/>
                      <a:pt x="88379" y="345657"/>
                    </a:cubicBezTo>
                    <a:cubicBezTo>
                      <a:pt x="100780" y="328383"/>
                      <a:pt x="110700" y="309875"/>
                      <a:pt x="121861" y="292601"/>
                    </a:cubicBezTo>
                    <a:close/>
                    <a:moveTo>
                      <a:pt x="207777" y="146962"/>
                    </a:moveTo>
                    <a:cubicBezTo>
                      <a:pt x="319447" y="144494"/>
                      <a:pt x="454691" y="160534"/>
                      <a:pt x="551471" y="239501"/>
                    </a:cubicBezTo>
                    <a:cubicBezTo>
                      <a:pt x="563879" y="249372"/>
                      <a:pt x="566360" y="265412"/>
                      <a:pt x="556434" y="276516"/>
                    </a:cubicBezTo>
                    <a:cubicBezTo>
                      <a:pt x="551471" y="283919"/>
                      <a:pt x="542786" y="287621"/>
                      <a:pt x="535341" y="287621"/>
                    </a:cubicBezTo>
                    <a:cubicBezTo>
                      <a:pt x="529137" y="287621"/>
                      <a:pt x="522933" y="285153"/>
                      <a:pt x="519211" y="281452"/>
                    </a:cubicBezTo>
                    <a:cubicBezTo>
                      <a:pt x="423672" y="203719"/>
                      <a:pt x="284705" y="195082"/>
                      <a:pt x="176758" y="202485"/>
                    </a:cubicBezTo>
                    <a:cubicBezTo>
                      <a:pt x="187925" y="182744"/>
                      <a:pt x="199092" y="163002"/>
                      <a:pt x="207777" y="146962"/>
                    </a:cubicBezTo>
                    <a:close/>
                    <a:moveTo>
                      <a:pt x="359137" y="156"/>
                    </a:moveTo>
                    <a:cubicBezTo>
                      <a:pt x="469063" y="-1926"/>
                      <a:pt x="601511" y="16119"/>
                      <a:pt x="698344" y="93852"/>
                    </a:cubicBezTo>
                    <a:cubicBezTo>
                      <a:pt x="709517" y="103722"/>
                      <a:pt x="712000" y="119763"/>
                      <a:pt x="702069" y="130867"/>
                    </a:cubicBezTo>
                    <a:cubicBezTo>
                      <a:pt x="697103" y="137036"/>
                      <a:pt x="688413" y="140738"/>
                      <a:pt x="680964" y="140738"/>
                    </a:cubicBezTo>
                    <a:cubicBezTo>
                      <a:pt x="675998" y="140738"/>
                      <a:pt x="669791" y="138270"/>
                      <a:pt x="664825" y="135803"/>
                    </a:cubicBezTo>
                    <a:cubicBezTo>
                      <a:pt x="543163" y="37095"/>
                      <a:pt x="349496" y="48199"/>
                      <a:pt x="242731" y="64239"/>
                    </a:cubicBezTo>
                    <a:cubicBezTo>
                      <a:pt x="248938" y="44498"/>
                      <a:pt x="255146" y="27224"/>
                      <a:pt x="258870" y="7482"/>
                    </a:cubicBezTo>
                    <a:cubicBezTo>
                      <a:pt x="288355" y="3781"/>
                      <a:pt x="322494" y="850"/>
                      <a:pt x="359137" y="15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236">
                <a:extLst>
                  <a:ext uri="{FF2B5EF4-FFF2-40B4-BE49-F238E27FC236}">
                    <a16:creationId xmlns:a16="http://schemas.microsoft.com/office/drawing/2014/main" id="{D00E2013-A093-294F-A2A9-E095C225FDCE}"/>
                  </a:ext>
                </a:extLst>
              </p:cNvPr>
              <p:cNvSpPr/>
              <p:nvPr/>
            </p:nvSpPr>
            <p:spPr>
              <a:xfrm>
                <a:off x="11600050" y="4847690"/>
                <a:ext cx="2599088" cy="3228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9" h="2595">
                    <a:moveTo>
                      <a:pt x="1522" y="34"/>
                    </a:moveTo>
                    <a:cubicBezTo>
                      <a:pt x="1522" y="34"/>
                      <a:pt x="658" y="-212"/>
                      <a:pt x="466" y="628"/>
                    </a:cubicBezTo>
                    <a:lnTo>
                      <a:pt x="0" y="2321"/>
                    </a:lnTo>
                    <a:cubicBezTo>
                      <a:pt x="0" y="2321"/>
                      <a:pt x="1598" y="2579"/>
                      <a:pt x="1623" y="2595"/>
                    </a:cubicBezTo>
                    <a:cubicBezTo>
                      <a:pt x="1648" y="2612"/>
                      <a:pt x="2065" y="945"/>
                      <a:pt x="2065" y="945"/>
                    </a:cubicBezTo>
                    <a:cubicBezTo>
                      <a:pt x="2065" y="945"/>
                      <a:pt x="2263" y="217"/>
                      <a:pt x="1522" y="34"/>
                    </a:cubicBezTo>
                    <a:close/>
                  </a:path>
                </a:pathLst>
              </a:custGeom>
              <a:solidFill>
                <a:srgbClr val="4854A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237">
                <a:extLst>
                  <a:ext uri="{FF2B5EF4-FFF2-40B4-BE49-F238E27FC236}">
                    <a16:creationId xmlns:a16="http://schemas.microsoft.com/office/drawing/2014/main" id="{8A44A285-92A1-C940-B9FA-12130E863794}"/>
                  </a:ext>
                </a:extLst>
              </p:cNvPr>
              <p:cNvSpPr/>
              <p:nvPr/>
            </p:nvSpPr>
            <p:spPr>
              <a:xfrm>
                <a:off x="11595071" y="6816922"/>
                <a:ext cx="3837638" cy="37144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4" h="2985">
                    <a:moveTo>
                      <a:pt x="123" y="404"/>
                    </a:moveTo>
                    <a:cubicBezTo>
                      <a:pt x="250" y="214"/>
                      <a:pt x="474" y="65"/>
                      <a:pt x="697" y="16"/>
                    </a:cubicBezTo>
                    <a:cubicBezTo>
                      <a:pt x="1193" y="-91"/>
                      <a:pt x="1525" y="365"/>
                      <a:pt x="1797" y="705"/>
                    </a:cubicBezTo>
                    <a:cubicBezTo>
                      <a:pt x="2081" y="1060"/>
                      <a:pt x="2340" y="1434"/>
                      <a:pt x="2592" y="1813"/>
                    </a:cubicBezTo>
                    <a:cubicBezTo>
                      <a:pt x="2722" y="2006"/>
                      <a:pt x="2961" y="2343"/>
                      <a:pt x="3084" y="2541"/>
                    </a:cubicBezTo>
                    <a:lnTo>
                      <a:pt x="2575" y="2985"/>
                    </a:lnTo>
                    <a:cubicBezTo>
                      <a:pt x="2274" y="2773"/>
                      <a:pt x="1863" y="2421"/>
                      <a:pt x="1564" y="2210"/>
                    </a:cubicBezTo>
                    <a:cubicBezTo>
                      <a:pt x="1333" y="2048"/>
                      <a:pt x="1103" y="1885"/>
                      <a:pt x="874" y="1722"/>
                    </a:cubicBezTo>
                    <a:cubicBezTo>
                      <a:pt x="733" y="1622"/>
                      <a:pt x="592" y="1528"/>
                      <a:pt x="452" y="1428"/>
                    </a:cubicBezTo>
                    <a:cubicBezTo>
                      <a:pt x="333" y="1342"/>
                      <a:pt x="177" y="1252"/>
                      <a:pt x="98" y="1125"/>
                    </a:cubicBezTo>
                    <a:cubicBezTo>
                      <a:pt x="-55" y="876"/>
                      <a:pt x="-16" y="613"/>
                      <a:pt x="123" y="40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238">
                <a:extLst>
                  <a:ext uri="{FF2B5EF4-FFF2-40B4-BE49-F238E27FC236}">
                    <a16:creationId xmlns:a16="http://schemas.microsoft.com/office/drawing/2014/main" id="{E65AB6A4-59EF-DC45-BE1C-9424ADCBBD70}"/>
                  </a:ext>
                </a:extLst>
              </p:cNvPr>
              <p:cNvSpPr/>
              <p:nvPr/>
            </p:nvSpPr>
            <p:spPr>
              <a:xfrm>
                <a:off x="11595071" y="6961316"/>
                <a:ext cx="3561294" cy="35687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62" h="2868">
                    <a:moveTo>
                      <a:pt x="476" y="332"/>
                    </a:moveTo>
                    <a:cubicBezTo>
                      <a:pt x="427" y="240"/>
                      <a:pt x="416" y="120"/>
                      <a:pt x="438" y="0"/>
                    </a:cubicBezTo>
                    <a:cubicBezTo>
                      <a:pt x="312" y="72"/>
                      <a:pt x="200" y="172"/>
                      <a:pt x="123" y="287"/>
                    </a:cubicBezTo>
                    <a:cubicBezTo>
                      <a:pt x="-16" y="496"/>
                      <a:pt x="-55" y="759"/>
                      <a:pt x="98" y="1008"/>
                    </a:cubicBezTo>
                    <a:cubicBezTo>
                      <a:pt x="177" y="1135"/>
                      <a:pt x="333" y="1225"/>
                      <a:pt x="452" y="1311"/>
                    </a:cubicBezTo>
                    <a:cubicBezTo>
                      <a:pt x="592" y="1411"/>
                      <a:pt x="733" y="1505"/>
                      <a:pt x="874" y="1605"/>
                    </a:cubicBezTo>
                    <a:cubicBezTo>
                      <a:pt x="1103" y="1768"/>
                      <a:pt x="1333" y="1931"/>
                      <a:pt x="1564" y="2093"/>
                    </a:cubicBezTo>
                    <a:cubicBezTo>
                      <a:pt x="1863" y="2304"/>
                      <a:pt x="2274" y="2656"/>
                      <a:pt x="2575" y="2868"/>
                    </a:cubicBezTo>
                    <a:cubicBezTo>
                      <a:pt x="2575" y="2868"/>
                      <a:pt x="2721" y="2740"/>
                      <a:pt x="2862" y="2617"/>
                    </a:cubicBezTo>
                    <a:cubicBezTo>
                      <a:pt x="2589" y="2404"/>
                      <a:pt x="2335" y="2198"/>
                      <a:pt x="2082" y="1967"/>
                    </a:cubicBezTo>
                    <a:cubicBezTo>
                      <a:pt x="1480" y="1451"/>
                      <a:pt x="863" y="1020"/>
                      <a:pt x="476" y="332"/>
                    </a:cubicBezTo>
                    <a:close/>
                  </a:path>
                </a:pathLst>
              </a:custGeom>
              <a:solidFill>
                <a:srgbClr val="4D4D4D">
                  <a:alpha val="31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239">
                <a:extLst>
                  <a:ext uri="{FF2B5EF4-FFF2-40B4-BE49-F238E27FC236}">
                    <a16:creationId xmlns:a16="http://schemas.microsoft.com/office/drawing/2014/main" id="{3202760A-027D-1244-B0F3-3A3ABC5E887A}"/>
                  </a:ext>
                </a:extLst>
              </p:cNvPr>
              <p:cNvSpPr/>
              <p:nvPr/>
            </p:nvSpPr>
            <p:spPr>
              <a:xfrm>
                <a:off x="12415377" y="7604864"/>
                <a:ext cx="1740194" cy="15958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9" h="1283">
                    <a:moveTo>
                      <a:pt x="22" y="1039"/>
                    </a:moveTo>
                    <a:cubicBezTo>
                      <a:pt x="-19" y="1008"/>
                      <a:pt x="0" y="942"/>
                      <a:pt x="52" y="939"/>
                    </a:cubicBezTo>
                    <a:cubicBezTo>
                      <a:pt x="221" y="929"/>
                      <a:pt x="482" y="878"/>
                      <a:pt x="717" y="677"/>
                    </a:cubicBezTo>
                    <a:cubicBezTo>
                      <a:pt x="963" y="466"/>
                      <a:pt x="1050" y="203"/>
                      <a:pt x="1082" y="45"/>
                    </a:cubicBezTo>
                    <a:cubicBezTo>
                      <a:pt x="1091" y="-1"/>
                      <a:pt x="1150" y="-16"/>
                      <a:pt x="1179" y="21"/>
                    </a:cubicBezTo>
                    <a:lnTo>
                      <a:pt x="1352" y="234"/>
                    </a:lnTo>
                    <a:cubicBezTo>
                      <a:pt x="1399" y="291"/>
                      <a:pt x="1411" y="368"/>
                      <a:pt x="1386" y="438"/>
                    </a:cubicBezTo>
                    <a:cubicBezTo>
                      <a:pt x="1319" y="627"/>
                      <a:pt x="1114" y="996"/>
                      <a:pt x="504" y="1266"/>
                    </a:cubicBezTo>
                    <a:cubicBezTo>
                      <a:pt x="434" y="1296"/>
                      <a:pt x="353" y="1287"/>
                      <a:pt x="292" y="1241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240">
                <a:extLst>
                  <a:ext uri="{FF2B5EF4-FFF2-40B4-BE49-F238E27FC236}">
                    <a16:creationId xmlns:a16="http://schemas.microsoft.com/office/drawing/2014/main" id="{EAE84B21-FC20-CB49-A4C0-54D75994EEE2}"/>
                  </a:ext>
                </a:extLst>
              </p:cNvPr>
              <p:cNvSpPr/>
              <p:nvPr/>
            </p:nvSpPr>
            <p:spPr>
              <a:xfrm>
                <a:off x="14542696" y="9733428"/>
                <a:ext cx="977147" cy="9124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6" h="734">
                    <a:moveTo>
                      <a:pt x="42" y="509"/>
                    </a:moveTo>
                    <a:cubicBezTo>
                      <a:pt x="181" y="454"/>
                      <a:pt x="423" y="323"/>
                      <a:pt x="577" y="36"/>
                    </a:cubicBezTo>
                    <a:cubicBezTo>
                      <a:pt x="600" y="-7"/>
                      <a:pt x="658" y="-13"/>
                      <a:pt x="688" y="26"/>
                    </a:cubicBezTo>
                    <a:lnTo>
                      <a:pt x="748" y="106"/>
                    </a:lnTo>
                    <a:cubicBezTo>
                      <a:pt x="793" y="167"/>
                      <a:pt x="799" y="248"/>
                      <a:pt x="762" y="314"/>
                    </a:cubicBezTo>
                    <a:cubicBezTo>
                      <a:pt x="687" y="446"/>
                      <a:pt x="524" y="653"/>
                      <a:pt x="219" y="731"/>
                    </a:cubicBezTo>
                    <a:cubicBezTo>
                      <a:pt x="187" y="740"/>
                      <a:pt x="151" y="731"/>
                      <a:pt x="127" y="709"/>
                    </a:cubicBezTo>
                    <a:lnTo>
                      <a:pt x="23" y="620"/>
                    </a:lnTo>
                    <a:cubicBezTo>
                      <a:pt x="-14" y="587"/>
                      <a:pt x="-4" y="527"/>
                      <a:pt x="42" y="509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3" name="Freeform: Shape 241">
                <a:extLst>
                  <a:ext uri="{FF2B5EF4-FFF2-40B4-BE49-F238E27FC236}">
                    <a16:creationId xmlns:a16="http://schemas.microsoft.com/office/drawing/2014/main" id="{204D776A-5BDB-BD46-A2FA-F5BA8CDD234E}"/>
                  </a:ext>
                </a:extLst>
              </p:cNvPr>
              <p:cNvSpPr/>
              <p:nvPr/>
            </p:nvSpPr>
            <p:spPr>
              <a:xfrm>
                <a:off x="12112894" y="7440554"/>
                <a:ext cx="424468" cy="7655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616">
                    <a:moveTo>
                      <a:pt x="342" y="308"/>
                    </a:moveTo>
                    <a:cubicBezTo>
                      <a:pt x="342" y="478"/>
                      <a:pt x="265" y="616"/>
                      <a:pt x="170" y="616"/>
                    </a:cubicBezTo>
                    <a:cubicBezTo>
                      <a:pt x="77" y="616"/>
                      <a:pt x="0" y="478"/>
                      <a:pt x="0" y="308"/>
                    </a:cubicBezTo>
                    <a:cubicBezTo>
                      <a:pt x="0" y="138"/>
                      <a:pt x="77" y="0"/>
                      <a:pt x="170" y="0"/>
                    </a:cubicBezTo>
                    <a:cubicBezTo>
                      <a:pt x="265" y="0"/>
                      <a:pt x="342" y="138"/>
                      <a:pt x="342" y="308"/>
                    </a:cubicBezTo>
                    <a:close/>
                  </a:path>
                </a:pathLst>
              </a:custGeom>
              <a:solidFill>
                <a:srgbClr val="71C2E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332">
                <a:extLst>
                  <a:ext uri="{FF2B5EF4-FFF2-40B4-BE49-F238E27FC236}">
                    <a16:creationId xmlns:a16="http://schemas.microsoft.com/office/drawing/2014/main" id="{6D6D4F9D-266A-064B-9F61-7E707B6AB883}"/>
                  </a:ext>
                </a:extLst>
              </p:cNvPr>
              <p:cNvSpPr/>
              <p:nvPr/>
            </p:nvSpPr>
            <p:spPr>
              <a:xfrm>
                <a:off x="12237199" y="7522135"/>
                <a:ext cx="234799" cy="322123"/>
              </a:xfrm>
              <a:custGeom>
                <a:avLst/>
                <a:gdLst>
                  <a:gd name="connsiteX0" fmla="*/ 212210 w 234799"/>
                  <a:gd name="connsiteY0" fmla="*/ 209696 h 322123"/>
                  <a:gd name="connsiteX1" fmla="*/ 232972 w 234799"/>
                  <a:gd name="connsiteY1" fmla="*/ 271258 h 322123"/>
                  <a:gd name="connsiteX2" fmla="*/ 191448 w 234799"/>
                  <a:gd name="connsiteY2" fmla="*/ 321739 h 322123"/>
                  <a:gd name="connsiteX3" fmla="*/ 171908 w 234799"/>
                  <a:gd name="connsiteY3" fmla="*/ 258946 h 322123"/>
                  <a:gd name="connsiteX4" fmla="*/ 212210 w 234799"/>
                  <a:gd name="connsiteY4" fmla="*/ 209696 h 322123"/>
                  <a:gd name="connsiteX5" fmla="*/ 82766 w 234799"/>
                  <a:gd name="connsiteY5" fmla="*/ 574 h 322123"/>
                  <a:gd name="connsiteX6" fmla="*/ 123445 w 234799"/>
                  <a:gd name="connsiteY6" fmla="*/ 119401 h 322123"/>
                  <a:gd name="connsiteX7" fmla="*/ 45786 w 234799"/>
                  <a:gd name="connsiteY7" fmla="*/ 219661 h 322123"/>
                  <a:gd name="connsiteX8" fmla="*/ 2641 w 234799"/>
                  <a:gd name="connsiteY8" fmla="*/ 99597 h 322123"/>
                  <a:gd name="connsiteX9" fmla="*/ 82766 w 234799"/>
                  <a:gd name="connsiteY9" fmla="*/ 574 h 32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799" h="322123">
                    <a:moveTo>
                      <a:pt x="212210" y="209696"/>
                    </a:moveTo>
                    <a:cubicBezTo>
                      <a:pt x="229308" y="212159"/>
                      <a:pt x="239078" y="239246"/>
                      <a:pt x="232972" y="271258"/>
                    </a:cubicBezTo>
                    <a:cubicBezTo>
                      <a:pt x="226865" y="302039"/>
                      <a:pt x="208546" y="325433"/>
                      <a:pt x="191448" y="321739"/>
                    </a:cubicBezTo>
                    <a:cubicBezTo>
                      <a:pt x="174350" y="316814"/>
                      <a:pt x="165801" y="289727"/>
                      <a:pt x="171908" y="258946"/>
                    </a:cubicBezTo>
                    <a:cubicBezTo>
                      <a:pt x="176793" y="228165"/>
                      <a:pt x="195112" y="206003"/>
                      <a:pt x="212210" y="209696"/>
                    </a:cubicBezTo>
                    <a:close/>
                    <a:moveTo>
                      <a:pt x="82766" y="574"/>
                    </a:moveTo>
                    <a:cubicBezTo>
                      <a:pt x="114816" y="5525"/>
                      <a:pt x="134539" y="58750"/>
                      <a:pt x="123445" y="119401"/>
                    </a:cubicBezTo>
                    <a:cubicBezTo>
                      <a:pt x="114816" y="180052"/>
                      <a:pt x="77835" y="224613"/>
                      <a:pt x="45786" y="219661"/>
                    </a:cubicBezTo>
                    <a:cubicBezTo>
                      <a:pt x="11270" y="213473"/>
                      <a:pt x="-7220" y="160248"/>
                      <a:pt x="2641" y="99597"/>
                    </a:cubicBezTo>
                    <a:cubicBezTo>
                      <a:pt x="13736" y="38945"/>
                      <a:pt x="48251" y="-5615"/>
                      <a:pt x="82766" y="57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5" name="Freeform: Shape 244">
                <a:extLst>
                  <a:ext uri="{FF2B5EF4-FFF2-40B4-BE49-F238E27FC236}">
                    <a16:creationId xmlns:a16="http://schemas.microsoft.com/office/drawing/2014/main" id="{F9E047CA-F72F-C648-A6EB-6B82AB3B7909}"/>
                  </a:ext>
                </a:extLst>
              </p:cNvPr>
              <p:cNvSpPr/>
              <p:nvPr/>
            </p:nvSpPr>
            <p:spPr>
              <a:xfrm>
                <a:off x="7393960" y="4502888"/>
                <a:ext cx="1936868" cy="1935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57" h="1556">
                    <a:moveTo>
                      <a:pt x="1142" y="91"/>
                    </a:moveTo>
                    <a:cubicBezTo>
                      <a:pt x="1523" y="293"/>
                      <a:pt x="1667" y="763"/>
                      <a:pt x="1466" y="1143"/>
                    </a:cubicBezTo>
                    <a:cubicBezTo>
                      <a:pt x="1265" y="1523"/>
                      <a:pt x="793" y="1667"/>
                      <a:pt x="414" y="1465"/>
                    </a:cubicBezTo>
                    <a:cubicBezTo>
                      <a:pt x="35" y="1264"/>
                      <a:pt x="-110" y="793"/>
                      <a:pt x="90" y="413"/>
                    </a:cubicBezTo>
                    <a:cubicBezTo>
                      <a:pt x="292" y="34"/>
                      <a:pt x="763" y="-111"/>
                      <a:pt x="1142" y="9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245">
                <a:extLst>
                  <a:ext uri="{FF2B5EF4-FFF2-40B4-BE49-F238E27FC236}">
                    <a16:creationId xmlns:a16="http://schemas.microsoft.com/office/drawing/2014/main" id="{01A9FAC3-84A9-4148-BC47-C194DB15400C}"/>
                  </a:ext>
                </a:extLst>
              </p:cNvPr>
              <p:cNvSpPr/>
              <p:nvPr/>
            </p:nvSpPr>
            <p:spPr>
              <a:xfrm>
                <a:off x="7601837" y="5275889"/>
                <a:ext cx="1834797" cy="18808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5" h="1512">
                    <a:moveTo>
                      <a:pt x="0" y="504"/>
                    </a:moveTo>
                    <a:lnTo>
                      <a:pt x="437" y="1512"/>
                    </a:lnTo>
                    <a:cubicBezTo>
                      <a:pt x="437" y="1512"/>
                      <a:pt x="815" y="837"/>
                      <a:pt x="1475" y="1054"/>
                    </a:cubicBezTo>
                    <a:lnTo>
                      <a:pt x="1453" y="260"/>
                    </a:lnTo>
                    <a:cubicBezTo>
                      <a:pt x="1453" y="260"/>
                      <a:pt x="614" y="-464"/>
                      <a:pt x="0" y="50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7" name="Freeform: Shape 246">
                <a:extLst>
                  <a:ext uri="{FF2B5EF4-FFF2-40B4-BE49-F238E27FC236}">
                    <a16:creationId xmlns:a16="http://schemas.microsoft.com/office/drawing/2014/main" id="{B5F1A91D-839B-6447-B1E4-FF096ABC51BE}"/>
                  </a:ext>
                </a:extLst>
              </p:cNvPr>
              <p:cNvSpPr/>
              <p:nvPr/>
            </p:nvSpPr>
            <p:spPr>
              <a:xfrm>
                <a:off x="8145803" y="6424815"/>
                <a:ext cx="1386678" cy="10966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5" h="882">
                    <a:moveTo>
                      <a:pt x="1093" y="226"/>
                    </a:moveTo>
                    <a:cubicBezTo>
                      <a:pt x="1179" y="439"/>
                      <a:pt x="1008" y="708"/>
                      <a:pt x="712" y="826"/>
                    </a:cubicBezTo>
                    <a:cubicBezTo>
                      <a:pt x="416" y="945"/>
                      <a:pt x="108" y="868"/>
                      <a:pt x="22" y="656"/>
                    </a:cubicBezTo>
                    <a:cubicBezTo>
                      <a:pt x="-63" y="442"/>
                      <a:pt x="108" y="174"/>
                      <a:pt x="404" y="55"/>
                    </a:cubicBezTo>
                    <a:cubicBezTo>
                      <a:pt x="699" y="-63"/>
                      <a:pt x="1007" y="14"/>
                      <a:pt x="1093" y="226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247">
                <a:extLst>
                  <a:ext uri="{FF2B5EF4-FFF2-40B4-BE49-F238E27FC236}">
                    <a16:creationId xmlns:a16="http://schemas.microsoft.com/office/drawing/2014/main" id="{C40FA342-CECE-FA4A-BEA4-65958FCA08C9}"/>
                  </a:ext>
                </a:extLst>
              </p:cNvPr>
              <p:cNvSpPr/>
              <p:nvPr/>
            </p:nvSpPr>
            <p:spPr>
              <a:xfrm>
                <a:off x="8366128" y="6590374"/>
                <a:ext cx="1852223" cy="13655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9" h="1098">
                    <a:moveTo>
                      <a:pt x="153" y="791"/>
                    </a:moveTo>
                    <a:cubicBezTo>
                      <a:pt x="322" y="905"/>
                      <a:pt x="565" y="1029"/>
                      <a:pt x="888" y="1098"/>
                    </a:cubicBezTo>
                    <a:lnTo>
                      <a:pt x="1489" y="827"/>
                    </a:lnTo>
                    <a:cubicBezTo>
                      <a:pt x="1489" y="827"/>
                      <a:pt x="1167" y="333"/>
                      <a:pt x="883" y="111"/>
                    </a:cubicBezTo>
                    <a:cubicBezTo>
                      <a:pt x="717" y="-19"/>
                      <a:pt x="471" y="-42"/>
                      <a:pt x="238" y="79"/>
                    </a:cubicBezTo>
                    <a:cubicBezTo>
                      <a:pt x="-25" y="218"/>
                      <a:pt x="-94" y="625"/>
                      <a:pt x="153" y="79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248">
                <a:extLst>
                  <a:ext uri="{FF2B5EF4-FFF2-40B4-BE49-F238E27FC236}">
                    <a16:creationId xmlns:a16="http://schemas.microsoft.com/office/drawing/2014/main" id="{ACC98E79-EF1D-7348-8D2B-C6F3BD663D70}"/>
                  </a:ext>
                </a:extLst>
              </p:cNvPr>
              <p:cNvSpPr/>
              <p:nvPr/>
            </p:nvSpPr>
            <p:spPr>
              <a:xfrm>
                <a:off x="8656160" y="6858000"/>
                <a:ext cx="1070505" cy="9298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1" h="748">
                    <a:moveTo>
                      <a:pt x="36" y="716"/>
                    </a:moveTo>
                    <a:cubicBezTo>
                      <a:pt x="9" y="697"/>
                      <a:pt x="-5" y="663"/>
                      <a:pt x="1" y="630"/>
                    </a:cubicBezTo>
                    <a:cubicBezTo>
                      <a:pt x="17" y="556"/>
                      <a:pt x="73" y="414"/>
                      <a:pt x="271" y="247"/>
                    </a:cubicBezTo>
                    <a:cubicBezTo>
                      <a:pt x="482" y="69"/>
                      <a:pt x="672" y="17"/>
                      <a:pt x="763" y="2"/>
                    </a:cubicBezTo>
                    <a:cubicBezTo>
                      <a:pt x="796" y="-5"/>
                      <a:pt x="829" y="11"/>
                      <a:pt x="848" y="39"/>
                    </a:cubicBezTo>
                    <a:cubicBezTo>
                      <a:pt x="874" y="82"/>
                      <a:pt x="859" y="137"/>
                      <a:pt x="813" y="160"/>
                    </a:cubicBezTo>
                    <a:cubicBezTo>
                      <a:pt x="655" y="236"/>
                      <a:pt x="320" y="424"/>
                      <a:pt x="184" y="703"/>
                    </a:cubicBezTo>
                    <a:cubicBezTo>
                      <a:pt x="163" y="748"/>
                      <a:pt x="104" y="762"/>
                      <a:pt x="63" y="734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249">
                <a:extLst>
                  <a:ext uri="{FF2B5EF4-FFF2-40B4-BE49-F238E27FC236}">
                    <a16:creationId xmlns:a16="http://schemas.microsoft.com/office/drawing/2014/main" id="{7882C4DD-BC6D-0940-A603-4EDA4DB9C79D}"/>
                  </a:ext>
                </a:extLst>
              </p:cNvPr>
              <p:cNvSpPr/>
              <p:nvPr/>
            </p:nvSpPr>
            <p:spPr>
              <a:xfrm>
                <a:off x="7705153" y="4841466"/>
                <a:ext cx="1259711" cy="13393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3" h="1077">
                    <a:moveTo>
                      <a:pt x="832" y="135"/>
                    </a:moveTo>
                    <a:cubicBezTo>
                      <a:pt x="610" y="-62"/>
                      <a:pt x="269" y="-42"/>
                      <a:pt x="72" y="181"/>
                    </a:cubicBezTo>
                    <a:cubicBezTo>
                      <a:pt x="43" y="212"/>
                      <a:pt x="20" y="247"/>
                      <a:pt x="0" y="282"/>
                    </a:cubicBezTo>
                    <a:cubicBezTo>
                      <a:pt x="11" y="267"/>
                      <a:pt x="22" y="253"/>
                      <a:pt x="34" y="240"/>
                    </a:cubicBezTo>
                    <a:cubicBezTo>
                      <a:pt x="199" y="53"/>
                      <a:pt x="547" y="39"/>
                      <a:pt x="735" y="205"/>
                    </a:cubicBezTo>
                    <a:cubicBezTo>
                      <a:pt x="922" y="370"/>
                      <a:pt x="939" y="657"/>
                      <a:pt x="773" y="844"/>
                    </a:cubicBezTo>
                    <a:cubicBezTo>
                      <a:pt x="608" y="1030"/>
                      <a:pt x="259" y="1044"/>
                      <a:pt x="72" y="878"/>
                    </a:cubicBezTo>
                    <a:cubicBezTo>
                      <a:pt x="50" y="857"/>
                      <a:pt x="29" y="835"/>
                      <a:pt x="11" y="812"/>
                    </a:cubicBezTo>
                    <a:cubicBezTo>
                      <a:pt x="38" y="859"/>
                      <a:pt x="74" y="903"/>
                      <a:pt x="117" y="941"/>
                    </a:cubicBezTo>
                    <a:cubicBezTo>
                      <a:pt x="340" y="1139"/>
                      <a:pt x="681" y="1118"/>
                      <a:pt x="878" y="896"/>
                    </a:cubicBezTo>
                    <a:cubicBezTo>
                      <a:pt x="1075" y="672"/>
                      <a:pt x="1054" y="332"/>
                      <a:pt x="832" y="135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1" name="Freeform: Shape 250">
                <a:extLst>
                  <a:ext uri="{FF2B5EF4-FFF2-40B4-BE49-F238E27FC236}">
                    <a16:creationId xmlns:a16="http://schemas.microsoft.com/office/drawing/2014/main" id="{9D4607AC-F702-0940-AAB7-6FA9E42BEFB1}"/>
                  </a:ext>
                </a:extLst>
              </p:cNvPr>
              <p:cNvSpPr/>
              <p:nvPr/>
            </p:nvSpPr>
            <p:spPr>
              <a:xfrm>
                <a:off x="7886890" y="5265934"/>
                <a:ext cx="479238" cy="4792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6" h="386">
                    <a:moveTo>
                      <a:pt x="193" y="0"/>
                    </a:moveTo>
                    <a:cubicBezTo>
                      <a:pt x="299" y="0"/>
                      <a:pt x="386" y="87"/>
                      <a:pt x="386" y="193"/>
                    </a:cubicBezTo>
                    <a:cubicBezTo>
                      <a:pt x="386" y="300"/>
                      <a:pt x="299" y="386"/>
                      <a:pt x="193" y="386"/>
                    </a:cubicBezTo>
                    <a:cubicBezTo>
                      <a:pt x="86" y="386"/>
                      <a:pt x="0" y="300"/>
                      <a:pt x="0" y="193"/>
                    </a:cubicBezTo>
                    <a:cubicBezTo>
                      <a:pt x="0" y="87"/>
                      <a:pt x="86" y="0"/>
                      <a:pt x="193" y="0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2" name="Freeform: Shape 251">
                <a:extLst>
                  <a:ext uri="{FF2B5EF4-FFF2-40B4-BE49-F238E27FC236}">
                    <a16:creationId xmlns:a16="http://schemas.microsoft.com/office/drawing/2014/main" id="{FB720850-DAA7-9C41-9737-22636F6BDAAC}"/>
                  </a:ext>
                </a:extLst>
              </p:cNvPr>
              <p:cNvSpPr/>
              <p:nvPr/>
            </p:nvSpPr>
            <p:spPr>
              <a:xfrm>
                <a:off x="7922989" y="5412818"/>
                <a:ext cx="131946" cy="133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" h="108">
                    <a:moveTo>
                      <a:pt x="53" y="0"/>
                    </a:moveTo>
                    <a:cubicBezTo>
                      <a:pt x="83" y="0"/>
                      <a:pt x="107" y="25"/>
                      <a:pt x="107" y="53"/>
                    </a:cubicBezTo>
                    <a:cubicBezTo>
                      <a:pt x="107" y="84"/>
                      <a:pt x="83" y="108"/>
                      <a:pt x="53" y="108"/>
                    </a:cubicBezTo>
                    <a:cubicBezTo>
                      <a:pt x="23" y="108"/>
                      <a:pt x="0" y="84"/>
                      <a:pt x="0" y="53"/>
                    </a:cubicBezTo>
                    <a:cubicBezTo>
                      <a:pt x="0" y="25"/>
                      <a:pt x="23" y="0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3" name="Freeform: Shape 252">
                <a:extLst>
                  <a:ext uri="{FF2B5EF4-FFF2-40B4-BE49-F238E27FC236}">
                    <a16:creationId xmlns:a16="http://schemas.microsoft.com/office/drawing/2014/main" id="{4586207F-9F8A-B748-8823-02A8AAA0F15A}"/>
                  </a:ext>
                </a:extLst>
              </p:cNvPr>
              <p:cNvSpPr/>
              <p:nvPr/>
            </p:nvSpPr>
            <p:spPr>
              <a:xfrm>
                <a:off x="7385246" y="4643547"/>
                <a:ext cx="1948071" cy="1816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6" h="1460">
                    <a:moveTo>
                      <a:pt x="1566" y="662"/>
                    </a:moveTo>
                    <a:cubicBezTo>
                      <a:pt x="1567" y="680"/>
                      <a:pt x="1565" y="696"/>
                      <a:pt x="1565" y="713"/>
                    </a:cubicBezTo>
                    <a:lnTo>
                      <a:pt x="1564" y="739"/>
                    </a:lnTo>
                    <a:lnTo>
                      <a:pt x="1563" y="751"/>
                    </a:lnTo>
                    <a:lnTo>
                      <a:pt x="1562" y="764"/>
                    </a:lnTo>
                    <a:cubicBezTo>
                      <a:pt x="1557" y="797"/>
                      <a:pt x="1554" y="832"/>
                      <a:pt x="1545" y="865"/>
                    </a:cubicBezTo>
                    <a:cubicBezTo>
                      <a:pt x="1530" y="931"/>
                      <a:pt x="1503" y="994"/>
                      <a:pt x="1471" y="1054"/>
                    </a:cubicBezTo>
                    <a:lnTo>
                      <a:pt x="1445" y="1099"/>
                    </a:lnTo>
                    <a:lnTo>
                      <a:pt x="1438" y="1110"/>
                    </a:lnTo>
                    <a:lnTo>
                      <a:pt x="1431" y="1120"/>
                    </a:lnTo>
                    <a:lnTo>
                      <a:pt x="1415" y="1140"/>
                    </a:lnTo>
                    <a:lnTo>
                      <a:pt x="1401" y="1161"/>
                    </a:lnTo>
                    <a:cubicBezTo>
                      <a:pt x="1398" y="1164"/>
                      <a:pt x="1395" y="1169"/>
                      <a:pt x="1393" y="1171"/>
                    </a:cubicBezTo>
                    <a:lnTo>
                      <a:pt x="1384" y="1182"/>
                    </a:lnTo>
                    <a:lnTo>
                      <a:pt x="1350" y="1220"/>
                    </a:lnTo>
                    <a:cubicBezTo>
                      <a:pt x="1302" y="1268"/>
                      <a:pt x="1249" y="1314"/>
                      <a:pt x="1189" y="1348"/>
                    </a:cubicBezTo>
                    <a:cubicBezTo>
                      <a:pt x="1161" y="1367"/>
                      <a:pt x="1129" y="1380"/>
                      <a:pt x="1098" y="1396"/>
                    </a:cubicBezTo>
                    <a:cubicBezTo>
                      <a:pt x="1082" y="1403"/>
                      <a:pt x="1066" y="1408"/>
                      <a:pt x="1050" y="1414"/>
                    </a:cubicBezTo>
                    <a:lnTo>
                      <a:pt x="1026" y="1423"/>
                    </a:lnTo>
                    <a:cubicBezTo>
                      <a:pt x="1018" y="1426"/>
                      <a:pt x="1009" y="1427"/>
                      <a:pt x="1001" y="1429"/>
                    </a:cubicBezTo>
                    <a:lnTo>
                      <a:pt x="951" y="1442"/>
                    </a:lnTo>
                    <a:cubicBezTo>
                      <a:pt x="934" y="1446"/>
                      <a:pt x="917" y="1449"/>
                      <a:pt x="900" y="1451"/>
                    </a:cubicBezTo>
                    <a:cubicBezTo>
                      <a:pt x="866" y="1458"/>
                      <a:pt x="831" y="1457"/>
                      <a:pt x="797" y="1460"/>
                    </a:cubicBezTo>
                    <a:cubicBezTo>
                      <a:pt x="788" y="1460"/>
                      <a:pt x="780" y="1460"/>
                      <a:pt x="771" y="1460"/>
                    </a:cubicBezTo>
                    <a:lnTo>
                      <a:pt x="745" y="1458"/>
                    </a:lnTo>
                    <a:lnTo>
                      <a:pt x="719" y="1457"/>
                    </a:lnTo>
                    <a:cubicBezTo>
                      <a:pt x="711" y="1456"/>
                      <a:pt x="702" y="1456"/>
                      <a:pt x="693" y="1455"/>
                    </a:cubicBezTo>
                    <a:cubicBezTo>
                      <a:pt x="660" y="1449"/>
                      <a:pt x="626" y="1445"/>
                      <a:pt x="592" y="1436"/>
                    </a:cubicBezTo>
                    <a:cubicBezTo>
                      <a:pt x="525" y="1420"/>
                      <a:pt x="461" y="1392"/>
                      <a:pt x="400" y="1360"/>
                    </a:cubicBezTo>
                    <a:cubicBezTo>
                      <a:pt x="371" y="1342"/>
                      <a:pt x="341" y="1325"/>
                      <a:pt x="314" y="1302"/>
                    </a:cubicBezTo>
                    <a:lnTo>
                      <a:pt x="294" y="1287"/>
                    </a:lnTo>
                    <a:lnTo>
                      <a:pt x="283" y="1279"/>
                    </a:lnTo>
                    <a:lnTo>
                      <a:pt x="274" y="1271"/>
                    </a:lnTo>
                    <a:lnTo>
                      <a:pt x="236" y="1235"/>
                    </a:lnTo>
                    <a:cubicBezTo>
                      <a:pt x="188" y="1186"/>
                      <a:pt x="143" y="1133"/>
                      <a:pt x="109" y="1073"/>
                    </a:cubicBezTo>
                    <a:cubicBezTo>
                      <a:pt x="37" y="955"/>
                      <a:pt x="1" y="817"/>
                      <a:pt x="0" y="680"/>
                    </a:cubicBezTo>
                    <a:cubicBezTo>
                      <a:pt x="-2" y="543"/>
                      <a:pt x="35" y="405"/>
                      <a:pt x="103" y="286"/>
                    </a:cubicBezTo>
                    <a:cubicBezTo>
                      <a:pt x="171" y="168"/>
                      <a:pt x="270" y="68"/>
                      <a:pt x="388" y="0"/>
                    </a:cubicBezTo>
                    <a:cubicBezTo>
                      <a:pt x="274" y="74"/>
                      <a:pt x="178" y="174"/>
                      <a:pt x="115" y="293"/>
                    </a:cubicBezTo>
                    <a:cubicBezTo>
                      <a:pt x="50" y="411"/>
                      <a:pt x="18" y="546"/>
                      <a:pt x="22" y="680"/>
                    </a:cubicBezTo>
                    <a:cubicBezTo>
                      <a:pt x="26" y="813"/>
                      <a:pt x="60" y="946"/>
                      <a:pt x="131" y="1060"/>
                    </a:cubicBezTo>
                    <a:cubicBezTo>
                      <a:pt x="163" y="1118"/>
                      <a:pt x="207" y="1169"/>
                      <a:pt x="255" y="1216"/>
                    </a:cubicBezTo>
                    <a:lnTo>
                      <a:pt x="292" y="1250"/>
                    </a:lnTo>
                    <a:lnTo>
                      <a:pt x="300" y="1258"/>
                    </a:lnTo>
                    <a:lnTo>
                      <a:pt x="311" y="1266"/>
                    </a:lnTo>
                    <a:lnTo>
                      <a:pt x="331" y="1281"/>
                    </a:lnTo>
                    <a:cubicBezTo>
                      <a:pt x="357" y="1302"/>
                      <a:pt x="385" y="1318"/>
                      <a:pt x="414" y="1336"/>
                    </a:cubicBezTo>
                    <a:cubicBezTo>
                      <a:pt x="472" y="1367"/>
                      <a:pt x="534" y="1394"/>
                      <a:pt x="599" y="1410"/>
                    </a:cubicBezTo>
                    <a:cubicBezTo>
                      <a:pt x="631" y="1419"/>
                      <a:pt x="664" y="1423"/>
                      <a:pt x="697" y="1429"/>
                    </a:cubicBezTo>
                    <a:cubicBezTo>
                      <a:pt x="706" y="1430"/>
                      <a:pt x="713" y="1430"/>
                      <a:pt x="722" y="1431"/>
                    </a:cubicBezTo>
                    <a:lnTo>
                      <a:pt x="747" y="1432"/>
                    </a:lnTo>
                    <a:lnTo>
                      <a:pt x="772" y="1434"/>
                    </a:lnTo>
                    <a:cubicBezTo>
                      <a:pt x="780" y="1435"/>
                      <a:pt x="788" y="1435"/>
                      <a:pt x="797" y="1435"/>
                    </a:cubicBezTo>
                    <a:cubicBezTo>
                      <a:pt x="930" y="1432"/>
                      <a:pt x="1063" y="1398"/>
                      <a:pt x="1179" y="1329"/>
                    </a:cubicBezTo>
                    <a:cubicBezTo>
                      <a:pt x="1237" y="1297"/>
                      <a:pt x="1289" y="1254"/>
                      <a:pt x="1337" y="1208"/>
                    </a:cubicBezTo>
                    <a:lnTo>
                      <a:pt x="1371" y="1171"/>
                    </a:lnTo>
                    <a:lnTo>
                      <a:pt x="1380" y="1161"/>
                    </a:lnTo>
                    <a:cubicBezTo>
                      <a:pt x="1383" y="1159"/>
                      <a:pt x="1385" y="1155"/>
                      <a:pt x="1388" y="1152"/>
                    </a:cubicBezTo>
                    <a:lnTo>
                      <a:pt x="1403" y="1132"/>
                    </a:lnTo>
                    <a:lnTo>
                      <a:pt x="1419" y="1111"/>
                    </a:lnTo>
                    <a:lnTo>
                      <a:pt x="1427" y="1102"/>
                    </a:lnTo>
                    <a:lnTo>
                      <a:pt x="1432" y="1090"/>
                    </a:lnTo>
                    <a:lnTo>
                      <a:pt x="1459" y="1049"/>
                    </a:lnTo>
                    <a:cubicBezTo>
                      <a:pt x="1492" y="990"/>
                      <a:pt x="1521" y="928"/>
                      <a:pt x="1538" y="862"/>
                    </a:cubicBezTo>
                    <a:cubicBezTo>
                      <a:pt x="1548" y="830"/>
                      <a:pt x="1552" y="796"/>
                      <a:pt x="1558" y="764"/>
                    </a:cubicBezTo>
                    <a:lnTo>
                      <a:pt x="1560" y="751"/>
                    </a:lnTo>
                    <a:lnTo>
                      <a:pt x="1561" y="738"/>
                    </a:lnTo>
                    <a:lnTo>
                      <a:pt x="1563" y="713"/>
                    </a:lnTo>
                    <a:cubicBezTo>
                      <a:pt x="1564" y="696"/>
                      <a:pt x="1566" y="680"/>
                      <a:pt x="1566" y="662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4" name="Freeform: Shape 253">
                <a:extLst>
                  <a:ext uri="{FF2B5EF4-FFF2-40B4-BE49-F238E27FC236}">
                    <a16:creationId xmlns:a16="http://schemas.microsoft.com/office/drawing/2014/main" id="{170BE403-54C4-0248-8452-9513984E59C8}"/>
                  </a:ext>
                </a:extLst>
              </p:cNvPr>
              <p:cNvSpPr/>
              <p:nvPr/>
            </p:nvSpPr>
            <p:spPr>
              <a:xfrm>
                <a:off x="10284325" y="7233922"/>
                <a:ext cx="199164" cy="4991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" h="402">
                    <a:moveTo>
                      <a:pt x="158" y="26"/>
                    </a:moveTo>
                    <a:cubicBezTo>
                      <a:pt x="173" y="112"/>
                      <a:pt x="143" y="379"/>
                      <a:pt x="58" y="401"/>
                    </a:cubicBezTo>
                    <a:cubicBezTo>
                      <a:pt x="-27" y="423"/>
                      <a:pt x="7" y="26"/>
                      <a:pt x="7" y="26"/>
                    </a:cubicBezTo>
                    <a:cubicBezTo>
                      <a:pt x="7" y="26"/>
                      <a:pt x="147" y="-32"/>
                      <a:pt x="158" y="26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5" name="Freeform: Shape 254">
                <a:extLst>
                  <a:ext uri="{FF2B5EF4-FFF2-40B4-BE49-F238E27FC236}">
                    <a16:creationId xmlns:a16="http://schemas.microsoft.com/office/drawing/2014/main" id="{3BED2886-6565-3743-ABB2-E20348115859}"/>
                  </a:ext>
                </a:extLst>
              </p:cNvPr>
              <p:cNvSpPr/>
              <p:nvPr/>
            </p:nvSpPr>
            <p:spPr>
              <a:xfrm>
                <a:off x="8153272" y="2765180"/>
                <a:ext cx="1360538" cy="13045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4" h="1049">
                    <a:moveTo>
                      <a:pt x="1" y="519"/>
                    </a:moveTo>
                    <a:cubicBezTo>
                      <a:pt x="-6" y="534"/>
                      <a:pt x="14" y="580"/>
                      <a:pt x="20" y="596"/>
                    </a:cubicBezTo>
                    <a:cubicBezTo>
                      <a:pt x="36" y="649"/>
                      <a:pt x="59" y="701"/>
                      <a:pt x="88" y="749"/>
                    </a:cubicBezTo>
                    <a:cubicBezTo>
                      <a:pt x="246" y="1003"/>
                      <a:pt x="655" y="1164"/>
                      <a:pt x="904" y="949"/>
                    </a:cubicBezTo>
                    <a:cubicBezTo>
                      <a:pt x="981" y="882"/>
                      <a:pt x="1051" y="781"/>
                      <a:pt x="1078" y="682"/>
                    </a:cubicBezTo>
                    <a:cubicBezTo>
                      <a:pt x="1109" y="569"/>
                      <a:pt x="1089" y="441"/>
                      <a:pt x="1054" y="332"/>
                    </a:cubicBezTo>
                    <a:cubicBezTo>
                      <a:pt x="1031" y="262"/>
                      <a:pt x="1000" y="195"/>
                      <a:pt x="966" y="130"/>
                    </a:cubicBezTo>
                    <a:cubicBezTo>
                      <a:pt x="957" y="114"/>
                      <a:pt x="937" y="60"/>
                      <a:pt x="919" y="52"/>
                    </a:cubicBezTo>
                    <a:cubicBezTo>
                      <a:pt x="919" y="52"/>
                      <a:pt x="306" y="-230"/>
                      <a:pt x="1" y="519"/>
                    </a:cubicBezTo>
                    <a:close/>
                  </a:path>
                </a:pathLst>
              </a:custGeom>
              <a:solidFill>
                <a:srgbClr val="EFA59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6" name="Freeform: Shape 255">
                <a:extLst>
                  <a:ext uri="{FF2B5EF4-FFF2-40B4-BE49-F238E27FC236}">
                    <a16:creationId xmlns:a16="http://schemas.microsoft.com/office/drawing/2014/main" id="{6CA6A053-F0D4-924B-8DDA-736B5470CEED}"/>
                  </a:ext>
                </a:extLst>
              </p:cNvPr>
              <p:cNvSpPr/>
              <p:nvPr/>
            </p:nvSpPr>
            <p:spPr>
              <a:xfrm>
                <a:off x="8153272" y="2908333"/>
                <a:ext cx="1148926" cy="11613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4" h="934">
                    <a:moveTo>
                      <a:pt x="904" y="834"/>
                    </a:moveTo>
                    <a:cubicBezTo>
                      <a:pt x="910" y="828"/>
                      <a:pt x="917" y="822"/>
                      <a:pt x="924" y="816"/>
                    </a:cubicBezTo>
                    <a:cubicBezTo>
                      <a:pt x="915" y="781"/>
                      <a:pt x="894" y="750"/>
                      <a:pt x="856" y="732"/>
                    </a:cubicBezTo>
                    <a:lnTo>
                      <a:pt x="567" y="595"/>
                    </a:lnTo>
                    <a:cubicBezTo>
                      <a:pt x="538" y="582"/>
                      <a:pt x="514" y="557"/>
                      <a:pt x="503" y="526"/>
                    </a:cubicBezTo>
                    <a:lnTo>
                      <a:pt x="336" y="59"/>
                    </a:lnTo>
                    <a:cubicBezTo>
                      <a:pt x="331" y="44"/>
                      <a:pt x="324" y="31"/>
                      <a:pt x="314" y="20"/>
                    </a:cubicBezTo>
                    <a:cubicBezTo>
                      <a:pt x="308" y="12"/>
                      <a:pt x="300" y="5"/>
                      <a:pt x="292" y="0"/>
                    </a:cubicBezTo>
                    <a:cubicBezTo>
                      <a:pt x="185" y="78"/>
                      <a:pt x="82" y="204"/>
                      <a:pt x="1" y="403"/>
                    </a:cubicBezTo>
                    <a:cubicBezTo>
                      <a:pt x="-6" y="419"/>
                      <a:pt x="14" y="465"/>
                      <a:pt x="20" y="481"/>
                    </a:cubicBezTo>
                    <a:cubicBezTo>
                      <a:pt x="36" y="534"/>
                      <a:pt x="59" y="586"/>
                      <a:pt x="88" y="634"/>
                    </a:cubicBezTo>
                    <a:cubicBezTo>
                      <a:pt x="246" y="888"/>
                      <a:pt x="655" y="1049"/>
                      <a:pt x="904" y="834"/>
                    </a:cubicBezTo>
                    <a:close/>
                  </a:path>
                </a:pathLst>
              </a:custGeom>
              <a:solidFill>
                <a:srgbClr val="DA6881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7" name="Freeform: Shape 256">
                <a:extLst>
                  <a:ext uri="{FF2B5EF4-FFF2-40B4-BE49-F238E27FC236}">
                    <a16:creationId xmlns:a16="http://schemas.microsoft.com/office/drawing/2014/main" id="{668FB733-EEDF-8640-9467-03F23816D31E}"/>
                  </a:ext>
                </a:extLst>
              </p:cNvPr>
              <p:cNvSpPr/>
              <p:nvPr/>
            </p:nvSpPr>
            <p:spPr>
              <a:xfrm>
                <a:off x="8855324" y="3199610"/>
                <a:ext cx="118254" cy="112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" h="91">
                    <a:moveTo>
                      <a:pt x="88" y="13"/>
                    </a:moveTo>
                    <a:cubicBezTo>
                      <a:pt x="102" y="31"/>
                      <a:pt x="96" y="59"/>
                      <a:pt x="73" y="78"/>
                    </a:cubicBezTo>
                    <a:cubicBezTo>
                      <a:pt x="51" y="96"/>
                      <a:pt x="21" y="95"/>
                      <a:pt x="7" y="78"/>
                    </a:cubicBezTo>
                    <a:cubicBezTo>
                      <a:pt x="-7" y="59"/>
                      <a:pt x="0" y="31"/>
                      <a:pt x="23" y="13"/>
                    </a:cubicBezTo>
                    <a:cubicBezTo>
                      <a:pt x="45" y="-4"/>
                      <a:pt x="74" y="-4"/>
                      <a:pt x="8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8" name="Freeform: Shape 257">
                <a:extLst>
                  <a:ext uri="{FF2B5EF4-FFF2-40B4-BE49-F238E27FC236}">
                    <a16:creationId xmlns:a16="http://schemas.microsoft.com/office/drawing/2014/main" id="{47206A9C-AB0C-9A40-B516-D6A65AC196D8}"/>
                  </a:ext>
                </a:extLst>
              </p:cNvPr>
              <p:cNvSpPr/>
              <p:nvPr/>
            </p:nvSpPr>
            <p:spPr>
              <a:xfrm>
                <a:off x="8379821" y="3615364"/>
                <a:ext cx="123233" cy="1058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" h="86">
                    <a:moveTo>
                      <a:pt x="97" y="22"/>
                    </a:moveTo>
                    <a:cubicBezTo>
                      <a:pt x="107" y="42"/>
                      <a:pt x="93" y="69"/>
                      <a:pt x="67" y="81"/>
                    </a:cubicBezTo>
                    <a:cubicBezTo>
                      <a:pt x="41" y="93"/>
                      <a:pt x="12" y="85"/>
                      <a:pt x="3" y="64"/>
                    </a:cubicBezTo>
                    <a:cubicBezTo>
                      <a:pt x="-7" y="44"/>
                      <a:pt x="7" y="18"/>
                      <a:pt x="33" y="6"/>
                    </a:cubicBezTo>
                    <a:cubicBezTo>
                      <a:pt x="59" y="-6"/>
                      <a:pt x="88" y="2"/>
                      <a:pt x="97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9" name="Freeform: Shape 258">
                <a:extLst>
                  <a:ext uri="{FF2B5EF4-FFF2-40B4-BE49-F238E27FC236}">
                    <a16:creationId xmlns:a16="http://schemas.microsoft.com/office/drawing/2014/main" id="{45D757A5-C5A4-F945-9AD0-1F04E864094F}"/>
                  </a:ext>
                </a:extLst>
              </p:cNvPr>
              <p:cNvSpPr/>
              <p:nvPr/>
            </p:nvSpPr>
            <p:spPr>
              <a:xfrm>
                <a:off x="8710930" y="3124923"/>
                <a:ext cx="473014" cy="2800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226">
                    <a:moveTo>
                      <a:pt x="94" y="45"/>
                    </a:moveTo>
                    <a:lnTo>
                      <a:pt x="10" y="152"/>
                    </a:lnTo>
                    <a:cubicBezTo>
                      <a:pt x="-4" y="170"/>
                      <a:pt x="-4" y="196"/>
                      <a:pt x="13" y="213"/>
                    </a:cubicBezTo>
                    <a:cubicBezTo>
                      <a:pt x="33" y="232"/>
                      <a:pt x="64" y="230"/>
                      <a:pt x="81" y="210"/>
                    </a:cubicBezTo>
                    <a:cubicBezTo>
                      <a:pt x="103" y="185"/>
                      <a:pt x="131" y="151"/>
                      <a:pt x="154" y="126"/>
                    </a:cubicBezTo>
                    <a:cubicBezTo>
                      <a:pt x="177" y="101"/>
                      <a:pt x="207" y="81"/>
                      <a:pt x="238" y="68"/>
                    </a:cubicBezTo>
                    <a:lnTo>
                      <a:pt x="376" y="15"/>
                    </a:lnTo>
                    <a:cubicBezTo>
                      <a:pt x="384" y="13"/>
                      <a:pt x="381" y="1"/>
                      <a:pt x="372" y="1"/>
                    </a:cubicBezTo>
                    <a:lnTo>
                      <a:pt x="185" y="0"/>
                    </a:lnTo>
                    <a:cubicBezTo>
                      <a:pt x="149" y="0"/>
                      <a:pt x="115" y="16"/>
                      <a:pt x="94" y="45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0" name="Freeform: Shape 259">
                <a:extLst>
                  <a:ext uri="{FF2B5EF4-FFF2-40B4-BE49-F238E27FC236}">
                    <a16:creationId xmlns:a16="http://schemas.microsoft.com/office/drawing/2014/main" id="{FBC5E491-7DB1-CE4A-A4D0-646DA9EECBB3}"/>
                  </a:ext>
                </a:extLst>
              </p:cNvPr>
              <p:cNvSpPr/>
              <p:nvPr/>
            </p:nvSpPr>
            <p:spPr>
              <a:xfrm>
                <a:off x="8270281" y="3502090"/>
                <a:ext cx="359740" cy="2726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" h="220">
                    <a:moveTo>
                      <a:pt x="154" y="129"/>
                    </a:moveTo>
                    <a:cubicBezTo>
                      <a:pt x="186" y="116"/>
                      <a:pt x="228" y="101"/>
                      <a:pt x="259" y="90"/>
                    </a:cubicBezTo>
                    <a:cubicBezTo>
                      <a:pt x="284" y="81"/>
                      <a:pt x="297" y="52"/>
                      <a:pt x="285" y="27"/>
                    </a:cubicBezTo>
                    <a:cubicBezTo>
                      <a:pt x="276" y="6"/>
                      <a:pt x="252" y="-5"/>
                      <a:pt x="230" y="2"/>
                    </a:cubicBezTo>
                    <a:lnTo>
                      <a:pt x="98" y="44"/>
                    </a:lnTo>
                    <a:cubicBezTo>
                      <a:pt x="63" y="54"/>
                      <a:pt x="36" y="81"/>
                      <a:pt x="24" y="114"/>
                    </a:cubicBezTo>
                    <a:lnTo>
                      <a:pt x="0" y="163"/>
                    </a:lnTo>
                    <a:cubicBezTo>
                      <a:pt x="12" y="183"/>
                      <a:pt x="26" y="202"/>
                      <a:pt x="42" y="220"/>
                    </a:cubicBezTo>
                    <a:lnTo>
                      <a:pt x="69" y="189"/>
                    </a:lnTo>
                    <a:cubicBezTo>
                      <a:pt x="93" y="162"/>
                      <a:pt x="121" y="142"/>
                      <a:pt x="154" y="129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1" name="Freeform: Shape 260">
                <a:extLst>
                  <a:ext uri="{FF2B5EF4-FFF2-40B4-BE49-F238E27FC236}">
                    <a16:creationId xmlns:a16="http://schemas.microsoft.com/office/drawing/2014/main" id="{94302868-1188-4C43-B359-FE71DB72E2A7}"/>
                  </a:ext>
                </a:extLst>
              </p:cNvPr>
              <p:cNvSpPr/>
              <p:nvPr/>
            </p:nvSpPr>
            <p:spPr>
              <a:xfrm>
                <a:off x="8452018" y="3024097"/>
                <a:ext cx="1061792" cy="10456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4" h="841">
                    <a:moveTo>
                      <a:pt x="382" y="499"/>
                    </a:moveTo>
                    <a:cubicBezTo>
                      <a:pt x="382" y="499"/>
                      <a:pt x="66" y="687"/>
                      <a:pt x="0" y="704"/>
                    </a:cubicBezTo>
                    <a:cubicBezTo>
                      <a:pt x="194" y="850"/>
                      <a:pt x="476" y="904"/>
                      <a:pt x="665" y="741"/>
                    </a:cubicBezTo>
                    <a:cubicBezTo>
                      <a:pt x="742" y="674"/>
                      <a:pt x="812" y="573"/>
                      <a:pt x="839" y="474"/>
                    </a:cubicBezTo>
                    <a:cubicBezTo>
                      <a:pt x="870" y="361"/>
                      <a:pt x="850" y="233"/>
                      <a:pt x="815" y="124"/>
                    </a:cubicBezTo>
                    <a:cubicBezTo>
                      <a:pt x="805" y="95"/>
                      <a:pt x="794" y="67"/>
                      <a:pt x="782" y="39"/>
                    </a:cubicBez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2" name="Freeform: Shape 261">
                <a:extLst>
                  <a:ext uri="{FF2B5EF4-FFF2-40B4-BE49-F238E27FC236}">
                    <a16:creationId xmlns:a16="http://schemas.microsoft.com/office/drawing/2014/main" id="{70FAB92E-74D6-7F4F-B9CA-751B8716FEB0}"/>
                  </a:ext>
                </a:extLst>
              </p:cNvPr>
              <p:cNvSpPr/>
              <p:nvPr/>
            </p:nvSpPr>
            <p:spPr>
              <a:xfrm>
                <a:off x="8153272" y="2765180"/>
                <a:ext cx="1214899" cy="8613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7" h="693">
                    <a:moveTo>
                      <a:pt x="977" y="153"/>
                    </a:moveTo>
                    <a:cubicBezTo>
                      <a:pt x="974" y="145"/>
                      <a:pt x="969" y="137"/>
                      <a:pt x="966" y="130"/>
                    </a:cubicBezTo>
                    <a:cubicBezTo>
                      <a:pt x="957" y="114"/>
                      <a:pt x="937" y="60"/>
                      <a:pt x="919" y="52"/>
                    </a:cubicBezTo>
                    <a:cubicBezTo>
                      <a:pt x="919" y="52"/>
                      <a:pt x="306" y="-230"/>
                      <a:pt x="1" y="518"/>
                    </a:cubicBezTo>
                    <a:cubicBezTo>
                      <a:pt x="-6" y="534"/>
                      <a:pt x="14" y="580"/>
                      <a:pt x="20" y="596"/>
                    </a:cubicBezTo>
                    <a:cubicBezTo>
                      <a:pt x="30" y="629"/>
                      <a:pt x="43" y="661"/>
                      <a:pt x="58" y="693"/>
                    </a:cubicBezTo>
                    <a:cubicBezTo>
                      <a:pt x="186" y="580"/>
                      <a:pt x="369" y="425"/>
                      <a:pt x="390" y="302"/>
                    </a:cubicBezTo>
                    <a:cubicBezTo>
                      <a:pt x="392" y="291"/>
                      <a:pt x="400" y="284"/>
                      <a:pt x="410" y="283"/>
                    </a:cubicBezTo>
                    <a:cubicBezTo>
                      <a:pt x="452" y="278"/>
                      <a:pt x="573" y="261"/>
                      <a:pt x="881" y="189"/>
                    </a:cubicBezTo>
                    <a:cubicBezTo>
                      <a:pt x="927" y="179"/>
                      <a:pt x="958" y="166"/>
                      <a:pt x="977" y="153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3" name="Freeform: Shape 262">
                <a:extLst>
                  <a:ext uri="{FF2B5EF4-FFF2-40B4-BE49-F238E27FC236}">
                    <a16:creationId xmlns:a16="http://schemas.microsoft.com/office/drawing/2014/main" id="{0A9ACABA-79C6-E94F-9471-C4A64C438629}"/>
                  </a:ext>
                </a:extLst>
              </p:cNvPr>
              <p:cNvSpPr/>
              <p:nvPr/>
            </p:nvSpPr>
            <p:spPr>
              <a:xfrm>
                <a:off x="7918006" y="2328268"/>
                <a:ext cx="1813635" cy="13829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58" h="1112">
                    <a:moveTo>
                      <a:pt x="190" y="1092"/>
                    </a:moveTo>
                    <a:cubicBezTo>
                      <a:pt x="239" y="967"/>
                      <a:pt x="395" y="666"/>
                      <a:pt x="815" y="451"/>
                    </a:cubicBezTo>
                    <a:cubicBezTo>
                      <a:pt x="851" y="432"/>
                      <a:pt x="894" y="438"/>
                      <a:pt x="925" y="466"/>
                    </a:cubicBezTo>
                    <a:cubicBezTo>
                      <a:pt x="1013" y="553"/>
                      <a:pt x="1218" y="724"/>
                      <a:pt x="1390" y="662"/>
                    </a:cubicBezTo>
                    <a:cubicBezTo>
                      <a:pt x="1618" y="581"/>
                      <a:pt x="1236" y="-12"/>
                      <a:pt x="812" y="0"/>
                    </a:cubicBezTo>
                    <a:cubicBezTo>
                      <a:pt x="526" y="8"/>
                      <a:pt x="341" y="105"/>
                      <a:pt x="196" y="233"/>
                    </a:cubicBezTo>
                    <a:cubicBezTo>
                      <a:pt x="147" y="276"/>
                      <a:pt x="87" y="356"/>
                      <a:pt x="40" y="467"/>
                    </a:cubicBezTo>
                    <a:cubicBezTo>
                      <a:pt x="-66" y="721"/>
                      <a:pt x="65" y="984"/>
                      <a:pt x="135" y="1097"/>
                    </a:cubicBezTo>
                    <a:cubicBezTo>
                      <a:pt x="148" y="1119"/>
                      <a:pt x="181" y="1116"/>
                      <a:pt x="190" y="109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4" name="Freeform: Shape 263">
                <a:extLst>
                  <a:ext uri="{FF2B5EF4-FFF2-40B4-BE49-F238E27FC236}">
                    <a16:creationId xmlns:a16="http://schemas.microsoft.com/office/drawing/2014/main" id="{E6C4B405-BE45-C746-B735-05D838152142}"/>
                  </a:ext>
                </a:extLst>
              </p:cNvPr>
              <p:cNvSpPr/>
              <p:nvPr/>
            </p:nvSpPr>
            <p:spPr>
              <a:xfrm>
                <a:off x="7934192" y="2488844"/>
                <a:ext cx="619897" cy="10281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9" h="827">
                    <a:moveTo>
                      <a:pt x="315" y="0"/>
                    </a:moveTo>
                    <a:cubicBezTo>
                      <a:pt x="260" y="32"/>
                      <a:pt x="202" y="83"/>
                      <a:pt x="156" y="124"/>
                    </a:cubicBezTo>
                    <a:cubicBezTo>
                      <a:pt x="109" y="166"/>
                      <a:pt x="65" y="252"/>
                      <a:pt x="20" y="359"/>
                    </a:cubicBezTo>
                    <a:cubicBezTo>
                      <a:pt x="13" y="379"/>
                      <a:pt x="6" y="399"/>
                      <a:pt x="0" y="420"/>
                    </a:cubicBezTo>
                    <a:cubicBezTo>
                      <a:pt x="35" y="551"/>
                      <a:pt x="104" y="732"/>
                      <a:pt x="234" y="827"/>
                    </a:cubicBezTo>
                    <a:cubicBezTo>
                      <a:pt x="287" y="737"/>
                      <a:pt x="370" y="627"/>
                      <a:pt x="499" y="520"/>
                    </a:cubicBezTo>
                    <a:cubicBezTo>
                      <a:pt x="440" y="433"/>
                      <a:pt x="319" y="215"/>
                      <a:pt x="315" y="0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5" name="Freeform: Shape 318">
                <a:extLst>
                  <a:ext uri="{FF2B5EF4-FFF2-40B4-BE49-F238E27FC236}">
                    <a16:creationId xmlns:a16="http://schemas.microsoft.com/office/drawing/2014/main" id="{E94F8B0F-97B4-5E46-B64A-E3CBD0EC4C5F}"/>
                  </a:ext>
                </a:extLst>
              </p:cNvPr>
              <p:cNvSpPr/>
              <p:nvPr/>
            </p:nvSpPr>
            <p:spPr>
              <a:xfrm>
                <a:off x="7905562" y="2318310"/>
                <a:ext cx="1833552" cy="1400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4" h="1126">
                    <a:moveTo>
                      <a:pt x="791" y="15"/>
                    </a:moveTo>
                    <a:cubicBezTo>
                      <a:pt x="781" y="15"/>
                      <a:pt x="771" y="15"/>
                      <a:pt x="761" y="15"/>
                    </a:cubicBezTo>
                    <a:cubicBezTo>
                      <a:pt x="565" y="24"/>
                      <a:pt x="362" y="108"/>
                      <a:pt x="207" y="244"/>
                    </a:cubicBezTo>
                    <a:cubicBezTo>
                      <a:pt x="179" y="270"/>
                      <a:pt x="109" y="340"/>
                      <a:pt x="53" y="477"/>
                    </a:cubicBezTo>
                    <a:cubicBezTo>
                      <a:pt x="-52" y="730"/>
                      <a:pt x="83" y="997"/>
                      <a:pt x="147" y="1100"/>
                    </a:cubicBezTo>
                    <a:cubicBezTo>
                      <a:pt x="152" y="1107"/>
                      <a:pt x="160" y="1112"/>
                      <a:pt x="170" y="1111"/>
                    </a:cubicBezTo>
                    <a:cubicBezTo>
                      <a:pt x="178" y="1110"/>
                      <a:pt x="186" y="1105"/>
                      <a:pt x="190" y="1096"/>
                    </a:cubicBezTo>
                    <a:cubicBezTo>
                      <a:pt x="237" y="974"/>
                      <a:pt x="393" y="668"/>
                      <a:pt x="817" y="450"/>
                    </a:cubicBezTo>
                    <a:cubicBezTo>
                      <a:pt x="856" y="430"/>
                      <a:pt x="903" y="437"/>
                      <a:pt x="935" y="467"/>
                    </a:cubicBezTo>
                    <a:cubicBezTo>
                      <a:pt x="1016" y="546"/>
                      <a:pt x="1223" y="723"/>
                      <a:pt x="1394" y="662"/>
                    </a:cubicBezTo>
                    <a:cubicBezTo>
                      <a:pt x="1425" y="650"/>
                      <a:pt x="1446" y="631"/>
                      <a:pt x="1455" y="602"/>
                    </a:cubicBezTo>
                    <a:cubicBezTo>
                      <a:pt x="1480" y="516"/>
                      <a:pt x="1396" y="374"/>
                      <a:pt x="1348" y="310"/>
                    </a:cubicBezTo>
                    <a:cubicBezTo>
                      <a:pt x="1203" y="119"/>
                      <a:pt x="1006" y="15"/>
                      <a:pt x="791" y="15"/>
                    </a:cubicBezTo>
                    <a:close/>
                    <a:moveTo>
                      <a:pt x="167" y="1126"/>
                    </a:moveTo>
                    <a:cubicBezTo>
                      <a:pt x="154" y="1126"/>
                      <a:pt x="142" y="1119"/>
                      <a:pt x="134" y="1107"/>
                    </a:cubicBezTo>
                    <a:cubicBezTo>
                      <a:pt x="70" y="1002"/>
                      <a:pt x="-69" y="730"/>
                      <a:pt x="40" y="471"/>
                    </a:cubicBezTo>
                    <a:cubicBezTo>
                      <a:pt x="80" y="373"/>
                      <a:pt x="138" y="287"/>
                      <a:pt x="197" y="234"/>
                    </a:cubicBezTo>
                    <a:cubicBezTo>
                      <a:pt x="355" y="95"/>
                      <a:pt x="560" y="10"/>
                      <a:pt x="760" y="1"/>
                    </a:cubicBezTo>
                    <a:cubicBezTo>
                      <a:pt x="992" y="-9"/>
                      <a:pt x="1204" y="97"/>
                      <a:pt x="1359" y="301"/>
                    </a:cubicBezTo>
                    <a:cubicBezTo>
                      <a:pt x="1365" y="309"/>
                      <a:pt x="1502" y="492"/>
                      <a:pt x="1469" y="606"/>
                    </a:cubicBezTo>
                    <a:cubicBezTo>
                      <a:pt x="1458" y="639"/>
                      <a:pt x="1435" y="663"/>
                      <a:pt x="1398" y="676"/>
                    </a:cubicBezTo>
                    <a:cubicBezTo>
                      <a:pt x="1220" y="739"/>
                      <a:pt x="1008" y="559"/>
                      <a:pt x="925" y="478"/>
                    </a:cubicBezTo>
                    <a:cubicBezTo>
                      <a:pt x="898" y="452"/>
                      <a:pt x="857" y="446"/>
                      <a:pt x="824" y="463"/>
                    </a:cubicBezTo>
                    <a:cubicBezTo>
                      <a:pt x="405" y="678"/>
                      <a:pt x="250" y="981"/>
                      <a:pt x="203" y="1101"/>
                    </a:cubicBezTo>
                    <a:cubicBezTo>
                      <a:pt x="197" y="1115"/>
                      <a:pt x="185" y="1124"/>
                      <a:pt x="170" y="1126"/>
                    </a:cubicBezTo>
                    <a:cubicBezTo>
                      <a:pt x="170" y="1126"/>
                      <a:pt x="168" y="1126"/>
                      <a:pt x="167" y="1126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6" name="Freeform: Shape 265">
                <a:extLst>
                  <a:ext uri="{FF2B5EF4-FFF2-40B4-BE49-F238E27FC236}">
                    <a16:creationId xmlns:a16="http://schemas.microsoft.com/office/drawing/2014/main" id="{A98B0E60-C0B0-9D45-909C-674E1279A203}"/>
                  </a:ext>
                </a:extLst>
              </p:cNvPr>
              <p:cNvSpPr/>
              <p:nvPr/>
            </p:nvSpPr>
            <p:spPr>
              <a:xfrm>
                <a:off x="8397247" y="2923270"/>
                <a:ext cx="1237305" cy="1146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5" h="922">
                    <a:moveTo>
                      <a:pt x="796" y="14"/>
                    </a:moveTo>
                    <a:cubicBezTo>
                      <a:pt x="792" y="14"/>
                      <a:pt x="788" y="15"/>
                      <a:pt x="784" y="16"/>
                    </a:cubicBezTo>
                    <a:cubicBezTo>
                      <a:pt x="763" y="19"/>
                      <a:pt x="746" y="32"/>
                      <a:pt x="736" y="50"/>
                    </a:cubicBezTo>
                    <a:cubicBezTo>
                      <a:pt x="686" y="147"/>
                      <a:pt x="579" y="331"/>
                      <a:pt x="429" y="462"/>
                    </a:cubicBezTo>
                    <a:cubicBezTo>
                      <a:pt x="304" y="571"/>
                      <a:pt x="161" y="624"/>
                      <a:pt x="64" y="650"/>
                    </a:cubicBezTo>
                    <a:cubicBezTo>
                      <a:pt x="41" y="656"/>
                      <a:pt x="22" y="673"/>
                      <a:pt x="17" y="697"/>
                    </a:cubicBezTo>
                    <a:cubicBezTo>
                      <a:pt x="10" y="720"/>
                      <a:pt x="17" y="745"/>
                      <a:pt x="34" y="762"/>
                    </a:cubicBezTo>
                    <a:lnTo>
                      <a:pt x="100" y="826"/>
                    </a:lnTo>
                    <a:cubicBezTo>
                      <a:pt x="162" y="886"/>
                      <a:pt x="245" y="915"/>
                      <a:pt x="330" y="907"/>
                    </a:cubicBezTo>
                    <a:cubicBezTo>
                      <a:pt x="743" y="863"/>
                      <a:pt x="919" y="431"/>
                      <a:pt x="976" y="247"/>
                    </a:cubicBezTo>
                    <a:cubicBezTo>
                      <a:pt x="988" y="204"/>
                      <a:pt x="976" y="157"/>
                      <a:pt x="943" y="126"/>
                    </a:cubicBezTo>
                    <a:lnTo>
                      <a:pt x="841" y="32"/>
                    </a:lnTo>
                    <a:cubicBezTo>
                      <a:pt x="829" y="21"/>
                      <a:pt x="812" y="14"/>
                      <a:pt x="796" y="14"/>
                    </a:cubicBezTo>
                    <a:close/>
                    <a:moveTo>
                      <a:pt x="300" y="922"/>
                    </a:moveTo>
                    <a:cubicBezTo>
                      <a:pt x="222" y="922"/>
                      <a:pt x="147" y="892"/>
                      <a:pt x="90" y="836"/>
                    </a:cubicBezTo>
                    <a:lnTo>
                      <a:pt x="24" y="773"/>
                    </a:lnTo>
                    <a:cubicBezTo>
                      <a:pt x="3" y="752"/>
                      <a:pt x="-5" y="722"/>
                      <a:pt x="3" y="693"/>
                    </a:cubicBezTo>
                    <a:cubicBezTo>
                      <a:pt x="10" y="664"/>
                      <a:pt x="32" y="643"/>
                      <a:pt x="61" y="636"/>
                    </a:cubicBezTo>
                    <a:cubicBezTo>
                      <a:pt x="156" y="611"/>
                      <a:pt x="297" y="559"/>
                      <a:pt x="419" y="451"/>
                    </a:cubicBezTo>
                    <a:cubicBezTo>
                      <a:pt x="568" y="321"/>
                      <a:pt x="674" y="140"/>
                      <a:pt x="724" y="44"/>
                    </a:cubicBezTo>
                    <a:cubicBezTo>
                      <a:pt x="736" y="21"/>
                      <a:pt x="756" y="6"/>
                      <a:pt x="781" y="1"/>
                    </a:cubicBezTo>
                    <a:cubicBezTo>
                      <a:pt x="807" y="-3"/>
                      <a:pt x="832" y="5"/>
                      <a:pt x="851" y="22"/>
                    </a:cubicBezTo>
                    <a:lnTo>
                      <a:pt x="953" y="116"/>
                    </a:lnTo>
                    <a:cubicBezTo>
                      <a:pt x="990" y="150"/>
                      <a:pt x="1004" y="203"/>
                      <a:pt x="990" y="251"/>
                    </a:cubicBezTo>
                    <a:cubicBezTo>
                      <a:pt x="932" y="438"/>
                      <a:pt x="753" y="876"/>
                      <a:pt x="331" y="921"/>
                    </a:cubicBezTo>
                    <a:cubicBezTo>
                      <a:pt x="321" y="922"/>
                      <a:pt x="311" y="922"/>
                      <a:pt x="300" y="92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7" name="Freeform: Shape 266">
                <a:extLst>
                  <a:ext uri="{FF2B5EF4-FFF2-40B4-BE49-F238E27FC236}">
                    <a16:creationId xmlns:a16="http://schemas.microsoft.com/office/drawing/2014/main" id="{B14B241F-93E6-EF48-BF39-4B9022EC886B}"/>
                  </a:ext>
                </a:extLst>
              </p:cNvPr>
              <p:cNvSpPr/>
              <p:nvPr/>
            </p:nvSpPr>
            <p:spPr>
              <a:xfrm>
                <a:off x="8765697" y="2681780"/>
                <a:ext cx="759312" cy="815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656">
                    <a:moveTo>
                      <a:pt x="604" y="656"/>
                    </a:moveTo>
                    <a:lnTo>
                      <a:pt x="603" y="656"/>
                    </a:lnTo>
                    <a:cubicBezTo>
                      <a:pt x="471" y="633"/>
                      <a:pt x="305" y="485"/>
                      <a:pt x="292" y="472"/>
                    </a:cubicBezTo>
                    <a:lnTo>
                      <a:pt x="246" y="448"/>
                    </a:lnTo>
                    <a:cubicBezTo>
                      <a:pt x="165" y="404"/>
                      <a:pt x="105" y="332"/>
                      <a:pt x="77" y="243"/>
                    </a:cubicBezTo>
                    <a:lnTo>
                      <a:pt x="1" y="9"/>
                    </a:lnTo>
                    <a:cubicBezTo>
                      <a:pt x="-1" y="5"/>
                      <a:pt x="2" y="2"/>
                      <a:pt x="5" y="0"/>
                    </a:cubicBezTo>
                    <a:cubicBezTo>
                      <a:pt x="10" y="-1"/>
                      <a:pt x="13" y="1"/>
                      <a:pt x="15" y="4"/>
                    </a:cubicBezTo>
                    <a:lnTo>
                      <a:pt x="91" y="239"/>
                    </a:lnTo>
                    <a:cubicBezTo>
                      <a:pt x="118" y="324"/>
                      <a:pt x="175" y="393"/>
                      <a:pt x="253" y="435"/>
                    </a:cubicBezTo>
                    <a:lnTo>
                      <a:pt x="299" y="460"/>
                    </a:lnTo>
                    <a:cubicBezTo>
                      <a:pt x="300" y="460"/>
                      <a:pt x="300" y="461"/>
                      <a:pt x="301" y="461"/>
                    </a:cubicBezTo>
                    <a:cubicBezTo>
                      <a:pt x="303" y="462"/>
                      <a:pt x="476" y="619"/>
                      <a:pt x="606" y="641"/>
                    </a:cubicBezTo>
                    <a:cubicBezTo>
                      <a:pt x="609" y="642"/>
                      <a:pt x="612" y="645"/>
                      <a:pt x="611" y="649"/>
                    </a:cubicBezTo>
                    <a:cubicBezTo>
                      <a:pt x="611" y="653"/>
                      <a:pt x="607" y="656"/>
                      <a:pt x="604" y="65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8" name="Freeform: Shape 267">
                <a:extLst>
                  <a:ext uri="{FF2B5EF4-FFF2-40B4-BE49-F238E27FC236}">
                    <a16:creationId xmlns:a16="http://schemas.microsoft.com/office/drawing/2014/main" id="{2FFFD580-8815-F24E-A7F6-DFCDC58DB791}"/>
                  </a:ext>
                </a:extLst>
              </p:cNvPr>
              <p:cNvSpPr/>
              <p:nvPr/>
            </p:nvSpPr>
            <p:spPr>
              <a:xfrm>
                <a:off x="8464465" y="2856052"/>
                <a:ext cx="820306" cy="9833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0" h="791">
                    <a:moveTo>
                      <a:pt x="653" y="791"/>
                    </a:moveTo>
                    <a:cubicBezTo>
                      <a:pt x="652" y="791"/>
                      <a:pt x="652" y="791"/>
                      <a:pt x="652" y="791"/>
                    </a:cubicBezTo>
                    <a:cubicBezTo>
                      <a:pt x="422" y="768"/>
                      <a:pt x="308" y="577"/>
                      <a:pt x="299" y="562"/>
                    </a:cubicBezTo>
                    <a:lnTo>
                      <a:pt x="217" y="479"/>
                    </a:lnTo>
                    <a:cubicBezTo>
                      <a:pt x="187" y="449"/>
                      <a:pt x="163" y="413"/>
                      <a:pt x="147" y="373"/>
                    </a:cubicBezTo>
                    <a:lnTo>
                      <a:pt x="0" y="10"/>
                    </a:lnTo>
                    <a:cubicBezTo>
                      <a:pt x="-1" y="6"/>
                      <a:pt x="1" y="3"/>
                      <a:pt x="4" y="1"/>
                    </a:cubicBezTo>
                    <a:cubicBezTo>
                      <a:pt x="8" y="-1"/>
                      <a:pt x="12" y="1"/>
                      <a:pt x="14" y="4"/>
                    </a:cubicBezTo>
                    <a:lnTo>
                      <a:pt x="161" y="368"/>
                    </a:lnTo>
                    <a:cubicBezTo>
                      <a:pt x="176" y="406"/>
                      <a:pt x="198" y="440"/>
                      <a:pt x="227" y="469"/>
                    </a:cubicBezTo>
                    <a:lnTo>
                      <a:pt x="311" y="553"/>
                    </a:lnTo>
                    <a:cubicBezTo>
                      <a:pt x="311" y="553"/>
                      <a:pt x="312" y="553"/>
                      <a:pt x="312" y="554"/>
                    </a:cubicBezTo>
                    <a:cubicBezTo>
                      <a:pt x="312" y="556"/>
                      <a:pt x="422" y="753"/>
                      <a:pt x="654" y="777"/>
                    </a:cubicBezTo>
                    <a:cubicBezTo>
                      <a:pt x="657" y="778"/>
                      <a:pt x="660" y="781"/>
                      <a:pt x="660" y="785"/>
                    </a:cubicBezTo>
                    <a:cubicBezTo>
                      <a:pt x="660" y="789"/>
                      <a:pt x="657" y="791"/>
                      <a:pt x="653" y="79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9" name="Freeform: Shape 268">
                <a:extLst>
                  <a:ext uri="{FF2B5EF4-FFF2-40B4-BE49-F238E27FC236}">
                    <a16:creationId xmlns:a16="http://schemas.microsoft.com/office/drawing/2014/main" id="{4F8441F9-F21B-CE4B-8F78-077ABA46B428}"/>
                  </a:ext>
                </a:extLst>
              </p:cNvPr>
              <p:cNvSpPr/>
              <p:nvPr/>
            </p:nvSpPr>
            <p:spPr>
              <a:xfrm>
                <a:off x="8205552" y="3090070"/>
                <a:ext cx="770515" cy="9485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0" h="763">
                    <a:moveTo>
                      <a:pt x="612" y="763"/>
                    </a:moveTo>
                    <a:cubicBezTo>
                      <a:pt x="611" y="763"/>
                      <a:pt x="611" y="763"/>
                      <a:pt x="610" y="762"/>
                    </a:cubicBezTo>
                    <a:cubicBezTo>
                      <a:pt x="432" y="719"/>
                      <a:pt x="298" y="510"/>
                      <a:pt x="287" y="494"/>
                    </a:cubicBezTo>
                    <a:lnTo>
                      <a:pt x="194" y="405"/>
                    </a:lnTo>
                    <a:cubicBezTo>
                      <a:pt x="175" y="388"/>
                      <a:pt x="161" y="368"/>
                      <a:pt x="151" y="345"/>
                    </a:cubicBezTo>
                    <a:lnTo>
                      <a:pt x="0" y="10"/>
                    </a:lnTo>
                    <a:cubicBezTo>
                      <a:pt x="-1" y="6"/>
                      <a:pt x="0" y="2"/>
                      <a:pt x="4" y="0"/>
                    </a:cubicBezTo>
                    <a:cubicBezTo>
                      <a:pt x="8" y="-1"/>
                      <a:pt x="12" y="0"/>
                      <a:pt x="14" y="5"/>
                    </a:cubicBezTo>
                    <a:lnTo>
                      <a:pt x="164" y="339"/>
                    </a:lnTo>
                    <a:cubicBezTo>
                      <a:pt x="174" y="361"/>
                      <a:pt x="187" y="380"/>
                      <a:pt x="204" y="395"/>
                    </a:cubicBezTo>
                    <a:lnTo>
                      <a:pt x="298" y="484"/>
                    </a:lnTo>
                    <a:cubicBezTo>
                      <a:pt x="298" y="485"/>
                      <a:pt x="298" y="485"/>
                      <a:pt x="299" y="485"/>
                    </a:cubicBezTo>
                    <a:cubicBezTo>
                      <a:pt x="300" y="487"/>
                      <a:pt x="437" y="706"/>
                      <a:pt x="613" y="748"/>
                    </a:cubicBezTo>
                    <a:cubicBezTo>
                      <a:pt x="617" y="749"/>
                      <a:pt x="620" y="753"/>
                      <a:pt x="619" y="757"/>
                    </a:cubicBezTo>
                    <a:cubicBezTo>
                      <a:pt x="618" y="760"/>
                      <a:pt x="615" y="763"/>
                      <a:pt x="612" y="76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0" name="Freeform: Shape 269">
                <a:extLst>
                  <a:ext uri="{FF2B5EF4-FFF2-40B4-BE49-F238E27FC236}">
                    <a16:creationId xmlns:a16="http://schemas.microsoft.com/office/drawing/2014/main" id="{E4E98133-6119-BD4A-A2E6-CAADC53FA009}"/>
                  </a:ext>
                </a:extLst>
              </p:cNvPr>
              <p:cNvSpPr/>
              <p:nvPr/>
            </p:nvSpPr>
            <p:spPr>
              <a:xfrm>
                <a:off x="9278547" y="2996712"/>
                <a:ext cx="348537" cy="2439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1" h="197">
                    <a:moveTo>
                      <a:pt x="274" y="197"/>
                    </a:moveTo>
                    <a:cubicBezTo>
                      <a:pt x="273" y="197"/>
                      <a:pt x="272" y="197"/>
                      <a:pt x="272" y="197"/>
                    </a:cubicBezTo>
                    <a:cubicBezTo>
                      <a:pt x="141" y="169"/>
                      <a:pt x="8" y="17"/>
                      <a:pt x="2" y="12"/>
                    </a:cubicBezTo>
                    <a:cubicBezTo>
                      <a:pt x="-1" y="8"/>
                      <a:pt x="-1" y="4"/>
                      <a:pt x="3" y="1"/>
                    </a:cubicBezTo>
                    <a:cubicBezTo>
                      <a:pt x="5" y="-1"/>
                      <a:pt x="10" y="-1"/>
                      <a:pt x="13" y="2"/>
                    </a:cubicBezTo>
                    <a:cubicBezTo>
                      <a:pt x="14" y="3"/>
                      <a:pt x="148" y="156"/>
                      <a:pt x="275" y="183"/>
                    </a:cubicBezTo>
                    <a:cubicBezTo>
                      <a:pt x="279" y="184"/>
                      <a:pt x="281" y="187"/>
                      <a:pt x="281" y="191"/>
                    </a:cubicBezTo>
                    <a:cubicBezTo>
                      <a:pt x="279" y="194"/>
                      <a:pt x="276" y="197"/>
                      <a:pt x="274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1" name="Freeform: Shape 270">
                <a:extLst>
                  <a:ext uri="{FF2B5EF4-FFF2-40B4-BE49-F238E27FC236}">
                    <a16:creationId xmlns:a16="http://schemas.microsoft.com/office/drawing/2014/main" id="{8D595B89-1E8C-314B-ACFB-9BC4394EBF0B}"/>
                  </a:ext>
                </a:extLst>
              </p:cNvPr>
              <p:cNvSpPr/>
              <p:nvPr/>
            </p:nvSpPr>
            <p:spPr>
              <a:xfrm>
                <a:off x="8505543" y="3006670"/>
                <a:ext cx="1019470" cy="9597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0" h="772">
                    <a:moveTo>
                      <a:pt x="7" y="772"/>
                    </a:moveTo>
                    <a:cubicBezTo>
                      <a:pt x="3" y="772"/>
                      <a:pt x="1" y="769"/>
                      <a:pt x="0" y="766"/>
                    </a:cubicBezTo>
                    <a:cubicBezTo>
                      <a:pt x="-1" y="762"/>
                      <a:pt x="2" y="758"/>
                      <a:pt x="6" y="757"/>
                    </a:cubicBezTo>
                    <a:cubicBezTo>
                      <a:pt x="668" y="649"/>
                      <a:pt x="804" y="12"/>
                      <a:pt x="806" y="6"/>
                    </a:cubicBezTo>
                    <a:cubicBezTo>
                      <a:pt x="807" y="2"/>
                      <a:pt x="810" y="0"/>
                      <a:pt x="815" y="0"/>
                    </a:cubicBezTo>
                    <a:cubicBezTo>
                      <a:pt x="818" y="1"/>
                      <a:pt x="821" y="6"/>
                      <a:pt x="820" y="9"/>
                    </a:cubicBezTo>
                    <a:cubicBezTo>
                      <a:pt x="819" y="16"/>
                      <a:pt x="681" y="661"/>
                      <a:pt x="9" y="772"/>
                    </a:cubicBezTo>
                    <a:cubicBezTo>
                      <a:pt x="7" y="772"/>
                      <a:pt x="7" y="772"/>
                      <a:pt x="7" y="77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2" name="Freeform: Shape 271">
                <a:extLst>
                  <a:ext uri="{FF2B5EF4-FFF2-40B4-BE49-F238E27FC236}">
                    <a16:creationId xmlns:a16="http://schemas.microsoft.com/office/drawing/2014/main" id="{7941017F-0654-FA4A-B775-82121FB30345}"/>
                  </a:ext>
                </a:extLst>
              </p:cNvPr>
              <p:cNvSpPr/>
              <p:nvPr/>
            </p:nvSpPr>
            <p:spPr>
              <a:xfrm>
                <a:off x="8402227" y="2929494"/>
                <a:ext cx="1025694" cy="9261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5" h="745">
                    <a:moveTo>
                      <a:pt x="13" y="745"/>
                    </a:moveTo>
                    <a:cubicBezTo>
                      <a:pt x="9" y="745"/>
                      <a:pt x="7" y="745"/>
                      <a:pt x="7" y="745"/>
                    </a:cubicBezTo>
                    <a:cubicBezTo>
                      <a:pt x="3" y="745"/>
                      <a:pt x="0" y="741"/>
                      <a:pt x="0" y="737"/>
                    </a:cubicBezTo>
                    <a:cubicBezTo>
                      <a:pt x="0" y="733"/>
                      <a:pt x="3" y="730"/>
                      <a:pt x="7" y="730"/>
                    </a:cubicBezTo>
                    <a:cubicBezTo>
                      <a:pt x="10" y="730"/>
                      <a:pt x="302" y="741"/>
                      <a:pt x="550" y="473"/>
                    </a:cubicBezTo>
                    <a:cubicBezTo>
                      <a:pt x="799" y="203"/>
                      <a:pt x="811" y="8"/>
                      <a:pt x="811" y="6"/>
                    </a:cubicBezTo>
                    <a:cubicBezTo>
                      <a:pt x="811" y="2"/>
                      <a:pt x="814" y="0"/>
                      <a:pt x="819" y="0"/>
                    </a:cubicBezTo>
                    <a:cubicBezTo>
                      <a:pt x="823" y="0"/>
                      <a:pt x="825" y="3"/>
                      <a:pt x="825" y="7"/>
                    </a:cubicBezTo>
                    <a:cubicBezTo>
                      <a:pt x="825" y="15"/>
                      <a:pt x="813" y="209"/>
                      <a:pt x="560" y="482"/>
                    </a:cubicBezTo>
                    <a:cubicBezTo>
                      <a:pt x="329" y="733"/>
                      <a:pt x="59" y="745"/>
                      <a:pt x="13" y="74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3" name="Freeform: Shape 272">
                <a:extLst>
                  <a:ext uri="{FF2B5EF4-FFF2-40B4-BE49-F238E27FC236}">
                    <a16:creationId xmlns:a16="http://schemas.microsoft.com/office/drawing/2014/main" id="{01EB5198-0768-1E48-B80E-1FF95BBAC3CA}"/>
                  </a:ext>
                </a:extLst>
              </p:cNvPr>
              <p:cNvSpPr/>
              <p:nvPr/>
            </p:nvSpPr>
            <p:spPr>
              <a:xfrm>
                <a:off x="8647447" y="3072639"/>
                <a:ext cx="951007" cy="973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65" h="783">
                    <a:moveTo>
                      <a:pt x="6" y="783"/>
                    </a:moveTo>
                    <a:cubicBezTo>
                      <a:pt x="3" y="783"/>
                      <a:pt x="0" y="781"/>
                      <a:pt x="0" y="777"/>
                    </a:cubicBezTo>
                    <a:cubicBezTo>
                      <a:pt x="-1" y="773"/>
                      <a:pt x="2" y="770"/>
                      <a:pt x="6" y="769"/>
                    </a:cubicBezTo>
                    <a:cubicBezTo>
                      <a:pt x="11" y="769"/>
                      <a:pt x="610" y="704"/>
                      <a:pt x="751" y="6"/>
                    </a:cubicBezTo>
                    <a:cubicBezTo>
                      <a:pt x="751" y="1"/>
                      <a:pt x="756" y="0"/>
                      <a:pt x="759" y="0"/>
                    </a:cubicBezTo>
                    <a:cubicBezTo>
                      <a:pt x="763" y="1"/>
                      <a:pt x="766" y="5"/>
                      <a:pt x="765" y="8"/>
                    </a:cubicBezTo>
                    <a:cubicBezTo>
                      <a:pt x="621" y="718"/>
                      <a:pt x="13" y="782"/>
                      <a:pt x="7" y="78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4" name="Freeform: Shape 273">
                <a:extLst>
                  <a:ext uri="{FF2B5EF4-FFF2-40B4-BE49-F238E27FC236}">
                    <a16:creationId xmlns:a16="http://schemas.microsoft.com/office/drawing/2014/main" id="{1DA2D30C-CFC1-584E-ACA3-EA36646121CB}"/>
                  </a:ext>
                </a:extLst>
              </p:cNvPr>
              <p:cNvSpPr/>
              <p:nvPr/>
            </p:nvSpPr>
            <p:spPr>
              <a:xfrm>
                <a:off x="7985227" y="2641951"/>
                <a:ext cx="1202451" cy="12111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7" h="974">
                    <a:moveTo>
                      <a:pt x="337" y="974"/>
                    </a:moveTo>
                    <a:cubicBezTo>
                      <a:pt x="336" y="974"/>
                      <a:pt x="336" y="974"/>
                      <a:pt x="335" y="974"/>
                    </a:cubicBezTo>
                    <a:cubicBezTo>
                      <a:pt x="120" y="933"/>
                      <a:pt x="5" y="631"/>
                      <a:pt x="1" y="618"/>
                    </a:cubicBezTo>
                    <a:cubicBezTo>
                      <a:pt x="0" y="617"/>
                      <a:pt x="0" y="615"/>
                      <a:pt x="1" y="612"/>
                    </a:cubicBezTo>
                    <a:cubicBezTo>
                      <a:pt x="3" y="609"/>
                      <a:pt x="211" y="189"/>
                      <a:pt x="687" y="7"/>
                    </a:cubicBezTo>
                    <a:cubicBezTo>
                      <a:pt x="723" y="-8"/>
                      <a:pt x="765" y="1"/>
                      <a:pt x="794" y="29"/>
                    </a:cubicBezTo>
                    <a:cubicBezTo>
                      <a:pt x="806" y="41"/>
                      <a:pt x="820" y="54"/>
                      <a:pt x="834" y="70"/>
                    </a:cubicBezTo>
                    <a:cubicBezTo>
                      <a:pt x="871" y="108"/>
                      <a:pt x="915" y="154"/>
                      <a:pt x="964" y="189"/>
                    </a:cubicBezTo>
                    <a:cubicBezTo>
                      <a:pt x="968" y="192"/>
                      <a:pt x="969" y="196"/>
                      <a:pt x="966" y="199"/>
                    </a:cubicBezTo>
                    <a:cubicBezTo>
                      <a:pt x="963" y="202"/>
                      <a:pt x="959" y="203"/>
                      <a:pt x="956" y="201"/>
                    </a:cubicBezTo>
                    <a:cubicBezTo>
                      <a:pt x="906" y="165"/>
                      <a:pt x="860" y="118"/>
                      <a:pt x="823" y="79"/>
                    </a:cubicBezTo>
                    <a:cubicBezTo>
                      <a:pt x="809" y="64"/>
                      <a:pt x="796" y="51"/>
                      <a:pt x="784" y="40"/>
                    </a:cubicBezTo>
                    <a:cubicBezTo>
                      <a:pt x="760" y="15"/>
                      <a:pt x="723" y="8"/>
                      <a:pt x="691" y="20"/>
                    </a:cubicBezTo>
                    <a:cubicBezTo>
                      <a:pt x="242" y="193"/>
                      <a:pt x="33" y="580"/>
                      <a:pt x="16" y="617"/>
                    </a:cubicBezTo>
                    <a:cubicBezTo>
                      <a:pt x="27" y="648"/>
                      <a:pt x="142" y="922"/>
                      <a:pt x="338" y="960"/>
                    </a:cubicBezTo>
                    <a:cubicBezTo>
                      <a:pt x="342" y="960"/>
                      <a:pt x="345" y="964"/>
                      <a:pt x="344" y="968"/>
                    </a:cubicBezTo>
                    <a:cubicBezTo>
                      <a:pt x="343" y="971"/>
                      <a:pt x="341" y="974"/>
                      <a:pt x="337" y="97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5" name="Freeform: Shape 274">
                <a:extLst>
                  <a:ext uri="{FF2B5EF4-FFF2-40B4-BE49-F238E27FC236}">
                    <a16:creationId xmlns:a16="http://schemas.microsoft.com/office/drawing/2014/main" id="{6DF05D59-9871-1144-8C0B-C9686D317585}"/>
                  </a:ext>
                </a:extLst>
              </p:cNvPr>
              <p:cNvSpPr/>
              <p:nvPr/>
            </p:nvSpPr>
            <p:spPr>
              <a:xfrm>
                <a:off x="9293485" y="2808747"/>
                <a:ext cx="248955" cy="2502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1" h="202">
                    <a:moveTo>
                      <a:pt x="201" y="101"/>
                    </a:moveTo>
                    <a:cubicBezTo>
                      <a:pt x="201" y="156"/>
                      <a:pt x="156" y="202"/>
                      <a:pt x="101" y="202"/>
                    </a:cubicBezTo>
                    <a:cubicBezTo>
                      <a:pt x="45" y="202"/>
                      <a:pt x="0" y="156"/>
                      <a:pt x="0" y="101"/>
                    </a:cubicBezTo>
                    <a:cubicBezTo>
                      <a:pt x="0" y="45"/>
                      <a:pt x="45" y="0"/>
                      <a:pt x="101" y="0"/>
                    </a:cubicBezTo>
                    <a:cubicBezTo>
                      <a:pt x="156" y="0"/>
                      <a:pt x="201" y="45"/>
                      <a:pt x="201" y="101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6" name="Freeform: Shape 275">
                <a:extLst>
                  <a:ext uri="{FF2B5EF4-FFF2-40B4-BE49-F238E27FC236}">
                    <a16:creationId xmlns:a16="http://schemas.microsoft.com/office/drawing/2014/main" id="{BCCC2248-BFDF-464B-B848-70AAEC36D1B9}"/>
                  </a:ext>
                </a:extLst>
              </p:cNvPr>
              <p:cNvSpPr/>
              <p:nvPr/>
            </p:nvSpPr>
            <p:spPr>
              <a:xfrm>
                <a:off x="9366926" y="2882192"/>
                <a:ext cx="103316" cy="1033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84">
                    <a:moveTo>
                      <a:pt x="84" y="42"/>
                    </a:moveTo>
                    <a:cubicBezTo>
                      <a:pt x="84" y="65"/>
                      <a:pt x="65" y="84"/>
                      <a:pt x="42" y="84"/>
                    </a:cubicBezTo>
                    <a:cubicBezTo>
                      <a:pt x="19" y="84"/>
                      <a:pt x="0" y="65"/>
                      <a:pt x="0" y="42"/>
                    </a:cubicBezTo>
                    <a:cubicBezTo>
                      <a:pt x="0" y="19"/>
                      <a:pt x="19" y="0"/>
                      <a:pt x="42" y="0"/>
                    </a:cubicBezTo>
                    <a:cubicBezTo>
                      <a:pt x="65" y="0"/>
                      <a:pt x="84" y="19"/>
                      <a:pt x="84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7" name="Freeform: Shape 276">
                <a:extLst>
                  <a:ext uri="{FF2B5EF4-FFF2-40B4-BE49-F238E27FC236}">
                    <a16:creationId xmlns:a16="http://schemas.microsoft.com/office/drawing/2014/main" id="{E90CD4AA-E5FC-AF4C-8559-A2E76160F4F9}"/>
                  </a:ext>
                </a:extLst>
              </p:cNvPr>
              <p:cNvSpPr/>
              <p:nvPr/>
            </p:nvSpPr>
            <p:spPr>
              <a:xfrm>
                <a:off x="4742592" y="7597396"/>
                <a:ext cx="1646836" cy="22654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4" h="1821">
                    <a:moveTo>
                      <a:pt x="1267" y="1406"/>
                    </a:moveTo>
                    <a:cubicBezTo>
                      <a:pt x="1245" y="1406"/>
                      <a:pt x="1223" y="1403"/>
                      <a:pt x="1203" y="1398"/>
                    </a:cubicBezTo>
                    <a:cubicBezTo>
                      <a:pt x="1112" y="1378"/>
                      <a:pt x="1035" y="1320"/>
                      <a:pt x="977" y="1249"/>
                    </a:cubicBezTo>
                    <a:cubicBezTo>
                      <a:pt x="753" y="981"/>
                      <a:pt x="685" y="612"/>
                      <a:pt x="659" y="274"/>
                    </a:cubicBezTo>
                    <a:cubicBezTo>
                      <a:pt x="650" y="145"/>
                      <a:pt x="618" y="18"/>
                      <a:pt x="471" y="2"/>
                    </a:cubicBezTo>
                    <a:cubicBezTo>
                      <a:pt x="286" y="-18"/>
                      <a:pt x="122" y="85"/>
                      <a:pt x="49" y="255"/>
                    </a:cubicBezTo>
                    <a:cubicBezTo>
                      <a:pt x="-35" y="449"/>
                      <a:pt x="3" y="706"/>
                      <a:pt x="65" y="902"/>
                    </a:cubicBezTo>
                    <a:cubicBezTo>
                      <a:pt x="183" y="1274"/>
                      <a:pt x="459" y="1581"/>
                      <a:pt x="823" y="1728"/>
                    </a:cubicBezTo>
                    <a:cubicBezTo>
                      <a:pt x="907" y="1762"/>
                      <a:pt x="993" y="1802"/>
                      <a:pt x="1083" y="1817"/>
                    </a:cubicBezTo>
                    <a:cubicBezTo>
                      <a:pt x="1165" y="1830"/>
                      <a:pt x="1248" y="1808"/>
                      <a:pt x="1323" y="1773"/>
                    </a:cubicBezTo>
                    <a:cubicBezTo>
                      <a:pt x="1323" y="1649"/>
                      <a:pt x="1324" y="1526"/>
                      <a:pt x="1316" y="1401"/>
                    </a:cubicBezTo>
                    <a:cubicBezTo>
                      <a:pt x="1300" y="1404"/>
                      <a:pt x="1284" y="1406"/>
                      <a:pt x="1267" y="1406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8" name="Freeform: Shape 277">
                <a:extLst>
                  <a:ext uri="{FF2B5EF4-FFF2-40B4-BE49-F238E27FC236}">
                    <a16:creationId xmlns:a16="http://schemas.microsoft.com/office/drawing/2014/main" id="{C4999D9A-D67B-F942-A875-6580EC035B32}"/>
                  </a:ext>
                </a:extLst>
              </p:cNvPr>
              <p:cNvSpPr/>
              <p:nvPr/>
            </p:nvSpPr>
            <p:spPr>
              <a:xfrm>
                <a:off x="7922989" y="7480387"/>
                <a:ext cx="1604513" cy="13916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0" h="1119">
                    <a:moveTo>
                      <a:pt x="1056" y="141"/>
                    </a:moveTo>
                    <a:cubicBezTo>
                      <a:pt x="848" y="266"/>
                      <a:pt x="638" y="393"/>
                      <a:pt x="429" y="518"/>
                    </a:cubicBezTo>
                    <a:cubicBezTo>
                      <a:pt x="355" y="563"/>
                      <a:pt x="282" y="608"/>
                      <a:pt x="208" y="652"/>
                    </a:cubicBezTo>
                    <a:cubicBezTo>
                      <a:pt x="151" y="813"/>
                      <a:pt x="80" y="969"/>
                      <a:pt x="0" y="1119"/>
                    </a:cubicBezTo>
                    <a:cubicBezTo>
                      <a:pt x="184" y="1008"/>
                      <a:pt x="369" y="897"/>
                      <a:pt x="553" y="785"/>
                    </a:cubicBezTo>
                    <a:cubicBezTo>
                      <a:pt x="735" y="676"/>
                      <a:pt x="916" y="566"/>
                      <a:pt x="1098" y="456"/>
                    </a:cubicBezTo>
                    <a:cubicBezTo>
                      <a:pt x="1163" y="304"/>
                      <a:pt x="1228" y="152"/>
                      <a:pt x="1290" y="0"/>
                    </a:cubicBezTo>
                    <a:cubicBezTo>
                      <a:pt x="1211" y="46"/>
                      <a:pt x="1134" y="93"/>
                      <a:pt x="1056" y="141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9" name="Freeform: Shape 278">
                <a:extLst>
                  <a:ext uri="{FF2B5EF4-FFF2-40B4-BE49-F238E27FC236}">
                    <a16:creationId xmlns:a16="http://schemas.microsoft.com/office/drawing/2014/main" id="{BF13CA14-EACA-F649-B6F6-C75042BC692F}"/>
                  </a:ext>
                </a:extLst>
              </p:cNvPr>
              <p:cNvSpPr/>
              <p:nvPr/>
            </p:nvSpPr>
            <p:spPr>
              <a:xfrm>
                <a:off x="6381955" y="8291976"/>
                <a:ext cx="1798695" cy="1511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46" h="1215">
                    <a:moveTo>
                      <a:pt x="1104" y="207"/>
                    </a:moveTo>
                    <a:cubicBezTo>
                      <a:pt x="948" y="301"/>
                      <a:pt x="792" y="395"/>
                      <a:pt x="637" y="488"/>
                    </a:cubicBezTo>
                    <a:cubicBezTo>
                      <a:pt x="526" y="555"/>
                      <a:pt x="414" y="623"/>
                      <a:pt x="303" y="690"/>
                    </a:cubicBezTo>
                    <a:cubicBezTo>
                      <a:pt x="210" y="746"/>
                      <a:pt x="109" y="825"/>
                      <a:pt x="0" y="843"/>
                    </a:cubicBezTo>
                    <a:cubicBezTo>
                      <a:pt x="8" y="968"/>
                      <a:pt x="7" y="1091"/>
                      <a:pt x="7" y="1215"/>
                    </a:cubicBezTo>
                    <a:cubicBezTo>
                      <a:pt x="14" y="1212"/>
                      <a:pt x="21" y="1209"/>
                      <a:pt x="27" y="1206"/>
                    </a:cubicBezTo>
                    <a:cubicBezTo>
                      <a:pt x="127" y="1156"/>
                      <a:pt x="223" y="1092"/>
                      <a:pt x="317" y="1032"/>
                    </a:cubicBezTo>
                    <a:cubicBezTo>
                      <a:pt x="448" y="947"/>
                      <a:pt x="581" y="864"/>
                      <a:pt x="715" y="783"/>
                    </a:cubicBezTo>
                    <a:cubicBezTo>
                      <a:pt x="882" y="683"/>
                      <a:pt x="1049" y="581"/>
                      <a:pt x="1217" y="480"/>
                    </a:cubicBezTo>
                    <a:cubicBezTo>
                      <a:pt x="1223" y="476"/>
                      <a:pt x="1230" y="472"/>
                      <a:pt x="1238" y="467"/>
                    </a:cubicBezTo>
                    <a:cubicBezTo>
                      <a:pt x="1318" y="317"/>
                      <a:pt x="1389" y="161"/>
                      <a:pt x="1446" y="0"/>
                    </a:cubicBezTo>
                    <a:cubicBezTo>
                      <a:pt x="1332" y="68"/>
                      <a:pt x="1218" y="138"/>
                      <a:pt x="1104" y="207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0" name="Freeform: Shape 279">
                <a:extLst>
                  <a:ext uri="{FF2B5EF4-FFF2-40B4-BE49-F238E27FC236}">
                    <a16:creationId xmlns:a16="http://schemas.microsoft.com/office/drawing/2014/main" id="{899E014B-A9BD-CE47-883A-669F18819EEA}"/>
                  </a:ext>
                </a:extLst>
              </p:cNvPr>
              <p:cNvSpPr/>
              <p:nvPr/>
            </p:nvSpPr>
            <p:spPr>
              <a:xfrm>
                <a:off x="9289750" y="6860490"/>
                <a:ext cx="1263442" cy="11875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16" h="955">
                    <a:moveTo>
                      <a:pt x="612" y="244"/>
                    </a:moveTo>
                    <a:cubicBezTo>
                      <a:pt x="472" y="329"/>
                      <a:pt x="332" y="413"/>
                      <a:pt x="192" y="499"/>
                    </a:cubicBezTo>
                    <a:cubicBezTo>
                      <a:pt x="130" y="651"/>
                      <a:pt x="65" y="803"/>
                      <a:pt x="0" y="955"/>
                    </a:cubicBezTo>
                    <a:cubicBezTo>
                      <a:pt x="25" y="941"/>
                      <a:pt x="49" y="925"/>
                      <a:pt x="75" y="910"/>
                    </a:cubicBezTo>
                    <a:cubicBezTo>
                      <a:pt x="287" y="782"/>
                      <a:pt x="499" y="654"/>
                      <a:pt x="712" y="525"/>
                    </a:cubicBezTo>
                    <a:cubicBezTo>
                      <a:pt x="717" y="523"/>
                      <a:pt x="723" y="519"/>
                      <a:pt x="727" y="517"/>
                    </a:cubicBezTo>
                    <a:cubicBezTo>
                      <a:pt x="832" y="347"/>
                      <a:pt x="922" y="172"/>
                      <a:pt x="1016" y="0"/>
                    </a:cubicBezTo>
                    <a:cubicBezTo>
                      <a:pt x="881" y="81"/>
                      <a:pt x="747" y="163"/>
                      <a:pt x="612" y="244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1" name="Freeform: Shape 280">
                <a:extLst>
                  <a:ext uri="{FF2B5EF4-FFF2-40B4-BE49-F238E27FC236}">
                    <a16:creationId xmlns:a16="http://schemas.microsoft.com/office/drawing/2014/main" id="{93F7A2C0-1C77-7A41-80E2-D7E3830B739D}"/>
                  </a:ext>
                </a:extLst>
              </p:cNvPr>
              <p:cNvSpPr/>
              <p:nvPr/>
            </p:nvSpPr>
            <p:spPr>
              <a:xfrm>
                <a:off x="10194697" y="6033960"/>
                <a:ext cx="1730236" cy="14688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1" h="1181">
                    <a:moveTo>
                      <a:pt x="1142" y="149"/>
                    </a:moveTo>
                    <a:cubicBezTo>
                      <a:pt x="939" y="272"/>
                      <a:pt x="737" y="394"/>
                      <a:pt x="534" y="516"/>
                    </a:cubicBezTo>
                    <a:cubicBezTo>
                      <a:pt x="452" y="566"/>
                      <a:pt x="370" y="615"/>
                      <a:pt x="289" y="664"/>
                    </a:cubicBezTo>
                    <a:cubicBezTo>
                      <a:pt x="195" y="836"/>
                      <a:pt x="105" y="1011"/>
                      <a:pt x="0" y="1181"/>
                    </a:cubicBezTo>
                    <a:cubicBezTo>
                      <a:pt x="204" y="1057"/>
                      <a:pt x="407" y="935"/>
                      <a:pt x="611" y="812"/>
                    </a:cubicBezTo>
                    <a:lnTo>
                      <a:pt x="1200" y="456"/>
                    </a:lnTo>
                    <a:lnTo>
                      <a:pt x="1234" y="436"/>
                    </a:lnTo>
                    <a:cubicBezTo>
                      <a:pt x="1290" y="292"/>
                      <a:pt x="1342" y="147"/>
                      <a:pt x="1391" y="0"/>
                    </a:cubicBezTo>
                    <a:cubicBezTo>
                      <a:pt x="1271" y="71"/>
                      <a:pt x="1181" y="126"/>
                      <a:pt x="1142" y="149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2" name="Freeform: Shape 281">
                <a:extLst>
                  <a:ext uri="{FF2B5EF4-FFF2-40B4-BE49-F238E27FC236}">
                    <a16:creationId xmlns:a16="http://schemas.microsoft.com/office/drawing/2014/main" id="{AAC6A1F7-E698-7B47-BE9D-2B3EEDE66257}"/>
                  </a:ext>
                </a:extLst>
              </p:cNvPr>
              <p:cNvSpPr/>
              <p:nvPr/>
            </p:nvSpPr>
            <p:spPr>
              <a:xfrm>
                <a:off x="11730752" y="5419041"/>
                <a:ext cx="1212410" cy="11563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75" h="930">
                    <a:moveTo>
                      <a:pt x="157" y="494"/>
                    </a:moveTo>
                    <a:cubicBezTo>
                      <a:pt x="108" y="641"/>
                      <a:pt x="56" y="786"/>
                      <a:pt x="0" y="930"/>
                    </a:cubicBezTo>
                    <a:cubicBezTo>
                      <a:pt x="163" y="831"/>
                      <a:pt x="326" y="732"/>
                      <a:pt x="489" y="635"/>
                    </a:cubicBezTo>
                    <a:cubicBezTo>
                      <a:pt x="530" y="609"/>
                      <a:pt x="663" y="529"/>
                      <a:pt x="834" y="426"/>
                    </a:cubicBezTo>
                    <a:cubicBezTo>
                      <a:pt x="887" y="286"/>
                      <a:pt x="934" y="143"/>
                      <a:pt x="975" y="0"/>
                    </a:cubicBezTo>
                    <a:cubicBezTo>
                      <a:pt x="699" y="166"/>
                      <a:pt x="378" y="359"/>
                      <a:pt x="157" y="494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3" name="Freeform: Shape 282">
                <a:extLst>
                  <a:ext uri="{FF2B5EF4-FFF2-40B4-BE49-F238E27FC236}">
                    <a16:creationId xmlns:a16="http://schemas.microsoft.com/office/drawing/2014/main" id="{0BCCFD7B-D08E-4748-B3DC-2EB3CDFA3BD2}"/>
                  </a:ext>
                </a:extLst>
              </p:cNvPr>
              <p:cNvSpPr/>
              <p:nvPr/>
            </p:nvSpPr>
            <p:spPr>
              <a:xfrm>
                <a:off x="12767645" y="4872586"/>
                <a:ext cx="1076729" cy="10754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6" h="865">
                    <a:moveTo>
                      <a:pt x="866" y="0"/>
                    </a:moveTo>
                    <a:cubicBezTo>
                      <a:pt x="799" y="41"/>
                      <a:pt x="731" y="81"/>
                      <a:pt x="663" y="123"/>
                    </a:cubicBezTo>
                    <a:cubicBezTo>
                      <a:pt x="597" y="162"/>
                      <a:pt x="388" y="289"/>
                      <a:pt x="141" y="439"/>
                    </a:cubicBezTo>
                    <a:cubicBezTo>
                      <a:pt x="100" y="582"/>
                      <a:pt x="53" y="725"/>
                      <a:pt x="0" y="865"/>
                    </a:cubicBezTo>
                    <a:cubicBezTo>
                      <a:pt x="212" y="737"/>
                      <a:pt x="482" y="574"/>
                      <a:pt x="708" y="438"/>
                    </a:cubicBezTo>
                    <a:cubicBezTo>
                      <a:pt x="760" y="292"/>
                      <a:pt x="815" y="148"/>
                      <a:pt x="866" y="0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4" name="Freeform: Shape 283">
                <a:extLst>
                  <a:ext uri="{FF2B5EF4-FFF2-40B4-BE49-F238E27FC236}">
                    <a16:creationId xmlns:a16="http://schemas.microsoft.com/office/drawing/2014/main" id="{03B73097-FCC7-D844-BE4F-5EDAD49CF660}"/>
                  </a:ext>
                </a:extLst>
              </p:cNvPr>
              <p:cNvSpPr/>
              <p:nvPr/>
            </p:nvSpPr>
            <p:spPr>
              <a:xfrm>
                <a:off x="13648948" y="4557654"/>
                <a:ext cx="911174" cy="8588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3" h="691">
                    <a:moveTo>
                      <a:pt x="733" y="248"/>
                    </a:moveTo>
                    <a:lnTo>
                      <a:pt x="577" y="0"/>
                    </a:lnTo>
                    <a:lnTo>
                      <a:pt x="378" y="120"/>
                    </a:lnTo>
                    <a:cubicBezTo>
                      <a:pt x="305" y="164"/>
                      <a:pt x="232" y="209"/>
                      <a:pt x="158" y="253"/>
                    </a:cubicBezTo>
                    <a:cubicBezTo>
                      <a:pt x="107" y="401"/>
                      <a:pt x="52" y="545"/>
                      <a:pt x="0" y="691"/>
                    </a:cubicBezTo>
                    <a:cubicBezTo>
                      <a:pt x="210" y="563"/>
                      <a:pt x="383" y="459"/>
                      <a:pt x="432" y="429"/>
                    </a:cubicBezTo>
                    <a:cubicBezTo>
                      <a:pt x="532" y="369"/>
                      <a:pt x="633" y="309"/>
                      <a:pt x="733" y="248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5" name="Freeform: Shape 284">
                <a:extLst>
                  <a:ext uri="{FF2B5EF4-FFF2-40B4-BE49-F238E27FC236}">
                    <a16:creationId xmlns:a16="http://schemas.microsoft.com/office/drawing/2014/main" id="{B91B58FA-9D1C-5742-98DD-C0268F014716}"/>
                  </a:ext>
                </a:extLst>
              </p:cNvPr>
              <p:cNvSpPr/>
              <p:nvPr/>
            </p:nvSpPr>
            <p:spPr>
              <a:xfrm>
                <a:off x="14367183" y="4394593"/>
                <a:ext cx="506623" cy="470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8" h="379">
                    <a:moveTo>
                      <a:pt x="321" y="279"/>
                    </a:moveTo>
                    <a:cubicBezTo>
                      <a:pt x="326" y="276"/>
                      <a:pt x="331" y="273"/>
                      <a:pt x="336" y="270"/>
                    </a:cubicBezTo>
                    <a:cubicBezTo>
                      <a:pt x="409" y="226"/>
                      <a:pt x="430" y="131"/>
                      <a:pt x="381" y="61"/>
                    </a:cubicBezTo>
                    <a:cubicBezTo>
                      <a:pt x="337" y="-3"/>
                      <a:pt x="248" y="-18"/>
                      <a:pt x="181" y="22"/>
                    </a:cubicBezTo>
                    <a:lnTo>
                      <a:pt x="81" y="83"/>
                    </a:lnTo>
                    <a:cubicBezTo>
                      <a:pt x="54" y="99"/>
                      <a:pt x="26" y="116"/>
                      <a:pt x="0" y="131"/>
                    </a:cubicBezTo>
                    <a:cubicBezTo>
                      <a:pt x="46" y="203"/>
                      <a:pt x="102" y="294"/>
                      <a:pt x="156" y="379"/>
                    </a:cubicBezTo>
                    <a:cubicBezTo>
                      <a:pt x="158" y="378"/>
                      <a:pt x="161" y="376"/>
                      <a:pt x="163" y="374"/>
                    </a:cubicBezTo>
                    <a:cubicBezTo>
                      <a:pt x="216" y="343"/>
                      <a:pt x="268" y="311"/>
                      <a:pt x="321" y="279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6" name="Freeform: Shape 286">
                <a:extLst>
                  <a:ext uri="{FF2B5EF4-FFF2-40B4-BE49-F238E27FC236}">
                    <a16:creationId xmlns:a16="http://schemas.microsoft.com/office/drawing/2014/main" id="{5F9EA423-C903-7E4C-99A0-A7BAC4BBF690}"/>
                  </a:ext>
                </a:extLst>
              </p:cNvPr>
              <p:cNvSpPr/>
              <p:nvPr/>
            </p:nvSpPr>
            <p:spPr>
              <a:xfrm>
                <a:off x="9350744" y="7202799"/>
                <a:ext cx="382146" cy="902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726">
                    <a:moveTo>
                      <a:pt x="146" y="14"/>
                    </a:moveTo>
                    <a:cubicBezTo>
                      <a:pt x="113" y="-11"/>
                      <a:pt x="60" y="-2"/>
                      <a:pt x="44" y="32"/>
                    </a:cubicBezTo>
                    <a:cubicBezTo>
                      <a:pt x="34" y="55"/>
                      <a:pt x="27" y="87"/>
                      <a:pt x="28" y="137"/>
                    </a:cubicBezTo>
                    <a:cubicBezTo>
                      <a:pt x="31" y="304"/>
                      <a:pt x="70" y="522"/>
                      <a:pt x="8" y="613"/>
                    </a:cubicBezTo>
                    <a:cubicBezTo>
                      <a:pt x="-52" y="705"/>
                      <a:pt x="246" y="799"/>
                      <a:pt x="291" y="640"/>
                    </a:cubicBezTo>
                    <a:cubicBezTo>
                      <a:pt x="332" y="492"/>
                      <a:pt x="304" y="143"/>
                      <a:pt x="146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7" name="Freeform: Shape 287">
                <a:extLst>
                  <a:ext uri="{FF2B5EF4-FFF2-40B4-BE49-F238E27FC236}">
                    <a16:creationId xmlns:a16="http://schemas.microsoft.com/office/drawing/2014/main" id="{01B26170-125A-504E-8419-4E3097AFF229}"/>
                  </a:ext>
                </a:extLst>
              </p:cNvPr>
              <p:cNvSpPr/>
              <p:nvPr/>
            </p:nvSpPr>
            <p:spPr>
              <a:xfrm>
                <a:off x="9342031" y="7194089"/>
                <a:ext cx="399572" cy="9198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2" h="740">
                    <a:moveTo>
                      <a:pt x="109" y="13"/>
                    </a:moveTo>
                    <a:cubicBezTo>
                      <a:pt x="104" y="13"/>
                      <a:pt x="99" y="14"/>
                      <a:pt x="94" y="15"/>
                    </a:cubicBezTo>
                    <a:cubicBezTo>
                      <a:pt x="77" y="20"/>
                      <a:pt x="64" y="29"/>
                      <a:pt x="57" y="43"/>
                    </a:cubicBezTo>
                    <a:cubicBezTo>
                      <a:pt x="46" y="66"/>
                      <a:pt x="41" y="100"/>
                      <a:pt x="42" y="144"/>
                    </a:cubicBezTo>
                    <a:cubicBezTo>
                      <a:pt x="43" y="187"/>
                      <a:pt x="46" y="234"/>
                      <a:pt x="49" y="280"/>
                    </a:cubicBezTo>
                    <a:cubicBezTo>
                      <a:pt x="58" y="415"/>
                      <a:pt x="68" y="555"/>
                      <a:pt x="21" y="624"/>
                    </a:cubicBezTo>
                    <a:cubicBezTo>
                      <a:pt x="13" y="638"/>
                      <a:pt x="13" y="653"/>
                      <a:pt x="21" y="667"/>
                    </a:cubicBezTo>
                    <a:cubicBezTo>
                      <a:pt x="46" y="706"/>
                      <a:pt x="128" y="733"/>
                      <a:pt x="194" y="723"/>
                    </a:cubicBezTo>
                    <a:cubicBezTo>
                      <a:pt x="229" y="718"/>
                      <a:pt x="275" y="701"/>
                      <a:pt x="291" y="645"/>
                    </a:cubicBezTo>
                    <a:cubicBezTo>
                      <a:pt x="330" y="505"/>
                      <a:pt x="305" y="154"/>
                      <a:pt x="148" y="26"/>
                    </a:cubicBezTo>
                    <a:cubicBezTo>
                      <a:pt x="138" y="18"/>
                      <a:pt x="124" y="13"/>
                      <a:pt x="109" y="13"/>
                    </a:cubicBezTo>
                    <a:close/>
                    <a:moveTo>
                      <a:pt x="166" y="740"/>
                    </a:moveTo>
                    <a:cubicBezTo>
                      <a:pt x="101" y="740"/>
                      <a:pt x="33" y="713"/>
                      <a:pt x="10" y="674"/>
                    </a:cubicBezTo>
                    <a:cubicBezTo>
                      <a:pt x="-3" y="655"/>
                      <a:pt x="-3" y="636"/>
                      <a:pt x="10" y="617"/>
                    </a:cubicBezTo>
                    <a:cubicBezTo>
                      <a:pt x="53" y="550"/>
                      <a:pt x="44" y="414"/>
                      <a:pt x="35" y="281"/>
                    </a:cubicBezTo>
                    <a:cubicBezTo>
                      <a:pt x="32" y="235"/>
                      <a:pt x="28" y="187"/>
                      <a:pt x="27" y="144"/>
                    </a:cubicBezTo>
                    <a:cubicBezTo>
                      <a:pt x="27" y="99"/>
                      <a:pt x="33" y="63"/>
                      <a:pt x="44" y="37"/>
                    </a:cubicBezTo>
                    <a:cubicBezTo>
                      <a:pt x="52" y="20"/>
                      <a:pt x="70" y="7"/>
                      <a:pt x="90" y="2"/>
                    </a:cubicBezTo>
                    <a:cubicBezTo>
                      <a:pt x="114" y="-4"/>
                      <a:pt x="139" y="2"/>
                      <a:pt x="157" y="16"/>
                    </a:cubicBezTo>
                    <a:cubicBezTo>
                      <a:pt x="322" y="149"/>
                      <a:pt x="346" y="501"/>
                      <a:pt x="305" y="650"/>
                    </a:cubicBezTo>
                    <a:cubicBezTo>
                      <a:pt x="291" y="698"/>
                      <a:pt x="252" y="729"/>
                      <a:pt x="195" y="738"/>
                    </a:cubicBezTo>
                    <a:cubicBezTo>
                      <a:pt x="185" y="740"/>
                      <a:pt x="175" y="740"/>
                      <a:pt x="166" y="740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8" name="Freeform: Shape 288">
                <a:extLst>
                  <a:ext uri="{FF2B5EF4-FFF2-40B4-BE49-F238E27FC236}">
                    <a16:creationId xmlns:a16="http://schemas.microsoft.com/office/drawing/2014/main" id="{984B28B8-54B4-D449-B928-0FC98E9CBA70}"/>
                  </a:ext>
                </a:extLst>
              </p:cNvPr>
              <p:cNvSpPr/>
              <p:nvPr/>
            </p:nvSpPr>
            <p:spPr>
              <a:xfrm>
                <a:off x="9586006" y="7096997"/>
                <a:ext cx="408286" cy="941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9" h="757">
                    <a:moveTo>
                      <a:pt x="69" y="0"/>
                    </a:moveTo>
                    <a:cubicBezTo>
                      <a:pt x="69" y="0"/>
                      <a:pt x="-27" y="10"/>
                      <a:pt x="8" y="177"/>
                    </a:cubicBezTo>
                    <a:cubicBezTo>
                      <a:pt x="43" y="343"/>
                      <a:pt x="56" y="802"/>
                      <a:pt x="251" y="753"/>
                    </a:cubicBezTo>
                    <a:cubicBezTo>
                      <a:pt x="446" y="705"/>
                      <a:pt x="238" y="2"/>
                      <a:pt x="6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9" name="Freeform: Shape 289">
                <a:extLst>
                  <a:ext uri="{FF2B5EF4-FFF2-40B4-BE49-F238E27FC236}">
                    <a16:creationId xmlns:a16="http://schemas.microsoft.com/office/drawing/2014/main" id="{ACB0267F-EF57-5B4B-89D7-11FB7B97025D}"/>
                  </a:ext>
                </a:extLst>
              </p:cNvPr>
              <p:cNvSpPr/>
              <p:nvPr/>
            </p:nvSpPr>
            <p:spPr>
              <a:xfrm>
                <a:off x="9577293" y="7087038"/>
                <a:ext cx="426957" cy="9597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4" h="772">
                    <a:moveTo>
                      <a:pt x="77" y="15"/>
                    </a:moveTo>
                    <a:cubicBezTo>
                      <a:pt x="73" y="15"/>
                      <a:pt x="51" y="19"/>
                      <a:pt x="35" y="43"/>
                    </a:cubicBezTo>
                    <a:cubicBezTo>
                      <a:pt x="13" y="72"/>
                      <a:pt x="9" y="121"/>
                      <a:pt x="23" y="183"/>
                    </a:cubicBezTo>
                    <a:cubicBezTo>
                      <a:pt x="29" y="217"/>
                      <a:pt x="36" y="260"/>
                      <a:pt x="42" y="311"/>
                    </a:cubicBezTo>
                    <a:cubicBezTo>
                      <a:pt x="64" y="468"/>
                      <a:pt x="93" y="683"/>
                      <a:pt x="181" y="742"/>
                    </a:cubicBezTo>
                    <a:cubicBezTo>
                      <a:pt x="203" y="758"/>
                      <a:pt x="228" y="761"/>
                      <a:pt x="257" y="754"/>
                    </a:cubicBezTo>
                    <a:cubicBezTo>
                      <a:pt x="316" y="740"/>
                      <a:pt x="341" y="653"/>
                      <a:pt x="325" y="515"/>
                    </a:cubicBezTo>
                    <a:cubicBezTo>
                      <a:pt x="301" y="296"/>
                      <a:pt x="178" y="17"/>
                      <a:pt x="77" y="15"/>
                    </a:cubicBezTo>
                    <a:close/>
                    <a:moveTo>
                      <a:pt x="231" y="772"/>
                    </a:moveTo>
                    <a:cubicBezTo>
                      <a:pt x="210" y="772"/>
                      <a:pt x="190" y="766"/>
                      <a:pt x="172" y="754"/>
                    </a:cubicBezTo>
                    <a:cubicBezTo>
                      <a:pt x="79" y="692"/>
                      <a:pt x="50" y="473"/>
                      <a:pt x="28" y="313"/>
                    </a:cubicBezTo>
                    <a:cubicBezTo>
                      <a:pt x="21" y="263"/>
                      <a:pt x="15" y="219"/>
                      <a:pt x="8" y="186"/>
                    </a:cubicBezTo>
                    <a:cubicBezTo>
                      <a:pt x="-6" y="119"/>
                      <a:pt x="-1" y="67"/>
                      <a:pt x="23" y="34"/>
                    </a:cubicBezTo>
                    <a:cubicBezTo>
                      <a:pt x="45" y="4"/>
                      <a:pt x="74" y="0"/>
                      <a:pt x="75" y="0"/>
                    </a:cubicBezTo>
                    <a:lnTo>
                      <a:pt x="76" y="0"/>
                    </a:lnTo>
                    <a:cubicBezTo>
                      <a:pt x="195" y="2"/>
                      <a:pt x="316" y="308"/>
                      <a:pt x="340" y="513"/>
                    </a:cubicBezTo>
                    <a:cubicBezTo>
                      <a:pt x="356" y="660"/>
                      <a:pt x="328" y="752"/>
                      <a:pt x="260" y="768"/>
                    </a:cubicBezTo>
                    <a:cubicBezTo>
                      <a:pt x="250" y="770"/>
                      <a:pt x="240" y="772"/>
                      <a:pt x="231" y="772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0" name="Freeform: Shape 290">
                <a:extLst>
                  <a:ext uri="{FF2B5EF4-FFF2-40B4-BE49-F238E27FC236}">
                    <a16:creationId xmlns:a16="http://schemas.microsoft.com/office/drawing/2014/main" id="{B3D74B22-5DA0-A141-ABA8-ADDA3EFBD9A3}"/>
                  </a:ext>
                </a:extLst>
              </p:cNvPr>
              <p:cNvSpPr/>
              <p:nvPr/>
            </p:nvSpPr>
            <p:spPr>
              <a:xfrm>
                <a:off x="10025412" y="6925218"/>
                <a:ext cx="407041" cy="9161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8" h="737">
                    <a:moveTo>
                      <a:pt x="157" y="31"/>
                    </a:moveTo>
                    <a:cubicBezTo>
                      <a:pt x="126" y="-6"/>
                      <a:pt x="62" y="-11"/>
                      <a:pt x="27" y="24"/>
                    </a:cubicBezTo>
                    <a:cubicBezTo>
                      <a:pt x="14" y="38"/>
                      <a:pt x="3" y="58"/>
                      <a:pt x="1" y="87"/>
                    </a:cubicBezTo>
                    <a:cubicBezTo>
                      <a:pt x="-5" y="183"/>
                      <a:pt x="20" y="753"/>
                      <a:pt x="236" y="737"/>
                    </a:cubicBezTo>
                    <a:cubicBezTo>
                      <a:pt x="425" y="723"/>
                      <a:pt x="284" y="179"/>
                      <a:pt x="157" y="31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1" name="Freeform: Shape 291">
                <a:extLst>
                  <a:ext uri="{FF2B5EF4-FFF2-40B4-BE49-F238E27FC236}">
                    <a16:creationId xmlns:a16="http://schemas.microsoft.com/office/drawing/2014/main" id="{E7CDF4C2-D913-D240-8A4C-6D2BC2728BF2}"/>
                  </a:ext>
                </a:extLst>
              </p:cNvPr>
              <p:cNvSpPr/>
              <p:nvPr/>
            </p:nvSpPr>
            <p:spPr>
              <a:xfrm>
                <a:off x="10016695" y="6915260"/>
                <a:ext cx="424468" cy="9335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2" h="751">
                    <a:moveTo>
                      <a:pt x="93" y="15"/>
                    </a:moveTo>
                    <a:cubicBezTo>
                      <a:pt x="72" y="15"/>
                      <a:pt x="52" y="22"/>
                      <a:pt x="39" y="35"/>
                    </a:cubicBezTo>
                    <a:cubicBezTo>
                      <a:pt x="25" y="50"/>
                      <a:pt x="17" y="70"/>
                      <a:pt x="15" y="95"/>
                    </a:cubicBezTo>
                    <a:cubicBezTo>
                      <a:pt x="9" y="184"/>
                      <a:pt x="30" y="578"/>
                      <a:pt x="153" y="700"/>
                    </a:cubicBezTo>
                    <a:cubicBezTo>
                      <a:pt x="180" y="727"/>
                      <a:pt x="210" y="739"/>
                      <a:pt x="243" y="737"/>
                    </a:cubicBezTo>
                    <a:cubicBezTo>
                      <a:pt x="273" y="735"/>
                      <a:pt x="297" y="716"/>
                      <a:pt x="311" y="681"/>
                    </a:cubicBezTo>
                    <a:cubicBezTo>
                      <a:pt x="371" y="535"/>
                      <a:pt x="257" y="156"/>
                      <a:pt x="159" y="43"/>
                    </a:cubicBezTo>
                    <a:cubicBezTo>
                      <a:pt x="144" y="26"/>
                      <a:pt x="121" y="16"/>
                      <a:pt x="97" y="15"/>
                    </a:cubicBezTo>
                    <a:cubicBezTo>
                      <a:pt x="96" y="15"/>
                      <a:pt x="95" y="15"/>
                      <a:pt x="93" y="15"/>
                    </a:cubicBezTo>
                    <a:close/>
                    <a:moveTo>
                      <a:pt x="234" y="751"/>
                    </a:moveTo>
                    <a:cubicBezTo>
                      <a:pt x="200" y="751"/>
                      <a:pt x="170" y="737"/>
                      <a:pt x="143" y="711"/>
                    </a:cubicBezTo>
                    <a:cubicBezTo>
                      <a:pt x="5" y="575"/>
                      <a:pt x="-3" y="149"/>
                      <a:pt x="1" y="94"/>
                    </a:cubicBezTo>
                    <a:cubicBezTo>
                      <a:pt x="2" y="66"/>
                      <a:pt x="12" y="42"/>
                      <a:pt x="29" y="26"/>
                    </a:cubicBezTo>
                    <a:cubicBezTo>
                      <a:pt x="45" y="9"/>
                      <a:pt x="70" y="-1"/>
                      <a:pt x="97" y="0"/>
                    </a:cubicBezTo>
                    <a:cubicBezTo>
                      <a:pt x="126" y="1"/>
                      <a:pt x="153" y="14"/>
                      <a:pt x="170" y="34"/>
                    </a:cubicBezTo>
                    <a:cubicBezTo>
                      <a:pt x="270" y="150"/>
                      <a:pt x="388" y="531"/>
                      <a:pt x="324" y="687"/>
                    </a:cubicBezTo>
                    <a:cubicBezTo>
                      <a:pt x="308" y="727"/>
                      <a:pt x="280" y="749"/>
                      <a:pt x="243" y="751"/>
                    </a:cubicBezTo>
                    <a:cubicBezTo>
                      <a:pt x="241" y="751"/>
                      <a:pt x="237" y="751"/>
                      <a:pt x="234" y="751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2" name="Freeform: Shape 292">
                <a:extLst>
                  <a:ext uri="{FF2B5EF4-FFF2-40B4-BE49-F238E27FC236}">
                    <a16:creationId xmlns:a16="http://schemas.microsoft.com/office/drawing/2014/main" id="{CEEFD059-FFE2-CB4D-8DDC-091EE5F6913B}"/>
                  </a:ext>
                </a:extLst>
              </p:cNvPr>
              <p:cNvSpPr/>
              <p:nvPr/>
            </p:nvSpPr>
            <p:spPr>
              <a:xfrm>
                <a:off x="9773967" y="6989946"/>
                <a:ext cx="492930" cy="9634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775">
                    <a:moveTo>
                      <a:pt x="137" y="16"/>
                    </a:moveTo>
                    <a:cubicBezTo>
                      <a:pt x="100" y="-10"/>
                      <a:pt x="49" y="-5"/>
                      <a:pt x="21" y="30"/>
                    </a:cubicBezTo>
                    <a:lnTo>
                      <a:pt x="20" y="30"/>
                    </a:lnTo>
                    <a:cubicBezTo>
                      <a:pt x="-46" y="112"/>
                      <a:pt x="64" y="226"/>
                      <a:pt x="136" y="534"/>
                    </a:cubicBezTo>
                    <a:cubicBezTo>
                      <a:pt x="164" y="651"/>
                      <a:pt x="173" y="739"/>
                      <a:pt x="239" y="767"/>
                    </a:cubicBezTo>
                    <a:cubicBezTo>
                      <a:pt x="270" y="780"/>
                      <a:pt x="310" y="777"/>
                      <a:pt x="340" y="760"/>
                    </a:cubicBezTo>
                    <a:cubicBezTo>
                      <a:pt x="441" y="701"/>
                      <a:pt x="387" y="472"/>
                      <a:pt x="331" y="321"/>
                    </a:cubicBezTo>
                    <a:cubicBezTo>
                      <a:pt x="277" y="173"/>
                      <a:pt x="213" y="71"/>
                      <a:pt x="137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3" name="Freeform: Shape 293">
                <a:extLst>
                  <a:ext uri="{FF2B5EF4-FFF2-40B4-BE49-F238E27FC236}">
                    <a16:creationId xmlns:a16="http://schemas.microsoft.com/office/drawing/2014/main" id="{BAF1D1A1-6229-8441-B910-B2DF88A4AE01}"/>
                  </a:ext>
                </a:extLst>
              </p:cNvPr>
              <p:cNvSpPr/>
              <p:nvPr/>
            </p:nvSpPr>
            <p:spPr>
              <a:xfrm>
                <a:off x="9766499" y="6981233"/>
                <a:ext cx="510357" cy="9808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1" h="789">
                    <a:moveTo>
                      <a:pt x="92" y="13"/>
                    </a:moveTo>
                    <a:cubicBezTo>
                      <a:pt x="70" y="13"/>
                      <a:pt x="48" y="23"/>
                      <a:pt x="33" y="41"/>
                    </a:cubicBezTo>
                    <a:cubicBezTo>
                      <a:pt x="-4" y="87"/>
                      <a:pt x="18" y="144"/>
                      <a:pt x="57" y="248"/>
                    </a:cubicBezTo>
                    <a:cubicBezTo>
                      <a:pt x="86" y="322"/>
                      <a:pt x="121" y="413"/>
                      <a:pt x="150" y="539"/>
                    </a:cubicBezTo>
                    <a:cubicBezTo>
                      <a:pt x="154" y="557"/>
                      <a:pt x="159" y="573"/>
                      <a:pt x="162" y="590"/>
                    </a:cubicBezTo>
                    <a:cubicBezTo>
                      <a:pt x="182" y="680"/>
                      <a:pt x="196" y="745"/>
                      <a:pt x="248" y="767"/>
                    </a:cubicBezTo>
                    <a:cubicBezTo>
                      <a:pt x="277" y="780"/>
                      <a:pt x="315" y="777"/>
                      <a:pt x="343" y="761"/>
                    </a:cubicBezTo>
                    <a:cubicBezTo>
                      <a:pt x="455" y="696"/>
                      <a:pt x="363" y="415"/>
                      <a:pt x="331" y="331"/>
                    </a:cubicBezTo>
                    <a:cubicBezTo>
                      <a:pt x="277" y="181"/>
                      <a:pt x="214" y="82"/>
                      <a:pt x="140" y="29"/>
                    </a:cubicBezTo>
                    <a:cubicBezTo>
                      <a:pt x="125" y="19"/>
                      <a:pt x="109" y="13"/>
                      <a:pt x="92" y="13"/>
                    </a:cubicBezTo>
                    <a:close/>
                    <a:moveTo>
                      <a:pt x="289" y="789"/>
                    </a:moveTo>
                    <a:cubicBezTo>
                      <a:pt x="273" y="789"/>
                      <a:pt x="257" y="787"/>
                      <a:pt x="243" y="781"/>
                    </a:cubicBezTo>
                    <a:cubicBezTo>
                      <a:pt x="183" y="756"/>
                      <a:pt x="167" y="684"/>
                      <a:pt x="148" y="593"/>
                    </a:cubicBezTo>
                    <a:cubicBezTo>
                      <a:pt x="144" y="577"/>
                      <a:pt x="141" y="560"/>
                      <a:pt x="136" y="543"/>
                    </a:cubicBezTo>
                    <a:cubicBezTo>
                      <a:pt x="107" y="418"/>
                      <a:pt x="73" y="327"/>
                      <a:pt x="44" y="254"/>
                    </a:cubicBezTo>
                    <a:cubicBezTo>
                      <a:pt x="4" y="148"/>
                      <a:pt x="-20" y="85"/>
                      <a:pt x="22" y="32"/>
                    </a:cubicBezTo>
                    <a:cubicBezTo>
                      <a:pt x="53" y="-5"/>
                      <a:pt x="108" y="-11"/>
                      <a:pt x="148" y="18"/>
                    </a:cubicBezTo>
                    <a:cubicBezTo>
                      <a:pt x="225" y="73"/>
                      <a:pt x="290" y="173"/>
                      <a:pt x="345" y="325"/>
                    </a:cubicBezTo>
                    <a:cubicBezTo>
                      <a:pt x="377" y="412"/>
                      <a:pt x="472" y="703"/>
                      <a:pt x="351" y="773"/>
                    </a:cubicBezTo>
                    <a:cubicBezTo>
                      <a:pt x="333" y="784"/>
                      <a:pt x="310" y="789"/>
                      <a:pt x="289" y="789"/>
                    </a:cubicBez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4" name="Freeform: Shape 294">
                <a:extLst>
                  <a:ext uri="{FF2B5EF4-FFF2-40B4-BE49-F238E27FC236}">
                    <a16:creationId xmlns:a16="http://schemas.microsoft.com/office/drawing/2014/main" id="{C9505001-0005-B94A-938C-C85ACAA42BBD}"/>
                  </a:ext>
                </a:extLst>
              </p:cNvPr>
              <p:cNvSpPr/>
              <p:nvPr/>
            </p:nvSpPr>
            <p:spPr>
              <a:xfrm>
                <a:off x="12043190" y="4829019"/>
                <a:ext cx="612429" cy="10854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3" h="873">
                    <a:moveTo>
                      <a:pt x="386" y="0"/>
                    </a:moveTo>
                    <a:cubicBezTo>
                      <a:pt x="373" y="1"/>
                      <a:pt x="356" y="32"/>
                      <a:pt x="350" y="40"/>
                    </a:cubicBezTo>
                    <a:cubicBezTo>
                      <a:pt x="306" y="104"/>
                      <a:pt x="274" y="174"/>
                      <a:pt x="252" y="248"/>
                    </a:cubicBezTo>
                    <a:cubicBezTo>
                      <a:pt x="241" y="286"/>
                      <a:pt x="232" y="325"/>
                      <a:pt x="228" y="364"/>
                    </a:cubicBezTo>
                    <a:cubicBezTo>
                      <a:pt x="224" y="402"/>
                      <a:pt x="225" y="441"/>
                      <a:pt x="210" y="478"/>
                    </a:cubicBezTo>
                    <a:cubicBezTo>
                      <a:pt x="195" y="516"/>
                      <a:pt x="169" y="548"/>
                      <a:pt x="143" y="580"/>
                    </a:cubicBezTo>
                    <a:cubicBezTo>
                      <a:pt x="94" y="639"/>
                      <a:pt x="24" y="690"/>
                      <a:pt x="4" y="768"/>
                    </a:cubicBezTo>
                    <a:cubicBezTo>
                      <a:pt x="-6" y="804"/>
                      <a:pt x="0" y="860"/>
                      <a:pt x="41" y="871"/>
                    </a:cubicBezTo>
                    <a:cubicBezTo>
                      <a:pt x="65" y="877"/>
                      <a:pt x="91" y="870"/>
                      <a:pt x="115" y="863"/>
                    </a:cubicBezTo>
                    <a:cubicBezTo>
                      <a:pt x="182" y="839"/>
                      <a:pt x="243" y="795"/>
                      <a:pt x="299" y="753"/>
                    </a:cubicBezTo>
                    <a:cubicBezTo>
                      <a:pt x="334" y="725"/>
                      <a:pt x="367" y="696"/>
                      <a:pt x="399" y="665"/>
                    </a:cubicBezTo>
                    <a:cubicBezTo>
                      <a:pt x="413" y="650"/>
                      <a:pt x="440" y="627"/>
                      <a:pt x="443" y="605"/>
                    </a:cubicBezTo>
                    <a:cubicBezTo>
                      <a:pt x="448" y="552"/>
                      <a:pt x="584" y="-5"/>
                      <a:pt x="386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5" name="Freeform: Shape 295">
                <a:extLst>
                  <a:ext uri="{FF2B5EF4-FFF2-40B4-BE49-F238E27FC236}">
                    <a16:creationId xmlns:a16="http://schemas.microsoft.com/office/drawing/2014/main" id="{D5138FAD-1288-564F-9BA3-4E46796A34DF}"/>
                  </a:ext>
                </a:extLst>
              </p:cNvPr>
              <p:cNvSpPr/>
              <p:nvPr/>
            </p:nvSpPr>
            <p:spPr>
              <a:xfrm>
                <a:off x="12444004" y="4568861"/>
                <a:ext cx="1248505" cy="17800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4" h="1431">
                    <a:moveTo>
                      <a:pt x="45" y="235"/>
                    </a:moveTo>
                    <a:cubicBezTo>
                      <a:pt x="23" y="267"/>
                      <a:pt x="20" y="355"/>
                      <a:pt x="14" y="397"/>
                    </a:cubicBezTo>
                    <a:cubicBezTo>
                      <a:pt x="-16" y="587"/>
                      <a:pt x="3" y="784"/>
                      <a:pt x="60" y="966"/>
                    </a:cubicBezTo>
                    <a:cubicBezTo>
                      <a:pt x="88" y="1057"/>
                      <a:pt x="126" y="1144"/>
                      <a:pt x="173" y="1225"/>
                    </a:cubicBezTo>
                    <a:cubicBezTo>
                      <a:pt x="205" y="1283"/>
                      <a:pt x="264" y="1409"/>
                      <a:pt x="347" y="1386"/>
                    </a:cubicBezTo>
                    <a:cubicBezTo>
                      <a:pt x="347" y="1386"/>
                      <a:pt x="402" y="1372"/>
                      <a:pt x="405" y="1303"/>
                    </a:cubicBezTo>
                    <a:cubicBezTo>
                      <a:pt x="405" y="1303"/>
                      <a:pt x="470" y="1455"/>
                      <a:pt x="575" y="1428"/>
                    </a:cubicBezTo>
                    <a:cubicBezTo>
                      <a:pt x="681" y="1402"/>
                      <a:pt x="645" y="1208"/>
                      <a:pt x="645" y="1208"/>
                    </a:cubicBezTo>
                    <a:cubicBezTo>
                      <a:pt x="645" y="1208"/>
                      <a:pt x="692" y="1356"/>
                      <a:pt x="779" y="1303"/>
                    </a:cubicBezTo>
                    <a:cubicBezTo>
                      <a:pt x="866" y="1250"/>
                      <a:pt x="812" y="1133"/>
                      <a:pt x="812" y="1133"/>
                    </a:cubicBezTo>
                    <a:cubicBezTo>
                      <a:pt x="812" y="1133"/>
                      <a:pt x="863" y="1269"/>
                      <a:pt x="953" y="1220"/>
                    </a:cubicBezTo>
                    <a:cubicBezTo>
                      <a:pt x="1044" y="1170"/>
                      <a:pt x="1044" y="665"/>
                      <a:pt x="694" y="140"/>
                    </a:cubicBezTo>
                    <a:cubicBezTo>
                      <a:pt x="694" y="140"/>
                      <a:pt x="376" y="-231"/>
                      <a:pt x="45" y="235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6" name="Freeform: Shape 319">
                <a:extLst>
                  <a:ext uri="{FF2B5EF4-FFF2-40B4-BE49-F238E27FC236}">
                    <a16:creationId xmlns:a16="http://schemas.microsoft.com/office/drawing/2014/main" id="{AF742B46-5E89-B148-BCC2-D6CC9EF1052D}"/>
                  </a:ext>
                </a:extLst>
              </p:cNvPr>
              <p:cNvSpPr/>
              <p:nvPr/>
            </p:nvSpPr>
            <p:spPr>
              <a:xfrm>
                <a:off x="12751153" y="5166180"/>
                <a:ext cx="952662" cy="1187686"/>
              </a:xfrm>
              <a:custGeom>
                <a:avLst/>
                <a:gdLst>
                  <a:gd name="connsiteX0" fmla="*/ 773549 w 952662"/>
                  <a:gd name="connsiteY0" fmla="*/ 2659 h 1187686"/>
                  <a:gd name="connsiteX1" fmla="*/ 785980 w 952662"/>
                  <a:gd name="connsiteY1" fmla="*/ 3903 h 1187686"/>
                  <a:gd name="connsiteX2" fmla="*/ 886675 w 952662"/>
                  <a:gd name="connsiteY2" fmla="*/ 288657 h 1187686"/>
                  <a:gd name="connsiteX3" fmla="*/ 861812 w 952662"/>
                  <a:gd name="connsiteY3" fmla="*/ 935262 h 1187686"/>
                  <a:gd name="connsiteX4" fmla="*/ 825761 w 952662"/>
                  <a:gd name="connsiteY4" fmla="*/ 940236 h 1187686"/>
                  <a:gd name="connsiteX5" fmla="*/ 778521 w 952662"/>
                  <a:gd name="connsiteY5" fmla="*/ 929044 h 1187686"/>
                  <a:gd name="connsiteX6" fmla="*/ 721336 w 952662"/>
                  <a:gd name="connsiteY6" fmla="*/ 870601 h 1187686"/>
                  <a:gd name="connsiteX7" fmla="*/ 677826 w 952662"/>
                  <a:gd name="connsiteY7" fmla="*/ 1024792 h 1187686"/>
                  <a:gd name="connsiteX8" fmla="*/ 620641 w 952662"/>
                  <a:gd name="connsiteY8" fmla="*/ 1044687 h 1187686"/>
                  <a:gd name="connsiteX9" fmla="*/ 598265 w 952662"/>
                  <a:gd name="connsiteY9" fmla="*/ 1040957 h 1187686"/>
                  <a:gd name="connsiteX10" fmla="*/ 511244 w 952662"/>
                  <a:gd name="connsiteY10" fmla="*/ 952670 h 1187686"/>
                  <a:gd name="connsiteX11" fmla="*/ 486381 w 952662"/>
                  <a:gd name="connsiteY11" fmla="*/ 1131730 h 1187686"/>
                  <a:gd name="connsiteX12" fmla="*/ 409306 w 952662"/>
                  <a:gd name="connsiteY12" fmla="*/ 1186443 h 1187686"/>
                  <a:gd name="connsiteX13" fmla="*/ 390659 w 952662"/>
                  <a:gd name="connsiteY13" fmla="*/ 1187686 h 1187686"/>
                  <a:gd name="connsiteX14" fmla="*/ 200457 w 952662"/>
                  <a:gd name="connsiteY14" fmla="*/ 1048418 h 1187686"/>
                  <a:gd name="connsiteX15" fmla="*/ 128354 w 952662"/>
                  <a:gd name="connsiteY15" fmla="*/ 1137947 h 1187686"/>
                  <a:gd name="connsiteX16" fmla="*/ 107221 w 952662"/>
                  <a:gd name="connsiteY16" fmla="*/ 1140434 h 1187686"/>
                  <a:gd name="connsiteX17" fmla="*/ 2796 w 952662"/>
                  <a:gd name="connsiteY17" fmla="*/ 1089452 h 1187686"/>
                  <a:gd name="connsiteX18" fmla="*/ 2796 w 952662"/>
                  <a:gd name="connsiteY18" fmla="*/ 1077017 h 1187686"/>
                  <a:gd name="connsiteX19" fmla="*/ 15228 w 952662"/>
                  <a:gd name="connsiteY19" fmla="*/ 1077017 h 1187686"/>
                  <a:gd name="connsiteX20" fmla="*/ 123382 w 952662"/>
                  <a:gd name="connsiteY20" fmla="*/ 1120539 h 1187686"/>
                  <a:gd name="connsiteX21" fmla="*/ 188025 w 952662"/>
                  <a:gd name="connsiteY21" fmla="*/ 1021061 h 1187686"/>
                  <a:gd name="connsiteX22" fmla="*/ 1553 w 952662"/>
                  <a:gd name="connsiteY22" fmla="*/ 490099 h 1187686"/>
                  <a:gd name="connsiteX23" fmla="*/ 2796 w 952662"/>
                  <a:gd name="connsiteY23" fmla="*/ 477665 h 1187686"/>
                  <a:gd name="connsiteX24" fmla="*/ 16471 w 952662"/>
                  <a:gd name="connsiteY24" fmla="*/ 480152 h 1187686"/>
                  <a:gd name="connsiteX25" fmla="*/ 206673 w 952662"/>
                  <a:gd name="connsiteY25" fmla="*/ 1021061 h 1187686"/>
                  <a:gd name="connsiteX26" fmla="*/ 408063 w 952662"/>
                  <a:gd name="connsiteY26" fmla="*/ 1169034 h 1187686"/>
                  <a:gd name="connsiteX27" fmla="*/ 468977 w 952662"/>
                  <a:gd name="connsiteY27" fmla="*/ 1123026 h 1187686"/>
                  <a:gd name="connsiteX28" fmla="*/ 324772 w 952662"/>
                  <a:gd name="connsiteY28" fmla="*/ 420465 h 1187686"/>
                  <a:gd name="connsiteX29" fmla="*/ 328501 w 952662"/>
                  <a:gd name="connsiteY29" fmla="*/ 409274 h 1187686"/>
                  <a:gd name="connsiteX30" fmla="*/ 339690 w 952662"/>
                  <a:gd name="connsiteY30" fmla="*/ 411761 h 1187686"/>
                  <a:gd name="connsiteX31" fmla="*/ 505028 w 952662"/>
                  <a:gd name="connsiteY31" fmla="*/ 896714 h 1187686"/>
                  <a:gd name="connsiteX32" fmla="*/ 507515 w 952662"/>
                  <a:gd name="connsiteY32" fmla="*/ 900445 h 1187686"/>
                  <a:gd name="connsiteX33" fmla="*/ 603237 w 952662"/>
                  <a:gd name="connsiteY33" fmla="*/ 1024792 h 1187686"/>
                  <a:gd name="connsiteX34" fmla="*/ 666638 w 952662"/>
                  <a:gd name="connsiteY34" fmla="*/ 1009870 h 1187686"/>
                  <a:gd name="connsiteX35" fmla="*/ 693987 w 952662"/>
                  <a:gd name="connsiteY35" fmla="*/ 808428 h 1187686"/>
                  <a:gd name="connsiteX36" fmla="*/ 690258 w 952662"/>
                  <a:gd name="connsiteY36" fmla="*/ 795993 h 1187686"/>
                  <a:gd name="connsiteX37" fmla="*/ 690258 w 952662"/>
                  <a:gd name="connsiteY37" fmla="*/ 792263 h 1187686"/>
                  <a:gd name="connsiteX38" fmla="*/ 629343 w 952662"/>
                  <a:gd name="connsiteY38" fmla="*/ 578386 h 1187686"/>
                  <a:gd name="connsiteX39" fmla="*/ 565943 w 952662"/>
                  <a:gd name="connsiteY39" fmla="*/ 364509 h 1187686"/>
                  <a:gd name="connsiteX40" fmla="*/ 572158 w 952662"/>
                  <a:gd name="connsiteY40" fmla="*/ 353318 h 1187686"/>
                  <a:gd name="connsiteX41" fmla="*/ 583347 w 952662"/>
                  <a:gd name="connsiteY41" fmla="*/ 359535 h 1187686"/>
                  <a:gd name="connsiteX42" fmla="*/ 645504 w 952662"/>
                  <a:gd name="connsiteY42" fmla="*/ 573412 h 1187686"/>
                  <a:gd name="connsiteX43" fmla="*/ 710148 w 952662"/>
                  <a:gd name="connsiteY43" fmla="*/ 802210 h 1187686"/>
                  <a:gd name="connsiteX44" fmla="*/ 787223 w 952662"/>
                  <a:gd name="connsiteY44" fmla="*/ 912879 h 1187686"/>
                  <a:gd name="connsiteX45" fmla="*/ 855596 w 952662"/>
                  <a:gd name="connsiteY45" fmla="*/ 919097 h 1187686"/>
                  <a:gd name="connsiteX46" fmla="*/ 869271 w 952662"/>
                  <a:gd name="connsiteY46" fmla="*/ 293631 h 1187686"/>
                  <a:gd name="connsiteX47" fmla="*/ 772305 w 952662"/>
                  <a:gd name="connsiteY47" fmla="*/ 13850 h 1187686"/>
                  <a:gd name="connsiteX48" fmla="*/ 773549 w 952662"/>
                  <a:gd name="connsiteY48" fmla="*/ 2659 h 118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952662" h="1187686">
                    <a:moveTo>
                      <a:pt x="773549" y="2659"/>
                    </a:moveTo>
                    <a:cubicBezTo>
                      <a:pt x="776035" y="-1072"/>
                      <a:pt x="782251" y="-1072"/>
                      <a:pt x="785980" y="3903"/>
                    </a:cubicBezTo>
                    <a:cubicBezTo>
                      <a:pt x="787223" y="6390"/>
                      <a:pt x="805870" y="31259"/>
                      <a:pt x="886675" y="288657"/>
                    </a:cubicBezTo>
                    <a:cubicBezTo>
                      <a:pt x="973695" y="560977"/>
                      <a:pt x="983641" y="894227"/>
                      <a:pt x="861812" y="935262"/>
                    </a:cubicBezTo>
                    <a:cubicBezTo>
                      <a:pt x="849381" y="938992"/>
                      <a:pt x="836949" y="940236"/>
                      <a:pt x="825761" y="940236"/>
                    </a:cubicBezTo>
                    <a:cubicBezTo>
                      <a:pt x="809600" y="940236"/>
                      <a:pt x="793439" y="937749"/>
                      <a:pt x="778521" y="929044"/>
                    </a:cubicBezTo>
                    <a:cubicBezTo>
                      <a:pt x="753658" y="915366"/>
                      <a:pt x="736254" y="892984"/>
                      <a:pt x="721336" y="870601"/>
                    </a:cubicBezTo>
                    <a:cubicBezTo>
                      <a:pt x="728795" y="940236"/>
                      <a:pt x="718850" y="993705"/>
                      <a:pt x="677826" y="1024792"/>
                    </a:cubicBezTo>
                    <a:cubicBezTo>
                      <a:pt x="659179" y="1038470"/>
                      <a:pt x="639289" y="1044687"/>
                      <a:pt x="620641" y="1044687"/>
                    </a:cubicBezTo>
                    <a:cubicBezTo>
                      <a:pt x="613182" y="1044687"/>
                      <a:pt x="605723" y="1043444"/>
                      <a:pt x="598265" y="1040957"/>
                    </a:cubicBezTo>
                    <a:cubicBezTo>
                      <a:pt x="558484" y="1028522"/>
                      <a:pt x="528648" y="986244"/>
                      <a:pt x="511244" y="952670"/>
                    </a:cubicBezTo>
                    <a:cubicBezTo>
                      <a:pt x="514974" y="1026035"/>
                      <a:pt x="507515" y="1088209"/>
                      <a:pt x="486381" y="1131730"/>
                    </a:cubicBezTo>
                    <a:cubicBezTo>
                      <a:pt x="467734" y="1162817"/>
                      <a:pt x="441628" y="1183956"/>
                      <a:pt x="409306" y="1186443"/>
                    </a:cubicBezTo>
                    <a:cubicBezTo>
                      <a:pt x="403090" y="1187686"/>
                      <a:pt x="396874" y="1187686"/>
                      <a:pt x="390659" y="1187686"/>
                    </a:cubicBezTo>
                    <a:cubicBezTo>
                      <a:pt x="286234" y="1187686"/>
                      <a:pt x="224077" y="1091939"/>
                      <a:pt x="200457" y="1048418"/>
                    </a:cubicBezTo>
                    <a:cubicBezTo>
                      <a:pt x="184296" y="1098156"/>
                      <a:pt x="160676" y="1128000"/>
                      <a:pt x="128354" y="1137947"/>
                    </a:cubicBezTo>
                    <a:cubicBezTo>
                      <a:pt x="120895" y="1140434"/>
                      <a:pt x="113437" y="1140434"/>
                      <a:pt x="107221" y="1140434"/>
                    </a:cubicBezTo>
                    <a:cubicBezTo>
                      <a:pt x="55009" y="1140434"/>
                      <a:pt x="4039" y="1091939"/>
                      <a:pt x="2796" y="1089452"/>
                    </a:cubicBezTo>
                    <a:cubicBezTo>
                      <a:pt x="-933" y="1086965"/>
                      <a:pt x="-933" y="1080748"/>
                      <a:pt x="2796" y="1077017"/>
                    </a:cubicBezTo>
                    <a:cubicBezTo>
                      <a:pt x="6526" y="1073287"/>
                      <a:pt x="11498" y="1073287"/>
                      <a:pt x="15228" y="1077017"/>
                    </a:cubicBezTo>
                    <a:cubicBezTo>
                      <a:pt x="16471" y="1078261"/>
                      <a:pt x="73656" y="1135460"/>
                      <a:pt x="123382" y="1120539"/>
                    </a:cubicBezTo>
                    <a:cubicBezTo>
                      <a:pt x="153217" y="1111835"/>
                      <a:pt x="175594" y="1078261"/>
                      <a:pt x="188025" y="1021061"/>
                    </a:cubicBezTo>
                    <a:cubicBezTo>
                      <a:pt x="231536" y="823349"/>
                      <a:pt x="4039" y="493830"/>
                      <a:pt x="1553" y="490099"/>
                    </a:cubicBezTo>
                    <a:cubicBezTo>
                      <a:pt x="-933" y="486369"/>
                      <a:pt x="310" y="481395"/>
                      <a:pt x="2796" y="477665"/>
                    </a:cubicBezTo>
                    <a:cubicBezTo>
                      <a:pt x="7769" y="475178"/>
                      <a:pt x="12741" y="475178"/>
                      <a:pt x="16471" y="480152"/>
                    </a:cubicBezTo>
                    <a:cubicBezTo>
                      <a:pt x="26416" y="493830"/>
                      <a:pt x="248940" y="817132"/>
                      <a:pt x="206673" y="1021061"/>
                    </a:cubicBezTo>
                    <a:cubicBezTo>
                      <a:pt x="215375" y="1040957"/>
                      <a:pt x="286234" y="1183956"/>
                      <a:pt x="408063" y="1169034"/>
                    </a:cubicBezTo>
                    <a:cubicBezTo>
                      <a:pt x="434169" y="1166547"/>
                      <a:pt x="454059" y="1150382"/>
                      <a:pt x="468977" y="1123026"/>
                    </a:cubicBezTo>
                    <a:cubicBezTo>
                      <a:pt x="522433" y="1024792"/>
                      <a:pt x="498813" y="762419"/>
                      <a:pt x="324772" y="420465"/>
                    </a:cubicBezTo>
                    <a:cubicBezTo>
                      <a:pt x="322286" y="416735"/>
                      <a:pt x="323529" y="411761"/>
                      <a:pt x="328501" y="409274"/>
                    </a:cubicBezTo>
                    <a:cubicBezTo>
                      <a:pt x="332231" y="406787"/>
                      <a:pt x="338446" y="408030"/>
                      <a:pt x="339690" y="411761"/>
                    </a:cubicBezTo>
                    <a:cubicBezTo>
                      <a:pt x="429196" y="585847"/>
                      <a:pt x="486381" y="757446"/>
                      <a:pt x="505028" y="896714"/>
                    </a:cubicBezTo>
                    <a:cubicBezTo>
                      <a:pt x="506272" y="897958"/>
                      <a:pt x="507515" y="899201"/>
                      <a:pt x="507515" y="900445"/>
                    </a:cubicBezTo>
                    <a:cubicBezTo>
                      <a:pt x="507515" y="901688"/>
                      <a:pt x="543566" y="1006140"/>
                      <a:pt x="603237" y="1024792"/>
                    </a:cubicBezTo>
                    <a:cubicBezTo>
                      <a:pt x="624371" y="1031009"/>
                      <a:pt x="645504" y="1026035"/>
                      <a:pt x="666638" y="1009870"/>
                    </a:cubicBezTo>
                    <a:cubicBezTo>
                      <a:pt x="712634" y="976296"/>
                      <a:pt x="715121" y="904175"/>
                      <a:pt x="693987" y="808428"/>
                    </a:cubicBezTo>
                    <a:cubicBezTo>
                      <a:pt x="691501" y="802210"/>
                      <a:pt x="690258" y="797237"/>
                      <a:pt x="690258" y="795993"/>
                    </a:cubicBezTo>
                    <a:cubicBezTo>
                      <a:pt x="690258" y="794750"/>
                      <a:pt x="690258" y="793506"/>
                      <a:pt x="690258" y="792263"/>
                    </a:cubicBezTo>
                    <a:cubicBezTo>
                      <a:pt x="675340" y="728846"/>
                      <a:pt x="652963" y="656724"/>
                      <a:pt x="629343" y="578386"/>
                    </a:cubicBezTo>
                    <a:cubicBezTo>
                      <a:pt x="606967" y="509995"/>
                      <a:pt x="585833" y="439117"/>
                      <a:pt x="565943" y="364509"/>
                    </a:cubicBezTo>
                    <a:cubicBezTo>
                      <a:pt x="564700" y="359535"/>
                      <a:pt x="567186" y="354561"/>
                      <a:pt x="572158" y="353318"/>
                    </a:cubicBezTo>
                    <a:cubicBezTo>
                      <a:pt x="577131" y="352074"/>
                      <a:pt x="582104" y="355805"/>
                      <a:pt x="583347" y="359535"/>
                    </a:cubicBezTo>
                    <a:cubicBezTo>
                      <a:pt x="603237" y="435387"/>
                      <a:pt x="624371" y="506265"/>
                      <a:pt x="645504" y="573412"/>
                    </a:cubicBezTo>
                    <a:cubicBezTo>
                      <a:pt x="672853" y="656724"/>
                      <a:pt x="696473" y="735063"/>
                      <a:pt x="710148" y="802210"/>
                    </a:cubicBezTo>
                    <a:cubicBezTo>
                      <a:pt x="718850" y="827080"/>
                      <a:pt x="743713" y="889253"/>
                      <a:pt x="787223" y="912879"/>
                    </a:cubicBezTo>
                    <a:cubicBezTo>
                      <a:pt x="808357" y="924071"/>
                      <a:pt x="830733" y="925314"/>
                      <a:pt x="855596" y="919097"/>
                    </a:cubicBezTo>
                    <a:cubicBezTo>
                      <a:pt x="963750" y="881793"/>
                      <a:pt x="951319" y="553516"/>
                      <a:pt x="869271" y="293631"/>
                    </a:cubicBezTo>
                    <a:cubicBezTo>
                      <a:pt x="790953" y="43694"/>
                      <a:pt x="772305" y="15094"/>
                      <a:pt x="772305" y="13850"/>
                    </a:cubicBezTo>
                    <a:cubicBezTo>
                      <a:pt x="769819" y="11363"/>
                      <a:pt x="769819" y="6390"/>
                      <a:pt x="773549" y="2659"/>
                    </a:cubicBezTo>
                    <a:close/>
                  </a:path>
                </a:pathLst>
              </a:custGeom>
              <a:solidFill>
                <a:srgbClr val="4D4D4D"/>
              </a:solidFill>
              <a:ln w="12700" cap="flat">
                <a:solidFill>
                  <a:srgbClr val="4D4D4D"/>
                </a:solidFill>
                <a:prstDash val="solid"/>
                <a:round/>
              </a:ln>
            </p:spPr>
            <p:txBody>
              <a:bodyPr vert="horz" wrap="square" lIns="2520" tIns="2520" rIns="2520" bIns="252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7" name="Freeform: Shape 298">
                <a:extLst>
                  <a:ext uri="{FF2B5EF4-FFF2-40B4-BE49-F238E27FC236}">
                    <a16:creationId xmlns:a16="http://schemas.microsoft.com/office/drawing/2014/main" id="{17B1236A-69D2-9A4B-AD36-D5191383DCD8}"/>
                  </a:ext>
                </a:extLst>
              </p:cNvPr>
              <p:cNvSpPr/>
              <p:nvPr/>
            </p:nvSpPr>
            <p:spPr>
              <a:xfrm>
                <a:off x="10832025" y="1790526"/>
                <a:ext cx="2213208" cy="18036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79" h="1450">
                    <a:moveTo>
                      <a:pt x="165" y="1320"/>
                    </a:moveTo>
                    <a:cubicBezTo>
                      <a:pt x="165" y="1320"/>
                      <a:pt x="634" y="1468"/>
                      <a:pt x="1197" y="1449"/>
                    </a:cubicBezTo>
                    <a:cubicBezTo>
                      <a:pt x="1197" y="1449"/>
                      <a:pt x="1207" y="978"/>
                      <a:pt x="1779" y="756"/>
                    </a:cubicBezTo>
                    <a:cubicBezTo>
                      <a:pt x="1779" y="756"/>
                      <a:pt x="608" y="-194"/>
                      <a:pt x="192" y="36"/>
                    </a:cubicBezTo>
                    <a:cubicBezTo>
                      <a:pt x="-224" y="267"/>
                      <a:pt x="165" y="1320"/>
                      <a:pt x="165" y="132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8" name="Freeform: Shape 299">
                <a:extLst>
                  <a:ext uri="{FF2B5EF4-FFF2-40B4-BE49-F238E27FC236}">
                    <a16:creationId xmlns:a16="http://schemas.microsoft.com/office/drawing/2014/main" id="{6FE518F5-A6E3-504E-9E65-C9E646F1B3B2}"/>
                  </a:ext>
                </a:extLst>
              </p:cNvPr>
              <p:cNvSpPr/>
              <p:nvPr/>
            </p:nvSpPr>
            <p:spPr>
              <a:xfrm>
                <a:off x="10037859" y="1703392"/>
                <a:ext cx="1995372" cy="19941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04" h="1603">
                    <a:moveTo>
                      <a:pt x="1177" y="93"/>
                    </a:moveTo>
                    <a:cubicBezTo>
                      <a:pt x="1568" y="301"/>
                      <a:pt x="1717" y="786"/>
                      <a:pt x="1510" y="1177"/>
                    </a:cubicBezTo>
                    <a:cubicBezTo>
                      <a:pt x="1302" y="1568"/>
                      <a:pt x="817" y="1717"/>
                      <a:pt x="426" y="1509"/>
                    </a:cubicBezTo>
                    <a:cubicBezTo>
                      <a:pt x="34" y="1302"/>
                      <a:pt x="-114" y="817"/>
                      <a:pt x="93" y="425"/>
                    </a:cubicBezTo>
                    <a:cubicBezTo>
                      <a:pt x="300" y="35"/>
                      <a:pt x="785" y="-114"/>
                      <a:pt x="1177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9" name="Freeform: Shape 300">
                <a:extLst>
                  <a:ext uri="{FF2B5EF4-FFF2-40B4-BE49-F238E27FC236}">
                    <a16:creationId xmlns:a16="http://schemas.microsoft.com/office/drawing/2014/main" id="{4E931522-0442-A846-BF80-DF05DA44B7EA}"/>
                  </a:ext>
                </a:extLst>
              </p:cNvPr>
              <p:cNvSpPr/>
              <p:nvPr/>
            </p:nvSpPr>
            <p:spPr>
              <a:xfrm>
                <a:off x="10377679" y="1694678"/>
                <a:ext cx="1680445" cy="20103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1" h="1616">
                    <a:moveTo>
                      <a:pt x="292" y="43"/>
                    </a:moveTo>
                    <a:cubicBezTo>
                      <a:pt x="308" y="37"/>
                      <a:pt x="325" y="33"/>
                      <a:pt x="342" y="28"/>
                    </a:cubicBezTo>
                    <a:lnTo>
                      <a:pt x="367" y="21"/>
                    </a:lnTo>
                    <a:lnTo>
                      <a:pt x="380" y="18"/>
                    </a:lnTo>
                    <a:lnTo>
                      <a:pt x="393" y="16"/>
                    </a:lnTo>
                    <a:cubicBezTo>
                      <a:pt x="427" y="10"/>
                      <a:pt x="462" y="3"/>
                      <a:pt x="497" y="3"/>
                    </a:cubicBezTo>
                    <a:cubicBezTo>
                      <a:pt x="567" y="-4"/>
                      <a:pt x="637" y="4"/>
                      <a:pt x="707" y="16"/>
                    </a:cubicBezTo>
                    <a:lnTo>
                      <a:pt x="758" y="29"/>
                    </a:lnTo>
                    <a:lnTo>
                      <a:pt x="771" y="32"/>
                    </a:lnTo>
                    <a:lnTo>
                      <a:pt x="783" y="37"/>
                    </a:lnTo>
                    <a:lnTo>
                      <a:pt x="809" y="45"/>
                    </a:lnTo>
                    <a:lnTo>
                      <a:pt x="833" y="54"/>
                    </a:lnTo>
                    <a:cubicBezTo>
                      <a:pt x="838" y="56"/>
                      <a:pt x="842" y="57"/>
                      <a:pt x="846" y="58"/>
                    </a:cubicBezTo>
                    <a:lnTo>
                      <a:pt x="857" y="63"/>
                    </a:lnTo>
                    <a:lnTo>
                      <a:pt x="906" y="86"/>
                    </a:lnTo>
                    <a:cubicBezTo>
                      <a:pt x="968" y="118"/>
                      <a:pt x="1029" y="156"/>
                      <a:pt x="1081" y="204"/>
                    </a:cubicBezTo>
                    <a:cubicBezTo>
                      <a:pt x="1108" y="227"/>
                      <a:pt x="1131" y="254"/>
                      <a:pt x="1156" y="280"/>
                    </a:cubicBezTo>
                    <a:cubicBezTo>
                      <a:pt x="1167" y="293"/>
                      <a:pt x="1178" y="308"/>
                      <a:pt x="1189" y="322"/>
                    </a:cubicBezTo>
                    <a:lnTo>
                      <a:pt x="1205" y="343"/>
                    </a:lnTo>
                    <a:cubicBezTo>
                      <a:pt x="1210" y="350"/>
                      <a:pt x="1215" y="358"/>
                      <a:pt x="1219" y="365"/>
                    </a:cubicBezTo>
                    <a:lnTo>
                      <a:pt x="1247" y="410"/>
                    </a:lnTo>
                    <a:cubicBezTo>
                      <a:pt x="1256" y="426"/>
                      <a:pt x="1263" y="442"/>
                      <a:pt x="1270" y="458"/>
                    </a:cubicBezTo>
                    <a:cubicBezTo>
                      <a:pt x="1288" y="489"/>
                      <a:pt x="1298" y="524"/>
                      <a:pt x="1311" y="556"/>
                    </a:cubicBezTo>
                    <a:cubicBezTo>
                      <a:pt x="1314" y="565"/>
                      <a:pt x="1316" y="573"/>
                      <a:pt x="1319" y="582"/>
                    </a:cubicBezTo>
                    <a:lnTo>
                      <a:pt x="1325" y="608"/>
                    </a:lnTo>
                    <a:lnTo>
                      <a:pt x="1332" y="634"/>
                    </a:lnTo>
                    <a:cubicBezTo>
                      <a:pt x="1334" y="642"/>
                      <a:pt x="1336" y="651"/>
                      <a:pt x="1336" y="660"/>
                    </a:cubicBezTo>
                    <a:cubicBezTo>
                      <a:pt x="1342" y="695"/>
                      <a:pt x="1349" y="730"/>
                      <a:pt x="1349" y="765"/>
                    </a:cubicBezTo>
                    <a:cubicBezTo>
                      <a:pt x="1355" y="836"/>
                      <a:pt x="1346" y="907"/>
                      <a:pt x="1333" y="977"/>
                    </a:cubicBezTo>
                    <a:cubicBezTo>
                      <a:pt x="1325" y="1011"/>
                      <a:pt x="1317" y="1047"/>
                      <a:pt x="1303" y="1079"/>
                    </a:cubicBezTo>
                    <a:lnTo>
                      <a:pt x="1295" y="1104"/>
                    </a:lnTo>
                    <a:lnTo>
                      <a:pt x="1289" y="1117"/>
                    </a:lnTo>
                    <a:lnTo>
                      <a:pt x="1284" y="1129"/>
                    </a:lnTo>
                    <a:lnTo>
                      <a:pt x="1261" y="1177"/>
                    </a:lnTo>
                    <a:cubicBezTo>
                      <a:pt x="1227" y="1238"/>
                      <a:pt x="1189" y="1298"/>
                      <a:pt x="1140" y="1350"/>
                    </a:cubicBezTo>
                    <a:cubicBezTo>
                      <a:pt x="1046" y="1457"/>
                      <a:pt x="921" y="1534"/>
                      <a:pt x="786" y="1577"/>
                    </a:cubicBezTo>
                    <a:cubicBezTo>
                      <a:pt x="652" y="1620"/>
                      <a:pt x="506" y="1627"/>
                      <a:pt x="368" y="1596"/>
                    </a:cubicBezTo>
                    <a:cubicBezTo>
                      <a:pt x="230" y="1565"/>
                      <a:pt x="102" y="1498"/>
                      <a:pt x="0" y="1402"/>
                    </a:cubicBezTo>
                    <a:cubicBezTo>
                      <a:pt x="107" y="1493"/>
                      <a:pt x="235" y="1556"/>
                      <a:pt x="370" y="1582"/>
                    </a:cubicBezTo>
                    <a:cubicBezTo>
                      <a:pt x="507" y="1610"/>
                      <a:pt x="649" y="1601"/>
                      <a:pt x="779" y="1556"/>
                    </a:cubicBezTo>
                    <a:cubicBezTo>
                      <a:pt x="909" y="1511"/>
                      <a:pt x="1030" y="1437"/>
                      <a:pt x="1121" y="1333"/>
                    </a:cubicBezTo>
                    <a:cubicBezTo>
                      <a:pt x="1167" y="1282"/>
                      <a:pt x="1204" y="1225"/>
                      <a:pt x="1237" y="1164"/>
                    </a:cubicBezTo>
                    <a:lnTo>
                      <a:pt x="1258" y="1118"/>
                    </a:lnTo>
                    <a:lnTo>
                      <a:pt x="1263" y="1106"/>
                    </a:lnTo>
                    <a:lnTo>
                      <a:pt x="1268" y="1094"/>
                    </a:lnTo>
                    <a:lnTo>
                      <a:pt x="1276" y="1070"/>
                    </a:lnTo>
                    <a:cubicBezTo>
                      <a:pt x="1289" y="1038"/>
                      <a:pt x="1296" y="1004"/>
                      <a:pt x="1305" y="971"/>
                    </a:cubicBezTo>
                    <a:cubicBezTo>
                      <a:pt x="1319" y="904"/>
                      <a:pt x="1327" y="835"/>
                      <a:pt x="1322" y="767"/>
                    </a:cubicBezTo>
                    <a:cubicBezTo>
                      <a:pt x="1322" y="732"/>
                      <a:pt x="1315" y="698"/>
                      <a:pt x="1311" y="665"/>
                    </a:cubicBezTo>
                    <a:cubicBezTo>
                      <a:pt x="1310" y="656"/>
                      <a:pt x="1307" y="647"/>
                      <a:pt x="1306" y="639"/>
                    </a:cubicBezTo>
                    <a:lnTo>
                      <a:pt x="1299" y="614"/>
                    </a:lnTo>
                    <a:lnTo>
                      <a:pt x="1293" y="589"/>
                    </a:lnTo>
                    <a:cubicBezTo>
                      <a:pt x="1291" y="581"/>
                      <a:pt x="1289" y="573"/>
                      <a:pt x="1286" y="565"/>
                    </a:cubicBezTo>
                    <a:cubicBezTo>
                      <a:pt x="1243" y="434"/>
                      <a:pt x="1169" y="313"/>
                      <a:pt x="1066" y="221"/>
                    </a:cubicBezTo>
                    <a:cubicBezTo>
                      <a:pt x="1017" y="172"/>
                      <a:pt x="958" y="135"/>
                      <a:pt x="898" y="102"/>
                    </a:cubicBezTo>
                    <a:lnTo>
                      <a:pt x="852" y="80"/>
                    </a:lnTo>
                    <a:lnTo>
                      <a:pt x="839" y="74"/>
                    </a:lnTo>
                    <a:cubicBezTo>
                      <a:pt x="835" y="72"/>
                      <a:pt x="832" y="70"/>
                      <a:pt x="827" y="69"/>
                    </a:cubicBezTo>
                    <a:lnTo>
                      <a:pt x="803" y="60"/>
                    </a:lnTo>
                    <a:lnTo>
                      <a:pt x="778" y="51"/>
                    </a:lnTo>
                    <a:lnTo>
                      <a:pt x="766" y="47"/>
                    </a:lnTo>
                    <a:lnTo>
                      <a:pt x="754" y="44"/>
                    </a:lnTo>
                    <a:lnTo>
                      <a:pt x="703" y="30"/>
                    </a:lnTo>
                    <a:cubicBezTo>
                      <a:pt x="636" y="16"/>
                      <a:pt x="567" y="7"/>
                      <a:pt x="497" y="10"/>
                    </a:cubicBezTo>
                    <a:cubicBezTo>
                      <a:pt x="463" y="10"/>
                      <a:pt x="428" y="16"/>
                      <a:pt x="394" y="20"/>
                    </a:cubicBezTo>
                    <a:lnTo>
                      <a:pt x="381" y="22"/>
                    </a:lnTo>
                    <a:lnTo>
                      <a:pt x="368" y="24"/>
                    </a:lnTo>
                    <a:lnTo>
                      <a:pt x="342" y="31"/>
                    </a:lnTo>
                    <a:cubicBezTo>
                      <a:pt x="325" y="35"/>
                      <a:pt x="308" y="37"/>
                      <a:pt x="292" y="43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0" name="Freeform: Shape 301">
                <a:extLst>
                  <a:ext uri="{FF2B5EF4-FFF2-40B4-BE49-F238E27FC236}">
                    <a16:creationId xmlns:a16="http://schemas.microsoft.com/office/drawing/2014/main" id="{4C7BBCCB-9D81-0746-ADAC-1F435D3FA660}"/>
                  </a:ext>
                </a:extLst>
              </p:cNvPr>
              <p:cNvSpPr/>
              <p:nvPr/>
            </p:nvSpPr>
            <p:spPr>
              <a:xfrm>
                <a:off x="10326643" y="1988445"/>
                <a:ext cx="1380454" cy="12970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0" h="1043">
                    <a:moveTo>
                      <a:pt x="970" y="856"/>
                    </a:moveTo>
                    <a:cubicBezTo>
                      <a:pt x="1174" y="627"/>
                      <a:pt x="1152" y="277"/>
                      <a:pt x="923" y="73"/>
                    </a:cubicBezTo>
                    <a:cubicBezTo>
                      <a:pt x="891" y="44"/>
                      <a:pt x="855" y="20"/>
                      <a:pt x="818" y="0"/>
                    </a:cubicBezTo>
                    <a:cubicBezTo>
                      <a:pt x="834" y="10"/>
                      <a:pt x="849" y="22"/>
                      <a:pt x="862" y="35"/>
                    </a:cubicBezTo>
                    <a:cubicBezTo>
                      <a:pt x="1055" y="205"/>
                      <a:pt x="1069" y="564"/>
                      <a:pt x="897" y="757"/>
                    </a:cubicBezTo>
                    <a:cubicBezTo>
                      <a:pt x="727" y="949"/>
                      <a:pt x="433" y="966"/>
                      <a:pt x="240" y="796"/>
                    </a:cubicBezTo>
                    <a:cubicBezTo>
                      <a:pt x="48" y="626"/>
                      <a:pt x="34" y="266"/>
                      <a:pt x="204" y="74"/>
                    </a:cubicBezTo>
                    <a:cubicBezTo>
                      <a:pt x="226" y="50"/>
                      <a:pt x="249" y="29"/>
                      <a:pt x="273" y="10"/>
                    </a:cubicBezTo>
                    <a:cubicBezTo>
                      <a:pt x="224" y="39"/>
                      <a:pt x="179" y="76"/>
                      <a:pt x="139" y="120"/>
                    </a:cubicBezTo>
                    <a:cubicBezTo>
                      <a:pt x="-63" y="349"/>
                      <a:pt x="-43" y="700"/>
                      <a:pt x="187" y="904"/>
                    </a:cubicBezTo>
                    <a:cubicBezTo>
                      <a:pt x="416" y="1107"/>
                      <a:pt x="767" y="1086"/>
                      <a:pt x="970" y="856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1" name="Freeform: Shape 302">
                <a:extLst>
                  <a:ext uri="{FF2B5EF4-FFF2-40B4-BE49-F238E27FC236}">
                    <a16:creationId xmlns:a16="http://schemas.microsoft.com/office/drawing/2014/main" id="{898F9149-23AC-F346-90BA-57E132390E2B}"/>
                  </a:ext>
                </a:extLst>
              </p:cNvPr>
              <p:cNvSpPr/>
              <p:nvPr/>
            </p:nvSpPr>
            <p:spPr>
              <a:xfrm>
                <a:off x="10777255" y="2173916"/>
                <a:ext cx="492930" cy="4941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7" h="398">
                    <a:moveTo>
                      <a:pt x="397" y="199"/>
                    </a:moveTo>
                    <a:cubicBezTo>
                      <a:pt x="397" y="309"/>
                      <a:pt x="308" y="398"/>
                      <a:pt x="198" y="398"/>
                    </a:cubicBezTo>
                    <a:cubicBezTo>
                      <a:pt x="88" y="398"/>
                      <a:pt x="0" y="309"/>
                      <a:pt x="0" y="199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308" y="0"/>
                      <a:pt x="397" y="89"/>
                      <a:pt x="397" y="199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2" name="Freeform: Shape 303">
                <a:extLst>
                  <a:ext uri="{FF2B5EF4-FFF2-40B4-BE49-F238E27FC236}">
                    <a16:creationId xmlns:a16="http://schemas.microsoft.com/office/drawing/2014/main" id="{F69E5FB6-8994-974B-8793-C9AF2E2C3D53}"/>
                  </a:ext>
                </a:extLst>
              </p:cNvPr>
              <p:cNvSpPr/>
              <p:nvPr/>
            </p:nvSpPr>
            <p:spPr>
              <a:xfrm>
                <a:off x="10991356" y="2208766"/>
                <a:ext cx="136925" cy="1369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" h="111">
                    <a:moveTo>
                      <a:pt x="111" y="56"/>
                    </a:moveTo>
                    <a:cubicBezTo>
                      <a:pt x="111" y="87"/>
                      <a:pt x="86" y="111"/>
                      <a:pt x="55" y="111"/>
                    </a:cubicBezTo>
                    <a:cubicBezTo>
                      <a:pt x="25" y="111"/>
                      <a:pt x="0" y="87"/>
                      <a:pt x="0" y="56"/>
                    </a:cubicBezTo>
                    <a:cubicBezTo>
                      <a:pt x="0" y="26"/>
                      <a:pt x="25" y="0"/>
                      <a:pt x="55" y="0"/>
                    </a:cubicBezTo>
                    <a:cubicBezTo>
                      <a:pt x="86" y="0"/>
                      <a:pt x="111" y="26"/>
                      <a:pt x="11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3" name="Freeform: Shape 304">
                <a:extLst>
                  <a:ext uri="{FF2B5EF4-FFF2-40B4-BE49-F238E27FC236}">
                    <a16:creationId xmlns:a16="http://schemas.microsoft.com/office/drawing/2014/main" id="{3567C808-31A4-784B-8A6D-85C2919F3D95}"/>
                  </a:ext>
                </a:extLst>
              </p:cNvPr>
              <p:cNvSpPr/>
              <p:nvPr/>
            </p:nvSpPr>
            <p:spPr>
              <a:xfrm>
                <a:off x="11129526" y="2325778"/>
                <a:ext cx="56015" cy="56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" h="46">
                    <a:moveTo>
                      <a:pt x="46" y="23"/>
                    </a:moveTo>
                    <a:cubicBezTo>
                      <a:pt x="46" y="36"/>
                      <a:pt x="36" y="46"/>
                      <a:pt x="23" y="46"/>
                    </a:cubicBezTo>
                    <a:cubicBezTo>
                      <a:pt x="10" y="46"/>
                      <a:pt x="0" y="36"/>
                      <a:pt x="0" y="23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36" y="0"/>
                      <a:pt x="46" y="10"/>
                      <a:pt x="46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4" name="Freeform: Shape 305">
                <a:extLst>
                  <a:ext uri="{FF2B5EF4-FFF2-40B4-BE49-F238E27FC236}">
                    <a16:creationId xmlns:a16="http://schemas.microsoft.com/office/drawing/2014/main" id="{F38BA77A-4027-754C-8358-EE6265513CB1}"/>
                  </a:ext>
                </a:extLst>
              </p:cNvPr>
              <p:cNvSpPr/>
              <p:nvPr/>
            </p:nvSpPr>
            <p:spPr>
              <a:xfrm>
                <a:off x="12228661" y="2676805"/>
                <a:ext cx="1166353" cy="11800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8" h="949">
                    <a:moveTo>
                      <a:pt x="839" y="114"/>
                    </a:moveTo>
                    <a:cubicBezTo>
                      <a:pt x="994" y="282"/>
                      <a:pt x="968" y="607"/>
                      <a:pt x="762" y="796"/>
                    </a:cubicBezTo>
                    <a:cubicBezTo>
                      <a:pt x="557" y="984"/>
                      <a:pt x="265" y="1001"/>
                      <a:pt x="110" y="832"/>
                    </a:cubicBezTo>
                    <a:cubicBezTo>
                      <a:pt x="-45" y="663"/>
                      <a:pt x="-43" y="345"/>
                      <a:pt x="162" y="157"/>
                    </a:cubicBezTo>
                    <a:cubicBezTo>
                      <a:pt x="367" y="-31"/>
                      <a:pt x="684" y="-55"/>
                      <a:pt x="839" y="114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5" name="Freeform: Shape 306">
                <a:extLst>
                  <a:ext uri="{FF2B5EF4-FFF2-40B4-BE49-F238E27FC236}">
                    <a16:creationId xmlns:a16="http://schemas.microsoft.com/office/drawing/2014/main" id="{B20F1805-BEA8-7346-B94A-AD3E5C71B78F}"/>
                  </a:ext>
                </a:extLst>
              </p:cNvPr>
              <p:cNvSpPr/>
              <p:nvPr/>
            </p:nvSpPr>
            <p:spPr>
              <a:xfrm>
                <a:off x="12336957" y="2864762"/>
                <a:ext cx="1070505" cy="20165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1" h="1621">
                    <a:moveTo>
                      <a:pt x="6" y="802"/>
                    </a:moveTo>
                    <a:cubicBezTo>
                      <a:pt x="14" y="892"/>
                      <a:pt x="27" y="983"/>
                      <a:pt x="39" y="1074"/>
                    </a:cubicBezTo>
                    <a:cubicBezTo>
                      <a:pt x="64" y="1257"/>
                      <a:pt x="81" y="1439"/>
                      <a:pt x="105" y="1621"/>
                    </a:cubicBezTo>
                    <a:cubicBezTo>
                      <a:pt x="105" y="1621"/>
                      <a:pt x="340" y="1391"/>
                      <a:pt x="782" y="1508"/>
                    </a:cubicBezTo>
                    <a:cubicBezTo>
                      <a:pt x="795" y="1512"/>
                      <a:pt x="839" y="1091"/>
                      <a:pt x="842" y="1059"/>
                    </a:cubicBezTo>
                    <a:cubicBezTo>
                      <a:pt x="869" y="797"/>
                      <a:pt x="883" y="446"/>
                      <a:pt x="777" y="197"/>
                    </a:cubicBezTo>
                    <a:cubicBezTo>
                      <a:pt x="711" y="42"/>
                      <a:pt x="546" y="-25"/>
                      <a:pt x="386" y="9"/>
                    </a:cubicBezTo>
                    <a:cubicBezTo>
                      <a:pt x="46" y="80"/>
                      <a:pt x="-23" y="479"/>
                      <a:pt x="6" y="80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6" name="Freeform: Shape 307">
                <a:extLst>
                  <a:ext uri="{FF2B5EF4-FFF2-40B4-BE49-F238E27FC236}">
                    <a16:creationId xmlns:a16="http://schemas.microsoft.com/office/drawing/2014/main" id="{5DFD9B7A-7267-4C45-9B69-9105C912C560}"/>
                  </a:ext>
                </a:extLst>
              </p:cNvPr>
              <p:cNvSpPr/>
              <p:nvPr/>
            </p:nvSpPr>
            <p:spPr>
              <a:xfrm>
                <a:off x="12284676" y="3878011"/>
                <a:ext cx="1242284" cy="465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9" h="375">
                    <a:moveTo>
                      <a:pt x="44" y="135"/>
                    </a:moveTo>
                    <a:cubicBezTo>
                      <a:pt x="172" y="62"/>
                      <a:pt x="532" y="-101"/>
                      <a:pt x="948" y="88"/>
                    </a:cubicBezTo>
                    <a:cubicBezTo>
                      <a:pt x="985" y="105"/>
                      <a:pt x="1005" y="147"/>
                      <a:pt x="997" y="186"/>
                    </a:cubicBezTo>
                    <a:lnTo>
                      <a:pt x="976" y="274"/>
                    </a:lnTo>
                    <a:cubicBezTo>
                      <a:pt x="965" y="323"/>
                      <a:pt x="914" y="353"/>
                      <a:pt x="866" y="338"/>
                    </a:cubicBezTo>
                    <a:cubicBezTo>
                      <a:pt x="732" y="295"/>
                      <a:pt x="459" y="242"/>
                      <a:pt x="129" y="369"/>
                    </a:cubicBezTo>
                    <a:cubicBezTo>
                      <a:pt x="78" y="389"/>
                      <a:pt x="21" y="356"/>
                      <a:pt x="13" y="301"/>
                    </a:cubicBezTo>
                    <a:lnTo>
                      <a:pt x="2" y="223"/>
                    </a:lnTo>
                    <a:cubicBezTo>
                      <a:pt x="-5" y="188"/>
                      <a:pt x="13" y="153"/>
                      <a:pt x="44" y="135"/>
                    </a:cubicBezTo>
                    <a:close/>
                  </a:path>
                </a:pathLst>
              </a:custGeom>
              <a:solidFill>
                <a:srgbClr val="333A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sp>
          <p:nvSpPr>
            <p:cNvPr id="26" name="Freeform: Shape 308">
              <a:extLst>
                <a:ext uri="{FF2B5EF4-FFF2-40B4-BE49-F238E27FC236}">
                  <a16:creationId xmlns:a16="http://schemas.microsoft.com/office/drawing/2014/main" id="{26538D42-8C39-534C-B8B6-8600A64735A2}"/>
                </a:ext>
              </a:extLst>
            </p:cNvPr>
            <p:cNvSpPr/>
            <p:nvPr/>
          </p:nvSpPr>
          <p:spPr>
            <a:xfrm>
              <a:off x="18054580" y="9021239"/>
              <a:ext cx="3052650" cy="18782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0" h="2683">
                  <a:moveTo>
                    <a:pt x="0" y="2683"/>
                  </a:moveTo>
                  <a:cubicBezTo>
                    <a:pt x="0" y="2683"/>
                    <a:pt x="5845" y="-12"/>
                    <a:pt x="2968" y="214"/>
                  </a:cubicBezTo>
                  <a:cubicBezTo>
                    <a:pt x="2968" y="214"/>
                    <a:pt x="4158" y="-329"/>
                    <a:pt x="4351" y="316"/>
                  </a:cubicBezTo>
                  <a:cubicBezTo>
                    <a:pt x="4543" y="962"/>
                    <a:pt x="1632" y="2141"/>
                    <a:pt x="0" y="268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309">
              <a:extLst>
                <a:ext uri="{FF2B5EF4-FFF2-40B4-BE49-F238E27FC236}">
                  <a16:creationId xmlns:a16="http://schemas.microsoft.com/office/drawing/2014/main" id="{95520C54-4F8A-5746-AFBB-C7C1727C7CF2}"/>
                </a:ext>
              </a:extLst>
            </p:cNvPr>
            <p:cNvSpPr/>
            <p:nvPr/>
          </p:nvSpPr>
          <p:spPr>
            <a:xfrm>
              <a:off x="13657336" y="8106633"/>
              <a:ext cx="2599549" cy="7766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3" h="1110">
                  <a:moveTo>
                    <a:pt x="1467" y="84"/>
                  </a:moveTo>
                  <a:cubicBezTo>
                    <a:pt x="1467" y="84"/>
                    <a:pt x="-3026" y="2447"/>
                    <a:pt x="3713" y="0"/>
                  </a:cubicBezTo>
                  <a:cubicBezTo>
                    <a:pt x="3713" y="0"/>
                    <a:pt x="-1479" y="1964"/>
                    <a:pt x="1467" y="8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310">
              <a:extLst>
                <a:ext uri="{FF2B5EF4-FFF2-40B4-BE49-F238E27FC236}">
                  <a16:creationId xmlns:a16="http://schemas.microsoft.com/office/drawing/2014/main" id="{39D1C076-9E6B-9F42-B692-1D4665BFB66B}"/>
                </a:ext>
              </a:extLst>
            </p:cNvPr>
            <p:cNvSpPr/>
            <p:nvPr/>
          </p:nvSpPr>
          <p:spPr>
            <a:xfrm>
              <a:off x="16878059" y="7002947"/>
              <a:ext cx="2818744" cy="9944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26" h="1421">
                  <a:moveTo>
                    <a:pt x="1532" y="0"/>
                  </a:moveTo>
                  <a:cubicBezTo>
                    <a:pt x="1532" y="0"/>
                    <a:pt x="8057" y="127"/>
                    <a:pt x="0" y="1421"/>
                  </a:cubicBezTo>
                  <a:cubicBezTo>
                    <a:pt x="2233" y="1018"/>
                    <a:pt x="3340" y="689"/>
                    <a:pt x="3323" y="435"/>
                  </a:cubicBezTo>
                  <a:cubicBezTo>
                    <a:pt x="3311" y="251"/>
                    <a:pt x="2713" y="107"/>
                    <a:pt x="1532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DE233A6F-13FD-404F-9011-21AFA995FF94}"/>
                </a:ext>
              </a:extLst>
            </p:cNvPr>
            <p:cNvGrpSpPr/>
            <p:nvPr/>
          </p:nvGrpSpPr>
          <p:grpSpPr>
            <a:xfrm>
              <a:off x="12428993" y="9162002"/>
              <a:ext cx="5609479" cy="1839714"/>
              <a:chOff x="3692003" y="7811497"/>
              <a:chExt cx="9970635" cy="3270021"/>
            </a:xfrm>
          </p:grpSpPr>
          <p:sp>
            <p:nvSpPr>
              <p:cNvPr id="30" name="Freeform: Shape 313">
                <a:extLst>
                  <a:ext uri="{FF2B5EF4-FFF2-40B4-BE49-F238E27FC236}">
                    <a16:creationId xmlns:a16="http://schemas.microsoft.com/office/drawing/2014/main" id="{DCB60D10-6D8A-FF4C-AC0A-5738A11BF203}"/>
                  </a:ext>
                </a:extLst>
              </p:cNvPr>
              <p:cNvSpPr/>
              <p:nvPr/>
            </p:nvSpPr>
            <p:spPr>
              <a:xfrm>
                <a:off x="3692003" y="9281575"/>
                <a:ext cx="4863331" cy="1799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08" h="1447">
                    <a:moveTo>
                      <a:pt x="3908" y="1209"/>
                    </a:moveTo>
                    <a:cubicBezTo>
                      <a:pt x="3908" y="1209"/>
                      <a:pt x="-3374" y="2244"/>
                      <a:pt x="1943" y="0"/>
                    </a:cubicBezTo>
                    <a:cubicBezTo>
                      <a:pt x="1943" y="0"/>
                      <a:pt x="509" y="731"/>
                      <a:pt x="782" y="1040"/>
                    </a:cubicBezTo>
                    <a:cubicBezTo>
                      <a:pt x="1055" y="1350"/>
                      <a:pt x="3908" y="1209"/>
                      <a:pt x="3908" y="1209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314">
                <a:extLst>
                  <a:ext uri="{FF2B5EF4-FFF2-40B4-BE49-F238E27FC236}">
                    <a16:creationId xmlns:a16="http://schemas.microsoft.com/office/drawing/2014/main" id="{8B955DB8-7F87-2441-9D3A-9CF132E0E321}"/>
                  </a:ext>
                </a:extLst>
              </p:cNvPr>
              <p:cNvSpPr/>
              <p:nvPr/>
            </p:nvSpPr>
            <p:spPr>
              <a:xfrm>
                <a:off x="5290292" y="8432635"/>
                <a:ext cx="6683191" cy="22480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70" h="1807">
                    <a:moveTo>
                      <a:pt x="0" y="673"/>
                    </a:moveTo>
                    <a:lnTo>
                      <a:pt x="119" y="1507"/>
                    </a:lnTo>
                    <a:cubicBezTo>
                      <a:pt x="290" y="1798"/>
                      <a:pt x="1446" y="1895"/>
                      <a:pt x="2815" y="1721"/>
                    </a:cubicBezTo>
                    <a:cubicBezTo>
                      <a:pt x="4183" y="1547"/>
                      <a:pt x="5278" y="1163"/>
                      <a:pt x="5370" y="839"/>
                    </a:cubicBezTo>
                    <a:lnTo>
                      <a:pt x="5277" y="0"/>
                    </a:lnTo>
                    <a:close/>
                  </a:path>
                </a:pathLst>
              </a:custGeom>
              <a:solidFill>
                <a:srgbClr val="4D4D4D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315">
                <a:extLst>
                  <a:ext uri="{FF2B5EF4-FFF2-40B4-BE49-F238E27FC236}">
                    <a16:creationId xmlns:a16="http://schemas.microsoft.com/office/drawing/2014/main" id="{32474316-7B83-DC49-A832-DB17AA7090A2}"/>
                  </a:ext>
                </a:extLst>
              </p:cNvPr>
              <p:cNvSpPr/>
              <p:nvPr/>
            </p:nvSpPr>
            <p:spPr>
              <a:xfrm>
                <a:off x="5289047" y="7987010"/>
                <a:ext cx="6569916" cy="17302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79" h="1391">
                    <a:moveTo>
                      <a:pt x="5278" y="359"/>
                    </a:moveTo>
                    <a:cubicBezTo>
                      <a:pt x="5320" y="695"/>
                      <a:pt x="4174" y="1118"/>
                      <a:pt x="2716" y="1304"/>
                    </a:cubicBezTo>
                    <a:cubicBezTo>
                      <a:pt x="1259" y="1490"/>
                      <a:pt x="43" y="1367"/>
                      <a:pt x="1" y="1032"/>
                    </a:cubicBezTo>
                    <a:cubicBezTo>
                      <a:pt x="-42" y="695"/>
                      <a:pt x="1105" y="273"/>
                      <a:pt x="2562" y="87"/>
                    </a:cubicBezTo>
                    <a:cubicBezTo>
                      <a:pt x="4019" y="-99"/>
                      <a:pt x="5235" y="24"/>
                      <a:pt x="5278" y="359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316">
                <a:extLst>
                  <a:ext uri="{FF2B5EF4-FFF2-40B4-BE49-F238E27FC236}">
                    <a16:creationId xmlns:a16="http://schemas.microsoft.com/office/drawing/2014/main" id="{E54B771F-F3AE-E04A-8A95-268BD8D45854}"/>
                  </a:ext>
                </a:extLst>
              </p:cNvPr>
              <p:cNvSpPr/>
              <p:nvPr/>
            </p:nvSpPr>
            <p:spPr>
              <a:xfrm>
                <a:off x="5652521" y="9740893"/>
                <a:ext cx="1828573" cy="7020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70" h="565">
                    <a:moveTo>
                      <a:pt x="55" y="0"/>
                    </a:moveTo>
                    <a:lnTo>
                      <a:pt x="0" y="375"/>
                    </a:lnTo>
                    <a:lnTo>
                      <a:pt x="144" y="221"/>
                    </a:lnTo>
                    <a:lnTo>
                      <a:pt x="579" y="475"/>
                    </a:lnTo>
                    <a:lnTo>
                      <a:pt x="838" y="276"/>
                    </a:lnTo>
                    <a:lnTo>
                      <a:pt x="1470" y="565"/>
                    </a:lnTo>
                    <a:lnTo>
                      <a:pt x="822" y="130"/>
                    </a:lnTo>
                    <a:lnTo>
                      <a:pt x="572" y="324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317">
                <a:extLst>
                  <a:ext uri="{FF2B5EF4-FFF2-40B4-BE49-F238E27FC236}">
                    <a16:creationId xmlns:a16="http://schemas.microsoft.com/office/drawing/2014/main" id="{81B0D5CE-50C1-7F40-9730-CCE6C26C0BAE}"/>
                  </a:ext>
                </a:extLst>
              </p:cNvPr>
              <p:cNvSpPr/>
              <p:nvPr/>
            </p:nvSpPr>
            <p:spPr>
              <a:xfrm>
                <a:off x="9384350" y="7811497"/>
                <a:ext cx="4278288" cy="2387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38" h="1919">
                    <a:moveTo>
                      <a:pt x="0" y="1919"/>
                    </a:moveTo>
                    <a:cubicBezTo>
                      <a:pt x="0" y="1919"/>
                      <a:pt x="6908" y="209"/>
                      <a:pt x="1141" y="0"/>
                    </a:cubicBezTo>
                    <a:cubicBezTo>
                      <a:pt x="1141" y="0"/>
                      <a:pt x="2910" y="234"/>
                      <a:pt x="2766" y="620"/>
                    </a:cubicBezTo>
                    <a:cubicBezTo>
                      <a:pt x="2621" y="1007"/>
                      <a:pt x="0" y="1919"/>
                      <a:pt x="0" y="1919"/>
                    </a:cubicBezTo>
                    <a:close/>
                  </a:path>
                </a:pathLst>
              </a:custGeom>
              <a:solidFill>
                <a:srgbClr val="33333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12" name="Freeform 61">
            <a:extLst>
              <a:ext uri="{FF2B5EF4-FFF2-40B4-BE49-F238E27FC236}">
                <a16:creationId xmlns:a16="http://schemas.microsoft.com/office/drawing/2014/main" id="{C6F3F635-74A0-4B4C-9A59-AA5BA1C5D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4316" y="10401018"/>
            <a:ext cx="7662798" cy="1867636"/>
          </a:xfrm>
          <a:custGeom>
            <a:avLst/>
            <a:gdLst>
              <a:gd name="T0" fmla="*/ 5115 w 6152"/>
              <a:gd name="T1" fmla="*/ 0 h 1500"/>
              <a:gd name="T2" fmla="*/ 1036 w 6152"/>
              <a:gd name="T3" fmla="*/ 0 h 1500"/>
              <a:gd name="T4" fmla="*/ 0 w 6152"/>
              <a:gd name="T5" fmla="*/ 0 h 1500"/>
              <a:gd name="T6" fmla="*/ 323 w 6152"/>
              <a:gd name="T7" fmla="*/ 559 h 1500"/>
              <a:gd name="T8" fmla="*/ 432 w 6152"/>
              <a:gd name="T9" fmla="*/ 749 h 1500"/>
              <a:gd name="T10" fmla="*/ 323 w 6152"/>
              <a:gd name="T11" fmla="*/ 939 h 1500"/>
              <a:gd name="T12" fmla="*/ 0 w 6152"/>
              <a:gd name="T13" fmla="*/ 1499 h 1500"/>
              <a:gd name="T14" fmla="*/ 1036 w 6152"/>
              <a:gd name="T15" fmla="*/ 1499 h 1500"/>
              <a:gd name="T16" fmla="*/ 5115 w 6152"/>
              <a:gd name="T17" fmla="*/ 1499 h 1500"/>
              <a:gd name="T18" fmla="*/ 6151 w 6152"/>
              <a:gd name="T19" fmla="*/ 1499 h 1500"/>
              <a:gd name="T20" fmla="*/ 6151 w 6152"/>
              <a:gd name="T21" fmla="*/ 0 h 1500"/>
              <a:gd name="T22" fmla="*/ 5115 w 6152"/>
              <a:gd name="T23" fmla="*/ 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152" h="1500">
                <a:moveTo>
                  <a:pt x="5115" y="0"/>
                </a:moveTo>
                <a:lnTo>
                  <a:pt x="1036" y="0"/>
                </a:lnTo>
                <a:lnTo>
                  <a:pt x="0" y="0"/>
                </a:lnTo>
                <a:lnTo>
                  <a:pt x="323" y="559"/>
                </a:lnTo>
                <a:lnTo>
                  <a:pt x="432" y="749"/>
                </a:lnTo>
                <a:lnTo>
                  <a:pt x="323" y="939"/>
                </a:lnTo>
                <a:lnTo>
                  <a:pt x="0" y="1499"/>
                </a:lnTo>
                <a:lnTo>
                  <a:pt x="1036" y="1499"/>
                </a:lnTo>
                <a:lnTo>
                  <a:pt x="5115" y="1499"/>
                </a:lnTo>
                <a:lnTo>
                  <a:pt x="6151" y="1499"/>
                </a:lnTo>
                <a:lnTo>
                  <a:pt x="6151" y="0"/>
                </a:lnTo>
                <a:lnTo>
                  <a:pt x="5115" y="0"/>
                </a:lnTo>
              </a:path>
            </a:pathLst>
          </a:custGeom>
          <a:solidFill>
            <a:srgbClr val="AEE4F7">
              <a:alpha val="2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" name="Freeform 62">
            <a:extLst>
              <a:ext uri="{FF2B5EF4-FFF2-40B4-BE49-F238E27FC236}">
                <a16:creationId xmlns:a16="http://schemas.microsoft.com/office/drawing/2014/main" id="{6541B0D9-503F-0A45-9891-269A4B120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49" y="10236227"/>
            <a:ext cx="2537788" cy="2197218"/>
          </a:xfrm>
          <a:custGeom>
            <a:avLst/>
            <a:gdLst>
              <a:gd name="T0" fmla="*/ 1929 w 2039"/>
              <a:gd name="T1" fmla="*/ 693 h 1766"/>
              <a:gd name="T2" fmla="*/ 1606 w 2039"/>
              <a:gd name="T3" fmla="*/ 134 h 1766"/>
              <a:gd name="T4" fmla="*/ 1529 w 2039"/>
              <a:gd name="T5" fmla="*/ 2 h 1766"/>
              <a:gd name="T6" fmla="*/ 1529 w 2039"/>
              <a:gd name="T7" fmla="*/ 0 h 1766"/>
              <a:gd name="T8" fmla="*/ 510 w 2039"/>
              <a:gd name="T9" fmla="*/ 0 h 1766"/>
              <a:gd name="T10" fmla="*/ 509 w 2039"/>
              <a:gd name="T11" fmla="*/ 2 h 1766"/>
              <a:gd name="T12" fmla="*/ 0 w 2039"/>
              <a:gd name="T13" fmla="*/ 883 h 1766"/>
              <a:gd name="T14" fmla="*/ 510 w 2039"/>
              <a:gd name="T15" fmla="*/ 1765 h 1766"/>
              <a:gd name="T16" fmla="*/ 1529 w 2039"/>
              <a:gd name="T17" fmla="*/ 1765 h 1766"/>
              <a:gd name="T18" fmla="*/ 1606 w 2039"/>
              <a:gd name="T19" fmla="*/ 1633 h 1766"/>
              <a:gd name="T20" fmla="*/ 1929 w 2039"/>
              <a:gd name="T21" fmla="*/ 1073 h 1766"/>
              <a:gd name="T22" fmla="*/ 2038 w 2039"/>
              <a:gd name="T23" fmla="*/ 883 h 1766"/>
              <a:gd name="T24" fmla="*/ 1929 w 2039"/>
              <a:gd name="T25" fmla="*/ 693 h 1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39" h="1766">
                <a:moveTo>
                  <a:pt x="1929" y="693"/>
                </a:moveTo>
                <a:lnTo>
                  <a:pt x="1606" y="134"/>
                </a:lnTo>
                <a:lnTo>
                  <a:pt x="1529" y="2"/>
                </a:lnTo>
                <a:lnTo>
                  <a:pt x="1529" y="0"/>
                </a:lnTo>
                <a:lnTo>
                  <a:pt x="510" y="0"/>
                </a:lnTo>
                <a:lnTo>
                  <a:pt x="509" y="2"/>
                </a:lnTo>
                <a:lnTo>
                  <a:pt x="0" y="883"/>
                </a:lnTo>
                <a:lnTo>
                  <a:pt x="510" y="1765"/>
                </a:lnTo>
                <a:lnTo>
                  <a:pt x="1529" y="1765"/>
                </a:lnTo>
                <a:lnTo>
                  <a:pt x="1606" y="1633"/>
                </a:lnTo>
                <a:lnTo>
                  <a:pt x="1929" y="1073"/>
                </a:lnTo>
                <a:lnTo>
                  <a:pt x="2038" y="883"/>
                </a:lnTo>
                <a:lnTo>
                  <a:pt x="1929" y="693"/>
                </a:lnTo>
              </a:path>
            </a:pathLst>
          </a:custGeom>
          <a:solidFill>
            <a:srgbClr val="AEE4F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4" name="Freeform 134">
            <a:extLst>
              <a:ext uri="{FF2B5EF4-FFF2-40B4-BE49-F238E27FC236}">
                <a16:creationId xmlns:a16="http://schemas.microsoft.com/office/drawing/2014/main" id="{EC89B1AC-59EF-D64B-B452-76B30D9A1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0071" y="10785531"/>
            <a:ext cx="1307345" cy="1093114"/>
          </a:xfrm>
          <a:custGeom>
            <a:avLst/>
            <a:gdLst>
              <a:gd name="T0" fmla="*/ 30 w 1051"/>
              <a:gd name="T1" fmla="*/ 766 h 878"/>
              <a:gd name="T2" fmla="*/ 70 w 1051"/>
              <a:gd name="T3" fmla="*/ 641 h 878"/>
              <a:gd name="T4" fmla="*/ 90 w 1051"/>
              <a:gd name="T5" fmla="*/ 777 h 878"/>
              <a:gd name="T6" fmla="*/ 243 w 1051"/>
              <a:gd name="T7" fmla="*/ 796 h 878"/>
              <a:gd name="T8" fmla="*/ 335 w 1051"/>
              <a:gd name="T9" fmla="*/ 686 h 878"/>
              <a:gd name="T10" fmla="*/ 738 w 1051"/>
              <a:gd name="T11" fmla="*/ 796 h 878"/>
              <a:gd name="T12" fmla="*/ 817 w 1051"/>
              <a:gd name="T13" fmla="*/ 751 h 878"/>
              <a:gd name="T14" fmla="*/ 995 w 1051"/>
              <a:gd name="T15" fmla="*/ 796 h 878"/>
              <a:gd name="T16" fmla="*/ 1022 w 1051"/>
              <a:gd name="T17" fmla="*/ 826 h 878"/>
              <a:gd name="T18" fmla="*/ 182 w 1051"/>
              <a:gd name="T19" fmla="*/ 435 h 878"/>
              <a:gd name="T20" fmla="*/ 563 w 1051"/>
              <a:gd name="T21" fmla="*/ 377 h 878"/>
              <a:gd name="T22" fmla="*/ 581 w 1051"/>
              <a:gd name="T23" fmla="*/ 372 h 878"/>
              <a:gd name="T24" fmla="*/ 511 w 1051"/>
              <a:gd name="T25" fmla="*/ 318 h 878"/>
              <a:gd name="T26" fmla="*/ 627 w 1051"/>
              <a:gd name="T27" fmla="*/ 320 h 878"/>
              <a:gd name="T28" fmla="*/ 645 w 1051"/>
              <a:gd name="T29" fmla="*/ 314 h 878"/>
              <a:gd name="T30" fmla="*/ 581 w 1051"/>
              <a:gd name="T31" fmla="*/ 264 h 878"/>
              <a:gd name="T32" fmla="*/ 742 w 1051"/>
              <a:gd name="T33" fmla="*/ 126 h 878"/>
              <a:gd name="T34" fmla="*/ 832 w 1051"/>
              <a:gd name="T35" fmla="*/ 150 h 878"/>
              <a:gd name="T36" fmla="*/ 949 w 1051"/>
              <a:gd name="T37" fmla="*/ 122 h 878"/>
              <a:gd name="T38" fmla="*/ 950 w 1051"/>
              <a:gd name="T39" fmla="*/ 177 h 878"/>
              <a:gd name="T40" fmla="*/ 953 w 1051"/>
              <a:gd name="T41" fmla="*/ 530 h 878"/>
              <a:gd name="T42" fmla="*/ 218 w 1051"/>
              <a:gd name="T43" fmla="*/ 604 h 878"/>
              <a:gd name="T44" fmla="*/ 64 w 1051"/>
              <a:gd name="T45" fmla="*/ 552 h 878"/>
              <a:gd name="T46" fmla="*/ 816 w 1051"/>
              <a:gd name="T47" fmla="*/ 34 h 878"/>
              <a:gd name="T48" fmla="*/ 938 w 1051"/>
              <a:gd name="T49" fmla="*/ 96 h 878"/>
              <a:gd name="T50" fmla="*/ 822 w 1051"/>
              <a:gd name="T51" fmla="*/ 123 h 878"/>
              <a:gd name="T52" fmla="*/ 700 w 1051"/>
              <a:gd name="T53" fmla="*/ 82 h 878"/>
              <a:gd name="T54" fmla="*/ 254 w 1051"/>
              <a:gd name="T55" fmla="*/ 691 h 878"/>
              <a:gd name="T56" fmla="*/ 127 w 1051"/>
              <a:gd name="T57" fmla="*/ 769 h 878"/>
              <a:gd name="T58" fmla="*/ 111 w 1051"/>
              <a:gd name="T59" fmla="*/ 747 h 878"/>
              <a:gd name="T60" fmla="*/ 880 w 1051"/>
              <a:gd name="T61" fmla="*/ 610 h 878"/>
              <a:gd name="T62" fmla="*/ 180 w 1051"/>
              <a:gd name="T63" fmla="*/ 666 h 878"/>
              <a:gd name="T64" fmla="*/ 98 w 1051"/>
              <a:gd name="T65" fmla="*/ 609 h 878"/>
              <a:gd name="T66" fmla="*/ 219 w 1051"/>
              <a:gd name="T67" fmla="*/ 631 h 878"/>
              <a:gd name="T68" fmla="*/ 880 w 1051"/>
              <a:gd name="T69" fmla="*/ 610 h 878"/>
              <a:gd name="T70" fmla="*/ 715 w 1051"/>
              <a:gd name="T71" fmla="*/ 724 h 878"/>
              <a:gd name="T72" fmla="*/ 689 w 1051"/>
              <a:gd name="T73" fmla="*/ 647 h 878"/>
              <a:gd name="T74" fmla="*/ 884 w 1051"/>
              <a:gd name="T75" fmla="*/ 701 h 878"/>
              <a:gd name="T76" fmla="*/ 532 w 1051"/>
              <a:gd name="T77" fmla="*/ 665 h 878"/>
              <a:gd name="T78" fmla="*/ 673 w 1051"/>
              <a:gd name="T79" fmla="*/ 707 h 878"/>
              <a:gd name="T80" fmla="*/ 374 w 1051"/>
              <a:gd name="T81" fmla="*/ 769 h 878"/>
              <a:gd name="T82" fmla="*/ 1035 w 1051"/>
              <a:gd name="T83" fmla="*/ 787 h 878"/>
              <a:gd name="T84" fmla="*/ 844 w 1051"/>
              <a:gd name="T85" fmla="*/ 751 h 878"/>
              <a:gd name="T86" fmla="*/ 922 w 1051"/>
              <a:gd name="T87" fmla="*/ 627 h 878"/>
              <a:gd name="T88" fmla="*/ 980 w 1051"/>
              <a:gd name="T89" fmla="*/ 541 h 878"/>
              <a:gd name="T90" fmla="*/ 980 w 1051"/>
              <a:gd name="T91" fmla="*/ 537 h 878"/>
              <a:gd name="T92" fmla="*/ 977 w 1051"/>
              <a:gd name="T93" fmla="*/ 181 h 878"/>
              <a:gd name="T94" fmla="*/ 838 w 1051"/>
              <a:gd name="T95" fmla="*/ 8 h 878"/>
              <a:gd name="T96" fmla="*/ 515 w 1051"/>
              <a:gd name="T97" fmla="*/ 282 h 878"/>
              <a:gd name="T98" fmla="*/ 37 w 1051"/>
              <a:gd name="T99" fmla="*/ 552 h 878"/>
              <a:gd name="T100" fmla="*/ 40 w 1051"/>
              <a:gd name="T101" fmla="*/ 578 h 878"/>
              <a:gd name="T102" fmla="*/ 12 w 1051"/>
              <a:gd name="T103" fmla="*/ 706 h 878"/>
              <a:gd name="T104" fmla="*/ 127 w 1051"/>
              <a:gd name="T105" fmla="*/ 877 h 878"/>
              <a:gd name="T106" fmla="*/ 1049 w 1051"/>
              <a:gd name="T107" fmla="*/ 828 h 8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51" h="878">
                <a:moveTo>
                  <a:pt x="994" y="850"/>
                </a:moveTo>
                <a:lnTo>
                  <a:pt x="127" y="850"/>
                </a:lnTo>
                <a:lnTo>
                  <a:pt x="127" y="850"/>
                </a:lnTo>
                <a:cubicBezTo>
                  <a:pt x="79" y="850"/>
                  <a:pt x="38" y="814"/>
                  <a:pt x="30" y="766"/>
                </a:cubicBezTo>
                <a:lnTo>
                  <a:pt x="30" y="766"/>
                </a:lnTo>
                <a:cubicBezTo>
                  <a:pt x="27" y="749"/>
                  <a:pt x="30" y="732"/>
                  <a:pt x="36" y="716"/>
                </a:cubicBezTo>
                <a:lnTo>
                  <a:pt x="70" y="641"/>
                </a:lnTo>
                <a:lnTo>
                  <a:pt x="70" y="641"/>
                </a:lnTo>
                <a:cubicBezTo>
                  <a:pt x="81" y="655"/>
                  <a:pt x="96" y="668"/>
                  <a:pt x="112" y="677"/>
                </a:cubicBezTo>
                <a:lnTo>
                  <a:pt x="86" y="737"/>
                </a:lnTo>
                <a:lnTo>
                  <a:pt x="86" y="737"/>
                </a:lnTo>
                <a:cubicBezTo>
                  <a:pt x="79" y="756"/>
                  <a:pt x="87" y="771"/>
                  <a:pt x="90" y="777"/>
                </a:cubicBezTo>
                <a:lnTo>
                  <a:pt x="90" y="777"/>
                </a:lnTo>
                <a:cubicBezTo>
                  <a:pt x="94" y="783"/>
                  <a:pt x="105" y="796"/>
                  <a:pt x="127" y="796"/>
                </a:cubicBezTo>
                <a:lnTo>
                  <a:pt x="243" y="796"/>
                </a:lnTo>
                <a:lnTo>
                  <a:pt x="243" y="796"/>
                </a:lnTo>
                <a:cubicBezTo>
                  <a:pt x="264" y="796"/>
                  <a:pt x="281" y="779"/>
                  <a:pt x="281" y="758"/>
                </a:cubicBezTo>
                <a:lnTo>
                  <a:pt x="281" y="690"/>
                </a:lnTo>
                <a:lnTo>
                  <a:pt x="281" y="690"/>
                </a:lnTo>
                <a:cubicBezTo>
                  <a:pt x="299" y="689"/>
                  <a:pt x="317" y="688"/>
                  <a:pt x="335" y="686"/>
                </a:cubicBezTo>
                <a:lnTo>
                  <a:pt x="335" y="758"/>
                </a:lnTo>
                <a:lnTo>
                  <a:pt x="335" y="758"/>
                </a:lnTo>
                <a:cubicBezTo>
                  <a:pt x="335" y="779"/>
                  <a:pt x="352" y="796"/>
                  <a:pt x="374" y="796"/>
                </a:cubicBezTo>
                <a:lnTo>
                  <a:pt x="738" y="796"/>
                </a:lnTo>
                <a:lnTo>
                  <a:pt x="738" y="796"/>
                </a:lnTo>
                <a:cubicBezTo>
                  <a:pt x="752" y="796"/>
                  <a:pt x="764" y="784"/>
                  <a:pt x="764" y="770"/>
                </a:cubicBezTo>
                <a:lnTo>
                  <a:pt x="764" y="751"/>
                </a:lnTo>
                <a:lnTo>
                  <a:pt x="817" y="751"/>
                </a:lnTo>
                <a:lnTo>
                  <a:pt x="817" y="770"/>
                </a:lnTo>
                <a:lnTo>
                  <a:pt x="817" y="770"/>
                </a:lnTo>
                <a:cubicBezTo>
                  <a:pt x="817" y="784"/>
                  <a:pt x="830" y="796"/>
                  <a:pt x="844" y="796"/>
                </a:cubicBezTo>
                <a:lnTo>
                  <a:pt x="995" y="796"/>
                </a:lnTo>
                <a:lnTo>
                  <a:pt x="995" y="796"/>
                </a:lnTo>
                <a:cubicBezTo>
                  <a:pt x="1003" y="796"/>
                  <a:pt x="1010" y="800"/>
                  <a:pt x="1015" y="805"/>
                </a:cubicBezTo>
                <a:lnTo>
                  <a:pt x="1015" y="805"/>
                </a:lnTo>
                <a:cubicBezTo>
                  <a:pt x="1020" y="811"/>
                  <a:pt x="1022" y="818"/>
                  <a:pt x="1022" y="826"/>
                </a:cubicBezTo>
                <a:lnTo>
                  <a:pt x="1022" y="826"/>
                </a:lnTo>
                <a:cubicBezTo>
                  <a:pt x="1021" y="840"/>
                  <a:pt x="1008" y="850"/>
                  <a:pt x="994" y="850"/>
                </a:cubicBezTo>
                <a:close/>
                <a:moveTo>
                  <a:pt x="182" y="435"/>
                </a:moveTo>
                <a:lnTo>
                  <a:pt x="182" y="435"/>
                </a:lnTo>
                <a:cubicBezTo>
                  <a:pt x="270" y="418"/>
                  <a:pt x="387" y="386"/>
                  <a:pt x="484" y="334"/>
                </a:cubicBezTo>
                <a:lnTo>
                  <a:pt x="484" y="334"/>
                </a:lnTo>
                <a:lnTo>
                  <a:pt x="484" y="334"/>
                </a:lnTo>
                <a:lnTo>
                  <a:pt x="563" y="377"/>
                </a:lnTo>
                <a:lnTo>
                  <a:pt x="563" y="377"/>
                </a:lnTo>
                <a:cubicBezTo>
                  <a:pt x="565" y="378"/>
                  <a:pt x="567" y="378"/>
                  <a:pt x="569" y="378"/>
                </a:cubicBezTo>
                <a:lnTo>
                  <a:pt x="569" y="378"/>
                </a:lnTo>
                <a:cubicBezTo>
                  <a:pt x="574" y="378"/>
                  <a:pt x="579" y="376"/>
                  <a:pt x="581" y="372"/>
                </a:cubicBezTo>
                <a:lnTo>
                  <a:pt x="581" y="372"/>
                </a:lnTo>
                <a:cubicBezTo>
                  <a:pt x="585" y="365"/>
                  <a:pt x="582" y="357"/>
                  <a:pt x="576" y="353"/>
                </a:cubicBezTo>
                <a:lnTo>
                  <a:pt x="511" y="318"/>
                </a:lnTo>
                <a:lnTo>
                  <a:pt x="511" y="318"/>
                </a:lnTo>
                <a:cubicBezTo>
                  <a:pt x="517" y="313"/>
                  <a:pt x="524" y="309"/>
                  <a:pt x="531" y="304"/>
                </a:cubicBezTo>
                <a:lnTo>
                  <a:pt x="531" y="304"/>
                </a:lnTo>
                <a:cubicBezTo>
                  <a:pt x="540" y="298"/>
                  <a:pt x="550" y="290"/>
                  <a:pt x="559" y="282"/>
                </a:cubicBezTo>
                <a:lnTo>
                  <a:pt x="627" y="320"/>
                </a:lnTo>
                <a:lnTo>
                  <a:pt x="627" y="320"/>
                </a:lnTo>
                <a:cubicBezTo>
                  <a:pt x="629" y="321"/>
                  <a:pt x="632" y="322"/>
                  <a:pt x="634" y="322"/>
                </a:cubicBezTo>
                <a:lnTo>
                  <a:pt x="634" y="322"/>
                </a:lnTo>
                <a:cubicBezTo>
                  <a:pt x="638" y="322"/>
                  <a:pt x="643" y="319"/>
                  <a:pt x="645" y="314"/>
                </a:cubicBezTo>
                <a:lnTo>
                  <a:pt x="645" y="314"/>
                </a:lnTo>
                <a:cubicBezTo>
                  <a:pt x="649" y="308"/>
                  <a:pt x="647" y="299"/>
                  <a:pt x="640" y="296"/>
                </a:cubicBezTo>
                <a:lnTo>
                  <a:pt x="581" y="264"/>
                </a:lnTo>
                <a:lnTo>
                  <a:pt x="581" y="264"/>
                </a:lnTo>
                <a:cubicBezTo>
                  <a:pt x="644" y="204"/>
                  <a:pt x="677" y="140"/>
                  <a:pt x="690" y="108"/>
                </a:cubicBezTo>
                <a:lnTo>
                  <a:pt x="690" y="108"/>
                </a:lnTo>
                <a:cubicBezTo>
                  <a:pt x="713" y="111"/>
                  <a:pt x="728" y="118"/>
                  <a:pt x="742" y="126"/>
                </a:cubicBezTo>
                <a:lnTo>
                  <a:pt x="742" y="126"/>
                </a:lnTo>
                <a:cubicBezTo>
                  <a:pt x="760" y="136"/>
                  <a:pt x="781" y="148"/>
                  <a:pt x="821" y="150"/>
                </a:cubicBezTo>
                <a:lnTo>
                  <a:pt x="821" y="150"/>
                </a:lnTo>
                <a:cubicBezTo>
                  <a:pt x="825" y="150"/>
                  <a:pt x="828" y="150"/>
                  <a:pt x="832" y="150"/>
                </a:cubicBezTo>
                <a:lnTo>
                  <a:pt x="832" y="150"/>
                </a:lnTo>
                <a:cubicBezTo>
                  <a:pt x="865" y="150"/>
                  <a:pt x="885" y="142"/>
                  <a:pt x="902" y="134"/>
                </a:cubicBezTo>
                <a:lnTo>
                  <a:pt x="902" y="134"/>
                </a:lnTo>
                <a:cubicBezTo>
                  <a:pt x="916" y="129"/>
                  <a:pt x="929" y="123"/>
                  <a:pt x="949" y="122"/>
                </a:cubicBezTo>
                <a:lnTo>
                  <a:pt x="949" y="122"/>
                </a:lnTo>
                <a:cubicBezTo>
                  <a:pt x="951" y="131"/>
                  <a:pt x="953" y="140"/>
                  <a:pt x="953" y="150"/>
                </a:cubicBezTo>
                <a:lnTo>
                  <a:pt x="953" y="150"/>
                </a:lnTo>
                <a:cubicBezTo>
                  <a:pt x="953" y="159"/>
                  <a:pt x="952" y="167"/>
                  <a:pt x="950" y="176"/>
                </a:cubicBezTo>
                <a:lnTo>
                  <a:pt x="950" y="177"/>
                </a:lnTo>
                <a:lnTo>
                  <a:pt x="950" y="177"/>
                </a:lnTo>
                <a:cubicBezTo>
                  <a:pt x="932" y="277"/>
                  <a:pt x="947" y="461"/>
                  <a:pt x="952" y="522"/>
                </a:cubicBezTo>
                <a:lnTo>
                  <a:pt x="952" y="522"/>
                </a:lnTo>
                <a:cubicBezTo>
                  <a:pt x="952" y="525"/>
                  <a:pt x="953" y="528"/>
                  <a:pt x="953" y="530"/>
                </a:cubicBezTo>
                <a:lnTo>
                  <a:pt x="230" y="603"/>
                </a:lnTo>
                <a:lnTo>
                  <a:pt x="230" y="603"/>
                </a:lnTo>
                <a:cubicBezTo>
                  <a:pt x="225" y="603"/>
                  <a:pt x="221" y="604"/>
                  <a:pt x="218" y="604"/>
                </a:cubicBezTo>
                <a:lnTo>
                  <a:pt x="218" y="604"/>
                </a:lnTo>
                <a:cubicBezTo>
                  <a:pt x="182" y="606"/>
                  <a:pt x="145" y="599"/>
                  <a:pt x="108" y="584"/>
                </a:cubicBezTo>
                <a:lnTo>
                  <a:pt x="65" y="566"/>
                </a:lnTo>
                <a:lnTo>
                  <a:pt x="65" y="566"/>
                </a:lnTo>
                <a:cubicBezTo>
                  <a:pt x="65" y="561"/>
                  <a:pt x="64" y="556"/>
                  <a:pt x="64" y="552"/>
                </a:cubicBezTo>
                <a:lnTo>
                  <a:pt x="64" y="552"/>
                </a:lnTo>
                <a:cubicBezTo>
                  <a:pt x="64" y="493"/>
                  <a:pt x="108" y="450"/>
                  <a:pt x="182" y="435"/>
                </a:cubicBezTo>
                <a:close/>
                <a:moveTo>
                  <a:pt x="816" y="34"/>
                </a:moveTo>
                <a:lnTo>
                  <a:pt x="816" y="34"/>
                </a:lnTo>
                <a:cubicBezTo>
                  <a:pt x="822" y="34"/>
                  <a:pt x="830" y="35"/>
                  <a:pt x="837" y="35"/>
                </a:cubicBezTo>
                <a:lnTo>
                  <a:pt x="837" y="35"/>
                </a:lnTo>
                <a:cubicBezTo>
                  <a:pt x="882" y="38"/>
                  <a:pt x="919" y="62"/>
                  <a:pt x="938" y="96"/>
                </a:cubicBezTo>
                <a:lnTo>
                  <a:pt x="938" y="96"/>
                </a:lnTo>
                <a:cubicBezTo>
                  <a:pt x="919" y="98"/>
                  <a:pt x="905" y="104"/>
                  <a:pt x="891" y="110"/>
                </a:cubicBezTo>
                <a:lnTo>
                  <a:pt x="891" y="110"/>
                </a:lnTo>
                <a:cubicBezTo>
                  <a:pt x="874" y="117"/>
                  <a:pt x="857" y="125"/>
                  <a:pt x="822" y="123"/>
                </a:cubicBezTo>
                <a:lnTo>
                  <a:pt x="822" y="123"/>
                </a:lnTo>
                <a:cubicBezTo>
                  <a:pt x="788" y="121"/>
                  <a:pt x="771" y="112"/>
                  <a:pt x="754" y="103"/>
                </a:cubicBezTo>
                <a:lnTo>
                  <a:pt x="754" y="103"/>
                </a:lnTo>
                <a:cubicBezTo>
                  <a:pt x="740" y="94"/>
                  <a:pt x="724" y="87"/>
                  <a:pt x="700" y="82"/>
                </a:cubicBezTo>
                <a:lnTo>
                  <a:pt x="700" y="82"/>
                </a:lnTo>
                <a:cubicBezTo>
                  <a:pt x="707" y="68"/>
                  <a:pt x="732" y="34"/>
                  <a:pt x="816" y="34"/>
                </a:cubicBezTo>
                <a:close/>
                <a:moveTo>
                  <a:pt x="180" y="693"/>
                </a:moveTo>
                <a:lnTo>
                  <a:pt x="180" y="693"/>
                </a:lnTo>
                <a:cubicBezTo>
                  <a:pt x="204" y="693"/>
                  <a:pt x="229" y="693"/>
                  <a:pt x="254" y="691"/>
                </a:cubicBezTo>
                <a:lnTo>
                  <a:pt x="254" y="758"/>
                </a:lnTo>
                <a:lnTo>
                  <a:pt x="254" y="758"/>
                </a:lnTo>
                <a:cubicBezTo>
                  <a:pt x="254" y="764"/>
                  <a:pt x="249" y="769"/>
                  <a:pt x="243" y="769"/>
                </a:cubicBezTo>
                <a:lnTo>
                  <a:pt x="127" y="769"/>
                </a:lnTo>
                <a:lnTo>
                  <a:pt x="127" y="769"/>
                </a:lnTo>
                <a:cubicBezTo>
                  <a:pt x="119" y="769"/>
                  <a:pt x="115" y="765"/>
                  <a:pt x="113" y="762"/>
                </a:cubicBezTo>
                <a:lnTo>
                  <a:pt x="113" y="762"/>
                </a:lnTo>
                <a:cubicBezTo>
                  <a:pt x="111" y="759"/>
                  <a:pt x="108" y="754"/>
                  <a:pt x="111" y="747"/>
                </a:cubicBezTo>
                <a:lnTo>
                  <a:pt x="138" y="687"/>
                </a:lnTo>
                <a:lnTo>
                  <a:pt x="138" y="687"/>
                </a:lnTo>
                <a:cubicBezTo>
                  <a:pt x="150" y="691"/>
                  <a:pt x="165" y="693"/>
                  <a:pt x="180" y="693"/>
                </a:cubicBezTo>
                <a:close/>
                <a:moveTo>
                  <a:pt x="880" y="610"/>
                </a:moveTo>
                <a:lnTo>
                  <a:pt x="880" y="610"/>
                </a:lnTo>
                <a:cubicBezTo>
                  <a:pt x="763" y="610"/>
                  <a:pt x="644" y="624"/>
                  <a:pt x="529" y="638"/>
                </a:cubicBezTo>
                <a:lnTo>
                  <a:pt x="529" y="638"/>
                </a:lnTo>
                <a:cubicBezTo>
                  <a:pt x="414" y="652"/>
                  <a:pt x="296" y="666"/>
                  <a:pt x="180" y="666"/>
                </a:cubicBezTo>
                <a:lnTo>
                  <a:pt x="180" y="666"/>
                </a:lnTo>
                <a:cubicBezTo>
                  <a:pt x="133" y="666"/>
                  <a:pt x="93" y="639"/>
                  <a:pt x="75" y="599"/>
                </a:cubicBezTo>
                <a:lnTo>
                  <a:pt x="98" y="609"/>
                </a:lnTo>
                <a:lnTo>
                  <a:pt x="98" y="609"/>
                </a:lnTo>
                <a:cubicBezTo>
                  <a:pt x="134" y="624"/>
                  <a:pt x="170" y="631"/>
                  <a:pt x="206" y="631"/>
                </a:cubicBezTo>
                <a:lnTo>
                  <a:pt x="206" y="631"/>
                </a:lnTo>
                <a:cubicBezTo>
                  <a:pt x="210" y="631"/>
                  <a:pt x="214" y="631"/>
                  <a:pt x="219" y="631"/>
                </a:cubicBezTo>
                <a:lnTo>
                  <a:pt x="219" y="631"/>
                </a:lnTo>
                <a:cubicBezTo>
                  <a:pt x="223" y="630"/>
                  <a:pt x="228" y="630"/>
                  <a:pt x="232" y="630"/>
                </a:cubicBezTo>
                <a:lnTo>
                  <a:pt x="950" y="558"/>
                </a:lnTo>
                <a:lnTo>
                  <a:pt x="950" y="558"/>
                </a:lnTo>
                <a:cubicBezTo>
                  <a:pt x="941" y="587"/>
                  <a:pt x="914" y="610"/>
                  <a:pt x="880" y="610"/>
                </a:cubicBezTo>
                <a:close/>
                <a:moveTo>
                  <a:pt x="884" y="701"/>
                </a:moveTo>
                <a:lnTo>
                  <a:pt x="884" y="701"/>
                </a:lnTo>
                <a:cubicBezTo>
                  <a:pt x="877" y="724"/>
                  <a:pt x="870" y="724"/>
                  <a:pt x="867" y="724"/>
                </a:cubicBezTo>
                <a:lnTo>
                  <a:pt x="715" y="724"/>
                </a:lnTo>
                <a:lnTo>
                  <a:pt x="715" y="724"/>
                </a:lnTo>
                <a:cubicBezTo>
                  <a:pt x="707" y="724"/>
                  <a:pt x="701" y="711"/>
                  <a:pt x="698" y="701"/>
                </a:cubicBezTo>
                <a:lnTo>
                  <a:pt x="689" y="647"/>
                </a:lnTo>
                <a:lnTo>
                  <a:pt x="689" y="647"/>
                </a:lnTo>
                <a:cubicBezTo>
                  <a:pt x="753" y="641"/>
                  <a:pt x="817" y="636"/>
                  <a:pt x="880" y="636"/>
                </a:cubicBezTo>
                <a:lnTo>
                  <a:pt x="880" y="636"/>
                </a:lnTo>
                <a:cubicBezTo>
                  <a:pt x="885" y="636"/>
                  <a:pt x="890" y="636"/>
                  <a:pt x="894" y="635"/>
                </a:cubicBezTo>
                <a:lnTo>
                  <a:pt x="884" y="701"/>
                </a:lnTo>
                <a:close/>
                <a:moveTo>
                  <a:pt x="362" y="684"/>
                </a:moveTo>
                <a:lnTo>
                  <a:pt x="362" y="684"/>
                </a:lnTo>
                <a:cubicBezTo>
                  <a:pt x="419" y="679"/>
                  <a:pt x="476" y="671"/>
                  <a:pt x="532" y="665"/>
                </a:cubicBezTo>
                <a:lnTo>
                  <a:pt x="532" y="665"/>
                </a:lnTo>
                <a:cubicBezTo>
                  <a:pt x="575" y="660"/>
                  <a:pt x="618" y="654"/>
                  <a:pt x="661" y="649"/>
                </a:cubicBezTo>
                <a:lnTo>
                  <a:pt x="672" y="706"/>
                </a:lnTo>
                <a:lnTo>
                  <a:pt x="673" y="707"/>
                </a:lnTo>
                <a:lnTo>
                  <a:pt x="673" y="707"/>
                </a:lnTo>
                <a:cubicBezTo>
                  <a:pt x="682" y="743"/>
                  <a:pt x="701" y="751"/>
                  <a:pt x="715" y="751"/>
                </a:cubicBezTo>
                <a:lnTo>
                  <a:pt x="737" y="751"/>
                </a:lnTo>
                <a:lnTo>
                  <a:pt x="737" y="769"/>
                </a:lnTo>
                <a:lnTo>
                  <a:pt x="374" y="769"/>
                </a:lnTo>
                <a:lnTo>
                  <a:pt x="374" y="769"/>
                </a:lnTo>
                <a:cubicBezTo>
                  <a:pt x="367" y="769"/>
                  <a:pt x="362" y="764"/>
                  <a:pt x="362" y="758"/>
                </a:cubicBezTo>
                <a:lnTo>
                  <a:pt x="362" y="684"/>
                </a:lnTo>
                <a:close/>
                <a:moveTo>
                  <a:pt x="1035" y="787"/>
                </a:moveTo>
                <a:lnTo>
                  <a:pt x="1035" y="787"/>
                </a:lnTo>
                <a:cubicBezTo>
                  <a:pt x="1025" y="776"/>
                  <a:pt x="1010" y="769"/>
                  <a:pt x="995" y="769"/>
                </a:cubicBezTo>
                <a:lnTo>
                  <a:pt x="844" y="769"/>
                </a:lnTo>
                <a:lnTo>
                  <a:pt x="844" y="751"/>
                </a:lnTo>
                <a:lnTo>
                  <a:pt x="867" y="751"/>
                </a:lnTo>
                <a:lnTo>
                  <a:pt x="867" y="751"/>
                </a:lnTo>
                <a:cubicBezTo>
                  <a:pt x="897" y="751"/>
                  <a:pt x="906" y="719"/>
                  <a:pt x="909" y="707"/>
                </a:cubicBezTo>
                <a:lnTo>
                  <a:pt x="922" y="627"/>
                </a:lnTo>
                <a:lnTo>
                  <a:pt x="922" y="627"/>
                </a:lnTo>
                <a:cubicBezTo>
                  <a:pt x="954" y="613"/>
                  <a:pt x="977" y="581"/>
                  <a:pt x="979" y="545"/>
                </a:cubicBezTo>
                <a:lnTo>
                  <a:pt x="979" y="545"/>
                </a:lnTo>
                <a:cubicBezTo>
                  <a:pt x="980" y="544"/>
                  <a:pt x="980" y="542"/>
                  <a:pt x="980" y="541"/>
                </a:cubicBezTo>
                <a:lnTo>
                  <a:pt x="980" y="541"/>
                </a:lnTo>
                <a:lnTo>
                  <a:pt x="979" y="540"/>
                </a:lnTo>
                <a:lnTo>
                  <a:pt x="979" y="540"/>
                </a:lnTo>
                <a:cubicBezTo>
                  <a:pt x="979" y="539"/>
                  <a:pt x="980" y="538"/>
                  <a:pt x="980" y="537"/>
                </a:cubicBezTo>
                <a:lnTo>
                  <a:pt x="980" y="537"/>
                </a:lnTo>
                <a:cubicBezTo>
                  <a:pt x="980" y="535"/>
                  <a:pt x="979" y="531"/>
                  <a:pt x="979" y="519"/>
                </a:cubicBezTo>
                <a:lnTo>
                  <a:pt x="979" y="519"/>
                </a:lnTo>
                <a:cubicBezTo>
                  <a:pt x="965" y="360"/>
                  <a:pt x="965" y="246"/>
                  <a:pt x="977" y="181"/>
                </a:cubicBezTo>
                <a:lnTo>
                  <a:pt x="977" y="181"/>
                </a:lnTo>
                <a:cubicBezTo>
                  <a:pt x="979" y="171"/>
                  <a:pt x="980" y="161"/>
                  <a:pt x="980" y="150"/>
                </a:cubicBezTo>
                <a:lnTo>
                  <a:pt x="980" y="150"/>
                </a:lnTo>
                <a:cubicBezTo>
                  <a:pt x="980" y="75"/>
                  <a:pt x="919" y="13"/>
                  <a:pt x="838" y="8"/>
                </a:cubicBezTo>
                <a:lnTo>
                  <a:pt x="838" y="8"/>
                </a:lnTo>
                <a:cubicBezTo>
                  <a:pt x="698" y="0"/>
                  <a:pt x="674" y="73"/>
                  <a:pt x="672" y="81"/>
                </a:cubicBezTo>
                <a:lnTo>
                  <a:pt x="672" y="81"/>
                </a:lnTo>
                <a:cubicBezTo>
                  <a:pt x="669" y="87"/>
                  <a:pt x="630" y="202"/>
                  <a:pt x="515" y="282"/>
                </a:cubicBezTo>
                <a:lnTo>
                  <a:pt x="515" y="282"/>
                </a:lnTo>
                <a:cubicBezTo>
                  <a:pt x="417" y="351"/>
                  <a:pt x="277" y="389"/>
                  <a:pt x="177" y="409"/>
                </a:cubicBezTo>
                <a:lnTo>
                  <a:pt x="177" y="409"/>
                </a:lnTo>
                <a:cubicBezTo>
                  <a:pt x="89" y="427"/>
                  <a:pt x="37" y="480"/>
                  <a:pt x="37" y="552"/>
                </a:cubicBezTo>
                <a:lnTo>
                  <a:pt x="37" y="552"/>
                </a:lnTo>
                <a:cubicBezTo>
                  <a:pt x="37" y="560"/>
                  <a:pt x="38" y="569"/>
                  <a:pt x="40" y="576"/>
                </a:cubicBezTo>
                <a:lnTo>
                  <a:pt x="40" y="576"/>
                </a:lnTo>
                <a:cubicBezTo>
                  <a:pt x="40" y="577"/>
                  <a:pt x="40" y="578"/>
                  <a:pt x="40" y="578"/>
                </a:cubicBezTo>
                <a:lnTo>
                  <a:pt x="40" y="578"/>
                </a:lnTo>
                <a:cubicBezTo>
                  <a:pt x="42" y="591"/>
                  <a:pt x="46" y="603"/>
                  <a:pt x="52" y="614"/>
                </a:cubicBezTo>
                <a:lnTo>
                  <a:pt x="12" y="704"/>
                </a:lnTo>
                <a:lnTo>
                  <a:pt x="12" y="706"/>
                </a:lnTo>
                <a:lnTo>
                  <a:pt x="12" y="706"/>
                </a:lnTo>
                <a:cubicBezTo>
                  <a:pt x="3" y="726"/>
                  <a:pt x="0" y="749"/>
                  <a:pt x="3" y="770"/>
                </a:cubicBezTo>
                <a:lnTo>
                  <a:pt x="3" y="770"/>
                </a:lnTo>
                <a:cubicBezTo>
                  <a:pt x="13" y="832"/>
                  <a:pt x="65" y="877"/>
                  <a:pt x="127" y="877"/>
                </a:cubicBezTo>
                <a:lnTo>
                  <a:pt x="994" y="877"/>
                </a:lnTo>
                <a:lnTo>
                  <a:pt x="994" y="877"/>
                </a:lnTo>
                <a:cubicBezTo>
                  <a:pt x="1022" y="877"/>
                  <a:pt x="1046" y="856"/>
                  <a:pt x="1049" y="828"/>
                </a:cubicBezTo>
                <a:lnTo>
                  <a:pt x="1049" y="828"/>
                </a:lnTo>
                <a:cubicBezTo>
                  <a:pt x="1050" y="813"/>
                  <a:pt x="1045" y="798"/>
                  <a:pt x="1035" y="7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5" name="Freeform 135">
            <a:extLst>
              <a:ext uri="{FF2B5EF4-FFF2-40B4-BE49-F238E27FC236}">
                <a16:creationId xmlns:a16="http://schemas.microsoft.com/office/drawing/2014/main" id="{ADB2168B-2CE4-BE4D-94F7-1BA9B1B0D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4316" y="7198571"/>
            <a:ext cx="7662798" cy="1867636"/>
          </a:xfrm>
          <a:custGeom>
            <a:avLst/>
            <a:gdLst>
              <a:gd name="T0" fmla="*/ 5115 w 6152"/>
              <a:gd name="T1" fmla="*/ 0 h 1500"/>
              <a:gd name="T2" fmla="*/ 1036 w 6152"/>
              <a:gd name="T3" fmla="*/ 0 h 1500"/>
              <a:gd name="T4" fmla="*/ 0 w 6152"/>
              <a:gd name="T5" fmla="*/ 0 h 1500"/>
              <a:gd name="T6" fmla="*/ 323 w 6152"/>
              <a:gd name="T7" fmla="*/ 559 h 1500"/>
              <a:gd name="T8" fmla="*/ 432 w 6152"/>
              <a:gd name="T9" fmla="*/ 750 h 1500"/>
              <a:gd name="T10" fmla="*/ 323 w 6152"/>
              <a:gd name="T11" fmla="*/ 940 h 1500"/>
              <a:gd name="T12" fmla="*/ 0 w 6152"/>
              <a:gd name="T13" fmla="*/ 1499 h 1500"/>
              <a:gd name="T14" fmla="*/ 1036 w 6152"/>
              <a:gd name="T15" fmla="*/ 1499 h 1500"/>
              <a:gd name="T16" fmla="*/ 5115 w 6152"/>
              <a:gd name="T17" fmla="*/ 1499 h 1500"/>
              <a:gd name="T18" fmla="*/ 6151 w 6152"/>
              <a:gd name="T19" fmla="*/ 1499 h 1500"/>
              <a:gd name="T20" fmla="*/ 6151 w 6152"/>
              <a:gd name="T21" fmla="*/ 0 h 1500"/>
              <a:gd name="T22" fmla="*/ 5115 w 6152"/>
              <a:gd name="T23" fmla="*/ 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152" h="1500">
                <a:moveTo>
                  <a:pt x="5115" y="0"/>
                </a:moveTo>
                <a:lnTo>
                  <a:pt x="1036" y="0"/>
                </a:lnTo>
                <a:lnTo>
                  <a:pt x="0" y="0"/>
                </a:lnTo>
                <a:lnTo>
                  <a:pt x="323" y="559"/>
                </a:lnTo>
                <a:lnTo>
                  <a:pt x="432" y="750"/>
                </a:lnTo>
                <a:lnTo>
                  <a:pt x="323" y="940"/>
                </a:lnTo>
                <a:lnTo>
                  <a:pt x="0" y="1499"/>
                </a:lnTo>
                <a:lnTo>
                  <a:pt x="1036" y="1499"/>
                </a:lnTo>
                <a:lnTo>
                  <a:pt x="5115" y="1499"/>
                </a:lnTo>
                <a:lnTo>
                  <a:pt x="6151" y="1499"/>
                </a:lnTo>
                <a:lnTo>
                  <a:pt x="6151" y="0"/>
                </a:lnTo>
                <a:lnTo>
                  <a:pt x="5115" y="0"/>
                </a:lnTo>
              </a:path>
            </a:pathLst>
          </a:custGeom>
          <a:solidFill>
            <a:srgbClr val="5BA2BA">
              <a:alpha val="2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6" name="Freeform 136">
            <a:extLst>
              <a:ext uri="{FF2B5EF4-FFF2-40B4-BE49-F238E27FC236}">
                <a16:creationId xmlns:a16="http://schemas.microsoft.com/office/drawing/2014/main" id="{7ADBE390-2E72-FE48-A929-3823D25D5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49" y="7033780"/>
            <a:ext cx="2537788" cy="2197218"/>
          </a:xfrm>
          <a:custGeom>
            <a:avLst/>
            <a:gdLst>
              <a:gd name="T0" fmla="*/ 1929 w 2039"/>
              <a:gd name="T1" fmla="*/ 691 h 1765"/>
              <a:gd name="T2" fmla="*/ 1606 w 2039"/>
              <a:gd name="T3" fmla="*/ 132 h 1765"/>
              <a:gd name="T4" fmla="*/ 1529 w 2039"/>
              <a:gd name="T5" fmla="*/ 0 h 1765"/>
              <a:gd name="T6" fmla="*/ 1529 w 2039"/>
              <a:gd name="T7" fmla="*/ 0 h 1765"/>
              <a:gd name="T8" fmla="*/ 510 w 2039"/>
              <a:gd name="T9" fmla="*/ 0 h 1765"/>
              <a:gd name="T10" fmla="*/ 509 w 2039"/>
              <a:gd name="T11" fmla="*/ 0 h 1765"/>
              <a:gd name="T12" fmla="*/ 0 w 2039"/>
              <a:gd name="T13" fmla="*/ 882 h 1765"/>
              <a:gd name="T14" fmla="*/ 510 w 2039"/>
              <a:gd name="T15" fmla="*/ 1764 h 1765"/>
              <a:gd name="T16" fmla="*/ 1529 w 2039"/>
              <a:gd name="T17" fmla="*/ 1764 h 1765"/>
              <a:gd name="T18" fmla="*/ 1606 w 2039"/>
              <a:gd name="T19" fmla="*/ 1631 h 1765"/>
              <a:gd name="T20" fmla="*/ 1929 w 2039"/>
              <a:gd name="T21" fmla="*/ 1072 h 1765"/>
              <a:gd name="T22" fmla="*/ 2038 w 2039"/>
              <a:gd name="T23" fmla="*/ 882 h 1765"/>
              <a:gd name="T24" fmla="*/ 1929 w 2039"/>
              <a:gd name="T25" fmla="*/ 691 h 1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39" h="1765">
                <a:moveTo>
                  <a:pt x="1929" y="691"/>
                </a:moveTo>
                <a:lnTo>
                  <a:pt x="1606" y="132"/>
                </a:lnTo>
                <a:lnTo>
                  <a:pt x="1529" y="0"/>
                </a:lnTo>
                <a:lnTo>
                  <a:pt x="1529" y="0"/>
                </a:lnTo>
                <a:lnTo>
                  <a:pt x="510" y="0"/>
                </a:lnTo>
                <a:lnTo>
                  <a:pt x="509" y="0"/>
                </a:lnTo>
                <a:lnTo>
                  <a:pt x="0" y="882"/>
                </a:lnTo>
                <a:lnTo>
                  <a:pt x="510" y="1764"/>
                </a:lnTo>
                <a:lnTo>
                  <a:pt x="1529" y="1764"/>
                </a:lnTo>
                <a:lnTo>
                  <a:pt x="1606" y="1631"/>
                </a:lnTo>
                <a:lnTo>
                  <a:pt x="1929" y="1072"/>
                </a:lnTo>
                <a:lnTo>
                  <a:pt x="2038" y="882"/>
                </a:lnTo>
                <a:lnTo>
                  <a:pt x="1929" y="691"/>
                </a:lnTo>
              </a:path>
            </a:pathLst>
          </a:custGeom>
          <a:solidFill>
            <a:srgbClr val="5BA2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5FADD50F-733B-2D46-B35F-AACC397C6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2265" y="7649295"/>
            <a:ext cx="1136425" cy="959746"/>
          </a:xfrm>
          <a:custGeom>
            <a:avLst/>
            <a:gdLst>
              <a:gd name="connsiteX0" fmla="*/ 938520 w 1136425"/>
              <a:gd name="connsiteY0" fmla="*/ 121754 h 959746"/>
              <a:gd name="connsiteX1" fmla="*/ 565312 w 1136425"/>
              <a:gd name="connsiteY1" fmla="*/ 473611 h 959746"/>
              <a:gd name="connsiteX2" fmla="*/ 197079 w 1136425"/>
              <a:gd name="connsiteY2" fmla="*/ 620322 h 959746"/>
              <a:gd name="connsiteX3" fmla="*/ 289137 w 1136425"/>
              <a:gd name="connsiteY3" fmla="*/ 779465 h 959746"/>
              <a:gd name="connsiteX4" fmla="*/ 282917 w 1136425"/>
              <a:gd name="connsiteY4" fmla="*/ 803088 h 959746"/>
              <a:gd name="connsiteX5" fmla="*/ 274209 w 1136425"/>
              <a:gd name="connsiteY5" fmla="*/ 804332 h 959746"/>
              <a:gd name="connsiteX6" fmla="*/ 259281 w 1136425"/>
              <a:gd name="connsiteY6" fmla="*/ 796872 h 959746"/>
              <a:gd name="connsiteX7" fmla="*/ 161003 w 1136425"/>
              <a:gd name="connsiteY7" fmla="*/ 625295 h 959746"/>
              <a:gd name="connsiteX8" fmla="*/ 122438 w 1136425"/>
              <a:gd name="connsiteY8" fmla="*/ 627782 h 959746"/>
              <a:gd name="connsiteX9" fmla="*/ 72677 w 1136425"/>
              <a:gd name="connsiteY9" fmla="*/ 621565 h 959746"/>
              <a:gd name="connsiteX10" fmla="*/ 231912 w 1136425"/>
              <a:gd name="connsiteY10" fmla="*/ 896337 h 959746"/>
              <a:gd name="connsiteX11" fmla="*/ 333922 w 1136425"/>
              <a:gd name="connsiteY11" fmla="*/ 926176 h 959746"/>
              <a:gd name="connsiteX12" fmla="*/ 309042 w 1136425"/>
              <a:gd name="connsiteY12" fmla="*/ 878930 h 959746"/>
              <a:gd name="connsiteX13" fmla="*/ 315262 w 1136425"/>
              <a:gd name="connsiteY13" fmla="*/ 856551 h 959746"/>
              <a:gd name="connsiteX14" fmla="*/ 337655 w 1136425"/>
              <a:gd name="connsiteY14" fmla="*/ 862767 h 959746"/>
              <a:gd name="connsiteX15" fmla="*/ 371243 w 1136425"/>
              <a:gd name="connsiteY15" fmla="*/ 921203 h 959746"/>
              <a:gd name="connsiteX16" fmla="*/ 404832 w 1136425"/>
              <a:gd name="connsiteY16" fmla="*/ 916230 h 959746"/>
              <a:gd name="connsiteX17" fmla="*/ 740720 w 1136425"/>
              <a:gd name="connsiteY17" fmla="*/ 776979 h 959746"/>
              <a:gd name="connsiteX18" fmla="*/ 1028090 w 1136425"/>
              <a:gd name="connsiteY18" fmla="*/ 555670 h 959746"/>
              <a:gd name="connsiteX19" fmla="*/ 1097756 w 1136425"/>
              <a:gd name="connsiteY19" fmla="*/ 396526 h 959746"/>
              <a:gd name="connsiteX20" fmla="*/ 772584 w 1136425"/>
              <a:gd name="connsiteY20" fmla="*/ 115062 h 959746"/>
              <a:gd name="connsiteX21" fmla="*/ 792420 w 1136425"/>
              <a:gd name="connsiteY21" fmla="*/ 130321 h 959746"/>
              <a:gd name="connsiteX22" fmla="*/ 780213 w 1136425"/>
              <a:gd name="connsiteY22" fmla="*/ 175485 h 959746"/>
              <a:gd name="connsiteX23" fmla="*/ 735048 w 1136425"/>
              <a:gd name="connsiteY23" fmla="*/ 164499 h 959746"/>
              <a:gd name="connsiteX24" fmla="*/ 747255 w 1136425"/>
              <a:gd name="connsiteY24" fmla="*/ 118114 h 959746"/>
              <a:gd name="connsiteX25" fmla="*/ 772584 w 1136425"/>
              <a:gd name="connsiteY25" fmla="*/ 115062 h 959746"/>
              <a:gd name="connsiteX26" fmla="*/ 820338 w 1136425"/>
              <a:gd name="connsiteY26" fmla="*/ 33478 h 959746"/>
              <a:gd name="connsiteX27" fmla="*/ 733256 w 1136425"/>
              <a:gd name="connsiteY27" fmla="*/ 43424 h 959746"/>
              <a:gd name="connsiteX28" fmla="*/ 396124 w 1136425"/>
              <a:gd name="connsiteY28" fmla="*/ 182676 h 959746"/>
              <a:gd name="connsiteX29" fmla="*/ 39088 w 1136425"/>
              <a:gd name="connsiteY29" fmla="*/ 563129 h 959746"/>
              <a:gd name="connsiteX30" fmla="*/ 547895 w 1136425"/>
              <a:gd name="connsiteY30" fmla="*/ 443771 h 959746"/>
              <a:gd name="connsiteX31" fmla="*/ 904932 w 1136425"/>
              <a:gd name="connsiteY31" fmla="*/ 63317 h 959746"/>
              <a:gd name="connsiteX32" fmla="*/ 820338 w 1136425"/>
              <a:gd name="connsiteY32" fmla="*/ 33478 h 959746"/>
              <a:gd name="connsiteX33" fmla="*/ 801289 w 1136425"/>
              <a:gd name="connsiteY33" fmla="*/ 647 h 959746"/>
              <a:gd name="connsiteX34" fmla="*/ 933544 w 1136425"/>
              <a:gd name="connsiteY34" fmla="*/ 47154 h 959746"/>
              <a:gd name="connsiteX35" fmla="*/ 1126369 w 1136425"/>
              <a:gd name="connsiteY35" fmla="*/ 379119 h 959746"/>
              <a:gd name="connsiteX36" fmla="*/ 1052971 w 1136425"/>
              <a:gd name="connsiteY36" fmla="*/ 576806 h 959746"/>
              <a:gd name="connsiteX37" fmla="*/ 756892 w 1136425"/>
              <a:gd name="connsiteY37" fmla="*/ 805575 h 959746"/>
              <a:gd name="connsiteX38" fmla="*/ 411052 w 1136425"/>
              <a:gd name="connsiteY38" fmla="*/ 947313 h 959746"/>
              <a:gd name="connsiteX39" fmla="*/ 315262 w 1136425"/>
              <a:gd name="connsiteY39" fmla="*/ 959746 h 959746"/>
              <a:gd name="connsiteX40" fmla="*/ 202056 w 1136425"/>
              <a:gd name="connsiteY40" fmla="*/ 912500 h 959746"/>
              <a:gd name="connsiteX41" fmla="*/ 10475 w 1136425"/>
              <a:gd name="connsiteY41" fmla="*/ 579292 h 959746"/>
              <a:gd name="connsiteX42" fmla="*/ 379951 w 1136425"/>
              <a:gd name="connsiteY42" fmla="*/ 152836 h 959746"/>
              <a:gd name="connsiteX43" fmla="*/ 725792 w 1136425"/>
              <a:gd name="connsiteY43" fmla="*/ 11098 h 959746"/>
              <a:gd name="connsiteX44" fmla="*/ 801289 w 1136425"/>
              <a:gd name="connsiteY44" fmla="*/ 647 h 959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36425" h="959746">
                <a:moveTo>
                  <a:pt x="938520" y="121754"/>
                </a:moveTo>
                <a:cubicBezTo>
                  <a:pt x="907420" y="228678"/>
                  <a:pt x="741964" y="371659"/>
                  <a:pt x="565312" y="473611"/>
                </a:cubicBezTo>
                <a:cubicBezTo>
                  <a:pt x="442153" y="544480"/>
                  <a:pt x="305310" y="600429"/>
                  <a:pt x="197079" y="620322"/>
                </a:cubicBezTo>
                <a:lnTo>
                  <a:pt x="289137" y="779465"/>
                </a:lnTo>
                <a:cubicBezTo>
                  <a:pt x="292870" y="786925"/>
                  <a:pt x="290381" y="798115"/>
                  <a:pt x="282917" y="803088"/>
                </a:cubicBezTo>
                <a:cubicBezTo>
                  <a:pt x="280429" y="804332"/>
                  <a:pt x="277941" y="804332"/>
                  <a:pt x="274209" y="804332"/>
                </a:cubicBezTo>
                <a:cubicBezTo>
                  <a:pt x="269233" y="804332"/>
                  <a:pt x="263013" y="801845"/>
                  <a:pt x="259281" y="796872"/>
                </a:cubicBezTo>
                <a:lnTo>
                  <a:pt x="161003" y="625295"/>
                </a:lnTo>
                <a:cubicBezTo>
                  <a:pt x="147318" y="626538"/>
                  <a:pt x="134878" y="627782"/>
                  <a:pt x="122438" y="627782"/>
                </a:cubicBezTo>
                <a:cubicBezTo>
                  <a:pt x="105021" y="627782"/>
                  <a:pt x="87605" y="625295"/>
                  <a:pt x="72677" y="621565"/>
                </a:cubicBezTo>
                <a:lnTo>
                  <a:pt x="231912" y="896337"/>
                </a:lnTo>
                <a:cubicBezTo>
                  <a:pt x="244352" y="918716"/>
                  <a:pt x="280429" y="928663"/>
                  <a:pt x="333922" y="926176"/>
                </a:cubicBezTo>
                <a:lnTo>
                  <a:pt x="309042" y="878930"/>
                </a:lnTo>
                <a:cubicBezTo>
                  <a:pt x="304066" y="871471"/>
                  <a:pt x="306554" y="861524"/>
                  <a:pt x="315262" y="856551"/>
                </a:cubicBezTo>
                <a:cubicBezTo>
                  <a:pt x="322726" y="851578"/>
                  <a:pt x="332678" y="855307"/>
                  <a:pt x="337655" y="862767"/>
                </a:cubicBezTo>
                <a:lnTo>
                  <a:pt x="371243" y="921203"/>
                </a:lnTo>
                <a:cubicBezTo>
                  <a:pt x="381196" y="919960"/>
                  <a:pt x="393636" y="918716"/>
                  <a:pt x="404832" y="916230"/>
                </a:cubicBezTo>
                <a:cubicBezTo>
                  <a:pt x="501866" y="893850"/>
                  <a:pt x="622537" y="845361"/>
                  <a:pt x="740720" y="776979"/>
                </a:cubicBezTo>
                <a:cubicBezTo>
                  <a:pt x="858903" y="708597"/>
                  <a:pt x="960913" y="630268"/>
                  <a:pt x="1028090" y="555670"/>
                </a:cubicBezTo>
                <a:cubicBezTo>
                  <a:pt x="1090292" y="487287"/>
                  <a:pt x="1115172" y="427608"/>
                  <a:pt x="1097756" y="396526"/>
                </a:cubicBezTo>
                <a:close/>
                <a:moveTo>
                  <a:pt x="772584" y="115062"/>
                </a:moveTo>
                <a:cubicBezTo>
                  <a:pt x="780823" y="117198"/>
                  <a:pt x="788147" y="122386"/>
                  <a:pt x="792420" y="130321"/>
                </a:cubicBezTo>
                <a:cubicBezTo>
                  <a:pt x="800964" y="146189"/>
                  <a:pt x="796082" y="166941"/>
                  <a:pt x="780213" y="175485"/>
                </a:cubicBezTo>
                <a:cubicBezTo>
                  <a:pt x="764344" y="185251"/>
                  <a:pt x="743593" y="179147"/>
                  <a:pt x="735048" y="164499"/>
                </a:cubicBezTo>
                <a:cubicBezTo>
                  <a:pt x="725283" y="147410"/>
                  <a:pt x="731386" y="127879"/>
                  <a:pt x="747255" y="118114"/>
                </a:cubicBezTo>
                <a:cubicBezTo>
                  <a:pt x="755189" y="113842"/>
                  <a:pt x="764344" y="112926"/>
                  <a:pt x="772584" y="115062"/>
                </a:cubicBezTo>
                <a:close/>
                <a:moveTo>
                  <a:pt x="820338" y="33478"/>
                </a:moveTo>
                <a:cubicBezTo>
                  <a:pt x="795457" y="33478"/>
                  <a:pt x="765600" y="37208"/>
                  <a:pt x="733256" y="43424"/>
                </a:cubicBezTo>
                <a:cubicBezTo>
                  <a:pt x="633733" y="64561"/>
                  <a:pt x="514306" y="113050"/>
                  <a:pt x="396124" y="182676"/>
                </a:cubicBezTo>
                <a:cubicBezTo>
                  <a:pt x="141098" y="329387"/>
                  <a:pt x="3011" y="500964"/>
                  <a:pt x="39088" y="563129"/>
                </a:cubicBezTo>
                <a:cubicBezTo>
                  <a:pt x="75165" y="625295"/>
                  <a:pt x="292870" y="591726"/>
                  <a:pt x="547895" y="443771"/>
                </a:cubicBezTo>
                <a:cubicBezTo>
                  <a:pt x="802921" y="297061"/>
                  <a:pt x="941008" y="125484"/>
                  <a:pt x="904932" y="63317"/>
                </a:cubicBezTo>
                <a:cubicBezTo>
                  <a:pt x="893735" y="43424"/>
                  <a:pt x="863879" y="33478"/>
                  <a:pt x="820338" y="33478"/>
                </a:cubicBezTo>
                <a:close/>
                <a:moveTo>
                  <a:pt x="801289" y="647"/>
                </a:moveTo>
                <a:cubicBezTo>
                  <a:pt x="869166" y="-3433"/>
                  <a:pt x="913951" y="11720"/>
                  <a:pt x="933544" y="47154"/>
                </a:cubicBezTo>
                <a:lnTo>
                  <a:pt x="1126369" y="379119"/>
                </a:lnTo>
                <a:cubicBezTo>
                  <a:pt x="1152493" y="426365"/>
                  <a:pt x="1127613" y="494747"/>
                  <a:pt x="1052971" y="576806"/>
                </a:cubicBezTo>
                <a:cubicBezTo>
                  <a:pt x="983305" y="655134"/>
                  <a:pt x="878807" y="735950"/>
                  <a:pt x="756892" y="805575"/>
                </a:cubicBezTo>
                <a:cubicBezTo>
                  <a:pt x="636221" y="876444"/>
                  <a:pt x="513062" y="926176"/>
                  <a:pt x="411052" y="947313"/>
                </a:cubicBezTo>
                <a:cubicBezTo>
                  <a:pt x="374975" y="956016"/>
                  <a:pt x="342631" y="959746"/>
                  <a:pt x="315262" y="959746"/>
                </a:cubicBezTo>
                <a:cubicBezTo>
                  <a:pt x="259281" y="959746"/>
                  <a:pt x="220716" y="943583"/>
                  <a:pt x="202056" y="912500"/>
                </a:cubicBezTo>
                <a:lnTo>
                  <a:pt x="10475" y="579292"/>
                </a:lnTo>
                <a:cubicBezTo>
                  <a:pt x="-49238" y="476098"/>
                  <a:pt x="156026" y="282141"/>
                  <a:pt x="379951" y="152836"/>
                </a:cubicBezTo>
                <a:cubicBezTo>
                  <a:pt x="500622" y="83210"/>
                  <a:pt x="623781" y="33478"/>
                  <a:pt x="725792" y="11098"/>
                </a:cubicBezTo>
                <a:cubicBezTo>
                  <a:pt x="753471" y="5503"/>
                  <a:pt x="778663" y="2007"/>
                  <a:pt x="801289" y="6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8" name="Freeform 210">
            <a:extLst>
              <a:ext uri="{FF2B5EF4-FFF2-40B4-BE49-F238E27FC236}">
                <a16:creationId xmlns:a16="http://schemas.microsoft.com/office/drawing/2014/main" id="{75FD953F-BC5F-7B49-88FB-FADC6B26F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4316" y="3996126"/>
            <a:ext cx="7662798" cy="1867636"/>
          </a:xfrm>
          <a:custGeom>
            <a:avLst/>
            <a:gdLst>
              <a:gd name="T0" fmla="*/ 5115 w 6152"/>
              <a:gd name="T1" fmla="*/ 0 h 1500"/>
              <a:gd name="T2" fmla="*/ 1036 w 6152"/>
              <a:gd name="T3" fmla="*/ 0 h 1500"/>
              <a:gd name="T4" fmla="*/ 0 w 6152"/>
              <a:gd name="T5" fmla="*/ 0 h 1500"/>
              <a:gd name="T6" fmla="*/ 323 w 6152"/>
              <a:gd name="T7" fmla="*/ 560 h 1500"/>
              <a:gd name="T8" fmla="*/ 432 w 6152"/>
              <a:gd name="T9" fmla="*/ 750 h 1500"/>
              <a:gd name="T10" fmla="*/ 323 w 6152"/>
              <a:gd name="T11" fmla="*/ 940 h 1500"/>
              <a:gd name="T12" fmla="*/ 0 w 6152"/>
              <a:gd name="T13" fmla="*/ 1499 h 1500"/>
              <a:gd name="T14" fmla="*/ 1036 w 6152"/>
              <a:gd name="T15" fmla="*/ 1499 h 1500"/>
              <a:gd name="T16" fmla="*/ 5115 w 6152"/>
              <a:gd name="T17" fmla="*/ 1499 h 1500"/>
              <a:gd name="T18" fmla="*/ 6151 w 6152"/>
              <a:gd name="T19" fmla="*/ 1499 h 1500"/>
              <a:gd name="T20" fmla="*/ 6151 w 6152"/>
              <a:gd name="T21" fmla="*/ 0 h 1500"/>
              <a:gd name="T22" fmla="*/ 5115 w 6152"/>
              <a:gd name="T23" fmla="*/ 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152" h="1500">
                <a:moveTo>
                  <a:pt x="5115" y="0"/>
                </a:moveTo>
                <a:lnTo>
                  <a:pt x="1036" y="0"/>
                </a:lnTo>
                <a:lnTo>
                  <a:pt x="0" y="0"/>
                </a:lnTo>
                <a:lnTo>
                  <a:pt x="323" y="560"/>
                </a:lnTo>
                <a:lnTo>
                  <a:pt x="432" y="750"/>
                </a:lnTo>
                <a:lnTo>
                  <a:pt x="323" y="940"/>
                </a:lnTo>
                <a:lnTo>
                  <a:pt x="0" y="1499"/>
                </a:lnTo>
                <a:lnTo>
                  <a:pt x="1036" y="1499"/>
                </a:lnTo>
                <a:lnTo>
                  <a:pt x="5115" y="1499"/>
                </a:lnTo>
                <a:lnTo>
                  <a:pt x="6151" y="1499"/>
                </a:lnTo>
                <a:lnTo>
                  <a:pt x="6151" y="0"/>
                </a:lnTo>
                <a:lnTo>
                  <a:pt x="5115" y="0"/>
                </a:lnTo>
              </a:path>
            </a:pathLst>
          </a:custGeom>
          <a:solidFill>
            <a:srgbClr val="424D92">
              <a:alpha val="2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9" name="Freeform 211">
            <a:extLst>
              <a:ext uri="{FF2B5EF4-FFF2-40B4-BE49-F238E27FC236}">
                <a16:creationId xmlns:a16="http://schemas.microsoft.com/office/drawing/2014/main" id="{A7A650AD-746A-574A-A414-F7983CD64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49" y="3831334"/>
            <a:ext cx="2537788" cy="2197218"/>
          </a:xfrm>
          <a:custGeom>
            <a:avLst/>
            <a:gdLst>
              <a:gd name="T0" fmla="*/ 1929 w 2039"/>
              <a:gd name="T1" fmla="*/ 693 h 1766"/>
              <a:gd name="T2" fmla="*/ 1606 w 2039"/>
              <a:gd name="T3" fmla="*/ 133 h 1766"/>
              <a:gd name="T4" fmla="*/ 1529 w 2039"/>
              <a:gd name="T5" fmla="*/ 2 h 1766"/>
              <a:gd name="T6" fmla="*/ 1529 w 2039"/>
              <a:gd name="T7" fmla="*/ 0 h 1766"/>
              <a:gd name="T8" fmla="*/ 510 w 2039"/>
              <a:gd name="T9" fmla="*/ 0 h 1766"/>
              <a:gd name="T10" fmla="*/ 509 w 2039"/>
              <a:gd name="T11" fmla="*/ 2 h 1766"/>
              <a:gd name="T12" fmla="*/ 0 w 2039"/>
              <a:gd name="T13" fmla="*/ 883 h 1766"/>
              <a:gd name="T14" fmla="*/ 510 w 2039"/>
              <a:gd name="T15" fmla="*/ 1765 h 1766"/>
              <a:gd name="T16" fmla="*/ 1529 w 2039"/>
              <a:gd name="T17" fmla="*/ 1765 h 1766"/>
              <a:gd name="T18" fmla="*/ 1606 w 2039"/>
              <a:gd name="T19" fmla="*/ 1632 h 1766"/>
              <a:gd name="T20" fmla="*/ 1929 w 2039"/>
              <a:gd name="T21" fmla="*/ 1073 h 1766"/>
              <a:gd name="T22" fmla="*/ 2038 w 2039"/>
              <a:gd name="T23" fmla="*/ 883 h 1766"/>
              <a:gd name="T24" fmla="*/ 1929 w 2039"/>
              <a:gd name="T25" fmla="*/ 693 h 1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039" h="1766">
                <a:moveTo>
                  <a:pt x="1929" y="693"/>
                </a:moveTo>
                <a:lnTo>
                  <a:pt x="1606" y="133"/>
                </a:lnTo>
                <a:lnTo>
                  <a:pt x="1529" y="2"/>
                </a:lnTo>
                <a:lnTo>
                  <a:pt x="1529" y="0"/>
                </a:lnTo>
                <a:lnTo>
                  <a:pt x="510" y="0"/>
                </a:lnTo>
                <a:lnTo>
                  <a:pt x="509" y="2"/>
                </a:lnTo>
                <a:lnTo>
                  <a:pt x="0" y="883"/>
                </a:lnTo>
                <a:lnTo>
                  <a:pt x="510" y="1765"/>
                </a:lnTo>
                <a:lnTo>
                  <a:pt x="1529" y="1765"/>
                </a:lnTo>
                <a:lnTo>
                  <a:pt x="1606" y="1632"/>
                </a:lnTo>
                <a:lnTo>
                  <a:pt x="1929" y="1073"/>
                </a:lnTo>
                <a:lnTo>
                  <a:pt x="2038" y="883"/>
                </a:lnTo>
                <a:lnTo>
                  <a:pt x="1929" y="693"/>
                </a:lnTo>
              </a:path>
            </a:pathLst>
          </a:custGeom>
          <a:solidFill>
            <a:srgbClr val="424D9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1AC5BFC3-370C-6A42-BDDE-64E42A348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5697" y="4303799"/>
            <a:ext cx="1279738" cy="1256090"/>
          </a:xfrm>
          <a:custGeom>
            <a:avLst/>
            <a:gdLst>
              <a:gd name="connsiteX0" fmla="*/ 655295 w 1279738"/>
              <a:gd name="connsiteY0" fmla="*/ 996421 h 1256090"/>
              <a:gd name="connsiteX1" fmla="*/ 739859 w 1279738"/>
              <a:gd name="connsiteY1" fmla="*/ 1222383 h 1256090"/>
              <a:gd name="connsiteX2" fmla="*/ 774680 w 1279738"/>
              <a:gd name="connsiteY2" fmla="*/ 1222383 h 1256090"/>
              <a:gd name="connsiteX3" fmla="*/ 691359 w 1279738"/>
              <a:gd name="connsiteY3" fmla="*/ 996421 h 1256090"/>
              <a:gd name="connsiteX4" fmla="*/ 583166 w 1279738"/>
              <a:gd name="connsiteY4" fmla="*/ 996421 h 1256090"/>
              <a:gd name="connsiteX5" fmla="*/ 667731 w 1279738"/>
              <a:gd name="connsiteY5" fmla="*/ 1222383 h 1256090"/>
              <a:gd name="connsiteX6" fmla="*/ 703795 w 1279738"/>
              <a:gd name="connsiteY6" fmla="*/ 1222383 h 1256090"/>
              <a:gd name="connsiteX7" fmla="*/ 619231 w 1279738"/>
              <a:gd name="connsiteY7" fmla="*/ 996421 h 1256090"/>
              <a:gd name="connsiteX8" fmla="*/ 512281 w 1279738"/>
              <a:gd name="connsiteY8" fmla="*/ 996421 h 1256090"/>
              <a:gd name="connsiteX9" fmla="*/ 596846 w 1279738"/>
              <a:gd name="connsiteY9" fmla="*/ 1222383 h 1256090"/>
              <a:gd name="connsiteX10" fmla="*/ 631667 w 1279738"/>
              <a:gd name="connsiteY10" fmla="*/ 1222383 h 1256090"/>
              <a:gd name="connsiteX11" fmla="*/ 548345 w 1279738"/>
              <a:gd name="connsiteY11" fmla="*/ 996421 h 1256090"/>
              <a:gd name="connsiteX12" fmla="*/ 440153 w 1279738"/>
              <a:gd name="connsiteY12" fmla="*/ 996421 h 1256090"/>
              <a:gd name="connsiteX13" fmla="*/ 524717 w 1279738"/>
              <a:gd name="connsiteY13" fmla="*/ 1222383 h 1256090"/>
              <a:gd name="connsiteX14" fmla="*/ 560781 w 1279738"/>
              <a:gd name="connsiteY14" fmla="*/ 1222383 h 1256090"/>
              <a:gd name="connsiteX15" fmla="*/ 477461 w 1279738"/>
              <a:gd name="connsiteY15" fmla="*/ 996421 h 1256090"/>
              <a:gd name="connsiteX16" fmla="*/ 369268 w 1279738"/>
              <a:gd name="connsiteY16" fmla="*/ 996421 h 1256090"/>
              <a:gd name="connsiteX17" fmla="*/ 453832 w 1279738"/>
              <a:gd name="connsiteY17" fmla="*/ 1222383 h 1256090"/>
              <a:gd name="connsiteX18" fmla="*/ 488653 w 1279738"/>
              <a:gd name="connsiteY18" fmla="*/ 1222383 h 1256090"/>
              <a:gd name="connsiteX19" fmla="*/ 405332 w 1279738"/>
              <a:gd name="connsiteY19" fmla="*/ 996421 h 1256090"/>
              <a:gd name="connsiteX20" fmla="*/ 298383 w 1279738"/>
              <a:gd name="connsiteY20" fmla="*/ 996421 h 1256090"/>
              <a:gd name="connsiteX21" fmla="*/ 381704 w 1279738"/>
              <a:gd name="connsiteY21" fmla="*/ 1222383 h 1256090"/>
              <a:gd name="connsiteX22" fmla="*/ 417768 w 1279738"/>
              <a:gd name="connsiteY22" fmla="*/ 1222383 h 1256090"/>
              <a:gd name="connsiteX23" fmla="*/ 334447 w 1279738"/>
              <a:gd name="connsiteY23" fmla="*/ 996421 h 1256090"/>
              <a:gd name="connsiteX24" fmla="*/ 227498 w 1279738"/>
              <a:gd name="connsiteY24" fmla="*/ 996421 h 1256090"/>
              <a:gd name="connsiteX25" fmla="*/ 310819 w 1279738"/>
              <a:gd name="connsiteY25" fmla="*/ 1222383 h 1256090"/>
              <a:gd name="connsiteX26" fmla="*/ 346883 w 1279738"/>
              <a:gd name="connsiteY26" fmla="*/ 1222383 h 1256090"/>
              <a:gd name="connsiteX27" fmla="*/ 262319 w 1279738"/>
              <a:gd name="connsiteY27" fmla="*/ 996421 h 1256090"/>
              <a:gd name="connsiteX28" fmla="*/ 73293 w 1279738"/>
              <a:gd name="connsiteY28" fmla="*/ 996421 h 1256090"/>
              <a:gd name="connsiteX29" fmla="*/ 39716 w 1279738"/>
              <a:gd name="connsiteY29" fmla="*/ 1013898 h 1256090"/>
              <a:gd name="connsiteX30" fmla="*/ 37228 w 1279738"/>
              <a:gd name="connsiteY30" fmla="*/ 1051351 h 1256090"/>
              <a:gd name="connsiteX31" fmla="*/ 75780 w 1279738"/>
              <a:gd name="connsiteY31" fmla="*/ 1141236 h 1256090"/>
              <a:gd name="connsiteX32" fmla="*/ 200139 w 1279738"/>
              <a:gd name="connsiteY32" fmla="*/ 1222383 h 1256090"/>
              <a:gd name="connsiteX33" fmla="*/ 275998 w 1279738"/>
              <a:gd name="connsiteY33" fmla="*/ 1222383 h 1256090"/>
              <a:gd name="connsiteX34" fmla="*/ 191434 w 1279738"/>
              <a:gd name="connsiteY34" fmla="*/ 996421 h 1256090"/>
              <a:gd name="connsiteX35" fmla="*/ 977386 w 1279738"/>
              <a:gd name="connsiteY35" fmla="*/ 809159 h 1256090"/>
              <a:gd name="connsiteX36" fmla="*/ 967437 w 1279738"/>
              <a:gd name="connsiteY36" fmla="*/ 851605 h 1256090"/>
              <a:gd name="connsiteX37" fmla="*/ 788359 w 1279738"/>
              <a:gd name="connsiteY37" fmla="*/ 996421 h 1256090"/>
              <a:gd name="connsiteX38" fmla="*/ 726180 w 1279738"/>
              <a:gd name="connsiteY38" fmla="*/ 996421 h 1256090"/>
              <a:gd name="connsiteX39" fmla="*/ 810744 w 1279738"/>
              <a:gd name="connsiteY39" fmla="*/ 1222383 h 1256090"/>
              <a:gd name="connsiteX40" fmla="*/ 848052 w 1279738"/>
              <a:gd name="connsiteY40" fmla="*/ 1222383 h 1256090"/>
              <a:gd name="connsiteX41" fmla="*/ 976142 w 1279738"/>
              <a:gd name="connsiteY41" fmla="*/ 1118765 h 1256090"/>
              <a:gd name="connsiteX42" fmla="*/ 1056976 w 1279738"/>
              <a:gd name="connsiteY42" fmla="*/ 809159 h 1256090"/>
              <a:gd name="connsiteX43" fmla="*/ 1028373 w 1279738"/>
              <a:gd name="connsiteY43" fmla="*/ 576955 h 1256090"/>
              <a:gd name="connsiteX44" fmla="*/ 984847 w 1279738"/>
              <a:gd name="connsiteY44" fmla="*/ 775452 h 1256090"/>
              <a:gd name="connsiteX45" fmla="*/ 1065681 w 1279738"/>
              <a:gd name="connsiteY45" fmla="*/ 775452 h 1256090"/>
              <a:gd name="connsiteX46" fmla="*/ 1112937 w 1279738"/>
              <a:gd name="connsiteY46" fmla="*/ 576955 h 1256090"/>
              <a:gd name="connsiteX47" fmla="*/ 689444 w 1279738"/>
              <a:gd name="connsiteY47" fmla="*/ 548459 h 1256090"/>
              <a:gd name="connsiteX48" fmla="*/ 562339 w 1279738"/>
              <a:gd name="connsiteY48" fmla="*/ 656969 h 1256090"/>
              <a:gd name="connsiteX49" fmla="*/ 436481 w 1279738"/>
              <a:gd name="connsiteY49" fmla="*/ 708758 h 1256090"/>
              <a:gd name="connsiteX50" fmla="*/ 402836 w 1279738"/>
              <a:gd name="connsiteY50" fmla="*/ 712457 h 1256090"/>
              <a:gd name="connsiteX51" fmla="*/ 448943 w 1279738"/>
              <a:gd name="connsiteY51" fmla="*/ 790141 h 1256090"/>
              <a:gd name="connsiteX52" fmla="*/ 497541 w 1279738"/>
              <a:gd name="connsiteY52" fmla="*/ 792607 h 1256090"/>
              <a:gd name="connsiteX53" fmla="*/ 613430 w 1279738"/>
              <a:gd name="connsiteY53" fmla="*/ 744517 h 1256090"/>
              <a:gd name="connsiteX54" fmla="*/ 711874 w 1279738"/>
              <a:gd name="connsiteY54" fmla="*/ 669300 h 1256090"/>
              <a:gd name="connsiteX55" fmla="*/ 735550 w 1279738"/>
              <a:gd name="connsiteY55" fmla="*/ 626143 h 1256090"/>
              <a:gd name="connsiteX56" fmla="*/ 618820 w 1279738"/>
              <a:gd name="connsiteY56" fmla="*/ 523371 h 1256090"/>
              <a:gd name="connsiteX57" fmla="*/ 634349 w 1279738"/>
              <a:gd name="connsiteY57" fmla="*/ 528149 h 1256090"/>
              <a:gd name="connsiteX58" fmla="*/ 629571 w 1279738"/>
              <a:gd name="connsiteY58" fmla="*/ 543680 h 1256090"/>
              <a:gd name="connsiteX59" fmla="*/ 614041 w 1279738"/>
              <a:gd name="connsiteY59" fmla="*/ 540096 h 1256090"/>
              <a:gd name="connsiteX60" fmla="*/ 618820 w 1279738"/>
              <a:gd name="connsiteY60" fmla="*/ 523371 h 1256090"/>
              <a:gd name="connsiteX61" fmla="*/ 644669 w 1279738"/>
              <a:gd name="connsiteY61" fmla="*/ 504499 h 1256090"/>
              <a:gd name="connsiteX62" fmla="*/ 637189 w 1279738"/>
              <a:gd name="connsiteY62" fmla="*/ 505741 h 1256090"/>
              <a:gd name="connsiteX63" fmla="*/ 635942 w 1279738"/>
              <a:gd name="connsiteY63" fmla="*/ 505741 h 1256090"/>
              <a:gd name="connsiteX64" fmla="*/ 627214 w 1279738"/>
              <a:gd name="connsiteY64" fmla="*/ 506983 h 1256090"/>
              <a:gd name="connsiteX65" fmla="*/ 625967 w 1279738"/>
              <a:gd name="connsiteY65" fmla="*/ 506983 h 1256090"/>
              <a:gd name="connsiteX66" fmla="*/ 614746 w 1279738"/>
              <a:gd name="connsiteY66" fmla="*/ 509467 h 1256090"/>
              <a:gd name="connsiteX67" fmla="*/ 498793 w 1279738"/>
              <a:gd name="connsiteY67" fmla="*/ 555423 h 1256090"/>
              <a:gd name="connsiteX68" fmla="*/ 399048 w 1279738"/>
              <a:gd name="connsiteY68" fmla="*/ 632430 h 1256090"/>
              <a:gd name="connsiteX69" fmla="*/ 376606 w 1279738"/>
              <a:gd name="connsiteY69" fmla="*/ 675902 h 1256090"/>
              <a:gd name="connsiteX70" fmla="*/ 426478 w 1279738"/>
              <a:gd name="connsiteY70" fmla="*/ 677144 h 1256090"/>
              <a:gd name="connsiteX71" fmla="*/ 541184 w 1279738"/>
              <a:gd name="connsiteY71" fmla="*/ 629946 h 1256090"/>
              <a:gd name="connsiteX72" fmla="*/ 663371 w 1279738"/>
              <a:gd name="connsiteY72" fmla="*/ 510709 h 1256090"/>
              <a:gd name="connsiteX73" fmla="*/ 663371 w 1279738"/>
              <a:gd name="connsiteY73" fmla="*/ 509467 h 1256090"/>
              <a:gd name="connsiteX74" fmla="*/ 660878 w 1279738"/>
              <a:gd name="connsiteY74" fmla="*/ 508225 h 1256090"/>
              <a:gd name="connsiteX75" fmla="*/ 657137 w 1279738"/>
              <a:gd name="connsiteY75" fmla="*/ 506983 h 1256090"/>
              <a:gd name="connsiteX76" fmla="*/ 652150 w 1279738"/>
              <a:gd name="connsiteY76" fmla="*/ 505741 h 1256090"/>
              <a:gd name="connsiteX77" fmla="*/ 650903 w 1279738"/>
              <a:gd name="connsiteY77" fmla="*/ 505741 h 1256090"/>
              <a:gd name="connsiteX78" fmla="*/ 645916 w 1279738"/>
              <a:gd name="connsiteY78" fmla="*/ 504499 h 1256090"/>
              <a:gd name="connsiteX79" fmla="*/ 644669 w 1279738"/>
              <a:gd name="connsiteY79" fmla="*/ 504499 h 1256090"/>
              <a:gd name="connsiteX80" fmla="*/ 642598 w 1279738"/>
              <a:gd name="connsiteY80" fmla="*/ 473300 h 1256090"/>
              <a:gd name="connsiteX81" fmla="*/ 691401 w 1279738"/>
              <a:gd name="connsiteY81" fmla="*/ 494640 h 1256090"/>
              <a:gd name="connsiteX82" fmla="*/ 759815 w 1279738"/>
              <a:gd name="connsiteY82" fmla="*/ 612805 h 1256090"/>
              <a:gd name="connsiteX83" fmla="*/ 732449 w 1279738"/>
              <a:gd name="connsiteY83" fmla="*/ 694899 h 1256090"/>
              <a:gd name="connsiteX84" fmla="*/ 625475 w 1279738"/>
              <a:gd name="connsiteY84" fmla="*/ 776993 h 1256090"/>
              <a:gd name="connsiteX85" fmla="*/ 501085 w 1279738"/>
              <a:gd name="connsiteY85" fmla="*/ 829235 h 1256090"/>
              <a:gd name="connsiteX86" fmla="*/ 465012 w 1279738"/>
              <a:gd name="connsiteY86" fmla="*/ 832966 h 1256090"/>
              <a:gd name="connsiteX87" fmla="*/ 415256 w 1279738"/>
              <a:gd name="connsiteY87" fmla="*/ 811821 h 1256090"/>
              <a:gd name="connsiteX88" fmla="*/ 348086 w 1279738"/>
              <a:gd name="connsiteY88" fmla="*/ 693655 h 1256090"/>
              <a:gd name="connsiteX89" fmla="*/ 375452 w 1279738"/>
              <a:gd name="connsiteY89" fmla="*/ 611561 h 1256090"/>
              <a:gd name="connsiteX90" fmla="*/ 482427 w 1279738"/>
              <a:gd name="connsiteY90" fmla="*/ 528224 h 1256090"/>
              <a:gd name="connsiteX91" fmla="*/ 606816 w 1279738"/>
              <a:gd name="connsiteY91" fmla="*/ 477226 h 1256090"/>
              <a:gd name="connsiteX92" fmla="*/ 642598 w 1279738"/>
              <a:gd name="connsiteY92" fmla="*/ 473300 h 1256090"/>
              <a:gd name="connsiteX93" fmla="*/ 1139053 w 1279738"/>
              <a:gd name="connsiteY93" fmla="*/ 189 h 1256090"/>
              <a:gd name="connsiteX94" fmla="*/ 1152732 w 1279738"/>
              <a:gd name="connsiteY94" fmla="*/ 20164 h 1256090"/>
              <a:gd name="connsiteX95" fmla="*/ 1035835 w 1279738"/>
              <a:gd name="connsiteY95" fmla="*/ 543248 h 1256090"/>
              <a:gd name="connsiteX96" fmla="*/ 1120399 w 1279738"/>
              <a:gd name="connsiteY96" fmla="*/ 543248 h 1256090"/>
              <a:gd name="connsiteX97" fmla="*/ 1246002 w 1279738"/>
              <a:gd name="connsiteY97" fmla="*/ 20164 h 1256090"/>
              <a:gd name="connsiteX98" fmla="*/ 1267143 w 1279738"/>
              <a:gd name="connsiteY98" fmla="*/ 7680 h 1256090"/>
              <a:gd name="connsiteX99" fmla="*/ 1279579 w 1279738"/>
              <a:gd name="connsiteY99" fmla="*/ 27654 h 1256090"/>
              <a:gd name="connsiteX100" fmla="*/ 1094284 w 1279738"/>
              <a:gd name="connsiteY100" fmla="*/ 795427 h 1256090"/>
              <a:gd name="connsiteX101" fmla="*/ 1094284 w 1279738"/>
              <a:gd name="connsiteY101" fmla="*/ 796675 h 1256090"/>
              <a:gd name="connsiteX102" fmla="*/ 1008476 w 1279738"/>
              <a:gd name="connsiteY102" fmla="*/ 1126255 h 1256090"/>
              <a:gd name="connsiteX103" fmla="*/ 848052 w 1279738"/>
              <a:gd name="connsiteY103" fmla="*/ 1256090 h 1256090"/>
              <a:gd name="connsiteX104" fmla="*/ 200139 w 1279738"/>
              <a:gd name="connsiteY104" fmla="*/ 1256090 h 1256090"/>
              <a:gd name="connsiteX105" fmla="*/ 44690 w 1279738"/>
              <a:gd name="connsiteY105" fmla="*/ 1154969 h 1256090"/>
              <a:gd name="connsiteX106" fmla="*/ 6139 w 1279738"/>
              <a:gd name="connsiteY106" fmla="*/ 1065083 h 1256090"/>
              <a:gd name="connsiteX107" fmla="*/ 11113 w 1279738"/>
              <a:gd name="connsiteY107" fmla="*/ 996421 h 1256090"/>
              <a:gd name="connsiteX108" fmla="*/ 73293 w 1279738"/>
              <a:gd name="connsiteY108" fmla="*/ 962714 h 1256090"/>
              <a:gd name="connsiteX109" fmla="*/ 788359 w 1279738"/>
              <a:gd name="connsiteY109" fmla="*/ 962714 h 1256090"/>
              <a:gd name="connsiteX110" fmla="*/ 935103 w 1279738"/>
              <a:gd name="connsiteY110" fmla="*/ 844115 h 1256090"/>
              <a:gd name="connsiteX111" fmla="*/ 937591 w 1279738"/>
              <a:gd name="connsiteY111" fmla="*/ 834127 h 1256090"/>
              <a:gd name="connsiteX112" fmla="*/ 937591 w 1279738"/>
              <a:gd name="connsiteY112" fmla="*/ 832879 h 1256090"/>
              <a:gd name="connsiteX113" fmla="*/ 946296 w 1279738"/>
              <a:gd name="connsiteY113" fmla="*/ 792930 h 1256090"/>
              <a:gd name="connsiteX114" fmla="*/ 947539 w 1279738"/>
              <a:gd name="connsiteY114" fmla="*/ 787936 h 1256090"/>
              <a:gd name="connsiteX115" fmla="*/ 998527 w 1279738"/>
              <a:gd name="connsiteY115" fmla="*/ 555732 h 1256090"/>
              <a:gd name="connsiteX116" fmla="*/ 1120399 w 1279738"/>
              <a:gd name="connsiteY116" fmla="*/ 12673 h 1256090"/>
              <a:gd name="connsiteX117" fmla="*/ 1139053 w 1279738"/>
              <a:gd name="connsiteY117" fmla="*/ 189 h 125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79738" h="1256090">
                <a:moveTo>
                  <a:pt x="655295" y="996421"/>
                </a:moveTo>
                <a:lnTo>
                  <a:pt x="739859" y="1222383"/>
                </a:lnTo>
                <a:lnTo>
                  <a:pt x="774680" y="1222383"/>
                </a:lnTo>
                <a:lnTo>
                  <a:pt x="691359" y="996421"/>
                </a:lnTo>
                <a:close/>
                <a:moveTo>
                  <a:pt x="583166" y="996421"/>
                </a:moveTo>
                <a:lnTo>
                  <a:pt x="667731" y="1222383"/>
                </a:lnTo>
                <a:lnTo>
                  <a:pt x="703795" y="1222383"/>
                </a:lnTo>
                <a:lnTo>
                  <a:pt x="619231" y="996421"/>
                </a:lnTo>
                <a:close/>
                <a:moveTo>
                  <a:pt x="512281" y="996421"/>
                </a:moveTo>
                <a:lnTo>
                  <a:pt x="596846" y="1222383"/>
                </a:lnTo>
                <a:lnTo>
                  <a:pt x="631667" y="1222383"/>
                </a:lnTo>
                <a:lnTo>
                  <a:pt x="548345" y="996421"/>
                </a:lnTo>
                <a:close/>
                <a:moveTo>
                  <a:pt x="440153" y="996421"/>
                </a:moveTo>
                <a:lnTo>
                  <a:pt x="524717" y="1222383"/>
                </a:lnTo>
                <a:lnTo>
                  <a:pt x="560781" y="1222383"/>
                </a:lnTo>
                <a:lnTo>
                  <a:pt x="477461" y="996421"/>
                </a:lnTo>
                <a:close/>
                <a:moveTo>
                  <a:pt x="369268" y="996421"/>
                </a:moveTo>
                <a:lnTo>
                  <a:pt x="453832" y="1222383"/>
                </a:lnTo>
                <a:lnTo>
                  <a:pt x="488653" y="1222383"/>
                </a:lnTo>
                <a:lnTo>
                  <a:pt x="405332" y="996421"/>
                </a:lnTo>
                <a:close/>
                <a:moveTo>
                  <a:pt x="298383" y="996421"/>
                </a:moveTo>
                <a:lnTo>
                  <a:pt x="381704" y="1222383"/>
                </a:lnTo>
                <a:lnTo>
                  <a:pt x="417768" y="1222383"/>
                </a:lnTo>
                <a:lnTo>
                  <a:pt x="334447" y="996421"/>
                </a:lnTo>
                <a:close/>
                <a:moveTo>
                  <a:pt x="227498" y="996421"/>
                </a:moveTo>
                <a:lnTo>
                  <a:pt x="310819" y="1222383"/>
                </a:lnTo>
                <a:lnTo>
                  <a:pt x="346883" y="1222383"/>
                </a:lnTo>
                <a:lnTo>
                  <a:pt x="262319" y="996421"/>
                </a:lnTo>
                <a:close/>
                <a:moveTo>
                  <a:pt x="73293" y="996421"/>
                </a:moveTo>
                <a:cubicBezTo>
                  <a:pt x="58370" y="996421"/>
                  <a:pt x="47177" y="1002663"/>
                  <a:pt x="39716" y="1013898"/>
                </a:cubicBezTo>
                <a:cubicBezTo>
                  <a:pt x="32254" y="1025134"/>
                  <a:pt x="31010" y="1038867"/>
                  <a:pt x="37228" y="1051351"/>
                </a:cubicBezTo>
                <a:lnTo>
                  <a:pt x="75780" y="1141236"/>
                </a:lnTo>
                <a:cubicBezTo>
                  <a:pt x="95677" y="1184930"/>
                  <a:pt x="152883" y="1222383"/>
                  <a:pt x="200139" y="1222383"/>
                </a:cubicBezTo>
                <a:lnTo>
                  <a:pt x="275998" y="1222383"/>
                </a:lnTo>
                <a:lnTo>
                  <a:pt x="191434" y="996421"/>
                </a:lnTo>
                <a:close/>
                <a:moveTo>
                  <a:pt x="977386" y="809159"/>
                </a:moveTo>
                <a:lnTo>
                  <a:pt x="967437" y="851605"/>
                </a:lnTo>
                <a:cubicBezTo>
                  <a:pt x="950027" y="935249"/>
                  <a:pt x="872924" y="996421"/>
                  <a:pt x="788359" y="996421"/>
                </a:cubicBezTo>
                <a:lnTo>
                  <a:pt x="726180" y="996421"/>
                </a:lnTo>
                <a:lnTo>
                  <a:pt x="810744" y="1222383"/>
                </a:lnTo>
                <a:lnTo>
                  <a:pt x="848052" y="1222383"/>
                </a:lnTo>
                <a:cubicBezTo>
                  <a:pt x="908988" y="1222383"/>
                  <a:pt x="963706" y="1178688"/>
                  <a:pt x="976142" y="1118765"/>
                </a:cubicBezTo>
                <a:lnTo>
                  <a:pt x="1056976" y="809159"/>
                </a:lnTo>
                <a:close/>
                <a:moveTo>
                  <a:pt x="1028373" y="576955"/>
                </a:moveTo>
                <a:lnTo>
                  <a:pt x="984847" y="775452"/>
                </a:lnTo>
                <a:lnTo>
                  <a:pt x="1065681" y="775452"/>
                </a:lnTo>
                <a:lnTo>
                  <a:pt x="1112937" y="576955"/>
                </a:lnTo>
                <a:close/>
                <a:moveTo>
                  <a:pt x="689444" y="548459"/>
                </a:moveTo>
                <a:cubicBezTo>
                  <a:pt x="667013" y="585451"/>
                  <a:pt x="615922" y="626143"/>
                  <a:pt x="562339" y="656969"/>
                </a:cubicBezTo>
                <a:cubicBezTo>
                  <a:pt x="518725" y="681631"/>
                  <a:pt x="473865" y="700127"/>
                  <a:pt x="436481" y="708758"/>
                </a:cubicBezTo>
                <a:cubicBezTo>
                  <a:pt x="422774" y="709991"/>
                  <a:pt x="412805" y="712457"/>
                  <a:pt x="402836" y="712457"/>
                </a:cubicBezTo>
                <a:lnTo>
                  <a:pt x="448943" y="790141"/>
                </a:lnTo>
                <a:cubicBezTo>
                  <a:pt x="450189" y="792607"/>
                  <a:pt x="462650" y="800005"/>
                  <a:pt x="497541" y="792607"/>
                </a:cubicBezTo>
                <a:cubicBezTo>
                  <a:pt x="531186" y="785208"/>
                  <a:pt x="572308" y="767945"/>
                  <a:pt x="613430" y="744517"/>
                </a:cubicBezTo>
                <a:cubicBezTo>
                  <a:pt x="654552" y="722322"/>
                  <a:pt x="689444" y="695194"/>
                  <a:pt x="711874" y="669300"/>
                </a:cubicBezTo>
                <a:cubicBezTo>
                  <a:pt x="735550" y="643406"/>
                  <a:pt x="736796" y="629842"/>
                  <a:pt x="735550" y="626143"/>
                </a:cubicBezTo>
                <a:close/>
                <a:moveTo>
                  <a:pt x="618820" y="523371"/>
                </a:moveTo>
                <a:cubicBezTo>
                  <a:pt x="624792" y="520981"/>
                  <a:pt x="630765" y="522176"/>
                  <a:pt x="634349" y="528149"/>
                </a:cubicBezTo>
                <a:cubicBezTo>
                  <a:pt x="637933" y="532928"/>
                  <a:pt x="635543" y="540096"/>
                  <a:pt x="629571" y="543680"/>
                </a:cubicBezTo>
                <a:cubicBezTo>
                  <a:pt x="624792" y="547264"/>
                  <a:pt x="617625" y="544874"/>
                  <a:pt x="614041" y="540096"/>
                </a:cubicBezTo>
                <a:cubicBezTo>
                  <a:pt x="611652" y="534122"/>
                  <a:pt x="614041" y="526955"/>
                  <a:pt x="618820" y="523371"/>
                </a:cubicBezTo>
                <a:close/>
                <a:moveTo>
                  <a:pt x="644669" y="504499"/>
                </a:moveTo>
                <a:cubicBezTo>
                  <a:pt x="642176" y="504499"/>
                  <a:pt x="639682" y="504499"/>
                  <a:pt x="637189" y="505741"/>
                </a:cubicBezTo>
                <a:lnTo>
                  <a:pt x="635942" y="505741"/>
                </a:lnTo>
                <a:cubicBezTo>
                  <a:pt x="633448" y="505741"/>
                  <a:pt x="630955" y="505741"/>
                  <a:pt x="627214" y="506983"/>
                </a:cubicBezTo>
                <a:lnTo>
                  <a:pt x="625967" y="506983"/>
                </a:lnTo>
                <a:cubicBezTo>
                  <a:pt x="622227" y="506983"/>
                  <a:pt x="618486" y="508225"/>
                  <a:pt x="614746" y="509467"/>
                </a:cubicBezTo>
                <a:cubicBezTo>
                  <a:pt x="579835" y="515678"/>
                  <a:pt x="539938" y="533066"/>
                  <a:pt x="498793" y="555423"/>
                </a:cubicBezTo>
                <a:cubicBezTo>
                  <a:pt x="458895" y="580264"/>
                  <a:pt x="423985" y="606347"/>
                  <a:pt x="399048" y="632430"/>
                </a:cubicBezTo>
                <a:cubicBezTo>
                  <a:pt x="376606" y="658513"/>
                  <a:pt x="375359" y="673418"/>
                  <a:pt x="376606" y="675902"/>
                </a:cubicBezTo>
                <a:cubicBezTo>
                  <a:pt x="377853" y="678386"/>
                  <a:pt x="391568" y="684596"/>
                  <a:pt x="426478" y="677144"/>
                </a:cubicBezTo>
                <a:cubicBezTo>
                  <a:pt x="460142" y="669692"/>
                  <a:pt x="501287" y="653545"/>
                  <a:pt x="541184" y="629946"/>
                </a:cubicBezTo>
                <a:cubicBezTo>
                  <a:pt x="635942" y="575296"/>
                  <a:pt x="670852" y="521888"/>
                  <a:pt x="663371" y="510709"/>
                </a:cubicBezTo>
                <a:lnTo>
                  <a:pt x="663371" y="509467"/>
                </a:lnTo>
                <a:cubicBezTo>
                  <a:pt x="662125" y="509467"/>
                  <a:pt x="660878" y="508225"/>
                  <a:pt x="660878" y="508225"/>
                </a:cubicBezTo>
                <a:cubicBezTo>
                  <a:pt x="659631" y="506983"/>
                  <a:pt x="658384" y="506983"/>
                  <a:pt x="657137" y="506983"/>
                </a:cubicBezTo>
                <a:cubicBezTo>
                  <a:pt x="654644" y="506983"/>
                  <a:pt x="653397" y="505741"/>
                  <a:pt x="652150" y="505741"/>
                </a:cubicBezTo>
                <a:cubicBezTo>
                  <a:pt x="650903" y="505741"/>
                  <a:pt x="650903" y="505741"/>
                  <a:pt x="650903" y="505741"/>
                </a:cubicBezTo>
                <a:cubicBezTo>
                  <a:pt x="649657" y="505741"/>
                  <a:pt x="648410" y="504499"/>
                  <a:pt x="645916" y="504499"/>
                </a:cubicBezTo>
                <a:cubicBezTo>
                  <a:pt x="644669" y="504499"/>
                  <a:pt x="644669" y="504499"/>
                  <a:pt x="644669" y="504499"/>
                </a:cubicBezTo>
                <a:close/>
                <a:moveTo>
                  <a:pt x="642598" y="473300"/>
                </a:moveTo>
                <a:cubicBezTo>
                  <a:pt x="672509" y="473417"/>
                  <a:pt x="685803" y="484378"/>
                  <a:pt x="691401" y="494640"/>
                </a:cubicBezTo>
                <a:lnTo>
                  <a:pt x="759815" y="612805"/>
                </a:lnTo>
                <a:cubicBezTo>
                  <a:pt x="768522" y="626488"/>
                  <a:pt x="769766" y="653852"/>
                  <a:pt x="732449" y="694899"/>
                </a:cubicBezTo>
                <a:cubicBezTo>
                  <a:pt x="706328" y="723508"/>
                  <a:pt x="669011" y="752116"/>
                  <a:pt x="625475" y="776993"/>
                </a:cubicBezTo>
                <a:cubicBezTo>
                  <a:pt x="581938" y="803114"/>
                  <a:pt x="537158" y="820528"/>
                  <a:pt x="501085" y="829235"/>
                </a:cubicBezTo>
                <a:cubicBezTo>
                  <a:pt x="486158" y="831723"/>
                  <a:pt x="474963" y="832966"/>
                  <a:pt x="465012" y="832966"/>
                </a:cubicBezTo>
                <a:cubicBezTo>
                  <a:pt x="435159" y="832966"/>
                  <a:pt x="421476" y="821772"/>
                  <a:pt x="415256" y="811821"/>
                </a:cubicBezTo>
                <a:lnTo>
                  <a:pt x="348086" y="693655"/>
                </a:lnTo>
                <a:cubicBezTo>
                  <a:pt x="339379" y="678729"/>
                  <a:pt x="336891" y="653852"/>
                  <a:pt x="375452" y="611561"/>
                </a:cubicBezTo>
                <a:cubicBezTo>
                  <a:pt x="400330" y="582953"/>
                  <a:pt x="438890" y="554344"/>
                  <a:pt x="482427" y="528224"/>
                </a:cubicBezTo>
                <a:cubicBezTo>
                  <a:pt x="525963" y="503347"/>
                  <a:pt x="569499" y="484689"/>
                  <a:pt x="606816" y="477226"/>
                </a:cubicBezTo>
                <a:cubicBezTo>
                  <a:pt x="620810" y="474427"/>
                  <a:pt x="632627" y="473261"/>
                  <a:pt x="642598" y="473300"/>
                </a:cubicBezTo>
                <a:close/>
                <a:moveTo>
                  <a:pt x="1139053" y="189"/>
                </a:moveTo>
                <a:cubicBezTo>
                  <a:pt x="1149002" y="2686"/>
                  <a:pt x="1153976" y="11425"/>
                  <a:pt x="1152732" y="20164"/>
                </a:cubicBezTo>
                <a:lnTo>
                  <a:pt x="1035835" y="543248"/>
                </a:lnTo>
                <a:lnTo>
                  <a:pt x="1120399" y="543248"/>
                </a:lnTo>
                <a:lnTo>
                  <a:pt x="1246002" y="20164"/>
                </a:lnTo>
                <a:cubicBezTo>
                  <a:pt x="1248489" y="11425"/>
                  <a:pt x="1257194" y="5183"/>
                  <a:pt x="1267143" y="7680"/>
                </a:cubicBezTo>
                <a:cubicBezTo>
                  <a:pt x="1274605" y="8928"/>
                  <a:pt x="1280823" y="18915"/>
                  <a:pt x="1279579" y="27654"/>
                </a:cubicBezTo>
                <a:lnTo>
                  <a:pt x="1094284" y="795427"/>
                </a:lnTo>
                <a:lnTo>
                  <a:pt x="1094284" y="796675"/>
                </a:lnTo>
                <a:lnTo>
                  <a:pt x="1008476" y="1126255"/>
                </a:lnTo>
                <a:cubicBezTo>
                  <a:pt x="992309" y="1201160"/>
                  <a:pt x="925155" y="1256090"/>
                  <a:pt x="848052" y="1256090"/>
                </a:cubicBezTo>
                <a:lnTo>
                  <a:pt x="200139" y="1256090"/>
                </a:lnTo>
                <a:cubicBezTo>
                  <a:pt x="139203" y="1256090"/>
                  <a:pt x="70805" y="1209899"/>
                  <a:pt x="44690" y="1154969"/>
                </a:cubicBezTo>
                <a:lnTo>
                  <a:pt x="6139" y="1065083"/>
                </a:lnTo>
                <a:cubicBezTo>
                  <a:pt x="-3810" y="1042612"/>
                  <a:pt x="-1323" y="1017644"/>
                  <a:pt x="11113" y="996421"/>
                </a:cubicBezTo>
                <a:cubicBezTo>
                  <a:pt x="24793" y="975198"/>
                  <a:pt x="48421" y="962714"/>
                  <a:pt x="73293" y="962714"/>
                </a:cubicBezTo>
                <a:lnTo>
                  <a:pt x="788359" y="962714"/>
                </a:lnTo>
                <a:cubicBezTo>
                  <a:pt x="858001" y="962714"/>
                  <a:pt x="920180" y="912777"/>
                  <a:pt x="935103" y="844115"/>
                </a:cubicBezTo>
                <a:lnTo>
                  <a:pt x="937591" y="834127"/>
                </a:lnTo>
                <a:lnTo>
                  <a:pt x="937591" y="832879"/>
                </a:lnTo>
                <a:lnTo>
                  <a:pt x="946296" y="792930"/>
                </a:lnTo>
                <a:lnTo>
                  <a:pt x="947539" y="787936"/>
                </a:lnTo>
                <a:lnTo>
                  <a:pt x="998527" y="555732"/>
                </a:lnTo>
                <a:lnTo>
                  <a:pt x="1120399" y="12673"/>
                </a:lnTo>
                <a:cubicBezTo>
                  <a:pt x="1121643" y="3934"/>
                  <a:pt x="1130348" y="-1059"/>
                  <a:pt x="1139053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F43C301-75A5-F14A-B61F-F09B2D77BC1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9F20D3-9B24-794B-A08A-B3A3C2E28D0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6CE2468-3B47-C64B-9E33-19CB341B406D}"/>
              </a:ext>
            </a:extLst>
          </p:cNvPr>
          <p:cNvSpPr txBox="1"/>
          <p:nvPr/>
        </p:nvSpPr>
        <p:spPr>
          <a:xfrm>
            <a:off x="4600226" y="4058160"/>
            <a:ext cx="586929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22D00B-FC27-0943-BB6B-D246D8941DC9}"/>
              </a:ext>
            </a:extLst>
          </p:cNvPr>
          <p:cNvSpPr txBox="1"/>
          <p:nvPr/>
        </p:nvSpPr>
        <p:spPr>
          <a:xfrm>
            <a:off x="4600227" y="4731035"/>
            <a:ext cx="586930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AA23E14-1872-604B-8E52-7001A7D6A699}"/>
              </a:ext>
            </a:extLst>
          </p:cNvPr>
          <p:cNvSpPr txBox="1"/>
          <p:nvPr/>
        </p:nvSpPr>
        <p:spPr>
          <a:xfrm>
            <a:off x="4600226" y="7259624"/>
            <a:ext cx="586929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46259A8-79F5-224B-B287-288C8882A1FF}"/>
              </a:ext>
            </a:extLst>
          </p:cNvPr>
          <p:cNvSpPr txBox="1"/>
          <p:nvPr/>
        </p:nvSpPr>
        <p:spPr>
          <a:xfrm>
            <a:off x="4600227" y="7933529"/>
            <a:ext cx="586930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B85CA4-FA90-BA42-A794-406646A23628}"/>
              </a:ext>
            </a:extLst>
          </p:cNvPr>
          <p:cNvSpPr txBox="1"/>
          <p:nvPr/>
        </p:nvSpPr>
        <p:spPr>
          <a:xfrm>
            <a:off x="4600226" y="10462486"/>
            <a:ext cx="586929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E8FB97-FA44-594C-83A5-602E822CBE72}"/>
              </a:ext>
            </a:extLst>
          </p:cNvPr>
          <p:cNvSpPr txBox="1"/>
          <p:nvPr/>
        </p:nvSpPr>
        <p:spPr>
          <a:xfrm>
            <a:off x="4600227" y="11135361"/>
            <a:ext cx="5869300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7092179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" name="Group 324">
            <a:extLst>
              <a:ext uri="{FF2B5EF4-FFF2-40B4-BE49-F238E27FC236}">
                <a16:creationId xmlns:a16="http://schemas.microsoft.com/office/drawing/2014/main" id="{81CED38B-D490-9141-B4F8-44BD6D53F4F8}"/>
              </a:ext>
            </a:extLst>
          </p:cNvPr>
          <p:cNvGrpSpPr/>
          <p:nvPr/>
        </p:nvGrpSpPr>
        <p:grpSpPr>
          <a:xfrm>
            <a:off x="1" y="5522"/>
            <a:ext cx="24377650" cy="13704956"/>
            <a:chOff x="1" y="5522"/>
            <a:chExt cx="24377650" cy="13704956"/>
          </a:xfrm>
        </p:grpSpPr>
        <p:sp>
          <p:nvSpPr>
            <p:cNvPr id="172" name="Freeform: Shape 5">
              <a:extLst>
                <a:ext uri="{FF2B5EF4-FFF2-40B4-BE49-F238E27FC236}">
                  <a16:creationId xmlns:a16="http://schemas.microsoft.com/office/drawing/2014/main" id="{02885978-6811-A247-AF50-E0B7BE06F27A}"/>
                </a:ext>
              </a:extLst>
            </p:cNvPr>
            <p:cNvSpPr/>
            <p:nvPr/>
          </p:nvSpPr>
          <p:spPr>
            <a:xfrm>
              <a:off x="1" y="1140755"/>
              <a:ext cx="24377647" cy="12569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85" h="10099">
                  <a:moveTo>
                    <a:pt x="0" y="10099"/>
                  </a:moveTo>
                  <a:lnTo>
                    <a:pt x="19585" y="10099"/>
                  </a:lnTo>
                  <a:lnTo>
                    <a:pt x="195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4E2E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3" name="Freeform: Shape 4">
              <a:extLst>
                <a:ext uri="{FF2B5EF4-FFF2-40B4-BE49-F238E27FC236}">
                  <a16:creationId xmlns:a16="http://schemas.microsoft.com/office/drawing/2014/main" id="{C8F240B2-BE6B-E346-BE9C-06BBFE1A3220}"/>
                </a:ext>
              </a:extLst>
            </p:cNvPr>
            <p:cNvSpPr/>
            <p:nvPr/>
          </p:nvSpPr>
          <p:spPr>
            <a:xfrm>
              <a:off x="1" y="5522"/>
              <a:ext cx="24377647" cy="8315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85" h="669">
                  <a:moveTo>
                    <a:pt x="0" y="669"/>
                  </a:moveTo>
                  <a:lnTo>
                    <a:pt x="19585" y="669"/>
                  </a:lnTo>
                  <a:lnTo>
                    <a:pt x="195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64594756-5E33-5A48-8A48-966999D8781E}"/>
                </a:ext>
              </a:extLst>
            </p:cNvPr>
            <p:cNvGrpSpPr/>
            <p:nvPr/>
          </p:nvGrpSpPr>
          <p:grpSpPr>
            <a:xfrm>
              <a:off x="1" y="729980"/>
              <a:ext cx="24377647" cy="2287894"/>
              <a:chOff x="1" y="729980"/>
              <a:chExt cx="24377647" cy="2287894"/>
            </a:xfrm>
          </p:grpSpPr>
          <p:sp>
            <p:nvSpPr>
              <p:cNvPr id="318" name="Freeform: Shape 6">
                <a:extLst>
                  <a:ext uri="{FF2B5EF4-FFF2-40B4-BE49-F238E27FC236}">
                    <a16:creationId xmlns:a16="http://schemas.microsoft.com/office/drawing/2014/main" id="{E5E4BA41-9AA5-3A41-AACA-742560652C23}"/>
                  </a:ext>
                </a:extLst>
              </p:cNvPr>
              <p:cNvSpPr/>
              <p:nvPr/>
            </p:nvSpPr>
            <p:spPr>
              <a:xfrm>
                <a:off x="1" y="2430341"/>
                <a:ext cx="24377647" cy="5875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3">
                    <a:moveTo>
                      <a:pt x="0" y="473"/>
                    </a:moveTo>
                    <a:lnTo>
                      <a:pt x="19585" y="473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D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9" name="Freeform: Shape 7">
                <a:extLst>
                  <a:ext uri="{FF2B5EF4-FFF2-40B4-BE49-F238E27FC236}">
                    <a16:creationId xmlns:a16="http://schemas.microsoft.com/office/drawing/2014/main" id="{020CCDF2-3355-0F49-A32F-383FF5EFEF27}"/>
                  </a:ext>
                </a:extLst>
              </p:cNvPr>
              <p:cNvSpPr/>
              <p:nvPr/>
            </p:nvSpPr>
            <p:spPr>
              <a:xfrm>
                <a:off x="1" y="2430341"/>
                <a:ext cx="24377647" cy="1307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106">
                    <a:moveTo>
                      <a:pt x="0" y="106"/>
                    </a:moveTo>
                    <a:lnTo>
                      <a:pt x="19585" y="106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4E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0" name="Freeform: Shape 8">
                <a:extLst>
                  <a:ext uri="{FF2B5EF4-FFF2-40B4-BE49-F238E27FC236}">
                    <a16:creationId xmlns:a16="http://schemas.microsoft.com/office/drawing/2014/main" id="{7D7A7B13-218B-FA49-8A28-6DB0FA61AE25}"/>
                  </a:ext>
                </a:extLst>
              </p:cNvPr>
              <p:cNvSpPr/>
              <p:nvPr/>
            </p:nvSpPr>
            <p:spPr>
              <a:xfrm>
                <a:off x="1" y="1870193"/>
                <a:ext cx="24377647" cy="5887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4">
                    <a:moveTo>
                      <a:pt x="0" y="474"/>
                    </a:moveTo>
                    <a:lnTo>
                      <a:pt x="19585" y="474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D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1" name="Freeform: Shape 9">
                <a:extLst>
                  <a:ext uri="{FF2B5EF4-FFF2-40B4-BE49-F238E27FC236}">
                    <a16:creationId xmlns:a16="http://schemas.microsoft.com/office/drawing/2014/main" id="{9F7AC9AC-61A9-5045-A904-815689E48D7A}"/>
                  </a:ext>
                </a:extLst>
              </p:cNvPr>
              <p:cNvSpPr/>
              <p:nvPr/>
            </p:nvSpPr>
            <p:spPr>
              <a:xfrm>
                <a:off x="1" y="1870193"/>
                <a:ext cx="24377647" cy="129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105">
                    <a:moveTo>
                      <a:pt x="0" y="105"/>
                    </a:moveTo>
                    <a:lnTo>
                      <a:pt x="19585" y="105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4E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2" name="Freeform: Shape 10">
                <a:extLst>
                  <a:ext uri="{FF2B5EF4-FFF2-40B4-BE49-F238E27FC236}">
                    <a16:creationId xmlns:a16="http://schemas.microsoft.com/office/drawing/2014/main" id="{A774D2AD-F987-6646-9C2D-ED96285786E6}"/>
                  </a:ext>
                </a:extLst>
              </p:cNvPr>
              <p:cNvSpPr/>
              <p:nvPr/>
            </p:nvSpPr>
            <p:spPr>
              <a:xfrm>
                <a:off x="1" y="1311289"/>
                <a:ext cx="24377647" cy="5875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3">
                    <a:moveTo>
                      <a:pt x="0" y="473"/>
                    </a:moveTo>
                    <a:lnTo>
                      <a:pt x="19585" y="473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D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3" name="Freeform: Shape 11">
                <a:extLst>
                  <a:ext uri="{FF2B5EF4-FFF2-40B4-BE49-F238E27FC236}">
                    <a16:creationId xmlns:a16="http://schemas.microsoft.com/office/drawing/2014/main" id="{67698E70-D414-2647-BBAC-66FDEFC862AE}"/>
                  </a:ext>
                </a:extLst>
              </p:cNvPr>
              <p:cNvSpPr/>
              <p:nvPr/>
            </p:nvSpPr>
            <p:spPr>
              <a:xfrm>
                <a:off x="1" y="1288883"/>
                <a:ext cx="24377647" cy="129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105">
                    <a:moveTo>
                      <a:pt x="0" y="105"/>
                    </a:moveTo>
                    <a:lnTo>
                      <a:pt x="19585" y="105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4E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4" name="Freeform: Shape 12">
                <a:extLst>
                  <a:ext uri="{FF2B5EF4-FFF2-40B4-BE49-F238E27FC236}">
                    <a16:creationId xmlns:a16="http://schemas.microsoft.com/office/drawing/2014/main" id="{61154CA0-8E1D-414F-8484-ABC4D0AD8492}"/>
                  </a:ext>
                </a:extLst>
              </p:cNvPr>
              <p:cNvSpPr/>
              <p:nvPr/>
            </p:nvSpPr>
            <p:spPr>
              <a:xfrm>
                <a:off x="1" y="729980"/>
                <a:ext cx="24377647" cy="5875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3">
                    <a:moveTo>
                      <a:pt x="0" y="473"/>
                    </a:moveTo>
                    <a:lnTo>
                      <a:pt x="19585" y="473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2CD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F9A14E17-5682-0443-AF3F-C30EBD0D80A8}"/>
                </a:ext>
              </a:extLst>
            </p:cNvPr>
            <p:cNvGrpSpPr/>
            <p:nvPr/>
          </p:nvGrpSpPr>
          <p:grpSpPr>
            <a:xfrm>
              <a:off x="212861" y="1108391"/>
              <a:ext cx="24101304" cy="2198270"/>
              <a:chOff x="212861" y="1108391"/>
              <a:chExt cx="24101304" cy="2198270"/>
            </a:xfrm>
          </p:grpSpPr>
          <p:sp>
            <p:nvSpPr>
              <p:cNvPr id="272" name="Freeform: Shape 13">
                <a:extLst>
                  <a:ext uri="{FF2B5EF4-FFF2-40B4-BE49-F238E27FC236}">
                    <a16:creationId xmlns:a16="http://schemas.microsoft.com/office/drawing/2014/main" id="{95B1F434-2BA1-C043-B015-042C4475DF94}"/>
                  </a:ext>
                </a:extLst>
              </p:cNvPr>
              <p:cNvSpPr/>
              <p:nvPr/>
            </p:nvSpPr>
            <p:spPr>
              <a:xfrm>
                <a:off x="1735215" y="1146979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632" y="662"/>
                    </a:moveTo>
                    <a:cubicBezTo>
                      <a:pt x="627" y="631"/>
                      <a:pt x="617" y="595"/>
                      <a:pt x="593" y="574"/>
                    </a:cubicBezTo>
                    <a:cubicBezTo>
                      <a:pt x="556" y="540"/>
                      <a:pt x="495" y="549"/>
                      <a:pt x="452" y="529"/>
                    </a:cubicBezTo>
                    <a:cubicBezTo>
                      <a:pt x="439" y="523"/>
                      <a:pt x="427" y="517"/>
                      <a:pt x="416" y="508"/>
                    </a:cubicBezTo>
                    <a:cubicBezTo>
                      <a:pt x="416" y="508"/>
                      <a:pt x="414" y="507"/>
                      <a:pt x="413" y="505"/>
                    </a:cubicBezTo>
                    <a:lnTo>
                      <a:pt x="401" y="464"/>
                    </a:lnTo>
                    <a:cubicBezTo>
                      <a:pt x="438" y="436"/>
                      <a:pt x="464" y="390"/>
                      <a:pt x="467" y="337"/>
                    </a:cubicBezTo>
                    <a:cubicBezTo>
                      <a:pt x="482" y="334"/>
                      <a:pt x="493" y="315"/>
                      <a:pt x="493" y="293"/>
                    </a:cubicBezTo>
                    <a:cubicBezTo>
                      <a:pt x="493" y="273"/>
                      <a:pt x="485" y="256"/>
                      <a:pt x="473" y="249"/>
                    </a:cubicBezTo>
                    <a:lnTo>
                      <a:pt x="477" y="187"/>
                    </a:lnTo>
                    <a:cubicBezTo>
                      <a:pt x="483" y="162"/>
                      <a:pt x="491" y="137"/>
                      <a:pt x="491" y="111"/>
                    </a:cubicBezTo>
                    <a:cubicBezTo>
                      <a:pt x="489" y="77"/>
                      <a:pt x="473" y="46"/>
                      <a:pt x="450" y="22"/>
                    </a:cubicBezTo>
                    <a:cubicBezTo>
                      <a:pt x="446" y="17"/>
                      <a:pt x="441" y="13"/>
                      <a:pt x="436" y="10"/>
                    </a:cubicBezTo>
                    <a:cubicBezTo>
                      <a:pt x="426" y="6"/>
                      <a:pt x="415" y="9"/>
                      <a:pt x="406" y="14"/>
                    </a:cubicBezTo>
                    <a:cubicBezTo>
                      <a:pt x="397" y="20"/>
                      <a:pt x="390" y="28"/>
                      <a:pt x="383" y="36"/>
                    </a:cubicBezTo>
                    <a:cubicBezTo>
                      <a:pt x="364" y="24"/>
                      <a:pt x="346" y="13"/>
                      <a:pt x="325" y="6"/>
                    </a:cubicBezTo>
                    <a:cubicBezTo>
                      <a:pt x="270" y="-11"/>
                      <a:pt x="204" y="10"/>
                      <a:pt x="170" y="62"/>
                    </a:cubicBezTo>
                    <a:cubicBezTo>
                      <a:pt x="151" y="91"/>
                      <a:pt x="142" y="127"/>
                      <a:pt x="145" y="162"/>
                    </a:cubicBezTo>
                    <a:cubicBezTo>
                      <a:pt x="146" y="175"/>
                      <a:pt x="148" y="194"/>
                      <a:pt x="155" y="208"/>
                    </a:cubicBezTo>
                    <a:lnTo>
                      <a:pt x="158" y="249"/>
                    </a:lnTo>
                    <a:cubicBezTo>
                      <a:pt x="146" y="255"/>
                      <a:pt x="136" y="272"/>
                      <a:pt x="136" y="293"/>
                    </a:cubicBezTo>
                    <a:cubicBezTo>
                      <a:pt x="136" y="316"/>
                      <a:pt x="149" y="337"/>
                      <a:pt x="165" y="338"/>
                    </a:cubicBezTo>
                    <a:lnTo>
                      <a:pt x="165" y="341"/>
                    </a:lnTo>
                    <a:cubicBezTo>
                      <a:pt x="170" y="395"/>
                      <a:pt x="198" y="441"/>
                      <a:pt x="237" y="468"/>
                    </a:cubicBezTo>
                    <a:lnTo>
                      <a:pt x="226" y="510"/>
                    </a:lnTo>
                    <a:cubicBezTo>
                      <a:pt x="215" y="517"/>
                      <a:pt x="204" y="523"/>
                      <a:pt x="193" y="528"/>
                    </a:cubicBezTo>
                    <a:cubicBezTo>
                      <a:pt x="149" y="549"/>
                      <a:pt x="88" y="538"/>
                      <a:pt x="51" y="573"/>
                    </a:cubicBezTo>
                    <a:cubicBezTo>
                      <a:pt x="48" y="575"/>
                      <a:pt x="45" y="579"/>
                      <a:pt x="43" y="582"/>
                    </a:cubicBezTo>
                    <a:cubicBezTo>
                      <a:pt x="23" y="604"/>
                      <a:pt x="14" y="637"/>
                      <a:pt x="8" y="666"/>
                    </a:cubicBezTo>
                    <a:cubicBezTo>
                      <a:pt x="-2" y="722"/>
                      <a:pt x="-2" y="1132"/>
                      <a:pt x="3" y="1190"/>
                    </a:cubicBezTo>
                    <a:cubicBezTo>
                      <a:pt x="3" y="1191"/>
                      <a:pt x="3" y="1191"/>
                      <a:pt x="3" y="1192"/>
                    </a:cubicBezTo>
                    <a:lnTo>
                      <a:pt x="349" y="1192"/>
                    </a:lnTo>
                    <a:lnTo>
                      <a:pt x="349" y="1191"/>
                    </a:lnTo>
                    <a:lnTo>
                      <a:pt x="638" y="1191"/>
                    </a:lnTo>
                    <a:cubicBezTo>
                      <a:pt x="638" y="1190"/>
                      <a:pt x="638" y="1189"/>
                      <a:pt x="638" y="1189"/>
                    </a:cubicBezTo>
                    <a:cubicBezTo>
                      <a:pt x="643" y="1131"/>
                      <a:pt x="643" y="720"/>
                      <a:pt x="632" y="662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3" name="Freeform: Shape 14">
                <a:extLst>
                  <a:ext uri="{FF2B5EF4-FFF2-40B4-BE49-F238E27FC236}">
                    <a16:creationId xmlns:a16="http://schemas.microsoft.com/office/drawing/2014/main" id="{3D40EE3D-5460-6749-A501-7C2E9199F06D}"/>
                  </a:ext>
                </a:extLst>
              </p:cNvPr>
              <p:cNvSpPr/>
              <p:nvPr/>
            </p:nvSpPr>
            <p:spPr>
              <a:xfrm>
                <a:off x="2159683" y="1573933"/>
                <a:ext cx="775494" cy="1279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1029">
                    <a:moveTo>
                      <a:pt x="615" y="586"/>
                    </a:moveTo>
                    <a:cubicBezTo>
                      <a:pt x="609" y="556"/>
                      <a:pt x="600" y="523"/>
                      <a:pt x="577" y="503"/>
                    </a:cubicBezTo>
                    <a:cubicBezTo>
                      <a:pt x="540" y="471"/>
                      <a:pt x="482" y="480"/>
                      <a:pt x="439" y="461"/>
                    </a:cubicBezTo>
                    <a:cubicBezTo>
                      <a:pt x="427" y="456"/>
                      <a:pt x="415" y="449"/>
                      <a:pt x="404" y="442"/>
                    </a:cubicBezTo>
                    <a:cubicBezTo>
                      <a:pt x="404" y="442"/>
                      <a:pt x="403" y="440"/>
                      <a:pt x="401" y="439"/>
                    </a:cubicBezTo>
                    <a:lnTo>
                      <a:pt x="390" y="401"/>
                    </a:lnTo>
                    <a:cubicBezTo>
                      <a:pt x="426" y="375"/>
                      <a:pt x="451" y="332"/>
                      <a:pt x="454" y="282"/>
                    </a:cubicBezTo>
                    <a:cubicBezTo>
                      <a:pt x="469" y="279"/>
                      <a:pt x="479" y="262"/>
                      <a:pt x="479" y="240"/>
                    </a:cubicBezTo>
                    <a:cubicBezTo>
                      <a:pt x="479" y="222"/>
                      <a:pt x="471" y="207"/>
                      <a:pt x="461" y="201"/>
                    </a:cubicBezTo>
                    <a:cubicBezTo>
                      <a:pt x="462" y="163"/>
                      <a:pt x="465" y="127"/>
                      <a:pt x="465" y="127"/>
                    </a:cubicBezTo>
                    <a:cubicBezTo>
                      <a:pt x="470" y="40"/>
                      <a:pt x="376" y="1"/>
                      <a:pt x="308" y="0"/>
                    </a:cubicBezTo>
                    <a:cubicBezTo>
                      <a:pt x="239" y="-1"/>
                      <a:pt x="139" y="40"/>
                      <a:pt x="146" y="129"/>
                    </a:cubicBezTo>
                    <a:cubicBezTo>
                      <a:pt x="146" y="130"/>
                      <a:pt x="150" y="164"/>
                      <a:pt x="153" y="200"/>
                    </a:cubicBezTo>
                    <a:cubicBezTo>
                      <a:pt x="141" y="205"/>
                      <a:pt x="133" y="221"/>
                      <a:pt x="133" y="240"/>
                    </a:cubicBezTo>
                    <a:cubicBezTo>
                      <a:pt x="133" y="264"/>
                      <a:pt x="145" y="282"/>
                      <a:pt x="160" y="283"/>
                    </a:cubicBezTo>
                    <a:cubicBezTo>
                      <a:pt x="161" y="285"/>
                      <a:pt x="161" y="286"/>
                      <a:pt x="161" y="286"/>
                    </a:cubicBezTo>
                    <a:cubicBezTo>
                      <a:pt x="165" y="337"/>
                      <a:pt x="192" y="380"/>
                      <a:pt x="231" y="405"/>
                    </a:cubicBezTo>
                    <a:lnTo>
                      <a:pt x="220" y="443"/>
                    </a:lnTo>
                    <a:cubicBezTo>
                      <a:pt x="209" y="450"/>
                      <a:pt x="198" y="456"/>
                      <a:pt x="187" y="460"/>
                    </a:cubicBezTo>
                    <a:cubicBezTo>
                      <a:pt x="145" y="479"/>
                      <a:pt x="85" y="471"/>
                      <a:pt x="49" y="502"/>
                    </a:cubicBezTo>
                    <a:cubicBezTo>
                      <a:pt x="46" y="504"/>
                      <a:pt x="43" y="508"/>
                      <a:pt x="41" y="511"/>
                    </a:cubicBezTo>
                    <a:cubicBezTo>
                      <a:pt x="22" y="531"/>
                      <a:pt x="13" y="561"/>
                      <a:pt x="8" y="589"/>
                    </a:cubicBezTo>
                    <a:cubicBezTo>
                      <a:pt x="-2" y="641"/>
                      <a:pt x="-2" y="790"/>
                      <a:pt x="3" y="843"/>
                    </a:cubicBezTo>
                    <a:cubicBezTo>
                      <a:pt x="3" y="843"/>
                      <a:pt x="3" y="1024"/>
                      <a:pt x="3" y="1025"/>
                    </a:cubicBezTo>
                    <a:lnTo>
                      <a:pt x="339" y="1025"/>
                    </a:lnTo>
                    <a:lnTo>
                      <a:pt x="409" y="1029"/>
                    </a:lnTo>
                    <a:lnTo>
                      <a:pt x="620" y="1023"/>
                    </a:lnTo>
                    <a:lnTo>
                      <a:pt x="620" y="842"/>
                    </a:lnTo>
                    <a:cubicBezTo>
                      <a:pt x="625" y="788"/>
                      <a:pt x="626" y="639"/>
                      <a:pt x="615" y="586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4" name="Freeform: Shape 15">
                <a:extLst>
                  <a:ext uri="{FF2B5EF4-FFF2-40B4-BE49-F238E27FC236}">
                    <a16:creationId xmlns:a16="http://schemas.microsoft.com/office/drawing/2014/main" id="{0B289BAD-70B2-8F4D-A93A-0EC23E2D2C92}"/>
                  </a:ext>
                </a:extLst>
              </p:cNvPr>
              <p:cNvSpPr/>
              <p:nvPr/>
            </p:nvSpPr>
            <p:spPr>
              <a:xfrm>
                <a:off x="2808214" y="1575181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632" y="663"/>
                    </a:moveTo>
                    <a:cubicBezTo>
                      <a:pt x="627" y="632"/>
                      <a:pt x="616" y="596"/>
                      <a:pt x="593" y="574"/>
                    </a:cubicBezTo>
                    <a:cubicBezTo>
                      <a:pt x="556" y="539"/>
                      <a:pt x="495" y="549"/>
                      <a:pt x="451" y="529"/>
                    </a:cubicBezTo>
                    <a:cubicBezTo>
                      <a:pt x="439" y="523"/>
                      <a:pt x="427" y="517"/>
                      <a:pt x="416" y="509"/>
                    </a:cubicBezTo>
                    <a:cubicBezTo>
                      <a:pt x="416" y="508"/>
                      <a:pt x="414" y="507"/>
                      <a:pt x="413" y="505"/>
                    </a:cubicBezTo>
                    <a:lnTo>
                      <a:pt x="401" y="465"/>
                    </a:lnTo>
                    <a:cubicBezTo>
                      <a:pt x="438" y="436"/>
                      <a:pt x="464" y="391"/>
                      <a:pt x="467" y="337"/>
                    </a:cubicBezTo>
                    <a:cubicBezTo>
                      <a:pt x="482" y="334"/>
                      <a:pt x="493" y="315"/>
                      <a:pt x="493" y="293"/>
                    </a:cubicBezTo>
                    <a:cubicBezTo>
                      <a:pt x="493" y="273"/>
                      <a:pt x="485" y="256"/>
                      <a:pt x="473" y="250"/>
                    </a:cubicBezTo>
                    <a:lnTo>
                      <a:pt x="477" y="187"/>
                    </a:lnTo>
                    <a:cubicBezTo>
                      <a:pt x="482" y="162"/>
                      <a:pt x="491" y="137"/>
                      <a:pt x="490" y="111"/>
                    </a:cubicBezTo>
                    <a:cubicBezTo>
                      <a:pt x="489" y="77"/>
                      <a:pt x="473" y="46"/>
                      <a:pt x="450" y="22"/>
                    </a:cubicBezTo>
                    <a:cubicBezTo>
                      <a:pt x="446" y="17"/>
                      <a:pt x="441" y="13"/>
                      <a:pt x="435" y="10"/>
                    </a:cubicBezTo>
                    <a:cubicBezTo>
                      <a:pt x="425" y="6"/>
                      <a:pt x="415" y="9"/>
                      <a:pt x="406" y="14"/>
                    </a:cubicBezTo>
                    <a:cubicBezTo>
                      <a:pt x="397" y="20"/>
                      <a:pt x="390" y="28"/>
                      <a:pt x="383" y="36"/>
                    </a:cubicBezTo>
                    <a:cubicBezTo>
                      <a:pt x="364" y="24"/>
                      <a:pt x="346" y="13"/>
                      <a:pt x="325" y="6"/>
                    </a:cubicBezTo>
                    <a:cubicBezTo>
                      <a:pt x="269" y="-11"/>
                      <a:pt x="205" y="10"/>
                      <a:pt x="170" y="62"/>
                    </a:cubicBezTo>
                    <a:cubicBezTo>
                      <a:pt x="151" y="90"/>
                      <a:pt x="142" y="127"/>
                      <a:pt x="145" y="162"/>
                    </a:cubicBezTo>
                    <a:cubicBezTo>
                      <a:pt x="146" y="176"/>
                      <a:pt x="148" y="194"/>
                      <a:pt x="155" y="208"/>
                    </a:cubicBezTo>
                    <a:lnTo>
                      <a:pt x="158" y="249"/>
                    </a:lnTo>
                    <a:cubicBezTo>
                      <a:pt x="145" y="255"/>
                      <a:pt x="136" y="272"/>
                      <a:pt x="136" y="293"/>
                    </a:cubicBezTo>
                    <a:cubicBezTo>
                      <a:pt x="136" y="317"/>
                      <a:pt x="149" y="337"/>
                      <a:pt x="166" y="338"/>
                    </a:cubicBezTo>
                    <a:lnTo>
                      <a:pt x="166" y="341"/>
                    </a:lnTo>
                    <a:cubicBezTo>
                      <a:pt x="170" y="395"/>
                      <a:pt x="198" y="441"/>
                      <a:pt x="237" y="468"/>
                    </a:cubicBezTo>
                    <a:lnTo>
                      <a:pt x="226" y="510"/>
                    </a:lnTo>
                    <a:cubicBezTo>
                      <a:pt x="216" y="517"/>
                      <a:pt x="205" y="523"/>
                      <a:pt x="193" y="528"/>
                    </a:cubicBezTo>
                    <a:cubicBezTo>
                      <a:pt x="149" y="549"/>
                      <a:pt x="88" y="539"/>
                      <a:pt x="51" y="573"/>
                    </a:cubicBezTo>
                    <a:cubicBezTo>
                      <a:pt x="48" y="576"/>
                      <a:pt x="45" y="579"/>
                      <a:pt x="43" y="583"/>
                    </a:cubicBezTo>
                    <a:cubicBezTo>
                      <a:pt x="23" y="604"/>
                      <a:pt x="14" y="637"/>
                      <a:pt x="8" y="666"/>
                    </a:cubicBezTo>
                    <a:cubicBezTo>
                      <a:pt x="-2" y="722"/>
                      <a:pt x="-2" y="1132"/>
                      <a:pt x="3" y="1190"/>
                    </a:cubicBezTo>
                    <a:cubicBezTo>
                      <a:pt x="3" y="1191"/>
                      <a:pt x="3" y="1191"/>
                      <a:pt x="3" y="1192"/>
                    </a:cubicBezTo>
                    <a:lnTo>
                      <a:pt x="349" y="1192"/>
                    </a:lnTo>
                    <a:lnTo>
                      <a:pt x="349" y="1191"/>
                    </a:lnTo>
                    <a:lnTo>
                      <a:pt x="638" y="1191"/>
                    </a:lnTo>
                    <a:cubicBezTo>
                      <a:pt x="638" y="1190"/>
                      <a:pt x="638" y="1189"/>
                      <a:pt x="638" y="1189"/>
                    </a:cubicBezTo>
                    <a:cubicBezTo>
                      <a:pt x="643" y="1130"/>
                      <a:pt x="643" y="720"/>
                      <a:pt x="632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5" name="Freeform: Shape 16">
                <a:extLst>
                  <a:ext uri="{FF2B5EF4-FFF2-40B4-BE49-F238E27FC236}">
                    <a16:creationId xmlns:a16="http://schemas.microsoft.com/office/drawing/2014/main" id="{B1DEA78C-87CD-F740-AD56-9CC11BDBA97B}"/>
                  </a:ext>
                </a:extLst>
              </p:cNvPr>
              <p:cNvSpPr/>
              <p:nvPr/>
            </p:nvSpPr>
            <p:spPr>
              <a:xfrm>
                <a:off x="719484" y="1546552"/>
                <a:ext cx="796655" cy="1246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002">
                    <a:moveTo>
                      <a:pt x="632" y="707"/>
                    </a:moveTo>
                    <a:cubicBezTo>
                      <a:pt x="626" y="673"/>
                      <a:pt x="617" y="635"/>
                      <a:pt x="594" y="612"/>
                    </a:cubicBezTo>
                    <a:cubicBezTo>
                      <a:pt x="583" y="602"/>
                      <a:pt x="571" y="595"/>
                      <a:pt x="558" y="591"/>
                    </a:cubicBezTo>
                    <a:cubicBezTo>
                      <a:pt x="550" y="562"/>
                      <a:pt x="534" y="532"/>
                      <a:pt x="542" y="504"/>
                    </a:cubicBezTo>
                    <a:cubicBezTo>
                      <a:pt x="546" y="488"/>
                      <a:pt x="558" y="477"/>
                      <a:pt x="560" y="460"/>
                    </a:cubicBezTo>
                    <a:cubicBezTo>
                      <a:pt x="562" y="443"/>
                      <a:pt x="552" y="429"/>
                      <a:pt x="545" y="415"/>
                    </a:cubicBezTo>
                    <a:cubicBezTo>
                      <a:pt x="538" y="402"/>
                      <a:pt x="531" y="384"/>
                      <a:pt x="538" y="369"/>
                    </a:cubicBezTo>
                    <a:cubicBezTo>
                      <a:pt x="540" y="365"/>
                      <a:pt x="544" y="361"/>
                      <a:pt x="545" y="356"/>
                    </a:cubicBezTo>
                    <a:cubicBezTo>
                      <a:pt x="554" y="337"/>
                      <a:pt x="539" y="317"/>
                      <a:pt x="529" y="299"/>
                    </a:cubicBezTo>
                    <a:cubicBezTo>
                      <a:pt x="492" y="240"/>
                      <a:pt x="504" y="143"/>
                      <a:pt x="463" y="90"/>
                    </a:cubicBezTo>
                    <a:cubicBezTo>
                      <a:pt x="447" y="70"/>
                      <a:pt x="426" y="60"/>
                      <a:pt x="405" y="51"/>
                    </a:cubicBezTo>
                    <a:lnTo>
                      <a:pt x="330" y="14"/>
                    </a:lnTo>
                    <a:cubicBezTo>
                      <a:pt x="296" y="-2"/>
                      <a:pt x="258" y="-6"/>
                      <a:pt x="225" y="10"/>
                    </a:cubicBezTo>
                    <a:cubicBezTo>
                      <a:pt x="206" y="19"/>
                      <a:pt x="172" y="65"/>
                      <a:pt x="180" y="90"/>
                    </a:cubicBezTo>
                    <a:cubicBezTo>
                      <a:pt x="165" y="108"/>
                      <a:pt x="156" y="132"/>
                      <a:pt x="152" y="156"/>
                    </a:cubicBezTo>
                    <a:lnTo>
                      <a:pt x="137" y="166"/>
                    </a:lnTo>
                    <a:cubicBezTo>
                      <a:pt x="111" y="182"/>
                      <a:pt x="104" y="227"/>
                      <a:pt x="125" y="254"/>
                    </a:cubicBezTo>
                    <a:cubicBezTo>
                      <a:pt x="130" y="260"/>
                      <a:pt x="136" y="266"/>
                      <a:pt x="139" y="274"/>
                    </a:cubicBezTo>
                    <a:cubicBezTo>
                      <a:pt x="140" y="280"/>
                      <a:pt x="140" y="286"/>
                      <a:pt x="139" y="293"/>
                    </a:cubicBezTo>
                    <a:cubicBezTo>
                      <a:pt x="139" y="294"/>
                      <a:pt x="139" y="296"/>
                      <a:pt x="139" y="297"/>
                    </a:cubicBezTo>
                    <a:cubicBezTo>
                      <a:pt x="135" y="309"/>
                      <a:pt x="128" y="318"/>
                      <a:pt x="121" y="325"/>
                    </a:cubicBezTo>
                    <a:cubicBezTo>
                      <a:pt x="108" y="337"/>
                      <a:pt x="92" y="347"/>
                      <a:pt x="87" y="367"/>
                    </a:cubicBezTo>
                    <a:cubicBezTo>
                      <a:pt x="80" y="396"/>
                      <a:pt x="100" y="423"/>
                      <a:pt x="118" y="442"/>
                    </a:cubicBezTo>
                    <a:cubicBezTo>
                      <a:pt x="108" y="471"/>
                      <a:pt x="81" y="486"/>
                      <a:pt x="76" y="517"/>
                    </a:cubicBezTo>
                    <a:cubicBezTo>
                      <a:pt x="71" y="545"/>
                      <a:pt x="89" y="570"/>
                      <a:pt x="107" y="585"/>
                    </a:cubicBezTo>
                    <a:cubicBezTo>
                      <a:pt x="86" y="589"/>
                      <a:pt x="66" y="597"/>
                      <a:pt x="51" y="612"/>
                    </a:cubicBezTo>
                    <a:cubicBezTo>
                      <a:pt x="48" y="615"/>
                      <a:pt x="45" y="618"/>
                      <a:pt x="42" y="622"/>
                    </a:cubicBezTo>
                    <a:cubicBezTo>
                      <a:pt x="22" y="644"/>
                      <a:pt x="14" y="679"/>
                      <a:pt x="9" y="710"/>
                    </a:cubicBezTo>
                    <a:cubicBezTo>
                      <a:pt x="-2" y="770"/>
                      <a:pt x="-2" y="939"/>
                      <a:pt x="3" y="1001"/>
                    </a:cubicBezTo>
                    <a:cubicBezTo>
                      <a:pt x="3" y="1001"/>
                      <a:pt x="3" y="1002"/>
                      <a:pt x="4" y="1002"/>
                    </a:cubicBezTo>
                    <a:lnTo>
                      <a:pt x="349" y="1002"/>
                    </a:lnTo>
                    <a:lnTo>
                      <a:pt x="349" y="1001"/>
                    </a:lnTo>
                    <a:lnTo>
                      <a:pt x="638" y="1001"/>
                    </a:lnTo>
                    <a:lnTo>
                      <a:pt x="638" y="999"/>
                    </a:lnTo>
                    <a:cubicBezTo>
                      <a:pt x="643" y="938"/>
                      <a:pt x="643" y="767"/>
                      <a:pt x="632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6" name="Freeform: Shape 17">
                <a:extLst>
                  <a:ext uri="{FF2B5EF4-FFF2-40B4-BE49-F238E27FC236}">
                    <a16:creationId xmlns:a16="http://schemas.microsoft.com/office/drawing/2014/main" id="{30906398-6C74-0A4B-AFDF-263E97C77A3D}"/>
                  </a:ext>
                </a:extLst>
              </p:cNvPr>
              <p:cNvSpPr/>
              <p:nvPr/>
            </p:nvSpPr>
            <p:spPr>
              <a:xfrm>
                <a:off x="2423579" y="1994670"/>
                <a:ext cx="776739" cy="10505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5" h="845">
                    <a:moveTo>
                      <a:pt x="616" y="585"/>
                    </a:moveTo>
                    <a:cubicBezTo>
                      <a:pt x="610" y="556"/>
                      <a:pt x="600" y="523"/>
                      <a:pt x="578" y="503"/>
                    </a:cubicBezTo>
                    <a:cubicBezTo>
                      <a:pt x="542" y="471"/>
                      <a:pt x="482" y="480"/>
                      <a:pt x="439" y="461"/>
                    </a:cubicBezTo>
                    <a:cubicBezTo>
                      <a:pt x="428" y="456"/>
                      <a:pt x="416" y="450"/>
                      <a:pt x="405" y="442"/>
                    </a:cubicBezTo>
                    <a:cubicBezTo>
                      <a:pt x="405" y="442"/>
                      <a:pt x="403" y="440"/>
                      <a:pt x="401" y="438"/>
                    </a:cubicBezTo>
                    <a:lnTo>
                      <a:pt x="390" y="401"/>
                    </a:lnTo>
                    <a:cubicBezTo>
                      <a:pt x="427" y="375"/>
                      <a:pt x="451" y="332"/>
                      <a:pt x="456" y="283"/>
                    </a:cubicBezTo>
                    <a:cubicBezTo>
                      <a:pt x="470" y="279"/>
                      <a:pt x="480" y="262"/>
                      <a:pt x="480" y="240"/>
                    </a:cubicBezTo>
                    <a:cubicBezTo>
                      <a:pt x="480" y="222"/>
                      <a:pt x="472" y="207"/>
                      <a:pt x="461" y="201"/>
                    </a:cubicBezTo>
                    <a:cubicBezTo>
                      <a:pt x="463" y="163"/>
                      <a:pt x="465" y="127"/>
                      <a:pt x="465" y="127"/>
                    </a:cubicBezTo>
                    <a:cubicBezTo>
                      <a:pt x="470" y="40"/>
                      <a:pt x="377" y="1"/>
                      <a:pt x="310" y="0"/>
                    </a:cubicBezTo>
                    <a:cubicBezTo>
                      <a:pt x="240" y="0"/>
                      <a:pt x="139" y="40"/>
                      <a:pt x="148" y="129"/>
                    </a:cubicBezTo>
                    <a:cubicBezTo>
                      <a:pt x="148" y="129"/>
                      <a:pt x="150" y="164"/>
                      <a:pt x="154" y="200"/>
                    </a:cubicBezTo>
                    <a:cubicBezTo>
                      <a:pt x="142" y="205"/>
                      <a:pt x="133" y="222"/>
                      <a:pt x="133" y="240"/>
                    </a:cubicBezTo>
                    <a:cubicBezTo>
                      <a:pt x="133" y="264"/>
                      <a:pt x="145" y="283"/>
                      <a:pt x="162" y="283"/>
                    </a:cubicBezTo>
                    <a:cubicBezTo>
                      <a:pt x="162" y="284"/>
                      <a:pt x="162" y="285"/>
                      <a:pt x="162" y="285"/>
                    </a:cubicBezTo>
                    <a:cubicBezTo>
                      <a:pt x="166" y="336"/>
                      <a:pt x="192" y="380"/>
                      <a:pt x="231" y="405"/>
                    </a:cubicBezTo>
                    <a:lnTo>
                      <a:pt x="220" y="443"/>
                    </a:lnTo>
                    <a:cubicBezTo>
                      <a:pt x="210" y="450"/>
                      <a:pt x="199" y="456"/>
                      <a:pt x="188" y="461"/>
                    </a:cubicBezTo>
                    <a:cubicBezTo>
                      <a:pt x="145" y="480"/>
                      <a:pt x="86" y="470"/>
                      <a:pt x="50" y="502"/>
                    </a:cubicBezTo>
                    <a:cubicBezTo>
                      <a:pt x="47" y="504"/>
                      <a:pt x="44" y="508"/>
                      <a:pt x="41" y="511"/>
                    </a:cubicBezTo>
                    <a:cubicBezTo>
                      <a:pt x="22" y="531"/>
                      <a:pt x="14" y="561"/>
                      <a:pt x="8" y="588"/>
                    </a:cubicBezTo>
                    <a:cubicBezTo>
                      <a:pt x="-2" y="641"/>
                      <a:pt x="-2" y="790"/>
                      <a:pt x="3" y="843"/>
                    </a:cubicBezTo>
                    <a:cubicBezTo>
                      <a:pt x="3" y="843"/>
                      <a:pt x="3" y="844"/>
                      <a:pt x="3" y="845"/>
                    </a:cubicBezTo>
                    <a:lnTo>
                      <a:pt x="340" y="845"/>
                    </a:lnTo>
                    <a:lnTo>
                      <a:pt x="340" y="843"/>
                    </a:lnTo>
                    <a:lnTo>
                      <a:pt x="621" y="843"/>
                    </a:lnTo>
                    <a:lnTo>
                      <a:pt x="621" y="842"/>
                    </a:lnTo>
                    <a:cubicBezTo>
                      <a:pt x="626" y="789"/>
                      <a:pt x="626" y="639"/>
                      <a:pt x="616" y="585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7" name="Freeform: Shape 18">
                <a:extLst>
                  <a:ext uri="{FF2B5EF4-FFF2-40B4-BE49-F238E27FC236}">
                    <a16:creationId xmlns:a16="http://schemas.microsoft.com/office/drawing/2014/main" id="{45D1DFE2-FDB5-F14C-BA01-A582732BB4C9}"/>
                  </a:ext>
                </a:extLst>
              </p:cNvPr>
              <p:cNvSpPr/>
              <p:nvPr/>
            </p:nvSpPr>
            <p:spPr>
              <a:xfrm>
                <a:off x="212861" y="1934917"/>
                <a:ext cx="796655" cy="11700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941">
                    <a:moveTo>
                      <a:pt x="632" y="663"/>
                    </a:moveTo>
                    <a:cubicBezTo>
                      <a:pt x="626" y="631"/>
                      <a:pt x="616" y="595"/>
                      <a:pt x="593" y="573"/>
                    </a:cubicBezTo>
                    <a:cubicBezTo>
                      <a:pt x="556" y="539"/>
                      <a:pt x="495" y="548"/>
                      <a:pt x="451" y="528"/>
                    </a:cubicBezTo>
                    <a:cubicBezTo>
                      <a:pt x="439" y="522"/>
                      <a:pt x="427" y="516"/>
                      <a:pt x="416" y="508"/>
                    </a:cubicBezTo>
                    <a:cubicBezTo>
                      <a:pt x="415" y="507"/>
                      <a:pt x="414" y="506"/>
                      <a:pt x="412" y="504"/>
                    </a:cubicBezTo>
                    <a:lnTo>
                      <a:pt x="401" y="464"/>
                    </a:lnTo>
                    <a:cubicBezTo>
                      <a:pt x="438" y="436"/>
                      <a:pt x="464" y="390"/>
                      <a:pt x="468" y="337"/>
                    </a:cubicBezTo>
                    <a:cubicBezTo>
                      <a:pt x="482" y="333"/>
                      <a:pt x="492" y="314"/>
                      <a:pt x="492" y="292"/>
                    </a:cubicBezTo>
                    <a:cubicBezTo>
                      <a:pt x="492" y="272"/>
                      <a:pt x="485" y="255"/>
                      <a:pt x="472" y="249"/>
                    </a:cubicBezTo>
                    <a:lnTo>
                      <a:pt x="477" y="186"/>
                    </a:lnTo>
                    <a:cubicBezTo>
                      <a:pt x="482" y="161"/>
                      <a:pt x="491" y="136"/>
                      <a:pt x="490" y="110"/>
                    </a:cubicBezTo>
                    <a:cubicBezTo>
                      <a:pt x="489" y="77"/>
                      <a:pt x="472" y="45"/>
                      <a:pt x="450" y="22"/>
                    </a:cubicBezTo>
                    <a:cubicBezTo>
                      <a:pt x="446" y="16"/>
                      <a:pt x="441" y="12"/>
                      <a:pt x="435" y="10"/>
                    </a:cubicBezTo>
                    <a:cubicBezTo>
                      <a:pt x="425" y="5"/>
                      <a:pt x="415" y="8"/>
                      <a:pt x="405" y="14"/>
                    </a:cubicBezTo>
                    <a:cubicBezTo>
                      <a:pt x="397" y="19"/>
                      <a:pt x="390" y="27"/>
                      <a:pt x="383" y="35"/>
                    </a:cubicBezTo>
                    <a:cubicBezTo>
                      <a:pt x="364" y="24"/>
                      <a:pt x="345" y="12"/>
                      <a:pt x="324" y="6"/>
                    </a:cubicBezTo>
                    <a:cubicBezTo>
                      <a:pt x="269" y="-12"/>
                      <a:pt x="204" y="10"/>
                      <a:pt x="170" y="61"/>
                    </a:cubicBezTo>
                    <a:cubicBezTo>
                      <a:pt x="151" y="90"/>
                      <a:pt x="142" y="126"/>
                      <a:pt x="145" y="161"/>
                    </a:cubicBezTo>
                    <a:cubicBezTo>
                      <a:pt x="146" y="176"/>
                      <a:pt x="148" y="193"/>
                      <a:pt x="154" y="207"/>
                    </a:cubicBezTo>
                    <a:lnTo>
                      <a:pt x="158" y="248"/>
                    </a:lnTo>
                    <a:cubicBezTo>
                      <a:pt x="145" y="254"/>
                      <a:pt x="136" y="271"/>
                      <a:pt x="136" y="292"/>
                    </a:cubicBezTo>
                    <a:cubicBezTo>
                      <a:pt x="136" y="317"/>
                      <a:pt x="149" y="337"/>
                      <a:pt x="166" y="337"/>
                    </a:cubicBezTo>
                    <a:lnTo>
                      <a:pt x="166" y="340"/>
                    </a:lnTo>
                    <a:cubicBezTo>
                      <a:pt x="170" y="394"/>
                      <a:pt x="197" y="441"/>
                      <a:pt x="237" y="468"/>
                    </a:cubicBezTo>
                    <a:lnTo>
                      <a:pt x="226" y="509"/>
                    </a:lnTo>
                    <a:cubicBezTo>
                      <a:pt x="215" y="516"/>
                      <a:pt x="204" y="522"/>
                      <a:pt x="192" y="528"/>
                    </a:cubicBezTo>
                    <a:cubicBezTo>
                      <a:pt x="149" y="548"/>
                      <a:pt x="88" y="539"/>
                      <a:pt x="51" y="572"/>
                    </a:cubicBezTo>
                    <a:cubicBezTo>
                      <a:pt x="48" y="575"/>
                      <a:pt x="45" y="578"/>
                      <a:pt x="42" y="582"/>
                    </a:cubicBezTo>
                    <a:cubicBezTo>
                      <a:pt x="22" y="603"/>
                      <a:pt x="13" y="636"/>
                      <a:pt x="8" y="665"/>
                    </a:cubicBezTo>
                    <a:cubicBezTo>
                      <a:pt x="-2" y="721"/>
                      <a:pt x="-2" y="881"/>
                      <a:pt x="3" y="939"/>
                    </a:cubicBezTo>
                    <a:cubicBezTo>
                      <a:pt x="3" y="939"/>
                      <a:pt x="3" y="940"/>
                      <a:pt x="3" y="941"/>
                    </a:cubicBezTo>
                    <a:lnTo>
                      <a:pt x="348" y="941"/>
                    </a:lnTo>
                    <a:lnTo>
                      <a:pt x="348" y="940"/>
                    </a:lnTo>
                    <a:lnTo>
                      <a:pt x="637" y="940"/>
                    </a:lnTo>
                    <a:cubicBezTo>
                      <a:pt x="638" y="939"/>
                      <a:pt x="638" y="938"/>
                      <a:pt x="638" y="937"/>
                    </a:cubicBezTo>
                    <a:cubicBezTo>
                      <a:pt x="643" y="880"/>
                      <a:pt x="643" y="719"/>
                      <a:pt x="632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8" name="Freeform: Shape 19">
                <a:extLst>
                  <a:ext uri="{FF2B5EF4-FFF2-40B4-BE49-F238E27FC236}">
                    <a16:creationId xmlns:a16="http://schemas.microsoft.com/office/drawing/2014/main" id="{34FC5A9C-405F-9744-AE76-D6D9C90797DA}"/>
                  </a:ext>
                </a:extLst>
              </p:cNvPr>
              <p:cNvSpPr/>
              <p:nvPr/>
            </p:nvSpPr>
            <p:spPr>
              <a:xfrm>
                <a:off x="936074" y="2040727"/>
                <a:ext cx="749354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874">
                    <a:moveTo>
                      <a:pt x="594" y="697"/>
                    </a:moveTo>
                    <a:cubicBezTo>
                      <a:pt x="589" y="666"/>
                      <a:pt x="580" y="630"/>
                      <a:pt x="558" y="608"/>
                    </a:cubicBezTo>
                    <a:cubicBezTo>
                      <a:pt x="523" y="574"/>
                      <a:pt x="465" y="584"/>
                      <a:pt x="425" y="564"/>
                    </a:cubicBezTo>
                    <a:cubicBezTo>
                      <a:pt x="414" y="559"/>
                      <a:pt x="401" y="552"/>
                      <a:pt x="391" y="543"/>
                    </a:cubicBezTo>
                    <a:cubicBezTo>
                      <a:pt x="391" y="543"/>
                      <a:pt x="390" y="541"/>
                      <a:pt x="388" y="540"/>
                    </a:cubicBezTo>
                    <a:lnTo>
                      <a:pt x="384" y="524"/>
                    </a:lnTo>
                    <a:cubicBezTo>
                      <a:pt x="400" y="528"/>
                      <a:pt x="419" y="532"/>
                      <a:pt x="421" y="533"/>
                    </a:cubicBezTo>
                    <a:cubicBezTo>
                      <a:pt x="455" y="541"/>
                      <a:pt x="492" y="549"/>
                      <a:pt x="525" y="541"/>
                    </a:cubicBezTo>
                    <a:cubicBezTo>
                      <a:pt x="536" y="538"/>
                      <a:pt x="546" y="533"/>
                      <a:pt x="551" y="524"/>
                    </a:cubicBezTo>
                    <a:cubicBezTo>
                      <a:pt x="562" y="505"/>
                      <a:pt x="555" y="480"/>
                      <a:pt x="549" y="462"/>
                    </a:cubicBezTo>
                    <a:cubicBezTo>
                      <a:pt x="539" y="434"/>
                      <a:pt x="527" y="408"/>
                      <a:pt x="522" y="378"/>
                    </a:cubicBezTo>
                    <a:cubicBezTo>
                      <a:pt x="512" y="331"/>
                      <a:pt x="532" y="289"/>
                      <a:pt x="532" y="242"/>
                    </a:cubicBezTo>
                    <a:cubicBezTo>
                      <a:pt x="532" y="199"/>
                      <a:pt x="518" y="156"/>
                      <a:pt x="501" y="118"/>
                    </a:cubicBezTo>
                    <a:cubicBezTo>
                      <a:pt x="489" y="93"/>
                      <a:pt x="482" y="65"/>
                      <a:pt x="467" y="41"/>
                    </a:cubicBezTo>
                    <a:cubicBezTo>
                      <a:pt x="441" y="0"/>
                      <a:pt x="394" y="4"/>
                      <a:pt x="356" y="6"/>
                    </a:cubicBezTo>
                    <a:cubicBezTo>
                      <a:pt x="308" y="7"/>
                      <a:pt x="252" y="-12"/>
                      <a:pt x="207" y="15"/>
                    </a:cubicBezTo>
                    <a:cubicBezTo>
                      <a:pt x="171" y="37"/>
                      <a:pt x="153" y="84"/>
                      <a:pt x="138" y="125"/>
                    </a:cubicBezTo>
                    <a:cubicBezTo>
                      <a:pt x="125" y="162"/>
                      <a:pt x="107" y="199"/>
                      <a:pt x="108" y="240"/>
                    </a:cubicBezTo>
                    <a:cubicBezTo>
                      <a:pt x="108" y="288"/>
                      <a:pt x="127" y="328"/>
                      <a:pt x="118" y="376"/>
                    </a:cubicBezTo>
                    <a:cubicBezTo>
                      <a:pt x="112" y="406"/>
                      <a:pt x="101" y="432"/>
                      <a:pt x="91" y="460"/>
                    </a:cubicBezTo>
                    <a:cubicBezTo>
                      <a:pt x="85" y="478"/>
                      <a:pt x="78" y="503"/>
                      <a:pt x="89" y="521"/>
                    </a:cubicBezTo>
                    <a:cubicBezTo>
                      <a:pt x="94" y="530"/>
                      <a:pt x="104" y="535"/>
                      <a:pt x="114" y="538"/>
                    </a:cubicBezTo>
                    <a:cubicBezTo>
                      <a:pt x="147" y="547"/>
                      <a:pt x="183" y="539"/>
                      <a:pt x="216" y="531"/>
                    </a:cubicBezTo>
                    <a:lnTo>
                      <a:pt x="212" y="545"/>
                    </a:lnTo>
                    <a:cubicBezTo>
                      <a:pt x="203" y="553"/>
                      <a:pt x="193" y="559"/>
                      <a:pt x="182" y="564"/>
                    </a:cubicBezTo>
                    <a:cubicBezTo>
                      <a:pt x="141" y="584"/>
                      <a:pt x="83" y="574"/>
                      <a:pt x="48" y="608"/>
                    </a:cubicBezTo>
                    <a:cubicBezTo>
                      <a:pt x="45" y="611"/>
                      <a:pt x="43" y="614"/>
                      <a:pt x="40" y="617"/>
                    </a:cubicBezTo>
                    <a:cubicBezTo>
                      <a:pt x="22" y="639"/>
                      <a:pt x="14" y="671"/>
                      <a:pt x="8" y="701"/>
                    </a:cubicBezTo>
                    <a:cubicBezTo>
                      <a:pt x="-2" y="755"/>
                      <a:pt x="-2" y="816"/>
                      <a:pt x="3" y="872"/>
                    </a:cubicBezTo>
                    <a:cubicBezTo>
                      <a:pt x="3" y="873"/>
                      <a:pt x="3" y="873"/>
                      <a:pt x="3" y="874"/>
                    </a:cubicBezTo>
                    <a:lnTo>
                      <a:pt x="328" y="874"/>
                    </a:lnTo>
                    <a:lnTo>
                      <a:pt x="328" y="873"/>
                    </a:lnTo>
                    <a:lnTo>
                      <a:pt x="599" y="873"/>
                    </a:lnTo>
                    <a:cubicBezTo>
                      <a:pt x="599" y="872"/>
                      <a:pt x="599" y="872"/>
                      <a:pt x="599" y="872"/>
                    </a:cubicBezTo>
                    <a:cubicBezTo>
                      <a:pt x="605" y="814"/>
                      <a:pt x="605" y="753"/>
                      <a:pt x="594" y="697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9" name="Freeform: Shape 20">
                <a:extLst>
                  <a:ext uri="{FF2B5EF4-FFF2-40B4-BE49-F238E27FC236}">
                    <a16:creationId xmlns:a16="http://schemas.microsoft.com/office/drawing/2014/main" id="{6FBFFF9D-0B2D-4C4F-919D-0FB5527158FC}"/>
                  </a:ext>
                </a:extLst>
              </p:cNvPr>
              <p:cNvSpPr/>
              <p:nvPr/>
            </p:nvSpPr>
            <p:spPr>
              <a:xfrm>
                <a:off x="1654305" y="2004628"/>
                <a:ext cx="796655" cy="10617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854">
                    <a:moveTo>
                      <a:pt x="632" y="602"/>
                    </a:moveTo>
                    <a:cubicBezTo>
                      <a:pt x="626" y="573"/>
                      <a:pt x="617" y="541"/>
                      <a:pt x="594" y="522"/>
                    </a:cubicBezTo>
                    <a:cubicBezTo>
                      <a:pt x="583" y="513"/>
                      <a:pt x="570" y="508"/>
                      <a:pt x="558" y="503"/>
                    </a:cubicBezTo>
                    <a:cubicBezTo>
                      <a:pt x="551" y="479"/>
                      <a:pt x="534" y="453"/>
                      <a:pt x="542" y="429"/>
                    </a:cubicBezTo>
                    <a:cubicBezTo>
                      <a:pt x="546" y="416"/>
                      <a:pt x="558" y="406"/>
                      <a:pt x="560" y="392"/>
                    </a:cubicBezTo>
                    <a:cubicBezTo>
                      <a:pt x="562" y="378"/>
                      <a:pt x="552" y="365"/>
                      <a:pt x="545" y="354"/>
                    </a:cubicBezTo>
                    <a:cubicBezTo>
                      <a:pt x="538" y="342"/>
                      <a:pt x="531" y="326"/>
                      <a:pt x="538" y="314"/>
                    </a:cubicBezTo>
                    <a:cubicBezTo>
                      <a:pt x="540" y="311"/>
                      <a:pt x="544" y="307"/>
                      <a:pt x="545" y="304"/>
                    </a:cubicBezTo>
                    <a:cubicBezTo>
                      <a:pt x="554" y="288"/>
                      <a:pt x="539" y="269"/>
                      <a:pt x="529" y="255"/>
                    </a:cubicBezTo>
                    <a:cubicBezTo>
                      <a:pt x="492" y="205"/>
                      <a:pt x="504" y="122"/>
                      <a:pt x="463" y="77"/>
                    </a:cubicBezTo>
                    <a:cubicBezTo>
                      <a:pt x="447" y="60"/>
                      <a:pt x="426" y="52"/>
                      <a:pt x="405" y="43"/>
                    </a:cubicBezTo>
                    <a:cubicBezTo>
                      <a:pt x="380" y="33"/>
                      <a:pt x="354" y="23"/>
                      <a:pt x="330" y="12"/>
                    </a:cubicBezTo>
                    <a:cubicBezTo>
                      <a:pt x="296" y="-1"/>
                      <a:pt x="259" y="-5"/>
                      <a:pt x="225" y="9"/>
                    </a:cubicBezTo>
                    <a:cubicBezTo>
                      <a:pt x="207" y="16"/>
                      <a:pt x="172" y="55"/>
                      <a:pt x="180" y="77"/>
                    </a:cubicBezTo>
                    <a:cubicBezTo>
                      <a:pt x="165" y="92"/>
                      <a:pt x="156" y="112"/>
                      <a:pt x="152" y="133"/>
                    </a:cubicBezTo>
                    <a:lnTo>
                      <a:pt x="138" y="141"/>
                    </a:lnTo>
                    <a:cubicBezTo>
                      <a:pt x="112" y="155"/>
                      <a:pt x="104" y="194"/>
                      <a:pt x="125" y="216"/>
                    </a:cubicBezTo>
                    <a:cubicBezTo>
                      <a:pt x="130" y="222"/>
                      <a:pt x="136" y="227"/>
                      <a:pt x="139" y="234"/>
                    </a:cubicBezTo>
                    <a:cubicBezTo>
                      <a:pt x="141" y="239"/>
                      <a:pt x="140" y="244"/>
                      <a:pt x="139" y="250"/>
                    </a:cubicBezTo>
                    <a:cubicBezTo>
                      <a:pt x="139" y="251"/>
                      <a:pt x="139" y="252"/>
                      <a:pt x="139" y="254"/>
                    </a:cubicBezTo>
                    <a:cubicBezTo>
                      <a:pt x="135" y="262"/>
                      <a:pt x="127" y="271"/>
                      <a:pt x="120" y="277"/>
                    </a:cubicBezTo>
                    <a:cubicBezTo>
                      <a:pt x="108" y="288"/>
                      <a:pt x="92" y="296"/>
                      <a:pt x="87" y="312"/>
                    </a:cubicBezTo>
                    <a:cubicBezTo>
                      <a:pt x="80" y="338"/>
                      <a:pt x="100" y="361"/>
                      <a:pt x="118" y="377"/>
                    </a:cubicBezTo>
                    <a:cubicBezTo>
                      <a:pt x="109" y="401"/>
                      <a:pt x="81" y="414"/>
                      <a:pt x="76" y="441"/>
                    </a:cubicBezTo>
                    <a:cubicBezTo>
                      <a:pt x="72" y="464"/>
                      <a:pt x="89" y="485"/>
                      <a:pt x="107" y="498"/>
                    </a:cubicBezTo>
                    <a:cubicBezTo>
                      <a:pt x="86" y="503"/>
                      <a:pt x="66" y="508"/>
                      <a:pt x="51" y="520"/>
                    </a:cubicBezTo>
                    <a:cubicBezTo>
                      <a:pt x="48" y="523"/>
                      <a:pt x="46" y="526"/>
                      <a:pt x="42" y="529"/>
                    </a:cubicBezTo>
                    <a:cubicBezTo>
                      <a:pt x="23" y="549"/>
                      <a:pt x="14" y="578"/>
                      <a:pt x="9" y="605"/>
                    </a:cubicBezTo>
                    <a:cubicBezTo>
                      <a:pt x="-2" y="656"/>
                      <a:pt x="-2" y="800"/>
                      <a:pt x="3" y="852"/>
                    </a:cubicBezTo>
                    <a:cubicBezTo>
                      <a:pt x="4" y="852"/>
                      <a:pt x="4" y="852"/>
                      <a:pt x="4" y="854"/>
                    </a:cubicBezTo>
                    <a:lnTo>
                      <a:pt x="350" y="854"/>
                    </a:lnTo>
                    <a:lnTo>
                      <a:pt x="350" y="852"/>
                    </a:lnTo>
                    <a:lnTo>
                      <a:pt x="638" y="852"/>
                    </a:lnTo>
                    <a:lnTo>
                      <a:pt x="638" y="851"/>
                    </a:lnTo>
                    <a:cubicBezTo>
                      <a:pt x="643" y="798"/>
                      <a:pt x="643" y="654"/>
                      <a:pt x="632" y="602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0" name="Freeform: Shape 21">
                <a:extLst>
                  <a:ext uri="{FF2B5EF4-FFF2-40B4-BE49-F238E27FC236}">
                    <a16:creationId xmlns:a16="http://schemas.microsoft.com/office/drawing/2014/main" id="{CB4CCCD3-8B79-604A-9BB4-3CAA63B73124}"/>
                  </a:ext>
                </a:extLst>
              </p:cNvPr>
              <p:cNvSpPr/>
              <p:nvPr/>
            </p:nvSpPr>
            <p:spPr>
              <a:xfrm>
                <a:off x="21978972" y="1291373"/>
                <a:ext cx="775494" cy="14414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1159">
                    <a:moveTo>
                      <a:pt x="8" y="645"/>
                    </a:moveTo>
                    <a:cubicBezTo>
                      <a:pt x="13" y="614"/>
                      <a:pt x="24" y="579"/>
                      <a:pt x="46" y="559"/>
                    </a:cubicBezTo>
                    <a:cubicBezTo>
                      <a:pt x="82" y="525"/>
                      <a:pt x="142" y="535"/>
                      <a:pt x="184" y="515"/>
                    </a:cubicBezTo>
                    <a:cubicBezTo>
                      <a:pt x="196" y="509"/>
                      <a:pt x="208" y="502"/>
                      <a:pt x="218" y="495"/>
                    </a:cubicBezTo>
                    <a:cubicBezTo>
                      <a:pt x="219" y="494"/>
                      <a:pt x="220" y="493"/>
                      <a:pt x="222" y="491"/>
                    </a:cubicBezTo>
                    <a:lnTo>
                      <a:pt x="233" y="452"/>
                    </a:lnTo>
                    <a:cubicBezTo>
                      <a:pt x="197" y="424"/>
                      <a:pt x="172" y="381"/>
                      <a:pt x="168" y="328"/>
                    </a:cubicBezTo>
                    <a:cubicBezTo>
                      <a:pt x="155" y="324"/>
                      <a:pt x="144" y="307"/>
                      <a:pt x="144" y="284"/>
                    </a:cubicBezTo>
                    <a:cubicBezTo>
                      <a:pt x="144" y="265"/>
                      <a:pt x="152" y="249"/>
                      <a:pt x="163" y="243"/>
                    </a:cubicBezTo>
                    <a:lnTo>
                      <a:pt x="160" y="182"/>
                    </a:lnTo>
                    <a:cubicBezTo>
                      <a:pt x="153" y="157"/>
                      <a:pt x="146" y="133"/>
                      <a:pt x="146" y="108"/>
                    </a:cubicBezTo>
                    <a:cubicBezTo>
                      <a:pt x="147" y="75"/>
                      <a:pt x="164" y="45"/>
                      <a:pt x="185" y="22"/>
                    </a:cubicBezTo>
                    <a:cubicBezTo>
                      <a:pt x="189" y="16"/>
                      <a:pt x="194" y="12"/>
                      <a:pt x="200" y="9"/>
                    </a:cubicBezTo>
                    <a:cubicBezTo>
                      <a:pt x="209" y="6"/>
                      <a:pt x="220" y="9"/>
                      <a:pt x="229" y="14"/>
                    </a:cubicBezTo>
                    <a:cubicBezTo>
                      <a:pt x="237" y="19"/>
                      <a:pt x="244" y="27"/>
                      <a:pt x="251" y="35"/>
                    </a:cubicBezTo>
                    <a:cubicBezTo>
                      <a:pt x="269" y="23"/>
                      <a:pt x="288" y="13"/>
                      <a:pt x="307" y="6"/>
                    </a:cubicBezTo>
                    <a:cubicBezTo>
                      <a:pt x="361" y="-11"/>
                      <a:pt x="425" y="11"/>
                      <a:pt x="458" y="60"/>
                    </a:cubicBezTo>
                    <a:cubicBezTo>
                      <a:pt x="476" y="88"/>
                      <a:pt x="485" y="123"/>
                      <a:pt x="482" y="157"/>
                    </a:cubicBezTo>
                    <a:cubicBezTo>
                      <a:pt x="481" y="171"/>
                      <a:pt x="479" y="188"/>
                      <a:pt x="473" y="203"/>
                    </a:cubicBezTo>
                    <a:lnTo>
                      <a:pt x="470" y="242"/>
                    </a:lnTo>
                    <a:cubicBezTo>
                      <a:pt x="482" y="247"/>
                      <a:pt x="491" y="264"/>
                      <a:pt x="491" y="284"/>
                    </a:cubicBezTo>
                    <a:cubicBezTo>
                      <a:pt x="491" y="308"/>
                      <a:pt x="478" y="328"/>
                      <a:pt x="462" y="329"/>
                    </a:cubicBezTo>
                    <a:lnTo>
                      <a:pt x="462" y="331"/>
                    </a:lnTo>
                    <a:cubicBezTo>
                      <a:pt x="457" y="384"/>
                      <a:pt x="431" y="429"/>
                      <a:pt x="393" y="455"/>
                    </a:cubicBezTo>
                    <a:lnTo>
                      <a:pt x="404" y="496"/>
                    </a:lnTo>
                    <a:cubicBezTo>
                      <a:pt x="414" y="503"/>
                      <a:pt x="425" y="509"/>
                      <a:pt x="436" y="515"/>
                    </a:cubicBezTo>
                    <a:cubicBezTo>
                      <a:pt x="478" y="533"/>
                      <a:pt x="537" y="524"/>
                      <a:pt x="573" y="558"/>
                    </a:cubicBezTo>
                    <a:cubicBezTo>
                      <a:pt x="577" y="560"/>
                      <a:pt x="579" y="564"/>
                      <a:pt x="582" y="566"/>
                    </a:cubicBezTo>
                    <a:cubicBezTo>
                      <a:pt x="601" y="588"/>
                      <a:pt x="609" y="620"/>
                      <a:pt x="616" y="647"/>
                    </a:cubicBezTo>
                    <a:cubicBezTo>
                      <a:pt x="625" y="702"/>
                      <a:pt x="625" y="1102"/>
                      <a:pt x="621" y="1157"/>
                    </a:cubicBezTo>
                    <a:cubicBezTo>
                      <a:pt x="621" y="1158"/>
                      <a:pt x="621" y="1159"/>
                      <a:pt x="620" y="1159"/>
                    </a:cubicBezTo>
                    <a:lnTo>
                      <a:pt x="284" y="1159"/>
                    </a:lnTo>
                    <a:lnTo>
                      <a:pt x="284" y="1158"/>
                    </a:lnTo>
                    <a:lnTo>
                      <a:pt x="3" y="1158"/>
                    </a:lnTo>
                    <a:cubicBezTo>
                      <a:pt x="3" y="1157"/>
                      <a:pt x="3" y="1157"/>
                      <a:pt x="3" y="1156"/>
                    </a:cubicBezTo>
                    <a:cubicBezTo>
                      <a:pt x="-2" y="1100"/>
                      <a:pt x="-2" y="700"/>
                      <a:pt x="8" y="645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1" name="Freeform: Shape 22">
                <a:extLst>
                  <a:ext uri="{FF2B5EF4-FFF2-40B4-BE49-F238E27FC236}">
                    <a16:creationId xmlns:a16="http://schemas.microsoft.com/office/drawing/2014/main" id="{BA93BDCD-52CD-0945-B84F-8FCDE6BFED5C}"/>
                  </a:ext>
                </a:extLst>
              </p:cNvPr>
              <p:cNvSpPr/>
              <p:nvPr/>
            </p:nvSpPr>
            <p:spPr>
              <a:xfrm>
                <a:off x="21586869" y="1707127"/>
                <a:ext cx="755578" cy="12447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1001">
                    <a:moveTo>
                      <a:pt x="8" y="570"/>
                    </a:moveTo>
                    <a:cubicBezTo>
                      <a:pt x="14" y="541"/>
                      <a:pt x="23" y="508"/>
                      <a:pt x="45" y="489"/>
                    </a:cubicBezTo>
                    <a:cubicBezTo>
                      <a:pt x="81" y="457"/>
                      <a:pt x="138" y="466"/>
                      <a:pt x="179" y="448"/>
                    </a:cubicBezTo>
                    <a:cubicBezTo>
                      <a:pt x="191" y="443"/>
                      <a:pt x="203" y="437"/>
                      <a:pt x="213" y="429"/>
                    </a:cubicBezTo>
                    <a:cubicBezTo>
                      <a:pt x="213" y="429"/>
                      <a:pt x="215" y="429"/>
                      <a:pt x="216" y="427"/>
                    </a:cubicBezTo>
                    <a:lnTo>
                      <a:pt x="227" y="390"/>
                    </a:lnTo>
                    <a:cubicBezTo>
                      <a:pt x="192" y="365"/>
                      <a:pt x="168" y="323"/>
                      <a:pt x="164" y="275"/>
                    </a:cubicBezTo>
                    <a:cubicBezTo>
                      <a:pt x="150" y="272"/>
                      <a:pt x="140" y="255"/>
                      <a:pt x="140" y="234"/>
                    </a:cubicBezTo>
                    <a:cubicBezTo>
                      <a:pt x="140" y="216"/>
                      <a:pt x="148" y="201"/>
                      <a:pt x="159" y="195"/>
                    </a:cubicBezTo>
                    <a:cubicBezTo>
                      <a:pt x="156" y="158"/>
                      <a:pt x="155" y="123"/>
                      <a:pt x="155" y="123"/>
                    </a:cubicBezTo>
                    <a:cubicBezTo>
                      <a:pt x="149" y="39"/>
                      <a:pt x="240" y="1"/>
                      <a:pt x="306" y="0"/>
                    </a:cubicBezTo>
                    <a:cubicBezTo>
                      <a:pt x="374" y="-1"/>
                      <a:pt x="471" y="38"/>
                      <a:pt x="464" y="125"/>
                    </a:cubicBezTo>
                    <a:cubicBezTo>
                      <a:pt x="464" y="127"/>
                      <a:pt x="461" y="159"/>
                      <a:pt x="457" y="194"/>
                    </a:cubicBezTo>
                    <a:cubicBezTo>
                      <a:pt x="470" y="199"/>
                      <a:pt x="478" y="215"/>
                      <a:pt x="478" y="234"/>
                    </a:cubicBezTo>
                    <a:cubicBezTo>
                      <a:pt x="478" y="256"/>
                      <a:pt x="466" y="275"/>
                      <a:pt x="451" y="275"/>
                    </a:cubicBezTo>
                    <a:cubicBezTo>
                      <a:pt x="451" y="277"/>
                      <a:pt x="451" y="278"/>
                      <a:pt x="451" y="278"/>
                    </a:cubicBezTo>
                    <a:cubicBezTo>
                      <a:pt x="445" y="327"/>
                      <a:pt x="420" y="369"/>
                      <a:pt x="383" y="393"/>
                    </a:cubicBezTo>
                    <a:lnTo>
                      <a:pt x="393" y="431"/>
                    </a:lnTo>
                    <a:cubicBezTo>
                      <a:pt x="403" y="438"/>
                      <a:pt x="414" y="443"/>
                      <a:pt x="425" y="448"/>
                    </a:cubicBezTo>
                    <a:cubicBezTo>
                      <a:pt x="465" y="466"/>
                      <a:pt x="524" y="457"/>
                      <a:pt x="559" y="489"/>
                    </a:cubicBezTo>
                    <a:cubicBezTo>
                      <a:pt x="562" y="491"/>
                      <a:pt x="564" y="494"/>
                      <a:pt x="567" y="496"/>
                    </a:cubicBezTo>
                    <a:cubicBezTo>
                      <a:pt x="586" y="516"/>
                      <a:pt x="594" y="546"/>
                      <a:pt x="599" y="572"/>
                    </a:cubicBezTo>
                    <a:cubicBezTo>
                      <a:pt x="609" y="624"/>
                      <a:pt x="609" y="768"/>
                      <a:pt x="605" y="820"/>
                    </a:cubicBezTo>
                    <a:cubicBezTo>
                      <a:pt x="605" y="821"/>
                      <a:pt x="605" y="996"/>
                      <a:pt x="604" y="996"/>
                    </a:cubicBezTo>
                    <a:lnTo>
                      <a:pt x="277" y="996"/>
                    </a:lnTo>
                    <a:lnTo>
                      <a:pt x="209" y="1001"/>
                    </a:lnTo>
                    <a:lnTo>
                      <a:pt x="3" y="995"/>
                    </a:lnTo>
                    <a:cubicBezTo>
                      <a:pt x="3" y="995"/>
                      <a:pt x="3" y="820"/>
                      <a:pt x="3" y="819"/>
                    </a:cubicBezTo>
                    <a:cubicBezTo>
                      <a:pt x="-2" y="766"/>
                      <a:pt x="-2" y="621"/>
                      <a:pt x="8" y="570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2" name="Freeform: Shape 23">
                <a:extLst>
                  <a:ext uri="{FF2B5EF4-FFF2-40B4-BE49-F238E27FC236}">
                    <a16:creationId xmlns:a16="http://schemas.microsoft.com/office/drawing/2014/main" id="{D485DBE1-E75A-9A4B-A9AF-23298CE0B55C}"/>
                  </a:ext>
                </a:extLst>
              </p:cNvPr>
              <p:cNvSpPr/>
              <p:nvPr/>
            </p:nvSpPr>
            <p:spPr>
              <a:xfrm>
                <a:off x="23585972" y="1807954"/>
                <a:ext cx="728193" cy="13256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6" h="1066">
                    <a:moveTo>
                      <a:pt x="9" y="713"/>
                    </a:moveTo>
                    <a:cubicBezTo>
                      <a:pt x="13" y="680"/>
                      <a:pt x="22" y="643"/>
                      <a:pt x="44" y="622"/>
                    </a:cubicBezTo>
                    <a:cubicBezTo>
                      <a:pt x="78" y="587"/>
                      <a:pt x="133" y="597"/>
                      <a:pt x="173" y="576"/>
                    </a:cubicBezTo>
                    <a:cubicBezTo>
                      <a:pt x="184" y="570"/>
                      <a:pt x="196" y="564"/>
                      <a:pt x="205" y="556"/>
                    </a:cubicBezTo>
                    <a:cubicBezTo>
                      <a:pt x="207" y="555"/>
                      <a:pt x="207" y="554"/>
                      <a:pt x="209" y="552"/>
                    </a:cubicBezTo>
                    <a:lnTo>
                      <a:pt x="213" y="536"/>
                    </a:lnTo>
                    <a:cubicBezTo>
                      <a:pt x="197" y="540"/>
                      <a:pt x="179" y="543"/>
                      <a:pt x="177" y="544"/>
                    </a:cubicBezTo>
                    <a:cubicBezTo>
                      <a:pt x="144" y="553"/>
                      <a:pt x="108" y="561"/>
                      <a:pt x="75" y="552"/>
                    </a:cubicBezTo>
                    <a:cubicBezTo>
                      <a:pt x="65" y="550"/>
                      <a:pt x="56" y="544"/>
                      <a:pt x="50" y="534"/>
                    </a:cubicBezTo>
                    <a:cubicBezTo>
                      <a:pt x="40" y="516"/>
                      <a:pt x="46" y="490"/>
                      <a:pt x="52" y="472"/>
                    </a:cubicBezTo>
                    <a:cubicBezTo>
                      <a:pt x="62" y="444"/>
                      <a:pt x="74" y="417"/>
                      <a:pt x="79" y="387"/>
                    </a:cubicBezTo>
                    <a:cubicBezTo>
                      <a:pt x="87" y="338"/>
                      <a:pt x="70" y="296"/>
                      <a:pt x="69" y="248"/>
                    </a:cubicBezTo>
                    <a:cubicBezTo>
                      <a:pt x="69" y="204"/>
                      <a:pt x="83" y="159"/>
                      <a:pt x="100" y="121"/>
                    </a:cubicBezTo>
                    <a:cubicBezTo>
                      <a:pt x="111" y="95"/>
                      <a:pt x="118" y="66"/>
                      <a:pt x="133" y="42"/>
                    </a:cubicBezTo>
                    <a:cubicBezTo>
                      <a:pt x="157" y="0"/>
                      <a:pt x="203" y="4"/>
                      <a:pt x="240" y="6"/>
                    </a:cubicBezTo>
                    <a:cubicBezTo>
                      <a:pt x="287" y="7"/>
                      <a:pt x="341" y="-12"/>
                      <a:pt x="385" y="15"/>
                    </a:cubicBezTo>
                    <a:cubicBezTo>
                      <a:pt x="421" y="38"/>
                      <a:pt x="438" y="85"/>
                      <a:pt x="452" y="128"/>
                    </a:cubicBezTo>
                    <a:cubicBezTo>
                      <a:pt x="465" y="166"/>
                      <a:pt x="482" y="204"/>
                      <a:pt x="482" y="245"/>
                    </a:cubicBezTo>
                    <a:cubicBezTo>
                      <a:pt x="482" y="293"/>
                      <a:pt x="463" y="335"/>
                      <a:pt x="471" y="385"/>
                    </a:cubicBezTo>
                    <a:cubicBezTo>
                      <a:pt x="477" y="415"/>
                      <a:pt x="489" y="441"/>
                      <a:pt x="498" y="469"/>
                    </a:cubicBezTo>
                    <a:cubicBezTo>
                      <a:pt x="504" y="489"/>
                      <a:pt x="511" y="513"/>
                      <a:pt x="500" y="532"/>
                    </a:cubicBezTo>
                    <a:cubicBezTo>
                      <a:pt x="495" y="542"/>
                      <a:pt x="485" y="547"/>
                      <a:pt x="476" y="550"/>
                    </a:cubicBezTo>
                    <a:cubicBezTo>
                      <a:pt x="443" y="558"/>
                      <a:pt x="409" y="550"/>
                      <a:pt x="376" y="543"/>
                    </a:cubicBezTo>
                    <a:lnTo>
                      <a:pt x="380" y="557"/>
                    </a:lnTo>
                    <a:cubicBezTo>
                      <a:pt x="389" y="564"/>
                      <a:pt x="400" y="570"/>
                      <a:pt x="410" y="576"/>
                    </a:cubicBezTo>
                    <a:cubicBezTo>
                      <a:pt x="450" y="596"/>
                      <a:pt x="506" y="587"/>
                      <a:pt x="539" y="621"/>
                    </a:cubicBezTo>
                    <a:cubicBezTo>
                      <a:pt x="542" y="624"/>
                      <a:pt x="545" y="627"/>
                      <a:pt x="547" y="630"/>
                    </a:cubicBezTo>
                    <a:cubicBezTo>
                      <a:pt x="565" y="653"/>
                      <a:pt x="574" y="686"/>
                      <a:pt x="579" y="715"/>
                    </a:cubicBezTo>
                    <a:cubicBezTo>
                      <a:pt x="588" y="772"/>
                      <a:pt x="588" y="1006"/>
                      <a:pt x="583" y="1064"/>
                    </a:cubicBezTo>
                    <a:lnTo>
                      <a:pt x="583" y="1066"/>
                    </a:lnTo>
                    <a:lnTo>
                      <a:pt x="267" y="1066"/>
                    </a:lnTo>
                    <a:lnTo>
                      <a:pt x="267" y="1065"/>
                    </a:lnTo>
                    <a:lnTo>
                      <a:pt x="3" y="1065"/>
                    </a:lnTo>
                    <a:cubicBezTo>
                      <a:pt x="3" y="1064"/>
                      <a:pt x="3" y="1064"/>
                      <a:pt x="3" y="1063"/>
                    </a:cubicBezTo>
                    <a:cubicBezTo>
                      <a:pt x="-1" y="1005"/>
                      <a:pt x="-2" y="770"/>
                      <a:pt x="9" y="713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3" name="Freeform: Shape 24">
                <a:extLst>
                  <a:ext uri="{FF2B5EF4-FFF2-40B4-BE49-F238E27FC236}">
                    <a16:creationId xmlns:a16="http://schemas.microsoft.com/office/drawing/2014/main" id="{6F606C09-0115-8046-A5CA-37A77AE38C7E}"/>
                  </a:ext>
                </a:extLst>
              </p:cNvPr>
              <p:cNvSpPr/>
              <p:nvPr/>
            </p:nvSpPr>
            <p:spPr>
              <a:xfrm>
                <a:off x="22967319" y="1679742"/>
                <a:ext cx="775494" cy="12136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976">
                    <a:moveTo>
                      <a:pt x="8" y="688"/>
                    </a:moveTo>
                    <a:cubicBezTo>
                      <a:pt x="13" y="655"/>
                      <a:pt x="23" y="618"/>
                      <a:pt x="46" y="596"/>
                    </a:cubicBezTo>
                    <a:cubicBezTo>
                      <a:pt x="56" y="586"/>
                      <a:pt x="67" y="579"/>
                      <a:pt x="80" y="575"/>
                    </a:cubicBezTo>
                    <a:cubicBezTo>
                      <a:pt x="88" y="548"/>
                      <a:pt x="104" y="518"/>
                      <a:pt x="96" y="491"/>
                    </a:cubicBezTo>
                    <a:cubicBezTo>
                      <a:pt x="92" y="475"/>
                      <a:pt x="80" y="464"/>
                      <a:pt x="79" y="448"/>
                    </a:cubicBezTo>
                    <a:cubicBezTo>
                      <a:pt x="77" y="431"/>
                      <a:pt x="86" y="418"/>
                      <a:pt x="93" y="404"/>
                    </a:cubicBezTo>
                    <a:cubicBezTo>
                      <a:pt x="100" y="391"/>
                      <a:pt x="106" y="373"/>
                      <a:pt x="100" y="359"/>
                    </a:cubicBezTo>
                    <a:cubicBezTo>
                      <a:pt x="98" y="355"/>
                      <a:pt x="94" y="351"/>
                      <a:pt x="93" y="347"/>
                    </a:cubicBezTo>
                    <a:cubicBezTo>
                      <a:pt x="84" y="328"/>
                      <a:pt x="99" y="308"/>
                      <a:pt x="109" y="291"/>
                    </a:cubicBezTo>
                    <a:cubicBezTo>
                      <a:pt x="144" y="234"/>
                      <a:pt x="132" y="140"/>
                      <a:pt x="174" y="88"/>
                    </a:cubicBezTo>
                    <a:cubicBezTo>
                      <a:pt x="189" y="69"/>
                      <a:pt x="208" y="59"/>
                      <a:pt x="228" y="49"/>
                    </a:cubicBezTo>
                    <a:lnTo>
                      <a:pt x="302" y="13"/>
                    </a:lnTo>
                    <a:cubicBezTo>
                      <a:pt x="335" y="-2"/>
                      <a:pt x="371" y="-5"/>
                      <a:pt x="405" y="10"/>
                    </a:cubicBezTo>
                    <a:cubicBezTo>
                      <a:pt x="422" y="19"/>
                      <a:pt x="456" y="63"/>
                      <a:pt x="448" y="88"/>
                    </a:cubicBezTo>
                    <a:cubicBezTo>
                      <a:pt x="463" y="106"/>
                      <a:pt x="472" y="128"/>
                      <a:pt x="476" y="153"/>
                    </a:cubicBezTo>
                    <a:lnTo>
                      <a:pt x="490" y="161"/>
                    </a:lnTo>
                    <a:cubicBezTo>
                      <a:pt x="515" y="177"/>
                      <a:pt x="522" y="221"/>
                      <a:pt x="502" y="247"/>
                    </a:cubicBezTo>
                    <a:lnTo>
                      <a:pt x="501" y="247"/>
                    </a:lnTo>
                    <a:cubicBezTo>
                      <a:pt x="497" y="253"/>
                      <a:pt x="491" y="260"/>
                      <a:pt x="488" y="267"/>
                    </a:cubicBezTo>
                    <a:cubicBezTo>
                      <a:pt x="486" y="273"/>
                      <a:pt x="486" y="279"/>
                      <a:pt x="487" y="285"/>
                    </a:cubicBezTo>
                    <a:cubicBezTo>
                      <a:pt x="488" y="287"/>
                      <a:pt x="488" y="288"/>
                      <a:pt x="489" y="290"/>
                    </a:cubicBezTo>
                    <a:cubicBezTo>
                      <a:pt x="492" y="301"/>
                      <a:pt x="499" y="310"/>
                      <a:pt x="506" y="317"/>
                    </a:cubicBezTo>
                    <a:cubicBezTo>
                      <a:pt x="518" y="328"/>
                      <a:pt x="534" y="338"/>
                      <a:pt x="538" y="357"/>
                    </a:cubicBezTo>
                    <a:cubicBezTo>
                      <a:pt x="546" y="385"/>
                      <a:pt x="526" y="412"/>
                      <a:pt x="509" y="431"/>
                    </a:cubicBezTo>
                    <a:cubicBezTo>
                      <a:pt x="517" y="459"/>
                      <a:pt x="545" y="474"/>
                      <a:pt x="549" y="503"/>
                    </a:cubicBezTo>
                    <a:cubicBezTo>
                      <a:pt x="554" y="530"/>
                      <a:pt x="537" y="555"/>
                      <a:pt x="519" y="569"/>
                    </a:cubicBezTo>
                    <a:cubicBezTo>
                      <a:pt x="539" y="574"/>
                      <a:pt x="559" y="580"/>
                      <a:pt x="573" y="595"/>
                    </a:cubicBezTo>
                    <a:cubicBezTo>
                      <a:pt x="577" y="599"/>
                      <a:pt x="580" y="602"/>
                      <a:pt x="582" y="605"/>
                    </a:cubicBezTo>
                    <a:cubicBezTo>
                      <a:pt x="601" y="628"/>
                      <a:pt x="610" y="661"/>
                      <a:pt x="615" y="691"/>
                    </a:cubicBezTo>
                    <a:cubicBezTo>
                      <a:pt x="625" y="749"/>
                      <a:pt x="625" y="915"/>
                      <a:pt x="621" y="973"/>
                    </a:cubicBezTo>
                    <a:cubicBezTo>
                      <a:pt x="621" y="974"/>
                      <a:pt x="620" y="975"/>
                      <a:pt x="620" y="976"/>
                    </a:cubicBezTo>
                    <a:lnTo>
                      <a:pt x="284" y="976"/>
                    </a:lnTo>
                    <a:lnTo>
                      <a:pt x="284" y="974"/>
                    </a:lnTo>
                    <a:lnTo>
                      <a:pt x="3" y="974"/>
                    </a:lnTo>
                    <a:lnTo>
                      <a:pt x="3" y="972"/>
                    </a:lnTo>
                    <a:cubicBezTo>
                      <a:pt x="-2" y="913"/>
                      <a:pt x="-2" y="747"/>
                      <a:pt x="8" y="688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4" name="Freeform: Shape 25">
                <a:extLst>
                  <a:ext uri="{FF2B5EF4-FFF2-40B4-BE49-F238E27FC236}">
                    <a16:creationId xmlns:a16="http://schemas.microsoft.com/office/drawing/2014/main" id="{62C72E5E-536A-4B46-99A8-472AE9C5C559}"/>
                  </a:ext>
                </a:extLst>
              </p:cNvPr>
              <p:cNvSpPr/>
              <p:nvPr/>
            </p:nvSpPr>
            <p:spPr>
              <a:xfrm>
                <a:off x="21330445" y="2116658"/>
                <a:ext cx="754333" cy="10207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821">
                    <a:moveTo>
                      <a:pt x="8" y="569"/>
                    </a:moveTo>
                    <a:cubicBezTo>
                      <a:pt x="14" y="541"/>
                      <a:pt x="24" y="508"/>
                      <a:pt x="45" y="489"/>
                    </a:cubicBezTo>
                    <a:cubicBezTo>
                      <a:pt x="80" y="457"/>
                      <a:pt x="138" y="467"/>
                      <a:pt x="179" y="448"/>
                    </a:cubicBezTo>
                    <a:cubicBezTo>
                      <a:pt x="191" y="443"/>
                      <a:pt x="202" y="436"/>
                      <a:pt x="213" y="430"/>
                    </a:cubicBezTo>
                    <a:cubicBezTo>
                      <a:pt x="214" y="429"/>
                      <a:pt x="215" y="428"/>
                      <a:pt x="216" y="426"/>
                    </a:cubicBezTo>
                    <a:lnTo>
                      <a:pt x="228" y="390"/>
                    </a:lnTo>
                    <a:cubicBezTo>
                      <a:pt x="192" y="364"/>
                      <a:pt x="168" y="323"/>
                      <a:pt x="165" y="275"/>
                    </a:cubicBezTo>
                    <a:cubicBezTo>
                      <a:pt x="151" y="271"/>
                      <a:pt x="141" y="254"/>
                      <a:pt x="141" y="234"/>
                    </a:cubicBezTo>
                    <a:cubicBezTo>
                      <a:pt x="141" y="215"/>
                      <a:pt x="148" y="201"/>
                      <a:pt x="159" y="195"/>
                    </a:cubicBezTo>
                    <a:cubicBezTo>
                      <a:pt x="157" y="158"/>
                      <a:pt x="154" y="123"/>
                      <a:pt x="154" y="123"/>
                    </a:cubicBezTo>
                    <a:cubicBezTo>
                      <a:pt x="149" y="38"/>
                      <a:pt x="240" y="1"/>
                      <a:pt x="306" y="0"/>
                    </a:cubicBezTo>
                    <a:cubicBezTo>
                      <a:pt x="375" y="-1"/>
                      <a:pt x="472" y="38"/>
                      <a:pt x="464" y="125"/>
                    </a:cubicBezTo>
                    <a:cubicBezTo>
                      <a:pt x="464" y="126"/>
                      <a:pt x="460" y="159"/>
                      <a:pt x="458" y="194"/>
                    </a:cubicBezTo>
                    <a:cubicBezTo>
                      <a:pt x="469" y="199"/>
                      <a:pt x="478" y="215"/>
                      <a:pt x="478" y="234"/>
                    </a:cubicBezTo>
                    <a:cubicBezTo>
                      <a:pt x="478" y="256"/>
                      <a:pt x="466" y="274"/>
                      <a:pt x="450" y="275"/>
                    </a:cubicBezTo>
                    <a:cubicBezTo>
                      <a:pt x="450" y="277"/>
                      <a:pt x="450" y="278"/>
                      <a:pt x="450" y="278"/>
                    </a:cubicBezTo>
                    <a:cubicBezTo>
                      <a:pt x="446" y="326"/>
                      <a:pt x="420" y="369"/>
                      <a:pt x="382" y="393"/>
                    </a:cubicBezTo>
                    <a:lnTo>
                      <a:pt x="393" y="430"/>
                    </a:lnTo>
                    <a:cubicBezTo>
                      <a:pt x="403" y="437"/>
                      <a:pt x="414" y="443"/>
                      <a:pt x="424" y="448"/>
                    </a:cubicBezTo>
                    <a:cubicBezTo>
                      <a:pt x="466" y="466"/>
                      <a:pt x="523" y="457"/>
                      <a:pt x="559" y="488"/>
                    </a:cubicBezTo>
                    <a:cubicBezTo>
                      <a:pt x="562" y="491"/>
                      <a:pt x="564" y="493"/>
                      <a:pt x="567" y="497"/>
                    </a:cubicBezTo>
                    <a:cubicBezTo>
                      <a:pt x="585" y="516"/>
                      <a:pt x="594" y="546"/>
                      <a:pt x="599" y="572"/>
                    </a:cubicBezTo>
                    <a:cubicBezTo>
                      <a:pt x="609" y="623"/>
                      <a:pt x="609" y="768"/>
                      <a:pt x="604" y="819"/>
                    </a:cubicBezTo>
                    <a:cubicBezTo>
                      <a:pt x="604" y="820"/>
                      <a:pt x="604" y="821"/>
                      <a:pt x="604" y="821"/>
                    </a:cubicBezTo>
                    <a:lnTo>
                      <a:pt x="276" y="821"/>
                    </a:lnTo>
                    <a:lnTo>
                      <a:pt x="276" y="820"/>
                    </a:lnTo>
                    <a:lnTo>
                      <a:pt x="4" y="820"/>
                    </a:lnTo>
                    <a:lnTo>
                      <a:pt x="3" y="819"/>
                    </a:lnTo>
                    <a:cubicBezTo>
                      <a:pt x="-1" y="766"/>
                      <a:pt x="-1" y="621"/>
                      <a:pt x="8" y="569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5" name="Freeform: Shape 26">
                <a:extLst>
                  <a:ext uri="{FF2B5EF4-FFF2-40B4-BE49-F238E27FC236}">
                    <a16:creationId xmlns:a16="http://schemas.microsoft.com/office/drawing/2014/main" id="{F3F84F3B-48D2-E042-91FA-D19CB1B15DB9}"/>
                  </a:ext>
                </a:extLst>
              </p:cNvPr>
              <p:cNvSpPr/>
              <p:nvPr/>
            </p:nvSpPr>
            <p:spPr>
              <a:xfrm>
                <a:off x="23461498" y="2056909"/>
                <a:ext cx="774249" cy="11389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3" h="916">
                    <a:moveTo>
                      <a:pt x="8" y="645"/>
                    </a:moveTo>
                    <a:cubicBezTo>
                      <a:pt x="13" y="615"/>
                      <a:pt x="22" y="579"/>
                      <a:pt x="45" y="558"/>
                    </a:cubicBezTo>
                    <a:cubicBezTo>
                      <a:pt x="82" y="525"/>
                      <a:pt x="141" y="534"/>
                      <a:pt x="183" y="515"/>
                    </a:cubicBezTo>
                    <a:cubicBezTo>
                      <a:pt x="196" y="510"/>
                      <a:pt x="207" y="503"/>
                      <a:pt x="218" y="495"/>
                    </a:cubicBezTo>
                    <a:cubicBezTo>
                      <a:pt x="219" y="494"/>
                      <a:pt x="220" y="493"/>
                      <a:pt x="221" y="491"/>
                    </a:cubicBezTo>
                    <a:lnTo>
                      <a:pt x="233" y="452"/>
                    </a:lnTo>
                    <a:cubicBezTo>
                      <a:pt x="196" y="425"/>
                      <a:pt x="171" y="380"/>
                      <a:pt x="168" y="329"/>
                    </a:cubicBezTo>
                    <a:cubicBezTo>
                      <a:pt x="154" y="325"/>
                      <a:pt x="143" y="306"/>
                      <a:pt x="143" y="285"/>
                    </a:cubicBezTo>
                    <a:cubicBezTo>
                      <a:pt x="143" y="265"/>
                      <a:pt x="152" y="249"/>
                      <a:pt x="163" y="243"/>
                    </a:cubicBezTo>
                    <a:lnTo>
                      <a:pt x="158" y="182"/>
                    </a:lnTo>
                    <a:cubicBezTo>
                      <a:pt x="153" y="158"/>
                      <a:pt x="145" y="133"/>
                      <a:pt x="146" y="108"/>
                    </a:cubicBezTo>
                    <a:cubicBezTo>
                      <a:pt x="146" y="75"/>
                      <a:pt x="163" y="45"/>
                      <a:pt x="184" y="22"/>
                    </a:cubicBezTo>
                    <a:cubicBezTo>
                      <a:pt x="189" y="18"/>
                      <a:pt x="194" y="12"/>
                      <a:pt x="199" y="10"/>
                    </a:cubicBezTo>
                    <a:cubicBezTo>
                      <a:pt x="208" y="6"/>
                      <a:pt x="219" y="9"/>
                      <a:pt x="227" y="14"/>
                    </a:cubicBezTo>
                    <a:cubicBezTo>
                      <a:pt x="236" y="19"/>
                      <a:pt x="243" y="27"/>
                      <a:pt x="250" y="35"/>
                    </a:cubicBezTo>
                    <a:cubicBezTo>
                      <a:pt x="268" y="24"/>
                      <a:pt x="287" y="13"/>
                      <a:pt x="307" y="6"/>
                    </a:cubicBezTo>
                    <a:cubicBezTo>
                      <a:pt x="361" y="-11"/>
                      <a:pt x="423" y="11"/>
                      <a:pt x="457" y="61"/>
                    </a:cubicBezTo>
                    <a:cubicBezTo>
                      <a:pt x="476" y="88"/>
                      <a:pt x="485" y="123"/>
                      <a:pt x="482" y="158"/>
                    </a:cubicBezTo>
                    <a:cubicBezTo>
                      <a:pt x="481" y="172"/>
                      <a:pt x="478" y="188"/>
                      <a:pt x="472" y="203"/>
                    </a:cubicBezTo>
                    <a:lnTo>
                      <a:pt x="469" y="242"/>
                    </a:lnTo>
                    <a:cubicBezTo>
                      <a:pt x="481" y="248"/>
                      <a:pt x="489" y="264"/>
                      <a:pt x="489" y="285"/>
                    </a:cubicBezTo>
                    <a:cubicBezTo>
                      <a:pt x="489" y="309"/>
                      <a:pt x="478" y="328"/>
                      <a:pt x="462" y="329"/>
                    </a:cubicBezTo>
                    <a:lnTo>
                      <a:pt x="461" y="331"/>
                    </a:lnTo>
                    <a:cubicBezTo>
                      <a:pt x="457" y="385"/>
                      <a:pt x="430" y="430"/>
                      <a:pt x="391" y="456"/>
                    </a:cubicBezTo>
                    <a:lnTo>
                      <a:pt x="403" y="497"/>
                    </a:lnTo>
                    <a:cubicBezTo>
                      <a:pt x="413" y="504"/>
                      <a:pt x="424" y="510"/>
                      <a:pt x="435" y="515"/>
                    </a:cubicBezTo>
                    <a:cubicBezTo>
                      <a:pt x="478" y="534"/>
                      <a:pt x="537" y="525"/>
                      <a:pt x="573" y="558"/>
                    </a:cubicBezTo>
                    <a:cubicBezTo>
                      <a:pt x="576" y="560"/>
                      <a:pt x="579" y="564"/>
                      <a:pt x="582" y="567"/>
                    </a:cubicBezTo>
                    <a:cubicBezTo>
                      <a:pt x="600" y="588"/>
                      <a:pt x="609" y="620"/>
                      <a:pt x="614" y="648"/>
                    </a:cubicBezTo>
                    <a:cubicBezTo>
                      <a:pt x="625" y="703"/>
                      <a:pt x="625" y="858"/>
                      <a:pt x="619" y="914"/>
                    </a:cubicBezTo>
                    <a:cubicBezTo>
                      <a:pt x="619" y="915"/>
                      <a:pt x="619" y="916"/>
                      <a:pt x="619" y="916"/>
                    </a:cubicBezTo>
                    <a:lnTo>
                      <a:pt x="283" y="916"/>
                    </a:lnTo>
                    <a:lnTo>
                      <a:pt x="283" y="915"/>
                    </a:lnTo>
                    <a:lnTo>
                      <a:pt x="3" y="915"/>
                    </a:lnTo>
                    <a:lnTo>
                      <a:pt x="2" y="913"/>
                    </a:lnTo>
                    <a:cubicBezTo>
                      <a:pt x="-2" y="856"/>
                      <a:pt x="-2" y="701"/>
                      <a:pt x="8" y="645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6" name="Freeform: Shape 27">
                <a:extLst>
                  <a:ext uri="{FF2B5EF4-FFF2-40B4-BE49-F238E27FC236}">
                    <a16:creationId xmlns:a16="http://schemas.microsoft.com/office/drawing/2014/main" id="{6D03AA92-286C-244A-82EA-184490B5C296}"/>
                  </a:ext>
                </a:extLst>
              </p:cNvPr>
              <p:cNvSpPr/>
              <p:nvPr/>
            </p:nvSpPr>
            <p:spPr>
              <a:xfrm>
                <a:off x="22803012" y="2161470"/>
                <a:ext cx="729437" cy="10580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851">
                    <a:moveTo>
                      <a:pt x="8" y="678"/>
                    </a:moveTo>
                    <a:cubicBezTo>
                      <a:pt x="13" y="648"/>
                      <a:pt x="21" y="612"/>
                      <a:pt x="43" y="592"/>
                    </a:cubicBezTo>
                    <a:cubicBezTo>
                      <a:pt x="78" y="558"/>
                      <a:pt x="132" y="568"/>
                      <a:pt x="173" y="548"/>
                    </a:cubicBezTo>
                    <a:cubicBezTo>
                      <a:pt x="184" y="543"/>
                      <a:pt x="195" y="537"/>
                      <a:pt x="205" y="528"/>
                    </a:cubicBezTo>
                    <a:cubicBezTo>
                      <a:pt x="206" y="528"/>
                      <a:pt x="206" y="526"/>
                      <a:pt x="208" y="525"/>
                    </a:cubicBezTo>
                    <a:lnTo>
                      <a:pt x="212" y="509"/>
                    </a:lnTo>
                    <a:cubicBezTo>
                      <a:pt x="196" y="513"/>
                      <a:pt x="179" y="518"/>
                      <a:pt x="176" y="518"/>
                    </a:cubicBezTo>
                    <a:cubicBezTo>
                      <a:pt x="144" y="526"/>
                      <a:pt x="108" y="534"/>
                      <a:pt x="74" y="525"/>
                    </a:cubicBezTo>
                    <a:cubicBezTo>
                      <a:pt x="65" y="523"/>
                      <a:pt x="55" y="518"/>
                      <a:pt x="49" y="508"/>
                    </a:cubicBezTo>
                    <a:cubicBezTo>
                      <a:pt x="40" y="491"/>
                      <a:pt x="47" y="467"/>
                      <a:pt x="52" y="449"/>
                    </a:cubicBezTo>
                    <a:cubicBezTo>
                      <a:pt x="61" y="422"/>
                      <a:pt x="73" y="396"/>
                      <a:pt x="78" y="368"/>
                    </a:cubicBezTo>
                    <a:cubicBezTo>
                      <a:pt x="87" y="322"/>
                      <a:pt x="69" y="281"/>
                      <a:pt x="69" y="235"/>
                    </a:cubicBezTo>
                    <a:cubicBezTo>
                      <a:pt x="68" y="193"/>
                      <a:pt x="82" y="151"/>
                      <a:pt x="99" y="115"/>
                    </a:cubicBezTo>
                    <a:cubicBezTo>
                      <a:pt x="110" y="90"/>
                      <a:pt x="117" y="62"/>
                      <a:pt x="132" y="40"/>
                    </a:cubicBezTo>
                    <a:cubicBezTo>
                      <a:pt x="157" y="1"/>
                      <a:pt x="202" y="4"/>
                      <a:pt x="240" y="5"/>
                    </a:cubicBezTo>
                    <a:cubicBezTo>
                      <a:pt x="286" y="7"/>
                      <a:pt x="340" y="-12"/>
                      <a:pt x="384" y="14"/>
                    </a:cubicBezTo>
                    <a:cubicBezTo>
                      <a:pt x="420" y="36"/>
                      <a:pt x="437" y="81"/>
                      <a:pt x="452" y="122"/>
                    </a:cubicBezTo>
                    <a:cubicBezTo>
                      <a:pt x="464" y="157"/>
                      <a:pt x="481" y="193"/>
                      <a:pt x="481" y="233"/>
                    </a:cubicBezTo>
                    <a:cubicBezTo>
                      <a:pt x="481" y="279"/>
                      <a:pt x="463" y="319"/>
                      <a:pt x="471" y="365"/>
                    </a:cubicBezTo>
                    <a:cubicBezTo>
                      <a:pt x="477" y="394"/>
                      <a:pt x="489" y="420"/>
                      <a:pt x="497" y="447"/>
                    </a:cubicBezTo>
                    <a:cubicBezTo>
                      <a:pt x="503" y="464"/>
                      <a:pt x="510" y="489"/>
                      <a:pt x="500" y="507"/>
                    </a:cubicBezTo>
                    <a:cubicBezTo>
                      <a:pt x="495" y="516"/>
                      <a:pt x="484" y="520"/>
                      <a:pt x="475" y="523"/>
                    </a:cubicBezTo>
                    <a:cubicBezTo>
                      <a:pt x="443" y="531"/>
                      <a:pt x="408" y="524"/>
                      <a:pt x="376" y="517"/>
                    </a:cubicBezTo>
                    <a:lnTo>
                      <a:pt x="380" y="530"/>
                    </a:lnTo>
                    <a:cubicBezTo>
                      <a:pt x="389" y="537"/>
                      <a:pt x="399" y="543"/>
                      <a:pt x="410" y="548"/>
                    </a:cubicBezTo>
                    <a:cubicBezTo>
                      <a:pt x="449" y="568"/>
                      <a:pt x="505" y="558"/>
                      <a:pt x="538" y="591"/>
                    </a:cubicBezTo>
                    <a:cubicBezTo>
                      <a:pt x="542" y="594"/>
                      <a:pt x="545" y="597"/>
                      <a:pt x="547" y="600"/>
                    </a:cubicBezTo>
                    <a:cubicBezTo>
                      <a:pt x="564" y="621"/>
                      <a:pt x="573" y="652"/>
                      <a:pt x="578" y="681"/>
                    </a:cubicBezTo>
                    <a:cubicBezTo>
                      <a:pt x="588" y="735"/>
                      <a:pt x="588" y="794"/>
                      <a:pt x="583" y="850"/>
                    </a:cubicBezTo>
                    <a:cubicBezTo>
                      <a:pt x="582" y="850"/>
                      <a:pt x="582" y="850"/>
                      <a:pt x="582" y="851"/>
                    </a:cubicBezTo>
                    <a:lnTo>
                      <a:pt x="267" y="851"/>
                    </a:lnTo>
                    <a:lnTo>
                      <a:pt x="267" y="850"/>
                    </a:lnTo>
                    <a:lnTo>
                      <a:pt x="3" y="850"/>
                    </a:lnTo>
                    <a:cubicBezTo>
                      <a:pt x="3" y="850"/>
                      <a:pt x="3" y="849"/>
                      <a:pt x="3" y="848"/>
                    </a:cubicBezTo>
                    <a:cubicBezTo>
                      <a:pt x="-2" y="792"/>
                      <a:pt x="-2" y="733"/>
                      <a:pt x="8" y="678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7" name="Freeform: Shape 28">
                <a:extLst>
                  <a:ext uri="{FF2B5EF4-FFF2-40B4-BE49-F238E27FC236}">
                    <a16:creationId xmlns:a16="http://schemas.microsoft.com/office/drawing/2014/main" id="{04EE4CA7-F4AC-1544-BEBF-8382EAF01DED}"/>
                  </a:ext>
                </a:extLst>
              </p:cNvPr>
              <p:cNvSpPr/>
              <p:nvPr/>
            </p:nvSpPr>
            <p:spPr>
              <a:xfrm>
                <a:off x="22057393" y="2125371"/>
                <a:ext cx="775494" cy="10331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831">
                    <a:moveTo>
                      <a:pt x="8" y="586"/>
                    </a:moveTo>
                    <a:cubicBezTo>
                      <a:pt x="14" y="559"/>
                      <a:pt x="23" y="527"/>
                      <a:pt x="46" y="508"/>
                    </a:cubicBezTo>
                    <a:cubicBezTo>
                      <a:pt x="56" y="499"/>
                      <a:pt x="68" y="494"/>
                      <a:pt x="81" y="490"/>
                    </a:cubicBezTo>
                    <a:cubicBezTo>
                      <a:pt x="88" y="466"/>
                      <a:pt x="103" y="442"/>
                      <a:pt x="96" y="419"/>
                    </a:cubicBezTo>
                    <a:cubicBezTo>
                      <a:pt x="92" y="406"/>
                      <a:pt x="80" y="395"/>
                      <a:pt x="79" y="382"/>
                    </a:cubicBezTo>
                    <a:cubicBezTo>
                      <a:pt x="77" y="368"/>
                      <a:pt x="86" y="356"/>
                      <a:pt x="93" y="345"/>
                    </a:cubicBezTo>
                    <a:cubicBezTo>
                      <a:pt x="101" y="333"/>
                      <a:pt x="107" y="318"/>
                      <a:pt x="100" y="307"/>
                    </a:cubicBezTo>
                    <a:cubicBezTo>
                      <a:pt x="97" y="302"/>
                      <a:pt x="95" y="300"/>
                      <a:pt x="92" y="295"/>
                    </a:cubicBezTo>
                    <a:cubicBezTo>
                      <a:pt x="84" y="280"/>
                      <a:pt x="98" y="263"/>
                      <a:pt x="109" y="249"/>
                    </a:cubicBezTo>
                    <a:cubicBezTo>
                      <a:pt x="145" y="199"/>
                      <a:pt x="133" y="119"/>
                      <a:pt x="173" y="75"/>
                    </a:cubicBezTo>
                    <a:cubicBezTo>
                      <a:pt x="189" y="59"/>
                      <a:pt x="209" y="50"/>
                      <a:pt x="229" y="43"/>
                    </a:cubicBezTo>
                    <a:cubicBezTo>
                      <a:pt x="254" y="32"/>
                      <a:pt x="278" y="22"/>
                      <a:pt x="303" y="13"/>
                    </a:cubicBezTo>
                    <a:cubicBezTo>
                      <a:pt x="336" y="-1"/>
                      <a:pt x="372" y="-5"/>
                      <a:pt x="405" y="9"/>
                    </a:cubicBezTo>
                    <a:cubicBezTo>
                      <a:pt x="422" y="16"/>
                      <a:pt x="456" y="54"/>
                      <a:pt x="449" y="75"/>
                    </a:cubicBezTo>
                    <a:cubicBezTo>
                      <a:pt x="462" y="90"/>
                      <a:pt x="473" y="110"/>
                      <a:pt x="475" y="130"/>
                    </a:cubicBezTo>
                    <a:lnTo>
                      <a:pt x="490" y="138"/>
                    </a:lnTo>
                    <a:cubicBezTo>
                      <a:pt x="515" y="151"/>
                      <a:pt x="522" y="189"/>
                      <a:pt x="502" y="210"/>
                    </a:cubicBezTo>
                    <a:lnTo>
                      <a:pt x="502" y="211"/>
                    </a:lnTo>
                    <a:cubicBezTo>
                      <a:pt x="496" y="216"/>
                      <a:pt x="492" y="221"/>
                      <a:pt x="488" y="228"/>
                    </a:cubicBezTo>
                    <a:cubicBezTo>
                      <a:pt x="486" y="233"/>
                      <a:pt x="486" y="238"/>
                      <a:pt x="488" y="243"/>
                    </a:cubicBezTo>
                    <a:cubicBezTo>
                      <a:pt x="488" y="245"/>
                      <a:pt x="489" y="245"/>
                      <a:pt x="489" y="247"/>
                    </a:cubicBezTo>
                    <a:cubicBezTo>
                      <a:pt x="492" y="256"/>
                      <a:pt x="499" y="264"/>
                      <a:pt x="507" y="271"/>
                    </a:cubicBezTo>
                    <a:cubicBezTo>
                      <a:pt x="519" y="280"/>
                      <a:pt x="533" y="288"/>
                      <a:pt x="539" y="305"/>
                    </a:cubicBezTo>
                    <a:cubicBezTo>
                      <a:pt x="546" y="328"/>
                      <a:pt x="527" y="351"/>
                      <a:pt x="509" y="367"/>
                    </a:cubicBezTo>
                    <a:cubicBezTo>
                      <a:pt x="517" y="391"/>
                      <a:pt x="545" y="403"/>
                      <a:pt x="550" y="429"/>
                    </a:cubicBezTo>
                    <a:cubicBezTo>
                      <a:pt x="554" y="451"/>
                      <a:pt x="537" y="473"/>
                      <a:pt x="519" y="485"/>
                    </a:cubicBezTo>
                    <a:cubicBezTo>
                      <a:pt x="540" y="489"/>
                      <a:pt x="559" y="495"/>
                      <a:pt x="574" y="507"/>
                    </a:cubicBezTo>
                    <a:cubicBezTo>
                      <a:pt x="577" y="510"/>
                      <a:pt x="579" y="512"/>
                      <a:pt x="582" y="516"/>
                    </a:cubicBezTo>
                    <a:cubicBezTo>
                      <a:pt x="602" y="534"/>
                      <a:pt x="610" y="563"/>
                      <a:pt x="616" y="589"/>
                    </a:cubicBezTo>
                    <a:cubicBezTo>
                      <a:pt x="626" y="638"/>
                      <a:pt x="626" y="779"/>
                      <a:pt x="620" y="829"/>
                    </a:cubicBezTo>
                    <a:cubicBezTo>
                      <a:pt x="620" y="830"/>
                      <a:pt x="620" y="831"/>
                      <a:pt x="620" y="831"/>
                    </a:cubicBezTo>
                    <a:lnTo>
                      <a:pt x="284" y="831"/>
                    </a:lnTo>
                    <a:lnTo>
                      <a:pt x="284" y="830"/>
                    </a:lnTo>
                    <a:lnTo>
                      <a:pt x="3" y="830"/>
                    </a:lnTo>
                    <a:cubicBezTo>
                      <a:pt x="3" y="830"/>
                      <a:pt x="3" y="829"/>
                      <a:pt x="3" y="828"/>
                    </a:cubicBezTo>
                    <a:cubicBezTo>
                      <a:pt x="-2" y="777"/>
                      <a:pt x="-2" y="636"/>
                      <a:pt x="8" y="586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8" name="Freeform: Shape 29">
                <a:extLst>
                  <a:ext uri="{FF2B5EF4-FFF2-40B4-BE49-F238E27FC236}">
                    <a16:creationId xmlns:a16="http://schemas.microsoft.com/office/drawing/2014/main" id="{CAF26EFB-FA7E-EB4C-AEE6-677AD482A64F}"/>
                  </a:ext>
                </a:extLst>
              </p:cNvPr>
              <p:cNvSpPr/>
              <p:nvPr/>
            </p:nvSpPr>
            <p:spPr>
              <a:xfrm>
                <a:off x="9278547" y="1108391"/>
                <a:ext cx="749354" cy="13642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1097">
                    <a:moveTo>
                      <a:pt x="9" y="732"/>
                    </a:moveTo>
                    <a:cubicBezTo>
                      <a:pt x="14" y="699"/>
                      <a:pt x="23" y="662"/>
                      <a:pt x="45" y="639"/>
                    </a:cubicBezTo>
                    <a:cubicBezTo>
                      <a:pt x="80" y="603"/>
                      <a:pt x="137" y="613"/>
                      <a:pt x="178" y="592"/>
                    </a:cubicBezTo>
                    <a:cubicBezTo>
                      <a:pt x="189" y="586"/>
                      <a:pt x="201" y="579"/>
                      <a:pt x="212" y="571"/>
                    </a:cubicBezTo>
                    <a:cubicBezTo>
                      <a:pt x="212" y="571"/>
                      <a:pt x="213" y="569"/>
                      <a:pt x="214" y="567"/>
                    </a:cubicBezTo>
                    <a:lnTo>
                      <a:pt x="218" y="550"/>
                    </a:lnTo>
                    <a:cubicBezTo>
                      <a:pt x="202" y="555"/>
                      <a:pt x="184" y="559"/>
                      <a:pt x="181" y="559"/>
                    </a:cubicBezTo>
                    <a:cubicBezTo>
                      <a:pt x="148" y="568"/>
                      <a:pt x="111" y="576"/>
                      <a:pt x="77" y="567"/>
                    </a:cubicBezTo>
                    <a:cubicBezTo>
                      <a:pt x="67" y="565"/>
                      <a:pt x="57" y="559"/>
                      <a:pt x="51" y="549"/>
                    </a:cubicBezTo>
                    <a:cubicBezTo>
                      <a:pt x="40" y="530"/>
                      <a:pt x="48" y="504"/>
                      <a:pt x="54" y="485"/>
                    </a:cubicBezTo>
                    <a:cubicBezTo>
                      <a:pt x="63" y="456"/>
                      <a:pt x="76" y="428"/>
                      <a:pt x="81" y="397"/>
                    </a:cubicBezTo>
                    <a:cubicBezTo>
                      <a:pt x="90" y="347"/>
                      <a:pt x="71" y="304"/>
                      <a:pt x="70" y="255"/>
                    </a:cubicBezTo>
                    <a:cubicBezTo>
                      <a:pt x="70" y="209"/>
                      <a:pt x="85" y="163"/>
                      <a:pt x="101" y="124"/>
                    </a:cubicBezTo>
                    <a:cubicBezTo>
                      <a:pt x="114" y="97"/>
                      <a:pt x="121" y="68"/>
                      <a:pt x="136" y="43"/>
                    </a:cubicBezTo>
                    <a:cubicBezTo>
                      <a:pt x="161" y="1"/>
                      <a:pt x="208" y="4"/>
                      <a:pt x="247" y="5"/>
                    </a:cubicBezTo>
                    <a:cubicBezTo>
                      <a:pt x="295" y="7"/>
                      <a:pt x="350" y="-13"/>
                      <a:pt x="396" y="15"/>
                    </a:cubicBezTo>
                    <a:cubicBezTo>
                      <a:pt x="432" y="39"/>
                      <a:pt x="450" y="88"/>
                      <a:pt x="465" y="132"/>
                    </a:cubicBezTo>
                    <a:cubicBezTo>
                      <a:pt x="478" y="170"/>
                      <a:pt x="495" y="209"/>
                      <a:pt x="495" y="252"/>
                    </a:cubicBezTo>
                    <a:cubicBezTo>
                      <a:pt x="495" y="301"/>
                      <a:pt x="476" y="345"/>
                      <a:pt x="484" y="395"/>
                    </a:cubicBezTo>
                    <a:cubicBezTo>
                      <a:pt x="490" y="426"/>
                      <a:pt x="503" y="454"/>
                      <a:pt x="512" y="483"/>
                    </a:cubicBezTo>
                    <a:cubicBezTo>
                      <a:pt x="518" y="502"/>
                      <a:pt x="525" y="528"/>
                      <a:pt x="514" y="546"/>
                    </a:cubicBezTo>
                    <a:cubicBezTo>
                      <a:pt x="508" y="558"/>
                      <a:pt x="498" y="562"/>
                      <a:pt x="489" y="565"/>
                    </a:cubicBezTo>
                    <a:cubicBezTo>
                      <a:pt x="455" y="574"/>
                      <a:pt x="420" y="566"/>
                      <a:pt x="386" y="558"/>
                    </a:cubicBezTo>
                    <a:lnTo>
                      <a:pt x="390" y="572"/>
                    </a:lnTo>
                    <a:cubicBezTo>
                      <a:pt x="400" y="580"/>
                      <a:pt x="410" y="587"/>
                      <a:pt x="421" y="592"/>
                    </a:cubicBezTo>
                    <a:cubicBezTo>
                      <a:pt x="462" y="612"/>
                      <a:pt x="520" y="603"/>
                      <a:pt x="554" y="638"/>
                    </a:cubicBezTo>
                    <a:cubicBezTo>
                      <a:pt x="557" y="641"/>
                      <a:pt x="560" y="645"/>
                      <a:pt x="563" y="648"/>
                    </a:cubicBezTo>
                    <a:cubicBezTo>
                      <a:pt x="581" y="671"/>
                      <a:pt x="589" y="705"/>
                      <a:pt x="594" y="736"/>
                    </a:cubicBezTo>
                    <a:cubicBezTo>
                      <a:pt x="604" y="794"/>
                      <a:pt x="604" y="1035"/>
                      <a:pt x="600" y="1094"/>
                    </a:cubicBezTo>
                    <a:cubicBezTo>
                      <a:pt x="600" y="1095"/>
                      <a:pt x="600" y="1096"/>
                      <a:pt x="600" y="1097"/>
                    </a:cubicBezTo>
                    <a:lnTo>
                      <a:pt x="275" y="1097"/>
                    </a:lnTo>
                    <a:lnTo>
                      <a:pt x="275" y="1095"/>
                    </a:lnTo>
                    <a:lnTo>
                      <a:pt x="3" y="1095"/>
                    </a:lnTo>
                    <a:cubicBezTo>
                      <a:pt x="3" y="1095"/>
                      <a:pt x="3" y="1094"/>
                      <a:pt x="3" y="1093"/>
                    </a:cubicBezTo>
                    <a:cubicBezTo>
                      <a:pt x="-2" y="1033"/>
                      <a:pt x="-2" y="793"/>
                      <a:pt x="9" y="732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9" name="Freeform: Shape 30">
                <a:extLst>
                  <a:ext uri="{FF2B5EF4-FFF2-40B4-BE49-F238E27FC236}">
                    <a16:creationId xmlns:a16="http://schemas.microsoft.com/office/drawing/2014/main" id="{EC7EF1E0-42E4-8443-8B98-921013E305A5}"/>
                  </a:ext>
                </a:extLst>
              </p:cNvPr>
              <p:cNvSpPr/>
              <p:nvPr/>
            </p:nvSpPr>
            <p:spPr>
              <a:xfrm>
                <a:off x="9649490" y="1600073"/>
                <a:ext cx="775494" cy="14800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1190">
                    <a:moveTo>
                      <a:pt x="8" y="585"/>
                    </a:moveTo>
                    <a:cubicBezTo>
                      <a:pt x="14" y="556"/>
                      <a:pt x="24" y="522"/>
                      <a:pt x="46" y="502"/>
                    </a:cubicBezTo>
                    <a:cubicBezTo>
                      <a:pt x="82" y="469"/>
                      <a:pt x="142" y="479"/>
                      <a:pt x="184" y="460"/>
                    </a:cubicBezTo>
                    <a:cubicBezTo>
                      <a:pt x="196" y="455"/>
                      <a:pt x="208" y="449"/>
                      <a:pt x="219" y="441"/>
                    </a:cubicBezTo>
                    <a:cubicBezTo>
                      <a:pt x="219" y="440"/>
                      <a:pt x="221" y="439"/>
                      <a:pt x="222" y="438"/>
                    </a:cubicBezTo>
                    <a:lnTo>
                      <a:pt x="234" y="400"/>
                    </a:lnTo>
                    <a:cubicBezTo>
                      <a:pt x="197" y="374"/>
                      <a:pt x="172" y="331"/>
                      <a:pt x="168" y="282"/>
                    </a:cubicBezTo>
                    <a:cubicBezTo>
                      <a:pt x="155" y="279"/>
                      <a:pt x="144" y="261"/>
                      <a:pt x="144" y="240"/>
                    </a:cubicBezTo>
                    <a:cubicBezTo>
                      <a:pt x="144" y="222"/>
                      <a:pt x="152" y="206"/>
                      <a:pt x="163" y="200"/>
                    </a:cubicBezTo>
                    <a:cubicBezTo>
                      <a:pt x="161" y="163"/>
                      <a:pt x="159" y="126"/>
                      <a:pt x="159" y="126"/>
                    </a:cubicBezTo>
                    <a:cubicBezTo>
                      <a:pt x="153" y="39"/>
                      <a:pt x="246" y="1"/>
                      <a:pt x="315" y="0"/>
                    </a:cubicBezTo>
                    <a:cubicBezTo>
                      <a:pt x="384" y="-1"/>
                      <a:pt x="484" y="39"/>
                      <a:pt x="476" y="129"/>
                    </a:cubicBezTo>
                    <a:cubicBezTo>
                      <a:pt x="476" y="129"/>
                      <a:pt x="474" y="163"/>
                      <a:pt x="470" y="200"/>
                    </a:cubicBezTo>
                    <a:cubicBezTo>
                      <a:pt x="482" y="205"/>
                      <a:pt x="491" y="220"/>
                      <a:pt x="491" y="240"/>
                    </a:cubicBezTo>
                    <a:cubicBezTo>
                      <a:pt x="491" y="263"/>
                      <a:pt x="478" y="281"/>
                      <a:pt x="463" y="282"/>
                    </a:cubicBezTo>
                    <a:cubicBezTo>
                      <a:pt x="463" y="284"/>
                      <a:pt x="463" y="285"/>
                      <a:pt x="463" y="285"/>
                    </a:cubicBezTo>
                    <a:cubicBezTo>
                      <a:pt x="458" y="335"/>
                      <a:pt x="430" y="378"/>
                      <a:pt x="393" y="404"/>
                    </a:cubicBezTo>
                    <a:lnTo>
                      <a:pt x="404" y="442"/>
                    </a:lnTo>
                    <a:cubicBezTo>
                      <a:pt x="414" y="450"/>
                      <a:pt x="424" y="455"/>
                      <a:pt x="436" y="460"/>
                    </a:cubicBezTo>
                    <a:cubicBezTo>
                      <a:pt x="478" y="478"/>
                      <a:pt x="537" y="469"/>
                      <a:pt x="574" y="502"/>
                    </a:cubicBezTo>
                    <a:cubicBezTo>
                      <a:pt x="577" y="504"/>
                      <a:pt x="579" y="506"/>
                      <a:pt x="582" y="510"/>
                    </a:cubicBezTo>
                    <a:cubicBezTo>
                      <a:pt x="602" y="530"/>
                      <a:pt x="611" y="561"/>
                      <a:pt x="615" y="587"/>
                    </a:cubicBezTo>
                    <a:cubicBezTo>
                      <a:pt x="626" y="640"/>
                      <a:pt x="626" y="789"/>
                      <a:pt x="621" y="842"/>
                    </a:cubicBezTo>
                    <a:cubicBezTo>
                      <a:pt x="621" y="843"/>
                      <a:pt x="621" y="1186"/>
                      <a:pt x="621" y="1186"/>
                    </a:cubicBezTo>
                    <a:lnTo>
                      <a:pt x="284" y="1186"/>
                    </a:lnTo>
                    <a:lnTo>
                      <a:pt x="214" y="1190"/>
                    </a:lnTo>
                    <a:lnTo>
                      <a:pt x="3" y="1184"/>
                    </a:lnTo>
                    <a:cubicBezTo>
                      <a:pt x="3" y="1184"/>
                      <a:pt x="3" y="842"/>
                      <a:pt x="3" y="841"/>
                    </a:cubicBezTo>
                    <a:cubicBezTo>
                      <a:pt x="-2" y="787"/>
                      <a:pt x="-2" y="638"/>
                      <a:pt x="8" y="585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0" name="Freeform: Shape 31">
                <a:extLst>
                  <a:ext uri="{FF2B5EF4-FFF2-40B4-BE49-F238E27FC236}">
                    <a16:creationId xmlns:a16="http://schemas.microsoft.com/office/drawing/2014/main" id="{EB523B0B-2416-5447-8E25-20549E8DEAD7}"/>
                  </a:ext>
                </a:extLst>
              </p:cNvPr>
              <p:cNvSpPr/>
              <p:nvPr/>
            </p:nvSpPr>
            <p:spPr>
              <a:xfrm>
                <a:off x="8144558" y="1575181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9" y="663"/>
                    </a:moveTo>
                    <a:cubicBezTo>
                      <a:pt x="15" y="632"/>
                      <a:pt x="24" y="596"/>
                      <a:pt x="47" y="574"/>
                    </a:cubicBezTo>
                    <a:cubicBezTo>
                      <a:pt x="84" y="539"/>
                      <a:pt x="146" y="549"/>
                      <a:pt x="190" y="529"/>
                    </a:cubicBezTo>
                    <a:cubicBezTo>
                      <a:pt x="201" y="523"/>
                      <a:pt x="214" y="517"/>
                      <a:pt x="224" y="509"/>
                    </a:cubicBezTo>
                    <a:cubicBezTo>
                      <a:pt x="225" y="508"/>
                      <a:pt x="227" y="507"/>
                      <a:pt x="228" y="505"/>
                    </a:cubicBezTo>
                    <a:lnTo>
                      <a:pt x="239" y="465"/>
                    </a:lnTo>
                    <a:cubicBezTo>
                      <a:pt x="202" y="436"/>
                      <a:pt x="177" y="391"/>
                      <a:pt x="173" y="337"/>
                    </a:cubicBezTo>
                    <a:cubicBezTo>
                      <a:pt x="158" y="334"/>
                      <a:pt x="148" y="315"/>
                      <a:pt x="148" y="293"/>
                    </a:cubicBezTo>
                    <a:cubicBezTo>
                      <a:pt x="148" y="273"/>
                      <a:pt x="156" y="256"/>
                      <a:pt x="168" y="250"/>
                    </a:cubicBezTo>
                    <a:lnTo>
                      <a:pt x="164" y="187"/>
                    </a:lnTo>
                    <a:cubicBezTo>
                      <a:pt x="158" y="162"/>
                      <a:pt x="150" y="137"/>
                      <a:pt x="151" y="111"/>
                    </a:cubicBezTo>
                    <a:cubicBezTo>
                      <a:pt x="151" y="77"/>
                      <a:pt x="168" y="46"/>
                      <a:pt x="190" y="22"/>
                    </a:cubicBezTo>
                    <a:cubicBezTo>
                      <a:pt x="194" y="17"/>
                      <a:pt x="200" y="13"/>
                      <a:pt x="206" y="10"/>
                    </a:cubicBezTo>
                    <a:cubicBezTo>
                      <a:pt x="215" y="6"/>
                      <a:pt x="225" y="9"/>
                      <a:pt x="235" y="14"/>
                    </a:cubicBezTo>
                    <a:cubicBezTo>
                      <a:pt x="244" y="20"/>
                      <a:pt x="251" y="28"/>
                      <a:pt x="258" y="36"/>
                    </a:cubicBezTo>
                    <a:cubicBezTo>
                      <a:pt x="276" y="24"/>
                      <a:pt x="295" y="13"/>
                      <a:pt x="316" y="6"/>
                    </a:cubicBezTo>
                    <a:cubicBezTo>
                      <a:pt x="372" y="-11"/>
                      <a:pt x="436" y="10"/>
                      <a:pt x="471" y="62"/>
                    </a:cubicBezTo>
                    <a:cubicBezTo>
                      <a:pt x="489" y="90"/>
                      <a:pt x="498" y="127"/>
                      <a:pt x="496" y="162"/>
                    </a:cubicBezTo>
                    <a:cubicBezTo>
                      <a:pt x="495" y="176"/>
                      <a:pt x="492" y="194"/>
                      <a:pt x="486" y="208"/>
                    </a:cubicBezTo>
                    <a:lnTo>
                      <a:pt x="483" y="249"/>
                    </a:lnTo>
                    <a:cubicBezTo>
                      <a:pt x="496" y="255"/>
                      <a:pt x="504" y="272"/>
                      <a:pt x="504" y="293"/>
                    </a:cubicBezTo>
                    <a:cubicBezTo>
                      <a:pt x="504" y="317"/>
                      <a:pt x="492" y="337"/>
                      <a:pt x="475" y="338"/>
                    </a:cubicBezTo>
                    <a:lnTo>
                      <a:pt x="475" y="341"/>
                    </a:lnTo>
                    <a:cubicBezTo>
                      <a:pt x="471" y="395"/>
                      <a:pt x="443" y="441"/>
                      <a:pt x="404" y="468"/>
                    </a:cubicBezTo>
                    <a:lnTo>
                      <a:pt x="415" y="510"/>
                    </a:lnTo>
                    <a:cubicBezTo>
                      <a:pt x="425" y="517"/>
                      <a:pt x="436" y="523"/>
                      <a:pt x="448" y="528"/>
                    </a:cubicBezTo>
                    <a:cubicBezTo>
                      <a:pt x="492" y="549"/>
                      <a:pt x="552" y="539"/>
                      <a:pt x="589" y="573"/>
                    </a:cubicBezTo>
                    <a:cubicBezTo>
                      <a:pt x="593" y="576"/>
                      <a:pt x="596" y="579"/>
                      <a:pt x="598" y="583"/>
                    </a:cubicBezTo>
                    <a:cubicBezTo>
                      <a:pt x="618" y="604"/>
                      <a:pt x="627" y="637"/>
                      <a:pt x="633" y="666"/>
                    </a:cubicBezTo>
                    <a:cubicBezTo>
                      <a:pt x="643" y="722"/>
                      <a:pt x="643" y="1132"/>
                      <a:pt x="637" y="1190"/>
                    </a:cubicBezTo>
                    <a:cubicBezTo>
                      <a:pt x="637" y="1191"/>
                      <a:pt x="637" y="1191"/>
                      <a:pt x="637" y="1192"/>
                    </a:cubicBezTo>
                    <a:lnTo>
                      <a:pt x="292" y="1192"/>
                    </a:lnTo>
                    <a:lnTo>
                      <a:pt x="292" y="1191"/>
                    </a:lnTo>
                    <a:lnTo>
                      <a:pt x="3" y="1191"/>
                    </a:lnTo>
                    <a:cubicBezTo>
                      <a:pt x="3" y="1190"/>
                      <a:pt x="3" y="1189"/>
                      <a:pt x="3" y="1189"/>
                    </a:cubicBezTo>
                    <a:cubicBezTo>
                      <a:pt x="-1" y="1130"/>
                      <a:pt x="-2" y="720"/>
                      <a:pt x="9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1" name="Freeform: Shape 32">
                <a:extLst>
                  <a:ext uri="{FF2B5EF4-FFF2-40B4-BE49-F238E27FC236}">
                    <a16:creationId xmlns:a16="http://schemas.microsoft.com/office/drawing/2014/main" id="{3C0FBB44-1639-D64A-8BD5-EA29FCB46691}"/>
                  </a:ext>
                </a:extLst>
              </p:cNvPr>
              <p:cNvSpPr/>
              <p:nvPr/>
            </p:nvSpPr>
            <p:spPr>
              <a:xfrm>
                <a:off x="6985674" y="1257764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8" y="663"/>
                    </a:moveTo>
                    <a:cubicBezTo>
                      <a:pt x="14" y="631"/>
                      <a:pt x="23" y="595"/>
                      <a:pt x="47" y="574"/>
                    </a:cubicBezTo>
                    <a:cubicBezTo>
                      <a:pt x="84" y="540"/>
                      <a:pt x="146" y="549"/>
                      <a:pt x="188" y="529"/>
                    </a:cubicBezTo>
                    <a:cubicBezTo>
                      <a:pt x="201" y="523"/>
                      <a:pt x="214" y="517"/>
                      <a:pt x="224" y="509"/>
                    </a:cubicBezTo>
                    <a:cubicBezTo>
                      <a:pt x="225" y="508"/>
                      <a:pt x="227" y="507"/>
                      <a:pt x="227" y="505"/>
                    </a:cubicBezTo>
                    <a:lnTo>
                      <a:pt x="239" y="465"/>
                    </a:lnTo>
                    <a:cubicBezTo>
                      <a:pt x="202" y="437"/>
                      <a:pt x="177" y="391"/>
                      <a:pt x="172" y="338"/>
                    </a:cubicBezTo>
                    <a:cubicBezTo>
                      <a:pt x="158" y="334"/>
                      <a:pt x="147" y="315"/>
                      <a:pt x="147" y="293"/>
                    </a:cubicBezTo>
                    <a:cubicBezTo>
                      <a:pt x="147" y="273"/>
                      <a:pt x="156" y="256"/>
                      <a:pt x="167" y="250"/>
                    </a:cubicBezTo>
                    <a:lnTo>
                      <a:pt x="164" y="187"/>
                    </a:lnTo>
                    <a:cubicBezTo>
                      <a:pt x="158" y="162"/>
                      <a:pt x="149" y="137"/>
                      <a:pt x="150" y="112"/>
                    </a:cubicBezTo>
                    <a:cubicBezTo>
                      <a:pt x="151" y="77"/>
                      <a:pt x="168" y="46"/>
                      <a:pt x="190" y="23"/>
                    </a:cubicBezTo>
                    <a:cubicBezTo>
                      <a:pt x="195" y="18"/>
                      <a:pt x="199" y="12"/>
                      <a:pt x="205" y="11"/>
                    </a:cubicBezTo>
                    <a:cubicBezTo>
                      <a:pt x="214" y="6"/>
                      <a:pt x="225" y="9"/>
                      <a:pt x="234" y="14"/>
                    </a:cubicBezTo>
                    <a:cubicBezTo>
                      <a:pt x="243" y="20"/>
                      <a:pt x="251" y="28"/>
                      <a:pt x="257" y="36"/>
                    </a:cubicBezTo>
                    <a:cubicBezTo>
                      <a:pt x="276" y="25"/>
                      <a:pt x="295" y="13"/>
                      <a:pt x="316" y="6"/>
                    </a:cubicBezTo>
                    <a:cubicBezTo>
                      <a:pt x="371" y="-11"/>
                      <a:pt x="436" y="11"/>
                      <a:pt x="471" y="62"/>
                    </a:cubicBezTo>
                    <a:cubicBezTo>
                      <a:pt x="490" y="91"/>
                      <a:pt x="498" y="127"/>
                      <a:pt x="496" y="162"/>
                    </a:cubicBezTo>
                    <a:cubicBezTo>
                      <a:pt x="495" y="176"/>
                      <a:pt x="491" y="193"/>
                      <a:pt x="486" y="209"/>
                    </a:cubicBezTo>
                    <a:lnTo>
                      <a:pt x="483" y="249"/>
                    </a:lnTo>
                    <a:cubicBezTo>
                      <a:pt x="495" y="254"/>
                      <a:pt x="504" y="272"/>
                      <a:pt x="504" y="293"/>
                    </a:cubicBezTo>
                    <a:cubicBezTo>
                      <a:pt x="504" y="317"/>
                      <a:pt x="491" y="338"/>
                      <a:pt x="475" y="338"/>
                    </a:cubicBezTo>
                    <a:lnTo>
                      <a:pt x="475" y="341"/>
                    </a:lnTo>
                    <a:cubicBezTo>
                      <a:pt x="470" y="395"/>
                      <a:pt x="442" y="442"/>
                      <a:pt x="403" y="468"/>
                    </a:cubicBezTo>
                    <a:lnTo>
                      <a:pt x="415" y="511"/>
                    </a:lnTo>
                    <a:cubicBezTo>
                      <a:pt x="425" y="518"/>
                      <a:pt x="436" y="523"/>
                      <a:pt x="448" y="529"/>
                    </a:cubicBezTo>
                    <a:cubicBezTo>
                      <a:pt x="491" y="549"/>
                      <a:pt x="552" y="539"/>
                      <a:pt x="590" y="573"/>
                    </a:cubicBezTo>
                    <a:cubicBezTo>
                      <a:pt x="592" y="576"/>
                      <a:pt x="596" y="579"/>
                      <a:pt x="598" y="583"/>
                    </a:cubicBezTo>
                    <a:cubicBezTo>
                      <a:pt x="618" y="604"/>
                      <a:pt x="627" y="637"/>
                      <a:pt x="631" y="666"/>
                    </a:cubicBezTo>
                    <a:cubicBezTo>
                      <a:pt x="643" y="722"/>
                      <a:pt x="643" y="1133"/>
                      <a:pt x="638" y="1190"/>
                    </a:cubicBezTo>
                    <a:cubicBezTo>
                      <a:pt x="638" y="1190"/>
                      <a:pt x="638" y="1191"/>
                      <a:pt x="638" y="1192"/>
                    </a:cubicBezTo>
                    <a:lnTo>
                      <a:pt x="292" y="1192"/>
                    </a:lnTo>
                    <a:lnTo>
                      <a:pt x="292" y="1191"/>
                    </a:lnTo>
                    <a:lnTo>
                      <a:pt x="3" y="1191"/>
                    </a:lnTo>
                    <a:cubicBezTo>
                      <a:pt x="3" y="1190"/>
                      <a:pt x="3" y="1189"/>
                      <a:pt x="3" y="1189"/>
                    </a:cubicBezTo>
                    <a:cubicBezTo>
                      <a:pt x="-2" y="1131"/>
                      <a:pt x="-2" y="720"/>
                      <a:pt x="8" y="663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2" name="Freeform: Shape 33">
                <a:extLst>
                  <a:ext uri="{FF2B5EF4-FFF2-40B4-BE49-F238E27FC236}">
                    <a16:creationId xmlns:a16="http://schemas.microsoft.com/office/drawing/2014/main" id="{BE96396A-576C-F94B-84F6-1C4417F9E6EB}"/>
                  </a:ext>
                </a:extLst>
              </p:cNvPr>
              <p:cNvSpPr/>
              <p:nvPr/>
            </p:nvSpPr>
            <p:spPr>
              <a:xfrm>
                <a:off x="9022120" y="1613769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9" y="662"/>
                    </a:moveTo>
                    <a:cubicBezTo>
                      <a:pt x="15" y="631"/>
                      <a:pt x="25" y="595"/>
                      <a:pt x="48" y="573"/>
                    </a:cubicBezTo>
                    <a:cubicBezTo>
                      <a:pt x="85" y="539"/>
                      <a:pt x="146" y="549"/>
                      <a:pt x="190" y="528"/>
                    </a:cubicBezTo>
                    <a:cubicBezTo>
                      <a:pt x="202" y="523"/>
                      <a:pt x="214" y="516"/>
                      <a:pt x="225" y="508"/>
                    </a:cubicBezTo>
                    <a:cubicBezTo>
                      <a:pt x="226" y="508"/>
                      <a:pt x="227" y="506"/>
                      <a:pt x="228" y="504"/>
                    </a:cubicBezTo>
                    <a:lnTo>
                      <a:pt x="240" y="464"/>
                    </a:lnTo>
                    <a:cubicBezTo>
                      <a:pt x="203" y="436"/>
                      <a:pt x="177" y="391"/>
                      <a:pt x="173" y="337"/>
                    </a:cubicBezTo>
                    <a:cubicBezTo>
                      <a:pt x="159" y="333"/>
                      <a:pt x="149" y="315"/>
                      <a:pt x="149" y="292"/>
                    </a:cubicBezTo>
                    <a:cubicBezTo>
                      <a:pt x="149" y="272"/>
                      <a:pt x="156" y="256"/>
                      <a:pt x="168" y="249"/>
                    </a:cubicBezTo>
                    <a:lnTo>
                      <a:pt x="164" y="187"/>
                    </a:lnTo>
                    <a:cubicBezTo>
                      <a:pt x="159" y="161"/>
                      <a:pt x="150" y="136"/>
                      <a:pt x="151" y="110"/>
                    </a:cubicBezTo>
                    <a:cubicBezTo>
                      <a:pt x="152" y="77"/>
                      <a:pt x="168" y="46"/>
                      <a:pt x="191" y="22"/>
                    </a:cubicBezTo>
                    <a:cubicBezTo>
                      <a:pt x="195" y="17"/>
                      <a:pt x="200" y="12"/>
                      <a:pt x="206" y="10"/>
                    </a:cubicBezTo>
                    <a:cubicBezTo>
                      <a:pt x="216" y="6"/>
                      <a:pt x="226" y="8"/>
                      <a:pt x="235" y="14"/>
                    </a:cubicBezTo>
                    <a:cubicBezTo>
                      <a:pt x="244" y="19"/>
                      <a:pt x="251" y="28"/>
                      <a:pt x="258" y="35"/>
                    </a:cubicBezTo>
                    <a:cubicBezTo>
                      <a:pt x="277" y="24"/>
                      <a:pt x="296" y="13"/>
                      <a:pt x="316" y="6"/>
                    </a:cubicBezTo>
                    <a:cubicBezTo>
                      <a:pt x="372" y="-12"/>
                      <a:pt x="437" y="11"/>
                      <a:pt x="471" y="61"/>
                    </a:cubicBezTo>
                    <a:cubicBezTo>
                      <a:pt x="490" y="89"/>
                      <a:pt x="499" y="126"/>
                      <a:pt x="496" y="162"/>
                    </a:cubicBezTo>
                    <a:cubicBezTo>
                      <a:pt x="495" y="176"/>
                      <a:pt x="492" y="193"/>
                      <a:pt x="486" y="208"/>
                    </a:cubicBezTo>
                    <a:lnTo>
                      <a:pt x="483" y="248"/>
                    </a:lnTo>
                    <a:cubicBezTo>
                      <a:pt x="496" y="254"/>
                      <a:pt x="505" y="271"/>
                      <a:pt x="505" y="292"/>
                    </a:cubicBezTo>
                    <a:cubicBezTo>
                      <a:pt x="505" y="317"/>
                      <a:pt x="492" y="337"/>
                      <a:pt x="475" y="337"/>
                    </a:cubicBezTo>
                    <a:lnTo>
                      <a:pt x="475" y="340"/>
                    </a:lnTo>
                    <a:cubicBezTo>
                      <a:pt x="471" y="395"/>
                      <a:pt x="444" y="441"/>
                      <a:pt x="404" y="468"/>
                    </a:cubicBezTo>
                    <a:lnTo>
                      <a:pt x="415" y="509"/>
                    </a:lnTo>
                    <a:cubicBezTo>
                      <a:pt x="425" y="517"/>
                      <a:pt x="437" y="523"/>
                      <a:pt x="449" y="528"/>
                    </a:cubicBezTo>
                    <a:cubicBezTo>
                      <a:pt x="492" y="548"/>
                      <a:pt x="553" y="539"/>
                      <a:pt x="590" y="572"/>
                    </a:cubicBezTo>
                    <a:cubicBezTo>
                      <a:pt x="593" y="576"/>
                      <a:pt x="596" y="578"/>
                      <a:pt x="599" y="582"/>
                    </a:cubicBezTo>
                    <a:cubicBezTo>
                      <a:pt x="618" y="603"/>
                      <a:pt x="628" y="636"/>
                      <a:pt x="633" y="665"/>
                    </a:cubicBezTo>
                    <a:cubicBezTo>
                      <a:pt x="643" y="722"/>
                      <a:pt x="643" y="1132"/>
                      <a:pt x="638" y="1189"/>
                    </a:cubicBezTo>
                    <a:cubicBezTo>
                      <a:pt x="638" y="1190"/>
                      <a:pt x="638" y="1191"/>
                      <a:pt x="638" y="1192"/>
                    </a:cubicBezTo>
                    <a:lnTo>
                      <a:pt x="292" y="1192"/>
                    </a:lnTo>
                    <a:lnTo>
                      <a:pt x="292" y="1190"/>
                    </a:lnTo>
                    <a:lnTo>
                      <a:pt x="4" y="1190"/>
                    </a:lnTo>
                    <a:cubicBezTo>
                      <a:pt x="3" y="1190"/>
                      <a:pt x="3" y="1189"/>
                      <a:pt x="3" y="1188"/>
                    </a:cubicBezTo>
                    <a:cubicBezTo>
                      <a:pt x="-1" y="1131"/>
                      <a:pt x="-2" y="719"/>
                      <a:pt x="9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3" name="Freeform: Shape 34">
                <a:extLst>
                  <a:ext uri="{FF2B5EF4-FFF2-40B4-BE49-F238E27FC236}">
                    <a16:creationId xmlns:a16="http://schemas.microsoft.com/office/drawing/2014/main" id="{ED065812-0BE5-1648-96AB-75EE1523703A}"/>
                  </a:ext>
                </a:extLst>
              </p:cNvPr>
              <p:cNvSpPr/>
              <p:nvPr/>
            </p:nvSpPr>
            <p:spPr>
              <a:xfrm>
                <a:off x="10632857" y="1783059"/>
                <a:ext cx="796655" cy="1246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002">
                    <a:moveTo>
                      <a:pt x="9" y="707"/>
                    </a:moveTo>
                    <a:cubicBezTo>
                      <a:pt x="15" y="673"/>
                      <a:pt x="24" y="635"/>
                      <a:pt x="48" y="612"/>
                    </a:cubicBezTo>
                    <a:cubicBezTo>
                      <a:pt x="58" y="602"/>
                      <a:pt x="70" y="595"/>
                      <a:pt x="84" y="591"/>
                    </a:cubicBezTo>
                    <a:cubicBezTo>
                      <a:pt x="91" y="562"/>
                      <a:pt x="107" y="532"/>
                      <a:pt x="99" y="504"/>
                    </a:cubicBezTo>
                    <a:cubicBezTo>
                      <a:pt x="94" y="488"/>
                      <a:pt x="83" y="476"/>
                      <a:pt x="81" y="459"/>
                    </a:cubicBezTo>
                    <a:cubicBezTo>
                      <a:pt x="80" y="443"/>
                      <a:pt x="89" y="428"/>
                      <a:pt x="96" y="415"/>
                    </a:cubicBezTo>
                    <a:cubicBezTo>
                      <a:pt x="104" y="402"/>
                      <a:pt x="110" y="383"/>
                      <a:pt x="103" y="369"/>
                    </a:cubicBezTo>
                    <a:cubicBezTo>
                      <a:pt x="101" y="364"/>
                      <a:pt x="98" y="360"/>
                      <a:pt x="95" y="356"/>
                    </a:cubicBezTo>
                    <a:cubicBezTo>
                      <a:pt x="87" y="337"/>
                      <a:pt x="102" y="317"/>
                      <a:pt x="112" y="299"/>
                    </a:cubicBezTo>
                    <a:cubicBezTo>
                      <a:pt x="149" y="240"/>
                      <a:pt x="136" y="144"/>
                      <a:pt x="178" y="91"/>
                    </a:cubicBezTo>
                    <a:cubicBezTo>
                      <a:pt x="194" y="71"/>
                      <a:pt x="215" y="61"/>
                      <a:pt x="236" y="51"/>
                    </a:cubicBezTo>
                    <a:lnTo>
                      <a:pt x="312" y="15"/>
                    </a:lnTo>
                    <a:cubicBezTo>
                      <a:pt x="345" y="-2"/>
                      <a:pt x="382" y="-5"/>
                      <a:pt x="417" y="11"/>
                    </a:cubicBezTo>
                    <a:cubicBezTo>
                      <a:pt x="434" y="19"/>
                      <a:pt x="469" y="66"/>
                      <a:pt x="460" y="91"/>
                    </a:cubicBezTo>
                    <a:cubicBezTo>
                      <a:pt x="475" y="109"/>
                      <a:pt x="486" y="132"/>
                      <a:pt x="489" y="156"/>
                    </a:cubicBezTo>
                    <a:lnTo>
                      <a:pt x="504" y="166"/>
                    </a:lnTo>
                    <a:cubicBezTo>
                      <a:pt x="530" y="181"/>
                      <a:pt x="536" y="227"/>
                      <a:pt x="517" y="253"/>
                    </a:cubicBezTo>
                    <a:lnTo>
                      <a:pt x="516" y="254"/>
                    </a:lnTo>
                    <a:cubicBezTo>
                      <a:pt x="510" y="260"/>
                      <a:pt x="505" y="266"/>
                      <a:pt x="502" y="274"/>
                    </a:cubicBezTo>
                    <a:cubicBezTo>
                      <a:pt x="500" y="280"/>
                      <a:pt x="500" y="287"/>
                      <a:pt x="502" y="292"/>
                    </a:cubicBezTo>
                    <a:cubicBezTo>
                      <a:pt x="502" y="294"/>
                      <a:pt x="503" y="296"/>
                      <a:pt x="503" y="297"/>
                    </a:cubicBezTo>
                    <a:cubicBezTo>
                      <a:pt x="506" y="308"/>
                      <a:pt x="513" y="318"/>
                      <a:pt x="521" y="325"/>
                    </a:cubicBezTo>
                    <a:cubicBezTo>
                      <a:pt x="534" y="337"/>
                      <a:pt x="549" y="347"/>
                      <a:pt x="554" y="367"/>
                    </a:cubicBezTo>
                    <a:cubicBezTo>
                      <a:pt x="561" y="395"/>
                      <a:pt x="541" y="423"/>
                      <a:pt x="523" y="442"/>
                    </a:cubicBezTo>
                    <a:cubicBezTo>
                      <a:pt x="532" y="471"/>
                      <a:pt x="560" y="486"/>
                      <a:pt x="566" y="517"/>
                    </a:cubicBezTo>
                    <a:cubicBezTo>
                      <a:pt x="570" y="545"/>
                      <a:pt x="553" y="569"/>
                      <a:pt x="534" y="585"/>
                    </a:cubicBezTo>
                    <a:cubicBezTo>
                      <a:pt x="554" y="589"/>
                      <a:pt x="574" y="596"/>
                      <a:pt x="590" y="612"/>
                    </a:cubicBezTo>
                    <a:cubicBezTo>
                      <a:pt x="593" y="614"/>
                      <a:pt x="596" y="618"/>
                      <a:pt x="598" y="621"/>
                    </a:cubicBezTo>
                    <a:cubicBezTo>
                      <a:pt x="618" y="644"/>
                      <a:pt x="628" y="679"/>
                      <a:pt x="633" y="710"/>
                    </a:cubicBezTo>
                    <a:cubicBezTo>
                      <a:pt x="643" y="770"/>
                      <a:pt x="643" y="939"/>
                      <a:pt x="638" y="1001"/>
                    </a:cubicBezTo>
                    <a:lnTo>
                      <a:pt x="638" y="1002"/>
                    </a:lnTo>
                    <a:lnTo>
                      <a:pt x="292" y="1002"/>
                    </a:lnTo>
                    <a:lnTo>
                      <a:pt x="292" y="1001"/>
                    </a:lnTo>
                    <a:lnTo>
                      <a:pt x="4" y="1001"/>
                    </a:lnTo>
                    <a:cubicBezTo>
                      <a:pt x="3" y="1001"/>
                      <a:pt x="3" y="999"/>
                      <a:pt x="3" y="999"/>
                    </a:cubicBezTo>
                    <a:cubicBezTo>
                      <a:pt x="-1" y="938"/>
                      <a:pt x="-2" y="767"/>
                      <a:pt x="9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4" name="Freeform: Shape 35">
                <a:extLst>
                  <a:ext uri="{FF2B5EF4-FFF2-40B4-BE49-F238E27FC236}">
                    <a16:creationId xmlns:a16="http://schemas.microsoft.com/office/drawing/2014/main" id="{64C2B6E1-BDB0-EE4B-B98B-44BAD7020B19}"/>
                  </a:ext>
                </a:extLst>
              </p:cNvPr>
              <p:cNvSpPr/>
              <p:nvPr/>
            </p:nvSpPr>
            <p:spPr>
              <a:xfrm>
                <a:off x="7588144" y="1759408"/>
                <a:ext cx="797900" cy="1246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2" h="1002">
                    <a:moveTo>
                      <a:pt x="8" y="707"/>
                    </a:moveTo>
                    <a:cubicBezTo>
                      <a:pt x="14" y="673"/>
                      <a:pt x="25" y="635"/>
                      <a:pt x="48" y="613"/>
                    </a:cubicBezTo>
                    <a:cubicBezTo>
                      <a:pt x="58" y="602"/>
                      <a:pt x="70" y="596"/>
                      <a:pt x="83" y="591"/>
                    </a:cubicBezTo>
                    <a:cubicBezTo>
                      <a:pt x="91" y="563"/>
                      <a:pt x="107" y="532"/>
                      <a:pt x="99" y="505"/>
                    </a:cubicBezTo>
                    <a:cubicBezTo>
                      <a:pt x="94" y="489"/>
                      <a:pt x="82" y="477"/>
                      <a:pt x="80" y="461"/>
                    </a:cubicBezTo>
                    <a:cubicBezTo>
                      <a:pt x="80" y="444"/>
                      <a:pt x="88" y="429"/>
                      <a:pt x="96" y="415"/>
                    </a:cubicBezTo>
                    <a:cubicBezTo>
                      <a:pt x="104" y="402"/>
                      <a:pt x="110" y="384"/>
                      <a:pt x="103" y="369"/>
                    </a:cubicBezTo>
                    <a:cubicBezTo>
                      <a:pt x="101" y="365"/>
                      <a:pt x="98" y="361"/>
                      <a:pt x="95" y="356"/>
                    </a:cubicBezTo>
                    <a:cubicBezTo>
                      <a:pt x="86" y="338"/>
                      <a:pt x="102" y="317"/>
                      <a:pt x="112" y="300"/>
                    </a:cubicBezTo>
                    <a:cubicBezTo>
                      <a:pt x="149" y="240"/>
                      <a:pt x="136" y="144"/>
                      <a:pt x="179" y="90"/>
                    </a:cubicBezTo>
                    <a:cubicBezTo>
                      <a:pt x="194" y="71"/>
                      <a:pt x="216" y="60"/>
                      <a:pt x="235" y="51"/>
                    </a:cubicBezTo>
                    <a:lnTo>
                      <a:pt x="311" y="14"/>
                    </a:lnTo>
                    <a:cubicBezTo>
                      <a:pt x="345" y="-2"/>
                      <a:pt x="382" y="-6"/>
                      <a:pt x="417" y="11"/>
                    </a:cubicBezTo>
                    <a:cubicBezTo>
                      <a:pt x="434" y="19"/>
                      <a:pt x="469" y="65"/>
                      <a:pt x="461" y="90"/>
                    </a:cubicBezTo>
                    <a:cubicBezTo>
                      <a:pt x="475" y="109"/>
                      <a:pt x="486" y="132"/>
                      <a:pt x="489" y="157"/>
                    </a:cubicBezTo>
                    <a:lnTo>
                      <a:pt x="504" y="166"/>
                    </a:lnTo>
                    <a:cubicBezTo>
                      <a:pt x="529" y="182"/>
                      <a:pt x="536" y="227"/>
                      <a:pt x="516" y="254"/>
                    </a:cubicBezTo>
                    <a:cubicBezTo>
                      <a:pt x="511" y="261"/>
                      <a:pt x="505" y="267"/>
                      <a:pt x="502" y="274"/>
                    </a:cubicBezTo>
                    <a:cubicBezTo>
                      <a:pt x="500" y="280"/>
                      <a:pt x="500" y="287"/>
                      <a:pt x="501" y="293"/>
                    </a:cubicBezTo>
                    <a:cubicBezTo>
                      <a:pt x="502" y="294"/>
                      <a:pt x="502" y="296"/>
                      <a:pt x="503" y="298"/>
                    </a:cubicBezTo>
                    <a:cubicBezTo>
                      <a:pt x="506" y="309"/>
                      <a:pt x="513" y="318"/>
                      <a:pt x="521" y="325"/>
                    </a:cubicBezTo>
                    <a:cubicBezTo>
                      <a:pt x="533" y="337"/>
                      <a:pt x="549" y="348"/>
                      <a:pt x="554" y="367"/>
                    </a:cubicBezTo>
                    <a:cubicBezTo>
                      <a:pt x="562" y="396"/>
                      <a:pt x="541" y="424"/>
                      <a:pt x="523" y="442"/>
                    </a:cubicBezTo>
                    <a:cubicBezTo>
                      <a:pt x="532" y="472"/>
                      <a:pt x="560" y="486"/>
                      <a:pt x="565" y="517"/>
                    </a:cubicBezTo>
                    <a:cubicBezTo>
                      <a:pt x="569" y="545"/>
                      <a:pt x="552" y="570"/>
                      <a:pt x="534" y="585"/>
                    </a:cubicBezTo>
                    <a:cubicBezTo>
                      <a:pt x="555" y="590"/>
                      <a:pt x="574" y="597"/>
                      <a:pt x="590" y="612"/>
                    </a:cubicBezTo>
                    <a:cubicBezTo>
                      <a:pt x="593" y="615"/>
                      <a:pt x="596" y="619"/>
                      <a:pt x="599" y="622"/>
                    </a:cubicBezTo>
                    <a:cubicBezTo>
                      <a:pt x="618" y="645"/>
                      <a:pt x="627" y="680"/>
                      <a:pt x="633" y="710"/>
                    </a:cubicBezTo>
                    <a:cubicBezTo>
                      <a:pt x="643" y="770"/>
                      <a:pt x="643" y="940"/>
                      <a:pt x="638" y="1001"/>
                    </a:cubicBezTo>
                    <a:lnTo>
                      <a:pt x="638" y="1002"/>
                    </a:lnTo>
                    <a:lnTo>
                      <a:pt x="292" y="1002"/>
                    </a:lnTo>
                    <a:lnTo>
                      <a:pt x="292" y="1001"/>
                    </a:lnTo>
                    <a:lnTo>
                      <a:pt x="3" y="1001"/>
                    </a:lnTo>
                    <a:lnTo>
                      <a:pt x="3" y="1000"/>
                    </a:lnTo>
                    <a:cubicBezTo>
                      <a:pt x="-2" y="938"/>
                      <a:pt x="-2" y="767"/>
                      <a:pt x="8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5" name="Freeform: Shape 36">
                <a:extLst>
                  <a:ext uri="{FF2B5EF4-FFF2-40B4-BE49-F238E27FC236}">
                    <a16:creationId xmlns:a16="http://schemas.microsoft.com/office/drawing/2014/main" id="{98FDC4C7-9D7A-8D49-850B-490AF5A08DD2}"/>
                  </a:ext>
                </a:extLst>
              </p:cNvPr>
              <p:cNvSpPr/>
              <p:nvPr/>
            </p:nvSpPr>
            <p:spPr>
              <a:xfrm>
                <a:off x="8549110" y="1994670"/>
                <a:ext cx="775494" cy="10505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845">
                    <a:moveTo>
                      <a:pt x="8" y="585"/>
                    </a:moveTo>
                    <a:cubicBezTo>
                      <a:pt x="14" y="556"/>
                      <a:pt x="23" y="523"/>
                      <a:pt x="46" y="503"/>
                    </a:cubicBezTo>
                    <a:cubicBezTo>
                      <a:pt x="82" y="471"/>
                      <a:pt x="141" y="480"/>
                      <a:pt x="184" y="461"/>
                    </a:cubicBezTo>
                    <a:cubicBezTo>
                      <a:pt x="196" y="456"/>
                      <a:pt x="207" y="450"/>
                      <a:pt x="219" y="442"/>
                    </a:cubicBezTo>
                    <a:cubicBezTo>
                      <a:pt x="219" y="442"/>
                      <a:pt x="220" y="440"/>
                      <a:pt x="222" y="438"/>
                    </a:cubicBezTo>
                    <a:lnTo>
                      <a:pt x="233" y="401"/>
                    </a:lnTo>
                    <a:cubicBezTo>
                      <a:pt x="197" y="375"/>
                      <a:pt x="172" y="332"/>
                      <a:pt x="169" y="283"/>
                    </a:cubicBezTo>
                    <a:cubicBezTo>
                      <a:pt x="154" y="279"/>
                      <a:pt x="144" y="262"/>
                      <a:pt x="144" y="240"/>
                    </a:cubicBezTo>
                    <a:cubicBezTo>
                      <a:pt x="144" y="222"/>
                      <a:pt x="152" y="207"/>
                      <a:pt x="163" y="201"/>
                    </a:cubicBezTo>
                    <a:cubicBezTo>
                      <a:pt x="161" y="163"/>
                      <a:pt x="159" y="127"/>
                      <a:pt x="159" y="127"/>
                    </a:cubicBezTo>
                    <a:cubicBezTo>
                      <a:pt x="153" y="40"/>
                      <a:pt x="247" y="1"/>
                      <a:pt x="315" y="0"/>
                    </a:cubicBezTo>
                    <a:cubicBezTo>
                      <a:pt x="384" y="0"/>
                      <a:pt x="485" y="40"/>
                      <a:pt x="477" y="129"/>
                    </a:cubicBezTo>
                    <a:cubicBezTo>
                      <a:pt x="476" y="129"/>
                      <a:pt x="473" y="164"/>
                      <a:pt x="470" y="200"/>
                    </a:cubicBezTo>
                    <a:cubicBezTo>
                      <a:pt x="482" y="205"/>
                      <a:pt x="491" y="222"/>
                      <a:pt x="491" y="240"/>
                    </a:cubicBezTo>
                    <a:cubicBezTo>
                      <a:pt x="491" y="264"/>
                      <a:pt x="478" y="283"/>
                      <a:pt x="463" y="283"/>
                    </a:cubicBezTo>
                    <a:cubicBezTo>
                      <a:pt x="462" y="284"/>
                      <a:pt x="462" y="285"/>
                      <a:pt x="462" y="285"/>
                    </a:cubicBezTo>
                    <a:cubicBezTo>
                      <a:pt x="458" y="336"/>
                      <a:pt x="431" y="380"/>
                      <a:pt x="392" y="405"/>
                    </a:cubicBezTo>
                    <a:lnTo>
                      <a:pt x="404" y="443"/>
                    </a:lnTo>
                    <a:cubicBezTo>
                      <a:pt x="414" y="450"/>
                      <a:pt x="425" y="456"/>
                      <a:pt x="436" y="461"/>
                    </a:cubicBezTo>
                    <a:cubicBezTo>
                      <a:pt x="478" y="480"/>
                      <a:pt x="538" y="470"/>
                      <a:pt x="574" y="502"/>
                    </a:cubicBezTo>
                    <a:cubicBezTo>
                      <a:pt x="576" y="504"/>
                      <a:pt x="580" y="508"/>
                      <a:pt x="583" y="511"/>
                    </a:cubicBezTo>
                    <a:cubicBezTo>
                      <a:pt x="602" y="531"/>
                      <a:pt x="610" y="561"/>
                      <a:pt x="615" y="588"/>
                    </a:cubicBezTo>
                    <a:cubicBezTo>
                      <a:pt x="626" y="641"/>
                      <a:pt x="626" y="790"/>
                      <a:pt x="620" y="843"/>
                    </a:cubicBezTo>
                    <a:cubicBezTo>
                      <a:pt x="620" y="843"/>
                      <a:pt x="620" y="844"/>
                      <a:pt x="620" y="845"/>
                    </a:cubicBezTo>
                    <a:lnTo>
                      <a:pt x="284" y="845"/>
                    </a:lnTo>
                    <a:lnTo>
                      <a:pt x="284" y="843"/>
                    </a:lnTo>
                    <a:lnTo>
                      <a:pt x="3" y="843"/>
                    </a:lnTo>
                    <a:lnTo>
                      <a:pt x="3" y="842"/>
                    </a:lnTo>
                    <a:cubicBezTo>
                      <a:pt x="-2" y="789"/>
                      <a:pt x="-2" y="639"/>
                      <a:pt x="8" y="585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6" name="Freeform: Shape 37">
                <a:extLst>
                  <a:ext uri="{FF2B5EF4-FFF2-40B4-BE49-F238E27FC236}">
                    <a16:creationId xmlns:a16="http://schemas.microsoft.com/office/drawing/2014/main" id="{4ABA40FF-2DE9-B845-AA54-AC316991A41D}"/>
                  </a:ext>
                </a:extLst>
              </p:cNvPr>
              <p:cNvSpPr/>
              <p:nvPr/>
            </p:nvSpPr>
            <p:spPr>
              <a:xfrm>
                <a:off x="11179316" y="1934917"/>
                <a:ext cx="797900" cy="11700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2" h="941">
                    <a:moveTo>
                      <a:pt x="9" y="663"/>
                    </a:moveTo>
                    <a:cubicBezTo>
                      <a:pt x="15" y="631"/>
                      <a:pt x="25" y="595"/>
                      <a:pt x="48" y="573"/>
                    </a:cubicBezTo>
                    <a:cubicBezTo>
                      <a:pt x="85" y="539"/>
                      <a:pt x="146" y="548"/>
                      <a:pt x="189" y="528"/>
                    </a:cubicBezTo>
                    <a:cubicBezTo>
                      <a:pt x="202" y="522"/>
                      <a:pt x="214" y="516"/>
                      <a:pt x="225" y="508"/>
                    </a:cubicBezTo>
                    <a:cubicBezTo>
                      <a:pt x="225" y="507"/>
                      <a:pt x="227" y="506"/>
                      <a:pt x="229" y="504"/>
                    </a:cubicBezTo>
                    <a:lnTo>
                      <a:pt x="240" y="464"/>
                    </a:lnTo>
                    <a:cubicBezTo>
                      <a:pt x="203" y="436"/>
                      <a:pt x="177" y="390"/>
                      <a:pt x="174" y="337"/>
                    </a:cubicBezTo>
                    <a:cubicBezTo>
                      <a:pt x="159" y="333"/>
                      <a:pt x="149" y="314"/>
                      <a:pt x="149" y="292"/>
                    </a:cubicBezTo>
                    <a:cubicBezTo>
                      <a:pt x="149" y="272"/>
                      <a:pt x="157" y="255"/>
                      <a:pt x="168" y="249"/>
                    </a:cubicBezTo>
                    <a:lnTo>
                      <a:pt x="164" y="186"/>
                    </a:lnTo>
                    <a:cubicBezTo>
                      <a:pt x="159" y="161"/>
                      <a:pt x="151" y="136"/>
                      <a:pt x="151" y="110"/>
                    </a:cubicBezTo>
                    <a:cubicBezTo>
                      <a:pt x="152" y="77"/>
                      <a:pt x="168" y="45"/>
                      <a:pt x="191" y="22"/>
                    </a:cubicBezTo>
                    <a:cubicBezTo>
                      <a:pt x="195" y="16"/>
                      <a:pt x="201" y="12"/>
                      <a:pt x="207" y="10"/>
                    </a:cubicBezTo>
                    <a:cubicBezTo>
                      <a:pt x="216" y="5"/>
                      <a:pt x="226" y="8"/>
                      <a:pt x="235" y="14"/>
                    </a:cubicBezTo>
                    <a:cubicBezTo>
                      <a:pt x="244" y="19"/>
                      <a:pt x="251" y="27"/>
                      <a:pt x="258" y="35"/>
                    </a:cubicBezTo>
                    <a:cubicBezTo>
                      <a:pt x="277" y="24"/>
                      <a:pt x="296" y="12"/>
                      <a:pt x="316" y="6"/>
                    </a:cubicBezTo>
                    <a:cubicBezTo>
                      <a:pt x="372" y="-12"/>
                      <a:pt x="437" y="10"/>
                      <a:pt x="471" y="61"/>
                    </a:cubicBezTo>
                    <a:cubicBezTo>
                      <a:pt x="490" y="90"/>
                      <a:pt x="499" y="126"/>
                      <a:pt x="496" y="161"/>
                    </a:cubicBezTo>
                    <a:cubicBezTo>
                      <a:pt x="496" y="176"/>
                      <a:pt x="493" y="193"/>
                      <a:pt x="487" y="207"/>
                    </a:cubicBezTo>
                    <a:lnTo>
                      <a:pt x="483" y="248"/>
                    </a:lnTo>
                    <a:cubicBezTo>
                      <a:pt x="496" y="254"/>
                      <a:pt x="505" y="271"/>
                      <a:pt x="505" y="292"/>
                    </a:cubicBezTo>
                    <a:cubicBezTo>
                      <a:pt x="505" y="317"/>
                      <a:pt x="492" y="337"/>
                      <a:pt x="476" y="337"/>
                    </a:cubicBezTo>
                    <a:lnTo>
                      <a:pt x="476" y="340"/>
                    </a:lnTo>
                    <a:cubicBezTo>
                      <a:pt x="471" y="394"/>
                      <a:pt x="443" y="441"/>
                      <a:pt x="404" y="468"/>
                    </a:cubicBezTo>
                    <a:lnTo>
                      <a:pt x="416" y="509"/>
                    </a:lnTo>
                    <a:cubicBezTo>
                      <a:pt x="426" y="516"/>
                      <a:pt x="437" y="522"/>
                      <a:pt x="448" y="528"/>
                    </a:cubicBezTo>
                    <a:cubicBezTo>
                      <a:pt x="492" y="548"/>
                      <a:pt x="553" y="539"/>
                      <a:pt x="590" y="572"/>
                    </a:cubicBezTo>
                    <a:cubicBezTo>
                      <a:pt x="594" y="575"/>
                      <a:pt x="596" y="578"/>
                      <a:pt x="599" y="582"/>
                    </a:cubicBezTo>
                    <a:cubicBezTo>
                      <a:pt x="618" y="603"/>
                      <a:pt x="628" y="636"/>
                      <a:pt x="633" y="665"/>
                    </a:cubicBezTo>
                    <a:cubicBezTo>
                      <a:pt x="644" y="721"/>
                      <a:pt x="644" y="881"/>
                      <a:pt x="638" y="939"/>
                    </a:cubicBezTo>
                    <a:cubicBezTo>
                      <a:pt x="638" y="939"/>
                      <a:pt x="638" y="940"/>
                      <a:pt x="638" y="941"/>
                    </a:cubicBezTo>
                    <a:lnTo>
                      <a:pt x="292" y="941"/>
                    </a:lnTo>
                    <a:lnTo>
                      <a:pt x="292" y="940"/>
                    </a:lnTo>
                    <a:lnTo>
                      <a:pt x="3" y="940"/>
                    </a:lnTo>
                    <a:cubicBezTo>
                      <a:pt x="3" y="939"/>
                      <a:pt x="3" y="938"/>
                      <a:pt x="3" y="937"/>
                    </a:cubicBezTo>
                    <a:cubicBezTo>
                      <a:pt x="-2" y="880"/>
                      <a:pt x="-2" y="719"/>
                      <a:pt x="9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7" name="Freeform: Shape 38">
                <a:extLst>
                  <a:ext uri="{FF2B5EF4-FFF2-40B4-BE49-F238E27FC236}">
                    <a16:creationId xmlns:a16="http://schemas.microsoft.com/office/drawing/2014/main" id="{7E239271-2F1E-3942-B573-F48317F411E0}"/>
                  </a:ext>
                </a:extLst>
              </p:cNvPr>
              <p:cNvSpPr/>
              <p:nvPr/>
            </p:nvSpPr>
            <p:spPr>
              <a:xfrm>
                <a:off x="10063999" y="2040727"/>
                <a:ext cx="749354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874">
                    <a:moveTo>
                      <a:pt x="8" y="697"/>
                    </a:moveTo>
                    <a:cubicBezTo>
                      <a:pt x="14" y="666"/>
                      <a:pt x="23" y="630"/>
                      <a:pt x="44" y="608"/>
                    </a:cubicBezTo>
                    <a:cubicBezTo>
                      <a:pt x="80" y="574"/>
                      <a:pt x="138" y="584"/>
                      <a:pt x="178" y="564"/>
                    </a:cubicBezTo>
                    <a:cubicBezTo>
                      <a:pt x="190" y="559"/>
                      <a:pt x="201" y="552"/>
                      <a:pt x="211" y="543"/>
                    </a:cubicBezTo>
                    <a:cubicBezTo>
                      <a:pt x="212" y="543"/>
                      <a:pt x="213" y="541"/>
                      <a:pt x="215" y="540"/>
                    </a:cubicBezTo>
                    <a:lnTo>
                      <a:pt x="219" y="524"/>
                    </a:lnTo>
                    <a:cubicBezTo>
                      <a:pt x="203" y="528"/>
                      <a:pt x="184" y="532"/>
                      <a:pt x="181" y="533"/>
                    </a:cubicBezTo>
                    <a:cubicBezTo>
                      <a:pt x="148" y="541"/>
                      <a:pt x="111" y="549"/>
                      <a:pt x="77" y="541"/>
                    </a:cubicBezTo>
                    <a:cubicBezTo>
                      <a:pt x="67" y="538"/>
                      <a:pt x="57" y="533"/>
                      <a:pt x="51" y="524"/>
                    </a:cubicBezTo>
                    <a:cubicBezTo>
                      <a:pt x="41" y="505"/>
                      <a:pt x="48" y="480"/>
                      <a:pt x="54" y="462"/>
                    </a:cubicBezTo>
                    <a:cubicBezTo>
                      <a:pt x="64" y="434"/>
                      <a:pt x="75" y="408"/>
                      <a:pt x="81" y="378"/>
                    </a:cubicBezTo>
                    <a:cubicBezTo>
                      <a:pt x="90" y="331"/>
                      <a:pt x="71" y="289"/>
                      <a:pt x="71" y="242"/>
                    </a:cubicBezTo>
                    <a:cubicBezTo>
                      <a:pt x="70" y="199"/>
                      <a:pt x="85" y="156"/>
                      <a:pt x="102" y="118"/>
                    </a:cubicBezTo>
                    <a:cubicBezTo>
                      <a:pt x="113" y="93"/>
                      <a:pt x="121" y="65"/>
                      <a:pt x="135" y="41"/>
                    </a:cubicBezTo>
                    <a:cubicBezTo>
                      <a:pt x="161" y="0"/>
                      <a:pt x="209" y="4"/>
                      <a:pt x="246" y="6"/>
                    </a:cubicBezTo>
                    <a:cubicBezTo>
                      <a:pt x="295" y="7"/>
                      <a:pt x="350" y="-12"/>
                      <a:pt x="396" y="15"/>
                    </a:cubicBezTo>
                    <a:cubicBezTo>
                      <a:pt x="433" y="37"/>
                      <a:pt x="450" y="84"/>
                      <a:pt x="465" y="125"/>
                    </a:cubicBezTo>
                    <a:cubicBezTo>
                      <a:pt x="478" y="162"/>
                      <a:pt x="495" y="199"/>
                      <a:pt x="494" y="240"/>
                    </a:cubicBezTo>
                    <a:cubicBezTo>
                      <a:pt x="494" y="288"/>
                      <a:pt x="475" y="328"/>
                      <a:pt x="485" y="376"/>
                    </a:cubicBezTo>
                    <a:cubicBezTo>
                      <a:pt x="490" y="406"/>
                      <a:pt x="502" y="432"/>
                      <a:pt x="511" y="460"/>
                    </a:cubicBezTo>
                    <a:cubicBezTo>
                      <a:pt x="518" y="478"/>
                      <a:pt x="524" y="503"/>
                      <a:pt x="514" y="521"/>
                    </a:cubicBezTo>
                    <a:cubicBezTo>
                      <a:pt x="509" y="530"/>
                      <a:pt x="499" y="535"/>
                      <a:pt x="488" y="538"/>
                    </a:cubicBezTo>
                    <a:cubicBezTo>
                      <a:pt x="456" y="547"/>
                      <a:pt x="420" y="539"/>
                      <a:pt x="387" y="531"/>
                    </a:cubicBezTo>
                    <a:lnTo>
                      <a:pt x="390" y="545"/>
                    </a:lnTo>
                    <a:cubicBezTo>
                      <a:pt x="400" y="553"/>
                      <a:pt x="411" y="559"/>
                      <a:pt x="421" y="564"/>
                    </a:cubicBezTo>
                    <a:cubicBezTo>
                      <a:pt x="462" y="584"/>
                      <a:pt x="519" y="574"/>
                      <a:pt x="555" y="608"/>
                    </a:cubicBezTo>
                    <a:cubicBezTo>
                      <a:pt x="557" y="611"/>
                      <a:pt x="560" y="614"/>
                      <a:pt x="562" y="617"/>
                    </a:cubicBezTo>
                    <a:cubicBezTo>
                      <a:pt x="581" y="639"/>
                      <a:pt x="589" y="671"/>
                      <a:pt x="594" y="701"/>
                    </a:cubicBezTo>
                    <a:cubicBezTo>
                      <a:pt x="605" y="755"/>
                      <a:pt x="605" y="816"/>
                      <a:pt x="599" y="872"/>
                    </a:cubicBezTo>
                    <a:cubicBezTo>
                      <a:pt x="599" y="873"/>
                      <a:pt x="599" y="873"/>
                      <a:pt x="599" y="874"/>
                    </a:cubicBezTo>
                    <a:lnTo>
                      <a:pt x="275" y="874"/>
                    </a:lnTo>
                    <a:lnTo>
                      <a:pt x="275" y="873"/>
                    </a:lnTo>
                    <a:lnTo>
                      <a:pt x="3" y="873"/>
                    </a:lnTo>
                    <a:cubicBezTo>
                      <a:pt x="3" y="872"/>
                      <a:pt x="3" y="872"/>
                      <a:pt x="3" y="872"/>
                    </a:cubicBezTo>
                    <a:cubicBezTo>
                      <a:pt x="-1" y="814"/>
                      <a:pt x="-2" y="753"/>
                      <a:pt x="8" y="697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8" name="Freeform: Shape 39">
                <a:extLst>
                  <a:ext uri="{FF2B5EF4-FFF2-40B4-BE49-F238E27FC236}">
                    <a16:creationId xmlns:a16="http://schemas.microsoft.com/office/drawing/2014/main" id="{AB917686-864E-4C46-BB8A-482A74DD400F}"/>
                  </a:ext>
                </a:extLst>
              </p:cNvPr>
              <p:cNvSpPr/>
              <p:nvPr/>
            </p:nvSpPr>
            <p:spPr>
              <a:xfrm>
                <a:off x="7060360" y="2023300"/>
                <a:ext cx="749354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874">
                    <a:moveTo>
                      <a:pt x="8" y="696"/>
                    </a:moveTo>
                    <a:cubicBezTo>
                      <a:pt x="13" y="665"/>
                      <a:pt x="23" y="629"/>
                      <a:pt x="44" y="608"/>
                    </a:cubicBezTo>
                    <a:cubicBezTo>
                      <a:pt x="80" y="574"/>
                      <a:pt x="136" y="583"/>
                      <a:pt x="178" y="563"/>
                    </a:cubicBezTo>
                    <a:cubicBezTo>
                      <a:pt x="189" y="557"/>
                      <a:pt x="201" y="551"/>
                      <a:pt x="211" y="542"/>
                    </a:cubicBezTo>
                    <a:cubicBezTo>
                      <a:pt x="211" y="542"/>
                      <a:pt x="213" y="541"/>
                      <a:pt x="215" y="539"/>
                    </a:cubicBezTo>
                    <a:lnTo>
                      <a:pt x="219" y="523"/>
                    </a:lnTo>
                    <a:cubicBezTo>
                      <a:pt x="202" y="527"/>
                      <a:pt x="184" y="531"/>
                      <a:pt x="181" y="532"/>
                    </a:cubicBezTo>
                    <a:cubicBezTo>
                      <a:pt x="148" y="540"/>
                      <a:pt x="111" y="548"/>
                      <a:pt x="76" y="539"/>
                    </a:cubicBezTo>
                    <a:cubicBezTo>
                      <a:pt x="67" y="537"/>
                      <a:pt x="56" y="532"/>
                      <a:pt x="51" y="522"/>
                    </a:cubicBezTo>
                    <a:cubicBezTo>
                      <a:pt x="41" y="504"/>
                      <a:pt x="48" y="479"/>
                      <a:pt x="54" y="461"/>
                    </a:cubicBezTo>
                    <a:cubicBezTo>
                      <a:pt x="62" y="433"/>
                      <a:pt x="75" y="407"/>
                      <a:pt x="80" y="377"/>
                    </a:cubicBezTo>
                    <a:cubicBezTo>
                      <a:pt x="90" y="330"/>
                      <a:pt x="71" y="289"/>
                      <a:pt x="70" y="242"/>
                    </a:cubicBezTo>
                    <a:cubicBezTo>
                      <a:pt x="70" y="199"/>
                      <a:pt x="85" y="155"/>
                      <a:pt x="102" y="118"/>
                    </a:cubicBezTo>
                    <a:cubicBezTo>
                      <a:pt x="113" y="92"/>
                      <a:pt x="121" y="64"/>
                      <a:pt x="135" y="41"/>
                    </a:cubicBezTo>
                    <a:cubicBezTo>
                      <a:pt x="161" y="0"/>
                      <a:pt x="208" y="3"/>
                      <a:pt x="246" y="5"/>
                    </a:cubicBezTo>
                    <a:cubicBezTo>
                      <a:pt x="295" y="7"/>
                      <a:pt x="350" y="-13"/>
                      <a:pt x="395" y="14"/>
                    </a:cubicBezTo>
                    <a:cubicBezTo>
                      <a:pt x="431" y="36"/>
                      <a:pt x="449" y="83"/>
                      <a:pt x="464" y="125"/>
                    </a:cubicBezTo>
                    <a:cubicBezTo>
                      <a:pt x="478" y="162"/>
                      <a:pt x="494" y="199"/>
                      <a:pt x="494" y="239"/>
                    </a:cubicBezTo>
                    <a:cubicBezTo>
                      <a:pt x="494" y="286"/>
                      <a:pt x="475" y="327"/>
                      <a:pt x="485" y="376"/>
                    </a:cubicBezTo>
                    <a:cubicBezTo>
                      <a:pt x="490" y="405"/>
                      <a:pt x="502" y="431"/>
                      <a:pt x="511" y="459"/>
                    </a:cubicBezTo>
                    <a:cubicBezTo>
                      <a:pt x="517" y="477"/>
                      <a:pt x="524" y="502"/>
                      <a:pt x="514" y="520"/>
                    </a:cubicBezTo>
                    <a:cubicBezTo>
                      <a:pt x="508" y="530"/>
                      <a:pt x="499" y="535"/>
                      <a:pt x="488" y="538"/>
                    </a:cubicBezTo>
                    <a:cubicBezTo>
                      <a:pt x="456" y="546"/>
                      <a:pt x="419" y="538"/>
                      <a:pt x="386" y="531"/>
                    </a:cubicBezTo>
                    <a:lnTo>
                      <a:pt x="390" y="544"/>
                    </a:lnTo>
                    <a:cubicBezTo>
                      <a:pt x="399" y="552"/>
                      <a:pt x="410" y="557"/>
                      <a:pt x="421" y="563"/>
                    </a:cubicBezTo>
                    <a:cubicBezTo>
                      <a:pt x="462" y="583"/>
                      <a:pt x="519" y="574"/>
                      <a:pt x="554" y="607"/>
                    </a:cubicBezTo>
                    <a:cubicBezTo>
                      <a:pt x="557" y="610"/>
                      <a:pt x="560" y="613"/>
                      <a:pt x="562" y="616"/>
                    </a:cubicBezTo>
                    <a:cubicBezTo>
                      <a:pt x="580" y="638"/>
                      <a:pt x="589" y="671"/>
                      <a:pt x="594" y="699"/>
                    </a:cubicBezTo>
                    <a:cubicBezTo>
                      <a:pt x="604" y="756"/>
                      <a:pt x="604" y="815"/>
                      <a:pt x="599" y="873"/>
                    </a:cubicBezTo>
                    <a:lnTo>
                      <a:pt x="599" y="874"/>
                    </a:lnTo>
                    <a:lnTo>
                      <a:pt x="274" y="874"/>
                    </a:lnTo>
                    <a:lnTo>
                      <a:pt x="274" y="873"/>
                    </a:lnTo>
                    <a:lnTo>
                      <a:pt x="3" y="873"/>
                    </a:lnTo>
                    <a:cubicBezTo>
                      <a:pt x="3" y="873"/>
                      <a:pt x="3" y="872"/>
                      <a:pt x="3" y="871"/>
                    </a:cubicBezTo>
                    <a:cubicBezTo>
                      <a:pt x="-2" y="813"/>
                      <a:pt x="-2" y="753"/>
                      <a:pt x="8" y="696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9" name="Freeform: Shape 40">
                <a:extLst>
                  <a:ext uri="{FF2B5EF4-FFF2-40B4-BE49-F238E27FC236}">
                    <a16:creationId xmlns:a16="http://schemas.microsoft.com/office/drawing/2014/main" id="{EF7E32AD-B2E6-BE46-8B9F-1B430326290B}"/>
                  </a:ext>
                </a:extLst>
              </p:cNvPr>
              <p:cNvSpPr/>
              <p:nvPr/>
            </p:nvSpPr>
            <p:spPr>
              <a:xfrm>
                <a:off x="19656221" y="1560241"/>
                <a:ext cx="796655" cy="15733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265">
                    <a:moveTo>
                      <a:pt x="8" y="707"/>
                    </a:moveTo>
                    <a:cubicBezTo>
                      <a:pt x="15" y="674"/>
                      <a:pt x="24" y="635"/>
                      <a:pt x="47" y="613"/>
                    </a:cubicBezTo>
                    <a:cubicBezTo>
                      <a:pt x="57" y="602"/>
                      <a:pt x="70" y="596"/>
                      <a:pt x="83" y="591"/>
                    </a:cubicBezTo>
                    <a:cubicBezTo>
                      <a:pt x="91" y="563"/>
                      <a:pt x="107" y="533"/>
                      <a:pt x="99" y="505"/>
                    </a:cubicBezTo>
                    <a:cubicBezTo>
                      <a:pt x="94" y="489"/>
                      <a:pt x="82" y="477"/>
                      <a:pt x="81" y="460"/>
                    </a:cubicBezTo>
                    <a:cubicBezTo>
                      <a:pt x="80" y="444"/>
                      <a:pt x="88" y="430"/>
                      <a:pt x="96" y="416"/>
                    </a:cubicBezTo>
                    <a:cubicBezTo>
                      <a:pt x="103" y="402"/>
                      <a:pt x="110" y="384"/>
                      <a:pt x="103" y="369"/>
                    </a:cubicBezTo>
                    <a:cubicBezTo>
                      <a:pt x="100" y="365"/>
                      <a:pt x="97" y="361"/>
                      <a:pt x="95" y="356"/>
                    </a:cubicBezTo>
                    <a:cubicBezTo>
                      <a:pt x="86" y="338"/>
                      <a:pt x="101" y="317"/>
                      <a:pt x="112" y="299"/>
                    </a:cubicBezTo>
                    <a:cubicBezTo>
                      <a:pt x="149" y="240"/>
                      <a:pt x="136" y="144"/>
                      <a:pt x="179" y="91"/>
                    </a:cubicBezTo>
                    <a:cubicBezTo>
                      <a:pt x="194" y="71"/>
                      <a:pt x="215" y="60"/>
                      <a:pt x="236" y="51"/>
                    </a:cubicBezTo>
                    <a:lnTo>
                      <a:pt x="311" y="14"/>
                    </a:lnTo>
                    <a:cubicBezTo>
                      <a:pt x="345" y="-2"/>
                      <a:pt x="382" y="-6"/>
                      <a:pt x="416" y="10"/>
                    </a:cubicBezTo>
                    <a:cubicBezTo>
                      <a:pt x="434" y="19"/>
                      <a:pt x="469" y="65"/>
                      <a:pt x="461" y="91"/>
                    </a:cubicBezTo>
                    <a:cubicBezTo>
                      <a:pt x="475" y="108"/>
                      <a:pt x="486" y="132"/>
                      <a:pt x="488" y="157"/>
                    </a:cubicBezTo>
                    <a:lnTo>
                      <a:pt x="504" y="166"/>
                    </a:lnTo>
                    <a:cubicBezTo>
                      <a:pt x="529" y="182"/>
                      <a:pt x="536" y="227"/>
                      <a:pt x="516" y="254"/>
                    </a:cubicBezTo>
                    <a:cubicBezTo>
                      <a:pt x="511" y="261"/>
                      <a:pt x="505" y="267"/>
                      <a:pt x="502" y="275"/>
                    </a:cubicBezTo>
                    <a:cubicBezTo>
                      <a:pt x="500" y="280"/>
                      <a:pt x="500" y="287"/>
                      <a:pt x="501" y="293"/>
                    </a:cubicBezTo>
                    <a:cubicBezTo>
                      <a:pt x="502" y="294"/>
                      <a:pt x="502" y="296"/>
                      <a:pt x="503" y="298"/>
                    </a:cubicBezTo>
                    <a:cubicBezTo>
                      <a:pt x="506" y="309"/>
                      <a:pt x="513" y="319"/>
                      <a:pt x="521" y="326"/>
                    </a:cubicBezTo>
                    <a:cubicBezTo>
                      <a:pt x="533" y="337"/>
                      <a:pt x="549" y="348"/>
                      <a:pt x="554" y="367"/>
                    </a:cubicBezTo>
                    <a:cubicBezTo>
                      <a:pt x="561" y="396"/>
                      <a:pt x="541" y="423"/>
                      <a:pt x="523" y="442"/>
                    </a:cubicBezTo>
                    <a:cubicBezTo>
                      <a:pt x="532" y="471"/>
                      <a:pt x="560" y="486"/>
                      <a:pt x="565" y="517"/>
                    </a:cubicBezTo>
                    <a:cubicBezTo>
                      <a:pt x="569" y="545"/>
                      <a:pt x="552" y="571"/>
                      <a:pt x="534" y="585"/>
                    </a:cubicBezTo>
                    <a:cubicBezTo>
                      <a:pt x="555" y="590"/>
                      <a:pt x="574" y="597"/>
                      <a:pt x="590" y="612"/>
                    </a:cubicBezTo>
                    <a:cubicBezTo>
                      <a:pt x="592" y="615"/>
                      <a:pt x="596" y="619"/>
                      <a:pt x="599" y="622"/>
                    </a:cubicBezTo>
                    <a:cubicBezTo>
                      <a:pt x="618" y="645"/>
                      <a:pt x="627" y="680"/>
                      <a:pt x="632" y="711"/>
                    </a:cubicBezTo>
                    <a:cubicBezTo>
                      <a:pt x="643" y="770"/>
                      <a:pt x="643" y="1202"/>
                      <a:pt x="638" y="1263"/>
                    </a:cubicBezTo>
                    <a:cubicBezTo>
                      <a:pt x="638" y="1263"/>
                      <a:pt x="638" y="1264"/>
                      <a:pt x="638" y="1265"/>
                    </a:cubicBezTo>
                    <a:lnTo>
                      <a:pt x="292" y="1265"/>
                    </a:lnTo>
                    <a:lnTo>
                      <a:pt x="292" y="1263"/>
                    </a:lnTo>
                    <a:lnTo>
                      <a:pt x="3" y="1263"/>
                    </a:lnTo>
                    <a:cubicBezTo>
                      <a:pt x="3" y="1263"/>
                      <a:pt x="3" y="1262"/>
                      <a:pt x="3" y="1261"/>
                    </a:cubicBezTo>
                    <a:cubicBezTo>
                      <a:pt x="-2" y="1200"/>
                      <a:pt x="-2" y="768"/>
                      <a:pt x="8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0" name="Freeform: Shape 41">
                <a:extLst>
                  <a:ext uri="{FF2B5EF4-FFF2-40B4-BE49-F238E27FC236}">
                    <a16:creationId xmlns:a16="http://schemas.microsoft.com/office/drawing/2014/main" id="{E617EEE3-A53E-9F49-9CAF-82BBE5C877F4}"/>
                  </a:ext>
                </a:extLst>
              </p:cNvPr>
              <p:cNvSpPr/>
              <p:nvPr/>
            </p:nvSpPr>
            <p:spPr>
              <a:xfrm>
                <a:off x="17008591" y="1239093"/>
                <a:ext cx="796655" cy="1903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530">
                    <a:moveTo>
                      <a:pt x="8" y="662"/>
                    </a:moveTo>
                    <a:cubicBezTo>
                      <a:pt x="14" y="631"/>
                      <a:pt x="23" y="594"/>
                      <a:pt x="47" y="573"/>
                    </a:cubicBezTo>
                    <a:cubicBezTo>
                      <a:pt x="84" y="538"/>
                      <a:pt x="145" y="549"/>
                      <a:pt x="189" y="528"/>
                    </a:cubicBezTo>
                    <a:cubicBezTo>
                      <a:pt x="201" y="522"/>
                      <a:pt x="213" y="516"/>
                      <a:pt x="224" y="507"/>
                    </a:cubicBezTo>
                    <a:cubicBezTo>
                      <a:pt x="225" y="507"/>
                      <a:pt x="226" y="506"/>
                      <a:pt x="227" y="504"/>
                    </a:cubicBezTo>
                    <a:lnTo>
                      <a:pt x="239" y="464"/>
                    </a:lnTo>
                    <a:cubicBezTo>
                      <a:pt x="202" y="436"/>
                      <a:pt x="176" y="390"/>
                      <a:pt x="172" y="336"/>
                    </a:cubicBezTo>
                    <a:cubicBezTo>
                      <a:pt x="159" y="333"/>
                      <a:pt x="147" y="314"/>
                      <a:pt x="147" y="292"/>
                    </a:cubicBezTo>
                    <a:cubicBezTo>
                      <a:pt x="147" y="272"/>
                      <a:pt x="156" y="255"/>
                      <a:pt x="167" y="249"/>
                    </a:cubicBezTo>
                    <a:lnTo>
                      <a:pt x="163" y="187"/>
                    </a:lnTo>
                    <a:cubicBezTo>
                      <a:pt x="158" y="161"/>
                      <a:pt x="149" y="136"/>
                      <a:pt x="150" y="110"/>
                    </a:cubicBezTo>
                    <a:cubicBezTo>
                      <a:pt x="151" y="77"/>
                      <a:pt x="168" y="46"/>
                      <a:pt x="189" y="21"/>
                    </a:cubicBezTo>
                    <a:cubicBezTo>
                      <a:pt x="194" y="17"/>
                      <a:pt x="199" y="12"/>
                      <a:pt x="205" y="10"/>
                    </a:cubicBezTo>
                    <a:cubicBezTo>
                      <a:pt x="214" y="5"/>
                      <a:pt x="225" y="8"/>
                      <a:pt x="234" y="14"/>
                    </a:cubicBezTo>
                    <a:cubicBezTo>
                      <a:pt x="243" y="19"/>
                      <a:pt x="250" y="27"/>
                      <a:pt x="257" y="35"/>
                    </a:cubicBezTo>
                    <a:cubicBezTo>
                      <a:pt x="276" y="24"/>
                      <a:pt x="295" y="12"/>
                      <a:pt x="315" y="6"/>
                    </a:cubicBezTo>
                    <a:cubicBezTo>
                      <a:pt x="371" y="-12"/>
                      <a:pt x="435" y="10"/>
                      <a:pt x="470" y="61"/>
                    </a:cubicBezTo>
                    <a:cubicBezTo>
                      <a:pt x="489" y="90"/>
                      <a:pt x="498" y="127"/>
                      <a:pt x="495" y="161"/>
                    </a:cubicBezTo>
                    <a:cubicBezTo>
                      <a:pt x="494" y="175"/>
                      <a:pt x="491" y="193"/>
                      <a:pt x="485" y="208"/>
                    </a:cubicBezTo>
                    <a:lnTo>
                      <a:pt x="483" y="248"/>
                    </a:lnTo>
                    <a:cubicBezTo>
                      <a:pt x="495" y="254"/>
                      <a:pt x="504" y="271"/>
                      <a:pt x="504" y="292"/>
                    </a:cubicBezTo>
                    <a:cubicBezTo>
                      <a:pt x="504" y="316"/>
                      <a:pt x="491" y="336"/>
                      <a:pt x="475" y="337"/>
                    </a:cubicBezTo>
                    <a:lnTo>
                      <a:pt x="474" y="340"/>
                    </a:lnTo>
                    <a:cubicBezTo>
                      <a:pt x="470" y="394"/>
                      <a:pt x="442" y="440"/>
                      <a:pt x="403" y="468"/>
                    </a:cubicBezTo>
                    <a:lnTo>
                      <a:pt x="414" y="509"/>
                    </a:lnTo>
                    <a:cubicBezTo>
                      <a:pt x="424" y="517"/>
                      <a:pt x="436" y="523"/>
                      <a:pt x="448" y="528"/>
                    </a:cubicBezTo>
                    <a:cubicBezTo>
                      <a:pt x="491" y="548"/>
                      <a:pt x="552" y="538"/>
                      <a:pt x="589" y="572"/>
                    </a:cubicBezTo>
                    <a:cubicBezTo>
                      <a:pt x="592" y="575"/>
                      <a:pt x="595" y="578"/>
                      <a:pt x="598" y="581"/>
                    </a:cubicBezTo>
                    <a:cubicBezTo>
                      <a:pt x="617" y="603"/>
                      <a:pt x="626" y="636"/>
                      <a:pt x="632" y="665"/>
                    </a:cubicBezTo>
                    <a:cubicBezTo>
                      <a:pt x="642" y="721"/>
                      <a:pt x="642" y="1471"/>
                      <a:pt x="637" y="1529"/>
                    </a:cubicBezTo>
                    <a:lnTo>
                      <a:pt x="637" y="1530"/>
                    </a:lnTo>
                    <a:lnTo>
                      <a:pt x="291" y="1530"/>
                    </a:lnTo>
                    <a:lnTo>
                      <a:pt x="3" y="1530"/>
                    </a:lnTo>
                    <a:cubicBezTo>
                      <a:pt x="3" y="1529"/>
                      <a:pt x="3" y="1528"/>
                      <a:pt x="3" y="1528"/>
                    </a:cubicBezTo>
                    <a:cubicBezTo>
                      <a:pt x="-2" y="1470"/>
                      <a:pt x="-2" y="719"/>
                      <a:pt x="8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1" name="Freeform: Shape 42">
                <a:extLst>
                  <a:ext uri="{FF2B5EF4-FFF2-40B4-BE49-F238E27FC236}">
                    <a16:creationId xmlns:a16="http://schemas.microsoft.com/office/drawing/2014/main" id="{429C290D-509B-3B46-BF6E-D0852FD22880}"/>
                  </a:ext>
                </a:extLst>
              </p:cNvPr>
              <p:cNvSpPr/>
              <p:nvPr/>
            </p:nvSpPr>
            <p:spPr>
              <a:xfrm>
                <a:off x="18090299" y="1800485"/>
                <a:ext cx="775494" cy="12796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1029">
                    <a:moveTo>
                      <a:pt x="8" y="586"/>
                    </a:moveTo>
                    <a:cubicBezTo>
                      <a:pt x="14" y="556"/>
                      <a:pt x="23" y="522"/>
                      <a:pt x="46" y="502"/>
                    </a:cubicBezTo>
                    <a:cubicBezTo>
                      <a:pt x="82" y="470"/>
                      <a:pt x="141" y="480"/>
                      <a:pt x="183" y="461"/>
                    </a:cubicBezTo>
                    <a:cubicBezTo>
                      <a:pt x="195" y="456"/>
                      <a:pt x="207" y="450"/>
                      <a:pt x="219" y="441"/>
                    </a:cubicBezTo>
                    <a:cubicBezTo>
                      <a:pt x="219" y="441"/>
                      <a:pt x="220" y="440"/>
                      <a:pt x="222" y="439"/>
                    </a:cubicBezTo>
                    <a:lnTo>
                      <a:pt x="233" y="401"/>
                    </a:lnTo>
                    <a:cubicBezTo>
                      <a:pt x="196" y="375"/>
                      <a:pt x="171" y="332"/>
                      <a:pt x="168" y="282"/>
                    </a:cubicBezTo>
                    <a:cubicBezTo>
                      <a:pt x="154" y="278"/>
                      <a:pt x="144" y="261"/>
                      <a:pt x="144" y="241"/>
                    </a:cubicBezTo>
                    <a:cubicBezTo>
                      <a:pt x="144" y="222"/>
                      <a:pt x="152" y="206"/>
                      <a:pt x="163" y="200"/>
                    </a:cubicBezTo>
                    <a:cubicBezTo>
                      <a:pt x="160" y="163"/>
                      <a:pt x="159" y="126"/>
                      <a:pt x="159" y="126"/>
                    </a:cubicBezTo>
                    <a:cubicBezTo>
                      <a:pt x="152" y="40"/>
                      <a:pt x="246" y="2"/>
                      <a:pt x="314" y="0"/>
                    </a:cubicBezTo>
                    <a:cubicBezTo>
                      <a:pt x="384" y="-1"/>
                      <a:pt x="484" y="39"/>
                      <a:pt x="476" y="129"/>
                    </a:cubicBezTo>
                    <a:cubicBezTo>
                      <a:pt x="476" y="130"/>
                      <a:pt x="473" y="163"/>
                      <a:pt x="470" y="200"/>
                    </a:cubicBezTo>
                    <a:cubicBezTo>
                      <a:pt x="482" y="204"/>
                      <a:pt x="491" y="221"/>
                      <a:pt x="491" y="241"/>
                    </a:cubicBezTo>
                    <a:cubicBezTo>
                      <a:pt x="491" y="263"/>
                      <a:pt x="478" y="282"/>
                      <a:pt x="462" y="283"/>
                    </a:cubicBezTo>
                    <a:cubicBezTo>
                      <a:pt x="462" y="284"/>
                      <a:pt x="462" y="285"/>
                      <a:pt x="462" y="285"/>
                    </a:cubicBezTo>
                    <a:cubicBezTo>
                      <a:pt x="458" y="336"/>
                      <a:pt x="430" y="379"/>
                      <a:pt x="392" y="404"/>
                    </a:cubicBezTo>
                    <a:lnTo>
                      <a:pt x="404" y="443"/>
                    </a:lnTo>
                    <a:cubicBezTo>
                      <a:pt x="414" y="450"/>
                      <a:pt x="424" y="456"/>
                      <a:pt x="435" y="460"/>
                    </a:cubicBezTo>
                    <a:cubicBezTo>
                      <a:pt x="478" y="479"/>
                      <a:pt x="537" y="470"/>
                      <a:pt x="574" y="502"/>
                    </a:cubicBezTo>
                    <a:cubicBezTo>
                      <a:pt x="576" y="505"/>
                      <a:pt x="579" y="507"/>
                      <a:pt x="582" y="511"/>
                    </a:cubicBezTo>
                    <a:cubicBezTo>
                      <a:pt x="602" y="531"/>
                      <a:pt x="610" y="561"/>
                      <a:pt x="615" y="588"/>
                    </a:cubicBezTo>
                    <a:cubicBezTo>
                      <a:pt x="625" y="640"/>
                      <a:pt x="625" y="790"/>
                      <a:pt x="620" y="843"/>
                    </a:cubicBezTo>
                    <a:cubicBezTo>
                      <a:pt x="620" y="844"/>
                      <a:pt x="620" y="1023"/>
                      <a:pt x="620" y="1025"/>
                    </a:cubicBezTo>
                    <a:lnTo>
                      <a:pt x="284" y="1025"/>
                    </a:lnTo>
                    <a:lnTo>
                      <a:pt x="213" y="1029"/>
                    </a:lnTo>
                    <a:lnTo>
                      <a:pt x="2" y="1023"/>
                    </a:lnTo>
                    <a:lnTo>
                      <a:pt x="2" y="842"/>
                    </a:lnTo>
                    <a:cubicBezTo>
                      <a:pt x="-2" y="788"/>
                      <a:pt x="-2" y="638"/>
                      <a:pt x="8" y="586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2" name="Freeform: Shape 43">
                <a:extLst>
                  <a:ext uri="{FF2B5EF4-FFF2-40B4-BE49-F238E27FC236}">
                    <a16:creationId xmlns:a16="http://schemas.microsoft.com/office/drawing/2014/main" id="{82497648-CA07-6948-B5B4-92A55D999E42}"/>
                  </a:ext>
                </a:extLst>
              </p:cNvPr>
              <p:cNvSpPr/>
              <p:nvPr/>
            </p:nvSpPr>
            <p:spPr>
              <a:xfrm>
                <a:off x="20510136" y="1678498"/>
                <a:ext cx="749354" cy="13642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1097">
                    <a:moveTo>
                      <a:pt x="8" y="732"/>
                    </a:moveTo>
                    <a:cubicBezTo>
                      <a:pt x="13" y="699"/>
                      <a:pt x="23" y="661"/>
                      <a:pt x="44" y="639"/>
                    </a:cubicBezTo>
                    <a:cubicBezTo>
                      <a:pt x="79" y="603"/>
                      <a:pt x="137" y="613"/>
                      <a:pt x="178" y="592"/>
                    </a:cubicBezTo>
                    <a:cubicBezTo>
                      <a:pt x="189" y="586"/>
                      <a:pt x="201" y="579"/>
                      <a:pt x="211" y="570"/>
                    </a:cubicBezTo>
                    <a:cubicBezTo>
                      <a:pt x="211" y="570"/>
                      <a:pt x="213" y="568"/>
                      <a:pt x="215" y="567"/>
                    </a:cubicBezTo>
                    <a:lnTo>
                      <a:pt x="219" y="550"/>
                    </a:lnTo>
                    <a:cubicBezTo>
                      <a:pt x="202" y="555"/>
                      <a:pt x="183" y="559"/>
                      <a:pt x="181" y="559"/>
                    </a:cubicBezTo>
                    <a:cubicBezTo>
                      <a:pt x="147" y="567"/>
                      <a:pt x="111" y="576"/>
                      <a:pt x="77" y="567"/>
                    </a:cubicBezTo>
                    <a:cubicBezTo>
                      <a:pt x="67" y="564"/>
                      <a:pt x="56" y="559"/>
                      <a:pt x="51" y="549"/>
                    </a:cubicBezTo>
                    <a:cubicBezTo>
                      <a:pt x="41" y="530"/>
                      <a:pt x="48" y="504"/>
                      <a:pt x="54" y="485"/>
                    </a:cubicBezTo>
                    <a:cubicBezTo>
                      <a:pt x="63" y="456"/>
                      <a:pt x="75" y="428"/>
                      <a:pt x="80" y="397"/>
                    </a:cubicBezTo>
                    <a:cubicBezTo>
                      <a:pt x="90" y="346"/>
                      <a:pt x="71" y="303"/>
                      <a:pt x="71" y="254"/>
                    </a:cubicBezTo>
                    <a:cubicBezTo>
                      <a:pt x="70" y="209"/>
                      <a:pt x="84" y="163"/>
                      <a:pt x="102" y="124"/>
                    </a:cubicBezTo>
                    <a:cubicBezTo>
                      <a:pt x="113" y="97"/>
                      <a:pt x="121" y="67"/>
                      <a:pt x="135" y="43"/>
                    </a:cubicBezTo>
                    <a:cubicBezTo>
                      <a:pt x="161" y="0"/>
                      <a:pt x="208" y="4"/>
                      <a:pt x="246" y="5"/>
                    </a:cubicBezTo>
                    <a:cubicBezTo>
                      <a:pt x="295" y="7"/>
                      <a:pt x="350" y="-13"/>
                      <a:pt x="395" y="15"/>
                    </a:cubicBezTo>
                    <a:cubicBezTo>
                      <a:pt x="431" y="39"/>
                      <a:pt x="449" y="87"/>
                      <a:pt x="465" y="131"/>
                    </a:cubicBezTo>
                    <a:cubicBezTo>
                      <a:pt x="478" y="170"/>
                      <a:pt x="495" y="209"/>
                      <a:pt x="494" y="252"/>
                    </a:cubicBezTo>
                    <a:cubicBezTo>
                      <a:pt x="494" y="301"/>
                      <a:pt x="475" y="345"/>
                      <a:pt x="484" y="395"/>
                    </a:cubicBezTo>
                    <a:cubicBezTo>
                      <a:pt x="490" y="426"/>
                      <a:pt x="502" y="453"/>
                      <a:pt x="511" y="482"/>
                    </a:cubicBezTo>
                    <a:cubicBezTo>
                      <a:pt x="517" y="501"/>
                      <a:pt x="524" y="528"/>
                      <a:pt x="514" y="546"/>
                    </a:cubicBezTo>
                    <a:cubicBezTo>
                      <a:pt x="509" y="557"/>
                      <a:pt x="498" y="561"/>
                      <a:pt x="488" y="564"/>
                    </a:cubicBezTo>
                    <a:cubicBezTo>
                      <a:pt x="455" y="573"/>
                      <a:pt x="419" y="566"/>
                      <a:pt x="386" y="557"/>
                    </a:cubicBezTo>
                    <a:lnTo>
                      <a:pt x="390" y="572"/>
                    </a:lnTo>
                    <a:cubicBezTo>
                      <a:pt x="399" y="580"/>
                      <a:pt x="410" y="586"/>
                      <a:pt x="421" y="592"/>
                    </a:cubicBezTo>
                    <a:cubicBezTo>
                      <a:pt x="461" y="612"/>
                      <a:pt x="519" y="603"/>
                      <a:pt x="554" y="638"/>
                    </a:cubicBezTo>
                    <a:cubicBezTo>
                      <a:pt x="557" y="641"/>
                      <a:pt x="559" y="644"/>
                      <a:pt x="562" y="647"/>
                    </a:cubicBezTo>
                    <a:cubicBezTo>
                      <a:pt x="580" y="671"/>
                      <a:pt x="588" y="704"/>
                      <a:pt x="594" y="735"/>
                    </a:cubicBezTo>
                    <a:cubicBezTo>
                      <a:pt x="604" y="794"/>
                      <a:pt x="604" y="1035"/>
                      <a:pt x="599" y="1094"/>
                    </a:cubicBezTo>
                    <a:cubicBezTo>
                      <a:pt x="599" y="1095"/>
                      <a:pt x="599" y="1096"/>
                      <a:pt x="599" y="1097"/>
                    </a:cubicBezTo>
                    <a:lnTo>
                      <a:pt x="274" y="1097"/>
                    </a:lnTo>
                    <a:lnTo>
                      <a:pt x="274" y="1095"/>
                    </a:lnTo>
                    <a:lnTo>
                      <a:pt x="3" y="1095"/>
                    </a:lnTo>
                    <a:cubicBezTo>
                      <a:pt x="3" y="1094"/>
                      <a:pt x="3" y="1094"/>
                      <a:pt x="3" y="1093"/>
                    </a:cubicBezTo>
                    <a:cubicBezTo>
                      <a:pt x="-2" y="1033"/>
                      <a:pt x="-2" y="792"/>
                      <a:pt x="8" y="732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3" name="Freeform: Shape 44">
                <a:extLst>
                  <a:ext uri="{FF2B5EF4-FFF2-40B4-BE49-F238E27FC236}">
                    <a16:creationId xmlns:a16="http://schemas.microsoft.com/office/drawing/2014/main" id="{C483F16B-94AD-2F44-A128-E90BD4595A97}"/>
                  </a:ext>
                </a:extLst>
              </p:cNvPr>
              <p:cNvSpPr/>
              <p:nvPr/>
            </p:nvSpPr>
            <p:spPr>
              <a:xfrm>
                <a:off x="17423101" y="1994670"/>
                <a:ext cx="775494" cy="10505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845">
                    <a:moveTo>
                      <a:pt x="9" y="585"/>
                    </a:moveTo>
                    <a:cubicBezTo>
                      <a:pt x="14" y="556"/>
                      <a:pt x="23" y="523"/>
                      <a:pt x="47" y="503"/>
                    </a:cubicBezTo>
                    <a:cubicBezTo>
                      <a:pt x="83" y="471"/>
                      <a:pt x="142" y="480"/>
                      <a:pt x="184" y="461"/>
                    </a:cubicBezTo>
                    <a:cubicBezTo>
                      <a:pt x="196" y="456"/>
                      <a:pt x="208" y="450"/>
                      <a:pt x="219" y="442"/>
                    </a:cubicBezTo>
                    <a:cubicBezTo>
                      <a:pt x="219" y="442"/>
                      <a:pt x="220" y="440"/>
                      <a:pt x="222" y="438"/>
                    </a:cubicBezTo>
                    <a:lnTo>
                      <a:pt x="233" y="401"/>
                    </a:lnTo>
                    <a:cubicBezTo>
                      <a:pt x="197" y="375"/>
                      <a:pt x="172" y="332"/>
                      <a:pt x="169" y="283"/>
                    </a:cubicBezTo>
                    <a:cubicBezTo>
                      <a:pt x="155" y="279"/>
                      <a:pt x="144" y="262"/>
                      <a:pt x="144" y="240"/>
                    </a:cubicBezTo>
                    <a:cubicBezTo>
                      <a:pt x="144" y="222"/>
                      <a:pt x="152" y="207"/>
                      <a:pt x="164" y="201"/>
                    </a:cubicBezTo>
                    <a:cubicBezTo>
                      <a:pt x="161" y="163"/>
                      <a:pt x="158" y="127"/>
                      <a:pt x="158" y="127"/>
                    </a:cubicBezTo>
                    <a:cubicBezTo>
                      <a:pt x="153" y="40"/>
                      <a:pt x="247" y="1"/>
                      <a:pt x="315" y="0"/>
                    </a:cubicBezTo>
                    <a:cubicBezTo>
                      <a:pt x="385" y="0"/>
                      <a:pt x="484" y="40"/>
                      <a:pt x="477" y="129"/>
                    </a:cubicBezTo>
                    <a:cubicBezTo>
                      <a:pt x="477" y="129"/>
                      <a:pt x="473" y="164"/>
                      <a:pt x="470" y="200"/>
                    </a:cubicBezTo>
                    <a:cubicBezTo>
                      <a:pt x="482" y="205"/>
                      <a:pt x="491" y="222"/>
                      <a:pt x="491" y="240"/>
                    </a:cubicBezTo>
                    <a:cubicBezTo>
                      <a:pt x="491" y="264"/>
                      <a:pt x="478" y="283"/>
                      <a:pt x="463" y="283"/>
                    </a:cubicBezTo>
                    <a:cubicBezTo>
                      <a:pt x="463" y="284"/>
                      <a:pt x="463" y="285"/>
                      <a:pt x="463" y="285"/>
                    </a:cubicBezTo>
                    <a:cubicBezTo>
                      <a:pt x="458" y="336"/>
                      <a:pt x="431" y="380"/>
                      <a:pt x="393" y="405"/>
                    </a:cubicBezTo>
                    <a:lnTo>
                      <a:pt x="404" y="443"/>
                    </a:lnTo>
                    <a:cubicBezTo>
                      <a:pt x="414" y="450"/>
                      <a:pt x="425" y="456"/>
                      <a:pt x="436" y="461"/>
                    </a:cubicBezTo>
                    <a:cubicBezTo>
                      <a:pt x="478" y="480"/>
                      <a:pt x="538" y="470"/>
                      <a:pt x="574" y="502"/>
                    </a:cubicBezTo>
                    <a:cubicBezTo>
                      <a:pt x="577" y="504"/>
                      <a:pt x="580" y="508"/>
                      <a:pt x="582" y="511"/>
                    </a:cubicBezTo>
                    <a:cubicBezTo>
                      <a:pt x="601" y="531"/>
                      <a:pt x="610" y="561"/>
                      <a:pt x="615" y="588"/>
                    </a:cubicBezTo>
                    <a:cubicBezTo>
                      <a:pt x="625" y="641"/>
                      <a:pt x="625" y="790"/>
                      <a:pt x="621" y="843"/>
                    </a:cubicBezTo>
                    <a:cubicBezTo>
                      <a:pt x="621" y="843"/>
                      <a:pt x="621" y="844"/>
                      <a:pt x="621" y="845"/>
                    </a:cubicBezTo>
                    <a:lnTo>
                      <a:pt x="284" y="845"/>
                    </a:lnTo>
                    <a:lnTo>
                      <a:pt x="284" y="843"/>
                    </a:lnTo>
                    <a:lnTo>
                      <a:pt x="4" y="843"/>
                    </a:lnTo>
                    <a:cubicBezTo>
                      <a:pt x="4" y="843"/>
                      <a:pt x="3" y="843"/>
                      <a:pt x="3" y="842"/>
                    </a:cubicBezTo>
                    <a:cubicBezTo>
                      <a:pt x="-2" y="789"/>
                      <a:pt x="-2" y="639"/>
                      <a:pt x="9" y="585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4" name="Freeform: Shape 45">
                <a:extLst>
                  <a:ext uri="{FF2B5EF4-FFF2-40B4-BE49-F238E27FC236}">
                    <a16:creationId xmlns:a16="http://schemas.microsoft.com/office/drawing/2014/main" id="{DB7462CC-2524-F746-93A9-713A8DB3F23B}"/>
                  </a:ext>
                </a:extLst>
              </p:cNvPr>
              <p:cNvSpPr/>
              <p:nvPr/>
            </p:nvSpPr>
            <p:spPr>
              <a:xfrm>
                <a:off x="18888199" y="2040727"/>
                <a:ext cx="749354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874">
                    <a:moveTo>
                      <a:pt x="8" y="697"/>
                    </a:moveTo>
                    <a:cubicBezTo>
                      <a:pt x="14" y="666"/>
                      <a:pt x="23" y="630"/>
                      <a:pt x="45" y="608"/>
                    </a:cubicBezTo>
                    <a:cubicBezTo>
                      <a:pt x="80" y="574"/>
                      <a:pt x="137" y="584"/>
                      <a:pt x="178" y="564"/>
                    </a:cubicBezTo>
                    <a:cubicBezTo>
                      <a:pt x="189" y="559"/>
                      <a:pt x="201" y="552"/>
                      <a:pt x="212" y="543"/>
                    </a:cubicBezTo>
                    <a:cubicBezTo>
                      <a:pt x="212" y="543"/>
                      <a:pt x="213" y="541"/>
                      <a:pt x="214" y="540"/>
                    </a:cubicBezTo>
                    <a:lnTo>
                      <a:pt x="219" y="524"/>
                    </a:lnTo>
                    <a:cubicBezTo>
                      <a:pt x="202" y="528"/>
                      <a:pt x="184" y="532"/>
                      <a:pt x="182" y="533"/>
                    </a:cubicBezTo>
                    <a:cubicBezTo>
                      <a:pt x="148" y="541"/>
                      <a:pt x="111" y="549"/>
                      <a:pt x="76" y="541"/>
                    </a:cubicBezTo>
                    <a:cubicBezTo>
                      <a:pt x="67" y="538"/>
                      <a:pt x="57" y="533"/>
                      <a:pt x="51" y="524"/>
                    </a:cubicBezTo>
                    <a:cubicBezTo>
                      <a:pt x="40" y="505"/>
                      <a:pt x="48" y="480"/>
                      <a:pt x="54" y="462"/>
                    </a:cubicBezTo>
                    <a:cubicBezTo>
                      <a:pt x="63" y="434"/>
                      <a:pt x="76" y="408"/>
                      <a:pt x="81" y="378"/>
                    </a:cubicBezTo>
                    <a:cubicBezTo>
                      <a:pt x="89" y="331"/>
                      <a:pt x="71" y="289"/>
                      <a:pt x="71" y="242"/>
                    </a:cubicBezTo>
                    <a:cubicBezTo>
                      <a:pt x="71" y="199"/>
                      <a:pt x="85" y="156"/>
                      <a:pt x="102" y="118"/>
                    </a:cubicBezTo>
                    <a:cubicBezTo>
                      <a:pt x="113" y="93"/>
                      <a:pt x="121" y="65"/>
                      <a:pt x="136" y="41"/>
                    </a:cubicBezTo>
                    <a:cubicBezTo>
                      <a:pt x="161" y="0"/>
                      <a:pt x="208" y="4"/>
                      <a:pt x="247" y="6"/>
                    </a:cubicBezTo>
                    <a:cubicBezTo>
                      <a:pt x="295" y="7"/>
                      <a:pt x="350" y="-12"/>
                      <a:pt x="396" y="15"/>
                    </a:cubicBezTo>
                    <a:cubicBezTo>
                      <a:pt x="432" y="37"/>
                      <a:pt x="450" y="84"/>
                      <a:pt x="464" y="125"/>
                    </a:cubicBezTo>
                    <a:cubicBezTo>
                      <a:pt x="478" y="162"/>
                      <a:pt x="495" y="199"/>
                      <a:pt x="495" y="240"/>
                    </a:cubicBezTo>
                    <a:cubicBezTo>
                      <a:pt x="495" y="288"/>
                      <a:pt x="475" y="328"/>
                      <a:pt x="484" y="376"/>
                    </a:cubicBezTo>
                    <a:cubicBezTo>
                      <a:pt x="490" y="406"/>
                      <a:pt x="502" y="432"/>
                      <a:pt x="512" y="460"/>
                    </a:cubicBezTo>
                    <a:cubicBezTo>
                      <a:pt x="518" y="478"/>
                      <a:pt x="525" y="503"/>
                      <a:pt x="514" y="521"/>
                    </a:cubicBezTo>
                    <a:cubicBezTo>
                      <a:pt x="508" y="530"/>
                      <a:pt x="498" y="535"/>
                      <a:pt x="488" y="538"/>
                    </a:cubicBezTo>
                    <a:cubicBezTo>
                      <a:pt x="455" y="547"/>
                      <a:pt x="420" y="539"/>
                      <a:pt x="386" y="531"/>
                    </a:cubicBezTo>
                    <a:lnTo>
                      <a:pt x="391" y="545"/>
                    </a:lnTo>
                    <a:cubicBezTo>
                      <a:pt x="400" y="553"/>
                      <a:pt x="410" y="559"/>
                      <a:pt x="421" y="564"/>
                    </a:cubicBezTo>
                    <a:cubicBezTo>
                      <a:pt x="462" y="584"/>
                      <a:pt x="519" y="574"/>
                      <a:pt x="554" y="608"/>
                    </a:cubicBezTo>
                    <a:cubicBezTo>
                      <a:pt x="558" y="611"/>
                      <a:pt x="560" y="614"/>
                      <a:pt x="562" y="617"/>
                    </a:cubicBezTo>
                    <a:cubicBezTo>
                      <a:pt x="581" y="639"/>
                      <a:pt x="589" y="671"/>
                      <a:pt x="595" y="701"/>
                    </a:cubicBezTo>
                    <a:cubicBezTo>
                      <a:pt x="604" y="755"/>
                      <a:pt x="604" y="816"/>
                      <a:pt x="599" y="872"/>
                    </a:cubicBezTo>
                    <a:cubicBezTo>
                      <a:pt x="599" y="873"/>
                      <a:pt x="599" y="873"/>
                      <a:pt x="599" y="874"/>
                    </a:cubicBezTo>
                    <a:lnTo>
                      <a:pt x="274" y="874"/>
                    </a:lnTo>
                    <a:lnTo>
                      <a:pt x="274" y="873"/>
                    </a:lnTo>
                    <a:lnTo>
                      <a:pt x="3" y="873"/>
                    </a:lnTo>
                    <a:lnTo>
                      <a:pt x="3" y="872"/>
                    </a:lnTo>
                    <a:cubicBezTo>
                      <a:pt x="-2" y="814"/>
                      <a:pt x="-2" y="753"/>
                      <a:pt x="8" y="697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5" name="Freeform: Shape 46">
                <a:extLst>
                  <a:ext uri="{FF2B5EF4-FFF2-40B4-BE49-F238E27FC236}">
                    <a16:creationId xmlns:a16="http://schemas.microsoft.com/office/drawing/2014/main" id="{B7171E63-63FF-8246-A624-AE4146E2C76A}"/>
                  </a:ext>
                </a:extLst>
              </p:cNvPr>
              <p:cNvSpPr/>
              <p:nvPr/>
            </p:nvSpPr>
            <p:spPr>
              <a:xfrm>
                <a:off x="5764548" y="1546552"/>
                <a:ext cx="797900" cy="12460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2" h="1002">
                    <a:moveTo>
                      <a:pt x="8" y="707"/>
                    </a:moveTo>
                    <a:cubicBezTo>
                      <a:pt x="14" y="673"/>
                      <a:pt x="24" y="635"/>
                      <a:pt x="48" y="612"/>
                    </a:cubicBezTo>
                    <a:cubicBezTo>
                      <a:pt x="58" y="602"/>
                      <a:pt x="70" y="595"/>
                      <a:pt x="83" y="591"/>
                    </a:cubicBezTo>
                    <a:cubicBezTo>
                      <a:pt x="91" y="562"/>
                      <a:pt x="107" y="532"/>
                      <a:pt x="98" y="504"/>
                    </a:cubicBezTo>
                    <a:cubicBezTo>
                      <a:pt x="94" y="488"/>
                      <a:pt x="82" y="477"/>
                      <a:pt x="81" y="460"/>
                    </a:cubicBezTo>
                    <a:cubicBezTo>
                      <a:pt x="80" y="443"/>
                      <a:pt x="88" y="429"/>
                      <a:pt x="96" y="415"/>
                    </a:cubicBezTo>
                    <a:cubicBezTo>
                      <a:pt x="104" y="402"/>
                      <a:pt x="110" y="384"/>
                      <a:pt x="103" y="369"/>
                    </a:cubicBezTo>
                    <a:cubicBezTo>
                      <a:pt x="101" y="365"/>
                      <a:pt x="98" y="361"/>
                      <a:pt x="95" y="356"/>
                    </a:cubicBezTo>
                    <a:cubicBezTo>
                      <a:pt x="87" y="337"/>
                      <a:pt x="102" y="317"/>
                      <a:pt x="112" y="299"/>
                    </a:cubicBezTo>
                    <a:cubicBezTo>
                      <a:pt x="148" y="240"/>
                      <a:pt x="136" y="143"/>
                      <a:pt x="179" y="90"/>
                    </a:cubicBezTo>
                    <a:cubicBezTo>
                      <a:pt x="194" y="70"/>
                      <a:pt x="216" y="60"/>
                      <a:pt x="235" y="51"/>
                    </a:cubicBezTo>
                    <a:lnTo>
                      <a:pt x="311" y="14"/>
                    </a:lnTo>
                    <a:cubicBezTo>
                      <a:pt x="345" y="-2"/>
                      <a:pt x="383" y="-6"/>
                      <a:pt x="417" y="10"/>
                    </a:cubicBezTo>
                    <a:cubicBezTo>
                      <a:pt x="434" y="19"/>
                      <a:pt x="469" y="65"/>
                      <a:pt x="461" y="90"/>
                    </a:cubicBezTo>
                    <a:cubicBezTo>
                      <a:pt x="475" y="108"/>
                      <a:pt x="486" y="132"/>
                      <a:pt x="489" y="156"/>
                    </a:cubicBezTo>
                    <a:lnTo>
                      <a:pt x="504" y="166"/>
                    </a:lnTo>
                    <a:cubicBezTo>
                      <a:pt x="530" y="182"/>
                      <a:pt x="537" y="227"/>
                      <a:pt x="516" y="254"/>
                    </a:cubicBezTo>
                    <a:cubicBezTo>
                      <a:pt x="511" y="260"/>
                      <a:pt x="504" y="266"/>
                      <a:pt x="502" y="274"/>
                    </a:cubicBezTo>
                    <a:cubicBezTo>
                      <a:pt x="500" y="280"/>
                      <a:pt x="500" y="286"/>
                      <a:pt x="501" y="293"/>
                    </a:cubicBezTo>
                    <a:cubicBezTo>
                      <a:pt x="502" y="294"/>
                      <a:pt x="502" y="296"/>
                      <a:pt x="503" y="297"/>
                    </a:cubicBezTo>
                    <a:cubicBezTo>
                      <a:pt x="507" y="309"/>
                      <a:pt x="513" y="318"/>
                      <a:pt x="521" y="325"/>
                    </a:cubicBezTo>
                    <a:cubicBezTo>
                      <a:pt x="533" y="337"/>
                      <a:pt x="548" y="347"/>
                      <a:pt x="554" y="367"/>
                    </a:cubicBezTo>
                    <a:cubicBezTo>
                      <a:pt x="561" y="396"/>
                      <a:pt x="541" y="423"/>
                      <a:pt x="524" y="442"/>
                    </a:cubicBezTo>
                    <a:cubicBezTo>
                      <a:pt x="532" y="471"/>
                      <a:pt x="561" y="486"/>
                      <a:pt x="565" y="517"/>
                    </a:cubicBezTo>
                    <a:cubicBezTo>
                      <a:pt x="569" y="545"/>
                      <a:pt x="552" y="570"/>
                      <a:pt x="534" y="585"/>
                    </a:cubicBezTo>
                    <a:cubicBezTo>
                      <a:pt x="554" y="589"/>
                      <a:pt x="574" y="597"/>
                      <a:pt x="590" y="612"/>
                    </a:cubicBezTo>
                    <a:cubicBezTo>
                      <a:pt x="593" y="615"/>
                      <a:pt x="596" y="618"/>
                      <a:pt x="598" y="622"/>
                    </a:cubicBezTo>
                    <a:cubicBezTo>
                      <a:pt x="618" y="644"/>
                      <a:pt x="627" y="679"/>
                      <a:pt x="633" y="710"/>
                    </a:cubicBezTo>
                    <a:cubicBezTo>
                      <a:pt x="643" y="770"/>
                      <a:pt x="643" y="939"/>
                      <a:pt x="638" y="1001"/>
                    </a:cubicBezTo>
                    <a:lnTo>
                      <a:pt x="638" y="1002"/>
                    </a:lnTo>
                    <a:lnTo>
                      <a:pt x="292" y="1002"/>
                    </a:lnTo>
                    <a:lnTo>
                      <a:pt x="292" y="1001"/>
                    </a:lnTo>
                    <a:lnTo>
                      <a:pt x="3" y="1001"/>
                    </a:lnTo>
                    <a:lnTo>
                      <a:pt x="3" y="999"/>
                    </a:lnTo>
                    <a:cubicBezTo>
                      <a:pt x="-2" y="938"/>
                      <a:pt x="-2" y="767"/>
                      <a:pt x="8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6" name="Freeform: Shape 47">
                <a:extLst>
                  <a:ext uri="{FF2B5EF4-FFF2-40B4-BE49-F238E27FC236}">
                    <a16:creationId xmlns:a16="http://schemas.microsoft.com/office/drawing/2014/main" id="{8325B5BC-D0D2-2B49-B739-EFFD264D2820}"/>
                  </a:ext>
                </a:extLst>
              </p:cNvPr>
              <p:cNvSpPr/>
              <p:nvPr/>
            </p:nvSpPr>
            <p:spPr>
              <a:xfrm>
                <a:off x="3680800" y="1994670"/>
                <a:ext cx="776739" cy="10505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5" h="845">
                    <a:moveTo>
                      <a:pt x="8" y="585"/>
                    </a:moveTo>
                    <a:cubicBezTo>
                      <a:pt x="14" y="556"/>
                      <a:pt x="24" y="523"/>
                      <a:pt x="46" y="503"/>
                    </a:cubicBezTo>
                    <a:cubicBezTo>
                      <a:pt x="82" y="471"/>
                      <a:pt x="142" y="480"/>
                      <a:pt x="185" y="461"/>
                    </a:cubicBezTo>
                    <a:cubicBezTo>
                      <a:pt x="196" y="456"/>
                      <a:pt x="208" y="450"/>
                      <a:pt x="219" y="442"/>
                    </a:cubicBezTo>
                    <a:cubicBezTo>
                      <a:pt x="219" y="442"/>
                      <a:pt x="221" y="440"/>
                      <a:pt x="223" y="438"/>
                    </a:cubicBezTo>
                    <a:lnTo>
                      <a:pt x="234" y="401"/>
                    </a:lnTo>
                    <a:cubicBezTo>
                      <a:pt x="198" y="375"/>
                      <a:pt x="173" y="332"/>
                      <a:pt x="168" y="283"/>
                    </a:cubicBezTo>
                    <a:cubicBezTo>
                      <a:pt x="155" y="279"/>
                      <a:pt x="144" y="262"/>
                      <a:pt x="144" y="240"/>
                    </a:cubicBezTo>
                    <a:cubicBezTo>
                      <a:pt x="144" y="222"/>
                      <a:pt x="152" y="207"/>
                      <a:pt x="163" y="201"/>
                    </a:cubicBezTo>
                    <a:cubicBezTo>
                      <a:pt x="162" y="163"/>
                      <a:pt x="159" y="127"/>
                      <a:pt x="159" y="127"/>
                    </a:cubicBezTo>
                    <a:cubicBezTo>
                      <a:pt x="154" y="40"/>
                      <a:pt x="247" y="1"/>
                      <a:pt x="314" y="0"/>
                    </a:cubicBezTo>
                    <a:cubicBezTo>
                      <a:pt x="384" y="0"/>
                      <a:pt x="485" y="40"/>
                      <a:pt x="476" y="129"/>
                    </a:cubicBezTo>
                    <a:cubicBezTo>
                      <a:pt x="476" y="129"/>
                      <a:pt x="474" y="164"/>
                      <a:pt x="470" y="200"/>
                    </a:cubicBezTo>
                    <a:cubicBezTo>
                      <a:pt x="482" y="205"/>
                      <a:pt x="491" y="222"/>
                      <a:pt x="491" y="240"/>
                    </a:cubicBezTo>
                    <a:cubicBezTo>
                      <a:pt x="491" y="264"/>
                      <a:pt x="479" y="283"/>
                      <a:pt x="463" y="283"/>
                    </a:cubicBezTo>
                    <a:cubicBezTo>
                      <a:pt x="463" y="284"/>
                      <a:pt x="463" y="285"/>
                      <a:pt x="463" y="285"/>
                    </a:cubicBezTo>
                    <a:cubicBezTo>
                      <a:pt x="458" y="336"/>
                      <a:pt x="431" y="380"/>
                      <a:pt x="393" y="405"/>
                    </a:cubicBezTo>
                    <a:lnTo>
                      <a:pt x="404" y="443"/>
                    </a:lnTo>
                    <a:cubicBezTo>
                      <a:pt x="414" y="450"/>
                      <a:pt x="426" y="456"/>
                      <a:pt x="436" y="461"/>
                    </a:cubicBezTo>
                    <a:cubicBezTo>
                      <a:pt x="479" y="480"/>
                      <a:pt x="538" y="470"/>
                      <a:pt x="574" y="502"/>
                    </a:cubicBezTo>
                    <a:cubicBezTo>
                      <a:pt x="577" y="504"/>
                      <a:pt x="580" y="508"/>
                      <a:pt x="583" y="511"/>
                    </a:cubicBezTo>
                    <a:cubicBezTo>
                      <a:pt x="602" y="531"/>
                      <a:pt x="611" y="561"/>
                      <a:pt x="616" y="588"/>
                    </a:cubicBezTo>
                    <a:cubicBezTo>
                      <a:pt x="626" y="641"/>
                      <a:pt x="626" y="790"/>
                      <a:pt x="621" y="843"/>
                    </a:cubicBezTo>
                    <a:cubicBezTo>
                      <a:pt x="621" y="843"/>
                      <a:pt x="621" y="844"/>
                      <a:pt x="621" y="845"/>
                    </a:cubicBezTo>
                    <a:lnTo>
                      <a:pt x="284" y="845"/>
                    </a:lnTo>
                    <a:lnTo>
                      <a:pt x="284" y="843"/>
                    </a:lnTo>
                    <a:lnTo>
                      <a:pt x="3" y="843"/>
                    </a:lnTo>
                    <a:lnTo>
                      <a:pt x="3" y="842"/>
                    </a:lnTo>
                    <a:cubicBezTo>
                      <a:pt x="-2" y="789"/>
                      <a:pt x="-2" y="639"/>
                      <a:pt x="8" y="585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7" name="Freeform: Shape 48">
                <a:extLst>
                  <a:ext uri="{FF2B5EF4-FFF2-40B4-BE49-F238E27FC236}">
                    <a16:creationId xmlns:a16="http://schemas.microsoft.com/office/drawing/2014/main" id="{798C6187-0C9C-204F-A915-C70191AF95C9}"/>
                  </a:ext>
                </a:extLst>
              </p:cNvPr>
              <p:cNvSpPr/>
              <p:nvPr/>
            </p:nvSpPr>
            <p:spPr>
              <a:xfrm>
                <a:off x="6272419" y="1934917"/>
                <a:ext cx="796655" cy="11700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941">
                    <a:moveTo>
                      <a:pt x="8" y="663"/>
                    </a:moveTo>
                    <a:cubicBezTo>
                      <a:pt x="14" y="631"/>
                      <a:pt x="23" y="595"/>
                      <a:pt x="47" y="573"/>
                    </a:cubicBezTo>
                    <a:cubicBezTo>
                      <a:pt x="84" y="539"/>
                      <a:pt x="145" y="548"/>
                      <a:pt x="189" y="528"/>
                    </a:cubicBezTo>
                    <a:cubicBezTo>
                      <a:pt x="201" y="522"/>
                      <a:pt x="213" y="516"/>
                      <a:pt x="224" y="508"/>
                    </a:cubicBezTo>
                    <a:cubicBezTo>
                      <a:pt x="225" y="507"/>
                      <a:pt x="226" y="506"/>
                      <a:pt x="227" y="504"/>
                    </a:cubicBezTo>
                    <a:lnTo>
                      <a:pt x="240" y="464"/>
                    </a:lnTo>
                    <a:cubicBezTo>
                      <a:pt x="202" y="436"/>
                      <a:pt x="177" y="390"/>
                      <a:pt x="172" y="337"/>
                    </a:cubicBezTo>
                    <a:cubicBezTo>
                      <a:pt x="159" y="333"/>
                      <a:pt x="147" y="314"/>
                      <a:pt x="147" y="292"/>
                    </a:cubicBezTo>
                    <a:cubicBezTo>
                      <a:pt x="147" y="272"/>
                      <a:pt x="156" y="255"/>
                      <a:pt x="167" y="249"/>
                    </a:cubicBezTo>
                    <a:lnTo>
                      <a:pt x="164" y="186"/>
                    </a:lnTo>
                    <a:cubicBezTo>
                      <a:pt x="158" y="161"/>
                      <a:pt x="149" y="136"/>
                      <a:pt x="150" y="110"/>
                    </a:cubicBezTo>
                    <a:cubicBezTo>
                      <a:pt x="151" y="77"/>
                      <a:pt x="168" y="45"/>
                      <a:pt x="190" y="22"/>
                    </a:cubicBezTo>
                    <a:cubicBezTo>
                      <a:pt x="194" y="16"/>
                      <a:pt x="199" y="12"/>
                      <a:pt x="205" y="10"/>
                    </a:cubicBezTo>
                    <a:cubicBezTo>
                      <a:pt x="214" y="5"/>
                      <a:pt x="226" y="8"/>
                      <a:pt x="234" y="14"/>
                    </a:cubicBezTo>
                    <a:cubicBezTo>
                      <a:pt x="243" y="19"/>
                      <a:pt x="251" y="27"/>
                      <a:pt x="257" y="35"/>
                    </a:cubicBezTo>
                    <a:cubicBezTo>
                      <a:pt x="277" y="24"/>
                      <a:pt x="295" y="12"/>
                      <a:pt x="316" y="6"/>
                    </a:cubicBezTo>
                    <a:cubicBezTo>
                      <a:pt x="371" y="-12"/>
                      <a:pt x="435" y="10"/>
                      <a:pt x="470" y="61"/>
                    </a:cubicBezTo>
                    <a:cubicBezTo>
                      <a:pt x="490" y="90"/>
                      <a:pt x="498" y="126"/>
                      <a:pt x="496" y="161"/>
                    </a:cubicBezTo>
                    <a:cubicBezTo>
                      <a:pt x="494" y="176"/>
                      <a:pt x="492" y="193"/>
                      <a:pt x="486" y="207"/>
                    </a:cubicBezTo>
                    <a:lnTo>
                      <a:pt x="483" y="248"/>
                    </a:lnTo>
                    <a:cubicBezTo>
                      <a:pt x="495" y="254"/>
                      <a:pt x="503" y="271"/>
                      <a:pt x="503" y="292"/>
                    </a:cubicBezTo>
                    <a:cubicBezTo>
                      <a:pt x="503" y="317"/>
                      <a:pt x="491" y="337"/>
                      <a:pt x="475" y="337"/>
                    </a:cubicBezTo>
                    <a:lnTo>
                      <a:pt x="474" y="340"/>
                    </a:lnTo>
                    <a:cubicBezTo>
                      <a:pt x="470" y="394"/>
                      <a:pt x="442" y="441"/>
                      <a:pt x="403" y="468"/>
                    </a:cubicBezTo>
                    <a:lnTo>
                      <a:pt x="415" y="509"/>
                    </a:lnTo>
                    <a:cubicBezTo>
                      <a:pt x="425" y="516"/>
                      <a:pt x="436" y="522"/>
                      <a:pt x="448" y="528"/>
                    </a:cubicBezTo>
                    <a:cubicBezTo>
                      <a:pt x="491" y="548"/>
                      <a:pt x="552" y="539"/>
                      <a:pt x="589" y="572"/>
                    </a:cubicBezTo>
                    <a:cubicBezTo>
                      <a:pt x="592" y="575"/>
                      <a:pt x="596" y="578"/>
                      <a:pt x="598" y="582"/>
                    </a:cubicBezTo>
                    <a:cubicBezTo>
                      <a:pt x="617" y="603"/>
                      <a:pt x="626" y="636"/>
                      <a:pt x="632" y="665"/>
                    </a:cubicBezTo>
                    <a:cubicBezTo>
                      <a:pt x="642" y="721"/>
                      <a:pt x="642" y="881"/>
                      <a:pt x="638" y="939"/>
                    </a:cubicBezTo>
                    <a:cubicBezTo>
                      <a:pt x="638" y="939"/>
                      <a:pt x="637" y="940"/>
                      <a:pt x="637" y="941"/>
                    </a:cubicBezTo>
                    <a:lnTo>
                      <a:pt x="291" y="941"/>
                    </a:lnTo>
                    <a:lnTo>
                      <a:pt x="291" y="940"/>
                    </a:lnTo>
                    <a:lnTo>
                      <a:pt x="3" y="940"/>
                    </a:lnTo>
                    <a:cubicBezTo>
                      <a:pt x="3" y="939"/>
                      <a:pt x="3" y="938"/>
                      <a:pt x="3" y="937"/>
                    </a:cubicBezTo>
                    <a:cubicBezTo>
                      <a:pt x="-2" y="880"/>
                      <a:pt x="-2" y="719"/>
                      <a:pt x="8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8" name="Freeform: Shape 49">
                <a:extLst>
                  <a:ext uri="{FF2B5EF4-FFF2-40B4-BE49-F238E27FC236}">
                    <a16:creationId xmlns:a16="http://schemas.microsoft.com/office/drawing/2014/main" id="{B351B182-2A12-8E4D-98FB-DFA13E90485D}"/>
                  </a:ext>
                </a:extLst>
              </p:cNvPr>
              <p:cNvSpPr/>
              <p:nvPr/>
            </p:nvSpPr>
            <p:spPr>
              <a:xfrm>
                <a:off x="5596507" y="2040727"/>
                <a:ext cx="748109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2" h="874">
                    <a:moveTo>
                      <a:pt x="8" y="697"/>
                    </a:moveTo>
                    <a:cubicBezTo>
                      <a:pt x="14" y="666"/>
                      <a:pt x="23" y="630"/>
                      <a:pt x="45" y="608"/>
                    </a:cubicBezTo>
                    <a:cubicBezTo>
                      <a:pt x="80" y="574"/>
                      <a:pt x="137" y="584"/>
                      <a:pt x="178" y="564"/>
                    </a:cubicBezTo>
                    <a:cubicBezTo>
                      <a:pt x="190" y="559"/>
                      <a:pt x="201" y="552"/>
                      <a:pt x="211" y="543"/>
                    </a:cubicBezTo>
                    <a:cubicBezTo>
                      <a:pt x="212" y="543"/>
                      <a:pt x="213" y="541"/>
                      <a:pt x="215" y="540"/>
                    </a:cubicBezTo>
                    <a:lnTo>
                      <a:pt x="219" y="524"/>
                    </a:lnTo>
                    <a:cubicBezTo>
                      <a:pt x="203" y="528"/>
                      <a:pt x="184" y="532"/>
                      <a:pt x="182" y="533"/>
                    </a:cubicBezTo>
                    <a:cubicBezTo>
                      <a:pt x="147" y="541"/>
                      <a:pt x="110" y="549"/>
                      <a:pt x="77" y="541"/>
                    </a:cubicBezTo>
                    <a:cubicBezTo>
                      <a:pt x="67" y="538"/>
                      <a:pt x="57" y="533"/>
                      <a:pt x="51" y="524"/>
                    </a:cubicBezTo>
                    <a:cubicBezTo>
                      <a:pt x="41" y="505"/>
                      <a:pt x="48" y="480"/>
                      <a:pt x="54" y="462"/>
                    </a:cubicBezTo>
                    <a:cubicBezTo>
                      <a:pt x="63" y="434"/>
                      <a:pt x="76" y="408"/>
                      <a:pt x="81" y="378"/>
                    </a:cubicBezTo>
                    <a:cubicBezTo>
                      <a:pt x="90" y="331"/>
                      <a:pt x="71" y="289"/>
                      <a:pt x="71" y="242"/>
                    </a:cubicBezTo>
                    <a:cubicBezTo>
                      <a:pt x="71" y="199"/>
                      <a:pt x="85" y="156"/>
                      <a:pt x="102" y="118"/>
                    </a:cubicBezTo>
                    <a:cubicBezTo>
                      <a:pt x="113" y="93"/>
                      <a:pt x="121" y="65"/>
                      <a:pt x="136" y="41"/>
                    </a:cubicBezTo>
                    <a:cubicBezTo>
                      <a:pt x="161" y="0"/>
                      <a:pt x="209" y="4"/>
                      <a:pt x="247" y="6"/>
                    </a:cubicBezTo>
                    <a:cubicBezTo>
                      <a:pt x="296" y="7"/>
                      <a:pt x="351" y="-12"/>
                      <a:pt x="396" y="15"/>
                    </a:cubicBezTo>
                    <a:cubicBezTo>
                      <a:pt x="432" y="37"/>
                      <a:pt x="449" y="84"/>
                      <a:pt x="465" y="125"/>
                    </a:cubicBezTo>
                    <a:cubicBezTo>
                      <a:pt x="478" y="162"/>
                      <a:pt x="495" y="199"/>
                      <a:pt x="495" y="240"/>
                    </a:cubicBezTo>
                    <a:cubicBezTo>
                      <a:pt x="494" y="288"/>
                      <a:pt x="476" y="328"/>
                      <a:pt x="485" y="376"/>
                    </a:cubicBezTo>
                    <a:cubicBezTo>
                      <a:pt x="490" y="406"/>
                      <a:pt x="503" y="432"/>
                      <a:pt x="512" y="460"/>
                    </a:cubicBezTo>
                    <a:cubicBezTo>
                      <a:pt x="518" y="478"/>
                      <a:pt x="525" y="503"/>
                      <a:pt x="515" y="521"/>
                    </a:cubicBezTo>
                    <a:cubicBezTo>
                      <a:pt x="509" y="530"/>
                      <a:pt x="499" y="535"/>
                      <a:pt x="489" y="538"/>
                    </a:cubicBezTo>
                    <a:cubicBezTo>
                      <a:pt x="456" y="547"/>
                      <a:pt x="419" y="539"/>
                      <a:pt x="387" y="531"/>
                    </a:cubicBezTo>
                    <a:lnTo>
                      <a:pt x="390" y="545"/>
                    </a:lnTo>
                    <a:cubicBezTo>
                      <a:pt x="400" y="553"/>
                      <a:pt x="411" y="559"/>
                      <a:pt x="421" y="564"/>
                    </a:cubicBezTo>
                    <a:cubicBezTo>
                      <a:pt x="462" y="584"/>
                      <a:pt x="519" y="574"/>
                      <a:pt x="555" y="608"/>
                    </a:cubicBezTo>
                    <a:cubicBezTo>
                      <a:pt x="557" y="611"/>
                      <a:pt x="560" y="614"/>
                      <a:pt x="562" y="617"/>
                    </a:cubicBezTo>
                    <a:cubicBezTo>
                      <a:pt x="581" y="639"/>
                      <a:pt x="590" y="671"/>
                      <a:pt x="594" y="701"/>
                    </a:cubicBezTo>
                    <a:cubicBezTo>
                      <a:pt x="604" y="755"/>
                      <a:pt x="604" y="816"/>
                      <a:pt x="599" y="872"/>
                    </a:cubicBezTo>
                    <a:cubicBezTo>
                      <a:pt x="599" y="873"/>
                      <a:pt x="599" y="873"/>
                      <a:pt x="599" y="874"/>
                    </a:cubicBezTo>
                    <a:lnTo>
                      <a:pt x="275" y="874"/>
                    </a:lnTo>
                    <a:lnTo>
                      <a:pt x="275" y="873"/>
                    </a:lnTo>
                    <a:lnTo>
                      <a:pt x="3" y="873"/>
                    </a:lnTo>
                    <a:cubicBezTo>
                      <a:pt x="3" y="872"/>
                      <a:pt x="3" y="872"/>
                      <a:pt x="3" y="872"/>
                    </a:cubicBezTo>
                    <a:cubicBezTo>
                      <a:pt x="-1" y="814"/>
                      <a:pt x="-1" y="753"/>
                      <a:pt x="8" y="697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9" name="Freeform: Shape 50">
                <a:extLst>
                  <a:ext uri="{FF2B5EF4-FFF2-40B4-BE49-F238E27FC236}">
                    <a16:creationId xmlns:a16="http://schemas.microsoft.com/office/drawing/2014/main" id="{F4BB44D4-C608-F14A-AFC7-C0646992583D}"/>
                  </a:ext>
                </a:extLst>
              </p:cNvPr>
              <p:cNvSpPr/>
              <p:nvPr/>
            </p:nvSpPr>
            <p:spPr>
              <a:xfrm>
                <a:off x="4652968" y="2004628"/>
                <a:ext cx="796655" cy="10617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854">
                    <a:moveTo>
                      <a:pt x="9" y="602"/>
                    </a:moveTo>
                    <a:cubicBezTo>
                      <a:pt x="15" y="573"/>
                      <a:pt x="25" y="541"/>
                      <a:pt x="48" y="522"/>
                    </a:cubicBezTo>
                    <a:cubicBezTo>
                      <a:pt x="58" y="513"/>
                      <a:pt x="70" y="508"/>
                      <a:pt x="84" y="503"/>
                    </a:cubicBezTo>
                    <a:cubicBezTo>
                      <a:pt x="91" y="479"/>
                      <a:pt x="107" y="453"/>
                      <a:pt x="100" y="429"/>
                    </a:cubicBezTo>
                    <a:cubicBezTo>
                      <a:pt x="94" y="416"/>
                      <a:pt x="83" y="406"/>
                      <a:pt x="82" y="392"/>
                    </a:cubicBezTo>
                    <a:cubicBezTo>
                      <a:pt x="80" y="378"/>
                      <a:pt x="89" y="365"/>
                      <a:pt x="96" y="354"/>
                    </a:cubicBezTo>
                    <a:cubicBezTo>
                      <a:pt x="104" y="342"/>
                      <a:pt x="110" y="326"/>
                      <a:pt x="103" y="314"/>
                    </a:cubicBezTo>
                    <a:cubicBezTo>
                      <a:pt x="101" y="311"/>
                      <a:pt x="98" y="307"/>
                      <a:pt x="95" y="304"/>
                    </a:cubicBezTo>
                    <a:cubicBezTo>
                      <a:pt x="87" y="288"/>
                      <a:pt x="102" y="269"/>
                      <a:pt x="113" y="255"/>
                    </a:cubicBezTo>
                    <a:cubicBezTo>
                      <a:pt x="150" y="205"/>
                      <a:pt x="137" y="122"/>
                      <a:pt x="179" y="77"/>
                    </a:cubicBezTo>
                    <a:cubicBezTo>
                      <a:pt x="194" y="60"/>
                      <a:pt x="216" y="52"/>
                      <a:pt x="236" y="43"/>
                    </a:cubicBezTo>
                    <a:cubicBezTo>
                      <a:pt x="261" y="33"/>
                      <a:pt x="286" y="23"/>
                      <a:pt x="312" y="12"/>
                    </a:cubicBezTo>
                    <a:cubicBezTo>
                      <a:pt x="346" y="-1"/>
                      <a:pt x="383" y="-5"/>
                      <a:pt x="417" y="9"/>
                    </a:cubicBezTo>
                    <a:cubicBezTo>
                      <a:pt x="434" y="16"/>
                      <a:pt x="469" y="55"/>
                      <a:pt x="461" y="77"/>
                    </a:cubicBezTo>
                    <a:cubicBezTo>
                      <a:pt x="475" y="92"/>
                      <a:pt x="486" y="112"/>
                      <a:pt x="489" y="133"/>
                    </a:cubicBezTo>
                    <a:lnTo>
                      <a:pt x="504" y="141"/>
                    </a:lnTo>
                    <a:cubicBezTo>
                      <a:pt x="530" y="155"/>
                      <a:pt x="536" y="194"/>
                      <a:pt x="517" y="216"/>
                    </a:cubicBezTo>
                    <a:lnTo>
                      <a:pt x="516" y="216"/>
                    </a:lnTo>
                    <a:cubicBezTo>
                      <a:pt x="511" y="222"/>
                      <a:pt x="506" y="227"/>
                      <a:pt x="502" y="234"/>
                    </a:cubicBezTo>
                    <a:cubicBezTo>
                      <a:pt x="501" y="239"/>
                      <a:pt x="501" y="244"/>
                      <a:pt x="502" y="250"/>
                    </a:cubicBezTo>
                    <a:cubicBezTo>
                      <a:pt x="502" y="251"/>
                      <a:pt x="503" y="252"/>
                      <a:pt x="503" y="254"/>
                    </a:cubicBezTo>
                    <a:cubicBezTo>
                      <a:pt x="506" y="262"/>
                      <a:pt x="513" y="271"/>
                      <a:pt x="521" y="277"/>
                    </a:cubicBezTo>
                    <a:cubicBezTo>
                      <a:pt x="534" y="288"/>
                      <a:pt x="549" y="296"/>
                      <a:pt x="554" y="312"/>
                    </a:cubicBezTo>
                    <a:cubicBezTo>
                      <a:pt x="562" y="338"/>
                      <a:pt x="542" y="361"/>
                      <a:pt x="524" y="377"/>
                    </a:cubicBezTo>
                    <a:cubicBezTo>
                      <a:pt x="532" y="401"/>
                      <a:pt x="561" y="414"/>
                      <a:pt x="565" y="441"/>
                    </a:cubicBezTo>
                    <a:cubicBezTo>
                      <a:pt x="570" y="464"/>
                      <a:pt x="553" y="485"/>
                      <a:pt x="534" y="498"/>
                    </a:cubicBezTo>
                    <a:cubicBezTo>
                      <a:pt x="555" y="503"/>
                      <a:pt x="575" y="508"/>
                      <a:pt x="590" y="520"/>
                    </a:cubicBezTo>
                    <a:cubicBezTo>
                      <a:pt x="593" y="523"/>
                      <a:pt x="596" y="526"/>
                      <a:pt x="599" y="529"/>
                    </a:cubicBezTo>
                    <a:cubicBezTo>
                      <a:pt x="619" y="549"/>
                      <a:pt x="628" y="578"/>
                      <a:pt x="633" y="605"/>
                    </a:cubicBezTo>
                    <a:cubicBezTo>
                      <a:pt x="643" y="656"/>
                      <a:pt x="643" y="800"/>
                      <a:pt x="638" y="852"/>
                    </a:cubicBezTo>
                    <a:lnTo>
                      <a:pt x="638" y="854"/>
                    </a:lnTo>
                    <a:lnTo>
                      <a:pt x="292" y="854"/>
                    </a:lnTo>
                    <a:lnTo>
                      <a:pt x="292" y="852"/>
                    </a:lnTo>
                    <a:lnTo>
                      <a:pt x="3" y="852"/>
                    </a:lnTo>
                    <a:lnTo>
                      <a:pt x="3" y="851"/>
                    </a:lnTo>
                    <a:cubicBezTo>
                      <a:pt x="-2" y="798"/>
                      <a:pt x="-2" y="654"/>
                      <a:pt x="9" y="602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0" name="Freeform: Shape 51">
                <a:extLst>
                  <a:ext uri="{FF2B5EF4-FFF2-40B4-BE49-F238E27FC236}">
                    <a16:creationId xmlns:a16="http://schemas.microsoft.com/office/drawing/2014/main" id="{DDF28D53-7BF8-B645-BCC4-8BF1D4490D18}"/>
                  </a:ext>
                </a:extLst>
              </p:cNvPr>
              <p:cNvSpPr/>
              <p:nvPr/>
            </p:nvSpPr>
            <p:spPr>
              <a:xfrm>
                <a:off x="13691269" y="1424560"/>
                <a:ext cx="775494" cy="15845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1274">
                    <a:moveTo>
                      <a:pt x="615" y="626"/>
                    </a:moveTo>
                    <a:cubicBezTo>
                      <a:pt x="609" y="594"/>
                      <a:pt x="600" y="558"/>
                      <a:pt x="577" y="538"/>
                    </a:cubicBezTo>
                    <a:cubicBezTo>
                      <a:pt x="541" y="503"/>
                      <a:pt x="482" y="513"/>
                      <a:pt x="440" y="493"/>
                    </a:cubicBezTo>
                    <a:cubicBezTo>
                      <a:pt x="428" y="487"/>
                      <a:pt x="415" y="481"/>
                      <a:pt x="404" y="472"/>
                    </a:cubicBezTo>
                    <a:cubicBezTo>
                      <a:pt x="404" y="471"/>
                      <a:pt x="403" y="470"/>
                      <a:pt x="401" y="469"/>
                    </a:cubicBezTo>
                    <a:lnTo>
                      <a:pt x="390" y="428"/>
                    </a:lnTo>
                    <a:cubicBezTo>
                      <a:pt x="426" y="401"/>
                      <a:pt x="451" y="355"/>
                      <a:pt x="455" y="302"/>
                    </a:cubicBezTo>
                    <a:cubicBezTo>
                      <a:pt x="469" y="298"/>
                      <a:pt x="479" y="280"/>
                      <a:pt x="479" y="257"/>
                    </a:cubicBezTo>
                    <a:cubicBezTo>
                      <a:pt x="479" y="237"/>
                      <a:pt x="472" y="220"/>
                      <a:pt x="460" y="214"/>
                    </a:cubicBezTo>
                    <a:cubicBezTo>
                      <a:pt x="462" y="174"/>
                      <a:pt x="465" y="135"/>
                      <a:pt x="465" y="135"/>
                    </a:cubicBezTo>
                    <a:cubicBezTo>
                      <a:pt x="470" y="42"/>
                      <a:pt x="377" y="1"/>
                      <a:pt x="309" y="0"/>
                    </a:cubicBezTo>
                    <a:cubicBezTo>
                      <a:pt x="239" y="-1"/>
                      <a:pt x="139" y="41"/>
                      <a:pt x="147" y="137"/>
                    </a:cubicBezTo>
                    <a:cubicBezTo>
                      <a:pt x="147" y="138"/>
                      <a:pt x="150" y="174"/>
                      <a:pt x="153" y="213"/>
                    </a:cubicBezTo>
                    <a:cubicBezTo>
                      <a:pt x="141" y="219"/>
                      <a:pt x="133" y="237"/>
                      <a:pt x="133" y="257"/>
                    </a:cubicBezTo>
                    <a:cubicBezTo>
                      <a:pt x="133" y="281"/>
                      <a:pt x="145" y="301"/>
                      <a:pt x="161" y="303"/>
                    </a:cubicBezTo>
                    <a:cubicBezTo>
                      <a:pt x="161" y="304"/>
                      <a:pt x="161" y="304"/>
                      <a:pt x="161" y="304"/>
                    </a:cubicBezTo>
                    <a:cubicBezTo>
                      <a:pt x="165" y="359"/>
                      <a:pt x="192" y="405"/>
                      <a:pt x="231" y="432"/>
                    </a:cubicBezTo>
                    <a:lnTo>
                      <a:pt x="220" y="474"/>
                    </a:lnTo>
                    <a:cubicBezTo>
                      <a:pt x="209" y="481"/>
                      <a:pt x="198" y="487"/>
                      <a:pt x="188" y="492"/>
                    </a:cubicBezTo>
                    <a:cubicBezTo>
                      <a:pt x="145" y="513"/>
                      <a:pt x="86" y="502"/>
                      <a:pt x="49" y="536"/>
                    </a:cubicBezTo>
                    <a:cubicBezTo>
                      <a:pt x="46" y="539"/>
                      <a:pt x="44" y="543"/>
                      <a:pt x="42" y="546"/>
                    </a:cubicBezTo>
                    <a:cubicBezTo>
                      <a:pt x="22" y="568"/>
                      <a:pt x="13" y="599"/>
                      <a:pt x="8" y="629"/>
                    </a:cubicBezTo>
                    <a:cubicBezTo>
                      <a:pt x="-2" y="684"/>
                      <a:pt x="-2" y="845"/>
                      <a:pt x="3" y="901"/>
                    </a:cubicBezTo>
                    <a:cubicBezTo>
                      <a:pt x="3" y="902"/>
                      <a:pt x="3" y="1269"/>
                      <a:pt x="3" y="1269"/>
                    </a:cubicBezTo>
                    <a:lnTo>
                      <a:pt x="339" y="1269"/>
                    </a:lnTo>
                    <a:lnTo>
                      <a:pt x="410" y="1274"/>
                    </a:lnTo>
                    <a:lnTo>
                      <a:pt x="620" y="1268"/>
                    </a:lnTo>
                    <a:cubicBezTo>
                      <a:pt x="620" y="1267"/>
                      <a:pt x="620" y="901"/>
                      <a:pt x="620" y="901"/>
                    </a:cubicBezTo>
                    <a:cubicBezTo>
                      <a:pt x="626" y="843"/>
                      <a:pt x="626" y="683"/>
                      <a:pt x="615" y="626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1" name="Freeform: Shape 52">
                <a:extLst>
                  <a:ext uri="{FF2B5EF4-FFF2-40B4-BE49-F238E27FC236}">
                    <a16:creationId xmlns:a16="http://schemas.microsoft.com/office/drawing/2014/main" id="{BDD15D5E-C96F-0646-93A8-932F18788895}"/>
                  </a:ext>
                </a:extLst>
              </p:cNvPr>
              <p:cNvSpPr/>
              <p:nvPr/>
            </p:nvSpPr>
            <p:spPr>
              <a:xfrm>
                <a:off x="15507394" y="1575181"/>
                <a:ext cx="795410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0" h="1192">
                    <a:moveTo>
                      <a:pt x="631" y="663"/>
                    </a:moveTo>
                    <a:cubicBezTo>
                      <a:pt x="626" y="632"/>
                      <a:pt x="616" y="596"/>
                      <a:pt x="593" y="574"/>
                    </a:cubicBezTo>
                    <a:cubicBezTo>
                      <a:pt x="556" y="539"/>
                      <a:pt x="495" y="549"/>
                      <a:pt x="451" y="529"/>
                    </a:cubicBezTo>
                    <a:cubicBezTo>
                      <a:pt x="439" y="523"/>
                      <a:pt x="427" y="517"/>
                      <a:pt x="416" y="509"/>
                    </a:cubicBezTo>
                    <a:cubicBezTo>
                      <a:pt x="415" y="508"/>
                      <a:pt x="414" y="507"/>
                      <a:pt x="412" y="505"/>
                    </a:cubicBezTo>
                    <a:lnTo>
                      <a:pt x="400" y="465"/>
                    </a:lnTo>
                    <a:cubicBezTo>
                      <a:pt x="438" y="436"/>
                      <a:pt x="464" y="391"/>
                      <a:pt x="467" y="337"/>
                    </a:cubicBezTo>
                    <a:cubicBezTo>
                      <a:pt x="481" y="334"/>
                      <a:pt x="492" y="315"/>
                      <a:pt x="492" y="293"/>
                    </a:cubicBezTo>
                    <a:cubicBezTo>
                      <a:pt x="492" y="273"/>
                      <a:pt x="485" y="256"/>
                      <a:pt x="472" y="250"/>
                    </a:cubicBezTo>
                    <a:lnTo>
                      <a:pt x="476" y="187"/>
                    </a:lnTo>
                    <a:cubicBezTo>
                      <a:pt x="482" y="162"/>
                      <a:pt x="490" y="137"/>
                      <a:pt x="490" y="111"/>
                    </a:cubicBezTo>
                    <a:cubicBezTo>
                      <a:pt x="489" y="77"/>
                      <a:pt x="472" y="46"/>
                      <a:pt x="450" y="22"/>
                    </a:cubicBezTo>
                    <a:cubicBezTo>
                      <a:pt x="446" y="17"/>
                      <a:pt x="441" y="13"/>
                      <a:pt x="435" y="10"/>
                    </a:cubicBezTo>
                    <a:cubicBezTo>
                      <a:pt x="425" y="6"/>
                      <a:pt x="415" y="9"/>
                      <a:pt x="405" y="14"/>
                    </a:cubicBezTo>
                    <a:cubicBezTo>
                      <a:pt x="397" y="20"/>
                      <a:pt x="390" y="28"/>
                      <a:pt x="382" y="36"/>
                    </a:cubicBezTo>
                    <a:cubicBezTo>
                      <a:pt x="364" y="24"/>
                      <a:pt x="345" y="13"/>
                      <a:pt x="324" y="6"/>
                    </a:cubicBezTo>
                    <a:cubicBezTo>
                      <a:pt x="268" y="-11"/>
                      <a:pt x="204" y="10"/>
                      <a:pt x="170" y="62"/>
                    </a:cubicBezTo>
                    <a:cubicBezTo>
                      <a:pt x="151" y="90"/>
                      <a:pt x="142" y="127"/>
                      <a:pt x="144" y="162"/>
                    </a:cubicBezTo>
                    <a:cubicBezTo>
                      <a:pt x="146" y="176"/>
                      <a:pt x="148" y="194"/>
                      <a:pt x="154" y="208"/>
                    </a:cubicBezTo>
                    <a:lnTo>
                      <a:pt x="157" y="249"/>
                    </a:lnTo>
                    <a:cubicBezTo>
                      <a:pt x="144" y="255"/>
                      <a:pt x="136" y="272"/>
                      <a:pt x="136" y="293"/>
                    </a:cubicBezTo>
                    <a:cubicBezTo>
                      <a:pt x="136" y="317"/>
                      <a:pt x="149" y="337"/>
                      <a:pt x="164" y="338"/>
                    </a:cubicBezTo>
                    <a:lnTo>
                      <a:pt x="165" y="341"/>
                    </a:lnTo>
                    <a:cubicBezTo>
                      <a:pt x="170" y="395"/>
                      <a:pt x="197" y="441"/>
                      <a:pt x="237" y="468"/>
                    </a:cubicBezTo>
                    <a:lnTo>
                      <a:pt x="225" y="510"/>
                    </a:lnTo>
                    <a:cubicBezTo>
                      <a:pt x="215" y="517"/>
                      <a:pt x="204" y="523"/>
                      <a:pt x="192" y="528"/>
                    </a:cubicBezTo>
                    <a:cubicBezTo>
                      <a:pt x="149" y="549"/>
                      <a:pt x="88" y="539"/>
                      <a:pt x="51" y="573"/>
                    </a:cubicBezTo>
                    <a:cubicBezTo>
                      <a:pt x="47" y="576"/>
                      <a:pt x="45" y="579"/>
                      <a:pt x="42" y="583"/>
                    </a:cubicBezTo>
                    <a:cubicBezTo>
                      <a:pt x="23" y="604"/>
                      <a:pt x="13" y="637"/>
                      <a:pt x="8" y="666"/>
                    </a:cubicBezTo>
                    <a:cubicBezTo>
                      <a:pt x="-2" y="722"/>
                      <a:pt x="-2" y="1132"/>
                      <a:pt x="3" y="1190"/>
                    </a:cubicBezTo>
                    <a:cubicBezTo>
                      <a:pt x="3" y="1191"/>
                      <a:pt x="3" y="1191"/>
                      <a:pt x="3" y="1192"/>
                    </a:cubicBezTo>
                    <a:lnTo>
                      <a:pt x="348" y="1192"/>
                    </a:lnTo>
                    <a:lnTo>
                      <a:pt x="348" y="1191"/>
                    </a:lnTo>
                    <a:lnTo>
                      <a:pt x="637" y="1191"/>
                    </a:lnTo>
                    <a:cubicBezTo>
                      <a:pt x="637" y="1190"/>
                      <a:pt x="637" y="1189"/>
                      <a:pt x="637" y="1189"/>
                    </a:cubicBezTo>
                    <a:cubicBezTo>
                      <a:pt x="642" y="1130"/>
                      <a:pt x="642" y="720"/>
                      <a:pt x="631" y="663"/>
                    </a:cubicBezTo>
                    <a:close/>
                  </a:path>
                </a:pathLst>
              </a:custGeom>
              <a:solidFill>
                <a:srgbClr val="5B308C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2" name="Freeform: Shape 53">
                <a:extLst>
                  <a:ext uri="{FF2B5EF4-FFF2-40B4-BE49-F238E27FC236}">
                    <a16:creationId xmlns:a16="http://schemas.microsoft.com/office/drawing/2014/main" id="{043C484C-FEC1-A449-BBEE-581DAF82BA5A}"/>
                  </a:ext>
                </a:extLst>
              </p:cNvPr>
              <p:cNvSpPr/>
              <p:nvPr/>
            </p:nvSpPr>
            <p:spPr>
              <a:xfrm>
                <a:off x="11735730" y="1647378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632" y="663"/>
                    </a:moveTo>
                    <a:cubicBezTo>
                      <a:pt x="626" y="631"/>
                      <a:pt x="616" y="595"/>
                      <a:pt x="593" y="574"/>
                    </a:cubicBezTo>
                    <a:cubicBezTo>
                      <a:pt x="556" y="539"/>
                      <a:pt x="495" y="549"/>
                      <a:pt x="451" y="529"/>
                    </a:cubicBezTo>
                    <a:cubicBezTo>
                      <a:pt x="439" y="524"/>
                      <a:pt x="427" y="517"/>
                      <a:pt x="416" y="508"/>
                    </a:cubicBezTo>
                    <a:cubicBezTo>
                      <a:pt x="415" y="508"/>
                      <a:pt x="414" y="507"/>
                      <a:pt x="412" y="505"/>
                    </a:cubicBezTo>
                    <a:lnTo>
                      <a:pt x="400" y="464"/>
                    </a:lnTo>
                    <a:cubicBezTo>
                      <a:pt x="438" y="437"/>
                      <a:pt x="464" y="391"/>
                      <a:pt x="467" y="338"/>
                    </a:cubicBezTo>
                    <a:cubicBezTo>
                      <a:pt x="481" y="334"/>
                      <a:pt x="492" y="316"/>
                      <a:pt x="492" y="292"/>
                    </a:cubicBezTo>
                    <a:cubicBezTo>
                      <a:pt x="492" y="273"/>
                      <a:pt x="484" y="256"/>
                      <a:pt x="472" y="249"/>
                    </a:cubicBezTo>
                    <a:lnTo>
                      <a:pt x="477" y="187"/>
                    </a:lnTo>
                    <a:cubicBezTo>
                      <a:pt x="482" y="162"/>
                      <a:pt x="491" y="136"/>
                      <a:pt x="490" y="111"/>
                    </a:cubicBezTo>
                    <a:cubicBezTo>
                      <a:pt x="489" y="77"/>
                      <a:pt x="472" y="46"/>
                      <a:pt x="450" y="22"/>
                    </a:cubicBezTo>
                    <a:cubicBezTo>
                      <a:pt x="446" y="18"/>
                      <a:pt x="441" y="13"/>
                      <a:pt x="435" y="10"/>
                    </a:cubicBezTo>
                    <a:cubicBezTo>
                      <a:pt x="425" y="7"/>
                      <a:pt x="415" y="8"/>
                      <a:pt x="405" y="14"/>
                    </a:cubicBezTo>
                    <a:cubicBezTo>
                      <a:pt x="397" y="20"/>
                      <a:pt x="390" y="28"/>
                      <a:pt x="382" y="36"/>
                    </a:cubicBezTo>
                    <a:cubicBezTo>
                      <a:pt x="363" y="25"/>
                      <a:pt x="344" y="14"/>
                      <a:pt x="325" y="7"/>
                    </a:cubicBezTo>
                    <a:cubicBezTo>
                      <a:pt x="269" y="-12"/>
                      <a:pt x="204" y="11"/>
                      <a:pt x="170" y="62"/>
                    </a:cubicBezTo>
                    <a:cubicBezTo>
                      <a:pt x="151" y="90"/>
                      <a:pt x="142" y="127"/>
                      <a:pt x="145" y="162"/>
                    </a:cubicBezTo>
                    <a:cubicBezTo>
                      <a:pt x="146" y="176"/>
                      <a:pt x="148" y="193"/>
                      <a:pt x="154" y="209"/>
                    </a:cubicBezTo>
                    <a:lnTo>
                      <a:pt x="158" y="249"/>
                    </a:lnTo>
                    <a:cubicBezTo>
                      <a:pt x="145" y="254"/>
                      <a:pt x="136" y="272"/>
                      <a:pt x="136" y="292"/>
                    </a:cubicBezTo>
                    <a:cubicBezTo>
                      <a:pt x="136" y="317"/>
                      <a:pt x="149" y="337"/>
                      <a:pt x="164" y="338"/>
                    </a:cubicBezTo>
                    <a:lnTo>
                      <a:pt x="166" y="340"/>
                    </a:lnTo>
                    <a:cubicBezTo>
                      <a:pt x="170" y="396"/>
                      <a:pt x="197" y="442"/>
                      <a:pt x="237" y="468"/>
                    </a:cubicBezTo>
                    <a:lnTo>
                      <a:pt x="226" y="510"/>
                    </a:lnTo>
                    <a:cubicBezTo>
                      <a:pt x="215" y="518"/>
                      <a:pt x="203" y="524"/>
                      <a:pt x="192" y="529"/>
                    </a:cubicBezTo>
                    <a:cubicBezTo>
                      <a:pt x="149" y="549"/>
                      <a:pt x="88" y="539"/>
                      <a:pt x="51" y="573"/>
                    </a:cubicBezTo>
                    <a:cubicBezTo>
                      <a:pt x="48" y="576"/>
                      <a:pt x="45" y="579"/>
                      <a:pt x="42" y="582"/>
                    </a:cubicBezTo>
                    <a:cubicBezTo>
                      <a:pt x="23" y="604"/>
                      <a:pt x="13" y="636"/>
                      <a:pt x="8" y="666"/>
                    </a:cubicBezTo>
                    <a:cubicBezTo>
                      <a:pt x="-2" y="722"/>
                      <a:pt x="-2" y="1133"/>
                      <a:pt x="3" y="1189"/>
                    </a:cubicBezTo>
                    <a:cubicBezTo>
                      <a:pt x="3" y="1190"/>
                      <a:pt x="3" y="1191"/>
                      <a:pt x="3" y="1192"/>
                    </a:cubicBezTo>
                    <a:lnTo>
                      <a:pt x="349" y="1192"/>
                    </a:lnTo>
                    <a:lnTo>
                      <a:pt x="349" y="1190"/>
                    </a:lnTo>
                    <a:lnTo>
                      <a:pt x="637" y="1190"/>
                    </a:lnTo>
                    <a:lnTo>
                      <a:pt x="637" y="1189"/>
                    </a:lnTo>
                    <a:cubicBezTo>
                      <a:pt x="642" y="1131"/>
                      <a:pt x="642" y="720"/>
                      <a:pt x="632" y="663"/>
                    </a:cubicBezTo>
                    <a:close/>
                  </a:path>
                </a:pathLst>
              </a:custGeom>
              <a:solidFill>
                <a:srgbClr val="3C175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3" name="Freeform: Shape 54">
                <a:extLst>
                  <a:ext uri="{FF2B5EF4-FFF2-40B4-BE49-F238E27FC236}">
                    <a16:creationId xmlns:a16="http://schemas.microsoft.com/office/drawing/2014/main" id="{2AFD712A-884F-644B-B2BA-591BF36927CB}"/>
                  </a:ext>
                </a:extLst>
              </p:cNvPr>
              <p:cNvSpPr/>
              <p:nvPr/>
            </p:nvSpPr>
            <p:spPr>
              <a:xfrm>
                <a:off x="14628584" y="1613769"/>
                <a:ext cx="796655" cy="14825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192">
                    <a:moveTo>
                      <a:pt x="632" y="662"/>
                    </a:moveTo>
                    <a:cubicBezTo>
                      <a:pt x="626" y="631"/>
                      <a:pt x="617" y="595"/>
                      <a:pt x="594" y="573"/>
                    </a:cubicBezTo>
                    <a:cubicBezTo>
                      <a:pt x="557" y="539"/>
                      <a:pt x="495" y="549"/>
                      <a:pt x="451" y="528"/>
                    </a:cubicBezTo>
                    <a:cubicBezTo>
                      <a:pt x="440" y="523"/>
                      <a:pt x="427" y="516"/>
                      <a:pt x="416" y="508"/>
                    </a:cubicBezTo>
                    <a:cubicBezTo>
                      <a:pt x="415" y="508"/>
                      <a:pt x="414" y="506"/>
                      <a:pt x="413" y="504"/>
                    </a:cubicBezTo>
                    <a:lnTo>
                      <a:pt x="401" y="464"/>
                    </a:lnTo>
                    <a:cubicBezTo>
                      <a:pt x="439" y="436"/>
                      <a:pt x="464" y="391"/>
                      <a:pt x="468" y="337"/>
                    </a:cubicBezTo>
                    <a:cubicBezTo>
                      <a:pt x="481" y="333"/>
                      <a:pt x="493" y="315"/>
                      <a:pt x="493" y="292"/>
                    </a:cubicBezTo>
                    <a:cubicBezTo>
                      <a:pt x="493" y="272"/>
                      <a:pt x="485" y="256"/>
                      <a:pt x="473" y="249"/>
                    </a:cubicBezTo>
                    <a:lnTo>
                      <a:pt x="477" y="187"/>
                    </a:lnTo>
                    <a:cubicBezTo>
                      <a:pt x="483" y="161"/>
                      <a:pt x="491" y="136"/>
                      <a:pt x="490" y="110"/>
                    </a:cubicBezTo>
                    <a:cubicBezTo>
                      <a:pt x="489" y="77"/>
                      <a:pt x="472" y="46"/>
                      <a:pt x="451" y="22"/>
                    </a:cubicBezTo>
                    <a:cubicBezTo>
                      <a:pt x="446" y="17"/>
                      <a:pt x="441" y="12"/>
                      <a:pt x="435" y="10"/>
                    </a:cubicBezTo>
                    <a:cubicBezTo>
                      <a:pt x="426" y="6"/>
                      <a:pt x="415" y="8"/>
                      <a:pt x="406" y="14"/>
                    </a:cubicBezTo>
                    <a:cubicBezTo>
                      <a:pt x="397" y="19"/>
                      <a:pt x="390" y="28"/>
                      <a:pt x="383" y="35"/>
                    </a:cubicBezTo>
                    <a:cubicBezTo>
                      <a:pt x="365" y="24"/>
                      <a:pt x="346" y="13"/>
                      <a:pt x="325" y="6"/>
                    </a:cubicBezTo>
                    <a:cubicBezTo>
                      <a:pt x="269" y="-12"/>
                      <a:pt x="205" y="11"/>
                      <a:pt x="170" y="61"/>
                    </a:cubicBezTo>
                    <a:cubicBezTo>
                      <a:pt x="151" y="89"/>
                      <a:pt x="142" y="126"/>
                      <a:pt x="145" y="162"/>
                    </a:cubicBezTo>
                    <a:cubicBezTo>
                      <a:pt x="146" y="176"/>
                      <a:pt x="149" y="193"/>
                      <a:pt x="155" y="208"/>
                    </a:cubicBezTo>
                    <a:lnTo>
                      <a:pt x="158" y="248"/>
                    </a:lnTo>
                    <a:cubicBezTo>
                      <a:pt x="145" y="254"/>
                      <a:pt x="137" y="271"/>
                      <a:pt x="137" y="292"/>
                    </a:cubicBezTo>
                    <a:cubicBezTo>
                      <a:pt x="137" y="317"/>
                      <a:pt x="149" y="337"/>
                      <a:pt x="165" y="337"/>
                    </a:cubicBezTo>
                    <a:lnTo>
                      <a:pt x="166" y="340"/>
                    </a:lnTo>
                    <a:cubicBezTo>
                      <a:pt x="170" y="395"/>
                      <a:pt x="198" y="441"/>
                      <a:pt x="237" y="468"/>
                    </a:cubicBezTo>
                    <a:lnTo>
                      <a:pt x="226" y="509"/>
                    </a:lnTo>
                    <a:cubicBezTo>
                      <a:pt x="216" y="517"/>
                      <a:pt x="205" y="523"/>
                      <a:pt x="192" y="528"/>
                    </a:cubicBezTo>
                    <a:cubicBezTo>
                      <a:pt x="149" y="548"/>
                      <a:pt x="88" y="539"/>
                      <a:pt x="51" y="572"/>
                    </a:cubicBezTo>
                    <a:cubicBezTo>
                      <a:pt x="48" y="576"/>
                      <a:pt x="45" y="578"/>
                      <a:pt x="43" y="582"/>
                    </a:cubicBezTo>
                    <a:cubicBezTo>
                      <a:pt x="23" y="603"/>
                      <a:pt x="14" y="636"/>
                      <a:pt x="8" y="665"/>
                    </a:cubicBezTo>
                    <a:cubicBezTo>
                      <a:pt x="-2" y="722"/>
                      <a:pt x="-2" y="1132"/>
                      <a:pt x="3" y="1189"/>
                    </a:cubicBezTo>
                    <a:cubicBezTo>
                      <a:pt x="3" y="1190"/>
                      <a:pt x="3" y="1191"/>
                      <a:pt x="3" y="1192"/>
                    </a:cubicBezTo>
                    <a:lnTo>
                      <a:pt x="349" y="1192"/>
                    </a:lnTo>
                    <a:lnTo>
                      <a:pt x="349" y="1190"/>
                    </a:lnTo>
                    <a:lnTo>
                      <a:pt x="637" y="1190"/>
                    </a:lnTo>
                    <a:cubicBezTo>
                      <a:pt x="637" y="1190"/>
                      <a:pt x="638" y="1189"/>
                      <a:pt x="638" y="1188"/>
                    </a:cubicBezTo>
                    <a:cubicBezTo>
                      <a:pt x="642" y="1131"/>
                      <a:pt x="642" y="719"/>
                      <a:pt x="632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4" name="Freeform: Shape 55">
                <a:extLst>
                  <a:ext uri="{FF2B5EF4-FFF2-40B4-BE49-F238E27FC236}">
                    <a16:creationId xmlns:a16="http://schemas.microsoft.com/office/drawing/2014/main" id="{3F9C3899-62BA-0D40-8B52-19EDFA1013E3}"/>
                  </a:ext>
                </a:extLst>
              </p:cNvPr>
              <p:cNvSpPr/>
              <p:nvPr/>
            </p:nvSpPr>
            <p:spPr>
              <a:xfrm>
                <a:off x="13465965" y="1784303"/>
                <a:ext cx="796655" cy="12472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1" h="1003">
                    <a:moveTo>
                      <a:pt x="633" y="707"/>
                    </a:moveTo>
                    <a:cubicBezTo>
                      <a:pt x="627" y="673"/>
                      <a:pt x="617" y="635"/>
                      <a:pt x="594" y="612"/>
                    </a:cubicBezTo>
                    <a:cubicBezTo>
                      <a:pt x="584" y="602"/>
                      <a:pt x="571" y="596"/>
                      <a:pt x="558" y="591"/>
                    </a:cubicBezTo>
                    <a:cubicBezTo>
                      <a:pt x="550" y="562"/>
                      <a:pt x="535" y="532"/>
                      <a:pt x="543" y="505"/>
                    </a:cubicBezTo>
                    <a:cubicBezTo>
                      <a:pt x="547" y="488"/>
                      <a:pt x="559" y="478"/>
                      <a:pt x="560" y="460"/>
                    </a:cubicBezTo>
                    <a:cubicBezTo>
                      <a:pt x="562" y="444"/>
                      <a:pt x="553" y="429"/>
                      <a:pt x="545" y="415"/>
                    </a:cubicBezTo>
                    <a:cubicBezTo>
                      <a:pt x="538" y="402"/>
                      <a:pt x="531" y="384"/>
                      <a:pt x="538" y="369"/>
                    </a:cubicBezTo>
                    <a:cubicBezTo>
                      <a:pt x="541" y="365"/>
                      <a:pt x="544" y="361"/>
                      <a:pt x="546" y="356"/>
                    </a:cubicBezTo>
                    <a:cubicBezTo>
                      <a:pt x="555" y="338"/>
                      <a:pt x="540" y="317"/>
                      <a:pt x="530" y="299"/>
                    </a:cubicBezTo>
                    <a:cubicBezTo>
                      <a:pt x="493" y="240"/>
                      <a:pt x="505" y="143"/>
                      <a:pt x="463" y="90"/>
                    </a:cubicBezTo>
                    <a:cubicBezTo>
                      <a:pt x="447" y="70"/>
                      <a:pt x="426" y="60"/>
                      <a:pt x="406" y="51"/>
                    </a:cubicBezTo>
                    <a:cubicBezTo>
                      <a:pt x="381" y="39"/>
                      <a:pt x="355" y="26"/>
                      <a:pt x="330" y="14"/>
                    </a:cubicBezTo>
                    <a:cubicBezTo>
                      <a:pt x="297" y="-2"/>
                      <a:pt x="258" y="-6"/>
                      <a:pt x="225" y="10"/>
                    </a:cubicBezTo>
                    <a:cubicBezTo>
                      <a:pt x="207" y="19"/>
                      <a:pt x="173" y="65"/>
                      <a:pt x="180" y="90"/>
                    </a:cubicBezTo>
                    <a:cubicBezTo>
                      <a:pt x="166" y="108"/>
                      <a:pt x="156" y="132"/>
                      <a:pt x="153" y="156"/>
                    </a:cubicBezTo>
                    <a:lnTo>
                      <a:pt x="138" y="166"/>
                    </a:lnTo>
                    <a:cubicBezTo>
                      <a:pt x="112" y="181"/>
                      <a:pt x="105" y="227"/>
                      <a:pt x="125" y="254"/>
                    </a:cubicBezTo>
                    <a:cubicBezTo>
                      <a:pt x="130" y="260"/>
                      <a:pt x="137" y="267"/>
                      <a:pt x="139" y="275"/>
                    </a:cubicBezTo>
                    <a:cubicBezTo>
                      <a:pt x="141" y="280"/>
                      <a:pt x="141" y="287"/>
                      <a:pt x="140" y="292"/>
                    </a:cubicBezTo>
                    <a:cubicBezTo>
                      <a:pt x="139" y="294"/>
                      <a:pt x="139" y="296"/>
                      <a:pt x="139" y="297"/>
                    </a:cubicBezTo>
                    <a:cubicBezTo>
                      <a:pt x="136" y="309"/>
                      <a:pt x="128" y="318"/>
                      <a:pt x="121" y="326"/>
                    </a:cubicBezTo>
                    <a:cubicBezTo>
                      <a:pt x="108" y="337"/>
                      <a:pt x="93" y="347"/>
                      <a:pt x="87" y="367"/>
                    </a:cubicBezTo>
                    <a:cubicBezTo>
                      <a:pt x="80" y="395"/>
                      <a:pt x="100" y="423"/>
                      <a:pt x="118" y="442"/>
                    </a:cubicBezTo>
                    <a:cubicBezTo>
                      <a:pt x="109" y="471"/>
                      <a:pt x="81" y="486"/>
                      <a:pt x="76" y="517"/>
                    </a:cubicBezTo>
                    <a:cubicBezTo>
                      <a:pt x="72" y="545"/>
                      <a:pt x="89" y="570"/>
                      <a:pt x="107" y="585"/>
                    </a:cubicBezTo>
                    <a:cubicBezTo>
                      <a:pt x="87" y="590"/>
                      <a:pt x="67" y="597"/>
                      <a:pt x="51" y="612"/>
                    </a:cubicBezTo>
                    <a:cubicBezTo>
                      <a:pt x="49" y="615"/>
                      <a:pt x="46" y="619"/>
                      <a:pt x="43" y="622"/>
                    </a:cubicBezTo>
                    <a:cubicBezTo>
                      <a:pt x="23" y="644"/>
                      <a:pt x="14" y="680"/>
                      <a:pt x="9" y="710"/>
                    </a:cubicBezTo>
                    <a:cubicBezTo>
                      <a:pt x="-2" y="770"/>
                      <a:pt x="-1" y="940"/>
                      <a:pt x="3" y="1001"/>
                    </a:cubicBezTo>
                    <a:lnTo>
                      <a:pt x="4" y="1003"/>
                    </a:lnTo>
                    <a:lnTo>
                      <a:pt x="349" y="1003"/>
                    </a:lnTo>
                    <a:lnTo>
                      <a:pt x="349" y="1001"/>
                    </a:lnTo>
                    <a:lnTo>
                      <a:pt x="638" y="1001"/>
                    </a:lnTo>
                    <a:lnTo>
                      <a:pt x="638" y="999"/>
                    </a:lnTo>
                    <a:cubicBezTo>
                      <a:pt x="643" y="938"/>
                      <a:pt x="643" y="767"/>
                      <a:pt x="633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5" name="Freeform: Shape 56">
                <a:extLst>
                  <a:ext uri="{FF2B5EF4-FFF2-40B4-BE49-F238E27FC236}">
                    <a16:creationId xmlns:a16="http://schemas.microsoft.com/office/drawing/2014/main" id="{06CEAAEC-0088-B14A-8F7E-ED52A6B45225}"/>
                  </a:ext>
                </a:extLst>
              </p:cNvPr>
              <p:cNvSpPr/>
              <p:nvPr/>
            </p:nvSpPr>
            <p:spPr>
              <a:xfrm>
                <a:off x="16084969" y="1877661"/>
                <a:ext cx="797900" cy="12485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2" h="1004">
                    <a:moveTo>
                      <a:pt x="633" y="708"/>
                    </a:moveTo>
                    <a:cubicBezTo>
                      <a:pt x="627" y="674"/>
                      <a:pt x="616" y="635"/>
                      <a:pt x="593" y="613"/>
                    </a:cubicBezTo>
                    <a:cubicBezTo>
                      <a:pt x="583" y="603"/>
                      <a:pt x="571" y="597"/>
                      <a:pt x="558" y="592"/>
                    </a:cubicBezTo>
                    <a:cubicBezTo>
                      <a:pt x="550" y="563"/>
                      <a:pt x="534" y="533"/>
                      <a:pt x="542" y="506"/>
                    </a:cubicBezTo>
                    <a:cubicBezTo>
                      <a:pt x="547" y="489"/>
                      <a:pt x="559" y="478"/>
                      <a:pt x="560" y="461"/>
                    </a:cubicBezTo>
                    <a:cubicBezTo>
                      <a:pt x="562" y="444"/>
                      <a:pt x="553" y="430"/>
                      <a:pt x="545" y="416"/>
                    </a:cubicBezTo>
                    <a:cubicBezTo>
                      <a:pt x="538" y="403"/>
                      <a:pt x="532" y="384"/>
                      <a:pt x="538" y="370"/>
                    </a:cubicBezTo>
                    <a:cubicBezTo>
                      <a:pt x="540" y="366"/>
                      <a:pt x="543" y="362"/>
                      <a:pt x="546" y="357"/>
                    </a:cubicBezTo>
                    <a:cubicBezTo>
                      <a:pt x="555" y="339"/>
                      <a:pt x="539" y="317"/>
                      <a:pt x="529" y="300"/>
                    </a:cubicBezTo>
                    <a:cubicBezTo>
                      <a:pt x="493" y="241"/>
                      <a:pt x="505" y="144"/>
                      <a:pt x="462" y="91"/>
                    </a:cubicBezTo>
                    <a:cubicBezTo>
                      <a:pt x="447" y="71"/>
                      <a:pt x="427" y="61"/>
                      <a:pt x="406" y="51"/>
                    </a:cubicBezTo>
                    <a:lnTo>
                      <a:pt x="330" y="14"/>
                    </a:lnTo>
                    <a:cubicBezTo>
                      <a:pt x="297" y="-1"/>
                      <a:pt x="259" y="-6"/>
                      <a:pt x="224" y="11"/>
                    </a:cubicBezTo>
                    <a:cubicBezTo>
                      <a:pt x="207" y="20"/>
                      <a:pt x="172" y="65"/>
                      <a:pt x="180" y="91"/>
                    </a:cubicBezTo>
                    <a:cubicBezTo>
                      <a:pt x="166" y="109"/>
                      <a:pt x="156" y="132"/>
                      <a:pt x="152" y="157"/>
                    </a:cubicBezTo>
                    <a:lnTo>
                      <a:pt x="137" y="167"/>
                    </a:lnTo>
                    <a:cubicBezTo>
                      <a:pt x="112" y="182"/>
                      <a:pt x="105" y="228"/>
                      <a:pt x="125" y="255"/>
                    </a:cubicBezTo>
                    <a:cubicBezTo>
                      <a:pt x="130" y="261"/>
                      <a:pt x="136" y="267"/>
                      <a:pt x="139" y="276"/>
                    </a:cubicBezTo>
                    <a:cubicBezTo>
                      <a:pt x="141" y="281"/>
                      <a:pt x="141" y="288"/>
                      <a:pt x="140" y="293"/>
                    </a:cubicBezTo>
                    <a:cubicBezTo>
                      <a:pt x="139" y="295"/>
                      <a:pt x="139" y="296"/>
                      <a:pt x="138" y="298"/>
                    </a:cubicBezTo>
                    <a:cubicBezTo>
                      <a:pt x="135" y="309"/>
                      <a:pt x="128" y="319"/>
                      <a:pt x="120" y="327"/>
                    </a:cubicBezTo>
                    <a:cubicBezTo>
                      <a:pt x="108" y="338"/>
                      <a:pt x="93" y="348"/>
                      <a:pt x="88" y="368"/>
                    </a:cubicBezTo>
                    <a:cubicBezTo>
                      <a:pt x="80" y="396"/>
                      <a:pt x="100" y="424"/>
                      <a:pt x="118" y="443"/>
                    </a:cubicBezTo>
                    <a:cubicBezTo>
                      <a:pt x="109" y="472"/>
                      <a:pt x="81" y="487"/>
                      <a:pt x="76" y="518"/>
                    </a:cubicBezTo>
                    <a:cubicBezTo>
                      <a:pt x="72" y="545"/>
                      <a:pt x="89" y="571"/>
                      <a:pt x="107" y="585"/>
                    </a:cubicBezTo>
                    <a:cubicBezTo>
                      <a:pt x="86" y="591"/>
                      <a:pt x="67" y="598"/>
                      <a:pt x="52" y="612"/>
                    </a:cubicBezTo>
                    <a:cubicBezTo>
                      <a:pt x="48" y="616"/>
                      <a:pt x="45" y="619"/>
                      <a:pt x="43" y="622"/>
                    </a:cubicBezTo>
                    <a:cubicBezTo>
                      <a:pt x="23" y="645"/>
                      <a:pt x="15" y="680"/>
                      <a:pt x="8" y="711"/>
                    </a:cubicBezTo>
                    <a:cubicBezTo>
                      <a:pt x="-2" y="771"/>
                      <a:pt x="-2" y="941"/>
                      <a:pt x="3" y="1001"/>
                    </a:cubicBezTo>
                    <a:lnTo>
                      <a:pt x="3" y="1004"/>
                    </a:lnTo>
                    <a:lnTo>
                      <a:pt x="349" y="1004"/>
                    </a:lnTo>
                    <a:lnTo>
                      <a:pt x="349" y="1002"/>
                    </a:lnTo>
                    <a:lnTo>
                      <a:pt x="638" y="1002"/>
                    </a:lnTo>
                    <a:lnTo>
                      <a:pt x="638" y="1000"/>
                    </a:lnTo>
                    <a:cubicBezTo>
                      <a:pt x="643" y="939"/>
                      <a:pt x="643" y="768"/>
                      <a:pt x="633" y="708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6" name="Freeform: Shape 57">
                <a:extLst>
                  <a:ext uri="{FF2B5EF4-FFF2-40B4-BE49-F238E27FC236}">
                    <a16:creationId xmlns:a16="http://schemas.microsoft.com/office/drawing/2014/main" id="{FDFC34BA-54A2-5045-AE5E-03A3BFBB51DA}"/>
                  </a:ext>
                </a:extLst>
              </p:cNvPr>
              <p:cNvSpPr/>
              <p:nvPr/>
            </p:nvSpPr>
            <p:spPr>
              <a:xfrm>
                <a:off x="15099105" y="2257317"/>
                <a:ext cx="775494" cy="10493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4" h="844">
                    <a:moveTo>
                      <a:pt x="615" y="585"/>
                    </a:moveTo>
                    <a:cubicBezTo>
                      <a:pt x="609" y="556"/>
                      <a:pt x="600" y="521"/>
                      <a:pt x="578" y="502"/>
                    </a:cubicBezTo>
                    <a:cubicBezTo>
                      <a:pt x="541" y="470"/>
                      <a:pt x="481" y="479"/>
                      <a:pt x="439" y="460"/>
                    </a:cubicBezTo>
                    <a:cubicBezTo>
                      <a:pt x="427" y="455"/>
                      <a:pt x="415" y="449"/>
                      <a:pt x="405" y="441"/>
                    </a:cubicBezTo>
                    <a:cubicBezTo>
                      <a:pt x="404" y="441"/>
                      <a:pt x="403" y="440"/>
                      <a:pt x="401" y="438"/>
                    </a:cubicBezTo>
                    <a:lnTo>
                      <a:pt x="390" y="400"/>
                    </a:lnTo>
                    <a:cubicBezTo>
                      <a:pt x="426" y="374"/>
                      <a:pt x="451" y="331"/>
                      <a:pt x="455" y="282"/>
                    </a:cubicBezTo>
                    <a:cubicBezTo>
                      <a:pt x="468" y="279"/>
                      <a:pt x="479" y="261"/>
                      <a:pt x="479" y="240"/>
                    </a:cubicBezTo>
                    <a:cubicBezTo>
                      <a:pt x="479" y="221"/>
                      <a:pt x="471" y="206"/>
                      <a:pt x="460" y="200"/>
                    </a:cubicBezTo>
                    <a:cubicBezTo>
                      <a:pt x="462" y="163"/>
                      <a:pt x="465" y="126"/>
                      <a:pt x="465" y="126"/>
                    </a:cubicBezTo>
                    <a:cubicBezTo>
                      <a:pt x="470" y="40"/>
                      <a:pt x="376" y="1"/>
                      <a:pt x="308" y="0"/>
                    </a:cubicBezTo>
                    <a:cubicBezTo>
                      <a:pt x="239" y="-2"/>
                      <a:pt x="139" y="39"/>
                      <a:pt x="146" y="129"/>
                    </a:cubicBezTo>
                    <a:cubicBezTo>
                      <a:pt x="146" y="129"/>
                      <a:pt x="150" y="163"/>
                      <a:pt x="153" y="199"/>
                    </a:cubicBezTo>
                    <a:cubicBezTo>
                      <a:pt x="142" y="205"/>
                      <a:pt x="133" y="220"/>
                      <a:pt x="133" y="240"/>
                    </a:cubicBezTo>
                    <a:cubicBezTo>
                      <a:pt x="133" y="263"/>
                      <a:pt x="145" y="282"/>
                      <a:pt x="160" y="282"/>
                    </a:cubicBezTo>
                    <a:cubicBezTo>
                      <a:pt x="160" y="284"/>
                      <a:pt x="161" y="285"/>
                      <a:pt x="161" y="285"/>
                    </a:cubicBezTo>
                    <a:cubicBezTo>
                      <a:pt x="166" y="336"/>
                      <a:pt x="192" y="379"/>
                      <a:pt x="231" y="404"/>
                    </a:cubicBezTo>
                    <a:lnTo>
                      <a:pt x="220" y="442"/>
                    </a:lnTo>
                    <a:cubicBezTo>
                      <a:pt x="209" y="449"/>
                      <a:pt x="198" y="455"/>
                      <a:pt x="187" y="460"/>
                    </a:cubicBezTo>
                    <a:cubicBezTo>
                      <a:pt x="145" y="478"/>
                      <a:pt x="86" y="470"/>
                      <a:pt x="49" y="502"/>
                    </a:cubicBezTo>
                    <a:cubicBezTo>
                      <a:pt x="46" y="504"/>
                      <a:pt x="43" y="507"/>
                      <a:pt x="41" y="510"/>
                    </a:cubicBezTo>
                    <a:cubicBezTo>
                      <a:pt x="22" y="530"/>
                      <a:pt x="13" y="560"/>
                      <a:pt x="8" y="588"/>
                    </a:cubicBezTo>
                    <a:cubicBezTo>
                      <a:pt x="-2" y="640"/>
                      <a:pt x="-2" y="789"/>
                      <a:pt x="2" y="842"/>
                    </a:cubicBezTo>
                    <a:cubicBezTo>
                      <a:pt x="3" y="843"/>
                      <a:pt x="3" y="843"/>
                      <a:pt x="3" y="844"/>
                    </a:cubicBezTo>
                    <a:lnTo>
                      <a:pt x="339" y="844"/>
                    </a:lnTo>
                    <a:lnTo>
                      <a:pt x="339" y="843"/>
                    </a:lnTo>
                    <a:lnTo>
                      <a:pt x="620" y="843"/>
                    </a:lnTo>
                    <a:cubicBezTo>
                      <a:pt x="621" y="842"/>
                      <a:pt x="621" y="842"/>
                      <a:pt x="621" y="842"/>
                    </a:cubicBezTo>
                    <a:cubicBezTo>
                      <a:pt x="625" y="787"/>
                      <a:pt x="625" y="638"/>
                      <a:pt x="615" y="585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7" name="Freeform: Shape 58">
                <a:extLst>
                  <a:ext uri="{FF2B5EF4-FFF2-40B4-BE49-F238E27FC236}">
                    <a16:creationId xmlns:a16="http://schemas.microsoft.com/office/drawing/2014/main" id="{F720C7BB-CE08-A04E-AA34-014D768A5F7A}"/>
                  </a:ext>
                </a:extLst>
              </p:cNvPr>
              <p:cNvSpPr/>
              <p:nvPr/>
            </p:nvSpPr>
            <p:spPr>
              <a:xfrm>
                <a:off x="16637649" y="2023300"/>
                <a:ext cx="749354" cy="1086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874">
                    <a:moveTo>
                      <a:pt x="594" y="696"/>
                    </a:moveTo>
                    <a:cubicBezTo>
                      <a:pt x="589" y="665"/>
                      <a:pt x="579" y="629"/>
                      <a:pt x="558" y="608"/>
                    </a:cubicBezTo>
                    <a:cubicBezTo>
                      <a:pt x="523" y="574"/>
                      <a:pt x="466" y="583"/>
                      <a:pt x="424" y="563"/>
                    </a:cubicBezTo>
                    <a:cubicBezTo>
                      <a:pt x="413" y="557"/>
                      <a:pt x="401" y="551"/>
                      <a:pt x="391" y="542"/>
                    </a:cubicBezTo>
                    <a:cubicBezTo>
                      <a:pt x="391" y="542"/>
                      <a:pt x="389" y="541"/>
                      <a:pt x="387" y="539"/>
                    </a:cubicBezTo>
                    <a:lnTo>
                      <a:pt x="383" y="523"/>
                    </a:lnTo>
                    <a:cubicBezTo>
                      <a:pt x="400" y="527"/>
                      <a:pt x="419" y="531"/>
                      <a:pt x="421" y="532"/>
                    </a:cubicBezTo>
                    <a:cubicBezTo>
                      <a:pt x="455" y="540"/>
                      <a:pt x="492" y="548"/>
                      <a:pt x="525" y="539"/>
                    </a:cubicBezTo>
                    <a:cubicBezTo>
                      <a:pt x="536" y="537"/>
                      <a:pt x="546" y="532"/>
                      <a:pt x="551" y="522"/>
                    </a:cubicBezTo>
                    <a:cubicBezTo>
                      <a:pt x="561" y="504"/>
                      <a:pt x="554" y="479"/>
                      <a:pt x="548" y="461"/>
                    </a:cubicBezTo>
                    <a:cubicBezTo>
                      <a:pt x="540" y="433"/>
                      <a:pt x="527" y="407"/>
                      <a:pt x="522" y="377"/>
                    </a:cubicBezTo>
                    <a:cubicBezTo>
                      <a:pt x="512" y="330"/>
                      <a:pt x="531" y="289"/>
                      <a:pt x="531" y="242"/>
                    </a:cubicBezTo>
                    <a:cubicBezTo>
                      <a:pt x="532" y="199"/>
                      <a:pt x="518" y="155"/>
                      <a:pt x="500" y="118"/>
                    </a:cubicBezTo>
                    <a:cubicBezTo>
                      <a:pt x="489" y="92"/>
                      <a:pt x="481" y="64"/>
                      <a:pt x="467" y="41"/>
                    </a:cubicBezTo>
                    <a:cubicBezTo>
                      <a:pt x="441" y="0"/>
                      <a:pt x="394" y="3"/>
                      <a:pt x="356" y="5"/>
                    </a:cubicBezTo>
                    <a:cubicBezTo>
                      <a:pt x="308" y="7"/>
                      <a:pt x="252" y="-13"/>
                      <a:pt x="207" y="14"/>
                    </a:cubicBezTo>
                    <a:cubicBezTo>
                      <a:pt x="171" y="36"/>
                      <a:pt x="153" y="83"/>
                      <a:pt x="138" y="125"/>
                    </a:cubicBezTo>
                    <a:cubicBezTo>
                      <a:pt x="124" y="162"/>
                      <a:pt x="107" y="199"/>
                      <a:pt x="108" y="239"/>
                    </a:cubicBezTo>
                    <a:cubicBezTo>
                      <a:pt x="108" y="286"/>
                      <a:pt x="127" y="327"/>
                      <a:pt x="118" y="376"/>
                    </a:cubicBezTo>
                    <a:cubicBezTo>
                      <a:pt x="112" y="405"/>
                      <a:pt x="101" y="431"/>
                      <a:pt x="91" y="459"/>
                    </a:cubicBezTo>
                    <a:cubicBezTo>
                      <a:pt x="85" y="477"/>
                      <a:pt x="78" y="502"/>
                      <a:pt x="88" y="520"/>
                    </a:cubicBezTo>
                    <a:cubicBezTo>
                      <a:pt x="94" y="530"/>
                      <a:pt x="104" y="535"/>
                      <a:pt x="114" y="538"/>
                    </a:cubicBezTo>
                    <a:cubicBezTo>
                      <a:pt x="147" y="546"/>
                      <a:pt x="183" y="538"/>
                      <a:pt x="216" y="531"/>
                    </a:cubicBezTo>
                    <a:lnTo>
                      <a:pt x="212" y="544"/>
                    </a:lnTo>
                    <a:cubicBezTo>
                      <a:pt x="203" y="552"/>
                      <a:pt x="192" y="557"/>
                      <a:pt x="181" y="563"/>
                    </a:cubicBezTo>
                    <a:cubicBezTo>
                      <a:pt x="141" y="583"/>
                      <a:pt x="83" y="574"/>
                      <a:pt x="49" y="607"/>
                    </a:cubicBezTo>
                    <a:cubicBezTo>
                      <a:pt x="45" y="610"/>
                      <a:pt x="43" y="613"/>
                      <a:pt x="40" y="616"/>
                    </a:cubicBezTo>
                    <a:cubicBezTo>
                      <a:pt x="22" y="638"/>
                      <a:pt x="14" y="671"/>
                      <a:pt x="8" y="699"/>
                    </a:cubicBezTo>
                    <a:cubicBezTo>
                      <a:pt x="-2" y="756"/>
                      <a:pt x="-2" y="815"/>
                      <a:pt x="3" y="873"/>
                    </a:cubicBezTo>
                    <a:lnTo>
                      <a:pt x="3" y="874"/>
                    </a:lnTo>
                    <a:lnTo>
                      <a:pt x="328" y="874"/>
                    </a:lnTo>
                    <a:lnTo>
                      <a:pt x="328" y="873"/>
                    </a:lnTo>
                    <a:lnTo>
                      <a:pt x="599" y="873"/>
                    </a:lnTo>
                    <a:lnTo>
                      <a:pt x="599" y="871"/>
                    </a:lnTo>
                    <a:cubicBezTo>
                      <a:pt x="604" y="813"/>
                      <a:pt x="604" y="753"/>
                      <a:pt x="594" y="696"/>
                    </a:cubicBezTo>
                    <a:close/>
                  </a:path>
                </a:pathLst>
              </a:custGeom>
              <a:solidFill>
                <a:srgbClr val="2C999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id="{6D775625-4FE5-764C-BEA6-4E6E38549AE0}"/>
                </a:ext>
              </a:extLst>
            </p:cNvPr>
            <p:cNvSpPr/>
            <p:nvPr/>
          </p:nvSpPr>
          <p:spPr>
            <a:xfrm>
              <a:off x="15568388" y="8283266"/>
              <a:ext cx="8809263" cy="54272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78" h="4361">
                  <a:moveTo>
                    <a:pt x="0" y="4361"/>
                  </a:moveTo>
                  <a:lnTo>
                    <a:pt x="7078" y="4361"/>
                  </a:lnTo>
                  <a:lnTo>
                    <a:pt x="7072" y="967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2D775C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id="{07B0CF32-242B-4440-9ED3-6BA9B555CD82}"/>
                </a:ext>
              </a:extLst>
            </p:cNvPr>
            <p:cNvSpPr/>
            <p:nvPr/>
          </p:nvSpPr>
          <p:spPr>
            <a:xfrm>
              <a:off x="15472541" y="8208579"/>
              <a:ext cx="8903866" cy="55018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54" h="4421">
                  <a:moveTo>
                    <a:pt x="122" y="4421"/>
                  </a:moveTo>
                  <a:lnTo>
                    <a:pt x="0" y="4421"/>
                  </a:lnTo>
                  <a:lnTo>
                    <a:pt x="5528" y="0"/>
                  </a:lnTo>
                  <a:lnTo>
                    <a:pt x="7154" y="969"/>
                  </a:lnTo>
                  <a:lnTo>
                    <a:pt x="7154" y="1086"/>
                  </a:lnTo>
                  <a:lnTo>
                    <a:pt x="7134" y="1073"/>
                  </a:lnTo>
                  <a:lnTo>
                    <a:pt x="5537" y="121"/>
                  </a:lnTo>
                  <a:lnTo>
                    <a:pt x="162" y="4421"/>
                  </a:ln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id="{1CF24DCA-0B97-394F-9055-6FD31763C6C6}"/>
                </a:ext>
              </a:extLst>
            </p:cNvPr>
            <p:cNvSpPr/>
            <p:nvPr/>
          </p:nvSpPr>
          <p:spPr>
            <a:xfrm>
              <a:off x="9781436" y="6307810"/>
              <a:ext cx="8509272" cy="36671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37" h="2947">
                  <a:moveTo>
                    <a:pt x="5542" y="219"/>
                  </a:moveTo>
                  <a:cubicBezTo>
                    <a:pt x="5306" y="135"/>
                    <a:pt x="5047" y="62"/>
                    <a:pt x="4771" y="0"/>
                  </a:cubicBezTo>
                  <a:lnTo>
                    <a:pt x="4619" y="85"/>
                  </a:lnTo>
                  <a:cubicBezTo>
                    <a:pt x="4938" y="151"/>
                    <a:pt x="5236" y="232"/>
                    <a:pt x="5503" y="327"/>
                  </a:cubicBezTo>
                  <a:cubicBezTo>
                    <a:pt x="6279" y="605"/>
                    <a:pt x="6722" y="980"/>
                    <a:pt x="6722" y="1357"/>
                  </a:cubicBezTo>
                  <a:cubicBezTo>
                    <a:pt x="6722" y="1735"/>
                    <a:pt x="6279" y="2110"/>
                    <a:pt x="5503" y="2387"/>
                  </a:cubicBezTo>
                  <a:cubicBezTo>
                    <a:pt x="4698" y="2674"/>
                    <a:pt x="3627" y="2832"/>
                    <a:pt x="2487" y="2832"/>
                  </a:cubicBezTo>
                  <a:cubicBezTo>
                    <a:pt x="1643" y="2832"/>
                    <a:pt x="837" y="2746"/>
                    <a:pt x="147" y="2584"/>
                  </a:cubicBezTo>
                  <a:lnTo>
                    <a:pt x="0" y="2665"/>
                  </a:lnTo>
                  <a:cubicBezTo>
                    <a:pt x="724" y="2848"/>
                    <a:pt x="1584" y="2947"/>
                    <a:pt x="2487" y="2947"/>
                  </a:cubicBezTo>
                  <a:cubicBezTo>
                    <a:pt x="3640" y="2947"/>
                    <a:pt x="4725" y="2786"/>
                    <a:pt x="5542" y="2494"/>
                  </a:cubicBezTo>
                  <a:cubicBezTo>
                    <a:pt x="6378" y="2197"/>
                    <a:pt x="6837" y="1793"/>
                    <a:pt x="6837" y="1357"/>
                  </a:cubicBezTo>
                  <a:cubicBezTo>
                    <a:pt x="6837" y="922"/>
                    <a:pt x="6378" y="518"/>
                    <a:pt x="5542" y="219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9" name="Freeform: Shape 62">
              <a:extLst>
                <a:ext uri="{FF2B5EF4-FFF2-40B4-BE49-F238E27FC236}">
                  <a16:creationId xmlns:a16="http://schemas.microsoft.com/office/drawing/2014/main" id="{57A8F785-3E69-AB44-AA67-C02CD71FB637}"/>
                </a:ext>
              </a:extLst>
            </p:cNvPr>
            <p:cNvSpPr/>
            <p:nvPr/>
          </p:nvSpPr>
          <p:spPr>
            <a:xfrm>
              <a:off x="7462422" y="6017778"/>
              <a:ext cx="8256583" cy="36061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34" h="2898">
                  <a:moveTo>
                    <a:pt x="1333" y="2620"/>
                  </a:moveTo>
                  <a:cubicBezTo>
                    <a:pt x="559" y="2343"/>
                    <a:pt x="114" y="1968"/>
                    <a:pt x="114" y="1590"/>
                  </a:cubicBezTo>
                  <a:cubicBezTo>
                    <a:pt x="114" y="1213"/>
                    <a:pt x="559" y="838"/>
                    <a:pt x="1333" y="560"/>
                  </a:cubicBezTo>
                  <a:cubicBezTo>
                    <a:pt x="2139" y="273"/>
                    <a:pt x="3210" y="115"/>
                    <a:pt x="4350" y="115"/>
                  </a:cubicBezTo>
                  <a:cubicBezTo>
                    <a:pt x="5111" y="115"/>
                    <a:pt x="5841" y="185"/>
                    <a:pt x="6482" y="318"/>
                  </a:cubicBezTo>
                  <a:lnTo>
                    <a:pt x="6634" y="233"/>
                  </a:lnTo>
                  <a:cubicBezTo>
                    <a:pt x="5955" y="81"/>
                    <a:pt x="5169" y="0"/>
                    <a:pt x="4350" y="0"/>
                  </a:cubicBezTo>
                  <a:cubicBezTo>
                    <a:pt x="3197" y="0"/>
                    <a:pt x="2112" y="160"/>
                    <a:pt x="1296" y="452"/>
                  </a:cubicBezTo>
                  <a:cubicBezTo>
                    <a:pt x="460" y="751"/>
                    <a:pt x="0" y="1155"/>
                    <a:pt x="0" y="1590"/>
                  </a:cubicBezTo>
                  <a:cubicBezTo>
                    <a:pt x="0" y="2026"/>
                    <a:pt x="460" y="2430"/>
                    <a:pt x="1296" y="2727"/>
                  </a:cubicBezTo>
                  <a:cubicBezTo>
                    <a:pt x="1473" y="2791"/>
                    <a:pt x="1663" y="2848"/>
                    <a:pt x="1863" y="2898"/>
                  </a:cubicBezTo>
                  <a:lnTo>
                    <a:pt x="2010" y="2817"/>
                  </a:lnTo>
                  <a:cubicBezTo>
                    <a:pt x="1770" y="2760"/>
                    <a:pt x="1543" y="2694"/>
                    <a:pt x="1333" y="2620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80" name="Freeform: Shape 63">
              <a:extLst>
                <a:ext uri="{FF2B5EF4-FFF2-40B4-BE49-F238E27FC236}">
                  <a16:creationId xmlns:a16="http://schemas.microsoft.com/office/drawing/2014/main" id="{A17EA568-78E3-B341-A5DC-EECC937EE306}"/>
                </a:ext>
              </a:extLst>
            </p:cNvPr>
            <p:cNvSpPr/>
            <p:nvPr/>
          </p:nvSpPr>
          <p:spPr>
            <a:xfrm>
              <a:off x="6256233" y="4565127"/>
              <a:ext cx="12512464" cy="70665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53" h="5678">
                  <a:moveTo>
                    <a:pt x="48" y="5678"/>
                  </a:moveTo>
                  <a:lnTo>
                    <a:pt x="0" y="5591"/>
                  </a:lnTo>
                  <a:lnTo>
                    <a:pt x="10004" y="0"/>
                  </a:lnTo>
                  <a:lnTo>
                    <a:pt x="10053" y="88"/>
                  </a:ln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1" name="Freeform: Shape 64">
              <a:extLst>
                <a:ext uri="{FF2B5EF4-FFF2-40B4-BE49-F238E27FC236}">
                  <a16:creationId xmlns:a16="http://schemas.microsoft.com/office/drawing/2014/main" id="{F9D7CBD1-0090-494B-B930-A24965BEF5C5}"/>
                </a:ext>
              </a:extLst>
            </p:cNvPr>
            <p:cNvSpPr/>
            <p:nvPr/>
          </p:nvSpPr>
          <p:spPr>
            <a:xfrm>
              <a:off x="1" y="8562095"/>
              <a:ext cx="13419901" cy="51483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82" h="4137">
                  <a:moveTo>
                    <a:pt x="0" y="0"/>
                  </a:moveTo>
                  <a:lnTo>
                    <a:pt x="2" y="4137"/>
                  </a:lnTo>
                  <a:lnTo>
                    <a:pt x="10782" y="4137"/>
                  </a:lnTo>
                  <a:close/>
                </a:path>
              </a:pathLst>
            </a:custGeom>
            <a:solidFill>
              <a:srgbClr val="612C2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2" name="Freeform: Shape 65">
              <a:extLst>
                <a:ext uri="{FF2B5EF4-FFF2-40B4-BE49-F238E27FC236}">
                  <a16:creationId xmlns:a16="http://schemas.microsoft.com/office/drawing/2014/main" id="{A5934872-349F-4945-B3CD-62E3D1B8E7BA}"/>
                </a:ext>
              </a:extLst>
            </p:cNvPr>
            <p:cNvSpPr/>
            <p:nvPr/>
          </p:nvSpPr>
          <p:spPr>
            <a:xfrm>
              <a:off x="1" y="8499853"/>
              <a:ext cx="13595417" cy="52106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23" h="4187">
                  <a:moveTo>
                    <a:pt x="10786" y="4187"/>
                  </a:moveTo>
                  <a:lnTo>
                    <a:pt x="10646" y="4187"/>
                  </a:lnTo>
                  <a:lnTo>
                    <a:pt x="0" y="107"/>
                  </a:lnTo>
                  <a:lnTo>
                    <a:pt x="0" y="0"/>
                  </a:lnTo>
                  <a:lnTo>
                    <a:pt x="21" y="7"/>
                  </a:lnTo>
                  <a:lnTo>
                    <a:pt x="10923" y="4187"/>
                  </a:ln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DEE9ABC9-B0F7-BF46-9463-A0955049EB76}"/>
                </a:ext>
              </a:extLst>
            </p:cNvPr>
            <p:cNvGrpSpPr/>
            <p:nvPr/>
          </p:nvGrpSpPr>
          <p:grpSpPr>
            <a:xfrm>
              <a:off x="1" y="2732821"/>
              <a:ext cx="24377647" cy="2234368"/>
              <a:chOff x="1" y="2732821"/>
              <a:chExt cx="24377647" cy="2234368"/>
            </a:xfrm>
          </p:grpSpPr>
          <p:sp>
            <p:nvSpPr>
              <p:cNvPr id="269" name="Freeform: Shape 66">
                <a:extLst>
                  <a:ext uri="{FF2B5EF4-FFF2-40B4-BE49-F238E27FC236}">
                    <a16:creationId xmlns:a16="http://schemas.microsoft.com/office/drawing/2014/main" id="{0FCC0B00-2E51-F34C-B080-B6262D5543DF}"/>
                  </a:ext>
                </a:extLst>
              </p:cNvPr>
              <p:cNvSpPr/>
              <p:nvPr/>
            </p:nvSpPr>
            <p:spPr>
              <a:xfrm>
                <a:off x="1" y="2732821"/>
                <a:ext cx="24377647" cy="22343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1796">
                    <a:moveTo>
                      <a:pt x="19585" y="896"/>
                    </a:moveTo>
                    <a:lnTo>
                      <a:pt x="19585" y="3"/>
                    </a:lnTo>
                    <a:lnTo>
                      <a:pt x="13211" y="3"/>
                    </a:lnTo>
                    <a:lnTo>
                      <a:pt x="13109" y="176"/>
                    </a:lnTo>
                    <a:lnTo>
                      <a:pt x="13005" y="0"/>
                    </a:lnTo>
                    <a:lnTo>
                      <a:pt x="9838" y="0"/>
                    </a:lnTo>
                    <a:lnTo>
                      <a:pt x="9838" y="0"/>
                    </a:lnTo>
                    <a:lnTo>
                      <a:pt x="6671" y="0"/>
                    </a:lnTo>
                    <a:lnTo>
                      <a:pt x="6559" y="189"/>
                    </a:lnTo>
                    <a:lnTo>
                      <a:pt x="6448" y="2"/>
                    </a:lnTo>
                    <a:lnTo>
                      <a:pt x="0" y="2"/>
                    </a:lnTo>
                    <a:lnTo>
                      <a:pt x="0" y="895"/>
                    </a:lnTo>
                    <a:lnTo>
                      <a:pt x="0" y="895"/>
                    </a:lnTo>
                    <a:lnTo>
                      <a:pt x="0" y="1796"/>
                    </a:lnTo>
                    <a:lnTo>
                      <a:pt x="6448" y="1796"/>
                    </a:lnTo>
                    <a:lnTo>
                      <a:pt x="6560" y="1685"/>
                    </a:lnTo>
                    <a:lnTo>
                      <a:pt x="6561" y="1685"/>
                    </a:lnTo>
                    <a:lnTo>
                      <a:pt x="6561" y="1685"/>
                    </a:lnTo>
                    <a:lnTo>
                      <a:pt x="6671" y="1795"/>
                    </a:lnTo>
                    <a:lnTo>
                      <a:pt x="9838" y="1795"/>
                    </a:lnTo>
                    <a:lnTo>
                      <a:pt x="9838" y="1795"/>
                    </a:lnTo>
                    <a:lnTo>
                      <a:pt x="13005" y="1795"/>
                    </a:lnTo>
                    <a:lnTo>
                      <a:pt x="13108" y="1693"/>
                    </a:lnTo>
                    <a:lnTo>
                      <a:pt x="13211" y="1796"/>
                    </a:lnTo>
                    <a:lnTo>
                      <a:pt x="19585" y="1796"/>
                    </a:lnTo>
                    <a:close/>
                  </a:path>
                </a:pathLst>
              </a:custGeom>
              <a:solidFill>
                <a:srgbClr val="612C2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0" name="Freeform: Shape 67">
                <a:extLst>
                  <a:ext uri="{FF2B5EF4-FFF2-40B4-BE49-F238E27FC236}">
                    <a16:creationId xmlns:a16="http://schemas.microsoft.com/office/drawing/2014/main" id="{16B8BD89-20CD-644F-97E9-5B33289DBC7F}"/>
                  </a:ext>
                </a:extLst>
              </p:cNvPr>
              <p:cNvSpPr/>
              <p:nvPr/>
            </p:nvSpPr>
            <p:spPr>
              <a:xfrm>
                <a:off x="8139579" y="2934474"/>
                <a:ext cx="36098" cy="19169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1541">
                    <a:moveTo>
                      <a:pt x="30" y="1534"/>
                    </a:moveTo>
                    <a:lnTo>
                      <a:pt x="30" y="7"/>
                    </a:lnTo>
                    <a:lnTo>
                      <a:pt x="18" y="27"/>
                    </a:lnTo>
                    <a:lnTo>
                      <a:pt x="0" y="0"/>
                    </a:lnTo>
                    <a:lnTo>
                      <a:pt x="0" y="1541"/>
                    </a:lnTo>
                    <a:lnTo>
                      <a:pt x="19" y="1523"/>
                    </a:lnTo>
                    <a:lnTo>
                      <a:pt x="19" y="1523"/>
                    </a:lnTo>
                    <a:lnTo>
                      <a:pt x="19" y="1523"/>
                    </a:ln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1" name="Freeform: Shape 68">
                <a:extLst>
                  <a:ext uri="{FF2B5EF4-FFF2-40B4-BE49-F238E27FC236}">
                    <a16:creationId xmlns:a16="http://schemas.microsoft.com/office/drawing/2014/main" id="{1A95C600-5C58-D94F-9718-D7892FEC7929}"/>
                  </a:ext>
                </a:extLst>
              </p:cNvPr>
              <p:cNvSpPr/>
              <p:nvPr/>
            </p:nvSpPr>
            <p:spPr>
              <a:xfrm>
                <a:off x="16300315" y="2920781"/>
                <a:ext cx="33609" cy="19393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1559">
                    <a:moveTo>
                      <a:pt x="28" y="1559"/>
                    </a:moveTo>
                    <a:lnTo>
                      <a:pt x="28" y="0"/>
                    </a:lnTo>
                    <a:lnTo>
                      <a:pt x="13" y="25"/>
                    </a:lnTo>
                    <a:lnTo>
                      <a:pt x="0" y="2"/>
                    </a:lnTo>
                    <a:lnTo>
                      <a:pt x="0" y="1554"/>
                    </a:lnTo>
                    <a:lnTo>
                      <a:pt x="12" y="1542"/>
                    </a:ln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326" name="Freeform 2">
            <a:extLst>
              <a:ext uri="{FF2B5EF4-FFF2-40B4-BE49-F238E27FC236}">
                <a16:creationId xmlns:a16="http://schemas.microsoft.com/office/drawing/2014/main" id="{A4E56365-B18B-C04D-964C-26A42B76B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49" y="760720"/>
            <a:ext cx="10683974" cy="12200058"/>
          </a:xfrm>
          <a:custGeom>
            <a:avLst/>
            <a:gdLst>
              <a:gd name="T0" fmla="*/ 8578 w 8579"/>
              <a:gd name="T1" fmla="*/ 9794 h 9795"/>
              <a:gd name="T2" fmla="*/ 0 w 8579"/>
              <a:gd name="T3" fmla="*/ 9794 h 9795"/>
              <a:gd name="T4" fmla="*/ 0 w 8579"/>
              <a:gd name="T5" fmla="*/ 0 h 9795"/>
              <a:gd name="T6" fmla="*/ 8578 w 8579"/>
              <a:gd name="T7" fmla="*/ 0 h 9795"/>
              <a:gd name="T8" fmla="*/ 8578 w 8579"/>
              <a:gd name="T9" fmla="*/ 9794 h 97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579" h="9795">
                <a:moveTo>
                  <a:pt x="8578" y="9794"/>
                </a:moveTo>
                <a:lnTo>
                  <a:pt x="0" y="9794"/>
                </a:lnTo>
                <a:lnTo>
                  <a:pt x="0" y="0"/>
                </a:lnTo>
                <a:lnTo>
                  <a:pt x="8578" y="0"/>
                </a:lnTo>
                <a:lnTo>
                  <a:pt x="8578" y="9794"/>
                </a:lnTo>
              </a:path>
            </a:pathLst>
          </a:cu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327" name="Freeform 216">
            <a:extLst>
              <a:ext uri="{FF2B5EF4-FFF2-40B4-BE49-F238E27FC236}">
                <a16:creationId xmlns:a16="http://schemas.microsoft.com/office/drawing/2014/main" id="{FF5F98C0-2267-9C43-A42C-CDA107218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7681" y="5105721"/>
            <a:ext cx="2032427" cy="1472136"/>
          </a:xfrm>
          <a:custGeom>
            <a:avLst/>
            <a:gdLst>
              <a:gd name="T0" fmla="*/ 590 w 1633"/>
              <a:gd name="T1" fmla="*/ 1182 h 1183"/>
              <a:gd name="T2" fmla="*/ 1608 w 1633"/>
              <a:gd name="T3" fmla="*/ 1182 h 1183"/>
              <a:gd name="T4" fmla="*/ 1608 w 1633"/>
              <a:gd name="T5" fmla="*/ 1182 h 1183"/>
              <a:gd name="T6" fmla="*/ 1632 w 1633"/>
              <a:gd name="T7" fmla="*/ 1159 h 1183"/>
              <a:gd name="T8" fmla="*/ 1632 w 1633"/>
              <a:gd name="T9" fmla="*/ 23 h 1183"/>
              <a:gd name="T10" fmla="*/ 1632 w 1633"/>
              <a:gd name="T11" fmla="*/ 23 h 1183"/>
              <a:gd name="T12" fmla="*/ 1608 w 1633"/>
              <a:gd name="T13" fmla="*/ 0 h 1183"/>
              <a:gd name="T14" fmla="*/ 590 w 1633"/>
              <a:gd name="T15" fmla="*/ 0 h 1183"/>
              <a:gd name="T16" fmla="*/ 590 w 1633"/>
              <a:gd name="T17" fmla="*/ 0 h 1183"/>
              <a:gd name="T18" fmla="*/ 0 w 1633"/>
              <a:gd name="T19" fmla="*/ 592 h 1183"/>
              <a:gd name="T20" fmla="*/ 0 w 1633"/>
              <a:gd name="T21" fmla="*/ 592 h 1183"/>
              <a:gd name="T22" fmla="*/ 0 w 1633"/>
              <a:gd name="T23" fmla="*/ 592 h 1183"/>
              <a:gd name="T24" fmla="*/ 590 w 1633"/>
              <a:gd name="T25" fmla="*/ 1182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33" h="1183">
                <a:moveTo>
                  <a:pt x="590" y="1182"/>
                </a:moveTo>
                <a:lnTo>
                  <a:pt x="1608" y="1182"/>
                </a:lnTo>
                <a:lnTo>
                  <a:pt x="1608" y="1182"/>
                </a:lnTo>
                <a:cubicBezTo>
                  <a:pt x="1621" y="1182"/>
                  <a:pt x="1632" y="1172"/>
                  <a:pt x="1632" y="1159"/>
                </a:cubicBezTo>
                <a:lnTo>
                  <a:pt x="1632" y="23"/>
                </a:lnTo>
                <a:lnTo>
                  <a:pt x="1632" y="23"/>
                </a:lnTo>
                <a:cubicBezTo>
                  <a:pt x="1632" y="10"/>
                  <a:pt x="1621" y="0"/>
                  <a:pt x="1608" y="0"/>
                </a:cubicBezTo>
                <a:lnTo>
                  <a:pt x="590" y="0"/>
                </a:lnTo>
                <a:lnTo>
                  <a:pt x="590" y="0"/>
                </a:lnTo>
                <a:cubicBezTo>
                  <a:pt x="264" y="0"/>
                  <a:pt x="0" y="265"/>
                  <a:pt x="0" y="592"/>
                </a:cubicBezTo>
                <a:lnTo>
                  <a:pt x="0" y="592"/>
                </a:lnTo>
                <a:lnTo>
                  <a:pt x="0" y="592"/>
                </a:lnTo>
                <a:cubicBezTo>
                  <a:pt x="0" y="918"/>
                  <a:pt x="264" y="1182"/>
                  <a:pt x="590" y="1182"/>
                </a:cubicBezTo>
              </a:path>
            </a:pathLst>
          </a:custGeom>
          <a:solidFill>
            <a:srgbClr val="5B308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328" name="Freeform 217">
            <a:extLst>
              <a:ext uri="{FF2B5EF4-FFF2-40B4-BE49-F238E27FC236}">
                <a16:creationId xmlns:a16="http://schemas.microsoft.com/office/drawing/2014/main" id="{C2E552BC-D64F-EA43-9619-7D626AC69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7681" y="7561112"/>
            <a:ext cx="2032427" cy="1472136"/>
          </a:xfrm>
          <a:custGeom>
            <a:avLst/>
            <a:gdLst>
              <a:gd name="T0" fmla="*/ 590 w 1633"/>
              <a:gd name="T1" fmla="*/ 1182 h 1183"/>
              <a:gd name="T2" fmla="*/ 1608 w 1633"/>
              <a:gd name="T3" fmla="*/ 1182 h 1183"/>
              <a:gd name="T4" fmla="*/ 1608 w 1633"/>
              <a:gd name="T5" fmla="*/ 1182 h 1183"/>
              <a:gd name="T6" fmla="*/ 1632 w 1633"/>
              <a:gd name="T7" fmla="*/ 1159 h 1183"/>
              <a:gd name="T8" fmla="*/ 1632 w 1633"/>
              <a:gd name="T9" fmla="*/ 23 h 1183"/>
              <a:gd name="T10" fmla="*/ 1632 w 1633"/>
              <a:gd name="T11" fmla="*/ 23 h 1183"/>
              <a:gd name="T12" fmla="*/ 1608 w 1633"/>
              <a:gd name="T13" fmla="*/ 0 h 1183"/>
              <a:gd name="T14" fmla="*/ 590 w 1633"/>
              <a:gd name="T15" fmla="*/ 0 h 1183"/>
              <a:gd name="T16" fmla="*/ 590 w 1633"/>
              <a:gd name="T17" fmla="*/ 0 h 1183"/>
              <a:gd name="T18" fmla="*/ 0 w 1633"/>
              <a:gd name="T19" fmla="*/ 591 h 1183"/>
              <a:gd name="T20" fmla="*/ 0 w 1633"/>
              <a:gd name="T21" fmla="*/ 591 h 1183"/>
              <a:gd name="T22" fmla="*/ 0 w 1633"/>
              <a:gd name="T23" fmla="*/ 591 h 1183"/>
              <a:gd name="T24" fmla="*/ 590 w 1633"/>
              <a:gd name="T25" fmla="*/ 1182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33" h="1183">
                <a:moveTo>
                  <a:pt x="590" y="1182"/>
                </a:moveTo>
                <a:lnTo>
                  <a:pt x="1608" y="1182"/>
                </a:lnTo>
                <a:lnTo>
                  <a:pt x="1608" y="1182"/>
                </a:lnTo>
                <a:cubicBezTo>
                  <a:pt x="1621" y="1182"/>
                  <a:pt x="1632" y="1172"/>
                  <a:pt x="1632" y="1159"/>
                </a:cubicBezTo>
                <a:lnTo>
                  <a:pt x="1632" y="23"/>
                </a:lnTo>
                <a:lnTo>
                  <a:pt x="1632" y="23"/>
                </a:lnTo>
                <a:cubicBezTo>
                  <a:pt x="1632" y="11"/>
                  <a:pt x="1621" y="0"/>
                  <a:pt x="1608" y="0"/>
                </a:cubicBezTo>
                <a:lnTo>
                  <a:pt x="590" y="0"/>
                </a:lnTo>
                <a:lnTo>
                  <a:pt x="590" y="0"/>
                </a:lnTo>
                <a:cubicBezTo>
                  <a:pt x="264" y="0"/>
                  <a:pt x="0" y="264"/>
                  <a:pt x="0" y="591"/>
                </a:cubicBezTo>
                <a:lnTo>
                  <a:pt x="0" y="591"/>
                </a:lnTo>
                <a:lnTo>
                  <a:pt x="0" y="591"/>
                </a:lnTo>
                <a:cubicBezTo>
                  <a:pt x="0" y="917"/>
                  <a:pt x="264" y="1182"/>
                  <a:pt x="590" y="1182"/>
                </a:cubicBezTo>
              </a:path>
            </a:pathLst>
          </a:custGeom>
          <a:solidFill>
            <a:srgbClr val="E86D2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329" name="Freeform 218">
            <a:extLst>
              <a:ext uri="{FF2B5EF4-FFF2-40B4-BE49-F238E27FC236}">
                <a16:creationId xmlns:a16="http://schemas.microsoft.com/office/drawing/2014/main" id="{8471C711-5EFD-5D48-8413-1EE949949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7681" y="10049464"/>
            <a:ext cx="2032427" cy="1472136"/>
          </a:xfrm>
          <a:custGeom>
            <a:avLst/>
            <a:gdLst>
              <a:gd name="T0" fmla="*/ 590 w 1633"/>
              <a:gd name="T1" fmla="*/ 1182 h 1183"/>
              <a:gd name="T2" fmla="*/ 1608 w 1633"/>
              <a:gd name="T3" fmla="*/ 1182 h 1183"/>
              <a:gd name="T4" fmla="*/ 1608 w 1633"/>
              <a:gd name="T5" fmla="*/ 1182 h 1183"/>
              <a:gd name="T6" fmla="*/ 1632 w 1633"/>
              <a:gd name="T7" fmla="*/ 1159 h 1183"/>
              <a:gd name="T8" fmla="*/ 1632 w 1633"/>
              <a:gd name="T9" fmla="*/ 23 h 1183"/>
              <a:gd name="T10" fmla="*/ 1632 w 1633"/>
              <a:gd name="T11" fmla="*/ 23 h 1183"/>
              <a:gd name="T12" fmla="*/ 1608 w 1633"/>
              <a:gd name="T13" fmla="*/ 0 h 1183"/>
              <a:gd name="T14" fmla="*/ 590 w 1633"/>
              <a:gd name="T15" fmla="*/ 0 h 1183"/>
              <a:gd name="T16" fmla="*/ 590 w 1633"/>
              <a:gd name="T17" fmla="*/ 0 h 1183"/>
              <a:gd name="T18" fmla="*/ 0 w 1633"/>
              <a:gd name="T19" fmla="*/ 591 h 1183"/>
              <a:gd name="T20" fmla="*/ 0 w 1633"/>
              <a:gd name="T21" fmla="*/ 591 h 1183"/>
              <a:gd name="T22" fmla="*/ 0 w 1633"/>
              <a:gd name="T23" fmla="*/ 591 h 1183"/>
              <a:gd name="T24" fmla="*/ 590 w 1633"/>
              <a:gd name="T25" fmla="*/ 1182 h 1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33" h="1183">
                <a:moveTo>
                  <a:pt x="590" y="1182"/>
                </a:moveTo>
                <a:lnTo>
                  <a:pt x="1608" y="1182"/>
                </a:lnTo>
                <a:lnTo>
                  <a:pt x="1608" y="1182"/>
                </a:lnTo>
                <a:cubicBezTo>
                  <a:pt x="1621" y="1182"/>
                  <a:pt x="1632" y="1172"/>
                  <a:pt x="1632" y="1159"/>
                </a:cubicBezTo>
                <a:lnTo>
                  <a:pt x="1632" y="23"/>
                </a:lnTo>
                <a:lnTo>
                  <a:pt x="1632" y="23"/>
                </a:lnTo>
                <a:cubicBezTo>
                  <a:pt x="1632" y="11"/>
                  <a:pt x="1621" y="0"/>
                  <a:pt x="1608" y="0"/>
                </a:cubicBezTo>
                <a:lnTo>
                  <a:pt x="590" y="0"/>
                </a:lnTo>
                <a:lnTo>
                  <a:pt x="590" y="0"/>
                </a:lnTo>
                <a:cubicBezTo>
                  <a:pt x="264" y="0"/>
                  <a:pt x="0" y="264"/>
                  <a:pt x="0" y="591"/>
                </a:cubicBezTo>
                <a:lnTo>
                  <a:pt x="0" y="591"/>
                </a:lnTo>
                <a:lnTo>
                  <a:pt x="0" y="591"/>
                </a:lnTo>
                <a:cubicBezTo>
                  <a:pt x="0" y="917"/>
                  <a:pt x="264" y="1182"/>
                  <a:pt x="590" y="1182"/>
                </a:cubicBezTo>
              </a:path>
            </a:pathLst>
          </a:custGeom>
          <a:solidFill>
            <a:srgbClr val="2C999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9ED077-1051-8D43-B6FE-5C5E7E9708EE}"/>
              </a:ext>
            </a:extLst>
          </p:cNvPr>
          <p:cNvSpPr txBox="1"/>
          <p:nvPr/>
        </p:nvSpPr>
        <p:spPr>
          <a:xfrm>
            <a:off x="2383270" y="1675491"/>
            <a:ext cx="8508078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44E398D-C6C6-1240-8303-74AE9A0183B2}"/>
              </a:ext>
            </a:extLst>
          </p:cNvPr>
          <p:cNvSpPr txBox="1"/>
          <p:nvPr/>
        </p:nvSpPr>
        <p:spPr>
          <a:xfrm>
            <a:off x="2445618" y="2780140"/>
            <a:ext cx="8508077" cy="1174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400"/>
              </a:lnSpc>
            </a:pPr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10CCBC8-675B-1F4F-873B-075274E2B919}"/>
              </a:ext>
            </a:extLst>
          </p:cNvPr>
          <p:cNvSpPr txBox="1"/>
          <p:nvPr/>
        </p:nvSpPr>
        <p:spPr>
          <a:xfrm>
            <a:off x="4841593" y="4995238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5B308C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45E5C5-4780-0D40-B30D-60366E7D8FEE}"/>
              </a:ext>
            </a:extLst>
          </p:cNvPr>
          <p:cNvSpPr txBox="1"/>
          <p:nvPr/>
        </p:nvSpPr>
        <p:spPr>
          <a:xfrm>
            <a:off x="4841593" y="5666070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B1A6AEA-85D9-AB41-A67C-0624B745E0B6}"/>
              </a:ext>
            </a:extLst>
          </p:cNvPr>
          <p:cNvSpPr txBox="1"/>
          <p:nvPr/>
        </p:nvSpPr>
        <p:spPr>
          <a:xfrm>
            <a:off x="4841593" y="7441486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E86D2A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20A91AD-BBDA-5046-9DE5-7DF10AC0F5FB}"/>
              </a:ext>
            </a:extLst>
          </p:cNvPr>
          <p:cNvSpPr txBox="1"/>
          <p:nvPr/>
        </p:nvSpPr>
        <p:spPr>
          <a:xfrm>
            <a:off x="4841593" y="8113348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2E617A9-5D60-6140-9F4C-13C6E330F44D}"/>
              </a:ext>
            </a:extLst>
          </p:cNvPr>
          <p:cNvSpPr txBox="1"/>
          <p:nvPr/>
        </p:nvSpPr>
        <p:spPr>
          <a:xfrm>
            <a:off x="4841593" y="9933133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2C9993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6644B9-6B02-1C46-80AB-9D17088B087E}"/>
              </a:ext>
            </a:extLst>
          </p:cNvPr>
          <p:cNvSpPr txBox="1"/>
          <p:nvPr/>
        </p:nvSpPr>
        <p:spPr>
          <a:xfrm>
            <a:off x="4841593" y="10604995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DE30D9A-10D5-E24A-9ABA-402C0FC9755E}"/>
              </a:ext>
            </a:extLst>
          </p:cNvPr>
          <p:cNvSpPr txBox="1"/>
          <p:nvPr/>
        </p:nvSpPr>
        <p:spPr>
          <a:xfrm>
            <a:off x="2873821" y="5217479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6D350B3-A476-664E-A9FA-C8518850DF1F}"/>
              </a:ext>
            </a:extLst>
          </p:cNvPr>
          <p:cNvSpPr txBox="1"/>
          <p:nvPr/>
        </p:nvSpPr>
        <p:spPr>
          <a:xfrm>
            <a:off x="2873821" y="7697484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B77637-9CDB-6B4A-A77D-5D180530217A}"/>
              </a:ext>
            </a:extLst>
          </p:cNvPr>
          <p:cNvSpPr txBox="1"/>
          <p:nvPr/>
        </p:nvSpPr>
        <p:spPr>
          <a:xfrm>
            <a:off x="2873821" y="10190835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C0F096F3-CE89-554A-A4AF-639E655CA6A3}"/>
              </a:ext>
            </a:extLst>
          </p:cNvPr>
          <p:cNvGrpSpPr/>
          <p:nvPr/>
        </p:nvGrpSpPr>
        <p:grpSpPr>
          <a:xfrm>
            <a:off x="14647620" y="2256073"/>
            <a:ext cx="7397375" cy="10266742"/>
            <a:chOff x="8488116" y="1593850"/>
            <a:chExt cx="7400176" cy="10270629"/>
          </a:xfrm>
        </p:grpSpPr>
        <p:sp>
          <p:nvSpPr>
            <p:cNvPr id="185" name="Freeform: Shape 69">
              <a:extLst>
                <a:ext uri="{FF2B5EF4-FFF2-40B4-BE49-F238E27FC236}">
                  <a16:creationId xmlns:a16="http://schemas.microsoft.com/office/drawing/2014/main" id="{7D3CBDD2-8F24-B545-8CD9-D27937233CE9}"/>
                </a:ext>
              </a:extLst>
            </p:cNvPr>
            <p:cNvSpPr/>
            <p:nvPr/>
          </p:nvSpPr>
          <p:spPr>
            <a:xfrm>
              <a:off x="11693408" y="8091571"/>
              <a:ext cx="1572146" cy="17451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4" h="1403">
                  <a:moveTo>
                    <a:pt x="1264" y="67"/>
                  </a:moveTo>
                  <a:cubicBezTo>
                    <a:pt x="1264" y="67"/>
                    <a:pt x="1213" y="764"/>
                    <a:pt x="637" y="1403"/>
                  </a:cubicBezTo>
                  <a:lnTo>
                    <a:pt x="0" y="1015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6" name="Freeform: Shape 70">
              <a:extLst>
                <a:ext uri="{FF2B5EF4-FFF2-40B4-BE49-F238E27FC236}">
                  <a16:creationId xmlns:a16="http://schemas.microsoft.com/office/drawing/2014/main" id="{626AF2EF-4B7B-E94D-8DC1-6A46D4F7610E}"/>
                </a:ext>
              </a:extLst>
            </p:cNvPr>
            <p:cNvSpPr/>
            <p:nvPr/>
          </p:nvSpPr>
          <p:spPr>
            <a:xfrm>
              <a:off x="11693408" y="8091571"/>
              <a:ext cx="1572146" cy="12970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4" h="1043">
                  <a:moveTo>
                    <a:pt x="716" y="0"/>
                  </a:moveTo>
                  <a:lnTo>
                    <a:pt x="107" y="863"/>
                  </a:lnTo>
                  <a:lnTo>
                    <a:pt x="0" y="1015"/>
                  </a:lnTo>
                  <a:lnTo>
                    <a:pt x="47" y="1043"/>
                  </a:lnTo>
                  <a:cubicBezTo>
                    <a:pt x="136" y="1014"/>
                    <a:pt x="454" y="899"/>
                    <a:pt x="655" y="567"/>
                  </a:cubicBezTo>
                  <a:cubicBezTo>
                    <a:pt x="725" y="449"/>
                    <a:pt x="764" y="332"/>
                    <a:pt x="785" y="234"/>
                  </a:cubicBezTo>
                  <a:cubicBezTo>
                    <a:pt x="791" y="206"/>
                    <a:pt x="818" y="188"/>
                    <a:pt x="846" y="194"/>
                  </a:cubicBezTo>
                  <a:cubicBezTo>
                    <a:pt x="964" y="220"/>
                    <a:pt x="1112" y="268"/>
                    <a:pt x="1208" y="356"/>
                  </a:cubicBezTo>
                  <a:cubicBezTo>
                    <a:pt x="1255" y="180"/>
                    <a:pt x="1264" y="67"/>
                    <a:pt x="1264" y="67"/>
                  </a:cubicBezTo>
                  <a:close/>
                </a:path>
              </a:pathLst>
            </a:custGeom>
            <a:solidFill>
              <a:srgbClr val="3C175A">
                <a:alpha val="74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87" name="Freeform: Shape 71">
              <a:extLst>
                <a:ext uri="{FF2B5EF4-FFF2-40B4-BE49-F238E27FC236}">
                  <a16:creationId xmlns:a16="http://schemas.microsoft.com/office/drawing/2014/main" id="{548A8860-CF12-E644-8B83-119C20251C6E}"/>
                </a:ext>
              </a:extLst>
            </p:cNvPr>
            <p:cNvSpPr/>
            <p:nvPr/>
          </p:nvSpPr>
          <p:spPr>
            <a:xfrm>
              <a:off x="11146952" y="9270371"/>
              <a:ext cx="1456385" cy="13256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71" h="1066">
                  <a:moveTo>
                    <a:pt x="1171" y="347"/>
                  </a:moveTo>
                  <a:cubicBezTo>
                    <a:pt x="885" y="288"/>
                    <a:pt x="566" y="72"/>
                    <a:pt x="466" y="0"/>
                  </a:cubicBezTo>
                  <a:cubicBezTo>
                    <a:pt x="182" y="394"/>
                    <a:pt x="0" y="750"/>
                    <a:pt x="0" y="750"/>
                  </a:cubicBezTo>
                  <a:cubicBezTo>
                    <a:pt x="98" y="1103"/>
                    <a:pt x="591" y="1065"/>
                    <a:pt x="591" y="1065"/>
                  </a:cubicBezTo>
                  <a:cubicBezTo>
                    <a:pt x="800" y="822"/>
                    <a:pt x="1035" y="564"/>
                    <a:pt x="1171" y="347"/>
                  </a:cubicBezTo>
                  <a:close/>
                </a:path>
              </a:pathLst>
            </a:custGeom>
            <a:gradFill>
              <a:gsLst>
                <a:gs pos="39000">
                  <a:srgbClr val="FFFFFF"/>
                </a:gs>
                <a:gs pos="93000">
                  <a:srgbClr val="92C0E0"/>
                </a:gs>
              </a:gsLst>
              <a:lin ang="0" scaled="0"/>
            </a:gra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8" name="Freeform: Shape 72">
              <a:extLst>
                <a:ext uri="{FF2B5EF4-FFF2-40B4-BE49-F238E27FC236}">
                  <a16:creationId xmlns:a16="http://schemas.microsoft.com/office/drawing/2014/main" id="{EDFF8097-C2AC-5E4B-AC01-124E8A363F01}"/>
                </a:ext>
              </a:extLst>
            </p:cNvPr>
            <p:cNvSpPr/>
            <p:nvPr/>
          </p:nvSpPr>
          <p:spPr>
            <a:xfrm>
              <a:off x="12989217" y="8361686"/>
              <a:ext cx="119498" cy="2514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203">
                  <a:moveTo>
                    <a:pt x="8" y="203"/>
                  </a:moveTo>
                  <a:cubicBezTo>
                    <a:pt x="5" y="203"/>
                    <a:pt x="3" y="202"/>
                    <a:pt x="2" y="201"/>
                  </a:cubicBezTo>
                  <a:cubicBezTo>
                    <a:pt x="-1" y="197"/>
                    <a:pt x="0" y="193"/>
                    <a:pt x="3" y="190"/>
                  </a:cubicBezTo>
                  <a:cubicBezTo>
                    <a:pt x="96" y="128"/>
                    <a:pt x="82" y="9"/>
                    <a:pt x="82" y="8"/>
                  </a:cubicBezTo>
                  <a:cubicBezTo>
                    <a:pt x="81" y="4"/>
                    <a:pt x="84" y="0"/>
                    <a:pt x="88" y="0"/>
                  </a:cubicBezTo>
                  <a:cubicBezTo>
                    <a:pt x="92" y="0"/>
                    <a:pt x="95" y="2"/>
                    <a:pt x="96" y="7"/>
                  </a:cubicBezTo>
                  <a:cubicBezTo>
                    <a:pt x="96" y="7"/>
                    <a:pt x="111" y="135"/>
                    <a:pt x="11" y="202"/>
                  </a:cubicBezTo>
                  <a:cubicBezTo>
                    <a:pt x="10" y="203"/>
                    <a:pt x="9" y="203"/>
                    <a:pt x="8" y="203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9" name="Freeform: Shape 73">
              <a:extLst>
                <a:ext uri="{FF2B5EF4-FFF2-40B4-BE49-F238E27FC236}">
                  <a16:creationId xmlns:a16="http://schemas.microsoft.com/office/drawing/2014/main" id="{7856D075-6CA3-AB41-A516-0911BC9C982C}"/>
                </a:ext>
              </a:extLst>
            </p:cNvPr>
            <p:cNvSpPr/>
            <p:nvPr/>
          </p:nvSpPr>
          <p:spPr>
            <a:xfrm>
              <a:off x="10715016" y="9884041"/>
              <a:ext cx="1899525" cy="19804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7" h="1592">
                  <a:moveTo>
                    <a:pt x="1279" y="520"/>
                  </a:moveTo>
                  <a:cubicBezTo>
                    <a:pt x="1259" y="533"/>
                    <a:pt x="1245" y="554"/>
                    <a:pt x="1240" y="578"/>
                  </a:cubicBezTo>
                  <a:cubicBezTo>
                    <a:pt x="1225" y="654"/>
                    <a:pt x="1257" y="748"/>
                    <a:pt x="1282" y="818"/>
                  </a:cubicBezTo>
                  <a:cubicBezTo>
                    <a:pt x="1315" y="913"/>
                    <a:pt x="1360" y="997"/>
                    <a:pt x="1429" y="1071"/>
                  </a:cubicBezTo>
                  <a:cubicBezTo>
                    <a:pt x="1488" y="1134"/>
                    <a:pt x="1547" y="1213"/>
                    <a:pt x="1519" y="1304"/>
                  </a:cubicBezTo>
                  <a:cubicBezTo>
                    <a:pt x="1490" y="1402"/>
                    <a:pt x="1387" y="1462"/>
                    <a:pt x="1312" y="1523"/>
                  </a:cubicBezTo>
                  <a:cubicBezTo>
                    <a:pt x="1228" y="1589"/>
                    <a:pt x="1130" y="1626"/>
                    <a:pt x="1035" y="1552"/>
                  </a:cubicBezTo>
                  <a:lnTo>
                    <a:pt x="84" y="789"/>
                  </a:lnTo>
                  <a:cubicBezTo>
                    <a:pt x="-5" y="719"/>
                    <a:pt x="-26" y="594"/>
                    <a:pt x="36" y="499"/>
                  </a:cubicBezTo>
                  <a:lnTo>
                    <a:pt x="342" y="29"/>
                  </a:lnTo>
                  <a:cubicBezTo>
                    <a:pt x="357" y="6"/>
                    <a:pt x="384" y="-4"/>
                    <a:pt x="411" y="2"/>
                  </a:cubicBezTo>
                  <a:cubicBezTo>
                    <a:pt x="441" y="10"/>
                    <a:pt x="467" y="31"/>
                    <a:pt x="479" y="60"/>
                  </a:cubicBezTo>
                  <a:cubicBezTo>
                    <a:pt x="529" y="178"/>
                    <a:pt x="575" y="313"/>
                    <a:pt x="662" y="401"/>
                  </a:cubicBezTo>
                  <a:cubicBezTo>
                    <a:pt x="699" y="439"/>
                    <a:pt x="748" y="466"/>
                    <a:pt x="800" y="466"/>
                  </a:cubicBezTo>
                  <a:cubicBezTo>
                    <a:pt x="852" y="466"/>
                    <a:pt x="918" y="445"/>
                    <a:pt x="942" y="395"/>
                  </a:cubicBezTo>
                  <a:lnTo>
                    <a:pt x="1012" y="246"/>
                  </a:lnTo>
                  <a:cubicBezTo>
                    <a:pt x="1021" y="227"/>
                    <a:pt x="1041" y="215"/>
                    <a:pt x="1063" y="218"/>
                  </a:cubicBezTo>
                  <a:lnTo>
                    <a:pt x="1323" y="243"/>
                  </a:lnTo>
                  <a:cubicBezTo>
                    <a:pt x="1353" y="247"/>
                    <a:pt x="1377" y="274"/>
                    <a:pt x="1377" y="304"/>
                  </a:cubicBezTo>
                  <a:cubicBezTo>
                    <a:pt x="1375" y="367"/>
                    <a:pt x="1360" y="469"/>
                    <a:pt x="1279" y="52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0" name="Freeform: Shape 74">
              <a:extLst>
                <a:ext uri="{FF2B5EF4-FFF2-40B4-BE49-F238E27FC236}">
                  <a16:creationId xmlns:a16="http://schemas.microsoft.com/office/drawing/2014/main" id="{39B8C3C0-A985-374C-883A-8F1E50F4F83C}"/>
                </a:ext>
              </a:extLst>
            </p:cNvPr>
            <p:cNvSpPr/>
            <p:nvPr/>
          </p:nvSpPr>
          <p:spPr>
            <a:xfrm>
              <a:off x="10929113" y="10200217"/>
              <a:ext cx="1608248" cy="11563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93" h="930">
                  <a:moveTo>
                    <a:pt x="1261" y="819"/>
                  </a:moveTo>
                  <a:cubicBezTo>
                    <a:pt x="1239" y="825"/>
                    <a:pt x="1217" y="832"/>
                    <a:pt x="1197" y="839"/>
                  </a:cubicBezTo>
                  <a:cubicBezTo>
                    <a:pt x="1184" y="843"/>
                    <a:pt x="1171" y="848"/>
                    <a:pt x="1158" y="851"/>
                  </a:cubicBezTo>
                  <a:cubicBezTo>
                    <a:pt x="1024" y="891"/>
                    <a:pt x="912" y="897"/>
                    <a:pt x="815" y="870"/>
                  </a:cubicBezTo>
                  <a:cubicBezTo>
                    <a:pt x="589" y="810"/>
                    <a:pt x="385" y="567"/>
                    <a:pt x="284" y="352"/>
                  </a:cubicBezTo>
                  <a:cubicBezTo>
                    <a:pt x="215" y="206"/>
                    <a:pt x="157" y="87"/>
                    <a:pt x="23" y="0"/>
                  </a:cubicBezTo>
                  <a:lnTo>
                    <a:pt x="0" y="36"/>
                  </a:lnTo>
                  <a:cubicBezTo>
                    <a:pt x="124" y="116"/>
                    <a:pt x="176" y="226"/>
                    <a:pt x="245" y="371"/>
                  </a:cubicBezTo>
                  <a:cubicBezTo>
                    <a:pt x="343" y="578"/>
                    <a:pt x="549" y="843"/>
                    <a:pt x="803" y="912"/>
                  </a:cubicBezTo>
                  <a:cubicBezTo>
                    <a:pt x="909" y="941"/>
                    <a:pt x="1029" y="934"/>
                    <a:pt x="1171" y="893"/>
                  </a:cubicBezTo>
                  <a:cubicBezTo>
                    <a:pt x="1182" y="888"/>
                    <a:pt x="1196" y="884"/>
                    <a:pt x="1210" y="879"/>
                  </a:cubicBezTo>
                  <a:cubicBezTo>
                    <a:pt x="1236" y="871"/>
                    <a:pt x="1265" y="862"/>
                    <a:pt x="1293" y="856"/>
                  </a:cubicBezTo>
                  <a:cubicBezTo>
                    <a:pt x="1282" y="843"/>
                    <a:pt x="1272" y="831"/>
                    <a:pt x="1261" y="819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1" name="Freeform: Shape 75">
              <a:extLst>
                <a:ext uri="{FF2B5EF4-FFF2-40B4-BE49-F238E27FC236}">
                  <a16:creationId xmlns:a16="http://schemas.microsoft.com/office/drawing/2014/main" id="{BBF1021D-3EDD-F94C-89B7-586AE973668B}"/>
                </a:ext>
              </a:extLst>
            </p:cNvPr>
            <p:cNvSpPr/>
            <p:nvPr/>
          </p:nvSpPr>
          <p:spPr>
            <a:xfrm>
              <a:off x="10980153" y="10817624"/>
              <a:ext cx="1634388" cy="10468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14" h="842">
                  <a:moveTo>
                    <a:pt x="1100" y="772"/>
                  </a:moveTo>
                  <a:cubicBezTo>
                    <a:pt x="1175" y="711"/>
                    <a:pt x="1278" y="651"/>
                    <a:pt x="1307" y="553"/>
                  </a:cubicBezTo>
                  <a:cubicBezTo>
                    <a:pt x="1335" y="462"/>
                    <a:pt x="1276" y="383"/>
                    <a:pt x="1217" y="320"/>
                  </a:cubicBezTo>
                  <a:cubicBezTo>
                    <a:pt x="1190" y="290"/>
                    <a:pt x="1166" y="259"/>
                    <a:pt x="1145" y="225"/>
                  </a:cubicBezTo>
                  <a:cubicBezTo>
                    <a:pt x="1013" y="222"/>
                    <a:pt x="859" y="270"/>
                    <a:pt x="772" y="302"/>
                  </a:cubicBezTo>
                  <a:cubicBezTo>
                    <a:pt x="731" y="317"/>
                    <a:pt x="686" y="303"/>
                    <a:pt x="660" y="268"/>
                  </a:cubicBezTo>
                  <a:lnTo>
                    <a:pt x="516" y="70"/>
                  </a:lnTo>
                  <a:cubicBezTo>
                    <a:pt x="481" y="23"/>
                    <a:pt x="426" y="-3"/>
                    <a:pt x="368" y="0"/>
                  </a:cubicBezTo>
                  <a:lnTo>
                    <a:pt x="0" y="22"/>
                  </a:lnTo>
                  <a:lnTo>
                    <a:pt x="125" y="242"/>
                  </a:lnTo>
                  <a:lnTo>
                    <a:pt x="822" y="801"/>
                  </a:lnTo>
                  <a:cubicBezTo>
                    <a:pt x="917" y="875"/>
                    <a:pt x="1016" y="838"/>
                    <a:pt x="1100" y="772"/>
                  </a:cubicBezTo>
                  <a:close/>
                </a:path>
              </a:pathLst>
            </a:custGeom>
            <a:solidFill>
              <a:srgbClr val="BBBBC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2" name="Freeform: Shape 76">
              <a:extLst>
                <a:ext uri="{FF2B5EF4-FFF2-40B4-BE49-F238E27FC236}">
                  <a16:creationId xmlns:a16="http://schemas.microsoft.com/office/drawing/2014/main" id="{B538AFFE-928B-FF48-A387-00535E7BBE6B}"/>
                </a:ext>
              </a:extLst>
            </p:cNvPr>
            <p:cNvSpPr/>
            <p:nvPr/>
          </p:nvSpPr>
          <p:spPr>
            <a:xfrm>
              <a:off x="11108364" y="10811401"/>
              <a:ext cx="1295809" cy="3958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2" h="319">
                  <a:moveTo>
                    <a:pt x="656" y="317"/>
                  </a:moveTo>
                  <a:cubicBezTo>
                    <a:pt x="617" y="324"/>
                    <a:pt x="576" y="308"/>
                    <a:pt x="553" y="276"/>
                  </a:cubicBezTo>
                  <a:lnTo>
                    <a:pt x="407" y="78"/>
                  </a:lnTo>
                  <a:cubicBezTo>
                    <a:pt x="374" y="32"/>
                    <a:pt x="321" y="8"/>
                    <a:pt x="265" y="11"/>
                  </a:cubicBezTo>
                  <a:lnTo>
                    <a:pt x="0" y="26"/>
                  </a:lnTo>
                  <a:lnTo>
                    <a:pt x="0" y="15"/>
                  </a:lnTo>
                  <a:lnTo>
                    <a:pt x="265" y="0"/>
                  </a:lnTo>
                  <a:cubicBezTo>
                    <a:pt x="325" y="-4"/>
                    <a:pt x="381" y="23"/>
                    <a:pt x="417" y="71"/>
                  </a:cubicBezTo>
                  <a:lnTo>
                    <a:pt x="561" y="270"/>
                  </a:lnTo>
                  <a:cubicBezTo>
                    <a:pt x="585" y="304"/>
                    <a:pt x="629" y="317"/>
                    <a:pt x="667" y="303"/>
                  </a:cubicBezTo>
                  <a:cubicBezTo>
                    <a:pt x="749" y="271"/>
                    <a:pt x="907" y="222"/>
                    <a:pt x="1042" y="225"/>
                  </a:cubicBezTo>
                  <a:lnTo>
                    <a:pt x="1042" y="236"/>
                  </a:lnTo>
                  <a:cubicBezTo>
                    <a:pt x="908" y="233"/>
                    <a:pt x="752" y="282"/>
                    <a:pt x="671" y="312"/>
                  </a:cubicBezTo>
                  <a:cubicBezTo>
                    <a:pt x="666" y="314"/>
                    <a:pt x="661" y="315"/>
                    <a:pt x="656" y="317"/>
                  </a:cubicBezTo>
                  <a:close/>
                </a:path>
              </a:pathLst>
            </a:custGeom>
            <a:solidFill>
              <a:srgbClr val="4F4E5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3" name="Freeform: Shape 77">
              <a:extLst>
                <a:ext uri="{FF2B5EF4-FFF2-40B4-BE49-F238E27FC236}">
                  <a16:creationId xmlns:a16="http://schemas.microsoft.com/office/drawing/2014/main" id="{D176805E-065D-8641-AF73-FAB409C55CF9}"/>
                </a:ext>
              </a:extLst>
            </p:cNvPr>
            <p:cNvSpPr/>
            <p:nvPr/>
          </p:nvSpPr>
          <p:spPr>
            <a:xfrm>
              <a:off x="10715016" y="10434234"/>
              <a:ext cx="1899525" cy="14302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7" h="1150">
                  <a:moveTo>
                    <a:pt x="1151" y="913"/>
                  </a:moveTo>
                  <a:cubicBezTo>
                    <a:pt x="1099" y="939"/>
                    <a:pt x="1037" y="932"/>
                    <a:pt x="992" y="895"/>
                  </a:cubicBezTo>
                  <a:cubicBezTo>
                    <a:pt x="940" y="849"/>
                    <a:pt x="887" y="804"/>
                    <a:pt x="834" y="760"/>
                  </a:cubicBezTo>
                  <a:cubicBezTo>
                    <a:pt x="730" y="671"/>
                    <a:pt x="626" y="583"/>
                    <a:pt x="522" y="495"/>
                  </a:cubicBezTo>
                  <a:cubicBezTo>
                    <a:pt x="477" y="457"/>
                    <a:pt x="431" y="418"/>
                    <a:pt x="387" y="380"/>
                  </a:cubicBezTo>
                  <a:cubicBezTo>
                    <a:pt x="351" y="349"/>
                    <a:pt x="301" y="318"/>
                    <a:pt x="275" y="279"/>
                  </a:cubicBezTo>
                  <a:cubicBezTo>
                    <a:pt x="249" y="239"/>
                    <a:pt x="247" y="188"/>
                    <a:pt x="225" y="145"/>
                  </a:cubicBezTo>
                  <a:cubicBezTo>
                    <a:pt x="206" y="107"/>
                    <a:pt x="179" y="74"/>
                    <a:pt x="147" y="47"/>
                  </a:cubicBezTo>
                  <a:cubicBezTo>
                    <a:pt x="125" y="27"/>
                    <a:pt x="99" y="11"/>
                    <a:pt x="73" y="0"/>
                  </a:cubicBezTo>
                  <a:lnTo>
                    <a:pt x="36" y="56"/>
                  </a:lnTo>
                  <a:cubicBezTo>
                    <a:pt x="-26" y="151"/>
                    <a:pt x="-5" y="276"/>
                    <a:pt x="84" y="346"/>
                  </a:cubicBezTo>
                  <a:lnTo>
                    <a:pt x="1035" y="1109"/>
                  </a:lnTo>
                  <a:cubicBezTo>
                    <a:pt x="1130" y="1183"/>
                    <a:pt x="1228" y="1146"/>
                    <a:pt x="1312" y="1080"/>
                  </a:cubicBezTo>
                  <a:cubicBezTo>
                    <a:pt x="1387" y="1019"/>
                    <a:pt x="1490" y="959"/>
                    <a:pt x="1519" y="861"/>
                  </a:cubicBezTo>
                  <a:cubicBezTo>
                    <a:pt x="1525" y="842"/>
                    <a:pt x="1527" y="824"/>
                    <a:pt x="1526" y="807"/>
                  </a:cubicBezTo>
                  <a:cubicBezTo>
                    <a:pt x="1400" y="800"/>
                    <a:pt x="1244" y="866"/>
                    <a:pt x="1151" y="913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4" name="Freeform: Shape 78">
              <a:extLst>
                <a:ext uri="{FF2B5EF4-FFF2-40B4-BE49-F238E27FC236}">
                  <a16:creationId xmlns:a16="http://schemas.microsoft.com/office/drawing/2014/main" id="{6C62B74E-6A79-3A40-A17C-877455630AAE}"/>
                </a:ext>
              </a:extLst>
            </p:cNvPr>
            <p:cNvSpPr/>
            <p:nvPr/>
          </p:nvSpPr>
          <p:spPr>
            <a:xfrm>
              <a:off x="12070571" y="10267431"/>
              <a:ext cx="354760" cy="2638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6" h="213">
                  <a:moveTo>
                    <a:pt x="50" y="2"/>
                  </a:moveTo>
                  <a:cubicBezTo>
                    <a:pt x="36" y="-4"/>
                    <a:pt x="20" y="4"/>
                    <a:pt x="17" y="19"/>
                  </a:cubicBezTo>
                  <a:lnTo>
                    <a:pt x="1" y="106"/>
                  </a:lnTo>
                  <a:cubicBezTo>
                    <a:pt x="-2" y="120"/>
                    <a:pt x="4" y="134"/>
                    <a:pt x="14" y="143"/>
                  </a:cubicBezTo>
                  <a:cubicBezTo>
                    <a:pt x="79" y="194"/>
                    <a:pt x="150" y="210"/>
                    <a:pt x="188" y="213"/>
                  </a:cubicBezTo>
                  <a:cubicBezTo>
                    <a:pt x="189" y="212"/>
                    <a:pt x="191" y="211"/>
                    <a:pt x="191" y="211"/>
                  </a:cubicBezTo>
                  <a:cubicBezTo>
                    <a:pt x="256" y="169"/>
                    <a:pt x="278" y="95"/>
                    <a:pt x="286" y="35"/>
                  </a:cubicBezTo>
                  <a:cubicBezTo>
                    <a:pt x="204" y="62"/>
                    <a:pt x="98" y="23"/>
                    <a:pt x="50" y="2"/>
                  </a:cubicBezTo>
                  <a:close/>
                </a:path>
              </a:pathLst>
            </a:custGeom>
            <a:solidFill>
              <a:srgbClr val="DE3F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5" name="Freeform: Shape 79">
              <a:extLst>
                <a:ext uri="{FF2B5EF4-FFF2-40B4-BE49-F238E27FC236}">
                  <a16:creationId xmlns:a16="http://schemas.microsoft.com/office/drawing/2014/main" id="{B29CC615-6327-7F43-9EFD-A308274DE6B3}"/>
                </a:ext>
              </a:extLst>
            </p:cNvPr>
            <p:cNvSpPr/>
            <p:nvPr/>
          </p:nvSpPr>
          <p:spPr>
            <a:xfrm>
              <a:off x="11891327" y="10556219"/>
              <a:ext cx="482972" cy="4916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9" h="396">
                  <a:moveTo>
                    <a:pt x="155" y="282"/>
                  </a:moveTo>
                  <a:cubicBezTo>
                    <a:pt x="176" y="274"/>
                    <a:pt x="194" y="261"/>
                    <a:pt x="212" y="248"/>
                  </a:cubicBezTo>
                  <a:cubicBezTo>
                    <a:pt x="237" y="252"/>
                    <a:pt x="263" y="254"/>
                    <a:pt x="287" y="249"/>
                  </a:cubicBezTo>
                  <a:cubicBezTo>
                    <a:pt x="290" y="248"/>
                    <a:pt x="293" y="247"/>
                    <a:pt x="297" y="246"/>
                  </a:cubicBezTo>
                  <a:cubicBezTo>
                    <a:pt x="275" y="261"/>
                    <a:pt x="257" y="281"/>
                    <a:pt x="243" y="299"/>
                  </a:cubicBezTo>
                  <a:cubicBezTo>
                    <a:pt x="211" y="291"/>
                    <a:pt x="181" y="286"/>
                    <a:pt x="155" y="282"/>
                  </a:cubicBezTo>
                  <a:close/>
                  <a:moveTo>
                    <a:pt x="49" y="153"/>
                  </a:moveTo>
                  <a:cubicBezTo>
                    <a:pt x="68" y="156"/>
                    <a:pt x="88" y="155"/>
                    <a:pt x="107" y="151"/>
                  </a:cubicBezTo>
                  <a:cubicBezTo>
                    <a:pt x="134" y="146"/>
                    <a:pt x="160" y="134"/>
                    <a:pt x="185" y="121"/>
                  </a:cubicBezTo>
                  <a:cubicBezTo>
                    <a:pt x="219" y="131"/>
                    <a:pt x="256" y="135"/>
                    <a:pt x="292" y="128"/>
                  </a:cubicBezTo>
                  <a:cubicBezTo>
                    <a:pt x="276" y="153"/>
                    <a:pt x="246" y="198"/>
                    <a:pt x="207" y="232"/>
                  </a:cubicBezTo>
                  <a:cubicBezTo>
                    <a:pt x="133" y="215"/>
                    <a:pt x="66" y="166"/>
                    <a:pt x="49" y="153"/>
                  </a:cubicBezTo>
                  <a:close/>
                  <a:moveTo>
                    <a:pt x="249" y="316"/>
                  </a:moveTo>
                  <a:cubicBezTo>
                    <a:pt x="302" y="331"/>
                    <a:pt x="356" y="355"/>
                    <a:pt x="385" y="394"/>
                  </a:cubicBezTo>
                  <a:cubicBezTo>
                    <a:pt x="386" y="395"/>
                    <a:pt x="387" y="396"/>
                    <a:pt x="389" y="396"/>
                  </a:cubicBezTo>
                  <a:cubicBezTo>
                    <a:pt x="382" y="384"/>
                    <a:pt x="375" y="371"/>
                    <a:pt x="369" y="358"/>
                  </a:cubicBezTo>
                  <a:cubicBezTo>
                    <a:pt x="339" y="333"/>
                    <a:pt x="299" y="316"/>
                    <a:pt x="258" y="304"/>
                  </a:cubicBezTo>
                  <a:cubicBezTo>
                    <a:pt x="276" y="281"/>
                    <a:pt x="299" y="260"/>
                    <a:pt x="326" y="244"/>
                  </a:cubicBezTo>
                  <a:cubicBezTo>
                    <a:pt x="324" y="237"/>
                    <a:pt x="321" y="230"/>
                    <a:pt x="318" y="223"/>
                  </a:cubicBezTo>
                  <a:cubicBezTo>
                    <a:pt x="289" y="237"/>
                    <a:pt x="257" y="240"/>
                    <a:pt x="226" y="235"/>
                  </a:cubicBezTo>
                  <a:cubicBezTo>
                    <a:pt x="257" y="206"/>
                    <a:pt x="282" y="170"/>
                    <a:pt x="297" y="146"/>
                  </a:cubicBezTo>
                  <a:cubicBezTo>
                    <a:pt x="296" y="135"/>
                    <a:pt x="294" y="124"/>
                    <a:pt x="293" y="114"/>
                  </a:cubicBezTo>
                  <a:cubicBezTo>
                    <a:pt x="263" y="120"/>
                    <a:pt x="232" y="117"/>
                    <a:pt x="203" y="110"/>
                  </a:cubicBezTo>
                  <a:cubicBezTo>
                    <a:pt x="242" y="86"/>
                    <a:pt x="274" y="57"/>
                    <a:pt x="295" y="37"/>
                  </a:cubicBezTo>
                  <a:cubicBezTo>
                    <a:pt x="297" y="24"/>
                    <a:pt x="303" y="12"/>
                    <a:pt x="310" y="2"/>
                  </a:cubicBezTo>
                  <a:cubicBezTo>
                    <a:pt x="309" y="3"/>
                    <a:pt x="308" y="3"/>
                    <a:pt x="307" y="3"/>
                  </a:cubicBezTo>
                  <a:cubicBezTo>
                    <a:pt x="306" y="5"/>
                    <a:pt x="252" y="65"/>
                    <a:pt x="183" y="105"/>
                  </a:cubicBezTo>
                  <a:cubicBezTo>
                    <a:pt x="89" y="76"/>
                    <a:pt x="13" y="3"/>
                    <a:pt x="12" y="3"/>
                  </a:cubicBezTo>
                  <a:cubicBezTo>
                    <a:pt x="9" y="-1"/>
                    <a:pt x="4" y="-1"/>
                    <a:pt x="2" y="3"/>
                  </a:cubicBezTo>
                  <a:cubicBezTo>
                    <a:pt x="-1" y="5"/>
                    <a:pt x="-1" y="9"/>
                    <a:pt x="2" y="13"/>
                  </a:cubicBezTo>
                  <a:cubicBezTo>
                    <a:pt x="6" y="16"/>
                    <a:pt x="76" y="83"/>
                    <a:pt x="165" y="114"/>
                  </a:cubicBezTo>
                  <a:cubicBezTo>
                    <a:pt x="123" y="136"/>
                    <a:pt x="76" y="148"/>
                    <a:pt x="33" y="134"/>
                  </a:cubicBezTo>
                  <a:cubicBezTo>
                    <a:pt x="28" y="133"/>
                    <a:pt x="25" y="135"/>
                    <a:pt x="23" y="139"/>
                  </a:cubicBezTo>
                  <a:cubicBezTo>
                    <a:pt x="22" y="143"/>
                    <a:pt x="24" y="146"/>
                    <a:pt x="28" y="148"/>
                  </a:cubicBezTo>
                  <a:cubicBezTo>
                    <a:pt x="30" y="149"/>
                    <a:pt x="33" y="149"/>
                    <a:pt x="35" y="150"/>
                  </a:cubicBezTo>
                  <a:cubicBezTo>
                    <a:pt x="32" y="154"/>
                    <a:pt x="33" y="158"/>
                    <a:pt x="35" y="161"/>
                  </a:cubicBezTo>
                  <a:cubicBezTo>
                    <a:pt x="41" y="164"/>
                    <a:pt x="111" y="222"/>
                    <a:pt x="193" y="244"/>
                  </a:cubicBezTo>
                  <a:cubicBezTo>
                    <a:pt x="167" y="264"/>
                    <a:pt x="136" y="278"/>
                    <a:pt x="104" y="276"/>
                  </a:cubicBezTo>
                  <a:cubicBezTo>
                    <a:pt x="102" y="276"/>
                    <a:pt x="100" y="276"/>
                    <a:pt x="98" y="276"/>
                  </a:cubicBezTo>
                  <a:cubicBezTo>
                    <a:pt x="95" y="276"/>
                    <a:pt x="93" y="275"/>
                    <a:pt x="89" y="275"/>
                  </a:cubicBezTo>
                  <a:cubicBezTo>
                    <a:pt x="86" y="274"/>
                    <a:pt x="82" y="277"/>
                    <a:pt x="82" y="281"/>
                  </a:cubicBezTo>
                  <a:cubicBezTo>
                    <a:pt x="81" y="285"/>
                    <a:pt x="83" y="288"/>
                    <a:pt x="87" y="289"/>
                  </a:cubicBezTo>
                  <a:cubicBezTo>
                    <a:pt x="89" y="290"/>
                    <a:pt x="93" y="290"/>
                    <a:pt x="95" y="290"/>
                  </a:cubicBezTo>
                  <a:cubicBezTo>
                    <a:pt x="96" y="290"/>
                    <a:pt x="96" y="291"/>
                    <a:pt x="97" y="291"/>
                  </a:cubicBezTo>
                  <a:cubicBezTo>
                    <a:pt x="99" y="291"/>
                    <a:pt x="101" y="291"/>
                    <a:pt x="102" y="291"/>
                  </a:cubicBezTo>
                  <a:cubicBezTo>
                    <a:pt x="120" y="292"/>
                    <a:pt x="176" y="297"/>
                    <a:pt x="233" y="312"/>
                  </a:cubicBezTo>
                  <a:cubicBezTo>
                    <a:pt x="208" y="347"/>
                    <a:pt x="195" y="378"/>
                    <a:pt x="194" y="380"/>
                  </a:cubicBezTo>
                  <a:cubicBezTo>
                    <a:pt x="193" y="384"/>
                    <a:pt x="194" y="388"/>
                    <a:pt x="199" y="390"/>
                  </a:cubicBezTo>
                  <a:cubicBezTo>
                    <a:pt x="200" y="390"/>
                    <a:pt x="201" y="391"/>
                    <a:pt x="202" y="390"/>
                  </a:cubicBezTo>
                  <a:cubicBezTo>
                    <a:pt x="205" y="390"/>
                    <a:pt x="206" y="388"/>
                    <a:pt x="207" y="385"/>
                  </a:cubicBezTo>
                  <a:cubicBezTo>
                    <a:pt x="208" y="385"/>
                    <a:pt x="222" y="352"/>
                    <a:pt x="249" y="316"/>
                  </a:cubicBezTo>
                  <a:close/>
                </a:path>
              </a:pathLst>
            </a:custGeom>
            <a:solidFill>
              <a:srgbClr val="BBBBC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6" name="Freeform: Shape 80">
              <a:extLst>
                <a:ext uri="{FF2B5EF4-FFF2-40B4-BE49-F238E27FC236}">
                  <a16:creationId xmlns:a16="http://schemas.microsoft.com/office/drawing/2014/main" id="{225CF23B-A41E-BE41-AFB4-BCC40782072A}"/>
                </a:ext>
              </a:extLst>
            </p:cNvPr>
            <p:cNvSpPr/>
            <p:nvPr/>
          </p:nvSpPr>
          <p:spPr>
            <a:xfrm>
              <a:off x="11846512" y="10670741"/>
              <a:ext cx="114519" cy="1705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" h="138">
                  <a:moveTo>
                    <a:pt x="52" y="0"/>
                  </a:moveTo>
                  <a:lnTo>
                    <a:pt x="29" y="6"/>
                  </a:lnTo>
                  <a:cubicBezTo>
                    <a:pt x="8" y="11"/>
                    <a:pt x="-4" y="34"/>
                    <a:pt x="2" y="54"/>
                  </a:cubicBezTo>
                  <a:lnTo>
                    <a:pt x="21" y="112"/>
                  </a:lnTo>
                  <a:cubicBezTo>
                    <a:pt x="27" y="130"/>
                    <a:pt x="46" y="141"/>
                    <a:pt x="64" y="137"/>
                  </a:cubicBezTo>
                  <a:lnTo>
                    <a:pt x="93" y="132"/>
                  </a:lnTo>
                  <a:close/>
                </a:path>
              </a:pathLst>
            </a:custGeom>
            <a:solidFill>
              <a:srgbClr val="DE3F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7" name="Freeform: Shape 81">
              <a:extLst>
                <a:ext uri="{FF2B5EF4-FFF2-40B4-BE49-F238E27FC236}">
                  <a16:creationId xmlns:a16="http://schemas.microsoft.com/office/drawing/2014/main" id="{83728849-0C1D-8940-95D6-86EC11FC3853}"/>
                </a:ext>
              </a:extLst>
            </p:cNvPr>
            <p:cNvSpPr/>
            <p:nvPr/>
          </p:nvSpPr>
          <p:spPr>
            <a:xfrm>
              <a:off x="11882610" y="10532571"/>
              <a:ext cx="494175" cy="5352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8" h="431">
                  <a:moveTo>
                    <a:pt x="398" y="421"/>
                  </a:moveTo>
                  <a:cubicBezTo>
                    <a:pt x="397" y="417"/>
                    <a:pt x="394" y="412"/>
                    <a:pt x="391" y="408"/>
                  </a:cubicBezTo>
                  <a:cubicBezTo>
                    <a:pt x="304" y="428"/>
                    <a:pt x="200" y="417"/>
                    <a:pt x="127" y="331"/>
                  </a:cubicBezTo>
                  <a:cubicBezTo>
                    <a:pt x="66" y="260"/>
                    <a:pt x="46" y="165"/>
                    <a:pt x="29" y="74"/>
                  </a:cubicBezTo>
                  <a:cubicBezTo>
                    <a:pt x="24" y="52"/>
                    <a:pt x="19" y="28"/>
                    <a:pt x="14" y="6"/>
                  </a:cubicBezTo>
                  <a:cubicBezTo>
                    <a:pt x="13" y="2"/>
                    <a:pt x="9" y="0"/>
                    <a:pt x="5" y="0"/>
                  </a:cubicBezTo>
                  <a:cubicBezTo>
                    <a:pt x="2" y="1"/>
                    <a:pt x="-1" y="5"/>
                    <a:pt x="0" y="9"/>
                  </a:cubicBezTo>
                  <a:cubicBezTo>
                    <a:pt x="5" y="31"/>
                    <a:pt x="11" y="54"/>
                    <a:pt x="15" y="77"/>
                  </a:cubicBezTo>
                  <a:cubicBezTo>
                    <a:pt x="33" y="170"/>
                    <a:pt x="53" y="267"/>
                    <a:pt x="116" y="341"/>
                  </a:cubicBezTo>
                  <a:cubicBezTo>
                    <a:pt x="181" y="416"/>
                    <a:pt x="280" y="445"/>
                    <a:pt x="383" y="424"/>
                  </a:cubicBezTo>
                  <a:cubicBezTo>
                    <a:pt x="388" y="424"/>
                    <a:pt x="393" y="423"/>
                    <a:pt x="398" y="421"/>
                  </a:cubicBezTo>
                  <a:close/>
                </a:path>
              </a:pathLst>
            </a:custGeom>
            <a:solidFill>
              <a:srgbClr val="4F4E5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8" name="Freeform: Shape 82">
              <a:extLst>
                <a:ext uri="{FF2B5EF4-FFF2-40B4-BE49-F238E27FC236}">
                  <a16:creationId xmlns:a16="http://schemas.microsoft.com/office/drawing/2014/main" id="{10C20E2D-9B48-4042-9203-F93B0FF73ACB}"/>
                </a:ext>
              </a:extLst>
            </p:cNvPr>
            <p:cNvSpPr/>
            <p:nvPr/>
          </p:nvSpPr>
          <p:spPr>
            <a:xfrm>
              <a:off x="12086753" y="5005777"/>
              <a:ext cx="1264690" cy="33061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7" h="2657">
                  <a:moveTo>
                    <a:pt x="428" y="2449"/>
                  </a:moveTo>
                  <a:cubicBezTo>
                    <a:pt x="428" y="2449"/>
                    <a:pt x="742" y="2443"/>
                    <a:pt x="923" y="2655"/>
                  </a:cubicBezTo>
                  <a:cubicBezTo>
                    <a:pt x="926" y="2658"/>
                    <a:pt x="931" y="2658"/>
                    <a:pt x="932" y="2653"/>
                  </a:cubicBezTo>
                  <a:cubicBezTo>
                    <a:pt x="956" y="2561"/>
                    <a:pt x="1120" y="1877"/>
                    <a:pt x="919" y="1219"/>
                  </a:cubicBezTo>
                  <a:cubicBezTo>
                    <a:pt x="704" y="512"/>
                    <a:pt x="617" y="339"/>
                    <a:pt x="658" y="113"/>
                  </a:cubicBezTo>
                  <a:lnTo>
                    <a:pt x="90" y="0"/>
                  </a:lnTo>
                  <a:cubicBezTo>
                    <a:pt x="90" y="0"/>
                    <a:pt x="-54" y="276"/>
                    <a:pt x="23" y="630"/>
                  </a:cubicBezTo>
                  <a:cubicBezTo>
                    <a:pt x="100" y="984"/>
                    <a:pt x="428" y="2449"/>
                    <a:pt x="428" y="2449"/>
                  </a:cubicBezTo>
                  <a:close/>
                </a:path>
              </a:pathLst>
            </a:custGeom>
            <a:solidFill>
              <a:srgbClr val="4FCFAC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9" name="Freeform: Shape 83">
              <a:extLst>
                <a:ext uri="{FF2B5EF4-FFF2-40B4-BE49-F238E27FC236}">
                  <a16:creationId xmlns:a16="http://schemas.microsoft.com/office/drawing/2014/main" id="{4931DDF2-0554-AC48-A1D5-1F21BB08825F}"/>
                </a:ext>
              </a:extLst>
            </p:cNvPr>
            <p:cNvSpPr/>
            <p:nvPr/>
          </p:nvSpPr>
          <p:spPr>
            <a:xfrm>
              <a:off x="12562260" y="8016884"/>
              <a:ext cx="695828" cy="4070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0" h="328">
                  <a:moveTo>
                    <a:pt x="522" y="326"/>
                  </a:moveTo>
                  <a:cubicBezTo>
                    <a:pt x="525" y="330"/>
                    <a:pt x="530" y="329"/>
                    <a:pt x="532" y="324"/>
                  </a:cubicBezTo>
                  <a:cubicBezTo>
                    <a:pt x="536" y="305"/>
                    <a:pt x="547" y="261"/>
                    <a:pt x="560" y="198"/>
                  </a:cubicBezTo>
                  <a:cubicBezTo>
                    <a:pt x="390" y="42"/>
                    <a:pt x="119" y="7"/>
                    <a:pt x="0" y="0"/>
                  </a:cubicBezTo>
                  <a:cubicBezTo>
                    <a:pt x="17" y="75"/>
                    <a:pt x="27" y="120"/>
                    <a:pt x="27" y="120"/>
                  </a:cubicBezTo>
                  <a:cubicBezTo>
                    <a:pt x="27" y="120"/>
                    <a:pt x="341" y="115"/>
                    <a:pt x="522" y="326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0" name="Freeform: Shape 84">
              <a:extLst>
                <a:ext uri="{FF2B5EF4-FFF2-40B4-BE49-F238E27FC236}">
                  <a16:creationId xmlns:a16="http://schemas.microsoft.com/office/drawing/2014/main" id="{3786D409-8D2B-074C-81F3-4391B61378A9}"/>
                </a:ext>
              </a:extLst>
            </p:cNvPr>
            <p:cNvSpPr/>
            <p:nvPr/>
          </p:nvSpPr>
          <p:spPr>
            <a:xfrm>
              <a:off x="12553546" y="8008171"/>
              <a:ext cx="712011" cy="424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73" h="342">
                  <a:moveTo>
                    <a:pt x="40" y="119"/>
                  </a:moveTo>
                  <a:cubicBezTo>
                    <a:pt x="84" y="120"/>
                    <a:pt x="365" y="133"/>
                    <a:pt x="532" y="326"/>
                  </a:cubicBezTo>
                  <a:cubicBezTo>
                    <a:pt x="538" y="306"/>
                    <a:pt x="547" y="265"/>
                    <a:pt x="559" y="208"/>
                  </a:cubicBezTo>
                  <a:cubicBezTo>
                    <a:pt x="394" y="58"/>
                    <a:pt x="131" y="23"/>
                    <a:pt x="16" y="15"/>
                  </a:cubicBezTo>
                  <a:close/>
                  <a:moveTo>
                    <a:pt x="535" y="328"/>
                  </a:moveTo>
                  <a:close/>
                  <a:moveTo>
                    <a:pt x="533" y="342"/>
                  </a:moveTo>
                  <a:cubicBezTo>
                    <a:pt x="530" y="342"/>
                    <a:pt x="526" y="341"/>
                    <a:pt x="523" y="338"/>
                  </a:cubicBezTo>
                  <a:cubicBezTo>
                    <a:pt x="347" y="131"/>
                    <a:pt x="37" y="134"/>
                    <a:pt x="34" y="134"/>
                  </a:cubicBezTo>
                  <a:cubicBezTo>
                    <a:pt x="30" y="134"/>
                    <a:pt x="28" y="131"/>
                    <a:pt x="27" y="128"/>
                  </a:cubicBezTo>
                  <a:lnTo>
                    <a:pt x="0" y="8"/>
                  </a:lnTo>
                  <a:cubicBezTo>
                    <a:pt x="0" y="6"/>
                    <a:pt x="0" y="4"/>
                    <a:pt x="2" y="2"/>
                  </a:cubicBezTo>
                  <a:cubicBezTo>
                    <a:pt x="3" y="0"/>
                    <a:pt x="6" y="0"/>
                    <a:pt x="7" y="0"/>
                  </a:cubicBezTo>
                  <a:cubicBezTo>
                    <a:pt x="119" y="6"/>
                    <a:pt x="398" y="40"/>
                    <a:pt x="572" y="200"/>
                  </a:cubicBezTo>
                  <a:cubicBezTo>
                    <a:pt x="573" y="202"/>
                    <a:pt x="574" y="204"/>
                    <a:pt x="573" y="207"/>
                  </a:cubicBezTo>
                  <a:cubicBezTo>
                    <a:pt x="561" y="270"/>
                    <a:pt x="551" y="313"/>
                    <a:pt x="546" y="332"/>
                  </a:cubicBezTo>
                  <a:cubicBezTo>
                    <a:pt x="544" y="338"/>
                    <a:pt x="541" y="341"/>
                    <a:pt x="536" y="342"/>
                  </a:cubicBezTo>
                  <a:cubicBezTo>
                    <a:pt x="536" y="342"/>
                    <a:pt x="535" y="342"/>
                    <a:pt x="533" y="342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1" name="Freeform: Shape 85">
              <a:extLst>
                <a:ext uri="{FF2B5EF4-FFF2-40B4-BE49-F238E27FC236}">
                  <a16:creationId xmlns:a16="http://schemas.microsoft.com/office/drawing/2014/main" id="{5D60AE64-A7E6-D84F-B848-1C9B5FE96C77}"/>
                </a:ext>
              </a:extLst>
            </p:cNvPr>
            <p:cNvSpPr/>
            <p:nvPr/>
          </p:nvSpPr>
          <p:spPr>
            <a:xfrm>
              <a:off x="9968152" y="7724362"/>
              <a:ext cx="2670039" cy="24795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46" h="1993">
                  <a:moveTo>
                    <a:pt x="1348" y="0"/>
                  </a:moveTo>
                  <a:cubicBezTo>
                    <a:pt x="1348" y="0"/>
                    <a:pt x="54" y="1371"/>
                    <a:pt x="4" y="1402"/>
                  </a:cubicBezTo>
                  <a:cubicBezTo>
                    <a:pt x="-46" y="1434"/>
                    <a:pt x="401" y="1993"/>
                    <a:pt x="401" y="1993"/>
                  </a:cubicBezTo>
                  <a:cubicBezTo>
                    <a:pt x="401" y="1993"/>
                    <a:pt x="1698" y="1168"/>
                    <a:pt x="1956" y="704"/>
                  </a:cubicBezTo>
                  <a:cubicBezTo>
                    <a:pt x="2212" y="240"/>
                    <a:pt x="2136" y="38"/>
                    <a:pt x="2136" y="38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2" name="Freeform: Shape 86">
              <a:extLst>
                <a:ext uri="{FF2B5EF4-FFF2-40B4-BE49-F238E27FC236}">
                  <a16:creationId xmlns:a16="http://schemas.microsoft.com/office/drawing/2014/main" id="{A2CF85D5-79B0-174A-BA3E-7E4300DBBF1A}"/>
                </a:ext>
              </a:extLst>
            </p:cNvPr>
            <p:cNvSpPr/>
            <p:nvPr/>
          </p:nvSpPr>
          <p:spPr>
            <a:xfrm>
              <a:off x="9968152" y="8421435"/>
              <a:ext cx="1760110" cy="17825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5" h="1433">
                  <a:moveTo>
                    <a:pt x="1415" y="704"/>
                  </a:moveTo>
                  <a:cubicBezTo>
                    <a:pt x="1101" y="504"/>
                    <a:pt x="911" y="201"/>
                    <a:pt x="814" y="0"/>
                  </a:cubicBezTo>
                  <a:cubicBezTo>
                    <a:pt x="456" y="379"/>
                    <a:pt x="33" y="824"/>
                    <a:pt x="4" y="842"/>
                  </a:cubicBezTo>
                  <a:cubicBezTo>
                    <a:pt x="-46" y="874"/>
                    <a:pt x="401" y="1433"/>
                    <a:pt x="401" y="1433"/>
                  </a:cubicBezTo>
                  <a:cubicBezTo>
                    <a:pt x="401" y="1433"/>
                    <a:pt x="958" y="1078"/>
                    <a:pt x="1415" y="704"/>
                  </a:cubicBezTo>
                  <a:close/>
                </a:path>
              </a:pathLst>
            </a:custGeom>
            <a:gradFill>
              <a:gsLst>
                <a:gs pos="39000">
                  <a:srgbClr val="FFFFFF"/>
                </a:gs>
                <a:gs pos="93000">
                  <a:srgbClr val="92C0E0"/>
                </a:gs>
              </a:gsLst>
              <a:lin ang="8100000" scaled="0"/>
            </a:gra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3" name="Freeform: Shape 87">
              <a:extLst>
                <a:ext uri="{FF2B5EF4-FFF2-40B4-BE49-F238E27FC236}">
                  <a16:creationId xmlns:a16="http://schemas.microsoft.com/office/drawing/2014/main" id="{4982D00E-797A-E843-8CFA-2623F99AC90E}"/>
                </a:ext>
              </a:extLst>
            </p:cNvPr>
            <p:cNvSpPr/>
            <p:nvPr/>
          </p:nvSpPr>
          <p:spPr>
            <a:xfrm>
              <a:off x="11484282" y="7724362"/>
              <a:ext cx="1153905" cy="424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8" h="342">
                  <a:moveTo>
                    <a:pt x="0" y="139"/>
                  </a:moveTo>
                  <a:cubicBezTo>
                    <a:pt x="194" y="148"/>
                    <a:pt x="659" y="183"/>
                    <a:pt x="893" y="342"/>
                  </a:cubicBezTo>
                  <a:cubicBezTo>
                    <a:pt x="953" y="133"/>
                    <a:pt x="918" y="38"/>
                    <a:pt x="918" y="38"/>
                  </a:cubicBezTo>
                  <a:lnTo>
                    <a:pt x="130" y="0"/>
                  </a:lnTo>
                  <a:cubicBezTo>
                    <a:pt x="130" y="0"/>
                    <a:pt x="79" y="54"/>
                    <a:pt x="0" y="139"/>
                  </a:cubicBezTo>
                  <a:close/>
                </a:path>
              </a:pathLst>
            </a:custGeom>
            <a:solidFill>
              <a:srgbClr val="3C175A">
                <a:alpha val="74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204" name="Freeform: Shape 88">
              <a:extLst>
                <a:ext uri="{FF2B5EF4-FFF2-40B4-BE49-F238E27FC236}">
                  <a16:creationId xmlns:a16="http://schemas.microsoft.com/office/drawing/2014/main" id="{60A921B7-B0D0-9146-BA07-46546CB8D8CF}"/>
                </a:ext>
              </a:extLst>
            </p:cNvPr>
            <p:cNvSpPr/>
            <p:nvPr/>
          </p:nvSpPr>
          <p:spPr>
            <a:xfrm>
              <a:off x="12307081" y="8059206"/>
              <a:ext cx="174268" cy="2850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" h="230">
                  <a:moveTo>
                    <a:pt x="7" y="230"/>
                  </a:moveTo>
                  <a:cubicBezTo>
                    <a:pt x="4" y="230"/>
                    <a:pt x="3" y="229"/>
                    <a:pt x="0" y="226"/>
                  </a:cubicBezTo>
                  <a:cubicBezTo>
                    <a:pt x="-1" y="223"/>
                    <a:pt x="0" y="218"/>
                    <a:pt x="4" y="217"/>
                  </a:cubicBezTo>
                  <a:cubicBezTo>
                    <a:pt x="125" y="155"/>
                    <a:pt x="126" y="9"/>
                    <a:pt x="126" y="7"/>
                  </a:cubicBezTo>
                  <a:cubicBezTo>
                    <a:pt x="126" y="3"/>
                    <a:pt x="130" y="0"/>
                    <a:pt x="134" y="0"/>
                  </a:cubicBezTo>
                  <a:cubicBezTo>
                    <a:pt x="137" y="0"/>
                    <a:pt x="141" y="3"/>
                    <a:pt x="141" y="7"/>
                  </a:cubicBezTo>
                  <a:cubicBezTo>
                    <a:pt x="141" y="9"/>
                    <a:pt x="140" y="163"/>
                    <a:pt x="10" y="230"/>
                  </a:cubicBezTo>
                  <a:cubicBezTo>
                    <a:pt x="9" y="230"/>
                    <a:pt x="8" y="230"/>
                    <a:pt x="7" y="230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5" name="Freeform: Shape 89">
              <a:extLst>
                <a:ext uri="{FF2B5EF4-FFF2-40B4-BE49-F238E27FC236}">
                  <a16:creationId xmlns:a16="http://schemas.microsoft.com/office/drawing/2014/main" id="{56178F7A-F5FE-E74A-9EA1-920601E87A8D}"/>
                </a:ext>
              </a:extLst>
            </p:cNvPr>
            <p:cNvSpPr/>
            <p:nvPr/>
          </p:nvSpPr>
          <p:spPr>
            <a:xfrm>
              <a:off x="9391821" y="9265392"/>
              <a:ext cx="1763841" cy="21410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18" h="1721">
                  <a:moveTo>
                    <a:pt x="1278" y="695"/>
                  </a:moveTo>
                  <a:cubicBezTo>
                    <a:pt x="1255" y="704"/>
                    <a:pt x="1236" y="721"/>
                    <a:pt x="1226" y="744"/>
                  </a:cubicBezTo>
                  <a:cubicBezTo>
                    <a:pt x="1194" y="815"/>
                    <a:pt x="1207" y="914"/>
                    <a:pt x="1217" y="988"/>
                  </a:cubicBezTo>
                  <a:cubicBezTo>
                    <a:pt x="1229" y="1088"/>
                    <a:pt x="1255" y="1179"/>
                    <a:pt x="1307" y="1266"/>
                  </a:cubicBezTo>
                  <a:cubicBezTo>
                    <a:pt x="1351" y="1340"/>
                    <a:pt x="1392" y="1429"/>
                    <a:pt x="1346" y="1513"/>
                  </a:cubicBezTo>
                  <a:cubicBezTo>
                    <a:pt x="1297" y="1602"/>
                    <a:pt x="1184" y="1640"/>
                    <a:pt x="1097" y="1683"/>
                  </a:cubicBezTo>
                  <a:cubicBezTo>
                    <a:pt x="1002" y="1730"/>
                    <a:pt x="897" y="1746"/>
                    <a:pt x="820" y="1653"/>
                  </a:cubicBezTo>
                  <a:lnTo>
                    <a:pt x="50" y="708"/>
                  </a:lnTo>
                  <a:cubicBezTo>
                    <a:pt x="-22" y="621"/>
                    <a:pt x="-15" y="493"/>
                    <a:pt x="65" y="413"/>
                  </a:cubicBezTo>
                  <a:lnTo>
                    <a:pt x="463" y="19"/>
                  </a:lnTo>
                  <a:cubicBezTo>
                    <a:pt x="482" y="0"/>
                    <a:pt x="511" y="-6"/>
                    <a:pt x="535" y="6"/>
                  </a:cubicBezTo>
                  <a:cubicBezTo>
                    <a:pt x="564" y="20"/>
                    <a:pt x="584" y="47"/>
                    <a:pt x="591" y="78"/>
                  </a:cubicBezTo>
                  <a:cubicBezTo>
                    <a:pt x="614" y="204"/>
                    <a:pt x="631" y="345"/>
                    <a:pt x="698" y="449"/>
                  </a:cubicBezTo>
                  <a:cubicBezTo>
                    <a:pt x="725" y="493"/>
                    <a:pt x="768" y="531"/>
                    <a:pt x="819" y="542"/>
                  </a:cubicBezTo>
                  <a:cubicBezTo>
                    <a:pt x="870" y="553"/>
                    <a:pt x="938" y="546"/>
                    <a:pt x="971" y="502"/>
                  </a:cubicBezTo>
                  <a:lnTo>
                    <a:pt x="1072" y="372"/>
                  </a:lnTo>
                  <a:cubicBezTo>
                    <a:pt x="1085" y="355"/>
                    <a:pt x="1108" y="348"/>
                    <a:pt x="1127" y="354"/>
                  </a:cubicBezTo>
                  <a:lnTo>
                    <a:pt x="1377" y="435"/>
                  </a:lnTo>
                  <a:cubicBezTo>
                    <a:pt x="1406" y="444"/>
                    <a:pt x="1424" y="475"/>
                    <a:pt x="1417" y="505"/>
                  </a:cubicBezTo>
                  <a:cubicBezTo>
                    <a:pt x="1403" y="566"/>
                    <a:pt x="1366" y="663"/>
                    <a:pt x="1278" y="69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6" name="Freeform: Shape 90">
              <a:extLst>
                <a:ext uri="{FF2B5EF4-FFF2-40B4-BE49-F238E27FC236}">
                  <a16:creationId xmlns:a16="http://schemas.microsoft.com/office/drawing/2014/main" id="{445A41F4-24A0-804F-9492-C2FD8E7A1EB6}"/>
                </a:ext>
              </a:extLst>
            </p:cNvPr>
            <p:cNvSpPr/>
            <p:nvPr/>
          </p:nvSpPr>
          <p:spPr>
            <a:xfrm>
              <a:off x="9691808" y="9524305"/>
              <a:ext cx="1358048" cy="13891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92" h="1117">
                  <a:moveTo>
                    <a:pt x="1069" y="1061"/>
                  </a:moveTo>
                  <a:cubicBezTo>
                    <a:pt x="1045" y="1063"/>
                    <a:pt x="1022" y="1066"/>
                    <a:pt x="1001" y="1067"/>
                  </a:cubicBezTo>
                  <a:cubicBezTo>
                    <a:pt x="988" y="1069"/>
                    <a:pt x="974" y="1070"/>
                    <a:pt x="961" y="1072"/>
                  </a:cubicBezTo>
                  <a:cubicBezTo>
                    <a:pt x="822" y="1082"/>
                    <a:pt x="711" y="1064"/>
                    <a:pt x="621" y="1018"/>
                  </a:cubicBezTo>
                  <a:cubicBezTo>
                    <a:pt x="413" y="912"/>
                    <a:pt x="266" y="630"/>
                    <a:pt x="211" y="400"/>
                  </a:cubicBezTo>
                  <a:cubicBezTo>
                    <a:pt x="174" y="242"/>
                    <a:pt x="144" y="113"/>
                    <a:pt x="31" y="0"/>
                  </a:cubicBezTo>
                  <a:lnTo>
                    <a:pt x="0" y="30"/>
                  </a:lnTo>
                  <a:cubicBezTo>
                    <a:pt x="104" y="135"/>
                    <a:pt x="133" y="254"/>
                    <a:pt x="169" y="410"/>
                  </a:cubicBezTo>
                  <a:cubicBezTo>
                    <a:pt x="222" y="632"/>
                    <a:pt x="367" y="936"/>
                    <a:pt x="601" y="1056"/>
                  </a:cubicBezTo>
                  <a:cubicBezTo>
                    <a:pt x="699" y="1106"/>
                    <a:pt x="817" y="1125"/>
                    <a:pt x="964" y="1114"/>
                  </a:cubicBezTo>
                  <a:cubicBezTo>
                    <a:pt x="977" y="1113"/>
                    <a:pt x="991" y="1112"/>
                    <a:pt x="1006" y="1110"/>
                  </a:cubicBezTo>
                  <a:cubicBezTo>
                    <a:pt x="1033" y="1108"/>
                    <a:pt x="1062" y="1104"/>
                    <a:pt x="1092" y="1104"/>
                  </a:cubicBezTo>
                  <a:cubicBezTo>
                    <a:pt x="1084" y="1090"/>
                    <a:pt x="1076" y="1075"/>
                    <a:pt x="1069" y="1061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7" name="Freeform: Shape 91">
              <a:extLst>
                <a:ext uri="{FF2B5EF4-FFF2-40B4-BE49-F238E27FC236}">
                  <a16:creationId xmlns:a16="http://schemas.microsoft.com/office/drawing/2014/main" id="{64BEC547-2417-394B-AC0C-488202F72879}"/>
                </a:ext>
              </a:extLst>
            </p:cNvPr>
            <p:cNvSpPr/>
            <p:nvPr/>
          </p:nvSpPr>
          <p:spPr>
            <a:xfrm>
              <a:off x="9615877" y="10160384"/>
              <a:ext cx="1475057" cy="12460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6" h="1002">
                  <a:moveTo>
                    <a:pt x="917" y="964"/>
                  </a:moveTo>
                  <a:cubicBezTo>
                    <a:pt x="1004" y="921"/>
                    <a:pt x="1116" y="883"/>
                    <a:pt x="1166" y="794"/>
                  </a:cubicBezTo>
                  <a:cubicBezTo>
                    <a:pt x="1212" y="710"/>
                    <a:pt x="1171" y="621"/>
                    <a:pt x="1127" y="547"/>
                  </a:cubicBezTo>
                  <a:cubicBezTo>
                    <a:pt x="1106" y="512"/>
                    <a:pt x="1090" y="476"/>
                    <a:pt x="1076" y="439"/>
                  </a:cubicBezTo>
                  <a:cubicBezTo>
                    <a:pt x="947" y="408"/>
                    <a:pt x="787" y="423"/>
                    <a:pt x="696" y="436"/>
                  </a:cubicBezTo>
                  <a:cubicBezTo>
                    <a:pt x="653" y="442"/>
                    <a:pt x="611" y="419"/>
                    <a:pt x="593" y="379"/>
                  </a:cubicBezTo>
                  <a:lnTo>
                    <a:pt x="493" y="155"/>
                  </a:lnTo>
                  <a:cubicBezTo>
                    <a:pt x="470" y="102"/>
                    <a:pt x="422" y="64"/>
                    <a:pt x="364" y="56"/>
                  </a:cubicBezTo>
                  <a:lnTo>
                    <a:pt x="0" y="0"/>
                  </a:lnTo>
                  <a:lnTo>
                    <a:pt x="76" y="240"/>
                  </a:lnTo>
                  <a:lnTo>
                    <a:pt x="640" y="934"/>
                  </a:lnTo>
                  <a:cubicBezTo>
                    <a:pt x="717" y="1027"/>
                    <a:pt x="822" y="1011"/>
                    <a:pt x="917" y="964"/>
                  </a:cubicBezTo>
                  <a:close/>
                </a:path>
              </a:pathLst>
            </a:custGeom>
            <a:solidFill>
              <a:srgbClr val="BBBBC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8" name="Freeform: Shape 92">
              <a:extLst>
                <a:ext uri="{FF2B5EF4-FFF2-40B4-BE49-F238E27FC236}">
                  <a16:creationId xmlns:a16="http://schemas.microsoft.com/office/drawing/2014/main" id="{61E9037E-5230-7242-9A6A-8ECF9BC9A2CE}"/>
                </a:ext>
              </a:extLst>
            </p:cNvPr>
            <p:cNvSpPr/>
            <p:nvPr/>
          </p:nvSpPr>
          <p:spPr>
            <a:xfrm>
              <a:off x="9741603" y="10172832"/>
              <a:ext cx="1214899" cy="5402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7" h="435">
                  <a:moveTo>
                    <a:pt x="579" y="432"/>
                  </a:moveTo>
                  <a:cubicBezTo>
                    <a:pt x="540" y="432"/>
                    <a:pt x="504" y="408"/>
                    <a:pt x="488" y="371"/>
                  </a:cubicBezTo>
                  <a:lnTo>
                    <a:pt x="388" y="146"/>
                  </a:lnTo>
                  <a:cubicBezTo>
                    <a:pt x="364" y="96"/>
                    <a:pt x="318" y="59"/>
                    <a:pt x="262" y="51"/>
                  </a:cubicBezTo>
                  <a:lnTo>
                    <a:pt x="0" y="10"/>
                  </a:lnTo>
                  <a:lnTo>
                    <a:pt x="1" y="0"/>
                  </a:lnTo>
                  <a:lnTo>
                    <a:pt x="264" y="41"/>
                  </a:lnTo>
                  <a:cubicBezTo>
                    <a:pt x="323" y="50"/>
                    <a:pt x="373" y="88"/>
                    <a:pt x="397" y="142"/>
                  </a:cubicBezTo>
                  <a:lnTo>
                    <a:pt x="497" y="367"/>
                  </a:lnTo>
                  <a:cubicBezTo>
                    <a:pt x="514" y="404"/>
                    <a:pt x="554" y="427"/>
                    <a:pt x="594" y="421"/>
                  </a:cubicBezTo>
                  <a:cubicBezTo>
                    <a:pt x="680" y="409"/>
                    <a:pt x="845" y="392"/>
                    <a:pt x="977" y="424"/>
                  </a:cubicBezTo>
                  <a:lnTo>
                    <a:pt x="974" y="435"/>
                  </a:lnTo>
                  <a:cubicBezTo>
                    <a:pt x="844" y="404"/>
                    <a:pt x="681" y="419"/>
                    <a:pt x="595" y="431"/>
                  </a:cubicBezTo>
                  <a:cubicBezTo>
                    <a:pt x="590" y="432"/>
                    <a:pt x="585" y="433"/>
                    <a:pt x="579" y="432"/>
                  </a:cubicBezTo>
                  <a:close/>
                </a:path>
              </a:pathLst>
            </a:custGeom>
            <a:solidFill>
              <a:srgbClr val="4F4E5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9" name="Freeform: Shape 93">
              <a:extLst>
                <a:ext uri="{FF2B5EF4-FFF2-40B4-BE49-F238E27FC236}">
                  <a16:creationId xmlns:a16="http://schemas.microsoft.com/office/drawing/2014/main" id="{92107BAF-6EED-784E-9EC1-B403C1E904C9}"/>
                </a:ext>
              </a:extLst>
            </p:cNvPr>
            <p:cNvSpPr/>
            <p:nvPr/>
          </p:nvSpPr>
          <p:spPr>
            <a:xfrm>
              <a:off x="9391821" y="9720976"/>
              <a:ext cx="1696626" cy="16854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4" h="1355">
                  <a:moveTo>
                    <a:pt x="974" y="1120"/>
                  </a:moveTo>
                  <a:cubicBezTo>
                    <a:pt x="918" y="1135"/>
                    <a:pt x="859" y="1114"/>
                    <a:pt x="823" y="1069"/>
                  </a:cubicBezTo>
                  <a:cubicBezTo>
                    <a:pt x="782" y="1013"/>
                    <a:pt x="739" y="958"/>
                    <a:pt x="696" y="903"/>
                  </a:cubicBezTo>
                  <a:cubicBezTo>
                    <a:pt x="614" y="795"/>
                    <a:pt x="530" y="687"/>
                    <a:pt x="447" y="579"/>
                  </a:cubicBezTo>
                  <a:cubicBezTo>
                    <a:pt x="412" y="532"/>
                    <a:pt x="376" y="485"/>
                    <a:pt x="339" y="438"/>
                  </a:cubicBezTo>
                  <a:cubicBezTo>
                    <a:pt x="311" y="401"/>
                    <a:pt x="269" y="359"/>
                    <a:pt x="252" y="316"/>
                  </a:cubicBezTo>
                  <a:cubicBezTo>
                    <a:pt x="234" y="271"/>
                    <a:pt x="243" y="221"/>
                    <a:pt x="231" y="174"/>
                  </a:cubicBezTo>
                  <a:cubicBezTo>
                    <a:pt x="220" y="133"/>
                    <a:pt x="201" y="95"/>
                    <a:pt x="175" y="61"/>
                  </a:cubicBezTo>
                  <a:cubicBezTo>
                    <a:pt x="157" y="38"/>
                    <a:pt x="136" y="17"/>
                    <a:pt x="112" y="0"/>
                  </a:cubicBezTo>
                  <a:lnTo>
                    <a:pt x="65" y="47"/>
                  </a:lnTo>
                  <a:cubicBezTo>
                    <a:pt x="-15" y="127"/>
                    <a:pt x="-22" y="255"/>
                    <a:pt x="50" y="342"/>
                  </a:cubicBezTo>
                  <a:lnTo>
                    <a:pt x="820" y="1287"/>
                  </a:lnTo>
                  <a:cubicBezTo>
                    <a:pt x="897" y="1380"/>
                    <a:pt x="1002" y="1364"/>
                    <a:pt x="1097" y="1317"/>
                  </a:cubicBezTo>
                  <a:cubicBezTo>
                    <a:pt x="1184" y="1274"/>
                    <a:pt x="1296" y="1236"/>
                    <a:pt x="1346" y="1147"/>
                  </a:cubicBezTo>
                  <a:cubicBezTo>
                    <a:pt x="1355" y="1130"/>
                    <a:pt x="1361" y="1112"/>
                    <a:pt x="1364" y="1095"/>
                  </a:cubicBezTo>
                  <a:cubicBezTo>
                    <a:pt x="1242" y="1062"/>
                    <a:pt x="1076" y="1093"/>
                    <a:pt x="974" y="1120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0" name="Freeform: Shape 94">
              <a:extLst>
                <a:ext uri="{FF2B5EF4-FFF2-40B4-BE49-F238E27FC236}">
                  <a16:creationId xmlns:a16="http://schemas.microsoft.com/office/drawing/2014/main" id="{E536442B-FEC1-354E-AC80-07C9295A29B4}"/>
                </a:ext>
              </a:extLst>
            </p:cNvPr>
            <p:cNvSpPr/>
            <p:nvPr/>
          </p:nvSpPr>
          <p:spPr>
            <a:xfrm>
              <a:off x="10773520" y="9835498"/>
              <a:ext cx="367208" cy="2962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6" h="239">
                  <a:moveTo>
                    <a:pt x="72" y="5"/>
                  </a:moveTo>
                  <a:cubicBezTo>
                    <a:pt x="60" y="-4"/>
                    <a:pt x="43" y="1"/>
                    <a:pt x="37" y="15"/>
                  </a:cubicBezTo>
                  <a:lnTo>
                    <a:pt x="3" y="96"/>
                  </a:lnTo>
                  <a:cubicBezTo>
                    <a:pt x="-2" y="109"/>
                    <a:pt x="-1" y="124"/>
                    <a:pt x="8" y="135"/>
                  </a:cubicBezTo>
                  <a:cubicBezTo>
                    <a:pt x="60" y="199"/>
                    <a:pt x="127" y="228"/>
                    <a:pt x="163" y="239"/>
                  </a:cubicBezTo>
                  <a:cubicBezTo>
                    <a:pt x="164" y="239"/>
                    <a:pt x="166" y="239"/>
                    <a:pt x="168" y="237"/>
                  </a:cubicBezTo>
                  <a:cubicBezTo>
                    <a:pt x="239" y="212"/>
                    <a:pt x="276" y="144"/>
                    <a:pt x="296" y="87"/>
                  </a:cubicBezTo>
                  <a:cubicBezTo>
                    <a:pt x="211" y="96"/>
                    <a:pt x="115" y="36"/>
                    <a:pt x="72" y="5"/>
                  </a:cubicBezTo>
                  <a:close/>
                </a:path>
              </a:pathLst>
            </a:custGeom>
            <a:solidFill>
              <a:srgbClr val="DE3F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1" name="Freeform: Shape 95">
              <a:extLst>
                <a:ext uri="{FF2B5EF4-FFF2-40B4-BE49-F238E27FC236}">
                  <a16:creationId xmlns:a16="http://schemas.microsoft.com/office/drawing/2014/main" id="{9A1D7C9D-8344-AE4D-85A1-A97815A1143B}"/>
                </a:ext>
              </a:extLst>
            </p:cNvPr>
            <p:cNvSpPr/>
            <p:nvPr/>
          </p:nvSpPr>
          <p:spPr>
            <a:xfrm>
              <a:off x="10559419" y="10072005"/>
              <a:ext cx="385880" cy="580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1" h="467">
                  <a:moveTo>
                    <a:pt x="100" y="307"/>
                  </a:moveTo>
                  <a:cubicBezTo>
                    <a:pt x="121" y="303"/>
                    <a:pt x="142" y="295"/>
                    <a:pt x="163" y="285"/>
                  </a:cubicBezTo>
                  <a:cubicBezTo>
                    <a:pt x="186" y="294"/>
                    <a:pt x="210" y="301"/>
                    <a:pt x="236" y="301"/>
                  </a:cubicBezTo>
                  <a:cubicBezTo>
                    <a:pt x="239" y="301"/>
                    <a:pt x="243" y="301"/>
                    <a:pt x="246" y="301"/>
                  </a:cubicBezTo>
                  <a:cubicBezTo>
                    <a:pt x="222" y="311"/>
                    <a:pt x="200" y="326"/>
                    <a:pt x="181" y="342"/>
                  </a:cubicBezTo>
                  <a:cubicBezTo>
                    <a:pt x="152" y="327"/>
                    <a:pt x="124" y="315"/>
                    <a:pt x="100" y="307"/>
                  </a:cubicBezTo>
                  <a:close/>
                  <a:moveTo>
                    <a:pt x="23" y="157"/>
                  </a:moveTo>
                  <a:cubicBezTo>
                    <a:pt x="41" y="164"/>
                    <a:pt x="60" y="168"/>
                    <a:pt x="80" y="168"/>
                  </a:cubicBezTo>
                  <a:cubicBezTo>
                    <a:pt x="107" y="169"/>
                    <a:pt x="136" y="164"/>
                    <a:pt x="163" y="155"/>
                  </a:cubicBezTo>
                  <a:cubicBezTo>
                    <a:pt x="194" y="172"/>
                    <a:pt x="229" y="183"/>
                    <a:pt x="266" y="185"/>
                  </a:cubicBezTo>
                  <a:cubicBezTo>
                    <a:pt x="245" y="207"/>
                    <a:pt x="207" y="244"/>
                    <a:pt x="162" y="268"/>
                  </a:cubicBezTo>
                  <a:cubicBezTo>
                    <a:pt x="93" y="237"/>
                    <a:pt x="37" y="174"/>
                    <a:pt x="23" y="157"/>
                  </a:cubicBezTo>
                  <a:close/>
                  <a:moveTo>
                    <a:pt x="184" y="359"/>
                  </a:moveTo>
                  <a:cubicBezTo>
                    <a:pt x="233" y="385"/>
                    <a:pt x="280" y="421"/>
                    <a:pt x="301" y="464"/>
                  </a:cubicBezTo>
                  <a:cubicBezTo>
                    <a:pt x="302" y="466"/>
                    <a:pt x="303" y="466"/>
                    <a:pt x="304" y="467"/>
                  </a:cubicBezTo>
                  <a:cubicBezTo>
                    <a:pt x="300" y="454"/>
                    <a:pt x="297" y="440"/>
                    <a:pt x="293" y="425"/>
                  </a:cubicBezTo>
                  <a:cubicBezTo>
                    <a:pt x="268" y="395"/>
                    <a:pt x="233" y="369"/>
                    <a:pt x="196" y="349"/>
                  </a:cubicBezTo>
                  <a:cubicBezTo>
                    <a:pt x="219" y="331"/>
                    <a:pt x="245" y="314"/>
                    <a:pt x="274" y="305"/>
                  </a:cubicBezTo>
                  <a:cubicBezTo>
                    <a:pt x="274" y="298"/>
                    <a:pt x="273" y="290"/>
                    <a:pt x="272" y="283"/>
                  </a:cubicBezTo>
                  <a:cubicBezTo>
                    <a:pt x="240" y="291"/>
                    <a:pt x="208" y="287"/>
                    <a:pt x="179" y="275"/>
                  </a:cubicBezTo>
                  <a:cubicBezTo>
                    <a:pt x="216" y="253"/>
                    <a:pt x="248" y="224"/>
                    <a:pt x="268" y="203"/>
                  </a:cubicBezTo>
                  <a:cubicBezTo>
                    <a:pt x="268" y="192"/>
                    <a:pt x="269" y="181"/>
                    <a:pt x="270" y="170"/>
                  </a:cubicBezTo>
                  <a:cubicBezTo>
                    <a:pt x="239" y="170"/>
                    <a:pt x="210" y="162"/>
                    <a:pt x="183" y="149"/>
                  </a:cubicBezTo>
                  <a:cubicBezTo>
                    <a:pt x="225" y="133"/>
                    <a:pt x="263" y="112"/>
                    <a:pt x="287" y="96"/>
                  </a:cubicBezTo>
                  <a:lnTo>
                    <a:pt x="288" y="96"/>
                  </a:lnTo>
                  <a:cubicBezTo>
                    <a:pt x="293" y="83"/>
                    <a:pt x="301" y="73"/>
                    <a:pt x="311" y="65"/>
                  </a:cubicBezTo>
                  <a:cubicBezTo>
                    <a:pt x="309" y="66"/>
                    <a:pt x="308" y="66"/>
                    <a:pt x="307" y="66"/>
                  </a:cubicBezTo>
                  <a:cubicBezTo>
                    <a:pt x="305" y="67"/>
                    <a:pt x="241" y="115"/>
                    <a:pt x="164" y="140"/>
                  </a:cubicBezTo>
                  <a:cubicBezTo>
                    <a:pt x="79" y="90"/>
                    <a:pt x="19" y="4"/>
                    <a:pt x="18" y="3"/>
                  </a:cubicBezTo>
                  <a:cubicBezTo>
                    <a:pt x="16" y="-1"/>
                    <a:pt x="12" y="-1"/>
                    <a:pt x="9" y="1"/>
                  </a:cubicBezTo>
                  <a:cubicBezTo>
                    <a:pt x="5" y="3"/>
                    <a:pt x="4" y="7"/>
                    <a:pt x="7" y="10"/>
                  </a:cubicBezTo>
                  <a:cubicBezTo>
                    <a:pt x="9" y="16"/>
                    <a:pt x="65" y="95"/>
                    <a:pt x="146" y="145"/>
                  </a:cubicBezTo>
                  <a:cubicBezTo>
                    <a:pt x="99" y="157"/>
                    <a:pt x="50" y="159"/>
                    <a:pt x="11" y="136"/>
                  </a:cubicBezTo>
                  <a:cubicBezTo>
                    <a:pt x="8" y="134"/>
                    <a:pt x="3" y="135"/>
                    <a:pt x="1" y="139"/>
                  </a:cubicBezTo>
                  <a:cubicBezTo>
                    <a:pt x="-1" y="142"/>
                    <a:pt x="0" y="146"/>
                    <a:pt x="3" y="148"/>
                  </a:cubicBezTo>
                  <a:cubicBezTo>
                    <a:pt x="6" y="150"/>
                    <a:pt x="9" y="151"/>
                    <a:pt x="11" y="152"/>
                  </a:cubicBezTo>
                  <a:cubicBezTo>
                    <a:pt x="10" y="153"/>
                    <a:pt x="10" y="153"/>
                    <a:pt x="9" y="153"/>
                  </a:cubicBezTo>
                  <a:cubicBezTo>
                    <a:pt x="7" y="155"/>
                    <a:pt x="6" y="159"/>
                    <a:pt x="9" y="163"/>
                  </a:cubicBezTo>
                  <a:cubicBezTo>
                    <a:pt x="12" y="167"/>
                    <a:pt x="69" y="238"/>
                    <a:pt x="146" y="277"/>
                  </a:cubicBezTo>
                  <a:cubicBezTo>
                    <a:pt x="114" y="291"/>
                    <a:pt x="82" y="298"/>
                    <a:pt x="51" y="290"/>
                  </a:cubicBezTo>
                  <a:cubicBezTo>
                    <a:pt x="49" y="289"/>
                    <a:pt x="46" y="289"/>
                    <a:pt x="46" y="288"/>
                  </a:cubicBezTo>
                  <a:cubicBezTo>
                    <a:pt x="43" y="288"/>
                    <a:pt x="40" y="287"/>
                    <a:pt x="37" y="286"/>
                  </a:cubicBezTo>
                  <a:cubicBezTo>
                    <a:pt x="33" y="284"/>
                    <a:pt x="29" y="286"/>
                    <a:pt x="28" y="289"/>
                  </a:cubicBezTo>
                  <a:cubicBezTo>
                    <a:pt x="27" y="294"/>
                    <a:pt x="28" y="298"/>
                    <a:pt x="32" y="299"/>
                  </a:cubicBezTo>
                  <a:cubicBezTo>
                    <a:pt x="35" y="301"/>
                    <a:pt x="37" y="301"/>
                    <a:pt x="39" y="302"/>
                  </a:cubicBezTo>
                  <a:lnTo>
                    <a:pt x="40" y="302"/>
                  </a:lnTo>
                  <a:lnTo>
                    <a:pt x="41" y="302"/>
                  </a:lnTo>
                  <a:cubicBezTo>
                    <a:pt x="43" y="303"/>
                    <a:pt x="45" y="303"/>
                    <a:pt x="46" y="304"/>
                  </a:cubicBezTo>
                  <a:cubicBezTo>
                    <a:pt x="64" y="309"/>
                    <a:pt x="116" y="325"/>
                    <a:pt x="170" y="352"/>
                  </a:cubicBezTo>
                  <a:cubicBezTo>
                    <a:pt x="139" y="381"/>
                    <a:pt x="119" y="409"/>
                    <a:pt x="118" y="411"/>
                  </a:cubicBezTo>
                  <a:cubicBezTo>
                    <a:pt x="115" y="414"/>
                    <a:pt x="116" y="418"/>
                    <a:pt x="120" y="421"/>
                  </a:cubicBezTo>
                  <a:cubicBezTo>
                    <a:pt x="120" y="422"/>
                    <a:pt x="122" y="422"/>
                    <a:pt x="123" y="422"/>
                  </a:cubicBezTo>
                  <a:cubicBezTo>
                    <a:pt x="126" y="422"/>
                    <a:pt x="128" y="421"/>
                    <a:pt x="129" y="419"/>
                  </a:cubicBezTo>
                  <a:cubicBezTo>
                    <a:pt x="130" y="418"/>
                    <a:pt x="150" y="389"/>
                    <a:pt x="184" y="359"/>
                  </a:cubicBezTo>
                  <a:close/>
                </a:path>
              </a:pathLst>
            </a:custGeom>
            <a:solidFill>
              <a:srgbClr val="BBBBC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2" name="Freeform: Shape 96">
              <a:extLst>
                <a:ext uri="{FF2B5EF4-FFF2-40B4-BE49-F238E27FC236}">
                  <a16:creationId xmlns:a16="http://schemas.microsoft.com/office/drawing/2014/main" id="{C881C8A4-C8D6-4346-B5A9-58C22E1F37E5}"/>
                </a:ext>
              </a:extLst>
            </p:cNvPr>
            <p:cNvSpPr/>
            <p:nvPr/>
          </p:nvSpPr>
          <p:spPr>
            <a:xfrm>
              <a:off x="10487222" y="10185280"/>
              <a:ext cx="88379" cy="1692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2" h="137">
                  <a:moveTo>
                    <a:pt x="60" y="0"/>
                  </a:moveTo>
                  <a:lnTo>
                    <a:pt x="36" y="1"/>
                  </a:lnTo>
                  <a:cubicBezTo>
                    <a:pt x="14" y="2"/>
                    <a:pt x="-2" y="21"/>
                    <a:pt x="0" y="42"/>
                  </a:cubicBezTo>
                  <a:lnTo>
                    <a:pt x="5" y="103"/>
                  </a:lnTo>
                  <a:cubicBezTo>
                    <a:pt x="8" y="122"/>
                    <a:pt x="23" y="136"/>
                    <a:pt x="42" y="136"/>
                  </a:cubicBezTo>
                  <a:lnTo>
                    <a:pt x="72" y="137"/>
                  </a:lnTo>
                  <a:close/>
                </a:path>
              </a:pathLst>
            </a:custGeom>
            <a:solidFill>
              <a:srgbClr val="DE3F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3" name="Freeform: Shape 97">
              <a:extLst>
                <a:ext uri="{FF2B5EF4-FFF2-40B4-BE49-F238E27FC236}">
                  <a16:creationId xmlns:a16="http://schemas.microsoft.com/office/drawing/2014/main" id="{39FE4286-325E-554C-BAF2-D8C5FE26C9D1}"/>
                </a:ext>
              </a:extLst>
            </p:cNvPr>
            <p:cNvSpPr/>
            <p:nvPr/>
          </p:nvSpPr>
          <p:spPr>
            <a:xfrm>
              <a:off x="10560664" y="10045865"/>
              <a:ext cx="377166" cy="6136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494">
                  <a:moveTo>
                    <a:pt x="304" y="494"/>
                  </a:moveTo>
                  <a:cubicBezTo>
                    <a:pt x="302" y="489"/>
                    <a:pt x="301" y="485"/>
                    <a:pt x="300" y="480"/>
                  </a:cubicBezTo>
                  <a:cubicBezTo>
                    <a:pt x="209" y="481"/>
                    <a:pt x="111" y="449"/>
                    <a:pt x="57" y="350"/>
                  </a:cubicBezTo>
                  <a:cubicBezTo>
                    <a:pt x="12" y="267"/>
                    <a:pt x="13" y="171"/>
                    <a:pt x="15" y="77"/>
                  </a:cubicBezTo>
                  <a:cubicBezTo>
                    <a:pt x="15" y="55"/>
                    <a:pt x="16" y="31"/>
                    <a:pt x="15" y="7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4" y="0"/>
                    <a:pt x="0" y="4"/>
                    <a:pt x="0" y="7"/>
                  </a:cubicBezTo>
                  <a:cubicBezTo>
                    <a:pt x="1" y="31"/>
                    <a:pt x="0" y="54"/>
                    <a:pt x="0" y="77"/>
                  </a:cubicBezTo>
                  <a:cubicBezTo>
                    <a:pt x="-1" y="173"/>
                    <a:pt x="-2" y="271"/>
                    <a:pt x="44" y="357"/>
                  </a:cubicBezTo>
                  <a:cubicBezTo>
                    <a:pt x="92" y="443"/>
                    <a:pt x="182" y="493"/>
                    <a:pt x="288" y="494"/>
                  </a:cubicBezTo>
                  <a:cubicBezTo>
                    <a:pt x="293" y="494"/>
                    <a:pt x="298" y="494"/>
                    <a:pt x="304" y="494"/>
                  </a:cubicBezTo>
                  <a:close/>
                </a:path>
              </a:pathLst>
            </a:custGeom>
            <a:solidFill>
              <a:srgbClr val="4F4E5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4" name="Freeform: Shape 98">
              <a:extLst>
                <a:ext uri="{FF2B5EF4-FFF2-40B4-BE49-F238E27FC236}">
                  <a16:creationId xmlns:a16="http://schemas.microsoft.com/office/drawing/2014/main" id="{2CEB1DDD-0172-9E42-A59E-58DDFC9E3096}"/>
                </a:ext>
              </a:extLst>
            </p:cNvPr>
            <p:cNvSpPr/>
            <p:nvPr/>
          </p:nvSpPr>
          <p:spPr>
            <a:xfrm>
              <a:off x="10739911" y="5014490"/>
              <a:ext cx="1903259" cy="29986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0" h="2410">
                  <a:moveTo>
                    <a:pt x="552" y="0"/>
                  </a:moveTo>
                  <a:cubicBezTo>
                    <a:pt x="552" y="0"/>
                    <a:pt x="79" y="340"/>
                    <a:pt x="15" y="617"/>
                  </a:cubicBezTo>
                  <a:cubicBezTo>
                    <a:pt x="-38" y="844"/>
                    <a:pt x="63" y="1077"/>
                    <a:pt x="172" y="1270"/>
                  </a:cubicBezTo>
                  <a:cubicBezTo>
                    <a:pt x="350" y="1585"/>
                    <a:pt x="630" y="1831"/>
                    <a:pt x="683" y="2208"/>
                  </a:cubicBezTo>
                  <a:cubicBezTo>
                    <a:pt x="683" y="2208"/>
                    <a:pt x="1383" y="2157"/>
                    <a:pt x="1524" y="2410"/>
                  </a:cubicBezTo>
                  <a:cubicBezTo>
                    <a:pt x="1534" y="2205"/>
                    <a:pt x="1529" y="1999"/>
                    <a:pt x="1513" y="1795"/>
                  </a:cubicBezTo>
                  <a:cubicBezTo>
                    <a:pt x="1501" y="1634"/>
                    <a:pt x="1483" y="1472"/>
                    <a:pt x="1440" y="1316"/>
                  </a:cubicBezTo>
                  <a:cubicBezTo>
                    <a:pt x="1395" y="1150"/>
                    <a:pt x="1332" y="989"/>
                    <a:pt x="1287" y="822"/>
                  </a:cubicBezTo>
                  <a:cubicBezTo>
                    <a:pt x="1239" y="644"/>
                    <a:pt x="1212" y="462"/>
                    <a:pt x="1194" y="278"/>
                  </a:cubicBezTo>
                  <a:cubicBezTo>
                    <a:pt x="1194" y="245"/>
                    <a:pt x="1195" y="105"/>
                    <a:pt x="1172" y="83"/>
                  </a:cubicBezTo>
                  <a:cubicBezTo>
                    <a:pt x="1163" y="74"/>
                    <a:pt x="1127" y="75"/>
                    <a:pt x="1116" y="74"/>
                  </a:cubicBezTo>
                  <a:cubicBezTo>
                    <a:pt x="1044" y="65"/>
                    <a:pt x="972" y="55"/>
                    <a:pt x="901" y="46"/>
                  </a:cubicBezTo>
                  <a:cubicBezTo>
                    <a:pt x="785" y="30"/>
                    <a:pt x="669" y="16"/>
                    <a:pt x="552" y="0"/>
                  </a:cubicBezTo>
                  <a:close/>
                </a:path>
              </a:pathLst>
            </a:custGeom>
            <a:solidFill>
              <a:srgbClr val="4FCFAC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5" name="Freeform: Shape 99">
              <a:extLst>
                <a:ext uri="{FF2B5EF4-FFF2-40B4-BE49-F238E27FC236}">
                  <a16:creationId xmlns:a16="http://schemas.microsoft.com/office/drawing/2014/main" id="{4B1AECBF-0E98-8C40-9EFF-9E87E78C0645}"/>
                </a:ext>
              </a:extLst>
            </p:cNvPr>
            <p:cNvSpPr/>
            <p:nvPr/>
          </p:nvSpPr>
          <p:spPr>
            <a:xfrm>
              <a:off x="12333221" y="6027736"/>
              <a:ext cx="322396" cy="1985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1596">
                  <a:moveTo>
                    <a:pt x="249" y="1596"/>
                  </a:moveTo>
                  <a:cubicBezTo>
                    <a:pt x="248" y="1596"/>
                    <a:pt x="248" y="1596"/>
                    <a:pt x="248" y="1596"/>
                  </a:cubicBezTo>
                  <a:cubicBezTo>
                    <a:pt x="244" y="1596"/>
                    <a:pt x="241" y="1592"/>
                    <a:pt x="241" y="1589"/>
                  </a:cubicBezTo>
                  <a:cubicBezTo>
                    <a:pt x="252" y="1370"/>
                    <a:pt x="240" y="1159"/>
                    <a:pt x="227" y="981"/>
                  </a:cubicBezTo>
                  <a:cubicBezTo>
                    <a:pt x="216" y="847"/>
                    <a:pt x="199" y="673"/>
                    <a:pt x="153" y="503"/>
                  </a:cubicBezTo>
                  <a:cubicBezTo>
                    <a:pt x="131" y="420"/>
                    <a:pt x="103" y="338"/>
                    <a:pt x="77" y="259"/>
                  </a:cubicBezTo>
                  <a:cubicBezTo>
                    <a:pt x="50" y="177"/>
                    <a:pt x="23" y="93"/>
                    <a:pt x="0" y="9"/>
                  </a:cubicBezTo>
                  <a:cubicBezTo>
                    <a:pt x="-1" y="5"/>
                    <a:pt x="1" y="1"/>
                    <a:pt x="5" y="0"/>
                  </a:cubicBezTo>
                  <a:cubicBezTo>
                    <a:pt x="9" y="-1"/>
                    <a:pt x="13" y="2"/>
                    <a:pt x="14" y="5"/>
                  </a:cubicBezTo>
                  <a:cubicBezTo>
                    <a:pt x="36" y="89"/>
                    <a:pt x="64" y="173"/>
                    <a:pt x="90" y="254"/>
                  </a:cubicBezTo>
                  <a:cubicBezTo>
                    <a:pt x="117" y="334"/>
                    <a:pt x="145" y="416"/>
                    <a:pt x="167" y="499"/>
                  </a:cubicBezTo>
                  <a:cubicBezTo>
                    <a:pt x="213" y="670"/>
                    <a:pt x="230" y="846"/>
                    <a:pt x="240" y="979"/>
                  </a:cubicBezTo>
                  <a:cubicBezTo>
                    <a:pt x="254" y="1158"/>
                    <a:pt x="266" y="1370"/>
                    <a:pt x="256" y="1590"/>
                  </a:cubicBezTo>
                  <a:cubicBezTo>
                    <a:pt x="256" y="1593"/>
                    <a:pt x="252" y="1596"/>
                    <a:pt x="249" y="1596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6" name="Freeform: Shape 100">
              <a:extLst>
                <a:ext uri="{FF2B5EF4-FFF2-40B4-BE49-F238E27FC236}">
                  <a16:creationId xmlns:a16="http://schemas.microsoft.com/office/drawing/2014/main" id="{F57A07F2-53E3-684E-AF13-3E0CB4C8891F}"/>
                </a:ext>
              </a:extLst>
            </p:cNvPr>
            <p:cNvSpPr/>
            <p:nvPr/>
          </p:nvSpPr>
          <p:spPr>
            <a:xfrm>
              <a:off x="10739911" y="5014490"/>
              <a:ext cx="1496218" cy="27820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3" h="2236">
                  <a:moveTo>
                    <a:pt x="556" y="937"/>
                  </a:moveTo>
                  <a:cubicBezTo>
                    <a:pt x="538" y="897"/>
                    <a:pt x="523" y="856"/>
                    <a:pt x="514" y="816"/>
                  </a:cubicBezTo>
                  <a:cubicBezTo>
                    <a:pt x="483" y="678"/>
                    <a:pt x="518" y="528"/>
                    <a:pt x="583" y="406"/>
                  </a:cubicBezTo>
                  <a:cubicBezTo>
                    <a:pt x="664" y="251"/>
                    <a:pt x="783" y="161"/>
                    <a:pt x="916" y="55"/>
                  </a:cubicBezTo>
                  <a:cubicBezTo>
                    <a:pt x="829" y="6"/>
                    <a:pt x="657" y="14"/>
                    <a:pt x="552" y="0"/>
                  </a:cubicBezTo>
                  <a:cubicBezTo>
                    <a:pt x="552" y="0"/>
                    <a:pt x="79" y="340"/>
                    <a:pt x="15" y="617"/>
                  </a:cubicBezTo>
                  <a:cubicBezTo>
                    <a:pt x="-38" y="844"/>
                    <a:pt x="63" y="1077"/>
                    <a:pt x="172" y="1270"/>
                  </a:cubicBezTo>
                  <a:cubicBezTo>
                    <a:pt x="350" y="1585"/>
                    <a:pt x="630" y="1831"/>
                    <a:pt x="683" y="2208"/>
                  </a:cubicBezTo>
                  <a:cubicBezTo>
                    <a:pt x="683" y="2208"/>
                    <a:pt x="962" y="2188"/>
                    <a:pt x="1203" y="2236"/>
                  </a:cubicBezTo>
                  <a:cubicBezTo>
                    <a:pt x="1103" y="2035"/>
                    <a:pt x="1003" y="1833"/>
                    <a:pt x="903" y="1631"/>
                  </a:cubicBezTo>
                  <a:cubicBezTo>
                    <a:pt x="831" y="1485"/>
                    <a:pt x="758" y="1338"/>
                    <a:pt x="686" y="1192"/>
                  </a:cubicBezTo>
                  <a:cubicBezTo>
                    <a:pt x="647" y="1112"/>
                    <a:pt x="594" y="1025"/>
                    <a:pt x="556" y="937"/>
                  </a:cubicBezTo>
                  <a:close/>
                </a:path>
              </a:pathLst>
            </a:custGeom>
            <a:gradFill>
              <a:gsLst>
                <a:gs pos="48000">
                  <a:srgbClr val="2C9993"/>
                </a:gs>
                <a:gs pos="95000">
                  <a:srgbClr val="2C9993">
                    <a:alpha val="0"/>
                  </a:srgbClr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7" name="Freeform: Shape 101">
              <a:extLst>
                <a:ext uri="{FF2B5EF4-FFF2-40B4-BE49-F238E27FC236}">
                  <a16:creationId xmlns:a16="http://schemas.microsoft.com/office/drawing/2014/main" id="{25C8BDE8-AE3D-3A4C-BDD4-90697B39ABF6}"/>
                </a:ext>
              </a:extLst>
            </p:cNvPr>
            <p:cNvSpPr/>
            <p:nvPr/>
          </p:nvSpPr>
          <p:spPr>
            <a:xfrm>
              <a:off x="11567682" y="7492834"/>
              <a:ext cx="1075484" cy="5203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5" h="419">
                  <a:moveTo>
                    <a:pt x="865" y="241"/>
                  </a:moveTo>
                  <a:lnTo>
                    <a:pt x="756" y="85"/>
                  </a:lnTo>
                  <a:cubicBezTo>
                    <a:pt x="739" y="61"/>
                    <a:pt x="708" y="49"/>
                    <a:pt x="678" y="56"/>
                  </a:cubicBezTo>
                  <a:lnTo>
                    <a:pt x="487" y="102"/>
                  </a:lnTo>
                  <a:cubicBezTo>
                    <a:pt x="461" y="107"/>
                    <a:pt x="435" y="105"/>
                    <a:pt x="411" y="94"/>
                  </a:cubicBezTo>
                  <a:lnTo>
                    <a:pt x="230" y="8"/>
                  </a:lnTo>
                  <a:cubicBezTo>
                    <a:pt x="207" y="-4"/>
                    <a:pt x="179" y="-2"/>
                    <a:pt x="158" y="13"/>
                  </a:cubicBezTo>
                  <a:cubicBezTo>
                    <a:pt x="115" y="41"/>
                    <a:pt x="45" y="88"/>
                    <a:pt x="0" y="119"/>
                  </a:cubicBezTo>
                  <a:cubicBezTo>
                    <a:pt x="0" y="124"/>
                    <a:pt x="1" y="128"/>
                    <a:pt x="3" y="133"/>
                  </a:cubicBezTo>
                  <a:cubicBezTo>
                    <a:pt x="9" y="161"/>
                    <a:pt x="15" y="188"/>
                    <a:pt x="19" y="217"/>
                  </a:cubicBezTo>
                  <a:cubicBezTo>
                    <a:pt x="19" y="217"/>
                    <a:pt x="719" y="166"/>
                    <a:pt x="860" y="419"/>
                  </a:cubicBezTo>
                  <a:cubicBezTo>
                    <a:pt x="863" y="372"/>
                    <a:pt x="864" y="327"/>
                    <a:pt x="865" y="281"/>
                  </a:cubicBezTo>
                  <a:cubicBezTo>
                    <a:pt x="863" y="280"/>
                    <a:pt x="863" y="279"/>
                    <a:pt x="861" y="278"/>
                  </a:cubicBezTo>
                  <a:lnTo>
                    <a:pt x="865" y="279"/>
                  </a:lnTo>
                  <a:cubicBezTo>
                    <a:pt x="865" y="266"/>
                    <a:pt x="865" y="254"/>
                    <a:pt x="865" y="241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8" name="Freeform: Shape 102">
              <a:extLst>
                <a:ext uri="{FF2B5EF4-FFF2-40B4-BE49-F238E27FC236}">
                  <a16:creationId xmlns:a16="http://schemas.microsoft.com/office/drawing/2014/main" id="{0A965185-85A0-4244-8CA9-DBB4B92D2672}"/>
                </a:ext>
              </a:extLst>
            </p:cNvPr>
            <p:cNvSpPr/>
            <p:nvPr/>
          </p:nvSpPr>
          <p:spPr>
            <a:xfrm>
              <a:off x="11557728" y="7484121"/>
              <a:ext cx="1094156" cy="5377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0" h="433">
                  <a:moveTo>
                    <a:pt x="174" y="212"/>
                  </a:moveTo>
                  <a:cubicBezTo>
                    <a:pt x="381" y="212"/>
                    <a:pt x="744" y="237"/>
                    <a:pt x="862" y="403"/>
                  </a:cubicBezTo>
                  <a:lnTo>
                    <a:pt x="862" y="397"/>
                  </a:lnTo>
                  <a:cubicBezTo>
                    <a:pt x="863" y="361"/>
                    <a:pt x="865" y="324"/>
                    <a:pt x="866" y="288"/>
                  </a:cubicBezTo>
                  <a:cubicBezTo>
                    <a:pt x="865" y="283"/>
                    <a:pt x="865" y="274"/>
                    <a:pt x="865" y="250"/>
                  </a:cubicBezTo>
                  <a:lnTo>
                    <a:pt x="757" y="96"/>
                  </a:lnTo>
                  <a:cubicBezTo>
                    <a:pt x="741" y="74"/>
                    <a:pt x="713" y="64"/>
                    <a:pt x="687" y="70"/>
                  </a:cubicBezTo>
                  <a:lnTo>
                    <a:pt x="495" y="116"/>
                  </a:lnTo>
                  <a:cubicBezTo>
                    <a:pt x="468" y="121"/>
                    <a:pt x="440" y="119"/>
                    <a:pt x="416" y="108"/>
                  </a:cubicBezTo>
                  <a:lnTo>
                    <a:pt x="235" y="21"/>
                  </a:lnTo>
                  <a:cubicBezTo>
                    <a:pt x="213" y="11"/>
                    <a:pt x="188" y="13"/>
                    <a:pt x="168" y="26"/>
                  </a:cubicBezTo>
                  <a:cubicBezTo>
                    <a:pt x="128" y="53"/>
                    <a:pt x="61" y="98"/>
                    <a:pt x="14" y="129"/>
                  </a:cubicBezTo>
                  <a:cubicBezTo>
                    <a:pt x="15" y="131"/>
                    <a:pt x="15" y="133"/>
                    <a:pt x="16" y="134"/>
                  </a:cubicBezTo>
                  <a:lnTo>
                    <a:pt x="17" y="139"/>
                  </a:lnTo>
                  <a:cubicBezTo>
                    <a:pt x="24" y="166"/>
                    <a:pt x="28" y="191"/>
                    <a:pt x="32" y="216"/>
                  </a:cubicBezTo>
                  <a:cubicBezTo>
                    <a:pt x="51" y="215"/>
                    <a:pt x="104" y="212"/>
                    <a:pt x="174" y="212"/>
                  </a:cubicBezTo>
                  <a:close/>
                  <a:moveTo>
                    <a:pt x="867" y="433"/>
                  </a:moveTo>
                  <a:cubicBezTo>
                    <a:pt x="864" y="433"/>
                    <a:pt x="863" y="431"/>
                    <a:pt x="861" y="429"/>
                  </a:cubicBezTo>
                  <a:cubicBezTo>
                    <a:pt x="724" y="183"/>
                    <a:pt x="33" y="231"/>
                    <a:pt x="26" y="231"/>
                  </a:cubicBezTo>
                  <a:cubicBezTo>
                    <a:pt x="23" y="231"/>
                    <a:pt x="19" y="229"/>
                    <a:pt x="18" y="224"/>
                  </a:cubicBezTo>
                  <a:cubicBezTo>
                    <a:pt x="15" y="198"/>
                    <a:pt x="10" y="171"/>
                    <a:pt x="3" y="142"/>
                  </a:cubicBezTo>
                  <a:lnTo>
                    <a:pt x="1" y="138"/>
                  </a:lnTo>
                  <a:cubicBezTo>
                    <a:pt x="1" y="134"/>
                    <a:pt x="1" y="131"/>
                    <a:pt x="0" y="127"/>
                  </a:cubicBezTo>
                  <a:cubicBezTo>
                    <a:pt x="-1" y="125"/>
                    <a:pt x="0" y="121"/>
                    <a:pt x="2" y="120"/>
                  </a:cubicBezTo>
                  <a:cubicBezTo>
                    <a:pt x="49" y="90"/>
                    <a:pt x="118" y="42"/>
                    <a:pt x="160" y="14"/>
                  </a:cubicBezTo>
                  <a:cubicBezTo>
                    <a:pt x="184" y="-2"/>
                    <a:pt x="215" y="-4"/>
                    <a:pt x="240" y="8"/>
                  </a:cubicBezTo>
                  <a:lnTo>
                    <a:pt x="422" y="94"/>
                  </a:lnTo>
                  <a:cubicBezTo>
                    <a:pt x="444" y="104"/>
                    <a:pt x="468" y="107"/>
                    <a:pt x="492" y="102"/>
                  </a:cubicBezTo>
                  <a:lnTo>
                    <a:pt x="683" y="56"/>
                  </a:lnTo>
                  <a:cubicBezTo>
                    <a:pt x="716" y="48"/>
                    <a:pt x="749" y="61"/>
                    <a:pt x="769" y="89"/>
                  </a:cubicBezTo>
                  <a:lnTo>
                    <a:pt x="878" y="244"/>
                  </a:lnTo>
                  <a:cubicBezTo>
                    <a:pt x="879" y="244"/>
                    <a:pt x="880" y="246"/>
                    <a:pt x="880" y="248"/>
                  </a:cubicBezTo>
                  <a:cubicBezTo>
                    <a:pt x="879" y="269"/>
                    <a:pt x="880" y="281"/>
                    <a:pt x="880" y="284"/>
                  </a:cubicBezTo>
                  <a:cubicBezTo>
                    <a:pt x="880" y="285"/>
                    <a:pt x="880" y="286"/>
                    <a:pt x="880" y="287"/>
                  </a:cubicBezTo>
                  <a:cubicBezTo>
                    <a:pt x="880" y="324"/>
                    <a:pt x="878" y="361"/>
                    <a:pt x="876" y="397"/>
                  </a:cubicBezTo>
                  <a:lnTo>
                    <a:pt x="874" y="426"/>
                  </a:lnTo>
                  <a:cubicBezTo>
                    <a:pt x="874" y="429"/>
                    <a:pt x="872" y="432"/>
                    <a:pt x="868" y="433"/>
                  </a:cubicBezTo>
                  <a:close/>
                </a:path>
              </a:pathLst>
            </a:custGeom>
            <a:solidFill>
              <a:srgbClr val="2662A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9" name="Freeform: Shape 103">
              <a:extLst>
                <a:ext uri="{FF2B5EF4-FFF2-40B4-BE49-F238E27FC236}">
                  <a16:creationId xmlns:a16="http://schemas.microsoft.com/office/drawing/2014/main" id="{1A8C3FA4-B416-DB49-B70A-991329F693E5}"/>
                </a:ext>
              </a:extLst>
            </p:cNvPr>
            <p:cNvSpPr/>
            <p:nvPr/>
          </p:nvSpPr>
          <p:spPr>
            <a:xfrm>
              <a:off x="14119472" y="6555520"/>
              <a:ext cx="1768820" cy="14177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22" h="1140">
                  <a:moveTo>
                    <a:pt x="0" y="258"/>
                  </a:moveTo>
                  <a:cubicBezTo>
                    <a:pt x="0" y="258"/>
                    <a:pt x="114" y="577"/>
                    <a:pt x="155" y="723"/>
                  </a:cubicBezTo>
                  <a:cubicBezTo>
                    <a:pt x="169" y="771"/>
                    <a:pt x="188" y="825"/>
                    <a:pt x="230" y="856"/>
                  </a:cubicBezTo>
                  <a:cubicBezTo>
                    <a:pt x="258" y="878"/>
                    <a:pt x="318" y="901"/>
                    <a:pt x="346" y="872"/>
                  </a:cubicBezTo>
                  <a:cubicBezTo>
                    <a:pt x="377" y="839"/>
                    <a:pt x="377" y="785"/>
                    <a:pt x="373" y="742"/>
                  </a:cubicBezTo>
                  <a:cubicBezTo>
                    <a:pt x="370" y="701"/>
                    <a:pt x="363" y="658"/>
                    <a:pt x="356" y="617"/>
                  </a:cubicBezTo>
                  <a:cubicBezTo>
                    <a:pt x="349" y="583"/>
                    <a:pt x="343" y="544"/>
                    <a:pt x="318" y="517"/>
                  </a:cubicBezTo>
                  <a:cubicBezTo>
                    <a:pt x="316" y="516"/>
                    <a:pt x="319" y="513"/>
                    <a:pt x="320" y="514"/>
                  </a:cubicBezTo>
                  <a:lnTo>
                    <a:pt x="460" y="581"/>
                  </a:lnTo>
                  <a:cubicBezTo>
                    <a:pt x="508" y="605"/>
                    <a:pt x="546" y="645"/>
                    <a:pt x="566" y="695"/>
                  </a:cubicBezTo>
                  <a:cubicBezTo>
                    <a:pt x="617" y="821"/>
                    <a:pt x="725" y="1058"/>
                    <a:pt x="819" y="1069"/>
                  </a:cubicBezTo>
                  <a:cubicBezTo>
                    <a:pt x="948" y="1083"/>
                    <a:pt x="913" y="863"/>
                    <a:pt x="913" y="863"/>
                  </a:cubicBezTo>
                  <a:cubicBezTo>
                    <a:pt x="913" y="863"/>
                    <a:pt x="916" y="1140"/>
                    <a:pt x="1012" y="1140"/>
                  </a:cubicBezTo>
                  <a:cubicBezTo>
                    <a:pt x="1107" y="1140"/>
                    <a:pt x="1130" y="997"/>
                    <a:pt x="1130" y="997"/>
                  </a:cubicBezTo>
                  <a:cubicBezTo>
                    <a:pt x="1130" y="997"/>
                    <a:pt x="1130" y="1071"/>
                    <a:pt x="1206" y="1074"/>
                  </a:cubicBezTo>
                  <a:cubicBezTo>
                    <a:pt x="1284" y="1077"/>
                    <a:pt x="1346" y="786"/>
                    <a:pt x="1236" y="654"/>
                  </a:cubicBezTo>
                  <a:cubicBezTo>
                    <a:pt x="1236" y="654"/>
                    <a:pt x="1352" y="745"/>
                    <a:pt x="1409" y="681"/>
                  </a:cubicBezTo>
                  <a:cubicBezTo>
                    <a:pt x="1464" y="622"/>
                    <a:pt x="1346" y="446"/>
                    <a:pt x="978" y="279"/>
                  </a:cubicBezTo>
                  <a:cubicBezTo>
                    <a:pt x="939" y="261"/>
                    <a:pt x="897" y="246"/>
                    <a:pt x="855" y="236"/>
                  </a:cubicBezTo>
                  <a:cubicBezTo>
                    <a:pt x="733" y="206"/>
                    <a:pt x="430" y="121"/>
                    <a:pt x="336" y="0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0" name="Freeform: Shape 104">
              <a:extLst>
                <a:ext uri="{FF2B5EF4-FFF2-40B4-BE49-F238E27FC236}">
                  <a16:creationId xmlns:a16="http://schemas.microsoft.com/office/drawing/2014/main" id="{3DF5590B-0354-634D-A9B3-A3450A177FDD}"/>
                </a:ext>
              </a:extLst>
            </p:cNvPr>
            <p:cNvSpPr/>
            <p:nvPr/>
          </p:nvSpPr>
          <p:spPr>
            <a:xfrm>
              <a:off x="14933554" y="7101976"/>
              <a:ext cx="339823" cy="6423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517">
                  <a:moveTo>
                    <a:pt x="266" y="517"/>
                  </a:moveTo>
                  <a:lnTo>
                    <a:pt x="265" y="517"/>
                  </a:lnTo>
                  <a:cubicBezTo>
                    <a:pt x="262" y="516"/>
                    <a:pt x="258" y="513"/>
                    <a:pt x="259" y="509"/>
                  </a:cubicBezTo>
                  <a:cubicBezTo>
                    <a:pt x="259" y="506"/>
                    <a:pt x="276" y="163"/>
                    <a:pt x="4" y="13"/>
                  </a:cubicBezTo>
                  <a:cubicBezTo>
                    <a:pt x="0" y="11"/>
                    <a:pt x="-2" y="7"/>
                    <a:pt x="1" y="3"/>
                  </a:cubicBezTo>
                  <a:cubicBezTo>
                    <a:pt x="3" y="0"/>
                    <a:pt x="7" y="-1"/>
                    <a:pt x="10" y="0"/>
                  </a:cubicBezTo>
                  <a:cubicBezTo>
                    <a:pt x="292" y="155"/>
                    <a:pt x="273" y="506"/>
                    <a:pt x="273" y="510"/>
                  </a:cubicBezTo>
                  <a:cubicBezTo>
                    <a:pt x="273" y="513"/>
                    <a:pt x="269" y="517"/>
                    <a:pt x="266" y="517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1" name="Freeform: Shape 105">
              <a:extLst>
                <a:ext uri="{FF2B5EF4-FFF2-40B4-BE49-F238E27FC236}">
                  <a16:creationId xmlns:a16="http://schemas.microsoft.com/office/drawing/2014/main" id="{7E46A8D5-8937-4741-8870-CD7E75C29972}"/>
                </a:ext>
              </a:extLst>
            </p:cNvPr>
            <p:cNvSpPr/>
            <p:nvPr/>
          </p:nvSpPr>
          <p:spPr>
            <a:xfrm>
              <a:off x="15299517" y="7186620"/>
              <a:ext cx="230283" cy="6273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6" h="505">
                  <a:moveTo>
                    <a:pt x="177" y="505"/>
                  </a:moveTo>
                  <a:cubicBezTo>
                    <a:pt x="172" y="505"/>
                    <a:pt x="170" y="501"/>
                    <a:pt x="170" y="497"/>
                  </a:cubicBezTo>
                  <a:cubicBezTo>
                    <a:pt x="170" y="495"/>
                    <a:pt x="202" y="211"/>
                    <a:pt x="2" y="12"/>
                  </a:cubicBezTo>
                  <a:cubicBezTo>
                    <a:pt x="-1" y="9"/>
                    <a:pt x="-1" y="5"/>
                    <a:pt x="2" y="2"/>
                  </a:cubicBezTo>
                  <a:cubicBezTo>
                    <a:pt x="5" y="-1"/>
                    <a:pt x="10" y="-1"/>
                    <a:pt x="12" y="2"/>
                  </a:cubicBezTo>
                  <a:cubicBezTo>
                    <a:pt x="217" y="206"/>
                    <a:pt x="184" y="496"/>
                    <a:pt x="184" y="499"/>
                  </a:cubicBezTo>
                  <a:cubicBezTo>
                    <a:pt x="183" y="502"/>
                    <a:pt x="181" y="505"/>
                    <a:pt x="177" y="505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2" name="Freeform: Shape 106">
              <a:extLst>
                <a:ext uri="{FF2B5EF4-FFF2-40B4-BE49-F238E27FC236}">
                  <a16:creationId xmlns:a16="http://schemas.microsoft.com/office/drawing/2014/main" id="{CE40C93E-DEE3-1542-80AA-324EDAC5CB10}"/>
                </a:ext>
              </a:extLst>
            </p:cNvPr>
            <p:cNvSpPr/>
            <p:nvPr/>
          </p:nvSpPr>
          <p:spPr>
            <a:xfrm>
              <a:off x="15452624" y="7120647"/>
              <a:ext cx="270116" cy="3647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" h="294">
                  <a:moveTo>
                    <a:pt x="211" y="294"/>
                  </a:moveTo>
                  <a:cubicBezTo>
                    <a:pt x="208" y="294"/>
                    <a:pt x="205" y="292"/>
                    <a:pt x="204" y="288"/>
                  </a:cubicBezTo>
                  <a:cubicBezTo>
                    <a:pt x="138" y="119"/>
                    <a:pt x="4" y="14"/>
                    <a:pt x="3" y="13"/>
                  </a:cubicBezTo>
                  <a:cubicBezTo>
                    <a:pt x="-1" y="11"/>
                    <a:pt x="-1" y="6"/>
                    <a:pt x="2" y="3"/>
                  </a:cubicBezTo>
                  <a:cubicBezTo>
                    <a:pt x="4" y="0"/>
                    <a:pt x="9" y="-1"/>
                    <a:pt x="11" y="2"/>
                  </a:cubicBezTo>
                  <a:cubicBezTo>
                    <a:pt x="13" y="3"/>
                    <a:pt x="150" y="110"/>
                    <a:pt x="218" y="284"/>
                  </a:cubicBezTo>
                  <a:cubicBezTo>
                    <a:pt x="219" y="288"/>
                    <a:pt x="217" y="291"/>
                    <a:pt x="214" y="293"/>
                  </a:cubicBezTo>
                  <a:cubicBezTo>
                    <a:pt x="213" y="293"/>
                    <a:pt x="212" y="294"/>
                    <a:pt x="211" y="294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3" name="Freeform: Shape 107">
              <a:extLst>
                <a:ext uri="{FF2B5EF4-FFF2-40B4-BE49-F238E27FC236}">
                  <a16:creationId xmlns:a16="http://schemas.microsoft.com/office/drawing/2014/main" id="{928C2961-D96F-0A4F-8ECB-1BC5A2AC96BA}"/>
                </a:ext>
              </a:extLst>
            </p:cNvPr>
            <p:cNvSpPr/>
            <p:nvPr/>
          </p:nvSpPr>
          <p:spPr>
            <a:xfrm>
              <a:off x="15075458" y="7711915"/>
              <a:ext cx="138170" cy="1145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93">
                  <a:moveTo>
                    <a:pt x="12" y="13"/>
                  </a:moveTo>
                  <a:cubicBezTo>
                    <a:pt x="29" y="4"/>
                    <a:pt x="63" y="-9"/>
                    <a:pt x="101" y="11"/>
                  </a:cubicBezTo>
                  <a:cubicBezTo>
                    <a:pt x="110" y="15"/>
                    <a:pt x="114" y="24"/>
                    <a:pt x="111" y="34"/>
                  </a:cubicBezTo>
                  <a:cubicBezTo>
                    <a:pt x="107" y="55"/>
                    <a:pt x="96" y="90"/>
                    <a:pt x="65" y="93"/>
                  </a:cubicBezTo>
                  <a:cubicBezTo>
                    <a:pt x="30" y="98"/>
                    <a:pt x="8" y="65"/>
                    <a:pt x="1" y="38"/>
                  </a:cubicBezTo>
                  <a:cubicBezTo>
                    <a:pt x="-1" y="29"/>
                    <a:pt x="3" y="18"/>
                    <a:pt x="12" y="13"/>
                  </a:cubicBezTo>
                  <a:close/>
                </a:path>
              </a:pathLst>
            </a:custGeom>
            <a:solidFill>
              <a:srgbClr val="DC91AF">
                <a:alpha val="5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4" name="Freeform: Shape 108">
              <a:extLst>
                <a:ext uri="{FF2B5EF4-FFF2-40B4-BE49-F238E27FC236}">
                  <a16:creationId xmlns:a16="http://schemas.microsoft.com/office/drawing/2014/main" id="{EF4F3911-4F9D-C049-9572-91293B075528}"/>
                </a:ext>
              </a:extLst>
            </p:cNvPr>
            <p:cNvSpPr/>
            <p:nvPr/>
          </p:nvSpPr>
          <p:spPr>
            <a:xfrm>
              <a:off x="15338105" y="7797801"/>
              <a:ext cx="133191" cy="1095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" h="89">
                  <a:moveTo>
                    <a:pt x="12" y="13"/>
                  </a:moveTo>
                  <a:cubicBezTo>
                    <a:pt x="28" y="4"/>
                    <a:pt x="60" y="-8"/>
                    <a:pt x="96" y="9"/>
                  </a:cubicBezTo>
                  <a:cubicBezTo>
                    <a:pt x="104" y="14"/>
                    <a:pt x="109" y="23"/>
                    <a:pt x="107" y="33"/>
                  </a:cubicBezTo>
                  <a:cubicBezTo>
                    <a:pt x="102" y="53"/>
                    <a:pt x="92" y="85"/>
                    <a:pt x="62" y="89"/>
                  </a:cubicBezTo>
                  <a:cubicBezTo>
                    <a:pt x="29" y="93"/>
                    <a:pt x="8" y="62"/>
                    <a:pt x="1" y="36"/>
                  </a:cubicBezTo>
                  <a:cubicBezTo>
                    <a:pt x="-1" y="27"/>
                    <a:pt x="3" y="17"/>
                    <a:pt x="12" y="13"/>
                  </a:cubicBezTo>
                  <a:close/>
                </a:path>
              </a:pathLst>
            </a:custGeom>
            <a:solidFill>
              <a:srgbClr val="DC91AF">
                <a:alpha val="5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5" name="Freeform: Shape 109">
              <a:extLst>
                <a:ext uri="{FF2B5EF4-FFF2-40B4-BE49-F238E27FC236}">
                  <a16:creationId xmlns:a16="http://schemas.microsoft.com/office/drawing/2014/main" id="{067B5394-211C-924B-B0D6-8DB9A00EBE4F}"/>
                </a:ext>
              </a:extLst>
            </p:cNvPr>
            <p:cNvSpPr/>
            <p:nvPr/>
          </p:nvSpPr>
          <p:spPr>
            <a:xfrm>
              <a:off x="15564654" y="7749258"/>
              <a:ext cx="107051" cy="896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" h="73">
                  <a:moveTo>
                    <a:pt x="9" y="7"/>
                  </a:moveTo>
                  <a:cubicBezTo>
                    <a:pt x="24" y="1"/>
                    <a:pt x="50" y="-7"/>
                    <a:pt x="79" y="11"/>
                  </a:cubicBezTo>
                  <a:cubicBezTo>
                    <a:pt x="86" y="15"/>
                    <a:pt x="87" y="23"/>
                    <a:pt x="86" y="30"/>
                  </a:cubicBezTo>
                  <a:cubicBezTo>
                    <a:pt x="81" y="46"/>
                    <a:pt x="69" y="72"/>
                    <a:pt x="45" y="73"/>
                  </a:cubicBezTo>
                  <a:cubicBezTo>
                    <a:pt x="18" y="73"/>
                    <a:pt x="3" y="47"/>
                    <a:pt x="0" y="26"/>
                  </a:cubicBezTo>
                  <a:cubicBezTo>
                    <a:pt x="-1" y="18"/>
                    <a:pt x="2" y="10"/>
                    <a:pt x="9" y="7"/>
                  </a:cubicBezTo>
                  <a:close/>
                </a:path>
              </a:pathLst>
            </a:custGeom>
            <a:solidFill>
              <a:srgbClr val="DC91AF">
                <a:alpha val="5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6" name="Freeform: Shape 110">
              <a:extLst>
                <a:ext uri="{FF2B5EF4-FFF2-40B4-BE49-F238E27FC236}">
                  <a16:creationId xmlns:a16="http://schemas.microsoft.com/office/drawing/2014/main" id="{960E4913-9173-7948-BE3A-29CC7E5A135F}"/>
                </a:ext>
              </a:extLst>
            </p:cNvPr>
            <p:cNvSpPr/>
            <p:nvPr/>
          </p:nvSpPr>
          <p:spPr>
            <a:xfrm>
              <a:off x="15732698" y="7271265"/>
              <a:ext cx="108295" cy="1033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84">
                  <a:moveTo>
                    <a:pt x="2" y="42"/>
                  </a:moveTo>
                  <a:cubicBezTo>
                    <a:pt x="9" y="27"/>
                    <a:pt x="28" y="3"/>
                    <a:pt x="63" y="0"/>
                  </a:cubicBezTo>
                  <a:cubicBezTo>
                    <a:pt x="72" y="-1"/>
                    <a:pt x="79" y="4"/>
                    <a:pt x="81" y="12"/>
                  </a:cubicBezTo>
                  <a:cubicBezTo>
                    <a:pt x="88" y="28"/>
                    <a:pt x="95" y="58"/>
                    <a:pt x="74" y="75"/>
                  </a:cubicBezTo>
                  <a:cubicBezTo>
                    <a:pt x="52" y="94"/>
                    <a:pt x="23" y="80"/>
                    <a:pt x="6" y="64"/>
                  </a:cubicBezTo>
                  <a:cubicBezTo>
                    <a:pt x="0" y="58"/>
                    <a:pt x="-2" y="50"/>
                    <a:pt x="2" y="42"/>
                  </a:cubicBezTo>
                  <a:close/>
                </a:path>
              </a:pathLst>
            </a:custGeom>
            <a:solidFill>
              <a:srgbClr val="DC91AF">
                <a:alpha val="5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7" name="Freeform: Shape 111">
              <a:extLst>
                <a:ext uri="{FF2B5EF4-FFF2-40B4-BE49-F238E27FC236}">
                  <a16:creationId xmlns:a16="http://schemas.microsoft.com/office/drawing/2014/main" id="{C73F1209-F8E2-8F4A-8EA7-48152C013FF2}"/>
                </a:ext>
              </a:extLst>
            </p:cNvPr>
            <p:cNvSpPr/>
            <p:nvPr/>
          </p:nvSpPr>
          <p:spPr>
            <a:xfrm>
              <a:off x="14403280" y="7497814"/>
              <a:ext cx="145639" cy="1170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95">
                  <a:moveTo>
                    <a:pt x="9" y="22"/>
                  </a:moveTo>
                  <a:cubicBezTo>
                    <a:pt x="26" y="10"/>
                    <a:pt x="60" y="-8"/>
                    <a:pt x="103" y="5"/>
                  </a:cubicBezTo>
                  <a:cubicBezTo>
                    <a:pt x="113" y="8"/>
                    <a:pt x="119" y="18"/>
                    <a:pt x="118" y="27"/>
                  </a:cubicBezTo>
                  <a:cubicBezTo>
                    <a:pt x="116" y="48"/>
                    <a:pt x="109" y="85"/>
                    <a:pt x="77" y="94"/>
                  </a:cubicBezTo>
                  <a:cubicBezTo>
                    <a:pt x="41" y="103"/>
                    <a:pt x="13" y="74"/>
                    <a:pt x="2" y="48"/>
                  </a:cubicBezTo>
                  <a:cubicBezTo>
                    <a:pt x="-3" y="40"/>
                    <a:pt x="1" y="29"/>
                    <a:pt x="9" y="22"/>
                  </a:cubicBezTo>
                  <a:close/>
                </a:path>
              </a:pathLst>
            </a:custGeom>
            <a:solidFill>
              <a:srgbClr val="DC91AF">
                <a:alpha val="5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8" name="Freeform: Shape 112">
              <a:extLst>
                <a:ext uri="{FF2B5EF4-FFF2-40B4-BE49-F238E27FC236}">
                  <a16:creationId xmlns:a16="http://schemas.microsoft.com/office/drawing/2014/main" id="{25FB5A01-DA5B-4146-9E0A-5034B87268C5}"/>
                </a:ext>
              </a:extLst>
            </p:cNvPr>
            <p:cNvSpPr/>
            <p:nvPr/>
          </p:nvSpPr>
          <p:spPr>
            <a:xfrm>
              <a:off x="14463029" y="7114423"/>
              <a:ext cx="131946" cy="5477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441">
                  <a:moveTo>
                    <a:pt x="46" y="441"/>
                  </a:moveTo>
                  <a:cubicBezTo>
                    <a:pt x="43" y="441"/>
                    <a:pt x="40" y="438"/>
                    <a:pt x="39" y="435"/>
                  </a:cubicBezTo>
                  <a:cubicBezTo>
                    <a:pt x="38" y="430"/>
                    <a:pt x="41" y="427"/>
                    <a:pt x="45" y="426"/>
                  </a:cubicBezTo>
                  <a:cubicBezTo>
                    <a:pt x="58" y="423"/>
                    <a:pt x="67" y="417"/>
                    <a:pt x="75" y="405"/>
                  </a:cubicBezTo>
                  <a:cubicBezTo>
                    <a:pt x="99" y="368"/>
                    <a:pt x="98" y="287"/>
                    <a:pt x="73" y="174"/>
                  </a:cubicBezTo>
                  <a:cubicBezTo>
                    <a:pt x="48" y="60"/>
                    <a:pt x="2" y="13"/>
                    <a:pt x="2" y="12"/>
                  </a:cubicBezTo>
                  <a:cubicBezTo>
                    <a:pt x="-1" y="10"/>
                    <a:pt x="-1" y="5"/>
                    <a:pt x="2" y="2"/>
                  </a:cubicBezTo>
                  <a:cubicBezTo>
                    <a:pt x="5" y="-1"/>
                    <a:pt x="9" y="-1"/>
                    <a:pt x="12" y="2"/>
                  </a:cubicBezTo>
                  <a:cubicBezTo>
                    <a:pt x="14" y="4"/>
                    <a:pt x="60" y="52"/>
                    <a:pt x="87" y="171"/>
                  </a:cubicBezTo>
                  <a:cubicBezTo>
                    <a:pt x="103" y="238"/>
                    <a:pt x="123" y="360"/>
                    <a:pt x="87" y="413"/>
                  </a:cubicBezTo>
                  <a:cubicBezTo>
                    <a:pt x="77" y="429"/>
                    <a:pt x="64" y="437"/>
                    <a:pt x="48" y="441"/>
                  </a:cubicBezTo>
                  <a:cubicBezTo>
                    <a:pt x="47" y="441"/>
                    <a:pt x="47" y="441"/>
                    <a:pt x="46" y="441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9" name="Freeform: Shape 113">
              <a:extLst>
                <a:ext uri="{FF2B5EF4-FFF2-40B4-BE49-F238E27FC236}">
                  <a16:creationId xmlns:a16="http://schemas.microsoft.com/office/drawing/2014/main" id="{8E4375A4-3563-174F-BDE4-80EE3BDCD79E}"/>
                </a:ext>
              </a:extLst>
            </p:cNvPr>
            <p:cNvSpPr/>
            <p:nvPr/>
          </p:nvSpPr>
          <p:spPr>
            <a:xfrm>
              <a:off x="12963077" y="3395040"/>
              <a:ext cx="1618206" cy="35762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1" h="2874">
                  <a:moveTo>
                    <a:pt x="463" y="0"/>
                  </a:moveTo>
                  <a:cubicBezTo>
                    <a:pt x="463" y="0"/>
                    <a:pt x="811" y="37"/>
                    <a:pt x="879" y="417"/>
                  </a:cubicBezTo>
                  <a:cubicBezTo>
                    <a:pt x="946" y="795"/>
                    <a:pt x="555" y="1614"/>
                    <a:pt x="555" y="1614"/>
                  </a:cubicBezTo>
                  <a:lnTo>
                    <a:pt x="1301" y="2575"/>
                  </a:lnTo>
                  <a:cubicBezTo>
                    <a:pt x="1301" y="2575"/>
                    <a:pt x="1074" y="2642"/>
                    <a:pt x="965" y="2874"/>
                  </a:cubicBezTo>
                  <a:lnTo>
                    <a:pt x="132" y="2064"/>
                  </a:lnTo>
                  <a:cubicBezTo>
                    <a:pt x="132" y="2064"/>
                    <a:pt x="-88" y="1820"/>
                    <a:pt x="40" y="1472"/>
                  </a:cubicBezTo>
                  <a:cubicBezTo>
                    <a:pt x="168" y="1123"/>
                    <a:pt x="463" y="0"/>
                    <a:pt x="463" y="0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0" name="Freeform: Shape 114">
              <a:extLst>
                <a:ext uri="{FF2B5EF4-FFF2-40B4-BE49-F238E27FC236}">
                  <a16:creationId xmlns:a16="http://schemas.microsoft.com/office/drawing/2014/main" id="{A81556BF-05BE-9440-82D3-EC27FCF02A22}"/>
                </a:ext>
              </a:extLst>
            </p:cNvPr>
            <p:cNvSpPr/>
            <p:nvPr/>
          </p:nvSpPr>
          <p:spPr>
            <a:xfrm>
              <a:off x="12963077" y="4285053"/>
              <a:ext cx="1267180" cy="26862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9" h="2159">
                  <a:moveTo>
                    <a:pt x="1019" y="2068"/>
                  </a:moveTo>
                  <a:cubicBezTo>
                    <a:pt x="787" y="1818"/>
                    <a:pt x="208" y="1131"/>
                    <a:pt x="181" y="1028"/>
                  </a:cubicBezTo>
                  <a:cubicBezTo>
                    <a:pt x="147" y="893"/>
                    <a:pt x="207" y="761"/>
                    <a:pt x="240" y="633"/>
                  </a:cubicBezTo>
                  <a:cubicBezTo>
                    <a:pt x="268" y="527"/>
                    <a:pt x="291" y="419"/>
                    <a:pt x="306" y="311"/>
                  </a:cubicBezTo>
                  <a:cubicBezTo>
                    <a:pt x="320" y="211"/>
                    <a:pt x="312" y="102"/>
                    <a:pt x="351" y="7"/>
                  </a:cubicBezTo>
                  <a:lnTo>
                    <a:pt x="318" y="0"/>
                  </a:lnTo>
                  <a:lnTo>
                    <a:pt x="257" y="43"/>
                  </a:lnTo>
                  <a:cubicBezTo>
                    <a:pt x="178" y="324"/>
                    <a:pt x="94" y="610"/>
                    <a:pt x="40" y="757"/>
                  </a:cubicBezTo>
                  <a:cubicBezTo>
                    <a:pt x="-88" y="1105"/>
                    <a:pt x="132" y="1349"/>
                    <a:pt x="132" y="1349"/>
                  </a:cubicBezTo>
                  <a:lnTo>
                    <a:pt x="965" y="2159"/>
                  </a:lnTo>
                  <a:cubicBezTo>
                    <a:pt x="980" y="2125"/>
                    <a:pt x="999" y="2095"/>
                    <a:pt x="1019" y="2068"/>
                  </a:cubicBezTo>
                  <a:close/>
                </a:path>
              </a:pathLst>
            </a:custGeom>
            <a:solidFill>
              <a:srgbClr val="3C175A">
                <a:alpha val="74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1" name="Freeform: Shape 115">
              <a:extLst>
                <a:ext uri="{FF2B5EF4-FFF2-40B4-BE49-F238E27FC236}">
                  <a16:creationId xmlns:a16="http://schemas.microsoft.com/office/drawing/2014/main" id="{908D7370-CF8C-7E48-8028-D89628738B54}"/>
                </a:ext>
              </a:extLst>
            </p:cNvPr>
            <p:cNvSpPr/>
            <p:nvPr/>
          </p:nvSpPr>
          <p:spPr>
            <a:xfrm>
              <a:off x="13473434" y="5821104"/>
              <a:ext cx="1107849" cy="11501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1" h="925">
                  <a:moveTo>
                    <a:pt x="555" y="925"/>
                  </a:moveTo>
                  <a:cubicBezTo>
                    <a:pt x="664" y="693"/>
                    <a:pt x="891" y="626"/>
                    <a:pt x="891" y="626"/>
                  </a:cubicBezTo>
                  <a:lnTo>
                    <a:pt x="405" y="0"/>
                  </a:lnTo>
                  <a:cubicBezTo>
                    <a:pt x="154" y="138"/>
                    <a:pt x="43" y="303"/>
                    <a:pt x="0" y="386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2" name="Freeform: Shape 116">
              <a:extLst>
                <a:ext uri="{FF2B5EF4-FFF2-40B4-BE49-F238E27FC236}">
                  <a16:creationId xmlns:a16="http://schemas.microsoft.com/office/drawing/2014/main" id="{DDA2E25F-B1AD-BC40-AFFF-104F6E597F6A}"/>
                </a:ext>
              </a:extLst>
            </p:cNvPr>
            <p:cNvSpPr/>
            <p:nvPr/>
          </p:nvSpPr>
          <p:spPr>
            <a:xfrm>
              <a:off x="13473434" y="6025247"/>
              <a:ext cx="882544" cy="9460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0" h="761">
                  <a:moveTo>
                    <a:pt x="175" y="0"/>
                  </a:moveTo>
                  <a:cubicBezTo>
                    <a:pt x="80" y="88"/>
                    <a:pt x="27" y="171"/>
                    <a:pt x="0" y="222"/>
                  </a:cubicBezTo>
                  <a:lnTo>
                    <a:pt x="555" y="761"/>
                  </a:lnTo>
                  <a:cubicBezTo>
                    <a:pt x="596" y="673"/>
                    <a:pt x="654" y="608"/>
                    <a:pt x="710" y="563"/>
                  </a:cubicBezTo>
                  <a:close/>
                </a:path>
              </a:pathLst>
            </a:custGeom>
            <a:gradFill>
              <a:gsLst>
                <a:gs pos="59000">
                  <a:srgbClr val="81BD67"/>
                </a:gs>
                <a:gs pos="23000">
                  <a:srgbClr val="2C9993"/>
                </a:gs>
                <a:gs pos="96000">
                  <a:srgbClr val="BBD649">
                    <a:alpha val="0"/>
                  </a:srgbClr>
                </a:gs>
              </a:gsLst>
              <a:lin ang="0" scaled="0"/>
            </a:gra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233" name="Freeform: Shape 117">
              <a:extLst>
                <a:ext uri="{FF2B5EF4-FFF2-40B4-BE49-F238E27FC236}">
                  <a16:creationId xmlns:a16="http://schemas.microsoft.com/office/drawing/2014/main" id="{89C40A12-8140-4340-9CF3-1D2551189628}"/>
                </a:ext>
              </a:extLst>
            </p:cNvPr>
            <p:cNvSpPr/>
            <p:nvPr/>
          </p:nvSpPr>
          <p:spPr>
            <a:xfrm>
              <a:off x="14032337" y="6475855"/>
              <a:ext cx="548945" cy="4954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399">
                  <a:moveTo>
                    <a:pt x="106" y="399"/>
                  </a:moveTo>
                  <a:cubicBezTo>
                    <a:pt x="215" y="167"/>
                    <a:pt x="442" y="100"/>
                    <a:pt x="442" y="100"/>
                  </a:cubicBezTo>
                  <a:lnTo>
                    <a:pt x="365" y="0"/>
                  </a:lnTo>
                  <a:cubicBezTo>
                    <a:pt x="190" y="36"/>
                    <a:pt x="58" y="205"/>
                    <a:pt x="0" y="296"/>
                  </a:cubicBezTo>
                  <a:close/>
                </a:path>
              </a:pathLst>
            </a:custGeom>
            <a:solidFill>
              <a:srgbClr val="E86D2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4" name="Freeform: Shape 118">
              <a:extLst>
                <a:ext uri="{FF2B5EF4-FFF2-40B4-BE49-F238E27FC236}">
                  <a16:creationId xmlns:a16="http://schemas.microsoft.com/office/drawing/2014/main" id="{5EEB8C9E-72E7-9F41-BC9E-75AACC546BCC}"/>
                </a:ext>
              </a:extLst>
            </p:cNvPr>
            <p:cNvSpPr/>
            <p:nvPr/>
          </p:nvSpPr>
          <p:spPr>
            <a:xfrm>
              <a:off x="9225022" y="3117456"/>
              <a:ext cx="2678749" cy="25692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53" h="2065">
                  <a:moveTo>
                    <a:pt x="2031" y="2"/>
                  </a:moveTo>
                  <a:cubicBezTo>
                    <a:pt x="2010" y="-9"/>
                    <a:pt x="1933" y="27"/>
                    <a:pt x="1914" y="34"/>
                  </a:cubicBezTo>
                  <a:cubicBezTo>
                    <a:pt x="1525" y="167"/>
                    <a:pt x="1177" y="456"/>
                    <a:pt x="888" y="742"/>
                  </a:cubicBezTo>
                  <a:cubicBezTo>
                    <a:pt x="594" y="1033"/>
                    <a:pt x="323" y="1326"/>
                    <a:pt x="93" y="1670"/>
                  </a:cubicBezTo>
                  <a:cubicBezTo>
                    <a:pt x="85" y="1682"/>
                    <a:pt x="2" y="1817"/>
                    <a:pt x="0" y="1816"/>
                  </a:cubicBezTo>
                  <a:cubicBezTo>
                    <a:pt x="1" y="1816"/>
                    <a:pt x="575" y="2065"/>
                    <a:pt x="575" y="2065"/>
                  </a:cubicBezTo>
                  <a:cubicBezTo>
                    <a:pt x="575" y="2065"/>
                    <a:pt x="769" y="1540"/>
                    <a:pt x="1836" y="662"/>
                  </a:cubicBezTo>
                  <a:cubicBezTo>
                    <a:pt x="1836" y="662"/>
                    <a:pt x="2393" y="192"/>
                    <a:pt x="2031" y="2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5" name="Freeform: Shape 119">
              <a:extLst>
                <a:ext uri="{FF2B5EF4-FFF2-40B4-BE49-F238E27FC236}">
                  <a16:creationId xmlns:a16="http://schemas.microsoft.com/office/drawing/2014/main" id="{2510A739-9644-6745-96FB-2EC5CB77750C}"/>
                </a:ext>
              </a:extLst>
            </p:cNvPr>
            <p:cNvSpPr/>
            <p:nvPr/>
          </p:nvSpPr>
          <p:spPr>
            <a:xfrm>
              <a:off x="11387190" y="3409977"/>
              <a:ext cx="489196" cy="10754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4" h="865">
                  <a:moveTo>
                    <a:pt x="394" y="433"/>
                  </a:moveTo>
                  <a:cubicBezTo>
                    <a:pt x="394" y="672"/>
                    <a:pt x="305" y="865"/>
                    <a:pt x="197" y="865"/>
                  </a:cubicBezTo>
                  <a:cubicBezTo>
                    <a:pt x="88" y="865"/>
                    <a:pt x="0" y="672"/>
                    <a:pt x="0" y="433"/>
                  </a:cubicBezTo>
                  <a:cubicBezTo>
                    <a:pt x="0" y="193"/>
                    <a:pt x="88" y="0"/>
                    <a:pt x="197" y="0"/>
                  </a:cubicBezTo>
                  <a:cubicBezTo>
                    <a:pt x="305" y="0"/>
                    <a:pt x="394" y="193"/>
                    <a:pt x="394" y="433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6" name="Freeform: Shape 120">
              <a:extLst>
                <a:ext uri="{FF2B5EF4-FFF2-40B4-BE49-F238E27FC236}">
                  <a16:creationId xmlns:a16="http://schemas.microsoft.com/office/drawing/2014/main" id="{CED5F138-5912-A245-8D62-0F2D57DD7D69}"/>
                </a:ext>
              </a:extLst>
            </p:cNvPr>
            <p:cNvSpPr/>
            <p:nvPr/>
          </p:nvSpPr>
          <p:spPr>
            <a:xfrm>
              <a:off x="11432005" y="3102518"/>
              <a:ext cx="2264243" cy="2229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20" h="1792">
                  <a:moveTo>
                    <a:pt x="841" y="0"/>
                  </a:moveTo>
                  <a:lnTo>
                    <a:pt x="225" y="13"/>
                  </a:lnTo>
                  <a:cubicBezTo>
                    <a:pt x="223" y="13"/>
                    <a:pt x="220" y="16"/>
                    <a:pt x="221" y="19"/>
                  </a:cubicBezTo>
                  <a:cubicBezTo>
                    <a:pt x="253" y="121"/>
                    <a:pt x="265" y="254"/>
                    <a:pt x="253" y="396"/>
                  </a:cubicBezTo>
                  <a:cubicBezTo>
                    <a:pt x="229" y="665"/>
                    <a:pt x="123" y="881"/>
                    <a:pt x="3" y="927"/>
                  </a:cubicBezTo>
                  <a:cubicBezTo>
                    <a:pt x="1" y="928"/>
                    <a:pt x="0" y="930"/>
                    <a:pt x="0" y="932"/>
                  </a:cubicBezTo>
                  <a:cubicBezTo>
                    <a:pt x="12" y="1040"/>
                    <a:pt x="49" y="1421"/>
                    <a:pt x="12" y="1535"/>
                  </a:cubicBezTo>
                  <a:cubicBezTo>
                    <a:pt x="11" y="1537"/>
                    <a:pt x="12" y="1539"/>
                    <a:pt x="14" y="1540"/>
                  </a:cubicBezTo>
                  <a:cubicBezTo>
                    <a:pt x="54" y="1564"/>
                    <a:pt x="502" y="1822"/>
                    <a:pt x="1165" y="1789"/>
                  </a:cubicBezTo>
                  <a:cubicBezTo>
                    <a:pt x="1167" y="1788"/>
                    <a:pt x="1167" y="1788"/>
                    <a:pt x="1168" y="1787"/>
                  </a:cubicBezTo>
                  <a:lnTo>
                    <a:pt x="1585" y="964"/>
                  </a:lnTo>
                  <a:cubicBezTo>
                    <a:pt x="1585" y="963"/>
                    <a:pt x="1585" y="963"/>
                    <a:pt x="1585" y="963"/>
                  </a:cubicBezTo>
                  <a:cubicBezTo>
                    <a:pt x="1576" y="846"/>
                    <a:pt x="1604" y="694"/>
                    <a:pt x="1669" y="539"/>
                  </a:cubicBezTo>
                  <a:cubicBezTo>
                    <a:pt x="1711" y="439"/>
                    <a:pt x="1764" y="352"/>
                    <a:pt x="1819" y="282"/>
                  </a:cubicBezTo>
                  <a:cubicBezTo>
                    <a:pt x="1821" y="279"/>
                    <a:pt x="1820" y="276"/>
                    <a:pt x="1817" y="275"/>
                  </a:cubicBezTo>
                  <a:lnTo>
                    <a:pt x="1349" y="97"/>
                  </a:lnTo>
                  <a:cubicBezTo>
                    <a:pt x="1348" y="97"/>
                    <a:pt x="1348" y="97"/>
                    <a:pt x="1348" y="97"/>
                  </a:cubicBezTo>
                  <a:lnTo>
                    <a:pt x="842" y="0"/>
                  </a:lnTo>
                  <a:close/>
                </a:path>
              </a:pathLst>
            </a:custGeom>
            <a:solidFill>
              <a:srgbClr val="E86D2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7" name="Freeform: Shape 121">
              <a:extLst>
                <a:ext uri="{FF2B5EF4-FFF2-40B4-BE49-F238E27FC236}">
                  <a16:creationId xmlns:a16="http://schemas.microsoft.com/office/drawing/2014/main" id="{71113813-4208-1447-807B-6B4F28BA3C5D}"/>
                </a:ext>
              </a:extLst>
            </p:cNvPr>
            <p:cNvSpPr/>
            <p:nvPr/>
          </p:nvSpPr>
          <p:spPr>
            <a:xfrm>
              <a:off x="11430757" y="3116211"/>
              <a:ext cx="451853" cy="12908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" h="1038">
                  <a:moveTo>
                    <a:pt x="12" y="1036"/>
                  </a:moveTo>
                  <a:cubicBezTo>
                    <a:pt x="12" y="1038"/>
                    <a:pt x="14" y="1038"/>
                    <a:pt x="16" y="1038"/>
                  </a:cubicBezTo>
                  <a:cubicBezTo>
                    <a:pt x="84" y="1022"/>
                    <a:pt x="151" y="968"/>
                    <a:pt x="208" y="878"/>
                  </a:cubicBezTo>
                  <a:cubicBezTo>
                    <a:pt x="277" y="773"/>
                    <a:pt x="327" y="628"/>
                    <a:pt x="350" y="471"/>
                  </a:cubicBezTo>
                  <a:cubicBezTo>
                    <a:pt x="373" y="313"/>
                    <a:pt x="367" y="161"/>
                    <a:pt x="332" y="40"/>
                  </a:cubicBezTo>
                  <a:cubicBezTo>
                    <a:pt x="327" y="27"/>
                    <a:pt x="323" y="14"/>
                    <a:pt x="319" y="2"/>
                  </a:cubicBezTo>
                  <a:cubicBezTo>
                    <a:pt x="318" y="1"/>
                    <a:pt x="317" y="0"/>
                    <a:pt x="316" y="0"/>
                  </a:cubicBezTo>
                  <a:cubicBezTo>
                    <a:pt x="304" y="0"/>
                    <a:pt x="239" y="2"/>
                    <a:pt x="224" y="2"/>
                  </a:cubicBezTo>
                  <a:cubicBezTo>
                    <a:pt x="222" y="2"/>
                    <a:pt x="221" y="3"/>
                    <a:pt x="221" y="5"/>
                  </a:cubicBezTo>
                  <a:cubicBezTo>
                    <a:pt x="253" y="109"/>
                    <a:pt x="266" y="242"/>
                    <a:pt x="253" y="385"/>
                  </a:cubicBezTo>
                  <a:cubicBezTo>
                    <a:pt x="233" y="607"/>
                    <a:pt x="158" y="794"/>
                    <a:pt x="64" y="878"/>
                  </a:cubicBezTo>
                  <a:cubicBezTo>
                    <a:pt x="46" y="897"/>
                    <a:pt x="25" y="905"/>
                    <a:pt x="7" y="912"/>
                  </a:cubicBezTo>
                  <a:cubicBezTo>
                    <a:pt x="3" y="914"/>
                    <a:pt x="0" y="918"/>
                    <a:pt x="0" y="923"/>
                  </a:cubicBezTo>
                  <a:cubicBezTo>
                    <a:pt x="4" y="950"/>
                    <a:pt x="9" y="993"/>
                    <a:pt x="12" y="1036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8" name="Freeform: Shape 122">
              <a:extLst>
                <a:ext uri="{FF2B5EF4-FFF2-40B4-BE49-F238E27FC236}">
                  <a16:creationId xmlns:a16="http://schemas.microsoft.com/office/drawing/2014/main" id="{F31FEEC9-871E-B24C-B947-C764C1576302}"/>
                </a:ext>
              </a:extLst>
            </p:cNvPr>
            <p:cNvSpPr/>
            <p:nvPr/>
          </p:nvSpPr>
          <p:spPr>
            <a:xfrm>
              <a:off x="13264312" y="3400016"/>
              <a:ext cx="433181" cy="11178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9" h="899">
                  <a:moveTo>
                    <a:pt x="249" y="0"/>
                  </a:moveTo>
                  <a:lnTo>
                    <a:pt x="248" y="0"/>
                  </a:lnTo>
                  <a:cubicBezTo>
                    <a:pt x="238" y="12"/>
                    <a:pt x="226" y="24"/>
                    <a:pt x="216" y="37"/>
                  </a:cubicBezTo>
                  <a:cubicBezTo>
                    <a:pt x="138" y="136"/>
                    <a:pt x="74" y="274"/>
                    <a:pt x="36" y="429"/>
                  </a:cubicBezTo>
                  <a:cubicBezTo>
                    <a:pt x="-2" y="584"/>
                    <a:pt x="-10" y="737"/>
                    <a:pt x="14" y="860"/>
                  </a:cubicBezTo>
                  <a:cubicBezTo>
                    <a:pt x="16" y="873"/>
                    <a:pt x="19" y="885"/>
                    <a:pt x="22" y="898"/>
                  </a:cubicBezTo>
                  <a:cubicBezTo>
                    <a:pt x="23" y="899"/>
                    <a:pt x="25" y="899"/>
                    <a:pt x="25" y="898"/>
                  </a:cubicBezTo>
                  <a:lnTo>
                    <a:pt x="113" y="724"/>
                  </a:lnTo>
                  <a:cubicBezTo>
                    <a:pt x="104" y="607"/>
                    <a:pt x="132" y="455"/>
                    <a:pt x="197" y="300"/>
                  </a:cubicBezTo>
                  <a:cubicBezTo>
                    <a:pt x="240" y="199"/>
                    <a:pt x="292" y="110"/>
                    <a:pt x="349" y="40"/>
                  </a:cubicBezTo>
                  <a:cubicBezTo>
                    <a:pt x="350" y="39"/>
                    <a:pt x="350" y="38"/>
                    <a:pt x="349" y="38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9" name="Freeform: Shape 123">
              <a:extLst>
                <a:ext uri="{FF2B5EF4-FFF2-40B4-BE49-F238E27FC236}">
                  <a16:creationId xmlns:a16="http://schemas.microsoft.com/office/drawing/2014/main" id="{15FCD738-56F4-3D42-B89B-A4672AE2194C}"/>
                </a:ext>
              </a:extLst>
            </p:cNvPr>
            <p:cNvSpPr/>
            <p:nvPr/>
          </p:nvSpPr>
          <p:spPr>
            <a:xfrm>
              <a:off x="11445698" y="4504133"/>
              <a:ext cx="1704095" cy="8277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0" h="666">
                  <a:moveTo>
                    <a:pt x="5" y="0"/>
                  </a:moveTo>
                  <a:cubicBezTo>
                    <a:pt x="17" y="151"/>
                    <a:pt x="23" y="336"/>
                    <a:pt x="0" y="409"/>
                  </a:cubicBezTo>
                  <a:cubicBezTo>
                    <a:pt x="-1" y="411"/>
                    <a:pt x="0" y="413"/>
                    <a:pt x="2" y="414"/>
                  </a:cubicBezTo>
                  <a:cubicBezTo>
                    <a:pt x="42" y="438"/>
                    <a:pt x="490" y="696"/>
                    <a:pt x="1153" y="663"/>
                  </a:cubicBezTo>
                  <a:cubicBezTo>
                    <a:pt x="1155" y="662"/>
                    <a:pt x="1155" y="662"/>
                    <a:pt x="1156" y="661"/>
                  </a:cubicBezTo>
                  <a:lnTo>
                    <a:pt x="1370" y="238"/>
                  </a:lnTo>
                  <a:cubicBezTo>
                    <a:pt x="775" y="285"/>
                    <a:pt x="155" y="58"/>
                    <a:pt x="5" y="0"/>
                  </a:cubicBezTo>
                  <a:close/>
                </a:path>
              </a:pathLst>
            </a:custGeom>
            <a:gradFill>
              <a:gsLst>
                <a:gs pos="0">
                  <a:srgbClr val="BE2639"/>
                </a:gs>
                <a:gs pos="90000">
                  <a:srgbClr val="BE2639">
                    <a:alpha val="0"/>
                  </a:srgbClr>
                </a:gs>
              </a:gsLst>
              <a:lin ang="5400000" scaled="1"/>
            </a:gra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0" name="Freeform: Shape 124">
              <a:extLst>
                <a:ext uri="{FF2B5EF4-FFF2-40B4-BE49-F238E27FC236}">
                  <a16:creationId xmlns:a16="http://schemas.microsoft.com/office/drawing/2014/main" id="{82869D96-0502-0045-8C04-4E9E41548ED6}"/>
                </a:ext>
              </a:extLst>
            </p:cNvPr>
            <p:cNvSpPr/>
            <p:nvPr/>
          </p:nvSpPr>
          <p:spPr>
            <a:xfrm>
              <a:off x="11275164" y="3921579"/>
              <a:ext cx="263892" cy="2290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3" h="185">
                  <a:moveTo>
                    <a:pt x="7" y="185"/>
                  </a:moveTo>
                  <a:cubicBezTo>
                    <a:pt x="5" y="185"/>
                    <a:pt x="3" y="184"/>
                    <a:pt x="1" y="182"/>
                  </a:cubicBezTo>
                  <a:cubicBezTo>
                    <a:pt x="-1" y="179"/>
                    <a:pt x="0" y="175"/>
                    <a:pt x="2" y="172"/>
                  </a:cubicBezTo>
                  <a:lnTo>
                    <a:pt x="201" y="2"/>
                  </a:lnTo>
                  <a:cubicBezTo>
                    <a:pt x="204" y="-1"/>
                    <a:pt x="208" y="-1"/>
                    <a:pt x="211" y="2"/>
                  </a:cubicBezTo>
                  <a:cubicBezTo>
                    <a:pt x="214" y="5"/>
                    <a:pt x="214" y="9"/>
                    <a:pt x="210" y="12"/>
                  </a:cubicBezTo>
                  <a:lnTo>
                    <a:pt x="12" y="183"/>
                  </a:lnTo>
                  <a:cubicBezTo>
                    <a:pt x="10" y="184"/>
                    <a:pt x="9" y="185"/>
                    <a:pt x="7" y="185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1" name="Freeform: Shape 125">
              <a:extLst>
                <a:ext uri="{FF2B5EF4-FFF2-40B4-BE49-F238E27FC236}">
                  <a16:creationId xmlns:a16="http://schemas.microsoft.com/office/drawing/2014/main" id="{B8ED3B51-34F1-6A4E-8A5E-A54A3FD96488}"/>
                </a:ext>
              </a:extLst>
            </p:cNvPr>
            <p:cNvSpPr/>
            <p:nvPr/>
          </p:nvSpPr>
          <p:spPr>
            <a:xfrm>
              <a:off x="9613388" y="4904950"/>
              <a:ext cx="481727" cy="5140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8" h="414">
                  <a:moveTo>
                    <a:pt x="332" y="314"/>
                  </a:moveTo>
                  <a:cubicBezTo>
                    <a:pt x="258" y="412"/>
                    <a:pt x="134" y="444"/>
                    <a:pt x="58" y="385"/>
                  </a:cubicBezTo>
                  <a:cubicBezTo>
                    <a:pt x="-19" y="327"/>
                    <a:pt x="-19" y="199"/>
                    <a:pt x="56" y="101"/>
                  </a:cubicBezTo>
                  <a:cubicBezTo>
                    <a:pt x="131" y="3"/>
                    <a:pt x="254" y="-29"/>
                    <a:pt x="331" y="30"/>
                  </a:cubicBezTo>
                  <a:cubicBezTo>
                    <a:pt x="407" y="88"/>
                    <a:pt x="408" y="216"/>
                    <a:pt x="332" y="314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2" name="Freeform: Shape 126">
              <a:extLst>
                <a:ext uri="{FF2B5EF4-FFF2-40B4-BE49-F238E27FC236}">
                  <a16:creationId xmlns:a16="http://schemas.microsoft.com/office/drawing/2014/main" id="{0B030E46-22D8-524E-8712-E57E5AB1324C}"/>
                </a:ext>
              </a:extLst>
            </p:cNvPr>
            <p:cNvSpPr/>
            <p:nvPr/>
          </p:nvSpPr>
          <p:spPr>
            <a:xfrm>
              <a:off x="9604674" y="4896237"/>
              <a:ext cx="500399" cy="5327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3" h="429">
                  <a:moveTo>
                    <a:pt x="248" y="14"/>
                  </a:moveTo>
                  <a:cubicBezTo>
                    <a:pt x="185" y="14"/>
                    <a:pt x="118" y="50"/>
                    <a:pt x="68" y="112"/>
                  </a:cubicBezTo>
                  <a:cubicBezTo>
                    <a:pt x="33" y="159"/>
                    <a:pt x="14" y="213"/>
                    <a:pt x="14" y="265"/>
                  </a:cubicBezTo>
                  <a:cubicBezTo>
                    <a:pt x="14" y="316"/>
                    <a:pt x="34" y="360"/>
                    <a:pt x="69" y="387"/>
                  </a:cubicBezTo>
                  <a:cubicBezTo>
                    <a:pt x="142" y="443"/>
                    <a:pt x="261" y="411"/>
                    <a:pt x="334" y="316"/>
                  </a:cubicBezTo>
                  <a:cubicBezTo>
                    <a:pt x="370" y="270"/>
                    <a:pt x="389" y="216"/>
                    <a:pt x="389" y="164"/>
                  </a:cubicBezTo>
                  <a:cubicBezTo>
                    <a:pt x="389" y="112"/>
                    <a:pt x="369" y="69"/>
                    <a:pt x="333" y="42"/>
                  </a:cubicBezTo>
                  <a:cubicBezTo>
                    <a:pt x="309" y="24"/>
                    <a:pt x="279" y="14"/>
                    <a:pt x="248" y="14"/>
                  </a:cubicBezTo>
                  <a:close/>
                  <a:moveTo>
                    <a:pt x="155" y="429"/>
                  </a:moveTo>
                  <a:cubicBezTo>
                    <a:pt x="120" y="429"/>
                    <a:pt x="87" y="419"/>
                    <a:pt x="61" y="398"/>
                  </a:cubicBezTo>
                  <a:cubicBezTo>
                    <a:pt x="22" y="368"/>
                    <a:pt x="1" y="321"/>
                    <a:pt x="0" y="265"/>
                  </a:cubicBezTo>
                  <a:cubicBezTo>
                    <a:pt x="0" y="210"/>
                    <a:pt x="20" y="153"/>
                    <a:pt x="57" y="104"/>
                  </a:cubicBezTo>
                  <a:cubicBezTo>
                    <a:pt x="135" y="2"/>
                    <a:pt x="263" y="-30"/>
                    <a:pt x="342" y="31"/>
                  </a:cubicBezTo>
                  <a:cubicBezTo>
                    <a:pt x="381" y="61"/>
                    <a:pt x="402" y="108"/>
                    <a:pt x="403" y="164"/>
                  </a:cubicBezTo>
                  <a:cubicBezTo>
                    <a:pt x="403" y="219"/>
                    <a:pt x="383" y="276"/>
                    <a:pt x="346" y="325"/>
                  </a:cubicBezTo>
                  <a:cubicBezTo>
                    <a:pt x="294" y="392"/>
                    <a:pt x="221" y="429"/>
                    <a:pt x="155" y="429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3" name="Freeform: Shape 127">
              <a:extLst>
                <a:ext uri="{FF2B5EF4-FFF2-40B4-BE49-F238E27FC236}">
                  <a16:creationId xmlns:a16="http://schemas.microsoft.com/office/drawing/2014/main" id="{3609E594-ADFB-0F44-AB02-210DDE47F8CB}"/>
                </a:ext>
              </a:extLst>
            </p:cNvPr>
            <p:cNvSpPr/>
            <p:nvPr/>
          </p:nvSpPr>
          <p:spPr>
            <a:xfrm>
              <a:off x="8651181" y="5242284"/>
              <a:ext cx="460566" cy="3896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1" h="314">
                  <a:moveTo>
                    <a:pt x="126" y="293"/>
                  </a:moveTo>
                  <a:cubicBezTo>
                    <a:pt x="29" y="251"/>
                    <a:pt x="-22" y="155"/>
                    <a:pt x="10" y="80"/>
                  </a:cubicBezTo>
                  <a:cubicBezTo>
                    <a:pt x="44" y="4"/>
                    <a:pt x="149" y="-23"/>
                    <a:pt x="246" y="20"/>
                  </a:cubicBezTo>
                  <a:cubicBezTo>
                    <a:pt x="343" y="63"/>
                    <a:pt x="395" y="159"/>
                    <a:pt x="361" y="235"/>
                  </a:cubicBezTo>
                  <a:cubicBezTo>
                    <a:pt x="329" y="309"/>
                    <a:pt x="223" y="336"/>
                    <a:pt x="126" y="293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4" name="Freeform: Shape 128">
              <a:extLst>
                <a:ext uri="{FF2B5EF4-FFF2-40B4-BE49-F238E27FC236}">
                  <a16:creationId xmlns:a16="http://schemas.microsoft.com/office/drawing/2014/main" id="{73D8A409-7C75-1D45-B214-8391920A7415}"/>
                </a:ext>
              </a:extLst>
            </p:cNvPr>
            <p:cNvSpPr/>
            <p:nvPr/>
          </p:nvSpPr>
          <p:spPr>
            <a:xfrm>
              <a:off x="8488116" y="5777537"/>
              <a:ext cx="469280" cy="3784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8" h="305">
                  <a:moveTo>
                    <a:pt x="150" y="297"/>
                  </a:moveTo>
                  <a:cubicBezTo>
                    <a:pt x="48" y="269"/>
                    <a:pt x="-18" y="182"/>
                    <a:pt x="5" y="102"/>
                  </a:cubicBezTo>
                  <a:cubicBezTo>
                    <a:pt x="26" y="23"/>
                    <a:pt x="127" y="-19"/>
                    <a:pt x="229" y="9"/>
                  </a:cubicBezTo>
                  <a:cubicBezTo>
                    <a:pt x="331" y="37"/>
                    <a:pt x="396" y="125"/>
                    <a:pt x="374" y="204"/>
                  </a:cubicBezTo>
                  <a:cubicBezTo>
                    <a:pt x="352" y="283"/>
                    <a:pt x="251" y="325"/>
                    <a:pt x="150" y="297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5" name="Freeform: Shape 129">
              <a:extLst>
                <a:ext uri="{FF2B5EF4-FFF2-40B4-BE49-F238E27FC236}">
                  <a16:creationId xmlns:a16="http://schemas.microsoft.com/office/drawing/2014/main" id="{28C3E6C1-C32B-0C41-86D6-A063D1A696EC}"/>
                </a:ext>
              </a:extLst>
            </p:cNvPr>
            <p:cNvSpPr/>
            <p:nvPr/>
          </p:nvSpPr>
          <p:spPr>
            <a:xfrm>
              <a:off x="8602635" y="6362580"/>
              <a:ext cx="470524" cy="3784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9" h="305">
                  <a:moveTo>
                    <a:pt x="228" y="297"/>
                  </a:moveTo>
                  <a:cubicBezTo>
                    <a:pt x="125" y="324"/>
                    <a:pt x="25" y="281"/>
                    <a:pt x="4" y="202"/>
                  </a:cubicBezTo>
                  <a:cubicBezTo>
                    <a:pt x="-17" y="122"/>
                    <a:pt x="49" y="36"/>
                    <a:pt x="152" y="9"/>
                  </a:cubicBezTo>
                  <a:cubicBezTo>
                    <a:pt x="255" y="-19"/>
                    <a:pt x="355" y="24"/>
                    <a:pt x="376" y="105"/>
                  </a:cubicBezTo>
                  <a:cubicBezTo>
                    <a:pt x="396" y="185"/>
                    <a:pt x="330" y="270"/>
                    <a:pt x="228" y="297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6" name="Freeform: Shape 130">
              <a:extLst>
                <a:ext uri="{FF2B5EF4-FFF2-40B4-BE49-F238E27FC236}">
                  <a16:creationId xmlns:a16="http://schemas.microsoft.com/office/drawing/2014/main" id="{2E5EC7C4-9FAD-8C4C-A46B-2B7DC948EED4}"/>
                </a:ext>
              </a:extLst>
            </p:cNvPr>
            <p:cNvSpPr/>
            <p:nvPr/>
          </p:nvSpPr>
          <p:spPr>
            <a:xfrm>
              <a:off x="8718399" y="5181290"/>
              <a:ext cx="1791226" cy="17912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40" h="1440">
                  <a:moveTo>
                    <a:pt x="1440" y="720"/>
                  </a:moveTo>
                  <a:cubicBezTo>
                    <a:pt x="1440" y="1117"/>
                    <a:pt x="1118" y="1440"/>
                    <a:pt x="720" y="1440"/>
                  </a:cubicBezTo>
                  <a:cubicBezTo>
                    <a:pt x="323" y="1440"/>
                    <a:pt x="0" y="1117"/>
                    <a:pt x="0" y="720"/>
                  </a:cubicBezTo>
                  <a:cubicBezTo>
                    <a:pt x="0" y="322"/>
                    <a:pt x="323" y="0"/>
                    <a:pt x="720" y="0"/>
                  </a:cubicBezTo>
                  <a:cubicBezTo>
                    <a:pt x="1118" y="0"/>
                    <a:pt x="1440" y="322"/>
                    <a:pt x="1440" y="720"/>
                  </a:cubicBezTo>
                  <a:close/>
                </a:path>
              </a:pathLst>
            </a:custGeom>
            <a:solidFill>
              <a:srgbClr val="E86D2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7" name="Freeform: Shape 309">
              <a:extLst>
                <a:ext uri="{FF2B5EF4-FFF2-40B4-BE49-F238E27FC236}">
                  <a16:creationId xmlns:a16="http://schemas.microsoft.com/office/drawing/2014/main" id="{E968D17B-133D-914C-A95D-3FE62C6EC816}"/>
                </a:ext>
              </a:extLst>
            </p:cNvPr>
            <p:cNvSpPr/>
            <p:nvPr/>
          </p:nvSpPr>
          <p:spPr>
            <a:xfrm>
              <a:off x="8718399" y="5181290"/>
              <a:ext cx="1791226" cy="1791226"/>
            </a:xfrm>
            <a:custGeom>
              <a:avLst/>
              <a:gdLst>
                <a:gd name="connsiteX0" fmla="*/ 870093 w 1791226"/>
                <a:gd name="connsiteY0" fmla="*/ 0 h 1791226"/>
                <a:gd name="connsiteX1" fmla="*/ 895625 w 1791226"/>
                <a:gd name="connsiteY1" fmla="*/ 0 h 1791226"/>
                <a:gd name="connsiteX2" fmla="*/ 922373 w 1791226"/>
                <a:gd name="connsiteY2" fmla="*/ 0 h 1791226"/>
                <a:gd name="connsiteX3" fmla="*/ 922373 w 1791226"/>
                <a:gd name="connsiteY3" fmla="*/ 868852 h 1791226"/>
                <a:gd name="connsiteX4" fmla="*/ 1327505 w 1791226"/>
                <a:gd name="connsiteY4" fmla="*/ 868852 h 1791226"/>
                <a:gd name="connsiteX5" fmla="*/ 1337713 w 1791226"/>
                <a:gd name="connsiteY5" fmla="*/ 718869 h 1791226"/>
                <a:gd name="connsiteX6" fmla="*/ 1505156 w 1791226"/>
                <a:gd name="connsiteY6" fmla="*/ 238997 h 1791226"/>
                <a:gd name="connsiteX7" fmla="*/ 1544764 w 1791226"/>
                <a:gd name="connsiteY7" fmla="*/ 277549 h 1791226"/>
                <a:gd name="connsiteX8" fmla="*/ 1390027 w 1791226"/>
                <a:gd name="connsiteY8" fmla="*/ 729790 h 1791226"/>
                <a:gd name="connsiteX9" fmla="*/ 1380702 w 1791226"/>
                <a:gd name="connsiteY9" fmla="*/ 868852 h 1791226"/>
                <a:gd name="connsiteX10" fmla="*/ 1791226 w 1791226"/>
                <a:gd name="connsiteY10" fmla="*/ 868852 h 1791226"/>
                <a:gd name="connsiteX11" fmla="*/ 1791226 w 1791226"/>
                <a:gd name="connsiteY11" fmla="*/ 874931 h 1791226"/>
                <a:gd name="connsiteX12" fmla="*/ 1791226 w 1791226"/>
                <a:gd name="connsiteY12" fmla="*/ 921132 h 1791226"/>
                <a:gd name="connsiteX13" fmla="*/ 1380624 w 1791226"/>
                <a:gd name="connsiteY13" fmla="*/ 921132 h 1791226"/>
                <a:gd name="connsiteX14" fmla="*/ 1390027 w 1791226"/>
                <a:gd name="connsiteY14" fmla="*/ 1060897 h 1791226"/>
                <a:gd name="connsiteX15" fmla="*/ 1544764 w 1791226"/>
                <a:gd name="connsiteY15" fmla="*/ 1512438 h 1791226"/>
                <a:gd name="connsiteX16" fmla="*/ 1505156 w 1791226"/>
                <a:gd name="connsiteY16" fmla="*/ 1552233 h 1791226"/>
                <a:gd name="connsiteX17" fmla="*/ 1337713 w 1791226"/>
                <a:gd name="connsiteY17" fmla="*/ 1072361 h 1791226"/>
                <a:gd name="connsiteX18" fmla="*/ 1327421 w 1791226"/>
                <a:gd name="connsiteY18" fmla="*/ 921132 h 1791226"/>
                <a:gd name="connsiteX19" fmla="*/ 922373 w 1791226"/>
                <a:gd name="connsiteY19" fmla="*/ 921132 h 1791226"/>
                <a:gd name="connsiteX20" fmla="*/ 922373 w 1791226"/>
                <a:gd name="connsiteY20" fmla="*/ 1789982 h 1791226"/>
                <a:gd name="connsiteX21" fmla="*/ 895625 w 1791226"/>
                <a:gd name="connsiteY21" fmla="*/ 1791226 h 1791226"/>
                <a:gd name="connsiteX22" fmla="*/ 870093 w 1791226"/>
                <a:gd name="connsiteY22" fmla="*/ 1789982 h 1791226"/>
                <a:gd name="connsiteX23" fmla="*/ 870093 w 1791226"/>
                <a:gd name="connsiteY23" fmla="*/ 921132 h 1791226"/>
                <a:gd name="connsiteX24" fmla="*/ 519723 w 1791226"/>
                <a:gd name="connsiteY24" fmla="*/ 921132 h 1791226"/>
                <a:gd name="connsiteX25" fmla="*/ 508187 w 1791226"/>
                <a:gd name="connsiteY25" fmla="*/ 1081598 h 1791226"/>
                <a:gd name="connsiteX26" fmla="*/ 323425 w 1791226"/>
                <a:gd name="connsiteY26" fmla="*/ 1583352 h 1791226"/>
                <a:gd name="connsiteX27" fmla="*/ 282560 w 1791226"/>
                <a:gd name="connsiteY27" fmla="*/ 1548530 h 1791226"/>
                <a:gd name="connsiteX28" fmla="*/ 455829 w 1791226"/>
                <a:gd name="connsiteY28" fmla="*/ 1071960 h 1791226"/>
                <a:gd name="connsiteX29" fmla="*/ 466503 w 1791226"/>
                <a:gd name="connsiteY29" fmla="*/ 921132 h 1791226"/>
                <a:gd name="connsiteX30" fmla="*/ 1244 w 1791226"/>
                <a:gd name="connsiteY30" fmla="*/ 921132 h 1791226"/>
                <a:gd name="connsiteX31" fmla="*/ 0 w 1791226"/>
                <a:gd name="connsiteY31" fmla="*/ 874931 h 1791226"/>
                <a:gd name="connsiteX32" fmla="*/ 0 w 1791226"/>
                <a:gd name="connsiteY32" fmla="*/ 868852 h 1791226"/>
                <a:gd name="connsiteX33" fmla="*/ 466411 w 1791226"/>
                <a:gd name="connsiteY33" fmla="*/ 868852 h 1791226"/>
                <a:gd name="connsiteX34" fmla="*/ 455829 w 1791226"/>
                <a:gd name="connsiteY34" fmla="*/ 719639 h 1791226"/>
                <a:gd name="connsiteX35" fmla="*/ 282560 w 1791226"/>
                <a:gd name="connsiteY35" fmla="*/ 243943 h 1791226"/>
                <a:gd name="connsiteX36" fmla="*/ 323425 w 1791226"/>
                <a:gd name="connsiteY36" fmla="*/ 207877 h 1791226"/>
                <a:gd name="connsiteX37" fmla="*/ 508187 w 1791226"/>
                <a:gd name="connsiteY37" fmla="*/ 709456 h 1791226"/>
                <a:gd name="connsiteX38" fmla="*/ 519635 w 1791226"/>
                <a:gd name="connsiteY38" fmla="*/ 868852 h 1791226"/>
                <a:gd name="connsiteX39" fmla="*/ 870093 w 1791226"/>
                <a:gd name="connsiteY39" fmla="*/ 868852 h 179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91226" h="1791226">
                  <a:moveTo>
                    <a:pt x="870093" y="0"/>
                  </a:moveTo>
                  <a:cubicBezTo>
                    <a:pt x="878604" y="0"/>
                    <a:pt x="887114" y="0"/>
                    <a:pt x="895625" y="0"/>
                  </a:cubicBezTo>
                  <a:cubicBezTo>
                    <a:pt x="905352" y="0"/>
                    <a:pt x="913862" y="0"/>
                    <a:pt x="922373" y="0"/>
                  </a:cubicBezTo>
                  <a:lnTo>
                    <a:pt x="922373" y="868852"/>
                  </a:lnTo>
                  <a:lnTo>
                    <a:pt x="1327505" y="868852"/>
                  </a:lnTo>
                  <a:lnTo>
                    <a:pt x="1337713" y="718869"/>
                  </a:lnTo>
                  <a:cubicBezTo>
                    <a:pt x="1361501" y="545621"/>
                    <a:pt x="1419752" y="383565"/>
                    <a:pt x="1505156" y="238997"/>
                  </a:cubicBezTo>
                  <a:cubicBezTo>
                    <a:pt x="1518771" y="251433"/>
                    <a:pt x="1531149" y="263869"/>
                    <a:pt x="1544764" y="277549"/>
                  </a:cubicBezTo>
                  <a:cubicBezTo>
                    <a:pt x="1465858" y="414655"/>
                    <a:pt x="1412016" y="567151"/>
                    <a:pt x="1390027" y="729790"/>
                  </a:cubicBezTo>
                  <a:lnTo>
                    <a:pt x="1380702" y="868852"/>
                  </a:lnTo>
                  <a:lnTo>
                    <a:pt x="1791226" y="868852"/>
                  </a:lnTo>
                  <a:cubicBezTo>
                    <a:pt x="1791226" y="871284"/>
                    <a:pt x="1791226" y="873716"/>
                    <a:pt x="1791226" y="874931"/>
                  </a:cubicBezTo>
                  <a:cubicBezTo>
                    <a:pt x="1791226" y="890737"/>
                    <a:pt x="1791226" y="906542"/>
                    <a:pt x="1791226" y="921132"/>
                  </a:cubicBezTo>
                  <a:lnTo>
                    <a:pt x="1380624" y="921132"/>
                  </a:lnTo>
                  <a:lnTo>
                    <a:pt x="1390027" y="1060897"/>
                  </a:lnTo>
                  <a:cubicBezTo>
                    <a:pt x="1412016" y="1223302"/>
                    <a:pt x="1465858" y="1376264"/>
                    <a:pt x="1544764" y="1512438"/>
                  </a:cubicBezTo>
                  <a:cubicBezTo>
                    <a:pt x="1531149" y="1526118"/>
                    <a:pt x="1518771" y="1539797"/>
                    <a:pt x="1505156" y="1552233"/>
                  </a:cubicBezTo>
                  <a:cubicBezTo>
                    <a:pt x="1419752" y="1407666"/>
                    <a:pt x="1361501" y="1245610"/>
                    <a:pt x="1337713" y="1072361"/>
                  </a:cubicBezTo>
                  <a:lnTo>
                    <a:pt x="1327421" y="921132"/>
                  </a:lnTo>
                  <a:lnTo>
                    <a:pt x="922373" y="921132"/>
                  </a:lnTo>
                  <a:lnTo>
                    <a:pt x="922373" y="1789982"/>
                  </a:lnTo>
                  <a:cubicBezTo>
                    <a:pt x="913862" y="1791226"/>
                    <a:pt x="905352" y="1791226"/>
                    <a:pt x="895625" y="1791226"/>
                  </a:cubicBezTo>
                  <a:cubicBezTo>
                    <a:pt x="887114" y="1791226"/>
                    <a:pt x="878604" y="1791226"/>
                    <a:pt x="870093" y="1789982"/>
                  </a:cubicBezTo>
                  <a:lnTo>
                    <a:pt x="870093" y="921132"/>
                  </a:lnTo>
                  <a:lnTo>
                    <a:pt x="519723" y="921132"/>
                  </a:lnTo>
                  <a:lnTo>
                    <a:pt x="508187" y="1081598"/>
                  </a:lnTo>
                  <a:cubicBezTo>
                    <a:pt x="481776" y="1263890"/>
                    <a:pt x="417228" y="1434114"/>
                    <a:pt x="323425" y="1583352"/>
                  </a:cubicBezTo>
                  <a:cubicBezTo>
                    <a:pt x="309803" y="1572159"/>
                    <a:pt x="296182" y="1559723"/>
                    <a:pt x="282560" y="1548530"/>
                  </a:cubicBezTo>
                  <a:cubicBezTo>
                    <a:pt x="370791" y="1404889"/>
                    <a:pt x="431159" y="1244458"/>
                    <a:pt x="455829" y="1071960"/>
                  </a:cubicBezTo>
                  <a:lnTo>
                    <a:pt x="466503" y="921132"/>
                  </a:lnTo>
                  <a:lnTo>
                    <a:pt x="1244" y="921132"/>
                  </a:lnTo>
                  <a:cubicBezTo>
                    <a:pt x="1244" y="906542"/>
                    <a:pt x="0" y="890737"/>
                    <a:pt x="0" y="874931"/>
                  </a:cubicBezTo>
                  <a:cubicBezTo>
                    <a:pt x="0" y="873716"/>
                    <a:pt x="0" y="871284"/>
                    <a:pt x="0" y="868852"/>
                  </a:cubicBezTo>
                  <a:lnTo>
                    <a:pt x="466411" y="868852"/>
                  </a:lnTo>
                  <a:lnTo>
                    <a:pt x="455829" y="719639"/>
                  </a:lnTo>
                  <a:cubicBezTo>
                    <a:pt x="431159" y="547082"/>
                    <a:pt x="370791" y="385719"/>
                    <a:pt x="282560" y="243943"/>
                  </a:cubicBezTo>
                  <a:cubicBezTo>
                    <a:pt x="296182" y="230263"/>
                    <a:pt x="309803" y="219070"/>
                    <a:pt x="323425" y="207877"/>
                  </a:cubicBezTo>
                  <a:cubicBezTo>
                    <a:pt x="417228" y="356182"/>
                    <a:pt x="481776" y="526873"/>
                    <a:pt x="508187" y="709456"/>
                  </a:cubicBezTo>
                  <a:lnTo>
                    <a:pt x="519635" y="868852"/>
                  </a:lnTo>
                  <a:lnTo>
                    <a:pt x="870093" y="868852"/>
                  </a:lnTo>
                  <a:close/>
                </a:path>
              </a:pathLst>
            </a:custGeom>
            <a:solidFill>
              <a:srgbClr val="DFA172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8" name="Freeform: Shape 135">
              <a:extLst>
                <a:ext uri="{FF2B5EF4-FFF2-40B4-BE49-F238E27FC236}">
                  <a16:creationId xmlns:a16="http://schemas.microsoft.com/office/drawing/2014/main" id="{3EC0DC1D-92F5-C846-952F-768F996176F0}"/>
                </a:ext>
              </a:extLst>
            </p:cNvPr>
            <p:cNvSpPr/>
            <p:nvPr/>
          </p:nvSpPr>
          <p:spPr>
            <a:xfrm>
              <a:off x="12439027" y="2737800"/>
              <a:ext cx="692094" cy="7543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7" h="607">
                  <a:moveTo>
                    <a:pt x="108" y="0"/>
                  </a:moveTo>
                  <a:lnTo>
                    <a:pt x="5" y="325"/>
                  </a:lnTo>
                  <a:cubicBezTo>
                    <a:pt x="-4" y="353"/>
                    <a:pt x="-1" y="384"/>
                    <a:pt x="12" y="411"/>
                  </a:cubicBezTo>
                  <a:cubicBezTo>
                    <a:pt x="60" y="506"/>
                    <a:pt x="196" y="711"/>
                    <a:pt x="437" y="543"/>
                  </a:cubicBezTo>
                  <a:cubicBezTo>
                    <a:pt x="460" y="528"/>
                    <a:pt x="475" y="506"/>
                    <a:pt x="483" y="480"/>
                  </a:cubicBezTo>
                  <a:lnTo>
                    <a:pt x="557" y="215"/>
                  </a:ln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9" name="Freeform: Shape 136">
              <a:extLst>
                <a:ext uri="{FF2B5EF4-FFF2-40B4-BE49-F238E27FC236}">
                  <a16:creationId xmlns:a16="http://schemas.microsoft.com/office/drawing/2014/main" id="{4AC195CE-FD48-EB4B-B961-304E5DB08DA8}"/>
                </a:ext>
              </a:extLst>
            </p:cNvPr>
            <p:cNvSpPr/>
            <p:nvPr/>
          </p:nvSpPr>
          <p:spPr>
            <a:xfrm>
              <a:off x="12487573" y="2737800"/>
              <a:ext cx="643548" cy="6559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8" h="528">
                  <a:moveTo>
                    <a:pt x="0" y="216"/>
                  </a:moveTo>
                  <a:cubicBezTo>
                    <a:pt x="5" y="390"/>
                    <a:pt x="123" y="528"/>
                    <a:pt x="267" y="528"/>
                  </a:cubicBezTo>
                  <a:cubicBezTo>
                    <a:pt x="342" y="528"/>
                    <a:pt x="409" y="493"/>
                    <a:pt x="457" y="433"/>
                  </a:cubicBezTo>
                  <a:lnTo>
                    <a:pt x="518" y="21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0" name="Freeform: Shape 137">
              <a:extLst>
                <a:ext uri="{FF2B5EF4-FFF2-40B4-BE49-F238E27FC236}">
                  <a16:creationId xmlns:a16="http://schemas.microsoft.com/office/drawing/2014/main" id="{D478EF23-F95D-C24A-92FA-C9E90180B8DA}"/>
                </a:ext>
              </a:extLst>
            </p:cNvPr>
            <p:cNvSpPr/>
            <p:nvPr/>
          </p:nvSpPr>
          <p:spPr>
            <a:xfrm>
              <a:off x="12348159" y="3098784"/>
              <a:ext cx="810348" cy="4543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2" h="366">
                  <a:moveTo>
                    <a:pt x="568" y="90"/>
                  </a:moveTo>
                  <a:cubicBezTo>
                    <a:pt x="557" y="140"/>
                    <a:pt x="531" y="184"/>
                    <a:pt x="492" y="219"/>
                  </a:cubicBezTo>
                  <a:cubicBezTo>
                    <a:pt x="443" y="262"/>
                    <a:pt x="380" y="283"/>
                    <a:pt x="314" y="279"/>
                  </a:cubicBezTo>
                  <a:cubicBezTo>
                    <a:pt x="179" y="270"/>
                    <a:pt x="78" y="153"/>
                    <a:pt x="86" y="17"/>
                  </a:cubicBezTo>
                  <a:cubicBezTo>
                    <a:pt x="88" y="12"/>
                    <a:pt x="88" y="6"/>
                    <a:pt x="88" y="0"/>
                  </a:cubicBezTo>
                  <a:lnTo>
                    <a:pt x="1" y="2"/>
                  </a:lnTo>
                  <a:cubicBezTo>
                    <a:pt x="1" y="5"/>
                    <a:pt x="1" y="8"/>
                    <a:pt x="1" y="12"/>
                  </a:cubicBezTo>
                  <a:cubicBezTo>
                    <a:pt x="-12" y="194"/>
                    <a:pt x="127" y="353"/>
                    <a:pt x="308" y="365"/>
                  </a:cubicBezTo>
                  <a:cubicBezTo>
                    <a:pt x="315" y="365"/>
                    <a:pt x="322" y="365"/>
                    <a:pt x="329" y="366"/>
                  </a:cubicBezTo>
                  <a:cubicBezTo>
                    <a:pt x="410" y="366"/>
                    <a:pt x="487" y="338"/>
                    <a:pt x="548" y="283"/>
                  </a:cubicBezTo>
                  <a:cubicBezTo>
                    <a:pt x="600" y="238"/>
                    <a:pt x="635" y="179"/>
                    <a:pt x="652" y="114"/>
                  </a:cubicBezTo>
                  <a:lnTo>
                    <a:pt x="607" y="97"/>
                  </a:ln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1" name="Freeform: Shape 138">
              <a:extLst>
                <a:ext uri="{FF2B5EF4-FFF2-40B4-BE49-F238E27FC236}">
                  <a16:creationId xmlns:a16="http://schemas.microsoft.com/office/drawing/2014/main" id="{8958C3EC-CB74-AA48-BD71-CA8172F71327}"/>
                </a:ext>
              </a:extLst>
            </p:cNvPr>
            <p:cNvSpPr/>
            <p:nvPr/>
          </p:nvSpPr>
          <p:spPr>
            <a:xfrm>
              <a:off x="12394215" y="2288433"/>
              <a:ext cx="241486" cy="3609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" h="291">
                  <a:moveTo>
                    <a:pt x="195" y="40"/>
                  </a:moveTo>
                  <a:cubicBezTo>
                    <a:pt x="195" y="40"/>
                    <a:pt x="99" y="-47"/>
                    <a:pt x="27" y="37"/>
                  </a:cubicBezTo>
                  <a:cubicBezTo>
                    <a:pt x="-46" y="120"/>
                    <a:pt x="45" y="264"/>
                    <a:pt x="139" y="291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2" name="Freeform: Shape 139">
              <a:extLst>
                <a:ext uri="{FF2B5EF4-FFF2-40B4-BE49-F238E27FC236}">
                  <a16:creationId xmlns:a16="http://schemas.microsoft.com/office/drawing/2014/main" id="{4B6E5D39-797A-2447-9C29-50A5C0B00315}"/>
                </a:ext>
              </a:extLst>
            </p:cNvPr>
            <p:cNvSpPr/>
            <p:nvPr/>
          </p:nvSpPr>
          <p:spPr>
            <a:xfrm>
              <a:off x="12437782" y="2336983"/>
              <a:ext cx="165555" cy="2016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163">
                  <a:moveTo>
                    <a:pt x="131" y="21"/>
                  </a:moveTo>
                  <a:cubicBezTo>
                    <a:pt x="109" y="4"/>
                    <a:pt x="56" y="-17"/>
                    <a:pt x="20" y="21"/>
                  </a:cubicBezTo>
                  <a:cubicBezTo>
                    <a:pt x="-21" y="66"/>
                    <a:pt x="13" y="147"/>
                    <a:pt x="27" y="161"/>
                  </a:cubicBezTo>
                  <a:cubicBezTo>
                    <a:pt x="27" y="162"/>
                    <a:pt x="30" y="163"/>
                    <a:pt x="32" y="163"/>
                  </a:cubicBezTo>
                  <a:cubicBezTo>
                    <a:pt x="33" y="163"/>
                    <a:pt x="35" y="162"/>
                    <a:pt x="37" y="162"/>
                  </a:cubicBezTo>
                  <a:cubicBezTo>
                    <a:pt x="40" y="159"/>
                    <a:pt x="40" y="154"/>
                    <a:pt x="37" y="151"/>
                  </a:cubicBezTo>
                  <a:cubicBezTo>
                    <a:pt x="27" y="142"/>
                    <a:pt x="1" y="80"/>
                    <a:pt x="24" y="41"/>
                  </a:cubicBezTo>
                  <a:cubicBezTo>
                    <a:pt x="34" y="50"/>
                    <a:pt x="71" y="86"/>
                    <a:pt x="65" y="138"/>
                  </a:cubicBezTo>
                  <a:cubicBezTo>
                    <a:pt x="65" y="142"/>
                    <a:pt x="68" y="145"/>
                    <a:pt x="71" y="145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7" y="146"/>
                    <a:pt x="79" y="142"/>
                    <a:pt x="80" y="139"/>
                  </a:cubicBezTo>
                  <a:cubicBezTo>
                    <a:pt x="87" y="79"/>
                    <a:pt x="44" y="39"/>
                    <a:pt x="33" y="30"/>
                  </a:cubicBezTo>
                  <a:cubicBezTo>
                    <a:pt x="69" y="-7"/>
                    <a:pt x="121" y="31"/>
                    <a:pt x="124" y="32"/>
                  </a:cubicBezTo>
                  <a:cubicBezTo>
                    <a:pt x="127" y="34"/>
                    <a:pt x="131" y="34"/>
                    <a:pt x="133" y="31"/>
                  </a:cubicBezTo>
                  <a:cubicBezTo>
                    <a:pt x="136" y="27"/>
                    <a:pt x="135" y="23"/>
                    <a:pt x="131" y="21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3" name="Freeform: Shape 140">
              <a:extLst>
                <a:ext uri="{FF2B5EF4-FFF2-40B4-BE49-F238E27FC236}">
                  <a16:creationId xmlns:a16="http://schemas.microsoft.com/office/drawing/2014/main" id="{02DCAE6C-B02B-D140-A062-9259821A1073}"/>
                </a:ext>
              </a:extLst>
            </p:cNvPr>
            <p:cNvSpPr/>
            <p:nvPr/>
          </p:nvSpPr>
          <p:spPr>
            <a:xfrm>
              <a:off x="12533630" y="1671029"/>
              <a:ext cx="1121541" cy="1609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2" h="1294">
                  <a:moveTo>
                    <a:pt x="136" y="343"/>
                  </a:moveTo>
                  <a:lnTo>
                    <a:pt x="32" y="660"/>
                  </a:lnTo>
                  <a:cubicBezTo>
                    <a:pt x="-7" y="776"/>
                    <a:pt x="-11" y="902"/>
                    <a:pt x="24" y="1020"/>
                  </a:cubicBezTo>
                  <a:cubicBezTo>
                    <a:pt x="51" y="1114"/>
                    <a:pt x="104" y="1209"/>
                    <a:pt x="207" y="1262"/>
                  </a:cubicBezTo>
                  <a:cubicBezTo>
                    <a:pt x="407" y="1364"/>
                    <a:pt x="577" y="1203"/>
                    <a:pt x="681" y="1042"/>
                  </a:cubicBezTo>
                  <a:cubicBezTo>
                    <a:pt x="763" y="914"/>
                    <a:pt x="829" y="766"/>
                    <a:pt x="867" y="617"/>
                  </a:cubicBezTo>
                  <a:cubicBezTo>
                    <a:pt x="913" y="439"/>
                    <a:pt x="951" y="101"/>
                    <a:pt x="727" y="19"/>
                  </a:cubicBezTo>
                  <a:cubicBezTo>
                    <a:pt x="692" y="6"/>
                    <a:pt x="653" y="1"/>
                    <a:pt x="614" y="0"/>
                  </a:cubicBezTo>
                  <a:cubicBezTo>
                    <a:pt x="397" y="-5"/>
                    <a:pt x="204" y="137"/>
                    <a:pt x="136" y="343"/>
                  </a:cubicBezTo>
                  <a:close/>
                </a:path>
              </a:pathLst>
            </a:custGeom>
            <a:solidFill>
              <a:srgbClr val="893F7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4" name="Freeform: Shape 141">
              <a:extLst>
                <a:ext uri="{FF2B5EF4-FFF2-40B4-BE49-F238E27FC236}">
                  <a16:creationId xmlns:a16="http://schemas.microsoft.com/office/drawing/2014/main" id="{D4C68B26-CDA7-1E46-98E2-BD69B5582203}"/>
                </a:ext>
              </a:extLst>
            </p:cNvPr>
            <p:cNvSpPr/>
            <p:nvPr/>
          </p:nvSpPr>
          <p:spPr>
            <a:xfrm>
              <a:off x="12618271" y="1593850"/>
              <a:ext cx="1131499" cy="9236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0" h="743">
                  <a:moveTo>
                    <a:pt x="52" y="588"/>
                  </a:moveTo>
                  <a:cubicBezTo>
                    <a:pt x="107" y="581"/>
                    <a:pt x="200" y="535"/>
                    <a:pt x="300" y="327"/>
                  </a:cubicBezTo>
                  <a:cubicBezTo>
                    <a:pt x="307" y="311"/>
                    <a:pt x="327" y="307"/>
                    <a:pt x="340" y="318"/>
                  </a:cubicBezTo>
                  <a:cubicBezTo>
                    <a:pt x="399" y="370"/>
                    <a:pt x="556" y="491"/>
                    <a:pt x="750" y="501"/>
                  </a:cubicBezTo>
                  <a:cubicBezTo>
                    <a:pt x="766" y="502"/>
                    <a:pt x="777" y="516"/>
                    <a:pt x="774" y="531"/>
                  </a:cubicBezTo>
                  <a:cubicBezTo>
                    <a:pt x="767" y="573"/>
                    <a:pt x="752" y="677"/>
                    <a:pt x="766" y="731"/>
                  </a:cubicBezTo>
                  <a:cubicBezTo>
                    <a:pt x="769" y="746"/>
                    <a:pt x="789" y="748"/>
                    <a:pt x="797" y="735"/>
                  </a:cubicBezTo>
                  <a:cubicBezTo>
                    <a:pt x="834" y="672"/>
                    <a:pt x="941" y="509"/>
                    <a:pt x="901" y="297"/>
                  </a:cubicBezTo>
                  <a:cubicBezTo>
                    <a:pt x="852" y="31"/>
                    <a:pt x="532" y="-56"/>
                    <a:pt x="325" y="35"/>
                  </a:cubicBezTo>
                  <a:cubicBezTo>
                    <a:pt x="128" y="121"/>
                    <a:pt x="3" y="256"/>
                    <a:pt x="0" y="541"/>
                  </a:cubicBezTo>
                  <a:cubicBezTo>
                    <a:pt x="-1" y="568"/>
                    <a:pt x="23" y="591"/>
                    <a:pt x="52" y="588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5" name="Freeform: Shape 142">
              <a:extLst>
                <a:ext uri="{FF2B5EF4-FFF2-40B4-BE49-F238E27FC236}">
                  <a16:creationId xmlns:a16="http://schemas.microsoft.com/office/drawing/2014/main" id="{AB369E00-FE3E-A549-AB5D-B568B97D55E5}"/>
                </a:ext>
              </a:extLst>
            </p:cNvPr>
            <p:cNvSpPr/>
            <p:nvPr/>
          </p:nvSpPr>
          <p:spPr>
            <a:xfrm>
              <a:off x="13019092" y="2562283"/>
              <a:ext cx="199164" cy="3223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1" h="260">
                  <a:moveTo>
                    <a:pt x="132" y="6"/>
                  </a:moveTo>
                  <a:lnTo>
                    <a:pt x="12" y="162"/>
                  </a:lnTo>
                  <a:cubicBezTo>
                    <a:pt x="-5" y="185"/>
                    <a:pt x="-5" y="217"/>
                    <a:pt x="15" y="238"/>
                  </a:cubicBezTo>
                  <a:cubicBezTo>
                    <a:pt x="19" y="242"/>
                    <a:pt x="22" y="246"/>
                    <a:pt x="28" y="249"/>
                  </a:cubicBezTo>
                  <a:lnTo>
                    <a:pt x="28" y="250"/>
                  </a:lnTo>
                  <a:cubicBezTo>
                    <a:pt x="63" y="273"/>
                    <a:pt x="110" y="253"/>
                    <a:pt x="119" y="212"/>
                  </a:cubicBezTo>
                  <a:cubicBezTo>
                    <a:pt x="132" y="148"/>
                    <a:pt x="146" y="84"/>
                    <a:pt x="160" y="20"/>
                  </a:cubicBezTo>
                  <a:cubicBezTo>
                    <a:pt x="162" y="12"/>
                    <a:pt x="158" y="5"/>
                    <a:pt x="152" y="2"/>
                  </a:cubicBezTo>
                  <a:cubicBezTo>
                    <a:pt x="145" y="-2"/>
                    <a:pt x="136" y="0"/>
                    <a:pt x="132" y="6"/>
                  </a:cubicBezTo>
                  <a:close/>
                </a:path>
              </a:pathLst>
            </a:custGeom>
            <a:solidFill>
              <a:srgbClr val="DC91A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6" name="Freeform: Shape 143">
              <a:extLst>
                <a:ext uri="{FF2B5EF4-FFF2-40B4-BE49-F238E27FC236}">
                  <a16:creationId xmlns:a16="http://schemas.microsoft.com/office/drawing/2014/main" id="{5CC7B17D-8A81-0148-BE2F-CFAD33B899F7}"/>
                </a:ext>
              </a:extLst>
            </p:cNvPr>
            <p:cNvSpPr/>
            <p:nvPr/>
          </p:nvSpPr>
          <p:spPr>
            <a:xfrm>
              <a:off x="12788809" y="2290926"/>
              <a:ext cx="357250" cy="2004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8" h="162">
                  <a:moveTo>
                    <a:pt x="265" y="162"/>
                  </a:moveTo>
                  <a:cubicBezTo>
                    <a:pt x="257" y="161"/>
                    <a:pt x="251" y="156"/>
                    <a:pt x="248" y="149"/>
                  </a:cubicBezTo>
                  <a:cubicBezTo>
                    <a:pt x="247" y="149"/>
                    <a:pt x="217" y="81"/>
                    <a:pt x="157" y="58"/>
                  </a:cubicBezTo>
                  <a:cubicBezTo>
                    <a:pt x="97" y="34"/>
                    <a:pt x="27" y="47"/>
                    <a:pt x="27" y="47"/>
                  </a:cubicBezTo>
                  <a:cubicBezTo>
                    <a:pt x="15" y="50"/>
                    <a:pt x="3" y="43"/>
                    <a:pt x="1" y="31"/>
                  </a:cubicBezTo>
                  <a:cubicBezTo>
                    <a:pt x="-2" y="20"/>
                    <a:pt x="6" y="8"/>
                    <a:pt x="17" y="5"/>
                  </a:cubicBezTo>
                  <a:cubicBezTo>
                    <a:pt x="21" y="5"/>
                    <a:pt x="101" y="-12"/>
                    <a:pt x="174" y="18"/>
                  </a:cubicBezTo>
                  <a:cubicBezTo>
                    <a:pt x="249" y="48"/>
                    <a:pt x="285" y="128"/>
                    <a:pt x="286" y="131"/>
                  </a:cubicBezTo>
                  <a:cubicBezTo>
                    <a:pt x="292" y="142"/>
                    <a:pt x="286" y="155"/>
                    <a:pt x="275" y="160"/>
                  </a:cubicBezTo>
                  <a:cubicBezTo>
                    <a:pt x="272" y="162"/>
                    <a:pt x="268" y="162"/>
                    <a:pt x="265" y="16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7" name="Freeform: Shape 144">
              <a:extLst>
                <a:ext uri="{FF2B5EF4-FFF2-40B4-BE49-F238E27FC236}">
                  <a16:creationId xmlns:a16="http://schemas.microsoft.com/office/drawing/2014/main" id="{85E760F4-F8E5-4F4E-8330-B84AC4B7167E}"/>
                </a:ext>
              </a:extLst>
            </p:cNvPr>
            <p:cNvSpPr/>
            <p:nvPr/>
          </p:nvSpPr>
          <p:spPr>
            <a:xfrm>
              <a:off x="12834865" y="2404200"/>
              <a:ext cx="211612" cy="1780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" h="144">
                  <a:moveTo>
                    <a:pt x="1" y="41"/>
                  </a:moveTo>
                  <a:cubicBezTo>
                    <a:pt x="-3" y="20"/>
                    <a:pt x="13" y="1"/>
                    <a:pt x="33" y="0"/>
                  </a:cubicBezTo>
                  <a:cubicBezTo>
                    <a:pt x="62" y="-2"/>
                    <a:pt x="101" y="2"/>
                    <a:pt x="131" y="30"/>
                  </a:cubicBezTo>
                  <a:cubicBezTo>
                    <a:pt x="156" y="54"/>
                    <a:pt x="167" y="81"/>
                    <a:pt x="171" y="101"/>
                  </a:cubicBezTo>
                  <a:cubicBezTo>
                    <a:pt x="175" y="121"/>
                    <a:pt x="162" y="141"/>
                    <a:pt x="142" y="143"/>
                  </a:cubicBezTo>
                  <a:cubicBezTo>
                    <a:pt x="116" y="146"/>
                    <a:pt x="80" y="144"/>
                    <a:pt x="47" y="116"/>
                  </a:cubicBezTo>
                  <a:cubicBezTo>
                    <a:pt x="18" y="91"/>
                    <a:pt x="6" y="63"/>
                    <a:pt x="1" y="4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8" name="Freeform: Shape 145">
              <a:extLst>
                <a:ext uri="{FF2B5EF4-FFF2-40B4-BE49-F238E27FC236}">
                  <a16:creationId xmlns:a16="http://schemas.microsoft.com/office/drawing/2014/main" id="{8692E4D0-47B5-2147-BDF7-75FE312F1D52}"/>
                </a:ext>
              </a:extLst>
            </p:cNvPr>
            <p:cNvSpPr/>
            <p:nvPr/>
          </p:nvSpPr>
          <p:spPr>
            <a:xfrm>
              <a:off x="12931958" y="2422872"/>
              <a:ext cx="114519" cy="1219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" h="99">
                  <a:moveTo>
                    <a:pt x="93" y="93"/>
                  </a:moveTo>
                  <a:cubicBezTo>
                    <a:pt x="92" y="91"/>
                    <a:pt x="92" y="89"/>
                    <a:pt x="92" y="87"/>
                  </a:cubicBezTo>
                  <a:cubicBezTo>
                    <a:pt x="88" y="67"/>
                    <a:pt x="77" y="40"/>
                    <a:pt x="52" y="16"/>
                  </a:cubicBezTo>
                  <a:cubicBezTo>
                    <a:pt x="45" y="10"/>
                    <a:pt x="37" y="5"/>
                    <a:pt x="30" y="0"/>
                  </a:cubicBezTo>
                  <a:cubicBezTo>
                    <a:pt x="18" y="5"/>
                    <a:pt x="8" y="12"/>
                    <a:pt x="3" y="24"/>
                  </a:cubicBezTo>
                  <a:cubicBezTo>
                    <a:pt x="-8" y="49"/>
                    <a:pt x="8" y="80"/>
                    <a:pt x="37" y="93"/>
                  </a:cubicBezTo>
                  <a:cubicBezTo>
                    <a:pt x="57" y="102"/>
                    <a:pt x="78" y="101"/>
                    <a:pt x="93" y="9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9" name="Freeform: Shape 146">
              <a:extLst>
                <a:ext uri="{FF2B5EF4-FFF2-40B4-BE49-F238E27FC236}">
                  <a16:creationId xmlns:a16="http://schemas.microsoft.com/office/drawing/2014/main" id="{C47F1951-90C2-9043-8416-1715BA484C73}"/>
                </a:ext>
              </a:extLst>
            </p:cNvPr>
            <p:cNvSpPr/>
            <p:nvPr/>
          </p:nvSpPr>
          <p:spPr>
            <a:xfrm>
              <a:off x="12823662" y="2440299"/>
              <a:ext cx="155597" cy="1506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" h="122">
                  <a:moveTo>
                    <a:pt x="122" y="122"/>
                  </a:moveTo>
                  <a:cubicBezTo>
                    <a:pt x="54" y="111"/>
                    <a:pt x="11" y="69"/>
                    <a:pt x="1" y="5"/>
                  </a:cubicBezTo>
                  <a:cubicBezTo>
                    <a:pt x="-1" y="3"/>
                    <a:pt x="1" y="0"/>
                    <a:pt x="3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18" y="65"/>
                    <a:pt x="59" y="104"/>
                    <a:pt x="123" y="115"/>
                  </a:cubicBezTo>
                  <a:cubicBezTo>
                    <a:pt x="124" y="115"/>
                    <a:pt x="126" y="116"/>
                    <a:pt x="126" y="119"/>
                  </a:cubicBezTo>
                  <a:cubicBezTo>
                    <a:pt x="125" y="121"/>
                    <a:pt x="123" y="122"/>
                    <a:pt x="122" y="12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0" name="Freeform: Shape 147">
              <a:extLst>
                <a:ext uri="{FF2B5EF4-FFF2-40B4-BE49-F238E27FC236}">
                  <a16:creationId xmlns:a16="http://schemas.microsoft.com/office/drawing/2014/main" id="{67AA29A4-DC2B-8545-BC7A-F49F68034D4F}"/>
                </a:ext>
              </a:extLst>
            </p:cNvPr>
            <p:cNvSpPr/>
            <p:nvPr/>
          </p:nvSpPr>
          <p:spPr>
            <a:xfrm>
              <a:off x="12833620" y="2394242"/>
              <a:ext cx="227794" cy="1804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" h="146">
                  <a:moveTo>
                    <a:pt x="177" y="146"/>
                  </a:moveTo>
                  <a:cubicBezTo>
                    <a:pt x="174" y="146"/>
                    <a:pt x="170" y="144"/>
                    <a:pt x="170" y="140"/>
                  </a:cubicBezTo>
                  <a:cubicBezTo>
                    <a:pt x="170" y="140"/>
                    <a:pt x="163" y="84"/>
                    <a:pt x="126" y="44"/>
                  </a:cubicBezTo>
                  <a:cubicBezTo>
                    <a:pt x="89" y="5"/>
                    <a:pt x="10" y="17"/>
                    <a:pt x="9" y="17"/>
                  </a:cubicBezTo>
                  <a:cubicBezTo>
                    <a:pt x="5" y="17"/>
                    <a:pt x="1" y="14"/>
                    <a:pt x="0" y="11"/>
                  </a:cubicBezTo>
                  <a:cubicBezTo>
                    <a:pt x="0" y="6"/>
                    <a:pt x="3" y="3"/>
                    <a:pt x="6" y="2"/>
                  </a:cubicBezTo>
                  <a:cubicBezTo>
                    <a:pt x="10" y="2"/>
                    <a:pt x="95" y="-11"/>
                    <a:pt x="136" y="34"/>
                  </a:cubicBezTo>
                  <a:cubicBezTo>
                    <a:pt x="177" y="78"/>
                    <a:pt x="184" y="136"/>
                    <a:pt x="184" y="139"/>
                  </a:cubicBezTo>
                  <a:cubicBezTo>
                    <a:pt x="185" y="143"/>
                    <a:pt x="181" y="146"/>
                    <a:pt x="178" y="14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1" name="Freeform: Shape 148">
              <a:extLst>
                <a:ext uri="{FF2B5EF4-FFF2-40B4-BE49-F238E27FC236}">
                  <a16:creationId xmlns:a16="http://schemas.microsoft.com/office/drawing/2014/main" id="{8C64FA97-F554-2E45-9E9C-D2C22162A342}"/>
                </a:ext>
              </a:extLst>
            </p:cNvPr>
            <p:cNvSpPr/>
            <p:nvPr/>
          </p:nvSpPr>
          <p:spPr>
            <a:xfrm>
              <a:off x="13260578" y="2599626"/>
              <a:ext cx="205388" cy="1531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124">
                  <a:moveTo>
                    <a:pt x="3" y="53"/>
                  </a:moveTo>
                  <a:cubicBezTo>
                    <a:pt x="-6" y="35"/>
                    <a:pt x="4" y="12"/>
                    <a:pt x="23" y="7"/>
                  </a:cubicBezTo>
                  <a:cubicBezTo>
                    <a:pt x="47" y="0"/>
                    <a:pt x="82" y="-6"/>
                    <a:pt x="113" y="13"/>
                  </a:cubicBezTo>
                  <a:cubicBezTo>
                    <a:pt x="140" y="30"/>
                    <a:pt x="155" y="52"/>
                    <a:pt x="163" y="71"/>
                  </a:cubicBezTo>
                  <a:cubicBezTo>
                    <a:pt x="171" y="88"/>
                    <a:pt x="163" y="109"/>
                    <a:pt x="147" y="116"/>
                  </a:cubicBezTo>
                  <a:cubicBezTo>
                    <a:pt x="125" y="125"/>
                    <a:pt x="93" y="131"/>
                    <a:pt x="59" y="112"/>
                  </a:cubicBezTo>
                  <a:cubicBezTo>
                    <a:pt x="28" y="96"/>
                    <a:pt x="12" y="72"/>
                    <a:pt x="3" y="5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2" name="Freeform: Shape 149">
              <a:extLst>
                <a:ext uri="{FF2B5EF4-FFF2-40B4-BE49-F238E27FC236}">
                  <a16:creationId xmlns:a16="http://schemas.microsoft.com/office/drawing/2014/main" id="{32A59EA7-6944-F743-AA1C-1A9C652C96BB}"/>
                </a:ext>
              </a:extLst>
            </p:cNvPr>
            <p:cNvSpPr/>
            <p:nvPr/>
          </p:nvSpPr>
          <p:spPr>
            <a:xfrm>
              <a:off x="13351443" y="2604609"/>
              <a:ext cx="113274" cy="1045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" h="85">
                  <a:moveTo>
                    <a:pt x="92" y="71"/>
                  </a:moveTo>
                  <a:cubicBezTo>
                    <a:pt x="92" y="70"/>
                    <a:pt x="92" y="68"/>
                    <a:pt x="91" y="67"/>
                  </a:cubicBezTo>
                  <a:cubicBezTo>
                    <a:pt x="83" y="48"/>
                    <a:pt x="68" y="26"/>
                    <a:pt x="41" y="9"/>
                  </a:cubicBezTo>
                  <a:cubicBezTo>
                    <a:pt x="33" y="4"/>
                    <a:pt x="27" y="1"/>
                    <a:pt x="18" y="0"/>
                  </a:cubicBezTo>
                  <a:cubicBezTo>
                    <a:pt x="9" y="6"/>
                    <a:pt x="2" y="16"/>
                    <a:pt x="1" y="27"/>
                  </a:cubicBezTo>
                  <a:cubicBezTo>
                    <a:pt x="-4" y="53"/>
                    <a:pt x="16" y="79"/>
                    <a:pt x="45" y="84"/>
                  </a:cubicBezTo>
                  <a:cubicBezTo>
                    <a:pt x="64" y="88"/>
                    <a:pt x="81" y="82"/>
                    <a:pt x="92" y="71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3" name="Freeform: Shape 150">
              <a:extLst>
                <a:ext uri="{FF2B5EF4-FFF2-40B4-BE49-F238E27FC236}">
                  <a16:creationId xmlns:a16="http://schemas.microsoft.com/office/drawing/2014/main" id="{CCCFE986-4F04-D349-9C57-FB8B2FA26F0C}"/>
                </a:ext>
              </a:extLst>
            </p:cNvPr>
            <p:cNvSpPr/>
            <p:nvPr/>
          </p:nvSpPr>
          <p:spPr>
            <a:xfrm>
              <a:off x="13266802" y="2592161"/>
              <a:ext cx="214101" cy="1257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3" h="102">
                  <a:moveTo>
                    <a:pt x="165" y="102"/>
                  </a:moveTo>
                  <a:cubicBezTo>
                    <a:pt x="162" y="102"/>
                    <a:pt x="159" y="100"/>
                    <a:pt x="159" y="97"/>
                  </a:cubicBezTo>
                  <a:cubicBezTo>
                    <a:pt x="159" y="97"/>
                    <a:pt x="146" y="57"/>
                    <a:pt x="105" y="29"/>
                  </a:cubicBezTo>
                  <a:cubicBezTo>
                    <a:pt x="66" y="0"/>
                    <a:pt x="10" y="24"/>
                    <a:pt x="10" y="24"/>
                  </a:cubicBezTo>
                  <a:cubicBezTo>
                    <a:pt x="6" y="25"/>
                    <a:pt x="1" y="24"/>
                    <a:pt x="0" y="20"/>
                  </a:cubicBezTo>
                  <a:cubicBezTo>
                    <a:pt x="-1" y="16"/>
                    <a:pt x="0" y="13"/>
                    <a:pt x="4" y="11"/>
                  </a:cubicBezTo>
                  <a:cubicBezTo>
                    <a:pt x="7" y="9"/>
                    <a:pt x="68" y="-16"/>
                    <a:pt x="114" y="17"/>
                  </a:cubicBezTo>
                  <a:cubicBezTo>
                    <a:pt x="159" y="48"/>
                    <a:pt x="172" y="91"/>
                    <a:pt x="172" y="92"/>
                  </a:cubicBezTo>
                  <a:cubicBezTo>
                    <a:pt x="173" y="97"/>
                    <a:pt x="172" y="100"/>
                    <a:pt x="168" y="102"/>
                  </a:cubicBezTo>
                  <a:cubicBezTo>
                    <a:pt x="168" y="102"/>
                    <a:pt x="166" y="102"/>
                    <a:pt x="165" y="10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4" name="Freeform: Shape 151">
              <a:extLst>
                <a:ext uri="{FF2B5EF4-FFF2-40B4-BE49-F238E27FC236}">
                  <a16:creationId xmlns:a16="http://schemas.microsoft.com/office/drawing/2014/main" id="{6AD8A7CB-AE9A-8C42-AA40-8110B2479BA5}"/>
                </a:ext>
              </a:extLst>
            </p:cNvPr>
            <p:cNvSpPr/>
            <p:nvPr/>
          </p:nvSpPr>
          <p:spPr>
            <a:xfrm>
              <a:off x="13250616" y="2651910"/>
              <a:ext cx="165555" cy="1070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" h="87">
                  <a:moveTo>
                    <a:pt x="116" y="87"/>
                  </a:moveTo>
                  <a:cubicBezTo>
                    <a:pt x="63" y="87"/>
                    <a:pt x="21" y="59"/>
                    <a:pt x="0" y="5"/>
                  </a:cubicBezTo>
                  <a:cubicBezTo>
                    <a:pt x="-1" y="3"/>
                    <a:pt x="0" y="2"/>
                    <a:pt x="2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29" y="57"/>
                    <a:pt x="72" y="85"/>
                    <a:pt x="130" y="80"/>
                  </a:cubicBezTo>
                  <a:cubicBezTo>
                    <a:pt x="132" y="80"/>
                    <a:pt x="134" y="81"/>
                    <a:pt x="134" y="83"/>
                  </a:cubicBezTo>
                  <a:cubicBezTo>
                    <a:pt x="134" y="85"/>
                    <a:pt x="132" y="87"/>
                    <a:pt x="131" y="87"/>
                  </a:cubicBezTo>
                  <a:cubicBezTo>
                    <a:pt x="125" y="87"/>
                    <a:pt x="121" y="87"/>
                    <a:pt x="116" y="8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5" name="Freeform: Shape 152">
              <a:extLst>
                <a:ext uri="{FF2B5EF4-FFF2-40B4-BE49-F238E27FC236}">
                  <a16:creationId xmlns:a16="http://schemas.microsoft.com/office/drawing/2014/main" id="{605A520D-5548-D340-BE1B-95E502ADD367}"/>
                </a:ext>
              </a:extLst>
            </p:cNvPr>
            <p:cNvSpPr/>
            <p:nvPr/>
          </p:nvSpPr>
          <p:spPr>
            <a:xfrm>
              <a:off x="12865985" y="2928250"/>
              <a:ext cx="202898" cy="1394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4" h="113">
                  <a:moveTo>
                    <a:pt x="5" y="33"/>
                  </a:moveTo>
                  <a:lnTo>
                    <a:pt x="148" y="112"/>
                  </a:lnTo>
                  <a:cubicBezTo>
                    <a:pt x="155" y="115"/>
                    <a:pt x="164" y="110"/>
                    <a:pt x="164" y="102"/>
                  </a:cubicBezTo>
                  <a:cubicBezTo>
                    <a:pt x="163" y="72"/>
                    <a:pt x="148" y="22"/>
                    <a:pt x="102" y="7"/>
                  </a:cubicBezTo>
                  <a:cubicBezTo>
                    <a:pt x="58" y="-6"/>
                    <a:pt x="27" y="2"/>
                    <a:pt x="5" y="14"/>
                  </a:cubicBezTo>
                  <a:cubicBezTo>
                    <a:pt x="-2" y="19"/>
                    <a:pt x="-2" y="29"/>
                    <a:pt x="5" y="33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6" name="Freeform: Shape 153">
              <a:extLst>
                <a:ext uri="{FF2B5EF4-FFF2-40B4-BE49-F238E27FC236}">
                  <a16:creationId xmlns:a16="http://schemas.microsoft.com/office/drawing/2014/main" id="{B22F16FE-4583-4E4E-ABD5-EDC27E9FCAAA}"/>
                </a:ext>
              </a:extLst>
            </p:cNvPr>
            <p:cNvSpPr/>
            <p:nvPr/>
          </p:nvSpPr>
          <p:spPr>
            <a:xfrm>
              <a:off x="12882167" y="3025342"/>
              <a:ext cx="123233" cy="734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60">
                  <a:moveTo>
                    <a:pt x="93" y="60"/>
                  </a:moveTo>
                  <a:cubicBezTo>
                    <a:pt x="44" y="59"/>
                    <a:pt x="3" y="14"/>
                    <a:pt x="2" y="12"/>
                  </a:cubicBezTo>
                  <a:cubicBezTo>
                    <a:pt x="-1" y="8"/>
                    <a:pt x="0" y="4"/>
                    <a:pt x="2" y="1"/>
                  </a:cubicBezTo>
                  <a:cubicBezTo>
                    <a:pt x="6" y="-1"/>
                    <a:pt x="10" y="-1"/>
                    <a:pt x="13" y="3"/>
                  </a:cubicBezTo>
                  <a:cubicBezTo>
                    <a:pt x="13" y="3"/>
                    <a:pt x="51" y="44"/>
                    <a:pt x="93" y="45"/>
                  </a:cubicBezTo>
                  <a:cubicBezTo>
                    <a:pt x="96" y="45"/>
                    <a:pt x="100" y="49"/>
                    <a:pt x="100" y="52"/>
                  </a:cubicBezTo>
                  <a:cubicBezTo>
                    <a:pt x="100" y="57"/>
                    <a:pt x="96" y="60"/>
                    <a:pt x="93" y="60"/>
                  </a:cubicBezTo>
                  <a:close/>
                </a:path>
              </a:pathLst>
            </a:custGeom>
            <a:solidFill>
              <a:srgbClr val="3C175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7" name="Freeform: Shape 154">
              <a:extLst>
                <a:ext uri="{FF2B5EF4-FFF2-40B4-BE49-F238E27FC236}">
                  <a16:creationId xmlns:a16="http://schemas.microsoft.com/office/drawing/2014/main" id="{7FEDCAB8-EEFA-9442-8DB7-7F4CC5D3D51D}"/>
                </a:ext>
              </a:extLst>
            </p:cNvPr>
            <p:cNvSpPr/>
            <p:nvPr/>
          </p:nvSpPr>
          <p:spPr>
            <a:xfrm>
              <a:off x="13263067" y="2363123"/>
              <a:ext cx="369698" cy="1767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8" h="143">
                  <a:moveTo>
                    <a:pt x="277" y="143"/>
                  </a:moveTo>
                  <a:cubicBezTo>
                    <a:pt x="269" y="143"/>
                    <a:pt x="262" y="140"/>
                    <a:pt x="258" y="133"/>
                  </a:cubicBezTo>
                  <a:cubicBezTo>
                    <a:pt x="257" y="132"/>
                    <a:pt x="221" y="68"/>
                    <a:pt x="160" y="50"/>
                  </a:cubicBezTo>
                  <a:cubicBezTo>
                    <a:pt x="96" y="32"/>
                    <a:pt x="28" y="53"/>
                    <a:pt x="28" y="53"/>
                  </a:cubicBezTo>
                  <a:cubicBezTo>
                    <a:pt x="17" y="57"/>
                    <a:pt x="4" y="50"/>
                    <a:pt x="1" y="39"/>
                  </a:cubicBezTo>
                  <a:cubicBezTo>
                    <a:pt x="-2" y="28"/>
                    <a:pt x="4" y="16"/>
                    <a:pt x="15" y="13"/>
                  </a:cubicBezTo>
                  <a:cubicBezTo>
                    <a:pt x="18" y="11"/>
                    <a:pt x="96" y="-13"/>
                    <a:pt x="172" y="9"/>
                  </a:cubicBezTo>
                  <a:cubicBezTo>
                    <a:pt x="250" y="32"/>
                    <a:pt x="293" y="108"/>
                    <a:pt x="295" y="111"/>
                  </a:cubicBezTo>
                  <a:cubicBezTo>
                    <a:pt x="301" y="121"/>
                    <a:pt x="298" y="134"/>
                    <a:pt x="287" y="141"/>
                  </a:cubicBezTo>
                  <a:cubicBezTo>
                    <a:pt x="284" y="142"/>
                    <a:pt x="280" y="143"/>
                    <a:pt x="277" y="14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8" name="Freeform: Shape 155">
              <a:extLst>
                <a:ext uri="{FF2B5EF4-FFF2-40B4-BE49-F238E27FC236}">
                  <a16:creationId xmlns:a16="http://schemas.microsoft.com/office/drawing/2014/main" id="{411A24FA-A7EB-0E41-9D38-A0FECFB2C783}"/>
                </a:ext>
              </a:extLst>
            </p:cNvPr>
            <p:cNvSpPr/>
            <p:nvPr/>
          </p:nvSpPr>
          <p:spPr>
            <a:xfrm>
              <a:off x="11297570" y="5007022"/>
              <a:ext cx="1623185" cy="4842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05" h="390">
                  <a:moveTo>
                    <a:pt x="1305" y="386"/>
                  </a:moveTo>
                  <a:cubicBezTo>
                    <a:pt x="1294" y="334"/>
                    <a:pt x="1287" y="288"/>
                    <a:pt x="1284" y="244"/>
                  </a:cubicBezTo>
                  <a:cubicBezTo>
                    <a:pt x="768" y="269"/>
                    <a:pt x="302" y="83"/>
                    <a:pt x="126" y="2"/>
                  </a:cubicBezTo>
                  <a:cubicBezTo>
                    <a:pt x="121" y="1"/>
                    <a:pt x="117" y="0"/>
                    <a:pt x="113" y="0"/>
                  </a:cubicBezTo>
                  <a:cubicBezTo>
                    <a:pt x="113" y="0"/>
                    <a:pt x="66" y="34"/>
                    <a:pt x="0" y="89"/>
                  </a:cubicBezTo>
                  <a:cubicBezTo>
                    <a:pt x="493" y="411"/>
                    <a:pt x="1136" y="397"/>
                    <a:pt x="1305" y="386"/>
                  </a:cubicBezTo>
                  <a:close/>
                </a:path>
              </a:pathLst>
            </a:custGeom>
            <a:solidFill>
              <a:srgbClr val="BBD64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73662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C727179D-0673-AD4C-A2F6-C8B6BE78F752}"/>
              </a:ext>
            </a:extLst>
          </p:cNvPr>
          <p:cNvGrpSpPr/>
          <p:nvPr/>
        </p:nvGrpSpPr>
        <p:grpSpPr>
          <a:xfrm>
            <a:off x="2492" y="1898504"/>
            <a:ext cx="24375158" cy="11815087"/>
            <a:chOff x="2492" y="1898504"/>
            <a:chExt cx="24375158" cy="11815087"/>
          </a:xfrm>
        </p:grpSpPr>
        <p:sp>
          <p:nvSpPr>
            <p:cNvPr id="100" name="Freeform: Shape 5">
              <a:extLst>
                <a:ext uri="{FF2B5EF4-FFF2-40B4-BE49-F238E27FC236}">
                  <a16:creationId xmlns:a16="http://schemas.microsoft.com/office/drawing/2014/main" id="{6483DC6C-2613-0E43-82FA-D778138DBD2B}"/>
                </a:ext>
              </a:extLst>
            </p:cNvPr>
            <p:cNvSpPr/>
            <p:nvPr/>
          </p:nvSpPr>
          <p:spPr>
            <a:xfrm>
              <a:off x="2587513" y="2185036"/>
              <a:ext cx="1775250" cy="967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26" h="778">
                  <a:moveTo>
                    <a:pt x="41" y="522"/>
                  </a:moveTo>
                  <a:cubicBezTo>
                    <a:pt x="70" y="478"/>
                    <a:pt x="111" y="444"/>
                    <a:pt x="166" y="431"/>
                  </a:cubicBezTo>
                  <a:cubicBezTo>
                    <a:pt x="189" y="425"/>
                    <a:pt x="215" y="423"/>
                    <a:pt x="240" y="425"/>
                  </a:cubicBezTo>
                  <a:cubicBezTo>
                    <a:pt x="251" y="426"/>
                    <a:pt x="300" y="430"/>
                    <a:pt x="306" y="442"/>
                  </a:cubicBezTo>
                  <a:cubicBezTo>
                    <a:pt x="281" y="390"/>
                    <a:pt x="282" y="330"/>
                    <a:pt x="298" y="275"/>
                  </a:cubicBezTo>
                  <a:cubicBezTo>
                    <a:pt x="342" y="116"/>
                    <a:pt x="498" y="13"/>
                    <a:pt x="657" y="1"/>
                  </a:cubicBezTo>
                  <a:cubicBezTo>
                    <a:pt x="751" y="-6"/>
                    <a:pt x="846" y="15"/>
                    <a:pt x="931" y="55"/>
                  </a:cubicBezTo>
                  <a:cubicBezTo>
                    <a:pt x="1091" y="130"/>
                    <a:pt x="1211" y="295"/>
                    <a:pt x="1139" y="476"/>
                  </a:cubicBezTo>
                  <a:cubicBezTo>
                    <a:pt x="1158" y="427"/>
                    <a:pt x="1246" y="425"/>
                    <a:pt x="1287" y="435"/>
                  </a:cubicBezTo>
                  <a:cubicBezTo>
                    <a:pt x="1365" y="456"/>
                    <a:pt x="1403" y="527"/>
                    <a:pt x="1419" y="601"/>
                  </a:cubicBezTo>
                  <a:cubicBezTo>
                    <a:pt x="1432" y="658"/>
                    <a:pt x="1434" y="746"/>
                    <a:pt x="1361" y="758"/>
                  </a:cubicBezTo>
                  <a:cubicBezTo>
                    <a:pt x="1249" y="778"/>
                    <a:pt x="1134" y="778"/>
                    <a:pt x="1021" y="778"/>
                  </a:cubicBezTo>
                  <a:cubicBezTo>
                    <a:pt x="828" y="777"/>
                    <a:pt x="635" y="776"/>
                    <a:pt x="443" y="776"/>
                  </a:cubicBezTo>
                  <a:cubicBezTo>
                    <a:pt x="346" y="776"/>
                    <a:pt x="250" y="771"/>
                    <a:pt x="153" y="775"/>
                  </a:cubicBezTo>
                  <a:cubicBezTo>
                    <a:pt x="94" y="778"/>
                    <a:pt x="28" y="767"/>
                    <a:pt x="7" y="702"/>
                  </a:cubicBezTo>
                  <a:cubicBezTo>
                    <a:pt x="5" y="696"/>
                    <a:pt x="4" y="691"/>
                    <a:pt x="3" y="685"/>
                  </a:cubicBezTo>
                  <a:cubicBezTo>
                    <a:pt x="-3" y="654"/>
                    <a:pt x="2" y="622"/>
                    <a:pt x="10" y="592"/>
                  </a:cubicBezTo>
                  <a:cubicBezTo>
                    <a:pt x="18" y="566"/>
                    <a:pt x="28" y="543"/>
                    <a:pt x="41" y="522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1" name="Freeform: Shape 6">
              <a:extLst>
                <a:ext uri="{FF2B5EF4-FFF2-40B4-BE49-F238E27FC236}">
                  <a16:creationId xmlns:a16="http://schemas.microsoft.com/office/drawing/2014/main" id="{4FF3AD47-0958-E747-B91B-9083AC702401}"/>
                </a:ext>
              </a:extLst>
            </p:cNvPr>
            <p:cNvSpPr/>
            <p:nvPr/>
          </p:nvSpPr>
          <p:spPr>
            <a:xfrm>
              <a:off x="20105834" y="6790727"/>
              <a:ext cx="1775250" cy="9679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26" h="778">
                  <a:moveTo>
                    <a:pt x="42" y="523"/>
                  </a:moveTo>
                  <a:cubicBezTo>
                    <a:pt x="70" y="478"/>
                    <a:pt x="112" y="445"/>
                    <a:pt x="166" y="432"/>
                  </a:cubicBezTo>
                  <a:cubicBezTo>
                    <a:pt x="190" y="426"/>
                    <a:pt x="215" y="424"/>
                    <a:pt x="239" y="426"/>
                  </a:cubicBezTo>
                  <a:cubicBezTo>
                    <a:pt x="252" y="427"/>
                    <a:pt x="301" y="431"/>
                    <a:pt x="306" y="443"/>
                  </a:cubicBezTo>
                  <a:cubicBezTo>
                    <a:pt x="281" y="392"/>
                    <a:pt x="282" y="331"/>
                    <a:pt x="298" y="275"/>
                  </a:cubicBezTo>
                  <a:cubicBezTo>
                    <a:pt x="343" y="117"/>
                    <a:pt x="498" y="14"/>
                    <a:pt x="658" y="1"/>
                  </a:cubicBezTo>
                  <a:cubicBezTo>
                    <a:pt x="751" y="-5"/>
                    <a:pt x="845" y="16"/>
                    <a:pt x="931" y="56"/>
                  </a:cubicBezTo>
                  <a:cubicBezTo>
                    <a:pt x="1092" y="131"/>
                    <a:pt x="1211" y="296"/>
                    <a:pt x="1139" y="477"/>
                  </a:cubicBezTo>
                  <a:cubicBezTo>
                    <a:pt x="1159" y="428"/>
                    <a:pt x="1247" y="426"/>
                    <a:pt x="1287" y="436"/>
                  </a:cubicBezTo>
                  <a:cubicBezTo>
                    <a:pt x="1365" y="457"/>
                    <a:pt x="1403" y="528"/>
                    <a:pt x="1420" y="602"/>
                  </a:cubicBezTo>
                  <a:cubicBezTo>
                    <a:pt x="1432" y="658"/>
                    <a:pt x="1435" y="746"/>
                    <a:pt x="1361" y="759"/>
                  </a:cubicBezTo>
                  <a:cubicBezTo>
                    <a:pt x="1249" y="779"/>
                    <a:pt x="1135" y="779"/>
                    <a:pt x="1021" y="778"/>
                  </a:cubicBezTo>
                  <a:cubicBezTo>
                    <a:pt x="828" y="777"/>
                    <a:pt x="636" y="777"/>
                    <a:pt x="443" y="777"/>
                  </a:cubicBezTo>
                  <a:cubicBezTo>
                    <a:pt x="346" y="776"/>
                    <a:pt x="249" y="772"/>
                    <a:pt x="153" y="776"/>
                  </a:cubicBezTo>
                  <a:cubicBezTo>
                    <a:pt x="94" y="778"/>
                    <a:pt x="29" y="767"/>
                    <a:pt x="8" y="702"/>
                  </a:cubicBezTo>
                  <a:cubicBezTo>
                    <a:pt x="6" y="697"/>
                    <a:pt x="4" y="691"/>
                    <a:pt x="3" y="686"/>
                  </a:cubicBezTo>
                  <a:cubicBezTo>
                    <a:pt x="-3" y="655"/>
                    <a:pt x="2" y="623"/>
                    <a:pt x="11" y="593"/>
                  </a:cubicBezTo>
                  <a:cubicBezTo>
                    <a:pt x="18" y="568"/>
                    <a:pt x="29" y="544"/>
                    <a:pt x="42" y="523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2" name="Freeform: Shape 7">
              <a:extLst>
                <a:ext uri="{FF2B5EF4-FFF2-40B4-BE49-F238E27FC236}">
                  <a16:creationId xmlns:a16="http://schemas.microsoft.com/office/drawing/2014/main" id="{DEC28CE0-3A12-BA4B-BB3D-1C3F22E9F0C4}"/>
                </a:ext>
              </a:extLst>
            </p:cNvPr>
            <p:cNvSpPr/>
            <p:nvPr/>
          </p:nvSpPr>
          <p:spPr>
            <a:xfrm>
              <a:off x="1034010" y="6303623"/>
              <a:ext cx="1105017" cy="6029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8" h="485">
                  <a:moveTo>
                    <a:pt x="26" y="326"/>
                  </a:moveTo>
                  <a:cubicBezTo>
                    <a:pt x="43" y="298"/>
                    <a:pt x="69" y="277"/>
                    <a:pt x="103" y="269"/>
                  </a:cubicBezTo>
                  <a:cubicBezTo>
                    <a:pt x="118" y="266"/>
                    <a:pt x="133" y="264"/>
                    <a:pt x="149" y="266"/>
                  </a:cubicBezTo>
                  <a:cubicBezTo>
                    <a:pt x="156" y="266"/>
                    <a:pt x="186" y="269"/>
                    <a:pt x="190" y="276"/>
                  </a:cubicBezTo>
                  <a:cubicBezTo>
                    <a:pt x="175" y="244"/>
                    <a:pt x="176" y="206"/>
                    <a:pt x="184" y="172"/>
                  </a:cubicBezTo>
                  <a:cubicBezTo>
                    <a:pt x="213" y="73"/>
                    <a:pt x="310" y="9"/>
                    <a:pt x="409" y="1"/>
                  </a:cubicBezTo>
                  <a:cubicBezTo>
                    <a:pt x="467" y="-3"/>
                    <a:pt x="527" y="11"/>
                    <a:pt x="579" y="35"/>
                  </a:cubicBezTo>
                  <a:cubicBezTo>
                    <a:pt x="679" y="82"/>
                    <a:pt x="754" y="184"/>
                    <a:pt x="709" y="297"/>
                  </a:cubicBezTo>
                  <a:cubicBezTo>
                    <a:pt x="721" y="267"/>
                    <a:pt x="776" y="266"/>
                    <a:pt x="801" y="272"/>
                  </a:cubicBezTo>
                  <a:cubicBezTo>
                    <a:pt x="850" y="285"/>
                    <a:pt x="873" y="329"/>
                    <a:pt x="884" y="375"/>
                  </a:cubicBezTo>
                  <a:cubicBezTo>
                    <a:pt x="891" y="410"/>
                    <a:pt x="893" y="465"/>
                    <a:pt x="848" y="473"/>
                  </a:cubicBezTo>
                  <a:cubicBezTo>
                    <a:pt x="778" y="485"/>
                    <a:pt x="706" y="485"/>
                    <a:pt x="635" y="485"/>
                  </a:cubicBezTo>
                  <a:cubicBezTo>
                    <a:pt x="516" y="484"/>
                    <a:pt x="396" y="484"/>
                    <a:pt x="275" y="484"/>
                  </a:cubicBezTo>
                  <a:cubicBezTo>
                    <a:pt x="215" y="484"/>
                    <a:pt x="155" y="482"/>
                    <a:pt x="95" y="483"/>
                  </a:cubicBezTo>
                  <a:cubicBezTo>
                    <a:pt x="58" y="485"/>
                    <a:pt x="18" y="478"/>
                    <a:pt x="4" y="438"/>
                  </a:cubicBezTo>
                  <a:cubicBezTo>
                    <a:pt x="3" y="434"/>
                    <a:pt x="2" y="431"/>
                    <a:pt x="1" y="428"/>
                  </a:cubicBezTo>
                  <a:cubicBezTo>
                    <a:pt x="-2" y="408"/>
                    <a:pt x="0" y="389"/>
                    <a:pt x="6" y="370"/>
                  </a:cubicBezTo>
                  <a:cubicBezTo>
                    <a:pt x="11" y="354"/>
                    <a:pt x="17" y="339"/>
                    <a:pt x="26" y="326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3" name="Freeform: Shape 8">
              <a:extLst>
                <a:ext uri="{FF2B5EF4-FFF2-40B4-BE49-F238E27FC236}">
                  <a16:creationId xmlns:a16="http://schemas.microsoft.com/office/drawing/2014/main" id="{5A20A74D-3C55-AB4B-AE6C-24E5F94AD85B}"/>
                </a:ext>
              </a:extLst>
            </p:cNvPr>
            <p:cNvSpPr/>
            <p:nvPr/>
          </p:nvSpPr>
          <p:spPr>
            <a:xfrm>
              <a:off x="14709065" y="7752478"/>
              <a:ext cx="936835" cy="5107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3" h="411">
                  <a:moveTo>
                    <a:pt x="22" y="276"/>
                  </a:moveTo>
                  <a:cubicBezTo>
                    <a:pt x="36" y="253"/>
                    <a:pt x="58" y="235"/>
                    <a:pt x="87" y="228"/>
                  </a:cubicBezTo>
                  <a:cubicBezTo>
                    <a:pt x="100" y="225"/>
                    <a:pt x="113" y="224"/>
                    <a:pt x="125" y="225"/>
                  </a:cubicBezTo>
                  <a:cubicBezTo>
                    <a:pt x="132" y="225"/>
                    <a:pt x="158" y="228"/>
                    <a:pt x="161" y="234"/>
                  </a:cubicBezTo>
                  <a:cubicBezTo>
                    <a:pt x="148" y="207"/>
                    <a:pt x="148" y="175"/>
                    <a:pt x="157" y="146"/>
                  </a:cubicBezTo>
                  <a:cubicBezTo>
                    <a:pt x="180" y="62"/>
                    <a:pt x="263" y="8"/>
                    <a:pt x="346" y="1"/>
                  </a:cubicBezTo>
                  <a:cubicBezTo>
                    <a:pt x="396" y="-3"/>
                    <a:pt x="446" y="9"/>
                    <a:pt x="491" y="30"/>
                  </a:cubicBezTo>
                  <a:cubicBezTo>
                    <a:pt x="576" y="69"/>
                    <a:pt x="639" y="156"/>
                    <a:pt x="601" y="252"/>
                  </a:cubicBezTo>
                  <a:cubicBezTo>
                    <a:pt x="611" y="226"/>
                    <a:pt x="657" y="225"/>
                    <a:pt x="678" y="231"/>
                  </a:cubicBezTo>
                  <a:cubicBezTo>
                    <a:pt x="720" y="241"/>
                    <a:pt x="740" y="279"/>
                    <a:pt x="749" y="318"/>
                  </a:cubicBezTo>
                  <a:cubicBezTo>
                    <a:pt x="755" y="348"/>
                    <a:pt x="757" y="394"/>
                    <a:pt x="717" y="401"/>
                  </a:cubicBezTo>
                  <a:cubicBezTo>
                    <a:pt x="659" y="411"/>
                    <a:pt x="598" y="411"/>
                    <a:pt x="538" y="411"/>
                  </a:cubicBezTo>
                  <a:cubicBezTo>
                    <a:pt x="437" y="411"/>
                    <a:pt x="335" y="411"/>
                    <a:pt x="233" y="410"/>
                  </a:cubicBezTo>
                  <a:cubicBezTo>
                    <a:pt x="182" y="410"/>
                    <a:pt x="131" y="408"/>
                    <a:pt x="80" y="410"/>
                  </a:cubicBezTo>
                  <a:cubicBezTo>
                    <a:pt x="49" y="411"/>
                    <a:pt x="15" y="405"/>
                    <a:pt x="3" y="371"/>
                  </a:cubicBezTo>
                  <a:cubicBezTo>
                    <a:pt x="3" y="368"/>
                    <a:pt x="1" y="366"/>
                    <a:pt x="1" y="362"/>
                  </a:cubicBezTo>
                  <a:cubicBezTo>
                    <a:pt x="-2" y="346"/>
                    <a:pt x="0" y="329"/>
                    <a:pt x="5" y="313"/>
                  </a:cubicBezTo>
                  <a:cubicBezTo>
                    <a:pt x="9" y="300"/>
                    <a:pt x="14" y="287"/>
                    <a:pt x="22" y="276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4" name="Freeform: Shape 9">
              <a:extLst>
                <a:ext uri="{FF2B5EF4-FFF2-40B4-BE49-F238E27FC236}">
                  <a16:creationId xmlns:a16="http://schemas.microsoft.com/office/drawing/2014/main" id="{B364176F-3F36-DD4E-9A5F-ABE2F106AAF2}"/>
                </a:ext>
              </a:extLst>
            </p:cNvPr>
            <p:cNvSpPr/>
            <p:nvPr/>
          </p:nvSpPr>
          <p:spPr>
            <a:xfrm>
              <a:off x="22200010" y="1898504"/>
              <a:ext cx="935589" cy="5095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2" h="410">
                  <a:moveTo>
                    <a:pt x="21" y="275"/>
                  </a:moveTo>
                  <a:cubicBezTo>
                    <a:pt x="36" y="252"/>
                    <a:pt x="58" y="234"/>
                    <a:pt x="86" y="227"/>
                  </a:cubicBezTo>
                  <a:cubicBezTo>
                    <a:pt x="99" y="224"/>
                    <a:pt x="113" y="223"/>
                    <a:pt x="126" y="224"/>
                  </a:cubicBezTo>
                  <a:cubicBezTo>
                    <a:pt x="132" y="225"/>
                    <a:pt x="157" y="227"/>
                    <a:pt x="160" y="233"/>
                  </a:cubicBezTo>
                  <a:cubicBezTo>
                    <a:pt x="147" y="206"/>
                    <a:pt x="148" y="174"/>
                    <a:pt x="156" y="145"/>
                  </a:cubicBezTo>
                  <a:cubicBezTo>
                    <a:pt x="180" y="61"/>
                    <a:pt x="262" y="7"/>
                    <a:pt x="346" y="0"/>
                  </a:cubicBezTo>
                  <a:cubicBezTo>
                    <a:pt x="395" y="-3"/>
                    <a:pt x="445" y="8"/>
                    <a:pt x="490" y="29"/>
                  </a:cubicBezTo>
                  <a:cubicBezTo>
                    <a:pt x="575" y="68"/>
                    <a:pt x="638" y="155"/>
                    <a:pt x="600" y="251"/>
                  </a:cubicBezTo>
                  <a:cubicBezTo>
                    <a:pt x="610" y="225"/>
                    <a:pt x="657" y="224"/>
                    <a:pt x="678" y="230"/>
                  </a:cubicBezTo>
                  <a:cubicBezTo>
                    <a:pt x="719" y="241"/>
                    <a:pt x="740" y="278"/>
                    <a:pt x="748" y="317"/>
                  </a:cubicBezTo>
                  <a:cubicBezTo>
                    <a:pt x="755" y="347"/>
                    <a:pt x="756" y="393"/>
                    <a:pt x="718" y="400"/>
                  </a:cubicBezTo>
                  <a:cubicBezTo>
                    <a:pt x="658" y="410"/>
                    <a:pt x="598" y="410"/>
                    <a:pt x="538" y="410"/>
                  </a:cubicBezTo>
                  <a:cubicBezTo>
                    <a:pt x="436" y="410"/>
                    <a:pt x="335" y="410"/>
                    <a:pt x="232" y="410"/>
                  </a:cubicBezTo>
                  <a:cubicBezTo>
                    <a:pt x="182" y="409"/>
                    <a:pt x="130" y="407"/>
                    <a:pt x="80" y="409"/>
                  </a:cubicBezTo>
                  <a:cubicBezTo>
                    <a:pt x="48" y="410"/>
                    <a:pt x="14" y="405"/>
                    <a:pt x="3" y="370"/>
                  </a:cubicBezTo>
                  <a:cubicBezTo>
                    <a:pt x="2" y="367"/>
                    <a:pt x="1" y="364"/>
                    <a:pt x="1" y="361"/>
                  </a:cubicBezTo>
                  <a:cubicBezTo>
                    <a:pt x="-2" y="345"/>
                    <a:pt x="0" y="328"/>
                    <a:pt x="4" y="312"/>
                  </a:cubicBezTo>
                  <a:cubicBezTo>
                    <a:pt x="9" y="299"/>
                    <a:pt x="14" y="287"/>
                    <a:pt x="21" y="275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5" name="Freeform: Shape 10">
              <a:extLst>
                <a:ext uri="{FF2B5EF4-FFF2-40B4-BE49-F238E27FC236}">
                  <a16:creationId xmlns:a16="http://schemas.microsoft.com/office/drawing/2014/main" id="{247F3504-F16B-BF4C-9895-FDB7E4B73B40}"/>
                </a:ext>
              </a:extLst>
            </p:cNvPr>
            <p:cNvSpPr/>
            <p:nvPr/>
          </p:nvSpPr>
          <p:spPr>
            <a:xfrm>
              <a:off x="13685024" y="3210322"/>
              <a:ext cx="2461684" cy="10776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77" h="866">
                  <a:moveTo>
                    <a:pt x="227" y="345"/>
                  </a:moveTo>
                  <a:cubicBezTo>
                    <a:pt x="345" y="308"/>
                    <a:pt x="477" y="335"/>
                    <a:pt x="583" y="398"/>
                  </a:cubicBezTo>
                  <a:cubicBezTo>
                    <a:pt x="581" y="319"/>
                    <a:pt x="623" y="244"/>
                    <a:pt x="676" y="186"/>
                  </a:cubicBezTo>
                  <a:cubicBezTo>
                    <a:pt x="819" y="25"/>
                    <a:pt x="1058" y="-40"/>
                    <a:pt x="1262" y="25"/>
                  </a:cubicBezTo>
                  <a:cubicBezTo>
                    <a:pt x="1467" y="90"/>
                    <a:pt x="1625" y="282"/>
                    <a:pt x="1649" y="495"/>
                  </a:cubicBezTo>
                  <a:cubicBezTo>
                    <a:pt x="1738" y="450"/>
                    <a:pt x="1855" y="473"/>
                    <a:pt x="1921" y="547"/>
                  </a:cubicBezTo>
                  <a:cubicBezTo>
                    <a:pt x="1987" y="621"/>
                    <a:pt x="1996" y="740"/>
                    <a:pt x="1941" y="823"/>
                  </a:cubicBezTo>
                  <a:cubicBezTo>
                    <a:pt x="1799" y="867"/>
                    <a:pt x="1648" y="867"/>
                    <a:pt x="1499" y="866"/>
                  </a:cubicBezTo>
                  <a:cubicBezTo>
                    <a:pt x="1183" y="865"/>
                    <a:pt x="866" y="864"/>
                    <a:pt x="551" y="850"/>
                  </a:cubicBezTo>
                  <a:cubicBezTo>
                    <a:pt x="377" y="842"/>
                    <a:pt x="5" y="896"/>
                    <a:pt x="0" y="640"/>
                  </a:cubicBezTo>
                  <a:cubicBezTo>
                    <a:pt x="-3" y="503"/>
                    <a:pt x="100" y="384"/>
                    <a:pt x="227" y="345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6" name="Freeform: Shape 11">
              <a:extLst>
                <a:ext uri="{FF2B5EF4-FFF2-40B4-BE49-F238E27FC236}">
                  <a16:creationId xmlns:a16="http://schemas.microsoft.com/office/drawing/2014/main" id="{0B5F0DF8-13E8-A74E-BAA2-1BC4A1D7B672}"/>
                </a:ext>
              </a:extLst>
            </p:cNvPr>
            <p:cNvSpPr/>
            <p:nvPr/>
          </p:nvSpPr>
          <p:spPr>
            <a:xfrm>
              <a:off x="7986773" y="6876687"/>
              <a:ext cx="1858721" cy="8147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93" h="655">
                  <a:moveTo>
                    <a:pt x="1322" y="261"/>
                  </a:moveTo>
                  <a:cubicBezTo>
                    <a:pt x="1232" y="233"/>
                    <a:pt x="1133" y="253"/>
                    <a:pt x="1053" y="301"/>
                  </a:cubicBezTo>
                  <a:cubicBezTo>
                    <a:pt x="1054" y="241"/>
                    <a:pt x="1023" y="185"/>
                    <a:pt x="983" y="140"/>
                  </a:cubicBezTo>
                  <a:cubicBezTo>
                    <a:pt x="875" y="20"/>
                    <a:pt x="694" y="-30"/>
                    <a:pt x="539" y="19"/>
                  </a:cubicBezTo>
                  <a:cubicBezTo>
                    <a:pt x="385" y="69"/>
                    <a:pt x="266" y="214"/>
                    <a:pt x="247" y="374"/>
                  </a:cubicBezTo>
                  <a:cubicBezTo>
                    <a:pt x="181" y="341"/>
                    <a:pt x="92" y="357"/>
                    <a:pt x="42" y="414"/>
                  </a:cubicBezTo>
                  <a:cubicBezTo>
                    <a:pt x="-8" y="469"/>
                    <a:pt x="-14" y="559"/>
                    <a:pt x="27" y="622"/>
                  </a:cubicBezTo>
                  <a:cubicBezTo>
                    <a:pt x="134" y="655"/>
                    <a:pt x="248" y="655"/>
                    <a:pt x="361" y="655"/>
                  </a:cubicBezTo>
                  <a:cubicBezTo>
                    <a:pt x="600" y="654"/>
                    <a:pt x="838" y="653"/>
                    <a:pt x="1078" y="642"/>
                  </a:cubicBezTo>
                  <a:cubicBezTo>
                    <a:pt x="1209" y="636"/>
                    <a:pt x="1489" y="677"/>
                    <a:pt x="1493" y="484"/>
                  </a:cubicBezTo>
                  <a:cubicBezTo>
                    <a:pt x="1496" y="380"/>
                    <a:pt x="1418" y="291"/>
                    <a:pt x="1322" y="261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7" name="Freeform: Shape 12">
              <a:extLst>
                <a:ext uri="{FF2B5EF4-FFF2-40B4-BE49-F238E27FC236}">
                  <a16:creationId xmlns:a16="http://schemas.microsoft.com/office/drawing/2014/main" id="{2CF93137-16A5-954A-B735-276DCB1D79E9}"/>
                </a:ext>
              </a:extLst>
            </p:cNvPr>
            <p:cNvSpPr/>
            <p:nvPr/>
          </p:nvSpPr>
          <p:spPr>
            <a:xfrm>
              <a:off x="6195325" y="4564498"/>
              <a:ext cx="1261983" cy="5531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4" h="445">
                  <a:moveTo>
                    <a:pt x="898" y="178"/>
                  </a:moveTo>
                  <a:cubicBezTo>
                    <a:pt x="838" y="158"/>
                    <a:pt x="770" y="172"/>
                    <a:pt x="715" y="204"/>
                  </a:cubicBezTo>
                  <a:cubicBezTo>
                    <a:pt x="716" y="164"/>
                    <a:pt x="695" y="126"/>
                    <a:pt x="668" y="95"/>
                  </a:cubicBezTo>
                  <a:cubicBezTo>
                    <a:pt x="595" y="13"/>
                    <a:pt x="472" y="-20"/>
                    <a:pt x="367" y="13"/>
                  </a:cubicBezTo>
                  <a:cubicBezTo>
                    <a:pt x="262" y="47"/>
                    <a:pt x="181" y="145"/>
                    <a:pt x="168" y="254"/>
                  </a:cubicBezTo>
                  <a:cubicBezTo>
                    <a:pt x="123" y="231"/>
                    <a:pt x="63" y="243"/>
                    <a:pt x="29" y="281"/>
                  </a:cubicBezTo>
                  <a:cubicBezTo>
                    <a:pt x="-5" y="319"/>
                    <a:pt x="-10" y="380"/>
                    <a:pt x="19" y="422"/>
                  </a:cubicBezTo>
                  <a:cubicBezTo>
                    <a:pt x="92" y="445"/>
                    <a:pt x="169" y="445"/>
                    <a:pt x="246" y="445"/>
                  </a:cubicBezTo>
                  <a:cubicBezTo>
                    <a:pt x="408" y="444"/>
                    <a:pt x="570" y="443"/>
                    <a:pt x="732" y="436"/>
                  </a:cubicBezTo>
                  <a:cubicBezTo>
                    <a:pt x="821" y="432"/>
                    <a:pt x="1012" y="460"/>
                    <a:pt x="1014" y="328"/>
                  </a:cubicBezTo>
                  <a:cubicBezTo>
                    <a:pt x="1016" y="258"/>
                    <a:pt x="963" y="197"/>
                    <a:pt x="898" y="178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8" name="Freeform: Shape 13">
              <a:extLst>
                <a:ext uri="{FF2B5EF4-FFF2-40B4-BE49-F238E27FC236}">
                  <a16:creationId xmlns:a16="http://schemas.microsoft.com/office/drawing/2014/main" id="{1BFE659C-D072-B740-83D8-1D6E9FE496E5}"/>
                </a:ext>
              </a:extLst>
            </p:cNvPr>
            <p:cNvSpPr/>
            <p:nvPr/>
          </p:nvSpPr>
          <p:spPr>
            <a:xfrm>
              <a:off x="17777450" y="4959414"/>
              <a:ext cx="1261983" cy="551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4" h="444">
                  <a:moveTo>
                    <a:pt x="898" y="177"/>
                  </a:moveTo>
                  <a:cubicBezTo>
                    <a:pt x="838" y="158"/>
                    <a:pt x="770" y="172"/>
                    <a:pt x="715" y="204"/>
                  </a:cubicBezTo>
                  <a:cubicBezTo>
                    <a:pt x="717" y="163"/>
                    <a:pt x="695" y="125"/>
                    <a:pt x="668" y="95"/>
                  </a:cubicBezTo>
                  <a:cubicBezTo>
                    <a:pt x="595" y="13"/>
                    <a:pt x="472" y="-21"/>
                    <a:pt x="367" y="13"/>
                  </a:cubicBezTo>
                  <a:cubicBezTo>
                    <a:pt x="262" y="46"/>
                    <a:pt x="181" y="144"/>
                    <a:pt x="169" y="254"/>
                  </a:cubicBezTo>
                  <a:cubicBezTo>
                    <a:pt x="123" y="231"/>
                    <a:pt x="63" y="242"/>
                    <a:pt x="29" y="280"/>
                  </a:cubicBezTo>
                  <a:cubicBezTo>
                    <a:pt x="-5" y="318"/>
                    <a:pt x="-9" y="379"/>
                    <a:pt x="19" y="422"/>
                  </a:cubicBezTo>
                  <a:cubicBezTo>
                    <a:pt x="91" y="444"/>
                    <a:pt x="169" y="444"/>
                    <a:pt x="246" y="444"/>
                  </a:cubicBezTo>
                  <a:cubicBezTo>
                    <a:pt x="408" y="443"/>
                    <a:pt x="570" y="443"/>
                    <a:pt x="733" y="435"/>
                  </a:cubicBezTo>
                  <a:cubicBezTo>
                    <a:pt x="821" y="432"/>
                    <a:pt x="1011" y="459"/>
                    <a:pt x="1013" y="328"/>
                  </a:cubicBezTo>
                  <a:cubicBezTo>
                    <a:pt x="1015" y="258"/>
                    <a:pt x="962" y="197"/>
                    <a:pt x="898" y="177"/>
                  </a:cubicBezTo>
                  <a:close/>
                </a:path>
              </a:pathLst>
            </a:custGeom>
            <a:solidFill>
              <a:srgbClr val="D7EEFF">
                <a:alpha val="67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9" name="Freeform: Shape 14">
              <a:extLst>
                <a:ext uri="{FF2B5EF4-FFF2-40B4-BE49-F238E27FC236}">
                  <a16:creationId xmlns:a16="http://schemas.microsoft.com/office/drawing/2014/main" id="{E4BD12E4-49B0-7B4C-9E6E-07368ADC2544}"/>
                </a:ext>
              </a:extLst>
            </p:cNvPr>
            <p:cNvSpPr/>
            <p:nvPr/>
          </p:nvSpPr>
          <p:spPr>
            <a:xfrm>
              <a:off x="2492" y="10169152"/>
              <a:ext cx="24375158" cy="35444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67" h="2970">
                  <a:moveTo>
                    <a:pt x="0" y="2970"/>
                  </a:moveTo>
                  <a:lnTo>
                    <a:pt x="19567" y="2970"/>
                  </a:lnTo>
                  <a:lnTo>
                    <a:pt x="195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E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0" name="Freeform: Shape 119">
              <a:extLst>
                <a:ext uri="{FF2B5EF4-FFF2-40B4-BE49-F238E27FC236}">
                  <a16:creationId xmlns:a16="http://schemas.microsoft.com/office/drawing/2014/main" id="{43CBFCA2-A5B0-3E4E-BB9D-F1BD7A8117E3}"/>
                </a:ext>
              </a:extLst>
            </p:cNvPr>
            <p:cNvSpPr/>
            <p:nvPr/>
          </p:nvSpPr>
          <p:spPr>
            <a:xfrm>
              <a:off x="1060174" y="10352441"/>
              <a:ext cx="22576234" cy="2811755"/>
            </a:xfrm>
            <a:custGeom>
              <a:avLst/>
              <a:gdLst>
                <a:gd name="connsiteX0" fmla="*/ 8183603 w 22576234"/>
                <a:gd name="connsiteY0" fmla="*/ 2594987 h 2811755"/>
                <a:gd name="connsiteX1" fmla="*/ 8205966 w 22576234"/>
                <a:gd name="connsiteY1" fmla="*/ 2597464 h 2811755"/>
                <a:gd name="connsiteX2" fmla="*/ 8424624 w 22576234"/>
                <a:gd name="connsiteY2" fmla="*/ 2744867 h 2811755"/>
                <a:gd name="connsiteX3" fmla="*/ 8622162 w 22576234"/>
                <a:gd name="connsiteY3" fmla="*/ 2628431 h 2811755"/>
                <a:gd name="connsiteX4" fmla="*/ 8637071 w 22576234"/>
                <a:gd name="connsiteY4" fmla="*/ 2625954 h 2811755"/>
                <a:gd name="connsiteX5" fmla="*/ 8627132 w 22576234"/>
                <a:gd name="connsiteY5" fmla="*/ 2637102 h 2811755"/>
                <a:gd name="connsiteX6" fmla="*/ 8571225 w 22576234"/>
                <a:gd name="connsiteY6" fmla="*/ 2810516 h 2811755"/>
                <a:gd name="connsiteX7" fmla="*/ 8561287 w 22576234"/>
                <a:gd name="connsiteY7" fmla="*/ 2811755 h 2811755"/>
                <a:gd name="connsiteX8" fmla="*/ 8609739 w 22576234"/>
                <a:gd name="connsiteY8" fmla="*/ 2640818 h 2811755"/>
                <a:gd name="connsiteX9" fmla="*/ 8428351 w 22576234"/>
                <a:gd name="connsiteY9" fmla="*/ 2758492 h 2811755"/>
                <a:gd name="connsiteX10" fmla="*/ 8423382 w 22576234"/>
                <a:gd name="connsiteY10" fmla="*/ 2764685 h 2811755"/>
                <a:gd name="connsiteX11" fmla="*/ 8419655 w 22576234"/>
                <a:gd name="connsiteY11" fmla="*/ 2757253 h 2811755"/>
                <a:gd name="connsiteX12" fmla="*/ 8225844 w 22576234"/>
                <a:gd name="connsiteY12" fmla="*/ 2612328 h 2811755"/>
                <a:gd name="connsiteX13" fmla="*/ 8284236 w 22576234"/>
                <a:gd name="connsiteY13" fmla="*/ 2708945 h 2811755"/>
                <a:gd name="connsiteX14" fmla="*/ 8320265 w 22576234"/>
                <a:gd name="connsiteY14" fmla="*/ 2786982 h 2811755"/>
                <a:gd name="connsiteX15" fmla="*/ 8311568 w 22576234"/>
                <a:gd name="connsiteY15" fmla="*/ 2791936 h 2811755"/>
                <a:gd name="connsiteX16" fmla="*/ 8274297 w 22576234"/>
                <a:gd name="connsiteY16" fmla="*/ 2712661 h 2811755"/>
                <a:gd name="connsiteX17" fmla="*/ 8203481 w 22576234"/>
                <a:gd name="connsiteY17" fmla="*/ 2607374 h 2811755"/>
                <a:gd name="connsiteX18" fmla="*/ 14645556 w 22576234"/>
                <a:gd name="connsiteY18" fmla="*/ 2486603 h 2811755"/>
                <a:gd name="connsiteX19" fmla="*/ 14646798 w 22576234"/>
                <a:gd name="connsiteY19" fmla="*/ 2486603 h 2811755"/>
                <a:gd name="connsiteX20" fmla="*/ 14657982 w 22576234"/>
                <a:gd name="connsiteY20" fmla="*/ 2486603 h 2811755"/>
                <a:gd name="connsiteX21" fmla="*/ 14651769 w 22576234"/>
                <a:gd name="connsiteY21" fmla="*/ 2494043 h 2811755"/>
                <a:gd name="connsiteX22" fmla="*/ 14534963 w 22576234"/>
                <a:gd name="connsiteY22" fmla="*/ 2753202 h 2811755"/>
                <a:gd name="connsiteX23" fmla="*/ 14525022 w 22576234"/>
                <a:gd name="connsiteY23" fmla="*/ 2753202 h 2811755"/>
                <a:gd name="connsiteX24" fmla="*/ 14636857 w 22576234"/>
                <a:gd name="connsiteY24" fmla="*/ 2496523 h 2811755"/>
                <a:gd name="connsiteX25" fmla="*/ 14512595 w 22576234"/>
                <a:gd name="connsiteY25" fmla="*/ 2567203 h 2811755"/>
                <a:gd name="connsiteX26" fmla="*/ 14428097 w 22576234"/>
                <a:gd name="connsiteY26" fmla="*/ 2689962 h 2811755"/>
                <a:gd name="connsiteX27" fmla="*/ 14423127 w 22576234"/>
                <a:gd name="connsiteY27" fmla="*/ 2703602 h 2811755"/>
                <a:gd name="connsiteX28" fmla="*/ 14418156 w 22576234"/>
                <a:gd name="connsiteY28" fmla="*/ 2689962 h 2811755"/>
                <a:gd name="connsiteX29" fmla="*/ 14193242 w 22576234"/>
                <a:gd name="connsiteY29" fmla="*/ 2549843 h 2811755"/>
                <a:gd name="connsiteX30" fmla="*/ 14252888 w 22576234"/>
                <a:gd name="connsiteY30" fmla="*/ 2615563 h 2811755"/>
                <a:gd name="connsiteX31" fmla="*/ 14292651 w 22576234"/>
                <a:gd name="connsiteY31" fmla="*/ 2727162 h 2811755"/>
                <a:gd name="connsiteX32" fmla="*/ 14281468 w 22576234"/>
                <a:gd name="connsiteY32" fmla="*/ 2724682 h 2811755"/>
                <a:gd name="connsiteX33" fmla="*/ 14244189 w 22576234"/>
                <a:gd name="connsiteY33" fmla="*/ 2621762 h 2811755"/>
                <a:gd name="connsiteX34" fmla="*/ 14178330 w 22576234"/>
                <a:gd name="connsiteY34" fmla="*/ 2549843 h 2811755"/>
                <a:gd name="connsiteX35" fmla="*/ 14169632 w 22576234"/>
                <a:gd name="connsiteY35" fmla="*/ 2543643 h 2811755"/>
                <a:gd name="connsiteX36" fmla="*/ 14180816 w 22576234"/>
                <a:gd name="connsiteY36" fmla="*/ 2541163 h 2811755"/>
                <a:gd name="connsiteX37" fmla="*/ 14424369 w 22576234"/>
                <a:gd name="connsiteY37" fmla="*/ 2673842 h 2811755"/>
                <a:gd name="connsiteX38" fmla="*/ 14505140 w 22576234"/>
                <a:gd name="connsiteY38" fmla="*/ 2559763 h 2811755"/>
                <a:gd name="connsiteX39" fmla="*/ 14645556 w 22576234"/>
                <a:gd name="connsiteY39" fmla="*/ 2486603 h 2811755"/>
                <a:gd name="connsiteX40" fmla="*/ 20607912 w 22576234"/>
                <a:gd name="connsiteY40" fmla="*/ 2130303 h 2811755"/>
                <a:gd name="connsiteX41" fmla="*/ 20609154 w 22576234"/>
                <a:gd name="connsiteY41" fmla="*/ 2130303 h 2811755"/>
                <a:gd name="connsiteX42" fmla="*/ 20619094 w 22576234"/>
                <a:gd name="connsiteY42" fmla="*/ 2130303 h 2811755"/>
                <a:gd name="connsiteX43" fmla="*/ 20614124 w 22576234"/>
                <a:gd name="connsiteY43" fmla="*/ 2137743 h 2811755"/>
                <a:gd name="connsiteX44" fmla="*/ 20497320 w 22576234"/>
                <a:gd name="connsiteY44" fmla="*/ 2396902 h 2811755"/>
                <a:gd name="connsiteX45" fmla="*/ 20487378 w 22576234"/>
                <a:gd name="connsiteY45" fmla="*/ 2396902 h 2811755"/>
                <a:gd name="connsiteX46" fmla="*/ 20597970 w 22576234"/>
                <a:gd name="connsiteY46" fmla="*/ 2140223 h 2811755"/>
                <a:gd name="connsiteX47" fmla="*/ 20474952 w 22576234"/>
                <a:gd name="connsiteY47" fmla="*/ 2210903 h 2811755"/>
                <a:gd name="connsiteX48" fmla="*/ 20390456 w 22576234"/>
                <a:gd name="connsiteY48" fmla="*/ 2333662 h 2811755"/>
                <a:gd name="connsiteX49" fmla="*/ 20385486 w 22576234"/>
                <a:gd name="connsiteY49" fmla="*/ 2347302 h 2811755"/>
                <a:gd name="connsiteX50" fmla="*/ 20381758 w 22576234"/>
                <a:gd name="connsiteY50" fmla="*/ 2333662 h 2811755"/>
                <a:gd name="connsiteX51" fmla="*/ 20155602 w 22576234"/>
                <a:gd name="connsiteY51" fmla="*/ 2193543 h 2811755"/>
                <a:gd name="connsiteX52" fmla="*/ 20215248 w 22576234"/>
                <a:gd name="connsiteY52" fmla="*/ 2259263 h 2811755"/>
                <a:gd name="connsiteX53" fmla="*/ 20255012 w 22576234"/>
                <a:gd name="connsiteY53" fmla="*/ 2369622 h 2811755"/>
                <a:gd name="connsiteX54" fmla="*/ 20245070 w 22576234"/>
                <a:gd name="connsiteY54" fmla="*/ 2368382 h 2811755"/>
                <a:gd name="connsiteX55" fmla="*/ 20206550 w 22576234"/>
                <a:gd name="connsiteY55" fmla="*/ 2265462 h 2811755"/>
                <a:gd name="connsiteX56" fmla="*/ 20140692 w 22576234"/>
                <a:gd name="connsiteY56" fmla="*/ 2193543 h 2811755"/>
                <a:gd name="connsiteX57" fmla="*/ 20133236 w 22576234"/>
                <a:gd name="connsiteY57" fmla="*/ 2186103 h 2811755"/>
                <a:gd name="connsiteX58" fmla="*/ 20143176 w 22576234"/>
                <a:gd name="connsiteY58" fmla="*/ 2184863 h 2811755"/>
                <a:gd name="connsiteX59" fmla="*/ 20386728 w 22576234"/>
                <a:gd name="connsiteY59" fmla="*/ 2317542 h 2811755"/>
                <a:gd name="connsiteX60" fmla="*/ 20467498 w 22576234"/>
                <a:gd name="connsiteY60" fmla="*/ 2203463 h 2811755"/>
                <a:gd name="connsiteX61" fmla="*/ 20607912 w 22576234"/>
                <a:gd name="connsiteY61" fmla="*/ 2130303 h 2811755"/>
                <a:gd name="connsiteX62" fmla="*/ 5090304 w 22576234"/>
                <a:gd name="connsiteY62" fmla="*/ 2085455 h 2811755"/>
                <a:gd name="connsiteX63" fmla="*/ 5113910 w 22576234"/>
                <a:gd name="connsiteY63" fmla="*/ 2087932 h 2811755"/>
                <a:gd name="connsiteX64" fmla="*/ 5331327 w 22576234"/>
                <a:gd name="connsiteY64" fmla="*/ 2236578 h 2811755"/>
                <a:gd name="connsiteX65" fmla="*/ 5530110 w 22576234"/>
                <a:gd name="connsiteY65" fmla="*/ 2120139 h 2811755"/>
                <a:gd name="connsiteX66" fmla="*/ 5545018 w 22576234"/>
                <a:gd name="connsiteY66" fmla="*/ 2117662 h 2811755"/>
                <a:gd name="connsiteX67" fmla="*/ 5533837 w 22576234"/>
                <a:gd name="connsiteY67" fmla="*/ 2127571 h 2811755"/>
                <a:gd name="connsiteX68" fmla="*/ 5479172 w 22576234"/>
                <a:gd name="connsiteY68" fmla="*/ 2302230 h 2811755"/>
                <a:gd name="connsiteX69" fmla="*/ 5467989 w 22576234"/>
                <a:gd name="connsiteY69" fmla="*/ 2303469 h 2811755"/>
                <a:gd name="connsiteX70" fmla="*/ 5516443 w 22576234"/>
                <a:gd name="connsiteY70" fmla="*/ 2132526 h 2811755"/>
                <a:gd name="connsiteX71" fmla="*/ 5336297 w 22576234"/>
                <a:gd name="connsiteY71" fmla="*/ 2248966 h 2811755"/>
                <a:gd name="connsiteX72" fmla="*/ 5330085 w 22576234"/>
                <a:gd name="connsiteY72" fmla="*/ 2256398 h 2811755"/>
                <a:gd name="connsiteX73" fmla="*/ 5326358 w 22576234"/>
                <a:gd name="connsiteY73" fmla="*/ 2248966 h 2811755"/>
                <a:gd name="connsiteX74" fmla="*/ 5133788 w 22576234"/>
                <a:gd name="connsiteY74" fmla="*/ 2102797 h 2811755"/>
                <a:gd name="connsiteX75" fmla="*/ 5192180 w 22576234"/>
                <a:gd name="connsiteY75" fmla="*/ 2200656 h 2811755"/>
                <a:gd name="connsiteX76" fmla="*/ 5226967 w 22576234"/>
                <a:gd name="connsiteY76" fmla="*/ 2277456 h 2811755"/>
                <a:gd name="connsiteX77" fmla="*/ 5218270 w 22576234"/>
                <a:gd name="connsiteY77" fmla="*/ 2283650 h 2811755"/>
                <a:gd name="connsiteX78" fmla="*/ 5180999 w 22576234"/>
                <a:gd name="connsiteY78" fmla="*/ 2204372 h 2811755"/>
                <a:gd name="connsiteX79" fmla="*/ 5108940 w 22576234"/>
                <a:gd name="connsiteY79" fmla="*/ 2099081 h 2811755"/>
                <a:gd name="connsiteX80" fmla="*/ 348822 w 22576234"/>
                <a:gd name="connsiteY80" fmla="*/ 1815122 h 2811755"/>
                <a:gd name="connsiteX81" fmla="*/ 343856 w 22576234"/>
                <a:gd name="connsiteY81" fmla="*/ 1826264 h 2811755"/>
                <a:gd name="connsiteX82" fmla="*/ 343856 w 22576234"/>
                <a:gd name="connsiteY82" fmla="*/ 1987205 h 2811755"/>
                <a:gd name="connsiteX83" fmla="*/ 335167 w 22576234"/>
                <a:gd name="connsiteY83" fmla="*/ 1990919 h 2811755"/>
                <a:gd name="connsiteX84" fmla="*/ 330201 w 22576234"/>
                <a:gd name="connsiteY84" fmla="*/ 1833692 h 2811755"/>
                <a:gd name="connsiteX85" fmla="*/ 211031 w 22576234"/>
                <a:gd name="connsiteY85" fmla="*/ 1958731 h 2811755"/>
                <a:gd name="connsiteX86" fmla="*/ 207307 w 22576234"/>
                <a:gd name="connsiteY86" fmla="*/ 1966159 h 2811755"/>
                <a:gd name="connsiteX87" fmla="*/ 202341 w 22576234"/>
                <a:gd name="connsiteY87" fmla="*/ 1961207 h 2811755"/>
                <a:gd name="connsiteX88" fmla="*/ 71998 w 22576234"/>
                <a:gd name="connsiteY88" fmla="*/ 1872070 h 2811755"/>
                <a:gd name="connsiteX89" fmla="*/ 152687 w 22576234"/>
                <a:gd name="connsiteY89" fmla="*/ 2009489 h 2811755"/>
                <a:gd name="connsiteX90" fmla="*/ 142756 w 22576234"/>
                <a:gd name="connsiteY90" fmla="*/ 2013203 h 2811755"/>
                <a:gd name="connsiteX91" fmla="*/ 35999 w 22576234"/>
                <a:gd name="connsiteY91" fmla="*/ 1854738 h 2811755"/>
                <a:gd name="connsiteX92" fmla="*/ 0 w 22576234"/>
                <a:gd name="connsiteY92" fmla="*/ 1827502 h 2811755"/>
                <a:gd name="connsiteX93" fmla="*/ 40964 w 22576234"/>
                <a:gd name="connsiteY93" fmla="*/ 1846072 h 2811755"/>
                <a:gd name="connsiteX94" fmla="*/ 202341 w 22576234"/>
                <a:gd name="connsiteY94" fmla="*/ 1948827 h 2811755"/>
                <a:gd name="connsiteX95" fmla="*/ 337649 w 22576234"/>
                <a:gd name="connsiteY95" fmla="*/ 1818836 h 2811755"/>
                <a:gd name="connsiteX96" fmla="*/ 18466366 w 22576234"/>
                <a:gd name="connsiteY96" fmla="*/ 1337983 h 2811755"/>
                <a:gd name="connsiteX97" fmla="*/ 18488730 w 22576234"/>
                <a:gd name="connsiteY97" fmla="*/ 1341699 h 2811755"/>
                <a:gd name="connsiteX98" fmla="*/ 18707388 w 22576234"/>
                <a:gd name="connsiteY98" fmla="*/ 1489106 h 2811755"/>
                <a:gd name="connsiteX99" fmla="*/ 18906168 w 22576234"/>
                <a:gd name="connsiteY99" fmla="*/ 1371428 h 2811755"/>
                <a:gd name="connsiteX100" fmla="*/ 18919834 w 22576234"/>
                <a:gd name="connsiteY100" fmla="*/ 1370190 h 2811755"/>
                <a:gd name="connsiteX101" fmla="*/ 18909896 w 22576234"/>
                <a:gd name="connsiteY101" fmla="*/ 1380099 h 2811755"/>
                <a:gd name="connsiteX102" fmla="*/ 18853988 w 22576234"/>
                <a:gd name="connsiteY102" fmla="*/ 1554758 h 2811755"/>
                <a:gd name="connsiteX103" fmla="*/ 18844050 w 22576234"/>
                <a:gd name="connsiteY103" fmla="*/ 1555997 h 2811755"/>
                <a:gd name="connsiteX104" fmla="*/ 18892502 w 22576234"/>
                <a:gd name="connsiteY104" fmla="*/ 1383815 h 2811755"/>
                <a:gd name="connsiteX105" fmla="*/ 18711116 w 22576234"/>
                <a:gd name="connsiteY105" fmla="*/ 1501494 h 2811755"/>
                <a:gd name="connsiteX106" fmla="*/ 18706146 w 22576234"/>
                <a:gd name="connsiteY106" fmla="*/ 1508926 h 2811755"/>
                <a:gd name="connsiteX107" fmla="*/ 18702418 w 22576234"/>
                <a:gd name="connsiteY107" fmla="*/ 1501494 h 2811755"/>
                <a:gd name="connsiteX108" fmla="*/ 18508608 w 22576234"/>
                <a:gd name="connsiteY108" fmla="*/ 1355325 h 2811755"/>
                <a:gd name="connsiteX109" fmla="*/ 18567000 w 22576234"/>
                <a:gd name="connsiteY109" fmla="*/ 1453184 h 2811755"/>
                <a:gd name="connsiteX110" fmla="*/ 18603028 w 22576234"/>
                <a:gd name="connsiteY110" fmla="*/ 1531223 h 2811755"/>
                <a:gd name="connsiteX111" fmla="*/ 18594332 w 22576234"/>
                <a:gd name="connsiteY111" fmla="*/ 1536178 h 2811755"/>
                <a:gd name="connsiteX112" fmla="*/ 18557060 w 22576234"/>
                <a:gd name="connsiteY112" fmla="*/ 1455661 h 2811755"/>
                <a:gd name="connsiteX113" fmla="*/ 18485002 w 22576234"/>
                <a:gd name="connsiteY113" fmla="*/ 1350370 h 2811755"/>
                <a:gd name="connsiteX114" fmla="*/ 18026602 w 22576234"/>
                <a:gd name="connsiteY114" fmla="*/ 874549 h 2811755"/>
                <a:gd name="connsiteX115" fmla="*/ 18036534 w 22576234"/>
                <a:gd name="connsiteY115" fmla="*/ 878263 h 2811755"/>
                <a:gd name="connsiteX116" fmla="*/ 18171842 w 22576234"/>
                <a:gd name="connsiteY116" fmla="*/ 1007016 h 2811755"/>
                <a:gd name="connsiteX117" fmla="*/ 18333218 w 22576234"/>
                <a:gd name="connsiteY117" fmla="*/ 905499 h 2811755"/>
                <a:gd name="connsiteX118" fmla="*/ 18375426 w 22576234"/>
                <a:gd name="connsiteY118" fmla="*/ 888167 h 2811755"/>
                <a:gd name="connsiteX119" fmla="*/ 18338184 w 22576234"/>
                <a:gd name="connsiteY119" fmla="*/ 915403 h 2811755"/>
                <a:gd name="connsiteX120" fmla="*/ 18231428 w 22576234"/>
                <a:gd name="connsiteY120" fmla="*/ 1072630 h 2811755"/>
                <a:gd name="connsiteX121" fmla="*/ 18222738 w 22576234"/>
                <a:gd name="connsiteY121" fmla="*/ 1068916 h 2811755"/>
                <a:gd name="connsiteX122" fmla="*/ 18302184 w 22576234"/>
                <a:gd name="connsiteY122" fmla="*/ 932735 h 2811755"/>
                <a:gd name="connsiteX123" fmla="*/ 18173084 w 22576234"/>
                <a:gd name="connsiteY123" fmla="*/ 1020634 h 2811755"/>
                <a:gd name="connsiteX124" fmla="*/ 18166876 w 22576234"/>
                <a:gd name="connsiteY124" fmla="*/ 1026824 h 2811755"/>
                <a:gd name="connsiteX125" fmla="*/ 18164394 w 22576234"/>
                <a:gd name="connsiteY125" fmla="*/ 1018158 h 2811755"/>
                <a:gd name="connsiteX126" fmla="*/ 18043982 w 22576234"/>
                <a:gd name="connsiteY126" fmla="*/ 893119 h 2811755"/>
                <a:gd name="connsiteX127" fmla="*/ 18040258 w 22576234"/>
                <a:gd name="connsiteY127" fmla="*/ 1050346 h 2811755"/>
                <a:gd name="connsiteX128" fmla="*/ 18030328 w 22576234"/>
                <a:gd name="connsiteY128" fmla="*/ 1046632 h 2811755"/>
                <a:gd name="connsiteX129" fmla="*/ 18030328 w 22576234"/>
                <a:gd name="connsiteY129" fmla="*/ 885691 h 2811755"/>
                <a:gd name="connsiteX130" fmla="*/ 1569726 w 22576234"/>
                <a:gd name="connsiteY130" fmla="*/ 524482 h 2811755"/>
                <a:gd name="connsiteX131" fmla="*/ 1579660 w 22576234"/>
                <a:gd name="connsiteY131" fmla="*/ 524482 h 2811755"/>
                <a:gd name="connsiteX132" fmla="*/ 1573451 w 22576234"/>
                <a:gd name="connsiteY132" fmla="*/ 533130 h 2811755"/>
                <a:gd name="connsiteX133" fmla="*/ 1547375 w 22576234"/>
                <a:gd name="connsiteY133" fmla="*/ 659151 h 2811755"/>
                <a:gd name="connsiteX134" fmla="*/ 1537441 w 22576234"/>
                <a:gd name="connsiteY134" fmla="*/ 661622 h 2811755"/>
                <a:gd name="connsiteX135" fmla="*/ 1558550 w 22576234"/>
                <a:gd name="connsiteY135" fmla="*/ 535601 h 2811755"/>
                <a:gd name="connsiteX136" fmla="*/ 1435620 w 22576234"/>
                <a:gd name="connsiteY136" fmla="*/ 614673 h 2811755"/>
                <a:gd name="connsiteX137" fmla="*/ 1433137 w 22576234"/>
                <a:gd name="connsiteY137" fmla="*/ 619615 h 2811755"/>
                <a:gd name="connsiteX138" fmla="*/ 1428170 w 22576234"/>
                <a:gd name="connsiteY138" fmla="*/ 615909 h 2811755"/>
                <a:gd name="connsiteX139" fmla="*/ 1230736 w 22576234"/>
                <a:gd name="connsiteY139" fmla="*/ 554134 h 2811755"/>
                <a:gd name="connsiteX140" fmla="*/ 1378501 w 22576234"/>
                <a:gd name="connsiteY140" fmla="*/ 665329 h 2811755"/>
                <a:gd name="connsiteX141" fmla="*/ 1372293 w 22576234"/>
                <a:gd name="connsiteY141" fmla="*/ 673977 h 2811755"/>
                <a:gd name="connsiteX142" fmla="*/ 1199693 w 22576234"/>
                <a:gd name="connsiteY142" fmla="*/ 545485 h 2811755"/>
                <a:gd name="connsiteX143" fmla="*/ 1214594 w 22576234"/>
                <a:gd name="connsiteY143" fmla="*/ 544250 h 2811755"/>
                <a:gd name="connsiteX144" fmla="*/ 1429411 w 22576234"/>
                <a:gd name="connsiteY144" fmla="*/ 603554 h 2811755"/>
                <a:gd name="connsiteX145" fmla="*/ 1569726 w 22576234"/>
                <a:gd name="connsiteY145" fmla="*/ 524482 h 2811755"/>
                <a:gd name="connsiteX146" fmla="*/ 7786227 w 22576234"/>
                <a:gd name="connsiteY146" fmla="*/ 287781 h 2811755"/>
                <a:gd name="connsiteX147" fmla="*/ 7796161 w 22576234"/>
                <a:gd name="connsiteY147" fmla="*/ 289016 h 2811755"/>
                <a:gd name="connsiteX148" fmla="*/ 7789952 w 22576234"/>
                <a:gd name="connsiteY148" fmla="*/ 297665 h 2811755"/>
                <a:gd name="connsiteX149" fmla="*/ 7763876 w 22576234"/>
                <a:gd name="connsiteY149" fmla="*/ 422450 h 2811755"/>
                <a:gd name="connsiteX150" fmla="*/ 7753943 w 22576234"/>
                <a:gd name="connsiteY150" fmla="*/ 424921 h 2811755"/>
                <a:gd name="connsiteX151" fmla="*/ 7775052 w 22576234"/>
                <a:gd name="connsiteY151" fmla="*/ 298900 h 2811755"/>
                <a:gd name="connsiteX152" fmla="*/ 7652122 w 22576234"/>
                <a:gd name="connsiteY152" fmla="*/ 377972 h 2811755"/>
                <a:gd name="connsiteX153" fmla="*/ 7649638 w 22576234"/>
                <a:gd name="connsiteY153" fmla="*/ 382914 h 2811755"/>
                <a:gd name="connsiteX154" fmla="*/ 7644671 w 22576234"/>
                <a:gd name="connsiteY154" fmla="*/ 380443 h 2811755"/>
                <a:gd name="connsiteX155" fmla="*/ 7447238 w 22576234"/>
                <a:gd name="connsiteY155" fmla="*/ 318668 h 2811755"/>
                <a:gd name="connsiteX156" fmla="*/ 7595003 w 22576234"/>
                <a:gd name="connsiteY156" fmla="*/ 428628 h 2811755"/>
                <a:gd name="connsiteX157" fmla="*/ 7588794 w 22576234"/>
                <a:gd name="connsiteY157" fmla="*/ 437276 h 2811755"/>
                <a:gd name="connsiteX158" fmla="*/ 7416195 w 22576234"/>
                <a:gd name="connsiteY158" fmla="*/ 308784 h 2811755"/>
                <a:gd name="connsiteX159" fmla="*/ 7431096 w 22576234"/>
                <a:gd name="connsiteY159" fmla="*/ 307549 h 2811755"/>
                <a:gd name="connsiteX160" fmla="*/ 7645913 w 22576234"/>
                <a:gd name="connsiteY160" fmla="*/ 368088 h 2811755"/>
                <a:gd name="connsiteX161" fmla="*/ 7786227 w 22576234"/>
                <a:gd name="connsiteY161" fmla="*/ 287781 h 2811755"/>
                <a:gd name="connsiteX162" fmla="*/ 11276901 w 22576234"/>
                <a:gd name="connsiteY162" fmla="*/ 92193 h 2811755"/>
                <a:gd name="connsiteX163" fmla="*/ 11273177 w 22576234"/>
                <a:gd name="connsiteY163" fmla="*/ 103335 h 2811755"/>
                <a:gd name="connsiteX164" fmla="*/ 11273177 w 22576234"/>
                <a:gd name="connsiteY164" fmla="*/ 264276 h 2811755"/>
                <a:gd name="connsiteX165" fmla="*/ 11263246 w 22576234"/>
                <a:gd name="connsiteY165" fmla="*/ 267990 h 2811755"/>
                <a:gd name="connsiteX166" fmla="*/ 11258281 w 22576234"/>
                <a:gd name="connsiteY166" fmla="*/ 110763 h 2811755"/>
                <a:gd name="connsiteX167" fmla="*/ 11139110 w 22576234"/>
                <a:gd name="connsiteY167" fmla="*/ 237040 h 2811755"/>
                <a:gd name="connsiteX168" fmla="*/ 11136627 w 22576234"/>
                <a:gd name="connsiteY168" fmla="*/ 244468 h 2811755"/>
                <a:gd name="connsiteX169" fmla="*/ 11130421 w 22576234"/>
                <a:gd name="connsiteY169" fmla="*/ 238278 h 2811755"/>
                <a:gd name="connsiteX170" fmla="*/ 11001319 w 22576234"/>
                <a:gd name="connsiteY170" fmla="*/ 150379 h 2811755"/>
                <a:gd name="connsiteX171" fmla="*/ 11080766 w 22576234"/>
                <a:gd name="connsiteY171" fmla="*/ 286560 h 2811755"/>
                <a:gd name="connsiteX172" fmla="*/ 11070835 w 22576234"/>
                <a:gd name="connsiteY172" fmla="*/ 290274 h 2811755"/>
                <a:gd name="connsiteX173" fmla="*/ 10964078 w 22576234"/>
                <a:gd name="connsiteY173" fmla="*/ 133047 h 2811755"/>
                <a:gd name="connsiteX174" fmla="*/ 10928079 w 22576234"/>
                <a:gd name="connsiteY174" fmla="*/ 105811 h 2811755"/>
                <a:gd name="connsiteX175" fmla="*/ 10970285 w 22576234"/>
                <a:gd name="connsiteY175" fmla="*/ 123143 h 2811755"/>
                <a:gd name="connsiteX176" fmla="*/ 11131662 w 22576234"/>
                <a:gd name="connsiteY176" fmla="*/ 224660 h 2811755"/>
                <a:gd name="connsiteX177" fmla="*/ 11265729 w 22576234"/>
                <a:gd name="connsiteY177" fmla="*/ 95907 h 2811755"/>
                <a:gd name="connsiteX178" fmla="*/ 22209970 w 22576234"/>
                <a:gd name="connsiteY178" fmla="*/ 72259 h 2811755"/>
                <a:gd name="connsiteX179" fmla="*/ 22221146 w 22576234"/>
                <a:gd name="connsiteY179" fmla="*/ 74735 h 2811755"/>
                <a:gd name="connsiteX180" fmla="*/ 22428488 w 22576234"/>
                <a:gd name="connsiteY180" fmla="*/ 191116 h 2811755"/>
                <a:gd name="connsiteX181" fmla="*/ 22565060 w 22576234"/>
                <a:gd name="connsiteY181" fmla="*/ 74735 h 2811755"/>
                <a:gd name="connsiteX182" fmla="*/ 22576234 w 22576234"/>
                <a:gd name="connsiteY182" fmla="*/ 72259 h 2811755"/>
                <a:gd name="connsiteX183" fmla="*/ 22570026 w 22576234"/>
                <a:gd name="connsiteY183" fmla="*/ 82164 h 2811755"/>
                <a:gd name="connsiteX184" fmla="*/ 22555128 w 22576234"/>
                <a:gd name="connsiteY184" fmla="*/ 269117 h 2811755"/>
                <a:gd name="connsiteX185" fmla="*/ 22543954 w 22576234"/>
                <a:gd name="connsiteY185" fmla="*/ 272831 h 2811755"/>
                <a:gd name="connsiteX186" fmla="*/ 22555128 w 22576234"/>
                <a:gd name="connsiteY186" fmla="*/ 88354 h 2811755"/>
                <a:gd name="connsiteX187" fmla="*/ 22434696 w 22576234"/>
                <a:gd name="connsiteY187" fmla="*/ 203497 h 2811755"/>
                <a:gd name="connsiteX188" fmla="*/ 22432212 w 22576234"/>
                <a:gd name="connsiteY188" fmla="*/ 213402 h 2811755"/>
                <a:gd name="connsiteX189" fmla="*/ 22426004 w 22576234"/>
                <a:gd name="connsiteY189" fmla="*/ 204736 h 2811755"/>
                <a:gd name="connsiteX190" fmla="*/ 22231078 w 22576234"/>
                <a:gd name="connsiteY190" fmla="*/ 87116 h 2811755"/>
                <a:gd name="connsiteX191" fmla="*/ 22341578 w 22576234"/>
                <a:gd name="connsiteY191" fmla="*/ 265402 h 2811755"/>
                <a:gd name="connsiteX192" fmla="*/ 22332886 w 22576234"/>
                <a:gd name="connsiteY192" fmla="*/ 271593 h 2811755"/>
                <a:gd name="connsiteX193" fmla="*/ 22216178 w 22576234"/>
                <a:gd name="connsiteY193" fmla="*/ 82164 h 2811755"/>
                <a:gd name="connsiteX194" fmla="*/ 13959093 w 22576234"/>
                <a:gd name="connsiteY194" fmla="*/ 0 h 2811755"/>
                <a:gd name="connsiteX195" fmla="*/ 13970267 w 22576234"/>
                <a:gd name="connsiteY195" fmla="*/ 1238 h 2811755"/>
                <a:gd name="connsiteX196" fmla="*/ 14176368 w 22576234"/>
                <a:gd name="connsiteY196" fmla="*/ 118857 h 2811755"/>
                <a:gd name="connsiteX197" fmla="*/ 14314182 w 22576234"/>
                <a:gd name="connsiteY197" fmla="*/ 2476 h 2811755"/>
                <a:gd name="connsiteX198" fmla="*/ 14325356 w 22576234"/>
                <a:gd name="connsiteY198" fmla="*/ 0 h 2811755"/>
                <a:gd name="connsiteX199" fmla="*/ 14319148 w 22576234"/>
                <a:gd name="connsiteY199" fmla="*/ 9905 h 2811755"/>
                <a:gd name="connsiteX200" fmla="*/ 14304249 w 22576234"/>
                <a:gd name="connsiteY200" fmla="*/ 196858 h 2811755"/>
                <a:gd name="connsiteX201" fmla="*/ 14294317 w 22576234"/>
                <a:gd name="connsiteY201" fmla="*/ 200572 h 2811755"/>
                <a:gd name="connsiteX202" fmla="*/ 14304249 w 22576234"/>
                <a:gd name="connsiteY202" fmla="*/ 16095 h 2811755"/>
                <a:gd name="connsiteX203" fmla="*/ 14185059 w 22576234"/>
                <a:gd name="connsiteY203" fmla="*/ 130000 h 2811755"/>
                <a:gd name="connsiteX204" fmla="*/ 14181334 w 22576234"/>
                <a:gd name="connsiteY204" fmla="*/ 141143 h 2811755"/>
                <a:gd name="connsiteX205" fmla="*/ 14175126 w 22576234"/>
                <a:gd name="connsiteY205" fmla="*/ 132477 h 2811755"/>
                <a:gd name="connsiteX206" fmla="*/ 13980200 w 22576234"/>
                <a:gd name="connsiteY206" fmla="*/ 13619 h 2811755"/>
                <a:gd name="connsiteX207" fmla="*/ 14090699 w 22576234"/>
                <a:gd name="connsiteY207" fmla="*/ 193143 h 2811755"/>
                <a:gd name="connsiteX208" fmla="*/ 14082008 w 22576234"/>
                <a:gd name="connsiteY208" fmla="*/ 199334 h 2811755"/>
                <a:gd name="connsiteX209" fmla="*/ 13965301 w 22576234"/>
                <a:gd name="connsiteY209" fmla="*/ 9905 h 2811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22576234" h="2811755">
                  <a:moveTo>
                    <a:pt x="8183603" y="2594987"/>
                  </a:moveTo>
                  <a:lnTo>
                    <a:pt x="8205966" y="2597464"/>
                  </a:lnTo>
                  <a:cubicBezTo>
                    <a:pt x="8296659" y="2609851"/>
                    <a:pt x="8379899" y="2665591"/>
                    <a:pt x="8424624" y="2744867"/>
                  </a:cubicBezTo>
                  <a:cubicBezTo>
                    <a:pt x="8470592" y="2681694"/>
                    <a:pt x="8545135" y="2637102"/>
                    <a:pt x="8622162" y="2628431"/>
                  </a:cubicBezTo>
                  <a:lnTo>
                    <a:pt x="8637071" y="2625954"/>
                  </a:lnTo>
                  <a:lnTo>
                    <a:pt x="8627132" y="2637102"/>
                  </a:lnTo>
                  <a:cubicBezTo>
                    <a:pt x="8583649" y="2682933"/>
                    <a:pt x="8562528" y="2748583"/>
                    <a:pt x="8571225" y="2810516"/>
                  </a:cubicBezTo>
                  <a:lnTo>
                    <a:pt x="8561287" y="2811755"/>
                  </a:lnTo>
                  <a:cubicBezTo>
                    <a:pt x="8552589" y="2752299"/>
                    <a:pt x="8569983" y="2687888"/>
                    <a:pt x="8609739" y="2640818"/>
                  </a:cubicBezTo>
                  <a:cubicBezTo>
                    <a:pt x="8537681" y="2654443"/>
                    <a:pt x="8470592" y="2696558"/>
                    <a:pt x="8428351" y="2758492"/>
                  </a:cubicBezTo>
                  <a:lnTo>
                    <a:pt x="8423382" y="2764685"/>
                  </a:lnTo>
                  <a:lnTo>
                    <a:pt x="8419655" y="2757253"/>
                  </a:lnTo>
                  <a:cubicBezTo>
                    <a:pt x="8381141" y="2684172"/>
                    <a:pt x="8307841" y="2629670"/>
                    <a:pt x="8225844" y="2612328"/>
                  </a:cubicBezTo>
                  <a:cubicBezTo>
                    <a:pt x="8259388" y="2639579"/>
                    <a:pt x="8270569" y="2673023"/>
                    <a:pt x="8284236" y="2708945"/>
                  </a:cubicBezTo>
                  <a:cubicBezTo>
                    <a:pt x="8292932" y="2733719"/>
                    <a:pt x="8302871" y="2759731"/>
                    <a:pt x="8320265" y="2786982"/>
                  </a:cubicBezTo>
                  <a:lnTo>
                    <a:pt x="8311568" y="2791936"/>
                  </a:lnTo>
                  <a:cubicBezTo>
                    <a:pt x="8292932" y="2764685"/>
                    <a:pt x="8282993" y="2738673"/>
                    <a:pt x="8274297" y="2712661"/>
                  </a:cubicBezTo>
                  <a:cubicBezTo>
                    <a:pt x="8259388" y="2670546"/>
                    <a:pt x="8245722" y="2635863"/>
                    <a:pt x="8203481" y="2607374"/>
                  </a:cubicBezTo>
                  <a:close/>
                  <a:moveTo>
                    <a:pt x="14645556" y="2486603"/>
                  </a:moveTo>
                  <a:lnTo>
                    <a:pt x="14646798" y="2486603"/>
                  </a:lnTo>
                  <a:lnTo>
                    <a:pt x="14657982" y="2486603"/>
                  </a:lnTo>
                  <a:lnTo>
                    <a:pt x="14651769" y="2494043"/>
                  </a:lnTo>
                  <a:cubicBezTo>
                    <a:pt x="14600821" y="2565963"/>
                    <a:pt x="14538690" y="2655242"/>
                    <a:pt x="14534963" y="2753202"/>
                  </a:cubicBezTo>
                  <a:lnTo>
                    <a:pt x="14525022" y="2753202"/>
                  </a:lnTo>
                  <a:cubicBezTo>
                    <a:pt x="14527507" y="2655242"/>
                    <a:pt x="14587153" y="2568443"/>
                    <a:pt x="14636857" y="2496523"/>
                  </a:cubicBezTo>
                  <a:cubicBezTo>
                    <a:pt x="14597094" y="2500243"/>
                    <a:pt x="14556087" y="2523803"/>
                    <a:pt x="14512595" y="2567203"/>
                  </a:cubicBezTo>
                  <a:cubicBezTo>
                    <a:pt x="14474074" y="2608123"/>
                    <a:pt x="14445494" y="2649042"/>
                    <a:pt x="14428097" y="2689962"/>
                  </a:cubicBezTo>
                  <a:lnTo>
                    <a:pt x="14423127" y="2703602"/>
                  </a:lnTo>
                  <a:lnTo>
                    <a:pt x="14418156" y="2689962"/>
                  </a:lnTo>
                  <a:cubicBezTo>
                    <a:pt x="14387091" y="2600683"/>
                    <a:pt x="14287681" y="2539923"/>
                    <a:pt x="14193242" y="2549843"/>
                  </a:cubicBezTo>
                  <a:cubicBezTo>
                    <a:pt x="14215609" y="2570923"/>
                    <a:pt x="14234248" y="2592003"/>
                    <a:pt x="14252888" y="2615563"/>
                  </a:cubicBezTo>
                  <a:cubicBezTo>
                    <a:pt x="14272770" y="2642842"/>
                    <a:pt x="14298865" y="2682522"/>
                    <a:pt x="14292651" y="2727162"/>
                  </a:cubicBezTo>
                  <a:lnTo>
                    <a:pt x="14281468" y="2724682"/>
                  </a:lnTo>
                  <a:cubicBezTo>
                    <a:pt x="14287681" y="2686242"/>
                    <a:pt x="14262829" y="2647802"/>
                    <a:pt x="14244189" y="2621762"/>
                  </a:cubicBezTo>
                  <a:cubicBezTo>
                    <a:pt x="14224307" y="2595723"/>
                    <a:pt x="14201940" y="2572163"/>
                    <a:pt x="14178330" y="2549843"/>
                  </a:cubicBezTo>
                  <a:lnTo>
                    <a:pt x="14169632" y="2543643"/>
                  </a:lnTo>
                  <a:lnTo>
                    <a:pt x="14180816" y="2541163"/>
                  </a:lnTo>
                  <a:cubicBezTo>
                    <a:pt x="14278983" y="2525043"/>
                    <a:pt x="14384605" y="2584563"/>
                    <a:pt x="14424369" y="2673842"/>
                  </a:cubicBezTo>
                  <a:cubicBezTo>
                    <a:pt x="14441766" y="2635402"/>
                    <a:pt x="14467861" y="2598203"/>
                    <a:pt x="14505140" y="2559763"/>
                  </a:cubicBezTo>
                  <a:cubicBezTo>
                    <a:pt x="14553602" y="2510163"/>
                    <a:pt x="14599579" y="2486603"/>
                    <a:pt x="14645556" y="2486603"/>
                  </a:cubicBezTo>
                  <a:close/>
                  <a:moveTo>
                    <a:pt x="20607912" y="2130303"/>
                  </a:moveTo>
                  <a:lnTo>
                    <a:pt x="20609154" y="2130303"/>
                  </a:lnTo>
                  <a:lnTo>
                    <a:pt x="20619094" y="2130303"/>
                  </a:lnTo>
                  <a:lnTo>
                    <a:pt x="20614124" y="2137743"/>
                  </a:lnTo>
                  <a:cubicBezTo>
                    <a:pt x="20563178" y="2209663"/>
                    <a:pt x="20501048" y="2298942"/>
                    <a:pt x="20497320" y="2396902"/>
                  </a:cubicBezTo>
                  <a:lnTo>
                    <a:pt x="20487378" y="2396902"/>
                  </a:lnTo>
                  <a:cubicBezTo>
                    <a:pt x="20491106" y="2298942"/>
                    <a:pt x="20549510" y="2212143"/>
                    <a:pt x="20597970" y="2140223"/>
                  </a:cubicBezTo>
                  <a:cubicBezTo>
                    <a:pt x="20559450" y="2143943"/>
                    <a:pt x="20518444" y="2166263"/>
                    <a:pt x="20474952" y="2210903"/>
                  </a:cubicBezTo>
                  <a:cubicBezTo>
                    <a:pt x="20436432" y="2251823"/>
                    <a:pt x="20407852" y="2291502"/>
                    <a:pt x="20390456" y="2333662"/>
                  </a:cubicBezTo>
                  <a:lnTo>
                    <a:pt x="20385486" y="2347302"/>
                  </a:lnTo>
                  <a:lnTo>
                    <a:pt x="20381758" y="2333662"/>
                  </a:lnTo>
                  <a:cubicBezTo>
                    <a:pt x="20349450" y="2244383"/>
                    <a:pt x="20250040" y="2183623"/>
                    <a:pt x="20155602" y="2193543"/>
                  </a:cubicBezTo>
                  <a:cubicBezTo>
                    <a:pt x="20177970" y="2213383"/>
                    <a:pt x="20197852" y="2235703"/>
                    <a:pt x="20215248" y="2259263"/>
                  </a:cubicBezTo>
                  <a:cubicBezTo>
                    <a:pt x="20235130" y="2286542"/>
                    <a:pt x="20262468" y="2326222"/>
                    <a:pt x="20255012" y="2369622"/>
                  </a:cubicBezTo>
                  <a:lnTo>
                    <a:pt x="20245070" y="2368382"/>
                  </a:lnTo>
                  <a:cubicBezTo>
                    <a:pt x="20250040" y="2328702"/>
                    <a:pt x="20225188" y="2291502"/>
                    <a:pt x="20206550" y="2265462"/>
                  </a:cubicBezTo>
                  <a:cubicBezTo>
                    <a:pt x="20186668" y="2239423"/>
                    <a:pt x="20164302" y="2215863"/>
                    <a:pt x="20140692" y="2193543"/>
                  </a:cubicBezTo>
                  <a:lnTo>
                    <a:pt x="20133236" y="2186103"/>
                  </a:lnTo>
                  <a:lnTo>
                    <a:pt x="20143176" y="2184863"/>
                  </a:lnTo>
                  <a:cubicBezTo>
                    <a:pt x="20241342" y="2168743"/>
                    <a:pt x="20346964" y="2228263"/>
                    <a:pt x="20386728" y="2317542"/>
                  </a:cubicBezTo>
                  <a:cubicBezTo>
                    <a:pt x="20404124" y="2279102"/>
                    <a:pt x="20430218" y="2241903"/>
                    <a:pt x="20467498" y="2203463"/>
                  </a:cubicBezTo>
                  <a:cubicBezTo>
                    <a:pt x="20517202" y="2153863"/>
                    <a:pt x="20561936" y="2130303"/>
                    <a:pt x="20607912" y="2130303"/>
                  </a:cubicBezTo>
                  <a:close/>
                  <a:moveTo>
                    <a:pt x="5090304" y="2085455"/>
                  </a:moveTo>
                  <a:lnTo>
                    <a:pt x="5113910" y="2087932"/>
                  </a:lnTo>
                  <a:cubicBezTo>
                    <a:pt x="5203362" y="2100320"/>
                    <a:pt x="5286601" y="2157301"/>
                    <a:pt x="5331327" y="2236578"/>
                  </a:cubicBezTo>
                  <a:cubicBezTo>
                    <a:pt x="5378538" y="2172165"/>
                    <a:pt x="5451839" y="2130049"/>
                    <a:pt x="5530110" y="2120139"/>
                  </a:cubicBezTo>
                  <a:lnTo>
                    <a:pt x="5545018" y="2117662"/>
                  </a:lnTo>
                  <a:lnTo>
                    <a:pt x="5533837" y="2127571"/>
                  </a:lnTo>
                  <a:cubicBezTo>
                    <a:pt x="5491596" y="2173404"/>
                    <a:pt x="5469233" y="2240294"/>
                    <a:pt x="5479172" y="2302230"/>
                  </a:cubicBezTo>
                  <a:lnTo>
                    <a:pt x="5467989" y="2303469"/>
                  </a:lnTo>
                  <a:cubicBezTo>
                    <a:pt x="5459293" y="2242772"/>
                    <a:pt x="5477928" y="2178359"/>
                    <a:pt x="5516443" y="2132526"/>
                  </a:cubicBezTo>
                  <a:cubicBezTo>
                    <a:pt x="5444384" y="2144913"/>
                    <a:pt x="5377295" y="2188268"/>
                    <a:pt x="5336297" y="2248966"/>
                  </a:cubicBezTo>
                  <a:lnTo>
                    <a:pt x="5330085" y="2256398"/>
                  </a:lnTo>
                  <a:lnTo>
                    <a:pt x="5326358" y="2248966"/>
                  </a:lnTo>
                  <a:cubicBezTo>
                    <a:pt x="5287844" y="2174643"/>
                    <a:pt x="5215785" y="2121378"/>
                    <a:pt x="5133788" y="2102797"/>
                  </a:cubicBezTo>
                  <a:cubicBezTo>
                    <a:pt x="5166090" y="2131287"/>
                    <a:pt x="5178514" y="2164733"/>
                    <a:pt x="5192180" y="2200656"/>
                  </a:cubicBezTo>
                  <a:cubicBezTo>
                    <a:pt x="5200877" y="2225430"/>
                    <a:pt x="5209573" y="2251443"/>
                    <a:pt x="5226967" y="2277456"/>
                  </a:cubicBezTo>
                  <a:lnTo>
                    <a:pt x="5218270" y="2283650"/>
                  </a:lnTo>
                  <a:cubicBezTo>
                    <a:pt x="5200877" y="2256398"/>
                    <a:pt x="5190938" y="2229146"/>
                    <a:pt x="5180999" y="2204372"/>
                  </a:cubicBezTo>
                  <a:cubicBezTo>
                    <a:pt x="5166090" y="2163494"/>
                    <a:pt x="5152423" y="2127571"/>
                    <a:pt x="5108940" y="2099081"/>
                  </a:cubicBezTo>
                  <a:close/>
                  <a:moveTo>
                    <a:pt x="348822" y="1815122"/>
                  </a:moveTo>
                  <a:lnTo>
                    <a:pt x="343856" y="1826264"/>
                  </a:lnTo>
                  <a:cubicBezTo>
                    <a:pt x="322753" y="1877022"/>
                    <a:pt x="322753" y="1935209"/>
                    <a:pt x="343856" y="1987205"/>
                  </a:cubicBezTo>
                  <a:lnTo>
                    <a:pt x="335167" y="1990919"/>
                  </a:lnTo>
                  <a:cubicBezTo>
                    <a:pt x="312822" y="1941399"/>
                    <a:pt x="311581" y="1884450"/>
                    <a:pt x="330201" y="1833692"/>
                  </a:cubicBezTo>
                  <a:cubicBezTo>
                    <a:pt x="275581" y="1855976"/>
                    <a:pt x="229651" y="1903020"/>
                    <a:pt x="211031" y="1958731"/>
                  </a:cubicBezTo>
                  <a:lnTo>
                    <a:pt x="207307" y="1966159"/>
                  </a:lnTo>
                  <a:lnTo>
                    <a:pt x="202341" y="1961207"/>
                  </a:lnTo>
                  <a:cubicBezTo>
                    <a:pt x="162618" y="1926543"/>
                    <a:pt x="119170" y="1896830"/>
                    <a:pt x="71998" y="1872070"/>
                  </a:cubicBezTo>
                  <a:cubicBezTo>
                    <a:pt x="110481" y="1909210"/>
                    <a:pt x="139032" y="1957493"/>
                    <a:pt x="152687" y="2009489"/>
                  </a:cubicBezTo>
                  <a:lnTo>
                    <a:pt x="142756" y="2013203"/>
                  </a:lnTo>
                  <a:cubicBezTo>
                    <a:pt x="125377" y="1950065"/>
                    <a:pt x="88136" y="1893116"/>
                    <a:pt x="35999" y="1854738"/>
                  </a:cubicBezTo>
                  <a:lnTo>
                    <a:pt x="0" y="1827502"/>
                  </a:lnTo>
                  <a:lnTo>
                    <a:pt x="40964" y="1846072"/>
                  </a:lnTo>
                  <a:cubicBezTo>
                    <a:pt x="100550" y="1872070"/>
                    <a:pt x="153928" y="1905496"/>
                    <a:pt x="202341" y="1948827"/>
                  </a:cubicBezTo>
                  <a:cubicBezTo>
                    <a:pt x="227168" y="1888164"/>
                    <a:pt x="278064" y="1839882"/>
                    <a:pt x="337649" y="1818836"/>
                  </a:cubicBezTo>
                  <a:close/>
                  <a:moveTo>
                    <a:pt x="18466366" y="1337983"/>
                  </a:moveTo>
                  <a:lnTo>
                    <a:pt x="18488730" y="1341699"/>
                  </a:lnTo>
                  <a:cubicBezTo>
                    <a:pt x="18579424" y="1354086"/>
                    <a:pt x="18662662" y="1409829"/>
                    <a:pt x="18707388" y="1489106"/>
                  </a:cubicBezTo>
                  <a:cubicBezTo>
                    <a:pt x="18753356" y="1425932"/>
                    <a:pt x="18827900" y="1382577"/>
                    <a:pt x="18906168" y="1371428"/>
                  </a:cubicBezTo>
                  <a:lnTo>
                    <a:pt x="18919834" y="1370190"/>
                  </a:lnTo>
                  <a:lnTo>
                    <a:pt x="18909896" y="1380099"/>
                  </a:lnTo>
                  <a:cubicBezTo>
                    <a:pt x="18866412" y="1425932"/>
                    <a:pt x="18845292" y="1492822"/>
                    <a:pt x="18853988" y="1554758"/>
                  </a:cubicBezTo>
                  <a:lnTo>
                    <a:pt x="18844050" y="1555997"/>
                  </a:lnTo>
                  <a:cubicBezTo>
                    <a:pt x="18835354" y="1496539"/>
                    <a:pt x="18852746" y="1432125"/>
                    <a:pt x="18892502" y="1383815"/>
                  </a:cubicBezTo>
                  <a:cubicBezTo>
                    <a:pt x="18819202" y="1397441"/>
                    <a:pt x="18753356" y="1440796"/>
                    <a:pt x="18711116" y="1501494"/>
                  </a:cubicBezTo>
                  <a:lnTo>
                    <a:pt x="18706146" y="1508926"/>
                  </a:lnTo>
                  <a:lnTo>
                    <a:pt x="18702418" y="1501494"/>
                  </a:lnTo>
                  <a:cubicBezTo>
                    <a:pt x="18663906" y="1427171"/>
                    <a:pt x="18590604" y="1372667"/>
                    <a:pt x="18508608" y="1355325"/>
                  </a:cubicBezTo>
                  <a:cubicBezTo>
                    <a:pt x="18542152" y="1383815"/>
                    <a:pt x="18553334" y="1418500"/>
                    <a:pt x="18567000" y="1453184"/>
                  </a:cubicBezTo>
                  <a:cubicBezTo>
                    <a:pt x="18575696" y="1477958"/>
                    <a:pt x="18585636" y="1503971"/>
                    <a:pt x="18603028" y="1531223"/>
                  </a:cubicBezTo>
                  <a:lnTo>
                    <a:pt x="18594332" y="1536178"/>
                  </a:lnTo>
                  <a:cubicBezTo>
                    <a:pt x="18575696" y="1508926"/>
                    <a:pt x="18565758" y="1481674"/>
                    <a:pt x="18557060" y="1455661"/>
                  </a:cubicBezTo>
                  <a:cubicBezTo>
                    <a:pt x="18542152" y="1414783"/>
                    <a:pt x="18528486" y="1378861"/>
                    <a:pt x="18485002" y="1350370"/>
                  </a:cubicBezTo>
                  <a:close/>
                  <a:moveTo>
                    <a:pt x="18026602" y="874549"/>
                  </a:moveTo>
                  <a:lnTo>
                    <a:pt x="18036534" y="878263"/>
                  </a:lnTo>
                  <a:cubicBezTo>
                    <a:pt x="18097360" y="899309"/>
                    <a:pt x="18148256" y="948829"/>
                    <a:pt x="18171842" y="1007016"/>
                  </a:cubicBezTo>
                  <a:cubicBezTo>
                    <a:pt x="18220256" y="966161"/>
                    <a:pt x="18274874" y="931497"/>
                    <a:pt x="18333218" y="905499"/>
                  </a:cubicBezTo>
                  <a:lnTo>
                    <a:pt x="18375426" y="888167"/>
                  </a:lnTo>
                  <a:lnTo>
                    <a:pt x="18338184" y="915403"/>
                  </a:lnTo>
                  <a:cubicBezTo>
                    <a:pt x="18286048" y="953781"/>
                    <a:pt x="18248806" y="1009492"/>
                    <a:pt x="18231428" y="1072630"/>
                  </a:cubicBezTo>
                  <a:lnTo>
                    <a:pt x="18222738" y="1068916"/>
                  </a:lnTo>
                  <a:cubicBezTo>
                    <a:pt x="18236392" y="1016920"/>
                    <a:pt x="18263702" y="969875"/>
                    <a:pt x="18302184" y="932735"/>
                  </a:cubicBezTo>
                  <a:cubicBezTo>
                    <a:pt x="18255014" y="956257"/>
                    <a:pt x="18211566" y="985970"/>
                    <a:pt x="18173084" y="1020634"/>
                  </a:cubicBezTo>
                  <a:lnTo>
                    <a:pt x="18166876" y="1026824"/>
                  </a:lnTo>
                  <a:lnTo>
                    <a:pt x="18164394" y="1018158"/>
                  </a:lnTo>
                  <a:cubicBezTo>
                    <a:pt x="18144532" y="962447"/>
                    <a:pt x="18099844" y="915403"/>
                    <a:pt x="18043982" y="893119"/>
                  </a:cubicBezTo>
                  <a:cubicBezTo>
                    <a:pt x="18062602" y="943877"/>
                    <a:pt x="18061362" y="1000826"/>
                    <a:pt x="18040258" y="1050346"/>
                  </a:cubicBezTo>
                  <a:lnTo>
                    <a:pt x="18030328" y="1046632"/>
                  </a:lnTo>
                  <a:cubicBezTo>
                    <a:pt x="18051430" y="995874"/>
                    <a:pt x="18051430" y="937687"/>
                    <a:pt x="18030328" y="885691"/>
                  </a:cubicBezTo>
                  <a:close/>
                  <a:moveTo>
                    <a:pt x="1569726" y="524482"/>
                  </a:moveTo>
                  <a:lnTo>
                    <a:pt x="1579660" y="524482"/>
                  </a:lnTo>
                  <a:lnTo>
                    <a:pt x="1573451" y="533130"/>
                  </a:lnTo>
                  <a:cubicBezTo>
                    <a:pt x="1546133" y="567724"/>
                    <a:pt x="1536199" y="615909"/>
                    <a:pt x="1547375" y="659151"/>
                  </a:cubicBezTo>
                  <a:lnTo>
                    <a:pt x="1537441" y="661622"/>
                  </a:lnTo>
                  <a:cubicBezTo>
                    <a:pt x="1526266" y="618380"/>
                    <a:pt x="1534957" y="571431"/>
                    <a:pt x="1558550" y="535601"/>
                  </a:cubicBezTo>
                  <a:cubicBezTo>
                    <a:pt x="1507640" y="538072"/>
                    <a:pt x="1459213" y="568960"/>
                    <a:pt x="1435620" y="614673"/>
                  </a:cubicBezTo>
                  <a:lnTo>
                    <a:pt x="1433137" y="619615"/>
                  </a:lnTo>
                  <a:lnTo>
                    <a:pt x="1428170" y="615909"/>
                  </a:lnTo>
                  <a:cubicBezTo>
                    <a:pt x="1369809" y="576373"/>
                    <a:pt x="1300273" y="554134"/>
                    <a:pt x="1230736" y="554134"/>
                  </a:cubicBezTo>
                  <a:lnTo>
                    <a:pt x="1378501" y="665329"/>
                  </a:lnTo>
                  <a:lnTo>
                    <a:pt x="1372293" y="673977"/>
                  </a:lnTo>
                  <a:lnTo>
                    <a:pt x="1199693" y="545485"/>
                  </a:lnTo>
                  <a:lnTo>
                    <a:pt x="1214594" y="544250"/>
                  </a:lnTo>
                  <a:cubicBezTo>
                    <a:pt x="1290339" y="540543"/>
                    <a:pt x="1367326" y="561547"/>
                    <a:pt x="1429411" y="603554"/>
                  </a:cubicBezTo>
                  <a:cubicBezTo>
                    <a:pt x="1456729" y="555369"/>
                    <a:pt x="1512607" y="523247"/>
                    <a:pt x="1569726" y="524482"/>
                  </a:cubicBezTo>
                  <a:close/>
                  <a:moveTo>
                    <a:pt x="7786227" y="287781"/>
                  </a:moveTo>
                  <a:lnTo>
                    <a:pt x="7796161" y="289016"/>
                  </a:lnTo>
                  <a:lnTo>
                    <a:pt x="7789952" y="297665"/>
                  </a:lnTo>
                  <a:cubicBezTo>
                    <a:pt x="7761393" y="332259"/>
                    <a:pt x="7752701" y="380443"/>
                    <a:pt x="7763876" y="422450"/>
                  </a:cubicBezTo>
                  <a:lnTo>
                    <a:pt x="7753943" y="424921"/>
                  </a:lnTo>
                  <a:cubicBezTo>
                    <a:pt x="7742767" y="382914"/>
                    <a:pt x="7750217" y="335965"/>
                    <a:pt x="7775052" y="298900"/>
                  </a:cubicBezTo>
                  <a:cubicBezTo>
                    <a:pt x="7724141" y="302607"/>
                    <a:pt x="7675714" y="332259"/>
                    <a:pt x="7652122" y="377972"/>
                  </a:cubicBezTo>
                  <a:lnTo>
                    <a:pt x="7649638" y="382914"/>
                  </a:lnTo>
                  <a:lnTo>
                    <a:pt x="7644671" y="380443"/>
                  </a:lnTo>
                  <a:cubicBezTo>
                    <a:pt x="7586310" y="340907"/>
                    <a:pt x="7516774" y="318668"/>
                    <a:pt x="7447238" y="318668"/>
                  </a:cubicBezTo>
                  <a:lnTo>
                    <a:pt x="7595003" y="428628"/>
                  </a:lnTo>
                  <a:lnTo>
                    <a:pt x="7588794" y="437276"/>
                  </a:lnTo>
                  <a:lnTo>
                    <a:pt x="7416195" y="308784"/>
                  </a:lnTo>
                  <a:lnTo>
                    <a:pt x="7431096" y="307549"/>
                  </a:lnTo>
                  <a:cubicBezTo>
                    <a:pt x="7506840" y="305078"/>
                    <a:pt x="7582585" y="326081"/>
                    <a:pt x="7645913" y="368088"/>
                  </a:cubicBezTo>
                  <a:cubicBezTo>
                    <a:pt x="7673231" y="318668"/>
                    <a:pt x="7729108" y="286546"/>
                    <a:pt x="7786227" y="287781"/>
                  </a:cubicBezTo>
                  <a:close/>
                  <a:moveTo>
                    <a:pt x="11276901" y="92193"/>
                  </a:moveTo>
                  <a:lnTo>
                    <a:pt x="11273177" y="103335"/>
                  </a:lnTo>
                  <a:cubicBezTo>
                    <a:pt x="11252074" y="154093"/>
                    <a:pt x="11252074" y="212280"/>
                    <a:pt x="11273177" y="264276"/>
                  </a:cubicBezTo>
                  <a:lnTo>
                    <a:pt x="11263246" y="267990"/>
                  </a:lnTo>
                  <a:cubicBezTo>
                    <a:pt x="11242143" y="218470"/>
                    <a:pt x="11239660" y="161521"/>
                    <a:pt x="11258281" y="110763"/>
                  </a:cubicBezTo>
                  <a:cubicBezTo>
                    <a:pt x="11203661" y="133047"/>
                    <a:pt x="11157730" y="180091"/>
                    <a:pt x="11139110" y="237040"/>
                  </a:cubicBezTo>
                  <a:lnTo>
                    <a:pt x="11136627" y="244468"/>
                  </a:lnTo>
                  <a:lnTo>
                    <a:pt x="11130421" y="238278"/>
                  </a:lnTo>
                  <a:cubicBezTo>
                    <a:pt x="11091938" y="203614"/>
                    <a:pt x="11047250" y="173901"/>
                    <a:pt x="11001319" y="150379"/>
                  </a:cubicBezTo>
                  <a:cubicBezTo>
                    <a:pt x="11038560" y="187519"/>
                    <a:pt x="11067111" y="234564"/>
                    <a:pt x="11080766" y="286560"/>
                  </a:cubicBezTo>
                  <a:lnTo>
                    <a:pt x="11070835" y="290274"/>
                  </a:lnTo>
                  <a:cubicBezTo>
                    <a:pt x="11053456" y="227136"/>
                    <a:pt x="11016216" y="171425"/>
                    <a:pt x="10964078" y="133047"/>
                  </a:cubicBezTo>
                  <a:lnTo>
                    <a:pt x="10928079" y="105811"/>
                  </a:lnTo>
                  <a:lnTo>
                    <a:pt x="10970285" y="123143"/>
                  </a:lnTo>
                  <a:cubicBezTo>
                    <a:pt x="11028630" y="147903"/>
                    <a:pt x="11083249" y="183805"/>
                    <a:pt x="11131662" y="224660"/>
                  </a:cubicBezTo>
                  <a:cubicBezTo>
                    <a:pt x="11155248" y="166473"/>
                    <a:pt x="11206144" y="116953"/>
                    <a:pt x="11265729" y="95907"/>
                  </a:cubicBezTo>
                  <a:close/>
                  <a:moveTo>
                    <a:pt x="22209970" y="72259"/>
                  </a:moveTo>
                  <a:lnTo>
                    <a:pt x="22221146" y="74735"/>
                  </a:lnTo>
                  <a:cubicBezTo>
                    <a:pt x="22301848" y="85878"/>
                    <a:pt x="22376342" y="127973"/>
                    <a:pt x="22428488" y="191116"/>
                  </a:cubicBezTo>
                  <a:cubicBezTo>
                    <a:pt x="22448352" y="131688"/>
                    <a:pt x="22502982" y="85878"/>
                    <a:pt x="22565060" y="74735"/>
                  </a:cubicBezTo>
                  <a:lnTo>
                    <a:pt x="22576234" y="72259"/>
                  </a:lnTo>
                  <a:lnTo>
                    <a:pt x="22570026" y="82164"/>
                  </a:lnTo>
                  <a:cubicBezTo>
                    <a:pt x="22536504" y="137878"/>
                    <a:pt x="22530296" y="209688"/>
                    <a:pt x="22555128" y="269117"/>
                  </a:cubicBezTo>
                  <a:lnTo>
                    <a:pt x="22543954" y="272831"/>
                  </a:lnTo>
                  <a:cubicBezTo>
                    <a:pt x="22520364" y="214640"/>
                    <a:pt x="22525330" y="144069"/>
                    <a:pt x="22555128" y="88354"/>
                  </a:cubicBezTo>
                  <a:cubicBezTo>
                    <a:pt x="22499256" y="101973"/>
                    <a:pt x="22450836" y="147783"/>
                    <a:pt x="22434696" y="203497"/>
                  </a:cubicBezTo>
                  <a:lnTo>
                    <a:pt x="22432212" y="213402"/>
                  </a:lnTo>
                  <a:lnTo>
                    <a:pt x="22426004" y="204736"/>
                  </a:lnTo>
                  <a:cubicBezTo>
                    <a:pt x="22378824" y="142831"/>
                    <a:pt x="22308054" y="99497"/>
                    <a:pt x="22231078" y="87116"/>
                  </a:cubicBezTo>
                  <a:cubicBezTo>
                    <a:pt x="22269566" y="145307"/>
                    <a:pt x="22306814" y="204736"/>
                    <a:pt x="22341578" y="265402"/>
                  </a:cubicBezTo>
                  <a:lnTo>
                    <a:pt x="22332886" y="271593"/>
                  </a:lnTo>
                  <a:cubicBezTo>
                    <a:pt x="22295640" y="207212"/>
                    <a:pt x="22257150" y="144069"/>
                    <a:pt x="22216178" y="82164"/>
                  </a:cubicBezTo>
                  <a:close/>
                  <a:moveTo>
                    <a:pt x="13959093" y="0"/>
                  </a:moveTo>
                  <a:lnTo>
                    <a:pt x="13970267" y="1238"/>
                  </a:lnTo>
                  <a:cubicBezTo>
                    <a:pt x="14050969" y="12381"/>
                    <a:pt x="14126705" y="54476"/>
                    <a:pt x="14176368" y="118857"/>
                  </a:cubicBezTo>
                  <a:cubicBezTo>
                    <a:pt x="14198716" y="59429"/>
                    <a:pt x="14252103" y="13619"/>
                    <a:pt x="14314182" y="2476"/>
                  </a:cubicBezTo>
                  <a:lnTo>
                    <a:pt x="14325356" y="0"/>
                  </a:lnTo>
                  <a:lnTo>
                    <a:pt x="14319148" y="9905"/>
                  </a:lnTo>
                  <a:cubicBezTo>
                    <a:pt x="14284384" y="65619"/>
                    <a:pt x="14279418" y="136191"/>
                    <a:pt x="14304249" y="196858"/>
                  </a:cubicBezTo>
                  <a:lnTo>
                    <a:pt x="14294317" y="200572"/>
                  </a:lnTo>
                  <a:cubicBezTo>
                    <a:pt x="14269485" y="142381"/>
                    <a:pt x="14273210" y="71810"/>
                    <a:pt x="14304249" y="16095"/>
                  </a:cubicBezTo>
                  <a:cubicBezTo>
                    <a:pt x="14247137" y="29714"/>
                    <a:pt x="14201199" y="74286"/>
                    <a:pt x="14185059" y="130000"/>
                  </a:cubicBezTo>
                  <a:lnTo>
                    <a:pt x="14181334" y="141143"/>
                  </a:lnTo>
                  <a:lnTo>
                    <a:pt x="14175126" y="132477"/>
                  </a:lnTo>
                  <a:cubicBezTo>
                    <a:pt x="14127946" y="70572"/>
                    <a:pt x="14057177" y="27238"/>
                    <a:pt x="13980200" y="13619"/>
                  </a:cubicBezTo>
                  <a:cubicBezTo>
                    <a:pt x="14018688" y="71810"/>
                    <a:pt x="14055935" y="132477"/>
                    <a:pt x="14090699" y="193143"/>
                  </a:cubicBezTo>
                  <a:lnTo>
                    <a:pt x="14082008" y="199334"/>
                  </a:lnTo>
                  <a:cubicBezTo>
                    <a:pt x="14044761" y="134953"/>
                    <a:pt x="14005031" y="70572"/>
                    <a:pt x="13965301" y="9905"/>
                  </a:cubicBezTo>
                  <a:close/>
                </a:path>
              </a:pathLst>
            </a:custGeom>
            <a:solidFill>
              <a:srgbClr val="98BCE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115" name="Freeform 132">
            <a:extLst>
              <a:ext uri="{FF2B5EF4-FFF2-40B4-BE49-F238E27FC236}">
                <a16:creationId xmlns:a16="http://schemas.microsoft.com/office/drawing/2014/main" id="{14255267-3C3C-6F49-9110-ED61D9015C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2473" y="8511410"/>
            <a:ext cx="2246655" cy="1554531"/>
          </a:xfrm>
          <a:custGeom>
            <a:avLst/>
            <a:gdLst>
              <a:gd name="T0" fmla="*/ 1801 w 1802"/>
              <a:gd name="T1" fmla="*/ 209 h 1246"/>
              <a:gd name="T2" fmla="*/ 1801 w 1802"/>
              <a:gd name="T3" fmla="*/ 209 h 1246"/>
              <a:gd name="T4" fmla="*/ 1614 w 1802"/>
              <a:gd name="T5" fmla="*/ 0 h 1246"/>
              <a:gd name="T6" fmla="*/ 945 w 1802"/>
              <a:gd name="T7" fmla="*/ 0 h 1246"/>
              <a:gd name="T8" fmla="*/ 410 w 1802"/>
              <a:gd name="T9" fmla="*/ 0 h 1246"/>
              <a:gd name="T10" fmla="*/ 410 w 1802"/>
              <a:gd name="T11" fmla="*/ 0 h 1246"/>
              <a:gd name="T12" fmla="*/ 247 w 1802"/>
              <a:gd name="T13" fmla="*/ 104 h 1246"/>
              <a:gd name="T14" fmla="*/ 34 w 1802"/>
              <a:gd name="T15" fmla="*/ 518 h 1246"/>
              <a:gd name="T16" fmla="*/ 34 w 1802"/>
              <a:gd name="T17" fmla="*/ 518 h 1246"/>
              <a:gd name="T18" fmla="*/ 34 w 1802"/>
              <a:gd name="T19" fmla="*/ 727 h 1246"/>
              <a:gd name="T20" fmla="*/ 247 w 1802"/>
              <a:gd name="T21" fmla="*/ 1140 h 1246"/>
              <a:gd name="T22" fmla="*/ 247 w 1802"/>
              <a:gd name="T23" fmla="*/ 1140 h 1246"/>
              <a:gd name="T24" fmla="*/ 410 w 1802"/>
              <a:gd name="T25" fmla="*/ 1245 h 1246"/>
              <a:gd name="T26" fmla="*/ 945 w 1802"/>
              <a:gd name="T27" fmla="*/ 1245 h 1246"/>
              <a:gd name="T28" fmla="*/ 947 w 1802"/>
              <a:gd name="T29" fmla="*/ 1243 h 1246"/>
              <a:gd name="T30" fmla="*/ 1614 w 1802"/>
              <a:gd name="T31" fmla="*/ 1243 h 1246"/>
              <a:gd name="T32" fmla="*/ 1614 w 1802"/>
              <a:gd name="T33" fmla="*/ 1243 h 1246"/>
              <a:gd name="T34" fmla="*/ 1801 w 1802"/>
              <a:gd name="T35" fmla="*/ 1033 h 1246"/>
              <a:gd name="T36" fmla="*/ 1801 w 1802"/>
              <a:gd name="T37" fmla="*/ 209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2" h="1246">
                <a:moveTo>
                  <a:pt x="1801" y="209"/>
                </a:moveTo>
                <a:lnTo>
                  <a:pt x="1801" y="209"/>
                </a:lnTo>
                <a:cubicBezTo>
                  <a:pt x="1801" y="94"/>
                  <a:pt x="1717" y="0"/>
                  <a:pt x="1614" y="0"/>
                </a:cubicBezTo>
                <a:lnTo>
                  <a:pt x="945" y="0"/>
                </a:lnTo>
                <a:lnTo>
                  <a:pt x="410" y="0"/>
                </a:lnTo>
                <a:lnTo>
                  <a:pt x="410" y="0"/>
                </a:lnTo>
                <a:cubicBezTo>
                  <a:pt x="342" y="0"/>
                  <a:pt x="281" y="40"/>
                  <a:pt x="247" y="104"/>
                </a:cubicBezTo>
                <a:lnTo>
                  <a:pt x="34" y="518"/>
                </a:lnTo>
                <a:lnTo>
                  <a:pt x="34" y="518"/>
                </a:lnTo>
                <a:cubicBezTo>
                  <a:pt x="0" y="583"/>
                  <a:pt x="0" y="663"/>
                  <a:pt x="34" y="727"/>
                </a:cubicBezTo>
                <a:lnTo>
                  <a:pt x="247" y="1140"/>
                </a:lnTo>
                <a:lnTo>
                  <a:pt x="247" y="1140"/>
                </a:lnTo>
                <a:cubicBezTo>
                  <a:pt x="281" y="1205"/>
                  <a:pt x="342" y="1245"/>
                  <a:pt x="410" y="1245"/>
                </a:cubicBezTo>
                <a:lnTo>
                  <a:pt x="945" y="1245"/>
                </a:lnTo>
                <a:lnTo>
                  <a:pt x="947" y="1243"/>
                </a:lnTo>
                <a:lnTo>
                  <a:pt x="1614" y="1243"/>
                </a:lnTo>
                <a:lnTo>
                  <a:pt x="1614" y="1243"/>
                </a:lnTo>
                <a:cubicBezTo>
                  <a:pt x="1717" y="1243"/>
                  <a:pt x="1801" y="1149"/>
                  <a:pt x="1801" y="1033"/>
                </a:cubicBezTo>
                <a:lnTo>
                  <a:pt x="1801" y="209"/>
                </a:lnTo>
              </a:path>
            </a:pathLst>
          </a:custGeom>
          <a:solidFill>
            <a:srgbClr val="5994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6" name="Freeform 115">
            <a:extLst>
              <a:ext uri="{FF2B5EF4-FFF2-40B4-BE49-F238E27FC236}">
                <a16:creationId xmlns:a16="http://schemas.microsoft.com/office/drawing/2014/main" id="{C20F67AD-9EA9-7443-8798-5DE22588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0654" y="8779609"/>
            <a:ext cx="750724" cy="928040"/>
          </a:xfrm>
          <a:custGeom>
            <a:avLst/>
            <a:gdLst>
              <a:gd name="connsiteX0" fmla="*/ 713179 w 750724"/>
              <a:gd name="connsiteY0" fmla="*/ 837114 h 928040"/>
              <a:gd name="connsiteX1" fmla="*/ 706951 w 750724"/>
              <a:gd name="connsiteY1" fmla="*/ 838359 h 928040"/>
              <a:gd name="connsiteX2" fmla="*/ 639690 w 750724"/>
              <a:gd name="connsiteY2" fmla="*/ 889428 h 928040"/>
              <a:gd name="connsiteX3" fmla="*/ 638445 w 750724"/>
              <a:gd name="connsiteY3" fmla="*/ 891919 h 928040"/>
              <a:gd name="connsiteX4" fmla="*/ 640936 w 750724"/>
              <a:gd name="connsiteY4" fmla="*/ 894410 h 928040"/>
              <a:gd name="connsiteX5" fmla="*/ 642182 w 750724"/>
              <a:gd name="connsiteY5" fmla="*/ 894410 h 928040"/>
              <a:gd name="connsiteX6" fmla="*/ 719407 w 750724"/>
              <a:gd name="connsiteY6" fmla="*/ 860780 h 928040"/>
              <a:gd name="connsiteX7" fmla="*/ 725635 w 750724"/>
              <a:gd name="connsiteY7" fmla="*/ 844587 h 928040"/>
              <a:gd name="connsiteX8" fmla="*/ 716916 w 750724"/>
              <a:gd name="connsiteY8" fmla="*/ 837114 h 928040"/>
              <a:gd name="connsiteX9" fmla="*/ 713179 w 750724"/>
              <a:gd name="connsiteY9" fmla="*/ 837114 h 928040"/>
              <a:gd name="connsiteX10" fmla="*/ 85411 w 750724"/>
              <a:gd name="connsiteY10" fmla="*/ 310237 h 928040"/>
              <a:gd name="connsiteX11" fmla="*/ 50535 w 750724"/>
              <a:gd name="connsiteY11" fmla="*/ 462197 h 928040"/>
              <a:gd name="connsiteX12" fmla="*/ 41816 w 750724"/>
              <a:gd name="connsiteY12" fmla="*/ 473407 h 928040"/>
              <a:gd name="connsiteX13" fmla="*/ 31852 w 750724"/>
              <a:gd name="connsiteY13" fmla="*/ 590491 h 928040"/>
              <a:gd name="connsiteX14" fmla="*/ 54272 w 750724"/>
              <a:gd name="connsiteY14" fmla="*/ 712557 h 928040"/>
              <a:gd name="connsiteX15" fmla="*/ 54272 w 750724"/>
              <a:gd name="connsiteY15" fmla="*/ 864516 h 928040"/>
              <a:gd name="connsiteX16" fmla="*/ 92885 w 750724"/>
              <a:gd name="connsiteY16" fmla="*/ 903129 h 928040"/>
              <a:gd name="connsiteX17" fmla="*/ 120287 w 750724"/>
              <a:gd name="connsiteY17" fmla="*/ 891919 h 928040"/>
              <a:gd name="connsiteX18" fmla="*/ 132743 w 750724"/>
              <a:gd name="connsiteY18" fmla="*/ 864516 h 928040"/>
              <a:gd name="connsiteX19" fmla="*/ 132743 w 750724"/>
              <a:gd name="connsiteY19" fmla="*/ 712557 h 928040"/>
              <a:gd name="connsiteX20" fmla="*/ 106586 w 750724"/>
              <a:gd name="connsiteY20" fmla="*/ 565579 h 928040"/>
              <a:gd name="connsiteX21" fmla="*/ 112814 w 750724"/>
              <a:gd name="connsiteY21" fmla="*/ 550632 h 928040"/>
              <a:gd name="connsiteX22" fmla="*/ 129006 w 750724"/>
              <a:gd name="connsiteY22" fmla="*/ 556860 h 928040"/>
              <a:gd name="connsiteX23" fmla="*/ 168865 w 750724"/>
              <a:gd name="connsiteY23" fmla="*/ 712557 h 928040"/>
              <a:gd name="connsiteX24" fmla="*/ 168865 w 750724"/>
              <a:gd name="connsiteY24" fmla="*/ 864516 h 928040"/>
              <a:gd name="connsiteX25" fmla="*/ 208723 w 750724"/>
              <a:gd name="connsiteY25" fmla="*/ 903129 h 928040"/>
              <a:gd name="connsiteX26" fmla="*/ 248581 w 750724"/>
              <a:gd name="connsiteY26" fmla="*/ 864516 h 928040"/>
              <a:gd name="connsiteX27" fmla="*/ 248581 w 750724"/>
              <a:gd name="connsiteY27" fmla="*/ 712557 h 928040"/>
              <a:gd name="connsiteX28" fmla="*/ 197513 w 750724"/>
              <a:gd name="connsiteY28" fmla="*/ 535686 h 928040"/>
              <a:gd name="connsiteX29" fmla="*/ 190039 w 750724"/>
              <a:gd name="connsiteY29" fmla="*/ 472161 h 928040"/>
              <a:gd name="connsiteX30" fmla="*/ 193776 w 750724"/>
              <a:gd name="connsiteY30" fmla="*/ 458460 h 928040"/>
              <a:gd name="connsiteX31" fmla="*/ 85411 w 750724"/>
              <a:gd name="connsiteY31" fmla="*/ 310237 h 928040"/>
              <a:gd name="connsiteX32" fmla="*/ 135234 w 750724"/>
              <a:gd name="connsiteY32" fmla="*/ 190662 h 928040"/>
              <a:gd name="connsiteX33" fmla="*/ 85411 w 750724"/>
              <a:gd name="connsiteY33" fmla="*/ 245468 h 928040"/>
              <a:gd name="connsiteX34" fmla="*/ 85411 w 750724"/>
              <a:gd name="connsiteY34" fmla="*/ 247959 h 928040"/>
              <a:gd name="connsiteX35" fmla="*/ 85411 w 750724"/>
              <a:gd name="connsiteY35" fmla="*/ 255432 h 928040"/>
              <a:gd name="connsiteX36" fmla="*/ 90394 w 750724"/>
              <a:gd name="connsiteY36" fmla="*/ 269133 h 928040"/>
              <a:gd name="connsiteX37" fmla="*/ 91639 w 750724"/>
              <a:gd name="connsiteY37" fmla="*/ 270379 h 928040"/>
              <a:gd name="connsiteX38" fmla="*/ 216196 w 750724"/>
              <a:gd name="connsiteY38" fmla="*/ 447250 h 928040"/>
              <a:gd name="connsiteX39" fmla="*/ 217442 w 750724"/>
              <a:gd name="connsiteY39" fmla="*/ 448496 h 928040"/>
              <a:gd name="connsiteX40" fmla="*/ 298404 w 750724"/>
              <a:gd name="connsiteY40" fmla="*/ 514511 h 928040"/>
              <a:gd name="connsiteX41" fmla="*/ 325807 w 750724"/>
              <a:gd name="connsiteY41" fmla="*/ 519493 h 928040"/>
              <a:gd name="connsiteX42" fmla="*/ 353209 w 750724"/>
              <a:gd name="connsiteY42" fmla="*/ 500810 h 928040"/>
              <a:gd name="connsiteX43" fmla="*/ 356946 w 750724"/>
              <a:gd name="connsiteY43" fmla="*/ 470916 h 928040"/>
              <a:gd name="connsiteX44" fmla="*/ 339508 w 750724"/>
              <a:gd name="connsiteY44" fmla="*/ 447250 h 928040"/>
              <a:gd name="connsiteX45" fmla="*/ 173847 w 750724"/>
              <a:gd name="connsiteY45" fmla="*/ 256678 h 928040"/>
              <a:gd name="connsiteX46" fmla="*/ 177584 w 750724"/>
              <a:gd name="connsiteY46" fmla="*/ 239240 h 928040"/>
              <a:gd name="connsiteX47" fmla="*/ 193776 w 750724"/>
              <a:gd name="connsiteY47" fmla="*/ 244222 h 928040"/>
              <a:gd name="connsiteX48" fmla="*/ 337017 w 750724"/>
              <a:gd name="connsiteY48" fmla="*/ 416111 h 928040"/>
              <a:gd name="connsiteX49" fmla="*/ 236125 w 750724"/>
              <a:gd name="connsiteY49" fmla="*/ 215574 h 928040"/>
              <a:gd name="connsiteX50" fmla="*/ 182566 w 750724"/>
              <a:gd name="connsiteY50" fmla="*/ 190662 h 928040"/>
              <a:gd name="connsiteX51" fmla="*/ 132743 w 750724"/>
              <a:gd name="connsiteY51" fmla="*/ 165751 h 928040"/>
              <a:gd name="connsiteX52" fmla="*/ 133989 w 750724"/>
              <a:gd name="connsiteY52" fmla="*/ 165751 h 928040"/>
              <a:gd name="connsiteX53" fmla="*/ 182566 w 750724"/>
              <a:gd name="connsiteY53" fmla="*/ 165751 h 928040"/>
              <a:gd name="connsiteX54" fmla="*/ 259791 w 750724"/>
              <a:gd name="connsiteY54" fmla="*/ 208100 h 928040"/>
              <a:gd name="connsiteX55" fmla="*/ 371893 w 750724"/>
              <a:gd name="connsiteY55" fmla="*/ 424830 h 928040"/>
              <a:gd name="connsiteX56" fmla="*/ 383103 w 750724"/>
              <a:gd name="connsiteY56" fmla="*/ 493336 h 928040"/>
              <a:gd name="connsiteX57" fmla="*/ 373138 w 750724"/>
              <a:gd name="connsiteY57" fmla="*/ 518248 h 928040"/>
              <a:gd name="connsiteX58" fmla="*/ 623498 w 750724"/>
              <a:gd name="connsiteY58" fmla="*/ 870744 h 928040"/>
              <a:gd name="connsiteX59" fmla="*/ 624744 w 750724"/>
              <a:gd name="connsiteY59" fmla="*/ 869499 h 928040"/>
              <a:gd name="connsiteX60" fmla="*/ 692004 w 750724"/>
              <a:gd name="connsiteY60" fmla="*/ 819676 h 928040"/>
              <a:gd name="connsiteX61" fmla="*/ 724389 w 750724"/>
              <a:gd name="connsiteY61" fmla="*/ 813448 h 928040"/>
              <a:gd name="connsiteX62" fmla="*/ 748055 w 750724"/>
              <a:gd name="connsiteY62" fmla="*/ 835868 h 928040"/>
              <a:gd name="connsiteX63" fmla="*/ 728126 w 750724"/>
              <a:gd name="connsiteY63" fmla="*/ 884445 h 928040"/>
              <a:gd name="connsiteX64" fmla="*/ 652146 w 750724"/>
              <a:gd name="connsiteY64" fmla="*/ 916830 h 928040"/>
              <a:gd name="connsiteX65" fmla="*/ 640936 w 750724"/>
              <a:gd name="connsiteY65" fmla="*/ 919321 h 928040"/>
              <a:gd name="connsiteX66" fmla="*/ 623498 w 750724"/>
              <a:gd name="connsiteY66" fmla="*/ 911848 h 928040"/>
              <a:gd name="connsiteX67" fmla="*/ 617270 w 750724"/>
              <a:gd name="connsiteY67" fmla="*/ 904375 h 928040"/>
              <a:gd name="connsiteX68" fmla="*/ 354455 w 750724"/>
              <a:gd name="connsiteY68" fmla="*/ 533194 h 928040"/>
              <a:gd name="connsiteX69" fmla="*/ 330789 w 750724"/>
              <a:gd name="connsiteY69" fmla="*/ 543159 h 928040"/>
              <a:gd name="connsiteX70" fmla="*/ 318333 w 750724"/>
              <a:gd name="connsiteY70" fmla="*/ 544405 h 928040"/>
              <a:gd name="connsiteX71" fmla="*/ 284703 w 750724"/>
              <a:gd name="connsiteY71" fmla="*/ 535686 h 928040"/>
              <a:gd name="connsiteX72" fmla="*/ 212460 w 750724"/>
              <a:gd name="connsiteY72" fmla="*/ 478389 h 928040"/>
              <a:gd name="connsiteX73" fmla="*/ 218687 w 750724"/>
              <a:gd name="connsiteY73" fmla="*/ 523230 h 928040"/>
              <a:gd name="connsiteX74" fmla="*/ 272247 w 750724"/>
              <a:gd name="connsiteY74" fmla="*/ 712557 h 928040"/>
              <a:gd name="connsiteX75" fmla="*/ 272247 w 750724"/>
              <a:gd name="connsiteY75" fmla="*/ 864516 h 928040"/>
              <a:gd name="connsiteX76" fmla="*/ 208723 w 750724"/>
              <a:gd name="connsiteY76" fmla="*/ 928040 h 928040"/>
              <a:gd name="connsiteX77" fmla="*/ 150181 w 750724"/>
              <a:gd name="connsiteY77" fmla="*/ 890673 h 928040"/>
              <a:gd name="connsiteX78" fmla="*/ 92885 w 750724"/>
              <a:gd name="connsiteY78" fmla="*/ 928040 h 928040"/>
              <a:gd name="connsiteX79" fmla="*/ 29361 w 750724"/>
              <a:gd name="connsiteY79" fmla="*/ 864516 h 928040"/>
              <a:gd name="connsiteX80" fmla="*/ 29361 w 750724"/>
              <a:gd name="connsiteY80" fmla="*/ 712557 h 928040"/>
              <a:gd name="connsiteX81" fmla="*/ 9432 w 750724"/>
              <a:gd name="connsiteY81" fmla="*/ 597964 h 928040"/>
              <a:gd name="connsiteX82" fmla="*/ 21887 w 750724"/>
              <a:gd name="connsiteY82" fmla="*/ 460951 h 928040"/>
              <a:gd name="connsiteX83" fmla="*/ 28115 w 750724"/>
              <a:gd name="connsiteY83" fmla="*/ 449741 h 928040"/>
              <a:gd name="connsiteX84" fmla="*/ 61746 w 750724"/>
              <a:gd name="connsiteY84" fmla="*/ 256678 h 928040"/>
              <a:gd name="connsiteX85" fmla="*/ 61746 w 750724"/>
              <a:gd name="connsiteY85" fmla="*/ 241731 h 928040"/>
              <a:gd name="connsiteX86" fmla="*/ 132743 w 750724"/>
              <a:gd name="connsiteY86" fmla="*/ 165751 h 928040"/>
              <a:gd name="connsiteX87" fmla="*/ 212306 w 750724"/>
              <a:gd name="connsiteY87" fmla="*/ 24478 h 928040"/>
              <a:gd name="connsiteX88" fmla="*/ 174182 w 750724"/>
              <a:gd name="connsiteY88" fmla="*/ 45921 h 928040"/>
              <a:gd name="connsiteX89" fmla="*/ 161885 w 750724"/>
              <a:gd name="connsiteY89" fmla="*/ 88807 h 928040"/>
              <a:gd name="connsiteX90" fmla="*/ 182791 w 750724"/>
              <a:gd name="connsiteY90" fmla="*/ 126647 h 928040"/>
              <a:gd name="connsiteX91" fmla="*/ 223374 w 750724"/>
              <a:gd name="connsiteY91" fmla="*/ 139261 h 928040"/>
              <a:gd name="connsiteX92" fmla="*/ 261497 w 750724"/>
              <a:gd name="connsiteY92" fmla="*/ 117818 h 928040"/>
              <a:gd name="connsiteX93" fmla="*/ 273795 w 750724"/>
              <a:gd name="connsiteY93" fmla="*/ 74932 h 928040"/>
              <a:gd name="connsiteX94" fmla="*/ 217225 w 750724"/>
              <a:gd name="connsiteY94" fmla="*/ 24478 h 928040"/>
              <a:gd name="connsiteX95" fmla="*/ 212306 w 750724"/>
              <a:gd name="connsiteY95" fmla="*/ 24478 h 928040"/>
              <a:gd name="connsiteX96" fmla="*/ 208616 w 750724"/>
              <a:gd name="connsiteY96" fmla="*/ 512 h 928040"/>
              <a:gd name="connsiteX97" fmla="*/ 297161 w 750724"/>
              <a:gd name="connsiteY97" fmla="*/ 73671 h 928040"/>
              <a:gd name="connsiteX98" fmla="*/ 279944 w 750724"/>
              <a:gd name="connsiteY98" fmla="*/ 132954 h 928040"/>
              <a:gd name="connsiteX99" fmla="*/ 227063 w 750724"/>
              <a:gd name="connsiteY99" fmla="*/ 163226 h 928040"/>
              <a:gd name="connsiteX100" fmla="*/ 217225 w 750724"/>
              <a:gd name="connsiteY100" fmla="*/ 164488 h 928040"/>
              <a:gd name="connsiteX101" fmla="*/ 168033 w 750724"/>
              <a:gd name="connsiteY101" fmla="*/ 146829 h 928040"/>
              <a:gd name="connsiteX102" fmla="*/ 137289 w 750724"/>
              <a:gd name="connsiteY102" fmla="*/ 91329 h 928040"/>
              <a:gd name="connsiteX103" fmla="*/ 155736 w 750724"/>
              <a:gd name="connsiteY103" fmla="*/ 30785 h 928040"/>
              <a:gd name="connsiteX104" fmla="*/ 208616 w 750724"/>
              <a:gd name="connsiteY104" fmla="*/ 512 h 92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750724" h="928040">
                <a:moveTo>
                  <a:pt x="713179" y="837114"/>
                </a:moveTo>
                <a:cubicBezTo>
                  <a:pt x="711934" y="837114"/>
                  <a:pt x="709442" y="837114"/>
                  <a:pt x="706951" y="838359"/>
                </a:cubicBezTo>
                <a:lnTo>
                  <a:pt x="639690" y="889428"/>
                </a:lnTo>
                <a:cubicBezTo>
                  <a:pt x="638445" y="890673"/>
                  <a:pt x="638445" y="890673"/>
                  <a:pt x="638445" y="891919"/>
                </a:cubicBezTo>
                <a:lnTo>
                  <a:pt x="640936" y="894410"/>
                </a:lnTo>
                <a:cubicBezTo>
                  <a:pt x="640936" y="894410"/>
                  <a:pt x="640936" y="894410"/>
                  <a:pt x="642182" y="894410"/>
                </a:cubicBezTo>
                <a:lnTo>
                  <a:pt x="719407" y="860780"/>
                </a:lnTo>
                <a:cubicBezTo>
                  <a:pt x="725635" y="858288"/>
                  <a:pt x="728126" y="850815"/>
                  <a:pt x="725635" y="844587"/>
                </a:cubicBezTo>
                <a:cubicBezTo>
                  <a:pt x="724389" y="842096"/>
                  <a:pt x="720653" y="838359"/>
                  <a:pt x="716916" y="837114"/>
                </a:cubicBezTo>
                <a:cubicBezTo>
                  <a:pt x="716916" y="837114"/>
                  <a:pt x="714425" y="837114"/>
                  <a:pt x="713179" y="837114"/>
                </a:cubicBezTo>
                <a:close/>
                <a:moveTo>
                  <a:pt x="85411" y="310237"/>
                </a:moveTo>
                <a:cubicBezTo>
                  <a:pt x="82920" y="362551"/>
                  <a:pt x="75447" y="417356"/>
                  <a:pt x="50535" y="462197"/>
                </a:cubicBezTo>
                <a:lnTo>
                  <a:pt x="41816" y="473407"/>
                </a:lnTo>
                <a:cubicBezTo>
                  <a:pt x="23133" y="509529"/>
                  <a:pt x="19396" y="551878"/>
                  <a:pt x="31852" y="590491"/>
                </a:cubicBezTo>
                <a:cubicBezTo>
                  <a:pt x="45553" y="631595"/>
                  <a:pt x="54272" y="676435"/>
                  <a:pt x="54272" y="712557"/>
                </a:cubicBezTo>
                <a:lnTo>
                  <a:pt x="54272" y="864516"/>
                </a:lnTo>
                <a:cubicBezTo>
                  <a:pt x="54272" y="885691"/>
                  <a:pt x="71710" y="903129"/>
                  <a:pt x="92885" y="903129"/>
                </a:cubicBezTo>
                <a:cubicBezTo>
                  <a:pt x="102849" y="903129"/>
                  <a:pt x="114060" y="899392"/>
                  <a:pt x="120287" y="891919"/>
                </a:cubicBezTo>
                <a:cubicBezTo>
                  <a:pt x="129006" y="884445"/>
                  <a:pt x="132743" y="874481"/>
                  <a:pt x="132743" y="864516"/>
                </a:cubicBezTo>
                <a:lnTo>
                  <a:pt x="132743" y="712557"/>
                </a:lnTo>
                <a:cubicBezTo>
                  <a:pt x="132743" y="668962"/>
                  <a:pt x="122779" y="614157"/>
                  <a:pt x="106586" y="565579"/>
                </a:cubicBezTo>
                <a:cubicBezTo>
                  <a:pt x="105341" y="559351"/>
                  <a:pt x="106586" y="553124"/>
                  <a:pt x="112814" y="550632"/>
                </a:cubicBezTo>
                <a:cubicBezTo>
                  <a:pt x="119042" y="546896"/>
                  <a:pt x="126515" y="550632"/>
                  <a:pt x="129006" y="556860"/>
                </a:cubicBezTo>
                <a:cubicBezTo>
                  <a:pt x="142708" y="586754"/>
                  <a:pt x="168865" y="670207"/>
                  <a:pt x="168865" y="712557"/>
                </a:cubicBezTo>
                <a:lnTo>
                  <a:pt x="168865" y="864516"/>
                </a:lnTo>
                <a:cubicBezTo>
                  <a:pt x="168865" y="885691"/>
                  <a:pt x="186303" y="903129"/>
                  <a:pt x="208723" y="903129"/>
                </a:cubicBezTo>
                <a:cubicBezTo>
                  <a:pt x="231143" y="903129"/>
                  <a:pt x="248581" y="885691"/>
                  <a:pt x="248581" y="864516"/>
                </a:cubicBezTo>
                <a:lnTo>
                  <a:pt x="248581" y="712557"/>
                </a:lnTo>
                <a:cubicBezTo>
                  <a:pt x="248581" y="652769"/>
                  <a:pt x="231143" y="594227"/>
                  <a:pt x="197513" y="535686"/>
                </a:cubicBezTo>
                <a:cubicBezTo>
                  <a:pt x="186303" y="517002"/>
                  <a:pt x="183811" y="493336"/>
                  <a:pt x="190039" y="472161"/>
                </a:cubicBezTo>
                <a:lnTo>
                  <a:pt x="193776" y="458460"/>
                </a:lnTo>
                <a:cubicBezTo>
                  <a:pt x="143953" y="407392"/>
                  <a:pt x="106586" y="348850"/>
                  <a:pt x="85411" y="310237"/>
                </a:cubicBezTo>
                <a:close/>
                <a:moveTo>
                  <a:pt x="135234" y="190662"/>
                </a:moveTo>
                <a:cubicBezTo>
                  <a:pt x="106586" y="193154"/>
                  <a:pt x="85411" y="218065"/>
                  <a:pt x="85411" y="245468"/>
                </a:cubicBezTo>
                <a:lnTo>
                  <a:pt x="85411" y="247959"/>
                </a:lnTo>
                <a:lnTo>
                  <a:pt x="85411" y="255432"/>
                </a:lnTo>
                <a:cubicBezTo>
                  <a:pt x="87903" y="262906"/>
                  <a:pt x="90394" y="269133"/>
                  <a:pt x="90394" y="269133"/>
                </a:cubicBezTo>
                <a:lnTo>
                  <a:pt x="91639" y="270379"/>
                </a:lnTo>
                <a:cubicBezTo>
                  <a:pt x="106586" y="300273"/>
                  <a:pt x="150181" y="379989"/>
                  <a:pt x="216196" y="447250"/>
                </a:cubicBezTo>
                <a:cubicBezTo>
                  <a:pt x="216196" y="448496"/>
                  <a:pt x="217442" y="448496"/>
                  <a:pt x="217442" y="448496"/>
                </a:cubicBezTo>
                <a:cubicBezTo>
                  <a:pt x="241108" y="473407"/>
                  <a:pt x="268510" y="495827"/>
                  <a:pt x="298404" y="514511"/>
                </a:cubicBezTo>
                <a:cubicBezTo>
                  <a:pt x="307123" y="519493"/>
                  <a:pt x="317088" y="521984"/>
                  <a:pt x="325807" y="519493"/>
                </a:cubicBezTo>
                <a:cubicBezTo>
                  <a:pt x="337017" y="517002"/>
                  <a:pt x="346981" y="510774"/>
                  <a:pt x="353209" y="500810"/>
                </a:cubicBezTo>
                <a:cubicBezTo>
                  <a:pt x="358191" y="492091"/>
                  <a:pt x="360683" y="482126"/>
                  <a:pt x="356946" y="470916"/>
                </a:cubicBezTo>
                <a:cubicBezTo>
                  <a:pt x="354455" y="460951"/>
                  <a:pt x="348227" y="452232"/>
                  <a:pt x="339508" y="447250"/>
                </a:cubicBezTo>
                <a:cubicBezTo>
                  <a:pt x="261037" y="398673"/>
                  <a:pt x="201249" y="307746"/>
                  <a:pt x="173847" y="256678"/>
                </a:cubicBezTo>
                <a:cubicBezTo>
                  <a:pt x="170110" y="250450"/>
                  <a:pt x="171356" y="242976"/>
                  <a:pt x="177584" y="239240"/>
                </a:cubicBezTo>
                <a:cubicBezTo>
                  <a:pt x="183811" y="236749"/>
                  <a:pt x="191285" y="239240"/>
                  <a:pt x="193776" y="244222"/>
                </a:cubicBezTo>
                <a:cubicBezTo>
                  <a:pt x="214951" y="280344"/>
                  <a:pt x="268510" y="366288"/>
                  <a:pt x="337017" y="416111"/>
                </a:cubicBezTo>
                <a:cubicBezTo>
                  <a:pt x="272247" y="317711"/>
                  <a:pt x="236125" y="216819"/>
                  <a:pt x="236125" y="215574"/>
                </a:cubicBezTo>
                <a:cubicBezTo>
                  <a:pt x="231143" y="198136"/>
                  <a:pt x="214951" y="190662"/>
                  <a:pt x="182566" y="190662"/>
                </a:cubicBezTo>
                <a:close/>
                <a:moveTo>
                  <a:pt x="132743" y="165751"/>
                </a:moveTo>
                <a:lnTo>
                  <a:pt x="133989" y="165751"/>
                </a:lnTo>
                <a:lnTo>
                  <a:pt x="182566" y="165751"/>
                </a:lnTo>
                <a:cubicBezTo>
                  <a:pt x="212460" y="165751"/>
                  <a:pt x="247336" y="170733"/>
                  <a:pt x="259791" y="208100"/>
                </a:cubicBezTo>
                <a:cubicBezTo>
                  <a:pt x="259791" y="209346"/>
                  <a:pt x="299650" y="323939"/>
                  <a:pt x="371893" y="424830"/>
                </a:cubicBezTo>
                <a:cubicBezTo>
                  <a:pt x="385594" y="443513"/>
                  <a:pt x="390576" y="470916"/>
                  <a:pt x="383103" y="493336"/>
                </a:cubicBezTo>
                <a:cubicBezTo>
                  <a:pt x="383103" y="498318"/>
                  <a:pt x="380612" y="507037"/>
                  <a:pt x="373138" y="518248"/>
                </a:cubicBezTo>
                <a:lnTo>
                  <a:pt x="623498" y="870744"/>
                </a:lnTo>
                <a:cubicBezTo>
                  <a:pt x="624744" y="870744"/>
                  <a:pt x="624744" y="869499"/>
                  <a:pt x="624744" y="869499"/>
                </a:cubicBezTo>
                <a:lnTo>
                  <a:pt x="692004" y="819676"/>
                </a:lnTo>
                <a:cubicBezTo>
                  <a:pt x="701969" y="813448"/>
                  <a:pt x="713179" y="810957"/>
                  <a:pt x="724389" y="813448"/>
                </a:cubicBezTo>
                <a:cubicBezTo>
                  <a:pt x="734354" y="817185"/>
                  <a:pt x="743073" y="824658"/>
                  <a:pt x="748055" y="835868"/>
                </a:cubicBezTo>
                <a:cubicBezTo>
                  <a:pt x="755529" y="853306"/>
                  <a:pt x="746810" y="875726"/>
                  <a:pt x="728126" y="884445"/>
                </a:cubicBezTo>
                <a:lnTo>
                  <a:pt x="652146" y="916830"/>
                </a:lnTo>
                <a:cubicBezTo>
                  <a:pt x="648409" y="918076"/>
                  <a:pt x="644673" y="919321"/>
                  <a:pt x="640936" y="919321"/>
                </a:cubicBezTo>
                <a:cubicBezTo>
                  <a:pt x="634708" y="919321"/>
                  <a:pt x="628480" y="916830"/>
                  <a:pt x="623498" y="911848"/>
                </a:cubicBezTo>
                <a:cubicBezTo>
                  <a:pt x="621007" y="909357"/>
                  <a:pt x="618516" y="908111"/>
                  <a:pt x="617270" y="904375"/>
                </a:cubicBezTo>
                <a:lnTo>
                  <a:pt x="354455" y="533194"/>
                </a:lnTo>
                <a:cubicBezTo>
                  <a:pt x="346981" y="538177"/>
                  <a:pt x="339508" y="541913"/>
                  <a:pt x="330789" y="543159"/>
                </a:cubicBezTo>
                <a:cubicBezTo>
                  <a:pt x="327052" y="544405"/>
                  <a:pt x="323315" y="544405"/>
                  <a:pt x="318333" y="544405"/>
                </a:cubicBezTo>
                <a:cubicBezTo>
                  <a:pt x="307123" y="544405"/>
                  <a:pt x="295913" y="541913"/>
                  <a:pt x="284703" y="535686"/>
                </a:cubicBezTo>
                <a:cubicBezTo>
                  <a:pt x="259791" y="519493"/>
                  <a:pt x="234880" y="499564"/>
                  <a:pt x="212460" y="478389"/>
                </a:cubicBezTo>
                <a:cubicBezTo>
                  <a:pt x="209968" y="493336"/>
                  <a:pt x="211214" y="509529"/>
                  <a:pt x="218687" y="523230"/>
                </a:cubicBezTo>
                <a:cubicBezTo>
                  <a:pt x="254809" y="585508"/>
                  <a:pt x="272247" y="649033"/>
                  <a:pt x="272247" y="712557"/>
                </a:cubicBezTo>
                <a:lnTo>
                  <a:pt x="272247" y="864516"/>
                </a:lnTo>
                <a:cubicBezTo>
                  <a:pt x="272247" y="899392"/>
                  <a:pt x="243599" y="928040"/>
                  <a:pt x="208723" y="928040"/>
                </a:cubicBezTo>
                <a:cubicBezTo>
                  <a:pt x="183811" y="928040"/>
                  <a:pt x="161391" y="913094"/>
                  <a:pt x="150181" y="890673"/>
                </a:cubicBezTo>
                <a:cubicBezTo>
                  <a:pt x="140217" y="913094"/>
                  <a:pt x="119042" y="928040"/>
                  <a:pt x="92885" y="928040"/>
                </a:cubicBezTo>
                <a:cubicBezTo>
                  <a:pt x="58009" y="928040"/>
                  <a:pt x="29361" y="899392"/>
                  <a:pt x="29361" y="864516"/>
                </a:cubicBezTo>
                <a:lnTo>
                  <a:pt x="29361" y="712557"/>
                </a:lnTo>
                <a:cubicBezTo>
                  <a:pt x="29361" y="678926"/>
                  <a:pt x="21887" y="636577"/>
                  <a:pt x="9432" y="597964"/>
                </a:cubicBezTo>
                <a:cubicBezTo>
                  <a:pt x="-6761" y="553124"/>
                  <a:pt x="-1779" y="503301"/>
                  <a:pt x="21887" y="460951"/>
                </a:cubicBezTo>
                <a:lnTo>
                  <a:pt x="28115" y="449741"/>
                </a:lnTo>
                <a:cubicBezTo>
                  <a:pt x="60500" y="394936"/>
                  <a:pt x="61746" y="317711"/>
                  <a:pt x="61746" y="256678"/>
                </a:cubicBezTo>
                <a:cubicBezTo>
                  <a:pt x="61746" y="251695"/>
                  <a:pt x="60500" y="246713"/>
                  <a:pt x="61746" y="241731"/>
                </a:cubicBezTo>
                <a:cubicBezTo>
                  <a:pt x="64237" y="201873"/>
                  <a:pt x="94130" y="170733"/>
                  <a:pt x="132743" y="165751"/>
                </a:cubicBezTo>
                <a:close/>
                <a:moveTo>
                  <a:pt x="212306" y="24478"/>
                </a:moveTo>
                <a:cubicBezTo>
                  <a:pt x="196319" y="27001"/>
                  <a:pt x="182791" y="33307"/>
                  <a:pt x="174182" y="45921"/>
                </a:cubicBezTo>
                <a:cubicBezTo>
                  <a:pt x="164344" y="57273"/>
                  <a:pt x="160655" y="73671"/>
                  <a:pt x="161885" y="88807"/>
                </a:cubicBezTo>
                <a:cubicBezTo>
                  <a:pt x="163114" y="103943"/>
                  <a:pt x="170493" y="116556"/>
                  <a:pt x="182791" y="126647"/>
                </a:cubicBezTo>
                <a:cubicBezTo>
                  <a:pt x="193859" y="136738"/>
                  <a:pt x="209846" y="140522"/>
                  <a:pt x="223374" y="139261"/>
                </a:cubicBezTo>
                <a:cubicBezTo>
                  <a:pt x="238131" y="137999"/>
                  <a:pt x="251659" y="130431"/>
                  <a:pt x="261497" y="117818"/>
                </a:cubicBezTo>
                <a:cubicBezTo>
                  <a:pt x="271335" y="106466"/>
                  <a:pt x="276254" y="91329"/>
                  <a:pt x="273795" y="74932"/>
                </a:cubicBezTo>
                <a:cubicBezTo>
                  <a:pt x="270106" y="45921"/>
                  <a:pt x="246740" y="24478"/>
                  <a:pt x="217225" y="24478"/>
                </a:cubicBezTo>
                <a:cubicBezTo>
                  <a:pt x="214765" y="24478"/>
                  <a:pt x="213535" y="24478"/>
                  <a:pt x="212306" y="24478"/>
                </a:cubicBezTo>
                <a:close/>
                <a:moveTo>
                  <a:pt x="208616" y="512"/>
                </a:moveTo>
                <a:cubicBezTo>
                  <a:pt x="252889" y="-4533"/>
                  <a:pt x="292242" y="28262"/>
                  <a:pt x="297161" y="73671"/>
                </a:cubicBezTo>
                <a:cubicBezTo>
                  <a:pt x="299620" y="95114"/>
                  <a:pt x="293471" y="116556"/>
                  <a:pt x="279944" y="132954"/>
                </a:cubicBezTo>
                <a:cubicBezTo>
                  <a:pt x="267646" y="150613"/>
                  <a:pt x="247969" y="160704"/>
                  <a:pt x="227063" y="163226"/>
                </a:cubicBezTo>
                <a:cubicBezTo>
                  <a:pt x="223374" y="164488"/>
                  <a:pt x="220914" y="164488"/>
                  <a:pt x="217225" y="164488"/>
                </a:cubicBezTo>
                <a:cubicBezTo>
                  <a:pt x="200008" y="164488"/>
                  <a:pt x="182791" y="158181"/>
                  <a:pt x="168033" y="146829"/>
                </a:cubicBezTo>
                <a:cubicBezTo>
                  <a:pt x="150817" y="131693"/>
                  <a:pt x="139748" y="112772"/>
                  <a:pt x="137289" y="91329"/>
                </a:cubicBezTo>
                <a:cubicBezTo>
                  <a:pt x="136059" y="68625"/>
                  <a:pt x="142208" y="47182"/>
                  <a:pt x="155736" y="30785"/>
                </a:cubicBezTo>
                <a:cubicBezTo>
                  <a:pt x="169263" y="14387"/>
                  <a:pt x="187710" y="3035"/>
                  <a:pt x="208616" y="5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7" name="Freeform 206">
            <a:extLst>
              <a:ext uri="{FF2B5EF4-FFF2-40B4-BE49-F238E27FC236}">
                <a16:creationId xmlns:a16="http://schemas.microsoft.com/office/drawing/2014/main" id="{662081B4-5A9C-504A-BE72-608B98763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2473" y="10823982"/>
            <a:ext cx="2246655" cy="1554533"/>
          </a:xfrm>
          <a:custGeom>
            <a:avLst/>
            <a:gdLst>
              <a:gd name="T0" fmla="*/ 1801 w 1802"/>
              <a:gd name="T1" fmla="*/ 209 h 1246"/>
              <a:gd name="T2" fmla="*/ 1801 w 1802"/>
              <a:gd name="T3" fmla="*/ 209 h 1246"/>
              <a:gd name="T4" fmla="*/ 1614 w 1802"/>
              <a:gd name="T5" fmla="*/ 0 h 1246"/>
              <a:gd name="T6" fmla="*/ 945 w 1802"/>
              <a:gd name="T7" fmla="*/ 0 h 1246"/>
              <a:gd name="T8" fmla="*/ 410 w 1802"/>
              <a:gd name="T9" fmla="*/ 0 h 1246"/>
              <a:gd name="T10" fmla="*/ 410 w 1802"/>
              <a:gd name="T11" fmla="*/ 0 h 1246"/>
              <a:gd name="T12" fmla="*/ 247 w 1802"/>
              <a:gd name="T13" fmla="*/ 105 h 1246"/>
              <a:gd name="T14" fmla="*/ 34 w 1802"/>
              <a:gd name="T15" fmla="*/ 518 h 1246"/>
              <a:gd name="T16" fmla="*/ 34 w 1802"/>
              <a:gd name="T17" fmla="*/ 518 h 1246"/>
              <a:gd name="T18" fmla="*/ 34 w 1802"/>
              <a:gd name="T19" fmla="*/ 727 h 1246"/>
              <a:gd name="T20" fmla="*/ 247 w 1802"/>
              <a:gd name="T21" fmla="*/ 1141 h 1246"/>
              <a:gd name="T22" fmla="*/ 247 w 1802"/>
              <a:gd name="T23" fmla="*/ 1141 h 1246"/>
              <a:gd name="T24" fmla="*/ 410 w 1802"/>
              <a:gd name="T25" fmla="*/ 1245 h 1246"/>
              <a:gd name="T26" fmla="*/ 945 w 1802"/>
              <a:gd name="T27" fmla="*/ 1245 h 1246"/>
              <a:gd name="T28" fmla="*/ 947 w 1802"/>
              <a:gd name="T29" fmla="*/ 1243 h 1246"/>
              <a:gd name="T30" fmla="*/ 1614 w 1802"/>
              <a:gd name="T31" fmla="*/ 1243 h 1246"/>
              <a:gd name="T32" fmla="*/ 1614 w 1802"/>
              <a:gd name="T33" fmla="*/ 1243 h 1246"/>
              <a:gd name="T34" fmla="*/ 1801 w 1802"/>
              <a:gd name="T35" fmla="*/ 1033 h 1246"/>
              <a:gd name="T36" fmla="*/ 1801 w 1802"/>
              <a:gd name="T37" fmla="*/ 209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2" h="1246">
                <a:moveTo>
                  <a:pt x="1801" y="209"/>
                </a:moveTo>
                <a:lnTo>
                  <a:pt x="1801" y="209"/>
                </a:lnTo>
                <a:cubicBezTo>
                  <a:pt x="1801" y="94"/>
                  <a:pt x="1717" y="0"/>
                  <a:pt x="1614" y="0"/>
                </a:cubicBezTo>
                <a:lnTo>
                  <a:pt x="945" y="0"/>
                </a:lnTo>
                <a:lnTo>
                  <a:pt x="410" y="0"/>
                </a:lnTo>
                <a:lnTo>
                  <a:pt x="410" y="0"/>
                </a:lnTo>
                <a:cubicBezTo>
                  <a:pt x="342" y="0"/>
                  <a:pt x="281" y="40"/>
                  <a:pt x="247" y="105"/>
                </a:cubicBezTo>
                <a:lnTo>
                  <a:pt x="34" y="518"/>
                </a:lnTo>
                <a:lnTo>
                  <a:pt x="34" y="518"/>
                </a:lnTo>
                <a:cubicBezTo>
                  <a:pt x="0" y="583"/>
                  <a:pt x="0" y="663"/>
                  <a:pt x="34" y="727"/>
                </a:cubicBezTo>
                <a:lnTo>
                  <a:pt x="247" y="1141"/>
                </a:lnTo>
                <a:lnTo>
                  <a:pt x="247" y="1141"/>
                </a:lnTo>
                <a:cubicBezTo>
                  <a:pt x="281" y="1205"/>
                  <a:pt x="342" y="1245"/>
                  <a:pt x="410" y="1245"/>
                </a:cubicBezTo>
                <a:lnTo>
                  <a:pt x="945" y="1245"/>
                </a:lnTo>
                <a:lnTo>
                  <a:pt x="947" y="1243"/>
                </a:lnTo>
                <a:lnTo>
                  <a:pt x="1614" y="1243"/>
                </a:lnTo>
                <a:lnTo>
                  <a:pt x="1614" y="1243"/>
                </a:lnTo>
                <a:cubicBezTo>
                  <a:pt x="1717" y="1243"/>
                  <a:pt x="1801" y="1149"/>
                  <a:pt x="1801" y="1033"/>
                </a:cubicBezTo>
                <a:lnTo>
                  <a:pt x="1801" y="209"/>
                </a:lnTo>
              </a:path>
            </a:pathLst>
          </a:custGeom>
          <a:solidFill>
            <a:srgbClr val="5994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8" name="Freeform 117">
            <a:extLst>
              <a:ext uri="{FF2B5EF4-FFF2-40B4-BE49-F238E27FC236}">
                <a16:creationId xmlns:a16="http://schemas.microsoft.com/office/drawing/2014/main" id="{BCD922AD-D9E3-E046-8213-A773A9B37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359" y="11093571"/>
            <a:ext cx="707360" cy="932140"/>
          </a:xfrm>
          <a:custGeom>
            <a:avLst/>
            <a:gdLst>
              <a:gd name="connsiteX0" fmla="*/ 368644 w 707360"/>
              <a:gd name="connsiteY0" fmla="*/ 715038 h 932140"/>
              <a:gd name="connsiteX1" fmla="*/ 378410 w 707360"/>
              <a:gd name="connsiteY1" fmla="*/ 720530 h 932140"/>
              <a:gd name="connsiteX2" fmla="*/ 382072 w 707360"/>
              <a:gd name="connsiteY2" fmla="*/ 724650 h 932140"/>
              <a:gd name="connsiteX3" fmla="*/ 378410 w 707360"/>
              <a:gd name="connsiteY3" fmla="*/ 728769 h 932140"/>
              <a:gd name="connsiteX4" fmla="*/ 363762 w 707360"/>
              <a:gd name="connsiteY4" fmla="*/ 721904 h 932140"/>
              <a:gd name="connsiteX5" fmla="*/ 363762 w 707360"/>
              <a:gd name="connsiteY5" fmla="*/ 716411 h 932140"/>
              <a:gd name="connsiteX6" fmla="*/ 368644 w 707360"/>
              <a:gd name="connsiteY6" fmla="*/ 715038 h 932140"/>
              <a:gd name="connsiteX7" fmla="*/ 552052 w 707360"/>
              <a:gd name="connsiteY7" fmla="*/ 708170 h 932140"/>
              <a:gd name="connsiteX8" fmla="*/ 619466 w 707360"/>
              <a:gd name="connsiteY8" fmla="*/ 743876 h 932140"/>
              <a:gd name="connsiteX9" fmla="*/ 552052 w 707360"/>
              <a:gd name="connsiteY9" fmla="*/ 778307 h 932140"/>
              <a:gd name="connsiteX10" fmla="*/ 483389 w 707360"/>
              <a:gd name="connsiteY10" fmla="*/ 743876 h 932140"/>
              <a:gd name="connsiteX11" fmla="*/ 552052 w 707360"/>
              <a:gd name="connsiteY11" fmla="*/ 708170 h 932140"/>
              <a:gd name="connsiteX12" fmla="*/ 399082 w 707360"/>
              <a:gd name="connsiteY12" fmla="*/ 682081 h 932140"/>
              <a:gd name="connsiteX13" fmla="*/ 403859 w 707360"/>
              <a:gd name="connsiteY13" fmla="*/ 686201 h 932140"/>
              <a:gd name="connsiteX14" fmla="*/ 408635 w 707360"/>
              <a:gd name="connsiteY14" fmla="*/ 690321 h 932140"/>
              <a:gd name="connsiteX15" fmla="*/ 415800 w 707360"/>
              <a:gd name="connsiteY15" fmla="*/ 688948 h 932140"/>
              <a:gd name="connsiteX16" fmla="*/ 421770 w 707360"/>
              <a:gd name="connsiteY16" fmla="*/ 693067 h 932140"/>
              <a:gd name="connsiteX17" fmla="*/ 419382 w 707360"/>
              <a:gd name="connsiteY17" fmla="*/ 698560 h 932140"/>
              <a:gd name="connsiteX18" fmla="*/ 411023 w 707360"/>
              <a:gd name="connsiteY18" fmla="*/ 701307 h 932140"/>
              <a:gd name="connsiteX19" fmla="*/ 405053 w 707360"/>
              <a:gd name="connsiteY19" fmla="*/ 698560 h 932140"/>
              <a:gd name="connsiteX20" fmla="*/ 396694 w 707360"/>
              <a:gd name="connsiteY20" fmla="*/ 687574 h 932140"/>
              <a:gd name="connsiteX21" fmla="*/ 399082 w 707360"/>
              <a:gd name="connsiteY21" fmla="*/ 682081 h 932140"/>
              <a:gd name="connsiteX22" fmla="*/ 362803 w 707360"/>
              <a:gd name="connsiteY22" fmla="*/ 658734 h 932140"/>
              <a:gd name="connsiteX23" fmla="*/ 366726 w 707360"/>
              <a:gd name="connsiteY23" fmla="*/ 662396 h 932140"/>
              <a:gd name="connsiteX24" fmla="*/ 360187 w 707360"/>
              <a:gd name="connsiteY24" fmla="*/ 675823 h 932140"/>
              <a:gd name="connsiteX25" fmla="*/ 348417 w 707360"/>
              <a:gd name="connsiteY25" fmla="*/ 679485 h 932140"/>
              <a:gd name="connsiteX26" fmla="*/ 344493 w 707360"/>
              <a:gd name="connsiteY26" fmla="*/ 679485 h 932140"/>
              <a:gd name="connsiteX27" fmla="*/ 341878 w 707360"/>
              <a:gd name="connsiteY27" fmla="*/ 674603 h 932140"/>
              <a:gd name="connsiteX28" fmla="*/ 345801 w 707360"/>
              <a:gd name="connsiteY28" fmla="*/ 670941 h 932140"/>
              <a:gd name="connsiteX29" fmla="*/ 354956 w 707360"/>
              <a:gd name="connsiteY29" fmla="*/ 669720 h 932140"/>
              <a:gd name="connsiteX30" fmla="*/ 357571 w 707360"/>
              <a:gd name="connsiteY30" fmla="*/ 662396 h 932140"/>
              <a:gd name="connsiteX31" fmla="*/ 362803 w 707360"/>
              <a:gd name="connsiteY31" fmla="*/ 658734 h 932140"/>
              <a:gd name="connsiteX32" fmla="*/ 380540 w 707360"/>
              <a:gd name="connsiteY32" fmla="*/ 633803 h 932140"/>
              <a:gd name="connsiteX33" fmla="*/ 325397 w 707360"/>
              <a:gd name="connsiteY33" fmla="*/ 688946 h 932140"/>
              <a:gd name="connsiteX34" fmla="*/ 380540 w 707360"/>
              <a:gd name="connsiteY34" fmla="*/ 744088 h 932140"/>
              <a:gd name="connsiteX35" fmla="*/ 435683 w 707360"/>
              <a:gd name="connsiteY35" fmla="*/ 688946 h 932140"/>
              <a:gd name="connsiteX36" fmla="*/ 380540 w 707360"/>
              <a:gd name="connsiteY36" fmla="*/ 633803 h 932140"/>
              <a:gd name="connsiteX37" fmla="*/ 380540 w 707360"/>
              <a:gd name="connsiteY37" fmla="*/ 609295 h 932140"/>
              <a:gd name="connsiteX38" fmla="*/ 460191 w 707360"/>
              <a:gd name="connsiteY38" fmla="*/ 688946 h 932140"/>
              <a:gd name="connsiteX39" fmla="*/ 380540 w 707360"/>
              <a:gd name="connsiteY39" fmla="*/ 767371 h 932140"/>
              <a:gd name="connsiteX40" fmla="*/ 302115 w 707360"/>
              <a:gd name="connsiteY40" fmla="*/ 688946 h 932140"/>
              <a:gd name="connsiteX41" fmla="*/ 380540 w 707360"/>
              <a:gd name="connsiteY41" fmla="*/ 609295 h 932140"/>
              <a:gd name="connsiteX42" fmla="*/ 353680 w 707360"/>
              <a:gd name="connsiteY42" fmla="*/ 587576 h 932140"/>
              <a:gd name="connsiteX43" fmla="*/ 147677 w 707360"/>
              <a:gd name="connsiteY43" fmla="*/ 623780 h 932140"/>
              <a:gd name="connsiteX44" fmla="*/ 147677 w 707360"/>
              <a:gd name="connsiteY44" fmla="*/ 788571 h 932140"/>
              <a:gd name="connsiteX45" fmla="*/ 135267 w 707360"/>
              <a:gd name="connsiteY45" fmla="*/ 799807 h 932140"/>
              <a:gd name="connsiteX46" fmla="*/ 124098 w 707360"/>
              <a:gd name="connsiteY46" fmla="*/ 788571 h 932140"/>
              <a:gd name="connsiteX47" fmla="*/ 124098 w 707360"/>
              <a:gd name="connsiteY47" fmla="*/ 633768 h 932140"/>
              <a:gd name="connsiteX48" fmla="*/ 23579 w 707360"/>
              <a:gd name="connsiteY48" fmla="*/ 747374 h 932140"/>
              <a:gd name="connsiteX49" fmla="*/ 353680 w 707360"/>
              <a:gd name="connsiteY49" fmla="*/ 907171 h 932140"/>
              <a:gd name="connsiteX50" fmla="*/ 682541 w 707360"/>
              <a:gd name="connsiteY50" fmla="*/ 747374 h 932140"/>
              <a:gd name="connsiteX51" fmla="*/ 353680 w 707360"/>
              <a:gd name="connsiteY51" fmla="*/ 587576 h 932140"/>
              <a:gd name="connsiteX52" fmla="*/ 147677 w 707360"/>
              <a:gd name="connsiteY52" fmla="*/ 29533 h 932140"/>
              <a:gd name="connsiteX53" fmla="*/ 147677 w 707360"/>
              <a:gd name="connsiteY53" fmla="*/ 47011 h 932140"/>
              <a:gd name="connsiteX54" fmla="*/ 147677 w 707360"/>
              <a:gd name="connsiteY54" fmla="*/ 223038 h 932140"/>
              <a:gd name="connsiteX55" fmla="*/ 414488 w 707360"/>
              <a:gd name="connsiteY55" fmla="*/ 125661 h 932140"/>
              <a:gd name="connsiteX56" fmla="*/ 138990 w 707360"/>
              <a:gd name="connsiteY56" fmla="*/ 819 h 932140"/>
              <a:gd name="connsiteX57" fmla="*/ 436826 w 707360"/>
              <a:gd name="connsiteY57" fmla="*/ 108183 h 932140"/>
              <a:gd name="connsiteX58" fmla="*/ 449236 w 707360"/>
              <a:gd name="connsiteY58" fmla="*/ 125661 h 932140"/>
              <a:gd name="connsiteX59" fmla="*/ 435585 w 707360"/>
              <a:gd name="connsiteY59" fmla="*/ 143139 h 932140"/>
              <a:gd name="connsiteX60" fmla="*/ 147677 w 707360"/>
              <a:gd name="connsiteY60" fmla="*/ 248006 h 932140"/>
              <a:gd name="connsiteX61" fmla="*/ 147677 w 707360"/>
              <a:gd name="connsiteY61" fmla="*/ 596315 h 932140"/>
              <a:gd name="connsiteX62" fmla="*/ 353680 w 707360"/>
              <a:gd name="connsiteY62" fmla="*/ 562608 h 932140"/>
              <a:gd name="connsiteX63" fmla="*/ 707360 w 707360"/>
              <a:gd name="connsiteY63" fmla="*/ 747374 h 932140"/>
              <a:gd name="connsiteX64" fmla="*/ 353680 w 707360"/>
              <a:gd name="connsiteY64" fmla="*/ 932140 h 932140"/>
              <a:gd name="connsiteX65" fmla="*/ 0 w 707360"/>
              <a:gd name="connsiteY65" fmla="*/ 747374 h 932140"/>
              <a:gd name="connsiteX66" fmla="*/ 124098 w 707360"/>
              <a:gd name="connsiteY66" fmla="*/ 606302 h 932140"/>
              <a:gd name="connsiteX67" fmla="*/ 124098 w 707360"/>
              <a:gd name="connsiteY67" fmla="*/ 239267 h 932140"/>
              <a:gd name="connsiteX68" fmla="*/ 124098 w 707360"/>
              <a:gd name="connsiteY68" fmla="*/ 47011 h 932140"/>
              <a:gd name="connsiteX69" fmla="*/ 124098 w 707360"/>
              <a:gd name="connsiteY69" fmla="*/ 12055 h 932140"/>
              <a:gd name="connsiteX70" fmla="*/ 129062 w 707360"/>
              <a:gd name="connsiteY70" fmla="*/ 2068 h 932140"/>
              <a:gd name="connsiteX71" fmla="*/ 138990 w 707360"/>
              <a:gd name="connsiteY71" fmla="*/ 819 h 932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707360" h="932140">
                <a:moveTo>
                  <a:pt x="368644" y="715038"/>
                </a:moveTo>
                <a:cubicBezTo>
                  <a:pt x="368644" y="716411"/>
                  <a:pt x="372306" y="719157"/>
                  <a:pt x="378410" y="720530"/>
                </a:cubicBezTo>
                <a:cubicBezTo>
                  <a:pt x="380851" y="720530"/>
                  <a:pt x="383292" y="721904"/>
                  <a:pt x="382072" y="724650"/>
                </a:cubicBezTo>
                <a:cubicBezTo>
                  <a:pt x="382072" y="727396"/>
                  <a:pt x="380851" y="728769"/>
                  <a:pt x="378410" y="728769"/>
                </a:cubicBezTo>
                <a:cubicBezTo>
                  <a:pt x="369865" y="727396"/>
                  <a:pt x="363762" y="721904"/>
                  <a:pt x="363762" y="721904"/>
                </a:cubicBezTo>
                <a:cubicBezTo>
                  <a:pt x="362541" y="720530"/>
                  <a:pt x="362541" y="717784"/>
                  <a:pt x="363762" y="716411"/>
                </a:cubicBezTo>
                <a:cubicBezTo>
                  <a:pt x="364982" y="715038"/>
                  <a:pt x="367424" y="713665"/>
                  <a:pt x="368644" y="715038"/>
                </a:cubicBezTo>
                <a:close/>
                <a:moveTo>
                  <a:pt x="552052" y="708170"/>
                </a:moveTo>
                <a:cubicBezTo>
                  <a:pt x="589504" y="708170"/>
                  <a:pt x="619466" y="723473"/>
                  <a:pt x="619466" y="743876"/>
                </a:cubicBezTo>
                <a:cubicBezTo>
                  <a:pt x="619466" y="763004"/>
                  <a:pt x="589504" y="778307"/>
                  <a:pt x="552052" y="778307"/>
                </a:cubicBezTo>
                <a:cubicBezTo>
                  <a:pt x="513351" y="778307"/>
                  <a:pt x="483389" y="763004"/>
                  <a:pt x="483389" y="743876"/>
                </a:cubicBezTo>
                <a:cubicBezTo>
                  <a:pt x="483389" y="723473"/>
                  <a:pt x="513351" y="708170"/>
                  <a:pt x="552052" y="708170"/>
                </a:cubicBezTo>
                <a:close/>
                <a:moveTo>
                  <a:pt x="399082" y="682081"/>
                </a:moveTo>
                <a:cubicBezTo>
                  <a:pt x="401471" y="680708"/>
                  <a:pt x="403859" y="683454"/>
                  <a:pt x="403859" y="686201"/>
                </a:cubicBezTo>
                <a:cubicBezTo>
                  <a:pt x="403859" y="686201"/>
                  <a:pt x="405053" y="688948"/>
                  <a:pt x="408635" y="690321"/>
                </a:cubicBezTo>
                <a:cubicBezTo>
                  <a:pt x="409829" y="693067"/>
                  <a:pt x="413411" y="691694"/>
                  <a:pt x="415800" y="688948"/>
                </a:cubicBezTo>
                <a:cubicBezTo>
                  <a:pt x="418188" y="688948"/>
                  <a:pt x="420576" y="690321"/>
                  <a:pt x="421770" y="693067"/>
                </a:cubicBezTo>
                <a:cubicBezTo>
                  <a:pt x="421770" y="694440"/>
                  <a:pt x="421770" y="697187"/>
                  <a:pt x="419382" y="698560"/>
                </a:cubicBezTo>
                <a:cubicBezTo>
                  <a:pt x="415800" y="699934"/>
                  <a:pt x="414606" y="701307"/>
                  <a:pt x="411023" y="701307"/>
                </a:cubicBezTo>
                <a:cubicBezTo>
                  <a:pt x="408635" y="701307"/>
                  <a:pt x="407441" y="699934"/>
                  <a:pt x="405053" y="698560"/>
                </a:cubicBezTo>
                <a:cubicBezTo>
                  <a:pt x="399082" y="695814"/>
                  <a:pt x="397888" y="688948"/>
                  <a:pt x="396694" y="687574"/>
                </a:cubicBezTo>
                <a:cubicBezTo>
                  <a:pt x="395500" y="686201"/>
                  <a:pt x="397888" y="683454"/>
                  <a:pt x="399082" y="682081"/>
                </a:cubicBezTo>
                <a:close/>
                <a:moveTo>
                  <a:pt x="362803" y="658734"/>
                </a:moveTo>
                <a:cubicBezTo>
                  <a:pt x="365419" y="658734"/>
                  <a:pt x="366726" y="659955"/>
                  <a:pt x="366726" y="662396"/>
                </a:cubicBezTo>
                <a:cubicBezTo>
                  <a:pt x="366726" y="668499"/>
                  <a:pt x="365419" y="673382"/>
                  <a:pt x="360187" y="675823"/>
                </a:cubicBezTo>
                <a:cubicBezTo>
                  <a:pt x="357571" y="679485"/>
                  <a:pt x="351032" y="679485"/>
                  <a:pt x="348417" y="679485"/>
                </a:cubicBezTo>
                <a:cubicBezTo>
                  <a:pt x="345801" y="679485"/>
                  <a:pt x="344493" y="679485"/>
                  <a:pt x="344493" y="679485"/>
                </a:cubicBezTo>
                <a:cubicBezTo>
                  <a:pt x="343185" y="679485"/>
                  <a:pt x="340570" y="677044"/>
                  <a:pt x="341878" y="674603"/>
                </a:cubicBezTo>
                <a:cubicBezTo>
                  <a:pt x="341878" y="673382"/>
                  <a:pt x="344493" y="670941"/>
                  <a:pt x="345801" y="670941"/>
                </a:cubicBezTo>
                <a:cubicBezTo>
                  <a:pt x="348417" y="672161"/>
                  <a:pt x="352340" y="672161"/>
                  <a:pt x="354956" y="669720"/>
                </a:cubicBezTo>
                <a:cubicBezTo>
                  <a:pt x="357571" y="668499"/>
                  <a:pt x="357571" y="666058"/>
                  <a:pt x="357571" y="662396"/>
                </a:cubicBezTo>
                <a:cubicBezTo>
                  <a:pt x="357571" y="659955"/>
                  <a:pt x="360187" y="658734"/>
                  <a:pt x="362803" y="658734"/>
                </a:cubicBezTo>
                <a:close/>
                <a:moveTo>
                  <a:pt x="380540" y="633803"/>
                </a:moveTo>
                <a:cubicBezTo>
                  <a:pt x="351131" y="633803"/>
                  <a:pt x="325397" y="658311"/>
                  <a:pt x="325397" y="688946"/>
                </a:cubicBezTo>
                <a:cubicBezTo>
                  <a:pt x="325397" y="719580"/>
                  <a:pt x="351131" y="744088"/>
                  <a:pt x="380540" y="744088"/>
                </a:cubicBezTo>
                <a:cubicBezTo>
                  <a:pt x="411175" y="744088"/>
                  <a:pt x="435683" y="719580"/>
                  <a:pt x="435683" y="688946"/>
                </a:cubicBezTo>
                <a:cubicBezTo>
                  <a:pt x="435683" y="658311"/>
                  <a:pt x="411175" y="633803"/>
                  <a:pt x="380540" y="633803"/>
                </a:cubicBezTo>
                <a:close/>
                <a:moveTo>
                  <a:pt x="380540" y="609295"/>
                </a:moveTo>
                <a:cubicBezTo>
                  <a:pt x="424654" y="609295"/>
                  <a:pt x="460191" y="644831"/>
                  <a:pt x="460191" y="688946"/>
                </a:cubicBezTo>
                <a:cubicBezTo>
                  <a:pt x="460191" y="733060"/>
                  <a:pt x="424654" y="767371"/>
                  <a:pt x="380540" y="767371"/>
                </a:cubicBezTo>
                <a:cubicBezTo>
                  <a:pt x="337651" y="767371"/>
                  <a:pt x="302115" y="733060"/>
                  <a:pt x="302115" y="688946"/>
                </a:cubicBezTo>
                <a:cubicBezTo>
                  <a:pt x="302115" y="644831"/>
                  <a:pt x="337651" y="609295"/>
                  <a:pt x="380540" y="609295"/>
                </a:cubicBezTo>
                <a:close/>
                <a:moveTo>
                  <a:pt x="353680" y="587576"/>
                </a:moveTo>
                <a:cubicBezTo>
                  <a:pt x="275498" y="587576"/>
                  <a:pt x="204762" y="601309"/>
                  <a:pt x="147677" y="623780"/>
                </a:cubicBezTo>
                <a:lnTo>
                  <a:pt x="147677" y="788571"/>
                </a:lnTo>
                <a:cubicBezTo>
                  <a:pt x="147677" y="794814"/>
                  <a:pt x="142713" y="799807"/>
                  <a:pt x="135267" y="799807"/>
                </a:cubicBezTo>
                <a:cubicBezTo>
                  <a:pt x="129062" y="799807"/>
                  <a:pt x="124098" y="794814"/>
                  <a:pt x="124098" y="788571"/>
                </a:cubicBezTo>
                <a:lnTo>
                  <a:pt x="124098" y="633768"/>
                </a:lnTo>
                <a:cubicBezTo>
                  <a:pt x="62049" y="662481"/>
                  <a:pt x="23579" y="703679"/>
                  <a:pt x="23579" y="747374"/>
                </a:cubicBezTo>
                <a:cubicBezTo>
                  <a:pt x="23579" y="833514"/>
                  <a:pt x="174978" y="907171"/>
                  <a:pt x="353680" y="907171"/>
                </a:cubicBezTo>
                <a:cubicBezTo>
                  <a:pt x="531141" y="907171"/>
                  <a:pt x="682541" y="833514"/>
                  <a:pt x="682541" y="747374"/>
                </a:cubicBezTo>
                <a:cubicBezTo>
                  <a:pt x="682541" y="659984"/>
                  <a:pt x="531141" y="587576"/>
                  <a:pt x="353680" y="587576"/>
                </a:cubicBezTo>
                <a:close/>
                <a:moveTo>
                  <a:pt x="147677" y="29533"/>
                </a:moveTo>
                <a:lnTo>
                  <a:pt x="147677" y="47011"/>
                </a:lnTo>
                <a:lnTo>
                  <a:pt x="147677" y="223038"/>
                </a:lnTo>
                <a:lnTo>
                  <a:pt x="414488" y="125661"/>
                </a:lnTo>
                <a:close/>
                <a:moveTo>
                  <a:pt x="138990" y="819"/>
                </a:moveTo>
                <a:lnTo>
                  <a:pt x="436826" y="108183"/>
                </a:lnTo>
                <a:cubicBezTo>
                  <a:pt x="444272" y="109432"/>
                  <a:pt x="449236" y="118171"/>
                  <a:pt x="449236" y="125661"/>
                </a:cubicBezTo>
                <a:cubicBezTo>
                  <a:pt x="449236" y="134400"/>
                  <a:pt x="444272" y="141891"/>
                  <a:pt x="435585" y="143139"/>
                </a:cubicBezTo>
                <a:lnTo>
                  <a:pt x="147677" y="248006"/>
                </a:lnTo>
                <a:lnTo>
                  <a:pt x="147677" y="596315"/>
                </a:lnTo>
                <a:cubicBezTo>
                  <a:pt x="204762" y="575092"/>
                  <a:pt x="275498" y="562608"/>
                  <a:pt x="353680" y="562608"/>
                </a:cubicBezTo>
                <a:cubicBezTo>
                  <a:pt x="552237" y="562608"/>
                  <a:pt x="707360" y="643755"/>
                  <a:pt x="707360" y="747374"/>
                </a:cubicBezTo>
                <a:cubicBezTo>
                  <a:pt x="707360" y="850992"/>
                  <a:pt x="552237" y="932140"/>
                  <a:pt x="353680" y="932140"/>
                </a:cubicBezTo>
                <a:cubicBezTo>
                  <a:pt x="155123" y="932140"/>
                  <a:pt x="0" y="850992"/>
                  <a:pt x="0" y="747374"/>
                </a:cubicBezTo>
                <a:cubicBezTo>
                  <a:pt x="0" y="689946"/>
                  <a:pt x="47157" y="640010"/>
                  <a:pt x="124098" y="606302"/>
                </a:cubicBezTo>
                <a:lnTo>
                  <a:pt x="124098" y="239267"/>
                </a:lnTo>
                <a:lnTo>
                  <a:pt x="124098" y="47011"/>
                </a:lnTo>
                <a:lnTo>
                  <a:pt x="124098" y="12055"/>
                </a:lnTo>
                <a:cubicBezTo>
                  <a:pt x="124098" y="8310"/>
                  <a:pt x="125339" y="4565"/>
                  <a:pt x="129062" y="2068"/>
                </a:cubicBezTo>
                <a:cubicBezTo>
                  <a:pt x="131544" y="-429"/>
                  <a:pt x="135267" y="-429"/>
                  <a:pt x="138990" y="8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9" name="Freeform 284">
            <a:extLst>
              <a:ext uri="{FF2B5EF4-FFF2-40B4-BE49-F238E27FC236}">
                <a16:creationId xmlns:a16="http://schemas.microsoft.com/office/drawing/2014/main" id="{AA4AEF10-70A8-504D-86D1-5FC6A0D13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2473" y="3891759"/>
            <a:ext cx="2246655" cy="1554533"/>
          </a:xfrm>
          <a:custGeom>
            <a:avLst/>
            <a:gdLst>
              <a:gd name="T0" fmla="*/ 1801 w 1802"/>
              <a:gd name="T1" fmla="*/ 208 h 1246"/>
              <a:gd name="T2" fmla="*/ 1801 w 1802"/>
              <a:gd name="T3" fmla="*/ 208 h 1246"/>
              <a:gd name="T4" fmla="*/ 1614 w 1802"/>
              <a:gd name="T5" fmla="*/ 0 h 1246"/>
              <a:gd name="T6" fmla="*/ 945 w 1802"/>
              <a:gd name="T7" fmla="*/ 0 h 1246"/>
              <a:gd name="T8" fmla="*/ 410 w 1802"/>
              <a:gd name="T9" fmla="*/ 0 h 1246"/>
              <a:gd name="T10" fmla="*/ 410 w 1802"/>
              <a:gd name="T11" fmla="*/ 0 h 1246"/>
              <a:gd name="T12" fmla="*/ 247 w 1802"/>
              <a:gd name="T13" fmla="*/ 104 h 1246"/>
              <a:gd name="T14" fmla="*/ 34 w 1802"/>
              <a:gd name="T15" fmla="*/ 517 h 1246"/>
              <a:gd name="T16" fmla="*/ 34 w 1802"/>
              <a:gd name="T17" fmla="*/ 517 h 1246"/>
              <a:gd name="T18" fmla="*/ 34 w 1802"/>
              <a:gd name="T19" fmla="*/ 726 h 1246"/>
              <a:gd name="T20" fmla="*/ 247 w 1802"/>
              <a:gd name="T21" fmla="*/ 1140 h 1246"/>
              <a:gd name="T22" fmla="*/ 247 w 1802"/>
              <a:gd name="T23" fmla="*/ 1140 h 1246"/>
              <a:gd name="T24" fmla="*/ 410 w 1802"/>
              <a:gd name="T25" fmla="*/ 1245 h 1246"/>
              <a:gd name="T26" fmla="*/ 945 w 1802"/>
              <a:gd name="T27" fmla="*/ 1245 h 1246"/>
              <a:gd name="T28" fmla="*/ 947 w 1802"/>
              <a:gd name="T29" fmla="*/ 1242 h 1246"/>
              <a:gd name="T30" fmla="*/ 1614 w 1802"/>
              <a:gd name="T31" fmla="*/ 1242 h 1246"/>
              <a:gd name="T32" fmla="*/ 1614 w 1802"/>
              <a:gd name="T33" fmla="*/ 1242 h 1246"/>
              <a:gd name="T34" fmla="*/ 1801 w 1802"/>
              <a:gd name="T35" fmla="*/ 1032 h 1246"/>
              <a:gd name="T36" fmla="*/ 1801 w 1802"/>
              <a:gd name="T37" fmla="*/ 208 h 1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2" h="1246">
                <a:moveTo>
                  <a:pt x="1801" y="208"/>
                </a:moveTo>
                <a:lnTo>
                  <a:pt x="1801" y="208"/>
                </a:lnTo>
                <a:cubicBezTo>
                  <a:pt x="1801" y="93"/>
                  <a:pt x="1717" y="0"/>
                  <a:pt x="1614" y="0"/>
                </a:cubicBezTo>
                <a:lnTo>
                  <a:pt x="945" y="0"/>
                </a:lnTo>
                <a:lnTo>
                  <a:pt x="410" y="0"/>
                </a:lnTo>
                <a:lnTo>
                  <a:pt x="410" y="0"/>
                </a:lnTo>
                <a:cubicBezTo>
                  <a:pt x="342" y="0"/>
                  <a:pt x="281" y="39"/>
                  <a:pt x="247" y="104"/>
                </a:cubicBezTo>
                <a:lnTo>
                  <a:pt x="34" y="517"/>
                </a:lnTo>
                <a:lnTo>
                  <a:pt x="34" y="517"/>
                </a:lnTo>
                <a:cubicBezTo>
                  <a:pt x="0" y="582"/>
                  <a:pt x="0" y="662"/>
                  <a:pt x="34" y="726"/>
                </a:cubicBezTo>
                <a:lnTo>
                  <a:pt x="247" y="1140"/>
                </a:lnTo>
                <a:lnTo>
                  <a:pt x="247" y="1140"/>
                </a:lnTo>
                <a:cubicBezTo>
                  <a:pt x="281" y="1205"/>
                  <a:pt x="342" y="1245"/>
                  <a:pt x="410" y="1245"/>
                </a:cubicBezTo>
                <a:lnTo>
                  <a:pt x="945" y="1245"/>
                </a:lnTo>
                <a:lnTo>
                  <a:pt x="947" y="1242"/>
                </a:lnTo>
                <a:lnTo>
                  <a:pt x="1614" y="1242"/>
                </a:lnTo>
                <a:lnTo>
                  <a:pt x="1614" y="1242"/>
                </a:lnTo>
                <a:cubicBezTo>
                  <a:pt x="1717" y="1242"/>
                  <a:pt x="1801" y="1149"/>
                  <a:pt x="1801" y="1032"/>
                </a:cubicBezTo>
                <a:lnTo>
                  <a:pt x="1801" y="208"/>
                </a:lnTo>
              </a:path>
            </a:pathLst>
          </a:custGeom>
          <a:solidFill>
            <a:srgbClr val="5994DB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43301392-B643-D646-8D8F-FD4A2CE94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7735" y="4184615"/>
            <a:ext cx="748440" cy="930846"/>
          </a:xfrm>
          <a:custGeom>
            <a:avLst/>
            <a:gdLst>
              <a:gd name="connsiteX0" fmla="*/ 299661 w 748440"/>
              <a:gd name="connsiteY0" fmla="*/ 846067 h 930846"/>
              <a:gd name="connsiteX1" fmla="*/ 312162 w 748440"/>
              <a:gd name="connsiteY1" fmla="*/ 905911 h 930846"/>
              <a:gd name="connsiteX2" fmla="*/ 322163 w 748440"/>
              <a:gd name="connsiteY2" fmla="*/ 905911 h 930846"/>
              <a:gd name="connsiteX3" fmla="*/ 334663 w 748440"/>
              <a:gd name="connsiteY3" fmla="*/ 846067 h 930846"/>
              <a:gd name="connsiteX4" fmla="*/ 317162 w 748440"/>
              <a:gd name="connsiteY4" fmla="*/ 847314 h 930846"/>
              <a:gd name="connsiteX5" fmla="*/ 299661 w 748440"/>
              <a:gd name="connsiteY5" fmla="*/ 846067 h 930846"/>
              <a:gd name="connsiteX6" fmla="*/ 369297 w 748440"/>
              <a:gd name="connsiteY6" fmla="*/ 761806 h 930846"/>
              <a:gd name="connsiteX7" fmla="*/ 374790 w 748440"/>
              <a:gd name="connsiteY7" fmla="*/ 770047 h 930846"/>
              <a:gd name="connsiteX8" fmla="*/ 366550 w 748440"/>
              <a:gd name="connsiteY8" fmla="*/ 775540 h 930846"/>
              <a:gd name="connsiteX9" fmla="*/ 359683 w 748440"/>
              <a:gd name="connsiteY9" fmla="*/ 767300 h 930846"/>
              <a:gd name="connsiteX10" fmla="*/ 369297 w 748440"/>
              <a:gd name="connsiteY10" fmla="*/ 761806 h 930846"/>
              <a:gd name="connsiteX11" fmla="*/ 389898 w 748440"/>
              <a:gd name="connsiteY11" fmla="*/ 752195 h 930846"/>
              <a:gd name="connsiteX12" fmla="*/ 395391 w 748440"/>
              <a:gd name="connsiteY12" fmla="*/ 760435 h 930846"/>
              <a:gd name="connsiteX13" fmla="*/ 387151 w 748440"/>
              <a:gd name="connsiteY13" fmla="*/ 764555 h 930846"/>
              <a:gd name="connsiteX14" fmla="*/ 381657 w 748440"/>
              <a:gd name="connsiteY14" fmla="*/ 756315 h 930846"/>
              <a:gd name="connsiteX15" fmla="*/ 389898 w 748440"/>
              <a:gd name="connsiteY15" fmla="*/ 752195 h 930846"/>
              <a:gd name="connsiteX16" fmla="*/ 374789 w 748440"/>
              <a:gd name="connsiteY16" fmla="*/ 734342 h 930846"/>
              <a:gd name="connsiteX17" fmla="*/ 380282 w 748440"/>
              <a:gd name="connsiteY17" fmla="*/ 743953 h 930846"/>
              <a:gd name="connsiteX18" fmla="*/ 372043 w 748440"/>
              <a:gd name="connsiteY18" fmla="*/ 749446 h 930846"/>
              <a:gd name="connsiteX19" fmla="*/ 366551 w 748440"/>
              <a:gd name="connsiteY19" fmla="*/ 741207 h 930846"/>
              <a:gd name="connsiteX20" fmla="*/ 374789 w 748440"/>
              <a:gd name="connsiteY20" fmla="*/ 734342 h 930846"/>
              <a:gd name="connsiteX21" fmla="*/ 317162 w 748440"/>
              <a:gd name="connsiteY21" fmla="*/ 617911 h 930846"/>
              <a:gd name="connsiteX22" fmla="*/ 215906 w 748440"/>
              <a:gd name="connsiteY22" fmla="*/ 720145 h 930846"/>
              <a:gd name="connsiteX23" fmla="*/ 317162 w 748440"/>
              <a:gd name="connsiteY23" fmla="*/ 822379 h 930846"/>
              <a:gd name="connsiteX24" fmla="*/ 419669 w 748440"/>
              <a:gd name="connsiteY24" fmla="*/ 720145 h 930846"/>
              <a:gd name="connsiteX25" fmla="*/ 317162 w 748440"/>
              <a:gd name="connsiteY25" fmla="*/ 617911 h 930846"/>
              <a:gd name="connsiteX26" fmla="*/ 595930 w 748440"/>
              <a:gd name="connsiteY26" fmla="*/ 379782 h 930846"/>
              <a:gd name="connsiteX27" fmla="*/ 572179 w 748440"/>
              <a:gd name="connsiteY27" fmla="*/ 487002 h 930846"/>
              <a:gd name="connsiteX28" fmla="*/ 522176 w 748440"/>
              <a:gd name="connsiteY28" fmla="*/ 528145 h 930846"/>
              <a:gd name="connsiteX29" fmla="*/ 65896 w 748440"/>
              <a:gd name="connsiteY29" fmla="*/ 528145 h 930846"/>
              <a:gd name="connsiteX30" fmla="*/ 33394 w 748440"/>
              <a:gd name="connsiteY30" fmla="*/ 543106 h 930846"/>
              <a:gd name="connsiteX31" fmla="*/ 25894 w 748440"/>
              <a:gd name="connsiteY31" fmla="*/ 578015 h 930846"/>
              <a:gd name="connsiteX32" fmla="*/ 58396 w 748440"/>
              <a:gd name="connsiteY32" fmla="*/ 688976 h 930846"/>
              <a:gd name="connsiteX33" fmla="*/ 170903 w 748440"/>
              <a:gd name="connsiteY33" fmla="*/ 773756 h 930846"/>
              <a:gd name="connsiteX34" fmla="*/ 202155 w 748440"/>
              <a:gd name="connsiteY34" fmla="*/ 773756 h 930846"/>
              <a:gd name="connsiteX35" fmla="*/ 190904 w 748440"/>
              <a:gd name="connsiteY35" fmla="*/ 720145 h 930846"/>
              <a:gd name="connsiteX36" fmla="*/ 190904 w 748440"/>
              <a:gd name="connsiteY36" fmla="*/ 711418 h 930846"/>
              <a:gd name="connsiteX37" fmla="*/ 110899 w 748440"/>
              <a:gd name="connsiteY37" fmla="*/ 711418 h 930846"/>
              <a:gd name="connsiteX38" fmla="*/ 99648 w 748440"/>
              <a:gd name="connsiteY38" fmla="*/ 698950 h 930846"/>
              <a:gd name="connsiteX39" fmla="*/ 110899 w 748440"/>
              <a:gd name="connsiteY39" fmla="*/ 687729 h 930846"/>
              <a:gd name="connsiteX40" fmla="*/ 195905 w 748440"/>
              <a:gd name="connsiteY40" fmla="*/ 687729 h 930846"/>
              <a:gd name="connsiteX41" fmla="*/ 250908 w 748440"/>
              <a:gd name="connsiteY41" fmla="*/ 612924 h 930846"/>
              <a:gd name="connsiteX42" fmla="*/ 135901 w 748440"/>
              <a:gd name="connsiteY42" fmla="*/ 612924 h 930846"/>
              <a:gd name="connsiteX43" fmla="*/ 123400 w 748440"/>
              <a:gd name="connsiteY43" fmla="*/ 601704 h 930846"/>
              <a:gd name="connsiteX44" fmla="*/ 135901 w 748440"/>
              <a:gd name="connsiteY44" fmla="*/ 589236 h 930846"/>
              <a:gd name="connsiteX45" fmla="*/ 505925 w 748440"/>
              <a:gd name="connsiteY45" fmla="*/ 589236 h 930846"/>
              <a:gd name="connsiteX46" fmla="*/ 518425 w 748440"/>
              <a:gd name="connsiteY46" fmla="*/ 601704 h 930846"/>
              <a:gd name="connsiteX47" fmla="*/ 505925 w 748440"/>
              <a:gd name="connsiteY47" fmla="*/ 612924 h 930846"/>
              <a:gd name="connsiteX48" fmla="*/ 384667 w 748440"/>
              <a:gd name="connsiteY48" fmla="*/ 612924 h 930846"/>
              <a:gd name="connsiteX49" fmla="*/ 439670 w 748440"/>
              <a:gd name="connsiteY49" fmla="*/ 687729 h 930846"/>
              <a:gd name="connsiteX50" fmla="*/ 530926 w 748440"/>
              <a:gd name="connsiteY50" fmla="*/ 687729 h 930846"/>
              <a:gd name="connsiteX51" fmla="*/ 542177 w 748440"/>
              <a:gd name="connsiteY51" fmla="*/ 698950 h 930846"/>
              <a:gd name="connsiteX52" fmla="*/ 530926 w 748440"/>
              <a:gd name="connsiteY52" fmla="*/ 711418 h 930846"/>
              <a:gd name="connsiteX53" fmla="*/ 443421 w 748440"/>
              <a:gd name="connsiteY53" fmla="*/ 711418 h 930846"/>
              <a:gd name="connsiteX54" fmla="*/ 443421 w 748440"/>
              <a:gd name="connsiteY54" fmla="*/ 720145 h 930846"/>
              <a:gd name="connsiteX55" fmla="*/ 432170 w 748440"/>
              <a:gd name="connsiteY55" fmla="*/ 773756 h 930846"/>
              <a:gd name="connsiteX56" fmla="*/ 494674 w 748440"/>
              <a:gd name="connsiteY56" fmla="*/ 773756 h 930846"/>
              <a:gd name="connsiteX57" fmla="*/ 598431 w 748440"/>
              <a:gd name="connsiteY57" fmla="*/ 690223 h 930846"/>
              <a:gd name="connsiteX58" fmla="*/ 665935 w 748440"/>
              <a:gd name="connsiteY58" fmla="*/ 379782 h 930846"/>
              <a:gd name="connsiteX59" fmla="*/ 690936 w 748440"/>
              <a:gd name="connsiteY59" fmla="*/ 769 h 930846"/>
              <a:gd name="connsiteX60" fmla="*/ 700937 w 748440"/>
              <a:gd name="connsiteY60" fmla="*/ 14484 h 930846"/>
              <a:gd name="connsiteX61" fmla="*/ 625932 w 748440"/>
              <a:gd name="connsiteY61" fmla="*/ 354847 h 930846"/>
              <a:gd name="connsiteX62" fmla="*/ 648434 w 748440"/>
              <a:gd name="connsiteY62" fmla="*/ 354847 h 930846"/>
              <a:gd name="connsiteX63" fmla="*/ 723438 w 748440"/>
              <a:gd name="connsiteY63" fmla="*/ 9497 h 930846"/>
              <a:gd name="connsiteX64" fmla="*/ 738440 w 748440"/>
              <a:gd name="connsiteY64" fmla="*/ 769 h 930846"/>
              <a:gd name="connsiteX65" fmla="*/ 748440 w 748440"/>
              <a:gd name="connsiteY65" fmla="*/ 14484 h 930846"/>
              <a:gd name="connsiteX66" fmla="*/ 673435 w 748440"/>
              <a:gd name="connsiteY66" fmla="*/ 354847 h 930846"/>
              <a:gd name="connsiteX67" fmla="*/ 682186 w 748440"/>
              <a:gd name="connsiteY67" fmla="*/ 354847 h 930846"/>
              <a:gd name="connsiteX68" fmla="*/ 690936 w 748440"/>
              <a:gd name="connsiteY68" fmla="*/ 359834 h 930846"/>
              <a:gd name="connsiteX69" fmla="*/ 693437 w 748440"/>
              <a:gd name="connsiteY69" fmla="*/ 371055 h 930846"/>
              <a:gd name="connsiteX70" fmla="*/ 622182 w 748440"/>
              <a:gd name="connsiteY70" fmla="*/ 695210 h 930846"/>
              <a:gd name="connsiteX71" fmla="*/ 494674 w 748440"/>
              <a:gd name="connsiteY71" fmla="*/ 797444 h 930846"/>
              <a:gd name="connsiteX72" fmla="*/ 418419 w 748440"/>
              <a:gd name="connsiteY72" fmla="*/ 797444 h 930846"/>
              <a:gd name="connsiteX73" fmla="*/ 368416 w 748440"/>
              <a:gd name="connsiteY73" fmla="*/ 836093 h 930846"/>
              <a:gd name="connsiteX74" fmla="*/ 364665 w 748440"/>
              <a:gd name="connsiteY74" fmla="*/ 842327 h 930846"/>
              <a:gd name="connsiteX75" fmla="*/ 347164 w 748440"/>
              <a:gd name="connsiteY75" fmla="*/ 905911 h 930846"/>
              <a:gd name="connsiteX76" fmla="*/ 328413 w 748440"/>
              <a:gd name="connsiteY76" fmla="*/ 930846 h 930846"/>
              <a:gd name="connsiteX77" fmla="*/ 305912 w 748440"/>
              <a:gd name="connsiteY77" fmla="*/ 930846 h 930846"/>
              <a:gd name="connsiteX78" fmla="*/ 288410 w 748440"/>
              <a:gd name="connsiteY78" fmla="*/ 905911 h 930846"/>
              <a:gd name="connsiteX79" fmla="*/ 269659 w 748440"/>
              <a:gd name="connsiteY79" fmla="*/ 844821 h 930846"/>
              <a:gd name="connsiteX80" fmla="*/ 264659 w 748440"/>
              <a:gd name="connsiteY80" fmla="*/ 834847 h 930846"/>
              <a:gd name="connsiteX81" fmla="*/ 217156 w 748440"/>
              <a:gd name="connsiteY81" fmla="*/ 797444 h 930846"/>
              <a:gd name="connsiteX82" fmla="*/ 170903 w 748440"/>
              <a:gd name="connsiteY82" fmla="*/ 797444 h 930846"/>
              <a:gd name="connsiteX83" fmla="*/ 34644 w 748440"/>
              <a:gd name="connsiteY83" fmla="*/ 695210 h 930846"/>
              <a:gd name="connsiteX84" fmla="*/ 2142 w 748440"/>
              <a:gd name="connsiteY84" fmla="*/ 585496 h 930846"/>
              <a:gd name="connsiteX85" fmla="*/ 13393 w 748440"/>
              <a:gd name="connsiteY85" fmla="*/ 528145 h 930846"/>
              <a:gd name="connsiteX86" fmla="*/ 65896 w 748440"/>
              <a:gd name="connsiteY86" fmla="*/ 503210 h 930846"/>
              <a:gd name="connsiteX87" fmla="*/ 522176 w 748440"/>
              <a:gd name="connsiteY87" fmla="*/ 503210 h 930846"/>
              <a:gd name="connsiteX88" fmla="*/ 548427 w 748440"/>
              <a:gd name="connsiteY88" fmla="*/ 482015 h 930846"/>
              <a:gd name="connsiteX89" fmla="*/ 574679 w 748440"/>
              <a:gd name="connsiteY89" fmla="*/ 364821 h 930846"/>
              <a:gd name="connsiteX90" fmla="*/ 587180 w 748440"/>
              <a:gd name="connsiteY90" fmla="*/ 354847 h 930846"/>
              <a:gd name="connsiteX91" fmla="*/ 600931 w 748440"/>
              <a:gd name="connsiteY91" fmla="*/ 354847 h 930846"/>
              <a:gd name="connsiteX92" fmla="*/ 677186 w 748440"/>
              <a:gd name="connsiteY92" fmla="*/ 9497 h 930846"/>
              <a:gd name="connsiteX93" fmla="*/ 690936 w 748440"/>
              <a:gd name="connsiteY93" fmla="*/ 769 h 930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748440" h="930846">
                <a:moveTo>
                  <a:pt x="299661" y="846067"/>
                </a:moveTo>
                <a:cubicBezTo>
                  <a:pt x="305912" y="858535"/>
                  <a:pt x="312162" y="875989"/>
                  <a:pt x="312162" y="905911"/>
                </a:cubicBezTo>
                <a:lnTo>
                  <a:pt x="322163" y="905911"/>
                </a:lnTo>
                <a:cubicBezTo>
                  <a:pt x="322163" y="875989"/>
                  <a:pt x="328413" y="858535"/>
                  <a:pt x="334663" y="846067"/>
                </a:cubicBezTo>
                <a:cubicBezTo>
                  <a:pt x="329663" y="846067"/>
                  <a:pt x="323413" y="847314"/>
                  <a:pt x="317162" y="847314"/>
                </a:cubicBezTo>
                <a:cubicBezTo>
                  <a:pt x="312162" y="847314"/>
                  <a:pt x="305912" y="846067"/>
                  <a:pt x="299661" y="846067"/>
                </a:cubicBezTo>
                <a:close/>
                <a:moveTo>
                  <a:pt x="369297" y="761806"/>
                </a:moveTo>
                <a:cubicBezTo>
                  <a:pt x="373417" y="763180"/>
                  <a:pt x="374790" y="767300"/>
                  <a:pt x="374790" y="770047"/>
                </a:cubicBezTo>
                <a:cubicBezTo>
                  <a:pt x="373417" y="774167"/>
                  <a:pt x="369297" y="776914"/>
                  <a:pt x="366550" y="775540"/>
                </a:cubicBezTo>
                <a:cubicBezTo>
                  <a:pt x="361056" y="774167"/>
                  <a:pt x="359683" y="771420"/>
                  <a:pt x="359683" y="767300"/>
                </a:cubicBezTo>
                <a:cubicBezTo>
                  <a:pt x="361056" y="763180"/>
                  <a:pt x="365177" y="761806"/>
                  <a:pt x="369297" y="761806"/>
                </a:cubicBezTo>
                <a:close/>
                <a:moveTo>
                  <a:pt x="389898" y="752195"/>
                </a:moveTo>
                <a:cubicBezTo>
                  <a:pt x="394018" y="752195"/>
                  <a:pt x="396765" y="754941"/>
                  <a:pt x="395391" y="760435"/>
                </a:cubicBezTo>
                <a:cubicBezTo>
                  <a:pt x="394018" y="764555"/>
                  <a:pt x="389898" y="765929"/>
                  <a:pt x="387151" y="764555"/>
                </a:cubicBezTo>
                <a:cubicBezTo>
                  <a:pt x="383031" y="764555"/>
                  <a:pt x="381657" y="760435"/>
                  <a:pt x="381657" y="756315"/>
                </a:cubicBezTo>
                <a:cubicBezTo>
                  <a:pt x="383031" y="753568"/>
                  <a:pt x="385777" y="750821"/>
                  <a:pt x="389898" y="752195"/>
                </a:cubicBezTo>
                <a:close/>
                <a:moveTo>
                  <a:pt x="374789" y="734342"/>
                </a:moveTo>
                <a:cubicBezTo>
                  <a:pt x="377536" y="735715"/>
                  <a:pt x="380282" y="739834"/>
                  <a:pt x="380282" y="743953"/>
                </a:cubicBezTo>
                <a:cubicBezTo>
                  <a:pt x="378909" y="746700"/>
                  <a:pt x="374789" y="749446"/>
                  <a:pt x="372043" y="749446"/>
                </a:cubicBezTo>
                <a:cubicBezTo>
                  <a:pt x="366551" y="748073"/>
                  <a:pt x="365178" y="743953"/>
                  <a:pt x="366551" y="741207"/>
                </a:cubicBezTo>
                <a:cubicBezTo>
                  <a:pt x="366551" y="735715"/>
                  <a:pt x="370670" y="734342"/>
                  <a:pt x="374789" y="734342"/>
                </a:cubicBezTo>
                <a:close/>
                <a:moveTo>
                  <a:pt x="317162" y="617911"/>
                </a:moveTo>
                <a:cubicBezTo>
                  <a:pt x="260909" y="617911"/>
                  <a:pt x="215906" y="664041"/>
                  <a:pt x="215906" y="720145"/>
                </a:cubicBezTo>
                <a:cubicBezTo>
                  <a:pt x="215906" y="777496"/>
                  <a:pt x="260909" y="822379"/>
                  <a:pt x="317162" y="822379"/>
                </a:cubicBezTo>
                <a:cubicBezTo>
                  <a:pt x="373416" y="822379"/>
                  <a:pt x="419669" y="777496"/>
                  <a:pt x="419669" y="720145"/>
                </a:cubicBezTo>
                <a:cubicBezTo>
                  <a:pt x="419669" y="664041"/>
                  <a:pt x="373416" y="617911"/>
                  <a:pt x="317162" y="617911"/>
                </a:cubicBezTo>
                <a:close/>
                <a:moveTo>
                  <a:pt x="595930" y="379782"/>
                </a:moveTo>
                <a:lnTo>
                  <a:pt x="572179" y="487002"/>
                </a:lnTo>
                <a:cubicBezTo>
                  <a:pt x="568429" y="510691"/>
                  <a:pt x="545927" y="528145"/>
                  <a:pt x="522176" y="528145"/>
                </a:cubicBezTo>
                <a:lnTo>
                  <a:pt x="65896" y="528145"/>
                </a:lnTo>
                <a:cubicBezTo>
                  <a:pt x="52145" y="528145"/>
                  <a:pt x="40895" y="533132"/>
                  <a:pt x="33394" y="543106"/>
                </a:cubicBezTo>
                <a:cubicBezTo>
                  <a:pt x="25894" y="553080"/>
                  <a:pt x="23394" y="565548"/>
                  <a:pt x="25894" y="578015"/>
                </a:cubicBezTo>
                <a:lnTo>
                  <a:pt x="58396" y="688976"/>
                </a:lnTo>
                <a:cubicBezTo>
                  <a:pt x="72147" y="738846"/>
                  <a:pt x="118400" y="773756"/>
                  <a:pt x="170903" y="773756"/>
                </a:cubicBezTo>
                <a:lnTo>
                  <a:pt x="202155" y="773756"/>
                </a:lnTo>
                <a:cubicBezTo>
                  <a:pt x="194654" y="757548"/>
                  <a:pt x="190904" y="740093"/>
                  <a:pt x="190904" y="720145"/>
                </a:cubicBezTo>
                <a:cubicBezTo>
                  <a:pt x="190904" y="717651"/>
                  <a:pt x="190904" y="715158"/>
                  <a:pt x="190904" y="711418"/>
                </a:cubicBezTo>
                <a:lnTo>
                  <a:pt x="110899" y="711418"/>
                </a:lnTo>
                <a:cubicBezTo>
                  <a:pt x="104649" y="711418"/>
                  <a:pt x="99648" y="706431"/>
                  <a:pt x="99648" y="698950"/>
                </a:cubicBezTo>
                <a:cubicBezTo>
                  <a:pt x="99648" y="692716"/>
                  <a:pt x="104649" y="687729"/>
                  <a:pt x="110899" y="687729"/>
                </a:cubicBezTo>
                <a:lnTo>
                  <a:pt x="195905" y="687729"/>
                </a:lnTo>
                <a:cubicBezTo>
                  <a:pt x="203405" y="656561"/>
                  <a:pt x="223406" y="630379"/>
                  <a:pt x="250908" y="612924"/>
                </a:cubicBezTo>
                <a:lnTo>
                  <a:pt x="135901" y="612924"/>
                </a:lnTo>
                <a:cubicBezTo>
                  <a:pt x="129650" y="612924"/>
                  <a:pt x="123400" y="607937"/>
                  <a:pt x="123400" y="601704"/>
                </a:cubicBezTo>
                <a:cubicBezTo>
                  <a:pt x="123400" y="595470"/>
                  <a:pt x="129650" y="589236"/>
                  <a:pt x="135901" y="589236"/>
                </a:cubicBezTo>
                <a:lnTo>
                  <a:pt x="505925" y="589236"/>
                </a:lnTo>
                <a:cubicBezTo>
                  <a:pt x="512175" y="589236"/>
                  <a:pt x="518425" y="595470"/>
                  <a:pt x="518425" y="601704"/>
                </a:cubicBezTo>
                <a:cubicBezTo>
                  <a:pt x="518425" y="607937"/>
                  <a:pt x="512175" y="612924"/>
                  <a:pt x="505925" y="612924"/>
                </a:cubicBezTo>
                <a:lnTo>
                  <a:pt x="384667" y="612924"/>
                </a:lnTo>
                <a:cubicBezTo>
                  <a:pt x="410919" y="630379"/>
                  <a:pt x="430920" y="656561"/>
                  <a:pt x="439670" y="687729"/>
                </a:cubicBezTo>
                <a:lnTo>
                  <a:pt x="530926" y="687729"/>
                </a:lnTo>
                <a:cubicBezTo>
                  <a:pt x="537177" y="687729"/>
                  <a:pt x="542177" y="692716"/>
                  <a:pt x="542177" y="698950"/>
                </a:cubicBezTo>
                <a:cubicBezTo>
                  <a:pt x="542177" y="706431"/>
                  <a:pt x="537177" y="711418"/>
                  <a:pt x="530926" y="711418"/>
                </a:cubicBezTo>
                <a:lnTo>
                  <a:pt x="443421" y="711418"/>
                </a:lnTo>
                <a:cubicBezTo>
                  <a:pt x="443421" y="715158"/>
                  <a:pt x="443421" y="717651"/>
                  <a:pt x="443421" y="720145"/>
                </a:cubicBezTo>
                <a:cubicBezTo>
                  <a:pt x="443421" y="740093"/>
                  <a:pt x="439670" y="757548"/>
                  <a:pt x="432170" y="773756"/>
                </a:cubicBezTo>
                <a:lnTo>
                  <a:pt x="494674" y="773756"/>
                </a:lnTo>
                <a:cubicBezTo>
                  <a:pt x="544677" y="773756"/>
                  <a:pt x="587180" y="738846"/>
                  <a:pt x="598431" y="690223"/>
                </a:cubicBezTo>
                <a:lnTo>
                  <a:pt x="665935" y="379782"/>
                </a:lnTo>
                <a:close/>
                <a:moveTo>
                  <a:pt x="690936" y="769"/>
                </a:moveTo>
                <a:cubicBezTo>
                  <a:pt x="697187" y="769"/>
                  <a:pt x="702187" y="8250"/>
                  <a:pt x="700937" y="14484"/>
                </a:cubicBezTo>
                <a:lnTo>
                  <a:pt x="625932" y="354847"/>
                </a:lnTo>
                <a:lnTo>
                  <a:pt x="648434" y="354847"/>
                </a:lnTo>
                <a:lnTo>
                  <a:pt x="723438" y="9497"/>
                </a:lnTo>
                <a:cubicBezTo>
                  <a:pt x="725939" y="2016"/>
                  <a:pt x="732189" y="-1724"/>
                  <a:pt x="738440" y="769"/>
                </a:cubicBezTo>
                <a:cubicBezTo>
                  <a:pt x="744690" y="769"/>
                  <a:pt x="748440" y="8250"/>
                  <a:pt x="748440" y="14484"/>
                </a:cubicBezTo>
                <a:lnTo>
                  <a:pt x="673435" y="354847"/>
                </a:lnTo>
                <a:lnTo>
                  <a:pt x="682186" y="354847"/>
                </a:lnTo>
                <a:cubicBezTo>
                  <a:pt x="685936" y="354847"/>
                  <a:pt x="688436" y="357340"/>
                  <a:pt x="690936" y="359834"/>
                </a:cubicBezTo>
                <a:cubicBezTo>
                  <a:pt x="693437" y="363574"/>
                  <a:pt x="693437" y="367314"/>
                  <a:pt x="693437" y="371055"/>
                </a:cubicBezTo>
                <a:lnTo>
                  <a:pt x="622182" y="695210"/>
                </a:lnTo>
                <a:cubicBezTo>
                  <a:pt x="609681" y="755054"/>
                  <a:pt x="555928" y="797444"/>
                  <a:pt x="494674" y="797444"/>
                </a:cubicBezTo>
                <a:lnTo>
                  <a:pt x="418419" y="797444"/>
                </a:lnTo>
                <a:cubicBezTo>
                  <a:pt x="404668" y="814899"/>
                  <a:pt x="388417" y="827366"/>
                  <a:pt x="368416" y="836093"/>
                </a:cubicBezTo>
                <a:cubicBezTo>
                  <a:pt x="367165" y="838587"/>
                  <a:pt x="367165" y="839834"/>
                  <a:pt x="364665" y="842327"/>
                </a:cubicBezTo>
                <a:cubicBezTo>
                  <a:pt x="354665" y="857288"/>
                  <a:pt x="347164" y="869756"/>
                  <a:pt x="347164" y="905911"/>
                </a:cubicBezTo>
                <a:cubicBezTo>
                  <a:pt x="345914" y="919626"/>
                  <a:pt x="339664" y="930846"/>
                  <a:pt x="328413" y="930846"/>
                </a:cubicBezTo>
                <a:lnTo>
                  <a:pt x="305912" y="930846"/>
                </a:lnTo>
                <a:cubicBezTo>
                  <a:pt x="295911" y="930846"/>
                  <a:pt x="288410" y="919626"/>
                  <a:pt x="288410" y="905911"/>
                </a:cubicBezTo>
                <a:cubicBezTo>
                  <a:pt x="288410" y="871002"/>
                  <a:pt x="279660" y="858535"/>
                  <a:pt x="269659" y="844821"/>
                </a:cubicBezTo>
                <a:cubicBezTo>
                  <a:pt x="268409" y="841080"/>
                  <a:pt x="265909" y="838587"/>
                  <a:pt x="264659" y="834847"/>
                </a:cubicBezTo>
                <a:cubicBezTo>
                  <a:pt x="245908" y="826119"/>
                  <a:pt x="229657" y="813652"/>
                  <a:pt x="217156" y="797444"/>
                </a:cubicBezTo>
                <a:lnTo>
                  <a:pt x="170903" y="797444"/>
                </a:lnTo>
                <a:cubicBezTo>
                  <a:pt x="107149" y="797444"/>
                  <a:pt x="52145" y="755054"/>
                  <a:pt x="34644" y="695210"/>
                </a:cubicBezTo>
                <a:lnTo>
                  <a:pt x="2142" y="585496"/>
                </a:lnTo>
                <a:cubicBezTo>
                  <a:pt x="-2858" y="565548"/>
                  <a:pt x="892" y="545600"/>
                  <a:pt x="13393" y="528145"/>
                </a:cubicBezTo>
                <a:cubicBezTo>
                  <a:pt x="25894" y="511937"/>
                  <a:pt x="44645" y="503210"/>
                  <a:pt x="65896" y="503210"/>
                </a:cubicBezTo>
                <a:lnTo>
                  <a:pt x="522176" y="503210"/>
                </a:lnTo>
                <a:cubicBezTo>
                  <a:pt x="534676" y="503210"/>
                  <a:pt x="545927" y="494483"/>
                  <a:pt x="548427" y="482015"/>
                </a:cubicBezTo>
                <a:lnTo>
                  <a:pt x="574679" y="364821"/>
                </a:lnTo>
                <a:cubicBezTo>
                  <a:pt x="575929" y="359834"/>
                  <a:pt x="580929" y="354847"/>
                  <a:pt x="587180" y="354847"/>
                </a:cubicBezTo>
                <a:lnTo>
                  <a:pt x="600931" y="354847"/>
                </a:lnTo>
                <a:lnTo>
                  <a:pt x="677186" y="9497"/>
                </a:lnTo>
                <a:cubicBezTo>
                  <a:pt x="677186" y="2016"/>
                  <a:pt x="684686" y="-1724"/>
                  <a:pt x="690936" y="7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1" name="Freeform 360">
            <a:extLst>
              <a:ext uri="{FF2B5EF4-FFF2-40B4-BE49-F238E27FC236}">
                <a16:creationId xmlns:a16="http://schemas.microsoft.com/office/drawing/2014/main" id="{14407D30-12D6-CA40-948C-510A24130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2473" y="6204333"/>
            <a:ext cx="2246655" cy="1549038"/>
          </a:xfrm>
          <a:custGeom>
            <a:avLst/>
            <a:gdLst>
              <a:gd name="T0" fmla="*/ 1801 w 1802"/>
              <a:gd name="T1" fmla="*/ 209 h 1245"/>
              <a:gd name="T2" fmla="*/ 1801 w 1802"/>
              <a:gd name="T3" fmla="*/ 209 h 1245"/>
              <a:gd name="T4" fmla="*/ 1614 w 1802"/>
              <a:gd name="T5" fmla="*/ 0 h 1245"/>
              <a:gd name="T6" fmla="*/ 945 w 1802"/>
              <a:gd name="T7" fmla="*/ 0 h 1245"/>
              <a:gd name="T8" fmla="*/ 410 w 1802"/>
              <a:gd name="T9" fmla="*/ 0 h 1245"/>
              <a:gd name="T10" fmla="*/ 410 w 1802"/>
              <a:gd name="T11" fmla="*/ 0 h 1245"/>
              <a:gd name="T12" fmla="*/ 247 w 1802"/>
              <a:gd name="T13" fmla="*/ 105 h 1245"/>
              <a:gd name="T14" fmla="*/ 34 w 1802"/>
              <a:gd name="T15" fmla="*/ 518 h 1245"/>
              <a:gd name="T16" fmla="*/ 34 w 1802"/>
              <a:gd name="T17" fmla="*/ 518 h 1245"/>
              <a:gd name="T18" fmla="*/ 34 w 1802"/>
              <a:gd name="T19" fmla="*/ 726 h 1245"/>
              <a:gd name="T20" fmla="*/ 247 w 1802"/>
              <a:gd name="T21" fmla="*/ 1139 h 1245"/>
              <a:gd name="T22" fmla="*/ 247 w 1802"/>
              <a:gd name="T23" fmla="*/ 1139 h 1245"/>
              <a:gd name="T24" fmla="*/ 410 w 1802"/>
              <a:gd name="T25" fmla="*/ 1244 h 1245"/>
              <a:gd name="T26" fmla="*/ 945 w 1802"/>
              <a:gd name="T27" fmla="*/ 1244 h 1245"/>
              <a:gd name="T28" fmla="*/ 947 w 1802"/>
              <a:gd name="T29" fmla="*/ 1241 h 1245"/>
              <a:gd name="T30" fmla="*/ 1614 w 1802"/>
              <a:gd name="T31" fmla="*/ 1241 h 1245"/>
              <a:gd name="T32" fmla="*/ 1614 w 1802"/>
              <a:gd name="T33" fmla="*/ 1241 h 1245"/>
              <a:gd name="T34" fmla="*/ 1801 w 1802"/>
              <a:gd name="T35" fmla="*/ 1032 h 1245"/>
              <a:gd name="T36" fmla="*/ 1801 w 1802"/>
              <a:gd name="T37" fmla="*/ 209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2" h="1245">
                <a:moveTo>
                  <a:pt x="1801" y="209"/>
                </a:moveTo>
                <a:lnTo>
                  <a:pt x="1801" y="209"/>
                </a:lnTo>
                <a:cubicBezTo>
                  <a:pt x="1801" y="93"/>
                  <a:pt x="1717" y="0"/>
                  <a:pt x="1614" y="0"/>
                </a:cubicBezTo>
                <a:lnTo>
                  <a:pt x="945" y="0"/>
                </a:lnTo>
                <a:lnTo>
                  <a:pt x="410" y="0"/>
                </a:lnTo>
                <a:lnTo>
                  <a:pt x="410" y="0"/>
                </a:lnTo>
                <a:cubicBezTo>
                  <a:pt x="342" y="0"/>
                  <a:pt x="281" y="40"/>
                  <a:pt x="247" y="105"/>
                </a:cubicBezTo>
                <a:lnTo>
                  <a:pt x="34" y="518"/>
                </a:lnTo>
                <a:lnTo>
                  <a:pt x="34" y="518"/>
                </a:lnTo>
                <a:cubicBezTo>
                  <a:pt x="0" y="581"/>
                  <a:pt x="0" y="661"/>
                  <a:pt x="34" y="726"/>
                </a:cubicBezTo>
                <a:lnTo>
                  <a:pt x="247" y="1139"/>
                </a:lnTo>
                <a:lnTo>
                  <a:pt x="247" y="1139"/>
                </a:lnTo>
                <a:cubicBezTo>
                  <a:pt x="281" y="1204"/>
                  <a:pt x="342" y="1244"/>
                  <a:pt x="410" y="1244"/>
                </a:cubicBezTo>
                <a:lnTo>
                  <a:pt x="945" y="1244"/>
                </a:lnTo>
                <a:lnTo>
                  <a:pt x="947" y="1241"/>
                </a:lnTo>
                <a:lnTo>
                  <a:pt x="1614" y="1241"/>
                </a:lnTo>
                <a:lnTo>
                  <a:pt x="1614" y="1241"/>
                </a:lnTo>
                <a:cubicBezTo>
                  <a:pt x="1717" y="1241"/>
                  <a:pt x="1801" y="1147"/>
                  <a:pt x="1801" y="1032"/>
                </a:cubicBezTo>
                <a:lnTo>
                  <a:pt x="1801" y="209"/>
                </a:lnTo>
              </a:path>
            </a:pathLst>
          </a:custGeom>
          <a:solidFill>
            <a:srgbClr val="5994D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2" name="Freeform 121">
            <a:extLst>
              <a:ext uri="{FF2B5EF4-FFF2-40B4-BE49-F238E27FC236}">
                <a16:creationId xmlns:a16="http://schemas.microsoft.com/office/drawing/2014/main" id="{7FBBFA86-7897-3544-8D0B-7F23BCF2C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3333" y="6429545"/>
            <a:ext cx="668907" cy="931011"/>
          </a:xfrm>
          <a:custGeom>
            <a:avLst/>
            <a:gdLst>
              <a:gd name="connsiteX0" fmla="*/ 234179 w 668907"/>
              <a:gd name="connsiteY0" fmla="*/ 653298 h 931011"/>
              <a:gd name="connsiteX1" fmla="*/ 282759 w 668907"/>
              <a:gd name="connsiteY1" fmla="*/ 862752 h 931011"/>
              <a:gd name="connsiteX2" fmla="*/ 292724 w 668907"/>
              <a:gd name="connsiteY2" fmla="*/ 872726 h 931011"/>
              <a:gd name="connsiteX3" fmla="*/ 376182 w 668907"/>
              <a:gd name="connsiteY3" fmla="*/ 872726 h 931011"/>
              <a:gd name="connsiteX4" fmla="*/ 387393 w 668907"/>
              <a:gd name="connsiteY4" fmla="*/ 862752 h 931011"/>
              <a:gd name="connsiteX5" fmla="*/ 430990 w 668907"/>
              <a:gd name="connsiteY5" fmla="*/ 654545 h 931011"/>
              <a:gd name="connsiteX6" fmla="*/ 335076 w 668907"/>
              <a:gd name="connsiteY6" fmla="*/ 669506 h 931011"/>
              <a:gd name="connsiteX7" fmla="*/ 234179 w 668907"/>
              <a:gd name="connsiteY7" fmla="*/ 653298 h 931011"/>
              <a:gd name="connsiteX8" fmla="*/ 492755 w 668907"/>
              <a:gd name="connsiteY8" fmla="*/ 469239 h 931011"/>
              <a:gd name="connsiteX9" fmla="*/ 506972 w 668907"/>
              <a:gd name="connsiteY9" fmla="*/ 489047 h 931011"/>
              <a:gd name="connsiteX10" fmla="*/ 483708 w 668907"/>
              <a:gd name="connsiteY10" fmla="*/ 501863 h 931011"/>
              <a:gd name="connsiteX11" fmla="*/ 469491 w 668907"/>
              <a:gd name="connsiteY11" fmla="*/ 482056 h 931011"/>
              <a:gd name="connsiteX12" fmla="*/ 492755 w 668907"/>
              <a:gd name="connsiteY12" fmla="*/ 469239 h 931011"/>
              <a:gd name="connsiteX13" fmla="*/ 560452 w 668907"/>
              <a:gd name="connsiteY13" fmla="*/ 447268 h 931011"/>
              <a:gd name="connsiteX14" fmla="*/ 573269 w 668907"/>
              <a:gd name="connsiteY14" fmla="*/ 467076 h 931011"/>
              <a:gd name="connsiteX15" fmla="*/ 553462 w 668907"/>
              <a:gd name="connsiteY15" fmla="*/ 479892 h 931011"/>
              <a:gd name="connsiteX16" fmla="*/ 540645 w 668907"/>
              <a:gd name="connsiteY16" fmla="*/ 460085 h 931011"/>
              <a:gd name="connsiteX17" fmla="*/ 560452 w 668907"/>
              <a:gd name="connsiteY17" fmla="*/ 447268 h 931011"/>
              <a:gd name="connsiteX18" fmla="*/ 505522 w 668907"/>
              <a:gd name="connsiteY18" fmla="*/ 397903 h 931011"/>
              <a:gd name="connsiteX19" fmla="*/ 518339 w 668907"/>
              <a:gd name="connsiteY19" fmla="*/ 418331 h 931011"/>
              <a:gd name="connsiteX20" fmla="*/ 497366 w 668907"/>
              <a:gd name="connsiteY20" fmla="*/ 430348 h 931011"/>
              <a:gd name="connsiteX21" fmla="*/ 485715 w 668907"/>
              <a:gd name="connsiteY21" fmla="*/ 411121 h 931011"/>
              <a:gd name="connsiteX22" fmla="*/ 505522 w 668907"/>
              <a:gd name="connsiteY22" fmla="*/ 397903 h 931011"/>
              <a:gd name="connsiteX23" fmla="*/ 335076 w 668907"/>
              <a:gd name="connsiteY23" fmla="*/ 24935 h 931011"/>
              <a:gd name="connsiteX24" fmla="*/ 24913 w 668907"/>
              <a:gd name="connsiteY24" fmla="*/ 335376 h 931011"/>
              <a:gd name="connsiteX25" fmla="*/ 335076 w 668907"/>
              <a:gd name="connsiteY25" fmla="*/ 644571 h 931011"/>
              <a:gd name="connsiteX26" fmla="*/ 645239 w 668907"/>
              <a:gd name="connsiteY26" fmla="*/ 335376 h 931011"/>
              <a:gd name="connsiteX27" fmla="*/ 335076 w 668907"/>
              <a:gd name="connsiteY27" fmla="*/ 24935 h 931011"/>
              <a:gd name="connsiteX28" fmla="*/ 335076 w 668907"/>
              <a:gd name="connsiteY28" fmla="*/ 0 h 931011"/>
              <a:gd name="connsiteX29" fmla="*/ 668907 w 668907"/>
              <a:gd name="connsiteY29" fmla="*/ 335376 h 931011"/>
              <a:gd name="connsiteX30" fmla="*/ 464622 w 668907"/>
              <a:gd name="connsiteY30" fmla="*/ 642077 h 931011"/>
              <a:gd name="connsiteX31" fmla="*/ 463376 w 668907"/>
              <a:gd name="connsiteY31" fmla="*/ 644571 h 931011"/>
              <a:gd name="connsiteX32" fmla="*/ 412305 w 668907"/>
              <a:gd name="connsiteY32" fmla="*/ 862752 h 931011"/>
              <a:gd name="connsiteX33" fmla="*/ 376182 w 668907"/>
              <a:gd name="connsiteY33" fmla="*/ 896415 h 931011"/>
              <a:gd name="connsiteX34" fmla="*/ 358743 w 668907"/>
              <a:gd name="connsiteY34" fmla="*/ 896415 h 931011"/>
              <a:gd name="connsiteX35" fmla="*/ 347532 w 668907"/>
              <a:gd name="connsiteY35" fmla="*/ 922596 h 931011"/>
              <a:gd name="connsiteX36" fmla="*/ 328848 w 668907"/>
              <a:gd name="connsiteY36" fmla="*/ 930077 h 931011"/>
              <a:gd name="connsiteX37" fmla="*/ 322620 w 668907"/>
              <a:gd name="connsiteY37" fmla="*/ 922596 h 931011"/>
              <a:gd name="connsiteX38" fmla="*/ 312654 w 668907"/>
              <a:gd name="connsiteY38" fmla="*/ 896415 h 931011"/>
              <a:gd name="connsiteX39" fmla="*/ 292724 w 668907"/>
              <a:gd name="connsiteY39" fmla="*/ 896415 h 931011"/>
              <a:gd name="connsiteX40" fmla="*/ 257846 w 668907"/>
              <a:gd name="connsiteY40" fmla="*/ 862752 h 931011"/>
              <a:gd name="connsiteX41" fmla="*/ 200547 w 668907"/>
              <a:gd name="connsiteY41" fmla="*/ 639584 h 931011"/>
              <a:gd name="connsiteX42" fmla="*/ 0 w 668907"/>
              <a:gd name="connsiteY42" fmla="*/ 335376 h 931011"/>
              <a:gd name="connsiteX43" fmla="*/ 335076 w 668907"/>
              <a:gd name="connsiteY43" fmla="*/ 0 h 93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68907" h="931011">
                <a:moveTo>
                  <a:pt x="234179" y="653298"/>
                </a:moveTo>
                <a:cubicBezTo>
                  <a:pt x="262829" y="711895"/>
                  <a:pt x="279022" y="786701"/>
                  <a:pt x="282759" y="862752"/>
                </a:cubicBezTo>
                <a:cubicBezTo>
                  <a:pt x="282759" y="868986"/>
                  <a:pt x="286496" y="872726"/>
                  <a:pt x="292724" y="872726"/>
                </a:cubicBezTo>
                <a:lnTo>
                  <a:pt x="376182" y="872726"/>
                </a:lnTo>
                <a:cubicBezTo>
                  <a:pt x="382410" y="872726"/>
                  <a:pt x="387393" y="868986"/>
                  <a:pt x="387393" y="862752"/>
                </a:cubicBezTo>
                <a:cubicBezTo>
                  <a:pt x="391129" y="782960"/>
                  <a:pt x="406077" y="706908"/>
                  <a:pt x="430990" y="654545"/>
                </a:cubicBezTo>
                <a:cubicBezTo>
                  <a:pt x="399849" y="663272"/>
                  <a:pt x="368708" y="669506"/>
                  <a:pt x="335076" y="669506"/>
                </a:cubicBezTo>
                <a:cubicBezTo>
                  <a:pt x="300198" y="669506"/>
                  <a:pt x="266566" y="663272"/>
                  <a:pt x="234179" y="653298"/>
                </a:cubicBezTo>
                <a:close/>
                <a:moveTo>
                  <a:pt x="492755" y="469239"/>
                </a:moveTo>
                <a:cubicBezTo>
                  <a:pt x="503095" y="471570"/>
                  <a:pt x="509557" y="479726"/>
                  <a:pt x="506972" y="489047"/>
                </a:cubicBezTo>
                <a:cubicBezTo>
                  <a:pt x="504388" y="498368"/>
                  <a:pt x="494048" y="504193"/>
                  <a:pt x="483708" y="501863"/>
                </a:cubicBezTo>
                <a:cubicBezTo>
                  <a:pt x="473368" y="500698"/>
                  <a:pt x="466906" y="491377"/>
                  <a:pt x="469491" y="482056"/>
                </a:cubicBezTo>
                <a:cubicBezTo>
                  <a:pt x="472076" y="472735"/>
                  <a:pt x="482416" y="466909"/>
                  <a:pt x="492755" y="469239"/>
                </a:cubicBezTo>
                <a:close/>
                <a:moveTo>
                  <a:pt x="560452" y="447268"/>
                </a:moveTo>
                <a:cubicBezTo>
                  <a:pt x="569773" y="448434"/>
                  <a:pt x="575599" y="458920"/>
                  <a:pt x="573269" y="467076"/>
                </a:cubicBezTo>
                <a:cubicBezTo>
                  <a:pt x="570939" y="476397"/>
                  <a:pt x="562783" y="482222"/>
                  <a:pt x="553462" y="479892"/>
                </a:cubicBezTo>
                <a:cubicBezTo>
                  <a:pt x="544141" y="477562"/>
                  <a:pt x="538315" y="469406"/>
                  <a:pt x="540645" y="460085"/>
                </a:cubicBezTo>
                <a:cubicBezTo>
                  <a:pt x="542976" y="450764"/>
                  <a:pt x="551131" y="444938"/>
                  <a:pt x="560452" y="447268"/>
                </a:cubicBezTo>
                <a:close/>
                <a:moveTo>
                  <a:pt x="505522" y="397903"/>
                </a:moveTo>
                <a:cubicBezTo>
                  <a:pt x="514843" y="399105"/>
                  <a:pt x="520669" y="408718"/>
                  <a:pt x="518339" y="418331"/>
                </a:cubicBezTo>
                <a:cubicBezTo>
                  <a:pt x="516008" y="427944"/>
                  <a:pt x="506687" y="432751"/>
                  <a:pt x="497366" y="430348"/>
                </a:cubicBezTo>
                <a:cubicBezTo>
                  <a:pt x="489210" y="429146"/>
                  <a:pt x="483385" y="420735"/>
                  <a:pt x="485715" y="411121"/>
                </a:cubicBezTo>
                <a:cubicBezTo>
                  <a:pt x="488045" y="400306"/>
                  <a:pt x="496201" y="395500"/>
                  <a:pt x="505522" y="397903"/>
                </a:cubicBezTo>
                <a:close/>
                <a:moveTo>
                  <a:pt x="335076" y="24935"/>
                </a:moveTo>
                <a:cubicBezTo>
                  <a:pt x="164424" y="24935"/>
                  <a:pt x="24913" y="163324"/>
                  <a:pt x="24913" y="335376"/>
                </a:cubicBezTo>
                <a:cubicBezTo>
                  <a:pt x="24913" y="504935"/>
                  <a:pt x="164424" y="644571"/>
                  <a:pt x="335076" y="644571"/>
                </a:cubicBezTo>
                <a:cubicBezTo>
                  <a:pt x="505728" y="644571"/>
                  <a:pt x="645239" y="504935"/>
                  <a:pt x="645239" y="335376"/>
                </a:cubicBezTo>
                <a:cubicBezTo>
                  <a:pt x="645239" y="163324"/>
                  <a:pt x="505728" y="24935"/>
                  <a:pt x="335076" y="24935"/>
                </a:cubicBezTo>
                <a:close/>
                <a:moveTo>
                  <a:pt x="335076" y="0"/>
                </a:moveTo>
                <a:cubicBezTo>
                  <a:pt x="519430" y="0"/>
                  <a:pt x="668907" y="149610"/>
                  <a:pt x="668907" y="335376"/>
                </a:cubicBezTo>
                <a:cubicBezTo>
                  <a:pt x="668907" y="472519"/>
                  <a:pt x="584203" y="592207"/>
                  <a:pt x="464622" y="642077"/>
                </a:cubicBezTo>
                <a:cubicBezTo>
                  <a:pt x="464622" y="643324"/>
                  <a:pt x="464622" y="643324"/>
                  <a:pt x="463376" y="644571"/>
                </a:cubicBezTo>
                <a:cubicBezTo>
                  <a:pt x="434727" y="691947"/>
                  <a:pt x="414797" y="775480"/>
                  <a:pt x="412305" y="862752"/>
                </a:cubicBezTo>
                <a:cubicBezTo>
                  <a:pt x="411060" y="882700"/>
                  <a:pt x="396112" y="896415"/>
                  <a:pt x="376182" y="896415"/>
                </a:cubicBezTo>
                <a:lnTo>
                  <a:pt x="358743" y="896415"/>
                </a:lnTo>
                <a:lnTo>
                  <a:pt x="347532" y="922596"/>
                </a:lnTo>
                <a:cubicBezTo>
                  <a:pt x="343795" y="930077"/>
                  <a:pt x="336321" y="932570"/>
                  <a:pt x="328848" y="930077"/>
                </a:cubicBezTo>
                <a:cubicBezTo>
                  <a:pt x="326356" y="927583"/>
                  <a:pt x="323865" y="926337"/>
                  <a:pt x="322620" y="922596"/>
                </a:cubicBezTo>
                <a:lnTo>
                  <a:pt x="312654" y="896415"/>
                </a:lnTo>
                <a:lnTo>
                  <a:pt x="292724" y="896415"/>
                </a:lnTo>
                <a:cubicBezTo>
                  <a:pt x="274040" y="896415"/>
                  <a:pt x="257846" y="882700"/>
                  <a:pt x="257846" y="862752"/>
                </a:cubicBezTo>
                <a:cubicBezTo>
                  <a:pt x="255355" y="780467"/>
                  <a:pt x="234179" y="698181"/>
                  <a:pt x="200547" y="639584"/>
                </a:cubicBezTo>
                <a:cubicBezTo>
                  <a:pt x="82212" y="588467"/>
                  <a:pt x="0" y="470026"/>
                  <a:pt x="0" y="335376"/>
                </a:cubicBezTo>
                <a:cubicBezTo>
                  <a:pt x="0" y="149610"/>
                  <a:pt x="150722" y="0"/>
                  <a:pt x="33507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236E9468-B15A-DB43-9E72-4DA248D808FD}"/>
              </a:ext>
            </a:extLst>
          </p:cNvPr>
          <p:cNvGrpSpPr/>
          <p:nvPr/>
        </p:nvGrpSpPr>
        <p:grpSpPr>
          <a:xfrm>
            <a:off x="14387497" y="3163407"/>
            <a:ext cx="4737982" cy="9665133"/>
            <a:chOff x="14387497" y="3163407"/>
            <a:chExt cx="4737982" cy="9665133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1463013-7EFD-DD47-841B-DBDA768D4110}"/>
                </a:ext>
              </a:extLst>
            </p:cNvPr>
            <p:cNvGrpSpPr/>
            <p:nvPr/>
          </p:nvGrpSpPr>
          <p:grpSpPr>
            <a:xfrm>
              <a:off x="17176993" y="12119993"/>
              <a:ext cx="313726" cy="498773"/>
              <a:chOff x="12137748" y="11785102"/>
              <a:chExt cx="367509" cy="584280"/>
            </a:xfrm>
          </p:grpSpPr>
          <p:sp>
            <p:nvSpPr>
              <p:cNvPr id="97" name="Freeform: Shape 114">
                <a:extLst>
                  <a:ext uri="{FF2B5EF4-FFF2-40B4-BE49-F238E27FC236}">
                    <a16:creationId xmlns:a16="http://schemas.microsoft.com/office/drawing/2014/main" id="{A4497511-7E8C-784B-97BC-CC6337CE442F}"/>
                  </a:ext>
                </a:extLst>
              </p:cNvPr>
              <p:cNvSpPr/>
              <p:nvPr/>
            </p:nvSpPr>
            <p:spPr>
              <a:xfrm>
                <a:off x="12147717" y="11795072"/>
                <a:ext cx="346330" cy="3475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280">
                    <a:moveTo>
                      <a:pt x="0" y="140"/>
                    </a:moveTo>
                    <a:cubicBezTo>
                      <a:pt x="0" y="63"/>
                      <a:pt x="63" y="0"/>
                      <a:pt x="140" y="0"/>
                    </a:cubicBezTo>
                    <a:cubicBezTo>
                      <a:pt x="217" y="0"/>
                      <a:pt x="279" y="63"/>
                      <a:pt x="279" y="140"/>
                    </a:cubicBezTo>
                    <a:cubicBezTo>
                      <a:pt x="279" y="217"/>
                      <a:pt x="217" y="280"/>
                      <a:pt x="140" y="280"/>
                    </a:cubicBezTo>
                    <a:cubicBezTo>
                      <a:pt x="63" y="280"/>
                      <a:pt x="0" y="217"/>
                      <a:pt x="0" y="140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8" name="Freeform: Shape 115">
                <a:extLst>
                  <a:ext uri="{FF2B5EF4-FFF2-40B4-BE49-F238E27FC236}">
                    <a16:creationId xmlns:a16="http://schemas.microsoft.com/office/drawing/2014/main" id="{E07BD166-72CC-C841-A48F-2F4BB23279C5}"/>
                  </a:ext>
                </a:extLst>
              </p:cNvPr>
              <p:cNvSpPr/>
              <p:nvPr/>
            </p:nvSpPr>
            <p:spPr>
              <a:xfrm>
                <a:off x="12137748" y="11785102"/>
                <a:ext cx="367509" cy="3675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6" h="296">
                    <a:moveTo>
                      <a:pt x="148" y="17"/>
                    </a:moveTo>
                    <a:cubicBezTo>
                      <a:pt x="76" y="17"/>
                      <a:pt x="17" y="76"/>
                      <a:pt x="17" y="148"/>
                    </a:cubicBezTo>
                    <a:cubicBezTo>
                      <a:pt x="17" y="220"/>
                      <a:pt x="76" y="279"/>
                      <a:pt x="148" y="279"/>
                    </a:cubicBezTo>
                    <a:cubicBezTo>
                      <a:pt x="220" y="279"/>
                      <a:pt x="279" y="220"/>
                      <a:pt x="279" y="148"/>
                    </a:cubicBezTo>
                    <a:cubicBezTo>
                      <a:pt x="279" y="76"/>
                      <a:pt x="220" y="17"/>
                      <a:pt x="148" y="17"/>
                    </a:cubicBezTo>
                    <a:close/>
                    <a:moveTo>
                      <a:pt x="148" y="296"/>
                    </a:moveTo>
                    <a:cubicBezTo>
                      <a:pt x="66" y="296"/>
                      <a:pt x="0" y="230"/>
                      <a:pt x="0" y="148"/>
                    </a:cubicBezTo>
                    <a:cubicBezTo>
                      <a:pt x="0" y="67"/>
                      <a:pt x="66" y="0"/>
                      <a:pt x="148" y="0"/>
                    </a:cubicBezTo>
                    <a:cubicBezTo>
                      <a:pt x="229" y="0"/>
                      <a:pt x="296" y="67"/>
                      <a:pt x="296" y="148"/>
                    </a:cubicBezTo>
                    <a:cubicBezTo>
                      <a:pt x="296" y="230"/>
                      <a:pt x="229" y="296"/>
                      <a:pt x="148" y="296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9" name="Freeform: Shape 116">
                <a:extLst>
                  <a:ext uri="{FF2B5EF4-FFF2-40B4-BE49-F238E27FC236}">
                    <a16:creationId xmlns:a16="http://schemas.microsoft.com/office/drawing/2014/main" id="{53E3A892-7D90-4A40-BB0E-116317ABE77D}"/>
                  </a:ext>
                </a:extLst>
              </p:cNvPr>
              <p:cNvSpPr/>
              <p:nvPr/>
            </p:nvSpPr>
            <p:spPr>
              <a:xfrm>
                <a:off x="12180104" y="12152614"/>
                <a:ext cx="282795" cy="2167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8" h="175">
                    <a:moveTo>
                      <a:pt x="210" y="0"/>
                    </a:moveTo>
                    <a:lnTo>
                      <a:pt x="17" y="0"/>
                    </a:ln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lnTo>
                      <a:pt x="87" y="34"/>
                    </a:lnTo>
                    <a:cubicBezTo>
                      <a:pt x="90" y="34"/>
                      <a:pt x="93" y="36"/>
                      <a:pt x="93" y="40"/>
                    </a:cubicBezTo>
                    <a:lnTo>
                      <a:pt x="93" y="175"/>
                    </a:lnTo>
                    <a:lnTo>
                      <a:pt x="135" y="175"/>
                    </a:lnTo>
                    <a:lnTo>
                      <a:pt x="135" y="40"/>
                    </a:lnTo>
                    <a:cubicBezTo>
                      <a:pt x="135" y="36"/>
                      <a:pt x="137" y="34"/>
                      <a:pt x="141" y="34"/>
                    </a:cubicBezTo>
                    <a:lnTo>
                      <a:pt x="210" y="34"/>
                    </a:lnTo>
                    <a:cubicBezTo>
                      <a:pt x="220" y="34"/>
                      <a:pt x="228" y="27"/>
                      <a:pt x="228" y="17"/>
                    </a:cubicBezTo>
                    <a:cubicBezTo>
                      <a:pt x="228" y="8"/>
                      <a:pt x="220" y="0"/>
                      <a:pt x="210" y="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sp>
          <p:nvSpPr>
            <p:cNvPr id="18" name="Freeform: Shape 27">
              <a:extLst>
                <a:ext uri="{FF2B5EF4-FFF2-40B4-BE49-F238E27FC236}">
                  <a16:creationId xmlns:a16="http://schemas.microsoft.com/office/drawing/2014/main" id="{FCDCABDF-3294-B040-9593-A7453F739F62}"/>
                </a:ext>
              </a:extLst>
            </p:cNvPr>
            <p:cNvSpPr/>
            <p:nvPr/>
          </p:nvSpPr>
          <p:spPr>
            <a:xfrm>
              <a:off x="15541340" y="11693624"/>
              <a:ext cx="3584139" cy="11349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78" h="912">
                  <a:moveTo>
                    <a:pt x="2878" y="456"/>
                  </a:moveTo>
                  <a:cubicBezTo>
                    <a:pt x="2878" y="708"/>
                    <a:pt x="2234" y="912"/>
                    <a:pt x="1439" y="912"/>
                  </a:cubicBezTo>
                  <a:cubicBezTo>
                    <a:pt x="645" y="912"/>
                    <a:pt x="0" y="708"/>
                    <a:pt x="0" y="456"/>
                  </a:cubicBezTo>
                  <a:cubicBezTo>
                    <a:pt x="0" y="204"/>
                    <a:pt x="645" y="0"/>
                    <a:pt x="1439" y="0"/>
                  </a:cubicBezTo>
                  <a:cubicBezTo>
                    <a:pt x="2234" y="0"/>
                    <a:pt x="2878" y="204"/>
                    <a:pt x="2878" y="456"/>
                  </a:cubicBezTo>
                  <a:close/>
                </a:path>
              </a:pathLst>
            </a:custGeom>
            <a:solidFill>
              <a:srgbClr val="98BCE9">
                <a:alpha val="28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574FED80-8F11-C04F-9AFE-A4511C28929E}"/>
                </a:ext>
              </a:extLst>
            </p:cNvPr>
            <p:cNvGrpSpPr/>
            <p:nvPr/>
          </p:nvGrpSpPr>
          <p:grpSpPr>
            <a:xfrm>
              <a:off x="14387497" y="3163407"/>
              <a:ext cx="4117780" cy="9279886"/>
              <a:chOff x="13920561" y="1615170"/>
              <a:chExt cx="4823709" cy="10870778"/>
            </a:xfrm>
          </p:grpSpPr>
          <p:sp>
            <p:nvSpPr>
              <p:cNvPr id="19" name="Freeform: Shape 28">
                <a:extLst>
                  <a:ext uri="{FF2B5EF4-FFF2-40B4-BE49-F238E27FC236}">
                    <a16:creationId xmlns:a16="http://schemas.microsoft.com/office/drawing/2014/main" id="{E65367F7-C4A5-B444-A2A7-FD7BCC61AE8D}"/>
                  </a:ext>
                </a:extLst>
              </p:cNvPr>
              <p:cNvSpPr/>
              <p:nvPr/>
            </p:nvSpPr>
            <p:spPr>
              <a:xfrm>
                <a:off x="14818780" y="3655773"/>
                <a:ext cx="2177644" cy="20592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9" h="1654">
                    <a:moveTo>
                      <a:pt x="20" y="259"/>
                    </a:moveTo>
                    <a:lnTo>
                      <a:pt x="656" y="1266"/>
                    </a:lnTo>
                    <a:cubicBezTo>
                      <a:pt x="677" y="1303"/>
                      <a:pt x="711" y="1331"/>
                      <a:pt x="751" y="1345"/>
                    </a:cubicBezTo>
                    <a:lnTo>
                      <a:pt x="1625" y="1654"/>
                    </a:lnTo>
                    <a:lnTo>
                      <a:pt x="1749" y="1182"/>
                    </a:lnTo>
                    <a:lnTo>
                      <a:pt x="930" y="1041"/>
                    </a:lnTo>
                    <a:cubicBezTo>
                      <a:pt x="917" y="1038"/>
                      <a:pt x="905" y="1030"/>
                      <a:pt x="897" y="1019"/>
                    </a:cubicBezTo>
                    <a:lnTo>
                      <a:pt x="256" y="100"/>
                    </a:lnTo>
                    <a:cubicBezTo>
                      <a:pt x="256" y="100"/>
                      <a:pt x="-84" y="-209"/>
                      <a:pt x="20" y="259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29">
                <a:extLst>
                  <a:ext uri="{FF2B5EF4-FFF2-40B4-BE49-F238E27FC236}">
                    <a16:creationId xmlns:a16="http://schemas.microsoft.com/office/drawing/2014/main" id="{552610EE-72A5-504B-8F34-F2CFE34AB25C}"/>
                  </a:ext>
                </a:extLst>
              </p:cNvPr>
              <p:cNvSpPr/>
              <p:nvPr/>
            </p:nvSpPr>
            <p:spPr>
              <a:xfrm>
                <a:off x="14727838" y="3627120"/>
                <a:ext cx="620404" cy="6764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9" h="544">
                    <a:moveTo>
                      <a:pt x="274" y="0"/>
                    </a:moveTo>
                    <a:cubicBezTo>
                      <a:pt x="211" y="40"/>
                      <a:pt x="0" y="42"/>
                      <a:pt x="0" y="42"/>
                    </a:cubicBezTo>
                    <a:cubicBezTo>
                      <a:pt x="0" y="42"/>
                      <a:pt x="1" y="179"/>
                      <a:pt x="14" y="215"/>
                    </a:cubicBezTo>
                    <a:cubicBezTo>
                      <a:pt x="24" y="244"/>
                      <a:pt x="165" y="455"/>
                      <a:pt x="214" y="528"/>
                    </a:cubicBezTo>
                    <a:cubicBezTo>
                      <a:pt x="224" y="542"/>
                      <a:pt x="243" y="549"/>
                      <a:pt x="260" y="541"/>
                    </a:cubicBezTo>
                    <a:cubicBezTo>
                      <a:pt x="315" y="518"/>
                      <a:pt x="449" y="459"/>
                      <a:pt x="492" y="403"/>
                    </a:cubicBezTo>
                    <a:cubicBezTo>
                      <a:pt x="499" y="396"/>
                      <a:pt x="501" y="385"/>
                      <a:pt x="498" y="376"/>
                    </a:cubicBezTo>
                    <a:cubicBezTo>
                      <a:pt x="487" y="336"/>
                      <a:pt x="455" y="212"/>
                      <a:pt x="458" y="124"/>
                    </a:cubicBezTo>
                    <a:cubicBezTo>
                      <a:pt x="392" y="97"/>
                      <a:pt x="331" y="42"/>
                      <a:pt x="274" y="0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30">
                <a:extLst>
                  <a:ext uri="{FF2B5EF4-FFF2-40B4-BE49-F238E27FC236}">
                    <a16:creationId xmlns:a16="http://schemas.microsoft.com/office/drawing/2014/main" id="{EB359336-7383-6A42-BBD8-F582C88FFDC7}"/>
                  </a:ext>
                </a:extLst>
              </p:cNvPr>
              <p:cNvSpPr/>
              <p:nvPr/>
            </p:nvSpPr>
            <p:spPr>
              <a:xfrm>
                <a:off x="14721605" y="3620894"/>
                <a:ext cx="631616" cy="6889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8" h="554">
                    <a:moveTo>
                      <a:pt x="9" y="52"/>
                    </a:moveTo>
                    <a:cubicBezTo>
                      <a:pt x="9" y="75"/>
                      <a:pt x="12" y="187"/>
                      <a:pt x="23" y="219"/>
                    </a:cubicBezTo>
                    <a:cubicBezTo>
                      <a:pt x="33" y="248"/>
                      <a:pt x="178" y="465"/>
                      <a:pt x="223" y="530"/>
                    </a:cubicBezTo>
                    <a:cubicBezTo>
                      <a:pt x="231" y="544"/>
                      <a:pt x="249" y="549"/>
                      <a:pt x="263" y="543"/>
                    </a:cubicBezTo>
                    <a:cubicBezTo>
                      <a:pt x="314" y="520"/>
                      <a:pt x="450" y="461"/>
                      <a:pt x="494" y="406"/>
                    </a:cubicBezTo>
                    <a:cubicBezTo>
                      <a:pt x="499" y="399"/>
                      <a:pt x="501" y="390"/>
                      <a:pt x="499" y="383"/>
                    </a:cubicBezTo>
                    <a:cubicBezTo>
                      <a:pt x="489" y="346"/>
                      <a:pt x="456" y="220"/>
                      <a:pt x="459" y="132"/>
                    </a:cubicBezTo>
                    <a:cubicBezTo>
                      <a:pt x="408" y="111"/>
                      <a:pt x="362" y="75"/>
                      <a:pt x="317" y="39"/>
                    </a:cubicBezTo>
                    <a:cubicBezTo>
                      <a:pt x="304" y="29"/>
                      <a:pt x="291" y="20"/>
                      <a:pt x="278" y="11"/>
                    </a:cubicBezTo>
                    <a:cubicBezTo>
                      <a:pt x="217" y="46"/>
                      <a:pt x="40" y="51"/>
                      <a:pt x="9" y="52"/>
                    </a:cubicBezTo>
                    <a:close/>
                    <a:moveTo>
                      <a:pt x="250" y="554"/>
                    </a:moveTo>
                    <a:cubicBezTo>
                      <a:pt x="236" y="554"/>
                      <a:pt x="224" y="547"/>
                      <a:pt x="215" y="535"/>
                    </a:cubicBezTo>
                    <a:cubicBezTo>
                      <a:pt x="159" y="451"/>
                      <a:pt x="25" y="250"/>
                      <a:pt x="15" y="222"/>
                    </a:cubicBezTo>
                    <a:cubicBezTo>
                      <a:pt x="2" y="185"/>
                      <a:pt x="0" y="53"/>
                      <a:pt x="0" y="47"/>
                    </a:cubicBezTo>
                    <a:lnTo>
                      <a:pt x="0" y="43"/>
                    </a:lnTo>
                    <a:lnTo>
                      <a:pt x="5" y="43"/>
                    </a:lnTo>
                    <a:cubicBezTo>
                      <a:pt x="7" y="43"/>
                      <a:pt x="215" y="40"/>
                      <a:pt x="277" y="1"/>
                    </a:cubicBezTo>
                    <a:lnTo>
                      <a:pt x="279" y="0"/>
                    </a:lnTo>
                    <a:lnTo>
                      <a:pt x="282" y="1"/>
                    </a:lnTo>
                    <a:cubicBezTo>
                      <a:pt x="295" y="12"/>
                      <a:pt x="308" y="22"/>
                      <a:pt x="322" y="33"/>
                    </a:cubicBezTo>
                    <a:cubicBezTo>
                      <a:pt x="367" y="68"/>
                      <a:pt x="414" y="105"/>
                      <a:pt x="465" y="125"/>
                    </a:cubicBezTo>
                    <a:lnTo>
                      <a:pt x="467" y="126"/>
                    </a:lnTo>
                    <a:lnTo>
                      <a:pt x="467" y="129"/>
                    </a:lnTo>
                    <a:cubicBezTo>
                      <a:pt x="465" y="217"/>
                      <a:pt x="497" y="343"/>
                      <a:pt x="507" y="380"/>
                    </a:cubicBezTo>
                    <a:cubicBezTo>
                      <a:pt x="510" y="391"/>
                      <a:pt x="508" y="402"/>
                      <a:pt x="501" y="411"/>
                    </a:cubicBezTo>
                    <a:cubicBezTo>
                      <a:pt x="456" y="468"/>
                      <a:pt x="318" y="528"/>
                      <a:pt x="266" y="550"/>
                    </a:cubicBezTo>
                    <a:cubicBezTo>
                      <a:pt x="261" y="552"/>
                      <a:pt x="255" y="554"/>
                      <a:pt x="250" y="55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31">
                <a:extLst>
                  <a:ext uri="{FF2B5EF4-FFF2-40B4-BE49-F238E27FC236}">
                    <a16:creationId xmlns:a16="http://schemas.microsoft.com/office/drawing/2014/main" id="{793E8AAC-EC18-B742-9184-FC6144A5FB3D}"/>
                  </a:ext>
                </a:extLst>
              </p:cNvPr>
              <p:cNvSpPr/>
              <p:nvPr/>
            </p:nvSpPr>
            <p:spPr>
              <a:xfrm>
                <a:off x="15827872" y="4988770"/>
                <a:ext cx="103401" cy="971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" h="79">
                    <a:moveTo>
                      <a:pt x="8" y="3"/>
                    </a:moveTo>
                    <a:cubicBezTo>
                      <a:pt x="12" y="10"/>
                      <a:pt x="16" y="18"/>
                      <a:pt x="22" y="25"/>
                    </a:cubicBezTo>
                    <a:cubicBezTo>
                      <a:pt x="27" y="33"/>
                      <a:pt x="32" y="40"/>
                      <a:pt x="38" y="47"/>
                    </a:cubicBezTo>
                    <a:cubicBezTo>
                      <a:pt x="51" y="60"/>
                      <a:pt x="65" y="71"/>
                      <a:pt x="83" y="75"/>
                    </a:cubicBezTo>
                    <a:cubicBezTo>
                      <a:pt x="84" y="75"/>
                      <a:pt x="84" y="77"/>
                      <a:pt x="84" y="77"/>
                    </a:cubicBezTo>
                    <a:cubicBezTo>
                      <a:pt x="84" y="78"/>
                      <a:pt x="84" y="79"/>
                      <a:pt x="82" y="78"/>
                    </a:cubicBezTo>
                    <a:cubicBezTo>
                      <a:pt x="73" y="77"/>
                      <a:pt x="65" y="73"/>
                      <a:pt x="57" y="68"/>
                    </a:cubicBezTo>
                    <a:cubicBezTo>
                      <a:pt x="48" y="63"/>
                      <a:pt x="42" y="57"/>
                      <a:pt x="35" y="51"/>
                    </a:cubicBezTo>
                    <a:cubicBezTo>
                      <a:pt x="27" y="44"/>
                      <a:pt x="22" y="37"/>
                      <a:pt x="16" y="30"/>
                    </a:cubicBezTo>
                    <a:cubicBezTo>
                      <a:pt x="10" y="22"/>
                      <a:pt x="5" y="15"/>
                      <a:pt x="1" y="6"/>
                    </a:cubicBezTo>
                    <a:cubicBezTo>
                      <a:pt x="-1" y="4"/>
                      <a:pt x="0" y="1"/>
                      <a:pt x="2" y="0"/>
                    </a:cubicBezTo>
                    <a:cubicBezTo>
                      <a:pt x="4" y="-1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32">
                <a:extLst>
                  <a:ext uri="{FF2B5EF4-FFF2-40B4-BE49-F238E27FC236}">
                    <a16:creationId xmlns:a16="http://schemas.microsoft.com/office/drawing/2014/main" id="{1D3C1FD0-4A78-764E-825A-1C0FB92321C3}"/>
                  </a:ext>
                </a:extLst>
              </p:cNvPr>
              <p:cNvSpPr/>
              <p:nvPr/>
            </p:nvSpPr>
            <p:spPr>
              <a:xfrm>
                <a:off x="16214067" y="8566687"/>
                <a:ext cx="1025286" cy="30322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4" h="2435">
                    <a:moveTo>
                      <a:pt x="124" y="0"/>
                    </a:moveTo>
                    <a:cubicBezTo>
                      <a:pt x="124" y="0"/>
                      <a:pt x="45" y="392"/>
                      <a:pt x="97" y="731"/>
                    </a:cubicBezTo>
                    <a:cubicBezTo>
                      <a:pt x="97" y="731"/>
                      <a:pt x="-56" y="1215"/>
                      <a:pt x="23" y="1651"/>
                    </a:cubicBezTo>
                    <a:cubicBezTo>
                      <a:pt x="102" y="2086"/>
                      <a:pt x="107" y="2386"/>
                      <a:pt x="107" y="2386"/>
                    </a:cubicBezTo>
                    <a:cubicBezTo>
                      <a:pt x="107" y="2386"/>
                      <a:pt x="318" y="2443"/>
                      <a:pt x="331" y="2434"/>
                    </a:cubicBezTo>
                    <a:cubicBezTo>
                      <a:pt x="344" y="2425"/>
                      <a:pt x="740" y="1264"/>
                      <a:pt x="551" y="735"/>
                    </a:cubicBezTo>
                    <a:lnTo>
                      <a:pt x="824" y="53"/>
                    </a:ln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33">
                <a:extLst>
                  <a:ext uri="{FF2B5EF4-FFF2-40B4-BE49-F238E27FC236}">
                    <a16:creationId xmlns:a16="http://schemas.microsoft.com/office/drawing/2014/main" id="{B0ABA603-CD81-FF48-A0CF-4D28044FD4D1}"/>
                  </a:ext>
                </a:extLst>
              </p:cNvPr>
              <p:cNvSpPr/>
              <p:nvPr/>
            </p:nvSpPr>
            <p:spPr>
              <a:xfrm>
                <a:off x="16549181" y="9407596"/>
                <a:ext cx="61044" cy="2915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235">
                    <a:moveTo>
                      <a:pt x="50" y="4"/>
                    </a:moveTo>
                    <a:cubicBezTo>
                      <a:pt x="50" y="4"/>
                      <a:pt x="50" y="5"/>
                      <a:pt x="50" y="6"/>
                    </a:cubicBezTo>
                    <a:lnTo>
                      <a:pt x="50" y="7"/>
                    </a:lnTo>
                    <a:lnTo>
                      <a:pt x="49" y="9"/>
                    </a:lnTo>
                    <a:lnTo>
                      <a:pt x="48" y="13"/>
                    </a:lnTo>
                    <a:lnTo>
                      <a:pt x="45" y="20"/>
                    </a:lnTo>
                    <a:lnTo>
                      <a:pt x="40" y="34"/>
                    </a:lnTo>
                    <a:cubicBezTo>
                      <a:pt x="37" y="44"/>
                      <a:pt x="33" y="53"/>
                      <a:pt x="29" y="62"/>
                    </a:cubicBezTo>
                    <a:cubicBezTo>
                      <a:pt x="22" y="80"/>
                      <a:pt x="19" y="98"/>
                      <a:pt x="20" y="116"/>
                    </a:cubicBezTo>
                    <a:cubicBezTo>
                      <a:pt x="20" y="126"/>
                      <a:pt x="21" y="135"/>
                      <a:pt x="24" y="144"/>
                    </a:cubicBezTo>
                    <a:lnTo>
                      <a:pt x="32" y="172"/>
                    </a:lnTo>
                    <a:cubicBezTo>
                      <a:pt x="38" y="191"/>
                      <a:pt x="43" y="210"/>
                      <a:pt x="48" y="230"/>
                    </a:cubicBezTo>
                    <a:cubicBezTo>
                      <a:pt x="49" y="233"/>
                      <a:pt x="47" y="235"/>
                      <a:pt x="45" y="235"/>
                    </a:cubicBezTo>
                    <a:cubicBezTo>
                      <a:pt x="43" y="236"/>
                      <a:pt x="41" y="235"/>
                      <a:pt x="40" y="233"/>
                    </a:cubicBezTo>
                    <a:cubicBezTo>
                      <a:pt x="32" y="215"/>
                      <a:pt x="24" y="197"/>
                      <a:pt x="16" y="178"/>
                    </a:cubicBezTo>
                    <a:cubicBezTo>
                      <a:pt x="12" y="168"/>
                      <a:pt x="9" y="159"/>
                      <a:pt x="5" y="150"/>
                    </a:cubicBezTo>
                    <a:cubicBezTo>
                      <a:pt x="2" y="139"/>
                      <a:pt x="0" y="128"/>
                      <a:pt x="0" y="117"/>
                    </a:cubicBezTo>
                    <a:cubicBezTo>
                      <a:pt x="-1" y="96"/>
                      <a:pt x="4" y="74"/>
                      <a:pt x="14" y="55"/>
                    </a:cubicBezTo>
                    <a:cubicBezTo>
                      <a:pt x="18" y="46"/>
                      <a:pt x="23" y="37"/>
                      <a:pt x="27" y="28"/>
                    </a:cubicBezTo>
                    <a:lnTo>
                      <a:pt x="35" y="15"/>
                    </a:lnTo>
                    <a:lnTo>
                      <a:pt x="38" y="8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2" y="4"/>
                    </a:lnTo>
                    <a:cubicBezTo>
                      <a:pt x="42" y="2"/>
                      <a:pt x="43" y="0"/>
                      <a:pt x="46" y="0"/>
                    </a:cubicBezTo>
                    <a:cubicBezTo>
                      <a:pt x="48" y="0"/>
                      <a:pt x="50" y="2"/>
                      <a:pt x="50" y="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34">
                <a:extLst>
                  <a:ext uri="{FF2B5EF4-FFF2-40B4-BE49-F238E27FC236}">
                    <a16:creationId xmlns:a16="http://schemas.microsoft.com/office/drawing/2014/main" id="{948C21A8-D5A6-1D48-9B40-7E8495B353F0}"/>
                  </a:ext>
                </a:extLst>
              </p:cNvPr>
              <p:cNvSpPr/>
              <p:nvPr/>
            </p:nvSpPr>
            <p:spPr>
              <a:xfrm>
                <a:off x="16214067" y="8566687"/>
                <a:ext cx="920640" cy="30310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0" h="2434">
                    <a:moveTo>
                      <a:pt x="108" y="2386"/>
                    </a:moveTo>
                    <a:cubicBezTo>
                      <a:pt x="108" y="2386"/>
                      <a:pt x="109" y="2386"/>
                      <a:pt x="110" y="2386"/>
                    </a:cubicBezTo>
                    <a:lnTo>
                      <a:pt x="111" y="2387"/>
                    </a:lnTo>
                    <a:lnTo>
                      <a:pt x="112" y="2387"/>
                    </a:lnTo>
                    <a:cubicBezTo>
                      <a:pt x="113" y="2388"/>
                      <a:pt x="114" y="2388"/>
                      <a:pt x="115" y="2388"/>
                    </a:cubicBezTo>
                    <a:lnTo>
                      <a:pt x="116" y="2388"/>
                    </a:lnTo>
                    <a:cubicBezTo>
                      <a:pt x="117" y="2388"/>
                      <a:pt x="118" y="2389"/>
                      <a:pt x="118" y="2389"/>
                    </a:cubicBezTo>
                    <a:cubicBezTo>
                      <a:pt x="119" y="2389"/>
                      <a:pt x="121" y="2389"/>
                      <a:pt x="123" y="2390"/>
                    </a:cubicBezTo>
                    <a:cubicBezTo>
                      <a:pt x="124" y="2390"/>
                      <a:pt x="125" y="2391"/>
                      <a:pt x="126" y="2391"/>
                    </a:cubicBezTo>
                    <a:cubicBezTo>
                      <a:pt x="127" y="2391"/>
                      <a:pt x="128" y="2391"/>
                      <a:pt x="129" y="2392"/>
                    </a:cubicBezTo>
                    <a:cubicBezTo>
                      <a:pt x="129" y="2392"/>
                      <a:pt x="131" y="2392"/>
                      <a:pt x="131" y="2393"/>
                    </a:cubicBezTo>
                    <a:cubicBezTo>
                      <a:pt x="132" y="2393"/>
                      <a:pt x="134" y="2393"/>
                      <a:pt x="135" y="2393"/>
                    </a:cubicBezTo>
                    <a:cubicBezTo>
                      <a:pt x="136" y="2394"/>
                      <a:pt x="137" y="2394"/>
                      <a:pt x="137" y="2394"/>
                    </a:cubicBezTo>
                    <a:cubicBezTo>
                      <a:pt x="139" y="2394"/>
                      <a:pt x="140" y="2394"/>
                      <a:pt x="142" y="2395"/>
                    </a:cubicBezTo>
                    <a:cubicBezTo>
                      <a:pt x="143" y="2395"/>
                      <a:pt x="143" y="2396"/>
                      <a:pt x="144" y="2396"/>
                    </a:cubicBezTo>
                    <a:cubicBezTo>
                      <a:pt x="146" y="2396"/>
                      <a:pt x="148" y="2397"/>
                      <a:pt x="150" y="2397"/>
                    </a:cubicBezTo>
                    <a:cubicBezTo>
                      <a:pt x="157" y="2399"/>
                      <a:pt x="164" y="2400"/>
                      <a:pt x="171" y="2403"/>
                    </a:cubicBezTo>
                    <a:lnTo>
                      <a:pt x="172" y="2403"/>
                    </a:lnTo>
                    <a:cubicBezTo>
                      <a:pt x="174" y="2403"/>
                      <a:pt x="176" y="2404"/>
                      <a:pt x="179" y="2405"/>
                    </a:cubicBezTo>
                    <a:cubicBezTo>
                      <a:pt x="180" y="2405"/>
                      <a:pt x="180" y="2405"/>
                      <a:pt x="181" y="2405"/>
                    </a:cubicBezTo>
                    <a:cubicBezTo>
                      <a:pt x="182" y="2405"/>
                      <a:pt x="185" y="2406"/>
                      <a:pt x="187" y="2407"/>
                    </a:cubicBezTo>
                    <a:lnTo>
                      <a:pt x="189" y="2407"/>
                    </a:lnTo>
                    <a:cubicBezTo>
                      <a:pt x="192" y="2408"/>
                      <a:pt x="194" y="2408"/>
                      <a:pt x="196" y="2409"/>
                    </a:cubicBezTo>
                    <a:cubicBezTo>
                      <a:pt x="197" y="2409"/>
                      <a:pt x="197" y="2409"/>
                      <a:pt x="197" y="2409"/>
                    </a:cubicBezTo>
                    <a:cubicBezTo>
                      <a:pt x="208" y="2412"/>
                      <a:pt x="218" y="2414"/>
                      <a:pt x="229" y="2417"/>
                    </a:cubicBezTo>
                    <a:cubicBezTo>
                      <a:pt x="230" y="2417"/>
                      <a:pt x="230" y="2417"/>
                      <a:pt x="232" y="2418"/>
                    </a:cubicBezTo>
                    <a:cubicBezTo>
                      <a:pt x="233" y="2418"/>
                      <a:pt x="236" y="2418"/>
                      <a:pt x="238" y="2419"/>
                    </a:cubicBezTo>
                    <a:lnTo>
                      <a:pt x="240" y="2419"/>
                    </a:lnTo>
                    <a:cubicBezTo>
                      <a:pt x="243" y="2420"/>
                      <a:pt x="245" y="2421"/>
                      <a:pt x="247" y="2421"/>
                    </a:cubicBezTo>
                    <a:cubicBezTo>
                      <a:pt x="247" y="2421"/>
                      <a:pt x="248" y="2421"/>
                      <a:pt x="249" y="2421"/>
                    </a:cubicBezTo>
                    <a:cubicBezTo>
                      <a:pt x="259" y="2424"/>
                      <a:pt x="269" y="2425"/>
                      <a:pt x="278" y="2427"/>
                    </a:cubicBezTo>
                    <a:cubicBezTo>
                      <a:pt x="279" y="2428"/>
                      <a:pt x="279" y="2428"/>
                      <a:pt x="280" y="2428"/>
                    </a:cubicBezTo>
                    <a:cubicBezTo>
                      <a:pt x="282" y="2429"/>
                      <a:pt x="284" y="2429"/>
                      <a:pt x="285" y="2429"/>
                    </a:cubicBezTo>
                    <a:cubicBezTo>
                      <a:pt x="286" y="2429"/>
                      <a:pt x="286" y="2429"/>
                      <a:pt x="288" y="2430"/>
                    </a:cubicBezTo>
                    <a:cubicBezTo>
                      <a:pt x="289" y="2430"/>
                      <a:pt x="291" y="2430"/>
                      <a:pt x="293" y="2430"/>
                    </a:cubicBezTo>
                    <a:cubicBezTo>
                      <a:pt x="293" y="2431"/>
                      <a:pt x="294" y="2431"/>
                      <a:pt x="295" y="2431"/>
                    </a:cubicBezTo>
                    <a:cubicBezTo>
                      <a:pt x="296" y="2431"/>
                      <a:pt x="298" y="2432"/>
                      <a:pt x="299" y="2432"/>
                    </a:cubicBezTo>
                    <a:cubicBezTo>
                      <a:pt x="300" y="2432"/>
                      <a:pt x="301" y="2432"/>
                      <a:pt x="301" y="2432"/>
                    </a:cubicBezTo>
                    <a:cubicBezTo>
                      <a:pt x="304" y="2433"/>
                      <a:pt x="308" y="2434"/>
                      <a:pt x="311" y="2434"/>
                    </a:cubicBezTo>
                    <a:cubicBezTo>
                      <a:pt x="107" y="1943"/>
                      <a:pt x="168" y="1126"/>
                      <a:pt x="208" y="769"/>
                    </a:cubicBezTo>
                    <a:cubicBezTo>
                      <a:pt x="216" y="695"/>
                      <a:pt x="244" y="563"/>
                      <a:pt x="261" y="490"/>
                    </a:cubicBezTo>
                    <a:cubicBezTo>
                      <a:pt x="268" y="458"/>
                      <a:pt x="292" y="432"/>
                      <a:pt x="324" y="422"/>
                    </a:cubicBezTo>
                    <a:lnTo>
                      <a:pt x="725" y="300"/>
                    </a:lnTo>
                    <a:lnTo>
                      <a:pt x="740" y="263"/>
                    </a:lnTo>
                    <a:lnTo>
                      <a:pt x="371" y="84"/>
                    </a:lnTo>
                    <a:lnTo>
                      <a:pt x="389" y="20"/>
                    </a:lnTo>
                    <a:lnTo>
                      <a:pt x="212" y="7"/>
                    </a:lnTo>
                    <a:lnTo>
                      <a:pt x="124" y="0"/>
                    </a:lnTo>
                    <a:cubicBezTo>
                      <a:pt x="124" y="0"/>
                      <a:pt x="101" y="118"/>
                      <a:pt x="88" y="279"/>
                    </a:cubicBezTo>
                    <a:cubicBezTo>
                      <a:pt x="87" y="286"/>
                      <a:pt x="87" y="294"/>
                      <a:pt x="86" y="302"/>
                    </a:cubicBezTo>
                    <a:lnTo>
                      <a:pt x="86" y="305"/>
                    </a:lnTo>
                    <a:cubicBezTo>
                      <a:pt x="85" y="313"/>
                      <a:pt x="85" y="321"/>
                      <a:pt x="84" y="328"/>
                    </a:cubicBezTo>
                    <a:cubicBezTo>
                      <a:pt x="84" y="330"/>
                      <a:pt x="84" y="331"/>
                      <a:pt x="84" y="332"/>
                    </a:cubicBezTo>
                    <a:cubicBezTo>
                      <a:pt x="84" y="339"/>
                      <a:pt x="83" y="348"/>
                      <a:pt x="83" y="355"/>
                    </a:cubicBezTo>
                    <a:cubicBezTo>
                      <a:pt x="83" y="357"/>
                      <a:pt x="83" y="358"/>
                      <a:pt x="82" y="359"/>
                    </a:cubicBezTo>
                    <a:cubicBezTo>
                      <a:pt x="82" y="367"/>
                      <a:pt x="82" y="375"/>
                      <a:pt x="82" y="383"/>
                    </a:cubicBezTo>
                    <a:cubicBezTo>
                      <a:pt x="82" y="384"/>
                      <a:pt x="82" y="385"/>
                      <a:pt x="81" y="387"/>
                    </a:cubicBezTo>
                    <a:cubicBezTo>
                      <a:pt x="81" y="395"/>
                      <a:pt x="81" y="403"/>
                      <a:pt x="80" y="412"/>
                    </a:cubicBezTo>
                    <a:lnTo>
                      <a:pt x="80" y="413"/>
                    </a:lnTo>
                    <a:cubicBezTo>
                      <a:pt x="80" y="421"/>
                      <a:pt x="80" y="430"/>
                      <a:pt x="80" y="439"/>
                    </a:cubicBezTo>
                    <a:cubicBezTo>
                      <a:pt x="80" y="439"/>
                      <a:pt x="80" y="440"/>
                      <a:pt x="80" y="441"/>
                    </a:cubicBezTo>
                    <a:cubicBezTo>
                      <a:pt x="80" y="450"/>
                      <a:pt x="80" y="458"/>
                      <a:pt x="80" y="466"/>
                    </a:cubicBezTo>
                    <a:lnTo>
                      <a:pt x="80" y="470"/>
                    </a:lnTo>
                    <a:cubicBezTo>
                      <a:pt x="80" y="478"/>
                      <a:pt x="80" y="487"/>
                      <a:pt x="80" y="495"/>
                    </a:cubicBezTo>
                    <a:cubicBezTo>
                      <a:pt x="80" y="497"/>
                      <a:pt x="80" y="498"/>
                      <a:pt x="80" y="500"/>
                    </a:cubicBezTo>
                    <a:cubicBezTo>
                      <a:pt x="80" y="508"/>
                      <a:pt x="80" y="516"/>
                      <a:pt x="80" y="525"/>
                    </a:cubicBezTo>
                    <a:cubicBezTo>
                      <a:pt x="80" y="526"/>
                      <a:pt x="80" y="527"/>
                      <a:pt x="80" y="528"/>
                    </a:cubicBezTo>
                    <a:cubicBezTo>
                      <a:pt x="80" y="538"/>
                      <a:pt x="81" y="546"/>
                      <a:pt x="81" y="555"/>
                    </a:cubicBezTo>
                    <a:cubicBezTo>
                      <a:pt x="81" y="555"/>
                      <a:pt x="81" y="557"/>
                      <a:pt x="82" y="557"/>
                    </a:cubicBezTo>
                    <a:cubicBezTo>
                      <a:pt x="82" y="566"/>
                      <a:pt x="82" y="575"/>
                      <a:pt x="83" y="584"/>
                    </a:cubicBezTo>
                    <a:lnTo>
                      <a:pt x="83" y="585"/>
                    </a:lnTo>
                    <a:cubicBezTo>
                      <a:pt x="84" y="594"/>
                      <a:pt x="84" y="603"/>
                      <a:pt x="85" y="612"/>
                    </a:cubicBezTo>
                    <a:cubicBezTo>
                      <a:pt x="85" y="613"/>
                      <a:pt x="85" y="614"/>
                      <a:pt x="85" y="615"/>
                    </a:cubicBezTo>
                    <a:cubicBezTo>
                      <a:pt x="85" y="624"/>
                      <a:pt x="86" y="632"/>
                      <a:pt x="87" y="641"/>
                    </a:cubicBezTo>
                    <a:cubicBezTo>
                      <a:pt x="87" y="643"/>
                      <a:pt x="87" y="644"/>
                      <a:pt x="87" y="645"/>
                    </a:cubicBezTo>
                    <a:cubicBezTo>
                      <a:pt x="88" y="654"/>
                      <a:pt x="89" y="662"/>
                      <a:pt x="90" y="671"/>
                    </a:cubicBezTo>
                    <a:cubicBezTo>
                      <a:pt x="90" y="672"/>
                      <a:pt x="90" y="673"/>
                      <a:pt x="90" y="675"/>
                    </a:cubicBezTo>
                    <a:cubicBezTo>
                      <a:pt x="91" y="684"/>
                      <a:pt x="93" y="692"/>
                      <a:pt x="93" y="701"/>
                    </a:cubicBezTo>
                    <a:cubicBezTo>
                      <a:pt x="94" y="701"/>
                      <a:pt x="94" y="703"/>
                      <a:pt x="94" y="704"/>
                    </a:cubicBezTo>
                    <a:cubicBezTo>
                      <a:pt x="95" y="712"/>
                      <a:pt x="96" y="722"/>
                      <a:pt x="97" y="731"/>
                    </a:cubicBezTo>
                    <a:cubicBezTo>
                      <a:pt x="97" y="731"/>
                      <a:pt x="-56" y="1215"/>
                      <a:pt x="23" y="1651"/>
                    </a:cubicBezTo>
                    <a:cubicBezTo>
                      <a:pt x="102" y="2086"/>
                      <a:pt x="107" y="2386"/>
                      <a:pt x="107" y="2386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35">
                <a:extLst>
                  <a:ext uri="{FF2B5EF4-FFF2-40B4-BE49-F238E27FC236}">
                    <a16:creationId xmlns:a16="http://schemas.microsoft.com/office/drawing/2014/main" id="{6BC4F1FB-2BBC-024E-B589-F1371D881F04}"/>
                  </a:ext>
                </a:extLst>
              </p:cNvPr>
              <p:cNvSpPr/>
              <p:nvPr/>
            </p:nvSpPr>
            <p:spPr>
              <a:xfrm>
                <a:off x="16214067" y="10315775"/>
                <a:ext cx="722559" cy="12831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1" h="1031">
                    <a:moveTo>
                      <a:pt x="0" y="0"/>
                    </a:moveTo>
                    <a:cubicBezTo>
                      <a:pt x="2" y="81"/>
                      <a:pt x="8" y="165"/>
                      <a:pt x="23" y="247"/>
                    </a:cubicBezTo>
                    <a:cubicBezTo>
                      <a:pt x="102" y="682"/>
                      <a:pt x="107" y="982"/>
                      <a:pt x="107" y="982"/>
                    </a:cubicBezTo>
                    <a:cubicBezTo>
                      <a:pt x="107" y="982"/>
                      <a:pt x="318" y="1039"/>
                      <a:pt x="331" y="1030"/>
                    </a:cubicBezTo>
                    <a:cubicBezTo>
                      <a:pt x="340" y="1024"/>
                      <a:pt x="518" y="509"/>
                      <a:pt x="581" y="9"/>
                    </a:cubicBezTo>
                    <a:cubicBezTo>
                      <a:pt x="353" y="84"/>
                      <a:pt x="119" y="35"/>
                      <a:pt x="0" y="0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120">
                <a:extLst>
                  <a:ext uri="{FF2B5EF4-FFF2-40B4-BE49-F238E27FC236}">
                    <a16:creationId xmlns:a16="http://schemas.microsoft.com/office/drawing/2014/main" id="{228C8434-BAFD-0045-BC45-CE0B3362023F}"/>
                  </a:ext>
                </a:extLst>
              </p:cNvPr>
              <p:cNvSpPr/>
              <p:nvPr/>
            </p:nvSpPr>
            <p:spPr>
              <a:xfrm>
                <a:off x="16184665" y="10305487"/>
                <a:ext cx="764419" cy="251975"/>
              </a:xfrm>
              <a:custGeom>
                <a:avLst/>
                <a:gdLst>
                  <a:gd name="connsiteX0" fmla="*/ 6962 w 764419"/>
                  <a:gd name="connsiteY0" fmla="*/ 169753 h 251975"/>
                  <a:gd name="connsiteX1" fmla="*/ 746988 w 764419"/>
                  <a:gd name="connsiteY1" fmla="*/ 179571 h 251975"/>
                  <a:gd name="connsiteX2" fmla="*/ 754450 w 764419"/>
                  <a:gd name="connsiteY2" fmla="*/ 184479 h 251975"/>
                  <a:gd name="connsiteX3" fmla="*/ 750719 w 764419"/>
                  <a:gd name="connsiteY3" fmla="*/ 190615 h 251975"/>
                  <a:gd name="connsiteX4" fmla="*/ 386303 w 764419"/>
                  <a:gd name="connsiteY4" fmla="*/ 251975 h 251975"/>
                  <a:gd name="connsiteX5" fmla="*/ 3231 w 764419"/>
                  <a:gd name="connsiteY5" fmla="*/ 179571 h 251975"/>
                  <a:gd name="connsiteX6" fmla="*/ 744 w 764419"/>
                  <a:gd name="connsiteY6" fmla="*/ 172207 h 251975"/>
                  <a:gd name="connsiteX7" fmla="*/ 6962 w 764419"/>
                  <a:gd name="connsiteY7" fmla="*/ 169753 h 251975"/>
                  <a:gd name="connsiteX8" fmla="*/ 15686 w 764419"/>
                  <a:gd name="connsiteY8" fmla="*/ 68844 h 251975"/>
                  <a:gd name="connsiteX9" fmla="*/ 749483 w 764419"/>
                  <a:gd name="connsiteY9" fmla="*/ 92176 h 251975"/>
                  <a:gd name="connsiteX10" fmla="*/ 755701 w 764419"/>
                  <a:gd name="connsiteY10" fmla="*/ 94632 h 251975"/>
                  <a:gd name="connsiteX11" fmla="*/ 753214 w 764419"/>
                  <a:gd name="connsiteY11" fmla="*/ 100772 h 251975"/>
                  <a:gd name="connsiteX12" fmla="*/ 441039 w 764419"/>
                  <a:gd name="connsiteY12" fmla="*/ 154804 h 251975"/>
                  <a:gd name="connsiteX13" fmla="*/ 11955 w 764419"/>
                  <a:gd name="connsiteY13" fmla="*/ 78668 h 251975"/>
                  <a:gd name="connsiteX14" fmla="*/ 9468 w 764419"/>
                  <a:gd name="connsiteY14" fmla="*/ 71300 h 251975"/>
                  <a:gd name="connsiteX15" fmla="*/ 15686 w 764419"/>
                  <a:gd name="connsiteY15" fmla="*/ 68844 h 251975"/>
                  <a:gd name="connsiteX16" fmla="*/ 20671 w 764419"/>
                  <a:gd name="connsiteY16" fmla="*/ 325 h 251975"/>
                  <a:gd name="connsiteX17" fmla="*/ 756957 w 764419"/>
                  <a:gd name="connsiteY17" fmla="*/ 13796 h 251975"/>
                  <a:gd name="connsiteX18" fmla="*/ 764419 w 764419"/>
                  <a:gd name="connsiteY18" fmla="*/ 17470 h 251975"/>
                  <a:gd name="connsiteX19" fmla="*/ 760688 w 764419"/>
                  <a:gd name="connsiteY19" fmla="*/ 23594 h 251975"/>
                  <a:gd name="connsiteX20" fmla="*/ 434832 w 764419"/>
                  <a:gd name="connsiteY20" fmla="*/ 72581 h 251975"/>
                  <a:gd name="connsiteX21" fmla="*/ 16939 w 764419"/>
                  <a:gd name="connsiteY21" fmla="*/ 10122 h 251975"/>
                  <a:gd name="connsiteX22" fmla="*/ 14452 w 764419"/>
                  <a:gd name="connsiteY22" fmla="*/ 3999 h 251975"/>
                  <a:gd name="connsiteX23" fmla="*/ 20671 w 764419"/>
                  <a:gd name="connsiteY23" fmla="*/ 325 h 25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64419" h="251975">
                    <a:moveTo>
                      <a:pt x="6962" y="169753"/>
                    </a:moveTo>
                    <a:cubicBezTo>
                      <a:pt x="10694" y="170980"/>
                      <a:pt x="332822" y="320698"/>
                      <a:pt x="746988" y="179571"/>
                    </a:cubicBezTo>
                    <a:cubicBezTo>
                      <a:pt x="749475" y="179571"/>
                      <a:pt x="753206" y="180798"/>
                      <a:pt x="754450" y="184479"/>
                    </a:cubicBezTo>
                    <a:cubicBezTo>
                      <a:pt x="754450" y="185707"/>
                      <a:pt x="753206" y="189388"/>
                      <a:pt x="750719" y="190615"/>
                    </a:cubicBezTo>
                    <a:cubicBezTo>
                      <a:pt x="617639" y="236021"/>
                      <a:pt x="493265" y="251975"/>
                      <a:pt x="386303" y="251975"/>
                    </a:cubicBezTo>
                    <a:cubicBezTo>
                      <a:pt x="157455" y="251975"/>
                      <a:pt x="5719" y="179571"/>
                      <a:pt x="3231" y="179571"/>
                    </a:cubicBezTo>
                    <a:cubicBezTo>
                      <a:pt x="-500" y="178343"/>
                      <a:pt x="-500" y="174662"/>
                      <a:pt x="744" y="172207"/>
                    </a:cubicBezTo>
                    <a:cubicBezTo>
                      <a:pt x="1987" y="169753"/>
                      <a:pt x="4475" y="168526"/>
                      <a:pt x="6962" y="169753"/>
                    </a:cubicBezTo>
                    <a:close/>
                    <a:moveTo>
                      <a:pt x="15686" y="68844"/>
                    </a:moveTo>
                    <a:cubicBezTo>
                      <a:pt x="19418" y="70072"/>
                      <a:pt x="404972" y="219888"/>
                      <a:pt x="749483" y="92176"/>
                    </a:cubicBezTo>
                    <a:cubicBezTo>
                      <a:pt x="751970" y="90948"/>
                      <a:pt x="755701" y="92176"/>
                      <a:pt x="755701" y="94632"/>
                    </a:cubicBezTo>
                    <a:cubicBezTo>
                      <a:pt x="758189" y="98316"/>
                      <a:pt x="755701" y="100772"/>
                      <a:pt x="753214" y="100772"/>
                    </a:cubicBezTo>
                    <a:cubicBezTo>
                      <a:pt x="648741" y="140068"/>
                      <a:pt x="540537" y="154804"/>
                      <a:pt x="441039" y="154804"/>
                    </a:cubicBezTo>
                    <a:cubicBezTo>
                      <a:pt x="207220" y="154804"/>
                      <a:pt x="14443" y="79896"/>
                      <a:pt x="11955" y="78668"/>
                    </a:cubicBezTo>
                    <a:cubicBezTo>
                      <a:pt x="9468" y="77440"/>
                      <a:pt x="6980" y="74984"/>
                      <a:pt x="9468" y="71300"/>
                    </a:cubicBezTo>
                    <a:cubicBezTo>
                      <a:pt x="10711" y="68844"/>
                      <a:pt x="13199" y="67616"/>
                      <a:pt x="15686" y="68844"/>
                    </a:cubicBezTo>
                    <a:close/>
                    <a:moveTo>
                      <a:pt x="20671" y="325"/>
                    </a:moveTo>
                    <a:cubicBezTo>
                      <a:pt x="143800" y="35841"/>
                      <a:pt x="460950" y="110546"/>
                      <a:pt x="756957" y="13796"/>
                    </a:cubicBezTo>
                    <a:cubicBezTo>
                      <a:pt x="760688" y="13796"/>
                      <a:pt x="763175" y="15021"/>
                      <a:pt x="764419" y="17470"/>
                    </a:cubicBezTo>
                    <a:cubicBezTo>
                      <a:pt x="764419" y="19920"/>
                      <a:pt x="763175" y="23594"/>
                      <a:pt x="760688" y="23594"/>
                    </a:cubicBezTo>
                    <a:cubicBezTo>
                      <a:pt x="651240" y="60334"/>
                      <a:pt x="539304" y="72581"/>
                      <a:pt x="434832" y="72581"/>
                    </a:cubicBezTo>
                    <a:cubicBezTo>
                      <a:pt x="253247" y="72581"/>
                      <a:pt x="96538" y="33391"/>
                      <a:pt x="16939" y="10122"/>
                    </a:cubicBezTo>
                    <a:cubicBezTo>
                      <a:pt x="14452" y="10122"/>
                      <a:pt x="13208" y="6448"/>
                      <a:pt x="14452" y="3999"/>
                    </a:cubicBezTo>
                    <a:cubicBezTo>
                      <a:pt x="14452" y="1550"/>
                      <a:pt x="18183" y="-900"/>
                      <a:pt x="20671" y="325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39">
                <a:extLst>
                  <a:ext uri="{FF2B5EF4-FFF2-40B4-BE49-F238E27FC236}">
                    <a16:creationId xmlns:a16="http://schemas.microsoft.com/office/drawing/2014/main" id="{A3CBED2A-F27E-B046-AF64-0A9BF7A060AF}"/>
                  </a:ext>
                </a:extLst>
              </p:cNvPr>
              <p:cNvSpPr/>
              <p:nvPr/>
            </p:nvSpPr>
            <p:spPr>
              <a:xfrm>
                <a:off x="16078276" y="11580257"/>
                <a:ext cx="626633" cy="9044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4" h="727">
                    <a:moveTo>
                      <a:pt x="0" y="559"/>
                    </a:moveTo>
                    <a:lnTo>
                      <a:pt x="28" y="627"/>
                    </a:lnTo>
                    <a:cubicBezTo>
                      <a:pt x="48" y="676"/>
                      <a:pt x="89" y="713"/>
                      <a:pt x="140" y="724"/>
                    </a:cubicBezTo>
                    <a:cubicBezTo>
                      <a:pt x="153" y="727"/>
                      <a:pt x="164" y="728"/>
                      <a:pt x="174" y="726"/>
                    </a:cubicBezTo>
                    <a:cubicBezTo>
                      <a:pt x="238" y="718"/>
                      <a:pt x="334" y="679"/>
                      <a:pt x="415" y="533"/>
                    </a:cubicBezTo>
                    <a:cubicBezTo>
                      <a:pt x="457" y="458"/>
                      <a:pt x="483" y="374"/>
                      <a:pt x="495" y="288"/>
                    </a:cubicBezTo>
                    <a:cubicBezTo>
                      <a:pt x="508" y="194"/>
                      <a:pt x="513" y="54"/>
                      <a:pt x="468" y="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40">
                <a:extLst>
                  <a:ext uri="{FF2B5EF4-FFF2-40B4-BE49-F238E27FC236}">
                    <a16:creationId xmlns:a16="http://schemas.microsoft.com/office/drawing/2014/main" id="{8831C0CE-6788-CC4A-8989-C2BCC066C1FA}"/>
                  </a:ext>
                </a:extLst>
              </p:cNvPr>
              <p:cNvSpPr/>
              <p:nvPr/>
            </p:nvSpPr>
            <p:spPr>
              <a:xfrm>
                <a:off x="16054606" y="11422041"/>
                <a:ext cx="614175" cy="939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755">
                    <a:moveTo>
                      <a:pt x="344" y="6"/>
                    </a:moveTo>
                    <a:cubicBezTo>
                      <a:pt x="344" y="6"/>
                      <a:pt x="228" y="-36"/>
                      <a:pt x="193" y="111"/>
                    </a:cubicBezTo>
                    <a:cubicBezTo>
                      <a:pt x="171" y="205"/>
                      <a:pt x="132" y="292"/>
                      <a:pt x="96" y="380"/>
                    </a:cubicBezTo>
                    <a:cubicBezTo>
                      <a:pt x="50" y="488"/>
                      <a:pt x="-43" y="571"/>
                      <a:pt x="22" y="691"/>
                    </a:cubicBezTo>
                    <a:cubicBezTo>
                      <a:pt x="80" y="803"/>
                      <a:pt x="228" y="746"/>
                      <a:pt x="302" y="682"/>
                    </a:cubicBezTo>
                    <a:cubicBezTo>
                      <a:pt x="567" y="451"/>
                      <a:pt x="480" y="107"/>
                      <a:pt x="480" y="107"/>
                    </a:cubicBezTo>
                    <a:cubicBezTo>
                      <a:pt x="480" y="107"/>
                      <a:pt x="466" y="29"/>
                      <a:pt x="344" y="6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41">
                <a:extLst>
                  <a:ext uri="{FF2B5EF4-FFF2-40B4-BE49-F238E27FC236}">
                    <a16:creationId xmlns:a16="http://schemas.microsoft.com/office/drawing/2014/main" id="{FA62263A-4B57-8647-A969-7665D6B2A57E}"/>
                  </a:ext>
                </a:extLst>
              </p:cNvPr>
              <p:cNvSpPr/>
              <p:nvPr/>
            </p:nvSpPr>
            <p:spPr>
              <a:xfrm>
                <a:off x="16049622" y="11417058"/>
                <a:ext cx="624142" cy="9505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764">
                    <a:moveTo>
                      <a:pt x="313" y="9"/>
                    </a:moveTo>
                    <a:cubicBezTo>
                      <a:pt x="298" y="9"/>
                      <a:pt x="281" y="11"/>
                      <a:pt x="264" y="21"/>
                    </a:cubicBezTo>
                    <a:cubicBezTo>
                      <a:pt x="234" y="37"/>
                      <a:pt x="213" y="69"/>
                      <a:pt x="202" y="118"/>
                    </a:cubicBezTo>
                    <a:cubicBezTo>
                      <a:pt x="182" y="201"/>
                      <a:pt x="148" y="282"/>
                      <a:pt x="116" y="360"/>
                    </a:cubicBezTo>
                    <a:lnTo>
                      <a:pt x="104" y="386"/>
                    </a:lnTo>
                    <a:cubicBezTo>
                      <a:pt x="93" y="414"/>
                      <a:pt x="78" y="441"/>
                      <a:pt x="63" y="466"/>
                    </a:cubicBezTo>
                    <a:cubicBezTo>
                      <a:pt x="22" y="539"/>
                      <a:pt x="-16" y="607"/>
                      <a:pt x="30" y="694"/>
                    </a:cubicBezTo>
                    <a:cubicBezTo>
                      <a:pt x="47" y="727"/>
                      <a:pt x="73" y="747"/>
                      <a:pt x="108" y="753"/>
                    </a:cubicBezTo>
                    <a:cubicBezTo>
                      <a:pt x="174" y="765"/>
                      <a:pt x="256" y="726"/>
                      <a:pt x="303" y="684"/>
                    </a:cubicBezTo>
                    <a:cubicBezTo>
                      <a:pt x="564" y="457"/>
                      <a:pt x="482" y="116"/>
                      <a:pt x="481" y="113"/>
                    </a:cubicBezTo>
                    <a:cubicBezTo>
                      <a:pt x="481" y="112"/>
                      <a:pt x="466" y="36"/>
                      <a:pt x="348" y="15"/>
                    </a:cubicBezTo>
                    <a:cubicBezTo>
                      <a:pt x="348" y="15"/>
                      <a:pt x="348" y="14"/>
                      <a:pt x="347" y="14"/>
                    </a:cubicBezTo>
                    <a:cubicBezTo>
                      <a:pt x="347" y="14"/>
                      <a:pt x="332" y="9"/>
                      <a:pt x="313" y="9"/>
                    </a:cubicBezTo>
                    <a:close/>
                    <a:moveTo>
                      <a:pt x="133" y="764"/>
                    </a:moveTo>
                    <a:cubicBezTo>
                      <a:pt x="124" y="764"/>
                      <a:pt x="115" y="763"/>
                      <a:pt x="107" y="762"/>
                    </a:cubicBezTo>
                    <a:cubicBezTo>
                      <a:pt x="69" y="754"/>
                      <a:pt x="41" y="734"/>
                      <a:pt x="22" y="698"/>
                    </a:cubicBezTo>
                    <a:cubicBezTo>
                      <a:pt x="-26" y="607"/>
                      <a:pt x="14" y="537"/>
                      <a:pt x="56" y="462"/>
                    </a:cubicBezTo>
                    <a:cubicBezTo>
                      <a:pt x="71" y="437"/>
                      <a:pt x="85" y="411"/>
                      <a:pt x="97" y="383"/>
                    </a:cubicBezTo>
                    <a:lnTo>
                      <a:pt x="108" y="356"/>
                    </a:lnTo>
                    <a:cubicBezTo>
                      <a:pt x="140" y="279"/>
                      <a:pt x="174" y="199"/>
                      <a:pt x="193" y="116"/>
                    </a:cubicBezTo>
                    <a:cubicBezTo>
                      <a:pt x="206" y="65"/>
                      <a:pt x="228" y="31"/>
                      <a:pt x="260" y="13"/>
                    </a:cubicBezTo>
                    <a:cubicBezTo>
                      <a:pt x="302" y="-9"/>
                      <a:pt x="345" y="4"/>
                      <a:pt x="349" y="6"/>
                    </a:cubicBezTo>
                    <a:cubicBezTo>
                      <a:pt x="474" y="29"/>
                      <a:pt x="489" y="108"/>
                      <a:pt x="490" y="111"/>
                    </a:cubicBezTo>
                    <a:cubicBezTo>
                      <a:pt x="490" y="115"/>
                      <a:pt x="574" y="460"/>
                      <a:pt x="309" y="690"/>
                    </a:cubicBezTo>
                    <a:cubicBezTo>
                      <a:pt x="266" y="728"/>
                      <a:pt x="196" y="764"/>
                      <a:pt x="133" y="76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42">
                <a:extLst>
                  <a:ext uri="{FF2B5EF4-FFF2-40B4-BE49-F238E27FC236}">
                    <a16:creationId xmlns:a16="http://schemas.microsoft.com/office/drawing/2014/main" id="{156E660A-3E00-EF42-BF55-5F1F6D8BBB7D}"/>
                  </a:ext>
                </a:extLst>
              </p:cNvPr>
              <p:cNvSpPr/>
              <p:nvPr/>
            </p:nvSpPr>
            <p:spPr>
              <a:xfrm>
                <a:off x="17554535" y="8567933"/>
                <a:ext cx="1025286" cy="30322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4" h="2435">
                    <a:moveTo>
                      <a:pt x="699" y="0"/>
                    </a:moveTo>
                    <a:cubicBezTo>
                      <a:pt x="699" y="0"/>
                      <a:pt x="779" y="392"/>
                      <a:pt x="726" y="730"/>
                    </a:cubicBezTo>
                    <a:cubicBezTo>
                      <a:pt x="726" y="730"/>
                      <a:pt x="880" y="1214"/>
                      <a:pt x="801" y="1650"/>
                    </a:cubicBezTo>
                    <a:cubicBezTo>
                      <a:pt x="721" y="2086"/>
                      <a:pt x="717" y="2385"/>
                      <a:pt x="717" y="2385"/>
                    </a:cubicBezTo>
                    <a:cubicBezTo>
                      <a:pt x="717" y="2385"/>
                      <a:pt x="506" y="2442"/>
                      <a:pt x="493" y="2434"/>
                    </a:cubicBezTo>
                    <a:cubicBezTo>
                      <a:pt x="480" y="2425"/>
                      <a:pt x="84" y="1263"/>
                      <a:pt x="272" y="735"/>
                    </a:cubicBez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43">
                <a:extLst>
                  <a:ext uri="{FF2B5EF4-FFF2-40B4-BE49-F238E27FC236}">
                    <a16:creationId xmlns:a16="http://schemas.microsoft.com/office/drawing/2014/main" id="{2D595D28-B9EB-5E48-B17E-F5255DD21CBC}"/>
                  </a:ext>
                </a:extLst>
              </p:cNvPr>
              <p:cNvSpPr/>
              <p:nvPr/>
            </p:nvSpPr>
            <p:spPr>
              <a:xfrm>
                <a:off x="18182418" y="9407596"/>
                <a:ext cx="61044" cy="2927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236">
                    <a:moveTo>
                      <a:pt x="8" y="4"/>
                    </a:moveTo>
                    <a:lnTo>
                      <a:pt x="8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12" y="9"/>
                    </a:lnTo>
                    <a:lnTo>
                      <a:pt x="15" y="15"/>
                    </a:lnTo>
                    <a:lnTo>
                      <a:pt x="22" y="29"/>
                    </a:lnTo>
                    <a:cubicBezTo>
                      <a:pt x="27" y="37"/>
                      <a:pt x="32" y="47"/>
                      <a:pt x="36" y="56"/>
                    </a:cubicBezTo>
                    <a:cubicBezTo>
                      <a:pt x="46" y="74"/>
                      <a:pt x="51" y="96"/>
                      <a:pt x="50" y="118"/>
                    </a:cubicBezTo>
                    <a:cubicBezTo>
                      <a:pt x="50" y="129"/>
                      <a:pt x="48" y="140"/>
                      <a:pt x="44" y="150"/>
                    </a:cubicBezTo>
                    <a:cubicBezTo>
                      <a:pt x="41" y="161"/>
                      <a:pt x="37" y="169"/>
                      <a:pt x="33" y="178"/>
                    </a:cubicBezTo>
                    <a:cubicBezTo>
                      <a:pt x="26" y="197"/>
                      <a:pt x="18" y="215"/>
                      <a:pt x="9" y="234"/>
                    </a:cubicBezTo>
                    <a:cubicBezTo>
                      <a:pt x="9" y="236"/>
                      <a:pt x="6" y="237"/>
                      <a:pt x="4" y="236"/>
                    </a:cubicBezTo>
                    <a:cubicBezTo>
                      <a:pt x="2" y="235"/>
                      <a:pt x="1" y="233"/>
                      <a:pt x="1" y="231"/>
                    </a:cubicBezTo>
                    <a:cubicBezTo>
                      <a:pt x="6" y="211"/>
                      <a:pt x="11" y="192"/>
                      <a:pt x="17" y="173"/>
                    </a:cubicBezTo>
                    <a:lnTo>
                      <a:pt x="26" y="145"/>
                    </a:lnTo>
                    <a:cubicBezTo>
                      <a:pt x="28" y="135"/>
                      <a:pt x="30" y="126"/>
                      <a:pt x="30" y="117"/>
                    </a:cubicBezTo>
                    <a:cubicBezTo>
                      <a:pt x="31" y="99"/>
                      <a:pt x="28" y="80"/>
                      <a:pt x="20" y="63"/>
                    </a:cubicBezTo>
                    <a:cubicBezTo>
                      <a:pt x="17" y="53"/>
                      <a:pt x="13" y="44"/>
                      <a:pt x="9" y="35"/>
                    </a:cubicBezTo>
                    <a:lnTo>
                      <a:pt x="5" y="20"/>
                    </a:lnTo>
                    <a:lnTo>
                      <a:pt x="2" y="13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44">
                <a:extLst>
                  <a:ext uri="{FF2B5EF4-FFF2-40B4-BE49-F238E27FC236}">
                    <a16:creationId xmlns:a16="http://schemas.microsoft.com/office/drawing/2014/main" id="{4664760D-2D21-5144-9C6C-D95BF7594001}"/>
                  </a:ext>
                </a:extLst>
              </p:cNvPr>
              <p:cNvSpPr/>
              <p:nvPr/>
            </p:nvSpPr>
            <p:spPr>
              <a:xfrm>
                <a:off x="17598141" y="8742340"/>
                <a:ext cx="869563" cy="28541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9" h="2292">
                    <a:moveTo>
                      <a:pt x="367" y="513"/>
                    </a:moveTo>
                    <a:cubicBezTo>
                      <a:pt x="355" y="463"/>
                      <a:pt x="370" y="411"/>
                      <a:pt x="403" y="374"/>
                    </a:cubicBezTo>
                    <a:cubicBezTo>
                      <a:pt x="501" y="263"/>
                      <a:pt x="694" y="47"/>
                      <a:pt x="699" y="40"/>
                    </a:cubicBezTo>
                    <a:cubicBezTo>
                      <a:pt x="705" y="31"/>
                      <a:pt x="356" y="63"/>
                      <a:pt x="239" y="74"/>
                    </a:cubicBezTo>
                    <a:lnTo>
                      <a:pt x="217" y="9"/>
                    </a:lnTo>
                    <a:lnTo>
                      <a:pt x="0" y="0"/>
                    </a:lnTo>
                    <a:lnTo>
                      <a:pt x="237" y="595"/>
                    </a:lnTo>
                    <a:cubicBezTo>
                      <a:pt x="52" y="1112"/>
                      <a:pt x="428" y="2237"/>
                      <a:pt x="456" y="2292"/>
                    </a:cubicBezTo>
                    <a:cubicBezTo>
                      <a:pt x="497" y="2263"/>
                      <a:pt x="533" y="2238"/>
                      <a:pt x="533" y="2238"/>
                    </a:cubicBezTo>
                    <a:lnTo>
                      <a:pt x="422" y="890"/>
                    </a:lnTo>
                    <a:cubicBezTo>
                      <a:pt x="412" y="763"/>
                      <a:pt x="393" y="637"/>
                      <a:pt x="367" y="513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45">
                <a:extLst>
                  <a:ext uri="{FF2B5EF4-FFF2-40B4-BE49-F238E27FC236}">
                    <a16:creationId xmlns:a16="http://schemas.microsoft.com/office/drawing/2014/main" id="{C064C1B3-EFF3-D642-9EB5-D416AF57C2F9}"/>
                  </a:ext>
                </a:extLst>
              </p:cNvPr>
              <p:cNvSpPr/>
              <p:nvPr/>
            </p:nvSpPr>
            <p:spPr>
              <a:xfrm>
                <a:off x="17857263" y="10315775"/>
                <a:ext cx="721313" cy="12844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0" h="1032">
                    <a:moveTo>
                      <a:pt x="580" y="0"/>
                    </a:moveTo>
                    <a:cubicBezTo>
                      <a:pt x="579" y="82"/>
                      <a:pt x="572" y="165"/>
                      <a:pt x="558" y="247"/>
                    </a:cubicBezTo>
                    <a:cubicBezTo>
                      <a:pt x="478" y="683"/>
                      <a:pt x="474" y="982"/>
                      <a:pt x="474" y="982"/>
                    </a:cubicBezTo>
                    <a:cubicBezTo>
                      <a:pt x="474" y="982"/>
                      <a:pt x="263" y="1039"/>
                      <a:pt x="250" y="1031"/>
                    </a:cubicBezTo>
                    <a:cubicBezTo>
                      <a:pt x="241" y="1025"/>
                      <a:pt x="63" y="510"/>
                      <a:pt x="0" y="9"/>
                    </a:cubicBezTo>
                    <a:cubicBezTo>
                      <a:pt x="228" y="85"/>
                      <a:pt x="462" y="36"/>
                      <a:pt x="580" y="0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121">
                <a:extLst>
                  <a:ext uri="{FF2B5EF4-FFF2-40B4-BE49-F238E27FC236}">
                    <a16:creationId xmlns:a16="http://schemas.microsoft.com/office/drawing/2014/main" id="{C4BF638A-6544-644B-B328-C9FAFD4436B8}"/>
                  </a:ext>
                </a:extLst>
              </p:cNvPr>
              <p:cNvSpPr/>
              <p:nvPr/>
            </p:nvSpPr>
            <p:spPr>
              <a:xfrm>
                <a:off x="17843232" y="10306574"/>
                <a:ext cx="765735" cy="250887"/>
              </a:xfrm>
              <a:custGeom>
                <a:avLst/>
                <a:gdLst>
                  <a:gd name="connsiteX0" fmla="*/ 757785 w 765735"/>
                  <a:gd name="connsiteY0" fmla="*/ 169911 h 250887"/>
                  <a:gd name="connsiteX1" fmla="*/ 765247 w 765735"/>
                  <a:gd name="connsiteY1" fmla="*/ 171138 h 250887"/>
                  <a:gd name="connsiteX2" fmla="*/ 762759 w 765735"/>
                  <a:gd name="connsiteY2" fmla="*/ 178499 h 250887"/>
                  <a:gd name="connsiteX3" fmla="*/ 379689 w 765735"/>
                  <a:gd name="connsiteY3" fmla="*/ 250887 h 250887"/>
                  <a:gd name="connsiteX4" fmla="*/ 15274 w 765735"/>
                  <a:gd name="connsiteY4" fmla="*/ 190768 h 250887"/>
                  <a:gd name="connsiteX5" fmla="*/ 11543 w 765735"/>
                  <a:gd name="connsiteY5" fmla="*/ 183407 h 250887"/>
                  <a:gd name="connsiteX6" fmla="*/ 19005 w 765735"/>
                  <a:gd name="connsiteY6" fmla="*/ 180953 h 250887"/>
                  <a:gd name="connsiteX7" fmla="*/ 757785 w 765735"/>
                  <a:gd name="connsiteY7" fmla="*/ 169911 h 250887"/>
                  <a:gd name="connsiteX8" fmla="*/ 750306 w 765735"/>
                  <a:gd name="connsiteY8" fmla="*/ 67757 h 250887"/>
                  <a:gd name="connsiteX9" fmla="*/ 757768 w 765735"/>
                  <a:gd name="connsiteY9" fmla="*/ 71441 h 250887"/>
                  <a:gd name="connsiteX10" fmla="*/ 755281 w 765735"/>
                  <a:gd name="connsiteY10" fmla="*/ 77581 h 250887"/>
                  <a:gd name="connsiteX11" fmla="*/ 326198 w 765735"/>
                  <a:gd name="connsiteY11" fmla="*/ 153717 h 250887"/>
                  <a:gd name="connsiteX12" fmla="*/ 14024 w 765735"/>
                  <a:gd name="connsiteY12" fmla="*/ 100913 h 250887"/>
                  <a:gd name="connsiteX13" fmla="*/ 11537 w 765735"/>
                  <a:gd name="connsiteY13" fmla="*/ 94773 h 250887"/>
                  <a:gd name="connsiteX14" fmla="*/ 17755 w 765735"/>
                  <a:gd name="connsiteY14" fmla="*/ 91089 h 250887"/>
                  <a:gd name="connsiteX15" fmla="*/ 750306 w 765735"/>
                  <a:gd name="connsiteY15" fmla="*/ 67757 h 250887"/>
                  <a:gd name="connsiteX16" fmla="*/ 744080 w 765735"/>
                  <a:gd name="connsiteY16" fmla="*/ 480 h 250887"/>
                  <a:gd name="connsiteX17" fmla="*/ 750298 w 765735"/>
                  <a:gd name="connsiteY17" fmla="*/ 2929 h 250887"/>
                  <a:gd name="connsiteX18" fmla="*/ 747811 w 765735"/>
                  <a:gd name="connsiteY18" fmla="*/ 10277 h 250887"/>
                  <a:gd name="connsiteX19" fmla="*/ 328674 w 765735"/>
                  <a:gd name="connsiteY19" fmla="*/ 72736 h 250887"/>
                  <a:gd name="connsiteX20" fmla="*/ 4061 w 765735"/>
                  <a:gd name="connsiteY20" fmla="*/ 23749 h 250887"/>
                  <a:gd name="connsiteX21" fmla="*/ 330 w 765735"/>
                  <a:gd name="connsiteY21" fmla="*/ 16401 h 250887"/>
                  <a:gd name="connsiteX22" fmla="*/ 7792 w 765735"/>
                  <a:gd name="connsiteY22" fmla="*/ 13951 h 250887"/>
                  <a:gd name="connsiteX23" fmla="*/ 744080 w 765735"/>
                  <a:gd name="connsiteY23" fmla="*/ 480 h 25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65735" h="250887">
                    <a:moveTo>
                      <a:pt x="757785" y="169911"/>
                    </a:moveTo>
                    <a:cubicBezTo>
                      <a:pt x="761516" y="168684"/>
                      <a:pt x="764003" y="169911"/>
                      <a:pt x="765247" y="171138"/>
                    </a:cubicBezTo>
                    <a:cubicBezTo>
                      <a:pt x="766491" y="174819"/>
                      <a:pt x="765247" y="177272"/>
                      <a:pt x="762759" y="178499"/>
                    </a:cubicBezTo>
                    <a:cubicBezTo>
                      <a:pt x="760272" y="179726"/>
                      <a:pt x="608536" y="250887"/>
                      <a:pt x="379689" y="250887"/>
                    </a:cubicBezTo>
                    <a:cubicBezTo>
                      <a:pt x="271484" y="250887"/>
                      <a:pt x="148354" y="234937"/>
                      <a:pt x="15274" y="190768"/>
                    </a:cubicBezTo>
                    <a:cubicBezTo>
                      <a:pt x="12787" y="189542"/>
                      <a:pt x="11543" y="187088"/>
                      <a:pt x="11543" y="183407"/>
                    </a:cubicBezTo>
                    <a:cubicBezTo>
                      <a:pt x="12787" y="180953"/>
                      <a:pt x="15274" y="178499"/>
                      <a:pt x="19005" y="180953"/>
                    </a:cubicBezTo>
                    <a:cubicBezTo>
                      <a:pt x="431926" y="320821"/>
                      <a:pt x="755297" y="171138"/>
                      <a:pt x="757785" y="169911"/>
                    </a:cubicBezTo>
                    <a:close/>
                    <a:moveTo>
                      <a:pt x="750306" y="67757"/>
                    </a:moveTo>
                    <a:cubicBezTo>
                      <a:pt x="754037" y="67757"/>
                      <a:pt x="756524" y="68985"/>
                      <a:pt x="757768" y="71441"/>
                    </a:cubicBezTo>
                    <a:cubicBezTo>
                      <a:pt x="759012" y="73897"/>
                      <a:pt x="757768" y="77581"/>
                      <a:pt x="755281" y="77581"/>
                    </a:cubicBezTo>
                    <a:cubicBezTo>
                      <a:pt x="752793" y="78809"/>
                      <a:pt x="560017" y="153717"/>
                      <a:pt x="326198" y="153717"/>
                    </a:cubicBezTo>
                    <a:cubicBezTo>
                      <a:pt x="226700" y="153717"/>
                      <a:pt x="118497" y="140209"/>
                      <a:pt x="14024" y="100913"/>
                    </a:cubicBezTo>
                    <a:cubicBezTo>
                      <a:pt x="11537" y="99685"/>
                      <a:pt x="9049" y="97229"/>
                      <a:pt x="11537" y="94773"/>
                    </a:cubicBezTo>
                    <a:cubicBezTo>
                      <a:pt x="11537" y="92317"/>
                      <a:pt x="14024" y="91089"/>
                      <a:pt x="17755" y="91089"/>
                    </a:cubicBezTo>
                    <a:cubicBezTo>
                      <a:pt x="361022" y="220029"/>
                      <a:pt x="747818" y="70213"/>
                      <a:pt x="750306" y="67757"/>
                    </a:cubicBezTo>
                    <a:close/>
                    <a:moveTo>
                      <a:pt x="744080" y="480"/>
                    </a:moveTo>
                    <a:cubicBezTo>
                      <a:pt x="746567" y="-745"/>
                      <a:pt x="749055" y="480"/>
                      <a:pt x="750298" y="2929"/>
                    </a:cubicBezTo>
                    <a:cubicBezTo>
                      <a:pt x="751542" y="6603"/>
                      <a:pt x="749055" y="9053"/>
                      <a:pt x="747811" y="10277"/>
                    </a:cubicBezTo>
                    <a:cubicBezTo>
                      <a:pt x="668212" y="33546"/>
                      <a:pt x="510259" y="72736"/>
                      <a:pt x="328674" y="72736"/>
                    </a:cubicBezTo>
                    <a:cubicBezTo>
                      <a:pt x="225445" y="72736"/>
                      <a:pt x="112266" y="59265"/>
                      <a:pt x="4061" y="23749"/>
                    </a:cubicBezTo>
                    <a:cubicBezTo>
                      <a:pt x="1574" y="22524"/>
                      <a:pt x="-914" y="20075"/>
                      <a:pt x="330" y="16401"/>
                    </a:cubicBezTo>
                    <a:cubicBezTo>
                      <a:pt x="1574" y="13951"/>
                      <a:pt x="4061" y="12727"/>
                      <a:pt x="7792" y="13951"/>
                    </a:cubicBezTo>
                    <a:cubicBezTo>
                      <a:pt x="303800" y="110701"/>
                      <a:pt x="620951" y="35996"/>
                      <a:pt x="744080" y="48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49">
                <a:extLst>
                  <a:ext uri="{FF2B5EF4-FFF2-40B4-BE49-F238E27FC236}">
                    <a16:creationId xmlns:a16="http://schemas.microsoft.com/office/drawing/2014/main" id="{3D8730BE-5CA7-A047-90A6-2AEA80956DC3}"/>
                  </a:ext>
                </a:extLst>
              </p:cNvPr>
              <p:cNvSpPr/>
              <p:nvPr/>
            </p:nvSpPr>
            <p:spPr>
              <a:xfrm>
                <a:off x="18088983" y="11581503"/>
                <a:ext cx="625387" cy="9044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3" h="727">
                    <a:moveTo>
                      <a:pt x="503" y="559"/>
                    </a:moveTo>
                    <a:lnTo>
                      <a:pt x="476" y="628"/>
                    </a:lnTo>
                    <a:cubicBezTo>
                      <a:pt x="456" y="676"/>
                      <a:pt x="415" y="713"/>
                      <a:pt x="364" y="724"/>
                    </a:cubicBezTo>
                    <a:cubicBezTo>
                      <a:pt x="351" y="727"/>
                      <a:pt x="339" y="728"/>
                      <a:pt x="330" y="727"/>
                    </a:cubicBezTo>
                    <a:cubicBezTo>
                      <a:pt x="266" y="718"/>
                      <a:pt x="170" y="679"/>
                      <a:pt x="89" y="533"/>
                    </a:cubicBezTo>
                    <a:cubicBezTo>
                      <a:pt x="47" y="458"/>
                      <a:pt x="21" y="374"/>
                      <a:pt x="9" y="288"/>
                    </a:cubicBezTo>
                    <a:cubicBezTo>
                      <a:pt x="-4" y="194"/>
                      <a:pt x="-9" y="53"/>
                      <a:pt x="36" y="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50">
                <a:extLst>
                  <a:ext uri="{FF2B5EF4-FFF2-40B4-BE49-F238E27FC236}">
                    <a16:creationId xmlns:a16="http://schemas.microsoft.com/office/drawing/2014/main" id="{E4ED8418-17B8-194C-BF4D-3995F3CE5960}"/>
                  </a:ext>
                </a:extLst>
              </p:cNvPr>
              <p:cNvSpPr/>
              <p:nvPr/>
            </p:nvSpPr>
            <p:spPr>
              <a:xfrm>
                <a:off x="18125111" y="11423287"/>
                <a:ext cx="614175" cy="939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755">
                    <a:moveTo>
                      <a:pt x="151" y="6"/>
                    </a:moveTo>
                    <a:cubicBezTo>
                      <a:pt x="151" y="6"/>
                      <a:pt x="266" y="-36"/>
                      <a:pt x="301" y="111"/>
                    </a:cubicBezTo>
                    <a:cubicBezTo>
                      <a:pt x="323" y="205"/>
                      <a:pt x="362" y="292"/>
                      <a:pt x="398" y="379"/>
                    </a:cubicBezTo>
                    <a:cubicBezTo>
                      <a:pt x="444" y="487"/>
                      <a:pt x="536" y="571"/>
                      <a:pt x="472" y="691"/>
                    </a:cubicBezTo>
                    <a:cubicBezTo>
                      <a:pt x="414" y="802"/>
                      <a:pt x="266" y="746"/>
                      <a:pt x="192" y="682"/>
                    </a:cubicBezTo>
                    <a:cubicBezTo>
                      <a:pt x="-73" y="451"/>
                      <a:pt x="14" y="107"/>
                      <a:pt x="14" y="107"/>
                    </a:cubicBezTo>
                    <a:cubicBezTo>
                      <a:pt x="14" y="107"/>
                      <a:pt x="28" y="29"/>
                      <a:pt x="151" y="6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51">
                <a:extLst>
                  <a:ext uri="{FF2B5EF4-FFF2-40B4-BE49-F238E27FC236}">
                    <a16:creationId xmlns:a16="http://schemas.microsoft.com/office/drawing/2014/main" id="{1613E3A9-2872-414F-9E24-5BE6B1BCF723}"/>
                  </a:ext>
                </a:extLst>
              </p:cNvPr>
              <p:cNvSpPr/>
              <p:nvPr/>
            </p:nvSpPr>
            <p:spPr>
              <a:xfrm>
                <a:off x="18120128" y="11417058"/>
                <a:ext cx="624142" cy="9505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2" h="764">
                    <a:moveTo>
                      <a:pt x="155" y="10"/>
                    </a:moveTo>
                    <a:close/>
                    <a:moveTo>
                      <a:pt x="190" y="9"/>
                    </a:moveTo>
                    <a:cubicBezTo>
                      <a:pt x="171" y="9"/>
                      <a:pt x="156" y="14"/>
                      <a:pt x="156" y="14"/>
                    </a:cubicBezTo>
                    <a:lnTo>
                      <a:pt x="155" y="14"/>
                    </a:lnTo>
                    <a:cubicBezTo>
                      <a:pt x="36" y="36"/>
                      <a:pt x="22" y="112"/>
                      <a:pt x="22" y="112"/>
                    </a:cubicBezTo>
                    <a:cubicBezTo>
                      <a:pt x="21" y="116"/>
                      <a:pt x="-61" y="457"/>
                      <a:pt x="199" y="684"/>
                    </a:cubicBezTo>
                    <a:cubicBezTo>
                      <a:pt x="248" y="725"/>
                      <a:pt x="329" y="765"/>
                      <a:pt x="395" y="753"/>
                    </a:cubicBezTo>
                    <a:cubicBezTo>
                      <a:pt x="429" y="747"/>
                      <a:pt x="455" y="727"/>
                      <a:pt x="472" y="694"/>
                    </a:cubicBezTo>
                    <a:cubicBezTo>
                      <a:pt x="519" y="607"/>
                      <a:pt x="481" y="539"/>
                      <a:pt x="440" y="466"/>
                    </a:cubicBezTo>
                    <a:cubicBezTo>
                      <a:pt x="425" y="440"/>
                      <a:pt x="410" y="414"/>
                      <a:pt x="398" y="386"/>
                    </a:cubicBezTo>
                    <a:lnTo>
                      <a:pt x="387" y="360"/>
                    </a:lnTo>
                    <a:cubicBezTo>
                      <a:pt x="355" y="282"/>
                      <a:pt x="320" y="202"/>
                      <a:pt x="301" y="117"/>
                    </a:cubicBezTo>
                    <a:cubicBezTo>
                      <a:pt x="290" y="69"/>
                      <a:pt x="268" y="37"/>
                      <a:pt x="238" y="20"/>
                    </a:cubicBezTo>
                    <a:cubicBezTo>
                      <a:pt x="222" y="11"/>
                      <a:pt x="205" y="9"/>
                      <a:pt x="190" y="9"/>
                    </a:cubicBezTo>
                    <a:close/>
                    <a:moveTo>
                      <a:pt x="370" y="764"/>
                    </a:moveTo>
                    <a:cubicBezTo>
                      <a:pt x="307" y="764"/>
                      <a:pt x="237" y="728"/>
                      <a:pt x="194" y="690"/>
                    </a:cubicBezTo>
                    <a:cubicBezTo>
                      <a:pt x="-71" y="460"/>
                      <a:pt x="13" y="114"/>
                      <a:pt x="13" y="111"/>
                    </a:cubicBezTo>
                    <a:cubicBezTo>
                      <a:pt x="14" y="108"/>
                      <a:pt x="29" y="29"/>
                      <a:pt x="153" y="5"/>
                    </a:cubicBezTo>
                    <a:cubicBezTo>
                      <a:pt x="158" y="4"/>
                      <a:pt x="201" y="-10"/>
                      <a:pt x="243" y="13"/>
                    </a:cubicBezTo>
                    <a:cubicBezTo>
                      <a:pt x="275" y="31"/>
                      <a:pt x="297" y="65"/>
                      <a:pt x="309" y="115"/>
                    </a:cubicBezTo>
                    <a:cubicBezTo>
                      <a:pt x="329" y="199"/>
                      <a:pt x="362" y="279"/>
                      <a:pt x="395" y="356"/>
                    </a:cubicBezTo>
                    <a:lnTo>
                      <a:pt x="406" y="383"/>
                    </a:lnTo>
                    <a:cubicBezTo>
                      <a:pt x="418" y="410"/>
                      <a:pt x="432" y="436"/>
                      <a:pt x="447" y="462"/>
                    </a:cubicBezTo>
                    <a:cubicBezTo>
                      <a:pt x="489" y="536"/>
                      <a:pt x="529" y="607"/>
                      <a:pt x="481" y="698"/>
                    </a:cubicBezTo>
                    <a:cubicBezTo>
                      <a:pt x="461" y="733"/>
                      <a:pt x="433" y="755"/>
                      <a:pt x="396" y="761"/>
                    </a:cubicBezTo>
                    <a:cubicBezTo>
                      <a:pt x="388" y="763"/>
                      <a:pt x="379" y="764"/>
                      <a:pt x="370" y="76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52">
                <a:extLst>
                  <a:ext uri="{FF2B5EF4-FFF2-40B4-BE49-F238E27FC236}">
                    <a16:creationId xmlns:a16="http://schemas.microsoft.com/office/drawing/2014/main" id="{89ADF858-9A20-2541-9A70-AF4FCB678FB2}"/>
                  </a:ext>
                </a:extLst>
              </p:cNvPr>
              <p:cNvSpPr/>
              <p:nvPr/>
            </p:nvSpPr>
            <p:spPr>
              <a:xfrm>
                <a:off x="16799589" y="6684296"/>
                <a:ext cx="1318048" cy="5294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9" h="426">
                    <a:moveTo>
                      <a:pt x="5" y="0"/>
                    </a:moveTo>
                    <a:cubicBezTo>
                      <a:pt x="5" y="0"/>
                      <a:pt x="-4" y="265"/>
                      <a:pt x="3" y="337"/>
                    </a:cubicBezTo>
                    <a:cubicBezTo>
                      <a:pt x="3" y="337"/>
                      <a:pt x="437" y="464"/>
                      <a:pt x="1059" y="414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53">
                <a:extLst>
                  <a:ext uri="{FF2B5EF4-FFF2-40B4-BE49-F238E27FC236}">
                    <a16:creationId xmlns:a16="http://schemas.microsoft.com/office/drawing/2014/main" id="{DA00A4F4-1BEE-D943-9B50-26552641B343}"/>
                  </a:ext>
                </a:extLst>
              </p:cNvPr>
              <p:cNvSpPr/>
              <p:nvPr/>
            </p:nvSpPr>
            <p:spPr>
              <a:xfrm>
                <a:off x="16341138" y="4622511"/>
                <a:ext cx="1892357" cy="2614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0" h="2100">
                    <a:moveTo>
                      <a:pt x="1085" y="350"/>
                    </a:moveTo>
                    <a:cubicBezTo>
                      <a:pt x="1085" y="350"/>
                      <a:pt x="1262" y="450"/>
                      <a:pt x="1338" y="581"/>
                    </a:cubicBezTo>
                    <a:cubicBezTo>
                      <a:pt x="1416" y="712"/>
                      <a:pt x="1431" y="742"/>
                      <a:pt x="1462" y="1377"/>
                    </a:cubicBezTo>
                    <a:cubicBezTo>
                      <a:pt x="1493" y="2011"/>
                      <a:pt x="1520" y="2100"/>
                      <a:pt x="1520" y="2100"/>
                    </a:cubicBezTo>
                    <a:cubicBezTo>
                      <a:pt x="1520" y="2100"/>
                      <a:pt x="850" y="2062"/>
                      <a:pt x="127" y="1573"/>
                    </a:cubicBezTo>
                    <a:lnTo>
                      <a:pt x="187" y="635"/>
                    </a:lnTo>
                    <a:lnTo>
                      <a:pt x="35" y="619"/>
                    </a:lnTo>
                    <a:lnTo>
                      <a:pt x="0" y="266"/>
                    </a:lnTo>
                    <a:cubicBezTo>
                      <a:pt x="0" y="266"/>
                      <a:pt x="434" y="88"/>
                      <a:pt x="581" y="10"/>
                    </a:cubicBezTo>
                    <a:cubicBezTo>
                      <a:pt x="728" y="-69"/>
                      <a:pt x="1085" y="350"/>
                      <a:pt x="1085" y="350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54">
                <a:extLst>
                  <a:ext uri="{FF2B5EF4-FFF2-40B4-BE49-F238E27FC236}">
                    <a16:creationId xmlns:a16="http://schemas.microsoft.com/office/drawing/2014/main" id="{FB9E1EEA-3B8E-194F-ADF2-D4B7DBD3FD74}"/>
                  </a:ext>
                </a:extLst>
              </p:cNvPr>
              <p:cNvSpPr/>
              <p:nvPr/>
            </p:nvSpPr>
            <p:spPr>
              <a:xfrm>
                <a:off x="16341138" y="4622511"/>
                <a:ext cx="1433906" cy="25326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2" h="2034">
                    <a:moveTo>
                      <a:pt x="1152" y="2034"/>
                    </a:moveTo>
                    <a:lnTo>
                      <a:pt x="657" y="951"/>
                    </a:lnTo>
                    <a:lnTo>
                      <a:pt x="1082" y="347"/>
                    </a:lnTo>
                    <a:cubicBezTo>
                      <a:pt x="1050" y="310"/>
                      <a:pt x="721" y="-66"/>
                      <a:pt x="581" y="10"/>
                    </a:cubicBezTo>
                    <a:cubicBezTo>
                      <a:pt x="434" y="88"/>
                      <a:pt x="0" y="265"/>
                      <a:pt x="0" y="265"/>
                    </a:cubicBezTo>
                    <a:lnTo>
                      <a:pt x="35" y="619"/>
                    </a:lnTo>
                    <a:lnTo>
                      <a:pt x="187" y="635"/>
                    </a:lnTo>
                    <a:lnTo>
                      <a:pt x="128" y="1573"/>
                    </a:lnTo>
                    <a:cubicBezTo>
                      <a:pt x="516" y="1836"/>
                      <a:pt x="890" y="1968"/>
                      <a:pt x="1152" y="2034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55">
                <a:extLst>
                  <a:ext uri="{FF2B5EF4-FFF2-40B4-BE49-F238E27FC236}">
                    <a16:creationId xmlns:a16="http://schemas.microsoft.com/office/drawing/2014/main" id="{D05D61B9-D29E-504F-A8FD-00CE66A073EA}"/>
                  </a:ext>
                </a:extLst>
              </p:cNvPr>
              <p:cNvSpPr/>
              <p:nvPr/>
            </p:nvSpPr>
            <p:spPr>
              <a:xfrm>
                <a:off x="16341138" y="4910285"/>
                <a:ext cx="173165" cy="5319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" h="428">
                    <a:moveTo>
                      <a:pt x="0" y="34"/>
                    </a:moveTo>
                    <a:lnTo>
                      <a:pt x="40" y="428"/>
                    </a:lnTo>
                    <a:lnTo>
                      <a:pt x="140" y="417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126">
                <a:extLst>
                  <a:ext uri="{FF2B5EF4-FFF2-40B4-BE49-F238E27FC236}">
                    <a16:creationId xmlns:a16="http://schemas.microsoft.com/office/drawing/2014/main" id="{3213575C-CE8D-E04B-B11B-B1C3D6B5898D}"/>
                  </a:ext>
                </a:extLst>
              </p:cNvPr>
              <p:cNvSpPr/>
              <p:nvPr/>
            </p:nvSpPr>
            <p:spPr>
              <a:xfrm>
                <a:off x="16336155" y="4902814"/>
                <a:ext cx="184377" cy="544411"/>
              </a:xfrm>
              <a:custGeom>
                <a:avLst/>
                <a:gdLst>
                  <a:gd name="connsiteX0" fmla="*/ 54503 w 184377"/>
                  <a:gd name="connsiteY0" fmla="*/ 36905 h 544411"/>
                  <a:gd name="connsiteX1" fmla="*/ 11137 w 184377"/>
                  <a:gd name="connsiteY1" fmla="*/ 53447 h 544411"/>
                  <a:gd name="connsiteX2" fmla="*/ 60634 w 184377"/>
                  <a:gd name="connsiteY2" fmla="*/ 533225 h 544411"/>
                  <a:gd name="connsiteX3" fmla="*/ 110032 w 184377"/>
                  <a:gd name="connsiteY3" fmla="*/ 527712 h 544411"/>
                  <a:gd name="connsiteX4" fmla="*/ 108894 w 184377"/>
                  <a:gd name="connsiteY4" fmla="*/ 16159 h 544411"/>
                  <a:gd name="connsiteX5" fmla="*/ 65196 w 184377"/>
                  <a:gd name="connsiteY5" fmla="*/ 32827 h 544411"/>
                  <a:gd name="connsiteX6" fmla="*/ 121183 w 184377"/>
                  <a:gd name="connsiteY6" fmla="*/ 526467 h 544411"/>
                  <a:gd name="connsiteX7" fmla="*/ 172003 w 184377"/>
                  <a:gd name="connsiteY7" fmla="*/ 520795 h 544411"/>
                  <a:gd name="connsiteX8" fmla="*/ 117556 w 184377"/>
                  <a:gd name="connsiteY8" fmla="*/ 0 h 544411"/>
                  <a:gd name="connsiteX9" fmla="*/ 184377 w 184377"/>
                  <a:gd name="connsiteY9" fmla="*/ 530739 h 544411"/>
                  <a:gd name="connsiteX10" fmla="*/ 50735 w 184377"/>
                  <a:gd name="connsiteY10" fmla="*/ 544411 h 544411"/>
                  <a:gd name="connsiteX11" fmla="*/ 0 w 184377"/>
                  <a:gd name="connsiteY11" fmla="*/ 47232 h 54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377" h="544411">
                    <a:moveTo>
                      <a:pt x="54503" y="36905"/>
                    </a:moveTo>
                    <a:lnTo>
                      <a:pt x="11137" y="53447"/>
                    </a:lnTo>
                    <a:lnTo>
                      <a:pt x="60634" y="533225"/>
                    </a:lnTo>
                    <a:lnTo>
                      <a:pt x="110032" y="527712"/>
                    </a:lnTo>
                    <a:close/>
                    <a:moveTo>
                      <a:pt x="108894" y="16159"/>
                    </a:moveTo>
                    <a:lnTo>
                      <a:pt x="65196" y="32827"/>
                    </a:lnTo>
                    <a:lnTo>
                      <a:pt x="121183" y="526467"/>
                    </a:lnTo>
                    <a:lnTo>
                      <a:pt x="172003" y="520795"/>
                    </a:lnTo>
                    <a:close/>
                    <a:moveTo>
                      <a:pt x="117556" y="0"/>
                    </a:moveTo>
                    <a:lnTo>
                      <a:pt x="184377" y="530739"/>
                    </a:lnTo>
                    <a:lnTo>
                      <a:pt x="50735" y="544411"/>
                    </a:lnTo>
                    <a:lnTo>
                      <a:pt x="0" y="47232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57">
                <a:extLst>
                  <a:ext uri="{FF2B5EF4-FFF2-40B4-BE49-F238E27FC236}">
                    <a16:creationId xmlns:a16="http://schemas.microsoft.com/office/drawing/2014/main" id="{B92536C8-F2C4-2443-A493-5022F84F918F}"/>
                  </a:ext>
                </a:extLst>
              </p:cNvPr>
              <p:cNvSpPr/>
              <p:nvPr/>
            </p:nvSpPr>
            <p:spPr>
              <a:xfrm>
                <a:off x="16394703" y="4930221"/>
                <a:ext cx="57306" cy="5082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09">
                    <a:moveTo>
                      <a:pt x="0" y="0"/>
                    </a:moveTo>
                    <a:lnTo>
                      <a:pt x="47" y="409"/>
                    </a:ln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59">
                <a:extLst>
                  <a:ext uri="{FF2B5EF4-FFF2-40B4-BE49-F238E27FC236}">
                    <a16:creationId xmlns:a16="http://schemas.microsoft.com/office/drawing/2014/main" id="{89D1BCEB-1D3F-2D45-B8A8-53DEAA1A6563}"/>
                  </a:ext>
                </a:extLst>
              </p:cNvPr>
              <p:cNvSpPr/>
              <p:nvPr/>
            </p:nvSpPr>
            <p:spPr>
              <a:xfrm>
                <a:off x="16504336" y="6489952"/>
                <a:ext cx="1732896" cy="7499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2" h="603">
                    <a:moveTo>
                      <a:pt x="1380" y="531"/>
                    </a:moveTo>
                    <a:cubicBezTo>
                      <a:pt x="1264" y="513"/>
                      <a:pt x="1150" y="490"/>
                      <a:pt x="1037" y="461"/>
                    </a:cubicBezTo>
                    <a:cubicBezTo>
                      <a:pt x="790" y="397"/>
                      <a:pt x="550" y="305"/>
                      <a:pt x="323" y="189"/>
                    </a:cubicBezTo>
                    <a:cubicBezTo>
                      <a:pt x="266" y="159"/>
                      <a:pt x="210" y="129"/>
                      <a:pt x="155" y="96"/>
                    </a:cubicBezTo>
                    <a:cubicBezTo>
                      <a:pt x="105" y="68"/>
                      <a:pt x="56" y="25"/>
                      <a:pt x="5" y="0"/>
                    </a:cubicBezTo>
                    <a:lnTo>
                      <a:pt x="0" y="76"/>
                    </a:lnTo>
                    <a:cubicBezTo>
                      <a:pt x="723" y="565"/>
                      <a:pt x="1392" y="603"/>
                      <a:pt x="1392" y="603"/>
                    </a:cubicBezTo>
                    <a:cubicBezTo>
                      <a:pt x="1392" y="603"/>
                      <a:pt x="1387" y="589"/>
                      <a:pt x="1380" y="531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122">
                <a:extLst>
                  <a:ext uri="{FF2B5EF4-FFF2-40B4-BE49-F238E27FC236}">
                    <a16:creationId xmlns:a16="http://schemas.microsoft.com/office/drawing/2014/main" id="{AB52DB01-06FA-8F4A-BA73-E116779D69FF}"/>
                  </a:ext>
                </a:extLst>
              </p:cNvPr>
              <p:cNvSpPr/>
              <p:nvPr/>
            </p:nvSpPr>
            <p:spPr>
              <a:xfrm>
                <a:off x="16499350" y="6482477"/>
                <a:ext cx="1745351" cy="763670"/>
              </a:xfrm>
              <a:custGeom>
                <a:avLst/>
                <a:gdLst>
                  <a:gd name="connsiteX0" fmla="*/ 13596 w 1745351"/>
                  <a:gd name="connsiteY0" fmla="*/ 59482 h 763670"/>
                  <a:gd name="connsiteX1" fmla="*/ 11204 w 1745351"/>
                  <a:gd name="connsiteY1" fmla="*/ 99501 h 763670"/>
                  <a:gd name="connsiteX2" fmla="*/ 1731657 w 1745351"/>
                  <a:gd name="connsiteY2" fmla="*/ 752476 h 763670"/>
                  <a:gd name="connsiteX3" fmla="*/ 1726833 w 1745351"/>
                  <a:gd name="connsiteY3" fmla="*/ 726202 h 763670"/>
                  <a:gd name="connsiteX4" fmla="*/ 1725649 w 1745351"/>
                  <a:gd name="connsiteY4" fmla="*/ 718247 h 763670"/>
                  <a:gd name="connsiteX5" fmla="*/ 1725422 w 1745351"/>
                  <a:gd name="connsiteY5" fmla="*/ 720063 h 763670"/>
                  <a:gd name="connsiteX6" fmla="*/ 18781 w 1745351"/>
                  <a:gd name="connsiteY6" fmla="*/ 63143 h 763670"/>
                  <a:gd name="connsiteX7" fmla="*/ 16184 w 1745351"/>
                  <a:gd name="connsiteY7" fmla="*/ 16169 h 763670"/>
                  <a:gd name="connsiteX8" fmla="*/ 14265 w 1745351"/>
                  <a:gd name="connsiteY8" fmla="*/ 48286 h 763670"/>
                  <a:gd name="connsiteX9" fmla="*/ 14944 w 1745351"/>
                  <a:gd name="connsiteY9" fmla="*/ 47336 h 763670"/>
                  <a:gd name="connsiteX10" fmla="*/ 1551200 w 1745351"/>
                  <a:gd name="connsiteY10" fmla="*/ 682030 h 763670"/>
                  <a:gd name="connsiteX11" fmla="*/ 1724385 w 1745351"/>
                  <a:gd name="connsiteY11" fmla="*/ 709750 h 763670"/>
                  <a:gd name="connsiteX12" fmla="*/ 1723429 w 1745351"/>
                  <a:gd name="connsiteY12" fmla="*/ 703328 h 763670"/>
                  <a:gd name="connsiteX13" fmla="*/ 1719208 w 1745351"/>
                  <a:gd name="connsiteY13" fmla="*/ 672876 h 763670"/>
                  <a:gd name="connsiteX14" fmla="*/ 1294697 w 1745351"/>
                  <a:gd name="connsiteY14" fmla="*/ 585812 h 763670"/>
                  <a:gd name="connsiteX15" fmla="*/ 404593 w 1745351"/>
                  <a:gd name="connsiteY15" fmla="*/ 247509 h 763670"/>
                  <a:gd name="connsiteX16" fmla="*/ 195449 w 1745351"/>
                  <a:gd name="connsiteY16" fmla="*/ 133083 h 763670"/>
                  <a:gd name="connsiteX17" fmla="*/ 117021 w 1745351"/>
                  <a:gd name="connsiteY17" fmla="*/ 80845 h 763670"/>
                  <a:gd name="connsiteX18" fmla="*/ 16184 w 1745351"/>
                  <a:gd name="connsiteY18" fmla="*/ 16169 h 763670"/>
                  <a:gd name="connsiteX19" fmla="*/ 6225 w 1745351"/>
                  <a:gd name="connsiteY19" fmla="*/ 0 h 763670"/>
                  <a:gd name="connsiteX20" fmla="*/ 13694 w 1745351"/>
                  <a:gd name="connsiteY20" fmla="*/ 3731 h 763670"/>
                  <a:gd name="connsiteX21" fmla="*/ 123245 w 1745351"/>
                  <a:gd name="connsiteY21" fmla="*/ 72138 h 763670"/>
                  <a:gd name="connsiteX22" fmla="*/ 201674 w 1745351"/>
                  <a:gd name="connsiteY22" fmla="*/ 123133 h 763670"/>
                  <a:gd name="connsiteX23" fmla="*/ 410817 w 1745351"/>
                  <a:gd name="connsiteY23" fmla="*/ 237559 h 763670"/>
                  <a:gd name="connsiteX24" fmla="*/ 1297187 w 1745351"/>
                  <a:gd name="connsiteY24" fmla="*/ 575862 h 763670"/>
                  <a:gd name="connsiteX25" fmla="*/ 1725433 w 1745351"/>
                  <a:gd name="connsiteY25" fmla="*/ 664169 h 763670"/>
                  <a:gd name="connsiteX26" fmla="*/ 1729167 w 1745351"/>
                  <a:gd name="connsiteY26" fmla="*/ 664169 h 763670"/>
                  <a:gd name="connsiteX27" fmla="*/ 1729167 w 1745351"/>
                  <a:gd name="connsiteY27" fmla="*/ 667901 h 763670"/>
                  <a:gd name="connsiteX28" fmla="*/ 1742861 w 1745351"/>
                  <a:gd name="connsiteY28" fmla="*/ 756208 h 763670"/>
                  <a:gd name="connsiteX29" fmla="*/ 1745351 w 1745351"/>
                  <a:gd name="connsiteY29" fmla="*/ 763670 h 763670"/>
                  <a:gd name="connsiteX30" fmla="*/ 1737882 w 1745351"/>
                  <a:gd name="connsiteY30" fmla="*/ 763670 h 763670"/>
                  <a:gd name="connsiteX31" fmla="*/ 2490 w 1745351"/>
                  <a:gd name="connsiteY31" fmla="*/ 108208 h 763670"/>
                  <a:gd name="connsiteX32" fmla="*/ 0 w 1745351"/>
                  <a:gd name="connsiteY32" fmla="*/ 105720 h 76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45351" h="763670">
                    <a:moveTo>
                      <a:pt x="13596" y="59482"/>
                    </a:moveTo>
                    <a:lnTo>
                      <a:pt x="11204" y="99501"/>
                    </a:lnTo>
                    <a:cubicBezTo>
                      <a:pt x="854002" y="669144"/>
                      <a:pt x="1648249" y="745014"/>
                      <a:pt x="1731657" y="752476"/>
                    </a:cubicBezTo>
                    <a:cubicBezTo>
                      <a:pt x="1730412" y="747501"/>
                      <a:pt x="1728856" y="739106"/>
                      <a:pt x="1726833" y="726202"/>
                    </a:cubicBezTo>
                    <a:lnTo>
                      <a:pt x="1725649" y="718247"/>
                    </a:lnTo>
                    <a:lnTo>
                      <a:pt x="1725422" y="720063"/>
                    </a:lnTo>
                    <a:cubicBezTo>
                      <a:pt x="833770" y="602320"/>
                      <a:pt x="111710" y="127196"/>
                      <a:pt x="18781" y="63143"/>
                    </a:cubicBezTo>
                    <a:close/>
                    <a:moveTo>
                      <a:pt x="16184" y="16169"/>
                    </a:moveTo>
                    <a:lnTo>
                      <a:pt x="14265" y="48286"/>
                    </a:lnTo>
                    <a:lnTo>
                      <a:pt x="14944" y="47336"/>
                    </a:lnTo>
                    <a:cubicBezTo>
                      <a:pt x="21947" y="51999"/>
                      <a:pt x="686528" y="520056"/>
                      <a:pt x="1551200" y="682030"/>
                    </a:cubicBezTo>
                    <a:lnTo>
                      <a:pt x="1724385" y="709750"/>
                    </a:lnTo>
                    <a:lnTo>
                      <a:pt x="1723429" y="703328"/>
                    </a:lnTo>
                    <a:cubicBezTo>
                      <a:pt x="1722165" y="694486"/>
                      <a:pt x="1720764" y="684381"/>
                      <a:pt x="1719208" y="672876"/>
                    </a:cubicBezTo>
                    <a:cubicBezTo>
                      <a:pt x="1577289" y="651732"/>
                      <a:pt x="1434126" y="621881"/>
                      <a:pt x="1294697" y="585812"/>
                    </a:cubicBezTo>
                    <a:cubicBezTo>
                      <a:pt x="987206" y="506211"/>
                      <a:pt x="688430" y="391785"/>
                      <a:pt x="404593" y="247509"/>
                    </a:cubicBezTo>
                    <a:cubicBezTo>
                      <a:pt x="334878" y="211440"/>
                      <a:pt x="263919" y="172883"/>
                      <a:pt x="195449" y="133083"/>
                    </a:cubicBezTo>
                    <a:cubicBezTo>
                      <a:pt x="169307" y="116914"/>
                      <a:pt x="143164" y="99501"/>
                      <a:pt x="117021" y="80845"/>
                    </a:cubicBezTo>
                    <a:cubicBezTo>
                      <a:pt x="84653" y="58457"/>
                      <a:pt x="49796" y="34825"/>
                      <a:pt x="16184" y="16169"/>
                    </a:cubicBezTo>
                    <a:close/>
                    <a:moveTo>
                      <a:pt x="6225" y="0"/>
                    </a:moveTo>
                    <a:lnTo>
                      <a:pt x="13694" y="3731"/>
                    </a:lnTo>
                    <a:cubicBezTo>
                      <a:pt x="51041" y="21144"/>
                      <a:pt x="87143" y="47263"/>
                      <a:pt x="123245" y="72138"/>
                    </a:cubicBezTo>
                    <a:cubicBezTo>
                      <a:pt x="149388" y="89551"/>
                      <a:pt x="175531" y="108208"/>
                      <a:pt x="201674" y="123133"/>
                    </a:cubicBezTo>
                    <a:cubicBezTo>
                      <a:pt x="270143" y="164177"/>
                      <a:pt x="339858" y="201490"/>
                      <a:pt x="410817" y="237559"/>
                    </a:cubicBezTo>
                    <a:cubicBezTo>
                      <a:pt x="692165" y="381835"/>
                      <a:pt x="990941" y="496261"/>
                      <a:pt x="1297187" y="575862"/>
                    </a:cubicBezTo>
                    <a:cubicBezTo>
                      <a:pt x="1437861" y="611931"/>
                      <a:pt x="1581024" y="641782"/>
                      <a:pt x="1725433" y="664169"/>
                    </a:cubicBezTo>
                    <a:lnTo>
                      <a:pt x="1729167" y="664169"/>
                    </a:lnTo>
                    <a:lnTo>
                      <a:pt x="1729167" y="667901"/>
                    </a:lnTo>
                    <a:cubicBezTo>
                      <a:pt x="1737882" y="737551"/>
                      <a:pt x="1742861" y="756208"/>
                      <a:pt x="1742861" y="756208"/>
                    </a:cubicBezTo>
                    <a:lnTo>
                      <a:pt x="1745351" y="763670"/>
                    </a:lnTo>
                    <a:lnTo>
                      <a:pt x="1737882" y="763670"/>
                    </a:lnTo>
                    <a:cubicBezTo>
                      <a:pt x="1729167" y="763670"/>
                      <a:pt x="892594" y="708945"/>
                      <a:pt x="2490" y="108208"/>
                    </a:cubicBezTo>
                    <a:lnTo>
                      <a:pt x="0" y="105720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62">
                <a:extLst>
                  <a:ext uri="{FF2B5EF4-FFF2-40B4-BE49-F238E27FC236}">
                    <a16:creationId xmlns:a16="http://schemas.microsoft.com/office/drawing/2014/main" id="{F1C97B43-0E1F-4144-A92A-7C0A9AC776B5}"/>
                  </a:ext>
                </a:extLst>
              </p:cNvPr>
              <p:cNvSpPr/>
              <p:nvPr/>
            </p:nvSpPr>
            <p:spPr>
              <a:xfrm>
                <a:off x="13920561" y="1615170"/>
                <a:ext cx="4662998" cy="29799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44" h="2393">
                    <a:moveTo>
                      <a:pt x="3691" y="263"/>
                    </a:moveTo>
                    <a:cubicBezTo>
                      <a:pt x="3642" y="179"/>
                      <a:pt x="3570" y="105"/>
                      <a:pt x="3488" y="53"/>
                    </a:cubicBezTo>
                    <a:cubicBezTo>
                      <a:pt x="3481" y="48"/>
                      <a:pt x="3447" y="25"/>
                      <a:pt x="3422" y="11"/>
                    </a:cubicBezTo>
                    <a:cubicBezTo>
                      <a:pt x="3421" y="9"/>
                      <a:pt x="3421" y="8"/>
                      <a:pt x="3420" y="7"/>
                    </a:cubicBezTo>
                    <a:cubicBezTo>
                      <a:pt x="3416" y="1"/>
                      <a:pt x="3408" y="-1"/>
                      <a:pt x="3401" y="1"/>
                    </a:cubicBezTo>
                    <a:cubicBezTo>
                      <a:pt x="3398" y="0"/>
                      <a:pt x="3395" y="-1"/>
                      <a:pt x="3394" y="0"/>
                    </a:cubicBezTo>
                    <a:cubicBezTo>
                      <a:pt x="3394" y="0"/>
                      <a:pt x="3348" y="34"/>
                      <a:pt x="3303" y="68"/>
                    </a:cubicBezTo>
                    <a:lnTo>
                      <a:pt x="1378" y="1399"/>
                    </a:lnTo>
                    <a:lnTo>
                      <a:pt x="1365" y="1379"/>
                    </a:lnTo>
                    <a:cubicBezTo>
                      <a:pt x="1354" y="1362"/>
                      <a:pt x="1330" y="1357"/>
                      <a:pt x="1313" y="1369"/>
                    </a:cubicBezTo>
                    <a:lnTo>
                      <a:pt x="34" y="2250"/>
                    </a:lnTo>
                    <a:cubicBezTo>
                      <a:pt x="-1" y="2273"/>
                      <a:pt x="-11" y="2321"/>
                      <a:pt x="12" y="2356"/>
                    </a:cubicBezTo>
                    <a:cubicBezTo>
                      <a:pt x="36" y="2394"/>
                      <a:pt x="86" y="2404"/>
                      <a:pt x="122" y="2379"/>
                    </a:cubicBezTo>
                    <a:lnTo>
                      <a:pt x="1404" y="1505"/>
                    </a:lnTo>
                    <a:cubicBezTo>
                      <a:pt x="1421" y="1494"/>
                      <a:pt x="1426" y="1470"/>
                      <a:pt x="1415" y="1453"/>
                    </a:cubicBezTo>
                    <a:lnTo>
                      <a:pt x="1397" y="1428"/>
                    </a:lnTo>
                    <a:lnTo>
                      <a:pt x="3251" y="144"/>
                    </a:lnTo>
                    <a:cubicBezTo>
                      <a:pt x="3260" y="151"/>
                      <a:pt x="3268" y="157"/>
                      <a:pt x="3270" y="159"/>
                    </a:cubicBezTo>
                    <a:cubicBezTo>
                      <a:pt x="3347" y="217"/>
                      <a:pt x="3354" y="323"/>
                      <a:pt x="3401" y="403"/>
                    </a:cubicBezTo>
                    <a:cubicBezTo>
                      <a:pt x="3448" y="483"/>
                      <a:pt x="3564" y="592"/>
                      <a:pt x="3668" y="554"/>
                    </a:cubicBezTo>
                    <a:cubicBezTo>
                      <a:pt x="3694" y="545"/>
                      <a:pt x="3716" y="524"/>
                      <a:pt x="3729" y="500"/>
                    </a:cubicBezTo>
                    <a:cubicBezTo>
                      <a:pt x="3766" y="428"/>
                      <a:pt x="3728" y="329"/>
                      <a:pt x="3691" y="263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63">
                <a:extLst>
                  <a:ext uri="{FF2B5EF4-FFF2-40B4-BE49-F238E27FC236}">
                    <a16:creationId xmlns:a16="http://schemas.microsoft.com/office/drawing/2014/main" id="{6B22EBA9-9988-9748-A534-BC6770703321}"/>
                  </a:ext>
                </a:extLst>
              </p:cNvPr>
              <p:cNvSpPr/>
              <p:nvPr/>
            </p:nvSpPr>
            <p:spPr>
              <a:xfrm>
                <a:off x="14619454" y="3605942"/>
                <a:ext cx="216768" cy="3027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244">
                    <a:moveTo>
                      <a:pt x="97" y="219"/>
                    </a:moveTo>
                    <a:cubicBezTo>
                      <a:pt x="112" y="235"/>
                      <a:pt x="137" y="251"/>
                      <a:pt x="158" y="241"/>
                    </a:cubicBezTo>
                    <a:cubicBezTo>
                      <a:pt x="169" y="235"/>
                      <a:pt x="175" y="224"/>
                      <a:pt x="175" y="213"/>
                    </a:cubicBezTo>
                    <a:cubicBezTo>
                      <a:pt x="175" y="202"/>
                      <a:pt x="170" y="191"/>
                      <a:pt x="165" y="180"/>
                    </a:cubicBezTo>
                    <a:cubicBezTo>
                      <a:pt x="141" y="127"/>
                      <a:pt x="126" y="90"/>
                      <a:pt x="95" y="39"/>
                    </a:cubicBezTo>
                    <a:cubicBezTo>
                      <a:pt x="57" y="-22"/>
                      <a:pt x="-19" y="-10"/>
                      <a:pt x="5" y="62"/>
                    </a:cubicBezTo>
                    <a:cubicBezTo>
                      <a:pt x="25" y="126"/>
                      <a:pt x="47" y="169"/>
                      <a:pt x="97" y="219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64">
                <a:extLst>
                  <a:ext uri="{FF2B5EF4-FFF2-40B4-BE49-F238E27FC236}">
                    <a16:creationId xmlns:a16="http://schemas.microsoft.com/office/drawing/2014/main" id="{4C03F07F-A8E5-0C4B-950E-E467D853D353}"/>
                  </a:ext>
                </a:extLst>
              </p:cNvPr>
              <p:cNvSpPr/>
              <p:nvPr/>
            </p:nvSpPr>
            <p:spPr>
              <a:xfrm>
                <a:off x="14614467" y="3600962"/>
                <a:ext cx="226734" cy="3126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" h="252">
                    <a:moveTo>
                      <a:pt x="104" y="221"/>
                    </a:moveTo>
                    <a:cubicBezTo>
                      <a:pt x="111" y="228"/>
                      <a:pt x="138" y="252"/>
                      <a:pt x="160" y="241"/>
                    </a:cubicBezTo>
                    <a:cubicBezTo>
                      <a:pt x="169" y="237"/>
                      <a:pt x="174" y="227"/>
                      <a:pt x="174" y="217"/>
                    </a:cubicBezTo>
                    <a:cubicBezTo>
                      <a:pt x="174" y="206"/>
                      <a:pt x="171" y="197"/>
                      <a:pt x="166" y="186"/>
                    </a:cubicBezTo>
                    <a:lnTo>
                      <a:pt x="156" y="165"/>
                    </a:lnTo>
                    <a:cubicBezTo>
                      <a:pt x="137" y="123"/>
                      <a:pt x="122" y="89"/>
                      <a:pt x="95" y="45"/>
                    </a:cubicBezTo>
                    <a:cubicBezTo>
                      <a:pt x="75" y="13"/>
                      <a:pt x="43" y="3"/>
                      <a:pt x="25" y="11"/>
                    </a:cubicBezTo>
                    <a:cubicBezTo>
                      <a:pt x="9" y="19"/>
                      <a:pt x="4" y="39"/>
                      <a:pt x="13" y="65"/>
                    </a:cubicBezTo>
                    <a:cubicBezTo>
                      <a:pt x="32" y="126"/>
                      <a:pt x="54" y="170"/>
                      <a:pt x="104" y="221"/>
                    </a:cubicBezTo>
                    <a:close/>
                    <a:moveTo>
                      <a:pt x="148" y="252"/>
                    </a:moveTo>
                    <a:cubicBezTo>
                      <a:pt x="126" y="252"/>
                      <a:pt x="105" y="233"/>
                      <a:pt x="98" y="227"/>
                    </a:cubicBezTo>
                    <a:cubicBezTo>
                      <a:pt x="47" y="175"/>
                      <a:pt x="25" y="129"/>
                      <a:pt x="5" y="68"/>
                    </a:cubicBezTo>
                    <a:cubicBezTo>
                      <a:pt x="-5" y="37"/>
                      <a:pt x="1" y="13"/>
                      <a:pt x="21" y="3"/>
                    </a:cubicBezTo>
                    <a:cubicBezTo>
                      <a:pt x="43" y="-6"/>
                      <a:pt x="79" y="3"/>
                      <a:pt x="102" y="41"/>
                    </a:cubicBezTo>
                    <a:cubicBezTo>
                      <a:pt x="130" y="85"/>
                      <a:pt x="145" y="119"/>
                      <a:pt x="164" y="162"/>
                    </a:cubicBezTo>
                    <a:lnTo>
                      <a:pt x="174" y="183"/>
                    </a:lnTo>
                    <a:cubicBezTo>
                      <a:pt x="179" y="194"/>
                      <a:pt x="183" y="205"/>
                      <a:pt x="183" y="217"/>
                    </a:cubicBezTo>
                    <a:cubicBezTo>
                      <a:pt x="183" y="231"/>
                      <a:pt x="175" y="243"/>
                      <a:pt x="163" y="249"/>
                    </a:cubicBezTo>
                    <a:cubicBezTo>
                      <a:pt x="158" y="251"/>
                      <a:pt x="153" y="252"/>
                      <a:pt x="148" y="252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65">
                <a:extLst>
                  <a:ext uri="{FF2B5EF4-FFF2-40B4-BE49-F238E27FC236}">
                    <a16:creationId xmlns:a16="http://schemas.microsoft.com/office/drawing/2014/main" id="{73D393E7-2F2B-7147-B4F8-ED4F56E00FCA}"/>
                  </a:ext>
                </a:extLst>
              </p:cNvPr>
              <p:cNvSpPr/>
              <p:nvPr/>
            </p:nvSpPr>
            <p:spPr>
              <a:xfrm>
                <a:off x="14712888" y="3529948"/>
                <a:ext cx="210539" cy="3313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0" h="267">
                    <a:moveTo>
                      <a:pt x="90" y="239"/>
                    </a:moveTo>
                    <a:cubicBezTo>
                      <a:pt x="106" y="257"/>
                      <a:pt x="131" y="274"/>
                      <a:pt x="152" y="263"/>
                    </a:cubicBezTo>
                    <a:cubicBezTo>
                      <a:pt x="164" y="257"/>
                      <a:pt x="169" y="244"/>
                      <a:pt x="169" y="232"/>
                    </a:cubicBezTo>
                    <a:cubicBezTo>
                      <a:pt x="170" y="219"/>
                      <a:pt x="165" y="206"/>
                      <a:pt x="160" y="195"/>
                    </a:cubicBezTo>
                    <a:cubicBezTo>
                      <a:pt x="135" y="134"/>
                      <a:pt x="129" y="102"/>
                      <a:pt x="96" y="44"/>
                    </a:cubicBezTo>
                    <a:cubicBezTo>
                      <a:pt x="58" y="-25"/>
                      <a:pt x="-19" y="-11"/>
                      <a:pt x="5" y="70"/>
                    </a:cubicBezTo>
                    <a:cubicBezTo>
                      <a:pt x="25" y="142"/>
                      <a:pt x="39" y="183"/>
                      <a:pt x="90" y="239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66">
                <a:extLst>
                  <a:ext uri="{FF2B5EF4-FFF2-40B4-BE49-F238E27FC236}">
                    <a16:creationId xmlns:a16="http://schemas.microsoft.com/office/drawing/2014/main" id="{87625B47-BF52-AF4A-B480-458665D478D7}"/>
                  </a:ext>
                </a:extLst>
              </p:cNvPr>
              <p:cNvSpPr/>
              <p:nvPr/>
            </p:nvSpPr>
            <p:spPr>
              <a:xfrm>
                <a:off x="14707905" y="3523723"/>
                <a:ext cx="221751" cy="3413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" h="275">
                    <a:moveTo>
                      <a:pt x="40" y="8"/>
                    </a:moveTo>
                    <a:cubicBezTo>
                      <a:pt x="36" y="8"/>
                      <a:pt x="31" y="9"/>
                      <a:pt x="28" y="11"/>
                    </a:cubicBezTo>
                    <a:cubicBezTo>
                      <a:pt x="9" y="18"/>
                      <a:pt x="4" y="42"/>
                      <a:pt x="13" y="73"/>
                    </a:cubicBezTo>
                    <a:cubicBezTo>
                      <a:pt x="35" y="145"/>
                      <a:pt x="47" y="184"/>
                      <a:pt x="98" y="240"/>
                    </a:cubicBezTo>
                    <a:cubicBezTo>
                      <a:pt x="106" y="249"/>
                      <a:pt x="133" y="275"/>
                      <a:pt x="156" y="263"/>
                    </a:cubicBezTo>
                    <a:cubicBezTo>
                      <a:pt x="164" y="259"/>
                      <a:pt x="170" y="248"/>
                      <a:pt x="170" y="236"/>
                    </a:cubicBezTo>
                    <a:cubicBezTo>
                      <a:pt x="171" y="224"/>
                      <a:pt x="167" y="212"/>
                      <a:pt x="162" y="201"/>
                    </a:cubicBezTo>
                    <a:cubicBezTo>
                      <a:pt x="154" y="181"/>
                      <a:pt x="148" y="165"/>
                      <a:pt x="142" y="149"/>
                    </a:cubicBezTo>
                    <a:cubicBezTo>
                      <a:pt x="129" y="116"/>
                      <a:pt x="120" y="89"/>
                      <a:pt x="98" y="50"/>
                    </a:cubicBezTo>
                    <a:cubicBezTo>
                      <a:pt x="81" y="21"/>
                      <a:pt x="58" y="8"/>
                      <a:pt x="40" y="8"/>
                    </a:cubicBezTo>
                    <a:close/>
                    <a:moveTo>
                      <a:pt x="143" y="275"/>
                    </a:moveTo>
                    <a:cubicBezTo>
                      <a:pt x="120" y="275"/>
                      <a:pt x="99" y="253"/>
                      <a:pt x="92" y="246"/>
                    </a:cubicBezTo>
                    <a:cubicBezTo>
                      <a:pt x="40" y="189"/>
                      <a:pt x="27" y="148"/>
                      <a:pt x="5" y="76"/>
                    </a:cubicBezTo>
                    <a:cubicBezTo>
                      <a:pt x="-8" y="33"/>
                      <a:pt x="7" y="10"/>
                      <a:pt x="25" y="3"/>
                    </a:cubicBezTo>
                    <a:cubicBezTo>
                      <a:pt x="47" y="-7"/>
                      <a:pt x="82" y="4"/>
                      <a:pt x="105" y="45"/>
                    </a:cubicBezTo>
                    <a:cubicBezTo>
                      <a:pt x="127" y="86"/>
                      <a:pt x="138" y="114"/>
                      <a:pt x="150" y="146"/>
                    </a:cubicBezTo>
                    <a:cubicBezTo>
                      <a:pt x="156" y="162"/>
                      <a:pt x="162" y="178"/>
                      <a:pt x="170" y="198"/>
                    </a:cubicBezTo>
                    <a:cubicBezTo>
                      <a:pt x="174" y="210"/>
                      <a:pt x="179" y="222"/>
                      <a:pt x="179" y="236"/>
                    </a:cubicBezTo>
                    <a:cubicBezTo>
                      <a:pt x="179" y="251"/>
                      <a:pt x="172" y="265"/>
                      <a:pt x="159" y="271"/>
                    </a:cubicBezTo>
                    <a:cubicBezTo>
                      <a:pt x="154" y="273"/>
                      <a:pt x="149" y="275"/>
                      <a:pt x="143" y="275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67">
                <a:extLst>
                  <a:ext uri="{FF2B5EF4-FFF2-40B4-BE49-F238E27FC236}">
                    <a16:creationId xmlns:a16="http://schemas.microsoft.com/office/drawing/2014/main" id="{83D4538D-F6E1-4C48-B109-DF9065ECB613}"/>
                  </a:ext>
                </a:extLst>
              </p:cNvPr>
              <p:cNvSpPr/>
              <p:nvPr/>
            </p:nvSpPr>
            <p:spPr>
              <a:xfrm>
                <a:off x="14811306" y="3450221"/>
                <a:ext cx="220505" cy="3513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" h="283">
                    <a:moveTo>
                      <a:pt x="16" y="131"/>
                    </a:moveTo>
                    <a:cubicBezTo>
                      <a:pt x="32" y="168"/>
                      <a:pt x="41" y="181"/>
                      <a:pt x="67" y="213"/>
                    </a:cubicBezTo>
                    <a:cubicBezTo>
                      <a:pt x="81" y="231"/>
                      <a:pt x="95" y="249"/>
                      <a:pt x="112" y="264"/>
                    </a:cubicBezTo>
                    <a:cubicBezTo>
                      <a:pt x="128" y="278"/>
                      <a:pt x="152" y="290"/>
                      <a:pt x="169" y="277"/>
                    </a:cubicBezTo>
                    <a:cubicBezTo>
                      <a:pt x="184" y="264"/>
                      <a:pt x="179" y="241"/>
                      <a:pt x="172" y="223"/>
                    </a:cubicBezTo>
                    <a:cubicBezTo>
                      <a:pt x="143" y="149"/>
                      <a:pt x="131" y="94"/>
                      <a:pt x="82" y="31"/>
                    </a:cubicBezTo>
                    <a:cubicBezTo>
                      <a:pt x="62" y="3"/>
                      <a:pt x="39" y="-16"/>
                      <a:pt x="14" y="19"/>
                    </a:cubicBezTo>
                    <a:cubicBezTo>
                      <a:pt x="-10" y="50"/>
                      <a:pt x="2" y="98"/>
                      <a:pt x="16" y="131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68">
                <a:extLst>
                  <a:ext uri="{FF2B5EF4-FFF2-40B4-BE49-F238E27FC236}">
                    <a16:creationId xmlns:a16="http://schemas.microsoft.com/office/drawing/2014/main" id="{C980C24F-31ED-B441-85D1-3DAF39C9EE17}"/>
                  </a:ext>
                </a:extLst>
              </p:cNvPr>
              <p:cNvSpPr/>
              <p:nvPr/>
            </p:nvSpPr>
            <p:spPr>
              <a:xfrm>
                <a:off x="14806322" y="3445238"/>
                <a:ext cx="231717" cy="360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290">
                    <a:moveTo>
                      <a:pt x="24" y="133"/>
                    </a:moveTo>
                    <a:cubicBezTo>
                      <a:pt x="40" y="170"/>
                      <a:pt x="49" y="182"/>
                      <a:pt x="75" y="215"/>
                    </a:cubicBezTo>
                    <a:cubicBezTo>
                      <a:pt x="88" y="232"/>
                      <a:pt x="102" y="250"/>
                      <a:pt x="119" y="265"/>
                    </a:cubicBezTo>
                    <a:cubicBezTo>
                      <a:pt x="134" y="279"/>
                      <a:pt x="156" y="288"/>
                      <a:pt x="170" y="278"/>
                    </a:cubicBezTo>
                    <a:cubicBezTo>
                      <a:pt x="181" y="269"/>
                      <a:pt x="181" y="253"/>
                      <a:pt x="172" y="228"/>
                    </a:cubicBezTo>
                    <a:cubicBezTo>
                      <a:pt x="165" y="212"/>
                      <a:pt x="160" y="197"/>
                      <a:pt x="155" y="182"/>
                    </a:cubicBezTo>
                    <a:cubicBezTo>
                      <a:pt x="136" y="131"/>
                      <a:pt x="121" y="87"/>
                      <a:pt x="83" y="37"/>
                    </a:cubicBezTo>
                    <a:cubicBezTo>
                      <a:pt x="73" y="24"/>
                      <a:pt x="59" y="9"/>
                      <a:pt x="46" y="9"/>
                    </a:cubicBezTo>
                    <a:cubicBezTo>
                      <a:pt x="38" y="9"/>
                      <a:pt x="30" y="14"/>
                      <a:pt x="21" y="25"/>
                    </a:cubicBezTo>
                    <a:cubicBezTo>
                      <a:pt x="-4" y="57"/>
                      <a:pt x="15" y="111"/>
                      <a:pt x="24" y="133"/>
                    </a:cubicBezTo>
                    <a:close/>
                    <a:moveTo>
                      <a:pt x="156" y="290"/>
                    </a:moveTo>
                    <a:cubicBezTo>
                      <a:pt x="141" y="290"/>
                      <a:pt x="125" y="283"/>
                      <a:pt x="114" y="272"/>
                    </a:cubicBezTo>
                    <a:cubicBezTo>
                      <a:pt x="96" y="256"/>
                      <a:pt x="82" y="238"/>
                      <a:pt x="68" y="220"/>
                    </a:cubicBezTo>
                    <a:cubicBezTo>
                      <a:pt x="42" y="187"/>
                      <a:pt x="32" y="174"/>
                      <a:pt x="16" y="136"/>
                    </a:cubicBezTo>
                    <a:cubicBezTo>
                      <a:pt x="6" y="113"/>
                      <a:pt x="-13" y="56"/>
                      <a:pt x="14" y="20"/>
                    </a:cubicBezTo>
                    <a:cubicBezTo>
                      <a:pt x="25" y="7"/>
                      <a:pt x="35" y="0"/>
                      <a:pt x="46" y="0"/>
                    </a:cubicBezTo>
                    <a:cubicBezTo>
                      <a:pt x="63" y="0"/>
                      <a:pt x="78" y="16"/>
                      <a:pt x="90" y="32"/>
                    </a:cubicBezTo>
                    <a:cubicBezTo>
                      <a:pt x="128" y="83"/>
                      <a:pt x="145" y="127"/>
                      <a:pt x="163" y="179"/>
                    </a:cubicBezTo>
                    <a:cubicBezTo>
                      <a:pt x="168" y="194"/>
                      <a:pt x="174" y="209"/>
                      <a:pt x="180" y="225"/>
                    </a:cubicBezTo>
                    <a:cubicBezTo>
                      <a:pt x="191" y="254"/>
                      <a:pt x="189" y="273"/>
                      <a:pt x="175" y="284"/>
                    </a:cubicBezTo>
                    <a:cubicBezTo>
                      <a:pt x="169" y="289"/>
                      <a:pt x="163" y="290"/>
                      <a:pt x="156" y="29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69">
                <a:extLst>
                  <a:ext uri="{FF2B5EF4-FFF2-40B4-BE49-F238E27FC236}">
                    <a16:creationId xmlns:a16="http://schemas.microsoft.com/office/drawing/2014/main" id="{DB0D3016-DFC4-374F-B512-E2FB26A30C72}"/>
                  </a:ext>
                </a:extLst>
              </p:cNvPr>
              <p:cNvSpPr/>
              <p:nvPr/>
            </p:nvSpPr>
            <p:spPr>
              <a:xfrm>
                <a:off x="14917198" y="3395406"/>
                <a:ext cx="201818" cy="3463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" h="279">
                    <a:moveTo>
                      <a:pt x="8" y="91"/>
                    </a:moveTo>
                    <a:cubicBezTo>
                      <a:pt x="16" y="113"/>
                      <a:pt x="34" y="156"/>
                      <a:pt x="46" y="176"/>
                    </a:cubicBezTo>
                    <a:cubicBezTo>
                      <a:pt x="57" y="196"/>
                      <a:pt x="69" y="214"/>
                      <a:pt x="80" y="233"/>
                    </a:cubicBezTo>
                    <a:cubicBezTo>
                      <a:pt x="87" y="244"/>
                      <a:pt x="95" y="256"/>
                      <a:pt x="104" y="265"/>
                    </a:cubicBezTo>
                    <a:cubicBezTo>
                      <a:pt x="115" y="274"/>
                      <a:pt x="129" y="280"/>
                      <a:pt x="142" y="278"/>
                    </a:cubicBezTo>
                    <a:cubicBezTo>
                      <a:pt x="160" y="276"/>
                      <a:pt x="158" y="271"/>
                      <a:pt x="161" y="255"/>
                    </a:cubicBezTo>
                    <a:cubicBezTo>
                      <a:pt x="166" y="239"/>
                      <a:pt x="162" y="221"/>
                      <a:pt x="159" y="205"/>
                    </a:cubicBezTo>
                    <a:cubicBezTo>
                      <a:pt x="146" y="151"/>
                      <a:pt x="119" y="49"/>
                      <a:pt x="67" y="15"/>
                    </a:cubicBezTo>
                    <a:cubicBezTo>
                      <a:pt x="-9" y="-33"/>
                      <a:pt x="-6" y="50"/>
                      <a:pt x="8" y="91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70">
                <a:extLst>
                  <a:ext uri="{FF2B5EF4-FFF2-40B4-BE49-F238E27FC236}">
                    <a16:creationId xmlns:a16="http://schemas.microsoft.com/office/drawing/2014/main" id="{02849EEA-F04B-5745-B834-2FF74206E1ED}"/>
                  </a:ext>
                </a:extLst>
              </p:cNvPr>
              <p:cNvSpPr/>
              <p:nvPr/>
            </p:nvSpPr>
            <p:spPr>
              <a:xfrm>
                <a:off x="14910969" y="3390420"/>
                <a:ext cx="214276" cy="3550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" h="286">
                    <a:moveTo>
                      <a:pt x="32" y="8"/>
                    </a:moveTo>
                    <a:cubicBezTo>
                      <a:pt x="27" y="8"/>
                      <a:pt x="23" y="9"/>
                      <a:pt x="20" y="12"/>
                    </a:cubicBezTo>
                    <a:cubicBezTo>
                      <a:pt x="4" y="24"/>
                      <a:pt x="7" y="67"/>
                      <a:pt x="16" y="92"/>
                    </a:cubicBezTo>
                    <a:cubicBezTo>
                      <a:pt x="24" y="115"/>
                      <a:pt x="42" y="159"/>
                      <a:pt x="54" y="178"/>
                    </a:cubicBezTo>
                    <a:lnTo>
                      <a:pt x="88" y="235"/>
                    </a:lnTo>
                    <a:cubicBezTo>
                      <a:pt x="95" y="246"/>
                      <a:pt x="102" y="257"/>
                      <a:pt x="112" y="265"/>
                    </a:cubicBezTo>
                    <a:cubicBezTo>
                      <a:pt x="122" y="275"/>
                      <a:pt x="135" y="280"/>
                      <a:pt x="146" y="278"/>
                    </a:cubicBezTo>
                    <a:cubicBezTo>
                      <a:pt x="157" y="276"/>
                      <a:pt x="158" y="275"/>
                      <a:pt x="160" y="265"/>
                    </a:cubicBezTo>
                    <a:cubicBezTo>
                      <a:pt x="160" y="263"/>
                      <a:pt x="161" y="261"/>
                      <a:pt x="162" y="258"/>
                    </a:cubicBezTo>
                    <a:cubicBezTo>
                      <a:pt x="165" y="242"/>
                      <a:pt x="162" y="225"/>
                      <a:pt x="159" y="210"/>
                    </a:cubicBezTo>
                    <a:cubicBezTo>
                      <a:pt x="135" y="109"/>
                      <a:pt x="105" y="46"/>
                      <a:pt x="68" y="22"/>
                    </a:cubicBezTo>
                    <a:cubicBezTo>
                      <a:pt x="57" y="16"/>
                      <a:pt x="44" y="8"/>
                      <a:pt x="32" y="8"/>
                    </a:cubicBezTo>
                    <a:close/>
                    <a:moveTo>
                      <a:pt x="141" y="286"/>
                    </a:moveTo>
                    <a:cubicBezTo>
                      <a:pt x="129" y="286"/>
                      <a:pt x="116" y="281"/>
                      <a:pt x="106" y="272"/>
                    </a:cubicBezTo>
                    <a:cubicBezTo>
                      <a:pt x="95" y="263"/>
                      <a:pt x="88" y="251"/>
                      <a:pt x="81" y="239"/>
                    </a:cubicBezTo>
                    <a:lnTo>
                      <a:pt x="47" y="183"/>
                    </a:lnTo>
                    <a:cubicBezTo>
                      <a:pt x="34" y="163"/>
                      <a:pt x="16" y="118"/>
                      <a:pt x="8" y="95"/>
                    </a:cubicBezTo>
                    <a:cubicBezTo>
                      <a:pt x="-2" y="68"/>
                      <a:pt x="-6" y="22"/>
                      <a:pt x="14" y="6"/>
                    </a:cubicBezTo>
                    <a:cubicBezTo>
                      <a:pt x="27" y="-5"/>
                      <a:pt x="47" y="-2"/>
                      <a:pt x="73" y="16"/>
                    </a:cubicBezTo>
                    <a:cubicBezTo>
                      <a:pt x="112" y="40"/>
                      <a:pt x="143" y="103"/>
                      <a:pt x="167" y="208"/>
                    </a:cubicBezTo>
                    <a:cubicBezTo>
                      <a:pt x="171" y="224"/>
                      <a:pt x="175" y="242"/>
                      <a:pt x="170" y="260"/>
                    </a:cubicBezTo>
                    <a:cubicBezTo>
                      <a:pt x="169" y="263"/>
                      <a:pt x="168" y="265"/>
                      <a:pt x="168" y="267"/>
                    </a:cubicBezTo>
                    <a:cubicBezTo>
                      <a:pt x="166" y="279"/>
                      <a:pt x="164" y="284"/>
                      <a:pt x="147" y="286"/>
                    </a:cubicBezTo>
                    <a:cubicBezTo>
                      <a:pt x="145" y="286"/>
                      <a:pt x="143" y="286"/>
                      <a:pt x="141" y="286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71">
                <a:extLst>
                  <a:ext uri="{FF2B5EF4-FFF2-40B4-BE49-F238E27FC236}">
                    <a16:creationId xmlns:a16="http://schemas.microsoft.com/office/drawing/2014/main" id="{7FAE7C28-8E78-9941-AD36-5E66271AD56A}"/>
                  </a:ext>
                </a:extLst>
              </p:cNvPr>
              <p:cNvSpPr/>
              <p:nvPr/>
            </p:nvSpPr>
            <p:spPr>
              <a:xfrm>
                <a:off x="15064201" y="3354295"/>
                <a:ext cx="239192" cy="5967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3" h="480">
                    <a:moveTo>
                      <a:pt x="7" y="179"/>
                    </a:moveTo>
                    <a:cubicBezTo>
                      <a:pt x="14" y="136"/>
                      <a:pt x="22" y="94"/>
                      <a:pt x="29" y="52"/>
                    </a:cubicBezTo>
                    <a:cubicBezTo>
                      <a:pt x="32" y="32"/>
                      <a:pt x="39" y="9"/>
                      <a:pt x="58" y="2"/>
                    </a:cubicBezTo>
                    <a:cubicBezTo>
                      <a:pt x="74" y="-4"/>
                      <a:pt x="91" y="6"/>
                      <a:pt x="102" y="20"/>
                    </a:cubicBezTo>
                    <a:cubicBezTo>
                      <a:pt x="116" y="37"/>
                      <a:pt x="123" y="60"/>
                      <a:pt x="128" y="82"/>
                    </a:cubicBezTo>
                    <a:cubicBezTo>
                      <a:pt x="146" y="146"/>
                      <a:pt x="164" y="211"/>
                      <a:pt x="182" y="276"/>
                    </a:cubicBezTo>
                    <a:cubicBezTo>
                      <a:pt x="189" y="301"/>
                      <a:pt x="196" y="328"/>
                      <a:pt x="190" y="354"/>
                    </a:cubicBezTo>
                    <a:cubicBezTo>
                      <a:pt x="185" y="379"/>
                      <a:pt x="169" y="450"/>
                      <a:pt x="146" y="460"/>
                    </a:cubicBezTo>
                    <a:cubicBezTo>
                      <a:pt x="118" y="472"/>
                      <a:pt x="138" y="488"/>
                      <a:pt x="110" y="477"/>
                    </a:cubicBezTo>
                    <a:cubicBezTo>
                      <a:pt x="94" y="471"/>
                      <a:pt x="63" y="469"/>
                      <a:pt x="52" y="456"/>
                    </a:cubicBezTo>
                    <a:cubicBezTo>
                      <a:pt x="30" y="426"/>
                      <a:pt x="0" y="315"/>
                      <a:pt x="0" y="281"/>
                    </a:cubicBezTo>
                    <a:cubicBezTo>
                      <a:pt x="-1" y="246"/>
                      <a:pt x="1" y="213"/>
                      <a:pt x="7" y="179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72">
                <a:extLst>
                  <a:ext uri="{FF2B5EF4-FFF2-40B4-BE49-F238E27FC236}">
                    <a16:creationId xmlns:a16="http://schemas.microsoft.com/office/drawing/2014/main" id="{84FB386E-3924-1847-8999-C567C7A87BC3}"/>
                  </a:ext>
                </a:extLst>
              </p:cNvPr>
              <p:cNvSpPr/>
              <p:nvPr/>
            </p:nvSpPr>
            <p:spPr>
              <a:xfrm>
                <a:off x="15061706" y="3349312"/>
                <a:ext cx="241684" cy="5705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" h="459">
                    <a:moveTo>
                      <a:pt x="45" y="459"/>
                    </a:moveTo>
                    <a:lnTo>
                      <a:pt x="43" y="454"/>
                    </a:lnTo>
                    <a:cubicBezTo>
                      <a:pt x="35" y="434"/>
                      <a:pt x="22" y="402"/>
                      <a:pt x="16" y="383"/>
                    </a:cubicBezTo>
                    <a:cubicBezTo>
                      <a:pt x="0" y="331"/>
                      <a:pt x="-4" y="273"/>
                      <a:pt x="4" y="201"/>
                    </a:cubicBezTo>
                    <a:cubicBezTo>
                      <a:pt x="8" y="165"/>
                      <a:pt x="13" y="127"/>
                      <a:pt x="20" y="90"/>
                    </a:cubicBezTo>
                    <a:cubicBezTo>
                      <a:pt x="21" y="86"/>
                      <a:pt x="21" y="81"/>
                      <a:pt x="22" y="76"/>
                    </a:cubicBezTo>
                    <a:cubicBezTo>
                      <a:pt x="27" y="47"/>
                      <a:pt x="33" y="7"/>
                      <a:pt x="64" y="1"/>
                    </a:cubicBezTo>
                    <a:cubicBezTo>
                      <a:pt x="111" y="-8"/>
                      <a:pt x="129" y="57"/>
                      <a:pt x="136" y="85"/>
                    </a:cubicBezTo>
                    <a:lnTo>
                      <a:pt x="189" y="279"/>
                    </a:lnTo>
                    <a:cubicBezTo>
                      <a:pt x="196" y="304"/>
                      <a:pt x="196" y="358"/>
                      <a:pt x="194" y="385"/>
                    </a:cubicBezTo>
                    <a:lnTo>
                      <a:pt x="185" y="384"/>
                    </a:lnTo>
                    <a:cubicBezTo>
                      <a:pt x="188" y="357"/>
                      <a:pt x="187" y="304"/>
                      <a:pt x="181" y="281"/>
                    </a:cubicBezTo>
                    <a:lnTo>
                      <a:pt x="128" y="87"/>
                    </a:lnTo>
                    <a:cubicBezTo>
                      <a:pt x="117" y="47"/>
                      <a:pt x="100" y="3"/>
                      <a:pt x="66" y="10"/>
                    </a:cubicBezTo>
                    <a:cubicBezTo>
                      <a:pt x="41" y="15"/>
                      <a:pt x="35" y="51"/>
                      <a:pt x="31" y="78"/>
                    </a:cubicBezTo>
                    <a:cubicBezTo>
                      <a:pt x="30" y="82"/>
                      <a:pt x="29" y="87"/>
                      <a:pt x="28" y="91"/>
                    </a:cubicBezTo>
                    <a:cubicBezTo>
                      <a:pt x="21" y="128"/>
                      <a:pt x="16" y="166"/>
                      <a:pt x="13" y="202"/>
                    </a:cubicBezTo>
                    <a:cubicBezTo>
                      <a:pt x="5" y="273"/>
                      <a:pt x="9" y="330"/>
                      <a:pt x="25" y="381"/>
                    </a:cubicBezTo>
                    <a:cubicBezTo>
                      <a:pt x="30" y="399"/>
                      <a:pt x="43" y="430"/>
                      <a:pt x="51" y="451"/>
                    </a:cubicBezTo>
                    <a:lnTo>
                      <a:pt x="53" y="456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73">
                <a:extLst>
                  <a:ext uri="{FF2B5EF4-FFF2-40B4-BE49-F238E27FC236}">
                    <a16:creationId xmlns:a16="http://schemas.microsoft.com/office/drawing/2014/main" id="{8AE7712E-EA5A-5D4C-A032-2AF939374C86}"/>
                  </a:ext>
                </a:extLst>
              </p:cNvPr>
              <p:cNvSpPr/>
              <p:nvPr/>
            </p:nvSpPr>
            <p:spPr>
              <a:xfrm>
                <a:off x="16267636" y="7077966"/>
                <a:ext cx="2298485" cy="1896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46" h="1523">
                    <a:moveTo>
                      <a:pt x="0" y="1179"/>
                    </a:moveTo>
                    <a:cubicBezTo>
                      <a:pt x="0" y="1179"/>
                      <a:pt x="313" y="1516"/>
                      <a:pt x="799" y="1523"/>
                    </a:cubicBezTo>
                    <a:lnTo>
                      <a:pt x="902" y="802"/>
                    </a:lnTo>
                    <a:lnTo>
                      <a:pt x="983" y="1494"/>
                    </a:lnTo>
                    <a:cubicBezTo>
                      <a:pt x="983" y="1494"/>
                      <a:pt x="1669" y="1466"/>
                      <a:pt x="1846" y="1342"/>
                    </a:cubicBezTo>
                    <a:cubicBezTo>
                      <a:pt x="1846" y="1342"/>
                      <a:pt x="1570" y="351"/>
                      <a:pt x="1534" y="57"/>
                    </a:cubicBezTo>
                    <a:lnTo>
                      <a:pt x="434" y="0"/>
                    </a:lnTo>
                    <a:cubicBezTo>
                      <a:pt x="434" y="0"/>
                      <a:pt x="121" y="490"/>
                      <a:pt x="0" y="1179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74">
                <a:extLst>
                  <a:ext uri="{FF2B5EF4-FFF2-40B4-BE49-F238E27FC236}">
                    <a16:creationId xmlns:a16="http://schemas.microsoft.com/office/drawing/2014/main" id="{A3F87054-D841-D54F-926C-4E3F48B82189}"/>
                  </a:ext>
                </a:extLst>
              </p:cNvPr>
              <p:cNvSpPr/>
              <p:nvPr/>
            </p:nvSpPr>
            <p:spPr>
              <a:xfrm>
                <a:off x="16267636" y="7654768"/>
                <a:ext cx="1136162" cy="13192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3" h="1060">
                    <a:moveTo>
                      <a:pt x="913" y="181"/>
                    </a:moveTo>
                    <a:cubicBezTo>
                      <a:pt x="911" y="180"/>
                      <a:pt x="904" y="177"/>
                      <a:pt x="902" y="175"/>
                    </a:cubicBezTo>
                    <a:cubicBezTo>
                      <a:pt x="846" y="126"/>
                      <a:pt x="801" y="90"/>
                      <a:pt x="745" y="38"/>
                    </a:cubicBezTo>
                    <a:cubicBezTo>
                      <a:pt x="736" y="30"/>
                      <a:pt x="708" y="10"/>
                      <a:pt x="700" y="1"/>
                    </a:cubicBezTo>
                    <a:cubicBezTo>
                      <a:pt x="692" y="-10"/>
                      <a:pt x="462" y="122"/>
                      <a:pt x="395" y="157"/>
                    </a:cubicBezTo>
                    <a:cubicBezTo>
                      <a:pt x="265" y="226"/>
                      <a:pt x="206" y="254"/>
                      <a:pt x="88" y="342"/>
                    </a:cubicBezTo>
                    <a:cubicBezTo>
                      <a:pt x="54" y="458"/>
                      <a:pt x="23" y="583"/>
                      <a:pt x="0" y="716"/>
                    </a:cubicBezTo>
                    <a:cubicBezTo>
                      <a:pt x="0" y="716"/>
                      <a:pt x="313" y="1053"/>
                      <a:pt x="799" y="1060"/>
                    </a:cubicBezTo>
                    <a:lnTo>
                      <a:pt x="901" y="349"/>
                    </a:lnTo>
                    <a:cubicBezTo>
                      <a:pt x="899" y="291"/>
                      <a:pt x="908" y="237"/>
                      <a:pt x="913" y="181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75">
                <a:extLst>
                  <a:ext uri="{FF2B5EF4-FFF2-40B4-BE49-F238E27FC236}">
                    <a16:creationId xmlns:a16="http://schemas.microsoft.com/office/drawing/2014/main" id="{3F899725-3D6C-B84D-8C5F-EFB57B7177E7}"/>
                  </a:ext>
                </a:extLst>
              </p:cNvPr>
              <p:cNvSpPr/>
              <p:nvPr/>
            </p:nvSpPr>
            <p:spPr>
              <a:xfrm>
                <a:off x="17960667" y="7409347"/>
                <a:ext cx="302727" cy="3899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4" h="314">
                    <a:moveTo>
                      <a:pt x="244" y="314"/>
                    </a:moveTo>
                    <a:lnTo>
                      <a:pt x="20" y="227"/>
                    </a:lnTo>
                    <a:cubicBezTo>
                      <a:pt x="9" y="223"/>
                      <a:pt x="3" y="213"/>
                      <a:pt x="2" y="20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76">
                <a:extLst>
                  <a:ext uri="{FF2B5EF4-FFF2-40B4-BE49-F238E27FC236}">
                    <a16:creationId xmlns:a16="http://schemas.microsoft.com/office/drawing/2014/main" id="{E16390CF-A321-3949-AB8B-EACB16FCA9D2}"/>
                  </a:ext>
                </a:extLst>
              </p:cNvPr>
              <p:cNvSpPr/>
              <p:nvPr/>
            </p:nvSpPr>
            <p:spPr>
              <a:xfrm>
                <a:off x="17123495" y="7643555"/>
                <a:ext cx="289024" cy="457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3" h="368">
                    <a:moveTo>
                      <a:pt x="215" y="368"/>
                    </a:moveTo>
                    <a:cubicBezTo>
                      <a:pt x="213" y="368"/>
                      <a:pt x="211" y="366"/>
                      <a:pt x="211" y="363"/>
                    </a:cubicBezTo>
                    <a:lnTo>
                      <a:pt x="225" y="192"/>
                    </a:lnTo>
                    <a:lnTo>
                      <a:pt x="2" y="8"/>
                    </a:ln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5" y="0"/>
                      <a:pt x="7" y="1"/>
                    </a:cubicBezTo>
                    <a:lnTo>
                      <a:pt x="232" y="186"/>
                    </a:lnTo>
                    <a:cubicBezTo>
                      <a:pt x="233" y="187"/>
                      <a:pt x="233" y="189"/>
                      <a:pt x="233" y="190"/>
                    </a:cubicBezTo>
                    <a:lnTo>
                      <a:pt x="220" y="364"/>
                    </a:lnTo>
                    <a:cubicBezTo>
                      <a:pt x="220" y="367"/>
                      <a:pt x="218" y="368"/>
                      <a:pt x="215" y="368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77">
                <a:extLst>
                  <a:ext uri="{FF2B5EF4-FFF2-40B4-BE49-F238E27FC236}">
                    <a16:creationId xmlns:a16="http://schemas.microsoft.com/office/drawing/2014/main" id="{595D798D-FFE1-864A-A042-22A4F9228483}"/>
                  </a:ext>
                </a:extLst>
              </p:cNvPr>
              <p:cNvSpPr/>
              <p:nvPr/>
            </p:nvSpPr>
            <p:spPr>
              <a:xfrm>
                <a:off x="17955684" y="7404363"/>
                <a:ext cx="310202" cy="3998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0" h="322">
                    <a:moveTo>
                      <a:pt x="245" y="322"/>
                    </a:moveTo>
                    <a:lnTo>
                      <a:pt x="244" y="322"/>
                    </a:lnTo>
                    <a:lnTo>
                      <a:pt x="23" y="235"/>
                    </a:lnTo>
                    <a:cubicBezTo>
                      <a:pt x="10" y="230"/>
                      <a:pt x="2" y="218"/>
                      <a:pt x="2" y="205"/>
                    </a:cubicBezTo>
                    <a:lnTo>
                      <a:pt x="0" y="4"/>
                    </a:ln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lnTo>
                      <a:pt x="10" y="205"/>
                    </a:lnTo>
                    <a:cubicBezTo>
                      <a:pt x="11" y="214"/>
                      <a:pt x="17" y="223"/>
                      <a:pt x="26" y="227"/>
                    </a:cubicBezTo>
                    <a:lnTo>
                      <a:pt x="247" y="313"/>
                    </a:lnTo>
                    <a:cubicBezTo>
                      <a:pt x="250" y="314"/>
                      <a:pt x="250" y="317"/>
                      <a:pt x="250" y="319"/>
                    </a:cubicBezTo>
                    <a:cubicBezTo>
                      <a:pt x="249" y="321"/>
                      <a:pt x="247" y="322"/>
                      <a:pt x="245" y="322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78">
                <a:extLst>
                  <a:ext uri="{FF2B5EF4-FFF2-40B4-BE49-F238E27FC236}">
                    <a16:creationId xmlns:a16="http://schemas.microsoft.com/office/drawing/2014/main" id="{C2A4472C-70B7-F64C-A087-959FB6C2BE8C}"/>
                  </a:ext>
                </a:extLst>
              </p:cNvPr>
              <p:cNvSpPr/>
              <p:nvPr/>
            </p:nvSpPr>
            <p:spPr>
              <a:xfrm>
                <a:off x="17421236" y="7132781"/>
                <a:ext cx="26162" cy="4273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" h="344">
                    <a:moveTo>
                      <a:pt x="4" y="344"/>
                    </a:moveTo>
                    <a:cubicBezTo>
                      <a:pt x="2" y="343"/>
                      <a:pt x="0" y="341"/>
                      <a:pt x="0" y="339"/>
                    </a:cubicBezTo>
                    <a:lnTo>
                      <a:pt x="13" y="3"/>
                    </a:lnTo>
                    <a:cubicBezTo>
                      <a:pt x="13" y="2"/>
                      <a:pt x="14" y="0"/>
                      <a:pt x="17" y="0"/>
                    </a:cubicBezTo>
                    <a:cubicBezTo>
                      <a:pt x="20" y="0"/>
                      <a:pt x="22" y="2"/>
                      <a:pt x="22" y="4"/>
                    </a:cubicBezTo>
                    <a:lnTo>
                      <a:pt x="9" y="339"/>
                    </a:lnTo>
                    <a:cubicBezTo>
                      <a:pt x="9" y="342"/>
                      <a:pt x="7" y="344"/>
                      <a:pt x="4" y="34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79">
                <a:extLst>
                  <a:ext uri="{FF2B5EF4-FFF2-40B4-BE49-F238E27FC236}">
                    <a16:creationId xmlns:a16="http://schemas.microsoft.com/office/drawing/2014/main" id="{AA6F7E19-F238-A84C-9905-82BD8909693B}"/>
                  </a:ext>
                </a:extLst>
              </p:cNvPr>
              <p:cNvSpPr/>
              <p:nvPr/>
            </p:nvSpPr>
            <p:spPr>
              <a:xfrm>
                <a:off x="17486020" y="7142747"/>
                <a:ext cx="1085084" cy="18014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72" h="1447">
                    <a:moveTo>
                      <a:pt x="4" y="1447"/>
                    </a:moveTo>
                    <a:cubicBezTo>
                      <a:pt x="3" y="1447"/>
                      <a:pt x="1" y="1445"/>
                      <a:pt x="0" y="1443"/>
                    </a:cubicBezTo>
                    <a:cubicBezTo>
                      <a:pt x="0" y="1441"/>
                      <a:pt x="2" y="1438"/>
                      <a:pt x="4" y="1438"/>
                    </a:cubicBezTo>
                    <a:cubicBezTo>
                      <a:pt x="11" y="1438"/>
                      <a:pt x="685" y="1409"/>
                      <a:pt x="863" y="1288"/>
                    </a:cubicBezTo>
                    <a:cubicBezTo>
                      <a:pt x="846" y="1229"/>
                      <a:pt x="585" y="289"/>
                      <a:pt x="551" y="5"/>
                    </a:cubicBezTo>
                    <a:cubicBezTo>
                      <a:pt x="551" y="3"/>
                      <a:pt x="553" y="0"/>
                      <a:pt x="555" y="0"/>
                    </a:cubicBezTo>
                    <a:cubicBezTo>
                      <a:pt x="557" y="0"/>
                      <a:pt x="559" y="2"/>
                      <a:pt x="559" y="4"/>
                    </a:cubicBezTo>
                    <a:cubicBezTo>
                      <a:pt x="595" y="295"/>
                      <a:pt x="869" y="1279"/>
                      <a:pt x="872" y="1289"/>
                    </a:cubicBezTo>
                    <a:cubicBezTo>
                      <a:pt x="872" y="1291"/>
                      <a:pt x="872" y="1293"/>
                      <a:pt x="870" y="1293"/>
                    </a:cubicBezTo>
                    <a:cubicBezTo>
                      <a:pt x="694" y="1417"/>
                      <a:pt x="33" y="1446"/>
                      <a:pt x="5" y="1447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80">
                <a:extLst>
                  <a:ext uri="{FF2B5EF4-FFF2-40B4-BE49-F238E27FC236}">
                    <a16:creationId xmlns:a16="http://schemas.microsoft.com/office/drawing/2014/main" id="{42A78488-377D-BD49-8F2F-D746A3A65F17}"/>
                  </a:ext>
                </a:extLst>
              </p:cNvPr>
              <p:cNvSpPr/>
              <p:nvPr/>
            </p:nvSpPr>
            <p:spPr>
              <a:xfrm>
                <a:off x="16261407" y="8072108"/>
                <a:ext cx="1134916" cy="906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2" h="729">
                    <a:moveTo>
                      <a:pt x="803" y="729"/>
                    </a:moveTo>
                    <a:cubicBezTo>
                      <a:pt x="320" y="721"/>
                      <a:pt x="4" y="386"/>
                      <a:pt x="1" y="382"/>
                    </a:cubicBezTo>
                    <a:cubicBezTo>
                      <a:pt x="-1" y="381"/>
                      <a:pt x="0" y="378"/>
                      <a:pt x="1" y="376"/>
                    </a:cubicBezTo>
                    <a:cubicBezTo>
                      <a:pt x="3" y="375"/>
                      <a:pt x="6" y="375"/>
                      <a:pt x="7" y="377"/>
                    </a:cubicBezTo>
                    <a:cubicBezTo>
                      <a:pt x="10" y="380"/>
                      <a:pt x="323" y="711"/>
                      <a:pt x="799" y="720"/>
                    </a:cubicBezTo>
                    <a:lnTo>
                      <a:pt x="904" y="3"/>
                    </a:lnTo>
                    <a:cubicBezTo>
                      <a:pt x="904" y="1"/>
                      <a:pt x="906" y="0"/>
                      <a:pt x="909" y="0"/>
                    </a:cubicBezTo>
                    <a:cubicBezTo>
                      <a:pt x="911" y="0"/>
                      <a:pt x="912" y="3"/>
                      <a:pt x="912" y="5"/>
                    </a:cubicBezTo>
                    <a:lnTo>
                      <a:pt x="807" y="725"/>
                    </a:lnTo>
                    <a:cubicBezTo>
                      <a:pt x="807" y="727"/>
                      <a:pt x="805" y="729"/>
                      <a:pt x="803" y="729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81">
                <a:extLst>
                  <a:ext uri="{FF2B5EF4-FFF2-40B4-BE49-F238E27FC236}">
                    <a16:creationId xmlns:a16="http://schemas.microsoft.com/office/drawing/2014/main" id="{DF2F810C-5EDE-B24E-BCD7-F0716A35F2B7}"/>
                  </a:ext>
                </a:extLst>
              </p:cNvPr>
              <p:cNvSpPr/>
              <p:nvPr/>
            </p:nvSpPr>
            <p:spPr>
              <a:xfrm>
                <a:off x="16716121" y="7077966"/>
                <a:ext cx="1489967" cy="2329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7" h="188">
                    <a:moveTo>
                      <a:pt x="1197" y="188"/>
                    </a:moveTo>
                    <a:cubicBezTo>
                      <a:pt x="1183" y="124"/>
                      <a:pt x="1179" y="98"/>
                      <a:pt x="1174" y="57"/>
                    </a:cubicBezTo>
                    <a:lnTo>
                      <a:pt x="74" y="0"/>
                    </a:lnTo>
                    <a:cubicBezTo>
                      <a:pt x="74" y="0"/>
                      <a:pt x="44" y="46"/>
                      <a:pt x="0" y="13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82">
                <a:extLst>
                  <a:ext uri="{FF2B5EF4-FFF2-40B4-BE49-F238E27FC236}">
                    <a16:creationId xmlns:a16="http://schemas.microsoft.com/office/drawing/2014/main" id="{87DC9792-5C04-E04E-865B-25F9940C9C34}"/>
                  </a:ext>
                </a:extLst>
              </p:cNvPr>
              <p:cNvSpPr/>
              <p:nvPr/>
            </p:nvSpPr>
            <p:spPr>
              <a:xfrm>
                <a:off x="17279219" y="7097899"/>
                <a:ext cx="104646" cy="1382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" h="112">
                    <a:moveTo>
                      <a:pt x="5" y="0"/>
                    </a:moveTo>
                    <a:lnTo>
                      <a:pt x="0" y="112"/>
                    </a:lnTo>
                    <a:cubicBezTo>
                      <a:pt x="26" y="72"/>
                      <a:pt x="56" y="38"/>
                      <a:pt x="85" y="4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83">
                <a:extLst>
                  <a:ext uri="{FF2B5EF4-FFF2-40B4-BE49-F238E27FC236}">
                    <a16:creationId xmlns:a16="http://schemas.microsoft.com/office/drawing/2014/main" id="{7D358194-D066-7242-A75E-97793A4BC64B}"/>
                  </a:ext>
                </a:extLst>
              </p:cNvPr>
              <p:cNvSpPr/>
              <p:nvPr/>
            </p:nvSpPr>
            <p:spPr>
              <a:xfrm>
                <a:off x="17277973" y="7102882"/>
                <a:ext cx="193098" cy="1694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37">
                    <a:moveTo>
                      <a:pt x="86" y="0"/>
                    </a:moveTo>
                    <a:cubicBezTo>
                      <a:pt x="57" y="34"/>
                      <a:pt x="27" y="68"/>
                      <a:pt x="1" y="108"/>
                    </a:cubicBezTo>
                    <a:lnTo>
                      <a:pt x="0" y="135"/>
                    </a:lnTo>
                    <a:lnTo>
                      <a:pt x="44" y="137"/>
                    </a:lnTo>
                    <a:cubicBezTo>
                      <a:pt x="80" y="92"/>
                      <a:pt x="119" y="49"/>
                      <a:pt x="156" y="4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84">
                <a:extLst>
                  <a:ext uri="{FF2B5EF4-FFF2-40B4-BE49-F238E27FC236}">
                    <a16:creationId xmlns:a16="http://schemas.microsoft.com/office/drawing/2014/main" id="{DB763A44-BCEC-CB4D-B8DB-5CA3B6AC3910}"/>
                  </a:ext>
                </a:extLst>
              </p:cNvPr>
              <p:cNvSpPr/>
              <p:nvPr/>
            </p:nvSpPr>
            <p:spPr>
              <a:xfrm>
                <a:off x="17332788" y="7107865"/>
                <a:ext cx="232963" cy="1694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137">
                    <a:moveTo>
                      <a:pt x="188" y="4"/>
                    </a:moveTo>
                    <a:lnTo>
                      <a:pt x="112" y="0"/>
                    </a:lnTo>
                    <a:cubicBezTo>
                      <a:pt x="75" y="45"/>
                      <a:pt x="36" y="88"/>
                      <a:pt x="0" y="133"/>
                    </a:cubicBezTo>
                    <a:lnTo>
                      <a:pt x="82" y="137"/>
                    </a:lnTo>
                    <a:cubicBezTo>
                      <a:pt x="116" y="92"/>
                      <a:pt x="154" y="49"/>
                      <a:pt x="188" y="4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85">
                <a:extLst>
                  <a:ext uri="{FF2B5EF4-FFF2-40B4-BE49-F238E27FC236}">
                    <a16:creationId xmlns:a16="http://schemas.microsoft.com/office/drawing/2014/main" id="{248E38ED-BB07-544A-833E-9E50996AEEE7}"/>
                  </a:ext>
                </a:extLst>
              </p:cNvPr>
              <p:cNvSpPr/>
              <p:nvPr/>
            </p:nvSpPr>
            <p:spPr>
              <a:xfrm>
                <a:off x="17434943" y="7112848"/>
                <a:ext cx="193098" cy="1681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136">
                    <a:moveTo>
                      <a:pt x="156" y="2"/>
                    </a:moveTo>
                    <a:lnTo>
                      <a:pt x="106" y="0"/>
                    </a:lnTo>
                    <a:cubicBezTo>
                      <a:pt x="72" y="45"/>
                      <a:pt x="34" y="88"/>
                      <a:pt x="0" y="133"/>
                    </a:cubicBezTo>
                    <a:lnTo>
                      <a:pt x="61" y="136"/>
                    </a:lnTo>
                    <a:cubicBezTo>
                      <a:pt x="91" y="95"/>
                      <a:pt x="121" y="55"/>
                      <a:pt x="155" y="17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86">
                <a:extLst>
                  <a:ext uri="{FF2B5EF4-FFF2-40B4-BE49-F238E27FC236}">
                    <a16:creationId xmlns:a16="http://schemas.microsoft.com/office/drawing/2014/main" id="{955A24E8-5043-BC47-AC66-6B136A4DDC02}"/>
                  </a:ext>
                </a:extLst>
              </p:cNvPr>
              <p:cNvSpPr/>
              <p:nvPr/>
            </p:nvSpPr>
            <p:spPr>
              <a:xfrm>
                <a:off x="17510936" y="7134027"/>
                <a:ext cx="115859" cy="1519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" h="123">
                    <a:moveTo>
                      <a:pt x="94" y="0"/>
                    </a:moveTo>
                    <a:cubicBezTo>
                      <a:pt x="60" y="38"/>
                      <a:pt x="30" y="78"/>
                      <a:pt x="0" y="119"/>
                    </a:cubicBezTo>
                    <a:lnTo>
                      <a:pt x="88" y="123"/>
                    </a:ln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87">
                <a:extLst>
                  <a:ext uri="{FF2B5EF4-FFF2-40B4-BE49-F238E27FC236}">
                    <a16:creationId xmlns:a16="http://schemas.microsoft.com/office/drawing/2014/main" id="{E9EE299C-60A8-0140-81DF-A3580574FC03}"/>
                  </a:ext>
                </a:extLst>
              </p:cNvPr>
              <p:cNvSpPr/>
              <p:nvPr/>
            </p:nvSpPr>
            <p:spPr>
              <a:xfrm>
                <a:off x="16962788" y="7086687"/>
                <a:ext cx="56061" cy="166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" h="135">
                    <a:moveTo>
                      <a:pt x="35" y="135"/>
                    </a:moveTo>
                    <a:lnTo>
                      <a:pt x="0" y="133"/>
                    </a:lnTo>
                    <a:lnTo>
                      <a:pt x="14" y="0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3" name="Freeform: Shape 88">
                <a:extLst>
                  <a:ext uri="{FF2B5EF4-FFF2-40B4-BE49-F238E27FC236}">
                    <a16:creationId xmlns:a16="http://schemas.microsoft.com/office/drawing/2014/main" id="{EABFDA1C-2B20-494B-9F4F-F37EA14EEF4D}"/>
                  </a:ext>
                </a:extLst>
              </p:cNvPr>
              <p:cNvSpPr/>
              <p:nvPr/>
            </p:nvSpPr>
            <p:spPr>
              <a:xfrm>
                <a:off x="17912081" y="7134027"/>
                <a:ext cx="41111" cy="1669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135">
                    <a:moveTo>
                      <a:pt x="34" y="134"/>
                    </a:moveTo>
                    <a:lnTo>
                      <a:pt x="0" y="135"/>
                    </a:lnTo>
                    <a:lnTo>
                      <a:pt x="0" y="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89">
                <a:extLst>
                  <a:ext uri="{FF2B5EF4-FFF2-40B4-BE49-F238E27FC236}">
                    <a16:creationId xmlns:a16="http://schemas.microsoft.com/office/drawing/2014/main" id="{9CCFBC04-193C-EA47-BCE0-AF314BC2366F}"/>
                  </a:ext>
                </a:extLst>
              </p:cNvPr>
              <p:cNvSpPr/>
              <p:nvPr/>
            </p:nvSpPr>
            <p:spPr>
              <a:xfrm>
                <a:off x="17271744" y="7087932"/>
                <a:ext cx="363771" cy="2018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3" h="163">
                    <a:moveTo>
                      <a:pt x="10" y="142"/>
                    </a:moveTo>
                    <a:lnTo>
                      <a:pt x="279" y="154"/>
                    </a:lnTo>
                    <a:lnTo>
                      <a:pt x="285" y="21"/>
                    </a:lnTo>
                    <a:lnTo>
                      <a:pt x="16" y="9"/>
                    </a:lnTo>
                    <a:close/>
                    <a:moveTo>
                      <a:pt x="287" y="163"/>
                    </a:moveTo>
                    <a:lnTo>
                      <a:pt x="0" y="151"/>
                    </a:lnTo>
                    <a:lnTo>
                      <a:pt x="7" y="0"/>
                    </a:lnTo>
                    <a:lnTo>
                      <a:pt x="293" y="13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5" name="Freeform: Shape 90">
                <a:extLst>
                  <a:ext uri="{FF2B5EF4-FFF2-40B4-BE49-F238E27FC236}">
                    <a16:creationId xmlns:a16="http://schemas.microsoft.com/office/drawing/2014/main" id="{AE2DBF0D-D9A1-3147-9E5E-BE7CA8B88DE9}"/>
                  </a:ext>
                </a:extLst>
              </p:cNvPr>
              <p:cNvSpPr/>
              <p:nvPr/>
            </p:nvSpPr>
            <p:spPr>
              <a:xfrm>
                <a:off x="17218172" y="5066013"/>
                <a:ext cx="391179" cy="4235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5" h="341">
                    <a:moveTo>
                      <a:pt x="0" y="234"/>
                    </a:moveTo>
                    <a:lnTo>
                      <a:pt x="71" y="341"/>
                    </a:lnTo>
                    <a:cubicBezTo>
                      <a:pt x="71" y="341"/>
                      <a:pt x="310" y="209"/>
                      <a:pt x="315" y="120"/>
                    </a:cubicBezTo>
                    <a:cubicBezTo>
                      <a:pt x="321" y="19"/>
                      <a:pt x="248" y="0"/>
                      <a:pt x="248" y="0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91">
                <a:extLst>
                  <a:ext uri="{FF2B5EF4-FFF2-40B4-BE49-F238E27FC236}">
                    <a16:creationId xmlns:a16="http://schemas.microsoft.com/office/drawing/2014/main" id="{98701EA6-AB62-8741-956A-6461A3451D09}"/>
                  </a:ext>
                </a:extLst>
              </p:cNvPr>
              <p:cNvSpPr/>
              <p:nvPr/>
            </p:nvSpPr>
            <p:spPr>
              <a:xfrm>
                <a:off x="17210700" y="5059784"/>
                <a:ext cx="404882" cy="4360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6" h="351">
                    <a:moveTo>
                      <a:pt x="11" y="240"/>
                    </a:moveTo>
                    <a:lnTo>
                      <a:pt x="79" y="340"/>
                    </a:lnTo>
                    <a:cubicBezTo>
                      <a:pt x="108" y="324"/>
                      <a:pt x="312" y="205"/>
                      <a:pt x="317" y="125"/>
                    </a:cubicBezTo>
                    <a:cubicBezTo>
                      <a:pt x="322" y="37"/>
                      <a:pt x="267" y="14"/>
                      <a:pt x="255" y="10"/>
                    </a:cubicBezTo>
                    <a:close/>
                    <a:moveTo>
                      <a:pt x="76" y="351"/>
                    </a:moveTo>
                    <a:lnTo>
                      <a:pt x="0" y="238"/>
                    </a:lnTo>
                    <a:lnTo>
                      <a:pt x="253" y="0"/>
                    </a:lnTo>
                    <a:lnTo>
                      <a:pt x="255" y="1"/>
                    </a:lnTo>
                    <a:cubicBezTo>
                      <a:pt x="256" y="2"/>
                      <a:pt x="331" y="21"/>
                      <a:pt x="326" y="125"/>
                    </a:cubicBezTo>
                    <a:cubicBezTo>
                      <a:pt x="320" y="216"/>
                      <a:pt x="89" y="344"/>
                      <a:pt x="80" y="350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7" name="Freeform: Shape 92">
                <a:extLst>
                  <a:ext uri="{FF2B5EF4-FFF2-40B4-BE49-F238E27FC236}">
                    <a16:creationId xmlns:a16="http://schemas.microsoft.com/office/drawing/2014/main" id="{9E8F78AC-F2B2-714E-935E-57A72FC6D300}"/>
                  </a:ext>
                </a:extLst>
              </p:cNvPr>
              <p:cNvSpPr/>
              <p:nvPr/>
            </p:nvSpPr>
            <p:spPr>
              <a:xfrm>
                <a:off x="16885549" y="5011198"/>
                <a:ext cx="345084" cy="4472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8" h="360">
                    <a:moveTo>
                      <a:pt x="278" y="275"/>
                    </a:moveTo>
                    <a:lnTo>
                      <a:pt x="175" y="360"/>
                    </a:lnTo>
                    <a:cubicBezTo>
                      <a:pt x="175" y="360"/>
                      <a:pt x="-11" y="203"/>
                      <a:pt x="0" y="102"/>
                    </a:cubicBezTo>
                    <a:cubicBezTo>
                      <a:pt x="9" y="10"/>
                      <a:pt x="77" y="0"/>
                      <a:pt x="77" y="0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93">
                <a:extLst>
                  <a:ext uri="{FF2B5EF4-FFF2-40B4-BE49-F238E27FC236}">
                    <a16:creationId xmlns:a16="http://schemas.microsoft.com/office/drawing/2014/main" id="{7AB0801D-A21B-BA48-9FA5-4E7DA50C22DE}"/>
                  </a:ext>
                </a:extLst>
              </p:cNvPr>
              <p:cNvSpPr/>
              <p:nvPr/>
            </p:nvSpPr>
            <p:spPr>
              <a:xfrm>
                <a:off x="16880565" y="5004965"/>
                <a:ext cx="357542" cy="4596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" h="370">
                    <a:moveTo>
                      <a:pt x="79" y="10"/>
                    </a:moveTo>
                    <a:cubicBezTo>
                      <a:pt x="67" y="12"/>
                      <a:pt x="17" y="28"/>
                      <a:pt x="8" y="107"/>
                    </a:cubicBezTo>
                    <a:cubicBezTo>
                      <a:pt x="-2" y="198"/>
                      <a:pt x="156" y="339"/>
                      <a:pt x="179" y="359"/>
                    </a:cubicBezTo>
                    <a:lnTo>
                      <a:pt x="276" y="280"/>
                    </a:lnTo>
                    <a:close/>
                    <a:moveTo>
                      <a:pt x="179" y="370"/>
                    </a:moveTo>
                    <a:lnTo>
                      <a:pt x="176" y="368"/>
                    </a:lnTo>
                    <a:cubicBezTo>
                      <a:pt x="168" y="361"/>
                      <a:pt x="-11" y="208"/>
                      <a:pt x="0" y="106"/>
                    </a:cubicBezTo>
                    <a:cubicBezTo>
                      <a:pt x="10" y="12"/>
                      <a:pt x="80" y="0"/>
                      <a:pt x="80" y="0"/>
                    </a:cubicBezTo>
                    <a:lnTo>
                      <a:pt x="83" y="0"/>
                    </a:lnTo>
                    <a:lnTo>
                      <a:pt x="288" y="281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94">
                <a:extLst>
                  <a:ext uri="{FF2B5EF4-FFF2-40B4-BE49-F238E27FC236}">
                    <a16:creationId xmlns:a16="http://schemas.microsoft.com/office/drawing/2014/main" id="{7F0BC23C-418D-8844-9803-6617964DC049}"/>
                  </a:ext>
                </a:extLst>
              </p:cNvPr>
              <p:cNvSpPr/>
              <p:nvPr/>
            </p:nvSpPr>
            <p:spPr>
              <a:xfrm>
                <a:off x="16992687" y="4877898"/>
                <a:ext cx="550640" cy="4908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3" h="395">
                    <a:moveTo>
                      <a:pt x="443" y="198"/>
                    </a:moveTo>
                    <a:cubicBezTo>
                      <a:pt x="443" y="307"/>
                      <a:pt x="344" y="395"/>
                      <a:pt x="222" y="395"/>
                    </a:cubicBezTo>
                    <a:cubicBezTo>
                      <a:pt x="99" y="395"/>
                      <a:pt x="0" y="307"/>
                      <a:pt x="0" y="198"/>
                    </a:cubicBezTo>
                    <a:cubicBezTo>
                      <a:pt x="0" y="89"/>
                      <a:pt x="99" y="0"/>
                      <a:pt x="222" y="0"/>
                    </a:cubicBezTo>
                    <a:cubicBezTo>
                      <a:pt x="344" y="0"/>
                      <a:pt x="443" y="89"/>
                      <a:pt x="443" y="198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95">
                <a:extLst>
                  <a:ext uri="{FF2B5EF4-FFF2-40B4-BE49-F238E27FC236}">
                    <a16:creationId xmlns:a16="http://schemas.microsoft.com/office/drawing/2014/main" id="{F5B9B297-3A9C-4548-99EB-717FB8D210F8}"/>
                  </a:ext>
                </a:extLst>
              </p:cNvPr>
              <p:cNvSpPr/>
              <p:nvPr/>
            </p:nvSpPr>
            <p:spPr>
              <a:xfrm>
                <a:off x="16987704" y="4872912"/>
                <a:ext cx="560606" cy="5008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1" h="403">
                    <a:moveTo>
                      <a:pt x="226" y="9"/>
                    </a:moveTo>
                    <a:cubicBezTo>
                      <a:pt x="106" y="9"/>
                      <a:pt x="9" y="95"/>
                      <a:pt x="9" y="202"/>
                    </a:cubicBezTo>
                    <a:cubicBezTo>
                      <a:pt x="9" y="308"/>
                      <a:pt x="106" y="395"/>
                      <a:pt x="226" y="395"/>
                    </a:cubicBezTo>
                    <a:cubicBezTo>
                      <a:pt x="346" y="395"/>
                      <a:pt x="443" y="308"/>
                      <a:pt x="443" y="202"/>
                    </a:cubicBezTo>
                    <a:cubicBezTo>
                      <a:pt x="443" y="95"/>
                      <a:pt x="346" y="9"/>
                      <a:pt x="226" y="9"/>
                    </a:cubicBezTo>
                    <a:close/>
                    <a:moveTo>
                      <a:pt x="226" y="403"/>
                    </a:moveTo>
                    <a:cubicBezTo>
                      <a:pt x="101" y="403"/>
                      <a:pt x="0" y="312"/>
                      <a:pt x="0" y="202"/>
                    </a:cubicBezTo>
                    <a:cubicBezTo>
                      <a:pt x="0" y="91"/>
                      <a:pt x="101" y="0"/>
                      <a:pt x="226" y="0"/>
                    </a:cubicBezTo>
                    <a:cubicBezTo>
                      <a:pt x="350" y="0"/>
                      <a:pt x="451" y="91"/>
                      <a:pt x="451" y="202"/>
                    </a:cubicBezTo>
                    <a:cubicBezTo>
                      <a:pt x="451" y="312"/>
                      <a:pt x="350" y="403"/>
                      <a:pt x="226" y="403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1" name="Freeform: Shape 96">
                <a:extLst>
                  <a:ext uri="{FF2B5EF4-FFF2-40B4-BE49-F238E27FC236}">
                    <a16:creationId xmlns:a16="http://schemas.microsoft.com/office/drawing/2014/main" id="{6E61CCF2-DB22-EB46-80A0-37565F4CA868}"/>
                  </a:ext>
                </a:extLst>
              </p:cNvPr>
              <p:cNvSpPr/>
              <p:nvPr/>
            </p:nvSpPr>
            <p:spPr>
              <a:xfrm>
                <a:off x="16851912" y="4666114"/>
                <a:ext cx="883266" cy="5581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0" h="449">
                    <a:moveTo>
                      <a:pt x="102" y="0"/>
                    </a:moveTo>
                    <a:lnTo>
                      <a:pt x="21" y="131"/>
                    </a:lnTo>
                    <a:cubicBezTo>
                      <a:pt x="-16" y="191"/>
                      <a:pt x="-2" y="268"/>
                      <a:pt x="52" y="312"/>
                    </a:cubicBezTo>
                    <a:cubicBezTo>
                      <a:pt x="163" y="402"/>
                      <a:pt x="370" y="514"/>
                      <a:pt x="628" y="403"/>
                    </a:cubicBezTo>
                    <a:cubicBezTo>
                      <a:pt x="685" y="379"/>
                      <a:pt x="718" y="320"/>
                      <a:pt x="709" y="258"/>
                    </a:cubicBezTo>
                    <a:lnTo>
                      <a:pt x="683" y="80"/>
                    </a:ln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2" name="Freeform: Shape 97">
                <a:extLst>
                  <a:ext uri="{FF2B5EF4-FFF2-40B4-BE49-F238E27FC236}">
                    <a16:creationId xmlns:a16="http://schemas.microsoft.com/office/drawing/2014/main" id="{1E693278-BDE4-4341-9A8F-76C444248731}"/>
                  </a:ext>
                </a:extLst>
              </p:cNvPr>
              <p:cNvSpPr/>
              <p:nvPr/>
            </p:nvSpPr>
            <p:spPr>
              <a:xfrm>
                <a:off x="16845683" y="4659885"/>
                <a:ext cx="894478" cy="5693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9" h="458">
                    <a:moveTo>
                      <a:pt x="108" y="10"/>
                    </a:moveTo>
                    <a:lnTo>
                      <a:pt x="29" y="138"/>
                    </a:lnTo>
                    <a:cubicBezTo>
                      <a:pt x="-7" y="196"/>
                      <a:pt x="6" y="271"/>
                      <a:pt x="59" y="314"/>
                    </a:cubicBezTo>
                    <a:cubicBezTo>
                      <a:pt x="160" y="395"/>
                      <a:pt x="370" y="517"/>
                      <a:pt x="631" y="405"/>
                    </a:cubicBezTo>
                    <a:cubicBezTo>
                      <a:pt x="685" y="381"/>
                      <a:pt x="717" y="323"/>
                      <a:pt x="709" y="264"/>
                    </a:cubicBezTo>
                    <a:lnTo>
                      <a:pt x="684" y="89"/>
                    </a:lnTo>
                    <a:close/>
                    <a:moveTo>
                      <a:pt x="418" y="458"/>
                    </a:moveTo>
                    <a:cubicBezTo>
                      <a:pt x="255" y="458"/>
                      <a:pt x="127" y="379"/>
                      <a:pt x="53" y="320"/>
                    </a:cubicBezTo>
                    <a:cubicBezTo>
                      <a:pt x="-3" y="276"/>
                      <a:pt x="-17" y="195"/>
                      <a:pt x="21" y="134"/>
                    </a:cubicBezTo>
                    <a:lnTo>
                      <a:pt x="103" y="0"/>
                    </a:lnTo>
                    <a:lnTo>
                      <a:pt x="106" y="1"/>
                    </a:lnTo>
                    <a:lnTo>
                      <a:pt x="691" y="82"/>
                    </a:lnTo>
                    <a:lnTo>
                      <a:pt x="717" y="263"/>
                    </a:lnTo>
                    <a:cubicBezTo>
                      <a:pt x="726" y="326"/>
                      <a:pt x="692" y="388"/>
                      <a:pt x="634" y="413"/>
                    </a:cubicBezTo>
                    <a:cubicBezTo>
                      <a:pt x="557" y="445"/>
                      <a:pt x="485" y="458"/>
                      <a:pt x="418" y="458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3" name="Freeform: Shape 98">
                <a:extLst>
                  <a:ext uri="{FF2B5EF4-FFF2-40B4-BE49-F238E27FC236}">
                    <a16:creationId xmlns:a16="http://schemas.microsoft.com/office/drawing/2014/main" id="{1908358A-1E83-5841-8440-DF18A2F7AC9D}"/>
                  </a:ext>
                </a:extLst>
              </p:cNvPr>
              <p:cNvSpPr/>
              <p:nvPr/>
            </p:nvSpPr>
            <p:spPr>
              <a:xfrm>
                <a:off x="16969017" y="4149107"/>
                <a:ext cx="815993" cy="7175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6" h="577">
                    <a:moveTo>
                      <a:pt x="0" y="428"/>
                    </a:moveTo>
                    <a:lnTo>
                      <a:pt x="3" y="239"/>
                    </a:lnTo>
                    <a:cubicBezTo>
                      <a:pt x="2" y="146"/>
                      <a:pt x="58" y="62"/>
                      <a:pt x="145" y="29"/>
                    </a:cubicBezTo>
                    <a:cubicBezTo>
                      <a:pt x="207" y="6"/>
                      <a:pt x="285" y="-10"/>
                      <a:pt x="375" y="6"/>
                    </a:cubicBezTo>
                    <a:cubicBezTo>
                      <a:pt x="461" y="20"/>
                      <a:pt x="529" y="59"/>
                      <a:pt x="578" y="100"/>
                    </a:cubicBezTo>
                    <a:cubicBezTo>
                      <a:pt x="647" y="156"/>
                      <a:pt x="673" y="250"/>
                      <a:pt x="646" y="334"/>
                    </a:cubicBezTo>
                    <a:cubicBezTo>
                      <a:pt x="628" y="393"/>
                      <a:pt x="611" y="452"/>
                      <a:pt x="593" y="511"/>
                    </a:cubicBezTo>
                    <a:cubicBezTo>
                      <a:pt x="552" y="534"/>
                      <a:pt x="450" y="591"/>
                      <a:pt x="314" y="573"/>
                    </a:cubicBezTo>
                    <a:cubicBezTo>
                      <a:pt x="140" y="551"/>
                      <a:pt x="30" y="457"/>
                      <a:pt x="0" y="428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4" name="Freeform: Shape 99">
                <a:extLst>
                  <a:ext uri="{FF2B5EF4-FFF2-40B4-BE49-F238E27FC236}">
                    <a16:creationId xmlns:a16="http://schemas.microsoft.com/office/drawing/2014/main" id="{3B9A73D3-A3C2-C440-8D04-BE2A3C35F26A}"/>
                  </a:ext>
                </a:extLst>
              </p:cNvPr>
              <p:cNvSpPr/>
              <p:nvPr/>
            </p:nvSpPr>
            <p:spPr>
              <a:xfrm>
                <a:off x="16969017" y="4223858"/>
                <a:ext cx="433535" cy="4360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" h="351">
                    <a:moveTo>
                      <a:pt x="349" y="68"/>
                    </a:moveTo>
                    <a:cubicBezTo>
                      <a:pt x="244" y="6"/>
                      <a:pt x="156" y="-7"/>
                      <a:pt x="87" y="3"/>
                    </a:cubicBezTo>
                    <a:cubicBezTo>
                      <a:pt x="34" y="45"/>
                      <a:pt x="2" y="110"/>
                      <a:pt x="3" y="180"/>
                    </a:cubicBezTo>
                    <a:lnTo>
                      <a:pt x="0" y="351"/>
                    </a:lnTo>
                    <a:cubicBezTo>
                      <a:pt x="91" y="83"/>
                      <a:pt x="349" y="68"/>
                      <a:pt x="349" y="68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5" name="Freeform: Shape 100">
                <a:extLst>
                  <a:ext uri="{FF2B5EF4-FFF2-40B4-BE49-F238E27FC236}">
                    <a16:creationId xmlns:a16="http://schemas.microsoft.com/office/drawing/2014/main" id="{CC4263DA-FA3A-C249-9E18-C3781D26F9D9}"/>
                  </a:ext>
                </a:extLst>
              </p:cNvPr>
              <p:cNvSpPr/>
              <p:nvPr/>
            </p:nvSpPr>
            <p:spPr>
              <a:xfrm>
                <a:off x="17401306" y="4279918"/>
                <a:ext cx="382458" cy="4883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" h="393">
                    <a:moveTo>
                      <a:pt x="0" y="22"/>
                    </a:moveTo>
                    <a:cubicBezTo>
                      <a:pt x="0" y="22"/>
                      <a:pt x="233" y="117"/>
                      <a:pt x="249" y="393"/>
                    </a:cubicBezTo>
                    <a:cubicBezTo>
                      <a:pt x="266" y="339"/>
                      <a:pt x="281" y="284"/>
                      <a:pt x="298" y="229"/>
                    </a:cubicBezTo>
                    <a:cubicBezTo>
                      <a:pt x="323" y="149"/>
                      <a:pt x="301" y="62"/>
                      <a:pt x="241" y="4"/>
                    </a:cubicBezTo>
                    <a:cubicBezTo>
                      <a:pt x="161" y="-4"/>
                      <a:pt x="74" y="-3"/>
                      <a:pt x="0" y="22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6" name="Freeform: Shape 101">
                <a:extLst>
                  <a:ext uri="{FF2B5EF4-FFF2-40B4-BE49-F238E27FC236}">
                    <a16:creationId xmlns:a16="http://schemas.microsoft.com/office/drawing/2014/main" id="{D928C091-6BE4-AD42-8983-54EF479975A4}"/>
                  </a:ext>
                </a:extLst>
              </p:cNvPr>
              <p:cNvSpPr/>
              <p:nvPr/>
            </p:nvSpPr>
            <p:spPr>
              <a:xfrm>
                <a:off x="17362687" y="4282406"/>
                <a:ext cx="74747" cy="460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" h="38">
                    <a:moveTo>
                      <a:pt x="61" y="22"/>
                    </a:moveTo>
                    <a:cubicBezTo>
                      <a:pt x="61" y="32"/>
                      <a:pt x="46" y="39"/>
                      <a:pt x="29" y="38"/>
                    </a:cubicBezTo>
                    <a:cubicBezTo>
                      <a:pt x="12" y="36"/>
                      <a:pt x="-2" y="26"/>
                      <a:pt x="0" y="16"/>
                    </a:cubicBezTo>
                    <a:cubicBezTo>
                      <a:pt x="0" y="6"/>
                      <a:pt x="15" y="-2"/>
                      <a:pt x="32" y="0"/>
                    </a:cubicBezTo>
                    <a:cubicBezTo>
                      <a:pt x="49" y="2"/>
                      <a:pt x="63" y="11"/>
                      <a:pt x="61" y="22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7" name="Freeform: Shape 102">
                <a:extLst>
                  <a:ext uri="{FF2B5EF4-FFF2-40B4-BE49-F238E27FC236}">
                    <a16:creationId xmlns:a16="http://schemas.microsoft.com/office/drawing/2014/main" id="{7854B5C6-17F3-3749-ACF7-605B0B2FEEC0}"/>
                  </a:ext>
                </a:extLst>
              </p:cNvPr>
              <p:cNvSpPr/>
              <p:nvPr/>
            </p:nvSpPr>
            <p:spPr>
              <a:xfrm>
                <a:off x="14752753" y="3970962"/>
                <a:ext cx="2162694" cy="2081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7" h="1672">
                    <a:moveTo>
                      <a:pt x="18" y="259"/>
                    </a:moveTo>
                    <a:lnTo>
                      <a:pt x="642" y="1273"/>
                    </a:lnTo>
                    <a:cubicBezTo>
                      <a:pt x="664" y="1310"/>
                      <a:pt x="697" y="1339"/>
                      <a:pt x="738" y="1353"/>
                    </a:cubicBezTo>
                    <a:lnTo>
                      <a:pt x="1608" y="1672"/>
                    </a:lnTo>
                    <a:lnTo>
                      <a:pt x="1737" y="1202"/>
                    </a:lnTo>
                    <a:lnTo>
                      <a:pt x="964" y="1007"/>
                    </a:lnTo>
                    <a:cubicBezTo>
                      <a:pt x="952" y="1004"/>
                      <a:pt x="940" y="997"/>
                      <a:pt x="932" y="986"/>
                    </a:cubicBezTo>
                    <a:lnTo>
                      <a:pt x="256" y="103"/>
                    </a:lnTo>
                    <a:cubicBezTo>
                      <a:pt x="256" y="103"/>
                      <a:pt x="-81" y="-211"/>
                      <a:pt x="18" y="259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8" name="Freeform: Shape 103">
                <a:extLst>
                  <a:ext uri="{FF2B5EF4-FFF2-40B4-BE49-F238E27FC236}">
                    <a16:creationId xmlns:a16="http://schemas.microsoft.com/office/drawing/2014/main" id="{23C7BB8A-8BF0-8B4A-8785-1F17724BC397}"/>
                  </a:ext>
                </a:extLst>
              </p:cNvPr>
              <p:cNvSpPr/>
              <p:nvPr/>
            </p:nvSpPr>
            <p:spPr>
              <a:xfrm>
                <a:off x="15714505" y="5429784"/>
                <a:ext cx="89697" cy="1457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118">
                    <a:moveTo>
                      <a:pt x="11" y="88"/>
                    </a:moveTo>
                    <a:cubicBezTo>
                      <a:pt x="28" y="80"/>
                      <a:pt x="61" y="56"/>
                      <a:pt x="71" y="0"/>
                    </a:cubicBezTo>
                    <a:cubicBezTo>
                      <a:pt x="71" y="0"/>
                      <a:pt x="89" y="54"/>
                      <a:pt x="26" y="111"/>
                    </a:cubicBezTo>
                    <a:cubicBezTo>
                      <a:pt x="26" y="111"/>
                      <a:pt x="5" y="127"/>
                      <a:pt x="1" y="109"/>
                    </a:cubicBezTo>
                    <a:cubicBezTo>
                      <a:pt x="-1" y="100"/>
                      <a:pt x="3" y="92"/>
                      <a:pt x="11" y="88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9" name="Freeform: Shape 104">
                <a:extLst>
                  <a:ext uri="{FF2B5EF4-FFF2-40B4-BE49-F238E27FC236}">
                    <a16:creationId xmlns:a16="http://schemas.microsoft.com/office/drawing/2014/main" id="{D9CD7696-A16F-2F4D-8E01-3940A344EFC1}"/>
                  </a:ext>
                </a:extLst>
              </p:cNvPr>
              <p:cNvSpPr/>
              <p:nvPr/>
            </p:nvSpPr>
            <p:spPr>
              <a:xfrm>
                <a:off x="16428340" y="5286518"/>
                <a:ext cx="1560973" cy="9717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4" h="781">
                    <a:moveTo>
                      <a:pt x="99" y="0"/>
                    </a:moveTo>
                    <a:cubicBezTo>
                      <a:pt x="99" y="0"/>
                      <a:pt x="287" y="65"/>
                      <a:pt x="529" y="112"/>
                    </a:cubicBezTo>
                    <a:cubicBezTo>
                      <a:pt x="776" y="162"/>
                      <a:pt x="1153" y="116"/>
                      <a:pt x="1234" y="397"/>
                    </a:cubicBezTo>
                    <a:cubicBezTo>
                      <a:pt x="1314" y="677"/>
                      <a:pt x="1147" y="802"/>
                      <a:pt x="825" y="778"/>
                    </a:cubicBezTo>
                    <a:cubicBezTo>
                      <a:pt x="502" y="755"/>
                      <a:pt x="0" y="540"/>
                      <a:pt x="0" y="540"/>
                    </a:cubicBezTo>
                    <a:close/>
                  </a:path>
                </a:pathLst>
              </a:custGeom>
              <a:solidFill>
                <a:srgbClr val="D7EE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0" name="Freeform: Shape 106">
                <a:extLst>
                  <a:ext uri="{FF2B5EF4-FFF2-40B4-BE49-F238E27FC236}">
                    <a16:creationId xmlns:a16="http://schemas.microsoft.com/office/drawing/2014/main" id="{4BEDFB80-99FF-5F41-AEE9-AA23DEBD806E}"/>
                  </a:ext>
                </a:extLst>
              </p:cNvPr>
              <p:cNvSpPr/>
              <p:nvPr/>
            </p:nvSpPr>
            <p:spPr>
              <a:xfrm>
                <a:off x="16428340" y="5286518"/>
                <a:ext cx="285286" cy="7375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" h="593">
                    <a:moveTo>
                      <a:pt x="230" y="40"/>
                    </a:moveTo>
                    <a:cubicBezTo>
                      <a:pt x="159" y="18"/>
                      <a:pt x="99" y="0"/>
                      <a:pt x="99" y="0"/>
                    </a:cubicBezTo>
                    <a:lnTo>
                      <a:pt x="0" y="540"/>
                    </a:lnTo>
                    <a:cubicBezTo>
                      <a:pt x="0" y="540"/>
                      <a:pt x="53" y="562"/>
                      <a:pt x="135" y="593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1" name="Freeform: Shape 109">
                <a:extLst>
                  <a:ext uri="{FF2B5EF4-FFF2-40B4-BE49-F238E27FC236}">
                    <a16:creationId xmlns:a16="http://schemas.microsoft.com/office/drawing/2014/main" id="{69DBEA80-430E-CE4F-8710-32CC22CF7D89}"/>
                  </a:ext>
                </a:extLst>
              </p:cNvPr>
              <p:cNvSpPr/>
              <p:nvPr/>
            </p:nvSpPr>
            <p:spPr>
              <a:xfrm>
                <a:off x="14478679" y="3628369"/>
                <a:ext cx="726297" cy="840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4" h="676">
                    <a:moveTo>
                      <a:pt x="13" y="316"/>
                    </a:moveTo>
                    <a:cubicBezTo>
                      <a:pt x="6" y="301"/>
                      <a:pt x="2" y="284"/>
                      <a:pt x="0" y="268"/>
                    </a:cubicBezTo>
                    <a:cubicBezTo>
                      <a:pt x="-2" y="245"/>
                      <a:pt x="8" y="213"/>
                      <a:pt x="31" y="199"/>
                    </a:cubicBezTo>
                    <a:cubicBezTo>
                      <a:pt x="74" y="172"/>
                      <a:pt x="115" y="194"/>
                      <a:pt x="115" y="194"/>
                    </a:cubicBezTo>
                    <a:cubicBezTo>
                      <a:pt x="115" y="194"/>
                      <a:pt x="105" y="134"/>
                      <a:pt x="136" y="113"/>
                    </a:cubicBezTo>
                    <a:cubicBezTo>
                      <a:pt x="163" y="94"/>
                      <a:pt x="199" y="109"/>
                      <a:pt x="216" y="124"/>
                    </a:cubicBezTo>
                    <a:cubicBezTo>
                      <a:pt x="220" y="113"/>
                      <a:pt x="220" y="70"/>
                      <a:pt x="252" y="52"/>
                    </a:cubicBezTo>
                    <a:cubicBezTo>
                      <a:pt x="287" y="35"/>
                      <a:pt x="323" y="50"/>
                      <a:pt x="335" y="66"/>
                    </a:cubicBezTo>
                    <a:cubicBezTo>
                      <a:pt x="335" y="67"/>
                      <a:pt x="338" y="67"/>
                      <a:pt x="337" y="65"/>
                    </a:cubicBezTo>
                    <a:cubicBezTo>
                      <a:pt x="336" y="52"/>
                      <a:pt x="338" y="14"/>
                      <a:pt x="378" y="2"/>
                    </a:cubicBezTo>
                    <a:cubicBezTo>
                      <a:pt x="426" y="-12"/>
                      <a:pt x="453" y="42"/>
                      <a:pt x="459" y="78"/>
                    </a:cubicBezTo>
                    <a:cubicBezTo>
                      <a:pt x="465" y="108"/>
                      <a:pt x="550" y="329"/>
                      <a:pt x="580" y="406"/>
                    </a:cubicBezTo>
                    <a:cubicBezTo>
                      <a:pt x="587" y="423"/>
                      <a:pt x="583" y="441"/>
                      <a:pt x="570" y="453"/>
                    </a:cubicBezTo>
                    <a:lnTo>
                      <a:pt x="479" y="541"/>
                    </a:lnTo>
                    <a:cubicBezTo>
                      <a:pt x="474" y="545"/>
                      <a:pt x="468" y="546"/>
                      <a:pt x="462" y="542"/>
                    </a:cubicBezTo>
                    <a:lnTo>
                      <a:pt x="323" y="446"/>
                    </a:lnTo>
                    <a:lnTo>
                      <a:pt x="357" y="595"/>
                    </a:lnTo>
                    <a:cubicBezTo>
                      <a:pt x="360" y="608"/>
                      <a:pt x="354" y="622"/>
                      <a:pt x="342" y="628"/>
                    </a:cubicBezTo>
                    <a:lnTo>
                      <a:pt x="265" y="671"/>
                    </a:lnTo>
                    <a:cubicBezTo>
                      <a:pt x="247" y="681"/>
                      <a:pt x="225" y="674"/>
                      <a:pt x="217" y="656"/>
                    </a:cubicBezTo>
                    <a:cubicBezTo>
                      <a:pt x="189" y="599"/>
                      <a:pt x="131" y="485"/>
                      <a:pt x="104" y="458"/>
                    </a:cubicBezTo>
                    <a:cubicBezTo>
                      <a:pt x="76" y="430"/>
                      <a:pt x="29" y="350"/>
                      <a:pt x="13" y="316"/>
                    </a:cubicBezTo>
                    <a:close/>
                  </a:path>
                </a:pathLst>
              </a:custGeom>
              <a:solidFill>
                <a:srgbClr val="98BCE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2" name="Freeform: Shape 110">
                <a:extLst>
                  <a:ext uri="{FF2B5EF4-FFF2-40B4-BE49-F238E27FC236}">
                    <a16:creationId xmlns:a16="http://schemas.microsoft.com/office/drawing/2014/main" id="{8A11D620-30CA-654C-8020-A25BD8DD93AB}"/>
                  </a:ext>
                </a:extLst>
              </p:cNvPr>
              <p:cNvSpPr/>
              <p:nvPr/>
            </p:nvSpPr>
            <p:spPr>
              <a:xfrm>
                <a:off x="14473696" y="3624632"/>
                <a:ext cx="738754" cy="8546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4" h="687">
                    <a:moveTo>
                      <a:pt x="22" y="318"/>
                    </a:moveTo>
                    <a:cubicBezTo>
                      <a:pt x="37" y="351"/>
                      <a:pt x="84" y="431"/>
                      <a:pt x="112" y="459"/>
                    </a:cubicBezTo>
                    <a:cubicBezTo>
                      <a:pt x="141" y="488"/>
                      <a:pt x="204" y="613"/>
                      <a:pt x="229" y="666"/>
                    </a:cubicBezTo>
                    <a:cubicBezTo>
                      <a:pt x="232" y="671"/>
                      <a:pt x="236" y="675"/>
                      <a:pt x="243" y="677"/>
                    </a:cubicBezTo>
                    <a:cubicBezTo>
                      <a:pt x="249" y="679"/>
                      <a:pt x="255" y="679"/>
                      <a:pt x="260" y="675"/>
                    </a:cubicBezTo>
                    <a:lnTo>
                      <a:pt x="345" y="628"/>
                    </a:lnTo>
                    <a:cubicBezTo>
                      <a:pt x="355" y="623"/>
                      <a:pt x="361" y="611"/>
                      <a:pt x="358" y="599"/>
                    </a:cubicBezTo>
                    <a:lnTo>
                      <a:pt x="321" y="440"/>
                    </a:lnTo>
                    <a:lnTo>
                      <a:pt x="470" y="543"/>
                    </a:lnTo>
                    <a:cubicBezTo>
                      <a:pt x="473" y="545"/>
                      <a:pt x="478" y="545"/>
                      <a:pt x="481" y="542"/>
                    </a:cubicBezTo>
                    <a:lnTo>
                      <a:pt x="575" y="450"/>
                    </a:lnTo>
                    <a:cubicBezTo>
                      <a:pt x="585" y="442"/>
                      <a:pt x="588" y="428"/>
                      <a:pt x="583" y="416"/>
                    </a:cubicBezTo>
                    <a:cubicBezTo>
                      <a:pt x="548" y="326"/>
                      <a:pt x="465" y="113"/>
                      <a:pt x="460" y="83"/>
                    </a:cubicBezTo>
                    <a:cubicBezTo>
                      <a:pt x="456" y="60"/>
                      <a:pt x="443" y="29"/>
                      <a:pt x="421" y="15"/>
                    </a:cubicBezTo>
                    <a:cubicBezTo>
                      <a:pt x="410" y="8"/>
                      <a:pt x="397" y="6"/>
                      <a:pt x="384" y="11"/>
                    </a:cubicBezTo>
                    <a:cubicBezTo>
                      <a:pt x="348" y="21"/>
                      <a:pt x="345" y="55"/>
                      <a:pt x="346" y="69"/>
                    </a:cubicBezTo>
                    <a:cubicBezTo>
                      <a:pt x="347" y="72"/>
                      <a:pt x="345" y="74"/>
                      <a:pt x="343" y="75"/>
                    </a:cubicBezTo>
                    <a:cubicBezTo>
                      <a:pt x="340" y="76"/>
                      <a:pt x="338" y="75"/>
                      <a:pt x="336" y="73"/>
                    </a:cubicBezTo>
                    <a:cubicBezTo>
                      <a:pt x="325" y="57"/>
                      <a:pt x="291" y="44"/>
                      <a:pt x="259" y="61"/>
                    </a:cubicBezTo>
                    <a:cubicBezTo>
                      <a:pt x="235" y="74"/>
                      <a:pt x="230" y="104"/>
                      <a:pt x="228" y="119"/>
                    </a:cubicBezTo>
                    <a:cubicBezTo>
                      <a:pt x="227" y="123"/>
                      <a:pt x="226" y="126"/>
                      <a:pt x="225" y="129"/>
                    </a:cubicBezTo>
                    <a:lnTo>
                      <a:pt x="225" y="130"/>
                    </a:lnTo>
                    <a:lnTo>
                      <a:pt x="221" y="132"/>
                    </a:lnTo>
                    <a:lnTo>
                      <a:pt x="219" y="130"/>
                    </a:lnTo>
                    <a:cubicBezTo>
                      <a:pt x="204" y="119"/>
                      <a:pt x="170" y="102"/>
                      <a:pt x="143" y="121"/>
                    </a:cubicBezTo>
                    <a:cubicBezTo>
                      <a:pt x="115" y="140"/>
                      <a:pt x="123" y="197"/>
                      <a:pt x="124" y="197"/>
                    </a:cubicBezTo>
                    <a:lnTo>
                      <a:pt x="125" y="206"/>
                    </a:lnTo>
                    <a:lnTo>
                      <a:pt x="117" y="202"/>
                    </a:lnTo>
                    <a:cubicBezTo>
                      <a:pt x="116" y="201"/>
                      <a:pt x="78" y="181"/>
                      <a:pt x="39" y="206"/>
                    </a:cubicBezTo>
                    <a:cubicBezTo>
                      <a:pt x="17" y="220"/>
                      <a:pt x="7" y="250"/>
                      <a:pt x="9" y="271"/>
                    </a:cubicBezTo>
                    <a:cubicBezTo>
                      <a:pt x="11" y="286"/>
                      <a:pt x="15" y="302"/>
                      <a:pt x="22" y="318"/>
                    </a:cubicBezTo>
                    <a:close/>
                    <a:moveTo>
                      <a:pt x="249" y="687"/>
                    </a:moveTo>
                    <a:cubicBezTo>
                      <a:pt x="246" y="687"/>
                      <a:pt x="243" y="686"/>
                      <a:pt x="240" y="685"/>
                    </a:cubicBezTo>
                    <a:cubicBezTo>
                      <a:pt x="232" y="683"/>
                      <a:pt x="225" y="677"/>
                      <a:pt x="221" y="669"/>
                    </a:cubicBezTo>
                    <a:cubicBezTo>
                      <a:pt x="196" y="617"/>
                      <a:pt x="133" y="493"/>
                      <a:pt x="106" y="465"/>
                    </a:cubicBezTo>
                    <a:cubicBezTo>
                      <a:pt x="77" y="436"/>
                      <a:pt x="29" y="355"/>
                      <a:pt x="15" y="322"/>
                    </a:cubicBezTo>
                    <a:cubicBezTo>
                      <a:pt x="7" y="306"/>
                      <a:pt x="2" y="288"/>
                      <a:pt x="0" y="272"/>
                    </a:cubicBezTo>
                    <a:cubicBezTo>
                      <a:pt x="-1" y="248"/>
                      <a:pt x="9" y="214"/>
                      <a:pt x="34" y="199"/>
                    </a:cubicBezTo>
                    <a:cubicBezTo>
                      <a:pt x="68" y="178"/>
                      <a:pt x="100" y="186"/>
                      <a:pt x="114" y="191"/>
                    </a:cubicBezTo>
                    <a:cubicBezTo>
                      <a:pt x="113" y="174"/>
                      <a:pt x="113" y="131"/>
                      <a:pt x="138" y="113"/>
                    </a:cubicBezTo>
                    <a:cubicBezTo>
                      <a:pt x="163" y="96"/>
                      <a:pt x="196" y="104"/>
                      <a:pt x="219" y="120"/>
                    </a:cubicBezTo>
                    <a:cubicBezTo>
                      <a:pt x="219" y="119"/>
                      <a:pt x="219" y="119"/>
                      <a:pt x="219" y="118"/>
                    </a:cubicBezTo>
                    <a:cubicBezTo>
                      <a:pt x="222" y="101"/>
                      <a:pt x="228" y="68"/>
                      <a:pt x="256" y="53"/>
                    </a:cubicBezTo>
                    <a:cubicBezTo>
                      <a:pt x="287" y="36"/>
                      <a:pt x="321" y="46"/>
                      <a:pt x="338" y="61"/>
                    </a:cubicBezTo>
                    <a:cubicBezTo>
                      <a:pt x="339" y="44"/>
                      <a:pt x="345" y="13"/>
                      <a:pt x="382" y="2"/>
                    </a:cubicBezTo>
                    <a:cubicBezTo>
                      <a:pt x="397" y="-2"/>
                      <a:pt x="412" y="0"/>
                      <a:pt x="425" y="8"/>
                    </a:cubicBezTo>
                    <a:cubicBezTo>
                      <a:pt x="451" y="23"/>
                      <a:pt x="464" y="57"/>
                      <a:pt x="468" y="82"/>
                    </a:cubicBezTo>
                    <a:cubicBezTo>
                      <a:pt x="474" y="112"/>
                      <a:pt x="564" y="343"/>
                      <a:pt x="591" y="413"/>
                    </a:cubicBezTo>
                    <a:cubicBezTo>
                      <a:pt x="597" y="428"/>
                      <a:pt x="593" y="445"/>
                      <a:pt x="581" y="457"/>
                    </a:cubicBezTo>
                    <a:lnTo>
                      <a:pt x="487" y="548"/>
                    </a:lnTo>
                    <a:cubicBezTo>
                      <a:pt x="481" y="554"/>
                      <a:pt x="471" y="555"/>
                      <a:pt x="465" y="550"/>
                    </a:cubicBezTo>
                    <a:lnTo>
                      <a:pt x="334" y="460"/>
                    </a:lnTo>
                    <a:lnTo>
                      <a:pt x="366" y="597"/>
                    </a:lnTo>
                    <a:cubicBezTo>
                      <a:pt x="370" y="613"/>
                      <a:pt x="362" y="629"/>
                      <a:pt x="349" y="636"/>
                    </a:cubicBezTo>
                    <a:lnTo>
                      <a:pt x="265" y="683"/>
                    </a:lnTo>
                    <a:cubicBezTo>
                      <a:pt x="260" y="685"/>
                      <a:pt x="255" y="687"/>
                      <a:pt x="249" y="687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3" name="Freeform: Shape 111">
                <a:extLst>
                  <a:ext uri="{FF2B5EF4-FFF2-40B4-BE49-F238E27FC236}">
                    <a16:creationId xmlns:a16="http://schemas.microsoft.com/office/drawing/2014/main" id="{D271E760-551E-D043-A4EB-D2B3B81EDA50}"/>
                  </a:ext>
                </a:extLst>
              </p:cNvPr>
              <p:cNvSpPr/>
              <p:nvPr/>
            </p:nvSpPr>
            <p:spPr>
              <a:xfrm>
                <a:off x="14602009" y="3831433"/>
                <a:ext cx="77239" cy="1407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114">
                    <a:moveTo>
                      <a:pt x="61" y="114"/>
                    </a:moveTo>
                    <a:cubicBezTo>
                      <a:pt x="62" y="114"/>
                      <a:pt x="63" y="114"/>
                      <a:pt x="63" y="113"/>
                    </a:cubicBezTo>
                    <a:cubicBezTo>
                      <a:pt x="55" y="90"/>
                      <a:pt x="34" y="29"/>
                      <a:pt x="16" y="0"/>
                    </a:cubicBezTo>
                    <a:cubicBezTo>
                      <a:pt x="14" y="18"/>
                      <a:pt x="17" y="32"/>
                      <a:pt x="17" y="32"/>
                    </a:cubicBezTo>
                    <a:cubicBezTo>
                      <a:pt x="17" y="32"/>
                      <a:pt x="10" y="29"/>
                      <a:pt x="0" y="26"/>
                    </a:cubicBezTo>
                    <a:cubicBezTo>
                      <a:pt x="10" y="40"/>
                      <a:pt x="42" y="85"/>
                      <a:pt x="61" y="114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4" name="Freeform: Shape 112">
                <a:extLst>
                  <a:ext uri="{FF2B5EF4-FFF2-40B4-BE49-F238E27FC236}">
                    <a16:creationId xmlns:a16="http://schemas.microsoft.com/office/drawing/2014/main" id="{8DCA4E9A-7A84-9941-AFCA-79B19368C6E2}"/>
                  </a:ext>
                </a:extLst>
              </p:cNvPr>
              <p:cNvSpPr/>
              <p:nvPr/>
            </p:nvSpPr>
            <p:spPr>
              <a:xfrm>
                <a:off x="14727838" y="3757928"/>
                <a:ext cx="61044" cy="959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78">
                    <a:moveTo>
                      <a:pt x="48" y="77"/>
                    </a:moveTo>
                    <a:cubicBezTo>
                      <a:pt x="49" y="79"/>
                      <a:pt x="50" y="78"/>
                      <a:pt x="50" y="77"/>
                    </a:cubicBezTo>
                    <a:cubicBezTo>
                      <a:pt x="45" y="62"/>
                      <a:pt x="34" y="29"/>
                      <a:pt x="21" y="0"/>
                    </a:cubicBezTo>
                    <a:cubicBezTo>
                      <a:pt x="20" y="9"/>
                      <a:pt x="19" y="17"/>
                      <a:pt x="17" y="21"/>
                    </a:cubicBezTo>
                    <a:cubicBezTo>
                      <a:pt x="13" y="17"/>
                      <a:pt x="7" y="12"/>
                      <a:pt x="0" y="10"/>
                    </a:cubicBezTo>
                    <a:cubicBezTo>
                      <a:pt x="15" y="30"/>
                      <a:pt x="35" y="57"/>
                      <a:pt x="48" y="77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5" name="Freeform: Shape 113">
                <a:extLst>
                  <a:ext uri="{FF2B5EF4-FFF2-40B4-BE49-F238E27FC236}">
                    <a16:creationId xmlns:a16="http://schemas.microsoft.com/office/drawing/2014/main" id="{ECBC53C5-B501-BB44-A725-62CD665EB787}"/>
                  </a:ext>
                </a:extLst>
              </p:cNvPr>
              <p:cNvSpPr/>
              <p:nvPr/>
            </p:nvSpPr>
            <p:spPr>
              <a:xfrm>
                <a:off x="14868612" y="3685676"/>
                <a:ext cx="73502" cy="1046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" h="85">
                    <a:moveTo>
                      <a:pt x="57" y="85"/>
                    </a:moveTo>
                    <a:cubicBezTo>
                      <a:pt x="58" y="86"/>
                      <a:pt x="60" y="85"/>
                      <a:pt x="60" y="84"/>
                    </a:cubicBezTo>
                    <a:cubicBezTo>
                      <a:pt x="54" y="68"/>
                      <a:pt x="41" y="30"/>
                      <a:pt x="27" y="0"/>
                    </a:cubicBezTo>
                    <a:cubicBezTo>
                      <a:pt x="25" y="8"/>
                      <a:pt x="25" y="16"/>
                      <a:pt x="25" y="20"/>
                    </a:cubicBezTo>
                    <a:cubicBezTo>
                      <a:pt x="26" y="22"/>
                      <a:pt x="23" y="22"/>
                      <a:pt x="23" y="21"/>
                    </a:cubicBezTo>
                    <a:cubicBezTo>
                      <a:pt x="18" y="15"/>
                      <a:pt x="10" y="9"/>
                      <a:pt x="0" y="5"/>
                    </a:cubicBezTo>
                    <a:cubicBezTo>
                      <a:pt x="15" y="24"/>
                      <a:pt x="42" y="60"/>
                      <a:pt x="57" y="85"/>
                    </a:cubicBez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6" name="Freeform: Shape 125">
                <a:extLst>
                  <a:ext uri="{FF2B5EF4-FFF2-40B4-BE49-F238E27FC236}">
                    <a16:creationId xmlns:a16="http://schemas.microsoft.com/office/drawing/2014/main" id="{F2F1BF23-6195-AE47-BE75-2B59017371FD}"/>
                  </a:ext>
                </a:extLst>
              </p:cNvPr>
              <p:cNvSpPr/>
              <p:nvPr/>
            </p:nvSpPr>
            <p:spPr>
              <a:xfrm>
                <a:off x="16422114" y="5279043"/>
                <a:ext cx="1570287" cy="985421"/>
              </a:xfrm>
              <a:custGeom>
                <a:avLst/>
                <a:gdLst>
                  <a:gd name="connsiteX0" fmla="*/ 208378 w 1570287"/>
                  <a:gd name="connsiteY0" fmla="*/ 37578 h 985421"/>
                  <a:gd name="connsiteX1" fmla="*/ 90287 w 1570287"/>
                  <a:gd name="connsiteY1" fmla="*/ 707461 h 985421"/>
                  <a:gd name="connsiteX2" fmla="*/ 140408 w 1570287"/>
                  <a:gd name="connsiteY2" fmla="*/ 727285 h 985421"/>
                  <a:gd name="connsiteX3" fmla="*/ 168859 w 1570287"/>
                  <a:gd name="connsiteY3" fmla="*/ 737980 h 985421"/>
                  <a:gd name="connsiteX4" fmla="*/ 285338 w 1570287"/>
                  <a:gd name="connsiteY4" fmla="*/ 60943 h 985421"/>
                  <a:gd name="connsiteX5" fmla="*/ 233931 w 1570287"/>
                  <a:gd name="connsiteY5" fmla="*/ 45513 h 985421"/>
                  <a:gd name="connsiteX6" fmla="*/ 132744 w 1570287"/>
                  <a:gd name="connsiteY6" fmla="*/ 13681 h 985421"/>
                  <a:gd name="connsiteX7" fmla="*/ 12406 w 1570287"/>
                  <a:gd name="connsiteY7" fmla="*/ 675347 h 985421"/>
                  <a:gd name="connsiteX8" fmla="*/ 64976 w 1570287"/>
                  <a:gd name="connsiteY8" fmla="*/ 697268 h 985421"/>
                  <a:gd name="connsiteX9" fmla="*/ 80846 w 1570287"/>
                  <a:gd name="connsiteY9" fmla="*/ 703715 h 985421"/>
                  <a:gd name="connsiteX10" fmla="*/ 197647 w 1570287"/>
                  <a:gd name="connsiteY10" fmla="*/ 34245 h 985421"/>
                  <a:gd name="connsiteX11" fmla="*/ 189502 w 1570287"/>
                  <a:gd name="connsiteY11" fmla="*/ 31715 h 985421"/>
                  <a:gd name="connsiteX12" fmla="*/ 132744 w 1570287"/>
                  <a:gd name="connsiteY12" fmla="*/ 13681 h 985421"/>
                  <a:gd name="connsiteX13" fmla="*/ 125301 w 1570287"/>
                  <a:gd name="connsiteY13" fmla="*/ 0 h 985421"/>
                  <a:gd name="connsiteX14" fmla="*/ 131504 w 1570287"/>
                  <a:gd name="connsiteY14" fmla="*/ 1244 h 985421"/>
                  <a:gd name="connsiteX15" fmla="*/ 292782 w 1570287"/>
                  <a:gd name="connsiteY15" fmla="*/ 52237 h 985421"/>
                  <a:gd name="connsiteX16" fmla="*/ 297744 w 1570287"/>
                  <a:gd name="connsiteY16" fmla="*/ 53481 h 985421"/>
                  <a:gd name="connsiteX17" fmla="*/ 179228 w 1570287"/>
                  <a:gd name="connsiteY17" fmla="*/ 741877 h 985421"/>
                  <a:gd name="connsiteX18" fmla="*/ 258132 w 1570287"/>
                  <a:gd name="connsiteY18" fmla="*/ 771537 h 985421"/>
                  <a:gd name="connsiteX19" fmla="*/ 1031940 w 1570287"/>
                  <a:gd name="connsiteY19" fmla="*/ 970491 h 985421"/>
                  <a:gd name="connsiteX20" fmla="*/ 1499986 w 1570287"/>
                  <a:gd name="connsiteY20" fmla="*/ 844825 h 985421"/>
                  <a:gd name="connsiteX21" fmla="*/ 1534841 w 1570287"/>
                  <a:gd name="connsiteY21" fmla="*/ 502665 h 985421"/>
                  <a:gd name="connsiteX22" fmla="*/ 1492517 w 1570287"/>
                  <a:gd name="connsiteY22" fmla="*/ 406861 h 985421"/>
                  <a:gd name="connsiteX23" fmla="*/ 1495007 w 1570287"/>
                  <a:gd name="connsiteY23" fmla="*/ 399395 h 985421"/>
                  <a:gd name="connsiteX24" fmla="*/ 1502476 w 1570287"/>
                  <a:gd name="connsiteY24" fmla="*/ 400640 h 985421"/>
                  <a:gd name="connsiteX25" fmla="*/ 1544799 w 1570287"/>
                  <a:gd name="connsiteY25" fmla="*/ 498933 h 985421"/>
                  <a:gd name="connsiteX26" fmla="*/ 1508700 w 1570287"/>
                  <a:gd name="connsiteY26" fmla="*/ 852290 h 985421"/>
                  <a:gd name="connsiteX27" fmla="*/ 1122811 w 1570287"/>
                  <a:gd name="connsiteY27" fmla="*/ 985421 h 985421"/>
                  <a:gd name="connsiteX28" fmla="*/ 1030695 w 1570287"/>
                  <a:gd name="connsiteY28" fmla="*/ 981689 h 985421"/>
                  <a:gd name="connsiteX29" fmla="*/ 226703 w 1570287"/>
                  <a:gd name="connsiteY29" fmla="*/ 771630 h 985421"/>
                  <a:gd name="connsiteX30" fmla="*/ 175012 w 1570287"/>
                  <a:gd name="connsiteY30" fmla="*/ 751978 h 985421"/>
                  <a:gd name="connsiteX31" fmla="*/ 171203 w 1570287"/>
                  <a:gd name="connsiteY31" fmla="*/ 751214 h 985421"/>
                  <a:gd name="connsiteX32" fmla="*/ 134998 w 1570287"/>
                  <a:gd name="connsiteY32" fmla="*/ 736766 h 985421"/>
                  <a:gd name="connsiteX33" fmla="*/ 110981 w 1570287"/>
                  <a:gd name="connsiteY33" fmla="*/ 727635 h 985421"/>
                  <a:gd name="connsiteX34" fmla="*/ 3733 w 1570287"/>
                  <a:gd name="connsiteY34" fmla="*/ 684321 h 985421"/>
                  <a:gd name="connsiteX35" fmla="*/ 3290 w 1570287"/>
                  <a:gd name="connsiteY35" fmla="*/ 683215 h 985421"/>
                  <a:gd name="connsiteX36" fmla="*/ 0 w 1570287"/>
                  <a:gd name="connsiteY36" fmla="*/ 681565 h 985421"/>
                  <a:gd name="connsiteX37" fmla="*/ 49588 w 1570287"/>
                  <a:gd name="connsiteY37" fmla="*/ 411834 h 985421"/>
                  <a:gd name="connsiteX38" fmla="*/ 123234 w 1570287"/>
                  <a:gd name="connsiteY38" fmla="*/ 6223 h 985421"/>
                  <a:gd name="connsiteX39" fmla="*/ 124316 w 1570287"/>
                  <a:gd name="connsiteY39" fmla="*/ 5358 h 985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70287" h="985421">
                    <a:moveTo>
                      <a:pt x="208378" y="37578"/>
                    </a:moveTo>
                    <a:lnTo>
                      <a:pt x="90287" y="707461"/>
                    </a:lnTo>
                    <a:lnTo>
                      <a:pt x="140408" y="727285"/>
                    </a:lnTo>
                    <a:lnTo>
                      <a:pt x="168859" y="737980"/>
                    </a:lnTo>
                    <a:lnTo>
                      <a:pt x="285338" y="60943"/>
                    </a:lnTo>
                    <a:cubicBezTo>
                      <a:pt x="267349" y="55657"/>
                      <a:pt x="250058" y="50449"/>
                      <a:pt x="233931" y="45513"/>
                    </a:cubicBezTo>
                    <a:close/>
                    <a:moveTo>
                      <a:pt x="132744" y="13681"/>
                    </a:moveTo>
                    <a:lnTo>
                      <a:pt x="12406" y="675347"/>
                    </a:lnTo>
                    <a:cubicBezTo>
                      <a:pt x="19850" y="678456"/>
                      <a:pt x="38148" y="686229"/>
                      <a:pt x="64976" y="697268"/>
                    </a:cubicBezTo>
                    <a:lnTo>
                      <a:pt x="80846" y="703715"/>
                    </a:lnTo>
                    <a:lnTo>
                      <a:pt x="197647" y="34245"/>
                    </a:lnTo>
                    <a:lnTo>
                      <a:pt x="189502" y="31715"/>
                    </a:lnTo>
                    <a:cubicBezTo>
                      <a:pt x="162829" y="23320"/>
                      <a:pt x="142669" y="16791"/>
                      <a:pt x="132744" y="13681"/>
                    </a:cubicBezTo>
                    <a:close/>
                    <a:moveTo>
                      <a:pt x="125301" y="0"/>
                    </a:moveTo>
                    <a:lnTo>
                      <a:pt x="131504" y="1244"/>
                    </a:lnTo>
                    <a:cubicBezTo>
                      <a:pt x="131504" y="2488"/>
                      <a:pt x="204699" y="26119"/>
                      <a:pt x="292782" y="52237"/>
                    </a:cubicBezTo>
                    <a:lnTo>
                      <a:pt x="297744" y="53481"/>
                    </a:lnTo>
                    <a:lnTo>
                      <a:pt x="179228" y="741877"/>
                    </a:lnTo>
                    <a:lnTo>
                      <a:pt x="258132" y="771537"/>
                    </a:lnTo>
                    <a:cubicBezTo>
                      <a:pt x="476641" y="851221"/>
                      <a:pt x="794649" y="953383"/>
                      <a:pt x="1031940" y="970491"/>
                    </a:cubicBezTo>
                    <a:cubicBezTo>
                      <a:pt x="1258494" y="987910"/>
                      <a:pt x="1420319" y="944362"/>
                      <a:pt x="1499986" y="844825"/>
                    </a:cubicBezTo>
                    <a:cubicBezTo>
                      <a:pt x="1565961" y="765195"/>
                      <a:pt x="1578409" y="649483"/>
                      <a:pt x="1534841" y="502665"/>
                    </a:cubicBezTo>
                    <a:cubicBezTo>
                      <a:pt x="1524882" y="466583"/>
                      <a:pt x="1511189" y="435478"/>
                      <a:pt x="1492517" y="406861"/>
                    </a:cubicBezTo>
                    <a:cubicBezTo>
                      <a:pt x="1491273" y="404372"/>
                      <a:pt x="1492517" y="400640"/>
                      <a:pt x="1495007" y="399395"/>
                    </a:cubicBezTo>
                    <a:cubicBezTo>
                      <a:pt x="1496252" y="398151"/>
                      <a:pt x="1499986" y="398151"/>
                      <a:pt x="1502476" y="400640"/>
                    </a:cubicBezTo>
                    <a:cubicBezTo>
                      <a:pt x="1519903" y="430501"/>
                      <a:pt x="1534841" y="462850"/>
                      <a:pt x="1544799" y="498933"/>
                    </a:cubicBezTo>
                    <a:cubicBezTo>
                      <a:pt x="1588367" y="649483"/>
                      <a:pt x="1575919" y="768928"/>
                      <a:pt x="1508700" y="852290"/>
                    </a:cubicBezTo>
                    <a:cubicBezTo>
                      <a:pt x="1437746" y="939385"/>
                      <a:pt x="1304552" y="985421"/>
                      <a:pt x="1122811" y="985421"/>
                    </a:cubicBezTo>
                    <a:cubicBezTo>
                      <a:pt x="1092935" y="985421"/>
                      <a:pt x="1063060" y="984177"/>
                      <a:pt x="1030695" y="981689"/>
                    </a:cubicBezTo>
                    <a:cubicBezTo>
                      <a:pt x="782513" y="963025"/>
                      <a:pt x="445832" y="852504"/>
                      <a:pt x="226703" y="771630"/>
                    </a:cubicBezTo>
                    <a:lnTo>
                      <a:pt x="175012" y="751978"/>
                    </a:lnTo>
                    <a:lnTo>
                      <a:pt x="171203" y="751214"/>
                    </a:lnTo>
                    <a:lnTo>
                      <a:pt x="134998" y="736766"/>
                    </a:lnTo>
                    <a:lnTo>
                      <a:pt x="110981" y="727635"/>
                    </a:lnTo>
                    <a:cubicBezTo>
                      <a:pt x="45434" y="701973"/>
                      <a:pt x="5289" y="684943"/>
                      <a:pt x="3733" y="684321"/>
                    </a:cubicBezTo>
                    <a:lnTo>
                      <a:pt x="3290" y="683215"/>
                    </a:lnTo>
                    <a:lnTo>
                      <a:pt x="0" y="681565"/>
                    </a:lnTo>
                    <a:lnTo>
                      <a:pt x="49588" y="411834"/>
                    </a:lnTo>
                    <a:lnTo>
                      <a:pt x="123234" y="6223"/>
                    </a:lnTo>
                    <a:lnTo>
                      <a:pt x="124316" y="5358"/>
                    </a:lnTo>
                    <a:close/>
                  </a:path>
                </a:pathLst>
              </a:custGeom>
              <a:solidFill>
                <a:srgbClr val="5994D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D55C77A-29B5-9B4E-8AF3-FCE86F38A2A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B213E79-2F79-A04B-B5FB-96C014E0DA3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F741F3F-C077-834B-BB9E-DA5277DFD38F}"/>
              </a:ext>
            </a:extLst>
          </p:cNvPr>
          <p:cNvSpPr txBox="1"/>
          <p:nvPr/>
        </p:nvSpPr>
        <p:spPr>
          <a:xfrm>
            <a:off x="5283807" y="3808976"/>
            <a:ext cx="67809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5994DB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4D66782-CC87-CB4B-A29A-827DE6B664C4}"/>
              </a:ext>
            </a:extLst>
          </p:cNvPr>
          <p:cNvSpPr txBox="1"/>
          <p:nvPr/>
        </p:nvSpPr>
        <p:spPr>
          <a:xfrm>
            <a:off x="5283807" y="4481851"/>
            <a:ext cx="678094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6515CCF-EBCE-B946-93E7-A4EA875FDD83}"/>
              </a:ext>
            </a:extLst>
          </p:cNvPr>
          <p:cNvSpPr txBox="1"/>
          <p:nvPr/>
        </p:nvSpPr>
        <p:spPr>
          <a:xfrm>
            <a:off x="5283807" y="6119831"/>
            <a:ext cx="67809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5994DB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25C989-87FC-AE45-A5EC-09FAC4DD08F2}"/>
              </a:ext>
            </a:extLst>
          </p:cNvPr>
          <p:cNvSpPr txBox="1"/>
          <p:nvPr/>
        </p:nvSpPr>
        <p:spPr>
          <a:xfrm>
            <a:off x="5283807" y="6793736"/>
            <a:ext cx="678094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680EFE-C6BD-834B-8113-5D6F03021D6E}"/>
              </a:ext>
            </a:extLst>
          </p:cNvPr>
          <p:cNvSpPr txBox="1"/>
          <p:nvPr/>
        </p:nvSpPr>
        <p:spPr>
          <a:xfrm>
            <a:off x="5283807" y="8431716"/>
            <a:ext cx="67809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5994DB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F279BB5-6ED6-8B4E-9059-11AF357FEA56}"/>
              </a:ext>
            </a:extLst>
          </p:cNvPr>
          <p:cNvSpPr txBox="1"/>
          <p:nvPr/>
        </p:nvSpPr>
        <p:spPr>
          <a:xfrm>
            <a:off x="5283807" y="9104591"/>
            <a:ext cx="678094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6354D67-12C2-0B4D-82C7-2A6517DE44AD}"/>
              </a:ext>
            </a:extLst>
          </p:cNvPr>
          <p:cNvSpPr txBox="1"/>
          <p:nvPr/>
        </p:nvSpPr>
        <p:spPr>
          <a:xfrm>
            <a:off x="5283807" y="10742571"/>
            <a:ext cx="678094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5994DB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E3D54A-54BD-574C-B50E-76795070925D}"/>
              </a:ext>
            </a:extLst>
          </p:cNvPr>
          <p:cNvSpPr txBox="1"/>
          <p:nvPr/>
        </p:nvSpPr>
        <p:spPr>
          <a:xfrm>
            <a:off x="5283807" y="11415446"/>
            <a:ext cx="6780945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26144496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Freeform 345">
            <a:extLst>
              <a:ext uri="{FF2B5EF4-FFF2-40B4-BE49-F238E27FC236}">
                <a16:creationId xmlns:a16="http://schemas.microsoft.com/office/drawing/2014/main" id="{238644C2-FADA-7642-B2B3-B24D1414D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527" y="5089239"/>
            <a:ext cx="455921" cy="1955525"/>
          </a:xfrm>
          <a:custGeom>
            <a:avLst/>
            <a:gdLst>
              <a:gd name="T0" fmla="*/ 365 w 366"/>
              <a:gd name="T1" fmla="*/ 1568 h 1569"/>
              <a:gd name="T2" fmla="*/ 301 w 366"/>
              <a:gd name="T3" fmla="*/ 1568 h 1569"/>
              <a:gd name="T4" fmla="*/ 301 w 366"/>
              <a:gd name="T5" fmla="*/ 1568 h 1569"/>
              <a:gd name="T6" fmla="*/ 0 w 366"/>
              <a:gd name="T7" fmla="*/ 1268 h 1569"/>
              <a:gd name="T8" fmla="*/ 0 w 366"/>
              <a:gd name="T9" fmla="*/ 0 h 1569"/>
              <a:gd name="T10" fmla="*/ 42 w 366"/>
              <a:gd name="T11" fmla="*/ 0 h 1569"/>
              <a:gd name="T12" fmla="*/ 42 w 366"/>
              <a:gd name="T13" fmla="*/ 0 h 1569"/>
              <a:gd name="T14" fmla="*/ 365 w 366"/>
              <a:gd name="T15" fmla="*/ 322 h 1569"/>
              <a:gd name="T16" fmla="*/ 365 w 366"/>
              <a:gd name="T17" fmla="*/ 1568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6" h="1569">
                <a:moveTo>
                  <a:pt x="365" y="1568"/>
                </a:moveTo>
                <a:lnTo>
                  <a:pt x="301" y="1568"/>
                </a:lnTo>
                <a:lnTo>
                  <a:pt x="301" y="1568"/>
                </a:lnTo>
                <a:cubicBezTo>
                  <a:pt x="134" y="1568"/>
                  <a:pt x="0" y="1434"/>
                  <a:pt x="0" y="1268"/>
                </a:cubicBezTo>
                <a:lnTo>
                  <a:pt x="0" y="0"/>
                </a:lnTo>
                <a:lnTo>
                  <a:pt x="42" y="0"/>
                </a:lnTo>
                <a:lnTo>
                  <a:pt x="42" y="0"/>
                </a:lnTo>
                <a:cubicBezTo>
                  <a:pt x="220" y="0"/>
                  <a:pt x="365" y="144"/>
                  <a:pt x="365" y="322"/>
                </a:cubicBezTo>
                <a:lnTo>
                  <a:pt x="365" y="1568"/>
                </a:lnTo>
              </a:path>
            </a:pathLst>
          </a:custGeom>
          <a:solidFill>
            <a:srgbClr val="0082C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7" name="Freeform 346">
            <a:extLst>
              <a:ext uri="{FF2B5EF4-FFF2-40B4-BE49-F238E27FC236}">
                <a16:creationId xmlns:a16="http://schemas.microsoft.com/office/drawing/2014/main" id="{19694479-C656-524A-A976-DA9284443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527" y="9610018"/>
            <a:ext cx="455921" cy="1955525"/>
          </a:xfrm>
          <a:custGeom>
            <a:avLst/>
            <a:gdLst>
              <a:gd name="T0" fmla="*/ 365 w 366"/>
              <a:gd name="T1" fmla="*/ 1569 h 1570"/>
              <a:gd name="T2" fmla="*/ 301 w 366"/>
              <a:gd name="T3" fmla="*/ 1569 h 1570"/>
              <a:gd name="T4" fmla="*/ 301 w 366"/>
              <a:gd name="T5" fmla="*/ 1569 h 1570"/>
              <a:gd name="T6" fmla="*/ 0 w 366"/>
              <a:gd name="T7" fmla="*/ 1269 h 1570"/>
              <a:gd name="T8" fmla="*/ 0 w 366"/>
              <a:gd name="T9" fmla="*/ 0 h 1570"/>
              <a:gd name="T10" fmla="*/ 42 w 366"/>
              <a:gd name="T11" fmla="*/ 0 h 1570"/>
              <a:gd name="T12" fmla="*/ 42 w 366"/>
              <a:gd name="T13" fmla="*/ 0 h 1570"/>
              <a:gd name="T14" fmla="*/ 365 w 366"/>
              <a:gd name="T15" fmla="*/ 322 h 1570"/>
              <a:gd name="T16" fmla="*/ 365 w 366"/>
              <a:gd name="T17" fmla="*/ 1569 h 1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6" h="1570">
                <a:moveTo>
                  <a:pt x="365" y="1569"/>
                </a:moveTo>
                <a:lnTo>
                  <a:pt x="301" y="1569"/>
                </a:lnTo>
                <a:lnTo>
                  <a:pt x="301" y="1569"/>
                </a:lnTo>
                <a:cubicBezTo>
                  <a:pt x="134" y="1569"/>
                  <a:pt x="0" y="1434"/>
                  <a:pt x="0" y="1269"/>
                </a:cubicBezTo>
                <a:lnTo>
                  <a:pt x="0" y="0"/>
                </a:lnTo>
                <a:lnTo>
                  <a:pt x="42" y="0"/>
                </a:lnTo>
                <a:lnTo>
                  <a:pt x="42" y="0"/>
                </a:lnTo>
                <a:cubicBezTo>
                  <a:pt x="220" y="0"/>
                  <a:pt x="365" y="144"/>
                  <a:pt x="365" y="322"/>
                </a:cubicBezTo>
                <a:lnTo>
                  <a:pt x="365" y="1569"/>
                </a:lnTo>
              </a:path>
            </a:pathLst>
          </a:custGeom>
          <a:solidFill>
            <a:srgbClr val="5D676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8" name="Freeform 347">
            <a:extLst>
              <a:ext uri="{FF2B5EF4-FFF2-40B4-BE49-F238E27FC236}">
                <a16:creationId xmlns:a16="http://schemas.microsoft.com/office/drawing/2014/main" id="{9384BF81-196D-D849-8112-7E6BB5E45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53210" y="5089239"/>
            <a:ext cx="455925" cy="1955525"/>
          </a:xfrm>
          <a:custGeom>
            <a:avLst/>
            <a:gdLst>
              <a:gd name="T0" fmla="*/ 0 w 366"/>
              <a:gd name="T1" fmla="*/ 1568 h 1569"/>
              <a:gd name="T2" fmla="*/ 65 w 366"/>
              <a:gd name="T3" fmla="*/ 1568 h 1569"/>
              <a:gd name="T4" fmla="*/ 65 w 366"/>
              <a:gd name="T5" fmla="*/ 1568 h 1569"/>
              <a:gd name="T6" fmla="*/ 365 w 366"/>
              <a:gd name="T7" fmla="*/ 1268 h 1569"/>
              <a:gd name="T8" fmla="*/ 365 w 366"/>
              <a:gd name="T9" fmla="*/ 0 h 1569"/>
              <a:gd name="T10" fmla="*/ 323 w 366"/>
              <a:gd name="T11" fmla="*/ 0 h 1569"/>
              <a:gd name="T12" fmla="*/ 323 w 366"/>
              <a:gd name="T13" fmla="*/ 0 h 1569"/>
              <a:gd name="T14" fmla="*/ 0 w 366"/>
              <a:gd name="T15" fmla="*/ 322 h 1569"/>
              <a:gd name="T16" fmla="*/ 0 w 366"/>
              <a:gd name="T17" fmla="*/ 1568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6" h="1569">
                <a:moveTo>
                  <a:pt x="0" y="1568"/>
                </a:moveTo>
                <a:lnTo>
                  <a:pt x="65" y="1568"/>
                </a:lnTo>
                <a:lnTo>
                  <a:pt x="65" y="1568"/>
                </a:lnTo>
                <a:cubicBezTo>
                  <a:pt x="230" y="1568"/>
                  <a:pt x="365" y="1434"/>
                  <a:pt x="365" y="1268"/>
                </a:cubicBezTo>
                <a:lnTo>
                  <a:pt x="365" y="0"/>
                </a:lnTo>
                <a:lnTo>
                  <a:pt x="323" y="0"/>
                </a:lnTo>
                <a:lnTo>
                  <a:pt x="323" y="0"/>
                </a:lnTo>
                <a:cubicBezTo>
                  <a:pt x="145" y="0"/>
                  <a:pt x="0" y="144"/>
                  <a:pt x="0" y="322"/>
                </a:cubicBezTo>
                <a:lnTo>
                  <a:pt x="0" y="1568"/>
                </a:lnTo>
              </a:path>
            </a:pathLst>
          </a:custGeom>
          <a:solidFill>
            <a:srgbClr val="9E6E4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9" name="Freeform 348">
            <a:extLst>
              <a:ext uri="{FF2B5EF4-FFF2-40B4-BE49-F238E27FC236}">
                <a16:creationId xmlns:a16="http://schemas.microsoft.com/office/drawing/2014/main" id="{5C959C89-DFF4-FB43-8F96-893B71E1B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53210" y="9610018"/>
            <a:ext cx="455925" cy="1955525"/>
          </a:xfrm>
          <a:custGeom>
            <a:avLst/>
            <a:gdLst>
              <a:gd name="T0" fmla="*/ 0 w 366"/>
              <a:gd name="T1" fmla="*/ 1569 h 1570"/>
              <a:gd name="T2" fmla="*/ 65 w 366"/>
              <a:gd name="T3" fmla="*/ 1569 h 1570"/>
              <a:gd name="T4" fmla="*/ 65 w 366"/>
              <a:gd name="T5" fmla="*/ 1569 h 1570"/>
              <a:gd name="T6" fmla="*/ 365 w 366"/>
              <a:gd name="T7" fmla="*/ 1269 h 1570"/>
              <a:gd name="T8" fmla="*/ 365 w 366"/>
              <a:gd name="T9" fmla="*/ 0 h 1570"/>
              <a:gd name="T10" fmla="*/ 323 w 366"/>
              <a:gd name="T11" fmla="*/ 0 h 1570"/>
              <a:gd name="T12" fmla="*/ 323 w 366"/>
              <a:gd name="T13" fmla="*/ 0 h 1570"/>
              <a:gd name="T14" fmla="*/ 0 w 366"/>
              <a:gd name="T15" fmla="*/ 322 h 1570"/>
              <a:gd name="T16" fmla="*/ 0 w 366"/>
              <a:gd name="T17" fmla="*/ 1569 h 1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6" h="1570">
                <a:moveTo>
                  <a:pt x="0" y="1569"/>
                </a:moveTo>
                <a:lnTo>
                  <a:pt x="65" y="1569"/>
                </a:lnTo>
                <a:lnTo>
                  <a:pt x="65" y="1569"/>
                </a:lnTo>
                <a:cubicBezTo>
                  <a:pt x="230" y="1569"/>
                  <a:pt x="365" y="1434"/>
                  <a:pt x="365" y="1269"/>
                </a:cubicBezTo>
                <a:lnTo>
                  <a:pt x="365" y="0"/>
                </a:lnTo>
                <a:lnTo>
                  <a:pt x="323" y="0"/>
                </a:lnTo>
                <a:lnTo>
                  <a:pt x="323" y="0"/>
                </a:lnTo>
                <a:cubicBezTo>
                  <a:pt x="145" y="0"/>
                  <a:pt x="0" y="144"/>
                  <a:pt x="0" y="322"/>
                </a:cubicBezTo>
                <a:lnTo>
                  <a:pt x="0" y="1569"/>
                </a:lnTo>
              </a:path>
            </a:pathLst>
          </a:custGeom>
          <a:solidFill>
            <a:srgbClr val="7E888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FFFDC4-85CA-454A-89A7-FEC28B0D3C19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2EF3A67-F87C-1844-82B5-BA087EB460EA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A4B6C16-B4DA-2D4C-BB90-E8CF9780330F}"/>
              </a:ext>
            </a:extLst>
          </p:cNvPr>
          <p:cNvSpPr txBox="1"/>
          <p:nvPr/>
        </p:nvSpPr>
        <p:spPr>
          <a:xfrm>
            <a:off x="2466626" y="4949874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D59758-2ED7-E545-AFE7-7820BC6D2690}"/>
              </a:ext>
            </a:extLst>
          </p:cNvPr>
          <p:cNvSpPr txBox="1"/>
          <p:nvPr/>
        </p:nvSpPr>
        <p:spPr>
          <a:xfrm>
            <a:off x="2466627" y="5622749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4117009-5E34-DF46-B112-CE87BEDA1EDA}"/>
              </a:ext>
            </a:extLst>
          </p:cNvPr>
          <p:cNvSpPr txBox="1"/>
          <p:nvPr/>
        </p:nvSpPr>
        <p:spPr>
          <a:xfrm>
            <a:off x="2466624" y="9481234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EE05141-C7EA-7742-86F0-A798E94E8619}"/>
              </a:ext>
            </a:extLst>
          </p:cNvPr>
          <p:cNvSpPr txBox="1"/>
          <p:nvPr/>
        </p:nvSpPr>
        <p:spPr>
          <a:xfrm>
            <a:off x="2466625" y="10154109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5FD140A-120A-394D-8AA1-7FA99DDF2F5C}"/>
              </a:ext>
            </a:extLst>
          </p:cNvPr>
          <p:cNvSpPr txBox="1"/>
          <p:nvPr/>
        </p:nvSpPr>
        <p:spPr>
          <a:xfrm>
            <a:off x="17722853" y="4949874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16B7244-01DF-FD40-BC0D-B39BAD9D43BA}"/>
              </a:ext>
            </a:extLst>
          </p:cNvPr>
          <p:cNvSpPr txBox="1"/>
          <p:nvPr/>
        </p:nvSpPr>
        <p:spPr>
          <a:xfrm>
            <a:off x="17722854" y="5622749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3FE7363-BB79-CB45-B268-F1EF85C3F4FF}"/>
              </a:ext>
            </a:extLst>
          </p:cNvPr>
          <p:cNvSpPr txBox="1"/>
          <p:nvPr/>
        </p:nvSpPr>
        <p:spPr>
          <a:xfrm>
            <a:off x="17722851" y="9481234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D19AF0D-2576-2144-9780-2B855CDB6F08}"/>
              </a:ext>
            </a:extLst>
          </p:cNvPr>
          <p:cNvSpPr txBox="1"/>
          <p:nvPr/>
        </p:nvSpPr>
        <p:spPr>
          <a:xfrm>
            <a:off x="17722852" y="10154109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AD661CD-BCBA-6148-BCD2-2BC1401BBCAF}"/>
              </a:ext>
            </a:extLst>
          </p:cNvPr>
          <p:cNvGrpSpPr/>
          <p:nvPr/>
        </p:nvGrpSpPr>
        <p:grpSpPr>
          <a:xfrm>
            <a:off x="6825510" y="4212800"/>
            <a:ext cx="10737153" cy="7769934"/>
            <a:chOff x="4247857" y="1104159"/>
            <a:chExt cx="16103778" cy="11653491"/>
          </a:xfrm>
        </p:grpSpPr>
        <p:sp>
          <p:nvSpPr>
            <p:cNvPr id="15" name="Freeform: Shape 5">
              <a:extLst>
                <a:ext uri="{FF2B5EF4-FFF2-40B4-BE49-F238E27FC236}">
                  <a16:creationId xmlns:a16="http://schemas.microsoft.com/office/drawing/2014/main" id="{6F3EF2C6-03E1-1F41-89A2-6447FAE573CC}"/>
                </a:ext>
              </a:extLst>
            </p:cNvPr>
            <p:cNvSpPr/>
            <p:nvPr/>
          </p:nvSpPr>
          <p:spPr>
            <a:xfrm>
              <a:off x="6801381" y="1760922"/>
              <a:ext cx="10997976" cy="109967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6" h="8825">
                  <a:moveTo>
                    <a:pt x="4413" y="66"/>
                  </a:moveTo>
                  <a:cubicBezTo>
                    <a:pt x="2016" y="66"/>
                    <a:pt x="66" y="2016"/>
                    <a:pt x="66" y="4413"/>
                  </a:cubicBezTo>
                  <a:cubicBezTo>
                    <a:pt x="66" y="6808"/>
                    <a:pt x="2016" y="8759"/>
                    <a:pt x="4413" y="8759"/>
                  </a:cubicBezTo>
                  <a:cubicBezTo>
                    <a:pt x="6810" y="8759"/>
                    <a:pt x="8760" y="6808"/>
                    <a:pt x="8760" y="4413"/>
                  </a:cubicBezTo>
                  <a:cubicBezTo>
                    <a:pt x="8760" y="2016"/>
                    <a:pt x="6810" y="66"/>
                    <a:pt x="4413" y="66"/>
                  </a:cubicBezTo>
                  <a:close/>
                  <a:moveTo>
                    <a:pt x="4413" y="8825"/>
                  </a:moveTo>
                  <a:cubicBezTo>
                    <a:pt x="3234" y="8825"/>
                    <a:pt x="2126" y="8366"/>
                    <a:pt x="1293" y="7533"/>
                  </a:cubicBezTo>
                  <a:cubicBezTo>
                    <a:pt x="459" y="6699"/>
                    <a:pt x="0" y="5591"/>
                    <a:pt x="0" y="4413"/>
                  </a:cubicBezTo>
                  <a:cubicBezTo>
                    <a:pt x="0" y="3234"/>
                    <a:pt x="459" y="2126"/>
                    <a:pt x="1293" y="1292"/>
                  </a:cubicBezTo>
                  <a:cubicBezTo>
                    <a:pt x="2126" y="459"/>
                    <a:pt x="3234" y="0"/>
                    <a:pt x="4413" y="0"/>
                  </a:cubicBezTo>
                  <a:cubicBezTo>
                    <a:pt x="5592" y="0"/>
                    <a:pt x="6700" y="459"/>
                    <a:pt x="7534" y="1292"/>
                  </a:cubicBezTo>
                  <a:cubicBezTo>
                    <a:pt x="8367" y="2126"/>
                    <a:pt x="8826" y="3234"/>
                    <a:pt x="8826" y="4413"/>
                  </a:cubicBezTo>
                  <a:cubicBezTo>
                    <a:pt x="8826" y="5591"/>
                    <a:pt x="8367" y="6699"/>
                    <a:pt x="7534" y="7533"/>
                  </a:cubicBezTo>
                  <a:cubicBezTo>
                    <a:pt x="6700" y="8366"/>
                    <a:pt x="5592" y="8825"/>
                    <a:pt x="4413" y="882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838FAC4C-212D-5749-B1A5-B3C2ADC2ADCB}"/>
                </a:ext>
              </a:extLst>
            </p:cNvPr>
            <p:cNvGrpSpPr/>
            <p:nvPr/>
          </p:nvGrpSpPr>
          <p:grpSpPr>
            <a:xfrm>
              <a:off x="4247857" y="1104159"/>
              <a:ext cx="16103778" cy="11618590"/>
              <a:chOff x="4247857" y="1104159"/>
              <a:chExt cx="16103778" cy="11618590"/>
            </a:xfrm>
          </p:grpSpPr>
          <p:sp>
            <p:nvSpPr>
              <p:cNvPr id="17" name="Freeform: Shape 6">
                <a:extLst>
                  <a:ext uri="{FF2B5EF4-FFF2-40B4-BE49-F238E27FC236}">
                    <a16:creationId xmlns:a16="http://schemas.microsoft.com/office/drawing/2014/main" id="{C13B9894-2799-1743-8D10-F7E31D98F49C}"/>
                  </a:ext>
                </a:extLst>
              </p:cNvPr>
              <p:cNvSpPr/>
              <p:nvPr/>
            </p:nvSpPr>
            <p:spPr>
              <a:xfrm>
                <a:off x="13456247" y="2810247"/>
                <a:ext cx="3803489" cy="54634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53" h="4385">
                    <a:moveTo>
                      <a:pt x="977" y="2327"/>
                    </a:moveTo>
                    <a:cubicBezTo>
                      <a:pt x="1005" y="2309"/>
                      <a:pt x="1026" y="2282"/>
                      <a:pt x="1039" y="2251"/>
                    </a:cubicBezTo>
                    <a:cubicBezTo>
                      <a:pt x="1101" y="2093"/>
                      <a:pt x="1340" y="1564"/>
                      <a:pt x="1951" y="990"/>
                    </a:cubicBezTo>
                    <a:cubicBezTo>
                      <a:pt x="2019" y="926"/>
                      <a:pt x="2078" y="852"/>
                      <a:pt x="2126" y="771"/>
                    </a:cubicBezTo>
                    <a:lnTo>
                      <a:pt x="2402" y="304"/>
                    </a:lnTo>
                    <a:cubicBezTo>
                      <a:pt x="2402" y="304"/>
                      <a:pt x="2357" y="234"/>
                      <a:pt x="2325" y="144"/>
                    </a:cubicBezTo>
                    <a:cubicBezTo>
                      <a:pt x="2388" y="84"/>
                      <a:pt x="2450" y="26"/>
                      <a:pt x="2527" y="0"/>
                    </a:cubicBezTo>
                    <a:cubicBezTo>
                      <a:pt x="2528" y="4"/>
                      <a:pt x="2528" y="6"/>
                      <a:pt x="2528" y="6"/>
                    </a:cubicBezTo>
                    <a:lnTo>
                      <a:pt x="3053" y="114"/>
                    </a:lnTo>
                    <a:cubicBezTo>
                      <a:pt x="3053" y="114"/>
                      <a:pt x="2971" y="421"/>
                      <a:pt x="2673" y="512"/>
                    </a:cubicBezTo>
                    <a:lnTo>
                      <a:pt x="2030" y="2146"/>
                    </a:lnTo>
                    <a:cubicBezTo>
                      <a:pt x="1953" y="2340"/>
                      <a:pt x="1796" y="2499"/>
                      <a:pt x="1595" y="2553"/>
                    </a:cubicBezTo>
                    <a:cubicBezTo>
                      <a:pt x="1459" y="2590"/>
                      <a:pt x="1348" y="2882"/>
                      <a:pt x="1281" y="3000"/>
                    </a:cubicBezTo>
                    <a:cubicBezTo>
                      <a:pt x="1182" y="3174"/>
                      <a:pt x="1071" y="3354"/>
                      <a:pt x="1012" y="3546"/>
                    </a:cubicBezTo>
                    <a:cubicBezTo>
                      <a:pt x="930" y="3807"/>
                      <a:pt x="858" y="4223"/>
                      <a:pt x="389" y="4385"/>
                    </a:cubicBezTo>
                    <a:lnTo>
                      <a:pt x="0" y="3699"/>
                    </a:lnTo>
                    <a:cubicBezTo>
                      <a:pt x="0" y="3699"/>
                      <a:pt x="337" y="2749"/>
                      <a:pt x="977" y="2327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7">
                <a:extLst>
                  <a:ext uri="{FF2B5EF4-FFF2-40B4-BE49-F238E27FC236}">
                    <a16:creationId xmlns:a16="http://schemas.microsoft.com/office/drawing/2014/main" id="{68C3CF5F-8D99-E943-9774-5DD0E80099E7}"/>
                  </a:ext>
                </a:extLst>
              </p:cNvPr>
              <p:cNvSpPr/>
              <p:nvPr/>
            </p:nvSpPr>
            <p:spPr>
              <a:xfrm>
                <a:off x="13445031" y="2796535"/>
                <a:ext cx="3827171" cy="54908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72" h="4407">
                    <a:moveTo>
                      <a:pt x="986" y="2338"/>
                    </a:moveTo>
                    <a:close/>
                    <a:moveTo>
                      <a:pt x="18" y="3710"/>
                    </a:moveTo>
                    <a:lnTo>
                      <a:pt x="401" y="4387"/>
                    </a:lnTo>
                    <a:cubicBezTo>
                      <a:pt x="813" y="4240"/>
                      <a:pt x="914" y="3893"/>
                      <a:pt x="988" y="3638"/>
                    </a:cubicBezTo>
                    <a:cubicBezTo>
                      <a:pt x="996" y="3609"/>
                      <a:pt x="1004" y="3581"/>
                      <a:pt x="1013" y="3554"/>
                    </a:cubicBezTo>
                    <a:cubicBezTo>
                      <a:pt x="1064" y="3389"/>
                      <a:pt x="1154" y="3231"/>
                      <a:pt x="1242" y="3079"/>
                    </a:cubicBezTo>
                    <a:cubicBezTo>
                      <a:pt x="1255" y="3055"/>
                      <a:pt x="1269" y="3031"/>
                      <a:pt x="1282" y="3007"/>
                    </a:cubicBezTo>
                    <a:cubicBezTo>
                      <a:pt x="1297" y="2982"/>
                      <a:pt x="1313" y="2949"/>
                      <a:pt x="1331" y="2911"/>
                    </a:cubicBezTo>
                    <a:cubicBezTo>
                      <a:pt x="1399" y="2774"/>
                      <a:pt x="1491" y="2585"/>
                      <a:pt x="1602" y="2556"/>
                    </a:cubicBezTo>
                    <a:cubicBezTo>
                      <a:pt x="1792" y="2505"/>
                      <a:pt x="1952" y="2355"/>
                      <a:pt x="2031" y="2154"/>
                    </a:cubicBezTo>
                    <a:lnTo>
                      <a:pt x="2676" y="516"/>
                    </a:lnTo>
                    <a:lnTo>
                      <a:pt x="2680" y="515"/>
                    </a:lnTo>
                    <a:cubicBezTo>
                      <a:pt x="2942" y="435"/>
                      <a:pt x="3035" y="181"/>
                      <a:pt x="3051" y="131"/>
                    </a:cubicBezTo>
                    <a:lnTo>
                      <a:pt x="2531" y="24"/>
                    </a:lnTo>
                    <a:lnTo>
                      <a:pt x="2530" y="21"/>
                    </a:lnTo>
                    <a:cubicBezTo>
                      <a:pt x="2460" y="48"/>
                      <a:pt x="2400" y="103"/>
                      <a:pt x="2343" y="156"/>
                    </a:cubicBezTo>
                    <a:cubicBezTo>
                      <a:pt x="2374" y="243"/>
                      <a:pt x="2418" y="310"/>
                      <a:pt x="2418" y="310"/>
                    </a:cubicBezTo>
                    <a:lnTo>
                      <a:pt x="2421" y="315"/>
                    </a:lnTo>
                    <a:lnTo>
                      <a:pt x="2418" y="319"/>
                    </a:lnTo>
                    <a:lnTo>
                      <a:pt x="2142" y="787"/>
                    </a:lnTo>
                    <a:cubicBezTo>
                      <a:pt x="2093" y="869"/>
                      <a:pt x="2034" y="943"/>
                      <a:pt x="1965" y="1008"/>
                    </a:cubicBezTo>
                    <a:cubicBezTo>
                      <a:pt x="1353" y="1583"/>
                      <a:pt x="1114" y="2116"/>
                      <a:pt x="1055" y="2265"/>
                    </a:cubicBezTo>
                    <a:cubicBezTo>
                      <a:pt x="1042" y="2298"/>
                      <a:pt x="1020" y="2326"/>
                      <a:pt x="991" y="2344"/>
                    </a:cubicBezTo>
                    <a:cubicBezTo>
                      <a:pt x="380" y="2747"/>
                      <a:pt x="42" y="3645"/>
                      <a:pt x="18" y="3710"/>
                    </a:cubicBezTo>
                    <a:close/>
                    <a:moveTo>
                      <a:pt x="394" y="4407"/>
                    </a:moveTo>
                    <a:lnTo>
                      <a:pt x="0" y="3711"/>
                    </a:lnTo>
                    <a:lnTo>
                      <a:pt x="1" y="3708"/>
                    </a:lnTo>
                    <a:cubicBezTo>
                      <a:pt x="5" y="3698"/>
                      <a:pt x="347" y="2749"/>
                      <a:pt x="982" y="2331"/>
                    </a:cubicBezTo>
                    <a:cubicBezTo>
                      <a:pt x="1008" y="2314"/>
                      <a:pt x="1028" y="2289"/>
                      <a:pt x="1040" y="2259"/>
                    </a:cubicBezTo>
                    <a:cubicBezTo>
                      <a:pt x="1099" y="2108"/>
                      <a:pt x="1339" y="1573"/>
                      <a:pt x="1954" y="995"/>
                    </a:cubicBezTo>
                    <a:cubicBezTo>
                      <a:pt x="2021" y="932"/>
                      <a:pt x="2080" y="859"/>
                      <a:pt x="2128" y="778"/>
                    </a:cubicBezTo>
                    <a:lnTo>
                      <a:pt x="2402" y="315"/>
                    </a:lnTo>
                    <a:cubicBezTo>
                      <a:pt x="2391" y="298"/>
                      <a:pt x="2353" y="235"/>
                      <a:pt x="2326" y="157"/>
                    </a:cubicBezTo>
                    <a:lnTo>
                      <a:pt x="2324" y="152"/>
                    </a:lnTo>
                    <a:lnTo>
                      <a:pt x="2328" y="148"/>
                    </a:lnTo>
                    <a:cubicBezTo>
                      <a:pt x="2390" y="90"/>
                      <a:pt x="2454" y="30"/>
                      <a:pt x="2533" y="3"/>
                    </a:cubicBezTo>
                    <a:lnTo>
                      <a:pt x="2542" y="0"/>
                    </a:lnTo>
                    <a:lnTo>
                      <a:pt x="2544" y="10"/>
                    </a:lnTo>
                    <a:lnTo>
                      <a:pt x="3072" y="119"/>
                    </a:lnTo>
                    <a:lnTo>
                      <a:pt x="3069" y="127"/>
                    </a:lnTo>
                    <a:cubicBezTo>
                      <a:pt x="3069" y="131"/>
                      <a:pt x="2984" y="437"/>
                      <a:pt x="2689" y="529"/>
                    </a:cubicBezTo>
                    <a:lnTo>
                      <a:pt x="2046" y="2160"/>
                    </a:lnTo>
                    <a:cubicBezTo>
                      <a:pt x="1966" y="2366"/>
                      <a:pt x="1801" y="2519"/>
                      <a:pt x="1606" y="2572"/>
                    </a:cubicBezTo>
                    <a:cubicBezTo>
                      <a:pt x="1503" y="2600"/>
                      <a:pt x="1413" y="2784"/>
                      <a:pt x="1347" y="2918"/>
                    </a:cubicBezTo>
                    <a:cubicBezTo>
                      <a:pt x="1328" y="2957"/>
                      <a:pt x="1312" y="2990"/>
                      <a:pt x="1297" y="3015"/>
                    </a:cubicBezTo>
                    <a:cubicBezTo>
                      <a:pt x="1284" y="3039"/>
                      <a:pt x="1270" y="3063"/>
                      <a:pt x="1255" y="3088"/>
                    </a:cubicBezTo>
                    <a:cubicBezTo>
                      <a:pt x="1169" y="3239"/>
                      <a:pt x="1079" y="3395"/>
                      <a:pt x="1029" y="3559"/>
                    </a:cubicBezTo>
                    <a:cubicBezTo>
                      <a:pt x="1020" y="3586"/>
                      <a:pt x="1012" y="3614"/>
                      <a:pt x="1003" y="3643"/>
                    </a:cubicBezTo>
                    <a:cubicBezTo>
                      <a:pt x="928" y="3902"/>
                      <a:pt x="825" y="4257"/>
                      <a:pt x="400" y="4404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186">
                <a:extLst>
                  <a:ext uri="{FF2B5EF4-FFF2-40B4-BE49-F238E27FC236}">
                    <a16:creationId xmlns:a16="http://schemas.microsoft.com/office/drawing/2014/main" id="{2404CA5D-9058-EE44-9D9B-2E6C6EC81398}"/>
                  </a:ext>
                </a:extLst>
              </p:cNvPr>
              <p:cNvSpPr/>
              <p:nvPr/>
            </p:nvSpPr>
            <p:spPr>
              <a:xfrm>
                <a:off x="14150395" y="3317462"/>
                <a:ext cx="2466246" cy="3094388"/>
              </a:xfrm>
              <a:custGeom>
                <a:avLst/>
                <a:gdLst>
                  <a:gd name="connsiteX0" fmla="*/ 132134 w 2466246"/>
                  <a:gd name="connsiteY0" fmla="*/ 2913668 h 3094388"/>
                  <a:gd name="connsiteX1" fmla="*/ 133369 w 2466246"/>
                  <a:gd name="connsiteY1" fmla="*/ 2927284 h 3094388"/>
                  <a:gd name="connsiteX2" fmla="*/ 19758 w 2466246"/>
                  <a:gd name="connsiteY2" fmla="*/ 3089437 h 3094388"/>
                  <a:gd name="connsiteX3" fmla="*/ 9879 w 2466246"/>
                  <a:gd name="connsiteY3" fmla="*/ 3094388 h 3094388"/>
                  <a:gd name="connsiteX4" fmla="*/ 4940 w 2466246"/>
                  <a:gd name="connsiteY4" fmla="*/ 3093150 h 3094388"/>
                  <a:gd name="connsiteX5" fmla="*/ 1235 w 2466246"/>
                  <a:gd name="connsiteY5" fmla="*/ 3078297 h 3094388"/>
                  <a:gd name="connsiteX6" fmla="*/ 117316 w 2466246"/>
                  <a:gd name="connsiteY6" fmla="*/ 2914906 h 3094388"/>
                  <a:gd name="connsiteX7" fmla="*/ 132134 w 2466246"/>
                  <a:gd name="connsiteY7" fmla="*/ 2913668 h 3094388"/>
                  <a:gd name="connsiteX8" fmla="*/ 334128 w 2466246"/>
                  <a:gd name="connsiteY8" fmla="*/ 2694326 h 3094388"/>
                  <a:gd name="connsiteX9" fmla="*/ 347720 w 2466246"/>
                  <a:gd name="connsiteY9" fmla="*/ 2695561 h 3094388"/>
                  <a:gd name="connsiteX10" fmla="*/ 347720 w 2466246"/>
                  <a:gd name="connsiteY10" fmla="*/ 2709147 h 3094388"/>
                  <a:gd name="connsiteX11" fmla="*/ 222926 w 2466246"/>
                  <a:gd name="connsiteY11" fmla="*/ 2827717 h 3094388"/>
                  <a:gd name="connsiteX12" fmla="*/ 215513 w 2466246"/>
                  <a:gd name="connsiteY12" fmla="*/ 2830187 h 3094388"/>
                  <a:gd name="connsiteX13" fmla="*/ 208099 w 2466246"/>
                  <a:gd name="connsiteY13" fmla="*/ 2827717 h 3094388"/>
                  <a:gd name="connsiteX14" fmla="*/ 208099 w 2466246"/>
                  <a:gd name="connsiteY14" fmla="*/ 2812895 h 3094388"/>
                  <a:gd name="connsiteX15" fmla="*/ 334128 w 2466246"/>
                  <a:gd name="connsiteY15" fmla="*/ 2694326 h 3094388"/>
                  <a:gd name="connsiteX16" fmla="*/ 1084243 w 2466246"/>
                  <a:gd name="connsiteY16" fmla="*/ 2511147 h 3094388"/>
                  <a:gd name="connsiteX17" fmla="*/ 1090452 w 2466246"/>
                  <a:gd name="connsiteY17" fmla="*/ 2524799 h 3094388"/>
                  <a:gd name="connsiteX18" fmla="*/ 1055683 w 2466246"/>
                  <a:gd name="connsiteY18" fmla="*/ 2620366 h 3094388"/>
                  <a:gd name="connsiteX19" fmla="*/ 875627 w 2466246"/>
                  <a:gd name="connsiteY19" fmla="*/ 2782953 h 3094388"/>
                  <a:gd name="connsiteX20" fmla="*/ 757659 w 2466246"/>
                  <a:gd name="connsiteY20" fmla="*/ 2812740 h 3094388"/>
                  <a:gd name="connsiteX21" fmla="*/ 755176 w 2466246"/>
                  <a:gd name="connsiteY21" fmla="*/ 2812740 h 3094388"/>
                  <a:gd name="connsiteX22" fmla="*/ 744000 w 2466246"/>
                  <a:gd name="connsiteY22" fmla="*/ 2804052 h 3094388"/>
                  <a:gd name="connsiteX23" fmla="*/ 751451 w 2466246"/>
                  <a:gd name="connsiteY23" fmla="*/ 2792882 h 3094388"/>
                  <a:gd name="connsiteX24" fmla="*/ 870660 w 2466246"/>
                  <a:gd name="connsiteY24" fmla="*/ 2763095 h 3094388"/>
                  <a:gd name="connsiteX25" fmla="*/ 1035814 w 2466246"/>
                  <a:gd name="connsiteY25" fmla="*/ 2612919 h 3094388"/>
                  <a:gd name="connsiteX26" fmla="*/ 1070584 w 2466246"/>
                  <a:gd name="connsiteY26" fmla="*/ 2517352 h 3094388"/>
                  <a:gd name="connsiteX27" fmla="*/ 1084243 w 2466246"/>
                  <a:gd name="connsiteY27" fmla="*/ 2511147 h 3094388"/>
                  <a:gd name="connsiteX28" fmla="*/ 959630 w 2466246"/>
                  <a:gd name="connsiteY28" fmla="*/ 2153480 h 3094388"/>
                  <a:gd name="connsiteX29" fmla="*/ 965828 w 2466246"/>
                  <a:gd name="connsiteY29" fmla="*/ 2167130 h 3094388"/>
                  <a:gd name="connsiteX30" fmla="*/ 747652 w 2466246"/>
                  <a:gd name="connsiteY30" fmla="*/ 2443867 h 3094388"/>
                  <a:gd name="connsiteX31" fmla="*/ 741454 w 2466246"/>
                  <a:gd name="connsiteY31" fmla="*/ 2446349 h 3094388"/>
                  <a:gd name="connsiteX32" fmla="*/ 732777 w 2466246"/>
                  <a:gd name="connsiteY32" fmla="*/ 2441385 h 3094388"/>
                  <a:gd name="connsiteX33" fmla="*/ 735256 w 2466246"/>
                  <a:gd name="connsiteY33" fmla="*/ 2427734 h 3094388"/>
                  <a:gd name="connsiteX34" fmla="*/ 945994 w 2466246"/>
                  <a:gd name="connsiteY34" fmla="*/ 2159685 h 3094388"/>
                  <a:gd name="connsiteX35" fmla="*/ 959630 w 2466246"/>
                  <a:gd name="connsiteY35" fmla="*/ 2153480 h 3094388"/>
                  <a:gd name="connsiteX36" fmla="*/ 1780892 w 2466246"/>
                  <a:gd name="connsiteY36" fmla="*/ 1849400 h 3094388"/>
                  <a:gd name="connsiteX37" fmla="*/ 1787093 w 2466246"/>
                  <a:gd name="connsiteY37" fmla="*/ 1863054 h 3094388"/>
                  <a:gd name="connsiteX38" fmla="*/ 1542772 w 2466246"/>
                  <a:gd name="connsiteY38" fmla="*/ 2158470 h 3094388"/>
                  <a:gd name="connsiteX39" fmla="*/ 1540292 w 2466246"/>
                  <a:gd name="connsiteY39" fmla="*/ 2158470 h 3094388"/>
                  <a:gd name="connsiteX40" fmla="*/ 1530370 w 2466246"/>
                  <a:gd name="connsiteY40" fmla="*/ 2152264 h 3094388"/>
                  <a:gd name="connsiteX41" fmla="*/ 1536571 w 2466246"/>
                  <a:gd name="connsiteY41" fmla="*/ 2139851 h 3094388"/>
                  <a:gd name="connsiteX42" fmla="*/ 1767250 w 2466246"/>
                  <a:gd name="connsiteY42" fmla="*/ 1855606 h 3094388"/>
                  <a:gd name="connsiteX43" fmla="*/ 1780892 w 2466246"/>
                  <a:gd name="connsiteY43" fmla="*/ 1849400 h 3094388"/>
                  <a:gd name="connsiteX44" fmla="*/ 2185912 w 2466246"/>
                  <a:gd name="connsiteY44" fmla="*/ 486021 h 3094388"/>
                  <a:gd name="connsiteX45" fmla="*/ 2188392 w 2466246"/>
                  <a:gd name="connsiteY45" fmla="*/ 499683 h 3094388"/>
                  <a:gd name="connsiteX46" fmla="*/ 1957735 w 2466246"/>
                  <a:gd name="connsiteY46" fmla="*/ 847449 h 3094388"/>
                  <a:gd name="connsiteX47" fmla="*/ 1949055 w 2466246"/>
                  <a:gd name="connsiteY47" fmla="*/ 851175 h 3094388"/>
                  <a:gd name="connsiteX48" fmla="*/ 1942854 w 2466246"/>
                  <a:gd name="connsiteY48" fmla="*/ 849933 h 3094388"/>
                  <a:gd name="connsiteX49" fmla="*/ 1940374 w 2466246"/>
                  <a:gd name="connsiteY49" fmla="*/ 836271 h 3094388"/>
                  <a:gd name="connsiteX50" fmla="*/ 2171031 w 2466246"/>
                  <a:gd name="connsiteY50" fmla="*/ 488505 h 3094388"/>
                  <a:gd name="connsiteX51" fmla="*/ 2185912 w 2466246"/>
                  <a:gd name="connsiteY51" fmla="*/ 486021 h 3094388"/>
                  <a:gd name="connsiteX52" fmla="*/ 2460098 w 2466246"/>
                  <a:gd name="connsiteY52" fmla="*/ 1241 h 3094388"/>
                  <a:gd name="connsiteX53" fmla="*/ 2465051 w 2466246"/>
                  <a:gd name="connsiteY53" fmla="*/ 14899 h 3094388"/>
                  <a:gd name="connsiteX54" fmla="*/ 2292935 w 2466246"/>
                  <a:gd name="connsiteY54" fmla="*/ 329022 h 3094388"/>
                  <a:gd name="connsiteX55" fmla="*/ 2283029 w 2466246"/>
                  <a:gd name="connsiteY55" fmla="*/ 333989 h 3094388"/>
                  <a:gd name="connsiteX56" fmla="*/ 2278076 w 2466246"/>
                  <a:gd name="connsiteY56" fmla="*/ 332747 h 3094388"/>
                  <a:gd name="connsiteX57" fmla="*/ 2274361 w 2466246"/>
                  <a:gd name="connsiteY57" fmla="*/ 319090 h 3094388"/>
                  <a:gd name="connsiteX58" fmla="*/ 2446477 w 2466246"/>
                  <a:gd name="connsiteY58" fmla="*/ 4966 h 3094388"/>
                  <a:gd name="connsiteX59" fmla="*/ 2460098 w 2466246"/>
                  <a:gd name="connsiteY59" fmla="*/ 1241 h 3094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466246" h="3094388">
                    <a:moveTo>
                      <a:pt x="132134" y="2913668"/>
                    </a:moveTo>
                    <a:cubicBezTo>
                      <a:pt x="135839" y="2917381"/>
                      <a:pt x="137074" y="2923570"/>
                      <a:pt x="133369" y="2927284"/>
                    </a:cubicBezTo>
                    <a:cubicBezTo>
                      <a:pt x="58040" y="3021357"/>
                      <a:pt x="19758" y="3088199"/>
                      <a:pt x="19758" y="3089437"/>
                    </a:cubicBezTo>
                    <a:cubicBezTo>
                      <a:pt x="17289" y="3091913"/>
                      <a:pt x="13584" y="3094388"/>
                      <a:pt x="9879" y="3094388"/>
                    </a:cubicBezTo>
                    <a:cubicBezTo>
                      <a:pt x="8644" y="3094388"/>
                      <a:pt x="6174" y="3093150"/>
                      <a:pt x="4940" y="3093150"/>
                    </a:cubicBezTo>
                    <a:cubicBezTo>
                      <a:pt x="0" y="3089437"/>
                      <a:pt x="-1235" y="3083248"/>
                      <a:pt x="1235" y="3078297"/>
                    </a:cubicBezTo>
                    <a:cubicBezTo>
                      <a:pt x="2470" y="3075821"/>
                      <a:pt x="40752" y="3008979"/>
                      <a:pt x="117316" y="2914906"/>
                    </a:cubicBezTo>
                    <a:cubicBezTo>
                      <a:pt x="121020" y="2909954"/>
                      <a:pt x="128430" y="2909954"/>
                      <a:pt x="132134" y="2913668"/>
                    </a:cubicBezTo>
                    <a:close/>
                    <a:moveTo>
                      <a:pt x="334128" y="2694326"/>
                    </a:moveTo>
                    <a:cubicBezTo>
                      <a:pt x="337835" y="2690621"/>
                      <a:pt x="344013" y="2690621"/>
                      <a:pt x="347720" y="2695561"/>
                    </a:cubicBezTo>
                    <a:cubicBezTo>
                      <a:pt x="351427" y="2699266"/>
                      <a:pt x="351427" y="2705442"/>
                      <a:pt x="347720" y="2709147"/>
                    </a:cubicBezTo>
                    <a:cubicBezTo>
                      <a:pt x="304474" y="2747435"/>
                      <a:pt x="262465" y="2785723"/>
                      <a:pt x="222926" y="2827717"/>
                    </a:cubicBezTo>
                    <a:cubicBezTo>
                      <a:pt x="220455" y="2830187"/>
                      <a:pt x="217984" y="2830187"/>
                      <a:pt x="215513" y="2830187"/>
                    </a:cubicBezTo>
                    <a:cubicBezTo>
                      <a:pt x="211806" y="2830187"/>
                      <a:pt x="209335" y="2830187"/>
                      <a:pt x="208099" y="2827717"/>
                    </a:cubicBezTo>
                    <a:cubicBezTo>
                      <a:pt x="204392" y="2824011"/>
                      <a:pt x="204392" y="2817836"/>
                      <a:pt x="208099" y="2812895"/>
                    </a:cubicBezTo>
                    <a:cubicBezTo>
                      <a:pt x="247638" y="2772137"/>
                      <a:pt x="289648" y="2731379"/>
                      <a:pt x="334128" y="2694326"/>
                    </a:cubicBezTo>
                    <a:close/>
                    <a:moveTo>
                      <a:pt x="1084243" y="2511147"/>
                    </a:moveTo>
                    <a:cubicBezTo>
                      <a:pt x="1089210" y="2513629"/>
                      <a:pt x="1091694" y="2518594"/>
                      <a:pt x="1090452" y="2524799"/>
                    </a:cubicBezTo>
                    <a:lnTo>
                      <a:pt x="1055683" y="2620366"/>
                    </a:lnTo>
                    <a:cubicBezTo>
                      <a:pt x="1025880" y="2701039"/>
                      <a:pt x="958825" y="2761854"/>
                      <a:pt x="875627" y="2782953"/>
                    </a:cubicBezTo>
                    <a:lnTo>
                      <a:pt x="757659" y="2812740"/>
                    </a:lnTo>
                    <a:cubicBezTo>
                      <a:pt x="756418" y="2812740"/>
                      <a:pt x="755176" y="2812740"/>
                      <a:pt x="755176" y="2812740"/>
                    </a:cubicBezTo>
                    <a:cubicBezTo>
                      <a:pt x="750209" y="2812740"/>
                      <a:pt x="745242" y="2809016"/>
                      <a:pt x="744000" y="2804052"/>
                    </a:cubicBezTo>
                    <a:cubicBezTo>
                      <a:pt x="744000" y="2799087"/>
                      <a:pt x="746484" y="2794123"/>
                      <a:pt x="751451" y="2792882"/>
                    </a:cubicBezTo>
                    <a:lnTo>
                      <a:pt x="870660" y="2763095"/>
                    </a:lnTo>
                    <a:cubicBezTo>
                      <a:pt x="947649" y="2743237"/>
                      <a:pt x="1008496" y="2687386"/>
                      <a:pt x="1035814" y="2612919"/>
                    </a:cubicBezTo>
                    <a:lnTo>
                      <a:pt x="1070584" y="2517352"/>
                    </a:lnTo>
                    <a:cubicBezTo>
                      <a:pt x="1071826" y="2512388"/>
                      <a:pt x="1078034" y="2508665"/>
                      <a:pt x="1084243" y="2511147"/>
                    </a:cubicBezTo>
                    <a:close/>
                    <a:moveTo>
                      <a:pt x="959630" y="2153480"/>
                    </a:moveTo>
                    <a:cubicBezTo>
                      <a:pt x="964588" y="2155962"/>
                      <a:pt x="967068" y="2162167"/>
                      <a:pt x="965828" y="2167130"/>
                    </a:cubicBezTo>
                    <a:cubicBezTo>
                      <a:pt x="962109" y="2174576"/>
                      <a:pt x="892690" y="2344589"/>
                      <a:pt x="747652" y="2443867"/>
                    </a:cubicBezTo>
                    <a:cubicBezTo>
                      <a:pt x="745173" y="2445108"/>
                      <a:pt x="743933" y="2446349"/>
                      <a:pt x="741454" y="2446349"/>
                    </a:cubicBezTo>
                    <a:cubicBezTo>
                      <a:pt x="737735" y="2446349"/>
                      <a:pt x="735256" y="2445108"/>
                      <a:pt x="732777" y="2441385"/>
                    </a:cubicBezTo>
                    <a:cubicBezTo>
                      <a:pt x="730297" y="2436421"/>
                      <a:pt x="731537" y="2430216"/>
                      <a:pt x="735256" y="2427734"/>
                    </a:cubicBezTo>
                    <a:cubicBezTo>
                      <a:pt x="876574" y="2332179"/>
                      <a:pt x="945994" y="2160926"/>
                      <a:pt x="945994" y="2159685"/>
                    </a:cubicBezTo>
                    <a:cubicBezTo>
                      <a:pt x="948473" y="2153480"/>
                      <a:pt x="954671" y="2150998"/>
                      <a:pt x="959630" y="2153480"/>
                    </a:cubicBezTo>
                    <a:close/>
                    <a:moveTo>
                      <a:pt x="1780892" y="1849400"/>
                    </a:moveTo>
                    <a:cubicBezTo>
                      <a:pt x="1785853" y="1851882"/>
                      <a:pt x="1788333" y="1856847"/>
                      <a:pt x="1787093" y="1863054"/>
                    </a:cubicBezTo>
                    <a:cubicBezTo>
                      <a:pt x="1782132" y="1872984"/>
                      <a:pt x="1686636" y="2113785"/>
                      <a:pt x="1542772" y="2158470"/>
                    </a:cubicBezTo>
                    <a:cubicBezTo>
                      <a:pt x="1542772" y="2158470"/>
                      <a:pt x="1541532" y="2158470"/>
                      <a:pt x="1540292" y="2158470"/>
                    </a:cubicBezTo>
                    <a:cubicBezTo>
                      <a:pt x="1536571" y="2158470"/>
                      <a:pt x="1531610" y="2155987"/>
                      <a:pt x="1530370" y="2152264"/>
                    </a:cubicBezTo>
                    <a:cubicBezTo>
                      <a:pt x="1529130" y="2147299"/>
                      <a:pt x="1531610" y="2141092"/>
                      <a:pt x="1536571" y="2139851"/>
                    </a:cubicBezTo>
                    <a:cubicBezTo>
                      <a:pt x="1671754" y="2097649"/>
                      <a:pt x="1766009" y="1856847"/>
                      <a:pt x="1767250" y="1855606"/>
                    </a:cubicBezTo>
                    <a:cubicBezTo>
                      <a:pt x="1769730" y="1849400"/>
                      <a:pt x="1775931" y="1846918"/>
                      <a:pt x="1780892" y="1849400"/>
                    </a:cubicBezTo>
                    <a:close/>
                    <a:moveTo>
                      <a:pt x="2185912" y="486021"/>
                    </a:moveTo>
                    <a:cubicBezTo>
                      <a:pt x="2189632" y="488505"/>
                      <a:pt x="2192112" y="494715"/>
                      <a:pt x="2188392" y="499683"/>
                    </a:cubicBezTo>
                    <a:cubicBezTo>
                      <a:pt x="2107786" y="632579"/>
                      <a:pt x="2029660" y="749329"/>
                      <a:pt x="1957735" y="847449"/>
                    </a:cubicBezTo>
                    <a:cubicBezTo>
                      <a:pt x="1955255" y="851175"/>
                      <a:pt x="1952775" y="851175"/>
                      <a:pt x="1949055" y="851175"/>
                    </a:cubicBezTo>
                    <a:cubicBezTo>
                      <a:pt x="1946575" y="851175"/>
                      <a:pt x="1944094" y="851175"/>
                      <a:pt x="1942854" y="849933"/>
                    </a:cubicBezTo>
                    <a:cubicBezTo>
                      <a:pt x="1937894" y="846207"/>
                      <a:pt x="1937894" y="839997"/>
                      <a:pt x="1940374" y="836271"/>
                    </a:cubicBezTo>
                    <a:cubicBezTo>
                      <a:pt x="2012299" y="738151"/>
                      <a:pt x="2090425" y="621401"/>
                      <a:pt x="2171031" y="488505"/>
                    </a:cubicBezTo>
                    <a:cubicBezTo>
                      <a:pt x="2174751" y="483537"/>
                      <a:pt x="2180951" y="482295"/>
                      <a:pt x="2185912" y="486021"/>
                    </a:cubicBezTo>
                    <a:close/>
                    <a:moveTo>
                      <a:pt x="2460098" y="1241"/>
                    </a:moveTo>
                    <a:cubicBezTo>
                      <a:pt x="2466289" y="2483"/>
                      <a:pt x="2467527" y="9933"/>
                      <a:pt x="2465051" y="14899"/>
                    </a:cubicBezTo>
                    <a:cubicBezTo>
                      <a:pt x="2465051" y="16141"/>
                      <a:pt x="2394471" y="151474"/>
                      <a:pt x="2292935" y="329022"/>
                    </a:cubicBezTo>
                    <a:cubicBezTo>
                      <a:pt x="2290458" y="332747"/>
                      <a:pt x="2286744" y="333989"/>
                      <a:pt x="2283029" y="333989"/>
                    </a:cubicBezTo>
                    <a:cubicBezTo>
                      <a:pt x="2281791" y="333989"/>
                      <a:pt x="2279314" y="333989"/>
                      <a:pt x="2278076" y="332747"/>
                    </a:cubicBezTo>
                    <a:cubicBezTo>
                      <a:pt x="2274361" y="330264"/>
                      <a:pt x="2271885" y="324056"/>
                      <a:pt x="2274361" y="319090"/>
                    </a:cubicBezTo>
                    <a:cubicBezTo>
                      <a:pt x="2375897" y="142783"/>
                      <a:pt x="2446477" y="7449"/>
                      <a:pt x="2446477" y="4966"/>
                    </a:cubicBezTo>
                    <a:cubicBezTo>
                      <a:pt x="2448954" y="0"/>
                      <a:pt x="2455145" y="-1242"/>
                      <a:pt x="2460098" y="124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15">
                <a:extLst>
                  <a:ext uri="{FF2B5EF4-FFF2-40B4-BE49-F238E27FC236}">
                    <a16:creationId xmlns:a16="http://schemas.microsoft.com/office/drawing/2014/main" id="{73A68DD1-A239-9C42-90DD-72CBAE55B86B}"/>
                  </a:ext>
                </a:extLst>
              </p:cNvPr>
              <p:cNvSpPr/>
              <p:nvPr/>
            </p:nvSpPr>
            <p:spPr>
              <a:xfrm>
                <a:off x="7494285" y="2685624"/>
                <a:ext cx="3592880" cy="55818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4" h="4480">
                    <a:moveTo>
                      <a:pt x="1971" y="2396"/>
                    </a:moveTo>
                    <a:cubicBezTo>
                      <a:pt x="1944" y="2377"/>
                      <a:pt x="1924" y="2349"/>
                      <a:pt x="1913" y="2318"/>
                    </a:cubicBezTo>
                    <a:cubicBezTo>
                      <a:pt x="1858" y="2157"/>
                      <a:pt x="1644" y="1618"/>
                      <a:pt x="1060" y="1017"/>
                    </a:cubicBezTo>
                    <a:cubicBezTo>
                      <a:pt x="995" y="949"/>
                      <a:pt x="939" y="873"/>
                      <a:pt x="896" y="790"/>
                    </a:cubicBezTo>
                    <a:lnTo>
                      <a:pt x="640" y="310"/>
                    </a:lnTo>
                    <a:cubicBezTo>
                      <a:pt x="640" y="310"/>
                      <a:pt x="690" y="243"/>
                      <a:pt x="726" y="153"/>
                    </a:cubicBezTo>
                    <a:cubicBezTo>
                      <a:pt x="666" y="91"/>
                      <a:pt x="606" y="30"/>
                      <a:pt x="530" y="0"/>
                    </a:cubicBezTo>
                    <a:cubicBezTo>
                      <a:pt x="529" y="4"/>
                      <a:pt x="528" y="6"/>
                      <a:pt x="528" y="6"/>
                    </a:cubicBezTo>
                    <a:lnTo>
                      <a:pt x="0" y="91"/>
                    </a:lnTo>
                    <a:cubicBezTo>
                      <a:pt x="0" y="91"/>
                      <a:pt x="67" y="401"/>
                      <a:pt x="360" y="505"/>
                    </a:cubicBezTo>
                    <a:lnTo>
                      <a:pt x="928" y="2168"/>
                    </a:lnTo>
                    <a:cubicBezTo>
                      <a:pt x="995" y="2365"/>
                      <a:pt x="1144" y="2531"/>
                      <a:pt x="1343" y="2594"/>
                    </a:cubicBezTo>
                    <a:cubicBezTo>
                      <a:pt x="1478" y="2637"/>
                      <a:pt x="1576" y="2934"/>
                      <a:pt x="1637" y="3055"/>
                    </a:cubicBezTo>
                    <a:cubicBezTo>
                      <a:pt x="1727" y="3233"/>
                      <a:pt x="1841" y="3385"/>
                      <a:pt x="1892" y="3579"/>
                    </a:cubicBezTo>
                    <a:cubicBezTo>
                      <a:pt x="1961" y="3845"/>
                      <a:pt x="2064" y="4166"/>
                      <a:pt x="2464" y="4480"/>
                    </a:cubicBezTo>
                    <a:lnTo>
                      <a:pt x="2884" y="3813"/>
                    </a:lnTo>
                    <a:cubicBezTo>
                      <a:pt x="2884" y="3813"/>
                      <a:pt x="2591" y="2847"/>
                      <a:pt x="1971" y="2396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16">
                <a:extLst>
                  <a:ext uri="{FF2B5EF4-FFF2-40B4-BE49-F238E27FC236}">
                    <a16:creationId xmlns:a16="http://schemas.microsoft.com/office/drawing/2014/main" id="{C518EECB-5CFF-AB46-9D73-2F45653A4B65}"/>
                  </a:ext>
                </a:extLst>
              </p:cNvPr>
              <p:cNvSpPr/>
              <p:nvPr/>
            </p:nvSpPr>
            <p:spPr>
              <a:xfrm>
                <a:off x="7481822" y="2671912"/>
                <a:ext cx="3616555" cy="56105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03" h="4503">
                    <a:moveTo>
                      <a:pt x="20" y="108"/>
                    </a:moveTo>
                    <a:cubicBezTo>
                      <a:pt x="34" y="158"/>
                      <a:pt x="115" y="417"/>
                      <a:pt x="374" y="508"/>
                    </a:cubicBezTo>
                    <a:lnTo>
                      <a:pt x="377" y="509"/>
                    </a:lnTo>
                    <a:lnTo>
                      <a:pt x="946" y="2176"/>
                    </a:lnTo>
                    <a:cubicBezTo>
                      <a:pt x="1016" y="2380"/>
                      <a:pt x="1168" y="2537"/>
                      <a:pt x="1356" y="2597"/>
                    </a:cubicBezTo>
                    <a:cubicBezTo>
                      <a:pt x="1465" y="2632"/>
                      <a:pt x="1548" y="2824"/>
                      <a:pt x="1609" y="2964"/>
                    </a:cubicBezTo>
                    <a:cubicBezTo>
                      <a:pt x="1627" y="3003"/>
                      <a:pt x="1641" y="3036"/>
                      <a:pt x="1654" y="3062"/>
                    </a:cubicBezTo>
                    <a:cubicBezTo>
                      <a:pt x="1682" y="3117"/>
                      <a:pt x="1712" y="3169"/>
                      <a:pt x="1741" y="3221"/>
                    </a:cubicBezTo>
                    <a:cubicBezTo>
                      <a:pt x="1809" y="3340"/>
                      <a:pt x="1874" y="3452"/>
                      <a:pt x="1910" y="3588"/>
                    </a:cubicBezTo>
                    <a:cubicBezTo>
                      <a:pt x="1984" y="3873"/>
                      <a:pt x="2088" y="4176"/>
                      <a:pt x="2472" y="4479"/>
                    </a:cubicBezTo>
                    <a:lnTo>
                      <a:pt x="2884" y="3822"/>
                    </a:lnTo>
                    <a:cubicBezTo>
                      <a:pt x="2865" y="3757"/>
                      <a:pt x="2568" y="2845"/>
                      <a:pt x="1976" y="2414"/>
                    </a:cubicBezTo>
                    <a:cubicBezTo>
                      <a:pt x="1948" y="2394"/>
                      <a:pt x="1927" y="2365"/>
                      <a:pt x="1916" y="2331"/>
                    </a:cubicBezTo>
                    <a:cubicBezTo>
                      <a:pt x="1864" y="2180"/>
                      <a:pt x="1649" y="1637"/>
                      <a:pt x="1064" y="1034"/>
                    </a:cubicBezTo>
                    <a:cubicBezTo>
                      <a:pt x="999" y="966"/>
                      <a:pt x="943" y="889"/>
                      <a:pt x="898" y="805"/>
                    </a:cubicBezTo>
                    <a:lnTo>
                      <a:pt x="641" y="320"/>
                    </a:lnTo>
                    <a:lnTo>
                      <a:pt x="644" y="316"/>
                    </a:lnTo>
                    <a:cubicBezTo>
                      <a:pt x="644" y="316"/>
                      <a:pt x="691" y="251"/>
                      <a:pt x="726" y="166"/>
                    </a:cubicBezTo>
                    <a:cubicBezTo>
                      <a:pt x="671" y="110"/>
                      <a:pt x="615" y="52"/>
                      <a:pt x="545" y="23"/>
                    </a:cubicBezTo>
                    <a:lnTo>
                      <a:pt x="545" y="25"/>
                    </a:lnTo>
                    <a:close/>
                    <a:moveTo>
                      <a:pt x="2477" y="4503"/>
                    </a:moveTo>
                    <a:lnTo>
                      <a:pt x="2469" y="4497"/>
                    </a:lnTo>
                    <a:cubicBezTo>
                      <a:pt x="2075" y="4189"/>
                      <a:pt x="1965" y="3868"/>
                      <a:pt x="1894" y="3592"/>
                    </a:cubicBezTo>
                    <a:cubicBezTo>
                      <a:pt x="1859" y="3459"/>
                      <a:pt x="1795" y="3347"/>
                      <a:pt x="1727" y="3229"/>
                    </a:cubicBezTo>
                    <a:cubicBezTo>
                      <a:pt x="1698" y="3178"/>
                      <a:pt x="1667" y="3125"/>
                      <a:pt x="1639" y="3070"/>
                    </a:cubicBezTo>
                    <a:cubicBezTo>
                      <a:pt x="1626" y="3044"/>
                      <a:pt x="1611" y="3010"/>
                      <a:pt x="1594" y="2971"/>
                    </a:cubicBezTo>
                    <a:cubicBezTo>
                      <a:pt x="1535" y="2834"/>
                      <a:pt x="1453" y="2645"/>
                      <a:pt x="1351" y="2613"/>
                    </a:cubicBezTo>
                    <a:cubicBezTo>
                      <a:pt x="1159" y="2552"/>
                      <a:pt x="1001" y="2390"/>
                      <a:pt x="930" y="2181"/>
                    </a:cubicBezTo>
                    <a:lnTo>
                      <a:pt x="364" y="522"/>
                    </a:lnTo>
                    <a:cubicBezTo>
                      <a:pt x="73" y="417"/>
                      <a:pt x="2" y="106"/>
                      <a:pt x="2" y="104"/>
                    </a:cubicBezTo>
                    <a:lnTo>
                      <a:pt x="0" y="95"/>
                    </a:lnTo>
                    <a:lnTo>
                      <a:pt x="532" y="10"/>
                    </a:lnTo>
                    <a:lnTo>
                      <a:pt x="535" y="0"/>
                    </a:lnTo>
                    <a:lnTo>
                      <a:pt x="544" y="4"/>
                    </a:lnTo>
                    <a:cubicBezTo>
                      <a:pt x="621" y="34"/>
                      <a:pt x="682" y="97"/>
                      <a:pt x="742" y="158"/>
                    </a:cubicBezTo>
                    <a:lnTo>
                      <a:pt x="745" y="162"/>
                    </a:lnTo>
                    <a:lnTo>
                      <a:pt x="743" y="167"/>
                    </a:lnTo>
                    <a:cubicBezTo>
                      <a:pt x="713" y="244"/>
                      <a:pt x="672" y="305"/>
                      <a:pt x="660" y="322"/>
                    </a:cubicBezTo>
                    <a:lnTo>
                      <a:pt x="913" y="797"/>
                    </a:lnTo>
                    <a:cubicBezTo>
                      <a:pt x="956" y="880"/>
                      <a:pt x="1011" y="955"/>
                      <a:pt x="1076" y="1022"/>
                    </a:cubicBezTo>
                    <a:cubicBezTo>
                      <a:pt x="1663" y="1628"/>
                      <a:pt x="1879" y="2174"/>
                      <a:pt x="1931" y="2327"/>
                    </a:cubicBezTo>
                    <a:cubicBezTo>
                      <a:pt x="1942" y="2357"/>
                      <a:pt x="1960" y="2382"/>
                      <a:pt x="1986" y="2400"/>
                    </a:cubicBezTo>
                    <a:cubicBezTo>
                      <a:pt x="2601" y="2848"/>
                      <a:pt x="2899" y="3811"/>
                      <a:pt x="2902" y="3821"/>
                    </a:cubicBezTo>
                    <a:lnTo>
                      <a:pt x="2903" y="3825"/>
                    </a:ln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184">
                <a:extLst>
                  <a:ext uri="{FF2B5EF4-FFF2-40B4-BE49-F238E27FC236}">
                    <a16:creationId xmlns:a16="http://schemas.microsoft.com/office/drawing/2014/main" id="{970BF3EF-2B04-DF41-8CA9-229A9ABF2502}"/>
                  </a:ext>
                </a:extLst>
              </p:cNvPr>
              <p:cNvSpPr/>
              <p:nvPr/>
            </p:nvSpPr>
            <p:spPr>
              <a:xfrm>
                <a:off x="8120159" y="3193107"/>
                <a:ext cx="2320658" cy="3203788"/>
              </a:xfrm>
              <a:custGeom>
                <a:avLst/>
                <a:gdLst>
                  <a:gd name="connsiteX0" fmla="*/ 2196788 w 2320658"/>
                  <a:gd name="connsiteY0" fmla="*/ 3016845 h 3203788"/>
                  <a:gd name="connsiteX1" fmla="*/ 2210365 w 2320658"/>
                  <a:gd name="connsiteY1" fmla="*/ 3019321 h 3203788"/>
                  <a:gd name="connsiteX2" fmla="*/ 2320213 w 2320658"/>
                  <a:gd name="connsiteY2" fmla="*/ 3187694 h 3203788"/>
                  <a:gd name="connsiteX3" fmla="*/ 2315276 w 2320658"/>
                  <a:gd name="connsiteY3" fmla="*/ 3201312 h 3203788"/>
                  <a:gd name="connsiteX4" fmla="*/ 2310339 w 2320658"/>
                  <a:gd name="connsiteY4" fmla="*/ 3203788 h 3203788"/>
                  <a:gd name="connsiteX5" fmla="*/ 2300465 w 2320658"/>
                  <a:gd name="connsiteY5" fmla="*/ 3197598 h 3203788"/>
                  <a:gd name="connsiteX6" fmla="*/ 2194319 w 2320658"/>
                  <a:gd name="connsiteY6" fmla="*/ 3031702 h 3203788"/>
                  <a:gd name="connsiteX7" fmla="*/ 2196788 w 2320658"/>
                  <a:gd name="connsiteY7" fmla="*/ 3016845 h 3203788"/>
                  <a:gd name="connsiteX8" fmla="*/ 1988690 w 2320658"/>
                  <a:gd name="connsiteY8" fmla="*/ 2788771 h 3203788"/>
                  <a:gd name="connsiteX9" fmla="*/ 2003513 w 2320658"/>
                  <a:gd name="connsiteY9" fmla="*/ 2788771 h 3203788"/>
                  <a:gd name="connsiteX10" fmla="*/ 2123337 w 2320658"/>
                  <a:gd name="connsiteY10" fmla="*/ 2913565 h 3203788"/>
                  <a:gd name="connsiteX11" fmla="*/ 2123337 w 2320658"/>
                  <a:gd name="connsiteY11" fmla="*/ 2928392 h 3203788"/>
                  <a:gd name="connsiteX12" fmla="*/ 2115925 w 2320658"/>
                  <a:gd name="connsiteY12" fmla="*/ 2930863 h 3203788"/>
                  <a:gd name="connsiteX13" fmla="*/ 2108514 w 2320658"/>
                  <a:gd name="connsiteY13" fmla="*/ 2927156 h 3203788"/>
                  <a:gd name="connsiteX14" fmla="*/ 1989925 w 2320658"/>
                  <a:gd name="connsiteY14" fmla="*/ 2803598 h 3203788"/>
                  <a:gd name="connsiteX15" fmla="*/ 1988690 w 2320658"/>
                  <a:gd name="connsiteY15" fmla="*/ 2788771 h 3203788"/>
                  <a:gd name="connsiteX16" fmla="*/ 1263378 w 2320658"/>
                  <a:gd name="connsiteY16" fmla="*/ 2570703 h 3203788"/>
                  <a:gd name="connsiteX17" fmla="*/ 1275794 w 2320658"/>
                  <a:gd name="connsiteY17" fmla="*/ 2576909 h 3203788"/>
                  <a:gd name="connsiteX18" fmla="*/ 1306834 w 2320658"/>
                  <a:gd name="connsiteY18" fmla="*/ 2674974 h 3203788"/>
                  <a:gd name="connsiteX19" fmla="*/ 1464514 w 2320658"/>
                  <a:gd name="connsiteY19" fmla="*/ 2831381 h 3203788"/>
                  <a:gd name="connsiteX20" fmla="*/ 1581223 w 2320658"/>
                  <a:gd name="connsiteY20" fmla="*/ 2866138 h 3203788"/>
                  <a:gd name="connsiteX21" fmla="*/ 1588672 w 2320658"/>
                  <a:gd name="connsiteY21" fmla="*/ 2879792 h 3203788"/>
                  <a:gd name="connsiteX22" fmla="*/ 1578739 w 2320658"/>
                  <a:gd name="connsiteY22" fmla="*/ 2885999 h 3203788"/>
                  <a:gd name="connsiteX23" fmla="*/ 1575015 w 2320658"/>
                  <a:gd name="connsiteY23" fmla="*/ 2885999 h 3203788"/>
                  <a:gd name="connsiteX24" fmla="*/ 1458306 w 2320658"/>
                  <a:gd name="connsiteY24" fmla="*/ 2851242 h 3203788"/>
                  <a:gd name="connsiteX25" fmla="*/ 1286968 w 2320658"/>
                  <a:gd name="connsiteY25" fmla="*/ 2681180 h 3203788"/>
                  <a:gd name="connsiteX26" fmla="*/ 1255929 w 2320658"/>
                  <a:gd name="connsiteY26" fmla="*/ 2583116 h 3203788"/>
                  <a:gd name="connsiteX27" fmla="*/ 1263378 w 2320658"/>
                  <a:gd name="connsiteY27" fmla="*/ 2570703 h 3203788"/>
                  <a:gd name="connsiteX28" fmla="*/ 1404198 w 2320658"/>
                  <a:gd name="connsiteY28" fmla="*/ 2220507 h 3203788"/>
                  <a:gd name="connsiteX29" fmla="*/ 1417830 w 2320658"/>
                  <a:gd name="connsiteY29" fmla="*/ 2226712 h 3203788"/>
                  <a:gd name="connsiteX30" fmla="*/ 1614874 w 2320658"/>
                  <a:gd name="connsiteY30" fmla="*/ 2503483 h 3203788"/>
                  <a:gd name="connsiteX31" fmla="*/ 1617352 w 2320658"/>
                  <a:gd name="connsiteY31" fmla="*/ 2518376 h 3203788"/>
                  <a:gd name="connsiteX32" fmla="*/ 1608678 w 2320658"/>
                  <a:gd name="connsiteY32" fmla="*/ 2522100 h 3203788"/>
                  <a:gd name="connsiteX33" fmla="*/ 1603721 w 2320658"/>
                  <a:gd name="connsiteY33" fmla="*/ 2520859 h 3203788"/>
                  <a:gd name="connsiteX34" fmla="*/ 1399241 w 2320658"/>
                  <a:gd name="connsiteY34" fmla="*/ 2232918 h 3203788"/>
                  <a:gd name="connsiteX35" fmla="*/ 1404198 w 2320658"/>
                  <a:gd name="connsiteY35" fmla="*/ 2220507 h 3203788"/>
                  <a:gd name="connsiteX36" fmla="*/ 597885 w 2320658"/>
                  <a:gd name="connsiteY36" fmla="*/ 1876553 h 3203788"/>
                  <a:gd name="connsiteX37" fmla="*/ 610284 w 2320658"/>
                  <a:gd name="connsiteY37" fmla="*/ 1884001 h 3203788"/>
                  <a:gd name="connsiteX38" fmla="*/ 827268 w 2320658"/>
                  <a:gd name="connsiteY38" fmla="*/ 2178217 h 3203788"/>
                  <a:gd name="connsiteX39" fmla="*/ 833467 w 2320658"/>
                  <a:gd name="connsiteY39" fmla="*/ 2191873 h 3203788"/>
                  <a:gd name="connsiteX40" fmla="*/ 823548 w 2320658"/>
                  <a:gd name="connsiteY40" fmla="*/ 2198080 h 3203788"/>
                  <a:gd name="connsiteX41" fmla="*/ 819828 w 2320658"/>
                  <a:gd name="connsiteY41" fmla="*/ 2198080 h 3203788"/>
                  <a:gd name="connsiteX42" fmla="*/ 590446 w 2320658"/>
                  <a:gd name="connsiteY42" fmla="*/ 1890208 h 3203788"/>
                  <a:gd name="connsiteX43" fmla="*/ 597885 w 2320658"/>
                  <a:gd name="connsiteY43" fmla="*/ 1876553 h 3203788"/>
                  <a:gd name="connsiteX44" fmla="*/ 264642 w 2320658"/>
                  <a:gd name="connsiteY44" fmla="*/ 496663 h 3203788"/>
                  <a:gd name="connsiteX45" fmla="*/ 270066 w 2320658"/>
                  <a:gd name="connsiteY45" fmla="*/ 501942 h 3203788"/>
                  <a:gd name="connsiteX46" fmla="*/ 484529 w 2320658"/>
                  <a:gd name="connsiteY46" fmla="*/ 858437 h 3203788"/>
                  <a:gd name="connsiteX47" fmla="*/ 482049 w 2320658"/>
                  <a:gd name="connsiteY47" fmla="*/ 872101 h 3203788"/>
                  <a:gd name="connsiteX48" fmla="*/ 477091 w 2320658"/>
                  <a:gd name="connsiteY48" fmla="*/ 874585 h 3203788"/>
                  <a:gd name="connsiteX49" fmla="*/ 468413 w 2320658"/>
                  <a:gd name="connsiteY49" fmla="*/ 869616 h 3203788"/>
                  <a:gd name="connsiteX50" fmla="*/ 252710 w 2320658"/>
                  <a:gd name="connsiteY50" fmla="*/ 511879 h 3203788"/>
                  <a:gd name="connsiteX51" fmla="*/ 256429 w 2320658"/>
                  <a:gd name="connsiteY51" fmla="*/ 496973 h 3203788"/>
                  <a:gd name="connsiteX52" fmla="*/ 264642 w 2320658"/>
                  <a:gd name="connsiteY52" fmla="*/ 496663 h 3203788"/>
                  <a:gd name="connsiteX53" fmla="*/ 5921 w 2320658"/>
                  <a:gd name="connsiteY53" fmla="*/ 974 h 3203788"/>
                  <a:gd name="connsiteX54" fmla="*/ 19534 w 2320658"/>
                  <a:gd name="connsiteY54" fmla="*/ 5940 h 3203788"/>
                  <a:gd name="connsiteX55" fmla="*/ 176706 w 2320658"/>
                  <a:gd name="connsiteY55" fmla="*/ 326303 h 3203788"/>
                  <a:gd name="connsiteX56" fmla="*/ 172993 w 2320658"/>
                  <a:gd name="connsiteY56" fmla="*/ 339961 h 3203788"/>
                  <a:gd name="connsiteX57" fmla="*/ 168043 w 2320658"/>
                  <a:gd name="connsiteY57" fmla="*/ 342445 h 3203788"/>
                  <a:gd name="connsiteX58" fmla="*/ 158143 w 2320658"/>
                  <a:gd name="connsiteY58" fmla="*/ 336236 h 3203788"/>
                  <a:gd name="connsiteX59" fmla="*/ 970 w 2320658"/>
                  <a:gd name="connsiteY59" fmla="*/ 14632 h 3203788"/>
                  <a:gd name="connsiteX60" fmla="*/ 5921 w 2320658"/>
                  <a:gd name="connsiteY60" fmla="*/ 974 h 320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320658" h="3203788">
                    <a:moveTo>
                      <a:pt x="2196788" y="3016845"/>
                    </a:moveTo>
                    <a:cubicBezTo>
                      <a:pt x="2201725" y="3014369"/>
                      <a:pt x="2206662" y="3014369"/>
                      <a:pt x="2210365" y="3019321"/>
                    </a:cubicBezTo>
                    <a:cubicBezTo>
                      <a:pt x="2283185" y="3117126"/>
                      <a:pt x="2317745" y="3185218"/>
                      <a:pt x="2320213" y="3187694"/>
                    </a:cubicBezTo>
                    <a:cubicBezTo>
                      <a:pt x="2321447" y="3193884"/>
                      <a:pt x="2320213" y="3200074"/>
                      <a:pt x="2315276" y="3201312"/>
                    </a:cubicBezTo>
                    <a:cubicBezTo>
                      <a:pt x="2314042" y="3202550"/>
                      <a:pt x="2311573" y="3203788"/>
                      <a:pt x="2310339" y="3203788"/>
                    </a:cubicBezTo>
                    <a:cubicBezTo>
                      <a:pt x="2306636" y="3203788"/>
                      <a:pt x="2302933" y="3201312"/>
                      <a:pt x="2300465" y="3197598"/>
                    </a:cubicBezTo>
                    <a:cubicBezTo>
                      <a:pt x="2300465" y="3197598"/>
                      <a:pt x="2265906" y="3128268"/>
                      <a:pt x="2194319" y="3031702"/>
                    </a:cubicBezTo>
                    <a:cubicBezTo>
                      <a:pt x="2190617" y="3026750"/>
                      <a:pt x="2191851" y="3020559"/>
                      <a:pt x="2196788" y="3016845"/>
                    </a:cubicBezTo>
                    <a:close/>
                    <a:moveTo>
                      <a:pt x="1988690" y="2788771"/>
                    </a:moveTo>
                    <a:cubicBezTo>
                      <a:pt x="1992395" y="2785064"/>
                      <a:pt x="1999807" y="2785064"/>
                      <a:pt x="2003513" y="2788771"/>
                    </a:cubicBezTo>
                    <a:cubicBezTo>
                      <a:pt x="2045513" y="2828310"/>
                      <a:pt x="2086278" y="2870319"/>
                      <a:pt x="2123337" y="2913565"/>
                    </a:cubicBezTo>
                    <a:cubicBezTo>
                      <a:pt x="2128278" y="2918507"/>
                      <a:pt x="2127043" y="2924685"/>
                      <a:pt x="2123337" y="2928392"/>
                    </a:cubicBezTo>
                    <a:cubicBezTo>
                      <a:pt x="2120867" y="2930863"/>
                      <a:pt x="2118396" y="2930863"/>
                      <a:pt x="2115925" y="2930863"/>
                    </a:cubicBezTo>
                    <a:cubicBezTo>
                      <a:pt x="2113455" y="2930863"/>
                      <a:pt x="2110984" y="2929627"/>
                      <a:pt x="2108514" y="2927156"/>
                    </a:cubicBezTo>
                    <a:cubicBezTo>
                      <a:pt x="2071455" y="2883911"/>
                      <a:pt x="2030690" y="2843136"/>
                      <a:pt x="1989925" y="2803598"/>
                    </a:cubicBezTo>
                    <a:cubicBezTo>
                      <a:pt x="1984984" y="2799891"/>
                      <a:pt x="1984984" y="2793713"/>
                      <a:pt x="1988690" y="2788771"/>
                    </a:cubicBezTo>
                    <a:close/>
                    <a:moveTo>
                      <a:pt x="1263378" y="2570703"/>
                    </a:moveTo>
                    <a:cubicBezTo>
                      <a:pt x="1268345" y="2569461"/>
                      <a:pt x="1274553" y="2571944"/>
                      <a:pt x="1275794" y="2576909"/>
                    </a:cubicBezTo>
                    <a:lnTo>
                      <a:pt x="1306834" y="2674974"/>
                    </a:lnTo>
                    <a:cubicBezTo>
                      <a:pt x="1329182" y="2749453"/>
                      <a:pt x="1388778" y="2809037"/>
                      <a:pt x="1464514" y="2831381"/>
                    </a:cubicBezTo>
                    <a:lnTo>
                      <a:pt x="1581223" y="2866138"/>
                    </a:lnTo>
                    <a:cubicBezTo>
                      <a:pt x="1586189" y="2867379"/>
                      <a:pt x="1589914" y="2873586"/>
                      <a:pt x="1588672" y="2879792"/>
                    </a:cubicBezTo>
                    <a:cubicBezTo>
                      <a:pt x="1586189" y="2883516"/>
                      <a:pt x="1583706" y="2885999"/>
                      <a:pt x="1578739" y="2885999"/>
                    </a:cubicBezTo>
                    <a:cubicBezTo>
                      <a:pt x="1577498" y="2885999"/>
                      <a:pt x="1576256" y="2885999"/>
                      <a:pt x="1575015" y="2885999"/>
                    </a:cubicBezTo>
                    <a:lnTo>
                      <a:pt x="1458306" y="2851242"/>
                    </a:lnTo>
                    <a:cubicBezTo>
                      <a:pt x="1376362" y="2826415"/>
                      <a:pt x="1311800" y="2763108"/>
                      <a:pt x="1286968" y="2681180"/>
                    </a:cubicBezTo>
                    <a:lnTo>
                      <a:pt x="1255929" y="2583116"/>
                    </a:lnTo>
                    <a:cubicBezTo>
                      <a:pt x="1254687" y="2578151"/>
                      <a:pt x="1258412" y="2571944"/>
                      <a:pt x="1263378" y="2570703"/>
                    </a:cubicBezTo>
                    <a:close/>
                    <a:moveTo>
                      <a:pt x="1404198" y="2220507"/>
                    </a:moveTo>
                    <a:cubicBezTo>
                      <a:pt x="1410395" y="2218025"/>
                      <a:pt x="1416591" y="2221748"/>
                      <a:pt x="1417830" y="2226712"/>
                    </a:cubicBezTo>
                    <a:cubicBezTo>
                      <a:pt x="1417830" y="2229195"/>
                      <a:pt x="1479794" y="2401711"/>
                      <a:pt x="1614874" y="2503483"/>
                    </a:cubicBezTo>
                    <a:cubicBezTo>
                      <a:pt x="1619831" y="2507206"/>
                      <a:pt x="1621070" y="2513412"/>
                      <a:pt x="1617352" y="2518376"/>
                    </a:cubicBezTo>
                    <a:cubicBezTo>
                      <a:pt x="1614874" y="2520859"/>
                      <a:pt x="1612395" y="2522100"/>
                      <a:pt x="1608678" y="2522100"/>
                    </a:cubicBezTo>
                    <a:cubicBezTo>
                      <a:pt x="1607438" y="2522100"/>
                      <a:pt x="1604960" y="2522100"/>
                      <a:pt x="1603721" y="2520859"/>
                    </a:cubicBezTo>
                    <a:cubicBezTo>
                      <a:pt x="1462444" y="2415363"/>
                      <a:pt x="1400481" y="2240365"/>
                      <a:pt x="1399241" y="2232918"/>
                    </a:cubicBezTo>
                    <a:cubicBezTo>
                      <a:pt x="1396763" y="2227954"/>
                      <a:pt x="1399241" y="2221748"/>
                      <a:pt x="1404198" y="2220507"/>
                    </a:cubicBezTo>
                    <a:close/>
                    <a:moveTo>
                      <a:pt x="597885" y="1876553"/>
                    </a:moveTo>
                    <a:cubicBezTo>
                      <a:pt x="602845" y="1875311"/>
                      <a:pt x="607805" y="1877794"/>
                      <a:pt x="610284" y="1884001"/>
                    </a:cubicBezTo>
                    <a:cubicBezTo>
                      <a:pt x="611524" y="1886484"/>
                      <a:pt x="694598" y="2129802"/>
                      <a:pt x="827268" y="2178217"/>
                    </a:cubicBezTo>
                    <a:cubicBezTo>
                      <a:pt x="833467" y="2179459"/>
                      <a:pt x="834707" y="2185666"/>
                      <a:pt x="833467" y="2191873"/>
                    </a:cubicBezTo>
                    <a:cubicBezTo>
                      <a:pt x="832227" y="2194356"/>
                      <a:pt x="827268" y="2198080"/>
                      <a:pt x="823548" y="2198080"/>
                    </a:cubicBezTo>
                    <a:cubicBezTo>
                      <a:pt x="822308" y="2198080"/>
                      <a:pt x="821068" y="2198080"/>
                      <a:pt x="819828" y="2198080"/>
                    </a:cubicBezTo>
                    <a:cubicBezTo>
                      <a:pt x="678479" y="2145940"/>
                      <a:pt x="594166" y="1900140"/>
                      <a:pt x="590446" y="1890208"/>
                    </a:cubicBezTo>
                    <a:cubicBezTo>
                      <a:pt x="589206" y="1885243"/>
                      <a:pt x="591686" y="1879036"/>
                      <a:pt x="597885" y="1876553"/>
                    </a:cubicBezTo>
                    <a:close/>
                    <a:moveTo>
                      <a:pt x="264642" y="496663"/>
                    </a:moveTo>
                    <a:cubicBezTo>
                      <a:pt x="267276" y="497594"/>
                      <a:pt x="269446" y="499457"/>
                      <a:pt x="270066" y="501942"/>
                    </a:cubicBezTo>
                    <a:cubicBezTo>
                      <a:pt x="345686" y="637335"/>
                      <a:pt x="417587" y="756581"/>
                      <a:pt x="484529" y="858437"/>
                    </a:cubicBezTo>
                    <a:cubicBezTo>
                      <a:pt x="488248" y="863406"/>
                      <a:pt x="487008" y="869616"/>
                      <a:pt x="482049" y="872101"/>
                    </a:cubicBezTo>
                    <a:cubicBezTo>
                      <a:pt x="480810" y="874585"/>
                      <a:pt x="479570" y="874585"/>
                      <a:pt x="477091" y="874585"/>
                    </a:cubicBezTo>
                    <a:cubicBezTo>
                      <a:pt x="473372" y="874585"/>
                      <a:pt x="469653" y="873343"/>
                      <a:pt x="468413" y="869616"/>
                    </a:cubicBezTo>
                    <a:cubicBezTo>
                      <a:pt x="400231" y="769003"/>
                      <a:pt x="327091" y="647272"/>
                      <a:pt x="252710" y="511879"/>
                    </a:cubicBezTo>
                    <a:cubicBezTo>
                      <a:pt x="250231" y="505668"/>
                      <a:pt x="251471" y="499457"/>
                      <a:pt x="256429" y="496973"/>
                    </a:cubicBezTo>
                    <a:cubicBezTo>
                      <a:pt x="258909" y="495731"/>
                      <a:pt x="262008" y="495731"/>
                      <a:pt x="264642" y="496663"/>
                    </a:cubicBezTo>
                    <a:close/>
                    <a:moveTo>
                      <a:pt x="5921" y="974"/>
                    </a:moveTo>
                    <a:cubicBezTo>
                      <a:pt x="10871" y="-1510"/>
                      <a:pt x="17059" y="974"/>
                      <a:pt x="19534" y="5940"/>
                    </a:cubicBezTo>
                    <a:cubicBezTo>
                      <a:pt x="19534" y="7182"/>
                      <a:pt x="82650" y="145012"/>
                      <a:pt x="176706" y="326303"/>
                    </a:cubicBezTo>
                    <a:cubicBezTo>
                      <a:pt x="179181" y="332511"/>
                      <a:pt x="176706" y="338720"/>
                      <a:pt x="172993" y="339961"/>
                    </a:cubicBezTo>
                    <a:cubicBezTo>
                      <a:pt x="170518" y="341203"/>
                      <a:pt x="169281" y="342445"/>
                      <a:pt x="168043" y="342445"/>
                    </a:cubicBezTo>
                    <a:cubicBezTo>
                      <a:pt x="163093" y="342445"/>
                      <a:pt x="160618" y="339961"/>
                      <a:pt x="158143" y="336236"/>
                    </a:cubicBezTo>
                    <a:cubicBezTo>
                      <a:pt x="64087" y="154946"/>
                      <a:pt x="970" y="15874"/>
                      <a:pt x="970" y="14632"/>
                    </a:cubicBezTo>
                    <a:cubicBezTo>
                      <a:pt x="-1505" y="9666"/>
                      <a:pt x="970" y="3457"/>
                      <a:pt x="5921" y="9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24">
                <a:extLst>
                  <a:ext uri="{FF2B5EF4-FFF2-40B4-BE49-F238E27FC236}">
                    <a16:creationId xmlns:a16="http://schemas.microsoft.com/office/drawing/2014/main" id="{F43F00B8-4275-B046-BA42-41F5249DE82E}"/>
                  </a:ext>
                </a:extLst>
              </p:cNvPr>
              <p:cNvSpPr/>
              <p:nvPr/>
            </p:nvSpPr>
            <p:spPr>
              <a:xfrm>
                <a:off x="10376813" y="10534373"/>
                <a:ext cx="3910668" cy="21559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39" h="1731">
                    <a:moveTo>
                      <a:pt x="2509" y="7"/>
                    </a:moveTo>
                    <a:cubicBezTo>
                      <a:pt x="2509" y="-8"/>
                      <a:pt x="1552" y="5"/>
                      <a:pt x="1552" y="5"/>
                    </a:cubicBezTo>
                    <a:cubicBezTo>
                      <a:pt x="1552" y="5"/>
                      <a:pt x="617" y="-8"/>
                      <a:pt x="617" y="7"/>
                    </a:cubicBezTo>
                    <a:cubicBezTo>
                      <a:pt x="617" y="7"/>
                      <a:pt x="258" y="405"/>
                      <a:pt x="0" y="1416"/>
                    </a:cubicBezTo>
                    <a:cubicBezTo>
                      <a:pt x="448" y="1589"/>
                      <a:pt x="930" y="1717"/>
                      <a:pt x="1435" y="1731"/>
                    </a:cubicBezTo>
                    <a:lnTo>
                      <a:pt x="1563" y="1237"/>
                    </a:lnTo>
                    <a:lnTo>
                      <a:pt x="1691" y="1731"/>
                    </a:lnTo>
                    <a:cubicBezTo>
                      <a:pt x="2196" y="1716"/>
                      <a:pt x="2692" y="1633"/>
                      <a:pt x="3139" y="1459"/>
                    </a:cubicBezTo>
                    <a:cubicBezTo>
                      <a:pt x="2883" y="450"/>
                      <a:pt x="2509" y="7"/>
                      <a:pt x="2509" y="7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25">
                <a:extLst>
                  <a:ext uri="{FF2B5EF4-FFF2-40B4-BE49-F238E27FC236}">
                    <a16:creationId xmlns:a16="http://schemas.microsoft.com/office/drawing/2014/main" id="{E080D769-1532-844C-B3A7-9CCD3D691D38}"/>
                  </a:ext>
                </a:extLst>
              </p:cNvPr>
              <p:cNvSpPr/>
              <p:nvPr/>
            </p:nvSpPr>
            <p:spPr>
              <a:xfrm>
                <a:off x="10364351" y="10523160"/>
                <a:ext cx="3936839" cy="21784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60" h="1749">
                    <a:moveTo>
                      <a:pt x="2527" y="16"/>
                    </a:moveTo>
                    <a:close/>
                    <a:moveTo>
                      <a:pt x="20" y="1420"/>
                    </a:moveTo>
                    <a:cubicBezTo>
                      <a:pt x="529" y="1616"/>
                      <a:pt x="994" y="1718"/>
                      <a:pt x="1439" y="1731"/>
                    </a:cubicBezTo>
                    <a:lnTo>
                      <a:pt x="1573" y="1213"/>
                    </a:lnTo>
                    <a:lnTo>
                      <a:pt x="1707" y="1731"/>
                    </a:lnTo>
                    <a:cubicBezTo>
                      <a:pt x="2239" y="1715"/>
                      <a:pt x="2720" y="1625"/>
                      <a:pt x="3140" y="1463"/>
                    </a:cubicBezTo>
                    <a:cubicBezTo>
                      <a:pt x="2893" y="497"/>
                      <a:pt x="2535" y="49"/>
                      <a:pt x="2514" y="23"/>
                    </a:cubicBezTo>
                    <a:cubicBezTo>
                      <a:pt x="2473" y="14"/>
                      <a:pt x="1926" y="16"/>
                      <a:pt x="1562" y="21"/>
                    </a:cubicBezTo>
                    <a:cubicBezTo>
                      <a:pt x="1208" y="16"/>
                      <a:pt x="672" y="14"/>
                      <a:pt x="632" y="23"/>
                    </a:cubicBezTo>
                    <a:cubicBezTo>
                      <a:pt x="613" y="45"/>
                      <a:pt x="268" y="452"/>
                      <a:pt x="20" y="1420"/>
                    </a:cubicBezTo>
                    <a:close/>
                    <a:moveTo>
                      <a:pt x="1452" y="1749"/>
                    </a:moveTo>
                    <a:lnTo>
                      <a:pt x="1445" y="1749"/>
                    </a:lnTo>
                    <a:cubicBezTo>
                      <a:pt x="994" y="1736"/>
                      <a:pt x="524" y="1632"/>
                      <a:pt x="7" y="1433"/>
                    </a:cubicBezTo>
                    <a:lnTo>
                      <a:pt x="0" y="1430"/>
                    </a:lnTo>
                    <a:lnTo>
                      <a:pt x="2" y="1423"/>
                    </a:lnTo>
                    <a:cubicBezTo>
                      <a:pt x="247" y="462"/>
                      <a:pt x="589" y="48"/>
                      <a:pt x="619" y="13"/>
                    </a:cubicBezTo>
                    <a:lnTo>
                      <a:pt x="619" y="12"/>
                    </a:lnTo>
                    <a:lnTo>
                      <a:pt x="622" y="10"/>
                    </a:lnTo>
                    <a:cubicBezTo>
                      <a:pt x="636" y="-4"/>
                      <a:pt x="1141" y="-1"/>
                      <a:pt x="1562" y="5"/>
                    </a:cubicBezTo>
                    <a:cubicBezTo>
                      <a:pt x="1994" y="-1"/>
                      <a:pt x="2510" y="-4"/>
                      <a:pt x="2525" y="10"/>
                    </a:cubicBezTo>
                    <a:lnTo>
                      <a:pt x="2527" y="13"/>
                    </a:lnTo>
                    <a:cubicBezTo>
                      <a:pt x="2556" y="48"/>
                      <a:pt x="2912" y="502"/>
                      <a:pt x="3158" y="1467"/>
                    </a:cubicBezTo>
                    <a:lnTo>
                      <a:pt x="3160" y="1473"/>
                    </a:lnTo>
                    <a:lnTo>
                      <a:pt x="3152" y="1476"/>
                    </a:lnTo>
                    <a:cubicBezTo>
                      <a:pt x="2728" y="1641"/>
                      <a:pt x="2240" y="1733"/>
                      <a:pt x="1701" y="1749"/>
                    </a:cubicBezTo>
                    <a:lnTo>
                      <a:pt x="1695" y="1749"/>
                    </a:lnTo>
                    <a:lnTo>
                      <a:pt x="1573" y="1279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26">
                <a:extLst>
                  <a:ext uri="{FF2B5EF4-FFF2-40B4-BE49-F238E27FC236}">
                    <a16:creationId xmlns:a16="http://schemas.microsoft.com/office/drawing/2014/main" id="{045AE805-CF03-8D47-A299-CA6266CE50A1}"/>
                  </a:ext>
                </a:extLst>
              </p:cNvPr>
              <p:cNvSpPr/>
              <p:nvPr/>
            </p:nvSpPr>
            <p:spPr>
              <a:xfrm>
                <a:off x="11037315" y="10534373"/>
                <a:ext cx="2568479" cy="510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2" h="411">
                    <a:moveTo>
                      <a:pt x="1017" y="411"/>
                    </a:moveTo>
                    <a:cubicBezTo>
                      <a:pt x="1471" y="411"/>
                      <a:pt x="1874" y="302"/>
                      <a:pt x="2062" y="123"/>
                    </a:cubicBezTo>
                    <a:cubicBezTo>
                      <a:pt x="2011" y="44"/>
                      <a:pt x="1979" y="7"/>
                      <a:pt x="1979" y="7"/>
                    </a:cubicBezTo>
                    <a:cubicBezTo>
                      <a:pt x="1979" y="-8"/>
                      <a:pt x="1022" y="5"/>
                      <a:pt x="1022" y="5"/>
                    </a:cubicBezTo>
                    <a:cubicBezTo>
                      <a:pt x="1022" y="5"/>
                      <a:pt x="87" y="-8"/>
                      <a:pt x="87" y="7"/>
                    </a:cubicBezTo>
                    <a:cubicBezTo>
                      <a:pt x="87" y="7"/>
                      <a:pt x="54" y="47"/>
                      <a:pt x="0" y="129"/>
                    </a:cubicBezTo>
                    <a:cubicBezTo>
                      <a:pt x="191" y="305"/>
                      <a:pt x="569" y="411"/>
                      <a:pt x="1017" y="41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27">
                <a:extLst>
                  <a:ext uri="{FF2B5EF4-FFF2-40B4-BE49-F238E27FC236}">
                    <a16:creationId xmlns:a16="http://schemas.microsoft.com/office/drawing/2014/main" id="{3244CC1E-A2E5-F647-8A1F-9B24D83AC1EF}"/>
                  </a:ext>
                </a:extLst>
              </p:cNvPr>
              <p:cNvSpPr/>
              <p:nvPr/>
            </p:nvSpPr>
            <p:spPr>
              <a:xfrm>
                <a:off x="11023607" y="10523160"/>
                <a:ext cx="2595896" cy="533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84" h="429">
                    <a:moveTo>
                      <a:pt x="22" y="137"/>
                    </a:moveTo>
                    <a:cubicBezTo>
                      <a:pt x="214" y="309"/>
                      <a:pt x="590" y="412"/>
                      <a:pt x="1028" y="412"/>
                    </a:cubicBezTo>
                    <a:cubicBezTo>
                      <a:pt x="1479" y="412"/>
                      <a:pt x="1874" y="304"/>
                      <a:pt x="2063" y="131"/>
                    </a:cubicBezTo>
                    <a:cubicBezTo>
                      <a:pt x="2019" y="65"/>
                      <a:pt x="1991" y="29"/>
                      <a:pt x="1985" y="23"/>
                    </a:cubicBezTo>
                    <a:cubicBezTo>
                      <a:pt x="1944" y="14"/>
                      <a:pt x="1397" y="16"/>
                      <a:pt x="1033" y="21"/>
                    </a:cubicBezTo>
                    <a:cubicBezTo>
                      <a:pt x="679" y="16"/>
                      <a:pt x="144" y="14"/>
                      <a:pt x="104" y="23"/>
                    </a:cubicBezTo>
                    <a:cubicBezTo>
                      <a:pt x="98" y="29"/>
                      <a:pt x="67" y="67"/>
                      <a:pt x="22" y="137"/>
                    </a:cubicBezTo>
                    <a:close/>
                    <a:moveTo>
                      <a:pt x="1028" y="429"/>
                    </a:moveTo>
                    <a:cubicBezTo>
                      <a:pt x="581" y="429"/>
                      <a:pt x="199" y="322"/>
                      <a:pt x="5" y="144"/>
                    </a:cubicBezTo>
                    <a:lnTo>
                      <a:pt x="0" y="140"/>
                    </a:lnTo>
                    <a:lnTo>
                      <a:pt x="4" y="134"/>
                    </a:lnTo>
                    <a:cubicBezTo>
                      <a:pt x="51" y="62"/>
                      <a:pt x="82" y="23"/>
                      <a:pt x="90" y="13"/>
                    </a:cubicBezTo>
                    <a:lnTo>
                      <a:pt x="90" y="12"/>
                    </a:lnTo>
                    <a:lnTo>
                      <a:pt x="93" y="10"/>
                    </a:lnTo>
                    <a:cubicBezTo>
                      <a:pt x="107" y="-4"/>
                      <a:pt x="612" y="-1"/>
                      <a:pt x="1033" y="5"/>
                    </a:cubicBezTo>
                    <a:cubicBezTo>
                      <a:pt x="1465" y="-1"/>
                      <a:pt x="1981" y="-4"/>
                      <a:pt x="1996" y="10"/>
                    </a:cubicBezTo>
                    <a:lnTo>
                      <a:pt x="1998" y="13"/>
                    </a:lnTo>
                    <a:cubicBezTo>
                      <a:pt x="2006" y="22"/>
                      <a:pt x="2036" y="59"/>
                      <a:pt x="2080" y="128"/>
                    </a:cubicBezTo>
                    <a:lnTo>
                      <a:pt x="2084" y="133"/>
                    </a:lnTo>
                    <a:lnTo>
                      <a:pt x="2079" y="138"/>
                    </a:lnTo>
                    <a:cubicBezTo>
                      <a:pt x="1890" y="317"/>
                      <a:pt x="1487" y="429"/>
                      <a:pt x="1028" y="42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28">
                <a:extLst>
                  <a:ext uri="{FF2B5EF4-FFF2-40B4-BE49-F238E27FC236}">
                    <a16:creationId xmlns:a16="http://schemas.microsoft.com/office/drawing/2014/main" id="{F147270F-1EA5-7441-9C9A-027BF9FFB659}"/>
                  </a:ext>
                </a:extLst>
              </p:cNvPr>
              <p:cNvSpPr/>
              <p:nvPr/>
            </p:nvSpPr>
            <p:spPr>
              <a:xfrm>
                <a:off x="10972511" y="10778637"/>
                <a:ext cx="2679393" cy="4000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1" h="322">
                    <a:moveTo>
                      <a:pt x="2099" y="42"/>
                    </a:moveTo>
                    <a:cubicBezTo>
                      <a:pt x="2096" y="42"/>
                      <a:pt x="2093" y="40"/>
                      <a:pt x="2091" y="38"/>
                    </a:cubicBezTo>
                    <a:cubicBezTo>
                      <a:pt x="2089" y="34"/>
                      <a:pt x="2090" y="29"/>
                      <a:pt x="2095" y="26"/>
                    </a:cubicBezTo>
                    <a:cubicBezTo>
                      <a:pt x="2109" y="18"/>
                      <a:pt x="2124" y="10"/>
                      <a:pt x="2137" y="1"/>
                    </a:cubicBezTo>
                    <a:cubicBezTo>
                      <a:pt x="2142" y="-1"/>
                      <a:pt x="2147" y="0"/>
                      <a:pt x="2149" y="4"/>
                    </a:cubicBezTo>
                    <a:cubicBezTo>
                      <a:pt x="2152" y="8"/>
                      <a:pt x="2150" y="13"/>
                      <a:pt x="2146" y="16"/>
                    </a:cubicBezTo>
                    <a:cubicBezTo>
                      <a:pt x="2132" y="24"/>
                      <a:pt x="2117" y="33"/>
                      <a:pt x="2103" y="41"/>
                    </a:cubicBezTo>
                    <a:cubicBezTo>
                      <a:pt x="2101" y="41"/>
                      <a:pt x="2100" y="42"/>
                      <a:pt x="2099" y="42"/>
                    </a:cubicBezTo>
                    <a:close/>
                    <a:moveTo>
                      <a:pt x="50" y="56"/>
                    </a:moveTo>
                    <a:cubicBezTo>
                      <a:pt x="49" y="56"/>
                      <a:pt x="48" y="56"/>
                      <a:pt x="47" y="55"/>
                    </a:cubicBezTo>
                    <a:cubicBezTo>
                      <a:pt x="18" y="39"/>
                      <a:pt x="4" y="29"/>
                      <a:pt x="3" y="29"/>
                    </a:cubicBezTo>
                    <a:cubicBezTo>
                      <a:pt x="0" y="26"/>
                      <a:pt x="-2" y="21"/>
                      <a:pt x="1" y="17"/>
                    </a:cubicBezTo>
                    <a:cubicBezTo>
                      <a:pt x="4" y="13"/>
                      <a:pt x="9" y="12"/>
                      <a:pt x="12" y="15"/>
                    </a:cubicBezTo>
                    <a:cubicBezTo>
                      <a:pt x="13" y="15"/>
                      <a:pt x="28" y="24"/>
                      <a:pt x="54" y="40"/>
                    </a:cubicBezTo>
                    <a:cubicBezTo>
                      <a:pt x="59" y="43"/>
                      <a:pt x="60" y="47"/>
                      <a:pt x="58" y="52"/>
                    </a:cubicBezTo>
                    <a:cubicBezTo>
                      <a:pt x="56" y="54"/>
                      <a:pt x="53" y="56"/>
                      <a:pt x="50" y="56"/>
                    </a:cubicBezTo>
                    <a:close/>
                    <a:moveTo>
                      <a:pt x="2011" y="89"/>
                    </a:moveTo>
                    <a:cubicBezTo>
                      <a:pt x="2008" y="89"/>
                      <a:pt x="2005" y="87"/>
                      <a:pt x="2004" y="85"/>
                    </a:cubicBezTo>
                    <a:cubicBezTo>
                      <a:pt x="2002" y="81"/>
                      <a:pt x="2003" y="76"/>
                      <a:pt x="2007" y="73"/>
                    </a:cubicBezTo>
                    <a:cubicBezTo>
                      <a:pt x="2022" y="66"/>
                      <a:pt x="2037" y="59"/>
                      <a:pt x="2051" y="51"/>
                    </a:cubicBezTo>
                    <a:cubicBezTo>
                      <a:pt x="2056" y="48"/>
                      <a:pt x="2061" y="50"/>
                      <a:pt x="2062" y="54"/>
                    </a:cubicBezTo>
                    <a:cubicBezTo>
                      <a:pt x="2065" y="58"/>
                      <a:pt x="2063" y="63"/>
                      <a:pt x="2059" y="65"/>
                    </a:cubicBezTo>
                    <a:cubicBezTo>
                      <a:pt x="2044" y="73"/>
                      <a:pt x="2030" y="81"/>
                      <a:pt x="2015" y="89"/>
                    </a:cubicBezTo>
                    <a:cubicBezTo>
                      <a:pt x="2014" y="89"/>
                      <a:pt x="2012" y="89"/>
                      <a:pt x="2011" y="89"/>
                    </a:cubicBezTo>
                    <a:close/>
                    <a:moveTo>
                      <a:pt x="138" y="103"/>
                    </a:moveTo>
                    <a:cubicBezTo>
                      <a:pt x="137" y="103"/>
                      <a:pt x="136" y="103"/>
                      <a:pt x="134" y="102"/>
                    </a:cubicBezTo>
                    <a:cubicBezTo>
                      <a:pt x="119" y="94"/>
                      <a:pt x="103" y="86"/>
                      <a:pt x="90" y="80"/>
                    </a:cubicBezTo>
                    <a:cubicBezTo>
                      <a:pt x="86" y="77"/>
                      <a:pt x="85" y="72"/>
                      <a:pt x="87" y="68"/>
                    </a:cubicBezTo>
                    <a:cubicBezTo>
                      <a:pt x="89" y="64"/>
                      <a:pt x="94" y="62"/>
                      <a:pt x="98" y="65"/>
                    </a:cubicBezTo>
                    <a:cubicBezTo>
                      <a:pt x="111" y="71"/>
                      <a:pt x="126" y="80"/>
                      <a:pt x="142" y="87"/>
                    </a:cubicBezTo>
                    <a:cubicBezTo>
                      <a:pt x="146" y="89"/>
                      <a:pt x="148" y="94"/>
                      <a:pt x="146" y="98"/>
                    </a:cubicBezTo>
                    <a:cubicBezTo>
                      <a:pt x="144" y="102"/>
                      <a:pt x="141" y="103"/>
                      <a:pt x="138" y="103"/>
                    </a:cubicBezTo>
                    <a:close/>
                    <a:moveTo>
                      <a:pt x="1922" y="133"/>
                    </a:moveTo>
                    <a:cubicBezTo>
                      <a:pt x="1918" y="133"/>
                      <a:pt x="1916" y="131"/>
                      <a:pt x="1914" y="128"/>
                    </a:cubicBezTo>
                    <a:cubicBezTo>
                      <a:pt x="1912" y="124"/>
                      <a:pt x="1914" y="119"/>
                      <a:pt x="1918" y="117"/>
                    </a:cubicBezTo>
                    <a:cubicBezTo>
                      <a:pt x="1933" y="110"/>
                      <a:pt x="1948" y="103"/>
                      <a:pt x="1963" y="96"/>
                    </a:cubicBezTo>
                    <a:cubicBezTo>
                      <a:pt x="1967" y="93"/>
                      <a:pt x="1972" y="95"/>
                      <a:pt x="1974" y="99"/>
                    </a:cubicBezTo>
                    <a:cubicBezTo>
                      <a:pt x="1976" y="104"/>
                      <a:pt x="1974" y="109"/>
                      <a:pt x="1970" y="110"/>
                    </a:cubicBezTo>
                    <a:cubicBezTo>
                      <a:pt x="1955" y="118"/>
                      <a:pt x="1940" y="125"/>
                      <a:pt x="1925" y="132"/>
                    </a:cubicBezTo>
                    <a:cubicBezTo>
                      <a:pt x="1924" y="133"/>
                      <a:pt x="1923" y="133"/>
                      <a:pt x="1922" y="133"/>
                    </a:cubicBezTo>
                    <a:close/>
                    <a:moveTo>
                      <a:pt x="229" y="145"/>
                    </a:moveTo>
                    <a:cubicBezTo>
                      <a:pt x="228" y="145"/>
                      <a:pt x="227" y="145"/>
                      <a:pt x="226" y="144"/>
                    </a:cubicBezTo>
                    <a:cubicBezTo>
                      <a:pt x="210" y="138"/>
                      <a:pt x="195" y="131"/>
                      <a:pt x="180" y="124"/>
                    </a:cubicBezTo>
                    <a:cubicBezTo>
                      <a:pt x="176" y="122"/>
                      <a:pt x="174" y="117"/>
                      <a:pt x="176" y="113"/>
                    </a:cubicBezTo>
                    <a:cubicBezTo>
                      <a:pt x="178" y="109"/>
                      <a:pt x="183" y="107"/>
                      <a:pt x="187" y="109"/>
                    </a:cubicBezTo>
                    <a:cubicBezTo>
                      <a:pt x="201" y="115"/>
                      <a:pt x="217" y="122"/>
                      <a:pt x="232" y="129"/>
                    </a:cubicBezTo>
                    <a:cubicBezTo>
                      <a:pt x="237" y="131"/>
                      <a:pt x="239" y="136"/>
                      <a:pt x="237" y="140"/>
                    </a:cubicBezTo>
                    <a:cubicBezTo>
                      <a:pt x="235" y="143"/>
                      <a:pt x="232" y="145"/>
                      <a:pt x="229" y="145"/>
                    </a:cubicBezTo>
                    <a:close/>
                    <a:moveTo>
                      <a:pt x="1830" y="172"/>
                    </a:moveTo>
                    <a:cubicBezTo>
                      <a:pt x="1827" y="172"/>
                      <a:pt x="1824" y="171"/>
                      <a:pt x="1822" y="167"/>
                    </a:cubicBezTo>
                    <a:cubicBezTo>
                      <a:pt x="1821" y="162"/>
                      <a:pt x="1822" y="158"/>
                      <a:pt x="1827" y="156"/>
                    </a:cubicBezTo>
                    <a:cubicBezTo>
                      <a:pt x="1842" y="150"/>
                      <a:pt x="1857" y="144"/>
                      <a:pt x="1873" y="137"/>
                    </a:cubicBezTo>
                    <a:cubicBezTo>
                      <a:pt x="1877" y="135"/>
                      <a:pt x="1882" y="138"/>
                      <a:pt x="1884" y="142"/>
                    </a:cubicBezTo>
                    <a:cubicBezTo>
                      <a:pt x="1885" y="145"/>
                      <a:pt x="1884" y="150"/>
                      <a:pt x="1879" y="152"/>
                    </a:cubicBezTo>
                    <a:cubicBezTo>
                      <a:pt x="1864" y="159"/>
                      <a:pt x="1848" y="166"/>
                      <a:pt x="1833" y="172"/>
                    </a:cubicBezTo>
                    <a:cubicBezTo>
                      <a:pt x="1832" y="172"/>
                      <a:pt x="1831" y="172"/>
                      <a:pt x="1830" y="172"/>
                    </a:cubicBezTo>
                    <a:close/>
                    <a:moveTo>
                      <a:pt x="321" y="183"/>
                    </a:moveTo>
                    <a:cubicBezTo>
                      <a:pt x="321" y="183"/>
                      <a:pt x="319" y="183"/>
                      <a:pt x="318" y="182"/>
                    </a:cubicBezTo>
                    <a:cubicBezTo>
                      <a:pt x="302" y="176"/>
                      <a:pt x="287" y="170"/>
                      <a:pt x="271" y="164"/>
                    </a:cubicBezTo>
                    <a:cubicBezTo>
                      <a:pt x="267" y="162"/>
                      <a:pt x="265" y="157"/>
                      <a:pt x="267" y="153"/>
                    </a:cubicBezTo>
                    <a:cubicBezTo>
                      <a:pt x="269" y="149"/>
                      <a:pt x="274" y="147"/>
                      <a:pt x="278" y="149"/>
                    </a:cubicBezTo>
                    <a:cubicBezTo>
                      <a:pt x="293" y="155"/>
                      <a:pt x="308" y="161"/>
                      <a:pt x="324" y="167"/>
                    </a:cubicBezTo>
                    <a:cubicBezTo>
                      <a:pt x="328" y="168"/>
                      <a:pt x="331" y="173"/>
                      <a:pt x="329" y="177"/>
                    </a:cubicBezTo>
                    <a:cubicBezTo>
                      <a:pt x="328" y="181"/>
                      <a:pt x="325" y="183"/>
                      <a:pt x="321" y="183"/>
                    </a:cubicBezTo>
                    <a:close/>
                    <a:moveTo>
                      <a:pt x="1737" y="208"/>
                    </a:moveTo>
                    <a:cubicBezTo>
                      <a:pt x="1733" y="208"/>
                      <a:pt x="1730" y="206"/>
                      <a:pt x="1729" y="202"/>
                    </a:cubicBezTo>
                    <a:cubicBezTo>
                      <a:pt x="1727" y="197"/>
                      <a:pt x="1729" y="193"/>
                      <a:pt x="1734" y="191"/>
                    </a:cubicBezTo>
                    <a:cubicBezTo>
                      <a:pt x="1750" y="186"/>
                      <a:pt x="1765" y="180"/>
                      <a:pt x="1780" y="174"/>
                    </a:cubicBezTo>
                    <a:cubicBezTo>
                      <a:pt x="1785" y="173"/>
                      <a:pt x="1790" y="175"/>
                      <a:pt x="1791" y="179"/>
                    </a:cubicBezTo>
                    <a:cubicBezTo>
                      <a:pt x="1793" y="183"/>
                      <a:pt x="1791" y="188"/>
                      <a:pt x="1786" y="190"/>
                    </a:cubicBezTo>
                    <a:cubicBezTo>
                      <a:pt x="1770" y="196"/>
                      <a:pt x="1755" y="202"/>
                      <a:pt x="1739" y="207"/>
                    </a:cubicBezTo>
                    <a:cubicBezTo>
                      <a:pt x="1739" y="207"/>
                      <a:pt x="1738" y="208"/>
                      <a:pt x="1737" y="208"/>
                    </a:cubicBezTo>
                    <a:close/>
                    <a:moveTo>
                      <a:pt x="415" y="216"/>
                    </a:moveTo>
                    <a:lnTo>
                      <a:pt x="413" y="216"/>
                    </a:lnTo>
                    <a:cubicBezTo>
                      <a:pt x="396" y="210"/>
                      <a:pt x="380" y="205"/>
                      <a:pt x="365" y="199"/>
                    </a:cubicBezTo>
                    <a:cubicBezTo>
                      <a:pt x="361" y="198"/>
                      <a:pt x="358" y="193"/>
                      <a:pt x="360" y="189"/>
                    </a:cubicBezTo>
                    <a:cubicBezTo>
                      <a:pt x="362" y="185"/>
                      <a:pt x="366" y="182"/>
                      <a:pt x="371" y="184"/>
                    </a:cubicBezTo>
                    <a:cubicBezTo>
                      <a:pt x="386" y="190"/>
                      <a:pt x="402" y="194"/>
                      <a:pt x="418" y="200"/>
                    </a:cubicBezTo>
                    <a:cubicBezTo>
                      <a:pt x="422" y="201"/>
                      <a:pt x="425" y="206"/>
                      <a:pt x="423" y="210"/>
                    </a:cubicBezTo>
                    <a:cubicBezTo>
                      <a:pt x="422" y="214"/>
                      <a:pt x="419" y="216"/>
                      <a:pt x="415" y="216"/>
                    </a:cubicBezTo>
                    <a:close/>
                    <a:moveTo>
                      <a:pt x="1642" y="238"/>
                    </a:moveTo>
                    <a:cubicBezTo>
                      <a:pt x="1638" y="238"/>
                      <a:pt x="1635" y="236"/>
                      <a:pt x="1634" y="232"/>
                    </a:cubicBezTo>
                    <a:cubicBezTo>
                      <a:pt x="1633" y="228"/>
                      <a:pt x="1635" y="223"/>
                      <a:pt x="1640" y="222"/>
                    </a:cubicBezTo>
                    <a:cubicBezTo>
                      <a:pt x="1655" y="218"/>
                      <a:pt x="1671" y="213"/>
                      <a:pt x="1687" y="207"/>
                    </a:cubicBezTo>
                    <a:cubicBezTo>
                      <a:pt x="1691" y="206"/>
                      <a:pt x="1696" y="208"/>
                      <a:pt x="1697" y="213"/>
                    </a:cubicBezTo>
                    <a:cubicBezTo>
                      <a:pt x="1699" y="217"/>
                      <a:pt x="1696" y="222"/>
                      <a:pt x="1692" y="223"/>
                    </a:cubicBezTo>
                    <a:cubicBezTo>
                      <a:pt x="1676" y="228"/>
                      <a:pt x="1660" y="234"/>
                      <a:pt x="1644" y="238"/>
                    </a:cubicBezTo>
                    <a:cubicBezTo>
                      <a:pt x="1643" y="238"/>
                      <a:pt x="1643" y="238"/>
                      <a:pt x="1642" y="238"/>
                    </a:cubicBezTo>
                    <a:close/>
                    <a:moveTo>
                      <a:pt x="511" y="245"/>
                    </a:moveTo>
                    <a:cubicBezTo>
                      <a:pt x="510" y="245"/>
                      <a:pt x="510" y="245"/>
                      <a:pt x="508" y="245"/>
                    </a:cubicBezTo>
                    <a:cubicBezTo>
                      <a:pt x="492" y="240"/>
                      <a:pt x="476" y="235"/>
                      <a:pt x="460" y="231"/>
                    </a:cubicBezTo>
                    <a:cubicBezTo>
                      <a:pt x="456" y="229"/>
                      <a:pt x="454" y="225"/>
                      <a:pt x="455" y="221"/>
                    </a:cubicBezTo>
                    <a:cubicBezTo>
                      <a:pt x="456" y="216"/>
                      <a:pt x="460" y="213"/>
                      <a:pt x="465" y="215"/>
                    </a:cubicBezTo>
                    <a:cubicBezTo>
                      <a:pt x="481" y="219"/>
                      <a:pt x="497" y="224"/>
                      <a:pt x="513" y="229"/>
                    </a:cubicBezTo>
                    <a:cubicBezTo>
                      <a:pt x="517" y="230"/>
                      <a:pt x="520" y="235"/>
                      <a:pt x="519" y="239"/>
                    </a:cubicBezTo>
                    <a:cubicBezTo>
                      <a:pt x="517" y="243"/>
                      <a:pt x="514" y="245"/>
                      <a:pt x="511" y="245"/>
                    </a:cubicBezTo>
                    <a:close/>
                    <a:moveTo>
                      <a:pt x="1545" y="265"/>
                    </a:moveTo>
                    <a:cubicBezTo>
                      <a:pt x="1542" y="265"/>
                      <a:pt x="1539" y="262"/>
                      <a:pt x="1538" y="258"/>
                    </a:cubicBezTo>
                    <a:cubicBezTo>
                      <a:pt x="1536" y="254"/>
                      <a:pt x="1539" y="249"/>
                      <a:pt x="1544" y="248"/>
                    </a:cubicBezTo>
                    <a:cubicBezTo>
                      <a:pt x="1560" y="244"/>
                      <a:pt x="1575" y="240"/>
                      <a:pt x="1592" y="236"/>
                    </a:cubicBezTo>
                    <a:cubicBezTo>
                      <a:pt x="1596" y="235"/>
                      <a:pt x="1601" y="237"/>
                      <a:pt x="1602" y="241"/>
                    </a:cubicBezTo>
                    <a:cubicBezTo>
                      <a:pt x="1603" y="246"/>
                      <a:pt x="1601" y="251"/>
                      <a:pt x="1596" y="252"/>
                    </a:cubicBezTo>
                    <a:cubicBezTo>
                      <a:pt x="1580" y="256"/>
                      <a:pt x="1564" y="260"/>
                      <a:pt x="1548" y="264"/>
                    </a:cubicBezTo>
                    <a:cubicBezTo>
                      <a:pt x="1547" y="264"/>
                      <a:pt x="1546" y="265"/>
                      <a:pt x="1545" y="265"/>
                    </a:cubicBezTo>
                    <a:close/>
                    <a:moveTo>
                      <a:pt x="607" y="270"/>
                    </a:moveTo>
                    <a:cubicBezTo>
                      <a:pt x="607" y="270"/>
                      <a:pt x="606" y="270"/>
                      <a:pt x="605" y="270"/>
                    </a:cubicBezTo>
                    <a:cubicBezTo>
                      <a:pt x="589" y="265"/>
                      <a:pt x="573" y="262"/>
                      <a:pt x="557" y="257"/>
                    </a:cubicBezTo>
                    <a:cubicBezTo>
                      <a:pt x="552" y="257"/>
                      <a:pt x="550" y="252"/>
                      <a:pt x="551" y="248"/>
                    </a:cubicBezTo>
                    <a:cubicBezTo>
                      <a:pt x="552" y="243"/>
                      <a:pt x="557" y="240"/>
                      <a:pt x="561" y="241"/>
                    </a:cubicBezTo>
                    <a:cubicBezTo>
                      <a:pt x="577" y="246"/>
                      <a:pt x="593" y="249"/>
                      <a:pt x="609" y="253"/>
                    </a:cubicBezTo>
                    <a:cubicBezTo>
                      <a:pt x="614" y="254"/>
                      <a:pt x="616" y="259"/>
                      <a:pt x="615" y="263"/>
                    </a:cubicBezTo>
                    <a:cubicBezTo>
                      <a:pt x="615" y="267"/>
                      <a:pt x="611" y="270"/>
                      <a:pt x="607" y="270"/>
                    </a:cubicBezTo>
                    <a:close/>
                    <a:moveTo>
                      <a:pt x="1448" y="286"/>
                    </a:moveTo>
                    <a:cubicBezTo>
                      <a:pt x="1445" y="286"/>
                      <a:pt x="1441" y="283"/>
                      <a:pt x="1440" y="279"/>
                    </a:cubicBezTo>
                    <a:cubicBezTo>
                      <a:pt x="1440" y="275"/>
                      <a:pt x="1442" y="270"/>
                      <a:pt x="1447" y="270"/>
                    </a:cubicBezTo>
                    <a:cubicBezTo>
                      <a:pt x="1463" y="266"/>
                      <a:pt x="1480" y="263"/>
                      <a:pt x="1495" y="259"/>
                    </a:cubicBezTo>
                    <a:cubicBezTo>
                      <a:pt x="1500" y="259"/>
                      <a:pt x="1505" y="261"/>
                      <a:pt x="1505" y="266"/>
                    </a:cubicBezTo>
                    <a:cubicBezTo>
                      <a:pt x="1506" y="270"/>
                      <a:pt x="1503" y="275"/>
                      <a:pt x="1499" y="276"/>
                    </a:cubicBezTo>
                    <a:cubicBezTo>
                      <a:pt x="1482" y="279"/>
                      <a:pt x="1466" y="282"/>
                      <a:pt x="1450" y="286"/>
                    </a:cubicBezTo>
                    <a:cubicBezTo>
                      <a:pt x="1449" y="286"/>
                      <a:pt x="1449" y="286"/>
                      <a:pt x="1448" y="286"/>
                    </a:cubicBezTo>
                    <a:close/>
                    <a:moveTo>
                      <a:pt x="705" y="290"/>
                    </a:moveTo>
                    <a:cubicBezTo>
                      <a:pt x="705" y="290"/>
                      <a:pt x="704" y="290"/>
                      <a:pt x="703" y="289"/>
                    </a:cubicBezTo>
                    <a:cubicBezTo>
                      <a:pt x="687" y="287"/>
                      <a:pt x="670" y="283"/>
                      <a:pt x="654" y="280"/>
                    </a:cubicBezTo>
                    <a:cubicBezTo>
                      <a:pt x="650" y="279"/>
                      <a:pt x="647" y="275"/>
                      <a:pt x="648" y="270"/>
                    </a:cubicBezTo>
                    <a:cubicBezTo>
                      <a:pt x="649" y="266"/>
                      <a:pt x="653" y="263"/>
                      <a:pt x="657" y="264"/>
                    </a:cubicBezTo>
                    <a:cubicBezTo>
                      <a:pt x="674" y="267"/>
                      <a:pt x="690" y="270"/>
                      <a:pt x="706" y="273"/>
                    </a:cubicBezTo>
                    <a:cubicBezTo>
                      <a:pt x="711" y="274"/>
                      <a:pt x="714" y="278"/>
                      <a:pt x="713" y="282"/>
                    </a:cubicBezTo>
                    <a:cubicBezTo>
                      <a:pt x="712" y="287"/>
                      <a:pt x="709" y="290"/>
                      <a:pt x="705" y="290"/>
                    </a:cubicBezTo>
                    <a:close/>
                    <a:moveTo>
                      <a:pt x="1350" y="303"/>
                    </a:moveTo>
                    <a:cubicBezTo>
                      <a:pt x="1346" y="303"/>
                      <a:pt x="1343" y="300"/>
                      <a:pt x="1342" y="295"/>
                    </a:cubicBezTo>
                    <a:cubicBezTo>
                      <a:pt x="1341" y="291"/>
                      <a:pt x="1344" y="287"/>
                      <a:pt x="1349" y="286"/>
                    </a:cubicBezTo>
                    <a:cubicBezTo>
                      <a:pt x="1365" y="284"/>
                      <a:pt x="1382" y="281"/>
                      <a:pt x="1398" y="278"/>
                    </a:cubicBezTo>
                    <a:cubicBezTo>
                      <a:pt x="1402" y="277"/>
                      <a:pt x="1407" y="281"/>
                      <a:pt x="1407" y="285"/>
                    </a:cubicBezTo>
                    <a:cubicBezTo>
                      <a:pt x="1408" y="290"/>
                      <a:pt x="1406" y="294"/>
                      <a:pt x="1401" y="295"/>
                    </a:cubicBezTo>
                    <a:cubicBezTo>
                      <a:pt x="1384" y="297"/>
                      <a:pt x="1367" y="300"/>
                      <a:pt x="1351" y="302"/>
                    </a:cubicBezTo>
                    <a:cubicBezTo>
                      <a:pt x="1351" y="303"/>
                      <a:pt x="1350" y="303"/>
                      <a:pt x="1350" y="303"/>
                    </a:cubicBezTo>
                    <a:close/>
                    <a:moveTo>
                      <a:pt x="804" y="305"/>
                    </a:moveTo>
                    <a:cubicBezTo>
                      <a:pt x="803" y="305"/>
                      <a:pt x="803" y="305"/>
                      <a:pt x="803" y="305"/>
                    </a:cubicBezTo>
                    <a:cubicBezTo>
                      <a:pt x="786" y="303"/>
                      <a:pt x="769" y="300"/>
                      <a:pt x="753" y="298"/>
                    </a:cubicBezTo>
                    <a:cubicBezTo>
                      <a:pt x="748" y="297"/>
                      <a:pt x="746" y="293"/>
                      <a:pt x="746" y="288"/>
                    </a:cubicBezTo>
                    <a:cubicBezTo>
                      <a:pt x="747" y="284"/>
                      <a:pt x="751" y="281"/>
                      <a:pt x="755" y="281"/>
                    </a:cubicBezTo>
                    <a:cubicBezTo>
                      <a:pt x="772" y="284"/>
                      <a:pt x="788" y="286"/>
                      <a:pt x="805" y="288"/>
                    </a:cubicBezTo>
                    <a:cubicBezTo>
                      <a:pt x="809" y="289"/>
                      <a:pt x="812" y="293"/>
                      <a:pt x="811" y="298"/>
                    </a:cubicBezTo>
                    <a:cubicBezTo>
                      <a:pt x="811" y="302"/>
                      <a:pt x="808" y="305"/>
                      <a:pt x="804" y="305"/>
                    </a:cubicBezTo>
                    <a:close/>
                    <a:moveTo>
                      <a:pt x="1251" y="314"/>
                    </a:moveTo>
                    <a:cubicBezTo>
                      <a:pt x="1247" y="314"/>
                      <a:pt x="1243" y="311"/>
                      <a:pt x="1243" y="306"/>
                    </a:cubicBezTo>
                    <a:cubicBezTo>
                      <a:pt x="1242" y="302"/>
                      <a:pt x="1246" y="298"/>
                      <a:pt x="1250" y="297"/>
                    </a:cubicBezTo>
                    <a:cubicBezTo>
                      <a:pt x="1267" y="296"/>
                      <a:pt x="1283" y="294"/>
                      <a:pt x="1299" y="292"/>
                    </a:cubicBezTo>
                    <a:cubicBezTo>
                      <a:pt x="1304" y="292"/>
                      <a:pt x="1308" y="295"/>
                      <a:pt x="1309" y="300"/>
                    </a:cubicBezTo>
                    <a:cubicBezTo>
                      <a:pt x="1309" y="304"/>
                      <a:pt x="1306" y="308"/>
                      <a:pt x="1302" y="309"/>
                    </a:cubicBezTo>
                    <a:cubicBezTo>
                      <a:pt x="1285" y="311"/>
                      <a:pt x="1268" y="312"/>
                      <a:pt x="1252" y="314"/>
                    </a:cubicBezTo>
                    <a:cubicBezTo>
                      <a:pt x="1251" y="314"/>
                      <a:pt x="1251" y="314"/>
                      <a:pt x="1251" y="314"/>
                    </a:cubicBezTo>
                    <a:close/>
                    <a:moveTo>
                      <a:pt x="903" y="316"/>
                    </a:moveTo>
                    <a:lnTo>
                      <a:pt x="902" y="316"/>
                    </a:lnTo>
                    <a:cubicBezTo>
                      <a:pt x="885" y="314"/>
                      <a:pt x="868" y="312"/>
                      <a:pt x="852" y="311"/>
                    </a:cubicBezTo>
                    <a:cubicBezTo>
                      <a:pt x="848" y="310"/>
                      <a:pt x="844" y="306"/>
                      <a:pt x="845" y="301"/>
                    </a:cubicBezTo>
                    <a:cubicBezTo>
                      <a:pt x="845" y="297"/>
                      <a:pt x="850" y="293"/>
                      <a:pt x="854" y="294"/>
                    </a:cubicBezTo>
                    <a:cubicBezTo>
                      <a:pt x="870" y="296"/>
                      <a:pt x="887" y="298"/>
                      <a:pt x="903" y="299"/>
                    </a:cubicBezTo>
                    <a:cubicBezTo>
                      <a:pt x="908" y="299"/>
                      <a:pt x="911" y="303"/>
                      <a:pt x="911" y="308"/>
                    </a:cubicBezTo>
                    <a:cubicBezTo>
                      <a:pt x="911" y="312"/>
                      <a:pt x="907" y="316"/>
                      <a:pt x="903" y="316"/>
                    </a:cubicBezTo>
                    <a:close/>
                    <a:moveTo>
                      <a:pt x="1152" y="321"/>
                    </a:moveTo>
                    <a:cubicBezTo>
                      <a:pt x="1147" y="321"/>
                      <a:pt x="1144" y="317"/>
                      <a:pt x="1143" y="312"/>
                    </a:cubicBezTo>
                    <a:cubicBezTo>
                      <a:pt x="1143" y="308"/>
                      <a:pt x="1147" y="304"/>
                      <a:pt x="1152" y="304"/>
                    </a:cubicBezTo>
                    <a:cubicBezTo>
                      <a:pt x="1167" y="303"/>
                      <a:pt x="1184" y="303"/>
                      <a:pt x="1201" y="301"/>
                    </a:cubicBezTo>
                    <a:cubicBezTo>
                      <a:pt x="1205" y="301"/>
                      <a:pt x="1210" y="304"/>
                      <a:pt x="1210" y="309"/>
                    </a:cubicBezTo>
                    <a:cubicBezTo>
                      <a:pt x="1210" y="314"/>
                      <a:pt x="1207" y="317"/>
                      <a:pt x="1202" y="318"/>
                    </a:cubicBezTo>
                    <a:cubicBezTo>
                      <a:pt x="1185" y="319"/>
                      <a:pt x="1169" y="320"/>
                      <a:pt x="1152" y="321"/>
                    </a:cubicBezTo>
                    <a:close/>
                    <a:moveTo>
                      <a:pt x="1002" y="321"/>
                    </a:moveTo>
                    <a:cubicBezTo>
                      <a:pt x="985" y="321"/>
                      <a:pt x="968" y="320"/>
                      <a:pt x="952" y="319"/>
                    </a:cubicBezTo>
                    <a:cubicBezTo>
                      <a:pt x="947" y="318"/>
                      <a:pt x="944" y="315"/>
                      <a:pt x="944" y="310"/>
                    </a:cubicBezTo>
                    <a:cubicBezTo>
                      <a:pt x="944" y="306"/>
                      <a:pt x="948" y="302"/>
                      <a:pt x="953" y="302"/>
                    </a:cubicBezTo>
                    <a:cubicBezTo>
                      <a:pt x="969" y="303"/>
                      <a:pt x="986" y="304"/>
                      <a:pt x="1002" y="304"/>
                    </a:cubicBezTo>
                    <a:cubicBezTo>
                      <a:pt x="1007" y="304"/>
                      <a:pt x="1010" y="309"/>
                      <a:pt x="1010" y="313"/>
                    </a:cubicBezTo>
                    <a:cubicBezTo>
                      <a:pt x="1010" y="318"/>
                      <a:pt x="1007" y="321"/>
                      <a:pt x="1002" y="321"/>
                    </a:cubicBezTo>
                    <a:close/>
                    <a:moveTo>
                      <a:pt x="1069" y="322"/>
                    </a:moveTo>
                    <a:lnTo>
                      <a:pt x="1052" y="322"/>
                    </a:lnTo>
                    <a:cubicBezTo>
                      <a:pt x="1047" y="322"/>
                      <a:pt x="1043" y="318"/>
                      <a:pt x="1044" y="314"/>
                    </a:cubicBezTo>
                    <a:cubicBezTo>
                      <a:pt x="1044" y="309"/>
                      <a:pt x="1048" y="306"/>
                      <a:pt x="1052" y="306"/>
                    </a:cubicBezTo>
                    <a:lnTo>
                      <a:pt x="1069" y="306"/>
                    </a:lnTo>
                    <a:cubicBezTo>
                      <a:pt x="1080" y="306"/>
                      <a:pt x="1091" y="306"/>
                      <a:pt x="1102" y="306"/>
                    </a:cubicBezTo>
                    <a:cubicBezTo>
                      <a:pt x="1106" y="306"/>
                      <a:pt x="1110" y="309"/>
                      <a:pt x="1110" y="314"/>
                    </a:cubicBezTo>
                    <a:cubicBezTo>
                      <a:pt x="1110" y="318"/>
                      <a:pt x="1106" y="322"/>
                      <a:pt x="1102" y="322"/>
                    </a:cubicBezTo>
                    <a:cubicBezTo>
                      <a:pt x="1091" y="322"/>
                      <a:pt x="1080" y="322"/>
                      <a:pt x="1069" y="32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29">
                <a:extLst>
                  <a:ext uri="{FF2B5EF4-FFF2-40B4-BE49-F238E27FC236}">
                    <a16:creationId xmlns:a16="http://schemas.microsoft.com/office/drawing/2014/main" id="{E717861A-96DA-5D4F-9F71-199A97FD8F9C}"/>
                  </a:ext>
                </a:extLst>
              </p:cNvPr>
              <p:cNvSpPr/>
              <p:nvPr/>
            </p:nvSpPr>
            <p:spPr>
              <a:xfrm>
                <a:off x="4277766" y="2754167"/>
                <a:ext cx="16042713" cy="295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74" h="238">
                    <a:moveTo>
                      <a:pt x="12801" y="0"/>
                    </a:moveTo>
                    <a:lnTo>
                      <a:pt x="74" y="0"/>
                    </a:lnTo>
                    <a:cubicBezTo>
                      <a:pt x="34" y="0"/>
                      <a:pt x="0" y="33"/>
                      <a:pt x="0" y="73"/>
                    </a:cubicBezTo>
                    <a:lnTo>
                      <a:pt x="0" y="165"/>
                    </a:lnTo>
                    <a:cubicBezTo>
                      <a:pt x="0" y="206"/>
                      <a:pt x="34" y="238"/>
                      <a:pt x="74" y="238"/>
                    </a:cubicBezTo>
                    <a:lnTo>
                      <a:pt x="12801" y="238"/>
                    </a:lnTo>
                    <a:cubicBezTo>
                      <a:pt x="12842" y="238"/>
                      <a:pt x="12874" y="206"/>
                      <a:pt x="12874" y="165"/>
                    </a:cubicBezTo>
                    <a:lnTo>
                      <a:pt x="12874" y="73"/>
                    </a:lnTo>
                    <a:cubicBezTo>
                      <a:pt x="12874" y="33"/>
                      <a:pt x="12842" y="0"/>
                      <a:pt x="12801" y="0"/>
                    </a:cubicBez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30">
                <a:extLst>
                  <a:ext uri="{FF2B5EF4-FFF2-40B4-BE49-F238E27FC236}">
                    <a16:creationId xmlns:a16="http://schemas.microsoft.com/office/drawing/2014/main" id="{549FAD11-05A9-A84C-8041-04A46F79ED93}"/>
                  </a:ext>
                </a:extLst>
              </p:cNvPr>
              <p:cNvSpPr/>
              <p:nvPr/>
            </p:nvSpPr>
            <p:spPr>
              <a:xfrm>
                <a:off x="4277766" y="2927393"/>
                <a:ext cx="16047698" cy="1221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78" h="99">
                    <a:moveTo>
                      <a:pt x="12878" y="0"/>
                    </a:moveTo>
                    <a:lnTo>
                      <a:pt x="0" y="0"/>
                    </a:lnTo>
                    <a:lnTo>
                      <a:pt x="0" y="38"/>
                    </a:lnTo>
                    <a:cubicBezTo>
                      <a:pt x="0" y="72"/>
                      <a:pt x="28" y="99"/>
                      <a:pt x="62" y="99"/>
                    </a:cubicBezTo>
                    <a:lnTo>
                      <a:pt x="12817" y="99"/>
                    </a:lnTo>
                    <a:cubicBezTo>
                      <a:pt x="12851" y="99"/>
                      <a:pt x="12878" y="72"/>
                      <a:pt x="12878" y="38"/>
                    </a:cubicBezTo>
                    <a:close/>
                  </a:path>
                </a:pathLst>
              </a:custGeom>
              <a:solidFill>
                <a:srgbClr val="000000">
                  <a:alpha val="47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31">
                <a:extLst>
                  <a:ext uri="{FF2B5EF4-FFF2-40B4-BE49-F238E27FC236}">
                    <a16:creationId xmlns:a16="http://schemas.microsoft.com/office/drawing/2014/main" id="{86BCC66C-D395-6541-8D6F-955FF8AD1EBE}"/>
                  </a:ext>
                </a:extLst>
              </p:cNvPr>
              <p:cNvSpPr/>
              <p:nvPr/>
            </p:nvSpPr>
            <p:spPr>
              <a:xfrm>
                <a:off x="4247857" y="2723011"/>
                <a:ext cx="16103778" cy="3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23" h="288">
                    <a:moveTo>
                      <a:pt x="144" y="50"/>
                    </a:moveTo>
                    <a:cubicBezTo>
                      <a:pt x="92" y="50"/>
                      <a:pt x="49" y="92"/>
                      <a:pt x="49" y="144"/>
                    </a:cubicBezTo>
                    <a:cubicBezTo>
                      <a:pt x="49" y="196"/>
                      <a:pt x="92" y="238"/>
                      <a:pt x="144" y="238"/>
                    </a:cubicBezTo>
                    <a:lnTo>
                      <a:pt x="12779" y="238"/>
                    </a:lnTo>
                    <a:cubicBezTo>
                      <a:pt x="12831" y="238"/>
                      <a:pt x="12874" y="196"/>
                      <a:pt x="12874" y="144"/>
                    </a:cubicBezTo>
                    <a:cubicBezTo>
                      <a:pt x="12874" y="92"/>
                      <a:pt x="12831" y="50"/>
                      <a:pt x="12779" y="50"/>
                    </a:cubicBezTo>
                    <a:close/>
                    <a:moveTo>
                      <a:pt x="12779" y="288"/>
                    </a:moveTo>
                    <a:lnTo>
                      <a:pt x="144" y="288"/>
                    </a:lnTo>
                    <a:cubicBezTo>
                      <a:pt x="64" y="288"/>
                      <a:pt x="0" y="223"/>
                      <a:pt x="0" y="144"/>
                    </a:cubicBezTo>
                    <a:cubicBezTo>
                      <a:pt x="0" y="64"/>
                      <a:pt x="64" y="0"/>
                      <a:pt x="144" y="0"/>
                    </a:cubicBezTo>
                    <a:lnTo>
                      <a:pt x="12779" y="0"/>
                    </a:lnTo>
                    <a:cubicBezTo>
                      <a:pt x="12859" y="0"/>
                      <a:pt x="12923" y="64"/>
                      <a:pt x="12923" y="144"/>
                    </a:cubicBezTo>
                    <a:cubicBezTo>
                      <a:pt x="12923" y="223"/>
                      <a:pt x="12859" y="288"/>
                      <a:pt x="12779" y="28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32">
                <a:extLst>
                  <a:ext uri="{FF2B5EF4-FFF2-40B4-BE49-F238E27FC236}">
                    <a16:creationId xmlns:a16="http://schemas.microsoft.com/office/drawing/2014/main" id="{72109E2D-557F-814C-AC26-2791A26AC8AC}"/>
                  </a:ext>
                </a:extLst>
              </p:cNvPr>
              <p:cNvSpPr/>
              <p:nvPr/>
            </p:nvSpPr>
            <p:spPr>
              <a:xfrm>
                <a:off x="4803675" y="1818249"/>
                <a:ext cx="553326" cy="22045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1770">
                    <a:moveTo>
                      <a:pt x="359" y="1770"/>
                    </a:moveTo>
                    <a:lnTo>
                      <a:pt x="86" y="1770"/>
                    </a:lnTo>
                    <a:cubicBezTo>
                      <a:pt x="38" y="1770"/>
                      <a:pt x="0" y="1732"/>
                      <a:pt x="0" y="1684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6" y="0"/>
                    </a:cubicBezTo>
                    <a:lnTo>
                      <a:pt x="359" y="0"/>
                    </a:lnTo>
                    <a:cubicBezTo>
                      <a:pt x="406" y="0"/>
                      <a:pt x="445" y="39"/>
                      <a:pt x="445" y="86"/>
                    </a:cubicBezTo>
                    <a:lnTo>
                      <a:pt x="445" y="1684"/>
                    </a:lnTo>
                    <a:cubicBezTo>
                      <a:pt x="445" y="1732"/>
                      <a:pt x="406" y="1770"/>
                      <a:pt x="359" y="1770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33">
                <a:extLst>
                  <a:ext uri="{FF2B5EF4-FFF2-40B4-BE49-F238E27FC236}">
                    <a16:creationId xmlns:a16="http://schemas.microsoft.com/office/drawing/2014/main" id="{E460F499-5725-F54A-A60B-6781FD649A44}"/>
                  </a:ext>
                </a:extLst>
              </p:cNvPr>
              <p:cNvSpPr/>
              <p:nvPr/>
            </p:nvSpPr>
            <p:spPr>
              <a:xfrm>
                <a:off x="4772516" y="1787093"/>
                <a:ext cx="615637" cy="22668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820">
                    <a:moveTo>
                      <a:pt x="165" y="50"/>
                    </a:moveTo>
                    <a:cubicBezTo>
                      <a:pt x="101" y="50"/>
                      <a:pt x="50" y="102"/>
                      <a:pt x="50" y="165"/>
                    </a:cubicBezTo>
                    <a:lnTo>
                      <a:pt x="50" y="1655"/>
                    </a:lnTo>
                    <a:cubicBezTo>
                      <a:pt x="50" y="1719"/>
                      <a:pt x="101" y="1770"/>
                      <a:pt x="165" y="1770"/>
                    </a:cubicBezTo>
                    <a:lnTo>
                      <a:pt x="331" y="1770"/>
                    </a:lnTo>
                    <a:cubicBezTo>
                      <a:pt x="394" y="1770"/>
                      <a:pt x="445" y="1719"/>
                      <a:pt x="445" y="1655"/>
                    </a:cubicBezTo>
                    <a:lnTo>
                      <a:pt x="445" y="165"/>
                    </a:lnTo>
                    <a:cubicBezTo>
                      <a:pt x="445" y="102"/>
                      <a:pt x="394" y="50"/>
                      <a:pt x="331" y="50"/>
                    </a:cubicBezTo>
                    <a:close/>
                    <a:moveTo>
                      <a:pt x="331" y="1820"/>
                    </a:moveTo>
                    <a:lnTo>
                      <a:pt x="165" y="1820"/>
                    </a:lnTo>
                    <a:cubicBezTo>
                      <a:pt x="74" y="1820"/>
                      <a:pt x="0" y="1746"/>
                      <a:pt x="0" y="165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5" y="0"/>
                    </a:cubicBezTo>
                    <a:lnTo>
                      <a:pt x="331" y="0"/>
                    </a:lnTo>
                    <a:cubicBezTo>
                      <a:pt x="421" y="0"/>
                      <a:pt x="495" y="74"/>
                      <a:pt x="495" y="165"/>
                    </a:cubicBezTo>
                    <a:lnTo>
                      <a:pt x="495" y="1655"/>
                    </a:lnTo>
                    <a:cubicBezTo>
                      <a:pt x="495" y="1746"/>
                      <a:pt x="421" y="1820"/>
                      <a:pt x="331" y="182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34">
                <a:extLst>
                  <a:ext uri="{FF2B5EF4-FFF2-40B4-BE49-F238E27FC236}">
                    <a16:creationId xmlns:a16="http://schemas.microsoft.com/office/drawing/2014/main" id="{1EFDE0D1-3AE7-F04B-8756-BA3A2F97EAED}"/>
                  </a:ext>
                </a:extLst>
              </p:cNvPr>
              <p:cNvSpPr/>
              <p:nvPr/>
            </p:nvSpPr>
            <p:spPr>
              <a:xfrm>
                <a:off x="4803675" y="1818249"/>
                <a:ext cx="234291" cy="22045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1770">
                    <a:moveTo>
                      <a:pt x="189" y="0"/>
                    </a:moveTo>
                    <a:lnTo>
                      <a:pt x="140" y="0"/>
                    </a:lnTo>
                    <a:cubicBezTo>
                      <a:pt x="63" y="0"/>
                      <a:pt x="0" y="39"/>
                      <a:pt x="0" y="88"/>
                    </a:cubicBezTo>
                    <a:lnTo>
                      <a:pt x="0" y="1682"/>
                    </a:lnTo>
                    <a:cubicBezTo>
                      <a:pt x="0" y="1731"/>
                      <a:pt x="63" y="1770"/>
                      <a:pt x="140" y="1770"/>
                    </a:cubicBezTo>
                    <a:lnTo>
                      <a:pt x="189" y="1770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35">
                <a:extLst>
                  <a:ext uri="{FF2B5EF4-FFF2-40B4-BE49-F238E27FC236}">
                    <a16:creationId xmlns:a16="http://schemas.microsoft.com/office/drawing/2014/main" id="{A6DEE525-8E16-1347-9864-AFAF510D7805}"/>
                  </a:ext>
                </a:extLst>
              </p:cNvPr>
              <p:cNvSpPr/>
              <p:nvPr/>
            </p:nvSpPr>
            <p:spPr>
              <a:xfrm>
                <a:off x="4772516" y="1787093"/>
                <a:ext cx="615637" cy="22668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820">
                    <a:moveTo>
                      <a:pt x="165" y="50"/>
                    </a:moveTo>
                    <a:cubicBezTo>
                      <a:pt x="101" y="50"/>
                      <a:pt x="50" y="102"/>
                      <a:pt x="50" y="165"/>
                    </a:cubicBezTo>
                    <a:lnTo>
                      <a:pt x="50" y="1655"/>
                    </a:lnTo>
                    <a:cubicBezTo>
                      <a:pt x="50" y="1719"/>
                      <a:pt x="101" y="1770"/>
                      <a:pt x="165" y="1770"/>
                    </a:cubicBezTo>
                    <a:lnTo>
                      <a:pt x="331" y="1770"/>
                    </a:lnTo>
                    <a:cubicBezTo>
                      <a:pt x="394" y="1770"/>
                      <a:pt x="445" y="1719"/>
                      <a:pt x="445" y="1655"/>
                    </a:cubicBezTo>
                    <a:lnTo>
                      <a:pt x="445" y="165"/>
                    </a:lnTo>
                    <a:cubicBezTo>
                      <a:pt x="445" y="102"/>
                      <a:pt x="394" y="50"/>
                      <a:pt x="331" y="50"/>
                    </a:cubicBezTo>
                    <a:close/>
                    <a:moveTo>
                      <a:pt x="331" y="1820"/>
                    </a:moveTo>
                    <a:lnTo>
                      <a:pt x="165" y="1820"/>
                    </a:lnTo>
                    <a:cubicBezTo>
                      <a:pt x="74" y="1820"/>
                      <a:pt x="0" y="1746"/>
                      <a:pt x="0" y="165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5" y="0"/>
                    </a:cubicBezTo>
                    <a:lnTo>
                      <a:pt x="331" y="0"/>
                    </a:lnTo>
                    <a:cubicBezTo>
                      <a:pt x="421" y="0"/>
                      <a:pt x="495" y="74"/>
                      <a:pt x="495" y="165"/>
                    </a:cubicBezTo>
                    <a:lnTo>
                      <a:pt x="495" y="1655"/>
                    </a:lnTo>
                    <a:cubicBezTo>
                      <a:pt x="495" y="1746"/>
                      <a:pt x="421" y="1820"/>
                      <a:pt x="331" y="182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36">
                <a:extLst>
                  <a:ext uri="{FF2B5EF4-FFF2-40B4-BE49-F238E27FC236}">
                    <a16:creationId xmlns:a16="http://schemas.microsoft.com/office/drawing/2014/main" id="{92A3F27D-7155-0248-8EB6-A928F8427D67}"/>
                  </a:ext>
                </a:extLst>
              </p:cNvPr>
              <p:cNvSpPr/>
              <p:nvPr/>
            </p:nvSpPr>
            <p:spPr>
              <a:xfrm>
                <a:off x="6412557" y="1160240"/>
                <a:ext cx="553326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2826">
                    <a:moveTo>
                      <a:pt x="359" y="2826"/>
                    </a:moveTo>
                    <a:lnTo>
                      <a:pt x="85" y="2826"/>
                    </a:lnTo>
                    <a:cubicBezTo>
                      <a:pt x="38" y="2826"/>
                      <a:pt x="0" y="2787"/>
                      <a:pt x="0" y="2740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5" y="0"/>
                    </a:cubicBezTo>
                    <a:lnTo>
                      <a:pt x="359" y="0"/>
                    </a:lnTo>
                    <a:cubicBezTo>
                      <a:pt x="406" y="0"/>
                      <a:pt x="445" y="39"/>
                      <a:pt x="445" y="86"/>
                    </a:cubicBezTo>
                    <a:lnTo>
                      <a:pt x="445" y="2740"/>
                    </a:lnTo>
                    <a:cubicBezTo>
                      <a:pt x="445" y="2787"/>
                      <a:pt x="406" y="2826"/>
                      <a:pt x="359" y="2826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37">
                <a:extLst>
                  <a:ext uri="{FF2B5EF4-FFF2-40B4-BE49-F238E27FC236}">
                    <a16:creationId xmlns:a16="http://schemas.microsoft.com/office/drawing/2014/main" id="{EA2577F5-6721-EB44-9D9D-7BC962C63E0D}"/>
                  </a:ext>
                </a:extLst>
              </p:cNvPr>
              <p:cNvSpPr/>
              <p:nvPr/>
            </p:nvSpPr>
            <p:spPr>
              <a:xfrm>
                <a:off x="6381398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49" y="101"/>
                      <a:pt x="49" y="164"/>
                    </a:cubicBezTo>
                    <a:lnTo>
                      <a:pt x="49" y="2710"/>
                    </a:lnTo>
                    <a:cubicBezTo>
                      <a:pt x="49" y="2773"/>
                      <a:pt x="101" y="2825"/>
                      <a:pt x="164" y="2825"/>
                    </a:cubicBezTo>
                    <a:lnTo>
                      <a:pt x="330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30" y="49"/>
                    </a:cubicBezTo>
                    <a:close/>
                    <a:moveTo>
                      <a:pt x="330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30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30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38">
                <a:extLst>
                  <a:ext uri="{FF2B5EF4-FFF2-40B4-BE49-F238E27FC236}">
                    <a16:creationId xmlns:a16="http://schemas.microsoft.com/office/drawing/2014/main" id="{BF040D85-6063-C740-86D1-8030074FFE88}"/>
                  </a:ext>
                </a:extLst>
              </p:cNvPr>
              <p:cNvSpPr/>
              <p:nvPr/>
            </p:nvSpPr>
            <p:spPr>
              <a:xfrm>
                <a:off x="6412557" y="1160240"/>
                <a:ext cx="234291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2826">
                    <a:moveTo>
                      <a:pt x="189" y="0"/>
                    </a:moveTo>
                    <a:lnTo>
                      <a:pt x="139" y="0"/>
                    </a:lnTo>
                    <a:cubicBezTo>
                      <a:pt x="62" y="0"/>
                      <a:pt x="0" y="63"/>
                      <a:pt x="0" y="140"/>
                    </a:cubicBezTo>
                    <a:lnTo>
                      <a:pt x="0" y="2686"/>
                    </a:lnTo>
                    <a:cubicBezTo>
                      <a:pt x="0" y="2763"/>
                      <a:pt x="62" y="2826"/>
                      <a:pt x="139" y="2826"/>
                    </a:cubicBezTo>
                    <a:lnTo>
                      <a:pt x="189" y="2826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39">
                <a:extLst>
                  <a:ext uri="{FF2B5EF4-FFF2-40B4-BE49-F238E27FC236}">
                    <a16:creationId xmlns:a16="http://schemas.microsoft.com/office/drawing/2014/main" id="{2B63CA5C-106A-5540-8DA1-635A8D1917FB}"/>
                  </a:ext>
                </a:extLst>
              </p:cNvPr>
              <p:cNvSpPr/>
              <p:nvPr/>
            </p:nvSpPr>
            <p:spPr>
              <a:xfrm>
                <a:off x="6381398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49" y="101"/>
                      <a:pt x="49" y="164"/>
                    </a:cubicBezTo>
                    <a:lnTo>
                      <a:pt x="49" y="2710"/>
                    </a:lnTo>
                    <a:cubicBezTo>
                      <a:pt x="49" y="2773"/>
                      <a:pt x="101" y="2825"/>
                      <a:pt x="164" y="2825"/>
                    </a:cubicBezTo>
                    <a:lnTo>
                      <a:pt x="330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30" y="49"/>
                    </a:cubicBezTo>
                    <a:close/>
                    <a:moveTo>
                      <a:pt x="330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30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30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40">
                <a:extLst>
                  <a:ext uri="{FF2B5EF4-FFF2-40B4-BE49-F238E27FC236}">
                    <a16:creationId xmlns:a16="http://schemas.microsoft.com/office/drawing/2014/main" id="{CC006C55-5D72-0344-AF8A-6F25B580FA4F}"/>
                  </a:ext>
                </a:extLst>
              </p:cNvPr>
              <p:cNvSpPr/>
              <p:nvPr/>
            </p:nvSpPr>
            <p:spPr>
              <a:xfrm>
                <a:off x="5872936" y="1160240"/>
                <a:ext cx="553326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2826">
                    <a:moveTo>
                      <a:pt x="359" y="2826"/>
                    </a:moveTo>
                    <a:lnTo>
                      <a:pt x="86" y="2826"/>
                    </a:lnTo>
                    <a:cubicBezTo>
                      <a:pt x="39" y="2826"/>
                      <a:pt x="0" y="2787"/>
                      <a:pt x="0" y="2740"/>
                    </a:cubicBezTo>
                    <a:lnTo>
                      <a:pt x="0" y="86"/>
                    </a:lnTo>
                    <a:cubicBezTo>
                      <a:pt x="0" y="39"/>
                      <a:pt x="39" y="0"/>
                      <a:pt x="86" y="0"/>
                    </a:cubicBezTo>
                    <a:lnTo>
                      <a:pt x="359" y="0"/>
                    </a:lnTo>
                    <a:cubicBezTo>
                      <a:pt x="407" y="0"/>
                      <a:pt x="445" y="39"/>
                      <a:pt x="445" y="86"/>
                    </a:cubicBezTo>
                    <a:lnTo>
                      <a:pt x="445" y="2740"/>
                    </a:lnTo>
                    <a:cubicBezTo>
                      <a:pt x="445" y="2787"/>
                      <a:pt x="407" y="2826"/>
                      <a:pt x="359" y="2826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41">
                <a:extLst>
                  <a:ext uri="{FF2B5EF4-FFF2-40B4-BE49-F238E27FC236}">
                    <a16:creationId xmlns:a16="http://schemas.microsoft.com/office/drawing/2014/main" id="{6089E29A-DB5E-5F49-8C1B-4BFB4834EFCE}"/>
                  </a:ext>
                </a:extLst>
              </p:cNvPr>
              <p:cNvSpPr/>
              <p:nvPr/>
            </p:nvSpPr>
            <p:spPr>
              <a:xfrm>
                <a:off x="5843027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49" y="101"/>
                      <a:pt x="49" y="164"/>
                    </a:cubicBezTo>
                    <a:lnTo>
                      <a:pt x="49" y="2710"/>
                    </a:lnTo>
                    <a:cubicBezTo>
                      <a:pt x="49" y="2773"/>
                      <a:pt x="101" y="2825"/>
                      <a:pt x="164" y="2825"/>
                    </a:cubicBezTo>
                    <a:lnTo>
                      <a:pt x="329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29" y="49"/>
                    </a:cubicBezTo>
                    <a:close/>
                    <a:moveTo>
                      <a:pt x="329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29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29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42">
                <a:extLst>
                  <a:ext uri="{FF2B5EF4-FFF2-40B4-BE49-F238E27FC236}">
                    <a16:creationId xmlns:a16="http://schemas.microsoft.com/office/drawing/2014/main" id="{60130307-3D1B-9B4C-AABF-79FD79520DD5}"/>
                  </a:ext>
                </a:extLst>
              </p:cNvPr>
              <p:cNvSpPr/>
              <p:nvPr/>
            </p:nvSpPr>
            <p:spPr>
              <a:xfrm>
                <a:off x="5872936" y="1160240"/>
                <a:ext cx="235537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826">
                    <a:moveTo>
                      <a:pt x="190" y="0"/>
                    </a:moveTo>
                    <a:lnTo>
                      <a:pt x="140" y="0"/>
                    </a:lnTo>
                    <a:cubicBezTo>
                      <a:pt x="63" y="0"/>
                      <a:pt x="0" y="63"/>
                      <a:pt x="0" y="140"/>
                    </a:cubicBezTo>
                    <a:lnTo>
                      <a:pt x="0" y="2686"/>
                    </a:lnTo>
                    <a:cubicBezTo>
                      <a:pt x="0" y="2763"/>
                      <a:pt x="63" y="2826"/>
                      <a:pt x="140" y="2826"/>
                    </a:cubicBezTo>
                    <a:lnTo>
                      <a:pt x="190" y="2826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43">
                <a:extLst>
                  <a:ext uri="{FF2B5EF4-FFF2-40B4-BE49-F238E27FC236}">
                    <a16:creationId xmlns:a16="http://schemas.microsoft.com/office/drawing/2014/main" id="{C6AA11C1-1D7F-8A4C-BF6F-44153AEF21C7}"/>
                  </a:ext>
                </a:extLst>
              </p:cNvPr>
              <p:cNvSpPr/>
              <p:nvPr/>
            </p:nvSpPr>
            <p:spPr>
              <a:xfrm>
                <a:off x="5843027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49" y="101"/>
                      <a:pt x="49" y="164"/>
                    </a:cubicBezTo>
                    <a:lnTo>
                      <a:pt x="49" y="2710"/>
                    </a:lnTo>
                    <a:cubicBezTo>
                      <a:pt x="49" y="2773"/>
                      <a:pt x="101" y="2825"/>
                      <a:pt x="164" y="2825"/>
                    </a:cubicBezTo>
                    <a:lnTo>
                      <a:pt x="329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29" y="49"/>
                    </a:cubicBezTo>
                    <a:close/>
                    <a:moveTo>
                      <a:pt x="329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29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29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44">
                <a:extLst>
                  <a:ext uri="{FF2B5EF4-FFF2-40B4-BE49-F238E27FC236}">
                    <a16:creationId xmlns:a16="http://schemas.microsoft.com/office/drawing/2014/main" id="{60C09688-73EA-B549-A121-A258009786AD}"/>
                  </a:ext>
                </a:extLst>
              </p:cNvPr>
              <p:cNvSpPr/>
              <p:nvPr/>
            </p:nvSpPr>
            <p:spPr>
              <a:xfrm>
                <a:off x="5335815" y="1160240"/>
                <a:ext cx="552080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4" h="2826">
                    <a:moveTo>
                      <a:pt x="359" y="2826"/>
                    </a:moveTo>
                    <a:lnTo>
                      <a:pt x="85" y="2826"/>
                    </a:lnTo>
                    <a:cubicBezTo>
                      <a:pt x="38" y="2826"/>
                      <a:pt x="0" y="2787"/>
                      <a:pt x="0" y="2740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5" y="0"/>
                    </a:cubicBezTo>
                    <a:lnTo>
                      <a:pt x="359" y="0"/>
                    </a:lnTo>
                    <a:cubicBezTo>
                      <a:pt x="406" y="0"/>
                      <a:pt x="444" y="39"/>
                      <a:pt x="444" y="86"/>
                    </a:cubicBezTo>
                    <a:lnTo>
                      <a:pt x="444" y="2740"/>
                    </a:lnTo>
                    <a:cubicBezTo>
                      <a:pt x="444" y="2787"/>
                      <a:pt x="406" y="2826"/>
                      <a:pt x="359" y="2826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45">
                <a:extLst>
                  <a:ext uri="{FF2B5EF4-FFF2-40B4-BE49-F238E27FC236}">
                    <a16:creationId xmlns:a16="http://schemas.microsoft.com/office/drawing/2014/main" id="{EAC0E199-94FB-2841-B744-A7F0195BED78}"/>
                  </a:ext>
                </a:extLst>
              </p:cNvPr>
              <p:cNvSpPr/>
              <p:nvPr/>
            </p:nvSpPr>
            <p:spPr>
              <a:xfrm>
                <a:off x="5304659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50" y="101"/>
                      <a:pt x="50" y="164"/>
                    </a:cubicBezTo>
                    <a:lnTo>
                      <a:pt x="50" y="2710"/>
                    </a:lnTo>
                    <a:cubicBezTo>
                      <a:pt x="50" y="2773"/>
                      <a:pt x="101" y="2825"/>
                      <a:pt x="164" y="2825"/>
                    </a:cubicBezTo>
                    <a:lnTo>
                      <a:pt x="330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30" y="49"/>
                    </a:cubicBezTo>
                    <a:close/>
                    <a:moveTo>
                      <a:pt x="330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30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30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46">
                <a:extLst>
                  <a:ext uri="{FF2B5EF4-FFF2-40B4-BE49-F238E27FC236}">
                    <a16:creationId xmlns:a16="http://schemas.microsoft.com/office/drawing/2014/main" id="{FCD7ECAD-995C-A845-A2F3-0127ED814D4B}"/>
                  </a:ext>
                </a:extLst>
              </p:cNvPr>
              <p:cNvSpPr/>
              <p:nvPr/>
            </p:nvSpPr>
            <p:spPr>
              <a:xfrm>
                <a:off x="5335815" y="1160240"/>
                <a:ext cx="234291" cy="35205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2826">
                    <a:moveTo>
                      <a:pt x="189" y="0"/>
                    </a:moveTo>
                    <a:lnTo>
                      <a:pt x="139" y="0"/>
                    </a:lnTo>
                    <a:cubicBezTo>
                      <a:pt x="62" y="0"/>
                      <a:pt x="0" y="63"/>
                      <a:pt x="0" y="140"/>
                    </a:cubicBezTo>
                    <a:lnTo>
                      <a:pt x="0" y="2686"/>
                    </a:lnTo>
                    <a:cubicBezTo>
                      <a:pt x="0" y="2763"/>
                      <a:pt x="62" y="2826"/>
                      <a:pt x="139" y="2826"/>
                    </a:cubicBezTo>
                    <a:lnTo>
                      <a:pt x="189" y="2826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47">
                <a:extLst>
                  <a:ext uri="{FF2B5EF4-FFF2-40B4-BE49-F238E27FC236}">
                    <a16:creationId xmlns:a16="http://schemas.microsoft.com/office/drawing/2014/main" id="{0C855F93-6FC8-7543-8DEF-DFD99A6DA476}"/>
                  </a:ext>
                </a:extLst>
              </p:cNvPr>
              <p:cNvSpPr/>
              <p:nvPr/>
            </p:nvSpPr>
            <p:spPr>
              <a:xfrm>
                <a:off x="5304659" y="1130330"/>
                <a:ext cx="614391" cy="35804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4">
                    <a:moveTo>
                      <a:pt x="164" y="49"/>
                    </a:moveTo>
                    <a:cubicBezTo>
                      <a:pt x="101" y="49"/>
                      <a:pt x="50" y="101"/>
                      <a:pt x="50" y="164"/>
                    </a:cubicBezTo>
                    <a:lnTo>
                      <a:pt x="50" y="2710"/>
                    </a:lnTo>
                    <a:cubicBezTo>
                      <a:pt x="50" y="2773"/>
                      <a:pt x="101" y="2825"/>
                      <a:pt x="164" y="2825"/>
                    </a:cubicBezTo>
                    <a:lnTo>
                      <a:pt x="330" y="2825"/>
                    </a:lnTo>
                    <a:cubicBezTo>
                      <a:pt x="393" y="2825"/>
                      <a:pt x="444" y="2773"/>
                      <a:pt x="444" y="2710"/>
                    </a:cubicBezTo>
                    <a:lnTo>
                      <a:pt x="444" y="164"/>
                    </a:lnTo>
                    <a:cubicBezTo>
                      <a:pt x="444" y="101"/>
                      <a:pt x="393" y="49"/>
                      <a:pt x="330" y="49"/>
                    </a:cubicBezTo>
                    <a:close/>
                    <a:moveTo>
                      <a:pt x="330" y="2874"/>
                    </a:moveTo>
                    <a:lnTo>
                      <a:pt x="164" y="2874"/>
                    </a:lnTo>
                    <a:cubicBezTo>
                      <a:pt x="73" y="2874"/>
                      <a:pt x="0" y="2801"/>
                      <a:pt x="0" y="2710"/>
                    </a:cubicBezTo>
                    <a:lnTo>
                      <a:pt x="0" y="164"/>
                    </a:lnTo>
                    <a:cubicBezTo>
                      <a:pt x="0" y="73"/>
                      <a:pt x="73" y="0"/>
                      <a:pt x="164" y="0"/>
                    </a:cubicBezTo>
                    <a:lnTo>
                      <a:pt x="330" y="0"/>
                    </a:lnTo>
                    <a:cubicBezTo>
                      <a:pt x="420" y="0"/>
                      <a:pt x="494" y="73"/>
                      <a:pt x="494" y="164"/>
                    </a:cubicBezTo>
                    <a:lnTo>
                      <a:pt x="494" y="2710"/>
                    </a:lnTo>
                    <a:cubicBezTo>
                      <a:pt x="494" y="2801"/>
                      <a:pt x="420" y="2874"/>
                      <a:pt x="330" y="287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48">
                <a:extLst>
                  <a:ext uri="{FF2B5EF4-FFF2-40B4-BE49-F238E27FC236}">
                    <a16:creationId xmlns:a16="http://schemas.microsoft.com/office/drawing/2014/main" id="{E9E25024-760D-7146-BA6D-29771E5C314B}"/>
                  </a:ext>
                </a:extLst>
              </p:cNvPr>
              <p:cNvSpPr/>
              <p:nvPr/>
            </p:nvSpPr>
            <p:spPr>
              <a:xfrm>
                <a:off x="19237505" y="1793324"/>
                <a:ext cx="553326" cy="2203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1769">
                    <a:moveTo>
                      <a:pt x="86" y="0"/>
                    </a:moveTo>
                    <a:lnTo>
                      <a:pt x="360" y="0"/>
                    </a:lnTo>
                    <a:cubicBezTo>
                      <a:pt x="407" y="0"/>
                      <a:pt x="445" y="39"/>
                      <a:pt x="445" y="86"/>
                    </a:cubicBezTo>
                    <a:lnTo>
                      <a:pt x="445" y="1684"/>
                    </a:lnTo>
                    <a:cubicBezTo>
                      <a:pt x="445" y="1731"/>
                      <a:pt x="407" y="1769"/>
                      <a:pt x="360" y="1769"/>
                    </a:cubicBezTo>
                    <a:lnTo>
                      <a:pt x="86" y="1769"/>
                    </a:lnTo>
                    <a:cubicBezTo>
                      <a:pt x="39" y="1769"/>
                      <a:pt x="0" y="1731"/>
                      <a:pt x="0" y="1684"/>
                    </a:cubicBezTo>
                    <a:lnTo>
                      <a:pt x="0" y="86"/>
                    </a:lnTo>
                    <a:cubicBezTo>
                      <a:pt x="0" y="39"/>
                      <a:pt x="39" y="0"/>
                      <a:pt x="86" y="0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49">
                <a:extLst>
                  <a:ext uri="{FF2B5EF4-FFF2-40B4-BE49-F238E27FC236}">
                    <a16:creationId xmlns:a16="http://schemas.microsoft.com/office/drawing/2014/main" id="{7D6A1DDF-2280-084D-8475-47EB477E6E71}"/>
                  </a:ext>
                </a:extLst>
              </p:cNvPr>
              <p:cNvSpPr/>
              <p:nvPr/>
            </p:nvSpPr>
            <p:spPr>
              <a:xfrm>
                <a:off x="19556540" y="1793324"/>
                <a:ext cx="234291" cy="22033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1769">
                    <a:moveTo>
                      <a:pt x="0" y="1769"/>
                    </a:moveTo>
                    <a:lnTo>
                      <a:pt x="50" y="1769"/>
                    </a:lnTo>
                    <a:cubicBezTo>
                      <a:pt x="127" y="1769"/>
                      <a:pt x="189" y="1730"/>
                      <a:pt x="189" y="1683"/>
                    </a:cubicBezTo>
                    <a:lnTo>
                      <a:pt x="189" y="87"/>
                    </a:lnTo>
                    <a:cubicBezTo>
                      <a:pt x="189" y="39"/>
                      <a:pt x="127" y="0"/>
                      <a:pt x="5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50">
                <a:extLst>
                  <a:ext uri="{FF2B5EF4-FFF2-40B4-BE49-F238E27FC236}">
                    <a16:creationId xmlns:a16="http://schemas.microsoft.com/office/drawing/2014/main" id="{38B32B27-6DA5-9646-A8AD-F54A4E08A279}"/>
                  </a:ext>
                </a:extLst>
              </p:cNvPr>
              <p:cNvSpPr/>
              <p:nvPr/>
            </p:nvSpPr>
            <p:spPr>
              <a:xfrm>
                <a:off x="19206350" y="1762168"/>
                <a:ext cx="615637" cy="22656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1819">
                    <a:moveTo>
                      <a:pt x="165" y="50"/>
                    </a:moveTo>
                    <a:cubicBezTo>
                      <a:pt x="102" y="50"/>
                      <a:pt x="51" y="101"/>
                      <a:pt x="51" y="164"/>
                    </a:cubicBezTo>
                    <a:lnTo>
                      <a:pt x="51" y="1655"/>
                    </a:lnTo>
                    <a:cubicBezTo>
                      <a:pt x="51" y="1719"/>
                      <a:pt x="102" y="1770"/>
                      <a:pt x="165" y="1770"/>
                    </a:cubicBezTo>
                    <a:lnTo>
                      <a:pt x="331" y="1770"/>
                    </a:lnTo>
                    <a:cubicBezTo>
                      <a:pt x="394" y="1770"/>
                      <a:pt x="445" y="1719"/>
                      <a:pt x="445" y="1655"/>
                    </a:cubicBezTo>
                    <a:lnTo>
                      <a:pt x="445" y="164"/>
                    </a:lnTo>
                    <a:cubicBezTo>
                      <a:pt x="445" y="101"/>
                      <a:pt x="394" y="50"/>
                      <a:pt x="331" y="50"/>
                    </a:cubicBezTo>
                    <a:close/>
                    <a:moveTo>
                      <a:pt x="331" y="1819"/>
                    </a:moveTo>
                    <a:lnTo>
                      <a:pt x="165" y="1819"/>
                    </a:lnTo>
                    <a:cubicBezTo>
                      <a:pt x="75" y="1819"/>
                      <a:pt x="0" y="1746"/>
                      <a:pt x="0" y="1655"/>
                    </a:cubicBezTo>
                    <a:lnTo>
                      <a:pt x="0" y="164"/>
                    </a:lnTo>
                    <a:cubicBezTo>
                      <a:pt x="0" y="74"/>
                      <a:pt x="75" y="0"/>
                      <a:pt x="165" y="0"/>
                    </a:cubicBezTo>
                    <a:lnTo>
                      <a:pt x="331" y="0"/>
                    </a:lnTo>
                    <a:cubicBezTo>
                      <a:pt x="421" y="0"/>
                      <a:pt x="495" y="74"/>
                      <a:pt x="495" y="164"/>
                    </a:cubicBezTo>
                    <a:lnTo>
                      <a:pt x="495" y="1655"/>
                    </a:lnTo>
                    <a:cubicBezTo>
                      <a:pt x="495" y="1746"/>
                      <a:pt x="421" y="1819"/>
                      <a:pt x="331" y="181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51">
                <a:extLst>
                  <a:ext uri="{FF2B5EF4-FFF2-40B4-BE49-F238E27FC236}">
                    <a16:creationId xmlns:a16="http://schemas.microsoft.com/office/drawing/2014/main" id="{6D5629A4-D969-1448-B8EC-0BF60122D794}"/>
                  </a:ext>
                </a:extLst>
              </p:cNvPr>
              <p:cNvSpPr/>
              <p:nvPr/>
            </p:nvSpPr>
            <p:spPr>
              <a:xfrm>
                <a:off x="17629869" y="1135315"/>
                <a:ext cx="553326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2825">
                    <a:moveTo>
                      <a:pt x="86" y="0"/>
                    </a:moveTo>
                    <a:lnTo>
                      <a:pt x="359" y="0"/>
                    </a:lnTo>
                    <a:cubicBezTo>
                      <a:pt x="406" y="0"/>
                      <a:pt x="445" y="39"/>
                      <a:pt x="445" y="86"/>
                    </a:cubicBezTo>
                    <a:lnTo>
                      <a:pt x="445" y="2739"/>
                    </a:lnTo>
                    <a:cubicBezTo>
                      <a:pt x="445" y="2787"/>
                      <a:pt x="406" y="2825"/>
                      <a:pt x="359" y="2825"/>
                    </a:cubicBezTo>
                    <a:lnTo>
                      <a:pt x="86" y="2825"/>
                    </a:lnTo>
                    <a:cubicBezTo>
                      <a:pt x="38" y="2825"/>
                      <a:pt x="0" y="2787"/>
                      <a:pt x="0" y="2739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6" y="0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52">
                <a:extLst>
                  <a:ext uri="{FF2B5EF4-FFF2-40B4-BE49-F238E27FC236}">
                    <a16:creationId xmlns:a16="http://schemas.microsoft.com/office/drawing/2014/main" id="{EB2EB034-18CC-8746-85BE-3EDDD0ED80CE}"/>
                  </a:ext>
                </a:extLst>
              </p:cNvPr>
              <p:cNvSpPr/>
              <p:nvPr/>
            </p:nvSpPr>
            <p:spPr>
              <a:xfrm>
                <a:off x="17947658" y="1135315"/>
                <a:ext cx="235537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825">
                    <a:moveTo>
                      <a:pt x="0" y="2825"/>
                    </a:moveTo>
                    <a:lnTo>
                      <a:pt x="50" y="2825"/>
                    </a:lnTo>
                    <a:cubicBezTo>
                      <a:pt x="127" y="2825"/>
                      <a:pt x="190" y="2763"/>
                      <a:pt x="190" y="2686"/>
                    </a:cubicBezTo>
                    <a:lnTo>
                      <a:pt x="190" y="140"/>
                    </a:lnTo>
                    <a:cubicBezTo>
                      <a:pt x="190" y="63"/>
                      <a:pt x="127" y="0"/>
                      <a:pt x="5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53">
                <a:extLst>
                  <a:ext uri="{FF2B5EF4-FFF2-40B4-BE49-F238E27FC236}">
                    <a16:creationId xmlns:a16="http://schemas.microsoft.com/office/drawing/2014/main" id="{B44E6F7D-FAE4-4A43-962E-46C27B04ADA4}"/>
                  </a:ext>
                </a:extLst>
              </p:cNvPr>
              <p:cNvSpPr/>
              <p:nvPr/>
            </p:nvSpPr>
            <p:spPr>
              <a:xfrm>
                <a:off x="17598714" y="1104159"/>
                <a:ext cx="615637" cy="35816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2875">
                    <a:moveTo>
                      <a:pt x="165" y="50"/>
                    </a:moveTo>
                    <a:cubicBezTo>
                      <a:pt x="102" y="50"/>
                      <a:pt x="50" y="102"/>
                      <a:pt x="50" y="165"/>
                    </a:cubicBezTo>
                    <a:lnTo>
                      <a:pt x="50" y="2711"/>
                    </a:lnTo>
                    <a:cubicBezTo>
                      <a:pt x="50" y="2774"/>
                      <a:pt x="102" y="2826"/>
                      <a:pt x="165" y="2826"/>
                    </a:cubicBezTo>
                    <a:lnTo>
                      <a:pt x="330" y="2826"/>
                    </a:lnTo>
                    <a:cubicBezTo>
                      <a:pt x="393" y="2826"/>
                      <a:pt x="445" y="2774"/>
                      <a:pt x="445" y="2711"/>
                    </a:cubicBezTo>
                    <a:lnTo>
                      <a:pt x="445" y="165"/>
                    </a:lnTo>
                    <a:cubicBezTo>
                      <a:pt x="445" y="102"/>
                      <a:pt x="393" y="50"/>
                      <a:pt x="330" y="50"/>
                    </a:cubicBezTo>
                    <a:close/>
                    <a:moveTo>
                      <a:pt x="330" y="2875"/>
                    </a:moveTo>
                    <a:lnTo>
                      <a:pt x="165" y="2875"/>
                    </a:lnTo>
                    <a:cubicBezTo>
                      <a:pt x="74" y="2875"/>
                      <a:pt x="0" y="2802"/>
                      <a:pt x="0" y="2711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5" y="0"/>
                    </a:cubicBezTo>
                    <a:lnTo>
                      <a:pt x="330" y="0"/>
                    </a:lnTo>
                    <a:cubicBezTo>
                      <a:pt x="421" y="0"/>
                      <a:pt x="495" y="74"/>
                      <a:pt x="495" y="165"/>
                    </a:cubicBezTo>
                    <a:lnTo>
                      <a:pt x="495" y="2711"/>
                    </a:lnTo>
                    <a:cubicBezTo>
                      <a:pt x="495" y="2802"/>
                      <a:pt x="421" y="2875"/>
                      <a:pt x="330" y="287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54">
                <a:extLst>
                  <a:ext uri="{FF2B5EF4-FFF2-40B4-BE49-F238E27FC236}">
                    <a16:creationId xmlns:a16="http://schemas.microsoft.com/office/drawing/2014/main" id="{EC87ABF1-747E-194A-B182-C5C7B2110CA6}"/>
                  </a:ext>
                </a:extLst>
              </p:cNvPr>
              <p:cNvSpPr/>
              <p:nvPr/>
            </p:nvSpPr>
            <p:spPr>
              <a:xfrm>
                <a:off x="18168240" y="1135315"/>
                <a:ext cx="552080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4" h="2825">
                    <a:moveTo>
                      <a:pt x="86" y="0"/>
                    </a:moveTo>
                    <a:lnTo>
                      <a:pt x="359" y="0"/>
                    </a:lnTo>
                    <a:cubicBezTo>
                      <a:pt x="407" y="0"/>
                      <a:pt x="444" y="39"/>
                      <a:pt x="444" y="86"/>
                    </a:cubicBezTo>
                    <a:lnTo>
                      <a:pt x="444" y="2739"/>
                    </a:lnTo>
                    <a:cubicBezTo>
                      <a:pt x="444" y="2787"/>
                      <a:pt x="407" y="2825"/>
                      <a:pt x="359" y="2825"/>
                    </a:cubicBezTo>
                    <a:lnTo>
                      <a:pt x="86" y="2825"/>
                    </a:lnTo>
                    <a:cubicBezTo>
                      <a:pt x="38" y="2825"/>
                      <a:pt x="0" y="2787"/>
                      <a:pt x="0" y="2739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6" y="0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55">
                <a:extLst>
                  <a:ext uri="{FF2B5EF4-FFF2-40B4-BE49-F238E27FC236}">
                    <a16:creationId xmlns:a16="http://schemas.microsoft.com/office/drawing/2014/main" id="{CE55B5D9-F76F-F84A-991F-36551DB2F301}"/>
                  </a:ext>
                </a:extLst>
              </p:cNvPr>
              <p:cNvSpPr/>
              <p:nvPr/>
            </p:nvSpPr>
            <p:spPr>
              <a:xfrm>
                <a:off x="18486029" y="1135315"/>
                <a:ext cx="234291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9" h="2825">
                    <a:moveTo>
                      <a:pt x="0" y="2825"/>
                    </a:moveTo>
                    <a:lnTo>
                      <a:pt x="50" y="2825"/>
                    </a:lnTo>
                    <a:cubicBezTo>
                      <a:pt x="127" y="2825"/>
                      <a:pt x="189" y="2763"/>
                      <a:pt x="189" y="2686"/>
                    </a:cubicBezTo>
                    <a:lnTo>
                      <a:pt x="189" y="140"/>
                    </a:lnTo>
                    <a:cubicBezTo>
                      <a:pt x="189" y="63"/>
                      <a:pt x="127" y="0"/>
                      <a:pt x="5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56">
                <a:extLst>
                  <a:ext uri="{FF2B5EF4-FFF2-40B4-BE49-F238E27FC236}">
                    <a16:creationId xmlns:a16="http://schemas.microsoft.com/office/drawing/2014/main" id="{011DDAE7-46DD-3F47-B760-83AAEEF1E000}"/>
                  </a:ext>
                </a:extLst>
              </p:cNvPr>
              <p:cNvSpPr/>
              <p:nvPr/>
            </p:nvSpPr>
            <p:spPr>
              <a:xfrm>
                <a:off x="18137085" y="1104159"/>
                <a:ext cx="615637" cy="35816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" h="2875">
                    <a:moveTo>
                      <a:pt x="164" y="50"/>
                    </a:moveTo>
                    <a:cubicBezTo>
                      <a:pt x="101" y="50"/>
                      <a:pt x="50" y="102"/>
                      <a:pt x="50" y="165"/>
                    </a:cubicBezTo>
                    <a:lnTo>
                      <a:pt x="50" y="2711"/>
                    </a:lnTo>
                    <a:cubicBezTo>
                      <a:pt x="50" y="2774"/>
                      <a:pt x="101" y="2826"/>
                      <a:pt x="164" y="2826"/>
                    </a:cubicBezTo>
                    <a:lnTo>
                      <a:pt x="330" y="2826"/>
                    </a:lnTo>
                    <a:cubicBezTo>
                      <a:pt x="393" y="2826"/>
                      <a:pt x="445" y="2774"/>
                      <a:pt x="445" y="2711"/>
                    </a:cubicBezTo>
                    <a:lnTo>
                      <a:pt x="445" y="165"/>
                    </a:lnTo>
                    <a:cubicBezTo>
                      <a:pt x="445" y="102"/>
                      <a:pt x="393" y="50"/>
                      <a:pt x="330" y="50"/>
                    </a:cubicBezTo>
                    <a:close/>
                    <a:moveTo>
                      <a:pt x="330" y="2875"/>
                    </a:moveTo>
                    <a:lnTo>
                      <a:pt x="164" y="2875"/>
                    </a:lnTo>
                    <a:cubicBezTo>
                      <a:pt x="74" y="2875"/>
                      <a:pt x="0" y="2802"/>
                      <a:pt x="0" y="2711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4" y="0"/>
                    </a:cubicBezTo>
                    <a:lnTo>
                      <a:pt x="330" y="0"/>
                    </a:lnTo>
                    <a:cubicBezTo>
                      <a:pt x="421" y="0"/>
                      <a:pt x="495" y="74"/>
                      <a:pt x="495" y="165"/>
                    </a:cubicBezTo>
                    <a:lnTo>
                      <a:pt x="495" y="2711"/>
                    </a:lnTo>
                    <a:cubicBezTo>
                      <a:pt x="495" y="2802"/>
                      <a:pt x="421" y="2875"/>
                      <a:pt x="330" y="287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57">
                <a:extLst>
                  <a:ext uri="{FF2B5EF4-FFF2-40B4-BE49-F238E27FC236}">
                    <a16:creationId xmlns:a16="http://schemas.microsoft.com/office/drawing/2014/main" id="{D29C777E-2B1E-9E46-A240-CA2A1CE34A0E}"/>
                  </a:ext>
                </a:extLst>
              </p:cNvPr>
              <p:cNvSpPr/>
              <p:nvPr/>
            </p:nvSpPr>
            <p:spPr>
              <a:xfrm>
                <a:off x="18706612" y="1135315"/>
                <a:ext cx="553326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5" h="2825">
                    <a:moveTo>
                      <a:pt x="85" y="0"/>
                    </a:moveTo>
                    <a:lnTo>
                      <a:pt x="359" y="0"/>
                    </a:lnTo>
                    <a:cubicBezTo>
                      <a:pt x="406" y="0"/>
                      <a:pt x="445" y="39"/>
                      <a:pt x="445" y="86"/>
                    </a:cubicBezTo>
                    <a:lnTo>
                      <a:pt x="445" y="2739"/>
                    </a:lnTo>
                    <a:cubicBezTo>
                      <a:pt x="445" y="2787"/>
                      <a:pt x="406" y="2825"/>
                      <a:pt x="359" y="2825"/>
                    </a:cubicBezTo>
                    <a:lnTo>
                      <a:pt x="85" y="2825"/>
                    </a:lnTo>
                    <a:cubicBezTo>
                      <a:pt x="38" y="2825"/>
                      <a:pt x="0" y="2787"/>
                      <a:pt x="0" y="2739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5" y="0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58">
                <a:extLst>
                  <a:ext uri="{FF2B5EF4-FFF2-40B4-BE49-F238E27FC236}">
                    <a16:creationId xmlns:a16="http://schemas.microsoft.com/office/drawing/2014/main" id="{C6D4807F-8E4A-8A44-9BFA-489CAF82392C}"/>
                  </a:ext>
                </a:extLst>
              </p:cNvPr>
              <p:cNvSpPr/>
              <p:nvPr/>
            </p:nvSpPr>
            <p:spPr>
              <a:xfrm>
                <a:off x="19024400" y="1135315"/>
                <a:ext cx="235537" cy="35193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" h="2825">
                    <a:moveTo>
                      <a:pt x="0" y="2825"/>
                    </a:moveTo>
                    <a:lnTo>
                      <a:pt x="50" y="2825"/>
                    </a:lnTo>
                    <a:cubicBezTo>
                      <a:pt x="127" y="2825"/>
                      <a:pt x="190" y="2763"/>
                      <a:pt x="190" y="2686"/>
                    </a:cubicBezTo>
                    <a:lnTo>
                      <a:pt x="190" y="140"/>
                    </a:lnTo>
                    <a:cubicBezTo>
                      <a:pt x="190" y="63"/>
                      <a:pt x="127" y="0"/>
                      <a:pt x="5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676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59">
                <a:extLst>
                  <a:ext uri="{FF2B5EF4-FFF2-40B4-BE49-F238E27FC236}">
                    <a16:creationId xmlns:a16="http://schemas.microsoft.com/office/drawing/2014/main" id="{5ED2EE1A-C612-4F4B-A430-917CB2539446}"/>
                  </a:ext>
                </a:extLst>
              </p:cNvPr>
              <p:cNvSpPr/>
              <p:nvPr/>
            </p:nvSpPr>
            <p:spPr>
              <a:xfrm>
                <a:off x="18675456" y="1104159"/>
                <a:ext cx="614391" cy="35816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875">
                    <a:moveTo>
                      <a:pt x="165" y="50"/>
                    </a:moveTo>
                    <a:cubicBezTo>
                      <a:pt x="101" y="50"/>
                      <a:pt x="50" y="102"/>
                      <a:pt x="50" y="165"/>
                    </a:cubicBezTo>
                    <a:lnTo>
                      <a:pt x="50" y="2711"/>
                    </a:lnTo>
                    <a:cubicBezTo>
                      <a:pt x="50" y="2774"/>
                      <a:pt x="101" y="2826"/>
                      <a:pt x="165" y="2826"/>
                    </a:cubicBezTo>
                    <a:lnTo>
                      <a:pt x="330" y="2826"/>
                    </a:lnTo>
                    <a:cubicBezTo>
                      <a:pt x="393" y="2826"/>
                      <a:pt x="445" y="2774"/>
                      <a:pt x="445" y="2711"/>
                    </a:cubicBezTo>
                    <a:lnTo>
                      <a:pt x="445" y="165"/>
                    </a:lnTo>
                    <a:cubicBezTo>
                      <a:pt x="445" y="102"/>
                      <a:pt x="393" y="50"/>
                      <a:pt x="330" y="50"/>
                    </a:cubicBezTo>
                    <a:close/>
                    <a:moveTo>
                      <a:pt x="330" y="2875"/>
                    </a:moveTo>
                    <a:lnTo>
                      <a:pt x="165" y="2875"/>
                    </a:lnTo>
                    <a:cubicBezTo>
                      <a:pt x="73" y="2875"/>
                      <a:pt x="0" y="2802"/>
                      <a:pt x="0" y="2711"/>
                    </a:cubicBezTo>
                    <a:lnTo>
                      <a:pt x="0" y="165"/>
                    </a:lnTo>
                    <a:cubicBezTo>
                      <a:pt x="0" y="74"/>
                      <a:pt x="73" y="0"/>
                      <a:pt x="165" y="0"/>
                    </a:cubicBezTo>
                    <a:lnTo>
                      <a:pt x="330" y="0"/>
                    </a:lnTo>
                    <a:cubicBezTo>
                      <a:pt x="421" y="0"/>
                      <a:pt x="494" y="74"/>
                      <a:pt x="494" y="165"/>
                    </a:cubicBezTo>
                    <a:lnTo>
                      <a:pt x="494" y="2711"/>
                    </a:lnTo>
                    <a:cubicBezTo>
                      <a:pt x="494" y="2802"/>
                      <a:pt x="421" y="2875"/>
                      <a:pt x="330" y="287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60">
                <a:extLst>
                  <a:ext uri="{FF2B5EF4-FFF2-40B4-BE49-F238E27FC236}">
                    <a16:creationId xmlns:a16="http://schemas.microsoft.com/office/drawing/2014/main" id="{C4318B3E-2BCC-044D-9026-F2AF2BAE30A4}"/>
                  </a:ext>
                </a:extLst>
              </p:cNvPr>
              <p:cNvSpPr/>
              <p:nvPr/>
            </p:nvSpPr>
            <p:spPr>
              <a:xfrm>
                <a:off x="17085264" y="2518629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28" y="28"/>
                    </a:moveTo>
                    <a:cubicBezTo>
                      <a:pt x="53" y="-5"/>
                      <a:pt x="102" y="-10"/>
                      <a:pt x="133" y="17"/>
                    </a:cubicBezTo>
                    <a:cubicBezTo>
                      <a:pt x="152" y="33"/>
                      <a:pt x="169" y="57"/>
                      <a:pt x="174" y="96"/>
                    </a:cubicBezTo>
                    <a:cubicBezTo>
                      <a:pt x="185" y="188"/>
                      <a:pt x="165" y="400"/>
                      <a:pt x="93" y="406"/>
                    </a:cubicBezTo>
                    <a:cubicBezTo>
                      <a:pt x="22" y="411"/>
                      <a:pt x="-7" y="201"/>
                      <a:pt x="2" y="104"/>
                    </a:cubicBezTo>
                    <a:cubicBezTo>
                      <a:pt x="5" y="70"/>
                      <a:pt x="16" y="45"/>
                      <a:pt x="28" y="28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61">
                <a:extLst>
                  <a:ext uri="{FF2B5EF4-FFF2-40B4-BE49-F238E27FC236}">
                    <a16:creationId xmlns:a16="http://schemas.microsoft.com/office/drawing/2014/main" id="{6B3EB6E7-1937-1F48-A01F-EC1BE724F73D}"/>
                  </a:ext>
                </a:extLst>
              </p:cNvPr>
              <p:cNvSpPr/>
              <p:nvPr/>
            </p:nvSpPr>
            <p:spPr>
              <a:xfrm>
                <a:off x="17054111" y="2487474"/>
                <a:ext cx="280402" cy="568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7">
                    <a:moveTo>
                      <a:pt x="52" y="54"/>
                    </a:moveTo>
                    <a:close/>
                    <a:moveTo>
                      <a:pt x="110" y="51"/>
                    </a:moveTo>
                    <a:cubicBezTo>
                      <a:pt x="108" y="51"/>
                      <a:pt x="106" y="51"/>
                      <a:pt x="104" y="51"/>
                    </a:cubicBezTo>
                    <a:cubicBezTo>
                      <a:pt x="91" y="53"/>
                      <a:pt x="80" y="59"/>
                      <a:pt x="73" y="69"/>
                    </a:cubicBezTo>
                    <a:cubicBezTo>
                      <a:pt x="60" y="85"/>
                      <a:pt x="53" y="106"/>
                      <a:pt x="51" y="132"/>
                    </a:cubicBezTo>
                    <a:cubicBezTo>
                      <a:pt x="45" y="211"/>
                      <a:pt x="63" y="361"/>
                      <a:pt x="103" y="401"/>
                    </a:cubicBezTo>
                    <a:cubicBezTo>
                      <a:pt x="110" y="408"/>
                      <a:pt x="114" y="408"/>
                      <a:pt x="115" y="408"/>
                    </a:cubicBezTo>
                    <a:cubicBezTo>
                      <a:pt x="120" y="407"/>
                      <a:pt x="125" y="403"/>
                      <a:pt x="131" y="397"/>
                    </a:cubicBezTo>
                    <a:cubicBezTo>
                      <a:pt x="168" y="351"/>
                      <a:pt x="183" y="202"/>
                      <a:pt x="173" y="125"/>
                    </a:cubicBezTo>
                    <a:cubicBezTo>
                      <a:pt x="170" y="99"/>
                      <a:pt x="159" y="77"/>
                      <a:pt x="141" y="62"/>
                    </a:cubicBezTo>
                    <a:cubicBezTo>
                      <a:pt x="132" y="54"/>
                      <a:pt x="121" y="51"/>
                      <a:pt x="110" y="51"/>
                    </a:cubicBezTo>
                    <a:close/>
                    <a:moveTo>
                      <a:pt x="115" y="457"/>
                    </a:moveTo>
                    <a:cubicBezTo>
                      <a:pt x="102" y="457"/>
                      <a:pt x="84" y="453"/>
                      <a:pt x="67" y="436"/>
                    </a:cubicBezTo>
                    <a:cubicBezTo>
                      <a:pt x="11" y="379"/>
                      <a:pt x="-6" y="207"/>
                      <a:pt x="1" y="128"/>
                    </a:cubicBezTo>
                    <a:cubicBezTo>
                      <a:pt x="4" y="93"/>
                      <a:pt x="14" y="63"/>
                      <a:pt x="32" y="39"/>
                    </a:cubicBezTo>
                    <a:cubicBezTo>
                      <a:pt x="48" y="18"/>
                      <a:pt x="71" y="5"/>
                      <a:pt x="98" y="1"/>
                    </a:cubicBezTo>
                    <a:cubicBezTo>
                      <a:pt x="125" y="-2"/>
                      <a:pt x="153" y="7"/>
                      <a:pt x="173" y="24"/>
                    </a:cubicBezTo>
                    <a:cubicBezTo>
                      <a:pt x="201" y="47"/>
                      <a:pt x="218" y="80"/>
                      <a:pt x="223" y="119"/>
                    </a:cubicBezTo>
                    <a:cubicBezTo>
                      <a:pt x="231" y="195"/>
                      <a:pt x="222" y="364"/>
                      <a:pt x="169" y="429"/>
                    </a:cubicBezTo>
                    <a:cubicBezTo>
                      <a:pt x="155" y="446"/>
                      <a:pt x="138" y="456"/>
                      <a:pt x="120" y="457"/>
                    </a:cubicBezTo>
                    <a:cubicBezTo>
                      <a:pt x="118" y="457"/>
                      <a:pt x="116" y="457"/>
                      <a:pt x="115" y="45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62">
                <a:extLst>
                  <a:ext uri="{FF2B5EF4-FFF2-40B4-BE49-F238E27FC236}">
                    <a16:creationId xmlns:a16="http://schemas.microsoft.com/office/drawing/2014/main" id="{3D7A75FF-2765-7246-B5AB-8F9A7BBDE45B}"/>
                  </a:ext>
                </a:extLst>
              </p:cNvPr>
              <p:cNvSpPr/>
              <p:nvPr/>
            </p:nvSpPr>
            <p:spPr>
              <a:xfrm>
                <a:off x="16905810" y="2518629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28" y="28"/>
                    </a:moveTo>
                    <a:cubicBezTo>
                      <a:pt x="52" y="-5"/>
                      <a:pt x="101" y="-10"/>
                      <a:pt x="132" y="17"/>
                    </a:cubicBezTo>
                    <a:cubicBezTo>
                      <a:pt x="151" y="33"/>
                      <a:pt x="168" y="57"/>
                      <a:pt x="172" y="96"/>
                    </a:cubicBezTo>
                    <a:cubicBezTo>
                      <a:pt x="179" y="151"/>
                      <a:pt x="175" y="249"/>
                      <a:pt x="155" y="321"/>
                    </a:cubicBezTo>
                    <a:cubicBezTo>
                      <a:pt x="141" y="369"/>
                      <a:pt x="121" y="404"/>
                      <a:pt x="92" y="406"/>
                    </a:cubicBezTo>
                    <a:cubicBezTo>
                      <a:pt x="20" y="411"/>
                      <a:pt x="-7" y="201"/>
                      <a:pt x="1" y="104"/>
                    </a:cubicBezTo>
                    <a:cubicBezTo>
                      <a:pt x="4" y="70"/>
                      <a:pt x="15" y="45"/>
                      <a:pt x="28" y="28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63">
                <a:extLst>
                  <a:ext uri="{FF2B5EF4-FFF2-40B4-BE49-F238E27FC236}">
                    <a16:creationId xmlns:a16="http://schemas.microsoft.com/office/drawing/2014/main" id="{4F0A3B9B-780B-6141-8202-296F626DCD81}"/>
                  </a:ext>
                </a:extLst>
              </p:cNvPr>
              <p:cNvSpPr/>
              <p:nvPr/>
            </p:nvSpPr>
            <p:spPr>
              <a:xfrm>
                <a:off x="16874654" y="2487474"/>
                <a:ext cx="280402" cy="568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7">
                    <a:moveTo>
                      <a:pt x="72" y="69"/>
                    </a:moveTo>
                    <a:cubicBezTo>
                      <a:pt x="61" y="85"/>
                      <a:pt x="53" y="106"/>
                      <a:pt x="51" y="132"/>
                    </a:cubicBezTo>
                    <a:cubicBezTo>
                      <a:pt x="44" y="211"/>
                      <a:pt x="64" y="361"/>
                      <a:pt x="103" y="401"/>
                    </a:cubicBezTo>
                    <a:cubicBezTo>
                      <a:pt x="110" y="408"/>
                      <a:pt x="114" y="408"/>
                      <a:pt x="116" y="408"/>
                    </a:cubicBezTo>
                    <a:cubicBezTo>
                      <a:pt x="126" y="406"/>
                      <a:pt x="143" y="388"/>
                      <a:pt x="156" y="340"/>
                    </a:cubicBezTo>
                    <a:cubicBezTo>
                      <a:pt x="175" y="273"/>
                      <a:pt x="179" y="178"/>
                      <a:pt x="173" y="125"/>
                    </a:cubicBezTo>
                    <a:cubicBezTo>
                      <a:pt x="170" y="99"/>
                      <a:pt x="159" y="77"/>
                      <a:pt x="141" y="62"/>
                    </a:cubicBezTo>
                    <a:cubicBezTo>
                      <a:pt x="131" y="53"/>
                      <a:pt x="117" y="50"/>
                      <a:pt x="104" y="51"/>
                    </a:cubicBezTo>
                    <a:cubicBezTo>
                      <a:pt x="91" y="53"/>
                      <a:pt x="80" y="59"/>
                      <a:pt x="72" y="69"/>
                    </a:cubicBezTo>
                    <a:close/>
                    <a:moveTo>
                      <a:pt x="115" y="457"/>
                    </a:moveTo>
                    <a:cubicBezTo>
                      <a:pt x="102" y="457"/>
                      <a:pt x="84" y="453"/>
                      <a:pt x="67" y="436"/>
                    </a:cubicBezTo>
                    <a:cubicBezTo>
                      <a:pt x="11" y="379"/>
                      <a:pt x="-5" y="207"/>
                      <a:pt x="1" y="128"/>
                    </a:cubicBezTo>
                    <a:cubicBezTo>
                      <a:pt x="4" y="93"/>
                      <a:pt x="15" y="63"/>
                      <a:pt x="32" y="39"/>
                    </a:cubicBezTo>
                    <a:cubicBezTo>
                      <a:pt x="48" y="18"/>
                      <a:pt x="71" y="5"/>
                      <a:pt x="98" y="1"/>
                    </a:cubicBezTo>
                    <a:cubicBezTo>
                      <a:pt x="126" y="-2"/>
                      <a:pt x="152" y="7"/>
                      <a:pt x="173" y="24"/>
                    </a:cubicBezTo>
                    <a:cubicBezTo>
                      <a:pt x="201" y="47"/>
                      <a:pt x="218" y="80"/>
                      <a:pt x="223" y="119"/>
                    </a:cubicBezTo>
                    <a:cubicBezTo>
                      <a:pt x="229" y="176"/>
                      <a:pt x="225" y="278"/>
                      <a:pt x="204" y="354"/>
                    </a:cubicBezTo>
                    <a:cubicBezTo>
                      <a:pt x="185" y="419"/>
                      <a:pt x="157" y="454"/>
                      <a:pt x="119" y="457"/>
                    </a:cubicBezTo>
                    <a:cubicBezTo>
                      <a:pt x="118" y="457"/>
                      <a:pt x="116" y="457"/>
                      <a:pt x="115" y="45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64">
                <a:extLst>
                  <a:ext uri="{FF2B5EF4-FFF2-40B4-BE49-F238E27FC236}">
                    <a16:creationId xmlns:a16="http://schemas.microsoft.com/office/drawing/2014/main" id="{B7F9A6F5-460E-0541-9EB1-B5BA9F412283}"/>
                  </a:ext>
                </a:extLst>
              </p:cNvPr>
              <p:cNvSpPr/>
              <p:nvPr/>
            </p:nvSpPr>
            <p:spPr>
              <a:xfrm>
                <a:off x="16751278" y="2518629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28" y="28"/>
                    </a:moveTo>
                    <a:cubicBezTo>
                      <a:pt x="52" y="-5"/>
                      <a:pt x="101" y="-10"/>
                      <a:pt x="132" y="17"/>
                    </a:cubicBezTo>
                    <a:cubicBezTo>
                      <a:pt x="151" y="33"/>
                      <a:pt x="169" y="57"/>
                      <a:pt x="174" y="96"/>
                    </a:cubicBezTo>
                    <a:cubicBezTo>
                      <a:pt x="184" y="188"/>
                      <a:pt x="165" y="400"/>
                      <a:pt x="93" y="406"/>
                    </a:cubicBezTo>
                    <a:cubicBezTo>
                      <a:pt x="21" y="411"/>
                      <a:pt x="-7" y="201"/>
                      <a:pt x="2" y="104"/>
                    </a:cubicBezTo>
                    <a:cubicBezTo>
                      <a:pt x="4" y="70"/>
                      <a:pt x="15" y="45"/>
                      <a:pt x="28" y="28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65">
                <a:extLst>
                  <a:ext uri="{FF2B5EF4-FFF2-40B4-BE49-F238E27FC236}">
                    <a16:creationId xmlns:a16="http://schemas.microsoft.com/office/drawing/2014/main" id="{6C1BFCC7-7873-514E-9331-0916370E1B94}"/>
                  </a:ext>
                </a:extLst>
              </p:cNvPr>
              <p:cNvSpPr/>
              <p:nvPr/>
            </p:nvSpPr>
            <p:spPr>
              <a:xfrm>
                <a:off x="16718876" y="2487474"/>
                <a:ext cx="280402" cy="568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7">
                    <a:moveTo>
                      <a:pt x="73" y="69"/>
                    </a:moveTo>
                    <a:cubicBezTo>
                      <a:pt x="61" y="85"/>
                      <a:pt x="53" y="106"/>
                      <a:pt x="51" y="132"/>
                    </a:cubicBezTo>
                    <a:cubicBezTo>
                      <a:pt x="44" y="211"/>
                      <a:pt x="64" y="361"/>
                      <a:pt x="103" y="401"/>
                    </a:cubicBezTo>
                    <a:cubicBezTo>
                      <a:pt x="110" y="408"/>
                      <a:pt x="114" y="408"/>
                      <a:pt x="116" y="408"/>
                    </a:cubicBezTo>
                    <a:cubicBezTo>
                      <a:pt x="121" y="407"/>
                      <a:pt x="126" y="403"/>
                      <a:pt x="131" y="397"/>
                    </a:cubicBezTo>
                    <a:cubicBezTo>
                      <a:pt x="169" y="351"/>
                      <a:pt x="183" y="202"/>
                      <a:pt x="173" y="125"/>
                    </a:cubicBezTo>
                    <a:cubicBezTo>
                      <a:pt x="170" y="99"/>
                      <a:pt x="159" y="77"/>
                      <a:pt x="142" y="62"/>
                    </a:cubicBezTo>
                    <a:cubicBezTo>
                      <a:pt x="131" y="53"/>
                      <a:pt x="118" y="50"/>
                      <a:pt x="104" y="51"/>
                    </a:cubicBezTo>
                    <a:cubicBezTo>
                      <a:pt x="91" y="53"/>
                      <a:pt x="80" y="59"/>
                      <a:pt x="73" y="69"/>
                    </a:cubicBezTo>
                    <a:close/>
                    <a:moveTo>
                      <a:pt x="115" y="457"/>
                    </a:moveTo>
                    <a:cubicBezTo>
                      <a:pt x="102" y="457"/>
                      <a:pt x="85" y="453"/>
                      <a:pt x="68" y="436"/>
                    </a:cubicBezTo>
                    <a:cubicBezTo>
                      <a:pt x="11" y="379"/>
                      <a:pt x="-5" y="207"/>
                      <a:pt x="1" y="128"/>
                    </a:cubicBezTo>
                    <a:cubicBezTo>
                      <a:pt x="5" y="93"/>
                      <a:pt x="15" y="63"/>
                      <a:pt x="33" y="39"/>
                    </a:cubicBezTo>
                    <a:cubicBezTo>
                      <a:pt x="49" y="18"/>
                      <a:pt x="72" y="5"/>
                      <a:pt x="99" y="1"/>
                    </a:cubicBezTo>
                    <a:cubicBezTo>
                      <a:pt x="126" y="-2"/>
                      <a:pt x="153" y="7"/>
                      <a:pt x="174" y="24"/>
                    </a:cubicBezTo>
                    <a:cubicBezTo>
                      <a:pt x="201" y="47"/>
                      <a:pt x="218" y="80"/>
                      <a:pt x="223" y="119"/>
                    </a:cubicBezTo>
                    <a:cubicBezTo>
                      <a:pt x="232" y="195"/>
                      <a:pt x="222" y="364"/>
                      <a:pt x="170" y="429"/>
                    </a:cubicBezTo>
                    <a:cubicBezTo>
                      <a:pt x="155" y="446"/>
                      <a:pt x="138" y="456"/>
                      <a:pt x="120" y="457"/>
                    </a:cubicBezTo>
                    <a:cubicBezTo>
                      <a:pt x="118" y="457"/>
                      <a:pt x="116" y="457"/>
                      <a:pt x="115" y="45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66">
                <a:extLst>
                  <a:ext uri="{FF2B5EF4-FFF2-40B4-BE49-F238E27FC236}">
                    <a16:creationId xmlns:a16="http://schemas.microsoft.com/office/drawing/2014/main" id="{E04029A5-A311-654E-BD1C-9B32164DBF75}"/>
                  </a:ext>
                </a:extLst>
              </p:cNvPr>
              <p:cNvSpPr/>
              <p:nvPr/>
            </p:nvSpPr>
            <p:spPr>
              <a:xfrm>
                <a:off x="16570574" y="2518629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27" y="28"/>
                    </a:moveTo>
                    <a:cubicBezTo>
                      <a:pt x="53" y="-5"/>
                      <a:pt x="101" y="-10"/>
                      <a:pt x="133" y="17"/>
                    </a:cubicBezTo>
                    <a:cubicBezTo>
                      <a:pt x="151" y="33"/>
                      <a:pt x="169" y="57"/>
                      <a:pt x="173" y="96"/>
                    </a:cubicBezTo>
                    <a:cubicBezTo>
                      <a:pt x="184" y="188"/>
                      <a:pt x="165" y="400"/>
                      <a:pt x="93" y="406"/>
                    </a:cubicBezTo>
                    <a:cubicBezTo>
                      <a:pt x="21" y="411"/>
                      <a:pt x="-7" y="201"/>
                      <a:pt x="1" y="104"/>
                    </a:cubicBezTo>
                    <a:cubicBezTo>
                      <a:pt x="4" y="70"/>
                      <a:pt x="15" y="45"/>
                      <a:pt x="27" y="28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67">
                <a:extLst>
                  <a:ext uri="{FF2B5EF4-FFF2-40B4-BE49-F238E27FC236}">
                    <a16:creationId xmlns:a16="http://schemas.microsoft.com/office/drawing/2014/main" id="{82EB2851-D208-3343-A00C-CBF341B57D0A}"/>
                  </a:ext>
                </a:extLst>
              </p:cNvPr>
              <p:cNvSpPr/>
              <p:nvPr/>
            </p:nvSpPr>
            <p:spPr>
              <a:xfrm>
                <a:off x="16540665" y="2487474"/>
                <a:ext cx="279155" cy="5682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457">
                    <a:moveTo>
                      <a:pt x="73" y="69"/>
                    </a:moveTo>
                    <a:cubicBezTo>
                      <a:pt x="61" y="85"/>
                      <a:pt x="54" y="106"/>
                      <a:pt x="51" y="132"/>
                    </a:cubicBezTo>
                    <a:cubicBezTo>
                      <a:pt x="45" y="211"/>
                      <a:pt x="63" y="361"/>
                      <a:pt x="103" y="401"/>
                    </a:cubicBezTo>
                    <a:cubicBezTo>
                      <a:pt x="110" y="408"/>
                      <a:pt x="114" y="408"/>
                      <a:pt x="116" y="408"/>
                    </a:cubicBezTo>
                    <a:cubicBezTo>
                      <a:pt x="120" y="407"/>
                      <a:pt x="126" y="403"/>
                      <a:pt x="131" y="397"/>
                    </a:cubicBezTo>
                    <a:cubicBezTo>
                      <a:pt x="169" y="351"/>
                      <a:pt x="183" y="202"/>
                      <a:pt x="173" y="125"/>
                    </a:cubicBezTo>
                    <a:cubicBezTo>
                      <a:pt x="170" y="99"/>
                      <a:pt x="160" y="77"/>
                      <a:pt x="141" y="62"/>
                    </a:cubicBezTo>
                    <a:cubicBezTo>
                      <a:pt x="131" y="53"/>
                      <a:pt x="118" y="50"/>
                      <a:pt x="104" y="51"/>
                    </a:cubicBezTo>
                    <a:cubicBezTo>
                      <a:pt x="92" y="53"/>
                      <a:pt x="80" y="59"/>
                      <a:pt x="73" y="69"/>
                    </a:cubicBezTo>
                    <a:close/>
                    <a:moveTo>
                      <a:pt x="115" y="457"/>
                    </a:moveTo>
                    <a:cubicBezTo>
                      <a:pt x="102" y="457"/>
                      <a:pt x="85" y="453"/>
                      <a:pt x="68" y="436"/>
                    </a:cubicBezTo>
                    <a:cubicBezTo>
                      <a:pt x="11" y="379"/>
                      <a:pt x="-5" y="207"/>
                      <a:pt x="2" y="128"/>
                    </a:cubicBezTo>
                    <a:cubicBezTo>
                      <a:pt x="5" y="93"/>
                      <a:pt x="15" y="63"/>
                      <a:pt x="33" y="39"/>
                    </a:cubicBezTo>
                    <a:cubicBezTo>
                      <a:pt x="48" y="18"/>
                      <a:pt x="72" y="5"/>
                      <a:pt x="98" y="1"/>
                    </a:cubicBezTo>
                    <a:cubicBezTo>
                      <a:pt x="126" y="-2"/>
                      <a:pt x="153" y="7"/>
                      <a:pt x="173" y="24"/>
                    </a:cubicBezTo>
                    <a:cubicBezTo>
                      <a:pt x="201" y="47"/>
                      <a:pt x="218" y="80"/>
                      <a:pt x="223" y="119"/>
                    </a:cubicBezTo>
                    <a:cubicBezTo>
                      <a:pt x="232" y="195"/>
                      <a:pt x="222" y="364"/>
                      <a:pt x="169" y="429"/>
                    </a:cubicBezTo>
                    <a:cubicBezTo>
                      <a:pt x="155" y="446"/>
                      <a:pt x="139" y="456"/>
                      <a:pt x="120" y="457"/>
                    </a:cubicBezTo>
                    <a:cubicBezTo>
                      <a:pt x="119" y="457"/>
                      <a:pt x="117" y="457"/>
                      <a:pt x="115" y="45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68">
                <a:extLst>
                  <a:ext uri="{FF2B5EF4-FFF2-40B4-BE49-F238E27FC236}">
                    <a16:creationId xmlns:a16="http://schemas.microsoft.com/office/drawing/2014/main" id="{ABF4AA10-C263-A14A-B4F5-C7484AAB2490}"/>
                  </a:ext>
                </a:extLst>
              </p:cNvPr>
              <p:cNvSpPr/>
              <p:nvPr/>
            </p:nvSpPr>
            <p:spPr>
              <a:xfrm>
                <a:off x="16318836" y="2501182"/>
                <a:ext cx="590713" cy="6866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" h="552">
                    <a:moveTo>
                      <a:pt x="475" y="531"/>
                    </a:moveTo>
                    <a:lnTo>
                      <a:pt x="475" y="527"/>
                    </a:lnTo>
                    <a:cubicBezTo>
                      <a:pt x="475" y="469"/>
                      <a:pt x="450" y="414"/>
                      <a:pt x="405" y="377"/>
                    </a:cubicBezTo>
                    <a:lnTo>
                      <a:pt x="205" y="212"/>
                    </a:lnTo>
                    <a:cubicBezTo>
                      <a:pt x="198" y="206"/>
                      <a:pt x="199" y="193"/>
                      <a:pt x="207" y="189"/>
                    </a:cubicBezTo>
                    <a:cubicBezTo>
                      <a:pt x="255" y="163"/>
                      <a:pt x="376" y="92"/>
                      <a:pt x="346" y="31"/>
                    </a:cubicBezTo>
                    <a:cubicBezTo>
                      <a:pt x="309" y="-43"/>
                      <a:pt x="83" y="31"/>
                      <a:pt x="60" y="90"/>
                    </a:cubicBezTo>
                    <a:cubicBezTo>
                      <a:pt x="47" y="122"/>
                      <a:pt x="26" y="189"/>
                      <a:pt x="9" y="243"/>
                    </a:cubicBezTo>
                    <a:cubicBezTo>
                      <a:pt x="-7" y="294"/>
                      <a:pt x="-1" y="349"/>
                      <a:pt x="23" y="397"/>
                    </a:cubicBezTo>
                    <a:lnTo>
                      <a:pt x="105" y="552"/>
                    </a:ln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69">
                <a:extLst>
                  <a:ext uri="{FF2B5EF4-FFF2-40B4-BE49-F238E27FC236}">
                    <a16:creationId xmlns:a16="http://schemas.microsoft.com/office/drawing/2014/main" id="{4BB33C20-EA26-934E-AE29-AE75245DF8AA}"/>
                  </a:ext>
                </a:extLst>
              </p:cNvPr>
              <p:cNvSpPr/>
              <p:nvPr/>
            </p:nvSpPr>
            <p:spPr>
              <a:xfrm>
                <a:off x="16288926" y="2470027"/>
                <a:ext cx="651778" cy="748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4" h="602">
                    <a:moveTo>
                      <a:pt x="129" y="602"/>
                    </a:moveTo>
                    <a:cubicBezTo>
                      <a:pt x="120" y="602"/>
                      <a:pt x="112" y="598"/>
                      <a:pt x="108" y="589"/>
                    </a:cubicBezTo>
                    <a:lnTo>
                      <a:pt x="25" y="433"/>
                    </a:lnTo>
                    <a:cubicBezTo>
                      <a:pt x="-2" y="380"/>
                      <a:pt x="-8" y="319"/>
                      <a:pt x="10" y="261"/>
                    </a:cubicBezTo>
                    <a:cubicBezTo>
                      <a:pt x="33" y="185"/>
                      <a:pt x="50" y="132"/>
                      <a:pt x="60" y="106"/>
                    </a:cubicBezTo>
                    <a:cubicBezTo>
                      <a:pt x="81" y="53"/>
                      <a:pt x="202" y="4"/>
                      <a:pt x="287" y="0"/>
                    </a:cubicBezTo>
                    <a:cubicBezTo>
                      <a:pt x="354" y="-2"/>
                      <a:pt x="381" y="23"/>
                      <a:pt x="392" y="45"/>
                    </a:cubicBezTo>
                    <a:cubicBezTo>
                      <a:pt x="428" y="117"/>
                      <a:pt x="329" y="188"/>
                      <a:pt x="258" y="228"/>
                    </a:cubicBezTo>
                    <a:lnTo>
                      <a:pt x="445" y="383"/>
                    </a:lnTo>
                    <a:cubicBezTo>
                      <a:pt x="496" y="425"/>
                      <a:pt x="524" y="487"/>
                      <a:pt x="524" y="552"/>
                    </a:cubicBezTo>
                    <a:lnTo>
                      <a:pt x="524" y="556"/>
                    </a:lnTo>
                    <a:cubicBezTo>
                      <a:pt x="524" y="571"/>
                      <a:pt x="513" y="582"/>
                      <a:pt x="499" y="582"/>
                    </a:cubicBezTo>
                    <a:cubicBezTo>
                      <a:pt x="486" y="582"/>
                      <a:pt x="475" y="571"/>
                      <a:pt x="475" y="556"/>
                    </a:cubicBezTo>
                    <a:lnTo>
                      <a:pt x="475" y="552"/>
                    </a:lnTo>
                    <a:cubicBezTo>
                      <a:pt x="475" y="502"/>
                      <a:pt x="452" y="454"/>
                      <a:pt x="413" y="422"/>
                    </a:cubicBezTo>
                    <a:lnTo>
                      <a:pt x="213" y="256"/>
                    </a:lnTo>
                    <a:cubicBezTo>
                      <a:pt x="203" y="248"/>
                      <a:pt x="198" y="235"/>
                      <a:pt x="200" y="222"/>
                    </a:cubicBezTo>
                    <a:cubicBezTo>
                      <a:pt x="201" y="209"/>
                      <a:pt x="208" y="198"/>
                      <a:pt x="220" y="192"/>
                    </a:cubicBezTo>
                    <a:cubicBezTo>
                      <a:pt x="308" y="145"/>
                      <a:pt x="361" y="94"/>
                      <a:pt x="348" y="67"/>
                    </a:cubicBezTo>
                    <a:cubicBezTo>
                      <a:pt x="342" y="55"/>
                      <a:pt x="320" y="49"/>
                      <a:pt x="288" y="50"/>
                    </a:cubicBezTo>
                    <a:cubicBezTo>
                      <a:pt x="210" y="53"/>
                      <a:pt x="116" y="99"/>
                      <a:pt x="107" y="124"/>
                    </a:cubicBezTo>
                    <a:cubicBezTo>
                      <a:pt x="96" y="149"/>
                      <a:pt x="79" y="201"/>
                      <a:pt x="57" y="275"/>
                    </a:cubicBezTo>
                    <a:cubicBezTo>
                      <a:pt x="43" y="320"/>
                      <a:pt x="48" y="368"/>
                      <a:pt x="70" y="410"/>
                    </a:cubicBezTo>
                    <a:lnTo>
                      <a:pt x="151" y="566"/>
                    </a:lnTo>
                    <a:cubicBezTo>
                      <a:pt x="157" y="578"/>
                      <a:pt x="153" y="593"/>
                      <a:pt x="141" y="600"/>
                    </a:cubicBezTo>
                    <a:cubicBezTo>
                      <a:pt x="137" y="601"/>
                      <a:pt x="133" y="602"/>
                      <a:pt x="129" y="60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70">
                <a:extLst>
                  <a:ext uri="{FF2B5EF4-FFF2-40B4-BE49-F238E27FC236}">
                    <a16:creationId xmlns:a16="http://schemas.microsoft.com/office/drawing/2014/main" id="{DB1DA517-23D9-FC4B-9F0D-6B56455B6767}"/>
                  </a:ext>
                </a:extLst>
              </p:cNvPr>
              <p:cNvSpPr/>
              <p:nvPr/>
            </p:nvSpPr>
            <p:spPr>
              <a:xfrm>
                <a:off x="7545380" y="2524861"/>
                <a:ext cx="216844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" h="406">
                    <a:moveTo>
                      <a:pt x="148" y="29"/>
                    </a:moveTo>
                    <a:cubicBezTo>
                      <a:pt x="123" y="-5"/>
                      <a:pt x="75" y="-9"/>
                      <a:pt x="43" y="17"/>
                    </a:cubicBezTo>
                    <a:cubicBezTo>
                      <a:pt x="25" y="33"/>
                      <a:pt x="7" y="58"/>
                      <a:pt x="3" y="96"/>
                    </a:cubicBezTo>
                    <a:cubicBezTo>
                      <a:pt x="-8" y="188"/>
                      <a:pt x="11" y="401"/>
                      <a:pt x="83" y="406"/>
                    </a:cubicBezTo>
                    <a:cubicBezTo>
                      <a:pt x="155" y="412"/>
                      <a:pt x="182" y="201"/>
                      <a:pt x="174" y="105"/>
                    </a:cubicBezTo>
                    <a:cubicBezTo>
                      <a:pt x="172" y="70"/>
                      <a:pt x="161" y="45"/>
                      <a:pt x="148" y="29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71">
                <a:extLst>
                  <a:ext uri="{FF2B5EF4-FFF2-40B4-BE49-F238E27FC236}">
                    <a16:creationId xmlns:a16="http://schemas.microsoft.com/office/drawing/2014/main" id="{9D05C0A9-EE93-2E4A-99AA-73B7749C1ECC}"/>
                  </a:ext>
                </a:extLst>
              </p:cNvPr>
              <p:cNvSpPr/>
              <p:nvPr/>
            </p:nvSpPr>
            <p:spPr>
              <a:xfrm>
                <a:off x="7512978" y="2493705"/>
                <a:ext cx="280402" cy="567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6">
                    <a:moveTo>
                      <a:pt x="116" y="50"/>
                    </a:moveTo>
                    <a:cubicBezTo>
                      <a:pt x="104" y="50"/>
                      <a:pt x="93" y="54"/>
                      <a:pt x="84" y="61"/>
                    </a:cubicBezTo>
                    <a:cubicBezTo>
                      <a:pt x="66" y="76"/>
                      <a:pt x="56" y="98"/>
                      <a:pt x="52" y="124"/>
                    </a:cubicBezTo>
                    <a:cubicBezTo>
                      <a:pt x="43" y="201"/>
                      <a:pt x="56" y="350"/>
                      <a:pt x="95" y="396"/>
                    </a:cubicBezTo>
                    <a:cubicBezTo>
                      <a:pt x="100" y="403"/>
                      <a:pt x="105" y="406"/>
                      <a:pt x="110" y="407"/>
                    </a:cubicBezTo>
                    <a:cubicBezTo>
                      <a:pt x="112" y="407"/>
                      <a:pt x="116" y="407"/>
                      <a:pt x="123" y="400"/>
                    </a:cubicBezTo>
                    <a:cubicBezTo>
                      <a:pt x="162" y="360"/>
                      <a:pt x="181" y="210"/>
                      <a:pt x="175" y="132"/>
                    </a:cubicBezTo>
                    <a:cubicBezTo>
                      <a:pt x="172" y="106"/>
                      <a:pt x="165" y="84"/>
                      <a:pt x="153" y="69"/>
                    </a:cubicBezTo>
                    <a:cubicBezTo>
                      <a:pt x="146" y="58"/>
                      <a:pt x="134" y="52"/>
                      <a:pt x="121" y="50"/>
                    </a:cubicBezTo>
                    <a:cubicBezTo>
                      <a:pt x="119" y="50"/>
                      <a:pt x="118" y="50"/>
                      <a:pt x="116" y="50"/>
                    </a:cubicBezTo>
                    <a:close/>
                    <a:moveTo>
                      <a:pt x="111" y="456"/>
                    </a:moveTo>
                    <a:cubicBezTo>
                      <a:pt x="109" y="456"/>
                      <a:pt x="107" y="456"/>
                      <a:pt x="106" y="456"/>
                    </a:cubicBezTo>
                    <a:cubicBezTo>
                      <a:pt x="87" y="455"/>
                      <a:pt x="71" y="445"/>
                      <a:pt x="56" y="428"/>
                    </a:cubicBezTo>
                    <a:cubicBezTo>
                      <a:pt x="3" y="363"/>
                      <a:pt x="-7" y="195"/>
                      <a:pt x="3" y="118"/>
                    </a:cubicBezTo>
                    <a:cubicBezTo>
                      <a:pt x="8" y="80"/>
                      <a:pt x="25" y="47"/>
                      <a:pt x="52" y="23"/>
                    </a:cubicBezTo>
                    <a:cubicBezTo>
                      <a:pt x="73" y="6"/>
                      <a:pt x="100" y="-3"/>
                      <a:pt x="127" y="1"/>
                    </a:cubicBezTo>
                    <a:cubicBezTo>
                      <a:pt x="154" y="4"/>
                      <a:pt x="177" y="17"/>
                      <a:pt x="193" y="39"/>
                    </a:cubicBezTo>
                    <a:cubicBezTo>
                      <a:pt x="210" y="62"/>
                      <a:pt x="221" y="92"/>
                      <a:pt x="224" y="127"/>
                    </a:cubicBezTo>
                    <a:cubicBezTo>
                      <a:pt x="231" y="207"/>
                      <a:pt x="215" y="378"/>
                      <a:pt x="158" y="435"/>
                    </a:cubicBezTo>
                    <a:cubicBezTo>
                      <a:pt x="141" y="452"/>
                      <a:pt x="124" y="456"/>
                      <a:pt x="111" y="45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72">
                <a:extLst>
                  <a:ext uri="{FF2B5EF4-FFF2-40B4-BE49-F238E27FC236}">
                    <a16:creationId xmlns:a16="http://schemas.microsoft.com/office/drawing/2014/main" id="{76F6EEE5-E8E2-9C4F-88E6-15AC253A01C6}"/>
                  </a:ext>
                </a:extLst>
              </p:cNvPr>
              <p:cNvSpPr/>
              <p:nvPr/>
            </p:nvSpPr>
            <p:spPr>
              <a:xfrm>
                <a:off x="7723591" y="2524861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149" y="29"/>
                    </a:moveTo>
                    <a:cubicBezTo>
                      <a:pt x="124" y="-5"/>
                      <a:pt x="76" y="-9"/>
                      <a:pt x="44" y="17"/>
                    </a:cubicBezTo>
                    <a:cubicBezTo>
                      <a:pt x="25" y="33"/>
                      <a:pt x="8" y="58"/>
                      <a:pt x="3" y="96"/>
                    </a:cubicBezTo>
                    <a:cubicBezTo>
                      <a:pt x="-8" y="188"/>
                      <a:pt x="12" y="401"/>
                      <a:pt x="84" y="406"/>
                    </a:cubicBezTo>
                    <a:cubicBezTo>
                      <a:pt x="156" y="412"/>
                      <a:pt x="184" y="201"/>
                      <a:pt x="175" y="105"/>
                    </a:cubicBezTo>
                    <a:cubicBezTo>
                      <a:pt x="172" y="70"/>
                      <a:pt x="162" y="45"/>
                      <a:pt x="149" y="29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73">
                <a:extLst>
                  <a:ext uri="{FF2B5EF4-FFF2-40B4-BE49-F238E27FC236}">
                    <a16:creationId xmlns:a16="http://schemas.microsoft.com/office/drawing/2014/main" id="{CCE423FB-4045-6046-BC7E-DEE942F7E359}"/>
                  </a:ext>
                </a:extLst>
              </p:cNvPr>
              <p:cNvSpPr/>
              <p:nvPr/>
            </p:nvSpPr>
            <p:spPr>
              <a:xfrm>
                <a:off x="7693681" y="2493705"/>
                <a:ext cx="280402" cy="567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6">
                    <a:moveTo>
                      <a:pt x="115" y="50"/>
                    </a:moveTo>
                    <a:cubicBezTo>
                      <a:pt x="105" y="50"/>
                      <a:pt x="93" y="54"/>
                      <a:pt x="84" y="61"/>
                    </a:cubicBezTo>
                    <a:cubicBezTo>
                      <a:pt x="66" y="76"/>
                      <a:pt x="55" y="98"/>
                      <a:pt x="53" y="124"/>
                    </a:cubicBezTo>
                    <a:cubicBezTo>
                      <a:pt x="43" y="202"/>
                      <a:pt x="57" y="350"/>
                      <a:pt x="95" y="396"/>
                    </a:cubicBezTo>
                    <a:cubicBezTo>
                      <a:pt x="100" y="403"/>
                      <a:pt x="105" y="406"/>
                      <a:pt x="110" y="407"/>
                    </a:cubicBezTo>
                    <a:cubicBezTo>
                      <a:pt x="111" y="407"/>
                      <a:pt x="115" y="407"/>
                      <a:pt x="123" y="400"/>
                    </a:cubicBezTo>
                    <a:cubicBezTo>
                      <a:pt x="162" y="360"/>
                      <a:pt x="181" y="210"/>
                      <a:pt x="174" y="132"/>
                    </a:cubicBezTo>
                    <a:cubicBezTo>
                      <a:pt x="172" y="106"/>
                      <a:pt x="165" y="84"/>
                      <a:pt x="153" y="69"/>
                    </a:cubicBezTo>
                    <a:cubicBezTo>
                      <a:pt x="146" y="58"/>
                      <a:pt x="134" y="52"/>
                      <a:pt x="122" y="50"/>
                    </a:cubicBezTo>
                    <a:cubicBezTo>
                      <a:pt x="119" y="50"/>
                      <a:pt x="117" y="50"/>
                      <a:pt x="115" y="50"/>
                    </a:cubicBezTo>
                    <a:close/>
                    <a:moveTo>
                      <a:pt x="111" y="456"/>
                    </a:moveTo>
                    <a:cubicBezTo>
                      <a:pt x="109" y="456"/>
                      <a:pt x="107" y="456"/>
                      <a:pt x="106" y="456"/>
                    </a:cubicBezTo>
                    <a:cubicBezTo>
                      <a:pt x="87" y="455"/>
                      <a:pt x="70" y="445"/>
                      <a:pt x="56" y="428"/>
                    </a:cubicBezTo>
                    <a:cubicBezTo>
                      <a:pt x="3" y="363"/>
                      <a:pt x="-6" y="195"/>
                      <a:pt x="3" y="118"/>
                    </a:cubicBezTo>
                    <a:cubicBezTo>
                      <a:pt x="7" y="80"/>
                      <a:pt x="24" y="47"/>
                      <a:pt x="52" y="23"/>
                    </a:cubicBezTo>
                    <a:cubicBezTo>
                      <a:pt x="73" y="6"/>
                      <a:pt x="100" y="-3"/>
                      <a:pt x="127" y="1"/>
                    </a:cubicBezTo>
                    <a:cubicBezTo>
                      <a:pt x="154" y="4"/>
                      <a:pt x="177" y="17"/>
                      <a:pt x="193" y="39"/>
                    </a:cubicBezTo>
                    <a:cubicBezTo>
                      <a:pt x="211" y="62"/>
                      <a:pt x="221" y="92"/>
                      <a:pt x="224" y="127"/>
                    </a:cubicBezTo>
                    <a:cubicBezTo>
                      <a:pt x="231" y="207"/>
                      <a:pt x="215" y="378"/>
                      <a:pt x="158" y="435"/>
                    </a:cubicBezTo>
                    <a:cubicBezTo>
                      <a:pt x="141" y="452"/>
                      <a:pt x="123" y="456"/>
                      <a:pt x="111" y="45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3" name="Freeform: Shape 74">
                <a:extLst>
                  <a:ext uri="{FF2B5EF4-FFF2-40B4-BE49-F238E27FC236}">
                    <a16:creationId xmlns:a16="http://schemas.microsoft.com/office/drawing/2014/main" id="{7054FE5D-81F5-3D46-B0C9-BFCFB06D5A9F}"/>
                  </a:ext>
                </a:extLst>
              </p:cNvPr>
              <p:cNvSpPr/>
              <p:nvPr/>
            </p:nvSpPr>
            <p:spPr>
              <a:xfrm>
                <a:off x="7879366" y="2524861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149" y="29"/>
                    </a:moveTo>
                    <a:cubicBezTo>
                      <a:pt x="124" y="-5"/>
                      <a:pt x="75" y="-9"/>
                      <a:pt x="43" y="17"/>
                    </a:cubicBezTo>
                    <a:cubicBezTo>
                      <a:pt x="25" y="33"/>
                      <a:pt x="8" y="58"/>
                      <a:pt x="3" y="96"/>
                    </a:cubicBezTo>
                    <a:cubicBezTo>
                      <a:pt x="-8" y="188"/>
                      <a:pt x="12" y="401"/>
                      <a:pt x="83" y="406"/>
                    </a:cubicBezTo>
                    <a:cubicBezTo>
                      <a:pt x="155" y="412"/>
                      <a:pt x="183" y="201"/>
                      <a:pt x="175" y="105"/>
                    </a:cubicBezTo>
                    <a:cubicBezTo>
                      <a:pt x="172" y="70"/>
                      <a:pt x="161" y="45"/>
                      <a:pt x="149" y="29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75">
                <a:extLst>
                  <a:ext uri="{FF2B5EF4-FFF2-40B4-BE49-F238E27FC236}">
                    <a16:creationId xmlns:a16="http://schemas.microsoft.com/office/drawing/2014/main" id="{199FC8DB-80D5-7342-B508-387C448929C1}"/>
                  </a:ext>
                </a:extLst>
              </p:cNvPr>
              <p:cNvSpPr/>
              <p:nvPr/>
            </p:nvSpPr>
            <p:spPr>
              <a:xfrm>
                <a:off x="7848214" y="2493705"/>
                <a:ext cx="279155" cy="567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5" h="456">
                    <a:moveTo>
                      <a:pt x="115" y="50"/>
                    </a:moveTo>
                    <a:cubicBezTo>
                      <a:pt x="103" y="50"/>
                      <a:pt x="92" y="54"/>
                      <a:pt x="84" y="61"/>
                    </a:cubicBezTo>
                    <a:cubicBezTo>
                      <a:pt x="66" y="76"/>
                      <a:pt x="55" y="98"/>
                      <a:pt x="51" y="124"/>
                    </a:cubicBezTo>
                    <a:cubicBezTo>
                      <a:pt x="43" y="201"/>
                      <a:pt x="56" y="350"/>
                      <a:pt x="95" y="396"/>
                    </a:cubicBezTo>
                    <a:cubicBezTo>
                      <a:pt x="100" y="403"/>
                      <a:pt x="105" y="406"/>
                      <a:pt x="109" y="407"/>
                    </a:cubicBezTo>
                    <a:cubicBezTo>
                      <a:pt x="111" y="407"/>
                      <a:pt x="115" y="407"/>
                      <a:pt x="123" y="400"/>
                    </a:cubicBezTo>
                    <a:cubicBezTo>
                      <a:pt x="162" y="360"/>
                      <a:pt x="181" y="210"/>
                      <a:pt x="174" y="132"/>
                    </a:cubicBezTo>
                    <a:cubicBezTo>
                      <a:pt x="172" y="106"/>
                      <a:pt x="165" y="84"/>
                      <a:pt x="153" y="69"/>
                    </a:cubicBezTo>
                    <a:cubicBezTo>
                      <a:pt x="145" y="58"/>
                      <a:pt x="134" y="52"/>
                      <a:pt x="121" y="50"/>
                    </a:cubicBezTo>
                    <a:cubicBezTo>
                      <a:pt x="119" y="50"/>
                      <a:pt x="117" y="50"/>
                      <a:pt x="115" y="50"/>
                    </a:cubicBezTo>
                    <a:close/>
                    <a:moveTo>
                      <a:pt x="110" y="456"/>
                    </a:moveTo>
                    <a:cubicBezTo>
                      <a:pt x="108" y="456"/>
                      <a:pt x="107" y="456"/>
                      <a:pt x="105" y="456"/>
                    </a:cubicBezTo>
                    <a:cubicBezTo>
                      <a:pt x="87" y="455"/>
                      <a:pt x="70" y="445"/>
                      <a:pt x="56" y="428"/>
                    </a:cubicBezTo>
                    <a:cubicBezTo>
                      <a:pt x="3" y="363"/>
                      <a:pt x="-7" y="195"/>
                      <a:pt x="3" y="118"/>
                    </a:cubicBezTo>
                    <a:cubicBezTo>
                      <a:pt x="7" y="80"/>
                      <a:pt x="24" y="47"/>
                      <a:pt x="51" y="23"/>
                    </a:cubicBezTo>
                    <a:cubicBezTo>
                      <a:pt x="72" y="6"/>
                      <a:pt x="99" y="-3"/>
                      <a:pt x="127" y="1"/>
                    </a:cubicBezTo>
                    <a:cubicBezTo>
                      <a:pt x="153" y="4"/>
                      <a:pt x="177" y="17"/>
                      <a:pt x="193" y="39"/>
                    </a:cubicBezTo>
                    <a:cubicBezTo>
                      <a:pt x="210" y="62"/>
                      <a:pt x="220" y="92"/>
                      <a:pt x="223" y="127"/>
                    </a:cubicBezTo>
                    <a:cubicBezTo>
                      <a:pt x="231" y="207"/>
                      <a:pt x="214" y="378"/>
                      <a:pt x="158" y="435"/>
                    </a:cubicBezTo>
                    <a:cubicBezTo>
                      <a:pt x="141" y="452"/>
                      <a:pt x="123" y="456"/>
                      <a:pt x="110" y="45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5" name="Freeform: Shape 76">
                <a:extLst>
                  <a:ext uri="{FF2B5EF4-FFF2-40B4-BE49-F238E27FC236}">
                    <a16:creationId xmlns:a16="http://schemas.microsoft.com/office/drawing/2014/main" id="{AC89FD8E-2F6D-F447-9BEB-3EC8961E9FAB}"/>
                  </a:ext>
                </a:extLst>
              </p:cNvPr>
              <p:cNvSpPr/>
              <p:nvPr/>
            </p:nvSpPr>
            <p:spPr>
              <a:xfrm>
                <a:off x="8058827" y="2524861"/>
                <a:ext cx="218090" cy="5047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406">
                    <a:moveTo>
                      <a:pt x="148" y="29"/>
                    </a:moveTo>
                    <a:cubicBezTo>
                      <a:pt x="124" y="-5"/>
                      <a:pt x="76" y="-9"/>
                      <a:pt x="44" y="17"/>
                    </a:cubicBezTo>
                    <a:cubicBezTo>
                      <a:pt x="25" y="33"/>
                      <a:pt x="8" y="58"/>
                      <a:pt x="3" y="96"/>
                    </a:cubicBezTo>
                    <a:cubicBezTo>
                      <a:pt x="-8" y="188"/>
                      <a:pt x="11" y="401"/>
                      <a:pt x="84" y="406"/>
                    </a:cubicBezTo>
                    <a:cubicBezTo>
                      <a:pt x="156" y="412"/>
                      <a:pt x="183" y="201"/>
                      <a:pt x="175" y="105"/>
                    </a:cubicBezTo>
                    <a:cubicBezTo>
                      <a:pt x="172" y="70"/>
                      <a:pt x="161" y="45"/>
                      <a:pt x="148" y="29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77">
                <a:extLst>
                  <a:ext uri="{FF2B5EF4-FFF2-40B4-BE49-F238E27FC236}">
                    <a16:creationId xmlns:a16="http://schemas.microsoft.com/office/drawing/2014/main" id="{8E722F76-77BC-5B47-9613-86C19377025A}"/>
                  </a:ext>
                </a:extLst>
              </p:cNvPr>
              <p:cNvSpPr/>
              <p:nvPr/>
            </p:nvSpPr>
            <p:spPr>
              <a:xfrm>
                <a:off x="8027671" y="2493705"/>
                <a:ext cx="280402" cy="5670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6" h="456">
                    <a:moveTo>
                      <a:pt x="115" y="50"/>
                    </a:moveTo>
                    <a:cubicBezTo>
                      <a:pt x="104" y="50"/>
                      <a:pt x="93" y="54"/>
                      <a:pt x="84" y="61"/>
                    </a:cubicBezTo>
                    <a:cubicBezTo>
                      <a:pt x="66" y="76"/>
                      <a:pt x="55" y="98"/>
                      <a:pt x="52" y="124"/>
                    </a:cubicBezTo>
                    <a:cubicBezTo>
                      <a:pt x="43" y="202"/>
                      <a:pt x="56" y="350"/>
                      <a:pt x="94" y="396"/>
                    </a:cubicBezTo>
                    <a:cubicBezTo>
                      <a:pt x="100" y="403"/>
                      <a:pt x="105" y="406"/>
                      <a:pt x="109" y="407"/>
                    </a:cubicBezTo>
                    <a:cubicBezTo>
                      <a:pt x="111" y="407"/>
                      <a:pt x="115" y="407"/>
                      <a:pt x="122" y="400"/>
                    </a:cubicBezTo>
                    <a:cubicBezTo>
                      <a:pt x="161" y="360"/>
                      <a:pt x="181" y="210"/>
                      <a:pt x="174" y="132"/>
                    </a:cubicBezTo>
                    <a:cubicBezTo>
                      <a:pt x="172" y="106"/>
                      <a:pt x="164" y="84"/>
                      <a:pt x="152" y="69"/>
                    </a:cubicBezTo>
                    <a:cubicBezTo>
                      <a:pt x="145" y="58"/>
                      <a:pt x="134" y="52"/>
                      <a:pt x="121" y="50"/>
                    </a:cubicBezTo>
                    <a:cubicBezTo>
                      <a:pt x="119" y="50"/>
                      <a:pt x="117" y="50"/>
                      <a:pt x="115" y="50"/>
                    </a:cubicBezTo>
                    <a:close/>
                    <a:moveTo>
                      <a:pt x="110" y="456"/>
                    </a:moveTo>
                    <a:cubicBezTo>
                      <a:pt x="109" y="456"/>
                      <a:pt x="107" y="456"/>
                      <a:pt x="106" y="456"/>
                    </a:cubicBezTo>
                    <a:cubicBezTo>
                      <a:pt x="87" y="455"/>
                      <a:pt x="70" y="445"/>
                      <a:pt x="56" y="428"/>
                    </a:cubicBezTo>
                    <a:cubicBezTo>
                      <a:pt x="3" y="363"/>
                      <a:pt x="-7" y="195"/>
                      <a:pt x="3" y="118"/>
                    </a:cubicBezTo>
                    <a:cubicBezTo>
                      <a:pt x="7" y="80"/>
                      <a:pt x="24" y="47"/>
                      <a:pt x="52" y="23"/>
                    </a:cubicBezTo>
                    <a:cubicBezTo>
                      <a:pt x="72" y="6"/>
                      <a:pt x="100" y="-3"/>
                      <a:pt x="126" y="1"/>
                    </a:cubicBezTo>
                    <a:cubicBezTo>
                      <a:pt x="153" y="4"/>
                      <a:pt x="177" y="17"/>
                      <a:pt x="193" y="39"/>
                    </a:cubicBezTo>
                    <a:cubicBezTo>
                      <a:pt x="210" y="62"/>
                      <a:pt x="221" y="92"/>
                      <a:pt x="224" y="127"/>
                    </a:cubicBezTo>
                    <a:cubicBezTo>
                      <a:pt x="230" y="207"/>
                      <a:pt x="215" y="378"/>
                      <a:pt x="158" y="435"/>
                    </a:cubicBezTo>
                    <a:cubicBezTo>
                      <a:pt x="141" y="452"/>
                      <a:pt x="123" y="456"/>
                      <a:pt x="110" y="45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7" name="Freeform: Shape 78">
                <a:extLst>
                  <a:ext uri="{FF2B5EF4-FFF2-40B4-BE49-F238E27FC236}">
                    <a16:creationId xmlns:a16="http://schemas.microsoft.com/office/drawing/2014/main" id="{1AD3E6E6-939A-6640-9BAD-3A9B2C919951}"/>
                  </a:ext>
                </a:extLst>
              </p:cNvPr>
              <p:cNvSpPr/>
              <p:nvPr/>
            </p:nvSpPr>
            <p:spPr>
              <a:xfrm>
                <a:off x="7919249" y="2481243"/>
                <a:ext cx="590713" cy="7302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5" h="587">
                    <a:moveTo>
                      <a:pt x="0" y="531"/>
                    </a:moveTo>
                    <a:lnTo>
                      <a:pt x="0" y="527"/>
                    </a:lnTo>
                    <a:cubicBezTo>
                      <a:pt x="0" y="469"/>
                      <a:pt x="26" y="414"/>
                      <a:pt x="71" y="377"/>
                    </a:cubicBezTo>
                    <a:lnTo>
                      <a:pt x="270" y="211"/>
                    </a:lnTo>
                    <a:cubicBezTo>
                      <a:pt x="278" y="205"/>
                      <a:pt x="277" y="193"/>
                      <a:pt x="268" y="188"/>
                    </a:cubicBezTo>
                    <a:cubicBezTo>
                      <a:pt x="220" y="163"/>
                      <a:pt x="99" y="92"/>
                      <a:pt x="130" y="31"/>
                    </a:cubicBezTo>
                    <a:cubicBezTo>
                      <a:pt x="167" y="-44"/>
                      <a:pt x="393" y="31"/>
                      <a:pt x="416" y="90"/>
                    </a:cubicBezTo>
                    <a:cubicBezTo>
                      <a:pt x="429" y="121"/>
                      <a:pt x="450" y="189"/>
                      <a:pt x="466" y="243"/>
                    </a:cubicBezTo>
                    <a:cubicBezTo>
                      <a:pt x="482" y="294"/>
                      <a:pt x="477" y="349"/>
                      <a:pt x="452" y="396"/>
                    </a:cubicBezTo>
                    <a:lnTo>
                      <a:pt x="349" y="587"/>
                    </a:ln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79">
                <a:extLst>
                  <a:ext uri="{FF2B5EF4-FFF2-40B4-BE49-F238E27FC236}">
                    <a16:creationId xmlns:a16="http://schemas.microsoft.com/office/drawing/2014/main" id="{520CE9C6-D36A-B446-9592-67C66C19F6A2}"/>
                  </a:ext>
                </a:extLst>
              </p:cNvPr>
              <p:cNvSpPr/>
              <p:nvPr/>
            </p:nvSpPr>
            <p:spPr>
              <a:xfrm>
                <a:off x="7888093" y="2451330"/>
                <a:ext cx="653024" cy="7926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637">
                    <a:moveTo>
                      <a:pt x="374" y="637"/>
                    </a:moveTo>
                    <a:cubicBezTo>
                      <a:pt x="370" y="637"/>
                      <a:pt x="366" y="636"/>
                      <a:pt x="363" y="634"/>
                    </a:cubicBezTo>
                    <a:cubicBezTo>
                      <a:pt x="350" y="628"/>
                      <a:pt x="346" y="613"/>
                      <a:pt x="352" y="600"/>
                    </a:cubicBezTo>
                    <a:lnTo>
                      <a:pt x="455" y="409"/>
                    </a:lnTo>
                    <a:cubicBezTo>
                      <a:pt x="477" y="368"/>
                      <a:pt x="481" y="320"/>
                      <a:pt x="468" y="275"/>
                    </a:cubicBezTo>
                    <a:cubicBezTo>
                      <a:pt x="445" y="201"/>
                      <a:pt x="428" y="149"/>
                      <a:pt x="418" y="124"/>
                    </a:cubicBezTo>
                    <a:cubicBezTo>
                      <a:pt x="408" y="99"/>
                      <a:pt x="315" y="53"/>
                      <a:pt x="236" y="50"/>
                    </a:cubicBezTo>
                    <a:cubicBezTo>
                      <a:pt x="205" y="49"/>
                      <a:pt x="183" y="55"/>
                      <a:pt x="177" y="67"/>
                    </a:cubicBezTo>
                    <a:cubicBezTo>
                      <a:pt x="164" y="93"/>
                      <a:pt x="216" y="145"/>
                      <a:pt x="305" y="191"/>
                    </a:cubicBezTo>
                    <a:cubicBezTo>
                      <a:pt x="316" y="197"/>
                      <a:pt x="324" y="209"/>
                      <a:pt x="325" y="222"/>
                    </a:cubicBezTo>
                    <a:cubicBezTo>
                      <a:pt x="326" y="235"/>
                      <a:pt x="322" y="248"/>
                      <a:pt x="311" y="255"/>
                    </a:cubicBezTo>
                    <a:lnTo>
                      <a:pt x="112" y="421"/>
                    </a:lnTo>
                    <a:cubicBezTo>
                      <a:pt x="72" y="454"/>
                      <a:pt x="50" y="501"/>
                      <a:pt x="50" y="552"/>
                    </a:cubicBezTo>
                    <a:lnTo>
                      <a:pt x="50" y="556"/>
                    </a:lnTo>
                    <a:cubicBezTo>
                      <a:pt x="50" y="570"/>
                      <a:pt x="39" y="581"/>
                      <a:pt x="25" y="581"/>
                    </a:cubicBezTo>
                    <a:cubicBezTo>
                      <a:pt x="12" y="581"/>
                      <a:pt x="0" y="570"/>
                      <a:pt x="0" y="556"/>
                    </a:cubicBezTo>
                    <a:lnTo>
                      <a:pt x="0" y="552"/>
                    </a:lnTo>
                    <a:cubicBezTo>
                      <a:pt x="0" y="487"/>
                      <a:pt x="29" y="425"/>
                      <a:pt x="80" y="383"/>
                    </a:cubicBezTo>
                    <a:lnTo>
                      <a:pt x="267" y="227"/>
                    </a:lnTo>
                    <a:cubicBezTo>
                      <a:pt x="196" y="188"/>
                      <a:pt x="97" y="117"/>
                      <a:pt x="132" y="45"/>
                    </a:cubicBezTo>
                    <a:cubicBezTo>
                      <a:pt x="143" y="23"/>
                      <a:pt x="170" y="-3"/>
                      <a:pt x="238" y="0"/>
                    </a:cubicBezTo>
                    <a:cubicBezTo>
                      <a:pt x="323" y="3"/>
                      <a:pt x="444" y="52"/>
                      <a:pt x="465" y="105"/>
                    </a:cubicBezTo>
                    <a:cubicBezTo>
                      <a:pt x="478" y="139"/>
                      <a:pt x="500" y="208"/>
                      <a:pt x="515" y="260"/>
                    </a:cubicBezTo>
                    <a:cubicBezTo>
                      <a:pt x="533" y="318"/>
                      <a:pt x="527" y="380"/>
                      <a:pt x="499" y="433"/>
                    </a:cubicBezTo>
                    <a:lnTo>
                      <a:pt x="396" y="624"/>
                    </a:lnTo>
                    <a:cubicBezTo>
                      <a:pt x="392" y="632"/>
                      <a:pt x="383" y="637"/>
                      <a:pt x="374" y="63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80">
                <a:extLst>
                  <a:ext uri="{FF2B5EF4-FFF2-40B4-BE49-F238E27FC236}">
                    <a16:creationId xmlns:a16="http://schemas.microsoft.com/office/drawing/2014/main" id="{140EECC5-6934-594D-B88C-B150528DDBE2}"/>
                  </a:ext>
                </a:extLst>
              </p:cNvPr>
              <p:cNvSpPr/>
              <p:nvPr/>
            </p:nvSpPr>
            <p:spPr>
              <a:xfrm>
                <a:off x="9845920" y="6381940"/>
                <a:ext cx="4906406" cy="4451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38" h="3573">
                    <a:moveTo>
                      <a:pt x="3348" y="0"/>
                    </a:moveTo>
                    <a:cubicBezTo>
                      <a:pt x="3183" y="222"/>
                      <a:pt x="3059" y="455"/>
                      <a:pt x="2978" y="625"/>
                    </a:cubicBezTo>
                    <a:cubicBezTo>
                      <a:pt x="2663" y="628"/>
                      <a:pt x="2369" y="895"/>
                      <a:pt x="2369" y="895"/>
                    </a:cubicBezTo>
                    <a:lnTo>
                      <a:pt x="1975" y="838"/>
                    </a:lnTo>
                    <a:lnTo>
                      <a:pt x="1967" y="838"/>
                    </a:lnTo>
                    <a:lnTo>
                      <a:pt x="1573" y="895"/>
                    </a:lnTo>
                    <a:cubicBezTo>
                      <a:pt x="1573" y="895"/>
                      <a:pt x="1279" y="628"/>
                      <a:pt x="963" y="625"/>
                    </a:cubicBezTo>
                    <a:cubicBezTo>
                      <a:pt x="883" y="455"/>
                      <a:pt x="760" y="222"/>
                      <a:pt x="594" y="0"/>
                    </a:cubicBezTo>
                    <a:cubicBezTo>
                      <a:pt x="484" y="375"/>
                      <a:pt x="178" y="529"/>
                      <a:pt x="11" y="590"/>
                    </a:cubicBezTo>
                    <a:cubicBezTo>
                      <a:pt x="2" y="593"/>
                      <a:pt x="-2" y="604"/>
                      <a:pt x="1" y="614"/>
                    </a:cubicBezTo>
                    <a:cubicBezTo>
                      <a:pt x="15" y="652"/>
                      <a:pt x="26" y="691"/>
                      <a:pt x="37" y="730"/>
                    </a:cubicBezTo>
                    <a:cubicBezTo>
                      <a:pt x="106" y="949"/>
                      <a:pt x="191" y="1277"/>
                      <a:pt x="487" y="1473"/>
                    </a:cubicBezTo>
                    <a:cubicBezTo>
                      <a:pt x="493" y="1529"/>
                      <a:pt x="502" y="1582"/>
                      <a:pt x="514" y="1629"/>
                    </a:cubicBezTo>
                    <a:cubicBezTo>
                      <a:pt x="600" y="1962"/>
                      <a:pt x="801" y="3133"/>
                      <a:pt x="1022" y="3363"/>
                    </a:cubicBezTo>
                    <a:cubicBezTo>
                      <a:pt x="1022" y="3363"/>
                      <a:pt x="1393" y="3572"/>
                      <a:pt x="1967" y="3573"/>
                    </a:cubicBezTo>
                    <a:cubicBezTo>
                      <a:pt x="1968" y="3573"/>
                      <a:pt x="1970" y="3573"/>
                      <a:pt x="1971" y="3573"/>
                    </a:cubicBezTo>
                    <a:cubicBezTo>
                      <a:pt x="1972" y="3573"/>
                      <a:pt x="1973" y="3573"/>
                      <a:pt x="1975" y="3573"/>
                    </a:cubicBezTo>
                    <a:cubicBezTo>
                      <a:pt x="2549" y="3572"/>
                      <a:pt x="2932" y="3363"/>
                      <a:pt x="2932" y="3363"/>
                    </a:cubicBezTo>
                    <a:cubicBezTo>
                      <a:pt x="3154" y="3133"/>
                      <a:pt x="3342" y="1962"/>
                      <a:pt x="3428" y="1629"/>
                    </a:cubicBezTo>
                    <a:cubicBezTo>
                      <a:pt x="3440" y="1582"/>
                      <a:pt x="3449" y="1529"/>
                      <a:pt x="3455" y="1473"/>
                    </a:cubicBezTo>
                    <a:cubicBezTo>
                      <a:pt x="3751" y="1277"/>
                      <a:pt x="3828" y="950"/>
                      <a:pt x="3896" y="730"/>
                    </a:cubicBezTo>
                    <a:cubicBezTo>
                      <a:pt x="3910" y="686"/>
                      <a:pt x="3920" y="639"/>
                      <a:pt x="3938" y="595"/>
                    </a:cubicBezTo>
                    <a:cubicBezTo>
                      <a:pt x="3776" y="540"/>
                      <a:pt x="3461" y="388"/>
                      <a:pt x="3348" y="0"/>
                    </a:cubicBezTo>
                    <a:close/>
                  </a:path>
                </a:pathLst>
              </a:custGeom>
              <a:solidFill>
                <a:srgbClr val="0082C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81">
                <a:extLst>
                  <a:ext uri="{FF2B5EF4-FFF2-40B4-BE49-F238E27FC236}">
                    <a16:creationId xmlns:a16="http://schemas.microsoft.com/office/drawing/2014/main" id="{9A9CF088-937F-B447-8FC6-57584DAA5F19}"/>
                  </a:ext>
                </a:extLst>
              </p:cNvPr>
              <p:cNvSpPr/>
              <p:nvPr/>
            </p:nvSpPr>
            <p:spPr>
              <a:xfrm>
                <a:off x="9834704" y="6359508"/>
                <a:ext cx="4930081" cy="44839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57" h="3599">
                    <a:moveTo>
                      <a:pt x="1035" y="3374"/>
                    </a:moveTo>
                    <a:cubicBezTo>
                      <a:pt x="1057" y="3387"/>
                      <a:pt x="1425" y="3582"/>
                      <a:pt x="1975" y="3582"/>
                    </a:cubicBezTo>
                    <a:lnTo>
                      <a:pt x="1983" y="3582"/>
                    </a:lnTo>
                    <a:cubicBezTo>
                      <a:pt x="2533" y="3582"/>
                      <a:pt x="2912" y="3387"/>
                      <a:pt x="2935" y="3374"/>
                    </a:cubicBezTo>
                    <a:cubicBezTo>
                      <a:pt x="3102" y="3198"/>
                      <a:pt x="3252" y="2476"/>
                      <a:pt x="3351" y="1998"/>
                    </a:cubicBezTo>
                    <a:cubicBezTo>
                      <a:pt x="3381" y="1851"/>
                      <a:pt x="3407" y="1724"/>
                      <a:pt x="3427" y="1645"/>
                    </a:cubicBezTo>
                    <a:cubicBezTo>
                      <a:pt x="3439" y="1598"/>
                      <a:pt x="3449" y="1546"/>
                      <a:pt x="3455" y="1490"/>
                    </a:cubicBezTo>
                    <a:lnTo>
                      <a:pt x="3455" y="1486"/>
                    </a:lnTo>
                    <a:lnTo>
                      <a:pt x="3458" y="1484"/>
                    </a:lnTo>
                    <a:cubicBezTo>
                      <a:pt x="3727" y="1306"/>
                      <a:pt x="3815" y="1015"/>
                      <a:pt x="3879" y="803"/>
                    </a:cubicBezTo>
                    <a:cubicBezTo>
                      <a:pt x="3885" y="783"/>
                      <a:pt x="3891" y="764"/>
                      <a:pt x="3896" y="746"/>
                    </a:cubicBezTo>
                    <a:cubicBezTo>
                      <a:pt x="3900" y="732"/>
                      <a:pt x="3905" y="717"/>
                      <a:pt x="3909" y="703"/>
                    </a:cubicBezTo>
                    <a:cubicBezTo>
                      <a:pt x="3916" y="674"/>
                      <a:pt x="3924" y="646"/>
                      <a:pt x="3935" y="618"/>
                    </a:cubicBezTo>
                    <a:cubicBezTo>
                      <a:pt x="3762" y="557"/>
                      <a:pt x="3466" y="401"/>
                      <a:pt x="3353" y="37"/>
                    </a:cubicBezTo>
                    <a:cubicBezTo>
                      <a:pt x="3189" y="259"/>
                      <a:pt x="3067" y="490"/>
                      <a:pt x="2994" y="647"/>
                    </a:cubicBezTo>
                    <a:lnTo>
                      <a:pt x="2992" y="651"/>
                    </a:lnTo>
                    <a:lnTo>
                      <a:pt x="2987" y="651"/>
                    </a:lnTo>
                    <a:cubicBezTo>
                      <a:pt x="2677" y="654"/>
                      <a:pt x="2385" y="917"/>
                      <a:pt x="2382" y="919"/>
                    </a:cubicBezTo>
                    <a:lnTo>
                      <a:pt x="2379" y="921"/>
                    </a:lnTo>
                    <a:lnTo>
                      <a:pt x="1981" y="865"/>
                    </a:lnTo>
                    <a:lnTo>
                      <a:pt x="1975" y="865"/>
                    </a:lnTo>
                    <a:lnTo>
                      <a:pt x="1579" y="921"/>
                    </a:lnTo>
                    <a:lnTo>
                      <a:pt x="1576" y="919"/>
                    </a:lnTo>
                    <a:cubicBezTo>
                      <a:pt x="1573" y="917"/>
                      <a:pt x="1281" y="654"/>
                      <a:pt x="971" y="651"/>
                    </a:cubicBezTo>
                    <a:lnTo>
                      <a:pt x="966" y="651"/>
                    </a:lnTo>
                    <a:lnTo>
                      <a:pt x="964" y="647"/>
                    </a:lnTo>
                    <a:cubicBezTo>
                      <a:pt x="890" y="490"/>
                      <a:pt x="769" y="259"/>
                      <a:pt x="605" y="37"/>
                    </a:cubicBezTo>
                    <a:cubicBezTo>
                      <a:pt x="492" y="397"/>
                      <a:pt x="193" y="554"/>
                      <a:pt x="23" y="616"/>
                    </a:cubicBezTo>
                    <a:cubicBezTo>
                      <a:pt x="20" y="617"/>
                      <a:pt x="18" y="619"/>
                      <a:pt x="17" y="621"/>
                    </a:cubicBezTo>
                    <a:cubicBezTo>
                      <a:pt x="16" y="624"/>
                      <a:pt x="16" y="627"/>
                      <a:pt x="17" y="630"/>
                    </a:cubicBezTo>
                    <a:cubicBezTo>
                      <a:pt x="27" y="657"/>
                      <a:pt x="35" y="684"/>
                      <a:pt x="43" y="711"/>
                    </a:cubicBezTo>
                    <a:cubicBezTo>
                      <a:pt x="46" y="723"/>
                      <a:pt x="50" y="734"/>
                      <a:pt x="53" y="745"/>
                    </a:cubicBezTo>
                    <a:lnTo>
                      <a:pt x="65" y="785"/>
                    </a:lnTo>
                    <a:cubicBezTo>
                      <a:pt x="133" y="1003"/>
                      <a:pt x="224" y="1301"/>
                      <a:pt x="499" y="1484"/>
                    </a:cubicBezTo>
                    <a:lnTo>
                      <a:pt x="503" y="1486"/>
                    </a:lnTo>
                    <a:lnTo>
                      <a:pt x="503" y="1490"/>
                    </a:lnTo>
                    <a:cubicBezTo>
                      <a:pt x="509" y="1546"/>
                      <a:pt x="518" y="1598"/>
                      <a:pt x="530" y="1645"/>
                    </a:cubicBezTo>
                    <a:cubicBezTo>
                      <a:pt x="550" y="1720"/>
                      <a:pt x="575" y="1838"/>
                      <a:pt x="604" y="1974"/>
                    </a:cubicBezTo>
                    <a:cubicBezTo>
                      <a:pt x="707" y="2461"/>
                      <a:pt x="865" y="3196"/>
                      <a:pt x="1035" y="3374"/>
                    </a:cubicBezTo>
                    <a:close/>
                    <a:moveTo>
                      <a:pt x="1983" y="3599"/>
                    </a:moveTo>
                    <a:lnTo>
                      <a:pt x="1977" y="3599"/>
                    </a:lnTo>
                    <a:lnTo>
                      <a:pt x="1967" y="3599"/>
                    </a:lnTo>
                    <a:cubicBezTo>
                      <a:pt x="1402" y="3596"/>
                      <a:pt x="1030" y="3391"/>
                      <a:pt x="1026" y="3388"/>
                    </a:cubicBezTo>
                    <a:lnTo>
                      <a:pt x="1024" y="3387"/>
                    </a:lnTo>
                    <a:cubicBezTo>
                      <a:pt x="850" y="3206"/>
                      <a:pt x="692" y="2467"/>
                      <a:pt x="588" y="1977"/>
                    </a:cubicBezTo>
                    <a:cubicBezTo>
                      <a:pt x="558" y="1841"/>
                      <a:pt x="533" y="1723"/>
                      <a:pt x="514" y="1649"/>
                    </a:cubicBezTo>
                    <a:cubicBezTo>
                      <a:pt x="502" y="1603"/>
                      <a:pt x="493" y="1551"/>
                      <a:pt x="487" y="1496"/>
                    </a:cubicBezTo>
                    <a:cubicBezTo>
                      <a:pt x="209" y="1310"/>
                      <a:pt x="117" y="1009"/>
                      <a:pt x="50" y="790"/>
                    </a:cubicBezTo>
                    <a:lnTo>
                      <a:pt x="37" y="750"/>
                    </a:lnTo>
                    <a:cubicBezTo>
                      <a:pt x="34" y="739"/>
                      <a:pt x="30" y="727"/>
                      <a:pt x="28" y="716"/>
                    </a:cubicBezTo>
                    <a:cubicBezTo>
                      <a:pt x="19" y="689"/>
                      <a:pt x="12" y="662"/>
                      <a:pt x="1" y="635"/>
                    </a:cubicBezTo>
                    <a:cubicBezTo>
                      <a:pt x="-1" y="629"/>
                      <a:pt x="-1" y="621"/>
                      <a:pt x="2" y="615"/>
                    </a:cubicBezTo>
                    <a:cubicBezTo>
                      <a:pt x="5" y="608"/>
                      <a:pt x="11" y="603"/>
                      <a:pt x="17" y="600"/>
                    </a:cubicBezTo>
                    <a:cubicBezTo>
                      <a:pt x="224" y="525"/>
                      <a:pt x="492" y="363"/>
                      <a:pt x="594" y="16"/>
                    </a:cubicBezTo>
                    <a:lnTo>
                      <a:pt x="599" y="0"/>
                    </a:lnTo>
                    <a:lnTo>
                      <a:pt x="609" y="13"/>
                    </a:lnTo>
                    <a:cubicBezTo>
                      <a:pt x="777" y="238"/>
                      <a:pt x="901" y="474"/>
                      <a:pt x="977" y="635"/>
                    </a:cubicBezTo>
                    <a:cubicBezTo>
                      <a:pt x="1273" y="640"/>
                      <a:pt x="1552" y="876"/>
                      <a:pt x="1584" y="904"/>
                    </a:cubicBezTo>
                    <a:lnTo>
                      <a:pt x="1974" y="848"/>
                    </a:lnTo>
                    <a:lnTo>
                      <a:pt x="1983" y="848"/>
                    </a:lnTo>
                    <a:lnTo>
                      <a:pt x="2374" y="904"/>
                    </a:lnTo>
                    <a:cubicBezTo>
                      <a:pt x="2406" y="876"/>
                      <a:pt x="2685" y="640"/>
                      <a:pt x="2981" y="635"/>
                    </a:cubicBezTo>
                    <a:cubicBezTo>
                      <a:pt x="3056" y="474"/>
                      <a:pt x="3181" y="238"/>
                      <a:pt x="3349" y="13"/>
                    </a:cubicBezTo>
                    <a:lnTo>
                      <a:pt x="3359" y="0"/>
                    </a:lnTo>
                    <a:lnTo>
                      <a:pt x="3364" y="16"/>
                    </a:lnTo>
                    <a:cubicBezTo>
                      <a:pt x="3474" y="391"/>
                      <a:pt x="3778" y="546"/>
                      <a:pt x="3949" y="605"/>
                    </a:cubicBezTo>
                    <a:lnTo>
                      <a:pt x="3957" y="608"/>
                    </a:lnTo>
                    <a:lnTo>
                      <a:pt x="3954" y="616"/>
                    </a:lnTo>
                    <a:cubicBezTo>
                      <a:pt x="3942" y="645"/>
                      <a:pt x="3933" y="676"/>
                      <a:pt x="3924" y="707"/>
                    </a:cubicBezTo>
                    <a:cubicBezTo>
                      <a:pt x="3921" y="721"/>
                      <a:pt x="3916" y="737"/>
                      <a:pt x="3912" y="751"/>
                    </a:cubicBezTo>
                    <a:cubicBezTo>
                      <a:pt x="3907" y="769"/>
                      <a:pt x="3900" y="788"/>
                      <a:pt x="3895" y="807"/>
                    </a:cubicBezTo>
                    <a:cubicBezTo>
                      <a:pt x="3830" y="1022"/>
                      <a:pt x="3742" y="1315"/>
                      <a:pt x="3471" y="1496"/>
                    </a:cubicBezTo>
                    <a:cubicBezTo>
                      <a:pt x="3464" y="1551"/>
                      <a:pt x="3455" y="1603"/>
                      <a:pt x="3444" y="1649"/>
                    </a:cubicBezTo>
                    <a:cubicBezTo>
                      <a:pt x="3423" y="1727"/>
                      <a:pt x="3397" y="1854"/>
                      <a:pt x="3367" y="2001"/>
                    </a:cubicBezTo>
                    <a:cubicBezTo>
                      <a:pt x="3268" y="2482"/>
                      <a:pt x="3117" y="3209"/>
                      <a:pt x="2946" y="3387"/>
                    </a:cubicBezTo>
                    <a:lnTo>
                      <a:pt x="2944" y="3388"/>
                    </a:lnTo>
                    <a:cubicBezTo>
                      <a:pt x="2940" y="3391"/>
                      <a:pt x="2556" y="3596"/>
                      <a:pt x="1991" y="359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1" name="Freeform: Shape 82">
                <a:extLst>
                  <a:ext uri="{FF2B5EF4-FFF2-40B4-BE49-F238E27FC236}">
                    <a16:creationId xmlns:a16="http://schemas.microsoft.com/office/drawing/2014/main" id="{39A9312A-6427-A94F-8CC9-A3F42EEAEE6F}"/>
                  </a:ext>
                </a:extLst>
              </p:cNvPr>
              <p:cNvSpPr/>
              <p:nvPr/>
            </p:nvSpPr>
            <p:spPr>
              <a:xfrm>
                <a:off x="11710279" y="7425034"/>
                <a:ext cx="1162732" cy="4910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4" h="395">
                    <a:moveTo>
                      <a:pt x="479" y="0"/>
                    </a:moveTo>
                    <a:lnTo>
                      <a:pt x="471" y="0"/>
                    </a:lnTo>
                    <a:lnTo>
                      <a:pt x="77" y="57"/>
                    </a:lnTo>
                    <a:cubicBezTo>
                      <a:pt x="77" y="57"/>
                      <a:pt x="51" y="33"/>
                      <a:pt x="7" y="0"/>
                    </a:cubicBezTo>
                    <a:cubicBezTo>
                      <a:pt x="2" y="19"/>
                      <a:pt x="0" y="38"/>
                      <a:pt x="0" y="58"/>
                    </a:cubicBezTo>
                    <a:cubicBezTo>
                      <a:pt x="0" y="244"/>
                      <a:pt x="209" y="395"/>
                      <a:pt x="467" y="395"/>
                    </a:cubicBezTo>
                    <a:cubicBezTo>
                      <a:pt x="725" y="395"/>
                      <a:pt x="934" y="244"/>
                      <a:pt x="934" y="58"/>
                    </a:cubicBezTo>
                    <a:cubicBezTo>
                      <a:pt x="934" y="42"/>
                      <a:pt x="933" y="26"/>
                      <a:pt x="930" y="10"/>
                    </a:cubicBezTo>
                    <a:cubicBezTo>
                      <a:pt x="893" y="38"/>
                      <a:pt x="873" y="57"/>
                      <a:pt x="873" y="57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2" name="Freeform: Shape 83">
                <a:extLst>
                  <a:ext uri="{FF2B5EF4-FFF2-40B4-BE49-F238E27FC236}">
                    <a16:creationId xmlns:a16="http://schemas.microsoft.com/office/drawing/2014/main" id="{027B83F4-4E0F-D94B-99BE-81F49D90C274}"/>
                  </a:ext>
                </a:extLst>
              </p:cNvPr>
              <p:cNvSpPr/>
              <p:nvPr/>
            </p:nvSpPr>
            <p:spPr>
              <a:xfrm>
                <a:off x="11689093" y="7390140"/>
                <a:ext cx="1205104" cy="5458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8" h="439">
                    <a:moveTo>
                      <a:pt x="35" y="58"/>
                    </a:moveTo>
                    <a:cubicBezTo>
                      <a:pt x="34" y="67"/>
                      <a:pt x="33" y="76"/>
                      <a:pt x="33" y="86"/>
                    </a:cubicBezTo>
                    <a:cubicBezTo>
                      <a:pt x="33" y="262"/>
                      <a:pt x="236" y="406"/>
                      <a:pt x="484" y="406"/>
                    </a:cubicBezTo>
                    <a:cubicBezTo>
                      <a:pt x="733" y="406"/>
                      <a:pt x="935" y="262"/>
                      <a:pt x="935" y="86"/>
                    </a:cubicBezTo>
                    <a:cubicBezTo>
                      <a:pt x="935" y="80"/>
                      <a:pt x="935" y="75"/>
                      <a:pt x="934" y="69"/>
                    </a:cubicBezTo>
                    <a:cubicBezTo>
                      <a:pt x="913" y="86"/>
                      <a:pt x="901" y="97"/>
                      <a:pt x="901" y="97"/>
                    </a:cubicBezTo>
                    <a:lnTo>
                      <a:pt x="895" y="103"/>
                    </a:lnTo>
                    <a:lnTo>
                      <a:pt x="489" y="45"/>
                    </a:lnTo>
                    <a:lnTo>
                      <a:pt x="89" y="103"/>
                    </a:lnTo>
                    <a:lnTo>
                      <a:pt x="83" y="97"/>
                    </a:lnTo>
                    <a:cubicBezTo>
                      <a:pt x="83" y="97"/>
                      <a:pt x="66" y="81"/>
                      <a:pt x="35" y="58"/>
                    </a:cubicBezTo>
                    <a:close/>
                    <a:moveTo>
                      <a:pt x="484" y="439"/>
                    </a:moveTo>
                    <a:cubicBezTo>
                      <a:pt x="218" y="439"/>
                      <a:pt x="0" y="281"/>
                      <a:pt x="0" y="86"/>
                    </a:cubicBezTo>
                    <a:cubicBezTo>
                      <a:pt x="0" y="65"/>
                      <a:pt x="3" y="45"/>
                      <a:pt x="8" y="24"/>
                    </a:cubicBezTo>
                    <a:lnTo>
                      <a:pt x="14" y="0"/>
                    </a:lnTo>
                    <a:lnTo>
                      <a:pt x="34" y="15"/>
                    </a:lnTo>
                    <a:cubicBezTo>
                      <a:pt x="66" y="39"/>
                      <a:pt x="90" y="59"/>
                      <a:pt x="99" y="67"/>
                    </a:cubicBezTo>
                    <a:lnTo>
                      <a:pt x="488" y="12"/>
                    </a:lnTo>
                    <a:lnTo>
                      <a:pt x="498" y="12"/>
                    </a:lnTo>
                    <a:lnTo>
                      <a:pt x="884" y="67"/>
                    </a:lnTo>
                    <a:cubicBezTo>
                      <a:pt x="893" y="60"/>
                      <a:pt x="911" y="45"/>
                      <a:pt x="937" y="25"/>
                    </a:cubicBezTo>
                    <a:lnTo>
                      <a:pt x="958" y="9"/>
                    </a:lnTo>
                    <a:lnTo>
                      <a:pt x="963" y="35"/>
                    </a:lnTo>
                    <a:cubicBezTo>
                      <a:pt x="966" y="52"/>
                      <a:pt x="968" y="69"/>
                      <a:pt x="968" y="86"/>
                    </a:cubicBezTo>
                    <a:cubicBezTo>
                      <a:pt x="968" y="281"/>
                      <a:pt x="751" y="439"/>
                      <a:pt x="484" y="43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3" name="Freeform: Shape 84">
                <a:extLst>
                  <a:ext uri="{FF2B5EF4-FFF2-40B4-BE49-F238E27FC236}">
                    <a16:creationId xmlns:a16="http://schemas.microsoft.com/office/drawing/2014/main" id="{CF6BB7B4-BA6A-9D48-9FD4-EA62B8471886}"/>
                  </a:ext>
                </a:extLst>
              </p:cNvPr>
              <p:cNvSpPr/>
              <p:nvPr/>
            </p:nvSpPr>
            <p:spPr>
              <a:xfrm>
                <a:off x="12023083" y="8210159"/>
                <a:ext cx="591959" cy="5919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6" h="476">
                    <a:moveTo>
                      <a:pt x="476" y="238"/>
                    </a:moveTo>
                    <a:cubicBezTo>
                      <a:pt x="476" y="369"/>
                      <a:pt x="370" y="476"/>
                      <a:pt x="238" y="476"/>
                    </a:cubicBezTo>
                    <a:cubicBezTo>
                      <a:pt x="107" y="476"/>
                      <a:pt x="0" y="369"/>
                      <a:pt x="0" y="238"/>
                    </a:cubicBezTo>
                    <a:cubicBezTo>
                      <a:pt x="0" y="106"/>
                      <a:pt x="107" y="0"/>
                      <a:pt x="238" y="0"/>
                    </a:cubicBezTo>
                    <a:cubicBezTo>
                      <a:pt x="370" y="0"/>
                      <a:pt x="476" y="106"/>
                      <a:pt x="476" y="238"/>
                    </a:cubicBezTo>
                    <a:close/>
                  </a:path>
                </a:pathLst>
              </a:custGeom>
              <a:solidFill>
                <a:srgbClr val="7E888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4" name="Freeform: Shape 85">
                <a:extLst>
                  <a:ext uri="{FF2B5EF4-FFF2-40B4-BE49-F238E27FC236}">
                    <a16:creationId xmlns:a16="http://schemas.microsoft.com/office/drawing/2014/main" id="{804231DF-5681-0548-B27A-D50A9E4813F1}"/>
                  </a:ext>
                </a:extLst>
              </p:cNvPr>
              <p:cNvSpPr/>
              <p:nvPr/>
            </p:nvSpPr>
            <p:spPr>
              <a:xfrm>
                <a:off x="12003140" y="8188969"/>
                <a:ext cx="631838" cy="634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8" h="510">
                    <a:moveTo>
                      <a:pt x="254" y="33"/>
                    </a:moveTo>
                    <a:cubicBezTo>
                      <a:pt x="132" y="33"/>
                      <a:pt x="33" y="133"/>
                      <a:pt x="33" y="255"/>
                    </a:cubicBezTo>
                    <a:cubicBezTo>
                      <a:pt x="33" y="377"/>
                      <a:pt x="132" y="476"/>
                      <a:pt x="254" y="476"/>
                    </a:cubicBezTo>
                    <a:cubicBezTo>
                      <a:pt x="376" y="476"/>
                      <a:pt x="476" y="377"/>
                      <a:pt x="476" y="255"/>
                    </a:cubicBezTo>
                    <a:cubicBezTo>
                      <a:pt x="476" y="133"/>
                      <a:pt x="376" y="33"/>
                      <a:pt x="254" y="33"/>
                    </a:cubicBezTo>
                    <a:close/>
                    <a:moveTo>
                      <a:pt x="254" y="510"/>
                    </a:moveTo>
                    <a:cubicBezTo>
                      <a:pt x="113" y="510"/>
                      <a:pt x="0" y="395"/>
                      <a:pt x="0" y="255"/>
                    </a:cubicBezTo>
                    <a:cubicBezTo>
                      <a:pt x="0" y="115"/>
                      <a:pt x="113" y="0"/>
                      <a:pt x="254" y="0"/>
                    </a:cubicBezTo>
                    <a:cubicBezTo>
                      <a:pt x="395" y="0"/>
                      <a:pt x="508" y="115"/>
                      <a:pt x="508" y="255"/>
                    </a:cubicBezTo>
                    <a:cubicBezTo>
                      <a:pt x="508" y="395"/>
                      <a:pt x="395" y="510"/>
                      <a:pt x="254" y="51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5" name="Freeform: Shape 189">
                <a:extLst>
                  <a:ext uri="{FF2B5EF4-FFF2-40B4-BE49-F238E27FC236}">
                    <a16:creationId xmlns:a16="http://schemas.microsoft.com/office/drawing/2014/main" id="{653E42AB-D1FB-AE4F-BF3D-B22B52BA7446}"/>
                  </a:ext>
                </a:extLst>
              </p:cNvPr>
              <p:cNvSpPr/>
              <p:nvPr/>
            </p:nvSpPr>
            <p:spPr>
              <a:xfrm>
                <a:off x="9887042" y="6474444"/>
                <a:ext cx="4840594" cy="4344073"/>
              </a:xfrm>
              <a:custGeom>
                <a:avLst/>
                <a:gdLst>
                  <a:gd name="connsiteX0" fmla="*/ 2489861 w 4840594"/>
                  <a:gd name="connsiteY0" fmla="*/ 3875469 h 4344073"/>
                  <a:gd name="connsiteX1" fmla="*/ 2653260 w 4840594"/>
                  <a:gd name="connsiteY1" fmla="*/ 3996537 h 4344073"/>
                  <a:gd name="connsiteX2" fmla="*/ 2654497 w 4840594"/>
                  <a:gd name="connsiteY2" fmla="*/ 4011362 h 4344073"/>
                  <a:gd name="connsiteX3" fmla="*/ 2647070 w 4840594"/>
                  <a:gd name="connsiteY3" fmla="*/ 4015068 h 4344073"/>
                  <a:gd name="connsiteX4" fmla="*/ 2640881 w 4840594"/>
                  <a:gd name="connsiteY4" fmla="*/ 4013833 h 4344073"/>
                  <a:gd name="connsiteX5" fmla="*/ 2477483 w 4840594"/>
                  <a:gd name="connsiteY5" fmla="*/ 3890293 h 4344073"/>
                  <a:gd name="connsiteX6" fmla="*/ 2475007 w 4840594"/>
                  <a:gd name="connsiteY6" fmla="*/ 3876704 h 4344073"/>
                  <a:gd name="connsiteX7" fmla="*/ 2489861 w 4840594"/>
                  <a:gd name="connsiteY7" fmla="*/ 3875469 h 4344073"/>
                  <a:gd name="connsiteX8" fmla="*/ 2375431 w 4840594"/>
                  <a:gd name="connsiteY8" fmla="*/ 3875469 h 4344073"/>
                  <a:gd name="connsiteX9" fmla="*/ 2390285 w 4840594"/>
                  <a:gd name="connsiteY9" fmla="*/ 3876704 h 4344073"/>
                  <a:gd name="connsiteX10" fmla="*/ 2387810 w 4840594"/>
                  <a:gd name="connsiteY10" fmla="*/ 3892766 h 4344073"/>
                  <a:gd name="connsiteX11" fmla="*/ 2225649 w 4840594"/>
                  <a:gd name="connsiteY11" fmla="*/ 4013843 h 4344073"/>
                  <a:gd name="connsiteX12" fmla="*/ 2219460 w 4840594"/>
                  <a:gd name="connsiteY12" fmla="*/ 4016314 h 4344073"/>
                  <a:gd name="connsiteX13" fmla="*/ 2210795 w 4840594"/>
                  <a:gd name="connsiteY13" fmla="*/ 4011372 h 4344073"/>
                  <a:gd name="connsiteX14" fmla="*/ 2212033 w 4840594"/>
                  <a:gd name="connsiteY14" fmla="*/ 3997782 h 4344073"/>
                  <a:gd name="connsiteX15" fmla="*/ 2362955 w 4840594"/>
                  <a:gd name="connsiteY15" fmla="*/ 3476681 h 4344073"/>
                  <a:gd name="connsiteX16" fmla="*/ 2377823 w 4840594"/>
                  <a:gd name="connsiteY16" fmla="*/ 3476681 h 4344073"/>
                  <a:gd name="connsiteX17" fmla="*/ 2376584 w 4840594"/>
                  <a:gd name="connsiteY17" fmla="*/ 3491540 h 4344073"/>
                  <a:gd name="connsiteX18" fmla="*/ 2183303 w 4840594"/>
                  <a:gd name="connsiteY18" fmla="*/ 3664895 h 4344073"/>
                  <a:gd name="connsiteX19" fmla="*/ 2177108 w 4840594"/>
                  <a:gd name="connsiteY19" fmla="*/ 3667371 h 4344073"/>
                  <a:gd name="connsiteX20" fmla="*/ 2169674 w 4840594"/>
                  <a:gd name="connsiteY20" fmla="*/ 3664895 h 4344073"/>
                  <a:gd name="connsiteX21" fmla="*/ 2169674 w 4840594"/>
                  <a:gd name="connsiteY21" fmla="*/ 3650036 h 4344073"/>
                  <a:gd name="connsiteX22" fmla="*/ 2501092 w 4840594"/>
                  <a:gd name="connsiteY22" fmla="*/ 3475431 h 4344073"/>
                  <a:gd name="connsiteX23" fmla="*/ 2694373 w 4840594"/>
                  <a:gd name="connsiteY23" fmla="*/ 3648786 h 4344073"/>
                  <a:gd name="connsiteX24" fmla="*/ 2695612 w 4840594"/>
                  <a:gd name="connsiteY24" fmla="*/ 3663645 h 4344073"/>
                  <a:gd name="connsiteX25" fmla="*/ 2688178 w 4840594"/>
                  <a:gd name="connsiteY25" fmla="*/ 3666121 h 4344073"/>
                  <a:gd name="connsiteX26" fmla="*/ 2680744 w 4840594"/>
                  <a:gd name="connsiteY26" fmla="*/ 3664883 h 4344073"/>
                  <a:gd name="connsiteX27" fmla="*/ 2487463 w 4840594"/>
                  <a:gd name="connsiteY27" fmla="*/ 3490290 h 4344073"/>
                  <a:gd name="connsiteX28" fmla="*/ 2487463 w 4840594"/>
                  <a:gd name="connsiteY28" fmla="*/ 3476670 h 4344073"/>
                  <a:gd name="connsiteX29" fmla="*/ 2501092 w 4840594"/>
                  <a:gd name="connsiteY29" fmla="*/ 3475431 h 4344073"/>
                  <a:gd name="connsiteX30" fmla="*/ 1959035 w 4840594"/>
                  <a:gd name="connsiteY30" fmla="*/ 3474205 h 4344073"/>
                  <a:gd name="connsiteX31" fmla="*/ 1971428 w 4840594"/>
                  <a:gd name="connsiteY31" fmla="*/ 3481672 h 4344073"/>
                  <a:gd name="connsiteX32" fmla="*/ 2175920 w 4840594"/>
                  <a:gd name="connsiteY32" fmla="*/ 4331629 h 4344073"/>
                  <a:gd name="connsiteX33" fmla="*/ 2168484 w 4840594"/>
                  <a:gd name="connsiteY33" fmla="*/ 4342829 h 4344073"/>
                  <a:gd name="connsiteX34" fmla="*/ 2164766 w 4840594"/>
                  <a:gd name="connsiteY34" fmla="*/ 4344073 h 4344073"/>
                  <a:gd name="connsiteX35" fmla="*/ 2154851 w 4840594"/>
                  <a:gd name="connsiteY35" fmla="*/ 4335362 h 4344073"/>
                  <a:gd name="connsiteX36" fmla="*/ 1951599 w 4840594"/>
                  <a:gd name="connsiteY36" fmla="*/ 3486649 h 4344073"/>
                  <a:gd name="connsiteX37" fmla="*/ 1959035 w 4840594"/>
                  <a:gd name="connsiteY37" fmla="*/ 3474205 h 4344073"/>
                  <a:gd name="connsiteX38" fmla="*/ 2906252 w 4840594"/>
                  <a:gd name="connsiteY38" fmla="*/ 3472955 h 4344073"/>
                  <a:gd name="connsiteX39" fmla="*/ 2913688 w 4840594"/>
                  <a:gd name="connsiteY39" fmla="*/ 3485399 h 4344073"/>
                  <a:gd name="connsiteX40" fmla="*/ 2709196 w 4840594"/>
                  <a:gd name="connsiteY40" fmla="*/ 4335356 h 4344073"/>
                  <a:gd name="connsiteX41" fmla="*/ 2699282 w 4840594"/>
                  <a:gd name="connsiteY41" fmla="*/ 4342823 h 4344073"/>
                  <a:gd name="connsiteX42" fmla="*/ 2696803 w 4840594"/>
                  <a:gd name="connsiteY42" fmla="*/ 4342823 h 4344073"/>
                  <a:gd name="connsiteX43" fmla="*/ 2689367 w 4840594"/>
                  <a:gd name="connsiteY43" fmla="*/ 4330379 h 4344073"/>
                  <a:gd name="connsiteX44" fmla="*/ 2892619 w 4840594"/>
                  <a:gd name="connsiteY44" fmla="*/ 3480422 h 4344073"/>
                  <a:gd name="connsiteX45" fmla="*/ 2906252 w 4840594"/>
                  <a:gd name="connsiteY45" fmla="*/ 3472955 h 4344073"/>
                  <a:gd name="connsiteX46" fmla="*/ 2304350 w 4840594"/>
                  <a:gd name="connsiteY46" fmla="*/ 3077889 h 4344073"/>
                  <a:gd name="connsiteX47" fmla="*/ 2318001 w 4840594"/>
                  <a:gd name="connsiteY47" fmla="*/ 3080367 h 4344073"/>
                  <a:gd name="connsiteX48" fmla="*/ 2315519 w 4840594"/>
                  <a:gd name="connsiteY48" fmla="*/ 3093996 h 4344073"/>
                  <a:gd name="connsiteX49" fmla="*/ 2040013 w 4840594"/>
                  <a:gd name="connsiteY49" fmla="*/ 3288523 h 4344073"/>
                  <a:gd name="connsiteX50" fmla="*/ 2035049 w 4840594"/>
                  <a:gd name="connsiteY50" fmla="*/ 3289762 h 4344073"/>
                  <a:gd name="connsiteX51" fmla="*/ 2025121 w 4840594"/>
                  <a:gd name="connsiteY51" fmla="*/ 3284806 h 4344073"/>
                  <a:gd name="connsiteX52" fmla="*/ 2028844 w 4840594"/>
                  <a:gd name="connsiteY52" fmla="*/ 3271177 h 4344073"/>
                  <a:gd name="connsiteX53" fmla="*/ 2562183 w 4840594"/>
                  <a:gd name="connsiteY53" fmla="*/ 3075404 h 4344073"/>
                  <a:gd name="connsiteX54" fmla="*/ 2837683 w 4840594"/>
                  <a:gd name="connsiteY54" fmla="*/ 3268685 h 4344073"/>
                  <a:gd name="connsiteX55" fmla="*/ 2840165 w 4840594"/>
                  <a:gd name="connsiteY55" fmla="*/ 3283553 h 4344073"/>
                  <a:gd name="connsiteX56" fmla="*/ 2831478 w 4840594"/>
                  <a:gd name="connsiteY56" fmla="*/ 3287270 h 4344073"/>
                  <a:gd name="connsiteX57" fmla="*/ 2825273 w 4840594"/>
                  <a:gd name="connsiteY57" fmla="*/ 3286031 h 4344073"/>
                  <a:gd name="connsiteX58" fmla="*/ 2551014 w 4840594"/>
                  <a:gd name="connsiteY58" fmla="*/ 3092750 h 4344073"/>
                  <a:gd name="connsiteX59" fmla="*/ 2547291 w 4840594"/>
                  <a:gd name="connsiteY59" fmla="*/ 3077882 h 4344073"/>
                  <a:gd name="connsiteX60" fmla="*/ 2562183 w 4840594"/>
                  <a:gd name="connsiteY60" fmla="*/ 3075404 h 4344073"/>
                  <a:gd name="connsiteX61" fmla="*/ 3617823 w 4840594"/>
                  <a:gd name="connsiteY61" fmla="*/ 2857305 h 4344073"/>
                  <a:gd name="connsiteX62" fmla="*/ 3619064 w 4840594"/>
                  <a:gd name="connsiteY62" fmla="*/ 2870925 h 4344073"/>
                  <a:gd name="connsiteX63" fmla="*/ 3334857 w 4840594"/>
                  <a:gd name="connsiteY63" fmla="*/ 3045502 h 4344073"/>
                  <a:gd name="connsiteX64" fmla="*/ 3331134 w 4840594"/>
                  <a:gd name="connsiteY64" fmla="*/ 3045502 h 4344073"/>
                  <a:gd name="connsiteX65" fmla="*/ 3321205 w 4840594"/>
                  <a:gd name="connsiteY65" fmla="*/ 3038073 h 4344073"/>
                  <a:gd name="connsiteX66" fmla="*/ 3328651 w 4840594"/>
                  <a:gd name="connsiteY66" fmla="*/ 3025692 h 4344073"/>
                  <a:gd name="connsiteX67" fmla="*/ 3602930 w 4840594"/>
                  <a:gd name="connsiteY67" fmla="*/ 2858543 h 4344073"/>
                  <a:gd name="connsiteX68" fmla="*/ 3617823 w 4840594"/>
                  <a:gd name="connsiteY68" fmla="*/ 2857305 h 4344073"/>
                  <a:gd name="connsiteX69" fmla="*/ 1198860 w 4840594"/>
                  <a:gd name="connsiteY69" fmla="*/ 2857305 h 4344073"/>
                  <a:gd name="connsiteX70" fmla="*/ 1213753 w 4840594"/>
                  <a:gd name="connsiteY70" fmla="*/ 2858543 h 4344073"/>
                  <a:gd name="connsiteX71" fmla="*/ 1488032 w 4840594"/>
                  <a:gd name="connsiteY71" fmla="*/ 3025692 h 4344073"/>
                  <a:gd name="connsiteX72" fmla="*/ 1495478 w 4840594"/>
                  <a:gd name="connsiteY72" fmla="*/ 3038073 h 4344073"/>
                  <a:gd name="connsiteX73" fmla="*/ 1485549 w 4840594"/>
                  <a:gd name="connsiteY73" fmla="*/ 3045502 h 4344073"/>
                  <a:gd name="connsiteX74" fmla="*/ 1481826 w 4840594"/>
                  <a:gd name="connsiteY74" fmla="*/ 3045502 h 4344073"/>
                  <a:gd name="connsiteX75" fmla="*/ 1197619 w 4840594"/>
                  <a:gd name="connsiteY75" fmla="*/ 2870925 h 4344073"/>
                  <a:gd name="connsiteX76" fmla="*/ 1198860 w 4840594"/>
                  <a:gd name="connsiteY76" fmla="*/ 2857305 h 4344073"/>
                  <a:gd name="connsiteX77" fmla="*/ 3629037 w 4840594"/>
                  <a:gd name="connsiteY77" fmla="*/ 2608055 h 4344073"/>
                  <a:gd name="connsiteX78" fmla="*/ 3629037 w 4840594"/>
                  <a:gd name="connsiteY78" fmla="*/ 2621650 h 4344073"/>
                  <a:gd name="connsiteX79" fmla="*/ 3410861 w 4840594"/>
                  <a:gd name="connsiteY79" fmla="*/ 2755131 h 4344073"/>
                  <a:gd name="connsiteX80" fmla="*/ 3408382 w 4840594"/>
                  <a:gd name="connsiteY80" fmla="*/ 2755131 h 4344073"/>
                  <a:gd name="connsiteX81" fmla="*/ 3398465 w 4840594"/>
                  <a:gd name="connsiteY81" fmla="*/ 2748951 h 4344073"/>
                  <a:gd name="connsiteX82" fmla="*/ 3404663 w 4840594"/>
                  <a:gd name="connsiteY82" fmla="*/ 2735356 h 4344073"/>
                  <a:gd name="connsiteX83" fmla="*/ 3612921 w 4840594"/>
                  <a:gd name="connsiteY83" fmla="*/ 2609291 h 4344073"/>
                  <a:gd name="connsiteX84" fmla="*/ 3629037 w 4840594"/>
                  <a:gd name="connsiteY84" fmla="*/ 2608055 h 4344073"/>
                  <a:gd name="connsiteX85" fmla="*/ 1188893 w 4840594"/>
                  <a:gd name="connsiteY85" fmla="*/ 2608055 h 4344073"/>
                  <a:gd name="connsiteX86" fmla="*/ 1203769 w 4840594"/>
                  <a:gd name="connsiteY86" fmla="*/ 2609291 h 4344073"/>
                  <a:gd name="connsiteX87" fmla="*/ 1413267 w 4840594"/>
                  <a:gd name="connsiteY87" fmla="*/ 2735356 h 4344073"/>
                  <a:gd name="connsiteX88" fmla="*/ 1419465 w 4840594"/>
                  <a:gd name="connsiteY88" fmla="*/ 2748951 h 4344073"/>
                  <a:gd name="connsiteX89" fmla="*/ 1409548 w 4840594"/>
                  <a:gd name="connsiteY89" fmla="*/ 2755131 h 4344073"/>
                  <a:gd name="connsiteX90" fmla="*/ 1407069 w 4840594"/>
                  <a:gd name="connsiteY90" fmla="*/ 2755131 h 4344073"/>
                  <a:gd name="connsiteX91" fmla="*/ 1187654 w 4840594"/>
                  <a:gd name="connsiteY91" fmla="*/ 2621650 h 4344073"/>
                  <a:gd name="connsiteX92" fmla="*/ 1188893 w 4840594"/>
                  <a:gd name="connsiteY92" fmla="*/ 2608055 h 4344073"/>
                  <a:gd name="connsiteX93" fmla="*/ 4019164 w 4840594"/>
                  <a:gd name="connsiteY93" fmla="*/ 1900217 h 4344073"/>
                  <a:gd name="connsiteX94" fmla="*/ 4029064 w 4840594"/>
                  <a:gd name="connsiteY94" fmla="*/ 1911414 h 4344073"/>
                  <a:gd name="connsiteX95" fmla="*/ 3871899 w 4840594"/>
                  <a:gd name="connsiteY95" fmla="*/ 2616812 h 4344073"/>
                  <a:gd name="connsiteX96" fmla="*/ 3861999 w 4840594"/>
                  <a:gd name="connsiteY96" fmla="*/ 2624276 h 4344073"/>
                  <a:gd name="connsiteX97" fmla="*/ 3859524 w 4840594"/>
                  <a:gd name="connsiteY97" fmla="*/ 2623032 h 4344073"/>
                  <a:gd name="connsiteX98" fmla="*/ 3852099 w 4840594"/>
                  <a:gd name="connsiteY98" fmla="*/ 2610591 h 4344073"/>
                  <a:gd name="connsiteX99" fmla="*/ 4008026 w 4840594"/>
                  <a:gd name="connsiteY99" fmla="*/ 1908926 h 4344073"/>
                  <a:gd name="connsiteX100" fmla="*/ 4019164 w 4840594"/>
                  <a:gd name="connsiteY100" fmla="*/ 1900217 h 4344073"/>
                  <a:gd name="connsiteX101" fmla="*/ 797530 w 4840594"/>
                  <a:gd name="connsiteY101" fmla="*/ 1900217 h 4344073"/>
                  <a:gd name="connsiteX102" fmla="*/ 809905 w 4840594"/>
                  <a:gd name="connsiteY102" fmla="*/ 1908926 h 4344073"/>
                  <a:gd name="connsiteX103" fmla="*/ 965832 w 4840594"/>
                  <a:gd name="connsiteY103" fmla="*/ 2610591 h 4344073"/>
                  <a:gd name="connsiteX104" fmla="*/ 958407 w 4840594"/>
                  <a:gd name="connsiteY104" fmla="*/ 2623032 h 4344073"/>
                  <a:gd name="connsiteX105" fmla="*/ 955932 w 4840594"/>
                  <a:gd name="connsiteY105" fmla="*/ 2624276 h 4344073"/>
                  <a:gd name="connsiteX106" fmla="*/ 946032 w 4840594"/>
                  <a:gd name="connsiteY106" fmla="*/ 2616812 h 4344073"/>
                  <a:gd name="connsiteX107" fmla="*/ 788867 w 4840594"/>
                  <a:gd name="connsiteY107" fmla="*/ 1911414 h 4344073"/>
                  <a:gd name="connsiteX108" fmla="*/ 797530 w 4840594"/>
                  <a:gd name="connsiteY108" fmla="*/ 1900217 h 4344073"/>
                  <a:gd name="connsiteX109" fmla="*/ 4074568 w 4840594"/>
                  <a:gd name="connsiteY109" fmla="*/ 1513886 h 4344073"/>
                  <a:gd name="connsiteX110" fmla="*/ 4097606 w 4840594"/>
                  <a:gd name="connsiteY110" fmla="*/ 1535712 h 4344073"/>
                  <a:gd name="connsiteX111" fmla="*/ 4074568 w 4840594"/>
                  <a:gd name="connsiteY111" fmla="*/ 1558750 h 4344073"/>
                  <a:gd name="connsiteX112" fmla="*/ 4052742 w 4840594"/>
                  <a:gd name="connsiteY112" fmla="*/ 1535712 h 4344073"/>
                  <a:gd name="connsiteX113" fmla="*/ 4074568 w 4840594"/>
                  <a:gd name="connsiteY113" fmla="*/ 1513886 h 4344073"/>
                  <a:gd name="connsiteX114" fmla="*/ 743379 w 4840594"/>
                  <a:gd name="connsiteY114" fmla="*/ 1513886 h 4344073"/>
                  <a:gd name="connsiteX115" fmla="*/ 765188 w 4840594"/>
                  <a:gd name="connsiteY115" fmla="*/ 1535712 h 4344073"/>
                  <a:gd name="connsiteX116" fmla="*/ 743379 w 4840594"/>
                  <a:gd name="connsiteY116" fmla="*/ 1558750 h 4344073"/>
                  <a:gd name="connsiteX117" fmla="*/ 721570 w 4840594"/>
                  <a:gd name="connsiteY117" fmla="*/ 1535712 h 4344073"/>
                  <a:gd name="connsiteX118" fmla="*/ 743379 w 4840594"/>
                  <a:gd name="connsiteY118" fmla="*/ 1513886 h 4344073"/>
                  <a:gd name="connsiteX119" fmla="*/ 4020992 w 4840594"/>
                  <a:gd name="connsiteY119" fmla="*/ 1333183 h 4344073"/>
                  <a:gd name="connsiteX120" fmla="*/ 4045260 w 4840594"/>
                  <a:gd name="connsiteY120" fmla="*/ 1355009 h 4344073"/>
                  <a:gd name="connsiteX121" fmla="*/ 4020992 w 4840594"/>
                  <a:gd name="connsiteY121" fmla="*/ 1378047 h 4344073"/>
                  <a:gd name="connsiteX122" fmla="*/ 3999150 w 4840594"/>
                  <a:gd name="connsiteY122" fmla="*/ 1355009 h 4344073"/>
                  <a:gd name="connsiteX123" fmla="*/ 4020992 w 4840594"/>
                  <a:gd name="connsiteY123" fmla="*/ 1333183 h 4344073"/>
                  <a:gd name="connsiteX124" fmla="*/ 795738 w 4840594"/>
                  <a:gd name="connsiteY124" fmla="*/ 1333183 h 4344073"/>
                  <a:gd name="connsiteX125" fmla="*/ 818776 w 4840594"/>
                  <a:gd name="connsiteY125" fmla="*/ 1355009 h 4344073"/>
                  <a:gd name="connsiteX126" fmla="*/ 795738 w 4840594"/>
                  <a:gd name="connsiteY126" fmla="*/ 1378047 h 4344073"/>
                  <a:gd name="connsiteX127" fmla="*/ 773912 w 4840594"/>
                  <a:gd name="connsiteY127" fmla="*/ 1355009 h 4344073"/>
                  <a:gd name="connsiteX128" fmla="*/ 795738 w 4840594"/>
                  <a:gd name="connsiteY128" fmla="*/ 1333183 h 4344073"/>
                  <a:gd name="connsiteX129" fmla="*/ 4220377 w 4840594"/>
                  <a:gd name="connsiteY129" fmla="*/ 1297042 h 4344073"/>
                  <a:gd name="connsiteX130" fmla="*/ 4243415 w 4840594"/>
                  <a:gd name="connsiteY130" fmla="*/ 1320081 h 4344073"/>
                  <a:gd name="connsiteX131" fmla="*/ 4220377 w 4840594"/>
                  <a:gd name="connsiteY131" fmla="*/ 1341906 h 4344073"/>
                  <a:gd name="connsiteX132" fmla="*/ 4198551 w 4840594"/>
                  <a:gd name="connsiteY132" fmla="*/ 1320081 h 4344073"/>
                  <a:gd name="connsiteX133" fmla="*/ 4220377 w 4840594"/>
                  <a:gd name="connsiteY133" fmla="*/ 1297042 h 4344073"/>
                  <a:gd name="connsiteX134" fmla="*/ 597553 w 4840594"/>
                  <a:gd name="connsiteY134" fmla="*/ 1297042 h 4344073"/>
                  <a:gd name="connsiteX135" fmla="*/ 619379 w 4840594"/>
                  <a:gd name="connsiteY135" fmla="*/ 1320081 h 4344073"/>
                  <a:gd name="connsiteX136" fmla="*/ 597553 w 4840594"/>
                  <a:gd name="connsiteY136" fmla="*/ 1341906 h 4344073"/>
                  <a:gd name="connsiteX137" fmla="*/ 574515 w 4840594"/>
                  <a:gd name="connsiteY137" fmla="*/ 1320081 h 4344073"/>
                  <a:gd name="connsiteX138" fmla="*/ 597553 w 4840594"/>
                  <a:gd name="connsiteY138" fmla="*/ 1297042 h 4344073"/>
                  <a:gd name="connsiteX139" fmla="*/ 4803884 w 4840594"/>
                  <a:gd name="connsiteY139" fmla="*/ 769886 h 4344073"/>
                  <a:gd name="connsiteX140" fmla="*/ 4833064 w 4840594"/>
                  <a:gd name="connsiteY140" fmla="*/ 778231 h 4344073"/>
                  <a:gd name="connsiteX141" fmla="*/ 4840359 w 4840594"/>
                  <a:gd name="connsiteY141" fmla="*/ 788959 h 4344073"/>
                  <a:gd name="connsiteX142" fmla="*/ 4830632 w 4840594"/>
                  <a:gd name="connsiteY142" fmla="*/ 797303 h 4344073"/>
                  <a:gd name="connsiteX143" fmla="*/ 4828201 w 4840594"/>
                  <a:gd name="connsiteY143" fmla="*/ 797303 h 4344073"/>
                  <a:gd name="connsiteX144" fmla="*/ 4797805 w 4840594"/>
                  <a:gd name="connsiteY144" fmla="*/ 788959 h 4344073"/>
                  <a:gd name="connsiteX145" fmla="*/ 4791726 w 4840594"/>
                  <a:gd name="connsiteY145" fmla="*/ 777039 h 4344073"/>
                  <a:gd name="connsiteX146" fmla="*/ 4803884 w 4840594"/>
                  <a:gd name="connsiteY146" fmla="*/ 769886 h 4344073"/>
                  <a:gd name="connsiteX147" fmla="*/ 36475 w 4840594"/>
                  <a:gd name="connsiteY147" fmla="*/ 747454 h 4344073"/>
                  <a:gd name="connsiteX148" fmla="*/ 49849 w 4840594"/>
                  <a:gd name="connsiteY148" fmla="*/ 753414 h 4344073"/>
                  <a:gd name="connsiteX149" fmla="*/ 42554 w 4840594"/>
                  <a:gd name="connsiteY149" fmla="*/ 766527 h 4344073"/>
                  <a:gd name="connsiteX150" fmla="*/ 13374 w 4840594"/>
                  <a:gd name="connsiteY150" fmla="*/ 774871 h 4344073"/>
                  <a:gd name="connsiteX151" fmla="*/ 10942 w 4840594"/>
                  <a:gd name="connsiteY151" fmla="*/ 774871 h 4344073"/>
                  <a:gd name="connsiteX152" fmla="*/ 0 w 4840594"/>
                  <a:gd name="connsiteY152" fmla="*/ 767719 h 4344073"/>
                  <a:gd name="connsiteX153" fmla="*/ 8511 w 4840594"/>
                  <a:gd name="connsiteY153" fmla="*/ 754607 h 4344073"/>
                  <a:gd name="connsiteX154" fmla="*/ 36475 w 4840594"/>
                  <a:gd name="connsiteY154" fmla="*/ 747454 h 4344073"/>
                  <a:gd name="connsiteX155" fmla="*/ 4689678 w 4840594"/>
                  <a:gd name="connsiteY155" fmla="*/ 722614 h 4344073"/>
                  <a:gd name="connsiteX156" fmla="*/ 4745654 w 4840594"/>
                  <a:gd name="connsiteY156" fmla="*/ 748735 h 4344073"/>
                  <a:gd name="connsiteX157" fmla="*/ 4751873 w 4840594"/>
                  <a:gd name="connsiteY157" fmla="*/ 761174 h 4344073"/>
                  <a:gd name="connsiteX158" fmla="*/ 4741922 w 4840594"/>
                  <a:gd name="connsiteY158" fmla="*/ 767393 h 4344073"/>
                  <a:gd name="connsiteX159" fmla="*/ 4738190 w 4840594"/>
                  <a:gd name="connsiteY159" fmla="*/ 767393 h 4344073"/>
                  <a:gd name="connsiteX160" fmla="*/ 4680971 w 4840594"/>
                  <a:gd name="connsiteY160" fmla="*/ 742516 h 4344073"/>
                  <a:gd name="connsiteX161" fmla="*/ 4675995 w 4840594"/>
                  <a:gd name="connsiteY161" fmla="*/ 728833 h 4344073"/>
                  <a:gd name="connsiteX162" fmla="*/ 4689678 w 4840594"/>
                  <a:gd name="connsiteY162" fmla="*/ 722614 h 4344073"/>
                  <a:gd name="connsiteX163" fmla="*/ 151925 w 4840594"/>
                  <a:gd name="connsiteY163" fmla="*/ 702672 h 4344073"/>
                  <a:gd name="connsiteX164" fmla="*/ 165608 w 4840594"/>
                  <a:gd name="connsiteY164" fmla="*/ 706403 h 4344073"/>
                  <a:gd name="connsiteX165" fmla="*/ 160632 w 4840594"/>
                  <a:gd name="connsiteY165" fmla="*/ 720086 h 4344073"/>
                  <a:gd name="connsiteX166" fmla="*/ 102169 w 4840594"/>
                  <a:gd name="connsiteY166" fmla="*/ 746207 h 4344073"/>
                  <a:gd name="connsiteX167" fmla="*/ 99681 w 4840594"/>
                  <a:gd name="connsiteY167" fmla="*/ 746207 h 4344073"/>
                  <a:gd name="connsiteX168" fmla="*/ 89730 w 4840594"/>
                  <a:gd name="connsiteY168" fmla="*/ 739988 h 4344073"/>
                  <a:gd name="connsiteX169" fmla="*/ 94705 w 4840594"/>
                  <a:gd name="connsiteY169" fmla="*/ 726305 h 4344073"/>
                  <a:gd name="connsiteX170" fmla="*/ 151925 w 4840594"/>
                  <a:gd name="connsiteY170" fmla="*/ 702672 h 4344073"/>
                  <a:gd name="connsiteX171" fmla="*/ 4319446 w 4840594"/>
                  <a:gd name="connsiteY171" fmla="*/ 681399 h 4344073"/>
                  <a:gd name="connsiteX172" fmla="*/ 4323177 w 4840594"/>
                  <a:gd name="connsiteY172" fmla="*/ 695076 h 4344073"/>
                  <a:gd name="connsiteX173" fmla="*/ 3793492 w 4840594"/>
                  <a:gd name="connsiteY173" fmla="*/ 1224757 h 4344073"/>
                  <a:gd name="connsiteX174" fmla="*/ 3789762 w 4840594"/>
                  <a:gd name="connsiteY174" fmla="*/ 1224757 h 4344073"/>
                  <a:gd name="connsiteX175" fmla="*/ 3779814 w 4840594"/>
                  <a:gd name="connsiteY175" fmla="*/ 1217297 h 4344073"/>
                  <a:gd name="connsiteX176" fmla="*/ 3786031 w 4840594"/>
                  <a:gd name="connsiteY176" fmla="*/ 1204863 h 4344073"/>
                  <a:gd name="connsiteX177" fmla="*/ 4304526 w 4840594"/>
                  <a:gd name="connsiteY177" fmla="*/ 685129 h 4344073"/>
                  <a:gd name="connsiteX178" fmla="*/ 4319446 w 4840594"/>
                  <a:gd name="connsiteY178" fmla="*/ 681399 h 4344073"/>
                  <a:gd name="connsiteX179" fmla="*/ 499730 w 4840594"/>
                  <a:gd name="connsiteY179" fmla="*/ 681399 h 4344073"/>
                  <a:gd name="connsiteX180" fmla="*/ 514650 w 4840594"/>
                  <a:gd name="connsiteY180" fmla="*/ 685129 h 4344073"/>
                  <a:gd name="connsiteX181" fmla="*/ 1033145 w 4840594"/>
                  <a:gd name="connsiteY181" fmla="*/ 1204863 h 4344073"/>
                  <a:gd name="connsiteX182" fmla="*/ 1039362 w 4840594"/>
                  <a:gd name="connsiteY182" fmla="*/ 1217297 h 4344073"/>
                  <a:gd name="connsiteX183" fmla="*/ 1029414 w 4840594"/>
                  <a:gd name="connsiteY183" fmla="*/ 1224757 h 4344073"/>
                  <a:gd name="connsiteX184" fmla="*/ 1025684 w 4840594"/>
                  <a:gd name="connsiteY184" fmla="*/ 1224757 h 4344073"/>
                  <a:gd name="connsiteX185" fmla="*/ 495999 w 4840594"/>
                  <a:gd name="connsiteY185" fmla="*/ 695076 h 4344073"/>
                  <a:gd name="connsiteX186" fmla="*/ 499730 w 4840594"/>
                  <a:gd name="connsiteY186" fmla="*/ 681399 h 4344073"/>
                  <a:gd name="connsiteX187" fmla="*/ 4581459 w 4840594"/>
                  <a:gd name="connsiteY187" fmla="*/ 664151 h 4344073"/>
                  <a:gd name="connsiteX188" fmla="*/ 4634947 w 4840594"/>
                  <a:gd name="connsiteY188" fmla="*/ 695248 h 4344073"/>
                  <a:gd name="connsiteX189" fmla="*/ 4638679 w 4840594"/>
                  <a:gd name="connsiteY189" fmla="*/ 708931 h 4344073"/>
                  <a:gd name="connsiteX190" fmla="*/ 4629971 w 4840594"/>
                  <a:gd name="connsiteY190" fmla="*/ 715150 h 4344073"/>
                  <a:gd name="connsiteX191" fmla="*/ 4624996 w 4840594"/>
                  <a:gd name="connsiteY191" fmla="*/ 713906 h 4344073"/>
                  <a:gd name="connsiteX192" fmla="*/ 4570264 w 4840594"/>
                  <a:gd name="connsiteY192" fmla="*/ 681566 h 4344073"/>
                  <a:gd name="connsiteX193" fmla="*/ 4567777 w 4840594"/>
                  <a:gd name="connsiteY193" fmla="*/ 667883 h 4344073"/>
                  <a:gd name="connsiteX194" fmla="*/ 4581459 w 4840594"/>
                  <a:gd name="connsiteY194" fmla="*/ 664151 h 4344073"/>
                  <a:gd name="connsiteX195" fmla="*/ 258900 w 4840594"/>
                  <a:gd name="connsiteY195" fmla="*/ 644209 h 4344073"/>
                  <a:gd name="connsiteX196" fmla="*/ 272582 w 4840594"/>
                  <a:gd name="connsiteY196" fmla="*/ 646697 h 4344073"/>
                  <a:gd name="connsiteX197" fmla="*/ 270095 w 4840594"/>
                  <a:gd name="connsiteY197" fmla="*/ 661624 h 4344073"/>
                  <a:gd name="connsiteX198" fmla="*/ 215363 w 4840594"/>
                  <a:gd name="connsiteY198" fmla="*/ 692720 h 4344073"/>
                  <a:gd name="connsiteX199" fmla="*/ 210388 w 4840594"/>
                  <a:gd name="connsiteY199" fmla="*/ 693964 h 4344073"/>
                  <a:gd name="connsiteX200" fmla="*/ 201680 w 4840594"/>
                  <a:gd name="connsiteY200" fmla="*/ 688989 h 4344073"/>
                  <a:gd name="connsiteX201" fmla="*/ 206656 w 4840594"/>
                  <a:gd name="connsiteY201" fmla="*/ 674062 h 4344073"/>
                  <a:gd name="connsiteX202" fmla="*/ 258900 w 4840594"/>
                  <a:gd name="connsiteY202" fmla="*/ 644209 h 4344073"/>
                  <a:gd name="connsiteX203" fmla="*/ 4480704 w 4840594"/>
                  <a:gd name="connsiteY203" fmla="*/ 594494 h 4344073"/>
                  <a:gd name="connsiteX204" fmla="*/ 4530460 w 4840594"/>
                  <a:gd name="connsiteY204" fmla="*/ 630567 h 4344073"/>
                  <a:gd name="connsiteX205" fmla="*/ 4532947 w 4840594"/>
                  <a:gd name="connsiteY205" fmla="*/ 645493 h 4344073"/>
                  <a:gd name="connsiteX206" fmla="*/ 4524240 w 4840594"/>
                  <a:gd name="connsiteY206" fmla="*/ 650469 h 4344073"/>
                  <a:gd name="connsiteX207" fmla="*/ 4518021 w 4840594"/>
                  <a:gd name="connsiteY207" fmla="*/ 647981 h 4344073"/>
                  <a:gd name="connsiteX208" fmla="*/ 4468265 w 4840594"/>
                  <a:gd name="connsiteY208" fmla="*/ 610665 h 4344073"/>
                  <a:gd name="connsiteX209" fmla="*/ 4465777 w 4840594"/>
                  <a:gd name="connsiteY209" fmla="*/ 596982 h 4344073"/>
                  <a:gd name="connsiteX210" fmla="*/ 4480704 w 4840594"/>
                  <a:gd name="connsiteY210" fmla="*/ 594494 h 4344073"/>
                  <a:gd name="connsiteX211" fmla="*/ 360899 w 4840594"/>
                  <a:gd name="connsiteY211" fmla="*/ 573308 h 4344073"/>
                  <a:gd name="connsiteX212" fmla="*/ 374582 w 4840594"/>
                  <a:gd name="connsiteY212" fmla="*/ 574552 h 4344073"/>
                  <a:gd name="connsiteX213" fmla="*/ 372848 w 4840594"/>
                  <a:gd name="connsiteY213" fmla="*/ 584954 h 4344073"/>
                  <a:gd name="connsiteX214" fmla="*/ 372094 w 4840594"/>
                  <a:gd name="connsiteY214" fmla="*/ 589479 h 4344073"/>
                  <a:gd name="connsiteX215" fmla="*/ 322338 w 4840594"/>
                  <a:gd name="connsiteY215" fmla="*/ 626795 h 4344073"/>
                  <a:gd name="connsiteX216" fmla="*/ 316119 w 4840594"/>
                  <a:gd name="connsiteY216" fmla="*/ 628039 h 4344073"/>
                  <a:gd name="connsiteX217" fmla="*/ 308655 w 4840594"/>
                  <a:gd name="connsiteY217" fmla="*/ 624307 h 4344073"/>
                  <a:gd name="connsiteX218" fmla="*/ 309899 w 4840594"/>
                  <a:gd name="connsiteY218" fmla="*/ 609381 h 4344073"/>
                  <a:gd name="connsiteX219" fmla="*/ 360899 w 4840594"/>
                  <a:gd name="connsiteY219" fmla="*/ 573308 h 4344073"/>
                  <a:gd name="connsiteX220" fmla="*/ 4372485 w 4840594"/>
                  <a:gd name="connsiteY220" fmla="*/ 514886 h 4344073"/>
                  <a:gd name="connsiteX221" fmla="*/ 4387412 w 4840594"/>
                  <a:gd name="connsiteY221" fmla="*/ 514886 h 4344073"/>
                  <a:gd name="connsiteX222" fmla="*/ 4433436 w 4840594"/>
                  <a:gd name="connsiteY222" fmla="*/ 555934 h 4344073"/>
                  <a:gd name="connsiteX223" fmla="*/ 4433436 w 4840594"/>
                  <a:gd name="connsiteY223" fmla="*/ 570861 h 4344073"/>
                  <a:gd name="connsiteX224" fmla="*/ 4425972 w 4840594"/>
                  <a:gd name="connsiteY224" fmla="*/ 573348 h 4344073"/>
                  <a:gd name="connsiteX225" fmla="*/ 4419753 w 4840594"/>
                  <a:gd name="connsiteY225" fmla="*/ 572104 h 4344073"/>
                  <a:gd name="connsiteX226" fmla="*/ 4372485 w 4840594"/>
                  <a:gd name="connsiteY226" fmla="*/ 529813 h 4344073"/>
                  <a:gd name="connsiteX227" fmla="*/ 4372485 w 4840594"/>
                  <a:gd name="connsiteY227" fmla="*/ 514886 h 4344073"/>
                  <a:gd name="connsiteX228" fmla="*/ 460410 w 4840594"/>
                  <a:gd name="connsiteY228" fmla="*/ 490435 h 4344073"/>
                  <a:gd name="connsiteX229" fmla="*/ 467874 w 4840594"/>
                  <a:gd name="connsiteY229" fmla="*/ 493700 h 4344073"/>
                  <a:gd name="connsiteX230" fmla="*/ 467874 w 4840594"/>
                  <a:gd name="connsiteY230" fmla="*/ 508627 h 4344073"/>
                  <a:gd name="connsiteX231" fmla="*/ 421850 w 4840594"/>
                  <a:gd name="connsiteY231" fmla="*/ 549675 h 4344073"/>
                  <a:gd name="connsiteX232" fmla="*/ 414387 w 4840594"/>
                  <a:gd name="connsiteY232" fmla="*/ 553406 h 4344073"/>
                  <a:gd name="connsiteX233" fmla="*/ 406923 w 4840594"/>
                  <a:gd name="connsiteY233" fmla="*/ 549675 h 4344073"/>
                  <a:gd name="connsiteX234" fmla="*/ 408167 w 4840594"/>
                  <a:gd name="connsiteY234" fmla="*/ 534748 h 4344073"/>
                  <a:gd name="connsiteX235" fmla="*/ 452947 w 4840594"/>
                  <a:gd name="connsiteY235" fmla="*/ 493700 h 4344073"/>
                  <a:gd name="connsiteX236" fmla="*/ 460410 w 4840594"/>
                  <a:gd name="connsiteY236" fmla="*/ 490435 h 4344073"/>
                  <a:gd name="connsiteX237" fmla="*/ 4287900 w 4840594"/>
                  <a:gd name="connsiteY237" fmla="*/ 424083 h 4344073"/>
                  <a:gd name="connsiteX238" fmla="*/ 4302827 w 4840594"/>
                  <a:gd name="connsiteY238" fmla="*/ 425327 h 4344073"/>
                  <a:gd name="connsiteX239" fmla="*/ 4343875 w 4840594"/>
                  <a:gd name="connsiteY239" fmla="*/ 471350 h 4344073"/>
                  <a:gd name="connsiteX240" fmla="*/ 4343875 w 4840594"/>
                  <a:gd name="connsiteY240" fmla="*/ 486277 h 4344073"/>
                  <a:gd name="connsiteX241" fmla="*/ 4336412 w 4840594"/>
                  <a:gd name="connsiteY241" fmla="*/ 488765 h 4344073"/>
                  <a:gd name="connsiteX242" fmla="*/ 4328949 w 4840594"/>
                  <a:gd name="connsiteY242" fmla="*/ 485033 h 4344073"/>
                  <a:gd name="connsiteX243" fmla="*/ 4287900 w 4840594"/>
                  <a:gd name="connsiteY243" fmla="*/ 439010 h 4344073"/>
                  <a:gd name="connsiteX244" fmla="*/ 4287900 w 4840594"/>
                  <a:gd name="connsiteY244" fmla="*/ 424083 h 4344073"/>
                  <a:gd name="connsiteX245" fmla="*/ 552459 w 4840594"/>
                  <a:gd name="connsiteY245" fmla="*/ 402897 h 4344073"/>
                  <a:gd name="connsiteX246" fmla="*/ 553703 w 4840594"/>
                  <a:gd name="connsiteY246" fmla="*/ 417824 h 4344073"/>
                  <a:gd name="connsiteX247" fmla="*/ 512654 w 4840594"/>
                  <a:gd name="connsiteY247" fmla="*/ 463847 h 4344073"/>
                  <a:gd name="connsiteX248" fmla="*/ 505191 w 4840594"/>
                  <a:gd name="connsiteY248" fmla="*/ 467579 h 4344073"/>
                  <a:gd name="connsiteX249" fmla="*/ 496484 w 4840594"/>
                  <a:gd name="connsiteY249" fmla="*/ 465091 h 4344073"/>
                  <a:gd name="connsiteX250" fmla="*/ 496484 w 4840594"/>
                  <a:gd name="connsiteY250" fmla="*/ 450164 h 4344073"/>
                  <a:gd name="connsiteX251" fmla="*/ 537532 w 4840594"/>
                  <a:gd name="connsiteY251" fmla="*/ 404141 h 4344073"/>
                  <a:gd name="connsiteX252" fmla="*/ 552459 w 4840594"/>
                  <a:gd name="connsiteY252" fmla="*/ 402897 h 4344073"/>
                  <a:gd name="connsiteX253" fmla="*/ 4213266 w 4840594"/>
                  <a:gd name="connsiteY253" fmla="*/ 324573 h 4344073"/>
                  <a:gd name="connsiteX254" fmla="*/ 4228193 w 4840594"/>
                  <a:gd name="connsiteY254" fmla="*/ 328305 h 4344073"/>
                  <a:gd name="connsiteX255" fmla="*/ 4264266 w 4840594"/>
                  <a:gd name="connsiteY255" fmla="*/ 378060 h 4344073"/>
                  <a:gd name="connsiteX256" fmla="*/ 4263022 w 4840594"/>
                  <a:gd name="connsiteY256" fmla="*/ 392986 h 4344073"/>
                  <a:gd name="connsiteX257" fmla="*/ 4256803 w 4840594"/>
                  <a:gd name="connsiteY257" fmla="*/ 394230 h 4344073"/>
                  <a:gd name="connsiteX258" fmla="*/ 4248095 w 4840594"/>
                  <a:gd name="connsiteY258" fmla="*/ 389255 h 4344073"/>
                  <a:gd name="connsiteX259" fmla="*/ 4210779 w 4840594"/>
                  <a:gd name="connsiteY259" fmla="*/ 339499 h 4344073"/>
                  <a:gd name="connsiteX260" fmla="*/ 4213266 w 4840594"/>
                  <a:gd name="connsiteY260" fmla="*/ 324573 h 4344073"/>
                  <a:gd name="connsiteX261" fmla="*/ 627093 w 4840594"/>
                  <a:gd name="connsiteY261" fmla="*/ 304631 h 4344073"/>
                  <a:gd name="connsiteX262" fmla="*/ 629580 w 4840594"/>
                  <a:gd name="connsiteY262" fmla="*/ 318313 h 4344073"/>
                  <a:gd name="connsiteX263" fmla="*/ 592264 w 4840594"/>
                  <a:gd name="connsiteY263" fmla="*/ 369312 h 4344073"/>
                  <a:gd name="connsiteX264" fmla="*/ 584800 w 4840594"/>
                  <a:gd name="connsiteY264" fmla="*/ 373044 h 4344073"/>
                  <a:gd name="connsiteX265" fmla="*/ 578581 w 4840594"/>
                  <a:gd name="connsiteY265" fmla="*/ 371800 h 4344073"/>
                  <a:gd name="connsiteX266" fmla="*/ 577337 w 4840594"/>
                  <a:gd name="connsiteY266" fmla="*/ 356874 h 4344073"/>
                  <a:gd name="connsiteX267" fmla="*/ 612166 w 4840594"/>
                  <a:gd name="connsiteY267" fmla="*/ 307119 h 4344073"/>
                  <a:gd name="connsiteX268" fmla="*/ 627093 w 4840594"/>
                  <a:gd name="connsiteY268" fmla="*/ 304631 h 4344073"/>
                  <a:gd name="connsiteX269" fmla="*/ 4148584 w 4840594"/>
                  <a:gd name="connsiteY269" fmla="*/ 220087 h 4344073"/>
                  <a:gd name="connsiteX270" fmla="*/ 4162267 w 4840594"/>
                  <a:gd name="connsiteY270" fmla="*/ 223819 h 4344073"/>
                  <a:gd name="connsiteX271" fmla="*/ 4193364 w 4840594"/>
                  <a:gd name="connsiteY271" fmla="*/ 276062 h 4344073"/>
                  <a:gd name="connsiteX272" fmla="*/ 4190876 w 4840594"/>
                  <a:gd name="connsiteY272" fmla="*/ 290988 h 4344073"/>
                  <a:gd name="connsiteX273" fmla="*/ 4185901 w 4840594"/>
                  <a:gd name="connsiteY273" fmla="*/ 292232 h 4344073"/>
                  <a:gd name="connsiteX274" fmla="*/ 4175950 w 4840594"/>
                  <a:gd name="connsiteY274" fmla="*/ 288500 h 4344073"/>
                  <a:gd name="connsiteX275" fmla="*/ 4144852 w 4840594"/>
                  <a:gd name="connsiteY275" fmla="*/ 233770 h 4344073"/>
                  <a:gd name="connsiteX276" fmla="*/ 4148584 w 4840594"/>
                  <a:gd name="connsiteY276" fmla="*/ 220087 h 4344073"/>
                  <a:gd name="connsiteX277" fmla="*/ 684001 w 4840594"/>
                  <a:gd name="connsiteY277" fmla="*/ 197502 h 4344073"/>
                  <a:gd name="connsiteX278" fmla="*/ 691775 w 4840594"/>
                  <a:gd name="connsiteY278" fmla="*/ 198901 h 4344073"/>
                  <a:gd name="connsiteX279" fmla="*/ 696751 w 4840594"/>
                  <a:gd name="connsiteY279" fmla="*/ 212584 h 4344073"/>
                  <a:gd name="connsiteX280" fmla="*/ 664409 w 4840594"/>
                  <a:gd name="connsiteY280" fmla="*/ 266071 h 4344073"/>
                  <a:gd name="connsiteX281" fmla="*/ 655702 w 4840594"/>
                  <a:gd name="connsiteY281" fmla="*/ 272290 h 4344073"/>
                  <a:gd name="connsiteX282" fmla="*/ 649483 w 4840594"/>
                  <a:gd name="connsiteY282" fmla="*/ 269802 h 4344073"/>
                  <a:gd name="connsiteX283" fmla="*/ 646995 w 4840594"/>
                  <a:gd name="connsiteY283" fmla="*/ 256120 h 4344073"/>
                  <a:gd name="connsiteX284" fmla="*/ 678092 w 4840594"/>
                  <a:gd name="connsiteY284" fmla="*/ 202633 h 4344073"/>
                  <a:gd name="connsiteX285" fmla="*/ 684001 w 4840594"/>
                  <a:gd name="connsiteY285" fmla="*/ 197502 h 4344073"/>
                  <a:gd name="connsiteX286" fmla="*/ 4093852 w 4840594"/>
                  <a:gd name="connsiteY286" fmla="*/ 108138 h 4344073"/>
                  <a:gd name="connsiteX287" fmla="*/ 4107535 w 4840594"/>
                  <a:gd name="connsiteY287" fmla="*/ 114358 h 4344073"/>
                  <a:gd name="connsiteX288" fmla="*/ 4133657 w 4840594"/>
                  <a:gd name="connsiteY288" fmla="*/ 169088 h 4344073"/>
                  <a:gd name="connsiteX289" fmla="*/ 4128682 w 4840594"/>
                  <a:gd name="connsiteY289" fmla="*/ 182771 h 4344073"/>
                  <a:gd name="connsiteX290" fmla="*/ 4124950 w 4840594"/>
                  <a:gd name="connsiteY290" fmla="*/ 185259 h 4344073"/>
                  <a:gd name="connsiteX291" fmla="*/ 4114999 w 4840594"/>
                  <a:gd name="connsiteY291" fmla="*/ 179039 h 4344073"/>
                  <a:gd name="connsiteX292" fmla="*/ 4088877 w 4840594"/>
                  <a:gd name="connsiteY292" fmla="*/ 121821 h 4344073"/>
                  <a:gd name="connsiteX293" fmla="*/ 4093852 w 4840594"/>
                  <a:gd name="connsiteY293" fmla="*/ 108138 h 4344073"/>
                  <a:gd name="connsiteX294" fmla="*/ 746506 w 4840594"/>
                  <a:gd name="connsiteY294" fmla="*/ 88196 h 4344073"/>
                  <a:gd name="connsiteX295" fmla="*/ 751482 w 4840594"/>
                  <a:gd name="connsiteY295" fmla="*/ 101879 h 4344073"/>
                  <a:gd name="connsiteX296" fmla="*/ 725360 w 4840594"/>
                  <a:gd name="connsiteY296" fmla="*/ 157853 h 4344073"/>
                  <a:gd name="connsiteX297" fmla="*/ 715409 w 4840594"/>
                  <a:gd name="connsiteY297" fmla="*/ 164073 h 4344073"/>
                  <a:gd name="connsiteX298" fmla="*/ 711677 w 4840594"/>
                  <a:gd name="connsiteY298" fmla="*/ 161585 h 4344073"/>
                  <a:gd name="connsiteX299" fmla="*/ 706702 w 4840594"/>
                  <a:gd name="connsiteY299" fmla="*/ 147902 h 4344073"/>
                  <a:gd name="connsiteX300" fmla="*/ 732824 w 4840594"/>
                  <a:gd name="connsiteY300" fmla="*/ 93172 h 4344073"/>
                  <a:gd name="connsiteX301" fmla="*/ 746506 w 4840594"/>
                  <a:gd name="connsiteY301" fmla="*/ 88196 h 4344073"/>
                  <a:gd name="connsiteX302" fmla="*/ 4057487 w 4840594"/>
                  <a:gd name="connsiteY302" fmla="*/ 23363 h 4344073"/>
                  <a:gd name="connsiteX303" fmla="*/ 4070668 w 4840594"/>
                  <a:gd name="connsiteY303" fmla="*/ 29439 h 4344073"/>
                  <a:gd name="connsiteX304" fmla="*/ 4081453 w 4840594"/>
                  <a:gd name="connsiteY304" fmla="*/ 57385 h 4344073"/>
                  <a:gd name="connsiteX305" fmla="*/ 4075461 w 4840594"/>
                  <a:gd name="connsiteY305" fmla="*/ 70751 h 4344073"/>
                  <a:gd name="connsiteX306" fmla="*/ 4071866 w 4840594"/>
                  <a:gd name="connsiteY306" fmla="*/ 70751 h 4344073"/>
                  <a:gd name="connsiteX307" fmla="*/ 4062280 w 4840594"/>
                  <a:gd name="connsiteY307" fmla="*/ 64676 h 4344073"/>
                  <a:gd name="connsiteX308" fmla="*/ 4051495 w 4840594"/>
                  <a:gd name="connsiteY308" fmla="*/ 36729 h 4344073"/>
                  <a:gd name="connsiteX309" fmla="*/ 4057487 w 4840594"/>
                  <a:gd name="connsiteY309" fmla="*/ 23363 h 4344073"/>
                  <a:gd name="connsiteX310" fmla="*/ 780431 w 4840594"/>
                  <a:gd name="connsiteY310" fmla="*/ 931 h 4344073"/>
                  <a:gd name="connsiteX311" fmla="*/ 786423 w 4840594"/>
                  <a:gd name="connsiteY311" fmla="*/ 14297 h 4344073"/>
                  <a:gd name="connsiteX312" fmla="*/ 775638 w 4840594"/>
                  <a:gd name="connsiteY312" fmla="*/ 42244 h 4344073"/>
                  <a:gd name="connsiteX313" fmla="*/ 766051 w 4840594"/>
                  <a:gd name="connsiteY313" fmla="*/ 48319 h 4344073"/>
                  <a:gd name="connsiteX314" fmla="*/ 762457 w 4840594"/>
                  <a:gd name="connsiteY314" fmla="*/ 47104 h 4344073"/>
                  <a:gd name="connsiteX315" fmla="*/ 756465 w 4840594"/>
                  <a:gd name="connsiteY315" fmla="*/ 34953 h 4344073"/>
                  <a:gd name="connsiteX316" fmla="*/ 767250 w 4840594"/>
                  <a:gd name="connsiteY316" fmla="*/ 7007 h 4344073"/>
                  <a:gd name="connsiteX317" fmla="*/ 780431 w 4840594"/>
                  <a:gd name="connsiteY317" fmla="*/ 931 h 4344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</a:cxnLst>
                <a:rect l="l" t="t" r="r" b="b"/>
                <a:pathLst>
                  <a:path w="4840594" h="4344073">
                    <a:moveTo>
                      <a:pt x="2489861" y="3875469"/>
                    </a:moveTo>
                    <a:lnTo>
                      <a:pt x="2653260" y="3996537"/>
                    </a:lnTo>
                    <a:cubicBezTo>
                      <a:pt x="2658211" y="4000243"/>
                      <a:pt x="2659449" y="4006420"/>
                      <a:pt x="2654497" y="4011362"/>
                    </a:cubicBezTo>
                    <a:cubicBezTo>
                      <a:pt x="2653260" y="4013833"/>
                      <a:pt x="2650784" y="4015068"/>
                      <a:pt x="2647070" y="4015068"/>
                    </a:cubicBezTo>
                    <a:cubicBezTo>
                      <a:pt x="2644594" y="4015068"/>
                      <a:pt x="2643357" y="4015068"/>
                      <a:pt x="2640881" y="4013833"/>
                    </a:cubicBezTo>
                    <a:lnTo>
                      <a:pt x="2477483" y="3890293"/>
                    </a:lnTo>
                    <a:cubicBezTo>
                      <a:pt x="2473769" y="3887823"/>
                      <a:pt x="2472531" y="3881646"/>
                      <a:pt x="2475007" y="3876704"/>
                    </a:cubicBezTo>
                    <a:cubicBezTo>
                      <a:pt x="2479958" y="3871763"/>
                      <a:pt x="2486148" y="3871763"/>
                      <a:pt x="2489861" y="3875469"/>
                    </a:cubicBezTo>
                    <a:close/>
                    <a:moveTo>
                      <a:pt x="2375431" y="3875469"/>
                    </a:moveTo>
                    <a:cubicBezTo>
                      <a:pt x="2380382" y="3871763"/>
                      <a:pt x="2386572" y="3872998"/>
                      <a:pt x="2390285" y="3876704"/>
                    </a:cubicBezTo>
                    <a:cubicBezTo>
                      <a:pt x="2393999" y="3881646"/>
                      <a:pt x="2392761" y="3889059"/>
                      <a:pt x="2387810" y="3892766"/>
                    </a:cubicBezTo>
                    <a:lnTo>
                      <a:pt x="2225649" y="4013843"/>
                    </a:lnTo>
                    <a:cubicBezTo>
                      <a:pt x="2223173" y="4015079"/>
                      <a:pt x="2220698" y="4016314"/>
                      <a:pt x="2219460" y="4016314"/>
                    </a:cubicBezTo>
                    <a:cubicBezTo>
                      <a:pt x="2215746" y="4016314"/>
                      <a:pt x="2212033" y="4015079"/>
                      <a:pt x="2210795" y="4011372"/>
                    </a:cubicBezTo>
                    <a:cubicBezTo>
                      <a:pt x="2207081" y="4007666"/>
                      <a:pt x="2208319" y="4001488"/>
                      <a:pt x="2212033" y="3997782"/>
                    </a:cubicBezTo>
                    <a:close/>
                    <a:moveTo>
                      <a:pt x="2362955" y="3476681"/>
                    </a:moveTo>
                    <a:cubicBezTo>
                      <a:pt x="2367911" y="3472967"/>
                      <a:pt x="2374106" y="3472967"/>
                      <a:pt x="2377823" y="3476681"/>
                    </a:cubicBezTo>
                    <a:cubicBezTo>
                      <a:pt x="2381540" y="3481634"/>
                      <a:pt x="2381540" y="3487826"/>
                      <a:pt x="2376584" y="3491540"/>
                    </a:cubicBezTo>
                    <a:lnTo>
                      <a:pt x="2183303" y="3664895"/>
                    </a:lnTo>
                    <a:cubicBezTo>
                      <a:pt x="2180825" y="3666133"/>
                      <a:pt x="2179586" y="3667371"/>
                      <a:pt x="2177108" y="3667371"/>
                    </a:cubicBezTo>
                    <a:cubicBezTo>
                      <a:pt x="2173391" y="3667371"/>
                      <a:pt x="2170913" y="3666133"/>
                      <a:pt x="2169674" y="3664895"/>
                    </a:cubicBezTo>
                    <a:cubicBezTo>
                      <a:pt x="2165957" y="3659942"/>
                      <a:pt x="2165957" y="3653750"/>
                      <a:pt x="2169674" y="3650036"/>
                    </a:cubicBezTo>
                    <a:close/>
                    <a:moveTo>
                      <a:pt x="2501092" y="3475431"/>
                    </a:moveTo>
                    <a:lnTo>
                      <a:pt x="2694373" y="3648786"/>
                    </a:lnTo>
                    <a:cubicBezTo>
                      <a:pt x="2699329" y="3652500"/>
                      <a:pt x="2699329" y="3658692"/>
                      <a:pt x="2695612" y="3663645"/>
                    </a:cubicBezTo>
                    <a:cubicBezTo>
                      <a:pt x="2694373" y="3666121"/>
                      <a:pt x="2690656" y="3666121"/>
                      <a:pt x="2688178" y="3666121"/>
                    </a:cubicBezTo>
                    <a:cubicBezTo>
                      <a:pt x="2685700" y="3666121"/>
                      <a:pt x="2683222" y="3666121"/>
                      <a:pt x="2680744" y="3664883"/>
                    </a:cubicBezTo>
                    <a:lnTo>
                      <a:pt x="2487463" y="3490290"/>
                    </a:lnTo>
                    <a:cubicBezTo>
                      <a:pt x="2483746" y="3486576"/>
                      <a:pt x="2483746" y="3480384"/>
                      <a:pt x="2487463" y="3476670"/>
                    </a:cubicBezTo>
                    <a:cubicBezTo>
                      <a:pt x="2491180" y="3472955"/>
                      <a:pt x="2497375" y="3471717"/>
                      <a:pt x="2501092" y="3475431"/>
                    </a:cubicBezTo>
                    <a:close/>
                    <a:moveTo>
                      <a:pt x="1959035" y="3474205"/>
                    </a:moveTo>
                    <a:cubicBezTo>
                      <a:pt x="1965232" y="3472961"/>
                      <a:pt x="1970189" y="3476694"/>
                      <a:pt x="1971428" y="3481672"/>
                    </a:cubicBezTo>
                    <a:lnTo>
                      <a:pt x="2175920" y="4331629"/>
                    </a:lnTo>
                    <a:cubicBezTo>
                      <a:pt x="2175920" y="4336606"/>
                      <a:pt x="2173441" y="4342829"/>
                      <a:pt x="2168484" y="4342829"/>
                    </a:cubicBezTo>
                    <a:cubicBezTo>
                      <a:pt x="2166005" y="4344073"/>
                      <a:pt x="2166005" y="4344073"/>
                      <a:pt x="2164766" y="4344073"/>
                    </a:cubicBezTo>
                    <a:cubicBezTo>
                      <a:pt x="2159809" y="4344073"/>
                      <a:pt x="2157330" y="4340340"/>
                      <a:pt x="2154851" y="4335362"/>
                    </a:cubicBezTo>
                    <a:lnTo>
                      <a:pt x="1951599" y="3486649"/>
                    </a:lnTo>
                    <a:cubicBezTo>
                      <a:pt x="1950360" y="3480427"/>
                      <a:pt x="1952838" y="3475449"/>
                      <a:pt x="1959035" y="3474205"/>
                    </a:cubicBezTo>
                    <a:close/>
                    <a:moveTo>
                      <a:pt x="2906252" y="3472955"/>
                    </a:moveTo>
                    <a:cubicBezTo>
                      <a:pt x="2911209" y="3474199"/>
                      <a:pt x="2914927" y="3480422"/>
                      <a:pt x="2913688" y="3485399"/>
                    </a:cubicBezTo>
                    <a:lnTo>
                      <a:pt x="2709196" y="4335356"/>
                    </a:lnTo>
                    <a:cubicBezTo>
                      <a:pt x="2707957" y="4339090"/>
                      <a:pt x="2704239" y="4342823"/>
                      <a:pt x="2699282" y="4342823"/>
                    </a:cubicBezTo>
                    <a:cubicBezTo>
                      <a:pt x="2699282" y="4342823"/>
                      <a:pt x="2698042" y="4342823"/>
                      <a:pt x="2696803" y="4342823"/>
                    </a:cubicBezTo>
                    <a:cubicBezTo>
                      <a:pt x="2691846" y="4340334"/>
                      <a:pt x="2688128" y="4335356"/>
                      <a:pt x="2689367" y="4330379"/>
                    </a:cubicBezTo>
                    <a:lnTo>
                      <a:pt x="2892619" y="3480422"/>
                    </a:lnTo>
                    <a:cubicBezTo>
                      <a:pt x="2895098" y="3475444"/>
                      <a:pt x="2900055" y="3471711"/>
                      <a:pt x="2906252" y="3472955"/>
                    </a:cubicBezTo>
                    <a:close/>
                    <a:moveTo>
                      <a:pt x="2304350" y="3077889"/>
                    </a:moveTo>
                    <a:cubicBezTo>
                      <a:pt x="2309314" y="3074172"/>
                      <a:pt x="2315519" y="3075411"/>
                      <a:pt x="2318001" y="3080367"/>
                    </a:cubicBezTo>
                    <a:cubicBezTo>
                      <a:pt x="2321724" y="3084084"/>
                      <a:pt x="2320483" y="3091518"/>
                      <a:pt x="2315519" y="3093996"/>
                    </a:cubicBezTo>
                    <a:lnTo>
                      <a:pt x="2040013" y="3288523"/>
                    </a:lnTo>
                    <a:cubicBezTo>
                      <a:pt x="2038772" y="3288523"/>
                      <a:pt x="2036290" y="3289762"/>
                      <a:pt x="2035049" y="3289762"/>
                    </a:cubicBezTo>
                    <a:cubicBezTo>
                      <a:pt x="2031326" y="3289762"/>
                      <a:pt x="2027603" y="3288523"/>
                      <a:pt x="2025121" y="3284806"/>
                    </a:cubicBezTo>
                    <a:cubicBezTo>
                      <a:pt x="2022639" y="3281089"/>
                      <a:pt x="2023880" y="3274894"/>
                      <a:pt x="2028844" y="3271177"/>
                    </a:cubicBezTo>
                    <a:close/>
                    <a:moveTo>
                      <a:pt x="2562183" y="3075404"/>
                    </a:moveTo>
                    <a:lnTo>
                      <a:pt x="2837683" y="3268685"/>
                    </a:lnTo>
                    <a:cubicBezTo>
                      <a:pt x="2841406" y="3272402"/>
                      <a:pt x="2843888" y="3278597"/>
                      <a:pt x="2840165" y="3283553"/>
                    </a:cubicBezTo>
                    <a:cubicBezTo>
                      <a:pt x="2837683" y="3286031"/>
                      <a:pt x="2835201" y="3287270"/>
                      <a:pt x="2831478" y="3287270"/>
                    </a:cubicBezTo>
                    <a:cubicBezTo>
                      <a:pt x="2830237" y="3287270"/>
                      <a:pt x="2827755" y="3287270"/>
                      <a:pt x="2825273" y="3286031"/>
                    </a:cubicBezTo>
                    <a:lnTo>
                      <a:pt x="2551014" y="3092750"/>
                    </a:lnTo>
                    <a:cubicBezTo>
                      <a:pt x="2546050" y="3089033"/>
                      <a:pt x="2544809" y="3081599"/>
                      <a:pt x="2547291" y="3077882"/>
                    </a:cubicBezTo>
                    <a:cubicBezTo>
                      <a:pt x="2551014" y="3072926"/>
                      <a:pt x="2557219" y="3072926"/>
                      <a:pt x="2562183" y="3075404"/>
                    </a:cubicBezTo>
                    <a:close/>
                    <a:moveTo>
                      <a:pt x="3617823" y="2857305"/>
                    </a:moveTo>
                    <a:cubicBezTo>
                      <a:pt x="3622787" y="2861020"/>
                      <a:pt x="3622787" y="2865972"/>
                      <a:pt x="3619064" y="2870925"/>
                    </a:cubicBezTo>
                    <a:cubicBezTo>
                      <a:pt x="3615341" y="2875877"/>
                      <a:pt x="3524742" y="2984833"/>
                      <a:pt x="3334857" y="3045502"/>
                    </a:cubicBezTo>
                    <a:cubicBezTo>
                      <a:pt x="3333616" y="3045502"/>
                      <a:pt x="3333616" y="3045502"/>
                      <a:pt x="3331134" y="3045502"/>
                    </a:cubicBezTo>
                    <a:cubicBezTo>
                      <a:pt x="3327410" y="3045502"/>
                      <a:pt x="3323687" y="3043026"/>
                      <a:pt x="3321205" y="3038073"/>
                    </a:cubicBezTo>
                    <a:cubicBezTo>
                      <a:pt x="3319964" y="3033121"/>
                      <a:pt x="3323687" y="3026930"/>
                      <a:pt x="3328651" y="3025692"/>
                    </a:cubicBezTo>
                    <a:cubicBezTo>
                      <a:pt x="3512331" y="2967499"/>
                      <a:pt x="3601689" y="2859782"/>
                      <a:pt x="3602930" y="2858543"/>
                    </a:cubicBezTo>
                    <a:cubicBezTo>
                      <a:pt x="3606653" y="2853591"/>
                      <a:pt x="3612858" y="2853591"/>
                      <a:pt x="3617823" y="2857305"/>
                    </a:cubicBezTo>
                    <a:close/>
                    <a:moveTo>
                      <a:pt x="1198860" y="2857305"/>
                    </a:moveTo>
                    <a:cubicBezTo>
                      <a:pt x="1203825" y="2853591"/>
                      <a:pt x="1210030" y="2853591"/>
                      <a:pt x="1213753" y="2858543"/>
                    </a:cubicBezTo>
                    <a:cubicBezTo>
                      <a:pt x="1213753" y="2859782"/>
                      <a:pt x="1304352" y="2967499"/>
                      <a:pt x="1488032" y="3025692"/>
                    </a:cubicBezTo>
                    <a:cubicBezTo>
                      <a:pt x="1492996" y="3026930"/>
                      <a:pt x="1496719" y="3033121"/>
                      <a:pt x="1495478" y="3038073"/>
                    </a:cubicBezTo>
                    <a:cubicBezTo>
                      <a:pt x="1492996" y="3043026"/>
                      <a:pt x="1489273" y="3045502"/>
                      <a:pt x="1485549" y="3045502"/>
                    </a:cubicBezTo>
                    <a:cubicBezTo>
                      <a:pt x="1484308" y="3045502"/>
                      <a:pt x="1483067" y="3045502"/>
                      <a:pt x="1481826" y="3045502"/>
                    </a:cubicBezTo>
                    <a:cubicBezTo>
                      <a:pt x="1291941" y="2984833"/>
                      <a:pt x="1201342" y="2875877"/>
                      <a:pt x="1197619" y="2870925"/>
                    </a:cubicBezTo>
                    <a:cubicBezTo>
                      <a:pt x="1193896" y="2865972"/>
                      <a:pt x="1193896" y="2861020"/>
                      <a:pt x="1198860" y="2857305"/>
                    </a:cubicBezTo>
                    <a:close/>
                    <a:moveTo>
                      <a:pt x="3629037" y="2608055"/>
                    </a:moveTo>
                    <a:cubicBezTo>
                      <a:pt x="3632756" y="2610527"/>
                      <a:pt x="3632756" y="2616706"/>
                      <a:pt x="3629037" y="2621650"/>
                    </a:cubicBezTo>
                    <a:cubicBezTo>
                      <a:pt x="3627797" y="2625358"/>
                      <a:pt x="3557138" y="2709401"/>
                      <a:pt x="3410861" y="2755131"/>
                    </a:cubicBezTo>
                    <a:cubicBezTo>
                      <a:pt x="3409621" y="2755131"/>
                      <a:pt x="3409621" y="2755131"/>
                      <a:pt x="3408382" y="2755131"/>
                    </a:cubicBezTo>
                    <a:cubicBezTo>
                      <a:pt x="3403423" y="2755131"/>
                      <a:pt x="3398465" y="2753895"/>
                      <a:pt x="3398465" y="2748951"/>
                    </a:cubicBezTo>
                    <a:cubicBezTo>
                      <a:pt x="3395985" y="2744008"/>
                      <a:pt x="3398465" y="2737828"/>
                      <a:pt x="3404663" y="2735356"/>
                    </a:cubicBezTo>
                    <a:cubicBezTo>
                      <a:pt x="3545981" y="2692098"/>
                      <a:pt x="3612921" y="2609291"/>
                      <a:pt x="3612921" y="2609291"/>
                    </a:cubicBezTo>
                    <a:cubicBezTo>
                      <a:pt x="3617880" y="2604347"/>
                      <a:pt x="3624078" y="2604347"/>
                      <a:pt x="3629037" y="2608055"/>
                    </a:cubicBezTo>
                    <a:close/>
                    <a:moveTo>
                      <a:pt x="1188893" y="2608055"/>
                    </a:moveTo>
                    <a:cubicBezTo>
                      <a:pt x="1193852" y="2604347"/>
                      <a:pt x="1200050" y="2604347"/>
                      <a:pt x="1203769" y="2609291"/>
                    </a:cubicBezTo>
                    <a:cubicBezTo>
                      <a:pt x="1203769" y="2609291"/>
                      <a:pt x="1273188" y="2692098"/>
                      <a:pt x="1413267" y="2735356"/>
                    </a:cubicBezTo>
                    <a:cubicBezTo>
                      <a:pt x="1419465" y="2737828"/>
                      <a:pt x="1421945" y="2744008"/>
                      <a:pt x="1419465" y="2748951"/>
                    </a:cubicBezTo>
                    <a:cubicBezTo>
                      <a:pt x="1418226" y="2753895"/>
                      <a:pt x="1414507" y="2755131"/>
                      <a:pt x="1409548" y="2755131"/>
                    </a:cubicBezTo>
                    <a:cubicBezTo>
                      <a:pt x="1408309" y="2755131"/>
                      <a:pt x="1408309" y="2755131"/>
                      <a:pt x="1407069" y="2755131"/>
                    </a:cubicBezTo>
                    <a:cubicBezTo>
                      <a:pt x="1260792" y="2709401"/>
                      <a:pt x="1191373" y="2625358"/>
                      <a:pt x="1187654" y="2621650"/>
                    </a:cubicBezTo>
                    <a:cubicBezTo>
                      <a:pt x="1185174" y="2616706"/>
                      <a:pt x="1185174" y="2610527"/>
                      <a:pt x="1188893" y="2608055"/>
                    </a:cubicBezTo>
                    <a:close/>
                    <a:moveTo>
                      <a:pt x="4019164" y="1900217"/>
                    </a:moveTo>
                    <a:cubicBezTo>
                      <a:pt x="4025351" y="1901461"/>
                      <a:pt x="4029064" y="1905194"/>
                      <a:pt x="4029064" y="1911414"/>
                    </a:cubicBezTo>
                    <a:cubicBezTo>
                      <a:pt x="4029064" y="1915146"/>
                      <a:pt x="3983276" y="2274687"/>
                      <a:pt x="3871899" y="2616812"/>
                    </a:cubicBezTo>
                    <a:cubicBezTo>
                      <a:pt x="3870662" y="2620544"/>
                      <a:pt x="3866949" y="2624276"/>
                      <a:pt x="3861999" y="2624276"/>
                    </a:cubicBezTo>
                    <a:cubicBezTo>
                      <a:pt x="3860762" y="2624276"/>
                      <a:pt x="3859524" y="2624276"/>
                      <a:pt x="3859524" y="2623032"/>
                    </a:cubicBezTo>
                    <a:cubicBezTo>
                      <a:pt x="3853337" y="2621788"/>
                      <a:pt x="3850861" y="2615567"/>
                      <a:pt x="3852099" y="2610591"/>
                    </a:cubicBezTo>
                    <a:cubicBezTo>
                      <a:pt x="3963476" y="2269711"/>
                      <a:pt x="4008026" y="1912658"/>
                      <a:pt x="4008026" y="1908926"/>
                    </a:cubicBezTo>
                    <a:cubicBezTo>
                      <a:pt x="4009264" y="1903950"/>
                      <a:pt x="4014214" y="1898973"/>
                      <a:pt x="4019164" y="1900217"/>
                    </a:cubicBezTo>
                    <a:close/>
                    <a:moveTo>
                      <a:pt x="797530" y="1900217"/>
                    </a:moveTo>
                    <a:cubicBezTo>
                      <a:pt x="803717" y="1898973"/>
                      <a:pt x="808667" y="1903950"/>
                      <a:pt x="809905" y="1908926"/>
                    </a:cubicBezTo>
                    <a:cubicBezTo>
                      <a:pt x="809905" y="1912658"/>
                      <a:pt x="854455" y="2269711"/>
                      <a:pt x="965832" y="2610591"/>
                    </a:cubicBezTo>
                    <a:cubicBezTo>
                      <a:pt x="967070" y="2615567"/>
                      <a:pt x="964594" y="2621788"/>
                      <a:pt x="958407" y="2623032"/>
                    </a:cubicBezTo>
                    <a:cubicBezTo>
                      <a:pt x="958407" y="2624276"/>
                      <a:pt x="957169" y="2624276"/>
                      <a:pt x="955932" y="2624276"/>
                    </a:cubicBezTo>
                    <a:cubicBezTo>
                      <a:pt x="950982" y="2624276"/>
                      <a:pt x="947269" y="2620544"/>
                      <a:pt x="946032" y="2616812"/>
                    </a:cubicBezTo>
                    <a:cubicBezTo>
                      <a:pt x="834655" y="2274687"/>
                      <a:pt x="788867" y="1915146"/>
                      <a:pt x="788867" y="1911414"/>
                    </a:cubicBezTo>
                    <a:cubicBezTo>
                      <a:pt x="788867" y="1905194"/>
                      <a:pt x="792580" y="1901461"/>
                      <a:pt x="797530" y="1900217"/>
                    </a:cubicBezTo>
                    <a:close/>
                    <a:moveTo>
                      <a:pt x="4074568" y="1513886"/>
                    </a:moveTo>
                    <a:cubicBezTo>
                      <a:pt x="4087906" y="1513886"/>
                      <a:pt x="4097606" y="1523587"/>
                      <a:pt x="4097606" y="1535712"/>
                    </a:cubicBezTo>
                    <a:cubicBezTo>
                      <a:pt x="4097606" y="1547837"/>
                      <a:pt x="4087906" y="1558750"/>
                      <a:pt x="4074568" y="1558750"/>
                    </a:cubicBezTo>
                    <a:cubicBezTo>
                      <a:pt x="4062442" y="1558750"/>
                      <a:pt x="4052742" y="1547837"/>
                      <a:pt x="4052742" y="1535712"/>
                    </a:cubicBezTo>
                    <a:cubicBezTo>
                      <a:pt x="4052742" y="1523587"/>
                      <a:pt x="4062442" y="1513886"/>
                      <a:pt x="4074568" y="1513886"/>
                    </a:cubicBezTo>
                    <a:close/>
                    <a:moveTo>
                      <a:pt x="743379" y="1513886"/>
                    </a:moveTo>
                    <a:cubicBezTo>
                      <a:pt x="755495" y="1513886"/>
                      <a:pt x="765188" y="1523587"/>
                      <a:pt x="765188" y="1535712"/>
                    </a:cubicBezTo>
                    <a:cubicBezTo>
                      <a:pt x="765188" y="1547837"/>
                      <a:pt x="755495" y="1558750"/>
                      <a:pt x="743379" y="1558750"/>
                    </a:cubicBezTo>
                    <a:cubicBezTo>
                      <a:pt x="730051" y="1558750"/>
                      <a:pt x="721570" y="1547837"/>
                      <a:pt x="721570" y="1535712"/>
                    </a:cubicBezTo>
                    <a:cubicBezTo>
                      <a:pt x="721570" y="1523587"/>
                      <a:pt x="730051" y="1513886"/>
                      <a:pt x="743379" y="1513886"/>
                    </a:cubicBezTo>
                    <a:close/>
                    <a:moveTo>
                      <a:pt x="4020992" y="1333183"/>
                    </a:moveTo>
                    <a:cubicBezTo>
                      <a:pt x="4034339" y="1333183"/>
                      <a:pt x="4045260" y="1342884"/>
                      <a:pt x="4045260" y="1355009"/>
                    </a:cubicBezTo>
                    <a:cubicBezTo>
                      <a:pt x="4045260" y="1368347"/>
                      <a:pt x="4034339" y="1378047"/>
                      <a:pt x="4020992" y="1378047"/>
                    </a:cubicBezTo>
                    <a:cubicBezTo>
                      <a:pt x="4010071" y="1378047"/>
                      <a:pt x="3999150" y="1368347"/>
                      <a:pt x="3999150" y="1355009"/>
                    </a:cubicBezTo>
                    <a:cubicBezTo>
                      <a:pt x="3999150" y="1342884"/>
                      <a:pt x="4010071" y="1333183"/>
                      <a:pt x="4020992" y="1333183"/>
                    </a:cubicBezTo>
                    <a:close/>
                    <a:moveTo>
                      <a:pt x="795738" y="1333183"/>
                    </a:moveTo>
                    <a:cubicBezTo>
                      <a:pt x="807863" y="1333183"/>
                      <a:pt x="818776" y="1342884"/>
                      <a:pt x="818776" y="1355009"/>
                    </a:cubicBezTo>
                    <a:cubicBezTo>
                      <a:pt x="818776" y="1368347"/>
                      <a:pt x="807863" y="1378047"/>
                      <a:pt x="795738" y="1378047"/>
                    </a:cubicBezTo>
                    <a:cubicBezTo>
                      <a:pt x="783612" y="1378047"/>
                      <a:pt x="773912" y="1368347"/>
                      <a:pt x="773912" y="1355009"/>
                    </a:cubicBezTo>
                    <a:cubicBezTo>
                      <a:pt x="773912" y="1342884"/>
                      <a:pt x="783612" y="1333183"/>
                      <a:pt x="795738" y="1333183"/>
                    </a:cubicBezTo>
                    <a:close/>
                    <a:moveTo>
                      <a:pt x="4220377" y="1297042"/>
                    </a:moveTo>
                    <a:cubicBezTo>
                      <a:pt x="4232502" y="1297042"/>
                      <a:pt x="4243415" y="1306743"/>
                      <a:pt x="4243415" y="1320081"/>
                    </a:cubicBezTo>
                    <a:cubicBezTo>
                      <a:pt x="4243415" y="1330993"/>
                      <a:pt x="4232502" y="1341906"/>
                      <a:pt x="4220377" y="1341906"/>
                    </a:cubicBezTo>
                    <a:cubicBezTo>
                      <a:pt x="4208251" y="1341906"/>
                      <a:pt x="4198551" y="1330993"/>
                      <a:pt x="4198551" y="1320081"/>
                    </a:cubicBezTo>
                    <a:cubicBezTo>
                      <a:pt x="4198551" y="1306743"/>
                      <a:pt x="4208251" y="1297042"/>
                      <a:pt x="4220377" y="1297042"/>
                    </a:cubicBezTo>
                    <a:close/>
                    <a:moveTo>
                      <a:pt x="597553" y="1297042"/>
                    </a:moveTo>
                    <a:cubicBezTo>
                      <a:pt x="609679" y="1297042"/>
                      <a:pt x="619379" y="1306743"/>
                      <a:pt x="619379" y="1320081"/>
                    </a:cubicBezTo>
                    <a:cubicBezTo>
                      <a:pt x="619379" y="1330993"/>
                      <a:pt x="609679" y="1341906"/>
                      <a:pt x="597553" y="1341906"/>
                    </a:cubicBezTo>
                    <a:cubicBezTo>
                      <a:pt x="585428" y="1341906"/>
                      <a:pt x="574515" y="1330993"/>
                      <a:pt x="574515" y="1320081"/>
                    </a:cubicBezTo>
                    <a:cubicBezTo>
                      <a:pt x="574515" y="1306743"/>
                      <a:pt x="585428" y="1297042"/>
                      <a:pt x="597553" y="1297042"/>
                    </a:cubicBezTo>
                    <a:close/>
                    <a:moveTo>
                      <a:pt x="4803884" y="769886"/>
                    </a:moveTo>
                    <a:cubicBezTo>
                      <a:pt x="4822122" y="775846"/>
                      <a:pt x="4831848" y="778231"/>
                      <a:pt x="4833064" y="778231"/>
                    </a:cubicBezTo>
                    <a:cubicBezTo>
                      <a:pt x="4837927" y="779423"/>
                      <a:pt x="4841575" y="784191"/>
                      <a:pt x="4840359" y="788959"/>
                    </a:cubicBezTo>
                    <a:cubicBezTo>
                      <a:pt x="4837927" y="793727"/>
                      <a:pt x="4834280" y="797303"/>
                      <a:pt x="4830632" y="797303"/>
                    </a:cubicBezTo>
                    <a:cubicBezTo>
                      <a:pt x="4829417" y="797303"/>
                      <a:pt x="4828201" y="797303"/>
                      <a:pt x="4828201" y="797303"/>
                    </a:cubicBezTo>
                    <a:cubicBezTo>
                      <a:pt x="4828201" y="797303"/>
                      <a:pt x="4817258" y="794919"/>
                      <a:pt x="4797805" y="788959"/>
                    </a:cubicBezTo>
                    <a:cubicBezTo>
                      <a:pt x="4792942" y="786575"/>
                      <a:pt x="4789294" y="781807"/>
                      <a:pt x="4791726" y="777039"/>
                    </a:cubicBezTo>
                    <a:cubicBezTo>
                      <a:pt x="4792942" y="771078"/>
                      <a:pt x="4799021" y="768694"/>
                      <a:pt x="4803884" y="769886"/>
                    </a:cubicBezTo>
                    <a:close/>
                    <a:moveTo>
                      <a:pt x="36475" y="747454"/>
                    </a:moveTo>
                    <a:cubicBezTo>
                      <a:pt x="42554" y="746262"/>
                      <a:pt x="47417" y="748646"/>
                      <a:pt x="49849" y="753414"/>
                    </a:cubicBezTo>
                    <a:cubicBezTo>
                      <a:pt x="51065" y="759375"/>
                      <a:pt x="48633" y="765335"/>
                      <a:pt x="42554" y="766527"/>
                    </a:cubicBezTo>
                    <a:cubicBezTo>
                      <a:pt x="23101" y="772487"/>
                      <a:pt x="13374" y="774871"/>
                      <a:pt x="13374" y="774871"/>
                    </a:cubicBezTo>
                    <a:cubicBezTo>
                      <a:pt x="12158" y="774871"/>
                      <a:pt x="12158" y="774871"/>
                      <a:pt x="10942" y="774871"/>
                    </a:cubicBezTo>
                    <a:cubicBezTo>
                      <a:pt x="6079" y="774871"/>
                      <a:pt x="2432" y="772487"/>
                      <a:pt x="0" y="767719"/>
                    </a:cubicBezTo>
                    <a:cubicBezTo>
                      <a:pt x="0" y="761759"/>
                      <a:pt x="2432" y="756991"/>
                      <a:pt x="8511" y="754607"/>
                    </a:cubicBezTo>
                    <a:cubicBezTo>
                      <a:pt x="8511" y="754607"/>
                      <a:pt x="18237" y="753414"/>
                      <a:pt x="36475" y="747454"/>
                    </a:cubicBezTo>
                    <a:close/>
                    <a:moveTo>
                      <a:pt x="4689678" y="722614"/>
                    </a:moveTo>
                    <a:cubicBezTo>
                      <a:pt x="4708337" y="732565"/>
                      <a:pt x="4726995" y="740028"/>
                      <a:pt x="4745654" y="748735"/>
                    </a:cubicBezTo>
                    <a:cubicBezTo>
                      <a:pt x="4750629" y="749979"/>
                      <a:pt x="4753117" y="756198"/>
                      <a:pt x="4751873" y="761174"/>
                    </a:cubicBezTo>
                    <a:cubicBezTo>
                      <a:pt x="4749385" y="764905"/>
                      <a:pt x="4745654" y="767393"/>
                      <a:pt x="4741922" y="767393"/>
                    </a:cubicBezTo>
                    <a:cubicBezTo>
                      <a:pt x="4740678" y="767393"/>
                      <a:pt x="4739434" y="767393"/>
                      <a:pt x="4738190" y="767393"/>
                    </a:cubicBezTo>
                    <a:cubicBezTo>
                      <a:pt x="4719532" y="759930"/>
                      <a:pt x="4699629" y="751223"/>
                      <a:pt x="4680971" y="742516"/>
                    </a:cubicBezTo>
                    <a:cubicBezTo>
                      <a:pt x="4675995" y="740028"/>
                      <a:pt x="4673508" y="732565"/>
                      <a:pt x="4675995" y="728833"/>
                    </a:cubicBezTo>
                    <a:cubicBezTo>
                      <a:pt x="4677239" y="722614"/>
                      <a:pt x="4683459" y="721370"/>
                      <a:pt x="4689678" y="722614"/>
                    </a:cubicBezTo>
                    <a:close/>
                    <a:moveTo>
                      <a:pt x="151925" y="702672"/>
                    </a:moveTo>
                    <a:cubicBezTo>
                      <a:pt x="156900" y="700184"/>
                      <a:pt x="163120" y="702672"/>
                      <a:pt x="165608" y="706403"/>
                    </a:cubicBezTo>
                    <a:cubicBezTo>
                      <a:pt x="166851" y="711379"/>
                      <a:pt x="165608" y="717598"/>
                      <a:pt x="160632" y="720086"/>
                    </a:cubicBezTo>
                    <a:cubicBezTo>
                      <a:pt x="140730" y="730037"/>
                      <a:pt x="122071" y="737500"/>
                      <a:pt x="102169" y="746207"/>
                    </a:cubicBezTo>
                    <a:cubicBezTo>
                      <a:pt x="102169" y="746207"/>
                      <a:pt x="100925" y="746207"/>
                      <a:pt x="99681" y="746207"/>
                    </a:cubicBezTo>
                    <a:cubicBezTo>
                      <a:pt x="94705" y="746207"/>
                      <a:pt x="90974" y="743719"/>
                      <a:pt x="89730" y="739988"/>
                    </a:cubicBezTo>
                    <a:cubicBezTo>
                      <a:pt x="87242" y="735012"/>
                      <a:pt x="89730" y="728793"/>
                      <a:pt x="94705" y="726305"/>
                    </a:cubicBezTo>
                    <a:cubicBezTo>
                      <a:pt x="113364" y="718842"/>
                      <a:pt x="132022" y="711379"/>
                      <a:pt x="151925" y="702672"/>
                    </a:cubicBezTo>
                    <a:close/>
                    <a:moveTo>
                      <a:pt x="4319446" y="681399"/>
                    </a:moveTo>
                    <a:cubicBezTo>
                      <a:pt x="4324420" y="683885"/>
                      <a:pt x="4325663" y="690102"/>
                      <a:pt x="4323177" y="695076"/>
                    </a:cubicBezTo>
                    <a:cubicBezTo>
                      <a:pt x="4314473" y="712483"/>
                      <a:pt x="4085689" y="1124043"/>
                      <a:pt x="3793492" y="1224757"/>
                    </a:cubicBezTo>
                    <a:cubicBezTo>
                      <a:pt x="3791005" y="1224757"/>
                      <a:pt x="3791005" y="1224757"/>
                      <a:pt x="3789762" y="1224757"/>
                    </a:cubicBezTo>
                    <a:cubicBezTo>
                      <a:pt x="3786031" y="1224757"/>
                      <a:pt x="3782301" y="1222270"/>
                      <a:pt x="3779814" y="1217297"/>
                    </a:cubicBezTo>
                    <a:cubicBezTo>
                      <a:pt x="3777328" y="1212323"/>
                      <a:pt x="3781058" y="1207350"/>
                      <a:pt x="3786031" y="1204863"/>
                    </a:cubicBezTo>
                    <a:cubicBezTo>
                      <a:pt x="4070768" y="1107879"/>
                      <a:pt x="4303282" y="688859"/>
                      <a:pt x="4304526" y="685129"/>
                    </a:cubicBezTo>
                    <a:cubicBezTo>
                      <a:pt x="4308256" y="680155"/>
                      <a:pt x="4314473" y="678912"/>
                      <a:pt x="4319446" y="681399"/>
                    </a:cubicBezTo>
                    <a:close/>
                    <a:moveTo>
                      <a:pt x="499730" y="681399"/>
                    </a:moveTo>
                    <a:cubicBezTo>
                      <a:pt x="505947" y="678912"/>
                      <a:pt x="510920" y="680155"/>
                      <a:pt x="514650" y="685129"/>
                    </a:cubicBezTo>
                    <a:cubicBezTo>
                      <a:pt x="515894" y="688859"/>
                      <a:pt x="748408" y="1107879"/>
                      <a:pt x="1033145" y="1204863"/>
                    </a:cubicBezTo>
                    <a:cubicBezTo>
                      <a:pt x="1038118" y="1207350"/>
                      <a:pt x="1041848" y="1212323"/>
                      <a:pt x="1039362" y="1217297"/>
                    </a:cubicBezTo>
                    <a:cubicBezTo>
                      <a:pt x="1036875" y="1222270"/>
                      <a:pt x="1034388" y="1224757"/>
                      <a:pt x="1029414" y="1224757"/>
                    </a:cubicBezTo>
                    <a:cubicBezTo>
                      <a:pt x="1028171" y="1224757"/>
                      <a:pt x="1026928" y="1224757"/>
                      <a:pt x="1025684" y="1224757"/>
                    </a:cubicBezTo>
                    <a:cubicBezTo>
                      <a:pt x="734731" y="1124043"/>
                      <a:pt x="505947" y="712483"/>
                      <a:pt x="495999" y="695076"/>
                    </a:cubicBezTo>
                    <a:cubicBezTo>
                      <a:pt x="493513" y="690102"/>
                      <a:pt x="494756" y="683885"/>
                      <a:pt x="499730" y="681399"/>
                    </a:cubicBezTo>
                    <a:close/>
                    <a:moveTo>
                      <a:pt x="4581459" y="664151"/>
                    </a:moveTo>
                    <a:cubicBezTo>
                      <a:pt x="4598874" y="675346"/>
                      <a:pt x="4616288" y="686541"/>
                      <a:pt x="4634947" y="695248"/>
                    </a:cubicBezTo>
                    <a:cubicBezTo>
                      <a:pt x="4639922" y="697736"/>
                      <a:pt x="4641166" y="703955"/>
                      <a:pt x="4638679" y="708931"/>
                    </a:cubicBezTo>
                    <a:cubicBezTo>
                      <a:pt x="4636191" y="712663"/>
                      <a:pt x="4633703" y="715150"/>
                      <a:pt x="4629971" y="715150"/>
                    </a:cubicBezTo>
                    <a:cubicBezTo>
                      <a:pt x="4628727" y="715150"/>
                      <a:pt x="4626240" y="713906"/>
                      <a:pt x="4624996" y="713906"/>
                    </a:cubicBezTo>
                    <a:cubicBezTo>
                      <a:pt x="4606337" y="702712"/>
                      <a:pt x="4587679" y="692761"/>
                      <a:pt x="4570264" y="681566"/>
                    </a:cubicBezTo>
                    <a:cubicBezTo>
                      <a:pt x="4565289" y="679078"/>
                      <a:pt x="4564045" y="672859"/>
                      <a:pt x="4567777" y="667883"/>
                    </a:cubicBezTo>
                    <a:cubicBezTo>
                      <a:pt x="4570264" y="662908"/>
                      <a:pt x="4576484" y="661664"/>
                      <a:pt x="4581459" y="664151"/>
                    </a:cubicBezTo>
                    <a:close/>
                    <a:moveTo>
                      <a:pt x="258900" y="644209"/>
                    </a:moveTo>
                    <a:cubicBezTo>
                      <a:pt x="263875" y="640478"/>
                      <a:pt x="270095" y="641722"/>
                      <a:pt x="272582" y="646697"/>
                    </a:cubicBezTo>
                    <a:cubicBezTo>
                      <a:pt x="276314" y="651673"/>
                      <a:pt x="275070" y="657892"/>
                      <a:pt x="270095" y="661624"/>
                    </a:cubicBezTo>
                    <a:cubicBezTo>
                      <a:pt x="252680" y="671575"/>
                      <a:pt x="234022" y="682769"/>
                      <a:pt x="215363" y="692720"/>
                    </a:cubicBezTo>
                    <a:cubicBezTo>
                      <a:pt x="214119" y="692720"/>
                      <a:pt x="212876" y="693964"/>
                      <a:pt x="210388" y="693964"/>
                    </a:cubicBezTo>
                    <a:cubicBezTo>
                      <a:pt x="207900" y="693964"/>
                      <a:pt x="204168" y="691477"/>
                      <a:pt x="201680" y="688989"/>
                    </a:cubicBezTo>
                    <a:cubicBezTo>
                      <a:pt x="199193" y="682769"/>
                      <a:pt x="200437" y="676550"/>
                      <a:pt x="206656" y="674062"/>
                    </a:cubicBezTo>
                    <a:cubicBezTo>
                      <a:pt x="224071" y="664111"/>
                      <a:pt x="241485" y="654160"/>
                      <a:pt x="258900" y="644209"/>
                    </a:cubicBezTo>
                    <a:close/>
                    <a:moveTo>
                      <a:pt x="4480704" y="594494"/>
                    </a:moveTo>
                    <a:cubicBezTo>
                      <a:pt x="4496874" y="608177"/>
                      <a:pt x="4513045" y="619372"/>
                      <a:pt x="4530460" y="630567"/>
                    </a:cubicBezTo>
                    <a:cubicBezTo>
                      <a:pt x="4534191" y="634298"/>
                      <a:pt x="4536679" y="640518"/>
                      <a:pt x="4532947" y="645493"/>
                    </a:cubicBezTo>
                    <a:cubicBezTo>
                      <a:pt x="4530460" y="647981"/>
                      <a:pt x="4526728" y="650469"/>
                      <a:pt x="4524240" y="650469"/>
                    </a:cubicBezTo>
                    <a:cubicBezTo>
                      <a:pt x="4521752" y="650469"/>
                      <a:pt x="4520508" y="649225"/>
                      <a:pt x="4518021" y="647981"/>
                    </a:cubicBezTo>
                    <a:cubicBezTo>
                      <a:pt x="4500606" y="636786"/>
                      <a:pt x="4484436" y="623103"/>
                      <a:pt x="4468265" y="610665"/>
                    </a:cubicBezTo>
                    <a:cubicBezTo>
                      <a:pt x="4463289" y="608177"/>
                      <a:pt x="4462045" y="600714"/>
                      <a:pt x="4465777" y="596982"/>
                    </a:cubicBezTo>
                    <a:cubicBezTo>
                      <a:pt x="4469509" y="592007"/>
                      <a:pt x="4475728" y="592007"/>
                      <a:pt x="4480704" y="594494"/>
                    </a:cubicBezTo>
                    <a:close/>
                    <a:moveTo>
                      <a:pt x="360899" y="573308"/>
                    </a:moveTo>
                    <a:cubicBezTo>
                      <a:pt x="364631" y="569577"/>
                      <a:pt x="370850" y="570821"/>
                      <a:pt x="374582" y="574552"/>
                    </a:cubicBezTo>
                    <a:lnTo>
                      <a:pt x="372848" y="584954"/>
                    </a:lnTo>
                    <a:lnTo>
                      <a:pt x="372094" y="589479"/>
                    </a:lnTo>
                    <a:cubicBezTo>
                      <a:pt x="355923" y="603161"/>
                      <a:pt x="339753" y="614356"/>
                      <a:pt x="322338" y="626795"/>
                    </a:cubicBezTo>
                    <a:cubicBezTo>
                      <a:pt x="319850" y="628039"/>
                      <a:pt x="318607" y="628039"/>
                      <a:pt x="316119" y="628039"/>
                    </a:cubicBezTo>
                    <a:cubicBezTo>
                      <a:pt x="313631" y="628039"/>
                      <a:pt x="309899" y="626795"/>
                      <a:pt x="308655" y="624307"/>
                    </a:cubicBezTo>
                    <a:cubicBezTo>
                      <a:pt x="304924" y="619332"/>
                      <a:pt x="306168" y="613112"/>
                      <a:pt x="309899" y="609381"/>
                    </a:cubicBezTo>
                    <a:cubicBezTo>
                      <a:pt x="327314" y="598186"/>
                      <a:pt x="343484" y="585747"/>
                      <a:pt x="360899" y="573308"/>
                    </a:cubicBezTo>
                    <a:close/>
                    <a:moveTo>
                      <a:pt x="4372485" y="514886"/>
                    </a:moveTo>
                    <a:cubicBezTo>
                      <a:pt x="4376217" y="511154"/>
                      <a:pt x="4383680" y="511154"/>
                      <a:pt x="4387412" y="514886"/>
                    </a:cubicBezTo>
                    <a:cubicBezTo>
                      <a:pt x="4402338" y="528569"/>
                      <a:pt x="4417265" y="543495"/>
                      <a:pt x="4433436" y="555934"/>
                    </a:cubicBezTo>
                    <a:cubicBezTo>
                      <a:pt x="4437168" y="559666"/>
                      <a:pt x="4437168" y="565885"/>
                      <a:pt x="4433436" y="570861"/>
                    </a:cubicBezTo>
                    <a:cubicBezTo>
                      <a:pt x="4432192" y="572104"/>
                      <a:pt x="4428460" y="573348"/>
                      <a:pt x="4425972" y="573348"/>
                    </a:cubicBezTo>
                    <a:cubicBezTo>
                      <a:pt x="4423485" y="573348"/>
                      <a:pt x="4420997" y="573348"/>
                      <a:pt x="4419753" y="572104"/>
                    </a:cubicBezTo>
                    <a:cubicBezTo>
                      <a:pt x="4403582" y="558422"/>
                      <a:pt x="4387412" y="543495"/>
                      <a:pt x="4372485" y="529813"/>
                    </a:cubicBezTo>
                    <a:cubicBezTo>
                      <a:pt x="4368753" y="524837"/>
                      <a:pt x="4368753" y="519862"/>
                      <a:pt x="4372485" y="514886"/>
                    </a:cubicBezTo>
                    <a:close/>
                    <a:moveTo>
                      <a:pt x="460410" y="490435"/>
                    </a:moveTo>
                    <a:cubicBezTo>
                      <a:pt x="463209" y="490590"/>
                      <a:pt x="466008" y="491834"/>
                      <a:pt x="467874" y="493700"/>
                    </a:cubicBezTo>
                    <a:cubicBezTo>
                      <a:pt x="471606" y="497432"/>
                      <a:pt x="471606" y="504895"/>
                      <a:pt x="467874" y="508627"/>
                    </a:cubicBezTo>
                    <a:cubicBezTo>
                      <a:pt x="452947" y="522309"/>
                      <a:pt x="436777" y="535992"/>
                      <a:pt x="421850" y="549675"/>
                    </a:cubicBezTo>
                    <a:cubicBezTo>
                      <a:pt x="419362" y="552162"/>
                      <a:pt x="416874" y="553406"/>
                      <a:pt x="414387" y="553406"/>
                    </a:cubicBezTo>
                    <a:cubicBezTo>
                      <a:pt x="411899" y="553406"/>
                      <a:pt x="408167" y="552162"/>
                      <a:pt x="406923" y="549675"/>
                    </a:cubicBezTo>
                    <a:cubicBezTo>
                      <a:pt x="403191" y="544699"/>
                      <a:pt x="403191" y="538480"/>
                      <a:pt x="408167" y="534748"/>
                    </a:cubicBezTo>
                    <a:cubicBezTo>
                      <a:pt x="423094" y="521065"/>
                      <a:pt x="439264" y="507383"/>
                      <a:pt x="452947" y="493700"/>
                    </a:cubicBezTo>
                    <a:cubicBezTo>
                      <a:pt x="454813" y="491212"/>
                      <a:pt x="457612" y="490279"/>
                      <a:pt x="460410" y="490435"/>
                    </a:cubicBezTo>
                    <a:close/>
                    <a:moveTo>
                      <a:pt x="4287900" y="424083"/>
                    </a:moveTo>
                    <a:cubicBezTo>
                      <a:pt x="4292876" y="420351"/>
                      <a:pt x="4299095" y="421595"/>
                      <a:pt x="4302827" y="425327"/>
                    </a:cubicBezTo>
                    <a:cubicBezTo>
                      <a:pt x="4316510" y="441497"/>
                      <a:pt x="4330193" y="456424"/>
                      <a:pt x="4343875" y="471350"/>
                    </a:cubicBezTo>
                    <a:cubicBezTo>
                      <a:pt x="4347607" y="475082"/>
                      <a:pt x="4347607" y="481301"/>
                      <a:pt x="4343875" y="486277"/>
                    </a:cubicBezTo>
                    <a:cubicBezTo>
                      <a:pt x="4341388" y="487521"/>
                      <a:pt x="4338900" y="488765"/>
                      <a:pt x="4336412" y="488765"/>
                    </a:cubicBezTo>
                    <a:cubicBezTo>
                      <a:pt x="4333924" y="488765"/>
                      <a:pt x="4330193" y="487521"/>
                      <a:pt x="4328949" y="485033"/>
                    </a:cubicBezTo>
                    <a:cubicBezTo>
                      <a:pt x="4315266" y="470107"/>
                      <a:pt x="4300339" y="453936"/>
                      <a:pt x="4287900" y="439010"/>
                    </a:cubicBezTo>
                    <a:cubicBezTo>
                      <a:pt x="4284168" y="434034"/>
                      <a:pt x="4284168" y="427815"/>
                      <a:pt x="4287900" y="424083"/>
                    </a:cubicBezTo>
                    <a:close/>
                    <a:moveTo>
                      <a:pt x="552459" y="402897"/>
                    </a:moveTo>
                    <a:cubicBezTo>
                      <a:pt x="557434" y="406629"/>
                      <a:pt x="557434" y="412848"/>
                      <a:pt x="553703" y="417824"/>
                    </a:cubicBezTo>
                    <a:cubicBezTo>
                      <a:pt x="540020" y="433994"/>
                      <a:pt x="526337" y="448921"/>
                      <a:pt x="512654" y="463847"/>
                    </a:cubicBezTo>
                    <a:cubicBezTo>
                      <a:pt x="510166" y="466335"/>
                      <a:pt x="506435" y="467579"/>
                      <a:pt x="505191" y="467579"/>
                    </a:cubicBezTo>
                    <a:cubicBezTo>
                      <a:pt x="501459" y="467579"/>
                      <a:pt x="498971" y="466335"/>
                      <a:pt x="496484" y="465091"/>
                    </a:cubicBezTo>
                    <a:cubicBezTo>
                      <a:pt x="492752" y="460115"/>
                      <a:pt x="492752" y="453896"/>
                      <a:pt x="496484" y="450164"/>
                    </a:cubicBezTo>
                    <a:cubicBezTo>
                      <a:pt x="510166" y="435238"/>
                      <a:pt x="523849" y="420311"/>
                      <a:pt x="537532" y="404141"/>
                    </a:cubicBezTo>
                    <a:cubicBezTo>
                      <a:pt x="541264" y="400409"/>
                      <a:pt x="547483" y="399165"/>
                      <a:pt x="552459" y="402897"/>
                    </a:cubicBezTo>
                    <a:close/>
                    <a:moveTo>
                      <a:pt x="4213266" y="324573"/>
                    </a:moveTo>
                    <a:cubicBezTo>
                      <a:pt x="4218242" y="322085"/>
                      <a:pt x="4224461" y="323329"/>
                      <a:pt x="4228193" y="328305"/>
                    </a:cubicBezTo>
                    <a:cubicBezTo>
                      <a:pt x="4239388" y="344475"/>
                      <a:pt x="4251827" y="361889"/>
                      <a:pt x="4264266" y="378060"/>
                    </a:cubicBezTo>
                    <a:cubicBezTo>
                      <a:pt x="4267998" y="381791"/>
                      <a:pt x="4266754" y="388011"/>
                      <a:pt x="4263022" y="392986"/>
                    </a:cubicBezTo>
                    <a:cubicBezTo>
                      <a:pt x="4260534" y="394230"/>
                      <a:pt x="4258047" y="394230"/>
                      <a:pt x="4256803" y="394230"/>
                    </a:cubicBezTo>
                    <a:cubicBezTo>
                      <a:pt x="4253071" y="394230"/>
                      <a:pt x="4250583" y="392986"/>
                      <a:pt x="4248095" y="389255"/>
                    </a:cubicBezTo>
                    <a:cubicBezTo>
                      <a:pt x="4234413" y="374328"/>
                      <a:pt x="4223218" y="356914"/>
                      <a:pt x="4210779" y="339499"/>
                    </a:cubicBezTo>
                    <a:cubicBezTo>
                      <a:pt x="4207047" y="335768"/>
                      <a:pt x="4209535" y="328305"/>
                      <a:pt x="4213266" y="324573"/>
                    </a:cubicBezTo>
                    <a:close/>
                    <a:moveTo>
                      <a:pt x="627093" y="304631"/>
                    </a:moveTo>
                    <a:cubicBezTo>
                      <a:pt x="632068" y="307119"/>
                      <a:pt x="633312" y="314582"/>
                      <a:pt x="629580" y="318313"/>
                    </a:cubicBezTo>
                    <a:cubicBezTo>
                      <a:pt x="618385" y="335728"/>
                      <a:pt x="605946" y="353142"/>
                      <a:pt x="592264" y="369312"/>
                    </a:cubicBezTo>
                    <a:cubicBezTo>
                      <a:pt x="591020" y="371800"/>
                      <a:pt x="588532" y="373044"/>
                      <a:pt x="584800" y="373044"/>
                    </a:cubicBezTo>
                    <a:cubicBezTo>
                      <a:pt x="582312" y="373044"/>
                      <a:pt x="579825" y="371800"/>
                      <a:pt x="578581" y="371800"/>
                    </a:cubicBezTo>
                    <a:cubicBezTo>
                      <a:pt x="573605" y="368069"/>
                      <a:pt x="572361" y="360605"/>
                      <a:pt x="577337" y="356874"/>
                    </a:cubicBezTo>
                    <a:cubicBezTo>
                      <a:pt x="588532" y="339459"/>
                      <a:pt x="600971" y="323289"/>
                      <a:pt x="612166" y="307119"/>
                    </a:cubicBezTo>
                    <a:cubicBezTo>
                      <a:pt x="615898" y="302143"/>
                      <a:pt x="622117" y="300899"/>
                      <a:pt x="627093" y="304631"/>
                    </a:cubicBezTo>
                    <a:close/>
                    <a:moveTo>
                      <a:pt x="4148584" y="220087"/>
                    </a:moveTo>
                    <a:cubicBezTo>
                      <a:pt x="4153559" y="217599"/>
                      <a:pt x="4159779" y="218843"/>
                      <a:pt x="4162267" y="223819"/>
                    </a:cubicBezTo>
                    <a:cubicBezTo>
                      <a:pt x="4172218" y="241233"/>
                      <a:pt x="4183413" y="258647"/>
                      <a:pt x="4193364" y="276062"/>
                    </a:cubicBezTo>
                    <a:cubicBezTo>
                      <a:pt x="4197096" y="282281"/>
                      <a:pt x="4195852" y="288500"/>
                      <a:pt x="4190876" y="290988"/>
                    </a:cubicBezTo>
                    <a:cubicBezTo>
                      <a:pt x="4189632" y="292232"/>
                      <a:pt x="4187145" y="292232"/>
                      <a:pt x="4185901" y="292232"/>
                    </a:cubicBezTo>
                    <a:cubicBezTo>
                      <a:pt x="4182169" y="292232"/>
                      <a:pt x="4178437" y="290988"/>
                      <a:pt x="4175950" y="288500"/>
                    </a:cubicBezTo>
                    <a:cubicBezTo>
                      <a:pt x="4165998" y="269842"/>
                      <a:pt x="4154803" y="252428"/>
                      <a:pt x="4144852" y="233770"/>
                    </a:cubicBezTo>
                    <a:cubicBezTo>
                      <a:pt x="4142364" y="228794"/>
                      <a:pt x="4143608" y="222575"/>
                      <a:pt x="4148584" y="220087"/>
                    </a:cubicBezTo>
                    <a:close/>
                    <a:moveTo>
                      <a:pt x="684001" y="197502"/>
                    </a:moveTo>
                    <a:cubicBezTo>
                      <a:pt x="686489" y="196725"/>
                      <a:pt x="689287" y="197036"/>
                      <a:pt x="691775" y="198901"/>
                    </a:cubicBezTo>
                    <a:cubicBezTo>
                      <a:pt x="696751" y="201389"/>
                      <a:pt x="697995" y="207608"/>
                      <a:pt x="696751" y="212584"/>
                    </a:cubicBezTo>
                    <a:cubicBezTo>
                      <a:pt x="685556" y="231242"/>
                      <a:pt x="674361" y="248656"/>
                      <a:pt x="664409" y="266071"/>
                    </a:cubicBezTo>
                    <a:cubicBezTo>
                      <a:pt x="661922" y="269802"/>
                      <a:pt x="658190" y="272290"/>
                      <a:pt x="655702" y="272290"/>
                    </a:cubicBezTo>
                    <a:cubicBezTo>
                      <a:pt x="653214" y="272290"/>
                      <a:pt x="650727" y="271046"/>
                      <a:pt x="649483" y="269802"/>
                    </a:cubicBezTo>
                    <a:cubicBezTo>
                      <a:pt x="644507" y="267314"/>
                      <a:pt x="643263" y="259851"/>
                      <a:pt x="646995" y="256120"/>
                    </a:cubicBezTo>
                    <a:cubicBezTo>
                      <a:pt x="656946" y="238705"/>
                      <a:pt x="668141" y="221291"/>
                      <a:pt x="678092" y="202633"/>
                    </a:cubicBezTo>
                    <a:cubicBezTo>
                      <a:pt x="679336" y="200145"/>
                      <a:pt x="681513" y="198279"/>
                      <a:pt x="684001" y="197502"/>
                    </a:cubicBezTo>
                    <a:close/>
                    <a:moveTo>
                      <a:pt x="4093852" y="108138"/>
                    </a:moveTo>
                    <a:cubicBezTo>
                      <a:pt x="4100072" y="106894"/>
                      <a:pt x="4106291" y="108138"/>
                      <a:pt x="4107535" y="114358"/>
                    </a:cubicBezTo>
                    <a:cubicBezTo>
                      <a:pt x="4116243" y="133016"/>
                      <a:pt x="4124950" y="151674"/>
                      <a:pt x="4133657" y="169088"/>
                    </a:cubicBezTo>
                    <a:cubicBezTo>
                      <a:pt x="4136145" y="174064"/>
                      <a:pt x="4134901" y="180283"/>
                      <a:pt x="4128682" y="182771"/>
                    </a:cubicBezTo>
                    <a:cubicBezTo>
                      <a:pt x="4127438" y="184015"/>
                      <a:pt x="4126194" y="185259"/>
                      <a:pt x="4124950" y="185259"/>
                    </a:cubicBezTo>
                    <a:cubicBezTo>
                      <a:pt x="4121218" y="185259"/>
                      <a:pt x="4117486" y="181527"/>
                      <a:pt x="4114999" y="179039"/>
                    </a:cubicBezTo>
                    <a:cubicBezTo>
                      <a:pt x="4106291" y="160381"/>
                      <a:pt x="4097584" y="141723"/>
                      <a:pt x="4088877" y="121821"/>
                    </a:cubicBezTo>
                    <a:cubicBezTo>
                      <a:pt x="4086389" y="116845"/>
                      <a:pt x="4088877" y="110626"/>
                      <a:pt x="4093852" y="108138"/>
                    </a:cubicBezTo>
                    <a:close/>
                    <a:moveTo>
                      <a:pt x="746506" y="88196"/>
                    </a:moveTo>
                    <a:cubicBezTo>
                      <a:pt x="751482" y="89440"/>
                      <a:pt x="753970" y="95659"/>
                      <a:pt x="751482" y="101879"/>
                    </a:cubicBezTo>
                    <a:cubicBezTo>
                      <a:pt x="742775" y="120537"/>
                      <a:pt x="734068" y="139195"/>
                      <a:pt x="725360" y="157853"/>
                    </a:cubicBezTo>
                    <a:cubicBezTo>
                      <a:pt x="722872" y="161585"/>
                      <a:pt x="720385" y="164073"/>
                      <a:pt x="715409" y="164073"/>
                    </a:cubicBezTo>
                    <a:cubicBezTo>
                      <a:pt x="714165" y="164073"/>
                      <a:pt x="712921" y="162829"/>
                      <a:pt x="711677" y="161585"/>
                    </a:cubicBezTo>
                    <a:cubicBezTo>
                      <a:pt x="706702" y="160341"/>
                      <a:pt x="704214" y="154122"/>
                      <a:pt x="706702" y="147902"/>
                    </a:cubicBezTo>
                    <a:cubicBezTo>
                      <a:pt x="715409" y="130488"/>
                      <a:pt x="724116" y="110586"/>
                      <a:pt x="732824" y="93172"/>
                    </a:cubicBezTo>
                    <a:cubicBezTo>
                      <a:pt x="735311" y="88196"/>
                      <a:pt x="741531" y="85708"/>
                      <a:pt x="746506" y="88196"/>
                    </a:cubicBezTo>
                    <a:close/>
                    <a:moveTo>
                      <a:pt x="4057487" y="23363"/>
                    </a:moveTo>
                    <a:cubicBezTo>
                      <a:pt x="4062280" y="20933"/>
                      <a:pt x="4068271" y="23363"/>
                      <a:pt x="4070668" y="29439"/>
                    </a:cubicBezTo>
                    <a:cubicBezTo>
                      <a:pt x="4074263" y="37944"/>
                      <a:pt x="4077858" y="47665"/>
                      <a:pt x="4081453" y="57385"/>
                    </a:cubicBezTo>
                    <a:cubicBezTo>
                      <a:pt x="4083849" y="62246"/>
                      <a:pt x="4081453" y="68321"/>
                      <a:pt x="4075461" y="70751"/>
                    </a:cubicBezTo>
                    <a:cubicBezTo>
                      <a:pt x="4074263" y="70751"/>
                      <a:pt x="4073065" y="70751"/>
                      <a:pt x="4071866" y="70751"/>
                    </a:cubicBezTo>
                    <a:cubicBezTo>
                      <a:pt x="4068271" y="70751"/>
                      <a:pt x="4064676" y="68321"/>
                      <a:pt x="4062280" y="64676"/>
                    </a:cubicBezTo>
                    <a:cubicBezTo>
                      <a:pt x="4058685" y="56170"/>
                      <a:pt x="4055090" y="45235"/>
                      <a:pt x="4051495" y="36729"/>
                    </a:cubicBezTo>
                    <a:cubicBezTo>
                      <a:pt x="4050297" y="30654"/>
                      <a:pt x="4052693" y="24578"/>
                      <a:pt x="4057487" y="23363"/>
                    </a:cubicBezTo>
                    <a:close/>
                    <a:moveTo>
                      <a:pt x="780431" y="931"/>
                    </a:moveTo>
                    <a:cubicBezTo>
                      <a:pt x="785224" y="3361"/>
                      <a:pt x="788819" y="8222"/>
                      <a:pt x="786423" y="14297"/>
                    </a:cubicBezTo>
                    <a:cubicBezTo>
                      <a:pt x="782828" y="22803"/>
                      <a:pt x="779233" y="32523"/>
                      <a:pt x="775638" y="42244"/>
                    </a:cubicBezTo>
                    <a:cubicBezTo>
                      <a:pt x="774440" y="45889"/>
                      <a:pt x="769646" y="48319"/>
                      <a:pt x="766051" y="48319"/>
                    </a:cubicBezTo>
                    <a:cubicBezTo>
                      <a:pt x="764853" y="48319"/>
                      <a:pt x="763655" y="48319"/>
                      <a:pt x="762457" y="47104"/>
                    </a:cubicBezTo>
                    <a:cubicBezTo>
                      <a:pt x="757663" y="45889"/>
                      <a:pt x="755267" y="39814"/>
                      <a:pt x="756465" y="34953"/>
                    </a:cubicBezTo>
                    <a:cubicBezTo>
                      <a:pt x="761258" y="25233"/>
                      <a:pt x="764853" y="16727"/>
                      <a:pt x="767250" y="7007"/>
                    </a:cubicBezTo>
                    <a:cubicBezTo>
                      <a:pt x="769646" y="931"/>
                      <a:pt x="775638" y="-1499"/>
                      <a:pt x="780431" y="93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6" name="Freeform: Shape 114">
                <a:extLst>
                  <a:ext uri="{FF2B5EF4-FFF2-40B4-BE49-F238E27FC236}">
                    <a16:creationId xmlns:a16="http://schemas.microsoft.com/office/drawing/2014/main" id="{329B489D-4AEE-3F40-AEDE-CC98A452EB4F}"/>
                  </a:ext>
                </a:extLst>
              </p:cNvPr>
              <p:cNvSpPr/>
              <p:nvPr/>
            </p:nvSpPr>
            <p:spPr>
              <a:xfrm>
                <a:off x="8137339" y="2482489"/>
                <a:ext cx="3641483" cy="50385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23" h="4044">
                    <a:moveTo>
                      <a:pt x="2204" y="3829"/>
                    </a:moveTo>
                    <a:cubicBezTo>
                      <a:pt x="2428" y="3847"/>
                      <a:pt x="2729" y="3932"/>
                      <a:pt x="2923" y="4044"/>
                    </a:cubicBezTo>
                    <a:cubicBezTo>
                      <a:pt x="2916" y="4019"/>
                      <a:pt x="2897" y="3995"/>
                      <a:pt x="2880" y="3972"/>
                    </a:cubicBezTo>
                    <a:cubicBezTo>
                      <a:pt x="2878" y="3970"/>
                      <a:pt x="2876" y="3969"/>
                      <a:pt x="2874" y="3967"/>
                    </a:cubicBezTo>
                    <a:cubicBezTo>
                      <a:pt x="2768" y="3889"/>
                      <a:pt x="2557" y="3756"/>
                      <a:pt x="2334" y="3754"/>
                    </a:cubicBezTo>
                    <a:cubicBezTo>
                      <a:pt x="2264" y="3606"/>
                      <a:pt x="2026" y="3215"/>
                      <a:pt x="2026" y="3215"/>
                    </a:cubicBezTo>
                    <a:cubicBezTo>
                      <a:pt x="2016" y="3200"/>
                      <a:pt x="2005" y="3184"/>
                      <a:pt x="1994" y="3169"/>
                    </a:cubicBezTo>
                    <a:cubicBezTo>
                      <a:pt x="1855" y="2945"/>
                      <a:pt x="1675" y="2719"/>
                      <a:pt x="1455" y="2559"/>
                    </a:cubicBezTo>
                    <a:cubicBezTo>
                      <a:pt x="1428" y="2540"/>
                      <a:pt x="1408" y="2512"/>
                      <a:pt x="1397" y="2481"/>
                    </a:cubicBezTo>
                    <a:cubicBezTo>
                      <a:pt x="1342" y="2320"/>
                      <a:pt x="1128" y="1781"/>
                      <a:pt x="544" y="1180"/>
                    </a:cubicBezTo>
                    <a:cubicBezTo>
                      <a:pt x="479" y="1112"/>
                      <a:pt x="423" y="1036"/>
                      <a:pt x="380" y="953"/>
                    </a:cubicBezTo>
                    <a:lnTo>
                      <a:pt x="180" y="577"/>
                    </a:lnTo>
                    <a:lnTo>
                      <a:pt x="277" y="396"/>
                    </a:lnTo>
                    <a:cubicBezTo>
                      <a:pt x="302" y="349"/>
                      <a:pt x="307" y="294"/>
                      <a:pt x="291" y="243"/>
                    </a:cubicBezTo>
                    <a:cubicBezTo>
                      <a:pt x="275" y="189"/>
                      <a:pt x="254" y="121"/>
                      <a:pt x="241" y="90"/>
                    </a:cubicBezTo>
                    <a:cubicBezTo>
                      <a:pt x="223" y="43"/>
                      <a:pt x="79" y="-12"/>
                      <a:pt x="0" y="2"/>
                    </a:cubicBezTo>
                    <a:cubicBezTo>
                      <a:pt x="7" y="24"/>
                      <a:pt x="18" y="45"/>
                      <a:pt x="30" y="62"/>
                    </a:cubicBezTo>
                    <a:cubicBezTo>
                      <a:pt x="82" y="135"/>
                      <a:pt x="142" y="109"/>
                      <a:pt x="169" y="160"/>
                    </a:cubicBezTo>
                    <a:cubicBezTo>
                      <a:pt x="216" y="247"/>
                      <a:pt x="53" y="353"/>
                      <a:pt x="50" y="530"/>
                    </a:cubicBezTo>
                    <a:cubicBezTo>
                      <a:pt x="49" y="576"/>
                      <a:pt x="61" y="613"/>
                      <a:pt x="140" y="766"/>
                    </a:cubicBezTo>
                    <a:cubicBezTo>
                      <a:pt x="228" y="935"/>
                      <a:pt x="322" y="1104"/>
                      <a:pt x="435" y="1257"/>
                    </a:cubicBezTo>
                    <a:cubicBezTo>
                      <a:pt x="537" y="1395"/>
                      <a:pt x="658" y="1519"/>
                      <a:pt x="768" y="1652"/>
                    </a:cubicBezTo>
                    <a:cubicBezTo>
                      <a:pt x="899" y="1813"/>
                      <a:pt x="1013" y="1987"/>
                      <a:pt x="1107" y="2171"/>
                    </a:cubicBezTo>
                    <a:cubicBezTo>
                      <a:pt x="1176" y="2309"/>
                      <a:pt x="1241" y="2413"/>
                      <a:pt x="1329" y="2540"/>
                    </a:cubicBezTo>
                    <a:cubicBezTo>
                      <a:pt x="1427" y="2682"/>
                      <a:pt x="1579" y="2746"/>
                      <a:pt x="1693" y="2876"/>
                    </a:cubicBezTo>
                    <a:cubicBezTo>
                      <a:pt x="1917" y="3131"/>
                      <a:pt x="2048" y="3527"/>
                      <a:pt x="2204" y="3829"/>
                    </a:cubicBezTo>
                    <a:close/>
                  </a:path>
                </a:pathLst>
              </a:custGeom>
              <a:solidFill>
                <a:srgbClr val="382216">
                  <a:alpha val="5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7" name="Freeform: Shape 115">
                <a:extLst>
                  <a:ext uri="{FF2B5EF4-FFF2-40B4-BE49-F238E27FC236}">
                    <a16:creationId xmlns:a16="http://schemas.microsoft.com/office/drawing/2014/main" id="{544506EB-05E8-FF44-AE9B-1CDA06DE6C1C}"/>
                  </a:ext>
                </a:extLst>
              </p:cNvPr>
              <p:cNvSpPr/>
              <p:nvPr/>
            </p:nvSpPr>
            <p:spPr>
              <a:xfrm>
                <a:off x="12773313" y="2518629"/>
                <a:ext cx="3838387" cy="50310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81" h="4038">
                    <a:moveTo>
                      <a:pt x="688" y="3796"/>
                    </a:moveTo>
                    <a:cubicBezTo>
                      <a:pt x="463" y="3808"/>
                      <a:pt x="197" y="3929"/>
                      <a:pt x="0" y="4038"/>
                    </a:cubicBezTo>
                    <a:cubicBezTo>
                      <a:pt x="8" y="4013"/>
                      <a:pt x="143" y="3903"/>
                      <a:pt x="160" y="3881"/>
                    </a:cubicBezTo>
                    <a:cubicBezTo>
                      <a:pt x="162" y="3879"/>
                      <a:pt x="164" y="3878"/>
                      <a:pt x="167" y="3876"/>
                    </a:cubicBezTo>
                    <a:cubicBezTo>
                      <a:pt x="274" y="3801"/>
                      <a:pt x="414" y="3714"/>
                      <a:pt x="636" y="3717"/>
                    </a:cubicBezTo>
                    <a:cubicBezTo>
                      <a:pt x="710" y="3571"/>
                      <a:pt x="962" y="3154"/>
                      <a:pt x="962" y="3154"/>
                    </a:cubicBezTo>
                    <a:cubicBezTo>
                      <a:pt x="973" y="3139"/>
                      <a:pt x="984" y="3124"/>
                      <a:pt x="995" y="3109"/>
                    </a:cubicBezTo>
                    <a:cubicBezTo>
                      <a:pt x="1139" y="2889"/>
                      <a:pt x="1327" y="2691"/>
                      <a:pt x="1552" y="2536"/>
                    </a:cubicBezTo>
                    <a:cubicBezTo>
                      <a:pt x="1579" y="2517"/>
                      <a:pt x="1618" y="2444"/>
                      <a:pt x="1629" y="2413"/>
                    </a:cubicBezTo>
                    <a:cubicBezTo>
                      <a:pt x="1689" y="2252"/>
                      <a:pt x="1967" y="1735"/>
                      <a:pt x="2565" y="1149"/>
                    </a:cubicBezTo>
                    <a:cubicBezTo>
                      <a:pt x="2632" y="1083"/>
                      <a:pt x="2690" y="1008"/>
                      <a:pt x="2736" y="925"/>
                    </a:cubicBezTo>
                    <a:lnTo>
                      <a:pt x="2945" y="555"/>
                    </a:lnTo>
                    <a:lnTo>
                      <a:pt x="2852" y="372"/>
                    </a:lnTo>
                    <a:cubicBezTo>
                      <a:pt x="2829" y="324"/>
                      <a:pt x="2825" y="269"/>
                      <a:pt x="2842" y="218"/>
                    </a:cubicBezTo>
                    <a:cubicBezTo>
                      <a:pt x="2859" y="164"/>
                      <a:pt x="2882" y="97"/>
                      <a:pt x="2895" y="66"/>
                    </a:cubicBezTo>
                    <a:cubicBezTo>
                      <a:pt x="2915" y="20"/>
                      <a:pt x="3002" y="-12"/>
                      <a:pt x="3081" y="4"/>
                    </a:cubicBezTo>
                    <a:cubicBezTo>
                      <a:pt x="3084" y="5"/>
                      <a:pt x="3054" y="49"/>
                      <a:pt x="3051" y="53"/>
                    </a:cubicBezTo>
                    <a:cubicBezTo>
                      <a:pt x="3037" y="69"/>
                      <a:pt x="3024" y="85"/>
                      <a:pt x="3012" y="102"/>
                    </a:cubicBezTo>
                    <a:cubicBezTo>
                      <a:pt x="2994" y="127"/>
                      <a:pt x="2978" y="153"/>
                      <a:pt x="2964" y="180"/>
                    </a:cubicBezTo>
                    <a:cubicBezTo>
                      <a:pt x="2950" y="205"/>
                      <a:pt x="2935" y="233"/>
                      <a:pt x="2939" y="263"/>
                    </a:cubicBezTo>
                    <a:cubicBezTo>
                      <a:pt x="2941" y="280"/>
                      <a:pt x="2949" y="296"/>
                      <a:pt x="2957" y="311"/>
                    </a:cubicBezTo>
                    <a:cubicBezTo>
                      <a:pt x="2979" y="352"/>
                      <a:pt x="3005" y="390"/>
                      <a:pt x="3021" y="433"/>
                    </a:cubicBezTo>
                    <a:cubicBezTo>
                      <a:pt x="3034" y="468"/>
                      <a:pt x="3040" y="505"/>
                      <a:pt x="3039" y="543"/>
                    </a:cubicBezTo>
                    <a:cubicBezTo>
                      <a:pt x="3039" y="589"/>
                      <a:pt x="2953" y="671"/>
                      <a:pt x="2870" y="821"/>
                    </a:cubicBezTo>
                    <a:cubicBezTo>
                      <a:pt x="2779" y="988"/>
                      <a:pt x="2789" y="1078"/>
                      <a:pt x="2672" y="1228"/>
                    </a:cubicBezTo>
                    <a:cubicBezTo>
                      <a:pt x="2567" y="1364"/>
                      <a:pt x="2424" y="1459"/>
                      <a:pt x="2311" y="1590"/>
                    </a:cubicBezTo>
                    <a:cubicBezTo>
                      <a:pt x="2176" y="1746"/>
                      <a:pt x="2058" y="1918"/>
                      <a:pt x="1960" y="2100"/>
                    </a:cubicBezTo>
                    <a:cubicBezTo>
                      <a:pt x="1887" y="2235"/>
                      <a:pt x="1809" y="2365"/>
                      <a:pt x="1719" y="2489"/>
                    </a:cubicBezTo>
                    <a:cubicBezTo>
                      <a:pt x="1617" y="2630"/>
                      <a:pt x="1352" y="2790"/>
                      <a:pt x="1234" y="2917"/>
                    </a:cubicBezTo>
                    <a:cubicBezTo>
                      <a:pt x="1004" y="3166"/>
                      <a:pt x="851" y="3499"/>
                      <a:pt x="688" y="3796"/>
                    </a:cubicBezTo>
                    <a:close/>
                  </a:path>
                </a:pathLst>
              </a:custGeom>
              <a:solidFill>
                <a:srgbClr val="382216">
                  <a:alpha val="5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8" name="Freeform: Shape 116">
                <a:extLst>
                  <a:ext uri="{FF2B5EF4-FFF2-40B4-BE49-F238E27FC236}">
                    <a16:creationId xmlns:a16="http://schemas.microsoft.com/office/drawing/2014/main" id="{CB90D6E8-6132-A043-ABA0-087C8A9AFD6E}"/>
                  </a:ext>
                </a:extLst>
              </p:cNvPr>
              <p:cNvSpPr/>
              <p:nvPr/>
            </p:nvSpPr>
            <p:spPr>
              <a:xfrm>
                <a:off x="7514224" y="2451330"/>
                <a:ext cx="9820289" cy="102714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81" h="8243">
                    <a:moveTo>
                      <a:pt x="2327" y="7888"/>
                    </a:moveTo>
                    <a:cubicBezTo>
                      <a:pt x="2824" y="8078"/>
                      <a:pt x="3277" y="8177"/>
                      <a:pt x="3713" y="8192"/>
                    </a:cubicBezTo>
                    <a:lnTo>
                      <a:pt x="3860" y="7625"/>
                    </a:lnTo>
                    <a:lnTo>
                      <a:pt x="4007" y="8191"/>
                    </a:lnTo>
                    <a:cubicBezTo>
                      <a:pt x="4525" y="8174"/>
                      <a:pt x="4996" y="8088"/>
                      <a:pt x="5407" y="7931"/>
                    </a:cubicBezTo>
                    <a:cubicBezTo>
                      <a:pt x="5211" y="7174"/>
                      <a:pt x="4949" y="6740"/>
                      <a:pt x="4844" y="6587"/>
                    </a:cubicBezTo>
                    <a:cubicBezTo>
                      <a:pt x="4832" y="6570"/>
                      <a:pt x="4824" y="6557"/>
                      <a:pt x="4819" y="6548"/>
                    </a:cubicBezTo>
                    <a:cubicBezTo>
                      <a:pt x="4814" y="6540"/>
                      <a:pt x="4811" y="6535"/>
                      <a:pt x="4807" y="6530"/>
                    </a:cubicBezTo>
                    <a:lnTo>
                      <a:pt x="4794" y="6514"/>
                    </a:lnTo>
                    <a:lnTo>
                      <a:pt x="4807" y="6499"/>
                    </a:lnTo>
                    <a:cubicBezTo>
                      <a:pt x="4965" y="6311"/>
                      <a:pt x="5103" y="5616"/>
                      <a:pt x="5194" y="5156"/>
                    </a:cubicBezTo>
                    <a:cubicBezTo>
                      <a:pt x="5226" y="4998"/>
                      <a:pt x="5253" y="4861"/>
                      <a:pt x="5274" y="4777"/>
                    </a:cubicBezTo>
                    <a:cubicBezTo>
                      <a:pt x="5286" y="4731"/>
                      <a:pt x="5295" y="4679"/>
                      <a:pt x="5301" y="4625"/>
                    </a:cubicBezTo>
                    <a:lnTo>
                      <a:pt x="5302" y="4613"/>
                    </a:lnTo>
                    <a:lnTo>
                      <a:pt x="5312" y="4607"/>
                    </a:lnTo>
                    <a:cubicBezTo>
                      <a:pt x="5576" y="4432"/>
                      <a:pt x="5663" y="4144"/>
                      <a:pt x="5726" y="3934"/>
                    </a:cubicBezTo>
                    <a:cubicBezTo>
                      <a:pt x="5732" y="3914"/>
                      <a:pt x="5738" y="3896"/>
                      <a:pt x="5743" y="3877"/>
                    </a:cubicBezTo>
                    <a:cubicBezTo>
                      <a:pt x="5746" y="3869"/>
                      <a:pt x="5751" y="3850"/>
                      <a:pt x="5751" y="3850"/>
                    </a:cubicBezTo>
                    <a:lnTo>
                      <a:pt x="5752" y="3848"/>
                    </a:lnTo>
                    <a:cubicBezTo>
                      <a:pt x="5757" y="3831"/>
                      <a:pt x="5761" y="3814"/>
                      <a:pt x="5767" y="3796"/>
                    </a:cubicBezTo>
                    <a:cubicBezTo>
                      <a:pt x="5820" y="3639"/>
                      <a:pt x="5905" y="3490"/>
                      <a:pt x="5987" y="3347"/>
                    </a:cubicBezTo>
                    <a:cubicBezTo>
                      <a:pt x="6001" y="3323"/>
                      <a:pt x="6015" y="3300"/>
                      <a:pt x="6028" y="3276"/>
                    </a:cubicBezTo>
                    <a:cubicBezTo>
                      <a:pt x="6042" y="3251"/>
                      <a:pt x="6058" y="3218"/>
                      <a:pt x="6077" y="3180"/>
                    </a:cubicBezTo>
                    <a:cubicBezTo>
                      <a:pt x="6146" y="3040"/>
                      <a:pt x="6240" y="2848"/>
                      <a:pt x="6358" y="2817"/>
                    </a:cubicBezTo>
                    <a:cubicBezTo>
                      <a:pt x="6542" y="2767"/>
                      <a:pt x="6699" y="2621"/>
                      <a:pt x="6776" y="2425"/>
                    </a:cubicBezTo>
                    <a:lnTo>
                      <a:pt x="7423" y="779"/>
                    </a:lnTo>
                    <a:lnTo>
                      <a:pt x="7435" y="776"/>
                    </a:lnTo>
                    <a:cubicBezTo>
                      <a:pt x="7660" y="707"/>
                      <a:pt x="7756" y="509"/>
                      <a:pt x="7787" y="427"/>
                    </a:cubicBezTo>
                    <a:lnTo>
                      <a:pt x="7790" y="422"/>
                    </a:lnTo>
                    <a:cubicBezTo>
                      <a:pt x="7826" y="369"/>
                      <a:pt x="7838" y="225"/>
                      <a:pt x="7829" y="154"/>
                    </a:cubicBezTo>
                    <a:cubicBezTo>
                      <a:pt x="7826" y="128"/>
                      <a:pt x="7815" y="106"/>
                      <a:pt x="7797" y="91"/>
                    </a:cubicBezTo>
                    <a:cubicBezTo>
                      <a:pt x="7787" y="82"/>
                      <a:pt x="7773" y="79"/>
                      <a:pt x="7760" y="80"/>
                    </a:cubicBezTo>
                    <a:cubicBezTo>
                      <a:pt x="7747" y="82"/>
                      <a:pt x="7736" y="88"/>
                      <a:pt x="7729" y="98"/>
                    </a:cubicBezTo>
                    <a:cubicBezTo>
                      <a:pt x="7725" y="103"/>
                      <a:pt x="7721" y="109"/>
                      <a:pt x="7718" y="115"/>
                    </a:cubicBezTo>
                    <a:lnTo>
                      <a:pt x="7697" y="161"/>
                    </a:lnTo>
                    <a:lnTo>
                      <a:pt x="7673" y="117"/>
                    </a:lnTo>
                    <a:cubicBezTo>
                      <a:pt x="7669" y="107"/>
                      <a:pt x="7661" y="98"/>
                      <a:pt x="7653" y="91"/>
                    </a:cubicBezTo>
                    <a:cubicBezTo>
                      <a:pt x="7643" y="82"/>
                      <a:pt x="7629" y="79"/>
                      <a:pt x="7616" y="80"/>
                    </a:cubicBezTo>
                    <a:cubicBezTo>
                      <a:pt x="7603" y="82"/>
                      <a:pt x="7592" y="88"/>
                      <a:pt x="7584" y="98"/>
                    </a:cubicBezTo>
                    <a:cubicBezTo>
                      <a:pt x="7583" y="99"/>
                      <a:pt x="7582" y="101"/>
                      <a:pt x="7581" y="103"/>
                    </a:cubicBezTo>
                    <a:lnTo>
                      <a:pt x="7562" y="132"/>
                    </a:lnTo>
                    <a:lnTo>
                      <a:pt x="7541" y="104"/>
                    </a:lnTo>
                    <a:cubicBezTo>
                      <a:pt x="7537" y="99"/>
                      <a:pt x="7533" y="94"/>
                      <a:pt x="7529" y="91"/>
                    </a:cubicBezTo>
                    <a:cubicBezTo>
                      <a:pt x="7518" y="82"/>
                      <a:pt x="7505" y="79"/>
                      <a:pt x="7491" y="80"/>
                    </a:cubicBezTo>
                    <a:cubicBezTo>
                      <a:pt x="7478" y="82"/>
                      <a:pt x="7467" y="88"/>
                      <a:pt x="7460" y="98"/>
                    </a:cubicBezTo>
                    <a:cubicBezTo>
                      <a:pt x="7456" y="103"/>
                      <a:pt x="7453" y="109"/>
                      <a:pt x="7450" y="115"/>
                    </a:cubicBezTo>
                    <a:lnTo>
                      <a:pt x="7429" y="161"/>
                    </a:lnTo>
                    <a:lnTo>
                      <a:pt x="7405" y="117"/>
                    </a:lnTo>
                    <a:cubicBezTo>
                      <a:pt x="7403" y="112"/>
                      <a:pt x="7400" y="108"/>
                      <a:pt x="7397" y="104"/>
                    </a:cubicBezTo>
                    <a:lnTo>
                      <a:pt x="7392" y="98"/>
                    </a:lnTo>
                    <a:lnTo>
                      <a:pt x="7392" y="90"/>
                    </a:lnTo>
                    <a:cubicBezTo>
                      <a:pt x="7392" y="87"/>
                      <a:pt x="7391" y="84"/>
                      <a:pt x="7390" y="82"/>
                    </a:cubicBezTo>
                    <a:cubicBezTo>
                      <a:pt x="7384" y="70"/>
                      <a:pt x="7362" y="64"/>
                      <a:pt x="7330" y="65"/>
                    </a:cubicBezTo>
                    <a:cubicBezTo>
                      <a:pt x="7252" y="68"/>
                      <a:pt x="7158" y="114"/>
                      <a:pt x="7149" y="139"/>
                    </a:cubicBezTo>
                    <a:cubicBezTo>
                      <a:pt x="7138" y="164"/>
                      <a:pt x="7121" y="216"/>
                      <a:pt x="7099" y="290"/>
                    </a:cubicBezTo>
                    <a:cubicBezTo>
                      <a:pt x="7085" y="335"/>
                      <a:pt x="7090" y="383"/>
                      <a:pt x="7112" y="425"/>
                    </a:cubicBezTo>
                    <a:lnTo>
                      <a:pt x="7136" y="471"/>
                    </a:lnTo>
                    <a:cubicBezTo>
                      <a:pt x="7160" y="528"/>
                      <a:pt x="7186" y="569"/>
                      <a:pt x="7191" y="577"/>
                    </a:cubicBezTo>
                    <a:lnTo>
                      <a:pt x="7193" y="580"/>
                    </a:lnTo>
                    <a:lnTo>
                      <a:pt x="7199" y="592"/>
                    </a:lnTo>
                    <a:lnTo>
                      <a:pt x="6916" y="1072"/>
                    </a:lnTo>
                    <a:cubicBezTo>
                      <a:pt x="6867" y="1156"/>
                      <a:pt x="6806" y="1231"/>
                      <a:pt x="6737" y="1297"/>
                    </a:cubicBezTo>
                    <a:cubicBezTo>
                      <a:pt x="6128" y="1870"/>
                      <a:pt x="5889" y="2400"/>
                      <a:pt x="5830" y="2548"/>
                    </a:cubicBezTo>
                    <a:cubicBezTo>
                      <a:pt x="5816" y="2584"/>
                      <a:pt x="5792" y="2615"/>
                      <a:pt x="5760" y="2636"/>
                    </a:cubicBezTo>
                    <a:cubicBezTo>
                      <a:pt x="5431" y="2853"/>
                      <a:pt x="5183" y="3215"/>
                      <a:pt x="5034" y="3481"/>
                    </a:cubicBezTo>
                    <a:cubicBezTo>
                      <a:pt x="4976" y="3580"/>
                      <a:pt x="4922" y="3684"/>
                      <a:pt x="4872" y="3790"/>
                    </a:cubicBezTo>
                    <a:lnTo>
                      <a:pt x="4865" y="3804"/>
                    </a:lnTo>
                    <a:lnTo>
                      <a:pt x="4850" y="3804"/>
                    </a:lnTo>
                    <a:cubicBezTo>
                      <a:pt x="4547" y="3807"/>
                      <a:pt x="4259" y="4065"/>
                      <a:pt x="4256" y="4067"/>
                    </a:cubicBezTo>
                    <a:lnTo>
                      <a:pt x="4247" y="4075"/>
                    </a:lnTo>
                    <a:lnTo>
                      <a:pt x="4185" y="4066"/>
                    </a:lnTo>
                    <a:lnTo>
                      <a:pt x="4205" y="4034"/>
                    </a:lnTo>
                    <a:cubicBezTo>
                      <a:pt x="4247" y="3965"/>
                      <a:pt x="4270" y="3885"/>
                      <a:pt x="4270" y="3804"/>
                    </a:cubicBezTo>
                    <a:cubicBezTo>
                      <a:pt x="4274" y="3555"/>
                      <a:pt x="4274" y="3512"/>
                      <a:pt x="4281" y="3500"/>
                    </a:cubicBezTo>
                    <a:cubicBezTo>
                      <a:pt x="4281" y="3499"/>
                      <a:pt x="4282" y="3499"/>
                      <a:pt x="4282" y="3499"/>
                    </a:cubicBezTo>
                    <a:cubicBezTo>
                      <a:pt x="4304" y="3465"/>
                      <a:pt x="4320" y="3430"/>
                      <a:pt x="4327" y="3392"/>
                    </a:cubicBezTo>
                    <a:cubicBezTo>
                      <a:pt x="4366" y="3222"/>
                      <a:pt x="4329" y="3048"/>
                      <a:pt x="4227" y="2926"/>
                    </a:cubicBezTo>
                    <a:cubicBezTo>
                      <a:pt x="4134" y="2815"/>
                      <a:pt x="3998" y="2757"/>
                      <a:pt x="3843" y="2764"/>
                    </a:cubicBezTo>
                    <a:cubicBezTo>
                      <a:pt x="3839" y="2765"/>
                      <a:pt x="3835" y="2765"/>
                      <a:pt x="3831" y="2765"/>
                    </a:cubicBezTo>
                    <a:cubicBezTo>
                      <a:pt x="3823" y="2765"/>
                      <a:pt x="3815" y="2766"/>
                      <a:pt x="3806" y="2766"/>
                    </a:cubicBezTo>
                    <a:cubicBezTo>
                      <a:pt x="3763" y="2765"/>
                      <a:pt x="3539" y="2775"/>
                      <a:pt x="3405" y="3003"/>
                    </a:cubicBezTo>
                    <a:cubicBezTo>
                      <a:pt x="3275" y="3225"/>
                      <a:pt x="3355" y="3434"/>
                      <a:pt x="3383" y="3494"/>
                    </a:cubicBezTo>
                    <a:lnTo>
                      <a:pt x="3385" y="3499"/>
                    </a:lnTo>
                    <a:lnTo>
                      <a:pt x="3385" y="3804"/>
                    </a:lnTo>
                    <a:cubicBezTo>
                      <a:pt x="3385" y="3876"/>
                      <a:pt x="3403" y="3949"/>
                      <a:pt x="3438" y="4013"/>
                    </a:cubicBezTo>
                    <a:lnTo>
                      <a:pt x="3497" y="4122"/>
                    </a:lnTo>
                    <a:lnTo>
                      <a:pt x="3401" y="4044"/>
                    </a:lnTo>
                    <a:cubicBezTo>
                      <a:pt x="3388" y="4034"/>
                      <a:pt x="3374" y="4023"/>
                      <a:pt x="3359" y="4012"/>
                    </a:cubicBezTo>
                    <a:cubicBezTo>
                      <a:pt x="3255" y="3935"/>
                      <a:pt x="3049" y="3806"/>
                      <a:pt x="2834" y="3804"/>
                    </a:cubicBezTo>
                    <a:lnTo>
                      <a:pt x="2818" y="3804"/>
                    </a:lnTo>
                    <a:lnTo>
                      <a:pt x="2811" y="3790"/>
                    </a:lnTo>
                    <a:cubicBezTo>
                      <a:pt x="2743" y="3644"/>
                      <a:pt x="2507" y="3256"/>
                      <a:pt x="2505" y="3253"/>
                    </a:cubicBezTo>
                    <a:cubicBezTo>
                      <a:pt x="2495" y="3239"/>
                      <a:pt x="2484" y="3223"/>
                      <a:pt x="2473" y="3208"/>
                    </a:cubicBezTo>
                    <a:lnTo>
                      <a:pt x="2473" y="3207"/>
                    </a:lnTo>
                    <a:cubicBezTo>
                      <a:pt x="2310" y="2946"/>
                      <a:pt x="2131" y="2743"/>
                      <a:pt x="1940" y="2604"/>
                    </a:cubicBezTo>
                    <a:cubicBezTo>
                      <a:pt x="1909" y="2582"/>
                      <a:pt x="1886" y="2551"/>
                      <a:pt x="1874" y="2514"/>
                    </a:cubicBezTo>
                    <a:cubicBezTo>
                      <a:pt x="1823" y="2363"/>
                      <a:pt x="1609" y="1822"/>
                      <a:pt x="1026" y="1222"/>
                    </a:cubicBezTo>
                    <a:cubicBezTo>
                      <a:pt x="960" y="1153"/>
                      <a:pt x="903" y="1075"/>
                      <a:pt x="858" y="990"/>
                    </a:cubicBezTo>
                    <a:lnTo>
                      <a:pt x="652" y="602"/>
                    </a:lnTo>
                    <a:lnTo>
                      <a:pt x="755" y="409"/>
                    </a:lnTo>
                    <a:cubicBezTo>
                      <a:pt x="777" y="368"/>
                      <a:pt x="781" y="320"/>
                      <a:pt x="768" y="275"/>
                    </a:cubicBezTo>
                    <a:cubicBezTo>
                      <a:pt x="745" y="201"/>
                      <a:pt x="728" y="149"/>
                      <a:pt x="718" y="124"/>
                    </a:cubicBezTo>
                    <a:cubicBezTo>
                      <a:pt x="708" y="99"/>
                      <a:pt x="615" y="53"/>
                      <a:pt x="536" y="50"/>
                    </a:cubicBezTo>
                    <a:cubicBezTo>
                      <a:pt x="505" y="49"/>
                      <a:pt x="483" y="55"/>
                      <a:pt x="477" y="67"/>
                    </a:cubicBezTo>
                    <a:cubicBezTo>
                      <a:pt x="475" y="72"/>
                      <a:pt x="473" y="79"/>
                      <a:pt x="480" y="92"/>
                    </a:cubicBezTo>
                    <a:lnTo>
                      <a:pt x="486" y="105"/>
                    </a:lnTo>
                    <a:lnTo>
                      <a:pt x="479" y="117"/>
                    </a:lnTo>
                    <a:cubicBezTo>
                      <a:pt x="478" y="118"/>
                      <a:pt x="477" y="120"/>
                      <a:pt x="476" y="121"/>
                    </a:cubicBezTo>
                    <a:lnTo>
                      <a:pt x="453" y="166"/>
                    </a:lnTo>
                    <a:lnTo>
                      <a:pt x="432" y="120"/>
                    </a:lnTo>
                    <a:cubicBezTo>
                      <a:pt x="429" y="114"/>
                      <a:pt x="425" y="107"/>
                      <a:pt x="422" y="103"/>
                    </a:cubicBezTo>
                    <a:cubicBezTo>
                      <a:pt x="414" y="92"/>
                      <a:pt x="403" y="86"/>
                      <a:pt x="390" y="84"/>
                    </a:cubicBezTo>
                    <a:cubicBezTo>
                      <a:pt x="376" y="83"/>
                      <a:pt x="363" y="87"/>
                      <a:pt x="353" y="95"/>
                    </a:cubicBezTo>
                    <a:cubicBezTo>
                      <a:pt x="349" y="99"/>
                      <a:pt x="344" y="104"/>
                      <a:pt x="340" y="109"/>
                    </a:cubicBezTo>
                    <a:lnTo>
                      <a:pt x="319" y="136"/>
                    </a:lnTo>
                    <a:lnTo>
                      <a:pt x="300" y="107"/>
                    </a:lnTo>
                    <a:cubicBezTo>
                      <a:pt x="299" y="105"/>
                      <a:pt x="298" y="104"/>
                      <a:pt x="297" y="103"/>
                    </a:cubicBezTo>
                    <a:cubicBezTo>
                      <a:pt x="290" y="92"/>
                      <a:pt x="278" y="86"/>
                      <a:pt x="266" y="84"/>
                    </a:cubicBezTo>
                    <a:cubicBezTo>
                      <a:pt x="252" y="83"/>
                      <a:pt x="239" y="87"/>
                      <a:pt x="228" y="95"/>
                    </a:cubicBezTo>
                    <a:cubicBezTo>
                      <a:pt x="220" y="103"/>
                      <a:pt x="213" y="111"/>
                      <a:pt x="207" y="121"/>
                    </a:cubicBezTo>
                    <a:lnTo>
                      <a:pt x="184" y="166"/>
                    </a:lnTo>
                    <a:lnTo>
                      <a:pt x="163" y="120"/>
                    </a:lnTo>
                    <a:cubicBezTo>
                      <a:pt x="160" y="114"/>
                      <a:pt x="157" y="107"/>
                      <a:pt x="153" y="103"/>
                    </a:cubicBezTo>
                    <a:cubicBezTo>
                      <a:pt x="146" y="92"/>
                      <a:pt x="134" y="86"/>
                      <a:pt x="121" y="84"/>
                    </a:cubicBezTo>
                    <a:cubicBezTo>
                      <a:pt x="108" y="83"/>
                      <a:pt x="94" y="87"/>
                      <a:pt x="84" y="95"/>
                    </a:cubicBezTo>
                    <a:cubicBezTo>
                      <a:pt x="66" y="110"/>
                      <a:pt x="56" y="132"/>
                      <a:pt x="52" y="158"/>
                    </a:cubicBezTo>
                    <a:cubicBezTo>
                      <a:pt x="49" y="187"/>
                      <a:pt x="49" y="229"/>
                      <a:pt x="52" y="270"/>
                    </a:cubicBezTo>
                    <a:cubicBezTo>
                      <a:pt x="53" y="282"/>
                      <a:pt x="78" y="572"/>
                      <a:pt x="353" y="669"/>
                    </a:cubicBezTo>
                    <a:lnTo>
                      <a:pt x="364" y="674"/>
                    </a:lnTo>
                    <a:lnTo>
                      <a:pt x="936" y="2348"/>
                    </a:lnTo>
                    <a:cubicBezTo>
                      <a:pt x="1004" y="2547"/>
                      <a:pt x="1153" y="2700"/>
                      <a:pt x="1335" y="2758"/>
                    </a:cubicBezTo>
                    <a:cubicBezTo>
                      <a:pt x="1451" y="2795"/>
                      <a:pt x="1536" y="2992"/>
                      <a:pt x="1599" y="3135"/>
                    </a:cubicBezTo>
                    <a:cubicBezTo>
                      <a:pt x="1616" y="3173"/>
                      <a:pt x="1630" y="3206"/>
                      <a:pt x="1643" y="3232"/>
                    </a:cubicBezTo>
                    <a:cubicBezTo>
                      <a:pt x="1670" y="3286"/>
                      <a:pt x="1700" y="3338"/>
                      <a:pt x="1730" y="3389"/>
                    </a:cubicBezTo>
                    <a:cubicBezTo>
                      <a:pt x="1793" y="3500"/>
                      <a:pt x="1859" y="3615"/>
                      <a:pt x="1896" y="3748"/>
                    </a:cubicBezTo>
                    <a:lnTo>
                      <a:pt x="1898" y="3756"/>
                    </a:lnTo>
                    <a:lnTo>
                      <a:pt x="1896" y="3761"/>
                    </a:lnTo>
                    <a:cubicBezTo>
                      <a:pt x="1905" y="3786"/>
                      <a:pt x="1913" y="3810"/>
                      <a:pt x="1921" y="3837"/>
                    </a:cubicBezTo>
                    <a:cubicBezTo>
                      <a:pt x="1929" y="3868"/>
                      <a:pt x="1938" y="3897"/>
                      <a:pt x="1947" y="3925"/>
                    </a:cubicBezTo>
                    <a:cubicBezTo>
                      <a:pt x="2008" y="4125"/>
                      <a:pt x="2101" y="4427"/>
                      <a:pt x="2371" y="4607"/>
                    </a:cubicBezTo>
                    <a:lnTo>
                      <a:pt x="2381" y="4613"/>
                    </a:lnTo>
                    <a:lnTo>
                      <a:pt x="2382" y="4625"/>
                    </a:lnTo>
                    <a:cubicBezTo>
                      <a:pt x="2388" y="4679"/>
                      <a:pt x="2397" y="4731"/>
                      <a:pt x="2410" y="4777"/>
                    </a:cubicBezTo>
                    <a:cubicBezTo>
                      <a:pt x="2429" y="4851"/>
                      <a:pt x="2454" y="4968"/>
                      <a:pt x="2483" y="5104"/>
                    </a:cubicBezTo>
                    <a:cubicBezTo>
                      <a:pt x="2582" y="5565"/>
                      <a:pt x="2747" y="6337"/>
                      <a:pt x="2915" y="6512"/>
                    </a:cubicBezTo>
                    <a:lnTo>
                      <a:pt x="2930" y="6527"/>
                    </a:lnTo>
                    <a:lnTo>
                      <a:pt x="2917" y="6544"/>
                    </a:lnTo>
                    <a:cubicBezTo>
                      <a:pt x="2914" y="6549"/>
                      <a:pt x="2545" y="7046"/>
                      <a:pt x="2327" y="7888"/>
                    </a:cubicBezTo>
                    <a:close/>
                    <a:moveTo>
                      <a:pt x="3751" y="8243"/>
                    </a:moveTo>
                    <a:lnTo>
                      <a:pt x="3731" y="8242"/>
                    </a:lnTo>
                    <a:cubicBezTo>
                      <a:pt x="3278" y="8229"/>
                      <a:pt x="2806" y="8126"/>
                      <a:pt x="2289" y="7926"/>
                    </a:cubicBezTo>
                    <a:lnTo>
                      <a:pt x="2268" y="7918"/>
                    </a:lnTo>
                    <a:lnTo>
                      <a:pt x="2273" y="7897"/>
                    </a:lnTo>
                    <a:cubicBezTo>
                      <a:pt x="2471" y="7118"/>
                      <a:pt x="2799" y="6625"/>
                      <a:pt x="2866" y="6531"/>
                    </a:cubicBezTo>
                    <a:cubicBezTo>
                      <a:pt x="2694" y="6323"/>
                      <a:pt x="2538" y="5598"/>
                      <a:pt x="2434" y="5114"/>
                    </a:cubicBezTo>
                    <a:cubicBezTo>
                      <a:pt x="2405" y="4979"/>
                      <a:pt x="2380" y="4862"/>
                      <a:pt x="2362" y="4789"/>
                    </a:cubicBezTo>
                    <a:cubicBezTo>
                      <a:pt x="2350" y="4744"/>
                      <a:pt x="2341" y="4694"/>
                      <a:pt x="2334" y="4642"/>
                    </a:cubicBezTo>
                    <a:cubicBezTo>
                      <a:pt x="2057" y="4452"/>
                      <a:pt x="1963" y="4144"/>
                      <a:pt x="1900" y="3941"/>
                    </a:cubicBezTo>
                    <a:cubicBezTo>
                      <a:pt x="1891" y="3912"/>
                      <a:pt x="1881" y="3882"/>
                      <a:pt x="1873" y="3850"/>
                    </a:cubicBezTo>
                    <a:cubicBezTo>
                      <a:pt x="1865" y="3824"/>
                      <a:pt x="1857" y="3800"/>
                      <a:pt x="1849" y="3777"/>
                    </a:cubicBezTo>
                    <a:cubicBezTo>
                      <a:pt x="1846" y="3770"/>
                      <a:pt x="1845" y="3762"/>
                      <a:pt x="1846" y="3755"/>
                    </a:cubicBezTo>
                    <a:cubicBezTo>
                      <a:pt x="1811" y="3631"/>
                      <a:pt x="1750" y="3525"/>
                      <a:pt x="1686" y="3414"/>
                    </a:cubicBezTo>
                    <a:cubicBezTo>
                      <a:pt x="1657" y="3363"/>
                      <a:pt x="1626" y="3310"/>
                      <a:pt x="1599" y="3254"/>
                    </a:cubicBezTo>
                    <a:cubicBezTo>
                      <a:pt x="1585" y="3228"/>
                      <a:pt x="1570" y="3194"/>
                      <a:pt x="1553" y="3154"/>
                    </a:cubicBezTo>
                    <a:cubicBezTo>
                      <a:pt x="1498" y="3028"/>
                      <a:pt x="1415" y="2835"/>
                      <a:pt x="1320" y="2806"/>
                    </a:cubicBezTo>
                    <a:cubicBezTo>
                      <a:pt x="1122" y="2743"/>
                      <a:pt x="962" y="2577"/>
                      <a:pt x="888" y="2364"/>
                    </a:cubicBezTo>
                    <a:lnTo>
                      <a:pt x="325" y="712"/>
                    </a:lnTo>
                    <a:cubicBezTo>
                      <a:pt x="30" y="600"/>
                      <a:pt x="3" y="277"/>
                      <a:pt x="3" y="274"/>
                    </a:cubicBezTo>
                    <a:cubicBezTo>
                      <a:pt x="-1" y="229"/>
                      <a:pt x="-1" y="184"/>
                      <a:pt x="3" y="152"/>
                    </a:cubicBezTo>
                    <a:cubicBezTo>
                      <a:pt x="8" y="114"/>
                      <a:pt x="25" y="81"/>
                      <a:pt x="52" y="57"/>
                    </a:cubicBezTo>
                    <a:cubicBezTo>
                      <a:pt x="73" y="40"/>
                      <a:pt x="100" y="31"/>
                      <a:pt x="127" y="35"/>
                    </a:cubicBezTo>
                    <a:cubicBezTo>
                      <a:pt x="151" y="38"/>
                      <a:pt x="172" y="49"/>
                      <a:pt x="187" y="66"/>
                    </a:cubicBezTo>
                    <a:cubicBezTo>
                      <a:pt x="190" y="63"/>
                      <a:pt x="193" y="60"/>
                      <a:pt x="196" y="57"/>
                    </a:cubicBezTo>
                    <a:cubicBezTo>
                      <a:pt x="217" y="40"/>
                      <a:pt x="244" y="31"/>
                      <a:pt x="271" y="35"/>
                    </a:cubicBezTo>
                    <a:cubicBezTo>
                      <a:pt x="290" y="37"/>
                      <a:pt x="308" y="44"/>
                      <a:pt x="322" y="57"/>
                    </a:cubicBezTo>
                    <a:cubicBezTo>
                      <a:pt x="342" y="40"/>
                      <a:pt x="369" y="31"/>
                      <a:pt x="396" y="35"/>
                    </a:cubicBezTo>
                    <a:cubicBezTo>
                      <a:pt x="409" y="36"/>
                      <a:pt x="421" y="40"/>
                      <a:pt x="432" y="46"/>
                    </a:cubicBezTo>
                    <a:lnTo>
                      <a:pt x="432" y="45"/>
                    </a:lnTo>
                    <a:cubicBezTo>
                      <a:pt x="443" y="23"/>
                      <a:pt x="470" y="-3"/>
                      <a:pt x="538" y="0"/>
                    </a:cubicBezTo>
                    <a:cubicBezTo>
                      <a:pt x="623" y="3"/>
                      <a:pt x="744" y="52"/>
                      <a:pt x="765" y="105"/>
                    </a:cubicBezTo>
                    <a:cubicBezTo>
                      <a:pt x="778" y="139"/>
                      <a:pt x="800" y="208"/>
                      <a:pt x="815" y="260"/>
                    </a:cubicBezTo>
                    <a:cubicBezTo>
                      <a:pt x="833" y="318"/>
                      <a:pt x="827" y="380"/>
                      <a:pt x="799" y="433"/>
                    </a:cubicBezTo>
                    <a:lnTo>
                      <a:pt x="708" y="602"/>
                    </a:lnTo>
                    <a:lnTo>
                      <a:pt x="902" y="966"/>
                    </a:lnTo>
                    <a:cubicBezTo>
                      <a:pt x="944" y="1047"/>
                      <a:pt x="999" y="1122"/>
                      <a:pt x="1062" y="1187"/>
                    </a:cubicBezTo>
                    <a:cubicBezTo>
                      <a:pt x="1652" y="1795"/>
                      <a:pt x="1869" y="2344"/>
                      <a:pt x="1921" y="2498"/>
                    </a:cubicBezTo>
                    <a:cubicBezTo>
                      <a:pt x="1930" y="2525"/>
                      <a:pt x="1947" y="2548"/>
                      <a:pt x="1969" y="2564"/>
                    </a:cubicBezTo>
                    <a:cubicBezTo>
                      <a:pt x="2165" y="2707"/>
                      <a:pt x="2349" y="2914"/>
                      <a:pt x="2514" y="3180"/>
                    </a:cubicBezTo>
                    <a:cubicBezTo>
                      <a:pt x="2525" y="3195"/>
                      <a:pt x="2536" y="3211"/>
                      <a:pt x="2547" y="3225"/>
                    </a:cubicBezTo>
                    <a:cubicBezTo>
                      <a:pt x="2557" y="3242"/>
                      <a:pt x="2774" y="3598"/>
                      <a:pt x="2850" y="3755"/>
                    </a:cubicBezTo>
                    <a:cubicBezTo>
                      <a:pt x="3053" y="3761"/>
                      <a:pt x="3245" y="3871"/>
                      <a:pt x="3358" y="3950"/>
                    </a:cubicBezTo>
                    <a:cubicBezTo>
                      <a:pt x="3343" y="3903"/>
                      <a:pt x="3335" y="3853"/>
                      <a:pt x="3335" y="3804"/>
                    </a:cubicBezTo>
                    <a:lnTo>
                      <a:pt x="3335" y="3510"/>
                    </a:lnTo>
                    <a:cubicBezTo>
                      <a:pt x="3303" y="3438"/>
                      <a:pt x="3223" y="3215"/>
                      <a:pt x="3362" y="2978"/>
                    </a:cubicBezTo>
                    <a:cubicBezTo>
                      <a:pt x="3510" y="2725"/>
                      <a:pt x="3758" y="2715"/>
                      <a:pt x="3807" y="2716"/>
                    </a:cubicBezTo>
                    <a:cubicBezTo>
                      <a:pt x="3814" y="2716"/>
                      <a:pt x="3821" y="2716"/>
                      <a:pt x="3828" y="2715"/>
                    </a:cubicBezTo>
                    <a:cubicBezTo>
                      <a:pt x="3832" y="2715"/>
                      <a:pt x="3837" y="2714"/>
                      <a:pt x="3841" y="2714"/>
                    </a:cubicBezTo>
                    <a:cubicBezTo>
                      <a:pt x="4011" y="2707"/>
                      <a:pt x="4162" y="2771"/>
                      <a:pt x="4265" y="2894"/>
                    </a:cubicBezTo>
                    <a:cubicBezTo>
                      <a:pt x="4377" y="3028"/>
                      <a:pt x="4418" y="3218"/>
                      <a:pt x="4377" y="3403"/>
                    </a:cubicBezTo>
                    <a:cubicBezTo>
                      <a:pt x="4367" y="3445"/>
                      <a:pt x="4350" y="3485"/>
                      <a:pt x="4325" y="3523"/>
                    </a:cubicBezTo>
                    <a:cubicBezTo>
                      <a:pt x="4324" y="3553"/>
                      <a:pt x="4321" y="3708"/>
                      <a:pt x="4320" y="3804"/>
                    </a:cubicBezTo>
                    <a:cubicBezTo>
                      <a:pt x="4320" y="3863"/>
                      <a:pt x="4309" y="3922"/>
                      <a:pt x="4288" y="3977"/>
                    </a:cubicBezTo>
                    <a:cubicBezTo>
                      <a:pt x="4391" y="3899"/>
                      <a:pt x="4604" y="3763"/>
                      <a:pt x="4833" y="3755"/>
                    </a:cubicBezTo>
                    <a:cubicBezTo>
                      <a:pt x="4882" y="3652"/>
                      <a:pt x="4935" y="3552"/>
                      <a:pt x="4991" y="3456"/>
                    </a:cubicBezTo>
                    <a:cubicBezTo>
                      <a:pt x="5143" y="3186"/>
                      <a:pt x="5395" y="2817"/>
                      <a:pt x="5733" y="2594"/>
                    </a:cubicBezTo>
                    <a:cubicBezTo>
                      <a:pt x="5756" y="2579"/>
                      <a:pt x="5773" y="2557"/>
                      <a:pt x="5784" y="2530"/>
                    </a:cubicBezTo>
                    <a:cubicBezTo>
                      <a:pt x="5844" y="2379"/>
                      <a:pt x="6085" y="1840"/>
                      <a:pt x="6702" y="1261"/>
                    </a:cubicBezTo>
                    <a:cubicBezTo>
                      <a:pt x="6769" y="1198"/>
                      <a:pt x="6826" y="1126"/>
                      <a:pt x="6874" y="1047"/>
                    </a:cubicBezTo>
                    <a:lnTo>
                      <a:pt x="7142" y="592"/>
                    </a:lnTo>
                    <a:cubicBezTo>
                      <a:pt x="7131" y="574"/>
                      <a:pt x="7110" y="537"/>
                      <a:pt x="7091" y="491"/>
                    </a:cubicBezTo>
                    <a:lnTo>
                      <a:pt x="7067" y="448"/>
                    </a:lnTo>
                    <a:cubicBezTo>
                      <a:pt x="7040" y="395"/>
                      <a:pt x="7034" y="334"/>
                      <a:pt x="7052" y="276"/>
                    </a:cubicBezTo>
                    <a:cubicBezTo>
                      <a:pt x="7075" y="200"/>
                      <a:pt x="7092" y="147"/>
                      <a:pt x="7102" y="121"/>
                    </a:cubicBezTo>
                    <a:cubicBezTo>
                      <a:pt x="7123" y="68"/>
                      <a:pt x="7244" y="19"/>
                      <a:pt x="7329" y="15"/>
                    </a:cubicBezTo>
                    <a:cubicBezTo>
                      <a:pt x="7390" y="13"/>
                      <a:pt x="7419" y="35"/>
                      <a:pt x="7431" y="55"/>
                    </a:cubicBezTo>
                    <a:cubicBezTo>
                      <a:pt x="7446" y="41"/>
                      <a:pt x="7465" y="33"/>
                      <a:pt x="7486" y="30"/>
                    </a:cubicBezTo>
                    <a:cubicBezTo>
                      <a:pt x="7512" y="27"/>
                      <a:pt x="7539" y="35"/>
                      <a:pt x="7560" y="52"/>
                    </a:cubicBezTo>
                    <a:cubicBezTo>
                      <a:pt x="7574" y="40"/>
                      <a:pt x="7591" y="33"/>
                      <a:pt x="7610" y="30"/>
                    </a:cubicBezTo>
                    <a:cubicBezTo>
                      <a:pt x="7638" y="27"/>
                      <a:pt x="7664" y="36"/>
                      <a:pt x="7685" y="53"/>
                    </a:cubicBezTo>
                    <a:cubicBezTo>
                      <a:pt x="7688" y="55"/>
                      <a:pt x="7691" y="58"/>
                      <a:pt x="7694" y="62"/>
                    </a:cubicBezTo>
                    <a:cubicBezTo>
                      <a:pt x="7709" y="44"/>
                      <a:pt x="7730" y="34"/>
                      <a:pt x="7754" y="30"/>
                    </a:cubicBezTo>
                    <a:cubicBezTo>
                      <a:pt x="7781" y="27"/>
                      <a:pt x="7809" y="36"/>
                      <a:pt x="7829" y="53"/>
                    </a:cubicBezTo>
                    <a:cubicBezTo>
                      <a:pt x="7857" y="76"/>
                      <a:pt x="7874" y="109"/>
                      <a:pt x="7879" y="148"/>
                    </a:cubicBezTo>
                    <a:cubicBezTo>
                      <a:pt x="7887" y="219"/>
                      <a:pt x="7879" y="377"/>
                      <a:pt x="7833" y="448"/>
                    </a:cubicBezTo>
                    <a:cubicBezTo>
                      <a:pt x="7798" y="537"/>
                      <a:pt x="7697" y="743"/>
                      <a:pt x="7461" y="820"/>
                    </a:cubicBezTo>
                    <a:lnTo>
                      <a:pt x="6822" y="2444"/>
                    </a:lnTo>
                    <a:cubicBezTo>
                      <a:pt x="6739" y="2654"/>
                      <a:pt x="6570" y="2811"/>
                      <a:pt x="6371" y="2865"/>
                    </a:cubicBezTo>
                    <a:cubicBezTo>
                      <a:pt x="6275" y="2891"/>
                      <a:pt x="6182" y="3078"/>
                      <a:pt x="6121" y="3202"/>
                    </a:cubicBezTo>
                    <a:cubicBezTo>
                      <a:pt x="6102" y="3241"/>
                      <a:pt x="6087" y="3275"/>
                      <a:pt x="6071" y="3300"/>
                    </a:cubicBezTo>
                    <a:cubicBezTo>
                      <a:pt x="6058" y="3324"/>
                      <a:pt x="6044" y="3348"/>
                      <a:pt x="6031" y="3372"/>
                    </a:cubicBezTo>
                    <a:cubicBezTo>
                      <a:pt x="5950" y="3513"/>
                      <a:pt x="5866" y="3659"/>
                      <a:pt x="5814" y="3811"/>
                    </a:cubicBezTo>
                    <a:cubicBezTo>
                      <a:pt x="5809" y="3828"/>
                      <a:pt x="5805" y="3845"/>
                      <a:pt x="5800" y="3861"/>
                    </a:cubicBezTo>
                    <a:lnTo>
                      <a:pt x="5799" y="3863"/>
                    </a:lnTo>
                    <a:cubicBezTo>
                      <a:pt x="5799" y="3863"/>
                      <a:pt x="5794" y="3884"/>
                      <a:pt x="5791" y="3892"/>
                    </a:cubicBezTo>
                    <a:cubicBezTo>
                      <a:pt x="5785" y="3910"/>
                      <a:pt x="5779" y="3928"/>
                      <a:pt x="5774" y="3948"/>
                    </a:cubicBezTo>
                    <a:cubicBezTo>
                      <a:pt x="5709" y="4163"/>
                      <a:pt x="5620" y="4456"/>
                      <a:pt x="5349" y="4642"/>
                    </a:cubicBezTo>
                    <a:cubicBezTo>
                      <a:pt x="5343" y="4694"/>
                      <a:pt x="5334" y="4744"/>
                      <a:pt x="5323" y="4789"/>
                    </a:cubicBezTo>
                    <a:cubicBezTo>
                      <a:pt x="5302" y="4872"/>
                      <a:pt x="5274" y="5008"/>
                      <a:pt x="5243" y="5166"/>
                    </a:cubicBezTo>
                    <a:cubicBezTo>
                      <a:pt x="5148" y="5647"/>
                      <a:pt x="5018" y="6301"/>
                      <a:pt x="4857" y="6516"/>
                    </a:cubicBezTo>
                    <a:cubicBezTo>
                      <a:pt x="4859" y="6518"/>
                      <a:pt x="4860" y="6520"/>
                      <a:pt x="4861" y="6522"/>
                    </a:cubicBezTo>
                    <a:cubicBezTo>
                      <a:pt x="4866" y="6531"/>
                      <a:pt x="4874" y="6542"/>
                      <a:pt x="4885" y="6559"/>
                    </a:cubicBezTo>
                    <a:cubicBezTo>
                      <a:pt x="4992" y="6715"/>
                      <a:pt x="5263" y="7162"/>
                      <a:pt x="5461" y="7940"/>
                    </a:cubicBezTo>
                    <a:lnTo>
                      <a:pt x="5466" y="7962"/>
                    </a:lnTo>
                    <a:lnTo>
                      <a:pt x="5446" y="7970"/>
                    </a:lnTo>
                    <a:cubicBezTo>
                      <a:pt x="5019" y="8134"/>
                      <a:pt x="4529" y="8226"/>
                      <a:pt x="3989" y="8242"/>
                    </a:cubicBezTo>
                    <a:lnTo>
                      <a:pt x="3969" y="8243"/>
                    </a:lnTo>
                    <a:lnTo>
                      <a:pt x="3860" y="7823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9" name="Freeform: Shape 117">
                <a:extLst>
                  <a:ext uri="{FF2B5EF4-FFF2-40B4-BE49-F238E27FC236}">
                    <a16:creationId xmlns:a16="http://schemas.microsoft.com/office/drawing/2014/main" id="{C9C87CEE-B282-1B46-8E4E-45EC93B007A8}"/>
                  </a:ext>
                </a:extLst>
              </p:cNvPr>
              <p:cNvSpPr/>
              <p:nvPr/>
            </p:nvSpPr>
            <p:spPr>
              <a:xfrm>
                <a:off x="11701555" y="6218684"/>
                <a:ext cx="1163978" cy="15540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5" h="1248">
                    <a:moveTo>
                      <a:pt x="467" y="1248"/>
                    </a:moveTo>
                    <a:cubicBezTo>
                      <a:pt x="209" y="1248"/>
                      <a:pt x="0" y="1039"/>
                      <a:pt x="0" y="781"/>
                    </a:cubicBezTo>
                    <a:lnTo>
                      <a:pt x="0" y="411"/>
                    </a:lnTo>
                    <a:cubicBezTo>
                      <a:pt x="0" y="184"/>
                      <a:pt x="184" y="0"/>
                      <a:pt x="411" y="0"/>
                    </a:cubicBezTo>
                    <a:lnTo>
                      <a:pt x="524" y="0"/>
                    </a:lnTo>
                    <a:cubicBezTo>
                      <a:pt x="750" y="0"/>
                      <a:pt x="935" y="184"/>
                      <a:pt x="935" y="411"/>
                    </a:cubicBezTo>
                    <a:lnTo>
                      <a:pt x="935" y="781"/>
                    </a:lnTo>
                    <a:cubicBezTo>
                      <a:pt x="935" y="1039"/>
                      <a:pt x="725" y="1248"/>
                      <a:pt x="467" y="1248"/>
                    </a:cubicBezTo>
                    <a:close/>
                  </a:path>
                </a:pathLst>
              </a:custGeom>
              <a:solidFill>
                <a:srgbClr val="9E6E4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0" name="Freeform: Shape 182">
                <a:extLst>
                  <a:ext uri="{FF2B5EF4-FFF2-40B4-BE49-F238E27FC236}">
                    <a16:creationId xmlns:a16="http://schemas.microsoft.com/office/drawing/2014/main" id="{408A0B6D-E184-2A46-8197-1DBDEFAB8417}"/>
                  </a:ext>
                </a:extLst>
              </p:cNvPr>
              <p:cNvSpPr/>
              <p:nvPr/>
            </p:nvSpPr>
            <p:spPr>
              <a:xfrm>
                <a:off x="11692522" y="6731997"/>
                <a:ext cx="1179905" cy="931067"/>
              </a:xfrm>
              <a:custGeom>
                <a:avLst/>
                <a:gdLst>
                  <a:gd name="connsiteX0" fmla="*/ 538598 w 1179905"/>
                  <a:gd name="connsiteY0" fmla="*/ 747871 h 931067"/>
                  <a:gd name="connsiteX1" fmla="*/ 667136 w 1179905"/>
                  <a:gd name="connsiteY1" fmla="*/ 747871 h 931067"/>
                  <a:gd name="connsiteX2" fmla="*/ 678259 w 1179905"/>
                  <a:gd name="connsiteY2" fmla="*/ 758428 h 931067"/>
                  <a:gd name="connsiteX3" fmla="*/ 667136 w 1179905"/>
                  <a:gd name="connsiteY3" fmla="*/ 767811 h 931067"/>
                  <a:gd name="connsiteX4" fmla="*/ 538598 w 1179905"/>
                  <a:gd name="connsiteY4" fmla="*/ 767811 h 931067"/>
                  <a:gd name="connsiteX5" fmla="*/ 528711 w 1179905"/>
                  <a:gd name="connsiteY5" fmla="*/ 758428 h 931067"/>
                  <a:gd name="connsiteX6" fmla="*/ 538598 w 1179905"/>
                  <a:gd name="connsiteY6" fmla="*/ 747871 h 931067"/>
                  <a:gd name="connsiteX7" fmla="*/ 468849 w 1179905"/>
                  <a:gd name="connsiteY7" fmla="*/ 690545 h 931067"/>
                  <a:gd name="connsiteX8" fmla="*/ 740613 w 1179905"/>
                  <a:gd name="connsiteY8" fmla="*/ 690545 h 931067"/>
                  <a:gd name="connsiteX9" fmla="*/ 750540 w 1179905"/>
                  <a:gd name="connsiteY9" fmla="*/ 699928 h 931067"/>
                  <a:gd name="connsiteX10" fmla="*/ 740613 w 1179905"/>
                  <a:gd name="connsiteY10" fmla="*/ 710485 h 931067"/>
                  <a:gd name="connsiteX11" fmla="*/ 468849 w 1179905"/>
                  <a:gd name="connsiteY11" fmla="*/ 710485 h 931067"/>
                  <a:gd name="connsiteX12" fmla="*/ 458922 w 1179905"/>
                  <a:gd name="connsiteY12" fmla="*/ 699928 h 931067"/>
                  <a:gd name="connsiteX13" fmla="*/ 468849 w 1179905"/>
                  <a:gd name="connsiteY13" fmla="*/ 690545 h 931067"/>
                  <a:gd name="connsiteX14" fmla="*/ 668356 w 1179905"/>
                  <a:gd name="connsiteY14" fmla="*/ 431329 h 931067"/>
                  <a:gd name="connsiteX15" fmla="*/ 677013 w 1179905"/>
                  <a:gd name="connsiteY15" fmla="*/ 442391 h 931067"/>
                  <a:gd name="connsiteX16" fmla="*/ 596631 w 1179905"/>
                  <a:gd name="connsiteY16" fmla="*/ 521058 h 931067"/>
                  <a:gd name="connsiteX17" fmla="*/ 591684 w 1179905"/>
                  <a:gd name="connsiteY17" fmla="*/ 521058 h 931067"/>
                  <a:gd name="connsiteX18" fmla="*/ 516249 w 1179905"/>
                  <a:gd name="connsiteY18" fmla="*/ 446079 h 931067"/>
                  <a:gd name="connsiteX19" fmla="*/ 524906 w 1179905"/>
                  <a:gd name="connsiteY19" fmla="*/ 433787 h 931067"/>
                  <a:gd name="connsiteX20" fmla="*/ 537272 w 1179905"/>
                  <a:gd name="connsiteY20" fmla="*/ 442391 h 931067"/>
                  <a:gd name="connsiteX21" fmla="*/ 592921 w 1179905"/>
                  <a:gd name="connsiteY21" fmla="*/ 500162 h 931067"/>
                  <a:gd name="connsiteX22" fmla="*/ 657227 w 1179905"/>
                  <a:gd name="connsiteY22" fmla="*/ 438704 h 931067"/>
                  <a:gd name="connsiteX23" fmla="*/ 668356 w 1179905"/>
                  <a:gd name="connsiteY23" fmla="*/ 431329 h 931067"/>
                  <a:gd name="connsiteX24" fmla="*/ 12706 w 1179905"/>
                  <a:gd name="connsiteY24" fmla="*/ 415128 h 931067"/>
                  <a:gd name="connsiteX25" fmla="*/ 165177 w 1179905"/>
                  <a:gd name="connsiteY25" fmla="*/ 452421 h 931067"/>
                  <a:gd name="connsiteX26" fmla="*/ 225917 w 1179905"/>
                  <a:gd name="connsiteY26" fmla="*/ 523279 h 931067"/>
                  <a:gd name="connsiteX27" fmla="*/ 233355 w 1179905"/>
                  <a:gd name="connsiteY27" fmla="*/ 902432 h 931067"/>
                  <a:gd name="connsiteX28" fmla="*/ 223438 w 1179905"/>
                  <a:gd name="connsiteY28" fmla="*/ 913620 h 931067"/>
                  <a:gd name="connsiteX29" fmla="*/ 212282 w 1179905"/>
                  <a:gd name="connsiteY29" fmla="*/ 903675 h 931067"/>
                  <a:gd name="connsiteX30" fmla="*/ 206084 w 1179905"/>
                  <a:gd name="connsiteY30" fmla="*/ 523279 h 931067"/>
                  <a:gd name="connsiteX31" fmla="*/ 158979 w 1179905"/>
                  <a:gd name="connsiteY31" fmla="*/ 472311 h 931067"/>
                  <a:gd name="connsiteX32" fmla="*/ 7748 w 1179905"/>
                  <a:gd name="connsiteY32" fmla="*/ 435018 h 931067"/>
                  <a:gd name="connsiteX33" fmla="*/ 310 w 1179905"/>
                  <a:gd name="connsiteY33" fmla="*/ 422586 h 931067"/>
                  <a:gd name="connsiteX34" fmla="*/ 12706 w 1179905"/>
                  <a:gd name="connsiteY34" fmla="*/ 415128 h 931067"/>
                  <a:gd name="connsiteX35" fmla="*/ 1166845 w 1179905"/>
                  <a:gd name="connsiteY35" fmla="*/ 393942 h 931067"/>
                  <a:gd name="connsiteX36" fmla="*/ 1179246 w 1179905"/>
                  <a:gd name="connsiteY36" fmla="*/ 401402 h 931067"/>
                  <a:gd name="connsiteX37" fmla="*/ 1171805 w 1179905"/>
                  <a:gd name="connsiteY37" fmla="*/ 413835 h 931067"/>
                  <a:gd name="connsiteX38" fmla="*/ 1006869 w 1179905"/>
                  <a:gd name="connsiteY38" fmla="*/ 454866 h 931067"/>
                  <a:gd name="connsiteX39" fmla="*/ 956024 w 1179905"/>
                  <a:gd name="connsiteY39" fmla="*/ 510816 h 931067"/>
                  <a:gd name="connsiteX40" fmla="*/ 948583 w 1179905"/>
                  <a:gd name="connsiteY40" fmla="*/ 921120 h 931067"/>
                  <a:gd name="connsiteX41" fmla="*/ 938662 w 1179905"/>
                  <a:gd name="connsiteY41" fmla="*/ 931067 h 931067"/>
                  <a:gd name="connsiteX42" fmla="*/ 927501 w 1179905"/>
                  <a:gd name="connsiteY42" fmla="*/ 921120 h 931067"/>
                  <a:gd name="connsiteX43" fmla="*/ 936182 w 1179905"/>
                  <a:gd name="connsiteY43" fmla="*/ 509573 h 931067"/>
                  <a:gd name="connsiteX44" fmla="*/ 1001908 w 1179905"/>
                  <a:gd name="connsiteY44" fmla="*/ 434972 h 931067"/>
                  <a:gd name="connsiteX45" fmla="*/ 923601 w 1179905"/>
                  <a:gd name="connsiteY45" fmla="*/ 296694 h 931067"/>
                  <a:gd name="connsiteX46" fmla="*/ 1008647 w 1179905"/>
                  <a:gd name="connsiteY46" fmla="*/ 309946 h 931067"/>
                  <a:gd name="connsiteX47" fmla="*/ 1020972 w 1179905"/>
                  <a:gd name="connsiteY47" fmla="*/ 319584 h 931067"/>
                  <a:gd name="connsiteX48" fmla="*/ 1012344 w 1179905"/>
                  <a:gd name="connsiteY48" fmla="*/ 330426 h 931067"/>
                  <a:gd name="connsiteX49" fmla="*/ 988926 w 1179905"/>
                  <a:gd name="connsiteY49" fmla="*/ 331631 h 931067"/>
                  <a:gd name="connsiteX50" fmla="*/ 913741 w 1179905"/>
                  <a:gd name="connsiteY50" fmla="*/ 314765 h 931067"/>
                  <a:gd name="connsiteX51" fmla="*/ 910044 w 1179905"/>
                  <a:gd name="connsiteY51" fmla="*/ 301513 h 931067"/>
                  <a:gd name="connsiteX52" fmla="*/ 923601 w 1179905"/>
                  <a:gd name="connsiteY52" fmla="*/ 296694 h 931067"/>
                  <a:gd name="connsiteX53" fmla="*/ 245980 w 1179905"/>
                  <a:gd name="connsiteY53" fmla="*/ 296694 h 931067"/>
                  <a:gd name="connsiteX54" fmla="*/ 259539 w 1179905"/>
                  <a:gd name="connsiteY54" fmla="*/ 301513 h 931067"/>
                  <a:gd name="connsiteX55" fmla="*/ 254609 w 1179905"/>
                  <a:gd name="connsiteY55" fmla="*/ 314765 h 931067"/>
                  <a:gd name="connsiteX56" fmla="*/ 179415 w 1179905"/>
                  <a:gd name="connsiteY56" fmla="*/ 331631 h 931067"/>
                  <a:gd name="connsiteX57" fmla="*/ 155994 w 1179905"/>
                  <a:gd name="connsiteY57" fmla="*/ 330426 h 931067"/>
                  <a:gd name="connsiteX58" fmla="*/ 147365 w 1179905"/>
                  <a:gd name="connsiteY58" fmla="*/ 319584 h 931067"/>
                  <a:gd name="connsiteX59" fmla="*/ 159692 w 1179905"/>
                  <a:gd name="connsiteY59" fmla="*/ 309946 h 931067"/>
                  <a:gd name="connsiteX60" fmla="*/ 245980 w 1179905"/>
                  <a:gd name="connsiteY60" fmla="*/ 296694 h 931067"/>
                  <a:gd name="connsiteX61" fmla="*/ 761703 w 1179905"/>
                  <a:gd name="connsiteY61" fmla="*/ 228194 h 931067"/>
                  <a:gd name="connsiteX62" fmla="*/ 949996 w 1179905"/>
                  <a:gd name="connsiteY62" fmla="*/ 228194 h 931067"/>
                  <a:gd name="connsiteX63" fmla="*/ 959906 w 1179905"/>
                  <a:gd name="connsiteY63" fmla="*/ 237577 h 931067"/>
                  <a:gd name="connsiteX64" fmla="*/ 949996 w 1179905"/>
                  <a:gd name="connsiteY64" fmla="*/ 248134 h 931067"/>
                  <a:gd name="connsiteX65" fmla="*/ 761703 w 1179905"/>
                  <a:gd name="connsiteY65" fmla="*/ 248134 h 931067"/>
                  <a:gd name="connsiteX66" fmla="*/ 753032 w 1179905"/>
                  <a:gd name="connsiteY66" fmla="*/ 237577 h 931067"/>
                  <a:gd name="connsiteX67" fmla="*/ 761703 w 1179905"/>
                  <a:gd name="connsiteY67" fmla="*/ 228194 h 931067"/>
                  <a:gd name="connsiteX68" fmla="*/ 217087 w 1179905"/>
                  <a:gd name="connsiteY68" fmla="*/ 228194 h 931067"/>
                  <a:gd name="connsiteX69" fmla="*/ 404148 w 1179905"/>
                  <a:gd name="connsiteY69" fmla="*/ 228194 h 931067"/>
                  <a:gd name="connsiteX70" fmla="*/ 414058 w 1179905"/>
                  <a:gd name="connsiteY70" fmla="*/ 237577 h 931067"/>
                  <a:gd name="connsiteX71" fmla="*/ 404148 w 1179905"/>
                  <a:gd name="connsiteY71" fmla="*/ 248134 h 931067"/>
                  <a:gd name="connsiteX72" fmla="*/ 217087 w 1179905"/>
                  <a:gd name="connsiteY72" fmla="*/ 248134 h 931067"/>
                  <a:gd name="connsiteX73" fmla="*/ 205938 w 1179905"/>
                  <a:gd name="connsiteY73" fmla="*/ 237577 h 931067"/>
                  <a:gd name="connsiteX74" fmla="*/ 217087 w 1179905"/>
                  <a:gd name="connsiteY74" fmla="*/ 228194 h 931067"/>
                  <a:gd name="connsiteX75" fmla="*/ 640628 w 1179905"/>
                  <a:gd name="connsiteY75" fmla="*/ 133480 h 931067"/>
                  <a:gd name="connsiteX76" fmla="*/ 649162 w 1179905"/>
                  <a:gd name="connsiteY76" fmla="*/ 144538 h 931067"/>
                  <a:gd name="connsiteX77" fmla="*/ 680859 w 1179905"/>
                  <a:gd name="connsiteY77" fmla="*/ 202286 h 931067"/>
                  <a:gd name="connsiteX78" fmla="*/ 682079 w 1179905"/>
                  <a:gd name="connsiteY78" fmla="*/ 217030 h 931067"/>
                  <a:gd name="connsiteX79" fmla="*/ 674764 w 1179905"/>
                  <a:gd name="connsiteY79" fmla="*/ 220716 h 931067"/>
                  <a:gd name="connsiteX80" fmla="*/ 668668 w 1179905"/>
                  <a:gd name="connsiteY80" fmla="*/ 218258 h 931067"/>
                  <a:gd name="connsiteX81" fmla="*/ 629656 w 1179905"/>
                  <a:gd name="connsiteY81" fmla="*/ 143309 h 931067"/>
                  <a:gd name="connsiteX82" fmla="*/ 640628 w 1179905"/>
                  <a:gd name="connsiteY82" fmla="*/ 133480 h 931067"/>
                  <a:gd name="connsiteX83" fmla="*/ 530201 w 1179905"/>
                  <a:gd name="connsiteY83" fmla="*/ 133480 h 931067"/>
                  <a:gd name="connsiteX84" fmla="*/ 541173 w 1179905"/>
                  <a:gd name="connsiteY84" fmla="*/ 143309 h 931067"/>
                  <a:gd name="connsiteX85" fmla="*/ 502161 w 1179905"/>
                  <a:gd name="connsiteY85" fmla="*/ 218258 h 931067"/>
                  <a:gd name="connsiteX86" fmla="*/ 494846 w 1179905"/>
                  <a:gd name="connsiteY86" fmla="*/ 220716 h 931067"/>
                  <a:gd name="connsiteX87" fmla="*/ 487531 w 1179905"/>
                  <a:gd name="connsiteY87" fmla="*/ 217030 h 931067"/>
                  <a:gd name="connsiteX88" fmla="*/ 488750 w 1179905"/>
                  <a:gd name="connsiteY88" fmla="*/ 202286 h 931067"/>
                  <a:gd name="connsiteX89" fmla="*/ 520448 w 1179905"/>
                  <a:gd name="connsiteY89" fmla="*/ 144538 h 931067"/>
                  <a:gd name="connsiteX90" fmla="*/ 530201 w 1179905"/>
                  <a:gd name="connsiteY90" fmla="*/ 133480 h 931067"/>
                  <a:gd name="connsiteX91" fmla="*/ 205852 w 1179905"/>
                  <a:gd name="connsiteY91" fmla="*/ 10104 h 931067"/>
                  <a:gd name="connsiteX92" fmla="*/ 269110 w 1179905"/>
                  <a:gd name="connsiteY92" fmla="*/ 15039 h 931067"/>
                  <a:gd name="connsiteX93" fmla="*/ 329887 w 1179905"/>
                  <a:gd name="connsiteY93" fmla="*/ 27377 h 931067"/>
                  <a:gd name="connsiteX94" fmla="*/ 391904 w 1179905"/>
                  <a:gd name="connsiteY94" fmla="*/ 50818 h 931067"/>
                  <a:gd name="connsiteX95" fmla="*/ 445239 w 1179905"/>
                  <a:gd name="connsiteY95" fmla="*/ 94000 h 931067"/>
                  <a:gd name="connsiteX96" fmla="*/ 442759 w 1179905"/>
                  <a:gd name="connsiteY96" fmla="*/ 127312 h 931067"/>
                  <a:gd name="connsiteX97" fmla="*/ 408029 w 1179905"/>
                  <a:gd name="connsiteY97" fmla="*/ 124844 h 931067"/>
                  <a:gd name="connsiteX98" fmla="*/ 408029 w 1179905"/>
                  <a:gd name="connsiteY98" fmla="*/ 123611 h 931067"/>
                  <a:gd name="connsiteX99" fmla="*/ 406788 w 1179905"/>
                  <a:gd name="connsiteY99" fmla="*/ 123611 h 931067"/>
                  <a:gd name="connsiteX100" fmla="*/ 368338 w 1179905"/>
                  <a:gd name="connsiteY100" fmla="*/ 90299 h 931067"/>
                  <a:gd name="connsiteX101" fmla="*/ 318724 w 1179905"/>
                  <a:gd name="connsiteY101" fmla="*/ 68091 h 931067"/>
                  <a:gd name="connsiteX102" fmla="*/ 262908 w 1179905"/>
                  <a:gd name="connsiteY102" fmla="*/ 53286 h 931067"/>
                  <a:gd name="connsiteX103" fmla="*/ 204612 w 1179905"/>
                  <a:gd name="connsiteY103" fmla="*/ 47117 h 931067"/>
                  <a:gd name="connsiteX104" fmla="*/ 188487 w 1179905"/>
                  <a:gd name="connsiteY104" fmla="*/ 28610 h 931067"/>
                  <a:gd name="connsiteX105" fmla="*/ 205852 w 1179905"/>
                  <a:gd name="connsiteY105" fmla="*/ 10104 h 931067"/>
                  <a:gd name="connsiteX106" fmla="*/ 967480 w 1179905"/>
                  <a:gd name="connsiteY106" fmla="*/ 134 h 931067"/>
                  <a:gd name="connsiteX107" fmla="*/ 987324 w 1179905"/>
                  <a:gd name="connsiteY107" fmla="*/ 16190 h 931067"/>
                  <a:gd name="connsiteX108" fmla="*/ 971201 w 1179905"/>
                  <a:gd name="connsiteY108" fmla="*/ 34717 h 931067"/>
                  <a:gd name="connsiteX109" fmla="*/ 971201 w 1179905"/>
                  <a:gd name="connsiteY109" fmla="*/ 35952 h 931067"/>
                  <a:gd name="connsiteX110" fmla="*/ 914150 w 1179905"/>
                  <a:gd name="connsiteY110" fmla="*/ 45832 h 931067"/>
                  <a:gd name="connsiteX111" fmla="*/ 859579 w 1179905"/>
                  <a:gd name="connsiteY111" fmla="*/ 64359 h 931067"/>
                  <a:gd name="connsiteX112" fmla="*/ 809970 w 1179905"/>
                  <a:gd name="connsiteY112" fmla="*/ 91531 h 931067"/>
                  <a:gd name="connsiteX113" fmla="*/ 774003 w 1179905"/>
                  <a:gd name="connsiteY113" fmla="*/ 126114 h 931067"/>
                  <a:gd name="connsiteX114" fmla="*/ 740516 w 1179905"/>
                  <a:gd name="connsiteY114" fmla="*/ 134759 h 931067"/>
                  <a:gd name="connsiteX115" fmla="*/ 733075 w 1179905"/>
                  <a:gd name="connsiteY115" fmla="*/ 100177 h 931067"/>
                  <a:gd name="connsiteX116" fmla="*/ 734315 w 1179905"/>
                  <a:gd name="connsiteY116" fmla="*/ 100177 h 931067"/>
                  <a:gd name="connsiteX117" fmla="*/ 785165 w 1179905"/>
                  <a:gd name="connsiteY117" fmla="*/ 53243 h 931067"/>
                  <a:gd name="connsiteX118" fmla="*/ 844696 w 1179905"/>
                  <a:gd name="connsiteY118" fmla="*/ 24836 h 931067"/>
                  <a:gd name="connsiteX119" fmla="*/ 904228 w 1179905"/>
                  <a:gd name="connsiteY119" fmla="*/ 8779 h 931067"/>
                  <a:gd name="connsiteX120" fmla="*/ 967480 w 1179905"/>
                  <a:gd name="connsiteY120" fmla="*/ 134 h 931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179905" h="931067">
                    <a:moveTo>
                      <a:pt x="538598" y="747871"/>
                    </a:moveTo>
                    <a:lnTo>
                      <a:pt x="667136" y="747871"/>
                    </a:lnTo>
                    <a:cubicBezTo>
                      <a:pt x="673315" y="747871"/>
                      <a:pt x="678259" y="752563"/>
                      <a:pt x="678259" y="758428"/>
                    </a:cubicBezTo>
                    <a:cubicBezTo>
                      <a:pt x="678259" y="763119"/>
                      <a:pt x="673315" y="767811"/>
                      <a:pt x="667136" y="767811"/>
                    </a:cubicBezTo>
                    <a:lnTo>
                      <a:pt x="538598" y="767811"/>
                    </a:lnTo>
                    <a:cubicBezTo>
                      <a:pt x="533655" y="767811"/>
                      <a:pt x="528711" y="763119"/>
                      <a:pt x="528711" y="758428"/>
                    </a:cubicBezTo>
                    <a:cubicBezTo>
                      <a:pt x="528711" y="752563"/>
                      <a:pt x="533655" y="747871"/>
                      <a:pt x="538598" y="747871"/>
                    </a:cubicBezTo>
                    <a:close/>
                    <a:moveTo>
                      <a:pt x="468849" y="690545"/>
                    </a:moveTo>
                    <a:lnTo>
                      <a:pt x="740613" y="690545"/>
                    </a:lnTo>
                    <a:cubicBezTo>
                      <a:pt x="746817" y="690545"/>
                      <a:pt x="750540" y="695237"/>
                      <a:pt x="750540" y="699928"/>
                    </a:cubicBezTo>
                    <a:cubicBezTo>
                      <a:pt x="750540" y="705793"/>
                      <a:pt x="746817" y="710485"/>
                      <a:pt x="740613" y="710485"/>
                    </a:cubicBezTo>
                    <a:lnTo>
                      <a:pt x="468849" y="710485"/>
                    </a:lnTo>
                    <a:cubicBezTo>
                      <a:pt x="463886" y="710485"/>
                      <a:pt x="458922" y="705793"/>
                      <a:pt x="458922" y="699928"/>
                    </a:cubicBezTo>
                    <a:cubicBezTo>
                      <a:pt x="458922" y="695237"/>
                      <a:pt x="463886" y="690545"/>
                      <a:pt x="468849" y="690545"/>
                    </a:cubicBezTo>
                    <a:close/>
                    <a:moveTo>
                      <a:pt x="668356" y="431329"/>
                    </a:moveTo>
                    <a:cubicBezTo>
                      <a:pt x="673303" y="431329"/>
                      <a:pt x="678250" y="436245"/>
                      <a:pt x="677013" y="442391"/>
                    </a:cubicBezTo>
                    <a:cubicBezTo>
                      <a:pt x="667120" y="514912"/>
                      <a:pt x="612707" y="521058"/>
                      <a:pt x="596631" y="521058"/>
                    </a:cubicBezTo>
                    <a:cubicBezTo>
                      <a:pt x="594158" y="521058"/>
                      <a:pt x="591684" y="521058"/>
                      <a:pt x="591684" y="521058"/>
                    </a:cubicBezTo>
                    <a:cubicBezTo>
                      <a:pt x="540982" y="518599"/>
                      <a:pt x="519959" y="470662"/>
                      <a:pt x="516249" y="446079"/>
                    </a:cubicBezTo>
                    <a:cubicBezTo>
                      <a:pt x="515012" y="439933"/>
                      <a:pt x="518722" y="435016"/>
                      <a:pt x="524906" y="433787"/>
                    </a:cubicBezTo>
                    <a:cubicBezTo>
                      <a:pt x="531089" y="432558"/>
                      <a:pt x="536035" y="437475"/>
                      <a:pt x="537272" y="442391"/>
                    </a:cubicBezTo>
                    <a:cubicBezTo>
                      <a:pt x="537272" y="444850"/>
                      <a:pt x="545929" y="498933"/>
                      <a:pt x="592921" y="500162"/>
                    </a:cubicBezTo>
                    <a:cubicBezTo>
                      <a:pt x="599104" y="501391"/>
                      <a:pt x="647334" y="503849"/>
                      <a:pt x="657227" y="438704"/>
                    </a:cubicBezTo>
                    <a:cubicBezTo>
                      <a:pt x="657227" y="433787"/>
                      <a:pt x="663410" y="430100"/>
                      <a:pt x="668356" y="431329"/>
                    </a:cubicBezTo>
                    <a:close/>
                    <a:moveTo>
                      <a:pt x="12706" y="415128"/>
                    </a:moveTo>
                    <a:lnTo>
                      <a:pt x="165177" y="452421"/>
                    </a:lnTo>
                    <a:cubicBezTo>
                      <a:pt x="201125" y="462366"/>
                      <a:pt x="224678" y="489715"/>
                      <a:pt x="225917" y="523279"/>
                    </a:cubicBezTo>
                    <a:lnTo>
                      <a:pt x="233355" y="902432"/>
                    </a:lnTo>
                    <a:cubicBezTo>
                      <a:pt x="233355" y="908648"/>
                      <a:pt x="229636" y="913620"/>
                      <a:pt x="223438" y="913620"/>
                    </a:cubicBezTo>
                    <a:cubicBezTo>
                      <a:pt x="217240" y="913620"/>
                      <a:pt x="213521" y="908648"/>
                      <a:pt x="212282" y="903675"/>
                    </a:cubicBezTo>
                    <a:lnTo>
                      <a:pt x="206084" y="523279"/>
                    </a:lnTo>
                    <a:cubicBezTo>
                      <a:pt x="204844" y="499660"/>
                      <a:pt x="187490" y="479770"/>
                      <a:pt x="158979" y="472311"/>
                    </a:cubicBezTo>
                    <a:lnTo>
                      <a:pt x="7748" y="435018"/>
                    </a:lnTo>
                    <a:cubicBezTo>
                      <a:pt x="1550" y="432531"/>
                      <a:pt x="-930" y="427559"/>
                      <a:pt x="310" y="422586"/>
                    </a:cubicBezTo>
                    <a:cubicBezTo>
                      <a:pt x="1550" y="416371"/>
                      <a:pt x="7748" y="413885"/>
                      <a:pt x="12706" y="415128"/>
                    </a:cubicBezTo>
                    <a:close/>
                    <a:moveTo>
                      <a:pt x="1166845" y="393942"/>
                    </a:moveTo>
                    <a:cubicBezTo>
                      <a:pt x="1173045" y="392698"/>
                      <a:pt x="1178006" y="396428"/>
                      <a:pt x="1179246" y="401402"/>
                    </a:cubicBezTo>
                    <a:cubicBezTo>
                      <a:pt x="1181726" y="407619"/>
                      <a:pt x="1176766" y="413835"/>
                      <a:pt x="1171805" y="413835"/>
                    </a:cubicBezTo>
                    <a:lnTo>
                      <a:pt x="1006869" y="454866"/>
                    </a:lnTo>
                    <a:cubicBezTo>
                      <a:pt x="977106" y="462326"/>
                      <a:pt x="956024" y="484706"/>
                      <a:pt x="956024" y="510816"/>
                    </a:cubicBezTo>
                    <a:lnTo>
                      <a:pt x="948583" y="921120"/>
                    </a:lnTo>
                    <a:cubicBezTo>
                      <a:pt x="948583" y="926094"/>
                      <a:pt x="943623" y="931067"/>
                      <a:pt x="938662" y="931067"/>
                    </a:cubicBezTo>
                    <a:cubicBezTo>
                      <a:pt x="932461" y="931067"/>
                      <a:pt x="927501" y="926094"/>
                      <a:pt x="927501" y="921120"/>
                    </a:cubicBezTo>
                    <a:lnTo>
                      <a:pt x="936182" y="509573"/>
                    </a:lnTo>
                    <a:cubicBezTo>
                      <a:pt x="936182" y="474759"/>
                      <a:pt x="963465" y="444919"/>
                      <a:pt x="1001908" y="434972"/>
                    </a:cubicBezTo>
                    <a:close/>
                    <a:moveTo>
                      <a:pt x="923601" y="296694"/>
                    </a:moveTo>
                    <a:cubicBezTo>
                      <a:pt x="961810" y="317174"/>
                      <a:pt x="1008647" y="311151"/>
                      <a:pt x="1008647" y="309946"/>
                    </a:cubicBezTo>
                    <a:cubicBezTo>
                      <a:pt x="1014809" y="309946"/>
                      <a:pt x="1019739" y="313560"/>
                      <a:pt x="1020972" y="319584"/>
                    </a:cubicBezTo>
                    <a:cubicBezTo>
                      <a:pt x="1022205" y="324403"/>
                      <a:pt x="1018507" y="329221"/>
                      <a:pt x="1012344" y="330426"/>
                    </a:cubicBezTo>
                    <a:cubicBezTo>
                      <a:pt x="1012344" y="330426"/>
                      <a:pt x="1002484" y="331631"/>
                      <a:pt x="988926" y="331631"/>
                    </a:cubicBezTo>
                    <a:cubicBezTo>
                      <a:pt x="969205" y="331631"/>
                      <a:pt x="940857" y="329221"/>
                      <a:pt x="913741" y="314765"/>
                    </a:cubicBezTo>
                    <a:cubicBezTo>
                      <a:pt x="908811" y="312356"/>
                      <a:pt x="907578" y="305127"/>
                      <a:pt x="910044" y="301513"/>
                    </a:cubicBezTo>
                    <a:cubicBezTo>
                      <a:pt x="912509" y="295490"/>
                      <a:pt x="918671" y="294285"/>
                      <a:pt x="923601" y="296694"/>
                    </a:cubicBezTo>
                    <a:close/>
                    <a:moveTo>
                      <a:pt x="245980" y="296694"/>
                    </a:moveTo>
                    <a:cubicBezTo>
                      <a:pt x="249678" y="294285"/>
                      <a:pt x="255841" y="295490"/>
                      <a:pt x="259539" y="301513"/>
                    </a:cubicBezTo>
                    <a:cubicBezTo>
                      <a:pt x="262005" y="305127"/>
                      <a:pt x="259539" y="312356"/>
                      <a:pt x="254609" y="314765"/>
                    </a:cubicBezTo>
                    <a:cubicBezTo>
                      <a:pt x="227490" y="329221"/>
                      <a:pt x="199138" y="331631"/>
                      <a:pt x="179415" y="331631"/>
                    </a:cubicBezTo>
                    <a:cubicBezTo>
                      <a:pt x="165855" y="331631"/>
                      <a:pt x="157226" y="330426"/>
                      <a:pt x="155994" y="330426"/>
                    </a:cubicBezTo>
                    <a:cubicBezTo>
                      <a:pt x="151063" y="329221"/>
                      <a:pt x="146132" y="324403"/>
                      <a:pt x="147365" y="319584"/>
                    </a:cubicBezTo>
                    <a:cubicBezTo>
                      <a:pt x="148598" y="313560"/>
                      <a:pt x="153528" y="309946"/>
                      <a:pt x="159692" y="309946"/>
                    </a:cubicBezTo>
                    <a:cubicBezTo>
                      <a:pt x="159692" y="311151"/>
                      <a:pt x="206534" y="317174"/>
                      <a:pt x="245980" y="296694"/>
                    </a:cubicBezTo>
                    <a:close/>
                    <a:moveTo>
                      <a:pt x="761703" y="228194"/>
                    </a:moveTo>
                    <a:lnTo>
                      <a:pt x="949996" y="228194"/>
                    </a:lnTo>
                    <a:cubicBezTo>
                      <a:pt x="954951" y="228194"/>
                      <a:pt x="959906" y="232886"/>
                      <a:pt x="959906" y="237577"/>
                    </a:cubicBezTo>
                    <a:cubicBezTo>
                      <a:pt x="959906" y="243442"/>
                      <a:pt x="954951" y="248134"/>
                      <a:pt x="949996" y="248134"/>
                    </a:cubicBezTo>
                    <a:lnTo>
                      <a:pt x="761703" y="248134"/>
                    </a:lnTo>
                    <a:cubicBezTo>
                      <a:pt x="756748" y="248134"/>
                      <a:pt x="753032" y="243442"/>
                      <a:pt x="753032" y="237577"/>
                    </a:cubicBezTo>
                    <a:cubicBezTo>
                      <a:pt x="753032" y="232886"/>
                      <a:pt x="756748" y="228194"/>
                      <a:pt x="761703" y="228194"/>
                    </a:cubicBezTo>
                    <a:close/>
                    <a:moveTo>
                      <a:pt x="217087" y="228194"/>
                    </a:moveTo>
                    <a:lnTo>
                      <a:pt x="404148" y="228194"/>
                    </a:lnTo>
                    <a:cubicBezTo>
                      <a:pt x="409103" y="228194"/>
                      <a:pt x="414058" y="232886"/>
                      <a:pt x="414058" y="237577"/>
                    </a:cubicBezTo>
                    <a:cubicBezTo>
                      <a:pt x="414058" y="243442"/>
                      <a:pt x="409103" y="248134"/>
                      <a:pt x="404148" y="248134"/>
                    </a:cubicBezTo>
                    <a:lnTo>
                      <a:pt x="217087" y="248134"/>
                    </a:lnTo>
                    <a:cubicBezTo>
                      <a:pt x="210893" y="248134"/>
                      <a:pt x="205938" y="243442"/>
                      <a:pt x="205938" y="237577"/>
                    </a:cubicBezTo>
                    <a:cubicBezTo>
                      <a:pt x="205938" y="232886"/>
                      <a:pt x="210893" y="228194"/>
                      <a:pt x="217087" y="228194"/>
                    </a:cubicBezTo>
                    <a:close/>
                    <a:moveTo>
                      <a:pt x="640628" y="133480"/>
                    </a:moveTo>
                    <a:cubicBezTo>
                      <a:pt x="645505" y="134708"/>
                      <a:pt x="650381" y="138394"/>
                      <a:pt x="649162" y="144538"/>
                    </a:cubicBezTo>
                    <a:cubicBezTo>
                      <a:pt x="649162" y="145767"/>
                      <a:pt x="649162" y="175255"/>
                      <a:pt x="680859" y="202286"/>
                    </a:cubicBezTo>
                    <a:cubicBezTo>
                      <a:pt x="685736" y="205972"/>
                      <a:pt x="686955" y="212115"/>
                      <a:pt x="682079" y="217030"/>
                    </a:cubicBezTo>
                    <a:cubicBezTo>
                      <a:pt x="680859" y="219487"/>
                      <a:pt x="677202" y="220716"/>
                      <a:pt x="674764" y="220716"/>
                    </a:cubicBezTo>
                    <a:cubicBezTo>
                      <a:pt x="672326" y="220716"/>
                      <a:pt x="669887" y="220716"/>
                      <a:pt x="668668" y="218258"/>
                    </a:cubicBezTo>
                    <a:cubicBezTo>
                      <a:pt x="627218" y="185084"/>
                      <a:pt x="629656" y="144538"/>
                      <a:pt x="629656" y="143309"/>
                    </a:cubicBezTo>
                    <a:cubicBezTo>
                      <a:pt x="629656" y="138394"/>
                      <a:pt x="634533" y="132251"/>
                      <a:pt x="640628" y="133480"/>
                    </a:cubicBezTo>
                    <a:close/>
                    <a:moveTo>
                      <a:pt x="530201" y="133480"/>
                    </a:moveTo>
                    <a:cubicBezTo>
                      <a:pt x="536296" y="133480"/>
                      <a:pt x="539954" y="138394"/>
                      <a:pt x="541173" y="143309"/>
                    </a:cubicBezTo>
                    <a:cubicBezTo>
                      <a:pt x="541173" y="144538"/>
                      <a:pt x="542392" y="185084"/>
                      <a:pt x="502161" y="218258"/>
                    </a:cubicBezTo>
                    <a:cubicBezTo>
                      <a:pt x="499723" y="220716"/>
                      <a:pt x="497284" y="220716"/>
                      <a:pt x="494846" y="220716"/>
                    </a:cubicBezTo>
                    <a:cubicBezTo>
                      <a:pt x="492408" y="220716"/>
                      <a:pt x="489970" y="219487"/>
                      <a:pt x="487531" y="217030"/>
                    </a:cubicBezTo>
                    <a:cubicBezTo>
                      <a:pt x="483874" y="212115"/>
                      <a:pt x="483874" y="205972"/>
                      <a:pt x="488750" y="202286"/>
                    </a:cubicBezTo>
                    <a:cubicBezTo>
                      <a:pt x="520448" y="175255"/>
                      <a:pt x="520448" y="145767"/>
                      <a:pt x="520448" y="144538"/>
                    </a:cubicBezTo>
                    <a:cubicBezTo>
                      <a:pt x="520448" y="138394"/>
                      <a:pt x="524105" y="134708"/>
                      <a:pt x="530201" y="133480"/>
                    </a:cubicBezTo>
                    <a:close/>
                    <a:moveTo>
                      <a:pt x="205852" y="10104"/>
                    </a:moveTo>
                    <a:cubicBezTo>
                      <a:pt x="226938" y="11338"/>
                      <a:pt x="248024" y="12571"/>
                      <a:pt x="269110" y="15039"/>
                    </a:cubicBezTo>
                    <a:cubicBezTo>
                      <a:pt x="288955" y="17506"/>
                      <a:pt x="310041" y="22441"/>
                      <a:pt x="329887" y="27377"/>
                    </a:cubicBezTo>
                    <a:cubicBezTo>
                      <a:pt x="350973" y="33545"/>
                      <a:pt x="370818" y="39714"/>
                      <a:pt x="391904" y="50818"/>
                    </a:cubicBezTo>
                    <a:cubicBezTo>
                      <a:pt x="410509" y="60688"/>
                      <a:pt x="430355" y="74260"/>
                      <a:pt x="445239" y="94000"/>
                    </a:cubicBezTo>
                    <a:cubicBezTo>
                      <a:pt x="455162" y="103870"/>
                      <a:pt x="452681" y="119909"/>
                      <a:pt x="442759" y="127312"/>
                    </a:cubicBezTo>
                    <a:cubicBezTo>
                      <a:pt x="431595" y="137182"/>
                      <a:pt x="416711" y="135948"/>
                      <a:pt x="408029" y="124844"/>
                    </a:cubicBezTo>
                    <a:cubicBezTo>
                      <a:pt x="408029" y="123611"/>
                      <a:pt x="408029" y="123611"/>
                      <a:pt x="408029" y="123611"/>
                    </a:cubicBezTo>
                    <a:lnTo>
                      <a:pt x="406788" y="123611"/>
                    </a:lnTo>
                    <a:cubicBezTo>
                      <a:pt x="398106" y="110039"/>
                      <a:pt x="384462" y="100169"/>
                      <a:pt x="368338" y="90299"/>
                    </a:cubicBezTo>
                    <a:cubicBezTo>
                      <a:pt x="353453" y="80429"/>
                      <a:pt x="336089" y="74260"/>
                      <a:pt x="318724" y="68091"/>
                    </a:cubicBezTo>
                    <a:cubicBezTo>
                      <a:pt x="301359" y="61922"/>
                      <a:pt x="281513" y="58221"/>
                      <a:pt x="262908" y="53286"/>
                    </a:cubicBezTo>
                    <a:cubicBezTo>
                      <a:pt x="244303" y="50818"/>
                      <a:pt x="223217" y="47117"/>
                      <a:pt x="204612" y="47117"/>
                    </a:cubicBezTo>
                    <a:cubicBezTo>
                      <a:pt x="194689" y="45883"/>
                      <a:pt x="187247" y="37247"/>
                      <a:pt x="188487" y="28610"/>
                    </a:cubicBezTo>
                    <a:cubicBezTo>
                      <a:pt x="188487" y="17506"/>
                      <a:pt x="195929" y="10104"/>
                      <a:pt x="205852" y="10104"/>
                    </a:cubicBezTo>
                    <a:close/>
                    <a:moveTo>
                      <a:pt x="967480" y="134"/>
                    </a:moveTo>
                    <a:cubicBezTo>
                      <a:pt x="976162" y="-1101"/>
                      <a:pt x="986084" y="6309"/>
                      <a:pt x="987324" y="16190"/>
                    </a:cubicBezTo>
                    <a:cubicBezTo>
                      <a:pt x="987324" y="26071"/>
                      <a:pt x="981123" y="34717"/>
                      <a:pt x="971201" y="34717"/>
                    </a:cubicBezTo>
                    <a:lnTo>
                      <a:pt x="971201" y="35952"/>
                    </a:lnTo>
                    <a:cubicBezTo>
                      <a:pt x="952597" y="38422"/>
                      <a:pt x="932753" y="42127"/>
                      <a:pt x="914150" y="45832"/>
                    </a:cubicBezTo>
                    <a:cubicBezTo>
                      <a:pt x="895546" y="52008"/>
                      <a:pt x="876943" y="58183"/>
                      <a:pt x="859579" y="64359"/>
                    </a:cubicBezTo>
                    <a:cubicBezTo>
                      <a:pt x="842216" y="71769"/>
                      <a:pt x="824853" y="80415"/>
                      <a:pt x="809970" y="91531"/>
                    </a:cubicBezTo>
                    <a:cubicBezTo>
                      <a:pt x="796327" y="100177"/>
                      <a:pt x="782684" y="112528"/>
                      <a:pt x="774003" y="126114"/>
                    </a:cubicBezTo>
                    <a:cubicBezTo>
                      <a:pt x="766561" y="137230"/>
                      <a:pt x="752919" y="142170"/>
                      <a:pt x="740516" y="134759"/>
                    </a:cubicBezTo>
                    <a:cubicBezTo>
                      <a:pt x="729354" y="127349"/>
                      <a:pt x="725633" y="112528"/>
                      <a:pt x="733075" y="100177"/>
                    </a:cubicBezTo>
                    <a:lnTo>
                      <a:pt x="734315" y="100177"/>
                    </a:lnTo>
                    <a:cubicBezTo>
                      <a:pt x="747958" y="79180"/>
                      <a:pt x="766561" y="64359"/>
                      <a:pt x="785165" y="53243"/>
                    </a:cubicBezTo>
                    <a:cubicBezTo>
                      <a:pt x="803768" y="40892"/>
                      <a:pt x="824853" y="32246"/>
                      <a:pt x="844696" y="24836"/>
                    </a:cubicBezTo>
                    <a:cubicBezTo>
                      <a:pt x="863300" y="18660"/>
                      <a:pt x="884384" y="13720"/>
                      <a:pt x="904228" y="8779"/>
                    </a:cubicBezTo>
                    <a:cubicBezTo>
                      <a:pt x="925312" y="5074"/>
                      <a:pt x="946396" y="1369"/>
                      <a:pt x="967480" y="13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1" name="Freeform: Shape 139">
                <a:extLst>
                  <a:ext uri="{FF2B5EF4-FFF2-40B4-BE49-F238E27FC236}">
                    <a16:creationId xmlns:a16="http://schemas.microsoft.com/office/drawing/2014/main" id="{4B9C48CF-1EC5-9046-B3C9-91D49EA0B546}"/>
                  </a:ext>
                </a:extLst>
              </p:cNvPr>
              <p:cNvSpPr/>
              <p:nvPr/>
            </p:nvSpPr>
            <p:spPr>
              <a:xfrm>
                <a:off x="11636752" y="5864755"/>
                <a:ext cx="1318511" cy="9670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9" h="777">
                    <a:moveTo>
                      <a:pt x="58" y="777"/>
                    </a:moveTo>
                    <a:cubicBezTo>
                      <a:pt x="58" y="777"/>
                      <a:pt x="149" y="728"/>
                      <a:pt x="176" y="536"/>
                    </a:cubicBezTo>
                    <a:cubicBezTo>
                      <a:pt x="180" y="506"/>
                      <a:pt x="207" y="484"/>
                      <a:pt x="238" y="484"/>
                    </a:cubicBezTo>
                    <a:lnTo>
                      <a:pt x="804" y="484"/>
                    </a:lnTo>
                    <a:cubicBezTo>
                      <a:pt x="836" y="484"/>
                      <a:pt x="863" y="508"/>
                      <a:pt x="866" y="537"/>
                    </a:cubicBezTo>
                    <a:cubicBezTo>
                      <a:pt x="874" y="615"/>
                      <a:pt x="852" y="750"/>
                      <a:pt x="993" y="775"/>
                    </a:cubicBezTo>
                    <a:cubicBezTo>
                      <a:pt x="1017" y="739"/>
                      <a:pt x="1035" y="700"/>
                      <a:pt x="1044" y="659"/>
                    </a:cubicBezTo>
                    <a:cubicBezTo>
                      <a:pt x="1121" y="320"/>
                      <a:pt x="907" y="-16"/>
                      <a:pt x="534" y="1"/>
                    </a:cubicBezTo>
                    <a:cubicBezTo>
                      <a:pt x="530" y="1"/>
                      <a:pt x="525" y="1"/>
                      <a:pt x="521" y="1"/>
                    </a:cubicBezTo>
                    <a:cubicBezTo>
                      <a:pt x="514" y="2"/>
                      <a:pt x="507" y="2"/>
                      <a:pt x="499" y="2"/>
                    </a:cubicBezTo>
                    <a:cubicBezTo>
                      <a:pt x="449" y="1"/>
                      <a:pt x="216" y="12"/>
                      <a:pt x="75" y="251"/>
                    </a:cubicBezTo>
                    <a:cubicBezTo>
                      <a:pt x="-83" y="520"/>
                      <a:pt x="58" y="777"/>
                      <a:pt x="58" y="777"/>
                    </a:cubicBezTo>
                    <a:close/>
                  </a:path>
                </a:pathLst>
              </a:custGeom>
              <a:solidFill>
                <a:srgbClr val="38221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2" name="Freeform: Shape 140">
                <a:extLst>
                  <a:ext uri="{FF2B5EF4-FFF2-40B4-BE49-F238E27FC236}">
                    <a16:creationId xmlns:a16="http://schemas.microsoft.com/office/drawing/2014/main" id="{D4AC4DA6-20DF-0A48-BD58-9201DEFEBADD}"/>
                  </a:ext>
                </a:extLst>
              </p:cNvPr>
              <p:cNvSpPr/>
              <p:nvPr/>
            </p:nvSpPr>
            <p:spPr>
              <a:xfrm>
                <a:off x="11636752" y="5864755"/>
                <a:ext cx="1318511" cy="8349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9" h="671">
                    <a:moveTo>
                      <a:pt x="1050" y="628"/>
                    </a:moveTo>
                    <a:cubicBezTo>
                      <a:pt x="1108" y="301"/>
                      <a:pt x="895" y="-15"/>
                      <a:pt x="533" y="1"/>
                    </a:cubicBezTo>
                    <a:cubicBezTo>
                      <a:pt x="530" y="1"/>
                      <a:pt x="525" y="1"/>
                      <a:pt x="521" y="2"/>
                    </a:cubicBezTo>
                    <a:cubicBezTo>
                      <a:pt x="514" y="2"/>
                      <a:pt x="506" y="2"/>
                      <a:pt x="498" y="2"/>
                    </a:cubicBezTo>
                    <a:cubicBezTo>
                      <a:pt x="449" y="2"/>
                      <a:pt x="215" y="13"/>
                      <a:pt x="75" y="252"/>
                    </a:cubicBezTo>
                    <a:cubicBezTo>
                      <a:pt x="-20" y="414"/>
                      <a:pt x="-7" y="572"/>
                      <a:pt x="19" y="671"/>
                    </a:cubicBezTo>
                    <a:cubicBezTo>
                      <a:pt x="31" y="639"/>
                      <a:pt x="32" y="601"/>
                      <a:pt x="38" y="567"/>
                    </a:cubicBezTo>
                    <a:cubicBezTo>
                      <a:pt x="45" y="526"/>
                      <a:pt x="54" y="484"/>
                      <a:pt x="66" y="444"/>
                    </a:cubicBezTo>
                    <a:cubicBezTo>
                      <a:pt x="69" y="434"/>
                      <a:pt x="72" y="423"/>
                      <a:pt x="75" y="413"/>
                    </a:cubicBezTo>
                    <a:cubicBezTo>
                      <a:pt x="105" y="323"/>
                      <a:pt x="150" y="246"/>
                      <a:pt x="226" y="189"/>
                    </a:cubicBezTo>
                    <a:cubicBezTo>
                      <a:pt x="375" y="77"/>
                      <a:pt x="594" y="47"/>
                      <a:pt x="766" y="121"/>
                    </a:cubicBezTo>
                    <a:cubicBezTo>
                      <a:pt x="846" y="156"/>
                      <a:pt x="913" y="219"/>
                      <a:pt x="954" y="296"/>
                    </a:cubicBezTo>
                    <a:cubicBezTo>
                      <a:pt x="1004" y="389"/>
                      <a:pt x="1006" y="497"/>
                      <a:pt x="1036" y="596"/>
                    </a:cubicBezTo>
                    <a:cubicBezTo>
                      <a:pt x="1038" y="604"/>
                      <a:pt x="1045" y="616"/>
                      <a:pt x="1050" y="628"/>
                    </a:cubicBezTo>
                    <a:close/>
                  </a:path>
                </a:pathLst>
              </a:custGeom>
              <a:solidFill>
                <a:srgbClr val="9E6E49">
                  <a:alpha val="5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3" name="Freeform: Shape 141">
                <a:extLst>
                  <a:ext uri="{FF2B5EF4-FFF2-40B4-BE49-F238E27FC236}">
                    <a16:creationId xmlns:a16="http://schemas.microsoft.com/office/drawing/2014/main" id="{D0BC79DD-0F08-304C-8C90-3B092018F2F0}"/>
                  </a:ext>
                </a:extLst>
              </p:cNvPr>
              <p:cNvSpPr/>
              <p:nvPr/>
            </p:nvSpPr>
            <p:spPr>
              <a:xfrm>
                <a:off x="11626782" y="5853539"/>
                <a:ext cx="1338451" cy="990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5" h="796">
                    <a:moveTo>
                      <a:pt x="245" y="484"/>
                    </a:moveTo>
                    <a:lnTo>
                      <a:pt x="811" y="484"/>
                    </a:lnTo>
                    <a:cubicBezTo>
                      <a:pt x="848" y="484"/>
                      <a:pt x="878" y="510"/>
                      <a:pt x="881" y="545"/>
                    </a:cubicBezTo>
                    <a:cubicBezTo>
                      <a:pt x="882" y="557"/>
                      <a:pt x="883" y="571"/>
                      <a:pt x="883" y="585"/>
                    </a:cubicBezTo>
                    <a:cubicBezTo>
                      <a:pt x="886" y="659"/>
                      <a:pt x="889" y="752"/>
                      <a:pt x="997" y="774"/>
                    </a:cubicBezTo>
                    <a:cubicBezTo>
                      <a:pt x="1019" y="739"/>
                      <a:pt x="1035" y="703"/>
                      <a:pt x="1043" y="665"/>
                    </a:cubicBezTo>
                    <a:cubicBezTo>
                      <a:pt x="1083" y="490"/>
                      <a:pt x="1044" y="311"/>
                      <a:pt x="939" y="185"/>
                    </a:cubicBezTo>
                    <a:cubicBezTo>
                      <a:pt x="842" y="70"/>
                      <a:pt x="702" y="11"/>
                      <a:pt x="541" y="18"/>
                    </a:cubicBezTo>
                    <a:cubicBezTo>
                      <a:pt x="537" y="18"/>
                      <a:pt x="533" y="18"/>
                      <a:pt x="529" y="18"/>
                    </a:cubicBezTo>
                    <a:cubicBezTo>
                      <a:pt x="521" y="19"/>
                      <a:pt x="514" y="19"/>
                      <a:pt x="505" y="19"/>
                    </a:cubicBezTo>
                    <a:cubicBezTo>
                      <a:pt x="461" y="19"/>
                      <a:pt x="228" y="28"/>
                      <a:pt x="90" y="265"/>
                    </a:cubicBezTo>
                    <a:cubicBezTo>
                      <a:pt x="-49" y="499"/>
                      <a:pt x="46" y="727"/>
                      <a:pt x="68" y="772"/>
                    </a:cubicBezTo>
                    <a:cubicBezTo>
                      <a:pt x="90" y="756"/>
                      <a:pt x="153" y="696"/>
                      <a:pt x="175" y="543"/>
                    </a:cubicBezTo>
                    <a:cubicBezTo>
                      <a:pt x="180" y="509"/>
                      <a:pt x="210" y="484"/>
                      <a:pt x="245" y="484"/>
                    </a:cubicBezTo>
                    <a:close/>
                    <a:moveTo>
                      <a:pt x="61" y="796"/>
                    </a:moveTo>
                    <a:lnTo>
                      <a:pt x="57" y="788"/>
                    </a:lnTo>
                    <a:cubicBezTo>
                      <a:pt x="56" y="786"/>
                      <a:pt x="-83" y="525"/>
                      <a:pt x="75" y="256"/>
                    </a:cubicBezTo>
                    <a:cubicBezTo>
                      <a:pt x="219" y="12"/>
                      <a:pt x="459" y="2"/>
                      <a:pt x="506" y="2"/>
                    </a:cubicBezTo>
                    <a:cubicBezTo>
                      <a:pt x="513" y="2"/>
                      <a:pt x="521" y="2"/>
                      <a:pt x="527" y="1"/>
                    </a:cubicBezTo>
                    <a:cubicBezTo>
                      <a:pt x="532" y="1"/>
                      <a:pt x="536" y="1"/>
                      <a:pt x="540" y="1"/>
                    </a:cubicBezTo>
                    <a:cubicBezTo>
                      <a:pt x="706" y="-6"/>
                      <a:pt x="852" y="56"/>
                      <a:pt x="951" y="175"/>
                    </a:cubicBezTo>
                    <a:cubicBezTo>
                      <a:pt x="1060" y="304"/>
                      <a:pt x="1100" y="489"/>
                      <a:pt x="1059" y="668"/>
                    </a:cubicBezTo>
                    <a:cubicBezTo>
                      <a:pt x="1050" y="710"/>
                      <a:pt x="1032" y="751"/>
                      <a:pt x="1007" y="788"/>
                    </a:cubicBezTo>
                    <a:lnTo>
                      <a:pt x="1004" y="792"/>
                    </a:lnTo>
                    <a:lnTo>
                      <a:pt x="998" y="791"/>
                    </a:lnTo>
                    <a:cubicBezTo>
                      <a:pt x="873" y="769"/>
                      <a:pt x="870" y="663"/>
                      <a:pt x="867" y="586"/>
                    </a:cubicBezTo>
                    <a:cubicBezTo>
                      <a:pt x="866" y="572"/>
                      <a:pt x="866" y="558"/>
                      <a:pt x="865" y="547"/>
                    </a:cubicBezTo>
                    <a:cubicBezTo>
                      <a:pt x="862" y="521"/>
                      <a:pt x="840" y="501"/>
                      <a:pt x="811" y="501"/>
                    </a:cubicBezTo>
                    <a:lnTo>
                      <a:pt x="245" y="501"/>
                    </a:lnTo>
                    <a:cubicBezTo>
                      <a:pt x="218" y="501"/>
                      <a:pt x="195" y="520"/>
                      <a:pt x="192" y="545"/>
                    </a:cubicBezTo>
                    <a:cubicBezTo>
                      <a:pt x="164" y="739"/>
                      <a:pt x="73" y="790"/>
                      <a:pt x="69" y="792"/>
                    </a:cubicBezTo>
                    <a:close/>
                  </a:path>
                </a:pathLst>
              </a:custGeom>
              <a:solidFill>
                <a:srgbClr val="38221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4" name="Freeform: Shape 183">
                <a:extLst>
                  <a:ext uri="{FF2B5EF4-FFF2-40B4-BE49-F238E27FC236}">
                    <a16:creationId xmlns:a16="http://schemas.microsoft.com/office/drawing/2014/main" id="{8182E7BE-138E-C343-B2A2-D3DF6350CB61}"/>
                  </a:ext>
                </a:extLst>
              </p:cNvPr>
              <p:cNvSpPr/>
              <p:nvPr/>
            </p:nvSpPr>
            <p:spPr>
              <a:xfrm>
                <a:off x="11691350" y="6211206"/>
                <a:ext cx="1175430" cy="504722"/>
              </a:xfrm>
              <a:custGeom>
                <a:avLst/>
                <a:gdLst>
                  <a:gd name="connsiteX0" fmla="*/ 8877 w 1175430"/>
                  <a:gd name="connsiteY0" fmla="*/ 295356 h 504722"/>
                  <a:gd name="connsiteX1" fmla="*/ 19988 w 1175430"/>
                  <a:gd name="connsiteY1" fmla="*/ 304025 h 504722"/>
                  <a:gd name="connsiteX2" fmla="*/ 124918 w 1175430"/>
                  <a:gd name="connsiteY2" fmla="*/ 472446 h 504722"/>
                  <a:gd name="connsiteX3" fmla="*/ 129856 w 1175430"/>
                  <a:gd name="connsiteY3" fmla="*/ 486068 h 504722"/>
                  <a:gd name="connsiteX4" fmla="*/ 119980 w 1175430"/>
                  <a:gd name="connsiteY4" fmla="*/ 492260 h 504722"/>
                  <a:gd name="connsiteX5" fmla="*/ 116276 w 1175430"/>
                  <a:gd name="connsiteY5" fmla="*/ 491022 h 504722"/>
                  <a:gd name="connsiteX6" fmla="*/ 236 w 1175430"/>
                  <a:gd name="connsiteY6" fmla="*/ 306502 h 504722"/>
                  <a:gd name="connsiteX7" fmla="*/ 8877 w 1175430"/>
                  <a:gd name="connsiteY7" fmla="*/ 295356 h 504722"/>
                  <a:gd name="connsiteX8" fmla="*/ 1166782 w 1175430"/>
                  <a:gd name="connsiteY8" fmla="*/ 290371 h 504722"/>
                  <a:gd name="connsiteX9" fmla="*/ 1175430 w 1175430"/>
                  <a:gd name="connsiteY9" fmla="*/ 302761 h 504722"/>
                  <a:gd name="connsiteX10" fmla="*/ 1046949 w 1175430"/>
                  <a:gd name="connsiteY10" fmla="*/ 504722 h 504722"/>
                  <a:gd name="connsiteX11" fmla="*/ 1043243 w 1175430"/>
                  <a:gd name="connsiteY11" fmla="*/ 504722 h 504722"/>
                  <a:gd name="connsiteX12" fmla="*/ 1033360 w 1175430"/>
                  <a:gd name="connsiteY12" fmla="*/ 499766 h 504722"/>
                  <a:gd name="connsiteX13" fmla="*/ 1039537 w 1175430"/>
                  <a:gd name="connsiteY13" fmla="*/ 484898 h 504722"/>
                  <a:gd name="connsiteX14" fmla="*/ 1154428 w 1175430"/>
                  <a:gd name="connsiteY14" fmla="*/ 300283 h 504722"/>
                  <a:gd name="connsiteX15" fmla="*/ 1166782 w 1175430"/>
                  <a:gd name="connsiteY15" fmla="*/ 290371 h 504722"/>
                  <a:gd name="connsiteX16" fmla="*/ 81125 w 1175430"/>
                  <a:gd name="connsiteY16" fmla="*/ 188181 h 504722"/>
                  <a:gd name="connsiteX17" fmla="*/ 90979 w 1175430"/>
                  <a:gd name="connsiteY17" fmla="*/ 198062 h 504722"/>
                  <a:gd name="connsiteX18" fmla="*/ 172274 w 1175430"/>
                  <a:gd name="connsiteY18" fmla="*/ 307986 h 504722"/>
                  <a:gd name="connsiteX19" fmla="*/ 174738 w 1175430"/>
                  <a:gd name="connsiteY19" fmla="*/ 321572 h 504722"/>
                  <a:gd name="connsiteX20" fmla="*/ 166115 w 1175430"/>
                  <a:gd name="connsiteY20" fmla="*/ 326512 h 504722"/>
                  <a:gd name="connsiteX21" fmla="*/ 161188 w 1175430"/>
                  <a:gd name="connsiteY21" fmla="*/ 325277 h 504722"/>
                  <a:gd name="connsiteX22" fmla="*/ 71271 w 1175430"/>
                  <a:gd name="connsiteY22" fmla="*/ 198062 h 504722"/>
                  <a:gd name="connsiteX23" fmla="*/ 81125 w 1175430"/>
                  <a:gd name="connsiteY23" fmla="*/ 188181 h 504722"/>
                  <a:gd name="connsiteX24" fmla="*/ 1116961 w 1175430"/>
                  <a:gd name="connsiteY24" fmla="*/ 158271 h 504722"/>
                  <a:gd name="connsiteX25" fmla="*/ 1126824 w 1175430"/>
                  <a:gd name="connsiteY25" fmla="*/ 169396 h 504722"/>
                  <a:gd name="connsiteX26" fmla="*/ 1028198 w 1175430"/>
                  <a:gd name="connsiteY26" fmla="*/ 307839 h 504722"/>
                  <a:gd name="connsiteX27" fmla="*/ 1023266 w 1175430"/>
                  <a:gd name="connsiteY27" fmla="*/ 310311 h 504722"/>
                  <a:gd name="connsiteX28" fmla="*/ 1014637 w 1175430"/>
                  <a:gd name="connsiteY28" fmla="*/ 305367 h 504722"/>
                  <a:gd name="connsiteX29" fmla="*/ 1017102 w 1175430"/>
                  <a:gd name="connsiteY29" fmla="*/ 291770 h 504722"/>
                  <a:gd name="connsiteX30" fmla="*/ 1105866 w 1175430"/>
                  <a:gd name="connsiteY30" fmla="*/ 168160 h 504722"/>
                  <a:gd name="connsiteX31" fmla="*/ 1116961 w 1175430"/>
                  <a:gd name="connsiteY31" fmla="*/ 158271 h 504722"/>
                  <a:gd name="connsiteX32" fmla="*/ 736134 w 1175430"/>
                  <a:gd name="connsiteY32" fmla="*/ 82251 h 504722"/>
                  <a:gd name="connsiteX33" fmla="*/ 745480 w 1175430"/>
                  <a:gd name="connsiteY33" fmla="*/ 92152 h 504722"/>
                  <a:gd name="connsiteX34" fmla="*/ 745480 w 1175430"/>
                  <a:gd name="connsiteY34" fmla="*/ 253052 h 504722"/>
                  <a:gd name="connsiteX35" fmla="*/ 736134 w 1175430"/>
                  <a:gd name="connsiteY35" fmla="*/ 262954 h 504722"/>
                  <a:gd name="connsiteX36" fmla="*/ 726787 w 1175430"/>
                  <a:gd name="connsiteY36" fmla="*/ 253052 h 504722"/>
                  <a:gd name="connsiteX37" fmla="*/ 726787 w 1175430"/>
                  <a:gd name="connsiteY37" fmla="*/ 92152 h 504722"/>
                  <a:gd name="connsiteX38" fmla="*/ 736134 w 1175430"/>
                  <a:gd name="connsiteY38" fmla="*/ 82251 h 504722"/>
                  <a:gd name="connsiteX39" fmla="*/ 452028 w 1175430"/>
                  <a:gd name="connsiteY39" fmla="*/ 82251 h 504722"/>
                  <a:gd name="connsiteX40" fmla="*/ 462584 w 1175430"/>
                  <a:gd name="connsiteY40" fmla="*/ 92152 h 504722"/>
                  <a:gd name="connsiteX41" fmla="*/ 462584 w 1175430"/>
                  <a:gd name="connsiteY41" fmla="*/ 253052 h 504722"/>
                  <a:gd name="connsiteX42" fmla="*/ 452028 w 1175430"/>
                  <a:gd name="connsiteY42" fmla="*/ 262954 h 504722"/>
                  <a:gd name="connsiteX43" fmla="*/ 442644 w 1175430"/>
                  <a:gd name="connsiteY43" fmla="*/ 253052 h 504722"/>
                  <a:gd name="connsiteX44" fmla="*/ 442644 w 1175430"/>
                  <a:gd name="connsiteY44" fmla="*/ 92152 h 504722"/>
                  <a:gd name="connsiteX45" fmla="*/ 452028 w 1175430"/>
                  <a:gd name="connsiteY45" fmla="*/ 82251 h 504722"/>
                  <a:gd name="connsiteX46" fmla="*/ 874429 w 1175430"/>
                  <a:gd name="connsiteY46" fmla="*/ 0 h 504722"/>
                  <a:gd name="connsiteX47" fmla="*/ 883813 w 1175430"/>
                  <a:gd name="connsiteY47" fmla="*/ 9923 h 504722"/>
                  <a:gd name="connsiteX48" fmla="*/ 883813 w 1175430"/>
                  <a:gd name="connsiteY48" fmla="*/ 253031 h 504722"/>
                  <a:gd name="connsiteX49" fmla="*/ 874429 w 1175430"/>
                  <a:gd name="connsiteY49" fmla="*/ 262954 h 504722"/>
                  <a:gd name="connsiteX50" fmla="*/ 863873 w 1175430"/>
                  <a:gd name="connsiteY50" fmla="*/ 253031 h 504722"/>
                  <a:gd name="connsiteX51" fmla="*/ 863873 w 1175430"/>
                  <a:gd name="connsiteY51" fmla="*/ 9923 h 504722"/>
                  <a:gd name="connsiteX52" fmla="*/ 874429 w 1175430"/>
                  <a:gd name="connsiteY52" fmla="*/ 0 h 504722"/>
                  <a:gd name="connsiteX53" fmla="*/ 594064 w 1175430"/>
                  <a:gd name="connsiteY53" fmla="*/ 0 h 504722"/>
                  <a:gd name="connsiteX54" fmla="*/ 603410 w 1175430"/>
                  <a:gd name="connsiteY54" fmla="*/ 9923 h 504722"/>
                  <a:gd name="connsiteX55" fmla="*/ 603410 w 1175430"/>
                  <a:gd name="connsiteY55" fmla="*/ 253031 h 504722"/>
                  <a:gd name="connsiteX56" fmla="*/ 594064 w 1175430"/>
                  <a:gd name="connsiteY56" fmla="*/ 262954 h 504722"/>
                  <a:gd name="connsiteX57" fmla="*/ 584717 w 1175430"/>
                  <a:gd name="connsiteY57" fmla="*/ 253031 h 504722"/>
                  <a:gd name="connsiteX58" fmla="*/ 584717 w 1175430"/>
                  <a:gd name="connsiteY58" fmla="*/ 9923 h 504722"/>
                  <a:gd name="connsiteX59" fmla="*/ 594064 w 1175430"/>
                  <a:gd name="connsiteY59" fmla="*/ 0 h 504722"/>
                  <a:gd name="connsiteX60" fmla="*/ 316151 w 1175430"/>
                  <a:gd name="connsiteY60" fmla="*/ 0 h 504722"/>
                  <a:gd name="connsiteX61" fmla="*/ 326744 w 1175430"/>
                  <a:gd name="connsiteY61" fmla="*/ 9923 h 504722"/>
                  <a:gd name="connsiteX62" fmla="*/ 326744 w 1175430"/>
                  <a:gd name="connsiteY62" fmla="*/ 253031 h 504722"/>
                  <a:gd name="connsiteX63" fmla="*/ 316151 w 1175430"/>
                  <a:gd name="connsiteY63" fmla="*/ 262954 h 504722"/>
                  <a:gd name="connsiteX64" fmla="*/ 305558 w 1175430"/>
                  <a:gd name="connsiteY64" fmla="*/ 253031 h 504722"/>
                  <a:gd name="connsiteX65" fmla="*/ 305558 w 1175430"/>
                  <a:gd name="connsiteY65" fmla="*/ 9923 h 504722"/>
                  <a:gd name="connsiteX66" fmla="*/ 316151 w 1175430"/>
                  <a:gd name="connsiteY66" fmla="*/ 0 h 50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1175430" h="504722">
                    <a:moveTo>
                      <a:pt x="8877" y="295356"/>
                    </a:moveTo>
                    <a:cubicBezTo>
                      <a:pt x="13815" y="294118"/>
                      <a:pt x="19988" y="299071"/>
                      <a:pt x="19988" y="304025"/>
                    </a:cubicBezTo>
                    <a:cubicBezTo>
                      <a:pt x="19988" y="305263"/>
                      <a:pt x="40974" y="436533"/>
                      <a:pt x="124918" y="472446"/>
                    </a:cubicBezTo>
                    <a:cubicBezTo>
                      <a:pt x="129856" y="473684"/>
                      <a:pt x="132324" y="479876"/>
                      <a:pt x="129856" y="486068"/>
                    </a:cubicBezTo>
                    <a:cubicBezTo>
                      <a:pt x="128621" y="489783"/>
                      <a:pt x="124918" y="492260"/>
                      <a:pt x="119980" y="492260"/>
                    </a:cubicBezTo>
                    <a:cubicBezTo>
                      <a:pt x="118745" y="492260"/>
                      <a:pt x="117511" y="492260"/>
                      <a:pt x="116276" y="491022"/>
                    </a:cubicBezTo>
                    <a:cubicBezTo>
                      <a:pt x="21222" y="450155"/>
                      <a:pt x="236" y="312694"/>
                      <a:pt x="236" y="306502"/>
                    </a:cubicBezTo>
                    <a:cubicBezTo>
                      <a:pt x="-998" y="301548"/>
                      <a:pt x="2705" y="296595"/>
                      <a:pt x="8877" y="295356"/>
                    </a:cubicBezTo>
                    <a:close/>
                    <a:moveTo>
                      <a:pt x="1166782" y="290371"/>
                    </a:moveTo>
                    <a:cubicBezTo>
                      <a:pt x="1171724" y="291610"/>
                      <a:pt x="1175430" y="296566"/>
                      <a:pt x="1175430" y="302761"/>
                    </a:cubicBezTo>
                    <a:cubicBezTo>
                      <a:pt x="1174195" y="308957"/>
                      <a:pt x="1150722" y="460117"/>
                      <a:pt x="1046949" y="504722"/>
                    </a:cubicBezTo>
                    <a:cubicBezTo>
                      <a:pt x="1046949" y="504722"/>
                      <a:pt x="1044479" y="504722"/>
                      <a:pt x="1043243" y="504722"/>
                    </a:cubicBezTo>
                    <a:cubicBezTo>
                      <a:pt x="1039537" y="504722"/>
                      <a:pt x="1035831" y="502244"/>
                      <a:pt x="1033360" y="499766"/>
                    </a:cubicBezTo>
                    <a:cubicBezTo>
                      <a:pt x="1032125" y="493571"/>
                      <a:pt x="1034595" y="487376"/>
                      <a:pt x="1039537" y="484898"/>
                    </a:cubicBezTo>
                    <a:cubicBezTo>
                      <a:pt x="1132191" y="445249"/>
                      <a:pt x="1154428" y="300283"/>
                      <a:pt x="1154428" y="300283"/>
                    </a:cubicBezTo>
                    <a:cubicBezTo>
                      <a:pt x="1155664" y="294088"/>
                      <a:pt x="1160605" y="290371"/>
                      <a:pt x="1166782" y="290371"/>
                    </a:cubicBezTo>
                    <a:close/>
                    <a:moveTo>
                      <a:pt x="81125" y="188181"/>
                    </a:moveTo>
                    <a:cubicBezTo>
                      <a:pt x="87284" y="188181"/>
                      <a:pt x="90979" y="191886"/>
                      <a:pt x="90979" y="198062"/>
                    </a:cubicBezTo>
                    <a:cubicBezTo>
                      <a:pt x="90979" y="200532"/>
                      <a:pt x="95906" y="256111"/>
                      <a:pt x="172274" y="307986"/>
                    </a:cubicBezTo>
                    <a:cubicBezTo>
                      <a:pt x="177201" y="310456"/>
                      <a:pt x="178433" y="317867"/>
                      <a:pt x="174738" y="321572"/>
                    </a:cubicBezTo>
                    <a:cubicBezTo>
                      <a:pt x="173506" y="325277"/>
                      <a:pt x="169811" y="326512"/>
                      <a:pt x="166115" y="326512"/>
                    </a:cubicBezTo>
                    <a:cubicBezTo>
                      <a:pt x="164884" y="326512"/>
                      <a:pt x="162420" y="326512"/>
                      <a:pt x="161188" y="325277"/>
                    </a:cubicBezTo>
                    <a:cubicBezTo>
                      <a:pt x="74966" y="265992"/>
                      <a:pt x="71271" y="200532"/>
                      <a:pt x="71271" y="198062"/>
                    </a:cubicBezTo>
                    <a:cubicBezTo>
                      <a:pt x="71271" y="191886"/>
                      <a:pt x="76198" y="188181"/>
                      <a:pt x="81125" y="188181"/>
                    </a:cubicBezTo>
                    <a:close/>
                    <a:moveTo>
                      <a:pt x="1116961" y="158271"/>
                    </a:moveTo>
                    <a:cubicBezTo>
                      <a:pt x="1121893" y="158271"/>
                      <a:pt x="1126824" y="163215"/>
                      <a:pt x="1126824" y="169396"/>
                    </a:cubicBezTo>
                    <a:cubicBezTo>
                      <a:pt x="1126824" y="171868"/>
                      <a:pt x="1123126" y="243561"/>
                      <a:pt x="1028198" y="307839"/>
                    </a:cubicBezTo>
                    <a:cubicBezTo>
                      <a:pt x="1026965" y="309075"/>
                      <a:pt x="1024499" y="310311"/>
                      <a:pt x="1023266" y="310311"/>
                    </a:cubicBezTo>
                    <a:cubicBezTo>
                      <a:pt x="1019568" y="310311"/>
                      <a:pt x="1015869" y="307839"/>
                      <a:pt x="1014637" y="305367"/>
                    </a:cubicBezTo>
                    <a:cubicBezTo>
                      <a:pt x="1010938" y="300422"/>
                      <a:pt x="1012171" y="294242"/>
                      <a:pt x="1017102" y="291770"/>
                    </a:cubicBezTo>
                    <a:cubicBezTo>
                      <a:pt x="1102167" y="232437"/>
                      <a:pt x="1105866" y="169396"/>
                      <a:pt x="1105866" y="168160"/>
                    </a:cubicBezTo>
                    <a:cubicBezTo>
                      <a:pt x="1107099" y="163215"/>
                      <a:pt x="1110797" y="158271"/>
                      <a:pt x="1116961" y="158271"/>
                    </a:cubicBezTo>
                    <a:close/>
                    <a:moveTo>
                      <a:pt x="736134" y="82251"/>
                    </a:moveTo>
                    <a:cubicBezTo>
                      <a:pt x="740807" y="82251"/>
                      <a:pt x="745480" y="85964"/>
                      <a:pt x="745480" y="92152"/>
                    </a:cubicBezTo>
                    <a:lnTo>
                      <a:pt x="745480" y="253052"/>
                    </a:lnTo>
                    <a:cubicBezTo>
                      <a:pt x="745480" y="259241"/>
                      <a:pt x="740807" y="262954"/>
                      <a:pt x="736134" y="262954"/>
                    </a:cubicBezTo>
                    <a:cubicBezTo>
                      <a:pt x="730292" y="262954"/>
                      <a:pt x="726787" y="259241"/>
                      <a:pt x="726787" y="253052"/>
                    </a:cubicBezTo>
                    <a:lnTo>
                      <a:pt x="726787" y="92152"/>
                    </a:lnTo>
                    <a:cubicBezTo>
                      <a:pt x="726787" y="85964"/>
                      <a:pt x="730292" y="82251"/>
                      <a:pt x="736134" y="82251"/>
                    </a:cubicBezTo>
                    <a:close/>
                    <a:moveTo>
                      <a:pt x="452028" y="82251"/>
                    </a:moveTo>
                    <a:cubicBezTo>
                      <a:pt x="457892" y="82251"/>
                      <a:pt x="462584" y="85964"/>
                      <a:pt x="462584" y="92152"/>
                    </a:cubicBezTo>
                    <a:lnTo>
                      <a:pt x="462584" y="253052"/>
                    </a:lnTo>
                    <a:cubicBezTo>
                      <a:pt x="462584" y="259241"/>
                      <a:pt x="457892" y="262954"/>
                      <a:pt x="452028" y="262954"/>
                    </a:cubicBezTo>
                    <a:cubicBezTo>
                      <a:pt x="447336" y="262954"/>
                      <a:pt x="442644" y="259241"/>
                      <a:pt x="442644" y="253052"/>
                    </a:cubicBezTo>
                    <a:lnTo>
                      <a:pt x="442644" y="92152"/>
                    </a:lnTo>
                    <a:cubicBezTo>
                      <a:pt x="442644" y="85964"/>
                      <a:pt x="447336" y="82251"/>
                      <a:pt x="452028" y="82251"/>
                    </a:cubicBezTo>
                    <a:close/>
                    <a:moveTo>
                      <a:pt x="874429" y="0"/>
                    </a:moveTo>
                    <a:cubicBezTo>
                      <a:pt x="879121" y="0"/>
                      <a:pt x="883813" y="3721"/>
                      <a:pt x="883813" y="9923"/>
                    </a:cubicBezTo>
                    <a:lnTo>
                      <a:pt x="883813" y="253031"/>
                    </a:lnTo>
                    <a:cubicBezTo>
                      <a:pt x="883813" y="259233"/>
                      <a:pt x="879121" y="262954"/>
                      <a:pt x="874429" y="262954"/>
                    </a:cubicBezTo>
                    <a:cubicBezTo>
                      <a:pt x="868565" y="262954"/>
                      <a:pt x="863873" y="259233"/>
                      <a:pt x="863873" y="253031"/>
                    </a:cubicBezTo>
                    <a:lnTo>
                      <a:pt x="863873" y="9923"/>
                    </a:lnTo>
                    <a:cubicBezTo>
                      <a:pt x="863873" y="3721"/>
                      <a:pt x="868565" y="0"/>
                      <a:pt x="874429" y="0"/>
                    </a:cubicBezTo>
                    <a:close/>
                    <a:moveTo>
                      <a:pt x="594064" y="0"/>
                    </a:moveTo>
                    <a:cubicBezTo>
                      <a:pt x="599905" y="0"/>
                      <a:pt x="603410" y="3721"/>
                      <a:pt x="603410" y="9923"/>
                    </a:cubicBezTo>
                    <a:lnTo>
                      <a:pt x="603410" y="253031"/>
                    </a:lnTo>
                    <a:cubicBezTo>
                      <a:pt x="603410" y="259233"/>
                      <a:pt x="599905" y="262954"/>
                      <a:pt x="594064" y="262954"/>
                    </a:cubicBezTo>
                    <a:cubicBezTo>
                      <a:pt x="589390" y="262954"/>
                      <a:pt x="584717" y="259233"/>
                      <a:pt x="584717" y="253031"/>
                    </a:cubicBezTo>
                    <a:lnTo>
                      <a:pt x="584717" y="9923"/>
                    </a:lnTo>
                    <a:cubicBezTo>
                      <a:pt x="584717" y="3721"/>
                      <a:pt x="589390" y="0"/>
                      <a:pt x="594064" y="0"/>
                    </a:cubicBezTo>
                    <a:close/>
                    <a:moveTo>
                      <a:pt x="316151" y="0"/>
                    </a:moveTo>
                    <a:cubicBezTo>
                      <a:pt x="322036" y="0"/>
                      <a:pt x="326744" y="3721"/>
                      <a:pt x="326744" y="9923"/>
                    </a:cubicBezTo>
                    <a:lnTo>
                      <a:pt x="326744" y="253031"/>
                    </a:lnTo>
                    <a:cubicBezTo>
                      <a:pt x="326744" y="259233"/>
                      <a:pt x="322036" y="262954"/>
                      <a:pt x="316151" y="262954"/>
                    </a:cubicBezTo>
                    <a:cubicBezTo>
                      <a:pt x="311443" y="262954"/>
                      <a:pt x="305558" y="259233"/>
                      <a:pt x="305558" y="253031"/>
                    </a:cubicBezTo>
                    <a:lnTo>
                      <a:pt x="305558" y="9923"/>
                    </a:lnTo>
                    <a:cubicBezTo>
                      <a:pt x="305558" y="3721"/>
                      <a:pt x="311443" y="0"/>
                      <a:pt x="3161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5" name="Freeform: Shape 151">
                <a:extLst>
                  <a:ext uri="{FF2B5EF4-FFF2-40B4-BE49-F238E27FC236}">
                    <a16:creationId xmlns:a16="http://schemas.microsoft.com/office/drawing/2014/main" id="{EE2499C6-4578-0247-AD76-6195A18D77C2}"/>
                  </a:ext>
                </a:extLst>
              </p:cNvPr>
              <p:cNvSpPr/>
              <p:nvPr/>
            </p:nvSpPr>
            <p:spPr>
              <a:xfrm>
                <a:off x="11604350" y="5832350"/>
                <a:ext cx="1382069" cy="19690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0" h="1581">
                    <a:moveTo>
                      <a:pt x="521" y="52"/>
                    </a:moveTo>
                    <a:cubicBezTo>
                      <a:pt x="471" y="52"/>
                      <a:pt x="253" y="66"/>
                      <a:pt x="122" y="288"/>
                    </a:cubicBezTo>
                    <a:cubicBezTo>
                      <a:pt x="-8" y="511"/>
                      <a:pt x="72" y="720"/>
                      <a:pt x="100" y="779"/>
                    </a:cubicBezTo>
                    <a:lnTo>
                      <a:pt x="102" y="784"/>
                    </a:lnTo>
                    <a:lnTo>
                      <a:pt x="102" y="1089"/>
                    </a:lnTo>
                    <a:cubicBezTo>
                      <a:pt x="102" y="1333"/>
                      <a:pt x="300" y="1531"/>
                      <a:pt x="544" y="1531"/>
                    </a:cubicBezTo>
                    <a:cubicBezTo>
                      <a:pt x="788" y="1531"/>
                      <a:pt x="987" y="1333"/>
                      <a:pt x="987" y="1089"/>
                    </a:cubicBezTo>
                    <a:cubicBezTo>
                      <a:pt x="991" y="841"/>
                      <a:pt x="991" y="798"/>
                      <a:pt x="998" y="786"/>
                    </a:cubicBezTo>
                    <a:lnTo>
                      <a:pt x="998" y="785"/>
                    </a:lnTo>
                    <a:cubicBezTo>
                      <a:pt x="998" y="785"/>
                      <a:pt x="999" y="785"/>
                      <a:pt x="999" y="784"/>
                    </a:cubicBezTo>
                    <a:cubicBezTo>
                      <a:pt x="1021" y="751"/>
                      <a:pt x="1037" y="715"/>
                      <a:pt x="1044" y="677"/>
                    </a:cubicBezTo>
                    <a:cubicBezTo>
                      <a:pt x="1083" y="508"/>
                      <a:pt x="1046" y="334"/>
                      <a:pt x="944" y="211"/>
                    </a:cubicBezTo>
                    <a:cubicBezTo>
                      <a:pt x="851" y="102"/>
                      <a:pt x="715" y="44"/>
                      <a:pt x="560" y="51"/>
                    </a:cubicBezTo>
                    <a:lnTo>
                      <a:pt x="556" y="51"/>
                    </a:lnTo>
                    <a:cubicBezTo>
                      <a:pt x="548" y="52"/>
                      <a:pt x="530" y="52"/>
                      <a:pt x="523" y="52"/>
                    </a:cubicBezTo>
                    <a:cubicBezTo>
                      <a:pt x="523" y="52"/>
                      <a:pt x="522" y="52"/>
                      <a:pt x="521" y="52"/>
                    </a:cubicBezTo>
                    <a:close/>
                    <a:moveTo>
                      <a:pt x="544" y="1581"/>
                    </a:moveTo>
                    <a:cubicBezTo>
                      <a:pt x="273" y="1581"/>
                      <a:pt x="52" y="1361"/>
                      <a:pt x="52" y="1089"/>
                    </a:cubicBezTo>
                    <a:lnTo>
                      <a:pt x="52" y="795"/>
                    </a:lnTo>
                    <a:cubicBezTo>
                      <a:pt x="20" y="724"/>
                      <a:pt x="-60" y="500"/>
                      <a:pt x="79" y="263"/>
                    </a:cubicBezTo>
                    <a:cubicBezTo>
                      <a:pt x="227" y="12"/>
                      <a:pt x="476" y="2"/>
                      <a:pt x="524" y="3"/>
                    </a:cubicBezTo>
                    <a:cubicBezTo>
                      <a:pt x="530" y="2"/>
                      <a:pt x="546" y="1"/>
                      <a:pt x="554" y="1"/>
                    </a:cubicBezTo>
                    <a:lnTo>
                      <a:pt x="558" y="1"/>
                    </a:lnTo>
                    <a:cubicBezTo>
                      <a:pt x="728" y="-6"/>
                      <a:pt x="879" y="58"/>
                      <a:pt x="982" y="181"/>
                    </a:cubicBezTo>
                    <a:cubicBezTo>
                      <a:pt x="1094" y="314"/>
                      <a:pt x="1136" y="504"/>
                      <a:pt x="1094" y="688"/>
                    </a:cubicBezTo>
                    <a:cubicBezTo>
                      <a:pt x="1084" y="731"/>
                      <a:pt x="1067" y="771"/>
                      <a:pt x="1043" y="808"/>
                    </a:cubicBezTo>
                    <a:cubicBezTo>
                      <a:pt x="1041" y="839"/>
                      <a:pt x="1038" y="993"/>
                      <a:pt x="1037" y="1090"/>
                    </a:cubicBezTo>
                    <a:cubicBezTo>
                      <a:pt x="1037" y="1361"/>
                      <a:pt x="816" y="1581"/>
                      <a:pt x="544" y="158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627211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1">
            <a:extLst>
              <a:ext uri="{FF2B5EF4-FFF2-40B4-BE49-F238E27FC236}">
                <a16:creationId xmlns:a16="http://schemas.microsoft.com/office/drawing/2014/main" id="{35C69CBC-E45C-8448-A4E7-4245A0D6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882B2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1" name="Freeform 345">
            <a:extLst>
              <a:ext uri="{FF2B5EF4-FFF2-40B4-BE49-F238E27FC236}">
                <a16:creationId xmlns:a16="http://schemas.microsoft.com/office/drawing/2014/main" id="{4D5C131A-494F-904E-8157-B729BB0BF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9353" y="4918960"/>
            <a:ext cx="307611" cy="1939044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2" name="Freeform 346">
            <a:extLst>
              <a:ext uri="{FF2B5EF4-FFF2-40B4-BE49-F238E27FC236}">
                <a16:creationId xmlns:a16="http://schemas.microsoft.com/office/drawing/2014/main" id="{DF0FD1C7-4C2C-3F4C-B6C8-1980ABD90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9353" y="9390299"/>
            <a:ext cx="307611" cy="1939044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3" name="Freeform 347">
            <a:extLst>
              <a:ext uri="{FF2B5EF4-FFF2-40B4-BE49-F238E27FC236}">
                <a16:creationId xmlns:a16="http://schemas.microsoft.com/office/drawing/2014/main" id="{AFD071F0-2824-F04A-98A6-033FAC2E3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8708" y="4918960"/>
            <a:ext cx="307611" cy="1939044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4" name="Freeform 348">
            <a:extLst>
              <a:ext uri="{FF2B5EF4-FFF2-40B4-BE49-F238E27FC236}">
                <a16:creationId xmlns:a16="http://schemas.microsoft.com/office/drawing/2014/main" id="{E8670D95-5F33-5445-91C4-D8C45B683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48708" y="9390299"/>
            <a:ext cx="307611" cy="1939044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093BA9-038D-0F4B-8307-7DF54A248A7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F9483DB-EC50-B74E-AD1E-ED60DBC96F6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4823C4B-9554-064A-B84F-0F9BAD0B4EFE}"/>
              </a:ext>
            </a:extLst>
          </p:cNvPr>
          <p:cNvSpPr txBox="1"/>
          <p:nvPr/>
        </p:nvSpPr>
        <p:spPr>
          <a:xfrm>
            <a:off x="2410181" y="4780055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F55B59C-C6B8-604F-BF6D-D974DB634AD1}"/>
              </a:ext>
            </a:extLst>
          </p:cNvPr>
          <p:cNvSpPr txBox="1"/>
          <p:nvPr/>
        </p:nvSpPr>
        <p:spPr>
          <a:xfrm>
            <a:off x="2410182" y="5452930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DA5BFF7-56C5-444D-9317-34657BCA6FFF}"/>
              </a:ext>
            </a:extLst>
          </p:cNvPr>
          <p:cNvSpPr txBox="1"/>
          <p:nvPr/>
        </p:nvSpPr>
        <p:spPr>
          <a:xfrm>
            <a:off x="2410179" y="9253665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D4EF3E-CC5D-114F-88A9-04A8BF303588}"/>
              </a:ext>
            </a:extLst>
          </p:cNvPr>
          <p:cNvSpPr txBox="1"/>
          <p:nvPr/>
        </p:nvSpPr>
        <p:spPr>
          <a:xfrm>
            <a:off x="2410180" y="9926540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8F370CE-3B19-6B44-917A-0B0EB36F2C0A}"/>
              </a:ext>
            </a:extLst>
          </p:cNvPr>
          <p:cNvSpPr txBox="1"/>
          <p:nvPr/>
        </p:nvSpPr>
        <p:spPr>
          <a:xfrm>
            <a:off x="17784638" y="4780055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4BE3A2-303F-BC41-B18D-8E78DB5AFD8A}"/>
              </a:ext>
            </a:extLst>
          </p:cNvPr>
          <p:cNvSpPr txBox="1"/>
          <p:nvPr/>
        </p:nvSpPr>
        <p:spPr>
          <a:xfrm>
            <a:off x="17784639" y="5452930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010846-AE85-4546-9D3C-BAE3D36C19D5}"/>
              </a:ext>
            </a:extLst>
          </p:cNvPr>
          <p:cNvSpPr txBox="1"/>
          <p:nvPr/>
        </p:nvSpPr>
        <p:spPr>
          <a:xfrm>
            <a:off x="17784636" y="9253665"/>
            <a:ext cx="4198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BCF233-5C9C-6849-BB6F-BFF0D2B887C8}"/>
              </a:ext>
            </a:extLst>
          </p:cNvPr>
          <p:cNvSpPr txBox="1"/>
          <p:nvPr/>
        </p:nvSpPr>
        <p:spPr>
          <a:xfrm>
            <a:off x="17784637" y="9926540"/>
            <a:ext cx="419833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F9A536D-1BB2-EF4E-A660-0848F224C38B}"/>
              </a:ext>
            </a:extLst>
          </p:cNvPr>
          <p:cNvGrpSpPr/>
          <p:nvPr/>
        </p:nvGrpSpPr>
        <p:grpSpPr>
          <a:xfrm>
            <a:off x="7441418" y="3867807"/>
            <a:ext cx="9460254" cy="8493031"/>
            <a:chOff x="6442953" y="1407135"/>
            <a:chExt cx="11943605" cy="10722483"/>
          </a:xfrm>
        </p:grpSpPr>
        <p:sp>
          <p:nvSpPr>
            <p:cNvPr id="15" name="Freeform: Shape 5">
              <a:extLst>
                <a:ext uri="{FF2B5EF4-FFF2-40B4-BE49-F238E27FC236}">
                  <a16:creationId xmlns:a16="http://schemas.microsoft.com/office/drawing/2014/main" id="{B42B1DC2-4778-E54F-AE47-823BC1256AB7}"/>
                </a:ext>
              </a:extLst>
            </p:cNvPr>
            <p:cNvSpPr/>
            <p:nvPr/>
          </p:nvSpPr>
          <p:spPr>
            <a:xfrm>
              <a:off x="7518437" y="11411383"/>
              <a:ext cx="5518082" cy="7182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4" h="578">
                  <a:moveTo>
                    <a:pt x="4434" y="289"/>
                  </a:moveTo>
                  <a:cubicBezTo>
                    <a:pt x="4434" y="449"/>
                    <a:pt x="3441" y="578"/>
                    <a:pt x="2217" y="578"/>
                  </a:cubicBezTo>
                  <a:cubicBezTo>
                    <a:pt x="992" y="578"/>
                    <a:pt x="0" y="449"/>
                    <a:pt x="0" y="289"/>
                  </a:cubicBezTo>
                  <a:cubicBezTo>
                    <a:pt x="0" y="128"/>
                    <a:pt x="992" y="0"/>
                    <a:pt x="2217" y="0"/>
                  </a:cubicBezTo>
                  <a:cubicBezTo>
                    <a:pt x="3441" y="0"/>
                    <a:pt x="4434" y="128"/>
                    <a:pt x="4434" y="289"/>
                  </a:cubicBezTo>
                  <a:close/>
                </a:path>
              </a:pathLst>
            </a:custGeom>
            <a:solidFill>
              <a:srgbClr val="742427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6">
              <a:extLst>
                <a:ext uri="{FF2B5EF4-FFF2-40B4-BE49-F238E27FC236}">
                  <a16:creationId xmlns:a16="http://schemas.microsoft.com/office/drawing/2014/main" id="{6821969B-9BCE-7848-B918-C0C7D0C56FA0}"/>
                </a:ext>
              </a:extLst>
            </p:cNvPr>
            <p:cNvSpPr/>
            <p:nvPr/>
          </p:nvSpPr>
          <p:spPr>
            <a:xfrm>
              <a:off x="9900934" y="6314034"/>
              <a:ext cx="1269669" cy="55031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1" h="4422">
                  <a:moveTo>
                    <a:pt x="192" y="0"/>
                  </a:moveTo>
                  <a:cubicBezTo>
                    <a:pt x="192" y="0"/>
                    <a:pt x="41" y="832"/>
                    <a:pt x="250" y="1675"/>
                  </a:cubicBezTo>
                  <a:cubicBezTo>
                    <a:pt x="273" y="1770"/>
                    <a:pt x="273" y="1869"/>
                    <a:pt x="254" y="1966"/>
                  </a:cubicBezTo>
                  <a:cubicBezTo>
                    <a:pt x="195" y="2247"/>
                    <a:pt x="97" y="2887"/>
                    <a:pt x="273" y="3492"/>
                  </a:cubicBezTo>
                  <a:cubicBezTo>
                    <a:pt x="273" y="3492"/>
                    <a:pt x="397" y="3972"/>
                    <a:pt x="171" y="4196"/>
                  </a:cubicBezTo>
                  <a:cubicBezTo>
                    <a:pt x="-36" y="4404"/>
                    <a:pt x="-121" y="4428"/>
                    <a:pt x="303" y="4422"/>
                  </a:cubicBezTo>
                  <a:cubicBezTo>
                    <a:pt x="371" y="4422"/>
                    <a:pt x="430" y="4380"/>
                    <a:pt x="455" y="4318"/>
                  </a:cubicBezTo>
                  <a:cubicBezTo>
                    <a:pt x="498" y="4207"/>
                    <a:pt x="574" y="4029"/>
                    <a:pt x="653" y="3920"/>
                  </a:cubicBezTo>
                  <a:cubicBezTo>
                    <a:pt x="687" y="3873"/>
                    <a:pt x="689" y="3809"/>
                    <a:pt x="655" y="3760"/>
                  </a:cubicBezTo>
                  <a:lnTo>
                    <a:pt x="612" y="3696"/>
                  </a:lnTo>
                  <a:cubicBezTo>
                    <a:pt x="586" y="3659"/>
                    <a:pt x="594" y="3615"/>
                    <a:pt x="597" y="3571"/>
                  </a:cubicBezTo>
                  <a:cubicBezTo>
                    <a:pt x="671" y="2681"/>
                    <a:pt x="890" y="2432"/>
                    <a:pt x="718" y="2088"/>
                  </a:cubicBezTo>
                  <a:cubicBezTo>
                    <a:pt x="691" y="2033"/>
                    <a:pt x="753" y="1839"/>
                    <a:pt x="772" y="1781"/>
                  </a:cubicBezTo>
                  <a:cubicBezTo>
                    <a:pt x="855" y="1533"/>
                    <a:pt x="1075" y="825"/>
                    <a:pt x="1009" y="582"/>
                  </a:cubicBezTo>
                  <a:cubicBezTo>
                    <a:pt x="927" y="286"/>
                    <a:pt x="192" y="0"/>
                    <a:pt x="192" y="0"/>
                  </a:cubicBezTo>
                  <a:close/>
                </a:path>
              </a:pathLst>
            </a:custGeom>
            <a:solidFill>
              <a:srgbClr val="C177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7">
              <a:extLst>
                <a:ext uri="{FF2B5EF4-FFF2-40B4-BE49-F238E27FC236}">
                  <a16:creationId xmlns:a16="http://schemas.microsoft.com/office/drawing/2014/main" id="{7C73BCE8-6EC8-DC43-A2C1-EB6D63AB34D5}"/>
                </a:ext>
              </a:extLst>
            </p:cNvPr>
            <p:cNvSpPr/>
            <p:nvPr/>
          </p:nvSpPr>
          <p:spPr>
            <a:xfrm>
              <a:off x="10073958" y="6314034"/>
              <a:ext cx="1096646" cy="46218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2" h="3714">
                  <a:moveTo>
                    <a:pt x="360" y="1973"/>
                  </a:moveTo>
                  <a:cubicBezTo>
                    <a:pt x="405" y="1853"/>
                    <a:pt x="524" y="1743"/>
                    <a:pt x="527" y="1426"/>
                  </a:cubicBezTo>
                  <a:cubicBezTo>
                    <a:pt x="532" y="804"/>
                    <a:pt x="757" y="820"/>
                    <a:pt x="878" y="782"/>
                  </a:cubicBezTo>
                  <a:cubicBezTo>
                    <a:pt x="885" y="701"/>
                    <a:pt x="884" y="632"/>
                    <a:pt x="870" y="582"/>
                  </a:cubicBezTo>
                  <a:cubicBezTo>
                    <a:pt x="788" y="286"/>
                    <a:pt x="53" y="0"/>
                    <a:pt x="53" y="0"/>
                  </a:cubicBezTo>
                  <a:cubicBezTo>
                    <a:pt x="53" y="0"/>
                    <a:pt x="-98" y="832"/>
                    <a:pt x="111" y="1675"/>
                  </a:cubicBezTo>
                  <a:cubicBezTo>
                    <a:pt x="134" y="1770"/>
                    <a:pt x="134" y="1869"/>
                    <a:pt x="115" y="1966"/>
                  </a:cubicBezTo>
                  <a:cubicBezTo>
                    <a:pt x="56" y="2247"/>
                    <a:pt x="-42" y="2887"/>
                    <a:pt x="134" y="3492"/>
                  </a:cubicBezTo>
                  <a:cubicBezTo>
                    <a:pt x="134" y="3492"/>
                    <a:pt x="160" y="3588"/>
                    <a:pt x="167" y="3714"/>
                  </a:cubicBezTo>
                  <a:cubicBezTo>
                    <a:pt x="261" y="3705"/>
                    <a:pt x="172" y="3130"/>
                    <a:pt x="181" y="2958"/>
                  </a:cubicBezTo>
                  <a:cubicBezTo>
                    <a:pt x="198" y="2584"/>
                    <a:pt x="238" y="2304"/>
                    <a:pt x="360" y="1973"/>
                  </a:cubicBezTo>
                  <a:close/>
                </a:path>
              </a:pathLst>
            </a:custGeom>
            <a:solidFill>
              <a:srgbClr val="B0653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8">
              <a:extLst>
                <a:ext uri="{FF2B5EF4-FFF2-40B4-BE49-F238E27FC236}">
                  <a16:creationId xmlns:a16="http://schemas.microsoft.com/office/drawing/2014/main" id="{423A2B26-C46C-424F-BBC6-00DE95A8CBB4}"/>
                </a:ext>
              </a:extLst>
            </p:cNvPr>
            <p:cNvSpPr/>
            <p:nvPr/>
          </p:nvSpPr>
          <p:spPr>
            <a:xfrm>
              <a:off x="10256936" y="4850180"/>
              <a:ext cx="5157098" cy="24957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44" h="2006">
                  <a:moveTo>
                    <a:pt x="20" y="1469"/>
                  </a:moveTo>
                  <a:cubicBezTo>
                    <a:pt x="186" y="1648"/>
                    <a:pt x="1027" y="2441"/>
                    <a:pt x="2302" y="1684"/>
                  </a:cubicBezTo>
                  <a:cubicBezTo>
                    <a:pt x="2302" y="1684"/>
                    <a:pt x="2304" y="1683"/>
                    <a:pt x="2305" y="1682"/>
                  </a:cubicBezTo>
                  <a:cubicBezTo>
                    <a:pt x="2654" y="1445"/>
                    <a:pt x="3000" y="1177"/>
                    <a:pt x="3281" y="861"/>
                  </a:cubicBezTo>
                  <a:cubicBezTo>
                    <a:pt x="3350" y="784"/>
                    <a:pt x="3400" y="685"/>
                    <a:pt x="3489" y="629"/>
                  </a:cubicBezTo>
                  <a:cubicBezTo>
                    <a:pt x="3569" y="581"/>
                    <a:pt x="3671" y="557"/>
                    <a:pt x="3757" y="519"/>
                  </a:cubicBezTo>
                  <a:cubicBezTo>
                    <a:pt x="3845" y="480"/>
                    <a:pt x="4164" y="363"/>
                    <a:pt x="4143" y="229"/>
                  </a:cubicBezTo>
                  <a:cubicBezTo>
                    <a:pt x="4117" y="61"/>
                    <a:pt x="3885" y="-27"/>
                    <a:pt x="3814" y="7"/>
                  </a:cubicBezTo>
                  <a:cubicBezTo>
                    <a:pt x="3742" y="39"/>
                    <a:pt x="3680" y="93"/>
                    <a:pt x="3624" y="147"/>
                  </a:cubicBezTo>
                  <a:cubicBezTo>
                    <a:pt x="3570" y="199"/>
                    <a:pt x="3521" y="255"/>
                    <a:pt x="3476" y="314"/>
                  </a:cubicBezTo>
                  <a:cubicBezTo>
                    <a:pt x="3436" y="364"/>
                    <a:pt x="3411" y="431"/>
                    <a:pt x="3359" y="470"/>
                  </a:cubicBezTo>
                  <a:cubicBezTo>
                    <a:pt x="3328" y="495"/>
                    <a:pt x="3287" y="503"/>
                    <a:pt x="3248" y="516"/>
                  </a:cubicBezTo>
                  <a:cubicBezTo>
                    <a:pt x="3151" y="547"/>
                    <a:pt x="3055" y="582"/>
                    <a:pt x="2960" y="620"/>
                  </a:cubicBezTo>
                  <a:cubicBezTo>
                    <a:pt x="2712" y="720"/>
                    <a:pt x="2459" y="839"/>
                    <a:pt x="2255" y="1016"/>
                  </a:cubicBezTo>
                  <a:cubicBezTo>
                    <a:pt x="2236" y="1033"/>
                    <a:pt x="2217" y="1050"/>
                    <a:pt x="2199" y="1067"/>
                  </a:cubicBezTo>
                  <a:cubicBezTo>
                    <a:pt x="2137" y="1130"/>
                    <a:pt x="2044" y="1150"/>
                    <a:pt x="1962" y="1115"/>
                  </a:cubicBezTo>
                  <a:cubicBezTo>
                    <a:pt x="1759" y="1029"/>
                    <a:pt x="1352" y="898"/>
                    <a:pt x="832" y="965"/>
                  </a:cubicBezTo>
                  <a:cubicBezTo>
                    <a:pt x="242" y="1040"/>
                    <a:pt x="60" y="1285"/>
                    <a:pt x="8" y="1388"/>
                  </a:cubicBezTo>
                  <a:cubicBezTo>
                    <a:pt x="-6" y="1415"/>
                    <a:pt x="0" y="1447"/>
                    <a:pt x="20" y="1469"/>
                  </a:cubicBezTo>
                  <a:close/>
                </a:path>
              </a:pathLst>
            </a:custGeom>
            <a:solidFill>
              <a:srgbClr val="C177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9">
              <a:extLst>
                <a:ext uri="{FF2B5EF4-FFF2-40B4-BE49-F238E27FC236}">
                  <a16:creationId xmlns:a16="http://schemas.microsoft.com/office/drawing/2014/main" id="{34DB57C9-86D1-B246-B777-214B76162AD2}"/>
                </a:ext>
              </a:extLst>
            </p:cNvPr>
            <p:cNvSpPr/>
            <p:nvPr/>
          </p:nvSpPr>
          <p:spPr>
            <a:xfrm>
              <a:off x="10256936" y="5611981"/>
              <a:ext cx="4387828" cy="1733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26" h="1394">
                  <a:moveTo>
                    <a:pt x="369" y="473"/>
                  </a:moveTo>
                  <a:cubicBezTo>
                    <a:pt x="135" y="576"/>
                    <a:pt x="43" y="708"/>
                    <a:pt x="8" y="777"/>
                  </a:cubicBezTo>
                  <a:cubicBezTo>
                    <a:pt x="-6" y="804"/>
                    <a:pt x="0" y="836"/>
                    <a:pt x="20" y="858"/>
                  </a:cubicBezTo>
                  <a:cubicBezTo>
                    <a:pt x="186" y="1037"/>
                    <a:pt x="1027" y="1830"/>
                    <a:pt x="2302" y="1073"/>
                  </a:cubicBezTo>
                  <a:cubicBezTo>
                    <a:pt x="2302" y="1073"/>
                    <a:pt x="2304" y="1072"/>
                    <a:pt x="2305" y="1071"/>
                  </a:cubicBezTo>
                  <a:cubicBezTo>
                    <a:pt x="2654" y="834"/>
                    <a:pt x="3000" y="566"/>
                    <a:pt x="3282" y="249"/>
                  </a:cubicBezTo>
                  <a:cubicBezTo>
                    <a:pt x="3350" y="173"/>
                    <a:pt x="3400" y="74"/>
                    <a:pt x="3489" y="18"/>
                  </a:cubicBezTo>
                  <a:cubicBezTo>
                    <a:pt x="3502" y="11"/>
                    <a:pt x="3513" y="6"/>
                    <a:pt x="3526" y="0"/>
                  </a:cubicBezTo>
                  <a:cubicBezTo>
                    <a:pt x="3180" y="98"/>
                    <a:pt x="2633" y="969"/>
                    <a:pt x="1672" y="1097"/>
                  </a:cubicBezTo>
                  <a:cubicBezTo>
                    <a:pt x="1062" y="1179"/>
                    <a:pt x="588" y="731"/>
                    <a:pt x="369" y="473"/>
                  </a:cubicBezTo>
                  <a:close/>
                </a:path>
              </a:pathLst>
            </a:custGeom>
            <a:solidFill>
              <a:srgbClr val="B0653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10">
              <a:extLst>
                <a:ext uri="{FF2B5EF4-FFF2-40B4-BE49-F238E27FC236}">
                  <a16:creationId xmlns:a16="http://schemas.microsoft.com/office/drawing/2014/main" id="{A265B169-8909-484B-B0C7-CF7FE43BCC15}"/>
                </a:ext>
              </a:extLst>
            </p:cNvPr>
            <p:cNvSpPr/>
            <p:nvPr/>
          </p:nvSpPr>
          <p:spPr>
            <a:xfrm>
              <a:off x="7242097" y="6895343"/>
              <a:ext cx="9239956" cy="30036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424" h="2414">
                  <a:moveTo>
                    <a:pt x="7424" y="0"/>
                  </a:moveTo>
                  <a:cubicBezTo>
                    <a:pt x="7424" y="0"/>
                    <a:pt x="7401" y="357"/>
                    <a:pt x="5967" y="529"/>
                  </a:cubicBezTo>
                  <a:cubicBezTo>
                    <a:pt x="4532" y="701"/>
                    <a:pt x="317" y="414"/>
                    <a:pt x="2" y="1819"/>
                  </a:cubicBezTo>
                  <a:cubicBezTo>
                    <a:pt x="2" y="1819"/>
                    <a:pt x="-137" y="2729"/>
                    <a:pt x="1726" y="2299"/>
                  </a:cubicBezTo>
                  <a:cubicBezTo>
                    <a:pt x="1438" y="2299"/>
                    <a:pt x="210" y="2400"/>
                    <a:pt x="405" y="1796"/>
                  </a:cubicBezTo>
                  <a:cubicBezTo>
                    <a:pt x="575" y="1268"/>
                    <a:pt x="1400" y="1141"/>
                    <a:pt x="1913" y="1080"/>
                  </a:cubicBezTo>
                  <a:cubicBezTo>
                    <a:pt x="2771" y="978"/>
                    <a:pt x="3642" y="983"/>
                    <a:pt x="4504" y="974"/>
                  </a:cubicBezTo>
                  <a:cubicBezTo>
                    <a:pt x="7085" y="944"/>
                    <a:pt x="7424" y="0"/>
                    <a:pt x="7424" y="0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11">
              <a:extLst>
                <a:ext uri="{FF2B5EF4-FFF2-40B4-BE49-F238E27FC236}">
                  <a16:creationId xmlns:a16="http://schemas.microsoft.com/office/drawing/2014/main" id="{6C0E452E-A5E3-974E-97BD-51CD65CD6658}"/>
                </a:ext>
              </a:extLst>
            </p:cNvPr>
            <p:cNvSpPr/>
            <p:nvPr/>
          </p:nvSpPr>
          <p:spPr>
            <a:xfrm>
              <a:off x="6442953" y="3225750"/>
              <a:ext cx="11943605" cy="32613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96" h="2621">
                  <a:moveTo>
                    <a:pt x="8924" y="371"/>
                  </a:moveTo>
                  <a:cubicBezTo>
                    <a:pt x="8991" y="409"/>
                    <a:pt x="9055" y="456"/>
                    <a:pt x="9099" y="519"/>
                  </a:cubicBezTo>
                  <a:cubicBezTo>
                    <a:pt x="9205" y="672"/>
                    <a:pt x="9105" y="837"/>
                    <a:pt x="8980" y="941"/>
                  </a:cubicBezTo>
                  <a:cubicBezTo>
                    <a:pt x="8889" y="1018"/>
                    <a:pt x="8776" y="1081"/>
                    <a:pt x="8658" y="1107"/>
                  </a:cubicBezTo>
                  <a:cubicBezTo>
                    <a:pt x="8096" y="1231"/>
                    <a:pt x="7501" y="1220"/>
                    <a:pt x="6931" y="1173"/>
                  </a:cubicBezTo>
                  <a:cubicBezTo>
                    <a:pt x="6125" y="1106"/>
                    <a:pt x="5506" y="966"/>
                    <a:pt x="4722" y="774"/>
                  </a:cubicBezTo>
                  <a:cubicBezTo>
                    <a:pt x="3688" y="521"/>
                    <a:pt x="2628" y="243"/>
                    <a:pt x="1574" y="383"/>
                  </a:cubicBezTo>
                  <a:cubicBezTo>
                    <a:pt x="1222" y="429"/>
                    <a:pt x="870" y="525"/>
                    <a:pt x="577" y="722"/>
                  </a:cubicBezTo>
                  <a:cubicBezTo>
                    <a:pt x="282" y="920"/>
                    <a:pt x="51" y="1230"/>
                    <a:pt x="7" y="1581"/>
                  </a:cubicBezTo>
                  <a:cubicBezTo>
                    <a:pt x="-69" y="2198"/>
                    <a:pt x="485" y="2609"/>
                    <a:pt x="1056" y="2621"/>
                  </a:cubicBezTo>
                  <a:cubicBezTo>
                    <a:pt x="807" y="2484"/>
                    <a:pt x="646" y="2223"/>
                    <a:pt x="658" y="1933"/>
                  </a:cubicBezTo>
                  <a:cubicBezTo>
                    <a:pt x="670" y="1639"/>
                    <a:pt x="846" y="1366"/>
                    <a:pt x="1083" y="1193"/>
                  </a:cubicBezTo>
                  <a:cubicBezTo>
                    <a:pt x="1321" y="1019"/>
                    <a:pt x="1615" y="937"/>
                    <a:pt x="1907" y="909"/>
                  </a:cubicBezTo>
                  <a:cubicBezTo>
                    <a:pt x="2762" y="831"/>
                    <a:pt x="3579" y="1101"/>
                    <a:pt x="4399" y="1296"/>
                  </a:cubicBezTo>
                  <a:cubicBezTo>
                    <a:pt x="5188" y="1482"/>
                    <a:pt x="5997" y="1586"/>
                    <a:pt x="6808" y="1608"/>
                  </a:cubicBezTo>
                  <a:cubicBezTo>
                    <a:pt x="7588" y="1628"/>
                    <a:pt x="8547" y="1673"/>
                    <a:pt x="9240" y="1245"/>
                  </a:cubicBezTo>
                  <a:cubicBezTo>
                    <a:pt x="9393" y="1150"/>
                    <a:pt x="9540" y="1008"/>
                    <a:pt x="9589" y="830"/>
                  </a:cubicBezTo>
                  <a:cubicBezTo>
                    <a:pt x="9705" y="414"/>
                    <a:pt x="8435" y="45"/>
                    <a:pt x="8127" y="0"/>
                  </a:cubicBezTo>
                  <a:cubicBezTo>
                    <a:pt x="8234" y="48"/>
                    <a:pt x="8340" y="97"/>
                    <a:pt x="8447" y="145"/>
                  </a:cubicBezTo>
                  <a:cubicBezTo>
                    <a:pt x="8565" y="199"/>
                    <a:pt x="8685" y="249"/>
                    <a:pt x="8800" y="305"/>
                  </a:cubicBezTo>
                  <a:cubicBezTo>
                    <a:pt x="8841" y="326"/>
                    <a:pt x="8883" y="347"/>
                    <a:pt x="8924" y="371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12">
              <a:extLst>
                <a:ext uri="{FF2B5EF4-FFF2-40B4-BE49-F238E27FC236}">
                  <a16:creationId xmlns:a16="http://schemas.microsoft.com/office/drawing/2014/main" id="{797E49B7-D216-8745-BA3C-42D93FA9B44C}"/>
                </a:ext>
              </a:extLst>
            </p:cNvPr>
            <p:cNvSpPr/>
            <p:nvPr/>
          </p:nvSpPr>
          <p:spPr>
            <a:xfrm>
              <a:off x="11090938" y="2178892"/>
              <a:ext cx="2332706" cy="20675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75" h="1662">
                  <a:moveTo>
                    <a:pt x="973" y="798"/>
                  </a:moveTo>
                  <a:cubicBezTo>
                    <a:pt x="828" y="909"/>
                    <a:pt x="820" y="965"/>
                    <a:pt x="470" y="1144"/>
                  </a:cubicBezTo>
                  <a:cubicBezTo>
                    <a:pt x="240" y="1262"/>
                    <a:pt x="58" y="1525"/>
                    <a:pt x="0" y="1613"/>
                  </a:cubicBezTo>
                  <a:lnTo>
                    <a:pt x="81" y="1662"/>
                  </a:lnTo>
                  <a:cubicBezTo>
                    <a:pt x="81" y="1662"/>
                    <a:pt x="434" y="1417"/>
                    <a:pt x="617" y="1311"/>
                  </a:cubicBezTo>
                  <a:cubicBezTo>
                    <a:pt x="745" y="1237"/>
                    <a:pt x="878" y="1054"/>
                    <a:pt x="948" y="948"/>
                  </a:cubicBezTo>
                  <a:cubicBezTo>
                    <a:pt x="982" y="898"/>
                    <a:pt x="1026" y="854"/>
                    <a:pt x="1077" y="820"/>
                  </a:cubicBezTo>
                  <a:cubicBezTo>
                    <a:pt x="1521" y="527"/>
                    <a:pt x="1811" y="99"/>
                    <a:pt x="1875" y="0"/>
                  </a:cubicBezTo>
                  <a:cubicBezTo>
                    <a:pt x="1596" y="148"/>
                    <a:pt x="1352" y="509"/>
                    <a:pt x="973" y="798"/>
                  </a:cubicBezTo>
                  <a:close/>
                </a:path>
              </a:pathLst>
            </a:custGeom>
            <a:solidFill>
              <a:srgbClr val="BF45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13">
              <a:extLst>
                <a:ext uri="{FF2B5EF4-FFF2-40B4-BE49-F238E27FC236}">
                  <a16:creationId xmlns:a16="http://schemas.microsoft.com/office/drawing/2014/main" id="{B75559CB-8B07-3E4E-871F-A0EBB7A9B820}"/>
                </a:ext>
              </a:extLst>
            </p:cNvPr>
            <p:cNvSpPr/>
            <p:nvPr/>
          </p:nvSpPr>
          <p:spPr>
            <a:xfrm>
              <a:off x="10878078" y="1923716"/>
              <a:ext cx="2565479" cy="22617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2" h="1818">
                  <a:moveTo>
                    <a:pt x="1980" y="20"/>
                  </a:moveTo>
                  <a:cubicBezTo>
                    <a:pt x="1975" y="3"/>
                    <a:pt x="1955" y="-5"/>
                    <a:pt x="1938" y="3"/>
                  </a:cubicBezTo>
                  <a:cubicBezTo>
                    <a:pt x="1531" y="205"/>
                    <a:pt x="1115" y="644"/>
                    <a:pt x="977" y="799"/>
                  </a:cubicBezTo>
                  <a:cubicBezTo>
                    <a:pt x="941" y="838"/>
                    <a:pt x="904" y="874"/>
                    <a:pt x="862" y="906"/>
                  </a:cubicBezTo>
                  <a:cubicBezTo>
                    <a:pt x="292" y="1358"/>
                    <a:pt x="0" y="1717"/>
                    <a:pt x="0" y="1717"/>
                  </a:cubicBezTo>
                  <a:lnTo>
                    <a:pt x="171" y="1818"/>
                  </a:lnTo>
                  <a:cubicBezTo>
                    <a:pt x="229" y="1730"/>
                    <a:pt x="411" y="1467"/>
                    <a:pt x="641" y="1349"/>
                  </a:cubicBezTo>
                  <a:cubicBezTo>
                    <a:pt x="991" y="1170"/>
                    <a:pt x="999" y="1113"/>
                    <a:pt x="1144" y="1003"/>
                  </a:cubicBezTo>
                  <a:cubicBezTo>
                    <a:pt x="1523" y="714"/>
                    <a:pt x="1767" y="353"/>
                    <a:pt x="2046" y="205"/>
                  </a:cubicBezTo>
                  <a:lnTo>
                    <a:pt x="2047" y="205"/>
                  </a:lnTo>
                  <a:cubicBezTo>
                    <a:pt x="2064" y="195"/>
                    <a:pt x="2067" y="172"/>
                    <a:pt x="2053" y="157"/>
                  </a:cubicBezTo>
                  <a:cubicBezTo>
                    <a:pt x="2016" y="117"/>
                    <a:pt x="1992" y="57"/>
                    <a:pt x="1980" y="20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14">
              <a:extLst>
                <a:ext uri="{FF2B5EF4-FFF2-40B4-BE49-F238E27FC236}">
                  <a16:creationId xmlns:a16="http://schemas.microsoft.com/office/drawing/2014/main" id="{33D895F6-193F-D443-B7BC-4C1E8B414D10}"/>
                </a:ext>
              </a:extLst>
            </p:cNvPr>
            <p:cNvSpPr/>
            <p:nvPr/>
          </p:nvSpPr>
          <p:spPr>
            <a:xfrm>
              <a:off x="10015450" y="3873032"/>
              <a:ext cx="1665507" cy="27621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39" h="2220">
                  <a:moveTo>
                    <a:pt x="147" y="659"/>
                  </a:moveTo>
                  <a:cubicBezTo>
                    <a:pt x="99" y="742"/>
                    <a:pt x="102" y="830"/>
                    <a:pt x="93" y="925"/>
                  </a:cubicBezTo>
                  <a:cubicBezTo>
                    <a:pt x="85" y="1016"/>
                    <a:pt x="63" y="1106"/>
                    <a:pt x="46" y="1195"/>
                  </a:cubicBezTo>
                  <a:cubicBezTo>
                    <a:pt x="12" y="1369"/>
                    <a:pt x="-11" y="1548"/>
                    <a:pt x="5" y="1724"/>
                  </a:cubicBezTo>
                  <a:cubicBezTo>
                    <a:pt x="21" y="1901"/>
                    <a:pt x="76" y="2078"/>
                    <a:pt x="182" y="2220"/>
                  </a:cubicBezTo>
                  <a:cubicBezTo>
                    <a:pt x="271" y="2140"/>
                    <a:pt x="350" y="2061"/>
                    <a:pt x="456" y="2006"/>
                  </a:cubicBezTo>
                  <a:cubicBezTo>
                    <a:pt x="643" y="1906"/>
                    <a:pt x="1210" y="1955"/>
                    <a:pt x="1211" y="1955"/>
                  </a:cubicBezTo>
                  <a:cubicBezTo>
                    <a:pt x="1203" y="1954"/>
                    <a:pt x="1172" y="1817"/>
                    <a:pt x="1166" y="1802"/>
                  </a:cubicBezTo>
                  <a:cubicBezTo>
                    <a:pt x="1147" y="1745"/>
                    <a:pt x="1125" y="1690"/>
                    <a:pt x="1093" y="1640"/>
                  </a:cubicBezTo>
                  <a:cubicBezTo>
                    <a:pt x="1027" y="1532"/>
                    <a:pt x="925" y="1494"/>
                    <a:pt x="814" y="1456"/>
                  </a:cubicBezTo>
                  <a:cubicBezTo>
                    <a:pt x="784" y="1446"/>
                    <a:pt x="766" y="1414"/>
                    <a:pt x="771" y="1383"/>
                  </a:cubicBezTo>
                  <a:cubicBezTo>
                    <a:pt x="795" y="1232"/>
                    <a:pt x="834" y="1100"/>
                    <a:pt x="926" y="972"/>
                  </a:cubicBezTo>
                  <a:cubicBezTo>
                    <a:pt x="1012" y="856"/>
                    <a:pt x="1089" y="744"/>
                    <a:pt x="1172" y="625"/>
                  </a:cubicBezTo>
                  <a:cubicBezTo>
                    <a:pt x="1223" y="554"/>
                    <a:pt x="1258" y="471"/>
                    <a:pt x="1277" y="385"/>
                  </a:cubicBezTo>
                  <a:cubicBezTo>
                    <a:pt x="1285" y="343"/>
                    <a:pt x="1281" y="297"/>
                    <a:pt x="1291" y="256"/>
                  </a:cubicBezTo>
                  <a:cubicBezTo>
                    <a:pt x="1296" y="237"/>
                    <a:pt x="1311" y="217"/>
                    <a:pt x="1319" y="196"/>
                  </a:cubicBezTo>
                  <a:cubicBezTo>
                    <a:pt x="1327" y="175"/>
                    <a:pt x="1332" y="152"/>
                    <a:pt x="1338" y="130"/>
                  </a:cubicBezTo>
                  <a:cubicBezTo>
                    <a:pt x="1338" y="125"/>
                    <a:pt x="1339" y="121"/>
                    <a:pt x="1338" y="115"/>
                  </a:cubicBezTo>
                  <a:cubicBezTo>
                    <a:pt x="1336" y="109"/>
                    <a:pt x="1331" y="105"/>
                    <a:pt x="1327" y="102"/>
                  </a:cubicBezTo>
                  <a:cubicBezTo>
                    <a:pt x="1282" y="65"/>
                    <a:pt x="1251" y="-7"/>
                    <a:pt x="1185" y="0"/>
                  </a:cubicBezTo>
                  <a:cubicBezTo>
                    <a:pt x="1098" y="8"/>
                    <a:pt x="1037" y="-9"/>
                    <a:pt x="953" y="17"/>
                  </a:cubicBezTo>
                  <a:cubicBezTo>
                    <a:pt x="852" y="49"/>
                    <a:pt x="713" y="124"/>
                    <a:pt x="627" y="189"/>
                  </a:cubicBezTo>
                  <a:cubicBezTo>
                    <a:pt x="526" y="267"/>
                    <a:pt x="444" y="369"/>
                    <a:pt x="349" y="453"/>
                  </a:cubicBezTo>
                  <a:cubicBezTo>
                    <a:pt x="282" y="514"/>
                    <a:pt x="207" y="570"/>
                    <a:pt x="156" y="644"/>
                  </a:cubicBezTo>
                  <a:cubicBezTo>
                    <a:pt x="153" y="650"/>
                    <a:pt x="150" y="655"/>
                    <a:pt x="147" y="659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15">
              <a:extLst>
                <a:ext uri="{FF2B5EF4-FFF2-40B4-BE49-F238E27FC236}">
                  <a16:creationId xmlns:a16="http://schemas.microsoft.com/office/drawing/2014/main" id="{6E7E4344-E5AF-4843-9A75-47BE0E6BBDE1}"/>
                </a:ext>
              </a:extLst>
            </p:cNvPr>
            <p:cNvSpPr/>
            <p:nvPr/>
          </p:nvSpPr>
          <p:spPr>
            <a:xfrm>
              <a:off x="10015450" y="3876767"/>
              <a:ext cx="1315726" cy="27596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58" h="2218">
                  <a:moveTo>
                    <a:pt x="414" y="1405"/>
                  </a:moveTo>
                  <a:cubicBezTo>
                    <a:pt x="623" y="1176"/>
                    <a:pt x="562" y="965"/>
                    <a:pt x="403" y="747"/>
                  </a:cubicBezTo>
                  <a:cubicBezTo>
                    <a:pt x="272" y="565"/>
                    <a:pt x="855" y="140"/>
                    <a:pt x="1058" y="0"/>
                  </a:cubicBezTo>
                  <a:cubicBezTo>
                    <a:pt x="1025" y="1"/>
                    <a:pt x="992" y="4"/>
                    <a:pt x="954" y="15"/>
                  </a:cubicBezTo>
                  <a:cubicBezTo>
                    <a:pt x="852" y="47"/>
                    <a:pt x="713" y="122"/>
                    <a:pt x="627" y="187"/>
                  </a:cubicBezTo>
                  <a:cubicBezTo>
                    <a:pt x="526" y="265"/>
                    <a:pt x="444" y="367"/>
                    <a:pt x="349" y="451"/>
                  </a:cubicBezTo>
                  <a:cubicBezTo>
                    <a:pt x="282" y="512"/>
                    <a:pt x="207" y="568"/>
                    <a:pt x="156" y="642"/>
                  </a:cubicBezTo>
                  <a:cubicBezTo>
                    <a:pt x="153" y="648"/>
                    <a:pt x="150" y="653"/>
                    <a:pt x="147" y="657"/>
                  </a:cubicBezTo>
                  <a:cubicBezTo>
                    <a:pt x="99" y="740"/>
                    <a:pt x="102" y="828"/>
                    <a:pt x="93" y="923"/>
                  </a:cubicBezTo>
                  <a:cubicBezTo>
                    <a:pt x="85" y="1014"/>
                    <a:pt x="63" y="1104"/>
                    <a:pt x="46" y="1193"/>
                  </a:cubicBezTo>
                  <a:cubicBezTo>
                    <a:pt x="12" y="1367"/>
                    <a:pt x="-11" y="1546"/>
                    <a:pt x="5" y="1722"/>
                  </a:cubicBezTo>
                  <a:cubicBezTo>
                    <a:pt x="21" y="1899"/>
                    <a:pt x="76" y="2076"/>
                    <a:pt x="182" y="2218"/>
                  </a:cubicBezTo>
                  <a:cubicBezTo>
                    <a:pt x="269" y="2139"/>
                    <a:pt x="347" y="2064"/>
                    <a:pt x="449" y="2007"/>
                  </a:cubicBezTo>
                  <a:cubicBezTo>
                    <a:pt x="275" y="1813"/>
                    <a:pt x="271" y="1563"/>
                    <a:pt x="414" y="1405"/>
                  </a:cubicBezTo>
                  <a:close/>
                </a:path>
              </a:pathLst>
            </a:custGeom>
            <a:solidFill>
              <a:srgbClr val="BF45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16">
              <a:extLst>
                <a:ext uri="{FF2B5EF4-FFF2-40B4-BE49-F238E27FC236}">
                  <a16:creationId xmlns:a16="http://schemas.microsoft.com/office/drawing/2014/main" id="{5CF2621D-CB0A-1F4E-B4CD-1E9E485738FB}"/>
                </a:ext>
              </a:extLst>
            </p:cNvPr>
            <p:cNvSpPr/>
            <p:nvPr/>
          </p:nvSpPr>
          <p:spPr>
            <a:xfrm>
              <a:off x="13291698" y="1480574"/>
              <a:ext cx="824040" cy="7306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3" h="588">
                  <a:moveTo>
                    <a:pt x="0" y="370"/>
                  </a:moveTo>
                  <a:cubicBezTo>
                    <a:pt x="0" y="370"/>
                    <a:pt x="89" y="336"/>
                    <a:pt x="113" y="294"/>
                  </a:cubicBezTo>
                  <a:cubicBezTo>
                    <a:pt x="137" y="252"/>
                    <a:pt x="360" y="-70"/>
                    <a:pt x="570" y="14"/>
                  </a:cubicBezTo>
                  <a:cubicBezTo>
                    <a:pt x="780" y="98"/>
                    <a:pt x="600" y="429"/>
                    <a:pt x="372" y="456"/>
                  </a:cubicBezTo>
                  <a:cubicBezTo>
                    <a:pt x="143" y="483"/>
                    <a:pt x="68" y="588"/>
                    <a:pt x="68" y="588"/>
                  </a:cubicBezTo>
                  <a:close/>
                </a:path>
              </a:pathLst>
            </a:custGeom>
            <a:solidFill>
              <a:srgbClr val="B0653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17">
              <a:extLst>
                <a:ext uri="{FF2B5EF4-FFF2-40B4-BE49-F238E27FC236}">
                  <a16:creationId xmlns:a16="http://schemas.microsoft.com/office/drawing/2014/main" id="{862CD07A-7940-6445-9517-091F468C540A}"/>
                </a:ext>
              </a:extLst>
            </p:cNvPr>
            <p:cNvSpPr/>
            <p:nvPr/>
          </p:nvSpPr>
          <p:spPr>
            <a:xfrm>
              <a:off x="14882519" y="3027831"/>
              <a:ext cx="1056813" cy="6062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0" h="488">
                  <a:moveTo>
                    <a:pt x="84" y="322"/>
                  </a:moveTo>
                  <a:cubicBezTo>
                    <a:pt x="121" y="291"/>
                    <a:pt x="149" y="247"/>
                    <a:pt x="173" y="206"/>
                  </a:cubicBezTo>
                  <a:cubicBezTo>
                    <a:pt x="188" y="183"/>
                    <a:pt x="339" y="-32"/>
                    <a:pt x="366" y="23"/>
                  </a:cubicBezTo>
                  <a:cubicBezTo>
                    <a:pt x="387" y="64"/>
                    <a:pt x="326" y="167"/>
                    <a:pt x="301" y="208"/>
                  </a:cubicBezTo>
                  <a:cubicBezTo>
                    <a:pt x="298" y="212"/>
                    <a:pt x="303" y="217"/>
                    <a:pt x="307" y="214"/>
                  </a:cubicBezTo>
                  <a:cubicBezTo>
                    <a:pt x="386" y="162"/>
                    <a:pt x="727" y="-50"/>
                    <a:pt x="811" y="11"/>
                  </a:cubicBezTo>
                  <a:cubicBezTo>
                    <a:pt x="906" y="80"/>
                    <a:pt x="871" y="231"/>
                    <a:pt x="158" y="486"/>
                  </a:cubicBezTo>
                  <a:cubicBezTo>
                    <a:pt x="158" y="486"/>
                    <a:pt x="-142" y="517"/>
                    <a:pt x="84" y="322"/>
                  </a:cubicBezTo>
                  <a:close/>
                </a:path>
              </a:pathLst>
            </a:custGeom>
            <a:solidFill>
              <a:srgbClr val="C177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18">
              <a:extLst>
                <a:ext uri="{FF2B5EF4-FFF2-40B4-BE49-F238E27FC236}">
                  <a16:creationId xmlns:a16="http://schemas.microsoft.com/office/drawing/2014/main" id="{D6EE2FF6-CF22-F546-8468-477CCCA9FCE9}"/>
                </a:ext>
              </a:extLst>
            </p:cNvPr>
            <p:cNvSpPr/>
            <p:nvPr/>
          </p:nvSpPr>
          <p:spPr>
            <a:xfrm>
              <a:off x="13518247" y="1407135"/>
              <a:ext cx="3230185" cy="19269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96" h="1549">
                  <a:moveTo>
                    <a:pt x="57" y="23"/>
                  </a:moveTo>
                  <a:cubicBezTo>
                    <a:pt x="57" y="24"/>
                    <a:pt x="57" y="26"/>
                    <a:pt x="57" y="29"/>
                  </a:cubicBezTo>
                  <a:cubicBezTo>
                    <a:pt x="57" y="26"/>
                    <a:pt x="57" y="24"/>
                    <a:pt x="57" y="23"/>
                  </a:cubicBezTo>
                  <a:close/>
                  <a:moveTo>
                    <a:pt x="57" y="29"/>
                  </a:moveTo>
                  <a:close/>
                  <a:moveTo>
                    <a:pt x="57" y="29"/>
                  </a:moveTo>
                  <a:close/>
                  <a:moveTo>
                    <a:pt x="2567" y="1549"/>
                  </a:moveTo>
                  <a:cubicBezTo>
                    <a:pt x="2561" y="1549"/>
                    <a:pt x="2557" y="1547"/>
                    <a:pt x="2552" y="1544"/>
                  </a:cubicBezTo>
                  <a:cubicBezTo>
                    <a:pt x="2546" y="1541"/>
                    <a:pt x="1910" y="1173"/>
                    <a:pt x="1283" y="807"/>
                  </a:cubicBezTo>
                  <a:cubicBezTo>
                    <a:pt x="915" y="592"/>
                    <a:pt x="622" y="420"/>
                    <a:pt x="411" y="295"/>
                  </a:cubicBezTo>
                  <a:cubicBezTo>
                    <a:pt x="0" y="52"/>
                    <a:pt x="0" y="51"/>
                    <a:pt x="0" y="29"/>
                  </a:cubicBezTo>
                  <a:cubicBezTo>
                    <a:pt x="0" y="12"/>
                    <a:pt x="13" y="0"/>
                    <a:pt x="29" y="0"/>
                  </a:cubicBezTo>
                  <a:cubicBezTo>
                    <a:pt x="37" y="0"/>
                    <a:pt x="45" y="3"/>
                    <a:pt x="50" y="10"/>
                  </a:cubicBezTo>
                  <a:cubicBezTo>
                    <a:pt x="132" y="73"/>
                    <a:pt x="1902" y="1101"/>
                    <a:pt x="2581" y="1494"/>
                  </a:cubicBezTo>
                  <a:cubicBezTo>
                    <a:pt x="2595" y="1503"/>
                    <a:pt x="2600" y="1520"/>
                    <a:pt x="2592" y="1534"/>
                  </a:cubicBezTo>
                  <a:cubicBezTo>
                    <a:pt x="2587" y="1543"/>
                    <a:pt x="2576" y="1549"/>
                    <a:pt x="2567" y="1549"/>
                  </a:cubicBezTo>
                  <a:close/>
                </a:path>
              </a:pathLst>
            </a:custGeom>
            <a:solidFill>
              <a:srgbClr val="B33D4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19">
              <a:extLst>
                <a:ext uri="{FF2B5EF4-FFF2-40B4-BE49-F238E27FC236}">
                  <a16:creationId xmlns:a16="http://schemas.microsoft.com/office/drawing/2014/main" id="{A1F802D8-6463-6C4D-B010-6349293CD7F9}"/>
                </a:ext>
              </a:extLst>
            </p:cNvPr>
            <p:cNvSpPr/>
            <p:nvPr/>
          </p:nvSpPr>
          <p:spPr>
            <a:xfrm>
              <a:off x="16592838" y="3210813"/>
              <a:ext cx="155597" cy="1232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" h="100">
                  <a:moveTo>
                    <a:pt x="82" y="95"/>
                  </a:moveTo>
                  <a:cubicBezTo>
                    <a:pt x="87" y="98"/>
                    <a:pt x="91" y="100"/>
                    <a:pt x="97" y="100"/>
                  </a:cubicBezTo>
                  <a:cubicBezTo>
                    <a:pt x="106" y="100"/>
                    <a:pt x="117" y="94"/>
                    <a:pt x="122" y="85"/>
                  </a:cubicBezTo>
                  <a:cubicBezTo>
                    <a:pt x="130" y="71"/>
                    <a:pt x="125" y="54"/>
                    <a:pt x="111" y="45"/>
                  </a:cubicBezTo>
                  <a:cubicBezTo>
                    <a:pt x="87" y="32"/>
                    <a:pt x="60" y="16"/>
                    <a:pt x="32" y="0"/>
                  </a:cubicBezTo>
                  <a:cubicBezTo>
                    <a:pt x="20" y="14"/>
                    <a:pt x="9" y="31"/>
                    <a:pt x="0" y="48"/>
                  </a:cubicBezTo>
                  <a:cubicBezTo>
                    <a:pt x="51" y="77"/>
                    <a:pt x="81" y="94"/>
                    <a:pt x="82" y="95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20">
              <a:extLst>
                <a:ext uri="{FF2B5EF4-FFF2-40B4-BE49-F238E27FC236}">
                  <a16:creationId xmlns:a16="http://schemas.microsoft.com/office/drawing/2014/main" id="{7620FAE3-2B82-7048-99D3-820F764B9A46}"/>
                </a:ext>
              </a:extLst>
            </p:cNvPr>
            <p:cNvSpPr/>
            <p:nvPr/>
          </p:nvSpPr>
          <p:spPr>
            <a:xfrm>
              <a:off x="13691270" y="1450702"/>
              <a:ext cx="429447" cy="4643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6" h="374">
                  <a:moveTo>
                    <a:pt x="130" y="335"/>
                  </a:moveTo>
                  <a:cubicBezTo>
                    <a:pt x="153" y="351"/>
                    <a:pt x="178" y="366"/>
                    <a:pt x="206" y="372"/>
                  </a:cubicBezTo>
                  <a:cubicBezTo>
                    <a:pt x="234" y="378"/>
                    <a:pt x="264" y="374"/>
                    <a:pt x="288" y="358"/>
                  </a:cubicBezTo>
                  <a:cubicBezTo>
                    <a:pt x="318" y="337"/>
                    <a:pt x="331" y="300"/>
                    <a:pt x="338" y="264"/>
                  </a:cubicBezTo>
                  <a:cubicBezTo>
                    <a:pt x="346" y="223"/>
                    <a:pt x="350" y="180"/>
                    <a:pt x="342" y="139"/>
                  </a:cubicBezTo>
                  <a:cubicBezTo>
                    <a:pt x="336" y="98"/>
                    <a:pt x="314" y="57"/>
                    <a:pt x="280" y="31"/>
                  </a:cubicBezTo>
                  <a:cubicBezTo>
                    <a:pt x="226" y="-9"/>
                    <a:pt x="147" y="-6"/>
                    <a:pt x="83" y="18"/>
                  </a:cubicBezTo>
                  <a:cubicBezTo>
                    <a:pt x="-81" y="77"/>
                    <a:pt x="34" y="264"/>
                    <a:pt x="130" y="335"/>
                  </a:cubicBezTo>
                  <a:close/>
                </a:path>
              </a:pathLst>
            </a:custGeom>
            <a:solidFill>
              <a:srgbClr val="C177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21">
              <a:extLst>
                <a:ext uri="{FF2B5EF4-FFF2-40B4-BE49-F238E27FC236}">
                  <a16:creationId xmlns:a16="http://schemas.microsoft.com/office/drawing/2014/main" id="{D331AA9D-7475-CA4E-A64B-1E327CB6E452}"/>
                </a:ext>
              </a:extLst>
            </p:cNvPr>
            <p:cNvSpPr/>
            <p:nvPr/>
          </p:nvSpPr>
          <p:spPr>
            <a:xfrm>
              <a:off x="7534619" y="5695381"/>
              <a:ext cx="8948679" cy="13244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90" h="1065">
                  <a:moveTo>
                    <a:pt x="6839" y="417"/>
                  </a:moveTo>
                  <a:cubicBezTo>
                    <a:pt x="6650" y="294"/>
                    <a:pt x="6428" y="235"/>
                    <a:pt x="6207" y="188"/>
                  </a:cubicBezTo>
                  <a:cubicBezTo>
                    <a:pt x="5482" y="31"/>
                    <a:pt x="4735" y="-31"/>
                    <a:pt x="3994" y="14"/>
                  </a:cubicBezTo>
                  <a:cubicBezTo>
                    <a:pt x="3297" y="56"/>
                    <a:pt x="2610" y="192"/>
                    <a:pt x="1925" y="328"/>
                  </a:cubicBezTo>
                  <a:cubicBezTo>
                    <a:pt x="1493" y="413"/>
                    <a:pt x="1061" y="499"/>
                    <a:pt x="630" y="584"/>
                  </a:cubicBezTo>
                  <a:cubicBezTo>
                    <a:pt x="557" y="599"/>
                    <a:pt x="470" y="603"/>
                    <a:pt x="403" y="618"/>
                  </a:cubicBezTo>
                  <a:cubicBezTo>
                    <a:pt x="237" y="625"/>
                    <a:pt x="76" y="601"/>
                    <a:pt x="0" y="505"/>
                  </a:cubicBezTo>
                  <a:cubicBezTo>
                    <a:pt x="117" y="716"/>
                    <a:pt x="302" y="882"/>
                    <a:pt x="526" y="972"/>
                  </a:cubicBezTo>
                  <a:cubicBezTo>
                    <a:pt x="667" y="1027"/>
                    <a:pt x="844" y="1067"/>
                    <a:pt x="1055" y="1062"/>
                  </a:cubicBezTo>
                  <a:cubicBezTo>
                    <a:pt x="1218" y="1070"/>
                    <a:pt x="1383" y="1056"/>
                    <a:pt x="1545" y="1037"/>
                  </a:cubicBezTo>
                  <a:cubicBezTo>
                    <a:pt x="2373" y="942"/>
                    <a:pt x="3183" y="728"/>
                    <a:pt x="4003" y="577"/>
                  </a:cubicBezTo>
                  <a:cubicBezTo>
                    <a:pt x="4822" y="426"/>
                    <a:pt x="5669" y="338"/>
                    <a:pt x="6488" y="496"/>
                  </a:cubicBezTo>
                  <a:cubicBezTo>
                    <a:pt x="6778" y="553"/>
                    <a:pt x="7106" y="680"/>
                    <a:pt x="7190" y="964"/>
                  </a:cubicBezTo>
                  <a:cubicBezTo>
                    <a:pt x="7179" y="738"/>
                    <a:pt x="7027" y="540"/>
                    <a:pt x="6839" y="417"/>
                  </a:cubicBezTo>
                  <a:close/>
                </a:path>
              </a:pathLst>
            </a:custGeom>
            <a:solidFill>
              <a:srgbClr val="B33D4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22">
              <a:extLst>
                <a:ext uri="{FF2B5EF4-FFF2-40B4-BE49-F238E27FC236}">
                  <a16:creationId xmlns:a16="http://schemas.microsoft.com/office/drawing/2014/main" id="{B042D66C-E71C-1549-BAE7-5AAC96FF6A2A}"/>
                </a:ext>
              </a:extLst>
            </p:cNvPr>
            <p:cNvSpPr/>
            <p:nvPr/>
          </p:nvSpPr>
          <p:spPr>
            <a:xfrm>
              <a:off x="7534619" y="6325233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B33D4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23">
              <a:extLst>
                <a:ext uri="{FF2B5EF4-FFF2-40B4-BE49-F238E27FC236}">
                  <a16:creationId xmlns:a16="http://schemas.microsoft.com/office/drawing/2014/main" id="{03982CDE-0C17-D04A-AB63-30105EB6E0B3}"/>
                </a:ext>
              </a:extLst>
            </p:cNvPr>
            <p:cNvSpPr/>
            <p:nvPr/>
          </p:nvSpPr>
          <p:spPr>
            <a:xfrm>
              <a:off x="9262365" y="9623887"/>
              <a:ext cx="2713607" cy="22405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81" h="1801">
                  <a:moveTo>
                    <a:pt x="0" y="116"/>
                  </a:moveTo>
                  <a:cubicBezTo>
                    <a:pt x="0" y="116"/>
                    <a:pt x="671" y="93"/>
                    <a:pt x="1485" y="526"/>
                  </a:cubicBezTo>
                  <a:cubicBezTo>
                    <a:pt x="1485" y="526"/>
                    <a:pt x="2356" y="1023"/>
                    <a:pt x="1759" y="1801"/>
                  </a:cubicBezTo>
                  <a:cubicBezTo>
                    <a:pt x="1759" y="1801"/>
                    <a:pt x="1916" y="1660"/>
                    <a:pt x="2048" y="1461"/>
                  </a:cubicBezTo>
                  <a:cubicBezTo>
                    <a:pt x="2245" y="1163"/>
                    <a:pt x="2222" y="767"/>
                    <a:pt x="1987" y="497"/>
                  </a:cubicBezTo>
                  <a:cubicBezTo>
                    <a:pt x="1709" y="177"/>
                    <a:pt x="1127" y="-192"/>
                    <a:pt x="0" y="116"/>
                  </a:cubicBezTo>
                  <a:close/>
                </a:path>
              </a:pathLst>
            </a:custGeom>
            <a:solidFill>
              <a:srgbClr val="B33D43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24">
              <a:extLst>
                <a:ext uri="{FF2B5EF4-FFF2-40B4-BE49-F238E27FC236}">
                  <a16:creationId xmlns:a16="http://schemas.microsoft.com/office/drawing/2014/main" id="{BC0350DE-6A2D-A042-9167-1B57ED01ABA9}"/>
                </a:ext>
              </a:extLst>
            </p:cNvPr>
            <p:cNvSpPr/>
            <p:nvPr/>
          </p:nvSpPr>
          <p:spPr>
            <a:xfrm>
              <a:off x="11160645" y="3860585"/>
              <a:ext cx="700808" cy="3809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4" h="307">
                  <a:moveTo>
                    <a:pt x="59" y="126"/>
                  </a:moveTo>
                  <a:cubicBezTo>
                    <a:pt x="33" y="148"/>
                    <a:pt x="14" y="172"/>
                    <a:pt x="5" y="198"/>
                  </a:cubicBezTo>
                  <a:cubicBezTo>
                    <a:pt x="-32" y="308"/>
                    <a:pt x="154" y="308"/>
                    <a:pt x="216" y="306"/>
                  </a:cubicBezTo>
                  <a:cubicBezTo>
                    <a:pt x="297" y="304"/>
                    <a:pt x="378" y="288"/>
                    <a:pt x="455" y="263"/>
                  </a:cubicBezTo>
                  <a:cubicBezTo>
                    <a:pt x="501" y="248"/>
                    <a:pt x="551" y="222"/>
                    <a:pt x="562" y="176"/>
                  </a:cubicBezTo>
                  <a:cubicBezTo>
                    <a:pt x="569" y="149"/>
                    <a:pt x="561" y="121"/>
                    <a:pt x="549" y="97"/>
                  </a:cubicBezTo>
                  <a:cubicBezTo>
                    <a:pt x="497" y="-2"/>
                    <a:pt x="398" y="-17"/>
                    <a:pt x="299" y="14"/>
                  </a:cubicBezTo>
                  <a:cubicBezTo>
                    <a:pt x="234" y="35"/>
                    <a:pt x="126" y="70"/>
                    <a:pt x="59" y="126"/>
                  </a:cubicBezTo>
                  <a:close/>
                </a:path>
              </a:pathLst>
            </a:custGeom>
            <a:solidFill>
              <a:srgbClr val="B0653A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25">
              <a:extLst>
                <a:ext uri="{FF2B5EF4-FFF2-40B4-BE49-F238E27FC236}">
                  <a16:creationId xmlns:a16="http://schemas.microsoft.com/office/drawing/2014/main" id="{E29A8F9A-AD6A-A648-887D-927F6DE0EC63}"/>
                </a:ext>
              </a:extLst>
            </p:cNvPr>
            <p:cNvSpPr/>
            <p:nvPr/>
          </p:nvSpPr>
          <p:spPr>
            <a:xfrm>
              <a:off x="12456451" y="3831951"/>
              <a:ext cx="444384" cy="4381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353">
                  <a:moveTo>
                    <a:pt x="358" y="177"/>
                  </a:moveTo>
                  <a:cubicBezTo>
                    <a:pt x="358" y="274"/>
                    <a:pt x="278" y="353"/>
                    <a:pt x="178" y="353"/>
                  </a:cubicBezTo>
                  <a:cubicBezTo>
                    <a:pt x="79" y="353"/>
                    <a:pt x="0" y="274"/>
                    <a:pt x="0" y="177"/>
                  </a:cubicBezTo>
                  <a:cubicBezTo>
                    <a:pt x="0" y="79"/>
                    <a:pt x="79" y="0"/>
                    <a:pt x="178" y="0"/>
                  </a:cubicBezTo>
                  <a:cubicBezTo>
                    <a:pt x="278" y="0"/>
                    <a:pt x="358" y="79"/>
                    <a:pt x="358" y="177"/>
                  </a:cubicBezTo>
                  <a:close/>
                </a:path>
              </a:pathLst>
            </a:custGeom>
            <a:solidFill>
              <a:srgbClr val="3A2518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26">
              <a:extLst>
                <a:ext uri="{FF2B5EF4-FFF2-40B4-BE49-F238E27FC236}">
                  <a16:creationId xmlns:a16="http://schemas.microsoft.com/office/drawing/2014/main" id="{3D0975CC-16C1-BD43-B35E-5F5313337418}"/>
                </a:ext>
              </a:extLst>
            </p:cNvPr>
            <p:cNvSpPr/>
            <p:nvPr/>
          </p:nvSpPr>
          <p:spPr>
            <a:xfrm>
              <a:off x="11458146" y="3400015"/>
              <a:ext cx="1176311" cy="8028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6" h="646">
                  <a:moveTo>
                    <a:pt x="302" y="646"/>
                  </a:moveTo>
                  <a:cubicBezTo>
                    <a:pt x="302" y="646"/>
                    <a:pt x="-10" y="623"/>
                    <a:pt x="0" y="417"/>
                  </a:cubicBezTo>
                  <a:cubicBezTo>
                    <a:pt x="7" y="267"/>
                    <a:pt x="181" y="147"/>
                    <a:pt x="300" y="85"/>
                  </a:cubicBezTo>
                  <a:cubicBezTo>
                    <a:pt x="466" y="-3"/>
                    <a:pt x="708" y="-51"/>
                    <a:pt x="865" y="83"/>
                  </a:cubicBezTo>
                  <a:cubicBezTo>
                    <a:pt x="996" y="196"/>
                    <a:pt x="946" y="373"/>
                    <a:pt x="871" y="504"/>
                  </a:cubicBezTo>
                  <a:close/>
                </a:path>
              </a:pathLst>
            </a:custGeom>
            <a:solidFill>
              <a:srgbClr val="C177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27">
              <a:extLst>
                <a:ext uri="{FF2B5EF4-FFF2-40B4-BE49-F238E27FC236}">
                  <a16:creationId xmlns:a16="http://schemas.microsoft.com/office/drawing/2014/main" id="{64143B26-188D-D74E-9AB4-61E7CF70A23E}"/>
                </a:ext>
              </a:extLst>
            </p:cNvPr>
            <p:cNvSpPr/>
            <p:nvPr/>
          </p:nvSpPr>
          <p:spPr>
            <a:xfrm>
              <a:off x="12114139" y="3401263"/>
              <a:ext cx="524050" cy="6933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2" h="558">
                  <a:moveTo>
                    <a:pt x="127" y="558"/>
                  </a:moveTo>
                  <a:lnTo>
                    <a:pt x="347" y="504"/>
                  </a:lnTo>
                  <a:cubicBezTo>
                    <a:pt x="421" y="373"/>
                    <a:pt x="472" y="196"/>
                    <a:pt x="341" y="83"/>
                  </a:cubicBezTo>
                  <a:cubicBezTo>
                    <a:pt x="246" y="3"/>
                    <a:pt x="122" y="-12"/>
                    <a:pt x="0" y="8"/>
                  </a:cubicBezTo>
                  <a:cubicBezTo>
                    <a:pt x="110" y="54"/>
                    <a:pt x="219" y="148"/>
                    <a:pt x="230" y="253"/>
                  </a:cubicBezTo>
                  <a:cubicBezTo>
                    <a:pt x="239" y="329"/>
                    <a:pt x="218" y="405"/>
                    <a:pt x="182" y="473"/>
                  </a:cubicBezTo>
                  <a:cubicBezTo>
                    <a:pt x="167" y="503"/>
                    <a:pt x="148" y="531"/>
                    <a:pt x="127" y="558"/>
                  </a:cubicBezTo>
                  <a:close/>
                </a:path>
              </a:pathLst>
            </a:custGeom>
            <a:solidFill>
              <a:srgbClr val="3A2518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28">
              <a:extLst>
                <a:ext uri="{FF2B5EF4-FFF2-40B4-BE49-F238E27FC236}">
                  <a16:creationId xmlns:a16="http://schemas.microsoft.com/office/drawing/2014/main" id="{305F556D-E351-DD4A-88C4-E47E8BBB375C}"/>
                </a:ext>
              </a:extLst>
            </p:cNvPr>
            <p:cNvSpPr/>
            <p:nvPr/>
          </p:nvSpPr>
          <p:spPr>
            <a:xfrm>
              <a:off x="11322466" y="3423666"/>
              <a:ext cx="3718139" cy="12671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88" h="1019">
                  <a:moveTo>
                    <a:pt x="1952" y="441"/>
                  </a:moveTo>
                  <a:cubicBezTo>
                    <a:pt x="2233" y="375"/>
                    <a:pt x="2742" y="201"/>
                    <a:pt x="2988" y="115"/>
                  </a:cubicBezTo>
                  <a:cubicBezTo>
                    <a:pt x="2970" y="84"/>
                    <a:pt x="2950" y="40"/>
                    <a:pt x="2950" y="0"/>
                  </a:cubicBezTo>
                  <a:cubicBezTo>
                    <a:pt x="2950" y="0"/>
                    <a:pt x="2292" y="56"/>
                    <a:pt x="1614" y="334"/>
                  </a:cubicBezTo>
                  <a:cubicBezTo>
                    <a:pt x="1578" y="348"/>
                    <a:pt x="1541" y="358"/>
                    <a:pt x="1503" y="363"/>
                  </a:cubicBezTo>
                  <a:cubicBezTo>
                    <a:pt x="1335" y="386"/>
                    <a:pt x="822" y="466"/>
                    <a:pt x="220" y="645"/>
                  </a:cubicBezTo>
                  <a:lnTo>
                    <a:pt x="0" y="1019"/>
                  </a:lnTo>
                  <a:cubicBezTo>
                    <a:pt x="248" y="940"/>
                    <a:pt x="753" y="790"/>
                    <a:pt x="1085" y="761"/>
                  </a:cubicBezTo>
                  <a:cubicBezTo>
                    <a:pt x="1539" y="722"/>
                    <a:pt x="1573" y="531"/>
                    <a:pt x="1952" y="441"/>
                  </a:cubicBezTo>
                  <a:close/>
                </a:path>
              </a:pathLst>
            </a:custGeom>
            <a:solidFill>
              <a:srgbClr val="C9595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29">
              <a:extLst>
                <a:ext uri="{FF2B5EF4-FFF2-40B4-BE49-F238E27FC236}">
                  <a16:creationId xmlns:a16="http://schemas.microsoft.com/office/drawing/2014/main" id="{5F2471CE-E8B1-0948-B314-3A445D7AC699}"/>
                </a:ext>
              </a:extLst>
            </p:cNvPr>
            <p:cNvSpPr/>
            <p:nvPr/>
          </p:nvSpPr>
          <p:spPr>
            <a:xfrm>
              <a:off x="11297570" y="3566818"/>
              <a:ext cx="3784112" cy="11738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1" h="944">
                  <a:moveTo>
                    <a:pt x="1972" y="326"/>
                  </a:moveTo>
                  <a:cubicBezTo>
                    <a:pt x="1593" y="416"/>
                    <a:pt x="1559" y="607"/>
                    <a:pt x="1105" y="646"/>
                  </a:cubicBezTo>
                  <a:cubicBezTo>
                    <a:pt x="773" y="675"/>
                    <a:pt x="268" y="825"/>
                    <a:pt x="20" y="904"/>
                  </a:cubicBezTo>
                  <a:lnTo>
                    <a:pt x="0" y="940"/>
                  </a:lnTo>
                  <a:cubicBezTo>
                    <a:pt x="0" y="940"/>
                    <a:pt x="671" y="1015"/>
                    <a:pt x="1641" y="553"/>
                  </a:cubicBezTo>
                  <a:cubicBezTo>
                    <a:pt x="1660" y="545"/>
                    <a:pt x="1680" y="538"/>
                    <a:pt x="1700" y="535"/>
                  </a:cubicBezTo>
                  <a:cubicBezTo>
                    <a:pt x="1845" y="508"/>
                    <a:pt x="2502" y="374"/>
                    <a:pt x="3041" y="49"/>
                  </a:cubicBezTo>
                  <a:cubicBezTo>
                    <a:pt x="3041" y="49"/>
                    <a:pt x="3024" y="29"/>
                    <a:pt x="3008" y="0"/>
                  </a:cubicBezTo>
                  <a:cubicBezTo>
                    <a:pt x="2762" y="86"/>
                    <a:pt x="2253" y="260"/>
                    <a:pt x="1972" y="326"/>
                  </a:cubicBezTo>
                  <a:close/>
                </a:path>
              </a:pathLst>
            </a:custGeom>
            <a:solidFill>
              <a:srgbClr val="BF454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75861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Freeform 1">
            <a:extLst>
              <a:ext uri="{FF2B5EF4-FFF2-40B4-BE49-F238E27FC236}">
                <a16:creationId xmlns:a16="http://schemas.microsoft.com/office/drawing/2014/main" id="{BA81039E-1D84-ED4A-AEAD-7C775DE27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C9D8A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35" name="Freeform 61">
            <a:extLst>
              <a:ext uri="{FF2B5EF4-FFF2-40B4-BE49-F238E27FC236}">
                <a16:creationId xmlns:a16="http://schemas.microsoft.com/office/drawing/2014/main" id="{879C4743-B439-C04E-96CA-5BD4FC2F0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4460" y="3650062"/>
            <a:ext cx="9827062" cy="2620184"/>
          </a:xfrm>
          <a:custGeom>
            <a:avLst/>
            <a:gdLst>
              <a:gd name="T0" fmla="*/ 7887 w 7888"/>
              <a:gd name="T1" fmla="*/ 2103 h 2104"/>
              <a:gd name="T2" fmla="*/ 1052 w 7888"/>
              <a:gd name="T3" fmla="*/ 2103 h 2104"/>
              <a:gd name="T4" fmla="*/ 1052 w 7888"/>
              <a:gd name="T5" fmla="*/ 2103 h 2104"/>
              <a:gd name="T6" fmla="*/ 0 w 7888"/>
              <a:gd name="T7" fmla="*/ 1051 h 2104"/>
              <a:gd name="T8" fmla="*/ 0 w 7888"/>
              <a:gd name="T9" fmla="*/ 1051 h 2104"/>
              <a:gd name="T10" fmla="*/ 0 w 7888"/>
              <a:gd name="T11" fmla="*/ 1051 h 2104"/>
              <a:gd name="T12" fmla="*/ 1052 w 7888"/>
              <a:gd name="T13" fmla="*/ 0 h 2104"/>
              <a:gd name="T14" fmla="*/ 7887 w 7888"/>
              <a:gd name="T15" fmla="*/ 0 h 2104"/>
              <a:gd name="T16" fmla="*/ 7887 w 7888"/>
              <a:gd name="T17" fmla="*/ 2103 h 2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88" h="2104">
                <a:moveTo>
                  <a:pt x="7887" y="2103"/>
                </a:moveTo>
                <a:lnTo>
                  <a:pt x="1052" y="2103"/>
                </a:lnTo>
                <a:lnTo>
                  <a:pt x="1052" y="2103"/>
                </a:lnTo>
                <a:cubicBezTo>
                  <a:pt x="471" y="2103"/>
                  <a:pt x="0" y="1632"/>
                  <a:pt x="0" y="1051"/>
                </a:cubicBezTo>
                <a:lnTo>
                  <a:pt x="0" y="1051"/>
                </a:lnTo>
                <a:lnTo>
                  <a:pt x="0" y="1051"/>
                </a:lnTo>
                <a:cubicBezTo>
                  <a:pt x="0" y="471"/>
                  <a:pt x="471" y="0"/>
                  <a:pt x="1052" y="0"/>
                </a:cubicBezTo>
                <a:lnTo>
                  <a:pt x="7887" y="0"/>
                </a:lnTo>
                <a:lnTo>
                  <a:pt x="7887" y="2103"/>
                </a:lnTo>
              </a:path>
            </a:pathLst>
          </a:custGeom>
          <a:solidFill>
            <a:srgbClr val="E1473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36" name="Freeform 62">
            <a:extLst>
              <a:ext uri="{FF2B5EF4-FFF2-40B4-BE49-F238E27FC236}">
                <a16:creationId xmlns:a16="http://schemas.microsoft.com/office/drawing/2014/main" id="{478B7184-F9DC-1D46-B50E-7985E3CBA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74460" y="6830539"/>
            <a:ext cx="9827062" cy="2620181"/>
          </a:xfrm>
          <a:custGeom>
            <a:avLst/>
            <a:gdLst>
              <a:gd name="T0" fmla="*/ 7887 w 7888"/>
              <a:gd name="T1" fmla="*/ 2102 h 2103"/>
              <a:gd name="T2" fmla="*/ 1052 w 7888"/>
              <a:gd name="T3" fmla="*/ 2102 h 2103"/>
              <a:gd name="T4" fmla="*/ 1052 w 7888"/>
              <a:gd name="T5" fmla="*/ 2102 h 2103"/>
              <a:gd name="T6" fmla="*/ 0 w 7888"/>
              <a:gd name="T7" fmla="*/ 1051 h 2103"/>
              <a:gd name="T8" fmla="*/ 0 w 7888"/>
              <a:gd name="T9" fmla="*/ 1051 h 2103"/>
              <a:gd name="T10" fmla="*/ 0 w 7888"/>
              <a:gd name="T11" fmla="*/ 1051 h 2103"/>
              <a:gd name="T12" fmla="*/ 1052 w 7888"/>
              <a:gd name="T13" fmla="*/ 0 h 2103"/>
              <a:gd name="T14" fmla="*/ 7887 w 7888"/>
              <a:gd name="T15" fmla="*/ 0 h 2103"/>
              <a:gd name="T16" fmla="*/ 7887 w 7888"/>
              <a:gd name="T17" fmla="*/ 2102 h 2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88" h="2103">
                <a:moveTo>
                  <a:pt x="7887" y="2102"/>
                </a:moveTo>
                <a:lnTo>
                  <a:pt x="1052" y="2102"/>
                </a:lnTo>
                <a:lnTo>
                  <a:pt x="1052" y="2102"/>
                </a:lnTo>
                <a:cubicBezTo>
                  <a:pt x="471" y="2102"/>
                  <a:pt x="0" y="1631"/>
                  <a:pt x="0" y="1051"/>
                </a:cubicBezTo>
                <a:lnTo>
                  <a:pt x="0" y="1051"/>
                </a:lnTo>
                <a:lnTo>
                  <a:pt x="0" y="1051"/>
                </a:lnTo>
                <a:cubicBezTo>
                  <a:pt x="0" y="470"/>
                  <a:pt x="471" y="0"/>
                  <a:pt x="1052" y="0"/>
                </a:cubicBezTo>
                <a:lnTo>
                  <a:pt x="7887" y="0"/>
                </a:lnTo>
                <a:lnTo>
                  <a:pt x="7887" y="2102"/>
                </a:lnTo>
              </a:path>
            </a:pathLst>
          </a:custGeom>
          <a:solidFill>
            <a:srgbClr val="B23E8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37" name="Freeform 63">
            <a:extLst>
              <a:ext uri="{FF2B5EF4-FFF2-40B4-BE49-F238E27FC236}">
                <a16:creationId xmlns:a16="http://schemas.microsoft.com/office/drawing/2014/main" id="{35593FDE-5F3F-F94B-B9F0-036CDE9C6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452488" y="10011011"/>
            <a:ext cx="9827062" cy="2620184"/>
          </a:xfrm>
          <a:custGeom>
            <a:avLst/>
            <a:gdLst>
              <a:gd name="T0" fmla="*/ 7886 w 7887"/>
              <a:gd name="T1" fmla="*/ 2104 h 2105"/>
              <a:gd name="T2" fmla="*/ 1051 w 7887"/>
              <a:gd name="T3" fmla="*/ 2104 h 2105"/>
              <a:gd name="T4" fmla="*/ 1051 w 7887"/>
              <a:gd name="T5" fmla="*/ 2104 h 2105"/>
              <a:gd name="T6" fmla="*/ 0 w 7887"/>
              <a:gd name="T7" fmla="*/ 1052 h 2105"/>
              <a:gd name="T8" fmla="*/ 0 w 7887"/>
              <a:gd name="T9" fmla="*/ 1052 h 2105"/>
              <a:gd name="T10" fmla="*/ 0 w 7887"/>
              <a:gd name="T11" fmla="*/ 1052 h 2105"/>
              <a:gd name="T12" fmla="*/ 1051 w 7887"/>
              <a:gd name="T13" fmla="*/ 0 h 2105"/>
              <a:gd name="T14" fmla="*/ 7886 w 7887"/>
              <a:gd name="T15" fmla="*/ 0 h 2105"/>
              <a:gd name="T16" fmla="*/ 7886 w 7887"/>
              <a:gd name="T17" fmla="*/ 2104 h 2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87" h="2105">
                <a:moveTo>
                  <a:pt x="7886" y="2104"/>
                </a:moveTo>
                <a:lnTo>
                  <a:pt x="1051" y="2104"/>
                </a:lnTo>
                <a:lnTo>
                  <a:pt x="1051" y="2104"/>
                </a:lnTo>
                <a:cubicBezTo>
                  <a:pt x="470" y="2104"/>
                  <a:pt x="0" y="1633"/>
                  <a:pt x="0" y="1052"/>
                </a:cubicBezTo>
                <a:lnTo>
                  <a:pt x="0" y="1052"/>
                </a:lnTo>
                <a:lnTo>
                  <a:pt x="0" y="1052"/>
                </a:lnTo>
                <a:cubicBezTo>
                  <a:pt x="0" y="471"/>
                  <a:pt x="470" y="0"/>
                  <a:pt x="1051" y="0"/>
                </a:cubicBezTo>
                <a:lnTo>
                  <a:pt x="7886" y="0"/>
                </a:lnTo>
                <a:lnTo>
                  <a:pt x="7886" y="2104"/>
                </a:lnTo>
              </a:path>
            </a:pathLst>
          </a:custGeom>
          <a:solidFill>
            <a:srgbClr val="50789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38" name="Freeform 135">
            <a:extLst>
              <a:ext uri="{FF2B5EF4-FFF2-40B4-BE49-F238E27FC236}">
                <a16:creationId xmlns:a16="http://schemas.microsoft.com/office/drawing/2014/main" id="{B67E4E21-4556-2347-BB8D-4DB3ACDD2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155" y="3886267"/>
            <a:ext cx="2142288" cy="2142288"/>
          </a:xfrm>
          <a:custGeom>
            <a:avLst/>
            <a:gdLst>
              <a:gd name="T0" fmla="*/ 1718 w 1719"/>
              <a:gd name="T1" fmla="*/ 859 h 1719"/>
              <a:gd name="T2" fmla="*/ 1718 w 1719"/>
              <a:gd name="T3" fmla="*/ 859 h 1719"/>
              <a:gd name="T4" fmla="*/ 860 w 1719"/>
              <a:gd name="T5" fmla="*/ 1718 h 1719"/>
              <a:gd name="T6" fmla="*/ 860 w 1719"/>
              <a:gd name="T7" fmla="*/ 1718 h 1719"/>
              <a:gd name="T8" fmla="*/ 0 w 1719"/>
              <a:gd name="T9" fmla="*/ 859 h 1719"/>
              <a:gd name="T10" fmla="*/ 0 w 1719"/>
              <a:gd name="T11" fmla="*/ 859 h 1719"/>
              <a:gd name="T12" fmla="*/ 860 w 1719"/>
              <a:gd name="T13" fmla="*/ 0 h 1719"/>
              <a:gd name="T14" fmla="*/ 860 w 1719"/>
              <a:gd name="T15" fmla="*/ 0 h 1719"/>
              <a:gd name="T16" fmla="*/ 1718 w 1719"/>
              <a:gd name="T17" fmla="*/ 859 h 1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9" h="1719">
                <a:moveTo>
                  <a:pt x="1718" y="859"/>
                </a:moveTo>
                <a:lnTo>
                  <a:pt x="1718" y="859"/>
                </a:lnTo>
                <a:cubicBezTo>
                  <a:pt x="1718" y="1333"/>
                  <a:pt x="1333" y="1718"/>
                  <a:pt x="860" y="1718"/>
                </a:cubicBezTo>
                <a:lnTo>
                  <a:pt x="860" y="1718"/>
                </a:lnTo>
                <a:cubicBezTo>
                  <a:pt x="385" y="1718"/>
                  <a:pt x="0" y="1333"/>
                  <a:pt x="0" y="859"/>
                </a:cubicBezTo>
                <a:lnTo>
                  <a:pt x="0" y="859"/>
                </a:lnTo>
                <a:cubicBezTo>
                  <a:pt x="0" y="385"/>
                  <a:pt x="385" y="0"/>
                  <a:pt x="860" y="0"/>
                </a:cubicBezTo>
                <a:lnTo>
                  <a:pt x="860" y="0"/>
                </a:lnTo>
                <a:cubicBezTo>
                  <a:pt x="1333" y="0"/>
                  <a:pt x="1718" y="385"/>
                  <a:pt x="1718" y="859"/>
                </a:cubicBezTo>
              </a:path>
            </a:pathLst>
          </a:custGeom>
          <a:noFill/>
          <a:ln w="1270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39" name="Freeform 136">
            <a:extLst>
              <a:ext uri="{FF2B5EF4-FFF2-40B4-BE49-F238E27FC236}">
                <a16:creationId xmlns:a16="http://schemas.microsoft.com/office/drawing/2014/main" id="{1C3E2E55-A296-2B48-BDBB-DB6C6C69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155" y="7072233"/>
            <a:ext cx="2142288" cy="2142288"/>
          </a:xfrm>
          <a:custGeom>
            <a:avLst/>
            <a:gdLst>
              <a:gd name="T0" fmla="*/ 1718 w 1719"/>
              <a:gd name="T1" fmla="*/ 859 h 1718"/>
              <a:gd name="T2" fmla="*/ 1718 w 1719"/>
              <a:gd name="T3" fmla="*/ 859 h 1718"/>
              <a:gd name="T4" fmla="*/ 860 w 1719"/>
              <a:gd name="T5" fmla="*/ 1717 h 1718"/>
              <a:gd name="T6" fmla="*/ 860 w 1719"/>
              <a:gd name="T7" fmla="*/ 1717 h 1718"/>
              <a:gd name="T8" fmla="*/ 0 w 1719"/>
              <a:gd name="T9" fmla="*/ 859 h 1718"/>
              <a:gd name="T10" fmla="*/ 0 w 1719"/>
              <a:gd name="T11" fmla="*/ 859 h 1718"/>
              <a:gd name="T12" fmla="*/ 860 w 1719"/>
              <a:gd name="T13" fmla="*/ 0 h 1718"/>
              <a:gd name="T14" fmla="*/ 860 w 1719"/>
              <a:gd name="T15" fmla="*/ 0 h 1718"/>
              <a:gd name="T16" fmla="*/ 1718 w 1719"/>
              <a:gd name="T17" fmla="*/ 8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9" h="1718">
                <a:moveTo>
                  <a:pt x="1718" y="859"/>
                </a:moveTo>
                <a:lnTo>
                  <a:pt x="1718" y="859"/>
                </a:lnTo>
                <a:cubicBezTo>
                  <a:pt x="1718" y="1333"/>
                  <a:pt x="1333" y="1717"/>
                  <a:pt x="860" y="1717"/>
                </a:cubicBezTo>
                <a:lnTo>
                  <a:pt x="860" y="1717"/>
                </a:lnTo>
                <a:cubicBezTo>
                  <a:pt x="385" y="1717"/>
                  <a:pt x="0" y="1333"/>
                  <a:pt x="0" y="859"/>
                </a:cubicBezTo>
                <a:lnTo>
                  <a:pt x="0" y="859"/>
                </a:lnTo>
                <a:cubicBezTo>
                  <a:pt x="0" y="384"/>
                  <a:pt x="385" y="0"/>
                  <a:pt x="860" y="0"/>
                </a:cubicBezTo>
                <a:lnTo>
                  <a:pt x="860" y="0"/>
                </a:lnTo>
                <a:cubicBezTo>
                  <a:pt x="1333" y="0"/>
                  <a:pt x="1718" y="384"/>
                  <a:pt x="1718" y="859"/>
                </a:cubicBezTo>
              </a:path>
            </a:pathLst>
          </a:custGeom>
          <a:noFill/>
          <a:ln w="1270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40" name="Freeform 137">
            <a:extLst>
              <a:ext uri="{FF2B5EF4-FFF2-40B4-BE49-F238E27FC236}">
                <a16:creationId xmlns:a16="http://schemas.microsoft.com/office/drawing/2014/main" id="{706C6294-9EB1-0D44-AF18-0F5DA0C8E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16155" y="10252706"/>
            <a:ext cx="2142288" cy="2142288"/>
          </a:xfrm>
          <a:custGeom>
            <a:avLst/>
            <a:gdLst>
              <a:gd name="T0" fmla="*/ 1718 w 1719"/>
              <a:gd name="T1" fmla="*/ 859 h 1718"/>
              <a:gd name="T2" fmla="*/ 1718 w 1719"/>
              <a:gd name="T3" fmla="*/ 859 h 1718"/>
              <a:gd name="T4" fmla="*/ 860 w 1719"/>
              <a:gd name="T5" fmla="*/ 1717 h 1718"/>
              <a:gd name="T6" fmla="*/ 860 w 1719"/>
              <a:gd name="T7" fmla="*/ 1717 h 1718"/>
              <a:gd name="T8" fmla="*/ 0 w 1719"/>
              <a:gd name="T9" fmla="*/ 859 h 1718"/>
              <a:gd name="T10" fmla="*/ 0 w 1719"/>
              <a:gd name="T11" fmla="*/ 859 h 1718"/>
              <a:gd name="T12" fmla="*/ 860 w 1719"/>
              <a:gd name="T13" fmla="*/ 0 h 1718"/>
              <a:gd name="T14" fmla="*/ 860 w 1719"/>
              <a:gd name="T15" fmla="*/ 0 h 1718"/>
              <a:gd name="T16" fmla="*/ 1718 w 1719"/>
              <a:gd name="T17" fmla="*/ 8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9" h="1718">
                <a:moveTo>
                  <a:pt x="1718" y="859"/>
                </a:moveTo>
                <a:lnTo>
                  <a:pt x="1718" y="859"/>
                </a:lnTo>
                <a:cubicBezTo>
                  <a:pt x="1718" y="1333"/>
                  <a:pt x="1333" y="1717"/>
                  <a:pt x="860" y="1717"/>
                </a:cubicBezTo>
                <a:lnTo>
                  <a:pt x="860" y="1717"/>
                </a:lnTo>
                <a:cubicBezTo>
                  <a:pt x="385" y="1717"/>
                  <a:pt x="0" y="1333"/>
                  <a:pt x="0" y="859"/>
                </a:cubicBezTo>
                <a:lnTo>
                  <a:pt x="0" y="859"/>
                </a:lnTo>
                <a:cubicBezTo>
                  <a:pt x="0" y="385"/>
                  <a:pt x="385" y="0"/>
                  <a:pt x="860" y="0"/>
                </a:cubicBezTo>
                <a:lnTo>
                  <a:pt x="860" y="0"/>
                </a:lnTo>
                <a:cubicBezTo>
                  <a:pt x="1333" y="0"/>
                  <a:pt x="1718" y="385"/>
                  <a:pt x="1718" y="859"/>
                </a:cubicBezTo>
              </a:path>
            </a:pathLst>
          </a:custGeom>
          <a:noFill/>
          <a:ln w="12700" cap="flat">
            <a:solidFill>
              <a:srgbClr val="FFFF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BC482F63-4A13-A243-AC7C-84B21B577D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06124" y="10719615"/>
            <a:ext cx="1164119" cy="1207221"/>
          </a:xfrm>
          <a:custGeom>
            <a:avLst/>
            <a:gdLst>
              <a:gd name="connsiteX0" fmla="*/ 889178 w 1164119"/>
              <a:gd name="connsiteY0" fmla="*/ 994238 h 1207221"/>
              <a:gd name="connsiteX1" fmla="*/ 947573 w 1164119"/>
              <a:gd name="connsiteY1" fmla="*/ 994238 h 1207221"/>
              <a:gd name="connsiteX2" fmla="*/ 951301 w 1164119"/>
              <a:gd name="connsiteY2" fmla="*/ 994238 h 1207221"/>
              <a:gd name="connsiteX3" fmla="*/ 961240 w 1164119"/>
              <a:gd name="connsiteY3" fmla="*/ 999240 h 1207221"/>
              <a:gd name="connsiteX4" fmla="*/ 964968 w 1164119"/>
              <a:gd name="connsiteY4" fmla="*/ 1010494 h 1207221"/>
              <a:gd name="connsiteX5" fmla="*/ 961240 w 1164119"/>
              <a:gd name="connsiteY5" fmla="*/ 1021748 h 1207221"/>
              <a:gd name="connsiteX6" fmla="*/ 937634 w 1164119"/>
              <a:gd name="connsiteY6" fmla="*/ 1045506 h 1207221"/>
              <a:gd name="connsiteX7" fmla="*/ 955028 w 1164119"/>
              <a:gd name="connsiteY7" fmla="*/ 1056760 h 1207221"/>
              <a:gd name="connsiteX8" fmla="*/ 967453 w 1164119"/>
              <a:gd name="connsiteY8" fmla="*/ 1073016 h 1207221"/>
              <a:gd name="connsiteX9" fmla="*/ 969938 w 1164119"/>
              <a:gd name="connsiteY9" fmla="*/ 1094273 h 1207221"/>
              <a:gd name="connsiteX10" fmla="*/ 967453 w 1164119"/>
              <a:gd name="connsiteY10" fmla="*/ 1114280 h 1207221"/>
              <a:gd name="connsiteX11" fmla="*/ 955028 w 1164119"/>
              <a:gd name="connsiteY11" fmla="*/ 1131786 h 1207221"/>
              <a:gd name="connsiteX12" fmla="*/ 938876 w 1164119"/>
              <a:gd name="connsiteY12" fmla="*/ 1143040 h 1207221"/>
              <a:gd name="connsiteX13" fmla="*/ 917755 w 1164119"/>
              <a:gd name="connsiteY13" fmla="*/ 1146792 h 1207221"/>
              <a:gd name="connsiteX14" fmla="*/ 902845 w 1164119"/>
              <a:gd name="connsiteY14" fmla="*/ 1145541 h 1207221"/>
              <a:gd name="connsiteX15" fmla="*/ 887936 w 1164119"/>
              <a:gd name="connsiteY15" fmla="*/ 1139289 h 1207221"/>
              <a:gd name="connsiteX16" fmla="*/ 876754 w 1164119"/>
              <a:gd name="connsiteY16" fmla="*/ 1130536 h 1207221"/>
              <a:gd name="connsiteX17" fmla="*/ 869299 w 1164119"/>
              <a:gd name="connsiteY17" fmla="*/ 1118031 h 1207221"/>
              <a:gd name="connsiteX18" fmla="*/ 868056 w 1164119"/>
              <a:gd name="connsiteY18" fmla="*/ 1110529 h 1207221"/>
              <a:gd name="connsiteX19" fmla="*/ 870541 w 1164119"/>
              <a:gd name="connsiteY19" fmla="*/ 1103026 h 1207221"/>
              <a:gd name="connsiteX20" fmla="*/ 875511 w 1164119"/>
              <a:gd name="connsiteY20" fmla="*/ 1096774 h 1207221"/>
              <a:gd name="connsiteX21" fmla="*/ 882966 w 1164119"/>
              <a:gd name="connsiteY21" fmla="*/ 1094273 h 1207221"/>
              <a:gd name="connsiteX22" fmla="*/ 894148 w 1164119"/>
              <a:gd name="connsiteY22" fmla="*/ 1100525 h 1207221"/>
              <a:gd name="connsiteX23" fmla="*/ 897875 w 1164119"/>
              <a:gd name="connsiteY23" fmla="*/ 1104277 h 1207221"/>
              <a:gd name="connsiteX24" fmla="*/ 902845 w 1164119"/>
              <a:gd name="connsiteY24" fmla="*/ 1109278 h 1207221"/>
              <a:gd name="connsiteX25" fmla="*/ 907815 w 1164119"/>
              <a:gd name="connsiteY25" fmla="*/ 1113030 h 1207221"/>
              <a:gd name="connsiteX26" fmla="*/ 917755 w 1164119"/>
              <a:gd name="connsiteY26" fmla="*/ 1114280 h 1207221"/>
              <a:gd name="connsiteX27" fmla="*/ 932664 w 1164119"/>
              <a:gd name="connsiteY27" fmla="*/ 1109278 h 1207221"/>
              <a:gd name="connsiteX28" fmla="*/ 938876 w 1164119"/>
              <a:gd name="connsiteY28" fmla="*/ 1094273 h 1207221"/>
              <a:gd name="connsiteX29" fmla="*/ 932664 w 1164119"/>
              <a:gd name="connsiteY29" fmla="*/ 1079268 h 1207221"/>
              <a:gd name="connsiteX30" fmla="*/ 917755 w 1164119"/>
              <a:gd name="connsiteY30" fmla="*/ 1073016 h 1207221"/>
              <a:gd name="connsiteX31" fmla="*/ 910300 w 1164119"/>
              <a:gd name="connsiteY31" fmla="*/ 1073016 h 1207221"/>
              <a:gd name="connsiteX32" fmla="*/ 906572 w 1164119"/>
              <a:gd name="connsiteY32" fmla="*/ 1073016 h 1207221"/>
              <a:gd name="connsiteX33" fmla="*/ 904088 w 1164119"/>
              <a:gd name="connsiteY33" fmla="*/ 1073016 h 1207221"/>
              <a:gd name="connsiteX34" fmla="*/ 895390 w 1164119"/>
              <a:gd name="connsiteY34" fmla="*/ 1068014 h 1207221"/>
              <a:gd name="connsiteX35" fmla="*/ 890421 w 1164119"/>
              <a:gd name="connsiteY35" fmla="*/ 1058010 h 1207221"/>
              <a:gd name="connsiteX36" fmla="*/ 895390 w 1164119"/>
              <a:gd name="connsiteY36" fmla="*/ 1045506 h 1207221"/>
              <a:gd name="connsiteX37" fmla="*/ 914027 w 1164119"/>
              <a:gd name="connsiteY37" fmla="*/ 1026749 h 1207221"/>
              <a:gd name="connsiteX38" fmla="*/ 889178 w 1164119"/>
              <a:gd name="connsiteY38" fmla="*/ 1026749 h 1207221"/>
              <a:gd name="connsiteX39" fmla="*/ 877996 w 1164119"/>
              <a:gd name="connsiteY39" fmla="*/ 1021748 h 1207221"/>
              <a:gd name="connsiteX40" fmla="*/ 873026 w 1164119"/>
              <a:gd name="connsiteY40" fmla="*/ 1010494 h 1207221"/>
              <a:gd name="connsiteX41" fmla="*/ 877996 w 1164119"/>
              <a:gd name="connsiteY41" fmla="*/ 997989 h 1207221"/>
              <a:gd name="connsiteX42" fmla="*/ 889178 w 1164119"/>
              <a:gd name="connsiteY42" fmla="*/ 994238 h 1207221"/>
              <a:gd name="connsiteX43" fmla="*/ 992525 w 1164119"/>
              <a:gd name="connsiteY43" fmla="*/ 986484 h 1207221"/>
              <a:gd name="connsiteX44" fmla="*/ 987503 w 1164119"/>
              <a:gd name="connsiteY44" fmla="*/ 987777 h 1207221"/>
              <a:gd name="connsiteX45" fmla="*/ 984992 w 1164119"/>
              <a:gd name="connsiteY45" fmla="*/ 992947 h 1207221"/>
              <a:gd name="connsiteX46" fmla="*/ 987503 w 1164119"/>
              <a:gd name="connsiteY46" fmla="*/ 998116 h 1207221"/>
              <a:gd name="connsiteX47" fmla="*/ 992525 w 1164119"/>
              <a:gd name="connsiteY47" fmla="*/ 1000701 h 1207221"/>
              <a:gd name="connsiteX48" fmla="*/ 997547 w 1164119"/>
              <a:gd name="connsiteY48" fmla="*/ 998116 h 1207221"/>
              <a:gd name="connsiteX49" fmla="*/ 1000058 w 1164119"/>
              <a:gd name="connsiteY49" fmla="*/ 992947 h 1207221"/>
              <a:gd name="connsiteX50" fmla="*/ 997547 w 1164119"/>
              <a:gd name="connsiteY50" fmla="*/ 987777 h 1207221"/>
              <a:gd name="connsiteX51" fmla="*/ 992525 w 1164119"/>
              <a:gd name="connsiteY51" fmla="*/ 986484 h 1207221"/>
              <a:gd name="connsiteX52" fmla="*/ 993781 w 1164119"/>
              <a:gd name="connsiteY52" fmla="*/ 972267 h 1207221"/>
              <a:gd name="connsiteX53" fmla="*/ 1007592 w 1164119"/>
              <a:gd name="connsiteY53" fmla="*/ 978729 h 1207221"/>
              <a:gd name="connsiteX54" fmla="*/ 1013869 w 1164119"/>
              <a:gd name="connsiteY54" fmla="*/ 992947 h 1207221"/>
              <a:gd name="connsiteX55" fmla="*/ 1007592 w 1164119"/>
              <a:gd name="connsiteY55" fmla="*/ 1008456 h 1207221"/>
              <a:gd name="connsiteX56" fmla="*/ 993781 w 1164119"/>
              <a:gd name="connsiteY56" fmla="*/ 1014919 h 1207221"/>
              <a:gd name="connsiteX57" fmla="*/ 977459 w 1164119"/>
              <a:gd name="connsiteY57" fmla="*/ 1008456 h 1207221"/>
              <a:gd name="connsiteX58" fmla="*/ 971181 w 1164119"/>
              <a:gd name="connsiteY58" fmla="*/ 992947 h 1207221"/>
              <a:gd name="connsiteX59" fmla="*/ 978714 w 1164119"/>
              <a:gd name="connsiteY59" fmla="*/ 978729 h 1207221"/>
              <a:gd name="connsiteX60" fmla="*/ 993781 w 1164119"/>
              <a:gd name="connsiteY60" fmla="*/ 972267 h 1207221"/>
              <a:gd name="connsiteX61" fmla="*/ 211478 w 1164119"/>
              <a:gd name="connsiteY61" fmla="*/ 966776 h 1207221"/>
              <a:gd name="connsiteX62" fmla="*/ 239195 w 1164119"/>
              <a:gd name="connsiteY62" fmla="*/ 970497 h 1207221"/>
              <a:gd name="connsiteX63" fmla="*/ 259353 w 1164119"/>
              <a:gd name="connsiteY63" fmla="*/ 981660 h 1207221"/>
              <a:gd name="connsiteX64" fmla="*/ 274472 w 1164119"/>
              <a:gd name="connsiteY64" fmla="*/ 999025 h 1207221"/>
              <a:gd name="connsiteX65" fmla="*/ 280771 w 1164119"/>
              <a:gd name="connsiteY65" fmla="*/ 1021352 h 1207221"/>
              <a:gd name="connsiteX66" fmla="*/ 263133 w 1164119"/>
              <a:gd name="connsiteY66" fmla="*/ 1053601 h 1207221"/>
              <a:gd name="connsiteX67" fmla="*/ 229116 w 1164119"/>
              <a:gd name="connsiteY67" fmla="*/ 1077168 h 1207221"/>
              <a:gd name="connsiteX68" fmla="*/ 260613 w 1164119"/>
              <a:gd name="connsiteY68" fmla="*/ 1077168 h 1207221"/>
              <a:gd name="connsiteX69" fmla="*/ 276992 w 1164119"/>
              <a:gd name="connsiteY69" fmla="*/ 1083369 h 1207221"/>
              <a:gd name="connsiteX70" fmla="*/ 283291 w 1164119"/>
              <a:gd name="connsiteY70" fmla="*/ 1098254 h 1207221"/>
              <a:gd name="connsiteX71" fmla="*/ 276992 w 1164119"/>
              <a:gd name="connsiteY71" fmla="*/ 1113138 h 1207221"/>
              <a:gd name="connsiteX72" fmla="*/ 260613 w 1164119"/>
              <a:gd name="connsiteY72" fmla="*/ 1119340 h 1207221"/>
              <a:gd name="connsiteX73" fmla="*/ 168642 w 1164119"/>
              <a:gd name="connsiteY73" fmla="*/ 1119340 h 1207221"/>
              <a:gd name="connsiteX74" fmla="*/ 157303 w 1164119"/>
              <a:gd name="connsiteY74" fmla="*/ 1116859 h 1207221"/>
              <a:gd name="connsiteX75" fmla="*/ 149744 w 1164119"/>
              <a:gd name="connsiteY75" fmla="*/ 1109417 h 1207221"/>
              <a:gd name="connsiteX76" fmla="*/ 147224 w 1164119"/>
              <a:gd name="connsiteY76" fmla="*/ 1095773 h 1207221"/>
              <a:gd name="connsiteX77" fmla="*/ 157303 w 1164119"/>
              <a:gd name="connsiteY77" fmla="*/ 1080889 h 1207221"/>
              <a:gd name="connsiteX78" fmla="*/ 227856 w 1164119"/>
              <a:gd name="connsiteY78" fmla="*/ 1030034 h 1207221"/>
              <a:gd name="connsiteX79" fmla="*/ 234156 w 1164119"/>
              <a:gd name="connsiteY79" fmla="*/ 1021352 h 1207221"/>
              <a:gd name="connsiteX80" fmla="*/ 229116 w 1164119"/>
              <a:gd name="connsiteY80" fmla="*/ 1010188 h 1207221"/>
              <a:gd name="connsiteX81" fmla="*/ 213998 w 1164119"/>
              <a:gd name="connsiteY81" fmla="*/ 1007708 h 1207221"/>
              <a:gd name="connsiteX82" fmla="*/ 198879 w 1164119"/>
              <a:gd name="connsiteY82" fmla="*/ 1011429 h 1207221"/>
              <a:gd name="connsiteX83" fmla="*/ 187540 w 1164119"/>
              <a:gd name="connsiteY83" fmla="*/ 1022592 h 1207221"/>
              <a:gd name="connsiteX84" fmla="*/ 179981 w 1164119"/>
              <a:gd name="connsiteY84" fmla="*/ 1032515 h 1207221"/>
              <a:gd name="connsiteX85" fmla="*/ 168642 w 1164119"/>
              <a:gd name="connsiteY85" fmla="*/ 1036236 h 1207221"/>
              <a:gd name="connsiteX86" fmla="*/ 154783 w 1164119"/>
              <a:gd name="connsiteY86" fmla="*/ 1030034 h 1207221"/>
              <a:gd name="connsiteX87" fmla="*/ 147224 w 1164119"/>
              <a:gd name="connsiteY87" fmla="*/ 1015150 h 1207221"/>
              <a:gd name="connsiteX88" fmla="*/ 154783 w 1164119"/>
              <a:gd name="connsiteY88" fmla="*/ 995304 h 1207221"/>
              <a:gd name="connsiteX89" fmla="*/ 173681 w 1164119"/>
              <a:gd name="connsiteY89" fmla="*/ 977939 h 1207221"/>
              <a:gd name="connsiteX90" fmla="*/ 196359 w 1164119"/>
              <a:gd name="connsiteY90" fmla="*/ 969257 h 1207221"/>
              <a:gd name="connsiteX91" fmla="*/ 211478 w 1164119"/>
              <a:gd name="connsiteY91" fmla="*/ 966776 h 1207221"/>
              <a:gd name="connsiteX92" fmla="*/ 288750 w 1164119"/>
              <a:gd name="connsiteY92" fmla="*/ 959021 h 1207221"/>
              <a:gd name="connsiteX93" fmla="*/ 284872 w 1164119"/>
              <a:gd name="connsiteY93" fmla="*/ 960314 h 1207221"/>
              <a:gd name="connsiteX94" fmla="*/ 282287 w 1164119"/>
              <a:gd name="connsiteY94" fmla="*/ 965484 h 1207221"/>
              <a:gd name="connsiteX95" fmla="*/ 284872 w 1164119"/>
              <a:gd name="connsiteY95" fmla="*/ 971946 h 1207221"/>
              <a:gd name="connsiteX96" fmla="*/ 288750 w 1164119"/>
              <a:gd name="connsiteY96" fmla="*/ 973238 h 1207221"/>
              <a:gd name="connsiteX97" fmla="*/ 293919 w 1164119"/>
              <a:gd name="connsiteY97" fmla="*/ 971946 h 1207221"/>
              <a:gd name="connsiteX98" fmla="*/ 295212 w 1164119"/>
              <a:gd name="connsiteY98" fmla="*/ 965484 h 1207221"/>
              <a:gd name="connsiteX99" fmla="*/ 293919 w 1164119"/>
              <a:gd name="connsiteY99" fmla="*/ 960314 h 1207221"/>
              <a:gd name="connsiteX100" fmla="*/ 288750 w 1164119"/>
              <a:gd name="connsiteY100" fmla="*/ 959021 h 1207221"/>
              <a:gd name="connsiteX101" fmla="*/ 779755 w 1164119"/>
              <a:gd name="connsiteY101" fmla="*/ 955040 h 1207221"/>
              <a:gd name="connsiteX102" fmla="*/ 779755 w 1164119"/>
              <a:gd name="connsiteY102" fmla="*/ 1176010 h 1207221"/>
              <a:gd name="connsiteX103" fmla="*/ 1066975 w 1164119"/>
              <a:gd name="connsiteY103" fmla="*/ 1176010 h 1207221"/>
              <a:gd name="connsiteX104" fmla="*/ 1071949 w 1164119"/>
              <a:gd name="connsiteY104" fmla="*/ 1172265 h 1207221"/>
              <a:gd name="connsiteX105" fmla="*/ 1071949 w 1164119"/>
              <a:gd name="connsiteY105" fmla="*/ 977512 h 1207221"/>
              <a:gd name="connsiteX106" fmla="*/ 1049568 w 1164119"/>
              <a:gd name="connsiteY106" fmla="*/ 955040 h 1207221"/>
              <a:gd name="connsiteX107" fmla="*/ 290042 w 1164119"/>
              <a:gd name="connsiteY107" fmla="*/ 944804 h 1207221"/>
              <a:gd name="connsiteX108" fmla="*/ 304259 w 1164119"/>
              <a:gd name="connsiteY108" fmla="*/ 951266 h 1207221"/>
              <a:gd name="connsiteX109" fmla="*/ 310722 w 1164119"/>
              <a:gd name="connsiteY109" fmla="*/ 965484 h 1207221"/>
              <a:gd name="connsiteX110" fmla="*/ 304259 w 1164119"/>
              <a:gd name="connsiteY110" fmla="*/ 980993 h 1207221"/>
              <a:gd name="connsiteX111" fmla="*/ 290042 w 1164119"/>
              <a:gd name="connsiteY111" fmla="*/ 987456 h 1207221"/>
              <a:gd name="connsiteX112" fmla="*/ 273240 w 1164119"/>
              <a:gd name="connsiteY112" fmla="*/ 980993 h 1207221"/>
              <a:gd name="connsiteX113" fmla="*/ 268070 w 1164119"/>
              <a:gd name="connsiteY113" fmla="*/ 965484 h 1207221"/>
              <a:gd name="connsiteX114" fmla="*/ 274532 w 1164119"/>
              <a:gd name="connsiteY114" fmla="*/ 949974 h 1207221"/>
              <a:gd name="connsiteX115" fmla="*/ 290042 w 1164119"/>
              <a:gd name="connsiteY115" fmla="*/ 944804 h 1207221"/>
              <a:gd name="connsiteX116" fmla="*/ 98384 w 1164119"/>
              <a:gd name="connsiteY116" fmla="*/ 901358 h 1207221"/>
              <a:gd name="connsiteX117" fmla="*/ 76003 w 1164119"/>
              <a:gd name="connsiteY117" fmla="*/ 925078 h 1207221"/>
              <a:gd name="connsiteX118" fmla="*/ 76003 w 1164119"/>
              <a:gd name="connsiteY118" fmla="*/ 1172265 h 1207221"/>
              <a:gd name="connsiteX119" fmla="*/ 80977 w 1164119"/>
              <a:gd name="connsiteY119" fmla="*/ 1176010 h 1207221"/>
              <a:gd name="connsiteX120" fmla="*/ 369440 w 1164119"/>
              <a:gd name="connsiteY120" fmla="*/ 1176010 h 1207221"/>
              <a:gd name="connsiteX121" fmla="*/ 369440 w 1164119"/>
              <a:gd name="connsiteY121" fmla="*/ 901358 h 1207221"/>
              <a:gd name="connsiteX122" fmla="*/ 951341 w 1164119"/>
              <a:gd name="connsiteY122" fmla="*/ 821459 h 1207221"/>
              <a:gd name="connsiteX123" fmla="*/ 948854 w 1164119"/>
              <a:gd name="connsiteY123" fmla="*/ 875141 h 1207221"/>
              <a:gd name="connsiteX124" fmla="*/ 912796 w 1164119"/>
              <a:gd name="connsiteY124" fmla="*/ 925078 h 1207221"/>
              <a:gd name="connsiteX125" fmla="*/ 993616 w 1164119"/>
              <a:gd name="connsiteY125" fmla="*/ 925078 h 1207221"/>
              <a:gd name="connsiteX126" fmla="*/ 957558 w 1164119"/>
              <a:gd name="connsiteY126" fmla="*/ 878887 h 1207221"/>
              <a:gd name="connsiteX127" fmla="*/ 575916 w 1164119"/>
              <a:gd name="connsiteY127" fmla="*/ 818460 h 1207221"/>
              <a:gd name="connsiteX128" fmla="*/ 593246 w 1164119"/>
              <a:gd name="connsiteY128" fmla="*/ 827272 h 1207221"/>
              <a:gd name="connsiteX129" fmla="*/ 601911 w 1164119"/>
              <a:gd name="connsiteY129" fmla="*/ 844895 h 1207221"/>
              <a:gd name="connsiteX130" fmla="*/ 601911 w 1164119"/>
              <a:gd name="connsiteY130" fmla="*/ 974555 h 1207221"/>
              <a:gd name="connsiteX131" fmla="*/ 594484 w 1164119"/>
              <a:gd name="connsiteY131" fmla="*/ 992179 h 1207221"/>
              <a:gd name="connsiteX132" fmla="*/ 578392 w 1164119"/>
              <a:gd name="connsiteY132" fmla="*/ 998473 h 1207221"/>
              <a:gd name="connsiteX133" fmla="*/ 573440 w 1164119"/>
              <a:gd name="connsiteY133" fmla="*/ 998473 h 1207221"/>
              <a:gd name="connsiteX134" fmla="*/ 557348 w 1164119"/>
              <a:gd name="connsiteY134" fmla="*/ 992179 h 1207221"/>
              <a:gd name="connsiteX135" fmla="*/ 549920 w 1164119"/>
              <a:gd name="connsiteY135" fmla="*/ 974555 h 1207221"/>
              <a:gd name="connsiteX136" fmla="*/ 549920 w 1164119"/>
              <a:gd name="connsiteY136" fmla="*/ 886437 h 1207221"/>
              <a:gd name="connsiteX137" fmla="*/ 533828 w 1164119"/>
              <a:gd name="connsiteY137" fmla="*/ 887696 h 1207221"/>
              <a:gd name="connsiteX138" fmla="*/ 518974 w 1164119"/>
              <a:gd name="connsiteY138" fmla="*/ 876366 h 1207221"/>
              <a:gd name="connsiteX139" fmla="*/ 516498 w 1164119"/>
              <a:gd name="connsiteY139" fmla="*/ 858743 h 1207221"/>
              <a:gd name="connsiteX140" fmla="*/ 527639 w 1164119"/>
              <a:gd name="connsiteY140" fmla="*/ 843637 h 1207221"/>
              <a:gd name="connsiteX141" fmla="*/ 575916 w 1164119"/>
              <a:gd name="connsiteY141" fmla="*/ 818460 h 1207221"/>
              <a:gd name="connsiteX142" fmla="*/ 638220 w 1164119"/>
              <a:gd name="connsiteY142" fmla="*/ 812557 h 1207221"/>
              <a:gd name="connsiteX143" fmla="*/ 633150 w 1164119"/>
              <a:gd name="connsiteY143" fmla="*/ 815029 h 1207221"/>
              <a:gd name="connsiteX144" fmla="*/ 629347 w 1164119"/>
              <a:gd name="connsiteY144" fmla="*/ 819973 h 1207221"/>
              <a:gd name="connsiteX145" fmla="*/ 631882 w 1164119"/>
              <a:gd name="connsiteY145" fmla="*/ 826153 h 1207221"/>
              <a:gd name="connsiteX146" fmla="*/ 638220 w 1164119"/>
              <a:gd name="connsiteY146" fmla="*/ 828625 h 1207221"/>
              <a:gd name="connsiteX147" fmla="*/ 643291 w 1164119"/>
              <a:gd name="connsiteY147" fmla="*/ 826153 h 1207221"/>
              <a:gd name="connsiteX148" fmla="*/ 645826 w 1164119"/>
              <a:gd name="connsiteY148" fmla="*/ 819973 h 1207221"/>
              <a:gd name="connsiteX149" fmla="*/ 643291 w 1164119"/>
              <a:gd name="connsiteY149" fmla="*/ 815029 h 1207221"/>
              <a:gd name="connsiteX150" fmla="*/ 638220 w 1164119"/>
              <a:gd name="connsiteY150" fmla="*/ 812557 h 1207221"/>
              <a:gd name="connsiteX151" fmla="*/ 638220 w 1164119"/>
              <a:gd name="connsiteY151" fmla="*/ 796489 h 1207221"/>
              <a:gd name="connsiteX152" fmla="*/ 654699 w 1164119"/>
              <a:gd name="connsiteY152" fmla="*/ 803905 h 1207221"/>
              <a:gd name="connsiteX153" fmla="*/ 662304 w 1164119"/>
              <a:gd name="connsiteY153" fmla="*/ 819973 h 1207221"/>
              <a:gd name="connsiteX154" fmla="*/ 654699 w 1164119"/>
              <a:gd name="connsiteY154" fmla="*/ 837277 h 1207221"/>
              <a:gd name="connsiteX155" fmla="*/ 638220 w 1164119"/>
              <a:gd name="connsiteY155" fmla="*/ 844693 h 1207221"/>
              <a:gd name="connsiteX156" fmla="*/ 620474 w 1164119"/>
              <a:gd name="connsiteY156" fmla="*/ 837277 h 1207221"/>
              <a:gd name="connsiteX157" fmla="*/ 614136 w 1164119"/>
              <a:gd name="connsiteY157" fmla="*/ 818737 h 1207221"/>
              <a:gd name="connsiteX158" fmla="*/ 621742 w 1164119"/>
              <a:gd name="connsiteY158" fmla="*/ 802669 h 1207221"/>
              <a:gd name="connsiteX159" fmla="*/ 638220 w 1164119"/>
              <a:gd name="connsiteY159" fmla="*/ 796489 h 1207221"/>
              <a:gd name="connsiteX160" fmla="*/ 212775 w 1164119"/>
              <a:gd name="connsiteY160" fmla="*/ 781510 h 1207221"/>
              <a:gd name="connsiteX161" fmla="*/ 200341 w 1164119"/>
              <a:gd name="connsiteY161" fmla="*/ 840186 h 1207221"/>
              <a:gd name="connsiteX162" fmla="*/ 182934 w 1164119"/>
              <a:gd name="connsiteY162" fmla="*/ 870148 h 1207221"/>
              <a:gd name="connsiteX163" fmla="*/ 232669 w 1164119"/>
              <a:gd name="connsiteY163" fmla="*/ 870148 h 1207221"/>
              <a:gd name="connsiteX164" fmla="*/ 212775 w 1164119"/>
              <a:gd name="connsiteY164" fmla="*/ 828950 h 1207221"/>
              <a:gd name="connsiteX165" fmla="*/ 422906 w 1164119"/>
              <a:gd name="connsiteY165" fmla="*/ 734070 h 1207221"/>
              <a:gd name="connsiteX166" fmla="*/ 400525 w 1164119"/>
              <a:gd name="connsiteY166" fmla="*/ 757790 h 1207221"/>
              <a:gd name="connsiteX167" fmla="*/ 400525 w 1164119"/>
              <a:gd name="connsiteY167" fmla="*/ 885129 h 1207221"/>
              <a:gd name="connsiteX168" fmla="*/ 400525 w 1164119"/>
              <a:gd name="connsiteY168" fmla="*/ 1176010 h 1207221"/>
              <a:gd name="connsiteX169" fmla="*/ 748670 w 1164119"/>
              <a:gd name="connsiteY169" fmla="*/ 1176010 h 1207221"/>
              <a:gd name="connsiteX170" fmla="*/ 748670 w 1164119"/>
              <a:gd name="connsiteY170" fmla="*/ 940059 h 1207221"/>
              <a:gd name="connsiteX171" fmla="*/ 748670 w 1164119"/>
              <a:gd name="connsiteY171" fmla="*/ 757790 h 1207221"/>
              <a:gd name="connsiteX172" fmla="*/ 726290 w 1164119"/>
              <a:gd name="connsiteY172" fmla="*/ 734070 h 1207221"/>
              <a:gd name="connsiteX173" fmla="*/ 579571 w 1164119"/>
              <a:gd name="connsiteY173" fmla="*/ 551801 h 1207221"/>
              <a:gd name="connsiteX174" fmla="*/ 557190 w 1164119"/>
              <a:gd name="connsiteY174" fmla="*/ 677891 h 1207221"/>
              <a:gd name="connsiteX175" fmla="*/ 544757 w 1164119"/>
              <a:gd name="connsiteY175" fmla="*/ 702860 h 1207221"/>
              <a:gd name="connsiteX176" fmla="*/ 592005 w 1164119"/>
              <a:gd name="connsiteY176" fmla="*/ 702860 h 1207221"/>
              <a:gd name="connsiteX177" fmla="*/ 579571 w 1164119"/>
              <a:gd name="connsiteY177" fmla="*/ 666655 h 1207221"/>
              <a:gd name="connsiteX178" fmla="*/ 156823 w 1164119"/>
              <a:gd name="connsiteY178" fmla="*/ 414475 h 1207221"/>
              <a:gd name="connsiteX179" fmla="*/ 119522 w 1164119"/>
              <a:gd name="connsiteY179" fmla="*/ 428208 h 1207221"/>
              <a:gd name="connsiteX180" fmla="*/ 37459 w 1164119"/>
              <a:gd name="connsiteY180" fmla="*/ 586757 h 1207221"/>
              <a:gd name="connsiteX181" fmla="*/ 31242 w 1164119"/>
              <a:gd name="connsiteY181" fmla="*/ 605483 h 1207221"/>
              <a:gd name="connsiteX182" fmla="*/ 39945 w 1164119"/>
              <a:gd name="connsiteY182" fmla="*/ 624209 h 1207221"/>
              <a:gd name="connsiteX183" fmla="*/ 53623 w 1164119"/>
              <a:gd name="connsiteY183" fmla="*/ 630451 h 1207221"/>
              <a:gd name="connsiteX184" fmla="*/ 76003 w 1164119"/>
              <a:gd name="connsiteY184" fmla="*/ 621712 h 1207221"/>
              <a:gd name="connsiteX185" fmla="*/ 122008 w 1164119"/>
              <a:gd name="connsiteY185" fmla="*/ 543062 h 1207221"/>
              <a:gd name="connsiteX186" fmla="*/ 131955 w 1164119"/>
              <a:gd name="connsiteY186" fmla="*/ 521839 h 1207221"/>
              <a:gd name="connsiteX187" fmla="*/ 145633 w 1164119"/>
              <a:gd name="connsiteY187" fmla="*/ 513100 h 1207221"/>
              <a:gd name="connsiteX188" fmla="*/ 151849 w 1164119"/>
              <a:gd name="connsiteY188" fmla="*/ 514349 h 1207221"/>
              <a:gd name="connsiteX189" fmla="*/ 153093 w 1164119"/>
              <a:gd name="connsiteY189" fmla="*/ 514349 h 1207221"/>
              <a:gd name="connsiteX190" fmla="*/ 161796 w 1164119"/>
              <a:gd name="connsiteY190" fmla="*/ 528081 h 1207221"/>
              <a:gd name="connsiteX191" fmla="*/ 163040 w 1164119"/>
              <a:gd name="connsiteY191" fmla="*/ 617967 h 1207221"/>
              <a:gd name="connsiteX192" fmla="*/ 163040 w 1164119"/>
              <a:gd name="connsiteY192" fmla="*/ 621712 h 1207221"/>
              <a:gd name="connsiteX193" fmla="*/ 119522 w 1164119"/>
              <a:gd name="connsiteY193" fmla="*/ 822708 h 1207221"/>
              <a:gd name="connsiteX194" fmla="*/ 123252 w 1164119"/>
              <a:gd name="connsiteY194" fmla="*/ 842683 h 1207221"/>
              <a:gd name="connsiteX195" fmla="*/ 139416 w 1164119"/>
              <a:gd name="connsiteY195" fmla="*/ 853918 h 1207221"/>
              <a:gd name="connsiteX196" fmla="*/ 170500 w 1164119"/>
              <a:gd name="connsiteY196" fmla="*/ 833944 h 1207221"/>
              <a:gd name="connsiteX197" fmla="*/ 214018 w 1164119"/>
              <a:gd name="connsiteY197" fmla="*/ 634197 h 1207221"/>
              <a:gd name="connsiteX198" fmla="*/ 230182 w 1164119"/>
              <a:gd name="connsiteY198" fmla="*/ 622961 h 1207221"/>
              <a:gd name="connsiteX199" fmla="*/ 243859 w 1164119"/>
              <a:gd name="connsiteY199" fmla="*/ 637942 h 1207221"/>
              <a:gd name="connsiteX200" fmla="*/ 243859 w 1164119"/>
              <a:gd name="connsiteY200" fmla="*/ 828950 h 1207221"/>
              <a:gd name="connsiteX201" fmla="*/ 269970 w 1164119"/>
              <a:gd name="connsiteY201" fmla="*/ 853918 h 1207221"/>
              <a:gd name="connsiteX202" fmla="*/ 296081 w 1164119"/>
              <a:gd name="connsiteY202" fmla="*/ 828950 h 1207221"/>
              <a:gd name="connsiteX203" fmla="*/ 298568 w 1164119"/>
              <a:gd name="connsiteY203" fmla="*/ 616719 h 1207221"/>
              <a:gd name="connsiteX204" fmla="*/ 296081 w 1164119"/>
              <a:gd name="connsiteY204" fmla="*/ 536820 h 1207221"/>
              <a:gd name="connsiteX205" fmla="*/ 311002 w 1164119"/>
              <a:gd name="connsiteY205" fmla="*/ 520591 h 1207221"/>
              <a:gd name="connsiteX206" fmla="*/ 327166 w 1164119"/>
              <a:gd name="connsiteY206" fmla="*/ 536820 h 1207221"/>
              <a:gd name="connsiteX207" fmla="*/ 327166 w 1164119"/>
              <a:gd name="connsiteY207" fmla="*/ 553049 h 1207221"/>
              <a:gd name="connsiteX208" fmla="*/ 366954 w 1164119"/>
              <a:gd name="connsiteY208" fmla="*/ 622961 h 1207221"/>
              <a:gd name="connsiteX209" fmla="*/ 388091 w 1164119"/>
              <a:gd name="connsiteY209" fmla="*/ 632948 h 1207221"/>
              <a:gd name="connsiteX210" fmla="*/ 403012 w 1164119"/>
              <a:gd name="connsiteY210" fmla="*/ 627955 h 1207221"/>
              <a:gd name="connsiteX211" fmla="*/ 407985 w 1164119"/>
              <a:gd name="connsiteY211" fmla="*/ 590502 h 1207221"/>
              <a:gd name="connsiteX212" fmla="*/ 338356 w 1164119"/>
              <a:gd name="connsiteY212" fmla="*/ 441940 h 1207221"/>
              <a:gd name="connsiteX213" fmla="*/ 313488 w 1164119"/>
              <a:gd name="connsiteY213" fmla="*/ 423214 h 1207221"/>
              <a:gd name="connsiteX214" fmla="*/ 1047081 w 1164119"/>
              <a:gd name="connsiteY214" fmla="*/ 318347 h 1207221"/>
              <a:gd name="connsiteX215" fmla="*/ 1048324 w 1164119"/>
              <a:gd name="connsiteY215" fmla="*/ 322092 h 1207221"/>
              <a:gd name="connsiteX216" fmla="*/ 1032160 w 1164119"/>
              <a:gd name="connsiteY216" fmla="*/ 374526 h 1207221"/>
              <a:gd name="connsiteX217" fmla="*/ 1075679 w 1164119"/>
              <a:gd name="connsiteY217" fmla="*/ 428208 h 1207221"/>
              <a:gd name="connsiteX218" fmla="*/ 1076922 w 1164119"/>
              <a:gd name="connsiteY218" fmla="*/ 440692 h 1207221"/>
              <a:gd name="connsiteX219" fmla="*/ 1069462 w 1164119"/>
              <a:gd name="connsiteY219" fmla="*/ 450679 h 1207221"/>
              <a:gd name="connsiteX220" fmla="*/ 1024700 w 1164119"/>
              <a:gd name="connsiteY220" fmla="*/ 463163 h 1207221"/>
              <a:gd name="connsiteX221" fmla="*/ 874252 w 1164119"/>
              <a:gd name="connsiteY221" fmla="*/ 454424 h 1207221"/>
              <a:gd name="connsiteX222" fmla="*/ 836950 w 1164119"/>
              <a:gd name="connsiteY222" fmla="*/ 473151 h 1207221"/>
              <a:gd name="connsiteX223" fmla="*/ 835707 w 1164119"/>
              <a:gd name="connsiteY223" fmla="*/ 479393 h 1207221"/>
              <a:gd name="connsiteX224" fmla="*/ 761104 w 1164119"/>
              <a:gd name="connsiteY224" fmla="*/ 636693 h 1207221"/>
              <a:gd name="connsiteX225" fmla="*/ 764834 w 1164119"/>
              <a:gd name="connsiteY225" fmla="*/ 672898 h 1207221"/>
              <a:gd name="connsiteX226" fmla="*/ 778512 w 1164119"/>
              <a:gd name="connsiteY226" fmla="*/ 679140 h 1207221"/>
              <a:gd name="connsiteX227" fmla="*/ 800892 w 1164119"/>
              <a:gd name="connsiteY227" fmla="*/ 669152 h 1207221"/>
              <a:gd name="connsiteX228" fmla="*/ 849384 w 1164119"/>
              <a:gd name="connsiteY228" fmla="*/ 595496 h 1207221"/>
              <a:gd name="connsiteX229" fmla="*/ 866791 w 1164119"/>
              <a:gd name="connsiteY229" fmla="*/ 589254 h 1207221"/>
              <a:gd name="connsiteX230" fmla="*/ 877982 w 1164119"/>
              <a:gd name="connsiteY230" fmla="*/ 602986 h 1207221"/>
              <a:gd name="connsiteX231" fmla="*/ 879225 w 1164119"/>
              <a:gd name="connsiteY231" fmla="*/ 636693 h 1207221"/>
              <a:gd name="connsiteX232" fmla="*/ 879225 w 1164119"/>
              <a:gd name="connsiteY232" fmla="*/ 637942 h 1207221"/>
              <a:gd name="connsiteX233" fmla="*/ 865548 w 1164119"/>
              <a:gd name="connsiteY233" fmla="*/ 870148 h 1207221"/>
              <a:gd name="connsiteX234" fmla="*/ 890416 w 1164119"/>
              <a:gd name="connsiteY234" fmla="*/ 897613 h 1207221"/>
              <a:gd name="connsiteX235" fmla="*/ 891659 w 1164119"/>
              <a:gd name="connsiteY235" fmla="*/ 897613 h 1207221"/>
              <a:gd name="connsiteX236" fmla="*/ 917770 w 1164119"/>
              <a:gd name="connsiteY236" fmla="*/ 872645 h 1207221"/>
              <a:gd name="connsiteX237" fmla="*/ 928960 w 1164119"/>
              <a:gd name="connsiteY237" fmla="*/ 665407 h 1207221"/>
              <a:gd name="connsiteX238" fmla="*/ 943881 w 1164119"/>
              <a:gd name="connsiteY238" fmla="*/ 650426 h 1207221"/>
              <a:gd name="connsiteX239" fmla="*/ 946368 w 1164119"/>
              <a:gd name="connsiteY239" fmla="*/ 650426 h 1207221"/>
              <a:gd name="connsiteX240" fmla="*/ 962531 w 1164119"/>
              <a:gd name="connsiteY240" fmla="*/ 662910 h 1207221"/>
              <a:gd name="connsiteX241" fmla="*/ 989886 w 1164119"/>
              <a:gd name="connsiteY241" fmla="*/ 875141 h 1207221"/>
              <a:gd name="connsiteX242" fmla="*/ 1018483 w 1164119"/>
              <a:gd name="connsiteY242" fmla="*/ 897613 h 1207221"/>
              <a:gd name="connsiteX243" fmla="*/ 1035891 w 1164119"/>
              <a:gd name="connsiteY243" fmla="*/ 887625 h 1207221"/>
              <a:gd name="connsiteX244" fmla="*/ 1040864 w 1164119"/>
              <a:gd name="connsiteY244" fmla="*/ 867651 h 1207221"/>
              <a:gd name="connsiteX245" fmla="*/ 1014753 w 1164119"/>
              <a:gd name="connsiteY245" fmla="*/ 661662 h 1207221"/>
              <a:gd name="connsiteX246" fmla="*/ 1014753 w 1164119"/>
              <a:gd name="connsiteY246" fmla="*/ 659165 h 1207221"/>
              <a:gd name="connsiteX247" fmla="*/ 1017240 w 1164119"/>
              <a:gd name="connsiteY247" fmla="*/ 530578 h 1207221"/>
              <a:gd name="connsiteX248" fmla="*/ 1029674 w 1164119"/>
              <a:gd name="connsiteY248" fmla="*/ 515597 h 1207221"/>
              <a:gd name="connsiteX249" fmla="*/ 1126657 w 1164119"/>
              <a:gd name="connsiteY249" fmla="*/ 465660 h 1207221"/>
              <a:gd name="connsiteX250" fmla="*/ 1125414 w 1164119"/>
              <a:gd name="connsiteY250" fmla="*/ 411978 h 1207221"/>
              <a:gd name="connsiteX251" fmla="*/ 1047081 w 1164119"/>
              <a:gd name="connsiteY251" fmla="*/ 318347 h 1207221"/>
              <a:gd name="connsiteX252" fmla="*/ 953828 w 1164119"/>
              <a:gd name="connsiteY252" fmla="*/ 259671 h 1207221"/>
              <a:gd name="connsiteX253" fmla="*/ 891659 w 1164119"/>
              <a:gd name="connsiteY253" fmla="*/ 322092 h 1207221"/>
              <a:gd name="connsiteX254" fmla="*/ 953828 w 1164119"/>
              <a:gd name="connsiteY254" fmla="*/ 385761 h 1207221"/>
              <a:gd name="connsiteX255" fmla="*/ 1017240 w 1164119"/>
              <a:gd name="connsiteY255" fmla="*/ 322092 h 1207221"/>
              <a:gd name="connsiteX256" fmla="*/ 953828 w 1164119"/>
              <a:gd name="connsiteY256" fmla="*/ 259671 h 1207221"/>
              <a:gd name="connsiteX257" fmla="*/ 218397 w 1164119"/>
              <a:gd name="connsiteY257" fmla="*/ 215576 h 1207221"/>
              <a:gd name="connsiteX258" fmla="*/ 204597 w 1164119"/>
              <a:gd name="connsiteY258" fmla="*/ 216819 h 1207221"/>
              <a:gd name="connsiteX259" fmla="*/ 164450 w 1164119"/>
              <a:gd name="connsiteY259" fmla="*/ 244181 h 1207221"/>
              <a:gd name="connsiteX260" fmla="*/ 156922 w 1164119"/>
              <a:gd name="connsiteY260" fmla="*/ 291442 h 1207221"/>
              <a:gd name="connsiteX261" fmla="*/ 232198 w 1164119"/>
              <a:gd name="connsiteY261" fmla="*/ 339947 h 1207221"/>
              <a:gd name="connsiteX262" fmla="*/ 271090 w 1164119"/>
              <a:gd name="connsiteY262" fmla="*/ 312585 h 1207221"/>
              <a:gd name="connsiteX263" fmla="*/ 279872 w 1164119"/>
              <a:gd name="connsiteY263" fmla="*/ 264080 h 1207221"/>
              <a:gd name="connsiteX264" fmla="*/ 218397 w 1164119"/>
              <a:gd name="connsiteY264" fmla="*/ 215576 h 1207221"/>
              <a:gd name="connsiteX265" fmla="*/ 234824 w 1164119"/>
              <a:gd name="connsiteY265" fmla="*/ 186135 h 1207221"/>
              <a:gd name="connsiteX266" fmla="*/ 309982 w 1164119"/>
              <a:gd name="connsiteY266" fmla="*/ 256618 h 1207221"/>
              <a:gd name="connsiteX267" fmla="*/ 297437 w 1164119"/>
              <a:gd name="connsiteY267" fmla="*/ 327510 h 1207221"/>
              <a:gd name="connsiteX268" fmla="*/ 238471 w 1164119"/>
              <a:gd name="connsiteY268" fmla="*/ 369796 h 1207221"/>
              <a:gd name="connsiteX269" fmla="*/ 218397 w 1164119"/>
              <a:gd name="connsiteY269" fmla="*/ 372283 h 1207221"/>
              <a:gd name="connsiteX270" fmla="*/ 125557 w 1164119"/>
              <a:gd name="connsiteY270" fmla="*/ 298904 h 1207221"/>
              <a:gd name="connsiteX271" fmla="*/ 197069 w 1164119"/>
              <a:gd name="connsiteY271" fmla="*/ 186970 h 1207221"/>
              <a:gd name="connsiteX272" fmla="*/ 234824 w 1164119"/>
              <a:gd name="connsiteY272" fmla="*/ 186135 h 1207221"/>
              <a:gd name="connsiteX273" fmla="*/ 391821 w 1164119"/>
              <a:gd name="connsiteY273" fmla="*/ 141071 h 1207221"/>
              <a:gd name="connsiteX274" fmla="*/ 371927 w 1164119"/>
              <a:gd name="connsiteY274" fmla="*/ 151059 h 1207221"/>
              <a:gd name="connsiteX275" fmla="*/ 366954 w 1164119"/>
              <a:gd name="connsiteY275" fmla="*/ 171033 h 1207221"/>
              <a:gd name="connsiteX276" fmla="*/ 513672 w 1164119"/>
              <a:gd name="connsiteY276" fmla="*/ 303366 h 1207221"/>
              <a:gd name="connsiteX277" fmla="*/ 527349 w 1164119"/>
              <a:gd name="connsiteY277" fmla="*/ 318347 h 1207221"/>
              <a:gd name="connsiteX278" fmla="*/ 514916 w 1164119"/>
              <a:gd name="connsiteY278" fmla="*/ 444437 h 1207221"/>
              <a:gd name="connsiteX279" fmla="*/ 514916 w 1164119"/>
              <a:gd name="connsiteY279" fmla="*/ 445685 h 1207221"/>
              <a:gd name="connsiteX280" fmla="*/ 475128 w 1164119"/>
              <a:gd name="connsiteY280" fmla="*/ 661662 h 1207221"/>
              <a:gd name="connsiteX281" fmla="*/ 493778 w 1164119"/>
              <a:gd name="connsiteY281" fmla="*/ 692872 h 1207221"/>
              <a:gd name="connsiteX282" fmla="*/ 526106 w 1164119"/>
              <a:gd name="connsiteY282" fmla="*/ 672898 h 1207221"/>
              <a:gd name="connsiteX283" fmla="*/ 563407 w 1164119"/>
              <a:gd name="connsiteY283" fmla="*/ 468157 h 1207221"/>
              <a:gd name="connsiteX284" fmla="*/ 573354 w 1164119"/>
              <a:gd name="connsiteY284" fmla="*/ 451928 h 1207221"/>
              <a:gd name="connsiteX285" fmla="*/ 592005 w 1164119"/>
              <a:gd name="connsiteY285" fmla="*/ 449431 h 1207221"/>
              <a:gd name="connsiteX286" fmla="*/ 610656 w 1164119"/>
              <a:gd name="connsiteY286" fmla="*/ 473151 h 1207221"/>
              <a:gd name="connsiteX287" fmla="*/ 610656 w 1164119"/>
              <a:gd name="connsiteY287" fmla="*/ 666655 h 1207221"/>
              <a:gd name="connsiteX288" fmla="*/ 634280 w 1164119"/>
              <a:gd name="connsiteY288" fmla="*/ 694121 h 1207221"/>
              <a:gd name="connsiteX289" fmla="*/ 654174 w 1164119"/>
              <a:gd name="connsiteY289" fmla="*/ 687879 h 1207221"/>
              <a:gd name="connsiteX290" fmla="*/ 662877 w 1164119"/>
              <a:gd name="connsiteY290" fmla="*/ 667904 h 1207221"/>
              <a:gd name="connsiteX291" fmla="*/ 660391 w 1164119"/>
              <a:gd name="connsiteY291" fmla="*/ 357048 h 1207221"/>
              <a:gd name="connsiteX292" fmla="*/ 660391 w 1164119"/>
              <a:gd name="connsiteY292" fmla="*/ 318347 h 1207221"/>
              <a:gd name="connsiteX293" fmla="*/ 662877 w 1164119"/>
              <a:gd name="connsiteY293" fmla="*/ 302117 h 1207221"/>
              <a:gd name="connsiteX294" fmla="*/ 672824 w 1164119"/>
              <a:gd name="connsiteY294" fmla="*/ 292130 h 1207221"/>
              <a:gd name="connsiteX295" fmla="*/ 686502 w 1164119"/>
              <a:gd name="connsiteY295" fmla="*/ 294627 h 1207221"/>
              <a:gd name="connsiteX296" fmla="*/ 726290 w 1164119"/>
              <a:gd name="connsiteY296" fmla="*/ 323341 h 1207221"/>
              <a:gd name="connsiteX297" fmla="*/ 728776 w 1164119"/>
              <a:gd name="connsiteY297" fmla="*/ 344564 h 1207221"/>
              <a:gd name="connsiteX298" fmla="*/ 707639 w 1164119"/>
              <a:gd name="connsiteY298" fmla="*/ 348309 h 1207221"/>
              <a:gd name="connsiteX299" fmla="*/ 691475 w 1164119"/>
              <a:gd name="connsiteY299" fmla="*/ 335825 h 1207221"/>
              <a:gd name="connsiteX300" fmla="*/ 691475 w 1164119"/>
              <a:gd name="connsiteY300" fmla="*/ 355799 h 1207221"/>
              <a:gd name="connsiteX301" fmla="*/ 691475 w 1164119"/>
              <a:gd name="connsiteY301" fmla="*/ 414475 h 1207221"/>
              <a:gd name="connsiteX302" fmla="*/ 697692 w 1164119"/>
              <a:gd name="connsiteY302" fmla="*/ 410730 h 1207221"/>
              <a:gd name="connsiteX303" fmla="*/ 776025 w 1164119"/>
              <a:gd name="connsiteY303" fmla="*/ 325837 h 1207221"/>
              <a:gd name="connsiteX304" fmla="*/ 762348 w 1164119"/>
              <a:gd name="connsiteY304" fmla="*/ 305863 h 1207221"/>
              <a:gd name="connsiteX305" fmla="*/ 697692 w 1164119"/>
              <a:gd name="connsiteY305" fmla="*/ 238448 h 1207221"/>
              <a:gd name="connsiteX306" fmla="*/ 665364 w 1164119"/>
              <a:gd name="connsiteY306" fmla="*/ 237200 h 1207221"/>
              <a:gd name="connsiteX307" fmla="*/ 517402 w 1164119"/>
              <a:gd name="connsiteY307" fmla="*/ 250932 h 1207221"/>
              <a:gd name="connsiteX308" fmla="*/ 513672 w 1164119"/>
              <a:gd name="connsiteY308" fmla="*/ 250932 h 1207221"/>
              <a:gd name="connsiteX309" fmla="*/ 417932 w 1164119"/>
              <a:gd name="connsiteY309" fmla="*/ 164791 h 1207221"/>
              <a:gd name="connsiteX310" fmla="*/ 391821 w 1164119"/>
              <a:gd name="connsiteY310" fmla="*/ 141071 h 1207221"/>
              <a:gd name="connsiteX311" fmla="*/ 390578 w 1164119"/>
              <a:gd name="connsiteY311" fmla="*/ 109861 h 1207221"/>
              <a:gd name="connsiteX312" fmla="*/ 391821 w 1164119"/>
              <a:gd name="connsiteY312" fmla="*/ 109861 h 1207221"/>
              <a:gd name="connsiteX313" fmla="*/ 449017 w 1164119"/>
              <a:gd name="connsiteY313" fmla="*/ 159798 h 1207221"/>
              <a:gd name="connsiteX314" fmla="*/ 517402 w 1164119"/>
              <a:gd name="connsiteY314" fmla="*/ 219722 h 1207221"/>
              <a:gd name="connsiteX315" fmla="*/ 662877 w 1164119"/>
              <a:gd name="connsiteY315" fmla="*/ 205989 h 1207221"/>
              <a:gd name="connsiteX316" fmla="*/ 715099 w 1164119"/>
              <a:gd name="connsiteY316" fmla="*/ 213480 h 1207221"/>
              <a:gd name="connsiteX317" fmla="*/ 717586 w 1164119"/>
              <a:gd name="connsiteY317" fmla="*/ 215977 h 1207221"/>
              <a:gd name="connsiteX318" fmla="*/ 784728 w 1164119"/>
              <a:gd name="connsiteY318" fmla="*/ 284640 h 1207221"/>
              <a:gd name="connsiteX319" fmla="*/ 807109 w 1164119"/>
              <a:gd name="connsiteY319" fmla="*/ 327086 h 1207221"/>
              <a:gd name="connsiteX320" fmla="*/ 717586 w 1164119"/>
              <a:gd name="connsiteY320" fmla="*/ 434450 h 1207221"/>
              <a:gd name="connsiteX321" fmla="*/ 716343 w 1164119"/>
              <a:gd name="connsiteY321" fmla="*/ 435698 h 1207221"/>
              <a:gd name="connsiteX322" fmla="*/ 691475 w 1164119"/>
              <a:gd name="connsiteY322" fmla="*/ 445685 h 1207221"/>
              <a:gd name="connsiteX323" fmla="*/ 693962 w 1164119"/>
              <a:gd name="connsiteY323" fmla="*/ 667904 h 1207221"/>
              <a:gd name="connsiteX324" fmla="*/ 681528 w 1164119"/>
              <a:gd name="connsiteY324" fmla="*/ 702860 h 1207221"/>
              <a:gd name="connsiteX325" fmla="*/ 726290 w 1164119"/>
              <a:gd name="connsiteY325" fmla="*/ 702860 h 1207221"/>
              <a:gd name="connsiteX326" fmla="*/ 779755 w 1164119"/>
              <a:gd name="connsiteY326" fmla="*/ 757790 h 1207221"/>
              <a:gd name="connsiteX327" fmla="*/ 779755 w 1164119"/>
              <a:gd name="connsiteY327" fmla="*/ 925078 h 1207221"/>
              <a:gd name="connsiteX328" fmla="*/ 870521 w 1164119"/>
              <a:gd name="connsiteY328" fmla="*/ 925078 h 1207221"/>
              <a:gd name="connsiteX329" fmla="*/ 834464 w 1164119"/>
              <a:gd name="connsiteY329" fmla="*/ 867651 h 1207221"/>
              <a:gd name="connsiteX330" fmla="*/ 846897 w 1164119"/>
              <a:gd name="connsiteY330" fmla="*/ 659165 h 1207221"/>
              <a:gd name="connsiteX331" fmla="*/ 825760 w 1164119"/>
              <a:gd name="connsiteY331" fmla="*/ 689127 h 1207221"/>
              <a:gd name="connsiteX332" fmla="*/ 776025 w 1164119"/>
              <a:gd name="connsiteY332" fmla="*/ 710350 h 1207221"/>
              <a:gd name="connsiteX333" fmla="*/ 744940 w 1164119"/>
              <a:gd name="connsiteY333" fmla="*/ 696618 h 1207221"/>
              <a:gd name="connsiteX334" fmla="*/ 737480 w 1164119"/>
              <a:gd name="connsiteY334" fmla="*/ 616719 h 1207221"/>
              <a:gd name="connsiteX335" fmla="*/ 805866 w 1164119"/>
              <a:gd name="connsiteY335" fmla="*/ 468157 h 1207221"/>
              <a:gd name="connsiteX336" fmla="*/ 808353 w 1164119"/>
              <a:gd name="connsiteY336" fmla="*/ 463163 h 1207221"/>
              <a:gd name="connsiteX337" fmla="*/ 876738 w 1164119"/>
              <a:gd name="connsiteY337" fmla="*/ 423214 h 1207221"/>
              <a:gd name="connsiteX338" fmla="*/ 1020970 w 1164119"/>
              <a:gd name="connsiteY338" fmla="*/ 431953 h 1207221"/>
              <a:gd name="connsiteX339" fmla="*/ 1038377 w 1164119"/>
              <a:gd name="connsiteY339" fmla="*/ 428208 h 1207221"/>
              <a:gd name="connsiteX340" fmla="*/ 1011023 w 1164119"/>
              <a:gd name="connsiteY340" fmla="*/ 396997 h 1207221"/>
              <a:gd name="connsiteX341" fmla="*/ 953828 w 1164119"/>
              <a:gd name="connsiteY341" fmla="*/ 416972 h 1207221"/>
              <a:gd name="connsiteX342" fmla="*/ 860574 w 1164119"/>
              <a:gd name="connsiteY342" fmla="*/ 322092 h 1207221"/>
              <a:gd name="connsiteX343" fmla="*/ 953828 w 1164119"/>
              <a:gd name="connsiteY343" fmla="*/ 228461 h 1207221"/>
              <a:gd name="connsiteX344" fmla="*/ 1037134 w 1164119"/>
              <a:gd name="connsiteY344" fmla="*/ 279646 h 1207221"/>
              <a:gd name="connsiteX345" fmla="*/ 1062002 w 1164119"/>
              <a:gd name="connsiteY345" fmla="*/ 289633 h 1207221"/>
              <a:gd name="connsiteX346" fmla="*/ 1152768 w 1164119"/>
              <a:gd name="connsiteY346" fmla="*/ 396997 h 1207221"/>
              <a:gd name="connsiteX347" fmla="*/ 1154012 w 1164119"/>
              <a:gd name="connsiteY347" fmla="*/ 480641 h 1207221"/>
              <a:gd name="connsiteX348" fmla="*/ 1047081 w 1164119"/>
              <a:gd name="connsiteY348" fmla="*/ 544311 h 1207221"/>
              <a:gd name="connsiteX349" fmla="*/ 1045838 w 1164119"/>
              <a:gd name="connsiteY349" fmla="*/ 659165 h 1207221"/>
              <a:gd name="connsiteX350" fmla="*/ 1071949 w 1164119"/>
              <a:gd name="connsiteY350" fmla="*/ 863906 h 1207221"/>
              <a:gd name="connsiteX351" fmla="*/ 1060758 w 1164119"/>
              <a:gd name="connsiteY351" fmla="*/ 906352 h 1207221"/>
              <a:gd name="connsiteX352" fmla="*/ 1035891 w 1164119"/>
              <a:gd name="connsiteY352" fmla="*/ 925078 h 1207221"/>
              <a:gd name="connsiteX353" fmla="*/ 1049568 w 1164119"/>
              <a:gd name="connsiteY353" fmla="*/ 925078 h 1207221"/>
              <a:gd name="connsiteX354" fmla="*/ 1103033 w 1164119"/>
              <a:gd name="connsiteY354" fmla="*/ 977512 h 1207221"/>
              <a:gd name="connsiteX355" fmla="*/ 1103033 w 1164119"/>
              <a:gd name="connsiteY355" fmla="*/ 1172265 h 1207221"/>
              <a:gd name="connsiteX356" fmla="*/ 1066975 w 1164119"/>
              <a:gd name="connsiteY356" fmla="*/ 1207221 h 1207221"/>
              <a:gd name="connsiteX357" fmla="*/ 80977 w 1164119"/>
              <a:gd name="connsiteY357" fmla="*/ 1207221 h 1207221"/>
              <a:gd name="connsiteX358" fmla="*/ 46162 w 1164119"/>
              <a:gd name="connsiteY358" fmla="*/ 1172265 h 1207221"/>
              <a:gd name="connsiteX359" fmla="*/ 46162 w 1164119"/>
              <a:gd name="connsiteY359" fmla="*/ 925078 h 1207221"/>
              <a:gd name="connsiteX360" fmla="*/ 98384 w 1164119"/>
              <a:gd name="connsiteY360" fmla="*/ 870148 h 1207221"/>
              <a:gd name="connsiteX361" fmla="*/ 107088 w 1164119"/>
              <a:gd name="connsiteY361" fmla="*/ 870148 h 1207221"/>
              <a:gd name="connsiteX362" fmla="*/ 97141 w 1164119"/>
              <a:gd name="connsiteY362" fmla="*/ 858912 h 1207221"/>
              <a:gd name="connsiteX363" fmla="*/ 89681 w 1164119"/>
              <a:gd name="connsiteY363" fmla="*/ 816466 h 1207221"/>
              <a:gd name="connsiteX364" fmla="*/ 131955 w 1164119"/>
              <a:gd name="connsiteY364" fmla="*/ 616719 h 1207221"/>
              <a:gd name="connsiteX365" fmla="*/ 131955 w 1164119"/>
              <a:gd name="connsiteY365" fmla="*/ 595496 h 1207221"/>
              <a:gd name="connsiteX366" fmla="*/ 98384 w 1164119"/>
              <a:gd name="connsiteY366" fmla="*/ 642936 h 1207221"/>
              <a:gd name="connsiteX367" fmla="*/ 57353 w 1164119"/>
              <a:gd name="connsiteY367" fmla="*/ 661662 h 1207221"/>
              <a:gd name="connsiteX368" fmla="*/ 49892 w 1164119"/>
              <a:gd name="connsiteY368" fmla="*/ 661662 h 1207221"/>
              <a:gd name="connsiteX369" fmla="*/ 18808 w 1164119"/>
              <a:gd name="connsiteY369" fmla="*/ 646681 h 1207221"/>
              <a:gd name="connsiteX370" fmla="*/ 157 w 1164119"/>
              <a:gd name="connsiteY370" fmla="*/ 607980 h 1207221"/>
              <a:gd name="connsiteX371" fmla="*/ 15078 w 1164119"/>
              <a:gd name="connsiteY371" fmla="*/ 566782 h 1207221"/>
              <a:gd name="connsiteX372" fmla="*/ 90924 w 1164119"/>
              <a:gd name="connsiteY372" fmla="*/ 416972 h 1207221"/>
              <a:gd name="connsiteX373" fmla="*/ 159310 w 1164119"/>
              <a:gd name="connsiteY373" fmla="*/ 383265 h 1207221"/>
              <a:gd name="connsiteX374" fmla="*/ 315975 w 1164119"/>
              <a:gd name="connsiteY374" fmla="*/ 392003 h 1207221"/>
              <a:gd name="connsiteX375" fmla="*/ 369440 w 1164119"/>
              <a:gd name="connsiteY375" fmla="*/ 433201 h 1207221"/>
              <a:gd name="connsiteX376" fmla="*/ 431609 w 1164119"/>
              <a:gd name="connsiteY376" fmla="*/ 571776 h 1207221"/>
              <a:gd name="connsiteX377" fmla="*/ 421662 w 1164119"/>
              <a:gd name="connsiteY377" fmla="*/ 651675 h 1207221"/>
              <a:gd name="connsiteX378" fmla="*/ 390578 w 1164119"/>
              <a:gd name="connsiteY378" fmla="*/ 664159 h 1207221"/>
              <a:gd name="connsiteX379" fmla="*/ 386848 w 1164119"/>
              <a:gd name="connsiteY379" fmla="*/ 664159 h 1207221"/>
              <a:gd name="connsiteX380" fmla="*/ 342086 w 1164119"/>
              <a:gd name="connsiteY380" fmla="*/ 641687 h 1207221"/>
              <a:gd name="connsiteX381" fmla="*/ 329652 w 1164119"/>
              <a:gd name="connsiteY381" fmla="*/ 624209 h 1207221"/>
              <a:gd name="connsiteX382" fmla="*/ 327166 w 1164119"/>
              <a:gd name="connsiteY382" fmla="*/ 828950 h 1207221"/>
              <a:gd name="connsiteX383" fmla="*/ 308515 w 1164119"/>
              <a:gd name="connsiteY383" fmla="*/ 870148 h 1207221"/>
              <a:gd name="connsiteX384" fmla="*/ 369440 w 1164119"/>
              <a:gd name="connsiteY384" fmla="*/ 870148 h 1207221"/>
              <a:gd name="connsiteX385" fmla="*/ 369440 w 1164119"/>
              <a:gd name="connsiteY385" fmla="*/ 757790 h 1207221"/>
              <a:gd name="connsiteX386" fmla="*/ 422906 w 1164119"/>
              <a:gd name="connsiteY386" fmla="*/ 702860 h 1207221"/>
              <a:gd name="connsiteX387" fmla="*/ 456477 w 1164119"/>
              <a:gd name="connsiteY387" fmla="*/ 702860 h 1207221"/>
              <a:gd name="connsiteX388" fmla="*/ 445286 w 1164119"/>
              <a:gd name="connsiteY388" fmla="*/ 655420 h 1207221"/>
              <a:gd name="connsiteX389" fmla="*/ 483831 w 1164119"/>
              <a:gd name="connsiteY389" fmla="*/ 443189 h 1207221"/>
              <a:gd name="connsiteX390" fmla="*/ 483831 w 1164119"/>
              <a:gd name="connsiteY390" fmla="*/ 439443 h 1207221"/>
              <a:gd name="connsiteX391" fmla="*/ 495022 w 1164119"/>
              <a:gd name="connsiteY391" fmla="*/ 330831 h 1207221"/>
              <a:gd name="connsiteX392" fmla="*/ 335869 w 1164119"/>
              <a:gd name="connsiteY392" fmla="*/ 174779 h 1207221"/>
              <a:gd name="connsiteX393" fmla="*/ 348303 w 1164119"/>
              <a:gd name="connsiteY393" fmla="*/ 129836 h 1207221"/>
              <a:gd name="connsiteX394" fmla="*/ 390578 w 1164119"/>
              <a:gd name="connsiteY394" fmla="*/ 109861 h 1207221"/>
              <a:gd name="connsiteX395" fmla="*/ 570190 w 1164119"/>
              <a:gd name="connsiteY395" fmla="*/ 29684 h 1207221"/>
              <a:gd name="connsiteX396" fmla="*/ 507527 w 1164119"/>
              <a:gd name="connsiteY396" fmla="*/ 92763 h 1207221"/>
              <a:gd name="connsiteX397" fmla="*/ 570190 w 1164119"/>
              <a:gd name="connsiteY397" fmla="*/ 154605 h 1207221"/>
              <a:gd name="connsiteX398" fmla="*/ 631626 w 1164119"/>
              <a:gd name="connsiteY398" fmla="*/ 92763 h 1207221"/>
              <a:gd name="connsiteX399" fmla="*/ 570190 w 1164119"/>
              <a:gd name="connsiteY399" fmla="*/ 29684 h 1207221"/>
              <a:gd name="connsiteX400" fmla="*/ 570190 w 1164119"/>
              <a:gd name="connsiteY400" fmla="*/ 0 h 1207221"/>
              <a:gd name="connsiteX401" fmla="*/ 662343 w 1164119"/>
              <a:gd name="connsiteY401" fmla="*/ 92763 h 1207221"/>
              <a:gd name="connsiteX402" fmla="*/ 570190 w 1164119"/>
              <a:gd name="connsiteY402" fmla="*/ 185526 h 1207221"/>
              <a:gd name="connsiteX403" fmla="*/ 476809 w 1164119"/>
              <a:gd name="connsiteY403" fmla="*/ 92763 h 1207221"/>
              <a:gd name="connsiteX404" fmla="*/ 570190 w 1164119"/>
              <a:gd name="connsiteY404" fmla="*/ 0 h 120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</a:cxnLst>
            <a:rect l="l" t="t" r="r" b="b"/>
            <a:pathLst>
              <a:path w="1164119" h="1207221">
                <a:moveTo>
                  <a:pt x="889178" y="994238"/>
                </a:moveTo>
                <a:lnTo>
                  <a:pt x="947573" y="994238"/>
                </a:lnTo>
                <a:cubicBezTo>
                  <a:pt x="948816" y="994238"/>
                  <a:pt x="950058" y="994238"/>
                  <a:pt x="951301" y="994238"/>
                </a:cubicBezTo>
                <a:cubicBezTo>
                  <a:pt x="955028" y="994238"/>
                  <a:pt x="957513" y="995488"/>
                  <a:pt x="961240" y="999240"/>
                </a:cubicBezTo>
                <a:cubicBezTo>
                  <a:pt x="963725" y="1002991"/>
                  <a:pt x="964968" y="1006742"/>
                  <a:pt x="964968" y="1010494"/>
                </a:cubicBezTo>
                <a:cubicBezTo>
                  <a:pt x="964968" y="1015495"/>
                  <a:pt x="963725" y="1019247"/>
                  <a:pt x="961240" y="1021748"/>
                </a:cubicBezTo>
                <a:lnTo>
                  <a:pt x="937634" y="1045506"/>
                </a:lnTo>
                <a:cubicBezTo>
                  <a:pt x="945088" y="1048007"/>
                  <a:pt x="950058" y="1051758"/>
                  <a:pt x="955028" y="1056760"/>
                </a:cubicBezTo>
                <a:cubicBezTo>
                  <a:pt x="959998" y="1060511"/>
                  <a:pt x="963725" y="1066763"/>
                  <a:pt x="967453" y="1073016"/>
                </a:cubicBezTo>
                <a:cubicBezTo>
                  <a:pt x="968695" y="1079268"/>
                  <a:pt x="969938" y="1086770"/>
                  <a:pt x="969938" y="1094273"/>
                </a:cubicBezTo>
                <a:cubicBezTo>
                  <a:pt x="969938" y="1101776"/>
                  <a:pt x="968695" y="1109278"/>
                  <a:pt x="967453" y="1114280"/>
                </a:cubicBezTo>
                <a:cubicBezTo>
                  <a:pt x="963725" y="1120532"/>
                  <a:pt x="959998" y="1126785"/>
                  <a:pt x="955028" y="1131786"/>
                </a:cubicBezTo>
                <a:cubicBezTo>
                  <a:pt x="951301" y="1136788"/>
                  <a:pt x="945088" y="1139289"/>
                  <a:pt x="938876" y="1143040"/>
                </a:cubicBezTo>
                <a:cubicBezTo>
                  <a:pt x="931422" y="1145541"/>
                  <a:pt x="925209" y="1146792"/>
                  <a:pt x="917755" y="1146792"/>
                </a:cubicBezTo>
                <a:cubicBezTo>
                  <a:pt x="911542" y="1146792"/>
                  <a:pt x="906572" y="1145541"/>
                  <a:pt x="902845" y="1145541"/>
                </a:cubicBezTo>
                <a:cubicBezTo>
                  <a:pt x="896633" y="1144291"/>
                  <a:pt x="891663" y="1141790"/>
                  <a:pt x="887936" y="1139289"/>
                </a:cubicBezTo>
                <a:cubicBezTo>
                  <a:pt x="882966" y="1136788"/>
                  <a:pt x="879239" y="1134287"/>
                  <a:pt x="876754" y="1130536"/>
                </a:cubicBezTo>
                <a:cubicBezTo>
                  <a:pt x="873026" y="1125534"/>
                  <a:pt x="870541" y="1123033"/>
                  <a:pt x="869299" y="1118031"/>
                </a:cubicBezTo>
                <a:cubicBezTo>
                  <a:pt x="868056" y="1115531"/>
                  <a:pt x="866814" y="1113030"/>
                  <a:pt x="868056" y="1110529"/>
                </a:cubicBezTo>
                <a:cubicBezTo>
                  <a:pt x="868056" y="1106778"/>
                  <a:pt x="869299" y="1104277"/>
                  <a:pt x="870541" y="1103026"/>
                </a:cubicBezTo>
                <a:cubicBezTo>
                  <a:pt x="870541" y="1100525"/>
                  <a:pt x="873026" y="1099275"/>
                  <a:pt x="875511" y="1096774"/>
                </a:cubicBezTo>
                <a:cubicBezTo>
                  <a:pt x="877996" y="1095524"/>
                  <a:pt x="880481" y="1094273"/>
                  <a:pt x="882966" y="1094273"/>
                </a:cubicBezTo>
                <a:cubicBezTo>
                  <a:pt x="886693" y="1094273"/>
                  <a:pt x="890421" y="1096774"/>
                  <a:pt x="894148" y="1100525"/>
                </a:cubicBezTo>
                <a:cubicBezTo>
                  <a:pt x="896633" y="1100525"/>
                  <a:pt x="897875" y="1103026"/>
                  <a:pt x="897875" y="1104277"/>
                </a:cubicBezTo>
                <a:cubicBezTo>
                  <a:pt x="900360" y="1106778"/>
                  <a:pt x="901603" y="1108028"/>
                  <a:pt x="902845" y="1109278"/>
                </a:cubicBezTo>
                <a:cubicBezTo>
                  <a:pt x="904088" y="1110529"/>
                  <a:pt x="905330" y="1113030"/>
                  <a:pt x="907815" y="1113030"/>
                </a:cubicBezTo>
                <a:cubicBezTo>
                  <a:pt x="910300" y="1114280"/>
                  <a:pt x="912785" y="1114280"/>
                  <a:pt x="917755" y="1114280"/>
                </a:cubicBezTo>
                <a:cubicBezTo>
                  <a:pt x="923967" y="1114280"/>
                  <a:pt x="928937" y="1113030"/>
                  <a:pt x="932664" y="1109278"/>
                </a:cubicBezTo>
                <a:cubicBezTo>
                  <a:pt x="937634" y="1104277"/>
                  <a:pt x="938876" y="1100525"/>
                  <a:pt x="938876" y="1094273"/>
                </a:cubicBezTo>
                <a:cubicBezTo>
                  <a:pt x="938876" y="1088021"/>
                  <a:pt x="937634" y="1083019"/>
                  <a:pt x="932664" y="1079268"/>
                </a:cubicBezTo>
                <a:cubicBezTo>
                  <a:pt x="928937" y="1074266"/>
                  <a:pt x="923967" y="1073016"/>
                  <a:pt x="917755" y="1073016"/>
                </a:cubicBezTo>
                <a:lnTo>
                  <a:pt x="910300" y="1073016"/>
                </a:lnTo>
                <a:cubicBezTo>
                  <a:pt x="907815" y="1073016"/>
                  <a:pt x="907815" y="1073016"/>
                  <a:pt x="906572" y="1073016"/>
                </a:cubicBezTo>
                <a:cubicBezTo>
                  <a:pt x="905330" y="1073016"/>
                  <a:pt x="905330" y="1073016"/>
                  <a:pt x="904088" y="1073016"/>
                </a:cubicBezTo>
                <a:cubicBezTo>
                  <a:pt x="900360" y="1073016"/>
                  <a:pt x="897875" y="1071765"/>
                  <a:pt x="895390" y="1068014"/>
                </a:cubicBezTo>
                <a:cubicBezTo>
                  <a:pt x="891663" y="1065513"/>
                  <a:pt x="890421" y="1060511"/>
                  <a:pt x="890421" y="1058010"/>
                </a:cubicBezTo>
                <a:cubicBezTo>
                  <a:pt x="890421" y="1053009"/>
                  <a:pt x="891663" y="1049257"/>
                  <a:pt x="895390" y="1045506"/>
                </a:cubicBezTo>
                <a:lnTo>
                  <a:pt x="914027" y="1026749"/>
                </a:lnTo>
                <a:lnTo>
                  <a:pt x="889178" y="1026749"/>
                </a:lnTo>
                <a:cubicBezTo>
                  <a:pt x="884208" y="1026749"/>
                  <a:pt x="880481" y="1025499"/>
                  <a:pt x="877996" y="1021748"/>
                </a:cubicBezTo>
                <a:cubicBezTo>
                  <a:pt x="875511" y="1017996"/>
                  <a:pt x="873026" y="1014245"/>
                  <a:pt x="873026" y="1010494"/>
                </a:cubicBezTo>
                <a:cubicBezTo>
                  <a:pt x="873026" y="1006742"/>
                  <a:pt x="875511" y="1001741"/>
                  <a:pt x="877996" y="997989"/>
                </a:cubicBezTo>
                <a:cubicBezTo>
                  <a:pt x="880481" y="995488"/>
                  <a:pt x="884208" y="994238"/>
                  <a:pt x="889178" y="994238"/>
                </a:cubicBezTo>
                <a:close/>
                <a:moveTo>
                  <a:pt x="992525" y="986484"/>
                </a:moveTo>
                <a:cubicBezTo>
                  <a:pt x="991270" y="986484"/>
                  <a:pt x="990014" y="986484"/>
                  <a:pt x="987503" y="987777"/>
                </a:cubicBezTo>
                <a:cubicBezTo>
                  <a:pt x="986248" y="990362"/>
                  <a:pt x="984992" y="991654"/>
                  <a:pt x="984992" y="992947"/>
                </a:cubicBezTo>
                <a:cubicBezTo>
                  <a:pt x="984992" y="995531"/>
                  <a:pt x="986248" y="996824"/>
                  <a:pt x="987503" y="998116"/>
                </a:cubicBezTo>
                <a:cubicBezTo>
                  <a:pt x="988759" y="999409"/>
                  <a:pt x="991270" y="1000701"/>
                  <a:pt x="992525" y="1000701"/>
                </a:cubicBezTo>
                <a:cubicBezTo>
                  <a:pt x="995036" y="1000701"/>
                  <a:pt x="996292" y="1000701"/>
                  <a:pt x="997547" y="998116"/>
                </a:cubicBezTo>
                <a:cubicBezTo>
                  <a:pt x="998803" y="996824"/>
                  <a:pt x="1000058" y="995531"/>
                  <a:pt x="1000058" y="992947"/>
                </a:cubicBezTo>
                <a:cubicBezTo>
                  <a:pt x="1000058" y="991654"/>
                  <a:pt x="998803" y="990362"/>
                  <a:pt x="997547" y="987777"/>
                </a:cubicBezTo>
                <a:cubicBezTo>
                  <a:pt x="996292" y="986484"/>
                  <a:pt x="995036" y="986484"/>
                  <a:pt x="992525" y="986484"/>
                </a:cubicBezTo>
                <a:close/>
                <a:moveTo>
                  <a:pt x="993781" y="972267"/>
                </a:moveTo>
                <a:cubicBezTo>
                  <a:pt x="998803" y="972267"/>
                  <a:pt x="1003825" y="973559"/>
                  <a:pt x="1007592" y="978729"/>
                </a:cubicBezTo>
                <a:cubicBezTo>
                  <a:pt x="1011358" y="982607"/>
                  <a:pt x="1013869" y="987777"/>
                  <a:pt x="1013869" y="992947"/>
                </a:cubicBezTo>
                <a:cubicBezTo>
                  <a:pt x="1013869" y="999409"/>
                  <a:pt x="1011358" y="1004579"/>
                  <a:pt x="1007592" y="1008456"/>
                </a:cubicBezTo>
                <a:cubicBezTo>
                  <a:pt x="1003825" y="1012334"/>
                  <a:pt x="998803" y="1014919"/>
                  <a:pt x="993781" y="1014919"/>
                </a:cubicBezTo>
                <a:cubicBezTo>
                  <a:pt x="987503" y="1014919"/>
                  <a:pt x="982481" y="1012334"/>
                  <a:pt x="977459" y="1008456"/>
                </a:cubicBezTo>
                <a:cubicBezTo>
                  <a:pt x="973692" y="1004579"/>
                  <a:pt x="971181" y="999409"/>
                  <a:pt x="971181" y="992947"/>
                </a:cubicBezTo>
                <a:cubicBezTo>
                  <a:pt x="972437" y="986484"/>
                  <a:pt x="973692" y="981314"/>
                  <a:pt x="978714" y="978729"/>
                </a:cubicBezTo>
                <a:cubicBezTo>
                  <a:pt x="982481" y="973559"/>
                  <a:pt x="987503" y="972267"/>
                  <a:pt x="993781" y="972267"/>
                </a:cubicBezTo>
                <a:close/>
                <a:moveTo>
                  <a:pt x="211478" y="966776"/>
                </a:moveTo>
                <a:cubicBezTo>
                  <a:pt x="222817" y="966776"/>
                  <a:pt x="231636" y="968016"/>
                  <a:pt x="239195" y="970497"/>
                </a:cubicBezTo>
                <a:cubicBezTo>
                  <a:pt x="246755" y="972978"/>
                  <a:pt x="254314" y="976699"/>
                  <a:pt x="259353" y="981660"/>
                </a:cubicBezTo>
                <a:cubicBezTo>
                  <a:pt x="265653" y="986622"/>
                  <a:pt x="271952" y="991583"/>
                  <a:pt x="274472" y="999025"/>
                </a:cubicBezTo>
                <a:cubicBezTo>
                  <a:pt x="278252" y="1005227"/>
                  <a:pt x="280771" y="1012669"/>
                  <a:pt x="280771" y="1021352"/>
                </a:cubicBezTo>
                <a:cubicBezTo>
                  <a:pt x="280771" y="1034996"/>
                  <a:pt x="274472" y="1044918"/>
                  <a:pt x="263133" y="1053601"/>
                </a:cubicBezTo>
                <a:lnTo>
                  <a:pt x="229116" y="1077168"/>
                </a:lnTo>
                <a:lnTo>
                  <a:pt x="260613" y="1077168"/>
                </a:lnTo>
                <a:cubicBezTo>
                  <a:pt x="266913" y="1077168"/>
                  <a:pt x="271952" y="1079648"/>
                  <a:pt x="276992" y="1083369"/>
                </a:cubicBezTo>
                <a:cubicBezTo>
                  <a:pt x="280771" y="1087090"/>
                  <a:pt x="283291" y="1093292"/>
                  <a:pt x="283291" y="1098254"/>
                </a:cubicBezTo>
                <a:cubicBezTo>
                  <a:pt x="283291" y="1104455"/>
                  <a:pt x="280771" y="1109417"/>
                  <a:pt x="276992" y="1113138"/>
                </a:cubicBezTo>
                <a:cubicBezTo>
                  <a:pt x="271952" y="1118099"/>
                  <a:pt x="266913" y="1119340"/>
                  <a:pt x="260613" y="1119340"/>
                </a:cubicBezTo>
                <a:lnTo>
                  <a:pt x="168642" y="1119340"/>
                </a:lnTo>
                <a:cubicBezTo>
                  <a:pt x="164862" y="1119340"/>
                  <a:pt x="161083" y="1118099"/>
                  <a:pt x="157303" y="1116859"/>
                </a:cubicBezTo>
                <a:cubicBezTo>
                  <a:pt x="154783" y="1114378"/>
                  <a:pt x="152264" y="1111898"/>
                  <a:pt x="149744" y="1109417"/>
                </a:cubicBezTo>
                <a:cubicBezTo>
                  <a:pt x="148484" y="1105696"/>
                  <a:pt x="147224" y="1100734"/>
                  <a:pt x="147224" y="1095773"/>
                </a:cubicBezTo>
                <a:cubicBezTo>
                  <a:pt x="147224" y="1090811"/>
                  <a:pt x="151004" y="1085850"/>
                  <a:pt x="157303" y="1080889"/>
                </a:cubicBezTo>
                <a:lnTo>
                  <a:pt x="227856" y="1030034"/>
                </a:lnTo>
                <a:cubicBezTo>
                  <a:pt x="231636" y="1026313"/>
                  <a:pt x="234156" y="1023832"/>
                  <a:pt x="234156" y="1021352"/>
                </a:cubicBezTo>
                <a:cubicBezTo>
                  <a:pt x="234156" y="1016390"/>
                  <a:pt x="231636" y="1012669"/>
                  <a:pt x="229116" y="1010188"/>
                </a:cubicBezTo>
                <a:cubicBezTo>
                  <a:pt x="225337" y="1007708"/>
                  <a:pt x="220297" y="1007708"/>
                  <a:pt x="213998" y="1007708"/>
                </a:cubicBezTo>
                <a:cubicBezTo>
                  <a:pt x="208958" y="1007708"/>
                  <a:pt x="203919" y="1008948"/>
                  <a:pt x="198879" y="1011429"/>
                </a:cubicBezTo>
                <a:cubicBezTo>
                  <a:pt x="195099" y="1015150"/>
                  <a:pt x="191320" y="1018871"/>
                  <a:pt x="187540" y="1022592"/>
                </a:cubicBezTo>
                <a:cubicBezTo>
                  <a:pt x="186280" y="1026313"/>
                  <a:pt x="183761" y="1030034"/>
                  <a:pt x="179981" y="1032515"/>
                </a:cubicBezTo>
                <a:cubicBezTo>
                  <a:pt x="177461" y="1034996"/>
                  <a:pt x="173681" y="1036236"/>
                  <a:pt x="168642" y="1036236"/>
                </a:cubicBezTo>
                <a:cubicBezTo>
                  <a:pt x="163602" y="1036236"/>
                  <a:pt x="157303" y="1033755"/>
                  <a:pt x="154783" y="1030034"/>
                </a:cubicBezTo>
                <a:cubicBezTo>
                  <a:pt x="149744" y="1025073"/>
                  <a:pt x="147224" y="1021352"/>
                  <a:pt x="147224" y="1015150"/>
                </a:cubicBezTo>
                <a:cubicBezTo>
                  <a:pt x="147224" y="1008948"/>
                  <a:pt x="149744" y="1002746"/>
                  <a:pt x="154783" y="995304"/>
                </a:cubicBezTo>
                <a:cubicBezTo>
                  <a:pt x="158563" y="989102"/>
                  <a:pt x="166122" y="982901"/>
                  <a:pt x="173681" y="977939"/>
                </a:cubicBezTo>
                <a:cubicBezTo>
                  <a:pt x="182501" y="972978"/>
                  <a:pt x="190060" y="970497"/>
                  <a:pt x="196359" y="969257"/>
                </a:cubicBezTo>
                <a:cubicBezTo>
                  <a:pt x="201399" y="968016"/>
                  <a:pt x="207698" y="966776"/>
                  <a:pt x="211478" y="966776"/>
                </a:cubicBezTo>
                <a:close/>
                <a:moveTo>
                  <a:pt x="288750" y="959021"/>
                </a:moveTo>
                <a:cubicBezTo>
                  <a:pt x="287457" y="959021"/>
                  <a:pt x="286165" y="959021"/>
                  <a:pt x="284872" y="960314"/>
                </a:cubicBezTo>
                <a:cubicBezTo>
                  <a:pt x="282287" y="962899"/>
                  <a:pt x="282287" y="964191"/>
                  <a:pt x="282287" y="965484"/>
                </a:cubicBezTo>
                <a:cubicBezTo>
                  <a:pt x="282287" y="968068"/>
                  <a:pt x="282287" y="969361"/>
                  <a:pt x="284872" y="971946"/>
                </a:cubicBezTo>
                <a:cubicBezTo>
                  <a:pt x="286165" y="973238"/>
                  <a:pt x="287457" y="973238"/>
                  <a:pt x="288750" y="973238"/>
                </a:cubicBezTo>
                <a:cubicBezTo>
                  <a:pt x="291334" y="973238"/>
                  <a:pt x="292627" y="973238"/>
                  <a:pt x="293919" y="971946"/>
                </a:cubicBezTo>
                <a:cubicBezTo>
                  <a:pt x="295212" y="969361"/>
                  <a:pt x="295212" y="968068"/>
                  <a:pt x="295212" y="965484"/>
                </a:cubicBezTo>
                <a:cubicBezTo>
                  <a:pt x="295212" y="964191"/>
                  <a:pt x="295212" y="962899"/>
                  <a:pt x="293919" y="960314"/>
                </a:cubicBezTo>
                <a:cubicBezTo>
                  <a:pt x="292627" y="959021"/>
                  <a:pt x="291334" y="959021"/>
                  <a:pt x="288750" y="959021"/>
                </a:cubicBezTo>
                <a:close/>
                <a:moveTo>
                  <a:pt x="779755" y="955040"/>
                </a:moveTo>
                <a:lnTo>
                  <a:pt x="779755" y="1176010"/>
                </a:lnTo>
                <a:lnTo>
                  <a:pt x="1066975" y="1176010"/>
                </a:lnTo>
                <a:cubicBezTo>
                  <a:pt x="1069462" y="1176010"/>
                  <a:pt x="1071949" y="1174762"/>
                  <a:pt x="1071949" y="1172265"/>
                </a:cubicBezTo>
                <a:lnTo>
                  <a:pt x="1071949" y="977512"/>
                </a:lnTo>
                <a:cubicBezTo>
                  <a:pt x="1071949" y="966276"/>
                  <a:pt x="1062002" y="955040"/>
                  <a:pt x="1049568" y="955040"/>
                </a:cubicBezTo>
                <a:close/>
                <a:moveTo>
                  <a:pt x="290042" y="944804"/>
                </a:moveTo>
                <a:cubicBezTo>
                  <a:pt x="295212" y="944804"/>
                  <a:pt x="300382" y="946096"/>
                  <a:pt x="304259" y="951266"/>
                </a:cubicBezTo>
                <a:cubicBezTo>
                  <a:pt x="308137" y="955144"/>
                  <a:pt x="310722" y="960314"/>
                  <a:pt x="310722" y="965484"/>
                </a:cubicBezTo>
                <a:cubicBezTo>
                  <a:pt x="310722" y="971946"/>
                  <a:pt x="308137" y="977116"/>
                  <a:pt x="304259" y="980993"/>
                </a:cubicBezTo>
                <a:cubicBezTo>
                  <a:pt x="300382" y="986163"/>
                  <a:pt x="295212" y="987456"/>
                  <a:pt x="290042" y="987456"/>
                </a:cubicBezTo>
                <a:cubicBezTo>
                  <a:pt x="283580" y="987456"/>
                  <a:pt x="278410" y="986163"/>
                  <a:pt x="273240" y="980993"/>
                </a:cubicBezTo>
                <a:cubicBezTo>
                  <a:pt x="270655" y="977116"/>
                  <a:pt x="268070" y="971946"/>
                  <a:pt x="268070" y="965484"/>
                </a:cubicBezTo>
                <a:cubicBezTo>
                  <a:pt x="268070" y="959021"/>
                  <a:pt x="270655" y="955144"/>
                  <a:pt x="274532" y="949974"/>
                </a:cubicBezTo>
                <a:cubicBezTo>
                  <a:pt x="278410" y="946096"/>
                  <a:pt x="284872" y="944804"/>
                  <a:pt x="290042" y="944804"/>
                </a:cubicBezTo>
                <a:close/>
                <a:moveTo>
                  <a:pt x="98384" y="901358"/>
                </a:moveTo>
                <a:cubicBezTo>
                  <a:pt x="87194" y="901358"/>
                  <a:pt x="76003" y="911345"/>
                  <a:pt x="76003" y="925078"/>
                </a:cubicBezTo>
                <a:lnTo>
                  <a:pt x="76003" y="1172265"/>
                </a:lnTo>
                <a:cubicBezTo>
                  <a:pt x="76003" y="1174762"/>
                  <a:pt x="78490" y="1176010"/>
                  <a:pt x="80977" y="1176010"/>
                </a:cubicBezTo>
                <a:lnTo>
                  <a:pt x="369440" y="1176010"/>
                </a:lnTo>
                <a:lnTo>
                  <a:pt x="369440" y="901358"/>
                </a:lnTo>
                <a:close/>
                <a:moveTo>
                  <a:pt x="951341" y="821459"/>
                </a:moveTo>
                <a:lnTo>
                  <a:pt x="948854" y="875141"/>
                </a:lnTo>
                <a:cubicBezTo>
                  <a:pt x="946368" y="897613"/>
                  <a:pt x="932690" y="916339"/>
                  <a:pt x="912796" y="925078"/>
                </a:cubicBezTo>
                <a:lnTo>
                  <a:pt x="993616" y="925078"/>
                </a:lnTo>
                <a:cubicBezTo>
                  <a:pt x="974965" y="917588"/>
                  <a:pt x="961288" y="898861"/>
                  <a:pt x="957558" y="878887"/>
                </a:cubicBezTo>
                <a:close/>
                <a:moveTo>
                  <a:pt x="575916" y="818460"/>
                </a:moveTo>
                <a:cubicBezTo>
                  <a:pt x="583343" y="818460"/>
                  <a:pt x="588295" y="820978"/>
                  <a:pt x="593246" y="827272"/>
                </a:cubicBezTo>
                <a:cubicBezTo>
                  <a:pt x="599435" y="831048"/>
                  <a:pt x="601911" y="837343"/>
                  <a:pt x="601911" y="844895"/>
                </a:cubicBezTo>
                <a:lnTo>
                  <a:pt x="601911" y="974555"/>
                </a:lnTo>
                <a:cubicBezTo>
                  <a:pt x="601911" y="980849"/>
                  <a:pt x="599435" y="987144"/>
                  <a:pt x="594484" y="992179"/>
                </a:cubicBezTo>
                <a:cubicBezTo>
                  <a:pt x="590770" y="995955"/>
                  <a:pt x="584581" y="998473"/>
                  <a:pt x="578392" y="998473"/>
                </a:cubicBezTo>
                <a:lnTo>
                  <a:pt x="573440" y="998473"/>
                </a:lnTo>
                <a:cubicBezTo>
                  <a:pt x="567251" y="998473"/>
                  <a:pt x="561061" y="995955"/>
                  <a:pt x="557348" y="992179"/>
                </a:cubicBezTo>
                <a:cubicBezTo>
                  <a:pt x="552396" y="987144"/>
                  <a:pt x="549920" y="980849"/>
                  <a:pt x="549920" y="974555"/>
                </a:cubicBezTo>
                <a:lnTo>
                  <a:pt x="549920" y="886437"/>
                </a:lnTo>
                <a:cubicBezTo>
                  <a:pt x="544969" y="890213"/>
                  <a:pt x="540017" y="890213"/>
                  <a:pt x="533828" y="887696"/>
                </a:cubicBezTo>
                <a:cubicBezTo>
                  <a:pt x="527639" y="886437"/>
                  <a:pt x="521449" y="882661"/>
                  <a:pt x="518974" y="876366"/>
                </a:cubicBezTo>
                <a:cubicBezTo>
                  <a:pt x="515260" y="871331"/>
                  <a:pt x="515260" y="865037"/>
                  <a:pt x="516498" y="858743"/>
                </a:cubicBezTo>
                <a:cubicBezTo>
                  <a:pt x="517736" y="851190"/>
                  <a:pt x="521449" y="847413"/>
                  <a:pt x="527639" y="843637"/>
                </a:cubicBezTo>
                <a:cubicBezTo>
                  <a:pt x="553634" y="827272"/>
                  <a:pt x="569726" y="818460"/>
                  <a:pt x="575916" y="818460"/>
                </a:cubicBezTo>
                <a:close/>
                <a:moveTo>
                  <a:pt x="638220" y="812557"/>
                </a:moveTo>
                <a:cubicBezTo>
                  <a:pt x="635685" y="812557"/>
                  <a:pt x="634417" y="813793"/>
                  <a:pt x="633150" y="815029"/>
                </a:cubicBezTo>
                <a:cubicBezTo>
                  <a:pt x="630615" y="816265"/>
                  <a:pt x="630615" y="817501"/>
                  <a:pt x="629347" y="819973"/>
                </a:cubicBezTo>
                <a:cubicBezTo>
                  <a:pt x="629347" y="822445"/>
                  <a:pt x="630615" y="824917"/>
                  <a:pt x="631882" y="826153"/>
                </a:cubicBezTo>
                <a:cubicBezTo>
                  <a:pt x="633150" y="827389"/>
                  <a:pt x="635685" y="828625"/>
                  <a:pt x="638220" y="828625"/>
                </a:cubicBezTo>
                <a:cubicBezTo>
                  <a:pt x="640755" y="828625"/>
                  <a:pt x="642023" y="827389"/>
                  <a:pt x="643291" y="826153"/>
                </a:cubicBezTo>
                <a:cubicBezTo>
                  <a:pt x="644558" y="824917"/>
                  <a:pt x="645826" y="822445"/>
                  <a:pt x="645826" y="819973"/>
                </a:cubicBezTo>
                <a:cubicBezTo>
                  <a:pt x="645826" y="818737"/>
                  <a:pt x="644558" y="816265"/>
                  <a:pt x="643291" y="815029"/>
                </a:cubicBezTo>
                <a:cubicBezTo>
                  <a:pt x="642023" y="813793"/>
                  <a:pt x="640755" y="812557"/>
                  <a:pt x="638220" y="812557"/>
                </a:cubicBezTo>
                <a:close/>
                <a:moveTo>
                  <a:pt x="638220" y="796489"/>
                </a:moveTo>
                <a:cubicBezTo>
                  <a:pt x="644558" y="796489"/>
                  <a:pt x="650896" y="798961"/>
                  <a:pt x="654699" y="803905"/>
                </a:cubicBezTo>
                <a:cubicBezTo>
                  <a:pt x="659769" y="808849"/>
                  <a:pt x="662304" y="813793"/>
                  <a:pt x="662304" y="819973"/>
                </a:cubicBezTo>
                <a:cubicBezTo>
                  <a:pt x="662304" y="827389"/>
                  <a:pt x="659769" y="832333"/>
                  <a:pt x="654699" y="837277"/>
                </a:cubicBezTo>
                <a:cubicBezTo>
                  <a:pt x="650896" y="842221"/>
                  <a:pt x="644558" y="844693"/>
                  <a:pt x="638220" y="844693"/>
                </a:cubicBezTo>
                <a:cubicBezTo>
                  <a:pt x="630615" y="844693"/>
                  <a:pt x="625544" y="842221"/>
                  <a:pt x="620474" y="837277"/>
                </a:cubicBezTo>
                <a:cubicBezTo>
                  <a:pt x="616671" y="832333"/>
                  <a:pt x="614136" y="827389"/>
                  <a:pt x="614136" y="818737"/>
                </a:cubicBezTo>
                <a:cubicBezTo>
                  <a:pt x="614136" y="812557"/>
                  <a:pt x="616671" y="807613"/>
                  <a:pt x="621742" y="802669"/>
                </a:cubicBezTo>
                <a:cubicBezTo>
                  <a:pt x="626812" y="798961"/>
                  <a:pt x="631882" y="796489"/>
                  <a:pt x="638220" y="796489"/>
                </a:cubicBezTo>
                <a:close/>
                <a:moveTo>
                  <a:pt x="212775" y="781510"/>
                </a:moveTo>
                <a:lnTo>
                  <a:pt x="200341" y="840186"/>
                </a:lnTo>
                <a:cubicBezTo>
                  <a:pt x="197854" y="852670"/>
                  <a:pt x="191637" y="862657"/>
                  <a:pt x="182934" y="870148"/>
                </a:cubicBezTo>
                <a:lnTo>
                  <a:pt x="232669" y="870148"/>
                </a:lnTo>
                <a:cubicBezTo>
                  <a:pt x="220235" y="860160"/>
                  <a:pt x="212775" y="845179"/>
                  <a:pt x="212775" y="828950"/>
                </a:cubicBezTo>
                <a:close/>
                <a:moveTo>
                  <a:pt x="422906" y="734070"/>
                </a:moveTo>
                <a:cubicBezTo>
                  <a:pt x="410472" y="734070"/>
                  <a:pt x="400525" y="744057"/>
                  <a:pt x="400525" y="757790"/>
                </a:cubicBezTo>
                <a:lnTo>
                  <a:pt x="400525" y="885129"/>
                </a:lnTo>
                <a:lnTo>
                  <a:pt x="400525" y="1176010"/>
                </a:lnTo>
                <a:lnTo>
                  <a:pt x="748670" y="1176010"/>
                </a:lnTo>
                <a:lnTo>
                  <a:pt x="748670" y="940059"/>
                </a:lnTo>
                <a:lnTo>
                  <a:pt x="748670" y="757790"/>
                </a:lnTo>
                <a:cubicBezTo>
                  <a:pt x="748670" y="744057"/>
                  <a:pt x="737480" y="734070"/>
                  <a:pt x="726290" y="734070"/>
                </a:cubicBezTo>
                <a:close/>
                <a:moveTo>
                  <a:pt x="579571" y="551801"/>
                </a:moveTo>
                <a:lnTo>
                  <a:pt x="557190" y="677891"/>
                </a:lnTo>
                <a:cubicBezTo>
                  <a:pt x="554704" y="687879"/>
                  <a:pt x="550974" y="696618"/>
                  <a:pt x="544757" y="702860"/>
                </a:cubicBezTo>
                <a:lnTo>
                  <a:pt x="592005" y="702860"/>
                </a:lnTo>
                <a:cubicBezTo>
                  <a:pt x="584545" y="692872"/>
                  <a:pt x="579571" y="680388"/>
                  <a:pt x="579571" y="666655"/>
                </a:cubicBezTo>
                <a:close/>
                <a:moveTo>
                  <a:pt x="156823" y="414475"/>
                </a:moveTo>
                <a:cubicBezTo>
                  <a:pt x="135686" y="411978"/>
                  <a:pt x="124495" y="416972"/>
                  <a:pt x="119522" y="428208"/>
                </a:cubicBezTo>
                <a:cubicBezTo>
                  <a:pt x="99628" y="484386"/>
                  <a:pt x="78490" y="541814"/>
                  <a:pt x="37459" y="586757"/>
                </a:cubicBezTo>
                <a:cubicBezTo>
                  <a:pt x="32485" y="592999"/>
                  <a:pt x="29998" y="597993"/>
                  <a:pt x="31242" y="605483"/>
                </a:cubicBezTo>
                <a:cubicBezTo>
                  <a:pt x="31242" y="611725"/>
                  <a:pt x="34972" y="619216"/>
                  <a:pt x="39945" y="624209"/>
                </a:cubicBezTo>
                <a:cubicBezTo>
                  <a:pt x="43676" y="627955"/>
                  <a:pt x="48649" y="629203"/>
                  <a:pt x="53623" y="630451"/>
                </a:cubicBezTo>
                <a:cubicBezTo>
                  <a:pt x="62326" y="631700"/>
                  <a:pt x="69786" y="627955"/>
                  <a:pt x="76003" y="621712"/>
                </a:cubicBezTo>
                <a:cubicBezTo>
                  <a:pt x="97141" y="599241"/>
                  <a:pt x="108331" y="573024"/>
                  <a:pt x="122008" y="543062"/>
                </a:cubicBezTo>
                <a:cubicBezTo>
                  <a:pt x="124495" y="535572"/>
                  <a:pt x="128225" y="529329"/>
                  <a:pt x="131955" y="521839"/>
                </a:cubicBezTo>
                <a:cubicBezTo>
                  <a:pt x="134442" y="515597"/>
                  <a:pt x="139416" y="513100"/>
                  <a:pt x="145633" y="513100"/>
                </a:cubicBezTo>
                <a:cubicBezTo>
                  <a:pt x="148119" y="513100"/>
                  <a:pt x="149363" y="513100"/>
                  <a:pt x="151849" y="514349"/>
                </a:cubicBezTo>
                <a:cubicBezTo>
                  <a:pt x="153093" y="514349"/>
                  <a:pt x="153093" y="514349"/>
                  <a:pt x="153093" y="514349"/>
                </a:cubicBezTo>
                <a:cubicBezTo>
                  <a:pt x="158066" y="518094"/>
                  <a:pt x="161796" y="521839"/>
                  <a:pt x="161796" y="528081"/>
                </a:cubicBezTo>
                <a:cubicBezTo>
                  <a:pt x="161796" y="543062"/>
                  <a:pt x="161796" y="592999"/>
                  <a:pt x="163040" y="617967"/>
                </a:cubicBezTo>
                <a:cubicBezTo>
                  <a:pt x="163040" y="619216"/>
                  <a:pt x="163040" y="620464"/>
                  <a:pt x="163040" y="621712"/>
                </a:cubicBezTo>
                <a:lnTo>
                  <a:pt x="119522" y="822708"/>
                </a:lnTo>
                <a:cubicBezTo>
                  <a:pt x="118278" y="828950"/>
                  <a:pt x="119522" y="836440"/>
                  <a:pt x="123252" y="842683"/>
                </a:cubicBezTo>
                <a:cubicBezTo>
                  <a:pt x="126982" y="847676"/>
                  <a:pt x="131955" y="852670"/>
                  <a:pt x="139416" y="853918"/>
                </a:cubicBezTo>
                <a:cubicBezTo>
                  <a:pt x="153093" y="856415"/>
                  <a:pt x="166770" y="847676"/>
                  <a:pt x="170500" y="833944"/>
                </a:cubicBezTo>
                <a:lnTo>
                  <a:pt x="214018" y="634197"/>
                </a:lnTo>
                <a:cubicBezTo>
                  <a:pt x="215262" y="626706"/>
                  <a:pt x="222722" y="621712"/>
                  <a:pt x="230182" y="622961"/>
                </a:cubicBezTo>
                <a:cubicBezTo>
                  <a:pt x="237642" y="622961"/>
                  <a:pt x="243859" y="630451"/>
                  <a:pt x="243859" y="637942"/>
                </a:cubicBezTo>
                <a:lnTo>
                  <a:pt x="243859" y="828950"/>
                </a:lnTo>
                <a:cubicBezTo>
                  <a:pt x="243859" y="842683"/>
                  <a:pt x="255050" y="853918"/>
                  <a:pt x="269970" y="853918"/>
                </a:cubicBezTo>
                <a:cubicBezTo>
                  <a:pt x="284891" y="853918"/>
                  <a:pt x="296081" y="842683"/>
                  <a:pt x="296081" y="828950"/>
                </a:cubicBezTo>
                <a:lnTo>
                  <a:pt x="298568" y="616719"/>
                </a:lnTo>
                <a:cubicBezTo>
                  <a:pt x="297325" y="592999"/>
                  <a:pt x="296081" y="565534"/>
                  <a:pt x="296081" y="536820"/>
                </a:cubicBezTo>
                <a:cubicBezTo>
                  <a:pt x="296081" y="528081"/>
                  <a:pt x="302298" y="520591"/>
                  <a:pt x="311002" y="520591"/>
                </a:cubicBezTo>
                <a:cubicBezTo>
                  <a:pt x="319705" y="520591"/>
                  <a:pt x="327166" y="528081"/>
                  <a:pt x="327166" y="536820"/>
                </a:cubicBezTo>
                <a:cubicBezTo>
                  <a:pt x="327166" y="541814"/>
                  <a:pt x="327166" y="546807"/>
                  <a:pt x="327166" y="553049"/>
                </a:cubicBezTo>
                <a:cubicBezTo>
                  <a:pt x="338356" y="580515"/>
                  <a:pt x="350790" y="602986"/>
                  <a:pt x="366954" y="622961"/>
                </a:cubicBezTo>
                <a:cubicBezTo>
                  <a:pt x="371927" y="630451"/>
                  <a:pt x="380631" y="632948"/>
                  <a:pt x="388091" y="632948"/>
                </a:cubicBezTo>
                <a:cubicBezTo>
                  <a:pt x="394308" y="631700"/>
                  <a:pt x="398038" y="630451"/>
                  <a:pt x="403012" y="627955"/>
                </a:cubicBezTo>
                <a:cubicBezTo>
                  <a:pt x="414202" y="617967"/>
                  <a:pt x="415445" y="602986"/>
                  <a:pt x="407985" y="590502"/>
                </a:cubicBezTo>
                <a:cubicBezTo>
                  <a:pt x="374414" y="548056"/>
                  <a:pt x="358250" y="514349"/>
                  <a:pt x="338356" y="441940"/>
                </a:cubicBezTo>
                <a:cubicBezTo>
                  <a:pt x="335869" y="430704"/>
                  <a:pt x="325922" y="423214"/>
                  <a:pt x="313488" y="423214"/>
                </a:cubicBezTo>
                <a:close/>
                <a:moveTo>
                  <a:pt x="1047081" y="318347"/>
                </a:moveTo>
                <a:cubicBezTo>
                  <a:pt x="1047081" y="319595"/>
                  <a:pt x="1048324" y="322092"/>
                  <a:pt x="1048324" y="322092"/>
                </a:cubicBezTo>
                <a:cubicBezTo>
                  <a:pt x="1048324" y="340818"/>
                  <a:pt x="1042108" y="359545"/>
                  <a:pt x="1032160" y="374526"/>
                </a:cubicBezTo>
                <a:cubicBezTo>
                  <a:pt x="1045838" y="388258"/>
                  <a:pt x="1062002" y="405736"/>
                  <a:pt x="1075679" y="428208"/>
                </a:cubicBezTo>
                <a:cubicBezTo>
                  <a:pt x="1078166" y="431953"/>
                  <a:pt x="1078166" y="436947"/>
                  <a:pt x="1076922" y="440692"/>
                </a:cubicBezTo>
                <a:cubicBezTo>
                  <a:pt x="1075679" y="445685"/>
                  <a:pt x="1073192" y="448182"/>
                  <a:pt x="1069462" y="450679"/>
                </a:cubicBezTo>
                <a:cubicBezTo>
                  <a:pt x="1058271" y="454424"/>
                  <a:pt x="1042108" y="459418"/>
                  <a:pt x="1024700" y="463163"/>
                </a:cubicBezTo>
                <a:cubicBezTo>
                  <a:pt x="1022214" y="463163"/>
                  <a:pt x="1019727" y="464412"/>
                  <a:pt x="874252" y="454424"/>
                </a:cubicBezTo>
                <a:cubicBezTo>
                  <a:pt x="868035" y="453176"/>
                  <a:pt x="843167" y="454424"/>
                  <a:pt x="836950" y="473151"/>
                </a:cubicBezTo>
                <a:lnTo>
                  <a:pt x="835707" y="479393"/>
                </a:lnTo>
                <a:cubicBezTo>
                  <a:pt x="817056" y="533075"/>
                  <a:pt x="799649" y="590502"/>
                  <a:pt x="761104" y="636693"/>
                </a:cubicBezTo>
                <a:cubicBezTo>
                  <a:pt x="752401" y="647929"/>
                  <a:pt x="753644" y="662910"/>
                  <a:pt x="764834" y="672898"/>
                </a:cubicBezTo>
                <a:cubicBezTo>
                  <a:pt x="768564" y="676643"/>
                  <a:pt x="773538" y="677891"/>
                  <a:pt x="778512" y="679140"/>
                </a:cubicBezTo>
                <a:cubicBezTo>
                  <a:pt x="787215" y="679140"/>
                  <a:pt x="795919" y="676643"/>
                  <a:pt x="800892" y="669152"/>
                </a:cubicBezTo>
                <a:cubicBezTo>
                  <a:pt x="819543" y="647929"/>
                  <a:pt x="849384" y="596744"/>
                  <a:pt x="849384" y="595496"/>
                </a:cubicBezTo>
                <a:cubicBezTo>
                  <a:pt x="853114" y="589254"/>
                  <a:pt x="860574" y="586757"/>
                  <a:pt x="866791" y="589254"/>
                </a:cubicBezTo>
                <a:cubicBezTo>
                  <a:pt x="874252" y="590502"/>
                  <a:pt x="877982" y="596744"/>
                  <a:pt x="877982" y="602986"/>
                </a:cubicBezTo>
                <a:cubicBezTo>
                  <a:pt x="877982" y="614222"/>
                  <a:pt x="879225" y="625458"/>
                  <a:pt x="879225" y="636693"/>
                </a:cubicBezTo>
                <a:lnTo>
                  <a:pt x="879225" y="637942"/>
                </a:lnTo>
                <a:cubicBezTo>
                  <a:pt x="877982" y="646681"/>
                  <a:pt x="870521" y="781510"/>
                  <a:pt x="865548" y="870148"/>
                </a:cubicBezTo>
                <a:cubicBezTo>
                  <a:pt x="864305" y="883880"/>
                  <a:pt x="876738" y="896364"/>
                  <a:pt x="890416" y="897613"/>
                </a:cubicBezTo>
                <a:lnTo>
                  <a:pt x="891659" y="897613"/>
                </a:lnTo>
                <a:cubicBezTo>
                  <a:pt x="905336" y="897613"/>
                  <a:pt x="916526" y="886377"/>
                  <a:pt x="917770" y="872645"/>
                </a:cubicBezTo>
                <a:lnTo>
                  <a:pt x="928960" y="665407"/>
                </a:lnTo>
                <a:cubicBezTo>
                  <a:pt x="928960" y="657917"/>
                  <a:pt x="935177" y="650426"/>
                  <a:pt x="943881" y="650426"/>
                </a:cubicBezTo>
                <a:lnTo>
                  <a:pt x="946368" y="650426"/>
                </a:lnTo>
                <a:cubicBezTo>
                  <a:pt x="955071" y="650426"/>
                  <a:pt x="962531" y="655420"/>
                  <a:pt x="962531" y="662910"/>
                </a:cubicBezTo>
                <a:lnTo>
                  <a:pt x="989886" y="875141"/>
                </a:lnTo>
                <a:cubicBezTo>
                  <a:pt x="991129" y="888874"/>
                  <a:pt x="1003563" y="898861"/>
                  <a:pt x="1018483" y="897613"/>
                </a:cubicBezTo>
                <a:cubicBezTo>
                  <a:pt x="1024700" y="896364"/>
                  <a:pt x="1030917" y="892619"/>
                  <a:pt x="1035891" y="887625"/>
                </a:cubicBezTo>
                <a:cubicBezTo>
                  <a:pt x="1039621" y="881383"/>
                  <a:pt x="1042108" y="875141"/>
                  <a:pt x="1040864" y="867651"/>
                </a:cubicBezTo>
                <a:lnTo>
                  <a:pt x="1014753" y="661662"/>
                </a:lnTo>
                <a:cubicBezTo>
                  <a:pt x="1014753" y="661662"/>
                  <a:pt x="1014753" y="660413"/>
                  <a:pt x="1014753" y="659165"/>
                </a:cubicBezTo>
                <a:lnTo>
                  <a:pt x="1017240" y="530578"/>
                </a:lnTo>
                <a:cubicBezTo>
                  <a:pt x="1017240" y="523087"/>
                  <a:pt x="1022214" y="515597"/>
                  <a:pt x="1029674" y="515597"/>
                </a:cubicBezTo>
                <a:cubicBezTo>
                  <a:pt x="1058271" y="510603"/>
                  <a:pt x="1109250" y="498119"/>
                  <a:pt x="1126657" y="465660"/>
                </a:cubicBezTo>
                <a:cubicBezTo>
                  <a:pt x="1136604" y="449431"/>
                  <a:pt x="1135361" y="430704"/>
                  <a:pt x="1125414" y="411978"/>
                </a:cubicBezTo>
                <a:cubicBezTo>
                  <a:pt x="1100546" y="364538"/>
                  <a:pt x="1060758" y="329583"/>
                  <a:pt x="1047081" y="318347"/>
                </a:cubicBezTo>
                <a:close/>
                <a:moveTo>
                  <a:pt x="953828" y="259671"/>
                </a:moveTo>
                <a:cubicBezTo>
                  <a:pt x="919013" y="259671"/>
                  <a:pt x="891659" y="288385"/>
                  <a:pt x="891659" y="322092"/>
                </a:cubicBezTo>
                <a:cubicBezTo>
                  <a:pt x="891659" y="357048"/>
                  <a:pt x="919013" y="385761"/>
                  <a:pt x="953828" y="385761"/>
                </a:cubicBezTo>
                <a:cubicBezTo>
                  <a:pt x="988642" y="385761"/>
                  <a:pt x="1017240" y="357048"/>
                  <a:pt x="1017240" y="322092"/>
                </a:cubicBezTo>
                <a:cubicBezTo>
                  <a:pt x="1017240" y="288385"/>
                  <a:pt x="988642" y="259671"/>
                  <a:pt x="953828" y="259671"/>
                </a:cubicBezTo>
                <a:close/>
                <a:moveTo>
                  <a:pt x="218397" y="215576"/>
                </a:moveTo>
                <a:cubicBezTo>
                  <a:pt x="213379" y="215576"/>
                  <a:pt x="208360" y="216819"/>
                  <a:pt x="204597" y="216819"/>
                </a:cubicBezTo>
                <a:cubicBezTo>
                  <a:pt x="188287" y="220551"/>
                  <a:pt x="173232" y="230500"/>
                  <a:pt x="164450" y="244181"/>
                </a:cubicBezTo>
                <a:cubicBezTo>
                  <a:pt x="155668" y="259106"/>
                  <a:pt x="153158" y="275274"/>
                  <a:pt x="156922" y="291442"/>
                </a:cubicBezTo>
                <a:cubicBezTo>
                  <a:pt x="164450" y="326266"/>
                  <a:pt x="198324" y="347409"/>
                  <a:pt x="232198" y="339947"/>
                </a:cubicBezTo>
                <a:cubicBezTo>
                  <a:pt x="248507" y="334972"/>
                  <a:pt x="262308" y="326266"/>
                  <a:pt x="271090" y="312585"/>
                </a:cubicBezTo>
                <a:cubicBezTo>
                  <a:pt x="281127" y="297661"/>
                  <a:pt x="283636" y="281492"/>
                  <a:pt x="279872" y="264080"/>
                </a:cubicBezTo>
                <a:cubicBezTo>
                  <a:pt x="273599" y="235475"/>
                  <a:pt x="247253" y="215576"/>
                  <a:pt x="218397" y="215576"/>
                </a:cubicBezTo>
                <a:close/>
                <a:moveTo>
                  <a:pt x="234824" y="186135"/>
                </a:moveTo>
                <a:cubicBezTo>
                  <a:pt x="271168" y="192489"/>
                  <a:pt x="301514" y="219307"/>
                  <a:pt x="309982" y="256618"/>
                </a:cubicBezTo>
                <a:cubicBezTo>
                  <a:pt x="316255" y="282736"/>
                  <a:pt x="311237" y="307610"/>
                  <a:pt x="297437" y="327510"/>
                </a:cubicBezTo>
                <a:cubicBezTo>
                  <a:pt x="284891" y="349897"/>
                  <a:pt x="263563" y="363577"/>
                  <a:pt x="238471" y="369796"/>
                </a:cubicBezTo>
                <a:cubicBezTo>
                  <a:pt x="232198" y="371040"/>
                  <a:pt x="224670" y="372283"/>
                  <a:pt x="218397" y="372283"/>
                </a:cubicBezTo>
                <a:cubicBezTo>
                  <a:pt x="174486" y="372283"/>
                  <a:pt x="135594" y="342434"/>
                  <a:pt x="125557" y="298904"/>
                </a:cubicBezTo>
                <a:cubicBezTo>
                  <a:pt x="114266" y="247912"/>
                  <a:pt x="146885" y="198164"/>
                  <a:pt x="197069" y="186970"/>
                </a:cubicBezTo>
                <a:cubicBezTo>
                  <a:pt x="209929" y="184172"/>
                  <a:pt x="222710" y="184016"/>
                  <a:pt x="234824" y="186135"/>
                </a:cubicBezTo>
                <a:close/>
                <a:moveTo>
                  <a:pt x="391821" y="141071"/>
                </a:moveTo>
                <a:cubicBezTo>
                  <a:pt x="384361" y="141071"/>
                  <a:pt x="376901" y="144817"/>
                  <a:pt x="371927" y="151059"/>
                </a:cubicBezTo>
                <a:cubicBezTo>
                  <a:pt x="366954" y="156052"/>
                  <a:pt x="364467" y="163543"/>
                  <a:pt x="366954" y="171033"/>
                </a:cubicBezTo>
                <a:cubicBezTo>
                  <a:pt x="380631" y="270907"/>
                  <a:pt x="475128" y="297124"/>
                  <a:pt x="513672" y="303366"/>
                </a:cubicBezTo>
                <a:cubicBezTo>
                  <a:pt x="521132" y="304614"/>
                  <a:pt x="527349" y="310856"/>
                  <a:pt x="527349" y="318347"/>
                </a:cubicBezTo>
                <a:cubicBezTo>
                  <a:pt x="526106" y="368284"/>
                  <a:pt x="522376" y="409481"/>
                  <a:pt x="514916" y="444437"/>
                </a:cubicBezTo>
                <a:cubicBezTo>
                  <a:pt x="514916" y="445685"/>
                  <a:pt x="514916" y="445685"/>
                  <a:pt x="514916" y="445685"/>
                </a:cubicBezTo>
                <a:lnTo>
                  <a:pt x="475128" y="661662"/>
                </a:lnTo>
                <a:cubicBezTo>
                  <a:pt x="472641" y="675394"/>
                  <a:pt x="481344" y="690375"/>
                  <a:pt x="493778" y="692872"/>
                </a:cubicBezTo>
                <a:cubicBezTo>
                  <a:pt x="509942" y="696618"/>
                  <a:pt x="523619" y="687879"/>
                  <a:pt x="526106" y="672898"/>
                </a:cubicBezTo>
                <a:lnTo>
                  <a:pt x="563407" y="468157"/>
                </a:lnTo>
                <a:cubicBezTo>
                  <a:pt x="564651" y="461915"/>
                  <a:pt x="568381" y="455673"/>
                  <a:pt x="573354" y="451928"/>
                </a:cubicBezTo>
                <a:cubicBezTo>
                  <a:pt x="578328" y="449431"/>
                  <a:pt x="585788" y="446934"/>
                  <a:pt x="592005" y="449431"/>
                </a:cubicBezTo>
                <a:cubicBezTo>
                  <a:pt x="603195" y="451928"/>
                  <a:pt x="610656" y="460667"/>
                  <a:pt x="610656" y="473151"/>
                </a:cubicBezTo>
                <a:lnTo>
                  <a:pt x="610656" y="666655"/>
                </a:lnTo>
                <a:cubicBezTo>
                  <a:pt x="610656" y="680388"/>
                  <a:pt x="620603" y="692872"/>
                  <a:pt x="634280" y="694121"/>
                </a:cubicBezTo>
                <a:cubicBezTo>
                  <a:pt x="641740" y="695369"/>
                  <a:pt x="649200" y="692872"/>
                  <a:pt x="654174" y="687879"/>
                </a:cubicBezTo>
                <a:cubicBezTo>
                  <a:pt x="659147" y="682885"/>
                  <a:pt x="662877" y="675394"/>
                  <a:pt x="662877" y="667904"/>
                </a:cubicBezTo>
                <a:lnTo>
                  <a:pt x="660391" y="357048"/>
                </a:lnTo>
                <a:lnTo>
                  <a:pt x="660391" y="318347"/>
                </a:lnTo>
                <a:cubicBezTo>
                  <a:pt x="660391" y="310856"/>
                  <a:pt x="662877" y="302117"/>
                  <a:pt x="662877" y="302117"/>
                </a:cubicBezTo>
                <a:cubicBezTo>
                  <a:pt x="664121" y="297124"/>
                  <a:pt x="669094" y="293378"/>
                  <a:pt x="672824" y="292130"/>
                </a:cubicBezTo>
                <a:cubicBezTo>
                  <a:pt x="677798" y="289633"/>
                  <a:pt x="682772" y="292130"/>
                  <a:pt x="686502" y="294627"/>
                </a:cubicBezTo>
                <a:lnTo>
                  <a:pt x="726290" y="323341"/>
                </a:lnTo>
                <a:cubicBezTo>
                  <a:pt x="733750" y="327086"/>
                  <a:pt x="734993" y="337073"/>
                  <a:pt x="728776" y="344564"/>
                </a:cubicBezTo>
                <a:cubicBezTo>
                  <a:pt x="725046" y="350806"/>
                  <a:pt x="715099" y="353303"/>
                  <a:pt x="707639" y="348309"/>
                </a:cubicBezTo>
                <a:lnTo>
                  <a:pt x="691475" y="335825"/>
                </a:lnTo>
                <a:lnTo>
                  <a:pt x="691475" y="355799"/>
                </a:lnTo>
                <a:lnTo>
                  <a:pt x="691475" y="414475"/>
                </a:lnTo>
                <a:cubicBezTo>
                  <a:pt x="693962" y="413227"/>
                  <a:pt x="696449" y="411978"/>
                  <a:pt x="697692" y="410730"/>
                </a:cubicBezTo>
                <a:cubicBezTo>
                  <a:pt x="731263" y="378271"/>
                  <a:pt x="769808" y="338322"/>
                  <a:pt x="776025" y="325837"/>
                </a:cubicBezTo>
                <a:cubicBezTo>
                  <a:pt x="774781" y="319595"/>
                  <a:pt x="771051" y="314602"/>
                  <a:pt x="762348" y="305863"/>
                </a:cubicBezTo>
                <a:lnTo>
                  <a:pt x="697692" y="238448"/>
                </a:lnTo>
                <a:cubicBezTo>
                  <a:pt x="691475" y="237200"/>
                  <a:pt x="677798" y="235951"/>
                  <a:pt x="665364" y="237200"/>
                </a:cubicBezTo>
                <a:lnTo>
                  <a:pt x="517402" y="250932"/>
                </a:lnTo>
                <a:cubicBezTo>
                  <a:pt x="516159" y="250932"/>
                  <a:pt x="514916" y="250932"/>
                  <a:pt x="513672" y="250932"/>
                </a:cubicBezTo>
                <a:cubicBezTo>
                  <a:pt x="458964" y="238448"/>
                  <a:pt x="425392" y="209734"/>
                  <a:pt x="417932" y="164791"/>
                </a:cubicBezTo>
                <a:cubicBezTo>
                  <a:pt x="415445" y="151059"/>
                  <a:pt x="404255" y="141071"/>
                  <a:pt x="391821" y="141071"/>
                </a:cubicBezTo>
                <a:close/>
                <a:moveTo>
                  <a:pt x="390578" y="109861"/>
                </a:moveTo>
                <a:lnTo>
                  <a:pt x="391821" y="109861"/>
                </a:lnTo>
                <a:cubicBezTo>
                  <a:pt x="420419" y="109861"/>
                  <a:pt x="444043" y="131084"/>
                  <a:pt x="449017" y="159798"/>
                </a:cubicBezTo>
                <a:cubicBezTo>
                  <a:pt x="455233" y="197250"/>
                  <a:pt x="488805" y="213480"/>
                  <a:pt x="517402" y="219722"/>
                </a:cubicBezTo>
                <a:lnTo>
                  <a:pt x="662877" y="205989"/>
                </a:lnTo>
                <a:cubicBezTo>
                  <a:pt x="671581" y="205989"/>
                  <a:pt x="700179" y="204741"/>
                  <a:pt x="715099" y="213480"/>
                </a:cubicBezTo>
                <a:cubicBezTo>
                  <a:pt x="715099" y="213480"/>
                  <a:pt x="716343" y="214728"/>
                  <a:pt x="717586" y="215977"/>
                </a:cubicBezTo>
                <a:lnTo>
                  <a:pt x="784728" y="284640"/>
                </a:lnTo>
                <a:cubicBezTo>
                  <a:pt x="794675" y="294627"/>
                  <a:pt x="805866" y="307111"/>
                  <a:pt x="807109" y="327086"/>
                </a:cubicBezTo>
                <a:cubicBezTo>
                  <a:pt x="807109" y="333328"/>
                  <a:pt x="808353" y="347060"/>
                  <a:pt x="717586" y="434450"/>
                </a:cubicBezTo>
                <a:cubicBezTo>
                  <a:pt x="717586" y="434450"/>
                  <a:pt x="717586" y="435698"/>
                  <a:pt x="716343" y="435698"/>
                </a:cubicBezTo>
                <a:cubicBezTo>
                  <a:pt x="710126" y="440692"/>
                  <a:pt x="701422" y="444437"/>
                  <a:pt x="691475" y="445685"/>
                </a:cubicBezTo>
                <a:lnTo>
                  <a:pt x="693962" y="667904"/>
                </a:lnTo>
                <a:cubicBezTo>
                  <a:pt x="693962" y="681637"/>
                  <a:pt x="688988" y="692872"/>
                  <a:pt x="681528" y="702860"/>
                </a:cubicBezTo>
                <a:lnTo>
                  <a:pt x="726290" y="702860"/>
                </a:lnTo>
                <a:cubicBezTo>
                  <a:pt x="754887" y="702860"/>
                  <a:pt x="779755" y="727828"/>
                  <a:pt x="779755" y="757790"/>
                </a:cubicBezTo>
                <a:lnTo>
                  <a:pt x="779755" y="925078"/>
                </a:lnTo>
                <a:lnTo>
                  <a:pt x="870521" y="925078"/>
                </a:lnTo>
                <a:cubicBezTo>
                  <a:pt x="848141" y="915091"/>
                  <a:pt x="833220" y="893868"/>
                  <a:pt x="834464" y="867651"/>
                </a:cubicBezTo>
                <a:cubicBezTo>
                  <a:pt x="841924" y="745306"/>
                  <a:pt x="844411" y="687879"/>
                  <a:pt x="846897" y="659165"/>
                </a:cubicBezTo>
                <a:cubicBezTo>
                  <a:pt x="839437" y="670401"/>
                  <a:pt x="831977" y="681637"/>
                  <a:pt x="825760" y="689127"/>
                </a:cubicBezTo>
                <a:cubicBezTo>
                  <a:pt x="813326" y="704108"/>
                  <a:pt x="794675" y="711599"/>
                  <a:pt x="776025" y="710350"/>
                </a:cubicBezTo>
                <a:cubicBezTo>
                  <a:pt x="764834" y="709102"/>
                  <a:pt x="753644" y="704108"/>
                  <a:pt x="744940" y="696618"/>
                </a:cubicBezTo>
                <a:cubicBezTo>
                  <a:pt x="721316" y="676643"/>
                  <a:pt x="717586" y="640439"/>
                  <a:pt x="737480" y="616719"/>
                </a:cubicBezTo>
                <a:cubicBezTo>
                  <a:pt x="772295" y="575521"/>
                  <a:pt x="788459" y="524336"/>
                  <a:pt x="805866" y="468157"/>
                </a:cubicBezTo>
                <a:lnTo>
                  <a:pt x="808353" y="463163"/>
                </a:lnTo>
                <a:cubicBezTo>
                  <a:pt x="817056" y="436947"/>
                  <a:pt x="843167" y="421966"/>
                  <a:pt x="876738" y="423214"/>
                </a:cubicBezTo>
                <a:cubicBezTo>
                  <a:pt x="926473" y="426959"/>
                  <a:pt x="1008536" y="431953"/>
                  <a:pt x="1020970" y="431953"/>
                </a:cubicBezTo>
                <a:cubicBezTo>
                  <a:pt x="1027187" y="431953"/>
                  <a:pt x="1033404" y="429456"/>
                  <a:pt x="1038377" y="428208"/>
                </a:cubicBezTo>
                <a:cubicBezTo>
                  <a:pt x="1028430" y="415723"/>
                  <a:pt x="1019727" y="404488"/>
                  <a:pt x="1011023" y="396997"/>
                </a:cubicBezTo>
                <a:cubicBezTo>
                  <a:pt x="994859" y="409481"/>
                  <a:pt x="976208" y="416972"/>
                  <a:pt x="953828" y="416972"/>
                </a:cubicBezTo>
                <a:cubicBezTo>
                  <a:pt x="901606" y="416972"/>
                  <a:pt x="860574" y="374526"/>
                  <a:pt x="860574" y="322092"/>
                </a:cubicBezTo>
                <a:cubicBezTo>
                  <a:pt x="860574" y="270907"/>
                  <a:pt x="901606" y="228461"/>
                  <a:pt x="953828" y="228461"/>
                </a:cubicBezTo>
                <a:cubicBezTo>
                  <a:pt x="989886" y="228461"/>
                  <a:pt x="1020970" y="249684"/>
                  <a:pt x="1037134" y="279646"/>
                </a:cubicBezTo>
                <a:cubicBezTo>
                  <a:pt x="1045838" y="280894"/>
                  <a:pt x="1054541" y="284640"/>
                  <a:pt x="1062002" y="289633"/>
                </a:cubicBezTo>
                <a:cubicBezTo>
                  <a:pt x="1066975" y="294627"/>
                  <a:pt x="1120440" y="335825"/>
                  <a:pt x="1152768" y="396997"/>
                </a:cubicBezTo>
                <a:cubicBezTo>
                  <a:pt x="1167689" y="425711"/>
                  <a:pt x="1167689" y="454424"/>
                  <a:pt x="1154012" y="480641"/>
                </a:cubicBezTo>
                <a:cubicBezTo>
                  <a:pt x="1134117" y="518094"/>
                  <a:pt x="1086869" y="535572"/>
                  <a:pt x="1047081" y="544311"/>
                </a:cubicBezTo>
                <a:lnTo>
                  <a:pt x="1045838" y="659165"/>
                </a:lnTo>
                <a:lnTo>
                  <a:pt x="1071949" y="863906"/>
                </a:lnTo>
                <a:cubicBezTo>
                  <a:pt x="1073192" y="880135"/>
                  <a:pt x="1069462" y="893868"/>
                  <a:pt x="1060758" y="906352"/>
                </a:cubicBezTo>
                <a:cubicBezTo>
                  <a:pt x="1054541" y="915091"/>
                  <a:pt x="1045838" y="920084"/>
                  <a:pt x="1035891" y="925078"/>
                </a:cubicBezTo>
                <a:lnTo>
                  <a:pt x="1049568" y="925078"/>
                </a:lnTo>
                <a:cubicBezTo>
                  <a:pt x="1078166" y="925078"/>
                  <a:pt x="1103033" y="948798"/>
                  <a:pt x="1103033" y="977512"/>
                </a:cubicBezTo>
                <a:lnTo>
                  <a:pt x="1103033" y="1172265"/>
                </a:lnTo>
                <a:cubicBezTo>
                  <a:pt x="1103033" y="1192240"/>
                  <a:pt x="1086869" y="1207221"/>
                  <a:pt x="1066975" y="1207221"/>
                </a:cubicBezTo>
                <a:lnTo>
                  <a:pt x="80977" y="1207221"/>
                </a:lnTo>
                <a:cubicBezTo>
                  <a:pt x="62326" y="1207221"/>
                  <a:pt x="46162" y="1192240"/>
                  <a:pt x="46162" y="1172265"/>
                </a:cubicBezTo>
                <a:lnTo>
                  <a:pt x="46162" y="925078"/>
                </a:lnTo>
                <a:cubicBezTo>
                  <a:pt x="46162" y="895116"/>
                  <a:pt x="69786" y="870148"/>
                  <a:pt x="98384" y="870148"/>
                </a:cubicBezTo>
                <a:lnTo>
                  <a:pt x="107088" y="870148"/>
                </a:lnTo>
                <a:cubicBezTo>
                  <a:pt x="102114" y="867651"/>
                  <a:pt x="99628" y="863906"/>
                  <a:pt x="97141" y="858912"/>
                </a:cubicBezTo>
                <a:cubicBezTo>
                  <a:pt x="89681" y="846428"/>
                  <a:pt x="85950" y="831447"/>
                  <a:pt x="89681" y="816466"/>
                </a:cubicBezTo>
                <a:lnTo>
                  <a:pt x="131955" y="616719"/>
                </a:lnTo>
                <a:cubicBezTo>
                  <a:pt x="131955" y="610477"/>
                  <a:pt x="131955" y="602986"/>
                  <a:pt x="131955" y="595496"/>
                </a:cubicBezTo>
                <a:cubicBezTo>
                  <a:pt x="122008" y="611725"/>
                  <a:pt x="113305" y="627955"/>
                  <a:pt x="98384" y="642936"/>
                </a:cubicBezTo>
                <a:cubicBezTo>
                  <a:pt x="88437" y="655420"/>
                  <a:pt x="73517" y="661662"/>
                  <a:pt x="57353" y="661662"/>
                </a:cubicBezTo>
                <a:cubicBezTo>
                  <a:pt x="53623" y="661662"/>
                  <a:pt x="51136" y="661662"/>
                  <a:pt x="49892" y="661662"/>
                </a:cubicBezTo>
                <a:cubicBezTo>
                  <a:pt x="37459" y="659165"/>
                  <a:pt x="27512" y="654171"/>
                  <a:pt x="18808" y="646681"/>
                </a:cubicBezTo>
                <a:cubicBezTo>
                  <a:pt x="7618" y="636693"/>
                  <a:pt x="157" y="622961"/>
                  <a:pt x="157" y="607980"/>
                </a:cubicBezTo>
                <a:cubicBezTo>
                  <a:pt x="-1086" y="592999"/>
                  <a:pt x="5131" y="576769"/>
                  <a:pt x="15078" y="566782"/>
                </a:cubicBezTo>
                <a:cubicBezTo>
                  <a:pt x="51136" y="525584"/>
                  <a:pt x="71030" y="473151"/>
                  <a:pt x="90924" y="416972"/>
                </a:cubicBezTo>
                <a:cubicBezTo>
                  <a:pt x="99628" y="393252"/>
                  <a:pt x="124495" y="380768"/>
                  <a:pt x="159310" y="383265"/>
                </a:cubicBezTo>
                <a:lnTo>
                  <a:pt x="315975" y="392003"/>
                </a:lnTo>
                <a:cubicBezTo>
                  <a:pt x="340843" y="393252"/>
                  <a:pt x="361980" y="409481"/>
                  <a:pt x="369440" y="433201"/>
                </a:cubicBezTo>
                <a:cubicBezTo>
                  <a:pt x="388091" y="501864"/>
                  <a:pt x="401768" y="533075"/>
                  <a:pt x="431609" y="571776"/>
                </a:cubicBezTo>
                <a:cubicBezTo>
                  <a:pt x="450260" y="596744"/>
                  <a:pt x="446530" y="632948"/>
                  <a:pt x="421662" y="651675"/>
                </a:cubicBezTo>
                <a:cubicBezTo>
                  <a:pt x="412959" y="659165"/>
                  <a:pt x="401768" y="662910"/>
                  <a:pt x="390578" y="664159"/>
                </a:cubicBezTo>
                <a:cubicBezTo>
                  <a:pt x="389334" y="664159"/>
                  <a:pt x="388091" y="664159"/>
                  <a:pt x="386848" y="664159"/>
                </a:cubicBezTo>
                <a:cubicBezTo>
                  <a:pt x="369440" y="664159"/>
                  <a:pt x="353277" y="655420"/>
                  <a:pt x="342086" y="641687"/>
                </a:cubicBezTo>
                <a:cubicBezTo>
                  <a:pt x="337113" y="636693"/>
                  <a:pt x="333382" y="630451"/>
                  <a:pt x="329652" y="624209"/>
                </a:cubicBezTo>
                <a:lnTo>
                  <a:pt x="327166" y="828950"/>
                </a:lnTo>
                <a:cubicBezTo>
                  <a:pt x="327166" y="845179"/>
                  <a:pt x="319705" y="860160"/>
                  <a:pt x="308515" y="870148"/>
                </a:cubicBezTo>
                <a:lnTo>
                  <a:pt x="369440" y="870148"/>
                </a:lnTo>
                <a:lnTo>
                  <a:pt x="369440" y="757790"/>
                </a:lnTo>
                <a:cubicBezTo>
                  <a:pt x="369440" y="727828"/>
                  <a:pt x="393065" y="702860"/>
                  <a:pt x="422906" y="702860"/>
                </a:cubicBezTo>
                <a:lnTo>
                  <a:pt x="456477" y="702860"/>
                </a:lnTo>
                <a:cubicBezTo>
                  <a:pt x="446530" y="690375"/>
                  <a:pt x="441556" y="674146"/>
                  <a:pt x="445286" y="655420"/>
                </a:cubicBezTo>
                <a:lnTo>
                  <a:pt x="483831" y="443189"/>
                </a:lnTo>
                <a:cubicBezTo>
                  <a:pt x="483831" y="441940"/>
                  <a:pt x="483831" y="440692"/>
                  <a:pt x="483831" y="439443"/>
                </a:cubicBezTo>
                <a:cubicBezTo>
                  <a:pt x="491291" y="410730"/>
                  <a:pt x="493778" y="374526"/>
                  <a:pt x="495022" y="330831"/>
                </a:cubicBezTo>
                <a:cubicBezTo>
                  <a:pt x="449017" y="322092"/>
                  <a:pt x="352033" y="287136"/>
                  <a:pt x="335869" y="174779"/>
                </a:cubicBezTo>
                <a:cubicBezTo>
                  <a:pt x="333382" y="158549"/>
                  <a:pt x="337113" y="142320"/>
                  <a:pt x="348303" y="129836"/>
                </a:cubicBezTo>
                <a:cubicBezTo>
                  <a:pt x="358250" y="117352"/>
                  <a:pt x="374414" y="109861"/>
                  <a:pt x="390578" y="109861"/>
                </a:cubicBezTo>
                <a:close/>
                <a:moveTo>
                  <a:pt x="570190" y="29684"/>
                </a:moveTo>
                <a:cubicBezTo>
                  <a:pt x="535787" y="29684"/>
                  <a:pt x="507527" y="58132"/>
                  <a:pt x="507527" y="92763"/>
                </a:cubicBezTo>
                <a:cubicBezTo>
                  <a:pt x="507527" y="126158"/>
                  <a:pt x="535787" y="154605"/>
                  <a:pt x="570190" y="154605"/>
                </a:cubicBezTo>
                <a:cubicBezTo>
                  <a:pt x="603366" y="154605"/>
                  <a:pt x="631626" y="126158"/>
                  <a:pt x="631626" y="92763"/>
                </a:cubicBezTo>
                <a:cubicBezTo>
                  <a:pt x="631626" y="58132"/>
                  <a:pt x="603366" y="29684"/>
                  <a:pt x="570190" y="29684"/>
                </a:cubicBezTo>
                <a:close/>
                <a:moveTo>
                  <a:pt x="570190" y="0"/>
                </a:moveTo>
                <a:cubicBezTo>
                  <a:pt x="620567" y="0"/>
                  <a:pt x="662343" y="40816"/>
                  <a:pt x="662343" y="92763"/>
                </a:cubicBezTo>
                <a:cubicBezTo>
                  <a:pt x="662343" y="143474"/>
                  <a:pt x="620567" y="185526"/>
                  <a:pt x="570190" y="185526"/>
                </a:cubicBezTo>
                <a:cubicBezTo>
                  <a:pt x="518585" y="185526"/>
                  <a:pt x="476809" y="143474"/>
                  <a:pt x="476809" y="92763"/>
                </a:cubicBezTo>
                <a:cubicBezTo>
                  <a:pt x="476809" y="40816"/>
                  <a:pt x="518585" y="0"/>
                  <a:pt x="570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42" name="Freeform 241">
            <a:extLst>
              <a:ext uri="{FF2B5EF4-FFF2-40B4-BE49-F238E27FC236}">
                <a16:creationId xmlns:a16="http://schemas.microsoft.com/office/drawing/2014/main" id="{41EEA657-71A4-D747-816B-8BB0C84F9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8648" y="7518497"/>
            <a:ext cx="962355" cy="1238855"/>
          </a:xfrm>
          <a:custGeom>
            <a:avLst/>
            <a:gdLst>
              <a:gd name="connsiteX0" fmla="*/ 54140 w 962355"/>
              <a:gd name="connsiteY0" fmla="*/ 1042235 h 1238855"/>
              <a:gd name="connsiteX1" fmla="*/ 51644 w 962355"/>
              <a:gd name="connsiteY1" fmla="*/ 1043479 h 1238855"/>
              <a:gd name="connsiteX2" fmla="*/ 31679 w 962355"/>
              <a:gd name="connsiteY2" fmla="*/ 1099478 h 1238855"/>
              <a:gd name="connsiteX3" fmla="*/ 36670 w 962355"/>
              <a:gd name="connsiteY3" fmla="*/ 1103212 h 1238855"/>
              <a:gd name="connsiteX4" fmla="*/ 326161 w 962355"/>
              <a:gd name="connsiteY4" fmla="*/ 1208988 h 1238855"/>
              <a:gd name="connsiteX5" fmla="*/ 332400 w 962355"/>
              <a:gd name="connsiteY5" fmla="*/ 1208988 h 1238855"/>
              <a:gd name="connsiteX6" fmla="*/ 352365 w 962355"/>
              <a:gd name="connsiteY6" fmla="*/ 1151744 h 1238855"/>
              <a:gd name="connsiteX7" fmla="*/ 347374 w 962355"/>
              <a:gd name="connsiteY7" fmla="*/ 1146767 h 1238855"/>
              <a:gd name="connsiteX8" fmla="*/ 57883 w 962355"/>
              <a:gd name="connsiteY8" fmla="*/ 1042235 h 1238855"/>
              <a:gd name="connsiteX9" fmla="*/ 54140 w 962355"/>
              <a:gd name="connsiteY9" fmla="*/ 1042235 h 1238855"/>
              <a:gd name="connsiteX10" fmla="*/ 130256 w 962355"/>
              <a:gd name="connsiteY10" fmla="*/ 891658 h 1238855"/>
              <a:gd name="connsiteX11" fmla="*/ 120273 w 962355"/>
              <a:gd name="connsiteY11" fmla="*/ 892903 h 1238855"/>
              <a:gd name="connsiteX12" fmla="*/ 115282 w 962355"/>
              <a:gd name="connsiteY12" fmla="*/ 900369 h 1238855"/>
              <a:gd name="connsiteX13" fmla="*/ 114034 w 962355"/>
              <a:gd name="connsiteY13" fmla="*/ 905347 h 1238855"/>
              <a:gd name="connsiteX14" fmla="*/ 116530 w 962355"/>
              <a:gd name="connsiteY14" fmla="*/ 910325 h 1238855"/>
              <a:gd name="connsiteX15" fmla="*/ 152716 w 962355"/>
              <a:gd name="connsiteY15" fmla="*/ 933969 h 1238855"/>
              <a:gd name="connsiteX16" fmla="*/ 158955 w 962355"/>
              <a:gd name="connsiteY16" fmla="*/ 936458 h 1238855"/>
              <a:gd name="connsiteX17" fmla="*/ 163946 w 962355"/>
              <a:gd name="connsiteY17" fmla="*/ 931480 h 1238855"/>
              <a:gd name="connsiteX18" fmla="*/ 167690 w 962355"/>
              <a:gd name="connsiteY18" fmla="*/ 927747 h 1238855"/>
              <a:gd name="connsiteX19" fmla="*/ 165194 w 962355"/>
              <a:gd name="connsiteY19" fmla="*/ 916547 h 1238855"/>
              <a:gd name="connsiteX20" fmla="*/ 152716 w 962355"/>
              <a:gd name="connsiteY20" fmla="*/ 907836 h 1238855"/>
              <a:gd name="connsiteX21" fmla="*/ 168938 w 962355"/>
              <a:gd name="connsiteY21" fmla="*/ 841881 h 1238855"/>
              <a:gd name="connsiteX22" fmla="*/ 153964 w 962355"/>
              <a:gd name="connsiteY22" fmla="*/ 844370 h 1238855"/>
              <a:gd name="connsiteX23" fmla="*/ 147725 w 962355"/>
              <a:gd name="connsiteY23" fmla="*/ 853081 h 1238855"/>
              <a:gd name="connsiteX24" fmla="*/ 146477 w 962355"/>
              <a:gd name="connsiteY24" fmla="*/ 860548 h 1238855"/>
              <a:gd name="connsiteX25" fmla="*/ 151468 w 962355"/>
              <a:gd name="connsiteY25" fmla="*/ 869259 h 1238855"/>
              <a:gd name="connsiteX26" fmla="*/ 162699 w 962355"/>
              <a:gd name="connsiteY26" fmla="*/ 876725 h 1238855"/>
              <a:gd name="connsiteX27" fmla="*/ 182663 w 962355"/>
              <a:gd name="connsiteY27" fmla="*/ 890414 h 1238855"/>
              <a:gd name="connsiteX28" fmla="*/ 195142 w 962355"/>
              <a:gd name="connsiteY28" fmla="*/ 897880 h 1238855"/>
              <a:gd name="connsiteX29" fmla="*/ 206372 w 962355"/>
              <a:gd name="connsiteY29" fmla="*/ 901614 h 1238855"/>
              <a:gd name="connsiteX30" fmla="*/ 217602 w 962355"/>
              <a:gd name="connsiteY30" fmla="*/ 895392 h 1238855"/>
              <a:gd name="connsiteX31" fmla="*/ 220098 w 962355"/>
              <a:gd name="connsiteY31" fmla="*/ 882947 h 1238855"/>
              <a:gd name="connsiteX32" fmla="*/ 212611 w 962355"/>
              <a:gd name="connsiteY32" fmla="*/ 871747 h 1238855"/>
              <a:gd name="connsiteX33" fmla="*/ 206372 w 962355"/>
              <a:gd name="connsiteY33" fmla="*/ 789615 h 1238855"/>
              <a:gd name="connsiteX34" fmla="*/ 190150 w 962355"/>
              <a:gd name="connsiteY34" fmla="*/ 793348 h 1238855"/>
              <a:gd name="connsiteX35" fmla="*/ 183911 w 962355"/>
              <a:gd name="connsiteY35" fmla="*/ 800815 h 1238855"/>
              <a:gd name="connsiteX36" fmla="*/ 182663 w 962355"/>
              <a:gd name="connsiteY36" fmla="*/ 809526 h 1238855"/>
              <a:gd name="connsiteX37" fmla="*/ 186407 w 962355"/>
              <a:gd name="connsiteY37" fmla="*/ 816993 h 1238855"/>
              <a:gd name="connsiteX38" fmla="*/ 231328 w 962355"/>
              <a:gd name="connsiteY38" fmla="*/ 845615 h 1238855"/>
              <a:gd name="connsiteX39" fmla="*/ 242558 w 962355"/>
              <a:gd name="connsiteY39" fmla="*/ 849348 h 1238855"/>
              <a:gd name="connsiteX40" fmla="*/ 253788 w 962355"/>
              <a:gd name="connsiteY40" fmla="*/ 841881 h 1238855"/>
              <a:gd name="connsiteX41" fmla="*/ 256284 w 962355"/>
              <a:gd name="connsiteY41" fmla="*/ 830681 h 1238855"/>
              <a:gd name="connsiteX42" fmla="*/ 248797 w 962355"/>
              <a:gd name="connsiteY42" fmla="*/ 819481 h 1238855"/>
              <a:gd name="connsiteX43" fmla="*/ 322418 w 962355"/>
              <a:gd name="connsiteY43" fmla="*/ 774682 h 1238855"/>
              <a:gd name="connsiteX44" fmla="*/ 314931 w 962355"/>
              <a:gd name="connsiteY44" fmla="*/ 808282 h 1238855"/>
              <a:gd name="connsiteX45" fmla="*/ 286231 w 962355"/>
              <a:gd name="connsiteY45" fmla="*/ 826948 h 1238855"/>
              <a:gd name="connsiteX46" fmla="*/ 278744 w 962355"/>
              <a:gd name="connsiteY46" fmla="*/ 859303 h 1238855"/>
              <a:gd name="connsiteX47" fmla="*/ 251293 w 962355"/>
              <a:gd name="connsiteY47" fmla="*/ 879214 h 1238855"/>
              <a:gd name="connsiteX48" fmla="*/ 242558 w 962355"/>
              <a:gd name="connsiteY48" fmla="*/ 911569 h 1238855"/>
              <a:gd name="connsiteX49" fmla="*/ 211363 w 962355"/>
              <a:gd name="connsiteY49" fmla="*/ 931480 h 1238855"/>
              <a:gd name="connsiteX50" fmla="*/ 203876 w 962355"/>
              <a:gd name="connsiteY50" fmla="*/ 932725 h 1238855"/>
              <a:gd name="connsiteX51" fmla="*/ 202628 w 962355"/>
              <a:gd name="connsiteY51" fmla="*/ 932725 h 1238855"/>
              <a:gd name="connsiteX52" fmla="*/ 147725 w 962355"/>
              <a:gd name="connsiteY52" fmla="*/ 1042235 h 1238855"/>
              <a:gd name="connsiteX53" fmla="*/ 277497 w 962355"/>
              <a:gd name="connsiteY53" fmla="*/ 1089523 h 1238855"/>
              <a:gd name="connsiteX54" fmla="*/ 333648 w 962355"/>
              <a:gd name="connsiteY54" fmla="*/ 872992 h 1238855"/>
              <a:gd name="connsiteX55" fmla="*/ 332400 w 962355"/>
              <a:gd name="connsiteY55" fmla="*/ 869259 h 1238855"/>
              <a:gd name="connsiteX56" fmla="*/ 316178 w 962355"/>
              <a:gd name="connsiteY56" fmla="*/ 833170 h 1238855"/>
              <a:gd name="connsiteX57" fmla="*/ 331152 w 962355"/>
              <a:gd name="connsiteY57" fmla="*/ 797082 h 1238855"/>
              <a:gd name="connsiteX58" fmla="*/ 333648 w 962355"/>
              <a:gd name="connsiteY58" fmla="*/ 794593 h 1238855"/>
              <a:gd name="connsiteX59" fmla="*/ 351117 w 962355"/>
              <a:gd name="connsiteY59" fmla="*/ 782149 h 1238855"/>
              <a:gd name="connsiteX60" fmla="*/ 322418 w 962355"/>
              <a:gd name="connsiteY60" fmla="*/ 774682 h 1238855"/>
              <a:gd name="connsiteX61" fmla="*/ 241310 w 962355"/>
              <a:gd name="connsiteY61" fmla="*/ 737349 h 1238855"/>
              <a:gd name="connsiteX62" fmla="*/ 226337 w 962355"/>
              <a:gd name="connsiteY62" fmla="*/ 739838 h 1238855"/>
              <a:gd name="connsiteX63" fmla="*/ 220098 w 962355"/>
              <a:gd name="connsiteY63" fmla="*/ 748549 h 1238855"/>
              <a:gd name="connsiteX64" fmla="*/ 218850 w 962355"/>
              <a:gd name="connsiteY64" fmla="*/ 757260 h 1238855"/>
              <a:gd name="connsiteX65" fmla="*/ 223841 w 962355"/>
              <a:gd name="connsiteY65" fmla="*/ 763482 h 1238855"/>
              <a:gd name="connsiteX66" fmla="*/ 267514 w 962355"/>
              <a:gd name="connsiteY66" fmla="*/ 794593 h 1238855"/>
              <a:gd name="connsiteX67" fmla="*/ 289975 w 962355"/>
              <a:gd name="connsiteY67" fmla="*/ 789615 h 1238855"/>
              <a:gd name="connsiteX68" fmla="*/ 292470 w 962355"/>
              <a:gd name="connsiteY68" fmla="*/ 777171 h 1238855"/>
              <a:gd name="connsiteX69" fmla="*/ 284983 w 962355"/>
              <a:gd name="connsiteY69" fmla="*/ 767215 h 1238855"/>
              <a:gd name="connsiteX70" fmla="*/ 647416 w 962355"/>
              <a:gd name="connsiteY70" fmla="*/ 403399 h 1238855"/>
              <a:gd name="connsiteX71" fmla="*/ 654919 w 962355"/>
              <a:gd name="connsiteY71" fmla="*/ 423311 h 1238855"/>
              <a:gd name="connsiteX72" fmla="*/ 554868 w 962355"/>
              <a:gd name="connsiteY72" fmla="*/ 618701 h 1238855"/>
              <a:gd name="connsiteX73" fmla="*/ 399787 w 962355"/>
              <a:gd name="connsiteY73" fmla="*/ 717019 h 1238855"/>
              <a:gd name="connsiteX74" fmla="*/ 394785 w 962355"/>
              <a:gd name="connsiteY74" fmla="*/ 717019 h 1238855"/>
              <a:gd name="connsiteX75" fmla="*/ 379777 w 962355"/>
              <a:gd name="connsiteY75" fmla="*/ 700840 h 1238855"/>
              <a:gd name="connsiteX76" fmla="*/ 394785 w 962355"/>
              <a:gd name="connsiteY76" fmla="*/ 687150 h 1238855"/>
              <a:gd name="connsiteX77" fmla="*/ 527353 w 962355"/>
              <a:gd name="connsiteY77" fmla="*/ 605012 h 1238855"/>
              <a:gd name="connsiteX78" fmla="*/ 626155 w 962355"/>
              <a:gd name="connsiteY78" fmla="*/ 409621 h 1238855"/>
              <a:gd name="connsiteX79" fmla="*/ 647416 w 962355"/>
              <a:gd name="connsiteY79" fmla="*/ 403399 h 1238855"/>
              <a:gd name="connsiteX80" fmla="*/ 864900 w 962355"/>
              <a:gd name="connsiteY80" fmla="*/ 300553 h 1238855"/>
              <a:gd name="connsiteX81" fmla="*/ 776618 w 962355"/>
              <a:gd name="connsiteY81" fmla="*/ 322953 h 1238855"/>
              <a:gd name="connsiteX82" fmla="*/ 620643 w 962355"/>
              <a:gd name="connsiteY82" fmla="*/ 650239 h 1238855"/>
              <a:gd name="connsiteX83" fmla="*/ 614404 w 962355"/>
              <a:gd name="connsiteY83" fmla="*/ 663928 h 1238855"/>
              <a:gd name="connsiteX84" fmla="*/ 688024 w 962355"/>
              <a:gd name="connsiteY84" fmla="*/ 658950 h 1238855"/>
              <a:gd name="connsiteX85" fmla="*/ 930098 w 962355"/>
              <a:gd name="connsiteY85" fmla="*/ 331664 h 1238855"/>
              <a:gd name="connsiteX86" fmla="*/ 913876 w 962355"/>
              <a:gd name="connsiteY86" fmla="*/ 304287 h 1238855"/>
              <a:gd name="connsiteX87" fmla="*/ 864900 w 962355"/>
              <a:gd name="connsiteY87" fmla="*/ 300553 h 1238855"/>
              <a:gd name="connsiteX88" fmla="*/ 289975 w 962355"/>
              <a:gd name="connsiteY88" fmla="*/ 146244 h 1238855"/>
              <a:gd name="connsiteX89" fmla="*/ 200133 w 962355"/>
              <a:gd name="connsiteY89" fmla="*/ 493441 h 1238855"/>
              <a:gd name="connsiteX90" fmla="*/ 329904 w 962355"/>
              <a:gd name="connsiteY90" fmla="*/ 744816 h 1238855"/>
              <a:gd name="connsiteX91" fmla="*/ 593191 w 962355"/>
              <a:gd name="connsiteY91" fmla="*/ 636550 h 1238855"/>
              <a:gd name="connsiteX92" fmla="*/ 746671 w 962355"/>
              <a:gd name="connsiteY92" fmla="*/ 312998 h 1238855"/>
              <a:gd name="connsiteX93" fmla="*/ 336143 w 962355"/>
              <a:gd name="connsiteY93" fmla="*/ 64111 h 1238855"/>
              <a:gd name="connsiteX94" fmla="*/ 321170 w 962355"/>
              <a:gd name="connsiteY94" fmla="*/ 67845 h 1238855"/>
              <a:gd name="connsiteX95" fmla="*/ 304948 w 962355"/>
              <a:gd name="connsiteY95" fmla="*/ 89000 h 1238855"/>
              <a:gd name="connsiteX96" fmla="*/ 298709 w 962355"/>
              <a:gd name="connsiteY96" fmla="*/ 116377 h 1238855"/>
              <a:gd name="connsiteX97" fmla="*/ 760397 w 962355"/>
              <a:gd name="connsiteY97" fmla="*/ 284376 h 1238855"/>
              <a:gd name="connsiteX98" fmla="*/ 772875 w 962355"/>
              <a:gd name="connsiteY98" fmla="*/ 258243 h 1238855"/>
              <a:gd name="connsiteX99" fmla="*/ 774122 w 962355"/>
              <a:gd name="connsiteY99" fmla="*/ 232110 h 1238855"/>
              <a:gd name="connsiteX100" fmla="*/ 755405 w 962355"/>
              <a:gd name="connsiteY100" fmla="*/ 214688 h 1238855"/>
              <a:gd name="connsiteX101" fmla="*/ 347374 w 962355"/>
              <a:gd name="connsiteY101" fmla="*/ 65356 h 1238855"/>
              <a:gd name="connsiteX102" fmla="*/ 336143 w 962355"/>
              <a:gd name="connsiteY102" fmla="*/ 64111 h 1238855"/>
              <a:gd name="connsiteX103" fmla="*/ 153184 w 962355"/>
              <a:gd name="connsiteY103" fmla="*/ 31445 h 1238855"/>
              <a:gd name="connsiteX104" fmla="*/ 140238 w 962355"/>
              <a:gd name="connsiteY104" fmla="*/ 45445 h 1238855"/>
              <a:gd name="connsiteX105" fmla="*/ 114034 w 962355"/>
              <a:gd name="connsiteY105" fmla="*/ 451130 h 1238855"/>
              <a:gd name="connsiteX106" fmla="*/ 166442 w 962355"/>
              <a:gd name="connsiteY106" fmla="*/ 500907 h 1238855"/>
              <a:gd name="connsiteX107" fmla="*/ 168938 w 962355"/>
              <a:gd name="connsiteY107" fmla="*/ 485974 h 1238855"/>
              <a:gd name="connsiteX108" fmla="*/ 261275 w 962355"/>
              <a:gd name="connsiteY108" fmla="*/ 132555 h 1238855"/>
              <a:gd name="connsiteX109" fmla="*/ 168938 w 962355"/>
              <a:gd name="connsiteY109" fmla="*/ 34245 h 1238855"/>
              <a:gd name="connsiteX110" fmla="*/ 153184 w 962355"/>
              <a:gd name="connsiteY110" fmla="*/ 31445 h 1238855"/>
              <a:gd name="connsiteX111" fmla="*/ 143046 w 962355"/>
              <a:gd name="connsiteY111" fmla="*/ 1890 h 1238855"/>
              <a:gd name="connsiteX112" fmla="*/ 182663 w 962355"/>
              <a:gd name="connsiteY112" fmla="*/ 6867 h 1238855"/>
              <a:gd name="connsiteX113" fmla="*/ 273753 w 962355"/>
              <a:gd name="connsiteY113" fmla="*/ 87756 h 1238855"/>
              <a:gd name="connsiteX114" fmla="*/ 275001 w 962355"/>
              <a:gd name="connsiteY114" fmla="*/ 81533 h 1238855"/>
              <a:gd name="connsiteX115" fmla="*/ 306196 w 962355"/>
              <a:gd name="connsiteY115" fmla="*/ 40467 h 1238855"/>
              <a:gd name="connsiteX116" fmla="*/ 357356 w 962355"/>
              <a:gd name="connsiteY116" fmla="*/ 36734 h 1238855"/>
              <a:gd name="connsiteX117" fmla="*/ 765388 w 962355"/>
              <a:gd name="connsiteY117" fmla="*/ 186066 h 1238855"/>
              <a:gd name="connsiteX118" fmla="*/ 804070 w 962355"/>
              <a:gd name="connsiteY118" fmla="*/ 220910 h 1238855"/>
              <a:gd name="connsiteX119" fmla="*/ 800326 w 962355"/>
              <a:gd name="connsiteY119" fmla="*/ 271931 h 1238855"/>
              <a:gd name="connsiteX120" fmla="*/ 797831 w 962355"/>
              <a:gd name="connsiteY120" fmla="*/ 279398 h 1238855"/>
              <a:gd name="connsiteX121" fmla="*/ 921363 w 962355"/>
              <a:gd name="connsiteY121" fmla="*/ 274420 h 1238855"/>
              <a:gd name="connsiteX122" fmla="*/ 961293 w 962355"/>
              <a:gd name="connsiteY122" fmla="*/ 337886 h 1238855"/>
              <a:gd name="connsiteX123" fmla="*/ 690520 w 962355"/>
              <a:gd name="connsiteY123" fmla="*/ 690061 h 1238855"/>
              <a:gd name="connsiteX124" fmla="*/ 596934 w 962355"/>
              <a:gd name="connsiteY124" fmla="*/ 696283 h 1238855"/>
              <a:gd name="connsiteX125" fmla="*/ 595686 w 962355"/>
              <a:gd name="connsiteY125" fmla="*/ 696283 h 1238855"/>
              <a:gd name="connsiteX126" fmla="*/ 593191 w 962355"/>
              <a:gd name="connsiteY126" fmla="*/ 696283 h 1238855"/>
              <a:gd name="connsiteX127" fmla="*/ 403525 w 962355"/>
              <a:gd name="connsiteY127" fmla="*/ 788371 h 1238855"/>
              <a:gd name="connsiteX128" fmla="*/ 399781 w 962355"/>
              <a:gd name="connsiteY128" fmla="*/ 788371 h 1238855"/>
              <a:gd name="connsiteX129" fmla="*/ 406020 w 962355"/>
              <a:gd name="connsiteY129" fmla="*/ 793348 h 1238855"/>
              <a:gd name="connsiteX130" fmla="*/ 470906 w 962355"/>
              <a:gd name="connsiteY130" fmla="*/ 855570 h 1238855"/>
              <a:gd name="connsiteX131" fmla="*/ 489623 w 962355"/>
              <a:gd name="connsiteY131" fmla="*/ 902858 h 1238855"/>
              <a:gd name="connsiteX132" fmla="*/ 913876 w 962355"/>
              <a:gd name="connsiteY132" fmla="*/ 1195299 h 1238855"/>
              <a:gd name="connsiteX133" fmla="*/ 917620 w 962355"/>
              <a:gd name="connsiteY133" fmla="*/ 1216455 h 1238855"/>
              <a:gd name="connsiteX134" fmla="*/ 905142 w 962355"/>
              <a:gd name="connsiteY134" fmla="*/ 1222677 h 1238855"/>
              <a:gd name="connsiteX135" fmla="*/ 895159 w 962355"/>
              <a:gd name="connsiteY135" fmla="*/ 1218944 h 1238855"/>
              <a:gd name="connsiteX136" fmla="*/ 479641 w 962355"/>
              <a:gd name="connsiteY136" fmla="*/ 933969 h 1238855"/>
              <a:gd name="connsiteX137" fmla="*/ 475897 w 962355"/>
              <a:gd name="connsiteY137" fmla="*/ 941435 h 1238855"/>
              <a:gd name="connsiteX138" fmla="*/ 453437 w 962355"/>
              <a:gd name="connsiteY138" fmla="*/ 945169 h 1238855"/>
              <a:gd name="connsiteX139" fmla="*/ 449693 w 962355"/>
              <a:gd name="connsiteY139" fmla="*/ 924013 h 1238855"/>
              <a:gd name="connsiteX140" fmla="*/ 449693 w 962355"/>
              <a:gd name="connsiteY140" fmla="*/ 877970 h 1238855"/>
              <a:gd name="connsiteX141" fmla="*/ 384808 w 962355"/>
              <a:gd name="connsiteY141" fmla="*/ 816993 h 1238855"/>
              <a:gd name="connsiteX142" fmla="*/ 371082 w 962355"/>
              <a:gd name="connsiteY142" fmla="*/ 810770 h 1238855"/>
              <a:gd name="connsiteX143" fmla="*/ 356108 w 962355"/>
              <a:gd name="connsiteY143" fmla="*/ 816993 h 1238855"/>
              <a:gd name="connsiteX144" fmla="*/ 353613 w 962355"/>
              <a:gd name="connsiteY144" fmla="*/ 818237 h 1238855"/>
              <a:gd name="connsiteX145" fmla="*/ 347374 w 962355"/>
              <a:gd name="connsiteY145" fmla="*/ 833170 h 1238855"/>
              <a:gd name="connsiteX146" fmla="*/ 353613 w 962355"/>
              <a:gd name="connsiteY146" fmla="*/ 846859 h 1238855"/>
              <a:gd name="connsiteX147" fmla="*/ 377321 w 962355"/>
              <a:gd name="connsiteY147" fmla="*/ 870503 h 1238855"/>
              <a:gd name="connsiteX148" fmla="*/ 382312 w 962355"/>
              <a:gd name="connsiteY148" fmla="*/ 910325 h 1238855"/>
              <a:gd name="connsiteX149" fmla="*/ 392294 w 962355"/>
              <a:gd name="connsiteY149" fmla="*/ 980013 h 1238855"/>
              <a:gd name="connsiteX150" fmla="*/ 393542 w 962355"/>
              <a:gd name="connsiteY150" fmla="*/ 1002413 h 1238855"/>
              <a:gd name="connsiteX151" fmla="*/ 382312 w 962355"/>
              <a:gd name="connsiteY151" fmla="*/ 1007390 h 1238855"/>
              <a:gd name="connsiteX152" fmla="*/ 371082 w 962355"/>
              <a:gd name="connsiteY152" fmla="*/ 1002413 h 1238855"/>
              <a:gd name="connsiteX153" fmla="*/ 346126 w 962355"/>
              <a:gd name="connsiteY153" fmla="*/ 955124 h 1238855"/>
              <a:gd name="connsiteX154" fmla="*/ 319922 w 962355"/>
              <a:gd name="connsiteY154" fmla="*/ 1049701 h 1238855"/>
              <a:gd name="connsiteX155" fmla="*/ 328656 w 962355"/>
              <a:gd name="connsiteY155" fmla="*/ 1054679 h 1238855"/>
              <a:gd name="connsiteX156" fmla="*/ 354860 w 962355"/>
              <a:gd name="connsiteY156" fmla="*/ 1050945 h 1238855"/>
              <a:gd name="connsiteX157" fmla="*/ 377321 w 962355"/>
              <a:gd name="connsiteY157" fmla="*/ 1047212 h 1238855"/>
              <a:gd name="connsiteX158" fmla="*/ 383560 w 962355"/>
              <a:gd name="connsiteY158" fmla="*/ 1053434 h 1238855"/>
              <a:gd name="connsiteX159" fmla="*/ 389799 w 962355"/>
              <a:gd name="connsiteY159" fmla="*/ 1057168 h 1238855"/>
              <a:gd name="connsiteX160" fmla="*/ 520818 w 962355"/>
              <a:gd name="connsiteY160" fmla="*/ 1196544 h 1238855"/>
              <a:gd name="connsiteX161" fmla="*/ 519570 w 962355"/>
              <a:gd name="connsiteY161" fmla="*/ 1217699 h 1238855"/>
              <a:gd name="connsiteX162" fmla="*/ 508340 w 962355"/>
              <a:gd name="connsiteY162" fmla="*/ 1222677 h 1238855"/>
              <a:gd name="connsiteX163" fmla="*/ 497110 w 962355"/>
              <a:gd name="connsiteY163" fmla="*/ 1217699 h 1238855"/>
              <a:gd name="connsiteX164" fmla="*/ 368586 w 962355"/>
              <a:gd name="connsiteY164" fmla="*/ 1080812 h 1238855"/>
              <a:gd name="connsiteX165" fmla="*/ 339887 w 962355"/>
              <a:gd name="connsiteY165" fmla="*/ 1090767 h 1238855"/>
              <a:gd name="connsiteX166" fmla="*/ 312435 w 962355"/>
              <a:gd name="connsiteY166" fmla="*/ 1082056 h 1238855"/>
              <a:gd name="connsiteX167" fmla="*/ 307444 w 962355"/>
              <a:gd name="connsiteY167" fmla="*/ 1100723 h 1238855"/>
              <a:gd name="connsiteX168" fmla="*/ 357356 w 962355"/>
              <a:gd name="connsiteY168" fmla="*/ 1118145 h 1238855"/>
              <a:gd name="connsiteX169" fmla="*/ 378569 w 962355"/>
              <a:gd name="connsiteY169" fmla="*/ 1135567 h 1238855"/>
              <a:gd name="connsiteX170" fmla="*/ 381064 w 962355"/>
              <a:gd name="connsiteY170" fmla="*/ 1161700 h 1238855"/>
              <a:gd name="connsiteX171" fmla="*/ 361099 w 962355"/>
              <a:gd name="connsiteY171" fmla="*/ 1218944 h 1238855"/>
              <a:gd name="connsiteX172" fmla="*/ 341135 w 962355"/>
              <a:gd name="connsiteY172" fmla="*/ 1237610 h 1238855"/>
              <a:gd name="connsiteX173" fmla="*/ 328656 w 962355"/>
              <a:gd name="connsiteY173" fmla="*/ 1238855 h 1238855"/>
              <a:gd name="connsiteX174" fmla="*/ 314931 w 962355"/>
              <a:gd name="connsiteY174" fmla="*/ 1237610 h 1238855"/>
              <a:gd name="connsiteX175" fmla="*/ 25440 w 962355"/>
              <a:gd name="connsiteY175" fmla="*/ 1131833 h 1238855"/>
              <a:gd name="connsiteX176" fmla="*/ 1732 w 962355"/>
              <a:gd name="connsiteY176" fmla="*/ 1088278 h 1238855"/>
              <a:gd name="connsiteX177" fmla="*/ 22945 w 962355"/>
              <a:gd name="connsiteY177" fmla="*/ 1032279 h 1238855"/>
              <a:gd name="connsiteX178" fmla="*/ 42909 w 962355"/>
              <a:gd name="connsiteY178" fmla="*/ 1013613 h 1238855"/>
              <a:gd name="connsiteX179" fmla="*/ 69113 w 962355"/>
              <a:gd name="connsiteY179" fmla="*/ 1013613 h 1238855"/>
              <a:gd name="connsiteX180" fmla="*/ 119025 w 962355"/>
              <a:gd name="connsiteY180" fmla="*/ 1032279 h 1238855"/>
              <a:gd name="connsiteX181" fmla="*/ 151468 w 962355"/>
              <a:gd name="connsiteY181" fmla="*/ 966324 h 1238855"/>
              <a:gd name="connsiteX182" fmla="*/ 133999 w 962355"/>
              <a:gd name="connsiteY182" fmla="*/ 958858 h 1238855"/>
              <a:gd name="connsiteX183" fmla="*/ 99061 w 962355"/>
              <a:gd name="connsiteY183" fmla="*/ 935213 h 1238855"/>
              <a:gd name="connsiteX184" fmla="*/ 84087 w 962355"/>
              <a:gd name="connsiteY184" fmla="*/ 911569 h 1238855"/>
              <a:gd name="connsiteX185" fmla="*/ 89078 w 962355"/>
              <a:gd name="connsiteY185" fmla="*/ 882947 h 1238855"/>
              <a:gd name="connsiteX186" fmla="*/ 95317 w 962355"/>
              <a:gd name="connsiteY186" fmla="*/ 875481 h 1238855"/>
              <a:gd name="connsiteX187" fmla="*/ 115282 w 962355"/>
              <a:gd name="connsiteY187" fmla="*/ 860548 h 1238855"/>
              <a:gd name="connsiteX188" fmla="*/ 122769 w 962355"/>
              <a:gd name="connsiteY188" fmla="*/ 835659 h 1238855"/>
              <a:gd name="connsiteX189" fmla="*/ 127760 w 962355"/>
              <a:gd name="connsiteY189" fmla="*/ 826948 h 1238855"/>
              <a:gd name="connsiteX190" fmla="*/ 151468 w 962355"/>
              <a:gd name="connsiteY190" fmla="*/ 810770 h 1238855"/>
              <a:gd name="connsiteX191" fmla="*/ 158955 w 962355"/>
              <a:gd name="connsiteY191" fmla="*/ 783393 h 1238855"/>
              <a:gd name="connsiteX192" fmla="*/ 165194 w 962355"/>
              <a:gd name="connsiteY192" fmla="*/ 774682 h 1238855"/>
              <a:gd name="connsiteX193" fmla="*/ 187655 w 962355"/>
              <a:gd name="connsiteY193" fmla="*/ 758504 h 1238855"/>
              <a:gd name="connsiteX194" fmla="*/ 195142 w 962355"/>
              <a:gd name="connsiteY194" fmla="*/ 731127 h 1238855"/>
              <a:gd name="connsiteX195" fmla="*/ 200133 w 962355"/>
              <a:gd name="connsiteY195" fmla="*/ 722416 h 1238855"/>
              <a:gd name="connsiteX196" fmla="*/ 221345 w 962355"/>
              <a:gd name="connsiteY196" fmla="*/ 706238 h 1238855"/>
              <a:gd name="connsiteX197" fmla="*/ 161451 w 962355"/>
              <a:gd name="connsiteY197" fmla="*/ 538240 h 1238855"/>
              <a:gd name="connsiteX198" fmla="*/ 92822 w 962355"/>
              <a:gd name="connsiteY198" fmla="*/ 473530 h 1238855"/>
              <a:gd name="connsiteX199" fmla="*/ 112786 w 962355"/>
              <a:gd name="connsiteY199" fmla="*/ 30512 h 1238855"/>
              <a:gd name="connsiteX200" fmla="*/ 143046 w 962355"/>
              <a:gd name="connsiteY200" fmla="*/ 1890 h 1238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962355" h="1238855">
                <a:moveTo>
                  <a:pt x="54140" y="1042235"/>
                </a:moveTo>
                <a:cubicBezTo>
                  <a:pt x="52892" y="1042235"/>
                  <a:pt x="52892" y="1042235"/>
                  <a:pt x="51644" y="1043479"/>
                </a:cubicBezTo>
                <a:lnTo>
                  <a:pt x="31679" y="1099478"/>
                </a:lnTo>
                <a:cubicBezTo>
                  <a:pt x="31679" y="1099478"/>
                  <a:pt x="32927" y="1101967"/>
                  <a:pt x="36670" y="1103212"/>
                </a:cubicBezTo>
                <a:lnTo>
                  <a:pt x="326161" y="1208988"/>
                </a:lnTo>
                <a:cubicBezTo>
                  <a:pt x="328656" y="1208988"/>
                  <a:pt x="331152" y="1208988"/>
                  <a:pt x="332400" y="1208988"/>
                </a:cubicBezTo>
                <a:lnTo>
                  <a:pt x="352365" y="1151744"/>
                </a:lnTo>
                <a:cubicBezTo>
                  <a:pt x="351117" y="1151744"/>
                  <a:pt x="351117" y="1149255"/>
                  <a:pt x="347374" y="1146767"/>
                </a:cubicBezTo>
                <a:lnTo>
                  <a:pt x="57883" y="1042235"/>
                </a:lnTo>
                <a:cubicBezTo>
                  <a:pt x="56635" y="1042235"/>
                  <a:pt x="55387" y="1042235"/>
                  <a:pt x="54140" y="1042235"/>
                </a:cubicBezTo>
                <a:close/>
                <a:moveTo>
                  <a:pt x="130256" y="891658"/>
                </a:moveTo>
                <a:cubicBezTo>
                  <a:pt x="126512" y="889169"/>
                  <a:pt x="122769" y="890414"/>
                  <a:pt x="120273" y="892903"/>
                </a:cubicBezTo>
                <a:lnTo>
                  <a:pt x="115282" y="900369"/>
                </a:lnTo>
                <a:cubicBezTo>
                  <a:pt x="114034" y="902858"/>
                  <a:pt x="114034" y="904103"/>
                  <a:pt x="114034" y="905347"/>
                </a:cubicBezTo>
                <a:cubicBezTo>
                  <a:pt x="114034" y="906591"/>
                  <a:pt x="115282" y="909080"/>
                  <a:pt x="116530" y="910325"/>
                </a:cubicBezTo>
                <a:lnTo>
                  <a:pt x="152716" y="933969"/>
                </a:lnTo>
                <a:cubicBezTo>
                  <a:pt x="153964" y="935213"/>
                  <a:pt x="156460" y="936458"/>
                  <a:pt x="158955" y="936458"/>
                </a:cubicBezTo>
                <a:cubicBezTo>
                  <a:pt x="160203" y="935213"/>
                  <a:pt x="162699" y="933969"/>
                  <a:pt x="163946" y="931480"/>
                </a:cubicBezTo>
                <a:lnTo>
                  <a:pt x="167690" y="927747"/>
                </a:lnTo>
                <a:cubicBezTo>
                  <a:pt x="168938" y="924013"/>
                  <a:pt x="168938" y="917791"/>
                  <a:pt x="165194" y="916547"/>
                </a:cubicBezTo>
                <a:lnTo>
                  <a:pt x="152716" y="907836"/>
                </a:lnTo>
                <a:close/>
                <a:moveTo>
                  <a:pt x="168938" y="841881"/>
                </a:moveTo>
                <a:cubicBezTo>
                  <a:pt x="165194" y="838148"/>
                  <a:pt x="157707" y="839392"/>
                  <a:pt x="153964" y="844370"/>
                </a:cubicBezTo>
                <a:lnTo>
                  <a:pt x="147725" y="853081"/>
                </a:lnTo>
                <a:cubicBezTo>
                  <a:pt x="146477" y="855570"/>
                  <a:pt x="145229" y="859303"/>
                  <a:pt x="146477" y="860548"/>
                </a:cubicBezTo>
                <a:cubicBezTo>
                  <a:pt x="147725" y="864281"/>
                  <a:pt x="148973" y="866770"/>
                  <a:pt x="151468" y="869259"/>
                </a:cubicBezTo>
                <a:lnTo>
                  <a:pt x="162699" y="876725"/>
                </a:lnTo>
                <a:lnTo>
                  <a:pt x="182663" y="890414"/>
                </a:lnTo>
                <a:lnTo>
                  <a:pt x="195142" y="897880"/>
                </a:lnTo>
                <a:cubicBezTo>
                  <a:pt x="197637" y="900369"/>
                  <a:pt x="202628" y="902858"/>
                  <a:pt x="206372" y="901614"/>
                </a:cubicBezTo>
                <a:cubicBezTo>
                  <a:pt x="211363" y="900369"/>
                  <a:pt x="215106" y="897880"/>
                  <a:pt x="217602" y="895392"/>
                </a:cubicBezTo>
                <a:cubicBezTo>
                  <a:pt x="220098" y="890414"/>
                  <a:pt x="220098" y="886681"/>
                  <a:pt x="220098" y="882947"/>
                </a:cubicBezTo>
                <a:cubicBezTo>
                  <a:pt x="218850" y="877970"/>
                  <a:pt x="216354" y="874236"/>
                  <a:pt x="212611" y="871747"/>
                </a:cubicBezTo>
                <a:close/>
                <a:moveTo>
                  <a:pt x="206372" y="789615"/>
                </a:moveTo>
                <a:cubicBezTo>
                  <a:pt x="200133" y="785882"/>
                  <a:pt x="193894" y="787126"/>
                  <a:pt x="190150" y="793348"/>
                </a:cubicBezTo>
                <a:lnTo>
                  <a:pt x="183911" y="800815"/>
                </a:lnTo>
                <a:cubicBezTo>
                  <a:pt x="182663" y="803304"/>
                  <a:pt x="182663" y="807037"/>
                  <a:pt x="182663" y="809526"/>
                </a:cubicBezTo>
                <a:cubicBezTo>
                  <a:pt x="182663" y="812015"/>
                  <a:pt x="183911" y="814504"/>
                  <a:pt x="186407" y="816993"/>
                </a:cubicBezTo>
                <a:lnTo>
                  <a:pt x="231328" y="845615"/>
                </a:lnTo>
                <a:cubicBezTo>
                  <a:pt x="233823" y="849348"/>
                  <a:pt x="238815" y="849348"/>
                  <a:pt x="242558" y="849348"/>
                </a:cubicBezTo>
                <a:cubicBezTo>
                  <a:pt x="247549" y="848103"/>
                  <a:pt x="251293" y="845615"/>
                  <a:pt x="253788" y="841881"/>
                </a:cubicBezTo>
                <a:cubicBezTo>
                  <a:pt x="255036" y="838148"/>
                  <a:pt x="256284" y="834415"/>
                  <a:pt x="256284" y="830681"/>
                </a:cubicBezTo>
                <a:cubicBezTo>
                  <a:pt x="255036" y="825704"/>
                  <a:pt x="252540" y="821970"/>
                  <a:pt x="248797" y="819481"/>
                </a:cubicBezTo>
                <a:close/>
                <a:moveTo>
                  <a:pt x="322418" y="774682"/>
                </a:moveTo>
                <a:cubicBezTo>
                  <a:pt x="324913" y="787126"/>
                  <a:pt x="322418" y="798326"/>
                  <a:pt x="314931" y="808282"/>
                </a:cubicBezTo>
                <a:cubicBezTo>
                  <a:pt x="308692" y="818237"/>
                  <a:pt x="298709" y="824459"/>
                  <a:pt x="286231" y="826948"/>
                </a:cubicBezTo>
                <a:cubicBezTo>
                  <a:pt x="288727" y="838148"/>
                  <a:pt x="286231" y="849348"/>
                  <a:pt x="278744" y="859303"/>
                </a:cubicBezTo>
                <a:cubicBezTo>
                  <a:pt x="272505" y="869259"/>
                  <a:pt x="262523" y="876725"/>
                  <a:pt x="251293" y="879214"/>
                </a:cubicBezTo>
                <a:cubicBezTo>
                  <a:pt x="252540" y="890414"/>
                  <a:pt x="248797" y="902858"/>
                  <a:pt x="242558" y="911569"/>
                </a:cubicBezTo>
                <a:cubicBezTo>
                  <a:pt x="235071" y="922769"/>
                  <a:pt x="225089" y="930236"/>
                  <a:pt x="211363" y="931480"/>
                </a:cubicBezTo>
                <a:cubicBezTo>
                  <a:pt x="210115" y="931480"/>
                  <a:pt x="206372" y="932725"/>
                  <a:pt x="203876" y="932725"/>
                </a:cubicBezTo>
                <a:cubicBezTo>
                  <a:pt x="203876" y="932725"/>
                  <a:pt x="203876" y="932725"/>
                  <a:pt x="202628" y="932725"/>
                </a:cubicBezTo>
                <a:lnTo>
                  <a:pt x="147725" y="1042235"/>
                </a:lnTo>
                <a:lnTo>
                  <a:pt x="277497" y="1089523"/>
                </a:lnTo>
                <a:lnTo>
                  <a:pt x="333648" y="872992"/>
                </a:lnTo>
                <a:lnTo>
                  <a:pt x="332400" y="869259"/>
                </a:lnTo>
                <a:cubicBezTo>
                  <a:pt x="322418" y="860548"/>
                  <a:pt x="316178" y="846859"/>
                  <a:pt x="316178" y="833170"/>
                </a:cubicBezTo>
                <a:cubicBezTo>
                  <a:pt x="316178" y="819481"/>
                  <a:pt x="321170" y="807037"/>
                  <a:pt x="331152" y="797082"/>
                </a:cubicBezTo>
                <a:lnTo>
                  <a:pt x="333648" y="794593"/>
                </a:lnTo>
                <a:cubicBezTo>
                  <a:pt x="338639" y="788371"/>
                  <a:pt x="344878" y="784637"/>
                  <a:pt x="351117" y="782149"/>
                </a:cubicBezTo>
                <a:cubicBezTo>
                  <a:pt x="341135" y="780904"/>
                  <a:pt x="332400" y="778415"/>
                  <a:pt x="322418" y="774682"/>
                </a:cubicBezTo>
                <a:close/>
                <a:moveTo>
                  <a:pt x="241310" y="737349"/>
                </a:moveTo>
                <a:cubicBezTo>
                  <a:pt x="236319" y="733616"/>
                  <a:pt x="230080" y="734860"/>
                  <a:pt x="226337" y="739838"/>
                </a:cubicBezTo>
                <a:lnTo>
                  <a:pt x="220098" y="748549"/>
                </a:lnTo>
                <a:cubicBezTo>
                  <a:pt x="218850" y="751038"/>
                  <a:pt x="217602" y="753527"/>
                  <a:pt x="218850" y="757260"/>
                </a:cubicBezTo>
                <a:cubicBezTo>
                  <a:pt x="220098" y="759749"/>
                  <a:pt x="221345" y="762238"/>
                  <a:pt x="223841" y="763482"/>
                </a:cubicBezTo>
                <a:lnTo>
                  <a:pt x="267514" y="794593"/>
                </a:lnTo>
                <a:cubicBezTo>
                  <a:pt x="275001" y="798326"/>
                  <a:pt x="284983" y="797082"/>
                  <a:pt x="289975" y="789615"/>
                </a:cubicBezTo>
                <a:cubicBezTo>
                  <a:pt x="292470" y="787126"/>
                  <a:pt x="292470" y="782149"/>
                  <a:pt x="292470" y="777171"/>
                </a:cubicBezTo>
                <a:cubicBezTo>
                  <a:pt x="291222" y="773438"/>
                  <a:pt x="288727" y="769704"/>
                  <a:pt x="284983" y="767215"/>
                </a:cubicBezTo>
                <a:close/>
                <a:moveTo>
                  <a:pt x="647416" y="403399"/>
                </a:moveTo>
                <a:cubicBezTo>
                  <a:pt x="654919" y="407132"/>
                  <a:pt x="658671" y="415844"/>
                  <a:pt x="654919" y="423311"/>
                </a:cubicBezTo>
                <a:lnTo>
                  <a:pt x="554868" y="618701"/>
                </a:lnTo>
                <a:cubicBezTo>
                  <a:pt x="527353" y="679683"/>
                  <a:pt x="466072" y="717019"/>
                  <a:pt x="399787" y="717019"/>
                </a:cubicBezTo>
                <a:cubicBezTo>
                  <a:pt x="397286" y="717019"/>
                  <a:pt x="396035" y="717019"/>
                  <a:pt x="394785" y="717019"/>
                </a:cubicBezTo>
                <a:cubicBezTo>
                  <a:pt x="386030" y="717019"/>
                  <a:pt x="379777" y="710796"/>
                  <a:pt x="379777" y="700840"/>
                </a:cubicBezTo>
                <a:cubicBezTo>
                  <a:pt x="379777" y="693373"/>
                  <a:pt x="387281" y="685906"/>
                  <a:pt x="394785" y="687150"/>
                </a:cubicBezTo>
                <a:cubicBezTo>
                  <a:pt x="451064" y="688395"/>
                  <a:pt x="502340" y="656037"/>
                  <a:pt x="527353" y="605012"/>
                </a:cubicBezTo>
                <a:lnTo>
                  <a:pt x="626155" y="409621"/>
                </a:lnTo>
                <a:cubicBezTo>
                  <a:pt x="631157" y="402154"/>
                  <a:pt x="639912" y="399665"/>
                  <a:pt x="647416" y="403399"/>
                </a:cubicBezTo>
                <a:close/>
                <a:moveTo>
                  <a:pt x="864900" y="300553"/>
                </a:moveTo>
                <a:cubicBezTo>
                  <a:pt x="837136" y="300864"/>
                  <a:pt x="802822" y="305531"/>
                  <a:pt x="776618" y="322953"/>
                </a:cubicBezTo>
                <a:lnTo>
                  <a:pt x="620643" y="650239"/>
                </a:lnTo>
                <a:cubicBezTo>
                  <a:pt x="619395" y="653972"/>
                  <a:pt x="616899" y="658950"/>
                  <a:pt x="614404" y="663928"/>
                </a:cubicBezTo>
                <a:lnTo>
                  <a:pt x="688024" y="658950"/>
                </a:lnTo>
                <a:cubicBezTo>
                  <a:pt x="858973" y="641528"/>
                  <a:pt x="928850" y="334153"/>
                  <a:pt x="930098" y="331664"/>
                </a:cubicBezTo>
                <a:cubicBezTo>
                  <a:pt x="933841" y="312998"/>
                  <a:pt x="928850" y="309264"/>
                  <a:pt x="913876" y="304287"/>
                </a:cubicBezTo>
                <a:cubicBezTo>
                  <a:pt x="913876" y="304287"/>
                  <a:pt x="892663" y="300242"/>
                  <a:pt x="864900" y="300553"/>
                </a:cubicBezTo>
                <a:close/>
                <a:moveTo>
                  <a:pt x="289975" y="146244"/>
                </a:moveTo>
                <a:lnTo>
                  <a:pt x="200133" y="493441"/>
                </a:lnTo>
                <a:cubicBezTo>
                  <a:pt x="170185" y="599217"/>
                  <a:pt x="227584" y="707483"/>
                  <a:pt x="329904" y="744816"/>
                </a:cubicBezTo>
                <a:cubicBezTo>
                  <a:pt x="433472" y="782149"/>
                  <a:pt x="547022" y="736105"/>
                  <a:pt x="593191" y="636550"/>
                </a:cubicBezTo>
                <a:lnTo>
                  <a:pt x="746671" y="312998"/>
                </a:lnTo>
                <a:close/>
                <a:moveTo>
                  <a:pt x="336143" y="64111"/>
                </a:moveTo>
                <a:cubicBezTo>
                  <a:pt x="331152" y="64111"/>
                  <a:pt x="326161" y="65356"/>
                  <a:pt x="321170" y="67845"/>
                </a:cubicBezTo>
                <a:cubicBezTo>
                  <a:pt x="312435" y="71578"/>
                  <a:pt x="307444" y="80289"/>
                  <a:pt x="304948" y="89000"/>
                </a:cubicBezTo>
                <a:lnTo>
                  <a:pt x="298709" y="116377"/>
                </a:lnTo>
                <a:lnTo>
                  <a:pt x="760397" y="284376"/>
                </a:lnTo>
                <a:lnTo>
                  <a:pt x="772875" y="258243"/>
                </a:lnTo>
                <a:cubicBezTo>
                  <a:pt x="777866" y="250776"/>
                  <a:pt x="777866" y="240821"/>
                  <a:pt x="774122" y="232110"/>
                </a:cubicBezTo>
                <a:cubicBezTo>
                  <a:pt x="770379" y="224643"/>
                  <a:pt x="764140" y="217176"/>
                  <a:pt x="755405" y="214688"/>
                </a:cubicBezTo>
                <a:lnTo>
                  <a:pt x="347374" y="65356"/>
                </a:lnTo>
                <a:cubicBezTo>
                  <a:pt x="343630" y="65356"/>
                  <a:pt x="339887" y="64111"/>
                  <a:pt x="336143" y="64111"/>
                </a:cubicBezTo>
                <a:close/>
                <a:moveTo>
                  <a:pt x="153184" y="31445"/>
                </a:moveTo>
                <a:cubicBezTo>
                  <a:pt x="148973" y="33001"/>
                  <a:pt x="145230" y="37356"/>
                  <a:pt x="140238" y="45445"/>
                </a:cubicBezTo>
                <a:cubicBezTo>
                  <a:pt x="138990" y="47934"/>
                  <a:pt x="-5755" y="329175"/>
                  <a:pt x="114034" y="451130"/>
                </a:cubicBezTo>
                <a:lnTo>
                  <a:pt x="166442" y="500907"/>
                </a:lnTo>
                <a:cubicBezTo>
                  <a:pt x="167690" y="494685"/>
                  <a:pt x="168938" y="490952"/>
                  <a:pt x="168938" y="485974"/>
                </a:cubicBezTo>
                <a:lnTo>
                  <a:pt x="261275" y="132555"/>
                </a:lnTo>
                <a:cubicBezTo>
                  <a:pt x="241310" y="74067"/>
                  <a:pt x="170185" y="34245"/>
                  <a:pt x="168938" y="34245"/>
                </a:cubicBezTo>
                <a:cubicBezTo>
                  <a:pt x="162075" y="31134"/>
                  <a:pt x="157396" y="29889"/>
                  <a:pt x="153184" y="31445"/>
                </a:cubicBezTo>
                <a:close/>
                <a:moveTo>
                  <a:pt x="143046" y="1890"/>
                </a:moveTo>
                <a:cubicBezTo>
                  <a:pt x="154588" y="-1844"/>
                  <a:pt x="167690" y="23"/>
                  <a:pt x="182663" y="6867"/>
                </a:cubicBezTo>
                <a:cubicBezTo>
                  <a:pt x="186407" y="9356"/>
                  <a:pt x="241310" y="37978"/>
                  <a:pt x="273753" y="87756"/>
                </a:cubicBezTo>
                <a:lnTo>
                  <a:pt x="275001" y="81533"/>
                </a:lnTo>
                <a:cubicBezTo>
                  <a:pt x="278744" y="64111"/>
                  <a:pt x="289975" y="49178"/>
                  <a:pt x="306196" y="40467"/>
                </a:cubicBezTo>
                <a:cubicBezTo>
                  <a:pt x="322418" y="31756"/>
                  <a:pt x="341135" y="30512"/>
                  <a:pt x="357356" y="36734"/>
                </a:cubicBezTo>
                <a:lnTo>
                  <a:pt x="765388" y="186066"/>
                </a:lnTo>
                <a:cubicBezTo>
                  <a:pt x="782857" y="191043"/>
                  <a:pt x="796583" y="204732"/>
                  <a:pt x="804070" y="220910"/>
                </a:cubicBezTo>
                <a:cubicBezTo>
                  <a:pt x="809061" y="238332"/>
                  <a:pt x="809061" y="255754"/>
                  <a:pt x="800326" y="271931"/>
                </a:cubicBezTo>
                <a:lnTo>
                  <a:pt x="797831" y="279398"/>
                </a:lnTo>
                <a:cubicBezTo>
                  <a:pt x="855230" y="261976"/>
                  <a:pt x="917620" y="273176"/>
                  <a:pt x="921363" y="274420"/>
                </a:cubicBezTo>
                <a:cubicBezTo>
                  <a:pt x="953806" y="283131"/>
                  <a:pt x="966284" y="303042"/>
                  <a:pt x="961293" y="337886"/>
                </a:cubicBezTo>
                <a:cubicBezTo>
                  <a:pt x="957550" y="351575"/>
                  <a:pt x="883929" y="671394"/>
                  <a:pt x="690520" y="690061"/>
                </a:cubicBezTo>
                <a:lnTo>
                  <a:pt x="596934" y="696283"/>
                </a:lnTo>
                <a:lnTo>
                  <a:pt x="595686" y="696283"/>
                </a:lnTo>
                <a:lnTo>
                  <a:pt x="593191" y="696283"/>
                </a:lnTo>
                <a:cubicBezTo>
                  <a:pt x="547022" y="754771"/>
                  <a:pt x="477145" y="788371"/>
                  <a:pt x="403525" y="788371"/>
                </a:cubicBezTo>
                <a:cubicBezTo>
                  <a:pt x="403525" y="788371"/>
                  <a:pt x="402277" y="788371"/>
                  <a:pt x="399781" y="788371"/>
                </a:cubicBezTo>
                <a:cubicBezTo>
                  <a:pt x="403525" y="790860"/>
                  <a:pt x="404773" y="792104"/>
                  <a:pt x="406020" y="793348"/>
                </a:cubicBezTo>
                <a:lnTo>
                  <a:pt x="470906" y="855570"/>
                </a:lnTo>
                <a:cubicBezTo>
                  <a:pt x="483384" y="865525"/>
                  <a:pt x="489623" y="882947"/>
                  <a:pt x="489623" y="902858"/>
                </a:cubicBezTo>
                <a:lnTo>
                  <a:pt x="913876" y="1195299"/>
                </a:lnTo>
                <a:cubicBezTo>
                  <a:pt x="921363" y="1199033"/>
                  <a:pt x="922611" y="1208988"/>
                  <a:pt x="917620" y="1216455"/>
                </a:cubicBezTo>
                <a:cubicBezTo>
                  <a:pt x="915124" y="1220188"/>
                  <a:pt x="908885" y="1222677"/>
                  <a:pt x="905142" y="1222677"/>
                </a:cubicBezTo>
                <a:cubicBezTo>
                  <a:pt x="901398" y="1222677"/>
                  <a:pt x="898903" y="1222677"/>
                  <a:pt x="895159" y="1218944"/>
                </a:cubicBezTo>
                <a:lnTo>
                  <a:pt x="479641" y="933969"/>
                </a:lnTo>
                <a:cubicBezTo>
                  <a:pt x="478393" y="936458"/>
                  <a:pt x="477145" y="938947"/>
                  <a:pt x="475897" y="941435"/>
                </a:cubicBezTo>
                <a:cubicBezTo>
                  <a:pt x="469658" y="948902"/>
                  <a:pt x="460924" y="950147"/>
                  <a:pt x="453437" y="945169"/>
                </a:cubicBezTo>
                <a:cubicBezTo>
                  <a:pt x="445950" y="940191"/>
                  <a:pt x="444702" y="930236"/>
                  <a:pt x="449693" y="924013"/>
                </a:cubicBezTo>
                <a:cubicBezTo>
                  <a:pt x="464667" y="902858"/>
                  <a:pt x="455932" y="882947"/>
                  <a:pt x="449693" y="877970"/>
                </a:cubicBezTo>
                <a:lnTo>
                  <a:pt x="384808" y="816993"/>
                </a:lnTo>
                <a:cubicBezTo>
                  <a:pt x="381064" y="812015"/>
                  <a:pt x="376073" y="810770"/>
                  <a:pt x="371082" y="810770"/>
                </a:cubicBezTo>
                <a:cubicBezTo>
                  <a:pt x="364843" y="810770"/>
                  <a:pt x="359852" y="812015"/>
                  <a:pt x="356108" y="816993"/>
                </a:cubicBezTo>
                <a:lnTo>
                  <a:pt x="353613" y="818237"/>
                </a:lnTo>
                <a:cubicBezTo>
                  <a:pt x="348621" y="821970"/>
                  <a:pt x="347374" y="828193"/>
                  <a:pt x="347374" y="833170"/>
                </a:cubicBezTo>
                <a:cubicBezTo>
                  <a:pt x="347374" y="838148"/>
                  <a:pt x="348621" y="844370"/>
                  <a:pt x="353613" y="846859"/>
                </a:cubicBezTo>
                <a:lnTo>
                  <a:pt x="377321" y="870503"/>
                </a:lnTo>
                <a:cubicBezTo>
                  <a:pt x="387303" y="880458"/>
                  <a:pt x="389799" y="897880"/>
                  <a:pt x="382312" y="910325"/>
                </a:cubicBezTo>
                <a:cubicBezTo>
                  <a:pt x="368586" y="933969"/>
                  <a:pt x="373577" y="962591"/>
                  <a:pt x="392294" y="980013"/>
                </a:cubicBezTo>
                <a:cubicBezTo>
                  <a:pt x="398534" y="986235"/>
                  <a:pt x="399781" y="996191"/>
                  <a:pt x="393542" y="1002413"/>
                </a:cubicBezTo>
                <a:cubicBezTo>
                  <a:pt x="391047" y="1004901"/>
                  <a:pt x="386055" y="1007390"/>
                  <a:pt x="382312" y="1007390"/>
                </a:cubicBezTo>
                <a:cubicBezTo>
                  <a:pt x="378569" y="1007390"/>
                  <a:pt x="374825" y="1006146"/>
                  <a:pt x="371082" y="1002413"/>
                </a:cubicBezTo>
                <a:cubicBezTo>
                  <a:pt x="357356" y="989968"/>
                  <a:pt x="348621" y="972546"/>
                  <a:pt x="346126" y="955124"/>
                </a:cubicBezTo>
                <a:lnTo>
                  <a:pt x="319922" y="1049701"/>
                </a:lnTo>
                <a:lnTo>
                  <a:pt x="328656" y="1054679"/>
                </a:lnTo>
                <a:cubicBezTo>
                  <a:pt x="337391" y="1060901"/>
                  <a:pt x="348621" y="1059657"/>
                  <a:pt x="354860" y="1050945"/>
                </a:cubicBezTo>
                <a:cubicBezTo>
                  <a:pt x="361099" y="1043479"/>
                  <a:pt x="371082" y="1040990"/>
                  <a:pt x="377321" y="1047212"/>
                </a:cubicBezTo>
                <a:cubicBezTo>
                  <a:pt x="379816" y="1048457"/>
                  <a:pt x="382312" y="1052190"/>
                  <a:pt x="383560" y="1053434"/>
                </a:cubicBezTo>
                <a:cubicBezTo>
                  <a:pt x="384808" y="1054679"/>
                  <a:pt x="387303" y="1055923"/>
                  <a:pt x="389799" y="1057168"/>
                </a:cubicBezTo>
                <a:lnTo>
                  <a:pt x="520818" y="1196544"/>
                </a:lnTo>
                <a:cubicBezTo>
                  <a:pt x="527057" y="1202766"/>
                  <a:pt x="525810" y="1212721"/>
                  <a:pt x="519570" y="1217699"/>
                </a:cubicBezTo>
                <a:cubicBezTo>
                  <a:pt x="517075" y="1221433"/>
                  <a:pt x="512084" y="1222677"/>
                  <a:pt x="508340" y="1222677"/>
                </a:cubicBezTo>
                <a:cubicBezTo>
                  <a:pt x="504597" y="1222677"/>
                  <a:pt x="500853" y="1221433"/>
                  <a:pt x="497110" y="1217699"/>
                </a:cubicBezTo>
                <a:lnTo>
                  <a:pt x="368586" y="1080812"/>
                </a:lnTo>
                <a:cubicBezTo>
                  <a:pt x="359852" y="1087034"/>
                  <a:pt x="348621" y="1090767"/>
                  <a:pt x="339887" y="1090767"/>
                </a:cubicBezTo>
                <a:cubicBezTo>
                  <a:pt x="329904" y="1090767"/>
                  <a:pt x="319922" y="1087034"/>
                  <a:pt x="312435" y="1082056"/>
                </a:cubicBezTo>
                <a:lnTo>
                  <a:pt x="307444" y="1100723"/>
                </a:lnTo>
                <a:lnTo>
                  <a:pt x="357356" y="1118145"/>
                </a:lnTo>
                <a:cubicBezTo>
                  <a:pt x="367338" y="1121878"/>
                  <a:pt x="373577" y="1128100"/>
                  <a:pt x="378569" y="1135567"/>
                </a:cubicBezTo>
                <a:cubicBezTo>
                  <a:pt x="383560" y="1144278"/>
                  <a:pt x="384808" y="1152989"/>
                  <a:pt x="381064" y="1161700"/>
                </a:cubicBezTo>
                <a:lnTo>
                  <a:pt x="361099" y="1218944"/>
                </a:lnTo>
                <a:cubicBezTo>
                  <a:pt x="357356" y="1227655"/>
                  <a:pt x="349869" y="1233877"/>
                  <a:pt x="341135" y="1237610"/>
                </a:cubicBezTo>
                <a:cubicBezTo>
                  <a:pt x="337391" y="1238855"/>
                  <a:pt x="332400" y="1238855"/>
                  <a:pt x="328656" y="1238855"/>
                </a:cubicBezTo>
                <a:cubicBezTo>
                  <a:pt x="324913" y="1238855"/>
                  <a:pt x="319922" y="1238855"/>
                  <a:pt x="314931" y="1237610"/>
                </a:cubicBezTo>
                <a:lnTo>
                  <a:pt x="25440" y="1131833"/>
                </a:lnTo>
                <a:cubicBezTo>
                  <a:pt x="6723" y="1125611"/>
                  <a:pt x="-4507" y="1105700"/>
                  <a:pt x="1732" y="1088278"/>
                </a:cubicBezTo>
                <a:lnTo>
                  <a:pt x="22945" y="1032279"/>
                </a:lnTo>
                <a:cubicBezTo>
                  <a:pt x="25440" y="1023568"/>
                  <a:pt x="32927" y="1016101"/>
                  <a:pt x="42909" y="1013613"/>
                </a:cubicBezTo>
                <a:cubicBezTo>
                  <a:pt x="51644" y="1009879"/>
                  <a:pt x="60379" y="1009879"/>
                  <a:pt x="69113" y="1013613"/>
                </a:cubicBezTo>
                <a:lnTo>
                  <a:pt x="119025" y="1032279"/>
                </a:lnTo>
                <a:lnTo>
                  <a:pt x="151468" y="966324"/>
                </a:lnTo>
                <a:cubicBezTo>
                  <a:pt x="145229" y="965080"/>
                  <a:pt x="138990" y="962591"/>
                  <a:pt x="133999" y="958858"/>
                </a:cubicBezTo>
                <a:lnTo>
                  <a:pt x="99061" y="935213"/>
                </a:lnTo>
                <a:cubicBezTo>
                  <a:pt x="90326" y="930236"/>
                  <a:pt x="85335" y="921525"/>
                  <a:pt x="84087" y="911569"/>
                </a:cubicBezTo>
                <a:cubicBezTo>
                  <a:pt x="81591" y="901614"/>
                  <a:pt x="84087" y="891658"/>
                  <a:pt x="89078" y="882947"/>
                </a:cubicBezTo>
                <a:lnTo>
                  <a:pt x="95317" y="875481"/>
                </a:lnTo>
                <a:cubicBezTo>
                  <a:pt x="100308" y="868014"/>
                  <a:pt x="107795" y="863037"/>
                  <a:pt x="115282" y="860548"/>
                </a:cubicBezTo>
                <a:cubicBezTo>
                  <a:pt x="115282" y="851837"/>
                  <a:pt x="117778" y="843126"/>
                  <a:pt x="122769" y="835659"/>
                </a:cubicBezTo>
                <a:lnTo>
                  <a:pt x="127760" y="826948"/>
                </a:lnTo>
                <a:cubicBezTo>
                  <a:pt x="133999" y="818237"/>
                  <a:pt x="142734" y="813259"/>
                  <a:pt x="151468" y="810770"/>
                </a:cubicBezTo>
                <a:cubicBezTo>
                  <a:pt x="151468" y="800815"/>
                  <a:pt x="152716" y="790860"/>
                  <a:pt x="158955" y="783393"/>
                </a:cubicBezTo>
                <a:lnTo>
                  <a:pt x="165194" y="774682"/>
                </a:lnTo>
                <a:cubicBezTo>
                  <a:pt x="170185" y="767215"/>
                  <a:pt x="178920" y="760993"/>
                  <a:pt x="187655" y="758504"/>
                </a:cubicBezTo>
                <a:cubicBezTo>
                  <a:pt x="186407" y="748549"/>
                  <a:pt x="188902" y="739838"/>
                  <a:pt x="195142" y="731127"/>
                </a:cubicBezTo>
                <a:lnTo>
                  <a:pt x="200133" y="722416"/>
                </a:lnTo>
                <a:cubicBezTo>
                  <a:pt x="206372" y="714949"/>
                  <a:pt x="213859" y="709972"/>
                  <a:pt x="221345" y="706238"/>
                </a:cubicBezTo>
                <a:cubicBezTo>
                  <a:pt x="181416" y="661439"/>
                  <a:pt x="158955" y="600462"/>
                  <a:pt x="161451" y="538240"/>
                </a:cubicBezTo>
                <a:lnTo>
                  <a:pt x="92822" y="473530"/>
                </a:lnTo>
                <a:cubicBezTo>
                  <a:pt x="-43189" y="334153"/>
                  <a:pt x="105300" y="42956"/>
                  <a:pt x="112786" y="30512"/>
                </a:cubicBezTo>
                <a:cubicBezTo>
                  <a:pt x="121521" y="14956"/>
                  <a:pt x="131504" y="5623"/>
                  <a:pt x="143046" y="18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43" name="Freeform 242">
            <a:extLst>
              <a:ext uri="{FF2B5EF4-FFF2-40B4-BE49-F238E27FC236}">
                <a16:creationId xmlns:a16="http://schemas.microsoft.com/office/drawing/2014/main" id="{CC5EDCED-0A0C-144E-AAE3-CB1924667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65461" y="4391627"/>
            <a:ext cx="1042434" cy="1124829"/>
          </a:xfrm>
          <a:custGeom>
            <a:avLst/>
            <a:gdLst>
              <a:gd name="connsiteX0" fmla="*/ 574707 w 1042434"/>
              <a:gd name="connsiteY0" fmla="*/ 765232 h 1124829"/>
              <a:gd name="connsiteX1" fmla="*/ 522461 w 1042434"/>
              <a:gd name="connsiteY1" fmla="*/ 770209 h 1124829"/>
              <a:gd name="connsiteX2" fmla="*/ 475191 w 1042434"/>
              <a:gd name="connsiteY2" fmla="*/ 766476 h 1124829"/>
              <a:gd name="connsiteX3" fmla="*/ 437872 w 1042434"/>
              <a:gd name="connsiteY3" fmla="*/ 1093722 h 1124829"/>
              <a:gd name="connsiteX4" fmla="*/ 605806 w 1042434"/>
              <a:gd name="connsiteY4" fmla="*/ 1093722 h 1124829"/>
              <a:gd name="connsiteX5" fmla="*/ 519712 w 1042434"/>
              <a:gd name="connsiteY5" fmla="*/ 229124 h 1124829"/>
              <a:gd name="connsiteX6" fmla="*/ 482501 w 1042434"/>
              <a:gd name="connsiteY6" fmla="*/ 301912 h 1124829"/>
              <a:gd name="connsiteX7" fmla="*/ 458935 w 1042434"/>
              <a:gd name="connsiteY7" fmla="*/ 319482 h 1124829"/>
              <a:gd name="connsiteX8" fmla="*/ 379552 w 1042434"/>
              <a:gd name="connsiteY8" fmla="*/ 332031 h 1124829"/>
              <a:gd name="connsiteX9" fmla="*/ 436608 w 1042434"/>
              <a:gd name="connsiteY9" fmla="*/ 389760 h 1124829"/>
              <a:gd name="connsiteX10" fmla="*/ 446531 w 1042434"/>
              <a:gd name="connsiteY10" fmla="*/ 417369 h 1124829"/>
              <a:gd name="connsiteX11" fmla="*/ 432887 w 1042434"/>
              <a:gd name="connsiteY11" fmla="*/ 497686 h 1124829"/>
              <a:gd name="connsiteX12" fmla="*/ 504828 w 1042434"/>
              <a:gd name="connsiteY12" fmla="*/ 460037 h 1124829"/>
              <a:gd name="connsiteX13" fmla="*/ 519712 w 1042434"/>
              <a:gd name="connsiteY13" fmla="*/ 456273 h 1124829"/>
              <a:gd name="connsiteX14" fmla="*/ 533356 w 1042434"/>
              <a:gd name="connsiteY14" fmla="*/ 460037 h 1124829"/>
              <a:gd name="connsiteX15" fmla="*/ 605297 w 1042434"/>
              <a:gd name="connsiteY15" fmla="*/ 497686 h 1124829"/>
              <a:gd name="connsiteX16" fmla="*/ 591653 w 1042434"/>
              <a:gd name="connsiteY16" fmla="*/ 417369 h 1124829"/>
              <a:gd name="connsiteX17" fmla="*/ 600335 w 1042434"/>
              <a:gd name="connsiteY17" fmla="*/ 389760 h 1124829"/>
              <a:gd name="connsiteX18" fmla="*/ 657392 w 1042434"/>
              <a:gd name="connsiteY18" fmla="*/ 332031 h 1124829"/>
              <a:gd name="connsiteX19" fmla="*/ 578009 w 1042434"/>
              <a:gd name="connsiteY19" fmla="*/ 319482 h 1124829"/>
              <a:gd name="connsiteX20" fmla="*/ 554442 w 1042434"/>
              <a:gd name="connsiteY20" fmla="*/ 301912 h 1124829"/>
              <a:gd name="connsiteX21" fmla="*/ 519712 w 1042434"/>
              <a:gd name="connsiteY21" fmla="*/ 197750 h 1124829"/>
              <a:gd name="connsiteX22" fmla="*/ 545760 w 1042434"/>
              <a:gd name="connsiteY22" fmla="*/ 215320 h 1124829"/>
              <a:gd name="connsiteX23" fmla="*/ 582970 w 1042434"/>
              <a:gd name="connsiteY23" fmla="*/ 288108 h 1124829"/>
              <a:gd name="connsiteX24" fmla="*/ 662353 w 1042434"/>
              <a:gd name="connsiteY24" fmla="*/ 300657 h 1124829"/>
              <a:gd name="connsiteX25" fmla="*/ 687161 w 1042434"/>
              <a:gd name="connsiteY25" fmla="*/ 321992 h 1124829"/>
              <a:gd name="connsiteX26" fmla="*/ 679718 w 1042434"/>
              <a:gd name="connsiteY26" fmla="*/ 353366 h 1124829"/>
              <a:gd name="connsiteX27" fmla="*/ 621422 w 1042434"/>
              <a:gd name="connsiteY27" fmla="*/ 411094 h 1124829"/>
              <a:gd name="connsiteX28" fmla="*/ 635065 w 1042434"/>
              <a:gd name="connsiteY28" fmla="*/ 491411 h 1124829"/>
              <a:gd name="connsiteX29" fmla="*/ 622662 w 1042434"/>
              <a:gd name="connsiteY29" fmla="*/ 522786 h 1124829"/>
              <a:gd name="connsiteX30" fmla="*/ 605297 w 1042434"/>
              <a:gd name="connsiteY30" fmla="*/ 529060 h 1124829"/>
              <a:gd name="connsiteX31" fmla="*/ 590413 w 1042434"/>
              <a:gd name="connsiteY31" fmla="*/ 525295 h 1124829"/>
              <a:gd name="connsiteX32" fmla="*/ 519712 w 1042434"/>
              <a:gd name="connsiteY32" fmla="*/ 487647 h 1124829"/>
              <a:gd name="connsiteX33" fmla="*/ 446531 w 1042434"/>
              <a:gd name="connsiteY33" fmla="*/ 525295 h 1124829"/>
              <a:gd name="connsiteX34" fmla="*/ 414282 w 1042434"/>
              <a:gd name="connsiteY34" fmla="*/ 522786 h 1124829"/>
              <a:gd name="connsiteX35" fmla="*/ 401878 w 1042434"/>
              <a:gd name="connsiteY35" fmla="*/ 491411 h 1124829"/>
              <a:gd name="connsiteX36" fmla="*/ 415522 w 1042434"/>
              <a:gd name="connsiteY36" fmla="*/ 411094 h 1124829"/>
              <a:gd name="connsiteX37" fmla="*/ 357225 w 1042434"/>
              <a:gd name="connsiteY37" fmla="*/ 353366 h 1124829"/>
              <a:gd name="connsiteX38" fmla="*/ 349783 w 1042434"/>
              <a:gd name="connsiteY38" fmla="*/ 321992 h 1124829"/>
              <a:gd name="connsiteX39" fmla="*/ 374590 w 1042434"/>
              <a:gd name="connsiteY39" fmla="*/ 300657 h 1124829"/>
              <a:gd name="connsiteX40" fmla="*/ 455214 w 1042434"/>
              <a:gd name="connsiteY40" fmla="*/ 288108 h 1124829"/>
              <a:gd name="connsiteX41" fmla="*/ 491184 w 1042434"/>
              <a:gd name="connsiteY41" fmla="*/ 215320 h 1124829"/>
              <a:gd name="connsiteX42" fmla="*/ 519712 w 1042434"/>
              <a:gd name="connsiteY42" fmla="*/ 197750 h 1124829"/>
              <a:gd name="connsiteX43" fmla="*/ 864549 w 1042434"/>
              <a:gd name="connsiteY43" fmla="*/ 153046 h 1124829"/>
              <a:gd name="connsiteX44" fmla="*/ 823498 w 1042434"/>
              <a:gd name="connsiteY44" fmla="*/ 493979 h 1124829"/>
              <a:gd name="connsiteX45" fmla="*/ 818522 w 1042434"/>
              <a:gd name="connsiteY45" fmla="*/ 520109 h 1124829"/>
              <a:gd name="connsiteX46" fmla="*/ 909331 w 1042434"/>
              <a:gd name="connsiteY46" fmla="*/ 480292 h 1124829"/>
              <a:gd name="connsiteX47" fmla="*/ 1011335 w 1042434"/>
              <a:gd name="connsiteY47" fmla="*/ 296139 h 1124829"/>
              <a:gd name="connsiteX48" fmla="*/ 1011335 w 1042434"/>
              <a:gd name="connsiteY48" fmla="*/ 179176 h 1124829"/>
              <a:gd name="connsiteX49" fmla="*/ 993920 w 1042434"/>
              <a:gd name="connsiteY49" fmla="*/ 153046 h 1124829"/>
              <a:gd name="connsiteX50" fmla="*/ 48514 w 1042434"/>
              <a:gd name="connsiteY50" fmla="*/ 153046 h 1124829"/>
              <a:gd name="connsiteX51" fmla="*/ 31099 w 1042434"/>
              <a:gd name="connsiteY51" fmla="*/ 179176 h 1124829"/>
              <a:gd name="connsiteX52" fmla="*/ 31099 w 1042434"/>
              <a:gd name="connsiteY52" fmla="*/ 296139 h 1124829"/>
              <a:gd name="connsiteX53" fmla="*/ 133103 w 1042434"/>
              <a:gd name="connsiteY53" fmla="*/ 480292 h 1124829"/>
              <a:gd name="connsiteX54" fmla="*/ 223912 w 1042434"/>
              <a:gd name="connsiteY54" fmla="*/ 520109 h 1124829"/>
              <a:gd name="connsiteX55" fmla="*/ 220180 w 1042434"/>
              <a:gd name="connsiteY55" fmla="*/ 492735 h 1124829"/>
              <a:gd name="connsiteX56" fmla="*/ 179129 w 1042434"/>
              <a:gd name="connsiteY56" fmla="*/ 153046 h 1124829"/>
              <a:gd name="connsiteX57" fmla="*/ 204009 w 1042434"/>
              <a:gd name="connsiteY57" fmla="*/ 113229 h 1124829"/>
              <a:gd name="connsiteX58" fmla="*/ 251279 w 1042434"/>
              <a:gd name="connsiteY58" fmla="*/ 490246 h 1124829"/>
              <a:gd name="connsiteX59" fmla="*/ 522461 w 1042434"/>
              <a:gd name="connsiteY59" fmla="*/ 739102 h 1124829"/>
              <a:gd name="connsiteX60" fmla="*/ 791155 w 1042434"/>
              <a:gd name="connsiteY60" fmla="*/ 491491 h 1124829"/>
              <a:gd name="connsiteX61" fmla="*/ 838425 w 1042434"/>
              <a:gd name="connsiteY61" fmla="*/ 113229 h 1124829"/>
              <a:gd name="connsiteX62" fmla="*/ 245059 w 1042434"/>
              <a:gd name="connsiteY62" fmla="*/ 31107 h 1124829"/>
              <a:gd name="connsiteX63" fmla="*/ 211472 w 1042434"/>
              <a:gd name="connsiteY63" fmla="*/ 46038 h 1124829"/>
              <a:gd name="connsiteX64" fmla="*/ 200277 w 1042434"/>
              <a:gd name="connsiteY64" fmla="*/ 80878 h 1124829"/>
              <a:gd name="connsiteX65" fmla="*/ 842157 w 1042434"/>
              <a:gd name="connsiteY65" fmla="*/ 80878 h 1124829"/>
              <a:gd name="connsiteX66" fmla="*/ 830962 w 1042434"/>
              <a:gd name="connsiteY66" fmla="*/ 46038 h 1124829"/>
              <a:gd name="connsiteX67" fmla="*/ 797375 w 1042434"/>
              <a:gd name="connsiteY67" fmla="*/ 31107 h 1124829"/>
              <a:gd name="connsiteX68" fmla="*/ 245059 w 1042434"/>
              <a:gd name="connsiteY68" fmla="*/ 0 h 1124829"/>
              <a:gd name="connsiteX69" fmla="*/ 797375 w 1042434"/>
              <a:gd name="connsiteY69" fmla="*/ 0 h 1124829"/>
              <a:gd name="connsiteX70" fmla="*/ 854597 w 1042434"/>
              <a:gd name="connsiteY70" fmla="*/ 26130 h 1124829"/>
              <a:gd name="connsiteX71" fmla="*/ 872012 w 1042434"/>
              <a:gd name="connsiteY71" fmla="*/ 84611 h 1124829"/>
              <a:gd name="connsiteX72" fmla="*/ 868280 w 1042434"/>
              <a:gd name="connsiteY72" fmla="*/ 121939 h 1124829"/>
              <a:gd name="connsiteX73" fmla="*/ 993920 w 1042434"/>
              <a:gd name="connsiteY73" fmla="*/ 121939 h 1124829"/>
              <a:gd name="connsiteX74" fmla="*/ 1042434 w 1042434"/>
              <a:gd name="connsiteY74" fmla="*/ 179176 h 1124829"/>
              <a:gd name="connsiteX75" fmla="*/ 1042434 w 1042434"/>
              <a:gd name="connsiteY75" fmla="*/ 296139 h 1124829"/>
              <a:gd name="connsiteX76" fmla="*/ 923014 w 1042434"/>
              <a:gd name="connsiteY76" fmla="*/ 508911 h 1124829"/>
              <a:gd name="connsiteX77" fmla="*/ 813546 w 1042434"/>
              <a:gd name="connsiteY77" fmla="*/ 556193 h 1124829"/>
              <a:gd name="connsiteX78" fmla="*/ 811059 w 1042434"/>
              <a:gd name="connsiteY78" fmla="*/ 557437 h 1124829"/>
              <a:gd name="connsiteX79" fmla="*/ 604562 w 1042434"/>
              <a:gd name="connsiteY79" fmla="*/ 759011 h 1124829"/>
              <a:gd name="connsiteX80" fmla="*/ 636905 w 1042434"/>
              <a:gd name="connsiteY80" fmla="*/ 1093722 h 1124829"/>
              <a:gd name="connsiteX81" fmla="*/ 704078 w 1042434"/>
              <a:gd name="connsiteY81" fmla="*/ 1093722 h 1124829"/>
              <a:gd name="connsiteX82" fmla="*/ 719006 w 1042434"/>
              <a:gd name="connsiteY82" fmla="*/ 1109898 h 1124829"/>
              <a:gd name="connsiteX83" fmla="*/ 704078 w 1042434"/>
              <a:gd name="connsiteY83" fmla="*/ 1124829 h 1124829"/>
              <a:gd name="connsiteX84" fmla="*/ 339600 w 1042434"/>
              <a:gd name="connsiteY84" fmla="*/ 1124829 h 1124829"/>
              <a:gd name="connsiteX85" fmla="*/ 323428 w 1042434"/>
              <a:gd name="connsiteY85" fmla="*/ 1109898 h 1124829"/>
              <a:gd name="connsiteX86" fmla="*/ 339600 w 1042434"/>
              <a:gd name="connsiteY86" fmla="*/ 1093722 h 1124829"/>
              <a:gd name="connsiteX87" fmla="*/ 405529 w 1042434"/>
              <a:gd name="connsiteY87" fmla="*/ 1093722 h 1124829"/>
              <a:gd name="connsiteX88" fmla="*/ 444092 w 1042434"/>
              <a:gd name="connsiteY88" fmla="*/ 760255 h 1124829"/>
              <a:gd name="connsiteX89" fmla="*/ 232620 w 1042434"/>
              <a:gd name="connsiteY89" fmla="*/ 557437 h 1124829"/>
              <a:gd name="connsiteX90" fmla="*/ 230132 w 1042434"/>
              <a:gd name="connsiteY90" fmla="*/ 556193 h 1124829"/>
              <a:gd name="connsiteX91" fmla="*/ 120664 w 1042434"/>
              <a:gd name="connsiteY91" fmla="*/ 508911 h 1124829"/>
              <a:gd name="connsiteX92" fmla="*/ 0 w 1042434"/>
              <a:gd name="connsiteY92" fmla="*/ 296139 h 1124829"/>
              <a:gd name="connsiteX93" fmla="*/ 0 w 1042434"/>
              <a:gd name="connsiteY93" fmla="*/ 179176 h 1124829"/>
              <a:gd name="connsiteX94" fmla="*/ 48514 w 1042434"/>
              <a:gd name="connsiteY94" fmla="*/ 121939 h 1124829"/>
              <a:gd name="connsiteX95" fmla="*/ 174154 w 1042434"/>
              <a:gd name="connsiteY95" fmla="*/ 121939 h 1124829"/>
              <a:gd name="connsiteX96" fmla="*/ 170422 w 1042434"/>
              <a:gd name="connsiteY96" fmla="*/ 84611 h 1124829"/>
              <a:gd name="connsiteX97" fmla="*/ 189081 w 1042434"/>
              <a:gd name="connsiteY97" fmla="*/ 26130 h 1124829"/>
              <a:gd name="connsiteX98" fmla="*/ 245059 w 1042434"/>
              <a:gd name="connsiteY98" fmla="*/ 0 h 1124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042434" h="1124829">
                <a:moveTo>
                  <a:pt x="574707" y="765232"/>
                </a:moveTo>
                <a:cubicBezTo>
                  <a:pt x="557292" y="768965"/>
                  <a:pt x="538632" y="770209"/>
                  <a:pt x="522461" y="770209"/>
                </a:cubicBezTo>
                <a:cubicBezTo>
                  <a:pt x="506290" y="770209"/>
                  <a:pt x="490118" y="768965"/>
                  <a:pt x="475191" y="766476"/>
                </a:cubicBezTo>
                <a:lnTo>
                  <a:pt x="437872" y="1093722"/>
                </a:lnTo>
                <a:lnTo>
                  <a:pt x="605806" y="1093722"/>
                </a:lnTo>
                <a:close/>
                <a:moveTo>
                  <a:pt x="519712" y="229124"/>
                </a:moveTo>
                <a:lnTo>
                  <a:pt x="482501" y="301912"/>
                </a:lnTo>
                <a:cubicBezTo>
                  <a:pt x="477540" y="311952"/>
                  <a:pt x="470098" y="318227"/>
                  <a:pt x="458935" y="319482"/>
                </a:cubicBezTo>
                <a:lnTo>
                  <a:pt x="379552" y="332031"/>
                </a:lnTo>
                <a:lnTo>
                  <a:pt x="436608" y="389760"/>
                </a:lnTo>
                <a:cubicBezTo>
                  <a:pt x="444050" y="396034"/>
                  <a:pt x="447771" y="406074"/>
                  <a:pt x="446531" y="417369"/>
                </a:cubicBezTo>
                <a:lnTo>
                  <a:pt x="432887" y="497686"/>
                </a:lnTo>
                <a:lnTo>
                  <a:pt x="504828" y="460037"/>
                </a:lnTo>
                <a:cubicBezTo>
                  <a:pt x="508549" y="456273"/>
                  <a:pt x="513510" y="456273"/>
                  <a:pt x="519712" y="456273"/>
                </a:cubicBezTo>
                <a:cubicBezTo>
                  <a:pt x="523433" y="456273"/>
                  <a:pt x="528395" y="456273"/>
                  <a:pt x="533356" y="460037"/>
                </a:cubicBezTo>
                <a:lnTo>
                  <a:pt x="605297" y="497686"/>
                </a:lnTo>
                <a:lnTo>
                  <a:pt x="591653" y="417369"/>
                </a:lnTo>
                <a:cubicBezTo>
                  <a:pt x="589172" y="406074"/>
                  <a:pt x="592893" y="396034"/>
                  <a:pt x="600335" y="389760"/>
                </a:cubicBezTo>
                <a:lnTo>
                  <a:pt x="657392" y="332031"/>
                </a:lnTo>
                <a:lnTo>
                  <a:pt x="578009" y="319482"/>
                </a:lnTo>
                <a:cubicBezTo>
                  <a:pt x="568086" y="318227"/>
                  <a:pt x="559404" y="311952"/>
                  <a:pt x="554442" y="301912"/>
                </a:cubicBezTo>
                <a:close/>
                <a:moveTo>
                  <a:pt x="519712" y="197750"/>
                </a:moveTo>
                <a:cubicBezTo>
                  <a:pt x="529635" y="197750"/>
                  <a:pt x="540798" y="204025"/>
                  <a:pt x="545760" y="215320"/>
                </a:cubicBezTo>
                <a:lnTo>
                  <a:pt x="582970" y="288108"/>
                </a:lnTo>
                <a:lnTo>
                  <a:pt x="662353" y="300657"/>
                </a:lnTo>
                <a:cubicBezTo>
                  <a:pt x="674757" y="301912"/>
                  <a:pt x="683439" y="310697"/>
                  <a:pt x="687161" y="321992"/>
                </a:cubicBezTo>
                <a:cubicBezTo>
                  <a:pt x="690882" y="333286"/>
                  <a:pt x="688401" y="345836"/>
                  <a:pt x="679718" y="353366"/>
                </a:cubicBezTo>
                <a:lnTo>
                  <a:pt x="621422" y="411094"/>
                </a:lnTo>
                <a:lnTo>
                  <a:pt x="635065" y="491411"/>
                </a:lnTo>
                <a:cubicBezTo>
                  <a:pt x="637546" y="503961"/>
                  <a:pt x="632585" y="515256"/>
                  <a:pt x="622662" y="522786"/>
                </a:cubicBezTo>
                <a:cubicBezTo>
                  <a:pt x="617701" y="526550"/>
                  <a:pt x="611499" y="529060"/>
                  <a:pt x="605297" y="529060"/>
                </a:cubicBezTo>
                <a:cubicBezTo>
                  <a:pt x="600335" y="529060"/>
                  <a:pt x="594134" y="527805"/>
                  <a:pt x="590413" y="525295"/>
                </a:cubicBezTo>
                <a:lnTo>
                  <a:pt x="519712" y="487647"/>
                </a:lnTo>
                <a:lnTo>
                  <a:pt x="446531" y="525295"/>
                </a:lnTo>
                <a:cubicBezTo>
                  <a:pt x="436608" y="531570"/>
                  <a:pt x="424205" y="529060"/>
                  <a:pt x="414282" y="522786"/>
                </a:cubicBezTo>
                <a:cubicBezTo>
                  <a:pt x="404359" y="515256"/>
                  <a:pt x="399397" y="503961"/>
                  <a:pt x="401878" y="491411"/>
                </a:cubicBezTo>
                <a:lnTo>
                  <a:pt x="415522" y="411094"/>
                </a:lnTo>
                <a:lnTo>
                  <a:pt x="357225" y="353366"/>
                </a:lnTo>
                <a:cubicBezTo>
                  <a:pt x="349783" y="345836"/>
                  <a:pt x="346062" y="333286"/>
                  <a:pt x="349783" y="321992"/>
                </a:cubicBezTo>
                <a:cubicBezTo>
                  <a:pt x="353504" y="310697"/>
                  <a:pt x="363427" y="301912"/>
                  <a:pt x="374590" y="300657"/>
                </a:cubicBezTo>
                <a:lnTo>
                  <a:pt x="455214" y="288108"/>
                </a:lnTo>
                <a:lnTo>
                  <a:pt x="491184" y="215320"/>
                </a:lnTo>
                <a:cubicBezTo>
                  <a:pt x="496145" y="204025"/>
                  <a:pt x="507309" y="197750"/>
                  <a:pt x="519712" y="197750"/>
                </a:cubicBezTo>
                <a:close/>
                <a:moveTo>
                  <a:pt x="864549" y="153046"/>
                </a:moveTo>
                <a:lnTo>
                  <a:pt x="823498" y="493979"/>
                </a:lnTo>
                <a:cubicBezTo>
                  <a:pt x="822254" y="502689"/>
                  <a:pt x="821010" y="511399"/>
                  <a:pt x="818522" y="520109"/>
                </a:cubicBezTo>
                <a:lnTo>
                  <a:pt x="909331" y="480292"/>
                </a:lnTo>
                <a:cubicBezTo>
                  <a:pt x="970285" y="452918"/>
                  <a:pt x="1011335" y="379505"/>
                  <a:pt x="1011335" y="296139"/>
                </a:cubicBezTo>
                <a:lnTo>
                  <a:pt x="1011335" y="179176"/>
                </a:lnTo>
                <a:cubicBezTo>
                  <a:pt x="1011335" y="165489"/>
                  <a:pt x="1003871" y="153046"/>
                  <a:pt x="993920" y="153046"/>
                </a:cubicBezTo>
                <a:close/>
                <a:moveTo>
                  <a:pt x="48514" y="153046"/>
                </a:moveTo>
                <a:cubicBezTo>
                  <a:pt x="39807" y="153046"/>
                  <a:pt x="31099" y="165489"/>
                  <a:pt x="31099" y="179176"/>
                </a:cubicBezTo>
                <a:lnTo>
                  <a:pt x="31099" y="296139"/>
                </a:lnTo>
                <a:cubicBezTo>
                  <a:pt x="31099" y="379505"/>
                  <a:pt x="72149" y="452918"/>
                  <a:pt x="133103" y="480292"/>
                </a:cubicBezTo>
                <a:lnTo>
                  <a:pt x="223912" y="520109"/>
                </a:lnTo>
                <a:cubicBezTo>
                  <a:pt x="222668" y="511399"/>
                  <a:pt x="220180" y="502689"/>
                  <a:pt x="220180" y="492735"/>
                </a:cubicBezTo>
                <a:lnTo>
                  <a:pt x="179129" y="153046"/>
                </a:lnTo>
                <a:close/>
                <a:moveTo>
                  <a:pt x="204009" y="113229"/>
                </a:moveTo>
                <a:lnTo>
                  <a:pt x="251279" y="490246"/>
                </a:lnTo>
                <a:cubicBezTo>
                  <a:pt x="262474" y="632094"/>
                  <a:pt x="379406" y="739102"/>
                  <a:pt x="522461" y="739102"/>
                </a:cubicBezTo>
                <a:cubicBezTo>
                  <a:pt x="663028" y="739102"/>
                  <a:pt x="779960" y="632094"/>
                  <a:pt x="791155" y="491491"/>
                </a:cubicBezTo>
                <a:lnTo>
                  <a:pt x="838425" y="113229"/>
                </a:lnTo>
                <a:close/>
                <a:moveTo>
                  <a:pt x="245059" y="31107"/>
                </a:moveTo>
                <a:cubicBezTo>
                  <a:pt x="231376" y="31107"/>
                  <a:pt x="220180" y="36084"/>
                  <a:pt x="211472" y="46038"/>
                </a:cubicBezTo>
                <a:cubicBezTo>
                  <a:pt x="202765" y="55992"/>
                  <a:pt x="199033" y="68435"/>
                  <a:pt x="200277" y="80878"/>
                </a:cubicBezTo>
                <a:lnTo>
                  <a:pt x="842157" y="80878"/>
                </a:lnTo>
                <a:cubicBezTo>
                  <a:pt x="843401" y="68435"/>
                  <a:pt x="839669" y="55992"/>
                  <a:pt x="830962" y="46038"/>
                </a:cubicBezTo>
                <a:cubicBezTo>
                  <a:pt x="823498" y="36084"/>
                  <a:pt x="811059" y="31107"/>
                  <a:pt x="797375" y="31107"/>
                </a:cubicBezTo>
                <a:close/>
                <a:moveTo>
                  <a:pt x="245059" y="0"/>
                </a:moveTo>
                <a:lnTo>
                  <a:pt x="797375" y="0"/>
                </a:lnTo>
                <a:cubicBezTo>
                  <a:pt x="818522" y="0"/>
                  <a:pt x="839669" y="9954"/>
                  <a:pt x="854597" y="26130"/>
                </a:cubicBezTo>
                <a:cubicBezTo>
                  <a:pt x="868280" y="42305"/>
                  <a:pt x="875744" y="63458"/>
                  <a:pt x="872012" y="84611"/>
                </a:cubicBezTo>
                <a:lnTo>
                  <a:pt x="868280" y="121939"/>
                </a:lnTo>
                <a:lnTo>
                  <a:pt x="993920" y="121939"/>
                </a:lnTo>
                <a:cubicBezTo>
                  <a:pt x="1021287" y="121939"/>
                  <a:pt x="1042434" y="148069"/>
                  <a:pt x="1042434" y="179176"/>
                </a:cubicBezTo>
                <a:lnTo>
                  <a:pt x="1042434" y="296139"/>
                </a:lnTo>
                <a:cubicBezTo>
                  <a:pt x="1042434" y="391948"/>
                  <a:pt x="993920" y="477804"/>
                  <a:pt x="923014" y="508911"/>
                </a:cubicBezTo>
                <a:lnTo>
                  <a:pt x="813546" y="556193"/>
                </a:lnTo>
                <a:cubicBezTo>
                  <a:pt x="812302" y="557437"/>
                  <a:pt x="811059" y="557437"/>
                  <a:pt x="811059" y="557437"/>
                </a:cubicBezTo>
                <a:cubicBezTo>
                  <a:pt x="779960" y="655736"/>
                  <a:pt x="702834" y="730392"/>
                  <a:pt x="604562" y="759011"/>
                </a:cubicBezTo>
                <a:lnTo>
                  <a:pt x="636905" y="1093722"/>
                </a:lnTo>
                <a:lnTo>
                  <a:pt x="704078" y="1093722"/>
                </a:lnTo>
                <a:cubicBezTo>
                  <a:pt x="711542" y="1093722"/>
                  <a:pt x="719006" y="1099943"/>
                  <a:pt x="719006" y="1109898"/>
                </a:cubicBezTo>
                <a:cubicBezTo>
                  <a:pt x="719006" y="1117363"/>
                  <a:pt x="711542" y="1124829"/>
                  <a:pt x="704078" y="1124829"/>
                </a:cubicBezTo>
                <a:lnTo>
                  <a:pt x="339600" y="1124829"/>
                </a:lnTo>
                <a:cubicBezTo>
                  <a:pt x="330892" y="1124829"/>
                  <a:pt x="323428" y="1117363"/>
                  <a:pt x="323428" y="1109898"/>
                </a:cubicBezTo>
                <a:cubicBezTo>
                  <a:pt x="323428" y="1099943"/>
                  <a:pt x="330892" y="1093722"/>
                  <a:pt x="339600" y="1093722"/>
                </a:cubicBezTo>
                <a:lnTo>
                  <a:pt x="405529" y="1093722"/>
                </a:lnTo>
                <a:lnTo>
                  <a:pt x="444092" y="760255"/>
                </a:lnTo>
                <a:cubicBezTo>
                  <a:pt x="343331" y="734125"/>
                  <a:pt x="262474" y="656980"/>
                  <a:pt x="232620" y="557437"/>
                </a:cubicBezTo>
                <a:cubicBezTo>
                  <a:pt x="231376" y="557437"/>
                  <a:pt x="230132" y="557437"/>
                  <a:pt x="230132" y="556193"/>
                </a:cubicBezTo>
                <a:lnTo>
                  <a:pt x="120664" y="508911"/>
                </a:lnTo>
                <a:cubicBezTo>
                  <a:pt x="48514" y="477804"/>
                  <a:pt x="0" y="391948"/>
                  <a:pt x="0" y="296139"/>
                </a:cubicBezTo>
                <a:lnTo>
                  <a:pt x="0" y="179176"/>
                </a:lnTo>
                <a:cubicBezTo>
                  <a:pt x="0" y="148069"/>
                  <a:pt x="22391" y="121939"/>
                  <a:pt x="48514" y="121939"/>
                </a:cubicBezTo>
                <a:lnTo>
                  <a:pt x="174154" y="121939"/>
                </a:lnTo>
                <a:lnTo>
                  <a:pt x="170422" y="84611"/>
                </a:lnTo>
                <a:cubicBezTo>
                  <a:pt x="166690" y="63458"/>
                  <a:pt x="174154" y="42305"/>
                  <a:pt x="189081" y="26130"/>
                </a:cubicBezTo>
                <a:cubicBezTo>
                  <a:pt x="202765" y="9954"/>
                  <a:pt x="223912" y="0"/>
                  <a:pt x="2450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8411F66B-794A-0A42-805D-1C002E705218}"/>
              </a:ext>
            </a:extLst>
          </p:cNvPr>
          <p:cNvGrpSpPr/>
          <p:nvPr/>
        </p:nvGrpSpPr>
        <p:grpSpPr>
          <a:xfrm>
            <a:off x="2800488" y="3291839"/>
            <a:ext cx="7209561" cy="9676721"/>
            <a:chOff x="7995186" y="487247"/>
            <a:chExt cx="9399286" cy="12615784"/>
          </a:xfrm>
        </p:grpSpPr>
        <p:sp>
          <p:nvSpPr>
            <p:cNvPr id="114" name="Freeform: Shape 8">
              <a:extLst>
                <a:ext uri="{FF2B5EF4-FFF2-40B4-BE49-F238E27FC236}">
                  <a16:creationId xmlns:a16="http://schemas.microsoft.com/office/drawing/2014/main" id="{941AA47D-A365-5946-B768-9331CD5E104F}"/>
                </a:ext>
              </a:extLst>
            </p:cNvPr>
            <p:cNvSpPr/>
            <p:nvPr/>
          </p:nvSpPr>
          <p:spPr>
            <a:xfrm>
              <a:off x="8205552" y="12501805"/>
              <a:ext cx="9188920" cy="6012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83" h="484">
                  <a:moveTo>
                    <a:pt x="70" y="100"/>
                  </a:moveTo>
                  <a:cubicBezTo>
                    <a:pt x="29" y="138"/>
                    <a:pt x="-4" y="190"/>
                    <a:pt x="0" y="246"/>
                  </a:cubicBezTo>
                  <a:cubicBezTo>
                    <a:pt x="7" y="336"/>
                    <a:pt x="101" y="399"/>
                    <a:pt x="181" y="423"/>
                  </a:cubicBezTo>
                  <a:cubicBezTo>
                    <a:pt x="255" y="446"/>
                    <a:pt x="333" y="449"/>
                    <a:pt x="409" y="451"/>
                  </a:cubicBezTo>
                  <a:cubicBezTo>
                    <a:pt x="891" y="464"/>
                    <a:pt x="1377" y="496"/>
                    <a:pt x="1859" y="479"/>
                  </a:cubicBezTo>
                  <a:cubicBezTo>
                    <a:pt x="2345" y="462"/>
                    <a:pt x="2825" y="386"/>
                    <a:pt x="3306" y="324"/>
                  </a:cubicBezTo>
                  <a:cubicBezTo>
                    <a:pt x="3792" y="261"/>
                    <a:pt x="4282" y="209"/>
                    <a:pt x="4773" y="244"/>
                  </a:cubicBezTo>
                  <a:cubicBezTo>
                    <a:pt x="5222" y="276"/>
                    <a:pt x="5661" y="390"/>
                    <a:pt x="6109" y="432"/>
                  </a:cubicBezTo>
                  <a:cubicBezTo>
                    <a:pt x="6507" y="469"/>
                    <a:pt x="6966" y="453"/>
                    <a:pt x="7320" y="247"/>
                  </a:cubicBezTo>
                  <a:cubicBezTo>
                    <a:pt x="7340" y="236"/>
                    <a:pt x="7359" y="223"/>
                    <a:pt x="7372" y="204"/>
                  </a:cubicBezTo>
                  <a:cubicBezTo>
                    <a:pt x="7405" y="152"/>
                    <a:pt x="7357" y="124"/>
                    <a:pt x="7313" y="114"/>
                  </a:cubicBezTo>
                  <a:cubicBezTo>
                    <a:pt x="6575" y="-68"/>
                    <a:pt x="5820" y="63"/>
                    <a:pt x="5072" y="77"/>
                  </a:cubicBezTo>
                  <a:cubicBezTo>
                    <a:pt x="4569" y="86"/>
                    <a:pt x="4066" y="89"/>
                    <a:pt x="3563" y="113"/>
                  </a:cubicBezTo>
                  <a:cubicBezTo>
                    <a:pt x="3226" y="129"/>
                    <a:pt x="2889" y="144"/>
                    <a:pt x="2552" y="134"/>
                  </a:cubicBezTo>
                  <a:cubicBezTo>
                    <a:pt x="1931" y="118"/>
                    <a:pt x="1286" y="129"/>
                    <a:pt x="674" y="33"/>
                  </a:cubicBezTo>
                  <a:cubicBezTo>
                    <a:pt x="574" y="16"/>
                    <a:pt x="472" y="-3"/>
                    <a:pt x="370" y="0"/>
                  </a:cubicBezTo>
                  <a:cubicBezTo>
                    <a:pt x="268" y="2"/>
                    <a:pt x="163" y="27"/>
                    <a:pt x="82" y="90"/>
                  </a:cubicBezTo>
                  <a:cubicBezTo>
                    <a:pt x="78" y="94"/>
                    <a:pt x="75" y="97"/>
                    <a:pt x="70" y="100"/>
                  </a:cubicBezTo>
                  <a:close/>
                </a:path>
              </a:pathLst>
            </a:custGeom>
            <a:solidFill>
              <a:srgbClr val="271F1D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2E5F537-3B09-2E4B-8266-3DF6F7E2747E}"/>
                </a:ext>
              </a:extLst>
            </p:cNvPr>
            <p:cNvGrpSpPr/>
            <p:nvPr/>
          </p:nvGrpSpPr>
          <p:grpSpPr>
            <a:xfrm>
              <a:off x="7995186" y="487247"/>
              <a:ext cx="9333310" cy="12420354"/>
              <a:chOff x="7995186" y="487247"/>
              <a:chExt cx="9333310" cy="12420354"/>
            </a:xfrm>
          </p:grpSpPr>
          <p:sp>
            <p:nvSpPr>
              <p:cNvPr id="116" name="Freeform: Shape 9">
                <a:extLst>
                  <a:ext uri="{FF2B5EF4-FFF2-40B4-BE49-F238E27FC236}">
                    <a16:creationId xmlns:a16="http://schemas.microsoft.com/office/drawing/2014/main" id="{C1D5A157-60A4-7E42-8261-F7BF790CE335}"/>
                  </a:ext>
                </a:extLst>
              </p:cNvPr>
              <p:cNvSpPr/>
              <p:nvPr/>
            </p:nvSpPr>
            <p:spPr>
              <a:xfrm>
                <a:off x="12804988" y="1672272"/>
                <a:ext cx="2983719" cy="41052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98" h="3299">
                    <a:moveTo>
                      <a:pt x="0" y="81"/>
                    </a:moveTo>
                    <a:cubicBezTo>
                      <a:pt x="0" y="81"/>
                      <a:pt x="461" y="-54"/>
                      <a:pt x="922" y="24"/>
                    </a:cubicBezTo>
                    <a:cubicBezTo>
                      <a:pt x="1363" y="99"/>
                      <a:pt x="1701" y="468"/>
                      <a:pt x="1707" y="915"/>
                    </a:cubicBezTo>
                    <a:cubicBezTo>
                      <a:pt x="1710" y="1032"/>
                      <a:pt x="1690" y="1159"/>
                      <a:pt x="1637" y="1293"/>
                    </a:cubicBezTo>
                    <a:cubicBezTo>
                      <a:pt x="1609" y="1362"/>
                      <a:pt x="1602" y="1438"/>
                      <a:pt x="1617" y="1510"/>
                    </a:cubicBezTo>
                    <a:lnTo>
                      <a:pt x="1694" y="1873"/>
                    </a:lnTo>
                    <a:cubicBezTo>
                      <a:pt x="1703" y="1913"/>
                      <a:pt x="1731" y="1947"/>
                      <a:pt x="1768" y="1963"/>
                    </a:cubicBezTo>
                    <a:lnTo>
                      <a:pt x="2398" y="2230"/>
                    </a:lnTo>
                    <a:lnTo>
                      <a:pt x="1809" y="3299"/>
                    </a:lnTo>
                    <a:lnTo>
                      <a:pt x="731" y="2756"/>
                    </a:ln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7" name="Freeform: Shape 10">
                <a:extLst>
                  <a:ext uri="{FF2B5EF4-FFF2-40B4-BE49-F238E27FC236}">
                    <a16:creationId xmlns:a16="http://schemas.microsoft.com/office/drawing/2014/main" id="{E36F18C6-51A9-C249-91A7-1568C34AF80B}"/>
                  </a:ext>
                </a:extLst>
              </p:cNvPr>
              <p:cNvSpPr/>
              <p:nvPr/>
            </p:nvSpPr>
            <p:spPr>
              <a:xfrm>
                <a:off x="13626539" y="4780472"/>
                <a:ext cx="1424021" cy="995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5" h="801">
                    <a:moveTo>
                      <a:pt x="71" y="259"/>
                    </a:moveTo>
                    <a:lnTo>
                      <a:pt x="1145" y="801"/>
                    </a:lnTo>
                    <a:cubicBezTo>
                      <a:pt x="1126" y="720"/>
                      <a:pt x="1084" y="644"/>
                      <a:pt x="1032" y="589"/>
                    </a:cubicBezTo>
                    <a:cubicBezTo>
                      <a:pt x="939" y="492"/>
                      <a:pt x="789" y="440"/>
                      <a:pt x="667" y="388"/>
                    </a:cubicBezTo>
                    <a:cubicBezTo>
                      <a:pt x="543" y="335"/>
                      <a:pt x="426" y="269"/>
                      <a:pt x="306" y="206"/>
                    </a:cubicBezTo>
                    <a:cubicBezTo>
                      <a:pt x="194" y="149"/>
                      <a:pt x="94" y="78"/>
                      <a:pt x="0" y="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8" name="Freeform: Shape 11">
                <a:extLst>
                  <a:ext uri="{FF2B5EF4-FFF2-40B4-BE49-F238E27FC236}">
                    <a16:creationId xmlns:a16="http://schemas.microsoft.com/office/drawing/2014/main" id="{997C684B-8AF5-9F43-BC80-5F243282068B}"/>
                  </a:ext>
                </a:extLst>
              </p:cNvPr>
              <p:cNvSpPr/>
              <p:nvPr/>
            </p:nvSpPr>
            <p:spPr>
              <a:xfrm>
                <a:off x="13071373" y="1673517"/>
                <a:ext cx="2033960" cy="30845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5" h="2479">
                    <a:moveTo>
                      <a:pt x="1631" y="2051"/>
                    </a:moveTo>
                    <a:cubicBezTo>
                      <a:pt x="1641" y="2031"/>
                      <a:pt x="1632" y="2006"/>
                      <a:pt x="1610" y="1998"/>
                    </a:cubicBezTo>
                    <a:lnTo>
                      <a:pt x="1560" y="1976"/>
                    </a:lnTo>
                    <a:cubicBezTo>
                      <a:pt x="1522" y="1960"/>
                      <a:pt x="1493" y="1926"/>
                      <a:pt x="1486" y="1886"/>
                    </a:cubicBezTo>
                    <a:lnTo>
                      <a:pt x="1408" y="1522"/>
                    </a:lnTo>
                    <a:cubicBezTo>
                      <a:pt x="1393" y="1449"/>
                      <a:pt x="1400" y="1373"/>
                      <a:pt x="1427" y="1304"/>
                    </a:cubicBezTo>
                    <a:cubicBezTo>
                      <a:pt x="1432" y="1293"/>
                      <a:pt x="1435" y="1283"/>
                      <a:pt x="1439" y="1272"/>
                    </a:cubicBezTo>
                    <a:cubicBezTo>
                      <a:pt x="1442" y="1265"/>
                      <a:pt x="1444" y="1257"/>
                      <a:pt x="1447" y="1249"/>
                    </a:cubicBezTo>
                    <a:cubicBezTo>
                      <a:pt x="1449" y="1246"/>
                      <a:pt x="1450" y="1242"/>
                      <a:pt x="1450" y="1239"/>
                    </a:cubicBezTo>
                    <a:cubicBezTo>
                      <a:pt x="1452" y="1234"/>
                      <a:pt x="1454" y="1228"/>
                      <a:pt x="1456" y="1223"/>
                    </a:cubicBezTo>
                    <a:cubicBezTo>
                      <a:pt x="1458" y="1216"/>
                      <a:pt x="1460" y="1208"/>
                      <a:pt x="1463" y="1201"/>
                    </a:cubicBezTo>
                    <a:cubicBezTo>
                      <a:pt x="1464" y="1193"/>
                      <a:pt x="1466" y="1186"/>
                      <a:pt x="1469" y="1178"/>
                    </a:cubicBezTo>
                    <a:lnTo>
                      <a:pt x="1469" y="1175"/>
                    </a:lnTo>
                    <a:cubicBezTo>
                      <a:pt x="1471" y="1167"/>
                      <a:pt x="1473" y="1160"/>
                      <a:pt x="1474" y="1152"/>
                    </a:cubicBezTo>
                    <a:cubicBezTo>
                      <a:pt x="1477" y="1144"/>
                      <a:pt x="1478" y="1135"/>
                      <a:pt x="1480" y="1127"/>
                    </a:cubicBezTo>
                    <a:cubicBezTo>
                      <a:pt x="1481" y="1118"/>
                      <a:pt x="1483" y="1112"/>
                      <a:pt x="1484" y="1105"/>
                    </a:cubicBezTo>
                    <a:cubicBezTo>
                      <a:pt x="1486" y="1096"/>
                      <a:pt x="1487" y="1087"/>
                      <a:pt x="1488" y="1078"/>
                    </a:cubicBezTo>
                    <a:cubicBezTo>
                      <a:pt x="1489" y="1071"/>
                      <a:pt x="1491" y="1065"/>
                      <a:pt x="1492" y="1058"/>
                    </a:cubicBezTo>
                    <a:cubicBezTo>
                      <a:pt x="1493" y="1049"/>
                      <a:pt x="1493" y="1040"/>
                      <a:pt x="1494" y="1031"/>
                    </a:cubicBezTo>
                    <a:cubicBezTo>
                      <a:pt x="1495" y="1025"/>
                      <a:pt x="1495" y="1019"/>
                      <a:pt x="1496" y="1013"/>
                    </a:cubicBezTo>
                    <a:cubicBezTo>
                      <a:pt x="1497" y="1003"/>
                      <a:pt x="1497" y="992"/>
                      <a:pt x="1498" y="983"/>
                    </a:cubicBezTo>
                    <a:cubicBezTo>
                      <a:pt x="1498" y="977"/>
                      <a:pt x="1499" y="973"/>
                      <a:pt x="1499" y="968"/>
                    </a:cubicBezTo>
                    <a:cubicBezTo>
                      <a:pt x="1499" y="953"/>
                      <a:pt x="1499" y="938"/>
                      <a:pt x="1499" y="923"/>
                    </a:cubicBezTo>
                    <a:cubicBezTo>
                      <a:pt x="1499" y="911"/>
                      <a:pt x="1498" y="899"/>
                      <a:pt x="1497" y="886"/>
                    </a:cubicBezTo>
                    <a:cubicBezTo>
                      <a:pt x="1497" y="882"/>
                      <a:pt x="1497" y="879"/>
                      <a:pt x="1496" y="874"/>
                    </a:cubicBezTo>
                    <a:cubicBezTo>
                      <a:pt x="1496" y="866"/>
                      <a:pt x="1495" y="857"/>
                      <a:pt x="1494" y="848"/>
                    </a:cubicBezTo>
                    <a:cubicBezTo>
                      <a:pt x="1493" y="844"/>
                      <a:pt x="1493" y="840"/>
                      <a:pt x="1493" y="836"/>
                    </a:cubicBezTo>
                    <a:cubicBezTo>
                      <a:pt x="1492" y="825"/>
                      <a:pt x="1490" y="815"/>
                      <a:pt x="1488" y="805"/>
                    </a:cubicBezTo>
                    <a:cubicBezTo>
                      <a:pt x="1488" y="803"/>
                      <a:pt x="1488" y="800"/>
                      <a:pt x="1488" y="799"/>
                    </a:cubicBezTo>
                    <a:cubicBezTo>
                      <a:pt x="1486" y="788"/>
                      <a:pt x="1484" y="775"/>
                      <a:pt x="1481" y="764"/>
                    </a:cubicBezTo>
                    <a:cubicBezTo>
                      <a:pt x="1480" y="760"/>
                      <a:pt x="1480" y="756"/>
                      <a:pt x="1479" y="751"/>
                    </a:cubicBezTo>
                    <a:cubicBezTo>
                      <a:pt x="1477" y="744"/>
                      <a:pt x="1476" y="736"/>
                      <a:pt x="1474" y="728"/>
                    </a:cubicBezTo>
                    <a:cubicBezTo>
                      <a:pt x="1473" y="723"/>
                      <a:pt x="1471" y="719"/>
                      <a:pt x="1470" y="714"/>
                    </a:cubicBezTo>
                    <a:cubicBezTo>
                      <a:pt x="1468" y="706"/>
                      <a:pt x="1466" y="697"/>
                      <a:pt x="1463" y="689"/>
                    </a:cubicBezTo>
                    <a:cubicBezTo>
                      <a:pt x="1463" y="686"/>
                      <a:pt x="1462" y="682"/>
                      <a:pt x="1461" y="679"/>
                    </a:cubicBezTo>
                    <a:cubicBezTo>
                      <a:pt x="1360" y="345"/>
                      <a:pt x="1059" y="82"/>
                      <a:pt x="699" y="22"/>
                    </a:cubicBezTo>
                    <a:cubicBezTo>
                      <a:pt x="454" y="-20"/>
                      <a:pt x="176" y="5"/>
                      <a:pt x="0" y="33"/>
                    </a:cubicBezTo>
                    <a:cubicBezTo>
                      <a:pt x="122" y="14"/>
                      <a:pt x="83" y="287"/>
                      <a:pt x="127" y="373"/>
                    </a:cubicBezTo>
                    <a:cubicBezTo>
                      <a:pt x="225" y="567"/>
                      <a:pt x="274" y="868"/>
                      <a:pt x="349" y="1069"/>
                    </a:cubicBezTo>
                    <a:cubicBezTo>
                      <a:pt x="396" y="1197"/>
                      <a:pt x="425" y="1231"/>
                      <a:pt x="527" y="1302"/>
                    </a:cubicBezTo>
                    <a:cubicBezTo>
                      <a:pt x="655" y="1390"/>
                      <a:pt x="882" y="1504"/>
                      <a:pt x="889" y="1661"/>
                    </a:cubicBezTo>
                    <a:cubicBezTo>
                      <a:pt x="897" y="1815"/>
                      <a:pt x="861" y="1953"/>
                      <a:pt x="901" y="2106"/>
                    </a:cubicBezTo>
                    <a:cubicBezTo>
                      <a:pt x="926" y="2204"/>
                      <a:pt x="1017" y="2436"/>
                      <a:pt x="1124" y="2470"/>
                    </a:cubicBezTo>
                    <a:cubicBezTo>
                      <a:pt x="1323" y="2535"/>
                      <a:pt x="1551" y="2209"/>
                      <a:pt x="1630" y="2051"/>
                    </a:cubicBezTo>
                    <a:cubicBezTo>
                      <a:pt x="1631" y="2051"/>
                      <a:pt x="1631" y="2051"/>
                      <a:pt x="1631" y="2051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9" name="Freeform: Shape 12">
                <a:extLst>
                  <a:ext uri="{FF2B5EF4-FFF2-40B4-BE49-F238E27FC236}">
                    <a16:creationId xmlns:a16="http://schemas.microsoft.com/office/drawing/2014/main" id="{051C9601-FC35-A045-93AE-F2D0C97BB46C}"/>
                  </a:ext>
                </a:extLst>
              </p:cNvPr>
              <p:cNvSpPr/>
              <p:nvPr/>
            </p:nvSpPr>
            <p:spPr>
              <a:xfrm>
                <a:off x="13610360" y="2812485"/>
                <a:ext cx="85889" cy="8078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650">
                    <a:moveTo>
                      <a:pt x="61" y="650"/>
                    </a:moveTo>
                    <a:lnTo>
                      <a:pt x="60" y="650"/>
                    </a:lnTo>
                    <a:cubicBezTo>
                      <a:pt x="57" y="650"/>
                      <a:pt x="55" y="647"/>
                      <a:pt x="55" y="645"/>
                    </a:cubicBezTo>
                    <a:cubicBezTo>
                      <a:pt x="69" y="430"/>
                      <a:pt x="50" y="216"/>
                      <a:pt x="0" y="6"/>
                    </a:cubicBezTo>
                    <a:cubicBezTo>
                      <a:pt x="0" y="3"/>
                      <a:pt x="1" y="0"/>
                      <a:pt x="4" y="0"/>
                    </a:cubicBezTo>
                    <a:cubicBezTo>
                      <a:pt x="7" y="-1"/>
                      <a:pt x="10" y="0"/>
                      <a:pt x="11" y="3"/>
                    </a:cubicBezTo>
                    <a:cubicBezTo>
                      <a:pt x="61" y="215"/>
                      <a:pt x="79" y="430"/>
                      <a:pt x="66" y="645"/>
                    </a:cubicBezTo>
                    <a:cubicBezTo>
                      <a:pt x="66" y="648"/>
                      <a:pt x="63" y="650"/>
                      <a:pt x="61" y="65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0" name="Freeform: Shape 13">
                <a:extLst>
                  <a:ext uri="{FF2B5EF4-FFF2-40B4-BE49-F238E27FC236}">
                    <a16:creationId xmlns:a16="http://schemas.microsoft.com/office/drawing/2014/main" id="{74D366CA-96E8-D04E-AF08-FF511D441AAF}"/>
                  </a:ext>
                </a:extLst>
              </p:cNvPr>
              <p:cNvSpPr/>
              <p:nvPr/>
            </p:nvSpPr>
            <p:spPr>
              <a:xfrm>
                <a:off x="14626096" y="3256869"/>
                <a:ext cx="232773" cy="387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8" h="312">
                    <a:moveTo>
                      <a:pt x="5" y="312"/>
                    </a:moveTo>
                    <a:cubicBezTo>
                      <a:pt x="4" y="312"/>
                      <a:pt x="3" y="311"/>
                      <a:pt x="1" y="310"/>
                    </a:cubicBezTo>
                    <a:cubicBezTo>
                      <a:pt x="0" y="308"/>
                      <a:pt x="0" y="304"/>
                      <a:pt x="2" y="302"/>
                    </a:cubicBezTo>
                    <a:cubicBezTo>
                      <a:pt x="90" y="225"/>
                      <a:pt x="152" y="118"/>
                      <a:pt x="178" y="4"/>
                    </a:cubicBezTo>
                    <a:cubicBezTo>
                      <a:pt x="178" y="1"/>
                      <a:pt x="181" y="0"/>
                      <a:pt x="184" y="0"/>
                    </a:cubicBezTo>
                    <a:cubicBezTo>
                      <a:pt x="186" y="0"/>
                      <a:pt x="189" y="3"/>
                      <a:pt x="188" y="7"/>
                    </a:cubicBezTo>
                    <a:cubicBezTo>
                      <a:pt x="162" y="124"/>
                      <a:pt x="98" y="231"/>
                      <a:pt x="9" y="310"/>
                    </a:cubicBezTo>
                    <a:cubicBezTo>
                      <a:pt x="8" y="311"/>
                      <a:pt x="7" y="312"/>
                      <a:pt x="5" y="312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1" name="Freeform: Shape 14">
                <a:extLst>
                  <a:ext uri="{FF2B5EF4-FFF2-40B4-BE49-F238E27FC236}">
                    <a16:creationId xmlns:a16="http://schemas.microsoft.com/office/drawing/2014/main" id="{AC9B3110-EF89-EA4E-B72E-4BAD3B836225}"/>
                  </a:ext>
                </a:extLst>
              </p:cNvPr>
              <p:cNvSpPr/>
              <p:nvPr/>
            </p:nvSpPr>
            <p:spPr>
              <a:xfrm>
                <a:off x="14154326" y="2201298"/>
                <a:ext cx="268871" cy="3609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" h="291">
                    <a:moveTo>
                      <a:pt x="211" y="291"/>
                    </a:moveTo>
                    <a:cubicBezTo>
                      <a:pt x="208" y="291"/>
                      <a:pt x="205" y="289"/>
                      <a:pt x="205" y="286"/>
                    </a:cubicBezTo>
                    <a:cubicBezTo>
                      <a:pt x="200" y="165"/>
                      <a:pt x="117" y="52"/>
                      <a:pt x="3" y="11"/>
                    </a:cubicBezTo>
                    <a:cubicBezTo>
                      <a:pt x="1" y="9"/>
                      <a:pt x="-1" y="6"/>
                      <a:pt x="0" y="4"/>
                    </a:cubicBezTo>
                    <a:cubicBezTo>
                      <a:pt x="1" y="0"/>
                      <a:pt x="4" y="-1"/>
                      <a:pt x="6" y="0"/>
                    </a:cubicBezTo>
                    <a:cubicBezTo>
                      <a:pt x="124" y="43"/>
                      <a:pt x="210" y="160"/>
                      <a:pt x="217" y="285"/>
                    </a:cubicBezTo>
                    <a:cubicBezTo>
                      <a:pt x="217" y="289"/>
                      <a:pt x="214" y="291"/>
                      <a:pt x="211" y="291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2" name="Freeform: Shape 15">
                <a:extLst>
                  <a:ext uri="{FF2B5EF4-FFF2-40B4-BE49-F238E27FC236}">
                    <a16:creationId xmlns:a16="http://schemas.microsoft.com/office/drawing/2014/main" id="{99122683-4657-6447-9F80-3ABA6AE9270D}"/>
                  </a:ext>
                </a:extLst>
              </p:cNvPr>
              <p:cNvSpPr/>
              <p:nvPr/>
            </p:nvSpPr>
            <p:spPr>
              <a:xfrm>
                <a:off x="9051998" y="7927261"/>
                <a:ext cx="2790783" cy="8638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3" h="695">
                    <a:moveTo>
                      <a:pt x="0" y="39"/>
                    </a:moveTo>
                    <a:cubicBezTo>
                      <a:pt x="0" y="39"/>
                      <a:pt x="733" y="737"/>
                      <a:pt x="2243" y="693"/>
                    </a:cubicBezTo>
                    <a:cubicBezTo>
                      <a:pt x="2243" y="693"/>
                      <a:pt x="852" y="-193"/>
                      <a:pt x="0" y="39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3" name="Freeform: Shape 16">
                <a:extLst>
                  <a:ext uri="{FF2B5EF4-FFF2-40B4-BE49-F238E27FC236}">
                    <a16:creationId xmlns:a16="http://schemas.microsoft.com/office/drawing/2014/main" id="{027A53FD-3D0B-624F-A8FC-BB9BAA4337BB}"/>
                  </a:ext>
                </a:extLst>
              </p:cNvPr>
              <p:cNvSpPr/>
              <p:nvPr/>
            </p:nvSpPr>
            <p:spPr>
              <a:xfrm>
                <a:off x="12546079" y="7934729"/>
                <a:ext cx="2545562" cy="882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46" h="710">
                    <a:moveTo>
                      <a:pt x="0" y="622"/>
                    </a:moveTo>
                    <a:cubicBezTo>
                      <a:pt x="5" y="627"/>
                      <a:pt x="13" y="636"/>
                      <a:pt x="25" y="645"/>
                    </a:cubicBezTo>
                    <a:cubicBezTo>
                      <a:pt x="133" y="734"/>
                      <a:pt x="310" y="708"/>
                      <a:pt x="440" y="702"/>
                    </a:cubicBezTo>
                    <a:cubicBezTo>
                      <a:pt x="631" y="693"/>
                      <a:pt x="816" y="660"/>
                      <a:pt x="1001" y="614"/>
                    </a:cubicBezTo>
                    <a:cubicBezTo>
                      <a:pt x="1386" y="519"/>
                      <a:pt x="1573" y="459"/>
                      <a:pt x="1701" y="398"/>
                    </a:cubicBezTo>
                    <a:cubicBezTo>
                      <a:pt x="1894" y="306"/>
                      <a:pt x="2070" y="192"/>
                      <a:pt x="2043" y="89"/>
                    </a:cubicBezTo>
                    <a:cubicBezTo>
                      <a:pt x="2034" y="83"/>
                      <a:pt x="2022" y="75"/>
                      <a:pt x="2006" y="65"/>
                    </a:cubicBezTo>
                    <a:cubicBezTo>
                      <a:pt x="1741" y="-90"/>
                      <a:pt x="1393" y="62"/>
                      <a:pt x="1059" y="202"/>
                    </a:cubicBezTo>
                    <a:cubicBezTo>
                      <a:pt x="820" y="301"/>
                      <a:pt x="469" y="444"/>
                      <a:pt x="0" y="622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4" name="Freeform: Shape 17">
                <a:extLst>
                  <a:ext uri="{FF2B5EF4-FFF2-40B4-BE49-F238E27FC236}">
                    <a16:creationId xmlns:a16="http://schemas.microsoft.com/office/drawing/2014/main" id="{A88CC989-F86E-A047-A17B-5C1C78D0E819}"/>
                  </a:ext>
                </a:extLst>
              </p:cNvPr>
              <p:cNvSpPr/>
              <p:nvPr/>
            </p:nvSpPr>
            <p:spPr>
              <a:xfrm>
                <a:off x="13157262" y="7845106"/>
                <a:ext cx="2484568" cy="36832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7" h="2960">
                    <a:moveTo>
                      <a:pt x="0" y="440"/>
                    </a:moveTo>
                    <a:cubicBezTo>
                      <a:pt x="0" y="440"/>
                      <a:pt x="666" y="2379"/>
                      <a:pt x="969" y="2927"/>
                    </a:cubicBezTo>
                    <a:cubicBezTo>
                      <a:pt x="969" y="2927"/>
                      <a:pt x="1625" y="3114"/>
                      <a:pt x="1997" y="2605"/>
                    </a:cubicBezTo>
                    <a:lnTo>
                      <a:pt x="1292" y="0"/>
                    </a:ln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5" name="Freeform: Shape 18">
                <a:extLst>
                  <a:ext uri="{FF2B5EF4-FFF2-40B4-BE49-F238E27FC236}">
                    <a16:creationId xmlns:a16="http://schemas.microsoft.com/office/drawing/2014/main" id="{8E9BAB08-572B-FC41-B058-AA35E75B56A3}"/>
                  </a:ext>
                </a:extLst>
              </p:cNvPr>
              <p:cNvSpPr/>
              <p:nvPr/>
            </p:nvSpPr>
            <p:spPr>
              <a:xfrm>
                <a:off x="14189180" y="8742588"/>
                <a:ext cx="1452651" cy="27596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8" h="2218">
                    <a:moveTo>
                      <a:pt x="1168" y="1884"/>
                    </a:moveTo>
                    <a:lnTo>
                      <a:pt x="658" y="0"/>
                    </a:lnTo>
                    <a:cubicBezTo>
                      <a:pt x="489" y="54"/>
                      <a:pt x="316" y="143"/>
                      <a:pt x="160" y="211"/>
                    </a:cubicBezTo>
                    <a:cubicBezTo>
                      <a:pt x="102" y="235"/>
                      <a:pt x="40" y="262"/>
                      <a:pt x="13" y="319"/>
                    </a:cubicBezTo>
                    <a:cubicBezTo>
                      <a:pt x="-9" y="366"/>
                      <a:pt x="1" y="420"/>
                      <a:pt x="11" y="471"/>
                    </a:cubicBezTo>
                    <a:cubicBezTo>
                      <a:pt x="139" y="1077"/>
                      <a:pt x="380" y="1652"/>
                      <a:pt x="644" y="2212"/>
                    </a:cubicBezTo>
                    <a:cubicBezTo>
                      <a:pt x="645" y="2214"/>
                      <a:pt x="645" y="2216"/>
                      <a:pt x="646" y="2218"/>
                    </a:cubicBezTo>
                    <a:cubicBezTo>
                      <a:pt x="825" y="2180"/>
                      <a:pt x="1019" y="2087"/>
                      <a:pt x="1168" y="1884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6" name="Freeform: Shape 19">
                <a:extLst>
                  <a:ext uri="{FF2B5EF4-FFF2-40B4-BE49-F238E27FC236}">
                    <a16:creationId xmlns:a16="http://schemas.microsoft.com/office/drawing/2014/main" id="{100D997D-FF0E-2146-A7A5-F276608E1E47}"/>
                  </a:ext>
                </a:extLst>
              </p:cNvPr>
              <p:cNvSpPr/>
              <p:nvPr/>
            </p:nvSpPr>
            <p:spPr>
              <a:xfrm>
                <a:off x="14724433" y="8682838"/>
                <a:ext cx="56015" cy="2887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" h="233">
                    <a:moveTo>
                      <a:pt x="14" y="233"/>
                    </a:moveTo>
                    <a:lnTo>
                      <a:pt x="0" y="229"/>
                    </a:lnTo>
                    <a:cubicBezTo>
                      <a:pt x="25" y="156"/>
                      <a:pt x="37" y="77"/>
                      <a:pt x="31" y="1"/>
                    </a:cubicBezTo>
                    <a:lnTo>
                      <a:pt x="45" y="0"/>
                    </a:lnTo>
                    <a:cubicBezTo>
                      <a:pt x="50" y="79"/>
                      <a:pt x="40" y="159"/>
                      <a:pt x="14" y="23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7" name="Freeform: Shape 20">
                <a:extLst>
                  <a:ext uri="{FF2B5EF4-FFF2-40B4-BE49-F238E27FC236}">
                    <a16:creationId xmlns:a16="http://schemas.microsoft.com/office/drawing/2014/main" id="{53C04923-1F13-494A-8E66-5179F8EB2EA7}"/>
                  </a:ext>
                </a:extLst>
              </p:cNvPr>
              <p:cNvSpPr/>
              <p:nvPr/>
            </p:nvSpPr>
            <p:spPr>
              <a:xfrm>
                <a:off x="13157262" y="7845106"/>
                <a:ext cx="1742680" cy="1506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1" h="1211">
                    <a:moveTo>
                      <a:pt x="2" y="448"/>
                    </a:moveTo>
                    <a:cubicBezTo>
                      <a:pt x="2" y="449"/>
                      <a:pt x="2" y="449"/>
                      <a:pt x="2" y="450"/>
                    </a:cubicBezTo>
                    <a:cubicBezTo>
                      <a:pt x="3" y="452"/>
                      <a:pt x="4" y="453"/>
                      <a:pt x="5" y="456"/>
                    </a:cubicBezTo>
                    <a:lnTo>
                      <a:pt x="5" y="457"/>
                    </a:lnTo>
                    <a:cubicBezTo>
                      <a:pt x="6" y="459"/>
                      <a:pt x="7" y="462"/>
                      <a:pt x="8" y="464"/>
                    </a:cubicBezTo>
                    <a:lnTo>
                      <a:pt x="8" y="465"/>
                    </a:lnTo>
                    <a:cubicBezTo>
                      <a:pt x="14" y="481"/>
                      <a:pt x="21" y="503"/>
                      <a:pt x="32" y="533"/>
                    </a:cubicBezTo>
                    <a:cubicBezTo>
                      <a:pt x="32" y="533"/>
                      <a:pt x="32" y="534"/>
                      <a:pt x="32" y="535"/>
                    </a:cubicBezTo>
                    <a:cubicBezTo>
                      <a:pt x="42" y="564"/>
                      <a:pt x="55" y="600"/>
                      <a:pt x="69" y="640"/>
                    </a:cubicBezTo>
                    <a:cubicBezTo>
                      <a:pt x="69" y="641"/>
                      <a:pt x="69" y="641"/>
                      <a:pt x="69" y="641"/>
                    </a:cubicBezTo>
                    <a:cubicBezTo>
                      <a:pt x="72" y="648"/>
                      <a:pt x="75" y="657"/>
                      <a:pt x="78" y="665"/>
                    </a:cubicBezTo>
                    <a:cubicBezTo>
                      <a:pt x="126" y="803"/>
                      <a:pt x="194" y="995"/>
                      <a:pt x="273" y="1211"/>
                    </a:cubicBezTo>
                    <a:cubicBezTo>
                      <a:pt x="283" y="1188"/>
                      <a:pt x="304" y="1115"/>
                      <a:pt x="307" y="1109"/>
                    </a:cubicBezTo>
                    <a:cubicBezTo>
                      <a:pt x="345" y="1016"/>
                      <a:pt x="393" y="926"/>
                      <a:pt x="451" y="845"/>
                    </a:cubicBezTo>
                    <a:cubicBezTo>
                      <a:pt x="678" y="531"/>
                      <a:pt x="1046" y="473"/>
                      <a:pt x="1401" y="402"/>
                    </a:cubicBezTo>
                    <a:lnTo>
                      <a:pt x="1292" y="0"/>
                    </a:lnTo>
                    <a:lnTo>
                      <a:pt x="0" y="440"/>
                    </a:lnTo>
                    <a:cubicBezTo>
                      <a:pt x="0" y="440"/>
                      <a:pt x="0" y="442"/>
                      <a:pt x="2" y="446"/>
                    </a:cubicBezTo>
                    <a:cubicBezTo>
                      <a:pt x="2" y="446"/>
                      <a:pt x="2" y="447"/>
                      <a:pt x="2" y="448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8" name="Freeform: Shape 21">
                <a:extLst>
                  <a:ext uri="{FF2B5EF4-FFF2-40B4-BE49-F238E27FC236}">
                    <a16:creationId xmlns:a16="http://schemas.microsoft.com/office/drawing/2014/main" id="{09DF3E8A-A4F4-124A-B36F-461954A615FB}"/>
                  </a:ext>
                </a:extLst>
              </p:cNvPr>
              <p:cNvSpPr/>
              <p:nvPr/>
            </p:nvSpPr>
            <p:spPr>
              <a:xfrm>
                <a:off x="8620062" y="7886183"/>
                <a:ext cx="2912771" cy="37729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41" h="3032">
                    <a:moveTo>
                      <a:pt x="908" y="0"/>
                    </a:moveTo>
                    <a:cubicBezTo>
                      <a:pt x="953" y="14"/>
                      <a:pt x="739" y="940"/>
                      <a:pt x="721" y="1014"/>
                    </a:cubicBezTo>
                    <a:cubicBezTo>
                      <a:pt x="630" y="1380"/>
                      <a:pt x="505" y="1737"/>
                      <a:pt x="348" y="2080"/>
                    </a:cubicBezTo>
                    <a:cubicBezTo>
                      <a:pt x="318" y="2146"/>
                      <a:pt x="-52" y="2803"/>
                      <a:pt x="6" y="2822"/>
                    </a:cubicBezTo>
                    <a:lnTo>
                      <a:pt x="1111" y="3032"/>
                    </a:lnTo>
                    <a:cubicBezTo>
                      <a:pt x="1111" y="3032"/>
                      <a:pt x="2159" y="1279"/>
                      <a:pt x="2341" y="546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9" name="Freeform: Shape 22">
                <a:extLst>
                  <a:ext uri="{FF2B5EF4-FFF2-40B4-BE49-F238E27FC236}">
                    <a16:creationId xmlns:a16="http://schemas.microsoft.com/office/drawing/2014/main" id="{6E5C1438-6CEA-8B42-B3B8-DF431B3AC4F0}"/>
                  </a:ext>
                </a:extLst>
              </p:cNvPr>
              <p:cNvSpPr/>
              <p:nvPr/>
            </p:nvSpPr>
            <p:spPr>
              <a:xfrm>
                <a:off x="9337052" y="9073697"/>
                <a:ext cx="1941847" cy="25853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1" h="2078">
                    <a:moveTo>
                      <a:pt x="536" y="2078"/>
                    </a:moveTo>
                    <a:cubicBezTo>
                      <a:pt x="536" y="2078"/>
                      <a:pt x="1198" y="971"/>
                      <a:pt x="1561" y="148"/>
                    </a:cubicBezTo>
                    <a:cubicBezTo>
                      <a:pt x="1440" y="63"/>
                      <a:pt x="1299" y="-15"/>
                      <a:pt x="1152" y="2"/>
                    </a:cubicBezTo>
                    <a:cubicBezTo>
                      <a:pt x="1020" y="18"/>
                      <a:pt x="909" y="106"/>
                      <a:pt x="821" y="204"/>
                    </a:cubicBezTo>
                    <a:cubicBezTo>
                      <a:pt x="689" y="353"/>
                      <a:pt x="596" y="532"/>
                      <a:pt x="509" y="711"/>
                    </a:cubicBezTo>
                    <a:cubicBezTo>
                      <a:pt x="315" y="1111"/>
                      <a:pt x="148" y="1524"/>
                      <a:pt x="9" y="1946"/>
                    </a:cubicBezTo>
                    <a:cubicBezTo>
                      <a:pt x="7" y="1956"/>
                      <a:pt x="3" y="1966"/>
                      <a:pt x="0" y="1976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0" name="Freeform: Shape 23">
                <a:extLst>
                  <a:ext uri="{FF2B5EF4-FFF2-40B4-BE49-F238E27FC236}">
                    <a16:creationId xmlns:a16="http://schemas.microsoft.com/office/drawing/2014/main" id="{3DE21038-C213-4141-AAC7-9BEC75452820}"/>
                  </a:ext>
                </a:extLst>
              </p:cNvPr>
              <p:cNvSpPr/>
              <p:nvPr/>
            </p:nvSpPr>
            <p:spPr>
              <a:xfrm>
                <a:off x="10525811" y="9164566"/>
                <a:ext cx="161821" cy="2141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" h="173">
                    <a:moveTo>
                      <a:pt x="125" y="173"/>
                    </a:moveTo>
                    <a:cubicBezTo>
                      <a:pt x="58" y="142"/>
                      <a:pt x="9" y="75"/>
                      <a:pt x="0" y="2"/>
                    </a:cubicBezTo>
                    <a:lnTo>
                      <a:pt x="14" y="0"/>
                    </a:lnTo>
                    <a:cubicBezTo>
                      <a:pt x="22" y="70"/>
                      <a:pt x="68" y="131"/>
                      <a:pt x="131" y="16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1" name="Freeform: Shape 24">
                <a:extLst>
                  <a:ext uri="{FF2B5EF4-FFF2-40B4-BE49-F238E27FC236}">
                    <a16:creationId xmlns:a16="http://schemas.microsoft.com/office/drawing/2014/main" id="{ABA1AA51-3167-3A47-B0A5-5F4D712DA88E}"/>
                  </a:ext>
                </a:extLst>
              </p:cNvPr>
              <p:cNvSpPr/>
              <p:nvPr/>
            </p:nvSpPr>
            <p:spPr>
              <a:xfrm>
                <a:off x="9608409" y="7984520"/>
                <a:ext cx="1925665" cy="10244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8" h="824">
                    <a:moveTo>
                      <a:pt x="1235" y="348"/>
                    </a:moveTo>
                    <a:cubicBezTo>
                      <a:pt x="816" y="217"/>
                      <a:pt x="185" y="21"/>
                      <a:pt x="117" y="0"/>
                    </a:cubicBezTo>
                    <a:cubicBezTo>
                      <a:pt x="112" y="48"/>
                      <a:pt x="88" y="189"/>
                      <a:pt x="88" y="189"/>
                    </a:cubicBezTo>
                    <a:cubicBezTo>
                      <a:pt x="64" y="320"/>
                      <a:pt x="30" y="478"/>
                      <a:pt x="0" y="616"/>
                    </a:cubicBezTo>
                    <a:cubicBezTo>
                      <a:pt x="31" y="592"/>
                      <a:pt x="64" y="570"/>
                      <a:pt x="100" y="552"/>
                    </a:cubicBezTo>
                    <a:cubicBezTo>
                      <a:pt x="391" y="410"/>
                      <a:pt x="743" y="456"/>
                      <a:pt x="1028" y="592"/>
                    </a:cubicBezTo>
                    <a:cubicBezTo>
                      <a:pt x="1081" y="617"/>
                      <a:pt x="1368" y="745"/>
                      <a:pt x="1427" y="824"/>
                    </a:cubicBezTo>
                    <a:cubicBezTo>
                      <a:pt x="1481" y="690"/>
                      <a:pt x="1522" y="568"/>
                      <a:pt x="1548" y="467"/>
                    </a:cubicBezTo>
                    <a:cubicBezTo>
                      <a:pt x="1548" y="467"/>
                      <a:pt x="1417" y="417"/>
                      <a:pt x="1235" y="348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2" name="Freeform: Shape 25">
                <a:extLst>
                  <a:ext uri="{FF2B5EF4-FFF2-40B4-BE49-F238E27FC236}">
                    <a16:creationId xmlns:a16="http://schemas.microsoft.com/office/drawing/2014/main" id="{07030323-EA63-FA45-A534-544F63D18130}"/>
                  </a:ext>
                </a:extLst>
              </p:cNvPr>
              <p:cNvSpPr/>
              <p:nvPr/>
            </p:nvSpPr>
            <p:spPr>
              <a:xfrm>
                <a:off x="9889731" y="1707126"/>
                <a:ext cx="3802784" cy="39982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56" h="3213">
                    <a:moveTo>
                      <a:pt x="1361" y="107"/>
                    </a:moveTo>
                    <a:cubicBezTo>
                      <a:pt x="1361" y="107"/>
                      <a:pt x="962" y="81"/>
                      <a:pt x="0" y="380"/>
                    </a:cubicBezTo>
                    <a:cubicBezTo>
                      <a:pt x="0" y="380"/>
                      <a:pt x="1171" y="861"/>
                      <a:pt x="571" y="2231"/>
                    </a:cubicBezTo>
                    <a:lnTo>
                      <a:pt x="781" y="3056"/>
                    </a:lnTo>
                    <a:cubicBezTo>
                      <a:pt x="781" y="3056"/>
                      <a:pt x="1888" y="3556"/>
                      <a:pt x="3013" y="2775"/>
                    </a:cubicBezTo>
                    <a:cubicBezTo>
                      <a:pt x="3013" y="2775"/>
                      <a:pt x="3246" y="808"/>
                      <a:pt x="2629" y="0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3" name="Freeform: Shape 26">
                <a:extLst>
                  <a:ext uri="{FF2B5EF4-FFF2-40B4-BE49-F238E27FC236}">
                    <a16:creationId xmlns:a16="http://schemas.microsoft.com/office/drawing/2014/main" id="{2D1C9D90-E556-3D47-9B8A-E07E012DD8EF}"/>
                  </a:ext>
                </a:extLst>
              </p:cNvPr>
              <p:cNvSpPr/>
              <p:nvPr/>
            </p:nvSpPr>
            <p:spPr>
              <a:xfrm>
                <a:off x="9889731" y="1814176"/>
                <a:ext cx="2441001" cy="2404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2" h="1933">
                    <a:moveTo>
                      <a:pt x="717" y="1933"/>
                    </a:moveTo>
                    <a:cubicBezTo>
                      <a:pt x="717" y="1933"/>
                      <a:pt x="1568" y="1884"/>
                      <a:pt x="1836" y="1727"/>
                    </a:cubicBezTo>
                    <a:cubicBezTo>
                      <a:pt x="2105" y="1571"/>
                      <a:pt x="1860" y="214"/>
                      <a:pt x="1860" y="214"/>
                    </a:cubicBezTo>
                    <a:cubicBezTo>
                      <a:pt x="1860" y="214"/>
                      <a:pt x="1754" y="119"/>
                      <a:pt x="1620" y="0"/>
                    </a:cubicBezTo>
                    <a:lnTo>
                      <a:pt x="1361" y="21"/>
                    </a:lnTo>
                    <a:cubicBezTo>
                      <a:pt x="1361" y="21"/>
                      <a:pt x="962" y="-5"/>
                      <a:pt x="0" y="294"/>
                    </a:cubicBezTo>
                    <a:cubicBezTo>
                      <a:pt x="0" y="294"/>
                      <a:pt x="996" y="703"/>
                      <a:pt x="681" y="1841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4" name="Freeform: Shape 27">
                <a:extLst>
                  <a:ext uri="{FF2B5EF4-FFF2-40B4-BE49-F238E27FC236}">
                    <a16:creationId xmlns:a16="http://schemas.microsoft.com/office/drawing/2014/main" id="{8A09807C-5FE7-8742-AD56-94A84B86B65E}"/>
                  </a:ext>
                </a:extLst>
              </p:cNvPr>
              <p:cNvSpPr/>
              <p:nvPr/>
            </p:nvSpPr>
            <p:spPr>
              <a:xfrm>
                <a:off x="12126586" y="1707126"/>
                <a:ext cx="1523603" cy="19966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5" h="1605">
                    <a:moveTo>
                      <a:pt x="831" y="0"/>
                    </a:moveTo>
                    <a:lnTo>
                      <a:pt x="2" y="71"/>
                    </a:lnTo>
                    <a:cubicBezTo>
                      <a:pt x="-6" y="199"/>
                      <a:pt x="4" y="331"/>
                      <a:pt x="58" y="643"/>
                    </a:cubicBezTo>
                    <a:cubicBezTo>
                      <a:pt x="103" y="903"/>
                      <a:pt x="156" y="1168"/>
                      <a:pt x="232" y="1422"/>
                    </a:cubicBezTo>
                    <a:cubicBezTo>
                      <a:pt x="240" y="1449"/>
                      <a:pt x="248" y="1474"/>
                      <a:pt x="256" y="1500"/>
                    </a:cubicBezTo>
                    <a:cubicBezTo>
                      <a:pt x="263" y="1523"/>
                      <a:pt x="271" y="1545"/>
                      <a:pt x="286" y="1563"/>
                    </a:cubicBezTo>
                    <a:cubicBezTo>
                      <a:pt x="330" y="1618"/>
                      <a:pt x="409" y="1581"/>
                      <a:pt x="467" y="1591"/>
                    </a:cubicBezTo>
                    <a:cubicBezTo>
                      <a:pt x="618" y="1615"/>
                      <a:pt x="773" y="1609"/>
                      <a:pt x="921" y="1571"/>
                    </a:cubicBezTo>
                    <a:cubicBezTo>
                      <a:pt x="986" y="1554"/>
                      <a:pt x="1052" y="1530"/>
                      <a:pt x="1102" y="1485"/>
                    </a:cubicBezTo>
                    <a:cubicBezTo>
                      <a:pt x="1155" y="1436"/>
                      <a:pt x="1184" y="1367"/>
                      <a:pt x="1208" y="1299"/>
                    </a:cubicBezTo>
                    <a:cubicBezTo>
                      <a:pt x="1214" y="1282"/>
                      <a:pt x="1219" y="1265"/>
                      <a:pt x="1225" y="1248"/>
                    </a:cubicBezTo>
                    <a:cubicBezTo>
                      <a:pt x="1176" y="778"/>
                      <a:pt x="1064" y="305"/>
                      <a:pt x="831" y="0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5" name="Freeform: Shape 28">
                <a:extLst>
                  <a:ext uri="{FF2B5EF4-FFF2-40B4-BE49-F238E27FC236}">
                    <a16:creationId xmlns:a16="http://schemas.microsoft.com/office/drawing/2014/main" id="{8A15D861-FE8A-984E-AC17-3695C7BAD3E1}"/>
                  </a:ext>
                </a:extLst>
              </p:cNvPr>
              <p:cNvSpPr/>
              <p:nvPr/>
            </p:nvSpPr>
            <p:spPr>
              <a:xfrm>
                <a:off x="12315795" y="3111231"/>
                <a:ext cx="89624" cy="5452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439">
                    <a:moveTo>
                      <a:pt x="67" y="439"/>
                    </a:moveTo>
                    <a:cubicBezTo>
                      <a:pt x="64" y="439"/>
                      <a:pt x="62" y="437"/>
                      <a:pt x="62" y="434"/>
                    </a:cubicBezTo>
                    <a:cubicBezTo>
                      <a:pt x="53" y="291"/>
                      <a:pt x="33" y="147"/>
                      <a:pt x="0" y="7"/>
                    </a:cubicBezTo>
                    <a:cubicBezTo>
                      <a:pt x="0" y="4"/>
                      <a:pt x="1" y="2"/>
                      <a:pt x="5" y="0"/>
                    </a:cubicBezTo>
                    <a:cubicBezTo>
                      <a:pt x="7" y="0"/>
                      <a:pt x="10" y="2"/>
                      <a:pt x="11" y="5"/>
                    </a:cubicBezTo>
                    <a:cubicBezTo>
                      <a:pt x="43" y="145"/>
                      <a:pt x="64" y="290"/>
                      <a:pt x="73" y="433"/>
                    </a:cubicBezTo>
                    <a:cubicBezTo>
                      <a:pt x="73" y="437"/>
                      <a:pt x="70" y="439"/>
                      <a:pt x="67" y="439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6" name="Freeform: Shape 29">
                <a:extLst>
                  <a:ext uri="{FF2B5EF4-FFF2-40B4-BE49-F238E27FC236}">
                    <a16:creationId xmlns:a16="http://schemas.microsoft.com/office/drawing/2014/main" id="{6F7FDA8C-ECE2-2244-9771-D9C4FAE0DDF2}"/>
                  </a:ext>
                </a:extLst>
              </p:cNvPr>
              <p:cNvSpPr/>
              <p:nvPr/>
            </p:nvSpPr>
            <p:spPr>
              <a:xfrm>
                <a:off x="8620062" y="9727204"/>
                <a:ext cx="2157193" cy="193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4" h="1553">
                    <a:moveTo>
                      <a:pt x="1734" y="442"/>
                    </a:moveTo>
                    <a:cubicBezTo>
                      <a:pt x="1064" y="385"/>
                      <a:pt x="725" y="138"/>
                      <a:pt x="585" y="0"/>
                    </a:cubicBezTo>
                    <a:cubicBezTo>
                      <a:pt x="517" y="204"/>
                      <a:pt x="438" y="405"/>
                      <a:pt x="348" y="601"/>
                    </a:cubicBezTo>
                    <a:cubicBezTo>
                      <a:pt x="318" y="667"/>
                      <a:pt x="-52" y="1324"/>
                      <a:pt x="6" y="1343"/>
                    </a:cubicBezTo>
                    <a:lnTo>
                      <a:pt x="1111" y="1553"/>
                    </a:lnTo>
                    <a:cubicBezTo>
                      <a:pt x="1111" y="1553"/>
                      <a:pt x="1422" y="1034"/>
                      <a:pt x="1734" y="442"/>
                    </a:cubicBezTo>
                    <a:close/>
                  </a:path>
                </a:pathLst>
              </a:custGeom>
              <a:solidFill>
                <a:srgbClr val="97DE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7" name="Freeform: Shape 30">
                <a:extLst>
                  <a:ext uri="{FF2B5EF4-FFF2-40B4-BE49-F238E27FC236}">
                    <a16:creationId xmlns:a16="http://schemas.microsoft.com/office/drawing/2014/main" id="{78CF4DCA-35C0-024B-8BD9-32D53ACC812A}"/>
                  </a:ext>
                </a:extLst>
              </p:cNvPr>
              <p:cNvSpPr/>
              <p:nvPr/>
            </p:nvSpPr>
            <p:spPr>
              <a:xfrm>
                <a:off x="9337052" y="10081964"/>
                <a:ext cx="1441448" cy="15771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9" h="1268">
                    <a:moveTo>
                      <a:pt x="537" y="1266"/>
                    </a:moveTo>
                    <a:cubicBezTo>
                      <a:pt x="538" y="1265"/>
                      <a:pt x="538" y="1265"/>
                      <a:pt x="539" y="1264"/>
                    </a:cubicBezTo>
                    <a:cubicBezTo>
                      <a:pt x="540" y="1263"/>
                      <a:pt x="540" y="1262"/>
                      <a:pt x="541" y="1261"/>
                    </a:cubicBezTo>
                    <a:cubicBezTo>
                      <a:pt x="542" y="1258"/>
                      <a:pt x="546" y="1252"/>
                      <a:pt x="550" y="1246"/>
                    </a:cubicBezTo>
                    <a:cubicBezTo>
                      <a:pt x="550" y="1245"/>
                      <a:pt x="550" y="1245"/>
                      <a:pt x="551" y="1244"/>
                    </a:cubicBezTo>
                    <a:cubicBezTo>
                      <a:pt x="553" y="1240"/>
                      <a:pt x="554" y="1237"/>
                      <a:pt x="557" y="1233"/>
                    </a:cubicBezTo>
                    <a:cubicBezTo>
                      <a:pt x="558" y="1233"/>
                      <a:pt x="558" y="1232"/>
                      <a:pt x="558" y="1231"/>
                    </a:cubicBezTo>
                    <a:cubicBezTo>
                      <a:pt x="561" y="1226"/>
                      <a:pt x="564" y="1222"/>
                      <a:pt x="567" y="1217"/>
                    </a:cubicBezTo>
                    <a:cubicBezTo>
                      <a:pt x="567" y="1216"/>
                      <a:pt x="567" y="1216"/>
                      <a:pt x="568" y="1215"/>
                    </a:cubicBezTo>
                    <a:cubicBezTo>
                      <a:pt x="571" y="1210"/>
                      <a:pt x="573" y="1205"/>
                      <a:pt x="577" y="1200"/>
                    </a:cubicBezTo>
                    <a:cubicBezTo>
                      <a:pt x="577" y="1199"/>
                      <a:pt x="578" y="1198"/>
                      <a:pt x="578" y="1196"/>
                    </a:cubicBezTo>
                    <a:cubicBezTo>
                      <a:pt x="585" y="1185"/>
                      <a:pt x="594" y="1171"/>
                      <a:pt x="602" y="1156"/>
                    </a:cubicBezTo>
                    <a:cubicBezTo>
                      <a:pt x="602" y="1155"/>
                      <a:pt x="604" y="1154"/>
                      <a:pt x="604" y="1153"/>
                    </a:cubicBezTo>
                    <a:cubicBezTo>
                      <a:pt x="608" y="1147"/>
                      <a:pt x="612" y="1139"/>
                      <a:pt x="616" y="1132"/>
                    </a:cubicBezTo>
                    <a:cubicBezTo>
                      <a:pt x="617" y="1130"/>
                      <a:pt x="618" y="1129"/>
                      <a:pt x="619" y="1129"/>
                    </a:cubicBezTo>
                    <a:cubicBezTo>
                      <a:pt x="623" y="1120"/>
                      <a:pt x="628" y="1111"/>
                      <a:pt x="634" y="1103"/>
                    </a:cubicBezTo>
                    <a:cubicBezTo>
                      <a:pt x="634" y="1102"/>
                      <a:pt x="635" y="1101"/>
                      <a:pt x="635" y="1101"/>
                    </a:cubicBezTo>
                    <a:cubicBezTo>
                      <a:pt x="639" y="1092"/>
                      <a:pt x="644" y="1084"/>
                      <a:pt x="649" y="1075"/>
                    </a:cubicBezTo>
                    <a:cubicBezTo>
                      <a:pt x="651" y="1074"/>
                      <a:pt x="652" y="1071"/>
                      <a:pt x="652" y="1069"/>
                    </a:cubicBezTo>
                    <a:cubicBezTo>
                      <a:pt x="658" y="1061"/>
                      <a:pt x="663" y="1053"/>
                      <a:pt x="667" y="1044"/>
                    </a:cubicBezTo>
                    <a:cubicBezTo>
                      <a:pt x="668" y="1043"/>
                      <a:pt x="669" y="1041"/>
                      <a:pt x="670" y="1040"/>
                    </a:cubicBezTo>
                    <a:cubicBezTo>
                      <a:pt x="676" y="1030"/>
                      <a:pt x="682" y="1019"/>
                      <a:pt x="688" y="1008"/>
                    </a:cubicBezTo>
                    <a:cubicBezTo>
                      <a:pt x="689" y="1007"/>
                      <a:pt x="689" y="1006"/>
                      <a:pt x="690" y="1005"/>
                    </a:cubicBezTo>
                    <a:cubicBezTo>
                      <a:pt x="696" y="995"/>
                      <a:pt x="702" y="986"/>
                      <a:pt x="707" y="977"/>
                    </a:cubicBezTo>
                    <a:cubicBezTo>
                      <a:pt x="709" y="974"/>
                      <a:pt x="710" y="971"/>
                      <a:pt x="711" y="968"/>
                    </a:cubicBezTo>
                    <a:cubicBezTo>
                      <a:pt x="717" y="958"/>
                      <a:pt x="723" y="948"/>
                      <a:pt x="729" y="938"/>
                    </a:cubicBezTo>
                    <a:cubicBezTo>
                      <a:pt x="730" y="936"/>
                      <a:pt x="730" y="935"/>
                      <a:pt x="731" y="933"/>
                    </a:cubicBezTo>
                    <a:cubicBezTo>
                      <a:pt x="738" y="922"/>
                      <a:pt x="745" y="910"/>
                      <a:pt x="752" y="897"/>
                    </a:cubicBezTo>
                    <a:cubicBezTo>
                      <a:pt x="753" y="896"/>
                      <a:pt x="754" y="894"/>
                      <a:pt x="755" y="891"/>
                    </a:cubicBezTo>
                    <a:cubicBezTo>
                      <a:pt x="761" y="881"/>
                      <a:pt x="767" y="870"/>
                      <a:pt x="773" y="860"/>
                    </a:cubicBezTo>
                    <a:cubicBezTo>
                      <a:pt x="775" y="857"/>
                      <a:pt x="776" y="854"/>
                      <a:pt x="778" y="851"/>
                    </a:cubicBezTo>
                    <a:cubicBezTo>
                      <a:pt x="793" y="826"/>
                      <a:pt x="807" y="800"/>
                      <a:pt x="822" y="773"/>
                    </a:cubicBezTo>
                    <a:cubicBezTo>
                      <a:pt x="825" y="770"/>
                      <a:pt x="826" y="766"/>
                      <a:pt x="828" y="763"/>
                    </a:cubicBezTo>
                    <a:cubicBezTo>
                      <a:pt x="834" y="752"/>
                      <a:pt x="841" y="741"/>
                      <a:pt x="847" y="729"/>
                    </a:cubicBezTo>
                    <a:cubicBezTo>
                      <a:pt x="849" y="727"/>
                      <a:pt x="850" y="723"/>
                      <a:pt x="851" y="721"/>
                    </a:cubicBezTo>
                    <a:cubicBezTo>
                      <a:pt x="859" y="707"/>
                      <a:pt x="867" y="693"/>
                      <a:pt x="875" y="679"/>
                    </a:cubicBezTo>
                    <a:cubicBezTo>
                      <a:pt x="876" y="676"/>
                      <a:pt x="878" y="673"/>
                      <a:pt x="880" y="671"/>
                    </a:cubicBezTo>
                    <a:cubicBezTo>
                      <a:pt x="886" y="660"/>
                      <a:pt x="893" y="648"/>
                      <a:pt x="900" y="636"/>
                    </a:cubicBezTo>
                    <a:cubicBezTo>
                      <a:pt x="902" y="631"/>
                      <a:pt x="904" y="627"/>
                      <a:pt x="906" y="623"/>
                    </a:cubicBezTo>
                    <a:cubicBezTo>
                      <a:pt x="913" y="611"/>
                      <a:pt x="920" y="599"/>
                      <a:pt x="927" y="587"/>
                    </a:cubicBezTo>
                    <a:cubicBezTo>
                      <a:pt x="928" y="584"/>
                      <a:pt x="930" y="581"/>
                      <a:pt x="931" y="579"/>
                    </a:cubicBezTo>
                    <a:cubicBezTo>
                      <a:pt x="939" y="564"/>
                      <a:pt x="947" y="549"/>
                      <a:pt x="955" y="534"/>
                    </a:cubicBezTo>
                    <a:cubicBezTo>
                      <a:pt x="958" y="530"/>
                      <a:pt x="960" y="527"/>
                      <a:pt x="961" y="523"/>
                    </a:cubicBezTo>
                    <a:cubicBezTo>
                      <a:pt x="968" y="511"/>
                      <a:pt x="974" y="499"/>
                      <a:pt x="981" y="488"/>
                    </a:cubicBezTo>
                    <a:cubicBezTo>
                      <a:pt x="984" y="483"/>
                      <a:pt x="986" y="478"/>
                      <a:pt x="989" y="474"/>
                    </a:cubicBezTo>
                    <a:cubicBezTo>
                      <a:pt x="997" y="459"/>
                      <a:pt x="1004" y="446"/>
                      <a:pt x="1012" y="431"/>
                    </a:cubicBezTo>
                    <a:cubicBezTo>
                      <a:pt x="1013" y="429"/>
                      <a:pt x="1014" y="427"/>
                      <a:pt x="1015" y="427"/>
                    </a:cubicBezTo>
                    <a:cubicBezTo>
                      <a:pt x="1022" y="411"/>
                      <a:pt x="1031" y="397"/>
                      <a:pt x="1039" y="381"/>
                    </a:cubicBezTo>
                    <a:cubicBezTo>
                      <a:pt x="1042" y="376"/>
                      <a:pt x="1045" y="371"/>
                      <a:pt x="1047" y="365"/>
                    </a:cubicBezTo>
                    <a:cubicBezTo>
                      <a:pt x="1054" y="354"/>
                      <a:pt x="1059" y="343"/>
                      <a:pt x="1065" y="332"/>
                    </a:cubicBezTo>
                    <a:cubicBezTo>
                      <a:pt x="1068" y="327"/>
                      <a:pt x="1071" y="322"/>
                      <a:pt x="1074" y="316"/>
                    </a:cubicBezTo>
                    <a:cubicBezTo>
                      <a:pt x="1083" y="300"/>
                      <a:pt x="1091" y="286"/>
                      <a:pt x="1099" y="270"/>
                    </a:cubicBezTo>
                    <a:cubicBezTo>
                      <a:pt x="1102" y="266"/>
                      <a:pt x="1103" y="262"/>
                      <a:pt x="1106" y="257"/>
                    </a:cubicBezTo>
                    <a:cubicBezTo>
                      <a:pt x="1112" y="245"/>
                      <a:pt x="1119" y="233"/>
                      <a:pt x="1125" y="221"/>
                    </a:cubicBezTo>
                    <a:cubicBezTo>
                      <a:pt x="1128" y="215"/>
                      <a:pt x="1132" y="209"/>
                      <a:pt x="1135" y="203"/>
                    </a:cubicBezTo>
                    <a:cubicBezTo>
                      <a:pt x="1140" y="192"/>
                      <a:pt x="1146" y="181"/>
                      <a:pt x="1152" y="169"/>
                    </a:cubicBezTo>
                    <a:cubicBezTo>
                      <a:pt x="1154" y="165"/>
                      <a:pt x="1157" y="162"/>
                      <a:pt x="1159" y="157"/>
                    </a:cubicBezTo>
                    <a:cubicBezTo>
                      <a:pt x="867" y="132"/>
                      <a:pt x="639" y="71"/>
                      <a:pt x="462" y="0"/>
                    </a:cubicBezTo>
                    <a:cubicBezTo>
                      <a:pt x="289" y="369"/>
                      <a:pt x="137" y="749"/>
                      <a:pt x="9" y="1136"/>
                    </a:cubicBezTo>
                    <a:cubicBezTo>
                      <a:pt x="7" y="1146"/>
                      <a:pt x="3" y="1156"/>
                      <a:pt x="0" y="1166"/>
                    </a:cubicBezTo>
                    <a:lnTo>
                      <a:pt x="536" y="1268"/>
                    </a:lnTo>
                    <a:cubicBezTo>
                      <a:pt x="536" y="1268"/>
                      <a:pt x="536" y="1267"/>
                      <a:pt x="537" y="1267"/>
                    </a:cubicBezTo>
                    <a:cubicBezTo>
                      <a:pt x="537" y="1266"/>
                      <a:pt x="537" y="1266"/>
                      <a:pt x="537" y="1266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8" name="Freeform: Shape 166">
                <a:extLst>
                  <a:ext uri="{FF2B5EF4-FFF2-40B4-BE49-F238E27FC236}">
                    <a16:creationId xmlns:a16="http://schemas.microsoft.com/office/drawing/2014/main" id="{26C23F4A-912F-BC44-ACF4-2853ACF2F47D}"/>
                  </a:ext>
                </a:extLst>
              </p:cNvPr>
              <p:cNvSpPr/>
              <p:nvPr/>
            </p:nvSpPr>
            <p:spPr>
              <a:xfrm>
                <a:off x="8682301" y="9803135"/>
                <a:ext cx="1965497" cy="1841017"/>
              </a:xfrm>
              <a:custGeom>
                <a:avLst/>
                <a:gdLst>
                  <a:gd name="connsiteX0" fmla="*/ 1961769 w 1965497"/>
                  <a:gd name="connsiteY0" fmla="*/ 460563 h 1841017"/>
                  <a:gd name="connsiteX1" fmla="*/ 1965497 w 1965497"/>
                  <a:gd name="connsiteY1" fmla="*/ 460563 h 1841017"/>
                  <a:gd name="connsiteX2" fmla="*/ 1241031 w 1965497"/>
                  <a:gd name="connsiteY2" fmla="*/ 1841017 h 1841017"/>
                  <a:gd name="connsiteX3" fmla="*/ 1236060 w 1965497"/>
                  <a:gd name="connsiteY3" fmla="*/ 1839773 h 1841017"/>
                  <a:gd name="connsiteX4" fmla="*/ 1961769 w 1965497"/>
                  <a:gd name="connsiteY4" fmla="*/ 460563 h 1841017"/>
                  <a:gd name="connsiteX5" fmla="*/ 1811150 w 1965497"/>
                  <a:gd name="connsiteY5" fmla="*/ 438160 h 1841017"/>
                  <a:gd name="connsiteX6" fmla="*/ 1816121 w 1965497"/>
                  <a:gd name="connsiteY6" fmla="*/ 439404 h 1841017"/>
                  <a:gd name="connsiteX7" fmla="*/ 1089167 w 1965497"/>
                  <a:gd name="connsiteY7" fmla="*/ 1812390 h 1841017"/>
                  <a:gd name="connsiteX8" fmla="*/ 1085439 w 1965497"/>
                  <a:gd name="connsiteY8" fmla="*/ 1811146 h 1841017"/>
                  <a:gd name="connsiteX9" fmla="*/ 1811150 w 1965497"/>
                  <a:gd name="connsiteY9" fmla="*/ 438160 h 1841017"/>
                  <a:gd name="connsiteX10" fmla="*/ 1665511 w 1965497"/>
                  <a:gd name="connsiteY10" fmla="*/ 412020 h 1841017"/>
                  <a:gd name="connsiteX11" fmla="*/ 1670482 w 1965497"/>
                  <a:gd name="connsiteY11" fmla="*/ 413264 h 1841017"/>
                  <a:gd name="connsiteX12" fmla="*/ 939792 w 1965497"/>
                  <a:gd name="connsiteY12" fmla="*/ 1782516 h 1841017"/>
                  <a:gd name="connsiteX13" fmla="*/ 934821 w 1965497"/>
                  <a:gd name="connsiteY13" fmla="*/ 1782516 h 1841017"/>
                  <a:gd name="connsiteX14" fmla="*/ 1665511 w 1965497"/>
                  <a:gd name="connsiteY14" fmla="*/ 412020 h 1841017"/>
                  <a:gd name="connsiteX15" fmla="*/ 1494979 w 1965497"/>
                  <a:gd name="connsiteY15" fmla="*/ 368453 h 1841017"/>
                  <a:gd name="connsiteX16" fmla="*/ 1498707 w 1965497"/>
                  <a:gd name="connsiteY16" fmla="*/ 369697 h 1841017"/>
                  <a:gd name="connsiteX17" fmla="*/ 763038 w 1965497"/>
                  <a:gd name="connsiteY17" fmla="*/ 1750152 h 1841017"/>
                  <a:gd name="connsiteX18" fmla="*/ 758067 w 1965497"/>
                  <a:gd name="connsiteY18" fmla="*/ 1748908 h 1841017"/>
                  <a:gd name="connsiteX19" fmla="*/ 1494979 w 1965497"/>
                  <a:gd name="connsiteY19" fmla="*/ 368453 h 1841017"/>
                  <a:gd name="connsiteX20" fmla="*/ 1354321 w 1965497"/>
                  <a:gd name="connsiteY20" fmla="*/ 324886 h 1841017"/>
                  <a:gd name="connsiteX21" fmla="*/ 1359292 w 1965497"/>
                  <a:gd name="connsiteY21" fmla="*/ 327373 h 1841017"/>
                  <a:gd name="connsiteX22" fmla="*/ 632338 w 1965497"/>
                  <a:gd name="connsiteY22" fmla="*/ 1725257 h 1841017"/>
                  <a:gd name="connsiteX23" fmla="*/ 628610 w 1965497"/>
                  <a:gd name="connsiteY23" fmla="*/ 1724013 h 1841017"/>
                  <a:gd name="connsiteX24" fmla="*/ 1224863 w 1965497"/>
                  <a:gd name="connsiteY24" fmla="*/ 276340 h 1841017"/>
                  <a:gd name="connsiteX25" fmla="*/ 1228591 w 1965497"/>
                  <a:gd name="connsiteY25" fmla="*/ 278827 h 1841017"/>
                  <a:gd name="connsiteX26" fmla="*/ 491679 w 1965497"/>
                  <a:gd name="connsiteY26" fmla="*/ 1699117 h 1841017"/>
                  <a:gd name="connsiteX27" fmla="*/ 487951 w 1965497"/>
                  <a:gd name="connsiteY27" fmla="*/ 1697873 h 1841017"/>
                  <a:gd name="connsiteX28" fmla="*/ 1224863 w 1965497"/>
                  <a:gd name="connsiteY28" fmla="*/ 276340 h 1841017"/>
                  <a:gd name="connsiteX29" fmla="*/ 1095407 w 1965497"/>
                  <a:gd name="connsiteY29" fmla="*/ 219080 h 1841017"/>
                  <a:gd name="connsiteX30" fmla="*/ 1099135 w 1965497"/>
                  <a:gd name="connsiteY30" fmla="*/ 221567 h 1841017"/>
                  <a:gd name="connsiteX31" fmla="*/ 360976 w 1965497"/>
                  <a:gd name="connsiteY31" fmla="*/ 1674221 h 1841017"/>
                  <a:gd name="connsiteX32" fmla="*/ 356005 w 1965497"/>
                  <a:gd name="connsiteY32" fmla="*/ 1672977 h 1841017"/>
                  <a:gd name="connsiteX33" fmla="*/ 1000806 w 1965497"/>
                  <a:gd name="connsiteY33" fmla="*/ 169289 h 1841017"/>
                  <a:gd name="connsiteX34" fmla="*/ 1005777 w 1965497"/>
                  <a:gd name="connsiteY34" fmla="*/ 171776 h 1841017"/>
                  <a:gd name="connsiteX35" fmla="*/ 221563 w 1965497"/>
                  <a:gd name="connsiteY35" fmla="*/ 1630653 h 1841017"/>
                  <a:gd name="connsiteX36" fmla="*/ 217835 w 1965497"/>
                  <a:gd name="connsiteY36" fmla="*/ 1628166 h 1841017"/>
                  <a:gd name="connsiteX37" fmla="*/ 853921 w 1965497"/>
                  <a:gd name="connsiteY37" fmla="*/ 78421 h 1841017"/>
                  <a:gd name="connsiteX38" fmla="*/ 857649 w 1965497"/>
                  <a:gd name="connsiteY38" fmla="*/ 80908 h 1841017"/>
                  <a:gd name="connsiteX39" fmla="*/ 117000 w 1965497"/>
                  <a:gd name="connsiteY39" fmla="*/ 1570905 h 1841017"/>
                  <a:gd name="connsiteX40" fmla="*/ 112029 w 1965497"/>
                  <a:gd name="connsiteY40" fmla="*/ 1568417 h 1841017"/>
                  <a:gd name="connsiteX41" fmla="*/ 853921 w 1965497"/>
                  <a:gd name="connsiteY41" fmla="*/ 78421 h 1841017"/>
                  <a:gd name="connsiteX42" fmla="*/ 749360 w 1965497"/>
                  <a:gd name="connsiteY42" fmla="*/ 0 h 1841017"/>
                  <a:gd name="connsiteX43" fmla="*/ 753088 w 1965497"/>
                  <a:gd name="connsiteY43" fmla="*/ 2488 h 1841017"/>
                  <a:gd name="connsiteX44" fmla="*/ 3728 w 1965497"/>
                  <a:gd name="connsiteY44" fmla="*/ 1536051 h 1841017"/>
                  <a:gd name="connsiteX45" fmla="*/ 0 w 1965497"/>
                  <a:gd name="connsiteY45" fmla="*/ 1533563 h 1841017"/>
                  <a:gd name="connsiteX46" fmla="*/ 749360 w 1965497"/>
                  <a:gd name="connsiteY46" fmla="*/ 0 h 184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65497" h="1841017">
                    <a:moveTo>
                      <a:pt x="1961769" y="460563"/>
                    </a:moveTo>
                    <a:cubicBezTo>
                      <a:pt x="1963012" y="460563"/>
                      <a:pt x="1965497" y="460563"/>
                      <a:pt x="1965497" y="460563"/>
                    </a:cubicBezTo>
                    <a:cubicBezTo>
                      <a:pt x="1699569" y="907034"/>
                      <a:pt x="1457252" y="1369673"/>
                      <a:pt x="1241031" y="1841017"/>
                    </a:cubicBezTo>
                    <a:lnTo>
                      <a:pt x="1236060" y="1839773"/>
                    </a:lnTo>
                    <a:cubicBezTo>
                      <a:pt x="1452282" y="1368429"/>
                      <a:pt x="1695841" y="905791"/>
                      <a:pt x="1961769" y="460563"/>
                    </a:cubicBezTo>
                    <a:close/>
                    <a:moveTo>
                      <a:pt x="1811150" y="438160"/>
                    </a:moveTo>
                    <a:cubicBezTo>
                      <a:pt x="1812393" y="439404"/>
                      <a:pt x="1813636" y="439404"/>
                      <a:pt x="1816121" y="439404"/>
                    </a:cubicBezTo>
                    <a:cubicBezTo>
                      <a:pt x="1548950" y="883386"/>
                      <a:pt x="1306632" y="1343535"/>
                      <a:pt x="1089167" y="1812390"/>
                    </a:cubicBezTo>
                    <a:lnTo>
                      <a:pt x="1085439" y="1811146"/>
                    </a:lnTo>
                    <a:cubicBezTo>
                      <a:pt x="1300419" y="1342291"/>
                      <a:pt x="1543979" y="882142"/>
                      <a:pt x="1811150" y="438160"/>
                    </a:cubicBezTo>
                    <a:close/>
                    <a:moveTo>
                      <a:pt x="1665511" y="412020"/>
                    </a:moveTo>
                    <a:cubicBezTo>
                      <a:pt x="1666754" y="412020"/>
                      <a:pt x="1667997" y="412020"/>
                      <a:pt x="1670482" y="413264"/>
                    </a:cubicBezTo>
                    <a:cubicBezTo>
                      <a:pt x="1405793" y="856001"/>
                      <a:pt x="1160987" y="1316149"/>
                      <a:pt x="939792" y="1782516"/>
                    </a:cubicBezTo>
                    <a:lnTo>
                      <a:pt x="934821" y="1782516"/>
                    </a:lnTo>
                    <a:cubicBezTo>
                      <a:pt x="1156016" y="1314906"/>
                      <a:pt x="1400822" y="856001"/>
                      <a:pt x="1665511" y="412020"/>
                    </a:cubicBezTo>
                    <a:close/>
                    <a:moveTo>
                      <a:pt x="1494979" y="368453"/>
                    </a:moveTo>
                    <a:cubicBezTo>
                      <a:pt x="1494979" y="368453"/>
                      <a:pt x="1497464" y="369697"/>
                      <a:pt x="1498707" y="369697"/>
                    </a:cubicBezTo>
                    <a:cubicBezTo>
                      <a:pt x="1236501" y="818656"/>
                      <a:pt x="990449" y="1282538"/>
                      <a:pt x="763038" y="1750152"/>
                    </a:cubicBezTo>
                    <a:lnTo>
                      <a:pt x="758067" y="1748908"/>
                    </a:lnTo>
                    <a:cubicBezTo>
                      <a:pt x="985478" y="1281295"/>
                      <a:pt x="1232773" y="818656"/>
                      <a:pt x="1494979" y="368453"/>
                    </a:cubicBezTo>
                    <a:close/>
                    <a:moveTo>
                      <a:pt x="1354321" y="324886"/>
                    </a:moveTo>
                    <a:cubicBezTo>
                      <a:pt x="1355564" y="326130"/>
                      <a:pt x="1356807" y="326130"/>
                      <a:pt x="1359292" y="327373"/>
                    </a:cubicBezTo>
                    <a:lnTo>
                      <a:pt x="632338" y="1725257"/>
                    </a:lnTo>
                    <a:lnTo>
                      <a:pt x="628610" y="1724013"/>
                    </a:lnTo>
                    <a:close/>
                    <a:moveTo>
                      <a:pt x="1224863" y="276340"/>
                    </a:moveTo>
                    <a:cubicBezTo>
                      <a:pt x="1226106" y="277584"/>
                      <a:pt x="1227348" y="277584"/>
                      <a:pt x="1228591" y="278827"/>
                    </a:cubicBezTo>
                    <a:cubicBezTo>
                      <a:pt x="971355" y="743966"/>
                      <a:pt x="722818" y="1220298"/>
                      <a:pt x="491679" y="1699117"/>
                    </a:cubicBezTo>
                    <a:lnTo>
                      <a:pt x="487951" y="1697873"/>
                    </a:lnTo>
                    <a:cubicBezTo>
                      <a:pt x="719090" y="1219054"/>
                      <a:pt x="967627" y="742722"/>
                      <a:pt x="1224863" y="276340"/>
                    </a:cubicBezTo>
                    <a:close/>
                    <a:moveTo>
                      <a:pt x="1095407" y="219080"/>
                    </a:moveTo>
                    <a:cubicBezTo>
                      <a:pt x="1096650" y="220324"/>
                      <a:pt x="1097892" y="220324"/>
                      <a:pt x="1099135" y="221567"/>
                    </a:cubicBezTo>
                    <a:lnTo>
                      <a:pt x="360976" y="1674221"/>
                    </a:lnTo>
                    <a:lnTo>
                      <a:pt x="356005" y="1672977"/>
                    </a:lnTo>
                    <a:close/>
                    <a:moveTo>
                      <a:pt x="1000806" y="169289"/>
                    </a:moveTo>
                    <a:cubicBezTo>
                      <a:pt x="1003291" y="170533"/>
                      <a:pt x="1004534" y="171776"/>
                      <a:pt x="1005777" y="171776"/>
                    </a:cubicBezTo>
                    <a:lnTo>
                      <a:pt x="221563" y="1630653"/>
                    </a:lnTo>
                    <a:lnTo>
                      <a:pt x="217835" y="1628166"/>
                    </a:lnTo>
                    <a:close/>
                    <a:moveTo>
                      <a:pt x="853921" y="78421"/>
                    </a:moveTo>
                    <a:cubicBezTo>
                      <a:pt x="855164" y="79665"/>
                      <a:pt x="856406" y="80908"/>
                      <a:pt x="857649" y="80908"/>
                    </a:cubicBezTo>
                    <a:cubicBezTo>
                      <a:pt x="638934" y="590841"/>
                      <a:pt x="390394" y="1090823"/>
                      <a:pt x="117000" y="1570905"/>
                    </a:cubicBezTo>
                    <a:lnTo>
                      <a:pt x="112029" y="1568417"/>
                    </a:lnTo>
                    <a:cubicBezTo>
                      <a:pt x="387908" y="1088335"/>
                      <a:pt x="635206" y="588353"/>
                      <a:pt x="853921" y="78421"/>
                    </a:cubicBezTo>
                    <a:close/>
                    <a:moveTo>
                      <a:pt x="749360" y="0"/>
                    </a:moveTo>
                    <a:cubicBezTo>
                      <a:pt x="750603" y="0"/>
                      <a:pt x="751845" y="1244"/>
                      <a:pt x="753088" y="2488"/>
                    </a:cubicBezTo>
                    <a:cubicBezTo>
                      <a:pt x="550525" y="534819"/>
                      <a:pt x="299495" y="1048495"/>
                      <a:pt x="3728" y="1536051"/>
                    </a:cubicBezTo>
                    <a:lnTo>
                      <a:pt x="0" y="1533563"/>
                    </a:lnTo>
                    <a:cubicBezTo>
                      <a:pt x="295767" y="1047251"/>
                      <a:pt x="546797" y="532332"/>
                      <a:pt x="749360" y="0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9" name="Freeform: Shape 41">
                <a:extLst>
                  <a:ext uri="{FF2B5EF4-FFF2-40B4-BE49-F238E27FC236}">
                    <a16:creationId xmlns:a16="http://schemas.microsoft.com/office/drawing/2014/main" id="{9339E37E-B89E-EB4A-A2C3-8BC1348C9B69}"/>
                  </a:ext>
                </a:extLst>
              </p:cNvPr>
              <p:cNvSpPr/>
              <p:nvPr/>
            </p:nvSpPr>
            <p:spPr>
              <a:xfrm>
                <a:off x="9313401" y="9727204"/>
                <a:ext cx="1465099" cy="611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8" h="492">
                    <a:moveTo>
                      <a:pt x="87" y="145"/>
                    </a:moveTo>
                    <a:cubicBezTo>
                      <a:pt x="122" y="171"/>
                      <a:pt x="159" y="194"/>
                      <a:pt x="196" y="216"/>
                    </a:cubicBezTo>
                    <a:cubicBezTo>
                      <a:pt x="371" y="322"/>
                      <a:pt x="560" y="402"/>
                      <a:pt x="760" y="444"/>
                    </a:cubicBezTo>
                    <a:cubicBezTo>
                      <a:pt x="880" y="470"/>
                      <a:pt x="1001" y="483"/>
                      <a:pt x="1122" y="490"/>
                    </a:cubicBezTo>
                    <a:cubicBezTo>
                      <a:pt x="1127" y="491"/>
                      <a:pt x="1140" y="491"/>
                      <a:pt x="1151" y="492"/>
                    </a:cubicBezTo>
                    <a:cubicBezTo>
                      <a:pt x="1160" y="476"/>
                      <a:pt x="1169" y="459"/>
                      <a:pt x="1178" y="442"/>
                    </a:cubicBezTo>
                    <a:cubicBezTo>
                      <a:pt x="508" y="385"/>
                      <a:pt x="169" y="138"/>
                      <a:pt x="29" y="0"/>
                    </a:cubicBezTo>
                    <a:cubicBezTo>
                      <a:pt x="20" y="28"/>
                      <a:pt x="10" y="57"/>
                      <a:pt x="0" y="85"/>
                    </a:cubicBezTo>
                    <a:cubicBezTo>
                      <a:pt x="21" y="104"/>
                      <a:pt x="79" y="141"/>
                      <a:pt x="87" y="145"/>
                    </a:cubicBezTo>
                    <a:close/>
                  </a:path>
                </a:pathLst>
              </a:custGeom>
              <a:solidFill>
                <a:srgbClr val="4F4A9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0" name="Freeform: Shape 42">
                <a:extLst>
                  <a:ext uri="{FF2B5EF4-FFF2-40B4-BE49-F238E27FC236}">
                    <a16:creationId xmlns:a16="http://schemas.microsoft.com/office/drawing/2014/main" id="{F92C9807-0558-2947-AB31-C3970B548604}"/>
                  </a:ext>
                </a:extLst>
              </p:cNvPr>
              <p:cNvSpPr/>
              <p:nvPr/>
            </p:nvSpPr>
            <p:spPr>
              <a:xfrm>
                <a:off x="9876039" y="10081964"/>
                <a:ext cx="902461" cy="2564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6" h="207">
                    <a:moveTo>
                      <a:pt x="29" y="0"/>
                    </a:moveTo>
                    <a:cubicBezTo>
                      <a:pt x="19" y="21"/>
                      <a:pt x="10" y="41"/>
                      <a:pt x="0" y="62"/>
                    </a:cubicBezTo>
                    <a:cubicBezTo>
                      <a:pt x="99" y="104"/>
                      <a:pt x="202" y="137"/>
                      <a:pt x="308" y="159"/>
                    </a:cubicBezTo>
                    <a:cubicBezTo>
                      <a:pt x="428" y="185"/>
                      <a:pt x="549" y="198"/>
                      <a:pt x="670" y="205"/>
                    </a:cubicBezTo>
                    <a:cubicBezTo>
                      <a:pt x="675" y="206"/>
                      <a:pt x="688" y="206"/>
                      <a:pt x="699" y="207"/>
                    </a:cubicBezTo>
                    <a:cubicBezTo>
                      <a:pt x="700" y="206"/>
                      <a:pt x="701" y="205"/>
                      <a:pt x="702" y="203"/>
                    </a:cubicBezTo>
                    <a:cubicBezTo>
                      <a:pt x="707" y="192"/>
                      <a:pt x="713" y="181"/>
                      <a:pt x="719" y="169"/>
                    </a:cubicBezTo>
                    <a:cubicBezTo>
                      <a:pt x="721" y="165"/>
                      <a:pt x="724" y="162"/>
                      <a:pt x="726" y="157"/>
                    </a:cubicBezTo>
                    <a:cubicBezTo>
                      <a:pt x="434" y="132"/>
                      <a:pt x="206" y="71"/>
                      <a:pt x="29" y="0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1" name="Freeform: Shape 43">
                <a:extLst>
                  <a:ext uri="{FF2B5EF4-FFF2-40B4-BE49-F238E27FC236}">
                    <a16:creationId xmlns:a16="http://schemas.microsoft.com/office/drawing/2014/main" id="{295B0F2C-C14B-1849-9616-A118C8FDDC10}"/>
                  </a:ext>
                </a:extLst>
              </p:cNvPr>
              <p:cNvSpPr/>
              <p:nvPr/>
            </p:nvSpPr>
            <p:spPr>
              <a:xfrm>
                <a:off x="13747285" y="9444640"/>
                <a:ext cx="1894546" cy="20837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23" h="1675">
                    <a:moveTo>
                      <a:pt x="1523" y="1320"/>
                    </a:moveTo>
                    <a:lnTo>
                      <a:pt x="1166" y="0"/>
                    </a:lnTo>
                    <a:cubicBezTo>
                      <a:pt x="697" y="388"/>
                      <a:pt x="251" y="465"/>
                      <a:pt x="0" y="471"/>
                    </a:cubicBezTo>
                    <a:cubicBezTo>
                      <a:pt x="178" y="942"/>
                      <a:pt x="368" y="1413"/>
                      <a:pt x="495" y="1642"/>
                    </a:cubicBezTo>
                    <a:cubicBezTo>
                      <a:pt x="495" y="1642"/>
                      <a:pt x="1151" y="1829"/>
                      <a:pt x="1523" y="1320"/>
                    </a:cubicBezTo>
                    <a:close/>
                  </a:path>
                </a:pathLst>
              </a:custGeom>
              <a:solidFill>
                <a:srgbClr val="97DE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2" name="Freeform: Shape 44">
                <a:extLst>
                  <a:ext uri="{FF2B5EF4-FFF2-40B4-BE49-F238E27FC236}">
                    <a16:creationId xmlns:a16="http://schemas.microsoft.com/office/drawing/2014/main" id="{47A2E0A6-C9F5-614F-8F74-BBAFC928F22B}"/>
                  </a:ext>
                </a:extLst>
              </p:cNvPr>
              <p:cNvSpPr/>
              <p:nvPr/>
            </p:nvSpPr>
            <p:spPr>
              <a:xfrm>
                <a:off x="14357224" y="9444640"/>
                <a:ext cx="1361783" cy="20576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5" h="1654">
                    <a:moveTo>
                      <a:pt x="0" y="382"/>
                    </a:moveTo>
                    <a:cubicBezTo>
                      <a:pt x="133" y="816"/>
                      <a:pt x="314" y="1236"/>
                      <a:pt x="509" y="1648"/>
                    </a:cubicBezTo>
                    <a:lnTo>
                      <a:pt x="511" y="1654"/>
                    </a:lnTo>
                    <a:cubicBezTo>
                      <a:pt x="533" y="1648"/>
                      <a:pt x="555" y="1643"/>
                      <a:pt x="578" y="1636"/>
                    </a:cubicBezTo>
                    <a:lnTo>
                      <a:pt x="579" y="1636"/>
                    </a:lnTo>
                    <a:cubicBezTo>
                      <a:pt x="601" y="1630"/>
                      <a:pt x="625" y="1623"/>
                      <a:pt x="647" y="1614"/>
                    </a:cubicBezTo>
                    <a:cubicBezTo>
                      <a:pt x="658" y="1610"/>
                      <a:pt x="669" y="1605"/>
                      <a:pt x="680" y="1601"/>
                    </a:cubicBezTo>
                    <a:cubicBezTo>
                      <a:pt x="682" y="1600"/>
                      <a:pt x="682" y="1600"/>
                      <a:pt x="683" y="1599"/>
                    </a:cubicBezTo>
                    <a:cubicBezTo>
                      <a:pt x="705" y="1590"/>
                      <a:pt x="726" y="1580"/>
                      <a:pt x="747" y="1569"/>
                    </a:cubicBezTo>
                    <a:cubicBezTo>
                      <a:pt x="749" y="1568"/>
                      <a:pt x="750" y="1567"/>
                      <a:pt x="751" y="1567"/>
                    </a:cubicBezTo>
                    <a:cubicBezTo>
                      <a:pt x="762" y="1561"/>
                      <a:pt x="772" y="1556"/>
                      <a:pt x="782" y="1549"/>
                    </a:cubicBezTo>
                    <a:cubicBezTo>
                      <a:pt x="784" y="1549"/>
                      <a:pt x="785" y="1548"/>
                      <a:pt x="786" y="1548"/>
                    </a:cubicBezTo>
                    <a:cubicBezTo>
                      <a:pt x="795" y="1542"/>
                      <a:pt x="805" y="1536"/>
                      <a:pt x="815" y="1529"/>
                    </a:cubicBezTo>
                    <a:cubicBezTo>
                      <a:pt x="816" y="1529"/>
                      <a:pt x="816" y="1528"/>
                      <a:pt x="818" y="1527"/>
                    </a:cubicBezTo>
                    <a:cubicBezTo>
                      <a:pt x="828" y="1520"/>
                      <a:pt x="838" y="1513"/>
                      <a:pt x="847" y="1506"/>
                    </a:cubicBezTo>
                    <a:cubicBezTo>
                      <a:pt x="849" y="1505"/>
                      <a:pt x="851" y="1504"/>
                      <a:pt x="853" y="1502"/>
                    </a:cubicBezTo>
                    <a:cubicBezTo>
                      <a:pt x="873" y="1487"/>
                      <a:pt x="891" y="1472"/>
                      <a:pt x="910" y="1455"/>
                    </a:cubicBezTo>
                    <a:cubicBezTo>
                      <a:pt x="913" y="1453"/>
                      <a:pt x="915" y="1452"/>
                      <a:pt x="916" y="1450"/>
                    </a:cubicBezTo>
                    <a:cubicBezTo>
                      <a:pt x="926" y="1442"/>
                      <a:pt x="934" y="1433"/>
                      <a:pt x="944" y="1424"/>
                    </a:cubicBezTo>
                    <a:cubicBezTo>
                      <a:pt x="946" y="1423"/>
                      <a:pt x="947" y="1421"/>
                      <a:pt x="948" y="1419"/>
                    </a:cubicBezTo>
                    <a:cubicBezTo>
                      <a:pt x="956" y="1412"/>
                      <a:pt x="964" y="1403"/>
                      <a:pt x="972" y="1394"/>
                    </a:cubicBezTo>
                    <a:cubicBezTo>
                      <a:pt x="974" y="1393"/>
                      <a:pt x="975" y="1391"/>
                      <a:pt x="977" y="1389"/>
                    </a:cubicBezTo>
                    <a:cubicBezTo>
                      <a:pt x="985" y="1380"/>
                      <a:pt x="994" y="1369"/>
                      <a:pt x="1002" y="1359"/>
                    </a:cubicBezTo>
                    <a:cubicBezTo>
                      <a:pt x="1004" y="1357"/>
                      <a:pt x="1006" y="1355"/>
                      <a:pt x="1007" y="1352"/>
                    </a:cubicBezTo>
                    <a:cubicBezTo>
                      <a:pt x="1016" y="1342"/>
                      <a:pt x="1087" y="1309"/>
                      <a:pt x="1095" y="1298"/>
                    </a:cubicBezTo>
                    <a:lnTo>
                      <a:pt x="676" y="0"/>
                    </a:lnTo>
                    <a:cubicBezTo>
                      <a:pt x="437" y="198"/>
                      <a:pt x="204" y="314"/>
                      <a:pt x="0" y="382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3" name="Freeform: Shape 167">
                <a:extLst>
                  <a:ext uri="{FF2B5EF4-FFF2-40B4-BE49-F238E27FC236}">
                    <a16:creationId xmlns:a16="http://schemas.microsoft.com/office/drawing/2014/main" id="{1F32BD74-6F0A-1642-8C64-7B5C384198BB}"/>
                  </a:ext>
                </a:extLst>
              </p:cNvPr>
              <p:cNvSpPr/>
              <p:nvPr/>
            </p:nvSpPr>
            <p:spPr>
              <a:xfrm>
                <a:off x="13826950" y="9510613"/>
                <a:ext cx="1849730" cy="2019019"/>
              </a:xfrm>
              <a:custGeom>
                <a:avLst/>
                <a:gdLst>
                  <a:gd name="connsiteX0" fmla="*/ 0 w 1849730"/>
                  <a:gd name="connsiteY0" fmla="*/ 515336 h 2019019"/>
                  <a:gd name="connsiteX1" fmla="*/ 4969 w 1849730"/>
                  <a:gd name="connsiteY1" fmla="*/ 515336 h 2019019"/>
                  <a:gd name="connsiteX2" fmla="*/ 641059 w 1849730"/>
                  <a:gd name="connsiteY2" fmla="*/ 1999106 h 2019019"/>
                  <a:gd name="connsiteX3" fmla="*/ 634847 w 1849730"/>
                  <a:gd name="connsiteY3" fmla="*/ 1999106 h 2019019"/>
                  <a:gd name="connsiteX4" fmla="*/ 0 w 1849730"/>
                  <a:gd name="connsiteY4" fmla="*/ 515336 h 2019019"/>
                  <a:gd name="connsiteX5" fmla="*/ 126957 w 1849730"/>
                  <a:gd name="connsiteY5" fmla="*/ 502889 h 2019019"/>
                  <a:gd name="connsiteX6" fmla="*/ 551842 w 1849730"/>
                  <a:gd name="connsiteY6" fmla="*/ 1536441 h 2019019"/>
                  <a:gd name="connsiteX7" fmla="*/ 760557 w 1849730"/>
                  <a:gd name="connsiteY7" fmla="*/ 2012796 h 2019019"/>
                  <a:gd name="connsiteX8" fmla="*/ 755588 w 1849730"/>
                  <a:gd name="connsiteY8" fmla="*/ 2012796 h 2019019"/>
                  <a:gd name="connsiteX9" fmla="*/ 548115 w 1849730"/>
                  <a:gd name="connsiteY9" fmla="*/ 1538929 h 2019019"/>
                  <a:gd name="connsiteX10" fmla="*/ 121988 w 1849730"/>
                  <a:gd name="connsiteY10" fmla="*/ 504133 h 2019019"/>
                  <a:gd name="connsiteX11" fmla="*/ 126957 w 1849730"/>
                  <a:gd name="connsiteY11" fmla="*/ 502889 h 2019019"/>
                  <a:gd name="connsiteX12" fmla="*/ 238987 w 1849730"/>
                  <a:gd name="connsiteY12" fmla="*/ 485458 h 2019019"/>
                  <a:gd name="connsiteX13" fmla="*/ 366962 w 1849730"/>
                  <a:gd name="connsiteY13" fmla="*/ 823762 h 2019019"/>
                  <a:gd name="connsiteX14" fmla="*/ 404236 w 1849730"/>
                  <a:gd name="connsiteY14" fmla="*/ 929482 h 2019019"/>
                  <a:gd name="connsiteX15" fmla="*/ 906195 w 1849730"/>
                  <a:gd name="connsiteY15" fmla="*/ 2019019 h 2019019"/>
                  <a:gd name="connsiteX16" fmla="*/ 901225 w 1849730"/>
                  <a:gd name="connsiteY16" fmla="*/ 2019019 h 2019019"/>
                  <a:gd name="connsiteX17" fmla="*/ 399266 w 1849730"/>
                  <a:gd name="connsiteY17" fmla="*/ 930725 h 2019019"/>
                  <a:gd name="connsiteX18" fmla="*/ 363234 w 1849730"/>
                  <a:gd name="connsiteY18" fmla="*/ 825006 h 2019019"/>
                  <a:gd name="connsiteX19" fmla="*/ 234017 w 1849730"/>
                  <a:gd name="connsiteY19" fmla="*/ 486702 h 2019019"/>
                  <a:gd name="connsiteX20" fmla="*/ 238987 w 1849730"/>
                  <a:gd name="connsiteY20" fmla="*/ 485458 h 2019019"/>
                  <a:gd name="connsiteX21" fmla="*/ 365954 w 1849730"/>
                  <a:gd name="connsiteY21" fmla="*/ 458073 h 2019019"/>
                  <a:gd name="connsiteX22" fmla="*/ 1041875 w 1849730"/>
                  <a:gd name="connsiteY22" fmla="*/ 2010303 h 2019019"/>
                  <a:gd name="connsiteX23" fmla="*/ 1038147 w 1849730"/>
                  <a:gd name="connsiteY23" fmla="*/ 2010303 h 2019019"/>
                  <a:gd name="connsiteX24" fmla="*/ 360984 w 1849730"/>
                  <a:gd name="connsiteY24" fmla="*/ 459317 h 2019019"/>
                  <a:gd name="connsiteX25" fmla="*/ 365954 w 1849730"/>
                  <a:gd name="connsiteY25" fmla="*/ 458073 h 2019019"/>
                  <a:gd name="connsiteX26" fmla="*/ 489189 w 1849730"/>
                  <a:gd name="connsiteY26" fmla="*/ 421978 h 2019019"/>
                  <a:gd name="connsiteX27" fmla="*/ 1133989 w 1849730"/>
                  <a:gd name="connsiteY27" fmla="*/ 1996618 h 2019019"/>
                  <a:gd name="connsiteX28" fmla="*/ 1130262 w 1849730"/>
                  <a:gd name="connsiteY28" fmla="*/ 1997862 h 2019019"/>
                  <a:gd name="connsiteX29" fmla="*/ 485462 w 1849730"/>
                  <a:gd name="connsiteY29" fmla="*/ 423222 h 2019019"/>
                  <a:gd name="connsiteX30" fmla="*/ 489189 w 1849730"/>
                  <a:gd name="connsiteY30" fmla="*/ 421978 h 2019019"/>
                  <a:gd name="connsiteX31" fmla="*/ 626112 w 1849730"/>
                  <a:gd name="connsiteY31" fmla="*/ 375918 h 2019019"/>
                  <a:gd name="connsiteX32" fmla="*/ 1285851 w 1849730"/>
                  <a:gd name="connsiteY32" fmla="*/ 1959268 h 2019019"/>
                  <a:gd name="connsiteX33" fmla="*/ 1280881 w 1849730"/>
                  <a:gd name="connsiteY33" fmla="*/ 1960512 h 2019019"/>
                  <a:gd name="connsiteX34" fmla="*/ 621142 w 1849730"/>
                  <a:gd name="connsiteY34" fmla="*/ 377162 h 2019019"/>
                  <a:gd name="connsiteX35" fmla="*/ 626112 w 1849730"/>
                  <a:gd name="connsiteY35" fmla="*/ 375918 h 2019019"/>
                  <a:gd name="connsiteX36" fmla="*/ 748100 w 1849730"/>
                  <a:gd name="connsiteY36" fmla="*/ 324886 h 2019019"/>
                  <a:gd name="connsiteX37" fmla="*/ 1440203 w 1849730"/>
                  <a:gd name="connsiteY37" fmla="*/ 1895792 h 2019019"/>
                  <a:gd name="connsiteX38" fmla="*/ 1436475 w 1849730"/>
                  <a:gd name="connsiteY38" fmla="*/ 1898280 h 2019019"/>
                  <a:gd name="connsiteX39" fmla="*/ 743130 w 1849730"/>
                  <a:gd name="connsiteY39" fmla="*/ 327374 h 2019019"/>
                  <a:gd name="connsiteX40" fmla="*/ 748100 w 1849730"/>
                  <a:gd name="connsiteY40" fmla="*/ 324886 h 2019019"/>
                  <a:gd name="connsiteX41" fmla="*/ 861374 w 1849730"/>
                  <a:gd name="connsiteY41" fmla="*/ 271361 h 2019019"/>
                  <a:gd name="connsiteX42" fmla="*/ 1568415 w 1849730"/>
                  <a:gd name="connsiteY42" fmla="*/ 1819861 h 2019019"/>
                  <a:gd name="connsiteX43" fmla="*/ 1564687 w 1849730"/>
                  <a:gd name="connsiteY43" fmla="*/ 1822349 h 2019019"/>
                  <a:gd name="connsiteX44" fmla="*/ 856404 w 1849730"/>
                  <a:gd name="connsiteY44" fmla="*/ 272605 h 2019019"/>
                  <a:gd name="connsiteX45" fmla="*/ 861374 w 1849730"/>
                  <a:gd name="connsiteY45" fmla="*/ 271361 h 2019019"/>
                  <a:gd name="connsiteX46" fmla="*/ 995811 w 1849730"/>
                  <a:gd name="connsiteY46" fmla="*/ 197919 h 2019019"/>
                  <a:gd name="connsiteX47" fmla="*/ 1171001 w 1849730"/>
                  <a:gd name="connsiteY47" fmla="*/ 694184 h 2019019"/>
                  <a:gd name="connsiteX48" fmla="*/ 1666751 w 1849730"/>
                  <a:gd name="connsiteY48" fmla="*/ 1740197 h 2019019"/>
                  <a:gd name="connsiteX49" fmla="*/ 1663024 w 1849730"/>
                  <a:gd name="connsiteY49" fmla="*/ 1743928 h 2019019"/>
                  <a:gd name="connsiteX50" fmla="*/ 1167274 w 1849730"/>
                  <a:gd name="connsiteY50" fmla="*/ 695428 h 2019019"/>
                  <a:gd name="connsiteX51" fmla="*/ 992084 w 1849730"/>
                  <a:gd name="connsiteY51" fmla="*/ 200407 h 2019019"/>
                  <a:gd name="connsiteX52" fmla="*/ 995811 w 1849730"/>
                  <a:gd name="connsiteY52" fmla="*/ 197919 h 2019019"/>
                  <a:gd name="connsiteX53" fmla="*/ 1135226 w 1849730"/>
                  <a:gd name="connsiteY53" fmla="*/ 109540 h 2019019"/>
                  <a:gd name="connsiteX54" fmla="*/ 1770068 w 1849730"/>
                  <a:gd name="connsiteY54" fmla="*/ 1634387 h 2019019"/>
                  <a:gd name="connsiteX55" fmla="*/ 1766341 w 1849730"/>
                  <a:gd name="connsiteY55" fmla="*/ 1636874 h 2019019"/>
                  <a:gd name="connsiteX56" fmla="*/ 1131499 w 1849730"/>
                  <a:gd name="connsiteY56" fmla="*/ 113271 h 2019019"/>
                  <a:gd name="connsiteX57" fmla="*/ 1135226 w 1849730"/>
                  <a:gd name="connsiteY57" fmla="*/ 109540 h 2019019"/>
                  <a:gd name="connsiteX58" fmla="*/ 1288329 w 1849730"/>
                  <a:gd name="connsiteY58" fmla="*/ 0 h 2019019"/>
                  <a:gd name="connsiteX59" fmla="*/ 1842278 w 1849730"/>
                  <a:gd name="connsiteY59" fmla="*/ 1557231 h 2019019"/>
                  <a:gd name="connsiteX60" fmla="*/ 1849730 w 1849730"/>
                  <a:gd name="connsiteY60" fmla="*/ 1584594 h 2019019"/>
                  <a:gd name="connsiteX61" fmla="*/ 1284603 w 1849730"/>
                  <a:gd name="connsiteY61" fmla="*/ 3731 h 2019019"/>
                  <a:gd name="connsiteX62" fmla="*/ 1288329 w 1849730"/>
                  <a:gd name="connsiteY62" fmla="*/ 0 h 2019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849730" h="2019019">
                    <a:moveTo>
                      <a:pt x="0" y="515336"/>
                    </a:moveTo>
                    <a:cubicBezTo>
                      <a:pt x="1242" y="515336"/>
                      <a:pt x="3727" y="515336"/>
                      <a:pt x="4969" y="515336"/>
                    </a:cubicBezTo>
                    <a:cubicBezTo>
                      <a:pt x="207475" y="1011584"/>
                      <a:pt x="421161" y="1509076"/>
                      <a:pt x="641059" y="1999106"/>
                    </a:cubicBezTo>
                    <a:cubicBezTo>
                      <a:pt x="639817" y="1999106"/>
                      <a:pt x="637332" y="1999106"/>
                      <a:pt x="634847" y="1999106"/>
                    </a:cubicBezTo>
                    <a:cubicBezTo>
                      <a:pt x="416191" y="1509076"/>
                      <a:pt x="202505" y="1011584"/>
                      <a:pt x="0" y="515336"/>
                    </a:cubicBezTo>
                    <a:close/>
                    <a:moveTo>
                      <a:pt x="126957" y="502889"/>
                    </a:moveTo>
                    <a:lnTo>
                      <a:pt x="551842" y="1536441"/>
                    </a:lnTo>
                    <a:cubicBezTo>
                      <a:pt x="617687" y="1694397"/>
                      <a:pt x="684773" y="1857328"/>
                      <a:pt x="760557" y="2012796"/>
                    </a:cubicBezTo>
                    <a:cubicBezTo>
                      <a:pt x="758072" y="2012796"/>
                      <a:pt x="756830" y="2012796"/>
                      <a:pt x="755588" y="2012796"/>
                    </a:cubicBezTo>
                    <a:cubicBezTo>
                      <a:pt x="679804" y="1857328"/>
                      <a:pt x="612717" y="1695641"/>
                      <a:pt x="548115" y="1538929"/>
                    </a:cubicBezTo>
                    <a:lnTo>
                      <a:pt x="121988" y="504133"/>
                    </a:lnTo>
                    <a:cubicBezTo>
                      <a:pt x="124473" y="504133"/>
                      <a:pt x="125715" y="504133"/>
                      <a:pt x="126957" y="502889"/>
                    </a:cubicBezTo>
                    <a:close/>
                    <a:moveTo>
                      <a:pt x="238987" y="485458"/>
                    </a:moveTo>
                    <a:cubicBezTo>
                      <a:pt x="289928" y="594909"/>
                      <a:pt x="329687" y="710579"/>
                      <a:pt x="366962" y="823762"/>
                    </a:cubicBezTo>
                    <a:cubicBezTo>
                      <a:pt x="379386" y="857343"/>
                      <a:pt x="391811" y="894656"/>
                      <a:pt x="404236" y="929482"/>
                    </a:cubicBezTo>
                    <a:cubicBezTo>
                      <a:pt x="544635" y="1332461"/>
                      <a:pt x="738461" y="1714297"/>
                      <a:pt x="906195" y="2019019"/>
                    </a:cubicBezTo>
                    <a:cubicBezTo>
                      <a:pt x="903710" y="2019019"/>
                      <a:pt x="902468" y="2019019"/>
                      <a:pt x="901225" y="2019019"/>
                    </a:cubicBezTo>
                    <a:cubicBezTo>
                      <a:pt x="734734" y="1715541"/>
                      <a:pt x="540908" y="1333705"/>
                      <a:pt x="399266" y="930725"/>
                    </a:cubicBezTo>
                    <a:cubicBezTo>
                      <a:pt x="388084" y="894656"/>
                      <a:pt x="375659" y="859831"/>
                      <a:pt x="363234" y="825006"/>
                    </a:cubicBezTo>
                    <a:cubicBezTo>
                      <a:pt x="325960" y="710579"/>
                      <a:pt x="286201" y="596153"/>
                      <a:pt x="234017" y="486702"/>
                    </a:cubicBezTo>
                    <a:cubicBezTo>
                      <a:pt x="236502" y="485458"/>
                      <a:pt x="237744" y="485458"/>
                      <a:pt x="238987" y="485458"/>
                    </a:cubicBezTo>
                    <a:close/>
                    <a:moveTo>
                      <a:pt x="365954" y="458073"/>
                    </a:moveTo>
                    <a:cubicBezTo>
                      <a:pt x="567239" y="984189"/>
                      <a:pt x="793375" y="1505331"/>
                      <a:pt x="1041875" y="2010303"/>
                    </a:cubicBezTo>
                    <a:cubicBezTo>
                      <a:pt x="1039390" y="2010303"/>
                      <a:pt x="1039390" y="2010303"/>
                      <a:pt x="1038147" y="2010303"/>
                    </a:cubicBezTo>
                    <a:cubicBezTo>
                      <a:pt x="788405" y="1505331"/>
                      <a:pt x="562269" y="985433"/>
                      <a:pt x="360984" y="459317"/>
                    </a:cubicBezTo>
                    <a:cubicBezTo>
                      <a:pt x="362227" y="459317"/>
                      <a:pt x="364712" y="458073"/>
                      <a:pt x="365954" y="458073"/>
                    </a:cubicBezTo>
                    <a:close/>
                    <a:moveTo>
                      <a:pt x="489189" y="421978"/>
                    </a:moveTo>
                    <a:cubicBezTo>
                      <a:pt x="670578" y="959296"/>
                      <a:pt x="885511" y="1487907"/>
                      <a:pt x="1133989" y="1996618"/>
                    </a:cubicBezTo>
                    <a:cubicBezTo>
                      <a:pt x="1132747" y="1997862"/>
                      <a:pt x="1131504" y="1997862"/>
                      <a:pt x="1130262" y="1997862"/>
                    </a:cubicBezTo>
                    <a:cubicBezTo>
                      <a:pt x="881784" y="1489151"/>
                      <a:pt x="665608" y="960540"/>
                      <a:pt x="485462" y="423222"/>
                    </a:cubicBezTo>
                    <a:cubicBezTo>
                      <a:pt x="487947" y="423222"/>
                      <a:pt x="489189" y="423222"/>
                      <a:pt x="489189" y="421978"/>
                    </a:cubicBezTo>
                    <a:close/>
                    <a:moveTo>
                      <a:pt x="626112" y="375918"/>
                    </a:moveTo>
                    <a:cubicBezTo>
                      <a:pt x="802539" y="919456"/>
                      <a:pt x="1023695" y="1451800"/>
                      <a:pt x="1285851" y="1959268"/>
                    </a:cubicBezTo>
                    <a:cubicBezTo>
                      <a:pt x="1284609" y="1959268"/>
                      <a:pt x="1283366" y="1960512"/>
                      <a:pt x="1280881" y="1960512"/>
                    </a:cubicBezTo>
                    <a:cubicBezTo>
                      <a:pt x="1018725" y="1453044"/>
                      <a:pt x="797569" y="920700"/>
                      <a:pt x="621142" y="377162"/>
                    </a:cubicBezTo>
                    <a:cubicBezTo>
                      <a:pt x="622384" y="375918"/>
                      <a:pt x="624869" y="375918"/>
                      <a:pt x="626112" y="375918"/>
                    </a:cubicBezTo>
                    <a:close/>
                    <a:moveTo>
                      <a:pt x="748100" y="324886"/>
                    </a:moveTo>
                    <a:cubicBezTo>
                      <a:pt x="918330" y="873397"/>
                      <a:pt x="1149445" y="1402008"/>
                      <a:pt x="1440203" y="1895792"/>
                    </a:cubicBezTo>
                    <a:cubicBezTo>
                      <a:pt x="1440203" y="1895792"/>
                      <a:pt x="1437718" y="1897036"/>
                      <a:pt x="1436475" y="1898280"/>
                    </a:cubicBezTo>
                    <a:cubicBezTo>
                      <a:pt x="1145718" y="1403252"/>
                      <a:pt x="913360" y="875885"/>
                      <a:pt x="743130" y="327374"/>
                    </a:cubicBezTo>
                    <a:cubicBezTo>
                      <a:pt x="745615" y="326130"/>
                      <a:pt x="746858" y="326130"/>
                      <a:pt x="748100" y="324886"/>
                    </a:cubicBezTo>
                    <a:close/>
                    <a:moveTo>
                      <a:pt x="861374" y="271361"/>
                    </a:moveTo>
                    <a:cubicBezTo>
                      <a:pt x="1056463" y="816135"/>
                      <a:pt x="1261492" y="1344739"/>
                      <a:pt x="1568415" y="1819861"/>
                    </a:cubicBezTo>
                    <a:cubicBezTo>
                      <a:pt x="1567172" y="1819861"/>
                      <a:pt x="1565930" y="1821105"/>
                      <a:pt x="1564687" y="1822349"/>
                    </a:cubicBezTo>
                    <a:cubicBezTo>
                      <a:pt x="1259007" y="1347227"/>
                      <a:pt x="1052735" y="818622"/>
                      <a:pt x="856404" y="272605"/>
                    </a:cubicBezTo>
                    <a:cubicBezTo>
                      <a:pt x="858889" y="272605"/>
                      <a:pt x="860132" y="271361"/>
                      <a:pt x="861374" y="271361"/>
                    </a:cubicBezTo>
                    <a:close/>
                    <a:moveTo>
                      <a:pt x="995811" y="197919"/>
                    </a:moveTo>
                    <a:cubicBezTo>
                      <a:pt x="1052966" y="363341"/>
                      <a:pt x="1111362" y="530006"/>
                      <a:pt x="1171001" y="694184"/>
                    </a:cubicBezTo>
                    <a:cubicBezTo>
                      <a:pt x="1301462" y="1048659"/>
                      <a:pt x="1445589" y="1421791"/>
                      <a:pt x="1666751" y="1740197"/>
                    </a:cubicBezTo>
                    <a:cubicBezTo>
                      <a:pt x="1665509" y="1741441"/>
                      <a:pt x="1664266" y="1742684"/>
                      <a:pt x="1663024" y="1743928"/>
                    </a:cubicBezTo>
                    <a:cubicBezTo>
                      <a:pt x="1441862" y="1424279"/>
                      <a:pt x="1296492" y="1051147"/>
                      <a:pt x="1167274" y="695428"/>
                    </a:cubicBezTo>
                    <a:cubicBezTo>
                      <a:pt x="1107635" y="531250"/>
                      <a:pt x="1049238" y="365828"/>
                      <a:pt x="992084" y="200407"/>
                    </a:cubicBezTo>
                    <a:cubicBezTo>
                      <a:pt x="994569" y="197919"/>
                      <a:pt x="994569" y="197919"/>
                      <a:pt x="995811" y="197919"/>
                    </a:cubicBezTo>
                    <a:close/>
                    <a:moveTo>
                      <a:pt x="1135226" y="109540"/>
                    </a:moveTo>
                    <a:cubicBezTo>
                      <a:pt x="1310398" y="631918"/>
                      <a:pt x="1524082" y="1143102"/>
                      <a:pt x="1770068" y="1634387"/>
                    </a:cubicBezTo>
                    <a:cubicBezTo>
                      <a:pt x="1768826" y="1635630"/>
                      <a:pt x="1766341" y="1636874"/>
                      <a:pt x="1766341" y="1636874"/>
                    </a:cubicBezTo>
                    <a:cubicBezTo>
                      <a:pt x="1520355" y="1146834"/>
                      <a:pt x="1307913" y="634406"/>
                      <a:pt x="1131499" y="113271"/>
                    </a:cubicBezTo>
                    <a:cubicBezTo>
                      <a:pt x="1132741" y="112028"/>
                      <a:pt x="1133984" y="110784"/>
                      <a:pt x="1135226" y="109540"/>
                    </a:cubicBezTo>
                    <a:close/>
                    <a:moveTo>
                      <a:pt x="1288329" y="0"/>
                    </a:moveTo>
                    <a:cubicBezTo>
                      <a:pt x="1422469" y="461448"/>
                      <a:pt x="1646036" y="1111952"/>
                      <a:pt x="1842278" y="1557231"/>
                    </a:cubicBezTo>
                    <a:lnTo>
                      <a:pt x="1849730" y="1584594"/>
                    </a:lnTo>
                    <a:cubicBezTo>
                      <a:pt x="1646036" y="1131853"/>
                      <a:pt x="1421227" y="472642"/>
                      <a:pt x="1284603" y="3731"/>
                    </a:cubicBezTo>
                    <a:cubicBezTo>
                      <a:pt x="1285845" y="2488"/>
                      <a:pt x="1287087" y="1244"/>
                      <a:pt x="1288329" y="0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4" name="Freeform: Shape 56">
                <a:extLst>
                  <a:ext uri="{FF2B5EF4-FFF2-40B4-BE49-F238E27FC236}">
                    <a16:creationId xmlns:a16="http://schemas.microsoft.com/office/drawing/2014/main" id="{B3201BF3-4B09-7C40-8257-C9E695A7FDDF}"/>
                  </a:ext>
                </a:extLst>
              </p:cNvPr>
              <p:cNvSpPr/>
              <p:nvPr/>
            </p:nvSpPr>
            <p:spPr>
              <a:xfrm>
                <a:off x="13747285" y="9444640"/>
                <a:ext cx="1473812" cy="6709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85" h="540">
                    <a:moveTo>
                      <a:pt x="1133" y="111"/>
                    </a:moveTo>
                    <a:cubicBezTo>
                      <a:pt x="1151" y="98"/>
                      <a:pt x="1169" y="85"/>
                      <a:pt x="1185" y="70"/>
                    </a:cubicBezTo>
                    <a:lnTo>
                      <a:pt x="1166" y="0"/>
                    </a:lnTo>
                    <a:cubicBezTo>
                      <a:pt x="697" y="388"/>
                      <a:pt x="251" y="465"/>
                      <a:pt x="0" y="471"/>
                    </a:cubicBezTo>
                    <a:cubicBezTo>
                      <a:pt x="8" y="494"/>
                      <a:pt x="18" y="517"/>
                      <a:pt x="27" y="540"/>
                    </a:cubicBezTo>
                    <a:cubicBezTo>
                      <a:pt x="77" y="540"/>
                      <a:pt x="128" y="533"/>
                      <a:pt x="174" y="527"/>
                    </a:cubicBezTo>
                    <a:cubicBezTo>
                      <a:pt x="266" y="514"/>
                      <a:pt x="356" y="494"/>
                      <a:pt x="444" y="466"/>
                    </a:cubicBezTo>
                    <a:cubicBezTo>
                      <a:pt x="495" y="450"/>
                      <a:pt x="545" y="432"/>
                      <a:pt x="594" y="412"/>
                    </a:cubicBezTo>
                    <a:cubicBezTo>
                      <a:pt x="785" y="334"/>
                      <a:pt x="963" y="228"/>
                      <a:pt x="1133" y="111"/>
                    </a:cubicBezTo>
                    <a:close/>
                  </a:path>
                </a:pathLst>
              </a:custGeom>
              <a:solidFill>
                <a:srgbClr val="4F4A9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5" name="Freeform: Shape 57">
                <a:extLst>
                  <a:ext uri="{FF2B5EF4-FFF2-40B4-BE49-F238E27FC236}">
                    <a16:creationId xmlns:a16="http://schemas.microsoft.com/office/drawing/2014/main" id="{2406D3B7-1A58-D342-A558-4268C43CDC11}"/>
                  </a:ext>
                </a:extLst>
              </p:cNvPr>
              <p:cNvSpPr/>
              <p:nvPr/>
            </p:nvSpPr>
            <p:spPr>
              <a:xfrm>
                <a:off x="14357224" y="9444640"/>
                <a:ext cx="863873" cy="5514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5" h="444">
                    <a:moveTo>
                      <a:pt x="0" y="382"/>
                    </a:moveTo>
                    <a:cubicBezTo>
                      <a:pt x="6" y="403"/>
                      <a:pt x="13" y="423"/>
                      <a:pt x="19" y="444"/>
                    </a:cubicBezTo>
                    <a:cubicBezTo>
                      <a:pt x="47" y="435"/>
                      <a:pt x="76" y="423"/>
                      <a:pt x="104" y="412"/>
                    </a:cubicBezTo>
                    <a:cubicBezTo>
                      <a:pt x="295" y="334"/>
                      <a:pt x="473" y="228"/>
                      <a:pt x="643" y="111"/>
                    </a:cubicBezTo>
                    <a:cubicBezTo>
                      <a:pt x="661" y="98"/>
                      <a:pt x="679" y="85"/>
                      <a:pt x="695" y="70"/>
                    </a:cubicBezTo>
                    <a:lnTo>
                      <a:pt x="676" y="0"/>
                    </a:lnTo>
                    <a:cubicBezTo>
                      <a:pt x="437" y="198"/>
                      <a:pt x="204" y="314"/>
                      <a:pt x="0" y="382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6" name="Freeform: Shape 58">
                <a:extLst>
                  <a:ext uri="{FF2B5EF4-FFF2-40B4-BE49-F238E27FC236}">
                    <a16:creationId xmlns:a16="http://schemas.microsoft.com/office/drawing/2014/main" id="{7BA109FD-CE56-A740-A289-D8556BDDBB6A}"/>
                  </a:ext>
                </a:extLst>
              </p:cNvPr>
              <p:cNvSpPr/>
              <p:nvPr/>
            </p:nvSpPr>
            <p:spPr>
              <a:xfrm>
                <a:off x="9047019" y="4710762"/>
                <a:ext cx="6040887" cy="4077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54" h="3277">
                    <a:moveTo>
                      <a:pt x="4805" y="2573"/>
                    </a:moveTo>
                    <a:cubicBezTo>
                      <a:pt x="4804" y="2571"/>
                      <a:pt x="4803" y="2570"/>
                      <a:pt x="4802" y="2568"/>
                    </a:cubicBezTo>
                    <a:cubicBezTo>
                      <a:pt x="4800" y="2562"/>
                      <a:pt x="4796" y="2555"/>
                      <a:pt x="4793" y="2549"/>
                    </a:cubicBezTo>
                    <a:cubicBezTo>
                      <a:pt x="4793" y="2547"/>
                      <a:pt x="4792" y="2546"/>
                      <a:pt x="4791" y="2544"/>
                    </a:cubicBezTo>
                    <a:cubicBezTo>
                      <a:pt x="4789" y="2539"/>
                      <a:pt x="4787" y="2533"/>
                      <a:pt x="4784" y="2528"/>
                    </a:cubicBezTo>
                    <a:cubicBezTo>
                      <a:pt x="4783" y="2526"/>
                      <a:pt x="4781" y="2523"/>
                      <a:pt x="4780" y="2521"/>
                    </a:cubicBezTo>
                    <a:cubicBezTo>
                      <a:pt x="4779" y="2515"/>
                      <a:pt x="4776" y="2510"/>
                      <a:pt x="4774" y="2505"/>
                    </a:cubicBezTo>
                    <a:cubicBezTo>
                      <a:pt x="4773" y="2502"/>
                      <a:pt x="4772" y="2501"/>
                      <a:pt x="4771" y="2498"/>
                    </a:cubicBezTo>
                    <a:cubicBezTo>
                      <a:pt x="4768" y="2491"/>
                      <a:pt x="4764" y="2484"/>
                      <a:pt x="4761" y="2475"/>
                    </a:cubicBezTo>
                    <a:cubicBezTo>
                      <a:pt x="4760" y="2474"/>
                      <a:pt x="4760" y="2473"/>
                      <a:pt x="4759" y="2472"/>
                    </a:cubicBezTo>
                    <a:cubicBezTo>
                      <a:pt x="4756" y="2465"/>
                      <a:pt x="4753" y="2459"/>
                      <a:pt x="4750" y="2452"/>
                    </a:cubicBezTo>
                    <a:cubicBezTo>
                      <a:pt x="4749" y="2448"/>
                      <a:pt x="4748" y="2446"/>
                      <a:pt x="4747" y="2443"/>
                    </a:cubicBezTo>
                    <a:cubicBezTo>
                      <a:pt x="4744" y="2437"/>
                      <a:pt x="4742" y="2432"/>
                      <a:pt x="4739" y="2426"/>
                    </a:cubicBezTo>
                    <a:cubicBezTo>
                      <a:pt x="4739" y="2423"/>
                      <a:pt x="4737" y="2420"/>
                      <a:pt x="4736" y="2418"/>
                    </a:cubicBezTo>
                    <a:cubicBezTo>
                      <a:pt x="4733" y="2411"/>
                      <a:pt x="4730" y="2404"/>
                      <a:pt x="4726" y="2396"/>
                    </a:cubicBezTo>
                    <a:cubicBezTo>
                      <a:pt x="4726" y="2394"/>
                      <a:pt x="4726" y="2393"/>
                      <a:pt x="4725" y="2391"/>
                    </a:cubicBezTo>
                    <a:cubicBezTo>
                      <a:pt x="4721" y="2383"/>
                      <a:pt x="4718" y="2374"/>
                      <a:pt x="4713" y="2366"/>
                    </a:cubicBezTo>
                    <a:cubicBezTo>
                      <a:pt x="4713" y="2363"/>
                      <a:pt x="4712" y="2361"/>
                      <a:pt x="4711" y="2358"/>
                    </a:cubicBezTo>
                    <a:cubicBezTo>
                      <a:pt x="4709" y="2351"/>
                      <a:pt x="4705" y="2344"/>
                      <a:pt x="4702" y="2337"/>
                    </a:cubicBezTo>
                    <a:cubicBezTo>
                      <a:pt x="4702" y="2335"/>
                      <a:pt x="4700" y="2332"/>
                      <a:pt x="4699" y="2329"/>
                    </a:cubicBezTo>
                    <a:cubicBezTo>
                      <a:pt x="4696" y="2322"/>
                      <a:pt x="4693" y="2315"/>
                      <a:pt x="4690" y="2308"/>
                    </a:cubicBezTo>
                    <a:cubicBezTo>
                      <a:pt x="4689" y="2305"/>
                      <a:pt x="4689" y="2303"/>
                      <a:pt x="4688" y="2301"/>
                    </a:cubicBezTo>
                    <a:cubicBezTo>
                      <a:pt x="4684" y="2292"/>
                      <a:pt x="4680" y="2282"/>
                      <a:pt x="4676" y="2273"/>
                    </a:cubicBezTo>
                    <a:cubicBezTo>
                      <a:pt x="4676" y="2271"/>
                      <a:pt x="4675" y="2268"/>
                      <a:pt x="4674" y="2267"/>
                    </a:cubicBezTo>
                    <a:cubicBezTo>
                      <a:pt x="4672" y="2259"/>
                      <a:pt x="4668" y="2252"/>
                      <a:pt x="4665" y="2244"/>
                    </a:cubicBezTo>
                    <a:cubicBezTo>
                      <a:pt x="4665" y="2241"/>
                      <a:pt x="4663" y="2238"/>
                      <a:pt x="4662" y="2235"/>
                    </a:cubicBezTo>
                    <a:cubicBezTo>
                      <a:pt x="4659" y="2228"/>
                      <a:pt x="4657" y="2221"/>
                      <a:pt x="4654" y="2214"/>
                    </a:cubicBezTo>
                    <a:lnTo>
                      <a:pt x="4651" y="2206"/>
                    </a:lnTo>
                    <a:cubicBezTo>
                      <a:pt x="4647" y="2195"/>
                      <a:pt x="4644" y="2186"/>
                      <a:pt x="4639" y="2177"/>
                    </a:cubicBezTo>
                    <a:cubicBezTo>
                      <a:pt x="4639" y="2176"/>
                      <a:pt x="4639" y="2176"/>
                      <a:pt x="4639" y="2175"/>
                    </a:cubicBezTo>
                    <a:cubicBezTo>
                      <a:pt x="4636" y="2166"/>
                      <a:pt x="4633" y="2157"/>
                      <a:pt x="4629" y="2147"/>
                    </a:cubicBezTo>
                    <a:lnTo>
                      <a:pt x="4626" y="2139"/>
                    </a:lnTo>
                    <a:cubicBezTo>
                      <a:pt x="4624" y="2132"/>
                      <a:pt x="4622" y="2125"/>
                      <a:pt x="4619" y="2118"/>
                    </a:cubicBezTo>
                    <a:cubicBezTo>
                      <a:pt x="4618" y="2115"/>
                      <a:pt x="4617" y="2112"/>
                      <a:pt x="4615" y="2109"/>
                    </a:cubicBezTo>
                    <a:cubicBezTo>
                      <a:pt x="4613" y="2101"/>
                      <a:pt x="4610" y="2093"/>
                      <a:pt x="4608" y="2084"/>
                    </a:cubicBezTo>
                    <a:cubicBezTo>
                      <a:pt x="4607" y="2083"/>
                      <a:pt x="4607" y="2081"/>
                      <a:pt x="4606" y="2079"/>
                    </a:cubicBezTo>
                    <a:cubicBezTo>
                      <a:pt x="4602" y="2070"/>
                      <a:pt x="4600" y="2060"/>
                      <a:pt x="4596" y="2051"/>
                    </a:cubicBezTo>
                    <a:cubicBezTo>
                      <a:pt x="4596" y="2048"/>
                      <a:pt x="4595" y="2046"/>
                      <a:pt x="4594" y="2043"/>
                    </a:cubicBezTo>
                    <a:cubicBezTo>
                      <a:pt x="4592" y="2036"/>
                      <a:pt x="4589" y="2029"/>
                      <a:pt x="4588" y="2022"/>
                    </a:cubicBezTo>
                    <a:cubicBezTo>
                      <a:pt x="4587" y="2019"/>
                      <a:pt x="4585" y="2016"/>
                      <a:pt x="4585" y="2013"/>
                    </a:cubicBezTo>
                    <a:cubicBezTo>
                      <a:pt x="4583" y="2005"/>
                      <a:pt x="4580" y="1998"/>
                      <a:pt x="4578" y="1992"/>
                    </a:cubicBezTo>
                    <a:cubicBezTo>
                      <a:pt x="4578" y="1989"/>
                      <a:pt x="4577" y="1986"/>
                      <a:pt x="4577" y="1985"/>
                    </a:cubicBezTo>
                    <a:cubicBezTo>
                      <a:pt x="4573" y="1975"/>
                      <a:pt x="4571" y="1966"/>
                      <a:pt x="4569" y="1956"/>
                    </a:cubicBezTo>
                    <a:cubicBezTo>
                      <a:pt x="4568" y="1955"/>
                      <a:pt x="4568" y="1954"/>
                      <a:pt x="4567" y="1952"/>
                    </a:cubicBezTo>
                    <a:cubicBezTo>
                      <a:pt x="4565" y="1944"/>
                      <a:pt x="4563" y="1936"/>
                      <a:pt x="4561" y="1929"/>
                    </a:cubicBezTo>
                    <a:cubicBezTo>
                      <a:pt x="4560" y="1927"/>
                      <a:pt x="4560" y="1924"/>
                      <a:pt x="4559" y="1921"/>
                    </a:cubicBezTo>
                    <a:cubicBezTo>
                      <a:pt x="4558" y="1914"/>
                      <a:pt x="4556" y="1908"/>
                      <a:pt x="4554" y="1902"/>
                    </a:cubicBezTo>
                    <a:cubicBezTo>
                      <a:pt x="4554" y="1899"/>
                      <a:pt x="4554" y="1897"/>
                      <a:pt x="4552" y="1894"/>
                    </a:cubicBezTo>
                    <a:cubicBezTo>
                      <a:pt x="4551" y="1885"/>
                      <a:pt x="4549" y="1876"/>
                      <a:pt x="4548" y="1868"/>
                    </a:cubicBezTo>
                    <a:cubicBezTo>
                      <a:pt x="4481" y="1549"/>
                      <a:pt x="4322" y="1258"/>
                      <a:pt x="4218" y="985"/>
                    </a:cubicBezTo>
                    <a:cubicBezTo>
                      <a:pt x="4145" y="790"/>
                      <a:pt x="3931" y="523"/>
                      <a:pt x="3816" y="387"/>
                    </a:cubicBezTo>
                    <a:cubicBezTo>
                      <a:pt x="3810" y="380"/>
                      <a:pt x="3805" y="373"/>
                      <a:pt x="3800" y="366"/>
                    </a:cubicBezTo>
                    <a:cubicBezTo>
                      <a:pt x="3798" y="365"/>
                      <a:pt x="3797" y="362"/>
                      <a:pt x="3796" y="361"/>
                    </a:cubicBezTo>
                    <a:cubicBezTo>
                      <a:pt x="3792" y="355"/>
                      <a:pt x="3789" y="350"/>
                      <a:pt x="3785" y="345"/>
                    </a:cubicBezTo>
                    <a:cubicBezTo>
                      <a:pt x="3784" y="342"/>
                      <a:pt x="3783" y="341"/>
                      <a:pt x="3782" y="338"/>
                    </a:cubicBezTo>
                    <a:cubicBezTo>
                      <a:pt x="3777" y="331"/>
                      <a:pt x="3774" y="324"/>
                      <a:pt x="3770" y="316"/>
                    </a:cubicBezTo>
                    <a:lnTo>
                      <a:pt x="3770" y="315"/>
                    </a:lnTo>
                    <a:cubicBezTo>
                      <a:pt x="3767" y="308"/>
                      <a:pt x="3764" y="300"/>
                      <a:pt x="3761" y="292"/>
                    </a:cubicBezTo>
                    <a:cubicBezTo>
                      <a:pt x="3760" y="290"/>
                      <a:pt x="3760" y="287"/>
                      <a:pt x="3759" y="285"/>
                    </a:cubicBezTo>
                    <a:cubicBezTo>
                      <a:pt x="3757" y="280"/>
                      <a:pt x="3755" y="274"/>
                      <a:pt x="3753" y="268"/>
                    </a:cubicBezTo>
                    <a:cubicBezTo>
                      <a:pt x="3753" y="265"/>
                      <a:pt x="3752" y="262"/>
                      <a:pt x="3752" y="260"/>
                    </a:cubicBezTo>
                    <a:cubicBezTo>
                      <a:pt x="3745" y="234"/>
                      <a:pt x="3742" y="207"/>
                      <a:pt x="3743" y="179"/>
                    </a:cubicBezTo>
                    <a:lnTo>
                      <a:pt x="3733" y="0"/>
                    </a:lnTo>
                    <a:cubicBezTo>
                      <a:pt x="3433" y="319"/>
                      <a:pt x="2931" y="571"/>
                      <a:pt x="2208" y="496"/>
                    </a:cubicBezTo>
                    <a:cubicBezTo>
                      <a:pt x="1628" y="436"/>
                      <a:pt x="1325" y="292"/>
                      <a:pt x="1229" y="237"/>
                    </a:cubicBezTo>
                    <a:cubicBezTo>
                      <a:pt x="1214" y="228"/>
                      <a:pt x="1195" y="236"/>
                      <a:pt x="1191" y="252"/>
                    </a:cubicBezTo>
                    <a:cubicBezTo>
                      <a:pt x="1152" y="378"/>
                      <a:pt x="933" y="777"/>
                      <a:pt x="911" y="823"/>
                    </a:cubicBezTo>
                    <a:cubicBezTo>
                      <a:pt x="688" y="1313"/>
                      <a:pt x="601" y="1871"/>
                      <a:pt x="239" y="2291"/>
                    </a:cubicBezTo>
                    <a:cubicBezTo>
                      <a:pt x="220" y="2311"/>
                      <a:pt x="48" y="2560"/>
                      <a:pt x="1" y="2617"/>
                    </a:cubicBezTo>
                    <a:cubicBezTo>
                      <a:pt x="-2" y="2622"/>
                      <a:pt x="1" y="2629"/>
                      <a:pt x="7" y="2629"/>
                    </a:cubicBezTo>
                    <a:cubicBezTo>
                      <a:pt x="514" y="2613"/>
                      <a:pt x="792" y="2761"/>
                      <a:pt x="1005" y="2835"/>
                    </a:cubicBezTo>
                    <a:cubicBezTo>
                      <a:pt x="1007" y="2836"/>
                      <a:pt x="1008" y="2837"/>
                      <a:pt x="1010" y="2837"/>
                    </a:cubicBezTo>
                    <a:cubicBezTo>
                      <a:pt x="1014" y="2839"/>
                      <a:pt x="1016" y="2840"/>
                      <a:pt x="1020" y="2841"/>
                    </a:cubicBezTo>
                    <a:cubicBezTo>
                      <a:pt x="1021" y="2841"/>
                      <a:pt x="1021" y="2841"/>
                      <a:pt x="1022" y="2841"/>
                    </a:cubicBezTo>
                    <a:cubicBezTo>
                      <a:pt x="1041" y="2848"/>
                      <a:pt x="1063" y="2856"/>
                      <a:pt x="1090" y="2865"/>
                    </a:cubicBezTo>
                    <a:cubicBezTo>
                      <a:pt x="1092" y="2866"/>
                      <a:pt x="1094" y="2866"/>
                      <a:pt x="1095" y="2867"/>
                    </a:cubicBezTo>
                    <a:cubicBezTo>
                      <a:pt x="1111" y="2873"/>
                      <a:pt x="1128" y="2878"/>
                      <a:pt x="1146" y="2885"/>
                    </a:cubicBezTo>
                    <a:lnTo>
                      <a:pt x="1147" y="2885"/>
                    </a:lnTo>
                    <a:cubicBezTo>
                      <a:pt x="1166" y="2892"/>
                      <a:pt x="1186" y="2899"/>
                      <a:pt x="1206" y="2907"/>
                    </a:cubicBezTo>
                    <a:cubicBezTo>
                      <a:pt x="1207" y="2907"/>
                      <a:pt x="1208" y="2908"/>
                      <a:pt x="1209" y="2908"/>
                    </a:cubicBezTo>
                    <a:cubicBezTo>
                      <a:pt x="1215" y="2909"/>
                      <a:pt x="1222" y="2912"/>
                      <a:pt x="1228" y="2915"/>
                    </a:cubicBezTo>
                    <a:cubicBezTo>
                      <a:pt x="1229" y="2915"/>
                      <a:pt x="1229" y="2915"/>
                      <a:pt x="1229" y="2915"/>
                    </a:cubicBezTo>
                    <a:cubicBezTo>
                      <a:pt x="1250" y="2922"/>
                      <a:pt x="1271" y="2929"/>
                      <a:pt x="1292" y="2937"/>
                    </a:cubicBezTo>
                    <a:cubicBezTo>
                      <a:pt x="1297" y="2939"/>
                      <a:pt x="1300" y="2941"/>
                      <a:pt x="1304" y="2941"/>
                    </a:cubicBezTo>
                    <a:cubicBezTo>
                      <a:pt x="1326" y="2949"/>
                      <a:pt x="1347" y="2957"/>
                      <a:pt x="1370" y="2965"/>
                    </a:cubicBezTo>
                    <a:cubicBezTo>
                      <a:pt x="1376" y="2967"/>
                      <a:pt x="1382" y="2969"/>
                      <a:pt x="1389" y="2971"/>
                    </a:cubicBezTo>
                    <a:cubicBezTo>
                      <a:pt x="1397" y="2974"/>
                      <a:pt x="1404" y="2978"/>
                      <a:pt x="1412" y="2980"/>
                    </a:cubicBezTo>
                    <a:cubicBezTo>
                      <a:pt x="1413" y="2980"/>
                      <a:pt x="1414" y="2981"/>
                      <a:pt x="1415" y="2981"/>
                    </a:cubicBezTo>
                    <a:cubicBezTo>
                      <a:pt x="1422" y="2983"/>
                      <a:pt x="1429" y="2986"/>
                      <a:pt x="1437" y="2989"/>
                    </a:cubicBezTo>
                    <a:cubicBezTo>
                      <a:pt x="1438" y="2989"/>
                      <a:pt x="1439" y="2989"/>
                      <a:pt x="1441" y="2990"/>
                    </a:cubicBezTo>
                    <a:cubicBezTo>
                      <a:pt x="1446" y="2992"/>
                      <a:pt x="1451" y="2994"/>
                      <a:pt x="1456" y="2995"/>
                    </a:cubicBezTo>
                    <a:cubicBezTo>
                      <a:pt x="1462" y="2997"/>
                      <a:pt x="1467" y="3000"/>
                      <a:pt x="1473" y="3002"/>
                    </a:cubicBezTo>
                    <a:cubicBezTo>
                      <a:pt x="1475" y="3002"/>
                      <a:pt x="1475" y="3002"/>
                      <a:pt x="1477" y="3003"/>
                    </a:cubicBezTo>
                    <a:cubicBezTo>
                      <a:pt x="1482" y="3005"/>
                      <a:pt x="1488" y="3007"/>
                      <a:pt x="1494" y="3009"/>
                    </a:cubicBezTo>
                    <a:cubicBezTo>
                      <a:pt x="1501" y="3011"/>
                      <a:pt x="1507" y="3013"/>
                      <a:pt x="1514" y="3016"/>
                    </a:cubicBezTo>
                    <a:cubicBezTo>
                      <a:pt x="1517" y="3017"/>
                      <a:pt x="1520" y="3019"/>
                      <a:pt x="1523" y="3019"/>
                    </a:cubicBezTo>
                    <a:cubicBezTo>
                      <a:pt x="1525" y="3020"/>
                      <a:pt x="1527" y="3021"/>
                      <a:pt x="1530" y="3022"/>
                    </a:cubicBezTo>
                    <a:cubicBezTo>
                      <a:pt x="1537" y="3025"/>
                      <a:pt x="1544" y="3026"/>
                      <a:pt x="1550" y="3029"/>
                    </a:cubicBezTo>
                    <a:cubicBezTo>
                      <a:pt x="1574" y="3038"/>
                      <a:pt x="1597" y="3046"/>
                      <a:pt x="1621" y="3054"/>
                    </a:cubicBezTo>
                    <a:cubicBezTo>
                      <a:pt x="1669" y="3071"/>
                      <a:pt x="1716" y="3089"/>
                      <a:pt x="1764" y="3106"/>
                    </a:cubicBezTo>
                    <a:cubicBezTo>
                      <a:pt x="1765" y="3106"/>
                      <a:pt x="1765" y="3106"/>
                      <a:pt x="1766" y="3106"/>
                    </a:cubicBezTo>
                    <a:cubicBezTo>
                      <a:pt x="1782" y="3112"/>
                      <a:pt x="1799" y="3118"/>
                      <a:pt x="1814" y="3123"/>
                    </a:cubicBezTo>
                    <a:cubicBezTo>
                      <a:pt x="1830" y="3129"/>
                      <a:pt x="1845" y="3134"/>
                      <a:pt x="1860" y="3140"/>
                    </a:cubicBezTo>
                    <a:cubicBezTo>
                      <a:pt x="1873" y="3144"/>
                      <a:pt x="1886" y="3149"/>
                      <a:pt x="1899" y="3154"/>
                    </a:cubicBezTo>
                    <a:cubicBezTo>
                      <a:pt x="1918" y="3160"/>
                      <a:pt x="1937" y="3167"/>
                      <a:pt x="1957" y="3174"/>
                    </a:cubicBezTo>
                    <a:cubicBezTo>
                      <a:pt x="1969" y="3179"/>
                      <a:pt x="1981" y="3183"/>
                      <a:pt x="1992" y="3187"/>
                    </a:cubicBezTo>
                    <a:cubicBezTo>
                      <a:pt x="2009" y="3193"/>
                      <a:pt x="2025" y="3199"/>
                      <a:pt x="2041" y="3204"/>
                    </a:cubicBezTo>
                    <a:cubicBezTo>
                      <a:pt x="2042" y="3204"/>
                      <a:pt x="2044" y="3205"/>
                      <a:pt x="2046" y="3206"/>
                    </a:cubicBezTo>
                    <a:cubicBezTo>
                      <a:pt x="2055" y="3210"/>
                      <a:pt x="2065" y="3213"/>
                      <a:pt x="2074" y="3216"/>
                    </a:cubicBezTo>
                    <a:cubicBezTo>
                      <a:pt x="2108" y="3228"/>
                      <a:pt x="2137" y="3239"/>
                      <a:pt x="2162" y="3247"/>
                    </a:cubicBezTo>
                    <a:cubicBezTo>
                      <a:pt x="2166" y="3249"/>
                      <a:pt x="2170" y="3250"/>
                      <a:pt x="2174" y="3252"/>
                    </a:cubicBezTo>
                    <a:cubicBezTo>
                      <a:pt x="2185" y="3256"/>
                      <a:pt x="2196" y="3260"/>
                      <a:pt x="2205" y="3263"/>
                    </a:cubicBezTo>
                    <a:cubicBezTo>
                      <a:pt x="2209" y="3265"/>
                      <a:pt x="2213" y="3266"/>
                      <a:pt x="2216" y="3267"/>
                    </a:cubicBezTo>
                    <a:cubicBezTo>
                      <a:pt x="2219" y="3267"/>
                      <a:pt x="2220" y="3269"/>
                      <a:pt x="2223" y="3269"/>
                    </a:cubicBezTo>
                    <a:cubicBezTo>
                      <a:pt x="2229" y="3271"/>
                      <a:pt x="2234" y="3273"/>
                      <a:pt x="2239" y="3275"/>
                    </a:cubicBezTo>
                    <a:cubicBezTo>
                      <a:pt x="2243" y="3277"/>
                      <a:pt x="2246" y="3277"/>
                      <a:pt x="2246" y="3277"/>
                    </a:cubicBezTo>
                    <a:cubicBezTo>
                      <a:pt x="2246" y="3258"/>
                      <a:pt x="2246" y="3239"/>
                      <a:pt x="2245" y="3219"/>
                    </a:cubicBezTo>
                    <a:cubicBezTo>
                      <a:pt x="2245" y="3199"/>
                      <a:pt x="2245" y="3180"/>
                      <a:pt x="2245" y="3159"/>
                    </a:cubicBezTo>
                    <a:cubicBezTo>
                      <a:pt x="2245" y="3119"/>
                      <a:pt x="2246" y="3078"/>
                      <a:pt x="2249" y="3039"/>
                    </a:cubicBezTo>
                    <a:cubicBezTo>
                      <a:pt x="2250" y="3018"/>
                      <a:pt x="2253" y="2998"/>
                      <a:pt x="2257" y="2979"/>
                    </a:cubicBezTo>
                    <a:cubicBezTo>
                      <a:pt x="2261" y="2959"/>
                      <a:pt x="2265" y="2939"/>
                      <a:pt x="2270" y="2921"/>
                    </a:cubicBezTo>
                    <a:cubicBezTo>
                      <a:pt x="2274" y="2912"/>
                      <a:pt x="2276" y="2902"/>
                      <a:pt x="2280" y="2893"/>
                    </a:cubicBezTo>
                    <a:cubicBezTo>
                      <a:pt x="2287" y="2875"/>
                      <a:pt x="2295" y="2857"/>
                      <a:pt x="2305" y="2840"/>
                    </a:cubicBezTo>
                    <a:cubicBezTo>
                      <a:pt x="2310" y="2831"/>
                      <a:pt x="2315" y="2823"/>
                      <a:pt x="2321" y="2814"/>
                    </a:cubicBezTo>
                    <a:cubicBezTo>
                      <a:pt x="2340" y="2787"/>
                      <a:pt x="2359" y="2760"/>
                      <a:pt x="2347" y="2725"/>
                    </a:cubicBezTo>
                    <a:cubicBezTo>
                      <a:pt x="2346" y="2723"/>
                      <a:pt x="2345" y="2721"/>
                      <a:pt x="2344" y="2718"/>
                    </a:cubicBezTo>
                    <a:cubicBezTo>
                      <a:pt x="2344" y="2717"/>
                      <a:pt x="2343" y="2717"/>
                      <a:pt x="2343" y="2716"/>
                    </a:cubicBezTo>
                    <a:cubicBezTo>
                      <a:pt x="2342" y="2714"/>
                      <a:pt x="2341" y="2713"/>
                      <a:pt x="2340" y="2711"/>
                    </a:cubicBezTo>
                    <a:cubicBezTo>
                      <a:pt x="2340" y="2710"/>
                      <a:pt x="2339" y="2709"/>
                      <a:pt x="2338" y="2708"/>
                    </a:cubicBezTo>
                    <a:cubicBezTo>
                      <a:pt x="2337" y="2707"/>
                      <a:pt x="2337" y="2706"/>
                      <a:pt x="2337" y="2705"/>
                    </a:cubicBezTo>
                    <a:cubicBezTo>
                      <a:pt x="2336" y="2704"/>
                      <a:pt x="2335" y="2703"/>
                      <a:pt x="2334" y="2701"/>
                    </a:cubicBezTo>
                    <a:cubicBezTo>
                      <a:pt x="2333" y="2700"/>
                      <a:pt x="2332" y="2700"/>
                      <a:pt x="2332" y="2698"/>
                    </a:cubicBezTo>
                    <a:cubicBezTo>
                      <a:pt x="2331" y="2697"/>
                      <a:pt x="2331" y="2696"/>
                      <a:pt x="2330" y="2694"/>
                    </a:cubicBezTo>
                    <a:cubicBezTo>
                      <a:pt x="2329" y="2693"/>
                      <a:pt x="2328" y="2693"/>
                      <a:pt x="2327" y="2691"/>
                    </a:cubicBezTo>
                    <a:cubicBezTo>
                      <a:pt x="2326" y="2689"/>
                      <a:pt x="2324" y="2687"/>
                      <a:pt x="2324" y="2687"/>
                    </a:cubicBezTo>
                    <a:cubicBezTo>
                      <a:pt x="2323" y="2686"/>
                      <a:pt x="2322" y="2684"/>
                      <a:pt x="2322" y="2683"/>
                    </a:cubicBezTo>
                    <a:cubicBezTo>
                      <a:pt x="2321" y="2682"/>
                      <a:pt x="2320" y="2681"/>
                      <a:pt x="2320" y="2680"/>
                    </a:cubicBezTo>
                    <a:cubicBezTo>
                      <a:pt x="2319" y="2679"/>
                      <a:pt x="2318" y="2678"/>
                      <a:pt x="2318" y="2677"/>
                    </a:cubicBezTo>
                    <a:cubicBezTo>
                      <a:pt x="2317" y="2676"/>
                      <a:pt x="2316" y="2674"/>
                      <a:pt x="2315" y="2674"/>
                    </a:cubicBezTo>
                    <a:cubicBezTo>
                      <a:pt x="2314" y="2673"/>
                      <a:pt x="2314" y="2671"/>
                      <a:pt x="2313" y="2670"/>
                    </a:cubicBezTo>
                    <a:cubicBezTo>
                      <a:pt x="2313" y="2669"/>
                      <a:pt x="2313" y="2668"/>
                      <a:pt x="2312" y="2667"/>
                    </a:cubicBezTo>
                    <a:cubicBezTo>
                      <a:pt x="2311" y="2666"/>
                      <a:pt x="2311" y="2665"/>
                      <a:pt x="2310" y="2663"/>
                    </a:cubicBezTo>
                    <a:cubicBezTo>
                      <a:pt x="2310" y="2663"/>
                      <a:pt x="2309" y="2661"/>
                      <a:pt x="2308" y="2660"/>
                    </a:cubicBezTo>
                    <a:cubicBezTo>
                      <a:pt x="2308" y="2659"/>
                      <a:pt x="2307" y="2657"/>
                      <a:pt x="2307" y="2656"/>
                    </a:cubicBezTo>
                    <a:cubicBezTo>
                      <a:pt x="2307" y="2656"/>
                      <a:pt x="2307" y="2654"/>
                      <a:pt x="2307" y="2652"/>
                    </a:cubicBezTo>
                    <a:cubicBezTo>
                      <a:pt x="2306" y="2651"/>
                      <a:pt x="2306" y="2650"/>
                      <a:pt x="2306" y="2649"/>
                    </a:cubicBezTo>
                    <a:cubicBezTo>
                      <a:pt x="2305" y="2648"/>
                      <a:pt x="2305" y="2646"/>
                      <a:pt x="2305" y="2644"/>
                    </a:cubicBezTo>
                    <a:cubicBezTo>
                      <a:pt x="2305" y="2643"/>
                      <a:pt x="2304" y="2642"/>
                      <a:pt x="2304" y="2641"/>
                    </a:cubicBezTo>
                    <a:cubicBezTo>
                      <a:pt x="2304" y="2639"/>
                      <a:pt x="2304" y="2637"/>
                      <a:pt x="2304" y="2636"/>
                    </a:cubicBezTo>
                    <a:cubicBezTo>
                      <a:pt x="2304" y="2635"/>
                      <a:pt x="2304" y="2633"/>
                      <a:pt x="2304" y="2633"/>
                    </a:cubicBezTo>
                    <a:cubicBezTo>
                      <a:pt x="2304" y="2631"/>
                      <a:pt x="2304" y="2628"/>
                      <a:pt x="2305" y="2626"/>
                    </a:cubicBezTo>
                    <a:cubicBezTo>
                      <a:pt x="2305" y="2626"/>
                      <a:pt x="2305" y="2624"/>
                      <a:pt x="2305" y="2622"/>
                    </a:cubicBezTo>
                    <a:cubicBezTo>
                      <a:pt x="2306" y="2620"/>
                      <a:pt x="2306" y="2619"/>
                      <a:pt x="2307" y="2616"/>
                    </a:cubicBezTo>
                    <a:cubicBezTo>
                      <a:pt x="2307" y="2615"/>
                      <a:pt x="2307" y="2613"/>
                      <a:pt x="2307" y="2612"/>
                    </a:cubicBezTo>
                    <a:cubicBezTo>
                      <a:pt x="2307" y="2611"/>
                      <a:pt x="2307" y="2610"/>
                      <a:pt x="2308" y="2610"/>
                    </a:cubicBezTo>
                    <a:cubicBezTo>
                      <a:pt x="2310" y="2604"/>
                      <a:pt x="2313" y="2598"/>
                      <a:pt x="2315" y="2593"/>
                    </a:cubicBezTo>
                    <a:cubicBezTo>
                      <a:pt x="2318" y="2589"/>
                      <a:pt x="2320" y="2585"/>
                      <a:pt x="2323" y="2582"/>
                    </a:cubicBezTo>
                    <a:cubicBezTo>
                      <a:pt x="2326" y="2578"/>
                      <a:pt x="2327" y="2575"/>
                      <a:pt x="2330" y="2571"/>
                    </a:cubicBezTo>
                    <a:cubicBezTo>
                      <a:pt x="2333" y="2568"/>
                      <a:pt x="2336" y="2565"/>
                      <a:pt x="2339" y="2561"/>
                    </a:cubicBezTo>
                    <a:cubicBezTo>
                      <a:pt x="2342" y="2559"/>
                      <a:pt x="2344" y="2555"/>
                      <a:pt x="2347" y="2552"/>
                    </a:cubicBezTo>
                    <a:cubicBezTo>
                      <a:pt x="2350" y="2549"/>
                      <a:pt x="2354" y="2546"/>
                      <a:pt x="2357" y="2542"/>
                    </a:cubicBezTo>
                    <a:cubicBezTo>
                      <a:pt x="2361" y="2539"/>
                      <a:pt x="2363" y="2537"/>
                      <a:pt x="2366" y="2534"/>
                    </a:cubicBezTo>
                    <a:cubicBezTo>
                      <a:pt x="2369" y="2532"/>
                      <a:pt x="2374" y="2528"/>
                      <a:pt x="2377" y="2525"/>
                    </a:cubicBezTo>
                    <a:cubicBezTo>
                      <a:pt x="2380" y="2523"/>
                      <a:pt x="2383" y="2521"/>
                      <a:pt x="2386" y="2518"/>
                    </a:cubicBezTo>
                    <a:cubicBezTo>
                      <a:pt x="2390" y="2515"/>
                      <a:pt x="2394" y="2512"/>
                      <a:pt x="2398" y="2509"/>
                    </a:cubicBezTo>
                    <a:cubicBezTo>
                      <a:pt x="2401" y="2507"/>
                      <a:pt x="2404" y="2505"/>
                      <a:pt x="2407" y="2503"/>
                    </a:cubicBezTo>
                    <a:cubicBezTo>
                      <a:pt x="2411" y="2500"/>
                      <a:pt x="2417" y="2496"/>
                      <a:pt x="2421" y="2493"/>
                    </a:cubicBezTo>
                    <a:cubicBezTo>
                      <a:pt x="2424" y="2491"/>
                      <a:pt x="2426" y="2489"/>
                      <a:pt x="2429" y="2488"/>
                    </a:cubicBezTo>
                    <a:cubicBezTo>
                      <a:pt x="2435" y="2484"/>
                      <a:pt x="2442" y="2478"/>
                      <a:pt x="2449" y="2474"/>
                    </a:cubicBezTo>
                    <a:cubicBezTo>
                      <a:pt x="2457" y="2469"/>
                      <a:pt x="2464" y="2465"/>
                      <a:pt x="2471" y="2459"/>
                    </a:cubicBezTo>
                    <a:cubicBezTo>
                      <a:pt x="2531" y="2418"/>
                      <a:pt x="2496" y="2348"/>
                      <a:pt x="2484" y="2289"/>
                    </a:cubicBezTo>
                    <a:cubicBezTo>
                      <a:pt x="2454" y="2138"/>
                      <a:pt x="2516" y="1966"/>
                      <a:pt x="2551" y="1819"/>
                    </a:cubicBezTo>
                    <a:cubicBezTo>
                      <a:pt x="2589" y="1657"/>
                      <a:pt x="2630" y="1495"/>
                      <a:pt x="2669" y="1332"/>
                    </a:cubicBezTo>
                    <a:cubicBezTo>
                      <a:pt x="2669" y="1334"/>
                      <a:pt x="2670" y="1334"/>
                      <a:pt x="2671" y="1335"/>
                    </a:cubicBezTo>
                    <a:cubicBezTo>
                      <a:pt x="2671" y="1336"/>
                      <a:pt x="2672" y="1336"/>
                      <a:pt x="2672" y="1337"/>
                    </a:cubicBezTo>
                    <a:cubicBezTo>
                      <a:pt x="2673" y="1338"/>
                      <a:pt x="2674" y="1339"/>
                      <a:pt x="2675" y="1340"/>
                    </a:cubicBezTo>
                    <a:cubicBezTo>
                      <a:pt x="2675" y="1341"/>
                      <a:pt x="2675" y="1342"/>
                      <a:pt x="2675" y="1342"/>
                    </a:cubicBezTo>
                    <a:cubicBezTo>
                      <a:pt x="2676" y="1344"/>
                      <a:pt x="2676" y="1345"/>
                      <a:pt x="2677" y="1348"/>
                    </a:cubicBezTo>
                    <a:lnTo>
                      <a:pt x="2677" y="1349"/>
                    </a:lnTo>
                    <a:cubicBezTo>
                      <a:pt x="2679" y="1351"/>
                      <a:pt x="2680" y="1354"/>
                      <a:pt x="2681" y="1358"/>
                    </a:cubicBezTo>
                    <a:cubicBezTo>
                      <a:pt x="2689" y="1389"/>
                      <a:pt x="2696" y="1442"/>
                      <a:pt x="2699" y="1453"/>
                    </a:cubicBezTo>
                    <a:cubicBezTo>
                      <a:pt x="2722" y="1548"/>
                      <a:pt x="2743" y="1643"/>
                      <a:pt x="2762" y="1739"/>
                    </a:cubicBezTo>
                    <a:cubicBezTo>
                      <a:pt x="2789" y="1881"/>
                      <a:pt x="2813" y="2023"/>
                      <a:pt x="2818" y="2168"/>
                    </a:cubicBezTo>
                    <a:cubicBezTo>
                      <a:pt x="2820" y="2231"/>
                      <a:pt x="2819" y="2295"/>
                      <a:pt x="2814" y="2359"/>
                    </a:cubicBezTo>
                    <a:cubicBezTo>
                      <a:pt x="2808" y="2428"/>
                      <a:pt x="2781" y="2496"/>
                      <a:pt x="2792" y="2568"/>
                    </a:cubicBezTo>
                    <a:cubicBezTo>
                      <a:pt x="2793" y="2573"/>
                      <a:pt x="2794" y="2578"/>
                      <a:pt x="2796" y="2583"/>
                    </a:cubicBezTo>
                    <a:cubicBezTo>
                      <a:pt x="2820" y="2649"/>
                      <a:pt x="2891" y="2640"/>
                      <a:pt x="2935" y="2674"/>
                    </a:cubicBezTo>
                    <a:cubicBezTo>
                      <a:pt x="2980" y="2709"/>
                      <a:pt x="2971" y="2763"/>
                      <a:pt x="2952" y="2810"/>
                    </a:cubicBezTo>
                    <a:cubicBezTo>
                      <a:pt x="2908" y="2915"/>
                      <a:pt x="2837" y="3008"/>
                      <a:pt x="2800" y="3117"/>
                    </a:cubicBezTo>
                    <a:cubicBezTo>
                      <a:pt x="2794" y="3130"/>
                      <a:pt x="2793" y="3143"/>
                      <a:pt x="2793" y="3157"/>
                    </a:cubicBezTo>
                    <a:cubicBezTo>
                      <a:pt x="2802" y="3323"/>
                      <a:pt x="3032" y="3223"/>
                      <a:pt x="3111" y="3190"/>
                    </a:cubicBezTo>
                    <a:cubicBezTo>
                      <a:pt x="3228" y="3140"/>
                      <a:pt x="3345" y="3090"/>
                      <a:pt x="3463" y="3042"/>
                    </a:cubicBezTo>
                    <a:cubicBezTo>
                      <a:pt x="3479" y="3035"/>
                      <a:pt x="3496" y="3028"/>
                      <a:pt x="3512" y="3022"/>
                    </a:cubicBezTo>
                    <a:cubicBezTo>
                      <a:pt x="3524" y="3017"/>
                      <a:pt x="3534" y="3013"/>
                      <a:pt x="3545" y="3008"/>
                    </a:cubicBezTo>
                    <a:cubicBezTo>
                      <a:pt x="3561" y="3002"/>
                      <a:pt x="3576" y="2996"/>
                      <a:pt x="3592" y="2990"/>
                    </a:cubicBezTo>
                    <a:cubicBezTo>
                      <a:pt x="3605" y="2985"/>
                      <a:pt x="3618" y="2980"/>
                      <a:pt x="3630" y="2975"/>
                    </a:cubicBezTo>
                    <a:cubicBezTo>
                      <a:pt x="3645" y="2969"/>
                      <a:pt x="3659" y="2965"/>
                      <a:pt x="3673" y="2958"/>
                    </a:cubicBezTo>
                    <a:cubicBezTo>
                      <a:pt x="3698" y="2949"/>
                      <a:pt x="3723" y="2941"/>
                      <a:pt x="3747" y="2931"/>
                    </a:cubicBezTo>
                    <a:cubicBezTo>
                      <a:pt x="3760" y="2927"/>
                      <a:pt x="3772" y="2922"/>
                      <a:pt x="3783" y="2918"/>
                    </a:cubicBezTo>
                    <a:cubicBezTo>
                      <a:pt x="3800" y="2912"/>
                      <a:pt x="3816" y="2906"/>
                      <a:pt x="3833" y="2901"/>
                    </a:cubicBezTo>
                    <a:cubicBezTo>
                      <a:pt x="3844" y="2897"/>
                      <a:pt x="3857" y="2892"/>
                      <a:pt x="3869" y="2888"/>
                    </a:cubicBezTo>
                    <a:cubicBezTo>
                      <a:pt x="3887" y="2882"/>
                      <a:pt x="3904" y="2876"/>
                      <a:pt x="3921" y="2870"/>
                    </a:cubicBezTo>
                    <a:cubicBezTo>
                      <a:pt x="3932" y="2866"/>
                      <a:pt x="3943" y="2863"/>
                      <a:pt x="3953" y="2860"/>
                    </a:cubicBezTo>
                    <a:cubicBezTo>
                      <a:pt x="3981" y="2850"/>
                      <a:pt x="4007" y="2841"/>
                      <a:pt x="4035" y="2834"/>
                    </a:cubicBezTo>
                    <a:cubicBezTo>
                      <a:pt x="4042" y="2831"/>
                      <a:pt x="4051" y="2828"/>
                      <a:pt x="4059" y="2826"/>
                    </a:cubicBezTo>
                    <a:cubicBezTo>
                      <a:pt x="4079" y="2820"/>
                      <a:pt x="4100" y="2814"/>
                      <a:pt x="4121" y="2808"/>
                    </a:cubicBezTo>
                    <a:cubicBezTo>
                      <a:pt x="4131" y="2804"/>
                      <a:pt x="4142" y="2802"/>
                      <a:pt x="4152" y="2798"/>
                    </a:cubicBezTo>
                    <a:cubicBezTo>
                      <a:pt x="4172" y="2793"/>
                      <a:pt x="4192" y="2788"/>
                      <a:pt x="4212" y="2782"/>
                    </a:cubicBezTo>
                    <a:cubicBezTo>
                      <a:pt x="4222" y="2780"/>
                      <a:pt x="4230" y="2778"/>
                      <a:pt x="4240" y="2775"/>
                    </a:cubicBezTo>
                    <a:cubicBezTo>
                      <a:pt x="4268" y="2768"/>
                      <a:pt x="4297" y="2761"/>
                      <a:pt x="4326" y="2754"/>
                    </a:cubicBezTo>
                    <a:cubicBezTo>
                      <a:pt x="4330" y="2753"/>
                      <a:pt x="4335" y="2752"/>
                      <a:pt x="4339" y="2751"/>
                    </a:cubicBezTo>
                    <a:cubicBezTo>
                      <a:pt x="4364" y="2745"/>
                      <a:pt x="4389" y="2740"/>
                      <a:pt x="4414" y="2735"/>
                    </a:cubicBezTo>
                    <a:cubicBezTo>
                      <a:pt x="4424" y="2733"/>
                      <a:pt x="4433" y="2731"/>
                      <a:pt x="4443" y="2729"/>
                    </a:cubicBezTo>
                    <a:cubicBezTo>
                      <a:pt x="4463" y="2725"/>
                      <a:pt x="4485" y="2721"/>
                      <a:pt x="4506" y="2717"/>
                    </a:cubicBezTo>
                    <a:cubicBezTo>
                      <a:pt x="4515" y="2715"/>
                      <a:pt x="4524" y="2714"/>
                      <a:pt x="4534" y="2713"/>
                    </a:cubicBezTo>
                    <a:cubicBezTo>
                      <a:pt x="4564" y="2707"/>
                      <a:pt x="4593" y="2702"/>
                      <a:pt x="4623" y="2698"/>
                    </a:cubicBezTo>
                    <a:cubicBezTo>
                      <a:pt x="4624" y="2698"/>
                      <a:pt x="4625" y="2698"/>
                      <a:pt x="4626" y="2698"/>
                    </a:cubicBezTo>
                    <a:lnTo>
                      <a:pt x="4628" y="2698"/>
                    </a:lnTo>
                    <a:cubicBezTo>
                      <a:pt x="4628" y="2697"/>
                      <a:pt x="4628" y="2697"/>
                      <a:pt x="4629" y="2697"/>
                    </a:cubicBezTo>
                    <a:cubicBezTo>
                      <a:pt x="4630" y="2697"/>
                      <a:pt x="4630" y="2697"/>
                      <a:pt x="4631" y="2697"/>
                    </a:cubicBezTo>
                    <a:cubicBezTo>
                      <a:pt x="4632" y="2697"/>
                      <a:pt x="4633" y="2697"/>
                      <a:pt x="4635" y="2696"/>
                    </a:cubicBezTo>
                    <a:cubicBezTo>
                      <a:pt x="4636" y="2696"/>
                      <a:pt x="4637" y="2696"/>
                      <a:pt x="4639" y="2695"/>
                    </a:cubicBezTo>
                    <a:lnTo>
                      <a:pt x="4640" y="2695"/>
                    </a:lnTo>
                    <a:cubicBezTo>
                      <a:pt x="4642" y="2695"/>
                      <a:pt x="4644" y="2694"/>
                      <a:pt x="4646" y="2694"/>
                    </a:cubicBezTo>
                    <a:lnTo>
                      <a:pt x="4647" y="2694"/>
                    </a:lnTo>
                    <a:cubicBezTo>
                      <a:pt x="4649" y="2694"/>
                      <a:pt x="4651" y="2693"/>
                      <a:pt x="4652" y="2693"/>
                    </a:cubicBezTo>
                    <a:cubicBezTo>
                      <a:pt x="4653" y="2693"/>
                      <a:pt x="4653" y="2693"/>
                      <a:pt x="4654" y="2693"/>
                    </a:cubicBezTo>
                    <a:cubicBezTo>
                      <a:pt x="4656" y="2693"/>
                      <a:pt x="4659" y="2693"/>
                      <a:pt x="4660" y="2692"/>
                    </a:cubicBezTo>
                    <a:cubicBezTo>
                      <a:pt x="4661" y="2692"/>
                      <a:pt x="4662" y="2692"/>
                      <a:pt x="4663" y="2692"/>
                    </a:cubicBezTo>
                    <a:cubicBezTo>
                      <a:pt x="4665" y="2692"/>
                      <a:pt x="4668" y="2691"/>
                      <a:pt x="4670" y="2691"/>
                    </a:cubicBezTo>
                    <a:cubicBezTo>
                      <a:pt x="4670" y="2690"/>
                      <a:pt x="4672" y="2690"/>
                      <a:pt x="4672" y="2690"/>
                    </a:cubicBezTo>
                    <a:cubicBezTo>
                      <a:pt x="4674" y="2690"/>
                      <a:pt x="4676" y="2689"/>
                      <a:pt x="4679" y="2689"/>
                    </a:cubicBezTo>
                    <a:cubicBezTo>
                      <a:pt x="4680" y="2689"/>
                      <a:pt x="4681" y="2689"/>
                      <a:pt x="4682" y="2689"/>
                    </a:cubicBezTo>
                    <a:cubicBezTo>
                      <a:pt x="4684" y="2688"/>
                      <a:pt x="4686" y="2688"/>
                      <a:pt x="4688" y="2688"/>
                    </a:cubicBezTo>
                    <a:cubicBezTo>
                      <a:pt x="4689" y="2687"/>
                      <a:pt x="4690" y="2687"/>
                      <a:pt x="4692" y="2687"/>
                    </a:cubicBezTo>
                    <a:cubicBezTo>
                      <a:pt x="4694" y="2687"/>
                      <a:pt x="4696" y="2687"/>
                      <a:pt x="4697" y="2687"/>
                    </a:cubicBezTo>
                    <a:cubicBezTo>
                      <a:pt x="4699" y="2687"/>
                      <a:pt x="4700" y="2686"/>
                      <a:pt x="4702" y="2686"/>
                    </a:cubicBezTo>
                    <a:cubicBezTo>
                      <a:pt x="4703" y="2686"/>
                      <a:pt x="4705" y="2686"/>
                      <a:pt x="4707" y="2685"/>
                    </a:cubicBezTo>
                    <a:cubicBezTo>
                      <a:pt x="4709" y="2685"/>
                      <a:pt x="4710" y="2685"/>
                      <a:pt x="4712" y="2685"/>
                    </a:cubicBezTo>
                    <a:cubicBezTo>
                      <a:pt x="4713" y="2684"/>
                      <a:pt x="4715" y="2684"/>
                      <a:pt x="4718" y="2684"/>
                    </a:cubicBezTo>
                    <a:cubicBezTo>
                      <a:pt x="4719" y="2684"/>
                      <a:pt x="4720" y="2683"/>
                      <a:pt x="4721" y="2683"/>
                    </a:cubicBezTo>
                    <a:cubicBezTo>
                      <a:pt x="4724" y="2683"/>
                      <a:pt x="4727" y="2682"/>
                      <a:pt x="4730" y="2682"/>
                    </a:cubicBezTo>
                    <a:cubicBezTo>
                      <a:pt x="4731" y="2682"/>
                      <a:pt x="4731" y="2682"/>
                      <a:pt x="4732" y="2682"/>
                    </a:cubicBezTo>
                    <a:cubicBezTo>
                      <a:pt x="4735" y="2681"/>
                      <a:pt x="4739" y="2681"/>
                      <a:pt x="4742" y="2680"/>
                    </a:cubicBezTo>
                    <a:cubicBezTo>
                      <a:pt x="4743" y="2680"/>
                      <a:pt x="4743" y="2680"/>
                      <a:pt x="4744" y="2680"/>
                    </a:cubicBezTo>
                    <a:cubicBezTo>
                      <a:pt x="4747" y="2680"/>
                      <a:pt x="4750" y="2680"/>
                      <a:pt x="4752" y="2680"/>
                    </a:cubicBezTo>
                    <a:cubicBezTo>
                      <a:pt x="4795" y="2676"/>
                      <a:pt x="4837" y="2674"/>
                      <a:pt x="4852" y="2680"/>
                    </a:cubicBezTo>
                    <a:cubicBezTo>
                      <a:pt x="4854" y="2681"/>
                      <a:pt x="4854" y="2680"/>
                      <a:pt x="4854" y="2679"/>
                    </a:cubicBezTo>
                    <a:cubicBezTo>
                      <a:pt x="4847" y="2664"/>
                      <a:pt x="4829" y="2626"/>
                      <a:pt x="4805" y="2573"/>
                    </a:cubicBezTo>
                    <a:close/>
                  </a:path>
                </a:pathLst>
              </a:custGeom>
              <a:solidFill>
                <a:srgbClr val="4F4A9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7" name="Freeform: Shape 170">
                <a:extLst>
                  <a:ext uri="{FF2B5EF4-FFF2-40B4-BE49-F238E27FC236}">
                    <a16:creationId xmlns:a16="http://schemas.microsoft.com/office/drawing/2014/main" id="{C7C8E2FF-A36C-5F4A-8EC2-0663C55575C1}"/>
                  </a:ext>
                </a:extLst>
              </p:cNvPr>
              <p:cNvSpPr/>
              <p:nvPr/>
            </p:nvSpPr>
            <p:spPr>
              <a:xfrm>
                <a:off x="9505093" y="5135233"/>
                <a:ext cx="1689161" cy="2961313"/>
              </a:xfrm>
              <a:custGeom>
                <a:avLst/>
                <a:gdLst>
                  <a:gd name="connsiteX0" fmla="*/ 1618274 w 1689161"/>
                  <a:gd name="connsiteY0" fmla="*/ 75931 h 2961313"/>
                  <a:gd name="connsiteX1" fmla="*/ 1689161 w 1689161"/>
                  <a:gd name="connsiteY1" fmla="*/ 93351 h 2961313"/>
                  <a:gd name="connsiteX2" fmla="*/ 1599620 w 1689161"/>
                  <a:gd name="connsiteY2" fmla="*/ 385746 h 2961313"/>
                  <a:gd name="connsiteX3" fmla="*/ 1502617 w 1689161"/>
                  <a:gd name="connsiteY3" fmla="*/ 705514 h 2961313"/>
                  <a:gd name="connsiteX4" fmla="*/ 1229018 w 1689161"/>
                  <a:gd name="connsiteY4" fmla="*/ 1244268 h 2961313"/>
                  <a:gd name="connsiteX5" fmla="*/ 965369 w 1689161"/>
                  <a:gd name="connsiteY5" fmla="*/ 1761870 h 2961313"/>
                  <a:gd name="connsiteX6" fmla="*/ 895725 w 1689161"/>
                  <a:gd name="connsiteY6" fmla="*/ 1972146 h 2961313"/>
                  <a:gd name="connsiteX7" fmla="*/ 772606 w 1689161"/>
                  <a:gd name="connsiteY7" fmla="*/ 2305601 h 2961313"/>
                  <a:gd name="connsiteX8" fmla="*/ 609691 w 1689161"/>
                  <a:gd name="connsiteY8" fmla="*/ 2580577 h 2961313"/>
                  <a:gd name="connsiteX9" fmla="*/ 404492 w 1689161"/>
                  <a:gd name="connsiteY9" fmla="*/ 2961313 h 2961313"/>
                  <a:gd name="connsiteX10" fmla="*/ 336092 w 1689161"/>
                  <a:gd name="connsiteY10" fmla="*/ 2941405 h 2961313"/>
                  <a:gd name="connsiteX11" fmla="*/ 549996 w 1689161"/>
                  <a:gd name="connsiteY11" fmla="*/ 2538273 h 2961313"/>
                  <a:gd name="connsiteX12" fmla="*/ 709181 w 1689161"/>
                  <a:gd name="connsiteY12" fmla="*/ 2272007 h 2961313"/>
                  <a:gd name="connsiteX13" fmla="*/ 827326 w 1689161"/>
                  <a:gd name="connsiteY13" fmla="*/ 1949750 h 2961313"/>
                  <a:gd name="connsiteX14" fmla="*/ 898213 w 1689161"/>
                  <a:gd name="connsiteY14" fmla="*/ 1733253 h 2961313"/>
                  <a:gd name="connsiteX15" fmla="*/ 1168080 w 1689161"/>
                  <a:gd name="connsiteY15" fmla="*/ 1205697 h 2961313"/>
                  <a:gd name="connsiteX16" fmla="*/ 1435461 w 1689161"/>
                  <a:gd name="connsiteY16" fmla="*/ 679385 h 2961313"/>
                  <a:gd name="connsiteX17" fmla="*/ 1532464 w 1689161"/>
                  <a:gd name="connsiteY17" fmla="*/ 367082 h 2961313"/>
                  <a:gd name="connsiteX18" fmla="*/ 1618274 w 1689161"/>
                  <a:gd name="connsiteY18" fmla="*/ 75931 h 2961313"/>
                  <a:gd name="connsiteX19" fmla="*/ 1365575 w 1689161"/>
                  <a:gd name="connsiteY19" fmla="*/ 0 h 2961313"/>
                  <a:gd name="connsiteX20" fmla="*/ 1432735 w 1689161"/>
                  <a:gd name="connsiteY20" fmla="*/ 22396 h 2961313"/>
                  <a:gd name="connsiteX21" fmla="*/ 1283492 w 1689161"/>
                  <a:gd name="connsiteY21" fmla="*/ 444192 h 2961313"/>
                  <a:gd name="connsiteX22" fmla="*/ 1009879 w 1689161"/>
                  <a:gd name="connsiteY22" fmla="*/ 1104880 h 2961313"/>
                  <a:gd name="connsiteX23" fmla="*/ 879291 w 1689161"/>
                  <a:gd name="connsiteY23" fmla="*/ 1294004 h 2961313"/>
                  <a:gd name="connsiteX24" fmla="*/ 679057 w 1689161"/>
                  <a:gd name="connsiteY24" fmla="*/ 1615017 h 2961313"/>
                  <a:gd name="connsiteX25" fmla="*/ 594485 w 1689161"/>
                  <a:gd name="connsiteY25" fmla="*/ 1922343 h 2961313"/>
                  <a:gd name="connsiteX26" fmla="*/ 466385 w 1689161"/>
                  <a:gd name="connsiteY26" fmla="*/ 2322986 h 2961313"/>
                  <a:gd name="connsiteX27" fmla="*/ 288537 w 1689161"/>
                  <a:gd name="connsiteY27" fmla="*/ 2548192 h 2961313"/>
                  <a:gd name="connsiteX28" fmla="*/ 190285 w 1689161"/>
                  <a:gd name="connsiteY28" fmla="*/ 2658929 h 2961313"/>
                  <a:gd name="connsiteX29" fmla="*/ 70891 w 1689161"/>
                  <a:gd name="connsiteY29" fmla="*/ 2880403 h 2961313"/>
                  <a:gd name="connsiteX30" fmla="*/ 0 w 1689161"/>
                  <a:gd name="connsiteY30" fmla="*/ 2869205 h 2961313"/>
                  <a:gd name="connsiteX31" fmla="*/ 135563 w 1689161"/>
                  <a:gd name="connsiteY31" fmla="*/ 2612893 h 2961313"/>
                  <a:gd name="connsiteX32" fmla="*/ 237545 w 1689161"/>
                  <a:gd name="connsiteY32" fmla="*/ 2497179 h 2961313"/>
                  <a:gd name="connsiteX33" fmla="*/ 405444 w 1689161"/>
                  <a:gd name="connsiteY33" fmla="*/ 2285659 h 2961313"/>
                  <a:gd name="connsiteX34" fmla="*/ 524839 w 1689161"/>
                  <a:gd name="connsiteY34" fmla="*/ 1906168 h 2961313"/>
                  <a:gd name="connsiteX35" fmla="*/ 613141 w 1689161"/>
                  <a:gd name="connsiteY35" fmla="*/ 1586399 h 2961313"/>
                  <a:gd name="connsiteX36" fmla="*/ 822081 w 1689161"/>
                  <a:gd name="connsiteY36" fmla="*/ 1249212 h 2961313"/>
                  <a:gd name="connsiteX37" fmla="*/ 951426 w 1689161"/>
                  <a:gd name="connsiteY37" fmla="*/ 1065065 h 2961313"/>
                  <a:gd name="connsiteX38" fmla="*/ 1216332 w 1689161"/>
                  <a:gd name="connsiteY38" fmla="*/ 420552 h 2961313"/>
                  <a:gd name="connsiteX39" fmla="*/ 1365575 w 1689161"/>
                  <a:gd name="connsiteY39" fmla="*/ 0 h 296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689161" h="2961313">
                    <a:moveTo>
                      <a:pt x="1618274" y="75931"/>
                    </a:moveTo>
                    <a:cubicBezTo>
                      <a:pt x="1640659" y="82152"/>
                      <a:pt x="1664288" y="87129"/>
                      <a:pt x="1689161" y="93351"/>
                    </a:cubicBezTo>
                    <a:cubicBezTo>
                      <a:pt x="1654339" y="186668"/>
                      <a:pt x="1628223" y="284963"/>
                      <a:pt x="1599620" y="385746"/>
                    </a:cubicBezTo>
                    <a:cubicBezTo>
                      <a:pt x="1571016" y="492750"/>
                      <a:pt x="1539925" y="602243"/>
                      <a:pt x="1502617" y="705514"/>
                    </a:cubicBezTo>
                    <a:cubicBezTo>
                      <a:pt x="1431730" y="897127"/>
                      <a:pt x="1328508" y="1073808"/>
                      <a:pt x="1229018" y="1244268"/>
                    </a:cubicBezTo>
                    <a:cubicBezTo>
                      <a:pt x="1133259" y="1409752"/>
                      <a:pt x="1033768" y="1580212"/>
                      <a:pt x="965369" y="1761870"/>
                    </a:cubicBezTo>
                    <a:cubicBezTo>
                      <a:pt x="939252" y="1830303"/>
                      <a:pt x="916867" y="1902469"/>
                      <a:pt x="895725" y="1972146"/>
                    </a:cubicBezTo>
                    <a:cubicBezTo>
                      <a:pt x="860904" y="2084127"/>
                      <a:pt x="826082" y="2198597"/>
                      <a:pt x="772606" y="2305601"/>
                    </a:cubicBezTo>
                    <a:cubicBezTo>
                      <a:pt x="726592" y="2400163"/>
                      <a:pt x="668141" y="2492236"/>
                      <a:pt x="609691" y="2580577"/>
                    </a:cubicBezTo>
                    <a:cubicBezTo>
                      <a:pt x="525124" y="2707489"/>
                      <a:pt x="445531" y="2829424"/>
                      <a:pt x="404492" y="2961313"/>
                    </a:cubicBezTo>
                    <a:cubicBezTo>
                      <a:pt x="382106" y="2955092"/>
                      <a:pt x="359721" y="2947627"/>
                      <a:pt x="336092" y="2941405"/>
                    </a:cubicBezTo>
                    <a:cubicBezTo>
                      <a:pt x="380863" y="2797074"/>
                      <a:pt x="466673" y="2666429"/>
                      <a:pt x="549996" y="2538273"/>
                    </a:cubicBezTo>
                    <a:cubicBezTo>
                      <a:pt x="605960" y="2452421"/>
                      <a:pt x="665654" y="2362836"/>
                      <a:pt x="709181" y="2272007"/>
                    </a:cubicBezTo>
                    <a:cubicBezTo>
                      <a:pt x="758926" y="2169979"/>
                      <a:pt x="793748" y="2057998"/>
                      <a:pt x="827326" y="1949750"/>
                    </a:cubicBezTo>
                    <a:cubicBezTo>
                      <a:pt x="849711" y="1878828"/>
                      <a:pt x="872096" y="1805418"/>
                      <a:pt x="898213" y="1733253"/>
                    </a:cubicBezTo>
                    <a:cubicBezTo>
                      <a:pt x="969099" y="1547862"/>
                      <a:pt x="1071077" y="1373669"/>
                      <a:pt x="1168080" y="1205697"/>
                    </a:cubicBezTo>
                    <a:cubicBezTo>
                      <a:pt x="1265083" y="1037725"/>
                      <a:pt x="1367061" y="864776"/>
                      <a:pt x="1435461" y="679385"/>
                    </a:cubicBezTo>
                    <a:cubicBezTo>
                      <a:pt x="1472769" y="579847"/>
                      <a:pt x="1502617" y="470354"/>
                      <a:pt x="1532464" y="367082"/>
                    </a:cubicBezTo>
                    <a:cubicBezTo>
                      <a:pt x="1558580" y="268788"/>
                      <a:pt x="1585940" y="170493"/>
                      <a:pt x="1618274" y="75931"/>
                    </a:cubicBezTo>
                    <a:close/>
                    <a:moveTo>
                      <a:pt x="1365575" y="0"/>
                    </a:moveTo>
                    <a:cubicBezTo>
                      <a:pt x="1386718" y="7466"/>
                      <a:pt x="1410349" y="14931"/>
                      <a:pt x="1432735" y="22396"/>
                    </a:cubicBezTo>
                    <a:cubicBezTo>
                      <a:pt x="1376769" y="154285"/>
                      <a:pt x="1330752" y="297372"/>
                      <a:pt x="1283492" y="444192"/>
                    </a:cubicBezTo>
                    <a:cubicBezTo>
                      <a:pt x="1211357" y="669398"/>
                      <a:pt x="1136736" y="902070"/>
                      <a:pt x="1009879" y="1104880"/>
                    </a:cubicBezTo>
                    <a:cubicBezTo>
                      <a:pt x="970081" y="1170825"/>
                      <a:pt x="924064" y="1233037"/>
                      <a:pt x="879291" y="1294004"/>
                    </a:cubicBezTo>
                    <a:cubicBezTo>
                      <a:pt x="800939" y="1398520"/>
                      <a:pt x="726317" y="1499303"/>
                      <a:pt x="679057" y="1615017"/>
                    </a:cubicBezTo>
                    <a:cubicBezTo>
                      <a:pt x="638015" y="1710823"/>
                      <a:pt x="615628" y="1817827"/>
                      <a:pt x="594485" y="1922343"/>
                    </a:cubicBezTo>
                    <a:cubicBezTo>
                      <a:pt x="567124" y="2057964"/>
                      <a:pt x="537276" y="2199807"/>
                      <a:pt x="466385" y="2322986"/>
                    </a:cubicBezTo>
                    <a:cubicBezTo>
                      <a:pt x="417881" y="2407594"/>
                      <a:pt x="353209" y="2478515"/>
                      <a:pt x="288537" y="2548192"/>
                    </a:cubicBezTo>
                    <a:cubicBezTo>
                      <a:pt x="254957" y="2584275"/>
                      <a:pt x="221377" y="2621602"/>
                      <a:pt x="190285" y="2658929"/>
                    </a:cubicBezTo>
                    <a:cubicBezTo>
                      <a:pt x="143025" y="2717408"/>
                      <a:pt x="92033" y="2795795"/>
                      <a:pt x="70891" y="2880403"/>
                    </a:cubicBezTo>
                    <a:cubicBezTo>
                      <a:pt x="47260" y="2876670"/>
                      <a:pt x="24874" y="2872938"/>
                      <a:pt x="0" y="2869205"/>
                    </a:cubicBezTo>
                    <a:cubicBezTo>
                      <a:pt x="24874" y="2768422"/>
                      <a:pt x="82084" y="2678837"/>
                      <a:pt x="135563" y="2612893"/>
                    </a:cubicBezTo>
                    <a:cubicBezTo>
                      <a:pt x="167899" y="2571833"/>
                      <a:pt x="202722" y="2534506"/>
                      <a:pt x="237545" y="2497179"/>
                    </a:cubicBezTo>
                    <a:cubicBezTo>
                      <a:pt x="299730" y="2428746"/>
                      <a:pt x="359427" y="2362802"/>
                      <a:pt x="405444" y="2285659"/>
                    </a:cubicBezTo>
                    <a:cubicBezTo>
                      <a:pt x="470116" y="2172434"/>
                      <a:pt x="497477" y="2043033"/>
                      <a:pt x="524839" y="1906168"/>
                    </a:cubicBezTo>
                    <a:cubicBezTo>
                      <a:pt x="547225" y="1799163"/>
                      <a:pt x="569612" y="1688426"/>
                      <a:pt x="613141" y="1586399"/>
                    </a:cubicBezTo>
                    <a:cubicBezTo>
                      <a:pt x="665376" y="1460732"/>
                      <a:pt x="744972" y="1352483"/>
                      <a:pt x="822081" y="1249212"/>
                    </a:cubicBezTo>
                    <a:cubicBezTo>
                      <a:pt x="865611" y="1189488"/>
                      <a:pt x="911627" y="1127277"/>
                      <a:pt x="951426" y="1065065"/>
                    </a:cubicBezTo>
                    <a:cubicBezTo>
                      <a:pt x="1072064" y="870964"/>
                      <a:pt x="1145442" y="642025"/>
                      <a:pt x="1216332" y="420552"/>
                    </a:cubicBezTo>
                    <a:cubicBezTo>
                      <a:pt x="1261105" y="279953"/>
                      <a:pt x="1307122" y="136866"/>
                      <a:pt x="1365575" y="0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8" name="Freeform: Shape 169">
                <a:extLst>
                  <a:ext uri="{FF2B5EF4-FFF2-40B4-BE49-F238E27FC236}">
                    <a16:creationId xmlns:a16="http://schemas.microsoft.com/office/drawing/2014/main" id="{55508099-4938-5541-96BE-EEC37FF1F5B6}"/>
                  </a:ext>
                </a:extLst>
              </p:cNvPr>
              <p:cNvSpPr/>
              <p:nvPr/>
            </p:nvSpPr>
            <p:spPr>
              <a:xfrm>
                <a:off x="12493618" y="6080282"/>
                <a:ext cx="661154" cy="2561479"/>
              </a:xfrm>
              <a:custGeom>
                <a:avLst/>
                <a:gdLst>
                  <a:gd name="connsiteX0" fmla="*/ 13986 w 661154"/>
                  <a:gd name="connsiteY0" fmla="*/ 42989 h 2561479"/>
                  <a:gd name="connsiteX1" fmla="*/ 31209 w 661154"/>
                  <a:gd name="connsiteY1" fmla="*/ 48277 h 2561479"/>
                  <a:gd name="connsiteX2" fmla="*/ 95758 w 661154"/>
                  <a:gd name="connsiteY2" fmla="*/ 304574 h 2561479"/>
                  <a:gd name="connsiteX3" fmla="*/ 213684 w 661154"/>
                  <a:gd name="connsiteY3" fmla="*/ 926654 h 2561479"/>
                  <a:gd name="connsiteX4" fmla="*/ 244717 w 661154"/>
                  <a:gd name="connsiteY4" fmla="*/ 1242670 h 2561479"/>
                  <a:gd name="connsiteX5" fmla="*/ 279475 w 661154"/>
                  <a:gd name="connsiteY5" fmla="*/ 1454177 h 2561479"/>
                  <a:gd name="connsiteX6" fmla="*/ 380022 w 661154"/>
                  <a:gd name="connsiteY6" fmla="*/ 1668173 h 2561479"/>
                  <a:gd name="connsiteX7" fmla="*/ 372574 w 661154"/>
                  <a:gd name="connsiteY7" fmla="*/ 2131000 h 2561479"/>
                  <a:gd name="connsiteX8" fmla="*/ 434640 w 661154"/>
                  <a:gd name="connsiteY8" fmla="*/ 2494294 h 2561479"/>
                  <a:gd name="connsiteX9" fmla="*/ 448295 w 661154"/>
                  <a:gd name="connsiteY9" fmla="*/ 2531619 h 2561479"/>
                  <a:gd name="connsiteX10" fmla="*/ 425951 w 661154"/>
                  <a:gd name="connsiteY10" fmla="*/ 2561479 h 2561479"/>
                  <a:gd name="connsiteX11" fmla="*/ 398642 w 661154"/>
                  <a:gd name="connsiteY11" fmla="*/ 2531619 h 2561479"/>
                  <a:gd name="connsiteX12" fmla="*/ 321680 w 661154"/>
                  <a:gd name="connsiteY12" fmla="*/ 2205650 h 2561479"/>
                  <a:gd name="connsiteX13" fmla="*/ 361402 w 661154"/>
                  <a:gd name="connsiteY13" fmla="*/ 1996631 h 2561479"/>
                  <a:gd name="connsiteX14" fmla="*/ 345265 w 661154"/>
                  <a:gd name="connsiteY14" fmla="*/ 1782635 h 2561479"/>
                  <a:gd name="connsiteX15" fmla="*/ 278233 w 661154"/>
                  <a:gd name="connsiteY15" fmla="*/ 1586058 h 2561479"/>
                  <a:gd name="connsiteX16" fmla="*/ 232304 w 661154"/>
                  <a:gd name="connsiteY16" fmla="*/ 1528827 h 2561479"/>
                  <a:gd name="connsiteX17" fmla="*/ 203754 w 661154"/>
                  <a:gd name="connsiteY17" fmla="*/ 1373307 h 2561479"/>
                  <a:gd name="connsiteX18" fmla="*/ 104447 w 661154"/>
                  <a:gd name="connsiteY18" fmla="*/ 580777 h 2561479"/>
                  <a:gd name="connsiteX19" fmla="*/ 22520 w 661154"/>
                  <a:gd name="connsiteY19" fmla="*/ 227436 h 2561479"/>
                  <a:gd name="connsiteX20" fmla="*/ 5141 w 661154"/>
                  <a:gd name="connsiteY20" fmla="*/ 43301 h 2561479"/>
                  <a:gd name="connsiteX21" fmla="*/ 13986 w 661154"/>
                  <a:gd name="connsiteY21" fmla="*/ 42989 h 2561479"/>
                  <a:gd name="connsiteX22" fmla="*/ 114215 w 661154"/>
                  <a:gd name="connsiteY22" fmla="*/ 21 h 2561479"/>
                  <a:gd name="connsiteX23" fmla="*/ 191666 w 661154"/>
                  <a:gd name="connsiteY23" fmla="*/ 224925 h 2561479"/>
                  <a:gd name="connsiteX24" fmla="*/ 262461 w 661154"/>
                  <a:gd name="connsiteY24" fmla="*/ 491173 h 2561479"/>
                  <a:gd name="connsiteX25" fmla="*/ 385423 w 661154"/>
                  <a:gd name="connsiteY25" fmla="*/ 1060993 h 2561479"/>
                  <a:gd name="connsiteX26" fmla="*/ 441314 w 661154"/>
                  <a:gd name="connsiteY26" fmla="*/ 1393181 h 2561479"/>
                  <a:gd name="connsiteX27" fmla="*/ 528256 w 661154"/>
                  <a:gd name="connsiteY27" fmla="*/ 1587268 h 2561479"/>
                  <a:gd name="connsiteX28" fmla="*/ 570486 w 661154"/>
                  <a:gd name="connsiteY28" fmla="*/ 2027697 h 2561479"/>
                  <a:gd name="connsiteX29" fmla="*/ 661154 w 661154"/>
                  <a:gd name="connsiteY29" fmla="*/ 2458172 h 2561479"/>
                  <a:gd name="connsiteX30" fmla="*/ 618925 w 661154"/>
                  <a:gd name="connsiteY30" fmla="*/ 2479323 h 2561479"/>
                  <a:gd name="connsiteX31" fmla="*/ 474849 w 661154"/>
                  <a:gd name="connsiteY31" fmla="*/ 1653208 h 2561479"/>
                  <a:gd name="connsiteX32" fmla="*/ 380455 w 661154"/>
                  <a:gd name="connsiteY32" fmla="*/ 1398158 h 2561479"/>
                  <a:gd name="connsiteX33" fmla="*/ 343194 w 661154"/>
                  <a:gd name="connsiteY33" fmla="*/ 1155549 h 2561479"/>
                  <a:gd name="connsiteX34" fmla="*/ 300964 w 661154"/>
                  <a:gd name="connsiteY34" fmla="*/ 909207 h 2561479"/>
                  <a:gd name="connsiteX35" fmla="*/ 236379 w 661154"/>
                  <a:gd name="connsiteY35" fmla="*/ 603146 h 2561479"/>
                  <a:gd name="connsiteX36" fmla="*/ 174277 w 661154"/>
                  <a:gd name="connsiteY36" fmla="*/ 334410 h 2561479"/>
                  <a:gd name="connsiteX37" fmla="*/ 100997 w 661154"/>
                  <a:gd name="connsiteY37" fmla="*/ 14664 h 2561479"/>
                  <a:gd name="connsiteX38" fmla="*/ 114215 w 661154"/>
                  <a:gd name="connsiteY38" fmla="*/ 21 h 25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61154" h="2561479">
                    <a:moveTo>
                      <a:pt x="13986" y="42989"/>
                    </a:moveTo>
                    <a:cubicBezTo>
                      <a:pt x="20348" y="39879"/>
                      <a:pt x="28106" y="37702"/>
                      <a:pt x="31209" y="48277"/>
                    </a:cubicBezTo>
                    <a:cubicBezTo>
                      <a:pt x="46105" y="90579"/>
                      <a:pt x="84586" y="261028"/>
                      <a:pt x="95758" y="304574"/>
                    </a:cubicBezTo>
                    <a:cubicBezTo>
                      <a:pt x="147894" y="509860"/>
                      <a:pt x="187616" y="717635"/>
                      <a:pt x="213684" y="926654"/>
                    </a:cubicBezTo>
                    <a:cubicBezTo>
                      <a:pt x="228580" y="1032407"/>
                      <a:pt x="238511" y="1136917"/>
                      <a:pt x="244717" y="1242670"/>
                    </a:cubicBezTo>
                    <a:cubicBezTo>
                      <a:pt x="249683" y="1313587"/>
                      <a:pt x="250924" y="1388237"/>
                      <a:pt x="279475" y="1454177"/>
                    </a:cubicBezTo>
                    <a:cubicBezTo>
                      <a:pt x="312990" y="1527583"/>
                      <a:pt x="355195" y="1592279"/>
                      <a:pt x="380022" y="1668173"/>
                    </a:cubicBezTo>
                    <a:cubicBezTo>
                      <a:pt x="435882" y="1828669"/>
                      <a:pt x="397401" y="1970503"/>
                      <a:pt x="372574" y="2131000"/>
                    </a:cubicBezTo>
                    <a:cubicBezTo>
                      <a:pt x="351471" y="2254172"/>
                      <a:pt x="375057" y="2386052"/>
                      <a:pt x="434640" y="2494294"/>
                    </a:cubicBezTo>
                    <a:cubicBezTo>
                      <a:pt x="440847" y="2506736"/>
                      <a:pt x="448295" y="2517934"/>
                      <a:pt x="448295" y="2531619"/>
                    </a:cubicBezTo>
                    <a:cubicBezTo>
                      <a:pt x="449536" y="2546549"/>
                      <a:pt x="439606" y="2561479"/>
                      <a:pt x="425951" y="2561479"/>
                    </a:cubicBezTo>
                    <a:cubicBezTo>
                      <a:pt x="412297" y="2560235"/>
                      <a:pt x="404849" y="2545305"/>
                      <a:pt x="398642" y="2531619"/>
                    </a:cubicBezTo>
                    <a:cubicBezTo>
                      <a:pt x="355195" y="2427110"/>
                      <a:pt x="311749" y="2318868"/>
                      <a:pt x="321680" y="2205650"/>
                    </a:cubicBezTo>
                    <a:cubicBezTo>
                      <a:pt x="326645" y="2134733"/>
                      <a:pt x="353954" y="2067548"/>
                      <a:pt x="361402" y="1996631"/>
                    </a:cubicBezTo>
                    <a:cubicBezTo>
                      <a:pt x="368850" y="1925714"/>
                      <a:pt x="357678" y="1853552"/>
                      <a:pt x="345265" y="1782635"/>
                    </a:cubicBezTo>
                    <a:cubicBezTo>
                      <a:pt x="334093" y="1712962"/>
                      <a:pt x="321680" y="1640801"/>
                      <a:pt x="278233" y="1586058"/>
                    </a:cubicBezTo>
                    <a:cubicBezTo>
                      <a:pt x="263337" y="1566152"/>
                      <a:pt x="244717" y="1549978"/>
                      <a:pt x="232304" y="1528827"/>
                    </a:cubicBezTo>
                    <a:cubicBezTo>
                      <a:pt x="204995" y="1484037"/>
                      <a:pt x="204995" y="1426806"/>
                      <a:pt x="203754" y="1373307"/>
                    </a:cubicBezTo>
                    <a:cubicBezTo>
                      <a:pt x="200030" y="1105813"/>
                      <a:pt x="159066" y="840807"/>
                      <a:pt x="104447" y="580777"/>
                    </a:cubicBezTo>
                    <a:cubicBezTo>
                      <a:pt x="78380" y="463826"/>
                      <a:pt x="46105" y="345631"/>
                      <a:pt x="22520" y="227436"/>
                    </a:cubicBezTo>
                    <a:cubicBezTo>
                      <a:pt x="11348" y="173937"/>
                      <a:pt x="-9755" y="96799"/>
                      <a:pt x="5141" y="43301"/>
                    </a:cubicBezTo>
                    <a:cubicBezTo>
                      <a:pt x="2659" y="50144"/>
                      <a:pt x="7624" y="46100"/>
                      <a:pt x="13986" y="42989"/>
                    </a:cubicBezTo>
                    <a:close/>
                    <a:moveTo>
                      <a:pt x="114215" y="21"/>
                    </a:moveTo>
                    <a:cubicBezTo>
                      <a:pt x="146292" y="-2327"/>
                      <a:pt x="185145" y="199887"/>
                      <a:pt x="191666" y="224925"/>
                    </a:cubicBezTo>
                    <a:cubicBezTo>
                      <a:pt x="215264" y="313260"/>
                      <a:pt x="238863" y="402839"/>
                      <a:pt x="262461" y="491173"/>
                    </a:cubicBezTo>
                    <a:cubicBezTo>
                      <a:pt x="313385" y="680284"/>
                      <a:pt x="363066" y="868150"/>
                      <a:pt x="385423" y="1060993"/>
                    </a:cubicBezTo>
                    <a:cubicBezTo>
                      <a:pt x="397843" y="1172967"/>
                      <a:pt x="401569" y="1287428"/>
                      <a:pt x="441314" y="1393181"/>
                    </a:cubicBezTo>
                    <a:cubicBezTo>
                      <a:pt x="464913" y="1459121"/>
                      <a:pt x="504658" y="1520084"/>
                      <a:pt x="528256" y="1587268"/>
                    </a:cubicBezTo>
                    <a:cubicBezTo>
                      <a:pt x="579180" y="1726613"/>
                      <a:pt x="563033" y="1879643"/>
                      <a:pt x="570486" y="2027697"/>
                    </a:cubicBezTo>
                    <a:cubicBezTo>
                      <a:pt x="576696" y="2174507"/>
                      <a:pt x="607747" y="2321316"/>
                      <a:pt x="661154" y="2458172"/>
                    </a:cubicBezTo>
                    <a:cubicBezTo>
                      <a:pt x="647492" y="2465637"/>
                      <a:pt x="633829" y="2474346"/>
                      <a:pt x="618925" y="2479323"/>
                    </a:cubicBezTo>
                    <a:cubicBezTo>
                      <a:pt x="504658" y="2224273"/>
                      <a:pt x="561791" y="1919456"/>
                      <a:pt x="474849" y="1653208"/>
                    </a:cubicBezTo>
                    <a:cubicBezTo>
                      <a:pt x="447524" y="1567362"/>
                      <a:pt x="405295" y="1486492"/>
                      <a:pt x="380455" y="1398158"/>
                    </a:cubicBezTo>
                    <a:cubicBezTo>
                      <a:pt x="359340" y="1319776"/>
                      <a:pt x="353130" y="1237662"/>
                      <a:pt x="343194" y="1155549"/>
                    </a:cubicBezTo>
                    <a:cubicBezTo>
                      <a:pt x="332015" y="1073435"/>
                      <a:pt x="317111" y="991321"/>
                      <a:pt x="300964" y="909207"/>
                    </a:cubicBezTo>
                    <a:cubicBezTo>
                      <a:pt x="281092" y="807187"/>
                      <a:pt x="259977" y="705167"/>
                      <a:pt x="236379" y="603146"/>
                    </a:cubicBezTo>
                    <a:cubicBezTo>
                      <a:pt x="216506" y="512324"/>
                      <a:pt x="196634" y="423989"/>
                      <a:pt x="174277" y="334410"/>
                    </a:cubicBezTo>
                    <a:cubicBezTo>
                      <a:pt x="159373" y="274691"/>
                      <a:pt x="78641" y="70651"/>
                      <a:pt x="100997" y="14664"/>
                    </a:cubicBezTo>
                    <a:cubicBezTo>
                      <a:pt x="105189" y="4867"/>
                      <a:pt x="109633" y="357"/>
                      <a:pt x="114215" y="21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9" name="Freeform: Shape 63">
                <a:extLst>
                  <a:ext uri="{FF2B5EF4-FFF2-40B4-BE49-F238E27FC236}">
                    <a16:creationId xmlns:a16="http://schemas.microsoft.com/office/drawing/2014/main" id="{9D277820-44F5-DA4D-8F13-9ACCE5700C5B}"/>
                  </a:ext>
                </a:extLst>
              </p:cNvPr>
              <p:cNvSpPr/>
              <p:nvPr/>
            </p:nvSpPr>
            <p:spPr>
              <a:xfrm>
                <a:off x="10275611" y="4710762"/>
                <a:ext cx="4813540" cy="4077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68" h="3277">
                    <a:moveTo>
                      <a:pt x="3819" y="2573"/>
                    </a:moveTo>
                    <a:cubicBezTo>
                      <a:pt x="3818" y="2571"/>
                      <a:pt x="3817" y="2570"/>
                      <a:pt x="3816" y="2568"/>
                    </a:cubicBezTo>
                    <a:cubicBezTo>
                      <a:pt x="3814" y="2562"/>
                      <a:pt x="3810" y="2555"/>
                      <a:pt x="3807" y="2549"/>
                    </a:cubicBezTo>
                    <a:cubicBezTo>
                      <a:pt x="3807" y="2547"/>
                      <a:pt x="3806" y="2546"/>
                      <a:pt x="3805" y="2544"/>
                    </a:cubicBezTo>
                    <a:cubicBezTo>
                      <a:pt x="3803" y="2539"/>
                      <a:pt x="3801" y="2533"/>
                      <a:pt x="3798" y="2528"/>
                    </a:cubicBezTo>
                    <a:cubicBezTo>
                      <a:pt x="3797" y="2526"/>
                      <a:pt x="3795" y="2523"/>
                      <a:pt x="3794" y="2521"/>
                    </a:cubicBezTo>
                    <a:cubicBezTo>
                      <a:pt x="3793" y="2515"/>
                      <a:pt x="3790" y="2510"/>
                      <a:pt x="3788" y="2505"/>
                    </a:cubicBezTo>
                    <a:cubicBezTo>
                      <a:pt x="3787" y="2502"/>
                      <a:pt x="3786" y="2501"/>
                      <a:pt x="3785" y="2498"/>
                    </a:cubicBezTo>
                    <a:cubicBezTo>
                      <a:pt x="3782" y="2491"/>
                      <a:pt x="3778" y="2484"/>
                      <a:pt x="3775" y="2475"/>
                    </a:cubicBezTo>
                    <a:cubicBezTo>
                      <a:pt x="3774" y="2474"/>
                      <a:pt x="3774" y="2473"/>
                      <a:pt x="3773" y="2472"/>
                    </a:cubicBezTo>
                    <a:cubicBezTo>
                      <a:pt x="3770" y="2465"/>
                      <a:pt x="3767" y="2459"/>
                      <a:pt x="3764" y="2452"/>
                    </a:cubicBezTo>
                    <a:cubicBezTo>
                      <a:pt x="3763" y="2448"/>
                      <a:pt x="3762" y="2446"/>
                      <a:pt x="3761" y="2443"/>
                    </a:cubicBezTo>
                    <a:cubicBezTo>
                      <a:pt x="3758" y="2437"/>
                      <a:pt x="3756" y="2432"/>
                      <a:pt x="3753" y="2426"/>
                    </a:cubicBezTo>
                    <a:cubicBezTo>
                      <a:pt x="3753" y="2423"/>
                      <a:pt x="3751" y="2420"/>
                      <a:pt x="3750" y="2418"/>
                    </a:cubicBezTo>
                    <a:cubicBezTo>
                      <a:pt x="3747" y="2411"/>
                      <a:pt x="3744" y="2404"/>
                      <a:pt x="3740" y="2396"/>
                    </a:cubicBezTo>
                    <a:cubicBezTo>
                      <a:pt x="3740" y="2394"/>
                      <a:pt x="3740" y="2393"/>
                      <a:pt x="3739" y="2391"/>
                    </a:cubicBezTo>
                    <a:cubicBezTo>
                      <a:pt x="3735" y="2383"/>
                      <a:pt x="3732" y="2374"/>
                      <a:pt x="3727" y="2366"/>
                    </a:cubicBezTo>
                    <a:cubicBezTo>
                      <a:pt x="3727" y="2363"/>
                      <a:pt x="3726" y="2361"/>
                      <a:pt x="3725" y="2358"/>
                    </a:cubicBezTo>
                    <a:cubicBezTo>
                      <a:pt x="3723" y="2351"/>
                      <a:pt x="3719" y="2344"/>
                      <a:pt x="3716" y="2337"/>
                    </a:cubicBezTo>
                    <a:cubicBezTo>
                      <a:pt x="3716" y="2335"/>
                      <a:pt x="3714" y="2332"/>
                      <a:pt x="3713" y="2329"/>
                    </a:cubicBezTo>
                    <a:cubicBezTo>
                      <a:pt x="3710" y="2322"/>
                      <a:pt x="3707" y="2315"/>
                      <a:pt x="3704" y="2308"/>
                    </a:cubicBezTo>
                    <a:cubicBezTo>
                      <a:pt x="3703" y="2305"/>
                      <a:pt x="3703" y="2303"/>
                      <a:pt x="3702" y="2301"/>
                    </a:cubicBezTo>
                    <a:cubicBezTo>
                      <a:pt x="3698" y="2292"/>
                      <a:pt x="3694" y="2282"/>
                      <a:pt x="3690" y="2273"/>
                    </a:cubicBezTo>
                    <a:cubicBezTo>
                      <a:pt x="3690" y="2271"/>
                      <a:pt x="3689" y="2268"/>
                      <a:pt x="3688" y="2267"/>
                    </a:cubicBezTo>
                    <a:cubicBezTo>
                      <a:pt x="3686" y="2259"/>
                      <a:pt x="3682" y="2252"/>
                      <a:pt x="3679" y="2244"/>
                    </a:cubicBezTo>
                    <a:cubicBezTo>
                      <a:pt x="3679" y="2241"/>
                      <a:pt x="3677" y="2238"/>
                      <a:pt x="3676" y="2235"/>
                    </a:cubicBezTo>
                    <a:cubicBezTo>
                      <a:pt x="3673" y="2228"/>
                      <a:pt x="3671" y="2221"/>
                      <a:pt x="3668" y="2214"/>
                    </a:cubicBezTo>
                    <a:lnTo>
                      <a:pt x="3665" y="2206"/>
                    </a:lnTo>
                    <a:cubicBezTo>
                      <a:pt x="3661" y="2195"/>
                      <a:pt x="3658" y="2186"/>
                      <a:pt x="3653" y="2177"/>
                    </a:cubicBezTo>
                    <a:cubicBezTo>
                      <a:pt x="3653" y="2176"/>
                      <a:pt x="3653" y="2176"/>
                      <a:pt x="3653" y="2175"/>
                    </a:cubicBezTo>
                    <a:cubicBezTo>
                      <a:pt x="3650" y="2166"/>
                      <a:pt x="3647" y="2157"/>
                      <a:pt x="3643" y="2147"/>
                    </a:cubicBezTo>
                    <a:lnTo>
                      <a:pt x="3640" y="2139"/>
                    </a:lnTo>
                    <a:cubicBezTo>
                      <a:pt x="3638" y="2132"/>
                      <a:pt x="3636" y="2125"/>
                      <a:pt x="3633" y="2118"/>
                    </a:cubicBezTo>
                    <a:cubicBezTo>
                      <a:pt x="3632" y="2115"/>
                      <a:pt x="3631" y="2112"/>
                      <a:pt x="3629" y="2109"/>
                    </a:cubicBezTo>
                    <a:cubicBezTo>
                      <a:pt x="3627" y="2101"/>
                      <a:pt x="3624" y="2093"/>
                      <a:pt x="3622" y="2084"/>
                    </a:cubicBezTo>
                    <a:cubicBezTo>
                      <a:pt x="3621" y="2083"/>
                      <a:pt x="3621" y="2081"/>
                      <a:pt x="3620" y="2079"/>
                    </a:cubicBezTo>
                    <a:cubicBezTo>
                      <a:pt x="3616" y="2070"/>
                      <a:pt x="3614" y="2060"/>
                      <a:pt x="3610" y="2051"/>
                    </a:cubicBezTo>
                    <a:cubicBezTo>
                      <a:pt x="3610" y="2048"/>
                      <a:pt x="3609" y="2046"/>
                      <a:pt x="3608" y="2043"/>
                    </a:cubicBezTo>
                    <a:cubicBezTo>
                      <a:pt x="3606" y="2036"/>
                      <a:pt x="3603" y="2029"/>
                      <a:pt x="3602" y="2022"/>
                    </a:cubicBezTo>
                    <a:cubicBezTo>
                      <a:pt x="3601" y="2019"/>
                      <a:pt x="3599" y="2016"/>
                      <a:pt x="3599" y="2013"/>
                    </a:cubicBezTo>
                    <a:cubicBezTo>
                      <a:pt x="3597" y="2005"/>
                      <a:pt x="3594" y="1998"/>
                      <a:pt x="3592" y="1992"/>
                    </a:cubicBezTo>
                    <a:cubicBezTo>
                      <a:pt x="3592" y="1989"/>
                      <a:pt x="3591" y="1986"/>
                      <a:pt x="3591" y="1985"/>
                    </a:cubicBezTo>
                    <a:cubicBezTo>
                      <a:pt x="3587" y="1975"/>
                      <a:pt x="3585" y="1966"/>
                      <a:pt x="3583" y="1956"/>
                    </a:cubicBezTo>
                    <a:cubicBezTo>
                      <a:pt x="3582" y="1955"/>
                      <a:pt x="3582" y="1954"/>
                      <a:pt x="3581" y="1952"/>
                    </a:cubicBezTo>
                    <a:cubicBezTo>
                      <a:pt x="3579" y="1944"/>
                      <a:pt x="3577" y="1936"/>
                      <a:pt x="3575" y="1929"/>
                    </a:cubicBezTo>
                    <a:cubicBezTo>
                      <a:pt x="3574" y="1927"/>
                      <a:pt x="3574" y="1924"/>
                      <a:pt x="3573" y="1921"/>
                    </a:cubicBezTo>
                    <a:cubicBezTo>
                      <a:pt x="3572" y="1914"/>
                      <a:pt x="3570" y="1908"/>
                      <a:pt x="3568" y="1902"/>
                    </a:cubicBezTo>
                    <a:cubicBezTo>
                      <a:pt x="3568" y="1899"/>
                      <a:pt x="3568" y="1897"/>
                      <a:pt x="3566" y="1894"/>
                    </a:cubicBezTo>
                    <a:cubicBezTo>
                      <a:pt x="3565" y="1885"/>
                      <a:pt x="3563" y="1876"/>
                      <a:pt x="3562" y="1868"/>
                    </a:cubicBezTo>
                    <a:cubicBezTo>
                      <a:pt x="3495" y="1549"/>
                      <a:pt x="3336" y="1258"/>
                      <a:pt x="3232" y="985"/>
                    </a:cubicBezTo>
                    <a:cubicBezTo>
                      <a:pt x="3159" y="790"/>
                      <a:pt x="2945" y="523"/>
                      <a:pt x="2830" y="387"/>
                    </a:cubicBezTo>
                    <a:cubicBezTo>
                      <a:pt x="2824" y="380"/>
                      <a:pt x="2819" y="373"/>
                      <a:pt x="2814" y="366"/>
                    </a:cubicBezTo>
                    <a:cubicBezTo>
                      <a:pt x="2812" y="365"/>
                      <a:pt x="2811" y="362"/>
                      <a:pt x="2810" y="361"/>
                    </a:cubicBezTo>
                    <a:cubicBezTo>
                      <a:pt x="2806" y="355"/>
                      <a:pt x="2803" y="350"/>
                      <a:pt x="2799" y="345"/>
                    </a:cubicBezTo>
                    <a:cubicBezTo>
                      <a:pt x="2798" y="342"/>
                      <a:pt x="2797" y="341"/>
                      <a:pt x="2796" y="338"/>
                    </a:cubicBezTo>
                    <a:cubicBezTo>
                      <a:pt x="2791" y="331"/>
                      <a:pt x="2788" y="324"/>
                      <a:pt x="2784" y="316"/>
                    </a:cubicBezTo>
                    <a:lnTo>
                      <a:pt x="2784" y="315"/>
                    </a:lnTo>
                    <a:cubicBezTo>
                      <a:pt x="2781" y="308"/>
                      <a:pt x="2778" y="300"/>
                      <a:pt x="2775" y="292"/>
                    </a:cubicBezTo>
                    <a:cubicBezTo>
                      <a:pt x="2774" y="290"/>
                      <a:pt x="2774" y="287"/>
                      <a:pt x="2773" y="285"/>
                    </a:cubicBezTo>
                    <a:cubicBezTo>
                      <a:pt x="2771" y="280"/>
                      <a:pt x="2769" y="274"/>
                      <a:pt x="2767" y="268"/>
                    </a:cubicBezTo>
                    <a:cubicBezTo>
                      <a:pt x="2767" y="265"/>
                      <a:pt x="2766" y="262"/>
                      <a:pt x="2766" y="260"/>
                    </a:cubicBezTo>
                    <a:cubicBezTo>
                      <a:pt x="2759" y="234"/>
                      <a:pt x="2756" y="207"/>
                      <a:pt x="2757" y="179"/>
                    </a:cubicBezTo>
                    <a:lnTo>
                      <a:pt x="2747" y="0"/>
                    </a:lnTo>
                    <a:cubicBezTo>
                      <a:pt x="2447" y="319"/>
                      <a:pt x="1945" y="571"/>
                      <a:pt x="1222" y="496"/>
                    </a:cubicBezTo>
                    <a:cubicBezTo>
                      <a:pt x="1117" y="486"/>
                      <a:pt x="1022" y="472"/>
                      <a:pt x="935" y="457"/>
                    </a:cubicBezTo>
                    <a:cubicBezTo>
                      <a:pt x="899" y="511"/>
                      <a:pt x="851" y="604"/>
                      <a:pt x="841" y="630"/>
                    </a:cubicBezTo>
                    <a:cubicBezTo>
                      <a:pt x="779" y="804"/>
                      <a:pt x="848" y="779"/>
                      <a:pt x="785" y="954"/>
                    </a:cubicBezTo>
                    <a:cubicBezTo>
                      <a:pt x="760" y="1025"/>
                      <a:pt x="637" y="1292"/>
                      <a:pt x="630" y="1367"/>
                    </a:cubicBezTo>
                    <a:cubicBezTo>
                      <a:pt x="623" y="1438"/>
                      <a:pt x="630" y="1514"/>
                      <a:pt x="593" y="1573"/>
                    </a:cubicBezTo>
                    <a:cubicBezTo>
                      <a:pt x="558" y="1627"/>
                      <a:pt x="489" y="1664"/>
                      <a:pt x="489" y="1729"/>
                    </a:cubicBezTo>
                    <a:cubicBezTo>
                      <a:pt x="489" y="1763"/>
                      <a:pt x="510" y="1798"/>
                      <a:pt x="495" y="1829"/>
                    </a:cubicBezTo>
                    <a:cubicBezTo>
                      <a:pt x="482" y="1854"/>
                      <a:pt x="450" y="1862"/>
                      <a:pt x="427" y="1879"/>
                    </a:cubicBezTo>
                    <a:cubicBezTo>
                      <a:pt x="363" y="1925"/>
                      <a:pt x="387" y="2022"/>
                      <a:pt x="386" y="2101"/>
                    </a:cubicBezTo>
                    <a:cubicBezTo>
                      <a:pt x="381" y="2358"/>
                      <a:pt x="140" y="2516"/>
                      <a:pt x="35" y="2730"/>
                    </a:cubicBezTo>
                    <a:cubicBezTo>
                      <a:pt x="19" y="2763"/>
                      <a:pt x="7" y="2796"/>
                      <a:pt x="0" y="2828"/>
                    </a:cubicBezTo>
                    <a:cubicBezTo>
                      <a:pt x="6" y="2831"/>
                      <a:pt x="13" y="2834"/>
                      <a:pt x="19" y="2835"/>
                    </a:cubicBezTo>
                    <a:cubicBezTo>
                      <a:pt x="21" y="2836"/>
                      <a:pt x="22" y="2837"/>
                      <a:pt x="24" y="2837"/>
                    </a:cubicBezTo>
                    <a:cubicBezTo>
                      <a:pt x="28" y="2839"/>
                      <a:pt x="30" y="2840"/>
                      <a:pt x="34" y="2841"/>
                    </a:cubicBezTo>
                    <a:cubicBezTo>
                      <a:pt x="35" y="2841"/>
                      <a:pt x="35" y="2841"/>
                      <a:pt x="36" y="2841"/>
                    </a:cubicBezTo>
                    <a:cubicBezTo>
                      <a:pt x="55" y="2848"/>
                      <a:pt x="77" y="2856"/>
                      <a:pt x="104" y="2865"/>
                    </a:cubicBezTo>
                    <a:cubicBezTo>
                      <a:pt x="106" y="2866"/>
                      <a:pt x="108" y="2866"/>
                      <a:pt x="109" y="2867"/>
                    </a:cubicBezTo>
                    <a:cubicBezTo>
                      <a:pt x="125" y="2873"/>
                      <a:pt x="142" y="2878"/>
                      <a:pt x="160" y="2885"/>
                    </a:cubicBezTo>
                    <a:lnTo>
                      <a:pt x="161" y="2885"/>
                    </a:lnTo>
                    <a:cubicBezTo>
                      <a:pt x="180" y="2892"/>
                      <a:pt x="200" y="2899"/>
                      <a:pt x="220" y="2907"/>
                    </a:cubicBezTo>
                    <a:cubicBezTo>
                      <a:pt x="221" y="2907"/>
                      <a:pt x="222" y="2908"/>
                      <a:pt x="223" y="2908"/>
                    </a:cubicBezTo>
                    <a:cubicBezTo>
                      <a:pt x="229" y="2909"/>
                      <a:pt x="236" y="2912"/>
                      <a:pt x="242" y="2915"/>
                    </a:cubicBezTo>
                    <a:cubicBezTo>
                      <a:pt x="243" y="2915"/>
                      <a:pt x="243" y="2915"/>
                      <a:pt x="243" y="2915"/>
                    </a:cubicBezTo>
                    <a:cubicBezTo>
                      <a:pt x="264" y="2922"/>
                      <a:pt x="285" y="2929"/>
                      <a:pt x="306" y="2937"/>
                    </a:cubicBezTo>
                    <a:cubicBezTo>
                      <a:pt x="311" y="2939"/>
                      <a:pt x="314" y="2941"/>
                      <a:pt x="318" y="2941"/>
                    </a:cubicBezTo>
                    <a:cubicBezTo>
                      <a:pt x="340" y="2949"/>
                      <a:pt x="361" y="2957"/>
                      <a:pt x="384" y="2965"/>
                    </a:cubicBezTo>
                    <a:cubicBezTo>
                      <a:pt x="390" y="2967"/>
                      <a:pt x="396" y="2969"/>
                      <a:pt x="403" y="2971"/>
                    </a:cubicBezTo>
                    <a:cubicBezTo>
                      <a:pt x="411" y="2974"/>
                      <a:pt x="418" y="2978"/>
                      <a:pt x="426" y="2980"/>
                    </a:cubicBezTo>
                    <a:cubicBezTo>
                      <a:pt x="427" y="2980"/>
                      <a:pt x="428" y="2981"/>
                      <a:pt x="429" y="2981"/>
                    </a:cubicBezTo>
                    <a:cubicBezTo>
                      <a:pt x="436" y="2983"/>
                      <a:pt x="443" y="2986"/>
                      <a:pt x="451" y="2989"/>
                    </a:cubicBezTo>
                    <a:cubicBezTo>
                      <a:pt x="452" y="2989"/>
                      <a:pt x="453" y="2989"/>
                      <a:pt x="455" y="2990"/>
                    </a:cubicBezTo>
                    <a:cubicBezTo>
                      <a:pt x="460" y="2992"/>
                      <a:pt x="465" y="2994"/>
                      <a:pt x="470" y="2995"/>
                    </a:cubicBezTo>
                    <a:cubicBezTo>
                      <a:pt x="476" y="2997"/>
                      <a:pt x="481" y="3000"/>
                      <a:pt x="487" y="3002"/>
                    </a:cubicBezTo>
                    <a:cubicBezTo>
                      <a:pt x="489" y="3002"/>
                      <a:pt x="489" y="3002"/>
                      <a:pt x="491" y="3003"/>
                    </a:cubicBezTo>
                    <a:cubicBezTo>
                      <a:pt x="496" y="3005"/>
                      <a:pt x="502" y="3007"/>
                      <a:pt x="508" y="3009"/>
                    </a:cubicBezTo>
                    <a:cubicBezTo>
                      <a:pt x="515" y="3011"/>
                      <a:pt x="521" y="3013"/>
                      <a:pt x="528" y="3016"/>
                    </a:cubicBezTo>
                    <a:cubicBezTo>
                      <a:pt x="531" y="3017"/>
                      <a:pt x="534" y="3019"/>
                      <a:pt x="537" y="3019"/>
                    </a:cubicBezTo>
                    <a:cubicBezTo>
                      <a:pt x="539" y="3020"/>
                      <a:pt x="541" y="3021"/>
                      <a:pt x="544" y="3022"/>
                    </a:cubicBezTo>
                    <a:cubicBezTo>
                      <a:pt x="551" y="3025"/>
                      <a:pt x="558" y="3026"/>
                      <a:pt x="564" y="3029"/>
                    </a:cubicBezTo>
                    <a:cubicBezTo>
                      <a:pt x="588" y="3038"/>
                      <a:pt x="611" y="3046"/>
                      <a:pt x="635" y="3054"/>
                    </a:cubicBezTo>
                    <a:cubicBezTo>
                      <a:pt x="683" y="3071"/>
                      <a:pt x="730" y="3089"/>
                      <a:pt x="778" y="3106"/>
                    </a:cubicBezTo>
                    <a:cubicBezTo>
                      <a:pt x="779" y="3106"/>
                      <a:pt x="779" y="3106"/>
                      <a:pt x="780" y="3106"/>
                    </a:cubicBezTo>
                    <a:cubicBezTo>
                      <a:pt x="796" y="3112"/>
                      <a:pt x="813" y="3118"/>
                      <a:pt x="828" y="3123"/>
                    </a:cubicBezTo>
                    <a:cubicBezTo>
                      <a:pt x="844" y="3129"/>
                      <a:pt x="859" y="3134"/>
                      <a:pt x="874" y="3140"/>
                    </a:cubicBezTo>
                    <a:cubicBezTo>
                      <a:pt x="887" y="3144"/>
                      <a:pt x="900" y="3149"/>
                      <a:pt x="913" y="3154"/>
                    </a:cubicBezTo>
                    <a:cubicBezTo>
                      <a:pt x="932" y="3160"/>
                      <a:pt x="951" y="3167"/>
                      <a:pt x="971" y="3174"/>
                    </a:cubicBezTo>
                    <a:cubicBezTo>
                      <a:pt x="983" y="3179"/>
                      <a:pt x="995" y="3183"/>
                      <a:pt x="1006" y="3187"/>
                    </a:cubicBezTo>
                    <a:cubicBezTo>
                      <a:pt x="1023" y="3193"/>
                      <a:pt x="1039" y="3199"/>
                      <a:pt x="1055" y="3204"/>
                    </a:cubicBezTo>
                    <a:cubicBezTo>
                      <a:pt x="1056" y="3204"/>
                      <a:pt x="1058" y="3205"/>
                      <a:pt x="1060" y="3206"/>
                    </a:cubicBezTo>
                    <a:cubicBezTo>
                      <a:pt x="1069" y="3210"/>
                      <a:pt x="1079" y="3213"/>
                      <a:pt x="1088" y="3216"/>
                    </a:cubicBezTo>
                    <a:cubicBezTo>
                      <a:pt x="1122" y="3228"/>
                      <a:pt x="1151" y="3239"/>
                      <a:pt x="1176" y="3247"/>
                    </a:cubicBezTo>
                    <a:cubicBezTo>
                      <a:pt x="1180" y="3249"/>
                      <a:pt x="1184" y="3250"/>
                      <a:pt x="1188" y="3252"/>
                    </a:cubicBezTo>
                    <a:cubicBezTo>
                      <a:pt x="1199" y="3256"/>
                      <a:pt x="1210" y="3260"/>
                      <a:pt x="1219" y="3263"/>
                    </a:cubicBezTo>
                    <a:cubicBezTo>
                      <a:pt x="1223" y="3265"/>
                      <a:pt x="1227" y="3266"/>
                      <a:pt x="1230" y="3267"/>
                    </a:cubicBezTo>
                    <a:cubicBezTo>
                      <a:pt x="1233" y="3267"/>
                      <a:pt x="1234" y="3269"/>
                      <a:pt x="1237" y="3269"/>
                    </a:cubicBezTo>
                    <a:cubicBezTo>
                      <a:pt x="1243" y="3271"/>
                      <a:pt x="1248" y="3273"/>
                      <a:pt x="1253" y="3275"/>
                    </a:cubicBezTo>
                    <a:cubicBezTo>
                      <a:pt x="1257" y="3277"/>
                      <a:pt x="1260" y="3277"/>
                      <a:pt x="1260" y="3277"/>
                    </a:cubicBezTo>
                    <a:cubicBezTo>
                      <a:pt x="1260" y="3258"/>
                      <a:pt x="1260" y="3239"/>
                      <a:pt x="1259" y="3219"/>
                    </a:cubicBezTo>
                    <a:cubicBezTo>
                      <a:pt x="1259" y="3199"/>
                      <a:pt x="1259" y="3180"/>
                      <a:pt x="1259" y="3159"/>
                    </a:cubicBezTo>
                    <a:cubicBezTo>
                      <a:pt x="1259" y="3119"/>
                      <a:pt x="1260" y="3078"/>
                      <a:pt x="1263" y="3039"/>
                    </a:cubicBezTo>
                    <a:cubicBezTo>
                      <a:pt x="1264" y="3018"/>
                      <a:pt x="1267" y="2998"/>
                      <a:pt x="1271" y="2979"/>
                    </a:cubicBezTo>
                    <a:cubicBezTo>
                      <a:pt x="1275" y="2959"/>
                      <a:pt x="1279" y="2939"/>
                      <a:pt x="1284" y="2921"/>
                    </a:cubicBezTo>
                    <a:cubicBezTo>
                      <a:pt x="1288" y="2912"/>
                      <a:pt x="1290" y="2902"/>
                      <a:pt x="1294" y="2893"/>
                    </a:cubicBezTo>
                    <a:cubicBezTo>
                      <a:pt x="1301" y="2875"/>
                      <a:pt x="1309" y="2857"/>
                      <a:pt x="1319" y="2840"/>
                    </a:cubicBezTo>
                    <a:cubicBezTo>
                      <a:pt x="1324" y="2831"/>
                      <a:pt x="1329" y="2823"/>
                      <a:pt x="1335" y="2814"/>
                    </a:cubicBezTo>
                    <a:cubicBezTo>
                      <a:pt x="1354" y="2787"/>
                      <a:pt x="1373" y="2760"/>
                      <a:pt x="1361" y="2725"/>
                    </a:cubicBezTo>
                    <a:cubicBezTo>
                      <a:pt x="1360" y="2723"/>
                      <a:pt x="1359" y="2721"/>
                      <a:pt x="1358" y="2718"/>
                    </a:cubicBezTo>
                    <a:cubicBezTo>
                      <a:pt x="1358" y="2717"/>
                      <a:pt x="1357" y="2717"/>
                      <a:pt x="1357" y="2716"/>
                    </a:cubicBezTo>
                    <a:cubicBezTo>
                      <a:pt x="1356" y="2714"/>
                      <a:pt x="1355" y="2713"/>
                      <a:pt x="1354" y="2711"/>
                    </a:cubicBezTo>
                    <a:cubicBezTo>
                      <a:pt x="1354" y="2710"/>
                      <a:pt x="1353" y="2709"/>
                      <a:pt x="1352" y="2708"/>
                    </a:cubicBezTo>
                    <a:cubicBezTo>
                      <a:pt x="1351" y="2707"/>
                      <a:pt x="1351" y="2706"/>
                      <a:pt x="1351" y="2705"/>
                    </a:cubicBezTo>
                    <a:cubicBezTo>
                      <a:pt x="1350" y="2704"/>
                      <a:pt x="1349" y="2703"/>
                      <a:pt x="1348" y="2701"/>
                    </a:cubicBezTo>
                    <a:cubicBezTo>
                      <a:pt x="1347" y="2700"/>
                      <a:pt x="1346" y="2700"/>
                      <a:pt x="1346" y="2698"/>
                    </a:cubicBezTo>
                    <a:cubicBezTo>
                      <a:pt x="1345" y="2697"/>
                      <a:pt x="1345" y="2696"/>
                      <a:pt x="1344" y="2694"/>
                    </a:cubicBezTo>
                    <a:cubicBezTo>
                      <a:pt x="1343" y="2693"/>
                      <a:pt x="1342" y="2693"/>
                      <a:pt x="1341" y="2691"/>
                    </a:cubicBezTo>
                    <a:cubicBezTo>
                      <a:pt x="1340" y="2689"/>
                      <a:pt x="1338" y="2687"/>
                      <a:pt x="1338" y="2687"/>
                    </a:cubicBezTo>
                    <a:cubicBezTo>
                      <a:pt x="1337" y="2686"/>
                      <a:pt x="1336" y="2684"/>
                      <a:pt x="1336" y="2683"/>
                    </a:cubicBezTo>
                    <a:cubicBezTo>
                      <a:pt x="1335" y="2682"/>
                      <a:pt x="1334" y="2681"/>
                      <a:pt x="1334" y="2680"/>
                    </a:cubicBezTo>
                    <a:cubicBezTo>
                      <a:pt x="1333" y="2679"/>
                      <a:pt x="1332" y="2678"/>
                      <a:pt x="1332" y="2677"/>
                    </a:cubicBezTo>
                    <a:cubicBezTo>
                      <a:pt x="1331" y="2676"/>
                      <a:pt x="1330" y="2674"/>
                      <a:pt x="1329" y="2674"/>
                    </a:cubicBezTo>
                    <a:cubicBezTo>
                      <a:pt x="1328" y="2673"/>
                      <a:pt x="1328" y="2671"/>
                      <a:pt x="1327" y="2670"/>
                    </a:cubicBezTo>
                    <a:cubicBezTo>
                      <a:pt x="1327" y="2669"/>
                      <a:pt x="1327" y="2668"/>
                      <a:pt x="1326" y="2667"/>
                    </a:cubicBezTo>
                    <a:cubicBezTo>
                      <a:pt x="1325" y="2666"/>
                      <a:pt x="1325" y="2665"/>
                      <a:pt x="1324" y="2663"/>
                    </a:cubicBezTo>
                    <a:cubicBezTo>
                      <a:pt x="1324" y="2663"/>
                      <a:pt x="1323" y="2661"/>
                      <a:pt x="1322" y="2660"/>
                    </a:cubicBezTo>
                    <a:cubicBezTo>
                      <a:pt x="1322" y="2659"/>
                      <a:pt x="1321" y="2657"/>
                      <a:pt x="1321" y="2656"/>
                    </a:cubicBezTo>
                    <a:cubicBezTo>
                      <a:pt x="1321" y="2656"/>
                      <a:pt x="1321" y="2654"/>
                      <a:pt x="1321" y="2652"/>
                    </a:cubicBezTo>
                    <a:cubicBezTo>
                      <a:pt x="1320" y="2651"/>
                      <a:pt x="1320" y="2650"/>
                      <a:pt x="1320" y="2649"/>
                    </a:cubicBezTo>
                    <a:cubicBezTo>
                      <a:pt x="1319" y="2648"/>
                      <a:pt x="1319" y="2646"/>
                      <a:pt x="1319" y="2644"/>
                    </a:cubicBezTo>
                    <a:cubicBezTo>
                      <a:pt x="1319" y="2643"/>
                      <a:pt x="1318" y="2642"/>
                      <a:pt x="1318" y="2641"/>
                    </a:cubicBezTo>
                    <a:cubicBezTo>
                      <a:pt x="1318" y="2639"/>
                      <a:pt x="1318" y="2637"/>
                      <a:pt x="1318" y="2636"/>
                    </a:cubicBezTo>
                    <a:cubicBezTo>
                      <a:pt x="1318" y="2635"/>
                      <a:pt x="1318" y="2633"/>
                      <a:pt x="1318" y="2633"/>
                    </a:cubicBezTo>
                    <a:cubicBezTo>
                      <a:pt x="1318" y="2631"/>
                      <a:pt x="1318" y="2628"/>
                      <a:pt x="1319" y="2626"/>
                    </a:cubicBezTo>
                    <a:cubicBezTo>
                      <a:pt x="1319" y="2626"/>
                      <a:pt x="1319" y="2624"/>
                      <a:pt x="1319" y="2622"/>
                    </a:cubicBezTo>
                    <a:cubicBezTo>
                      <a:pt x="1320" y="2620"/>
                      <a:pt x="1320" y="2619"/>
                      <a:pt x="1321" y="2616"/>
                    </a:cubicBezTo>
                    <a:cubicBezTo>
                      <a:pt x="1321" y="2615"/>
                      <a:pt x="1321" y="2613"/>
                      <a:pt x="1321" y="2612"/>
                    </a:cubicBezTo>
                    <a:cubicBezTo>
                      <a:pt x="1321" y="2611"/>
                      <a:pt x="1321" y="2610"/>
                      <a:pt x="1322" y="2610"/>
                    </a:cubicBezTo>
                    <a:cubicBezTo>
                      <a:pt x="1324" y="2604"/>
                      <a:pt x="1327" y="2598"/>
                      <a:pt x="1329" y="2593"/>
                    </a:cubicBezTo>
                    <a:cubicBezTo>
                      <a:pt x="1332" y="2589"/>
                      <a:pt x="1334" y="2585"/>
                      <a:pt x="1337" y="2582"/>
                    </a:cubicBezTo>
                    <a:cubicBezTo>
                      <a:pt x="1340" y="2578"/>
                      <a:pt x="1341" y="2575"/>
                      <a:pt x="1344" y="2571"/>
                    </a:cubicBezTo>
                    <a:cubicBezTo>
                      <a:pt x="1347" y="2568"/>
                      <a:pt x="1350" y="2565"/>
                      <a:pt x="1353" y="2561"/>
                    </a:cubicBezTo>
                    <a:cubicBezTo>
                      <a:pt x="1356" y="2559"/>
                      <a:pt x="1358" y="2555"/>
                      <a:pt x="1361" y="2552"/>
                    </a:cubicBezTo>
                    <a:cubicBezTo>
                      <a:pt x="1364" y="2549"/>
                      <a:pt x="1368" y="2546"/>
                      <a:pt x="1371" y="2542"/>
                    </a:cubicBezTo>
                    <a:cubicBezTo>
                      <a:pt x="1375" y="2539"/>
                      <a:pt x="1377" y="2537"/>
                      <a:pt x="1380" y="2534"/>
                    </a:cubicBezTo>
                    <a:cubicBezTo>
                      <a:pt x="1383" y="2532"/>
                      <a:pt x="1388" y="2528"/>
                      <a:pt x="1391" y="2525"/>
                    </a:cubicBezTo>
                    <a:cubicBezTo>
                      <a:pt x="1394" y="2523"/>
                      <a:pt x="1397" y="2521"/>
                      <a:pt x="1400" y="2518"/>
                    </a:cubicBezTo>
                    <a:cubicBezTo>
                      <a:pt x="1404" y="2515"/>
                      <a:pt x="1408" y="2512"/>
                      <a:pt x="1412" y="2509"/>
                    </a:cubicBezTo>
                    <a:cubicBezTo>
                      <a:pt x="1415" y="2507"/>
                      <a:pt x="1418" y="2505"/>
                      <a:pt x="1421" y="2503"/>
                    </a:cubicBezTo>
                    <a:cubicBezTo>
                      <a:pt x="1425" y="2500"/>
                      <a:pt x="1431" y="2496"/>
                      <a:pt x="1435" y="2493"/>
                    </a:cubicBezTo>
                    <a:cubicBezTo>
                      <a:pt x="1438" y="2491"/>
                      <a:pt x="1440" y="2489"/>
                      <a:pt x="1443" y="2488"/>
                    </a:cubicBezTo>
                    <a:cubicBezTo>
                      <a:pt x="1449" y="2484"/>
                      <a:pt x="1456" y="2478"/>
                      <a:pt x="1463" y="2474"/>
                    </a:cubicBezTo>
                    <a:cubicBezTo>
                      <a:pt x="1471" y="2469"/>
                      <a:pt x="1478" y="2465"/>
                      <a:pt x="1485" y="2459"/>
                    </a:cubicBezTo>
                    <a:cubicBezTo>
                      <a:pt x="1545" y="2418"/>
                      <a:pt x="1510" y="2348"/>
                      <a:pt x="1498" y="2289"/>
                    </a:cubicBezTo>
                    <a:cubicBezTo>
                      <a:pt x="1468" y="2138"/>
                      <a:pt x="1530" y="1966"/>
                      <a:pt x="1565" y="1819"/>
                    </a:cubicBezTo>
                    <a:cubicBezTo>
                      <a:pt x="1603" y="1657"/>
                      <a:pt x="1648" y="1500"/>
                      <a:pt x="1686" y="1338"/>
                    </a:cubicBezTo>
                    <a:cubicBezTo>
                      <a:pt x="1695" y="1317"/>
                      <a:pt x="1721" y="1309"/>
                      <a:pt x="1755" y="1284"/>
                    </a:cubicBezTo>
                    <a:cubicBezTo>
                      <a:pt x="1778" y="1267"/>
                      <a:pt x="1822" y="1227"/>
                      <a:pt x="1865" y="1195"/>
                    </a:cubicBezTo>
                    <a:cubicBezTo>
                      <a:pt x="1944" y="1136"/>
                      <a:pt x="1998" y="1032"/>
                      <a:pt x="2056" y="1103"/>
                    </a:cubicBezTo>
                    <a:cubicBezTo>
                      <a:pt x="2148" y="1206"/>
                      <a:pt x="2206" y="1534"/>
                      <a:pt x="2233" y="1664"/>
                    </a:cubicBezTo>
                    <a:cubicBezTo>
                      <a:pt x="2275" y="1862"/>
                      <a:pt x="2318" y="2059"/>
                      <a:pt x="2365" y="2257"/>
                    </a:cubicBezTo>
                    <a:cubicBezTo>
                      <a:pt x="2406" y="2435"/>
                      <a:pt x="2499" y="2672"/>
                      <a:pt x="2463" y="2858"/>
                    </a:cubicBezTo>
                    <a:cubicBezTo>
                      <a:pt x="2451" y="2920"/>
                      <a:pt x="2437" y="2992"/>
                      <a:pt x="2444" y="3056"/>
                    </a:cubicBezTo>
                    <a:cubicBezTo>
                      <a:pt x="2455" y="3052"/>
                      <a:pt x="2465" y="3046"/>
                      <a:pt x="2477" y="3042"/>
                    </a:cubicBezTo>
                    <a:cubicBezTo>
                      <a:pt x="2493" y="3035"/>
                      <a:pt x="2510" y="3028"/>
                      <a:pt x="2526" y="3022"/>
                    </a:cubicBezTo>
                    <a:cubicBezTo>
                      <a:pt x="2538" y="3017"/>
                      <a:pt x="2548" y="3013"/>
                      <a:pt x="2559" y="3008"/>
                    </a:cubicBezTo>
                    <a:cubicBezTo>
                      <a:pt x="2575" y="3002"/>
                      <a:pt x="2590" y="2996"/>
                      <a:pt x="2606" y="2990"/>
                    </a:cubicBezTo>
                    <a:cubicBezTo>
                      <a:pt x="2619" y="2985"/>
                      <a:pt x="2632" y="2980"/>
                      <a:pt x="2644" y="2975"/>
                    </a:cubicBezTo>
                    <a:cubicBezTo>
                      <a:pt x="2659" y="2969"/>
                      <a:pt x="2673" y="2965"/>
                      <a:pt x="2687" y="2958"/>
                    </a:cubicBezTo>
                    <a:cubicBezTo>
                      <a:pt x="2712" y="2949"/>
                      <a:pt x="2737" y="2941"/>
                      <a:pt x="2761" y="2931"/>
                    </a:cubicBezTo>
                    <a:cubicBezTo>
                      <a:pt x="2774" y="2927"/>
                      <a:pt x="2786" y="2922"/>
                      <a:pt x="2797" y="2918"/>
                    </a:cubicBezTo>
                    <a:cubicBezTo>
                      <a:pt x="2814" y="2912"/>
                      <a:pt x="2830" y="2906"/>
                      <a:pt x="2847" y="2901"/>
                    </a:cubicBezTo>
                    <a:cubicBezTo>
                      <a:pt x="2858" y="2897"/>
                      <a:pt x="2871" y="2892"/>
                      <a:pt x="2883" y="2888"/>
                    </a:cubicBezTo>
                    <a:cubicBezTo>
                      <a:pt x="2901" y="2882"/>
                      <a:pt x="2918" y="2876"/>
                      <a:pt x="2935" y="2870"/>
                    </a:cubicBezTo>
                    <a:cubicBezTo>
                      <a:pt x="2946" y="2866"/>
                      <a:pt x="2957" y="2863"/>
                      <a:pt x="2967" y="2860"/>
                    </a:cubicBezTo>
                    <a:cubicBezTo>
                      <a:pt x="2995" y="2850"/>
                      <a:pt x="3021" y="2841"/>
                      <a:pt x="3049" y="2834"/>
                    </a:cubicBezTo>
                    <a:cubicBezTo>
                      <a:pt x="3056" y="2831"/>
                      <a:pt x="3065" y="2828"/>
                      <a:pt x="3073" y="2826"/>
                    </a:cubicBezTo>
                    <a:cubicBezTo>
                      <a:pt x="3093" y="2820"/>
                      <a:pt x="3114" y="2814"/>
                      <a:pt x="3135" y="2808"/>
                    </a:cubicBezTo>
                    <a:cubicBezTo>
                      <a:pt x="3145" y="2804"/>
                      <a:pt x="3156" y="2802"/>
                      <a:pt x="3166" y="2798"/>
                    </a:cubicBezTo>
                    <a:cubicBezTo>
                      <a:pt x="3186" y="2793"/>
                      <a:pt x="3206" y="2788"/>
                      <a:pt x="3226" y="2782"/>
                    </a:cubicBezTo>
                    <a:cubicBezTo>
                      <a:pt x="3236" y="2780"/>
                      <a:pt x="3244" y="2778"/>
                      <a:pt x="3254" y="2775"/>
                    </a:cubicBezTo>
                    <a:cubicBezTo>
                      <a:pt x="3282" y="2768"/>
                      <a:pt x="3311" y="2761"/>
                      <a:pt x="3340" y="2754"/>
                    </a:cubicBezTo>
                    <a:cubicBezTo>
                      <a:pt x="3344" y="2753"/>
                      <a:pt x="3349" y="2752"/>
                      <a:pt x="3353" y="2751"/>
                    </a:cubicBezTo>
                    <a:cubicBezTo>
                      <a:pt x="3378" y="2745"/>
                      <a:pt x="3403" y="2740"/>
                      <a:pt x="3428" y="2735"/>
                    </a:cubicBezTo>
                    <a:cubicBezTo>
                      <a:pt x="3438" y="2733"/>
                      <a:pt x="3447" y="2731"/>
                      <a:pt x="3457" y="2729"/>
                    </a:cubicBezTo>
                    <a:cubicBezTo>
                      <a:pt x="3477" y="2725"/>
                      <a:pt x="3499" y="2721"/>
                      <a:pt x="3520" y="2717"/>
                    </a:cubicBezTo>
                    <a:cubicBezTo>
                      <a:pt x="3529" y="2715"/>
                      <a:pt x="3538" y="2714"/>
                      <a:pt x="3548" y="2713"/>
                    </a:cubicBezTo>
                    <a:cubicBezTo>
                      <a:pt x="3578" y="2707"/>
                      <a:pt x="3607" y="2702"/>
                      <a:pt x="3637" y="2698"/>
                    </a:cubicBezTo>
                    <a:cubicBezTo>
                      <a:pt x="3638" y="2698"/>
                      <a:pt x="3639" y="2698"/>
                      <a:pt x="3640" y="2698"/>
                    </a:cubicBezTo>
                    <a:lnTo>
                      <a:pt x="3642" y="2698"/>
                    </a:lnTo>
                    <a:cubicBezTo>
                      <a:pt x="3642" y="2697"/>
                      <a:pt x="3642" y="2697"/>
                      <a:pt x="3643" y="2697"/>
                    </a:cubicBezTo>
                    <a:cubicBezTo>
                      <a:pt x="3644" y="2697"/>
                      <a:pt x="3644" y="2697"/>
                      <a:pt x="3645" y="2697"/>
                    </a:cubicBezTo>
                    <a:cubicBezTo>
                      <a:pt x="3646" y="2697"/>
                      <a:pt x="3647" y="2697"/>
                      <a:pt x="3649" y="2696"/>
                    </a:cubicBezTo>
                    <a:cubicBezTo>
                      <a:pt x="3650" y="2696"/>
                      <a:pt x="3651" y="2696"/>
                      <a:pt x="3653" y="2695"/>
                    </a:cubicBezTo>
                    <a:lnTo>
                      <a:pt x="3654" y="2695"/>
                    </a:lnTo>
                    <a:cubicBezTo>
                      <a:pt x="3656" y="2695"/>
                      <a:pt x="3658" y="2694"/>
                      <a:pt x="3660" y="2694"/>
                    </a:cubicBezTo>
                    <a:lnTo>
                      <a:pt x="3661" y="2694"/>
                    </a:lnTo>
                    <a:cubicBezTo>
                      <a:pt x="3663" y="2694"/>
                      <a:pt x="3665" y="2693"/>
                      <a:pt x="3666" y="2693"/>
                    </a:cubicBezTo>
                    <a:cubicBezTo>
                      <a:pt x="3667" y="2693"/>
                      <a:pt x="3667" y="2693"/>
                      <a:pt x="3668" y="2693"/>
                    </a:cubicBezTo>
                    <a:cubicBezTo>
                      <a:pt x="3670" y="2693"/>
                      <a:pt x="3673" y="2693"/>
                      <a:pt x="3674" y="2692"/>
                    </a:cubicBezTo>
                    <a:cubicBezTo>
                      <a:pt x="3675" y="2692"/>
                      <a:pt x="3676" y="2692"/>
                      <a:pt x="3677" y="2692"/>
                    </a:cubicBezTo>
                    <a:cubicBezTo>
                      <a:pt x="3679" y="2692"/>
                      <a:pt x="3682" y="2691"/>
                      <a:pt x="3684" y="2691"/>
                    </a:cubicBezTo>
                    <a:cubicBezTo>
                      <a:pt x="3684" y="2690"/>
                      <a:pt x="3686" y="2690"/>
                      <a:pt x="3686" y="2690"/>
                    </a:cubicBezTo>
                    <a:cubicBezTo>
                      <a:pt x="3688" y="2690"/>
                      <a:pt x="3690" y="2689"/>
                      <a:pt x="3693" y="2689"/>
                    </a:cubicBezTo>
                    <a:cubicBezTo>
                      <a:pt x="3694" y="2689"/>
                      <a:pt x="3695" y="2689"/>
                      <a:pt x="3696" y="2689"/>
                    </a:cubicBezTo>
                    <a:cubicBezTo>
                      <a:pt x="3698" y="2688"/>
                      <a:pt x="3700" y="2688"/>
                      <a:pt x="3702" y="2688"/>
                    </a:cubicBezTo>
                    <a:cubicBezTo>
                      <a:pt x="3703" y="2687"/>
                      <a:pt x="3704" y="2687"/>
                      <a:pt x="3706" y="2687"/>
                    </a:cubicBezTo>
                    <a:cubicBezTo>
                      <a:pt x="3708" y="2687"/>
                      <a:pt x="3710" y="2687"/>
                      <a:pt x="3711" y="2687"/>
                    </a:cubicBezTo>
                    <a:cubicBezTo>
                      <a:pt x="3713" y="2687"/>
                      <a:pt x="3714" y="2686"/>
                      <a:pt x="3716" y="2686"/>
                    </a:cubicBezTo>
                    <a:cubicBezTo>
                      <a:pt x="3717" y="2686"/>
                      <a:pt x="3719" y="2686"/>
                      <a:pt x="3721" y="2685"/>
                    </a:cubicBezTo>
                    <a:cubicBezTo>
                      <a:pt x="3723" y="2685"/>
                      <a:pt x="3724" y="2685"/>
                      <a:pt x="3726" y="2685"/>
                    </a:cubicBezTo>
                    <a:cubicBezTo>
                      <a:pt x="3727" y="2684"/>
                      <a:pt x="3729" y="2684"/>
                      <a:pt x="3732" y="2684"/>
                    </a:cubicBezTo>
                    <a:cubicBezTo>
                      <a:pt x="3733" y="2684"/>
                      <a:pt x="3734" y="2683"/>
                      <a:pt x="3735" y="2683"/>
                    </a:cubicBezTo>
                    <a:cubicBezTo>
                      <a:pt x="3738" y="2683"/>
                      <a:pt x="3741" y="2682"/>
                      <a:pt x="3744" y="2682"/>
                    </a:cubicBezTo>
                    <a:cubicBezTo>
                      <a:pt x="3745" y="2682"/>
                      <a:pt x="3745" y="2682"/>
                      <a:pt x="3746" y="2682"/>
                    </a:cubicBezTo>
                    <a:cubicBezTo>
                      <a:pt x="3749" y="2681"/>
                      <a:pt x="3753" y="2681"/>
                      <a:pt x="3756" y="2680"/>
                    </a:cubicBezTo>
                    <a:cubicBezTo>
                      <a:pt x="3757" y="2680"/>
                      <a:pt x="3757" y="2680"/>
                      <a:pt x="3758" y="2680"/>
                    </a:cubicBezTo>
                    <a:cubicBezTo>
                      <a:pt x="3761" y="2680"/>
                      <a:pt x="3764" y="2680"/>
                      <a:pt x="3766" y="2680"/>
                    </a:cubicBezTo>
                    <a:cubicBezTo>
                      <a:pt x="3809" y="2676"/>
                      <a:pt x="3851" y="2674"/>
                      <a:pt x="3866" y="2680"/>
                    </a:cubicBezTo>
                    <a:cubicBezTo>
                      <a:pt x="3868" y="2681"/>
                      <a:pt x="3868" y="2680"/>
                      <a:pt x="3868" y="2679"/>
                    </a:cubicBezTo>
                    <a:cubicBezTo>
                      <a:pt x="3861" y="2664"/>
                      <a:pt x="3843" y="2626"/>
                      <a:pt x="3819" y="2573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0" name="Freeform: Shape 64">
                <a:extLst>
                  <a:ext uri="{FF2B5EF4-FFF2-40B4-BE49-F238E27FC236}">
                    <a16:creationId xmlns:a16="http://schemas.microsoft.com/office/drawing/2014/main" id="{959D2757-F945-5842-B47E-47185E8548B2}"/>
                  </a:ext>
                </a:extLst>
              </p:cNvPr>
              <p:cNvSpPr/>
              <p:nvPr/>
            </p:nvSpPr>
            <p:spPr>
              <a:xfrm>
                <a:off x="9047019" y="7918547"/>
                <a:ext cx="2794517" cy="87009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6" h="700">
                    <a:moveTo>
                      <a:pt x="1642" y="402"/>
                    </a:moveTo>
                    <a:cubicBezTo>
                      <a:pt x="1427" y="327"/>
                      <a:pt x="1212" y="251"/>
                      <a:pt x="996" y="177"/>
                    </a:cubicBezTo>
                    <a:cubicBezTo>
                      <a:pt x="891" y="140"/>
                      <a:pt x="786" y="103"/>
                      <a:pt x="678" y="74"/>
                    </a:cubicBezTo>
                    <a:cubicBezTo>
                      <a:pt x="621" y="74"/>
                      <a:pt x="551" y="44"/>
                      <a:pt x="493" y="34"/>
                    </a:cubicBezTo>
                    <a:cubicBezTo>
                      <a:pt x="430" y="23"/>
                      <a:pt x="365" y="14"/>
                      <a:pt x="300" y="9"/>
                    </a:cubicBezTo>
                    <a:cubicBezTo>
                      <a:pt x="206" y="1"/>
                      <a:pt x="115" y="-6"/>
                      <a:pt x="25" y="9"/>
                    </a:cubicBezTo>
                    <a:cubicBezTo>
                      <a:pt x="15" y="22"/>
                      <a:pt x="7" y="33"/>
                      <a:pt x="1" y="40"/>
                    </a:cubicBezTo>
                    <a:cubicBezTo>
                      <a:pt x="-2" y="45"/>
                      <a:pt x="1" y="52"/>
                      <a:pt x="7" y="52"/>
                    </a:cubicBezTo>
                    <a:cubicBezTo>
                      <a:pt x="514" y="36"/>
                      <a:pt x="792" y="184"/>
                      <a:pt x="1005" y="258"/>
                    </a:cubicBezTo>
                    <a:cubicBezTo>
                      <a:pt x="1222" y="334"/>
                      <a:pt x="2246" y="700"/>
                      <a:pt x="2246" y="700"/>
                    </a:cubicBezTo>
                    <a:cubicBezTo>
                      <a:pt x="2246" y="683"/>
                      <a:pt x="2246" y="664"/>
                      <a:pt x="2246" y="646"/>
                    </a:cubicBezTo>
                    <a:cubicBezTo>
                      <a:pt x="2231" y="636"/>
                      <a:pt x="2215" y="628"/>
                      <a:pt x="2201" y="620"/>
                    </a:cubicBezTo>
                    <a:cubicBezTo>
                      <a:pt x="2020" y="535"/>
                      <a:pt x="1831" y="468"/>
                      <a:pt x="1642" y="402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1" name="Freeform: Shape 65">
                <a:extLst>
                  <a:ext uri="{FF2B5EF4-FFF2-40B4-BE49-F238E27FC236}">
                    <a16:creationId xmlns:a16="http://schemas.microsoft.com/office/drawing/2014/main" id="{DC387A68-439B-9F4E-A61F-4C5EB6633ECB}"/>
                  </a:ext>
                </a:extLst>
              </p:cNvPr>
              <p:cNvSpPr/>
              <p:nvPr/>
            </p:nvSpPr>
            <p:spPr>
              <a:xfrm>
                <a:off x="12558526" y="7963359"/>
                <a:ext cx="2529377" cy="7904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33" h="636">
                    <a:moveTo>
                      <a:pt x="1331" y="184"/>
                    </a:moveTo>
                    <a:cubicBezTo>
                      <a:pt x="1351" y="179"/>
                      <a:pt x="1371" y="174"/>
                      <a:pt x="1391" y="168"/>
                    </a:cubicBezTo>
                    <a:cubicBezTo>
                      <a:pt x="1401" y="166"/>
                      <a:pt x="1409" y="164"/>
                      <a:pt x="1419" y="161"/>
                    </a:cubicBezTo>
                    <a:cubicBezTo>
                      <a:pt x="1447" y="154"/>
                      <a:pt x="1476" y="147"/>
                      <a:pt x="1505" y="140"/>
                    </a:cubicBezTo>
                    <a:cubicBezTo>
                      <a:pt x="1509" y="139"/>
                      <a:pt x="1514" y="138"/>
                      <a:pt x="1518" y="137"/>
                    </a:cubicBezTo>
                    <a:cubicBezTo>
                      <a:pt x="1543" y="131"/>
                      <a:pt x="1568" y="126"/>
                      <a:pt x="1593" y="121"/>
                    </a:cubicBezTo>
                    <a:cubicBezTo>
                      <a:pt x="1603" y="119"/>
                      <a:pt x="1612" y="117"/>
                      <a:pt x="1622" y="115"/>
                    </a:cubicBezTo>
                    <a:cubicBezTo>
                      <a:pt x="1642" y="111"/>
                      <a:pt x="1664" y="107"/>
                      <a:pt x="1685" y="103"/>
                    </a:cubicBezTo>
                    <a:cubicBezTo>
                      <a:pt x="1694" y="101"/>
                      <a:pt x="1703" y="100"/>
                      <a:pt x="1713" y="99"/>
                    </a:cubicBezTo>
                    <a:cubicBezTo>
                      <a:pt x="1743" y="93"/>
                      <a:pt x="1772" y="88"/>
                      <a:pt x="1802" y="84"/>
                    </a:cubicBezTo>
                    <a:cubicBezTo>
                      <a:pt x="1803" y="84"/>
                      <a:pt x="1804" y="84"/>
                      <a:pt x="1805" y="84"/>
                    </a:cubicBezTo>
                    <a:lnTo>
                      <a:pt x="1807" y="84"/>
                    </a:lnTo>
                    <a:cubicBezTo>
                      <a:pt x="1807" y="83"/>
                      <a:pt x="1807" y="83"/>
                      <a:pt x="1808" y="83"/>
                    </a:cubicBezTo>
                    <a:cubicBezTo>
                      <a:pt x="1809" y="83"/>
                      <a:pt x="1809" y="83"/>
                      <a:pt x="1810" y="83"/>
                    </a:cubicBezTo>
                    <a:cubicBezTo>
                      <a:pt x="1811" y="83"/>
                      <a:pt x="1812" y="83"/>
                      <a:pt x="1814" y="82"/>
                    </a:cubicBezTo>
                    <a:cubicBezTo>
                      <a:pt x="1815" y="82"/>
                      <a:pt x="1816" y="82"/>
                      <a:pt x="1818" y="81"/>
                    </a:cubicBezTo>
                    <a:lnTo>
                      <a:pt x="1819" y="81"/>
                    </a:lnTo>
                    <a:cubicBezTo>
                      <a:pt x="1821" y="81"/>
                      <a:pt x="1823" y="80"/>
                      <a:pt x="1825" y="80"/>
                    </a:cubicBezTo>
                    <a:lnTo>
                      <a:pt x="1826" y="80"/>
                    </a:lnTo>
                    <a:cubicBezTo>
                      <a:pt x="1828" y="80"/>
                      <a:pt x="1830" y="79"/>
                      <a:pt x="1831" y="79"/>
                    </a:cubicBezTo>
                    <a:cubicBezTo>
                      <a:pt x="1832" y="79"/>
                      <a:pt x="1832" y="79"/>
                      <a:pt x="1833" y="79"/>
                    </a:cubicBezTo>
                    <a:cubicBezTo>
                      <a:pt x="1835" y="79"/>
                      <a:pt x="1838" y="79"/>
                      <a:pt x="1839" y="78"/>
                    </a:cubicBezTo>
                    <a:cubicBezTo>
                      <a:pt x="1840" y="78"/>
                      <a:pt x="1841" y="78"/>
                      <a:pt x="1842" y="78"/>
                    </a:cubicBezTo>
                    <a:cubicBezTo>
                      <a:pt x="1844" y="78"/>
                      <a:pt x="1847" y="77"/>
                      <a:pt x="1849" y="77"/>
                    </a:cubicBezTo>
                    <a:cubicBezTo>
                      <a:pt x="1849" y="76"/>
                      <a:pt x="1851" y="76"/>
                      <a:pt x="1851" y="76"/>
                    </a:cubicBezTo>
                    <a:cubicBezTo>
                      <a:pt x="1853" y="76"/>
                      <a:pt x="1855" y="75"/>
                      <a:pt x="1858" y="75"/>
                    </a:cubicBezTo>
                    <a:cubicBezTo>
                      <a:pt x="1859" y="75"/>
                      <a:pt x="1860" y="75"/>
                      <a:pt x="1861" y="75"/>
                    </a:cubicBezTo>
                    <a:cubicBezTo>
                      <a:pt x="1863" y="74"/>
                      <a:pt x="1865" y="74"/>
                      <a:pt x="1867" y="74"/>
                    </a:cubicBezTo>
                    <a:cubicBezTo>
                      <a:pt x="1868" y="73"/>
                      <a:pt x="1869" y="73"/>
                      <a:pt x="1871" y="73"/>
                    </a:cubicBezTo>
                    <a:cubicBezTo>
                      <a:pt x="1873" y="73"/>
                      <a:pt x="1875" y="73"/>
                      <a:pt x="1876" y="73"/>
                    </a:cubicBezTo>
                    <a:cubicBezTo>
                      <a:pt x="1878" y="73"/>
                      <a:pt x="1879" y="73"/>
                      <a:pt x="1881" y="72"/>
                    </a:cubicBezTo>
                    <a:cubicBezTo>
                      <a:pt x="1882" y="72"/>
                      <a:pt x="1884" y="72"/>
                      <a:pt x="1886" y="71"/>
                    </a:cubicBezTo>
                    <a:cubicBezTo>
                      <a:pt x="1888" y="71"/>
                      <a:pt x="1889" y="71"/>
                      <a:pt x="1890" y="71"/>
                    </a:cubicBezTo>
                    <a:cubicBezTo>
                      <a:pt x="1892" y="70"/>
                      <a:pt x="1894" y="70"/>
                      <a:pt x="1897" y="70"/>
                    </a:cubicBezTo>
                    <a:cubicBezTo>
                      <a:pt x="1898" y="70"/>
                      <a:pt x="1899" y="69"/>
                      <a:pt x="1900" y="69"/>
                    </a:cubicBezTo>
                    <a:cubicBezTo>
                      <a:pt x="1903" y="69"/>
                      <a:pt x="1906" y="68"/>
                      <a:pt x="1909" y="68"/>
                    </a:cubicBezTo>
                    <a:cubicBezTo>
                      <a:pt x="1910" y="68"/>
                      <a:pt x="1910" y="68"/>
                      <a:pt x="1911" y="68"/>
                    </a:cubicBezTo>
                    <a:cubicBezTo>
                      <a:pt x="1914" y="67"/>
                      <a:pt x="1918" y="67"/>
                      <a:pt x="1921" y="66"/>
                    </a:cubicBezTo>
                    <a:cubicBezTo>
                      <a:pt x="1922" y="66"/>
                      <a:pt x="1922" y="66"/>
                      <a:pt x="1923" y="66"/>
                    </a:cubicBezTo>
                    <a:cubicBezTo>
                      <a:pt x="1926" y="66"/>
                      <a:pt x="1929" y="66"/>
                      <a:pt x="1931" y="66"/>
                    </a:cubicBezTo>
                    <a:cubicBezTo>
                      <a:pt x="1974" y="62"/>
                      <a:pt x="2016" y="60"/>
                      <a:pt x="2031" y="66"/>
                    </a:cubicBezTo>
                    <a:cubicBezTo>
                      <a:pt x="2033" y="67"/>
                      <a:pt x="2033" y="66"/>
                      <a:pt x="2033" y="65"/>
                    </a:cubicBezTo>
                    <a:cubicBezTo>
                      <a:pt x="2029" y="55"/>
                      <a:pt x="2017" y="32"/>
                      <a:pt x="2003" y="0"/>
                    </a:cubicBezTo>
                    <a:cubicBezTo>
                      <a:pt x="1751" y="-3"/>
                      <a:pt x="1510" y="60"/>
                      <a:pt x="1271" y="130"/>
                    </a:cubicBezTo>
                    <a:cubicBezTo>
                      <a:pt x="894" y="240"/>
                      <a:pt x="521" y="388"/>
                      <a:pt x="163" y="546"/>
                    </a:cubicBezTo>
                    <a:cubicBezTo>
                      <a:pt x="116" y="566"/>
                      <a:pt x="70" y="586"/>
                      <a:pt x="22" y="604"/>
                    </a:cubicBezTo>
                    <a:cubicBezTo>
                      <a:pt x="16" y="608"/>
                      <a:pt x="8" y="609"/>
                      <a:pt x="0" y="612"/>
                    </a:cubicBezTo>
                    <a:cubicBezTo>
                      <a:pt x="64" y="673"/>
                      <a:pt x="226" y="603"/>
                      <a:pt x="290" y="576"/>
                    </a:cubicBezTo>
                    <a:cubicBezTo>
                      <a:pt x="407" y="526"/>
                      <a:pt x="524" y="476"/>
                      <a:pt x="642" y="428"/>
                    </a:cubicBezTo>
                    <a:cubicBezTo>
                      <a:pt x="658" y="421"/>
                      <a:pt x="675" y="414"/>
                      <a:pt x="691" y="408"/>
                    </a:cubicBezTo>
                    <a:cubicBezTo>
                      <a:pt x="703" y="403"/>
                      <a:pt x="713" y="399"/>
                      <a:pt x="724" y="394"/>
                    </a:cubicBezTo>
                    <a:cubicBezTo>
                      <a:pt x="740" y="388"/>
                      <a:pt x="755" y="382"/>
                      <a:pt x="771" y="376"/>
                    </a:cubicBezTo>
                    <a:cubicBezTo>
                      <a:pt x="784" y="371"/>
                      <a:pt x="797" y="366"/>
                      <a:pt x="809" y="361"/>
                    </a:cubicBezTo>
                    <a:cubicBezTo>
                      <a:pt x="824" y="355"/>
                      <a:pt x="838" y="351"/>
                      <a:pt x="852" y="344"/>
                    </a:cubicBezTo>
                    <a:cubicBezTo>
                      <a:pt x="877" y="335"/>
                      <a:pt x="902" y="327"/>
                      <a:pt x="926" y="317"/>
                    </a:cubicBezTo>
                    <a:cubicBezTo>
                      <a:pt x="939" y="313"/>
                      <a:pt x="951" y="308"/>
                      <a:pt x="962" y="304"/>
                    </a:cubicBezTo>
                    <a:cubicBezTo>
                      <a:pt x="979" y="298"/>
                      <a:pt x="995" y="292"/>
                      <a:pt x="1012" y="287"/>
                    </a:cubicBezTo>
                    <a:cubicBezTo>
                      <a:pt x="1023" y="283"/>
                      <a:pt x="1036" y="278"/>
                      <a:pt x="1048" y="274"/>
                    </a:cubicBezTo>
                    <a:cubicBezTo>
                      <a:pt x="1066" y="268"/>
                      <a:pt x="1083" y="262"/>
                      <a:pt x="1100" y="256"/>
                    </a:cubicBezTo>
                    <a:cubicBezTo>
                      <a:pt x="1111" y="252"/>
                      <a:pt x="1122" y="249"/>
                      <a:pt x="1132" y="246"/>
                    </a:cubicBezTo>
                    <a:cubicBezTo>
                      <a:pt x="1160" y="236"/>
                      <a:pt x="1186" y="227"/>
                      <a:pt x="1214" y="220"/>
                    </a:cubicBezTo>
                    <a:cubicBezTo>
                      <a:pt x="1221" y="217"/>
                      <a:pt x="1230" y="214"/>
                      <a:pt x="1238" y="212"/>
                    </a:cubicBezTo>
                    <a:cubicBezTo>
                      <a:pt x="1258" y="206"/>
                      <a:pt x="1279" y="200"/>
                      <a:pt x="1300" y="194"/>
                    </a:cubicBezTo>
                    <a:cubicBezTo>
                      <a:pt x="1310" y="190"/>
                      <a:pt x="1321" y="188"/>
                      <a:pt x="1331" y="184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2" name="Freeform: Shape 66">
                <a:extLst>
                  <a:ext uri="{FF2B5EF4-FFF2-40B4-BE49-F238E27FC236}">
                    <a16:creationId xmlns:a16="http://schemas.microsoft.com/office/drawing/2014/main" id="{B82B1A1E-14A3-6140-A042-D020DB1A0C66}"/>
                  </a:ext>
                </a:extLst>
              </p:cNvPr>
              <p:cNvSpPr/>
              <p:nvPr/>
            </p:nvSpPr>
            <p:spPr>
              <a:xfrm>
                <a:off x="13582975" y="5715298"/>
                <a:ext cx="473014" cy="708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1" h="570">
                    <a:moveTo>
                      <a:pt x="5" y="570"/>
                    </a:moveTo>
                    <a:cubicBezTo>
                      <a:pt x="4" y="570"/>
                      <a:pt x="2" y="569"/>
                      <a:pt x="1" y="568"/>
                    </a:cubicBezTo>
                    <a:cubicBezTo>
                      <a:pt x="0" y="566"/>
                      <a:pt x="0" y="563"/>
                      <a:pt x="1" y="561"/>
                    </a:cubicBezTo>
                    <a:cubicBezTo>
                      <a:pt x="175" y="396"/>
                      <a:pt x="309" y="194"/>
                      <a:pt x="369" y="3"/>
                    </a:cubicBezTo>
                    <a:cubicBezTo>
                      <a:pt x="370" y="0"/>
                      <a:pt x="374" y="-1"/>
                      <a:pt x="376" y="0"/>
                    </a:cubicBezTo>
                    <a:cubicBezTo>
                      <a:pt x="379" y="0"/>
                      <a:pt x="381" y="3"/>
                      <a:pt x="380" y="7"/>
                    </a:cubicBezTo>
                    <a:cubicBezTo>
                      <a:pt x="318" y="198"/>
                      <a:pt x="183" y="403"/>
                      <a:pt x="9" y="568"/>
                    </a:cubicBezTo>
                    <a:cubicBezTo>
                      <a:pt x="8" y="569"/>
                      <a:pt x="6" y="570"/>
                      <a:pt x="5" y="57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3" name="Freeform: Shape 67">
                <a:extLst>
                  <a:ext uri="{FF2B5EF4-FFF2-40B4-BE49-F238E27FC236}">
                    <a16:creationId xmlns:a16="http://schemas.microsoft.com/office/drawing/2014/main" id="{34A26794-A780-F548-8764-745F8F2D9AAF}"/>
                  </a:ext>
                </a:extLst>
              </p:cNvPr>
              <p:cNvSpPr/>
              <p:nvPr/>
            </p:nvSpPr>
            <p:spPr>
              <a:xfrm>
                <a:off x="10098850" y="5900769"/>
                <a:ext cx="660975" cy="662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2" h="533">
                    <a:moveTo>
                      <a:pt x="527" y="533"/>
                    </a:moveTo>
                    <a:cubicBezTo>
                      <a:pt x="527" y="533"/>
                      <a:pt x="526" y="533"/>
                      <a:pt x="526" y="532"/>
                    </a:cubicBezTo>
                    <a:cubicBezTo>
                      <a:pt x="419" y="492"/>
                      <a:pt x="317" y="419"/>
                      <a:pt x="221" y="314"/>
                    </a:cubicBezTo>
                    <a:cubicBezTo>
                      <a:pt x="137" y="220"/>
                      <a:pt x="68" y="112"/>
                      <a:pt x="1" y="8"/>
                    </a:cubicBezTo>
                    <a:cubicBezTo>
                      <a:pt x="-1" y="6"/>
                      <a:pt x="0" y="2"/>
                      <a:pt x="2" y="1"/>
                    </a:cubicBezTo>
                    <a:cubicBezTo>
                      <a:pt x="5" y="-1"/>
                      <a:pt x="9" y="-1"/>
                      <a:pt x="10" y="2"/>
                    </a:cubicBezTo>
                    <a:cubicBezTo>
                      <a:pt x="76" y="106"/>
                      <a:pt x="146" y="213"/>
                      <a:pt x="229" y="307"/>
                    </a:cubicBezTo>
                    <a:cubicBezTo>
                      <a:pt x="323" y="411"/>
                      <a:pt x="424" y="483"/>
                      <a:pt x="529" y="522"/>
                    </a:cubicBezTo>
                    <a:cubicBezTo>
                      <a:pt x="532" y="524"/>
                      <a:pt x="533" y="527"/>
                      <a:pt x="532" y="529"/>
                    </a:cubicBezTo>
                    <a:cubicBezTo>
                      <a:pt x="532" y="531"/>
                      <a:pt x="530" y="533"/>
                      <a:pt x="527" y="53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4" name="Freeform: Shape 68">
                <a:extLst>
                  <a:ext uri="{FF2B5EF4-FFF2-40B4-BE49-F238E27FC236}">
                    <a16:creationId xmlns:a16="http://schemas.microsoft.com/office/drawing/2014/main" id="{10E0358C-B72D-CE4D-8180-D0DBAB243DD7}"/>
                  </a:ext>
                </a:extLst>
              </p:cNvPr>
              <p:cNvSpPr/>
              <p:nvPr/>
            </p:nvSpPr>
            <p:spPr>
              <a:xfrm>
                <a:off x="10921649" y="7669589"/>
                <a:ext cx="613673" cy="2950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4" h="238">
                    <a:moveTo>
                      <a:pt x="6" y="238"/>
                    </a:moveTo>
                    <a:cubicBezTo>
                      <a:pt x="3" y="238"/>
                      <a:pt x="0" y="236"/>
                      <a:pt x="0" y="233"/>
                    </a:cubicBezTo>
                    <a:cubicBezTo>
                      <a:pt x="0" y="230"/>
                      <a:pt x="2" y="228"/>
                      <a:pt x="5" y="228"/>
                    </a:cubicBezTo>
                    <a:cubicBezTo>
                      <a:pt x="183" y="211"/>
                      <a:pt x="358" y="128"/>
                      <a:pt x="485" y="1"/>
                    </a:cubicBezTo>
                    <a:cubicBezTo>
                      <a:pt x="487" y="0"/>
                      <a:pt x="490" y="0"/>
                      <a:pt x="493" y="1"/>
                    </a:cubicBezTo>
                    <a:cubicBezTo>
                      <a:pt x="494" y="4"/>
                      <a:pt x="494" y="8"/>
                      <a:pt x="493" y="9"/>
                    </a:cubicBezTo>
                    <a:cubicBezTo>
                      <a:pt x="362" y="139"/>
                      <a:pt x="189" y="220"/>
                      <a:pt x="7" y="238"/>
                    </a:cubicBezTo>
                    <a:cubicBezTo>
                      <a:pt x="6" y="238"/>
                      <a:pt x="6" y="238"/>
                      <a:pt x="6" y="238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5" name="Freeform: Shape 69">
                <a:extLst>
                  <a:ext uri="{FF2B5EF4-FFF2-40B4-BE49-F238E27FC236}">
                    <a16:creationId xmlns:a16="http://schemas.microsoft.com/office/drawing/2014/main" id="{71DDD83A-9FE3-6F45-BBE8-4ED8B2C4659C}"/>
                  </a:ext>
                </a:extLst>
              </p:cNvPr>
              <p:cNvSpPr/>
              <p:nvPr/>
            </p:nvSpPr>
            <p:spPr>
              <a:xfrm>
                <a:off x="12364338" y="6005330"/>
                <a:ext cx="448119" cy="3759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1" h="303">
                    <a:moveTo>
                      <a:pt x="5" y="303"/>
                    </a:moveTo>
                    <a:cubicBezTo>
                      <a:pt x="4" y="303"/>
                      <a:pt x="3" y="302"/>
                      <a:pt x="1" y="301"/>
                    </a:cubicBezTo>
                    <a:cubicBezTo>
                      <a:pt x="-1" y="298"/>
                      <a:pt x="0" y="295"/>
                      <a:pt x="3" y="293"/>
                    </a:cubicBezTo>
                    <a:cubicBezTo>
                      <a:pt x="122" y="200"/>
                      <a:pt x="239" y="102"/>
                      <a:pt x="352" y="1"/>
                    </a:cubicBezTo>
                    <a:cubicBezTo>
                      <a:pt x="354" y="-1"/>
                      <a:pt x="357" y="-1"/>
                      <a:pt x="359" y="2"/>
                    </a:cubicBezTo>
                    <a:cubicBezTo>
                      <a:pt x="362" y="3"/>
                      <a:pt x="362" y="7"/>
                      <a:pt x="359" y="9"/>
                    </a:cubicBezTo>
                    <a:cubicBezTo>
                      <a:pt x="246" y="110"/>
                      <a:pt x="128" y="209"/>
                      <a:pt x="9" y="302"/>
                    </a:cubicBezTo>
                    <a:cubicBezTo>
                      <a:pt x="8" y="303"/>
                      <a:pt x="7" y="303"/>
                      <a:pt x="5" y="30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6" name="Freeform: Shape 70">
                <a:extLst>
                  <a:ext uri="{FF2B5EF4-FFF2-40B4-BE49-F238E27FC236}">
                    <a16:creationId xmlns:a16="http://schemas.microsoft.com/office/drawing/2014/main" id="{A68C763E-E2DD-FF40-8633-F04CC71F223F}"/>
                  </a:ext>
                </a:extLst>
              </p:cNvPr>
              <p:cNvSpPr/>
              <p:nvPr/>
            </p:nvSpPr>
            <p:spPr>
              <a:xfrm>
                <a:off x="10513359" y="4710762"/>
                <a:ext cx="3187866" cy="7082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2" h="570">
                    <a:moveTo>
                      <a:pt x="2562" y="107"/>
                    </a:moveTo>
                    <a:lnTo>
                      <a:pt x="2556" y="0"/>
                    </a:lnTo>
                    <a:cubicBezTo>
                      <a:pt x="2256" y="319"/>
                      <a:pt x="1754" y="572"/>
                      <a:pt x="1031" y="496"/>
                    </a:cubicBezTo>
                    <a:cubicBezTo>
                      <a:pt x="451" y="436"/>
                      <a:pt x="148" y="292"/>
                      <a:pt x="52" y="237"/>
                    </a:cubicBezTo>
                    <a:cubicBezTo>
                      <a:pt x="37" y="228"/>
                      <a:pt x="18" y="236"/>
                      <a:pt x="14" y="252"/>
                    </a:cubicBezTo>
                    <a:cubicBezTo>
                      <a:pt x="10" y="262"/>
                      <a:pt x="6" y="274"/>
                      <a:pt x="0" y="288"/>
                    </a:cubicBezTo>
                    <a:cubicBezTo>
                      <a:pt x="233" y="427"/>
                      <a:pt x="506" y="483"/>
                      <a:pt x="775" y="523"/>
                    </a:cubicBezTo>
                    <a:cubicBezTo>
                      <a:pt x="994" y="556"/>
                      <a:pt x="1215" y="580"/>
                      <a:pt x="1436" y="565"/>
                    </a:cubicBezTo>
                    <a:cubicBezTo>
                      <a:pt x="1847" y="538"/>
                      <a:pt x="2248" y="375"/>
                      <a:pt x="2562" y="108"/>
                    </a:cubicBezTo>
                    <a:cubicBezTo>
                      <a:pt x="2562" y="107"/>
                      <a:pt x="2562" y="107"/>
                      <a:pt x="2562" y="107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7" name="Freeform: Shape 71">
                <a:extLst>
                  <a:ext uri="{FF2B5EF4-FFF2-40B4-BE49-F238E27FC236}">
                    <a16:creationId xmlns:a16="http://schemas.microsoft.com/office/drawing/2014/main" id="{27FD32F3-17C2-BE48-BEBB-FC9DCC5D5397}"/>
                  </a:ext>
                </a:extLst>
              </p:cNvPr>
              <p:cNvSpPr/>
              <p:nvPr/>
            </p:nvSpPr>
            <p:spPr>
              <a:xfrm>
                <a:off x="12299613" y="5328169"/>
                <a:ext cx="469280" cy="3995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8" h="322">
                    <a:moveTo>
                      <a:pt x="184" y="52"/>
                    </a:moveTo>
                    <a:cubicBezTo>
                      <a:pt x="211" y="131"/>
                      <a:pt x="253" y="204"/>
                      <a:pt x="304" y="264"/>
                    </a:cubicBezTo>
                    <a:cubicBezTo>
                      <a:pt x="311" y="273"/>
                      <a:pt x="320" y="281"/>
                      <a:pt x="328" y="284"/>
                    </a:cubicBezTo>
                    <a:cubicBezTo>
                      <a:pt x="334" y="287"/>
                      <a:pt x="342" y="286"/>
                      <a:pt x="345" y="280"/>
                    </a:cubicBezTo>
                    <a:cubicBezTo>
                      <a:pt x="351" y="272"/>
                      <a:pt x="349" y="259"/>
                      <a:pt x="348" y="250"/>
                    </a:cubicBezTo>
                    <a:cubicBezTo>
                      <a:pt x="334" y="173"/>
                      <a:pt x="296" y="103"/>
                      <a:pt x="241" y="59"/>
                    </a:cubicBezTo>
                    <a:cubicBezTo>
                      <a:pt x="218" y="41"/>
                      <a:pt x="200" y="32"/>
                      <a:pt x="184" y="34"/>
                    </a:cubicBezTo>
                    <a:cubicBezTo>
                      <a:pt x="185" y="40"/>
                      <a:pt x="185" y="45"/>
                      <a:pt x="184" y="52"/>
                    </a:cubicBezTo>
                    <a:close/>
                    <a:moveTo>
                      <a:pt x="153" y="49"/>
                    </a:moveTo>
                    <a:cubicBezTo>
                      <a:pt x="138" y="62"/>
                      <a:pt x="123" y="82"/>
                      <a:pt x="106" y="104"/>
                    </a:cubicBezTo>
                    <a:cubicBezTo>
                      <a:pt x="100" y="111"/>
                      <a:pt x="95" y="118"/>
                      <a:pt x="89" y="125"/>
                    </a:cubicBezTo>
                    <a:cubicBezTo>
                      <a:pt x="70" y="149"/>
                      <a:pt x="50" y="174"/>
                      <a:pt x="39" y="204"/>
                    </a:cubicBezTo>
                    <a:cubicBezTo>
                      <a:pt x="26" y="234"/>
                      <a:pt x="25" y="267"/>
                      <a:pt x="37" y="288"/>
                    </a:cubicBezTo>
                    <a:cubicBezTo>
                      <a:pt x="39" y="293"/>
                      <a:pt x="40" y="294"/>
                      <a:pt x="40" y="294"/>
                    </a:cubicBezTo>
                    <a:cubicBezTo>
                      <a:pt x="40" y="294"/>
                      <a:pt x="42" y="293"/>
                      <a:pt x="47" y="289"/>
                    </a:cubicBezTo>
                    <a:cubicBezTo>
                      <a:pt x="104" y="242"/>
                      <a:pt x="129" y="159"/>
                      <a:pt x="152" y="72"/>
                    </a:cubicBezTo>
                    <a:cubicBezTo>
                      <a:pt x="153" y="66"/>
                      <a:pt x="154" y="60"/>
                      <a:pt x="154" y="55"/>
                    </a:cubicBezTo>
                    <a:cubicBezTo>
                      <a:pt x="154" y="53"/>
                      <a:pt x="154" y="52"/>
                      <a:pt x="153" y="49"/>
                    </a:cubicBezTo>
                    <a:close/>
                    <a:moveTo>
                      <a:pt x="39" y="322"/>
                    </a:moveTo>
                    <a:cubicBezTo>
                      <a:pt x="38" y="322"/>
                      <a:pt x="35" y="322"/>
                      <a:pt x="33" y="322"/>
                    </a:cubicBezTo>
                    <a:cubicBezTo>
                      <a:pt x="24" y="319"/>
                      <a:pt x="17" y="314"/>
                      <a:pt x="11" y="302"/>
                    </a:cubicBezTo>
                    <a:cubicBezTo>
                      <a:pt x="-4" y="272"/>
                      <a:pt x="-4" y="232"/>
                      <a:pt x="12" y="193"/>
                    </a:cubicBezTo>
                    <a:cubicBezTo>
                      <a:pt x="25" y="159"/>
                      <a:pt x="47" y="132"/>
                      <a:pt x="67" y="107"/>
                    </a:cubicBezTo>
                    <a:cubicBezTo>
                      <a:pt x="73" y="100"/>
                      <a:pt x="78" y="93"/>
                      <a:pt x="83" y="87"/>
                    </a:cubicBezTo>
                    <a:cubicBezTo>
                      <a:pt x="105" y="59"/>
                      <a:pt x="124" y="35"/>
                      <a:pt x="144" y="20"/>
                    </a:cubicBezTo>
                    <a:cubicBezTo>
                      <a:pt x="144" y="19"/>
                      <a:pt x="143" y="18"/>
                      <a:pt x="143" y="17"/>
                    </a:cubicBezTo>
                    <a:cubicBezTo>
                      <a:pt x="142" y="12"/>
                      <a:pt x="144" y="5"/>
                      <a:pt x="149" y="2"/>
                    </a:cubicBezTo>
                    <a:cubicBezTo>
                      <a:pt x="154" y="-1"/>
                      <a:pt x="160" y="-1"/>
                      <a:pt x="165" y="1"/>
                    </a:cubicBezTo>
                    <a:cubicBezTo>
                      <a:pt x="167" y="3"/>
                      <a:pt x="170" y="5"/>
                      <a:pt x="172" y="7"/>
                    </a:cubicBezTo>
                    <a:cubicBezTo>
                      <a:pt x="175" y="6"/>
                      <a:pt x="178" y="6"/>
                      <a:pt x="181" y="5"/>
                    </a:cubicBezTo>
                    <a:cubicBezTo>
                      <a:pt x="205" y="3"/>
                      <a:pt x="230" y="13"/>
                      <a:pt x="259" y="36"/>
                    </a:cubicBezTo>
                    <a:cubicBezTo>
                      <a:pt x="319" y="86"/>
                      <a:pt x="362" y="162"/>
                      <a:pt x="376" y="244"/>
                    </a:cubicBezTo>
                    <a:cubicBezTo>
                      <a:pt x="378" y="260"/>
                      <a:pt x="380" y="280"/>
                      <a:pt x="370" y="296"/>
                    </a:cubicBezTo>
                    <a:cubicBezTo>
                      <a:pt x="358" y="313"/>
                      <a:pt x="338" y="318"/>
                      <a:pt x="318" y="311"/>
                    </a:cubicBezTo>
                    <a:cubicBezTo>
                      <a:pt x="304" y="306"/>
                      <a:pt x="292" y="294"/>
                      <a:pt x="283" y="283"/>
                    </a:cubicBezTo>
                    <a:cubicBezTo>
                      <a:pt x="238" y="231"/>
                      <a:pt x="200" y="170"/>
                      <a:pt x="173" y="103"/>
                    </a:cubicBezTo>
                    <a:cubicBezTo>
                      <a:pt x="150" y="187"/>
                      <a:pt x="124" y="264"/>
                      <a:pt x="65" y="311"/>
                    </a:cubicBezTo>
                    <a:cubicBezTo>
                      <a:pt x="62" y="314"/>
                      <a:pt x="51" y="322"/>
                      <a:pt x="39" y="322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8" name="Freeform: Shape 72">
                <a:extLst>
                  <a:ext uri="{FF2B5EF4-FFF2-40B4-BE49-F238E27FC236}">
                    <a16:creationId xmlns:a16="http://schemas.microsoft.com/office/drawing/2014/main" id="{641456C1-33F0-AE40-9ACF-2AA2B4EB2F1D}"/>
                  </a:ext>
                </a:extLst>
              </p:cNvPr>
              <p:cNvSpPr/>
              <p:nvPr/>
            </p:nvSpPr>
            <p:spPr>
              <a:xfrm>
                <a:off x="12190070" y="5366761"/>
                <a:ext cx="341068" cy="9410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5" h="757">
                    <a:moveTo>
                      <a:pt x="15" y="757"/>
                    </a:moveTo>
                    <a:cubicBezTo>
                      <a:pt x="7" y="757"/>
                      <a:pt x="0" y="751"/>
                      <a:pt x="0" y="743"/>
                    </a:cubicBezTo>
                    <a:cubicBezTo>
                      <a:pt x="1" y="621"/>
                      <a:pt x="62" y="511"/>
                      <a:pt x="122" y="404"/>
                    </a:cubicBezTo>
                    <a:cubicBezTo>
                      <a:pt x="132" y="387"/>
                      <a:pt x="141" y="370"/>
                      <a:pt x="151" y="354"/>
                    </a:cubicBezTo>
                    <a:cubicBezTo>
                      <a:pt x="182" y="294"/>
                      <a:pt x="215" y="231"/>
                      <a:pt x="232" y="165"/>
                    </a:cubicBezTo>
                    <a:lnTo>
                      <a:pt x="233" y="159"/>
                    </a:lnTo>
                    <a:cubicBezTo>
                      <a:pt x="245" y="110"/>
                      <a:pt x="260" y="57"/>
                      <a:pt x="218" y="26"/>
                    </a:cubicBezTo>
                    <a:cubicBezTo>
                      <a:pt x="212" y="22"/>
                      <a:pt x="210" y="12"/>
                      <a:pt x="215" y="6"/>
                    </a:cubicBezTo>
                    <a:cubicBezTo>
                      <a:pt x="219" y="-1"/>
                      <a:pt x="228" y="-2"/>
                      <a:pt x="235" y="3"/>
                    </a:cubicBezTo>
                    <a:cubicBezTo>
                      <a:pt x="293" y="45"/>
                      <a:pt x="275" y="115"/>
                      <a:pt x="261" y="165"/>
                    </a:cubicBezTo>
                    <a:lnTo>
                      <a:pt x="259" y="173"/>
                    </a:lnTo>
                    <a:cubicBezTo>
                      <a:pt x="242" y="241"/>
                      <a:pt x="209" y="307"/>
                      <a:pt x="176" y="367"/>
                    </a:cubicBezTo>
                    <a:cubicBezTo>
                      <a:pt x="166" y="384"/>
                      <a:pt x="157" y="401"/>
                      <a:pt x="147" y="418"/>
                    </a:cubicBezTo>
                    <a:cubicBezTo>
                      <a:pt x="90" y="521"/>
                      <a:pt x="29" y="628"/>
                      <a:pt x="29" y="743"/>
                    </a:cubicBezTo>
                    <a:cubicBezTo>
                      <a:pt x="29" y="751"/>
                      <a:pt x="23" y="757"/>
                      <a:pt x="15" y="757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9" name="Freeform: Shape 73">
                <a:extLst>
                  <a:ext uri="{FF2B5EF4-FFF2-40B4-BE49-F238E27FC236}">
                    <a16:creationId xmlns:a16="http://schemas.microsoft.com/office/drawing/2014/main" id="{B671FC0D-BF2B-CA4C-88F6-D2609AD6DD4D}"/>
                  </a:ext>
                </a:extLst>
              </p:cNvPr>
              <p:cNvSpPr/>
              <p:nvPr/>
            </p:nvSpPr>
            <p:spPr>
              <a:xfrm>
                <a:off x="12500018" y="5482525"/>
                <a:ext cx="68463" cy="6659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6" h="536">
                    <a:moveTo>
                      <a:pt x="15" y="536"/>
                    </a:moveTo>
                    <a:cubicBezTo>
                      <a:pt x="7" y="536"/>
                      <a:pt x="2" y="529"/>
                      <a:pt x="0" y="522"/>
                    </a:cubicBezTo>
                    <a:cubicBezTo>
                      <a:pt x="0" y="459"/>
                      <a:pt x="7" y="398"/>
                      <a:pt x="14" y="337"/>
                    </a:cubicBezTo>
                    <a:cubicBezTo>
                      <a:pt x="27" y="226"/>
                      <a:pt x="40" y="122"/>
                      <a:pt x="5" y="19"/>
                    </a:cubicBezTo>
                    <a:cubicBezTo>
                      <a:pt x="2" y="12"/>
                      <a:pt x="6" y="4"/>
                      <a:pt x="13" y="1"/>
                    </a:cubicBezTo>
                    <a:cubicBezTo>
                      <a:pt x="21" y="-1"/>
                      <a:pt x="29" y="3"/>
                      <a:pt x="32" y="10"/>
                    </a:cubicBezTo>
                    <a:cubicBezTo>
                      <a:pt x="69" y="119"/>
                      <a:pt x="56" y="231"/>
                      <a:pt x="43" y="340"/>
                    </a:cubicBezTo>
                    <a:cubicBezTo>
                      <a:pt x="36" y="399"/>
                      <a:pt x="28" y="461"/>
                      <a:pt x="30" y="522"/>
                    </a:cubicBezTo>
                    <a:cubicBezTo>
                      <a:pt x="30" y="529"/>
                      <a:pt x="24" y="535"/>
                      <a:pt x="15" y="536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0" name="Freeform: Shape 74">
                <a:extLst>
                  <a:ext uri="{FF2B5EF4-FFF2-40B4-BE49-F238E27FC236}">
                    <a16:creationId xmlns:a16="http://schemas.microsoft.com/office/drawing/2014/main" id="{C8875F54-7679-AA4F-A1F0-D96B95458D13}"/>
                  </a:ext>
                </a:extLst>
              </p:cNvPr>
              <p:cNvSpPr/>
              <p:nvPr/>
            </p:nvSpPr>
            <p:spPr>
              <a:xfrm>
                <a:off x="14191669" y="3960163"/>
                <a:ext cx="755578" cy="14451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1162">
                    <a:moveTo>
                      <a:pt x="175" y="779"/>
                    </a:moveTo>
                    <a:cubicBezTo>
                      <a:pt x="256" y="519"/>
                      <a:pt x="431" y="300"/>
                      <a:pt x="608" y="90"/>
                    </a:cubicBezTo>
                    <a:cubicBezTo>
                      <a:pt x="594" y="75"/>
                      <a:pt x="585" y="56"/>
                      <a:pt x="580" y="35"/>
                    </a:cubicBezTo>
                    <a:lnTo>
                      <a:pt x="573" y="0"/>
                    </a:lnTo>
                    <a:cubicBezTo>
                      <a:pt x="422" y="89"/>
                      <a:pt x="299" y="221"/>
                      <a:pt x="210" y="371"/>
                    </a:cubicBezTo>
                    <a:cubicBezTo>
                      <a:pt x="113" y="534"/>
                      <a:pt x="55" y="717"/>
                      <a:pt x="20" y="902"/>
                    </a:cubicBezTo>
                    <a:cubicBezTo>
                      <a:pt x="7" y="965"/>
                      <a:pt x="-1" y="1031"/>
                      <a:pt x="0" y="1095"/>
                    </a:cubicBezTo>
                    <a:cubicBezTo>
                      <a:pt x="0" y="1101"/>
                      <a:pt x="1" y="1106"/>
                      <a:pt x="2" y="1112"/>
                    </a:cubicBezTo>
                    <a:lnTo>
                      <a:pt x="101" y="1162"/>
                    </a:lnTo>
                    <a:cubicBezTo>
                      <a:pt x="121" y="1033"/>
                      <a:pt x="137" y="903"/>
                      <a:pt x="175" y="779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1" name="Freeform: Shape 75">
                <a:extLst>
                  <a:ext uri="{FF2B5EF4-FFF2-40B4-BE49-F238E27FC236}">
                    <a16:creationId xmlns:a16="http://schemas.microsoft.com/office/drawing/2014/main" id="{F909FFFF-58BF-7545-9677-82FE06ECFD18}"/>
                  </a:ext>
                </a:extLst>
              </p:cNvPr>
              <p:cNvSpPr/>
              <p:nvPr/>
            </p:nvSpPr>
            <p:spPr>
              <a:xfrm>
                <a:off x="14270090" y="4033608"/>
                <a:ext cx="1504928" cy="17439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0" h="1402">
                    <a:moveTo>
                      <a:pt x="607" y="1402"/>
                    </a:moveTo>
                    <a:lnTo>
                      <a:pt x="1210" y="319"/>
                    </a:lnTo>
                    <a:lnTo>
                      <a:pt x="579" y="50"/>
                    </a:lnTo>
                    <a:cubicBezTo>
                      <a:pt x="554" y="40"/>
                      <a:pt x="534" y="22"/>
                      <a:pt x="520" y="0"/>
                    </a:cubicBezTo>
                    <a:cubicBezTo>
                      <a:pt x="400" y="78"/>
                      <a:pt x="295" y="184"/>
                      <a:pt x="218" y="306"/>
                    </a:cubicBezTo>
                    <a:cubicBezTo>
                      <a:pt x="76" y="531"/>
                      <a:pt x="19" y="797"/>
                      <a:pt x="2" y="1060"/>
                    </a:cubicBezTo>
                    <a:cubicBezTo>
                      <a:pt x="1" y="1070"/>
                      <a:pt x="1" y="1078"/>
                      <a:pt x="0" y="1088"/>
                    </a:cubicBezTo>
                    <a:close/>
                  </a:path>
                </a:pathLst>
              </a:custGeom>
              <a:solidFill>
                <a:srgbClr val="97DE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2" name="Freeform: Shape 76">
                <a:extLst>
                  <a:ext uri="{FF2B5EF4-FFF2-40B4-BE49-F238E27FC236}">
                    <a16:creationId xmlns:a16="http://schemas.microsoft.com/office/drawing/2014/main" id="{DCAD430D-93A4-BB49-AA1B-76F1CF48B3B0}"/>
                  </a:ext>
                </a:extLst>
              </p:cNvPr>
              <p:cNvSpPr/>
              <p:nvPr/>
            </p:nvSpPr>
            <p:spPr>
              <a:xfrm>
                <a:off x="14409505" y="4033608"/>
                <a:ext cx="1365517" cy="10493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8" h="844">
                    <a:moveTo>
                      <a:pt x="408" y="0"/>
                    </a:moveTo>
                    <a:cubicBezTo>
                      <a:pt x="287" y="78"/>
                      <a:pt x="183" y="184"/>
                      <a:pt x="106" y="306"/>
                    </a:cubicBezTo>
                    <a:cubicBezTo>
                      <a:pt x="64" y="373"/>
                      <a:pt x="29" y="444"/>
                      <a:pt x="0" y="518"/>
                    </a:cubicBezTo>
                    <a:cubicBezTo>
                      <a:pt x="42" y="559"/>
                      <a:pt x="92" y="596"/>
                      <a:pt x="151" y="636"/>
                    </a:cubicBezTo>
                    <a:cubicBezTo>
                      <a:pt x="276" y="722"/>
                      <a:pt x="405" y="794"/>
                      <a:pt x="556" y="826"/>
                    </a:cubicBezTo>
                    <a:cubicBezTo>
                      <a:pt x="638" y="843"/>
                      <a:pt x="724" y="849"/>
                      <a:pt x="808" y="841"/>
                    </a:cubicBezTo>
                    <a:lnTo>
                      <a:pt x="1098" y="319"/>
                    </a:lnTo>
                    <a:lnTo>
                      <a:pt x="467" y="50"/>
                    </a:lnTo>
                    <a:cubicBezTo>
                      <a:pt x="442" y="40"/>
                      <a:pt x="422" y="22"/>
                      <a:pt x="408" y="0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3" name="Freeform: Shape 171">
                <a:extLst>
                  <a:ext uri="{FF2B5EF4-FFF2-40B4-BE49-F238E27FC236}">
                    <a16:creationId xmlns:a16="http://schemas.microsoft.com/office/drawing/2014/main" id="{B3DE2781-9E5A-7542-8F9B-9EC00E1CB5D0}"/>
                  </a:ext>
                </a:extLst>
              </p:cNvPr>
              <p:cNvSpPr/>
              <p:nvPr/>
            </p:nvSpPr>
            <p:spPr>
              <a:xfrm>
                <a:off x="14426361" y="4089623"/>
                <a:ext cx="996389" cy="1680445"/>
              </a:xfrm>
              <a:custGeom>
                <a:avLst/>
                <a:gdLst>
                  <a:gd name="connsiteX0" fmla="*/ 96419 w 996389"/>
                  <a:gd name="connsiteY0" fmla="*/ 354761 h 1680445"/>
                  <a:gd name="connsiteX1" fmla="*/ 14088 w 996389"/>
                  <a:gd name="connsiteY1" fmla="*/ 1384189 h 1680445"/>
                  <a:gd name="connsiteX2" fmla="*/ 5486 w 996389"/>
                  <a:gd name="connsiteY2" fmla="*/ 1380459 h 1680445"/>
                  <a:gd name="connsiteX3" fmla="*/ 79216 w 996389"/>
                  <a:gd name="connsiteY3" fmla="*/ 384600 h 1680445"/>
                  <a:gd name="connsiteX4" fmla="*/ 96419 w 996389"/>
                  <a:gd name="connsiteY4" fmla="*/ 354761 h 1680445"/>
                  <a:gd name="connsiteX5" fmla="*/ 987701 w 996389"/>
                  <a:gd name="connsiteY5" fmla="*/ 189206 h 1680445"/>
                  <a:gd name="connsiteX6" fmla="*/ 996389 w 996389"/>
                  <a:gd name="connsiteY6" fmla="*/ 191694 h 1680445"/>
                  <a:gd name="connsiteX7" fmla="*/ 585581 w 996389"/>
                  <a:gd name="connsiteY7" fmla="*/ 1680445 h 1680445"/>
                  <a:gd name="connsiteX8" fmla="*/ 575652 w 996389"/>
                  <a:gd name="connsiteY8" fmla="*/ 1675470 h 1680445"/>
                  <a:gd name="connsiteX9" fmla="*/ 987701 w 996389"/>
                  <a:gd name="connsiteY9" fmla="*/ 189206 h 1680445"/>
                  <a:gd name="connsiteX10" fmla="*/ 807204 w 996389"/>
                  <a:gd name="connsiteY10" fmla="*/ 110785 h 1680445"/>
                  <a:gd name="connsiteX11" fmla="*/ 815897 w 996389"/>
                  <a:gd name="connsiteY11" fmla="*/ 114516 h 1680445"/>
                  <a:gd name="connsiteX12" fmla="*/ 670599 w 996389"/>
                  <a:gd name="connsiteY12" fmla="*/ 286144 h 1680445"/>
                  <a:gd name="connsiteX13" fmla="*/ 381244 w 996389"/>
                  <a:gd name="connsiteY13" fmla="*/ 1090806 h 1680445"/>
                  <a:gd name="connsiteX14" fmla="*/ 293072 w 996389"/>
                  <a:gd name="connsiteY14" fmla="*/ 1528582 h 1680445"/>
                  <a:gd name="connsiteX15" fmla="*/ 284379 w 996389"/>
                  <a:gd name="connsiteY15" fmla="*/ 1524851 h 1680445"/>
                  <a:gd name="connsiteX16" fmla="*/ 371310 w 996389"/>
                  <a:gd name="connsiteY16" fmla="*/ 1090806 h 1680445"/>
                  <a:gd name="connsiteX17" fmla="*/ 663148 w 996389"/>
                  <a:gd name="connsiteY17" fmla="*/ 281170 h 1680445"/>
                  <a:gd name="connsiteX18" fmla="*/ 807204 w 996389"/>
                  <a:gd name="connsiteY18" fmla="*/ 110785 h 1680445"/>
                  <a:gd name="connsiteX19" fmla="*/ 548303 w 996389"/>
                  <a:gd name="connsiteY19" fmla="*/ 0 h 1680445"/>
                  <a:gd name="connsiteX20" fmla="*/ 556984 w 996389"/>
                  <a:gd name="connsiteY20" fmla="*/ 2487 h 1680445"/>
                  <a:gd name="connsiteX21" fmla="*/ 234542 w 996389"/>
                  <a:gd name="connsiteY21" fmla="*/ 1498708 h 1680445"/>
                  <a:gd name="connsiteX22" fmla="*/ 224620 w 996389"/>
                  <a:gd name="connsiteY22" fmla="*/ 1493733 h 1680445"/>
                  <a:gd name="connsiteX23" fmla="*/ 548303 w 996389"/>
                  <a:gd name="connsiteY23" fmla="*/ 0 h 168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96389" h="1680445">
                    <a:moveTo>
                      <a:pt x="96419" y="354761"/>
                    </a:moveTo>
                    <a:cubicBezTo>
                      <a:pt x="-658" y="686714"/>
                      <a:pt x="3029" y="1050993"/>
                      <a:pt x="14088" y="1384189"/>
                    </a:cubicBezTo>
                    <a:lnTo>
                      <a:pt x="5486" y="1380459"/>
                    </a:lnTo>
                    <a:cubicBezTo>
                      <a:pt x="-5573" y="1058452"/>
                      <a:pt x="-8031" y="707850"/>
                      <a:pt x="79216" y="384600"/>
                    </a:cubicBezTo>
                    <a:cubicBezTo>
                      <a:pt x="84131" y="374654"/>
                      <a:pt x="90275" y="364707"/>
                      <a:pt x="96419" y="354761"/>
                    </a:cubicBezTo>
                    <a:close/>
                    <a:moveTo>
                      <a:pt x="987701" y="189206"/>
                    </a:moveTo>
                    <a:lnTo>
                      <a:pt x="996389" y="191694"/>
                    </a:lnTo>
                    <a:cubicBezTo>
                      <a:pt x="714657" y="618295"/>
                      <a:pt x="566964" y="1153101"/>
                      <a:pt x="585581" y="1680445"/>
                    </a:cubicBezTo>
                    <a:lnTo>
                      <a:pt x="575652" y="1675470"/>
                    </a:lnTo>
                    <a:cubicBezTo>
                      <a:pt x="559518" y="1149370"/>
                      <a:pt x="707210" y="615808"/>
                      <a:pt x="987701" y="189206"/>
                    </a:cubicBezTo>
                    <a:close/>
                    <a:moveTo>
                      <a:pt x="807204" y="110785"/>
                    </a:moveTo>
                    <a:lnTo>
                      <a:pt x="815897" y="114516"/>
                    </a:lnTo>
                    <a:cubicBezTo>
                      <a:pt x="762497" y="165507"/>
                      <a:pt x="714064" y="223960"/>
                      <a:pt x="670599" y="286144"/>
                    </a:cubicBezTo>
                    <a:cubicBezTo>
                      <a:pt x="511640" y="523688"/>
                      <a:pt x="440854" y="825902"/>
                      <a:pt x="381244" y="1090806"/>
                    </a:cubicBezTo>
                    <a:cubicBezTo>
                      <a:pt x="346472" y="1235073"/>
                      <a:pt x="312942" y="1381828"/>
                      <a:pt x="293072" y="1528582"/>
                    </a:cubicBezTo>
                    <a:lnTo>
                      <a:pt x="284379" y="1524851"/>
                    </a:lnTo>
                    <a:cubicBezTo>
                      <a:pt x="304249" y="1378097"/>
                      <a:pt x="337779" y="1232586"/>
                      <a:pt x="371310" y="1090806"/>
                    </a:cubicBezTo>
                    <a:cubicBezTo>
                      <a:pt x="433403" y="823415"/>
                      <a:pt x="502947" y="519956"/>
                      <a:pt x="663148" y="281170"/>
                    </a:cubicBezTo>
                    <a:cubicBezTo>
                      <a:pt x="705371" y="218986"/>
                      <a:pt x="753804" y="163020"/>
                      <a:pt x="807204" y="110785"/>
                    </a:cubicBezTo>
                    <a:close/>
                    <a:moveTo>
                      <a:pt x="548303" y="0"/>
                    </a:moveTo>
                    <a:cubicBezTo>
                      <a:pt x="550783" y="1244"/>
                      <a:pt x="553263" y="2487"/>
                      <a:pt x="556984" y="2487"/>
                    </a:cubicBezTo>
                    <a:cubicBezTo>
                      <a:pt x="326314" y="456453"/>
                      <a:pt x="212219" y="981312"/>
                      <a:pt x="234542" y="1498708"/>
                    </a:cubicBezTo>
                    <a:lnTo>
                      <a:pt x="224620" y="1493733"/>
                    </a:lnTo>
                    <a:cubicBezTo>
                      <a:pt x="203538" y="977581"/>
                      <a:pt x="317633" y="451478"/>
                      <a:pt x="548303" y="0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4" name="Freeform: Shape 81">
                <a:extLst>
                  <a:ext uri="{FF2B5EF4-FFF2-40B4-BE49-F238E27FC236}">
                    <a16:creationId xmlns:a16="http://schemas.microsoft.com/office/drawing/2014/main" id="{8BCFFD0A-21BC-0147-B2A4-5B943E136438}"/>
                  </a:ext>
                </a:extLst>
              </p:cNvPr>
              <p:cNvSpPr/>
              <p:nvPr/>
            </p:nvSpPr>
            <p:spPr>
              <a:xfrm>
                <a:off x="14715719" y="4369697"/>
                <a:ext cx="1843510" cy="19418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2" h="1561">
                    <a:moveTo>
                      <a:pt x="1275" y="174"/>
                    </a:moveTo>
                    <a:cubicBezTo>
                      <a:pt x="1236" y="132"/>
                      <a:pt x="1186" y="101"/>
                      <a:pt x="1132" y="81"/>
                    </a:cubicBezTo>
                    <a:cubicBezTo>
                      <a:pt x="963" y="19"/>
                      <a:pt x="573" y="-131"/>
                      <a:pt x="206" y="257"/>
                    </a:cubicBezTo>
                    <a:cubicBezTo>
                      <a:pt x="-267" y="759"/>
                      <a:pt x="171" y="1419"/>
                      <a:pt x="558" y="1512"/>
                    </a:cubicBezTo>
                    <a:cubicBezTo>
                      <a:pt x="889" y="1592"/>
                      <a:pt x="1206" y="1603"/>
                      <a:pt x="1384" y="1316"/>
                    </a:cubicBezTo>
                    <a:cubicBezTo>
                      <a:pt x="1436" y="1232"/>
                      <a:pt x="1465" y="1134"/>
                      <a:pt x="1474" y="1035"/>
                    </a:cubicBezTo>
                    <a:cubicBezTo>
                      <a:pt x="1492" y="835"/>
                      <a:pt x="1497" y="415"/>
                      <a:pt x="1275" y="174"/>
                    </a:cubicBezTo>
                    <a:close/>
                  </a:path>
                </a:pathLst>
              </a:custGeom>
              <a:solidFill>
                <a:srgbClr val="70184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5" name="Freeform: Shape 82">
                <a:extLst>
                  <a:ext uri="{FF2B5EF4-FFF2-40B4-BE49-F238E27FC236}">
                    <a16:creationId xmlns:a16="http://schemas.microsoft.com/office/drawing/2014/main" id="{5B04CC18-AE6F-0644-808D-F768F3239ACA}"/>
                  </a:ext>
                </a:extLst>
              </p:cNvPr>
              <p:cNvSpPr/>
              <p:nvPr/>
            </p:nvSpPr>
            <p:spPr>
              <a:xfrm>
                <a:off x="14805343" y="4369697"/>
                <a:ext cx="1751393" cy="13319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8" h="1071">
                    <a:moveTo>
                      <a:pt x="1203" y="174"/>
                    </a:moveTo>
                    <a:cubicBezTo>
                      <a:pt x="1164" y="132"/>
                      <a:pt x="1114" y="101"/>
                      <a:pt x="1060" y="81"/>
                    </a:cubicBezTo>
                    <a:cubicBezTo>
                      <a:pt x="891" y="19"/>
                      <a:pt x="501" y="-131"/>
                      <a:pt x="134" y="257"/>
                    </a:cubicBezTo>
                    <a:cubicBezTo>
                      <a:pt x="77" y="319"/>
                      <a:pt x="33" y="381"/>
                      <a:pt x="0" y="446"/>
                    </a:cubicBezTo>
                    <a:cubicBezTo>
                      <a:pt x="10" y="670"/>
                      <a:pt x="159" y="878"/>
                      <a:pt x="359" y="982"/>
                    </a:cubicBezTo>
                    <a:cubicBezTo>
                      <a:pt x="558" y="1086"/>
                      <a:pt x="800" y="1095"/>
                      <a:pt x="1016" y="1030"/>
                    </a:cubicBezTo>
                    <a:cubicBezTo>
                      <a:pt x="1126" y="998"/>
                      <a:pt x="1232" y="946"/>
                      <a:pt x="1318" y="870"/>
                    </a:cubicBezTo>
                    <a:cubicBezTo>
                      <a:pt x="1351" y="841"/>
                      <a:pt x="1381" y="808"/>
                      <a:pt x="1408" y="773"/>
                    </a:cubicBezTo>
                    <a:cubicBezTo>
                      <a:pt x="1398" y="572"/>
                      <a:pt x="1350" y="333"/>
                      <a:pt x="1203" y="174"/>
                    </a:cubicBezTo>
                    <a:close/>
                  </a:path>
                </a:pathLst>
              </a:custGeom>
              <a:solidFill>
                <a:srgbClr val="96323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6" name="Freeform: Shape 83">
                <a:extLst>
                  <a:ext uri="{FF2B5EF4-FFF2-40B4-BE49-F238E27FC236}">
                    <a16:creationId xmlns:a16="http://schemas.microsoft.com/office/drawing/2014/main" id="{AAE3A6BA-1125-4E4F-8E86-6DA00ABE10EC}"/>
                  </a:ext>
                </a:extLst>
              </p:cNvPr>
              <p:cNvSpPr/>
              <p:nvPr/>
            </p:nvSpPr>
            <p:spPr>
              <a:xfrm>
                <a:off x="15044340" y="6036449"/>
                <a:ext cx="1343111" cy="2750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0" h="222">
                    <a:moveTo>
                      <a:pt x="1080" y="33"/>
                    </a:moveTo>
                    <a:cubicBezTo>
                      <a:pt x="662" y="289"/>
                      <a:pt x="224" y="122"/>
                      <a:pt x="0" y="0"/>
                    </a:cubicBezTo>
                    <a:cubicBezTo>
                      <a:pt x="91" y="87"/>
                      <a:pt x="193" y="149"/>
                      <a:pt x="294" y="173"/>
                    </a:cubicBezTo>
                    <a:cubicBezTo>
                      <a:pt x="602" y="248"/>
                      <a:pt x="897" y="262"/>
                      <a:pt x="1080" y="3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7" name="Freeform: Shape 84">
                <a:extLst>
                  <a:ext uri="{FF2B5EF4-FFF2-40B4-BE49-F238E27FC236}">
                    <a16:creationId xmlns:a16="http://schemas.microsoft.com/office/drawing/2014/main" id="{A70E78DE-194B-3A49-87DC-26B22E4C5E94}"/>
                  </a:ext>
                </a:extLst>
              </p:cNvPr>
              <p:cNvSpPr/>
              <p:nvPr/>
            </p:nvSpPr>
            <p:spPr>
              <a:xfrm>
                <a:off x="7995186" y="2163954"/>
                <a:ext cx="3021066" cy="47948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28" h="3853">
                    <a:moveTo>
                      <a:pt x="347" y="1201"/>
                    </a:moveTo>
                    <a:cubicBezTo>
                      <a:pt x="136" y="1613"/>
                      <a:pt x="11" y="2074"/>
                      <a:pt x="1" y="2537"/>
                    </a:cubicBezTo>
                    <a:cubicBezTo>
                      <a:pt x="-10" y="3060"/>
                      <a:pt x="67" y="3867"/>
                      <a:pt x="758" y="3853"/>
                    </a:cubicBezTo>
                    <a:cubicBezTo>
                      <a:pt x="1015" y="3848"/>
                      <a:pt x="1306" y="3768"/>
                      <a:pt x="1491" y="3583"/>
                    </a:cubicBezTo>
                    <a:cubicBezTo>
                      <a:pt x="1584" y="3491"/>
                      <a:pt x="1650" y="3377"/>
                      <a:pt x="1716" y="3263"/>
                    </a:cubicBezTo>
                    <a:cubicBezTo>
                      <a:pt x="1968" y="2825"/>
                      <a:pt x="2179" y="2369"/>
                      <a:pt x="2311" y="1879"/>
                    </a:cubicBezTo>
                    <a:cubicBezTo>
                      <a:pt x="2390" y="1584"/>
                      <a:pt x="2447" y="1266"/>
                      <a:pt x="2422" y="957"/>
                    </a:cubicBezTo>
                    <a:cubicBezTo>
                      <a:pt x="2407" y="769"/>
                      <a:pt x="2364" y="578"/>
                      <a:pt x="2279" y="410"/>
                    </a:cubicBezTo>
                    <a:cubicBezTo>
                      <a:pt x="2133" y="127"/>
                      <a:pt x="1744" y="-96"/>
                      <a:pt x="1433" y="41"/>
                    </a:cubicBezTo>
                    <a:cubicBezTo>
                      <a:pt x="1209" y="139"/>
                      <a:pt x="1016" y="297"/>
                      <a:pt x="851" y="476"/>
                    </a:cubicBezTo>
                    <a:cubicBezTo>
                      <a:pt x="649" y="698"/>
                      <a:pt x="479" y="941"/>
                      <a:pt x="347" y="1201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8" name="Freeform: Shape 85">
                <a:extLst>
                  <a:ext uri="{FF2B5EF4-FFF2-40B4-BE49-F238E27FC236}">
                    <a16:creationId xmlns:a16="http://schemas.microsoft.com/office/drawing/2014/main" id="{264C95CB-8AB0-0B4A-875C-5D474FC5BBF0}"/>
                  </a:ext>
                </a:extLst>
              </p:cNvPr>
              <p:cNvSpPr/>
              <p:nvPr/>
            </p:nvSpPr>
            <p:spPr>
              <a:xfrm>
                <a:off x="8567781" y="2163954"/>
                <a:ext cx="2447225" cy="34666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67" h="2786">
                    <a:moveTo>
                      <a:pt x="1966" y="1182"/>
                    </a:moveTo>
                    <a:cubicBezTo>
                      <a:pt x="1968" y="1108"/>
                      <a:pt x="1967" y="1032"/>
                      <a:pt x="1961" y="957"/>
                    </a:cubicBezTo>
                    <a:cubicBezTo>
                      <a:pt x="1946" y="769"/>
                      <a:pt x="1904" y="578"/>
                      <a:pt x="1818" y="410"/>
                    </a:cubicBezTo>
                    <a:cubicBezTo>
                      <a:pt x="1672" y="127"/>
                      <a:pt x="1283" y="-96"/>
                      <a:pt x="972" y="41"/>
                    </a:cubicBezTo>
                    <a:cubicBezTo>
                      <a:pt x="953" y="49"/>
                      <a:pt x="935" y="58"/>
                      <a:pt x="916" y="67"/>
                    </a:cubicBezTo>
                    <a:cubicBezTo>
                      <a:pt x="1022" y="159"/>
                      <a:pt x="1075" y="302"/>
                      <a:pt x="1100" y="441"/>
                    </a:cubicBezTo>
                    <a:cubicBezTo>
                      <a:pt x="1213" y="1051"/>
                      <a:pt x="915" y="1688"/>
                      <a:pt x="441" y="2086"/>
                    </a:cubicBezTo>
                    <a:cubicBezTo>
                      <a:pt x="278" y="2223"/>
                      <a:pt x="-53" y="2377"/>
                      <a:pt x="7" y="2640"/>
                    </a:cubicBezTo>
                    <a:cubicBezTo>
                      <a:pt x="21" y="2705"/>
                      <a:pt x="76" y="2755"/>
                      <a:pt x="140" y="2773"/>
                    </a:cubicBezTo>
                    <a:cubicBezTo>
                      <a:pt x="396" y="2844"/>
                      <a:pt x="604" y="2598"/>
                      <a:pt x="779" y="2450"/>
                    </a:cubicBezTo>
                    <a:cubicBezTo>
                      <a:pt x="917" y="2332"/>
                      <a:pt x="1075" y="2239"/>
                      <a:pt x="1245" y="2178"/>
                    </a:cubicBezTo>
                    <a:cubicBezTo>
                      <a:pt x="1399" y="2124"/>
                      <a:pt x="1566" y="2111"/>
                      <a:pt x="1715" y="2044"/>
                    </a:cubicBezTo>
                    <a:cubicBezTo>
                      <a:pt x="1814" y="2000"/>
                      <a:pt x="1690" y="1946"/>
                      <a:pt x="1739" y="1850"/>
                    </a:cubicBezTo>
                    <a:cubicBezTo>
                      <a:pt x="1846" y="1640"/>
                      <a:pt x="1922" y="1414"/>
                      <a:pt x="1966" y="1182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9" name="Freeform: Shape 86">
                <a:extLst>
                  <a:ext uri="{FF2B5EF4-FFF2-40B4-BE49-F238E27FC236}">
                    <a16:creationId xmlns:a16="http://schemas.microsoft.com/office/drawing/2014/main" id="{B1D21CCF-57CF-B54D-9393-AA098F191E29}"/>
                  </a:ext>
                </a:extLst>
              </p:cNvPr>
              <p:cNvSpPr/>
              <p:nvPr/>
            </p:nvSpPr>
            <p:spPr>
              <a:xfrm>
                <a:off x="8756987" y="3856850"/>
                <a:ext cx="3272510" cy="31044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0" h="2495">
                    <a:moveTo>
                      <a:pt x="37" y="1232"/>
                    </a:moveTo>
                    <a:cubicBezTo>
                      <a:pt x="44" y="1210"/>
                      <a:pt x="529" y="666"/>
                      <a:pt x="1123" y="471"/>
                    </a:cubicBezTo>
                    <a:cubicBezTo>
                      <a:pt x="1717" y="275"/>
                      <a:pt x="2355" y="0"/>
                      <a:pt x="2355" y="0"/>
                    </a:cubicBezTo>
                    <a:cubicBezTo>
                      <a:pt x="2355" y="0"/>
                      <a:pt x="2340" y="601"/>
                      <a:pt x="2630" y="775"/>
                    </a:cubicBezTo>
                    <a:cubicBezTo>
                      <a:pt x="2630" y="775"/>
                      <a:pt x="2058" y="1130"/>
                      <a:pt x="1862" y="1413"/>
                    </a:cubicBezTo>
                    <a:cubicBezTo>
                      <a:pt x="1667" y="1695"/>
                      <a:pt x="957" y="2601"/>
                      <a:pt x="0" y="2485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0" name="Freeform: Shape 87">
                <a:extLst>
                  <a:ext uri="{FF2B5EF4-FFF2-40B4-BE49-F238E27FC236}">
                    <a16:creationId xmlns:a16="http://schemas.microsoft.com/office/drawing/2014/main" id="{CF9BB92D-B08B-3049-9D98-5CFB48035C34}"/>
                  </a:ext>
                </a:extLst>
              </p:cNvPr>
              <p:cNvSpPr/>
              <p:nvPr/>
            </p:nvSpPr>
            <p:spPr>
              <a:xfrm>
                <a:off x="8795575" y="4191694"/>
                <a:ext cx="2060101" cy="14402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6" h="1158">
                    <a:moveTo>
                      <a:pt x="1656" y="0"/>
                    </a:moveTo>
                    <a:cubicBezTo>
                      <a:pt x="1479" y="68"/>
                      <a:pt x="1284" y="139"/>
                      <a:pt x="1092" y="202"/>
                    </a:cubicBezTo>
                    <a:cubicBezTo>
                      <a:pt x="498" y="397"/>
                      <a:pt x="13" y="941"/>
                      <a:pt x="6" y="963"/>
                    </a:cubicBezTo>
                    <a:lnTo>
                      <a:pt x="0" y="1154"/>
                    </a:lnTo>
                    <a:cubicBezTo>
                      <a:pt x="238" y="1189"/>
                      <a:pt x="431" y="963"/>
                      <a:pt x="597" y="822"/>
                    </a:cubicBezTo>
                    <a:cubicBezTo>
                      <a:pt x="735" y="704"/>
                      <a:pt x="893" y="611"/>
                      <a:pt x="1063" y="550"/>
                    </a:cubicBezTo>
                    <a:cubicBezTo>
                      <a:pt x="1217" y="496"/>
                      <a:pt x="1296" y="451"/>
                      <a:pt x="1445" y="384"/>
                    </a:cubicBezTo>
                    <a:cubicBezTo>
                      <a:pt x="1543" y="339"/>
                      <a:pt x="1507" y="318"/>
                      <a:pt x="1557" y="222"/>
                    </a:cubicBezTo>
                    <a:cubicBezTo>
                      <a:pt x="1593" y="149"/>
                      <a:pt x="1627" y="75"/>
                      <a:pt x="1656" y="0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1" name="Freeform: Shape 88">
                <a:extLst>
                  <a:ext uri="{FF2B5EF4-FFF2-40B4-BE49-F238E27FC236}">
                    <a16:creationId xmlns:a16="http://schemas.microsoft.com/office/drawing/2014/main" id="{A326966F-B93E-804C-BAE7-378777C06F4E}"/>
                  </a:ext>
                </a:extLst>
              </p:cNvPr>
              <p:cNvSpPr/>
              <p:nvPr/>
            </p:nvSpPr>
            <p:spPr>
              <a:xfrm>
                <a:off x="7995186" y="4953496"/>
                <a:ext cx="1732725" cy="20065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3" h="1613">
                    <a:moveTo>
                      <a:pt x="758" y="1613"/>
                    </a:moveTo>
                    <a:cubicBezTo>
                      <a:pt x="974" y="1609"/>
                      <a:pt x="1213" y="1552"/>
                      <a:pt x="1393" y="1424"/>
                    </a:cubicBezTo>
                    <a:cubicBezTo>
                      <a:pt x="1022" y="1531"/>
                      <a:pt x="638" y="1449"/>
                      <a:pt x="367" y="1153"/>
                    </a:cubicBezTo>
                    <a:cubicBezTo>
                      <a:pt x="258" y="1033"/>
                      <a:pt x="184" y="901"/>
                      <a:pt x="134" y="761"/>
                    </a:cubicBezTo>
                    <a:cubicBezTo>
                      <a:pt x="49" y="522"/>
                      <a:pt x="32" y="260"/>
                      <a:pt x="23" y="0"/>
                    </a:cubicBezTo>
                    <a:cubicBezTo>
                      <a:pt x="11" y="98"/>
                      <a:pt x="3" y="198"/>
                      <a:pt x="1" y="297"/>
                    </a:cubicBezTo>
                    <a:cubicBezTo>
                      <a:pt x="-10" y="820"/>
                      <a:pt x="67" y="1627"/>
                      <a:pt x="758" y="161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2" name="Freeform: Shape 89">
                <a:extLst>
                  <a:ext uri="{FF2B5EF4-FFF2-40B4-BE49-F238E27FC236}">
                    <a16:creationId xmlns:a16="http://schemas.microsoft.com/office/drawing/2014/main" id="{C882ED2B-BE30-6642-8855-EDA1051F3D34}"/>
                  </a:ext>
                </a:extLst>
              </p:cNvPr>
              <p:cNvSpPr/>
              <p:nvPr/>
            </p:nvSpPr>
            <p:spPr>
              <a:xfrm>
                <a:off x="8756987" y="6555520"/>
                <a:ext cx="1394147" cy="4057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" h="327">
                    <a:moveTo>
                      <a:pt x="1121" y="0"/>
                    </a:moveTo>
                    <a:cubicBezTo>
                      <a:pt x="1051" y="30"/>
                      <a:pt x="982" y="63"/>
                      <a:pt x="911" y="92"/>
                    </a:cubicBezTo>
                    <a:cubicBezTo>
                      <a:pt x="605" y="218"/>
                      <a:pt x="279" y="215"/>
                      <a:pt x="8" y="66"/>
                    </a:cubicBezTo>
                    <a:lnTo>
                      <a:pt x="0" y="317"/>
                    </a:lnTo>
                    <a:cubicBezTo>
                      <a:pt x="433" y="369"/>
                      <a:pt x="815" y="213"/>
                      <a:pt x="1121" y="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3" name="Freeform: Shape 90">
                <a:extLst>
                  <a:ext uri="{FF2B5EF4-FFF2-40B4-BE49-F238E27FC236}">
                    <a16:creationId xmlns:a16="http://schemas.microsoft.com/office/drawing/2014/main" id="{A0E83E30-6733-9048-ACFF-97221D25D1CF}"/>
                  </a:ext>
                </a:extLst>
              </p:cNvPr>
              <p:cNvSpPr/>
              <p:nvPr/>
            </p:nvSpPr>
            <p:spPr>
              <a:xfrm>
                <a:off x="10756094" y="2558551"/>
                <a:ext cx="265137" cy="1687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4" h="1357">
                    <a:moveTo>
                      <a:pt x="144" y="1357"/>
                    </a:moveTo>
                    <a:cubicBezTo>
                      <a:pt x="143" y="1357"/>
                      <a:pt x="143" y="1357"/>
                      <a:pt x="142" y="1357"/>
                    </a:cubicBezTo>
                    <a:cubicBezTo>
                      <a:pt x="139" y="1356"/>
                      <a:pt x="138" y="1354"/>
                      <a:pt x="139" y="1351"/>
                    </a:cubicBezTo>
                    <a:cubicBezTo>
                      <a:pt x="195" y="1087"/>
                      <a:pt x="214" y="854"/>
                      <a:pt x="198" y="641"/>
                    </a:cubicBezTo>
                    <a:cubicBezTo>
                      <a:pt x="181" y="432"/>
                      <a:pt x="132" y="249"/>
                      <a:pt x="55" y="96"/>
                    </a:cubicBezTo>
                    <a:cubicBezTo>
                      <a:pt x="40" y="66"/>
                      <a:pt x="21" y="37"/>
                      <a:pt x="1" y="8"/>
                    </a:cubicBezTo>
                    <a:cubicBezTo>
                      <a:pt x="-1" y="6"/>
                      <a:pt x="0" y="3"/>
                      <a:pt x="2" y="1"/>
                    </a:cubicBezTo>
                    <a:cubicBezTo>
                      <a:pt x="4" y="-1"/>
                      <a:pt x="8" y="0"/>
                      <a:pt x="10" y="3"/>
                    </a:cubicBezTo>
                    <a:cubicBezTo>
                      <a:pt x="30" y="31"/>
                      <a:pt x="49" y="61"/>
                      <a:pt x="65" y="91"/>
                    </a:cubicBezTo>
                    <a:cubicBezTo>
                      <a:pt x="143" y="244"/>
                      <a:pt x="191" y="429"/>
                      <a:pt x="208" y="640"/>
                    </a:cubicBezTo>
                    <a:cubicBezTo>
                      <a:pt x="226" y="854"/>
                      <a:pt x="206" y="1087"/>
                      <a:pt x="149" y="1353"/>
                    </a:cubicBezTo>
                    <a:cubicBezTo>
                      <a:pt x="148" y="1356"/>
                      <a:pt x="146" y="1357"/>
                      <a:pt x="144" y="1357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4" name="Freeform: Shape 91">
                <a:extLst>
                  <a:ext uri="{FF2B5EF4-FFF2-40B4-BE49-F238E27FC236}">
                    <a16:creationId xmlns:a16="http://schemas.microsoft.com/office/drawing/2014/main" id="{8A0D71E8-4D3D-4B45-950A-9A6CA079BC0F}"/>
                  </a:ext>
                </a:extLst>
              </p:cNvPr>
              <p:cNvSpPr/>
              <p:nvPr/>
            </p:nvSpPr>
            <p:spPr>
              <a:xfrm>
                <a:off x="9009673" y="4375921"/>
                <a:ext cx="1321950" cy="7331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63" h="590">
                    <a:moveTo>
                      <a:pt x="5" y="590"/>
                    </a:moveTo>
                    <a:cubicBezTo>
                      <a:pt x="4" y="590"/>
                      <a:pt x="2" y="589"/>
                      <a:pt x="1" y="588"/>
                    </a:cubicBezTo>
                    <a:cubicBezTo>
                      <a:pt x="-1" y="586"/>
                      <a:pt x="-1" y="582"/>
                      <a:pt x="2" y="580"/>
                    </a:cubicBezTo>
                    <a:cubicBezTo>
                      <a:pt x="316" y="318"/>
                      <a:pt x="661" y="129"/>
                      <a:pt x="1055" y="0"/>
                    </a:cubicBezTo>
                    <a:cubicBezTo>
                      <a:pt x="1058" y="-1"/>
                      <a:pt x="1062" y="0"/>
                      <a:pt x="1062" y="4"/>
                    </a:cubicBezTo>
                    <a:cubicBezTo>
                      <a:pt x="1063" y="6"/>
                      <a:pt x="1062" y="10"/>
                      <a:pt x="1059" y="11"/>
                    </a:cubicBezTo>
                    <a:cubicBezTo>
                      <a:pt x="665" y="138"/>
                      <a:pt x="322" y="327"/>
                      <a:pt x="8" y="588"/>
                    </a:cubicBezTo>
                    <a:cubicBezTo>
                      <a:pt x="8" y="589"/>
                      <a:pt x="6" y="590"/>
                      <a:pt x="5" y="59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5" name="Freeform: Shape 92">
                <a:extLst>
                  <a:ext uri="{FF2B5EF4-FFF2-40B4-BE49-F238E27FC236}">
                    <a16:creationId xmlns:a16="http://schemas.microsoft.com/office/drawing/2014/main" id="{85D19E6F-B3CC-5E4A-8797-D33A02C74360}"/>
                  </a:ext>
                </a:extLst>
              </p:cNvPr>
              <p:cNvSpPr/>
              <p:nvPr/>
            </p:nvSpPr>
            <p:spPr>
              <a:xfrm>
                <a:off x="11010028" y="2905840"/>
                <a:ext cx="141904" cy="4456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" h="359">
                    <a:moveTo>
                      <a:pt x="5" y="359"/>
                    </a:moveTo>
                    <a:cubicBezTo>
                      <a:pt x="4" y="359"/>
                      <a:pt x="4" y="358"/>
                      <a:pt x="2" y="358"/>
                    </a:cubicBezTo>
                    <a:cubicBezTo>
                      <a:pt x="0" y="356"/>
                      <a:pt x="-1" y="354"/>
                      <a:pt x="0" y="352"/>
                    </a:cubicBezTo>
                    <a:cubicBezTo>
                      <a:pt x="56" y="243"/>
                      <a:pt x="90" y="126"/>
                      <a:pt x="103" y="6"/>
                    </a:cubicBezTo>
                    <a:cubicBezTo>
                      <a:pt x="103" y="2"/>
                      <a:pt x="107" y="0"/>
                      <a:pt x="109" y="0"/>
                    </a:cubicBezTo>
                    <a:cubicBezTo>
                      <a:pt x="112" y="0"/>
                      <a:pt x="115" y="4"/>
                      <a:pt x="115" y="7"/>
                    </a:cubicBezTo>
                    <a:cubicBezTo>
                      <a:pt x="101" y="128"/>
                      <a:pt x="66" y="246"/>
                      <a:pt x="9" y="356"/>
                    </a:cubicBezTo>
                    <a:cubicBezTo>
                      <a:pt x="9" y="358"/>
                      <a:pt x="7" y="359"/>
                      <a:pt x="5" y="359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6" name="Freeform: Shape 93">
                <a:extLst>
                  <a:ext uri="{FF2B5EF4-FFF2-40B4-BE49-F238E27FC236}">
                    <a16:creationId xmlns:a16="http://schemas.microsoft.com/office/drawing/2014/main" id="{B78A8464-0C93-4242-8638-03D24418D1A7}"/>
                  </a:ext>
                </a:extLst>
              </p:cNvPr>
              <p:cNvSpPr/>
              <p:nvPr/>
            </p:nvSpPr>
            <p:spPr>
              <a:xfrm>
                <a:off x="9278547" y="2909574"/>
                <a:ext cx="247710" cy="3522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0" h="284">
                    <a:moveTo>
                      <a:pt x="5" y="284"/>
                    </a:moveTo>
                    <a:cubicBezTo>
                      <a:pt x="4" y="284"/>
                      <a:pt x="3" y="283"/>
                      <a:pt x="3" y="283"/>
                    </a:cubicBezTo>
                    <a:cubicBezTo>
                      <a:pt x="0" y="282"/>
                      <a:pt x="-1" y="278"/>
                      <a:pt x="0" y="276"/>
                    </a:cubicBezTo>
                    <a:cubicBezTo>
                      <a:pt x="42" y="172"/>
                      <a:pt x="107" y="77"/>
                      <a:pt x="190" y="1"/>
                    </a:cubicBezTo>
                    <a:cubicBezTo>
                      <a:pt x="192" y="0"/>
                      <a:pt x="195" y="0"/>
                      <a:pt x="197" y="1"/>
                    </a:cubicBezTo>
                    <a:cubicBezTo>
                      <a:pt x="200" y="3"/>
                      <a:pt x="200" y="7"/>
                      <a:pt x="197" y="9"/>
                    </a:cubicBezTo>
                    <a:cubicBezTo>
                      <a:pt x="116" y="84"/>
                      <a:pt x="52" y="178"/>
                      <a:pt x="10" y="281"/>
                    </a:cubicBezTo>
                    <a:cubicBezTo>
                      <a:pt x="10" y="282"/>
                      <a:pt x="7" y="284"/>
                      <a:pt x="5" y="284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7" name="Freeform: Shape 94">
                <a:extLst>
                  <a:ext uri="{FF2B5EF4-FFF2-40B4-BE49-F238E27FC236}">
                    <a16:creationId xmlns:a16="http://schemas.microsoft.com/office/drawing/2014/main" id="{E0261DF2-34E5-B040-AAAF-2F397819794D}"/>
                  </a:ext>
                </a:extLst>
              </p:cNvPr>
              <p:cNvSpPr/>
              <p:nvPr/>
            </p:nvSpPr>
            <p:spPr>
              <a:xfrm>
                <a:off x="10312954" y="4341067"/>
                <a:ext cx="642303" cy="15024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7" h="1208">
                    <a:moveTo>
                      <a:pt x="29" y="29"/>
                    </a:moveTo>
                    <a:cubicBezTo>
                      <a:pt x="-27" y="246"/>
                      <a:pt x="1" y="478"/>
                      <a:pt x="88" y="688"/>
                    </a:cubicBezTo>
                    <a:cubicBezTo>
                      <a:pt x="150" y="841"/>
                      <a:pt x="244" y="981"/>
                      <a:pt x="359" y="1093"/>
                    </a:cubicBezTo>
                    <a:cubicBezTo>
                      <a:pt x="391" y="1124"/>
                      <a:pt x="431" y="1174"/>
                      <a:pt x="473" y="1208"/>
                    </a:cubicBezTo>
                    <a:cubicBezTo>
                      <a:pt x="489" y="1189"/>
                      <a:pt x="503" y="1170"/>
                      <a:pt x="517" y="1152"/>
                    </a:cubicBezTo>
                    <a:cubicBezTo>
                      <a:pt x="321" y="937"/>
                      <a:pt x="196" y="660"/>
                      <a:pt x="131" y="374"/>
                    </a:cubicBezTo>
                    <a:cubicBezTo>
                      <a:pt x="113" y="299"/>
                      <a:pt x="99" y="221"/>
                      <a:pt x="98" y="143"/>
                    </a:cubicBezTo>
                    <a:cubicBezTo>
                      <a:pt x="97" y="95"/>
                      <a:pt x="102" y="48"/>
                      <a:pt x="110" y="0"/>
                    </a:cubicBezTo>
                    <a:cubicBezTo>
                      <a:pt x="83" y="11"/>
                      <a:pt x="56" y="20"/>
                      <a:pt x="29" y="29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8" name="Freeform: Shape 95">
                <a:extLst>
                  <a:ext uri="{FF2B5EF4-FFF2-40B4-BE49-F238E27FC236}">
                    <a16:creationId xmlns:a16="http://schemas.microsoft.com/office/drawing/2014/main" id="{169456CB-238C-7744-BD0D-253098805679}"/>
                  </a:ext>
                </a:extLst>
              </p:cNvPr>
              <p:cNvSpPr/>
              <p:nvPr/>
            </p:nvSpPr>
            <p:spPr>
              <a:xfrm>
                <a:off x="10382662" y="3856850"/>
                <a:ext cx="1646836" cy="19318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4" h="1553">
                    <a:moveTo>
                      <a:pt x="1324" y="775"/>
                    </a:moveTo>
                    <a:cubicBezTo>
                      <a:pt x="1034" y="601"/>
                      <a:pt x="1049" y="0"/>
                      <a:pt x="1049" y="0"/>
                    </a:cubicBezTo>
                    <a:cubicBezTo>
                      <a:pt x="1049" y="0"/>
                      <a:pt x="547" y="216"/>
                      <a:pt x="20" y="402"/>
                    </a:cubicBezTo>
                    <a:cubicBezTo>
                      <a:pt x="-20" y="595"/>
                      <a:pt x="-48" y="1075"/>
                      <a:pt x="453" y="1553"/>
                    </a:cubicBezTo>
                    <a:cubicBezTo>
                      <a:pt x="496" y="1498"/>
                      <a:pt x="530" y="1450"/>
                      <a:pt x="556" y="1413"/>
                    </a:cubicBezTo>
                    <a:cubicBezTo>
                      <a:pt x="752" y="1130"/>
                      <a:pt x="1324" y="775"/>
                      <a:pt x="1324" y="775"/>
                    </a:cubicBezTo>
                    <a:close/>
                  </a:path>
                </a:pathLst>
              </a:custGeom>
              <a:solidFill>
                <a:srgbClr val="97DEE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9" name="Freeform: Shape 96">
                <a:extLst>
                  <a:ext uri="{FF2B5EF4-FFF2-40B4-BE49-F238E27FC236}">
                    <a16:creationId xmlns:a16="http://schemas.microsoft.com/office/drawing/2014/main" id="{26B343B7-B984-4E45-84CC-BBDF1CC0371C}"/>
                  </a:ext>
                </a:extLst>
              </p:cNvPr>
              <p:cNvSpPr/>
              <p:nvPr/>
            </p:nvSpPr>
            <p:spPr>
              <a:xfrm>
                <a:off x="10382662" y="3856850"/>
                <a:ext cx="1445182" cy="9086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2" h="731">
                    <a:moveTo>
                      <a:pt x="1162" y="587"/>
                    </a:moveTo>
                    <a:cubicBezTo>
                      <a:pt x="1040" y="344"/>
                      <a:pt x="1049" y="0"/>
                      <a:pt x="1049" y="0"/>
                    </a:cubicBezTo>
                    <a:cubicBezTo>
                      <a:pt x="1049" y="0"/>
                      <a:pt x="547" y="216"/>
                      <a:pt x="20" y="402"/>
                    </a:cubicBezTo>
                    <a:cubicBezTo>
                      <a:pt x="4" y="475"/>
                      <a:pt x="-9" y="589"/>
                      <a:pt x="8" y="727"/>
                    </a:cubicBezTo>
                    <a:cubicBezTo>
                      <a:pt x="76" y="739"/>
                      <a:pt x="144" y="724"/>
                      <a:pt x="212" y="708"/>
                    </a:cubicBezTo>
                    <a:cubicBezTo>
                      <a:pt x="524" y="636"/>
                      <a:pt x="846" y="553"/>
                      <a:pt x="1162" y="587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0" name="Freeform: Shape 168">
                <a:extLst>
                  <a:ext uri="{FF2B5EF4-FFF2-40B4-BE49-F238E27FC236}">
                    <a16:creationId xmlns:a16="http://schemas.microsoft.com/office/drawing/2014/main" id="{8193079E-CBDB-654B-B0C0-7D9873FF1A61}"/>
                  </a:ext>
                </a:extLst>
              </p:cNvPr>
              <p:cNvSpPr/>
              <p:nvPr/>
            </p:nvSpPr>
            <p:spPr>
              <a:xfrm>
                <a:off x="10522076" y="3909130"/>
                <a:ext cx="1254733" cy="1763844"/>
              </a:xfrm>
              <a:custGeom>
                <a:avLst/>
                <a:gdLst>
                  <a:gd name="connsiteX0" fmla="*/ 1214461 w 1254733"/>
                  <a:gd name="connsiteY0" fmla="*/ 409530 h 1763844"/>
                  <a:gd name="connsiteX1" fmla="*/ 1220563 w 1254733"/>
                  <a:gd name="connsiteY1" fmla="*/ 435623 h 1763844"/>
                  <a:gd name="connsiteX2" fmla="*/ 1254733 w 1254733"/>
                  <a:gd name="connsiteY2" fmla="*/ 1079232 h 1763844"/>
                  <a:gd name="connsiteX3" fmla="*/ 1244970 w 1254733"/>
                  <a:gd name="connsiteY3" fmla="*/ 1086687 h 1763844"/>
                  <a:gd name="connsiteX4" fmla="*/ 1193714 w 1254733"/>
                  <a:gd name="connsiteY4" fmla="*/ 717668 h 1763844"/>
                  <a:gd name="connsiteX5" fmla="*/ 1214461 w 1254733"/>
                  <a:gd name="connsiteY5" fmla="*/ 409530 h 1763844"/>
                  <a:gd name="connsiteX6" fmla="*/ 8692 w 1254733"/>
                  <a:gd name="connsiteY6" fmla="*/ 403306 h 1763844"/>
                  <a:gd name="connsiteX7" fmla="*/ 515336 w 1254733"/>
                  <a:gd name="connsiteY7" fmla="*/ 1755139 h 1763844"/>
                  <a:gd name="connsiteX8" fmla="*/ 510369 w 1254733"/>
                  <a:gd name="connsiteY8" fmla="*/ 1763844 h 1763844"/>
                  <a:gd name="connsiteX9" fmla="*/ 0 w 1254733"/>
                  <a:gd name="connsiteY9" fmla="*/ 407037 h 1763844"/>
                  <a:gd name="connsiteX10" fmla="*/ 124458 w 1254733"/>
                  <a:gd name="connsiteY10" fmla="*/ 362229 h 1763844"/>
                  <a:gd name="connsiteX11" fmla="*/ 687112 w 1254733"/>
                  <a:gd name="connsiteY11" fmla="*/ 1543526 h 1763844"/>
                  <a:gd name="connsiteX12" fmla="*/ 680902 w 1254733"/>
                  <a:gd name="connsiteY12" fmla="*/ 1549743 h 1763844"/>
                  <a:gd name="connsiteX13" fmla="*/ 117006 w 1254733"/>
                  <a:gd name="connsiteY13" fmla="*/ 364716 h 1763844"/>
                  <a:gd name="connsiteX14" fmla="*/ 124458 w 1254733"/>
                  <a:gd name="connsiteY14" fmla="*/ 362229 h 1763844"/>
                  <a:gd name="connsiteX15" fmla="*/ 410714 w 1254733"/>
                  <a:gd name="connsiteY15" fmla="*/ 253934 h 1763844"/>
                  <a:gd name="connsiteX16" fmla="*/ 464046 w 1254733"/>
                  <a:gd name="connsiteY16" fmla="*/ 863263 h 1763844"/>
                  <a:gd name="connsiteX17" fmla="*/ 738148 w 1254733"/>
                  <a:gd name="connsiteY17" fmla="*/ 1493732 h 1763844"/>
                  <a:gd name="connsiteX18" fmla="*/ 731947 w 1254733"/>
                  <a:gd name="connsiteY18" fmla="*/ 1499949 h 1763844"/>
                  <a:gd name="connsiteX19" fmla="*/ 455364 w 1254733"/>
                  <a:gd name="connsiteY19" fmla="*/ 865750 h 1763844"/>
                  <a:gd name="connsiteX20" fmla="*/ 402032 w 1254733"/>
                  <a:gd name="connsiteY20" fmla="*/ 256421 h 1763844"/>
                  <a:gd name="connsiteX21" fmla="*/ 410714 w 1254733"/>
                  <a:gd name="connsiteY21" fmla="*/ 253934 h 1763844"/>
                  <a:gd name="connsiteX22" fmla="*/ 658399 w 1254733"/>
                  <a:gd name="connsiteY22" fmla="*/ 156841 h 1763844"/>
                  <a:gd name="connsiteX23" fmla="*/ 937315 w 1254733"/>
                  <a:gd name="connsiteY23" fmla="*/ 1316977 h 1763844"/>
                  <a:gd name="connsiteX24" fmla="*/ 931117 w 1254733"/>
                  <a:gd name="connsiteY24" fmla="*/ 1323194 h 1763844"/>
                  <a:gd name="connsiteX25" fmla="*/ 648482 w 1254733"/>
                  <a:gd name="connsiteY25" fmla="*/ 160571 h 1763844"/>
                  <a:gd name="connsiteX26" fmla="*/ 658399 w 1254733"/>
                  <a:gd name="connsiteY26" fmla="*/ 156841 h 1763844"/>
                  <a:gd name="connsiteX27" fmla="*/ 1041284 w 1254733"/>
                  <a:gd name="connsiteY27" fmla="*/ 0 h 1763844"/>
                  <a:gd name="connsiteX28" fmla="*/ 980651 w 1254733"/>
                  <a:gd name="connsiteY28" fmla="*/ 726168 h 1763844"/>
                  <a:gd name="connsiteX29" fmla="*/ 1151413 w 1254733"/>
                  <a:gd name="connsiteY29" fmla="*/ 1152666 h 1763844"/>
                  <a:gd name="connsiteX30" fmla="*/ 1143989 w 1254733"/>
                  <a:gd name="connsiteY30" fmla="*/ 1157640 h 1763844"/>
                  <a:gd name="connsiteX31" fmla="*/ 971989 w 1254733"/>
                  <a:gd name="connsiteY31" fmla="*/ 728654 h 1763844"/>
                  <a:gd name="connsiteX32" fmla="*/ 1028910 w 1254733"/>
                  <a:gd name="connsiteY32" fmla="*/ 4974 h 1763844"/>
                  <a:gd name="connsiteX33" fmla="*/ 1041284 w 1254733"/>
                  <a:gd name="connsiteY33" fmla="*/ 0 h 176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54733" h="1763844">
                    <a:moveTo>
                      <a:pt x="1214461" y="409530"/>
                    </a:moveTo>
                    <a:cubicBezTo>
                      <a:pt x="1215681" y="418228"/>
                      <a:pt x="1218122" y="426925"/>
                      <a:pt x="1220563" y="435623"/>
                    </a:cubicBezTo>
                    <a:cubicBezTo>
                      <a:pt x="1188833" y="649331"/>
                      <a:pt x="1201037" y="870494"/>
                      <a:pt x="1254733" y="1079232"/>
                    </a:cubicBezTo>
                    <a:cubicBezTo>
                      <a:pt x="1251072" y="1081717"/>
                      <a:pt x="1248631" y="1084202"/>
                      <a:pt x="1244970" y="1086687"/>
                    </a:cubicBezTo>
                    <a:cubicBezTo>
                      <a:pt x="1214461" y="967408"/>
                      <a:pt x="1197375" y="843159"/>
                      <a:pt x="1193714" y="717668"/>
                    </a:cubicBezTo>
                    <a:cubicBezTo>
                      <a:pt x="1190053" y="613299"/>
                      <a:pt x="1197375" y="510172"/>
                      <a:pt x="1214461" y="409530"/>
                    </a:cubicBezTo>
                    <a:close/>
                    <a:moveTo>
                      <a:pt x="8692" y="403306"/>
                    </a:moveTo>
                    <a:cubicBezTo>
                      <a:pt x="27319" y="893299"/>
                      <a:pt x="209860" y="1373342"/>
                      <a:pt x="515336" y="1755139"/>
                    </a:cubicBezTo>
                    <a:cubicBezTo>
                      <a:pt x="515336" y="1757626"/>
                      <a:pt x="512852" y="1760113"/>
                      <a:pt x="510369" y="1763844"/>
                    </a:cubicBezTo>
                    <a:cubicBezTo>
                      <a:pt x="202409" y="1379561"/>
                      <a:pt x="19868" y="898273"/>
                      <a:pt x="0" y="407037"/>
                    </a:cubicBezTo>
                    <a:close/>
                    <a:moveTo>
                      <a:pt x="124458" y="362229"/>
                    </a:moveTo>
                    <a:cubicBezTo>
                      <a:pt x="179109" y="799931"/>
                      <a:pt x="381565" y="1222711"/>
                      <a:pt x="687112" y="1543526"/>
                    </a:cubicBezTo>
                    <a:cubicBezTo>
                      <a:pt x="684628" y="1546013"/>
                      <a:pt x="682144" y="1547256"/>
                      <a:pt x="680902" y="1549743"/>
                    </a:cubicBezTo>
                    <a:cubicBezTo>
                      <a:pt x="375355" y="1227684"/>
                      <a:pt x="172899" y="804905"/>
                      <a:pt x="117006" y="364716"/>
                    </a:cubicBezTo>
                    <a:cubicBezTo>
                      <a:pt x="119490" y="363473"/>
                      <a:pt x="123216" y="362229"/>
                      <a:pt x="124458" y="362229"/>
                    </a:cubicBezTo>
                    <a:close/>
                    <a:moveTo>
                      <a:pt x="410714" y="253934"/>
                    </a:moveTo>
                    <a:cubicBezTo>
                      <a:pt x="392109" y="447925"/>
                      <a:pt x="408233" y="656837"/>
                      <a:pt x="464046" y="863263"/>
                    </a:cubicBezTo>
                    <a:cubicBezTo>
                      <a:pt x="518618" y="1067201"/>
                      <a:pt x="609159" y="1274871"/>
                      <a:pt x="738148" y="1493732"/>
                    </a:cubicBezTo>
                    <a:cubicBezTo>
                      <a:pt x="736908" y="1494975"/>
                      <a:pt x="734427" y="1497462"/>
                      <a:pt x="731947" y="1499949"/>
                    </a:cubicBezTo>
                    <a:cubicBezTo>
                      <a:pt x="601717" y="1279845"/>
                      <a:pt x="509936" y="1072176"/>
                      <a:pt x="455364" y="865750"/>
                    </a:cubicBezTo>
                    <a:cubicBezTo>
                      <a:pt x="402032" y="659324"/>
                      <a:pt x="383427" y="452899"/>
                      <a:pt x="402032" y="256421"/>
                    </a:cubicBezTo>
                    <a:cubicBezTo>
                      <a:pt x="405753" y="255178"/>
                      <a:pt x="408233" y="253934"/>
                      <a:pt x="410714" y="253934"/>
                    </a:cubicBezTo>
                    <a:close/>
                    <a:moveTo>
                      <a:pt x="658399" y="156841"/>
                    </a:moveTo>
                    <a:cubicBezTo>
                      <a:pt x="610053" y="559718"/>
                      <a:pt x="712942" y="980003"/>
                      <a:pt x="937315" y="1316977"/>
                    </a:cubicBezTo>
                    <a:cubicBezTo>
                      <a:pt x="936075" y="1319464"/>
                      <a:pt x="933596" y="1321951"/>
                      <a:pt x="931117" y="1323194"/>
                    </a:cubicBezTo>
                    <a:cubicBezTo>
                      <a:pt x="705505" y="984977"/>
                      <a:pt x="601376" y="565935"/>
                      <a:pt x="648482" y="160571"/>
                    </a:cubicBezTo>
                    <a:cubicBezTo>
                      <a:pt x="652201" y="159328"/>
                      <a:pt x="654680" y="158084"/>
                      <a:pt x="658399" y="156841"/>
                    </a:cubicBezTo>
                    <a:close/>
                    <a:moveTo>
                      <a:pt x="1041284" y="0"/>
                    </a:moveTo>
                    <a:cubicBezTo>
                      <a:pt x="948478" y="217601"/>
                      <a:pt x="926205" y="476237"/>
                      <a:pt x="980651" y="726168"/>
                    </a:cubicBezTo>
                    <a:cubicBezTo>
                      <a:pt x="1012823" y="872893"/>
                      <a:pt x="1070981" y="1015888"/>
                      <a:pt x="1151413" y="1152666"/>
                    </a:cubicBezTo>
                    <a:cubicBezTo>
                      <a:pt x="1148938" y="1155153"/>
                      <a:pt x="1146463" y="1155153"/>
                      <a:pt x="1143989" y="1157640"/>
                    </a:cubicBezTo>
                    <a:cubicBezTo>
                      <a:pt x="1063557" y="1020862"/>
                      <a:pt x="1004161" y="875380"/>
                      <a:pt x="971989" y="728654"/>
                    </a:cubicBezTo>
                    <a:cubicBezTo>
                      <a:pt x="917543" y="479967"/>
                      <a:pt x="938579" y="223819"/>
                      <a:pt x="1028910" y="4974"/>
                    </a:cubicBezTo>
                    <a:cubicBezTo>
                      <a:pt x="1033859" y="2487"/>
                      <a:pt x="1037571" y="2487"/>
                      <a:pt x="1041284" y="0"/>
                    </a:cubicBezTo>
                    <a:close/>
                  </a:path>
                </a:pathLst>
              </a:custGeom>
              <a:solidFill>
                <a:srgbClr val="658C8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1" name="Freeform: Shape 103">
                <a:extLst>
                  <a:ext uri="{FF2B5EF4-FFF2-40B4-BE49-F238E27FC236}">
                    <a16:creationId xmlns:a16="http://schemas.microsoft.com/office/drawing/2014/main" id="{E5D2BF46-97BE-2441-A56C-830B39131C15}"/>
                  </a:ext>
                </a:extLst>
              </p:cNvPr>
              <p:cNvSpPr/>
              <p:nvPr/>
            </p:nvSpPr>
            <p:spPr>
              <a:xfrm>
                <a:off x="11488017" y="3421176"/>
                <a:ext cx="2370049" cy="18696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5" h="1503">
                    <a:moveTo>
                      <a:pt x="27" y="405"/>
                    </a:moveTo>
                    <a:cubicBezTo>
                      <a:pt x="27" y="405"/>
                      <a:pt x="-121" y="867"/>
                      <a:pt x="277" y="1232"/>
                    </a:cubicBezTo>
                    <a:lnTo>
                      <a:pt x="505" y="1092"/>
                    </a:lnTo>
                    <a:cubicBezTo>
                      <a:pt x="505" y="1092"/>
                      <a:pt x="696" y="1623"/>
                      <a:pt x="1303" y="1479"/>
                    </a:cubicBezTo>
                    <a:cubicBezTo>
                      <a:pt x="1910" y="1335"/>
                      <a:pt x="1978" y="719"/>
                      <a:pt x="1853" y="484"/>
                    </a:cubicBezTo>
                    <a:cubicBezTo>
                      <a:pt x="1729" y="249"/>
                      <a:pt x="1528" y="-183"/>
                      <a:pt x="843" y="85"/>
                    </a:cubicBezTo>
                    <a:cubicBezTo>
                      <a:pt x="638" y="160"/>
                      <a:pt x="432" y="240"/>
                      <a:pt x="223" y="325"/>
                    </a:cubicBezTo>
                    <a:cubicBezTo>
                      <a:pt x="156" y="352"/>
                      <a:pt x="92" y="379"/>
                      <a:pt x="27" y="405"/>
                    </a:cubicBezTo>
                    <a:close/>
                  </a:path>
                </a:pathLst>
              </a:custGeom>
              <a:solidFill>
                <a:srgbClr val="70184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2" name="Freeform: Shape 104">
                <a:extLst>
                  <a:ext uri="{FF2B5EF4-FFF2-40B4-BE49-F238E27FC236}">
                    <a16:creationId xmlns:a16="http://schemas.microsoft.com/office/drawing/2014/main" id="{44225C19-790A-0941-A11E-1B517762ADC6}"/>
                  </a:ext>
                </a:extLst>
              </p:cNvPr>
              <p:cNvSpPr/>
              <p:nvPr/>
            </p:nvSpPr>
            <p:spPr>
              <a:xfrm>
                <a:off x="11491752" y="3421176"/>
                <a:ext cx="2366312" cy="1666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02" h="1340">
                    <a:moveTo>
                      <a:pt x="1850" y="484"/>
                    </a:moveTo>
                    <a:cubicBezTo>
                      <a:pt x="1726" y="249"/>
                      <a:pt x="1525" y="-183"/>
                      <a:pt x="840" y="85"/>
                    </a:cubicBezTo>
                    <a:cubicBezTo>
                      <a:pt x="635" y="160"/>
                      <a:pt x="429" y="240"/>
                      <a:pt x="220" y="325"/>
                    </a:cubicBezTo>
                    <a:cubicBezTo>
                      <a:pt x="153" y="352"/>
                      <a:pt x="89" y="379"/>
                      <a:pt x="24" y="405"/>
                    </a:cubicBezTo>
                    <a:cubicBezTo>
                      <a:pt x="24" y="405"/>
                      <a:pt x="-49" y="652"/>
                      <a:pt x="61" y="927"/>
                    </a:cubicBezTo>
                    <a:cubicBezTo>
                      <a:pt x="79" y="922"/>
                      <a:pt x="98" y="918"/>
                      <a:pt x="116" y="915"/>
                    </a:cubicBezTo>
                    <a:cubicBezTo>
                      <a:pt x="282" y="887"/>
                      <a:pt x="431" y="830"/>
                      <a:pt x="590" y="775"/>
                    </a:cubicBezTo>
                    <a:cubicBezTo>
                      <a:pt x="766" y="715"/>
                      <a:pt x="965" y="676"/>
                      <a:pt x="1133" y="754"/>
                    </a:cubicBezTo>
                    <a:cubicBezTo>
                      <a:pt x="1330" y="845"/>
                      <a:pt x="1423" y="1065"/>
                      <a:pt x="1537" y="1247"/>
                    </a:cubicBezTo>
                    <a:cubicBezTo>
                      <a:pt x="1558" y="1280"/>
                      <a:pt x="1580" y="1313"/>
                      <a:pt x="1606" y="1340"/>
                    </a:cubicBezTo>
                    <a:cubicBezTo>
                      <a:pt x="1927" y="1100"/>
                      <a:pt x="1949" y="671"/>
                      <a:pt x="1850" y="484"/>
                    </a:cubicBezTo>
                    <a:close/>
                  </a:path>
                </a:pathLst>
              </a:custGeom>
              <a:solidFill>
                <a:srgbClr val="96323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3" name="Freeform: Shape 105">
                <a:extLst>
                  <a:ext uri="{FF2B5EF4-FFF2-40B4-BE49-F238E27FC236}">
                    <a16:creationId xmlns:a16="http://schemas.microsoft.com/office/drawing/2014/main" id="{C27B519B-86BB-2F48-9716-18D12671516B}"/>
                  </a:ext>
                </a:extLst>
              </p:cNvPr>
              <p:cNvSpPr/>
              <p:nvPr/>
            </p:nvSpPr>
            <p:spPr>
              <a:xfrm>
                <a:off x="11780543" y="4588777"/>
                <a:ext cx="332355" cy="3647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8" h="294">
                    <a:moveTo>
                      <a:pt x="268" y="155"/>
                    </a:moveTo>
                    <a:cubicBezTo>
                      <a:pt x="262" y="142"/>
                      <a:pt x="258" y="129"/>
                      <a:pt x="254" y="115"/>
                    </a:cubicBezTo>
                    <a:cubicBezTo>
                      <a:pt x="246" y="77"/>
                      <a:pt x="245" y="38"/>
                      <a:pt x="251" y="0"/>
                    </a:cubicBezTo>
                    <a:cubicBezTo>
                      <a:pt x="180" y="60"/>
                      <a:pt x="110" y="121"/>
                      <a:pt x="46" y="189"/>
                    </a:cubicBezTo>
                    <a:cubicBezTo>
                      <a:pt x="28" y="208"/>
                      <a:pt x="11" y="229"/>
                      <a:pt x="0" y="253"/>
                    </a:cubicBezTo>
                    <a:cubicBezTo>
                      <a:pt x="14" y="267"/>
                      <a:pt x="27" y="280"/>
                      <a:pt x="42" y="294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4" name="Freeform: Shape 106">
                <a:extLst>
                  <a:ext uri="{FF2B5EF4-FFF2-40B4-BE49-F238E27FC236}">
                    <a16:creationId xmlns:a16="http://schemas.microsoft.com/office/drawing/2014/main" id="{8797BA5B-C5D6-7B4E-AE55-04E8F081E5F2}"/>
                  </a:ext>
                </a:extLst>
              </p:cNvPr>
              <p:cNvSpPr/>
              <p:nvPr/>
            </p:nvSpPr>
            <p:spPr>
              <a:xfrm>
                <a:off x="14358469" y="11015545"/>
                <a:ext cx="2970027" cy="15148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87" h="1218">
                    <a:moveTo>
                      <a:pt x="0" y="375"/>
                    </a:moveTo>
                    <a:cubicBezTo>
                      <a:pt x="0" y="375"/>
                      <a:pt x="587" y="278"/>
                      <a:pt x="1086" y="0"/>
                    </a:cubicBezTo>
                    <a:cubicBezTo>
                      <a:pt x="1086" y="0"/>
                      <a:pt x="1459" y="372"/>
                      <a:pt x="2038" y="298"/>
                    </a:cubicBezTo>
                    <a:cubicBezTo>
                      <a:pt x="2129" y="286"/>
                      <a:pt x="2229" y="244"/>
                      <a:pt x="2322" y="268"/>
                    </a:cubicBezTo>
                    <a:cubicBezTo>
                      <a:pt x="2366" y="279"/>
                      <a:pt x="2395" y="309"/>
                      <a:pt x="2385" y="355"/>
                    </a:cubicBezTo>
                    <a:cubicBezTo>
                      <a:pt x="2363" y="459"/>
                      <a:pt x="2238" y="535"/>
                      <a:pt x="2151" y="578"/>
                    </a:cubicBezTo>
                    <a:cubicBezTo>
                      <a:pt x="1999" y="654"/>
                      <a:pt x="1841" y="720"/>
                      <a:pt x="1686" y="788"/>
                    </a:cubicBezTo>
                    <a:cubicBezTo>
                      <a:pt x="1309" y="952"/>
                      <a:pt x="917" y="1110"/>
                      <a:pt x="516" y="1198"/>
                    </a:cubicBezTo>
                    <a:cubicBezTo>
                      <a:pt x="435" y="1216"/>
                      <a:pt x="329" y="1237"/>
                      <a:pt x="255" y="1185"/>
                    </a:cubicBezTo>
                    <a:cubicBezTo>
                      <a:pt x="230" y="1167"/>
                      <a:pt x="210" y="1140"/>
                      <a:pt x="194" y="1113"/>
                    </a:cubicBezTo>
                    <a:cubicBezTo>
                      <a:pt x="137" y="1013"/>
                      <a:pt x="110" y="893"/>
                      <a:pt x="79" y="784"/>
                    </a:cubicBezTo>
                    <a:cubicBezTo>
                      <a:pt x="45" y="661"/>
                      <a:pt x="0" y="375"/>
                      <a:pt x="0" y="375"/>
                    </a:cubicBezTo>
                    <a:close/>
                  </a:path>
                </a:pathLst>
              </a:custGeom>
              <a:solidFill>
                <a:srgbClr val="4F4A9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5" name="Freeform: Shape 107">
                <a:extLst>
                  <a:ext uri="{FF2B5EF4-FFF2-40B4-BE49-F238E27FC236}">
                    <a16:creationId xmlns:a16="http://schemas.microsoft.com/office/drawing/2014/main" id="{781EB72D-4ED1-154E-9C58-48A3B9C78D30}"/>
                  </a:ext>
                </a:extLst>
              </p:cNvPr>
              <p:cNvSpPr/>
              <p:nvPr/>
            </p:nvSpPr>
            <p:spPr>
              <a:xfrm>
                <a:off x="14604931" y="11361592"/>
                <a:ext cx="2721076" cy="11700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87" h="941">
                    <a:moveTo>
                      <a:pt x="2057" y="72"/>
                    </a:moveTo>
                    <a:cubicBezTo>
                      <a:pt x="1848" y="270"/>
                      <a:pt x="1575" y="386"/>
                      <a:pt x="1309" y="499"/>
                    </a:cubicBezTo>
                    <a:cubicBezTo>
                      <a:pt x="963" y="645"/>
                      <a:pt x="611" y="793"/>
                      <a:pt x="238" y="845"/>
                    </a:cubicBezTo>
                    <a:cubicBezTo>
                      <a:pt x="181" y="852"/>
                      <a:pt x="124" y="859"/>
                      <a:pt x="67" y="855"/>
                    </a:cubicBezTo>
                    <a:cubicBezTo>
                      <a:pt x="46" y="854"/>
                      <a:pt x="22" y="847"/>
                      <a:pt x="0" y="844"/>
                    </a:cubicBezTo>
                    <a:cubicBezTo>
                      <a:pt x="15" y="868"/>
                      <a:pt x="33" y="891"/>
                      <a:pt x="56" y="908"/>
                    </a:cubicBezTo>
                    <a:cubicBezTo>
                      <a:pt x="129" y="960"/>
                      <a:pt x="235" y="939"/>
                      <a:pt x="315" y="921"/>
                    </a:cubicBezTo>
                    <a:cubicBezTo>
                      <a:pt x="717" y="834"/>
                      <a:pt x="1110" y="674"/>
                      <a:pt x="1486" y="511"/>
                    </a:cubicBezTo>
                    <a:cubicBezTo>
                      <a:pt x="1641" y="443"/>
                      <a:pt x="1799" y="376"/>
                      <a:pt x="1951" y="301"/>
                    </a:cubicBezTo>
                    <a:cubicBezTo>
                      <a:pt x="2038" y="258"/>
                      <a:pt x="2164" y="181"/>
                      <a:pt x="2185" y="78"/>
                    </a:cubicBezTo>
                    <a:cubicBezTo>
                      <a:pt x="2193" y="41"/>
                      <a:pt x="2177" y="16"/>
                      <a:pt x="2147" y="0"/>
                    </a:cubicBezTo>
                    <a:cubicBezTo>
                      <a:pt x="2147" y="1"/>
                      <a:pt x="2146" y="1"/>
                      <a:pt x="2145" y="1"/>
                    </a:cubicBezTo>
                    <a:cubicBezTo>
                      <a:pt x="2113" y="19"/>
                      <a:pt x="2085" y="46"/>
                      <a:pt x="2057" y="72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6" name="Freeform: Shape 108">
                <a:extLst>
                  <a:ext uri="{FF2B5EF4-FFF2-40B4-BE49-F238E27FC236}">
                    <a16:creationId xmlns:a16="http://schemas.microsoft.com/office/drawing/2014/main" id="{15AFA189-80E5-4046-87A3-5D4FFC36D01D}"/>
                  </a:ext>
                </a:extLst>
              </p:cNvPr>
              <p:cNvSpPr/>
              <p:nvPr/>
            </p:nvSpPr>
            <p:spPr>
              <a:xfrm>
                <a:off x="14904925" y="11015545"/>
                <a:ext cx="2312790" cy="7916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9" h="637">
                    <a:moveTo>
                      <a:pt x="1859" y="264"/>
                    </a:moveTo>
                    <a:cubicBezTo>
                      <a:pt x="1773" y="251"/>
                      <a:pt x="1682" y="287"/>
                      <a:pt x="1599" y="298"/>
                    </a:cubicBezTo>
                    <a:cubicBezTo>
                      <a:pt x="1020" y="372"/>
                      <a:pt x="647" y="0"/>
                      <a:pt x="647" y="0"/>
                    </a:cubicBezTo>
                    <a:cubicBezTo>
                      <a:pt x="429" y="121"/>
                      <a:pt x="195" y="208"/>
                      <a:pt x="0" y="268"/>
                    </a:cubicBezTo>
                    <a:cubicBezTo>
                      <a:pt x="15" y="314"/>
                      <a:pt x="135" y="409"/>
                      <a:pt x="155" y="424"/>
                    </a:cubicBezTo>
                    <a:cubicBezTo>
                      <a:pt x="233" y="482"/>
                      <a:pt x="322" y="528"/>
                      <a:pt x="413" y="563"/>
                    </a:cubicBezTo>
                    <a:cubicBezTo>
                      <a:pt x="759" y="695"/>
                      <a:pt x="1139" y="634"/>
                      <a:pt x="1476" y="505"/>
                    </a:cubicBezTo>
                    <a:cubicBezTo>
                      <a:pt x="1666" y="433"/>
                      <a:pt x="1788" y="350"/>
                      <a:pt x="1859" y="264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7" name="Freeform: Shape 109">
                <a:extLst>
                  <a:ext uri="{FF2B5EF4-FFF2-40B4-BE49-F238E27FC236}">
                    <a16:creationId xmlns:a16="http://schemas.microsoft.com/office/drawing/2014/main" id="{749F6E78-37DA-DF46-83E0-0A4B7DF57474}"/>
                  </a:ext>
                </a:extLst>
              </p:cNvPr>
              <p:cNvSpPr/>
              <p:nvPr/>
            </p:nvSpPr>
            <p:spPr>
              <a:xfrm>
                <a:off x="8371107" y="11273213"/>
                <a:ext cx="2836839" cy="16343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80" h="1314">
                    <a:moveTo>
                      <a:pt x="226" y="0"/>
                    </a:moveTo>
                    <a:cubicBezTo>
                      <a:pt x="226" y="0"/>
                      <a:pt x="776" y="228"/>
                      <a:pt x="1345" y="256"/>
                    </a:cubicBezTo>
                    <a:cubicBezTo>
                      <a:pt x="1345" y="256"/>
                      <a:pt x="1464" y="769"/>
                      <a:pt x="1995" y="1012"/>
                    </a:cubicBezTo>
                    <a:cubicBezTo>
                      <a:pt x="2080" y="1051"/>
                      <a:pt x="2185" y="1068"/>
                      <a:pt x="2252" y="1138"/>
                    </a:cubicBezTo>
                    <a:cubicBezTo>
                      <a:pt x="2283" y="1171"/>
                      <a:pt x="2292" y="1211"/>
                      <a:pt x="2259" y="1245"/>
                    </a:cubicBezTo>
                    <a:cubicBezTo>
                      <a:pt x="2186" y="1321"/>
                      <a:pt x="2039" y="1319"/>
                      <a:pt x="1942" y="1310"/>
                    </a:cubicBezTo>
                    <a:cubicBezTo>
                      <a:pt x="1773" y="1293"/>
                      <a:pt x="1605" y="1267"/>
                      <a:pt x="1437" y="1242"/>
                    </a:cubicBezTo>
                    <a:cubicBezTo>
                      <a:pt x="1031" y="1181"/>
                      <a:pt x="614" y="1109"/>
                      <a:pt x="226" y="970"/>
                    </a:cubicBezTo>
                    <a:cubicBezTo>
                      <a:pt x="149" y="943"/>
                      <a:pt x="48" y="905"/>
                      <a:pt x="14" y="822"/>
                    </a:cubicBezTo>
                    <a:cubicBezTo>
                      <a:pt x="1" y="792"/>
                      <a:pt x="-1" y="759"/>
                      <a:pt x="0" y="728"/>
                    </a:cubicBezTo>
                    <a:cubicBezTo>
                      <a:pt x="3" y="613"/>
                      <a:pt x="44" y="497"/>
                      <a:pt x="76" y="387"/>
                    </a:cubicBezTo>
                    <a:cubicBezTo>
                      <a:pt x="112" y="265"/>
                      <a:pt x="226" y="0"/>
                      <a:pt x="226" y="0"/>
                    </a:cubicBezTo>
                    <a:close/>
                  </a:path>
                </a:pathLst>
              </a:custGeom>
              <a:solidFill>
                <a:srgbClr val="4F4A9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8" name="Freeform: Shape 110">
                <a:extLst>
                  <a:ext uri="{FF2B5EF4-FFF2-40B4-BE49-F238E27FC236}">
                    <a16:creationId xmlns:a16="http://schemas.microsoft.com/office/drawing/2014/main" id="{10768A82-D3B8-B940-A23F-6305B105213A}"/>
                  </a:ext>
                </a:extLst>
              </p:cNvPr>
              <p:cNvSpPr/>
              <p:nvPr/>
            </p:nvSpPr>
            <p:spPr>
              <a:xfrm>
                <a:off x="9347010" y="11487314"/>
                <a:ext cx="1762600" cy="12161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7" h="978">
                    <a:moveTo>
                      <a:pt x="1212" y="840"/>
                    </a:moveTo>
                    <a:cubicBezTo>
                      <a:pt x="681" y="597"/>
                      <a:pt x="562" y="84"/>
                      <a:pt x="562" y="84"/>
                    </a:cubicBezTo>
                    <a:cubicBezTo>
                      <a:pt x="368" y="74"/>
                      <a:pt x="174" y="41"/>
                      <a:pt x="3" y="0"/>
                    </a:cubicBezTo>
                    <a:lnTo>
                      <a:pt x="1" y="7"/>
                    </a:lnTo>
                    <a:cubicBezTo>
                      <a:pt x="1" y="7"/>
                      <a:pt x="-71" y="753"/>
                      <a:pt x="963" y="955"/>
                    </a:cubicBezTo>
                    <a:cubicBezTo>
                      <a:pt x="1177" y="996"/>
                      <a:pt x="1322" y="980"/>
                      <a:pt x="1417" y="928"/>
                    </a:cubicBezTo>
                    <a:cubicBezTo>
                      <a:pt x="1332" y="876"/>
                      <a:pt x="1212" y="840"/>
                      <a:pt x="1212" y="840"/>
                    </a:cubicBezTo>
                    <a:close/>
                  </a:path>
                </a:pathLst>
              </a:custGeom>
              <a:solidFill>
                <a:srgbClr val="50789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9" name="Freeform: Shape 111">
                <a:extLst>
                  <a:ext uri="{FF2B5EF4-FFF2-40B4-BE49-F238E27FC236}">
                    <a16:creationId xmlns:a16="http://schemas.microsoft.com/office/drawing/2014/main" id="{1A861BCB-5EA5-C340-A1EA-BC9D7389BAAB}"/>
                  </a:ext>
                </a:extLst>
              </p:cNvPr>
              <p:cNvSpPr/>
              <p:nvPr/>
            </p:nvSpPr>
            <p:spPr>
              <a:xfrm>
                <a:off x="8372352" y="12191856"/>
                <a:ext cx="2836839" cy="7157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80" h="576">
                    <a:moveTo>
                      <a:pt x="2155" y="435"/>
                    </a:moveTo>
                    <a:cubicBezTo>
                      <a:pt x="1871" y="491"/>
                      <a:pt x="1579" y="446"/>
                      <a:pt x="1293" y="400"/>
                    </a:cubicBezTo>
                    <a:cubicBezTo>
                      <a:pt x="922" y="341"/>
                      <a:pt x="545" y="280"/>
                      <a:pt x="202" y="127"/>
                    </a:cubicBezTo>
                    <a:cubicBezTo>
                      <a:pt x="149" y="104"/>
                      <a:pt x="98" y="78"/>
                      <a:pt x="51" y="45"/>
                    </a:cubicBezTo>
                    <a:cubicBezTo>
                      <a:pt x="33" y="32"/>
                      <a:pt x="17" y="14"/>
                      <a:pt x="0" y="0"/>
                    </a:cubicBezTo>
                    <a:cubicBezTo>
                      <a:pt x="0" y="28"/>
                      <a:pt x="3" y="57"/>
                      <a:pt x="14" y="84"/>
                    </a:cubicBezTo>
                    <a:cubicBezTo>
                      <a:pt x="48" y="167"/>
                      <a:pt x="149" y="205"/>
                      <a:pt x="226" y="232"/>
                    </a:cubicBezTo>
                    <a:cubicBezTo>
                      <a:pt x="614" y="371"/>
                      <a:pt x="1031" y="443"/>
                      <a:pt x="1437" y="504"/>
                    </a:cubicBezTo>
                    <a:cubicBezTo>
                      <a:pt x="1605" y="529"/>
                      <a:pt x="1773" y="555"/>
                      <a:pt x="1942" y="572"/>
                    </a:cubicBezTo>
                    <a:cubicBezTo>
                      <a:pt x="2039" y="581"/>
                      <a:pt x="2185" y="583"/>
                      <a:pt x="2259" y="507"/>
                    </a:cubicBezTo>
                    <a:cubicBezTo>
                      <a:pt x="2285" y="480"/>
                      <a:pt x="2285" y="449"/>
                      <a:pt x="2268" y="421"/>
                    </a:cubicBezTo>
                    <a:cubicBezTo>
                      <a:pt x="2268" y="421"/>
                      <a:pt x="2267" y="421"/>
                      <a:pt x="2266" y="420"/>
                    </a:cubicBezTo>
                    <a:cubicBezTo>
                      <a:pt x="2228" y="419"/>
                      <a:pt x="2192" y="427"/>
                      <a:pt x="2155" y="435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0" name="Freeform: Shape 112">
                <a:extLst>
                  <a:ext uri="{FF2B5EF4-FFF2-40B4-BE49-F238E27FC236}">
                    <a16:creationId xmlns:a16="http://schemas.microsoft.com/office/drawing/2014/main" id="{B361F6A6-3DE3-A240-A53E-322E78F0E3DB}"/>
                  </a:ext>
                </a:extLst>
              </p:cNvPr>
              <p:cNvSpPr/>
              <p:nvPr/>
            </p:nvSpPr>
            <p:spPr>
              <a:xfrm>
                <a:off x="11324955" y="1733266"/>
                <a:ext cx="1491239" cy="11837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99" h="952">
                    <a:moveTo>
                      <a:pt x="808" y="947"/>
                    </a:moveTo>
                    <a:cubicBezTo>
                      <a:pt x="950" y="920"/>
                      <a:pt x="1057" y="791"/>
                      <a:pt x="1115" y="653"/>
                    </a:cubicBezTo>
                    <a:cubicBezTo>
                      <a:pt x="1202" y="450"/>
                      <a:pt x="1210" y="221"/>
                      <a:pt x="1189" y="0"/>
                    </a:cubicBezTo>
                    <a:lnTo>
                      <a:pt x="202" y="86"/>
                    </a:lnTo>
                    <a:cubicBezTo>
                      <a:pt x="202" y="86"/>
                      <a:pt x="140" y="82"/>
                      <a:pt x="5" y="96"/>
                    </a:cubicBezTo>
                    <a:cubicBezTo>
                      <a:pt x="-15" y="174"/>
                      <a:pt x="22" y="271"/>
                      <a:pt x="90" y="314"/>
                    </a:cubicBezTo>
                    <a:cubicBezTo>
                      <a:pt x="117" y="330"/>
                      <a:pt x="167" y="358"/>
                      <a:pt x="192" y="375"/>
                    </a:cubicBezTo>
                    <a:cubicBezTo>
                      <a:pt x="259" y="419"/>
                      <a:pt x="263" y="478"/>
                      <a:pt x="293" y="549"/>
                    </a:cubicBezTo>
                    <a:cubicBezTo>
                      <a:pt x="328" y="629"/>
                      <a:pt x="372" y="705"/>
                      <a:pt x="427" y="773"/>
                    </a:cubicBezTo>
                    <a:cubicBezTo>
                      <a:pt x="520" y="889"/>
                      <a:pt x="665" y="973"/>
                      <a:pt x="808" y="947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1" name="Freeform: Shape 113">
                <a:extLst>
                  <a:ext uri="{FF2B5EF4-FFF2-40B4-BE49-F238E27FC236}">
                    <a16:creationId xmlns:a16="http://schemas.microsoft.com/office/drawing/2014/main" id="{CB61726E-B78D-1143-9CA0-C01E78B98E17}"/>
                  </a:ext>
                </a:extLst>
              </p:cNvPr>
              <p:cNvSpPr/>
              <p:nvPr/>
            </p:nvSpPr>
            <p:spPr>
              <a:xfrm>
                <a:off x="11362299" y="1737000"/>
                <a:ext cx="1453896" cy="10717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9" h="862">
                    <a:moveTo>
                      <a:pt x="655" y="854"/>
                    </a:moveTo>
                    <a:cubicBezTo>
                      <a:pt x="693" y="864"/>
                      <a:pt x="735" y="865"/>
                      <a:pt x="778" y="855"/>
                    </a:cubicBezTo>
                    <a:cubicBezTo>
                      <a:pt x="920" y="823"/>
                      <a:pt x="1033" y="705"/>
                      <a:pt x="1093" y="567"/>
                    </a:cubicBezTo>
                    <a:cubicBezTo>
                      <a:pt x="1153" y="430"/>
                      <a:pt x="1167" y="276"/>
                      <a:pt x="1169" y="126"/>
                    </a:cubicBezTo>
                    <a:cubicBezTo>
                      <a:pt x="1170" y="83"/>
                      <a:pt x="1169" y="41"/>
                      <a:pt x="1166" y="0"/>
                    </a:cubicBezTo>
                    <a:lnTo>
                      <a:pt x="178" y="83"/>
                    </a:lnTo>
                    <a:cubicBezTo>
                      <a:pt x="178" y="83"/>
                      <a:pt x="177" y="83"/>
                      <a:pt x="174" y="83"/>
                    </a:cubicBezTo>
                    <a:lnTo>
                      <a:pt x="172" y="83"/>
                    </a:lnTo>
                    <a:cubicBezTo>
                      <a:pt x="172" y="83"/>
                      <a:pt x="163" y="83"/>
                      <a:pt x="146" y="83"/>
                    </a:cubicBezTo>
                    <a:cubicBezTo>
                      <a:pt x="117" y="83"/>
                      <a:pt x="71" y="84"/>
                      <a:pt x="4" y="90"/>
                    </a:cubicBezTo>
                    <a:cubicBezTo>
                      <a:pt x="3" y="90"/>
                      <a:pt x="1" y="91"/>
                      <a:pt x="0" y="91"/>
                    </a:cubicBezTo>
                    <a:cubicBezTo>
                      <a:pt x="11" y="218"/>
                      <a:pt x="124" y="351"/>
                      <a:pt x="246" y="355"/>
                    </a:cubicBezTo>
                    <a:cubicBezTo>
                      <a:pt x="244" y="355"/>
                      <a:pt x="278" y="471"/>
                      <a:pt x="283" y="481"/>
                    </a:cubicBezTo>
                    <a:cubicBezTo>
                      <a:pt x="300" y="522"/>
                      <a:pt x="322" y="561"/>
                      <a:pt x="347" y="598"/>
                    </a:cubicBezTo>
                    <a:cubicBezTo>
                      <a:pt x="422" y="705"/>
                      <a:pt x="525" y="825"/>
                      <a:pt x="655" y="854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2" name="Freeform: Shape 114">
                <a:extLst>
                  <a:ext uri="{FF2B5EF4-FFF2-40B4-BE49-F238E27FC236}">
                    <a16:creationId xmlns:a16="http://schemas.microsoft.com/office/drawing/2014/main" id="{9A1E5613-3955-E949-A0ED-3708D9A55C6A}"/>
                  </a:ext>
                </a:extLst>
              </p:cNvPr>
              <p:cNvSpPr/>
              <p:nvPr/>
            </p:nvSpPr>
            <p:spPr>
              <a:xfrm>
                <a:off x="11689674" y="729978"/>
                <a:ext cx="1187514" cy="14750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55" h="1186">
                    <a:moveTo>
                      <a:pt x="1" y="712"/>
                    </a:moveTo>
                    <a:cubicBezTo>
                      <a:pt x="-4" y="587"/>
                      <a:pt x="13" y="460"/>
                      <a:pt x="63" y="345"/>
                    </a:cubicBezTo>
                    <a:cubicBezTo>
                      <a:pt x="114" y="232"/>
                      <a:pt x="200" y="131"/>
                      <a:pt x="312" y="74"/>
                    </a:cubicBezTo>
                    <a:cubicBezTo>
                      <a:pt x="317" y="72"/>
                      <a:pt x="323" y="69"/>
                      <a:pt x="329" y="69"/>
                    </a:cubicBezTo>
                    <a:cubicBezTo>
                      <a:pt x="336" y="70"/>
                      <a:pt x="341" y="74"/>
                      <a:pt x="346" y="78"/>
                    </a:cubicBezTo>
                    <a:cubicBezTo>
                      <a:pt x="372" y="95"/>
                      <a:pt x="405" y="102"/>
                      <a:pt x="435" y="98"/>
                    </a:cubicBezTo>
                    <a:cubicBezTo>
                      <a:pt x="519" y="86"/>
                      <a:pt x="583" y="-9"/>
                      <a:pt x="668" y="1"/>
                    </a:cubicBezTo>
                    <a:cubicBezTo>
                      <a:pt x="699" y="5"/>
                      <a:pt x="728" y="23"/>
                      <a:pt x="751" y="43"/>
                    </a:cubicBezTo>
                    <a:cubicBezTo>
                      <a:pt x="792" y="77"/>
                      <a:pt x="826" y="118"/>
                      <a:pt x="852" y="165"/>
                    </a:cubicBezTo>
                    <a:cubicBezTo>
                      <a:pt x="872" y="201"/>
                      <a:pt x="886" y="239"/>
                      <a:pt x="901" y="279"/>
                    </a:cubicBezTo>
                    <a:cubicBezTo>
                      <a:pt x="922" y="338"/>
                      <a:pt x="940" y="397"/>
                      <a:pt x="949" y="459"/>
                    </a:cubicBezTo>
                    <a:cubicBezTo>
                      <a:pt x="967" y="575"/>
                      <a:pt x="944" y="694"/>
                      <a:pt x="912" y="806"/>
                    </a:cubicBezTo>
                    <a:cubicBezTo>
                      <a:pt x="883" y="912"/>
                      <a:pt x="841" y="1021"/>
                      <a:pt x="758" y="1093"/>
                    </a:cubicBezTo>
                    <a:cubicBezTo>
                      <a:pt x="661" y="1177"/>
                      <a:pt x="522" y="1197"/>
                      <a:pt x="394" y="1181"/>
                    </a:cubicBezTo>
                    <a:cubicBezTo>
                      <a:pt x="265" y="1166"/>
                      <a:pt x="133" y="1111"/>
                      <a:pt x="66" y="1000"/>
                    </a:cubicBezTo>
                    <a:cubicBezTo>
                      <a:pt x="17" y="919"/>
                      <a:pt x="6" y="805"/>
                      <a:pt x="1" y="712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3" name="Freeform: Shape 115">
                <a:extLst>
                  <a:ext uri="{FF2B5EF4-FFF2-40B4-BE49-F238E27FC236}">
                    <a16:creationId xmlns:a16="http://schemas.microsoft.com/office/drawing/2014/main" id="{C7F90A74-9E02-6249-B05C-D18E1004834A}"/>
                  </a:ext>
                </a:extLst>
              </p:cNvPr>
              <p:cNvSpPr/>
              <p:nvPr/>
            </p:nvSpPr>
            <p:spPr>
              <a:xfrm>
                <a:off x="11984686" y="731220"/>
                <a:ext cx="896237" cy="14738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1" h="1185">
                    <a:moveTo>
                      <a:pt x="715" y="458"/>
                    </a:moveTo>
                    <a:cubicBezTo>
                      <a:pt x="705" y="396"/>
                      <a:pt x="684" y="337"/>
                      <a:pt x="661" y="278"/>
                    </a:cubicBezTo>
                    <a:cubicBezTo>
                      <a:pt x="645" y="238"/>
                      <a:pt x="629" y="200"/>
                      <a:pt x="606" y="164"/>
                    </a:cubicBezTo>
                    <a:cubicBezTo>
                      <a:pt x="578" y="117"/>
                      <a:pt x="540" y="76"/>
                      <a:pt x="494" y="42"/>
                    </a:cubicBezTo>
                    <a:cubicBezTo>
                      <a:pt x="468" y="22"/>
                      <a:pt x="437" y="4"/>
                      <a:pt x="402" y="0"/>
                    </a:cubicBezTo>
                    <a:cubicBezTo>
                      <a:pt x="386" y="-1"/>
                      <a:pt x="370" y="0"/>
                      <a:pt x="356" y="4"/>
                    </a:cubicBezTo>
                    <a:cubicBezTo>
                      <a:pt x="335" y="12"/>
                      <a:pt x="317" y="23"/>
                      <a:pt x="295" y="36"/>
                    </a:cubicBezTo>
                    <a:cubicBezTo>
                      <a:pt x="278" y="46"/>
                      <a:pt x="259" y="53"/>
                      <a:pt x="239" y="60"/>
                    </a:cubicBezTo>
                    <a:cubicBezTo>
                      <a:pt x="209" y="77"/>
                      <a:pt x="178" y="92"/>
                      <a:pt x="144" y="97"/>
                    </a:cubicBezTo>
                    <a:cubicBezTo>
                      <a:pt x="140" y="97"/>
                      <a:pt x="137" y="97"/>
                      <a:pt x="133" y="97"/>
                    </a:cubicBezTo>
                    <a:cubicBezTo>
                      <a:pt x="38" y="146"/>
                      <a:pt x="-18" y="240"/>
                      <a:pt x="5" y="339"/>
                    </a:cubicBezTo>
                    <a:cubicBezTo>
                      <a:pt x="34" y="462"/>
                      <a:pt x="178" y="485"/>
                      <a:pt x="255" y="576"/>
                    </a:cubicBezTo>
                    <a:cubicBezTo>
                      <a:pt x="304" y="634"/>
                      <a:pt x="342" y="702"/>
                      <a:pt x="384" y="764"/>
                    </a:cubicBezTo>
                    <a:cubicBezTo>
                      <a:pt x="403" y="791"/>
                      <a:pt x="421" y="819"/>
                      <a:pt x="424" y="851"/>
                    </a:cubicBezTo>
                    <a:cubicBezTo>
                      <a:pt x="427" y="883"/>
                      <a:pt x="409" y="919"/>
                      <a:pt x="374" y="926"/>
                    </a:cubicBezTo>
                    <a:cubicBezTo>
                      <a:pt x="349" y="931"/>
                      <a:pt x="325" y="922"/>
                      <a:pt x="301" y="919"/>
                    </a:cubicBezTo>
                    <a:cubicBezTo>
                      <a:pt x="336" y="966"/>
                      <a:pt x="316" y="1054"/>
                      <a:pt x="238" y="1054"/>
                    </a:cubicBezTo>
                    <a:cubicBezTo>
                      <a:pt x="228" y="1054"/>
                      <a:pt x="218" y="1052"/>
                      <a:pt x="210" y="1050"/>
                    </a:cubicBezTo>
                    <a:cubicBezTo>
                      <a:pt x="205" y="1048"/>
                      <a:pt x="200" y="1046"/>
                      <a:pt x="196" y="1045"/>
                    </a:cubicBezTo>
                    <a:cubicBezTo>
                      <a:pt x="195" y="1054"/>
                      <a:pt x="193" y="1063"/>
                      <a:pt x="192" y="1070"/>
                    </a:cubicBezTo>
                    <a:cubicBezTo>
                      <a:pt x="187" y="1108"/>
                      <a:pt x="183" y="1147"/>
                      <a:pt x="181" y="1185"/>
                    </a:cubicBezTo>
                    <a:cubicBezTo>
                      <a:pt x="296" y="1186"/>
                      <a:pt x="414" y="1160"/>
                      <a:pt x="501" y="1092"/>
                    </a:cubicBezTo>
                    <a:cubicBezTo>
                      <a:pt x="594" y="1020"/>
                      <a:pt x="642" y="914"/>
                      <a:pt x="674" y="808"/>
                    </a:cubicBezTo>
                    <a:cubicBezTo>
                      <a:pt x="709" y="694"/>
                      <a:pt x="733" y="574"/>
                      <a:pt x="715" y="458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4" name="Freeform: Shape 116">
                <a:extLst>
                  <a:ext uri="{FF2B5EF4-FFF2-40B4-BE49-F238E27FC236}">
                    <a16:creationId xmlns:a16="http://schemas.microsoft.com/office/drawing/2014/main" id="{903E14B9-4A38-B54C-BF01-1CD3AB421B8B}"/>
                  </a:ext>
                </a:extLst>
              </p:cNvPr>
              <p:cNvSpPr/>
              <p:nvPr/>
            </p:nvSpPr>
            <p:spPr>
              <a:xfrm>
                <a:off x="11949828" y="1483067"/>
                <a:ext cx="246465" cy="2601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9" h="210">
                    <a:moveTo>
                      <a:pt x="199" y="105"/>
                    </a:moveTo>
                    <a:cubicBezTo>
                      <a:pt x="199" y="163"/>
                      <a:pt x="155" y="210"/>
                      <a:pt x="100" y="210"/>
                    </a:cubicBezTo>
                    <a:cubicBezTo>
                      <a:pt x="45" y="210"/>
                      <a:pt x="0" y="163"/>
                      <a:pt x="0" y="105"/>
                    </a:cubicBezTo>
                    <a:cubicBezTo>
                      <a:pt x="0" y="46"/>
                      <a:pt x="45" y="0"/>
                      <a:pt x="100" y="0"/>
                    </a:cubicBezTo>
                    <a:cubicBezTo>
                      <a:pt x="155" y="0"/>
                      <a:pt x="199" y="46"/>
                      <a:pt x="199" y="105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5" name="Freeform: Shape 117">
                <a:extLst>
                  <a:ext uri="{FF2B5EF4-FFF2-40B4-BE49-F238E27FC236}">
                    <a16:creationId xmlns:a16="http://schemas.microsoft.com/office/drawing/2014/main" id="{5C65EC0F-6EC2-F14F-BDC4-71C18CF6DDA1}"/>
                  </a:ext>
                </a:extLst>
              </p:cNvPr>
              <p:cNvSpPr/>
              <p:nvPr/>
            </p:nvSpPr>
            <p:spPr>
              <a:xfrm>
                <a:off x="12041945" y="1595093"/>
                <a:ext cx="154352" cy="1481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" h="120">
                    <a:moveTo>
                      <a:pt x="0" y="99"/>
                    </a:moveTo>
                    <a:cubicBezTo>
                      <a:pt x="0" y="104"/>
                      <a:pt x="2" y="111"/>
                      <a:pt x="2" y="117"/>
                    </a:cubicBezTo>
                    <a:cubicBezTo>
                      <a:pt x="10" y="118"/>
                      <a:pt x="18" y="120"/>
                      <a:pt x="26" y="120"/>
                    </a:cubicBezTo>
                    <a:cubicBezTo>
                      <a:pt x="81" y="120"/>
                      <a:pt x="125" y="73"/>
                      <a:pt x="125" y="15"/>
                    </a:cubicBezTo>
                    <a:cubicBezTo>
                      <a:pt x="125" y="11"/>
                      <a:pt x="125" y="7"/>
                      <a:pt x="125" y="4"/>
                    </a:cubicBezTo>
                    <a:cubicBezTo>
                      <a:pt x="117" y="1"/>
                      <a:pt x="108" y="0"/>
                      <a:pt x="99" y="0"/>
                    </a:cubicBezTo>
                    <a:cubicBezTo>
                      <a:pt x="44" y="0"/>
                      <a:pt x="0" y="44"/>
                      <a:pt x="0" y="99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6" name="Freeform: Shape 118">
                <a:extLst>
                  <a:ext uri="{FF2B5EF4-FFF2-40B4-BE49-F238E27FC236}">
                    <a16:creationId xmlns:a16="http://schemas.microsoft.com/office/drawing/2014/main" id="{2D5D88AA-6327-6445-AFEE-81A778A18278}"/>
                  </a:ext>
                </a:extLst>
              </p:cNvPr>
              <p:cNvSpPr/>
              <p:nvPr/>
            </p:nvSpPr>
            <p:spPr>
              <a:xfrm>
                <a:off x="12529896" y="1341159"/>
                <a:ext cx="231528" cy="2439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" h="197">
                    <a:moveTo>
                      <a:pt x="187" y="99"/>
                    </a:moveTo>
                    <a:cubicBezTo>
                      <a:pt x="187" y="154"/>
                      <a:pt x="145" y="197"/>
                      <a:pt x="93" y="197"/>
                    </a:cubicBezTo>
                    <a:cubicBezTo>
                      <a:pt x="42" y="197"/>
                      <a:pt x="0" y="154"/>
                      <a:pt x="0" y="99"/>
                    </a:cubicBezTo>
                    <a:cubicBezTo>
                      <a:pt x="0" y="45"/>
                      <a:pt x="42" y="0"/>
                      <a:pt x="93" y="0"/>
                    </a:cubicBezTo>
                    <a:cubicBezTo>
                      <a:pt x="145" y="0"/>
                      <a:pt x="187" y="45"/>
                      <a:pt x="187" y="99"/>
                    </a:cubicBezTo>
                    <a:close/>
                  </a:path>
                </a:pathLst>
              </a:custGeom>
              <a:solidFill>
                <a:srgbClr val="FEEAD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7" name="Freeform: Shape 119">
                <a:extLst>
                  <a:ext uri="{FF2B5EF4-FFF2-40B4-BE49-F238E27FC236}">
                    <a16:creationId xmlns:a16="http://schemas.microsoft.com/office/drawing/2014/main" id="{D6627082-7CDE-EA4F-9A22-D87F0066EDD2}"/>
                  </a:ext>
                </a:extLst>
              </p:cNvPr>
              <p:cNvSpPr/>
              <p:nvPr/>
            </p:nvSpPr>
            <p:spPr>
              <a:xfrm>
                <a:off x="12634457" y="1422073"/>
                <a:ext cx="126967" cy="1593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3" h="129">
                    <a:moveTo>
                      <a:pt x="0" y="71"/>
                    </a:moveTo>
                    <a:cubicBezTo>
                      <a:pt x="0" y="95"/>
                      <a:pt x="13" y="117"/>
                      <a:pt x="33" y="129"/>
                    </a:cubicBezTo>
                    <a:cubicBezTo>
                      <a:pt x="73" y="119"/>
                      <a:pt x="103" y="80"/>
                      <a:pt x="103" y="34"/>
                    </a:cubicBezTo>
                    <a:cubicBezTo>
                      <a:pt x="103" y="24"/>
                      <a:pt x="102" y="15"/>
                      <a:pt x="100" y="7"/>
                    </a:cubicBezTo>
                    <a:cubicBezTo>
                      <a:pt x="90" y="3"/>
                      <a:pt x="81" y="0"/>
                      <a:pt x="70" y="0"/>
                    </a:cubicBezTo>
                    <a:cubicBezTo>
                      <a:pt x="31" y="0"/>
                      <a:pt x="0" y="32"/>
                      <a:pt x="0" y="71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8" name="Freeform: Shape 120">
                <a:extLst>
                  <a:ext uri="{FF2B5EF4-FFF2-40B4-BE49-F238E27FC236}">
                    <a16:creationId xmlns:a16="http://schemas.microsoft.com/office/drawing/2014/main" id="{03072A24-8C46-2A4C-92DC-1381485623C4}"/>
                  </a:ext>
                </a:extLst>
              </p:cNvPr>
              <p:cNvSpPr/>
              <p:nvPr/>
            </p:nvSpPr>
            <p:spPr>
              <a:xfrm>
                <a:off x="12127831" y="1698412"/>
                <a:ext cx="112030" cy="946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" h="77">
                    <a:moveTo>
                      <a:pt x="14" y="77"/>
                    </a:moveTo>
                    <a:cubicBezTo>
                      <a:pt x="11" y="77"/>
                      <a:pt x="9" y="77"/>
                      <a:pt x="7" y="77"/>
                    </a:cubicBezTo>
                    <a:cubicBezTo>
                      <a:pt x="4" y="77"/>
                      <a:pt x="0" y="73"/>
                      <a:pt x="0" y="69"/>
                    </a:cubicBezTo>
                    <a:cubicBezTo>
                      <a:pt x="1" y="65"/>
                      <a:pt x="4" y="62"/>
                      <a:pt x="8" y="62"/>
                    </a:cubicBezTo>
                    <a:cubicBezTo>
                      <a:pt x="17" y="63"/>
                      <a:pt x="36" y="63"/>
                      <a:pt x="52" y="51"/>
                    </a:cubicBezTo>
                    <a:cubicBezTo>
                      <a:pt x="54" y="48"/>
                      <a:pt x="63" y="41"/>
                      <a:pt x="69" y="30"/>
                    </a:cubicBezTo>
                    <a:cubicBezTo>
                      <a:pt x="74" y="23"/>
                      <a:pt x="76" y="15"/>
                      <a:pt x="77" y="6"/>
                    </a:cubicBezTo>
                    <a:cubicBezTo>
                      <a:pt x="77" y="2"/>
                      <a:pt x="80" y="-1"/>
                      <a:pt x="85" y="0"/>
                    </a:cubicBezTo>
                    <a:cubicBezTo>
                      <a:pt x="88" y="0"/>
                      <a:pt x="91" y="4"/>
                      <a:pt x="91" y="8"/>
                    </a:cubicBezTo>
                    <a:cubicBezTo>
                      <a:pt x="90" y="18"/>
                      <a:pt x="86" y="28"/>
                      <a:pt x="81" y="37"/>
                    </a:cubicBezTo>
                    <a:cubicBezTo>
                      <a:pt x="74" y="50"/>
                      <a:pt x="65" y="58"/>
                      <a:pt x="61" y="62"/>
                    </a:cubicBezTo>
                    <a:cubicBezTo>
                      <a:pt x="44" y="74"/>
                      <a:pt x="26" y="77"/>
                      <a:pt x="14" y="77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9" name="Freeform: Shape 121">
                <a:extLst>
                  <a:ext uri="{FF2B5EF4-FFF2-40B4-BE49-F238E27FC236}">
                    <a16:creationId xmlns:a16="http://schemas.microsoft.com/office/drawing/2014/main" id="{C3C17289-EE8E-BB4E-AF78-044413D89A03}"/>
                  </a:ext>
                </a:extLst>
              </p:cNvPr>
              <p:cNvSpPr/>
              <p:nvPr/>
            </p:nvSpPr>
            <p:spPr>
              <a:xfrm>
                <a:off x="12587156" y="1617502"/>
                <a:ext cx="138170" cy="435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" h="36">
                    <a:moveTo>
                      <a:pt x="55" y="36"/>
                    </a:moveTo>
                    <a:cubicBezTo>
                      <a:pt x="53" y="36"/>
                      <a:pt x="53" y="36"/>
                      <a:pt x="51" y="36"/>
                    </a:cubicBezTo>
                    <a:cubicBezTo>
                      <a:pt x="27" y="34"/>
                      <a:pt x="10" y="20"/>
                      <a:pt x="1" y="11"/>
                    </a:cubicBezTo>
                    <a:cubicBezTo>
                      <a:pt x="0" y="9"/>
                      <a:pt x="0" y="5"/>
                      <a:pt x="1" y="1"/>
                    </a:cubicBezTo>
                    <a:cubicBezTo>
                      <a:pt x="4" y="0"/>
                      <a:pt x="9" y="0"/>
                      <a:pt x="11" y="1"/>
                    </a:cubicBezTo>
                    <a:cubicBezTo>
                      <a:pt x="18" y="8"/>
                      <a:pt x="32" y="19"/>
                      <a:pt x="52" y="21"/>
                    </a:cubicBezTo>
                    <a:cubicBezTo>
                      <a:pt x="56" y="21"/>
                      <a:pt x="66" y="21"/>
                      <a:pt x="78" y="17"/>
                    </a:cubicBezTo>
                    <a:cubicBezTo>
                      <a:pt x="86" y="14"/>
                      <a:pt x="93" y="9"/>
                      <a:pt x="100" y="4"/>
                    </a:cubicBezTo>
                    <a:cubicBezTo>
                      <a:pt x="103" y="0"/>
                      <a:pt x="107" y="1"/>
                      <a:pt x="110" y="4"/>
                    </a:cubicBezTo>
                    <a:cubicBezTo>
                      <a:pt x="113" y="7"/>
                      <a:pt x="112" y="11"/>
                      <a:pt x="110" y="14"/>
                    </a:cubicBezTo>
                    <a:cubicBezTo>
                      <a:pt x="102" y="21"/>
                      <a:pt x="93" y="26"/>
                      <a:pt x="84" y="31"/>
                    </a:cubicBezTo>
                    <a:cubicBezTo>
                      <a:pt x="72" y="35"/>
                      <a:pt x="62" y="36"/>
                      <a:pt x="55" y="36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0" name="Freeform: Shape 122">
                <a:extLst>
                  <a:ext uri="{FF2B5EF4-FFF2-40B4-BE49-F238E27FC236}">
                    <a16:creationId xmlns:a16="http://schemas.microsoft.com/office/drawing/2014/main" id="{2F57ED0D-C98E-EC4A-B519-25DA27D04EA6}"/>
                  </a:ext>
                </a:extLst>
              </p:cNvPr>
              <p:cNvSpPr/>
              <p:nvPr/>
            </p:nvSpPr>
            <p:spPr>
              <a:xfrm>
                <a:off x="11446940" y="487247"/>
                <a:ext cx="1429000" cy="13443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9" h="1081">
                    <a:moveTo>
                      <a:pt x="1145" y="647"/>
                    </a:moveTo>
                    <a:cubicBezTo>
                      <a:pt x="1141" y="608"/>
                      <a:pt x="1134" y="570"/>
                      <a:pt x="1126" y="532"/>
                    </a:cubicBezTo>
                    <a:cubicBezTo>
                      <a:pt x="1117" y="492"/>
                      <a:pt x="1106" y="454"/>
                      <a:pt x="1091" y="417"/>
                    </a:cubicBezTo>
                    <a:cubicBezTo>
                      <a:pt x="1076" y="380"/>
                      <a:pt x="1059" y="344"/>
                      <a:pt x="1038" y="310"/>
                    </a:cubicBezTo>
                    <a:cubicBezTo>
                      <a:pt x="1017" y="277"/>
                      <a:pt x="993" y="245"/>
                      <a:pt x="965" y="217"/>
                    </a:cubicBezTo>
                    <a:cubicBezTo>
                      <a:pt x="938" y="188"/>
                      <a:pt x="907" y="165"/>
                      <a:pt x="872" y="144"/>
                    </a:cubicBezTo>
                    <a:cubicBezTo>
                      <a:pt x="861" y="137"/>
                      <a:pt x="849" y="131"/>
                      <a:pt x="837" y="126"/>
                    </a:cubicBezTo>
                    <a:cubicBezTo>
                      <a:pt x="815" y="115"/>
                      <a:pt x="791" y="107"/>
                      <a:pt x="769" y="100"/>
                    </a:cubicBezTo>
                    <a:cubicBezTo>
                      <a:pt x="774" y="94"/>
                      <a:pt x="776" y="87"/>
                      <a:pt x="777" y="80"/>
                    </a:cubicBezTo>
                    <a:cubicBezTo>
                      <a:pt x="779" y="69"/>
                      <a:pt x="778" y="57"/>
                      <a:pt x="777" y="45"/>
                    </a:cubicBezTo>
                    <a:cubicBezTo>
                      <a:pt x="775" y="35"/>
                      <a:pt x="774" y="27"/>
                      <a:pt x="774" y="17"/>
                    </a:cubicBezTo>
                    <a:cubicBezTo>
                      <a:pt x="774" y="26"/>
                      <a:pt x="770" y="35"/>
                      <a:pt x="765" y="43"/>
                    </a:cubicBezTo>
                    <a:cubicBezTo>
                      <a:pt x="760" y="57"/>
                      <a:pt x="752" y="70"/>
                      <a:pt x="743" y="83"/>
                    </a:cubicBezTo>
                    <a:cubicBezTo>
                      <a:pt x="741" y="86"/>
                      <a:pt x="739" y="89"/>
                      <a:pt x="737" y="92"/>
                    </a:cubicBezTo>
                    <a:cubicBezTo>
                      <a:pt x="657" y="76"/>
                      <a:pt x="587" y="82"/>
                      <a:pt x="542" y="89"/>
                    </a:cubicBezTo>
                    <a:cubicBezTo>
                      <a:pt x="541" y="72"/>
                      <a:pt x="534" y="55"/>
                      <a:pt x="526" y="42"/>
                    </a:cubicBezTo>
                    <a:cubicBezTo>
                      <a:pt x="531" y="58"/>
                      <a:pt x="529" y="76"/>
                      <a:pt x="523" y="91"/>
                    </a:cubicBezTo>
                    <a:cubicBezTo>
                      <a:pt x="522" y="91"/>
                      <a:pt x="521" y="92"/>
                      <a:pt x="520" y="92"/>
                    </a:cubicBezTo>
                    <a:cubicBezTo>
                      <a:pt x="513" y="93"/>
                      <a:pt x="507" y="95"/>
                      <a:pt x="500" y="97"/>
                    </a:cubicBezTo>
                    <a:cubicBezTo>
                      <a:pt x="496" y="85"/>
                      <a:pt x="493" y="74"/>
                      <a:pt x="491" y="62"/>
                    </a:cubicBezTo>
                    <a:cubicBezTo>
                      <a:pt x="490" y="52"/>
                      <a:pt x="486" y="7"/>
                      <a:pt x="497" y="0"/>
                    </a:cubicBezTo>
                    <a:cubicBezTo>
                      <a:pt x="466" y="18"/>
                      <a:pt x="456" y="60"/>
                      <a:pt x="455" y="92"/>
                    </a:cubicBezTo>
                    <a:cubicBezTo>
                      <a:pt x="455" y="97"/>
                      <a:pt x="455" y="102"/>
                      <a:pt x="456" y="107"/>
                    </a:cubicBezTo>
                    <a:cubicBezTo>
                      <a:pt x="437" y="112"/>
                      <a:pt x="419" y="118"/>
                      <a:pt x="399" y="125"/>
                    </a:cubicBezTo>
                    <a:cubicBezTo>
                      <a:pt x="389" y="106"/>
                      <a:pt x="383" y="84"/>
                      <a:pt x="381" y="63"/>
                    </a:cubicBezTo>
                    <a:cubicBezTo>
                      <a:pt x="376" y="84"/>
                      <a:pt x="373" y="110"/>
                      <a:pt x="377" y="134"/>
                    </a:cubicBezTo>
                    <a:cubicBezTo>
                      <a:pt x="355" y="143"/>
                      <a:pt x="332" y="153"/>
                      <a:pt x="310" y="165"/>
                    </a:cubicBezTo>
                    <a:cubicBezTo>
                      <a:pt x="296" y="135"/>
                      <a:pt x="291" y="102"/>
                      <a:pt x="295" y="69"/>
                    </a:cubicBezTo>
                    <a:cubicBezTo>
                      <a:pt x="278" y="89"/>
                      <a:pt x="268" y="116"/>
                      <a:pt x="268" y="143"/>
                    </a:cubicBezTo>
                    <a:cubicBezTo>
                      <a:pt x="267" y="153"/>
                      <a:pt x="266" y="173"/>
                      <a:pt x="268" y="190"/>
                    </a:cubicBezTo>
                    <a:cubicBezTo>
                      <a:pt x="251" y="202"/>
                      <a:pt x="234" y="215"/>
                      <a:pt x="218" y="228"/>
                    </a:cubicBezTo>
                    <a:cubicBezTo>
                      <a:pt x="197" y="208"/>
                      <a:pt x="181" y="182"/>
                      <a:pt x="170" y="155"/>
                    </a:cubicBezTo>
                    <a:cubicBezTo>
                      <a:pt x="174" y="166"/>
                      <a:pt x="170" y="186"/>
                      <a:pt x="172" y="199"/>
                    </a:cubicBezTo>
                    <a:cubicBezTo>
                      <a:pt x="174" y="213"/>
                      <a:pt x="180" y="227"/>
                      <a:pt x="186" y="241"/>
                    </a:cubicBezTo>
                    <a:cubicBezTo>
                      <a:pt x="188" y="244"/>
                      <a:pt x="189" y="248"/>
                      <a:pt x="192" y="252"/>
                    </a:cubicBezTo>
                    <a:cubicBezTo>
                      <a:pt x="144" y="297"/>
                      <a:pt x="101" y="355"/>
                      <a:pt x="69" y="427"/>
                    </a:cubicBezTo>
                    <a:cubicBezTo>
                      <a:pt x="47" y="476"/>
                      <a:pt x="33" y="527"/>
                      <a:pt x="25" y="581"/>
                    </a:cubicBezTo>
                    <a:cubicBezTo>
                      <a:pt x="11" y="665"/>
                      <a:pt x="-8" y="824"/>
                      <a:pt x="3" y="975"/>
                    </a:cubicBezTo>
                    <a:lnTo>
                      <a:pt x="248" y="1081"/>
                    </a:lnTo>
                    <a:cubicBezTo>
                      <a:pt x="248" y="1081"/>
                      <a:pt x="111" y="564"/>
                      <a:pt x="475" y="313"/>
                    </a:cubicBezTo>
                    <a:cubicBezTo>
                      <a:pt x="489" y="303"/>
                      <a:pt x="507" y="301"/>
                      <a:pt x="522" y="308"/>
                    </a:cubicBezTo>
                    <a:cubicBezTo>
                      <a:pt x="563" y="326"/>
                      <a:pt x="652" y="350"/>
                      <a:pt x="742" y="268"/>
                    </a:cubicBezTo>
                    <a:cubicBezTo>
                      <a:pt x="751" y="260"/>
                      <a:pt x="761" y="255"/>
                      <a:pt x="772" y="253"/>
                    </a:cubicBezTo>
                    <a:cubicBezTo>
                      <a:pt x="855" y="241"/>
                      <a:pt x="935" y="287"/>
                      <a:pt x="990" y="347"/>
                    </a:cubicBezTo>
                    <a:cubicBezTo>
                      <a:pt x="1051" y="411"/>
                      <a:pt x="1079" y="496"/>
                      <a:pt x="1100" y="580"/>
                    </a:cubicBezTo>
                    <a:cubicBezTo>
                      <a:pt x="1109" y="618"/>
                      <a:pt x="1117" y="658"/>
                      <a:pt x="1121" y="696"/>
                    </a:cubicBezTo>
                    <a:cubicBezTo>
                      <a:pt x="1128" y="748"/>
                      <a:pt x="1130" y="800"/>
                      <a:pt x="1129" y="853"/>
                    </a:cubicBezTo>
                    <a:cubicBezTo>
                      <a:pt x="1129" y="877"/>
                      <a:pt x="1127" y="900"/>
                      <a:pt x="1125" y="924"/>
                    </a:cubicBezTo>
                    <a:cubicBezTo>
                      <a:pt x="1149" y="877"/>
                      <a:pt x="1146" y="815"/>
                      <a:pt x="1148" y="759"/>
                    </a:cubicBezTo>
                    <a:cubicBezTo>
                      <a:pt x="1149" y="721"/>
                      <a:pt x="1148" y="684"/>
                      <a:pt x="1145" y="647"/>
                    </a:cubicBezTo>
                    <a:close/>
                  </a:path>
                </a:pathLst>
              </a:custGeom>
              <a:solidFill>
                <a:srgbClr val="70184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1" name="Freeform: Shape 123">
                <a:extLst>
                  <a:ext uri="{FF2B5EF4-FFF2-40B4-BE49-F238E27FC236}">
                    <a16:creationId xmlns:a16="http://schemas.microsoft.com/office/drawing/2014/main" id="{2220A607-239E-FE46-88D4-C5FDEC49436C}"/>
                  </a:ext>
                </a:extLst>
              </p:cNvPr>
              <p:cNvSpPr/>
              <p:nvPr/>
            </p:nvSpPr>
            <p:spPr>
              <a:xfrm>
                <a:off x="12112894" y="637865"/>
                <a:ext cx="761802" cy="9995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3" h="804">
                    <a:moveTo>
                      <a:pt x="591" y="411"/>
                    </a:moveTo>
                    <a:cubicBezTo>
                      <a:pt x="583" y="372"/>
                      <a:pt x="570" y="333"/>
                      <a:pt x="556" y="296"/>
                    </a:cubicBezTo>
                    <a:cubicBezTo>
                      <a:pt x="541" y="259"/>
                      <a:pt x="524" y="223"/>
                      <a:pt x="503" y="190"/>
                    </a:cubicBezTo>
                    <a:cubicBezTo>
                      <a:pt x="482" y="156"/>
                      <a:pt x="458" y="125"/>
                      <a:pt x="430" y="97"/>
                    </a:cubicBezTo>
                    <a:cubicBezTo>
                      <a:pt x="403" y="68"/>
                      <a:pt x="372" y="44"/>
                      <a:pt x="338" y="24"/>
                    </a:cubicBezTo>
                    <a:cubicBezTo>
                      <a:pt x="326" y="17"/>
                      <a:pt x="314" y="11"/>
                      <a:pt x="302" y="5"/>
                    </a:cubicBezTo>
                    <a:cubicBezTo>
                      <a:pt x="299" y="3"/>
                      <a:pt x="294" y="2"/>
                      <a:pt x="291" y="0"/>
                    </a:cubicBezTo>
                    <a:cubicBezTo>
                      <a:pt x="190" y="39"/>
                      <a:pt x="70" y="133"/>
                      <a:pt x="0" y="193"/>
                    </a:cubicBezTo>
                    <a:cubicBezTo>
                      <a:pt x="45" y="209"/>
                      <a:pt x="126" y="222"/>
                      <a:pt x="207" y="148"/>
                    </a:cubicBezTo>
                    <a:cubicBezTo>
                      <a:pt x="216" y="140"/>
                      <a:pt x="226" y="135"/>
                      <a:pt x="237" y="133"/>
                    </a:cubicBezTo>
                    <a:cubicBezTo>
                      <a:pt x="320" y="121"/>
                      <a:pt x="400" y="166"/>
                      <a:pt x="455" y="226"/>
                    </a:cubicBezTo>
                    <a:cubicBezTo>
                      <a:pt x="516" y="291"/>
                      <a:pt x="544" y="375"/>
                      <a:pt x="565" y="460"/>
                    </a:cubicBezTo>
                    <a:cubicBezTo>
                      <a:pt x="574" y="497"/>
                      <a:pt x="582" y="537"/>
                      <a:pt x="586" y="576"/>
                    </a:cubicBezTo>
                    <a:cubicBezTo>
                      <a:pt x="593" y="628"/>
                      <a:pt x="596" y="680"/>
                      <a:pt x="594" y="732"/>
                    </a:cubicBezTo>
                    <a:cubicBezTo>
                      <a:pt x="594" y="756"/>
                      <a:pt x="592" y="780"/>
                      <a:pt x="590" y="804"/>
                    </a:cubicBezTo>
                    <a:cubicBezTo>
                      <a:pt x="614" y="756"/>
                      <a:pt x="611" y="695"/>
                      <a:pt x="613" y="638"/>
                    </a:cubicBezTo>
                    <a:cubicBezTo>
                      <a:pt x="614" y="601"/>
                      <a:pt x="613" y="564"/>
                      <a:pt x="610" y="527"/>
                    </a:cubicBezTo>
                    <a:cubicBezTo>
                      <a:pt x="606" y="488"/>
                      <a:pt x="600" y="450"/>
                      <a:pt x="591" y="411"/>
                    </a:cubicBezTo>
                    <a:close/>
                  </a:path>
                </a:pathLst>
              </a:custGeom>
              <a:solidFill>
                <a:srgbClr val="96323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2" name="Freeform: Shape 124">
                <a:extLst>
                  <a:ext uri="{FF2B5EF4-FFF2-40B4-BE49-F238E27FC236}">
                    <a16:creationId xmlns:a16="http://schemas.microsoft.com/office/drawing/2014/main" id="{25473DFA-8BF2-FA47-9122-41B4801FD74A}"/>
                  </a:ext>
                </a:extLst>
              </p:cNvPr>
              <p:cNvSpPr/>
              <p:nvPr/>
            </p:nvSpPr>
            <p:spPr>
              <a:xfrm>
                <a:off x="11486773" y="1084739"/>
                <a:ext cx="291277" cy="2053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5" h="166">
                    <a:moveTo>
                      <a:pt x="0" y="68"/>
                    </a:moveTo>
                    <a:cubicBezTo>
                      <a:pt x="14" y="82"/>
                      <a:pt x="33" y="95"/>
                      <a:pt x="49" y="104"/>
                    </a:cubicBezTo>
                    <a:cubicBezTo>
                      <a:pt x="81" y="120"/>
                      <a:pt x="114" y="134"/>
                      <a:pt x="148" y="146"/>
                    </a:cubicBezTo>
                    <a:cubicBezTo>
                      <a:pt x="154" y="148"/>
                      <a:pt x="188" y="158"/>
                      <a:pt x="217" y="166"/>
                    </a:cubicBezTo>
                    <a:cubicBezTo>
                      <a:pt x="222" y="147"/>
                      <a:pt x="228" y="128"/>
                      <a:pt x="235" y="108"/>
                    </a:cubicBezTo>
                    <a:cubicBezTo>
                      <a:pt x="163" y="72"/>
                      <a:pt x="90" y="36"/>
                      <a:pt x="18" y="0"/>
                    </a:cubicBezTo>
                    <a:cubicBezTo>
                      <a:pt x="10" y="23"/>
                      <a:pt x="4" y="45"/>
                      <a:pt x="0" y="68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3" name="Freeform: Shape 125">
                <a:extLst>
                  <a:ext uri="{FF2B5EF4-FFF2-40B4-BE49-F238E27FC236}">
                    <a16:creationId xmlns:a16="http://schemas.microsoft.com/office/drawing/2014/main" id="{CCAD8FF5-4A73-DC46-8D83-A217D26286F0}"/>
                  </a:ext>
                </a:extLst>
              </p:cNvPr>
              <p:cNvSpPr/>
              <p:nvPr/>
            </p:nvSpPr>
            <p:spPr>
              <a:xfrm>
                <a:off x="11459388" y="1254028"/>
                <a:ext cx="276340" cy="2066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3" h="167">
                    <a:moveTo>
                      <a:pt x="0" y="78"/>
                    </a:moveTo>
                    <a:cubicBezTo>
                      <a:pt x="13" y="86"/>
                      <a:pt x="25" y="95"/>
                      <a:pt x="37" y="101"/>
                    </a:cubicBezTo>
                    <a:cubicBezTo>
                      <a:pt x="69" y="117"/>
                      <a:pt x="102" y="131"/>
                      <a:pt x="135" y="144"/>
                    </a:cubicBezTo>
                    <a:cubicBezTo>
                      <a:pt x="143" y="146"/>
                      <a:pt x="187" y="157"/>
                      <a:pt x="217" y="167"/>
                    </a:cubicBezTo>
                    <a:cubicBezTo>
                      <a:pt x="218" y="147"/>
                      <a:pt x="221" y="127"/>
                      <a:pt x="223" y="107"/>
                    </a:cubicBezTo>
                    <a:cubicBezTo>
                      <a:pt x="153" y="72"/>
                      <a:pt x="81" y="35"/>
                      <a:pt x="10" y="0"/>
                    </a:cubicBezTo>
                    <a:cubicBezTo>
                      <a:pt x="7" y="22"/>
                      <a:pt x="4" y="49"/>
                      <a:pt x="0" y="78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4" name="Freeform: Shape 126">
                <a:extLst>
                  <a:ext uri="{FF2B5EF4-FFF2-40B4-BE49-F238E27FC236}">
                    <a16:creationId xmlns:a16="http://schemas.microsoft.com/office/drawing/2014/main" id="{DEC6947E-E7FC-914A-862C-797F76BDE60B}"/>
                  </a:ext>
                </a:extLst>
              </p:cNvPr>
              <p:cNvSpPr/>
              <p:nvPr/>
            </p:nvSpPr>
            <p:spPr>
              <a:xfrm>
                <a:off x="12099201" y="728734"/>
                <a:ext cx="34854" cy="1232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" h="100">
                    <a:moveTo>
                      <a:pt x="10" y="100"/>
                    </a:moveTo>
                    <a:cubicBezTo>
                      <a:pt x="8" y="100"/>
                      <a:pt x="7" y="100"/>
                      <a:pt x="5" y="99"/>
                    </a:cubicBezTo>
                    <a:cubicBezTo>
                      <a:pt x="1" y="98"/>
                      <a:pt x="-1" y="92"/>
                      <a:pt x="1" y="88"/>
                    </a:cubicBezTo>
                    <a:cubicBezTo>
                      <a:pt x="12" y="64"/>
                      <a:pt x="14" y="37"/>
                      <a:pt x="6" y="12"/>
                    </a:cubicBezTo>
                    <a:cubicBezTo>
                      <a:pt x="4" y="7"/>
                      <a:pt x="7" y="1"/>
                      <a:pt x="12" y="0"/>
                    </a:cubicBezTo>
                    <a:cubicBezTo>
                      <a:pt x="17" y="-1"/>
                      <a:pt x="23" y="1"/>
                      <a:pt x="23" y="7"/>
                    </a:cubicBezTo>
                    <a:cubicBezTo>
                      <a:pt x="33" y="35"/>
                      <a:pt x="30" y="68"/>
                      <a:pt x="18" y="95"/>
                    </a:cubicBezTo>
                    <a:cubicBezTo>
                      <a:pt x="16" y="99"/>
                      <a:pt x="13" y="100"/>
                      <a:pt x="10" y="10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5" name="Freeform: Shape 127">
                <a:extLst>
                  <a:ext uri="{FF2B5EF4-FFF2-40B4-BE49-F238E27FC236}">
                    <a16:creationId xmlns:a16="http://schemas.microsoft.com/office/drawing/2014/main" id="{040EAA3A-CE19-1443-810A-31FDC17E1421}"/>
                  </a:ext>
                </a:extLst>
              </p:cNvPr>
              <p:cNvSpPr/>
              <p:nvPr/>
            </p:nvSpPr>
            <p:spPr>
              <a:xfrm>
                <a:off x="12205011" y="645334"/>
                <a:ext cx="41078" cy="1468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" h="119">
                    <a:moveTo>
                      <a:pt x="24" y="119"/>
                    </a:moveTo>
                    <a:cubicBezTo>
                      <a:pt x="23" y="119"/>
                      <a:pt x="23" y="119"/>
                      <a:pt x="22" y="119"/>
                    </a:cubicBezTo>
                    <a:cubicBezTo>
                      <a:pt x="17" y="119"/>
                      <a:pt x="14" y="115"/>
                      <a:pt x="15" y="110"/>
                    </a:cubicBezTo>
                    <a:cubicBezTo>
                      <a:pt x="18" y="76"/>
                      <a:pt x="13" y="44"/>
                      <a:pt x="1" y="12"/>
                    </a:cubicBezTo>
                    <a:cubicBezTo>
                      <a:pt x="-2" y="8"/>
                      <a:pt x="1" y="2"/>
                      <a:pt x="5" y="1"/>
                    </a:cubicBezTo>
                    <a:cubicBezTo>
                      <a:pt x="11" y="-1"/>
                      <a:pt x="15" y="1"/>
                      <a:pt x="17" y="5"/>
                    </a:cubicBezTo>
                    <a:cubicBezTo>
                      <a:pt x="31" y="39"/>
                      <a:pt x="37" y="75"/>
                      <a:pt x="33" y="111"/>
                    </a:cubicBezTo>
                    <a:cubicBezTo>
                      <a:pt x="33" y="116"/>
                      <a:pt x="28" y="119"/>
                      <a:pt x="24" y="119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6" name="Freeform: Shape 128">
                <a:extLst>
                  <a:ext uri="{FF2B5EF4-FFF2-40B4-BE49-F238E27FC236}">
                    <a16:creationId xmlns:a16="http://schemas.microsoft.com/office/drawing/2014/main" id="{7A3DD41C-3B2C-D041-A76E-E4160D9A290A}"/>
                  </a:ext>
                </a:extLst>
              </p:cNvPr>
              <p:cNvSpPr/>
              <p:nvPr/>
            </p:nvSpPr>
            <p:spPr>
              <a:xfrm>
                <a:off x="12299613" y="705083"/>
                <a:ext cx="38588" cy="1307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" h="106">
                    <a:moveTo>
                      <a:pt x="21" y="106"/>
                    </a:moveTo>
                    <a:lnTo>
                      <a:pt x="20" y="106"/>
                    </a:lnTo>
                    <a:cubicBezTo>
                      <a:pt x="15" y="105"/>
                      <a:pt x="12" y="100"/>
                      <a:pt x="13" y="95"/>
                    </a:cubicBezTo>
                    <a:cubicBezTo>
                      <a:pt x="15" y="67"/>
                      <a:pt x="12" y="40"/>
                      <a:pt x="1" y="13"/>
                    </a:cubicBezTo>
                    <a:cubicBezTo>
                      <a:pt x="-1" y="8"/>
                      <a:pt x="2" y="3"/>
                      <a:pt x="6" y="1"/>
                    </a:cubicBezTo>
                    <a:cubicBezTo>
                      <a:pt x="11" y="-1"/>
                      <a:pt x="16" y="1"/>
                      <a:pt x="18" y="6"/>
                    </a:cubicBezTo>
                    <a:cubicBezTo>
                      <a:pt x="30" y="35"/>
                      <a:pt x="34" y="66"/>
                      <a:pt x="31" y="97"/>
                    </a:cubicBezTo>
                    <a:cubicBezTo>
                      <a:pt x="30" y="102"/>
                      <a:pt x="27" y="106"/>
                      <a:pt x="21" y="106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7" name="Freeform: Shape 129">
                <a:extLst>
                  <a:ext uri="{FF2B5EF4-FFF2-40B4-BE49-F238E27FC236}">
                    <a16:creationId xmlns:a16="http://schemas.microsoft.com/office/drawing/2014/main" id="{77E8C9FD-3F52-6A4F-A955-3254F63C18ED}"/>
                  </a:ext>
                </a:extLst>
              </p:cNvPr>
              <p:cNvSpPr/>
              <p:nvPr/>
            </p:nvSpPr>
            <p:spPr>
              <a:xfrm>
                <a:off x="11682206" y="914201"/>
                <a:ext cx="57260" cy="1008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82">
                    <a:moveTo>
                      <a:pt x="37" y="82"/>
                    </a:moveTo>
                    <a:cubicBezTo>
                      <a:pt x="35" y="82"/>
                      <a:pt x="33" y="81"/>
                      <a:pt x="31" y="80"/>
                    </a:cubicBezTo>
                    <a:cubicBezTo>
                      <a:pt x="12" y="61"/>
                      <a:pt x="0" y="36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8" y="4"/>
                      <a:pt x="18" y="9"/>
                    </a:cubicBezTo>
                    <a:cubicBezTo>
                      <a:pt x="19" y="30"/>
                      <a:pt x="28" y="52"/>
                      <a:pt x="43" y="66"/>
                    </a:cubicBezTo>
                    <a:cubicBezTo>
                      <a:pt x="48" y="69"/>
                      <a:pt x="48" y="75"/>
                      <a:pt x="44" y="80"/>
                    </a:cubicBezTo>
                    <a:cubicBezTo>
                      <a:pt x="43" y="81"/>
                      <a:pt x="40" y="82"/>
                      <a:pt x="37" y="82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8" name="Freeform: Shape 130">
                <a:extLst>
                  <a:ext uri="{FF2B5EF4-FFF2-40B4-BE49-F238E27FC236}">
                    <a16:creationId xmlns:a16="http://schemas.microsoft.com/office/drawing/2014/main" id="{DCC4F32B-4AAE-C348-8AF8-29F09AF7EE56}"/>
                  </a:ext>
                </a:extLst>
              </p:cNvPr>
              <p:cNvSpPr/>
              <p:nvPr/>
            </p:nvSpPr>
            <p:spPr>
              <a:xfrm>
                <a:off x="11893817" y="711303"/>
                <a:ext cx="49791" cy="958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1" h="78">
                    <a:moveTo>
                      <a:pt x="32" y="78"/>
                    </a:moveTo>
                    <a:cubicBezTo>
                      <a:pt x="28" y="78"/>
                      <a:pt x="25" y="76"/>
                      <a:pt x="24" y="73"/>
                    </a:cubicBezTo>
                    <a:cubicBezTo>
                      <a:pt x="13" y="53"/>
                      <a:pt x="6" y="32"/>
                      <a:pt x="0" y="12"/>
                    </a:cubicBezTo>
                    <a:cubicBezTo>
                      <a:pt x="-1" y="7"/>
                      <a:pt x="2" y="2"/>
                      <a:pt x="7" y="1"/>
                    </a:cubicBezTo>
                    <a:cubicBezTo>
                      <a:pt x="12" y="-1"/>
                      <a:pt x="17" y="2"/>
                      <a:pt x="19" y="7"/>
                    </a:cubicBezTo>
                    <a:cubicBezTo>
                      <a:pt x="24" y="27"/>
                      <a:pt x="31" y="46"/>
                      <a:pt x="40" y="65"/>
                    </a:cubicBezTo>
                    <a:cubicBezTo>
                      <a:pt x="43" y="69"/>
                      <a:pt x="40" y="75"/>
                      <a:pt x="36" y="77"/>
                    </a:cubicBezTo>
                    <a:cubicBezTo>
                      <a:pt x="34" y="78"/>
                      <a:pt x="33" y="78"/>
                      <a:pt x="32" y="78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9" name="Freeform: Shape 131">
                <a:extLst>
                  <a:ext uri="{FF2B5EF4-FFF2-40B4-BE49-F238E27FC236}">
                    <a16:creationId xmlns:a16="http://schemas.microsoft.com/office/drawing/2014/main" id="{9F7D7E36-3AE7-F747-A37B-B57C6C4EA3ED}"/>
                  </a:ext>
                </a:extLst>
              </p:cNvPr>
              <p:cNvSpPr/>
              <p:nvPr/>
            </p:nvSpPr>
            <p:spPr>
              <a:xfrm>
                <a:off x="12490064" y="666495"/>
                <a:ext cx="36098" cy="883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" h="72">
                    <a:moveTo>
                      <a:pt x="20" y="72"/>
                    </a:moveTo>
                    <a:lnTo>
                      <a:pt x="19" y="72"/>
                    </a:lnTo>
                    <a:cubicBezTo>
                      <a:pt x="14" y="71"/>
                      <a:pt x="10" y="66"/>
                      <a:pt x="11" y="62"/>
                    </a:cubicBezTo>
                    <a:cubicBezTo>
                      <a:pt x="14" y="45"/>
                      <a:pt x="10" y="28"/>
                      <a:pt x="1" y="14"/>
                    </a:cubicBezTo>
                    <a:cubicBezTo>
                      <a:pt x="-1" y="10"/>
                      <a:pt x="0" y="4"/>
                      <a:pt x="4" y="1"/>
                    </a:cubicBezTo>
                    <a:cubicBezTo>
                      <a:pt x="8" y="-1"/>
                      <a:pt x="14" y="0"/>
                      <a:pt x="17" y="4"/>
                    </a:cubicBezTo>
                    <a:cubicBezTo>
                      <a:pt x="28" y="22"/>
                      <a:pt x="33" y="44"/>
                      <a:pt x="29" y="64"/>
                    </a:cubicBezTo>
                    <a:cubicBezTo>
                      <a:pt x="28" y="68"/>
                      <a:pt x="25" y="72"/>
                      <a:pt x="20" y="72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0" name="Freeform: Shape 132">
                <a:extLst>
                  <a:ext uri="{FF2B5EF4-FFF2-40B4-BE49-F238E27FC236}">
                    <a16:creationId xmlns:a16="http://schemas.microsoft.com/office/drawing/2014/main" id="{2D08CAE1-B81A-F24C-938E-0B5F92839C81}"/>
                  </a:ext>
                </a:extLst>
              </p:cNvPr>
              <p:cNvSpPr/>
              <p:nvPr/>
            </p:nvSpPr>
            <p:spPr>
              <a:xfrm>
                <a:off x="11576400" y="1534102"/>
                <a:ext cx="51036" cy="585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48">
                    <a:moveTo>
                      <a:pt x="32" y="48"/>
                    </a:moveTo>
                    <a:cubicBezTo>
                      <a:pt x="31" y="48"/>
                      <a:pt x="30" y="47"/>
                      <a:pt x="28" y="46"/>
                    </a:cubicBezTo>
                    <a:cubicBezTo>
                      <a:pt x="15" y="39"/>
                      <a:pt x="4" y="26"/>
                      <a:pt x="0" y="12"/>
                    </a:cubicBezTo>
                    <a:cubicBezTo>
                      <a:pt x="0" y="6"/>
                      <a:pt x="2" y="1"/>
                      <a:pt x="7" y="1"/>
                    </a:cubicBezTo>
                    <a:cubicBezTo>
                      <a:pt x="12" y="-1"/>
                      <a:pt x="17" y="2"/>
                      <a:pt x="18" y="6"/>
                    </a:cubicBezTo>
                    <a:cubicBezTo>
                      <a:pt x="21" y="17"/>
                      <a:pt x="28" y="25"/>
                      <a:pt x="37" y="30"/>
                    </a:cubicBezTo>
                    <a:cubicBezTo>
                      <a:pt x="41" y="32"/>
                      <a:pt x="43" y="38"/>
                      <a:pt x="41" y="42"/>
                    </a:cubicBezTo>
                    <a:cubicBezTo>
                      <a:pt x="39" y="46"/>
                      <a:pt x="35" y="48"/>
                      <a:pt x="32" y="48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1" name="Freeform: Shape 133">
                <a:extLst>
                  <a:ext uri="{FF2B5EF4-FFF2-40B4-BE49-F238E27FC236}">
                    <a16:creationId xmlns:a16="http://schemas.microsoft.com/office/drawing/2014/main" id="{F18D06DD-4AE9-614B-943A-9A8D6259AD15}"/>
                  </a:ext>
                </a:extLst>
              </p:cNvPr>
              <p:cNvSpPr/>
              <p:nvPr/>
            </p:nvSpPr>
            <p:spPr>
              <a:xfrm>
                <a:off x="11398397" y="1664800"/>
                <a:ext cx="415754" cy="4643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5" h="374">
                    <a:moveTo>
                      <a:pt x="92" y="2"/>
                    </a:moveTo>
                    <a:cubicBezTo>
                      <a:pt x="-14" y="25"/>
                      <a:pt x="-17" y="141"/>
                      <a:pt x="27" y="220"/>
                    </a:cubicBezTo>
                    <a:cubicBezTo>
                      <a:pt x="49" y="261"/>
                      <a:pt x="81" y="297"/>
                      <a:pt x="121" y="324"/>
                    </a:cubicBezTo>
                    <a:cubicBezTo>
                      <a:pt x="160" y="350"/>
                      <a:pt x="206" y="361"/>
                      <a:pt x="252" y="368"/>
                    </a:cubicBezTo>
                    <a:cubicBezTo>
                      <a:pt x="258" y="368"/>
                      <a:pt x="336" y="379"/>
                      <a:pt x="335" y="371"/>
                    </a:cubicBezTo>
                    <a:cubicBezTo>
                      <a:pt x="321" y="282"/>
                      <a:pt x="301" y="188"/>
                      <a:pt x="275" y="102"/>
                    </a:cubicBezTo>
                    <a:cubicBezTo>
                      <a:pt x="269" y="83"/>
                      <a:pt x="180" y="-17"/>
                      <a:pt x="92" y="2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2" name="Freeform: Shape 134">
                <a:extLst>
                  <a:ext uri="{FF2B5EF4-FFF2-40B4-BE49-F238E27FC236}">
                    <a16:creationId xmlns:a16="http://schemas.microsoft.com/office/drawing/2014/main" id="{BEF4C861-4123-074F-964B-59E3DD4E89B9}"/>
                  </a:ext>
                </a:extLst>
              </p:cNvPr>
              <p:cNvSpPr/>
              <p:nvPr/>
            </p:nvSpPr>
            <p:spPr>
              <a:xfrm>
                <a:off x="11443205" y="1664800"/>
                <a:ext cx="370943" cy="4655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9" h="375">
                    <a:moveTo>
                      <a:pt x="56" y="2"/>
                    </a:moveTo>
                    <a:cubicBezTo>
                      <a:pt x="31" y="7"/>
                      <a:pt x="13" y="17"/>
                      <a:pt x="0" y="30"/>
                    </a:cubicBezTo>
                    <a:cubicBezTo>
                      <a:pt x="13" y="26"/>
                      <a:pt x="28" y="26"/>
                      <a:pt x="39" y="34"/>
                    </a:cubicBezTo>
                    <a:cubicBezTo>
                      <a:pt x="51" y="42"/>
                      <a:pt x="57" y="57"/>
                      <a:pt x="61" y="71"/>
                    </a:cubicBezTo>
                    <a:cubicBezTo>
                      <a:pt x="77" y="114"/>
                      <a:pt x="97" y="156"/>
                      <a:pt x="124" y="191"/>
                    </a:cubicBezTo>
                    <a:cubicBezTo>
                      <a:pt x="152" y="227"/>
                      <a:pt x="188" y="258"/>
                      <a:pt x="230" y="275"/>
                    </a:cubicBezTo>
                    <a:cubicBezTo>
                      <a:pt x="240" y="279"/>
                      <a:pt x="249" y="282"/>
                      <a:pt x="258" y="288"/>
                    </a:cubicBezTo>
                    <a:cubicBezTo>
                      <a:pt x="275" y="301"/>
                      <a:pt x="279" y="325"/>
                      <a:pt x="280" y="348"/>
                    </a:cubicBezTo>
                    <a:cubicBezTo>
                      <a:pt x="280" y="356"/>
                      <a:pt x="280" y="366"/>
                      <a:pt x="281" y="375"/>
                    </a:cubicBezTo>
                    <a:cubicBezTo>
                      <a:pt x="291" y="375"/>
                      <a:pt x="299" y="374"/>
                      <a:pt x="299" y="371"/>
                    </a:cubicBezTo>
                    <a:cubicBezTo>
                      <a:pt x="285" y="282"/>
                      <a:pt x="265" y="188"/>
                      <a:pt x="239" y="102"/>
                    </a:cubicBezTo>
                    <a:cubicBezTo>
                      <a:pt x="233" y="83"/>
                      <a:pt x="144" y="-17"/>
                      <a:pt x="56" y="2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3" name="Freeform: Shape 135">
                <a:extLst>
                  <a:ext uri="{FF2B5EF4-FFF2-40B4-BE49-F238E27FC236}">
                    <a16:creationId xmlns:a16="http://schemas.microsoft.com/office/drawing/2014/main" id="{E9ADED15-9267-044F-BB6A-77EFAA38BF8A}"/>
                  </a:ext>
                </a:extLst>
              </p:cNvPr>
              <p:cNvSpPr/>
              <p:nvPr/>
            </p:nvSpPr>
            <p:spPr>
              <a:xfrm>
                <a:off x="11470591" y="1748203"/>
                <a:ext cx="271361" cy="2651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9" h="214">
                    <a:moveTo>
                      <a:pt x="213" y="200"/>
                    </a:moveTo>
                    <a:cubicBezTo>
                      <a:pt x="110" y="179"/>
                      <a:pt x="53" y="26"/>
                      <a:pt x="52" y="25"/>
                    </a:cubicBezTo>
                    <a:cubicBezTo>
                      <a:pt x="52" y="24"/>
                      <a:pt x="52" y="23"/>
                      <a:pt x="51" y="22"/>
                    </a:cubicBezTo>
                    <a:cubicBezTo>
                      <a:pt x="86" y="3"/>
                      <a:pt x="121" y="23"/>
                      <a:pt x="123" y="24"/>
                    </a:cubicBezTo>
                    <a:cubicBezTo>
                      <a:pt x="126" y="25"/>
                      <a:pt x="131" y="25"/>
                      <a:pt x="132" y="21"/>
                    </a:cubicBezTo>
                    <a:cubicBezTo>
                      <a:pt x="135" y="18"/>
                      <a:pt x="133" y="14"/>
                      <a:pt x="130" y="11"/>
                    </a:cubicBezTo>
                    <a:cubicBezTo>
                      <a:pt x="130" y="11"/>
                      <a:pt x="72" y="-21"/>
                      <a:pt x="26" y="24"/>
                    </a:cubicBezTo>
                    <a:cubicBezTo>
                      <a:pt x="-20" y="68"/>
                      <a:pt x="8" y="141"/>
                      <a:pt x="10" y="143"/>
                    </a:cubicBezTo>
                    <a:cubicBezTo>
                      <a:pt x="10" y="147"/>
                      <a:pt x="13" y="148"/>
                      <a:pt x="16" y="148"/>
                    </a:cubicBezTo>
                    <a:cubicBezTo>
                      <a:pt x="17" y="148"/>
                      <a:pt x="18" y="148"/>
                      <a:pt x="19" y="148"/>
                    </a:cubicBezTo>
                    <a:cubicBezTo>
                      <a:pt x="22" y="146"/>
                      <a:pt x="24" y="142"/>
                      <a:pt x="23" y="138"/>
                    </a:cubicBezTo>
                    <a:cubicBezTo>
                      <a:pt x="22" y="137"/>
                      <a:pt x="-3" y="71"/>
                      <a:pt x="36" y="34"/>
                    </a:cubicBezTo>
                    <a:cubicBezTo>
                      <a:pt x="37" y="32"/>
                      <a:pt x="38" y="31"/>
                      <a:pt x="40" y="31"/>
                    </a:cubicBezTo>
                    <a:cubicBezTo>
                      <a:pt x="47" y="47"/>
                      <a:pt x="104" y="192"/>
                      <a:pt x="211" y="214"/>
                    </a:cubicBezTo>
                    <a:lnTo>
                      <a:pt x="212" y="214"/>
                    </a:lnTo>
                    <a:cubicBezTo>
                      <a:pt x="215" y="214"/>
                      <a:pt x="218" y="212"/>
                      <a:pt x="219" y="209"/>
                    </a:cubicBezTo>
                    <a:cubicBezTo>
                      <a:pt x="219" y="205"/>
                      <a:pt x="218" y="201"/>
                      <a:pt x="213" y="20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4" name="Freeform: Shape 136">
                <a:extLst>
                  <a:ext uri="{FF2B5EF4-FFF2-40B4-BE49-F238E27FC236}">
                    <a16:creationId xmlns:a16="http://schemas.microsoft.com/office/drawing/2014/main" id="{719CEF01-56FC-8E48-9DE3-329C9208FEB9}"/>
                  </a:ext>
                </a:extLst>
              </p:cNvPr>
              <p:cNvSpPr/>
              <p:nvPr/>
            </p:nvSpPr>
            <p:spPr>
              <a:xfrm>
                <a:off x="12257288" y="1180587"/>
                <a:ext cx="37343" cy="2302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" h="186">
                    <a:moveTo>
                      <a:pt x="18" y="7"/>
                    </a:moveTo>
                    <a:cubicBezTo>
                      <a:pt x="23" y="22"/>
                      <a:pt x="25" y="36"/>
                      <a:pt x="28" y="51"/>
                    </a:cubicBezTo>
                    <a:cubicBezTo>
                      <a:pt x="30" y="65"/>
                      <a:pt x="30" y="80"/>
                      <a:pt x="31" y="94"/>
                    </a:cubicBezTo>
                    <a:cubicBezTo>
                      <a:pt x="31" y="124"/>
                      <a:pt x="28" y="154"/>
                      <a:pt x="20" y="182"/>
                    </a:cubicBezTo>
                    <a:cubicBezTo>
                      <a:pt x="20" y="185"/>
                      <a:pt x="16" y="187"/>
                      <a:pt x="13" y="186"/>
                    </a:cubicBezTo>
                    <a:cubicBezTo>
                      <a:pt x="10" y="185"/>
                      <a:pt x="8" y="182"/>
                      <a:pt x="9" y="179"/>
                    </a:cubicBezTo>
                    <a:cubicBezTo>
                      <a:pt x="15" y="151"/>
                      <a:pt x="17" y="124"/>
                      <a:pt x="16" y="95"/>
                    </a:cubicBezTo>
                    <a:cubicBezTo>
                      <a:pt x="15" y="81"/>
                      <a:pt x="13" y="67"/>
                      <a:pt x="10" y="53"/>
                    </a:cubicBezTo>
                    <a:cubicBezTo>
                      <a:pt x="8" y="40"/>
                      <a:pt x="5" y="26"/>
                      <a:pt x="0" y="14"/>
                    </a:cubicBezTo>
                    <a:lnTo>
                      <a:pt x="0" y="13"/>
                    </a:lnTo>
                    <a:cubicBezTo>
                      <a:pt x="-1" y="8"/>
                      <a:pt x="1" y="2"/>
                      <a:pt x="6" y="1"/>
                    </a:cubicBezTo>
                    <a:cubicBezTo>
                      <a:pt x="10" y="-1"/>
                      <a:pt x="16" y="1"/>
                      <a:pt x="18" y="7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5" name="Freeform: Shape 137">
                <a:extLst>
                  <a:ext uri="{FF2B5EF4-FFF2-40B4-BE49-F238E27FC236}">
                    <a16:creationId xmlns:a16="http://schemas.microsoft.com/office/drawing/2014/main" id="{8C200111-AFCF-CD45-A783-F12ACBDEC7E9}"/>
                  </a:ext>
                </a:extLst>
              </p:cNvPr>
              <p:cNvSpPr/>
              <p:nvPr/>
            </p:nvSpPr>
            <p:spPr>
              <a:xfrm>
                <a:off x="11703367" y="1114613"/>
                <a:ext cx="497910" cy="3186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1" h="257">
                    <a:moveTo>
                      <a:pt x="389" y="64"/>
                    </a:moveTo>
                    <a:cubicBezTo>
                      <a:pt x="387" y="62"/>
                      <a:pt x="382" y="62"/>
                      <a:pt x="379" y="63"/>
                    </a:cubicBezTo>
                    <a:cubicBezTo>
                      <a:pt x="319" y="68"/>
                      <a:pt x="171" y="24"/>
                      <a:pt x="101" y="2"/>
                    </a:cubicBezTo>
                    <a:cubicBezTo>
                      <a:pt x="80" y="-4"/>
                      <a:pt x="58" y="6"/>
                      <a:pt x="50" y="24"/>
                    </a:cubicBezTo>
                    <a:cubicBezTo>
                      <a:pt x="34" y="65"/>
                      <a:pt x="9" y="133"/>
                      <a:pt x="1" y="171"/>
                    </a:cubicBezTo>
                    <a:cubicBezTo>
                      <a:pt x="-3" y="190"/>
                      <a:pt x="9" y="209"/>
                      <a:pt x="30" y="215"/>
                    </a:cubicBezTo>
                    <a:cubicBezTo>
                      <a:pt x="44" y="220"/>
                      <a:pt x="59" y="223"/>
                      <a:pt x="74" y="227"/>
                    </a:cubicBezTo>
                    <a:cubicBezTo>
                      <a:pt x="169" y="249"/>
                      <a:pt x="269" y="269"/>
                      <a:pt x="365" y="250"/>
                    </a:cubicBezTo>
                    <a:cubicBezTo>
                      <a:pt x="374" y="247"/>
                      <a:pt x="385" y="245"/>
                      <a:pt x="390" y="237"/>
                    </a:cubicBezTo>
                    <a:cubicBezTo>
                      <a:pt x="394" y="232"/>
                      <a:pt x="395" y="225"/>
                      <a:pt x="395" y="220"/>
                    </a:cubicBezTo>
                    <a:cubicBezTo>
                      <a:pt x="400" y="172"/>
                      <a:pt x="405" y="125"/>
                      <a:pt x="398" y="78"/>
                    </a:cubicBezTo>
                    <a:cubicBezTo>
                      <a:pt x="397" y="73"/>
                      <a:pt x="395" y="66"/>
                      <a:pt x="389" y="64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6" name="Freeform: Shape 138">
                <a:extLst>
                  <a:ext uri="{FF2B5EF4-FFF2-40B4-BE49-F238E27FC236}">
                    <a16:creationId xmlns:a16="http://schemas.microsoft.com/office/drawing/2014/main" id="{57622793-0A92-4342-9EA0-383CE2C19BA8}"/>
                  </a:ext>
                </a:extLst>
              </p:cNvPr>
              <p:cNvSpPr/>
              <p:nvPr/>
            </p:nvSpPr>
            <p:spPr>
              <a:xfrm>
                <a:off x="12404174" y="929142"/>
                <a:ext cx="410775" cy="409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1" h="330">
                    <a:moveTo>
                      <a:pt x="288" y="25"/>
                    </a:moveTo>
                    <a:cubicBezTo>
                      <a:pt x="279" y="1"/>
                      <a:pt x="249" y="-7"/>
                      <a:pt x="228" y="8"/>
                    </a:cubicBezTo>
                    <a:cubicBezTo>
                      <a:pt x="208" y="23"/>
                      <a:pt x="186" y="40"/>
                      <a:pt x="174" y="48"/>
                    </a:cubicBezTo>
                    <a:cubicBezTo>
                      <a:pt x="132" y="81"/>
                      <a:pt x="89" y="114"/>
                      <a:pt x="46" y="147"/>
                    </a:cubicBezTo>
                    <a:cubicBezTo>
                      <a:pt x="14" y="171"/>
                      <a:pt x="-9" y="188"/>
                      <a:pt x="3" y="230"/>
                    </a:cubicBezTo>
                    <a:cubicBezTo>
                      <a:pt x="12" y="263"/>
                      <a:pt x="35" y="328"/>
                      <a:pt x="77" y="330"/>
                    </a:cubicBezTo>
                    <a:cubicBezTo>
                      <a:pt x="96" y="330"/>
                      <a:pt x="142" y="304"/>
                      <a:pt x="155" y="292"/>
                    </a:cubicBezTo>
                    <a:cubicBezTo>
                      <a:pt x="218" y="239"/>
                      <a:pt x="265" y="204"/>
                      <a:pt x="322" y="155"/>
                    </a:cubicBezTo>
                    <a:cubicBezTo>
                      <a:pt x="330" y="149"/>
                      <a:pt x="332" y="140"/>
                      <a:pt x="330" y="130"/>
                    </a:cubicBezTo>
                    <a:cubicBezTo>
                      <a:pt x="324" y="112"/>
                      <a:pt x="304" y="63"/>
                      <a:pt x="288" y="25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7" name="Freeform: Shape 139">
                <a:extLst>
                  <a:ext uri="{FF2B5EF4-FFF2-40B4-BE49-F238E27FC236}">
                    <a16:creationId xmlns:a16="http://schemas.microsoft.com/office/drawing/2014/main" id="{5B0C164C-AE7B-6148-B241-4B0C4CBAE84C}"/>
                  </a:ext>
                </a:extLst>
              </p:cNvPr>
              <p:cNvSpPr/>
              <p:nvPr/>
            </p:nvSpPr>
            <p:spPr>
              <a:xfrm>
                <a:off x="11680961" y="1676006"/>
                <a:ext cx="1275890" cy="10331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6" h="831">
                    <a:moveTo>
                      <a:pt x="938" y="193"/>
                    </a:moveTo>
                    <a:cubicBezTo>
                      <a:pt x="934" y="192"/>
                      <a:pt x="930" y="192"/>
                      <a:pt x="926" y="192"/>
                    </a:cubicBezTo>
                    <a:cubicBezTo>
                      <a:pt x="921" y="139"/>
                      <a:pt x="924" y="93"/>
                      <a:pt x="914" y="65"/>
                    </a:cubicBezTo>
                    <a:cubicBezTo>
                      <a:pt x="795" y="112"/>
                      <a:pt x="645" y="166"/>
                      <a:pt x="517" y="169"/>
                    </a:cubicBezTo>
                    <a:cubicBezTo>
                      <a:pt x="414" y="172"/>
                      <a:pt x="268" y="163"/>
                      <a:pt x="187" y="88"/>
                    </a:cubicBezTo>
                    <a:cubicBezTo>
                      <a:pt x="161" y="62"/>
                      <a:pt x="160" y="78"/>
                      <a:pt x="132" y="95"/>
                    </a:cubicBezTo>
                    <a:cubicBezTo>
                      <a:pt x="107" y="109"/>
                      <a:pt x="74" y="83"/>
                      <a:pt x="61" y="63"/>
                    </a:cubicBezTo>
                    <a:cubicBezTo>
                      <a:pt x="55" y="52"/>
                      <a:pt x="36" y="-4"/>
                      <a:pt x="18" y="0"/>
                    </a:cubicBezTo>
                    <a:cubicBezTo>
                      <a:pt x="-6" y="7"/>
                      <a:pt x="1" y="61"/>
                      <a:pt x="2" y="80"/>
                    </a:cubicBezTo>
                    <a:cubicBezTo>
                      <a:pt x="4" y="139"/>
                      <a:pt x="11" y="199"/>
                      <a:pt x="25" y="256"/>
                    </a:cubicBezTo>
                    <a:cubicBezTo>
                      <a:pt x="43" y="324"/>
                      <a:pt x="70" y="391"/>
                      <a:pt x="108" y="452"/>
                    </a:cubicBezTo>
                    <a:cubicBezTo>
                      <a:pt x="120" y="471"/>
                      <a:pt x="134" y="491"/>
                      <a:pt x="148" y="510"/>
                    </a:cubicBezTo>
                    <a:cubicBezTo>
                      <a:pt x="147" y="544"/>
                      <a:pt x="153" y="578"/>
                      <a:pt x="168" y="608"/>
                    </a:cubicBezTo>
                    <a:cubicBezTo>
                      <a:pt x="170" y="614"/>
                      <a:pt x="174" y="621"/>
                      <a:pt x="179" y="625"/>
                    </a:cubicBezTo>
                    <a:cubicBezTo>
                      <a:pt x="172" y="599"/>
                      <a:pt x="171" y="571"/>
                      <a:pt x="176" y="545"/>
                    </a:cubicBezTo>
                    <a:cubicBezTo>
                      <a:pt x="179" y="548"/>
                      <a:pt x="181" y="551"/>
                      <a:pt x="183" y="553"/>
                    </a:cubicBezTo>
                    <a:cubicBezTo>
                      <a:pt x="205" y="579"/>
                      <a:pt x="231" y="607"/>
                      <a:pt x="261" y="635"/>
                    </a:cubicBezTo>
                    <a:cubicBezTo>
                      <a:pt x="262" y="641"/>
                      <a:pt x="262" y="646"/>
                      <a:pt x="262" y="649"/>
                    </a:cubicBezTo>
                    <a:cubicBezTo>
                      <a:pt x="262" y="678"/>
                      <a:pt x="260" y="706"/>
                      <a:pt x="256" y="735"/>
                    </a:cubicBezTo>
                    <a:cubicBezTo>
                      <a:pt x="275" y="717"/>
                      <a:pt x="286" y="694"/>
                      <a:pt x="293" y="669"/>
                    </a:cubicBezTo>
                    <a:cubicBezTo>
                      <a:pt x="293" y="668"/>
                      <a:pt x="294" y="665"/>
                      <a:pt x="295" y="662"/>
                    </a:cubicBezTo>
                    <a:cubicBezTo>
                      <a:pt x="333" y="693"/>
                      <a:pt x="380" y="717"/>
                      <a:pt x="437" y="732"/>
                    </a:cubicBezTo>
                    <a:cubicBezTo>
                      <a:pt x="440" y="732"/>
                      <a:pt x="443" y="733"/>
                      <a:pt x="445" y="733"/>
                    </a:cubicBezTo>
                    <a:cubicBezTo>
                      <a:pt x="444" y="739"/>
                      <a:pt x="444" y="745"/>
                      <a:pt x="444" y="752"/>
                    </a:cubicBezTo>
                    <a:cubicBezTo>
                      <a:pt x="441" y="779"/>
                      <a:pt x="435" y="805"/>
                      <a:pt x="428" y="831"/>
                    </a:cubicBezTo>
                    <a:cubicBezTo>
                      <a:pt x="437" y="830"/>
                      <a:pt x="443" y="823"/>
                      <a:pt x="448" y="816"/>
                    </a:cubicBezTo>
                    <a:cubicBezTo>
                      <a:pt x="465" y="793"/>
                      <a:pt x="479" y="767"/>
                      <a:pt x="485" y="740"/>
                    </a:cubicBezTo>
                    <a:cubicBezTo>
                      <a:pt x="493" y="740"/>
                      <a:pt x="501" y="743"/>
                      <a:pt x="509" y="743"/>
                    </a:cubicBezTo>
                    <a:cubicBezTo>
                      <a:pt x="535" y="744"/>
                      <a:pt x="561" y="743"/>
                      <a:pt x="587" y="738"/>
                    </a:cubicBezTo>
                    <a:cubicBezTo>
                      <a:pt x="580" y="770"/>
                      <a:pt x="610" y="811"/>
                      <a:pt x="636" y="819"/>
                    </a:cubicBezTo>
                    <a:cubicBezTo>
                      <a:pt x="622" y="811"/>
                      <a:pt x="613" y="759"/>
                      <a:pt x="612" y="742"/>
                    </a:cubicBezTo>
                    <a:cubicBezTo>
                      <a:pt x="612" y="740"/>
                      <a:pt x="613" y="736"/>
                      <a:pt x="614" y="733"/>
                    </a:cubicBezTo>
                    <a:cubicBezTo>
                      <a:pt x="654" y="723"/>
                      <a:pt x="691" y="708"/>
                      <a:pt x="726" y="687"/>
                    </a:cubicBezTo>
                    <a:cubicBezTo>
                      <a:pt x="733" y="717"/>
                      <a:pt x="767" y="753"/>
                      <a:pt x="780" y="757"/>
                    </a:cubicBezTo>
                    <a:cubicBezTo>
                      <a:pt x="761" y="739"/>
                      <a:pt x="755" y="700"/>
                      <a:pt x="753" y="669"/>
                    </a:cubicBezTo>
                    <a:cubicBezTo>
                      <a:pt x="776" y="653"/>
                      <a:pt x="798" y="633"/>
                      <a:pt x="818" y="612"/>
                    </a:cubicBezTo>
                    <a:cubicBezTo>
                      <a:pt x="832" y="595"/>
                      <a:pt x="843" y="580"/>
                      <a:pt x="853" y="565"/>
                    </a:cubicBezTo>
                    <a:cubicBezTo>
                      <a:pt x="867" y="582"/>
                      <a:pt x="886" y="609"/>
                      <a:pt x="883" y="621"/>
                    </a:cubicBezTo>
                    <a:cubicBezTo>
                      <a:pt x="893" y="599"/>
                      <a:pt x="887" y="560"/>
                      <a:pt x="868" y="539"/>
                    </a:cubicBezTo>
                    <a:cubicBezTo>
                      <a:pt x="887" y="501"/>
                      <a:pt x="898" y="466"/>
                      <a:pt x="905" y="441"/>
                    </a:cubicBezTo>
                    <a:cubicBezTo>
                      <a:pt x="909" y="428"/>
                      <a:pt x="913" y="414"/>
                      <a:pt x="915" y="400"/>
                    </a:cubicBezTo>
                    <a:cubicBezTo>
                      <a:pt x="919" y="403"/>
                      <a:pt x="921" y="405"/>
                      <a:pt x="924" y="408"/>
                    </a:cubicBezTo>
                    <a:cubicBezTo>
                      <a:pt x="943" y="428"/>
                      <a:pt x="960" y="452"/>
                      <a:pt x="976" y="475"/>
                    </a:cubicBezTo>
                    <a:cubicBezTo>
                      <a:pt x="978" y="450"/>
                      <a:pt x="970" y="424"/>
                      <a:pt x="959" y="402"/>
                    </a:cubicBezTo>
                    <a:cubicBezTo>
                      <a:pt x="951" y="385"/>
                      <a:pt x="938" y="360"/>
                      <a:pt x="924" y="346"/>
                    </a:cubicBezTo>
                    <a:cubicBezTo>
                      <a:pt x="930" y="305"/>
                      <a:pt x="930" y="267"/>
                      <a:pt x="929" y="230"/>
                    </a:cubicBezTo>
                    <a:cubicBezTo>
                      <a:pt x="956" y="228"/>
                      <a:pt x="983" y="219"/>
                      <a:pt x="1007" y="206"/>
                    </a:cubicBezTo>
                    <a:cubicBezTo>
                      <a:pt x="1015" y="202"/>
                      <a:pt x="1023" y="197"/>
                      <a:pt x="1026" y="189"/>
                    </a:cubicBezTo>
                    <a:cubicBezTo>
                      <a:pt x="997" y="192"/>
                      <a:pt x="967" y="193"/>
                      <a:pt x="938" y="193"/>
                    </a:cubicBezTo>
                    <a:close/>
                  </a:path>
                </a:pathLst>
              </a:custGeom>
              <a:solidFill>
                <a:srgbClr val="70184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8" name="Freeform: Shape 140">
                <a:extLst>
                  <a:ext uri="{FF2B5EF4-FFF2-40B4-BE49-F238E27FC236}">
                    <a16:creationId xmlns:a16="http://schemas.microsoft.com/office/drawing/2014/main" id="{CD7380DB-DE6B-5640-B520-A6C3F8A2097E}"/>
                  </a:ext>
                </a:extLst>
              </p:cNvPr>
              <p:cNvSpPr/>
              <p:nvPr/>
            </p:nvSpPr>
            <p:spPr>
              <a:xfrm>
                <a:off x="12195049" y="1756917"/>
                <a:ext cx="760557" cy="9522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2" h="766">
                    <a:moveTo>
                      <a:pt x="512" y="127"/>
                    </a:moveTo>
                    <a:cubicBezTo>
                      <a:pt x="507" y="74"/>
                      <a:pt x="510" y="28"/>
                      <a:pt x="500" y="0"/>
                    </a:cubicBezTo>
                    <a:cubicBezTo>
                      <a:pt x="425" y="30"/>
                      <a:pt x="338" y="61"/>
                      <a:pt x="251" y="83"/>
                    </a:cubicBezTo>
                    <a:cubicBezTo>
                      <a:pt x="249" y="91"/>
                      <a:pt x="247" y="101"/>
                      <a:pt x="248" y="111"/>
                    </a:cubicBezTo>
                    <a:cubicBezTo>
                      <a:pt x="258" y="207"/>
                      <a:pt x="257" y="289"/>
                      <a:pt x="214" y="380"/>
                    </a:cubicBezTo>
                    <a:cubicBezTo>
                      <a:pt x="180" y="454"/>
                      <a:pt x="129" y="518"/>
                      <a:pt x="72" y="575"/>
                    </a:cubicBezTo>
                    <a:cubicBezTo>
                      <a:pt x="45" y="601"/>
                      <a:pt x="16" y="628"/>
                      <a:pt x="0" y="660"/>
                    </a:cubicBezTo>
                    <a:cubicBezTo>
                      <a:pt x="8" y="663"/>
                      <a:pt x="16" y="665"/>
                      <a:pt x="23" y="667"/>
                    </a:cubicBezTo>
                    <a:cubicBezTo>
                      <a:pt x="26" y="667"/>
                      <a:pt x="29" y="668"/>
                      <a:pt x="31" y="669"/>
                    </a:cubicBezTo>
                    <a:cubicBezTo>
                      <a:pt x="30" y="674"/>
                      <a:pt x="30" y="680"/>
                      <a:pt x="30" y="687"/>
                    </a:cubicBezTo>
                    <a:cubicBezTo>
                      <a:pt x="27" y="714"/>
                      <a:pt x="21" y="740"/>
                      <a:pt x="14" y="766"/>
                    </a:cubicBezTo>
                    <a:cubicBezTo>
                      <a:pt x="23" y="765"/>
                      <a:pt x="29" y="758"/>
                      <a:pt x="34" y="751"/>
                    </a:cubicBezTo>
                    <a:cubicBezTo>
                      <a:pt x="51" y="728"/>
                      <a:pt x="65" y="702"/>
                      <a:pt x="71" y="675"/>
                    </a:cubicBezTo>
                    <a:cubicBezTo>
                      <a:pt x="79" y="675"/>
                      <a:pt x="87" y="678"/>
                      <a:pt x="95" y="678"/>
                    </a:cubicBezTo>
                    <a:cubicBezTo>
                      <a:pt x="121" y="679"/>
                      <a:pt x="147" y="678"/>
                      <a:pt x="173" y="673"/>
                    </a:cubicBezTo>
                    <a:cubicBezTo>
                      <a:pt x="166" y="705"/>
                      <a:pt x="196" y="746"/>
                      <a:pt x="222" y="754"/>
                    </a:cubicBezTo>
                    <a:cubicBezTo>
                      <a:pt x="208" y="746"/>
                      <a:pt x="199" y="694"/>
                      <a:pt x="198" y="677"/>
                    </a:cubicBezTo>
                    <a:cubicBezTo>
                      <a:pt x="198" y="675"/>
                      <a:pt x="199" y="671"/>
                      <a:pt x="200" y="668"/>
                    </a:cubicBezTo>
                    <a:cubicBezTo>
                      <a:pt x="240" y="658"/>
                      <a:pt x="277" y="643"/>
                      <a:pt x="312" y="622"/>
                    </a:cubicBezTo>
                    <a:cubicBezTo>
                      <a:pt x="319" y="652"/>
                      <a:pt x="353" y="688"/>
                      <a:pt x="366" y="692"/>
                    </a:cubicBezTo>
                    <a:cubicBezTo>
                      <a:pt x="347" y="674"/>
                      <a:pt x="341" y="635"/>
                      <a:pt x="339" y="605"/>
                    </a:cubicBezTo>
                    <a:cubicBezTo>
                      <a:pt x="362" y="588"/>
                      <a:pt x="384" y="568"/>
                      <a:pt x="404" y="547"/>
                    </a:cubicBezTo>
                    <a:cubicBezTo>
                      <a:pt x="418" y="530"/>
                      <a:pt x="429" y="515"/>
                      <a:pt x="439" y="500"/>
                    </a:cubicBezTo>
                    <a:cubicBezTo>
                      <a:pt x="453" y="517"/>
                      <a:pt x="472" y="544"/>
                      <a:pt x="469" y="556"/>
                    </a:cubicBezTo>
                    <a:cubicBezTo>
                      <a:pt x="479" y="534"/>
                      <a:pt x="473" y="495"/>
                      <a:pt x="454" y="474"/>
                    </a:cubicBezTo>
                    <a:cubicBezTo>
                      <a:pt x="473" y="436"/>
                      <a:pt x="484" y="401"/>
                      <a:pt x="491" y="376"/>
                    </a:cubicBezTo>
                    <a:cubicBezTo>
                      <a:pt x="495" y="363"/>
                      <a:pt x="499" y="349"/>
                      <a:pt x="501" y="335"/>
                    </a:cubicBezTo>
                    <a:cubicBezTo>
                      <a:pt x="505" y="338"/>
                      <a:pt x="507" y="340"/>
                      <a:pt x="510" y="343"/>
                    </a:cubicBezTo>
                    <a:cubicBezTo>
                      <a:pt x="529" y="364"/>
                      <a:pt x="546" y="387"/>
                      <a:pt x="562" y="410"/>
                    </a:cubicBezTo>
                    <a:cubicBezTo>
                      <a:pt x="564" y="385"/>
                      <a:pt x="556" y="359"/>
                      <a:pt x="545" y="337"/>
                    </a:cubicBezTo>
                    <a:cubicBezTo>
                      <a:pt x="537" y="320"/>
                      <a:pt x="524" y="295"/>
                      <a:pt x="510" y="281"/>
                    </a:cubicBezTo>
                    <a:cubicBezTo>
                      <a:pt x="516" y="240"/>
                      <a:pt x="516" y="202"/>
                      <a:pt x="515" y="165"/>
                    </a:cubicBezTo>
                    <a:cubicBezTo>
                      <a:pt x="542" y="163"/>
                      <a:pt x="569" y="154"/>
                      <a:pt x="593" y="141"/>
                    </a:cubicBezTo>
                    <a:cubicBezTo>
                      <a:pt x="601" y="137"/>
                      <a:pt x="609" y="132"/>
                      <a:pt x="612" y="124"/>
                    </a:cubicBezTo>
                    <a:cubicBezTo>
                      <a:pt x="583" y="127"/>
                      <a:pt x="553" y="128"/>
                      <a:pt x="524" y="128"/>
                    </a:cubicBezTo>
                    <a:cubicBezTo>
                      <a:pt x="520" y="127"/>
                      <a:pt x="516" y="127"/>
                      <a:pt x="512" y="127"/>
                    </a:cubicBezTo>
                    <a:close/>
                  </a:path>
                </a:pathLst>
              </a:custGeom>
              <a:solidFill>
                <a:srgbClr val="96323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9" name="Freeform: Shape 172">
                <a:extLst>
                  <a:ext uri="{FF2B5EF4-FFF2-40B4-BE49-F238E27FC236}">
                    <a16:creationId xmlns:a16="http://schemas.microsoft.com/office/drawing/2014/main" id="{2C94C49E-1BBB-844A-A0ED-0D6BF68340FA}"/>
                  </a:ext>
                </a:extLst>
              </p:cNvPr>
              <p:cNvSpPr/>
              <p:nvPr/>
            </p:nvSpPr>
            <p:spPr>
              <a:xfrm>
                <a:off x="11841229" y="1878905"/>
                <a:ext cx="941356" cy="596247"/>
              </a:xfrm>
              <a:custGeom>
                <a:avLst/>
                <a:gdLst>
                  <a:gd name="connsiteX0" fmla="*/ 514795 w 941356"/>
                  <a:gd name="connsiteY0" fmla="*/ 479238 h 596247"/>
                  <a:gd name="connsiteX1" fmla="*/ 523112 w 941356"/>
                  <a:gd name="connsiteY1" fmla="*/ 491555 h 596247"/>
                  <a:gd name="connsiteX2" fmla="*/ 520736 w 941356"/>
                  <a:gd name="connsiteY2" fmla="*/ 583930 h 596247"/>
                  <a:gd name="connsiteX3" fmla="*/ 511230 w 941356"/>
                  <a:gd name="connsiteY3" fmla="*/ 596247 h 596247"/>
                  <a:gd name="connsiteX4" fmla="*/ 510042 w 941356"/>
                  <a:gd name="connsiteY4" fmla="*/ 596247 h 596247"/>
                  <a:gd name="connsiteX5" fmla="*/ 499348 w 941356"/>
                  <a:gd name="connsiteY5" fmla="*/ 586394 h 596247"/>
                  <a:gd name="connsiteX6" fmla="*/ 500537 w 941356"/>
                  <a:gd name="connsiteY6" fmla="*/ 489092 h 596247"/>
                  <a:gd name="connsiteX7" fmla="*/ 514795 w 941356"/>
                  <a:gd name="connsiteY7" fmla="*/ 479238 h 596247"/>
                  <a:gd name="connsiteX8" fmla="*/ 156300 w 941356"/>
                  <a:gd name="connsiteY8" fmla="*/ 337330 h 596247"/>
                  <a:gd name="connsiteX9" fmla="*/ 164617 w 941356"/>
                  <a:gd name="connsiteY9" fmla="*/ 350856 h 596247"/>
                  <a:gd name="connsiteX10" fmla="*/ 163429 w 941356"/>
                  <a:gd name="connsiteY10" fmla="*/ 424632 h 596247"/>
                  <a:gd name="connsiteX11" fmla="*/ 153923 w 941356"/>
                  <a:gd name="connsiteY11" fmla="*/ 438157 h 596247"/>
                  <a:gd name="connsiteX12" fmla="*/ 151547 w 941356"/>
                  <a:gd name="connsiteY12" fmla="*/ 438157 h 596247"/>
                  <a:gd name="connsiteX13" fmla="*/ 142042 w 941356"/>
                  <a:gd name="connsiteY13" fmla="*/ 428320 h 596247"/>
                  <a:gd name="connsiteX14" fmla="*/ 143230 w 941356"/>
                  <a:gd name="connsiteY14" fmla="*/ 345937 h 596247"/>
                  <a:gd name="connsiteX15" fmla="*/ 156300 w 941356"/>
                  <a:gd name="connsiteY15" fmla="*/ 337330 h 596247"/>
                  <a:gd name="connsiteX16" fmla="*/ 822688 w 941356"/>
                  <a:gd name="connsiteY16" fmla="*/ 316169 h 596247"/>
                  <a:gd name="connsiteX17" fmla="*/ 835810 w 941356"/>
                  <a:gd name="connsiteY17" fmla="*/ 326028 h 596247"/>
                  <a:gd name="connsiteX18" fmla="*/ 840582 w 941356"/>
                  <a:gd name="connsiteY18" fmla="*/ 428311 h 596247"/>
                  <a:gd name="connsiteX19" fmla="*/ 831039 w 941356"/>
                  <a:gd name="connsiteY19" fmla="*/ 439402 h 596247"/>
                  <a:gd name="connsiteX20" fmla="*/ 829846 w 941356"/>
                  <a:gd name="connsiteY20" fmla="*/ 439402 h 596247"/>
                  <a:gd name="connsiteX21" fmla="*/ 820303 w 941356"/>
                  <a:gd name="connsiteY21" fmla="*/ 427079 h 596247"/>
                  <a:gd name="connsiteX22" fmla="*/ 813145 w 941356"/>
                  <a:gd name="connsiteY22" fmla="*/ 329725 h 596247"/>
                  <a:gd name="connsiteX23" fmla="*/ 822688 w 941356"/>
                  <a:gd name="connsiteY23" fmla="*/ 316169 h 596247"/>
                  <a:gd name="connsiteX24" fmla="*/ 557020 w 941356"/>
                  <a:gd name="connsiteY24" fmla="*/ 289236 h 596247"/>
                  <a:gd name="connsiteX25" fmla="*/ 625224 w 941356"/>
                  <a:gd name="connsiteY25" fmla="*/ 311672 h 596247"/>
                  <a:gd name="connsiteX26" fmla="*/ 627687 w 941356"/>
                  <a:gd name="connsiteY26" fmla="*/ 322513 h 596247"/>
                  <a:gd name="connsiteX27" fmla="*/ 620297 w 941356"/>
                  <a:gd name="connsiteY27" fmla="*/ 326127 h 596247"/>
                  <a:gd name="connsiteX28" fmla="*/ 614139 w 941356"/>
                  <a:gd name="connsiteY28" fmla="*/ 324923 h 596247"/>
                  <a:gd name="connsiteX29" fmla="*/ 521763 w 941356"/>
                  <a:gd name="connsiteY29" fmla="*/ 306853 h 596247"/>
                  <a:gd name="connsiteX30" fmla="*/ 511910 w 941356"/>
                  <a:gd name="connsiteY30" fmla="*/ 300830 h 596247"/>
                  <a:gd name="connsiteX31" fmla="*/ 519300 w 941356"/>
                  <a:gd name="connsiteY31" fmla="*/ 291193 h 596247"/>
                  <a:gd name="connsiteX32" fmla="*/ 557020 w 941356"/>
                  <a:gd name="connsiteY32" fmla="*/ 289236 h 596247"/>
                  <a:gd name="connsiteX33" fmla="*/ 363067 w 941356"/>
                  <a:gd name="connsiteY33" fmla="*/ 266381 h 596247"/>
                  <a:gd name="connsiteX34" fmla="*/ 373736 w 941356"/>
                  <a:gd name="connsiteY34" fmla="*/ 277435 h 596247"/>
                  <a:gd name="connsiteX35" fmla="*/ 370180 w 941356"/>
                  <a:gd name="connsiteY35" fmla="*/ 348669 h 596247"/>
                  <a:gd name="connsiteX36" fmla="*/ 359510 w 941356"/>
                  <a:gd name="connsiteY36" fmla="*/ 358494 h 596247"/>
                  <a:gd name="connsiteX37" fmla="*/ 348841 w 941356"/>
                  <a:gd name="connsiteY37" fmla="*/ 347441 h 596247"/>
                  <a:gd name="connsiteX38" fmla="*/ 352397 w 941356"/>
                  <a:gd name="connsiteY38" fmla="*/ 276207 h 596247"/>
                  <a:gd name="connsiteX39" fmla="*/ 363067 w 941356"/>
                  <a:gd name="connsiteY39" fmla="*/ 266381 h 596247"/>
                  <a:gd name="connsiteX40" fmla="*/ 719300 w 941356"/>
                  <a:gd name="connsiteY40" fmla="*/ 54770 h 596247"/>
                  <a:gd name="connsiteX41" fmla="*/ 730016 w 941356"/>
                  <a:gd name="connsiteY41" fmla="*/ 65813 h 596247"/>
                  <a:gd name="connsiteX42" fmla="*/ 735969 w 941356"/>
                  <a:gd name="connsiteY42" fmla="*/ 128389 h 596247"/>
                  <a:gd name="connsiteX43" fmla="*/ 725253 w 941356"/>
                  <a:gd name="connsiteY43" fmla="*/ 140659 h 596247"/>
                  <a:gd name="connsiteX44" fmla="*/ 724062 w 941356"/>
                  <a:gd name="connsiteY44" fmla="*/ 140659 h 596247"/>
                  <a:gd name="connsiteX45" fmla="*/ 713347 w 941356"/>
                  <a:gd name="connsiteY45" fmla="*/ 129616 h 596247"/>
                  <a:gd name="connsiteX46" fmla="*/ 708584 w 941356"/>
                  <a:gd name="connsiteY46" fmla="*/ 68267 h 596247"/>
                  <a:gd name="connsiteX47" fmla="*/ 719300 w 941356"/>
                  <a:gd name="connsiteY47" fmla="*/ 54770 h 596247"/>
                  <a:gd name="connsiteX48" fmla="*/ 298314 w 941356"/>
                  <a:gd name="connsiteY48" fmla="*/ 46056 h 596247"/>
                  <a:gd name="connsiteX49" fmla="*/ 306632 w 941356"/>
                  <a:gd name="connsiteY49" fmla="*/ 60811 h 596247"/>
                  <a:gd name="connsiteX50" fmla="*/ 309008 w 941356"/>
                  <a:gd name="connsiteY50" fmla="*/ 133357 h 596247"/>
                  <a:gd name="connsiteX51" fmla="*/ 300691 w 941356"/>
                  <a:gd name="connsiteY51" fmla="*/ 146883 h 596247"/>
                  <a:gd name="connsiteX52" fmla="*/ 298314 w 941356"/>
                  <a:gd name="connsiteY52" fmla="*/ 146883 h 596247"/>
                  <a:gd name="connsiteX53" fmla="*/ 287621 w 941356"/>
                  <a:gd name="connsiteY53" fmla="*/ 137046 h 596247"/>
                  <a:gd name="connsiteX54" fmla="*/ 286433 w 941356"/>
                  <a:gd name="connsiteY54" fmla="*/ 55893 h 596247"/>
                  <a:gd name="connsiteX55" fmla="*/ 298314 w 941356"/>
                  <a:gd name="connsiteY55" fmla="*/ 46056 h 596247"/>
                  <a:gd name="connsiteX56" fmla="*/ 19391 w 941356"/>
                  <a:gd name="connsiteY56" fmla="*/ 42322 h 596247"/>
                  <a:gd name="connsiteX57" fmla="*/ 28934 w 941356"/>
                  <a:gd name="connsiteY57" fmla="*/ 55855 h 596247"/>
                  <a:gd name="connsiteX58" fmla="*/ 21777 w 941356"/>
                  <a:gd name="connsiteY58" fmla="*/ 137055 h 596247"/>
                  <a:gd name="connsiteX59" fmla="*/ 11040 w 941356"/>
                  <a:gd name="connsiteY59" fmla="*/ 148128 h 596247"/>
                  <a:gd name="connsiteX60" fmla="*/ 304 w 941356"/>
                  <a:gd name="connsiteY60" fmla="*/ 137055 h 596247"/>
                  <a:gd name="connsiteX61" fmla="*/ 6269 w 941356"/>
                  <a:gd name="connsiteY61" fmla="*/ 52164 h 596247"/>
                  <a:gd name="connsiteX62" fmla="*/ 19391 w 941356"/>
                  <a:gd name="connsiteY62" fmla="*/ 42322 h 596247"/>
                  <a:gd name="connsiteX63" fmla="*/ 930775 w 941356"/>
                  <a:gd name="connsiteY63" fmla="*/ 0 h 596247"/>
                  <a:gd name="connsiteX64" fmla="*/ 941356 w 941356"/>
                  <a:gd name="connsiteY64" fmla="*/ 11043 h 596247"/>
                  <a:gd name="connsiteX65" fmla="*/ 941356 w 941356"/>
                  <a:gd name="connsiteY65" fmla="*/ 74846 h 596247"/>
                  <a:gd name="connsiteX66" fmla="*/ 930775 w 941356"/>
                  <a:gd name="connsiteY66" fmla="*/ 85889 h 596247"/>
                  <a:gd name="connsiteX67" fmla="*/ 920195 w 941356"/>
                  <a:gd name="connsiteY67" fmla="*/ 74846 h 596247"/>
                  <a:gd name="connsiteX68" fmla="*/ 920195 w 941356"/>
                  <a:gd name="connsiteY68" fmla="*/ 11043 h 596247"/>
                  <a:gd name="connsiteX69" fmla="*/ 930775 w 941356"/>
                  <a:gd name="connsiteY69" fmla="*/ 0 h 596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941356" h="596247">
                    <a:moveTo>
                      <a:pt x="514795" y="479238"/>
                    </a:moveTo>
                    <a:cubicBezTo>
                      <a:pt x="519547" y="480470"/>
                      <a:pt x="524300" y="485396"/>
                      <a:pt x="523112" y="491555"/>
                    </a:cubicBezTo>
                    <a:cubicBezTo>
                      <a:pt x="518359" y="522347"/>
                      <a:pt x="517171" y="554370"/>
                      <a:pt x="520736" y="583930"/>
                    </a:cubicBezTo>
                    <a:cubicBezTo>
                      <a:pt x="520736" y="590089"/>
                      <a:pt x="517171" y="596247"/>
                      <a:pt x="511230" y="596247"/>
                    </a:cubicBezTo>
                    <a:cubicBezTo>
                      <a:pt x="510042" y="596247"/>
                      <a:pt x="510042" y="596247"/>
                      <a:pt x="510042" y="596247"/>
                    </a:cubicBezTo>
                    <a:cubicBezTo>
                      <a:pt x="504101" y="596247"/>
                      <a:pt x="499348" y="592552"/>
                      <a:pt x="499348" y="586394"/>
                    </a:cubicBezTo>
                    <a:cubicBezTo>
                      <a:pt x="495784" y="555602"/>
                      <a:pt x="496972" y="521115"/>
                      <a:pt x="500537" y="489092"/>
                    </a:cubicBezTo>
                    <a:cubicBezTo>
                      <a:pt x="501725" y="482933"/>
                      <a:pt x="507666" y="478006"/>
                      <a:pt x="514795" y="479238"/>
                    </a:cubicBezTo>
                    <a:close/>
                    <a:moveTo>
                      <a:pt x="156300" y="337330"/>
                    </a:moveTo>
                    <a:cubicBezTo>
                      <a:pt x="161052" y="338560"/>
                      <a:pt x="165805" y="345937"/>
                      <a:pt x="164617" y="350856"/>
                    </a:cubicBezTo>
                    <a:cubicBezTo>
                      <a:pt x="159864" y="375448"/>
                      <a:pt x="158676" y="401269"/>
                      <a:pt x="163429" y="424632"/>
                    </a:cubicBezTo>
                    <a:cubicBezTo>
                      <a:pt x="164617" y="430780"/>
                      <a:pt x="159864" y="436928"/>
                      <a:pt x="153923" y="438157"/>
                    </a:cubicBezTo>
                    <a:cubicBezTo>
                      <a:pt x="153923" y="438157"/>
                      <a:pt x="152735" y="438157"/>
                      <a:pt x="151547" y="438157"/>
                    </a:cubicBezTo>
                    <a:cubicBezTo>
                      <a:pt x="146794" y="438157"/>
                      <a:pt x="143230" y="435698"/>
                      <a:pt x="142042" y="428320"/>
                    </a:cubicBezTo>
                    <a:cubicBezTo>
                      <a:pt x="136101" y="402499"/>
                      <a:pt x="137289" y="374218"/>
                      <a:pt x="143230" y="345937"/>
                    </a:cubicBezTo>
                    <a:cubicBezTo>
                      <a:pt x="144418" y="339789"/>
                      <a:pt x="150359" y="337330"/>
                      <a:pt x="156300" y="337330"/>
                    </a:cubicBezTo>
                    <a:close/>
                    <a:moveTo>
                      <a:pt x="822688" y="316169"/>
                    </a:moveTo>
                    <a:cubicBezTo>
                      <a:pt x="827460" y="316169"/>
                      <a:pt x="834617" y="319866"/>
                      <a:pt x="835810" y="326028"/>
                    </a:cubicBezTo>
                    <a:cubicBezTo>
                      <a:pt x="840582" y="359301"/>
                      <a:pt x="842968" y="393806"/>
                      <a:pt x="840582" y="428311"/>
                    </a:cubicBezTo>
                    <a:cubicBezTo>
                      <a:pt x="840582" y="434473"/>
                      <a:pt x="835810" y="439402"/>
                      <a:pt x="831039" y="439402"/>
                    </a:cubicBezTo>
                    <a:cubicBezTo>
                      <a:pt x="829846" y="439402"/>
                      <a:pt x="829846" y="439402"/>
                      <a:pt x="829846" y="439402"/>
                    </a:cubicBezTo>
                    <a:cubicBezTo>
                      <a:pt x="823881" y="438170"/>
                      <a:pt x="820303" y="433240"/>
                      <a:pt x="820303" y="427079"/>
                    </a:cubicBezTo>
                    <a:cubicBezTo>
                      <a:pt x="820303" y="395038"/>
                      <a:pt x="819110" y="361765"/>
                      <a:pt x="813145" y="329725"/>
                    </a:cubicBezTo>
                    <a:cubicBezTo>
                      <a:pt x="811952" y="323563"/>
                      <a:pt x="816724" y="318634"/>
                      <a:pt x="822688" y="316169"/>
                    </a:cubicBezTo>
                    <a:close/>
                    <a:moveTo>
                      <a:pt x="557020" y="289236"/>
                    </a:moveTo>
                    <a:cubicBezTo>
                      <a:pt x="577804" y="290290"/>
                      <a:pt x="603670" y="295410"/>
                      <a:pt x="625224" y="311672"/>
                    </a:cubicBezTo>
                    <a:cubicBezTo>
                      <a:pt x="628919" y="312876"/>
                      <a:pt x="630151" y="320104"/>
                      <a:pt x="627687" y="322513"/>
                    </a:cubicBezTo>
                    <a:cubicBezTo>
                      <a:pt x="625224" y="324923"/>
                      <a:pt x="622761" y="326127"/>
                      <a:pt x="620297" y="326127"/>
                    </a:cubicBezTo>
                    <a:cubicBezTo>
                      <a:pt x="619066" y="327332"/>
                      <a:pt x="616602" y="326127"/>
                      <a:pt x="614139" y="324923"/>
                    </a:cubicBezTo>
                    <a:cubicBezTo>
                      <a:pt x="578420" y="298421"/>
                      <a:pt x="522995" y="306853"/>
                      <a:pt x="521763" y="306853"/>
                    </a:cubicBezTo>
                    <a:cubicBezTo>
                      <a:pt x="518068" y="308058"/>
                      <a:pt x="514373" y="304444"/>
                      <a:pt x="511910" y="300830"/>
                    </a:cubicBezTo>
                    <a:cubicBezTo>
                      <a:pt x="511910" y="296012"/>
                      <a:pt x="514373" y="291193"/>
                      <a:pt x="519300" y="291193"/>
                    </a:cubicBezTo>
                    <a:cubicBezTo>
                      <a:pt x="520532" y="291193"/>
                      <a:pt x="536235" y="288182"/>
                      <a:pt x="557020" y="289236"/>
                    </a:cubicBezTo>
                    <a:close/>
                    <a:moveTo>
                      <a:pt x="363067" y="266381"/>
                    </a:moveTo>
                    <a:cubicBezTo>
                      <a:pt x="368994" y="266381"/>
                      <a:pt x="373736" y="271294"/>
                      <a:pt x="373736" y="277435"/>
                    </a:cubicBezTo>
                    <a:lnTo>
                      <a:pt x="370180" y="348669"/>
                    </a:lnTo>
                    <a:cubicBezTo>
                      <a:pt x="370180" y="354810"/>
                      <a:pt x="365438" y="358494"/>
                      <a:pt x="359510" y="358494"/>
                    </a:cubicBezTo>
                    <a:cubicBezTo>
                      <a:pt x="352397" y="358494"/>
                      <a:pt x="347656" y="353581"/>
                      <a:pt x="348841" y="347441"/>
                    </a:cubicBezTo>
                    <a:lnTo>
                      <a:pt x="352397" y="276207"/>
                    </a:lnTo>
                    <a:cubicBezTo>
                      <a:pt x="352397" y="270066"/>
                      <a:pt x="357139" y="266381"/>
                      <a:pt x="363067" y="266381"/>
                    </a:cubicBezTo>
                    <a:close/>
                    <a:moveTo>
                      <a:pt x="719300" y="54770"/>
                    </a:moveTo>
                    <a:cubicBezTo>
                      <a:pt x="725253" y="54770"/>
                      <a:pt x="730016" y="59678"/>
                      <a:pt x="730016" y="65813"/>
                    </a:cubicBezTo>
                    <a:lnTo>
                      <a:pt x="735969" y="128389"/>
                    </a:lnTo>
                    <a:cubicBezTo>
                      <a:pt x="735969" y="134524"/>
                      <a:pt x="731206" y="139432"/>
                      <a:pt x="725253" y="140659"/>
                    </a:cubicBezTo>
                    <a:lnTo>
                      <a:pt x="724062" y="140659"/>
                    </a:lnTo>
                    <a:cubicBezTo>
                      <a:pt x="719300" y="140659"/>
                      <a:pt x="713347" y="135751"/>
                      <a:pt x="713347" y="129616"/>
                    </a:cubicBezTo>
                    <a:lnTo>
                      <a:pt x="708584" y="68267"/>
                    </a:lnTo>
                    <a:cubicBezTo>
                      <a:pt x="707393" y="62132"/>
                      <a:pt x="712156" y="55997"/>
                      <a:pt x="719300" y="54770"/>
                    </a:cubicBezTo>
                    <a:close/>
                    <a:moveTo>
                      <a:pt x="298314" y="46056"/>
                    </a:moveTo>
                    <a:cubicBezTo>
                      <a:pt x="304255" y="47286"/>
                      <a:pt x="307820" y="53434"/>
                      <a:pt x="306632" y="60811"/>
                    </a:cubicBezTo>
                    <a:cubicBezTo>
                      <a:pt x="303067" y="82944"/>
                      <a:pt x="304255" y="109995"/>
                      <a:pt x="309008" y="133357"/>
                    </a:cubicBezTo>
                    <a:cubicBezTo>
                      <a:pt x="310196" y="138276"/>
                      <a:pt x="306632" y="144424"/>
                      <a:pt x="300691" y="146883"/>
                    </a:cubicBezTo>
                    <a:cubicBezTo>
                      <a:pt x="299503" y="146883"/>
                      <a:pt x="299503" y="146883"/>
                      <a:pt x="298314" y="146883"/>
                    </a:cubicBezTo>
                    <a:cubicBezTo>
                      <a:pt x="293562" y="146883"/>
                      <a:pt x="288809" y="143194"/>
                      <a:pt x="287621" y="137046"/>
                    </a:cubicBezTo>
                    <a:cubicBezTo>
                      <a:pt x="281680" y="111225"/>
                      <a:pt x="281680" y="82944"/>
                      <a:pt x="286433" y="55893"/>
                    </a:cubicBezTo>
                    <a:cubicBezTo>
                      <a:pt x="286433" y="49745"/>
                      <a:pt x="291185" y="46056"/>
                      <a:pt x="298314" y="46056"/>
                    </a:cubicBezTo>
                    <a:close/>
                    <a:moveTo>
                      <a:pt x="19391" y="42322"/>
                    </a:moveTo>
                    <a:cubicBezTo>
                      <a:pt x="25355" y="44783"/>
                      <a:pt x="30127" y="49704"/>
                      <a:pt x="28934" y="55855"/>
                    </a:cubicBezTo>
                    <a:cubicBezTo>
                      <a:pt x="22969" y="82922"/>
                      <a:pt x="21777" y="109989"/>
                      <a:pt x="21777" y="137055"/>
                    </a:cubicBezTo>
                    <a:cubicBezTo>
                      <a:pt x="21777" y="143207"/>
                      <a:pt x="17005" y="148128"/>
                      <a:pt x="11040" y="148128"/>
                    </a:cubicBezTo>
                    <a:cubicBezTo>
                      <a:pt x="5076" y="148128"/>
                      <a:pt x="304" y="144437"/>
                      <a:pt x="304" y="137055"/>
                    </a:cubicBezTo>
                    <a:cubicBezTo>
                      <a:pt x="-889" y="108758"/>
                      <a:pt x="1497" y="80461"/>
                      <a:pt x="6269" y="52164"/>
                    </a:cubicBezTo>
                    <a:cubicBezTo>
                      <a:pt x="8654" y="46013"/>
                      <a:pt x="13426" y="41092"/>
                      <a:pt x="19391" y="42322"/>
                    </a:cubicBezTo>
                    <a:close/>
                    <a:moveTo>
                      <a:pt x="930775" y="0"/>
                    </a:moveTo>
                    <a:cubicBezTo>
                      <a:pt x="936654" y="0"/>
                      <a:pt x="941356" y="4908"/>
                      <a:pt x="941356" y="11043"/>
                    </a:cubicBezTo>
                    <a:lnTo>
                      <a:pt x="941356" y="74846"/>
                    </a:lnTo>
                    <a:cubicBezTo>
                      <a:pt x="941356" y="80981"/>
                      <a:pt x="936654" y="85889"/>
                      <a:pt x="930775" y="85889"/>
                    </a:cubicBezTo>
                    <a:cubicBezTo>
                      <a:pt x="924897" y="85889"/>
                      <a:pt x="920195" y="80981"/>
                      <a:pt x="920195" y="74846"/>
                    </a:cubicBezTo>
                    <a:lnTo>
                      <a:pt x="920195" y="11043"/>
                    </a:lnTo>
                    <a:cubicBezTo>
                      <a:pt x="920195" y="4908"/>
                      <a:pt x="924897" y="0"/>
                      <a:pt x="930775" y="0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id="{6AA81C4C-DF73-6144-BA51-304529C0A06A}"/>
                  </a:ext>
                </a:extLst>
              </p:cNvPr>
              <p:cNvSpPr/>
              <p:nvPr/>
            </p:nvSpPr>
            <p:spPr>
              <a:xfrm>
                <a:off x="12224927" y="2043211"/>
                <a:ext cx="395838" cy="1568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127">
                    <a:moveTo>
                      <a:pt x="39" y="6"/>
                    </a:moveTo>
                    <a:cubicBezTo>
                      <a:pt x="35" y="7"/>
                      <a:pt x="32" y="8"/>
                      <a:pt x="28" y="8"/>
                    </a:cubicBezTo>
                    <a:cubicBezTo>
                      <a:pt x="12" y="13"/>
                      <a:pt x="-4" y="27"/>
                      <a:pt x="1" y="45"/>
                    </a:cubicBezTo>
                    <a:cubicBezTo>
                      <a:pt x="5" y="55"/>
                      <a:pt x="13" y="62"/>
                      <a:pt x="22" y="66"/>
                    </a:cubicBezTo>
                    <a:cubicBezTo>
                      <a:pt x="32" y="71"/>
                      <a:pt x="43" y="71"/>
                      <a:pt x="53" y="72"/>
                    </a:cubicBezTo>
                    <a:cubicBezTo>
                      <a:pt x="85" y="75"/>
                      <a:pt x="117" y="74"/>
                      <a:pt x="148" y="77"/>
                    </a:cubicBezTo>
                    <a:cubicBezTo>
                      <a:pt x="172" y="78"/>
                      <a:pt x="194" y="82"/>
                      <a:pt x="215" y="90"/>
                    </a:cubicBezTo>
                    <a:cubicBezTo>
                      <a:pt x="237" y="98"/>
                      <a:pt x="254" y="114"/>
                      <a:pt x="275" y="122"/>
                    </a:cubicBezTo>
                    <a:cubicBezTo>
                      <a:pt x="285" y="126"/>
                      <a:pt x="295" y="129"/>
                      <a:pt x="304" y="125"/>
                    </a:cubicBezTo>
                    <a:cubicBezTo>
                      <a:pt x="316" y="119"/>
                      <a:pt x="321" y="104"/>
                      <a:pt x="319" y="91"/>
                    </a:cubicBezTo>
                    <a:cubicBezTo>
                      <a:pt x="308" y="43"/>
                      <a:pt x="241" y="22"/>
                      <a:pt x="199" y="12"/>
                    </a:cubicBezTo>
                    <a:cubicBezTo>
                      <a:pt x="148" y="-1"/>
                      <a:pt x="92" y="-5"/>
                      <a:pt x="39" y="6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id="{7F6C7BDD-B4B7-714B-8975-4FEC56D0C7F8}"/>
                  </a:ext>
                </a:extLst>
              </p:cNvPr>
              <p:cNvSpPr/>
              <p:nvPr/>
            </p:nvSpPr>
            <p:spPr>
              <a:xfrm>
                <a:off x="12277207" y="2079310"/>
                <a:ext cx="296256" cy="796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9" h="65">
                    <a:moveTo>
                      <a:pt x="232" y="65"/>
                    </a:moveTo>
                    <a:cubicBezTo>
                      <a:pt x="230" y="65"/>
                      <a:pt x="229" y="64"/>
                      <a:pt x="228" y="63"/>
                    </a:cubicBezTo>
                    <a:cubicBezTo>
                      <a:pt x="149" y="1"/>
                      <a:pt x="10" y="16"/>
                      <a:pt x="8" y="16"/>
                    </a:cubicBezTo>
                    <a:cubicBezTo>
                      <a:pt x="4" y="17"/>
                      <a:pt x="0" y="14"/>
                      <a:pt x="0" y="10"/>
                    </a:cubicBezTo>
                    <a:cubicBezTo>
                      <a:pt x="0" y="6"/>
                      <a:pt x="3" y="2"/>
                      <a:pt x="7" y="2"/>
                    </a:cubicBezTo>
                    <a:cubicBezTo>
                      <a:pt x="13" y="1"/>
                      <a:pt x="154" y="-13"/>
                      <a:pt x="236" y="52"/>
                    </a:cubicBezTo>
                    <a:cubicBezTo>
                      <a:pt x="239" y="54"/>
                      <a:pt x="240" y="59"/>
                      <a:pt x="237" y="62"/>
                    </a:cubicBezTo>
                    <a:cubicBezTo>
                      <a:pt x="236" y="64"/>
                      <a:pt x="234" y="65"/>
                      <a:pt x="232" y="65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2" name="Freeform: Shape 152">
                <a:extLst>
                  <a:ext uri="{FF2B5EF4-FFF2-40B4-BE49-F238E27FC236}">
                    <a16:creationId xmlns:a16="http://schemas.microsoft.com/office/drawing/2014/main" id="{476F0E3B-C489-CA4F-8BDC-A38F6970ED42}"/>
                  </a:ext>
                </a:extLst>
              </p:cNvPr>
              <p:cNvSpPr/>
              <p:nvPr/>
            </p:nvSpPr>
            <p:spPr>
              <a:xfrm>
                <a:off x="12310816" y="1359834"/>
                <a:ext cx="272605" cy="558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0" h="450">
                    <a:moveTo>
                      <a:pt x="96" y="119"/>
                    </a:moveTo>
                    <a:cubicBezTo>
                      <a:pt x="120" y="163"/>
                      <a:pt x="151" y="203"/>
                      <a:pt x="178" y="244"/>
                    </a:cubicBezTo>
                    <a:cubicBezTo>
                      <a:pt x="199" y="275"/>
                      <a:pt x="219" y="307"/>
                      <a:pt x="220" y="344"/>
                    </a:cubicBezTo>
                    <a:cubicBezTo>
                      <a:pt x="221" y="403"/>
                      <a:pt x="161" y="457"/>
                      <a:pt x="103" y="449"/>
                    </a:cubicBezTo>
                    <a:cubicBezTo>
                      <a:pt x="87" y="447"/>
                      <a:pt x="73" y="442"/>
                      <a:pt x="60" y="433"/>
                    </a:cubicBezTo>
                    <a:cubicBezTo>
                      <a:pt x="41" y="417"/>
                      <a:pt x="32" y="393"/>
                      <a:pt x="24" y="371"/>
                    </a:cubicBezTo>
                    <a:cubicBezTo>
                      <a:pt x="-3" y="285"/>
                      <a:pt x="-7" y="192"/>
                      <a:pt x="9" y="103"/>
                    </a:cubicBezTo>
                    <a:cubicBezTo>
                      <a:pt x="12" y="87"/>
                      <a:pt x="27" y="-8"/>
                      <a:pt x="53" y="0"/>
                    </a:cubicBezTo>
                    <a:cubicBezTo>
                      <a:pt x="64" y="3"/>
                      <a:pt x="65" y="41"/>
                      <a:pt x="68" y="53"/>
                    </a:cubicBezTo>
                    <a:cubicBezTo>
                      <a:pt x="74" y="75"/>
                      <a:pt x="84" y="97"/>
                      <a:pt x="96" y="119"/>
                    </a:cubicBezTo>
                    <a:close/>
                  </a:path>
                </a:pathLst>
              </a:custGeom>
              <a:solidFill>
                <a:srgbClr val="B23E8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3" name="Freeform: Shape 153">
                <a:extLst>
                  <a:ext uri="{FF2B5EF4-FFF2-40B4-BE49-F238E27FC236}">
                    <a16:creationId xmlns:a16="http://schemas.microsoft.com/office/drawing/2014/main" id="{F3069A48-7A56-D443-904C-B60EEDA72578}"/>
                  </a:ext>
                </a:extLst>
              </p:cNvPr>
              <p:cNvSpPr/>
              <p:nvPr/>
            </p:nvSpPr>
            <p:spPr>
              <a:xfrm>
                <a:off x="12323264" y="1359834"/>
                <a:ext cx="260158" cy="5589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450">
                    <a:moveTo>
                      <a:pt x="112" y="259"/>
                    </a:moveTo>
                    <a:cubicBezTo>
                      <a:pt x="131" y="286"/>
                      <a:pt x="149" y="314"/>
                      <a:pt x="152" y="346"/>
                    </a:cubicBezTo>
                    <a:cubicBezTo>
                      <a:pt x="155" y="378"/>
                      <a:pt x="137" y="414"/>
                      <a:pt x="102" y="421"/>
                    </a:cubicBezTo>
                    <a:cubicBezTo>
                      <a:pt x="79" y="426"/>
                      <a:pt x="57" y="418"/>
                      <a:pt x="34" y="415"/>
                    </a:cubicBezTo>
                    <a:cubicBezTo>
                      <a:pt x="38" y="422"/>
                      <a:pt x="44" y="429"/>
                      <a:pt x="50" y="434"/>
                    </a:cubicBezTo>
                    <a:cubicBezTo>
                      <a:pt x="63" y="443"/>
                      <a:pt x="77" y="448"/>
                      <a:pt x="93" y="450"/>
                    </a:cubicBezTo>
                    <a:cubicBezTo>
                      <a:pt x="151" y="458"/>
                      <a:pt x="211" y="404"/>
                      <a:pt x="210" y="345"/>
                    </a:cubicBezTo>
                    <a:cubicBezTo>
                      <a:pt x="209" y="308"/>
                      <a:pt x="189" y="276"/>
                      <a:pt x="168" y="245"/>
                    </a:cubicBezTo>
                    <a:cubicBezTo>
                      <a:pt x="141" y="204"/>
                      <a:pt x="110" y="164"/>
                      <a:pt x="86" y="120"/>
                    </a:cubicBezTo>
                    <a:cubicBezTo>
                      <a:pt x="74" y="98"/>
                      <a:pt x="64" y="76"/>
                      <a:pt x="58" y="54"/>
                    </a:cubicBezTo>
                    <a:cubicBezTo>
                      <a:pt x="55" y="42"/>
                      <a:pt x="54" y="4"/>
                      <a:pt x="43" y="1"/>
                    </a:cubicBezTo>
                    <a:cubicBezTo>
                      <a:pt x="20" y="-7"/>
                      <a:pt x="7" y="63"/>
                      <a:pt x="0" y="93"/>
                    </a:cubicBezTo>
                    <a:cubicBezTo>
                      <a:pt x="42" y="145"/>
                      <a:pt x="75" y="205"/>
                      <a:pt x="112" y="259"/>
                    </a:cubicBezTo>
                    <a:close/>
                  </a:path>
                </a:pathLst>
              </a:custGeom>
              <a:solidFill>
                <a:srgbClr val="E1473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4" name="Freeform: Shape 154">
                <a:extLst>
                  <a:ext uri="{FF2B5EF4-FFF2-40B4-BE49-F238E27FC236}">
                    <a16:creationId xmlns:a16="http://schemas.microsoft.com/office/drawing/2014/main" id="{3B691D40-90C1-4142-9A06-239F8510D140}"/>
                  </a:ext>
                </a:extLst>
              </p:cNvPr>
              <p:cNvSpPr/>
              <p:nvPr/>
            </p:nvSpPr>
            <p:spPr>
              <a:xfrm>
                <a:off x="12331977" y="1417090"/>
                <a:ext cx="258913" cy="5128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9" h="413">
                    <a:moveTo>
                      <a:pt x="97" y="413"/>
                    </a:moveTo>
                    <a:cubicBezTo>
                      <a:pt x="93" y="413"/>
                      <a:pt x="88" y="412"/>
                      <a:pt x="84" y="412"/>
                    </a:cubicBezTo>
                    <a:cubicBezTo>
                      <a:pt x="67" y="409"/>
                      <a:pt x="51" y="403"/>
                      <a:pt x="39" y="393"/>
                    </a:cubicBezTo>
                    <a:cubicBezTo>
                      <a:pt x="19" y="377"/>
                      <a:pt x="8" y="351"/>
                      <a:pt x="0" y="327"/>
                    </a:cubicBezTo>
                    <a:cubicBezTo>
                      <a:pt x="0" y="324"/>
                      <a:pt x="1" y="320"/>
                      <a:pt x="6" y="319"/>
                    </a:cubicBezTo>
                    <a:cubicBezTo>
                      <a:pt x="9" y="317"/>
                      <a:pt x="13" y="320"/>
                      <a:pt x="14" y="323"/>
                    </a:cubicBezTo>
                    <a:cubicBezTo>
                      <a:pt x="21" y="344"/>
                      <a:pt x="30" y="368"/>
                      <a:pt x="48" y="382"/>
                    </a:cubicBezTo>
                    <a:cubicBezTo>
                      <a:pt x="58" y="390"/>
                      <a:pt x="71" y="395"/>
                      <a:pt x="87" y="397"/>
                    </a:cubicBezTo>
                    <a:cubicBezTo>
                      <a:pt x="112" y="401"/>
                      <a:pt x="140" y="391"/>
                      <a:pt x="162" y="371"/>
                    </a:cubicBezTo>
                    <a:cubicBezTo>
                      <a:pt x="184" y="352"/>
                      <a:pt x="196" y="326"/>
                      <a:pt x="196" y="299"/>
                    </a:cubicBezTo>
                    <a:cubicBezTo>
                      <a:pt x="195" y="264"/>
                      <a:pt x="174" y="231"/>
                      <a:pt x="155" y="204"/>
                    </a:cubicBezTo>
                    <a:cubicBezTo>
                      <a:pt x="148" y="192"/>
                      <a:pt x="140" y="180"/>
                      <a:pt x="132" y="169"/>
                    </a:cubicBezTo>
                    <a:cubicBezTo>
                      <a:pt x="111" y="140"/>
                      <a:pt x="90" y="109"/>
                      <a:pt x="73" y="77"/>
                    </a:cubicBezTo>
                    <a:cubicBezTo>
                      <a:pt x="60" y="53"/>
                      <a:pt x="50" y="31"/>
                      <a:pt x="44" y="9"/>
                    </a:cubicBezTo>
                    <a:cubicBezTo>
                      <a:pt x="43" y="5"/>
                      <a:pt x="45" y="2"/>
                      <a:pt x="49" y="1"/>
                    </a:cubicBezTo>
                    <a:cubicBezTo>
                      <a:pt x="53" y="-1"/>
                      <a:pt x="56" y="2"/>
                      <a:pt x="58" y="5"/>
                    </a:cubicBezTo>
                    <a:cubicBezTo>
                      <a:pt x="64" y="26"/>
                      <a:pt x="73" y="47"/>
                      <a:pt x="85" y="70"/>
                    </a:cubicBezTo>
                    <a:cubicBezTo>
                      <a:pt x="102" y="102"/>
                      <a:pt x="124" y="132"/>
                      <a:pt x="143" y="161"/>
                    </a:cubicBezTo>
                    <a:cubicBezTo>
                      <a:pt x="152" y="172"/>
                      <a:pt x="160" y="184"/>
                      <a:pt x="167" y="195"/>
                    </a:cubicBezTo>
                    <a:cubicBezTo>
                      <a:pt x="187" y="224"/>
                      <a:pt x="208" y="260"/>
                      <a:pt x="209" y="299"/>
                    </a:cubicBezTo>
                    <a:cubicBezTo>
                      <a:pt x="211" y="329"/>
                      <a:pt x="197" y="360"/>
                      <a:pt x="172" y="383"/>
                    </a:cubicBezTo>
                    <a:cubicBezTo>
                      <a:pt x="150" y="401"/>
                      <a:pt x="124" y="413"/>
                      <a:pt x="97" y="413"/>
                    </a:cubicBezTo>
                    <a:close/>
                  </a:path>
                </a:pathLst>
              </a:custGeom>
              <a:solidFill>
                <a:srgbClr val="271F1D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226" name="TextBox 225">
            <a:extLst>
              <a:ext uri="{FF2B5EF4-FFF2-40B4-BE49-F238E27FC236}">
                <a16:creationId xmlns:a16="http://schemas.microsoft.com/office/drawing/2014/main" id="{9B16D2C2-A324-4C44-AEBA-69A3AF20704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94974E76-DE8E-4044-8CB9-39654103AB7A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F5BC99D8-04A2-0D48-B8D1-3536BE37577F}"/>
              </a:ext>
            </a:extLst>
          </p:cNvPr>
          <p:cNvSpPr txBox="1"/>
          <p:nvPr/>
        </p:nvSpPr>
        <p:spPr>
          <a:xfrm>
            <a:off x="15351379" y="4071556"/>
            <a:ext cx="6720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253EB1B-A83F-E84D-803A-F8EFEEFD12F3}"/>
              </a:ext>
            </a:extLst>
          </p:cNvPr>
          <p:cNvSpPr txBox="1"/>
          <p:nvPr/>
        </p:nvSpPr>
        <p:spPr>
          <a:xfrm>
            <a:off x="15351380" y="4752898"/>
            <a:ext cx="6720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6432DF40-FF05-DC42-80FE-283C624350AB}"/>
              </a:ext>
            </a:extLst>
          </p:cNvPr>
          <p:cNvSpPr txBox="1"/>
          <p:nvPr/>
        </p:nvSpPr>
        <p:spPr>
          <a:xfrm>
            <a:off x="15351379" y="7203460"/>
            <a:ext cx="6720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B1477789-5DF3-CF4E-B130-B357577BE20D}"/>
              </a:ext>
            </a:extLst>
          </p:cNvPr>
          <p:cNvSpPr txBox="1"/>
          <p:nvPr/>
        </p:nvSpPr>
        <p:spPr>
          <a:xfrm>
            <a:off x="15351380" y="7884802"/>
            <a:ext cx="6720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8EDF79D4-8A44-3D41-A2E2-CC42BCC8F228}"/>
              </a:ext>
            </a:extLst>
          </p:cNvPr>
          <p:cNvSpPr txBox="1"/>
          <p:nvPr/>
        </p:nvSpPr>
        <p:spPr>
          <a:xfrm>
            <a:off x="15351379" y="10426921"/>
            <a:ext cx="6720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5811F2E9-5C91-904D-AFA0-DCE9106F718B}"/>
              </a:ext>
            </a:extLst>
          </p:cNvPr>
          <p:cNvSpPr txBox="1"/>
          <p:nvPr/>
        </p:nvSpPr>
        <p:spPr>
          <a:xfrm>
            <a:off x="15351380" y="11108263"/>
            <a:ext cx="6720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1995370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roup 68">
            <a:extLst>
              <a:ext uri="{FF2B5EF4-FFF2-40B4-BE49-F238E27FC236}">
                <a16:creationId xmlns:a16="http://schemas.microsoft.com/office/drawing/2014/main" id="{38FD820E-9CD8-6043-8D8A-E718D8FB0023}"/>
              </a:ext>
            </a:extLst>
          </p:cNvPr>
          <p:cNvGrpSpPr/>
          <p:nvPr/>
        </p:nvGrpSpPr>
        <p:grpSpPr>
          <a:xfrm>
            <a:off x="1" y="-6929"/>
            <a:ext cx="24377650" cy="13729858"/>
            <a:chOff x="1" y="-6929"/>
            <a:chExt cx="24377650" cy="13729858"/>
          </a:xfrm>
        </p:grpSpPr>
        <p:sp>
          <p:nvSpPr>
            <p:cNvPr id="70" name="Freeform: Shape 4">
              <a:extLst>
                <a:ext uri="{FF2B5EF4-FFF2-40B4-BE49-F238E27FC236}">
                  <a16:creationId xmlns:a16="http://schemas.microsoft.com/office/drawing/2014/main" id="{202FE384-0F35-9C4E-A565-2B83ADE874A9}"/>
                </a:ext>
              </a:extLst>
            </p:cNvPr>
            <p:cNvSpPr/>
            <p:nvPr/>
          </p:nvSpPr>
          <p:spPr>
            <a:xfrm>
              <a:off x="1" y="-6929"/>
              <a:ext cx="24377643" cy="137229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69" h="11007">
                  <a:moveTo>
                    <a:pt x="0" y="11007"/>
                  </a:moveTo>
                  <a:lnTo>
                    <a:pt x="19569" y="11007"/>
                  </a:lnTo>
                  <a:lnTo>
                    <a:pt x="195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1D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5">
              <a:extLst>
                <a:ext uri="{FF2B5EF4-FFF2-40B4-BE49-F238E27FC236}">
                  <a16:creationId xmlns:a16="http://schemas.microsoft.com/office/drawing/2014/main" id="{ED98CB64-C359-544E-8C7F-7267598130A2}"/>
                </a:ext>
              </a:extLst>
            </p:cNvPr>
            <p:cNvSpPr/>
            <p:nvPr/>
          </p:nvSpPr>
          <p:spPr>
            <a:xfrm>
              <a:off x="10158188" y="9986805"/>
              <a:ext cx="8415321" cy="37361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56" h="3000">
                  <a:moveTo>
                    <a:pt x="6756" y="0"/>
                  </a:moveTo>
                  <a:cubicBezTo>
                    <a:pt x="6207" y="180"/>
                    <a:pt x="5670" y="397"/>
                    <a:pt x="5169" y="671"/>
                  </a:cubicBezTo>
                  <a:cubicBezTo>
                    <a:pt x="4833" y="855"/>
                    <a:pt x="4510" y="1060"/>
                    <a:pt x="4189" y="1268"/>
                  </a:cubicBezTo>
                  <a:cubicBezTo>
                    <a:pt x="3662" y="1607"/>
                    <a:pt x="3110" y="1901"/>
                    <a:pt x="2541" y="2153"/>
                  </a:cubicBezTo>
                  <a:cubicBezTo>
                    <a:pt x="1724" y="2515"/>
                    <a:pt x="870" y="2792"/>
                    <a:pt x="0" y="3000"/>
                  </a:cubicBezTo>
                  <a:lnTo>
                    <a:pt x="4441" y="3000"/>
                  </a:lnTo>
                  <a:cubicBezTo>
                    <a:pt x="4712" y="2895"/>
                    <a:pt x="4975" y="2774"/>
                    <a:pt x="5226" y="2628"/>
                  </a:cubicBezTo>
                  <a:cubicBezTo>
                    <a:pt x="5557" y="2435"/>
                    <a:pt x="5863" y="2201"/>
                    <a:pt x="6202" y="2024"/>
                  </a:cubicBezTo>
                  <a:cubicBezTo>
                    <a:pt x="6379" y="1931"/>
                    <a:pt x="6565" y="1855"/>
                    <a:pt x="6756" y="1796"/>
                  </a:cubicBezTo>
                  <a:close/>
                </a:path>
              </a:pathLst>
            </a:custGeom>
            <a:solidFill>
              <a:srgbClr val="01C8C5">
                <a:alpha val="1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6">
              <a:extLst>
                <a:ext uri="{FF2B5EF4-FFF2-40B4-BE49-F238E27FC236}">
                  <a16:creationId xmlns:a16="http://schemas.microsoft.com/office/drawing/2014/main" id="{2288869D-5570-7B4C-98F7-88419773DB03}"/>
                </a:ext>
              </a:extLst>
            </p:cNvPr>
            <p:cNvSpPr/>
            <p:nvPr/>
          </p:nvSpPr>
          <p:spPr>
            <a:xfrm>
              <a:off x="560607" y="-6929"/>
              <a:ext cx="23817040" cy="137111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119" h="11007">
                  <a:moveTo>
                    <a:pt x="16039" y="0"/>
                  </a:moveTo>
                  <a:cubicBezTo>
                    <a:pt x="14933" y="142"/>
                    <a:pt x="13856" y="605"/>
                    <a:pt x="13118" y="1472"/>
                  </a:cubicBezTo>
                  <a:cubicBezTo>
                    <a:pt x="12315" y="2415"/>
                    <a:pt x="11993" y="3737"/>
                    <a:pt x="11124" y="4615"/>
                  </a:cubicBezTo>
                  <a:cubicBezTo>
                    <a:pt x="9796" y="5955"/>
                    <a:pt x="8055" y="6677"/>
                    <a:pt x="6244" y="7053"/>
                  </a:cubicBezTo>
                  <a:cubicBezTo>
                    <a:pt x="803" y="8182"/>
                    <a:pt x="0" y="11007"/>
                    <a:pt x="0" y="11007"/>
                  </a:cubicBezTo>
                  <a:lnTo>
                    <a:pt x="353" y="11007"/>
                  </a:lnTo>
                  <a:cubicBezTo>
                    <a:pt x="834" y="10597"/>
                    <a:pt x="2736" y="8728"/>
                    <a:pt x="7447" y="7295"/>
                  </a:cubicBezTo>
                  <a:cubicBezTo>
                    <a:pt x="8393" y="7007"/>
                    <a:pt x="9364" y="6802"/>
                    <a:pt x="10271" y="6406"/>
                  </a:cubicBezTo>
                  <a:cubicBezTo>
                    <a:pt x="11187" y="6007"/>
                    <a:pt x="12011" y="5377"/>
                    <a:pt x="12629" y="4568"/>
                  </a:cubicBezTo>
                  <a:cubicBezTo>
                    <a:pt x="13151" y="3885"/>
                    <a:pt x="13538" y="3066"/>
                    <a:pt x="14213" y="2548"/>
                  </a:cubicBezTo>
                  <a:cubicBezTo>
                    <a:pt x="14737" y="2146"/>
                    <a:pt x="19119" y="0"/>
                    <a:pt x="19119" y="0"/>
                  </a:cubicBezTo>
                  <a:close/>
                </a:path>
              </a:pathLst>
            </a:custGeom>
            <a:gradFill>
              <a:gsLst>
                <a:gs pos="6000">
                  <a:srgbClr val="00F1DE"/>
                </a:gs>
                <a:gs pos="65000">
                  <a:srgbClr val="01C8C5"/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73" name="Freeform: Shape 7">
              <a:extLst>
                <a:ext uri="{FF2B5EF4-FFF2-40B4-BE49-F238E27FC236}">
                  <a16:creationId xmlns:a16="http://schemas.microsoft.com/office/drawing/2014/main" id="{F0C6F743-7E92-DE46-A672-5643CBB46715}"/>
                </a:ext>
              </a:extLst>
            </p:cNvPr>
            <p:cNvSpPr/>
            <p:nvPr/>
          </p:nvSpPr>
          <p:spPr>
            <a:xfrm>
              <a:off x="11568420" y="6639367"/>
              <a:ext cx="12809227" cy="706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83" h="5672">
                  <a:moveTo>
                    <a:pt x="10280" y="0"/>
                  </a:moveTo>
                  <a:cubicBezTo>
                    <a:pt x="10222" y="57"/>
                    <a:pt x="10165" y="114"/>
                    <a:pt x="10107" y="170"/>
                  </a:cubicBezTo>
                  <a:cubicBezTo>
                    <a:pt x="9289" y="960"/>
                    <a:pt x="8393" y="1680"/>
                    <a:pt x="7414" y="2263"/>
                  </a:cubicBezTo>
                  <a:cubicBezTo>
                    <a:pt x="6108" y="3039"/>
                    <a:pt x="4638" y="3388"/>
                    <a:pt x="3147" y="3592"/>
                  </a:cubicBezTo>
                  <a:cubicBezTo>
                    <a:pt x="2156" y="3727"/>
                    <a:pt x="987" y="4069"/>
                    <a:pt x="220" y="4750"/>
                  </a:cubicBezTo>
                  <a:cubicBezTo>
                    <a:pt x="143" y="4819"/>
                    <a:pt x="66" y="4893"/>
                    <a:pt x="0" y="4975"/>
                  </a:cubicBezTo>
                  <a:lnTo>
                    <a:pt x="0" y="5667"/>
                  </a:lnTo>
                  <a:lnTo>
                    <a:pt x="3035" y="5667"/>
                  </a:lnTo>
                  <a:lnTo>
                    <a:pt x="10283" y="5672"/>
                  </a:lnTo>
                  <a:close/>
                </a:path>
              </a:pathLst>
            </a:custGeom>
            <a:gradFill>
              <a:gsLst>
                <a:gs pos="6000">
                  <a:srgbClr val="00F1DE"/>
                </a:gs>
                <a:gs pos="65000">
                  <a:srgbClr val="01C8C5"/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74" name="Freeform: Shape 8">
              <a:extLst>
                <a:ext uri="{FF2B5EF4-FFF2-40B4-BE49-F238E27FC236}">
                  <a16:creationId xmlns:a16="http://schemas.microsoft.com/office/drawing/2014/main" id="{13479BEF-3210-C340-A54E-0BEEFF2F49B0}"/>
                </a:ext>
              </a:extLst>
            </p:cNvPr>
            <p:cNvSpPr/>
            <p:nvPr/>
          </p:nvSpPr>
          <p:spPr>
            <a:xfrm>
              <a:off x="1" y="11758"/>
              <a:ext cx="11594581" cy="71234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08" h="5719">
                  <a:moveTo>
                    <a:pt x="5848" y="901"/>
                  </a:moveTo>
                  <a:cubicBezTo>
                    <a:pt x="5419" y="1291"/>
                    <a:pt x="5027" y="1767"/>
                    <a:pt x="4783" y="2296"/>
                  </a:cubicBezTo>
                  <a:cubicBezTo>
                    <a:pt x="4540" y="2820"/>
                    <a:pt x="4359" y="3324"/>
                    <a:pt x="3954" y="3750"/>
                  </a:cubicBezTo>
                  <a:cubicBezTo>
                    <a:pt x="2878" y="4882"/>
                    <a:pt x="0" y="4599"/>
                    <a:pt x="0" y="4599"/>
                  </a:cubicBezTo>
                  <a:lnTo>
                    <a:pt x="0" y="5719"/>
                  </a:lnTo>
                  <a:cubicBezTo>
                    <a:pt x="3802" y="4699"/>
                    <a:pt x="6994" y="4550"/>
                    <a:pt x="6678" y="2818"/>
                  </a:cubicBezTo>
                  <a:cubicBezTo>
                    <a:pt x="6335" y="935"/>
                    <a:pt x="8360" y="541"/>
                    <a:pt x="9308" y="0"/>
                  </a:cubicBezTo>
                  <a:lnTo>
                    <a:pt x="8226" y="0"/>
                  </a:lnTo>
                  <a:cubicBezTo>
                    <a:pt x="7668" y="50"/>
                    <a:pt x="6251" y="534"/>
                    <a:pt x="5848" y="901"/>
                  </a:cubicBezTo>
                  <a:close/>
                </a:path>
              </a:pathLst>
            </a:custGeom>
            <a:gradFill>
              <a:gsLst>
                <a:gs pos="6000">
                  <a:srgbClr val="00F1DE"/>
                </a:gs>
                <a:gs pos="65000">
                  <a:srgbClr val="01C8C5"/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9">
              <a:extLst>
                <a:ext uri="{FF2B5EF4-FFF2-40B4-BE49-F238E27FC236}">
                  <a16:creationId xmlns:a16="http://schemas.microsoft.com/office/drawing/2014/main" id="{E37CE10E-D911-5B4F-A842-A0E6F42BC1FC}"/>
                </a:ext>
              </a:extLst>
            </p:cNvPr>
            <p:cNvSpPr/>
            <p:nvPr/>
          </p:nvSpPr>
          <p:spPr>
            <a:xfrm>
              <a:off x="1" y="11758"/>
              <a:ext cx="5070371" cy="50753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1" h="4075">
                  <a:moveTo>
                    <a:pt x="0" y="0"/>
                  </a:moveTo>
                  <a:lnTo>
                    <a:pt x="0" y="4075"/>
                  </a:lnTo>
                  <a:cubicBezTo>
                    <a:pt x="392" y="4074"/>
                    <a:pt x="780" y="3770"/>
                    <a:pt x="1042" y="3511"/>
                  </a:cubicBezTo>
                  <a:cubicBezTo>
                    <a:pt x="1059" y="3493"/>
                    <a:pt x="1076" y="3476"/>
                    <a:pt x="1093" y="3458"/>
                  </a:cubicBezTo>
                  <a:cubicBezTo>
                    <a:pt x="1385" y="3151"/>
                    <a:pt x="1600" y="2778"/>
                    <a:pt x="1794" y="2403"/>
                  </a:cubicBezTo>
                  <a:cubicBezTo>
                    <a:pt x="2109" y="1790"/>
                    <a:pt x="2404" y="1122"/>
                    <a:pt x="2918" y="646"/>
                  </a:cubicBezTo>
                  <a:cubicBezTo>
                    <a:pt x="3246" y="342"/>
                    <a:pt x="3642" y="110"/>
                    <a:pt x="4071" y="0"/>
                  </a:cubicBezTo>
                  <a:close/>
                </a:path>
              </a:pathLst>
            </a:custGeom>
            <a:solidFill>
              <a:srgbClr val="01C8C5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10">
              <a:extLst>
                <a:ext uri="{FF2B5EF4-FFF2-40B4-BE49-F238E27FC236}">
                  <a16:creationId xmlns:a16="http://schemas.microsoft.com/office/drawing/2014/main" id="{D36B8598-DBB5-764D-913C-5187B80D136B}"/>
                </a:ext>
              </a:extLst>
            </p:cNvPr>
            <p:cNvSpPr/>
            <p:nvPr/>
          </p:nvSpPr>
          <p:spPr>
            <a:xfrm>
              <a:off x="31149" y="22970"/>
              <a:ext cx="18414043" cy="117241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782" h="9412">
                  <a:moveTo>
                    <a:pt x="11668" y="0"/>
                  </a:moveTo>
                  <a:cubicBezTo>
                    <a:pt x="11357" y="352"/>
                    <a:pt x="11035" y="645"/>
                    <a:pt x="10479" y="1641"/>
                  </a:cubicBezTo>
                  <a:cubicBezTo>
                    <a:pt x="9785" y="2887"/>
                    <a:pt x="8554" y="4730"/>
                    <a:pt x="5860" y="5694"/>
                  </a:cubicBezTo>
                  <a:cubicBezTo>
                    <a:pt x="3828" y="6421"/>
                    <a:pt x="1114" y="6045"/>
                    <a:pt x="0" y="6263"/>
                  </a:cubicBezTo>
                  <a:lnTo>
                    <a:pt x="0" y="9412"/>
                  </a:lnTo>
                  <a:cubicBezTo>
                    <a:pt x="770" y="8696"/>
                    <a:pt x="2407" y="7509"/>
                    <a:pt x="4139" y="6971"/>
                  </a:cubicBezTo>
                  <a:cubicBezTo>
                    <a:pt x="7681" y="5872"/>
                    <a:pt x="9491" y="4580"/>
                    <a:pt x="10232" y="3823"/>
                  </a:cubicBezTo>
                  <a:cubicBezTo>
                    <a:pt x="10668" y="3379"/>
                    <a:pt x="11818" y="1844"/>
                    <a:pt x="13134" y="852"/>
                  </a:cubicBezTo>
                  <a:cubicBezTo>
                    <a:pt x="13413" y="643"/>
                    <a:pt x="14454" y="116"/>
                    <a:pt x="14782" y="0"/>
                  </a:cubicBezTo>
                  <a:close/>
                </a:path>
              </a:pathLst>
            </a:custGeom>
            <a:solidFill>
              <a:srgbClr val="01C8C5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11">
              <a:extLst>
                <a:ext uri="{FF2B5EF4-FFF2-40B4-BE49-F238E27FC236}">
                  <a16:creationId xmlns:a16="http://schemas.microsoft.com/office/drawing/2014/main" id="{C0BC2A70-8E79-3349-94D6-4990BB2E8442}"/>
                </a:ext>
              </a:extLst>
            </p:cNvPr>
            <p:cNvSpPr/>
            <p:nvPr/>
          </p:nvSpPr>
          <p:spPr>
            <a:xfrm>
              <a:off x="1777749" y="1339768"/>
              <a:ext cx="22599902" cy="12364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42" h="9926">
                  <a:moveTo>
                    <a:pt x="18142" y="0"/>
                  </a:moveTo>
                  <a:cubicBezTo>
                    <a:pt x="17441" y="262"/>
                    <a:pt x="16755" y="557"/>
                    <a:pt x="16113" y="954"/>
                  </a:cubicBezTo>
                  <a:cubicBezTo>
                    <a:pt x="15090" y="1587"/>
                    <a:pt x="14182" y="2400"/>
                    <a:pt x="13433" y="3341"/>
                  </a:cubicBezTo>
                  <a:cubicBezTo>
                    <a:pt x="11652" y="5579"/>
                    <a:pt x="9099" y="6542"/>
                    <a:pt x="6372" y="7077"/>
                  </a:cubicBezTo>
                  <a:cubicBezTo>
                    <a:pt x="4494" y="7447"/>
                    <a:pt x="1579" y="8674"/>
                    <a:pt x="0" y="9926"/>
                  </a:cubicBezTo>
                  <a:lnTo>
                    <a:pt x="1010" y="9926"/>
                  </a:lnTo>
                  <a:cubicBezTo>
                    <a:pt x="2238" y="9430"/>
                    <a:pt x="3181" y="9042"/>
                    <a:pt x="4448" y="8659"/>
                  </a:cubicBezTo>
                  <a:cubicBezTo>
                    <a:pt x="6043" y="8178"/>
                    <a:pt x="7694" y="7980"/>
                    <a:pt x="9274" y="7434"/>
                  </a:cubicBezTo>
                  <a:cubicBezTo>
                    <a:pt x="11159" y="6781"/>
                    <a:pt x="12933" y="5781"/>
                    <a:pt x="14625" y="4724"/>
                  </a:cubicBezTo>
                  <a:cubicBezTo>
                    <a:pt x="15678" y="4065"/>
                    <a:pt x="16693" y="3342"/>
                    <a:pt x="17634" y="2530"/>
                  </a:cubicBezTo>
                  <a:cubicBezTo>
                    <a:pt x="17797" y="2388"/>
                    <a:pt x="17969" y="2241"/>
                    <a:pt x="18142" y="2088"/>
                  </a:cubicBezTo>
                  <a:close/>
                </a:path>
              </a:pathLst>
            </a:custGeom>
            <a:solidFill>
              <a:srgbClr val="01C8C5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78" name="Freeform 77">
            <a:extLst>
              <a:ext uri="{FF2B5EF4-FFF2-40B4-BE49-F238E27FC236}">
                <a16:creationId xmlns:a16="http://schemas.microsoft.com/office/drawing/2014/main" id="{23F0058B-6F2B-084C-B5C2-489C348C1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63736" y="11472162"/>
            <a:ext cx="1734566" cy="559042"/>
          </a:xfrm>
          <a:custGeom>
            <a:avLst/>
            <a:gdLst>
              <a:gd name="connsiteX0" fmla="*/ 830967 w 909527"/>
              <a:gd name="connsiteY0" fmla="*/ 93254 h 293136"/>
              <a:gd name="connsiteX1" fmla="*/ 806295 w 909527"/>
              <a:gd name="connsiteY1" fmla="*/ 105051 h 293136"/>
              <a:gd name="connsiteX2" fmla="*/ 795907 w 909527"/>
              <a:gd name="connsiteY2" fmla="*/ 142406 h 293136"/>
              <a:gd name="connsiteX3" fmla="*/ 806295 w 909527"/>
              <a:gd name="connsiteY3" fmla="*/ 179760 h 293136"/>
              <a:gd name="connsiteX4" fmla="*/ 830318 w 909527"/>
              <a:gd name="connsiteY4" fmla="*/ 191557 h 293136"/>
              <a:gd name="connsiteX5" fmla="*/ 856937 w 909527"/>
              <a:gd name="connsiteY5" fmla="*/ 179760 h 293136"/>
              <a:gd name="connsiteX6" fmla="*/ 867325 w 909527"/>
              <a:gd name="connsiteY6" fmla="*/ 143061 h 293136"/>
              <a:gd name="connsiteX7" fmla="*/ 857586 w 909527"/>
              <a:gd name="connsiteY7" fmla="*/ 105706 h 293136"/>
              <a:gd name="connsiteX8" fmla="*/ 830967 w 909527"/>
              <a:gd name="connsiteY8" fmla="*/ 93254 h 293136"/>
              <a:gd name="connsiteX9" fmla="*/ 290910 w 909527"/>
              <a:gd name="connsiteY9" fmla="*/ 63366 h 293136"/>
              <a:gd name="connsiteX10" fmla="*/ 336183 w 909527"/>
              <a:gd name="connsiteY10" fmla="*/ 63366 h 293136"/>
              <a:gd name="connsiteX11" fmla="*/ 366366 w 909527"/>
              <a:gd name="connsiteY11" fmla="*/ 146768 h 293136"/>
              <a:gd name="connsiteX12" fmla="*/ 375551 w 909527"/>
              <a:gd name="connsiteY12" fmla="*/ 174350 h 293136"/>
              <a:gd name="connsiteX13" fmla="*/ 380144 w 909527"/>
              <a:gd name="connsiteY13" fmla="*/ 160559 h 293136"/>
              <a:gd name="connsiteX14" fmla="*/ 384737 w 909527"/>
              <a:gd name="connsiteY14" fmla="*/ 146768 h 293136"/>
              <a:gd name="connsiteX15" fmla="*/ 415576 w 909527"/>
              <a:gd name="connsiteY15" fmla="*/ 63366 h 293136"/>
              <a:gd name="connsiteX16" fmla="*/ 460193 w 909527"/>
              <a:gd name="connsiteY16" fmla="*/ 63366 h 293136"/>
              <a:gd name="connsiteX17" fmla="*/ 395235 w 909527"/>
              <a:gd name="connsiteY17" fmla="*/ 226887 h 293136"/>
              <a:gd name="connsiteX18" fmla="*/ 355867 w 909527"/>
              <a:gd name="connsiteY18" fmla="*/ 226887 h 293136"/>
              <a:gd name="connsiteX19" fmla="*/ 483890 w 909527"/>
              <a:gd name="connsiteY19" fmla="*/ 61864 h 293136"/>
              <a:gd name="connsiteX20" fmla="*/ 526449 w 909527"/>
              <a:gd name="connsiteY20" fmla="*/ 61864 h 293136"/>
              <a:gd name="connsiteX21" fmla="*/ 526449 w 909527"/>
              <a:gd name="connsiteY21" fmla="*/ 224013 h 293136"/>
              <a:gd name="connsiteX22" fmla="*/ 483890 w 909527"/>
              <a:gd name="connsiteY22" fmla="*/ 224013 h 293136"/>
              <a:gd name="connsiteX23" fmla="*/ 224663 w 909527"/>
              <a:gd name="connsiteY23" fmla="*/ 61864 h 293136"/>
              <a:gd name="connsiteX24" fmla="*/ 267222 w 909527"/>
              <a:gd name="connsiteY24" fmla="*/ 61864 h 293136"/>
              <a:gd name="connsiteX25" fmla="*/ 267222 w 909527"/>
              <a:gd name="connsiteY25" fmla="*/ 224013 h 293136"/>
              <a:gd name="connsiteX26" fmla="*/ 224663 w 909527"/>
              <a:gd name="connsiteY26" fmla="*/ 224013 h 293136"/>
              <a:gd name="connsiteX27" fmla="*/ 820579 w 909527"/>
              <a:gd name="connsiteY27" fmla="*/ 60487 h 293136"/>
              <a:gd name="connsiteX28" fmla="*/ 869922 w 909527"/>
              <a:gd name="connsiteY28" fmla="*/ 86701 h 293136"/>
              <a:gd name="connsiteX29" fmla="*/ 869922 w 909527"/>
              <a:gd name="connsiteY29" fmla="*/ 63764 h 293136"/>
              <a:gd name="connsiteX30" fmla="*/ 909527 w 909527"/>
              <a:gd name="connsiteY30" fmla="*/ 63764 h 293136"/>
              <a:gd name="connsiteX31" fmla="*/ 909527 w 909527"/>
              <a:gd name="connsiteY31" fmla="*/ 209906 h 293136"/>
              <a:gd name="connsiteX32" fmla="*/ 904982 w 909527"/>
              <a:gd name="connsiteY32" fmla="*/ 253159 h 293136"/>
              <a:gd name="connsiteX33" fmla="*/ 891997 w 909527"/>
              <a:gd name="connsiteY33" fmla="*/ 275441 h 293136"/>
              <a:gd name="connsiteX34" fmla="*/ 868624 w 909527"/>
              <a:gd name="connsiteY34" fmla="*/ 288548 h 293136"/>
              <a:gd name="connsiteX35" fmla="*/ 832915 w 909527"/>
              <a:gd name="connsiteY35" fmla="*/ 293136 h 293136"/>
              <a:gd name="connsiteX36" fmla="*/ 774482 w 909527"/>
              <a:gd name="connsiteY36" fmla="*/ 278718 h 293136"/>
              <a:gd name="connsiteX37" fmla="*/ 757601 w 909527"/>
              <a:gd name="connsiteY37" fmla="*/ 242674 h 293136"/>
              <a:gd name="connsiteX38" fmla="*/ 758251 w 909527"/>
              <a:gd name="connsiteY38" fmla="*/ 237431 h 293136"/>
              <a:gd name="connsiteX39" fmla="*/ 806295 w 909527"/>
              <a:gd name="connsiteY39" fmla="*/ 243329 h 293136"/>
              <a:gd name="connsiteX40" fmla="*/ 812788 w 909527"/>
              <a:gd name="connsiteY40" fmla="*/ 255125 h 293136"/>
              <a:gd name="connsiteX41" fmla="*/ 831616 w 909527"/>
              <a:gd name="connsiteY41" fmla="*/ 259713 h 293136"/>
              <a:gd name="connsiteX42" fmla="*/ 856288 w 909527"/>
              <a:gd name="connsiteY42" fmla="*/ 254470 h 293136"/>
              <a:gd name="connsiteX43" fmla="*/ 864728 w 909527"/>
              <a:gd name="connsiteY43" fmla="*/ 243985 h 293136"/>
              <a:gd name="connsiteX44" fmla="*/ 866676 w 909527"/>
              <a:gd name="connsiteY44" fmla="*/ 224324 h 293136"/>
              <a:gd name="connsiteX45" fmla="*/ 866676 w 909527"/>
              <a:gd name="connsiteY45" fmla="*/ 200076 h 293136"/>
              <a:gd name="connsiteX46" fmla="*/ 818631 w 909527"/>
              <a:gd name="connsiteY46" fmla="*/ 226945 h 293136"/>
              <a:gd name="connsiteX47" fmla="*/ 767340 w 909527"/>
              <a:gd name="connsiteY47" fmla="*/ 199421 h 293136"/>
              <a:gd name="connsiteX48" fmla="*/ 751758 w 909527"/>
              <a:gd name="connsiteY48" fmla="*/ 144372 h 293136"/>
              <a:gd name="connsiteX49" fmla="*/ 771885 w 909527"/>
              <a:gd name="connsiteY49" fmla="*/ 82113 h 293136"/>
              <a:gd name="connsiteX50" fmla="*/ 820579 w 909527"/>
              <a:gd name="connsiteY50" fmla="*/ 60487 h 293136"/>
              <a:gd name="connsiteX51" fmla="*/ 664894 w 909527"/>
              <a:gd name="connsiteY51" fmla="*/ 60487 h 293136"/>
              <a:gd name="connsiteX52" fmla="*/ 690514 w 909527"/>
              <a:gd name="connsiteY52" fmla="*/ 65728 h 293136"/>
              <a:gd name="connsiteX53" fmla="*/ 708907 w 909527"/>
              <a:gd name="connsiteY53" fmla="*/ 78175 h 293136"/>
              <a:gd name="connsiteX54" fmla="*/ 717447 w 909527"/>
              <a:gd name="connsiteY54" fmla="*/ 96519 h 293136"/>
              <a:gd name="connsiteX55" fmla="*/ 719418 w 909527"/>
              <a:gd name="connsiteY55" fmla="*/ 125345 h 293136"/>
              <a:gd name="connsiteX56" fmla="*/ 719418 w 909527"/>
              <a:gd name="connsiteY56" fmla="*/ 226890 h 293136"/>
              <a:gd name="connsiteX57" fmla="*/ 676062 w 909527"/>
              <a:gd name="connsiteY57" fmla="*/ 226890 h 293136"/>
              <a:gd name="connsiteX58" fmla="*/ 676062 w 909527"/>
              <a:gd name="connsiteY58" fmla="*/ 143688 h 293136"/>
              <a:gd name="connsiteX59" fmla="*/ 673434 w 909527"/>
              <a:gd name="connsiteY59" fmla="*/ 109622 h 293136"/>
              <a:gd name="connsiteX60" fmla="*/ 664894 w 909527"/>
              <a:gd name="connsiteY60" fmla="*/ 97829 h 293136"/>
              <a:gd name="connsiteX61" fmla="*/ 649785 w 909527"/>
              <a:gd name="connsiteY61" fmla="*/ 93243 h 293136"/>
              <a:gd name="connsiteX62" fmla="*/ 629421 w 909527"/>
              <a:gd name="connsiteY62" fmla="*/ 99140 h 293136"/>
              <a:gd name="connsiteX63" fmla="*/ 616940 w 909527"/>
              <a:gd name="connsiteY63" fmla="*/ 115518 h 293136"/>
              <a:gd name="connsiteX64" fmla="*/ 613655 w 909527"/>
              <a:gd name="connsiteY64" fmla="*/ 152860 h 293136"/>
              <a:gd name="connsiteX65" fmla="*/ 613655 w 909527"/>
              <a:gd name="connsiteY65" fmla="*/ 226890 h 293136"/>
              <a:gd name="connsiteX66" fmla="*/ 570299 w 909527"/>
              <a:gd name="connsiteY66" fmla="*/ 226890 h 293136"/>
              <a:gd name="connsiteX67" fmla="*/ 570299 w 909527"/>
              <a:gd name="connsiteY67" fmla="*/ 63763 h 293136"/>
              <a:gd name="connsiteX68" fmla="*/ 610371 w 909527"/>
              <a:gd name="connsiteY68" fmla="*/ 63763 h 293136"/>
              <a:gd name="connsiteX69" fmla="*/ 610371 w 909527"/>
              <a:gd name="connsiteY69" fmla="*/ 88002 h 293136"/>
              <a:gd name="connsiteX70" fmla="*/ 664894 w 909527"/>
              <a:gd name="connsiteY70" fmla="*/ 60487 h 293136"/>
              <a:gd name="connsiteX71" fmla="*/ 44855 w 909527"/>
              <a:gd name="connsiteY71" fmla="*/ 38421 h 293136"/>
              <a:gd name="connsiteX72" fmla="*/ 44855 w 909527"/>
              <a:gd name="connsiteY72" fmla="*/ 186243 h 293136"/>
              <a:gd name="connsiteX73" fmla="*/ 78658 w 909527"/>
              <a:gd name="connsiteY73" fmla="*/ 186243 h 293136"/>
              <a:gd name="connsiteX74" fmla="*/ 105311 w 909527"/>
              <a:gd name="connsiteY74" fmla="*/ 183638 h 293136"/>
              <a:gd name="connsiteX75" fmla="*/ 123513 w 909527"/>
              <a:gd name="connsiteY75" fmla="*/ 174522 h 293136"/>
              <a:gd name="connsiteX76" fmla="*/ 135214 w 909527"/>
              <a:gd name="connsiteY76" fmla="*/ 153032 h 293136"/>
              <a:gd name="connsiteX77" fmla="*/ 140414 w 909527"/>
              <a:gd name="connsiteY77" fmla="*/ 112006 h 293136"/>
              <a:gd name="connsiteX78" fmla="*/ 135214 w 909527"/>
              <a:gd name="connsiteY78" fmla="*/ 72283 h 293136"/>
              <a:gd name="connsiteX79" fmla="*/ 122862 w 909527"/>
              <a:gd name="connsiteY79" fmla="*/ 50794 h 293136"/>
              <a:gd name="connsiteX80" fmla="*/ 102060 w 909527"/>
              <a:gd name="connsiteY80" fmla="*/ 40374 h 293136"/>
              <a:gd name="connsiteX81" fmla="*/ 65007 w 909527"/>
              <a:gd name="connsiteY81" fmla="*/ 38421 h 293136"/>
              <a:gd name="connsiteX82" fmla="*/ 483890 w 909527"/>
              <a:gd name="connsiteY82" fmla="*/ 0 h 293136"/>
              <a:gd name="connsiteX83" fmla="*/ 526449 w 909527"/>
              <a:gd name="connsiteY83" fmla="*/ 0 h 293136"/>
              <a:gd name="connsiteX84" fmla="*/ 526449 w 909527"/>
              <a:gd name="connsiteY84" fmla="*/ 40374 h 293136"/>
              <a:gd name="connsiteX85" fmla="*/ 483890 w 909527"/>
              <a:gd name="connsiteY85" fmla="*/ 40374 h 293136"/>
              <a:gd name="connsiteX86" fmla="*/ 224663 w 909527"/>
              <a:gd name="connsiteY86" fmla="*/ 0 h 293136"/>
              <a:gd name="connsiteX87" fmla="*/ 267222 w 909527"/>
              <a:gd name="connsiteY87" fmla="*/ 0 h 293136"/>
              <a:gd name="connsiteX88" fmla="*/ 267222 w 909527"/>
              <a:gd name="connsiteY88" fmla="*/ 40374 h 293136"/>
              <a:gd name="connsiteX89" fmla="*/ 224663 w 909527"/>
              <a:gd name="connsiteY89" fmla="*/ 40374 h 293136"/>
              <a:gd name="connsiteX90" fmla="*/ 0 w 909527"/>
              <a:gd name="connsiteY90" fmla="*/ 0 h 293136"/>
              <a:gd name="connsiteX91" fmla="*/ 81908 w 909527"/>
              <a:gd name="connsiteY91" fmla="*/ 0 h 293136"/>
              <a:gd name="connsiteX92" fmla="*/ 124163 w 909527"/>
              <a:gd name="connsiteY92" fmla="*/ 4558 h 293136"/>
              <a:gd name="connsiteX93" fmla="*/ 157966 w 909527"/>
              <a:gd name="connsiteY93" fmla="*/ 25397 h 293136"/>
              <a:gd name="connsiteX94" fmla="*/ 179418 w 909527"/>
              <a:gd name="connsiteY94" fmla="*/ 61864 h 293136"/>
              <a:gd name="connsiteX95" fmla="*/ 186569 w 909527"/>
              <a:gd name="connsiteY95" fmla="*/ 114611 h 293136"/>
              <a:gd name="connsiteX96" fmla="*/ 180068 w 909527"/>
              <a:gd name="connsiteY96" fmla="*/ 161498 h 293136"/>
              <a:gd name="connsiteX97" fmla="*/ 156016 w 909527"/>
              <a:gd name="connsiteY97" fmla="*/ 201221 h 293136"/>
              <a:gd name="connsiteX98" fmla="*/ 124163 w 909527"/>
              <a:gd name="connsiteY98" fmla="*/ 218803 h 293136"/>
              <a:gd name="connsiteX99" fmla="*/ 84509 w 909527"/>
              <a:gd name="connsiteY99" fmla="*/ 224013 h 293136"/>
              <a:gd name="connsiteX100" fmla="*/ 0 w 909527"/>
              <a:gd name="connsiteY100" fmla="*/ 224013 h 293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909527" h="293136">
                <a:moveTo>
                  <a:pt x="830967" y="93254"/>
                </a:moveTo>
                <a:cubicBezTo>
                  <a:pt x="821228" y="93254"/>
                  <a:pt x="812788" y="97187"/>
                  <a:pt x="806295" y="105051"/>
                </a:cubicBezTo>
                <a:cubicBezTo>
                  <a:pt x="799154" y="113570"/>
                  <a:pt x="795907" y="125366"/>
                  <a:pt x="795907" y="142406"/>
                </a:cubicBezTo>
                <a:cubicBezTo>
                  <a:pt x="795907" y="159445"/>
                  <a:pt x="799154" y="171896"/>
                  <a:pt x="806295" y="179760"/>
                </a:cubicBezTo>
                <a:cubicBezTo>
                  <a:pt x="812788" y="187625"/>
                  <a:pt x="821228" y="191557"/>
                  <a:pt x="830318" y="191557"/>
                </a:cubicBezTo>
                <a:cubicBezTo>
                  <a:pt x="840706" y="191557"/>
                  <a:pt x="849795" y="187625"/>
                  <a:pt x="856937" y="179760"/>
                </a:cubicBezTo>
                <a:cubicBezTo>
                  <a:pt x="864079" y="171241"/>
                  <a:pt x="867325" y="159445"/>
                  <a:pt x="867325" y="143061"/>
                </a:cubicBezTo>
                <a:cubicBezTo>
                  <a:pt x="867325" y="126022"/>
                  <a:pt x="864079" y="113570"/>
                  <a:pt x="857586" y="105706"/>
                </a:cubicBezTo>
                <a:cubicBezTo>
                  <a:pt x="850445" y="97187"/>
                  <a:pt x="842004" y="93254"/>
                  <a:pt x="830967" y="93254"/>
                </a:cubicBezTo>
                <a:close/>
                <a:moveTo>
                  <a:pt x="290910" y="63366"/>
                </a:moveTo>
                <a:lnTo>
                  <a:pt x="336183" y="63366"/>
                </a:lnTo>
                <a:lnTo>
                  <a:pt x="366366" y="146768"/>
                </a:lnTo>
                <a:lnTo>
                  <a:pt x="375551" y="174350"/>
                </a:lnTo>
                <a:cubicBezTo>
                  <a:pt x="378176" y="167783"/>
                  <a:pt x="379488" y="162530"/>
                  <a:pt x="380144" y="160559"/>
                </a:cubicBezTo>
                <a:cubicBezTo>
                  <a:pt x="381457" y="155962"/>
                  <a:pt x="382769" y="151365"/>
                  <a:pt x="384737" y="146768"/>
                </a:cubicBezTo>
                <a:lnTo>
                  <a:pt x="415576" y="63366"/>
                </a:lnTo>
                <a:lnTo>
                  <a:pt x="460193" y="63366"/>
                </a:lnTo>
                <a:lnTo>
                  <a:pt x="395235" y="226887"/>
                </a:lnTo>
                <a:lnTo>
                  <a:pt x="355867" y="226887"/>
                </a:lnTo>
                <a:close/>
                <a:moveTo>
                  <a:pt x="483890" y="61864"/>
                </a:moveTo>
                <a:lnTo>
                  <a:pt x="526449" y="61864"/>
                </a:lnTo>
                <a:lnTo>
                  <a:pt x="526449" y="224013"/>
                </a:lnTo>
                <a:lnTo>
                  <a:pt x="483890" y="224013"/>
                </a:lnTo>
                <a:close/>
                <a:moveTo>
                  <a:pt x="224663" y="61864"/>
                </a:moveTo>
                <a:lnTo>
                  <a:pt x="267222" y="61864"/>
                </a:lnTo>
                <a:lnTo>
                  <a:pt x="267222" y="224013"/>
                </a:lnTo>
                <a:lnTo>
                  <a:pt x="224663" y="224013"/>
                </a:lnTo>
                <a:close/>
                <a:moveTo>
                  <a:pt x="820579" y="60487"/>
                </a:moveTo>
                <a:cubicBezTo>
                  <a:pt x="840057" y="60487"/>
                  <a:pt x="856288" y="69007"/>
                  <a:pt x="869922" y="86701"/>
                </a:cubicBezTo>
                <a:lnTo>
                  <a:pt x="869922" y="63764"/>
                </a:lnTo>
                <a:lnTo>
                  <a:pt x="909527" y="63764"/>
                </a:lnTo>
                <a:lnTo>
                  <a:pt x="909527" y="209906"/>
                </a:lnTo>
                <a:cubicBezTo>
                  <a:pt x="909527" y="228912"/>
                  <a:pt x="908228" y="243329"/>
                  <a:pt x="904982" y="253159"/>
                </a:cubicBezTo>
                <a:cubicBezTo>
                  <a:pt x="901736" y="262990"/>
                  <a:pt x="897191" y="270198"/>
                  <a:pt x="891997" y="275441"/>
                </a:cubicBezTo>
                <a:cubicBezTo>
                  <a:pt x="886154" y="280684"/>
                  <a:pt x="878363" y="285271"/>
                  <a:pt x="868624" y="288548"/>
                </a:cubicBezTo>
                <a:cubicBezTo>
                  <a:pt x="859534" y="291170"/>
                  <a:pt x="847198" y="293136"/>
                  <a:pt x="832915" y="293136"/>
                </a:cubicBezTo>
                <a:cubicBezTo>
                  <a:pt x="805646" y="293136"/>
                  <a:pt x="786168" y="287893"/>
                  <a:pt x="774482" y="278718"/>
                </a:cubicBezTo>
                <a:cubicBezTo>
                  <a:pt x="763445" y="268888"/>
                  <a:pt x="757601" y="257092"/>
                  <a:pt x="757601" y="242674"/>
                </a:cubicBezTo>
                <a:cubicBezTo>
                  <a:pt x="757601" y="241363"/>
                  <a:pt x="757601" y="239397"/>
                  <a:pt x="758251" y="237431"/>
                </a:cubicBezTo>
                <a:lnTo>
                  <a:pt x="806295" y="243329"/>
                </a:lnTo>
                <a:cubicBezTo>
                  <a:pt x="807594" y="249227"/>
                  <a:pt x="809542" y="253159"/>
                  <a:pt x="812788" y="255125"/>
                </a:cubicBezTo>
                <a:cubicBezTo>
                  <a:pt x="816683" y="258402"/>
                  <a:pt x="822527" y="259713"/>
                  <a:pt x="831616" y="259713"/>
                </a:cubicBezTo>
                <a:cubicBezTo>
                  <a:pt x="842654" y="259713"/>
                  <a:pt x="851094" y="258402"/>
                  <a:pt x="856288" y="254470"/>
                </a:cubicBezTo>
                <a:cubicBezTo>
                  <a:pt x="860183" y="252504"/>
                  <a:pt x="862780" y="248572"/>
                  <a:pt x="864728" y="243985"/>
                </a:cubicBezTo>
                <a:cubicBezTo>
                  <a:pt x="866676" y="240052"/>
                  <a:pt x="866676" y="234154"/>
                  <a:pt x="866676" y="224324"/>
                </a:cubicBezTo>
                <a:lnTo>
                  <a:pt x="866676" y="200076"/>
                </a:lnTo>
                <a:cubicBezTo>
                  <a:pt x="854340" y="217771"/>
                  <a:pt x="838109" y="226945"/>
                  <a:pt x="818631" y="226945"/>
                </a:cubicBezTo>
                <a:cubicBezTo>
                  <a:pt x="797206" y="226945"/>
                  <a:pt x="780325" y="217771"/>
                  <a:pt x="767340" y="199421"/>
                </a:cubicBezTo>
                <a:cubicBezTo>
                  <a:pt x="757601" y="184348"/>
                  <a:pt x="751758" y="165998"/>
                  <a:pt x="751758" y="144372"/>
                </a:cubicBezTo>
                <a:cubicBezTo>
                  <a:pt x="751758" y="117502"/>
                  <a:pt x="758900" y="96531"/>
                  <a:pt x="771885" y="82113"/>
                </a:cubicBezTo>
                <a:cubicBezTo>
                  <a:pt x="784870" y="67696"/>
                  <a:pt x="801101" y="60487"/>
                  <a:pt x="820579" y="60487"/>
                </a:cubicBezTo>
                <a:close/>
                <a:moveTo>
                  <a:pt x="664894" y="60487"/>
                </a:moveTo>
                <a:cubicBezTo>
                  <a:pt x="674091" y="60487"/>
                  <a:pt x="682631" y="61797"/>
                  <a:pt x="690514" y="65728"/>
                </a:cubicBezTo>
                <a:cubicBezTo>
                  <a:pt x="699054" y="69004"/>
                  <a:pt x="704309" y="72934"/>
                  <a:pt x="708907" y="78175"/>
                </a:cubicBezTo>
                <a:cubicBezTo>
                  <a:pt x="712849" y="84072"/>
                  <a:pt x="715477" y="89968"/>
                  <a:pt x="717447" y="96519"/>
                </a:cubicBezTo>
                <a:cubicBezTo>
                  <a:pt x="718761" y="103070"/>
                  <a:pt x="719418" y="112897"/>
                  <a:pt x="719418" y="125345"/>
                </a:cubicBezTo>
                <a:lnTo>
                  <a:pt x="719418" y="226890"/>
                </a:lnTo>
                <a:lnTo>
                  <a:pt x="676062" y="226890"/>
                </a:lnTo>
                <a:lnTo>
                  <a:pt x="676062" y="143688"/>
                </a:lnTo>
                <a:cubicBezTo>
                  <a:pt x="676062" y="126000"/>
                  <a:pt x="675405" y="114863"/>
                  <a:pt x="673434" y="109622"/>
                </a:cubicBezTo>
                <a:cubicBezTo>
                  <a:pt x="672120" y="104381"/>
                  <a:pt x="668836" y="100450"/>
                  <a:pt x="664894" y="97829"/>
                </a:cubicBezTo>
                <a:cubicBezTo>
                  <a:pt x="660296" y="94554"/>
                  <a:pt x="655041" y="93243"/>
                  <a:pt x="649785" y="93243"/>
                </a:cubicBezTo>
                <a:cubicBezTo>
                  <a:pt x="641902" y="93243"/>
                  <a:pt x="635333" y="95209"/>
                  <a:pt x="629421" y="99140"/>
                </a:cubicBezTo>
                <a:cubicBezTo>
                  <a:pt x="623509" y="103726"/>
                  <a:pt x="618911" y="108967"/>
                  <a:pt x="616940" y="115518"/>
                </a:cubicBezTo>
                <a:cubicBezTo>
                  <a:pt x="614969" y="122069"/>
                  <a:pt x="613655" y="135172"/>
                  <a:pt x="613655" y="152860"/>
                </a:cubicBezTo>
                <a:lnTo>
                  <a:pt x="613655" y="226890"/>
                </a:lnTo>
                <a:lnTo>
                  <a:pt x="570299" y="226890"/>
                </a:lnTo>
                <a:lnTo>
                  <a:pt x="570299" y="63763"/>
                </a:lnTo>
                <a:lnTo>
                  <a:pt x="610371" y="63763"/>
                </a:lnTo>
                <a:lnTo>
                  <a:pt x="610371" y="88002"/>
                </a:lnTo>
                <a:cubicBezTo>
                  <a:pt x="624823" y="69659"/>
                  <a:pt x="642559" y="60487"/>
                  <a:pt x="664894" y="60487"/>
                </a:cubicBezTo>
                <a:close/>
                <a:moveTo>
                  <a:pt x="44855" y="38421"/>
                </a:moveTo>
                <a:lnTo>
                  <a:pt x="44855" y="186243"/>
                </a:lnTo>
                <a:lnTo>
                  <a:pt x="78658" y="186243"/>
                </a:lnTo>
                <a:cubicBezTo>
                  <a:pt x="91009" y="186243"/>
                  <a:pt x="100110" y="185592"/>
                  <a:pt x="105311" y="183638"/>
                </a:cubicBezTo>
                <a:cubicBezTo>
                  <a:pt x="112461" y="182336"/>
                  <a:pt x="118962" y="179080"/>
                  <a:pt x="123513" y="174522"/>
                </a:cubicBezTo>
                <a:cubicBezTo>
                  <a:pt x="128713" y="170614"/>
                  <a:pt x="132613" y="163451"/>
                  <a:pt x="135214" y="153032"/>
                </a:cubicBezTo>
                <a:cubicBezTo>
                  <a:pt x="138464" y="143264"/>
                  <a:pt x="140414" y="129589"/>
                  <a:pt x="140414" y="112006"/>
                </a:cubicBezTo>
                <a:cubicBezTo>
                  <a:pt x="140414" y="95075"/>
                  <a:pt x="138464" y="82051"/>
                  <a:pt x="135214" y="72283"/>
                </a:cubicBezTo>
                <a:cubicBezTo>
                  <a:pt x="132613" y="63166"/>
                  <a:pt x="128063" y="56003"/>
                  <a:pt x="122862" y="50794"/>
                </a:cubicBezTo>
                <a:cubicBezTo>
                  <a:pt x="117012" y="45584"/>
                  <a:pt x="110511" y="42328"/>
                  <a:pt x="102060" y="40374"/>
                </a:cubicBezTo>
                <a:cubicBezTo>
                  <a:pt x="95560" y="39072"/>
                  <a:pt x="83208" y="38421"/>
                  <a:pt x="65007" y="38421"/>
                </a:cubicBezTo>
                <a:close/>
                <a:moveTo>
                  <a:pt x="483890" y="0"/>
                </a:moveTo>
                <a:lnTo>
                  <a:pt x="526449" y="0"/>
                </a:lnTo>
                <a:lnTo>
                  <a:pt x="526449" y="40374"/>
                </a:lnTo>
                <a:lnTo>
                  <a:pt x="483890" y="40374"/>
                </a:lnTo>
                <a:close/>
                <a:moveTo>
                  <a:pt x="224663" y="0"/>
                </a:moveTo>
                <a:lnTo>
                  <a:pt x="267222" y="0"/>
                </a:lnTo>
                <a:lnTo>
                  <a:pt x="267222" y="40374"/>
                </a:lnTo>
                <a:lnTo>
                  <a:pt x="224663" y="40374"/>
                </a:lnTo>
                <a:close/>
                <a:moveTo>
                  <a:pt x="0" y="0"/>
                </a:moveTo>
                <a:lnTo>
                  <a:pt x="81908" y="0"/>
                </a:lnTo>
                <a:cubicBezTo>
                  <a:pt x="100110" y="0"/>
                  <a:pt x="115062" y="1954"/>
                  <a:pt x="124163" y="4558"/>
                </a:cubicBezTo>
                <a:cubicBezTo>
                  <a:pt x="137164" y="8466"/>
                  <a:pt x="148865" y="15629"/>
                  <a:pt x="157966" y="25397"/>
                </a:cubicBezTo>
                <a:cubicBezTo>
                  <a:pt x="167067" y="35165"/>
                  <a:pt x="174218" y="47538"/>
                  <a:pt x="179418" y="61864"/>
                </a:cubicBezTo>
                <a:cubicBezTo>
                  <a:pt x="183969" y="75539"/>
                  <a:pt x="186569" y="93122"/>
                  <a:pt x="186569" y="114611"/>
                </a:cubicBezTo>
                <a:cubicBezTo>
                  <a:pt x="186569" y="132845"/>
                  <a:pt x="183969" y="148474"/>
                  <a:pt x="180068" y="161498"/>
                </a:cubicBezTo>
                <a:cubicBezTo>
                  <a:pt x="174218" y="177778"/>
                  <a:pt x="166417" y="190802"/>
                  <a:pt x="156016" y="201221"/>
                </a:cubicBezTo>
                <a:cubicBezTo>
                  <a:pt x="148215" y="209035"/>
                  <a:pt x="137164" y="214896"/>
                  <a:pt x="124163" y="218803"/>
                </a:cubicBezTo>
                <a:cubicBezTo>
                  <a:pt x="114412" y="222059"/>
                  <a:pt x="101410" y="224013"/>
                  <a:pt x="84509" y="224013"/>
                </a:cubicBezTo>
                <a:lnTo>
                  <a:pt x="0" y="224013"/>
                </a:lnTo>
                <a:close/>
              </a:path>
            </a:pathLst>
          </a:custGeom>
          <a:solidFill>
            <a:srgbClr val="1113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9" name="Freeform 138">
            <a:extLst>
              <a:ext uri="{FF2B5EF4-FFF2-40B4-BE49-F238E27FC236}">
                <a16:creationId xmlns:a16="http://schemas.microsoft.com/office/drawing/2014/main" id="{7CCC20C0-587C-2F41-B83E-FAF001509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757" y="4364161"/>
            <a:ext cx="1752283" cy="1752283"/>
          </a:xfrm>
          <a:custGeom>
            <a:avLst/>
            <a:gdLst>
              <a:gd name="T0" fmla="*/ 1406 w 1407"/>
              <a:gd name="T1" fmla="*/ 703 h 1407"/>
              <a:gd name="T2" fmla="*/ 1406 w 1407"/>
              <a:gd name="T3" fmla="*/ 703 h 1407"/>
              <a:gd name="T4" fmla="*/ 703 w 1407"/>
              <a:gd name="T5" fmla="*/ 1406 h 1407"/>
              <a:gd name="T6" fmla="*/ 703 w 1407"/>
              <a:gd name="T7" fmla="*/ 1406 h 1407"/>
              <a:gd name="T8" fmla="*/ 0 w 1407"/>
              <a:gd name="T9" fmla="*/ 703 h 1407"/>
              <a:gd name="T10" fmla="*/ 0 w 1407"/>
              <a:gd name="T11" fmla="*/ 703 h 1407"/>
              <a:gd name="T12" fmla="*/ 703 w 1407"/>
              <a:gd name="T13" fmla="*/ 0 h 1407"/>
              <a:gd name="T14" fmla="*/ 703 w 1407"/>
              <a:gd name="T15" fmla="*/ 0 h 1407"/>
              <a:gd name="T16" fmla="*/ 1406 w 1407"/>
              <a:gd name="T17" fmla="*/ 703 h 1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07" h="1407">
                <a:moveTo>
                  <a:pt x="1406" y="703"/>
                </a:moveTo>
                <a:lnTo>
                  <a:pt x="1406" y="703"/>
                </a:lnTo>
                <a:cubicBezTo>
                  <a:pt x="1406" y="1091"/>
                  <a:pt x="1091" y="1406"/>
                  <a:pt x="703" y="1406"/>
                </a:cubicBezTo>
                <a:lnTo>
                  <a:pt x="703" y="1406"/>
                </a:lnTo>
                <a:cubicBezTo>
                  <a:pt x="314" y="1406"/>
                  <a:pt x="0" y="1091"/>
                  <a:pt x="0" y="703"/>
                </a:cubicBezTo>
                <a:lnTo>
                  <a:pt x="0" y="703"/>
                </a:lnTo>
                <a:cubicBezTo>
                  <a:pt x="0" y="315"/>
                  <a:pt x="314" y="0"/>
                  <a:pt x="703" y="0"/>
                </a:cubicBezTo>
                <a:lnTo>
                  <a:pt x="703" y="0"/>
                </a:lnTo>
                <a:cubicBezTo>
                  <a:pt x="1091" y="0"/>
                  <a:pt x="1406" y="315"/>
                  <a:pt x="1406" y="703"/>
                </a:cubicBezTo>
              </a:path>
            </a:pathLst>
          </a:custGeom>
          <a:gradFill>
            <a:gsLst>
              <a:gs pos="6000">
                <a:srgbClr val="00F1DE">
                  <a:alpha val="0"/>
                </a:srgbClr>
              </a:gs>
              <a:gs pos="65000">
                <a:srgbClr val="01C8C5"/>
              </a:gs>
            </a:gsLst>
            <a:lin ang="0" scaled="0"/>
          </a:gra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 sz="1800">
              <a:latin typeface="Poppins" panose="00000500000000000000" pitchFamily="2" charset="0"/>
              <a:ea typeface="Microsoft YaHei" pitchFamily="2"/>
            </a:endParaRPr>
          </a:p>
        </p:txBody>
      </p:sp>
      <p:sp>
        <p:nvSpPr>
          <p:cNvPr id="80" name="Freeform 211">
            <a:extLst>
              <a:ext uri="{FF2B5EF4-FFF2-40B4-BE49-F238E27FC236}">
                <a16:creationId xmlns:a16="http://schemas.microsoft.com/office/drawing/2014/main" id="{6B32CC9C-65F0-D740-AF3B-142A15685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757" y="7258996"/>
            <a:ext cx="1752283" cy="1752281"/>
          </a:xfrm>
          <a:custGeom>
            <a:avLst/>
            <a:gdLst>
              <a:gd name="T0" fmla="*/ 1406 w 1407"/>
              <a:gd name="T1" fmla="*/ 703 h 1408"/>
              <a:gd name="T2" fmla="*/ 1406 w 1407"/>
              <a:gd name="T3" fmla="*/ 703 h 1408"/>
              <a:gd name="T4" fmla="*/ 703 w 1407"/>
              <a:gd name="T5" fmla="*/ 1407 h 1408"/>
              <a:gd name="T6" fmla="*/ 703 w 1407"/>
              <a:gd name="T7" fmla="*/ 1407 h 1408"/>
              <a:gd name="T8" fmla="*/ 0 w 1407"/>
              <a:gd name="T9" fmla="*/ 703 h 1408"/>
              <a:gd name="T10" fmla="*/ 0 w 1407"/>
              <a:gd name="T11" fmla="*/ 703 h 1408"/>
              <a:gd name="T12" fmla="*/ 703 w 1407"/>
              <a:gd name="T13" fmla="*/ 0 h 1408"/>
              <a:gd name="T14" fmla="*/ 703 w 1407"/>
              <a:gd name="T15" fmla="*/ 0 h 1408"/>
              <a:gd name="T16" fmla="*/ 1406 w 1407"/>
              <a:gd name="T17" fmla="*/ 703 h 1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07" h="1408">
                <a:moveTo>
                  <a:pt x="1406" y="703"/>
                </a:moveTo>
                <a:lnTo>
                  <a:pt x="1406" y="703"/>
                </a:lnTo>
                <a:cubicBezTo>
                  <a:pt x="1406" y="1091"/>
                  <a:pt x="1091" y="1407"/>
                  <a:pt x="703" y="1407"/>
                </a:cubicBezTo>
                <a:lnTo>
                  <a:pt x="703" y="1407"/>
                </a:lnTo>
                <a:cubicBezTo>
                  <a:pt x="314" y="1407"/>
                  <a:pt x="0" y="1091"/>
                  <a:pt x="0" y="703"/>
                </a:cubicBezTo>
                <a:lnTo>
                  <a:pt x="0" y="703"/>
                </a:lnTo>
                <a:cubicBezTo>
                  <a:pt x="0" y="314"/>
                  <a:pt x="314" y="0"/>
                  <a:pt x="703" y="0"/>
                </a:cubicBezTo>
                <a:lnTo>
                  <a:pt x="703" y="0"/>
                </a:lnTo>
                <a:cubicBezTo>
                  <a:pt x="1091" y="0"/>
                  <a:pt x="1406" y="314"/>
                  <a:pt x="1406" y="703"/>
                </a:cubicBezTo>
              </a:path>
            </a:pathLst>
          </a:custGeom>
          <a:gradFill>
            <a:gsLst>
              <a:gs pos="6000">
                <a:srgbClr val="00F1DE">
                  <a:alpha val="0"/>
                </a:srgbClr>
              </a:gs>
              <a:gs pos="65000">
                <a:srgbClr val="01C8C5"/>
              </a:gs>
            </a:gsLst>
            <a:lin ang="0" scaled="0"/>
          </a:gra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 sz="1800">
              <a:latin typeface="Poppins" panose="00000500000000000000" pitchFamily="2" charset="0"/>
              <a:ea typeface="Microsoft YaHei" pitchFamily="2"/>
            </a:endParaRPr>
          </a:p>
        </p:txBody>
      </p:sp>
      <p:sp>
        <p:nvSpPr>
          <p:cNvPr id="81" name="Freeform 284">
            <a:extLst>
              <a:ext uri="{FF2B5EF4-FFF2-40B4-BE49-F238E27FC236}">
                <a16:creationId xmlns:a16="http://schemas.microsoft.com/office/drawing/2014/main" id="{EDADA61D-3FC6-3348-B8BA-A42A87A48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757" y="10153830"/>
            <a:ext cx="1752283" cy="1752283"/>
          </a:xfrm>
          <a:custGeom>
            <a:avLst/>
            <a:gdLst>
              <a:gd name="T0" fmla="*/ 1406 w 1407"/>
              <a:gd name="T1" fmla="*/ 703 h 1407"/>
              <a:gd name="T2" fmla="*/ 1406 w 1407"/>
              <a:gd name="T3" fmla="*/ 703 h 1407"/>
              <a:gd name="T4" fmla="*/ 703 w 1407"/>
              <a:gd name="T5" fmla="*/ 1406 h 1407"/>
              <a:gd name="T6" fmla="*/ 703 w 1407"/>
              <a:gd name="T7" fmla="*/ 1406 h 1407"/>
              <a:gd name="T8" fmla="*/ 0 w 1407"/>
              <a:gd name="T9" fmla="*/ 703 h 1407"/>
              <a:gd name="T10" fmla="*/ 0 w 1407"/>
              <a:gd name="T11" fmla="*/ 703 h 1407"/>
              <a:gd name="T12" fmla="*/ 703 w 1407"/>
              <a:gd name="T13" fmla="*/ 0 h 1407"/>
              <a:gd name="T14" fmla="*/ 703 w 1407"/>
              <a:gd name="T15" fmla="*/ 0 h 1407"/>
              <a:gd name="T16" fmla="*/ 1406 w 1407"/>
              <a:gd name="T17" fmla="*/ 703 h 1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07" h="1407">
                <a:moveTo>
                  <a:pt x="1406" y="703"/>
                </a:moveTo>
                <a:lnTo>
                  <a:pt x="1406" y="703"/>
                </a:lnTo>
                <a:cubicBezTo>
                  <a:pt x="1406" y="1091"/>
                  <a:pt x="1091" y="1406"/>
                  <a:pt x="703" y="1406"/>
                </a:cubicBezTo>
                <a:lnTo>
                  <a:pt x="703" y="1406"/>
                </a:lnTo>
                <a:cubicBezTo>
                  <a:pt x="314" y="1406"/>
                  <a:pt x="0" y="1091"/>
                  <a:pt x="0" y="703"/>
                </a:cubicBezTo>
                <a:lnTo>
                  <a:pt x="0" y="703"/>
                </a:lnTo>
                <a:cubicBezTo>
                  <a:pt x="0" y="314"/>
                  <a:pt x="314" y="0"/>
                  <a:pt x="703" y="0"/>
                </a:cubicBezTo>
                <a:lnTo>
                  <a:pt x="703" y="0"/>
                </a:lnTo>
                <a:cubicBezTo>
                  <a:pt x="1091" y="0"/>
                  <a:pt x="1406" y="314"/>
                  <a:pt x="1406" y="703"/>
                </a:cubicBezTo>
              </a:path>
            </a:pathLst>
          </a:custGeom>
          <a:gradFill>
            <a:gsLst>
              <a:gs pos="6000">
                <a:srgbClr val="00F1DE">
                  <a:alpha val="0"/>
                </a:srgbClr>
              </a:gs>
              <a:gs pos="65000">
                <a:srgbClr val="01C8C5"/>
              </a:gs>
            </a:gsLst>
            <a:lin ang="0" scaled="0"/>
          </a:gra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hangingPunct="0"/>
            <a:endParaRPr lang="en-US" sz="1800">
              <a:latin typeface="Poppins" panose="00000500000000000000" pitchFamily="2" charset="0"/>
              <a:ea typeface="Microsoft YaHei" pitchFamily="2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E64D85-1F0A-A449-8A78-8F0E5B3E9518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F6E6F0-D4DF-EF44-95F5-CE616F8CE4D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FE6EF38-69F7-E547-A0AD-A2144B8FD202}"/>
              </a:ext>
            </a:extLst>
          </p:cNvPr>
          <p:cNvSpPr txBox="1"/>
          <p:nvPr/>
        </p:nvSpPr>
        <p:spPr>
          <a:xfrm>
            <a:off x="4389649" y="4333960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465BD4-37D9-2340-932A-CA9DB6DF4C26}"/>
              </a:ext>
            </a:extLst>
          </p:cNvPr>
          <p:cNvSpPr txBox="1"/>
          <p:nvPr/>
        </p:nvSpPr>
        <p:spPr>
          <a:xfrm>
            <a:off x="4389649" y="5015302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2B50F0C-9DE4-0046-8182-E1FE9A6DEDE2}"/>
              </a:ext>
            </a:extLst>
          </p:cNvPr>
          <p:cNvSpPr txBox="1"/>
          <p:nvPr/>
        </p:nvSpPr>
        <p:spPr>
          <a:xfrm>
            <a:off x="4389649" y="7225169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C2B4824-B6ED-C648-BDB1-4A7001222404}"/>
              </a:ext>
            </a:extLst>
          </p:cNvPr>
          <p:cNvSpPr txBox="1"/>
          <p:nvPr/>
        </p:nvSpPr>
        <p:spPr>
          <a:xfrm>
            <a:off x="4389649" y="7907541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1EAACDC-8E80-4244-9711-FD6762564B2D}"/>
              </a:ext>
            </a:extLst>
          </p:cNvPr>
          <p:cNvSpPr txBox="1"/>
          <p:nvPr/>
        </p:nvSpPr>
        <p:spPr>
          <a:xfrm>
            <a:off x="4389649" y="10114583"/>
            <a:ext cx="669643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E15949-4557-6449-BDB9-FB12DAF65B71}"/>
              </a:ext>
            </a:extLst>
          </p:cNvPr>
          <p:cNvSpPr txBox="1"/>
          <p:nvPr/>
        </p:nvSpPr>
        <p:spPr>
          <a:xfrm>
            <a:off x="4389649" y="10796955"/>
            <a:ext cx="6696439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A8EB8EC-6335-A844-AAA2-1D011A594BF2}"/>
              </a:ext>
            </a:extLst>
          </p:cNvPr>
          <p:cNvSpPr txBox="1"/>
          <p:nvPr/>
        </p:nvSpPr>
        <p:spPr>
          <a:xfrm>
            <a:off x="2232696" y="4587731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D1705EE-A20F-8744-A7AD-4AC2D2D9969C}"/>
              </a:ext>
            </a:extLst>
          </p:cNvPr>
          <p:cNvSpPr txBox="1"/>
          <p:nvPr/>
        </p:nvSpPr>
        <p:spPr>
          <a:xfrm>
            <a:off x="2232696" y="7481167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619AC23-05E8-9F4B-B86E-24625D650626}"/>
              </a:ext>
            </a:extLst>
          </p:cNvPr>
          <p:cNvSpPr txBox="1"/>
          <p:nvPr/>
        </p:nvSpPr>
        <p:spPr>
          <a:xfrm>
            <a:off x="2232696" y="10372285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0ED1C90-81B8-0640-861C-2E920677F3F3}"/>
              </a:ext>
            </a:extLst>
          </p:cNvPr>
          <p:cNvGrpSpPr/>
          <p:nvPr/>
        </p:nvGrpSpPr>
        <p:grpSpPr>
          <a:xfrm>
            <a:off x="12073755" y="3680277"/>
            <a:ext cx="10317893" cy="6991440"/>
            <a:chOff x="7442362" y="3203471"/>
            <a:chExt cx="9416934" cy="6380947"/>
          </a:xfrm>
        </p:grpSpPr>
        <p:sp>
          <p:nvSpPr>
            <p:cNvPr id="19" name="Freeform: Shape 12">
              <a:extLst>
                <a:ext uri="{FF2B5EF4-FFF2-40B4-BE49-F238E27FC236}">
                  <a16:creationId xmlns:a16="http://schemas.microsoft.com/office/drawing/2014/main" id="{00FAEF78-25A9-484C-A045-AE03162B2E62}"/>
                </a:ext>
              </a:extLst>
            </p:cNvPr>
            <p:cNvSpPr/>
            <p:nvPr/>
          </p:nvSpPr>
          <p:spPr>
            <a:xfrm>
              <a:off x="7444854" y="7903845"/>
              <a:ext cx="4045085" cy="16693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8" h="1341">
                  <a:moveTo>
                    <a:pt x="3248" y="189"/>
                  </a:moveTo>
                  <a:lnTo>
                    <a:pt x="3246" y="190"/>
                  </a:lnTo>
                  <a:cubicBezTo>
                    <a:pt x="3243" y="155"/>
                    <a:pt x="3229" y="121"/>
                    <a:pt x="3204" y="95"/>
                  </a:cubicBezTo>
                  <a:cubicBezTo>
                    <a:pt x="3143" y="31"/>
                    <a:pt x="3035" y="4"/>
                    <a:pt x="2941" y="4"/>
                  </a:cubicBezTo>
                  <a:cubicBezTo>
                    <a:pt x="2924" y="1"/>
                    <a:pt x="2903" y="-1"/>
                    <a:pt x="2876" y="1"/>
                  </a:cubicBezTo>
                  <a:cubicBezTo>
                    <a:pt x="2480" y="25"/>
                    <a:pt x="1786" y="540"/>
                    <a:pt x="1692" y="674"/>
                  </a:cubicBezTo>
                  <a:cubicBezTo>
                    <a:pt x="1687" y="675"/>
                    <a:pt x="1682" y="677"/>
                    <a:pt x="1677" y="677"/>
                  </a:cubicBezTo>
                  <a:cubicBezTo>
                    <a:pt x="1349" y="747"/>
                    <a:pt x="1291" y="709"/>
                    <a:pt x="709" y="995"/>
                  </a:cubicBezTo>
                  <a:cubicBezTo>
                    <a:pt x="709" y="995"/>
                    <a:pt x="596" y="1052"/>
                    <a:pt x="460" y="1088"/>
                  </a:cubicBezTo>
                  <a:cubicBezTo>
                    <a:pt x="435" y="1094"/>
                    <a:pt x="417" y="1095"/>
                    <a:pt x="392" y="1099"/>
                  </a:cubicBezTo>
                  <a:cubicBezTo>
                    <a:pt x="279" y="1114"/>
                    <a:pt x="166" y="1133"/>
                    <a:pt x="53" y="1147"/>
                  </a:cubicBezTo>
                  <a:cubicBezTo>
                    <a:pt x="45" y="1148"/>
                    <a:pt x="19" y="1151"/>
                    <a:pt x="8" y="1169"/>
                  </a:cubicBezTo>
                  <a:cubicBezTo>
                    <a:pt x="8" y="1171"/>
                    <a:pt x="2" y="1180"/>
                    <a:pt x="5" y="1185"/>
                  </a:cubicBezTo>
                  <a:cubicBezTo>
                    <a:pt x="11" y="1194"/>
                    <a:pt x="39" y="1189"/>
                    <a:pt x="39" y="1191"/>
                  </a:cubicBezTo>
                  <a:cubicBezTo>
                    <a:pt x="39" y="1191"/>
                    <a:pt x="18" y="1194"/>
                    <a:pt x="17" y="1195"/>
                  </a:cubicBezTo>
                  <a:cubicBezTo>
                    <a:pt x="8" y="1198"/>
                    <a:pt x="-6" y="1208"/>
                    <a:pt x="3" y="1219"/>
                  </a:cubicBezTo>
                  <a:cubicBezTo>
                    <a:pt x="6" y="1223"/>
                    <a:pt x="11" y="1225"/>
                    <a:pt x="16" y="1226"/>
                  </a:cubicBezTo>
                  <a:cubicBezTo>
                    <a:pt x="35" y="1230"/>
                    <a:pt x="54" y="1229"/>
                    <a:pt x="73" y="1231"/>
                  </a:cubicBezTo>
                  <a:cubicBezTo>
                    <a:pt x="66" y="1230"/>
                    <a:pt x="60" y="1231"/>
                    <a:pt x="51" y="1233"/>
                  </a:cubicBezTo>
                  <a:cubicBezTo>
                    <a:pt x="44" y="1234"/>
                    <a:pt x="38" y="1241"/>
                    <a:pt x="37" y="1248"/>
                  </a:cubicBezTo>
                  <a:cubicBezTo>
                    <a:pt x="36" y="1252"/>
                    <a:pt x="37" y="1256"/>
                    <a:pt x="39" y="1259"/>
                  </a:cubicBezTo>
                  <a:cubicBezTo>
                    <a:pt x="42" y="1263"/>
                    <a:pt x="46" y="1265"/>
                    <a:pt x="50" y="1266"/>
                  </a:cubicBezTo>
                  <a:cubicBezTo>
                    <a:pt x="62" y="1270"/>
                    <a:pt x="75" y="1269"/>
                    <a:pt x="86" y="1267"/>
                  </a:cubicBezTo>
                  <a:cubicBezTo>
                    <a:pt x="135" y="1264"/>
                    <a:pt x="243" y="1257"/>
                    <a:pt x="281" y="1258"/>
                  </a:cubicBezTo>
                  <a:lnTo>
                    <a:pt x="201" y="1298"/>
                  </a:lnTo>
                  <a:cubicBezTo>
                    <a:pt x="201" y="1298"/>
                    <a:pt x="173" y="1311"/>
                    <a:pt x="184" y="1332"/>
                  </a:cubicBezTo>
                  <a:cubicBezTo>
                    <a:pt x="192" y="1347"/>
                    <a:pt x="219" y="1341"/>
                    <a:pt x="232" y="1337"/>
                  </a:cubicBezTo>
                  <a:cubicBezTo>
                    <a:pt x="254" y="1332"/>
                    <a:pt x="272" y="1319"/>
                    <a:pt x="291" y="1309"/>
                  </a:cubicBezTo>
                  <a:cubicBezTo>
                    <a:pt x="303" y="1302"/>
                    <a:pt x="315" y="1296"/>
                    <a:pt x="327" y="1290"/>
                  </a:cubicBezTo>
                  <a:cubicBezTo>
                    <a:pt x="357" y="1276"/>
                    <a:pt x="386" y="1262"/>
                    <a:pt x="416" y="1248"/>
                  </a:cubicBezTo>
                  <a:cubicBezTo>
                    <a:pt x="436" y="1239"/>
                    <a:pt x="456" y="1229"/>
                    <a:pt x="475" y="1220"/>
                  </a:cubicBezTo>
                  <a:cubicBezTo>
                    <a:pt x="489" y="1215"/>
                    <a:pt x="503" y="1210"/>
                    <a:pt x="516" y="1206"/>
                  </a:cubicBezTo>
                  <a:cubicBezTo>
                    <a:pt x="547" y="1197"/>
                    <a:pt x="577" y="1188"/>
                    <a:pt x="607" y="1180"/>
                  </a:cubicBezTo>
                  <a:cubicBezTo>
                    <a:pt x="778" y="1161"/>
                    <a:pt x="1174" y="1124"/>
                    <a:pt x="1307" y="1121"/>
                  </a:cubicBezTo>
                  <a:cubicBezTo>
                    <a:pt x="1448" y="1117"/>
                    <a:pt x="1891" y="1032"/>
                    <a:pt x="2028" y="862"/>
                  </a:cubicBezTo>
                  <a:cubicBezTo>
                    <a:pt x="2445" y="773"/>
                    <a:pt x="2782" y="636"/>
                    <a:pt x="2926" y="523"/>
                  </a:cubicBezTo>
                  <a:cubicBezTo>
                    <a:pt x="2942" y="510"/>
                    <a:pt x="3020" y="428"/>
                    <a:pt x="3145" y="300"/>
                  </a:cubicBezTo>
                  <a:cubicBezTo>
                    <a:pt x="3189" y="254"/>
                    <a:pt x="3224" y="215"/>
                    <a:pt x="3248" y="189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13">
              <a:extLst>
                <a:ext uri="{FF2B5EF4-FFF2-40B4-BE49-F238E27FC236}">
                  <a16:creationId xmlns:a16="http://schemas.microsoft.com/office/drawing/2014/main" id="{E02B0F8A-9E92-0140-8E46-486CF1A0494B}"/>
                </a:ext>
              </a:extLst>
            </p:cNvPr>
            <p:cNvSpPr/>
            <p:nvPr/>
          </p:nvSpPr>
          <p:spPr>
            <a:xfrm>
              <a:off x="7444854" y="9264249"/>
              <a:ext cx="544411" cy="2167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8" h="175">
                  <a:moveTo>
                    <a:pt x="272" y="175"/>
                  </a:moveTo>
                  <a:cubicBezTo>
                    <a:pt x="271" y="175"/>
                    <a:pt x="269" y="174"/>
                    <a:pt x="269" y="173"/>
                  </a:cubicBezTo>
                  <a:cubicBezTo>
                    <a:pt x="267" y="172"/>
                    <a:pt x="268" y="170"/>
                    <a:pt x="270" y="168"/>
                  </a:cubicBezTo>
                  <a:cubicBezTo>
                    <a:pt x="275" y="166"/>
                    <a:pt x="280" y="162"/>
                    <a:pt x="286" y="160"/>
                  </a:cubicBezTo>
                  <a:cubicBezTo>
                    <a:pt x="297" y="154"/>
                    <a:pt x="309" y="147"/>
                    <a:pt x="319" y="139"/>
                  </a:cubicBezTo>
                  <a:cubicBezTo>
                    <a:pt x="329" y="132"/>
                    <a:pt x="333" y="125"/>
                    <a:pt x="332" y="117"/>
                  </a:cubicBezTo>
                  <a:cubicBezTo>
                    <a:pt x="330" y="92"/>
                    <a:pt x="291" y="83"/>
                    <a:pt x="274" y="79"/>
                  </a:cubicBezTo>
                  <a:cubicBezTo>
                    <a:pt x="245" y="72"/>
                    <a:pt x="214" y="71"/>
                    <a:pt x="181" y="75"/>
                  </a:cubicBezTo>
                  <a:cubicBezTo>
                    <a:pt x="157" y="78"/>
                    <a:pt x="135" y="83"/>
                    <a:pt x="113" y="90"/>
                  </a:cubicBezTo>
                  <a:cubicBezTo>
                    <a:pt x="103" y="92"/>
                    <a:pt x="93" y="94"/>
                    <a:pt x="82" y="97"/>
                  </a:cubicBezTo>
                  <a:lnTo>
                    <a:pt x="77" y="99"/>
                  </a:lnTo>
                  <a:cubicBezTo>
                    <a:pt x="59" y="103"/>
                    <a:pt x="35" y="108"/>
                    <a:pt x="18" y="104"/>
                  </a:cubicBezTo>
                  <a:cubicBezTo>
                    <a:pt x="9" y="103"/>
                    <a:pt x="3" y="98"/>
                    <a:pt x="1" y="92"/>
                  </a:cubicBezTo>
                  <a:cubicBezTo>
                    <a:pt x="-1" y="87"/>
                    <a:pt x="0" y="81"/>
                    <a:pt x="3" y="76"/>
                  </a:cubicBezTo>
                  <a:cubicBezTo>
                    <a:pt x="24" y="46"/>
                    <a:pt x="157" y="21"/>
                    <a:pt x="411" y="1"/>
                  </a:cubicBezTo>
                  <a:cubicBezTo>
                    <a:pt x="423" y="1"/>
                    <a:pt x="431" y="0"/>
                    <a:pt x="433" y="0"/>
                  </a:cubicBezTo>
                  <a:cubicBezTo>
                    <a:pt x="435" y="0"/>
                    <a:pt x="437" y="1"/>
                    <a:pt x="438" y="3"/>
                  </a:cubicBezTo>
                  <a:cubicBezTo>
                    <a:pt x="438" y="5"/>
                    <a:pt x="436" y="7"/>
                    <a:pt x="434" y="8"/>
                  </a:cubicBezTo>
                  <a:cubicBezTo>
                    <a:pt x="433" y="8"/>
                    <a:pt x="426" y="8"/>
                    <a:pt x="411" y="10"/>
                  </a:cubicBezTo>
                  <a:cubicBezTo>
                    <a:pt x="103" y="33"/>
                    <a:pt x="22" y="61"/>
                    <a:pt x="9" y="80"/>
                  </a:cubicBezTo>
                  <a:cubicBezTo>
                    <a:pt x="8" y="83"/>
                    <a:pt x="7" y="86"/>
                    <a:pt x="8" y="89"/>
                  </a:cubicBezTo>
                  <a:cubicBezTo>
                    <a:pt x="9" y="93"/>
                    <a:pt x="14" y="96"/>
                    <a:pt x="20" y="97"/>
                  </a:cubicBezTo>
                  <a:cubicBezTo>
                    <a:pt x="35" y="101"/>
                    <a:pt x="58" y="95"/>
                    <a:pt x="75" y="91"/>
                  </a:cubicBezTo>
                  <a:lnTo>
                    <a:pt x="80" y="90"/>
                  </a:lnTo>
                  <a:cubicBezTo>
                    <a:pt x="91" y="87"/>
                    <a:pt x="101" y="85"/>
                    <a:pt x="112" y="82"/>
                  </a:cubicBezTo>
                  <a:cubicBezTo>
                    <a:pt x="134" y="76"/>
                    <a:pt x="156" y="70"/>
                    <a:pt x="180" y="68"/>
                  </a:cubicBezTo>
                  <a:cubicBezTo>
                    <a:pt x="214" y="63"/>
                    <a:pt x="246" y="64"/>
                    <a:pt x="275" y="71"/>
                  </a:cubicBezTo>
                  <a:cubicBezTo>
                    <a:pt x="295" y="76"/>
                    <a:pt x="338" y="86"/>
                    <a:pt x="340" y="116"/>
                  </a:cubicBezTo>
                  <a:cubicBezTo>
                    <a:pt x="341" y="127"/>
                    <a:pt x="335" y="137"/>
                    <a:pt x="324" y="145"/>
                  </a:cubicBezTo>
                  <a:cubicBezTo>
                    <a:pt x="313" y="154"/>
                    <a:pt x="301" y="161"/>
                    <a:pt x="290" y="167"/>
                  </a:cubicBezTo>
                  <a:cubicBezTo>
                    <a:pt x="284" y="169"/>
                    <a:pt x="279" y="172"/>
                    <a:pt x="274" y="175"/>
                  </a:cubicBezTo>
                  <a:cubicBezTo>
                    <a:pt x="273" y="175"/>
                    <a:pt x="272" y="175"/>
                    <a:pt x="272" y="17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14">
              <a:extLst>
                <a:ext uri="{FF2B5EF4-FFF2-40B4-BE49-F238E27FC236}">
                  <a16:creationId xmlns:a16="http://schemas.microsoft.com/office/drawing/2014/main" id="{EE5F8983-3313-7245-85E8-FEC0D8A13C9C}"/>
                </a:ext>
              </a:extLst>
            </p:cNvPr>
            <p:cNvSpPr/>
            <p:nvPr/>
          </p:nvSpPr>
          <p:spPr>
            <a:xfrm>
              <a:off x="7527076" y="9413741"/>
              <a:ext cx="259125" cy="274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" h="23">
                  <a:moveTo>
                    <a:pt x="4" y="23"/>
                  </a:moveTo>
                  <a:cubicBezTo>
                    <a:pt x="2" y="23"/>
                    <a:pt x="0" y="22"/>
                    <a:pt x="0" y="20"/>
                  </a:cubicBezTo>
                  <a:cubicBezTo>
                    <a:pt x="-1" y="18"/>
                    <a:pt x="0" y="16"/>
                    <a:pt x="3" y="15"/>
                  </a:cubicBezTo>
                  <a:cubicBezTo>
                    <a:pt x="9" y="14"/>
                    <a:pt x="141" y="-12"/>
                    <a:pt x="205" y="7"/>
                  </a:cubicBezTo>
                  <a:cubicBezTo>
                    <a:pt x="208" y="7"/>
                    <a:pt x="209" y="9"/>
                    <a:pt x="208" y="12"/>
                  </a:cubicBezTo>
                  <a:cubicBezTo>
                    <a:pt x="208" y="14"/>
                    <a:pt x="205" y="15"/>
                    <a:pt x="204" y="14"/>
                  </a:cubicBezTo>
                  <a:cubicBezTo>
                    <a:pt x="140" y="-5"/>
                    <a:pt x="6" y="23"/>
                    <a:pt x="4" y="2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15">
              <a:extLst>
                <a:ext uri="{FF2B5EF4-FFF2-40B4-BE49-F238E27FC236}">
                  <a16:creationId xmlns:a16="http://schemas.microsoft.com/office/drawing/2014/main" id="{ADECCB9B-E5B4-C545-AC70-4FE27BBDFD60}"/>
                </a:ext>
              </a:extLst>
            </p:cNvPr>
            <p:cNvSpPr/>
            <p:nvPr/>
          </p:nvSpPr>
          <p:spPr>
            <a:xfrm>
              <a:off x="7442362" y="7954923"/>
              <a:ext cx="3914277" cy="16232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43" h="1304">
                  <a:moveTo>
                    <a:pt x="210" y="1304"/>
                  </a:moveTo>
                  <a:cubicBezTo>
                    <a:pt x="199" y="1304"/>
                    <a:pt x="189" y="1302"/>
                    <a:pt x="184" y="1293"/>
                  </a:cubicBezTo>
                  <a:cubicBezTo>
                    <a:pt x="181" y="1287"/>
                    <a:pt x="180" y="1281"/>
                    <a:pt x="182" y="1275"/>
                  </a:cubicBezTo>
                  <a:cubicBezTo>
                    <a:pt x="187" y="1261"/>
                    <a:pt x="203" y="1254"/>
                    <a:pt x="203" y="1254"/>
                  </a:cubicBezTo>
                  <a:lnTo>
                    <a:pt x="268" y="1221"/>
                  </a:lnTo>
                  <a:cubicBezTo>
                    <a:pt x="222" y="1222"/>
                    <a:pt x="133" y="1228"/>
                    <a:pt x="90" y="1231"/>
                  </a:cubicBezTo>
                  <a:cubicBezTo>
                    <a:pt x="63" y="1233"/>
                    <a:pt x="47" y="1230"/>
                    <a:pt x="40" y="1221"/>
                  </a:cubicBezTo>
                  <a:cubicBezTo>
                    <a:pt x="36" y="1217"/>
                    <a:pt x="36" y="1210"/>
                    <a:pt x="38" y="1202"/>
                  </a:cubicBezTo>
                  <a:cubicBezTo>
                    <a:pt x="40" y="1198"/>
                    <a:pt x="41" y="1196"/>
                    <a:pt x="44" y="1193"/>
                  </a:cubicBezTo>
                  <a:cubicBezTo>
                    <a:pt x="26" y="1192"/>
                    <a:pt x="17" y="1189"/>
                    <a:pt x="11" y="1186"/>
                  </a:cubicBezTo>
                  <a:cubicBezTo>
                    <a:pt x="5" y="1183"/>
                    <a:pt x="1" y="1178"/>
                    <a:pt x="0" y="1172"/>
                  </a:cubicBezTo>
                  <a:cubicBezTo>
                    <a:pt x="0" y="1166"/>
                    <a:pt x="4" y="1160"/>
                    <a:pt x="10" y="1156"/>
                  </a:cubicBezTo>
                  <a:lnTo>
                    <a:pt x="11" y="1156"/>
                  </a:lnTo>
                  <a:cubicBezTo>
                    <a:pt x="13" y="1155"/>
                    <a:pt x="16" y="1154"/>
                    <a:pt x="16" y="1152"/>
                  </a:cubicBezTo>
                  <a:cubicBezTo>
                    <a:pt x="16" y="1152"/>
                    <a:pt x="15" y="1151"/>
                    <a:pt x="13" y="1150"/>
                  </a:cubicBezTo>
                  <a:cubicBezTo>
                    <a:pt x="10" y="1148"/>
                    <a:pt x="6" y="1145"/>
                    <a:pt x="5" y="1140"/>
                  </a:cubicBezTo>
                  <a:cubicBezTo>
                    <a:pt x="4" y="1133"/>
                    <a:pt x="9" y="1127"/>
                    <a:pt x="11" y="1124"/>
                  </a:cubicBezTo>
                  <a:cubicBezTo>
                    <a:pt x="28" y="1105"/>
                    <a:pt x="58" y="1101"/>
                    <a:pt x="59" y="1101"/>
                  </a:cubicBezTo>
                  <a:cubicBezTo>
                    <a:pt x="74" y="1099"/>
                    <a:pt x="88" y="1095"/>
                    <a:pt x="102" y="1092"/>
                  </a:cubicBezTo>
                  <a:cubicBezTo>
                    <a:pt x="119" y="1087"/>
                    <a:pt x="136" y="1082"/>
                    <a:pt x="154" y="1081"/>
                  </a:cubicBezTo>
                  <a:cubicBezTo>
                    <a:pt x="277" y="1070"/>
                    <a:pt x="369" y="1058"/>
                    <a:pt x="394" y="1054"/>
                  </a:cubicBezTo>
                  <a:cubicBezTo>
                    <a:pt x="400" y="1053"/>
                    <a:pt x="407" y="1052"/>
                    <a:pt x="413" y="1052"/>
                  </a:cubicBezTo>
                  <a:cubicBezTo>
                    <a:pt x="429" y="1050"/>
                    <a:pt x="445" y="1048"/>
                    <a:pt x="462" y="1043"/>
                  </a:cubicBezTo>
                  <a:cubicBezTo>
                    <a:pt x="597" y="1008"/>
                    <a:pt x="710" y="951"/>
                    <a:pt x="711" y="950"/>
                  </a:cubicBezTo>
                  <a:cubicBezTo>
                    <a:pt x="1173" y="724"/>
                    <a:pt x="1305" y="701"/>
                    <a:pt x="1504" y="667"/>
                  </a:cubicBezTo>
                  <a:cubicBezTo>
                    <a:pt x="1554" y="657"/>
                    <a:pt x="1612" y="648"/>
                    <a:pt x="1680" y="633"/>
                  </a:cubicBezTo>
                  <a:lnTo>
                    <a:pt x="1694" y="631"/>
                  </a:lnTo>
                  <a:cubicBezTo>
                    <a:pt x="1774" y="517"/>
                    <a:pt x="2284" y="131"/>
                    <a:pt x="2677" y="0"/>
                  </a:cubicBezTo>
                  <a:lnTo>
                    <a:pt x="2679" y="7"/>
                  </a:lnTo>
                  <a:cubicBezTo>
                    <a:pt x="2286" y="138"/>
                    <a:pt x="1776" y="525"/>
                    <a:pt x="1699" y="636"/>
                  </a:cubicBezTo>
                  <a:cubicBezTo>
                    <a:pt x="1699" y="637"/>
                    <a:pt x="1698" y="637"/>
                    <a:pt x="1697" y="637"/>
                  </a:cubicBezTo>
                  <a:lnTo>
                    <a:pt x="1681" y="641"/>
                  </a:lnTo>
                  <a:cubicBezTo>
                    <a:pt x="1613" y="655"/>
                    <a:pt x="1556" y="666"/>
                    <a:pt x="1505" y="674"/>
                  </a:cubicBezTo>
                  <a:cubicBezTo>
                    <a:pt x="1307" y="709"/>
                    <a:pt x="1175" y="731"/>
                    <a:pt x="714" y="957"/>
                  </a:cubicBezTo>
                  <a:cubicBezTo>
                    <a:pt x="713" y="958"/>
                    <a:pt x="600" y="1016"/>
                    <a:pt x="464" y="1051"/>
                  </a:cubicBezTo>
                  <a:cubicBezTo>
                    <a:pt x="447" y="1055"/>
                    <a:pt x="430" y="1057"/>
                    <a:pt x="413" y="1059"/>
                  </a:cubicBezTo>
                  <a:cubicBezTo>
                    <a:pt x="408" y="1060"/>
                    <a:pt x="402" y="1061"/>
                    <a:pt x="395" y="1062"/>
                  </a:cubicBezTo>
                  <a:cubicBezTo>
                    <a:pt x="371" y="1065"/>
                    <a:pt x="279" y="1078"/>
                    <a:pt x="155" y="1089"/>
                  </a:cubicBezTo>
                  <a:cubicBezTo>
                    <a:pt x="138" y="1090"/>
                    <a:pt x="121" y="1095"/>
                    <a:pt x="104" y="1099"/>
                  </a:cubicBezTo>
                  <a:cubicBezTo>
                    <a:pt x="90" y="1103"/>
                    <a:pt x="75" y="1106"/>
                    <a:pt x="60" y="1109"/>
                  </a:cubicBezTo>
                  <a:cubicBezTo>
                    <a:pt x="60" y="1109"/>
                    <a:pt x="32" y="1113"/>
                    <a:pt x="17" y="1129"/>
                  </a:cubicBezTo>
                  <a:cubicBezTo>
                    <a:pt x="15" y="1131"/>
                    <a:pt x="12" y="1135"/>
                    <a:pt x="13" y="1138"/>
                  </a:cubicBezTo>
                  <a:cubicBezTo>
                    <a:pt x="13" y="1141"/>
                    <a:pt x="15" y="1143"/>
                    <a:pt x="17" y="1144"/>
                  </a:cubicBezTo>
                  <a:cubicBezTo>
                    <a:pt x="21" y="1145"/>
                    <a:pt x="24" y="1148"/>
                    <a:pt x="24" y="1152"/>
                  </a:cubicBezTo>
                  <a:cubicBezTo>
                    <a:pt x="23" y="1158"/>
                    <a:pt x="18" y="1161"/>
                    <a:pt x="15" y="1162"/>
                  </a:cubicBezTo>
                  <a:lnTo>
                    <a:pt x="14" y="1163"/>
                  </a:lnTo>
                  <a:cubicBezTo>
                    <a:pt x="10" y="1165"/>
                    <a:pt x="8" y="1169"/>
                    <a:pt x="8" y="1172"/>
                  </a:cubicBezTo>
                  <a:cubicBezTo>
                    <a:pt x="8" y="1175"/>
                    <a:pt x="10" y="1177"/>
                    <a:pt x="14" y="1179"/>
                  </a:cubicBezTo>
                  <a:cubicBezTo>
                    <a:pt x="22" y="1183"/>
                    <a:pt x="33" y="1186"/>
                    <a:pt x="62" y="1186"/>
                  </a:cubicBezTo>
                  <a:cubicBezTo>
                    <a:pt x="68" y="1186"/>
                    <a:pt x="73" y="1186"/>
                    <a:pt x="73" y="1186"/>
                  </a:cubicBezTo>
                  <a:cubicBezTo>
                    <a:pt x="75" y="1186"/>
                    <a:pt x="76" y="1188"/>
                    <a:pt x="76" y="1190"/>
                  </a:cubicBezTo>
                  <a:cubicBezTo>
                    <a:pt x="76" y="1193"/>
                    <a:pt x="74" y="1194"/>
                    <a:pt x="73" y="1194"/>
                  </a:cubicBezTo>
                  <a:cubicBezTo>
                    <a:pt x="69" y="1194"/>
                    <a:pt x="66" y="1194"/>
                    <a:pt x="62" y="1194"/>
                  </a:cubicBezTo>
                  <a:cubicBezTo>
                    <a:pt x="56" y="1194"/>
                    <a:pt x="47" y="1197"/>
                    <a:pt x="46" y="1204"/>
                  </a:cubicBezTo>
                  <a:cubicBezTo>
                    <a:pt x="43" y="1212"/>
                    <a:pt x="45" y="1215"/>
                    <a:pt x="46" y="1217"/>
                  </a:cubicBezTo>
                  <a:cubicBezTo>
                    <a:pt x="49" y="1221"/>
                    <a:pt x="60" y="1225"/>
                    <a:pt x="89" y="1223"/>
                  </a:cubicBezTo>
                  <a:cubicBezTo>
                    <a:pt x="139" y="1219"/>
                    <a:pt x="246" y="1213"/>
                    <a:pt x="285" y="1213"/>
                  </a:cubicBezTo>
                  <a:cubicBezTo>
                    <a:pt x="287" y="1214"/>
                    <a:pt x="288" y="1215"/>
                    <a:pt x="288" y="1217"/>
                  </a:cubicBezTo>
                  <a:cubicBezTo>
                    <a:pt x="288" y="1218"/>
                    <a:pt x="288" y="1220"/>
                    <a:pt x="286" y="1221"/>
                  </a:cubicBezTo>
                  <a:lnTo>
                    <a:pt x="207" y="1260"/>
                  </a:lnTo>
                  <a:cubicBezTo>
                    <a:pt x="206" y="1260"/>
                    <a:pt x="193" y="1267"/>
                    <a:pt x="189" y="1277"/>
                  </a:cubicBezTo>
                  <a:cubicBezTo>
                    <a:pt x="188" y="1281"/>
                    <a:pt x="189" y="1285"/>
                    <a:pt x="191" y="1289"/>
                  </a:cubicBezTo>
                  <a:cubicBezTo>
                    <a:pt x="195" y="1298"/>
                    <a:pt x="210" y="1300"/>
                    <a:pt x="235" y="1293"/>
                  </a:cubicBezTo>
                  <a:cubicBezTo>
                    <a:pt x="250" y="1289"/>
                    <a:pt x="264" y="1281"/>
                    <a:pt x="278" y="1273"/>
                  </a:cubicBezTo>
                  <a:cubicBezTo>
                    <a:pt x="283" y="1270"/>
                    <a:pt x="288" y="1267"/>
                    <a:pt x="293" y="1265"/>
                  </a:cubicBezTo>
                  <a:cubicBezTo>
                    <a:pt x="305" y="1258"/>
                    <a:pt x="317" y="1253"/>
                    <a:pt x="329" y="1246"/>
                  </a:cubicBezTo>
                  <a:cubicBezTo>
                    <a:pt x="360" y="1231"/>
                    <a:pt x="391" y="1217"/>
                    <a:pt x="418" y="1204"/>
                  </a:cubicBezTo>
                  <a:lnTo>
                    <a:pt x="432" y="1197"/>
                  </a:lnTo>
                  <a:cubicBezTo>
                    <a:pt x="447" y="1190"/>
                    <a:pt x="462" y="1183"/>
                    <a:pt x="477" y="1177"/>
                  </a:cubicBezTo>
                  <a:cubicBezTo>
                    <a:pt x="490" y="1171"/>
                    <a:pt x="503" y="1166"/>
                    <a:pt x="519" y="1162"/>
                  </a:cubicBezTo>
                  <a:cubicBezTo>
                    <a:pt x="548" y="1153"/>
                    <a:pt x="579" y="1144"/>
                    <a:pt x="610" y="1136"/>
                  </a:cubicBezTo>
                  <a:cubicBezTo>
                    <a:pt x="776" y="1117"/>
                    <a:pt x="1177" y="1080"/>
                    <a:pt x="1310" y="1076"/>
                  </a:cubicBezTo>
                  <a:cubicBezTo>
                    <a:pt x="1454" y="1073"/>
                    <a:pt x="1892" y="988"/>
                    <a:pt x="2029" y="820"/>
                  </a:cubicBezTo>
                  <a:cubicBezTo>
                    <a:pt x="2030" y="818"/>
                    <a:pt x="2030" y="818"/>
                    <a:pt x="2031" y="818"/>
                  </a:cubicBezTo>
                  <a:cubicBezTo>
                    <a:pt x="2161" y="794"/>
                    <a:pt x="2290" y="760"/>
                    <a:pt x="2415" y="718"/>
                  </a:cubicBezTo>
                  <a:cubicBezTo>
                    <a:pt x="2671" y="631"/>
                    <a:pt x="2915" y="505"/>
                    <a:pt x="3138" y="345"/>
                  </a:cubicBezTo>
                  <a:lnTo>
                    <a:pt x="3143" y="351"/>
                  </a:lnTo>
                  <a:cubicBezTo>
                    <a:pt x="2918" y="512"/>
                    <a:pt x="2674" y="637"/>
                    <a:pt x="2417" y="725"/>
                  </a:cubicBezTo>
                  <a:cubicBezTo>
                    <a:pt x="2293" y="768"/>
                    <a:pt x="2164" y="801"/>
                    <a:pt x="2034" y="825"/>
                  </a:cubicBezTo>
                  <a:cubicBezTo>
                    <a:pt x="1895" y="995"/>
                    <a:pt x="1455" y="1080"/>
                    <a:pt x="1310" y="1084"/>
                  </a:cubicBezTo>
                  <a:cubicBezTo>
                    <a:pt x="1178" y="1087"/>
                    <a:pt x="776" y="1125"/>
                    <a:pt x="611" y="1143"/>
                  </a:cubicBezTo>
                  <a:cubicBezTo>
                    <a:pt x="581" y="1152"/>
                    <a:pt x="550" y="1160"/>
                    <a:pt x="522" y="1169"/>
                  </a:cubicBezTo>
                  <a:cubicBezTo>
                    <a:pt x="506" y="1173"/>
                    <a:pt x="493" y="1178"/>
                    <a:pt x="481" y="1183"/>
                  </a:cubicBezTo>
                  <a:cubicBezTo>
                    <a:pt x="465" y="1190"/>
                    <a:pt x="451" y="1197"/>
                    <a:pt x="435" y="1204"/>
                  </a:cubicBezTo>
                  <a:lnTo>
                    <a:pt x="421" y="1211"/>
                  </a:lnTo>
                  <a:cubicBezTo>
                    <a:pt x="395" y="1223"/>
                    <a:pt x="363" y="1238"/>
                    <a:pt x="332" y="1253"/>
                  </a:cubicBezTo>
                  <a:cubicBezTo>
                    <a:pt x="320" y="1259"/>
                    <a:pt x="309" y="1265"/>
                    <a:pt x="297" y="1271"/>
                  </a:cubicBezTo>
                  <a:cubicBezTo>
                    <a:pt x="292" y="1274"/>
                    <a:pt x="287" y="1277"/>
                    <a:pt x="282" y="1280"/>
                  </a:cubicBezTo>
                  <a:cubicBezTo>
                    <a:pt x="268" y="1288"/>
                    <a:pt x="253" y="1296"/>
                    <a:pt x="236" y="1301"/>
                  </a:cubicBezTo>
                  <a:cubicBezTo>
                    <a:pt x="231" y="1302"/>
                    <a:pt x="221" y="1304"/>
                    <a:pt x="210" y="130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16">
              <a:extLst>
                <a:ext uri="{FF2B5EF4-FFF2-40B4-BE49-F238E27FC236}">
                  <a16:creationId xmlns:a16="http://schemas.microsoft.com/office/drawing/2014/main" id="{DA4156DB-6649-F441-9CFC-4A7D19767158}"/>
                </a:ext>
              </a:extLst>
            </p:cNvPr>
            <p:cNvSpPr/>
            <p:nvPr/>
          </p:nvSpPr>
          <p:spPr>
            <a:xfrm>
              <a:off x="9926471" y="8901724"/>
              <a:ext cx="173165" cy="772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" h="63">
                  <a:moveTo>
                    <a:pt x="14" y="1"/>
                  </a:moveTo>
                  <a:cubicBezTo>
                    <a:pt x="6" y="-4"/>
                    <a:pt x="-3" y="9"/>
                    <a:pt x="1" y="19"/>
                  </a:cubicBezTo>
                  <a:cubicBezTo>
                    <a:pt x="11" y="40"/>
                    <a:pt x="23" y="54"/>
                    <a:pt x="37" y="63"/>
                  </a:cubicBezTo>
                  <a:cubicBezTo>
                    <a:pt x="37" y="63"/>
                    <a:pt x="38" y="62"/>
                    <a:pt x="39" y="61"/>
                  </a:cubicBezTo>
                  <a:cubicBezTo>
                    <a:pt x="73" y="53"/>
                    <a:pt x="107" y="45"/>
                    <a:pt x="140" y="36"/>
                  </a:cubicBezTo>
                  <a:cubicBezTo>
                    <a:pt x="86" y="37"/>
                    <a:pt x="40" y="17"/>
                    <a:pt x="14" y="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17">
              <a:extLst>
                <a:ext uri="{FF2B5EF4-FFF2-40B4-BE49-F238E27FC236}">
                  <a16:creationId xmlns:a16="http://schemas.microsoft.com/office/drawing/2014/main" id="{E75DC615-908B-6443-B1BA-31FEA31A5F89}"/>
                </a:ext>
              </a:extLst>
            </p:cNvPr>
            <p:cNvSpPr/>
            <p:nvPr/>
          </p:nvSpPr>
          <p:spPr>
            <a:xfrm>
              <a:off x="8274551" y="8506808"/>
              <a:ext cx="2835418" cy="8595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77" h="691">
                  <a:moveTo>
                    <a:pt x="1397" y="282"/>
                  </a:moveTo>
                  <a:cubicBezTo>
                    <a:pt x="1379" y="287"/>
                    <a:pt x="1362" y="293"/>
                    <a:pt x="1348" y="305"/>
                  </a:cubicBezTo>
                  <a:cubicBezTo>
                    <a:pt x="1282" y="364"/>
                    <a:pt x="1014" y="548"/>
                    <a:pt x="231" y="612"/>
                  </a:cubicBezTo>
                  <a:cubicBezTo>
                    <a:pt x="190" y="615"/>
                    <a:pt x="149" y="624"/>
                    <a:pt x="110" y="637"/>
                  </a:cubicBezTo>
                  <a:cubicBezTo>
                    <a:pt x="88" y="644"/>
                    <a:pt x="60" y="652"/>
                    <a:pt x="30" y="661"/>
                  </a:cubicBezTo>
                  <a:cubicBezTo>
                    <a:pt x="17" y="672"/>
                    <a:pt x="9" y="676"/>
                    <a:pt x="0" y="691"/>
                  </a:cubicBezTo>
                  <a:cubicBezTo>
                    <a:pt x="165" y="671"/>
                    <a:pt x="542" y="642"/>
                    <a:pt x="669" y="638"/>
                  </a:cubicBezTo>
                  <a:cubicBezTo>
                    <a:pt x="805" y="634"/>
                    <a:pt x="1232" y="547"/>
                    <a:pt x="1364" y="377"/>
                  </a:cubicBezTo>
                  <a:cubicBezTo>
                    <a:pt x="1483" y="355"/>
                    <a:pt x="1701" y="304"/>
                    <a:pt x="1922" y="210"/>
                  </a:cubicBezTo>
                  <a:cubicBezTo>
                    <a:pt x="1925" y="210"/>
                    <a:pt x="1932" y="206"/>
                    <a:pt x="1934" y="206"/>
                  </a:cubicBezTo>
                  <a:cubicBezTo>
                    <a:pt x="1939" y="203"/>
                    <a:pt x="1939" y="203"/>
                    <a:pt x="1944" y="201"/>
                  </a:cubicBezTo>
                  <a:cubicBezTo>
                    <a:pt x="1966" y="192"/>
                    <a:pt x="1993" y="183"/>
                    <a:pt x="2012" y="173"/>
                  </a:cubicBezTo>
                  <a:cubicBezTo>
                    <a:pt x="2058" y="152"/>
                    <a:pt x="2128" y="116"/>
                    <a:pt x="2173" y="92"/>
                  </a:cubicBezTo>
                  <a:cubicBezTo>
                    <a:pt x="2217" y="74"/>
                    <a:pt x="2245" y="38"/>
                    <a:pt x="2277" y="2"/>
                  </a:cubicBezTo>
                  <a:cubicBezTo>
                    <a:pt x="2277" y="2"/>
                    <a:pt x="2277" y="1"/>
                    <a:pt x="2277" y="0"/>
                  </a:cubicBezTo>
                  <a:cubicBezTo>
                    <a:pt x="2109" y="80"/>
                    <a:pt x="1839" y="156"/>
                    <a:pt x="1397" y="282"/>
                  </a:cubicBezTo>
                  <a:close/>
                </a:path>
              </a:pathLst>
            </a:custGeom>
            <a:solidFill>
              <a:srgbClr val="472CC7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25" name="Freeform: Shape 18">
              <a:extLst>
                <a:ext uri="{FF2B5EF4-FFF2-40B4-BE49-F238E27FC236}">
                  <a16:creationId xmlns:a16="http://schemas.microsoft.com/office/drawing/2014/main" id="{79ABEC13-9AEB-6549-90FE-A4B7DF52A960}"/>
                </a:ext>
              </a:extLst>
            </p:cNvPr>
            <p:cNvSpPr/>
            <p:nvPr/>
          </p:nvSpPr>
          <p:spPr>
            <a:xfrm>
              <a:off x="9826807" y="8039636"/>
              <a:ext cx="1009091" cy="9156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1" h="736">
                  <a:moveTo>
                    <a:pt x="0" y="407"/>
                  </a:moveTo>
                  <a:cubicBezTo>
                    <a:pt x="0" y="407"/>
                    <a:pt x="33" y="629"/>
                    <a:pt x="237" y="629"/>
                  </a:cubicBezTo>
                  <a:cubicBezTo>
                    <a:pt x="245" y="629"/>
                    <a:pt x="379" y="706"/>
                    <a:pt x="426" y="733"/>
                  </a:cubicBezTo>
                  <a:cubicBezTo>
                    <a:pt x="435" y="738"/>
                    <a:pt x="446" y="736"/>
                    <a:pt x="452" y="726"/>
                  </a:cubicBezTo>
                  <a:lnTo>
                    <a:pt x="473" y="693"/>
                  </a:lnTo>
                  <a:cubicBezTo>
                    <a:pt x="476" y="687"/>
                    <a:pt x="483" y="684"/>
                    <a:pt x="490" y="686"/>
                  </a:cubicBezTo>
                  <a:cubicBezTo>
                    <a:pt x="531" y="693"/>
                    <a:pt x="676" y="699"/>
                    <a:pt x="772" y="502"/>
                  </a:cubicBezTo>
                  <a:cubicBezTo>
                    <a:pt x="886" y="272"/>
                    <a:pt x="741" y="-113"/>
                    <a:pt x="459" y="31"/>
                  </a:cubicBezTo>
                  <a:cubicBezTo>
                    <a:pt x="177" y="174"/>
                    <a:pt x="0" y="407"/>
                    <a:pt x="0" y="407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19">
              <a:extLst>
                <a:ext uri="{FF2B5EF4-FFF2-40B4-BE49-F238E27FC236}">
                  <a16:creationId xmlns:a16="http://schemas.microsoft.com/office/drawing/2014/main" id="{156A239C-65DB-D644-B2A6-4576545272EC}"/>
                </a:ext>
              </a:extLst>
            </p:cNvPr>
            <p:cNvSpPr/>
            <p:nvPr/>
          </p:nvSpPr>
          <p:spPr>
            <a:xfrm>
              <a:off x="9820578" y="8035899"/>
              <a:ext cx="1019057" cy="9256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9" h="744">
                  <a:moveTo>
                    <a:pt x="9" y="412"/>
                  </a:moveTo>
                  <a:cubicBezTo>
                    <a:pt x="12" y="433"/>
                    <a:pt x="52" y="630"/>
                    <a:pt x="240" y="630"/>
                  </a:cubicBezTo>
                  <a:cubicBezTo>
                    <a:pt x="248" y="630"/>
                    <a:pt x="312" y="665"/>
                    <a:pt x="432" y="734"/>
                  </a:cubicBezTo>
                  <a:cubicBezTo>
                    <a:pt x="439" y="738"/>
                    <a:pt x="448" y="735"/>
                    <a:pt x="453" y="729"/>
                  </a:cubicBezTo>
                  <a:lnTo>
                    <a:pt x="473" y="695"/>
                  </a:lnTo>
                  <a:cubicBezTo>
                    <a:pt x="478" y="688"/>
                    <a:pt x="487" y="685"/>
                    <a:pt x="495" y="686"/>
                  </a:cubicBezTo>
                  <a:cubicBezTo>
                    <a:pt x="513" y="690"/>
                    <a:pt x="671" y="714"/>
                    <a:pt x="773" y="505"/>
                  </a:cubicBezTo>
                  <a:cubicBezTo>
                    <a:pt x="842" y="366"/>
                    <a:pt x="815" y="164"/>
                    <a:pt x="714" y="65"/>
                  </a:cubicBezTo>
                  <a:cubicBezTo>
                    <a:pt x="648" y="0"/>
                    <a:pt x="560" y="-9"/>
                    <a:pt x="465" y="39"/>
                  </a:cubicBezTo>
                  <a:cubicBezTo>
                    <a:pt x="198" y="175"/>
                    <a:pt x="24" y="393"/>
                    <a:pt x="9" y="412"/>
                  </a:cubicBezTo>
                  <a:close/>
                  <a:moveTo>
                    <a:pt x="439" y="744"/>
                  </a:moveTo>
                  <a:cubicBezTo>
                    <a:pt x="436" y="744"/>
                    <a:pt x="431" y="743"/>
                    <a:pt x="428" y="741"/>
                  </a:cubicBezTo>
                  <a:cubicBezTo>
                    <a:pt x="319" y="679"/>
                    <a:pt x="248" y="639"/>
                    <a:pt x="240" y="638"/>
                  </a:cubicBezTo>
                  <a:cubicBezTo>
                    <a:pt x="36" y="638"/>
                    <a:pt x="1" y="414"/>
                    <a:pt x="0" y="412"/>
                  </a:cubicBezTo>
                  <a:cubicBezTo>
                    <a:pt x="0" y="411"/>
                    <a:pt x="1" y="410"/>
                    <a:pt x="1" y="409"/>
                  </a:cubicBezTo>
                  <a:cubicBezTo>
                    <a:pt x="3" y="407"/>
                    <a:pt x="182" y="174"/>
                    <a:pt x="461" y="32"/>
                  </a:cubicBezTo>
                  <a:cubicBezTo>
                    <a:pt x="559" y="-19"/>
                    <a:pt x="651" y="-9"/>
                    <a:pt x="720" y="60"/>
                  </a:cubicBezTo>
                  <a:cubicBezTo>
                    <a:pt x="823" y="161"/>
                    <a:pt x="850" y="366"/>
                    <a:pt x="781" y="509"/>
                  </a:cubicBezTo>
                  <a:cubicBezTo>
                    <a:pt x="675" y="722"/>
                    <a:pt x="512" y="698"/>
                    <a:pt x="494" y="694"/>
                  </a:cubicBezTo>
                  <a:cubicBezTo>
                    <a:pt x="488" y="693"/>
                    <a:pt x="483" y="695"/>
                    <a:pt x="480" y="699"/>
                  </a:cubicBezTo>
                  <a:lnTo>
                    <a:pt x="460" y="733"/>
                  </a:lnTo>
                  <a:cubicBezTo>
                    <a:pt x="455" y="740"/>
                    <a:pt x="447" y="744"/>
                    <a:pt x="439" y="7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20">
              <a:extLst>
                <a:ext uri="{FF2B5EF4-FFF2-40B4-BE49-F238E27FC236}">
                  <a16:creationId xmlns:a16="http://schemas.microsoft.com/office/drawing/2014/main" id="{2F12E0B7-9D03-F94F-8D0F-E375A4828AB5}"/>
                </a:ext>
              </a:extLst>
            </p:cNvPr>
            <p:cNvSpPr/>
            <p:nvPr/>
          </p:nvSpPr>
          <p:spPr>
            <a:xfrm>
              <a:off x="9806875" y="7948694"/>
              <a:ext cx="1041482" cy="6291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7" h="506">
                  <a:moveTo>
                    <a:pt x="723" y="120"/>
                  </a:moveTo>
                  <a:cubicBezTo>
                    <a:pt x="695" y="92"/>
                    <a:pt x="664" y="67"/>
                    <a:pt x="631" y="49"/>
                  </a:cubicBezTo>
                  <a:cubicBezTo>
                    <a:pt x="590" y="26"/>
                    <a:pt x="545" y="13"/>
                    <a:pt x="499" y="6"/>
                  </a:cubicBezTo>
                  <a:cubicBezTo>
                    <a:pt x="454" y="-1"/>
                    <a:pt x="407" y="-1"/>
                    <a:pt x="361" y="4"/>
                  </a:cubicBezTo>
                  <a:cubicBezTo>
                    <a:pt x="258" y="13"/>
                    <a:pt x="144" y="45"/>
                    <a:pt x="76" y="127"/>
                  </a:cubicBezTo>
                  <a:cubicBezTo>
                    <a:pt x="39" y="170"/>
                    <a:pt x="12" y="225"/>
                    <a:pt x="15" y="283"/>
                  </a:cubicBezTo>
                  <a:cubicBezTo>
                    <a:pt x="16" y="298"/>
                    <a:pt x="21" y="311"/>
                    <a:pt x="22" y="326"/>
                  </a:cubicBezTo>
                  <a:cubicBezTo>
                    <a:pt x="24" y="339"/>
                    <a:pt x="13" y="346"/>
                    <a:pt x="8" y="359"/>
                  </a:cubicBezTo>
                  <a:cubicBezTo>
                    <a:pt x="-2" y="384"/>
                    <a:pt x="-1" y="412"/>
                    <a:pt x="1" y="439"/>
                  </a:cubicBezTo>
                  <a:cubicBezTo>
                    <a:pt x="3" y="457"/>
                    <a:pt x="4" y="480"/>
                    <a:pt x="10" y="498"/>
                  </a:cubicBezTo>
                  <a:cubicBezTo>
                    <a:pt x="12" y="504"/>
                    <a:pt x="19" y="507"/>
                    <a:pt x="25" y="504"/>
                  </a:cubicBezTo>
                  <a:cubicBezTo>
                    <a:pt x="67" y="485"/>
                    <a:pt x="237" y="411"/>
                    <a:pt x="420" y="389"/>
                  </a:cubicBezTo>
                  <a:cubicBezTo>
                    <a:pt x="591" y="367"/>
                    <a:pt x="754" y="413"/>
                    <a:pt x="812" y="432"/>
                  </a:cubicBezTo>
                  <a:cubicBezTo>
                    <a:pt x="823" y="436"/>
                    <a:pt x="835" y="428"/>
                    <a:pt x="836" y="416"/>
                  </a:cubicBezTo>
                  <a:cubicBezTo>
                    <a:pt x="839" y="353"/>
                    <a:pt x="828" y="290"/>
                    <a:pt x="801" y="232"/>
                  </a:cubicBezTo>
                  <a:cubicBezTo>
                    <a:pt x="782" y="193"/>
                    <a:pt x="756" y="154"/>
                    <a:pt x="723" y="120"/>
                  </a:cubicBezTo>
                  <a:close/>
                </a:path>
              </a:pathLst>
            </a:custGeom>
            <a:solidFill>
              <a:srgbClr val="FA4F5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21">
              <a:extLst>
                <a:ext uri="{FF2B5EF4-FFF2-40B4-BE49-F238E27FC236}">
                  <a16:creationId xmlns:a16="http://schemas.microsoft.com/office/drawing/2014/main" id="{FC910ED6-9F60-B34E-9F64-3200290505FA}"/>
                </a:ext>
              </a:extLst>
            </p:cNvPr>
            <p:cNvSpPr/>
            <p:nvPr/>
          </p:nvSpPr>
          <p:spPr>
            <a:xfrm>
              <a:off x="9851723" y="8100680"/>
              <a:ext cx="215522" cy="1009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" h="82">
                  <a:moveTo>
                    <a:pt x="3" y="67"/>
                  </a:moveTo>
                  <a:cubicBezTo>
                    <a:pt x="53" y="66"/>
                    <a:pt x="102" y="77"/>
                    <a:pt x="151" y="82"/>
                  </a:cubicBezTo>
                  <a:cubicBezTo>
                    <a:pt x="160" y="83"/>
                    <a:pt x="173" y="82"/>
                    <a:pt x="174" y="74"/>
                  </a:cubicBezTo>
                  <a:cubicBezTo>
                    <a:pt x="176" y="68"/>
                    <a:pt x="171" y="63"/>
                    <a:pt x="167" y="60"/>
                  </a:cubicBezTo>
                  <a:cubicBezTo>
                    <a:pt x="144" y="40"/>
                    <a:pt x="118" y="22"/>
                    <a:pt x="89" y="11"/>
                  </a:cubicBezTo>
                  <a:cubicBezTo>
                    <a:pt x="74" y="6"/>
                    <a:pt x="59" y="2"/>
                    <a:pt x="43" y="0"/>
                  </a:cubicBezTo>
                  <a:cubicBezTo>
                    <a:pt x="42" y="2"/>
                    <a:pt x="41" y="2"/>
                    <a:pt x="41" y="4"/>
                  </a:cubicBezTo>
                  <a:cubicBezTo>
                    <a:pt x="24" y="22"/>
                    <a:pt x="10" y="44"/>
                    <a:pt x="0" y="67"/>
                  </a:cubicBezTo>
                  <a:cubicBezTo>
                    <a:pt x="1" y="67"/>
                    <a:pt x="2" y="67"/>
                    <a:pt x="3" y="67"/>
                  </a:cubicBezTo>
                  <a:close/>
                </a:path>
              </a:pathLst>
            </a:custGeom>
            <a:solidFill>
              <a:srgbClr val="CA415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22">
              <a:extLst>
                <a:ext uri="{FF2B5EF4-FFF2-40B4-BE49-F238E27FC236}">
                  <a16:creationId xmlns:a16="http://schemas.microsoft.com/office/drawing/2014/main" id="{CAEE1EAD-27EC-4E44-85BC-EAECDC475D0D}"/>
                </a:ext>
              </a:extLst>
            </p:cNvPr>
            <p:cNvSpPr/>
            <p:nvPr/>
          </p:nvSpPr>
          <p:spPr>
            <a:xfrm>
              <a:off x="9826807" y="8297515"/>
              <a:ext cx="142020" cy="809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" h="66">
                  <a:moveTo>
                    <a:pt x="94" y="58"/>
                  </a:moveTo>
                  <a:cubicBezTo>
                    <a:pt x="103" y="58"/>
                    <a:pt x="115" y="54"/>
                    <a:pt x="115" y="46"/>
                  </a:cubicBezTo>
                  <a:cubicBezTo>
                    <a:pt x="115" y="40"/>
                    <a:pt x="110" y="36"/>
                    <a:pt x="105" y="33"/>
                  </a:cubicBezTo>
                  <a:cubicBezTo>
                    <a:pt x="78" y="19"/>
                    <a:pt x="49" y="7"/>
                    <a:pt x="19" y="2"/>
                  </a:cubicBezTo>
                  <a:cubicBezTo>
                    <a:pt x="12" y="1"/>
                    <a:pt x="6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7"/>
                    <a:pt x="6" y="30"/>
                    <a:pt x="7" y="45"/>
                  </a:cubicBezTo>
                  <a:cubicBezTo>
                    <a:pt x="9" y="53"/>
                    <a:pt x="5" y="59"/>
                    <a:pt x="1" y="66"/>
                  </a:cubicBezTo>
                  <a:cubicBezTo>
                    <a:pt x="32" y="63"/>
                    <a:pt x="63" y="62"/>
                    <a:pt x="94" y="58"/>
                  </a:cubicBezTo>
                  <a:close/>
                </a:path>
              </a:pathLst>
            </a:custGeom>
            <a:solidFill>
              <a:srgbClr val="CA415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23">
              <a:extLst>
                <a:ext uri="{FF2B5EF4-FFF2-40B4-BE49-F238E27FC236}">
                  <a16:creationId xmlns:a16="http://schemas.microsoft.com/office/drawing/2014/main" id="{67FDFA96-D1EB-E344-8258-30E160FD3426}"/>
                </a:ext>
              </a:extLst>
            </p:cNvPr>
            <p:cNvSpPr/>
            <p:nvPr/>
          </p:nvSpPr>
          <p:spPr>
            <a:xfrm>
              <a:off x="9801891" y="7943710"/>
              <a:ext cx="1050202" cy="6390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4" h="514">
                  <a:moveTo>
                    <a:pt x="426" y="8"/>
                  </a:moveTo>
                  <a:cubicBezTo>
                    <a:pt x="406" y="8"/>
                    <a:pt x="386" y="8"/>
                    <a:pt x="365" y="10"/>
                  </a:cubicBezTo>
                  <a:cubicBezTo>
                    <a:pt x="275" y="19"/>
                    <a:pt x="154" y="47"/>
                    <a:pt x="83" y="132"/>
                  </a:cubicBezTo>
                  <a:cubicBezTo>
                    <a:pt x="42" y="181"/>
                    <a:pt x="20" y="235"/>
                    <a:pt x="23" y="286"/>
                  </a:cubicBezTo>
                  <a:cubicBezTo>
                    <a:pt x="23" y="294"/>
                    <a:pt x="25" y="301"/>
                    <a:pt x="27" y="309"/>
                  </a:cubicBezTo>
                  <a:cubicBezTo>
                    <a:pt x="28" y="315"/>
                    <a:pt x="30" y="321"/>
                    <a:pt x="31" y="328"/>
                  </a:cubicBezTo>
                  <a:cubicBezTo>
                    <a:pt x="32" y="338"/>
                    <a:pt x="27" y="345"/>
                    <a:pt x="22" y="353"/>
                  </a:cubicBezTo>
                  <a:cubicBezTo>
                    <a:pt x="20" y="356"/>
                    <a:pt x="18" y="360"/>
                    <a:pt x="16" y="364"/>
                  </a:cubicBezTo>
                  <a:cubicBezTo>
                    <a:pt x="5" y="390"/>
                    <a:pt x="7" y="420"/>
                    <a:pt x="9" y="443"/>
                  </a:cubicBezTo>
                  <a:lnTo>
                    <a:pt x="10" y="450"/>
                  </a:lnTo>
                  <a:cubicBezTo>
                    <a:pt x="11" y="466"/>
                    <a:pt x="13" y="485"/>
                    <a:pt x="18" y="501"/>
                  </a:cubicBezTo>
                  <a:cubicBezTo>
                    <a:pt x="18" y="503"/>
                    <a:pt x="20" y="504"/>
                    <a:pt x="21" y="505"/>
                  </a:cubicBezTo>
                  <a:cubicBezTo>
                    <a:pt x="23" y="506"/>
                    <a:pt x="25" y="506"/>
                    <a:pt x="27" y="505"/>
                  </a:cubicBezTo>
                  <a:cubicBezTo>
                    <a:pt x="74" y="483"/>
                    <a:pt x="241" y="411"/>
                    <a:pt x="423" y="388"/>
                  </a:cubicBezTo>
                  <a:cubicBezTo>
                    <a:pt x="593" y="367"/>
                    <a:pt x="755" y="412"/>
                    <a:pt x="817" y="432"/>
                  </a:cubicBezTo>
                  <a:cubicBezTo>
                    <a:pt x="821" y="434"/>
                    <a:pt x="826" y="433"/>
                    <a:pt x="830" y="430"/>
                  </a:cubicBezTo>
                  <a:cubicBezTo>
                    <a:pt x="833" y="428"/>
                    <a:pt x="836" y="424"/>
                    <a:pt x="836" y="420"/>
                  </a:cubicBezTo>
                  <a:cubicBezTo>
                    <a:pt x="839" y="356"/>
                    <a:pt x="827" y="293"/>
                    <a:pt x="801" y="238"/>
                  </a:cubicBezTo>
                  <a:cubicBezTo>
                    <a:pt x="783" y="199"/>
                    <a:pt x="756" y="161"/>
                    <a:pt x="723" y="127"/>
                  </a:cubicBezTo>
                  <a:cubicBezTo>
                    <a:pt x="690" y="92"/>
                    <a:pt x="653" y="64"/>
                    <a:pt x="615" y="46"/>
                  </a:cubicBezTo>
                  <a:cubicBezTo>
                    <a:pt x="573" y="26"/>
                    <a:pt x="524" y="14"/>
                    <a:pt x="471" y="10"/>
                  </a:cubicBezTo>
                  <a:cubicBezTo>
                    <a:pt x="456" y="8"/>
                    <a:pt x="441" y="8"/>
                    <a:pt x="426" y="8"/>
                  </a:cubicBezTo>
                  <a:close/>
                  <a:moveTo>
                    <a:pt x="24" y="514"/>
                  </a:moveTo>
                  <a:cubicBezTo>
                    <a:pt x="22" y="514"/>
                    <a:pt x="20" y="513"/>
                    <a:pt x="18" y="512"/>
                  </a:cubicBezTo>
                  <a:cubicBezTo>
                    <a:pt x="14" y="510"/>
                    <a:pt x="12" y="508"/>
                    <a:pt x="10" y="503"/>
                  </a:cubicBezTo>
                  <a:cubicBezTo>
                    <a:pt x="5" y="487"/>
                    <a:pt x="3" y="467"/>
                    <a:pt x="2" y="451"/>
                  </a:cubicBezTo>
                  <a:lnTo>
                    <a:pt x="1" y="444"/>
                  </a:lnTo>
                  <a:cubicBezTo>
                    <a:pt x="-1" y="420"/>
                    <a:pt x="-2" y="389"/>
                    <a:pt x="9" y="361"/>
                  </a:cubicBezTo>
                  <a:cubicBezTo>
                    <a:pt x="10" y="356"/>
                    <a:pt x="13" y="353"/>
                    <a:pt x="15" y="348"/>
                  </a:cubicBezTo>
                  <a:cubicBezTo>
                    <a:pt x="20" y="342"/>
                    <a:pt x="23" y="336"/>
                    <a:pt x="23" y="330"/>
                  </a:cubicBezTo>
                  <a:cubicBezTo>
                    <a:pt x="22" y="324"/>
                    <a:pt x="20" y="317"/>
                    <a:pt x="19" y="311"/>
                  </a:cubicBezTo>
                  <a:cubicBezTo>
                    <a:pt x="17" y="303"/>
                    <a:pt x="15" y="295"/>
                    <a:pt x="15" y="286"/>
                  </a:cubicBezTo>
                  <a:cubicBezTo>
                    <a:pt x="12" y="233"/>
                    <a:pt x="34" y="177"/>
                    <a:pt x="77" y="127"/>
                  </a:cubicBezTo>
                  <a:cubicBezTo>
                    <a:pt x="149" y="39"/>
                    <a:pt x="274" y="11"/>
                    <a:pt x="365" y="2"/>
                  </a:cubicBezTo>
                  <a:cubicBezTo>
                    <a:pt x="402" y="-1"/>
                    <a:pt x="438" y="-1"/>
                    <a:pt x="471" y="1"/>
                  </a:cubicBezTo>
                  <a:cubicBezTo>
                    <a:pt x="526" y="6"/>
                    <a:pt x="575" y="18"/>
                    <a:pt x="618" y="39"/>
                  </a:cubicBezTo>
                  <a:cubicBezTo>
                    <a:pt x="657" y="57"/>
                    <a:pt x="695" y="86"/>
                    <a:pt x="730" y="122"/>
                  </a:cubicBezTo>
                  <a:cubicBezTo>
                    <a:pt x="763" y="156"/>
                    <a:pt x="790" y="195"/>
                    <a:pt x="809" y="235"/>
                  </a:cubicBezTo>
                  <a:cubicBezTo>
                    <a:pt x="835" y="291"/>
                    <a:pt x="847" y="355"/>
                    <a:pt x="843" y="420"/>
                  </a:cubicBezTo>
                  <a:cubicBezTo>
                    <a:pt x="843" y="427"/>
                    <a:pt x="840" y="433"/>
                    <a:pt x="834" y="437"/>
                  </a:cubicBezTo>
                  <a:cubicBezTo>
                    <a:pt x="829" y="441"/>
                    <a:pt x="821" y="442"/>
                    <a:pt x="815" y="440"/>
                  </a:cubicBezTo>
                  <a:cubicBezTo>
                    <a:pt x="753" y="420"/>
                    <a:pt x="593" y="375"/>
                    <a:pt x="424" y="396"/>
                  </a:cubicBezTo>
                  <a:cubicBezTo>
                    <a:pt x="244" y="419"/>
                    <a:pt x="77" y="490"/>
                    <a:pt x="31" y="512"/>
                  </a:cubicBezTo>
                  <a:cubicBezTo>
                    <a:pt x="28" y="513"/>
                    <a:pt x="26" y="514"/>
                    <a:pt x="24" y="51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24">
              <a:extLst>
                <a:ext uri="{FF2B5EF4-FFF2-40B4-BE49-F238E27FC236}">
                  <a16:creationId xmlns:a16="http://schemas.microsoft.com/office/drawing/2014/main" id="{66227949-C640-3042-AF3C-E60CD50247DA}"/>
                </a:ext>
              </a:extLst>
            </p:cNvPr>
            <p:cNvSpPr/>
            <p:nvPr/>
          </p:nvSpPr>
          <p:spPr>
            <a:xfrm>
              <a:off x="10073474" y="7948694"/>
              <a:ext cx="343838" cy="74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595">
                  <a:moveTo>
                    <a:pt x="205" y="0"/>
                  </a:moveTo>
                  <a:cubicBezTo>
                    <a:pt x="206" y="23"/>
                    <a:pt x="207" y="44"/>
                    <a:pt x="207" y="61"/>
                  </a:cubicBezTo>
                  <a:cubicBezTo>
                    <a:pt x="207" y="75"/>
                    <a:pt x="190" y="83"/>
                    <a:pt x="181" y="73"/>
                  </a:cubicBezTo>
                  <a:cubicBezTo>
                    <a:pt x="152" y="46"/>
                    <a:pt x="116" y="25"/>
                    <a:pt x="87" y="11"/>
                  </a:cubicBezTo>
                  <a:cubicBezTo>
                    <a:pt x="58" y="16"/>
                    <a:pt x="28" y="24"/>
                    <a:pt x="0" y="34"/>
                  </a:cubicBezTo>
                  <a:cubicBezTo>
                    <a:pt x="1" y="36"/>
                    <a:pt x="3" y="38"/>
                    <a:pt x="6" y="39"/>
                  </a:cubicBezTo>
                  <a:cubicBezTo>
                    <a:pt x="49" y="63"/>
                    <a:pt x="131" y="109"/>
                    <a:pt x="159" y="154"/>
                  </a:cubicBezTo>
                  <a:cubicBezTo>
                    <a:pt x="174" y="179"/>
                    <a:pt x="183" y="260"/>
                    <a:pt x="185" y="346"/>
                  </a:cubicBezTo>
                  <a:cubicBezTo>
                    <a:pt x="190" y="465"/>
                    <a:pt x="186" y="593"/>
                    <a:pt x="186" y="593"/>
                  </a:cubicBezTo>
                  <a:lnTo>
                    <a:pt x="233" y="595"/>
                  </a:lnTo>
                  <a:cubicBezTo>
                    <a:pt x="238" y="554"/>
                    <a:pt x="246" y="455"/>
                    <a:pt x="254" y="347"/>
                  </a:cubicBezTo>
                  <a:cubicBezTo>
                    <a:pt x="263" y="217"/>
                    <a:pt x="272" y="73"/>
                    <a:pt x="277" y="4"/>
                  </a:cubicBezTo>
                  <a:cubicBezTo>
                    <a:pt x="253" y="1"/>
                    <a:pt x="229" y="0"/>
                    <a:pt x="205" y="0"/>
                  </a:cubicBezTo>
                  <a:close/>
                </a:path>
              </a:pathLst>
            </a:custGeom>
            <a:solidFill>
              <a:srgbClr val="3F328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25">
              <a:extLst>
                <a:ext uri="{FF2B5EF4-FFF2-40B4-BE49-F238E27FC236}">
                  <a16:creationId xmlns:a16="http://schemas.microsoft.com/office/drawing/2014/main" id="{385E9FAB-97EB-7B4B-8D73-BFBDF26A4A89}"/>
                </a:ext>
              </a:extLst>
            </p:cNvPr>
            <p:cNvSpPr/>
            <p:nvPr/>
          </p:nvSpPr>
          <p:spPr>
            <a:xfrm>
              <a:off x="10065999" y="7943710"/>
              <a:ext cx="356296" cy="74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7" h="603">
                  <a:moveTo>
                    <a:pt x="196" y="593"/>
                  </a:moveTo>
                  <a:lnTo>
                    <a:pt x="235" y="595"/>
                  </a:lnTo>
                  <a:cubicBezTo>
                    <a:pt x="240" y="558"/>
                    <a:pt x="247" y="476"/>
                    <a:pt x="256" y="351"/>
                  </a:cubicBezTo>
                  <a:cubicBezTo>
                    <a:pt x="265" y="222"/>
                    <a:pt x="274" y="81"/>
                    <a:pt x="279" y="11"/>
                  </a:cubicBezTo>
                  <a:cubicBezTo>
                    <a:pt x="258" y="9"/>
                    <a:pt x="237" y="8"/>
                    <a:pt x="215" y="8"/>
                  </a:cubicBezTo>
                  <a:cubicBezTo>
                    <a:pt x="216" y="26"/>
                    <a:pt x="217" y="46"/>
                    <a:pt x="217" y="65"/>
                  </a:cubicBezTo>
                  <a:cubicBezTo>
                    <a:pt x="217" y="73"/>
                    <a:pt x="213" y="80"/>
                    <a:pt x="206" y="84"/>
                  </a:cubicBezTo>
                  <a:cubicBezTo>
                    <a:pt x="197" y="87"/>
                    <a:pt x="190" y="85"/>
                    <a:pt x="184" y="79"/>
                  </a:cubicBezTo>
                  <a:cubicBezTo>
                    <a:pt x="156" y="53"/>
                    <a:pt x="119" y="32"/>
                    <a:pt x="93" y="19"/>
                  </a:cubicBezTo>
                  <a:cubicBezTo>
                    <a:pt x="65" y="24"/>
                    <a:pt x="38" y="31"/>
                    <a:pt x="13" y="39"/>
                  </a:cubicBezTo>
                  <a:lnTo>
                    <a:pt x="13" y="40"/>
                  </a:lnTo>
                  <a:cubicBezTo>
                    <a:pt x="59" y="63"/>
                    <a:pt x="139" y="110"/>
                    <a:pt x="168" y="155"/>
                  </a:cubicBezTo>
                  <a:cubicBezTo>
                    <a:pt x="182" y="178"/>
                    <a:pt x="191" y="243"/>
                    <a:pt x="195" y="350"/>
                  </a:cubicBezTo>
                  <a:cubicBezTo>
                    <a:pt x="200" y="456"/>
                    <a:pt x="197" y="571"/>
                    <a:pt x="196" y="593"/>
                  </a:cubicBezTo>
                  <a:close/>
                  <a:moveTo>
                    <a:pt x="242" y="603"/>
                  </a:moveTo>
                  <a:lnTo>
                    <a:pt x="188" y="600"/>
                  </a:lnTo>
                  <a:lnTo>
                    <a:pt x="188" y="597"/>
                  </a:lnTo>
                  <a:cubicBezTo>
                    <a:pt x="188" y="595"/>
                    <a:pt x="192" y="467"/>
                    <a:pt x="187" y="350"/>
                  </a:cubicBezTo>
                  <a:cubicBezTo>
                    <a:pt x="182" y="219"/>
                    <a:pt x="171" y="175"/>
                    <a:pt x="161" y="159"/>
                  </a:cubicBezTo>
                  <a:cubicBezTo>
                    <a:pt x="134" y="116"/>
                    <a:pt x="54" y="70"/>
                    <a:pt x="10" y="47"/>
                  </a:cubicBezTo>
                  <a:cubicBezTo>
                    <a:pt x="7" y="46"/>
                    <a:pt x="4" y="43"/>
                    <a:pt x="2" y="40"/>
                  </a:cubicBezTo>
                  <a:lnTo>
                    <a:pt x="0" y="36"/>
                  </a:lnTo>
                  <a:lnTo>
                    <a:pt x="4" y="35"/>
                  </a:lnTo>
                  <a:cubicBezTo>
                    <a:pt x="32" y="24"/>
                    <a:pt x="61" y="16"/>
                    <a:pt x="92" y="11"/>
                  </a:cubicBezTo>
                  <a:lnTo>
                    <a:pt x="94" y="11"/>
                  </a:lnTo>
                  <a:lnTo>
                    <a:pt x="96" y="11"/>
                  </a:lnTo>
                  <a:cubicBezTo>
                    <a:pt x="122" y="24"/>
                    <a:pt x="160" y="46"/>
                    <a:pt x="189" y="74"/>
                  </a:cubicBezTo>
                  <a:cubicBezTo>
                    <a:pt x="193" y="78"/>
                    <a:pt x="199" y="78"/>
                    <a:pt x="202" y="76"/>
                  </a:cubicBezTo>
                  <a:cubicBezTo>
                    <a:pt x="206" y="74"/>
                    <a:pt x="209" y="71"/>
                    <a:pt x="209" y="65"/>
                  </a:cubicBezTo>
                  <a:cubicBezTo>
                    <a:pt x="208" y="44"/>
                    <a:pt x="208" y="24"/>
                    <a:pt x="207" y="4"/>
                  </a:cubicBezTo>
                  <a:lnTo>
                    <a:pt x="207" y="0"/>
                  </a:lnTo>
                  <a:lnTo>
                    <a:pt x="211" y="0"/>
                  </a:lnTo>
                  <a:cubicBezTo>
                    <a:pt x="236" y="-1"/>
                    <a:pt x="260" y="1"/>
                    <a:pt x="284" y="4"/>
                  </a:cubicBezTo>
                  <a:lnTo>
                    <a:pt x="287" y="4"/>
                  </a:lnTo>
                  <a:lnTo>
                    <a:pt x="287" y="10"/>
                  </a:lnTo>
                  <a:cubicBezTo>
                    <a:pt x="283" y="79"/>
                    <a:pt x="273" y="222"/>
                    <a:pt x="264" y="352"/>
                  </a:cubicBezTo>
                  <a:cubicBezTo>
                    <a:pt x="254" y="481"/>
                    <a:pt x="247" y="564"/>
                    <a:pt x="242" y="60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26">
              <a:extLst>
                <a:ext uri="{FF2B5EF4-FFF2-40B4-BE49-F238E27FC236}">
                  <a16:creationId xmlns:a16="http://schemas.microsoft.com/office/drawing/2014/main" id="{81540D55-0D2F-764E-92DF-D5C196A56D98}"/>
                </a:ext>
              </a:extLst>
            </p:cNvPr>
            <p:cNvSpPr/>
            <p:nvPr/>
          </p:nvSpPr>
          <p:spPr>
            <a:xfrm>
              <a:off x="10226703" y="8828222"/>
              <a:ext cx="63535" cy="697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" h="57">
                  <a:moveTo>
                    <a:pt x="29" y="57"/>
                  </a:moveTo>
                  <a:lnTo>
                    <a:pt x="0" y="41"/>
                  </a:lnTo>
                  <a:lnTo>
                    <a:pt x="23" y="0"/>
                  </a:lnTo>
                  <a:lnTo>
                    <a:pt x="52" y="18"/>
                  </a:lnTo>
                  <a:close/>
                </a:path>
              </a:pathLst>
            </a:custGeom>
            <a:solidFill>
              <a:srgbClr val="3F328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27">
              <a:extLst>
                <a:ext uri="{FF2B5EF4-FFF2-40B4-BE49-F238E27FC236}">
                  <a16:creationId xmlns:a16="http://schemas.microsoft.com/office/drawing/2014/main" id="{F5649450-3B3E-CB42-B57A-96BD0E563AFF}"/>
                </a:ext>
              </a:extLst>
            </p:cNvPr>
            <p:cNvSpPr/>
            <p:nvPr/>
          </p:nvSpPr>
          <p:spPr>
            <a:xfrm>
              <a:off x="10220477" y="8821993"/>
              <a:ext cx="77239" cy="83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" h="68">
                  <a:moveTo>
                    <a:pt x="11" y="44"/>
                  </a:moveTo>
                  <a:lnTo>
                    <a:pt x="32" y="57"/>
                  </a:lnTo>
                  <a:lnTo>
                    <a:pt x="52" y="24"/>
                  </a:lnTo>
                  <a:lnTo>
                    <a:pt x="30" y="11"/>
                  </a:lnTo>
                  <a:close/>
                  <a:moveTo>
                    <a:pt x="36" y="68"/>
                  </a:moveTo>
                  <a:lnTo>
                    <a:pt x="0" y="47"/>
                  </a:lnTo>
                  <a:lnTo>
                    <a:pt x="26" y="0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28">
              <a:extLst>
                <a:ext uri="{FF2B5EF4-FFF2-40B4-BE49-F238E27FC236}">
                  <a16:creationId xmlns:a16="http://schemas.microsoft.com/office/drawing/2014/main" id="{635694DD-5555-FB40-9898-6C23DAB0702E}"/>
                </a:ext>
              </a:extLst>
            </p:cNvPr>
            <p:cNvSpPr/>
            <p:nvPr/>
          </p:nvSpPr>
          <p:spPr>
            <a:xfrm>
              <a:off x="10225460" y="8633879"/>
              <a:ext cx="176902" cy="225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" h="182">
                  <a:moveTo>
                    <a:pt x="139" y="49"/>
                  </a:moveTo>
                  <a:cubicBezTo>
                    <a:pt x="131" y="20"/>
                    <a:pt x="113" y="-3"/>
                    <a:pt x="81" y="0"/>
                  </a:cubicBezTo>
                  <a:cubicBezTo>
                    <a:pt x="12" y="6"/>
                    <a:pt x="-21" y="104"/>
                    <a:pt x="14" y="158"/>
                  </a:cubicBezTo>
                  <a:cubicBezTo>
                    <a:pt x="44" y="204"/>
                    <a:pt x="108" y="175"/>
                    <a:pt x="130" y="136"/>
                  </a:cubicBezTo>
                  <a:cubicBezTo>
                    <a:pt x="142" y="115"/>
                    <a:pt x="146" y="78"/>
                    <a:pt x="139" y="49"/>
                  </a:cubicBezTo>
                  <a:close/>
                </a:path>
              </a:pathLst>
            </a:custGeom>
            <a:solidFill>
              <a:srgbClr val="3F328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29">
              <a:extLst>
                <a:ext uri="{FF2B5EF4-FFF2-40B4-BE49-F238E27FC236}">
                  <a16:creationId xmlns:a16="http://schemas.microsoft.com/office/drawing/2014/main" id="{3356E782-C9D1-8F4B-8AF3-7CBBC69EB531}"/>
                </a:ext>
              </a:extLst>
            </p:cNvPr>
            <p:cNvSpPr/>
            <p:nvPr/>
          </p:nvSpPr>
          <p:spPr>
            <a:xfrm>
              <a:off x="10221723" y="8628896"/>
              <a:ext cx="185623" cy="2354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0" h="190">
                  <a:moveTo>
                    <a:pt x="90" y="8"/>
                  </a:moveTo>
                  <a:cubicBezTo>
                    <a:pt x="88" y="8"/>
                    <a:pt x="87" y="8"/>
                    <a:pt x="85" y="8"/>
                  </a:cubicBezTo>
                  <a:cubicBezTo>
                    <a:pt x="59" y="10"/>
                    <a:pt x="35" y="28"/>
                    <a:pt x="20" y="57"/>
                  </a:cubicBezTo>
                  <a:cubicBezTo>
                    <a:pt x="3" y="91"/>
                    <a:pt x="4" y="133"/>
                    <a:pt x="22" y="160"/>
                  </a:cubicBezTo>
                  <a:cubicBezTo>
                    <a:pt x="31" y="175"/>
                    <a:pt x="45" y="182"/>
                    <a:pt x="62" y="182"/>
                  </a:cubicBezTo>
                  <a:cubicBezTo>
                    <a:pt x="87" y="181"/>
                    <a:pt x="117" y="162"/>
                    <a:pt x="131" y="138"/>
                  </a:cubicBezTo>
                  <a:cubicBezTo>
                    <a:pt x="142" y="117"/>
                    <a:pt x="146" y="81"/>
                    <a:pt x="139" y="53"/>
                  </a:cubicBezTo>
                  <a:cubicBezTo>
                    <a:pt x="134" y="36"/>
                    <a:pt x="122" y="8"/>
                    <a:pt x="90" y="8"/>
                  </a:cubicBezTo>
                  <a:close/>
                  <a:moveTo>
                    <a:pt x="60" y="190"/>
                  </a:moveTo>
                  <a:cubicBezTo>
                    <a:pt x="41" y="190"/>
                    <a:pt x="25" y="181"/>
                    <a:pt x="15" y="165"/>
                  </a:cubicBezTo>
                  <a:cubicBezTo>
                    <a:pt x="-4" y="136"/>
                    <a:pt x="-5" y="90"/>
                    <a:pt x="13" y="53"/>
                  </a:cubicBezTo>
                  <a:cubicBezTo>
                    <a:pt x="29" y="22"/>
                    <a:pt x="55" y="2"/>
                    <a:pt x="85" y="0"/>
                  </a:cubicBezTo>
                  <a:cubicBezTo>
                    <a:pt x="115" y="-2"/>
                    <a:pt x="138" y="17"/>
                    <a:pt x="146" y="52"/>
                  </a:cubicBezTo>
                  <a:cubicBezTo>
                    <a:pt x="154" y="81"/>
                    <a:pt x="150" y="120"/>
                    <a:pt x="138" y="142"/>
                  </a:cubicBezTo>
                  <a:cubicBezTo>
                    <a:pt x="122" y="168"/>
                    <a:pt x="91" y="189"/>
                    <a:pt x="62" y="190"/>
                  </a:cubicBezTo>
                  <a:cubicBezTo>
                    <a:pt x="62" y="190"/>
                    <a:pt x="61" y="190"/>
                    <a:pt x="60" y="19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30">
              <a:extLst>
                <a:ext uri="{FF2B5EF4-FFF2-40B4-BE49-F238E27FC236}">
                  <a16:creationId xmlns:a16="http://schemas.microsoft.com/office/drawing/2014/main" id="{D5B72F88-93C6-5D45-B47D-64289327B4F7}"/>
                </a:ext>
              </a:extLst>
            </p:cNvPr>
            <p:cNvSpPr/>
            <p:nvPr/>
          </p:nvSpPr>
          <p:spPr>
            <a:xfrm>
              <a:off x="9826807" y="8039636"/>
              <a:ext cx="1009091" cy="9156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1" h="736">
                  <a:moveTo>
                    <a:pt x="0" y="407"/>
                  </a:moveTo>
                  <a:cubicBezTo>
                    <a:pt x="0" y="407"/>
                    <a:pt x="33" y="629"/>
                    <a:pt x="237" y="629"/>
                  </a:cubicBezTo>
                  <a:cubicBezTo>
                    <a:pt x="245" y="629"/>
                    <a:pt x="379" y="706"/>
                    <a:pt x="426" y="733"/>
                  </a:cubicBezTo>
                  <a:cubicBezTo>
                    <a:pt x="435" y="738"/>
                    <a:pt x="446" y="736"/>
                    <a:pt x="452" y="726"/>
                  </a:cubicBezTo>
                  <a:lnTo>
                    <a:pt x="473" y="693"/>
                  </a:lnTo>
                  <a:cubicBezTo>
                    <a:pt x="476" y="687"/>
                    <a:pt x="483" y="684"/>
                    <a:pt x="490" y="686"/>
                  </a:cubicBezTo>
                  <a:cubicBezTo>
                    <a:pt x="531" y="693"/>
                    <a:pt x="676" y="699"/>
                    <a:pt x="772" y="502"/>
                  </a:cubicBezTo>
                  <a:cubicBezTo>
                    <a:pt x="886" y="272"/>
                    <a:pt x="741" y="-113"/>
                    <a:pt x="459" y="31"/>
                  </a:cubicBezTo>
                  <a:cubicBezTo>
                    <a:pt x="177" y="174"/>
                    <a:pt x="0" y="407"/>
                    <a:pt x="0" y="407"/>
                  </a:cubicBezTo>
                  <a:close/>
                </a:path>
              </a:pathLst>
            </a:custGeom>
            <a:solidFill>
              <a:srgbClr val="472CC7">
                <a:alpha val="4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38" name="Freeform: Shape 31">
              <a:extLst>
                <a:ext uri="{FF2B5EF4-FFF2-40B4-BE49-F238E27FC236}">
                  <a16:creationId xmlns:a16="http://schemas.microsoft.com/office/drawing/2014/main" id="{4B02E9E7-0AEC-1040-B787-5A01480A82F8}"/>
                </a:ext>
              </a:extLst>
            </p:cNvPr>
            <p:cNvSpPr/>
            <p:nvPr/>
          </p:nvSpPr>
          <p:spPr>
            <a:xfrm>
              <a:off x="14971926" y="3371653"/>
              <a:ext cx="541919" cy="4958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6" h="399">
                  <a:moveTo>
                    <a:pt x="0" y="373"/>
                  </a:moveTo>
                  <a:cubicBezTo>
                    <a:pt x="96" y="333"/>
                    <a:pt x="178" y="271"/>
                    <a:pt x="253" y="201"/>
                  </a:cubicBezTo>
                  <a:cubicBezTo>
                    <a:pt x="314" y="143"/>
                    <a:pt x="365" y="77"/>
                    <a:pt x="422" y="15"/>
                  </a:cubicBezTo>
                  <a:cubicBezTo>
                    <a:pt x="426" y="11"/>
                    <a:pt x="434" y="5"/>
                    <a:pt x="436" y="0"/>
                  </a:cubicBezTo>
                  <a:lnTo>
                    <a:pt x="325" y="270"/>
                  </a:lnTo>
                  <a:cubicBezTo>
                    <a:pt x="325" y="270"/>
                    <a:pt x="110" y="469"/>
                    <a:pt x="0" y="37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32">
              <a:extLst>
                <a:ext uri="{FF2B5EF4-FFF2-40B4-BE49-F238E27FC236}">
                  <a16:creationId xmlns:a16="http://schemas.microsoft.com/office/drawing/2014/main" id="{F59B2BB5-4415-5448-AE04-26F5688D814D}"/>
                </a:ext>
              </a:extLst>
            </p:cNvPr>
            <p:cNvSpPr/>
            <p:nvPr/>
          </p:nvSpPr>
          <p:spPr>
            <a:xfrm>
              <a:off x="14123542" y="3208455"/>
              <a:ext cx="1715455" cy="3139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8" h="2521">
                  <a:moveTo>
                    <a:pt x="1343" y="6"/>
                  </a:moveTo>
                  <a:cubicBezTo>
                    <a:pt x="1212" y="-52"/>
                    <a:pt x="991" y="296"/>
                    <a:pt x="925" y="407"/>
                  </a:cubicBezTo>
                  <a:cubicBezTo>
                    <a:pt x="912" y="428"/>
                    <a:pt x="892" y="443"/>
                    <a:pt x="868" y="450"/>
                  </a:cubicBezTo>
                  <a:cubicBezTo>
                    <a:pt x="813" y="465"/>
                    <a:pt x="738" y="472"/>
                    <a:pt x="690" y="500"/>
                  </a:cubicBezTo>
                  <a:cubicBezTo>
                    <a:pt x="657" y="518"/>
                    <a:pt x="684" y="599"/>
                    <a:pt x="690" y="627"/>
                  </a:cubicBezTo>
                  <a:cubicBezTo>
                    <a:pt x="699" y="676"/>
                    <a:pt x="710" y="725"/>
                    <a:pt x="723" y="773"/>
                  </a:cubicBezTo>
                  <a:cubicBezTo>
                    <a:pt x="728" y="795"/>
                    <a:pt x="723" y="818"/>
                    <a:pt x="709" y="835"/>
                  </a:cubicBezTo>
                  <a:cubicBezTo>
                    <a:pt x="604" y="964"/>
                    <a:pt x="499" y="1094"/>
                    <a:pt x="395" y="1223"/>
                  </a:cubicBezTo>
                  <a:cubicBezTo>
                    <a:pt x="330" y="1303"/>
                    <a:pt x="259" y="1379"/>
                    <a:pt x="208" y="1468"/>
                  </a:cubicBezTo>
                  <a:cubicBezTo>
                    <a:pt x="152" y="1568"/>
                    <a:pt x="136" y="1678"/>
                    <a:pt x="110" y="1786"/>
                  </a:cubicBezTo>
                  <a:cubicBezTo>
                    <a:pt x="83" y="1902"/>
                    <a:pt x="87" y="1978"/>
                    <a:pt x="60" y="2093"/>
                  </a:cubicBezTo>
                  <a:cubicBezTo>
                    <a:pt x="47" y="2151"/>
                    <a:pt x="13" y="2247"/>
                    <a:pt x="0" y="2305"/>
                  </a:cubicBezTo>
                  <a:cubicBezTo>
                    <a:pt x="16" y="2334"/>
                    <a:pt x="85" y="2447"/>
                    <a:pt x="231" y="2496"/>
                  </a:cubicBezTo>
                  <a:cubicBezTo>
                    <a:pt x="358" y="2540"/>
                    <a:pt x="435" y="2513"/>
                    <a:pt x="471" y="2502"/>
                  </a:cubicBezTo>
                  <a:cubicBezTo>
                    <a:pt x="481" y="2465"/>
                    <a:pt x="497" y="2404"/>
                    <a:pt x="520" y="2329"/>
                  </a:cubicBezTo>
                  <a:cubicBezTo>
                    <a:pt x="537" y="2271"/>
                    <a:pt x="555" y="2213"/>
                    <a:pt x="570" y="2156"/>
                  </a:cubicBezTo>
                  <a:cubicBezTo>
                    <a:pt x="629" y="1926"/>
                    <a:pt x="720" y="1692"/>
                    <a:pt x="784" y="1464"/>
                  </a:cubicBezTo>
                  <a:cubicBezTo>
                    <a:pt x="812" y="1364"/>
                    <a:pt x="840" y="1265"/>
                    <a:pt x="870" y="1166"/>
                  </a:cubicBezTo>
                  <a:cubicBezTo>
                    <a:pt x="892" y="1092"/>
                    <a:pt x="910" y="1017"/>
                    <a:pt x="945" y="947"/>
                  </a:cubicBezTo>
                  <a:cubicBezTo>
                    <a:pt x="973" y="894"/>
                    <a:pt x="1014" y="850"/>
                    <a:pt x="1047" y="800"/>
                  </a:cubicBezTo>
                  <a:cubicBezTo>
                    <a:pt x="1107" y="708"/>
                    <a:pt x="1162" y="613"/>
                    <a:pt x="1213" y="516"/>
                  </a:cubicBezTo>
                  <a:cubicBezTo>
                    <a:pt x="1265" y="415"/>
                    <a:pt x="1315" y="312"/>
                    <a:pt x="1350" y="204"/>
                  </a:cubicBezTo>
                  <a:cubicBezTo>
                    <a:pt x="1365" y="157"/>
                    <a:pt x="1403" y="53"/>
                    <a:pt x="1354" y="13"/>
                  </a:cubicBezTo>
                  <a:cubicBezTo>
                    <a:pt x="1352" y="10"/>
                    <a:pt x="1348" y="7"/>
                    <a:pt x="1343" y="6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33">
              <a:extLst>
                <a:ext uri="{FF2B5EF4-FFF2-40B4-BE49-F238E27FC236}">
                  <a16:creationId xmlns:a16="http://schemas.microsoft.com/office/drawing/2014/main" id="{DC1DEA48-3099-4A43-9A07-CE2E55A9C4EB}"/>
                </a:ext>
              </a:extLst>
            </p:cNvPr>
            <p:cNvSpPr/>
            <p:nvPr/>
          </p:nvSpPr>
          <p:spPr>
            <a:xfrm>
              <a:off x="14118559" y="3203471"/>
              <a:ext cx="1726667" cy="31481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87" h="2528">
                  <a:moveTo>
                    <a:pt x="8" y="2308"/>
                  </a:moveTo>
                  <a:cubicBezTo>
                    <a:pt x="32" y="2350"/>
                    <a:pt x="102" y="2451"/>
                    <a:pt x="236" y="2497"/>
                  </a:cubicBezTo>
                  <a:cubicBezTo>
                    <a:pt x="359" y="2539"/>
                    <a:pt x="435" y="2515"/>
                    <a:pt x="472" y="2504"/>
                  </a:cubicBezTo>
                  <a:cubicBezTo>
                    <a:pt x="474" y="2494"/>
                    <a:pt x="477" y="2483"/>
                    <a:pt x="480" y="2471"/>
                  </a:cubicBezTo>
                  <a:cubicBezTo>
                    <a:pt x="490" y="2436"/>
                    <a:pt x="504" y="2387"/>
                    <a:pt x="520" y="2332"/>
                  </a:cubicBezTo>
                  <a:lnTo>
                    <a:pt x="522" y="2325"/>
                  </a:lnTo>
                  <a:cubicBezTo>
                    <a:pt x="539" y="2270"/>
                    <a:pt x="556" y="2214"/>
                    <a:pt x="570" y="2159"/>
                  </a:cubicBezTo>
                  <a:cubicBezTo>
                    <a:pt x="602" y="2034"/>
                    <a:pt x="644" y="1907"/>
                    <a:pt x="685" y="1784"/>
                  </a:cubicBezTo>
                  <a:cubicBezTo>
                    <a:pt x="719" y="1679"/>
                    <a:pt x="755" y="1572"/>
                    <a:pt x="784" y="1466"/>
                  </a:cubicBezTo>
                  <a:cubicBezTo>
                    <a:pt x="807" y="1384"/>
                    <a:pt x="837" y="1277"/>
                    <a:pt x="870" y="1169"/>
                  </a:cubicBezTo>
                  <a:cubicBezTo>
                    <a:pt x="874" y="1155"/>
                    <a:pt x="879" y="1141"/>
                    <a:pt x="882" y="1127"/>
                  </a:cubicBezTo>
                  <a:cubicBezTo>
                    <a:pt x="900" y="1067"/>
                    <a:pt x="918" y="1006"/>
                    <a:pt x="946" y="950"/>
                  </a:cubicBezTo>
                  <a:cubicBezTo>
                    <a:pt x="963" y="918"/>
                    <a:pt x="985" y="887"/>
                    <a:pt x="1007" y="859"/>
                  </a:cubicBezTo>
                  <a:cubicBezTo>
                    <a:pt x="1021" y="841"/>
                    <a:pt x="1035" y="822"/>
                    <a:pt x="1047" y="803"/>
                  </a:cubicBezTo>
                  <a:cubicBezTo>
                    <a:pt x="1103" y="718"/>
                    <a:pt x="1158" y="624"/>
                    <a:pt x="1213" y="519"/>
                  </a:cubicBezTo>
                  <a:cubicBezTo>
                    <a:pt x="1264" y="422"/>
                    <a:pt x="1315" y="318"/>
                    <a:pt x="1351" y="207"/>
                  </a:cubicBezTo>
                  <a:lnTo>
                    <a:pt x="1354" y="198"/>
                  </a:lnTo>
                  <a:cubicBezTo>
                    <a:pt x="1369" y="149"/>
                    <a:pt x="1400" y="56"/>
                    <a:pt x="1356" y="20"/>
                  </a:cubicBezTo>
                  <a:cubicBezTo>
                    <a:pt x="1353" y="18"/>
                    <a:pt x="1350" y="16"/>
                    <a:pt x="1346" y="14"/>
                  </a:cubicBezTo>
                  <a:cubicBezTo>
                    <a:pt x="1217" y="-42"/>
                    <a:pt x="996" y="306"/>
                    <a:pt x="932" y="414"/>
                  </a:cubicBezTo>
                  <a:cubicBezTo>
                    <a:pt x="919" y="436"/>
                    <a:pt x="897" y="452"/>
                    <a:pt x="872" y="459"/>
                  </a:cubicBezTo>
                  <a:cubicBezTo>
                    <a:pt x="856" y="463"/>
                    <a:pt x="838" y="467"/>
                    <a:pt x="818" y="471"/>
                  </a:cubicBezTo>
                  <a:cubicBezTo>
                    <a:pt x="774" y="480"/>
                    <a:pt x="729" y="489"/>
                    <a:pt x="696" y="508"/>
                  </a:cubicBezTo>
                  <a:cubicBezTo>
                    <a:pt x="671" y="522"/>
                    <a:pt x="685" y="582"/>
                    <a:pt x="693" y="615"/>
                  </a:cubicBezTo>
                  <a:cubicBezTo>
                    <a:pt x="695" y="621"/>
                    <a:pt x="696" y="627"/>
                    <a:pt x="697" y="632"/>
                  </a:cubicBezTo>
                  <a:cubicBezTo>
                    <a:pt x="706" y="674"/>
                    <a:pt x="716" y="719"/>
                    <a:pt x="730" y="777"/>
                  </a:cubicBezTo>
                  <a:cubicBezTo>
                    <a:pt x="737" y="800"/>
                    <a:pt x="731" y="825"/>
                    <a:pt x="716" y="843"/>
                  </a:cubicBezTo>
                  <a:cubicBezTo>
                    <a:pt x="639" y="936"/>
                    <a:pt x="562" y="1032"/>
                    <a:pt x="488" y="1124"/>
                  </a:cubicBezTo>
                  <a:cubicBezTo>
                    <a:pt x="459" y="1160"/>
                    <a:pt x="430" y="1195"/>
                    <a:pt x="402" y="1230"/>
                  </a:cubicBezTo>
                  <a:cubicBezTo>
                    <a:pt x="386" y="1250"/>
                    <a:pt x="371" y="1269"/>
                    <a:pt x="355" y="1287"/>
                  </a:cubicBezTo>
                  <a:cubicBezTo>
                    <a:pt x="305" y="1345"/>
                    <a:pt x="254" y="1406"/>
                    <a:pt x="215" y="1475"/>
                  </a:cubicBezTo>
                  <a:cubicBezTo>
                    <a:pt x="170" y="1554"/>
                    <a:pt x="152" y="1638"/>
                    <a:pt x="132" y="1727"/>
                  </a:cubicBezTo>
                  <a:cubicBezTo>
                    <a:pt x="127" y="1749"/>
                    <a:pt x="123" y="1770"/>
                    <a:pt x="118" y="1792"/>
                  </a:cubicBezTo>
                  <a:cubicBezTo>
                    <a:pt x="104" y="1850"/>
                    <a:pt x="98" y="1899"/>
                    <a:pt x="93" y="1947"/>
                  </a:cubicBezTo>
                  <a:cubicBezTo>
                    <a:pt x="87" y="1993"/>
                    <a:pt x="81" y="2041"/>
                    <a:pt x="68" y="2098"/>
                  </a:cubicBezTo>
                  <a:cubicBezTo>
                    <a:pt x="61" y="2127"/>
                    <a:pt x="50" y="2165"/>
                    <a:pt x="38" y="2203"/>
                  </a:cubicBezTo>
                  <a:cubicBezTo>
                    <a:pt x="26" y="2240"/>
                    <a:pt x="14" y="2280"/>
                    <a:pt x="8" y="2308"/>
                  </a:cubicBezTo>
                  <a:close/>
                  <a:moveTo>
                    <a:pt x="368" y="2528"/>
                  </a:moveTo>
                  <a:cubicBezTo>
                    <a:pt x="332" y="2528"/>
                    <a:pt x="287" y="2522"/>
                    <a:pt x="233" y="2504"/>
                  </a:cubicBezTo>
                  <a:cubicBezTo>
                    <a:pt x="96" y="2457"/>
                    <a:pt x="25" y="2353"/>
                    <a:pt x="0" y="2311"/>
                  </a:cubicBezTo>
                  <a:cubicBezTo>
                    <a:pt x="0" y="2310"/>
                    <a:pt x="0" y="2309"/>
                    <a:pt x="0" y="2308"/>
                  </a:cubicBezTo>
                  <a:cubicBezTo>
                    <a:pt x="6" y="2279"/>
                    <a:pt x="19" y="2239"/>
                    <a:pt x="31" y="2201"/>
                  </a:cubicBezTo>
                  <a:cubicBezTo>
                    <a:pt x="42" y="2164"/>
                    <a:pt x="54" y="2124"/>
                    <a:pt x="61" y="2096"/>
                  </a:cubicBezTo>
                  <a:cubicBezTo>
                    <a:pt x="74" y="2040"/>
                    <a:pt x="79" y="1992"/>
                    <a:pt x="85" y="1946"/>
                  </a:cubicBezTo>
                  <a:cubicBezTo>
                    <a:pt x="91" y="1898"/>
                    <a:pt x="96" y="1849"/>
                    <a:pt x="110" y="1790"/>
                  </a:cubicBezTo>
                  <a:cubicBezTo>
                    <a:pt x="115" y="1768"/>
                    <a:pt x="120" y="1747"/>
                    <a:pt x="125" y="1726"/>
                  </a:cubicBezTo>
                  <a:cubicBezTo>
                    <a:pt x="143" y="1640"/>
                    <a:pt x="163" y="1551"/>
                    <a:pt x="209" y="1470"/>
                  </a:cubicBezTo>
                  <a:cubicBezTo>
                    <a:pt x="248" y="1402"/>
                    <a:pt x="299" y="1341"/>
                    <a:pt x="349" y="1282"/>
                  </a:cubicBezTo>
                  <a:cubicBezTo>
                    <a:pt x="365" y="1264"/>
                    <a:pt x="381" y="1245"/>
                    <a:pt x="396" y="1226"/>
                  </a:cubicBezTo>
                  <a:cubicBezTo>
                    <a:pt x="425" y="1190"/>
                    <a:pt x="454" y="1155"/>
                    <a:pt x="482" y="1119"/>
                  </a:cubicBezTo>
                  <a:cubicBezTo>
                    <a:pt x="556" y="1027"/>
                    <a:pt x="633" y="931"/>
                    <a:pt x="710" y="838"/>
                  </a:cubicBezTo>
                  <a:cubicBezTo>
                    <a:pt x="723" y="821"/>
                    <a:pt x="729" y="799"/>
                    <a:pt x="723" y="779"/>
                  </a:cubicBezTo>
                  <a:cubicBezTo>
                    <a:pt x="708" y="720"/>
                    <a:pt x="698" y="676"/>
                    <a:pt x="690" y="633"/>
                  </a:cubicBezTo>
                  <a:cubicBezTo>
                    <a:pt x="689" y="629"/>
                    <a:pt x="688" y="623"/>
                    <a:pt x="686" y="616"/>
                  </a:cubicBezTo>
                  <a:cubicBezTo>
                    <a:pt x="677" y="580"/>
                    <a:pt x="662" y="519"/>
                    <a:pt x="692" y="501"/>
                  </a:cubicBezTo>
                  <a:cubicBezTo>
                    <a:pt x="725" y="482"/>
                    <a:pt x="771" y="473"/>
                    <a:pt x="816" y="464"/>
                  </a:cubicBezTo>
                  <a:cubicBezTo>
                    <a:pt x="835" y="459"/>
                    <a:pt x="854" y="456"/>
                    <a:pt x="870" y="452"/>
                  </a:cubicBezTo>
                  <a:cubicBezTo>
                    <a:pt x="894" y="445"/>
                    <a:pt x="913" y="431"/>
                    <a:pt x="926" y="410"/>
                  </a:cubicBezTo>
                  <a:cubicBezTo>
                    <a:pt x="991" y="300"/>
                    <a:pt x="1215" y="-52"/>
                    <a:pt x="1349" y="7"/>
                  </a:cubicBezTo>
                  <a:cubicBezTo>
                    <a:pt x="1354" y="9"/>
                    <a:pt x="1357" y="12"/>
                    <a:pt x="1361" y="15"/>
                  </a:cubicBezTo>
                  <a:cubicBezTo>
                    <a:pt x="1409" y="54"/>
                    <a:pt x="1378" y="149"/>
                    <a:pt x="1361" y="200"/>
                  </a:cubicBezTo>
                  <a:lnTo>
                    <a:pt x="1358" y="210"/>
                  </a:lnTo>
                  <a:cubicBezTo>
                    <a:pt x="1322" y="321"/>
                    <a:pt x="1270" y="426"/>
                    <a:pt x="1220" y="522"/>
                  </a:cubicBezTo>
                  <a:cubicBezTo>
                    <a:pt x="1165" y="628"/>
                    <a:pt x="1110" y="721"/>
                    <a:pt x="1054" y="807"/>
                  </a:cubicBezTo>
                  <a:cubicBezTo>
                    <a:pt x="1041" y="826"/>
                    <a:pt x="1027" y="845"/>
                    <a:pt x="1013" y="863"/>
                  </a:cubicBezTo>
                  <a:cubicBezTo>
                    <a:pt x="992" y="892"/>
                    <a:pt x="970" y="921"/>
                    <a:pt x="953" y="954"/>
                  </a:cubicBezTo>
                  <a:cubicBezTo>
                    <a:pt x="924" y="1009"/>
                    <a:pt x="907" y="1070"/>
                    <a:pt x="890" y="1128"/>
                  </a:cubicBezTo>
                  <a:cubicBezTo>
                    <a:pt x="886" y="1143"/>
                    <a:pt x="881" y="1157"/>
                    <a:pt x="877" y="1172"/>
                  </a:cubicBezTo>
                  <a:cubicBezTo>
                    <a:pt x="844" y="1279"/>
                    <a:pt x="814" y="1386"/>
                    <a:pt x="792" y="1469"/>
                  </a:cubicBezTo>
                  <a:cubicBezTo>
                    <a:pt x="762" y="1573"/>
                    <a:pt x="727" y="1682"/>
                    <a:pt x="692" y="1786"/>
                  </a:cubicBezTo>
                  <a:cubicBezTo>
                    <a:pt x="651" y="1909"/>
                    <a:pt x="609" y="2037"/>
                    <a:pt x="577" y="2161"/>
                  </a:cubicBezTo>
                  <a:cubicBezTo>
                    <a:pt x="564" y="2216"/>
                    <a:pt x="546" y="2273"/>
                    <a:pt x="529" y="2327"/>
                  </a:cubicBezTo>
                  <a:lnTo>
                    <a:pt x="527" y="2334"/>
                  </a:lnTo>
                  <a:cubicBezTo>
                    <a:pt x="511" y="2390"/>
                    <a:pt x="497" y="2438"/>
                    <a:pt x="488" y="2474"/>
                  </a:cubicBezTo>
                  <a:cubicBezTo>
                    <a:pt x="484" y="2486"/>
                    <a:pt x="481" y="2497"/>
                    <a:pt x="478" y="2507"/>
                  </a:cubicBezTo>
                  <a:cubicBezTo>
                    <a:pt x="478" y="2508"/>
                    <a:pt x="477" y="2510"/>
                    <a:pt x="476" y="2510"/>
                  </a:cubicBezTo>
                  <a:lnTo>
                    <a:pt x="474" y="2510"/>
                  </a:lnTo>
                  <a:cubicBezTo>
                    <a:pt x="453" y="2517"/>
                    <a:pt x="419" y="2528"/>
                    <a:pt x="368" y="252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34">
              <a:extLst>
                <a:ext uri="{FF2B5EF4-FFF2-40B4-BE49-F238E27FC236}">
                  <a16:creationId xmlns:a16="http://schemas.microsoft.com/office/drawing/2014/main" id="{DFAC0D37-3A58-7A40-8E88-929978B23268}"/>
                </a:ext>
              </a:extLst>
            </p:cNvPr>
            <p:cNvSpPr/>
            <p:nvPr/>
          </p:nvSpPr>
          <p:spPr>
            <a:xfrm>
              <a:off x="14559569" y="3215933"/>
              <a:ext cx="1279424" cy="30571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8" h="2455">
                  <a:moveTo>
                    <a:pt x="554" y="862"/>
                  </a:moveTo>
                  <a:cubicBezTo>
                    <a:pt x="460" y="1047"/>
                    <a:pt x="386" y="1263"/>
                    <a:pt x="317" y="1459"/>
                  </a:cubicBezTo>
                  <a:cubicBezTo>
                    <a:pt x="258" y="1621"/>
                    <a:pt x="203" y="1784"/>
                    <a:pt x="140" y="1945"/>
                  </a:cubicBezTo>
                  <a:cubicBezTo>
                    <a:pt x="86" y="2085"/>
                    <a:pt x="-2" y="2232"/>
                    <a:pt x="0" y="2387"/>
                  </a:cubicBezTo>
                  <a:cubicBezTo>
                    <a:pt x="0" y="2449"/>
                    <a:pt x="27" y="2468"/>
                    <a:pt x="85" y="2447"/>
                  </a:cubicBezTo>
                  <a:cubicBezTo>
                    <a:pt x="105" y="2440"/>
                    <a:pt x="123" y="2430"/>
                    <a:pt x="142" y="2420"/>
                  </a:cubicBezTo>
                  <a:cubicBezTo>
                    <a:pt x="150" y="2392"/>
                    <a:pt x="159" y="2360"/>
                    <a:pt x="170" y="2324"/>
                  </a:cubicBezTo>
                  <a:cubicBezTo>
                    <a:pt x="187" y="2266"/>
                    <a:pt x="202" y="2207"/>
                    <a:pt x="220" y="2151"/>
                  </a:cubicBezTo>
                  <a:cubicBezTo>
                    <a:pt x="328" y="1816"/>
                    <a:pt x="419" y="1490"/>
                    <a:pt x="520" y="1161"/>
                  </a:cubicBezTo>
                  <a:cubicBezTo>
                    <a:pt x="542" y="1087"/>
                    <a:pt x="560" y="1012"/>
                    <a:pt x="595" y="942"/>
                  </a:cubicBezTo>
                  <a:cubicBezTo>
                    <a:pt x="623" y="889"/>
                    <a:pt x="664" y="845"/>
                    <a:pt x="697" y="795"/>
                  </a:cubicBezTo>
                  <a:cubicBezTo>
                    <a:pt x="757" y="703"/>
                    <a:pt x="812" y="608"/>
                    <a:pt x="863" y="511"/>
                  </a:cubicBezTo>
                  <a:cubicBezTo>
                    <a:pt x="915" y="410"/>
                    <a:pt x="965" y="307"/>
                    <a:pt x="1000" y="199"/>
                  </a:cubicBezTo>
                  <a:cubicBezTo>
                    <a:pt x="1015" y="152"/>
                    <a:pt x="1053" y="48"/>
                    <a:pt x="1004" y="8"/>
                  </a:cubicBezTo>
                  <a:cubicBezTo>
                    <a:pt x="1002" y="5"/>
                    <a:pt x="998" y="2"/>
                    <a:pt x="993" y="1"/>
                  </a:cubicBezTo>
                  <a:cubicBezTo>
                    <a:pt x="993" y="1"/>
                    <a:pt x="992" y="1"/>
                    <a:pt x="991" y="0"/>
                  </a:cubicBezTo>
                  <a:cubicBezTo>
                    <a:pt x="948" y="97"/>
                    <a:pt x="910" y="197"/>
                    <a:pt x="857" y="289"/>
                  </a:cubicBezTo>
                  <a:cubicBezTo>
                    <a:pt x="752" y="473"/>
                    <a:pt x="651" y="674"/>
                    <a:pt x="554" y="862"/>
                  </a:cubicBezTo>
                  <a:close/>
                </a:path>
              </a:pathLst>
            </a:custGeom>
            <a:solidFill>
              <a:srgbClr val="472CC7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42" name="Freeform: Shape 35">
              <a:extLst>
                <a:ext uri="{FF2B5EF4-FFF2-40B4-BE49-F238E27FC236}">
                  <a16:creationId xmlns:a16="http://schemas.microsoft.com/office/drawing/2014/main" id="{B3B6D924-7A34-374E-AF35-757CA2258EB1}"/>
                </a:ext>
              </a:extLst>
            </p:cNvPr>
            <p:cNvSpPr/>
            <p:nvPr/>
          </p:nvSpPr>
          <p:spPr>
            <a:xfrm>
              <a:off x="15830273" y="4217549"/>
              <a:ext cx="686431" cy="2803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2" h="226">
                  <a:moveTo>
                    <a:pt x="0" y="152"/>
                  </a:moveTo>
                  <a:cubicBezTo>
                    <a:pt x="103" y="157"/>
                    <a:pt x="204" y="136"/>
                    <a:pt x="301" y="104"/>
                  </a:cubicBezTo>
                  <a:cubicBezTo>
                    <a:pt x="381" y="77"/>
                    <a:pt x="455" y="39"/>
                    <a:pt x="534" y="7"/>
                  </a:cubicBezTo>
                  <a:cubicBezTo>
                    <a:pt x="539" y="6"/>
                    <a:pt x="548" y="4"/>
                    <a:pt x="552" y="0"/>
                  </a:cubicBezTo>
                  <a:lnTo>
                    <a:pt x="337" y="198"/>
                  </a:lnTo>
                  <a:cubicBezTo>
                    <a:pt x="337" y="198"/>
                    <a:pt x="59" y="286"/>
                    <a:pt x="0" y="15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36">
              <a:extLst>
                <a:ext uri="{FF2B5EF4-FFF2-40B4-BE49-F238E27FC236}">
                  <a16:creationId xmlns:a16="http://schemas.microsoft.com/office/drawing/2014/main" id="{42356D06-9695-1E48-A73E-D943947A10A2}"/>
                </a:ext>
              </a:extLst>
            </p:cNvPr>
            <p:cNvSpPr/>
            <p:nvPr/>
          </p:nvSpPr>
          <p:spPr>
            <a:xfrm>
              <a:off x="14108592" y="4160243"/>
              <a:ext cx="2744479" cy="2389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04" h="1919">
                  <a:moveTo>
                    <a:pt x="2193" y="30"/>
                  </a:moveTo>
                  <a:cubicBezTo>
                    <a:pt x="2097" y="-79"/>
                    <a:pt x="1750" y="143"/>
                    <a:pt x="1643" y="215"/>
                  </a:cubicBezTo>
                  <a:cubicBezTo>
                    <a:pt x="1622" y="229"/>
                    <a:pt x="1597" y="234"/>
                    <a:pt x="1572" y="230"/>
                  </a:cubicBezTo>
                  <a:cubicBezTo>
                    <a:pt x="1518" y="220"/>
                    <a:pt x="1446" y="195"/>
                    <a:pt x="1390" y="200"/>
                  </a:cubicBezTo>
                  <a:cubicBezTo>
                    <a:pt x="1354" y="203"/>
                    <a:pt x="1343" y="287"/>
                    <a:pt x="1336" y="315"/>
                  </a:cubicBezTo>
                  <a:cubicBezTo>
                    <a:pt x="1324" y="364"/>
                    <a:pt x="1314" y="412"/>
                    <a:pt x="1305" y="461"/>
                  </a:cubicBezTo>
                  <a:cubicBezTo>
                    <a:pt x="1301" y="483"/>
                    <a:pt x="1286" y="502"/>
                    <a:pt x="1266" y="512"/>
                  </a:cubicBezTo>
                  <a:cubicBezTo>
                    <a:pt x="1115" y="583"/>
                    <a:pt x="966" y="657"/>
                    <a:pt x="817" y="730"/>
                  </a:cubicBezTo>
                  <a:cubicBezTo>
                    <a:pt x="724" y="774"/>
                    <a:pt x="628" y="813"/>
                    <a:pt x="543" y="873"/>
                  </a:cubicBezTo>
                  <a:cubicBezTo>
                    <a:pt x="450" y="937"/>
                    <a:pt x="390" y="1030"/>
                    <a:pt x="320" y="1118"/>
                  </a:cubicBezTo>
                  <a:cubicBezTo>
                    <a:pt x="246" y="1211"/>
                    <a:pt x="218" y="1281"/>
                    <a:pt x="145" y="1375"/>
                  </a:cubicBezTo>
                  <a:cubicBezTo>
                    <a:pt x="108" y="1421"/>
                    <a:pt x="36" y="1494"/>
                    <a:pt x="0" y="1540"/>
                  </a:cubicBezTo>
                  <a:cubicBezTo>
                    <a:pt x="3" y="1574"/>
                    <a:pt x="17" y="1705"/>
                    <a:pt x="128" y="1812"/>
                  </a:cubicBezTo>
                  <a:cubicBezTo>
                    <a:pt x="225" y="1905"/>
                    <a:pt x="306" y="1914"/>
                    <a:pt x="343" y="1919"/>
                  </a:cubicBezTo>
                  <a:cubicBezTo>
                    <a:pt x="368" y="1890"/>
                    <a:pt x="408" y="1841"/>
                    <a:pt x="461" y="1783"/>
                  </a:cubicBezTo>
                  <a:cubicBezTo>
                    <a:pt x="501" y="1738"/>
                    <a:pt x="542" y="1693"/>
                    <a:pt x="579" y="1647"/>
                  </a:cubicBezTo>
                  <a:cubicBezTo>
                    <a:pt x="731" y="1464"/>
                    <a:pt x="913" y="1292"/>
                    <a:pt x="1067" y="1111"/>
                  </a:cubicBezTo>
                  <a:cubicBezTo>
                    <a:pt x="1134" y="1033"/>
                    <a:pt x="1202" y="955"/>
                    <a:pt x="1271" y="879"/>
                  </a:cubicBezTo>
                  <a:cubicBezTo>
                    <a:pt x="1323" y="822"/>
                    <a:pt x="1371" y="760"/>
                    <a:pt x="1433" y="713"/>
                  </a:cubicBezTo>
                  <a:cubicBezTo>
                    <a:pt x="1480" y="677"/>
                    <a:pt x="1536" y="655"/>
                    <a:pt x="1587" y="623"/>
                  </a:cubicBezTo>
                  <a:cubicBezTo>
                    <a:pt x="1680" y="565"/>
                    <a:pt x="1770" y="502"/>
                    <a:pt x="1858" y="436"/>
                  </a:cubicBezTo>
                  <a:cubicBezTo>
                    <a:pt x="1948" y="367"/>
                    <a:pt x="2037" y="294"/>
                    <a:pt x="2115" y="211"/>
                  </a:cubicBezTo>
                  <a:cubicBezTo>
                    <a:pt x="2147" y="176"/>
                    <a:pt x="2226" y="98"/>
                    <a:pt x="2199" y="41"/>
                  </a:cubicBezTo>
                  <a:cubicBezTo>
                    <a:pt x="2198" y="36"/>
                    <a:pt x="2195" y="33"/>
                    <a:pt x="2193" y="30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37">
              <a:extLst>
                <a:ext uri="{FF2B5EF4-FFF2-40B4-BE49-F238E27FC236}">
                  <a16:creationId xmlns:a16="http://schemas.microsoft.com/office/drawing/2014/main" id="{9B9D1177-8362-FE4D-A873-BBC060385589}"/>
                </a:ext>
              </a:extLst>
            </p:cNvPr>
            <p:cNvSpPr/>
            <p:nvPr/>
          </p:nvSpPr>
          <p:spPr>
            <a:xfrm>
              <a:off x="14103609" y="4155259"/>
              <a:ext cx="2755687" cy="23993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13" h="1927">
                  <a:moveTo>
                    <a:pt x="8" y="1546"/>
                  </a:moveTo>
                  <a:cubicBezTo>
                    <a:pt x="12" y="1595"/>
                    <a:pt x="33" y="1715"/>
                    <a:pt x="134" y="1813"/>
                  </a:cubicBezTo>
                  <a:cubicBezTo>
                    <a:pt x="229" y="1904"/>
                    <a:pt x="307" y="1914"/>
                    <a:pt x="346" y="1919"/>
                  </a:cubicBezTo>
                  <a:cubicBezTo>
                    <a:pt x="352" y="1912"/>
                    <a:pt x="359" y="1903"/>
                    <a:pt x="367" y="1894"/>
                  </a:cubicBezTo>
                  <a:cubicBezTo>
                    <a:pt x="391" y="1866"/>
                    <a:pt x="423" y="1827"/>
                    <a:pt x="462" y="1785"/>
                  </a:cubicBezTo>
                  <a:lnTo>
                    <a:pt x="467" y="1779"/>
                  </a:lnTo>
                  <a:cubicBezTo>
                    <a:pt x="505" y="1737"/>
                    <a:pt x="544" y="1693"/>
                    <a:pt x="580" y="1649"/>
                  </a:cubicBezTo>
                  <a:cubicBezTo>
                    <a:pt x="662" y="1550"/>
                    <a:pt x="755" y="1452"/>
                    <a:pt x="844" y="1358"/>
                  </a:cubicBezTo>
                  <a:cubicBezTo>
                    <a:pt x="919" y="1278"/>
                    <a:pt x="997" y="1195"/>
                    <a:pt x="1069" y="1113"/>
                  </a:cubicBezTo>
                  <a:cubicBezTo>
                    <a:pt x="1123" y="1048"/>
                    <a:pt x="1197" y="963"/>
                    <a:pt x="1272" y="879"/>
                  </a:cubicBezTo>
                  <a:cubicBezTo>
                    <a:pt x="1282" y="868"/>
                    <a:pt x="1292" y="857"/>
                    <a:pt x="1302" y="845"/>
                  </a:cubicBezTo>
                  <a:cubicBezTo>
                    <a:pt x="1342" y="799"/>
                    <a:pt x="1385" y="752"/>
                    <a:pt x="1434" y="713"/>
                  </a:cubicBezTo>
                  <a:cubicBezTo>
                    <a:pt x="1464" y="690"/>
                    <a:pt x="1496" y="673"/>
                    <a:pt x="1529" y="656"/>
                  </a:cubicBezTo>
                  <a:cubicBezTo>
                    <a:pt x="1548" y="645"/>
                    <a:pt x="1569" y="635"/>
                    <a:pt x="1588" y="623"/>
                  </a:cubicBezTo>
                  <a:cubicBezTo>
                    <a:pt x="1676" y="569"/>
                    <a:pt x="1764" y="508"/>
                    <a:pt x="1859" y="436"/>
                  </a:cubicBezTo>
                  <a:cubicBezTo>
                    <a:pt x="1946" y="370"/>
                    <a:pt x="2036" y="297"/>
                    <a:pt x="2115" y="212"/>
                  </a:cubicBezTo>
                  <a:lnTo>
                    <a:pt x="2122" y="205"/>
                  </a:lnTo>
                  <a:cubicBezTo>
                    <a:pt x="2158" y="166"/>
                    <a:pt x="2224" y="96"/>
                    <a:pt x="2200" y="45"/>
                  </a:cubicBezTo>
                  <a:cubicBezTo>
                    <a:pt x="2199" y="42"/>
                    <a:pt x="2196" y="38"/>
                    <a:pt x="2194" y="35"/>
                  </a:cubicBezTo>
                  <a:cubicBezTo>
                    <a:pt x="2101" y="-71"/>
                    <a:pt x="1753" y="151"/>
                    <a:pt x="1649" y="221"/>
                  </a:cubicBezTo>
                  <a:cubicBezTo>
                    <a:pt x="1627" y="236"/>
                    <a:pt x="1602" y="241"/>
                    <a:pt x="1576" y="237"/>
                  </a:cubicBezTo>
                  <a:cubicBezTo>
                    <a:pt x="1559" y="234"/>
                    <a:pt x="1541" y="229"/>
                    <a:pt x="1521" y="224"/>
                  </a:cubicBezTo>
                  <a:cubicBezTo>
                    <a:pt x="1478" y="214"/>
                    <a:pt x="1432" y="203"/>
                    <a:pt x="1395" y="206"/>
                  </a:cubicBezTo>
                  <a:cubicBezTo>
                    <a:pt x="1366" y="209"/>
                    <a:pt x="1354" y="269"/>
                    <a:pt x="1348" y="302"/>
                  </a:cubicBezTo>
                  <a:cubicBezTo>
                    <a:pt x="1347" y="308"/>
                    <a:pt x="1345" y="315"/>
                    <a:pt x="1344" y="320"/>
                  </a:cubicBezTo>
                  <a:cubicBezTo>
                    <a:pt x="1334" y="361"/>
                    <a:pt x="1324" y="406"/>
                    <a:pt x="1312" y="464"/>
                  </a:cubicBezTo>
                  <a:cubicBezTo>
                    <a:pt x="1308" y="488"/>
                    <a:pt x="1293" y="508"/>
                    <a:pt x="1271" y="518"/>
                  </a:cubicBezTo>
                  <a:cubicBezTo>
                    <a:pt x="1162" y="570"/>
                    <a:pt x="1052" y="624"/>
                    <a:pt x="946" y="676"/>
                  </a:cubicBezTo>
                  <a:cubicBezTo>
                    <a:pt x="905" y="696"/>
                    <a:pt x="863" y="716"/>
                    <a:pt x="823" y="736"/>
                  </a:cubicBezTo>
                  <a:cubicBezTo>
                    <a:pt x="800" y="747"/>
                    <a:pt x="778" y="757"/>
                    <a:pt x="756" y="768"/>
                  </a:cubicBezTo>
                  <a:cubicBezTo>
                    <a:pt x="686" y="800"/>
                    <a:pt x="614" y="834"/>
                    <a:pt x="550" y="879"/>
                  </a:cubicBezTo>
                  <a:cubicBezTo>
                    <a:pt x="475" y="931"/>
                    <a:pt x="422" y="999"/>
                    <a:pt x="368" y="1072"/>
                  </a:cubicBezTo>
                  <a:cubicBezTo>
                    <a:pt x="354" y="1090"/>
                    <a:pt x="341" y="1107"/>
                    <a:pt x="327" y="1124"/>
                  </a:cubicBezTo>
                  <a:cubicBezTo>
                    <a:pt x="290" y="1171"/>
                    <a:pt x="264" y="1213"/>
                    <a:pt x="238" y="1254"/>
                  </a:cubicBezTo>
                  <a:cubicBezTo>
                    <a:pt x="213" y="1293"/>
                    <a:pt x="188" y="1335"/>
                    <a:pt x="152" y="1380"/>
                  </a:cubicBezTo>
                  <a:cubicBezTo>
                    <a:pt x="134" y="1404"/>
                    <a:pt x="106" y="1434"/>
                    <a:pt x="80" y="1463"/>
                  </a:cubicBezTo>
                  <a:cubicBezTo>
                    <a:pt x="54" y="1492"/>
                    <a:pt x="26" y="1522"/>
                    <a:pt x="8" y="1546"/>
                  </a:cubicBezTo>
                  <a:close/>
                  <a:moveTo>
                    <a:pt x="347" y="1927"/>
                  </a:moveTo>
                  <a:lnTo>
                    <a:pt x="345" y="1927"/>
                  </a:lnTo>
                  <a:cubicBezTo>
                    <a:pt x="306" y="1922"/>
                    <a:pt x="226" y="1912"/>
                    <a:pt x="129" y="1818"/>
                  </a:cubicBezTo>
                  <a:cubicBezTo>
                    <a:pt x="24" y="1717"/>
                    <a:pt x="4" y="1593"/>
                    <a:pt x="0" y="1545"/>
                  </a:cubicBezTo>
                  <a:cubicBezTo>
                    <a:pt x="0" y="1544"/>
                    <a:pt x="1" y="1543"/>
                    <a:pt x="1" y="1543"/>
                  </a:cubicBezTo>
                  <a:cubicBezTo>
                    <a:pt x="20" y="1519"/>
                    <a:pt x="48" y="1487"/>
                    <a:pt x="75" y="1458"/>
                  </a:cubicBezTo>
                  <a:cubicBezTo>
                    <a:pt x="101" y="1429"/>
                    <a:pt x="128" y="1399"/>
                    <a:pt x="146" y="1376"/>
                  </a:cubicBezTo>
                  <a:cubicBezTo>
                    <a:pt x="181" y="1330"/>
                    <a:pt x="207" y="1289"/>
                    <a:pt x="232" y="1250"/>
                  </a:cubicBezTo>
                  <a:cubicBezTo>
                    <a:pt x="257" y="1209"/>
                    <a:pt x="283" y="1167"/>
                    <a:pt x="321" y="1120"/>
                  </a:cubicBezTo>
                  <a:cubicBezTo>
                    <a:pt x="335" y="1102"/>
                    <a:pt x="348" y="1085"/>
                    <a:pt x="361" y="1068"/>
                  </a:cubicBezTo>
                  <a:cubicBezTo>
                    <a:pt x="415" y="998"/>
                    <a:pt x="470" y="925"/>
                    <a:pt x="546" y="872"/>
                  </a:cubicBezTo>
                  <a:cubicBezTo>
                    <a:pt x="610" y="827"/>
                    <a:pt x="683" y="793"/>
                    <a:pt x="753" y="760"/>
                  </a:cubicBezTo>
                  <a:cubicBezTo>
                    <a:pt x="775" y="750"/>
                    <a:pt x="797" y="740"/>
                    <a:pt x="819" y="729"/>
                  </a:cubicBezTo>
                  <a:cubicBezTo>
                    <a:pt x="860" y="709"/>
                    <a:pt x="902" y="689"/>
                    <a:pt x="943" y="669"/>
                  </a:cubicBezTo>
                  <a:cubicBezTo>
                    <a:pt x="1049" y="617"/>
                    <a:pt x="1160" y="563"/>
                    <a:pt x="1268" y="511"/>
                  </a:cubicBezTo>
                  <a:cubicBezTo>
                    <a:pt x="1287" y="502"/>
                    <a:pt x="1301" y="484"/>
                    <a:pt x="1305" y="463"/>
                  </a:cubicBezTo>
                  <a:cubicBezTo>
                    <a:pt x="1317" y="404"/>
                    <a:pt x="1326" y="360"/>
                    <a:pt x="1337" y="318"/>
                  </a:cubicBezTo>
                  <a:cubicBezTo>
                    <a:pt x="1338" y="313"/>
                    <a:pt x="1339" y="307"/>
                    <a:pt x="1340" y="300"/>
                  </a:cubicBezTo>
                  <a:cubicBezTo>
                    <a:pt x="1348" y="263"/>
                    <a:pt x="1360" y="201"/>
                    <a:pt x="1394" y="199"/>
                  </a:cubicBezTo>
                  <a:cubicBezTo>
                    <a:pt x="1433" y="196"/>
                    <a:pt x="1479" y="207"/>
                    <a:pt x="1523" y="217"/>
                  </a:cubicBezTo>
                  <a:cubicBezTo>
                    <a:pt x="1542" y="222"/>
                    <a:pt x="1561" y="226"/>
                    <a:pt x="1577" y="229"/>
                  </a:cubicBezTo>
                  <a:cubicBezTo>
                    <a:pt x="1601" y="233"/>
                    <a:pt x="1625" y="228"/>
                    <a:pt x="1644" y="215"/>
                  </a:cubicBezTo>
                  <a:cubicBezTo>
                    <a:pt x="1750" y="143"/>
                    <a:pt x="2103" y="-81"/>
                    <a:pt x="2199" y="30"/>
                  </a:cubicBezTo>
                  <a:cubicBezTo>
                    <a:pt x="2202" y="34"/>
                    <a:pt x="2205" y="38"/>
                    <a:pt x="2207" y="42"/>
                  </a:cubicBezTo>
                  <a:cubicBezTo>
                    <a:pt x="2234" y="97"/>
                    <a:pt x="2165" y="170"/>
                    <a:pt x="2128" y="210"/>
                  </a:cubicBezTo>
                  <a:lnTo>
                    <a:pt x="2121" y="217"/>
                  </a:lnTo>
                  <a:cubicBezTo>
                    <a:pt x="2042" y="302"/>
                    <a:pt x="1951" y="376"/>
                    <a:pt x="1864" y="442"/>
                  </a:cubicBezTo>
                  <a:cubicBezTo>
                    <a:pt x="1769" y="514"/>
                    <a:pt x="1680" y="575"/>
                    <a:pt x="1592" y="630"/>
                  </a:cubicBezTo>
                  <a:cubicBezTo>
                    <a:pt x="1573" y="641"/>
                    <a:pt x="1552" y="652"/>
                    <a:pt x="1532" y="662"/>
                  </a:cubicBezTo>
                  <a:cubicBezTo>
                    <a:pt x="1500" y="680"/>
                    <a:pt x="1468" y="697"/>
                    <a:pt x="1439" y="719"/>
                  </a:cubicBezTo>
                  <a:cubicBezTo>
                    <a:pt x="1390" y="757"/>
                    <a:pt x="1348" y="804"/>
                    <a:pt x="1307" y="851"/>
                  </a:cubicBezTo>
                  <a:cubicBezTo>
                    <a:pt x="1298" y="862"/>
                    <a:pt x="1288" y="873"/>
                    <a:pt x="1277" y="884"/>
                  </a:cubicBezTo>
                  <a:cubicBezTo>
                    <a:pt x="1203" y="968"/>
                    <a:pt x="1129" y="1053"/>
                    <a:pt x="1074" y="1118"/>
                  </a:cubicBezTo>
                  <a:cubicBezTo>
                    <a:pt x="1003" y="1201"/>
                    <a:pt x="925" y="1283"/>
                    <a:pt x="850" y="1363"/>
                  </a:cubicBezTo>
                  <a:cubicBezTo>
                    <a:pt x="760" y="1458"/>
                    <a:pt x="668" y="1555"/>
                    <a:pt x="587" y="1654"/>
                  </a:cubicBezTo>
                  <a:cubicBezTo>
                    <a:pt x="550" y="1698"/>
                    <a:pt x="511" y="1742"/>
                    <a:pt x="473" y="1784"/>
                  </a:cubicBezTo>
                  <a:lnTo>
                    <a:pt x="468" y="1790"/>
                  </a:lnTo>
                  <a:cubicBezTo>
                    <a:pt x="429" y="1832"/>
                    <a:pt x="396" y="1871"/>
                    <a:pt x="372" y="1899"/>
                  </a:cubicBezTo>
                  <a:cubicBezTo>
                    <a:pt x="364" y="1909"/>
                    <a:pt x="357" y="1918"/>
                    <a:pt x="350" y="1925"/>
                  </a:cubicBezTo>
                  <a:cubicBezTo>
                    <a:pt x="349" y="1927"/>
                    <a:pt x="348" y="1927"/>
                    <a:pt x="347" y="192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38">
              <a:extLst>
                <a:ext uri="{FF2B5EF4-FFF2-40B4-BE49-F238E27FC236}">
                  <a16:creationId xmlns:a16="http://schemas.microsoft.com/office/drawing/2014/main" id="{DB1DECA6-3630-AD4E-A2CA-6978AE6FAB54}"/>
                </a:ext>
              </a:extLst>
            </p:cNvPr>
            <p:cNvSpPr/>
            <p:nvPr/>
          </p:nvSpPr>
          <p:spPr>
            <a:xfrm>
              <a:off x="14443710" y="4195125"/>
              <a:ext cx="2410603" cy="22822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36" h="1833">
                  <a:moveTo>
                    <a:pt x="1161" y="595"/>
                  </a:moveTo>
                  <a:cubicBezTo>
                    <a:pt x="997" y="722"/>
                    <a:pt x="839" y="887"/>
                    <a:pt x="693" y="1035"/>
                  </a:cubicBezTo>
                  <a:cubicBezTo>
                    <a:pt x="571" y="1157"/>
                    <a:pt x="452" y="1281"/>
                    <a:pt x="327" y="1400"/>
                  </a:cubicBezTo>
                  <a:cubicBezTo>
                    <a:pt x="218" y="1505"/>
                    <a:pt x="76" y="1600"/>
                    <a:pt x="12" y="1742"/>
                  </a:cubicBezTo>
                  <a:cubicBezTo>
                    <a:pt x="-14" y="1797"/>
                    <a:pt x="3" y="1826"/>
                    <a:pt x="64" y="1832"/>
                  </a:cubicBezTo>
                  <a:cubicBezTo>
                    <a:pt x="85" y="1834"/>
                    <a:pt x="106" y="1833"/>
                    <a:pt x="127" y="1831"/>
                  </a:cubicBezTo>
                  <a:cubicBezTo>
                    <a:pt x="146" y="1809"/>
                    <a:pt x="168" y="1784"/>
                    <a:pt x="193" y="1756"/>
                  </a:cubicBezTo>
                  <a:cubicBezTo>
                    <a:pt x="233" y="1711"/>
                    <a:pt x="272" y="1665"/>
                    <a:pt x="311" y="1620"/>
                  </a:cubicBezTo>
                  <a:cubicBezTo>
                    <a:pt x="556" y="1345"/>
                    <a:pt x="768" y="1124"/>
                    <a:pt x="1003" y="851"/>
                  </a:cubicBezTo>
                  <a:cubicBezTo>
                    <a:pt x="1053" y="792"/>
                    <a:pt x="1103" y="732"/>
                    <a:pt x="1165" y="685"/>
                  </a:cubicBezTo>
                  <a:cubicBezTo>
                    <a:pt x="1212" y="649"/>
                    <a:pt x="1268" y="627"/>
                    <a:pt x="1319" y="595"/>
                  </a:cubicBezTo>
                  <a:cubicBezTo>
                    <a:pt x="1412" y="537"/>
                    <a:pt x="1502" y="474"/>
                    <a:pt x="1590" y="408"/>
                  </a:cubicBezTo>
                  <a:cubicBezTo>
                    <a:pt x="1680" y="339"/>
                    <a:pt x="1769" y="266"/>
                    <a:pt x="1847" y="183"/>
                  </a:cubicBezTo>
                  <a:cubicBezTo>
                    <a:pt x="1879" y="148"/>
                    <a:pt x="1958" y="70"/>
                    <a:pt x="1931" y="13"/>
                  </a:cubicBezTo>
                  <a:cubicBezTo>
                    <a:pt x="1930" y="8"/>
                    <a:pt x="1927" y="5"/>
                    <a:pt x="1925" y="2"/>
                  </a:cubicBezTo>
                  <a:cubicBezTo>
                    <a:pt x="1924" y="1"/>
                    <a:pt x="1923" y="0"/>
                    <a:pt x="1922" y="0"/>
                  </a:cubicBezTo>
                  <a:cubicBezTo>
                    <a:pt x="1842" y="70"/>
                    <a:pt x="1765" y="144"/>
                    <a:pt x="1678" y="205"/>
                  </a:cubicBezTo>
                  <a:cubicBezTo>
                    <a:pt x="1505" y="326"/>
                    <a:pt x="1328" y="466"/>
                    <a:pt x="1161" y="595"/>
                  </a:cubicBezTo>
                  <a:close/>
                </a:path>
              </a:pathLst>
            </a:custGeom>
            <a:solidFill>
              <a:srgbClr val="472CC7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46" name="Freeform: Shape 39">
              <a:extLst>
                <a:ext uri="{FF2B5EF4-FFF2-40B4-BE49-F238E27FC236}">
                  <a16:creationId xmlns:a16="http://schemas.microsoft.com/office/drawing/2014/main" id="{430C4C52-776A-2E48-A45C-E9AA54BAF168}"/>
                </a:ext>
              </a:extLst>
            </p:cNvPr>
            <p:cNvSpPr/>
            <p:nvPr/>
          </p:nvSpPr>
          <p:spPr>
            <a:xfrm>
              <a:off x="10620376" y="5866977"/>
              <a:ext cx="4096162" cy="26996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9" h="2168">
                  <a:moveTo>
                    <a:pt x="77" y="2150"/>
                  </a:moveTo>
                  <a:cubicBezTo>
                    <a:pt x="320" y="2174"/>
                    <a:pt x="567" y="2176"/>
                    <a:pt x="809" y="2147"/>
                  </a:cubicBezTo>
                  <a:cubicBezTo>
                    <a:pt x="993" y="2125"/>
                    <a:pt x="1176" y="2086"/>
                    <a:pt x="1351" y="2024"/>
                  </a:cubicBezTo>
                  <a:cubicBezTo>
                    <a:pt x="1477" y="1978"/>
                    <a:pt x="1599" y="1922"/>
                    <a:pt x="1711" y="1850"/>
                  </a:cubicBezTo>
                  <a:cubicBezTo>
                    <a:pt x="1789" y="1801"/>
                    <a:pt x="1870" y="1743"/>
                    <a:pt x="1924" y="1667"/>
                  </a:cubicBezTo>
                  <a:cubicBezTo>
                    <a:pt x="1931" y="1659"/>
                    <a:pt x="1936" y="1650"/>
                    <a:pt x="1942" y="1642"/>
                  </a:cubicBezTo>
                  <a:cubicBezTo>
                    <a:pt x="1979" y="1590"/>
                    <a:pt x="2034" y="1574"/>
                    <a:pt x="2090" y="1549"/>
                  </a:cubicBezTo>
                  <a:cubicBezTo>
                    <a:pt x="2148" y="1521"/>
                    <a:pt x="2205" y="1492"/>
                    <a:pt x="2261" y="1460"/>
                  </a:cubicBezTo>
                  <a:cubicBezTo>
                    <a:pt x="2365" y="1400"/>
                    <a:pt x="2466" y="1333"/>
                    <a:pt x="2560" y="1259"/>
                  </a:cubicBezTo>
                  <a:cubicBezTo>
                    <a:pt x="2686" y="1160"/>
                    <a:pt x="2798" y="1042"/>
                    <a:pt x="2903" y="920"/>
                  </a:cubicBezTo>
                  <a:cubicBezTo>
                    <a:pt x="3002" y="805"/>
                    <a:pt x="3107" y="687"/>
                    <a:pt x="3192" y="559"/>
                  </a:cubicBezTo>
                  <a:cubicBezTo>
                    <a:pt x="3210" y="532"/>
                    <a:pt x="3318" y="375"/>
                    <a:pt x="3282" y="359"/>
                  </a:cubicBezTo>
                  <a:cubicBezTo>
                    <a:pt x="3209" y="328"/>
                    <a:pt x="3086" y="203"/>
                    <a:pt x="3034" y="143"/>
                  </a:cubicBezTo>
                  <a:cubicBezTo>
                    <a:pt x="3011" y="115"/>
                    <a:pt x="2991" y="84"/>
                    <a:pt x="2973" y="53"/>
                  </a:cubicBezTo>
                  <a:cubicBezTo>
                    <a:pt x="2971" y="50"/>
                    <a:pt x="2956" y="21"/>
                    <a:pt x="2946" y="6"/>
                  </a:cubicBezTo>
                  <a:cubicBezTo>
                    <a:pt x="2942" y="0"/>
                    <a:pt x="2935" y="-2"/>
                    <a:pt x="2929" y="3"/>
                  </a:cubicBezTo>
                  <a:cubicBezTo>
                    <a:pt x="2864" y="52"/>
                    <a:pt x="2196" y="371"/>
                    <a:pt x="1841" y="642"/>
                  </a:cubicBezTo>
                  <a:cubicBezTo>
                    <a:pt x="1552" y="861"/>
                    <a:pt x="1532" y="1000"/>
                    <a:pt x="1467" y="1075"/>
                  </a:cubicBezTo>
                  <a:cubicBezTo>
                    <a:pt x="1446" y="1100"/>
                    <a:pt x="937" y="1291"/>
                    <a:pt x="568" y="1384"/>
                  </a:cubicBezTo>
                  <a:cubicBezTo>
                    <a:pt x="111" y="1499"/>
                    <a:pt x="0" y="1706"/>
                    <a:pt x="0" y="1706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40">
              <a:extLst>
                <a:ext uri="{FF2B5EF4-FFF2-40B4-BE49-F238E27FC236}">
                  <a16:creationId xmlns:a16="http://schemas.microsoft.com/office/drawing/2014/main" id="{D02F1C60-9F2A-8D45-9329-D618485F09B5}"/>
                </a:ext>
              </a:extLst>
            </p:cNvPr>
            <p:cNvSpPr/>
            <p:nvPr/>
          </p:nvSpPr>
          <p:spPr>
            <a:xfrm>
              <a:off x="10614144" y="5860748"/>
              <a:ext cx="4108620" cy="27133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9" h="2179">
                  <a:moveTo>
                    <a:pt x="86" y="2151"/>
                  </a:moveTo>
                  <a:cubicBezTo>
                    <a:pt x="342" y="2175"/>
                    <a:pt x="587" y="2174"/>
                    <a:pt x="814" y="2147"/>
                  </a:cubicBezTo>
                  <a:cubicBezTo>
                    <a:pt x="1007" y="2124"/>
                    <a:pt x="1189" y="2083"/>
                    <a:pt x="1354" y="2024"/>
                  </a:cubicBezTo>
                  <a:cubicBezTo>
                    <a:pt x="1488" y="1976"/>
                    <a:pt x="1609" y="1918"/>
                    <a:pt x="1714" y="1851"/>
                  </a:cubicBezTo>
                  <a:cubicBezTo>
                    <a:pt x="1792" y="1800"/>
                    <a:pt x="1873" y="1744"/>
                    <a:pt x="1925" y="1669"/>
                  </a:cubicBezTo>
                  <a:cubicBezTo>
                    <a:pt x="1929" y="1665"/>
                    <a:pt x="1932" y="1660"/>
                    <a:pt x="1935" y="1656"/>
                  </a:cubicBezTo>
                  <a:cubicBezTo>
                    <a:pt x="1937" y="1652"/>
                    <a:pt x="1940" y="1648"/>
                    <a:pt x="1943" y="1643"/>
                  </a:cubicBezTo>
                  <a:cubicBezTo>
                    <a:pt x="1973" y="1601"/>
                    <a:pt x="2016" y="1582"/>
                    <a:pt x="2060" y="1563"/>
                  </a:cubicBezTo>
                  <a:cubicBezTo>
                    <a:pt x="2071" y="1558"/>
                    <a:pt x="2082" y="1554"/>
                    <a:pt x="2093" y="1549"/>
                  </a:cubicBezTo>
                  <a:cubicBezTo>
                    <a:pt x="2151" y="1522"/>
                    <a:pt x="2208" y="1492"/>
                    <a:pt x="2263" y="1461"/>
                  </a:cubicBezTo>
                  <a:cubicBezTo>
                    <a:pt x="2368" y="1401"/>
                    <a:pt x="2469" y="1333"/>
                    <a:pt x="2562" y="1259"/>
                  </a:cubicBezTo>
                  <a:cubicBezTo>
                    <a:pt x="2672" y="1173"/>
                    <a:pt x="2780" y="1066"/>
                    <a:pt x="2904" y="923"/>
                  </a:cubicBezTo>
                  <a:lnTo>
                    <a:pt x="2936" y="884"/>
                  </a:lnTo>
                  <a:cubicBezTo>
                    <a:pt x="3026" y="781"/>
                    <a:pt x="3118" y="676"/>
                    <a:pt x="3193" y="562"/>
                  </a:cubicBezTo>
                  <a:lnTo>
                    <a:pt x="3196" y="556"/>
                  </a:lnTo>
                  <a:cubicBezTo>
                    <a:pt x="3280" y="431"/>
                    <a:pt x="3292" y="388"/>
                    <a:pt x="3288" y="373"/>
                  </a:cubicBezTo>
                  <a:cubicBezTo>
                    <a:pt x="3287" y="371"/>
                    <a:pt x="3286" y="370"/>
                    <a:pt x="3285" y="369"/>
                  </a:cubicBezTo>
                  <a:cubicBezTo>
                    <a:pt x="3209" y="336"/>
                    <a:pt x="3081" y="205"/>
                    <a:pt x="3035" y="151"/>
                  </a:cubicBezTo>
                  <a:cubicBezTo>
                    <a:pt x="3012" y="123"/>
                    <a:pt x="2992" y="91"/>
                    <a:pt x="2974" y="61"/>
                  </a:cubicBezTo>
                  <a:cubicBezTo>
                    <a:pt x="2973" y="60"/>
                    <a:pt x="2973" y="58"/>
                    <a:pt x="2971" y="55"/>
                  </a:cubicBezTo>
                  <a:cubicBezTo>
                    <a:pt x="2965" y="45"/>
                    <a:pt x="2954" y="25"/>
                    <a:pt x="2947" y="13"/>
                  </a:cubicBezTo>
                  <a:cubicBezTo>
                    <a:pt x="2946" y="12"/>
                    <a:pt x="2944" y="11"/>
                    <a:pt x="2942" y="11"/>
                  </a:cubicBezTo>
                  <a:cubicBezTo>
                    <a:pt x="2940" y="10"/>
                    <a:pt x="2939" y="11"/>
                    <a:pt x="2937" y="12"/>
                  </a:cubicBezTo>
                  <a:cubicBezTo>
                    <a:pt x="2918" y="27"/>
                    <a:pt x="2844" y="66"/>
                    <a:pt x="2742" y="119"/>
                  </a:cubicBezTo>
                  <a:cubicBezTo>
                    <a:pt x="2501" y="247"/>
                    <a:pt x="2098" y="461"/>
                    <a:pt x="1849" y="651"/>
                  </a:cubicBezTo>
                  <a:cubicBezTo>
                    <a:pt x="1638" y="811"/>
                    <a:pt x="1570" y="930"/>
                    <a:pt x="1525" y="1009"/>
                  </a:cubicBezTo>
                  <a:cubicBezTo>
                    <a:pt x="1508" y="1038"/>
                    <a:pt x="1494" y="1063"/>
                    <a:pt x="1477" y="1083"/>
                  </a:cubicBezTo>
                  <a:cubicBezTo>
                    <a:pt x="1452" y="1113"/>
                    <a:pt x="934" y="1303"/>
                    <a:pt x="574" y="1394"/>
                  </a:cubicBezTo>
                  <a:cubicBezTo>
                    <a:pt x="145" y="1502"/>
                    <a:pt x="21" y="1694"/>
                    <a:pt x="10" y="1712"/>
                  </a:cubicBezTo>
                  <a:close/>
                  <a:moveTo>
                    <a:pt x="442" y="2179"/>
                  </a:moveTo>
                  <a:cubicBezTo>
                    <a:pt x="324" y="2179"/>
                    <a:pt x="204" y="2172"/>
                    <a:pt x="81" y="2161"/>
                  </a:cubicBezTo>
                  <a:lnTo>
                    <a:pt x="77" y="2160"/>
                  </a:lnTo>
                  <a:lnTo>
                    <a:pt x="0" y="1711"/>
                  </a:lnTo>
                  <a:lnTo>
                    <a:pt x="0" y="1710"/>
                  </a:lnTo>
                  <a:cubicBezTo>
                    <a:pt x="2" y="1707"/>
                    <a:pt x="118" y="1499"/>
                    <a:pt x="572" y="1384"/>
                  </a:cubicBezTo>
                  <a:cubicBezTo>
                    <a:pt x="940" y="1291"/>
                    <a:pt x="1448" y="1101"/>
                    <a:pt x="1469" y="1077"/>
                  </a:cubicBezTo>
                  <a:cubicBezTo>
                    <a:pt x="1486" y="1057"/>
                    <a:pt x="1500" y="1033"/>
                    <a:pt x="1517" y="1003"/>
                  </a:cubicBezTo>
                  <a:cubicBezTo>
                    <a:pt x="1562" y="924"/>
                    <a:pt x="1630" y="804"/>
                    <a:pt x="1843" y="642"/>
                  </a:cubicBezTo>
                  <a:cubicBezTo>
                    <a:pt x="2093" y="453"/>
                    <a:pt x="2496" y="239"/>
                    <a:pt x="2737" y="111"/>
                  </a:cubicBezTo>
                  <a:cubicBezTo>
                    <a:pt x="2839" y="57"/>
                    <a:pt x="2912" y="18"/>
                    <a:pt x="2931" y="3"/>
                  </a:cubicBezTo>
                  <a:cubicBezTo>
                    <a:pt x="2935" y="1"/>
                    <a:pt x="2940" y="0"/>
                    <a:pt x="2944" y="0"/>
                  </a:cubicBezTo>
                  <a:cubicBezTo>
                    <a:pt x="2949" y="1"/>
                    <a:pt x="2952" y="4"/>
                    <a:pt x="2955" y="8"/>
                  </a:cubicBezTo>
                  <a:cubicBezTo>
                    <a:pt x="2963" y="20"/>
                    <a:pt x="2975" y="40"/>
                    <a:pt x="2980" y="50"/>
                  </a:cubicBezTo>
                  <a:cubicBezTo>
                    <a:pt x="2981" y="53"/>
                    <a:pt x="2982" y="55"/>
                    <a:pt x="2983" y="55"/>
                  </a:cubicBezTo>
                  <a:cubicBezTo>
                    <a:pt x="3003" y="90"/>
                    <a:pt x="3021" y="118"/>
                    <a:pt x="3044" y="144"/>
                  </a:cubicBezTo>
                  <a:cubicBezTo>
                    <a:pt x="3089" y="198"/>
                    <a:pt x="3214" y="327"/>
                    <a:pt x="3289" y="359"/>
                  </a:cubicBezTo>
                  <a:cubicBezTo>
                    <a:pt x="3293" y="362"/>
                    <a:pt x="3297" y="365"/>
                    <a:pt x="3298" y="370"/>
                  </a:cubicBezTo>
                  <a:cubicBezTo>
                    <a:pt x="3305" y="395"/>
                    <a:pt x="3275" y="457"/>
                    <a:pt x="3205" y="561"/>
                  </a:cubicBezTo>
                  <a:lnTo>
                    <a:pt x="3201" y="567"/>
                  </a:lnTo>
                  <a:cubicBezTo>
                    <a:pt x="3125" y="682"/>
                    <a:pt x="3034" y="788"/>
                    <a:pt x="2944" y="891"/>
                  </a:cubicBezTo>
                  <a:lnTo>
                    <a:pt x="2912" y="929"/>
                  </a:lnTo>
                  <a:cubicBezTo>
                    <a:pt x="2787" y="1073"/>
                    <a:pt x="2678" y="1181"/>
                    <a:pt x="2568" y="1267"/>
                  </a:cubicBezTo>
                  <a:cubicBezTo>
                    <a:pt x="2474" y="1342"/>
                    <a:pt x="2373" y="1409"/>
                    <a:pt x="2268" y="1469"/>
                  </a:cubicBezTo>
                  <a:cubicBezTo>
                    <a:pt x="2213" y="1501"/>
                    <a:pt x="2156" y="1530"/>
                    <a:pt x="2097" y="1558"/>
                  </a:cubicBezTo>
                  <a:cubicBezTo>
                    <a:pt x="2086" y="1563"/>
                    <a:pt x="2075" y="1568"/>
                    <a:pt x="2064" y="1573"/>
                  </a:cubicBezTo>
                  <a:cubicBezTo>
                    <a:pt x="2021" y="1591"/>
                    <a:pt x="1980" y="1609"/>
                    <a:pt x="1951" y="1650"/>
                  </a:cubicBezTo>
                  <a:cubicBezTo>
                    <a:pt x="1948" y="1653"/>
                    <a:pt x="1946" y="1658"/>
                    <a:pt x="1943" y="1661"/>
                  </a:cubicBezTo>
                  <a:cubicBezTo>
                    <a:pt x="1940" y="1666"/>
                    <a:pt x="1937" y="1671"/>
                    <a:pt x="1933" y="1675"/>
                  </a:cubicBezTo>
                  <a:cubicBezTo>
                    <a:pt x="1880" y="1751"/>
                    <a:pt x="1799" y="1809"/>
                    <a:pt x="1719" y="1859"/>
                  </a:cubicBezTo>
                  <a:cubicBezTo>
                    <a:pt x="1614" y="1927"/>
                    <a:pt x="1492" y="1985"/>
                    <a:pt x="1357" y="2034"/>
                  </a:cubicBezTo>
                  <a:cubicBezTo>
                    <a:pt x="1192" y="2092"/>
                    <a:pt x="1009" y="2134"/>
                    <a:pt x="815" y="2157"/>
                  </a:cubicBezTo>
                  <a:cubicBezTo>
                    <a:pt x="695" y="2171"/>
                    <a:pt x="570" y="2179"/>
                    <a:pt x="442" y="217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41">
              <a:extLst>
                <a:ext uri="{FF2B5EF4-FFF2-40B4-BE49-F238E27FC236}">
                  <a16:creationId xmlns:a16="http://schemas.microsoft.com/office/drawing/2014/main" id="{9681C36C-18B4-9E41-94E9-BB1FA29F0C6F}"/>
                </a:ext>
              </a:extLst>
            </p:cNvPr>
            <p:cNvSpPr/>
            <p:nvPr/>
          </p:nvSpPr>
          <p:spPr>
            <a:xfrm>
              <a:off x="14209501" y="5866977"/>
              <a:ext cx="505791" cy="5568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7" h="448">
                  <a:moveTo>
                    <a:pt x="400" y="359"/>
                  </a:moveTo>
                  <a:cubicBezTo>
                    <a:pt x="327" y="328"/>
                    <a:pt x="204" y="203"/>
                    <a:pt x="152" y="143"/>
                  </a:cubicBezTo>
                  <a:cubicBezTo>
                    <a:pt x="129" y="115"/>
                    <a:pt x="109" y="84"/>
                    <a:pt x="91" y="53"/>
                  </a:cubicBezTo>
                  <a:cubicBezTo>
                    <a:pt x="89" y="50"/>
                    <a:pt x="74" y="21"/>
                    <a:pt x="64" y="6"/>
                  </a:cubicBezTo>
                  <a:cubicBezTo>
                    <a:pt x="60" y="0"/>
                    <a:pt x="53" y="-2"/>
                    <a:pt x="47" y="3"/>
                  </a:cubicBezTo>
                  <a:cubicBezTo>
                    <a:pt x="39" y="9"/>
                    <a:pt x="23" y="18"/>
                    <a:pt x="0" y="31"/>
                  </a:cubicBezTo>
                  <a:cubicBezTo>
                    <a:pt x="40" y="117"/>
                    <a:pt x="158" y="333"/>
                    <a:pt x="379" y="448"/>
                  </a:cubicBezTo>
                  <a:cubicBezTo>
                    <a:pt x="402" y="406"/>
                    <a:pt x="417" y="367"/>
                    <a:pt x="400" y="35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42">
              <a:extLst>
                <a:ext uri="{FF2B5EF4-FFF2-40B4-BE49-F238E27FC236}">
                  <a16:creationId xmlns:a16="http://schemas.microsoft.com/office/drawing/2014/main" id="{AD7105AE-8BC9-8145-A546-B736D8B23CA2}"/>
                </a:ext>
              </a:extLst>
            </p:cNvPr>
            <p:cNvSpPr/>
            <p:nvPr/>
          </p:nvSpPr>
          <p:spPr>
            <a:xfrm>
              <a:off x="12340814" y="7092835"/>
              <a:ext cx="232963" cy="225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8" h="182">
                  <a:moveTo>
                    <a:pt x="0" y="131"/>
                  </a:moveTo>
                  <a:cubicBezTo>
                    <a:pt x="38" y="137"/>
                    <a:pt x="104" y="151"/>
                    <a:pt x="150" y="178"/>
                  </a:cubicBezTo>
                  <a:cubicBezTo>
                    <a:pt x="168" y="189"/>
                    <a:pt x="191" y="175"/>
                    <a:pt x="188" y="154"/>
                  </a:cubicBezTo>
                  <a:cubicBezTo>
                    <a:pt x="182" y="107"/>
                    <a:pt x="169" y="43"/>
                    <a:pt x="143" y="0"/>
                  </a:cubicBezTo>
                  <a:cubicBezTo>
                    <a:pt x="122" y="37"/>
                    <a:pt x="106" y="66"/>
                    <a:pt x="85" y="90"/>
                  </a:cubicBezTo>
                  <a:cubicBezTo>
                    <a:pt x="80" y="96"/>
                    <a:pt x="49" y="111"/>
                    <a:pt x="0" y="13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43">
              <a:extLst>
                <a:ext uri="{FF2B5EF4-FFF2-40B4-BE49-F238E27FC236}">
                  <a16:creationId xmlns:a16="http://schemas.microsoft.com/office/drawing/2014/main" id="{7193B613-2388-5E4C-B776-A24DE9A76E71}"/>
                </a:ext>
              </a:extLst>
            </p:cNvPr>
            <p:cNvSpPr/>
            <p:nvPr/>
          </p:nvSpPr>
          <p:spPr>
            <a:xfrm>
              <a:off x="11573403" y="8286303"/>
              <a:ext cx="513266" cy="1445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117">
                  <a:moveTo>
                    <a:pt x="0" y="100"/>
                  </a:moveTo>
                  <a:cubicBezTo>
                    <a:pt x="36" y="105"/>
                    <a:pt x="72" y="104"/>
                    <a:pt x="108" y="101"/>
                  </a:cubicBezTo>
                  <a:cubicBezTo>
                    <a:pt x="144" y="98"/>
                    <a:pt x="178" y="91"/>
                    <a:pt x="213" y="83"/>
                  </a:cubicBezTo>
                  <a:cubicBezTo>
                    <a:pt x="230" y="77"/>
                    <a:pt x="248" y="73"/>
                    <a:pt x="265" y="66"/>
                  </a:cubicBezTo>
                  <a:cubicBezTo>
                    <a:pt x="272" y="64"/>
                    <a:pt x="281" y="61"/>
                    <a:pt x="290" y="57"/>
                  </a:cubicBezTo>
                  <a:cubicBezTo>
                    <a:pt x="298" y="54"/>
                    <a:pt x="306" y="50"/>
                    <a:pt x="315" y="47"/>
                  </a:cubicBezTo>
                  <a:cubicBezTo>
                    <a:pt x="318" y="45"/>
                    <a:pt x="323" y="44"/>
                    <a:pt x="327" y="42"/>
                  </a:cubicBezTo>
                  <a:lnTo>
                    <a:pt x="339" y="36"/>
                  </a:lnTo>
                  <a:lnTo>
                    <a:pt x="364" y="25"/>
                  </a:lnTo>
                  <a:cubicBezTo>
                    <a:pt x="380" y="16"/>
                    <a:pt x="395" y="7"/>
                    <a:pt x="413" y="0"/>
                  </a:cubicBezTo>
                  <a:cubicBezTo>
                    <a:pt x="398" y="12"/>
                    <a:pt x="384" y="23"/>
                    <a:pt x="369" y="33"/>
                  </a:cubicBezTo>
                  <a:lnTo>
                    <a:pt x="345" y="48"/>
                  </a:lnTo>
                  <a:cubicBezTo>
                    <a:pt x="337" y="53"/>
                    <a:pt x="329" y="57"/>
                    <a:pt x="322" y="61"/>
                  </a:cubicBezTo>
                  <a:cubicBezTo>
                    <a:pt x="289" y="79"/>
                    <a:pt x="254" y="92"/>
                    <a:pt x="219" y="102"/>
                  </a:cubicBezTo>
                  <a:cubicBezTo>
                    <a:pt x="183" y="111"/>
                    <a:pt x="145" y="117"/>
                    <a:pt x="109" y="117"/>
                  </a:cubicBezTo>
                  <a:cubicBezTo>
                    <a:pt x="72" y="117"/>
                    <a:pt x="34" y="113"/>
                    <a:pt x="0" y="10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44">
              <a:extLst>
                <a:ext uri="{FF2B5EF4-FFF2-40B4-BE49-F238E27FC236}">
                  <a16:creationId xmlns:a16="http://schemas.microsoft.com/office/drawing/2014/main" id="{76400079-7D76-2B49-BD20-365CD0B4A615}"/>
                </a:ext>
              </a:extLst>
            </p:cNvPr>
            <p:cNvSpPr/>
            <p:nvPr/>
          </p:nvSpPr>
          <p:spPr>
            <a:xfrm>
              <a:off x="13242764" y="6466202"/>
              <a:ext cx="858350" cy="7325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0" h="589">
                  <a:moveTo>
                    <a:pt x="690" y="0"/>
                  </a:moveTo>
                  <a:cubicBezTo>
                    <a:pt x="675" y="35"/>
                    <a:pt x="654" y="68"/>
                    <a:pt x="631" y="99"/>
                  </a:cubicBezTo>
                  <a:cubicBezTo>
                    <a:pt x="620" y="115"/>
                    <a:pt x="608" y="129"/>
                    <a:pt x="596" y="145"/>
                  </a:cubicBezTo>
                  <a:cubicBezTo>
                    <a:pt x="583" y="159"/>
                    <a:pt x="571" y="174"/>
                    <a:pt x="558" y="188"/>
                  </a:cubicBezTo>
                  <a:cubicBezTo>
                    <a:pt x="545" y="202"/>
                    <a:pt x="532" y="216"/>
                    <a:pt x="519" y="230"/>
                  </a:cubicBezTo>
                  <a:lnTo>
                    <a:pt x="477" y="270"/>
                  </a:lnTo>
                  <a:cubicBezTo>
                    <a:pt x="463" y="283"/>
                    <a:pt x="448" y="296"/>
                    <a:pt x="434" y="309"/>
                  </a:cubicBezTo>
                  <a:cubicBezTo>
                    <a:pt x="427" y="315"/>
                    <a:pt x="419" y="322"/>
                    <a:pt x="412" y="328"/>
                  </a:cubicBezTo>
                  <a:lnTo>
                    <a:pt x="389" y="345"/>
                  </a:lnTo>
                  <a:cubicBezTo>
                    <a:pt x="330" y="394"/>
                    <a:pt x="267" y="438"/>
                    <a:pt x="202" y="479"/>
                  </a:cubicBezTo>
                  <a:cubicBezTo>
                    <a:pt x="169" y="499"/>
                    <a:pt x="136" y="518"/>
                    <a:pt x="103" y="537"/>
                  </a:cubicBezTo>
                  <a:cubicBezTo>
                    <a:pt x="68" y="554"/>
                    <a:pt x="35" y="572"/>
                    <a:pt x="0" y="589"/>
                  </a:cubicBezTo>
                  <a:cubicBezTo>
                    <a:pt x="31" y="566"/>
                    <a:pt x="63" y="545"/>
                    <a:pt x="95" y="524"/>
                  </a:cubicBezTo>
                  <a:lnTo>
                    <a:pt x="189" y="459"/>
                  </a:lnTo>
                  <a:cubicBezTo>
                    <a:pt x="204" y="448"/>
                    <a:pt x="219" y="437"/>
                    <a:pt x="235" y="426"/>
                  </a:cubicBezTo>
                  <a:lnTo>
                    <a:pt x="258" y="409"/>
                  </a:lnTo>
                  <a:cubicBezTo>
                    <a:pt x="266" y="403"/>
                    <a:pt x="273" y="397"/>
                    <a:pt x="281" y="392"/>
                  </a:cubicBezTo>
                  <a:lnTo>
                    <a:pt x="326" y="358"/>
                  </a:lnTo>
                  <a:cubicBezTo>
                    <a:pt x="341" y="346"/>
                    <a:pt x="356" y="334"/>
                    <a:pt x="371" y="322"/>
                  </a:cubicBezTo>
                  <a:cubicBezTo>
                    <a:pt x="430" y="274"/>
                    <a:pt x="487" y="225"/>
                    <a:pt x="541" y="172"/>
                  </a:cubicBezTo>
                  <a:lnTo>
                    <a:pt x="581" y="131"/>
                  </a:lnTo>
                  <a:cubicBezTo>
                    <a:pt x="594" y="117"/>
                    <a:pt x="607" y="104"/>
                    <a:pt x="619" y="90"/>
                  </a:cubicBezTo>
                  <a:cubicBezTo>
                    <a:pt x="645" y="61"/>
                    <a:pt x="669" y="31"/>
                    <a:pt x="690" y="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45">
              <a:extLst>
                <a:ext uri="{FF2B5EF4-FFF2-40B4-BE49-F238E27FC236}">
                  <a16:creationId xmlns:a16="http://schemas.microsoft.com/office/drawing/2014/main" id="{C593C70F-0439-9D4F-AF3B-ABEE50796EE7}"/>
                </a:ext>
              </a:extLst>
            </p:cNvPr>
            <p:cNvSpPr/>
            <p:nvPr/>
          </p:nvSpPr>
          <p:spPr>
            <a:xfrm>
              <a:off x="10604181" y="7716976"/>
              <a:ext cx="1078855" cy="8085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67" h="650">
                  <a:moveTo>
                    <a:pt x="152" y="650"/>
                  </a:moveTo>
                  <a:cubicBezTo>
                    <a:pt x="373" y="647"/>
                    <a:pt x="648" y="562"/>
                    <a:pt x="811" y="332"/>
                  </a:cubicBezTo>
                  <a:cubicBezTo>
                    <a:pt x="975" y="102"/>
                    <a:pt x="759" y="-7"/>
                    <a:pt x="441" y="0"/>
                  </a:cubicBezTo>
                  <a:cubicBezTo>
                    <a:pt x="124" y="6"/>
                    <a:pt x="0" y="202"/>
                    <a:pt x="0" y="202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46">
              <a:extLst>
                <a:ext uri="{FF2B5EF4-FFF2-40B4-BE49-F238E27FC236}">
                  <a16:creationId xmlns:a16="http://schemas.microsoft.com/office/drawing/2014/main" id="{EB959DAE-979F-0A4A-A0BC-638A2A866F94}"/>
                </a:ext>
              </a:extLst>
            </p:cNvPr>
            <p:cNvSpPr/>
            <p:nvPr/>
          </p:nvSpPr>
          <p:spPr>
            <a:xfrm>
              <a:off x="10596706" y="7709502"/>
              <a:ext cx="1092559" cy="8222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78" h="661">
                  <a:moveTo>
                    <a:pt x="157" y="661"/>
                  </a:moveTo>
                  <a:cubicBezTo>
                    <a:pt x="155" y="661"/>
                    <a:pt x="152" y="659"/>
                    <a:pt x="152" y="656"/>
                  </a:cubicBezTo>
                  <a:cubicBezTo>
                    <a:pt x="152" y="654"/>
                    <a:pt x="155" y="651"/>
                    <a:pt x="157" y="651"/>
                  </a:cubicBezTo>
                  <a:cubicBezTo>
                    <a:pt x="259" y="650"/>
                    <a:pt x="608" y="622"/>
                    <a:pt x="813" y="335"/>
                  </a:cubicBezTo>
                  <a:cubicBezTo>
                    <a:pt x="868" y="257"/>
                    <a:pt x="882" y="190"/>
                    <a:pt x="854" y="137"/>
                  </a:cubicBezTo>
                  <a:cubicBezTo>
                    <a:pt x="809" y="53"/>
                    <a:pt x="657" y="6"/>
                    <a:pt x="446" y="11"/>
                  </a:cubicBezTo>
                  <a:cubicBezTo>
                    <a:pt x="136" y="17"/>
                    <a:pt x="10" y="209"/>
                    <a:pt x="9" y="210"/>
                  </a:cubicBezTo>
                  <a:cubicBezTo>
                    <a:pt x="8" y="213"/>
                    <a:pt x="5" y="214"/>
                    <a:pt x="3" y="212"/>
                  </a:cubicBezTo>
                  <a:cubicBezTo>
                    <a:pt x="0" y="210"/>
                    <a:pt x="-1" y="208"/>
                    <a:pt x="0" y="205"/>
                  </a:cubicBezTo>
                  <a:cubicBezTo>
                    <a:pt x="2" y="203"/>
                    <a:pt x="130" y="7"/>
                    <a:pt x="446" y="0"/>
                  </a:cubicBezTo>
                  <a:cubicBezTo>
                    <a:pt x="664" y="-4"/>
                    <a:pt x="816" y="44"/>
                    <a:pt x="862" y="132"/>
                  </a:cubicBezTo>
                  <a:cubicBezTo>
                    <a:pt x="893" y="189"/>
                    <a:pt x="879" y="259"/>
                    <a:pt x="821" y="341"/>
                  </a:cubicBezTo>
                  <a:cubicBezTo>
                    <a:pt x="614" y="633"/>
                    <a:pt x="261" y="660"/>
                    <a:pt x="157" y="66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47">
              <a:extLst>
                <a:ext uri="{FF2B5EF4-FFF2-40B4-BE49-F238E27FC236}">
                  <a16:creationId xmlns:a16="http://schemas.microsoft.com/office/drawing/2014/main" id="{FDDB4C3A-6096-104D-896E-AECF50FAE85B}"/>
                </a:ext>
              </a:extLst>
            </p:cNvPr>
            <p:cNvSpPr/>
            <p:nvPr/>
          </p:nvSpPr>
          <p:spPr>
            <a:xfrm>
              <a:off x="7542026" y="7785492"/>
              <a:ext cx="3894344" cy="16805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27" h="1350">
                  <a:moveTo>
                    <a:pt x="3127" y="188"/>
                  </a:moveTo>
                  <a:lnTo>
                    <a:pt x="3125" y="188"/>
                  </a:lnTo>
                  <a:cubicBezTo>
                    <a:pt x="3123" y="154"/>
                    <a:pt x="3109" y="120"/>
                    <a:pt x="3085" y="94"/>
                  </a:cubicBezTo>
                  <a:cubicBezTo>
                    <a:pt x="3025" y="30"/>
                    <a:pt x="2921" y="4"/>
                    <a:pt x="2831" y="4"/>
                  </a:cubicBezTo>
                  <a:cubicBezTo>
                    <a:pt x="2815" y="1"/>
                    <a:pt x="2794" y="-1"/>
                    <a:pt x="2769" y="1"/>
                  </a:cubicBezTo>
                  <a:cubicBezTo>
                    <a:pt x="2387" y="27"/>
                    <a:pt x="1719" y="544"/>
                    <a:pt x="1629" y="678"/>
                  </a:cubicBezTo>
                  <a:cubicBezTo>
                    <a:pt x="1624" y="679"/>
                    <a:pt x="1619" y="681"/>
                    <a:pt x="1614" y="682"/>
                  </a:cubicBezTo>
                  <a:cubicBezTo>
                    <a:pt x="1299" y="752"/>
                    <a:pt x="1243" y="715"/>
                    <a:pt x="682" y="1002"/>
                  </a:cubicBezTo>
                  <a:cubicBezTo>
                    <a:pt x="682" y="1002"/>
                    <a:pt x="574" y="1060"/>
                    <a:pt x="442" y="1096"/>
                  </a:cubicBezTo>
                  <a:cubicBezTo>
                    <a:pt x="421" y="1102"/>
                    <a:pt x="399" y="1105"/>
                    <a:pt x="377" y="1107"/>
                  </a:cubicBezTo>
                  <a:cubicBezTo>
                    <a:pt x="299" y="1114"/>
                    <a:pt x="91" y="1137"/>
                    <a:pt x="68" y="1178"/>
                  </a:cubicBezTo>
                  <a:cubicBezTo>
                    <a:pt x="67" y="1179"/>
                    <a:pt x="67" y="1180"/>
                    <a:pt x="67" y="1181"/>
                  </a:cubicBezTo>
                  <a:cubicBezTo>
                    <a:pt x="65" y="1187"/>
                    <a:pt x="61" y="1191"/>
                    <a:pt x="54" y="1193"/>
                  </a:cubicBezTo>
                  <a:cubicBezTo>
                    <a:pt x="50" y="1194"/>
                    <a:pt x="41" y="1196"/>
                    <a:pt x="35" y="1197"/>
                  </a:cubicBezTo>
                  <a:cubicBezTo>
                    <a:pt x="26" y="1199"/>
                    <a:pt x="7" y="1204"/>
                    <a:pt x="1" y="1216"/>
                  </a:cubicBezTo>
                  <a:cubicBezTo>
                    <a:pt x="-2" y="1222"/>
                    <a:pt x="1" y="1229"/>
                    <a:pt x="8" y="1233"/>
                  </a:cubicBezTo>
                  <a:cubicBezTo>
                    <a:pt x="17" y="1237"/>
                    <a:pt x="35" y="1241"/>
                    <a:pt x="70" y="1240"/>
                  </a:cubicBezTo>
                  <a:cubicBezTo>
                    <a:pt x="70" y="1240"/>
                    <a:pt x="8" y="1244"/>
                    <a:pt x="4" y="1259"/>
                  </a:cubicBezTo>
                  <a:cubicBezTo>
                    <a:pt x="-1" y="1275"/>
                    <a:pt x="38" y="1281"/>
                    <a:pt x="82" y="1277"/>
                  </a:cubicBezTo>
                  <a:cubicBezTo>
                    <a:pt x="130" y="1273"/>
                    <a:pt x="234" y="1266"/>
                    <a:pt x="271" y="1267"/>
                  </a:cubicBezTo>
                  <a:lnTo>
                    <a:pt x="194" y="1306"/>
                  </a:lnTo>
                  <a:cubicBezTo>
                    <a:pt x="194" y="1306"/>
                    <a:pt x="166" y="1320"/>
                    <a:pt x="177" y="1341"/>
                  </a:cubicBezTo>
                  <a:cubicBezTo>
                    <a:pt x="185" y="1356"/>
                    <a:pt x="211" y="1350"/>
                    <a:pt x="224" y="1347"/>
                  </a:cubicBezTo>
                  <a:cubicBezTo>
                    <a:pt x="245" y="1341"/>
                    <a:pt x="262" y="1328"/>
                    <a:pt x="281" y="1317"/>
                  </a:cubicBezTo>
                  <a:cubicBezTo>
                    <a:pt x="292" y="1311"/>
                    <a:pt x="304" y="1305"/>
                    <a:pt x="315" y="1299"/>
                  </a:cubicBezTo>
                  <a:cubicBezTo>
                    <a:pt x="344" y="1284"/>
                    <a:pt x="372" y="1270"/>
                    <a:pt x="401" y="1256"/>
                  </a:cubicBezTo>
                  <a:cubicBezTo>
                    <a:pt x="420" y="1247"/>
                    <a:pt x="439" y="1238"/>
                    <a:pt x="458" y="1229"/>
                  </a:cubicBezTo>
                  <a:cubicBezTo>
                    <a:pt x="471" y="1223"/>
                    <a:pt x="484" y="1218"/>
                    <a:pt x="498" y="1214"/>
                  </a:cubicBezTo>
                  <a:cubicBezTo>
                    <a:pt x="527" y="1205"/>
                    <a:pt x="556" y="1196"/>
                    <a:pt x="585" y="1188"/>
                  </a:cubicBezTo>
                  <a:cubicBezTo>
                    <a:pt x="750" y="1168"/>
                    <a:pt x="1132" y="1130"/>
                    <a:pt x="1259" y="1126"/>
                  </a:cubicBezTo>
                  <a:cubicBezTo>
                    <a:pt x="1395" y="1122"/>
                    <a:pt x="1822" y="1035"/>
                    <a:pt x="1954" y="866"/>
                  </a:cubicBezTo>
                  <a:cubicBezTo>
                    <a:pt x="2356" y="774"/>
                    <a:pt x="2680" y="636"/>
                    <a:pt x="2819" y="523"/>
                  </a:cubicBezTo>
                  <a:cubicBezTo>
                    <a:pt x="2833" y="511"/>
                    <a:pt x="2909" y="428"/>
                    <a:pt x="3028" y="298"/>
                  </a:cubicBezTo>
                  <a:cubicBezTo>
                    <a:pt x="3071" y="253"/>
                    <a:pt x="3105" y="214"/>
                    <a:pt x="3127" y="188"/>
                  </a:cubicBezTo>
                  <a:close/>
                </a:path>
              </a:pathLst>
            </a:custGeom>
            <a:solidFill>
              <a:srgbClr val="FCE6D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48">
              <a:extLst>
                <a:ext uri="{FF2B5EF4-FFF2-40B4-BE49-F238E27FC236}">
                  <a16:creationId xmlns:a16="http://schemas.microsoft.com/office/drawing/2014/main" id="{3DBB891A-B79C-D641-9952-3AC77725CE40}"/>
                </a:ext>
              </a:extLst>
            </p:cNvPr>
            <p:cNvSpPr/>
            <p:nvPr/>
          </p:nvSpPr>
          <p:spPr>
            <a:xfrm>
              <a:off x="7618019" y="9154620"/>
              <a:ext cx="444748" cy="1557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8" h="126">
                  <a:moveTo>
                    <a:pt x="297" y="126"/>
                  </a:moveTo>
                  <a:cubicBezTo>
                    <a:pt x="297" y="126"/>
                    <a:pt x="296" y="125"/>
                    <a:pt x="295" y="125"/>
                  </a:cubicBezTo>
                  <a:cubicBezTo>
                    <a:pt x="290" y="121"/>
                    <a:pt x="285" y="117"/>
                    <a:pt x="280" y="113"/>
                  </a:cubicBezTo>
                  <a:cubicBezTo>
                    <a:pt x="264" y="102"/>
                    <a:pt x="248" y="89"/>
                    <a:pt x="230" y="82"/>
                  </a:cubicBezTo>
                  <a:cubicBezTo>
                    <a:pt x="208" y="73"/>
                    <a:pt x="180" y="71"/>
                    <a:pt x="149" y="76"/>
                  </a:cubicBezTo>
                  <a:cubicBezTo>
                    <a:pt x="130" y="78"/>
                    <a:pt x="111" y="85"/>
                    <a:pt x="94" y="90"/>
                  </a:cubicBezTo>
                  <a:cubicBezTo>
                    <a:pt x="85" y="93"/>
                    <a:pt x="77" y="96"/>
                    <a:pt x="68" y="98"/>
                  </a:cubicBezTo>
                  <a:lnTo>
                    <a:pt x="65" y="99"/>
                  </a:lnTo>
                  <a:cubicBezTo>
                    <a:pt x="50" y="103"/>
                    <a:pt x="31" y="109"/>
                    <a:pt x="16" y="105"/>
                  </a:cubicBezTo>
                  <a:cubicBezTo>
                    <a:pt x="9" y="103"/>
                    <a:pt x="3" y="99"/>
                    <a:pt x="1" y="93"/>
                  </a:cubicBezTo>
                  <a:cubicBezTo>
                    <a:pt x="0" y="89"/>
                    <a:pt x="-1" y="84"/>
                    <a:pt x="2" y="78"/>
                  </a:cubicBezTo>
                  <a:cubicBezTo>
                    <a:pt x="19" y="47"/>
                    <a:pt x="128" y="22"/>
                    <a:pt x="336" y="2"/>
                  </a:cubicBezTo>
                  <a:cubicBezTo>
                    <a:pt x="346" y="1"/>
                    <a:pt x="353" y="0"/>
                    <a:pt x="354" y="0"/>
                  </a:cubicBezTo>
                  <a:cubicBezTo>
                    <a:pt x="356" y="0"/>
                    <a:pt x="358" y="1"/>
                    <a:pt x="358" y="3"/>
                  </a:cubicBezTo>
                  <a:cubicBezTo>
                    <a:pt x="359" y="5"/>
                    <a:pt x="358" y="7"/>
                    <a:pt x="355" y="8"/>
                  </a:cubicBezTo>
                  <a:cubicBezTo>
                    <a:pt x="354" y="8"/>
                    <a:pt x="349" y="8"/>
                    <a:pt x="337" y="9"/>
                  </a:cubicBezTo>
                  <a:cubicBezTo>
                    <a:pt x="85" y="34"/>
                    <a:pt x="20" y="62"/>
                    <a:pt x="9" y="81"/>
                  </a:cubicBezTo>
                  <a:cubicBezTo>
                    <a:pt x="7" y="85"/>
                    <a:pt x="7" y="88"/>
                    <a:pt x="8" y="90"/>
                  </a:cubicBezTo>
                  <a:cubicBezTo>
                    <a:pt x="9" y="93"/>
                    <a:pt x="13" y="96"/>
                    <a:pt x="18" y="98"/>
                  </a:cubicBezTo>
                  <a:cubicBezTo>
                    <a:pt x="31" y="101"/>
                    <a:pt x="49" y="96"/>
                    <a:pt x="62" y="92"/>
                  </a:cubicBezTo>
                  <a:lnTo>
                    <a:pt x="65" y="91"/>
                  </a:lnTo>
                  <a:cubicBezTo>
                    <a:pt x="75" y="88"/>
                    <a:pt x="83" y="86"/>
                    <a:pt x="91" y="83"/>
                  </a:cubicBezTo>
                  <a:cubicBezTo>
                    <a:pt x="110" y="77"/>
                    <a:pt x="128" y="71"/>
                    <a:pt x="147" y="68"/>
                  </a:cubicBezTo>
                  <a:cubicBezTo>
                    <a:pt x="180" y="63"/>
                    <a:pt x="209" y="66"/>
                    <a:pt x="232" y="75"/>
                  </a:cubicBezTo>
                  <a:cubicBezTo>
                    <a:pt x="251" y="83"/>
                    <a:pt x="269" y="95"/>
                    <a:pt x="284" y="107"/>
                  </a:cubicBezTo>
                  <a:cubicBezTo>
                    <a:pt x="290" y="111"/>
                    <a:pt x="295" y="115"/>
                    <a:pt x="300" y="118"/>
                  </a:cubicBezTo>
                  <a:cubicBezTo>
                    <a:pt x="301" y="119"/>
                    <a:pt x="301" y="122"/>
                    <a:pt x="300" y="124"/>
                  </a:cubicBezTo>
                  <a:cubicBezTo>
                    <a:pt x="300" y="125"/>
                    <a:pt x="299" y="126"/>
                    <a:pt x="297" y="12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49">
              <a:extLst>
                <a:ext uri="{FF2B5EF4-FFF2-40B4-BE49-F238E27FC236}">
                  <a16:creationId xmlns:a16="http://schemas.microsoft.com/office/drawing/2014/main" id="{D6181AEF-89C3-434C-BF1E-086E940D008D}"/>
                </a:ext>
              </a:extLst>
            </p:cNvPr>
            <p:cNvSpPr/>
            <p:nvPr/>
          </p:nvSpPr>
          <p:spPr>
            <a:xfrm>
              <a:off x="7618019" y="9305360"/>
              <a:ext cx="251650" cy="286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24">
                  <a:moveTo>
                    <a:pt x="4" y="24"/>
                  </a:moveTo>
                  <a:cubicBezTo>
                    <a:pt x="2" y="24"/>
                    <a:pt x="1" y="22"/>
                    <a:pt x="0" y="20"/>
                  </a:cubicBezTo>
                  <a:cubicBezTo>
                    <a:pt x="0" y="18"/>
                    <a:pt x="1" y="16"/>
                    <a:pt x="3" y="16"/>
                  </a:cubicBezTo>
                  <a:cubicBezTo>
                    <a:pt x="9" y="14"/>
                    <a:pt x="137" y="-13"/>
                    <a:pt x="200" y="7"/>
                  </a:cubicBezTo>
                  <a:cubicBezTo>
                    <a:pt x="202" y="7"/>
                    <a:pt x="203" y="9"/>
                    <a:pt x="203" y="11"/>
                  </a:cubicBezTo>
                  <a:cubicBezTo>
                    <a:pt x="202" y="13"/>
                    <a:pt x="200" y="14"/>
                    <a:pt x="198" y="14"/>
                  </a:cubicBezTo>
                  <a:cubicBezTo>
                    <a:pt x="136" y="-4"/>
                    <a:pt x="6" y="23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50">
              <a:extLst>
                <a:ext uri="{FF2B5EF4-FFF2-40B4-BE49-F238E27FC236}">
                  <a16:creationId xmlns:a16="http://schemas.microsoft.com/office/drawing/2014/main" id="{D0A2F4F7-5F74-A241-B6C6-65DCD10DEE3C}"/>
                </a:ext>
              </a:extLst>
            </p:cNvPr>
            <p:cNvSpPr/>
            <p:nvPr/>
          </p:nvSpPr>
          <p:spPr>
            <a:xfrm>
              <a:off x="7537043" y="7836572"/>
              <a:ext cx="3771011" cy="16344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28" h="1313">
                  <a:moveTo>
                    <a:pt x="203" y="1313"/>
                  </a:moveTo>
                  <a:cubicBezTo>
                    <a:pt x="192" y="1313"/>
                    <a:pt x="183" y="1309"/>
                    <a:pt x="178" y="1301"/>
                  </a:cubicBezTo>
                  <a:cubicBezTo>
                    <a:pt x="175" y="1294"/>
                    <a:pt x="174" y="1288"/>
                    <a:pt x="176" y="1282"/>
                  </a:cubicBezTo>
                  <a:cubicBezTo>
                    <a:pt x="181" y="1268"/>
                    <a:pt x="196" y="1261"/>
                    <a:pt x="197" y="1261"/>
                  </a:cubicBezTo>
                  <a:lnTo>
                    <a:pt x="259" y="1229"/>
                  </a:lnTo>
                  <a:cubicBezTo>
                    <a:pt x="214" y="1229"/>
                    <a:pt x="129" y="1236"/>
                    <a:pt x="87" y="1239"/>
                  </a:cubicBezTo>
                  <a:cubicBezTo>
                    <a:pt x="56" y="1242"/>
                    <a:pt x="17" y="1240"/>
                    <a:pt x="6" y="1227"/>
                  </a:cubicBezTo>
                  <a:cubicBezTo>
                    <a:pt x="4" y="1224"/>
                    <a:pt x="3" y="1220"/>
                    <a:pt x="4" y="1216"/>
                  </a:cubicBezTo>
                  <a:cubicBezTo>
                    <a:pt x="6" y="1208"/>
                    <a:pt x="19" y="1203"/>
                    <a:pt x="32" y="1200"/>
                  </a:cubicBezTo>
                  <a:cubicBezTo>
                    <a:pt x="23" y="1199"/>
                    <a:pt x="16" y="1197"/>
                    <a:pt x="11" y="1194"/>
                  </a:cubicBezTo>
                  <a:cubicBezTo>
                    <a:pt x="6" y="1192"/>
                    <a:pt x="3" y="1188"/>
                    <a:pt x="1" y="1184"/>
                  </a:cubicBezTo>
                  <a:cubicBezTo>
                    <a:pt x="0" y="1180"/>
                    <a:pt x="0" y="1176"/>
                    <a:pt x="2" y="1172"/>
                  </a:cubicBezTo>
                  <a:cubicBezTo>
                    <a:pt x="9" y="1158"/>
                    <a:pt x="28" y="1153"/>
                    <a:pt x="39" y="1151"/>
                  </a:cubicBezTo>
                  <a:cubicBezTo>
                    <a:pt x="44" y="1151"/>
                    <a:pt x="52" y="1148"/>
                    <a:pt x="58" y="1147"/>
                  </a:cubicBezTo>
                  <a:cubicBezTo>
                    <a:pt x="62" y="1146"/>
                    <a:pt x="65" y="1143"/>
                    <a:pt x="67" y="1137"/>
                  </a:cubicBezTo>
                  <a:cubicBezTo>
                    <a:pt x="67" y="1136"/>
                    <a:pt x="68" y="1135"/>
                    <a:pt x="69" y="1134"/>
                  </a:cubicBezTo>
                  <a:cubicBezTo>
                    <a:pt x="94" y="1090"/>
                    <a:pt x="313" y="1067"/>
                    <a:pt x="380" y="1061"/>
                  </a:cubicBezTo>
                  <a:cubicBezTo>
                    <a:pt x="404" y="1060"/>
                    <a:pt x="425" y="1056"/>
                    <a:pt x="446" y="1050"/>
                  </a:cubicBezTo>
                  <a:cubicBezTo>
                    <a:pt x="576" y="1015"/>
                    <a:pt x="683" y="957"/>
                    <a:pt x="685" y="957"/>
                  </a:cubicBezTo>
                  <a:cubicBezTo>
                    <a:pt x="1129" y="728"/>
                    <a:pt x="1256" y="705"/>
                    <a:pt x="1449" y="670"/>
                  </a:cubicBezTo>
                  <a:cubicBezTo>
                    <a:pt x="1497" y="661"/>
                    <a:pt x="1553" y="651"/>
                    <a:pt x="1618" y="636"/>
                  </a:cubicBezTo>
                  <a:lnTo>
                    <a:pt x="1631" y="633"/>
                  </a:lnTo>
                  <a:cubicBezTo>
                    <a:pt x="1708" y="520"/>
                    <a:pt x="2199" y="132"/>
                    <a:pt x="2577" y="0"/>
                  </a:cubicBezTo>
                  <a:lnTo>
                    <a:pt x="2579" y="7"/>
                  </a:lnTo>
                  <a:cubicBezTo>
                    <a:pt x="2201" y="139"/>
                    <a:pt x="1711" y="527"/>
                    <a:pt x="1637" y="639"/>
                  </a:cubicBezTo>
                  <a:cubicBezTo>
                    <a:pt x="1636" y="639"/>
                    <a:pt x="1635" y="640"/>
                    <a:pt x="1634" y="640"/>
                  </a:cubicBezTo>
                  <a:lnTo>
                    <a:pt x="1619" y="644"/>
                  </a:lnTo>
                  <a:cubicBezTo>
                    <a:pt x="1554" y="658"/>
                    <a:pt x="1499" y="669"/>
                    <a:pt x="1450" y="677"/>
                  </a:cubicBezTo>
                  <a:cubicBezTo>
                    <a:pt x="1258" y="713"/>
                    <a:pt x="1132" y="736"/>
                    <a:pt x="688" y="963"/>
                  </a:cubicBezTo>
                  <a:cubicBezTo>
                    <a:pt x="687" y="964"/>
                    <a:pt x="578" y="1022"/>
                    <a:pt x="447" y="1058"/>
                  </a:cubicBezTo>
                  <a:cubicBezTo>
                    <a:pt x="427" y="1063"/>
                    <a:pt x="405" y="1067"/>
                    <a:pt x="381" y="1069"/>
                  </a:cubicBezTo>
                  <a:cubicBezTo>
                    <a:pt x="245" y="1081"/>
                    <a:pt x="94" y="1105"/>
                    <a:pt x="75" y="1138"/>
                  </a:cubicBezTo>
                  <a:lnTo>
                    <a:pt x="74" y="1140"/>
                  </a:lnTo>
                  <a:cubicBezTo>
                    <a:pt x="72" y="1147"/>
                    <a:pt x="66" y="1152"/>
                    <a:pt x="60" y="1154"/>
                  </a:cubicBezTo>
                  <a:cubicBezTo>
                    <a:pt x="54" y="1156"/>
                    <a:pt x="45" y="1158"/>
                    <a:pt x="40" y="1159"/>
                  </a:cubicBezTo>
                  <a:cubicBezTo>
                    <a:pt x="33" y="1160"/>
                    <a:pt x="14" y="1165"/>
                    <a:pt x="9" y="1175"/>
                  </a:cubicBezTo>
                  <a:cubicBezTo>
                    <a:pt x="8" y="1177"/>
                    <a:pt x="8" y="1179"/>
                    <a:pt x="8" y="1182"/>
                  </a:cubicBezTo>
                  <a:cubicBezTo>
                    <a:pt x="9" y="1184"/>
                    <a:pt x="11" y="1186"/>
                    <a:pt x="14" y="1187"/>
                  </a:cubicBezTo>
                  <a:cubicBezTo>
                    <a:pt x="22" y="1191"/>
                    <a:pt x="38" y="1195"/>
                    <a:pt x="74" y="1194"/>
                  </a:cubicBezTo>
                  <a:cubicBezTo>
                    <a:pt x="76" y="1194"/>
                    <a:pt x="78" y="1196"/>
                    <a:pt x="78" y="1198"/>
                  </a:cubicBezTo>
                  <a:cubicBezTo>
                    <a:pt x="78" y="1200"/>
                    <a:pt x="77" y="1202"/>
                    <a:pt x="74" y="1202"/>
                  </a:cubicBezTo>
                  <a:cubicBezTo>
                    <a:pt x="46" y="1204"/>
                    <a:pt x="14" y="1210"/>
                    <a:pt x="11" y="1218"/>
                  </a:cubicBezTo>
                  <a:cubicBezTo>
                    <a:pt x="11" y="1220"/>
                    <a:pt x="11" y="1221"/>
                    <a:pt x="12" y="1222"/>
                  </a:cubicBezTo>
                  <a:cubicBezTo>
                    <a:pt x="18" y="1229"/>
                    <a:pt x="45" y="1235"/>
                    <a:pt x="86" y="1231"/>
                  </a:cubicBezTo>
                  <a:cubicBezTo>
                    <a:pt x="134" y="1227"/>
                    <a:pt x="238" y="1220"/>
                    <a:pt x="275" y="1221"/>
                  </a:cubicBezTo>
                  <a:cubicBezTo>
                    <a:pt x="277" y="1221"/>
                    <a:pt x="278" y="1222"/>
                    <a:pt x="279" y="1224"/>
                  </a:cubicBezTo>
                  <a:cubicBezTo>
                    <a:pt x="279" y="1226"/>
                    <a:pt x="278" y="1228"/>
                    <a:pt x="277" y="1228"/>
                  </a:cubicBezTo>
                  <a:lnTo>
                    <a:pt x="200" y="1268"/>
                  </a:lnTo>
                  <a:cubicBezTo>
                    <a:pt x="200" y="1268"/>
                    <a:pt x="187" y="1274"/>
                    <a:pt x="183" y="1285"/>
                  </a:cubicBezTo>
                  <a:cubicBezTo>
                    <a:pt x="182" y="1289"/>
                    <a:pt x="182" y="1292"/>
                    <a:pt x="185" y="1297"/>
                  </a:cubicBezTo>
                  <a:cubicBezTo>
                    <a:pt x="189" y="1306"/>
                    <a:pt x="203" y="1307"/>
                    <a:pt x="227" y="1301"/>
                  </a:cubicBezTo>
                  <a:cubicBezTo>
                    <a:pt x="241" y="1297"/>
                    <a:pt x="255" y="1288"/>
                    <a:pt x="268" y="1280"/>
                  </a:cubicBezTo>
                  <a:cubicBezTo>
                    <a:pt x="273" y="1278"/>
                    <a:pt x="278" y="1275"/>
                    <a:pt x="283" y="1272"/>
                  </a:cubicBezTo>
                  <a:cubicBezTo>
                    <a:pt x="295" y="1266"/>
                    <a:pt x="306" y="1260"/>
                    <a:pt x="318" y="1254"/>
                  </a:cubicBezTo>
                  <a:cubicBezTo>
                    <a:pt x="347" y="1238"/>
                    <a:pt x="378" y="1223"/>
                    <a:pt x="403" y="1211"/>
                  </a:cubicBezTo>
                  <a:lnTo>
                    <a:pt x="417" y="1204"/>
                  </a:lnTo>
                  <a:cubicBezTo>
                    <a:pt x="431" y="1197"/>
                    <a:pt x="446" y="1190"/>
                    <a:pt x="461" y="1184"/>
                  </a:cubicBezTo>
                  <a:cubicBezTo>
                    <a:pt x="472" y="1178"/>
                    <a:pt x="485" y="1173"/>
                    <a:pt x="501" y="1168"/>
                  </a:cubicBezTo>
                  <a:cubicBezTo>
                    <a:pt x="529" y="1159"/>
                    <a:pt x="558" y="1151"/>
                    <a:pt x="588" y="1142"/>
                  </a:cubicBezTo>
                  <a:cubicBezTo>
                    <a:pt x="748" y="1123"/>
                    <a:pt x="1135" y="1084"/>
                    <a:pt x="1263" y="1080"/>
                  </a:cubicBezTo>
                  <a:cubicBezTo>
                    <a:pt x="1401" y="1076"/>
                    <a:pt x="1824" y="990"/>
                    <a:pt x="1955" y="821"/>
                  </a:cubicBezTo>
                  <a:cubicBezTo>
                    <a:pt x="1955" y="820"/>
                    <a:pt x="1956" y="820"/>
                    <a:pt x="1957" y="820"/>
                  </a:cubicBezTo>
                  <a:cubicBezTo>
                    <a:pt x="2216" y="772"/>
                    <a:pt x="2735" y="601"/>
                    <a:pt x="3022" y="343"/>
                  </a:cubicBezTo>
                  <a:lnTo>
                    <a:pt x="3028" y="349"/>
                  </a:lnTo>
                  <a:cubicBezTo>
                    <a:pt x="2739" y="607"/>
                    <a:pt x="2220" y="779"/>
                    <a:pt x="1960" y="827"/>
                  </a:cubicBezTo>
                  <a:cubicBezTo>
                    <a:pt x="1826" y="997"/>
                    <a:pt x="1403" y="1084"/>
                    <a:pt x="1264" y="1088"/>
                  </a:cubicBezTo>
                  <a:cubicBezTo>
                    <a:pt x="1135" y="1092"/>
                    <a:pt x="749" y="1130"/>
                    <a:pt x="590" y="1149"/>
                  </a:cubicBezTo>
                  <a:cubicBezTo>
                    <a:pt x="560" y="1158"/>
                    <a:pt x="531" y="1166"/>
                    <a:pt x="503" y="1176"/>
                  </a:cubicBezTo>
                  <a:cubicBezTo>
                    <a:pt x="488" y="1181"/>
                    <a:pt x="475" y="1186"/>
                    <a:pt x="464" y="1190"/>
                  </a:cubicBezTo>
                  <a:cubicBezTo>
                    <a:pt x="449" y="1197"/>
                    <a:pt x="434" y="1204"/>
                    <a:pt x="420" y="1211"/>
                  </a:cubicBezTo>
                  <a:lnTo>
                    <a:pt x="407" y="1218"/>
                  </a:lnTo>
                  <a:cubicBezTo>
                    <a:pt x="381" y="1230"/>
                    <a:pt x="351" y="1245"/>
                    <a:pt x="321" y="1261"/>
                  </a:cubicBezTo>
                  <a:cubicBezTo>
                    <a:pt x="310" y="1266"/>
                    <a:pt x="298" y="1272"/>
                    <a:pt x="287" y="1278"/>
                  </a:cubicBezTo>
                  <a:cubicBezTo>
                    <a:pt x="282" y="1281"/>
                    <a:pt x="277" y="1284"/>
                    <a:pt x="273" y="1287"/>
                  </a:cubicBezTo>
                  <a:cubicBezTo>
                    <a:pt x="259" y="1296"/>
                    <a:pt x="244" y="1303"/>
                    <a:pt x="228" y="1308"/>
                  </a:cubicBezTo>
                  <a:cubicBezTo>
                    <a:pt x="223" y="1309"/>
                    <a:pt x="213" y="1313"/>
                    <a:pt x="203" y="131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51">
              <a:extLst>
                <a:ext uri="{FF2B5EF4-FFF2-40B4-BE49-F238E27FC236}">
                  <a16:creationId xmlns:a16="http://schemas.microsoft.com/office/drawing/2014/main" id="{AB55A253-07CE-BC45-BC3D-50BE3CEBC462}"/>
                </a:ext>
              </a:extLst>
            </p:cNvPr>
            <p:cNvSpPr/>
            <p:nvPr/>
          </p:nvSpPr>
          <p:spPr>
            <a:xfrm>
              <a:off x="9927716" y="8785865"/>
              <a:ext cx="171919" cy="772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9" h="63">
                  <a:moveTo>
                    <a:pt x="13" y="1"/>
                  </a:moveTo>
                  <a:cubicBezTo>
                    <a:pt x="5" y="-4"/>
                    <a:pt x="-4" y="10"/>
                    <a:pt x="1" y="19"/>
                  </a:cubicBezTo>
                  <a:cubicBezTo>
                    <a:pt x="10" y="41"/>
                    <a:pt x="23" y="55"/>
                    <a:pt x="36" y="63"/>
                  </a:cubicBezTo>
                  <a:cubicBezTo>
                    <a:pt x="37" y="63"/>
                    <a:pt x="37" y="62"/>
                    <a:pt x="38" y="62"/>
                  </a:cubicBezTo>
                  <a:cubicBezTo>
                    <a:pt x="72" y="53"/>
                    <a:pt x="106" y="46"/>
                    <a:pt x="139" y="37"/>
                  </a:cubicBezTo>
                  <a:cubicBezTo>
                    <a:pt x="84" y="38"/>
                    <a:pt x="40" y="17"/>
                    <a:pt x="13" y="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52">
              <a:extLst>
                <a:ext uri="{FF2B5EF4-FFF2-40B4-BE49-F238E27FC236}">
                  <a16:creationId xmlns:a16="http://schemas.microsoft.com/office/drawing/2014/main" id="{5583C1B5-7E58-4C4B-A806-EE8FE96B8F06}"/>
                </a:ext>
              </a:extLst>
            </p:cNvPr>
            <p:cNvSpPr/>
            <p:nvPr/>
          </p:nvSpPr>
          <p:spPr>
            <a:xfrm>
              <a:off x="7620511" y="8182902"/>
              <a:ext cx="3889361" cy="114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23" h="920">
                  <a:moveTo>
                    <a:pt x="2998" y="137"/>
                  </a:moveTo>
                  <a:cubicBezTo>
                    <a:pt x="3060" y="83"/>
                    <a:pt x="3099" y="36"/>
                    <a:pt x="3123" y="2"/>
                  </a:cubicBezTo>
                  <a:cubicBezTo>
                    <a:pt x="3119" y="2"/>
                    <a:pt x="3115" y="1"/>
                    <a:pt x="3111" y="1"/>
                  </a:cubicBezTo>
                  <a:cubicBezTo>
                    <a:pt x="3069" y="-5"/>
                    <a:pt x="2986" y="43"/>
                    <a:pt x="2956" y="71"/>
                  </a:cubicBezTo>
                  <a:cubicBezTo>
                    <a:pt x="2818" y="196"/>
                    <a:pt x="2535" y="274"/>
                    <a:pt x="1922" y="449"/>
                  </a:cubicBezTo>
                  <a:cubicBezTo>
                    <a:pt x="1905" y="455"/>
                    <a:pt x="1887" y="461"/>
                    <a:pt x="1873" y="473"/>
                  </a:cubicBezTo>
                  <a:cubicBezTo>
                    <a:pt x="1806" y="532"/>
                    <a:pt x="1539" y="716"/>
                    <a:pt x="756" y="780"/>
                  </a:cubicBezTo>
                  <a:cubicBezTo>
                    <a:pt x="715" y="783"/>
                    <a:pt x="674" y="791"/>
                    <a:pt x="635" y="804"/>
                  </a:cubicBezTo>
                  <a:cubicBezTo>
                    <a:pt x="549" y="832"/>
                    <a:pt x="391" y="880"/>
                    <a:pt x="319" y="871"/>
                  </a:cubicBezTo>
                  <a:cubicBezTo>
                    <a:pt x="220" y="859"/>
                    <a:pt x="290" y="789"/>
                    <a:pt x="7" y="852"/>
                  </a:cubicBezTo>
                  <a:cubicBezTo>
                    <a:pt x="7" y="852"/>
                    <a:pt x="-29" y="892"/>
                    <a:pt x="57" y="876"/>
                  </a:cubicBezTo>
                  <a:cubicBezTo>
                    <a:pt x="143" y="860"/>
                    <a:pt x="167" y="806"/>
                    <a:pt x="297" y="903"/>
                  </a:cubicBezTo>
                  <a:lnTo>
                    <a:pt x="301" y="906"/>
                  </a:lnTo>
                  <a:cubicBezTo>
                    <a:pt x="327" y="922"/>
                    <a:pt x="359" y="924"/>
                    <a:pt x="387" y="911"/>
                  </a:cubicBezTo>
                  <a:cubicBezTo>
                    <a:pt x="389" y="910"/>
                    <a:pt x="392" y="909"/>
                    <a:pt x="395" y="908"/>
                  </a:cubicBezTo>
                  <a:cubicBezTo>
                    <a:pt x="406" y="902"/>
                    <a:pt x="418" y="898"/>
                    <a:pt x="430" y="894"/>
                  </a:cubicBezTo>
                  <a:cubicBezTo>
                    <a:pt x="460" y="884"/>
                    <a:pt x="490" y="876"/>
                    <a:pt x="520" y="867"/>
                  </a:cubicBezTo>
                  <a:cubicBezTo>
                    <a:pt x="684" y="847"/>
                    <a:pt x="1067" y="809"/>
                    <a:pt x="1194" y="805"/>
                  </a:cubicBezTo>
                  <a:cubicBezTo>
                    <a:pt x="1330" y="801"/>
                    <a:pt x="1756" y="715"/>
                    <a:pt x="1889" y="544"/>
                  </a:cubicBezTo>
                  <a:cubicBezTo>
                    <a:pt x="2008" y="523"/>
                    <a:pt x="2224" y="465"/>
                    <a:pt x="2445" y="371"/>
                  </a:cubicBezTo>
                  <a:cubicBezTo>
                    <a:pt x="2448" y="370"/>
                    <a:pt x="2450" y="369"/>
                    <a:pt x="2452" y="368"/>
                  </a:cubicBezTo>
                  <a:cubicBezTo>
                    <a:pt x="2457" y="366"/>
                    <a:pt x="2462" y="364"/>
                    <a:pt x="2467" y="362"/>
                  </a:cubicBezTo>
                  <a:cubicBezTo>
                    <a:pt x="2489" y="353"/>
                    <a:pt x="2509" y="343"/>
                    <a:pt x="2530" y="334"/>
                  </a:cubicBezTo>
                  <a:cubicBezTo>
                    <a:pt x="2575" y="313"/>
                    <a:pt x="2621" y="290"/>
                    <a:pt x="2665" y="266"/>
                  </a:cubicBezTo>
                  <a:cubicBezTo>
                    <a:pt x="2768" y="251"/>
                    <a:pt x="2864" y="221"/>
                    <a:pt x="2957" y="174"/>
                  </a:cubicBezTo>
                  <a:close/>
                </a:path>
              </a:pathLst>
            </a:custGeom>
            <a:solidFill>
              <a:srgbClr val="472CC7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60" name="Freeform: Shape 53">
              <a:extLst>
                <a:ext uri="{FF2B5EF4-FFF2-40B4-BE49-F238E27FC236}">
                  <a16:creationId xmlns:a16="http://schemas.microsoft.com/office/drawing/2014/main" id="{77463F34-CA35-714A-A10E-1DC7F943CA01}"/>
                </a:ext>
              </a:extLst>
            </p:cNvPr>
            <p:cNvSpPr/>
            <p:nvPr/>
          </p:nvSpPr>
          <p:spPr>
            <a:xfrm>
              <a:off x="10886972" y="7715731"/>
              <a:ext cx="794815" cy="692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9" h="557">
                  <a:moveTo>
                    <a:pt x="0" y="38"/>
                  </a:moveTo>
                  <a:cubicBezTo>
                    <a:pt x="0" y="38"/>
                    <a:pt x="237" y="-45"/>
                    <a:pt x="492" y="35"/>
                  </a:cubicBezTo>
                  <a:cubicBezTo>
                    <a:pt x="492" y="35"/>
                    <a:pt x="726" y="89"/>
                    <a:pt x="603" y="305"/>
                  </a:cubicBezTo>
                  <a:cubicBezTo>
                    <a:pt x="603" y="305"/>
                    <a:pt x="501" y="482"/>
                    <a:pt x="322" y="557"/>
                  </a:cubicBezTo>
                  <a:cubicBezTo>
                    <a:pt x="322" y="557"/>
                    <a:pt x="650" y="321"/>
                    <a:pt x="527" y="147"/>
                  </a:cubicBezTo>
                  <a:cubicBezTo>
                    <a:pt x="398" y="-36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54">
              <a:extLst>
                <a:ext uri="{FF2B5EF4-FFF2-40B4-BE49-F238E27FC236}">
                  <a16:creationId xmlns:a16="http://schemas.microsoft.com/office/drawing/2014/main" id="{90269B7A-2C14-D24A-BD1F-A7FC542121D2}"/>
                </a:ext>
              </a:extLst>
            </p:cNvPr>
            <p:cNvSpPr/>
            <p:nvPr/>
          </p:nvSpPr>
          <p:spPr>
            <a:xfrm>
              <a:off x="11710444" y="8301253"/>
              <a:ext cx="1386566" cy="5182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14" h="417">
                  <a:moveTo>
                    <a:pt x="6" y="417"/>
                  </a:moveTo>
                  <a:cubicBezTo>
                    <a:pt x="3" y="417"/>
                    <a:pt x="1" y="415"/>
                    <a:pt x="0" y="412"/>
                  </a:cubicBezTo>
                  <a:cubicBezTo>
                    <a:pt x="0" y="410"/>
                    <a:pt x="2" y="406"/>
                    <a:pt x="5" y="406"/>
                  </a:cubicBezTo>
                  <a:cubicBezTo>
                    <a:pt x="747" y="349"/>
                    <a:pt x="1101" y="4"/>
                    <a:pt x="1105" y="1"/>
                  </a:cubicBezTo>
                  <a:cubicBezTo>
                    <a:pt x="1107" y="0"/>
                    <a:pt x="1110" y="0"/>
                    <a:pt x="1113" y="1"/>
                  </a:cubicBezTo>
                  <a:cubicBezTo>
                    <a:pt x="1115" y="3"/>
                    <a:pt x="1115" y="6"/>
                    <a:pt x="1113" y="9"/>
                  </a:cubicBezTo>
                  <a:cubicBezTo>
                    <a:pt x="1109" y="12"/>
                    <a:pt x="752" y="359"/>
                    <a:pt x="7" y="417"/>
                  </a:cubicBezTo>
                  <a:cubicBezTo>
                    <a:pt x="6" y="417"/>
                    <a:pt x="6" y="417"/>
                    <a:pt x="6" y="417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55">
              <a:extLst>
                <a:ext uri="{FF2B5EF4-FFF2-40B4-BE49-F238E27FC236}">
                  <a16:creationId xmlns:a16="http://schemas.microsoft.com/office/drawing/2014/main" id="{F2F49507-59A5-AD4A-9F07-D85E89610470}"/>
                </a:ext>
              </a:extLst>
            </p:cNvPr>
            <p:cNvSpPr/>
            <p:nvPr/>
          </p:nvSpPr>
          <p:spPr>
            <a:xfrm>
              <a:off x="11575895" y="8769670"/>
              <a:ext cx="83468" cy="84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5"/>
                  </a:moveTo>
                  <a:cubicBezTo>
                    <a:pt x="68" y="54"/>
                    <a:pt x="53" y="69"/>
                    <a:pt x="34" y="69"/>
                  </a:cubicBezTo>
                  <a:cubicBezTo>
                    <a:pt x="15" y="69"/>
                    <a:pt x="0" y="54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56">
              <a:extLst>
                <a:ext uri="{FF2B5EF4-FFF2-40B4-BE49-F238E27FC236}">
                  <a16:creationId xmlns:a16="http://schemas.microsoft.com/office/drawing/2014/main" id="{B813A72D-174D-CD43-A144-C7F16EA4D7DD}"/>
                </a:ext>
              </a:extLst>
            </p:cNvPr>
            <p:cNvSpPr/>
            <p:nvPr/>
          </p:nvSpPr>
          <p:spPr>
            <a:xfrm>
              <a:off x="13775966" y="7631017"/>
              <a:ext cx="83468" cy="84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5"/>
                  </a:moveTo>
                  <a:cubicBezTo>
                    <a:pt x="68" y="53"/>
                    <a:pt x="53" y="69"/>
                    <a:pt x="34" y="69"/>
                  </a:cubicBezTo>
                  <a:cubicBezTo>
                    <a:pt x="15" y="69"/>
                    <a:pt x="0" y="53"/>
                    <a:pt x="0" y="35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5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57">
              <a:extLst>
                <a:ext uri="{FF2B5EF4-FFF2-40B4-BE49-F238E27FC236}">
                  <a16:creationId xmlns:a16="http://schemas.microsoft.com/office/drawing/2014/main" id="{596BC210-D482-9A44-A16D-4A1AD519397E}"/>
                </a:ext>
              </a:extLst>
            </p:cNvPr>
            <p:cNvSpPr/>
            <p:nvPr/>
          </p:nvSpPr>
          <p:spPr>
            <a:xfrm>
              <a:off x="13920478" y="5219165"/>
              <a:ext cx="2248654" cy="23831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06" h="1914">
                  <a:moveTo>
                    <a:pt x="5" y="1914"/>
                  </a:moveTo>
                  <a:cubicBezTo>
                    <a:pt x="3" y="1914"/>
                    <a:pt x="1" y="1913"/>
                    <a:pt x="1" y="1911"/>
                  </a:cubicBezTo>
                  <a:cubicBezTo>
                    <a:pt x="-1" y="1909"/>
                    <a:pt x="0" y="1905"/>
                    <a:pt x="3" y="1904"/>
                  </a:cubicBezTo>
                  <a:cubicBezTo>
                    <a:pt x="69" y="1866"/>
                    <a:pt x="126" y="1808"/>
                    <a:pt x="181" y="1748"/>
                  </a:cubicBezTo>
                  <a:cubicBezTo>
                    <a:pt x="316" y="1603"/>
                    <a:pt x="439" y="1443"/>
                    <a:pt x="557" y="1288"/>
                  </a:cubicBezTo>
                  <a:cubicBezTo>
                    <a:pt x="674" y="1136"/>
                    <a:pt x="795" y="979"/>
                    <a:pt x="927" y="835"/>
                  </a:cubicBezTo>
                  <a:cubicBezTo>
                    <a:pt x="1217" y="521"/>
                    <a:pt x="1530" y="237"/>
                    <a:pt x="1798" y="1"/>
                  </a:cubicBezTo>
                  <a:cubicBezTo>
                    <a:pt x="1800" y="0"/>
                    <a:pt x="1803" y="0"/>
                    <a:pt x="1805" y="1"/>
                  </a:cubicBezTo>
                  <a:cubicBezTo>
                    <a:pt x="1807" y="3"/>
                    <a:pt x="1807" y="7"/>
                    <a:pt x="1805" y="8"/>
                  </a:cubicBezTo>
                  <a:cubicBezTo>
                    <a:pt x="1537" y="244"/>
                    <a:pt x="1224" y="529"/>
                    <a:pt x="935" y="842"/>
                  </a:cubicBezTo>
                  <a:cubicBezTo>
                    <a:pt x="803" y="986"/>
                    <a:pt x="682" y="1143"/>
                    <a:pt x="565" y="1295"/>
                  </a:cubicBezTo>
                  <a:cubicBezTo>
                    <a:pt x="447" y="1450"/>
                    <a:pt x="324" y="1610"/>
                    <a:pt x="189" y="1755"/>
                  </a:cubicBezTo>
                  <a:cubicBezTo>
                    <a:pt x="132" y="1816"/>
                    <a:pt x="76" y="1874"/>
                    <a:pt x="8" y="1913"/>
                  </a:cubicBezTo>
                  <a:cubicBezTo>
                    <a:pt x="7" y="1914"/>
                    <a:pt x="6" y="1914"/>
                    <a:pt x="5" y="1914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58">
              <a:extLst>
                <a:ext uri="{FF2B5EF4-FFF2-40B4-BE49-F238E27FC236}">
                  <a16:creationId xmlns:a16="http://schemas.microsoft.com/office/drawing/2014/main" id="{D252714D-0453-D241-9523-E66E72E553C4}"/>
                </a:ext>
              </a:extLst>
            </p:cNvPr>
            <p:cNvSpPr/>
            <p:nvPr/>
          </p:nvSpPr>
          <p:spPr>
            <a:xfrm>
              <a:off x="11310545" y="7252296"/>
              <a:ext cx="84714" cy="84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69">
                  <a:moveTo>
                    <a:pt x="69" y="35"/>
                  </a:moveTo>
                  <a:cubicBezTo>
                    <a:pt x="69" y="53"/>
                    <a:pt x="53" y="69"/>
                    <a:pt x="35" y="69"/>
                  </a:cubicBezTo>
                  <a:cubicBezTo>
                    <a:pt x="16" y="69"/>
                    <a:pt x="0" y="53"/>
                    <a:pt x="0" y="35"/>
                  </a:cubicBezTo>
                  <a:cubicBezTo>
                    <a:pt x="0" y="15"/>
                    <a:pt x="16" y="0"/>
                    <a:pt x="35" y="0"/>
                  </a:cubicBezTo>
                  <a:cubicBezTo>
                    <a:pt x="53" y="0"/>
                    <a:pt x="69" y="15"/>
                    <a:pt x="69" y="35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59">
              <a:extLst>
                <a:ext uri="{FF2B5EF4-FFF2-40B4-BE49-F238E27FC236}">
                  <a16:creationId xmlns:a16="http://schemas.microsoft.com/office/drawing/2014/main" id="{CD0FCB6E-6F74-C547-BB2D-09BFD6851202}"/>
                </a:ext>
              </a:extLst>
            </p:cNvPr>
            <p:cNvSpPr/>
            <p:nvPr/>
          </p:nvSpPr>
          <p:spPr>
            <a:xfrm>
              <a:off x="11463777" y="6002768"/>
              <a:ext cx="1883637" cy="12868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3" h="1034">
                  <a:moveTo>
                    <a:pt x="5" y="1034"/>
                  </a:moveTo>
                  <a:cubicBezTo>
                    <a:pt x="2" y="1034"/>
                    <a:pt x="0" y="1032"/>
                    <a:pt x="0" y="1029"/>
                  </a:cubicBezTo>
                  <a:cubicBezTo>
                    <a:pt x="-1" y="1026"/>
                    <a:pt x="1" y="1024"/>
                    <a:pt x="4" y="1023"/>
                  </a:cubicBezTo>
                  <a:cubicBezTo>
                    <a:pt x="247" y="980"/>
                    <a:pt x="478" y="877"/>
                    <a:pt x="653" y="733"/>
                  </a:cubicBezTo>
                  <a:cubicBezTo>
                    <a:pt x="734" y="668"/>
                    <a:pt x="800" y="585"/>
                    <a:pt x="865" y="506"/>
                  </a:cubicBezTo>
                  <a:cubicBezTo>
                    <a:pt x="917" y="442"/>
                    <a:pt x="969" y="377"/>
                    <a:pt x="1029" y="320"/>
                  </a:cubicBezTo>
                  <a:cubicBezTo>
                    <a:pt x="1180" y="176"/>
                    <a:pt x="1339" y="68"/>
                    <a:pt x="1505" y="1"/>
                  </a:cubicBezTo>
                  <a:cubicBezTo>
                    <a:pt x="1507" y="-1"/>
                    <a:pt x="1511" y="1"/>
                    <a:pt x="1512" y="3"/>
                  </a:cubicBezTo>
                  <a:cubicBezTo>
                    <a:pt x="1513" y="6"/>
                    <a:pt x="1512" y="9"/>
                    <a:pt x="1509" y="10"/>
                  </a:cubicBezTo>
                  <a:cubicBezTo>
                    <a:pt x="1345" y="78"/>
                    <a:pt x="1186" y="185"/>
                    <a:pt x="1036" y="328"/>
                  </a:cubicBezTo>
                  <a:cubicBezTo>
                    <a:pt x="977" y="384"/>
                    <a:pt x="925" y="449"/>
                    <a:pt x="873" y="512"/>
                  </a:cubicBezTo>
                  <a:cubicBezTo>
                    <a:pt x="808" y="592"/>
                    <a:pt x="741" y="676"/>
                    <a:pt x="660" y="742"/>
                  </a:cubicBezTo>
                  <a:cubicBezTo>
                    <a:pt x="482" y="886"/>
                    <a:pt x="251" y="990"/>
                    <a:pt x="6" y="1034"/>
                  </a:cubicBezTo>
                  <a:cubicBezTo>
                    <a:pt x="5" y="1034"/>
                    <a:pt x="5" y="1034"/>
                    <a:pt x="5" y="1034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60">
              <a:extLst>
                <a:ext uri="{FF2B5EF4-FFF2-40B4-BE49-F238E27FC236}">
                  <a16:creationId xmlns:a16="http://schemas.microsoft.com/office/drawing/2014/main" id="{3D750DC5-8ADB-7A4B-A73C-045DC74896D5}"/>
                </a:ext>
              </a:extLst>
            </p:cNvPr>
            <p:cNvSpPr/>
            <p:nvPr/>
          </p:nvSpPr>
          <p:spPr>
            <a:xfrm>
              <a:off x="8442733" y="9499704"/>
              <a:ext cx="83468" cy="84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" h="69">
                  <a:moveTo>
                    <a:pt x="68" y="35"/>
                  </a:moveTo>
                  <a:cubicBezTo>
                    <a:pt x="68" y="53"/>
                    <a:pt x="53" y="69"/>
                    <a:pt x="34" y="69"/>
                  </a:cubicBezTo>
                  <a:cubicBezTo>
                    <a:pt x="15" y="69"/>
                    <a:pt x="0" y="53"/>
                    <a:pt x="0" y="35"/>
                  </a:cubicBezTo>
                  <a:cubicBezTo>
                    <a:pt x="0" y="16"/>
                    <a:pt x="15" y="0"/>
                    <a:pt x="34" y="0"/>
                  </a:cubicBezTo>
                  <a:cubicBezTo>
                    <a:pt x="53" y="0"/>
                    <a:pt x="68" y="16"/>
                    <a:pt x="68" y="35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61">
              <a:extLst>
                <a:ext uri="{FF2B5EF4-FFF2-40B4-BE49-F238E27FC236}">
                  <a16:creationId xmlns:a16="http://schemas.microsoft.com/office/drawing/2014/main" id="{1FF071C5-975D-494E-B92C-43E7D7E64CD6}"/>
                </a:ext>
              </a:extLst>
            </p:cNvPr>
            <p:cNvSpPr/>
            <p:nvPr/>
          </p:nvSpPr>
          <p:spPr>
            <a:xfrm>
              <a:off x="8564820" y="9153374"/>
              <a:ext cx="1422694" cy="3911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3" h="315">
                  <a:moveTo>
                    <a:pt x="5" y="315"/>
                  </a:moveTo>
                  <a:cubicBezTo>
                    <a:pt x="3" y="315"/>
                    <a:pt x="0" y="313"/>
                    <a:pt x="0" y="311"/>
                  </a:cubicBezTo>
                  <a:cubicBezTo>
                    <a:pt x="0" y="308"/>
                    <a:pt x="2" y="305"/>
                    <a:pt x="5" y="305"/>
                  </a:cubicBezTo>
                  <a:cubicBezTo>
                    <a:pt x="912" y="242"/>
                    <a:pt x="1132" y="4"/>
                    <a:pt x="1134" y="1"/>
                  </a:cubicBezTo>
                  <a:cubicBezTo>
                    <a:pt x="1136" y="0"/>
                    <a:pt x="1140" y="0"/>
                    <a:pt x="1142" y="1"/>
                  </a:cubicBezTo>
                  <a:cubicBezTo>
                    <a:pt x="1144" y="3"/>
                    <a:pt x="1144" y="6"/>
                    <a:pt x="1142" y="8"/>
                  </a:cubicBezTo>
                  <a:cubicBezTo>
                    <a:pt x="1133" y="18"/>
                    <a:pt x="918" y="252"/>
                    <a:pt x="6" y="315"/>
                  </a:cubicBezTo>
                  <a:close/>
                </a:path>
              </a:pathLst>
            </a:custGeom>
            <a:solidFill>
              <a:srgbClr val="472CC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712519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Freeform 1">
            <a:extLst>
              <a:ext uri="{FF2B5EF4-FFF2-40B4-BE49-F238E27FC236}">
                <a16:creationId xmlns:a16="http://schemas.microsoft.com/office/drawing/2014/main" id="{0653E2A9-3582-E94F-B41C-B1C6C85BE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" y="2679"/>
            <a:ext cx="24368367" cy="13705147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FFE1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4" name="Freeform 2">
            <a:extLst>
              <a:ext uri="{FF2B5EF4-FFF2-40B4-BE49-F238E27FC236}">
                <a16:creationId xmlns:a16="http://schemas.microsoft.com/office/drawing/2014/main" id="{69A7BEF7-4616-8845-BD2B-531483DF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657" y="3654094"/>
            <a:ext cx="17636591" cy="8324119"/>
          </a:xfrm>
          <a:custGeom>
            <a:avLst/>
            <a:gdLst>
              <a:gd name="T0" fmla="*/ 25 w 14164"/>
              <a:gd name="T1" fmla="*/ 6175 h 6687"/>
              <a:gd name="T2" fmla="*/ 25 w 14164"/>
              <a:gd name="T3" fmla="*/ 6175 h 6687"/>
              <a:gd name="T4" fmla="*/ 3196 w 14164"/>
              <a:gd name="T5" fmla="*/ 3403 h 6687"/>
              <a:gd name="T6" fmla="*/ 3196 w 14164"/>
              <a:gd name="T7" fmla="*/ 3403 h 6687"/>
              <a:gd name="T8" fmla="*/ 6017 w 14164"/>
              <a:gd name="T9" fmla="*/ 500 h 6687"/>
              <a:gd name="T10" fmla="*/ 6017 w 14164"/>
              <a:gd name="T11" fmla="*/ 500 h 6687"/>
              <a:gd name="T12" fmla="*/ 9659 w 14164"/>
              <a:gd name="T13" fmla="*/ 1678 h 6687"/>
              <a:gd name="T14" fmla="*/ 9659 w 14164"/>
              <a:gd name="T15" fmla="*/ 1678 h 6687"/>
              <a:gd name="T16" fmla="*/ 12147 w 14164"/>
              <a:gd name="T17" fmla="*/ 1094 h 6687"/>
              <a:gd name="T18" fmla="*/ 12147 w 14164"/>
              <a:gd name="T19" fmla="*/ 1094 h 6687"/>
              <a:gd name="T20" fmla="*/ 14139 w 14164"/>
              <a:gd name="T21" fmla="*/ 3445 h 6687"/>
              <a:gd name="T22" fmla="*/ 0 w 14164"/>
              <a:gd name="T23" fmla="*/ 6686 h 6687"/>
              <a:gd name="T24" fmla="*/ 25 w 14164"/>
              <a:gd name="T25" fmla="*/ 6175 h 6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164" h="6687">
                <a:moveTo>
                  <a:pt x="25" y="6175"/>
                </a:moveTo>
                <a:lnTo>
                  <a:pt x="25" y="6175"/>
                </a:lnTo>
                <a:cubicBezTo>
                  <a:pt x="25" y="6175"/>
                  <a:pt x="244" y="3817"/>
                  <a:pt x="3196" y="3403"/>
                </a:cubicBezTo>
                <a:lnTo>
                  <a:pt x="3196" y="3403"/>
                </a:lnTo>
                <a:cubicBezTo>
                  <a:pt x="3196" y="3403"/>
                  <a:pt x="3204" y="1000"/>
                  <a:pt x="6017" y="500"/>
                </a:cubicBezTo>
                <a:lnTo>
                  <a:pt x="6017" y="500"/>
                </a:lnTo>
                <a:cubicBezTo>
                  <a:pt x="8830" y="0"/>
                  <a:pt x="9659" y="1678"/>
                  <a:pt x="9659" y="1678"/>
                </a:cubicBezTo>
                <a:lnTo>
                  <a:pt x="9659" y="1678"/>
                </a:lnTo>
                <a:cubicBezTo>
                  <a:pt x="9659" y="1678"/>
                  <a:pt x="10610" y="875"/>
                  <a:pt x="12147" y="1094"/>
                </a:cubicBezTo>
                <a:lnTo>
                  <a:pt x="12147" y="1094"/>
                </a:lnTo>
                <a:cubicBezTo>
                  <a:pt x="13684" y="1313"/>
                  <a:pt x="14163" y="2716"/>
                  <a:pt x="14139" y="3445"/>
                </a:cubicBezTo>
                <a:lnTo>
                  <a:pt x="0" y="6686"/>
                </a:lnTo>
                <a:lnTo>
                  <a:pt x="25" y="6175"/>
                </a:lnTo>
              </a:path>
            </a:pathLst>
          </a:custGeom>
          <a:solidFill>
            <a:srgbClr val="FFCD7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443EAAF-E090-A04C-B1EA-CC12DDF8D110}"/>
              </a:ext>
            </a:extLst>
          </p:cNvPr>
          <p:cNvGrpSpPr/>
          <p:nvPr/>
        </p:nvGrpSpPr>
        <p:grpSpPr>
          <a:xfrm>
            <a:off x="9383006" y="7014488"/>
            <a:ext cx="14990004" cy="6578035"/>
            <a:chOff x="9383006" y="7014488"/>
            <a:chExt cx="14990004" cy="6578035"/>
          </a:xfrm>
        </p:grpSpPr>
        <p:sp>
          <p:nvSpPr>
            <p:cNvPr id="96" name="Freeform 62">
              <a:extLst>
                <a:ext uri="{FF2B5EF4-FFF2-40B4-BE49-F238E27FC236}">
                  <a16:creationId xmlns:a16="http://schemas.microsoft.com/office/drawing/2014/main" id="{242F0A2A-9A9C-9E4E-9B41-BB54DAD3F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3006" y="8041277"/>
              <a:ext cx="10487513" cy="5551246"/>
            </a:xfrm>
            <a:custGeom>
              <a:avLst/>
              <a:gdLst>
                <a:gd name="T0" fmla="*/ 1102 w 8421"/>
                <a:gd name="T1" fmla="*/ 1917 h 4458"/>
                <a:gd name="T2" fmla="*/ 1102 w 8421"/>
                <a:gd name="T3" fmla="*/ 1917 h 4458"/>
                <a:gd name="T4" fmla="*/ 6334 w 8421"/>
                <a:gd name="T5" fmla="*/ 184 h 4458"/>
                <a:gd name="T6" fmla="*/ 6334 w 8421"/>
                <a:gd name="T7" fmla="*/ 184 h 4458"/>
                <a:gd name="T8" fmla="*/ 7272 w 8421"/>
                <a:gd name="T9" fmla="*/ 1 h 4458"/>
                <a:gd name="T10" fmla="*/ 7272 w 8421"/>
                <a:gd name="T11" fmla="*/ 1 h 4458"/>
                <a:gd name="T12" fmla="*/ 8137 w 8421"/>
                <a:gd name="T13" fmla="*/ 310 h 4458"/>
                <a:gd name="T14" fmla="*/ 8137 w 8421"/>
                <a:gd name="T15" fmla="*/ 310 h 4458"/>
                <a:gd name="T16" fmla="*/ 8374 w 8421"/>
                <a:gd name="T17" fmla="*/ 830 h 4458"/>
                <a:gd name="T18" fmla="*/ 8374 w 8421"/>
                <a:gd name="T19" fmla="*/ 830 h 4458"/>
                <a:gd name="T20" fmla="*/ 8287 w 8421"/>
                <a:gd name="T21" fmla="*/ 1658 h 4458"/>
                <a:gd name="T22" fmla="*/ 8287 w 8421"/>
                <a:gd name="T23" fmla="*/ 1658 h 4458"/>
                <a:gd name="T24" fmla="*/ 6426 w 8421"/>
                <a:gd name="T25" fmla="*/ 3273 h 4458"/>
                <a:gd name="T26" fmla="*/ 6426 w 8421"/>
                <a:gd name="T27" fmla="*/ 3273 h 4458"/>
                <a:gd name="T28" fmla="*/ 2684 w 8421"/>
                <a:gd name="T29" fmla="*/ 4408 h 4458"/>
                <a:gd name="T30" fmla="*/ 2684 w 8421"/>
                <a:gd name="T31" fmla="*/ 4408 h 4458"/>
                <a:gd name="T32" fmla="*/ 1228 w 8421"/>
                <a:gd name="T33" fmla="*/ 4298 h 4458"/>
                <a:gd name="T34" fmla="*/ 1228 w 8421"/>
                <a:gd name="T35" fmla="*/ 4298 h 4458"/>
                <a:gd name="T36" fmla="*/ 206 w 8421"/>
                <a:gd name="T37" fmla="*/ 3443 h 4458"/>
                <a:gd name="T38" fmla="*/ 206 w 8421"/>
                <a:gd name="T39" fmla="*/ 3443 h 4458"/>
                <a:gd name="T40" fmla="*/ 117 w 8421"/>
                <a:gd name="T41" fmla="*/ 2339 h 4458"/>
                <a:gd name="T42" fmla="*/ 117 w 8421"/>
                <a:gd name="T43" fmla="*/ 2339 h 4458"/>
                <a:gd name="T44" fmla="*/ 355 w 8421"/>
                <a:gd name="T45" fmla="*/ 2033 h 4458"/>
                <a:gd name="T46" fmla="*/ 355 w 8421"/>
                <a:gd name="T47" fmla="*/ 2033 h 4458"/>
                <a:gd name="T48" fmla="*/ 1102 w 8421"/>
                <a:gd name="T49" fmla="*/ 1917 h 4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421" h="4458">
                  <a:moveTo>
                    <a:pt x="1102" y="1917"/>
                  </a:moveTo>
                  <a:lnTo>
                    <a:pt x="1102" y="1917"/>
                  </a:lnTo>
                  <a:cubicBezTo>
                    <a:pt x="2931" y="1579"/>
                    <a:pt x="4573" y="731"/>
                    <a:pt x="6334" y="184"/>
                  </a:cubicBezTo>
                  <a:lnTo>
                    <a:pt x="6334" y="184"/>
                  </a:lnTo>
                  <a:cubicBezTo>
                    <a:pt x="6637" y="90"/>
                    <a:pt x="6950" y="3"/>
                    <a:pt x="7272" y="1"/>
                  </a:cubicBezTo>
                  <a:lnTo>
                    <a:pt x="7272" y="1"/>
                  </a:lnTo>
                  <a:cubicBezTo>
                    <a:pt x="7594" y="0"/>
                    <a:pt x="7931" y="95"/>
                    <a:pt x="8137" y="310"/>
                  </a:cubicBezTo>
                  <a:lnTo>
                    <a:pt x="8137" y="310"/>
                  </a:lnTo>
                  <a:cubicBezTo>
                    <a:pt x="8275" y="455"/>
                    <a:pt x="8343" y="642"/>
                    <a:pt x="8374" y="830"/>
                  </a:cubicBezTo>
                  <a:lnTo>
                    <a:pt x="8374" y="830"/>
                  </a:lnTo>
                  <a:cubicBezTo>
                    <a:pt x="8420" y="1107"/>
                    <a:pt x="8390" y="1393"/>
                    <a:pt x="8287" y="1658"/>
                  </a:cubicBezTo>
                  <a:lnTo>
                    <a:pt x="8287" y="1658"/>
                  </a:lnTo>
                  <a:cubicBezTo>
                    <a:pt x="8002" y="2396"/>
                    <a:pt x="7210" y="2890"/>
                    <a:pt x="6426" y="3273"/>
                  </a:cubicBezTo>
                  <a:lnTo>
                    <a:pt x="6426" y="3273"/>
                  </a:lnTo>
                  <a:cubicBezTo>
                    <a:pt x="5268" y="3840"/>
                    <a:pt x="4007" y="4280"/>
                    <a:pt x="2684" y="4408"/>
                  </a:cubicBezTo>
                  <a:lnTo>
                    <a:pt x="2684" y="4408"/>
                  </a:lnTo>
                  <a:cubicBezTo>
                    <a:pt x="2196" y="4455"/>
                    <a:pt x="1685" y="4457"/>
                    <a:pt x="1228" y="4298"/>
                  </a:cubicBezTo>
                  <a:lnTo>
                    <a:pt x="1228" y="4298"/>
                  </a:lnTo>
                  <a:cubicBezTo>
                    <a:pt x="777" y="4141"/>
                    <a:pt x="402" y="3827"/>
                    <a:pt x="206" y="3443"/>
                  </a:cubicBezTo>
                  <a:lnTo>
                    <a:pt x="206" y="3443"/>
                  </a:lnTo>
                  <a:cubicBezTo>
                    <a:pt x="30" y="3098"/>
                    <a:pt x="0" y="2701"/>
                    <a:pt x="117" y="2339"/>
                  </a:cubicBezTo>
                  <a:lnTo>
                    <a:pt x="117" y="2339"/>
                  </a:lnTo>
                  <a:cubicBezTo>
                    <a:pt x="165" y="2190"/>
                    <a:pt x="187" y="2087"/>
                    <a:pt x="355" y="2033"/>
                  </a:cubicBezTo>
                  <a:lnTo>
                    <a:pt x="355" y="2033"/>
                  </a:lnTo>
                  <a:cubicBezTo>
                    <a:pt x="579" y="1962"/>
                    <a:pt x="866" y="1960"/>
                    <a:pt x="1102" y="1917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7" name="Freeform 63">
              <a:extLst>
                <a:ext uri="{FF2B5EF4-FFF2-40B4-BE49-F238E27FC236}">
                  <a16:creationId xmlns:a16="http://schemas.microsoft.com/office/drawing/2014/main" id="{B05D9A73-F617-5742-9FAB-76969B2B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6729" y="8848432"/>
              <a:ext cx="5392009" cy="2031612"/>
            </a:xfrm>
            <a:custGeom>
              <a:avLst/>
              <a:gdLst>
                <a:gd name="T0" fmla="*/ 0 w 4329"/>
                <a:gd name="T1" fmla="*/ 1629 h 1630"/>
                <a:gd name="T2" fmla="*/ 0 w 4329"/>
                <a:gd name="T3" fmla="*/ 1629 h 1630"/>
                <a:gd name="T4" fmla="*/ 557 w 4329"/>
                <a:gd name="T5" fmla="*/ 1471 h 1630"/>
                <a:gd name="T6" fmla="*/ 557 w 4329"/>
                <a:gd name="T7" fmla="*/ 1471 h 1630"/>
                <a:gd name="T8" fmla="*/ 1110 w 4329"/>
                <a:gd name="T9" fmla="*/ 1302 h 1630"/>
                <a:gd name="T10" fmla="*/ 1110 w 4329"/>
                <a:gd name="T11" fmla="*/ 1302 h 1630"/>
                <a:gd name="T12" fmla="*/ 2207 w 4329"/>
                <a:gd name="T13" fmla="*/ 929 h 1630"/>
                <a:gd name="T14" fmla="*/ 2207 w 4329"/>
                <a:gd name="T15" fmla="*/ 929 h 1630"/>
                <a:gd name="T16" fmla="*/ 2749 w 4329"/>
                <a:gd name="T17" fmla="*/ 723 h 1630"/>
                <a:gd name="T18" fmla="*/ 2749 w 4329"/>
                <a:gd name="T19" fmla="*/ 723 h 1630"/>
                <a:gd name="T20" fmla="*/ 3284 w 4329"/>
                <a:gd name="T21" fmla="*/ 502 h 1630"/>
                <a:gd name="T22" fmla="*/ 3284 w 4329"/>
                <a:gd name="T23" fmla="*/ 502 h 1630"/>
                <a:gd name="T24" fmla="*/ 4328 w 4329"/>
                <a:gd name="T25" fmla="*/ 0 h 1630"/>
                <a:gd name="T26" fmla="*/ 4203 w 4329"/>
                <a:gd name="T27" fmla="*/ 73 h 1630"/>
                <a:gd name="T28" fmla="*/ 4203 w 4329"/>
                <a:gd name="T29" fmla="*/ 73 h 1630"/>
                <a:gd name="T30" fmla="*/ 4076 w 4329"/>
                <a:gd name="T31" fmla="*/ 143 h 1630"/>
                <a:gd name="T32" fmla="*/ 4076 w 4329"/>
                <a:gd name="T33" fmla="*/ 143 h 1630"/>
                <a:gd name="T34" fmla="*/ 3820 w 4329"/>
                <a:gd name="T35" fmla="*/ 280 h 1630"/>
                <a:gd name="T36" fmla="*/ 3820 w 4329"/>
                <a:gd name="T37" fmla="*/ 280 h 1630"/>
                <a:gd name="T38" fmla="*/ 3297 w 4329"/>
                <a:gd name="T39" fmla="*/ 531 h 1630"/>
                <a:gd name="T40" fmla="*/ 3297 w 4329"/>
                <a:gd name="T41" fmla="*/ 531 h 1630"/>
                <a:gd name="T42" fmla="*/ 3164 w 4329"/>
                <a:gd name="T43" fmla="*/ 590 h 1630"/>
                <a:gd name="T44" fmla="*/ 3164 w 4329"/>
                <a:gd name="T45" fmla="*/ 590 h 1630"/>
                <a:gd name="T46" fmla="*/ 3031 w 4329"/>
                <a:gd name="T47" fmla="*/ 648 h 1630"/>
                <a:gd name="T48" fmla="*/ 2897 w 4329"/>
                <a:gd name="T49" fmla="*/ 704 h 1630"/>
                <a:gd name="T50" fmla="*/ 2763 w 4329"/>
                <a:gd name="T51" fmla="*/ 759 h 1630"/>
                <a:gd name="T52" fmla="*/ 2763 w 4329"/>
                <a:gd name="T53" fmla="*/ 759 h 1630"/>
                <a:gd name="T54" fmla="*/ 2221 w 4329"/>
                <a:gd name="T55" fmla="*/ 967 h 1630"/>
                <a:gd name="T56" fmla="*/ 2221 w 4329"/>
                <a:gd name="T57" fmla="*/ 967 h 1630"/>
                <a:gd name="T58" fmla="*/ 1673 w 4329"/>
                <a:gd name="T59" fmla="*/ 1158 h 1630"/>
                <a:gd name="T60" fmla="*/ 1673 w 4329"/>
                <a:gd name="T61" fmla="*/ 1158 h 1630"/>
                <a:gd name="T62" fmla="*/ 1120 w 4329"/>
                <a:gd name="T63" fmla="*/ 1332 h 1630"/>
                <a:gd name="T64" fmla="*/ 1120 w 4329"/>
                <a:gd name="T65" fmla="*/ 1332 h 1630"/>
                <a:gd name="T66" fmla="*/ 562 w 4329"/>
                <a:gd name="T67" fmla="*/ 1490 h 1630"/>
                <a:gd name="T68" fmla="*/ 562 w 4329"/>
                <a:gd name="T69" fmla="*/ 1490 h 1630"/>
                <a:gd name="T70" fmla="*/ 282 w 4329"/>
                <a:gd name="T71" fmla="*/ 1563 h 1630"/>
                <a:gd name="T72" fmla="*/ 282 w 4329"/>
                <a:gd name="T73" fmla="*/ 1563 h 1630"/>
                <a:gd name="T74" fmla="*/ 0 w 4329"/>
                <a:gd name="T75" fmla="*/ 1629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329" h="1630">
                  <a:moveTo>
                    <a:pt x="0" y="1629"/>
                  </a:moveTo>
                  <a:lnTo>
                    <a:pt x="0" y="1629"/>
                  </a:lnTo>
                  <a:cubicBezTo>
                    <a:pt x="186" y="1579"/>
                    <a:pt x="372" y="1527"/>
                    <a:pt x="557" y="1471"/>
                  </a:cubicBezTo>
                  <a:lnTo>
                    <a:pt x="557" y="1471"/>
                  </a:lnTo>
                  <a:cubicBezTo>
                    <a:pt x="742" y="1417"/>
                    <a:pt x="926" y="1360"/>
                    <a:pt x="1110" y="1302"/>
                  </a:cubicBezTo>
                  <a:lnTo>
                    <a:pt x="1110" y="1302"/>
                  </a:lnTo>
                  <a:cubicBezTo>
                    <a:pt x="1478" y="1184"/>
                    <a:pt x="1844" y="1062"/>
                    <a:pt x="2207" y="929"/>
                  </a:cubicBezTo>
                  <a:lnTo>
                    <a:pt x="2207" y="929"/>
                  </a:lnTo>
                  <a:cubicBezTo>
                    <a:pt x="2389" y="864"/>
                    <a:pt x="2569" y="794"/>
                    <a:pt x="2749" y="723"/>
                  </a:cubicBezTo>
                  <a:lnTo>
                    <a:pt x="2749" y="723"/>
                  </a:lnTo>
                  <a:cubicBezTo>
                    <a:pt x="2929" y="653"/>
                    <a:pt x="3106" y="578"/>
                    <a:pt x="3284" y="502"/>
                  </a:cubicBezTo>
                  <a:lnTo>
                    <a:pt x="3284" y="502"/>
                  </a:lnTo>
                  <a:cubicBezTo>
                    <a:pt x="3639" y="349"/>
                    <a:pt x="3987" y="183"/>
                    <a:pt x="4328" y="0"/>
                  </a:cubicBezTo>
                  <a:lnTo>
                    <a:pt x="4203" y="73"/>
                  </a:lnTo>
                  <a:lnTo>
                    <a:pt x="4203" y="73"/>
                  </a:lnTo>
                  <a:cubicBezTo>
                    <a:pt x="4161" y="97"/>
                    <a:pt x="4118" y="120"/>
                    <a:pt x="4076" y="143"/>
                  </a:cubicBezTo>
                  <a:lnTo>
                    <a:pt x="4076" y="143"/>
                  </a:lnTo>
                  <a:cubicBezTo>
                    <a:pt x="3992" y="191"/>
                    <a:pt x="3905" y="235"/>
                    <a:pt x="3820" y="280"/>
                  </a:cubicBezTo>
                  <a:lnTo>
                    <a:pt x="3820" y="280"/>
                  </a:lnTo>
                  <a:cubicBezTo>
                    <a:pt x="3647" y="367"/>
                    <a:pt x="3473" y="452"/>
                    <a:pt x="3297" y="531"/>
                  </a:cubicBezTo>
                  <a:lnTo>
                    <a:pt x="3297" y="531"/>
                  </a:lnTo>
                  <a:cubicBezTo>
                    <a:pt x="3253" y="552"/>
                    <a:pt x="3208" y="571"/>
                    <a:pt x="3164" y="590"/>
                  </a:cubicBezTo>
                  <a:lnTo>
                    <a:pt x="3164" y="590"/>
                  </a:lnTo>
                  <a:cubicBezTo>
                    <a:pt x="3120" y="610"/>
                    <a:pt x="3075" y="629"/>
                    <a:pt x="3031" y="648"/>
                  </a:cubicBezTo>
                  <a:lnTo>
                    <a:pt x="2897" y="704"/>
                  </a:lnTo>
                  <a:lnTo>
                    <a:pt x="2763" y="759"/>
                  </a:lnTo>
                  <a:lnTo>
                    <a:pt x="2763" y="759"/>
                  </a:lnTo>
                  <a:cubicBezTo>
                    <a:pt x="2583" y="831"/>
                    <a:pt x="2403" y="901"/>
                    <a:pt x="2221" y="967"/>
                  </a:cubicBezTo>
                  <a:lnTo>
                    <a:pt x="2221" y="967"/>
                  </a:lnTo>
                  <a:cubicBezTo>
                    <a:pt x="2039" y="1033"/>
                    <a:pt x="1856" y="1097"/>
                    <a:pt x="1673" y="1158"/>
                  </a:cubicBezTo>
                  <a:lnTo>
                    <a:pt x="1673" y="1158"/>
                  </a:lnTo>
                  <a:cubicBezTo>
                    <a:pt x="1489" y="1218"/>
                    <a:pt x="1305" y="1276"/>
                    <a:pt x="1120" y="1332"/>
                  </a:cubicBezTo>
                  <a:lnTo>
                    <a:pt x="1120" y="1332"/>
                  </a:lnTo>
                  <a:cubicBezTo>
                    <a:pt x="934" y="1386"/>
                    <a:pt x="749" y="1440"/>
                    <a:pt x="562" y="1490"/>
                  </a:cubicBezTo>
                  <a:lnTo>
                    <a:pt x="562" y="1490"/>
                  </a:lnTo>
                  <a:cubicBezTo>
                    <a:pt x="469" y="1515"/>
                    <a:pt x="375" y="1539"/>
                    <a:pt x="282" y="1563"/>
                  </a:cubicBezTo>
                  <a:lnTo>
                    <a:pt x="282" y="1563"/>
                  </a:lnTo>
                  <a:cubicBezTo>
                    <a:pt x="188" y="1586"/>
                    <a:pt x="94" y="1609"/>
                    <a:pt x="0" y="16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8" name="Freeform 64">
              <a:extLst>
                <a:ext uri="{FF2B5EF4-FFF2-40B4-BE49-F238E27FC236}">
                  <a16:creationId xmlns:a16="http://schemas.microsoft.com/office/drawing/2014/main" id="{313B139A-215D-1942-8E10-0DB872807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5182" y="9545767"/>
              <a:ext cx="3612976" cy="1251913"/>
            </a:xfrm>
            <a:custGeom>
              <a:avLst/>
              <a:gdLst>
                <a:gd name="T0" fmla="*/ 0 w 2903"/>
                <a:gd name="T1" fmla="*/ 1006 h 1007"/>
                <a:gd name="T2" fmla="*/ 0 w 2903"/>
                <a:gd name="T3" fmla="*/ 1006 h 1007"/>
                <a:gd name="T4" fmla="*/ 372 w 2903"/>
                <a:gd name="T5" fmla="*/ 907 h 1007"/>
                <a:gd name="T6" fmla="*/ 372 w 2903"/>
                <a:gd name="T7" fmla="*/ 907 h 1007"/>
                <a:gd name="T8" fmla="*/ 556 w 2903"/>
                <a:gd name="T9" fmla="*/ 854 h 1007"/>
                <a:gd name="T10" fmla="*/ 556 w 2903"/>
                <a:gd name="T11" fmla="*/ 854 h 1007"/>
                <a:gd name="T12" fmla="*/ 740 w 2903"/>
                <a:gd name="T13" fmla="*/ 799 h 1007"/>
                <a:gd name="T14" fmla="*/ 740 w 2903"/>
                <a:gd name="T15" fmla="*/ 799 h 1007"/>
                <a:gd name="T16" fmla="*/ 1107 w 2903"/>
                <a:gd name="T17" fmla="*/ 684 h 1007"/>
                <a:gd name="T18" fmla="*/ 1290 w 2903"/>
                <a:gd name="T19" fmla="*/ 624 h 1007"/>
                <a:gd name="T20" fmla="*/ 1471 w 2903"/>
                <a:gd name="T21" fmla="*/ 561 h 1007"/>
                <a:gd name="T22" fmla="*/ 1471 w 2903"/>
                <a:gd name="T23" fmla="*/ 561 h 1007"/>
                <a:gd name="T24" fmla="*/ 1652 w 2903"/>
                <a:gd name="T25" fmla="*/ 497 h 1007"/>
                <a:gd name="T26" fmla="*/ 1652 w 2903"/>
                <a:gd name="T27" fmla="*/ 497 h 1007"/>
                <a:gd name="T28" fmla="*/ 1832 w 2903"/>
                <a:gd name="T29" fmla="*/ 431 h 1007"/>
                <a:gd name="T30" fmla="*/ 2013 w 2903"/>
                <a:gd name="T31" fmla="*/ 364 h 1007"/>
                <a:gd name="T32" fmla="*/ 2013 w 2903"/>
                <a:gd name="T33" fmla="*/ 364 h 1007"/>
                <a:gd name="T34" fmla="*/ 2102 w 2903"/>
                <a:gd name="T35" fmla="*/ 329 h 1007"/>
                <a:gd name="T36" fmla="*/ 2191 w 2903"/>
                <a:gd name="T37" fmla="*/ 294 h 1007"/>
                <a:gd name="T38" fmla="*/ 2191 w 2903"/>
                <a:gd name="T39" fmla="*/ 294 h 1007"/>
                <a:gd name="T40" fmla="*/ 2902 w 2903"/>
                <a:gd name="T41" fmla="*/ 0 h 1007"/>
                <a:gd name="T42" fmla="*/ 2816 w 2903"/>
                <a:gd name="T43" fmla="*/ 43 h 1007"/>
                <a:gd name="T44" fmla="*/ 2729 w 2903"/>
                <a:gd name="T45" fmla="*/ 85 h 1007"/>
                <a:gd name="T46" fmla="*/ 2729 w 2903"/>
                <a:gd name="T47" fmla="*/ 85 h 1007"/>
                <a:gd name="T48" fmla="*/ 2555 w 2903"/>
                <a:gd name="T49" fmla="*/ 169 h 1007"/>
                <a:gd name="T50" fmla="*/ 2380 w 2903"/>
                <a:gd name="T51" fmla="*/ 247 h 1007"/>
                <a:gd name="T52" fmla="*/ 2336 w 2903"/>
                <a:gd name="T53" fmla="*/ 268 h 1007"/>
                <a:gd name="T54" fmla="*/ 2292 w 2903"/>
                <a:gd name="T55" fmla="*/ 286 h 1007"/>
                <a:gd name="T56" fmla="*/ 2203 w 2903"/>
                <a:gd name="T57" fmla="*/ 323 h 1007"/>
                <a:gd name="T58" fmla="*/ 2203 w 2903"/>
                <a:gd name="T59" fmla="*/ 323 h 1007"/>
                <a:gd name="T60" fmla="*/ 2025 w 2903"/>
                <a:gd name="T61" fmla="*/ 397 h 1007"/>
                <a:gd name="T62" fmla="*/ 1846 w 2903"/>
                <a:gd name="T63" fmla="*/ 468 h 1007"/>
                <a:gd name="T64" fmla="*/ 1846 w 2903"/>
                <a:gd name="T65" fmla="*/ 468 h 1007"/>
                <a:gd name="T66" fmla="*/ 1666 w 2903"/>
                <a:gd name="T67" fmla="*/ 534 h 1007"/>
                <a:gd name="T68" fmla="*/ 1666 w 2903"/>
                <a:gd name="T69" fmla="*/ 534 h 1007"/>
                <a:gd name="T70" fmla="*/ 1484 w 2903"/>
                <a:gd name="T71" fmla="*/ 600 h 1007"/>
                <a:gd name="T72" fmla="*/ 1484 w 2903"/>
                <a:gd name="T73" fmla="*/ 600 h 1007"/>
                <a:gd name="T74" fmla="*/ 750 w 2903"/>
                <a:gd name="T75" fmla="*/ 830 h 1007"/>
                <a:gd name="T76" fmla="*/ 750 w 2903"/>
                <a:gd name="T77" fmla="*/ 830 h 1007"/>
                <a:gd name="T78" fmla="*/ 377 w 2903"/>
                <a:gd name="T79" fmla="*/ 926 h 1007"/>
                <a:gd name="T80" fmla="*/ 377 w 2903"/>
                <a:gd name="T81" fmla="*/ 926 h 1007"/>
                <a:gd name="T82" fmla="*/ 283 w 2903"/>
                <a:gd name="T83" fmla="*/ 948 h 1007"/>
                <a:gd name="T84" fmla="*/ 283 w 2903"/>
                <a:gd name="T85" fmla="*/ 948 h 1007"/>
                <a:gd name="T86" fmla="*/ 189 w 2903"/>
                <a:gd name="T87" fmla="*/ 969 h 1007"/>
                <a:gd name="T88" fmla="*/ 189 w 2903"/>
                <a:gd name="T89" fmla="*/ 969 h 1007"/>
                <a:gd name="T90" fmla="*/ 0 w 2903"/>
                <a:gd name="T91" fmla="*/ 1006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03" h="1007">
                  <a:moveTo>
                    <a:pt x="0" y="1006"/>
                  </a:moveTo>
                  <a:lnTo>
                    <a:pt x="0" y="1006"/>
                  </a:lnTo>
                  <a:cubicBezTo>
                    <a:pt x="125" y="975"/>
                    <a:pt x="249" y="942"/>
                    <a:pt x="372" y="907"/>
                  </a:cubicBezTo>
                  <a:lnTo>
                    <a:pt x="372" y="907"/>
                  </a:lnTo>
                  <a:cubicBezTo>
                    <a:pt x="433" y="890"/>
                    <a:pt x="495" y="873"/>
                    <a:pt x="556" y="854"/>
                  </a:cubicBezTo>
                  <a:lnTo>
                    <a:pt x="556" y="854"/>
                  </a:lnTo>
                  <a:cubicBezTo>
                    <a:pt x="618" y="836"/>
                    <a:pt x="679" y="819"/>
                    <a:pt x="740" y="799"/>
                  </a:cubicBezTo>
                  <a:lnTo>
                    <a:pt x="740" y="799"/>
                  </a:lnTo>
                  <a:cubicBezTo>
                    <a:pt x="863" y="762"/>
                    <a:pt x="985" y="724"/>
                    <a:pt x="1107" y="684"/>
                  </a:cubicBezTo>
                  <a:lnTo>
                    <a:pt x="1290" y="624"/>
                  </a:lnTo>
                  <a:lnTo>
                    <a:pt x="1471" y="561"/>
                  </a:lnTo>
                  <a:lnTo>
                    <a:pt x="1471" y="561"/>
                  </a:lnTo>
                  <a:cubicBezTo>
                    <a:pt x="1532" y="541"/>
                    <a:pt x="1592" y="518"/>
                    <a:pt x="1652" y="497"/>
                  </a:cubicBezTo>
                  <a:lnTo>
                    <a:pt x="1652" y="497"/>
                  </a:lnTo>
                  <a:cubicBezTo>
                    <a:pt x="1712" y="475"/>
                    <a:pt x="1773" y="454"/>
                    <a:pt x="1832" y="431"/>
                  </a:cubicBezTo>
                  <a:lnTo>
                    <a:pt x="2013" y="364"/>
                  </a:lnTo>
                  <a:lnTo>
                    <a:pt x="2013" y="364"/>
                  </a:lnTo>
                  <a:cubicBezTo>
                    <a:pt x="2042" y="353"/>
                    <a:pt x="2072" y="340"/>
                    <a:pt x="2102" y="329"/>
                  </a:cubicBezTo>
                  <a:lnTo>
                    <a:pt x="2191" y="294"/>
                  </a:lnTo>
                  <a:lnTo>
                    <a:pt x="2191" y="294"/>
                  </a:lnTo>
                  <a:cubicBezTo>
                    <a:pt x="2430" y="201"/>
                    <a:pt x="2666" y="101"/>
                    <a:pt x="2902" y="0"/>
                  </a:cubicBezTo>
                  <a:lnTo>
                    <a:pt x="2816" y="43"/>
                  </a:lnTo>
                  <a:lnTo>
                    <a:pt x="2729" y="85"/>
                  </a:lnTo>
                  <a:lnTo>
                    <a:pt x="2729" y="85"/>
                  </a:lnTo>
                  <a:cubicBezTo>
                    <a:pt x="2672" y="114"/>
                    <a:pt x="2614" y="142"/>
                    <a:pt x="2555" y="169"/>
                  </a:cubicBezTo>
                  <a:lnTo>
                    <a:pt x="2380" y="247"/>
                  </a:lnTo>
                  <a:lnTo>
                    <a:pt x="2336" y="268"/>
                  </a:lnTo>
                  <a:lnTo>
                    <a:pt x="2292" y="286"/>
                  </a:lnTo>
                  <a:lnTo>
                    <a:pt x="2203" y="323"/>
                  </a:lnTo>
                  <a:lnTo>
                    <a:pt x="2203" y="323"/>
                  </a:lnTo>
                  <a:cubicBezTo>
                    <a:pt x="2144" y="349"/>
                    <a:pt x="2085" y="374"/>
                    <a:pt x="2025" y="397"/>
                  </a:cubicBezTo>
                  <a:lnTo>
                    <a:pt x="1846" y="468"/>
                  </a:lnTo>
                  <a:lnTo>
                    <a:pt x="1846" y="468"/>
                  </a:lnTo>
                  <a:cubicBezTo>
                    <a:pt x="1786" y="492"/>
                    <a:pt x="1726" y="512"/>
                    <a:pt x="1666" y="534"/>
                  </a:cubicBezTo>
                  <a:lnTo>
                    <a:pt x="1666" y="534"/>
                  </a:lnTo>
                  <a:cubicBezTo>
                    <a:pt x="1605" y="556"/>
                    <a:pt x="1545" y="579"/>
                    <a:pt x="1484" y="600"/>
                  </a:cubicBezTo>
                  <a:lnTo>
                    <a:pt x="1484" y="600"/>
                  </a:lnTo>
                  <a:cubicBezTo>
                    <a:pt x="1242" y="685"/>
                    <a:pt x="997" y="761"/>
                    <a:pt x="750" y="830"/>
                  </a:cubicBezTo>
                  <a:lnTo>
                    <a:pt x="750" y="830"/>
                  </a:lnTo>
                  <a:cubicBezTo>
                    <a:pt x="626" y="865"/>
                    <a:pt x="501" y="896"/>
                    <a:pt x="377" y="926"/>
                  </a:cubicBezTo>
                  <a:lnTo>
                    <a:pt x="377" y="926"/>
                  </a:lnTo>
                  <a:cubicBezTo>
                    <a:pt x="345" y="934"/>
                    <a:pt x="314" y="940"/>
                    <a:pt x="283" y="948"/>
                  </a:cubicBezTo>
                  <a:lnTo>
                    <a:pt x="283" y="948"/>
                  </a:lnTo>
                  <a:cubicBezTo>
                    <a:pt x="252" y="955"/>
                    <a:pt x="220" y="962"/>
                    <a:pt x="189" y="969"/>
                  </a:cubicBezTo>
                  <a:lnTo>
                    <a:pt x="189" y="969"/>
                  </a:lnTo>
                  <a:cubicBezTo>
                    <a:pt x="126" y="982"/>
                    <a:pt x="63" y="995"/>
                    <a:pt x="0" y="100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9" name="Freeform 65">
              <a:extLst>
                <a:ext uri="{FF2B5EF4-FFF2-40B4-BE49-F238E27FC236}">
                  <a16:creationId xmlns:a16="http://schemas.microsoft.com/office/drawing/2014/main" id="{EEC1659E-FE69-2749-AAA1-2C6381311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8794" y="10265070"/>
              <a:ext cx="3849080" cy="1114639"/>
            </a:xfrm>
            <a:custGeom>
              <a:avLst/>
              <a:gdLst>
                <a:gd name="T0" fmla="*/ 0 w 3090"/>
                <a:gd name="T1" fmla="*/ 895 h 896"/>
                <a:gd name="T2" fmla="*/ 0 w 3090"/>
                <a:gd name="T3" fmla="*/ 895 h 896"/>
                <a:gd name="T4" fmla="*/ 391 w 3090"/>
                <a:gd name="T5" fmla="*/ 802 h 896"/>
                <a:gd name="T6" fmla="*/ 391 w 3090"/>
                <a:gd name="T7" fmla="*/ 802 h 896"/>
                <a:gd name="T8" fmla="*/ 781 w 3090"/>
                <a:gd name="T9" fmla="*/ 704 h 896"/>
                <a:gd name="T10" fmla="*/ 976 w 3090"/>
                <a:gd name="T11" fmla="*/ 654 h 896"/>
                <a:gd name="T12" fmla="*/ 976 w 3090"/>
                <a:gd name="T13" fmla="*/ 654 h 896"/>
                <a:gd name="T14" fmla="*/ 1171 w 3090"/>
                <a:gd name="T15" fmla="*/ 602 h 896"/>
                <a:gd name="T16" fmla="*/ 1171 w 3090"/>
                <a:gd name="T17" fmla="*/ 602 h 896"/>
                <a:gd name="T18" fmla="*/ 1365 w 3090"/>
                <a:gd name="T19" fmla="*/ 549 h 896"/>
                <a:gd name="T20" fmla="*/ 1365 w 3090"/>
                <a:gd name="T21" fmla="*/ 549 h 896"/>
                <a:gd name="T22" fmla="*/ 1559 w 3090"/>
                <a:gd name="T23" fmla="*/ 495 h 896"/>
                <a:gd name="T24" fmla="*/ 1752 w 3090"/>
                <a:gd name="T25" fmla="*/ 440 h 896"/>
                <a:gd name="T26" fmla="*/ 1945 w 3090"/>
                <a:gd name="T27" fmla="*/ 382 h 896"/>
                <a:gd name="T28" fmla="*/ 1945 w 3090"/>
                <a:gd name="T29" fmla="*/ 382 h 896"/>
                <a:gd name="T30" fmla="*/ 2137 w 3090"/>
                <a:gd name="T31" fmla="*/ 323 h 896"/>
                <a:gd name="T32" fmla="*/ 2233 w 3090"/>
                <a:gd name="T33" fmla="*/ 293 h 896"/>
                <a:gd name="T34" fmla="*/ 2281 w 3090"/>
                <a:gd name="T35" fmla="*/ 279 h 896"/>
                <a:gd name="T36" fmla="*/ 2329 w 3090"/>
                <a:gd name="T37" fmla="*/ 263 h 896"/>
                <a:gd name="T38" fmla="*/ 2520 w 3090"/>
                <a:gd name="T39" fmla="*/ 200 h 896"/>
                <a:gd name="T40" fmla="*/ 2520 w 3090"/>
                <a:gd name="T41" fmla="*/ 200 h 896"/>
                <a:gd name="T42" fmla="*/ 2616 w 3090"/>
                <a:gd name="T43" fmla="*/ 168 h 896"/>
                <a:gd name="T44" fmla="*/ 2710 w 3090"/>
                <a:gd name="T45" fmla="*/ 135 h 896"/>
                <a:gd name="T46" fmla="*/ 2710 w 3090"/>
                <a:gd name="T47" fmla="*/ 135 h 896"/>
                <a:gd name="T48" fmla="*/ 3089 w 3090"/>
                <a:gd name="T49" fmla="*/ 0 h 896"/>
                <a:gd name="T50" fmla="*/ 3089 w 3090"/>
                <a:gd name="T51" fmla="*/ 0 h 896"/>
                <a:gd name="T52" fmla="*/ 2339 w 3090"/>
                <a:gd name="T53" fmla="*/ 293 h 896"/>
                <a:gd name="T54" fmla="*/ 2339 w 3090"/>
                <a:gd name="T55" fmla="*/ 293 h 896"/>
                <a:gd name="T56" fmla="*/ 1570 w 3090"/>
                <a:gd name="T57" fmla="*/ 534 h 896"/>
                <a:gd name="T58" fmla="*/ 1570 w 3090"/>
                <a:gd name="T59" fmla="*/ 534 h 896"/>
                <a:gd name="T60" fmla="*/ 1375 w 3090"/>
                <a:gd name="T61" fmla="*/ 588 h 896"/>
                <a:gd name="T62" fmla="*/ 1375 w 3090"/>
                <a:gd name="T63" fmla="*/ 588 h 896"/>
                <a:gd name="T64" fmla="*/ 1181 w 3090"/>
                <a:gd name="T65" fmla="*/ 640 h 896"/>
                <a:gd name="T66" fmla="*/ 1181 w 3090"/>
                <a:gd name="T67" fmla="*/ 640 h 896"/>
                <a:gd name="T68" fmla="*/ 789 w 3090"/>
                <a:gd name="T69" fmla="*/ 735 h 896"/>
                <a:gd name="T70" fmla="*/ 789 w 3090"/>
                <a:gd name="T71" fmla="*/ 735 h 896"/>
                <a:gd name="T72" fmla="*/ 0 w 3090"/>
                <a:gd name="T73" fmla="*/ 89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90" h="896">
                  <a:moveTo>
                    <a:pt x="0" y="895"/>
                  </a:moveTo>
                  <a:lnTo>
                    <a:pt x="0" y="895"/>
                  </a:lnTo>
                  <a:cubicBezTo>
                    <a:pt x="131" y="865"/>
                    <a:pt x="261" y="834"/>
                    <a:pt x="391" y="802"/>
                  </a:cubicBezTo>
                  <a:lnTo>
                    <a:pt x="391" y="802"/>
                  </a:lnTo>
                  <a:cubicBezTo>
                    <a:pt x="522" y="770"/>
                    <a:pt x="652" y="737"/>
                    <a:pt x="781" y="704"/>
                  </a:cubicBezTo>
                  <a:lnTo>
                    <a:pt x="976" y="654"/>
                  </a:lnTo>
                  <a:lnTo>
                    <a:pt x="976" y="654"/>
                  </a:lnTo>
                  <a:cubicBezTo>
                    <a:pt x="1041" y="637"/>
                    <a:pt x="1106" y="619"/>
                    <a:pt x="1171" y="602"/>
                  </a:cubicBezTo>
                  <a:lnTo>
                    <a:pt x="1171" y="602"/>
                  </a:lnTo>
                  <a:cubicBezTo>
                    <a:pt x="1236" y="585"/>
                    <a:pt x="1300" y="567"/>
                    <a:pt x="1365" y="549"/>
                  </a:cubicBezTo>
                  <a:lnTo>
                    <a:pt x="1365" y="549"/>
                  </a:lnTo>
                  <a:cubicBezTo>
                    <a:pt x="1430" y="531"/>
                    <a:pt x="1495" y="514"/>
                    <a:pt x="1559" y="495"/>
                  </a:cubicBezTo>
                  <a:lnTo>
                    <a:pt x="1752" y="440"/>
                  </a:lnTo>
                  <a:lnTo>
                    <a:pt x="1945" y="382"/>
                  </a:lnTo>
                  <a:lnTo>
                    <a:pt x="1945" y="382"/>
                  </a:lnTo>
                  <a:cubicBezTo>
                    <a:pt x="2009" y="364"/>
                    <a:pt x="2073" y="343"/>
                    <a:pt x="2137" y="323"/>
                  </a:cubicBezTo>
                  <a:lnTo>
                    <a:pt x="2233" y="293"/>
                  </a:lnTo>
                  <a:lnTo>
                    <a:pt x="2281" y="279"/>
                  </a:lnTo>
                  <a:lnTo>
                    <a:pt x="2329" y="263"/>
                  </a:lnTo>
                  <a:lnTo>
                    <a:pt x="2520" y="200"/>
                  </a:lnTo>
                  <a:lnTo>
                    <a:pt x="2520" y="200"/>
                  </a:lnTo>
                  <a:cubicBezTo>
                    <a:pt x="2552" y="190"/>
                    <a:pt x="2584" y="179"/>
                    <a:pt x="2616" y="168"/>
                  </a:cubicBezTo>
                  <a:lnTo>
                    <a:pt x="2710" y="135"/>
                  </a:lnTo>
                  <a:lnTo>
                    <a:pt x="2710" y="135"/>
                  </a:lnTo>
                  <a:cubicBezTo>
                    <a:pt x="2838" y="94"/>
                    <a:pt x="2963" y="44"/>
                    <a:pt x="3089" y="0"/>
                  </a:cubicBezTo>
                  <a:lnTo>
                    <a:pt x="3089" y="0"/>
                  </a:lnTo>
                  <a:cubicBezTo>
                    <a:pt x="2843" y="107"/>
                    <a:pt x="2593" y="206"/>
                    <a:pt x="2339" y="293"/>
                  </a:cubicBezTo>
                  <a:lnTo>
                    <a:pt x="2339" y="293"/>
                  </a:lnTo>
                  <a:cubicBezTo>
                    <a:pt x="2085" y="380"/>
                    <a:pt x="1829" y="462"/>
                    <a:pt x="1570" y="534"/>
                  </a:cubicBezTo>
                  <a:lnTo>
                    <a:pt x="1570" y="534"/>
                  </a:lnTo>
                  <a:cubicBezTo>
                    <a:pt x="1505" y="553"/>
                    <a:pt x="1440" y="570"/>
                    <a:pt x="1375" y="588"/>
                  </a:cubicBezTo>
                  <a:lnTo>
                    <a:pt x="1375" y="588"/>
                  </a:lnTo>
                  <a:cubicBezTo>
                    <a:pt x="1310" y="605"/>
                    <a:pt x="1246" y="623"/>
                    <a:pt x="1181" y="640"/>
                  </a:cubicBezTo>
                  <a:lnTo>
                    <a:pt x="1181" y="640"/>
                  </a:lnTo>
                  <a:cubicBezTo>
                    <a:pt x="1051" y="672"/>
                    <a:pt x="920" y="705"/>
                    <a:pt x="789" y="735"/>
                  </a:cubicBezTo>
                  <a:lnTo>
                    <a:pt x="789" y="735"/>
                  </a:lnTo>
                  <a:cubicBezTo>
                    <a:pt x="528" y="796"/>
                    <a:pt x="264" y="850"/>
                    <a:pt x="0" y="89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0" name="Freeform 74">
              <a:extLst>
                <a:ext uri="{FF2B5EF4-FFF2-40B4-BE49-F238E27FC236}">
                  <a16:creationId xmlns:a16="http://schemas.microsoft.com/office/drawing/2014/main" id="{B2CFF506-2F06-2745-9DC7-2E84246B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7594" y="7014488"/>
              <a:ext cx="9339924" cy="4063225"/>
            </a:xfrm>
            <a:custGeom>
              <a:avLst/>
              <a:gdLst>
                <a:gd name="T0" fmla="*/ 7501 w 7502"/>
                <a:gd name="T1" fmla="*/ 740 h 3262"/>
                <a:gd name="T2" fmla="*/ 7501 w 7502"/>
                <a:gd name="T3" fmla="*/ 740 h 3262"/>
                <a:gd name="T4" fmla="*/ 5527 w 7502"/>
                <a:gd name="T5" fmla="*/ 378 h 3262"/>
                <a:gd name="T6" fmla="*/ 5527 w 7502"/>
                <a:gd name="T7" fmla="*/ 378 h 3262"/>
                <a:gd name="T8" fmla="*/ 1219 w 7502"/>
                <a:gd name="T9" fmla="*/ 1630 h 3262"/>
                <a:gd name="T10" fmla="*/ 1219 w 7502"/>
                <a:gd name="T11" fmla="*/ 1630 h 3262"/>
                <a:gd name="T12" fmla="*/ 3982 w 7502"/>
                <a:gd name="T13" fmla="*/ 2643 h 3262"/>
                <a:gd name="T14" fmla="*/ 3982 w 7502"/>
                <a:gd name="T15" fmla="*/ 2643 h 3262"/>
                <a:gd name="T16" fmla="*/ 7501 w 7502"/>
                <a:gd name="T17" fmla="*/ 2193 h 3262"/>
                <a:gd name="T18" fmla="*/ 7501 w 7502"/>
                <a:gd name="T19" fmla="*/ 740 h 3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02" h="3262">
                  <a:moveTo>
                    <a:pt x="7501" y="740"/>
                  </a:moveTo>
                  <a:lnTo>
                    <a:pt x="7501" y="740"/>
                  </a:lnTo>
                  <a:cubicBezTo>
                    <a:pt x="7501" y="740"/>
                    <a:pt x="6608" y="670"/>
                    <a:pt x="5527" y="378"/>
                  </a:cubicBezTo>
                  <a:lnTo>
                    <a:pt x="5527" y="378"/>
                  </a:lnTo>
                  <a:cubicBezTo>
                    <a:pt x="4446" y="86"/>
                    <a:pt x="2437" y="0"/>
                    <a:pt x="1219" y="1630"/>
                  </a:cubicBezTo>
                  <a:lnTo>
                    <a:pt x="1219" y="1630"/>
                  </a:lnTo>
                  <a:cubicBezTo>
                    <a:pt x="0" y="3261"/>
                    <a:pt x="2832" y="3227"/>
                    <a:pt x="3982" y="2643"/>
                  </a:cubicBezTo>
                  <a:lnTo>
                    <a:pt x="3982" y="2643"/>
                  </a:lnTo>
                  <a:cubicBezTo>
                    <a:pt x="5132" y="2060"/>
                    <a:pt x="7107" y="1747"/>
                    <a:pt x="7501" y="2193"/>
                  </a:cubicBezTo>
                  <a:lnTo>
                    <a:pt x="7501" y="740"/>
                  </a:lnTo>
                </a:path>
              </a:pathLst>
            </a:custGeom>
            <a:solidFill>
              <a:srgbClr val="01E7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1" name="Freeform 75">
              <a:extLst>
                <a:ext uri="{FF2B5EF4-FFF2-40B4-BE49-F238E27FC236}">
                  <a16:creationId xmlns:a16="http://schemas.microsoft.com/office/drawing/2014/main" id="{2142ED59-07C7-8141-970E-E5291630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6922" y="7656918"/>
              <a:ext cx="1746088" cy="933443"/>
            </a:xfrm>
            <a:custGeom>
              <a:avLst/>
              <a:gdLst>
                <a:gd name="T0" fmla="*/ 479 w 1401"/>
                <a:gd name="T1" fmla="*/ 367 h 750"/>
                <a:gd name="T2" fmla="*/ 479 w 1401"/>
                <a:gd name="T3" fmla="*/ 367 h 750"/>
                <a:gd name="T4" fmla="*/ 1400 w 1401"/>
                <a:gd name="T5" fmla="*/ 749 h 750"/>
                <a:gd name="T6" fmla="*/ 1400 w 1401"/>
                <a:gd name="T7" fmla="*/ 735 h 750"/>
                <a:gd name="T8" fmla="*/ 1400 w 1401"/>
                <a:gd name="T9" fmla="*/ 735 h 750"/>
                <a:gd name="T10" fmla="*/ 1026 w 1401"/>
                <a:gd name="T11" fmla="*/ 597 h 750"/>
                <a:gd name="T12" fmla="*/ 1026 w 1401"/>
                <a:gd name="T13" fmla="*/ 597 h 750"/>
                <a:gd name="T14" fmla="*/ 548 w 1401"/>
                <a:gd name="T15" fmla="*/ 391 h 750"/>
                <a:gd name="T16" fmla="*/ 548 w 1401"/>
                <a:gd name="T17" fmla="*/ 391 h 750"/>
                <a:gd name="T18" fmla="*/ 149 w 1401"/>
                <a:gd name="T19" fmla="*/ 116 h 750"/>
                <a:gd name="T20" fmla="*/ 149 w 1401"/>
                <a:gd name="T21" fmla="*/ 116 h 750"/>
                <a:gd name="T22" fmla="*/ 24 w 1401"/>
                <a:gd name="T23" fmla="*/ 6 h 750"/>
                <a:gd name="T24" fmla="*/ 24 w 1401"/>
                <a:gd name="T25" fmla="*/ 6 h 750"/>
                <a:gd name="T26" fmla="*/ 0 w 1401"/>
                <a:gd name="T27" fmla="*/ 0 h 750"/>
                <a:gd name="T28" fmla="*/ 0 w 1401"/>
                <a:gd name="T29" fmla="*/ 0 h 750"/>
                <a:gd name="T30" fmla="*/ 479 w 1401"/>
                <a:gd name="T31" fmla="*/ 367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1" h="750">
                  <a:moveTo>
                    <a:pt x="479" y="367"/>
                  </a:moveTo>
                  <a:lnTo>
                    <a:pt x="479" y="367"/>
                  </a:lnTo>
                  <a:cubicBezTo>
                    <a:pt x="765" y="536"/>
                    <a:pt x="1089" y="636"/>
                    <a:pt x="1400" y="749"/>
                  </a:cubicBezTo>
                  <a:lnTo>
                    <a:pt x="1400" y="735"/>
                  </a:lnTo>
                  <a:lnTo>
                    <a:pt x="1400" y="735"/>
                  </a:lnTo>
                  <a:cubicBezTo>
                    <a:pt x="1276" y="690"/>
                    <a:pt x="1151" y="644"/>
                    <a:pt x="1026" y="597"/>
                  </a:cubicBezTo>
                  <a:lnTo>
                    <a:pt x="1026" y="597"/>
                  </a:lnTo>
                  <a:cubicBezTo>
                    <a:pt x="862" y="537"/>
                    <a:pt x="700" y="474"/>
                    <a:pt x="548" y="391"/>
                  </a:cubicBezTo>
                  <a:lnTo>
                    <a:pt x="548" y="391"/>
                  </a:lnTo>
                  <a:cubicBezTo>
                    <a:pt x="405" y="314"/>
                    <a:pt x="272" y="221"/>
                    <a:pt x="149" y="116"/>
                  </a:cubicBezTo>
                  <a:lnTo>
                    <a:pt x="149" y="116"/>
                  </a:lnTo>
                  <a:cubicBezTo>
                    <a:pt x="106" y="80"/>
                    <a:pt x="65" y="44"/>
                    <a:pt x="24" y="6"/>
                  </a:cubicBezTo>
                  <a:lnTo>
                    <a:pt x="24" y="6"/>
                  </a:lnTo>
                  <a:cubicBezTo>
                    <a:pt x="16" y="4"/>
                    <a:pt x="8" y="2"/>
                    <a:pt x="0" y="0"/>
                  </a:cubicBezTo>
                  <a:lnTo>
                    <a:pt x="0" y="0"/>
                  </a:lnTo>
                  <a:cubicBezTo>
                    <a:pt x="147" y="139"/>
                    <a:pt x="305" y="265"/>
                    <a:pt x="479" y="367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2" name="Freeform 76">
              <a:extLst>
                <a:ext uri="{FF2B5EF4-FFF2-40B4-BE49-F238E27FC236}">
                  <a16:creationId xmlns:a16="http://schemas.microsoft.com/office/drawing/2014/main" id="{53C025E4-424D-F744-A739-107FD308F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6423" y="7437283"/>
              <a:ext cx="2646587" cy="1757071"/>
            </a:xfrm>
            <a:custGeom>
              <a:avLst/>
              <a:gdLst>
                <a:gd name="T0" fmla="*/ 2125 w 2126"/>
                <a:gd name="T1" fmla="*/ 1412 h 1413"/>
                <a:gd name="T2" fmla="*/ 2125 w 2126"/>
                <a:gd name="T3" fmla="*/ 1399 h 1413"/>
                <a:gd name="T4" fmla="*/ 2125 w 2126"/>
                <a:gd name="T5" fmla="*/ 1399 h 1413"/>
                <a:gd name="T6" fmla="*/ 1453 w 2126"/>
                <a:gd name="T7" fmla="*/ 1108 h 1413"/>
                <a:gd name="T8" fmla="*/ 1453 w 2126"/>
                <a:gd name="T9" fmla="*/ 1108 h 1413"/>
                <a:gd name="T10" fmla="*/ 856 w 2126"/>
                <a:gd name="T11" fmla="*/ 797 h 1413"/>
                <a:gd name="T12" fmla="*/ 856 w 2126"/>
                <a:gd name="T13" fmla="*/ 797 h 1413"/>
                <a:gd name="T14" fmla="*/ 369 w 2126"/>
                <a:gd name="T15" fmla="*/ 394 h 1413"/>
                <a:gd name="T16" fmla="*/ 369 w 2126"/>
                <a:gd name="T17" fmla="*/ 394 h 1413"/>
                <a:gd name="T18" fmla="*/ 21 w 2126"/>
                <a:gd name="T19" fmla="*/ 5 h 1413"/>
                <a:gd name="T20" fmla="*/ 21 w 2126"/>
                <a:gd name="T21" fmla="*/ 5 h 1413"/>
                <a:gd name="T22" fmla="*/ 0 w 2126"/>
                <a:gd name="T23" fmla="*/ 0 h 1413"/>
                <a:gd name="T24" fmla="*/ 0 w 2126"/>
                <a:gd name="T25" fmla="*/ 0 h 1413"/>
                <a:gd name="T26" fmla="*/ 772 w 2126"/>
                <a:gd name="T27" fmla="*/ 755 h 1413"/>
                <a:gd name="T28" fmla="*/ 772 w 2126"/>
                <a:gd name="T29" fmla="*/ 755 h 1413"/>
                <a:gd name="T30" fmla="*/ 2006 w 2126"/>
                <a:gd name="T31" fmla="*/ 1360 h 1413"/>
                <a:gd name="T32" fmla="*/ 2006 w 2126"/>
                <a:gd name="T33" fmla="*/ 1360 h 1413"/>
                <a:gd name="T34" fmla="*/ 2125 w 2126"/>
                <a:gd name="T35" fmla="*/ 1412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6" h="1413">
                  <a:moveTo>
                    <a:pt x="2125" y="1412"/>
                  </a:moveTo>
                  <a:lnTo>
                    <a:pt x="2125" y="1399"/>
                  </a:lnTo>
                  <a:lnTo>
                    <a:pt x="2125" y="1399"/>
                  </a:lnTo>
                  <a:cubicBezTo>
                    <a:pt x="1901" y="1303"/>
                    <a:pt x="1677" y="1206"/>
                    <a:pt x="1453" y="1108"/>
                  </a:cubicBezTo>
                  <a:lnTo>
                    <a:pt x="1453" y="1108"/>
                  </a:lnTo>
                  <a:cubicBezTo>
                    <a:pt x="1248" y="1018"/>
                    <a:pt x="1044" y="922"/>
                    <a:pt x="856" y="797"/>
                  </a:cubicBezTo>
                  <a:lnTo>
                    <a:pt x="856" y="797"/>
                  </a:lnTo>
                  <a:cubicBezTo>
                    <a:pt x="680" y="681"/>
                    <a:pt x="518" y="543"/>
                    <a:pt x="369" y="394"/>
                  </a:cubicBezTo>
                  <a:lnTo>
                    <a:pt x="369" y="394"/>
                  </a:lnTo>
                  <a:cubicBezTo>
                    <a:pt x="246" y="271"/>
                    <a:pt x="131" y="140"/>
                    <a:pt x="21" y="5"/>
                  </a:cubicBezTo>
                  <a:lnTo>
                    <a:pt x="21" y="5"/>
                  </a:lnTo>
                  <a:cubicBezTo>
                    <a:pt x="14" y="3"/>
                    <a:pt x="7" y="2"/>
                    <a:pt x="0" y="0"/>
                  </a:cubicBezTo>
                  <a:lnTo>
                    <a:pt x="0" y="0"/>
                  </a:lnTo>
                  <a:cubicBezTo>
                    <a:pt x="227" y="281"/>
                    <a:pt x="477" y="545"/>
                    <a:pt x="772" y="755"/>
                  </a:cubicBezTo>
                  <a:lnTo>
                    <a:pt x="772" y="755"/>
                  </a:lnTo>
                  <a:cubicBezTo>
                    <a:pt x="1145" y="1021"/>
                    <a:pt x="1588" y="1180"/>
                    <a:pt x="2006" y="1360"/>
                  </a:cubicBezTo>
                  <a:lnTo>
                    <a:pt x="2006" y="1360"/>
                  </a:lnTo>
                  <a:cubicBezTo>
                    <a:pt x="2046" y="1377"/>
                    <a:pt x="2086" y="1395"/>
                    <a:pt x="2125" y="1412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3" name="Freeform 77">
              <a:extLst>
                <a:ext uri="{FF2B5EF4-FFF2-40B4-BE49-F238E27FC236}">
                  <a16:creationId xmlns:a16="http://schemas.microsoft.com/office/drawing/2014/main" id="{6A6246E3-CE39-F946-ACB6-0126D9C4A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6195" y="7278050"/>
              <a:ext cx="4002825" cy="3179197"/>
            </a:xfrm>
            <a:custGeom>
              <a:avLst/>
              <a:gdLst>
                <a:gd name="T0" fmla="*/ 3189 w 3213"/>
                <a:gd name="T1" fmla="*/ 0 h 2554"/>
                <a:gd name="T2" fmla="*/ 3189 w 3213"/>
                <a:gd name="T3" fmla="*/ 0 h 2554"/>
                <a:gd name="T4" fmla="*/ 2890 w 3213"/>
                <a:gd name="T5" fmla="*/ 167 h 2554"/>
                <a:gd name="T6" fmla="*/ 2890 w 3213"/>
                <a:gd name="T7" fmla="*/ 167 h 2554"/>
                <a:gd name="T8" fmla="*/ 1728 w 3213"/>
                <a:gd name="T9" fmla="*/ 608 h 2554"/>
                <a:gd name="T10" fmla="*/ 1728 w 3213"/>
                <a:gd name="T11" fmla="*/ 608 h 2554"/>
                <a:gd name="T12" fmla="*/ 715 w 3213"/>
                <a:gd name="T13" fmla="*/ 1151 h 2554"/>
                <a:gd name="T14" fmla="*/ 715 w 3213"/>
                <a:gd name="T15" fmla="*/ 1151 h 2554"/>
                <a:gd name="T16" fmla="*/ 141 w 3213"/>
                <a:gd name="T17" fmla="*/ 2062 h 2554"/>
                <a:gd name="T18" fmla="*/ 141 w 3213"/>
                <a:gd name="T19" fmla="*/ 2062 h 2554"/>
                <a:gd name="T20" fmla="*/ 0 w 3213"/>
                <a:gd name="T21" fmla="*/ 2545 h 2554"/>
                <a:gd name="T22" fmla="*/ 0 w 3213"/>
                <a:gd name="T23" fmla="*/ 2545 h 2554"/>
                <a:gd name="T24" fmla="*/ 9 w 3213"/>
                <a:gd name="T25" fmla="*/ 2553 h 2554"/>
                <a:gd name="T26" fmla="*/ 9 w 3213"/>
                <a:gd name="T27" fmla="*/ 2553 h 2554"/>
                <a:gd name="T28" fmla="*/ 652 w 3213"/>
                <a:gd name="T29" fmla="*/ 1229 h 2554"/>
                <a:gd name="T30" fmla="*/ 652 w 3213"/>
                <a:gd name="T31" fmla="*/ 1229 h 2554"/>
                <a:gd name="T32" fmla="*/ 1677 w 3213"/>
                <a:gd name="T33" fmla="*/ 639 h 2554"/>
                <a:gd name="T34" fmla="*/ 1677 w 3213"/>
                <a:gd name="T35" fmla="*/ 639 h 2554"/>
                <a:gd name="T36" fmla="*/ 2802 w 3213"/>
                <a:gd name="T37" fmla="*/ 225 h 2554"/>
                <a:gd name="T38" fmla="*/ 2802 w 3213"/>
                <a:gd name="T39" fmla="*/ 225 h 2554"/>
                <a:gd name="T40" fmla="*/ 3212 w 3213"/>
                <a:gd name="T41" fmla="*/ 0 h 2554"/>
                <a:gd name="T42" fmla="*/ 3212 w 3213"/>
                <a:gd name="T43" fmla="*/ 0 h 2554"/>
                <a:gd name="T44" fmla="*/ 3189 w 3213"/>
                <a:gd name="T45" fmla="*/ 0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13" h="2554">
                  <a:moveTo>
                    <a:pt x="3189" y="0"/>
                  </a:moveTo>
                  <a:lnTo>
                    <a:pt x="3189" y="0"/>
                  </a:lnTo>
                  <a:cubicBezTo>
                    <a:pt x="3091" y="59"/>
                    <a:pt x="2991" y="115"/>
                    <a:pt x="2890" y="167"/>
                  </a:cubicBezTo>
                  <a:lnTo>
                    <a:pt x="2890" y="167"/>
                  </a:lnTo>
                  <a:cubicBezTo>
                    <a:pt x="2518" y="356"/>
                    <a:pt x="2121" y="472"/>
                    <a:pt x="1728" y="608"/>
                  </a:cubicBezTo>
                  <a:lnTo>
                    <a:pt x="1728" y="608"/>
                  </a:lnTo>
                  <a:cubicBezTo>
                    <a:pt x="1365" y="734"/>
                    <a:pt x="1002" y="888"/>
                    <a:pt x="715" y="1151"/>
                  </a:cubicBezTo>
                  <a:lnTo>
                    <a:pt x="715" y="1151"/>
                  </a:lnTo>
                  <a:cubicBezTo>
                    <a:pt x="446" y="1398"/>
                    <a:pt x="264" y="1722"/>
                    <a:pt x="141" y="2062"/>
                  </a:cubicBezTo>
                  <a:lnTo>
                    <a:pt x="141" y="2062"/>
                  </a:lnTo>
                  <a:cubicBezTo>
                    <a:pt x="84" y="2221"/>
                    <a:pt x="38" y="2382"/>
                    <a:pt x="0" y="2545"/>
                  </a:cubicBezTo>
                  <a:lnTo>
                    <a:pt x="0" y="2545"/>
                  </a:lnTo>
                  <a:cubicBezTo>
                    <a:pt x="3" y="2548"/>
                    <a:pt x="6" y="2550"/>
                    <a:pt x="9" y="2553"/>
                  </a:cubicBezTo>
                  <a:lnTo>
                    <a:pt x="9" y="2553"/>
                  </a:lnTo>
                  <a:cubicBezTo>
                    <a:pt x="122" y="2064"/>
                    <a:pt x="300" y="1591"/>
                    <a:pt x="652" y="1229"/>
                  </a:cubicBezTo>
                  <a:lnTo>
                    <a:pt x="652" y="1229"/>
                  </a:lnTo>
                  <a:cubicBezTo>
                    <a:pt x="934" y="941"/>
                    <a:pt x="1302" y="773"/>
                    <a:pt x="1677" y="639"/>
                  </a:cubicBezTo>
                  <a:lnTo>
                    <a:pt x="1677" y="639"/>
                  </a:lnTo>
                  <a:cubicBezTo>
                    <a:pt x="2054" y="505"/>
                    <a:pt x="2440" y="398"/>
                    <a:pt x="2802" y="225"/>
                  </a:cubicBezTo>
                  <a:lnTo>
                    <a:pt x="2802" y="225"/>
                  </a:lnTo>
                  <a:cubicBezTo>
                    <a:pt x="2943" y="158"/>
                    <a:pt x="3080" y="82"/>
                    <a:pt x="3212" y="0"/>
                  </a:cubicBezTo>
                  <a:lnTo>
                    <a:pt x="3212" y="0"/>
                  </a:lnTo>
                  <a:cubicBezTo>
                    <a:pt x="3204" y="0"/>
                    <a:pt x="3196" y="0"/>
                    <a:pt x="3189" y="0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4" name="Freeform 78">
              <a:extLst>
                <a:ext uri="{FF2B5EF4-FFF2-40B4-BE49-F238E27FC236}">
                  <a16:creationId xmlns:a16="http://schemas.microsoft.com/office/drawing/2014/main" id="{51DEE604-B206-AB47-8556-A538C5073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6876" y="9227297"/>
              <a:ext cx="3838098" cy="1537437"/>
            </a:xfrm>
            <a:custGeom>
              <a:avLst/>
              <a:gdLst>
                <a:gd name="T0" fmla="*/ 14 w 3083"/>
                <a:gd name="T1" fmla="*/ 1227 h 1235"/>
                <a:gd name="T2" fmla="*/ 14 w 3083"/>
                <a:gd name="T3" fmla="*/ 1227 h 1235"/>
                <a:gd name="T4" fmla="*/ 2327 w 3083"/>
                <a:gd name="T5" fmla="*/ 145 h 1235"/>
                <a:gd name="T6" fmla="*/ 2327 w 3083"/>
                <a:gd name="T7" fmla="*/ 145 h 1235"/>
                <a:gd name="T8" fmla="*/ 3071 w 3083"/>
                <a:gd name="T9" fmla="*/ 239 h 1235"/>
                <a:gd name="T10" fmla="*/ 3071 w 3083"/>
                <a:gd name="T11" fmla="*/ 239 h 1235"/>
                <a:gd name="T12" fmla="*/ 3074 w 3083"/>
                <a:gd name="T13" fmla="*/ 226 h 1235"/>
                <a:gd name="T14" fmla="*/ 3074 w 3083"/>
                <a:gd name="T15" fmla="*/ 226 h 1235"/>
                <a:gd name="T16" fmla="*/ 544 w 3083"/>
                <a:gd name="T17" fmla="*/ 713 h 1235"/>
                <a:gd name="T18" fmla="*/ 544 w 3083"/>
                <a:gd name="T19" fmla="*/ 713 h 1235"/>
                <a:gd name="T20" fmla="*/ 5 w 3083"/>
                <a:gd name="T21" fmla="*/ 1218 h 1235"/>
                <a:gd name="T22" fmla="*/ 5 w 3083"/>
                <a:gd name="T23" fmla="*/ 1218 h 1235"/>
                <a:gd name="T24" fmla="*/ 14 w 3083"/>
                <a:gd name="T25" fmla="*/ 1227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83" h="1235">
                  <a:moveTo>
                    <a:pt x="14" y="1227"/>
                  </a:moveTo>
                  <a:lnTo>
                    <a:pt x="14" y="1227"/>
                  </a:lnTo>
                  <a:cubicBezTo>
                    <a:pt x="575" y="546"/>
                    <a:pt x="1448" y="151"/>
                    <a:pt x="2327" y="145"/>
                  </a:cubicBezTo>
                  <a:lnTo>
                    <a:pt x="2327" y="145"/>
                  </a:lnTo>
                  <a:cubicBezTo>
                    <a:pt x="2578" y="144"/>
                    <a:pt x="2828" y="175"/>
                    <a:pt x="3071" y="239"/>
                  </a:cubicBezTo>
                  <a:lnTo>
                    <a:pt x="3071" y="239"/>
                  </a:lnTo>
                  <a:cubicBezTo>
                    <a:pt x="3079" y="241"/>
                    <a:pt x="3082" y="229"/>
                    <a:pt x="3074" y="226"/>
                  </a:cubicBezTo>
                  <a:lnTo>
                    <a:pt x="3074" y="226"/>
                  </a:lnTo>
                  <a:cubicBezTo>
                    <a:pt x="2213" y="0"/>
                    <a:pt x="1264" y="195"/>
                    <a:pt x="544" y="713"/>
                  </a:cubicBezTo>
                  <a:lnTo>
                    <a:pt x="544" y="713"/>
                  </a:lnTo>
                  <a:cubicBezTo>
                    <a:pt x="343" y="858"/>
                    <a:pt x="162" y="1027"/>
                    <a:pt x="5" y="1218"/>
                  </a:cubicBezTo>
                  <a:lnTo>
                    <a:pt x="5" y="1218"/>
                  </a:lnTo>
                  <a:cubicBezTo>
                    <a:pt x="0" y="1225"/>
                    <a:pt x="9" y="1234"/>
                    <a:pt x="14" y="1227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5" name="Freeform 79">
              <a:extLst>
                <a:ext uri="{FF2B5EF4-FFF2-40B4-BE49-F238E27FC236}">
                  <a16:creationId xmlns:a16="http://schemas.microsoft.com/office/drawing/2014/main" id="{87128EA3-DCE2-0344-9647-20E485F57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1953" y="8733123"/>
              <a:ext cx="3525122" cy="2185355"/>
            </a:xfrm>
            <a:custGeom>
              <a:avLst/>
              <a:gdLst>
                <a:gd name="T0" fmla="*/ 2187 w 2833"/>
                <a:gd name="T1" fmla="*/ 756 h 1757"/>
                <a:gd name="T2" fmla="*/ 2187 w 2833"/>
                <a:gd name="T3" fmla="*/ 756 h 1757"/>
                <a:gd name="T4" fmla="*/ 1546 w 2833"/>
                <a:gd name="T5" fmla="*/ 395 h 1757"/>
                <a:gd name="T6" fmla="*/ 1546 w 2833"/>
                <a:gd name="T7" fmla="*/ 395 h 1757"/>
                <a:gd name="T8" fmla="*/ 1109 w 2833"/>
                <a:gd name="T9" fmla="*/ 7 h 1757"/>
                <a:gd name="T10" fmla="*/ 1109 w 2833"/>
                <a:gd name="T11" fmla="*/ 7 h 1757"/>
                <a:gd name="T12" fmla="*/ 913 w 2833"/>
                <a:gd name="T13" fmla="*/ 247 h 1757"/>
                <a:gd name="T14" fmla="*/ 913 w 2833"/>
                <a:gd name="T15" fmla="*/ 247 h 1757"/>
                <a:gd name="T16" fmla="*/ 2583 w 2833"/>
                <a:gd name="T17" fmla="*/ 1578 h 1757"/>
                <a:gd name="T18" fmla="*/ 2583 w 2833"/>
                <a:gd name="T19" fmla="*/ 1578 h 1757"/>
                <a:gd name="T20" fmla="*/ 2675 w 2833"/>
                <a:gd name="T21" fmla="*/ 1445 h 1757"/>
                <a:gd name="T22" fmla="*/ 2675 w 2833"/>
                <a:gd name="T23" fmla="*/ 1445 h 1757"/>
                <a:gd name="T24" fmla="*/ 2187 w 2833"/>
                <a:gd name="T25" fmla="*/ 756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3" h="1757">
                  <a:moveTo>
                    <a:pt x="2187" y="756"/>
                  </a:moveTo>
                  <a:lnTo>
                    <a:pt x="2187" y="756"/>
                  </a:lnTo>
                  <a:cubicBezTo>
                    <a:pt x="2274" y="286"/>
                    <a:pt x="1546" y="395"/>
                    <a:pt x="1546" y="395"/>
                  </a:cubicBezTo>
                  <a:lnTo>
                    <a:pt x="1546" y="395"/>
                  </a:lnTo>
                  <a:cubicBezTo>
                    <a:pt x="1577" y="63"/>
                    <a:pt x="1326" y="0"/>
                    <a:pt x="1109" y="7"/>
                  </a:cubicBezTo>
                  <a:lnTo>
                    <a:pt x="1109" y="7"/>
                  </a:lnTo>
                  <a:cubicBezTo>
                    <a:pt x="1041" y="83"/>
                    <a:pt x="976" y="163"/>
                    <a:pt x="913" y="247"/>
                  </a:cubicBezTo>
                  <a:lnTo>
                    <a:pt x="913" y="247"/>
                  </a:lnTo>
                  <a:cubicBezTo>
                    <a:pt x="0" y="1469"/>
                    <a:pt x="1360" y="1756"/>
                    <a:pt x="2583" y="1578"/>
                  </a:cubicBezTo>
                  <a:lnTo>
                    <a:pt x="2583" y="1578"/>
                  </a:lnTo>
                  <a:cubicBezTo>
                    <a:pt x="2629" y="1541"/>
                    <a:pt x="2660" y="1497"/>
                    <a:pt x="2675" y="1445"/>
                  </a:cubicBezTo>
                  <a:lnTo>
                    <a:pt x="2675" y="1445"/>
                  </a:lnTo>
                  <a:cubicBezTo>
                    <a:pt x="2832" y="906"/>
                    <a:pt x="2187" y="756"/>
                    <a:pt x="2187" y="7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6" name="Freeform 80">
              <a:extLst>
                <a:ext uri="{FF2B5EF4-FFF2-40B4-BE49-F238E27FC236}">
                  <a16:creationId xmlns:a16="http://schemas.microsoft.com/office/drawing/2014/main" id="{D8FD6735-43C4-FB44-8E39-901484D94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14111" y="8156584"/>
              <a:ext cx="1751578" cy="2102992"/>
            </a:xfrm>
            <a:custGeom>
              <a:avLst/>
              <a:gdLst>
                <a:gd name="T0" fmla="*/ 9 w 1408"/>
                <a:gd name="T1" fmla="*/ 1478 h 1687"/>
                <a:gd name="T2" fmla="*/ 9 w 1408"/>
                <a:gd name="T3" fmla="*/ 1478 h 1687"/>
                <a:gd name="T4" fmla="*/ 462 w 1408"/>
                <a:gd name="T5" fmla="*/ 529 h 1687"/>
                <a:gd name="T6" fmla="*/ 462 w 1408"/>
                <a:gd name="T7" fmla="*/ 529 h 1687"/>
                <a:gd name="T8" fmla="*/ 546 w 1408"/>
                <a:gd name="T9" fmla="*/ 455 h 1687"/>
                <a:gd name="T10" fmla="*/ 546 w 1408"/>
                <a:gd name="T11" fmla="*/ 455 h 1687"/>
                <a:gd name="T12" fmla="*/ 891 w 1408"/>
                <a:gd name="T13" fmla="*/ 227 h 1687"/>
                <a:gd name="T14" fmla="*/ 891 w 1408"/>
                <a:gd name="T15" fmla="*/ 227 h 1687"/>
                <a:gd name="T16" fmla="*/ 1107 w 1408"/>
                <a:gd name="T17" fmla="*/ 121 h 1687"/>
                <a:gd name="T18" fmla="*/ 1107 w 1408"/>
                <a:gd name="T19" fmla="*/ 121 h 1687"/>
                <a:gd name="T20" fmla="*/ 1400 w 1408"/>
                <a:gd name="T21" fmla="*/ 13 h 1687"/>
                <a:gd name="T22" fmla="*/ 1400 w 1408"/>
                <a:gd name="T23" fmla="*/ 13 h 1687"/>
                <a:gd name="T24" fmla="*/ 1028 w 1408"/>
                <a:gd name="T25" fmla="*/ 242 h 1687"/>
                <a:gd name="T26" fmla="*/ 1028 w 1408"/>
                <a:gd name="T27" fmla="*/ 242 h 1687"/>
                <a:gd name="T28" fmla="*/ 404 w 1408"/>
                <a:gd name="T29" fmla="*/ 837 h 1687"/>
                <a:gd name="T30" fmla="*/ 404 w 1408"/>
                <a:gd name="T31" fmla="*/ 837 h 1687"/>
                <a:gd name="T32" fmla="*/ 137 w 1408"/>
                <a:gd name="T33" fmla="*/ 1515 h 1687"/>
                <a:gd name="T34" fmla="*/ 137 w 1408"/>
                <a:gd name="T35" fmla="*/ 1515 h 1687"/>
                <a:gd name="T36" fmla="*/ 107 w 1408"/>
                <a:gd name="T37" fmla="*/ 1659 h 1687"/>
                <a:gd name="T38" fmla="*/ 107 w 1408"/>
                <a:gd name="T39" fmla="*/ 1659 h 1687"/>
                <a:gd name="T40" fmla="*/ 38 w 1408"/>
                <a:gd name="T41" fmla="*/ 1665 h 1687"/>
                <a:gd name="T42" fmla="*/ 38 w 1408"/>
                <a:gd name="T43" fmla="*/ 1665 h 1687"/>
                <a:gd name="T44" fmla="*/ 19 w 1408"/>
                <a:gd name="T45" fmla="*/ 1592 h 1687"/>
                <a:gd name="T46" fmla="*/ 19 w 1408"/>
                <a:gd name="T47" fmla="*/ 1592 h 1687"/>
                <a:gd name="T48" fmla="*/ 9 w 1408"/>
                <a:gd name="T49" fmla="*/ 1478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8" h="1687">
                  <a:moveTo>
                    <a:pt x="9" y="1478"/>
                  </a:moveTo>
                  <a:lnTo>
                    <a:pt x="9" y="1478"/>
                  </a:lnTo>
                  <a:cubicBezTo>
                    <a:pt x="0" y="1117"/>
                    <a:pt x="205" y="768"/>
                    <a:pt x="462" y="529"/>
                  </a:cubicBezTo>
                  <a:lnTo>
                    <a:pt x="462" y="529"/>
                  </a:lnTo>
                  <a:cubicBezTo>
                    <a:pt x="489" y="503"/>
                    <a:pt x="518" y="479"/>
                    <a:pt x="546" y="455"/>
                  </a:cubicBezTo>
                  <a:lnTo>
                    <a:pt x="546" y="455"/>
                  </a:lnTo>
                  <a:cubicBezTo>
                    <a:pt x="653" y="368"/>
                    <a:pt x="770" y="292"/>
                    <a:pt x="891" y="227"/>
                  </a:cubicBezTo>
                  <a:lnTo>
                    <a:pt x="891" y="227"/>
                  </a:lnTo>
                  <a:cubicBezTo>
                    <a:pt x="982" y="177"/>
                    <a:pt x="1052" y="146"/>
                    <a:pt x="1107" y="121"/>
                  </a:cubicBezTo>
                  <a:lnTo>
                    <a:pt x="1107" y="121"/>
                  </a:lnTo>
                  <a:cubicBezTo>
                    <a:pt x="1211" y="75"/>
                    <a:pt x="1394" y="0"/>
                    <a:pt x="1400" y="13"/>
                  </a:cubicBezTo>
                  <a:lnTo>
                    <a:pt x="1400" y="13"/>
                  </a:lnTo>
                  <a:cubicBezTo>
                    <a:pt x="1407" y="26"/>
                    <a:pt x="1225" y="108"/>
                    <a:pt x="1028" y="242"/>
                  </a:cubicBezTo>
                  <a:lnTo>
                    <a:pt x="1028" y="242"/>
                  </a:lnTo>
                  <a:cubicBezTo>
                    <a:pt x="851" y="360"/>
                    <a:pt x="598" y="530"/>
                    <a:pt x="404" y="837"/>
                  </a:cubicBezTo>
                  <a:lnTo>
                    <a:pt x="404" y="837"/>
                  </a:lnTo>
                  <a:cubicBezTo>
                    <a:pt x="369" y="891"/>
                    <a:pt x="113" y="1298"/>
                    <a:pt x="137" y="1515"/>
                  </a:cubicBezTo>
                  <a:lnTo>
                    <a:pt x="137" y="1515"/>
                  </a:lnTo>
                  <a:cubicBezTo>
                    <a:pt x="139" y="1537"/>
                    <a:pt x="152" y="1626"/>
                    <a:pt x="107" y="1659"/>
                  </a:cubicBezTo>
                  <a:lnTo>
                    <a:pt x="107" y="1659"/>
                  </a:lnTo>
                  <a:cubicBezTo>
                    <a:pt x="88" y="1673"/>
                    <a:pt x="45" y="1686"/>
                    <a:pt x="38" y="1665"/>
                  </a:cubicBezTo>
                  <a:lnTo>
                    <a:pt x="38" y="1665"/>
                  </a:lnTo>
                  <a:cubicBezTo>
                    <a:pt x="30" y="1641"/>
                    <a:pt x="23" y="1617"/>
                    <a:pt x="19" y="1592"/>
                  </a:cubicBezTo>
                  <a:lnTo>
                    <a:pt x="19" y="1592"/>
                  </a:lnTo>
                  <a:cubicBezTo>
                    <a:pt x="13" y="1554"/>
                    <a:pt x="9" y="1515"/>
                    <a:pt x="9" y="14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7" name="Freeform 81">
              <a:extLst>
                <a:ext uri="{FF2B5EF4-FFF2-40B4-BE49-F238E27FC236}">
                  <a16:creationId xmlns:a16="http://schemas.microsoft.com/office/drawing/2014/main" id="{6C4890CF-C56F-0A4C-987E-7B1764F0F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6145" y="8584871"/>
              <a:ext cx="2558734" cy="1273876"/>
            </a:xfrm>
            <a:custGeom>
              <a:avLst/>
              <a:gdLst>
                <a:gd name="T0" fmla="*/ 0 w 2054"/>
                <a:gd name="T1" fmla="*/ 1024 h 1025"/>
                <a:gd name="T2" fmla="*/ 0 w 2054"/>
                <a:gd name="T3" fmla="*/ 1024 h 1025"/>
                <a:gd name="T4" fmla="*/ 67 w 2054"/>
                <a:gd name="T5" fmla="*/ 889 h 1025"/>
                <a:gd name="T6" fmla="*/ 67 w 2054"/>
                <a:gd name="T7" fmla="*/ 889 h 1025"/>
                <a:gd name="T8" fmla="*/ 154 w 2054"/>
                <a:gd name="T9" fmla="*/ 766 h 1025"/>
                <a:gd name="T10" fmla="*/ 154 w 2054"/>
                <a:gd name="T11" fmla="*/ 766 h 1025"/>
                <a:gd name="T12" fmla="*/ 367 w 2054"/>
                <a:gd name="T13" fmla="*/ 551 h 1025"/>
                <a:gd name="T14" fmla="*/ 367 w 2054"/>
                <a:gd name="T15" fmla="*/ 551 h 1025"/>
                <a:gd name="T16" fmla="*/ 612 w 2054"/>
                <a:gd name="T17" fmla="*/ 375 h 1025"/>
                <a:gd name="T18" fmla="*/ 612 w 2054"/>
                <a:gd name="T19" fmla="*/ 375 h 1025"/>
                <a:gd name="T20" fmla="*/ 881 w 2054"/>
                <a:gd name="T21" fmla="*/ 236 h 1025"/>
                <a:gd name="T22" fmla="*/ 881 w 2054"/>
                <a:gd name="T23" fmla="*/ 236 h 1025"/>
                <a:gd name="T24" fmla="*/ 952 w 2054"/>
                <a:gd name="T25" fmla="*/ 208 h 1025"/>
                <a:gd name="T26" fmla="*/ 952 w 2054"/>
                <a:gd name="T27" fmla="*/ 208 h 1025"/>
                <a:gd name="T28" fmla="*/ 1022 w 2054"/>
                <a:gd name="T29" fmla="*/ 180 h 1025"/>
                <a:gd name="T30" fmla="*/ 1022 w 2054"/>
                <a:gd name="T31" fmla="*/ 180 h 1025"/>
                <a:gd name="T32" fmla="*/ 1165 w 2054"/>
                <a:gd name="T33" fmla="*/ 133 h 1025"/>
                <a:gd name="T34" fmla="*/ 1165 w 2054"/>
                <a:gd name="T35" fmla="*/ 133 h 1025"/>
                <a:gd name="T36" fmla="*/ 1237 w 2054"/>
                <a:gd name="T37" fmla="*/ 112 h 1025"/>
                <a:gd name="T38" fmla="*/ 1310 w 2054"/>
                <a:gd name="T39" fmla="*/ 93 h 1025"/>
                <a:gd name="T40" fmla="*/ 1347 w 2054"/>
                <a:gd name="T41" fmla="*/ 84 h 1025"/>
                <a:gd name="T42" fmla="*/ 1383 w 2054"/>
                <a:gd name="T43" fmla="*/ 76 h 1025"/>
                <a:gd name="T44" fmla="*/ 1458 w 2054"/>
                <a:gd name="T45" fmla="*/ 61 h 1025"/>
                <a:gd name="T46" fmla="*/ 1458 w 2054"/>
                <a:gd name="T47" fmla="*/ 61 h 1025"/>
                <a:gd name="T48" fmla="*/ 2053 w 2054"/>
                <a:gd name="T49" fmla="*/ 0 h 1025"/>
                <a:gd name="T50" fmla="*/ 2053 w 2054"/>
                <a:gd name="T51" fmla="*/ 0 h 1025"/>
                <a:gd name="T52" fmla="*/ 1470 w 2054"/>
                <a:gd name="T53" fmla="*/ 115 h 1025"/>
                <a:gd name="T54" fmla="*/ 1398 w 2054"/>
                <a:gd name="T55" fmla="*/ 134 h 1025"/>
                <a:gd name="T56" fmla="*/ 1362 w 2054"/>
                <a:gd name="T57" fmla="*/ 144 h 1025"/>
                <a:gd name="T58" fmla="*/ 1327 w 2054"/>
                <a:gd name="T59" fmla="*/ 154 h 1025"/>
                <a:gd name="T60" fmla="*/ 1256 w 2054"/>
                <a:gd name="T61" fmla="*/ 175 h 1025"/>
                <a:gd name="T62" fmla="*/ 1256 w 2054"/>
                <a:gd name="T63" fmla="*/ 175 h 1025"/>
                <a:gd name="T64" fmla="*/ 1185 w 2054"/>
                <a:gd name="T65" fmla="*/ 197 h 1025"/>
                <a:gd name="T66" fmla="*/ 1185 w 2054"/>
                <a:gd name="T67" fmla="*/ 197 h 1025"/>
                <a:gd name="T68" fmla="*/ 910 w 2054"/>
                <a:gd name="T69" fmla="*/ 302 h 1025"/>
                <a:gd name="T70" fmla="*/ 843 w 2054"/>
                <a:gd name="T71" fmla="*/ 332 h 1025"/>
                <a:gd name="T72" fmla="*/ 777 w 2054"/>
                <a:gd name="T73" fmla="*/ 364 h 1025"/>
                <a:gd name="T74" fmla="*/ 759 w 2054"/>
                <a:gd name="T75" fmla="*/ 372 h 1025"/>
                <a:gd name="T76" fmla="*/ 744 w 2054"/>
                <a:gd name="T77" fmla="*/ 381 h 1025"/>
                <a:gd name="T78" fmla="*/ 711 w 2054"/>
                <a:gd name="T79" fmla="*/ 398 h 1025"/>
                <a:gd name="T80" fmla="*/ 679 w 2054"/>
                <a:gd name="T81" fmla="*/ 415 h 1025"/>
                <a:gd name="T82" fmla="*/ 646 w 2054"/>
                <a:gd name="T83" fmla="*/ 434 h 1025"/>
                <a:gd name="T84" fmla="*/ 646 w 2054"/>
                <a:gd name="T85" fmla="*/ 434 h 1025"/>
                <a:gd name="T86" fmla="*/ 401 w 2054"/>
                <a:gd name="T87" fmla="*/ 594 h 1025"/>
                <a:gd name="T88" fmla="*/ 401 w 2054"/>
                <a:gd name="T89" fmla="*/ 594 h 1025"/>
                <a:gd name="T90" fmla="*/ 287 w 2054"/>
                <a:gd name="T91" fmla="*/ 687 h 1025"/>
                <a:gd name="T92" fmla="*/ 287 w 2054"/>
                <a:gd name="T93" fmla="*/ 687 h 1025"/>
                <a:gd name="T94" fmla="*/ 180 w 2054"/>
                <a:gd name="T95" fmla="*/ 789 h 1025"/>
                <a:gd name="T96" fmla="*/ 180 w 2054"/>
                <a:gd name="T97" fmla="*/ 789 h 1025"/>
                <a:gd name="T98" fmla="*/ 83 w 2054"/>
                <a:gd name="T99" fmla="*/ 901 h 1025"/>
                <a:gd name="T100" fmla="*/ 83 w 2054"/>
                <a:gd name="T101" fmla="*/ 901 h 1025"/>
                <a:gd name="T102" fmla="*/ 61 w 2054"/>
                <a:gd name="T103" fmla="*/ 930 h 1025"/>
                <a:gd name="T104" fmla="*/ 61 w 2054"/>
                <a:gd name="T105" fmla="*/ 930 h 1025"/>
                <a:gd name="T106" fmla="*/ 39 w 2054"/>
                <a:gd name="T107" fmla="*/ 961 h 1025"/>
                <a:gd name="T108" fmla="*/ 39 w 2054"/>
                <a:gd name="T109" fmla="*/ 961 h 1025"/>
                <a:gd name="T110" fmla="*/ 0 w 2054"/>
                <a:gd name="T111" fmla="*/ 1024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4" h="1025">
                  <a:moveTo>
                    <a:pt x="0" y="1024"/>
                  </a:moveTo>
                  <a:lnTo>
                    <a:pt x="0" y="1024"/>
                  </a:lnTo>
                  <a:cubicBezTo>
                    <a:pt x="17" y="976"/>
                    <a:pt x="41" y="933"/>
                    <a:pt x="67" y="889"/>
                  </a:cubicBezTo>
                  <a:lnTo>
                    <a:pt x="67" y="889"/>
                  </a:lnTo>
                  <a:cubicBezTo>
                    <a:pt x="93" y="846"/>
                    <a:pt x="123" y="806"/>
                    <a:pt x="154" y="766"/>
                  </a:cubicBezTo>
                  <a:lnTo>
                    <a:pt x="154" y="766"/>
                  </a:lnTo>
                  <a:cubicBezTo>
                    <a:pt x="218" y="688"/>
                    <a:pt x="289" y="616"/>
                    <a:pt x="367" y="551"/>
                  </a:cubicBezTo>
                  <a:lnTo>
                    <a:pt x="367" y="551"/>
                  </a:lnTo>
                  <a:cubicBezTo>
                    <a:pt x="443" y="486"/>
                    <a:pt x="526" y="427"/>
                    <a:pt x="612" y="375"/>
                  </a:cubicBezTo>
                  <a:lnTo>
                    <a:pt x="612" y="375"/>
                  </a:lnTo>
                  <a:cubicBezTo>
                    <a:pt x="699" y="323"/>
                    <a:pt x="789" y="276"/>
                    <a:pt x="881" y="236"/>
                  </a:cubicBezTo>
                  <a:lnTo>
                    <a:pt x="881" y="236"/>
                  </a:lnTo>
                  <a:cubicBezTo>
                    <a:pt x="905" y="226"/>
                    <a:pt x="928" y="217"/>
                    <a:pt x="952" y="208"/>
                  </a:cubicBezTo>
                  <a:lnTo>
                    <a:pt x="952" y="208"/>
                  </a:lnTo>
                  <a:cubicBezTo>
                    <a:pt x="975" y="199"/>
                    <a:pt x="998" y="189"/>
                    <a:pt x="1022" y="180"/>
                  </a:cubicBezTo>
                  <a:lnTo>
                    <a:pt x="1022" y="180"/>
                  </a:lnTo>
                  <a:cubicBezTo>
                    <a:pt x="1070" y="165"/>
                    <a:pt x="1117" y="147"/>
                    <a:pt x="1165" y="133"/>
                  </a:cubicBezTo>
                  <a:lnTo>
                    <a:pt x="1165" y="133"/>
                  </a:lnTo>
                  <a:cubicBezTo>
                    <a:pt x="1189" y="126"/>
                    <a:pt x="1213" y="119"/>
                    <a:pt x="1237" y="112"/>
                  </a:cubicBezTo>
                  <a:lnTo>
                    <a:pt x="1310" y="93"/>
                  </a:lnTo>
                  <a:lnTo>
                    <a:pt x="1347" y="84"/>
                  </a:lnTo>
                  <a:lnTo>
                    <a:pt x="1383" y="76"/>
                  </a:lnTo>
                  <a:lnTo>
                    <a:pt x="1458" y="61"/>
                  </a:lnTo>
                  <a:lnTo>
                    <a:pt x="1458" y="61"/>
                  </a:lnTo>
                  <a:cubicBezTo>
                    <a:pt x="1654" y="21"/>
                    <a:pt x="1854" y="2"/>
                    <a:pt x="2053" y="0"/>
                  </a:cubicBezTo>
                  <a:lnTo>
                    <a:pt x="2053" y="0"/>
                  </a:lnTo>
                  <a:cubicBezTo>
                    <a:pt x="1856" y="31"/>
                    <a:pt x="1661" y="66"/>
                    <a:pt x="1470" y="115"/>
                  </a:cubicBezTo>
                  <a:lnTo>
                    <a:pt x="1398" y="134"/>
                  </a:lnTo>
                  <a:lnTo>
                    <a:pt x="1362" y="144"/>
                  </a:lnTo>
                  <a:lnTo>
                    <a:pt x="1327" y="154"/>
                  </a:lnTo>
                  <a:lnTo>
                    <a:pt x="1256" y="175"/>
                  </a:lnTo>
                  <a:lnTo>
                    <a:pt x="1256" y="175"/>
                  </a:lnTo>
                  <a:cubicBezTo>
                    <a:pt x="1232" y="182"/>
                    <a:pt x="1209" y="190"/>
                    <a:pt x="1185" y="197"/>
                  </a:cubicBezTo>
                  <a:lnTo>
                    <a:pt x="1185" y="197"/>
                  </a:lnTo>
                  <a:cubicBezTo>
                    <a:pt x="1092" y="228"/>
                    <a:pt x="1000" y="263"/>
                    <a:pt x="910" y="302"/>
                  </a:cubicBezTo>
                  <a:lnTo>
                    <a:pt x="843" y="332"/>
                  </a:lnTo>
                  <a:lnTo>
                    <a:pt x="777" y="364"/>
                  </a:lnTo>
                  <a:lnTo>
                    <a:pt x="759" y="372"/>
                  </a:lnTo>
                  <a:lnTo>
                    <a:pt x="744" y="381"/>
                  </a:lnTo>
                  <a:lnTo>
                    <a:pt x="711" y="398"/>
                  </a:lnTo>
                  <a:lnTo>
                    <a:pt x="679" y="415"/>
                  </a:lnTo>
                  <a:lnTo>
                    <a:pt x="646" y="434"/>
                  </a:lnTo>
                  <a:lnTo>
                    <a:pt x="646" y="434"/>
                  </a:lnTo>
                  <a:cubicBezTo>
                    <a:pt x="562" y="482"/>
                    <a:pt x="479" y="535"/>
                    <a:pt x="401" y="594"/>
                  </a:cubicBezTo>
                  <a:lnTo>
                    <a:pt x="401" y="594"/>
                  </a:lnTo>
                  <a:cubicBezTo>
                    <a:pt x="362" y="624"/>
                    <a:pt x="324" y="655"/>
                    <a:pt x="287" y="687"/>
                  </a:cubicBezTo>
                  <a:lnTo>
                    <a:pt x="287" y="687"/>
                  </a:lnTo>
                  <a:cubicBezTo>
                    <a:pt x="249" y="719"/>
                    <a:pt x="215" y="754"/>
                    <a:pt x="180" y="789"/>
                  </a:cubicBezTo>
                  <a:lnTo>
                    <a:pt x="180" y="789"/>
                  </a:lnTo>
                  <a:cubicBezTo>
                    <a:pt x="146" y="825"/>
                    <a:pt x="114" y="862"/>
                    <a:pt x="83" y="901"/>
                  </a:cubicBezTo>
                  <a:lnTo>
                    <a:pt x="83" y="901"/>
                  </a:lnTo>
                  <a:cubicBezTo>
                    <a:pt x="76" y="911"/>
                    <a:pt x="68" y="920"/>
                    <a:pt x="61" y="930"/>
                  </a:cubicBezTo>
                  <a:lnTo>
                    <a:pt x="61" y="930"/>
                  </a:lnTo>
                  <a:cubicBezTo>
                    <a:pt x="53" y="940"/>
                    <a:pt x="47" y="950"/>
                    <a:pt x="39" y="961"/>
                  </a:cubicBezTo>
                  <a:lnTo>
                    <a:pt x="39" y="961"/>
                  </a:lnTo>
                  <a:cubicBezTo>
                    <a:pt x="25" y="981"/>
                    <a:pt x="12" y="1002"/>
                    <a:pt x="0" y="10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8" name="Freeform 82">
              <a:extLst>
                <a:ext uri="{FF2B5EF4-FFF2-40B4-BE49-F238E27FC236}">
                  <a16:creationId xmlns:a16="http://schemas.microsoft.com/office/drawing/2014/main" id="{586EF023-1BF3-0B43-8E41-AC368A908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78502" y="9315153"/>
              <a:ext cx="1411149" cy="697338"/>
            </a:xfrm>
            <a:custGeom>
              <a:avLst/>
              <a:gdLst>
                <a:gd name="T0" fmla="*/ 0 w 1132"/>
                <a:gd name="T1" fmla="*/ 560 h 561"/>
                <a:gd name="T2" fmla="*/ 0 w 1132"/>
                <a:gd name="T3" fmla="*/ 560 h 561"/>
                <a:gd name="T4" fmla="*/ 245 w 1132"/>
                <a:gd name="T5" fmla="*/ 353 h 561"/>
                <a:gd name="T6" fmla="*/ 245 w 1132"/>
                <a:gd name="T7" fmla="*/ 353 h 561"/>
                <a:gd name="T8" fmla="*/ 522 w 1132"/>
                <a:gd name="T9" fmla="*/ 191 h 561"/>
                <a:gd name="T10" fmla="*/ 522 w 1132"/>
                <a:gd name="T11" fmla="*/ 191 h 561"/>
                <a:gd name="T12" fmla="*/ 558 w 1132"/>
                <a:gd name="T13" fmla="*/ 174 h 561"/>
                <a:gd name="T14" fmla="*/ 595 w 1132"/>
                <a:gd name="T15" fmla="*/ 158 h 561"/>
                <a:gd name="T16" fmla="*/ 595 w 1132"/>
                <a:gd name="T17" fmla="*/ 158 h 561"/>
                <a:gd name="T18" fmla="*/ 669 w 1132"/>
                <a:gd name="T19" fmla="*/ 127 h 561"/>
                <a:gd name="T20" fmla="*/ 669 w 1132"/>
                <a:gd name="T21" fmla="*/ 127 h 561"/>
                <a:gd name="T22" fmla="*/ 743 w 1132"/>
                <a:gd name="T23" fmla="*/ 97 h 561"/>
                <a:gd name="T24" fmla="*/ 743 w 1132"/>
                <a:gd name="T25" fmla="*/ 97 h 561"/>
                <a:gd name="T26" fmla="*/ 820 w 1132"/>
                <a:gd name="T27" fmla="*/ 72 h 561"/>
                <a:gd name="T28" fmla="*/ 820 w 1132"/>
                <a:gd name="T29" fmla="*/ 72 h 561"/>
                <a:gd name="T30" fmla="*/ 974 w 1132"/>
                <a:gd name="T31" fmla="*/ 29 h 561"/>
                <a:gd name="T32" fmla="*/ 974 w 1132"/>
                <a:gd name="T33" fmla="*/ 29 h 561"/>
                <a:gd name="T34" fmla="*/ 1013 w 1132"/>
                <a:gd name="T35" fmla="*/ 20 h 561"/>
                <a:gd name="T36" fmla="*/ 1013 w 1132"/>
                <a:gd name="T37" fmla="*/ 20 h 561"/>
                <a:gd name="T38" fmla="*/ 1052 w 1132"/>
                <a:gd name="T39" fmla="*/ 13 h 561"/>
                <a:gd name="T40" fmla="*/ 1052 w 1132"/>
                <a:gd name="T41" fmla="*/ 13 h 561"/>
                <a:gd name="T42" fmla="*/ 1131 w 1132"/>
                <a:gd name="T43" fmla="*/ 0 h 561"/>
                <a:gd name="T44" fmla="*/ 1131 w 1132"/>
                <a:gd name="T45" fmla="*/ 0 h 561"/>
                <a:gd name="T46" fmla="*/ 1057 w 1132"/>
                <a:gd name="T47" fmla="*/ 29 h 561"/>
                <a:gd name="T48" fmla="*/ 1057 w 1132"/>
                <a:gd name="T49" fmla="*/ 29 h 561"/>
                <a:gd name="T50" fmla="*/ 983 w 1132"/>
                <a:gd name="T51" fmla="*/ 58 h 561"/>
                <a:gd name="T52" fmla="*/ 983 w 1132"/>
                <a:gd name="T53" fmla="*/ 58 h 561"/>
                <a:gd name="T54" fmla="*/ 836 w 1132"/>
                <a:gd name="T55" fmla="*/ 118 h 561"/>
                <a:gd name="T56" fmla="*/ 763 w 1132"/>
                <a:gd name="T57" fmla="*/ 148 h 561"/>
                <a:gd name="T58" fmla="*/ 763 w 1132"/>
                <a:gd name="T59" fmla="*/ 148 h 561"/>
                <a:gd name="T60" fmla="*/ 691 w 1132"/>
                <a:gd name="T61" fmla="*/ 180 h 561"/>
                <a:gd name="T62" fmla="*/ 691 w 1132"/>
                <a:gd name="T63" fmla="*/ 180 h 561"/>
                <a:gd name="T64" fmla="*/ 620 w 1132"/>
                <a:gd name="T65" fmla="*/ 213 h 561"/>
                <a:gd name="T66" fmla="*/ 620 w 1132"/>
                <a:gd name="T67" fmla="*/ 213 h 561"/>
                <a:gd name="T68" fmla="*/ 549 w 1132"/>
                <a:gd name="T69" fmla="*/ 247 h 561"/>
                <a:gd name="T70" fmla="*/ 549 w 1132"/>
                <a:gd name="T71" fmla="*/ 247 h 561"/>
                <a:gd name="T72" fmla="*/ 270 w 1132"/>
                <a:gd name="T73" fmla="*/ 393 h 561"/>
                <a:gd name="T74" fmla="*/ 270 w 1132"/>
                <a:gd name="T75" fmla="*/ 393 h 561"/>
                <a:gd name="T76" fmla="*/ 0 w 1132"/>
                <a:gd name="T77" fmla="*/ 56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32" h="561">
                  <a:moveTo>
                    <a:pt x="0" y="560"/>
                  </a:moveTo>
                  <a:lnTo>
                    <a:pt x="0" y="560"/>
                  </a:lnTo>
                  <a:cubicBezTo>
                    <a:pt x="73" y="481"/>
                    <a:pt x="157" y="414"/>
                    <a:pt x="245" y="353"/>
                  </a:cubicBezTo>
                  <a:lnTo>
                    <a:pt x="245" y="353"/>
                  </a:lnTo>
                  <a:cubicBezTo>
                    <a:pt x="333" y="293"/>
                    <a:pt x="426" y="238"/>
                    <a:pt x="522" y="191"/>
                  </a:cubicBezTo>
                  <a:lnTo>
                    <a:pt x="522" y="191"/>
                  </a:lnTo>
                  <a:cubicBezTo>
                    <a:pt x="534" y="185"/>
                    <a:pt x="546" y="180"/>
                    <a:pt x="558" y="174"/>
                  </a:cubicBezTo>
                  <a:lnTo>
                    <a:pt x="595" y="158"/>
                  </a:lnTo>
                  <a:lnTo>
                    <a:pt x="595" y="158"/>
                  </a:lnTo>
                  <a:cubicBezTo>
                    <a:pt x="619" y="147"/>
                    <a:pt x="644" y="136"/>
                    <a:pt x="669" y="127"/>
                  </a:cubicBezTo>
                  <a:lnTo>
                    <a:pt x="669" y="127"/>
                  </a:lnTo>
                  <a:cubicBezTo>
                    <a:pt x="694" y="117"/>
                    <a:pt x="718" y="107"/>
                    <a:pt x="743" y="97"/>
                  </a:cubicBezTo>
                  <a:lnTo>
                    <a:pt x="743" y="97"/>
                  </a:lnTo>
                  <a:cubicBezTo>
                    <a:pt x="768" y="88"/>
                    <a:pt x="794" y="80"/>
                    <a:pt x="820" y="72"/>
                  </a:cubicBezTo>
                  <a:lnTo>
                    <a:pt x="820" y="72"/>
                  </a:lnTo>
                  <a:cubicBezTo>
                    <a:pt x="870" y="55"/>
                    <a:pt x="922" y="42"/>
                    <a:pt x="974" y="29"/>
                  </a:cubicBezTo>
                  <a:lnTo>
                    <a:pt x="974" y="29"/>
                  </a:lnTo>
                  <a:cubicBezTo>
                    <a:pt x="987" y="26"/>
                    <a:pt x="999" y="23"/>
                    <a:pt x="1013" y="20"/>
                  </a:cubicBezTo>
                  <a:lnTo>
                    <a:pt x="1013" y="20"/>
                  </a:lnTo>
                  <a:cubicBezTo>
                    <a:pt x="1026" y="18"/>
                    <a:pt x="1039" y="16"/>
                    <a:pt x="1052" y="13"/>
                  </a:cubicBezTo>
                  <a:lnTo>
                    <a:pt x="1052" y="13"/>
                  </a:lnTo>
                  <a:cubicBezTo>
                    <a:pt x="1078" y="8"/>
                    <a:pt x="1105" y="3"/>
                    <a:pt x="1131" y="0"/>
                  </a:cubicBezTo>
                  <a:lnTo>
                    <a:pt x="1131" y="0"/>
                  </a:lnTo>
                  <a:cubicBezTo>
                    <a:pt x="1107" y="10"/>
                    <a:pt x="1081" y="20"/>
                    <a:pt x="1057" y="29"/>
                  </a:cubicBezTo>
                  <a:lnTo>
                    <a:pt x="1057" y="29"/>
                  </a:lnTo>
                  <a:cubicBezTo>
                    <a:pt x="1032" y="39"/>
                    <a:pt x="1007" y="47"/>
                    <a:pt x="983" y="58"/>
                  </a:cubicBezTo>
                  <a:lnTo>
                    <a:pt x="983" y="58"/>
                  </a:lnTo>
                  <a:cubicBezTo>
                    <a:pt x="934" y="79"/>
                    <a:pt x="885" y="96"/>
                    <a:pt x="836" y="118"/>
                  </a:cubicBezTo>
                  <a:lnTo>
                    <a:pt x="763" y="148"/>
                  </a:lnTo>
                  <a:lnTo>
                    <a:pt x="763" y="148"/>
                  </a:lnTo>
                  <a:cubicBezTo>
                    <a:pt x="740" y="159"/>
                    <a:pt x="715" y="169"/>
                    <a:pt x="691" y="180"/>
                  </a:cubicBezTo>
                  <a:lnTo>
                    <a:pt x="691" y="180"/>
                  </a:lnTo>
                  <a:cubicBezTo>
                    <a:pt x="667" y="190"/>
                    <a:pt x="644" y="201"/>
                    <a:pt x="620" y="213"/>
                  </a:cubicBezTo>
                  <a:lnTo>
                    <a:pt x="620" y="213"/>
                  </a:lnTo>
                  <a:cubicBezTo>
                    <a:pt x="597" y="224"/>
                    <a:pt x="572" y="234"/>
                    <a:pt x="549" y="247"/>
                  </a:cubicBezTo>
                  <a:lnTo>
                    <a:pt x="549" y="247"/>
                  </a:lnTo>
                  <a:cubicBezTo>
                    <a:pt x="455" y="293"/>
                    <a:pt x="362" y="341"/>
                    <a:pt x="270" y="393"/>
                  </a:cubicBezTo>
                  <a:lnTo>
                    <a:pt x="270" y="393"/>
                  </a:lnTo>
                  <a:cubicBezTo>
                    <a:pt x="179" y="445"/>
                    <a:pt x="89" y="500"/>
                    <a:pt x="0" y="5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9" name="Freeform 83">
              <a:extLst>
                <a:ext uri="{FF2B5EF4-FFF2-40B4-BE49-F238E27FC236}">
                  <a16:creationId xmlns:a16="http://schemas.microsoft.com/office/drawing/2014/main" id="{DE8F2859-A500-9740-8A88-86DAF5ED7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2146" y="7755751"/>
              <a:ext cx="3217634" cy="1323296"/>
            </a:xfrm>
            <a:custGeom>
              <a:avLst/>
              <a:gdLst>
                <a:gd name="T0" fmla="*/ 83 w 2586"/>
                <a:gd name="T1" fmla="*/ 437 h 1063"/>
                <a:gd name="T2" fmla="*/ 32 w 2586"/>
                <a:gd name="T3" fmla="*/ 352 h 1063"/>
                <a:gd name="T4" fmla="*/ 3 w 2586"/>
                <a:gd name="T5" fmla="*/ 255 h 1063"/>
                <a:gd name="T6" fmla="*/ 2 w 2586"/>
                <a:gd name="T7" fmla="*/ 202 h 1063"/>
                <a:gd name="T8" fmla="*/ 5 w 2586"/>
                <a:gd name="T9" fmla="*/ 176 h 1063"/>
                <a:gd name="T10" fmla="*/ 11 w 2586"/>
                <a:gd name="T11" fmla="*/ 150 h 1063"/>
                <a:gd name="T12" fmla="*/ 70 w 2586"/>
                <a:gd name="T13" fmla="*/ 54 h 1063"/>
                <a:gd name="T14" fmla="*/ 175 w 2586"/>
                <a:gd name="T15" fmla="*/ 7 h 1063"/>
                <a:gd name="T16" fmla="*/ 283 w 2586"/>
                <a:gd name="T17" fmla="*/ 5 h 1063"/>
                <a:gd name="T18" fmla="*/ 385 w 2586"/>
                <a:gd name="T19" fmla="*/ 24 h 1063"/>
                <a:gd name="T20" fmla="*/ 482 w 2586"/>
                <a:gd name="T21" fmla="*/ 56 h 1063"/>
                <a:gd name="T22" fmla="*/ 666 w 2586"/>
                <a:gd name="T23" fmla="*/ 137 h 1063"/>
                <a:gd name="T24" fmla="*/ 838 w 2586"/>
                <a:gd name="T25" fmla="*/ 228 h 1063"/>
                <a:gd name="T26" fmla="*/ 1180 w 2586"/>
                <a:gd name="T27" fmla="*/ 413 h 1063"/>
                <a:gd name="T28" fmla="*/ 1867 w 2586"/>
                <a:gd name="T29" fmla="*/ 769 h 1063"/>
                <a:gd name="T30" fmla="*/ 2220 w 2586"/>
                <a:gd name="T31" fmla="*/ 925 h 1063"/>
                <a:gd name="T32" fmla="*/ 2401 w 2586"/>
                <a:gd name="T33" fmla="*/ 996 h 1063"/>
                <a:gd name="T34" fmla="*/ 2493 w 2586"/>
                <a:gd name="T35" fmla="*/ 1029 h 1063"/>
                <a:gd name="T36" fmla="*/ 2585 w 2586"/>
                <a:gd name="T37" fmla="*/ 1062 h 1063"/>
                <a:gd name="T38" fmla="*/ 2343 w 2586"/>
                <a:gd name="T39" fmla="*/ 1022 h 1063"/>
                <a:gd name="T40" fmla="*/ 2295 w 2586"/>
                <a:gd name="T41" fmla="*/ 1011 h 1063"/>
                <a:gd name="T42" fmla="*/ 2200 w 2586"/>
                <a:gd name="T43" fmla="*/ 987 h 1063"/>
                <a:gd name="T44" fmla="*/ 1826 w 2586"/>
                <a:gd name="T45" fmla="*/ 865 h 1063"/>
                <a:gd name="T46" fmla="*/ 1117 w 2586"/>
                <a:gd name="T47" fmla="*/ 530 h 1063"/>
                <a:gd name="T48" fmla="*/ 946 w 2586"/>
                <a:gd name="T49" fmla="*/ 435 h 1063"/>
                <a:gd name="T50" fmla="*/ 610 w 2586"/>
                <a:gd name="T51" fmla="*/ 239 h 1063"/>
                <a:gd name="T52" fmla="*/ 443 w 2586"/>
                <a:gd name="T53" fmla="*/ 152 h 1063"/>
                <a:gd name="T54" fmla="*/ 270 w 2586"/>
                <a:gd name="T55" fmla="*/ 91 h 1063"/>
                <a:gd name="T56" fmla="*/ 110 w 2586"/>
                <a:gd name="T57" fmla="*/ 105 h 1063"/>
                <a:gd name="T58" fmla="*/ 60 w 2586"/>
                <a:gd name="T59" fmla="*/ 167 h 1063"/>
                <a:gd name="T60" fmla="*/ 55 w 2586"/>
                <a:gd name="T61" fmla="*/ 177 h 1063"/>
                <a:gd name="T62" fmla="*/ 52 w 2586"/>
                <a:gd name="T63" fmla="*/ 188 h 1063"/>
                <a:gd name="T64" fmla="*/ 46 w 2586"/>
                <a:gd name="T65" fmla="*/ 209 h 1063"/>
                <a:gd name="T66" fmla="*/ 40 w 2586"/>
                <a:gd name="T67" fmla="*/ 253 h 1063"/>
                <a:gd name="T68" fmla="*/ 51 w 2586"/>
                <a:gd name="T69" fmla="*/ 345 h 1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86" h="1063">
                  <a:moveTo>
                    <a:pt x="83" y="437"/>
                  </a:moveTo>
                  <a:lnTo>
                    <a:pt x="83" y="437"/>
                  </a:lnTo>
                  <a:cubicBezTo>
                    <a:pt x="64" y="411"/>
                    <a:pt x="47" y="382"/>
                    <a:pt x="32" y="352"/>
                  </a:cubicBezTo>
                  <a:lnTo>
                    <a:pt x="32" y="352"/>
                  </a:lnTo>
                  <a:cubicBezTo>
                    <a:pt x="18" y="322"/>
                    <a:pt x="8" y="290"/>
                    <a:pt x="3" y="255"/>
                  </a:cubicBezTo>
                  <a:lnTo>
                    <a:pt x="3" y="255"/>
                  </a:lnTo>
                  <a:cubicBezTo>
                    <a:pt x="1" y="238"/>
                    <a:pt x="0" y="220"/>
                    <a:pt x="2" y="202"/>
                  </a:cubicBezTo>
                  <a:lnTo>
                    <a:pt x="2" y="202"/>
                  </a:lnTo>
                  <a:cubicBezTo>
                    <a:pt x="2" y="193"/>
                    <a:pt x="4" y="185"/>
                    <a:pt x="5" y="176"/>
                  </a:cubicBezTo>
                  <a:lnTo>
                    <a:pt x="5" y="176"/>
                  </a:lnTo>
                  <a:cubicBezTo>
                    <a:pt x="6" y="172"/>
                    <a:pt x="7" y="167"/>
                    <a:pt x="8" y="163"/>
                  </a:cubicBezTo>
                  <a:lnTo>
                    <a:pt x="11" y="150"/>
                  </a:lnTo>
                  <a:lnTo>
                    <a:pt x="11" y="150"/>
                  </a:lnTo>
                  <a:cubicBezTo>
                    <a:pt x="21" y="115"/>
                    <a:pt x="40" y="80"/>
                    <a:pt x="70" y="54"/>
                  </a:cubicBezTo>
                  <a:lnTo>
                    <a:pt x="70" y="54"/>
                  </a:lnTo>
                  <a:cubicBezTo>
                    <a:pt x="100" y="27"/>
                    <a:pt x="138" y="13"/>
                    <a:pt x="175" y="7"/>
                  </a:cubicBezTo>
                  <a:lnTo>
                    <a:pt x="175" y="7"/>
                  </a:lnTo>
                  <a:cubicBezTo>
                    <a:pt x="211" y="0"/>
                    <a:pt x="248" y="1"/>
                    <a:pt x="283" y="5"/>
                  </a:cubicBezTo>
                  <a:lnTo>
                    <a:pt x="283" y="5"/>
                  </a:lnTo>
                  <a:cubicBezTo>
                    <a:pt x="319" y="9"/>
                    <a:pt x="352" y="16"/>
                    <a:pt x="385" y="24"/>
                  </a:cubicBezTo>
                  <a:lnTo>
                    <a:pt x="385" y="24"/>
                  </a:lnTo>
                  <a:cubicBezTo>
                    <a:pt x="418" y="33"/>
                    <a:pt x="451" y="43"/>
                    <a:pt x="482" y="56"/>
                  </a:cubicBezTo>
                  <a:lnTo>
                    <a:pt x="482" y="56"/>
                  </a:lnTo>
                  <a:cubicBezTo>
                    <a:pt x="546" y="79"/>
                    <a:pt x="607" y="106"/>
                    <a:pt x="666" y="137"/>
                  </a:cubicBezTo>
                  <a:lnTo>
                    <a:pt x="666" y="137"/>
                  </a:lnTo>
                  <a:cubicBezTo>
                    <a:pt x="725" y="167"/>
                    <a:pt x="781" y="198"/>
                    <a:pt x="838" y="228"/>
                  </a:cubicBezTo>
                  <a:lnTo>
                    <a:pt x="1180" y="413"/>
                  </a:lnTo>
                  <a:lnTo>
                    <a:pt x="1180" y="413"/>
                  </a:lnTo>
                  <a:cubicBezTo>
                    <a:pt x="1408" y="537"/>
                    <a:pt x="1635" y="658"/>
                    <a:pt x="1867" y="769"/>
                  </a:cubicBezTo>
                  <a:lnTo>
                    <a:pt x="1867" y="769"/>
                  </a:lnTo>
                  <a:cubicBezTo>
                    <a:pt x="1983" y="824"/>
                    <a:pt x="2101" y="876"/>
                    <a:pt x="2220" y="925"/>
                  </a:cubicBezTo>
                  <a:lnTo>
                    <a:pt x="2220" y="925"/>
                  </a:lnTo>
                  <a:cubicBezTo>
                    <a:pt x="2281" y="949"/>
                    <a:pt x="2340" y="974"/>
                    <a:pt x="2401" y="996"/>
                  </a:cubicBezTo>
                  <a:lnTo>
                    <a:pt x="2401" y="996"/>
                  </a:lnTo>
                  <a:cubicBezTo>
                    <a:pt x="2432" y="1007"/>
                    <a:pt x="2461" y="1019"/>
                    <a:pt x="2493" y="1029"/>
                  </a:cubicBezTo>
                  <a:lnTo>
                    <a:pt x="2493" y="1029"/>
                  </a:lnTo>
                  <a:cubicBezTo>
                    <a:pt x="2523" y="1040"/>
                    <a:pt x="2554" y="1051"/>
                    <a:pt x="2585" y="1062"/>
                  </a:cubicBezTo>
                  <a:lnTo>
                    <a:pt x="2585" y="1062"/>
                  </a:lnTo>
                  <a:cubicBezTo>
                    <a:pt x="2520" y="1054"/>
                    <a:pt x="2455" y="1045"/>
                    <a:pt x="2391" y="1031"/>
                  </a:cubicBezTo>
                  <a:lnTo>
                    <a:pt x="2343" y="1022"/>
                  </a:lnTo>
                  <a:lnTo>
                    <a:pt x="2319" y="1017"/>
                  </a:lnTo>
                  <a:lnTo>
                    <a:pt x="2295" y="1011"/>
                  </a:lnTo>
                  <a:lnTo>
                    <a:pt x="2200" y="987"/>
                  </a:lnTo>
                  <a:lnTo>
                    <a:pt x="2200" y="987"/>
                  </a:lnTo>
                  <a:cubicBezTo>
                    <a:pt x="2073" y="953"/>
                    <a:pt x="1948" y="912"/>
                    <a:pt x="1826" y="865"/>
                  </a:cubicBezTo>
                  <a:lnTo>
                    <a:pt x="1826" y="865"/>
                  </a:lnTo>
                  <a:cubicBezTo>
                    <a:pt x="1581" y="770"/>
                    <a:pt x="1346" y="654"/>
                    <a:pt x="1117" y="530"/>
                  </a:cubicBezTo>
                  <a:lnTo>
                    <a:pt x="1117" y="530"/>
                  </a:lnTo>
                  <a:cubicBezTo>
                    <a:pt x="1060" y="498"/>
                    <a:pt x="1003" y="467"/>
                    <a:pt x="946" y="435"/>
                  </a:cubicBezTo>
                  <a:lnTo>
                    <a:pt x="946" y="435"/>
                  </a:lnTo>
                  <a:cubicBezTo>
                    <a:pt x="890" y="403"/>
                    <a:pt x="834" y="371"/>
                    <a:pt x="777" y="338"/>
                  </a:cubicBezTo>
                  <a:lnTo>
                    <a:pt x="610" y="239"/>
                  </a:lnTo>
                  <a:lnTo>
                    <a:pt x="610" y="239"/>
                  </a:lnTo>
                  <a:cubicBezTo>
                    <a:pt x="555" y="207"/>
                    <a:pt x="500" y="177"/>
                    <a:pt x="443" y="152"/>
                  </a:cubicBezTo>
                  <a:lnTo>
                    <a:pt x="443" y="152"/>
                  </a:lnTo>
                  <a:cubicBezTo>
                    <a:pt x="387" y="126"/>
                    <a:pt x="328" y="103"/>
                    <a:pt x="270" y="91"/>
                  </a:cubicBezTo>
                  <a:lnTo>
                    <a:pt x="270" y="91"/>
                  </a:lnTo>
                  <a:cubicBezTo>
                    <a:pt x="212" y="79"/>
                    <a:pt x="153" y="77"/>
                    <a:pt x="110" y="105"/>
                  </a:cubicBezTo>
                  <a:lnTo>
                    <a:pt x="110" y="105"/>
                  </a:lnTo>
                  <a:cubicBezTo>
                    <a:pt x="89" y="119"/>
                    <a:pt x="72" y="141"/>
                    <a:pt x="60" y="167"/>
                  </a:cubicBezTo>
                  <a:lnTo>
                    <a:pt x="55" y="177"/>
                  </a:lnTo>
                  <a:lnTo>
                    <a:pt x="55" y="177"/>
                  </a:lnTo>
                  <a:cubicBezTo>
                    <a:pt x="54" y="180"/>
                    <a:pt x="53" y="184"/>
                    <a:pt x="52" y="188"/>
                  </a:cubicBezTo>
                  <a:lnTo>
                    <a:pt x="52" y="188"/>
                  </a:lnTo>
                  <a:cubicBezTo>
                    <a:pt x="49" y="195"/>
                    <a:pt x="47" y="202"/>
                    <a:pt x="46" y="209"/>
                  </a:cubicBezTo>
                  <a:lnTo>
                    <a:pt x="46" y="209"/>
                  </a:lnTo>
                  <a:cubicBezTo>
                    <a:pt x="42" y="223"/>
                    <a:pt x="40" y="238"/>
                    <a:pt x="40" y="253"/>
                  </a:cubicBezTo>
                  <a:lnTo>
                    <a:pt x="40" y="253"/>
                  </a:lnTo>
                  <a:cubicBezTo>
                    <a:pt x="38" y="284"/>
                    <a:pt x="43" y="315"/>
                    <a:pt x="51" y="345"/>
                  </a:cubicBezTo>
                  <a:lnTo>
                    <a:pt x="51" y="345"/>
                  </a:lnTo>
                  <a:cubicBezTo>
                    <a:pt x="59" y="377"/>
                    <a:pt x="70" y="407"/>
                    <a:pt x="83" y="4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0" name="Freeform 84">
              <a:extLst>
                <a:ext uri="{FF2B5EF4-FFF2-40B4-BE49-F238E27FC236}">
                  <a16:creationId xmlns:a16="http://schemas.microsoft.com/office/drawing/2014/main" id="{F9BECC9B-44AF-7746-B575-0EAC1A7BA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9817" y="8804504"/>
              <a:ext cx="1570381" cy="439267"/>
            </a:xfrm>
            <a:custGeom>
              <a:avLst/>
              <a:gdLst>
                <a:gd name="T0" fmla="*/ 0 w 1262"/>
                <a:gd name="T1" fmla="*/ 0 h 352"/>
                <a:gd name="T2" fmla="*/ 0 w 1262"/>
                <a:gd name="T3" fmla="*/ 0 h 352"/>
                <a:gd name="T4" fmla="*/ 309 w 1262"/>
                <a:gd name="T5" fmla="*/ 113 h 352"/>
                <a:gd name="T6" fmla="*/ 309 w 1262"/>
                <a:gd name="T7" fmla="*/ 113 h 352"/>
                <a:gd name="T8" fmla="*/ 620 w 1262"/>
                <a:gd name="T9" fmla="*/ 209 h 352"/>
                <a:gd name="T10" fmla="*/ 620 w 1262"/>
                <a:gd name="T11" fmla="*/ 209 h 352"/>
                <a:gd name="T12" fmla="*/ 776 w 1262"/>
                <a:gd name="T13" fmla="*/ 247 h 352"/>
                <a:gd name="T14" fmla="*/ 776 w 1262"/>
                <a:gd name="T15" fmla="*/ 247 h 352"/>
                <a:gd name="T16" fmla="*/ 935 w 1262"/>
                <a:gd name="T17" fmla="*/ 276 h 352"/>
                <a:gd name="T18" fmla="*/ 935 w 1262"/>
                <a:gd name="T19" fmla="*/ 276 h 352"/>
                <a:gd name="T20" fmla="*/ 1097 w 1262"/>
                <a:gd name="T21" fmla="*/ 296 h 352"/>
                <a:gd name="T22" fmla="*/ 1097 w 1262"/>
                <a:gd name="T23" fmla="*/ 296 h 352"/>
                <a:gd name="T24" fmla="*/ 1261 w 1262"/>
                <a:gd name="T25" fmla="*/ 305 h 352"/>
                <a:gd name="T26" fmla="*/ 1261 w 1262"/>
                <a:gd name="T27" fmla="*/ 305 h 352"/>
                <a:gd name="T28" fmla="*/ 929 w 1262"/>
                <a:gd name="T29" fmla="*/ 348 h 352"/>
                <a:gd name="T30" fmla="*/ 929 w 1262"/>
                <a:gd name="T31" fmla="*/ 348 h 352"/>
                <a:gd name="T32" fmla="*/ 761 w 1262"/>
                <a:gd name="T33" fmla="*/ 332 h 352"/>
                <a:gd name="T34" fmla="*/ 761 w 1262"/>
                <a:gd name="T35" fmla="*/ 332 h 352"/>
                <a:gd name="T36" fmla="*/ 719 w 1262"/>
                <a:gd name="T37" fmla="*/ 325 h 352"/>
                <a:gd name="T38" fmla="*/ 719 w 1262"/>
                <a:gd name="T39" fmla="*/ 325 h 352"/>
                <a:gd name="T40" fmla="*/ 678 w 1262"/>
                <a:gd name="T41" fmla="*/ 317 h 352"/>
                <a:gd name="T42" fmla="*/ 678 w 1262"/>
                <a:gd name="T43" fmla="*/ 317 h 352"/>
                <a:gd name="T44" fmla="*/ 596 w 1262"/>
                <a:gd name="T45" fmla="*/ 298 h 352"/>
                <a:gd name="T46" fmla="*/ 596 w 1262"/>
                <a:gd name="T47" fmla="*/ 298 h 352"/>
                <a:gd name="T48" fmla="*/ 282 w 1262"/>
                <a:gd name="T49" fmla="*/ 179 h 352"/>
                <a:gd name="T50" fmla="*/ 282 w 1262"/>
                <a:gd name="T51" fmla="*/ 179 h 352"/>
                <a:gd name="T52" fmla="*/ 135 w 1262"/>
                <a:gd name="T53" fmla="*/ 98 h 352"/>
                <a:gd name="T54" fmla="*/ 135 w 1262"/>
                <a:gd name="T55" fmla="*/ 98 h 352"/>
                <a:gd name="T56" fmla="*/ 0 w 1262"/>
                <a:gd name="T57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2" h="352">
                  <a:moveTo>
                    <a:pt x="0" y="0"/>
                  </a:moveTo>
                  <a:lnTo>
                    <a:pt x="0" y="0"/>
                  </a:lnTo>
                  <a:cubicBezTo>
                    <a:pt x="105" y="39"/>
                    <a:pt x="207" y="77"/>
                    <a:pt x="309" y="113"/>
                  </a:cubicBezTo>
                  <a:lnTo>
                    <a:pt x="309" y="113"/>
                  </a:lnTo>
                  <a:cubicBezTo>
                    <a:pt x="412" y="148"/>
                    <a:pt x="516" y="181"/>
                    <a:pt x="620" y="209"/>
                  </a:cubicBezTo>
                  <a:lnTo>
                    <a:pt x="620" y="209"/>
                  </a:lnTo>
                  <a:cubicBezTo>
                    <a:pt x="672" y="223"/>
                    <a:pt x="724" y="235"/>
                    <a:pt x="776" y="247"/>
                  </a:cubicBezTo>
                  <a:lnTo>
                    <a:pt x="776" y="247"/>
                  </a:lnTo>
                  <a:cubicBezTo>
                    <a:pt x="829" y="258"/>
                    <a:pt x="882" y="268"/>
                    <a:pt x="935" y="276"/>
                  </a:cubicBezTo>
                  <a:lnTo>
                    <a:pt x="935" y="276"/>
                  </a:lnTo>
                  <a:cubicBezTo>
                    <a:pt x="988" y="285"/>
                    <a:pt x="1042" y="290"/>
                    <a:pt x="1097" y="296"/>
                  </a:cubicBezTo>
                  <a:lnTo>
                    <a:pt x="1097" y="296"/>
                  </a:lnTo>
                  <a:cubicBezTo>
                    <a:pt x="1151" y="300"/>
                    <a:pt x="1205" y="302"/>
                    <a:pt x="1261" y="305"/>
                  </a:cubicBezTo>
                  <a:lnTo>
                    <a:pt x="1261" y="305"/>
                  </a:lnTo>
                  <a:cubicBezTo>
                    <a:pt x="1155" y="339"/>
                    <a:pt x="1041" y="351"/>
                    <a:pt x="929" y="348"/>
                  </a:cubicBezTo>
                  <a:lnTo>
                    <a:pt x="929" y="348"/>
                  </a:lnTo>
                  <a:cubicBezTo>
                    <a:pt x="873" y="346"/>
                    <a:pt x="817" y="341"/>
                    <a:pt x="761" y="332"/>
                  </a:cubicBezTo>
                  <a:lnTo>
                    <a:pt x="761" y="332"/>
                  </a:lnTo>
                  <a:cubicBezTo>
                    <a:pt x="747" y="330"/>
                    <a:pt x="733" y="328"/>
                    <a:pt x="719" y="325"/>
                  </a:cubicBezTo>
                  <a:lnTo>
                    <a:pt x="719" y="325"/>
                  </a:lnTo>
                  <a:cubicBezTo>
                    <a:pt x="705" y="322"/>
                    <a:pt x="691" y="320"/>
                    <a:pt x="678" y="317"/>
                  </a:cubicBezTo>
                  <a:lnTo>
                    <a:pt x="678" y="317"/>
                  </a:lnTo>
                  <a:cubicBezTo>
                    <a:pt x="650" y="311"/>
                    <a:pt x="623" y="305"/>
                    <a:pt x="596" y="298"/>
                  </a:cubicBezTo>
                  <a:lnTo>
                    <a:pt x="596" y="298"/>
                  </a:lnTo>
                  <a:cubicBezTo>
                    <a:pt x="487" y="269"/>
                    <a:pt x="382" y="228"/>
                    <a:pt x="282" y="179"/>
                  </a:cubicBezTo>
                  <a:lnTo>
                    <a:pt x="282" y="179"/>
                  </a:lnTo>
                  <a:cubicBezTo>
                    <a:pt x="232" y="154"/>
                    <a:pt x="183" y="127"/>
                    <a:pt x="135" y="98"/>
                  </a:cubicBezTo>
                  <a:lnTo>
                    <a:pt x="135" y="98"/>
                  </a:lnTo>
                  <a:cubicBezTo>
                    <a:pt x="88" y="68"/>
                    <a:pt x="42" y="3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FE01E38C-E300-FE44-8877-81BB9BECD12D}"/>
              </a:ext>
            </a:extLst>
          </p:cNvPr>
          <p:cNvGrpSpPr/>
          <p:nvPr/>
        </p:nvGrpSpPr>
        <p:grpSpPr>
          <a:xfrm>
            <a:off x="4641" y="6569729"/>
            <a:ext cx="13518462" cy="7143593"/>
            <a:chOff x="4641" y="6569729"/>
            <a:chExt cx="13518462" cy="7143593"/>
          </a:xfrm>
        </p:grpSpPr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id="{89C256FC-C451-B94D-9327-D13ACE344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6569729"/>
              <a:ext cx="13518458" cy="7143589"/>
            </a:xfrm>
            <a:custGeom>
              <a:avLst/>
              <a:gdLst>
                <a:gd name="T0" fmla="*/ 0 w 10855"/>
                <a:gd name="T1" fmla="*/ 5734 h 5735"/>
                <a:gd name="T2" fmla="*/ 10854 w 10855"/>
                <a:gd name="T3" fmla="*/ 5734 h 5735"/>
                <a:gd name="T4" fmla="*/ 10839 w 10855"/>
                <a:gd name="T5" fmla="*/ 4661 h 5735"/>
                <a:gd name="T6" fmla="*/ 10839 w 10855"/>
                <a:gd name="T7" fmla="*/ 4661 h 5735"/>
                <a:gd name="T8" fmla="*/ 10248 w 10855"/>
                <a:gd name="T9" fmla="*/ 3126 h 5735"/>
                <a:gd name="T10" fmla="*/ 10248 w 10855"/>
                <a:gd name="T11" fmla="*/ 3126 h 5735"/>
                <a:gd name="T12" fmla="*/ 5763 w 10855"/>
                <a:gd name="T13" fmla="*/ 483 h 5735"/>
                <a:gd name="T14" fmla="*/ 5763 w 10855"/>
                <a:gd name="T15" fmla="*/ 483 h 5735"/>
                <a:gd name="T16" fmla="*/ 0 w 10855"/>
                <a:gd name="T17" fmla="*/ 1508 h 5735"/>
                <a:gd name="T18" fmla="*/ 0 w 10855"/>
                <a:gd name="T19" fmla="*/ 5734 h 5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55" h="5735">
                  <a:moveTo>
                    <a:pt x="0" y="5734"/>
                  </a:moveTo>
                  <a:lnTo>
                    <a:pt x="10854" y="5734"/>
                  </a:lnTo>
                  <a:lnTo>
                    <a:pt x="10839" y="4661"/>
                  </a:lnTo>
                  <a:lnTo>
                    <a:pt x="10839" y="4661"/>
                  </a:lnTo>
                  <a:cubicBezTo>
                    <a:pt x="10830" y="4095"/>
                    <a:pt x="10623" y="3550"/>
                    <a:pt x="10248" y="3126"/>
                  </a:cubicBezTo>
                  <a:lnTo>
                    <a:pt x="10248" y="3126"/>
                  </a:lnTo>
                  <a:cubicBezTo>
                    <a:pt x="9483" y="2257"/>
                    <a:pt x="7966" y="887"/>
                    <a:pt x="5763" y="483"/>
                  </a:cubicBezTo>
                  <a:lnTo>
                    <a:pt x="5763" y="483"/>
                  </a:lnTo>
                  <a:cubicBezTo>
                    <a:pt x="3125" y="0"/>
                    <a:pt x="821" y="1061"/>
                    <a:pt x="0" y="1508"/>
                  </a:cubicBezTo>
                  <a:lnTo>
                    <a:pt x="0" y="5734"/>
                  </a:lnTo>
                </a:path>
              </a:pathLst>
            </a:custGeom>
            <a:solidFill>
              <a:srgbClr val="01E7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3" name="Freeform 67">
              <a:extLst>
                <a:ext uri="{FF2B5EF4-FFF2-40B4-BE49-F238E27FC236}">
                  <a16:creationId xmlns:a16="http://schemas.microsoft.com/office/drawing/2014/main" id="{854FAC91-8799-BD4C-A015-B32A8A3C5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746" y="8090697"/>
              <a:ext cx="5216302" cy="3151745"/>
            </a:xfrm>
            <a:custGeom>
              <a:avLst/>
              <a:gdLst>
                <a:gd name="T0" fmla="*/ 0 w 4190"/>
                <a:gd name="T1" fmla="*/ 2530 h 2531"/>
                <a:gd name="T2" fmla="*/ 0 w 4190"/>
                <a:gd name="T3" fmla="*/ 2530 h 2531"/>
                <a:gd name="T4" fmla="*/ 130 w 4190"/>
                <a:gd name="T5" fmla="*/ 2239 h 2531"/>
                <a:gd name="T6" fmla="*/ 130 w 4190"/>
                <a:gd name="T7" fmla="*/ 2239 h 2531"/>
                <a:gd name="T8" fmla="*/ 300 w 4190"/>
                <a:gd name="T9" fmla="*/ 1966 h 2531"/>
                <a:gd name="T10" fmla="*/ 300 w 4190"/>
                <a:gd name="T11" fmla="*/ 1966 h 2531"/>
                <a:gd name="T12" fmla="*/ 717 w 4190"/>
                <a:gd name="T13" fmla="*/ 1475 h 2531"/>
                <a:gd name="T14" fmla="*/ 717 w 4190"/>
                <a:gd name="T15" fmla="*/ 1475 h 2531"/>
                <a:gd name="T16" fmla="*/ 1750 w 4190"/>
                <a:gd name="T17" fmla="*/ 708 h 2531"/>
                <a:gd name="T18" fmla="*/ 1750 w 4190"/>
                <a:gd name="T19" fmla="*/ 708 h 2531"/>
                <a:gd name="T20" fmla="*/ 2935 w 4190"/>
                <a:gd name="T21" fmla="*/ 219 h 2531"/>
                <a:gd name="T22" fmla="*/ 2935 w 4190"/>
                <a:gd name="T23" fmla="*/ 219 h 2531"/>
                <a:gd name="T24" fmla="*/ 4189 w 4190"/>
                <a:gd name="T25" fmla="*/ 0 h 2531"/>
                <a:gd name="T26" fmla="*/ 4189 w 4190"/>
                <a:gd name="T27" fmla="*/ 0 h 2531"/>
                <a:gd name="T28" fmla="*/ 3006 w 4190"/>
                <a:gd name="T29" fmla="*/ 427 h 2531"/>
                <a:gd name="T30" fmla="*/ 3006 w 4190"/>
                <a:gd name="T31" fmla="*/ 427 h 2531"/>
                <a:gd name="T32" fmla="*/ 1887 w 4190"/>
                <a:gd name="T33" fmla="*/ 953 h 2531"/>
                <a:gd name="T34" fmla="*/ 1887 w 4190"/>
                <a:gd name="T35" fmla="*/ 953 h 2531"/>
                <a:gd name="T36" fmla="*/ 864 w 4190"/>
                <a:gd name="T37" fmla="*/ 1638 h 2531"/>
                <a:gd name="T38" fmla="*/ 864 w 4190"/>
                <a:gd name="T39" fmla="*/ 1638 h 2531"/>
                <a:gd name="T40" fmla="*/ 405 w 4190"/>
                <a:gd name="T41" fmla="*/ 2053 h 2531"/>
                <a:gd name="T42" fmla="*/ 405 w 4190"/>
                <a:gd name="T43" fmla="*/ 2053 h 2531"/>
                <a:gd name="T44" fmla="*/ 194 w 4190"/>
                <a:gd name="T45" fmla="*/ 2283 h 2531"/>
                <a:gd name="T46" fmla="*/ 194 w 4190"/>
                <a:gd name="T47" fmla="*/ 2283 h 2531"/>
                <a:gd name="T48" fmla="*/ 0 w 4190"/>
                <a:gd name="T49" fmla="*/ 2530 h 2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90" h="2531">
                  <a:moveTo>
                    <a:pt x="0" y="2530"/>
                  </a:moveTo>
                  <a:lnTo>
                    <a:pt x="0" y="2530"/>
                  </a:lnTo>
                  <a:cubicBezTo>
                    <a:pt x="33" y="2429"/>
                    <a:pt x="79" y="2332"/>
                    <a:pt x="130" y="2239"/>
                  </a:cubicBezTo>
                  <a:lnTo>
                    <a:pt x="130" y="2239"/>
                  </a:lnTo>
                  <a:cubicBezTo>
                    <a:pt x="182" y="2144"/>
                    <a:pt x="238" y="2053"/>
                    <a:pt x="300" y="1966"/>
                  </a:cubicBezTo>
                  <a:lnTo>
                    <a:pt x="300" y="1966"/>
                  </a:lnTo>
                  <a:cubicBezTo>
                    <a:pt x="423" y="1790"/>
                    <a:pt x="565" y="1627"/>
                    <a:pt x="717" y="1475"/>
                  </a:cubicBezTo>
                  <a:lnTo>
                    <a:pt x="717" y="1475"/>
                  </a:lnTo>
                  <a:cubicBezTo>
                    <a:pt x="1024" y="1172"/>
                    <a:pt x="1375" y="916"/>
                    <a:pt x="1750" y="708"/>
                  </a:cubicBezTo>
                  <a:lnTo>
                    <a:pt x="1750" y="708"/>
                  </a:lnTo>
                  <a:cubicBezTo>
                    <a:pt x="2126" y="499"/>
                    <a:pt x="2526" y="338"/>
                    <a:pt x="2935" y="219"/>
                  </a:cubicBezTo>
                  <a:lnTo>
                    <a:pt x="2935" y="219"/>
                  </a:lnTo>
                  <a:cubicBezTo>
                    <a:pt x="3345" y="101"/>
                    <a:pt x="3765" y="22"/>
                    <a:pt x="4189" y="0"/>
                  </a:cubicBezTo>
                  <a:lnTo>
                    <a:pt x="4189" y="0"/>
                  </a:lnTo>
                  <a:cubicBezTo>
                    <a:pt x="3787" y="138"/>
                    <a:pt x="3392" y="272"/>
                    <a:pt x="3006" y="427"/>
                  </a:cubicBezTo>
                  <a:lnTo>
                    <a:pt x="3006" y="427"/>
                  </a:lnTo>
                  <a:cubicBezTo>
                    <a:pt x="2621" y="582"/>
                    <a:pt x="2246" y="753"/>
                    <a:pt x="1887" y="953"/>
                  </a:cubicBezTo>
                  <a:lnTo>
                    <a:pt x="1887" y="953"/>
                  </a:lnTo>
                  <a:cubicBezTo>
                    <a:pt x="1526" y="1152"/>
                    <a:pt x="1183" y="1379"/>
                    <a:pt x="864" y="1638"/>
                  </a:cubicBezTo>
                  <a:lnTo>
                    <a:pt x="864" y="1638"/>
                  </a:lnTo>
                  <a:cubicBezTo>
                    <a:pt x="704" y="1768"/>
                    <a:pt x="551" y="1905"/>
                    <a:pt x="405" y="2053"/>
                  </a:cubicBezTo>
                  <a:lnTo>
                    <a:pt x="405" y="2053"/>
                  </a:lnTo>
                  <a:cubicBezTo>
                    <a:pt x="332" y="2127"/>
                    <a:pt x="262" y="2204"/>
                    <a:pt x="194" y="2283"/>
                  </a:cubicBezTo>
                  <a:lnTo>
                    <a:pt x="194" y="2283"/>
                  </a:lnTo>
                  <a:cubicBezTo>
                    <a:pt x="126" y="2362"/>
                    <a:pt x="60" y="2443"/>
                    <a:pt x="0" y="25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4" name="Freeform 68">
              <a:extLst>
                <a:ext uri="{FF2B5EF4-FFF2-40B4-BE49-F238E27FC236}">
                  <a16:creationId xmlns:a16="http://schemas.microsoft.com/office/drawing/2014/main" id="{4E9D9F97-69D4-614A-8DE4-267939DB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488" y="10166236"/>
              <a:ext cx="7950743" cy="1306821"/>
            </a:xfrm>
            <a:custGeom>
              <a:avLst/>
              <a:gdLst>
                <a:gd name="T0" fmla="*/ 0 w 6386"/>
                <a:gd name="T1" fmla="*/ 639 h 1049"/>
                <a:gd name="T2" fmla="*/ 0 w 6386"/>
                <a:gd name="T3" fmla="*/ 639 h 1049"/>
                <a:gd name="T4" fmla="*/ 383 w 6386"/>
                <a:gd name="T5" fmla="*/ 479 h 1049"/>
                <a:gd name="T6" fmla="*/ 383 w 6386"/>
                <a:gd name="T7" fmla="*/ 479 h 1049"/>
                <a:gd name="T8" fmla="*/ 778 w 6386"/>
                <a:gd name="T9" fmla="*/ 347 h 1049"/>
                <a:gd name="T10" fmla="*/ 778 w 6386"/>
                <a:gd name="T11" fmla="*/ 347 h 1049"/>
                <a:gd name="T12" fmla="*/ 1588 w 6386"/>
                <a:gd name="T13" fmla="*/ 151 h 1049"/>
                <a:gd name="T14" fmla="*/ 1588 w 6386"/>
                <a:gd name="T15" fmla="*/ 151 h 1049"/>
                <a:gd name="T16" fmla="*/ 3252 w 6386"/>
                <a:gd name="T17" fmla="*/ 20 h 1049"/>
                <a:gd name="T18" fmla="*/ 3252 w 6386"/>
                <a:gd name="T19" fmla="*/ 20 h 1049"/>
                <a:gd name="T20" fmla="*/ 3671 w 6386"/>
                <a:gd name="T21" fmla="*/ 47 h 1049"/>
                <a:gd name="T22" fmla="*/ 3671 w 6386"/>
                <a:gd name="T23" fmla="*/ 47 h 1049"/>
                <a:gd name="T24" fmla="*/ 4087 w 6386"/>
                <a:gd name="T25" fmla="*/ 101 h 1049"/>
                <a:gd name="T26" fmla="*/ 4087 w 6386"/>
                <a:gd name="T27" fmla="*/ 101 h 1049"/>
                <a:gd name="T28" fmla="*/ 4499 w 6386"/>
                <a:gd name="T29" fmla="*/ 181 h 1049"/>
                <a:gd name="T30" fmla="*/ 4499 w 6386"/>
                <a:gd name="T31" fmla="*/ 181 h 1049"/>
                <a:gd name="T32" fmla="*/ 4904 w 6386"/>
                <a:gd name="T33" fmla="*/ 294 h 1049"/>
                <a:gd name="T34" fmla="*/ 4904 w 6386"/>
                <a:gd name="T35" fmla="*/ 294 h 1049"/>
                <a:gd name="T36" fmla="*/ 6385 w 6386"/>
                <a:gd name="T37" fmla="*/ 1048 h 1049"/>
                <a:gd name="T38" fmla="*/ 6385 w 6386"/>
                <a:gd name="T39" fmla="*/ 1048 h 1049"/>
                <a:gd name="T40" fmla="*/ 4853 w 6386"/>
                <a:gd name="T41" fmla="*/ 473 h 1049"/>
                <a:gd name="T42" fmla="*/ 4853 w 6386"/>
                <a:gd name="T43" fmla="*/ 473 h 1049"/>
                <a:gd name="T44" fmla="*/ 4655 w 6386"/>
                <a:gd name="T45" fmla="*/ 427 h 1049"/>
                <a:gd name="T46" fmla="*/ 4456 w 6386"/>
                <a:gd name="T47" fmla="*/ 386 h 1049"/>
                <a:gd name="T48" fmla="*/ 4456 w 6386"/>
                <a:gd name="T49" fmla="*/ 386 h 1049"/>
                <a:gd name="T50" fmla="*/ 4055 w 6386"/>
                <a:gd name="T51" fmla="*/ 324 h 1049"/>
                <a:gd name="T52" fmla="*/ 4055 w 6386"/>
                <a:gd name="T53" fmla="*/ 324 h 1049"/>
                <a:gd name="T54" fmla="*/ 3651 w 6386"/>
                <a:gd name="T55" fmla="*/ 279 h 1049"/>
                <a:gd name="T56" fmla="*/ 3651 w 6386"/>
                <a:gd name="T57" fmla="*/ 279 h 1049"/>
                <a:gd name="T58" fmla="*/ 3245 w 6386"/>
                <a:gd name="T59" fmla="*/ 257 h 1049"/>
                <a:gd name="T60" fmla="*/ 3245 w 6386"/>
                <a:gd name="T61" fmla="*/ 257 h 1049"/>
                <a:gd name="T62" fmla="*/ 1616 w 6386"/>
                <a:gd name="T63" fmla="*/ 335 h 1049"/>
                <a:gd name="T64" fmla="*/ 1616 w 6386"/>
                <a:gd name="T65" fmla="*/ 335 h 1049"/>
                <a:gd name="T66" fmla="*/ 806 w 6386"/>
                <a:gd name="T67" fmla="*/ 460 h 1049"/>
                <a:gd name="T68" fmla="*/ 806 w 6386"/>
                <a:gd name="T69" fmla="*/ 460 h 1049"/>
                <a:gd name="T70" fmla="*/ 604 w 6386"/>
                <a:gd name="T71" fmla="*/ 499 h 1049"/>
                <a:gd name="T72" fmla="*/ 402 w 6386"/>
                <a:gd name="T73" fmla="*/ 542 h 1049"/>
                <a:gd name="T74" fmla="*/ 402 w 6386"/>
                <a:gd name="T75" fmla="*/ 542 h 1049"/>
                <a:gd name="T76" fmla="*/ 201 w 6386"/>
                <a:gd name="T77" fmla="*/ 588 h 1049"/>
                <a:gd name="T78" fmla="*/ 201 w 6386"/>
                <a:gd name="T79" fmla="*/ 588 h 1049"/>
                <a:gd name="T80" fmla="*/ 0 w 6386"/>
                <a:gd name="T81" fmla="*/ 639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86" h="1049">
                  <a:moveTo>
                    <a:pt x="0" y="639"/>
                  </a:moveTo>
                  <a:lnTo>
                    <a:pt x="0" y="639"/>
                  </a:lnTo>
                  <a:cubicBezTo>
                    <a:pt x="125" y="578"/>
                    <a:pt x="254" y="528"/>
                    <a:pt x="383" y="479"/>
                  </a:cubicBezTo>
                  <a:lnTo>
                    <a:pt x="383" y="479"/>
                  </a:lnTo>
                  <a:cubicBezTo>
                    <a:pt x="513" y="431"/>
                    <a:pt x="645" y="389"/>
                    <a:pt x="778" y="347"/>
                  </a:cubicBezTo>
                  <a:lnTo>
                    <a:pt x="778" y="347"/>
                  </a:lnTo>
                  <a:cubicBezTo>
                    <a:pt x="1044" y="268"/>
                    <a:pt x="1314" y="202"/>
                    <a:pt x="1588" y="151"/>
                  </a:cubicBezTo>
                  <a:lnTo>
                    <a:pt x="1588" y="151"/>
                  </a:lnTo>
                  <a:cubicBezTo>
                    <a:pt x="2134" y="49"/>
                    <a:pt x="2694" y="0"/>
                    <a:pt x="3252" y="20"/>
                  </a:cubicBezTo>
                  <a:lnTo>
                    <a:pt x="3252" y="20"/>
                  </a:lnTo>
                  <a:cubicBezTo>
                    <a:pt x="3392" y="24"/>
                    <a:pt x="3532" y="36"/>
                    <a:pt x="3671" y="47"/>
                  </a:cubicBezTo>
                  <a:lnTo>
                    <a:pt x="3671" y="47"/>
                  </a:lnTo>
                  <a:cubicBezTo>
                    <a:pt x="3810" y="63"/>
                    <a:pt x="3950" y="76"/>
                    <a:pt x="4087" y="101"/>
                  </a:cubicBezTo>
                  <a:lnTo>
                    <a:pt x="4087" y="101"/>
                  </a:lnTo>
                  <a:cubicBezTo>
                    <a:pt x="4226" y="122"/>
                    <a:pt x="4362" y="153"/>
                    <a:pt x="4499" y="181"/>
                  </a:cubicBezTo>
                  <a:lnTo>
                    <a:pt x="4499" y="181"/>
                  </a:lnTo>
                  <a:cubicBezTo>
                    <a:pt x="4635" y="217"/>
                    <a:pt x="4771" y="249"/>
                    <a:pt x="4904" y="294"/>
                  </a:cubicBezTo>
                  <a:lnTo>
                    <a:pt x="4904" y="294"/>
                  </a:lnTo>
                  <a:cubicBezTo>
                    <a:pt x="5438" y="459"/>
                    <a:pt x="5944" y="715"/>
                    <a:pt x="6385" y="1048"/>
                  </a:cubicBezTo>
                  <a:lnTo>
                    <a:pt x="6385" y="1048"/>
                  </a:lnTo>
                  <a:cubicBezTo>
                    <a:pt x="5891" y="799"/>
                    <a:pt x="5382" y="599"/>
                    <a:pt x="4853" y="473"/>
                  </a:cubicBezTo>
                  <a:lnTo>
                    <a:pt x="4853" y="473"/>
                  </a:lnTo>
                  <a:cubicBezTo>
                    <a:pt x="4787" y="457"/>
                    <a:pt x="4722" y="439"/>
                    <a:pt x="4655" y="427"/>
                  </a:cubicBezTo>
                  <a:lnTo>
                    <a:pt x="4456" y="386"/>
                  </a:lnTo>
                  <a:lnTo>
                    <a:pt x="4456" y="386"/>
                  </a:lnTo>
                  <a:cubicBezTo>
                    <a:pt x="4322" y="365"/>
                    <a:pt x="4189" y="338"/>
                    <a:pt x="4055" y="324"/>
                  </a:cubicBezTo>
                  <a:lnTo>
                    <a:pt x="4055" y="324"/>
                  </a:lnTo>
                  <a:cubicBezTo>
                    <a:pt x="3921" y="304"/>
                    <a:pt x="3785" y="292"/>
                    <a:pt x="3651" y="279"/>
                  </a:cubicBezTo>
                  <a:lnTo>
                    <a:pt x="3651" y="279"/>
                  </a:lnTo>
                  <a:cubicBezTo>
                    <a:pt x="3515" y="270"/>
                    <a:pt x="3380" y="259"/>
                    <a:pt x="3245" y="257"/>
                  </a:cubicBezTo>
                  <a:lnTo>
                    <a:pt x="3245" y="257"/>
                  </a:lnTo>
                  <a:cubicBezTo>
                    <a:pt x="2702" y="237"/>
                    <a:pt x="2158" y="268"/>
                    <a:pt x="1616" y="335"/>
                  </a:cubicBezTo>
                  <a:lnTo>
                    <a:pt x="1616" y="335"/>
                  </a:lnTo>
                  <a:cubicBezTo>
                    <a:pt x="1345" y="367"/>
                    <a:pt x="1075" y="410"/>
                    <a:pt x="806" y="460"/>
                  </a:cubicBezTo>
                  <a:lnTo>
                    <a:pt x="806" y="460"/>
                  </a:lnTo>
                  <a:cubicBezTo>
                    <a:pt x="738" y="472"/>
                    <a:pt x="671" y="485"/>
                    <a:pt x="604" y="499"/>
                  </a:cubicBezTo>
                  <a:lnTo>
                    <a:pt x="402" y="542"/>
                  </a:lnTo>
                  <a:lnTo>
                    <a:pt x="402" y="542"/>
                  </a:lnTo>
                  <a:cubicBezTo>
                    <a:pt x="335" y="556"/>
                    <a:pt x="268" y="572"/>
                    <a:pt x="201" y="588"/>
                  </a:cubicBezTo>
                  <a:lnTo>
                    <a:pt x="201" y="588"/>
                  </a:lnTo>
                  <a:cubicBezTo>
                    <a:pt x="133" y="604"/>
                    <a:pt x="67" y="621"/>
                    <a:pt x="0" y="6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5" name="Freeform 69">
              <a:extLst>
                <a:ext uri="{FF2B5EF4-FFF2-40B4-BE49-F238E27FC236}">
                  <a16:creationId xmlns:a16="http://schemas.microsoft.com/office/drawing/2014/main" id="{15AB8220-B922-B64D-919F-5361E2C6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2066068"/>
              <a:ext cx="9015967" cy="1630779"/>
            </a:xfrm>
            <a:custGeom>
              <a:avLst/>
              <a:gdLst>
                <a:gd name="T0" fmla="*/ 0 w 7241"/>
                <a:gd name="T1" fmla="*/ 1307 h 1308"/>
                <a:gd name="T2" fmla="*/ 380 w 7241"/>
                <a:gd name="T3" fmla="*/ 1021 h 1308"/>
                <a:gd name="T4" fmla="*/ 790 w 7241"/>
                <a:gd name="T5" fmla="*/ 778 h 1308"/>
                <a:gd name="T6" fmla="*/ 1665 w 7241"/>
                <a:gd name="T7" fmla="*/ 395 h 1308"/>
                <a:gd name="T8" fmla="*/ 1893 w 7241"/>
                <a:gd name="T9" fmla="*/ 319 h 1308"/>
                <a:gd name="T10" fmla="*/ 2239 w 7241"/>
                <a:gd name="T11" fmla="*/ 220 h 1308"/>
                <a:gd name="T12" fmla="*/ 2356 w 7241"/>
                <a:gd name="T13" fmla="*/ 191 h 1308"/>
                <a:gd name="T14" fmla="*/ 2590 w 7241"/>
                <a:gd name="T15" fmla="*/ 139 h 1308"/>
                <a:gd name="T16" fmla="*/ 2827 w 7241"/>
                <a:gd name="T17" fmla="*/ 96 h 1308"/>
                <a:gd name="T18" fmla="*/ 3124 w 7241"/>
                <a:gd name="T19" fmla="*/ 53 h 1308"/>
                <a:gd name="T20" fmla="*/ 3303 w 7241"/>
                <a:gd name="T21" fmla="*/ 34 h 1308"/>
                <a:gd name="T22" fmla="*/ 3543 w 7241"/>
                <a:gd name="T23" fmla="*/ 15 h 1308"/>
                <a:gd name="T24" fmla="*/ 3723 w 7241"/>
                <a:gd name="T25" fmla="*/ 5 h 1308"/>
                <a:gd name="T26" fmla="*/ 4023 w 7241"/>
                <a:gd name="T27" fmla="*/ 0 h 1308"/>
                <a:gd name="T28" fmla="*/ 4264 w 7241"/>
                <a:gd name="T29" fmla="*/ 6 h 1308"/>
                <a:gd name="T30" fmla="*/ 4384 w 7241"/>
                <a:gd name="T31" fmla="*/ 10 h 1308"/>
                <a:gd name="T32" fmla="*/ 4504 w 7241"/>
                <a:gd name="T33" fmla="*/ 18 h 1308"/>
                <a:gd name="T34" fmla="*/ 4743 w 7241"/>
                <a:gd name="T35" fmla="*/ 39 h 1308"/>
                <a:gd name="T36" fmla="*/ 4981 w 7241"/>
                <a:gd name="T37" fmla="*/ 69 h 1308"/>
                <a:gd name="T38" fmla="*/ 5336 w 7241"/>
                <a:gd name="T39" fmla="*/ 127 h 1308"/>
                <a:gd name="T40" fmla="*/ 5453 w 7241"/>
                <a:gd name="T41" fmla="*/ 150 h 1308"/>
                <a:gd name="T42" fmla="*/ 5686 w 7241"/>
                <a:gd name="T43" fmla="*/ 204 h 1308"/>
                <a:gd name="T44" fmla="*/ 5917 w 7241"/>
                <a:gd name="T45" fmla="*/ 265 h 1308"/>
                <a:gd name="T46" fmla="*/ 6146 w 7241"/>
                <a:gd name="T47" fmla="*/ 332 h 1308"/>
                <a:gd name="T48" fmla="*/ 6484 w 7241"/>
                <a:gd name="T49" fmla="*/ 449 h 1308"/>
                <a:gd name="T50" fmla="*/ 6594 w 7241"/>
                <a:gd name="T51" fmla="*/ 493 h 1308"/>
                <a:gd name="T52" fmla="*/ 6813 w 7241"/>
                <a:gd name="T53" fmla="*/ 585 h 1308"/>
                <a:gd name="T54" fmla="*/ 6922 w 7241"/>
                <a:gd name="T55" fmla="*/ 633 h 1308"/>
                <a:gd name="T56" fmla="*/ 7028 w 7241"/>
                <a:gd name="T57" fmla="*/ 685 h 1308"/>
                <a:gd name="T58" fmla="*/ 7240 w 7241"/>
                <a:gd name="T59" fmla="*/ 792 h 1308"/>
                <a:gd name="T60" fmla="*/ 6894 w 7241"/>
                <a:gd name="T61" fmla="*/ 713 h 1308"/>
                <a:gd name="T62" fmla="*/ 6780 w 7241"/>
                <a:gd name="T63" fmla="*/ 687 h 1308"/>
                <a:gd name="T64" fmla="*/ 6551 w 7241"/>
                <a:gd name="T65" fmla="*/ 639 h 1308"/>
                <a:gd name="T66" fmla="*/ 6436 w 7241"/>
                <a:gd name="T67" fmla="*/ 614 h 1308"/>
                <a:gd name="T68" fmla="*/ 6093 w 7241"/>
                <a:gd name="T69" fmla="*/ 550 h 1308"/>
                <a:gd name="T70" fmla="*/ 5863 w 7241"/>
                <a:gd name="T71" fmla="*/ 514 h 1308"/>
                <a:gd name="T72" fmla="*/ 5404 w 7241"/>
                <a:gd name="T73" fmla="*/ 451 h 1308"/>
                <a:gd name="T74" fmla="*/ 5175 w 7241"/>
                <a:gd name="T75" fmla="*/ 428 h 1308"/>
                <a:gd name="T76" fmla="*/ 4945 w 7241"/>
                <a:gd name="T77" fmla="*/ 408 h 1308"/>
                <a:gd name="T78" fmla="*/ 4715 w 7241"/>
                <a:gd name="T79" fmla="*/ 394 h 1308"/>
                <a:gd name="T80" fmla="*/ 4485 w 7241"/>
                <a:gd name="T81" fmla="*/ 385 h 1308"/>
                <a:gd name="T82" fmla="*/ 3567 w 7241"/>
                <a:gd name="T83" fmla="*/ 401 h 1308"/>
                <a:gd name="T84" fmla="*/ 3339 w 7241"/>
                <a:gd name="T85" fmla="*/ 418 h 1308"/>
                <a:gd name="T86" fmla="*/ 3167 w 7241"/>
                <a:gd name="T87" fmla="*/ 434 h 1308"/>
                <a:gd name="T88" fmla="*/ 2882 w 7241"/>
                <a:gd name="T89" fmla="*/ 467 h 1308"/>
                <a:gd name="T90" fmla="*/ 2655 w 7241"/>
                <a:gd name="T91" fmla="*/ 500 h 1308"/>
                <a:gd name="T92" fmla="*/ 2203 w 7241"/>
                <a:gd name="T93" fmla="*/ 583 h 1308"/>
                <a:gd name="T94" fmla="*/ 1978 w 7241"/>
                <a:gd name="T95" fmla="*/ 632 h 1308"/>
                <a:gd name="T96" fmla="*/ 1753 w 7241"/>
                <a:gd name="T97" fmla="*/ 685 h 1308"/>
                <a:gd name="T98" fmla="*/ 866 w 7241"/>
                <a:gd name="T99" fmla="*/ 951 h 1308"/>
                <a:gd name="T100" fmla="*/ 647 w 7241"/>
                <a:gd name="T101" fmla="*/ 1031 h 1308"/>
                <a:gd name="T102" fmla="*/ 538 w 7241"/>
                <a:gd name="T103" fmla="*/ 1073 h 1308"/>
                <a:gd name="T104" fmla="*/ 430 w 7241"/>
                <a:gd name="T105" fmla="*/ 1116 h 1308"/>
                <a:gd name="T106" fmla="*/ 322 w 7241"/>
                <a:gd name="T107" fmla="*/ 1161 h 1308"/>
                <a:gd name="T108" fmla="*/ 214 w 7241"/>
                <a:gd name="T109" fmla="*/ 1207 h 1308"/>
                <a:gd name="T110" fmla="*/ 0 w 7241"/>
                <a:gd name="T111" fmla="*/ 1307 h 1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41" h="1308">
                  <a:moveTo>
                    <a:pt x="0" y="1307"/>
                  </a:moveTo>
                  <a:lnTo>
                    <a:pt x="0" y="1307"/>
                  </a:lnTo>
                  <a:cubicBezTo>
                    <a:pt x="117" y="1201"/>
                    <a:pt x="247" y="1108"/>
                    <a:pt x="380" y="1021"/>
                  </a:cubicBezTo>
                  <a:lnTo>
                    <a:pt x="380" y="1021"/>
                  </a:lnTo>
                  <a:cubicBezTo>
                    <a:pt x="513" y="934"/>
                    <a:pt x="650" y="853"/>
                    <a:pt x="790" y="778"/>
                  </a:cubicBezTo>
                  <a:lnTo>
                    <a:pt x="790" y="778"/>
                  </a:lnTo>
                  <a:cubicBezTo>
                    <a:pt x="1070" y="627"/>
                    <a:pt x="1364" y="502"/>
                    <a:pt x="1665" y="395"/>
                  </a:cubicBezTo>
                  <a:lnTo>
                    <a:pt x="1665" y="395"/>
                  </a:lnTo>
                  <a:cubicBezTo>
                    <a:pt x="1741" y="369"/>
                    <a:pt x="1816" y="341"/>
                    <a:pt x="1893" y="319"/>
                  </a:cubicBezTo>
                  <a:lnTo>
                    <a:pt x="1893" y="319"/>
                  </a:lnTo>
                  <a:cubicBezTo>
                    <a:pt x="1969" y="295"/>
                    <a:pt x="2046" y="271"/>
                    <a:pt x="2123" y="252"/>
                  </a:cubicBezTo>
                  <a:lnTo>
                    <a:pt x="2239" y="220"/>
                  </a:lnTo>
                  <a:lnTo>
                    <a:pt x="2297" y="205"/>
                  </a:lnTo>
                  <a:lnTo>
                    <a:pt x="2356" y="191"/>
                  </a:lnTo>
                  <a:lnTo>
                    <a:pt x="2356" y="191"/>
                  </a:lnTo>
                  <a:cubicBezTo>
                    <a:pt x="2434" y="174"/>
                    <a:pt x="2512" y="155"/>
                    <a:pt x="2590" y="139"/>
                  </a:cubicBezTo>
                  <a:lnTo>
                    <a:pt x="2590" y="139"/>
                  </a:lnTo>
                  <a:cubicBezTo>
                    <a:pt x="2669" y="124"/>
                    <a:pt x="2748" y="110"/>
                    <a:pt x="2827" y="96"/>
                  </a:cubicBezTo>
                  <a:lnTo>
                    <a:pt x="3064" y="61"/>
                  </a:lnTo>
                  <a:lnTo>
                    <a:pt x="3124" y="53"/>
                  </a:lnTo>
                  <a:lnTo>
                    <a:pt x="3184" y="47"/>
                  </a:lnTo>
                  <a:lnTo>
                    <a:pt x="3303" y="34"/>
                  </a:lnTo>
                  <a:lnTo>
                    <a:pt x="3423" y="22"/>
                  </a:lnTo>
                  <a:lnTo>
                    <a:pt x="3543" y="15"/>
                  </a:lnTo>
                  <a:lnTo>
                    <a:pt x="3663" y="8"/>
                  </a:lnTo>
                  <a:lnTo>
                    <a:pt x="3723" y="5"/>
                  </a:lnTo>
                  <a:lnTo>
                    <a:pt x="3783" y="3"/>
                  </a:lnTo>
                  <a:lnTo>
                    <a:pt x="4023" y="0"/>
                  </a:lnTo>
                  <a:lnTo>
                    <a:pt x="4023" y="0"/>
                  </a:lnTo>
                  <a:cubicBezTo>
                    <a:pt x="4103" y="0"/>
                    <a:pt x="4184" y="4"/>
                    <a:pt x="4264" y="6"/>
                  </a:cubicBezTo>
                  <a:lnTo>
                    <a:pt x="4264" y="6"/>
                  </a:lnTo>
                  <a:cubicBezTo>
                    <a:pt x="4304" y="7"/>
                    <a:pt x="4344" y="7"/>
                    <a:pt x="4384" y="10"/>
                  </a:cubicBezTo>
                  <a:lnTo>
                    <a:pt x="4504" y="18"/>
                  </a:lnTo>
                  <a:lnTo>
                    <a:pt x="4504" y="18"/>
                  </a:lnTo>
                  <a:cubicBezTo>
                    <a:pt x="4584" y="25"/>
                    <a:pt x="4663" y="30"/>
                    <a:pt x="4743" y="39"/>
                  </a:cubicBezTo>
                  <a:lnTo>
                    <a:pt x="4743" y="39"/>
                  </a:lnTo>
                  <a:cubicBezTo>
                    <a:pt x="4822" y="48"/>
                    <a:pt x="4902" y="58"/>
                    <a:pt x="4981" y="69"/>
                  </a:cubicBezTo>
                  <a:lnTo>
                    <a:pt x="4981" y="69"/>
                  </a:lnTo>
                  <a:cubicBezTo>
                    <a:pt x="5061" y="77"/>
                    <a:pt x="5139" y="92"/>
                    <a:pt x="5218" y="106"/>
                  </a:cubicBezTo>
                  <a:lnTo>
                    <a:pt x="5336" y="127"/>
                  </a:lnTo>
                  <a:lnTo>
                    <a:pt x="5336" y="127"/>
                  </a:lnTo>
                  <a:cubicBezTo>
                    <a:pt x="5375" y="134"/>
                    <a:pt x="5414" y="141"/>
                    <a:pt x="5453" y="150"/>
                  </a:cubicBezTo>
                  <a:lnTo>
                    <a:pt x="5453" y="150"/>
                  </a:lnTo>
                  <a:cubicBezTo>
                    <a:pt x="5531" y="167"/>
                    <a:pt x="5609" y="185"/>
                    <a:pt x="5686" y="204"/>
                  </a:cubicBezTo>
                  <a:lnTo>
                    <a:pt x="5686" y="204"/>
                  </a:lnTo>
                  <a:cubicBezTo>
                    <a:pt x="5764" y="220"/>
                    <a:pt x="5841" y="243"/>
                    <a:pt x="5917" y="265"/>
                  </a:cubicBezTo>
                  <a:lnTo>
                    <a:pt x="5917" y="265"/>
                  </a:lnTo>
                  <a:cubicBezTo>
                    <a:pt x="5993" y="288"/>
                    <a:pt x="6070" y="308"/>
                    <a:pt x="6146" y="332"/>
                  </a:cubicBezTo>
                  <a:lnTo>
                    <a:pt x="6371" y="409"/>
                  </a:lnTo>
                  <a:lnTo>
                    <a:pt x="6484" y="449"/>
                  </a:lnTo>
                  <a:lnTo>
                    <a:pt x="6484" y="449"/>
                  </a:lnTo>
                  <a:cubicBezTo>
                    <a:pt x="6520" y="462"/>
                    <a:pt x="6557" y="478"/>
                    <a:pt x="6594" y="493"/>
                  </a:cubicBezTo>
                  <a:lnTo>
                    <a:pt x="6594" y="493"/>
                  </a:lnTo>
                  <a:cubicBezTo>
                    <a:pt x="6667" y="524"/>
                    <a:pt x="6741" y="554"/>
                    <a:pt x="6813" y="585"/>
                  </a:cubicBezTo>
                  <a:lnTo>
                    <a:pt x="6868" y="608"/>
                  </a:lnTo>
                  <a:lnTo>
                    <a:pt x="6922" y="633"/>
                  </a:lnTo>
                  <a:lnTo>
                    <a:pt x="7028" y="685"/>
                  </a:lnTo>
                  <a:lnTo>
                    <a:pt x="7028" y="685"/>
                  </a:lnTo>
                  <a:cubicBezTo>
                    <a:pt x="7099" y="721"/>
                    <a:pt x="7170" y="755"/>
                    <a:pt x="7240" y="792"/>
                  </a:cubicBezTo>
                  <a:lnTo>
                    <a:pt x="7240" y="792"/>
                  </a:lnTo>
                  <a:cubicBezTo>
                    <a:pt x="7162" y="776"/>
                    <a:pt x="7086" y="757"/>
                    <a:pt x="7008" y="740"/>
                  </a:cubicBezTo>
                  <a:lnTo>
                    <a:pt x="6894" y="713"/>
                  </a:lnTo>
                  <a:lnTo>
                    <a:pt x="6837" y="699"/>
                  </a:lnTo>
                  <a:lnTo>
                    <a:pt x="6780" y="687"/>
                  </a:lnTo>
                  <a:lnTo>
                    <a:pt x="6780" y="687"/>
                  </a:lnTo>
                  <a:cubicBezTo>
                    <a:pt x="6703" y="672"/>
                    <a:pt x="6627" y="655"/>
                    <a:pt x="6551" y="639"/>
                  </a:cubicBezTo>
                  <a:lnTo>
                    <a:pt x="6551" y="639"/>
                  </a:lnTo>
                  <a:cubicBezTo>
                    <a:pt x="6512" y="631"/>
                    <a:pt x="6475" y="621"/>
                    <a:pt x="6436" y="614"/>
                  </a:cubicBezTo>
                  <a:lnTo>
                    <a:pt x="6321" y="593"/>
                  </a:lnTo>
                  <a:lnTo>
                    <a:pt x="6093" y="550"/>
                  </a:lnTo>
                  <a:lnTo>
                    <a:pt x="5863" y="514"/>
                  </a:lnTo>
                  <a:lnTo>
                    <a:pt x="5863" y="514"/>
                  </a:lnTo>
                  <a:cubicBezTo>
                    <a:pt x="5711" y="487"/>
                    <a:pt x="5557" y="472"/>
                    <a:pt x="5404" y="451"/>
                  </a:cubicBezTo>
                  <a:lnTo>
                    <a:pt x="5404" y="451"/>
                  </a:lnTo>
                  <a:cubicBezTo>
                    <a:pt x="5366" y="445"/>
                    <a:pt x="5328" y="442"/>
                    <a:pt x="5290" y="439"/>
                  </a:cubicBezTo>
                  <a:lnTo>
                    <a:pt x="5175" y="428"/>
                  </a:lnTo>
                  <a:lnTo>
                    <a:pt x="5175" y="428"/>
                  </a:lnTo>
                  <a:cubicBezTo>
                    <a:pt x="5098" y="421"/>
                    <a:pt x="5021" y="411"/>
                    <a:pt x="4945" y="408"/>
                  </a:cubicBezTo>
                  <a:lnTo>
                    <a:pt x="4945" y="408"/>
                  </a:lnTo>
                  <a:cubicBezTo>
                    <a:pt x="4868" y="404"/>
                    <a:pt x="4792" y="400"/>
                    <a:pt x="4715" y="394"/>
                  </a:cubicBezTo>
                  <a:lnTo>
                    <a:pt x="4715" y="394"/>
                  </a:lnTo>
                  <a:cubicBezTo>
                    <a:pt x="4639" y="389"/>
                    <a:pt x="4562" y="389"/>
                    <a:pt x="4485" y="385"/>
                  </a:cubicBezTo>
                  <a:lnTo>
                    <a:pt x="4485" y="385"/>
                  </a:lnTo>
                  <a:cubicBezTo>
                    <a:pt x="4179" y="377"/>
                    <a:pt x="3872" y="380"/>
                    <a:pt x="3567" y="401"/>
                  </a:cubicBezTo>
                  <a:lnTo>
                    <a:pt x="3453" y="408"/>
                  </a:lnTo>
                  <a:lnTo>
                    <a:pt x="3339" y="418"/>
                  </a:lnTo>
                  <a:lnTo>
                    <a:pt x="3224" y="428"/>
                  </a:lnTo>
                  <a:lnTo>
                    <a:pt x="3167" y="434"/>
                  </a:lnTo>
                  <a:lnTo>
                    <a:pt x="3110" y="441"/>
                  </a:lnTo>
                  <a:lnTo>
                    <a:pt x="2882" y="467"/>
                  </a:lnTo>
                  <a:lnTo>
                    <a:pt x="2882" y="467"/>
                  </a:lnTo>
                  <a:cubicBezTo>
                    <a:pt x="2806" y="478"/>
                    <a:pt x="2731" y="490"/>
                    <a:pt x="2655" y="500"/>
                  </a:cubicBezTo>
                  <a:lnTo>
                    <a:pt x="2655" y="500"/>
                  </a:lnTo>
                  <a:cubicBezTo>
                    <a:pt x="2504" y="525"/>
                    <a:pt x="2353" y="552"/>
                    <a:pt x="2203" y="583"/>
                  </a:cubicBezTo>
                  <a:lnTo>
                    <a:pt x="2203" y="583"/>
                  </a:lnTo>
                  <a:cubicBezTo>
                    <a:pt x="2127" y="597"/>
                    <a:pt x="2053" y="615"/>
                    <a:pt x="1978" y="632"/>
                  </a:cubicBezTo>
                  <a:lnTo>
                    <a:pt x="1978" y="632"/>
                  </a:lnTo>
                  <a:cubicBezTo>
                    <a:pt x="1902" y="647"/>
                    <a:pt x="1828" y="667"/>
                    <a:pt x="1753" y="685"/>
                  </a:cubicBezTo>
                  <a:lnTo>
                    <a:pt x="1753" y="685"/>
                  </a:lnTo>
                  <a:cubicBezTo>
                    <a:pt x="1455" y="760"/>
                    <a:pt x="1158" y="848"/>
                    <a:pt x="866" y="951"/>
                  </a:cubicBezTo>
                  <a:lnTo>
                    <a:pt x="756" y="990"/>
                  </a:lnTo>
                  <a:lnTo>
                    <a:pt x="647" y="1031"/>
                  </a:lnTo>
                  <a:lnTo>
                    <a:pt x="647" y="1031"/>
                  </a:lnTo>
                  <a:cubicBezTo>
                    <a:pt x="610" y="1044"/>
                    <a:pt x="574" y="1059"/>
                    <a:pt x="538" y="1073"/>
                  </a:cubicBezTo>
                  <a:lnTo>
                    <a:pt x="538" y="1073"/>
                  </a:lnTo>
                  <a:cubicBezTo>
                    <a:pt x="502" y="1087"/>
                    <a:pt x="465" y="1101"/>
                    <a:pt x="430" y="1116"/>
                  </a:cubicBezTo>
                  <a:lnTo>
                    <a:pt x="430" y="1116"/>
                  </a:lnTo>
                  <a:cubicBezTo>
                    <a:pt x="393" y="1130"/>
                    <a:pt x="357" y="1146"/>
                    <a:pt x="322" y="1161"/>
                  </a:cubicBezTo>
                  <a:lnTo>
                    <a:pt x="322" y="1161"/>
                  </a:lnTo>
                  <a:cubicBezTo>
                    <a:pt x="285" y="1176"/>
                    <a:pt x="250" y="1191"/>
                    <a:pt x="214" y="1207"/>
                  </a:cubicBezTo>
                  <a:lnTo>
                    <a:pt x="214" y="1207"/>
                  </a:lnTo>
                  <a:cubicBezTo>
                    <a:pt x="141" y="1238"/>
                    <a:pt x="70" y="1271"/>
                    <a:pt x="0" y="130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6" name="Freeform 70">
              <a:extLst>
                <a:ext uri="{FF2B5EF4-FFF2-40B4-BE49-F238E27FC236}">
                  <a16:creationId xmlns:a16="http://schemas.microsoft.com/office/drawing/2014/main" id="{839BE7C8-091D-8F48-92D6-7AEC0C567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7008996"/>
              <a:ext cx="6182690" cy="3080366"/>
            </a:xfrm>
            <a:custGeom>
              <a:avLst/>
              <a:gdLst>
                <a:gd name="T0" fmla="*/ 0 w 4966"/>
                <a:gd name="T1" fmla="*/ 2474 h 2475"/>
                <a:gd name="T2" fmla="*/ 0 w 4966"/>
                <a:gd name="T3" fmla="*/ 2474 h 2475"/>
                <a:gd name="T4" fmla="*/ 4386 w 4966"/>
                <a:gd name="T5" fmla="*/ 109 h 2475"/>
                <a:gd name="T6" fmla="*/ 4386 w 4966"/>
                <a:gd name="T7" fmla="*/ 109 h 2475"/>
                <a:gd name="T8" fmla="*/ 4965 w 4966"/>
                <a:gd name="T9" fmla="*/ 15 h 2475"/>
                <a:gd name="T10" fmla="*/ 4965 w 4966"/>
                <a:gd name="T11" fmla="*/ 15 h 2475"/>
                <a:gd name="T12" fmla="*/ 4700 w 4966"/>
                <a:gd name="T13" fmla="*/ 0 h 2475"/>
                <a:gd name="T14" fmla="*/ 4700 w 4966"/>
                <a:gd name="T15" fmla="*/ 0 h 2475"/>
                <a:gd name="T16" fmla="*/ 665 w 4966"/>
                <a:gd name="T17" fmla="*/ 1795 h 2475"/>
                <a:gd name="T18" fmla="*/ 665 w 4966"/>
                <a:gd name="T19" fmla="*/ 1795 h 2475"/>
                <a:gd name="T20" fmla="*/ 0 w 4966"/>
                <a:gd name="T21" fmla="*/ 2396 h 2475"/>
                <a:gd name="T22" fmla="*/ 0 w 4966"/>
                <a:gd name="T23" fmla="*/ 2474 h 2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66" h="2475">
                  <a:moveTo>
                    <a:pt x="0" y="2474"/>
                  </a:moveTo>
                  <a:lnTo>
                    <a:pt x="0" y="2474"/>
                  </a:lnTo>
                  <a:cubicBezTo>
                    <a:pt x="1182" y="1271"/>
                    <a:pt x="2730" y="440"/>
                    <a:pt x="4386" y="109"/>
                  </a:cubicBezTo>
                  <a:lnTo>
                    <a:pt x="4386" y="109"/>
                  </a:lnTo>
                  <a:cubicBezTo>
                    <a:pt x="4578" y="71"/>
                    <a:pt x="4771" y="40"/>
                    <a:pt x="4965" y="15"/>
                  </a:cubicBezTo>
                  <a:lnTo>
                    <a:pt x="4965" y="15"/>
                  </a:lnTo>
                  <a:cubicBezTo>
                    <a:pt x="4876" y="8"/>
                    <a:pt x="4788" y="4"/>
                    <a:pt x="4700" y="0"/>
                  </a:cubicBezTo>
                  <a:lnTo>
                    <a:pt x="4700" y="0"/>
                  </a:lnTo>
                  <a:cubicBezTo>
                    <a:pt x="3230" y="234"/>
                    <a:pt x="1825" y="858"/>
                    <a:pt x="665" y="1795"/>
                  </a:cubicBezTo>
                  <a:lnTo>
                    <a:pt x="665" y="1795"/>
                  </a:lnTo>
                  <a:cubicBezTo>
                    <a:pt x="432" y="1984"/>
                    <a:pt x="210" y="2184"/>
                    <a:pt x="0" y="2396"/>
                  </a:cubicBezTo>
                  <a:lnTo>
                    <a:pt x="0" y="2474"/>
                  </a:ln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7" name="Freeform 71">
              <a:extLst>
                <a:ext uri="{FF2B5EF4-FFF2-40B4-BE49-F238E27FC236}">
                  <a16:creationId xmlns:a16="http://schemas.microsoft.com/office/drawing/2014/main" id="{B9BBA2FD-DCC8-294D-9F0D-B1387F442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8908831"/>
              <a:ext cx="11349573" cy="3706321"/>
            </a:xfrm>
            <a:custGeom>
              <a:avLst/>
              <a:gdLst>
                <a:gd name="T0" fmla="*/ 5989 w 9117"/>
                <a:gd name="T1" fmla="*/ 161 h 2977"/>
                <a:gd name="T2" fmla="*/ 5989 w 9117"/>
                <a:gd name="T3" fmla="*/ 161 h 2977"/>
                <a:gd name="T4" fmla="*/ 1363 w 9117"/>
                <a:gd name="T5" fmla="*/ 1866 h 2977"/>
                <a:gd name="T6" fmla="*/ 1363 w 9117"/>
                <a:gd name="T7" fmla="*/ 1866 h 2977"/>
                <a:gd name="T8" fmla="*/ 0 w 9117"/>
                <a:gd name="T9" fmla="*/ 2903 h 2977"/>
                <a:gd name="T10" fmla="*/ 0 w 9117"/>
                <a:gd name="T11" fmla="*/ 2976 h 2977"/>
                <a:gd name="T12" fmla="*/ 0 w 9117"/>
                <a:gd name="T13" fmla="*/ 2976 h 2977"/>
                <a:gd name="T14" fmla="*/ 3257 w 9117"/>
                <a:gd name="T15" fmla="*/ 947 h 2977"/>
                <a:gd name="T16" fmla="*/ 3257 w 9117"/>
                <a:gd name="T17" fmla="*/ 947 h 2977"/>
                <a:gd name="T18" fmla="*/ 8371 w 9117"/>
                <a:gd name="T19" fmla="*/ 103 h 2977"/>
                <a:gd name="T20" fmla="*/ 8371 w 9117"/>
                <a:gd name="T21" fmla="*/ 103 h 2977"/>
                <a:gd name="T22" fmla="*/ 9116 w 9117"/>
                <a:gd name="T23" fmla="*/ 159 h 2977"/>
                <a:gd name="T24" fmla="*/ 9116 w 9117"/>
                <a:gd name="T25" fmla="*/ 159 h 2977"/>
                <a:gd name="T26" fmla="*/ 9039 w 9117"/>
                <a:gd name="T27" fmla="*/ 98 h 2977"/>
                <a:gd name="T28" fmla="*/ 9039 w 9117"/>
                <a:gd name="T29" fmla="*/ 98 h 2977"/>
                <a:gd name="T30" fmla="*/ 5989 w 9117"/>
                <a:gd name="T31" fmla="*/ 161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17" h="2977">
                  <a:moveTo>
                    <a:pt x="5989" y="161"/>
                  </a:moveTo>
                  <a:lnTo>
                    <a:pt x="5989" y="161"/>
                  </a:lnTo>
                  <a:cubicBezTo>
                    <a:pt x="4349" y="394"/>
                    <a:pt x="2758" y="970"/>
                    <a:pt x="1363" y="1866"/>
                  </a:cubicBezTo>
                  <a:lnTo>
                    <a:pt x="1363" y="1866"/>
                  </a:lnTo>
                  <a:cubicBezTo>
                    <a:pt x="882" y="2176"/>
                    <a:pt x="426" y="2522"/>
                    <a:pt x="0" y="2903"/>
                  </a:cubicBezTo>
                  <a:lnTo>
                    <a:pt x="0" y="2976"/>
                  </a:lnTo>
                  <a:lnTo>
                    <a:pt x="0" y="2976"/>
                  </a:lnTo>
                  <a:cubicBezTo>
                    <a:pt x="954" y="2114"/>
                    <a:pt x="2065" y="1429"/>
                    <a:pt x="3257" y="947"/>
                  </a:cubicBezTo>
                  <a:lnTo>
                    <a:pt x="3257" y="947"/>
                  </a:lnTo>
                  <a:cubicBezTo>
                    <a:pt x="4876" y="294"/>
                    <a:pt x="6630" y="24"/>
                    <a:pt x="8371" y="103"/>
                  </a:cubicBezTo>
                  <a:lnTo>
                    <a:pt x="8371" y="103"/>
                  </a:lnTo>
                  <a:cubicBezTo>
                    <a:pt x="8619" y="115"/>
                    <a:pt x="8868" y="134"/>
                    <a:pt x="9116" y="159"/>
                  </a:cubicBezTo>
                  <a:lnTo>
                    <a:pt x="9116" y="159"/>
                  </a:lnTo>
                  <a:cubicBezTo>
                    <a:pt x="9091" y="139"/>
                    <a:pt x="9065" y="118"/>
                    <a:pt x="9039" y="98"/>
                  </a:cubicBezTo>
                  <a:lnTo>
                    <a:pt x="9039" y="98"/>
                  </a:lnTo>
                  <a:cubicBezTo>
                    <a:pt x="8024" y="0"/>
                    <a:pt x="7000" y="17"/>
                    <a:pt x="5989" y="161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8" name="Freeform 72">
              <a:extLst>
                <a:ext uri="{FF2B5EF4-FFF2-40B4-BE49-F238E27FC236}">
                  <a16:creationId xmlns:a16="http://schemas.microsoft.com/office/drawing/2014/main" id="{1E784DD4-92FE-5E4A-9D15-4F8DA7FE9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6286" y="12845766"/>
              <a:ext cx="5908148" cy="862062"/>
            </a:xfrm>
            <a:custGeom>
              <a:avLst/>
              <a:gdLst>
                <a:gd name="T0" fmla="*/ 1152 w 4744"/>
                <a:gd name="T1" fmla="*/ 283 h 694"/>
                <a:gd name="T2" fmla="*/ 1152 w 4744"/>
                <a:gd name="T3" fmla="*/ 283 h 694"/>
                <a:gd name="T4" fmla="*/ 0 w 4744"/>
                <a:gd name="T5" fmla="*/ 693 h 694"/>
                <a:gd name="T6" fmla="*/ 126 w 4744"/>
                <a:gd name="T7" fmla="*/ 693 h 694"/>
                <a:gd name="T8" fmla="*/ 126 w 4744"/>
                <a:gd name="T9" fmla="*/ 693 h 694"/>
                <a:gd name="T10" fmla="*/ 4627 w 4744"/>
                <a:gd name="T11" fmla="*/ 693 h 694"/>
                <a:gd name="T12" fmla="*/ 4743 w 4744"/>
                <a:gd name="T13" fmla="*/ 693 h 694"/>
                <a:gd name="T14" fmla="*/ 4743 w 4744"/>
                <a:gd name="T15" fmla="*/ 693 h 694"/>
                <a:gd name="T16" fmla="*/ 1152 w 4744"/>
                <a:gd name="T17" fmla="*/ 283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4" h="694">
                  <a:moveTo>
                    <a:pt x="1152" y="283"/>
                  </a:moveTo>
                  <a:lnTo>
                    <a:pt x="1152" y="283"/>
                  </a:lnTo>
                  <a:cubicBezTo>
                    <a:pt x="753" y="376"/>
                    <a:pt x="367" y="514"/>
                    <a:pt x="0" y="693"/>
                  </a:cubicBezTo>
                  <a:lnTo>
                    <a:pt x="126" y="693"/>
                  </a:lnTo>
                  <a:lnTo>
                    <a:pt x="126" y="693"/>
                  </a:lnTo>
                  <a:cubicBezTo>
                    <a:pt x="1545" y="40"/>
                    <a:pt x="3205" y="35"/>
                    <a:pt x="4627" y="693"/>
                  </a:cubicBezTo>
                  <a:lnTo>
                    <a:pt x="4743" y="693"/>
                  </a:lnTo>
                  <a:lnTo>
                    <a:pt x="4743" y="693"/>
                  </a:lnTo>
                  <a:cubicBezTo>
                    <a:pt x="3640" y="158"/>
                    <a:pt x="2367" y="0"/>
                    <a:pt x="1152" y="283"/>
                  </a:cubicBez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9" name="Freeform 73">
              <a:extLst>
                <a:ext uri="{FF2B5EF4-FFF2-40B4-BE49-F238E27FC236}">
                  <a16:creationId xmlns:a16="http://schemas.microsoft.com/office/drawing/2014/main" id="{2BA471A8-8C85-F34B-87A5-4A207FEB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8359747"/>
              <a:ext cx="7055734" cy="5353575"/>
            </a:xfrm>
            <a:custGeom>
              <a:avLst/>
              <a:gdLst>
                <a:gd name="T0" fmla="*/ 5589 w 5665"/>
                <a:gd name="T1" fmla="*/ 4211 h 4298"/>
                <a:gd name="T2" fmla="*/ 5589 w 5665"/>
                <a:gd name="T3" fmla="*/ 4211 h 4298"/>
                <a:gd name="T4" fmla="*/ 2936 w 5665"/>
                <a:gd name="T5" fmla="*/ 3646 h 4298"/>
                <a:gd name="T6" fmla="*/ 2936 w 5665"/>
                <a:gd name="T7" fmla="*/ 3646 h 4298"/>
                <a:gd name="T8" fmla="*/ 687 w 5665"/>
                <a:gd name="T9" fmla="*/ 2324 h 4298"/>
                <a:gd name="T10" fmla="*/ 687 w 5665"/>
                <a:gd name="T11" fmla="*/ 2324 h 4298"/>
                <a:gd name="T12" fmla="*/ 1075 w 5665"/>
                <a:gd name="T13" fmla="*/ 817 h 4298"/>
                <a:gd name="T14" fmla="*/ 1075 w 5665"/>
                <a:gd name="T15" fmla="*/ 817 h 4298"/>
                <a:gd name="T16" fmla="*/ 0 w 5665"/>
                <a:gd name="T17" fmla="*/ 80 h 4298"/>
                <a:gd name="T18" fmla="*/ 0 w 5665"/>
                <a:gd name="T19" fmla="*/ 4297 h 4298"/>
                <a:gd name="T20" fmla="*/ 5664 w 5665"/>
                <a:gd name="T21" fmla="*/ 4297 h 4298"/>
                <a:gd name="T22" fmla="*/ 5664 w 5665"/>
                <a:gd name="T23" fmla="*/ 4297 h 4298"/>
                <a:gd name="T24" fmla="*/ 5589 w 5665"/>
                <a:gd name="T25" fmla="*/ 4211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65" h="4298">
                  <a:moveTo>
                    <a:pt x="5589" y="4211"/>
                  </a:moveTo>
                  <a:lnTo>
                    <a:pt x="5589" y="4211"/>
                  </a:lnTo>
                  <a:cubicBezTo>
                    <a:pt x="4435" y="3078"/>
                    <a:pt x="2936" y="3646"/>
                    <a:pt x="2936" y="3646"/>
                  </a:cubicBezTo>
                  <a:lnTo>
                    <a:pt x="2936" y="3646"/>
                  </a:lnTo>
                  <a:cubicBezTo>
                    <a:pt x="2699" y="1822"/>
                    <a:pt x="687" y="2324"/>
                    <a:pt x="687" y="2324"/>
                  </a:cubicBezTo>
                  <a:lnTo>
                    <a:pt x="687" y="2324"/>
                  </a:lnTo>
                  <a:cubicBezTo>
                    <a:pt x="687" y="2324"/>
                    <a:pt x="1357" y="2102"/>
                    <a:pt x="1075" y="817"/>
                  </a:cubicBezTo>
                  <a:lnTo>
                    <a:pt x="1075" y="817"/>
                  </a:lnTo>
                  <a:cubicBezTo>
                    <a:pt x="909" y="58"/>
                    <a:pt x="394" y="0"/>
                    <a:pt x="0" y="80"/>
                  </a:cubicBezTo>
                  <a:lnTo>
                    <a:pt x="0" y="4297"/>
                  </a:lnTo>
                  <a:lnTo>
                    <a:pt x="5664" y="4297"/>
                  </a:lnTo>
                  <a:lnTo>
                    <a:pt x="5664" y="4297"/>
                  </a:lnTo>
                  <a:cubicBezTo>
                    <a:pt x="5644" y="4269"/>
                    <a:pt x="5619" y="4241"/>
                    <a:pt x="5589" y="42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FBFEC09D-7B1F-884F-8896-05E76ACECB11}"/>
              </a:ext>
            </a:extLst>
          </p:cNvPr>
          <p:cNvGrpSpPr/>
          <p:nvPr/>
        </p:nvGrpSpPr>
        <p:grpSpPr>
          <a:xfrm>
            <a:off x="11601307" y="9084537"/>
            <a:ext cx="12771703" cy="4628785"/>
            <a:chOff x="11601307" y="9084537"/>
            <a:chExt cx="12771703" cy="4628785"/>
          </a:xfrm>
        </p:grpSpPr>
        <p:sp>
          <p:nvSpPr>
            <p:cNvPr id="121" name="Freeform 85">
              <a:extLst>
                <a:ext uri="{FF2B5EF4-FFF2-40B4-BE49-F238E27FC236}">
                  <a16:creationId xmlns:a16="http://schemas.microsoft.com/office/drawing/2014/main" id="{B140BECF-DD41-D745-9131-09A34A158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7778" y="9084537"/>
              <a:ext cx="12755232" cy="4623291"/>
            </a:xfrm>
            <a:custGeom>
              <a:avLst/>
              <a:gdLst>
                <a:gd name="T0" fmla="*/ 10244 w 10245"/>
                <a:gd name="T1" fmla="*/ 153 h 3715"/>
                <a:gd name="T2" fmla="*/ 10244 w 10245"/>
                <a:gd name="T3" fmla="*/ 153 h 3715"/>
                <a:gd name="T4" fmla="*/ 9377 w 10245"/>
                <a:gd name="T5" fmla="*/ 4 h 3715"/>
                <a:gd name="T6" fmla="*/ 9377 w 10245"/>
                <a:gd name="T7" fmla="*/ 4 h 3715"/>
                <a:gd name="T8" fmla="*/ 6204 w 10245"/>
                <a:gd name="T9" fmla="*/ 680 h 3715"/>
                <a:gd name="T10" fmla="*/ 6204 w 10245"/>
                <a:gd name="T11" fmla="*/ 680 h 3715"/>
                <a:gd name="T12" fmla="*/ 2943 w 10245"/>
                <a:gd name="T13" fmla="*/ 1976 h 3715"/>
                <a:gd name="T14" fmla="*/ 2943 w 10245"/>
                <a:gd name="T15" fmla="*/ 1976 h 3715"/>
                <a:gd name="T16" fmla="*/ 1618 w 10245"/>
                <a:gd name="T17" fmla="*/ 2043 h 3715"/>
                <a:gd name="T18" fmla="*/ 1618 w 10245"/>
                <a:gd name="T19" fmla="*/ 2043 h 3715"/>
                <a:gd name="T20" fmla="*/ 410 w 10245"/>
                <a:gd name="T21" fmla="*/ 2528 h 3715"/>
                <a:gd name="T22" fmla="*/ 410 w 10245"/>
                <a:gd name="T23" fmla="*/ 2528 h 3715"/>
                <a:gd name="T24" fmla="*/ 6 w 10245"/>
                <a:gd name="T25" fmla="*/ 3668 h 3715"/>
                <a:gd name="T26" fmla="*/ 6 w 10245"/>
                <a:gd name="T27" fmla="*/ 3668 h 3715"/>
                <a:gd name="T28" fmla="*/ 9 w 10245"/>
                <a:gd name="T29" fmla="*/ 3713 h 3715"/>
                <a:gd name="T30" fmla="*/ 10244 w 10245"/>
                <a:gd name="T31" fmla="*/ 3714 h 3715"/>
                <a:gd name="T32" fmla="*/ 10244 w 10245"/>
                <a:gd name="T33" fmla="*/ 153 h 3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45" h="3715">
                  <a:moveTo>
                    <a:pt x="10244" y="153"/>
                  </a:moveTo>
                  <a:lnTo>
                    <a:pt x="10244" y="153"/>
                  </a:lnTo>
                  <a:cubicBezTo>
                    <a:pt x="9990" y="28"/>
                    <a:pt x="9668" y="0"/>
                    <a:pt x="9377" y="4"/>
                  </a:cubicBezTo>
                  <a:lnTo>
                    <a:pt x="9377" y="4"/>
                  </a:lnTo>
                  <a:cubicBezTo>
                    <a:pt x="8289" y="23"/>
                    <a:pt x="7205" y="253"/>
                    <a:pt x="6204" y="680"/>
                  </a:cubicBezTo>
                  <a:lnTo>
                    <a:pt x="6204" y="680"/>
                  </a:lnTo>
                  <a:cubicBezTo>
                    <a:pt x="5123" y="1141"/>
                    <a:pt x="4110" y="1835"/>
                    <a:pt x="2943" y="1976"/>
                  </a:cubicBezTo>
                  <a:lnTo>
                    <a:pt x="2943" y="1976"/>
                  </a:lnTo>
                  <a:cubicBezTo>
                    <a:pt x="2504" y="2028"/>
                    <a:pt x="2058" y="1999"/>
                    <a:pt x="1618" y="2043"/>
                  </a:cubicBezTo>
                  <a:lnTo>
                    <a:pt x="1618" y="2043"/>
                  </a:lnTo>
                  <a:cubicBezTo>
                    <a:pt x="1177" y="2087"/>
                    <a:pt x="723" y="2216"/>
                    <a:pt x="410" y="2528"/>
                  </a:cubicBezTo>
                  <a:lnTo>
                    <a:pt x="410" y="2528"/>
                  </a:lnTo>
                  <a:cubicBezTo>
                    <a:pt x="115" y="2821"/>
                    <a:pt x="0" y="3260"/>
                    <a:pt x="6" y="3668"/>
                  </a:cubicBezTo>
                  <a:lnTo>
                    <a:pt x="6" y="3668"/>
                  </a:lnTo>
                  <a:cubicBezTo>
                    <a:pt x="7" y="3693"/>
                    <a:pt x="6" y="3690"/>
                    <a:pt x="9" y="3713"/>
                  </a:cubicBezTo>
                  <a:lnTo>
                    <a:pt x="10244" y="3714"/>
                  </a:lnTo>
                  <a:lnTo>
                    <a:pt x="10244" y="153"/>
                  </a:lnTo>
                </a:path>
              </a:pathLst>
            </a:custGeom>
            <a:solidFill>
              <a:srgbClr val="6AF3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2" name="Freeform 86">
              <a:extLst>
                <a:ext uri="{FF2B5EF4-FFF2-40B4-BE49-F238E27FC236}">
                  <a16:creationId xmlns:a16="http://schemas.microsoft.com/office/drawing/2014/main" id="{9DC9628B-659F-9448-8270-D7C56715D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9501" y="10254089"/>
              <a:ext cx="1894343" cy="993841"/>
            </a:xfrm>
            <a:custGeom>
              <a:avLst/>
              <a:gdLst>
                <a:gd name="T0" fmla="*/ 0 w 1523"/>
                <a:gd name="T1" fmla="*/ 789 h 796"/>
                <a:gd name="T2" fmla="*/ 0 w 1523"/>
                <a:gd name="T3" fmla="*/ 789 h 796"/>
                <a:gd name="T4" fmla="*/ 12 w 1523"/>
                <a:gd name="T5" fmla="*/ 790 h 796"/>
                <a:gd name="T6" fmla="*/ 12 w 1523"/>
                <a:gd name="T7" fmla="*/ 790 h 796"/>
                <a:gd name="T8" fmla="*/ 23 w 1523"/>
                <a:gd name="T9" fmla="*/ 784 h 796"/>
                <a:gd name="T10" fmla="*/ 23 w 1523"/>
                <a:gd name="T11" fmla="*/ 784 h 796"/>
                <a:gd name="T12" fmla="*/ 43 w 1523"/>
                <a:gd name="T13" fmla="*/ 766 h 796"/>
                <a:gd name="T14" fmla="*/ 43 w 1523"/>
                <a:gd name="T15" fmla="*/ 766 h 796"/>
                <a:gd name="T16" fmla="*/ 81 w 1523"/>
                <a:gd name="T17" fmla="*/ 728 h 796"/>
                <a:gd name="T18" fmla="*/ 81 w 1523"/>
                <a:gd name="T19" fmla="*/ 728 h 796"/>
                <a:gd name="T20" fmla="*/ 157 w 1523"/>
                <a:gd name="T21" fmla="*/ 650 h 796"/>
                <a:gd name="T22" fmla="*/ 157 w 1523"/>
                <a:gd name="T23" fmla="*/ 650 h 796"/>
                <a:gd name="T24" fmla="*/ 322 w 1523"/>
                <a:gd name="T25" fmla="*/ 506 h 796"/>
                <a:gd name="T26" fmla="*/ 322 w 1523"/>
                <a:gd name="T27" fmla="*/ 506 h 796"/>
                <a:gd name="T28" fmla="*/ 693 w 1523"/>
                <a:gd name="T29" fmla="*/ 271 h 796"/>
                <a:gd name="T30" fmla="*/ 693 w 1523"/>
                <a:gd name="T31" fmla="*/ 271 h 796"/>
                <a:gd name="T32" fmla="*/ 1098 w 1523"/>
                <a:gd name="T33" fmla="*/ 104 h 796"/>
                <a:gd name="T34" fmla="*/ 1098 w 1523"/>
                <a:gd name="T35" fmla="*/ 104 h 796"/>
                <a:gd name="T36" fmla="*/ 1522 w 1523"/>
                <a:gd name="T37" fmla="*/ 0 h 796"/>
                <a:gd name="T38" fmla="*/ 1522 w 1523"/>
                <a:gd name="T39" fmla="*/ 0 h 796"/>
                <a:gd name="T40" fmla="*/ 1120 w 1523"/>
                <a:gd name="T41" fmla="*/ 163 h 796"/>
                <a:gd name="T42" fmla="*/ 1120 w 1523"/>
                <a:gd name="T43" fmla="*/ 163 h 796"/>
                <a:gd name="T44" fmla="*/ 730 w 1523"/>
                <a:gd name="T45" fmla="*/ 344 h 796"/>
                <a:gd name="T46" fmla="*/ 730 w 1523"/>
                <a:gd name="T47" fmla="*/ 344 h 796"/>
                <a:gd name="T48" fmla="*/ 359 w 1523"/>
                <a:gd name="T49" fmla="*/ 558 h 796"/>
                <a:gd name="T50" fmla="*/ 359 w 1523"/>
                <a:gd name="T51" fmla="*/ 558 h 796"/>
                <a:gd name="T52" fmla="*/ 183 w 1523"/>
                <a:gd name="T53" fmla="*/ 680 h 796"/>
                <a:gd name="T54" fmla="*/ 183 w 1523"/>
                <a:gd name="T55" fmla="*/ 680 h 796"/>
                <a:gd name="T56" fmla="*/ 96 w 1523"/>
                <a:gd name="T57" fmla="*/ 744 h 796"/>
                <a:gd name="T58" fmla="*/ 96 w 1523"/>
                <a:gd name="T59" fmla="*/ 744 h 796"/>
                <a:gd name="T60" fmla="*/ 51 w 1523"/>
                <a:gd name="T61" fmla="*/ 776 h 796"/>
                <a:gd name="T62" fmla="*/ 51 w 1523"/>
                <a:gd name="T63" fmla="*/ 776 h 796"/>
                <a:gd name="T64" fmla="*/ 27 w 1523"/>
                <a:gd name="T65" fmla="*/ 790 h 796"/>
                <a:gd name="T66" fmla="*/ 27 w 1523"/>
                <a:gd name="T67" fmla="*/ 790 h 796"/>
                <a:gd name="T68" fmla="*/ 12 w 1523"/>
                <a:gd name="T69" fmla="*/ 794 h 796"/>
                <a:gd name="T70" fmla="*/ 12 w 1523"/>
                <a:gd name="T71" fmla="*/ 794 h 796"/>
                <a:gd name="T72" fmla="*/ 0 w 1523"/>
                <a:gd name="T73" fmla="*/ 789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23" h="796">
                  <a:moveTo>
                    <a:pt x="0" y="789"/>
                  </a:moveTo>
                  <a:lnTo>
                    <a:pt x="0" y="789"/>
                  </a:lnTo>
                  <a:cubicBezTo>
                    <a:pt x="3" y="792"/>
                    <a:pt x="8" y="792"/>
                    <a:pt x="12" y="790"/>
                  </a:cubicBezTo>
                  <a:lnTo>
                    <a:pt x="12" y="790"/>
                  </a:lnTo>
                  <a:cubicBezTo>
                    <a:pt x="16" y="789"/>
                    <a:pt x="20" y="787"/>
                    <a:pt x="23" y="784"/>
                  </a:cubicBezTo>
                  <a:lnTo>
                    <a:pt x="23" y="784"/>
                  </a:lnTo>
                  <a:cubicBezTo>
                    <a:pt x="30" y="779"/>
                    <a:pt x="37" y="773"/>
                    <a:pt x="43" y="766"/>
                  </a:cubicBezTo>
                  <a:lnTo>
                    <a:pt x="43" y="766"/>
                  </a:lnTo>
                  <a:cubicBezTo>
                    <a:pt x="56" y="754"/>
                    <a:pt x="68" y="741"/>
                    <a:pt x="81" y="728"/>
                  </a:cubicBezTo>
                  <a:lnTo>
                    <a:pt x="81" y="728"/>
                  </a:lnTo>
                  <a:cubicBezTo>
                    <a:pt x="105" y="701"/>
                    <a:pt x="131" y="675"/>
                    <a:pt x="157" y="650"/>
                  </a:cubicBezTo>
                  <a:lnTo>
                    <a:pt x="157" y="650"/>
                  </a:lnTo>
                  <a:cubicBezTo>
                    <a:pt x="209" y="599"/>
                    <a:pt x="264" y="550"/>
                    <a:pt x="322" y="506"/>
                  </a:cubicBezTo>
                  <a:lnTo>
                    <a:pt x="322" y="506"/>
                  </a:lnTo>
                  <a:cubicBezTo>
                    <a:pt x="437" y="415"/>
                    <a:pt x="563" y="338"/>
                    <a:pt x="693" y="271"/>
                  </a:cubicBezTo>
                  <a:lnTo>
                    <a:pt x="693" y="271"/>
                  </a:lnTo>
                  <a:cubicBezTo>
                    <a:pt x="824" y="204"/>
                    <a:pt x="960" y="149"/>
                    <a:pt x="1098" y="104"/>
                  </a:cubicBezTo>
                  <a:lnTo>
                    <a:pt x="1098" y="104"/>
                  </a:lnTo>
                  <a:cubicBezTo>
                    <a:pt x="1237" y="58"/>
                    <a:pt x="1378" y="22"/>
                    <a:pt x="1522" y="0"/>
                  </a:cubicBezTo>
                  <a:lnTo>
                    <a:pt x="1522" y="0"/>
                  </a:lnTo>
                  <a:cubicBezTo>
                    <a:pt x="1387" y="55"/>
                    <a:pt x="1253" y="107"/>
                    <a:pt x="1120" y="163"/>
                  </a:cubicBezTo>
                  <a:lnTo>
                    <a:pt x="1120" y="163"/>
                  </a:lnTo>
                  <a:cubicBezTo>
                    <a:pt x="988" y="220"/>
                    <a:pt x="858" y="279"/>
                    <a:pt x="730" y="344"/>
                  </a:cubicBezTo>
                  <a:lnTo>
                    <a:pt x="730" y="344"/>
                  </a:lnTo>
                  <a:cubicBezTo>
                    <a:pt x="603" y="409"/>
                    <a:pt x="479" y="479"/>
                    <a:pt x="359" y="558"/>
                  </a:cubicBezTo>
                  <a:lnTo>
                    <a:pt x="359" y="558"/>
                  </a:lnTo>
                  <a:cubicBezTo>
                    <a:pt x="299" y="597"/>
                    <a:pt x="241" y="637"/>
                    <a:pt x="183" y="680"/>
                  </a:cubicBezTo>
                  <a:lnTo>
                    <a:pt x="183" y="680"/>
                  </a:lnTo>
                  <a:cubicBezTo>
                    <a:pt x="153" y="701"/>
                    <a:pt x="125" y="723"/>
                    <a:pt x="96" y="744"/>
                  </a:cubicBezTo>
                  <a:lnTo>
                    <a:pt x="96" y="744"/>
                  </a:lnTo>
                  <a:cubicBezTo>
                    <a:pt x="81" y="755"/>
                    <a:pt x="66" y="766"/>
                    <a:pt x="51" y="776"/>
                  </a:cubicBezTo>
                  <a:lnTo>
                    <a:pt x="51" y="776"/>
                  </a:lnTo>
                  <a:cubicBezTo>
                    <a:pt x="43" y="781"/>
                    <a:pt x="35" y="786"/>
                    <a:pt x="27" y="790"/>
                  </a:cubicBezTo>
                  <a:lnTo>
                    <a:pt x="27" y="790"/>
                  </a:lnTo>
                  <a:cubicBezTo>
                    <a:pt x="22" y="792"/>
                    <a:pt x="17" y="794"/>
                    <a:pt x="12" y="794"/>
                  </a:cubicBezTo>
                  <a:lnTo>
                    <a:pt x="12" y="794"/>
                  </a:lnTo>
                  <a:cubicBezTo>
                    <a:pt x="7" y="795"/>
                    <a:pt x="3" y="792"/>
                    <a:pt x="0" y="7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3" name="Freeform 87">
              <a:extLst>
                <a:ext uri="{FF2B5EF4-FFF2-40B4-BE49-F238E27FC236}">
                  <a16:creationId xmlns:a16="http://schemas.microsoft.com/office/drawing/2014/main" id="{C04BDEFC-C917-2E42-977A-484DD42A2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85494" y="10287033"/>
              <a:ext cx="5595172" cy="3052909"/>
            </a:xfrm>
            <a:custGeom>
              <a:avLst/>
              <a:gdLst>
                <a:gd name="T0" fmla="*/ 4491 w 4492"/>
                <a:gd name="T1" fmla="*/ 0 h 2451"/>
                <a:gd name="T2" fmla="*/ 4491 w 4492"/>
                <a:gd name="T3" fmla="*/ 0 h 2451"/>
                <a:gd name="T4" fmla="*/ 4410 w 4492"/>
                <a:gd name="T5" fmla="*/ 144 h 2451"/>
                <a:gd name="T6" fmla="*/ 4410 w 4492"/>
                <a:gd name="T7" fmla="*/ 144 h 2451"/>
                <a:gd name="T8" fmla="*/ 4320 w 4492"/>
                <a:gd name="T9" fmla="*/ 282 h 2451"/>
                <a:gd name="T10" fmla="*/ 4320 w 4492"/>
                <a:gd name="T11" fmla="*/ 282 h 2451"/>
                <a:gd name="T12" fmla="*/ 4223 w 4492"/>
                <a:gd name="T13" fmla="*/ 416 h 2451"/>
                <a:gd name="T14" fmla="*/ 4223 w 4492"/>
                <a:gd name="T15" fmla="*/ 416 h 2451"/>
                <a:gd name="T16" fmla="*/ 4171 w 4492"/>
                <a:gd name="T17" fmla="*/ 480 h 2451"/>
                <a:gd name="T18" fmla="*/ 4119 w 4492"/>
                <a:gd name="T19" fmla="*/ 544 h 2451"/>
                <a:gd name="T20" fmla="*/ 4119 w 4492"/>
                <a:gd name="T21" fmla="*/ 544 h 2451"/>
                <a:gd name="T22" fmla="*/ 3642 w 4492"/>
                <a:gd name="T23" fmla="*/ 1007 h 2451"/>
                <a:gd name="T24" fmla="*/ 3642 w 4492"/>
                <a:gd name="T25" fmla="*/ 1007 h 2451"/>
                <a:gd name="T26" fmla="*/ 2511 w 4492"/>
                <a:gd name="T27" fmla="*/ 1696 h 2451"/>
                <a:gd name="T28" fmla="*/ 2511 w 4492"/>
                <a:gd name="T29" fmla="*/ 1696 h 2451"/>
                <a:gd name="T30" fmla="*/ 1275 w 4492"/>
                <a:gd name="T31" fmla="*/ 2147 h 2451"/>
                <a:gd name="T32" fmla="*/ 1275 w 4492"/>
                <a:gd name="T33" fmla="*/ 2147 h 2451"/>
                <a:gd name="T34" fmla="*/ 641 w 4492"/>
                <a:gd name="T35" fmla="*/ 2313 h 2451"/>
                <a:gd name="T36" fmla="*/ 641 w 4492"/>
                <a:gd name="T37" fmla="*/ 2313 h 2451"/>
                <a:gd name="T38" fmla="*/ 322 w 4492"/>
                <a:gd name="T39" fmla="*/ 2384 h 2451"/>
                <a:gd name="T40" fmla="*/ 322 w 4492"/>
                <a:gd name="T41" fmla="*/ 2384 h 2451"/>
                <a:gd name="T42" fmla="*/ 0 w 4492"/>
                <a:gd name="T43" fmla="*/ 2450 h 2451"/>
                <a:gd name="T44" fmla="*/ 0 w 4492"/>
                <a:gd name="T45" fmla="*/ 2450 h 2451"/>
                <a:gd name="T46" fmla="*/ 151 w 4492"/>
                <a:gd name="T47" fmla="*/ 2386 h 2451"/>
                <a:gd name="T48" fmla="*/ 151 w 4492"/>
                <a:gd name="T49" fmla="*/ 2386 h 2451"/>
                <a:gd name="T50" fmla="*/ 304 w 4492"/>
                <a:gd name="T51" fmla="*/ 2325 h 2451"/>
                <a:gd name="T52" fmla="*/ 304 w 4492"/>
                <a:gd name="T53" fmla="*/ 2325 h 2451"/>
                <a:gd name="T54" fmla="*/ 609 w 4492"/>
                <a:gd name="T55" fmla="*/ 2207 h 2451"/>
                <a:gd name="T56" fmla="*/ 1220 w 4492"/>
                <a:gd name="T57" fmla="*/ 1980 h 2451"/>
                <a:gd name="T58" fmla="*/ 1220 w 4492"/>
                <a:gd name="T59" fmla="*/ 1980 h 2451"/>
                <a:gd name="T60" fmla="*/ 2417 w 4492"/>
                <a:gd name="T61" fmla="*/ 1492 h 2451"/>
                <a:gd name="T62" fmla="*/ 2417 w 4492"/>
                <a:gd name="T63" fmla="*/ 1492 h 2451"/>
                <a:gd name="T64" fmla="*/ 3536 w 4492"/>
                <a:gd name="T65" fmla="*/ 866 h 2451"/>
                <a:gd name="T66" fmla="*/ 3536 w 4492"/>
                <a:gd name="T67" fmla="*/ 866 h 2451"/>
                <a:gd name="T68" fmla="*/ 4040 w 4492"/>
                <a:gd name="T69" fmla="*/ 468 h 2451"/>
                <a:gd name="T70" fmla="*/ 4040 w 4492"/>
                <a:gd name="T71" fmla="*/ 468 h 2451"/>
                <a:gd name="T72" fmla="*/ 4158 w 4492"/>
                <a:gd name="T73" fmla="*/ 358 h 2451"/>
                <a:gd name="T74" fmla="*/ 4272 w 4492"/>
                <a:gd name="T75" fmla="*/ 243 h 2451"/>
                <a:gd name="T76" fmla="*/ 4383 w 4492"/>
                <a:gd name="T77" fmla="*/ 124 h 2451"/>
                <a:gd name="T78" fmla="*/ 4383 w 4492"/>
                <a:gd name="T79" fmla="*/ 124 h 2451"/>
                <a:gd name="T80" fmla="*/ 4491 w 4492"/>
                <a:gd name="T81" fmla="*/ 0 h 2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92" h="2451">
                  <a:moveTo>
                    <a:pt x="4491" y="0"/>
                  </a:moveTo>
                  <a:lnTo>
                    <a:pt x="4491" y="0"/>
                  </a:lnTo>
                  <a:cubicBezTo>
                    <a:pt x="4465" y="49"/>
                    <a:pt x="4437" y="96"/>
                    <a:pt x="4410" y="144"/>
                  </a:cubicBezTo>
                  <a:lnTo>
                    <a:pt x="4410" y="144"/>
                  </a:lnTo>
                  <a:cubicBezTo>
                    <a:pt x="4381" y="190"/>
                    <a:pt x="4351" y="236"/>
                    <a:pt x="4320" y="282"/>
                  </a:cubicBezTo>
                  <a:lnTo>
                    <a:pt x="4320" y="282"/>
                  </a:lnTo>
                  <a:cubicBezTo>
                    <a:pt x="4289" y="327"/>
                    <a:pt x="4256" y="371"/>
                    <a:pt x="4223" y="416"/>
                  </a:cubicBezTo>
                  <a:lnTo>
                    <a:pt x="4223" y="416"/>
                  </a:lnTo>
                  <a:cubicBezTo>
                    <a:pt x="4207" y="438"/>
                    <a:pt x="4188" y="459"/>
                    <a:pt x="4171" y="480"/>
                  </a:cubicBezTo>
                  <a:lnTo>
                    <a:pt x="4119" y="544"/>
                  </a:lnTo>
                  <a:lnTo>
                    <a:pt x="4119" y="544"/>
                  </a:lnTo>
                  <a:cubicBezTo>
                    <a:pt x="3975" y="712"/>
                    <a:pt x="3814" y="866"/>
                    <a:pt x="3642" y="1007"/>
                  </a:cubicBezTo>
                  <a:lnTo>
                    <a:pt x="3642" y="1007"/>
                  </a:lnTo>
                  <a:cubicBezTo>
                    <a:pt x="3298" y="1287"/>
                    <a:pt x="2911" y="1511"/>
                    <a:pt x="2511" y="1696"/>
                  </a:cubicBezTo>
                  <a:lnTo>
                    <a:pt x="2511" y="1696"/>
                  </a:lnTo>
                  <a:cubicBezTo>
                    <a:pt x="2111" y="1881"/>
                    <a:pt x="1695" y="2026"/>
                    <a:pt x="1275" y="2147"/>
                  </a:cubicBezTo>
                  <a:lnTo>
                    <a:pt x="1275" y="2147"/>
                  </a:lnTo>
                  <a:cubicBezTo>
                    <a:pt x="1065" y="2208"/>
                    <a:pt x="853" y="2263"/>
                    <a:pt x="641" y="2313"/>
                  </a:cubicBezTo>
                  <a:lnTo>
                    <a:pt x="641" y="2313"/>
                  </a:lnTo>
                  <a:cubicBezTo>
                    <a:pt x="535" y="2337"/>
                    <a:pt x="428" y="2362"/>
                    <a:pt x="322" y="2384"/>
                  </a:cubicBezTo>
                  <a:lnTo>
                    <a:pt x="322" y="2384"/>
                  </a:lnTo>
                  <a:cubicBezTo>
                    <a:pt x="215" y="2408"/>
                    <a:pt x="108" y="2430"/>
                    <a:pt x="0" y="2450"/>
                  </a:cubicBezTo>
                  <a:lnTo>
                    <a:pt x="0" y="2450"/>
                  </a:lnTo>
                  <a:cubicBezTo>
                    <a:pt x="50" y="2428"/>
                    <a:pt x="101" y="2407"/>
                    <a:pt x="151" y="2386"/>
                  </a:cubicBezTo>
                  <a:lnTo>
                    <a:pt x="151" y="2386"/>
                  </a:lnTo>
                  <a:cubicBezTo>
                    <a:pt x="202" y="2365"/>
                    <a:pt x="253" y="2345"/>
                    <a:pt x="304" y="2325"/>
                  </a:cubicBezTo>
                  <a:lnTo>
                    <a:pt x="304" y="2325"/>
                  </a:lnTo>
                  <a:cubicBezTo>
                    <a:pt x="405" y="2285"/>
                    <a:pt x="507" y="2246"/>
                    <a:pt x="609" y="2207"/>
                  </a:cubicBezTo>
                  <a:lnTo>
                    <a:pt x="1220" y="1980"/>
                  </a:lnTo>
                  <a:lnTo>
                    <a:pt x="1220" y="1980"/>
                  </a:lnTo>
                  <a:cubicBezTo>
                    <a:pt x="1625" y="1828"/>
                    <a:pt x="2028" y="1671"/>
                    <a:pt x="2417" y="1492"/>
                  </a:cubicBezTo>
                  <a:lnTo>
                    <a:pt x="2417" y="1492"/>
                  </a:lnTo>
                  <a:cubicBezTo>
                    <a:pt x="2807" y="1312"/>
                    <a:pt x="3185" y="1110"/>
                    <a:pt x="3536" y="866"/>
                  </a:cubicBezTo>
                  <a:lnTo>
                    <a:pt x="3536" y="866"/>
                  </a:lnTo>
                  <a:cubicBezTo>
                    <a:pt x="3712" y="744"/>
                    <a:pt x="3881" y="612"/>
                    <a:pt x="4040" y="468"/>
                  </a:cubicBezTo>
                  <a:lnTo>
                    <a:pt x="4040" y="468"/>
                  </a:lnTo>
                  <a:cubicBezTo>
                    <a:pt x="4079" y="431"/>
                    <a:pt x="4119" y="395"/>
                    <a:pt x="4158" y="358"/>
                  </a:cubicBezTo>
                  <a:lnTo>
                    <a:pt x="4272" y="243"/>
                  </a:lnTo>
                  <a:lnTo>
                    <a:pt x="4383" y="124"/>
                  </a:lnTo>
                  <a:lnTo>
                    <a:pt x="4383" y="124"/>
                  </a:lnTo>
                  <a:cubicBezTo>
                    <a:pt x="4419" y="83"/>
                    <a:pt x="4454" y="42"/>
                    <a:pt x="44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4" name="Freeform 88">
              <a:extLst>
                <a:ext uri="{FF2B5EF4-FFF2-40B4-BE49-F238E27FC236}">
                  <a16:creationId xmlns:a16="http://schemas.microsoft.com/office/drawing/2014/main" id="{663CB5D6-9E3D-FE49-8E90-AB20E316B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2863" y="10973385"/>
              <a:ext cx="2157900" cy="1844924"/>
            </a:xfrm>
            <a:custGeom>
              <a:avLst/>
              <a:gdLst>
                <a:gd name="T0" fmla="*/ 1726 w 1734"/>
                <a:gd name="T1" fmla="*/ 18 h 1483"/>
                <a:gd name="T2" fmla="*/ 1719 w 1734"/>
                <a:gd name="T3" fmla="*/ 34 h 1483"/>
                <a:gd name="T4" fmla="*/ 1705 w 1734"/>
                <a:gd name="T5" fmla="*/ 68 h 1483"/>
                <a:gd name="T6" fmla="*/ 1675 w 1734"/>
                <a:gd name="T7" fmla="*/ 135 h 1483"/>
                <a:gd name="T8" fmla="*/ 1608 w 1734"/>
                <a:gd name="T9" fmla="*/ 266 h 1483"/>
                <a:gd name="T10" fmla="*/ 1571 w 1734"/>
                <a:gd name="T11" fmla="*/ 329 h 1483"/>
                <a:gd name="T12" fmla="*/ 1551 w 1734"/>
                <a:gd name="T13" fmla="*/ 360 h 1483"/>
                <a:gd name="T14" fmla="*/ 1530 w 1734"/>
                <a:gd name="T15" fmla="*/ 391 h 1483"/>
                <a:gd name="T16" fmla="*/ 1488 w 1734"/>
                <a:gd name="T17" fmla="*/ 452 h 1483"/>
                <a:gd name="T18" fmla="*/ 1443 w 1734"/>
                <a:gd name="T19" fmla="*/ 510 h 1483"/>
                <a:gd name="T20" fmla="*/ 910 w 1734"/>
                <a:gd name="T21" fmla="*/ 1016 h 1483"/>
                <a:gd name="T22" fmla="*/ 880 w 1734"/>
                <a:gd name="T23" fmla="*/ 1038 h 1483"/>
                <a:gd name="T24" fmla="*/ 850 w 1734"/>
                <a:gd name="T25" fmla="*/ 1059 h 1483"/>
                <a:gd name="T26" fmla="*/ 788 w 1734"/>
                <a:gd name="T27" fmla="*/ 1100 h 1483"/>
                <a:gd name="T28" fmla="*/ 537 w 1734"/>
                <a:gd name="T29" fmla="*/ 1251 h 1483"/>
                <a:gd name="T30" fmla="*/ 472 w 1734"/>
                <a:gd name="T31" fmla="*/ 1286 h 1483"/>
                <a:gd name="T32" fmla="*/ 406 w 1734"/>
                <a:gd name="T33" fmla="*/ 1317 h 1483"/>
                <a:gd name="T34" fmla="*/ 274 w 1734"/>
                <a:gd name="T35" fmla="*/ 1380 h 1483"/>
                <a:gd name="T36" fmla="*/ 138 w 1734"/>
                <a:gd name="T37" fmla="*/ 1434 h 1483"/>
                <a:gd name="T38" fmla="*/ 0 w 1734"/>
                <a:gd name="T39" fmla="*/ 1482 h 1483"/>
                <a:gd name="T40" fmla="*/ 243 w 1734"/>
                <a:gd name="T41" fmla="*/ 1322 h 1483"/>
                <a:gd name="T42" fmla="*/ 363 w 1734"/>
                <a:gd name="T43" fmla="*/ 1242 h 1483"/>
                <a:gd name="T44" fmla="*/ 483 w 1734"/>
                <a:gd name="T45" fmla="*/ 1162 h 1483"/>
                <a:gd name="T46" fmla="*/ 630 w 1734"/>
                <a:gd name="T47" fmla="*/ 1061 h 1483"/>
                <a:gd name="T48" fmla="*/ 659 w 1734"/>
                <a:gd name="T49" fmla="*/ 1039 h 1483"/>
                <a:gd name="T50" fmla="*/ 716 w 1734"/>
                <a:gd name="T51" fmla="*/ 997 h 1483"/>
                <a:gd name="T52" fmla="*/ 803 w 1734"/>
                <a:gd name="T53" fmla="*/ 934 h 1483"/>
                <a:gd name="T54" fmla="*/ 831 w 1734"/>
                <a:gd name="T55" fmla="*/ 912 h 1483"/>
                <a:gd name="T56" fmla="*/ 943 w 1734"/>
                <a:gd name="T57" fmla="*/ 824 h 1483"/>
                <a:gd name="T58" fmla="*/ 1365 w 1734"/>
                <a:gd name="T59" fmla="*/ 442 h 1483"/>
                <a:gd name="T60" fmla="*/ 1414 w 1734"/>
                <a:gd name="T61" fmla="*/ 391 h 1483"/>
                <a:gd name="T62" fmla="*/ 1486 w 1734"/>
                <a:gd name="T63" fmla="*/ 311 h 1483"/>
                <a:gd name="T64" fmla="*/ 1555 w 1734"/>
                <a:gd name="T65" fmla="*/ 229 h 1483"/>
                <a:gd name="T66" fmla="*/ 1600 w 1734"/>
                <a:gd name="T67" fmla="*/ 173 h 1483"/>
                <a:gd name="T68" fmla="*/ 1643 w 1734"/>
                <a:gd name="T69" fmla="*/ 116 h 1483"/>
                <a:gd name="T70" fmla="*/ 1710 w 1734"/>
                <a:gd name="T71" fmla="*/ 29 h 1483"/>
                <a:gd name="T72" fmla="*/ 1733 w 1734"/>
                <a:gd name="T73" fmla="*/ 0 h 1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4" h="1483">
                  <a:moveTo>
                    <a:pt x="1733" y="0"/>
                  </a:moveTo>
                  <a:lnTo>
                    <a:pt x="1726" y="18"/>
                  </a:lnTo>
                  <a:lnTo>
                    <a:pt x="1726" y="18"/>
                  </a:lnTo>
                  <a:cubicBezTo>
                    <a:pt x="1723" y="23"/>
                    <a:pt x="1721" y="28"/>
                    <a:pt x="1719" y="34"/>
                  </a:cubicBezTo>
                  <a:lnTo>
                    <a:pt x="1705" y="68"/>
                  </a:lnTo>
                  <a:lnTo>
                    <a:pt x="1705" y="68"/>
                  </a:lnTo>
                  <a:cubicBezTo>
                    <a:pt x="1695" y="90"/>
                    <a:pt x="1686" y="113"/>
                    <a:pt x="1675" y="135"/>
                  </a:cubicBezTo>
                  <a:lnTo>
                    <a:pt x="1675" y="135"/>
                  </a:lnTo>
                  <a:cubicBezTo>
                    <a:pt x="1665" y="157"/>
                    <a:pt x="1654" y="179"/>
                    <a:pt x="1643" y="201"/>
                  </a:cubicBezTo>
                  <a:lnTo>
                    <a:pt x="1608" y="266"/>
                  </a:lnTo>
                  <a:lnTo>
                    <a:pt x="1608" y="266"/>
                  </a:lnTo>
                  <a:cubicBezTo>
                    <a:pt x="1596" y="287"/>
                    <a:pt x="1583" y="308"/>
                    <a:pt x="1571" y="329"/>
                  </a:cubicBezTo>
                  <a:lnTo>
                    <a:pt x="1571" y="329"/>
                  </a:lnTo>
                  <a:cubicBezTo>
                    <a:pt x="1564" y="339"/>
                    <a:pt x="1558" y="350"/>
                    <a:pt x="1551" y="360"/>
                  </a:cubicBezTo>
                  <a:lnTo>
                    <a:pt x="1530" y="391"/>
                  </a:lnTo>
                  <a:lnTo>
                    <a:pt x="1530" y="391"/>
                  </a:lnTo>
                  <a:cubicBezTo>
                    <a:pt x="1516" y="412"/>
                    <a:pt x="1502" y="431"/>
                    <a:pt x="1488" y="452"/>
                  </a:cubicBezTo>
                  <a:lnTo>
                    <a:pt x="1488" y="452"/>
                  </a:lnTo>
                  <a:cubicBezTo>
                    <a:pt x="1474" y="471"/>
                    <a:pt x="1458" y="491"/>
                    <a:pt x="1443" y="510"/>
                  </a:cubicBezTo>
                  <a:lnTo>
                    <a:pt x="1443" y="510"/>
                  </a:lnTo>
                  <a:cubicBezTo>
                    <a:pt x="1321" y="665"/>
                    <a:pt x="1179" y="804"/>
                    <a:pt x="1026" y="927"/>
                  </a:cubicBezTo>
                  <a:lnTo>
                    <a:pt x="910" y="1016"/>
                  </a:lnTo>
                  <a:lnTo>
                    <a:pt x="910" y="1016"/>
                  </a:lnTo>
                  <a:cubicBezTo>
                    <a:pt x="900" y="1024"/>
                    <a:pt x="890" y="1032"/>
                    <a:pt x="880" y="1038"/>
                  </a:cubicBezTo>
                  <a:lnTo>
                    <a:pt x="850" y="1059"/>
                  </a:lnTo>
                  <a:lnTo>
                    <a:pt x="850" y="1059"/>
                  </a:lnTo>
                  <a:cubicBezTo>
                    <a:pt x="829" y="1073"/>
                    <a:pt x="809" y="1087"/>
                    <a:pt x="788" y="1100"/>
                  </a:cubicBezTo>
                  <a:lnTo>
                    <a:pt x="788" y="1100"/>
                  </a:lnTo>
                  <a:cubicBezTo>
                    <a:pt x="708" y="1156"/>
                    <a:pt x="622" y="1203"/>
                    <a:pt x="537" y="1251"/>
                  </a:cubicBezTo>
                  <a:lnTo>
                    <a:pt x="537" y="1251"/>
                  </a:lnTo>
                  <a:cubicBezTo>
                    <a:pt x="516" y="1263"/>
                    <a:pt x="494" y="1275"/>
                    <a:pt x="472" y="1286"/>
                  </a:cubicBezTo>
                  <a:lnTo>
                    <a:pt x="472" y="1286"/>
                  </a:lnTo>
                  <a:cubicBezTo>
                    <a:pt x="450" y="1297"/>
                    <a:pt x="428" y="1307"/>
                    <a:pt x="406" y="1317"/>
                  </a:cubicBezTo>
                  <a:lnTo>
                    <a:pt x="406" y="1317"/>
                  </a:lnTo>
                  <a:cubicBezTo>
                    <a:pt x="362" y="1339"/>
                    <a:pt x="318" y="1360"/>
                    <a:pt x="274" y="1380"/>
                  </a:cubicBezTo>
                  <a:lnTo>
                    <a:pt x="274" y="1380"/>
                  </a:lnTo>
                  <a:cubicBezTo>
                    <a:pt x="229" y="1399"/>
                    <a:pt x="184" y="1416"/>
                    <a:pt x="138" y="1434"/>
                  </a:cubicBezTo>
                  <a:lnTo>
                    <a:pt x="138" y="1434"/>
                  </a:lnTo>
                  <a:cubicBezTo>
                    <a:pt x="92" y="1451"/>
                    <a:pt x="47" y="1467"/>
                    <a:pt x="0" y="1482"/>
                  </a:cubicBezTo>
                  <a:lnTo>
                    <a:pt x="0" y="1482"/>
                  </a:lnTo>
                  <a:cubicBezTo>
                    <a:pt x="80" y="1425"/>
                    <a:pt x="161" y="1374"/>
                    <a:pt x="243" y="1322"/>
                  </a:cubicBezTo>
                  <a:lnTo>
                    <a:pt x="243" y="1322"/>
                  </a:lnTo>
                  <a:cubicBezTo>
                    <a:pt x="283" y="1295"/>
                    <a:pt x="323" y="1268"/>
                    <a:pt x="363" y="1242"/>
                  </a:cubicBezTo>
                  <a:lnTo>
                    <a:pt x="363" y="1242"/>
                  </a:lnTo>
                  <a:cubicBezTo>
                    <a:pt x="403" y="1215"/>
                    <a:pt x="444" y="1190"/>
                    <a:pt x="483" y="1162"/>
                  </a:cubicBezTo>
                  <a:lnTo>
                    <a:pt x="483" y="1162"/>
                  </a:lnTo>
                  <a:cubicBezTo>
                    <a:pt x="522" y="1134"/>
                    <a:pt x="561" y="1107"/>
                    <a:pt x="601" y="1080"/>
                  </a:cubicBezTo>
                  <a:lnTo>
                    <a:pt x="630" y="1061"/>
                  </a:lnTo>
                  <a:lnTo>
                    <a:pt x="630" y="1061"/>
                  </a:lnTo>
                  <a:cubicBezTo>
                    <a:pt x="640" y="1054"/>
                    <a:pt x="649" y="1046"/>
                    <a:pt x="659" y="1039"/>
                  </a:cubicBezTo>
                  <a:lnTo>
                    <a:pt x="716" y="997"/>
                  </a:lnTo>
                  <a:lnTo>
                    <a:pt x="716" y="997"/>
                  </a:lnTo>
                  <a:cubicBezTo>
                    <a:pt x="735" y="982"/>
                    <a:pt x="755" y="969"/>
                    <a:pt x="774" y="954"/>
                  </a:cubicBezTo>
                  <a:lnTo>
                    <a:pt x="803" y="934"/>
                  </a:lnTo>
                  <a:lnTo>
                    <a:pt x="803" y="934"/>
                  </a:lnTo>
                  <a:cubicBezTo>
                    <a:pt x="813" y="926"/>
                    <a:pt x="821" y="919"/>
                    <a:pt x="831" y="912"/>
                  </a:cubicBezTo>
                  <a:lnTo>
                    <a:pt x="943" y="824"/>
                  </a:lnTo>
                  <a:lnTo>
                    <a:pt x="943" y="824"/>
                  </a:lnTo>
                  <a:cubicBezTo>
                    <a:pt x="1091" y="705"/>
                    <a:pt x="1233" y="579"/>
                    <a:pt x="1365" y="442"/>
                  </a:cubicBezTo>
                  <a:lnTo>
                    <a:pt x="1365" y="442"/>
                  </a:lnTo>
                  <a:cubicBezTo>
                    <a:pt x="1381" y="425"/>
                    <a:pt x="1398" y="408"/>
                    <a:pt x="1414" y="391"/>
                  </a:cubicBezTo>
                  <a:lnTo>
                    <a:pt x="1414" y="391"/>
                  </a:lnTo>
                  <a:cubicBezTo>
                    <a:pt x="1430" y="373"/>
                    <a:pt x="1445" y="355"/>
                    <a:pt x="1462" y="338"/>
                  </a:cubicBezTo>
                  <a:lnTo>
                    <a:pt x="1486" y="311"/>
                  </a:lnTo>
                  <a:lnTo>
                    <a:pt x="1508" y="284"/>
                  </a:lnTo>
                  <a:lnTo>
                    <a:pt x="1555" y="229"/>
                  </a:lnTo>
                  <a:lnTo>
                    <a:pt x="1600" y="173"/>
                  </a:lnTo>
                  <a:lnTo>
                    <a:pt x="1600" y="173"/>
                  </a:lnTo>
                  <a:cubicBezTo>
                    <a:pt x="1615" y="155"/>
                    <a:pt x="1629" y="135"/>
                    <a:pt x="1643" y="116"/>
                  </a:cubicBezTo>
                  <a:lnTo>
                    <a:pt x="1643" y="116"/>
                  </a:lnTo>
                  <a:cubicBezTo>
                    <a:pt x="1658" y="97"/>
                    <a:pt x="1673" y="77"/>
                    <a:pt x="1687" y="58"/>
                  </a:cubicBezTo>
                  <a:lnTo>
                    <a:pt x="1710" y="29"/>
                  </a:lnTo>
                  <a:lnTo>
                    <a:pt x="1710" y="29"/>
                  </a:lnTo>
                  <a:cubicBezTo>
                    <a:pt x="1717" y="19"/>
                    <a:pt x="1726" y="10"/>
                    <a:pt x="173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5" name="Freeform 89">
              <a:extLst>
                <a:ext uri="{FF2B5EF4-FFF2-40B4-BE49-F238E27FC236}">
                  <a16:creationId xmlns:a16="http://schemas.microsoft.com/office/drawing/2014/main" id="{083BA37E-DD39-9E43-9702-76E8FAA35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02628" y="9320645"/>
              <a:ext cx="3118800" cy="977371"/>
            </a:xfrm>
            <a:custGeom>
              <a:avLst/>
              <a:gdLst>
                <a:gd name="T0" fmla="*/ 0 w 2505"/>
                <a:gd name="T1" fmla="*/ 782 h 783"/>
                <a:gd name="T2" fmla="*/ 0 w 2505"/>
                <a:gd name="T3" fmla="*/ 782 h 783"/>
                <a:gd name="T4" fmla="*/ 30 w 2505"/>
                <a:gd name="T5" fmla="*/ 752 h 783"/>
                <a:gd name="T6" fmla="*/ 30 w 2505"/>
                <a:gd name="T7" fmla="*/ 752 h 783"/>
                <a:gd name="T8" fmla="*/ 62 w 2505"/>
                <a:gd name="T9" fmla="*/ 725 h 783"/>
                <a:gd name="T10" fmla="*/ 62 w 2505"/>
                <a:gd name="T11" fmla="*/ 725 h 783"/>
                <a:gd name="T12" fmla="*/ 96 w 2505"/>
                <a:gd name="T13" fmla="*/ 701 h 783"/>
                <a:gd name="T14" fmla="*/ 96 w 2505"/>
                <a:gd name="T15" fmla="*/ 701 h 783"/>
                <a:gd name="T16" fmla="*/ 130 w 2505"/>
                <a:gd name="T17" fmla="*/ 677 h 783"/>
                <a:gd name="T18" fmla="*/ 130 w 2505"/>
                <a:gd name="T19" fmla="*/ 677 h 783"/>
                <a:gd name="T20" fmla="*/ 271 w 2505"/>
                <a:gd name="T21" fmla="*/ 588 h 783"/>
                <a:gd name="T22" fmla="*/ 271 w 2505"/>
                <a:gd name="T23" fmla="*/ 588 h 783"/>
                <a:gd name="T24" fmla="*/ 566 w 2505"/>
                <a:gd name="T25" fmla="*/ 432 h 783"/>
                <a:gd name="T26" fmla="*/ 566 w 2505"/>
                <a:gd name="T27" fmla="*/ 432 h 783"/>
                <a:gd name="T28" fmla="*/ 1187 w 2505"/>
                <a:gd name="T29" fmla="*/ 189 h 783"/>
                <a:gd name="T30" fmla="*/ 1187 w 2505"/>
                <a:gd name="T31" fmla="*/ 189 h 783"/>
                <a:gd name="T32" fmla="*/ 1347 w 2505"/>
                <a:gd name="T33" fmla="*/ 142 h 783"/>
                <a:gd name="T34" fmla="*/ 1347 w 2505"/>
                <a:gd name="T35" fmla="*/ 142 h 783"/>
                <a:gd name="T36" fmla="*/ 1428 w 2505"/>
                <a:gd name="T37" fmla="*/ 121 h 783"/>
                <a:gd name="T38" fmla="*/ 1428 w 2505"/>
                <a:gd name="T39" fmla="*/ 121 h 783"/>
                <a:gd name="T40" fmla="*/ 1510 w 2505"/>
                <a:gd name="T41" fmla="*/ 101 h 783"/>
                <a:gd name="T42" fmla="*/ 1591 w 2505"/>
                <a:gd name="T43" fmla="*/ 83 h 783"/>
                <a:gd name="T44" fmla="*/ 1591 w 2505"/>
                <a:gd name="T45" fmla="*/ 83 h 783"/>
                <a:gd name="T46" fmla="*/ 1673 w 2505"/>
                <a:gd name="T47" fmla="*/ 66 h 783"/>
                <a:gd name="T48" fmla="*/ 1714 w 2505"/>
                <a:gd name="T49" fmla="*/ 58 h 783"/>
                <a:gd name="T50" fmla="*/ 1755 w 2505"/>
                <a:gd name="T51" fmla="*/ 51 h 783"/>
                <a:gd name="T52" fmla="*/ 1755 w 2505"/>
                <a:gd name="T53" fmla="*/ 51 h 783"/>
                <a:gd name="T54" fmla="*/ 1838 w 2505"/>
                <a:gd name="T55" fmla="*/ 38 h 783"/>
                <a:gd name="T56" fmla="*/ 1838 w 2505"/>
                <a:gd name="T57" fmla="*/ 38 h 783"/>
                <a:gd name="T58" fmla="*/ 2170 w 2505"/>
                <a:gd name="T59" fmla="*/ 5 h 783"/>
                <a:gd name="T60" fmla="*/ 2170 w 2505"/>
                <a:gd name="T61" fmla="*/ 5 h 783"/>
                <a:gd name="T62" fmla="*/ 2504 w 2505"/>
                <a:gd name="T63" fmla="*/ 8 h 783"/>
                <a:gd name="T64" fmla="*/ 2504 w 2505"/>
                <a:gd name="T65" fmla="*/ 8 h 783"/>
                <a:gd name="T66" fmla="*/ 2176 w 2505"/>
                <a:gd name="T67" fmla="*/ 59 h 783"/>
                <a:gd name="T68" fmla="*/ 2176 w 2505"/>
                <a:gd name="T69" fmla="*/ 59 h 783"/>
                <a:gd name="T70" fmla="*/ 1854 w 2505"/>
                <a:gd name="T71" fmla="*/ 125 h 783"/>
                <a:gd name="T72" fmla="*/ 1854 w 2505"/>
                <a:gd name="T73" fmla="*/ 125 h 783"/>
                <a:gd name="T74" fmla="*/ 1536 w 2505"/>
                <a:gd name="T75" fmla="*/ 205 h 783"/>
                <a:gd name="T76" fmla="*/ 1457 w 2505"/>
                <a:gd name="T77" fmla="*/ 227 h 783"/>
                <a:gd name="T78" fmla="*/ 1457 w 2505"/>
                <a:gd name="T79" fmla="*/ 227 h 783"/>
                <a:gd name="T80" fmla="*/ 1378 w 2505"/>
                <a:gd name="T81" fmla="*/ 249 h 783"/>
                <a:gd name="T82" fmla="*/ 1378 w 2505"/>
                <a:gd name="T83" fmla="*/ 249 h 783"/>
                <a:gd name="T84" fmla="*/ 1221 w 2505"/>
                <a:gd name="T85" fmla="*/ 296 h 783"/>
                <a:gd name="T86" fmla="*/ 1221 w 2505"/>
                <a:gd name="T87" fmla="*/ 296 h 783"/>
                <a:gd name="T88" fmla="*/ 601 w 2505"/>
                <a:gd name="T89" fmla="*/ 513 h 783"/>
                <a:gd name="T90" fmla="*/ 601 w 2505"/>
                <a:gd name="T91" fmla="*/ 513 h 783"/>
                <a:gd name="T92" fmla="*/ 296 w 2505"/>
                <a:gd name="T93" fmla="*/ 637 h 783"/>
                <a:gd name="T94" fmla="*/ 296 w 2505"/>
                <a:gd name="T95" fmla="*/ 637 h 783"/>
                <a:gd name="T96" fmla="*/ 145 w 2505"/>
                <a:gd name="T97" fmla="*/ 704 h 783"/>
                <a:gd name="T98" fmla="*/ 145 w 2505"/>
                <a:gd name="T99" fmla="*/ 704 h 783"/>
                <a:gd name="T100" fmla="*/ 71 w 2505"/>
                <a:gd name="T101" fmla="*/ 740 h 783"/>
                <a:gd name="T102" fmla="*/ 71 w 2505"/>
                <a:gd name="T103" fmla="*/ 740 h 783"/>
                <a:gd name="T104" fmla="*/ 0 w 2505"/>
                <a:gd name="T105" fmla="*/ 782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05" h="783">
                  <a:moveTo>
                    <a:pt x="0" y="782"/>
                  </a:moveTo>
                  <a:lnTo>
                    <a:pt x="0" y="782"/>
                  </a:lnTo>
                  <a:cubicBezTo>
                    <a:pt x="9" y="771"/>
                    <a:pt x="19" y="761"/>
                    <a:pt x="30" y="752"/>
                  </a:cubicBezTo>
                  <a:lnTo>
                    <a:pt x="30" y="752"/>
                  </a:lnTo>
                  <a:cubicBezTo>
                    <a:pt x="40" y="743"/>
                    <a:pt x="51" y="734"/>
                    <a:pt x="62" y="725"/>
                  </a:cubicBezTo>
                  <a:lnTo>
                    <a:pt x="62" y="725"/>
                  </a:lnTo>
                  <a:cubicBezTo>
                    <a:pt x="73" y="717"/>
                    <a:pt x="85" y="708"/>
                    <a:pt x="96" y="701"/>
                  </a:cubicBezTo>
                  <a:lnTo>
                    <a:pt x="96" y="701"/>
                  </a:lnTo>
                  <a:cubicBezTo>
                    <a:pt x="107" y="693"/>
                    <a:pt x="118" y="685"/>
                    <a:pt x="130" y="677"/>
                  </a:cubicBezTo>
                  <a:lnTo>
                    <a:pt x="130" y="677"/>
                  </a:lnTo>
                  <a:cubicBezTo>
                    <a:pt x="176" y="645"/>
                    <a:pt x="224" y="616"/>
                    <a:pt x="271" y="588"/>
                  </a:cubicBezTo>
                  <a:lnTo>
                    <a:pt x="271" y="588"/>
                  </a:lnTo>
                  <a:cubicBezTo>
                    <a:pt x="367" y="531"/>
                    <a:pt x="466" y="480"/>
                    <a:pt x="566" y="432"/>
                  </a:cubicBezTo>
                  <a:lnTo>
                    <a:pt x="566" y="432"/>
                  </a:lnTo>
                  <a:cubicBezTo>
                    <a:pt x="767" y="337"/>
                    <a:pt x="975" y="257"/>
                    <a:pt x="1187" y="189"/>
                  </a:cubicBezTo>
                  <a:lnTo>
                    <a:pt x="1187" y="189"/>
                  </a:lnTo>
                  <a:cubicBezTo>
                    <a:pt x="1241" y="173"/>
                    <a:pt x="1294" y="157"/>
                    <a:pt x="1347" y="142"/>
                  </a:cubicBezTo>
                  <a:lnTo>
                    <a:pt x="1347" y="142"/>
                  </a:lnTo>
                  <a:cubicBezTo>
                    <a:pt x="1374" y="135"/>
                    <a:pt x="1402" y="128"/>
                    <a:pt x="1428" y="121"/>
                  </a:cubicBezTo>
                  <a:lnTo>
                    <a:pt x="1428" y="121"/>
                  </a:lnTo>
                  <a:cubicBezTo>
                    <a:pt x="1456" y="115"/>
                    <a:pt x="1483" y="107"/>
                    <a:pt x="1510" y="101"/>
                  </a:cubicBezTo>
                  <a:lnTo>
                    <a:pt x="1591" y="83"/>
                  </a:lnTo>
                  <a:lnTo>
                    <a:pt x="1591" y="83"/>
                  </a:lnTo>
                  <a:cubicBezTo>
                    <a:pt x="1619" y="77"/>
                    <a:pt x="1646" y="72"/>
                    <a:pt x="1673" y="66"/>
                  </a:cubicBezTo>
                  <a:lnTo>
                    <a:pt x="1714" y="58"/>
                  </a:lnTo>
                  <a:lnTo>
                    <a:pt x="1755" y="51"/>
                  </a:lnTo>
                  <a:lnTo>
                    <a:pt x="1755" y="51"/>
                  </a:lnTo>
                  <a:cubicBezTo>
                    <a:pt x="1783" y="47"/>
                    <a:pt x="1810" y="42"/>
                    <a:pt x="1838" y="38"/>
                  </a:cubicBezTo>
                  <a:lnTo>
                    <a:pt x="1838" y="38"/>
                  </a:lnTo>
                  <a:cubicBezTo>
                    <a:pt x="1948" y="22"/>
                    <a:pt x="2059" y="11"/>
                    <a:pt x="2170" y="5"/>
                  </a:cubicBezTo>
                  <a:lnTo>
                    <a:pt x="2170" y="5"/>
                  </a:lnTo>
                  <a:cubicBezTo>
                    <a:pt x="2281" y="0"/>
                    <a:pt x="2393" y="0"/>
                    <a:pt x="2504" y="8"/>
                  </a:cubicBezTo>
                  <a:lnTo>
                    <a:pt x="2504" y="8"/>
                  </a:lnTo>
                  <a:cubicBezTo>
                    <a:pt x="2393" y="24"/>
                    <a:pt x="2285" y="39"/>
                    <a:pt x="2176" y="59"/>
                  </a:cubicBezTo>
                  <a:lnTo>
                    <a:pt x="2176" y="59"/>
                  </a:lnTo>
                  <a:cubicBezTo>
                    <a:pt x="2068" y="79"/>
                    <a:pt x="1961" y="101"/>
                    <a:pt x="1854" y="125"/>
                  </a:cubicBezTo>
                  <a:lnTo>
                    <a:pt x="1854" y="125"/>
                  </a:lnTo>
                  <a:cubicBezTo>
                    <a:pt x="1748" y="149"/>
                    <a:pt x="1641" y="175"/>
                    <a:pt x="1536" y="205"/>
                  </a:cubicBezTo>
                  <a:lnTo>
                    <a:pt x="1457" y="227"/>
                  </a:lnTo>
                  <a:lnTo>
                    <a:pt x="1457" y="227"/>
                  </a:lnTo>
                  <a:cubicBezTo>
                    <a:pt x="1430" y="233"/>
                    <a:pt x="1404" y="241"/>
                    <a:pt x="1378" y="249"/>
                  </a:cubicBezTo>
                  <a:lnTo>
                    <a:pt x="1378" y="249"/>
                  </a:lnTo>
                  <a:cubicBezTo>
                    <a:pt x="1326" y="264"/>
                    <a:pt x="1274" y="280"/>
                    <a:pt x="1221" y="296"/>
                  </a:cubicBezTo>
                  <a:lnTo>
                    <a:pt x="1221" y="296"/>
                  </a:lnTo>
                  <a:cubicBezTo>
                    <a:pt x="1012" y="362"/>
                    <a:pt x="806" y="434"/>
                    <a:pt x="601" y="513"/>
                  </a:cubicBezTo>
                  <a:lnTo>
                    <a:pt x="601" y="513"/>
                  </a:lnTo>
                  <a:cubicBezTo>
                    <a:pt x="499" y="552"/>
                    <a:pt x="397" y="593"/>
                    <a:pt x="296" y="637"/>
                  </a:cubicBezTo>
                  <a:lnTo>
                    <a:pt x="296" y="637"/>
                  </a:lnTo>
                  <a:cubicBezTo>
                    <a:pt x="245" y="658"/>
                    <a:pt x="195" y="680"/>
                    <a:pt x="145" y="704"/>
                  </a:cubicBezTo>
                  <a:lnTo>
                    <a:pt x="145" y="704"/>
                  </a:lnTo>
                  <a:cubicBezTo>
                    <a:pt x="120" y="715"/>
                    <a:pt x="96" y="727"/>
                    <a:pt x="71" y="740"/>
                  </a:cubicBezTo>
                  <a:lnTo>
                    <a:pt x="71" y="740"/>
                  </a:lnTo>
                  <a:cubicBezTo>
                    <a:pt x="47" y="752"/>
                    <a:pt x="22" y="765"/>
                    <a:pt x="0" y="78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6" name="Freeform 90">
              <a:extLst>
                <a:ext uri="{FF2B5EF4-FFF2-40B4-BE49-F238E27FC236}">
                  <a16:creationId xmlns:a16="http://schemas.microsoft.com/office/drawing/2014/main" id="{392EDE00-3CAA-4A46-B76A-DDCF369FA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1389" y="12499843"/>
              <a:ext cx="2185355" cy="757737"/>
            </a:xfrm>
            <a:custGeom>
              <a:avLst/>
              <a:gdLst>
                <a:gd name="T0" fmla="*/ 0 w 1753"/>
                <a:gd name="T1" fmla="*/ 606 h 607"/>
                <a:gd name="T2" fmla="*/ 0 w 1753"/>
                <a:gd name="T3" fmla="*/ 606 h 607"/>
                <a:gd name="T4" fmla="*/ 86 w 1753"/>
                <a:gd name="T5" fmla="*/ 524 h 607"/>
                <a:gd name="T6" fmla="*/ 86 w 1753"/>
                <a:gd name="T7" fmla="*/ 524 h 607"/>
                <a:gd name="T8" fmla="*/ 179 w 1753"/>
                <a:gd name="T9" fmla="*/ 450 h 607"/>
                <a:gd name="T10" fmla="*/ 179 w 1753"/>
                <a:gd name="T11" fmla="*/ 450 h 607"/>
                <a:gd name="T12" fmla="*/ 377 w 1753"/>
                <a:gd name="T13" fmla="*/ 318 h 607"/>
                <a:gd name="T14" fmla="*/ 377 w 1753"/>
                <a:gd name="T15" fmla="*/ 318 h 607"/>
                <a:gd name="T16" fmla="*/ 809 w 1753"/>
                <a:gd name="T17" fmla="*/ 115 h 607"/>
                <a:gd name="T18" fmla="*/ 865 w 1753"/>
                <a:gd name="T19" fmla="*/ 96 h 607"/>
                <a:gd name="T20" fmla="*/ 922 w 1753"/>
                <a:gd name="T21" fmla="*/ 78 h 607"/>
                <a:gd name="T22" fmla="*/ 922 w 1753"/>
                <a:gd name="T23" fmla="*/ 78 h 607"/>
                <a:gd name="T24" fmla="*/ 980 w 1753"/>
                <a:gd name="T25" fmla="*/ 63 h 607"/>
                <a:gd name="T26" fmla="*/ 980 w 1753"/>
                <a:gd name="T27" fmla="*/ 63 h 607"/>
                <a:gd name="T28" fmla="*/ 1039 w 1753"/>
                <a:gd name="T29" fmla="*/ 48 h 607"/>
                <a:gd name="T30" fmla="*/ 1039 w 1753"/>
                <a:gd name="T31" fmla="*/ 48 h 607"/>
                <a:gd name="T32" fmla="*/ 1097 w 1753"/>
                <a:gd name="T33" fmla="*/ 35 h 607"/>
                <a:gd name="T34" fmla="*/ 1097 w 1753"/>
                <a:gd name="T35" fmla="*/ 35 h 607"/>
                <a:gd name="T36" fmla="*/ 1156 w 1753"/>
                <a:gd name="T37" fmla="*/ 24 h 607"/>
                <a:gd name="T38" fmla="*/ 1156 w 1753"/>
                <a:gd name="T39" fmla="*/ 24 h 607"/>
                <a:gd name="T40" fmla="*/ 1275 w 1753"/>
                <a:gd name="T41" fmla="*/ 9 h 607"/>
                <a:gd name="T42" fmla="*/ 1275 w 1753"/>
                <a:gd name="T43" fmla="*/ 9 h 607"/>
                <a:gd name="T44" fmla="*/ 1335 w 1753"/>
                <a:gd name="T45" fmla="*/ 3 h 607"/>
                <a:gd name="T46" fmla="*/ 1335 w 1753"/>
                <a:gd name="T47" fmla="*/ 3 h 607"/>
                <a:gd name="T48" fmla="*/ 1395 w 1753"/>
                <a:gd name="T49" fmla="*/ 1 h 607"/>
                <a:gd name="T50" fmla="*/ 1395 w 1753"/>
                <a:gd name="T51" fmla="*/ 1 h 607"/>
                <a:gd name="T52" fmla="*/ 1456 w 1753"/>
                <a:gd name="T53" fmla="*/ 1 h 607"/>
                <a:gd name="T54" fmla="*/ 1456 w 1753"/>
                <a:gd name="T55" fmla="*/ 1 h 607"/>
                <a:gd name="T56" fmla="*/ 1516 w 1753"/>
                <a:gd name="T57" fmla="*/ 3 h 607"/>
                <a:gd name="T58" fmla="*/ 1575 w 1753"/>
                <a:gd name="T59" fmla="*/ 7 h 607"/>
                <a:gd name="T60" fmla="*/ 1575 w 1753"/>
                <a:gd name="T61" fmla="*/ 7 h 607"/>
                <a:gd name="T62" fmla="*/ 1635 w 1753"/>
                <a:gd name="T63" fmla="*/ 15 h 607"/>
                <a:gd name="T64" fmla="*/ 1635 w 1753"/>
                <a:gd name="T65" fmla="*/ 15 h 607"/>
                <a:gd name="T66" fmla="*/ 1752 w 1753"/>
                <a:gd name="T67" fmla="*/ 39 h 607"/>
                <a:gd name="T68" fmla="*/ 1752 w 1753"/>
                <a:gd name="T69" fmla="*/ 39 h 607"/>
                <a:gd name="T70" fmla="*/ 1519 w 1753"/>
                <a:gd name="T71" fmla="*/ 72 h 607"/>
                <a:gd name="T72" fmla="*/ 1519 w 1753"/>
                <a:gd name="T73" fmla="*/ 72 h 607"/>
                <a:gd name="T74" fmla="*/ 1462 w 1753"/>
                <a:gd name="T75" fmla="*/ 83 h 607"/>
                <a:gd name="T76" fmla="*/ 1434 w 1753"/>
                <a:gd name="T77" fmla="*/ 88 h 607"/>
                <a:gd name="T78" fmla="*/ 1434 w 1753"/>
                <a:gd name="T79" fmla="*/ 88 h 607"/>
                <a:gd name="T80" fmla="*/ 1406 w 1753"/>
                <a:gd name="T81" fmla="*/ 94 h 607"/>
                <a:gd name="T82" fmla="*/ 1406 w 1753"/>
                <a:gd name="T83" fmla="*/ 94 h 607"/>
                <a:gd name="T84" fmla="*/ 1350 w 1753"/>
                <a:gd name="T85" fmla="*/ 106 h 607"/>
                <a:gd name="T86" fmla="*/ 1350 w 1753"/>
                <a:gd name="T87" fmla="*/ 106 h 607"/>
                <a:gd name="T88" fmla="*/ 1294 w 1753"/>
                <a:gd name="T89" fmla="*/ 119 h 607"/>
                <a:gd name="T90" fmla="*/ 1294 w 1753"/>
                <a:gd name="T91" fmla="*/ 119 h 607"/>
                <a:gd name="T92" fmla="*/ 856 w 1753"/>
                <a:gd name="T93" fmla="*/ 250 h 607"/>
                <a:gd name="T94" fmla="*/ 856 w 1753"/>
                <a:gd name="T95" fmla="*/ 250 h 607"/>
                <a:gd name="T96" fmla="*/ 427 w 1753"/>
                <a:gd name="T97" fmla="*/ 418 h 607"/>
                <a:gd name="T98" fmla="*/ 427 w 1753"/>
                <a:gd name="T99" fmla="*/ 418 h 607"/>
                <a:gd name="T100" fmla="*/ 0 w 1753"/>
                <a:gd name="T101" fmla="*/ 606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3" h="607">
                  <a:moveTo>
                    <a:pt x="0" y="606"/>
                  </a:moveTo>
                  <a:lnTo>
                    <a:pt x="0" y="606"/>
                  </a:lnTo>
                  <a:cubicBezTo>
                    <a:pt x="26" y="577"/>
                    <a:pt x="56" y="550"/>
                    <a:pt x="86" y="524"/>
                  </a:cubicBezTo>
                  <a:lnTo>
                    <a:pt x="86" y="524"/>
                  </a:lnTo>
                  <a:cubicBezTo>
                    <a:pt x="116" y="499"/>
                    <a:pt x="147" y="474"/>
                    <a:pt x="179" y="450"/>
                  </a:cubicBezTo>
                  <a:lnTo>
                    <a:pt x="179" y="450"/>
                  </a:lnTo>
                  <a:cubicBezTo>
                    <a:pt x="242" y="402"/>
                    <a:pt x="309" y="358"/>
                    <a:pt x="377" y="318"/>
                  </a:cubicBezTo>
                  <a:lnTo>
                    <a:pt x="377" y="318"/>
                  </a:lnTo>
                  <a:cubicBezTo>
                    <a:pt x="513" y="237"/>
                    <a:pt x="658" y="168"/>
                    <a:pt x="809" y="115"/>
                  </a:cubicBezTo>
                  <a:lnTo>
                    <a:pt x="865" y="96"/>
                  </a:lnTo>
                  <a:lnTo>
                    <a:pt x="922" y="78"/>
                  </a:lnTo>
                  <a:lnTo>
                    <a:pt x="922" y="78"/>
                  </a:lnTo>
                  <a:cubicBezTo>
                    <a:pt x="941" y="73"/>
                    <a:pt x="961" y="68"/>
                    <a:pt x="980" y="63"/>
                  </a:cubicBezTo>
                  <a:lnTo>
                    <a:pt x="980" y="63"/>
                  </a:lnTo>
                  <a:cubicBezTo>
                    <a:pt x="999" y="58"/>
                    <a:pt x="1019" y="52"/>
                    <a:pt x="1039" y="48"/>
                  </a:cubicBezTo>
                  <a:lnTo>
                    <a:pt x="1039" y="48"/>
                  </a:lnTo>
                  <a:cubicBezTo>
                    <a:pt x="1058" y="44"/>
                    <a:pt x="1078" y="39"/>
                    <a:pt x="1097" y="35"/>
                  </a:cubicBezTo>
                  <a:lnTo>
                    <a:pt x="1097" y="35"/>
                  </a:lnTo>
                  <a:cubicBezTo>
                    <a:pt x="1117" y="31"/>
                    <a:pt x="1137" y="28"/>
                    <a:pt x="1156" y="24"/>
                  </a:cubicBezTo>
                  <a:lnTo>
                    <a:pt x="1156" y="24"/>
                  </a:lnTo>
                  <a:cubicBezTo>
                    <a:pt x="1196" y="18"/>
                    <a:pt x="1235" y="12"/>
                    <a:pt x="1275" y="9"/>
                  </a:cubicBezTo>
                  <a:lnTo>
                    <a:pt x="1275" y="9"/>
                  </a:lnTo>
                  <a:cubicBezTo>
                    <a:pt x="1295" y="6"/>
                    <a:pt x="1316" y="5"/>
                    <a:pt x="1335" y="3"/>
                  </a:cubicBezTo>
                  <a:lnTo>
                    <a:pt x="1335" y="3"/>
                  </a:lnTo>
                  <a:cubicBezTo>
                    <a:pt x="1355" y="3"/>
                    <a:pt x="1375" y="1"/>
                    <a:pt x="1395" y="1"/>
                  </a:cubicBezTo>
                  <a:lnTo>
                    <a:pt x="1395" y="1"/>
                  </a:lnTo>
                  <a:cubicBezTo>
                    <a:pt x="1415" y="0"/>
                    <a:pt x="1436" y="0"/>
                    <a:pt x="1456" y="1"/>
                  </a:cubicBezTo>
                  <a:lnTo>
                    <a:pt x="1456" y="1"/>
                  </a:lnTo>
                  <a:cubicBezTo>
                    <a:pt x="1475" y="1"/>
                    <a:pt x="1495" y="1"/>
                    <a:pt x="1516" y="3"/>
                  </a:cubicBezTo>
                  <a:lnTo>
                    <a:pt x="1575" y="7"/>
                  </a:lnTo>
                  <a:lnTo>
                    <a:pt x="1575" y="7"/>
                  </a:lnTo>
                  <a:cubicBezTo>
                    <a:pt x="1595" y="9"/>
                    <a:pt x="1615" y="12"/>
                    <a:pt x="1635" y="15"/>
                  </a:cubicBezTo>
                  <a:lnTo>
                    <a:pt x="1635" y="15"/>
                  </a:lnTo>
                  <a:cubicBezTo>
                    <a:pt x="1674" y="20"/>
                    <a:pt x="1713" y="29"/>
                    <a:pt x="1752" y="39"/>
                  </a:cubicBezTo>
                  <a:lnTo>
                    <a:pt x="1752" y="39"/>
                  </a:lnTo>
                  <a:cubicBezTo>
                    <a:pt x="1672" y="50"/>
                    <a:pt x="1596" y="59"/>
                    <a:pt x="1519" y="72"/>
                  </a:cubicBezTo>
                  <a:lnTo>
                    <a:pt x="1519" y="72"/>
                  </a:lnTo>
                  <a:cubicBezTo>
                    <a:pt x="1500" y="75"/>
                    <a:pt x="1481" y="80"/>
                    <a:pt x="1462" y="83"/>
                  </a:cubicBezTo>
                  <a:lnTo>
                    <a:pt x="1434" y="88"/>
                  </a:lnTo>
                  <a:lnTo>
                    <a:pt x="1434" y="88"/>
                  </a:lnTo>
                  <a:cubicBezTo>
                    <a:pt x="1425" y="90"/>
                    <a:pt x="1415" y="92"/>
                    <a:pt x="1406" y="94"/>
                  </a:cubicBezTo>
                  <a:lnTo>
                    <a:pt x="1406" y="94"/>
                  </a:lnTo>
                  <a:cubicBezTo>
                    <a:pt x="1387" y="98"/>
                    <a:pt x="1369" y="102"/>
                    <a:pt x="1350" y="106"/>
                  </a:cubicBezTo>
                  <a:lnTo>
                    <a:pt x="1350" y="106"/>
                  </a:lnTo>
                  <a:cubicBezTo>
                    <a:pt x="1332" y="110"/>
                    <a:pt x="1312" y="115"/>
                    <a:pt x="1294" y="119"/>
                  </a:cubicBezTo>
                  <a:lnTo>
                    <a:pt x="1294" y="119"/>
                  </a:lnTo>
                  <a:cubicBezTo>
                    <a:pt x="1145" y="155"/>
                    <a:pt x="1000" y="200"/>
                    <a:pt x="856" y="250"/>
                  </a:cubicBezTo>
                  <a:lnTo>
                    <a:pt x="856" y="250"/>
                  </a:lnTo>
                  <a:cubicBezTo>
                    <a:pt x="712" y="300"/>
                    <a:pt x="569" y="357"/>
                    <a:pt x="427" y="418"/>
                  </a:cubicBezTo>
                  <a:lnTo>
                    <a:pt x="427" y="418"/>
                  </a:lnTo>
                  <a:cubicBezTo>
                    <a:pt x="285" y="478"/>
                    <a:pt x="144" y="542"/>
                    <a:pt x="0" y="60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7" name="Freeform 91">
              <a:extLst>
                <a:ext uri="{FF2B5EF4-FFF2-40B4-BE49-F238E27FC236}">
                  <a16:creationId xmlns:a16="http://schemas.microsoft.com/office/drawing/2014/main" id="{F78928A6-26BC-B648-9B9F-EF4AF593B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9475" y="9413989"/>
              <a:ext cx="11673535" cy="3327451"/>
            </a:xfrm>
            <a:custGeom>
              <a:avLst/>
              <a:gdLst>
                <a:gd name="T0" fmla="*/ 9375 w 9376"/>
                <a:gd name="T1" fmla="*/ 74 h 2674"/>
                <a:gd name="T2" fmla="*/ 9375 w 9376"/>
                <a:gd name="T3" fmla="*/ 74 h 2674"/>
                <a:gd name="T4" fmla="*/ 7682 w 9376"/>
                <a:gd name="T5" fmla="*/ 178 h 2674"/>
                <a:gd name="T6" fmla="*/ 7682 w 9376"/>
                <a:gd name="T7" fmla="*/ 178 h 2674"/>
                <a:gd name="T8" fmla="*/ 5818 w 9376"/>
                <a:gd name="T9" fmla="*/ 833 h 2674"/>
                <a:gd name="T10" fmla="*/ 5818 w 9376"/>
                <a:gd name="T11" fmla="*/ 833 h 2674"/>
                <a:gd name="T12" fmla="*/ 3993 w 9376"/>
                <a:gd name="T13" fmla="*/ 1623 h 2674"/>
                <a:gd name="T14" fmla="*/ 3993 w 9376"/>
                <a:gd name="T15" fmla="*/ 1623 h 2674"/>
                <a:gd name="T16" fmla="*/ 2135 w 9376"/>
                <a:gd name="T17" fmla="*/ 2272 h 2674"/>
                <a:gd name="T18" fmla="*/ 2135 w 9376"/>
                <a:gd name="T19" fmla="*/ 2272 h 2674"/>
                <a:gd name="T20" fmla="*/ 1186 w 9376"/>
                <a:gd name="T21" fmla="*/ 2497 h 2674"/>
                <a:gd name="T22" fmla="*/ 1186 w 9376"/>
                <a:gd name="T23" fmla="*/ 2497 h 2674"/>
                <a:gd name="T24" fmla="*/ 699 w 9376"/>
                <a:gd name="T25" fmla="*/ 2576 h 2674"/>
                <a:gd name="T26" fmla="*/ 699 w 9376"/>
                <a:gd name="T27" fmla="*/ 2576 h 2674"/>
                <a:gd name="T28" fmla="*/ 230 w 9376"/>
                <a:gd name="T29" fmla="*/ 2591 h 2674"/>
                <a:gd name="T30" fmla="*/ 230 w 9376"/>
                <a:gd name="T31" fmla="*/ 2591 h 2674"/>
                <a:gd name="T32" fmla="*/ 14 w 9376"/>
                <a:gd name="T33" fmla="*/ 2513 h 2674"/>
                <a:gd name="T34" fmla="*/ 14 w 9376"/>
                <a:gd name="T35" fmla="*/ 2513 h 2674"/>
                <a:gd name="T36" fmla="*/ 7 w 9376"/>
                <a:gd name="T37" fmla="*/ 2524 h 2674"/>
                <a:gd name="T38" fmla="*/ 7 w 9376"/>
                <a:gd name="T39" fmla="*/ 2524 h 2674"/>
                <a:gd name="T40" fmla="*/ 843 w 9376"/>
                <a:gd name="T41" fmla="*/ 2568 h 2674"/>
                <a:gd name="T42" fmla="*/ 843 w 9376"/>
                <a:gd name="T43" fmla="*/ 2568 h 2674"/>
                <a:gd name="T44" fmla="*/ 1800 w 9376"/>
                <a:gd name="T45" fmla="*/ 2375 h 2674"/>
                <a:gd name="T46" fmla="*/ 1800 w 9376"/>
                <a:gd name="T47" fmla="*/ 2375 h 2674"/>
                <a:gd name="T48" fmla="*/ 3668 w 9376"/>
                <a:gd name="T49" fmla="*/ 1766 h 2674"/>
                <a:gd name="T50" fmla="*/ 3668 w 9376"/>
                <a:gd name="T51" fmla="*/ 1766 h 2674"/>
                <a:gd name="T52" fmla="*/ 5480 w 9376"/>
                <a:gd name="T53" fmla="*/ 997 h 2674"/>
                <a:gd name="T54" fmla="*/ 5480 w 9376"/>
                <a:gd name="T55" fmla="*/ 997 h 2674"/>
                <a:gd name="T56" fmla="*/ 7360 w 9376"/>
                <a:gd name="T57" fmla="*/ 273 h 2674"/>
                <a:gd name="T58" fmla="*/ 7360 w 9376"/>
                <a:gd name="T59" fmla="*/ 273 h 2674"/>
                <a:gd name="T60" fmla="*/ 9339 w 9376"/>
                <a:gd name="T61" fmla="*/ 81 h 2674"/>
                <a:gd name="T62" fmla="*/ 9339 w 9376"/>
                <a:gd name="T63" fmla="*/ 81 h 2674"/>
                <a:gd name="T64" fmla="*/ 9375 w 9376"/>
                <a:gd name="T65" fmla="*/ 86 h 2674"/>
                <a:gd name="T66" fmla="*/ 9375 w 9376"/>
                <a:gd name="T67" fmla="*/ 74 h 2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76" h="2674">
                  <a:moveTo>
                    <a:pt x="9375" y="74"/>
                  </a:moveTo>
                  <a:lnTo>
                    <a:pt x="9375" y="74"/>
                  </a:lnTo>
                  <a:cubicBezTo>
                    <a:pt x="8811" y="0"/>
                    <a:pt x="8236" y="52"/>
                    <a:pt x="7682" y="178"/>
                  </a:cubicBezTo>
                  <a:lnTo>
                    <a:pt x="7682" y="178"/>
                  </a:lnTo>
                  <a:cubicBezTo>
                    <a:pt x="7038" y="325"/>
                    <a:pt x="6423" y="571"/>
                    <a:pt x="5818" y="833"/>
                  </a:cubicBezTo>
                  <a:lnTo>
                    <a:pt x="5818" y="833"/>
                  </a:lnTo>
                  <a:cubicBezTo>
                    <a:pt x="5210" y="1098"/>
                    <a:pt x="4607" y="1374"/>
                    <a:pt x="3993" y="1623"/>
                  </a:cubicBezTo>
                  <a:lnTo>
                    <a:pt x="3993" y="1623"/>
                  </a:lnTo>
                  <a:cubicBezTo>
                    <a:pt x="3385" y="1870"/>
                    <a:pt x="2767" y="2095"/>
                    <a:pt x="2135" y="2272"/>
                  </a:cubicBezTo>
                  <a:lnTo>
                    <a:pt x="2135" y="2272"/>
                  </a:lnTo>
                  <a:cubicBezTo>
                    <a:pt x="1822" y="2360"/>
                    <a:pt x="1505" y="2436"/>
                    <a:pt x="1186" y="2497"/>
                  </a:cubicBezTo>
                  <a:lnTo>
                    <a:pt x="1186" y="2497"/>
                  </a:lnTo>
                  <a:cubicBezTo>
                    <a:pt x="1024" y="2527"/>
                    <a:pt x="862" y="2554"/>
                    <a:pt x="699" y="2576"/>
                  </a:cubicBezTo>
                  <a:lnTo>
                    <a:pt x="699" y="2576"/>
                  </a:lnTo>
                  <a:cubicBezTo>
                    <a:pt x="544" y="2597"/>
                    <a:pt x="385" y="2617"/>
                    <a:pt x="230" y="2591"/>
                  </a:cubicBezTo>
                  <a:lnTo>
                    <a:pt x="230" y="2591"/>
                  </a:lnTo>
                  <a:cubicBezTo>
                    <a:pt x="153" y="2579"/>
                    <a:pt x="81" y="2553"/>
                    <a:pt x="14" y="2513"/>
                  </a:cubicBezTo>
                  <a:lnTo>
                    <a:pt x="14" y="2513"/>
                  </a:lnTo>
                  <a:cubicBezTo>
                    <a:pt x="7" y="2509"/>
                    <a:pt x="0" y="2521"/>
                    <a:pt x="7" y="2524"/>
                  </a:cubicBezTo>
                  <a:lnTo>
                    <a:pt x="7" y="2524"/>
                  </a:lnTo>
                  <a:cubicBezTo>
                    <a:pt x="258" y="2673"/>
                    <a:pt x="572" y="2609"/>
                    <a:pt x="843" y="2568"/>
                  </a:cubicBezTo>
                  <a:lnTo>
                    <a:pt x="843" y="2568"/>
                  </a:lnTo>
                  <a:cubicBezTo>
                    <a:pt x="1165" y="2519"/>
                    <a:pt x="1484" y="2453"/>
                    <a:pt x="1800" y="2375"/>
                  </a:cubicBezTo>
                  <a:lnTo>
                    <a:pt x="1800" y="2375"/>
                  </a:lnTo>
                  <a:cubicBezTo>
                    <a:pt x="2436" y="2216"/>
                    <a:pt x="3058" y="2004"/>
                    <a:pt x="3668" y="1766"/>
                  </a:cubicBezTo>
                  <a:lnTo>
                    <a:pt x="3668" y="1766"/>
                  </a:lnTo>
                  <a:cubicBezTo>
                    <a:pt x="4280" y="1528"/>
                    <a:pt x="4880" y="1263"/>
                    <a:pt x="5480" y="997"/>
                  </a:cubicBezTo>
                  <a:lnTo>
                    <a:pt x="5480" y="997"/>
                  </a:lnTo>
                  <a:cubicBezTo>
                    <a:pt x="6094" y="724"/>
                    <a:pt x="6712" y="455"/>
                    <a:pt x="7360" y="273"/>
                  </a:cubicBezTo>
                  <a:lnTo>
                    <a:pt x="7360" y="273"/>
                  </a:lnTo>
                  <a:cubicBezTo>
                    <a:pt x="8000" y="93"/>
                    <a:pt x="8675" y="0"/>
                    <a:pt x="9339" y="81"/>
                  </a:cubicBezTo>
                  <a:lnTo>
                    <a:pt x="9339" y="81"/>
                  </a:lnTo>
                  <a:cubicBezTo>
                    <a:pt x="9351" y="82"/>
                    <a:pt x="9363" y="84"/>
                    <a:pt x="9375" y="86"/>
                  </a:cubicBezTo>
                  <a:lnTo>
                    <a:pt x="9375" y="74"/>
                  </a:ln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8" name="Freeform 92">
              <a:extLst>
                <a:ext uri="{FF2B5EF4-FFF2-40B4-BE49-F238E27FC236}">
                  <a16:creationId xmlns:a16="http://schemas.microsoft.com/office/drawing/2014/main" id="{2BACBA31-CF96-1545-9022-4283ED778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0079" y="12521804"/>
              <a:ext cx="1542929" cy="1191516"/>
            </a:xfrm>
            <a:custGeom>
              <a:avLst/>
              <a:gdLst>
                <a:gd name="T0" fmla="*/ 1239 w 1240"/>
                <a:gd name="T1" fmla="*/ 0 h 956"/>
                <a:gd name="T2" fmla="*/ 1239 w 1240"/>
                <a:gd name="T3" fmla="*/ 0 h 956"/>
                <a:gd name="T4" fmla="*/ 240 w 1240"/>
                <a:gd name="T5" fmla="*/ 659 h 956"/>
                <a:gd name="T6" fmla="*/ 240 w 1240"/>
                <a:gd name="T7" fmla="*/ 659 h 956"/>
                <a:gd name="T8" fmla="*/ 0 w 1240"/>
                <a:gd name="T9" fmla="*/ 955 h 956"/>
                <a:gd name="T10" fmla="*/ 16 w 1240"/>
                <a:gd name="T11" fmla="*/ 955 h 956"/>
                <a:gd name="T12" fmla="*/ 16 w 1240"/>
                <a:gd name="T13" fmla="*/ 955 h 956"/>
                <a:gd name="T14" fmla="*/ 1239 w 1240"/>
                <a:gd name="T15" fmla="*/ 13 h 956"/>
                <a:gd name="T16" fmla="*/ 1239 w 1240"/>
                <a:gd name="T17" fmla="*/ 0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0" h="956">
                  <a:moveTo>
                    <a:pt x="1239" y="0"/>
                  </a:moveTo>
                  <a:lnTo>
                    <a:pt x="1239" y="0"/>
                  </a:lnTo>
                  <a:cubicBezTo>
                    <a:pt x="863" y="140"/>
                    <a:pt x="517" y="366"/>
                    <a:pt x="240" y="659"/>
                  </a:cubicBezTo>
                  <a:lnTo>
                    <a:pt x="240" y="659"/>
                  </a:lnTo>
                  <a:cubicBezTo>
                    <a:pt x="152" y="751"/>
                    <a:pt x="72" y="850"/>
                    <a:pt x="0" y="955"/>
                  </a:cubicBezTo>
                  <a:lnTo>
                    <a:pt x="16" y="955"/>
                  </a:lnTo>
                  <a:lnTo>
                    <a:pt x="16" y="955"/>
                  </a:lnTo>
                  <a:cubicBezTo>
                    <a:pt x="316" y="527"/>
                    <a:pt x="749" y="197"/>
                    <a:pt x="1239" y="13"/>
                  </a:cubicBezTo>
                  <a:lnTo>
                    <a:pt x="1239" y="0"/>
                  </a:ln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9" name="Freeform 93">
              <a:extLst>
                <a:ext uri="{FF2B5EF4-FFF2-40B4-BE49-F238E27FC236}">
                  <a16:creationId xmlns:a16="http://schemas.microsoft.com/office/drawing/2014/main" id="{3D904C3F-E800-DC44-B436-EB6171BC3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1947" y="10111325"/>
              <a:ext cx="5661063" cy="3601993"/>
            </a:xfrm>
            <a:custGeom>
              <a:avLst/>
              <a:gdLst>
                <a:gd name="T0" fmla="*/ 4544 w 4545"/>
                <a:gd name="T1" fmla="*/ 0 h 2891"/>
                <a:gd name="T2" fmla="*/ 4544 w 4545"/>
                <a:gd name="T3" fmla="*/ 0 h 2891"/>
                <a:gd name="T4" fmla="*/ 4133 w 4545"/>
                <a:gd name="T5" fmla="*/ 174 h 2891"/>
                <a:gd name="T6" fmla="*/ 4133 w 4545"/>
                <a:gd name="T7" fmla="*/ 174 h 2891"/>
                <a:gd name="T8" fmla="*/ 3593 w 4545"/>
                <a:gd name="T9" fmla="*/ 562 h 2891"/>
                <a:gd name="T10" fmla="*/ 3593 w 4545"/>
                <a:gd name="T11" fmla="*/ 562 h 2891"/>
                <a:gd name="T12" fmla="*/ 3075 w 4545"/>
                <a:gd name="T13" fmla="*/ 1093 h 2891"/>
                <a:gd name="T14" fmla="*/ 3075 w 4545"/>
                <a:gd name="T15" fmla="*/ 1093 h 2891"/>
                <a:gd name="T16" fmla="*/ 877 w 4545"/>
                <a:gd name="T17" fmla="*/ 2596 h 2891"/>
                <a:gd name="T18" fmla="*/ 877 w 4545"/>
                <a:gd name="T19" fmla="*/ 2596 h 2891"/>
                <a:gd name="T20" fmla="*/ 0 w 4545"/>
                <a:gd name="T21" fmla="*/ 2890 h 2891"/>
                <a:gd name="T22" fmla="*/ 47 w 4545"/>
                <a:gd name="T23" fmla="*/ 2890 h 2891"/>
                <a:gd name="T24" fmla="*/ 47 w 4545"/>
                <a:gd name="T25" fmla="*/ 2890 h 2891"/>
                <a:gd name="T26" fmla="*/ 1875 w 4545"/>
                <a:gd name="T27" fmla="*/ 2085 h 2891"/>
                <a:gd name="T28" fmla="*/ 1875 w 4545"/>
                <a:gd name="T29" fmla="*/ 2085 h 2891"/>
                <a:gd name="T30" fmla="*/ 2905 w 4545"/>
                <a:gd name="T31" fmla="*/ 1280 h 2891"/>
                <a:gd name="T32" fmla="*/ 2905 w 4545"/>
                <a:gd name="T33" fmla="*/ 1280 h 2891"/>
                <a:gd name="T34" fmla="*/ 3949 w 4545"/>
                <a:gd name="T35" fmla="*/ 298 h 2891"/>
                <a:gd name="T36" fmla="*/ 3949 w 4545"/>
                <a:gd name="T37" fmla="*/ 298 h 2891"/>
                <a:gd name="T38" fmla="*/ 4544 w 4545"/>
                <a:gd name="T39" fmla="*/ 13 h 2891"/>
                <a:gd name="T40" fmla="*/ 4544 w 4545"/>
                <a:gd name="T41" fmla="*/ 0 h 2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5" h="2891">
                  <a:moveTo>
                    <a:pt x="4544" y="0"/>
                  </a:moveTo>
                  <a:lnTo>
                    <a:pt x="4544" y="0"/>
                  </a:lnTo>
                  <a:cubicBezTo>
                    <a:pt x="4403" y="46"/>
                    <a:pt x="4265" y="104"/>
                    <a:pt x="4133" y="174"/>
                  </a:cubicBezTo>
                  <a:lnTo>
                    <a:pt x="4133" y="174"/>
                  </a:lnTo>
                  <a:cubicBezTo>
                    <a:pt x="3936" y="279"/>
                    <a:pt x="3756" y="411"/>
                    <a:pt x="3593" y="562"/>
                  </a:cubicBezTo>
                  <a:lnTo>
                    <a:pt x="3593" y="562"/>
                  </a:lnTo>
                  <a:cubicBezTo>
                    <a:pt x="3411" y="730"/>
                    <a:pt x="3248" y="917"/>
                    <a:pt x="3075" y="1093"/>
                  </a:cubicBezTo>
                  <a:lnTo>
                    <a:pt x="3075" y="1093"/>
                  </a:lnTo>
                  <a:cubicBezTo>
                    <a:pt x="2452" y="1734"/>
                    <a:pt x="1699" y="2247"/>
                    <a:pt x="877" y="2596"/>
                  </a:cubicBezTo>
                  <a:lnTo>
                    <a:pt x="877" y="2596"/>
                  </a:lnTo>
                  <a:cubicBezTo>
                    <a:pt x="588" y="2720"/>
                    <a:pt x="302" y="2809"/>
                    <a:pt x="0" y="2890"/>
                  </a:cubicBezTo>
                  <a:lnTo>
                    <a:pt x="47" y="2890"/>
                  </a:lnTo>
                  <a:lnTo>
                    <a:pt x="47" y="2890"/>
                  </a:lnTo>
                  <a:cubicBezTo>
                    <a:pt x="696" y="2710"/>
                    <a:pt x="1307" y="2447"/>
                    <a:pt x="1875" y="2085"/>
                  </a:cubicBezTo>
                  <a:lnTo>
                    <a:pt x="1875" y="2085"/>
                  </a:lnTo>
                  <a:cubicBezTo>
                    <a:pt x="2243" y="1851"/>
                    <a:pt x="2589" y="1581"/>
                    <a:pt x="2905" y="1280"/>
                  </a:cubicBezTo>
                  <a:lnTo>
                    <a:pt x="2905" y="1280"/>
                  </a:lnTo>
                  <a:cubicBezTo>
                    <a:pt x="3251" y="951"/>
                    <a:pt x="3545" y="562"/>
                    <a:pt x="3949" y="298"/>
                  </a:cubicBezTo>
                  <a:lnTo>
                    <a:pt x="3949" y="298"/>
                  </a:lnTo>
                  <a:cubicBezTo>
                    <a:pt x="4134" y="177"/>
                    <a:pt x="4335" y="82"/>
                    <a:pt x="4544" y="13"/>
                  </a:cubicBezTo>
                  <a:lnTo>
                    <a:pt x="4544" y="0"/>
                  </a:ln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30" name="Freeform 94">
              <a:extLst>
                <a:ext uri="{FF2B5EF4-FFF2-40B4-BE49-F238E27FC236}">
                  <a16:creationId xmlns:a16="http://schemas.microsoft.com/office/drawing/2014/main" id="{0C2C3B36-4992-7647-B137-C102924A7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26759" y="9853256"/>
              <a:ext cx="9746251" cy="3860064"/>
            </a:xfrm>
            <a:custGeom>
              <a:avLst/>
              <a:gdLst>
                <a:gd name="T0" fmla="*/ 7827 w 7828"/>
                <a:gd name="T1" fmla="*/ 0 h 3099"/>
                <a:gd name="T2" fmla="*/ 7827 w 7828"/>
                <a:gd name="T3" fmla="*/ 0 h 3099"/>
                <a:gd name="T4" fmla="*/ 6371 w 7828"/>
                <a:gd name="T5" fmla="*/ 254 h 3099"/>
                <a:gd name="T6" fmla="*/ 6371 w 7828"/>
                <a:gd name="T7" fmla="*/ 254 h 3099"/>
                <a:gd name="T8" fmla="*/ 5535 w 7828"/>
                <a:gd name="T9" fmla="*/ 724 h 3099"/>
                <a:gd name="T10" fmla="*/ 5535 w 7828"/>
                <a:gd name="T11" fmla="*/ 724 h 3099"/>
                <a:gd name="T12" fmla="*/ 4749 w 7828"/>
                <a:gd name="T13" fmla="*/ 1210 h 3099"/>
                <a:gd name="T14" fmla="*/ 4749 w 7828"/>
                <a:gd name="T15" fmla="*/ 1210 h 3099"/>
                <a:gd name="T16" fmla="*/ 3136 w 7828"/>
                <a:gd name="T17" fmla="*/ 1822 h 3099"/>
                <a:gd name="T18" fmla="*/ 3136 w 7828"/>
                <a:gd name="T19" fmla="*/ 1822 h 3099"/>
                <a:gd name="T20" fmla="*/ 1500 w 7828"/>
                <a:gd name="T21" fmla="*/ 2326 h 3099"/>
                <a:gd name="T22" fmla="*/ 1500 w 7828"/>
                <a:gd name="T23" fmla="*/ 2326 h 3099"/>
                <a:gd name="T24" fmla="*/ 19 w 7828"/>
                <a:gd name="T25" fmla="*/ 3083 h 3099"/>
                <a:gd name="T26" fmla="*/ 19 w 7828"/>
                <a:gd name="T27" fmla="*/ 3083 h 3099"/>
                <a:gd name="T28" fmla="*/ 0 w 7828"/>
                <a:gd name="T29" fmla="*/ 3098 h 3099"/>
                <a:gd name="T30" fmla="*/ 21 w 7828"/>
                <a:gd name="T31" fmla="*/ 3098 h 3099"/>
                <a:gd name="T32" fmla="*/ 21 w 7828"/>
                <a:gd name="T33" fmla="*/ 3098 h 3099"/>
                <a:gd name="T34" fmla="*/ 1342 w 7828"/>
                <a:gd name="T35" fmla="*/ 2399 h 3099"/>
                <a:gd name="T36" fmla="*/ 1342 w 7828"/>
                <a:gd name="T37" fmla="*/ 2399 h 3099"/>
                <a:gd name="T38" fmla="*/ 2964 w 7828"/>
                <a:gd name="T39" fmla="*/ 1886 h 3099"/>
                <a:gd name="T40" fmla="*/ 2964 w 7828"/>
                <a:gd name="T41" fmla="*/ 1886 h 3099"/>
                <a:gd name="T42" fmla="*/ 4544 w 7828"/>
                <a:gd name="T43" fmla="*/ 1324 h 3099"/>
                <a:gd name="T44" fmla="*/ 4544 w 7828"/>
                <a:gd name="T45" fmla="*/ 1324 h 3099"/>
                <a:gd name="T46" fmla="*/ 5308 w 7828"/>
                <a:gd name="T47" fmla="*/ 893 h 3099"/>
                <a:gd name="T48" fmla="*/ 5308 w 7828"/>
                <a:gd name="T49" fmla="*/ 893 h 3099"/>
                <a:gd name="T50" fmla="*/ 6128 w 7828"/>
                <a:gd name="T51" fmla="*/ 377 h 3099"/>
                <a:gd name="T52" fmla="*/ 6128 w 7828"/>
                <a:gd name="T53" fmla="*/ 377 h 3099"/>
                <a:gd name="T54" fmla="*/ 7827 w 7828"/>
                <a:gd name="T55" fmla="*/ 13 h 3099"/>
                <a:gd name="T56" fmla="*/ 7827 w 7828"/>
                <a:gd name="T57" fmla="*/ 0 h 30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28" h="3099">
                  <a:moveTo>
                    <a:pt x="7827" y="0"/>
                  </a:moveTo>
                  <a:lnTo>
                    <a:pt x="7827" y="0"/>
                  </a:lnTo>
                  <a:cubicBezTo>
                    <a:pt x="7331" y="13"/>
                    <a:pt x="6834" y="73"/>
                    <a:pt x="6371" y="254"/>
                  </a:cubicBezTo>
                  <a:lnTo>
                    <a:pt x="6371" y="254"/>
                  </a:lnTo>
                  <a:cubicBezTo>
                    <a:pt x="6071" y="372"/>
                    <a:pt x="5800" y="545"/>
                    <a:pt x="5535" y="724"/>
                  </a:cubicBezTo>
                  <a:lnTo>
                    <a:pt x="5535" y="724"/>
                  </a:lnTo>
                  <a:cubicBezTo>
                    <a:pt x="5279" y="897"/>
                    <a:pt x="5024" y="1068"/>
                    <a:pt x="4749" y="1210"/>
                  </a:cubicBezTo>
                  <a:lnTo>
                    <a:pt x="4749" y="1210"/>
                  </a:lnTo>
                  <a:cubicBezTo>
                    <a:pt x="4237" y="1473"/>
                    <a:pt x="3687" y="1656"/>
                    <a:pt x="3136" y="1822"/>
                  </a:cubicBezTo>
                  <a:lnTo>
                    <a:pt x="3136" y="1822"/>
                  </a:lnTo>
                  <a:cubicBezTo>
                    <a:pt x="2590" y="1986"/>
                    <a:pt x="2038" y="2133"/>
                    <a:pt x="1500" y="2326"/>
                  </a:cubicBezTo>
                  <a:lnTo>
                    <a:pt x="1500" y="2326"/>
                  </a:lnTo>
                  <a:cubicBezTo>
                    <a:pt x="977" y="2515"/>
                    <a:pt x="466" y="2750"/>
                    <a:pt x="19" y="3083"/>
                  </a:cubicBezTo>
                  <a:lnTo>
                    <a:pt x="19" y="3083"/>
                  </a:lnTo>
                  <a:cubicBezTo>
                    <a:pt x="12" y="3088"/>
                    <a:pt x="6" y="3093"/>
                    <a:pt x="0" y="3098"/>
                  </a:cubicBezTo>
                  <a:lnTo>
                    <a:pt x="21" y="3098"/>
                  </a:lnTo>
                  <a:lnTo>
                    <a:pt x="21" y="3098"/>
                  </a:lnTo>
                  <a:cubicBezTo>
                    <a:pt x="422" y="2800"/>
                    <a:pt x="875" y="2577"/>
                    <a:pt x="1342" y="2399"/>
                  </a:cubicBezTo>
                  <a:lnTo>
                    <a:pt x="1342" y="2399"/>
                  </a:lnTo>
                  <a:cubicBezTo>
                    <a:pt x="1872" y="2196"/>
                    <a:pt x="2420" y="2046"/>
                    <a:pt x="2964" y="1886"/>
                  </a:cubicBezTo>
                  <a:lnTo>
                    <a:pt x="2964" y="1886"/>
                  </a:lnTo>
                  <a:cubicBezTo>
                    <a:pt x="3500" y="1728"/>
                    <a:pt x="4037" y="1560"/>
                    <a:pt x="4544" y="1324"/>
                  </a:cubicBezTo>
                  <a:lnTo>
                    <a:pt x="4544" y="1324"/>
                  </a:lnTo>
                  <a:cubicBezTo>
                    <a:pt x="4810" y="1200"/>
                    <a:pt x="5064" y="1055"/>
                    <a:pt x="5308" y="893"/>
                  </a:cubicBezTo>
                  <a:lnTo>
                    <a:pt x="5308" y="893"/>
                  </a:lnTo>
                  <a:cubicBezTo>
                    <a:pt x="5577" y="714"/>
                    <a:pt x="5840" y="523"/>
                    <a:pt x="6128" y="377"/>
                  </a:cubicBezTo>
                  <a:lnTo>
                    <a:pt x="6128" y="377"/>
                  </a:lnTo>
                  <a:cubicBezTo>
                    <a:pt x="6654" y="111"/>
                    <a:pt x="7243" y="29"/>
                    <a:pt x="7827" y="13"/>
                  </a:cubicBezTo>
                  <a:lnTo>
                    <a:pt x="7827" y="0"/>
                  </a:lnTo>
                </a:path>
              </a:pathLst>
            </a:custGeom>
            <a:solidFill>
              <a:srgbClr val="00B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31" name="Freeform 95">
              <a:extLst>
                <a:ext uri="{FF2B5EF4-FFF2-40B4-BE49-F238E27FC236}">
                  <a16:creationId xmlns:a16="http://schemas.microsoft.com/office/drawing/2014/main" id="{1942D22F-9B6F-6140-AB11-99F3D151B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1307" y="11901343"/>
              <a:ext cx="3634939" cy="1811979"/>
            </a:xfrm>
            <a:custGeom>
              <a:avLst/>
              <a:gdLst>
                <a:gd name="T0" fmla="*/ 1999 w 2918"/>
                <a:gd name="T1" fmla="*/ 1036 h 1454"/>
                <a:gd name="T2" fmla="*/ 1999 w 2918"/>
                <a:gd name="T3" fmla="*/ 1036 h 1454"/>
                <a:gd name="T4" fmla="*/ 1133 w 2918"/>
                <a:gd name="T5" fmla="*/ 466 h 1454"/>
                <a:gd name="T6" fmla="*/ 1133 w 2918"/>
                <a:gd name="T7" fmla="*/ 466 h 1454"/>
                <a:gd name="T8" fmla="*/ 788 w 2918"/>
                <a:gd name="T9" fmla="*/ 0 h 1454"/>
                <a:gd name="T10" fmla="*/ 788 w 2918"/>
                <a:gd name="T11" fmla="*/ 0 h 1454"/>
                <a:gd name="T12" fmla="*/ 410 w 2918"/>
                <a:gd name="T13" fmla="*/ 267 h 1454"/>
                <a:gd name="T14" fmla="*/ 410 w 2918"/>
                <a:gd name="T15" fmla="*/ 267 h 1454"/>
                <a:gd name="T16" fmla="*/ 7 w 2918"/>
                <a:gd name="T17" fmla="*/ 1407 h 1454"/>
                <a:gd name="T18" fmla="*/ 7 w 2918"/>
                <a:gd name="T19" fmla="*/ 1407 h 1454"/>
                <a:gd name="T20" fmla="*/ 12 w 2918"/>
                <a:gd name="T21" fmla="*/ 1453 h 1454"/>
                <a:gd name="T22" fmla="*/ 2917 w 2918"/>
                <a:gd name="T23" fmla="*/ 1453 h 1454"/>
                <a:gd name="T24" fmla="*/ 2917 w 2918"/>
                <a:gd name="T25" fmla="*/ 1453 h 1454"/>
                <a:gd name="T26" fmla="*/ 1999 w 2918"/>
                <a:gd name="T27" fmla="*/ 1036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8" h="1454">
                  <a:moveTo>
                    <a:pt x="1999" y="1036"/>
                  </a:moveTo>
                  <a:lnTo>
                    <a:pt x="1999" y="1036"/>
                  </a:lnTo>
                  <a:cubicBezTo>
                    <a:pt x="1958" y="445"/>
                    <a:pt x="1133" y="466"/>
                    <a:pt x="1133" y="466"/>
                  </a:cubicBezTo>
                  <a:lnTo>
                    <a:pt x="1133" y="466"/>
                  </a:lnTo>
                  <a:cubicBezTo>
                    <a:pt x="1112" y="171"/>
                    <a:pt x="938" y="54"/>
                    <a:pt x="788" y="0"/>
                  </a:cubicBezTo>
                  <a:lnTo>
                    <a:pt x="788" y="0"/>
                  </a:lnTo>
                  <a:cubicBezTo>
                    <a:pt x="648" y="69"/>
                    <a:pt x="520" y="157"/>
                    <a:pt x="410" y="267"/>
                  </a:cubicBezTo>
                  <a:lnTo>
                    <a:pt x="410" y="267"/>
                  </a:lnTo>
                  <a:cubicBezTo>
                    <a:pt x="115" y="560"/>
                    <a:pt x="0" y="999"/>
                    <a:pt x="7" y="1407"/>
                  </a:cubicBezTo>
                  <a:lnTo>
                    <a:pt x="7" y="1407"/>
                  </a:lnTo>
                  <a:cubicBezTo>
                    <a:pt x="7" y="1432"/>
                    <a:pt x="9" y="1430"/>
                    <a:pt x="12" y="1453"/>
                  </a:cubicBezTo>
                  <a:lnTo>
                    <a:pt x="2917" y="1453"/>
                  </a:lnTo>
                  <a:lnTo>
                    <a:pt x="2917" y="1453"/>
                  </a:lnTo>
                  <a:cubicBezTo>
                    <a:pt x="2902" y="976"/>
                    <a:pt x="1999" y="1036"/>
                    <a:pt x="1999" y="10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sp>
        <p:nvSpPr>
          <p:cNvPr id="132" name="Freeform 96">
            <a:extLst>
              <a:ext uri="{FF2B5EF4-FFF2-40B4-BE49-F238E27FC236}">
                <a16:creationId xmlns:a16="http://schemas.microsoft.com/office/drawing/2014/main" id="{F53840AD-D39F-9246-92FA-7F5B5129D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133" y="3676059"/>
            <a:ext cx="4848414" cy="4030280"/>
          </a:xfrm>
          <a:custGeom>
            <a:avLst/>
            <a:gdLst>
              <a:gd name="T0" fmla="*/ 3770 w 3893"/>
              <a:gd name="T1" fmla="*/ 514 h 3238"/>
              <a:gd name="T2" fmla="*/ 2559 w 3893"/>
              <a:gd name="T3" fmla="*/ 514 h 3238"/>
              <a:gd name="T4" fmla="*/ 2559 w 3893"/>
              <a:gd name="T5" fmla="*/ 514 h 3238"/>
              <a:gd name="T6" fmla="*/ 1946 w 3893"/>
              <a:gd name="T7" fmla="*/ 0 h 3238"/>
              <a:gd name="T8" fmla="*/ 1946 w 3893"/>
              <a:gd name="T9" fmla="*/ 0 h 3238"/>
              <a:gd name="T10" fmla="*/ 1334 w 3893"/>
              <a:gd name="T11" fmla="*/ 514 h 3238"/>
              <a:gd name="T12" fmla="*/ 123 w 3893"/>
              <a:gd name="T13" fmla="*/ 514 h 3238"/>
              <a:gd name="T14" fmla="*/ 123 w 3893"/>
              <a:gd name="T15" fmla="*/ 514 h 3238"/>
              <a:gd name="T16" fmla="*/ 0 w 3893"/>
              <a:gd name="T17" fmla="*/ 636 h 3238"/>
              <a:gd name="T18" fmla="*/ 0 w 3893"/>
              <a:gd name="T19" fmla="*/ 3115 h 3238"/>
              <a:gd name="T20" fmla="*/ 0 w 3893"/>
              <a:gd name="T21" fmla="*/ 3115 h 3238"/>
              <a:gd name="T22" fmla="*/ 123 w 3893"/>
              <a:gd name="T23" fmla="*/ 3237 h 3238"/>
              <a:gd name="T24" fmla="*/ 3770 w 3893"/>
              <a:gd name="T25" fmla="*/ 3237 h 3238"/>
              <a:gd name="T26" fmla="*/ 3770 w 3893"/>
              <a:gd name="T27" fmla="*/ 3237 h 3238"/>
              <a:gd name="T28" fmla="*/ 3892 w 3893"/>
              <a:gd name="T29" fmla="*/ 3115 h 3238"/>
              <a:gd name="T30" fmla="*/ 3892 w 3893"/>
              <a:gd name="T31" fmla="*/ 636 h 3238"/>
              <a:gd name="T32" fmla="*/ 3892 w 3893"/>
              <a:gd name="T33" fmla="*/ 636 h 3238"/>
              <a:gd name="T34" fmla="*/ 3770 w 3893"/>
              <a:gd name="T35" fmla="*/ 514 h 3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93" h="3238">
                <a:moveTo>
                  <a:pt x="3770" y="514"/>
                </a:moveTo>
                <a:lnTo>
                  <a:pt x="2559" y="514"/>
                </a:lnTo>
                <a:lnTo>
                  <a:pt x="2559" y="514"/>
                </a:lnTo>
                <a:cubicBezTo>
                  <a:pt x="2508" y="222"/>
                  <a:pt x="2253" y="0"/>
                  <a:pt x="1946" y="0"/>
                </a:cubicBezTo>
                <a:lnTo>
                  <a:pt x="1946" y="0"/>
                </a:lnTo>
                <a:cubicBezTo>
                  <a:pt x="1639" y="0"/>
                  <a:pt x="1385" y="222"/>
                  <a:pt x="1334" y="514"/>
                </a:cubicBezTo>
                <a:lnTo>
                  <a:pt x="123" y="514"/>
                </a:lnTo>
                <a:lnTo>
                  <a:pt x="123" y="514"/>
                </a:lnTo>
                <a:cubicBezTo>
                  <a:pt x="55" y="514"/>
                  <a:pt x="0" y="569"/>
                  <a:pt x="0" y="636"/>
                </a:cubicBezTo>
                <a:lnTo>
                  <a:pt x="0" y="3115"/>
                </a:lnTo>
                <a:lnTo>
                  <a:pt x="0" y="3115"/>
                </a:lnTo>
                <a:cubicBezTo>
                  <a:pt x="0" y="3182"/>
                  <a:pt x="55" y="3237"/>
                  <a:pt x="123" y="3237"/>
                </a:cubicBezTo>
                <a:lnTo>
                  <a:pt x="3770" y="3237"/>
                </a:lnTo>
                <a:lnTo>
                  <a:pt x="3770" y="3237"/>
                </a:lnTo>
                <a:cubicBezTo>
                  <a:pt x="3837" y="3237"/>
                  <a:pt x="3892" y="3182"/>
                  <a:pt x="3892" y="3115"/>
                </a:cubicBezTo>
                <a:lnTo>
                  <a:pt x="3892" y="636"/>
                </a:lnTo>
                <a:lnTo>
                  <a:pt x="3892" y="636"/>
                </a:lnTo>
                <a:cubicBezTo>
                  <a:pt x="3892" y="569"/>
                  <a:pt x="3837" y="514"/>
                  <a:pt x="3770" y="514"/>
                </a:cubicBezTo>
              </a:path>
            </a:pathLst>
          </a:cu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3" name="Freeform 97">
            <a:extLst>
              <a:ext uri="{FF2B5EF4-FFF2-40B4-BE49-F238E27FC236}">
                <a16:creationId xmlns:a16="http://schemas.microsoft.com/office/drawing/2014/main" id="{C6AFBFCD-4068-8648-A1E7-0C0F8FBBF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9978" y="3676059"/>
            <a:ext cx="4848414" cy="4030280"/>
          </a:xfrm>
          <a:custGeom>
            <a:avLst/>
            <a:gdLst>
              <a:gd name="T0" fmla="*/ 3769 w 3893"/>
              <a:gd name="T1" fmla="*/ 514 h 3238"/>
              <a:gd name="T2" fmla="*/ 2558 w 3893"/>
              <a:gd name="T3" fmla="*/ 514 h 3238"/>
              <a:gd name="T4" fmla="*/ 2558 w 3893"/>
              <a:gd name="T5" fmla="*/ 514 h 3238"/>
              <a:gd name="T6" fmla="*/ 1946 w 3893"/>
              <a:gd name="T7" fmla="*/ 0 h 3238"/>
              <a:gd name="T8" fmla="*/ 1946 w 3893"/>
              <a:gd name="T9" fmla="*/ 0 h 3238"/>
              <a:gd name="T10" fmla="*/ 1333 w 3893"/>
              <a:gd name="T11" fmla="*/ 514 h 3238"/>
              <a:gd name="T12" fmla="*/ 122 w 3893"/>
              <a:gd name="T13" fmla="*/ 514 h 3238"/>
              <a:gd name="T14" fmla="*/ 122 w 3893"/>
              <a:gd name="T15" fmla="*/ 514 h 3238"/>
              <a:gd name="T16" fmla="*/ 0 w 3893"/>
              <a:gd name="T17" fmla="*/ 636 h 3238"/>
              <a:gd name="T18" fmla="*/ 0 w 3893"/>
              <a:gd name="T19" fmla="*/ 3115 h 3238"/>
              <a:gd name="T20" fmla="*/ 0 w 3893"/>
              <a:gd name="T21" fmla="*/ 3115 h 3238"/>
              <a:gd name="T22" fmla="*/ 122 w 3893"/>
              <a:gd name="T23" fmla="*/ 3237 h 3238"/>
              <a:gd name="T24" fmla="*/ 3769 w 3893"/>
              <a:gd name="T25" fmla="*/ 3237 h 3238"/>
              <a:gd name="T26" fmla="*/ 3769 w 3893"/>
              <a:gd name="T27" fmla="*/ 3237 h 3238"/>
              <a:gd name="T28" fmla="*/ 3892 w 3893"/>
              <a:gd name="T29" fmla="*/ 3115 h 3238"/>
              <a:gd name="T30" fmla="*/ 3892 w 3893"/>
              <a:gd name="T31" fmla="*/ 636 h 3238"/>
              <a:gd name="T32" fmla="*/ 3892 w 3893"/>
              <a:gd name="T33" fmla="*/ 636 h 3238"/>
              <a:gd name="T34" fmla="*/ 3769 w 3893"/>
              <a:gd name="T35" fmla="*/ 514 h 3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93" h="3238">
                <a:moveTo>
                  <a:pt x="3769" y="514"/>
                </a:moveTo>
                <a:lnTo>
                  <a:pt x="2558" y="514"/>
                </a:lnTo>
                <a:lnTo>
                  <a:pt x="2558" y="514"/>
                </a:lnTo>
                <a:cubicBezTo>
                  <a:pt x="2507" y="222"/>
                  <a:pt x="2252" y="0"/>
                  <a:pt x="1946" y="0"/>
                </a:cubicBezTo>
                <a:lnTo>
                  <a:pt x="1946" y="0"/>
                </a:lnTo>
                <a:cubicBezTo>
                  <a:pt x="1638" y="0"/>
                  <a:pt x="1384" y="222"/>
                  <a:pt x="1333" y="514"/>
                </a:cubicBezTo>
                <a:lnTo>
                  <a:pt x="122" y="514"/>
                </a:lnTo>
                <a:lnTo>
                  <a:pt x="122" y="514"/>
                </a:lnTo>
                <a:cubicBezTo>
                  <a:pt x="54" y="514"/>
                  <a:pt x="0" y="569"/>
                  <a:pt x="0" y="636"/>
                </a:cubicBezTo>
                <a:lnTo>
                  <a:pt x="0" y="3115"/>
                </a:lnTo>
                <a:lnTo>
                  <a:pt x="0" y="3115"/>
                </a:lnTo>
                <a:cubicBezTo>
                  <a:pt x="0" y="3182"/>
                  <a:pt x="54" y="3237"/>
                  <a:pt x="122" y="3237"/>
                </a:cubicBezTo>
                <a:lnTo>
                  <a:pt x="3769" y="3237"/>
                </a:lnTo>
                <a:lnTo>
                  <a:pt x="3769" y="3237"/>
                </a:lnTo>
                <a:cubicBezTo>
                  <a:pt x="3836" y="3237"/>
                  <a:pt x="3892" y="3182"/>
                  <a:pt x="3892" y="3115"/>
                </a:cubicBezTo>
                <a:lnTo>
                  <a:pt x="3892" y="636"/>
                </a:lnTo>
                <a:lnTo>
                  <a:pt x="3892" y="636"/>
                </a:lnTo>
                <a:cubicBezTo>
                  <a:pt x="3892" y="569"/>
                  <a:pt x="3836" y="514"/>
                  <a:pt x="3769" y="514"/>
                </a:cubicBezTo>
              </a:path>
            </a:pathLst>
          </a:cu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4" name="Freeform 98">
            <a:extLst>
              <a:ext uri="{FF2B5EF4-FFF2-40B4-BE49-F238E27FC236}">
                <a16:creationId xmlns:a16="http://schemas.microsoft.com/office/drawing/2014/main" id="{23B00DBD-B0B9-DB4C-9001-DED0C128B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9133" y="8486036"/>
            <a:ext cx="4848414" cy="4035768"/>
          </a:xfrm>
          <a:custGeom>
            <a:avLst/>
            <a:gdLst>
              <a:gd name="T0" fmla="*/ 3770 w 3893"/>
              <a:gd name="T1" fmla="*/ 514 h 3240"/>
              <a:gd name="T2" fmla="*/ 2559 w 3893"/>
              <a:gd name="T3" fmla="*/ 514 h 3240"/>
              <a:gd name="T4" fmla="*/ 2559 w 3893"/>
              <a:gd name="T5" fmla="*/ 514 h 3240"/>
              <a:gd name="T6" fmla="*/ 1946 w 3893"/>
              <a:gd name="T7" fmla="*/ 0 h 3240"/>
              <a:gd name="T8" fmla="*/ 1946 w 3893"/>
              <a:gd name="T9" fmla="*/ 0 h 3240"/>
              <a:gd name="T10" fmla="*/ 1334 w 3893"/>
              <a:gd name="T11" fmla="*/ 514 h 3240"/>
              <a:gd name="T12" fmla="*/ 123 w 3893"/>
              <a:gd name="T13" fmla="*/ 514 h 3240"/>
              <a:gd name="T14" fmla="*/ 123 w 3893"/>
              <a:gd name="T15" fmla="*/ 514 h 3240"/>
              <a:gd name="T16" fmla="*/ 0 w 3893"/>
              <a:gd name="T17" fmla="*/ 636 h 3240"/>
              <a:gd name="T18" fmla="*/ 0 w 3893"/>
              <a:gd name="T19" fmla="*/ 3116 h 3240"/>
              <a:gd name="T20" fmla="*/ 0 w 3893"/>
              <a:gd name="T21" fmla="*/ 3116 h 3240"/>
              <a:gd name="T22" fmla="*/ 123 w 3893"/>
              <a:gd name="T23" fmla="*/ 3239 h 3240"/>
              <a:gd name="T24" fmla="*/ 3770 w 3893"/>
              <a:gd name="T25" fmla="*/ 3239 h 3240"/>
              <a:gd name="T26" fmla="*/ 3770 w 3893"/>
              <a:gd name="T27" fmla="*/ 3239 h 3240"/>
              <a:gd name="T28" fmla="*/ 3892 w 3893"/>
              <a:gd name="T29" fmla="*/ 3116 h 3240"/>
              <a:gd name="T30" fmla="*/ 3892 w 3893"/>
              <a:gd name="T31" fmla="*/ 636 h 3240"/>
              <a:gd name="T32" fmla="*/ 3892 w 3893"/>
              <a:gd name="T33" fmla="*/ 636 h 3240"/>
              <a:gd name="T34" fmla="*/ 3770 w 3893"/>
              <a:gd name="T35" fmla="*/ 514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93" h="3240">
                <a:moveTo>
                  <a:pt x="3770" y="514"/>
                </a:moveTo>
                <a:lnTo>
                  <a:pt x="2559" y="514"/>
                </a:lnTo>
                <a:lnTo>
                  <a:pt x="2559" y="514"/>
                </a:lnTo>
                <a:cubicBezTo>
                  <a:pt x="2508" y="222"/>
                  <a:pt x="2253" y="0"/>
                  <a:pt x="1946" y="0"/>
                </a:cubicBezTo>
                <a:lnTo>
                  <a:pt x="1946" y="0"/>
                </a:lnTo>
                <a:cubicBezTo>
                  <a:pt x="1639" y="0"/>
                  <a:pt x="1385" y="222"/>
                  <a:pt x="1334" y="514"/>
                </a:cubicBezTo>
                <a:lnTo>
                  <a:pt x="123" y="514"/>
                </a:lnTo>
                <a:lnTo>
                  <a:pt x="123" y="514"/>
                </a:lnTo>
                <a:cubicBezTo>
                  <a:pt x="55" y="514"/>
                  <a:pt x="0" y="569"/>
                  <a:pt x="0" y="636"/>
                </a:cubicBezTo>
                <a:lnTo>
                  <a:pt x="0" y="3116"/>
                </a:lnTo>
                <a:lnTo>
                  <a:pt x="0" y="3116"/>
                </a:lnTo>
                <a:cubicBezTo>
                  <a:pt x="0" y="3183"/>
                  <a:pt x="55" y="3239"/>
                  <a:pt x="123" y="3239"/>
                </a:cubicBezTo>
                <a:lnTo>
                  <a:pt x="3770" y="3239"/>
                </a:lnTo>
                <a:lnTo>
                  <a:pt x="3770" y="3239"/>
                </a:lnTo>
                <a:cubicBezTo>
                  <a:pt x="3837" y="3239"/>
                  <a:pt x="3892" y="3183"/>
                  <a:pt x="3892" y="3116"/>
                </a:cubicBezTo>
                <a:lnTo>
                  <a:pt x="3892" y="636"/>
                </a:lnTo>
                <a:lnTo>
                  <a:pt x="3892" y="636"/>
                </a:lnTo>
                <a:cubicBezTo>
                  <a:pt x="3892" y="569"/>
                  <a:pt x="3837" y="514"/>
                  <a:pt x="3770" y="514"/>
                </a:cubicBezTo>
              </a:path>
            </a:pathLst>
          </a:cu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5" name="Freeform 99">
            <a:extLst>
              <a:ext uri="{FF2B5EF4-FFF2-40B4-BE49-F238E27FC236}">
                <a16:creationId xmlns:a16="http://schemas.microsoft.com/office/drawing/2014/main" id="{EF2679AF-8B47-E940-A697-ACA24A399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9978" y="8486036"/>
            <a:ext cx="4848414" cy="4035768"/>
          </a:xfrm>
          <a:custGeom>
            <a:avLst/>
            <a:gdLst>
              <a:gd name="T0" fmla="*/ 3769 w 3893"/>
              <a:gd name="T1" fmla="*/ 514 h 3240"/>
              <a:gd name="T2" fmla="*/ 2558 w 3893"/>
              <a:gd name="T3" fmla="*/ 514 h 3240"/>
              <a:gd name="T4" fmla="*/ 2558 w 3893"/>
              <a:gd name="T5" fmla="*/ 514 h 3240"/>
              <a:gd name="T6" fmla="*/ 1946 w 3893"/>
              <a:gd name="T7" fmla="*/ 0 h 3240"/>
              <a:gd name="T8" fmla="*/ 1946 w 3893"/>
              <a:gd name="T9" fmla="*/ 0 h 3240"/>
              <a:gd name="T10" fmla="*/ 1333 w 3893"/>
              <a:gd name="T11" fmla="*/ 514 h 3240"/>
              <a:gd name="T12" fmla="*/ 122 w 3893"/>
              <a:gd name="T13" fmla="*/ 514 h 3240"/>
              <a:gd name="T14" fmla="*/ 122 w 3893"/>
              <a:gd name="T15" fmla="*/ 514 h 3240"/>
              <a:gd name="T16" fmla="*/ 0 w 3893"/>
              <a:gd name="T17" fmla="*/ 636 h 3240"/>
              <a:gd name="T18" fmla="*/ 0 w 3893"/>
              <a:gd name="T19" fmla="*/ 3116 h 3240"/>
              <a:gd name="T20" fmla="*/ 0 w 3893"/>
              <a:gd name="T21" fmla="*/ 3116 h 3240"/>
              <a:gd name="T22" fmla="*/ 122 w 3893"/>
              <a:gd name="T23" fmla="*/ 3239 h 3240"/>
              <a:gd name="T24" fmla="*/ 3769 w 3893"/>
              <a:gd name="T25" fmla="*/ 3239 h 3240"/>
              <a:gd name="T26" fmla="*/ 3769 w 3893"/>
              <a:gd name="T27" fmla="*/ 3239 h 3240"/>
              <a:gd name="T28" fmla="*/ 3892 w 3893"/>
              <a:gd name="T29" fmla="*/ 3116 h 3240"/>
              <a:gd name="T30" fmla="*/ 3892 w 3893"/>
              <a:gd name="T31" fmla="*/ 636 h 3240"/>
              <a:gd name="T32" fmla="*/ 3892 w 3893"/>
              <a:gd name="T33" fmla="*/ 636 h 3240"/>
              <a:gd name="T34" fmla="*/ 3769 w 3893"/>
              <a:gd name="T35" fmla="*/ 514 h 3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893" h="3240">
                <a:moveTo>
                  <a:pt x="3769" y="514"/>
                </a:moveTo>
                <a:lnTo>
                  <a:pt x="2558" y="514"/>
                </a:lnTo>
                <a:lnTo>
                  <a:pt x="2558" y="514"/>
                </a:lnTo>
                <a:cubicBezTo>
                  <a:pt x="2507" y="222"/>
                  <a:pt x="2252" y="0"/>
                  <a:pt x="1946" y="0"/>
                </a:cubicBezTo>
                <a:lnTo>
                  <a:pt x="1946" y="0"/>
                </a:lnTo>
                <a:cubicBezTo>
                  <a:pt x="1638" y="0"/>
                  <a:pt x="1384" y="222"/>
                  <a:pt x="1333" y="514"/>
                </a:cubicBezTo>
                <a:lnTo>
                  <a:pt x="122" y="514"/>
                </a:lnTo>
                <a:lnTo>
                  <a:pt x="122" y="514"/>
                </a:lnTo>
                <a:cubicBezTo>
                  <a:pt x="54" y="514"/>
                  <a:pt x="0" y="569"/>
                  <a:pt x="0" y="636"/>
                </a:cubicBezTo>
                <a:lnTo>
                  <a:pt x="0" y="3116"/>
                </a:lnTo>
                <a:lnTo>
                  <a:pt x="0" y="3116"/>
                </a:lnTo>
                <a:cubicBezTo>
                  <a:pt x="0" y="3183"/>
                  <a:pt x="54" y="3239"/>
                  <a:pt x="122" y="3239"/>
                </a:cubicBezTo>
                <a:lnTo>
                  <a:pt x="3769" y="3239"/>
                </a:lnTo>
                <a:lnTo>
                  <a:pt x="3769" y="3239"/>
                </a:lnTo>
                <a:cubicBezTo>
                  <a:pt x="3836" y="3239"/>
                  <a:pt x="3892" y="3183"/>
                  <a:pt x="3892" y="3116"/>
                </a:cubicBezTo>
                <a:lnTo>
                  <a:pt x="3892" y="636"/>
                </a:lnTo>
                <a:lnTo>
                  <a:pt x="3892" y="636"/>
                </a:lnTo>
                <a:cubicBezTo>
                  <a:pt x="3892" y="569"/>
                  <a:pt x="3836" y="514"/>
                  <a:pt x="3769" y="514"/>
                </a:cubicBezTo>
              </a:path>
            </a:pathLst>
          </a:cu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D5E262-82B4-0843-9D94-2E29E76C2C47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D0AA58D-443D-6D43-AEFB-5E2EFE954665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CD2F78-0CE3-FF4F-8E53-AE97304415FF}"/>
              </a:ext>
            </a:extLst>
          </p:cNvPr>
          <p:cNvGrpSpPr/>
          <p:nvPr/>
        </p:nvGrpSpPr>
        <p:grpSpPr>
          <a:xfrm>
            <a:off x="12495666" y="3328253"/>
            <a:ext cx="9471706" cy="8895036"/>
            <a:chOff x="5257925" y="1180588"/>
            <a:chExt cx="11449431" cy="1075235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7B4907C-21CA-0D41-B989-C67474DC49C0}"/>
                </a:ext>
              </a:extLst>
            </p:cNvPr>
            <p:cNvGrpSpPr/>
            <p:nvPr/>
          </p:nvGrpSpPr>
          <p:grpSpPr>
            <a:xfrm>
              <a:off x="5257925" y="1226645"/>
              <a:ext cx="11449431" cy="9217547"/>
              <a:chOff x="5257925" y="1226645"/>
              <a:chExt cx="11449431" cy="9217547"/>
            </a:xfrm>
          </p:grpSpPr>
          <p:sp>
            <p:nvSpPr>
              <p:cNvPr id="65" name="Freeform: Shape 40">
                <a:extLst>
                  <a:ext uri="{FF2B5EF4-FFF2-40B4-BE49-F238E27FC236}">
                    <a16:creationId xmlns:a16="http://schemas.microsoft.com/office/drawing/2014/main" id="{3FB6FE23-1ECB-944C-9278-7B5E9D079D75}"/>
                  </a:ext>
                </a:extLst>
              </p:cNvPr>
              <p:cNvSpPr/>
              <p:nvPr/>
            </p:nvSpPr>
            <p:spPr>
              <a:xfrm>
                <a:off x="5343814" y="4800389"/>
                <a:ext cx="313683" cy="4829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3" h="389">
                    <a:moveTo>
                      <a:pt x="63" y="225"/>
                    </a:moveTo>
                    <a:cubicBezTo>
                      <a:pt x="42" y="199"/>
                      <a:pt x="21" y="171"/>
                      <a:pt x="10" y="140"/>
                    </a:cubicBezTo>
                    <a:cubicBezTo>
                      <a:pt x="-2" y="108"/>
                      <a:pt x="-5" y="72"/>
                      <a:pt x="9" y="41"/>
                    </a:cubicBezTo>
                    <a:cubicBezTo>
                      <a:pt x="19" y="17"/>
                      <a:pt x="43" y="-3"/>
                      <a:pt x="68" y="0"/>
                    </a:cubicBezTo>
                    <a:cubicBezTo>
                      <a:pt x="80" y="1"/>
                      <a:pt x="91" y="8"/>
                      <a:pt x="100" y="16"/>
                    </a:cubicBezTo>
                    <a:cubicBezTo>
                      <a:pt x="124" y="36"/>
                      <a:pt x="134" y="67"/>
                      <a:pt x="146" y="96"/>
                    </a:cubicBezTo>
                    <a:cubicBezTo>
                      <a:pt x="164" y="145"/>
                      <a:pt x="183" y="195"/>
                      <a:pt x="202" y="245"/>
                    </a:cubicBezTo>
                    <a:cubicBezTo>
                      <a:pt x="217" y="288"/>
                      <a:pt x="251" y="344"/>
                      <a:pt x="253" y="389"/>
                    </a:cubicBezTo>
                    <a:cubicBezTo>
                      <a:pt x="226" y="393"/>
                      <a:pt x="173" y="336"/>
                      <a:pt x="154" y="319"/>
                    </a:cubicBezTo>
                    <a:cubicBezTo>
                      <a:pt x="121" y="289"/>
                      <a:pt x="93" y="256"/>
                      <a:pt x="63" y="225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41">
                <a:extLst>
                  <a:ext uri="{FF2B5EF4-FFF2-40B4-BE49-F238E27FC236}">
                    <a16:creationId xmlns:a16="http://schemas.microsoft.com/office/drawing/2014/main" id="{DA37DEBA-9B7C-5C45-91DF-C992F83C372F}"/>
                  </a:ext>
                </a:extLst>
              </p:cNvPr>
              <p:cNvSpPr/>
              <p:nvPr/>
            </p:nvSpPr>
            <p:spPr>
              <a:xfrm>
                <a:off x="5257925" y="7703198"/>
                <a:ext cx="749354" cy="2477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3" h="200">
                    <a:moveTo>
                      <a:pt x="73" y="1"/>
                    </a:moveTo>
                    <a:cubicBezTo>
                      <a:pt x="46" y="3"/>
                      <a:pt x="16" y="9"/>
                      <a:pt x="4" y="33"/>
                    </a:cubicBezTo>
                    <a:cubicBezTo>
                      <a:pt x="-5" y="51"/>
                      <a:pt x="1" y="74"/>
                      <a:pt x="14" y="90"/>
                    </a:cubicBezTo>
                    <a:cubicBezTo>
                      <a:pt x="26" y="105"/>
                      <a:pt x="45" y="116"/>
                      <a:pt x="63" y="124"/>
                    </a:cubicBezTo>
                    <a:cubicBezTo>
                      <a:pt x="166" y="172"/>
                      <a:pt x="282" y="184"/>
                      <a:pt x="395" y="192"/>
                    </a:cubicBezTo>
                    <a:cubicBezTo>
                      <a:pt x="424" y="193"/>
                      <a:pt x="604" y="215"/>
                      <a:pt x="603" y="184"/>
                    </a:cubicBezTo>
                    <a:cubicBezTo>
                      <a:pt x="602" y="151"/>
                      <a:pt x="467" y="100"/>
                      <a:pt x="438" y="87"/>
                    </a:cubicBezTo>
                    <a:cubicBezTo>
                      <a:pt x="324" y="33"/>
                      <a:pt x="200" y="-6"/>
                      <a:pt x="73" y="1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42">
                <a:extLst>
                  <a:ext uri="{FF2B5EF4-FFF2-40B4-BE49-F238E27FC236}">
                    <a16:creationId xmlns:a16="http://schemas.microsoft.com/office/drawing/2014/main" id="{001E0D32-932E-9B48-A5F4-F56DBBB19029}"/>
                  </a:ext>
                </a:extLst>
              </p:cNvPr>
              <p:cNvSpPr/>
              <p:nvPr/>
            </p:nvSpPr>
            <p:spPr>
              <a:xfrm>
                <a:off x="7230894" y="5384188"/>
                <a:ext cx="243976" cy="38214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" h="308">
                    <a:moveTo>
                      <a:pt x="2" y="43"/>
                    </a:moveTo>
                    <a:cubicBezTo>
                      <a:pt x="-1" y="28"/>
                      <a:pt x="-1" y="9"/>
                      <a:pt x="12" y="2"/>
                    </a:cubicBezTo>
                    <a:cubicBezTo>
                      <a:pt x="24" y="-3"/>
                      <a:pt x="36" y="3"/>
                      <a:pt x="47" y="10"/>
                    </a:cubicBezTo>
                    <a:cubicBezTo>
                      <a:pt x="96" y="48"/>
                      <a:pt x="121" y="108"/>
                      <a:pt x="143" y="165"/>
                    </a:cubicBezTo>
                    <a:cubicBezTo>
                      <a:pt x="161" y="213"/>
                      <a:pt x="183" y="260"/>
                      <a:pt x="197" y="308"/>
                    </a:cubicBezTo>
                    <a:cubicBezTo>
                      <a:pt x="109" y="279"/>
                      <a:pt x="19" y="130"/>
                      <a:pt x="2" y="43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43">
                <a:extLst>
                  <a:ext uri="{FF2B5EF4-FFF2-40B4-BE49-F238E27FC236}">
                    <a16:creationId xmlns:a16="http://schemas.microsoft.com/office/drawing/2014/main" id="{BBD396EB-9180-5340-899E-E714A7F99300}"/>
                  </a:ext>
                </a:extLst>
              </p:cNvPr>
              <p:cNvSpPr/>
              <p:nvPr/>
            </p:nvSpPr>
            <p:spPr>
              <a:xfrm>
                <a:off x="7832120" y="3385082"/>
                <a:ext cx="389614" cy="2315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4" h="187">
                    <a:moveTo>
                      <a:pt x="314" y="183"/>
                    </a:moveTo>
                    <a:cubicBezTo>
                      <a:pt x="218" y="185"/>
                      <a:pt x="121" y="155"/>
                      <a:pt x="42" y="99"/>
                    </a:cubicBezTo>
                    <a:cubicBezTo>
                      <a:pt x="14" y="79"/>
                      <a:pt x="-14" y="41"/>
                      <a:pt x="7" y="14"/>
                    </a:cubicBezTo>
                    <a:cubicBezTo>
                      <a:pt x="25" y="-10"/>
                      <a:pt x="64" y="0"/>
                      <a:pt x="91" y="14"/>
                    </a:cubicBezTo>
                    <a:cubicBezTo>
                      <a:pt x="174" y="57"/>
                      <a:pt x="246" y="116"/>
                      <a:pt x="307" y="187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44">
                <a:extLst>
                  <a:ext uri="{FF2B5EF4-FFF2-40B4-BE49-F238E27FC236}">
                    <a16:creationId xmlns:a16="http://schemas.microsoft.com/office/drawing/2014/main" id="{6B81DFB6-5A89-E244-BDC6-27BD0EED6274}"/>
                  </a:ext>
                </a:extLst>
              </p:cNvPr>
              <p:cNvSpPr/>
              <p:nvPr/>
            </p:nvSpPr>
            <p:spPr>
              <a:xfrm>
                <a:off x="12619516" y="1226645"/>
                <a:ext cx="222814" cy="4792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0" h="386">
                    <a:moveTo>
                      <a:pt x="0" y="378"/>
                    </a:moveTo>
                    <a:cubicBezTo>
                      <a:pt x="11" y="238"/>
                      <a:pt x="34" y="79"/>
                      <a:pt x="151" y="0"/>
                    </a:cubicBezTo>
                    <a:cubicBezTo>
                      <a:pt x="177" y="29"/>
                      <a:pt x="184" y="73"/>
                      <a:pt x="177" y="112"/>
                    </a:cubicBezTo>
                    <a:cubicBezTo>
                      <a:pt x="169" y="151"/>
                      <a:pt x="150" y="187"/>
                      <a:pt x="128" y="221"/>
                    </a:cubicBezTo>
                    <a:cubicBezTo>
                      <a:pt x="93" y="278"/>
                      <a:pt x="52" y="333"/>
                      <a:pt x="8" y="386"/>
                    </a:cubicBezTo>
                    <a:cubicBezTo>
                      <a:pt x="10" y="376"/>
                      <a:pt x="14" y="368"/>
                      <a:pt x="17" y="359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45">
                <a:extLst>
                  <a:ext uri="{FF2B5EF4-FFF2-40B4-BE49-F238E27FC236}">
                    <a16:creationId xmlns:a16="http://schemas.microsoft.com/office/drawing/2014/main" id="{21AAC0FD-CC1F-EC40-8E4C-CC6A06700ACE}"/>
                  </a:ext>
                </a:extLst>
              </p:cNvPr>
              <p:cNvSpPr/>
              <p:nvPr/>
            </p:nvSpPr>
            <p:spPr>
              <a:xfrm>
                <a:off x="16244300" y="3958919"/>
                <a:ext cx="463056" cy="2215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3" h="179">
                    <a:moveTo>
                      <a:pt x="0" y="168"/>
                    </a:moveTo>
                    <a:cubicBezTo>
                      <a:pt x="107" y="76"/>
                      <a:pt x="235" y="-22"/>
                      <a:pt x="373" y="4"/>
                    </a:cubicBezTo>
                    <a:cubicBezTo>
                      <a:pt x="371" y="44"/>
                      <a:pt x="346" y="80"/>
                      <a:pt x="313" y="102"/>
                    </a:cubicBezTo>
                    <a:cubicBezTo>
                      <a:pt x="280" y="126"/>
                      <a:pt x="241" y="137"/>
                      <a:pt x="202" y="146"/>
                    </a:cubicBezTo>
                    <a:cubicBezTo>
                      <a:pt x="136" y="162"/>
                      <a:pt x="69" y="173"/>
                      <a:pt x="1" y="179"/>
                    </a:cubicBezTo>
                    <a:lnTo>
                      <a:pt x="25" y="166"/>
                    </a:ln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46">
                <a:extLst>
                  <a:ext uri="{FF2B5EF4-FFF2-40B4-BE49-F238E27FC236}">
                    <a16:creationId xmlns:a16="http://schemas.microsoft.com/office/drawing/2014/main" id="{FC329A10-2766-634A-A2DB-A7B7AD18BAD6}"/>
                  </a:ext>
                </a:extLst>
              </p:cNvPr>
              <p:cNvSpPr/>
              <p:nvPr/>
            </p:nvSpPr>
            <p:spPr>
              <a:xfrm>
                <a:off x="14899945" y="2552329"/>
                <a:ext cx="306214" cy="370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7" h="299">
                    <a:moveTo>
                      <a:pt x="132" y="47"/>
                    </a:moveTo>
                    <a:cubicBezTo>
                      <a:pt x="147" y="28"/>
                      <a:pt x="164" y="10"/>
                      <a:pt x="186" y="2"/>
                    </a:cubicBezTo>
                    <a:cubicBezTo>
                      <a:pt x="209" y="-5"/>
                      <a:pt x="239" y="6"/>
                      <a:pt x="246" y="28"/>
                    </a:cubicBezTo>
                    <a:cubicBezTo>
                      <a:pt x="250" y="47"/>
                      <a:pt x="239" y="65"/>
                      <a:pt x="228" y="80"/>
                    </a:cubicBezTo>
                    <a:cubicBezTo>
                      <a:pt x="173" y="160"/>
                      <a:pt x="90" y="263"/>
                      <a:pt x="0" y="299"/>
                    </a:cubicBezTo>
                    <a:cubicBezTo>
                      <a:pt x="7" y="210"/>
                      <a:pt x="77" y="115"/>
                      <a:pt x="132" y="47"/>
                    </a:cubicBezTo>
                    <a:close/>
                  </a:path>
                </a:pathLst>
              </a:custGeom>
              <a:solidFill>
                <a:srgbClr val="01E7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47">
                <a:extLst>
                  <a:ext uri="{FF2B5EF4-FFF2-40B4-BE49-F238E27FC236}">
                    <a16:creationId xmlns:a16="http://schemas.microsoft.com/office/drawing/2014/main" id="{3B804F8F-E605-9946-9B70-E2DC8A669580}"/>
                  </a:ext>
                </a:extLst>
              </p:cNvPr>
              <p:cNvSpPr/>
              <p:nvPr/>
            </p:nvSpPr>
            <p:spPr>
              <a:xfrm>
                <a:off x="7369064" y="9740892"/>
                <a:ext cx="186716" cy="18671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1" h="151">
                    <a:moveTo>
                      <a:pt x="117" y="16"/>
                    </a:moveTo>
                    <a:cubicBezTo>
                      <a:pt x="83" y="-17"/>
                      <a:pt x="17" y="4"/>
                      <a:pt x="3" y="50"/>
                    </a:cubicBezTo>
                    <a:cubicBezTo>
                      <a:pt x="-11" y="95"/>
                      <a:pt x="28" y="147"/>
                      <a:pt x="75" y="150"/>
                    </a:cubicBezTo>
                    <a:cubicBezTo>
                      <a:pt x="78" y="151"/>
                      <a:pt x="80" y="151"/>
                      <a:pt x="83" y="151"/>
                    </a:cubicBezTo>
                    <a:cubicBezTo>
                      <a:pt x="151" y="148"/>
                      <a:pt x="176" y="59"/>
                      <a:pt x="122" y="18"/>
                    </a:cubicBezTo>
                    <a:cubicBezTo>
                      <a:pt x="119" y="17"/>
                      <a:pt x="117" y="16"/>
                      <a:pt x="1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3" name="Freeform: Shape 48">
                <a:extLst>
                  <a:ext uri="{FF2B5EF4-FFF2-40B4-BE49-F238E27FC236}">
                    <a16:creationId xmlns:a16="http://schemas.microsoft.com/office/drawing/2014/main" id="{A00A763E-B68F-A24E-9772-01F2371526B4}"/>
                  </a:ext>
                </a:extLst>
              </p:cNvPr>
              <p:cNvSpPr/>
              <p:nvPr/>
            </p:nvSpPr>
            <p:spPr>
              <a:xfrm>
                <a:off x="7913030" y="8545913"/>
                <a:ext cx="121988" cy="121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" h="99">
                    <a:moveTo>
                      <a:pt x="65" y="2"/>
                    </a:moveTo>
                    <a:cubicBezTo>
                      <a:pt x="34" y="-7"/>
                      <a:pt x="-2" y="21"/>
                      <a:pt x="0" y="54"/>
                    </a:cubicBezTo>
                    <a:cubicBezTo>
                      <a:pt x="3" y="86"/>
                      <a:pt x="43" y="109"/>
                      <a:pt x="73" y="95"/>
                    </a:cubicBezTo>
                    <a:cubicBezTo>
                      <a:pt x="102" y="80"/>
                      <a:pt x="108" y="35"/>
                      <a:pt x="85" y="12"/>
                    </a:cubicBezTo>
                    <a:cubicBezTo>
                      <a:pt x="78" y="7"/>
                      <a:pt x="71" y="3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49">
                <a:extLst>
                  <a:ext uri="{FF2B5EF4-FFF2-40B4-BE49-F238E27FC236}">
                    <a16:creationId xmlns:a16="http://schemas.microsoft.com/office/drawing/2014/main" id="{10A9F0C8-71AD-1B40-BDDC-B3C310DD3CEE}"/>
                  </a:ext>
                </a:extLst>
              </p:cNvPr>
              <p:cNvSpPr/>
              <p:nvPr/>
            </p:nvSpPr>
            <p:spPr>
              <a:xfrm>
                <a:off x="9157804" y="9234273"/>
                <a:ext cx="120743" cy="1219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99">
                    <a:moveTo>
                      <a:pt x="64" y="2"/>
                    </a:moveTo>
                    <a:cubicBezTo>
                      <a:pt x="33" y="-8"/>
                      <a:pt x="-3" y="21"/>
                      <a:pt x="0" y="54"/>
                    </a:cubicBezTo>
                    <a:cubicBezTo>
                      <a:pt x="2" y="86"/>
                      <a:pt x="42" y="109"/>
                      <a:pt x="72" y="95"/>
                    </a:cubicBezTo>
                    <a:cubicBezTo>
                      <a:pt x="101" y="81"/>
                      <a:pt x="107" y="35"/>
                      <a:pt x="83" y="12"/>
                    </a:cubicBezTo>
                    <a:cubicBezTo>
                      <a:pt x="77" y="7"/>
                      <a:pt x="70" y="3"/>
                      <a:pt x="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5" name="Freeform: Shape 50">
                <a:extLst>
                  <a:ext uri="{FF2B5EF4-FFF2-40B4-BE49-F238E27FC236}">
                    <a16:creationId xmlns:a16="http://schemas.microsoft.com/office/drawing/2014/main" id="{8149550B-4B62-7443-B8FF-43EF06EAB237}"/>
                  </a:ext>
                </a:extLst>
              </p:cNvPr>
              <p:cNvSpPr/>
              <p:nvPr/>
            </p:nvSpPr>
            <p:spPr>
              <a:xfrm>
                <a:off x="6289846" y="9132201"/>
                <a:ext cx="129456" cy="133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" h="108">
                    <a:moveTo>
                      <a:pt x="0" y="41"/>
                    </a:moveTo>
                    <a:cubicBezTo>
                      <a:pt x="0" y="54"/>
                      <a:pt x="1" y="68"/>
                      <a:pt x="6" y="79"/>
                    </a:cubicBezTo>
                    <a:cubicBezTo>
                      <a:pt x="13" y="93"/>
                      <a:pt x="27" y="103"/>
                      <a:pt x="42" y="107"/>
                    </a:cubicBezTo>
                    <a:cubicBezTo>
                      <a:pt x="57" y="110"/>
                      <a:pt x="73" y="106"/>
                      <a:pt x="86" y="98"/>
                    </a:cubicBezTo>
                    <a:cubicBezTo>
                      <a:pt x="93" y="94"/>
                      <a:pt x="98" y="88"/>
                      <a:pt x="102" y="81"/>
                    </a:cubicBezTo>
                    <a:cubicBezTo>
                      <a:pt x="103" y="76"/>
                      <a:pt x="104" y="71"/>
                      <a:pt x="105" y="66"/>
                    </a:cubicBezTo>
                    <a:cubicBezTo>
                      <a:pt x="106" y="46"/>
                      <a:pt x="97" y="26"/>
                      <a:pt x="82" y="15"/>
                    </a:cubicBezTo>
                    <a:cubicBezTo>
                      <a:pt x="51" y="-11"/>
                      <a:pt x="2" y="-4"/>
                      <a:pt x="0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51">
                <a:extLst>
                  <a:ext uri="{FF2B5EF4-FFF2-40B4-BE49-F238E27FC236}">
                    <a16:creationId xmlns:a16="http://schemas.microsoft.com/office/drawing/2014/main" id="{2AB1D616-0A6D-B043-9ACC-FBE7EDA03FFD}"/>
                  </a:ext>
                </a:extLst>
              </p:cNvPr>
              <p:cNvSpPr/>
              <p:nvPr/>
            </p:nvSpPr>
            <p:spPr>
              <a:xfrm>
                <a:off x="8581474" y="10298554"/>
                <a:ext cx="153107" cy="1456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" h="118">
                    <a:moveTo>
                      <a:pt x="1" y="39"/>
                    </a:moveTo>
                    <a:cubicBezTo>
                      <a:pt x="0" y="45"/>
                      <a:pt x="0" y="52"/>
                      <a:pt x="2" y="58"/>
                    </a:cubicBezTo>
                    <a:cubicBezTo>
                      <a:pt x="5" y="76"/>
                      <a:pt x="15" y="93"/>
                      <a:pt x="29" y="104"/>
                    </a:cubicBezTo>
                    <a:cubicBezTo>
                      <a:pt x="43" y="115"/>
                      <a:pt x="62" y="120"/>
                      <a:pt x="80" y="117"/>
                    </a:cubicBezTo>
                    <a:cubicBezTo>
                      <a:pt x="98" y="113"/>
                      <a:pt x="114" y="101"/>
                      <a:pt x="121" y="85"/>
                    </a:cubicBezTo>
                    <a:cubicBezTo>
                      <a:pt x="123" y="79"/>
                      <a:pt x="125" y="73"/>
                      <a:pt x="124" y="67"/>
                    </a:cubicBezTo>
                    <a:cubicBezTo>
                      <a:pt x="123" y="59"/>
                      <a:pt x="120" y="52"/>
                      <a:pt x="116" y="46"/>
                    </a:cubicBezTo>
                    <a:cubicBezTo>
                      <a:pt x="105" y="29"/>
                      <a:pt x="89" y="16"/>
                      <a:pt x="71" y="5"/>
                    </a:cubicBezTo>
                    <a:cubicBezTo>
                      <a:pt x="55" y="-6"/>
                      <a:pt x="37" y="3"/>
                      <a:pt x="23" y="14"/>
                    </a:cubicBezTo>
                    <a:cubicBezTo>
                      <a:pt x="13" y="20"/>
                      <a:pt x="4" y="29"/>
                      <a:pt x="1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7" name="Freeform: Shape 52">
                <a:extLst>
                  <a:ext uri="{FF2B5EF4-FFF2-40B4-BE49-F238E27FC236}">
                    <a16:creationId xmlns:a16="http://schemas.microsoft.com/office/drawing/2014/main" id="{E78C20CC-FAE7-404C-907C-8586F7C0C5D4}"/>
                  </a:ext>
                </a:extLst>
              </p:cNvPr>
              <p:cNvSpPr/>
              <p:nvPr/>
            </p:nvSpPr>
            <p:spPr>
              <a:xfrm>
                <a:off x="5261663" y="8260860"/>
                <a:ext cx="141904" cy="1294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5" h="105">
                    <a:moveTo>
                      <a:pt x="7" y="22"/>
                    </a:moveTo>
                    <a:cubicBezTo>
                      <a:pt x="0" y="32"/>
                      <a:pt x="-1" y="47"/>
                      <a:pt x="2" y="59"/>
                    </a:cubicBezTo>
                    <a:cubicBezTo>
                      <a:pt x="5" y="65"/>
                      <a:pt x="8" y="72"/>
                      <a:pt x="12" y="77"/>
                    </a:cubicBezTo>
                    <a:cubicBezTo>
                      <a:pt x="16" y="83"/>
                      <a:pt x="21" y="89"/>
                      <a:pt x="26" y="93"/>
                    </a:cubicBezTo>
                    <a:cubicBezTo>
                      <a:pt x="31" y="98"/>
                      <a:pt x="37" y="100"/>
                      <a:pt x="43" y="103"/>
                    </a:cubicBezTo>
                    <a:cubicBezTo>
                      <a:pt x="64" y="109"/>
                      <a:pt x="86" y="101"/>
                      <a:pt x="101" y="86"/>
                    </a:cubicBezTo>
                    <a:cubicBezTo>
                      <a:pt x="105" y="82"/>
                      <a:pt x="110" y="76"/>
                      <a:pt x="112" y="70"/>
                    </a:cubicBezTo>
                    <a:cubicBezTo>
                      <a:pt x="119" y="52"/>
                      <a:pt x="114" y="31"/>
                      <a:pt x="100" y="17"/>
                    </a:cubicBezTo>
                    <a:cubicBezTo>
                      <a:pt x="77" y="-5"/>
                      <a:pt x="26" y="-7"/>
                      <a:pt x="7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53">
                <a:extLst>
                  <a:ext uri="{FF2B5EF4-FFF2-40B4-BE49-F238E27FC236}">
                    <a16:creationId xmlns:a16="http://schemas.microsoft.com/office/drawing/2014/main" id="{A4A1E896-8213-0941-A876-337FD6120323}"/>
                  </a:ext>
                </a:extLst>
              </p:cNvPr>
              <p:cNvSpPr/>
              <p:nvPr/>
            </p:nvSpPr>
            <p:spPr>
              <a:xfrm>
                <a:off x="13350202" y="5466343"/>
                <a:ext cx="166800" cy="24771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5" h="200">
                    <a:moveTo>
                      <a:pt x="0" y="106"/>
                    </a:moveTo>
                    <a:cubicBezTo>
                      <a:pt x="1" y="130"/>
                      <a:pt x="7" y="156"/>
                      <a:pt x="23" y="175"/>
                    </a:cubicBezTo>
                    <a:cubicBezTo>
                      <a:pt x="38" y="194"/>
                      <a:pt x="65" y="205"/>
                      <a:pt x="88" y="197"/>
                    </a:cubicBezTo>
                    <a:cubicBezTo>
                      <a:pt x="106" y="191"/>
                      <a:pt x="120" y="176"/>
                      <a:pt x="127" y="158"/>
                    </a:cubicBezTo>
                    <a:cubicBezTo>
                      <a:pt x="134" y="141"/>
                      <a:pt x="135" y="122"/>
                      <a:pt x="135" y="103"/>
                    </a:cubicBezTo>
                    <a:cubicBezTo>
                      <a:pt x="136" y="56"/>
                      <a:pt x="118" y="-1"/>
                      <a:pt x="62" y="0"/>
                    </a:cubicBezTo>
                    <a:cubicBezTo>
                      <a:pt x="14" y="1"/>
                      <a:pt x="-3" y="68"/>
                      <a:pt x="0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54">
                <a:extLst>
                  <a:ext uri="{FF2B5EF4-FFF2-40B4-BE49-F238E27FC236}">
                    <a16:creationId xmlns:a16="http://schemas.microsoft.com/office/drawing/2014/main" id="{1A985753-21F9-2B41-B61B-454FA5BF7D12}"/>
                  </a:ext>
                </a:extLst>
              </p:cNvPr>
              <p:cNvSpPr/>
              <p:nvPr/>
            </p:nvSpPr>
            <p:spPr>
              <a:xfrm>
                <a:off x="14118227" y="5607003"/>
                <a:ext cx="217835" cy="2165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6" h="175">
                    <a:moveTo>
                      <a:pt x="2" y="64"/>
                    </a:moveTo>
                    <a:cubicBezTo>
                      <a:pt x="-8" y="106"/>
                      <a:pt x="16" y="153"/>
                      <a:pt x="55" y="169"/>
                    </a:cubicBezTo>
                    <a:cubicBezTo>
                      <a:pt x="95" y="185"/>
                      <a:pt x="145" y="168"/>
                      <a:pt x="166" y="130"/>
                    </a:cubicBezTo>
                    <a:cubicBezTo>
                      <a:pt x="171" y="122"/>
                      <a:pt x="173" y="113"/>
                      <a:pt x="175" y="103"/>
                    </a:cubicBezTo>
                    <a:cubicBezTo>
                      <a:pt x="178" y="83"/>
                      <a:pt x="168" y="62"/>
                      <a:pt x="159" y="43"/>
                    </a:cubicBezTo>
                    <a:cubicBezTo>
                      <a:pt x="123" y="-26"/>
                      <a:pt x="21" y="-8"/>
                      <a:pt x="2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55">
                <a:extLst>
                  <a:ext uri="{FF2B5EF4-FFF2-40B4-BE49-F238E27FC236}">
                    <a16:creationId xmlns:a16="http://schemas.microsoft.com/office/drawing/2014/main" id="{021BC410-0095-BD4D-ADFE-E3D40550F3BF}"/>
                  </a:ext>
                </a:extLst>
              </p:cNvPr>
              <p:cNvSpPr/>
              <p:nvPr/>
            </p:nvSpPr>
            <p:spPr>
              <a:xfrm>
                <a:off x="13853090" y="6337685"/>
                <a:ext cx="165555" cy="171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" h="139">
                    <a:moveTo>
                      <a:pt x="1" y="67"/>
                    </a:moveTo>
                    <a:cubicBezTo>
                      <a:pt x="-5" y="94"/>
                      <a:pt x="9" y="125"/>
                      <a:pt x="34" y="135"/>
                    </a:cubicBezTo>
                    <a:cubicBezTo>
                      <a:pt x="54" y="142"/>
                      <a:pt x="77" y="137"/>
                      <a:pt x="97" y="130"/>
                    </a:cubicBezTo>
                    <a:cubicBezTo>
                      <a:pt x="105" y="128"/>
                      <a:pt x="113" y="124"/>
                      <a:pt x="119" y="119"/>
                    </a:cubicBezTo>
                    <a:cubicBezTo>
                      <a:pt x="126" y="113"/>
                      <a:pt x="129" y="104"/>
                      <a:pt x="131" y="94"/>
                    </a:cubicBezTo>
                    <a:cubicBezTo>
                      <a:pt x="140" y="59"/>
                      <a:pt x="124" y="6"/>
                      <a:pt x="81" y="0"/>
                    </a:cubicBezTo>
                    <a:cubicBezTo>
                      <a:pt x="46" y="-4"/>
                      <a:pt x="7" y="36"/>
                      <a:pt x="1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B41697D-C186-0240-BFB3-9BE975344068}"/>
                </a:ext>
              </a:extLst>
            </p:cNvPr>
            <p:cNvGrpSpPr/>
            <p:nvPr/>
          </p:nvGrpSpPr>
          <p:grpSpPr>
            <a:xfrm>
              <a:off x="7149984" y="8203600"/>
              <a:ext cx="8703457" cy="3729338"/>
              <a:chOff x="7149984" y="8203600"/>
              <a:chExt cx="8703457" cy="3729338"/>
            </a:xfrm>
          </p:grpSpPr>
          <p:sp>
            <p:nvSpPr>
              <p:cNvPr id="58" name="Freeform: Shape 56">
                <a:extLst>
                  <a:ext uri="{FF2B5EF4-FFF2-40B4-BE49-F238E27FC236}">
                    <a16:creationId xmlns:a16="http://schemas.microsoft.com/office/drawing/2014/main" id="{A0997163-0624-0D42-9822-71A18DA4D226}"/>
                  </a:ext>
                </a:extLst>
              </p:cNvPr>
              <p:cNvSpPr/>
              <p:nvPr/>
            </p:nvSpPr>
            <p:spPr>
              <a:xfrm>
                <a:off x="7169900" y="8377868"/>
                <a:ext cx="8683541" cy="35550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977" h="2857">
                    <a:moveTo>
                      <a:pt x="1098" y="2276"/>
                    </a:moveTo>
                    <a:cubicBezTo>
                      <a:pt x="1346" y="2314"/>
                      <a:pt x="1594" y="2354"/>
                      <a:pt x="1845" y="2362"/>
                    </a:cubicBezTo>
                    <a:cubicBezTo>
                      <a:pt x="2640" y="2383"/>
                      <a:pt x="3406" y="2079"/>
                      <a:pt x="4124" y="1736"/>
                    </a:cubicBezTo>
                    <a:cubicBezTo>
                      <a:pt x="4959" y="1337"/>
                      <a:pt x="5780" y="864"/>
                      <a:pt x="6402" y="177"/>
                    </a:cubicBezTo>
                    <a:cubicBezTo>
                      <a:pt x="6471" y="100"/>
                      <a:pt x="6547" y="16"/>
                      <a:pt x="6650" y="2"/>
                    </a:cubicBezTo>
                    <a:cubicBezTo>
                      <a:pt x="6752" y="-11"/>
                      <a:pt x="6850" y="54"/>
                      <a:pt x="6906" y="139"/>
                    </a:cubicBezTo>
                    <a:cubicBezTo>
                      <a:pt x="7047" y="351"/>
                      <a:pt x="6958" y="642"/>
                      <a:pt x="6817" y="854"/>
                    </a:cubicBezTo>
                    <a:cubicBezTo>
                      <a:pt x="6671" y="1074"/>
                      <a:pt x="6474" y="1257"/>
                      <a:pt x="6271" y="1426"/>
                    </a:cubicBezTo>
                    <a:cubicBezTo>
                      <a:pt x="4906" y="2554"/>
                      <a:pt x="2938" y="3072"/>
                      <a:pt x="1188" y="2773"/>
                    </a:cubicBezTo>
                    <a:cubicBezTo>
                      <a:pt x="827" y="2711"/>
                      <a:pt x="134" y="2510"/>
                      <a:pt x="0" y="2111"/>
                    </a:cubicBezTo>
                    <a:cubicBezTo>
                      <a:pt x="340" y="2085"/>
                      <a:pt x="759" y="2222"/>
                      <a:pt x="1098" y="2276"/>
                    </a:cubicBezTo>
                    <a:close/>
                  </a:path>
                </a:pathLst>
              </a:custGeom>
              <a:solidFill>
                <a:srgbClr val="00B9FF">
                  <a:alpha val="38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57">
                <a:extLst>
                  <a:ext uri="{FF2B5EF4-FFF2-40B4-BE49-F238E27FC236}">
                    <a16:creationId xmlns:a16="http://schemas.microsoft.com/office/drawing/2014/main" id="{881DCE7B-822C-2A44-9FB4-B827BA1A98A2}"/>
                  </a:ext>
                </a:extLst>
              </p:cNvPr>
              <p:cNvSpPr/>
              <p:nvPr/>
            </p:nvSpPr>
            <p:spPr>
              <a:xfrm>
                <a:off x="7152474" y="8203600"/>
                <a:ext cx="8428362" cy="34430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72" h="2767">
                    <a:moveTo>
                      <a:pt x="61" y="2172"/>
                    </a:moveTo>
                    <a:cubicBezTo>
                      <a:pt x="-12" y="2183"/>
                      <a:pt x="-23" y="2284"/>
                      <a:pt x="47" y="2309"/>
                    </a:cubicBezTo>
                    <a:cubicBezTo>
                      <a:pt x="395" y="2435"/>
                      <a:pt x="1003" y="2643"/>
                      <a:pt x="1390" y="2712"/>
                    </a:cubicBezTo>
                    <a:cubicBezTo>
                      <a:pt x="1940" y="2812"/>
                      <a:pt x="3689" y="2910"/>
                      <a:pt x="5475" y="1705"/>
                    </a:cubicBezTo>
                    <a:cubicBezTo>
                      <a:pt x="5475" y="1705"/>
                      <a:pt x="7039" y="669"/>
                      <a:pt x="6733" y="152"/>
                    </a:cubicBezTo>
                    <a:cubicBezTo>
                      <a:pt x="6426" y="-366"/>
                      <a:pt x="4672" y="585"/>
                      <a:pt x="4175" y="870"/>
                    </a:cubicBezTo>
                    <a:cubicBezTo>
                      <a:pt x="3709" y="1138"/>
                      <a:pt x="1562" y="1942"/>
                      <a:pt x="61" y="217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58">
                <a:extLst>
                  <a:ext uri="{FF2B5EF4-FFF2-40B4-BE49-F238E27FC236}">
                    <a16:creationId xmlns:a16="http://schemas.microsoft.com/office/drawing/2014/main" id="{2956AF25-F3E9-B345-B56A-F1757D1ACA4E}"/>
                  </a:ext>
                </a:extLst>
              </p:cNvPr>
              <p:cNvSpPr/>
              <p:nvPr/>
            </p:nvSpPr>
            <p:spPr>
              <a:xfrm>
                <a:off x="7152474" y="8203600"/>
                <a:ext cx="8428362" cy="34430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72" h="2767">
                    <a:moveTo>
                      <a:pt x="61" y="2172"/>
                    </a:moveTo>
                    <a:cubicBezTo>
                      <a:pt x="-12" y="2183"/>
                      <a:pt x="-23" y="2284"/>
                      <a:pt x="47" y="2309"/>
                    </a:cubicBezTo>
                    <a:cubicBezTo>
                      <a:pt x="395" y="2435"/>
                      <a:pt x="1003" y="2643"/>
                      <a:pt x="1390" y="2712"/>
                    </a:cubicBezTo>
                    <a:cubicBezTo>
                      <a:pt x="1940" y="2812"/>
                      <a:pt x="3689" y="2910"/>
                      <a:pt x="5475" y="1705"/>
                    </a:cubicBezTo>
                    <a:cubicBezTo>
                      <a:pt x="5475" y="1705"/>
                      <a:pt x="7039" y="669"/>
                      <a:pt x="6733" y="152"/>
                    </a:cubicBezTo>
                    <a:cubicBezTo>
                      <a:pt x="6426" y="-366"/>
                      <a:pt x="4672" y="585"/>
                      <a:pt x="4175" y="870"/>
                    </a:cubicBezTo>
                    <a:cubicBezTo>
                      <a:pt x="3709" y="1138"/>
                      <a:pt x="1562" y="1942"/>
                      <a:pt x="61" y="2172"/>
                    </a:cubicBezTo>
                    <a:close/>
                  </a:path>
                </a:pathLst>
              </a:custGeom>
              <a:noFill/>
              <a:ln w="5400" cap="flat">
                <a:solidFill>
                  <a:srgbClr val="FC600A"/>
                </a:solidFill>
                <a:prstDash val="solid"/>
                <a:round/>
              </a:ln>
            </p:spPr>
            <p:txBody>
              <a:bodyPr vert="horz" wrap="square" lIns="2520" tIns="2520" rIns="2520" bIns="252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59">
                <a:extLst>
                  <a:ext uri="{FF2B5EF4-FFF2-40B4-BE49-F238E27FC236}">
                    <a16:creationId xmlns:a16="http://schemas.microsoft.com/office/drawing/2014/main" id="{4637DC5D-D2ED-3D4F-AC79-368EB03C2117}"/>
                  </a:ext>
                </a:extLst>
              </p:cNvPr>
              <p:cNvSpPr/>
              <p:nvPr/>
            </p:nvSpPr>
            <p:spPr>
              <a:xfrm>
                <a:off x="7152474" y="8273307"/>
                <a:ext cx="8428362" cy="30073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772" h="2417">
                    <a:moveTo>
                      <a:pt x="6733" y="95"/>
                    </a:moveTo>
                    <a:cubicBezTo>
                      <a:pt x="6709" y="55"/>
                      <a:pt x="6677" y="24"/>
                      <a:pt x="6638" y="0"/>
                    </a:cubicBezTo>
                    <a:cubicBezTo>
                      <a:pt x="6609" y="22"/>
                      <a:pt x="6586" y="41"/>
                      <a:pt x="6576" y="46"/>
                    </a:cubicBezTo>
                    <a:cubicBezTo>
                      <a:pt x="6243" y="247"/>
                      <a:pt x="5867" y="395"/>
                      <a:pt x="5519" y="570"/>
                    </a:cubicBezTo>
                    <a:cubicBezTo>
                      <a:pt x="5142" y="760"/>
                      <a:pt x="4768" y="952"/>
                      <a:pt x="4388" y="1134"/>
                    </a:cubicBezTo>
                    <a:cubicBezTo>
                      <a:pt x="3632" y="1496"/>
                      <a:pt x="2848" y="1819"/>
                      <a:pt x="2017" y="1983"/>
                    </a:cubicBezTo>
                    <a:cubicBezTo>
                      <a:pt x="1529" y="2078"/>
                      <a:pt x="1032" y="2113"/>
                      <a:pt x="523" y="2058"/>
                    </a:cubicBezTo>
                    <a:cubicBezTo>
                      <a:pt x="495" y="2055"/>
                      <a:pt x="466" y="2052"/>
                      <a:pt x="437" y="2048"/>
                    </a:cubicBezTo>
                    <a:cubicBezTo>
                      <a:pt x="309" y="2073"/>
                      <a:pt x="182" y="2096"/>
                      <a:pt x="61" y="2115"/>
                    </a:cubicBezTo>
                    <a:cubicBezTo>
                      <a:pt x="-12" y="2126"/>
                      <a:pt x="-23" y="2227"/>
                      <a:pt x="47" y="2252"/>
                    </a:cubicBezTo>
                    <a:cubicBezTo>
                      <a:pt x="148" y="2289"/>
                      <a:pt x="273" y="2333"/>
                      <a:pt x="407" y="2378"/>
                    </a:cubicBezTo>
                    <a:cubicBezTo>
                      <a:pt x="434" y="2380"/>
                      <a:pt x="461" y="2382"/>
                      <a:pt x="486" y="2384"/>
                    </a:cubicBezTo>
                    <a:cubicBezTo>
                      <a:pt x="1971" y="2551"/>
                      <a:pt x="3300" y="2074"/>
                      <a:pt x="4594" y="1447"/>
                    </a:cubicBezTo>
                    <a:cubicBezTo>
                      <a:pt x="5255" y="1125"/>
                      <a:pt x="5909" y="789"/>
                      <a:pt x="6554" y="438"/>
                    </a:cubicBezTo>
                    <a:cubicBezTo>
                      <a:pt x="6622" y="401"/>
                      <a:pt x="6698" y="365"/>
                      <a:pt x="6765" y="320"/>
                    </a:cubicBezTo>
                    <a:cubicBezTo>
                      <a:pt x="6780" y="238"/>
                      <a:pt x="6772" y="162"/>
                      <a:pt x="6733" y="95"/>
                    </a:cubicBezTo>
                    <a:close/>
                  </a:path>
                </a:pathLst>
              </a:custGeom>
              <a:solidFill>
                <a:srgbClr val="FC600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60">
                <a:extLst>
                  <a:ext uri="{FF2B5EF4-FFF2-40B4-BE49-F238E27FC236}">
                    <a16:creationId xmlns:a16="http://schemas.microsoft.com/office/drawing/2014/main" id="{CBC0DA0D-E777-CC46-8B4C-6C0B62FF2C1F}"/>
                  </a:ext>
                </a:extLst>
              </p:cNvPr>
              <p:cNvSpPr/>
              <p:nvPr/>
            </p:nvSpPr>
            <p:spPr>
              <a:xfrm>
                <a:off x="7153718" y="11009320"/>
                <a:ext cx="474259" cy="2128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82" h="172">
                    <a:moveTo>
                      <a:pt x="13" y="26"/>
                    </a:moveTo>
                    <a:cubicBezTo>
                      <a:pt x="7" y="18"/>
                      <a:pt x="3" y="9"/>
                      <a:pt x="0" y="0"/>
                    </a:cubicBezTo>
                    <a:cubicBezTo>
                      <a:pt x="4" y="23"/>
                      <a:pt x="19" y="45"/>
                      <a:pt x="46" y="54"/>
                    </a:cubicBezTo>
                    <a:cubicBezTo>
                      <a:pt x="141" y="88"/>
                      <a:pt x="258" y="130"/>
                      <a:pt x="382" y="172"/>
                    </a:cubicBezTo>
                    <a:cubicBezTo>
                      <a:pt x="285" y="138"/>
                      <a:pt x="188" y="105"/>
                      <a:pt x="91" y="71"/>
                    </a:cubicBezTo>
                    <a:cubicBezTo>
                      <a:pt x="62" y="60"/>
                      <a:pt x="32" y="49"/>
                      <a:pt x="13" y="26"/>
                    </a:cubicBezTo>
                    <a:close/>
                  </a:path>
                </a:pathLst>
              </a:custGeom>
              <a:solidFill>
                <a:srgbClr val="FFE19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61">
                <a:extLst>
                  <a:ext uri="{FF2B5EF4-FFF2-40B4-BE49-F238E27FC236}">
                    <a16:creationId xmlns:a16="http://schemas.microsoft.com/office/drawing/2014/main" id="{C530521E-A55E-B24E-B3A7-1882687639C9}"/>
                  </a:ext>
                </a:extLst>
              </p:cNvPr>
              <p:cNvSpPr/>
              <p:nvPr/>
            </p:nvSpPr>
            <p:spPr>
              <a:xfrm>
                <a:off x="7149984" y="10943347"/>
                <a:ext cx="17427" cy="647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53">
                    <a:moveTo>
                      <a:pt x="15" y="0"/>
                    </a:moveTo>
                    <a:cubicBezTo>
                      <a:pt x="1" y="13"/>
                      <a:pt x="-3" y="33"/>
                      <a:pt x="3" y="53"/>
                    </a:cubicBezTo>
                    <a:cubicBezTo>
                      <a:pt x="0" y="34"/>
                      <a:pt x="4" y="15"/>
                      <a:pt x="15" y="0"/>
                    </a:cubicBezTo>
                    <a:close/>
                  </a:path>
                </a:pathLst>
              </a:custGeom>
              <a:solidFill>
                <a:srgbClr val="FFE19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62">
                <a:extLst>
                  <a:ext uri="{FF2B5EF4-FFF2-40B4-BE49-F238E27FC236}">
                    <a16:creationId xmlns:a16="http://schemas.microsoft.com/office/drawing/2014/main" id="{D8C2D7D3-066E-9E4D-9813-2A54654B2C68}"/>
                  </a:ext>
                </a:extLst>
              </p:cNvPr>
              <p:cNvSpPr/>
              <p:nvPr/>
            </p:nvSpPr>
            <p:spPr>
              <a:xfrm>
                <a:off x="7629222" y="9064983"/>
                <a:ext cx="7752450" cy="25853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29" h="2078">
                    <a:moveTo>
                      <a:pt x="103" y="1748"/>
                    </a:moveTo>
                    <a:cubicBezTo>
                      <a:pt x="78" y="1746"/>
                      <a:pt x="51" y="1744"/>
                      <a:pt x="24" y="1742"/>
                    </a:cubicBezTo>
                    <a:cubicBezTo>
                      <a:pt x="16" y="1739"/>
                      <a:pt x="8" y="1737"/>
                      <a:pt x="0" y="1734"/>
                    </a:cubicBezTo>
                    <a:cubicBezTo>
                      <a:pt x="472" y="1896"/>
                      <a:pt x="903" y="2039"/>
                      <a:pt x="1404" y="2069"/>
                    </a:cubicBezTo>
                    <a:cubicBezTo>
                      <a:pt x="1999" y="2106"/>
                      <a:pt x="2615" y="2026"/>
                      <a:pt x="3191" y="1884"/>
                    </a:cubicBezTo>
                    <a:cubicBezTo>
                      <a:pt x="3713" y="1754"/>
                      <a:pt x="4246" y="1520"/>
                      <a:pt x="4710" y="1251"/>
                    </a:cubicBezTo>
                    <a:cubicBezTo>
                      <a:pt x="4840" y="1176"/>
                      <a:pt x="4967" y="1097"/>
                      <a:pt x="5092" y="1012"/>
                    </a:cubicBezTo>
                    <a:cubicBezTo>
                      <a:pt x="5092" y="1012"/>
                      <a:pt x="5883" y="489"/>
                      <a:pt x="6229" y="0"/>
                    </a:cubicBezTo>
                    <a:cubicBezTo>
                      <a:pt x="5386" y="515"/>
                      <a:pt x="4602" y="1150"/>
                      <a:pt x="3667" y="1466"/>
                    </a:cubicBezTo>
                    <a:cubicBezTo>
                      <a:pt x="3440" y="1543"/>
                      <a:pt x="3208" y="1591"/>
                      <a:pt x="2977" y="1650"/>
                    </a:cubicBezTo>
                    <a:cubicBezTo>
                      <a:pt x="2739" y="1709"/>
                      <a:pt x="2502" y="1781"/>
                      <a:pt x="2257" y="1803"/>
                    </a:cubicBezTo>
                    <a:cubicBezTo>
                      <a:pt x="2133" y="1813"/>
                      <a:pt x="2009" y="1811"/>
                      <a:pt x="1885" y="1807"/>
                    </a:cubicBezTo>
                    <a:cubicBezTo>
                      <a:pt x="1667" y="1798"/>
                      <a:pt x="1449" y="1781"/>
                      <a:pt x="1232" y="1757"/>
                    </a:cubicBezTo>
                    <a:cubicBezTo>
                      <a:pt x="865" y="1791"/>
                      <a:pt x="489" y="1791"/>
                      <a:pt x="103" y="1748"/>
                    </a:cubicBezTo>
                    <a:close/>
                  </a:path>
                </a:pathLst>
              </a:custGeom>
              <a:solidFill>
                <a:srgbClr val="FC600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76FB99D-EF2A-944F-A972-6EA33C54F45C}"/>
                </a:ext>
              </a:extLst>
            </p:cNvPr>
            <p:cNvGrpSpPr/>
            <p:nvPr/>
          </p:nvGrpSpPr>
          <p:grpSpPr>
            <a:xfrm>
              <a:off x="6641453" y="1180588"/>
              <a:ext cx="8821122" cy="10373942"/>
              <a:chOff x="6641453" y="1180588"/>
              <a:chExt cx="8821122" cy="10373942"/>
            </a:xfrm>
          </p:grpSpPr>
          <p:sp>
            <p:nvSpPr>
              <p:cNvPr id="10" name="Freeform: Shape 63">
                <a:extLst>
                  <a:ext uri="{FF2B5EF4-FFF2-40B4-BE49-F238E27FC236}">
                    <a16:creationId xmlns:a16="http://schemas.microsoft.com/office/drawing/2014/main" id="{EB6F37B8-4983-514F-96E3-DB99B788B6E5}"/>
                  </a:ext>
                </a:extLst>
              </p:cNvPr>
              <p:cNvSpPr/>
              <p:nvPr/>
            </p:nvSpPr>
            <p:spPr>
              <a:xfrm>
                <a:off x="8302644" y="8313137"/>
                <a:ext cx="6161629" cy="23750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951" h="1909">
                    <a:moveTo>
                      <a:pt x="4951" y="0"/>
                    </a:moveTo>
                    <a:cubicBezTo>
                      <a:pt x="4327" y="185"/>
                      <a:pt x="3554" y="607"/>
                      <a:pt x="3251" y="781"/>
                    </a:cubicBezTo>
                    <a:cubicBezTo>
                      <a:pt x="2869" y="1001"/>
                      <a:pt x="1359" y="1580"/>
                      <a:pt x="0" y="1909"/>
                    </a:cubicBezTo>
                    <a:cubicBezTo>
                      <a:pt x="245" y="1904"/>
                      <a:pt x="501" y="1839"/>
                      <a:pt x="739" y="1797"/>
                    </a:cubicBezTo>
                    <a:cubicBezTo>
                      <a:pt x="1068" y="1738"/>
                      <a:pt x="1396" y="1666"/>
                      <a:pt x="1714" y="1565"/>
                    </a:cubicBezTo>
                    <a:cubicBezTo>
                      <a:pt x="1983" y="1479"/>
                      <a:pt x="2245" y="1373"/>
                      <a:pt x="2506" y="1266"/>
                    </a:cubicBezTo>
                    <a:cubicBezTo>
                      <a:pt x="3287" y="950"/>
                      <a:pt x="4076" y="630"/>
                      <a:pt x="4761" y="142"/>
                    </a:cubicBezTo>
                    <a:cubicBezTo>
                      <a:pt x="4826" y="96"/>
                      <a:pt x="4889" y="49"/>
                      <a:pt x="4951" y="0"/>
                    </a:cubicBezTo>
                    <a:close/>
                  </a:path>
                </a:pathLst>
              </a:custGeom>
              <a:solidFill>
                <a:srgbClr val="FC600A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" name="Freeform: Shape 64">
                <a:extLst>
                  <a:ext uri="{FF2B5EF4-FFF2-40B4-BE49-F238E27FC236}">
                    <a16:creationId xmlns:a16="http://schemas.microsoft.com/office/drawing/2014/main" id="{FEE4D382-7916-5C4F-8D1C-3F1E75D3842D}"/>
                  </a:ext>
                </a:extLst>
              </p:cNvPr>
              <p:cNvSpPr/>
              <p:nvPr/>
            </p:nvSpPr>
            <p:spPr>
              <a:xfrm>
                <a:off x="11875141" y="3666401"/>
                <a:ext cx="3587434" cy="1609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83" h="1294">
                    <a:moveTo>
                      <a:pt x="494" y="43"/>
                    </a:moveTo>
                    <a:cubicBezTo>
                      <a:pt x="575" y="66"/>
                      <a:pt x="1137" y="251"/>
                      <a:pt x="1292" y="301"/>
                    </a:cubicBezTo>
                    <a:cubicBezTo>
                      <a:pt x="1317" y="310"/>
                      <a:pt x="1345" y="308"/>
                      <a:pt x="1369" y="297"/>
                    </a:cubicBezTo>
                    <a:cubicBezTo>
                      <a:pt x="1562" y="205"/>
                      <a:pt x="2452" y="-192"/>
                      <a:pt x="2818" y="114"/>
                    </a:cubicBezTo>
                    <a:cubicBezTo>
                      <a:pt x="2889" y="175"/>
                      <a:pt x="2905" y="280"/>
                      <a:pt x="2850" y="355"/>
                    </a:cubicBezTo>
                    <a:cubicBezTo>
                      <a:pt x="2771" y="469"/>
                      <a:pt x="2559" y="629"/>
                      <a:pt x="2022" y="810"/>
                    </a:cubicBezTo>
                    <a:cubicBezTo>
                      <a:pt x="2012" y="813"/>
                      <a:pt x="2016" y="827"/>
                      <a:pt x="2026" y="825"/>
                    </a:cubicBezTo>
                    <a:cubicBezTo>
                      <a:pt x="2249" y="788"/>
                      <a:pt x="2665" y="752"/>
                      <a:pt x="2707" y="998"/>
                    </a:cubicBezTo>
                    <a:cubicBezTo>
                      <a:pt x="2763" y="1335"/>
                      <a:pt x="1807" y="1344"/>
                      <a:pt x="1211" y="1224"/>
                    </a:cubicBezTo>
                    <a:cubicBezTo>
                      <a:pt x="621" y="1103"/>
                      <a:pt x="277" y="1039"/>
                      <a:pt x="4" y="834"/>
                    </a:cubicBezTo>
                    <a:cubicBezTo>
                      <a:pt x="0" y="831"/>
                      <a:pt x="-1" y="826"/>
                      <a:pt x="2" y="822"/>
                    </a:cubicBezTo>
                    <a:lnTo>
                      <a:pt x="485" y="47"/>
                    </a:lnTo>
                    <a:cubicBezTo>
                      <a:pt x="487" y="43"/>
                      <a:pt x="491" y="43"/>
                      <a:pt x="494" y="43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" name="Freeform: Shape 65">
                <a:extLst>
                  <a:ext uri="{FF2B5EF4-FFF2-40B4-BE49-F238E27FC236}">
                    <a16:creationId xmlns:a16="http://schemas.microsoft.com/office/drawing/2014/main" id="{BDFDA35F-7266-864E-85C8-77F170665CCD}"/>
                  </a:ext>
                </a:extLst>
              </p:cNvPr>
              <p:cNvSpPr/>
              <p:nvPr/>
            </p:nvSpPr>
            <p:spPr>
              <a:xfrm>
                <a:off x="11882610" y="4576330"/>
                <a:ext cx="3363378" cy="6995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03" h="563">
                    <a:moveTo>
                      <a:pt x="2701" y="267"/>
                    </a:moveTo>
                    <a:cubicBezTo>
                      <a:pt x="2677" y="125"/>
                      <a:pt x="2529" y="77"/>
                      <a:pt x="2364" y="69"/>
                    </a:cubicBezTo>
                    <a:cubicBezTo>
                      <a:pt x="2516" y="117"/>
                      <a:pt x="2552" y="280"/>
                      <a:pt x="2515" y="328"/>
                    </a:cubicBezTo>
                    <a:cubicBezTo>
                      <a:pt x="2486" y="368"/>
                      <a:pt x="2440" y="393"/>
                      <a:pt x="2392" y="402"/>
                    </a:cubicBezTo>
                    <a:cubicBezTo>
                      <a:pt x="1501" y="571"/>
                      <a:pt x="245" y="81"/>
                      <a:pt x="53" y="0"/>
                    </a:cubicBezTo>
                    <a:lnTo>
                      <a:pt x="6" y="74"/>
                    </a:lnTo>
                    <a:lnTo>
                      <a:pt x="0" y="104"/>
                    </a:lnTo>
                    <a:cubicBezTo>
                      <a:pt x="272" y="308"/>
                      <a:pt x="617" y="373"/>
                      <a:pt x="1205" y="493"/>
                    </a:cubicBezTo>
                    <a:cubicBezTo>
                      <a:pt x="1801" y="613"/>
                      <a:pt x="2757" y="604"/>
                      <a:pt x="2701" y="267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" name="Freeform: Shape 66">
                <a:extLst>
                  <a:ext uri="{FF2B5EF4-FFF2-40B4-BE49-F238E27FC236}">
                    <a16:creationId xmlns:a16="http://schemas.microsoft.com/office/drawing/2014/main" id="{AAF0D71F-65C5-9C41-92EC-FFD1C3C9AC4E}"/>
                  </a:ext>
                </a:extLst>
              </p:cNvPr>
              <p:cNvSpPr/>
              <p:nvPr/>
            </p:nvSpPr>
            <p:spPr>
              <a:xfrm>
                <a:off x="14390832" y="3723660"/>
                <a:ext cx="1069261" cy="949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0" h="764">
                    <a:moveTo>
                      <a:pt x="0" y="764"/>
                    </a:moveTo>
                    <a:cubicBezTo>
                      <a:pt x="534" y="584"/>
                      <a:pt x="746" y="425"/>
                      <a:pt x="827" y="312"/>
                    </a:cubicBezTo>
                    <a:cubicBezTo>
                      <a:pt x="882" y="236"/>
                      <a:pt x="867" y="129"/>
                      <a:pt x="796" y="68"/>
                    </a:cubicBezTo>
                    <a:cubicBezTo>
                      <a:pt x="760" y="39"/>
                      <a:pt x="721" y="17"/>
                      <a:pt x="677" y="0"/>
                    </a:cubicBezTo>
                    <a:cubicBezTo>
                      <a:pt x="711" y="13"/>
                      <a:pt x="735" y="101"/>
                      <a:pt x="737" y="131"/>
                    </a:cubicBezTo>
                    <a:cubicBezTo>
                      <a:pt x="744" y="209"/>
                      <a:pt x="699" y="269"/>
                      <a:pt x="648" y="322"/>
                    </a:cubicBezTo>
                    <a:cubicBezTo>
                      <a:pt x="487" y="484"/>
                      <a:pt x="269" y="563"/>
                      <a:pt x="88" y="698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367166A6-2070-4240-B58C-808F527B7A20}"/>
                  </a:ext>
                </a:extLst>
              </p:cNvPr>
              <p:cNvSpPr/>
              <p:nvPr/>
            </p:nvSpPr>
            <p:spPr>
              <a:xfrm>
                <a:off x="14149228" y="3706234"/>
                <a:ext cx="1298533" cy="1003287"/>
              </a:xfrm>
              <a:custGeom>
                <a:avLst/>
                <a:gdLst>
                  <a:gd name="connsiteX0" fmla="*/ 95436 w 1298533"/>
                  <a:gd name="connsiteY0" fmla="*/ 961624 h 1003287"/>
                  <a:gd name="connsiteX1" fmla="*/ 246659 w 1298533"/>
                  <a:gd name="connsiteY1" fmla="*/ 968250 h 1003287"/>
                  <a:gd name="connsiteX2" fmla="*/ 262765 w 1298533"/>
                  <a:gd name="connsiteY2" fmla="*/ 987581 h 1003287"/>
                  <a:gd name="connsiteX3" fmla="*/ 245420 w 1298533"/>
                  <a:gd name="connsiteY3" fmla="*/ 1003287 h 1003287"/>
                  <a:gd name="connsiteX4" fmla="*/ 244181 w 1298533"/>
                  <a:gd name="connsiteY4" fmla="*/ 1003287 h 1003287"/>
                  <a:gd name="connsiteX5" fmla="*/ 19940 w 1298533"/>
                  <a:gd name="connsiteY5" fmla="*/ 999663 h 1003287"/>
                  <a:gd name="connsiteX6" fmla="*/ 118 w 1298533"/>
                  <a:gd name="connsiteY6" fmla="*/ 983956 h 1003287"/>
                  <a:gd name="connsiteX7" fmla="*/ 16224 w 1298533"/>
                  <a:gd name="connsiteY7" fmla="*/ 964626 h 1003287"/>
                  <a:gd name="connsiteX8" fmla="*/ 95436 w 1298533"/>
                  <a:gd name="connsiteY8" fmla="*/ 961624 h 1003287"/>
                  <a:gd name="connsiteX9" fmla="*/ 1239950 w 1298533"/>
                  <a:gd name="connsiteY9" fmla="*/ 403306 h 1003287"/>
                  <a:gd name="connsiteX10" fmla="*/ 1259829 w 1298533"/>
                  <a:gd name="connsiteY10" fmla="*/ 418134 h 1003287"/>
                  <a:gd name="connsiteX11" fmla="*/ 1244920 w 1298533"/>
                  <a:gd name="connsiteY11" fmla="*/ 439139 h 1003287"/>
                  <a:gd name="connsiteX12" fmla="*/ 623708 w 1298533"/>
                  <a:gd name="connsiteY12" fmla="*/ 570115 h 1003287"/>
                  <a:gd name="connsiteX13" fmla="*/ 619980 w 1298533"/>
                  <a:gd name="connsiteY13" fmla="*/ 571350 h 1003287"/>
                  <a:gd name="connsiteX14" fmla="*/ 602586 w 1298533"/>
                  <a:gd name="connsiteY14" fmla="*/ 557758 h 1003287"/>
                  <a:gd name="connsiteX15" fmla="*/ 615011 w 1298533"/>
                  <a:gd name="connsiteY15" fmla="*/ 536753 h 1003287"/>
                  <a:gd name="connsiteX16" fmla="*/ 1239950 w 1298533"/>
                  <a:gd name="connsiteY16" fmla="*/ 403306 h 1003287"/>
                  <a:gd name="connsiteX17" fmla="*/ 1281014 w 1298533"/>
                  <a:gd name="connsiteY17" fmla="*/ 164310 h 1003287"/>
                  <a:gd name="connsiteX18" fmla="*/ 1298415 w 1298533"/>
                  <a:gd name="connsiteY18" fmla="*/ 184083 h 1003287"/>
                  <a:gd name="connsiteX19" fmla="*/ 1281014 w 1298533"/>
                  <a:gd name="connsiteY19" fmla="*/ 201385 h 1003287"/>
                  <a:gd name="connsiteX20" fmla="*/ 1279771 w 1298533"/>
                  <a:gd name="connsiteY20" fmla="*/ 201385 h 1003287"/>
                  <a:gd name="connsiteX21" fmla="*/ 468113 w 1298533"/>
                  <a:gd name="connsiteY21" fmla="*/ 334853 h 1003287"/>
                  <a:gd name="connsiteX22" fmla="*/ 461898 w 1298533"/>
                  <a:gd name="connsiteY22" fmla="*/ 336089 h 1003287"/>
                  <a:gd name="connsiteX23" fmla="*/ 444497 w 1298533"/>
                  <a:gd name="connsiteY23" fmla="*/ 324967 h 1003287"/>
                  <a:gd name="connsiteX24" fmla="*/ 455684 w 1298533"/>
                  <a:gd name="connsiteY24" fmla="*/ 301486 h 1003287"/>
                  <a:gd name="connsiteX25" fmla="*/ 1281014 w 1298533"/>
                  <a:gd name="connsiteY25" fmla="*/ 164310 h 1003287"/>
                  <a:gd name="connsiteX26" fmla="*/ 1093054 w 1298533"/>
                  <a:gd name="connsiteY26" fmla="*/ 0 h 1003287"/>
                  <a:gd name="connsiteX27" fmla="*/ 1110456 w 1298533"/>
                  <a:gd name="connsiteY27" fmla="*/ 18527 h 1003287"/>
                  <a:gd name="connsiteX28" fmla="*/ 1094297 w 1298533"/>
                  <a:gd name="connsiteY28" fmla="*/ 35819 h 1003287"/>
                  <a:gd name="connsiteX29" fmla="*/ 276425 w 1298533"/>
                  <a:gd name="connsiteY29" fmla="*/ 159331 h 1003287"/>
                  <a:gd name="connsiteX30" fmla="*/ 271454 w 1298533"/>
                  <a:gd name="connsiteY30" fmla="*/ 159331 h 1003287"/>
                  <a:gd name="connsiteX31" fmla="*/ 255295 w 1298533"/>
                  <a:gd name="connsiteY31" fmla="*/ 145745 h 1003287"/>
                  <a:gd name="connsiteX32" fmla="*/ 267725 w 1298533"/>
                  <a:gd name="connsiteY32" fmla="*/ 124748 h 1003287"/>
                  <a:gd name="connsiteX33" fmla="*/ 1093054 w 1298533"/>
                  <a:gd name="connsiteY33" fmla="*/ 0 h 100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98533" h="1003287">
                    <a:moveTo>
                      <a:pt x="95436" y="961624"/>
                    </a:moveTo>
                    <a:cubicBezTo>
                      <a:pt x="173719" y="961454"/>
                      <a:pt x="242943" y="968250"/>
                      <a:pt x="246659" y="968250"/>
                    </a:cubicBezTo>
                    <a:cubicBezTo>
                      <a:pt x="256570" y="968250"/>
                      <a:pt x="264004" y="976707"/>
                      <a:pt x="262765" y="987581"/>
                    </a:cubicBezTo>
                    <a:cubicBezTo>
                      <a:pt x="261526" y="996038"/>
                      <a:pt x="254093" y="1003287"/>
                      <a:pt x="245420" y="1003287"/>
                    </a:cubicBezTo>
                    <a:cubicBezTo>
                      <a:pt x="244181" y="1003287"/>
                      <a:pt x="244181" y="1003287"/>
                      <a:pt x="244181" y="1003287"/>
                    </a:cubicBezTo>
                    <a:cubicBezTo>
                      <a:pt x="241704" y="1002079"/>
                      <a:pt x="120291" y="989997"/>
                      <a:pt x="19940" y="999663"/>
                    </a:cubicBezTo>
                    <a:cubicBezTo>
                      <a:pt x="10029" y="1000871"/>
                      <a:pt x="1357" y="993622"/>
                      <a:pt x="118" y="983956"/>
                    </a:cubicBezTo>
                    <a:cubicBezTo>
                      <a:pt x="-1121" y="974291"/>
                      <a:pt x="7551" y="965834"/>
                      <a:pt x="16224" y="964626"/>
                    </a:cubicBezTo>
                    <a:cubicBezTo>
                      <a:pt x="42241" y="962511"/>
                      <a:pt x="69342" y="961681"/>
                      <a:pt x="95436" y="961624"/>
                    </a:cubicBezTo>
                    <a:close/>
                    <a:moveTo>
                      <a:pt x="1239950" y="403306"/>
                    </a:moveTo>
                    <a:cubicBezTo>
                      <a:pt x="1248647" y="400835"/>
                      <a:pt x="1257344" y="408249"/>
                      <a:pt x="1259829" y="418134"/>
                    </a:cubicBezTo>
                    <a:cubicBezTo>
                      <a:pt x="1261071" y="428018"/>
                      <a:pt x="1254859" y="436668"/>
                      <a:pt x="1244920" y="439139"/>
                    </a:cubicBezTo>
                    <a:cubicBezTo>
                      <a:pt x="971586" y="478679"/>
                      <a:pt x="627435" y="570115"/>
                      <a:pt x="623708" y="570115"/>
                    </a:cubicBezTo>
                    <a:cubicBezTo>
                      <a:pt x="622465" y="571350"/>
                      <a:pt x="619980" y="571350"/>
                      <a:pt x="619980" y="571350"/>
                    </a:cubicBezTo>
                    <a:cubicBezTo>
                      <a:pt x="611283" y="571350"/>
                      <a:pt x="605071" y="566408"/>
                      <a:pt x="602586" y="557758"/>
                    </a:cubicBezTo>
                    <a:cubicBezTo>
                      <a:pt x="598859" y="549109"/>
                      <a:pt x="606314" y="537989"/>
                      <a:pt x="615011" y="536753"/>
                    </a:cubicBezTo>
                    <a:cubicBezTo>
                      <a:pt x="618738" y="535517"/>
                      <a:pt x="964132" y="444082"/>
                      <a:pt x="1239950" y="403306"/>
                    </a:cubicBezTo>
                    <a:close/>
                    <a:moveTo>
                      <a:pt x="1281014" y="164310"/>
                    </a:moveTo>
                    <a:cubicBezTo>
                      <a:pt x="1290957" y="165546"/>
                      <a:pt x="1299658" y="172961"/>
                      <a:pt x="1298415" y="184083"/>
                    </a:cubicBezTo>
                    <a:cubicBezTo>
                      <a:pt x="1298415" y="193970"/>
                      <a:pt x="1290957" y="201385"/>
                      <a:pt x="1281014" y="201385"/>
                    </a:cubicBezTo>
                    <a:lnTo>
                      <a:pt x="1279771" y="201385"/>
                    </a:lnTo>
                    <a:cubicBezTo>
                      <a:pt x="1128129" y="196441"/>
                      <a:pt x="506645" y="321259"/>
                      <a:pt x="468113" y="334853"/>
                    </a:cubicBezTo>
                    <a:cubicBezTo>
                      <a:pt x="466870" y="336089"/>
                      <a:pt x="464384" y="336089"/>
                      <a:pt x="461898" y="336089"/>
                    </a:cubicBezTo>
                    <a:cubicBezTo>
                      <a:pt x="454441" y="336089"/>
                      <a:pt x="448226" y="332382"/>
                      <a:pt x="444497" y="324967"/>
                    </a:cubicBezTo>
                    <a:cubicBezTo>
                      <a:pt x="442011" y="316316"/>
                      <a:pt x="446983" y="305194"/>
                      <a:pt x="455684" y="301486"/>
                    </a:cubicBezTo>
                    <a:cubicBezTo>
                      <a:pt x="494216" y="287892"/>
                      <a:pt x="1120671" y="160603"/>
                      <a:pt x="1281014" y="164310"/>
                    </a:cubicBezTo>
                    <a:close/>
                    <a:moveTo>
                      <a:pt x="1093054" y="0"/>
                    </a:moveTo>
                    <a:cubicBezTo>
                      <a:pt x="1102998" y="0"/>
                      <a:pt x="1110456" y="7411"/>
                      <a:pt x="1110456" y="18527"/>
                    </a:cubicBezTo>
                    <a:cubicBezTo>
                      <a:pt x="1110456" y="27173"/>
                      <a:pt x="1102998" y="34584"/>
                      <a:pt x="1094297" y="35819"/>
                    </a:cubicBezTo>
                    <a:cubicBezTo>
                      <a:pt x="834517" y="39524"/>
                      <a:pt x="281397" y="158096"/>
                      <a:pt x="276425" y="159331"/>
                    </a:cubicBezTo>
                    <a:cubicBezTo>
                      <a:pt x="275182" y="159331"/>
                      <a:pt x="273939" y="159331"/>
                      <a:pt x="271454" y="159331"/>
                    </a:cubicBezTo>
                    <a:cubicBezTo>
                      <a:pt x="263996" y="159331"/>
                      <a:pt x="256538" y="154391"/>
                      <a:pt x="255295" y="145745"/>
                    </a:cubicBezTo>
                    <a:cubicBezTo>
                      <a:pt x="251566" y="135864"/>
                      <a:pt x="259024" y="125983"/>
                      <a:pt x="267725" y="124748"/>
                    </a:cubicBezTo>
                    <a:cubicBezTo>
                      <a:pt x="290098" y="119807"/>
                      <a:pt x="829546" y="3705"/>
                      <a:pt x="1093054" y="0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" name="Freeform: Shape 71">
                <a:extLst>
                  <a:ext uri="{FF2B5EF4-FFF2-40B4-BE49-F238E27FC236}">
                    <a16:creationId xmlns:a16="http://schemas.microsoft.com/office/drawing/2014/main" id="{9CAABCE9-5203-054B-A4B1-6244887B9A00}"/>
                  </a:ext>
                </a:extLst>
              </p:cNvPr>
              <p:cNvSpPr/>
              <p:nvPr/>
            </p:nvSpPr>
            <p:spPr>
              <a:xfrm>
                <a:off x="11725772" y="6828125"/>
                <a:ext cx="2256775" cy="14638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4" h="1177">
                    <a:moveTo>
                      <a:pt x="0" y="1177"/>
                    </a:moveTo>
                    <a:cubicBezTo>
                      <a:pt x="-17" y="1180"/>
                      <a:pt x="766" y="78"/>
                      <a:pt x="1814" y="0"/>
                    </a:cubicBezTo>
                    <a:cubicBezTo>
                      <a:pt x="1814" y="0"/>
                      <a:pt x="1477" y="964"/>
                      <a:pt x="0" y="1177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" name="Freeform: Shape 72">
                <a:extLst>
                  <a:ext uri="{FF2B5EF4-FFF2-40B4-BE49-F238E27FC236}">
                    <a16:creationId xmlns:a16="http://schemas.microsoft.com/office/drawing/2014/main" id="{61653E15-D5C4-AC49-A546-DF56FD5142CB}"/>
                  </a:ext>
                </a:extLst>
              </p:cNvPr>
              <p:cNvSpPr/>
              <p:nvPr/>
            </p:nvSpPr>
            <p:spPr>
              <a:xfrm>
                <a:off x="12046924" y="6748460"/>
                <a:ext cx="1743924" cy="30272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2" h="2433">
                    <a:moveTo>
                      <a:pt x="0" y="909"/>
                    </a:moveTo>
                    <a:cubicBezTo>
                      <a:pt x="0" y="909"/>
                      <a:pt x="74" y="2228"/>
                      <a:pt x="269" y="2433"/>
                    </a:cubicBezTo>
                    <a:lnTo>
                      <a:pt x="1402" y="1606"/>
                    </a:lnTo>
                    <a:cubicBezTo>
                      <a:pt x="1402" y="1606"/>
                      <a:pt x="1420" y="55"/>
                      <a:pt x="1253" y="0"/>
                    </a:cubicBezTo>
                    <a:cubicBezTo>
                      <a:pt x="1253" y="0"/>
                      <a:pt x="585" y="-46"/>
                      <a:pt x="0" y="909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73">
                <a:extLst>
                  <a:ext uri="{FF2B5EF4-FFF2-40B4-BE49-F238E27FC236}">
                    <a16:creationId xmlns:a16="http://schemas.microsoft.com/office/drawing/2014/main" id="{BE89742A-0611-8F47-B449-24C19B3AA6CF}"/>
                  </a:ext>
                </a:extLst>
              </p:cNvPr>
              <p:cNvSpPr/>
              <p:nvPr/>
            </p:nvSpPr>
            <p:spPr>
              <a:xfrm>
                <a:off x="12046924" y="6748460"/>
                <a:ext cx="1696626" cy="15385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64" h="1237">
                    <a:moveTo>
                      <a:pt x="1364" y="423"/>
                    </a:moveTo>
                    <a:cubicBezTo>
                      <a:pt x="1342" y="193"/>
                      <a:pt x="1307" y="18"/>
                      <a:pt x="1253" y="0"/>
                    </a:cubicBezTo>
                    <a:cubicBezTo>
                      <a:pt x="1253" y="0"/>
                      <a:pt x="585" y="-46"/>
                      <a:pt x="0" y="909"/>
                    </a:cubicBezTo>
                    <a:cubicBezTo>
                      <a:pt x="0" y="909"/>
                      <a:pt x="8" y="1045"/>
                      <a:pt x="24" y="1237"/>
                    </a:cubicBezTo>
                    <a:cubicBezTo>
                      <a:pt x="200" y="1079"/>
                      <a:pt x="408" y="944"/>
                      <a:pt x="602" y="817"/>
                    </a:cubicBezTo>
                    <a:cubicBezTo>
                      <a:pt x="842" y="662"/>
                      <a:pt x="1096" y="523"/>
                      <a:pt x="1364" y="423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74">
                <a:extLst>
                  <a:ext uri="{FF2B5EF4-FFF2-40B4-BE49-F238E27FC236}">
                    <a16:creationId xmlns:a16="http://schemas.microsoft.com/office/drawing/2014/main" id="{EDAEC61D-1E12-6F4E-B1E9-DD811BC6103D}"/>
                  </a:ext>
                </a:extLst>
              </p:cNvPr>
              <p:cNvSpPr/>
              <p:nvPr/>
            </p:nvSpPr>
            <p:spPr>
              <a:xfrm>
                <a:off x="12294633" y="8553381"/>
                <a:ext cx="2270467" cy="19953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25" h="1604">
                    <a:moveTo>
                      <a:pt x="546" y="466"/>
                    </a:moveTo>
                    <a:cubicBezTo>
                      <a:pt x="546" y="466"/>
                      <a:pt x="12" y="779"/>
                      <a:pt x="0" y="1145"/>
                    </a:cubicBezTo>
                    <a:cubicBezTo>
                      <a:pt x="-10" y="1513"/>
                      <a:pt x="341" y="1750"/>
                      <a:pt x="815" y="1501"/>
                    </a:cubicBezTo>
                    <a:cubicBezTo>
                      <a:pt x="815" y="1501"/>
                      <a:pt x="1814" y="1017"/>
                      <a:pt x="1824" y="898"/>
                    </a:cubicBezTo>
                    <a:cubicBezTo>
                      <a:pt x="1835" y="780"/>
                      <a:pt x="1679" y="817"/>
                      <a:pt x="1679" y="817"/>
                    </a:cubicBezTo>
                    <a:cubicBezTo>
                      <a:pt x="1679" y="817"/>
                      <a:pt x="1845" y="723"/>
                      <a:pt x="1791" y="641"/>
                    </a:cubicBezTo>
                    <a:cubicBezTo>
                      <a:pt x="1737" y="561"/>
                      <a:pt x="1609" y="602"/>
                      <a:pt x="1609" y="602"/>
                    </a:cubicBezTo>
                    <a:cubicBezTo>
                      <a:pt x="1609" y="602"/>
                      <a:pt x="1846" y="382"/>
                      <a:pt x="1737" y="329"/>
                    </a:cubicBezTo>
                    <a:cubicBezTo>
                      <a:pt x="1630" y="275"/>
                      <a:pt x="1409" y="395"/>
                      <a:pt x="1409" y="395"/>
                    </a:cubicBezTo>
                    <a:cubicBezTo>
                      <a:pt x="1409" y="395"/>
                      <a:pt x="1690" y="196"/>
                      <a:pt x="1565" y="29"/>
                    </a:cubicBezTo>
                    <a:cubicBezTo>
                      <a:pt x="1441" y="-139"/>
                      <a:pt x="546" y="466"/>
                      <a:pt x="546" y="466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75">
                <a:extLst>
                  <a:ext uri="{FF2B5EF4-FFF2-40B4-BE49-F238E27FC236}">
                    <a16:creationId xmlns:a16="http://schemas.microsoft.com/office/drawing/2014/main" id="{86AC9D02-1659-0447-93DB-597A8FC50DA2}"/>
                  </a:ext>
                </a:extLst>
              </p:cNvPr>
              <p:cNvSpPr/>
              <p:nvPr/>
            </p:nvSpPr>
            <p:spPr>
              <a:xfrm>
                <a:off x="12399194" y="8643005"/>
                <a:ext cx="1385433" cy="958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14" h="771">
                    <a:moveTo>
                      <a:pt x="5" y="771"/>
                    </a:moveTo>
                    <a:cubicBezTo>
                      <a:pt x="4" y="771"/>
                      <a:pt x="2" y="771"/>
                      <a:pt x="2" y="771"/>
                    </a:cubicBezTo>
                    <a:cubicBezTo>
                      <a:pt x="0" y="769"/>
                      <a:pt x="-1" y="765"/>
                      <a:pt x="0" y="763"/>
                    </a:cubicBezTo>
                    <a:cubicBezTo>
                      <a:pt x="81" y="656"/>
                      <a:pt x="190" y="551"/>
                      <a:pt x="324" y="450"/>
                    </a:cubicBezTo>
                    <a:cubicBezTo>
                      <a:pt x="556" y="274"/>
                      <a:pt x="804" y="144"/>
                      <a:pt x="1106" y="0"/>
                    </a:cubicBezTo>
                    <a:cubicBezTo>
                      <a:pt x="1109" y="-1"/>
                      <a:pt x="1112" y="0"/>
                      <a:pt x="1113" y="3"/>
                    </a:cubicBezTo>
                    <a:cubicBezTo>
                      <a:pt x="1114" y="6"/>
                      <a:pt x="1113" y="8"/>
                      <a:pt x="1110" y="10"/>
                    </a:cubicBezTo>
                    <a:cubicBezTo>
                      <a:pt x="810" y="153"/>
                      <a:pt x="563" y="284"/>
                      <a:pt x="331" y="458"/>
                    </a:cubicBezTo>
                    <a:cubicBezTo>
                      <a:pt x="197" y="559"/>
                      <a:pt x="89" y="664"/>
                      <a:pt x="9" y="770"/>
                    </a:cubicBezTo>
                    <a:cubicBezTo>
                      <a:pt x="9" y="771"/>
                      <a:pt x="7" y="771"/>
                      <a:pt x="5" y="771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76">
                <a:extLst>
                  <a:ext uri="{FF2B5EF4-FFF2-40B4-BE49-F238E27FC236}">
                    <a16:creationId xmlns:a16="http://schemas.microsoft.com/office/drawing/2014/main" id="{8B12D2E2-AA42-B746-8D86-B8771C02969E}"/>
                  </a:ext>
                </a:extLst>
              </p:cNvPr>
              <p:cNvSpPr/>
              <p:nvPr/>
            </p:nvSpPr>
            <p:spPr>
              <a:xfrm>
                <a:off x="12294633" y="8661677"/>
                <a:ext cx="2225655" cy="18870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89" h="1517">
                    <a:moveTo>
                      <a:pt x="1588" y="750"/>
                    </a:moveTo>
                    <a:cubicBezTo>
                      <a:pt x="1588" y="750"/>
                      <a:pt x="1758" y="658"/>
                      <a:pt x="1707" y="581"/>
                    </a:cubicBezTo>
                    <a:cubicBezTo>
                      <a:pt x="1655" y="504"/>
                      <a:pt x="1522" y="568"/>
                      <a:pt x="1522" y="568"/>
                    </a:cubicBezTo>
                    <a:cubicBezTo>
                      <a:pt x="1522" y="568"/>
                      <a:pt x="1737" y="380"/>
                      <a:pt x="1648" y="307"/>
                    </a:cubicBezTo>
                    <a:cubicBezTo>
                      <a:pt x="1560" y="234"/>
                      <a:pt x="1337" y="350"/>
                      <a:pt x="1337" y="350"/>
                    </a:cubicBezTo>
                    <a:cubicBezTo>
                      <a:pt x="1337" y="350"/>
                      <a:pt x="1618" y="174"/>
                      <a:pt x="1481" y="24"/>
                    </a:cubicBezTo>
                    <a:cubicBezTo>
                      <a:pt x="1347" y="-122"/>
                      <a:pt x="511" y="439"/>
                      <a:pt x="511" y="439"/>
                    </a:cubicBezTo>
                    <a:cubicBezTo>
                      <a:pt x="511" y="439"/>
                      <a:pt x="217" y="612"/>
                      <a:pt x="63" y="845"/>
                    </a:cubicBezTo>
                    <a:cubicBezTo>
                      <a:pt x="27" y="912"/>
                      <a:pt x="3" y="984"/>
                      <a:pt x="0" y="1058"/>
                    </a:cubicBezTo>
                    <a:cubicBezTo>
                      <a:pt x="-10" y="1426"/>
                      <a:pt x="341" y="1663"/>
                      <a:pt x="816" y="1414"/>
                    </a:cubicBezTo>
                    <a:cubicBezTo>
                      <a:pt x="816" y="1414"/>
                      <a:pt x="1604" y="1032"/>
                      <a:pt x="1786" y="863"/>
                    </a:cubicBezTo>
                    <a:cubicBezTo>
                      <a:pt x="1788" y="860"/>
                      <a:pt x="1789" y="855"/>
                      <a:pt x="1788" y="852"/>
                    </a:cubicBezTo>
                    <a:cubicBezTo>
                      <a:pt x="1775" y="737"/>
                      <a:pt x="1588" y="750"/>
                      <a:pt x="1588" y="750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77">
                <a:extLst>
                  <a:ext uri="{FF2B5EF4-FFF2-40B4-BE49-F238E27FC236}">
                    <a16:creationId xmlns:a16="http://schemas.microsoft.com/office/drawing/2014/main" id="{B84082C8-1092-B743-B690-8F3DC744F1E5}"/>
                  </a:ext>
                </a:extLst>
              </p:cNvPr>
              <p:cNvSpPr/>
              <p:nvPr/>
            </p:nvSpPr>
            <p:spPr>
              <a:xfrm>
                <a:off x="8927521" y="2930740"/>
                <a:ext cx="3348441" cy="34579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91" h="2779">
                    <a:moveTo>
                      <a:pt x="0" y="634"/>
                    </a:moveTo>
                    <a:lnTo>
                      <a:pt x="340" y="2779"/>
                    </a:lnTo>
                    <a:cubicBezTo>
                      <a:pt x="700" y="2780"/>
                      <a:pt x="1000" y="2748"/>
                      <a:pt x="1216" y="2714"/>
                    </a:cubicBezTo>
                    <a:cubicBezTo>
                      <a:pt x="1648" y="2648"/>
                      <a:pt x="2011" y="2588"/>
                      <a:pt x="2380" y="2336"/>
                    </a:cubicBezTo>
                    <a:cubicBezTo>
                      <a:pt x="2522" y="2240"/>
                      <a:pt x="2625" y="2141"/>
                      <a:pt x="2691" y="2072"/>
                    </a:cubicBezTo>
                    <a:cubicBezTo>
                      <a:pt x="2527" y="1382"/>
                      <a:pt x="2364" y="692"/>
                      <a:pt x="2200" y="2"/>
                    </a:cubicBezTo>
                    <a:cubicBezTo>
                      <a:pt x="2200" y="2"/>
                      <a:pt x="844" y="-62"/>
                      <a:pt x="0" y="634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DD6F8968-B73B-8B47-A7A8-BC08C1F24EC6}"/>
                  </a:ext>
                </a:extLst>
              </p:cNvPr>
              <p:cNvSpPr/>
              <p:nvPr/>
            </p:nvSpPr>
            <p:spPr>
              <a:xfrm>
                <a:off x="9182354" y="3281765"/>
                <a:ext cx="3091115" cy="3103220"/>
              </a:xfrm>
              <a:custGeom>
                <a:avLst/>
                <a:gdLst>
                  <a:gd name="connsiteX0" fmla="*/ 1897180 w 3091115"/>
                  <a:gd name="connsiteY0" fmla="*/ 2118601 h 3103220"/>
                  <a:gd name="connsiteX1" fmla="*/ 2025592 w 3091115"/>
                  <a:gd name="connsiteY1" fmla="*/ 2646385 h 3103220"/>
                  <a:gd name="connsiteX2" fmla="*/ 1921874 w 3091115"/>
                  <a:gd name="connsiteY2" fmla="*/ 2496122 h 3103220"/>
                  <a:gd name="connsiteX3" fmla="*/ 1874954 w 3091115"/>
                  <a:gd name="connsiteY3" fmla="*/ 2329715 h 3103220"/>
                  <a:gd name="connsiteX4" fmla="*/ 1897180 w 3091115"/>
                  <a:gd name="connsiteY4" fmla="*/ 2118601 h 3103220"/>
                  <a:gd name="connsiteX5" fmla="*/ 27092 w 3091115"/>
                  <a:gd name="connsiteY5" fmla="*/ 1958320 h 3103220"/>
                  <a:gd name="connsiteX6" fmla="*/ 41368 w 3091115"/>
                  <a:gd name="connsiteY6" fmla="*/ 1964245 h 3103220"/>
                  <a:gd name="connsiteX7" fmla="*/ 296206 w 3091115"/>
                  <a:gd name="connsiteY7" fmla="*/ 2130864 h 3103220"/>
                  <a:gd name="connsiteX8" fmla="*/ 907817 w 3091115"/>
                  <a:gd name="connsiteY8" fmla="*/ 2313647 h 3103220"/>
                  <a:gd name="connsiteX9" fmla="*/ 920248 w 3091115"/>
                  <a:gd name="connsiteY9" fmla="*/ 2359654 h 3103220"/>
                  <a:gd name="connsiteX10" fmla="*/ 286261 w 3091115"/>
                  <a:gd name="connsiteY10" fmla="*/ 3090786 h 3103220"/>
                  <a:gd name="connsiteX11" fmla="*/ 263885 w 3091115"/>
                  <a:gd name="connsiteY11" fmla="*/ 3103220 h 3103220"/>
                  <a:gd name="connsiteX12" fmla="*/ 196757 w 3091115"/>
                  <a:gd name="connsiteY12" fmla="*/ 3101977 h 3103220"/>
                  <a:gd name="connsiteX13" fmla="*/ 173138 w 3091115"/>
                  <a:gd name="connsiteY13" fmla="*/ 3079595 h 3103220"/>
                  <a:gd name="connsiteX14" fmla="*/ 345 w 3091115"/>
                  <a:gd name="connsiteY14" fmla="*/ 1987870 h 3103220"/>
                  <a:gd name="connsiteX15" fmla="*/ 27092 w 3091115"/>
                  <a:gd name="connsiteY15" fmla="*/ 1958320 h 3103220"/>
                  <a:gd name="connsiteX16" fmla="*/ 490637 w 3091115"/>
                  <a:gd name="connsiteY16" fmla="*/ 0 h 3103220"/>
                  <a:gd name="connsiteX17" fmla="*/ 755662 w 3091115"/>
                  <a:gd name="connsiteY17" fmla="*/ 92064 h 3103220"/>
                  <a:gd name="connsiteX18" fmla="*/ 2047191 w 3091115"/>
                  <a:gd name="connsiteY18" fmla="*/ 384430 h 3103220"/>
                  <a:gd name="connsiteX19" fmla="*/ 2684246 w 3091115"/>
                  <a:gd name="connsiteY19" fmla="*/ 422997 h 3103220"/>
                  <a:gd name="connsiteX20" fmla="*/ 3091115 w 3091115"/>
                  <a:gd name="connsiteY20" fmla="*/ 2220735 h 3103220"/>
                  <a:gd name="connsiteX21" fmla="*/ 3018949 w 3091115"/>
                  <a:gd name="connsiteY21" fmla="*/ 2332705 h 3103220"/>
                  <a:gd name="connsiteX22" fmla="*/ 2889547 w 3091115"/>
                  <a:gd name="connsiteY22" fmla="*/ 2113742 h 3103220"/>
                  <a:gd name="connsiteX23" fmla="*/ 2554844 w 3091115"/>
                  <a:gd name="connsiteY23" fmla="*/ 1929614 h 3103220"/>
                  <a:gd name="connsiteX24" fmla="*/ 2197745 w 3091115"/>
                  <a:gd name="connsiteY24" fmla="*/ 1986843 h 3103220"/>
                  <a:gd name="connsiteX25" fmla="*/ 2145487 w 3091115"/>
                  <a:gd name="connsiteY25" fmla="*/ 1990575 h 3103220"/>
                  <a:gd name="connsiteX26" fmla="*/ 974650 w 3091115"/>
                  <a:gd name="connsiteY26" fmla="*/ 1439435 h 3103220"/>
                  <a:gd name="connsiteX27" fmla="*/ 233078 w 3091115"/>
                  <a:gd name="connsiteY27" fmla="*/ 399359 h 3103220"/>
                  <a:gd name="connsiteX28" fmla="*/ 137271 w 3091115"/>
                  <a:gd name="connsiteY28" fmla="*/ 171687 h 3103220"/>
                  <a:gd name="connsiteX29" fmla="*/ 490637 w 3091115"/>
                  <a:gd name="connsiteY29" fmla="*/ 0 h 310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91115" h="3103220">
                    <a:moveTo>
                      <a:pt x="1897180" y="2118601"/>
                    </a:moveTo>
                    <a:cubicBezTo>
                      <a:pt x="1939161" y="2294943"/>
                      <a:pt x="1982376" y="2471285"/>
                      <a:pt x="2025592" y="2646385"/>
                    </a:cubicBezTo>
                    <a:cubicBezTo>
                      <a:pt x="1995958" y="2616581"/>
                      <a:pt x="1953977" y="2566907"/>
                      <a:pt x="1921874" y="2496122"/>
                    </a:cubicBezTo>
                    <a:cubicBezTo>
                      <a:pt x="1884832" y="2417886"/>
                      <a:pt x="1876189" y="2350826"/>
                      <a:pt x="1874954" y="2329715"/>
                    </a:cubicBezTo>
                    <a:cubicBezTo>
                      <a:pt x="1865077" y="2237818"/>
                      <a:pt x="1882363" y="2164550"/>
                      <a:pt x="1897180" y="2118601"/>
                    </a:cubicBezTo>
                    <a:close/>
                    <a:moveTo>
                      <a:pt x="27092" y="1958320"/>
                    </a:moveTo>
                    <a:cubicBezTo>
                      <a:pt x="32045" y="1958650"/>
                      <a:pt x="37017" y="1960515"/>
                      <a:pt x="41368" y="1964245"/>
                    </a:cubicBezTo>
                    <a:cubicBezTo>
                      <a:pt x="120927" y="2027660"/>
                      <a:pt x="206702" y="2083614"/>
                      <a:pt x="296206" y="2130864"/>
                    </a:cubicBezTo>
                    <a:cubicBezTo>
                      <a:pt x="483916" y="2231581"/>
                      <a:pt x="694002" y="2296239"/>
                      <a:pt x="907817" y="2313647"/>
                    </a:cubicBezTo>
                    <a:cubicBezTo>
                      <a:pt x="931436" y="2314890"/>
                      <a:pt x="940138" y="2345976"/>
                      <a:pt x="920248" y="2359654"/>
                    </a:cubicBezTo>
                    <a:cubicBezTo>
                      <a:pt x="659194" y="2552384"/>
                      <a:pt x="442893" y="2804799"/>
                      <a:pt x="286261" y="3090786"/>
                    </a:cubicBezTo>
                    <a:cubicBezTo>
                      <a:pt x="282531" y="3099490"/>
                      <a:pt x="272587" y="3103220"/>
                      <a:pt x="263885" y="3103220"/>
                    </a:cubicBezTo>
                    <a:cubicBezTo>
                      <a:pt x="234050" y="3101977"/>
                      <a:pt x="211674" y="3101977"/>
                      <a:pt x="196757" y="3101977"/>
                    </a:cubicBezTo>
                    <a:cubicBezTo>
                      <a:pt x="184326" y="3100733"/>
                      <a:pt x="175624" y="3092029"/>
                      <a:pt x="173138" y="3079595"/>
                    </a:cubicBezTo>
                    <a:lnTo>
                      <a:pt x="345" y="1987870"/>
                    </a:lnTo>
                    <a:cubicBezTo>
                      <a:pt x="-2452" y="1970152"/>
                      <a:pt x="12232" y="1957329"/>
                      <a:pt x="27092" y="1958320"/>
                    </a:cubicBezTo>
                    <a:close/>
                    <a:moveTo>
                      <a:pt x="490637" y="0"/>
                    </a:moveTo>
                    <a:cubicBezTo>
                      <a:pt x="593910" y="31103"/>
                      <a:pt x="692205" y="70914"/>
                      <a:pt x="755662" y="92064"/>
                    </a:cubicBezTo>
                    <a:cubicBezTo>
                      <a:pt x="1176218" y="228916"/>
                      <a:pt x="1609216" y="327201"/>
                      <a:pt x="2047191" y="384430"/>
                    </a:cubicBezTo>
                    <a:cubicBezTo>
                      <a:pt x="2208943" y="405580"/>
                      <a:pt x="2472724" y="404336"/>
                      <a:pt x="2684246" y="422997"/>
                    </a:cubicBezTo>
                    <a:lnTo>
                      <a:pt x="3091115" y="2220735"/>
                    </a:lnTo>
                    <a:cubicBezTo>
                      <a:pt x="3048810" y="2261791"/>
                      <a:pt x="3064986" y="2295382"/>
                      <a:pt x="3018949" y="2332705"/>
                    </a:cubicBezTo>
                    <a:cubicBezTo>
                      <a:pt x="2994064" y="2275476"/>
                      <a:pt x="2904478" y="2134892"/>
                      <a:pt x="2889547" y="2113742"/>
                    </a:cubicBezTo>
                    <a:cubicBezTo>
                      <a:pt x="2803694" y="1998040"/>
                      <a:pt x="2706642" y="1927126"/>
                      <a:pt x="2554844" y="1929614"/>
                    </a:cubicBezTo>
                    <a:cubicBezTo>
                      <a:pt x="2435396" y="1932102"/>
                      <a:pt x="2318437" y="1973158"/>
                      <a:pt x="2197745" y="1986843"/>
                    </a:cubicBezTo>
                    <a:cubicBezTo>
                      <a:pt x="2181570" y="1989331"/>
                      <a:pt x="2162906" y="1990575"/>
                      <a:pt x="2145487" y="1990575"/>
                    </a:cubicBezTo>
                    <a:cubicBezTo>
                      <a:pt x="1708756" y="2015457"/>
                      <a:pt x="1277002" y="1731800"/>
                      <a:pt x="974650" y="1439435"/>
                    </a:cubicBezTo>
                    <a:cubicBezTo>
                      <a:pt x="668565" y="1143337"/>
                      <a:pt x="423448" y="780057"/>
                      <a:pt x="233078" y="399359"/>
                    </a:cubicBezTo>
                    <a:cubicBezTo>
                      <a:pt x="195751" y="322224"/>
                      <a:pt x="159667" y="242601"/>
                      <a:pt x="137271" y="171687"/>
                    </a:cubicBezTo>
                    <a:cubicBezTo>
                      <a:pt x="251742" y="108238"/>
                      <a:pt x="369945" y="49765"/>
                      <a:pt x="490637" y="0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D40F68E4-B3A8-BC4E-AADA-07E12548FDC0}"/>
                  </a:ext>
                </a:extLst>
              </p:cNvPr>
              <p:cNvSpPr/>
              <p:nvPr/>
            </p:nvSpPr>
            <p:spPr>
              <a:xfrm>
                <a:off x="9401645" y="4731443"/>
                <a:ext cx="2324626" cy="1682168"/>
              </a:xfrm>
              <a:custGeom>
                <a:avLst/>
                <a:gdLst>
                  <a:gd name="connsiteX0" fmla="*/ 1687943 w 2324626"/>
                  <a:gd name="connsiteY0" fmla="*/ 649010 h 1682168"/>
                  <a:gd name="connsiteX1" fmla="*/ 1708943 w 2324626"/>
                  <a:gd name="connsiteY1" fmla="*/ 662673 h 1682168"/>
                  <a:gd name="connsiteX2" fmla="*/ 1834941 w 2324626"/>
                  <a:gd name="connsiteY2" fmla="*/ 1193025 h 1682168"/>
                  <a:gd name="connsiteX3" fmla="*/ 1821353 w 2324626"/>
                  <a:gd name="connsiteY3" fmla="*/ 1215382 h 1682168"/>
                  <a:gd name="connsiteX4" fmla="*/ 1817647 w 2324626"/>
                  <a:gd name="connsiteY4" fmla="*/ 1215382 h 1682168"/>
                  <a:gd name="connsiteX5" fmla="*/ 1800353 w 2324626"/>
                  <a:gd name="connsiteY5" fmla="*/ 1201720 h 1682168"/>
                  <a:gd name="connsiteX6" fmla="*/ 1674355 w 2324626"/>
                  <a:gd name="connsiteY6" fmla="*/ 671367 h 1682168"/>
                  <a:gd name="connsiteX7" fmla="*/ 1687943 w 2324626"/>
                  <a:gd name="connsiteY7" fmla="*/ 649010 h 1682168"/>
                  <a:gd name="connsiteX8" fmla="*/ 481239 w 2324626"/>
                  <a:gd name="connsiteY8" fmla="*/ 434909 h 1682168"/>
                  <a:gd name="connsiteX9" fmla="*/ 532897 w 2324626"/>
                  <a:gd name="connsiteY9" fmla="*/ 487812 h 1682168"/>
                  <a:gd name="connsiteX10" fmla="*/ 481239 w 2324626"/>
                  <a:gd name="connsiteY10" fmla="*/ 540715 h 1682168"/>
                  <a:gd name="connsiteX11" fmla="*/ 429581 w 2324626"/>
                  <a:gd name="connsiteY11" fmla="*/ 487812 h 1682168"/>
                  <a:gd name="connsiteX12" fmla="*/ 481239 w 2324626"/>
                  <a:gd name="connsiteY12" fmla="*/ 434909 h 1682168"/>
                  <a:gd name="connsiteX13" fmla="*/ 275628 w 2324626"/>
                  <a:gd name="connsiteY13" fmla="*/ 398810 h 1682168"/>
                  <a:gd name="connsiteX14" fmla="*/ 288954 w 2324626"/>
                  <a:gd name="connsiteY14" fmla="*/ 402541 h 1682168"/>
                  <a:gd name="connsiteX15" fmla="*/ 292672 w 2324626"/>
                  <a:gd name="connsiteY15" fmla="*/ 428656 h 1682168"/>
                  <a:gd name="connsiteX16" fmla="*/ 183591 w 2324626"/>
                  <a:gd name="connsiteY16" fmla="*/ 572909 h 1682168"/>
                  <a:gd name="connsiteX17" fmla="*/ 138966 w 2324626"/>
                  <a:gd name="connsiteY17" fmla="*/ 688561 h 1682168"/>
                  <a:gd name="connsiteX18" fmla="*/ 36082 w 2324626"/>
                  <a:gd name="connsiteY18" fmla="*/ 1666002 h 1682168"/>
                  <a:gd name="connsiteX19" fmla="*/ 18728 w 2324626"/>
                  <a:gd name="connsiteY19" fmla="*/ 1682168 h 1682168"/>
                  <a:gd name="connsiteX20" fmla="*/ 16249 w 2324626"/>
                  <a:gd name="connsiteY20" fmla="*/ 1682168 h 1682168"/>
                  <a:gd name="connsiteX21" fmla="*/ 135 w 2324626"/>
                  <a:gd name="connsiteY21" fmla="*/ 1662271 h 1682168"/>
                  <a:gd name="connsiteX22" fmla="*/ 103019 w 2324626"/>
                  <a:gd name="connsiteY22" fmla="*/ 686074 h 1682168"/>
                  <a:gd name="connsiteX23" fmla="*/ 155081 w 2324626"/>
                  <a:gd name="connsiteY23" fmla="*/ 551769 h 1682168"/>
                  <a:gd name="connsiteX24" fmla="*/ 264162 w 2324626"/>
                  <a:gd name="connsiteY24" fmla="*/ 406272 h 1682168"/>
                  <a:gd name="connsiteX25" fmla="*/ 275628 w 2324626"/>
                  <a:gd name="connsiteY25" fmla="*/ 398810 h 1682168"/>
                  <a:gd name="connsiteX26" fmla="*/ 1240346 w 2324626"/>
                  <a:gd name="connsiteY26" fmla="*/ 219408 h 1682168"/>
                  <a:gd name="connsiteX27" fmla="*/ 1252294 w 2324626"/>
                  <a:gd name="connsiteY27" fmla="*/ 224522 h 1682168"/>
                  <a:gd name="connsiteX28" fmla="*/ 1655725 w 2324626"/>
                  <a:gd name="connsiteY28" fmla="*/ 489821 h 1682168"/>
                  <a:gd name="connsiteX29" fmla="*/ 1669380 w 2324626"/>
                  <a:gd name="connsiteY29" fmla="*/ 510896 h 1682168"/>
                  <a:gd name="connsiteX30" fmla="*/ 1652001 w 2324626"/>
                  <a:gd name="connsiteY30" fmla="*/ 524533 h 1682168"/>
                  <a:gd name="connsiteX31" fmla="*/ 1648277 w 2324626"/>
                  <a:gd name="connsiteY31" fmla="*/ 524533 h 1682168"/>
                  <a:gd name="connsiteX32" fmla="*/ 1227467 w 2324626"/>
                  <a:gd name="connsiteY32" fmla="*/ 249316 h 1682168"/>
                  <a:gd name="connsiteX33" fmla="*/ 1227467 w 2324626"/>
                  <a:gd name="connsiteY33" fmla="*/ 224522 h 1682168"/>
                  <a:gd name="connsiteX34" fmla="*/ 1240346 w 2324626"/>
                  <a:gd name="connsiteY34" fmla="*/ 219408 h 1682168"/>
                  <a:gd name="connsiteX35" fmla="*/ 2265143 w 2324626"/>
                  <a:gd name="connsiteY35" fmla="*/ 560 h 1682168"/>
                  <a:gd name="connsiteX36" fmla="*/ 2286014 w 2324626"/>
                  <a:gd name="connsiteY36" fmla="*/ 1713 h 1682168"/>
                  <a:gd name="connsiteX37" fmla="*/ 2322912 w 2324626"/>
                  <a:gd name="connsiteY37" fmla="*/ 63202 h 1682168"/>
                  <a:gd name="connsiteX38" fmla="*/ 2260185 w 2324626"/>
                  <a:gd name="connsiteY38" fmla="*/ 101324 h 1682168"/>
                  <a:gd name="connsiteX39" fmla="*/ 2223286 w 2324626"/>
                  <a:gd name="connsiteY39" fmla="*/ 38606 h 1682168"/>
                  <a:gd name="connsiteX40" fmla="*/ 2265143 w 2324626"/>
                  <a:gd name="connsiteY40" fmla="*/ 560 h 168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324626" h="1682168">
                    <a:moveTo>
                      <a:pt x="1687943" y="649010"/>
                    </a:moveTo>
                    <a:cubicBezTo>
                      <a:pt x="1697825" y="647768"/>
                      <a:pt x="1706472" y="652736"/>
                      <a:pt x="1708943" y="662673"/>
                    </a:cubicBezTo>
                    <a:lnTo>
                      <a:pt x="1834941" y="1193025"/>
                    </a:lnTo>
                    <a:cubicBezTo>
                      <a:pt x="1837411" y="1202962"/>
                      <a:pt x="1831235" y="1212898"/>
                      <a:pt x="1821353" y="1215382"/>
                    </a:cubicBezTo>
                    <a:cubicBezTo>
                      <a:pt x="1820117" y="1215382"/>
                      <a:pt x="1818882" y="1215382"/>
                      <a:pt x="1817647" y="1215382"/>
                    </a:cubicBezTo>
                    <a:cubicBezTo>
                      <a:pt x="1810235" y="1215382"/>
                      <a:pt x="1801588" y="1209172"/>
                      <a:pt x="1800353" y="1201720"/>
                    </a:cubicBezTo>
                    <a:lnTo>
                      <a:pt x="1674355" y="671367"/>
                    </a:lnTo>
                    <a:cubicBezTo>
                      <a:pt x="1673120" y="661431"/>
                      <a:pt x="1678061" y="651494"/>
                      <a:pt x="1687943" y="649010"/>
                    </a:cubicBezTo>
                    <a:close/>
                    <a:moveTo>
                      <a:pt x="481239" y="434909"/>
                    </a:moveTo>
                    <a:cubicBezTo>
                      <a:pt x="509528" y="434909"/>
                      <a:pt x="532897" y="458285"/>
                      <a:pt x="532897" y="487812"/>
                    </a:cubicBezTo>
                    <a:cubicBezTo>
                      <a:pt x="532897" y="517340"/>
                      <a:pt x="509528" y="540715"/>
                      <a:pt x="481239" y="540715"/>
                    </a:cubicBezTo>
                    <a:cubicBezTo>
                      <a:pt x="452950" y="540715"/>
                      <a:pt x="429581" y="517340"/>
                      <a:pt x="429581" y="487812"/>
                    </a:cubicBezTo>
                    <a:cubicBezTo>
                      <a:pt x="429581" y="458285"/>
                      <a:pt x="452950" y="434909"/>
                      <a:pt x="481239" y="434909"/>
                    </a:cubicBezTo>
                    <a:close/>
                    <a:moveTo>
                      <a:pt x="275628" y="398810"/>
                    </a:moveTo>
                    <a:cubicBezTo>
                      <a:pt x="279967" y="398189"/>
                      <a:pt x="284616" y="399432"/>
                      <a:pt x="288954" y="402541"/>
                    </a:cubicBezTo>
                    <a:cubicBezTo>
                      <a:pt x="296391" y="408759"/>
                      <a:pt x="298870" y="419951"/>
                      <a:pt x="292672" y="428656"/>
                    </a:cubicBezTo>
                    <a:lnTo>
                      <a:pt x="183591" y="572909"/>
                    </a:lnTo>
                    <a:cubicBezTo>
                      <a:pt x="157560" y="606485"/>
                      <a:pt x="142685" y="647523"/>
                      <a:pt x="138966" y="688561"/>
                    </a:cubicBezTo>
                    <a:lnTo>
                      <a:pt x="36082" y="1666002"/>
                    </a:lnTo>
                    <a:cubicBezTo>
                      <a:pt x="36082" y="1675950"/>
                      <a:pt x="27405" y="1682168"/>
                      <a:pt x="18728" y="1682168"/>
                    </a:cubicBezTo>
                    <a:cubicBezTo>
                      <a:pt x="17489" y="1682168"/>
                      <a:pt x="17489" y="1682168"/>
                      <a:pt x="16249" y="1682168"/>
                    </a:cubicBezTo>
                    <a:cubicBezTo>
                      <a:pt x="6333" y="1680925"/>
                      <a:pt x="-1105" y="1672220"/>
                      <a:pt x="135" y="1662271"/>
                    </a:cubicBezTo>
                    <a:lnTo>
                      <a:pt x="103019" y="686074"/>
                    </a:lnTo>
                    <a:cubicBezTo>
                      <a:pt x="107977" y="637575"/>
                      <a:pt x="126571" y="590319"/>
                      <a:pt x="155081" y="551769"/>
                    </a:cubicBezTo>
                    <a:lnTo>
                      <a:pt x="264162" y="406272"/>
                    </a:lnTo>
                    <a:cubicBezTo>
                      <a:pt x="267261" y="401919"/>
                      <a:pt x="271290" y="399432"/>
                      <a:pt x="275628" y="398810"/>
                    </a:cubicBezTo>
                    <a:close/>
                    <a:moveTo>
                      <a:pt x="1240346" y="219408"/>
                    </a:moveTo>
                    <a:cubicBezTo>
                      <a:pt x="1244846" y="219563"/>
                      <a:pt x="1249191" y="221423"/>
                      <a:pt x="1252294" y="224522"/>
                    </a:cubicBezTo>
                    <a:cubicBezTo>
                      <a:pt x="1254776" y="227002"/>
                      <a:pt x="1463319" y="441472"/>
                      <a:pt x="1655725" y="489821"/>
                    </a:cubicBezTo>
                    <a:cubicBezTo>
                      <a:pt x="1666897" y="492301"/>
                      <a:pt x="1671862" y="502218"/>
                      <a:pt x="1669380" y="510896"/>
                    </a:cubicBezTo>
                    <a:cubicBezTo>
                      <a:pt x="1668138" y="519574"/>
                      <a:pt x="1660690" y="524533"/>
                      <a:pt x="1652001" y="524533"/>
                    </a:cubicBezTo>
                    <a:cubicBezTo>
                      <a:pt x="1650760" y="524533"/>
                      <a:pt x="1650760" y="524533"/>
                      <a:pt x="1648277" y="524533"/>
                    </a:cubicBezTo>
                    <a:cubicBezTo>
                      <a:pt x="1444700" y="473705"/>
                      <a:pt x="1236157" y="257994"/>
                      <a:pt x="1227467" y="249316"/>
                    </a:cubicBezTo>
                    <a:cubicBezTo>
                      <a:pt x="1220019" y="241878"/>
                      <a:pt x="1221261" y="230721"/>
                      <a:pt x="1227467" y="224522"/>
                    </a:cubicBezTo>
                    <a:cubicBezTo>
                      <a:pt x="1231191" y="220803"/>
                      <a:pt x="1235846" y="219253"/>
                      <a:pt x="1240346" y="219408"/>
                    </a:cubicBezTo>
                    <a:close/>
                    <a:moveTo>
                      <a:pt x="2265143" y="560"/>
                    </a:moveTo>
                    <a:cubicBezTo>
                      <a:pt x="2271870" y="-439"/>
                      <a:pt x="2278942" y="-132"/>
                      <a:pt x="2286014" y="1713"/>
                    </a:cubicBezTo>
                    <a:cubicBezTo>
                      <a:pt x="2313072" y="7862"/>
                      <a:pt x="2330292" y="34917"/>
                      <a:pt x="2322912" y="63202"/>
                    </a:cubicBezTo>
                    <a:cubicBezTo>
                      <a:pt x="2315532" y="90257"/>
                      <a:pt x="2287243" y="107473"/>
                      <a:pt x="2260185" y="101324"/>
                    </a:cubicBezTo>
                    <a:cubicBezTo>
                      <a:pt x="2233126" y="93946"/>
                      <a:pt x="2215906" y="65661"/>
                      <a:pt x="2223286" y="38606"/>
                    </a:cubicBezTo>
                    <a:cubicBezTo>
                      <a:pt x="2227898" y="18315"/>
                      <a:pt x="2244964" y="3558"/>
                      <a:pt x="2265143" y="560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85">
                <a:extLst>
                  <a:ext uri="{FF2B5EF4-FFF2-40B4-BE49-F238E27FC236}">
                    <a16:creationId xmlns:a16="http://schemas.microsoft.com/office/drawing/2014/main" id="{1BFA92E6-2175-6442-A79E-1C3A24DD40C6}"/>
                  </a:ext>
                </a:extLst>
              </p:cNvPr>
              <p:cNvSpPr/>
              <p:nvPr/>
            </p:nvSpPr>
            <p:spPr>
              <a:xfrm>
                <a:off x="9729155" y="6747215"/>
                <a:ext cx="2061345" cy="25941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7" h="2085">
                    <a:moveTo>
                      <a:pt x="1655" y="963"/>
                    </a:moveTo>
                    <a:cubicBezTo>
                      <a:pt x="1625" y="1557"/>
                      <a:pt x="1256" y="2085"/>
                      <a:pt x="769" y="2085"/>
                    </a:cubicBezTo>
                    <a:cubicBezTo>
                      <a:pt x="281" y="2085"/>
                      <a:pt x="0" y="1595"/>
                      <a:pt x="0" y="1010"/>
                    </a:cubicBezTo>
                    <a:cubicBezTo>
                      <a:pt x="0" y="423"/>
                      <a:pt x="433" y="0"/>
                      <a:pt x="920" y="0"/>
                    </a:cubicBezTo>
                    <a:cubicBezTo>
                      <a:pt x="1408" y="0"/>
                      <a:pt x="1686" y="378"/>
                      <a:pt x="1655" y="963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86">
                <a:extLst>
                  <a:ext uri="{FF2B5EF4-FFF2-40B4-BE49-F238E27FC236}">
                    <a16:creationId xmlns:a16="http://schemas.microsoft.com/office/drawing/2014/main" id="{BA0D0723-FCC5-024B-B19A-02A7D3FF90B6}"/>
                  </a:ext>
                </a:extLst>
              </p:cNvPr>
              <p:cNvSpPr/>
              <p:nvPr/>
            </p:nvSpPr>
            <p:spPr>
              <a:xfrm>
                <a:off x="9725421" y="6788293"/>
                <a:ext cx="2032715" cy="14912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4" h="1199">
                    <a:moveTo>
                      <a:pt x="1620" y="1131"/>
                    </a:moveTo>
                    <a:cubicBezTo>
                      <a:pt x="1517" y="-228"/>
                      <a:pt x="687" y="105"/>
                      <a:pt x="687" y="105"/>
                    </a:cubicBezTo>
                    <a:cubicBezTo>
                      <a:pt x="-103" y="350"/>
                      <a:pt x="62" y="1199"/>
                      <a:pt x="62" y="1199"/>
                    </a:cubicBezTo>
                    <a:lnTo>
                      <a:pt x="20" y="1191"/>
                    </a:lnTo>
                    <a:cubicBezTo>
                      <a:pt x="-16" y="989"/>
                      <a:pt x="-11" y="757"/>
                      <a:pt x="95" y="533"/>
                    </a:cubicBezTo>
                    <a:cubicBezTo>
                      <a:pt x="230" y="247"/>
                      <a:pt x="496" y="32"/>
                      <a:pt x="812" y="3"/>
                    </a:cubicBezTo>
                    <a:cubicBezTo>
                      <a:pt x="1080" y="-22"/>
                      <a:pt x="1490" y="85"/>
                      <a:pt x="1617" y="614"/>
                    </a:cubicBezTo>
                    <a:cubicBezTo>
                      <a:pt x="1620" y="624"/>
                      <a:pt x="1619" y="650"/>
                      <a:pt x="1620" y="660"/>
                    </a:cubicBezTo>
                    <a:cubicBezTo>
                      <a:pt x="1628" y="725"/>
                      <a:pt x="1642" y="936"/>
                      <a:pt x="1627" y="1076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87">
                <a:extLst>
                  <a:ext uri="{FF2B5EF4-FFF2-40B4-BE49-F238E27FC236}">
                    <a16:creationId xmlns:a16="http://schemas.microsoft.com/office/drawing/2014/main" id="{BBB80FD2-E4CF-8F4B-8AA8-574E7B67F0EA}"/>
                  </a:ext>
                </a:extLst>
              </p:cNvPr>
              <p:cNvSpPr/>
              <p:nvPr/>
            </p:nvSpPr>
            <p:spPr>
              <a:xfrm>
                <a:off x="9308422" y="5473812"/>
                <a:ext cx="4672880" cy="35426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755" h="2847">
                    <a:moveTo>
                      <a:pt x="61" y="675"/>
                    </a:moveTo>
                    <a:cubicBezTo>
                      <a:pt x="61" y="675"/>
                      <a:pt x="-265" y="2095"/>
                      <a:pt x="587" y="2847"/>
                    </a:cubicBezTo>
                    <a:cubicBezTo>
                      <a:pt x="587" y="2847"/>
                      <a:pt x="146" y="2194"/>
                      <a:pt x="430" y="1590"/>
                    </a:cubicBezTo>
                    <a:cubicBezTo>
                      <a:pt x="565" y="1304"/>
                      <a:pt x="841" y="1099"/>
                      <a:pt x="1157" y="1070"/>
                    </a:cubicBezTo>
                    <a:cubicBezTo>
                      <a:pt x="1425" y="1046"/>
                      <a:pt x="1818" y="1160"/>
                      <a:pt x="1944" y="1689"/>
                    </a:cubicBezTo>
                    <a:cubicBezTo>
                      <a:pt x="1947" y="1698"/>
                      <a:pt x="1949" y="1708"/>
                      <a:pt x="1949" y="1718"/>
                    </a:cubicBezTo>
                    <a:cubicBezTo>
                      <a:pt x="1959" y="1795"/>
                      <a:pt x="1989" y="2159"/>
                      <a:pt x="1970" y="2248"/>
                    </a:cubicBezTo>
                    <a:cubicBezTo>
                      <a:pt x="1970" y="2248"/>
                      <a:pt x="2690" y="1289"/>
                      <a:pt x="3755" y="1088"/>
                    </a:cubicBezTo>
                    <a:cubicBezTo>
                      <a:pt x="3755" y="1088"/>
                      <a:pt x="3651" y="467"/>
                      <a:pt x="2375" y="0"/>
                    </a:cubicBezTo>
                    <a:cubicBezTo>
                      <a:pt x="2375" y="0"/>
                      <a:pt x="2190" y="358"/>
                      <a:pt x="1380" y="551"/>
                    </a:cubicBezTo>
                    <a:cubicBezTo>
                      <a:pt x="570" y="743"/>
                      <a:pt x="61" y="675"/>
                      <a:pt x="61" y="675"/>
                    </a:cubicBezTo>
                    <a:close/>
                  </a:path>
                </a:pathLst>
              </a:custGeom>
              <a:solidFill>
                <a:srgbClr val="F6EC1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88">
                <a:extLst>
                  <a:ext uri="{FF2B5EF4-FFF2-40B4-BE49-F238E27FC236}">
                    <a16:creationId xmlns:a16="http://schemas.microsoft.com/office/drawing/2014/main" id="{9011B9EF-899B-C644-A8BD-DE29404B3AAF}"/>
                  </a:ext>
                </a:extLst>
              </p:cNvPr>
              <p:cNvSpPr/>
              <p:nvPr/>
            </p:nvSpPr>
            <p:spPr>
              <a:xfrm>
                <a:off x="9308422" y="6325233"/>
                <a:ext cx="547700" cy="18223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1" h="1465">
                    <a:moveTo>
                      <a:pt x="60" y="0"/>
                    </a:moveTo>
                    <a:cubicBezTo>
                      <a:pt x="47" y="61"/>
                      <a:pt x="-28" y="441"/>
                      <a:pt x="12" y="893"/>
                    </a:cubicBezTo>
                    <a:cubicBezTo>
                      <a:pt x="111" y="1142"/>
                      <a:pt x="244" y="1339"/>
                      <a:pt x="342" y="1465"/>
                    </a:cubicBezTo>
                    <a:cubicBezTo>
                      <a:pt x="325" y="1288"/>
                      <a:pt x="343" y="1094"/>
                      <a:pt x="431" y="906"/>
                    </a:cubicBezTo>
                    <a:cubicBezTo>
                      <a:pt x="434" y="899"/>
                      <a:pt x="437" y="893"/>
                      <a:pt x="441" y="886"/>
                    </a:cubicBezTo>
                    <a:cubicBezTo>
                      <a:pt x="64" y="573"/>
                      <a:pt x="47" y="167"/>
                      <a:pt x="60" y="0"/>
                    </a:cubicBezTo>
                    <a:close/>
                  </a:path>
                </a:pathLst>
              </a:custGeom>
              <a:solidFill>
                <a:srgbClr val="7DC558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89">
                <a:extLst>
                  <a:ext uri="{FF2B5EF4-FFF2-40B4-BE49-F238E27FC236}">
                    <a16:creationId xmlns:a16="http://schemas.microsoft.com/office/drawing/2014/main" id="{5DA02E66-9910-434F-8812-E449574ADB40}"/>
                  </a:ext>
                </a:extLst>
              </p:cNvPr>
              <p:cNvSpPr/>
              <p:nvPr/>
            </p:nvSpPr>
            <p:spPr>
              <a:xfrm>
                <a:off x="9299708" y="6322747"/>
                <a:ext cx="567617" cy="18559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1492">
                    <a:moveTo>
                      <a:pt x="27" y="894"/>
                    </a:moveTo>
                    <a:cubicBezTo>
                      <a:pt x="122" y="1131"/>
                      <a:pt x="246" y="1321"/>
                      <a:pt x="339" y="1443"/>
                    </a:cubicBezTo>
                    <a:cubicBezTo>
                      <a:pt x="324" y="1249"/>
                      <a:pt x="355" y="1068"/>
                      <a:pt x="431" y="905"/>
                    </a:cubicBezTo>
                    <a:cubicBezTo>
                      <a:pt x="434" y="900"/>
                      <a:pt x="437" y="895"/>
                      <a:pt x="439" y="890"/>
                    </a:cubicBezTo>
                    <a:cubicBezTo>
                      <a:pt x="120" y="623"/>
                      <a:pt x="61" y="288"/>
                      <a:pt x="57" y="93"/>
                    </a:cubicBezTo>
                    <a:cubicBezTo>
                      <a:pt x="32" y="243"/>
                      <a:pt x="-4" y="545"/>
                      <a:pt x="27" y="894"/>
                    </a:cubicBezTo>
                    <a:close/>
                    <a:moveTo>
                      <a:pt x="358" y="1492"/>
                    </a:moveTo>
                    <a:lnTo>
                      <a:pt x="343" y="1472"/>
                    </a:lnTo>
                    <a:cubicBezTo>
                      <a:pt x="248" y="1349"/>
                      <a:pt x="114" y="1151"/>
                      <a:pt x="13" y="898"/>
                    </a:cubicBezTo>
                    <a:lnTo>
                      <a:pt x="12" y="895"/>
                    </a:lnTo>
                    <a:cubicBezTo>
                      <a:pt x="-28" y="445"/>
                      <a:pt x="45" y="71"/>
                      <a:pt x="60" y="0"/>
                    </a:cubicBezTo>
                    <a:lnTo>
                      <a:pt x="74" y="3"/>
                    </a:lnTo>
                    <a:cubicBezTo>
                      <a:pt x="62" y="163"/>
                      <a:pt x="76" y="570"/>
                      <a:pt x="453" y="882"/>
                    </a:cubicBezTo>
                    <a:lnTo>
                      <a:pt x="457" y="887"/>
                    </a:lnTo>
                    <a:lnTo>
                      <a:pt x="454" y="892"/>
                    </a:lnTo>
                    <a:cubicBezTo>
                      <a:pt x="451" y="898"/>
                      <a:pt x="448" y="905"/>
                      <a:pt x="444" y="912"/>
                    </a:cubicBezTo>
                    <a:cubicBezTo>
                      <a:pt x="366" y="1079"/>
                      <a:pt x="336" y="1265"/>
                      <a:pt x="356" y="1466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2EF361E3-BF44-4546-AFC3-B9567C6DA237}"/>
                  </a:ext>
                </a:extLst>
              </p:cNvPr>
              <p:cNvSpPr/>
              <p:nvPr/>
            </p:nvSpPr>
            <p:spPr>
              <a:xfrm>
                <a:off x="9379373" y="5458874"/>
                <a:ext cx="4613130" cy="3226452"/>
              </a:xfrm>
              <a:custGeom>
                <a:avLst/>
                <a:gdLst>
                  <a:gd name="connsiteX0" fmla="*/ 181737 w 4613130"/>
                  <a:gd name="connsiteY0" fmla="*/ 2909035 h 3226452"/>
                  <a:gd name="connsiteX1" fmla="*/ 443334 w 4613130"/>
                  <a:gd name="connsiteY1" fmla="*/ 3097501 h 3226452"/>
                  <a:gd name="connsiteX2" fmla="*/ 491686 w 4613130"/>
                  <a:gd name="connsiteY2" fmla="*/ 3226452 h 3226452"/>
                  <a:gd name="connsiteX3" fmla="*/ 424737 w 4613130"/>
                  <a:gd name="connsiteY3" fmla="*/ 3189255 h 3226452"/>
                  <a:gd name="connsiteX4" fmla="*/ 285880 w 4613130"/>
                  <a:gd name="connsiteY4" fmla="*/ 3103701 h 3226452"/>
                  <a:gd name="connsiteX5" fmla="*/ 181737 w 4613130"/>
                  <a:gd name="connsiteY5" fmla="*/ 2909035 h 3226452"/>
                  <a:gd name="connsiteX6" fmla="*/ 0 w 4613130"/>
                  <a:gd name="connsiteY6" fmla="*/ 2353866 h 3226452"/>
                  <a:gd name="connsiteX7" fmla="*/ 17372 w 4613130"/>
                  <a:gd name="connsiteY7" fmla="*/ 2377466 h 3226452"/>
                  <a:gd name="connsiteX8" fmla="*/ 277952 w 4613130"/>
                  <a:gd name="connsiteY8" fmla="*/ 2711590 h 3226452"/>
                  <a:gd name="connsiteX9" fmla="*/ 367294 w 4613130"/>
                  <a:gd name="connsiteY9" fmla="*/ 2794811 h 3226452"/>
                  <a:gd name="connsiteX10" fmla="*/ 394593 w 4613130"/>
                  <a:gd name="connsiteY10" fmla="*/ 2931441 h 3226452"/>
                  <a:gd name="connsiteX11" fmla="*/ 214669 w 4613130"/>
                  <a:gd name="connsiteY11" fmla="*/ 2774937 h 3226452"/>
                  <a:gd name="connsiteX12" fmla="*/ 74452 w 4613130"/>
                  <a:gd name="connsiteY12" fmla="*/ 2633338 h 3226452"/>
                  <a:gd name="connsiteX13" fmla="*/ 0 w 4613130"/>
                  <a:gd name="connsiteY13" fmla="*/ 2353866 h 3226452"/>
                  <a:gd name="connsiteX14" fmla="*/ 120739 w 4613130"/>
                  <a:gd name="connsiteY14" fmla="*/ 866358 h 3226452"/>
                  <a:gd name="connsiteX15" fmla="*/ 215137 w 4613130"/>
                  <a:gd name="connsiteY15" fmla="*/ 868844 h 3226452"/>
                  <a:gd name="connsiteX16" fmla="*/ 693335 w 4613130"/>
                  <a:gd name="connsiteY16" fmla="*/ 1668085 h 3226452"/>
                  <a:gd name="connsiteX17" fmla="*/ 632473 w 4613130"/>
                  <a:gd name="connsiteY17" fmla="*/ 1732720 h 3226452"/>
                  <a:gd name="connsiteX18" fmla="*/ 120739 w 4613130"/>
                  <a:gd name="connsiteY18" fmla="*/ 866358 h 3226452"/>
                  <a:gd name="connsiteX19" fmla="*/ 860886 w 4613130"/>
                  <a:gd name="connsiteY19" fmla="*/ 837732 h 3226452"/>
                  <a:gd name="connsiteX20" fmla="*/ 993329 w 4613130"/>
                  <a:gd name="connsiteY20" fmla="*/ 1452730 h 3226452"/>
                  <a:gd name="connsiteX21" fmla="*/ 914111 w 4613130"/>
                  <a:gd name="connsiteY21" fmla="*/ 1494972 h 3226452"/>
                  <a:gd name="connsiteX22" fmla="*/ 773004 w 4613130"/>
                  <a:gd name="connsiteY22" fmla="*/ 847672 h 3226452"/>
                  <a:gd name="connsiteX23" fmla="*/ 860886 w 4613130"/>
                  <a:gd name="connsiteY23" fmla="*/ 837732 h 3226452"/>
                  <a:gd name="connsiteX24" fmla="*/ 1508662 w 4613130"/>
                  <a:gd name="connsiteY24" fmla="*/ 731926 h 3226452"/>
                  <a:gd name="connsiteX25" fmla="*/ 1486476 w 4613130"/>
                  <a:gd name="connsiteY25" fmla="*/ 1343110 h 3226452"/>
                  <a:gd name="connsiteX26" fmla="*/ 1398963 w 4613130"/>
                  <a:gd name="connsiteY26" fmla="*/ 1343110 h 3226452"/>
                  <a:gd name="connsiteX27" fmla="*/ 1413754 w 4613130"/>
                  <a:gd name="connsiteY27" fmla="*/ 750560 h 3226452"/>
                  <a:gd name="connsiteX28" fmla="*/ 1508662 w 4613130"/>
                  <a:gd name="connsiteY28" fmla="*/ 731926 h 3226452"/>
                  <a:gd name="connsiteX29" fmla="*/ 1855641 w 4613130"/>
                  <a:gd name="connsiteY29" fmla="*/ 644792 h 3226452"/>
                  <a:gd name="connsiteX30" fmla="*/ 2066450 w 4613130"/>
                  <a:gd name="connsiteY30" fmla="*/ 1406863 h 3226452"/>
                  <a:gd name="connsiteX31" fmla="*/ 2099932 w 4613130"/>
                  <a:gd name="connsiteY31" fmla="*/ 1616960 h 3226452"/>
                  <a:gd name="connsiteX32" fmla="*/ 1995767 w 4613130"/>
                  <a:gd name="connsiteY32" fmla="*/ 1521235 h 3226452"/>
                  <a:gd name="connsiteX33" fmla="*/ 1985847 w 4613130"/>
                  <a:gd name="connsiteY33" fmla="*/ 1464049 h 3226452"/>
                  <a:gd name="connsiteX34" fmla="*/ 1912683 w 4613130"/>
                  <a:gd name="connsiteY34" fmla="*/ 1041367 h 3226452"/>
                  <a:gd name="connsiteX35" fmla="*/ 1781237 w 4613130"/>
                  <a:gd name="connsiteY35" fmla="*/ 694520 h 3226452"/>
                  <a:gd name="connsiteX36" fmla="*/ 1772557 w 4613130"/>
                  <a:gd name="connsiteY36" fmla="*/ 668413 h 3226452"/>
                  <a:gd name="connsiteX37" fmla="*/ 1855641 w 4613130"/>
                  <a:gd name="connsiteY37" fmla="*/ 644792 h 3226452"/>
                  <a:gd name="connsiteX38" fmla="*/ 2026375 w 4613130"/>
                  <a:gd name="connsiteY38" fmla="*/ 588777 h 3226452"/>
                  <a:gd name="connsiteX39" fmla="*/ 2951358 w 4613130"/>
                  <a:gd name="connsiteY39" fmla="*/ 2221967 h 3226452"/>
                  <a:gd name="connsiteX40" fmla="*/ 2879249 w 4613130"/>
                  <a:gd name="connsiteY40" fmla="*/ 2286648 h 3226452"/>
                  <a:gd name="connsiteX41" fmla="*/ 1930644 w 4613130"/>
                  <a:gd name="connsiteY41" fmla="*/ 621118 h 3226452"/>
                  <a:gd name="connsiteX42" fmla="*/ 2026375 w 4613130"/>
                  <a:gd name="connsiteY42" fmla="*/ 588777 h 3226452"/>
                  <a:gd name="connsiteX43" fmla="*/ 2337571 w 4613130"/>
                  <a:gd name="connsiteY43" fmla="*/ 458076 h 3226452"/>
                  <a:gd name="connsiteX44" fmla="*/ 2966629 w 4613130"/>
                  <a:gd name="connsiteY44" fmla="*/ 1287692 h 3226452"/>
                  <a:gd name="connsiteX45" fmla="*/ 3200350 w 4613130"/>
                  <a:gd name="connsiteY45" fmla="*/ 1904617 h 3226452"/>
                  <a:gd name="connsiteX46" fmla="*/ 3228943 w 4613130"/>
                  <a:gd name="connsiteY46" fmla="*/ 1997902 h 3226452"/>
                  <a:gd name="connsiteX47" fmla="*/ 3154351 w 4613130"/>
                  <a:gd name="connsiteY47" fmla="*/ 2055117 h 3226452"/>
                  <a:gd name="connsiteX48" fmla="*/ 3109596 w 4613130"/>
                  <a:gd name="connsiteY48" fmla="*/ 1913324 h 3226452"/>
                  <a:gd name="connsiteX49" fmla="*/ 2890794 w 4613130"/>
                  <a:gd name="connsiteY49" fmla="*/ 1333712 h 3226452"/>
                  <a:gd name="connsiteX50" fmla="*/ 2248061 w 4613130"/>
                  <a:gd name="connsiteY50" fmla="*/ 501609 h 3226452"/>
                  <a:gd name="connsiteX51" fmla="*/ 2337571 w 4613130"/>
                  <a:gd name="connsiteY51" fmla="*/ 458076 h 3226452"/>
                  <a:gd name="connsiteX52" fmla="*/ 2547960 w 4613130"/>
                  <a:gd name="connsiteY52" fmla="*/ 337333 h 3226452"/>
                  <a:gd name="connsiteX53" fmla="*/ 3680791 w 4613130"/>
                  <a:gd name="connsiteY53" fmla="*/ 1707867 h 3226452"/>
                  <a:gd name="connsiteX54" fmla="*/ 3602450 w 4613130"/>
                  <a:gd name="connsiteY54" fmla="*/ 1751396 h 3226452"/>
                  <a:gd name="connsiteX55" fmla="*/ 2462158 w 4613130"/>
                  <a:gd name="connsiteY55" fmla="*/ 390811 h 3226452"/>
                  <a:gd name="connsiteX56" fmla="*/ 2547960 w 4613130"/>
                  <a:gd name="connsiteY56" fmla="*/ 337333 h 3226452"/>
                  <a:gd name="connsiteX57" fmla="*/ 2738436 w 4613130"/>
                  <a:gd name="connsiteY57" fmla="*/ 189205 h 3226452"/>
                  <a:gd name="connsiteX58" fmla="*/ 3612796 w 4613130"/>
                  <a:gd name="connsiteY58" fmla="*/ 725199 h 3226452"/>
                  <a:gd name="connsiteX59" fmla="*/ 4177460 w 4613130"/>
                  <a:gd name="connsiteY59" fmla="*/ 1483799 h 3226452"/>
                  <a:gd name="connsiteX60" fmla="*/ 4092885 w 4613130"/>
                  <a:gd name="connsiteY60" fmla="*/ 1514889 h 3226452"/>
                  <a:gd name="connsiteX61" fmla="*/ 3569264 w 4613130"/>
                  <a:gd name="connsiteY61" fmla="*/ 807277 h 3226452"/>
                  <a:gd name="connsiteX62" fmla="*/ 2658836 w 4613130"/>
                  <a:gd name="connsiteY62" fmla="*/ 256360 h 3226452"/>
                  <a:gd name="connsiteX63" fmla="*/ 2738436 w 4613130"/>
                  <a:gd name="connsiteY63" fmla="*/ 189205 h 3226452"/>
                  <a:gd name="connsiteX64" fmla="*/ 2887829 w 4613130"/>
                  <a:gd name="connsiteY64" fmla="*/ 0 h 3226452"/>
                  <a:gd name="connsiteX65" fmla="*/ 2895293 w 4613130"/>
                  <a:gd name="connsiteY65" fmla="*/ 3731 h 3226452"/>
                  <a:gd name="connsiteX66" fmla="*/ 4346934 w 4613130"/>
                  <a:gd name="connsiteY66" fmla="*/ 901657 h 3226452"/>
                  <a:gd name="connsiteX67" fmla="*/ 4610642 w 4613130"/>
                  <a:gd name="connsiteY67" fmla="*/ 1366788 h 3226452"/>
                  <a:gd name="connsiteX68" fmla="*/ 4613130 w 4613130"/>
                  <a:gd name="connsiteY68" fmla="*/ 1375494 h 3226452"/>
                  <a:gd name="connsiteX69" fmla="*/ 4604423 w 4613130"/>
                  <a:gd name="connsiteY69" fmla="*/ 1375494 h 3226452"/>
                  <a:gd name="connsiteX70" fmla="*/ 4516105 w 4613130"/>
                  <a:gd name="connsiteY70" fmla="*/ 1394149 h 3226452"/>
                  <a:gd name="connsiteX71" fmla="*/ 4509886 w 4613130"/>
                  <a:gd name="connsiteY71" fmla="*/ 1396636 h 3226452"/>
                  <a:gd name="connsiteX72" fmla="*/ 4506154 w 4613130"/>
                  <a:gd name="connsiteY72" fmla="*/ 1390418 h 3226452"/>
                  <a:gd name="connsiteX73" fmla="*/ 2836829 w 4613130"/>
                  <a:gd name="connsiteY73" fmla="*/ 103224 h 3226452"/>
                  <a:gd name="connsiteX74" fmla="*/ 2823146 w 4613130"/>
                  <a:gd name="connsiteY74" fmla="*/ 98250 h 3226452"/>
                  <a:gd name="connsiteX75" fmla="*/ 2831853 w 4613130"/>
                  <a:gd name="connsiteY75" fmla="*/ 88300 h 3226452"/>
                  <a:gd name="connsiteX76" fmla="*/ 2885341 w 4613130"/>
                  <a:gd name="connsiteY76" fmla="*/ 8705 h 3226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4613130" h="3226452">
                    <a:moveTo>
                      <a:pt x="181737" y="2909035"/>
                    </a:moveTo>
                    <a:cubicBezTo>
                      <a:pt x="259844" y="2982190"/>
                      <a:pt x="347870" y="3042945"/>
                      <a:pt x="443334" y="3097501"/>
                    </a:cubicBezTo>
                    <a:cubicBezTo>
                      <a:pt x="458212" y="3143378"/>
                      <a:pt x="474329" y="3185535"/>
                      <a:pt x="491686" y="3226452"/>
                    </a:cubicBezTo>
                    <a:cubicBezTo>
                      <a:pt x="469370" y="3214053"/>
                      <a:pt x="447053" y="3201654"/>
                      <a:pt x="424737" y="3189255"/>
                    </a:cubicBezTo>
                    <a:cubicBezTo>
                      <a:pt x="378865" y="3161977"/>
                      <a:pt x="331752" y="3134699"/>
                      <a:pt x="285880" y="3103701"/>
                    </a:cubicBezTo>
                    <a:cubicBezTo>
                      <a:pt x="247446" y="3040465"/>
                      <a:pt x="212732" y="2974750"/>
                      <a:pt x="181737" y="2909035"/>
                    </a:cubicBezTo>
                    <a:close/>
                    <a:moveTo>
                      <a:pt x="0" y="2353866"/>
                    </a:moveTo>
                    <a:cubicBezTo>
                      <a:pt x="8686" y="2358835"/>
                      <a:pt x="13649" y="2366287"/>
                      <a:pt x="17372" y="2377466"/>
                    </a:cubicBezTo>
                    <a:cubicBezTo>
                      <a:pt x="59561" y="2510370"/>
                      <a:pt x="178684" y="2618433"/>
                      <a:pt x="277952" y="2711590"/>
                    </a:cubicBezTo>
                    <a:cubicBezTo>
                      <a:pt x="306492" y="2740158"/>
                      <a:pt x="336273" y="2767484"/>
                      <a:pt x="367294" y="2794811"/>
                    </a:cubicBezTo>
                    <a:cubicBezTo>
                      <a:pt x="374739" y="2842010"/>
                      <a:pt x="384666" y="2887968"/>
                      <a:pt x="394593" y="2931441"/>
                    </a:cubicBezTo>
                    <a:cubicBezTo>
                      <a:pt x="330068" y="2884242"/>
                      <a:pt x="270507" y="2827105"/>
                      <a:pt x="214669" y="2774937"/>
                    </a:cubicBezTo>
                    <a:cubicBezTo>
                      <a:pt x="167516" y="2731464"/>
                      <a:pt x="117882" y="2684264"/>
                      <a:pt x="74452" y="2633338"/>
                    </a:cubicBezTo>
                    <a:cubicBezTo>
                      <a:pt x="43430" y="2540181"/>
                      <a:pt x="19854" y="2447024"/>
                      <a:pt x="0" y="2353866"/>
                    </a:cubicBezTo>
                    <a:close/>
                    <a:moveTo>
                      <a:pt x="120739" y="866358"/>
                    </a:moveTo>
                    <a:cubicBezTo>
                      <a:pt x="148065" y="866358"/>
                      <a:pt x="180359" y="867601"/>
                      <a:pt x="215137" y="868844"/>
                    </a:cubicBezTo>
                    <a:cubicBezTo>
                      <a:pt x="310776" y="1169647"/>
                      <a:pt x="474730" y="1441861"/>
                      <a:pt x="693335" y="1668085"/>
                    </a:cubicBezTo>
                    <a:cubicBezTo>
                      <a:pt x="672220" y="1689216"/>
                      <a:pt x="652347" y="1710346"/>
                      <a:pt x="632473" y="1732720"/>
                    </a:cubicBezTo>
                    <a:cubicBezTo>
                      <a:pt x="393995" y="1490338"/>
                      <a:pt x="218863" y="1192021"/>
                      <a:pt x="120739" y="866358"/>
                    </a:cubicBezTo>
                    <a:close/>
                    <a:moveTo>
                      <a:pt x="860886" y="837732"/>
                    </a:moveTo>
                    <a:cubicBezTo>
                      <a:pt x="870789" y="1050186"/>
                      <a:pt x="914111" y="1256428"/>
                      <a:pt x="993329" y="1452730"/>
                    </a:cubicBezTo>
                    <a:cubicBezTo>
                      <a:pt x="967336" y="1465154"/>
                      <a:pt x="940104" y="1480063"/>
                      <a:pt x="914111" y="1494972"/>
                    </a:cubicBezTo>
                    <a:cubicBezTo>
                      <a:pt x="831180" y="1288731"/>
                      <a:pt x="784144" y="1071307"/>
                      <a:pt x="773004" y="847672"/>
                    </a:cubicBezTo>
                    <a:cubicBezTo>
                      <a:pt x="801473" y="843944"/>
                      <a:pt x="831180" y="841460"/>
                      <a:pt x="860886" y="837732"/>
                    </a:cubicBezTo>
                    <a:close/>
                    <a:moveTo>
                      <a:pt x="1508662" y="731926"/>
                    </a:moveTo>
                    <a:cubicBezTo>
                      <a:pt x="1459359" y="933170"/>
                      <a:pt x="1465522" y="1138140"/>
                      <a:pt x="1486476" y="1343110"/>
                    </a:cubicBezTo>
                    <a:cubicBezTo>
                      <a:pt x="1456894" y="1341868"/>
                      <a:pt x="1427312" y="1341868"/>
                      <a:pt x="1398963" y="1343110"/>
                    </a:cubicBezTo>
                    <a:cubicBezTo>
                      <a:pt x="1378010" y="1145593"/>
                      <a:pt x="1374312" y="948077"/>
                      <a:pt x="1413754" y="750560"/>
                    </a:cubicBezTo>
                    <a:cubicBezTo>
                      <a:pt x="1445801" y="744349"/>
                      <a:pt x="1476615" y="738137"/>
                      <a:pt x="1508662" y="731926"/>
                    </a:cubicBezTo>
                    <a:close/>
                    <a:moveTo>
                      <a:pt x="1855641" y="644792"/>
                    </a:moveTo>
                    <a:cubicBezTo>
                      <a:pt x="2011888" y="853647"/>
                      <a:pt x="2025529" y="1156983"/>
                      <a:pt x="2066450" y="1406863"/>
                    </a:cubicBezTo>
                    <a:cubicBezTo>
                      <a:pt x="2077611" y="1476481"/>
                      <a:pt x="2088772" y="1546099"/>
                      <a:pt x="2099932" y="1616960"/>
                    </a:cubicBezTo>
                    <a:cubicBezTo>
                      <a:pt x="2065210" y="1580908"/>
                      <a:pt x="2031729" y="1548585"/>
                      <a:pt x="1995767" y="1521235"/>
                    </a:cubicBezTo>
                    <a:cubicBezTo>
                      <a:pt x="1992047" y="1501344"/>
                      <a:pt x="1988327" y="1482697"/>
                      <a:pt x="1985847" y="1464049"/>
                    </a:cubicBezTo>
                    <a:cubicBezTo>
                      <a:pt x="1963526" y="1322326"/>
                      <a:pt x="1938725" y="1181847"/>
                      <a:pt x="1912683" y="1041367"/>
                    </a:cubicBezTo>
                    <a:cubicBezTo>
                      <a:pt x="1887882" y="918292"/>
                      <a:pt x="1861841" y="793974"/>
                      <a:pt x="1781237" y="694520"/>
                    </a:cubicBezTo>
                    <a:cubicBezTo>
                      <a:pt x="1775037" y="687060"/>
                      <a:pt x="1772557" y="677115"/>
                      <a:pt x="1772557" y="668413"/>
                    </a:cubicBezTo>
                    <a:cubicBezTo>
                      <a:pt x="1799838" y="660954"/>
                      <a:pt x="1827120" y="653495"/>
                      <a:pt x="1855641" y="644792"/>
                    </a:cubicBezTo>
                    <a:close/>
                    <a:moveTo>
                      <a:pt x="2026375" y="588777"/>
                    </a:moveTo>
                    <a:cubicBezTo>
                      <a:pt x="2490110" y="1034080"/>
                      <a:pt x="2747464" y="1621182"/>
                      <a:pt x="2951358" y="2221967"/>
                    </a:cubicBezTo>
                    <a:cubicBezTo>
                      <a:pt x="2926493" y="2244357"/>
                      <a:pt x="2902871" y="2265503"/>
                      <a:pt x="2879249" y="2286648"/>
                    </a:cubicBezTo>
                    <a:cubicBezTo>
                      <a:pt x="2674112" y="1670937"/>
                      <a:pt x="2415514" y="1068908"/>
                      <a:pt x="1930644" y="621118"/>
                    </a:cubicBezTo>
                    <a:cubicBezTo>
                      <a:pt x="1964212" y="612411"/>
                      <a:pt x="1996537" y="601216"/>
                      <a:pt x="2026375" y="588777"/>
                    </a:cubicBezTo>
                    <a:close/>
                    <a:moveTo>
                      <a:pt x="2337571" y="458076"/>
                    </a:moveTo>
                    <a:cubicBezTo>
                      <a:pt x="2614804" y="674498"/>
                      <a:pt x="2818688" y="969279"/>
                      <a:pt x="2966629" y="1287692"/>
                    </a:cubicBezTo>
                    <a:cubicBezTo>
                      <a:pt x="3059868" y="1487944"/>
                      <a:pt x="3133217" y="1694415"/>
                      <a:pt x="3200350" y="1904617"/>
                    </a:cubicBezTo>
                    <a:cubicBezTo>
                      <a:pt x="3210295" y="1935712"/>
                      <a:pt x="3220241" y="1966807"/>
                      <a:pt x="3228943" y="1997902"/>
                    </a:cubicBezTo>
                    <a:cubicBezTo>
                      <a:pt x="3204079" y="2017803"/>
                      <a:pt x="3179215" y="2035216"/>
                      <a:pt x="3154351" y="2055117"/>
                    </a:cubicBezTo>
                    <a:cubicBezTo>
                      <a:pt x="3139433" y="2007853"/>
                      <a:pt x="3124514" y="1960588"/>
                      <a:pt x="3109596" y="1913324"/>
                    </a:cubicBezTo>
                    <a:cubicBezTo>
                      <a:pt x="3044950" y="1715559"/>
                      <a:pt x="2976574" y="1520283"/>
                      <a:pt x="2890794" y="1333712"/>
                    </a:cubicBezTo>
                    <a:cubicBezTo>
                      <a:pt x="2740367" y="1010324"/>
                      <a:pt x="2535239" y="711812"/>
                      <a:pt x="2248061" y="501609"/>
                    </a:cubicBezTo>
                    <a:cubicBezTo>
                      <a:pt x="2279141" y="486684"/>
                      <a:pt x="2308978" y="473002"/>
                      <a:pt x="2337571" y="458076"/>
                    </a:cubicBezTo>
                    <a:close/>
                    <a:moveTo>
                      <a:pt x="2547960" y="337333"/>
                    </a:moveTo>
                    <a:cubicBezTo>
                      <a:pt x="3061526" y="658202"/>
                      <a:pt x="3461934" y="1145725"/>
                      <a:pt x="3680791" y="1707867"/>
                    </a:cubicBezTo>
                    <a:cubicBezTo>
                      <a:pt x="3654677" y="1721548"/>
                      <a:pt x="3628564" y="1737716"/>
                      <a:pt x="3602450" y="1751396"/>
                    </a:cubicBezTo>
                    <a:cubicBezTo>
                      <a:pt x="3384837" y="1188010"/>
                      <a:pt x="2981942" y="704219"/>
                      <a:pt x="2462158" y="390811"/>
                    </a:cubicBezTo>
                    <a:cubicBezTo>
                      <a:pt x="2493246" y="372156"/>
                      <a:pt x="2520603" y="354745"/>
                      <a:pt x="2547960" y="337333"/>
                    </a:cubicBezTo>
                    <a:close/>
                    <a:moveTo>
                      <a:pt x="2738436" y="189205"/>
                    </a:moveTo>
                    <a:cubicBezTo>
                      <a:pt x="3063056" y="303617"/>
                      <a:pt x="3362801" y="485183"/>
                      <a:pt x="3612796" y="725199"/>
                    </a:cubicBezTo>
                    <a:cubicBezTo>
                      <a:pt x="3840403" y="941587"/>
                      <a:pt x="4019503" y="1208962"/>
                      <a:pt x="4177460" y="1483799"/>
                    </a:cubicBezTo>
                    <a:cubicBezTo>
                      <a:pt x="4148854" y="1493748"/>
                      <a:pt x="4120247" y="1503697"/>
                      <a:pt x="4092885" y="1514889"/>
                    </a:cubicBezTo>
                    <a:cubicBezTo>
                      <a:pt x="3946122" y="1259950"/>
                      <a:pt x="3779459" y="1012472"/>
                      <a:pt x="3569264" y="807277"/>
                    </a:cubicBezTo>
                    <a:cubicBezTo>
                      <a:pt x="3313051" y="556069"/>
                      <a:pt x="2999625" y="368285"/>
                      <a:pt x="2658836" y="256360"/>
                    </a:cubicBezTo>
                    <a:cubicBezTo>
                      <a:pt x="2688686" y="232731"/>
                      <a:pt x="2714805" y="210347"/>
                      <a:pt x="2738436" y="189205"/>
                    </a:cubicBezTo>
                    <a:close/>
                    <a:moveTo>
                      <a:pt x="2887829" y="0"/>
                    </a:moveTo>
                    <a:lnTo>
                      <a:pt x="2895293" y="3731"/>
                    </a:lnTo>
                    <a:cubicBezTo>
                      <a:pt x="3713784" y="303455"/>
                      <a:pt x="4136713" y="657899"/>
                      <a:pt x="4346934" y="901657"/>
                    </a:cubicBezTo>
                    <a:cubicBezTo>
                      <a:pt x="4575813" y="1166558"/>
                      <a:pt x="4609398" y="1358083"/>
                      <a:pt x="4610642" y="1366788"/>
                    </a:cubicBezTo>
                    <a:lnTo>
                      <a:pt x="4613130" y="1375494"/>
                    </a:lnTo>
                    <a:lnTo>
                      <a:pt x="4604423" y="1375494"/>
                    </a:lnTo>
                    <a:cubicBezTo>
                      <a:pt x="4577057" y="1381712"/>
                      <a:pt x="4549691" y="1386687"/>
                      <a:pt x="4516105" y="1394149"/>
                    </a:cubicBezTo>
                    <a:lnTo>
                      <a:pt x="4509886" y="1396636"/>
                    </a:lnTo>
                    <a:lnTo>
                      <a:pt x="4506154" y="1390418"/>
                    </a:lnTo>
                    <a:cubicBezTo>
                      <a:pt x="4001127" y="493735"/>
                      <a:pt x="3100538" y="177844"/>
                      <a:pt x="2836829" y="103224"/>
                    </a:cubicBezTo>
                    <a:lnTo>
                      <a:pt x="2823146" y="98250"/>
                    </a:lnTo>
                    <a:lnTo>
                      <a:pt x="2831853" y="88300"/>
                    </a:lnTo>
                    <a:cubicBezTo>
                      <a:pt x="2870415" y="42285"/>
                      <a:pt x="2885341" y="8705"/>
                      <a:pt x="2885341" y="8705"/>
                    </a:cubicBezTo>
                    <a:close/>
                  </a:path>
                </a:pathLst>
              </a:custGeom>
              <a:solidFill>
                <a:srgbClr val="7DC558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92">
                <a:extLst>
                  <a:ext uri="{FF2B5EF4-FFF2-40B4-BE49-F238E27FC236}">
                    <a16:creationId xmlns:a16="http://schemas.microsoft.com/office/drawing/2014/main" id="{2D8F1298-7FE2-4749-8B61-D8EDEBCDE986}"/>
                  </a:ext>
                </a:extLst>
              </p:cNvPr>
              <p:cNvSpPr/>
              <p:nvPr/>
            </p:nvSpPr>
            <p:spPr>
              <a:xfrm>
                <a:off x="11561462" y="6706138"/>
                <a:ext cx="491686" cy="15709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96" h="1263">
                    <a:moveTo>
                      <a:pt x="0" y="0"/>
                    </a:moveTo>
                    <a:lnTo>
                      <a:pt x="0" y="2"/>
                    </a:lnTo>
                    <a:cubicBezTo>
                      <a:pt x="52" y="109"/>
                      <a:pt x="221" y="621"/>
                      <a:pt x="163" y="1263"/>
                    </a:cubicBezTo>
                    <a:cubicBezTo>
                      <a:pt x="203" y="1215"/>
                      <a:pt x="300" y="1082"/>
                      <a:pt x="396" y="986"/>
                    </a:cubicBezTo>
                    <a:cubicBezTo>
                      <a:pt x="388" y="6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3651E">
                  <a:alpha val="4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93">
                <a:extLst>
                  <a:ext uri="{FF2B5EF4-FFF2-40B4-BE49-F238E27FC236}">
                    <a16:creationId xmlns:a16="http://schemas.microsoft.com/office/drawing/2014/main" id="{DEE9C102-B810-1049-B2F9-B0136B33C785}"/>
                  </a:ext>
                </a:extLst>
              </p:cNvPr>
              <p:cNvSpPr/>
              <p:nvPr/>
            </p:nvSpPr>
            <p:spPr>
              <a:xfrm>
                <a:off x="11526605" y="6663815"/>
                <a:ext cx="260158" cy="16182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0" h="1301">
                    <a:moveTo>
                      <a:pt x="180" y="1301"/>
                    </a:moveTo>
                    <a:cubicBezTo>
                      <a:pt x="179" y="1301"/>
                      <a:pt x="179" y="1301"/>
                      <a:pt x="178" y="1301"/>
                    </a:cubicBezTo>
                    <a:cubicBezTo>
                      <a:pt x="170" y="1301"/>
                      <a:pt x="164" y="1294"/>
                      <a:pt x="165" y="1286"/>
                    </a:cubicBezTo>
                    <a:cubicBezTo>
                      <a:pt x="246" y="538"/>
                      <a:pt x="3" y="26"/>
                      <a:pt x="2" y="21"/>
                    </a:cubicBezTo>
                    <a:cubicBezTo>
                      <a:pt x="-2" y="14"/>
                      <a:pt x="0" y="5"/>
                      <a:pt x="7" y="2"/>
                    </a:cubicBezTo>
                    <a:cubicBezTo>
                      <a:pt x="15" y="-2"/>
                      <a:pt x="24" y="2"/>
                      <a:pt x="27" y="9"/>
                    </a:cubicBezTo>
                    <a:cubicBezTo>
                      <a:pt x="29" y="14"/>
                      <a:pt x="275" y="533"/>
                      <a:pt x="193" y="1288"/>
                    </a:cubicBezTo>
                    <a:cubicBezTo>
                      <a:pt x="192" y="1296"/>
                      <a:pt x="187" y="1301"/>
                      <a:pt x="180" y="1301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104">
                <a:extLst>
                  <a:ext uri="{FF2B5EF4-FFF2-40B4-BE49-F238E27FC236}">
                    <a16:creationId xmlns:a16="http://schemas.microsoft.com/office/drawing/2014/main" id="{DEB163BA-9E9C-8C4E-850E-9639002A22C4}"/>
                  </a:ext>
                </a:extLst>
              </p:cNvPr>
              <p:cNvSpPr/>
              <p:nvPr/>
            </p:nvSpPr>
            <p:spPr>
              <a:xfrm>
                <a:off x="11753157" y="6487058"/>
                <a:ext cx="2708624" cy="17962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77" h="1444">
                    <a:moveTo>
                      <a:pt x="0" y="1444"/>
                    </a:moveTo>
                    <a:cubicBezTo>
                      <a:pt x="131" y="1265"/>
                      <a:pt x="282" y="1101"/>
                      <a:pt x="449" y="952"/>
                    </a:cubicBezTo>
                    <a:cubicBezTo>
                      <a:pt x="531" y="878"/>
                      <a:pt x="619" y="809"/>
                      <a:pt x="708" y="743"/>
                    </a:cubicBezTo>
                    <a:cubicBezTo>
                      <a:pt x="798" y="677"/>
                      <a:pt x="892" y="616"/>
                      <a:pt x="989" y="560"/>
                    </a:cubicBezTo>
                    <a:cubicBezTo>
                      <a:pt x="1086" y="505"/>
                      <a:pt x="1187" y="455"/>
                      <a:pt x="1290" y="412"/>
                    </a:cubicBezTo>
                    <a:cubicBezTo>
                      <a:pt x="1393" y="370"/>
                      <a:pt x="1500" y="335"/>
                      <a:pt x="1609" y="309"/>
                    </a:cubicBezTo>
                    <a:lnTo>
                      <a:pt x="1689" y="288"/>
                    </a:lnTo>
                    <a:cubicBezTo>
                      <a:pt x="1715" y="281"/>
                      <a:pt x="1741" y="275"/>
                      <a:pt x="1767" y="266"/>
                    </a:cubicBezTo>
                    <a:cubicBezTo>
                      <a:pt x="1818" y="250"/>
                      <a:pt x="1868" y="226"/>
                      <a:pt x="1915" y="200"/>
                    </a:cubicBezTo>
                    <a:cubicBezTo>
                      <a:pt x="2010" y="146"/>
                      <a:pt x="2097" y="77"/>
                      <a:pt x="2177" y="0"/>
                    </a:cubicBezTo>
                    <a:cubicBezTo>
                      <a:pt x="2106" y="85"/>
                      <a:pt x="2023" y="162"/>
                      <a:pt x="1930" y="224"/>
                    </a:cubicBezTo>
                    <a:cubicBezTo>
                      <a:pt x="1883" y="255"/>
                      <a:pt x="1832" y="281"/>
                      <a:pt x="1780" y="302"/>
                    </a:cubicBezTo>
                    <a:cubicBezTo>
                      <a:pt x="1754" y="313"/>
                      <a:pt x="1727" y="321"/>
                      <a:pt x="1700" y="329"/>
                    </a:cubicBezTo>
                    <a:lnTo>
                      <a:pt x="1620" y="353"/>
                    </a:lnTo>
                    <a:cubicBezTo>
                      <a:pt x="1515" y="383"/>
                      <a:pt x="1411" y="418"/>
                      <a:pt x="1311" y="463"/>
                    </a:cubicBezTo>
                    <a:cubicBezTo>
                      <a:pt x="1210" y="506"/>
                      <a:pt x="1113" y="556"/>
                      <a:pt x="1017" y="610"/>
                    </a:cubicBezTo>
                    <a:cubicBezTo>
                      <a:pt x="827" y="719"/>
                      <a:pt x="647" y="846"/>
                      <a:pt x="478" y="986"/>
                    </a:cubicBezTo>
                    <a:cubicBezTo>
                      <a:pt x="307" y="1126"/>
                      <a:pt x="149" y="1280"/>
                      <a:pt x="0" y="1444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105">
                <a:extLst>
                  <a:ext uri="{FF2B5EF4-FFF2-40B4-BE49-F238E27FC236}">
                    <a16:creationId xmlns:a16="http://schemas.microsoft.com/office/drawing/2014/main" id="{1D4EEFCD-36A2-4449-9D01-C77085EA39E5}"/>
                  </a:ext>
                </a:extLst>
              </p:cNvPr>
              <p:cNvSpPr/>
              <p:nvPr/>
            </p:nvSpPr>
            <p:spPr>
              <a:xfrm>
                <a:off x="9369412" y="5473812"/>
                <a:ext cx="3024796" cy="9584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31" h="771">
                    <a:moveTo>
                      <a:pt x="2431" y="39"/>
                    </a:moveTo>
                    <a:cubicBezTo>
                      <a:pt x="2398" y="26"/>
                      <a:pt x="2363" y="13"/>
                      <a:pt x="2327" y="0"/>
                    </a:cubicBezTo>
                    <a:cubicBezTo>
                      <a:pt x="2327" y="0"/>
                      <a:pt x="2142" y="358"/>
                      <a:pt x="1332" y="551"/>
                    </a:cubicBezTo>
                    <a:cubicBezTo>
                      <a:pt x="522" y="743"/>
                      <a:pt x="13" y="675"/>
                      <a:pt x="13" y="675"/>
                    </a:cubicBezTo>
                    <a:cubicBezTo>
                      <a:pt x="13" y="675"/>
                      <a:pt x="8" y="698"/>
                      <a:pt x="0" y="738"/>
                    </a:cubicBezTo>
                    <a:cubicBezTo>
                      <a:pt x="215" y="782"/>
                      <a:pt x="825" y="823"/>
                      <a:pt x="1557" y="577"/>
                    </a:cubicBezTo>
                    <a:cubicBezTo>
                      <a:pt x="2137" y="382"/>
                      <a:pt x="2338" y="151"/>
                      <a:pt x="2431" y="39"/>
                    </a:cubicBezTo>
                    <a:close/>
                  </a:path>
                </a:pathLst>
              </a:custGeom>
              <a:solidFill>
                <a:srgbClr val="43651E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106">
                <a:extLst>
                  <a:ext uri="{FF2B5EF4-FFF2-40B4-BE49-F238E27FC236}">
                    <a16:creationId xmlns:a16="http://schemas.microsoft.com/office/drawing/2014/main" id="{317FD017-2B15-3649-BB6B-6C8A04ECE2E2}"/>
                  </a:ext>
                </a:extLst>
              </p:cNvPr>
              <p:cNvSpPr/>
              <p:nvPr/>
            </p:nvSpPr>
            <p:spPr>
              <a:xfrm>
                <a:off x="9308422" y="5473812"/>
                <a:ext cx="3160477" cy="3499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40" h="2812">
                    <a:moveTo>
                      <a:pt x="1825" y="486"/>
                    </a:moveTo>
                    <a:cubicBezTo>
                      <a:pt x="2080" y="378"/>
                      <a:pt x="2336" y="247"/>
                      <a:pt x="2540" y="64"/>
                    </a:cubicBezTo>
                    <a:cubicBezTo>
                      <a:pt x="2487" y="42"/>
                      <a:pt x="2432" y="20"/>
                      <a:pt x="2375" y="0"/>
                    </a:cubicBezTo>
                    <a:cubicBezTo>
                      <a:pt x="2375" y="0"/>
                      <a:pt x="2190" y="358"/>
                      <a:pt x="1380" y="551"/>
                    </a:cubicBezTo>
                    <a:cubicBezTo>
                      <a:pt x="570" y="743"/>
                      <a:pt x="61" y="675"/>
                      <a:pt x="61" y="675"/>
                    </a:cubicBezTo>
                    <a:cubicBezTo>
                      <a:pt x="61" y="675"/>
                      <a:pt x="-255" y="2052"/>
                      <a:pt x="549" y="2812"/>
                    </a:cubicBezTo>
                    <a:cubicBezTo>
                      <a:pt x="546" y="2808"/>
                      <a:pt x="545" y="2805"/>
                      <a:pt x="542" y="2801"/>
                    </a:cubicBezTo>
                    <a:cubicBezTo>
                      <a:pt x="537" y="2791"/>
                      <a:pt x="532" y="2780"/>
                      <a:pt x="526" y="2768"/>
                    </a:cubicBezTo>
                    <a:cubicBezTo>
                      <a:pt x="525" y="2767"/>
                      <a:pt x="525" y="2767"/>
                      <a:pt x="525" y="2766"/>
                    </a:cubicBezTo>
                    <a:cubicBezTo>
                      <a:pt x="519" y="2754"/>
                      <a:pt x="512" y="2741"/>
                      <a:pt x="506" y="2727"/>
                    </a:cubicBezTo>
                    <a:cubicBezTo>
                      <a:pt x="505" y="2727"/>
                      <a:pt x="505" y="2727"/>
                      <a:pt x="505" y="2726"/>
                    </a:cubicBezTo>
                    <a:cubicBezTo>
                      <a:pt x="495" y="2704"/>
                      <a:pt x="484" y="2679"/>
                      <a:pt x="473" y="2653"/>
                    </a:cubicBezTo>
                    <a:cubicBezTo>
                      <a:pt x="466" y="2634"/>
                      <a:pt x="459" y="2616"/>
                      <a:pt x="451" y="2597"/>
                    </a:cubicBezTo>
                    <a:cubicBezTo>
                      <a:pt x="451" y="2596"/>
                      <a:pt x="451" y="2596"/>
                      <a:pt x="451" y="2596"/>
                    </a:cubicBezTo>
                    <a:cubicBezTo>
                      <a:pt x="440" y="2567"/>
                      <a:pt x="429" y="2535"/>
                      <a:pt x="419" y="2500"/>
                    </a:cubicBezTo>
                    <a:cubicBezTo>
                      <a:pt x="416" y="2492"/>
                      <a:pt x="414" y="2482"/>
                      <a:pt x="411" y="2473"/>
                    </a:cubicBezTo>
                    <a:cubicBezTo>
                      <a:pt x="361" y="2319"/>
                      <a:pt x="323" y="2134"/>
                      <a:pt x="338" y="1939"/>
                    </a:cubicBezTo>
                    <a:cubicBezTo>
                      <a:pt x="208" y="1668"/>
                      <a:pt x="277" y="1343"/>
                      <a:pt x="503" y="1144"/>
                    </a:cubicBezTo>
                    <a:cubicBezTo>
                      <a:pt x="620" y="1040"/>
                      <a:pt x="748" y="940"/>
                      <a:pt x="844" y="889"/>
                    </a:cubicBezTo>
                    <a:cubicBezTo>
                      <a:pt x="1157" y="725"/>
                      <a:pt x="1498" y="621"/>
                      <a:pt x="1825" y="486"/>
                    </a:cubicBezTo>
                    <a:close/>
                  </a:path>
                </a:pathLst>
              </a:custGeom>
              <a:solidFill>
                <a:srgbClr val="43651E">
                  <a:alpha val="40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107">
                <a:extLst>
                  <a:ext uri="{FF2B5EF4-FFF2-40B4-BE49-F238E27FC236}">
                    <a16:creationId xmlns:a16="http://schemas.microsoft.com/office/drawing/2014/main" id="{FF0683E3-238E-0E42-8529-319AF0318BD8}"/>
                  </a:ext>
                </a:extLst>
              </p:cNvPr>
              <p:cNvSpPr/>
              <p:nvPr/>
            </p:nvSpPr>
            <p:spPr>
              <a:xfrm>
                <a:off x="10056531" y="9978647"/>
                <a:ext cx="1726501" cy="15758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8" h="1267">
                    <a:moveTo>
                      <a:pt x="67" y="158"/>
                    </a:moveTo>
                    <a:cubicBezTo>
                      <a:pt x="72" y="169"/>
                      <a:pt x="30" y="559"/>
                      <a:pt x="7" y="656"/>
                    </a:cubicBezTo>
                    <a:cubicBezTo>
                      <a:pt x="-15" y="760"/>
                      <a:pt x="0" y="1495"/>
                      <a:pt x="244" y="1194"/>
                    </a:cubicBezTo>
                    <a:cubicBezTo>
                      <a:pt x="244" y="1194"/>
                      <a:pt x="421" y="1359"/>
                      <a:pt x="565" y="1194"/>
                    </a:cubicBezTo>
                    <a:cubicBezTo>
                      <a:pt x="565" y="1194"/>
                      <a:pt x="731" y="1309"/>
                      <a:pt x="839" y="1158"/>
                    </a:cubicBezTo>
                    <a:cubicBezTo>
                      <a:pt x="839" y="1158"/>
                      <a:pt x="990" y="1309"/>
                      <a:pt x="1083" y="1122"/>
                    </a:cubicBezTo>
                    <a:cubicBezTo>
                      <a:pt x="1083" y="1122"/>
                      <a:pt x="1224" y="1268"/>
                      <a:pt x="1337" y="1105"/>
                    </a:cubicBezTo>
                    <a:cubicBezTo>
                      <a:pt x="1389" y="1030"/>
                      <a:pt x="1401" y="936"/>
                      <a:pt x="1375" y="849"/>
                    </a:cubicBezTo>
                    <a:lnTo>
                      <a:pt x="1137" y="0"/>
                    </a:ln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108">
                <a:extLst>
                  <a:ext uri="{FF2B5EF4-FFF2-40B4-BE49-F238E27FC236}">
                    <a16:creationId xmlns:a16="http://schemas.microsoft.com/office/drawing/2014/main" id="{76ADD3A9-C3C7-4240-9029-A41F7E564640}"/>
                  </a:ext>
                </a:extLst>
              </p:cNvPr>
              <p:cNvSpPr/>
              <p:nvPr/>
            </p:nvSpPr>
            <p:spPr>
              <a:xfrm>
                <a:off x="9822513" y="6899078"/>
                <a:ext cx="1869650" cy="33559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3" h="2697">
                    <a:moveTo>
                      <a:pt x="706" y="9"/>
                    </a:moveTo>
                    <a:cubicBezTo>
                      <a:pt x="706" y="9"/>
                      <a:pt x="685" y="10"/>
                      <a:pt x="649" y="16"/>
                    </a:cubicBezTo>
                    <a:cubicBezTo>
                      <a:pt x="265" y="79"/>
                      <a:pt x="-25" y="419"/>
                      <a:pt x="2" y="800"/>
                    </a:cubicBezTo>
                    <a:cubicBezTo>
                      <a:pt x="37" y="1311"/>
                      <a:pt x="183" y="2433"/>
                      <a:pt x="256" y="2635"/>
                    </a:cubicBezTo>
                    <a:cubicBezTo>
                      <a:pt x="256" y="2635"/>
                      <a:pt x="954" y="2843"/>
                      <a:pt x="1322" y="2498"/>
                    </a:cubicBezTo>
                    <a:cubicBezTo>
                      <a:pt x="1322" y="2498"/>
                      <a:pt x="1549" y="1471"/>
                      <a:pt x="1495" y="689"/>
                    </a:cubicBezTo>
                    <a:cubicBezTo>
                      <a:pt x="1486" y="550"/>
                      <a:pt x="1439" y="402"/>
                      <a:pt x="1352" y="290"/>
                    </a:cubicBezTo>
                    <a:cubicBezTo>
                      <a:pt x="1239" y="143"/>
                      <a:pt x="1050" y="-44"/>
                      <a:pt x="706" y="9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109">
                <a:extLst>
                  <a:ext uri="{FF2B5EF4-FFF2-40B4-BE49-F238E27FC236}">
                    <a16:creationId xmlns:a16="http://schemas.microsoft.com/office/drawing/2014/main" id="{DDF32167-FF4A-BA4C-839C-0F56A75583C3}"/>
                  </a:ext>
                </a:extLst>
              </p:cNvPr>
              <p:cNvSpPr/>
              <p:nvPr/>
            </p:nvSpPr>
            <p:spPr>
              <a:xfrm>
                <a:off x="9822513" y="6899078"/>
                <a:ext cx="1869650" cy="12833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3" h="1032">
                    <a:moveTo>
                      <a:pt x="1352" y="290"/>
                    </a:moveTo>
                    <a:cubicBezTo>
                      <a:pt x="1239" y="143"/>
                      <a:pt x="1050" y="-44"/>
                      <a:pt x="706" y="9"/>
                    </a:cubicBezTo>
                    <a:cubicBezTo>
                      <a:pt x="706" y="9"/>
                      <a:pt x="685" y="10"/>
                      <a:pt x="649" y="16"/>
                    </a:cubicBezTo>
                    <a:cubicBezTo>
                      <a:pt x="265" y="78"/>
                      <a:pt x="-25" y="419"/>
                      <a:pt x="2" y="800"/>
                    </a:cubicBezTo>
                    <a:cubicBezTo>
                      <a:pt x="6" y="860"/>
                      <a:pt x="15" y="958"/>
                      <a:pt x="22" y="1032"/>
                    </a:cubicBezTo>
                    <a:cubicBezTo>
                      <a:pt x="34" y="974"/>
                      <a:pt x="47" y="885"/>
                      <a:pt x="66" y="830"/>
                    </a:cubicBezTo>
                    <a:cubicBezTo>
                      <a:pt x="116" y="672"/>
                      <a:pt x="215" y="530"/>
                      <a:pt x="343" y="425"/>
                    </a:cubicBezTo>
                    <a:cubicBezTo>
                      <a:pt x="415" y="367"/>
                      <a:pt x="496" y="320"/>
                      <a:pt x="583" y="289"/>
                    </a:cubicBezTo>
                    <a:cubicBezTo>
                      <a:pt x="720" y="240"/>
                      <a:pt x="876" y="229"/>
                      <a:pt x="1012" y="283"/>
                    </a:cubicBezTo>
                    <a:cubicBezTo>
                      <a:pt x="1125" y="328"/>
                      <a:pt x="1218" y="415"/>
                      <a:pt x="1288" y="515"/>
                    </a:cubicBezTo>
                    <a:cubicBezTo>
                      <a:pt x="1358" y="615"/>
                      <a:pt x="1406" y="729"/>
                      <a:pt x="1450" y="843"/>
                    </a:cubicBezTo>
                    <a:cubicBezTo>
                      <a:pt x="1470" y="894"/>
                      <a:pt x="1488" y="947"/>
                      <a:pt x="1503" y="999"/>
                    </a:cubicBezTo>
                    <a:cubicBezTo>
                      <a:pt x="1505" y="894"/>
                      <a:pt x="1502" y="790"/>
                      <a:pt x="1495" y="689"/>
                    </a:cubicBezTo>
                    <a:cubicBezTo>
                      <a:pt x="1486" y="550"/>
                      <a:pt x="1439" y="402"/>
                      <a:pt x="1352" y="290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110">
                <a:extLst>
                  <a:ext uri="{FF2B5EF4-FFF2-40B4-BE49-F238E27FC236}">
                    <a16:creationId xmlns:a16="http://schemas.microsoft.com/office/drawing/2014/main" id="{D18D3021-B4DB-B649-84FC-CA1379D9F365}"/>
                  </a:ext>
                </a:extLst>
              </p:cNvPr>
              <p:cNvSpPr/>
              <p:nvPr/>
            </p:nvSpPr>
            <p:spPr>
              <a:xfrm>
                <a:off x="10134948" y="9998560"/>
                <a:ext cx="1338132" cy="2589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6" h="209">
                    <a:moveTo>
                      <a:pt x="463" y="209"/>
                    </a:moveTo>
                    <a:cubicBezTo>
                      <a:pt x="215" y="209"/>
                      <a:pt x="8" y="148"/>
                      <a:pt x="4" y="147"/>
                    </a:cubicBezTo>
                    <a:cubicBezTo>
                      <a:pt x="1" y="146"/>
                      <a:pt x="0" y="142"/>
                      <a:pt x="0" y="140"/>
                    </a:cubicBezTo>
                    <a:cubicBezTo>
                      <a:pt x="1" y="138"/>
                      <a:pt x="5" y="136"/>
                      <a:pt x="7" y="137"/>
                    </a:cubicBezTo>
                    <a:cubicBezTo>
                      <a:pt x="14" y="138"/>
                      <a:pt x="706" y="340"/>
                      <a:pt x="1066" y="1"/>
                    </a:cubicBezTo>
                    <a:cubicBezTo>
                      <a:pt x="1069" y="0"/>
                      <a:pt x="1072" y="0"/>
                      <a:pt x="1074" y="1"/>
                    </a:cubicBezTo>
                    <a:cubicBezTo>
                      <a:pt x="1077" y="3"/>
                      <a:pt x="1077" y="7"/>
                      <a:pt x="1074" y="9"/>
                    </a:cubicBezTo>
                    <a:cubicBezTo>
                      <a:pt x="907" y="166"/>
                      <a:pt x="671" y="209"/>
                      <a:pt x="463" y="209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D5BF468B-4653-1B4F-8D1F-8C9637D7506C}"/>
                  </a:ext>
                </a:extLst>
              </p:cNvPr>
              <p:cNvSpPr/>
              <p:nvPr/>
            </p:nvSpPr>
            <p:spPr>
              <a:xfrm>
                <a:off x="10345087" y="11158376"/>
                <a:ext cx="1078055" cy="323956"/>
              </a:xfrm>
              <a:custGeom>
                <a:avLst/>
                <a:gdLst>
                  <a:gd name="connsiteX0" fmla="*/ 7401 w 1078055"/>
                  <a:gd name="connsiteY0" fmla="*/ 137240 h 323956"/>
                  <a:gd name="connsiteX1" fmla="*/ 18156 w 1078055"/>
                  <a:gd name="connsiteY1" fmla="*/ 144659 h 323956"/>
                  <a:gd name="connsiteX2" fmla="*/ 19351 w 1078055"/>
                  <a:gd name="connsiteY2" fmla="*/ 317773 h 323956"/>
                  <a:gd name="connsiteX3" fmla="*/ 12181 w 1078055"/>
                  <a:gd name="connsiteY3" fmla="*/ 323956 h 323956"/>
                  <a:gd name="connsiteX4" fmla="*/ 9791 w 1078055"/>
                  <a:gd name="connsiteY4" fmla="*/ 322719 h 323956"/>
                  <a:gd name="connsiteX5" fmla="*/ 3816 w 1078055"/>
                  <a:gd name="connsiteY5" fmla="*/ 312827 h 323956"/>
                  <a:gd name="connsiteX6" fmla="*/ 231 w 1078055"/>
                  <a:gd name="connsiteY6" fmla="*/ 148369 h 323956"/>
                  <a:gd name="connsiteX7" fmla="*/ 7401 w 1078055"/>
                  <a:gd name="connsiteY7" fmla="*/ 137240 h 323956"/>
                  <a:gd name="connsiteX8" fmla="*/ 411999 w 1078055"/>
                  <a:gd name="connsiteY8" fmla="*/ 91184 h 323956"/>
                  <a:gd name="connsiteX9" fmla="*/ 423949 w 1078055"/>
                  <a:gd name="connsiteY9" fmla="*/ 98611 h 323956"/>
                  <a:gd name="connsiteX10" fmla="*/ 422754 w 1078055"/>
                  <a:gd name="connsiteY10" fmla="*/ 309054 h 323956"/>
                  <a:gd name="connsiteX11" fmla="*/ 414389 w 1078055"/>
                  <a:gd name="connsiteY11" fmla="*/ 315243 h 323956"/>
                  <a:gd name="connsiteX12" fmla="*/ 411999 w 1078055"/>
                  <a:gd name="connsiteY12" fmla="*/ 314005 h 323956"/>
                  <a:gd name="connsiteX13" fmla="*/ 406024 w 1078055"/>
                  <a:gd name="connsiteY13" fmla="*/ 304102 h 323956"/>
                  <a:gd name="connsiteX14" fmla="*/ 407219 w 1078055"/>
                  <a:gd name="connsiteY14" fmla="*/ 102325 h 323956"/>
                  <a:gd name="connsiteX15" fmla="*/ 411999 w 1078055"/>
                  <a:gd name="connsiteY15" fmla="*/ 91184 h 323956"/>
                  <a:gd name="connsiteX16" fmla="*/ 751791 w 1078055"/>
                  <a:gd name="connsiteY16" fmla="*/ 56327 h 323956"/>
                  <a:gd name="connsiteX17" fmla="*/ 761296 w 1078055"/>
                  <a:gd name="connsiteY17" fmla="*/ 63753 h 323956"/>
                  <a:gd name="connsiteX18" fmla="*/ 764861 w 1078055"/>
                  <a:gd name="connsiteY18" fmla="*/ 266730 h 323956"/>
                  <a:gd name="connsiteX19" fmla="*/ 756544 w 1078055"/>
                  <a:gd name="connsiteY19" fmla="*/ 272918 h 323956"/>
                  <a:gd name="connsiteX20" fmla="*/ 754167 w 1078055"/>
                  <a:gd name="connsiteY20" fmla="*/ 272918 h 323956"/>
                  <a:gd name="connsiteX21" fmla="*/ 747038 w 1078055"/>
                  <a:gd name="connsiteY21" fmla="*/ 263017 h 323956"/>
                  <a:gd name="connsiteX22" fmla="*/ 745850 w 1078055"/>
                  <a:gd name="connsiteY22" fmla="*/ 67466 h 323956"/>
                  <a:gd name="connsiteX23" fmla="*/ 751791 w 1078055"/>
                  <a:gd name="connsiteY23" fmla="*/ 56327 h 323956"/>
                  <a:gd name="connsiteX24" fmla="*/ 1044437 w 1078055"/>
                  <a:gd name="connsiteY24" fmla="*/ 315 h 323956"/>
                  <a:gd name="connsiteX25" fmla="*/ 1056496 w 1078055"/>
                  <a:gd name="connsiteY25" fmla="*/ 6505 h 323956"/>
                  <a:gd name="connsiteX26" fmla="*/ 1073379 w 1078055"/>
                  <a:gd name="connsiteY26" fmla="*/ 221912 h 323956"/>
                  <a:gd name="connsiteX27" fmla="*/ 1063731 w 1078055"/>
                  <a:gd name="connsiteY27" fmla="*/ 226864 h 323956"/>
                  <a:gd name="connsiteX28" fmla="*/ 1062526 w 1078055"/>
                  <a:gd name="connsiteY28" fmla="*/ 226864 h 323956"/>
                  <a:gd name="connsiteX29" fmla="*/ 1055290 w 1078055"/>
                  <a:gd name="connsiteY29" fmla="*/ 218198 h 323956"/>
                  <a:gd name="connsiteX30" fmla="*/ 1039614 w 1078055"/>
                  <a:gd name="connsiteY30" fmla="*/ 12695 h 323956"/>
                  <a:gd name="connsiteX31" fmla="*/ 1044437 w 1078055"/>
                  <a:gd name="connsiteY31" fmla="*/ 315 h 323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078055" h="323956">
                    <a:moveTo>
                      <a:pt x="7401" y="137240"/>
                    </a:moveTo>
                    <a:cubicBezTo>
                      <a:pt x="10986" y="136003"/>
                      <a:pt x="15766" y="139713"/>
                      <a:pt x="18156" y="144659"/>
                    </a:cubicBezTo>
                    <a:cubicBezTo>
                      <a:pt x="42056" y="247291"/>
                      <a:pt x="20546" y="314064"/>
                      <a:pt x="19351" y="317773"/>
                    </a:cubicBezTo>
                    <a:cubicBezTo>
                      <a:pt x="18156" y="321483"/>
                      <a:pt x="15766" y="323956"/>
                      <a:pt x="12181" y="323956"/>
                    </a:cubicBezTo>
                    <a:cubicBezTo>
                      <a:pt x="10986" y="323956"/>
                      <a:pt x="9791" y="323956"/>
                      <a:pt x="9791" y="322719"/>
                    </a:cubicBezTo>
                    <a:cubicBezTo>
                      <a:pt x="5011" y="321483"/>
                      <a:pt x="2621" y="316537"/>
                      <a:pt x="3816" y="312827"/>
                    </a:cubicBezTo>
                    <a:cubicBezTo>
                      <a:pt x="3816" y="311591"/>
                      <a:pt x="22936" y="246055"/>
                      <a:pt x="231" y="148369"/>
                    </a:cubicBezTo>
                    <a:cubicBezTo>
                      <a:pt x="-964" y="143423"/>
                      <a:pt x="2621" y="139713"/>
                      <a:pt x="7401" y="137240"/>
                    </a:cubicBezTo>
                    <a:close/>
                    <a:moveTo>
                      <a:pt x="411999" y="91184"/>
                    </a:moveTo>
                    <a:cubicBezTo>
                      <a:pt x="416779" y="91184"/>
                      <a:pt x="421559" y="93660"/>
                      <a:pt x="423949" y="98611"/>
                    </a:cubicBezTo>
                    <a:cubicBezTo>
                      <a:pt x="451434" y="197643"/>
                      <a:pt x="423949" y="304102"/>
                      <a:pt x="422754" y="309054"/>
                    </a:cubicBezTo>
                    <a:cubicBezTo>
                      <a:pt x="421559" y="312767"/>
                      <a:pt x="417974" y="315243"/>
                      <a:pt x="414389" y="315243"/>
                    </a:cubicBezTo>
                    <a:cubicBezTo>
                      <a:pt x="413194" y="315243"/>
                      <a:pt x="413194" y="315243"/>
                      <a:pt x="411999" y="314005"/>
                    </a:cubicBezTo>
                    <a:cubicBezTo>
                      <a:pt x="408414" y="314005"/>
                      <a:pt x="404829" y="309054"/>
                      <a:pt x="406024" y="304102"/>
                    </a:cubicBezTo>
                    <a:cubicBezTo>
                      <a:pt x="406024" y="302864"/>
                      <a:pt x="433509" y="197643"/>
                      <a:pt x="407219" y="102325"/>
                    </a:cubicBezTo>
                    <a:cubicBezTo>
                      <a:pt x="404829" y="98611"/>
                      <a:pt x="408414" y="93660"/>
                      <a:pt x="411999" y="91184"/>
                    </a:cubicBezTo>
                    <a:close/>
                    <a:moveTo>
                      <a:pt x="751791" y="56327"/>
                    </a:moveTo>
                    <a:cubicBezTo>
                      <a:pt x="755355" y="55089"/>
                      <a:pt x="761296" y="58802"/>
                      <a:pt x="761296" y="63753"/>
                    </a:cubicBezTo>
                    <a:cubicBezTo>
                      <a:pt x="782684" y="166479"/>
                      <a:pt x="766049" y="261779"/>
                      <a:pt x="764861" y="266730"/>
                    </a:cubicBezTo>
                    <a:cubicBezTo>
                      <a:pt x="763673" y="270443"/>
                      <a:pt x="761296" y="272918"/>
                      <a:pt x="756544" y="272918"/>
                    </a:cubicBezTo>
                    <a:cubicBezTo>
                      <a:pt x="755355" y="272918"/>
                      <a:pt x="755355" y="272918"/>
                      <a:pt x="754167" y="272918"/>
                    </a:cubicBezTo>
                    <a:cubicBezTo>
                      <a:pt x="749415" y="272918"/>
                      <a:pt x="747038" y="267967"/>
                      <a:pt x="747038" y="263017"/>
                    </a:cubicBezTo>
                    <a:cubicBezTo>
                      <a:pt x="748226" y="261779"/>
                      <a:pt x="766049" y="166479"/>
                      <a:pt x="745850" y="67466"/>
                    </a:cubicBezTo>
                    <a:cubicBezTo>
                      <a:pt x="744662" y="62515"/>
                      <a:pt x="745850" y="57565"/>
                      <a:pt x="751791" y="56327"/>
                    </a:cubicBezTo>
                    <a:close/>
                    <a:moveTo>
                      <a:pt x="1044437" y="315"/>
                    </a:moveTo>
                    <a:cubicBezTo>
                      <a:pt x="1050467" y="-923"/>
                      <a:pt x="1055290" y="1553"/>
                      <a:pt x="1056496" y="6505"/>
                    </a:cubicBezTo>
                    <a:cubicBezTo>
                      <a:pt x="1091467" y="110495"/>
                      <a:pt x="1073379" y="215722"/>
                      <a:pt x="1073379" y="221912"/>
                    </a:cubicBezTo>
                    <a:cubicBezTo>
                      <a:pt x="1072173" y="225626"/>
                      <a:pt x="1067349" y="226864"/>
                      <a:pt x="1063731" y="226864"/>
                    </a:cubicBezTo>
                    <a:lnTo>
                      <a:pt x="1062526" y="226864"/>
                    </a:lnTo>
                    <a:cubicBezTo>
                      <a:pt x="1057702" y="226864"/>
                      <a:pt x="1054085" y="221912"/>
                      <a:pt x="1055290" y="218198"/>
                    </a:cubicBezTo>
                    <a:cubicBezTo>
                      <a:pt x="1055290" y="216960"/>
                      <a:pt x="1074584" y="112971"/>
                      <a:pt x="1039614" y="12695"/>
                    </a:cubicBezTo>
                    <a:cubicBezTo>
                      <a:pt x="1038408" y="6505"/>
                      <a:pt x="1040820" y="2791"/>
                      <a:pt x="1044437" y="315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115">
                <a:extLst>
                  <a:ext uri="{FF2B5EF4-FFF2-40B4-BE49-F238E27FC236}">
                    <a16:creationId xmlns:a16="http://schemas.microsoft.com/office/drawing/2014/main" id="{269E5098-9D4D-A34E-8521-69EBF1F8E33B}"/>
                  </a:ext>
                </a:extLst>
              </p:cNvPr>
              <p:cNvSpPr/>
              <p:nvPr/>
            </p:nvSpPr>
            <p:spPr>
              <a:xfrm>
                <a:off x="10916666" y="7130605"/>
                <a:ext cx="214101" cy="2576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3" h="208">
                    <a:moveTo>
                      <a:pt x="164" y="208"/>
                    </a:moveTo>
                    <a:lnTo>
                      <a:pt x="163" y="208"/>
                    </a:lnTo>
                    <a:cubicBezTo>
                      <a:pt x="158" y="208"/>
                      <a:pt x="156" y="203"/>
                      <a:pt x="157" y="200"/>
                    </a:cubicBezTo>
                    <a:cubicBezTo>
                      <a:pt x="158" y="188"/>
                      <a:pt x="166" y="126"/>
                      <a:pt x="124" y="73"/>
                    </a:cubicBezTo>
                    <a:cubicBezTo>
                      <a:pt x="82" y="21"/>
                      <a:pt x="24" y="15"/>
                      <a:pt x="7" y="14"/>
                    </a:cubicBezTo>
                    <a:cubicBezTo>
                      <a:pt x="3" y="14"/>
                      <a:pt x="0" y="10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26" y="1"/>
                      <a:pt x="89" y="8"/>
                      <a:pt x="135" y="64"/>
                    </a:cubicBezTo>
                    <a:cubicBezTo>
                      <a:pt x="180" y="121"/>
                      <a:pt x="174" y="183"/>
                      <a:pt x="171" y="201"/>
                    </a:cubicBezTo>
                    <a:cubicBezTo>
                      <a:pt x="171" y="205"/>
                      <a:pt x="167" y="208"/>
                      <a:pt x="164" y="208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116">
                <a:extLst>
                  <a:ext uri="{FF2B5EF4-FFF2-40B4-BE49-F238E27FC236}">
                    <a16:creationId xmlns:a16="http://schemas.microsoft.com/office/drawing/2014/main" id="{8AE133E5-43D8-054F-9382-0B30B184AD63}"/>
                  </a:ext>
                </a:extLst>
              </p:cNvPr>
              <p:cNvSpPr/>
              <p:nvPr/>
            </p:nvSpPr>
            <p:spPr>
              <a:xfrm>
                <a:off x="6668257" y="3457275"/>
                <a:ext cx="2884137" cy="51272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18" h="4120">
                    <a:moveTo>
                      <a:pt x="2129" y="0"/>
                    </a:moveTo>
                    <a:cubicBezTo>
                      <a:pt x="1999" y="35"/>
                      <a:pt x="1888" y="111"/>
                      <a:pt x="1846" y="135"/>
                    </a:cubicBezTo>
                    <a:cubicBezTo>
                      <a:pt x="1589" y="280"/>
                      <a:pt x="1429" y="513"/>
                      <a:pt x="1317" y="782"/>
                    </a:cubicBezTo>
                    <a:cubicBezTo>
                      <a:pt x="1114" y="1262"/>
                      <a:pt x="1071" y="1791"/>
                      <a:pt x="1031" y="2305"/>
                    </a:cubicBezTo>
                    <a:cubicBezTo>
                      <a:pt x="1002" y="2690"/>
                      <a:pt x="786" y="3014"/>
                      <a:pt x="436" y="3189"/>
                    </a:cubicBezTo>
                    <a:cubicBezTo>
                      <a:pt x="-152" y="3483"/>
                      <a:pt x="-245" y="4333"/>
                      <a:pt x="781" y="3953"/>
                    </a:cubicBezTo>
                    <a:cubicBezTo>
                      <a:pt x="781" y="3953"/>
                      <a:pt x="1425" y="3686"/>
                      <a:pt x="1492" y="3544"/>
                    </a:cubicBezTo>
                    <a:cubicBezTo>
                      <a:pt x="1492" y="3544"/>
                      <a:pt x="1336" y="4111"/>
                      <a:pt x="1630" y="4120"/>
                    </a:cubicBezTo>
                    <a:cubicBezTo>
                      <a:pt x="1925" y="4130"/>
                      <a:pt x="2128" y="3657"/>
                      <a:pt x="2137" y="3240"/>
                    </a:cubicBezTo>
                    <a:cubicBezTo>
                      <a:pt x="2147" y="2822"/>
                      <a:pt x="2318" y="1294"/>
                      <a:pt x="2318" y="1294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117">
                <a:extLst>
                  <a:ext uri="{FF2B5EF4-FFF2-40B4-BE49-F238E27FC236}">
                    <a16:creationId xmlns:a16="http://schemas.microsoft.com/office/drawing/2014/main" id="{41F6EFC9-EC25-014F-80C3-477017A71E40}"/>
                  </a:ext>
                </a:extLst>
              </p:cNvPr>
              <p:cNvSpPr/>
              <p:nvPr/>
            </p:nvSpPr>
            <p:spPr>
              <a:xfrm>
                <a:off x="6657054" y="4560148"/>
                <a:ext cx="2682484" cy="40318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6" h="3240">
                    <a:moveTo>
                      <a:pt x="2137" y="2358"/>
                    </a:moveTo>
                    <a:cubicBezTo>
                      <a:pt x="2139" y="2284"/>
                      <a:pt x="2146" y="2174"/>
                      <a:pt x="2156" y="2043"/>
                    </a:cubicBezTo>
                    <a:cubicBezTo>
                      <a:pt x="2049" y="1832"/>
                      <a:pt x="1917" y="1635"/>
                      <a:pt x="1802" y="1428"/>
                    </a:cubicBezTo>
                    <a:cubicBezTo>
                      <a:pt x="1613" y="1084"/>
                      <a:pt x="1507" y="706"/>
                      <a:pt x="1388" y="332"/>
                    </a:cubicBezTo>
                    <a:cubicBezTo>
                      <a:pt x="1352" y="219"/>
                      <a:pt x="1345" y="74"/>
                      <a:pt x="1285" y="0"/>
                    </a:cubicBezTo>
                    <a:cubicBezTo>
                      <a:pt x="1115" y="454"/>
                      <a:pt x="1068" y="944"/>
                      <a:pt x="1032" y="1424"/>
                    </a:cubicBezTo>
                    <a:cubicBezTo>
                      <a:pt x="1001" y="1809"/>
                      <a:pt x="786" y="2132"/>
                      <a:pt x="436" y="2308"/>
                    </a:cubicBezTo>
                    <a:cubicBezTo>
                      <a:pt x="-152" y="2602"/>
                      <a:pt x="-244" y="3452"/>
                      <a:pt x="780" y="3072"/>
                    </a:cubicBezTo>
                    <a:cubicBezTo>
                      <a:pt x="780" y="3072"/>
                      <a:pt x="1418" y="2824"/>
                      <a:pt x="1484" y="2681"/>
                    </a:cubicBezTo>
                    <a:cubicBezTo>
                      <a:pt x="1484" y="2681"/>
                      <a:pt x="1336" y="3230"/>
                      <a:pt x="1630" y="3240"/>
                    </a:cubicBezTo>
                    <a:cubicBezTo>
                      <a:pt x="1924" y="3249"/>
                      <a:pt x="2127" y="2777"/>
                      <a:pt x="2137" y="2358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6F65C99E-FEAC-6540-A4A6-B9DAEDDAE707}"/>
                  </a:ext>
                </a:extLst>
              </p:cNvPr>
              <p:cNvSpPr/>
              <p:nvPr/>
            </p:nvSpPr>
            <p:spPr>
              <a:xfrm>
                <a:off x="6641453" y="7636494"/>
                <a:ext cx="2023214" cy="868341"/>
              </a:xfrm>
              <a:custGeom>
                <a:avLst/>
                <a:gdLst>
                  <a:gd name="connsiteX0" fmla="*/ 958395 w 2023214"/>
                  <a:gd name="connsiteY0" fmla="*/ 450408 h 868341"/>
                  <a:gd name="connsiteX1" fmla="*/ 970347 w 2023214"/>
                  <a:gd name="connsiteY1" fmla="*/ 457544 h 868341"/>
                  <a:gd name="connsiteX2" fmla="*/ 965380 w 2023214"/>
                  <a:gd name="connsiteY2" fmla="*/ 482365 h 868341"/>
                  <a:gd name="connsiteX3" fmla="*/ 479832 w 2023214"/>
                  <a:gd name="connsiteY3" fmla="*/ 864618 h 868341"/>
                  <a:gd name="connsiteX4" fmla="*/ 468656 w 2023214"/>
                  <a:gd name="connsiteY4" fmla="*/ 868341 h 868341"/>
                  <a:gd name="connsiteX5" fmla="*/ 454996 w 2023214"/>
                  <a:gd name="connsiteY5" fmla="*/ 862136 h 868341"/>
                  <a:gd name="connsiteX6" fmla="*/ 457480 w 2023214"/>
                  <a:gd name="connsiteY6" fmla="*/ 838555 h 868341"/>
                  <a:gd name="connsiteX7" fmla="*/ 945511 w 2023214"/>
                  <a:gd name="connsiteY7" fmla="*/ 452579 h 868341"/>
                  <a:gd name="connsiteX8" fmla="*/ 958395 w 2023214"/>
                  <a:gd name="connsiteY8" fmla="*/ 450408 h 868341"/>
                  <a:gd name="connsiteX9" fmla="*/ 795629 w 2023214"/>
                  <a:gd name="connsiteY9" fmla="*/ 242525 h 868341"/>
                  <a:gd name="connsiteX10" fmla="*/ 806036 w 2023214"/>
                  <a:gd name="connsiteY10" fmla="*/ 250907 h 868341"/>
                  <a:gd name="connsiteX11" fmla="*/ 797337 w 2023214"/>
                  <a:gd name="connsiteY11" fmla="*/ 274501 h 868341"/>
                  <a:gd name="connsiteX12" fmla="*/ 121354 w 2023214"/>
                  <a:gd name="connsiteY12" fmla="*/ 755078 h 868341"/>
                  <a:gd name="connsiteX13" fmla="*/ 108927 w 2023214"/>
                  <a:gd name="connsiteY13" fmla="*/ 761287 h 868341"/>
                  <a:gd name="connsiteX14" fmla="*/ 96501 w 2023214"/>
                  <a:gd name="connsiteY14" fmla="*/ 755078 h 868341"/>
                  <a:gd name="connsiteX15" fmla="*/ 96501 w 2023214"/>
                  <a:gd name="connsiteY15" fmla="*/ 731484 h 868341"/>
                  <a:gd name="connsiteX16" fmla="*/ 782426 w 2023214"/>
                  <a:gd name="connsiteY16" fmla="*/ 243456 h 868341"/>
                  <a:gd name="connsiteX17" fmla="*/ 795629 w 2023214"/>
                  <a:gd name="connsiteY17" fmla="*/ 242525 h 868341"/>
                  <a:gd name="connsiteX18" fmla="*/ 2002097 w 2023214"/>
                  <a:gd name="connsiteY18" fmla="*/ 4779 h 868341"/>
                  <a:gd name="connsiteX19" fmla="*/ 2016003 w 2023214"/>
                  <a:gd name="connsiteY19" fmla="*/ 6948 h 868341"/>
                  <a:gd name="connsiteX20" fmla="*/ 2019712 w 2023214"/>
                  <a:gd name="connsiteY20" fmla="*/ 31739 h 868341"/>
                  <a:gd name="connsiteX21" fmla="*/ 1878793 w 2023214"/>
                  <a:gd name="connsiteY21" fmla="*/ 288324 h 868341"/>
                  <a:gd name="connsiteX22" fmla="*/ 1862723 w 2023214"/>
                  <a:gd name="connsiteY22" fmla="*/ 299480 h 868341"/>
                  <a:gd name="connsiteX23" fmla="*/ 1855306 w 2023214"/>
                  <a:gd name="connsiteY23" fmla="*/ 297001 h 868341"/>
                  <a:gd name="connsiteX24" fmla="*/ 1846653 w 2023214"/>
                  <a:gd name="connsiteY24" fmla="*/ 273450 h 868341"/>
                  <a:gd name="connsiteX25" fmla="*/ 1990044 w 2023214"/>
                  <a:gd name="connsiteY25" fmla="*/ 11907 h 868341"/>
                  <a:gd name="connsiteX26" fmla="*/ 2002097 w 2023214"/>
                  <a:gd name="connsiteY26" fmla="*/ 4779 h 868341"/>
                  <a:gd name="connsiteX27" fmla="*/ 688421 w 2023214"/>
                  <a:gd name="connsiteY27" fmla="*/ 1196 h 868341"/>
                  <a:gd name="connsiteX28" fmla="*/ 698983 w 2023214"/>
                  <a:gd name="connsiteY28" fmla="*/ 10664 h 868341"/>
                  <a:gd name="connsiteX29" fmla="*/ 690285 w 2023214"/>
                  <a:gd name="connsiteY29" fmla="*/ 34256 h 868341"/>
                  <a:gd name="connsiteX30" fmla="*/ 27997 w 2023214"/>
                  <a:gd name="connsiteY30" fmla="*/ 493673 h 868341"/>
                  <a:gd name="connsiteX31" fmla="*/ 18056 w 2023214"/>
                  <a:gd name="connsiteY31" fmla="*/ 497398 h 868341"/>
                  <a:gd name="connsiteX32" fmla="*/ 4388 w 2023214"/>
                  <a:gd name="connsiteY32" fmla="*/ 489948 h 868341"/>
                  <a:gd name="connsiteX33" fmla="*/ 6873 w 2023214"/>
                  <a:gd name="connsiteY33" fmla="*/ 465115 h 868341"/>
                  <a:gd name="connsiteX34" fmla="*/ 674132 w 2023214"/>
                  <a:gd name="connsiteY34" fmla="*/ 1972 h 868341"/>
                  <a:gd name="connsiteX35" fmla="*/ 688421 w 2023214"/>
                  <a:gd name="connsiteY35" fmla="*/ 1196 h 86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23214" h="868341">
                    <a:moveTo>
                      <a:pt x="958395" y="450408"/>
                    </a:moveTo>
                    <a:cubicBezTo>
                      <a:pt x="962896" y="451338"/>
                      <a:pt x="967243" y="453821"/>
                      <a:pt x="970347" y="457544"/>
                    </a:cubicBezTo>
                    <a:cubicBezTo>
                      <a:pt x="975314" y="464990"/>
                      <a:pt x="972831" y="477401"/>
                      <a:pt x="965380" y="482365"/>
                    </a:cubicBezTo>
                    <a:cubicBezTo>
                      <a:pt x="743096" y="635018"/>
                      <a:pt x="482316" y="862136"/>
                      <a:pt x="479832" y="864618"/>
                    </a:cubicBezTo>
                    <a:cubicBezTo>
                      <a:pt x="476107" y="867100"/>
                      <a:pt x="472382" y="868341"/>
                      <a:pt x="468656" y="868341"/>
                    </a:cubicBezTo>
                    <a:cubicBezTo>
                      <a:pt x="463689" y="868341"/>
                      <a:pt x="457480" y="867100"/>
                      <a:pt x="454996" y="862136"/>
                    </a:cubicBezTo>
                    <a:cubicBezTo>
                      <a:pt x="448787" y="854689"/>
                      <a:pt x="450029" y="844760"/>
                      <a:pt x="457480" y="838555"/>
                    </a:cubicBezTo>
                    <a:cubicBezTo>
                      <a:pt x="458722" y="834832"/>
                      <a:pt x="721985" y="607714"/>
                      <a:pt x="945511" y="452579"/>
                    </a:cubicBezTo>
                    <a:cubicBezTo>
                      <a:pt x="949236" y="450097"/>
                      <a:pt x="953893" y="449477"/>
                      <a:pt x="958395" y="450408"/>
                    </a:cubicBezTo>
                    <a:close/>
                    <a:moveTo>
                      <a:pt x="795629" y="242525"/>
                    </a:moveTo>
                    <a:cubicBezTo>
                      <a:pt x="799823" y="244077"/>
                      <a:pt x="803551" y="247181"/>
                      <a:pt x="806036" y="250907"/>
                    </a:cubicBezTo>
                    <a:cubicBezTo>
                      <a:pt x="809763" y="260841"/>
                      <a:pt x="806036" y="272017"/>
                      <a:pt x="797337" y="274501"/>
                    </a:cubicBezTo>
                    <a:cubicBezTo>
                      <a:pt x="649466" y="342800"/>
                      <a:pt x="138750" y="736451"/>
                      <a:pt x="121354" y="755078"/>
                    </a:cubicBezTo>
                    <a:cubicBezTo>
                      <a:pt x="118868" y="758803"/>
                      <a:pt x="113898" y="761287"/>
                      <a:pt x="108927" y="761287"/>
                    </a:cubicBezTo>
                    <a:cubicBezTo>
                      <a:pt x="105200" y="761287"/>
                      <a:pt x="100229" y="758803"/>
                      <a:pt x="96501" y="755078"/>
                    </a:cubicBezTo>
                    <a:cubicBezTo>
                      <a:pt x="90288" y="748869"/>
                      <a:pt x="90288" y="737693"/>
                      <a:pt x="96501" y="731484"/>
                    </a:cubicBezTo>
                    <a:cubicBezTo>
                      <a:pt x="125081" y="700439"/>
                      <a:pt x="634554" y="310513"/>
                      <a:pt x="782426" y="243456"/>
                    </a:cubicBezTo>
                    <a:cubicBezTo>
                      <a:pt x="786775" y="240972"/>
                      <a:pt x="791435" y="240972"/>
                      <a:pt x="795629" y="242525"/>
                    </a:cubicBezTo>
                    <a:close/>
                    <a:moveTo>
                      <a:pt x="2002097" y="4779"/>
                    </a:moveTo>
                    <a:cubicBezTo>
                      <a:pt x="2006732" y="3849"/>
                      <a:pt x="2011677" y="4469"/>
                      <a:pt x="2016003" y="6948"/>
                    </a:cubicBezTo>
                    <a:cubicBezTo>
                      <a:pt x="2023420" y="11907"/>
                      <a:pt x="2025892" y="23062"/>
                      <a:pt x="2019712" y="31739"/>
                    </a:cubicBezTo>
                    <a:cubicBezTo>
                      <a:pt x="1943071" y="150735"/>
                      <a:pt x="1880029" y="287085"/>
                      <a:pt x="1878793" y="288324"/>
                    </a:cubicBezTo>
                    <a:cubicBezTo>
                      <a:pt x="1876320" y="294522"/>
                      <a:pt x="1868904" y="299480"/>
                      <a:pt x="1862723" y="299480"/>
                    </a:cubicBezTo>
                    <a:cubicBezTo>
                      <a:pt x="1860251" y="299480"/>
                      <a:pt x="1857778" y="298241"/>
                      <a:pt x="1855306" y="297001"/>
                    </a:cubicBezTo>
                    <a:cubicBezTo>
                      <a:pt x="1846653" y="294522"/>
                      <a:pt x="1842945" y="283366"/>
                      <a:pt x="1846653" y="273450"/>
                    </a:cubicBezTo>
                    <a:cubicBezTo>
                      <a:pt x="1847889" y="272210"/>
                      <a:pt x="1912168" y="133382"/>
                      <a:pt x="1990044" y="11907"/>
                    </a:cubicBezTo>
                    <a:cubicBezTo>
                      <a:pt x="1993134" y="8188"/>
                      <a:pt x="1997461" y="5709"/>
                      <a:pt x="2002097" y="4779"/>
                    </a:cubicBezTo>
                    <a:close/>
                    <a:moveTo>
                      <a:pt x="688421" y="1196"/>
                    </a:moveTo>
                    <a:cubicBezTo>
                      <a:pt x="692770" y="2903"/>
                      <a:pt x="696498" y="6319"/>
                      <a:pt x="698983" y="10664"/>
                    </a:cubicBezTo>
                    <a:cubicBezTo>
                      <a:pt x="702711" y="19356"/>
                      <a:pt x="700226" y="29289"/>
                      <a:pt x="690285" y="34256"/>
                    </a:cubicBezTo>
                    <a:cubicBezTo>
                      <a:pt x="465381" y="148489"/>
                      <a:pt x="32967" y="489948"/>
                      <a:pt x="27997" y="493673"/>
                    </a:cubicBezTo>
                    <a:cubicBezTo>
                      <a:pt x="25512" y="496157"/>
                      <a:pt x="23027" y="497398"/>
                      <a:pt x="18056" y="497398"/>
                    </a:cubicBezTo>
                    <a:cubicBezTo>
                      <a:pt x="13086" y="497398"/>
                      <a:pt x="6873" y="496157"/>
                      <a:pt x="4388" y="489948"/>
                    </a:cubicBezTo>
                    <a:cubicBezTo>
                      <a:pt x="-1825" y="482498"/>
                      <a:pt x="-1825" y="471323"/>
                      <a:pt x="6873" y="465115"/>
                    </a:cubicBezTo>
                    <a:cubicBezTo>
                      <a:pt x="24269" y="451457"/>
                      <a:pt x="445499" y="118689"/>
                      <a:pt x="674132" y="1972"/>
                    </a:cubicBezTo>
                    <a:cubicBezTo>
                      <a:pt x="679102" y="-511"/>
                      <a:pt x="684072" y="-511"/>
                      <a:pt x="688421" y="1196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123">
                <a:extLst>
                  <a:ext uri="{FF2B5EF4-FFF2-40B4-BE49-F238E27FC236}">
                    <a16:creationId xmlns:a16="http://schemas.microsoft.com/office/drawing/2014/main" id="{52D89E34-FDA0-964E-9CFF-A5B20B1B8656}"/>
                  </a:ext>
                </a:extLst>
              </p:cNvPr>
              <p:cNvSpPr/>
              <p:nvPr/>
            </p:nvSpPr>
            <p:spPr>
              <a:xfrm>
                <a:off x="9287260" y="1830360"/>
                <a:ext cx="995819" cy="13792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01" h="1109">
                    <a:moveTo>
                      <a:pt x="30" y="454"/>
                    </a:moveTo>
                    <a:cubicBezTo>
                      <a:pt x="-9" y="395"/>
                      <a:pt x="-8" y="317"/>
                      <a:pt x="20" y="251"/>
                    </a:cubicBezTo>
                    <a:cubicBezTo>
                      <a:pt x="47" y="187"/>
                      <a:pt x="97" y="134"/>
                      <a:pt x="152" y="90"/>
                    </a:cubicBezTo>
                    <a:cubicBezTo>
                      <a:pt x="177" y="70"/>
                      <a:pt x="204" y="52"/>
                      <a:pt x="232" y="38"/>
                    </a:cubicBezTo>
                    <a:cubicBezTo>
                      <a:pt x="309" y="0"/>
                      <a:pt x="397" y="-6"/>
                      <a:pt x="481" y="5"/>
                    </a:cubicBezTo>
                    <a:cubicBezTo>
                      <a:pt x="508" y="8"/>
                      <a:pt x="536" y="15"/>
                      <a:pt x="562" y="25"/>
                    </a:cubicBezTo>
                    <a:cubicBezTo>
                      <a:pt x="586" y="36"/>
                      <a:pt x="607" y="52"/>
                      <a:pt x="628" y="69"/>
                    </a:cubicBezTo>
                    <a:cubicBezTo>
                      <a:pt x="709" y="139"/>
                      <a:pt x="759" y="239"/>
                      <a:pt x="783" y="343"/>
                    </a:cubicBezTo>
                    <a:cubicBezTo>
                      <a:pt x="806" y="447"/>
                      <a:pt x="804" y="556"/>
                      <a:pt x="791" y="662"/>
                    </a:cubicBezTo>
                    <a:cubicBezTo>
                      <a:pt x="786" y="707"/>
                      <a:pt x="778" y="753"/>
                      <a:pt x="761" y="796"/>
                    </a:cubicBezTo>
                    <a:cubicBezTo>
                      <a:pt x="717" y="902"/>
                      <a:pt x="617" y="975"/>
                      <a:pt x="516" y="1031"/>
                    </a:cubicBezTo>
                    <a:cubicBezTo>
                      <a:pt x="463" y="1061"/>
                      <a:pt x="408" y="1087"/>
                      <a:pt x="349" y="1101"/>
                    </a:cubicBezTo>
                    <a:cubicBezTo>
                      <a:pt x="290" y="1114"/>
                      <a:pt x="225" y="1112"/>
                      <a:pt x="172" y="1084"/>
                    </a:cubicBezTo>
                    <a:cubicBezTo>
                      <a:pt x="118" y="1055"/>
                      <a:pt x="77" y="1001"/>
                      <a:pt x="76" y="939"/>
                    </a:cubicBezTo>
                    <a:cubicBezTo>
                      <a:pt x="76" y="830"/>
                      <a:pt x="80" y="724"/>
                      <a:pt x="62" y="616"/>
                    </a:cubicBezTo>
                    <a:cubicBezTo>
                      <a:pt x="53" y="564"/>
                      <a:pt x="58" y="498"/>
                      <a:pt x="30" y="454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124">
                <a:extLst>
                  <a:ext uri="{FF2B5EF4-FFF2-40B4-BE49-F238E27FC236}">
                    <a16:creationId xmlns:a16="http://schemas.microsoft.com/office/drawing/2014/main" id="{F0E066DB-40E9-B341-925C-3144329A9D8B}"/>
                  </a:ext>
                </a:extLst>
              </p:cNvPr>
              <p:cNvSpPr/>
              <p:nvPr/>
            </p:nvSpPr>
            <p:spPr>
              <a:xfrm>
                <a:off x="9617122" y="2458971"/>
                <a:ext cx="87134" cy="87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" h="71">
                    <a:moveTo>
                      <a:pt x="0" y="35"/>
                    </a:moveTo>
                    <a:cubicBezTo>
                      <a:pt x="0" y="15"/>
                      <a:pt x="16" y="0"/>
                      <a:pt x="36" y="0"/>
                    </a:cubicBezTo>
                    <a:cubicBezTo>
                      <a:pt x="56" y="0"/>
                      <a:pt x="71" y="15"/>
                      <a:pt x="71" y="35"/>
                    </a:cubicBezTo>
                    <a:cubicBezTo>
                      <a:pt x="71" y="55"/>
                      <a:pt x="56" y="71"/>
                      <a:pt x="36" y="71"/>
                    </a:cubicBezTo>
                    <a:cubicBezTo>
                      <a:pt x="16" y="71"/>
                      <a:pt x="0" y="55"/>
                      <a:pt x="0" y="35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125">
                <a:extLst>
                  <a:ext uri="{FF2B5EF4-FFF2-40B4-BE49-F238E27FC236}">
                    <a16:creationId xmlns:a16="http://schemas.microsoft.com/office/drawing/2014/main" id="{38026A48-E6BD-4441-B162-1219EAD50983}"/>
                  </a:ext>
                </a:extLst>
              </p:cNvPr>
              <p:cNvSpPr/>
              <p:nvPr/>
            </p:nvSpPr>
            <p:spPr>
              <a:xfrm>
                <a:off x="9294729" y="1623724"/>
                <a:ext cx="3848837" cy="31318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93" h="2517">
                    <a:moveTo>
                      <a:pt x="930" y="2377"/>
                    </a:moveTo>
                    <a:cubicBezTo>
                      <a:pt x="1425" y="2583"/>
                      <a:pt x="1998" y="2548"/>
                      <a:pt x="2502" y="2364"/>
                    </a:cubicBezTo>
                    <a:cubicBezTo>
                      <a:pt x="2587" y="2332"/>
                      <a:pt x="2686" y="2274"/>
                      <a:pt x="2679" y="2184"/>
                    </a:cubicBezTo>
                    <a:cubicBezTo>
                      <a:pt x="2671" y="2093"/>
                      <a:pt x="2557" y="2037"/>
                      <a:pt x="2556" y="1945"/>
                    </a:cubicBezTo>
                    <a:cubicBezTo>
                      <a:pt x="2556" y="1898"/>
                      <a:pt x="2589" y="1856"/>
                      <a:pt x="2628" y="1831"/>
                    </a:cubicBezTo>
                    <a:cubicBezTo>
                      <a:pt x="2668" y="1806"/>
                      <a:pt x="2715" y="1796"/>
                      <a:pt x="2760" y="1784"/>
                    </a:cubicBezTo>
                    <a:cubicBezTo>
                      <a:pt x="2859" y="1758"/>
                      <a:pt x="2960" y="1723"/>
                      <a:pt x="3026" y="1646"/>
                    </a:cubicBezTo>
                    <a:cubicBezTo>
                      <a:pt x="3092" y="1567"/>
                      <a:pt x="3101" y="1435"/>
                      <a:pt x="3022" y="1372"/>
                    </a:cubicBezTo>
                    <a:cubicBezTo>
                      <a:pt x="2972" y="1333"/>
                      <a:pt x="2891" y="1318"/>
                      <a:pt x="2877" y="1257"/>
                    </a:cubicBezTo>
                    <a:cubicBezTo>
                      <a:pt x="2869" y="1217"/>
                      <a:pt x="2896" y="1177"/>
                      <a:pt x="2928" y="1153"/>
                    </a:cubicBezTo>
                    <a:cubicBezTo>
                      <a:pt x="2960" y="1127"/>
                      <a:pt x="2999" y="1111"/>
                      <a:pt x="3030" y="1085"/>
                    </a:cubicBezTo>
                    <a:cubicBezTo>
                      <a:pt x="3115" y="1009"/>
                      <a:pt x="3110" y="864"/>
                      <a:pt x="3040" y="774"/>
                    </a:cubicBezTo>
                    <a:cubicBezTo>
                      <a:pt x="2970" y="684"/>
                      <a:pt x="2853" y="643"/>
                      <a:pt x="2738" y="634"/>
                    </a:cubicBezTo>
                    <a:cubicBezTo>
                      <a:pt x="2625" y="624"/>
                      <a:pt x="2511" y="643"/>
                      <a:pt x="2397" y="650"/>
                    </a:cubicBezTo>
                    <a:cubicBezTo>
                      <a:pt x="2162" y="664"/>
                      <a:pt x="1924" y="629"/>
                      <a:pt x="1700" y="557"/>
                    </a:cubicBezTo>
                    <a:cubicBezTo>
                      <a:pt x="1606" y="526"/>
                      <a:pt x="1514" y="483"/>
                      <a:pt x="1444" y="412"/>
                    </a:cubicBezTo>
                    <a:cubicBezTo>
                      <a:pt x="1360" y="327"/>
                      <a:pt x="1347" y="222"/>
                      <a:pt x="1304" y="115"/>
                    </a:cubicBezTo>
                    <a:cubicBezTo>
                      <a:pt x="1282" y="61"/>
                      <a:pt x="1259" y="7"/>
                      <a:pt x="1201" y="0"/>
                    </a:cubicBezTo>
                    <a:cubicBezTo>
                      <a:pt x="1170" y="-5"/>
                      <a:pt x="1092" y="36"/>
                      <a:pt x="1062" y="47"/>
                    </a:cubicBezTo>
                    <a:cubicBezTo>
                      <a:pt x="871" y="120"/>
                      <a:pt x="721" y="295"/>
                      <a:pt x="678" y="495"/>
                    </a:cubicBezTo>
                    <a:cubicBezTo>
                      <a:pt x="656" y="597"/>
                      <a:pt x="658" y="708"/>
                      <a:pt x="601" y="794"/>
                    </a:cubicBezTo>
                    <a:cubicBezTo>
                      <a:pt x="508" y="930"/>
                      <a:pt x="317" y="939"/>
                      <a:pt x="159" y="985"/>
                    </a:cubicBezTo>
                    <a:cubicBezTo>
                      <a:pt x="118" y="997"/>
                      <a:pt x="76" y="1013"/>
                      <a:pt x="44" y="1044"/>
                    </a:cubicBezTo>
                    <a:cubicBezTo>
                      <a:pt x="-33" y="1120"/>
                      <a:pt x="11" y="1274"/>
                      <a:pt x="32" y="1365"/>
                    </a:cubicBezTo>
                    <a:cubicBezTo>
                      <a:pt x="58" y="1472"/>
                      <a:pt x="99" y="1576"/>
                      <a:pt x="152" y="1675"/>
                    </a:cubicBezTo>
                    <a:cubicBezTo>
                      <a:pt x="258" y="1875"/>
                      <a:pt x="412" y="2050"/>
                      <a:pt x="595" y="2185"/>
                    </a:cubicBezTo>
                    <a:cubicBezTo>
                      <a:pt x="699" y="2262"/>
                      <a:pt x="811" y="2327"/>
                      <a:pt x="930" y="237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126">
                <a:extLst>
                  <a:ext uri="{FF2B5EF4-FFF2-40B4-BE49-F238E27FC236}">
                    <a16:creationId xmlns:a16="http://schemas.microsoft.com/office/drawing/2014/main" id="{B4869510-B4B2-FC49-88E6-FC8BB2D5FB88}"/>
                  </a:ext>
                </a:extLst>
              </p:cNvPr>
              <p:cNvSpPr/>
              <p:nvPr/>
            </p:nvSpPr>
            <p:spPr>
              <a:xfrm>
                <a:off x="9188923" y="2298395"/>
                <a:ext cx="316172" cy="8165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5" h="657">
                    <a:moveTo>
                      <a:pt x="255" y="444"/>
                    </a:moveTo>
                    <a:cubicBezTo>
                      <a:pt x="256" y="491"/>
                      <a:pt x="244" y="538"/>
                      <a:pt x="222" y="581"/>
                    </a:cubicBezTo>
                    <a:cubicBezTo>
                      <a:pt x="203" y="615"/>
                      <a:pt x="174" y="647"/>
                      <a:pt x="136" y="655"/>
                    </a:cubicBezTo>
                    <a:cubicBezTo>
                      <a:pt x="76" y="667"/>
                      <a:pt x="20" y="614"/>
                      <a:pt x="6" y="555"/>
                    </a:cubicBezTo>
                    <a:cubicBezTo>
                      <a:pt x="-9" y="496"/>
                      <a:pt x="8" y="434"/>
                      <a:pt x="22" y="376"/>
                    </a:cubicBezTo>
                    <a:cubicBezTo>
                      <a:pt x="52" y="252"/>
                      <a:pt x="74" y="126"/>
                      <a:pt x="89" y="0"/>
                    </a:cubicBezTo>
                    <a:cubicBezTo>
                      <a:pt x="193" y="127"/>
                      <a:pt x="254" y="280"/>
                      <a:pt x="255" y="444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127">
                <a:extLst>
                  <a:ext uri="{FF2B5EF4-FFF2-40B4-BE49-F238E27FC236}">
                    <a16:creationId xmlns:a16="http://schemas.microsoft.com/office/drawing/2014/main" id="{38228C64-4FA9-4844-8A99-36F2FE278F93}"/>
                  </a:ext>
                </a:extLst>
              </p:cNvPr>
              <p:cNvSpPr/>
              <p:nvPr/>
            </p:nvSpPr>
            <p:spPr>
              <a:xfrm>
                <a:off x="9188923" y="2298395"/>
                <a:ext cx="306214" cy="8165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7" h="657">
                    <a:moveTo>
                      <a:pt x="147" y="446"/>
                    </a:moveTo>
                    <a:cubicBezTo>
                      <a:pt x="122" y="394"/>
                      <a:pt x="127" y="333"/>
                      <a:pt x="123" y="277"/>
                    </a:cubicBezTo>
                    <a:cubicBezTo>
                      <a:pt x="116" y="198"/>
                      <a:pt x="117" y="119"/>
                      <a:pt x="120" y="39"/>
                    </a:cubicBezTo>
                    <a:cubicBezTo>
                      <a:pt x="110" y="26"/>
                      <a:pt x="100" y="13"/>
                      <a:pt x="89" y="0"/>
                    </a:cubicBezTo>
                    <a:cubicBezTo>
                      <a:pt x="74" y="126"/>
                      <a:pt x="52" y="252"/>
                      <a:pt x="22" y="376"/>
                    </a:cubicBezTo>
                    <a:cubicBezTo>
                      <a:pt x="8" y="434"/>
                      <a:pt x="-9" y="496"/>
                      <a:pt x="6" y="555"/>
                    </a:cubicBezTo>
                    <a:cubicBezTo>
                      <a:pt x="20" y="614"/>
                      <a:pt x="76" y="667"/>
                      <a:pt x="136" y="655"/>
                    </a:cubicBezTo>
                    <a:cubicBezTo>
                      <a:pt x="174" y="647"/>
                      <a:pt x="203" y="615"/>
                      <a:pt x="222" y="581"/>
                    </a:cubicBezTo>
                    <a:cubicBezTo>
                      <a:pt x="233" y="560"/>
                      <a:pt x="241" y="538"/>
                      <a:pt x="247" y="515"/>
                    </a:cubicBezTo>
                    <a:cubicBezTo>
                      <a:pt x="208" y="502"/>
                      <a:pt x="169" y="495"/>
                      <a:pt x="147" y="446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128">
                <a:extLst>
                  <a:ext uri="{FF2B5EF4-FFF2-40B4-BE49-F238E27FC236}">
                    <a16:creationId xmlns:a16="http://schemas.microsoft.com/office/drawing/2014/main" id="{E59967DC-FC49-424E-BD44-6CB32B522F35}"/>
                  </a:ext>
                </a:extLst>
              </p:cNvPr>
              <p:cNvSpPr/>
              <p:nvPr/>
            </p:nvSpPr>
            <p:spPr>
              <a:xfrm>
                <a:off x="9288505" y="1954837"/>
                <a:ext cx="851425" cy="4431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5" h="357">
                    <a:moveTo>
                      <a:pt x="685" y="249"/>
                    </a:moveTo>
                    <a:cubicBezTo>
                      <a:pt x="659" y="195"/>
                      <a:pt x="641" y="145"/>
                      <a:pt x="601" y="99"/>
                    </a:cubicBezTo>
                    <a:cubicBezTo>
                      <a:pt x="556" y="46"/>
                      <a:pt x="489" y="12"/>
                      <a:pt x="419" y="3"/>
                    </a:cubicBezTo>
                    <a:cubicBezTo>
                      <a:pt x="349" y="-7"/>
                      <a:pt x="277" y="5"/>
                      <a:pt x="213" y="34"/>
                    </a:cubicBezTo>
                    <a:cubicBezTo>
                      <a:pt x="135" y="68"/>
                      <a:pt x="69" y="128"/>
                      <a:pt x="23" y="200"/>
                    </a:cubicBezTo>
                    <a:cubicBezTo>
                      <a:pt x="16" y="212"/>
                      <a:pt x="8" y="225"/>
                      <a:pt x="0" y="240"/>
                    </a:cubicBezTo>
                    <a:cubicBezTo>
                      <a:pt x="-1" y="279"/>
                      <a:pt x="8" y="320"/>
                      <a:pt x="30" y="353"/>
                    </a:cubicBezTo>
                    <a:cubicBezTo>
                      <a:pt x="30" y="354"/>
                      <a:pt x="31" y="355"/>
                      <a:pt x="32" y="357"/>
                    </a:cubicBezTo>
                    <a:cubicBezTo>
                      <a:pt x="34" y="356"/>
                      <a:pt x="37" y="355"/>
                      <a:pt x="40" y="354"/>
                    </a:cubicBezTo>
                    <a:cubicBezTo>
                      <a:pt x="87" y="336"/>
                      <a:pt x="125" y="288"/>
                      <a:pt x="151" y="246"/>
                    </a:cubicBezTo>
                    <a:cubicBezTo>
                      <a:pt x="158" y="249"/>
                      <a:pt x="168" y="250"/>
                      <a:pt x="175" y="251"/>
                    </a:cubicBezTo>
                    <a:cubicBezTo>
                      <a:pt x="202" y="253"/>
                      <a:pt x="228" y="249"/>
                      <a:pt x="254" y="241"/>
                    </a:cubicBezTo>
                    <a:cubicBezTo>
                      <a:pt x="276" y="234"/>
                      <a:pt x="298" y="225"/>
                      <a:pt x="317" y="212"/>
                    </a:cubicBezTo>
                    <a:cubicBezTo>
                      <a:pt x="338" y="200"/>
                      <a:pt x="356" y="185"/>
                      <a:pt x="373" y="168"/>
                    </a:cubicBezTo>
                    <a:cubicBezTo>
                      <a:pt x="388" y="153"/>
                      <a:pt x="402" y="138"/>
                      <a:pt x="415" y="122"/>
                    </a:cubicBezTo>
                    <a:cubicBezTo>
                      <a:pt x="415" y="143"/>
                      <a:pt x="426" y="164"/>
                      <a:pt x="439" y="181"/>
                    </a:cubicBezTo>
                    <a:cubicBezTo>
                      <a:pt x="496" y="254"/>
                      <a:pt x="597" y="278"/>
                      <a:pt x="685" y="249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129">
                <a:extLst>
                  <a:ext uri="{FF2B5EF4-FFF2-40B4-BE49-F238E27FC236}">
                    <a16:creationId xmlns:a16="http://schemas.microsoft.com/office/drawing/2014/main" id="{375C3543-4072-4940-920F-6228839997B2}"/>
                  </a:ext>
                </a:extLst>
              </p:cNvPr>
              <p:cNvSpPr/>
              <p:nvPr/>
            </p:nvSpPr>
            <p:spPr>
              <a:xfrm>
                <a:off x="8917563" y="1180588"/>
                <a:ext cx="1984169" cy="12024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95" h="967">
                    <a:moveTo>
                      <a:pt x="246" y="519"/>
                    </a:moveTo>
                    <a:cubicBezTo>
                      <a:pt x="246" y="519"/>
                      <a:pt x="17" y="543"/>
                      <a:pt x="1" y="726"/>
                    </a:cubicBezTo>
                    <a:cubicBezTo>
                      <a:pt x="-15" y="920"/>
                      <a:pt x="227" y="1108"/>
                      <a:pt x="439" y="819"/>
                    </a:cubicBezTo>
                    <a:cubicBezTo>
                      <a:pt x="439" y="819"/>
                      <a:pt x="539" y="874"/>
                      <a:pt x="710" y="703"/>
                    </a:cubicBezTo>
                    <a:cubicBezTo>
                      <a:pt x="710" y="703"/>
                      <a:pt x="806" y="931"/>
                      <a:pt x="1074" y="857"/>
                    </a:cubicBezTo>
                    <a:lnTo>
                      <a:pt x="1595" y="449"/>
                    </a:lnTo>
                    <a:cubicBezTo>
                      <a:pt x="1595" y="449"/>
                      <a:pt x="1562" y="356"/>
                      <a:pt x="1469" y="352"/>
                    </a:cubicBezTo>
                    <a:cubicBezTo>
                      <a:pt x="1469" y="352"/>
                      <a:pt x="1553" y="75"/>
                      <a:pt x="1292" y="11"/>
                    </a:cubicBezTo>
                    <a:cubicBezTo>
                      <a:pt x="1034" y="-53"/>
                      <a:pt x="902" y="192"/>
                      <a:pt x="902" y="192"/>
                    </a:cubicBezTo>
                    <a:cubicBezTo>
                      <a:pt x="902" y="192"/>
                      <a:pt x="664" y="131"/>
                      <a:pt x="487" y="243"/>
                    </a:cubicBezTo>
                    <a:cubicBezTo>
                      <a:pt x="311" y="356"/>
                      <a:pt x="246" y="519"/>
                      <a:pt x="246" y="519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130">
                <a:extLst>
                  <a:ext uri="{FF2B5EF4-FFF2-40B4-BE49-F238E27FC236}">
                    <a16:creationId xmlns:a16="http://schemas.microsoft.com/office/drawing/2014/main" id="{D8876C1F-3911-6E44-899D-32D8A951FC38}"/>
                  </a:ext>
                </a:extLst>
              </p:cNvPr>
              <p:cNvSpPr/>
              <p:nvPr/>
            </p:nvSpPr>
            <p:spPr>
              <a:xfrm>
                <a:off x="10315440" y="2102962"/>
                <a:ext cx="374677" cy="580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2" h="467">
                    <a:moveTo>
                      <a:pt x="2" y="463"/>
                    </a:moveTo>
                    <a:cubicBezTo>
                      <a:pt x="30" y="488"/>
                      <a:pt x="184" y="404"/>
                      <a:pt x="262" y="265"/>
                    </a:cubicBezTo>
                    <a:cubicBezTo>
                      <a:pt x="283" y="228"/>
                      <a:pt x="313" y="173"/>
                      <a:pt x="297" y="109"/>
                    </a:cubicBezTo>
                    <a:cubicBezTo>
                      <a:pt x="284" y="47"/>
                      <a:pt x="241" y="0"/>
                      <a:pt x="174" y="0"/>
                    </a:cubicBezTo>
                    <a:cubicBezTo>
                      <a:pt x="124" y="0"/>
                      <a:pt x="63" y="21"/>
                      <a:pt x="34" y="64"/>
                    </a:cubicBezTo>
                    <a:cubicBezTo>
                      <a:pt x="27" y="75"/>
                      <a:pt x="23" y="87"/>
                      <a:pt x="22" y="101"/>
                    </a:cubicBezTo>
                    <a:cubicBezTo>
                      <a:pt x="20" y="161"/>
                      <a:pt x="19" y="222"/>
                      <a:pt x="16" y="282"/>
                    </a:cubicBezTo>
                    <a:cubicBezTo>
                      <a:pt x="14" y="313"/>
                      <a:pt x="13" y="343"/>
                      <a:pt x="10" y="374"/>
                    </a:cubicBezTo>
                    <a:cubicBezTo>
                      <a:pt x="5" y="444"/>
                      <a:pt x="-5" y="455"/>
                      <a:pt x="2" y="463"/>
                    </a:cubicBezTo>
                    <a:close/>
                  </a:path>
                </a:pathLst>
              </a:custGeom>
              <a:solidFill>
                <a:srgbClr val="FFA173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131">
                <a:extLst>
                  <a:ext uri="{FF2B5EF4-FFF2-40B4-BE49-F238E27FC236}">
                    <a16:creationId xmlns:a16="http://schemas.microsoft.com/office/drawing/2014/main" id="{B45EC833-DFB3-B74E-8DCF-A3827B61E6B1}"/>
                  </a:ext>
                </a:extLst>
              </p:cNvPr>
              <p:cNvSpPr/>
              <p:nvPr/>
            </p:nvSpPr>
            <p:spPr>
              <a:xfrm>
                <a:off x="10315440" y="2121637"/>
                <a:ext cx="120743" cy="5613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8" h="452">
                    <a:moveTo>
                      <a:pt x="66" y="264"/>
                    </a:moveTo>
                    <a:cubicBezTo>
                      <a:pt x="59" y="173"/>
                      <a:pt x="69" y="85"/>
                      <a:pt x="98" y="0"/>
                    </a:cubicBezTo>
                    <a:cubicBezTo>
                      <a:pt x="72" y="11"/>
                      <a:pt x="49" y="26"/>
                      <a:pt x="34" y="49"/>
                    </a:cubicBezTo>
                    <a:cubicBezTo>
                      <a:pt x="27" y="60"/>
                      <a:pt x="23" y="72"/>
                      <a:pt x="22" y="86"/>
                    </a:cubicBezTo>
                    <a:cubicBezTo>
                      <a:pt x="20" y="146"/>
                      <a:pt x="19" y="207"/>
                      <a:pt x="16" y="267"/>
                    </a:cubicBezTo>
                    <a:cubicBezTo>
                      <a:pt x="15" y="298"/>
                      <a:pt x="13" y="328"/>
                      <a:pt x="10" y="359"/>
                    </a:cubicBezTo>
                    <a:cubicBezTo>
                      <a:pt x="5" y="429"/>
                      <a:pt x="-5" y="440"/>
                      <a:pt x="2" y="448"/>
                    </a:cubicBezTo>
                    <a:cubicBezTo>
                      <a:pt x="12" y="457"/>
                      <a:pt x="36" y="452"/>
                      <a:pt x="67" y="438"/>
                    </a:cubicBezTo>
                    <a:cubicBezTo>
                      <a:pt x="80" y="382"/>
                      <a:pt x="70" y="322"/>
                      <a:pt x="66" y="264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132">
                <a:extLst>
                  <a:ext uri="{FF2B5EF4-FFF2-40B4-BE49-F238E27FC236}">
                    <a16:creationId xmlns:a16="http://schemas.microsoft.com/office/drawing/2014/main" id="{79F32ACB-5AED-3E4C-BCB4-873585B3349D}"/>
                  </a:ext>
                </a:extLst>
              </p:cNvPr>
              <p:cNvSpPr/>
              <p:nvPr/>
            </p:nvSpPr>
            <p:spPr>
              <a:xfrm>
                <a:off x="10386396" y="2258559"/>
                <a:ext cx="182982" cy="1954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" h="158">
                    <a:moveTo>
                      <a:pt x="7" y="158"/>
                    </a:moveTo>
                    <a:cubicBezTo>
                      <a:pt x="7" y="158"/>
                      <a:pt x="6" y="157"/>
                      <a:pt x="5" y="157"/>
                    </a:cubicBezTo>
                    <a:cubicBezTo>
                      <a:pt x="0" y="156"/>
                      <a:pt x="0" y="151"/>
                      <a:pt x="1" y="148"/>
                    </a:cubicBezTo>
                    <a:cubicBezTo>
                      <a:pt x="27" y="92"/>
                      <a:pt x="93" y="21"/>
                      <a:pt x="138" y="1"/>
                    </a:cubicBezTo>
                    <a:cubicBezTo>
                      <a:pt x="141" y="-1"/>
                      <a:pt x="146" y="1"/>
                      <a:pt x="148" y="4"/>
                    </a:cubicBezTo>
                    <a:cubicBezTo>
                      <a:pt x="149" y="8"/>
                      <a:pt x="148" y="12"/>
                      <a:pt x="144" y="14"/>
                    </a:cubicBezTo>
                    <a:cubicBezTo>
                      <a:pt x="101" y="34"/>
                      <a:pt x="39" y="101"/>
                      <a:pt x="14" y="154"/>
                    </a:cubicBezTo>
                    <a:cubicBezTo>
                      <a:pt x="13" y="157"/>
                      <a:pt x="10" y="158"/>
                      <a:pt x="7" y="158"/>
                    </a:cubicBezTo>
                    <a:close/>
                  </a:path>
                </a:pathLst>
              </a:custGeom>
              <a:solidFill>
                <a:srgbClr val="D435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34DEAC8F-8AD2-0C43-BE15-98684F60CB86}"/>
                  </a:ext>
                </a:extLst>
              </p:cNvPr>
              <p:cNvSpPr/>
              <p:nvPr/>
            </p:nvSpPr>
            <p:spPr>
              <a:xfrm>
                <a:off x="9627084" y="2813727"/>
                <a:ext cx="3144294" cy="1509568"/>
              </a:xfrm>
              <a:custGeom>
                <a:avLst/>
                <a:gdLst>
                  <a:gd name="connsiteX0" fmla="*/ 0 w 3144294"/>
                  <a:gd name="connsiteY0" fmla="*/ 377169 h 1509568"/>
                  <a:gd name="connsiteX1" fmla="*/ 1097400 w 3144294"/>
                  <a:gd name="connsiteY1" fmla="*/ 1232633 h 1509568"/>
                  <a:gd name="connsiteX2" fmla="*/ 2784559 w 3144294"/>
                  <a:gd name="connsiteY2" fmla="*/ 1302264 h 1509568"/>
                  <a:gd name="connsiteX3" fmla="*/ 1182007 w 3144294"/>
                  <a:gd name="connsiteY3" fmla="*/ 1415414 h 1509568"/>
                  <a:gd name="connsiteX4" fmla="*/ 0 w 3144294"/>
                  <a:gd name="connsiteY4" fmla="*/ 377169 h 1509568"/>
                  <a:gd name="connsiteX5" fmla="*/ 590022 w 3144294"/>
                  <a:gd name="connsiteY5" fmla="*/ 0 h 1509568"/>
                  <a:gd name="connsiteX6" fmla="*/ 1489554 w 3144294"/>
                  <a:gd name="connsiteY6" fmla="*/ 490725 h 1509568"/>
                  <a:gd name="connsiteX7" fmla="*/ 3144294 w 3144294"/>
                  <a:gd name="connsiteY7" fmla="*/ 422396 h 1509568"/>
                  <a:gd name="connsiteX8" fmla="*/ 1638854 w 3144294"/>
                  <a:gd name="connsiteY8" fmla="*/ 617444 h 1509568"/>
                  <a:gd name="connsiteX9" fmla="*/ 590022 w 3144294"/>
                  <a:gd name="connsiteY9" fmla="*/ 0 h 150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44294" h="1509568">
                    <a:moveTo>
                      <a:pt x="0" y="377169"/>
                    </a:moveTo>
                    <a:cubicBezTo>
                      <a:pt x="0" y="377169"/>
                      <a:pt x="292391" y="914321"/>
                      <a:pt x="1097400" y="1232633"/>
                    </a:cubicBezTo>
                    <a:cubicBezTo>
                      <a:pt x="1899920" y="1553432"/>
                      <a:pt x="2784559" y="1302264"/>
                      <a:pt x="2784559" y="1302264"/>
                    </a:cubicBezTo>
                    <a:cubicBezTo>
                      <a:pt x="2784559" y="1302264"/>
                      <a:pt x="2086553" y="1680260"/>
                      <a:pt x="1182007" y="1415414"/>
                    </a:cubicBezTo>
                    <a:cubicBezTo>
                      <a:pt x="277461" y="1148082"/>
                      <a:pt x="0" y="377169"/>
                      <a:pt x="0" y="377169"/>
                    </a:cubicBezTo>
                    <a:close/>
                    <a:moveTo>
                      <a:pt x="590022" y="0"/>
                    </a:moveTo>
                    <a:cubicBezTo>
                      <a:pt x="590022" y="0"/>
                      <a:pt x="818948" y="250953"/>
                      <a:pt x="1489554" y="490725"/>
                    </a:cubicBezTo>
                    <a:cubicBezTo>
                      <a:pt x="2160159" y="731739"/>
                      <a:pt x="3144294" y="422396"/>
                      <a:pt x="3144294" y="422396"/>
                    </a:cubicBezTo>
                    <a:cubicBezTo>
                      <a:pt x="3144294" y="422396"/>
                      <a:pt x="2301994" y="709377"/>
                      <a:pt x="1638854" y="617444"/>
                    </a:cubicBezTo>
                    <a:cubicBezTo>
                      <a:pt x="973225" y="525511"/>
                      <a:pt x="590022" y="0"/>
                      <a:pt x="590022" y="0"/>
                    </a:cubicBezTo>
                    <a:close/>
                  </a:path>
                </a:pathLst>
              </a:custGeom>
              <a:solidFill>
                <a:srgbClr val="FF8456">
                  <a:alpha val="14902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 54">
                <a:extLst>
                  <a:ext uri="{FF2B5EF4-FFF2-40B4-BE49-F238E27FC236}">
                    <a16:creationId xmlns:a16="http://schemas.microsoft.com/office/drawing/2014/main" id="{6523D1A1-8F33-D84E-902E-1AE7D9A22A8C}"/>
                  </a:ext>
                </a:extLst>
              </p:cNvPr>
              <p:cNvSpPr/>
              <p:nvPr/>
            </p:nvSpPr>
            <p:spPr>
              <a:xfrm>
                <a:off x="9587031" y="2751243"/>
                <a:ext cx="3321473" cy="1469082"/>
              </a:xfrm>
              <a:custGeom>
                <a:avLst/>
                <a:gdLst>
                  <a:gd name="connsiteX0" fmla="*/ 22772 w 3321473"/>
                  <a:gd name="connsiteY0" fmla="*/ 379126 h 1469082"/>
                  <a:gd name="connsiteX1" fmla="*/ 33814 w 3321473"/>
                  <a:gd name="connsiteY1" fmla="*/ 387364 h 1469082"/>
                  <a:gd name="connsiteX2" fmla="*/ 685793 w 3321473"/>
                  <a:gd name="connsiteY2" fmla="*/ 1043855 h 1469082"/>
                  <a:gd name="connsiteX3" fmla="*/ 2856982 w 3321473"/>
                  <a:gd name="connsiteY3" fmla="*/ 1331070 h 1469082"/>
                  <a:gd name="connsiteX4" fmla="*/ 2878134 w 3321473"/>
                  <a:gd name="connsiteY4" fmla="*/ 1344747 h 1469082"/>
                  <a:gd name="connsiteX5" fmla="*/ 2865691 w 3321473"/>
                  <a:gd name="connsiteY5" fmla="*/ 1365884 h 1469082"/>
                  <a:gd name="connsiteX6" fmla="*/ 2048229 w 3321473"/>
                  <a:gd name="connsiteY6" fmla="*/ 1469082 h 1469082"/>
                  <a:gd name="connsiteX7" fmla="*/ 664641 w 3321473"/>
                  <a:gd name="connsiteY7" fmla="*/ 1072452 h 1469082"/>
                  <a:gd name="connsiteX8" fmla="*/ 1464 w 3321473"/>
                  <a:gd name="connsiteY8" fmla="*/ 404771 h 1469082"/>
                  <a:gd name="connsiteX9" fmla="*/ 8930 w 3321473"/>
                  <a:gd name="connsiteY9" fmla="*/ 381147 h 1469082"/>
                  <a:gd name="connsiteX10" fmla="*/ 22772 w 3321473"/>
                  <a:gd name="connsiteY10" fmla="*/ 379126 h 1469082"/>
                  <a:gd name="connsiteX11" fmla="*/ 574053 w 3321473"/>
                  <a:gd name="connsiteY11" fmla="*/ 94 h 1469082"/>
                  <a:gd name="connsiteX12" fmla="*/ 586495 w 3321473"/>
                  <a:gd name="connsiteY12" fmla="*/ 3976 h 1469082"/>
                  <a:gd name="connsiteX13" fmla="*/ 2393093 w 3321473"/>
                  <a:gd name="connsiteY13" fmla="*/ 610265 h 1469082"/>
                  <a:gd name="connsiteX14" fmla="*/ 3296392 w 3321473"/>
                  <a:gd name="connsiteY14" fmla="*/ 416451 h 1469082"/>
                  <a:gd name="connsiteX15" fmla="*/ 3320032 w 3321473"/>
                  <a:gd name="connsiteY15" fmla="*/ 426390 h 1469082"/>
                  <a:gd name="connsiteX16" fmla="*/ 3311322 w 3321473"/>
                  <a:gd name="connsiteY16" fmla="*/ 449996 h 1469082"/>
                  <a:gd name="connsiteX17" fmla="*/ 2394337 w 3321473"/>
                  <a:gd name="connsiteY17" fmla="*/ 645052 h 1469082"/>
                  <a:gd name="connsiteX18" fmla="*/ 2232589 w 3321473"/>
                  <a:gd name="connsiteY18" fmla="*/ 650021 h 1469082"/>
                  <a:gd name="connsiteX19" fmla="*/ 562855 w 3321473"/>
                  <a:gd name="connsiteY19" fmla="*/ 31309 h 1469082"/>
                  <a:gd name="connsiteX20" fmla="*/ 561611 w 3321473"/>
                  <a:gd name="connsiteY20" fmla="*/ 6461 h 1469082"/>
                  <a:gd name="connsiteX21" fmla="*/ 574053 w 3321473"/>
                  <a:gd name="connsiteY21" fmla="*/ 94 h 14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21473" h="1469082">
                    <a:moveTo>
                      <a:pt x="22772" y="379126"/>
                    </a:moveTo>
                    <a:cubicBezTo>
                      <a:pt x="27282" y="380214"/>
                      <a:pt x="31326" y="383012"/>
                      <a:pt x="33814" y="387364"/>
                    </a:cubicBezTo>
                    <a:cubicBezTo>
                      <a:pt x="35059" y="392337"/>
                      <a:pt x="239113" y="751667"/>
                      <a:pt x="685793" y="1043855"/>
                    </a:cubicBezTo>
                    <a:cubicBezTo>
                      <a:pt x="1097635" y="1316150"/>
                      <a:pt x="1809337" y="1585958"/>
                      <a:pt x="2856982" y="1331070"/>
                    </a:cubicBezTo>
                    <a:cubicBezTo>
                      <a:pt x="2865691" y="1328583"/>
                      <a:pt x="2875645" y="1334800"/>
                      <a:pt x="2878134" y="1344747"/>
                    </a:cubicBezTo>
                    <a:cubicBezTo>
                      <a:pt x="2881867" y="1354694"/>
                      <a:pt x="2874401" y="1364640"/>
                      <a:pt x="2865691" y="1365884"/>
                    </a:cubicBezTo>
                    <a:cubicBezTo>
                      <a:pt x="2567075" y="1439242"/>
                      <a:pt x="2294588" y="1469082"/>
                      <a:pt x="2048229" y="1469082"/>
                    </a:cubicBezTo>
                    <a:cubicBezTo>
                      <a:pt x="1422380" y="1469082"/>
                      <a:pt x="965746" y="1272632"/>
                      <a:pt x="664641" y="1072452"/>
                    </a:cubicBezTo>
                    <a:cubicBezTo>
                      <a:pt x="210496" y="775290"/>
                      <a:pt x="3953" y="408501"/>
                      <a:pt x="1464" y="404771"/>
                    </a:cubicBezTo>
                    <a:cubicBezTo>
                      <a:pt x="-2268" y="396067"/>
                      <a:pt x="1464" y="384877"/>
                      <a:pt x="8930" y="381147"/>
                    </a:cubicBezTo>
                    <a:cubicBezTo>
                      <a:pt x="13285" y="378660"/>
                      <a:pt x="18261" y="378038"/>
                      <a:pt x="22772" y="379126"/>
                    </a:cubicBezTo>
                    <a:close/>
                    <a:moveTo>
                      <a:pt x="574053" y="94"/>
                    </a:moveTo>
                    <a:cubicBezTo>
                      <a:pt x="578408" y="-372"/>
                      <a:pt x="582763" y="870"/>
                      <a:pt x="586495" y="3976"/>
                    </a:cubicBezTo>
                    <a:cubicBezTo>
                      <a:pt x="1208602" y="554357"/>
                      <a:pt x="1911582" y="637597"/>
                      <a:pt x="2393093" y="610265"/>
                    </a:cubicBezTo>
                    <a:cubicBezTo>
                      <a:pt x="2913174" y="580447"/>
                      <a:pt x="3292659" y="418936"/>
                      <a:pt x="3296392" y="416451"/>
                    </a:cubicBezTo>
                    <a:cubicBezTo>
                      <a:pt x="3305101" y="412724"/>
                      <a:pt x="3316299" y="416451"/>
                      <a:pt x="3320032" y="426390"/>
                    </a:cubicBezTo>
                    <a:cubicBezTo>
                      <a:pt x="3323765" y="435087"/>
                      <a:pt x="3320032" y="446269"/>
                      <a:pt x="3311322" y="449996"/>
                    </a:cubicBezTo>
                    <a:cubicBezTo>
                      <a:pt x="3306345" y="451238"/>
                      <a:pt x="2921883" y="615234"/>
                      <a:pt x="2394337" y="645052"/>
                    </a:cubicBezTo>
                    <a:cubicBezTo>
                      <a:pt x="2343324" y="648779"/>
                      <a:pt x="2288579" y="650021"/>
                      <a:pt x="2232589" y="650021"/>
                    </a:cubicBezTo>
                    <a:cubicBezTo>
                      <a:pt x="1757300" y="650021"/>
                      <a:pt x="1127728" y="529509"/>
                      <a:pt x="562855" y="31309"/>
                    </a:cubicBezTo>
                    <a:cubicBezTo>
                      <a:pt x="556634" y="25097"/>
                      <a:pt x="554146" y="13915"/>
                      <a:pt x="561611" y="6461"/>
                    </a:cubicBezTo>
                    <a:cubicBezTo>
                      <a:pt x="565344" y="2734"/>
                      <a:pt x="569698" y="560"/>
                      <a:pt x="574053" y="94"/>
                    </a:cubicBezTo>
                    <a:close/>
                  </a:path>
                </a:pathLst>
              </a:custGeom>
              <a:solidFill>
                <a:srgbClr val="FFE199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137">
                <a:extLst>
                  <a:ext uri="{FF2B5EF4-FFF2-40B4-BE49-F238E27FC236}">
                    <a16:creationId xmlns:a16="http://schemas.microsoft.com/office/drawing/2014/main" id="{F1B9D270-67D7-554D-B88D-05045B414547}"/>
                  </a:ext>
                </a:extLst>
              </p:cNvPr>
              <p:cNvSpPr/>
              <p:nvPr/>
            </p:nvSpPr>
            <p:spPr>
              <a:xfrm>
                <a:off x="9539949" y="2307108"/>
                <a:ext cx="174268" cy="9335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76">
                    <a:moveTo>
                      <a:pt x="28" y="76"/>
                    </a:moveTo>
                    <a:cubicBezTo>
                      <a:pt x="34" y="75"/>
                      <a:pt x="41" y="71"/>
                      <a:pt x="48" y="68"/>
                    </a:cubicBezTo>
                    <a:cubicBezTo>
                      <a:pt x="75" y="52"/>
                      <a:pt x="104" y="39"/>
                      <a:pt x="132" y="28"/>
                    </a:cubicBezTo>
                    <a:cubicBezTo>
                      <a:pt x="141" y="25"/>
                      <a:pt x="143" y="14"/>
                      <a:pt x="137" y="8"/>
                    </a:cubicBezTo>
                    <a:cubicBezTo>
                      <a:pt x="133" y="5"/>
                      <a:pt x="129" y="2"/>
                      <a:pt x="125" y="1"/>
                    </a:cubicBezTo>
                    <a:cubicBezTo>
                      <a:pt x="115" y="-1"/>
                      <a:pt x="105" y="1"/>
                      <a:pt x="95" y="4"/>
                    </a:cubicBezTo>
                    <a:cubicBezTo>
                      <a:pt x="69" y="11"/>
                      <a:pt x="42" y="21"/>
                      <a:pt x="19" y="36"/>
                    </a:cubicBezTo>
                    <a:cubicBezTo>
                      <a:pt x="10" y="41"/>
                      <a:pt x="-2" y="50"/>
                      <a:pt x="0" y="62"/>
                    </a:cubicBezTo>
                    <a:cubicBezTo>
                      <a:pt x="2" y="75"/>
                      <a:pt x="17" y="78"/>
                      <a:pt x="28" y="76"/>
                    </a:cubicBezTo>
                    <a:close/>
                  </a:path>
                </a:pathLst>
              </a:custGeom>
              <a:solidFill>
                <a:srgbClr val="FF845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138">
                <a:extLst>
                  <a:ext uri="{FF2B5EF4-FFF2-40B4-BE49-F238E27FC236}">
                    <a16:creationId xmlns:a16="http://schemas.microsoft.com/office/drawing/2014/main" id="{F5E7606C-14D5-8147-B344-6ED0F0E73F6B}"/>
                  </a:ext>
                </a:extLst>
              </p:cNvPr>
              <p:cNvSpPr/>
              <p:nvPr/>
            </p:nvSpPr>
            <p:spPr>
              <a:xfrm>
                <a:off x="9522523" y="2284702"/>
                <a:ext cx="192940" cy="908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74">
                    <a:moveTo>
                      <a:pt x="54" y="11"/>
                    </a:moveTo>
                    <a:cubicBezTo>
                      <a:pt x="39" y="15"/>
                      <a:pt x="21" y="21"/>
                      <a:pt x="10" y="32"/>
                    </a:cubicBezTo>
                    <a:cubicBezTo>
                      <a:pt x="3" y="39"/>
                      <a:pt x="-2" y="49"/>
                      <a:pt x="1" y="58"/>
                    </a:cubicBezTo>
                    <a:cubicBezTo>
                      <a:pt x="5" y="69"/>
                      <a:pt x="17" y="76"/>
                      <a:pt x="29" y="74"/>
                    </a:cubicBezTo>
                    <a:cubicBezTo>
                      <a:pt x="47" y="74"/>
                      <a:pt x="64" y="63"/>
                      <a:pt x="80" y="56"/>
                    </a:cubicBezTo>
                    <a:cubicBezTo>
                      <a:pt x="99" y="49"/>
                      <a:pt x="119" y="42"/>
                      <a:pt x="139" y="36"/>
                    </a:cubicBezTo>
                    <a:cubicBezTo>
                      <a:pt x="143" y="35"/>
                      <a:pt x="147" y="33"/>
                      <a:pt x="151" y="31"/>
                    </a:cubicBezTo>
                    <a:cubicBezTo>
                      <a:pt x="158" y="26"/>
                      <a:pt x="158" y="16"/>
                      <a:pt x="152" y="10"/>
                    </a:cubicBezTo>
                    <a:cubicBezTo>
                      <a:pt x="139" y="-2"/>
                      <a:pt x="117" y="0"/>
                      <a:pt x="102" y="2"/>
                    </a:cubicBezTo>
                    <a:cubicBezTo>
                      <a:pt x="93" y="2"/>
                      <a:pt x="73" y="5"/>
                      <a:pt x="5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81" name="TextBox 80">
            <a:extLst>
              <a:ext uri="{FF2B5EF4-FFF2-40B4-BE49-F238E27FC236}">
                <a16:creationId xmlns:a16="http://schemas.microsoft.com/office/drawing/2014/main" id="{60AAE278-DB60-F443-85A0-001935086D48}"/>
              </a:ext>
            </a:extLst>
          </p:cNvPr>
          <p:cNvSpPr txBox="1"/>
          <p:nvPr/>
        </p:nvSpPr>
        <p:spPr>
          <a:xfrm>
            <a:off x="1785291" y="5102690"/>
            <a:ext cx="429092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9907CA38-70C5-2B42-9865-FEDF52B45068}"/>
              </a:ext>
            </a:extLst>
          </p:cNvPr>
          <p:cNvSpPr txBox="1"/>
          <p:nvPr/>
        </p:nvSpPr>
        <p:spPr>
          <a:xfrm>
            <a:off x="1785291" y="5775565"/>
            <a:ext cx="42909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E5BB6BE-C352-B644-A77B-CC4B0D13B41E}"/>
              </a:ext>
            </a:extLst>
          </p:cNvPr>
          <p:cNvSpPr txBox="1"/>
          <p:nvPr/>
        </p:nvSpPr>
        <p:spPr>
          <a:xfrm>
            <a:off x="3323574" y="3741457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D43500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51839EB-6068-584B-85E2-4886E22F8B3E}"/>
              </a:ext>
            </a:extLst>
          </p:cNvPr>
          <p:cNvSpPr txBox="1"/>
          <p:nvPr/>
        </p:nvSpPr>
        <p:spPr>
          <a:xfrm>
            <a:off x="7269103" y="5102690"/>
            <a:ext cx="429092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0B9B5B5-5179-7644-8532-D14607354925}"/>
              </a:ext>
            </a:extLst>
          </p:cNvPr>
          <p:cNvSpPr txBox="1"/>
          <p:nvPr/>
        </p:nvSpPr>
        <p:spPr>
          <a:xfrm>
            <a:off x="7269103" y="5775565"/>
            <a:ext cx="42909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D7AD492-583B-124F-8CBC-EE7136A5EC4A}"/>
              </a:ext>
            </a:extLst>
          </p:cNvPr>
          <p:cNvSpPr txBox="1"/>
          <p:nvPr/>
        </p:nvSpPr>
        <p:spPr>
          <a:xfrm>
            <a:off x="8807386" y="3741457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FC600A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017E867E-F48E-1141-B000-2DF0FC394203}"/>
              </a:ext>
            </a:extLst>
          </p:cNvPr>
          <p:cNvSpPr txBox="1"/>
          <p:nvPr/>
        </p:nvSpPr>
        <p:spPr>
          <a:xfrm>
            <a:off x="1785291" y="9905330"/>
            <a:ext cx="429092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7B310E3E-F241-5C43-8A59-3A1E356907F1}"/>
              </a:ext>
            </a:extLst>
          </p:cNvPr>
          <p:cNvSpPr txBox="1"/>
          <p:nvPr/>
        </p:nvSpPr>
        <p:spPr>
          <a:xfrm>
            <a:off x="1785291" y="10578205"/>
            <a:ext cx="42909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4D26FC-F8DF-5C46-848A-263A9332BD89}"/>
              </a:ext>
            </a:extLst>
          </p:cNvPr>
          <p:cNvSpPr txBox="1"/>
          <p:nvPr/>
        </p:nvSpPr>
        <p:spPr>
          <a:xfrm>
            <a:off x="3323574" y="8516387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00B9FF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0EE334E7-942D-3640-AF72-815C8B7A871A}"/>
              </a:ext>
            </a:extLst>
          </p:cNvPr>
          <p:cNvSpPr txBox="1"/>
          <p:nvPr/>
        </p:nvSpPr>
        <p:spPr>
          <a:xfrm>
            <a:off x="7269103" y="9905330"/>
            <a:ext cx="429092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C51E3A1-AC24-2345-86B7-EE1B6364FD8A}"/>
              </a:ext>
            </a:extLst>
          </p:cNvPr>
          <p:cNvSpPr txBox="1"/>
          <p:nvPr/>
        </p:nvSpPr>
        <p:spPr>
          <a:xfrm>
            <a:off x="7269103" y="10578205"/>
            <a:ext cx="429092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EB2EF765-9FBB-424F-A855-47CC5633B45B}"/>
              </a:ext>
            </a:extLst>
          </p:cNvPr>
          <p:cNvSpPr txBox="1"/>
          <p:nvPr/>
        </p:nvSpPr>
        <p:spPr>
          <a:xfrm>
            <a:off x="8807386" y="8516387"/>
            <a:ext cx="1214354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rgbClr val="7DC558"/>
                </a:solidFill>
                <a:latin typeface="Montserrat" pitchFamily="2" charset="77"/>
                <a:cs typeface="Poppins" pitchFamily="2" charset="77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89763615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BD4199D8-725E-7542-BCDF-1E56D900F3FD}"/>
              </a:ext>
            </a:extLst>
          </p:cNvPr>
          <p:cNvGrpSpPr/>
          <p:nvPr/>
        </p:nvGrpSpPr>
        <p:grpSpPr>
          <a:xfrm>
            <a:off x="1" y="2409"/>
            <a:ext cx="24377650" cy="13711182"/>
            <a:chOff x="1" y="2409"/>
            <a:chExt cx="24377650" cy="13711182"/>
          </a:xfrm>
        </p:grpSpPr>
        <p:sp>
          <p:nvSpPr>
            <p:cNvPr id="21" name="Freeform: Shape 4">
              <a:extLst>
                <a:ext uri="{FF2B5EF4-FFF2-40B4-BE49-F238E27FC236}">
                  <a16:creationId xmlns:a16="http://schemas.microsoft.com/office/drawing/2014/main" id="{7CDF4477-3A89-7749-9737-CE114C1E018B}"/>
                </a:ext>
              </a:extLst>
            </p:cNvPr>
            <p:cNvSpPr/>
            <p:nvPr/>
          </p:nvSpPr>
          <p:spPr>
            <a:xfrm>
              <a:off x="1" y="2409"/>
              <a:ext cx="24377650" cy="137111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569" h="11007">
                  <a:moveTo>
                    <a:pt x="0" y="11007"/>
                  </a:moveTo>
                  <a:lnTo>
                    <a:pt x="19569" y="11007"/>
                  </a:lnTo>
                  <a:lnTo>
                    <a:pt x="195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7BB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5">
              <a:extLst>
                <a:ext uri="{FF2B5EF4-FFF2-40B4-BE49-F238E27FC236}">
                  <a16:creationId xmlns:a16="http://schemas.microsoft.com/office/drawing/2014/main" id="{7EC271CF-E4B4-6048-99B9-4BC2864861F3}"/>
                </a:ext>
              </a:extLst>
            </p:cNvPr>
            <p:cNvSpPr/>
            <p:nvPr/>
          </p:nvSpPr>
          <p:spPr>
            <a:xfrm>
              <a:off x="744988" y="5490121"/>
              <a:ext cx="22690851" cy="71371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215" h="5730">
                  <a:moveTo>
                    <a:pt x="4690" y="3209"/>
                  </a:moveTo>
                  <a:cubicBezTo>
                    <a:pt x="4695" y="3210"/>
                    <a:pt x="4701" y="3210"/>
                    <a:pt x="4707" y="3210"/>
                  </a:cubicBezTo>
                  <a:cubicBezTo>
                    <a:pt x="4853" y="3219"/>
                    <a:pt x="4991" y="3144"/>
                    <a:pt x="5070" y="3020"/>
                  </a:cubicBezTo>
                  <a:lnTo>
                    <a:pt x="6179" y="1275"/>
                  </a:lnTo>
                  <a:cubicBezTo>
                    <a:pt x="6239" y="1178"/>
                    <a:pt x="6324" y="1100"/>
                    <a:pt x="6425" y="1050"/>
                  </a:cubicBezTo>
                  <a:cubicBezTo>
                    <a:pt x="6432" y="1046"/>
                    <a:pt x="6438" y="1044"/>
                    <a:pt x="6445" y="1040"/>
                  </a:cubicBezTo>
                  <a:cubicBezTo>
                    <a:pt x="6574" y="982"/>
                    <a:pt x="6719" y="972"/>
                    <a:pt x="6856" y="1007"/>
                  </a:cubicBezTo>
                  <a:lnTo>
                    <a:pt x="9010" y="1556"/>
                  </a:lnTo>
                  <a:cubicBezTo>
                    <a:pt x="9173" y="1607"/>
                    <a:pt x="9351" y="1569"/>
                    <a:pt x="9478" y="1455"/>
                  </a:cubicBezTo>
                  <a:lnTo>
                    <a:pt x="10960" y="127"/>
                  </a:lnTo>
                  <a:cubicBezTo>
                    <a:pt x="11236" y="-67"/>
                    <a:pt x="11610" y="-35"/>
                    <a:pt x="11851" y="201"/>
                  </a:cubicBezTo>
                  <a:lnTo>
                    <a:pt x="13299" y="1629"/>
                  </a:lnTo>
                  <a:cubicBezTo>
                    <a:pt x="13421" y="1749"/>
                    <a:pt x="13610" y="1763"/>
                    <a:pt x="13748" y="1664"/>
                  </a:cubicBezTo>
                  <a:lnTo>
                    <a:pt x="13974" y="1501"/>
                  </a:lnTo>
                  <a:cubicBezTo>
                    <a:pt x="14188" y="1347"/>
                    <a:pt x="14486" y="1395"/>
                    <a:pt x="14643" y="1607"/>
                  </a:cubicBezTo>
                  <a:lnTo>
                    <a:pt x="18215" y="5730"/>
                  </a:lnTo>
                  <a:lnTo>
                    <a:pt x="0" y="5730"/>
                  </a:lnTo>
                  <a:lnTo>
                    <a:pt x="1902" y="3161"/>
                  </a:lnTo>
                  <a:cubicBezTo>
                    <a:pt x="1997" y="3032"/>
                    <a:pt x="2152" y="2963"/>
                    <a:pt x="2311" y="2979"/>
                  </a:cubicBezTo>
                  <a:close/>
                </a:path>
              </a:pathLst>
            </a:custGeom>
            <a:gradFill>
              <a:gsLst>
                <a:gs pos="0">
                  <a:srgbClr val="FA4F57"/>
                </a:gs>
                <a:gs pos="75000">
                  <a:srgbClr val="FEAAAE"/>
                </a:gs>
                <a:gs pos="100000">
                  <a:srgbClr val="FFB7BB"/>
                </a:gs>
              </a:gsLst>
              <a:lin ang="5400000" scaled="1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6">
              <a:extLst>
                <a:ext uri="{FF2B5EF4-FFF2-40B4-BE49-F238E27FC236}">
                  <a16:creationId xmlns:a16="http://schemas.microsoft.com/office/drawing/2014/main" id="{56B6818C-0C64-1F40-9D81-FB60D48A164C}"/>
                </a:ext>
              </a:extLst>
            </p:cNvPr>
            <p:cNvSpPr/>
            <p:nvPr/>
          </p:nvSpPr>
          <p:spPr>
            <a:xfrm>
              <a:off x="7747389" y="8339744"/>
              <a:ext cx="14271791" cy="43802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57" h="3517">
                  <a:moveTo>
                    <a:pt x="4" y="3517"/>
                  </a:moveTo>
                  <a:cubicBezTo>
                    <a:pt x="4" y="3517"/>
                    <a:pt x="-78" y="3547"/>
                    <a:pt x="490" y="2958"/>
                  </a:cubicBezTo>
                  <a:cubicBezTo>
                    <a:pt x="608" y="2846"/>
                    <a:pt x="721" y="2683"/>
                    <a:pt x="894" y="2659"/>
                  </a:cubicBezTo>
                  <a:cubicBezTo>
                    <a:pt x="983" y="2648"/>
                    <a:pt x="1016" y="2568"/>
                    <a:pt x="1055" y="2503"/>
                  </a:cubicBezTo>
                  <a:cubicBezTo>
                    <a:pt x="1340" y="2025"/>
                    <a:pt x="1848" y="2140"/>
                    <a:pt x="1981" y="2147"/>
                  </a:cubicBezTo>
                  <a:cubicBezTo>
                    <a:pt x="2089" y="2151"/>
                    <a:pt x="2127" y="1985"/>
                    <a:pt x="2217" y="1869"/>
                  </a:cubicBezTo>
                  <a:cubicBezTo>
                    <a:pt x="2536" y="1462"/>
                    <a:pt x="3330" y="1824"/>
                    <a:pt x="3573" y="1462"/>
                  </a:cubicBezTo>
                  <a:cubicBezTo>
                    <a:pt x="3977" y="782"/>
                    <a:pt x="4680" y="900"/>
                    <a:pt x="5227" y="509"/>
                  </a:cubicBezTo>
                  <a:cubicBezTo>
                    <a:pt x="5486" y="344"/>
                    <a:pt x="5810" y="631"/>
                    <a:pt x="6134" y="404"/>
                  </a:cubicBezTo>
                  <a:cubicBezTo>
                    <a:pt x="7514" y="-533"/>
                    <a:pt x="7204" y="428"/>
                    <a:pt x="7934" y="615"/>
                  </a:cubicBezTo>
                  <a:cubicBezTo>
                    <a:pt x="8226" y="646"/>
                    <a:pt x="8209" y="737"/>
                    <a:pt x="8226" y="1084"/>
                  </a:cubicBezTo>
                  <a:cubicBezTo>
                    <a:pt x="8242" y="1431"/>
                    <a:pt x="8242" y="1379"/>
                    <a:pt x="8550" y="1552"/>
                  </a:cubicBezTo>
                  <a:cubicBezTo>
                    <a:pt x="9026" y="1821"/>
                    <a:pt x="8715" y="2188"/>
                    <a:pt x="9341" y="2195"/>
                  </a:cubicBezTo>
                  <a:cubicBezTo>
                    <a:pt x="9514" y="2197"/>
                    <a:pt x="10290" y="2232"/>
                    <a:pt x="10404" y="2580"/>
                  </a:cubicBezTo>
                  <a:cubicBezTo>
                    <a:pt x="10517" y="2927"/>
                    <a:pt x="10773" y="3190"/>
                    <a:pt x="10987" y="3244"/>
                  </a:cubicBezTo>
                  <a:cubicBezTo>
                    <a:pt x="11202" y="3300"/>
                    <a:pt x="11457" y="3517"/>
                    <a:pt x="11457" y="3517"/>
                  </a:cubicBezTo>
                  <a:close/>
                </a:path>
              </a:pathLst>
            </a:custGeom>
            <a:gradFill>
              <a:gsLst>
                <a:gs pos="17000">
                  <a:srgbClr val="FA4F57"/>
                </a:gs>
                <a:gs pos="100000">
                  <a:srgbClr val="FFB7BB"/>
                </a:gs>
              </a:gsLst>
              <a:lin ang="5400000" scaled="1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24" name="Freeform: Shape 9">
              <a:extLst>
                <a:ext uri="{FF2B5EF4-FFF2-40B4-BE49-F238E27FC236}">
                  <a16:creationId xmlns:a16="http://schemas.microsoft.com/office/drawing/2014/main" id="{936C8581-D3B9-714A-9EBC-C35745954534}"/>
                </a:ext>
              </a:extLst>
            </p:cNvPr>
            <p:cNvSpPr/>
            <p:nvPr/>
          </p:nvSpPr>
          <p:spPr>
            <a:xfrm>
              <a:off x="15214856" y="2634767"/>
              <a:ext cx="1034007" cy="519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1" h="418">
                  <a:moveTo>
                    <a:pt x="831" y="369"/>
                  </a:moveTo>
                  <a:cubicBezTo>
                    <a:pt x="831" y="287"/>
                    <a:pt x="765" y="221"/>
                    <a:pt x="684" y="221"/>
                  </a:cubicBezTo>
                  <a:cubicBezTo>
                    <a:pt x="674" y="221"/>
                    <a:pt x="664" y="221"/>
                    <a:pt x="654" y="224"/>
                  </a:cubicBezTo>
                  <a:cubicBezTo>
                    <a:pt x="646" y="99"/>
                    <a:pt x="545" y="0"/>
                    <a:pt x="420" y="0"/>
                  </a:cubicBezTo>
                  <a:cubicBezTo>
                    <a:pt x="294" y="0"/>
                    <a:pt x="192" y="100"/>
                    <a:pt x="185" y="226"/>
                  </a:cubicBezTo>
                  <a:cubicBezTo>
                    <a:pt x="173" y="223"/>
                    <a:pt x="159" y="221"/>
                    <a:pt x="146" y="221"/>
                  </a:cubicBezTo>
                  <a:cubicBezTo>
                    <a:pt x="65" y="221"/>
                    <a:pt x="0" y="287"/>
                    <a:pt x="0" y="369"/>
                  </a:cubicBezTo>
                  <a:lnTo>
                    <a:pt x="0" y="370"/>
                  </a:lnTo>
                  <a:cubicBezTo>
                    <a:pt x="0" y="397"/>
                    <a:pt x="21" y="418"/>
                    <a:pt x="47" y="418"/>
                  </a:cubicBezTo>
                  <a:lnTo>
                    <a:pt x="784" y="418"/>
                  </a:lnTo>
                  <a:cubicBezTo>
                    <a:pt x="809" y="418"/>
                    <a:pt x="831" y="397"/>
                    <a:pt x="831" y="370"/>
                  </a:cubicBezTo>
                  <a:close/>
                </a:path>
              </a:pathLst>
            </a:custGeom>
            <a:solidFill>
              <a:srgbClr val="FFD4D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10">
              <a:extLst>
                <a:ext uri="{FF2B5EF4-FFF2-40B4-BE49-F238E27FC236}">
                  <a16:creationId xmlns:a16="http://schemas.microsoft.com/office/drawing/2014/main" id="{C3CD91AB-AE27-784A-BBA5-6AB1913F05D0}"/>
                </a:ext>
              </a:extLst>
            </p:cNvPr>
            <p:cNvSpPr/>
            <p:nvPr/>
          </p:nvSpPr>
          <p:spPr>
            <a:xfrm>
              <a:off x="2429295" y="5956043"/>
              <a:ext cx="1034007" cy="519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1" h="418">
                  <a:moveTo>
                    <a:pt x="831" y="369"/>
                  </a:moveTo>
                  <a:cubicBezTo>
                    <a:pt x="831" y="287"/>
                    <a:pt x="766" y="221"/>
                    <a:pt x="685" y="221"/>
                  </a:cubicBezTo>
                  <a:cubicBezTo>
                    <a:pt x="675" y="221"/>
                    <a:pt x="665" y="221"/>
                    <a:pt x="654" y="223"/>
                  </a:cubicBezTo>
                  <a:cubicBezTo>
                    <a:pt x="647" y="99"/>
                    <a:pt x="545" y="0"/>
                    <a:pt x="420" y="0"/>
                  </a:cubicBezTo>
                  <a:cubicBezTo>
                    <a:pt x="295" y="0"/>
                    <a:pt x="193" y="100"/>
                    <a:pt x="186" y="226"/>
                  </a:cubicBezTo>
                  <a:cubicBezTo>
                    <a:pt x="173" y="222"/>
                    <a:pt x="160" y="221"/>
                    <a:pt x="147" y="221"/>
                  </a:cubicBezTo>
                  <a:cubicBezTo>
                    <a:pt x="66" y="221"/>
                    <a:pt x="0" y="287"/>
                    <a:pt x="0" y="36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0" y="396"/>
                    <a:pt x="22" y="418"/>
                    <a:pt x="47" y="418"/>
                  </a:cubicBezTo>
                  <a:lnTo>
                    <a:pt x="784" y="418"/>
                  </a:lnTo>
                  <a:cubicBezTo>
                    <a:pt x="810" y="418"/>
                    <a:pt x="831" y="396"/>
                    <a:pt x="831" y="370"/>
                  </a:cubicBezTo>
                  <a:close/>
                </a:path>
              </a:pathLst>
            </a:custGeom>
            <a:solidFill>
              <a:srgbClr val="FFD4D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11">
              <a:extLst>
                <a:ext uri="{FF2B5EF4-FFF2-40B4-BE49-F238E27FC236}">
                  <a16:creationId xmlns:a16="http://schemas.microsoft.com/office/drawing/2014/main" id="{177D421E-ADD8-E647-B709-261BE5002E20}"/>
                </a:ext>
              </a:extLst>
            </p:cNvPr>
            <p:cNvSpPr/>
            <p:nvPr/>
          </p:nvSpPr>
          <p:spPr>
            <a:xfrm>
              <a:off x="7850984" y="3843184"/>
              <a:ext cx="2178890" cy="7686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0" h="618">
                  <a:moveTo>
                    <a:pt x="1750" y="566"/>
                  </a:moveTo>
                  <a:cubicBezTo>
                    <a:pt x="1750" y="482"/>
                    <a:pt x="1682" y="413"/>
                    <a:pt x="1598" y="413"/>
                  </a:cubicBezTo>
                  <a:cubicBezTo>
                    <a:pt x="1584" y="413"/>
                    <a:pt x="1571" y="416"/>
                    <a:pt x="1557" y="419"/>
                  </a:cubicBezTo>
                  <a:cubicBezTo>
                    <a:pt x="1529" y="325"/>
                    <a:pt x="1441" y="257"/>
                    <a:pt x="1337" y="257"/>
                  </a:cubicBezTo>
                  <a:cubicBezTo>
                    <a:pt x="1318" y="257"/>
                    <a:pt x="1299" y="259"/>
                    <a:pt x="1281" y="264"/>
                  </a:cubicBezTo>
                  <a:cubicBezTo>
                    <a:pt x="1234" y="111"/>
                    <a:pt x="1092" y="0"/>
                    <a:pt x="924" y="0"/>
                  </a:cubicBezTo>
                  <a:cubicBezTo>
                    <a:pt x="748" y="0"/>
                    <a:pt x="601" y="122"/>
                    <a:pt x="560" y="286"/>
                  </a:cubicBezTo>
                  <a:cubicBezTo>
                    <a:pt x="527" y="268"/>
                    <a:pt x="489" y="257"/>
                    <a:pt x="449" y="257"/>
                  </a:cubicBezTo>
                  <a:cubicBezTo>
                    <a:pt x="341" y="257"/>
                    <a:pt x="250" y="331"/>
                    <a:pt x="225" y="432"/>
                  </a:cubicBezTo>
                  <a:cubicBezTo>
                    <a:pt x="191" y="413"/>
                    <a:pt x="149" y="407"/>
                    <a:pt x="104" y="420"/>
                  </a:cubicBezTo>
                  <a:cubicBezTo>
                    <a:pt x="64" y="433"/>
                    <a:pt x="31" y="464"/>
                    <a:pt x="14" y="502"/>
                  </a:cubicBezTo>
                  <a:cubicBezTo>
                    <a:pt x="4" y="524"/>
                    <a:pt x="0" y="545"/>
                    <a:pt x="0" y="565"/>
                  </a:cubicBezTo>
                  <a:cubicBezTo>
                    <a:pt x="0" y="594"/>
                    <a:pt x="24" y="618"/>
                    <a:pt x="53" y="618"/>
                  </a:cubicBezTo>
                  <a:lnTo>
                    <a:pt x="640" y="618"/>
                  </a:lnTo>
                  <a:lnTo>
                    <a:pt x="1697" y="618"/>
                  </a:lnTo>
                  <a:cubicBezTo>
                    <a:pt x="1726" y="618"/>
                    <a:pt x="1750" y="595"/>
                    <a:pt x="1750" y="566"/>
                  </a:cubicBezTo>
                  <a:close/>
                </a:path>
              </a:pathLst>
            </a:custGeom>
            <a:solidFill>
              <a:srgbClr val="FFD4D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12">
              <a:extLst>
                <a:ext uri="{FF2B5EF4-FFF2-40B4-BE49-F238E27FC236}">
                  <a16:creationId xmlns:a16="http://schemas.microsoft.com/office/drawing/2014/main" id="{F6038691-CDEC-D041-8CE2-65CBAC21B411}"/>
                </a:ext>
              </a:extLst>
            </p:cNvPr>
            <p:cNvSpPr/>
            <p:nvPr/>
          </p:nvSpPr>
          <p:spPr>
            <a:xfrm>
              <a:off x="18789033" y="5316956"/>
              <a:ext cx="2178890" cy="7674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0" h="617">
                  <a:moveTo>
                    <a:pt x="1750" y="566"/>
                  </a:moveTo>
                  <a:cubicBezTo>
                    <a:pt x="1750" y="482"/>
                    <a:pt x="1682" y="414"/>
                    <a:pt x="1598" y="414"/>
                  </a:cubicBezTo>
                  <a:cubicBezTo>
                    <a:pt x="1584" y="414"/>
                    <a:pt x="1570" y="415"/>
                    <a:pt x="1557" y="419"/>
                  </a:cubicBezTo>
                  <a:cubicBezTo>
                    <a:pt x="1528" y="325"/>
                    <a:pt x="1441" y="257"/>
                    <a:pt x="1337" y="257"/>
                  </a:cubicBezTo>
                  <a:cubicBezTo>
                    <a:pt x="1317" y="257"/>
                    <a:pt x="1299" y="259"/>
                    <a:pt x="1281" y="264"/>
                  </a:cubicBezTo>
                  <a:cubicBezTo>
                    <a:pt x="1234" y="111"/>
                    <a:pt x="1092" y="0"/>
                    <a:pt x="924" y="0"/>
                  </a:cubicBezTo>
                  <a:cubicBezTo>
                    <a:pt x="747" y="0"/>
                    <a:pt x="600" y="122"/>
                    <a:pt x="560" y="286"/>
                  </a:cubicBezTo>
                  <a:cubicBezTo>
                    <a:pt x="527" y="268"/>
                    <a:pt x="489" y="257"/>
                    <a:pt x="449" y="257"/>
                  </a:cubicBezTo>
                  <a:cubicBezTo>
                    <a:pt x="341" y="257"/>
                    <a:pt x="250" y="332"/>
                    <a:pt x="225" y="432"/>
                  </a:cubicBezTo>
                  <a:cubicBezTo>
                    <a:pt x="191" y="413"/>
                    <a:pt x="148" y="407"/>
                    <a:pt x="104" y="421"/>
                  </a:cubicBezTo>
                  <a:cubicBezTo>
                    <a:pt x="64" y="433"/>
                    <a:pt x="30" y="463"/>
                    <a:pt x="14" y="502"/>
                  </a:cubicBezTo>
                  <a:cubicBezTo>
                    <a:pt x="4" y="524"/>
                    <a:pt x="0" y="545"/>
                    <a:pt x="0" y="565"/>
                  </a:cubicBezTo>
                  <a:cubicBezTo>
                    <a:pt x="0" y="594"/>
                    <a:pt x="23" y="617"/>
                    <a:pt x="53" y="617"/>
                  </a:cubicBezTo>
                  <a:lnTo>
                    <a:pt x="639" y="617"/>
                  </a:lnTo>
                  <a:lnTo>
                    <a:pt x="1697" y="617"/>
                  </a:lnTo>
                  <a:cubicBezTo>
                    <a:pt x="1725" y="617"/>
                    <a:pt x="1750" y="595"/>
                    <a:pt x="1750" y="567"/>
                  </a:cubicBezTo>
                  <a:close/>
                </a:path>
              </a:pathLst>
            </a:custGeom>
            <a:solidFill>
              <a:srgbClr val="FFD4D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127" name="Freeform 126">
            <a:extLst>
              <a:ext uri="{FF2B5EF4-FFF2-40B4-BE49-F238E27FC236}">
                <a16:creationId xmlns:a16="http://schemas.microsoft.com/office/drawing/2014/main" id="{F7C7B4D2-5EC9-0746-941B-E063E4600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14500" y="4155424"/>
            <a:ext cx="1740060" cy="559042"/>
          </a:xfrm>
          <a:custGeom>
            <a:avLst/>
            <a:gdLst>
              <a:gd name="connsiteX0" fmla="*/ 833848 w 912408"/>
              <a:gd name="connsiteY0" fmla="*/ 93255 h 293136"/>
              <a:gd name="connsiteX1" fmla="*/ 808527 w 912408"/>
              <a:gd name="connsiteY1" fmla="*/ 105706 h 293136"/>
              <a:gd name="connsiteX2" fmla="*/ 798788 w 912408"/>
              <a:gd name="connsiteY2" fmla="*/ 142406 h 293136"/>
              <a:gd name="connsiteX3" fmla="*/ 808527 w 912408"/>
              <a:gd name="connsiteY3" fmla="*/ 179761 h 293136"/>
              <a:gd name="connsiteX4" fmla="*/ 833199 w 912408"/>
              <a:gd name="connsiteY4" fmla="*/ 192212 h 293136"/>
              <a:gd name="connsiteX5" fmla="*/ 859818 w 912408"/>
              <a:gd name="connsiteY5" fmla="*/ 179761 h 293136"/>
              <a:gd name="connsiteX6" fmla="*/ 870206 w 912408"/>
              <a:gd name="connsiteY6" fmla="*/ 143061 h 293136"/>
              <a:gd name="connsiteX7" fmla="*/ 860467 w 912408"/>
              <a:gd name="connsiteY7" fmla="*/ 105706 h 293136"/>
              <a:gd name="connsiteX8" fmla="*/ 833848 w 912408"/>
              <a:gd name="connsiteY8" fmla="*/ 93255 h 293136"/>
              <a:gd name="connsiteX9" fmla="*/ 486771 w 912408"/>
              <a:gd name="connsiteY9" fmla="*/ 62044 h 293136"/>
              <a:gd name="connsiteX10" fmla="*/ 529320 w 912408"/>
              <a:gd name="connsiteY10" fmla="*/ 62044 h 293136"/>
              <a:gd name="connsiteX11" fmla="*/ 529320 w 912408"/>
              <a:gd name="connsiteY11" fmla="*/ 224011 h 293136"/>
              <a:gd name="connsiteX12" fmla="*/ 486771 w 912408"/>
              <a:gd name="connsiteY12" fmla="*/ 224011 h 293136"/>
              <a:gd name="connsiteX13" fmla="*/ 224664 w 912408"/>
              <a:gd name="connsiteY13" fmla="*/ 62044 h 293136"/>
              <a:gd name="connsiteX14" fmla="*/ 267224 w 912408"/>
              <a:gd name="connsiteY14" fmla="*/ 62044 h 293136"/>
              <a:gd name="connsiteX15" fmla="*/ 267224 w 912408"/>
              <a:gd name="connsiteY15" fmla="*/ 224011 h 293136"/>
              <a:gd name="connsiteX16" fmla="*/ 224664 w 912408"/>
              <a:gd name="connsiteY16" fmla="*/ 224011 h 293136"/>
              <a:gd name="connsiteX17" fmla="*/ 822811 w 912408"/>
              <a:gd name="connsiteY17" fmla="*/ 60487 h 293136"/>
              <a:gd name="connsiteX18" fmla="*/ 872154 w 912408"/>
              <a:gd name="connsiteY18" fmla="*/ 86701 h 293136"/>
              <a:gd name="connsiteX19" fmla="*/ 872154 w 912408"/>
              <a:gd name="connsiteY19" fmla="*/ 64419 h 293136"/>
              <a:gd name="connsiteX20" fmla="*/ 912408 w 912408"/>
              <a:gd name="connsiteY20" fmla="*/ 64419 h 293136"/>
              <a:gd name="connsiteX21" fmla="*/ 912408 w 912408"/>
              <a:gd name="connsiteY21" fmla="*/ 209907 h 293136"/>
              <a:gd name="connsiteX22" fmla="*/ 907863 w 912408"/>
              <a:gd name="connsiteY22" fmla="*/ 253160 h 293136"/>
              <a:gd name="connsiteX23" fmla="*/ 894229 w 912408"/>
              <a:gd name="connsiteY23" fmla="*/ 276097 h 293136"/>
              <a:gd name="connsiteX24" fmla="*/ 871505 w 912408"/>
              <a:gd name="connsiteY24" fmla="*/ 288548 h 293136"/>
              <a:gd name="connsiteX25" fmla="*/ 835796 w 912408"/>
              <a:gd name="connsiteY25" fmla="*/ 293136 h 293136"/>
              <a:gd name="connsiteX26" fmla="*/ 777363 w 912408"/>
              <a:gd name="connsiteY26" fmla="*/ 278718 h 293136"/>
              <a:gd name="connsiteX27" fmla="*/ 760482 w 912408"/>
              <a:gd name="connsiteY27" fmla="*/ 242674 h 293136"/>
              <a:gd name="connsiteX28" fmla="*/ 760482 w 912408"/>
              <a:gd name="connsiteY28" fmla="*/ 237431 h 293136"/>
              <a:gd name="connsiteX29" fmla="*/ 809176 w 912408"/>
              <a:gd name="connsiteY29" fmla="*/ 243985 h 293136"/>
              <a:gd name="connsiteX30" fmla="*/ 815020 w 912408"/>
              <a:gd name="connsiteY30" fmla="*/ 255126 h 293136"/>
              <a:gd name="connsiteX31" fmla="*/ 833848 w 912408"/>
              <a:gd name="connsiteY31" fmla="*/ 260368 h 293136"/>
              <a:gd name="connsiteX32" fmla="*/ 859169 w 912408"/>
              <a:gd name="connsiteY32" fmla="*/ 255126 h 293136"/>
              <a:gd name="connsiteX33" fmla="*/ 867609 w 912408"/>
              <a:gd name="connsiteY33" fmla="*/ 243985 h 293136"/>
              <a:gd name="connsiteX34" fmla="*/ 869557 w 912408"/>
              <a:gd name="connsiteY34" fmla="*/ 224324 h 293136"/>
              <a:gd name="connsiteX35" fmla="*/ 869557 w 912408"/>
              <a:gd name="connsiteY35" fmla="*/ 200732 h 293136"/>
              <a:gd name="connsiteX36" fmla="*/ 820863 w 912408"/>
              <a:gd name="connsiteY36" fmla="*/ 226946 h 293136"/>
              <a:gd name="connsiteX37" fmla="*/ 770221 w 912408"/>
              <a:gd name="connsiteY37" fmla="*/ 199421 h 293136"/>
              <a:gd name="connsiteX38" fmla="*/ 754639 w 912408"/>
              <a:gd name="connsiteY38" fmla="*/ 145027 h 293136"/>
              <a:gd name="connsiteX39" fmla="*/ 774117 w 912408"/>
              <a:gd name="connsiteY39" fmla="*/ 82114 h 293136"/>
              <a:gd name="connsiteX40" fmla="*/ 822811 w 912408"/>
              <a:gd name="connsiteY40" fmla="*/ 60487 h 293136"/>
              <a:gd name="connsiteX41" fmla="*/ 665717 w 912408"/>
              <a:gd name="connsiteY41" fmla="*/ 60487 h 293136"/>
              <a:gd name="connsiteX42" fmla="*/ 691602 w 912408"/>
              <a:gd name="connsiteY42" fmla="*/ 65728 h 293136"/>
              <a:gd name="connsiteX43" fmla="*/ 709074 w 912408"/>
              <a:gd name="connsiteY43" fmla="*/ 78831 h 293136"/>
              <a:gd name="connsiteX44" fmla="*/ 717487 w 912408"/>
              <a:gd name="connsiteY44" fmla="*/ 96519 h 293136"/>
              <a:gd name="connsiteX45" fmla="*/ 719428 w 912408"/>
              <a:gd name="connsiteY45" fmla="*/ 126000 h 293136"/>
              <a:gd name="connsiteX46" fmla="*/ 719428 w 912408"/>
              <a:gd name="connsiteY46" fmla="*/ 226890 h 293136"/>
              <a:gd name="connsiteX47" fmla="*/ 677365 w 912408"/>
              <a:gd name="connsiteY47" fmla="*/ 226890 h 293136"/>
              <a:gd name="connsiteX48" fmla="*/ 677365 w 912408"/>
              <a:gd name="connsiteY48" fmla="*/ 143689 h 293136"/>
              <a:gd name="connsiteX49" fmla="*/ 674777 w 912408"/>
              <a:gd name="connsiteY49" fmla="*/ 109622 h 293136"/>
              <a:gd name="connsiteX50" fmla="*/ 665717 w 912408"/>
              <a:gd name="connsiteY50" fmla="*/ 97830 h 293136"/>
              <a:gd name="connsiteX51" fmla="*/ 650834 w 912408"/>
              <a:gd name="connsiteY51" fmla="*/ 93244 h 293136"/>
              <a:gd name="connsiteX52" fmla="*/ 630773 w 912408"/>
              <a:gd name="connsiteY52" fmla="*/ 99795 h 293136"/>
              <a:gd name="connsiteX53" fmla="*/ 619125 w 912408"/>
              <a:gd name="connsiteY53" fmla="*/ 115518 h 293136"/>
              <a:gd name="connsiteX54" fmla="*/ 615242 w 912408"/>
              <a:gd name="connsiteY54" fmla="*/ 152860 h 293136"/>
              <a:gd name="connsiteX55" fmla="*/ 615242 w 912408"/>
              <a:gd name="connsiteY55" fmla="*/ 226890 h 293136"/>
              <a:gd name="connsiteX56" fmla="*/ 573180 w 912408"/>
              <a:gd name="connsiteY56" fmla="*/ 226890 h 293136"/>
              <a:gd name="connsiteX57" fmla="*/ 573180 w 912408"/>
              <a:gd name="connsiteY57" fmla="*/ 64418 h 293136"/>
              <a:gd name="connsiteX58" fmla="*/ 612654 w 912408"/>
              <a:gd name="connsiteY58" fmla="*/ 64418 h 293136"/>
              <a:gd name="connsiteX59" fmla="*/ 612654 w 912408"/>
              <a:gd name="connsiteY59" fmla="*/ 88003 h 293136"/>
              <a:gd name="connsiteX60" fmla="*/ 665717 w 912408"/>
              <a:gd name="connsiteY60" fmla="*/ 60487 h 293136"/>
              <a:gd name="connsiteX61" fmla="*/ 486771 w 912408"/>
              <a:gd name="connsiteY61" fmla="*/ 0 h 293136"/>
              <a:gd name="connsiteX62" fmla="*/ 529320 w 912408"/>
              <a:gd name="connsiteY62" fmla="*/ 0 h 293136"/>
              <a:gd name="connsiteX63" fmla="*/ 529320 w 912408"/>
              <a:gd name="connsiteY63" fmla="*/ 39838 h 293136"/>
              <a:gd name="connsiteX64" fmla="*/ 486771 w 912408"/>
              <a:gd name="connsiteY64" fmla="*/ 39838 h 293136"/>
              <a:gd name="connsiteX65" fmla="*/ 311072 w 912408"/>
              <a:gd name="connsiteY65" fmla="*/ 0 h 293136"/>
              <a:gd name="connsiteX66" fmla="*/ 353400 w 912408"/>
              <a:gd name="connsiteY66" fmla="*/ 0 h 293136"/>
              <a:gd name="connsiteX67" fmla="*/ 353400 w 912408"/>
              <a:gd name="connsiteY67" fmla="*/ 118863 h 293136"/>
              <a:gd name="connsiteX68" fmla="*/ 404194 w 912408"/>
              <a:gd name="connsiteY68" fmla="*/ 62044 h 293136"/>
              <a:gd name="connsiteX69" fmla="*/ 456290 w 912408"/>
              <a:gd name="connsiteY69" fmla="*/ 62044 h 293136"/>
              <a:gd name="connsiteX70" fmla="*/ 400938 w 912408"/>
              <a:gd name="connsiteY70" fmla="*/ 120822 h 293136"/>
              <a:gd name="connsiteX71" fmla="*/ 460197 w 912408"/>
              <a:gd name="connsiteY71" fmla="*/ 224011 h 293136"/>
              <a:gd name="connsiteX72" fmla="*/ 413962 w 912408"/>
              <a:gd name="connsiteY72" fmla="*/ 224011 h 293136"/>
              <a:gd name="connsiteX73" fmla="*/ 373587 w 912408"/>
              <a:gd name="connsiteY73" fmla="*/ 150865 h 293136"/>
              <a:gd name="connsiteX74" fmla="*/ 353400 w 912408"/>
              <a:gd name="connsiteY74" fmla="*/ 172417 h 293136"/>
              <a:gd name="connsiteX75" fmla="*/ 353400 w 912408"/>
              <a:gd name="connsiteY75" fmla="*/ 224011 h 293136"/>
              <a:gd name="connsiteX76" fmla="*/ 311072 w 912408"/>
              <a:gd name="connsiteY76" fmla="*/ 224011 h 293136"/>
              <a:gd name="connsiteX77" fmla="*/ 224664 w 912408"/>
              <a:gd name="connsiteY77" fmla="*/ 0 h 293136"/>
              <a:gd name="connsiteX78" fmla="*/ 267224 w 912408"/>
              <a:gd name="connsiteY78" fmla="*/ 0 h 293136"/>
              <a:gd name="connsiteX79" fmla="*/ 267224 w 912408"/>
              <a:gd name="connsiteY79" fmla="*/ 39838 h 293136"/>
              <a:gd name="connsiteX80" fmla="*/ 224664 w 912408"/>
              <a:gd name="connsiteY80" fmla="*/ 39838 h 293136"/>
              <a:gd name="connsiteX81" fmla="*/ 0 w 912408"/>
              <a:gd name="connsiteY81" fmla="*/ 0 h 293136"/>
              <a:gd name="connsiteX82" fmla="*/ 44807 w 912408"/>
              <a:gd name="connsiteY82" fmla="*/ 0 h 293136"/>
              <a:gd name="connsiteX83" fmla="*/ 44807 w 912408"/>
              <a:gd name="connsiteY83" fmla="*/ 88168 h 293136"/>
              <a:gd name="connsiteX84" fmla="*/ 133123 w 912408"/>
              <a:gd name="connsiteY84" fmla="*/ 88168 h 293136"/>
              <a:gd name="connsiteX85" fmla="*/ 133123 w 912408"/>
              <a:gd name="connsiteY85" fmla="*/ 0 h 293136"/>
              <a:gd name="connsiteX86" fmla="*/ 177930 w 912408"/>
              <a:gd name="connsiteY86" fmla="*/ 0 h 293136"/>
              <a:gd name="connsiteX87" fmla="*/ 177930 w 912408"/>
              <a:gd name="connsiteY87" fmla="*/ 224011 h 293136"/>
              <a:gd name="connsiteX88" fmla="*/ 133123 w 912408"/>
              <a:gd name="connsiteY88" fmla="*/ 224011 h 293136"/>
              <a:gd name="connsiteX89" fmla="*/ 133123 w 912408"/>
              <a:gd name="connsiteY89" fmla="*/ 126047 h 293136"/>
              <a:gd name="connsiteX90" fmla="*/ 44807 w 912408"/>
              <a:gd name="connsiteY90" fmla="*/ 126047 h 293136"/>
              <a:gd name="connsiteX91" fmla="*/ 44807 w 912408"/>
              <a:gd name="connsiteY91" fmla="*/ 224011 h 293136"/>
              <a:gd name="connsiteX92" fmla="*/ 0 w 912408"/>
              <a:gd name="connsiteY92" fmla="*/ 224011 h 293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912408" h="293136">
                <a:moveTo>
                  <a:pt x="833848" y="93255"/>
                </a:moveTo>
                <a:cubicBezTo>
                  <a:pt x="823460" y="93255"/>
                  <a:pt x="815020" y="97187"/>
                  <a:pt x="808527" y="105706"/>
                </a:cubicBezTo>
                <a:cubicBezTo>
                  <a:pt x="802035" y="113570"/>
                  <a:pt x="798788" y="126022"/>
                  <a:pt x="798788" y="142406"/>
                </a:cubicBezTo>
                <a:cubicBezTo>
                  <a:pt x="798788" y="159445"/>
                  <a:pt x="802035" y="171896"/>
                  <a:pt x="808527" y="179761"/>
                </a:cubicBezTo>
                <a:cubicBezTo>
                  <a:pt x="815020" y="187625"/>
                  <a:pt x="823460" y="192212"/>
                  <a:pt x="833199" y="192212"/>
                </a:cubicBezTo>
                <a:cubicBezTo>
                  <a:pt x="843587" y="192212"/>
                  <a:pt x="852676" y="187625"/>
                  <a:pt x="859818" y="179761"/>
                </a:cubicBezTo>
                <a:cubicBezTo>
                  <a:pt x="866960" y="171896"/>
                  <a:pt x="870206" y="159445"/>
                  <a:pt x="870206" y="143061"/>
                </a:cubicBezTo>
                <a:cubicBezTo>
                  <a:pt x="870206" y="126022"/>
                  <a:pt x="866960" y="114226"/>
                  <a:pt x="860467" y="105706"/>
                </a:cubicBezTo>
                <a:cubicBezTo>
                  <a:pt x="853326" y="97187"/>
                  <a:pt x="844885" y="93255"/>
                  <a:pt x="833848" y="93255"/>
                </a:cubicBezTo>
                <a:close/>
                <a:moveTo>
                  <a:pt x="486771" y="62044"/>
                </a:moveTo>
                <a:lnTo>
                  <a:pt x="529320" y="62044"/>
                </a:lnTo>
                <a:lnTo>
                  <a:pt x="529320" y="224011"/>
                </a:lnTo>
                <a:lnTo>
                  <a:pt x="486771" y="224011"/>
                </a:lnTo>
                <a:close/>
                <a:moveTo>
                  <a:pt x="224664" y="62044"/>
                </a:moveTo>
                <a:lnTo>
                  <a:pt x="267224" y="62044"/>
                </a:lnTo>
                <a:lnTo>
                  <a:pt x="267224" y="224011"/>
                </a:lnTo>
                <a:lnTo>
                  <a:pt x="224664" y="224011"/>
                </a:lnTo>
                <a:close/>
                <a:moveTo>
                  <a:pt x="822811" y="60487"/>
                </a:moveTo>
                <a:cubicBezTo>
                  <a:pt x="842938" y="60487"/>
                  <a:pt x="859169" y="69662"/>
                  <a:pt x="872154" y="86701"/>
                </a:cubicBezTo>
                <a:lnTo>
                  <a:pt x="872154" y="64419"/>
                </a:lnTo>
                <a:lnTo>
                  <a:pt x="912408" y="64419"/>
                </a:lnTo>
                <a:lnTo>
                  <a:pt x="912408" y="209907"/>
                </a:lnTo>
                <a:cubicBezTo>
                  <a:pt x="912408" y="228912"/>
                  <a:pt x="910460" y="243985"/>
                  <a:pt x="907863" y="253160"/>
                </a:cubicBezTo>
                <a:cubicBezTo>
                  <a:pt x="904617" y="262990"/>
                  <a:pt x="900072" y="270199"/>
                  <a:pt x="894229" y="276097"/>
                </a:cubicBezTo>
                <a:cubicBezTo>
                  <a:pt x="888385" y="280684"/>
                  <a:pt x="881244" y="285272"/>
                  <a:pt x="871505" y="288548"/>
                </a:cubicBezTo>
                <a:cubicBezTo>
                  <a:pt x="861766" y="291825"/>
                  <a:pt x="850079" y="293136"/>
                  <a:pt x="835796" y="293136"/>
                </a:cubicBezTo>
                <a:cubicBezTo>
                  <a:pt x="808527" y="293136"/>
                  <a:pt x="789049" y="288548"/>
                  <a:pt x="777363" y="278718"/>
                </a:cubicBezTo>
                <a:cubicBezTo>
                  <a:pt x="765676" y="269543"/>
                  <a:pt x="760482" y="257747"/>
                  <a:pt x="760482" y="242674"/>
                </a:cubicBezTo>
                <a:cubicBezTo>
                  <a:pt x="760482" y="241363"/>
                  <a:pt x="760482" y="239397"/>
                  <a:pt x="760482" y="237431"/>
                </a:cubicBezTo>
                <a:lnTo>
                  <a:pt x="809176" y="243985"/>
                </a:lnTo>
                <a:cubicBezTo>
                  <a:pt x="809826" y="249228"/>
                  <a:pt x="812423" y="253160"/>
                  <a:pt x="815020" y="255126"/>
                </a:cubicBezTo>
                <a:cubicBezTo>
                  <a:pt x="818915" y="258402"/>
                  <a:pt x="825408" y="260368"/>
                  <a:pt x="833848" y="260368"/>
                </a:cubicBezTo>
                <a:cubicBezTo>
                  <a:pt x="844885" y="260368"/>
                  <a:pt x="853326" y="258402"/>
                  <a:pt x="859169" y="255126"/>
                </a:cubicBezTo>
                <a:cubicBezTo>
                  <a:pt x="863064" y="252504"/>
                  <a:pt x="865661" y="249228"/>
                  <a:pt x="867609" y="243985"/>
                </a:cubicBezTo>
                <a:cubicBezTo>
                  <a:pt x="868908" y="240708"/>
                  <a:pt x="869557" y="234155"/>
                  <a:pt x="869557" y="224324"/>
                </a:cubicBezTo>
                <a:lnTo>
                  <a:pt x="869557" y="200732"/>
                </a:lnTo>
                <a:cubicBezTo>
                  <a:pt x="857221" y="217771"/>
                  <a:pt x="840341" y="226946"/>
                  <a:pt x="820863" y="226946"/>
                </a:cubicBezTo>
                <a:cubicBezTo>
                  <a:pt x="799438" y="226946"/>
                  <a:pt x="782557" y="217771"/>
                  <a:pt x="770221" y="199421"/>
                </a:cubicBezTo>
                <a:cubicBezTo>
                  <a:pt x="759833" y="184348"/>
                  <a:pt x="754639" y="166654"/>
                  <a:pt x="754639" y="145027"/>
                </a:cubicBezTo>
                <a:cubicBezTo>
                  <a:pt x="754639" y="117503"/>
                  <a:pt x="761781" y="96531"/>
                  <a:pt x="774117" y="82114"/>
                </a:cubicBezTo>
                <a:cubicBezTo>
                  <a:pt x="787751" y="67696"/>
                  <a:pt x="803982" y="60487"/>
                  <a:pt x="822811" y="60487"/>
                </a:cubicBezTo>
                <a:close/>
                <a:moveTo>
                  <a:pt x="665717" y="60487"/>
                </a:moveTo>
                <a:cubicBezTo>
                  <a:pt x="674777" y="60487"/>
                  <a:pt x="683837" y="62453"/>
                  <a:pt x="691602" y="65728"/>
                </a:cubicBezTo>
                <a:cubicBezTo>
                  <a:pt x="699367" y="69004"/>
                  <a:pt x="705191" y="73590"/>
                  <a:pt x="709074" y="78831"/>
                </a:cubicBezTo>
                <a:cubicBezTo>
                  <a:pt x="712957" y="84072"/>
                  <a:pt x="715545" y="89968"/>
                  <a:pt x="717487" y="96519"/>
                </a:cubicBezTo>
                <a:cubicBezTo>
                  <a:pt x="718781" y="103726"/>
                  <a:pt x="719428" y="112898"/>
                  <a:pt x="719428" y="126000"/>
                </a:cubicBezTo>
                <a:lnTo>
                  <a:pt x="719428" y="226890"/>
                </a:lnTo>
                <a:lnTo>
                  <a:pt x="677365" y="226890"/>
                </a:lnTo>
                <a:lnTo>
                  <a:pt x="677365" y="143689"/>
                </a:lnTo>
                <a:cubicBezTo>
                  <a:pt x="677365" y="126000"/>
                  <a:pt x="676071" y="114863"/>
                  <a:pt x="674777" y="109622"/>
                </a:cubicBezTo>
                <a:cubicBezTo>
                  <a:pt x="672836" y="104381"/>
                  <a:pt x="669600" y="100450"/>
                  <a:pt x="665717" y="97830"/>
                </a:cubicBezTo>
                <a:cubicBezTo>
                  <a:pt x="661835" y="95209"/>
                  <a:pt x="656658" y="93244"/>
                  <a:pt x="650834" y="93244"/>
                </a:cubicBezTo>
                <a:cubicBezTo>
                  <a:pt x="643715" y="93244"/>
                  <a:pt x="637244" y="95209"/>
                  <a:pt x="630773" y="99795"/>
                </a:cubicBezTo>
                <a:cubicBezTo>
                  <a:pt x="624949" y="103726"/>
                  <a:pt x="621066" y="108967"/>
                  <a:pt x="619125" y="115518"/>
                </a:cubicBezTo>
                <a:cubicBezTo>
                  <a:pt x="617184" y="122725"/>
                  <a:pt x="615242" y="135172"/>
                  <a:pt x="615242" y="152860"/>
                </a:cubicBezTo>
                <a:lnTo>
                  <a:pt x="615242" y="226890"/>
                </a:lnTo>
                <a:lnTo>
                  <a:pt x="573180" y="226890"/>
                </a:lnTo>
                <a:lnTo>
                  <a:pt x="573180" y="64418"/>
                </a:lnTo>
                <a:lnTo>
                  <a:pt x="612654" y="64418"/>
                </a:lnTo>
                <a:lnTo>
                  <a:pt x="612654" y="88003"/>
                </a:lnTo>
                <a:cubicBezTo>
                  <a:pt x="626891" y="69659"/>
                  <a:pt x="644363" y="60487"/>
                  <a:pt x="665717" y="60487"/>
                </a:cubicBezTo>
                <a:close/>
                <a:moveTo>
                  <a:pt x="486771" y="0"/>
                </a:moveTo>
                <a:lnTo>
                  <a:pt x="529320" y="0"/>
                </a:lnTo>
                <a:lnTo>
                  <a:pt x="529320" y="39838"/>
                </a:lnTo>
                <a:lnTo>
                  <a:pt x="486771" y="39838"/>
                </a:lnTo>
                <a:close/>
                <a:moveTo>
                  <a:pt x="311072" y="0"/>
                </a:moveTo>
                <a:lnTo>
                  <a:pt x="353400" y="0"/>
                </a:lnTo>
                <a:lnTo>
                  <a:pt x="353400" y="118863"/>
                </a:lnTo>
                <a:lnTo>
                  <a:pt x="404194" y="62044"/>
                </a:lnTo>
                <a:lnTo>
                  <a:pt x="456290" y="62044"/>
                </a:lnTo>
                <a:lnTo>
                  <a:pt x="400938" y="120822"/>
                </a:lnTo>
                <a:lnTo>
                  <a:pt x="460197" y="224011"/>
                </a:lnTo>
                <a:lnTo>
                  <a:pt x="413962" y="224011"/>
                </a:lnTo>
                <a:lnTo>
                  <a:pt x="373587" y="150865"/>
                </a:lnTo>
                <a:lnTo>
                  <a:pt x="353400" y="172417"/>
                </a:lnTo>
                <a:lnTo>
                  <a:pt x="353400" y="224011"/>
                </a:lnTo>
                <a:lnTo>
                  <a:pt x="311072" y="224011"/>
                </a:lnTo>
                <a:close/>
                <a:moveTo>
                  <a:pt x="224664" y="0"/>
                </a:moveTo>
                <a:lnTo>
                  <a:pt x="267224" y="0"/>
                </a:lnTo>
                <a:lnTo>
                  <a:pt x="267224" y="39838"/>
                </a:lnTo>
                <a:lnTo>
                  <a:pt x="224664" y="39838"/>
                </a:lnTo>
                <a:close/>
                <a:moveTo>
                  <a:pt x="0" y="0"/>
                </a:moveTo>
                <a:lnTo>
                  <a:pt x="44807" y="0"/>
                </a:lnTo>
                <a:lnTo>
                  <a:pt x="44807" y="88168"/>
                </a:lnTo>
                <a:lnTo>
                  <a:pt x="133123" y="88168"/>
                </a:lnTo>
                <a:lnTo>
                  <a:pt x="133123" y="0"/>
                </a:lnTo>
                <a:lnTo>
                  <a:pt x="177930" y="0"/>
                </a:lnTo>
                <a:lnTo>
                  <a:pt x="177930" y="224011"/>
                </a:lnTo>
                <a:lnTo>
                  <a:pt x="133123" y="224011"/>
                </a:lnTo>
                <a:lnTo>
                  <a:pt x="133123" y="126047"/>
                </a:lnTo>
                <a:lnTo>
                  <a:pt x="44807" y="126047"/>
                </a:lnTo>
                <a:lnTo>
                  <a:pt x="44807" y="224011"/>
                </a:lnTo>
                <a:lnTo>
                  <a:pt x="0" y="224011"/>
                </a:lnTo>
                <a:close/>
              </a:path>
            </a:pathLst>
          </a:custGeom>
          <a:solidFill>
            <a:srgbClr val="1113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8" name="Freeform 355">
            <a:extLst>
              <a:ext uri="{FF2B5EF4-FFF2-40B4-BE49-F238E27FC236}">
                <a16:creationId xmlns:a16="http://schemas.microsoft.com/office/drawing/2014/main" id="{38A562B6-FAA8-B842-9DAC-99BA5A544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360" y="3974156"/>
            <a:ext cx="593250" cy="532823"/>
          </a:xfrm>
          <a:custGeom>
            <a:avLst/>
            <a:gdLst>
              <a:gd name="T0" fmla="*/ 477 w 478"/>
              <a:gd name="T1" fmla="*/ 286 h 426"/>
              <a:gd name="T2" fmla="*/ 0 w 478"/>
              <a:gd name="T3" fmla="*/ 0 h 426"/>
              <a:gd name="T4" fmla="*/ 0 w 478"/>
              <a:gd name="T5" fmla="*/ 425 h 426"/>
              <a:gd name="T6" fmla="*/ 477 w 478"/>
              <a:gd name="T7" fmla="*/ 286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8" h="426">
                <a:moveTo>
                  <a:pt x="477" y="286"/>
                </a:moveTo>
                <a:lnTo>
                  <a:pt x="0" y="0"/>
                </a:lnTo>
                <a:lnTo>
                  <a:pt x="0" y="425"/>
                </a:lnTo>
                <a:lnTo>
                  <a:pt x="477" y="286"/>
                </a:lnTo>
              </a:path>
            </a:pathLst>
          </a:custGeom>
          <a:solidFill>
            <a:srgbClr val="5B39E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9" name="Freeform 356">
            <a:extLst>
              <a:ext uri="{FF2B5EF4-FFF2-40B4-BE49-F238E27FC236}">
                <a16:creationId xmlns:a16="http://schemas.microsoft.com/office/drawing/2014/main" id="{7B934D6C-1D74-F540-9EBA-9D7CD8B69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909" y="3974154"/>
            <a:ext cx="38453" cy="1071142"/>
          </a:xfrm>
          <a:custGeom>
            <a:avLst/>
            <a:gdLst>
              <a:gd name="T0" fmla="*/ 0 w 30"/>
              <a:gd name="T1" fmla="*/ 0 h 860"/>
              <a:gd name="T2" fmla="*/ 0 w 30"/>
              <a:gd name="T3" fmla="*/ 859 h 860"/>
              <a:gd name="T4" fmla="*/ 29 w 30"/>
              <a:gd name="T5" fmla="*/ 859 h 860"/>
              <a:gd name="T6" fmla="*/ 29 w 30"/>
              <a:gd name="T7" fmla="*/ 425 h 860"/>
              <a:gd name="T8" fmla="*/ 29 w 30"/>
              <a:gd name="T9" fmla="*/ 0 h 860"/>
              <a:gd name="T10" fmla="*/ 0 w 30"/>
              <a:gd name="T11" fmla="*/ 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60">
                <a:moveTo>
                  <a:pt x="0" y="0"/>
                </a:moveTo>
                <a:lnTo>
                  <a:pt x="0" y="859"/>
                </a:lnTo>
                <a:lnTo>
                  <a:pt x="29" y="859"/>
                </a:lnTo>
                <a:lnTo>
                  <a:pt x="29" y="425"/>
                </a:lnTo>
                <a:lnTo>
                  <a:pt x="29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0" name="Freeform 357">
            <a:extLst>
              <a:ext uri="{FF2B5EF4-FFF2-40B4-BE49-F238E27FC236}">
                <a16:creationId xmlns:a16="http://schemas.microsoft.com/office/drawing/2014/main" id="{65ECD89D-14E4-FE48-BDB2-A3932C7AE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360" y="6374613"/>
            <a:ext cx="593250" cy="527332"/>
          </a:xfrm>
          <a:custGeom>
            <a:avLst/>
            <a:gdLst>
              <a:gd name="T0" fmla="*/ 477 w 478"/>
              <a:gd name="T1" fmla="*/ 286 h 425"/>
              <a:gd name="T2" fmla="*/ 0 w 478"/>
              <a:gd name="T3" fmla="*/ 0 h 425"/>
              <a:gd name="T4" fmla="*/ 0 w 478"/>
              <a:gd name="T5" fmla="*/ 424 h 425"/>
              <a:gd name="T6" fmla="*/ 477 w 478"/>
              <a:gd name="T7" fmla="*/ 28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8" h="425">
                <a:moveTo>
                  <a:pt x="477" y="286"/>
                </a:moveTo>
                <a:lnTo>
                  <a:pt x="0" y="0"/>
                </a:lnTo>
                <a:lnTo>
                  <a:pt x="0" y="424"/>
                </a:lnTo>
                <a:lnTo>
                  <a:pt x="477" y="286"/>
                </a:lnTo>
              </a:path>
            </a:pathLst>
          </a:custGeom>
          <a:solidFill>
            <a:srgbClr val="629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1" name="Freeform 358">
            <a:extLst>
              <a:ext uri="{FF2B5EF4-FFF2-40B4-BE49-F238E27FC236}">
                <a16:creationId xmlns:a16="http://schemas.microsoft.com/office/drawing/2014/main" id="{F9D1256B-6FB9-B648-B0E8-D4E020E78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909" y="6374615"/>
            <a:ext cx="38453" cy="1071146"/>
          </a:xfrm>
          <a:custGeom>
            <a:avLst/>
            <a:gdLst>
              <a:gd name="T0" fmla="*/ 0 w 30"/>
              <a:gd name="T1" fmla="*/ 0 h 859"/>
              <a:gd name="T2" fmla="*/ 0 w 30"/>
              <a:gd name="T3" fmla="*/ 858 h 859"/>
              <a:gd name="T4" fmla="*/ 29 w 30"/>
              <a:gd name="T5" fmla="*/ 858 h 859"/>
              <a:gd name="T6" fmla="*/ 29 w 30"/>
              <a:gd name="T7" fmla="*/ 424 h 859"/>
              <a:gd name="T8" fmla="*/ 29 w 30"/>
              <a:gd name="T9" fmla="*/ 0 h 859"/>
              <a:gd name="T10" fmla="*/ 0 w 30"/>
              <a:gd name="T11" fmla="*/ 0 h 8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59">
                <a:moveTo>
                  <a:pt x="0" y="0"/>
                </a:moveTo>
                <a:lnTo>
                  <a:pt x="0" y="858"/>
                </a:lnTo>
                <a:lnTo>
                  <a:pt x="29" y="858"/>
                </a:lnTo>
                <a:lnTo>
                  <a:pt x="29" y="424"/>
                </a:lnTo>
                <a:lnTo>
                  <a:pt x="29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2" name="Freeform 359">
            <a:extLst>
              <a:ext uri="{FF2B5EF4-FFF2-40B4-BE49-F238E27FC236}">
                <a16:creationId xmlns:a16="http://schemas.microsoft.com/office/drawing/2014/main" id="{DFC61AC2-0C97-864E-96D7-87AB52187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360" y="8654232"/>
            <a:ext cx="593250" cy="532823"/>
          </a:xfrm>
          <a:custGeom>
            <a:avLst/>
            <a:gdLst>
              <a:gd name="T0" fmla="*/ 477 w 478"/>
              <a:gd name="T1" fmla="*/ 286 h 427"/>
              <a:gd name="T2" fmla="*/ 0 w 478"/>
              <a:gd name="T3" fmla="*/ 0 h 427"/>
              <a:gd name="T4" fmla="*/ 0 w 478"/>
              <a:gd name="T5" fmla="*/ 426 h 427"/>
              <a:gd name="T6" fmla="*/ 477 w 478"/>
              <a:gd name="T7" fmla="*/ 286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8" h="427">
                <a:moveTo>
                  <a:pt x="477" y="286"/>
                </a:moveTo>
                <a:lnTo>
                  <a:pt x="0" y="0"/>
                </a:lnTo>
                <a:lnTo>
                  <a:pt x="0" y="426"/>
                </a:lnTo>
                <a:lnTo>
                  <a:pt x="477" y="286"/>
                </a:lnTo>
              </a:path>
            </a:pathLst>
          </a:custGeom>
          <a:solidFill>
            <a:srgbClr val="FA4F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3" name="Freeform 360">
            <a:extLst>
              <a:ext uri="{FF2B5EF4-FFF2-40B4-BE49-F238E27FC236}">
                <a16:creationId xmlns:a16="http://schemas.microsoft.com/office/drawing/2014/main" id="{35234CC4-1457-BC4D-A3A4-8B2DE96DD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909" y="8654230"/>
            <a:ext cx="38453" cy="1071142"/>
          </a:xfrm>
          <a:custGeom>
            <a:avLst/>
            <a:gdLst>
              <a:gd name="T0" fmla="*/ 0 w 30"/>
              <a:gd name="T1" fmla="*/ 0 h 860"/>
              <a:gd name="T2" fmla="*/ 0 w 30"/>
              <a:gd name="T3" fmla="*/ 859 h 860"/>
              <a:gd name="T4" fmla="*/ 29 w 30"/>
              <a:gd name="T5" fmla="*/ 859 h 860"/>
              <a:gd name="T6" fmla="*/ 29 w 30"/>
              <a:gd name="T7" fmla="*/ 426 h 860"/>
              <a:gd name="T8" fmla="*/ 29 w 30"/>
              <a:gd name="T9" fmla="*/ 0 h 860"/>
              <a:gd name="T10" fmla="*/ 0 w 30"/>
              <a:gd name="T11" fmla="*/ 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60">
                <a:moveTo>
                  <a:pt x="0" y="0"/>
                </a:moveTo>
                <a:lnTo>
                  <a:pt x="0" y="859"/>
                </a:lnTo>
                <a:lnTo>
                  <a:pt x="29" y="859"/>
                </a:lnTo>
                <a:lnTo>
                  <a:pt x="29" y="426"/>
                </a:lnTo>
                <a:lnTo>
                  <a:pt x="29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4" name="Freeform 361">
            <a:extLst>
              <a:ext uri="{FF2B5EF4-FFF2-40B4-BE49-F238E27FC236}">
                <a16:creationId xmlns:a16="http://schemas.microsoft.com/office/drawing/2014/main" id="{36F51263-6634-1B44-BFD7-69B090EF3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9360" y="11054688"/>
            <a:ext cx="593250" cy="532827"/>
          </a:xfrm>
          <a:custGeom>
            <a:avLst/>
            <a:gdLst>
              <a:gd name="T0" fmla="*/ 477 w 478"/>
              <a:gd name="T1" fmla="*/ 286 h 426"/>
              <a:gd name="T2" fmla="*/ 0 w 478"/>
              <a:gd name="T3" fmla="*/ 0 h 426"/>
              <a:gd name="T4" fmla="*/ 0 w 478"/>
              <a:gd name="T5" fmla="*/ 425 h 426"/>
              <a:gd name="T6" fmla="*/ 477 w 478"/>
              <a:gd name="T7" fmla="*/ 286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8" h="426">
                <a:moveTo>
                  <a:pt x="477" y="286"/>
                </a:moveTo>
                <a:lnTo>
                  <a:pt x="0" y="0"/>
                </a:lnTo>
                <a:lnTo>
                  <a:pt x="0" y="425"/>
                </a:lnTo>
                <a:lnTo>
                  <a:pt x="477" y="286"/>
                </a:lnTo>
              </a:path>
            </a:pathLst>
          </a:custGeom>
          <a:solidFill>
            <a:srgbClr val="FFE3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5" name="Freeform 362">
            <a:extLst>
              <a:ext uri="{FF2B5EF4-FFF2-40B4-BE49-F238E27FC236}">
                <a16:creationId xmlns:a16="http://schemas.microsoft.com/office/drawing/2014/main" id="{92CEA9D1-FFD1-4E4B-9318-96886F593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0909" y="11054690"/>
            <a:ext cx="38453" cy="1071146"/>
          </a:xfrm>
          <a:custGeom>
            <a:avLst/>
            <a:gdLst>
              <a:gd name="T0" fmla="*/ 0 w 30"/>
              <a:gd name="T1" fmla="*/ 0 h 860"/>
              <a:gd name="T2" fmla="*/ 0 w 30"/>
              <a:gd name="T3" fmla="*/ 859 h 860"/>
              <a:gd name="T4" fmla="*/ 29 w 30"/>
              <a:gd name="T5" fmla="*/ 859 h 860"/>
              <a:gd name="T6" fmla="*/ 29 w 30"/>
              <a:gd name="T7" fmla="*/ 425 h 860"/>
              <a:gd name="T8" fmla="*/ 29 w 30"/>
              <a:gd name="T9" fmla="*/ 0 h 860"/>
              <a:gd name="T10" fmla="*/ 0 w 30"/>
              <a:gd name="T11" fmla="*/ 0 h 8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860">
                <a:moveTo>
                  <a:pt x="0" y="0"/>
                </a:moveTo>
                <a:lnTo>
                  <a:pt x="0" y="859"/>
                </a:lnTo>
                <a:lnTo>
                  <a:pt x="29" y="859"/>
                </a:lnTo>
                <a:lnTo>
                  <a:pt x="29" y="425"/>
                </a:lnTo>
                <a:lnTo>
                  <a:pt x="29" y="0"/>
                </a:lnTo>
                <a:lnTo>
                  <a:pt x="0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CB1C30-0DC2-2746-8B97-FDE64068748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DDEF898-A846-1244-9FDC-F0611B36F3BC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6E8AA70-3524-B24E-A3E2-CAB3E8211E4D}"/>
              </a:ext>
            </a:extLst>
          </p:cNvPr>
          <p:cNvSpPr txBox="1"/>
          <p:nvPr/>
        </p:nvSpPr>
        <p:spPr>
          <a:xfrm>
            <a:off x="3199836" y="3819053"/>
            <a:ext cx="67908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F4E5D9B-43BE-2C4C-BA6B-CE25975E41EF}"/>
              </a:ext>
            </a:extLst>
          </p:cNvPr>
          <p:cNvSpPr txBox="1"/>
          <p:nvPr/>
        </p:nvSpPr>
        <p:spPr>
          <a:xfrm>
            <a:off x="3199836" y="4491928"/>
            <a:ext cx="6790831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A082375-1FDF-EC4E-981B-BA415E1BDFC5}"/>
              </a:ext>
            </a:extLst>
          </p:cNvPr>
          <p:cNvSpPr txBox="1"/>
          <p:nvPr/>
        </p:nvSpPr>
        <p:spPr>
          <a:xfrm>
            <a:off x="3199836" y="6221551"/>
            <a:ext cx="67908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55496C2-CEED-394B-9AF5-93E35600591D}"/>
              </a:ext>
            </a:extLst>
          </p:cNvPr>
          <p:cNvSpPr txBox="1"/>
          <p:nvPr/>
        </p:nvSpPr>
        <p:spPr>
          <a:xfrm>
            <a:off x="3199836" y="6895456"/>
            <a:ext cx="6790831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DD3F72D-4F79-E243-B618-08BDE4CD40F5}"/>
              </a:ext>
            </a:extLst>
          </p:cNvPr>
          <p:cNvSpPr txBox="1"/>
          <p:nvPr/>
        </p:nvSpPr>
        <p:spPr>
          <a:xfrm>
            <a:off x="3199836" y="8484187"/>
            <a:ext cx="67908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085CD91-AC83-2648-BC5A-7CF4A8CBDD3B}"/>
              </a:ext>
            </a:extLst>
          </p:cNvPr>
          <p:cNvSpPr txBox="1"/>
          <p:nvPr/>
        </p:nvSpPr>
        <p:spPr>
          <a:xfrm>
            <a:off x="3199836" y="9157062"/>
            <a:ext cx="6790831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AF9B357-9797-B04C-AD35-F287C8C4B2C5}"/>
              </a:ext>
            </a:extLst>
          </p:cNvPr>
          <p:cNvSpPr txBox="1"/>
          <p:nvPr/>
        </p:nvSpPr>
        <p:spPr>
          <a:xfrm>
            <a:off x="3199836" y="10886685"/>
            <a:ext cx="67908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F915BE-FA13-BC45-82DE-1CACACA1B06C}"/>
              </a:ext>
            </a:extLst>
          </p:cNvPr>
          <p:cNvSpPr txBox="1"/>
          <p:nvPr/>
        </p:nvSpPr>
        <p:spPr>
          <a:xfrm>
            <a:off x="3199836" y="11560590"/>
            <a:ext cx="6790831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9C91334-3184-AE40-9063-CC5479F010CE}"/>
              </a:ext>
            </a:extLst>
          </p:cNvPr>
          <p:cNvGrpSpPr/>
          <p:nvPr/>
        </p:nvGrpSpPr>
        <p:grpSpPr>
          <a:xfrm>
            <a:off x="15391258" y="3701922"/>
            <a:ext cx="4145998" cy="8384177"/>
            <a:chOff x="9879130" y="2237356"/>
            <a:chExt cx="4145998" cy="8384177"/>
          </a:xfrm>
        </p:grpSpPr>
        <p:sp>
          <p:nvSpPr>
            <p:cNvPr id="29" name="Freeform: Shape 7">
              <a:extLst>
                <a:ext uri="{FF2B5EF4-FFF2-40B4-BE49-F238E27FC236}">
                  <a16:creationId xmlns:a16="http://schemas.microsoft.com/office/drawing/2014/main" id="{98BED70C-6BE1-6B4A-99B9-663211E59756}"/>
                </a:ext>
              </a:extLst>
            </p:cNvPr>
            <p:cNvSpPr/>
            <p:nvPr/>
          </p:nvSpPr>
          <p:spPr>
            <a:xfrm>
              <a:off x="12226205" y="10031031"/>
              <a:ext cx="1700506" cy="1557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6" h="126">
                  <a:moveTo>
                    <a:pt x="1366" y="63"/>
                  </a:moveTo>
                  <a:cubicBezTo>
                    <a:pt x="1366" y="98"/>
                    <a:pt x="1061" y="126"/>
                    <a:pt x="683" y="126"/>
                  </a:cubicBezTo>
                  <a:cubicBezTo>
                    <a:pt x="306" y="126"/>
                    <a:pt x="0" y="98"/>
                    <a:pt x="0" y="63"/>
                  </a:cubicBezTo>
                  <a:cubicBezTo>
                    <a:pt x="0" y="28"/>
                    <a:pt x="306" y="0"/>
                    <a:pt x="683" y="0"/>
                  </a:cubicBezTo>
                  <a:cubicBezTo>
                    <a:pt x="1061" y="0"/>
                    <a:pt x="1366" y="28"/>
                    <a:pt x="1366" y="63"/>
                  </a:cubicBezTo>
                  <a:close/>
                </a:path>
              </a:pathLst>
            </a:custGeom>
            <a:solidFill>
              <a:srgbClr val="A62C2A">
                <a:alpha val="3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8">
              <a:extLst>
                <a:ext uri="{FF2B5EF4-FFF2-40B4-BE49-F238E27FC236}">
                  <a16:creationId xmlns:a16="http://schemas.microsoft.com/office/drawing/2014/main" id="{883C4842-DD0E-1741-997A-B1A2D147610F}"/>
                </a:ext>
              </a:extLst>
            </p:cNvPr>
            <p:cNvSpPr/>
            <p:nvPr/>
          </p:nvSpPr>
          <p:spPr>
            <a:xfrm>
              <a:off x="9879130" y="10464563"/>
              <a:ext cx="1391549" cy="156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18" h="127">
                  <a:moveTo>
                    <a:pt x="1118" y="63"/>
                  </a:moveTo>
                  <a:cubicBezTo>
                    <a:pt x="1118" y="98"/>
                    <a:pt x="868" y="127"/>
                    <a:pt x="559" y="127"/>
                  </a:cubicBezTo>
                  <a:cubicBezTo>
                    <a:pt x="250" y="127"/>
                    <a:pt x="0" y="98"/>
                    <a:pt x="0" y="63"/>
                  </a:cubicBezTo>
                  <a:cubicBezTo>
                    <a:pt x="0" y="28"/>
                    <a:pt x="250" y="0"/>
                    <a:pt x="559" y="0"/>
                  </a:cubicBezTo>
                  <a:cubicBezTo>
                    <a:pt x="868" y="0"/>
                    <a:pt x="1118" y="28"/>
                    <a:pt x="1118" y="63"/>
                  </a:cubicBezTo>
                  <a:close/>
                </a:path>
              </a:pathLst>
            </a:custGeom>
            <a:solidFill>
              <a:srgbClr val="A62C2A">
                <a:alpha val="3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120">
              <a:extLst>
                <a:ext uri="{FF2B5EF4-FFF2-40B4-BE49-F238E27FC236}">
                  <a16:creationId xmlns:a16="http://schemas.microsoft.com/office/drawing/2014/main" id="{3DB72E5E-EA9B-5F4D-813F-DD504086895D}"/>
                </a:ext>
              </a:extLst>
            </p:cNvPr>
            <p:cNvSpPr/>
            <p:nvPr/>
          </p:nvSpPr>
          <p:spPr>
            <a:xfrm>
              <a:off x="13101952" y="4356139"/>
              <a:ext cx="640381" cy="1147684"/>
            </a:xfrm>
            <a:custGeom>
              <a:avLst/>
              <a:gdLst>
                <a:gd name="connsiteX0" fmla="*/ 608602 w 640381"/>
                <a:gd name="connsiteY0" fmla="*/ 1084149 h 1147684"/>
                <a:gd name="connsiteX1" fmla="*/ 640381 w 640381"/>
                <a:gd name="connsiteY1" fmla="*/ 1115917 h 1147684"/>
                <a:gd name="connsiteX2" fmla="*/ 608602 w 640381"/>
                <a:gd name="connsiteY2" fmla="*/ 1147684 h 1147684"/>
                <a:gd name="connsiteX3" fmla="*/ 575600 w 640381"/>
                <a:gd name="connsiteY3" fmla="*/ 1115917 h 1147684"/>
                <a:gd name="connsiteX4" fmla="*/ 608602 w 640381"/>
                <a:gd name="connsiteY4" fmla="*/ 1084149 h 1147684"/>
                <a:gd name="connsiteX5" fmla="*/ 8743 w 640381"/>
                <a:gd name="connsiteY5" fmla="*/ 311 h 1147684"/>
                <a:gd name="connsiteX6" fmla="*/ 24903 w 640381"/>
                <a:gd name="connsiteY6" fmla="*/ 7777 h 1147684"/>
                <a:gd name="connsiteX7" fmla="*/ 333198 w 640381"/>
                <a:gd name="connsiteY7" fmla="*/ 658560 h 1147684"/>
                <a:gd name="connsiteX8" fmla="*/ 579337 w 640381"/>
                <a:gd name="connsiteY8" fmla="*/ 1039323 h 1147684"/>
                <a:gd name="connsiteX9" fmla="*/ 574364 w 640381"/>
                <a:gd name="connsiteY9" fmla="*/ 1056744 h 1147684"/>
                <a:gd name="connsiteX10" fmla="*/ 568149 w 640381"/>
                <a:gd name="connsiteY10" fmla="*/ 1057988 h 1147684"/>
                <a:gd name="connsiteX11" fmla="*/ 556961 w 640381"/>
                <a:gd name="connsiteY11" fmla="*/ 1050522 h 1147684"/>
                <a:gd name="connsiteX12" fmla="*/ 313308 w 640381"/>
                <a:gd name="connsiteY12" fmla="*/ 673492 h 1147684"/>
                <a:gd name="connsiteX13" fmla="*/ 1284 w 640381"/>
                <a:gd name="connsiteY13" fmla="*/ 16487 h 1147684"/>
                <a:gd name="connsiteX14" fmla="*/ 8743 w 640381"/>
                <a:gd name="connsiteY14" fmla="*/ 311 h 114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381" h="1147684">
                  <a:moveTo>
                    <a:pt x="608602" y="1084149"/>
                  </a:moveTo>
                  <a:cubicBezTo>
                    <a:pt x="625714" y="1084149"/>
                    <a:pt x="640381" y="1097589"/>
                    <a:pt x="640381" y="1115917"/>
                  </a:cubicBezTo>
                  <a:cubicBezTo>
                    <a:pt x="640381" y="1134244"/>
                    <a:pt x="625714" y="1147684"/>
                    <a:pt x="608602" y="1147684"/>
                  </a:cubicBezTo>
                  <a:cubicBezTo>
                    <a:pt x="590267" y="1147684"/>
                    <a:pt x="575600" y="1134244"/>
                    <a:pt x="575600" y="1115917"/>
                  </a:cubicBezTo>
                  <a:cubicBezTo>
                    <a:pt x="575600" y="1097589"/>
                    <a:pt x="590267" y="1084149"/>
                    <a:pt x="608602" y="1084149"/>
                  </a:cubicBezTo>
                  <a:close/>
                  <a:moveTo>
                    <a:pt x="8743" y="311"/>
                  </a:moveTo>
                  <a:cubicBezTo>
                    <a:pt x="14958" y="-934"/>
                    <a:pt x="22417" y="1556"/>
                    <a:pt x="24903" y="7777"/>
                  </a:cubicBezTo>
                  <a:cubicBezTo>
                    <a:pt x="26147" y="13999"/>
                    <a:pt x="190239" y="478132"/>
                    <a:pt x="333198" y="658560"/>
                  </a:cubicBezTo>
                  <a:cubicBezTo>
                    <a:pt x="483616" y="848941"/>
                    <a:pt x="579337" y="1036835"/>
                    <a:pt x="579337" y="1039323"/>
                  </a:cubicBezTo>
                  <a:cubicBezTo>
                    <a:pt x="583066" y="1045545"/>
                    <a:pt x="580580" y="1053011"/>
                    <a:pt x="574364" y="1056744"/>
                  </a:cubicBezTo>
                  <a:cubicBezTo>
                    <a:pt x="571878" y="1057988"/>
                    <a:pt x="570635" y="1057988"/>
                    <a:pt x="568149" y="1057988"/>
                  </a:cubicBezTo>
                  <a:cubicBezTo>
                    <a:pt x="564419" y="1057988"/>
                    <a:pt x="559447" y="1055500"/>
                    <a:pt x="556961" y="1050522"/>
                  </a:cubicBezTo>
                  <a:cubicBezTo>
                    <a:pt x="555718" y="1049278"/>
                    <a:pt x="461240" y="862629"/>
                    <a:pt x="313308" y="673492"/>
                  </a:cubicBezTo>
                  <a:cubicBezTo>
                    <a:pt x="167863" y="490576"/>
                    <a:pt x="7500" y="36397"/>
                    <a:pt x="1284" y="16487"/>
                  </a:cubicBezTo>
                  <a:cubicBezTo>
                    <a:pt x="-2445" y="10266"/>
                    <a:pt x="2527" y="2800"/>
                    <a:pt x="8743" y="311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119">
              <a:extLst>
                <a:ext uri="{FF2B5EF4-FFF2-40B4-BE49-F238E27FC236}">
                  <a16:creationId xmlns:a16="http://schemas.microsoft.com/office/drawing/2014/main" id="{22E265FE-DBD1-764B-98CB-49A7AF07A834}"/>
                </a:ext>
              </a:extLst>
            </p:cNvPr>
            <p:cNvSpPr/>
            <p:nvPr/>
          </p:nvSpPr>
          <p:spPr>
            <a:xfrm>
              <a:off x="10488599" y="4264262"/>
              <a:ext cx="392150" cy="1410236"/>
            </a:xfrm>
            <a:custGeom>
              <a:avLst/>
              <a:gdLst>
                <a:gd name="connsiteX0" fmla="*/ 293753 w 392150"/>
                <a:gd name="connsiteY0" fmla="*/ 104646 h 1410236"/>
                <a:gd name="connsiteX1" fmla="*/ 297475 w 392150"/>
                <a:gd name="connsiteY1" fmla="*/ 122070 h 1410236"/>
                <a:gd name="connsiteX2" fmla="*/ 77885 w 392150"/>
                <a:gd name="connsiteY2" fmla="*/ 1381610 h 1410236"/>
                <a:gd name="connsiteX3" fmla="*/ 82848 w 392150"/>
                <a:gd name="connsiteY3" fmla="*/ 1395301 h 1410236"/>
                <a:gd name="connsiteX4" fmla="*/ 71682 w 392150"/>
                <a:gd name="connsiteY4" fmla="*/ 1410236 h 1410236"/>
                <a:gd name="connsiteX5" fmla="*/ 69201 w 392150"/>
                <a:gd name="connsiteY5" fmla="*/ 1410236 h 1410236"/>
                <a:gd name="connsiteX6" fmla="*/ 56795 w 392150"/>
                <a:gd name="connsiteY6" fmla="*/ 1401524 h 1410236"/>
                <a:gd name="connsiteX7" fmla="*/ 53073 w 392150"/>
                <a:gd name="connsiteY7" fmla="*/ 1387833 h 1410236"/>
                <a:gd name="connsiteX8" fmla="*/ 276385 w 392150"/>
                <a:gd name="connsiteY8" fmla="*/ 109624 h 1410236"/>
                <a:gd name="connsiteX9" fmla="*/ 293753 w 392150"/>
                <a:gd name="connsiteY9" fmla="*/ 104646 h 1410236"/>
                <a:gd name="connsiteX10" fmla="*/ 356656 w 392150"/>
                <a:gd name="connsiteY10" fmla="*/ 0 h 1410236"/>
                <a:gd name="connsiteX11" fmla="*/ 392150 w 392150"/>
                <a:gd name="connsiteY11" fmla="*/ 35505 h 1410236"/>
                <a:gd name="connsiteX12" fmla="*/ 356656 w 392150"/>
                <a:gd name="connsiteY12" fmla="*/ 71010 h 1410236"/>
                <a:gd name="connsiteX13" fmla="*/ 322386 w 392150"/>
                <a:gd name="connsiteY13" fmla="*/ 35505 h 1410236"/>
                <a:gd name="connsiteX14" fmla="*/ 356656 w 392150"/>
                <a:gd name="connsiteY14" fmla="*/ 0 h 141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150" h="1410236">
                  <a:moveTo>
                    <a:pt x="293753" y="104646"/>
                  </a:moveTo>
                  <a:cubicBezTo>
                    <a:pt x="299957" y="108380"/>
                    <a:pt x="301197" y="115847"/>
                    <a:pt x="297475" y="122070"/>
                  </a:cubicBezTo>
                  <a:cubicBezTo>
                    <a:pt x="-52380" y="707035"/>
                    <a:pt x="9651" y="1162560"/>
                    <a:pt x="77885" y="1381610"/>
                  </a:cubicBezTo>
                  <a:cubicBezTo>
                    <a:pt x="80366" y="1387833"/>
                    <a:pt x="81607" y="1392812"/>
                    <a:pt x="82848" y="1395301"/>
                  </a:cubicBezTo>
                  <a:cubicBezTo>
                    <a:pt x="84088" y="1402769"/>
                    <a:pt x="79126" y="1408992"/>
                    <a:pt x="71682" y="1410236"/>
                  </a:cubicBezTo>
                  <a:cubicBezTo>
                    <a:pt x="71682" y="1410236"/>
                    <a:pt x="70441" y="1410236"/>
                    <a:pt x="69201" y="1410236"/>
                  </a:cubicBezTo>
                  <a:cubicBezTo>
                    <a:pt x="64238" y="1410236"/>
                    <a:pt x="58035" y="1407747"/>
                    <a:pt x="56795" y="1401524"/>
                  </a:cubicBezTo>
                  <a:cubicBezTo>
                    <a:pt x="56795" y="1399035"/>
                    <a:pt x="55554" y="1395301"/>
                    <a:pt x="53073" y="1387833"/>
                  </a:cubicBezTo>
                  <a:cubicBezTo>
                    <a:pt x="-15161" y="1165049"/>
                    <a:pt x="-78433" y="702056"/>
                    <a:pt x="276385" y="109624"/>
                  </a:cubicBezTo>
                  <a:cubicBezTo>
                    <a:pt x="280107" y="103401"/>
                    <a:pt x="287550" y="100912"/>
                    <a:pt x="293753" y="104646"/>
                  </a:cubicBezTo>
                  <a:close/>
                  <a:moveTo>
                    <a:pt x="356656" y="0"/>
                  </a:moveTo>
                  <a:cubicBezTo>
                    <a:pt x="376239" y="0"/>
                    <a:pt x="392150" y="14692"/>
                    <a:pt x="392150" y="35505"/>
                  </a:cubicBezTo>
                  <a:cubicBezTo>
                    <a:pt x="392150" y="55094"/>
                    <a:pt x="376239" y="71010"/>
                    <a:pt x="356656" y="71010"/>
                  </a:cubicBezTo>
                  <a:cubicBezTo>
                    <a:pt x="337073" y="71010"/>
                    <a:pt x="322386" y="55094"/>
                    <a:pt x="322386" y="35505"/>
                  </a:cubicBezTo>
                  <a:cubicBezTo>
                    <a:pt x="322386" y="14692"/>
                    <a:pt x="337073" y="0"/>
                    <a:pt x="356656" y="0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121">
              <a:extLst>
                <a:ext uri="{FF2B5EF4-FFF2-40B4-BE49-F238E27FC236}">
                  <a16:creationId xmlns:a16="http://schemas.microsoft.com/office/drawing/2014/main" id="{6063B1F4-3B31-3F4A-A602-0EDA1EF3492C}"/>
                </a:ext>
              </a:extLst>
            </p:cNvPr>
            <p:cNvSpPr/>
            <p:nvPr/>
          </p:nvSpPr>
          <p:spPr>
            <a:xfrm>
              <a:off x="10079640" y="7804798"/>
              <a:ext cx="479695" cy="2023169"/>
            </a:xfrm>
            <a:custGeom>
              <a:avLst/>
              <a:gdLst>
                <a:gd name="connsiteX0" fmla="*/ 382536 w 479695"/>
                <a:gd name="connsiteY0" fmla="*/ 89699 h 2023169"/>
                <a:gd name="connsiteX1" fmla="*/ 383777 w 479695"/>
                <a:gd name="connsiteY1" fmla="*/ 108374 h 2023169"/>
                <a:gd name="connsiteX2" fmla="*/ 24902 w 479695"/>
                <a:gd name="connsiteY2" fmla="*/ 1307300 h 2023169"/>
                <a:gd name="connsiteX3" fmla="*/ 90716 w 479695"/>
                <a:gd name="connsiteY3" fmla="*/ 2008229 h 2023169"/>
                <a:gd name="connsiteX4" fmla="*/ 80782 w 479695"/>
                <a:gd name="connsiteY4" fmla="*/ 2021924 h 2023169"/>
                <a:gd name="connsiteX5" fmla="*/ 78298 w 479695"/>
                <a:gd name="connsiteY5" fmla="*/ 2023169 h 2023169"/>
                <a:gd name="connsiteX6" fmla="*/ 65881 w 479695"/>
                <a:gd name="connsiteY6" fmla="*/ 2013209 h 2023169"/>
                <a:gd name="connsiteX7" fmla="*/ 66 w 479695"/>
                <a:gd name="connsiteY7" fmla="*/ 1307300 h 2023169"/>
                <a:gd name="connsiteX8" fmla="*/ 365151 w 479695"/>
                <a:gd name="connsiteY8" fmla="*/ 92189 h 2023169"/>
                <a:gd name="connsiteX9" fmla="*/ 382536 w 479695"/>
                <a:gd name="connsiteY9" fmla="*/ 89699 h 2023169"/>
                <a:gd name="connsiteX10" fmla="*/ 444190 w 479695"/>
                <a:gd name="connsiteY10" fmla="*/ 0 h 2023169"/>
                <a:gd name="connsiteX11" fmla="*/ 479695 w 479695"/>
                <a:gd name="connsiteY11" fmla="*/ 35505 h 2023169"/>
                <a:gd name="connsiteX12" fmla="*/ 444190 w 479695"/>
                <a:gd name="connsiteY12" fmla="*/ 71010 h 2023169"/>
                <a:gd name="connsiteX13" fmla="*/ 408685 w 479695"/>
                <a:gd name="connsiteY13" fmla="*/ 35505 h 2023169"/>
                <a:gd name="connsiteX14" fmla="*/ 444190 w 479695"/>
                <a:gd name="connsiteY14" fmla="*/ 0 h 202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695" h="2023169">
                  <a:moveTo>
                    <a:pt x="382536" y="89699"/>
                  </a:moveTo>
                  <a:cubicBezTo>
                    <a:pt x="387503" y="94679"/>
                    <a:pt x="387503" y="102149"/>
                    <a:pt x="383777" y="108374"/>
                  </a:cubicBezTo>
                  <a:cubicBezTo>
                    <a:pt x="91958" y="451991"/>
                    <a:pt x="27385" y="949987"/>
                    <a:pt x="24902" y="1307300"/>
                  </a:cubicBezTo>
                  <a:cubicBezTo>
                    <a:pt x="22418" y="1695736"/>
                    <a:pt x="89474" y="2004494"/>
                    <a:pt x="90716" y="2008229"/>
                  </a:cubicBezTo>
                  <a:cubicBezTo>
                    <a:pt x="91958" y="2014454"/>
                    <a:pt x="86991" y="2020679"/>
                    <a:pt x="80782" y="2021924"/>
                  </a:cubicBezTo>
                  <a:cubicBezTo>
                    <a:pt x="79540" y="2023169"/>
                    <a:pt x="79540" y="2023169"/>
                    <a:pt x="78298" y="2023169"/>
                  </a:cubicBezTo>
                  <a:cubicBezTo>
                    <a:pt x="72090" y="2023169"/>
                    <a:pt x="67122" y="2019434"/>
                    <a:pt x="65881" y="2013209"/>
                  </a:cubicBezTo>
                  <a:cubicBezTo>
                    <a:pt x="65881" y="2010719"/>
                    <a:pt x="-2418" y="1698226"/>
                    <a:pt x="66" y="1307300"/>
                  </a:cubicBezTo>
                  <a:cubicBezTo>
                    <a:pt x="2550" y="946252"/>
                    <a:pt x="67122" y="442031"/>
                    <a:pt x="365151" y="92189"/>
                  </a:cubicBezTo>
                  <a:cubicBezTo>
                    <a:pt x="368876" y="85964"/>
                    <a:pt x="377568" y="85964"/>
                    <a:pt x="382536" y="89699"/>
                  </a:cubicBezTo>
                  <a:close/>
                  <a:moveTo>
                    <a:pt x="444190" y="0"/>
                  </a:moveTo>
                  <a:cubicBezTo>
                    <a:pt x="463779" y="0"/>
                    <a:pt x="479695" y="15916"/>
                    <a:pt x="479695" y="35505"/>
                  </a:cubicBezTo>
                  <a:cubicBezTo>
                    <a:pt x="479695" y="55094"/>
                    <a:pt x="463779" y="71010"/>
                    <a:pt x="444190" y="71010"/>
                  </a:cubicBezTo>
                  <a:cubicBezTo>
                    <a:pt x="424601" y="71010"/>
                    <a:pt x="408685" y="55094"/>
                    <a:pt x="408685" y="35505"/>
                  </a:cubicBezTo>
                  <a:cubicBezTo>
                    <a:pt x="408685" y="15916"/>
                    <a:pt x="424601" y="0"/>
                    <a:pt x="444190" y="0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19">
              <a:extLst>
                <a:ext uri="{FF2B5EF4-FFF2-40B4-BE49-F238E27FC236}">
                  <a16:creationId xmlns:a16="http://schemas.microsoft.com/office/drawing/2014/main" id="{AB46FF9D-A7D5-9E45-9051-048F6832CB9E}"/>
                </a:ext>
              </a:extLst>
            </p:cNvPr>
            <p:cNvSpPr/>
            <p:nvPr/>
          </p:nvSpPr>
          <p:spPr>
            <a:xfrm>
              <a:off x="11741592" y="2424228"/>
              <a:ext cx="1544782" cy="1551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1" h="1246">
                  <a:moveTo>
                    <a:pt x="755" y="22"/>
                  </a:moveTo>
                  <a:cubicBezTo>
                    <a:pt x="757" y="23"/>
                    <a:pt x="762" y="37"/>
                    <a:pt x="763" y="40"/>
                  </a:cubicBezTo>
                  <a:cubicBezTo>
                    <a:pt x="774" y="58"/>
                    <a:pt x="788" y="73"/>
                    <a:pt x="803" y="86"/>
                  </a:cubicBezTo>
                  <a:cubicBezTo>
                    <a:pt x="877" y="149"/>
                    <a:pt x="971" y="137"/>
                    <a:pt x="1006" y="249"/>
                  </a:cubicBezTo>
                  <a:cubicBezTo>
                    <a:pt x="1020" y="293"/>
                    <a:pt x="1015" y="343"/>
                    <a:pt x="1032" y="386"/>
                  </a:cubicBezTo>
                  <a:cubicBezTo>
                    <a:pt x="1049" y="429"/>
                    <a:pt x="1085" y="437"/>
                    <a:pt x="1120" y="455"/>
                  </a:cubicBezTo>
                  <a:cubicBezTo>
                    <a:pt x="1159" y="475"/>
                    <a:pt x="1191" y="507"/>
                    <a:pt x="1213" y="547"/>
                  </a:cubicBezTo>
                  <a:cubicBezTo>
                    <a:pt x="1235" y="587"/>
                    <a:pt x="1244" y="635"/>
                    <a:pt x="1241" y="681"/>
                  </a:cubicBezTo>
                  <a:cubicBezTo>
                    <a:pt x="1237" y="735"/>
                    <a:pt x="1208" y="752"/>
                    <a:pt x="1171" y="783"/>
                  </a:cubicBezTo>
                  <a:cubicBezTo>
                    <a:pt x="1140" y="809"/>
                    <a:pt x="1131" y="846"/>
                    <a:pt x="1145" y="885"/>
                  </a:cubicBezTo>
                  <a:cubicBezTo>
                    <a:pt x="1174" y="966"/>
                    <a:pt x="1162" y="1015"/>
                    <a:pt x="1065" y="1036"/>
                  </a:cubicBezTo>
                  <a:cubicBezTo>
                    <a:pt x="969" y="1057"/>
                    <a:pt x="892" y="1012"/>
                    <a:pt x="860" y="1134"/>
                  </a:cubicBezTo>
                  <a:cubicBezTo>
                    <a:pt x="829" y="1257"/>
                    <a:pt x="677" y="1286"/>
                    <a:pt x="581" y="1184"/>
                  </a:cubicBezTo>
                  <a:cubicBezTo>
                    <a:pt x="484" y="1082"/>
                    <a:pt x="58" y="1202"/>
                    <a:pt x="7" y="916"/>
                  </a:cubicBezTo>
                  <a:cubicBezTo>
                    <a:pt x="-10" y="820"/>
                    <a:pt x="1" y="718"/>
                    <a:pt x="89" y="668"/>
                  </a:cubicBezTo>
                  <a:cubicBezTo>
                    <a:pt x="130" y="646"/>
                    <a:pt x="181" y="640"/>
                    <a:pt x="215" y="605"/>
                  </a:cubicBezTo>
                  <a:cubicBezTo>
                    <a:pt x="281" y="536"/>
                    <a:pt x="210" y="479"/>
                    <a:pt x="192" y="410"/>
                  </a:cubicBezTo>
                  <a:cubicBezTo>
                    <a:pt x="182" y="376"/>
                    <a:pt x="193" y="338"/>
                    <a:pt x="212" y="310"/>
                  </a:cubicBezTo>
                  <a:cubicBezTo>
                    <a:pt x="227" y="288"/>
                    <a:pt x="247" y="269"/>
                    <a:pt x="270" y="254"/>
                  </a:cubicBezTo>
                  <a:cubicBezTo>
                    <a:pt x="281" y="248"/>
                    <a:pt x="292" y="243"/>
                    <a:pt x="303" y="239"/>
                  </a:cubicBezTo>
                  <a:cubicBezTo>
                    <a:pt x="319" y="234"/>
                    <a:pt x="334" y="231"/>
                    <a:pt x="344" y="215"/>
                  </a:cubicBezTo>
                  <a:cubicBezTo>
                    <a:pt x="350" y="203"/>
                    <a:pt x="352" y="189"/>
                    <a:pt x="353" y="174"/>
                  </a:cubicBezTo>
                  <a:cubicBezTo>
                    <a:pt x="355" y="146"/>
                    <a:pt x="349" y="113"/>
                    <a:pt x="360" y="87"/>
                  </a:cubicBezTo>
                  <a:cubicBezTo>
                    <a:pt x="377" y="45"/>
                    <a:pt x="413" y="34"/>
                    <a:pt x="451" y="24"/>
                  </a:cubicBezTo>
                  <a:cubicBezTo>
                    <a:pt x="655" y="-28"/>
                    <a:pt x="754" y="21"/>
                    <a:pt x="755" y="2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20">
              <a:extLst>
                <a:ext uri="{FF2B5EF4-FFF2-40B4-BE49-F238E27FC236}">
                  <a16:creationId xmlns:a16="http://schemas.microsoft.com/office/drawing/2014/main" id="{70B34E2D-D40B-3E4A-9848-96749BCE73E1}"/>
                </a:ext>
              </a:extLst>
            </p:cNvPr>
            <p:cNvSpPr/>
            <p:nvPr/>
          </p:nvSpPr>
          <p:spPr>
            <a:xfrm>
              <a:off x="12390646" y="3033420"/>
              <a:ext cx="206801" cy="6042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486">
                  <a:moveTo>
                    <a:pt x="167" y="486"/>
                  </a:moveTo>
                  <a:lnTo>
                    <a:pt x="0" y="486"/>
                  </a:lnTo>
                  <a:lnTo>
                    <a:pt x="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21">
              <a:extLst>
                <a:ext uri="{FF2B5EF4-FFF2-40B4-BE49-F238E27FC236}">
                  <a16:creationId xmlns:a16="http://schemas.microsoft.com/office/drawing/2014/main" id="{855DC3B7-8617-7E4D-978A-3C63137252A4}"/>
                </a:ext>
              </a:extLst>
            </p:cNvPr>
            <p:cNvSpPr/>
            <p:nvPr/>
          </p:nvSpPr>
          <p:spPr>
            <a:xfrm>
              <a:off x="12384420" y="3027191"/>
              <a:ext cx="219259" cy="6166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" h="496">
                  <a:moveTo>
                    <a:pt x="11" y="486"/>
                  </a:moveTo>
                  <a:lnTo>
                    <a:pt x="166" y="486"/>
                  </a:lnTo>
                  <a:lnTo>
                    <a:pt x="166" y="10"/>
                  </a:lnTo>
                  <a:lnTo>
                    <a:pt x="11" y="10"/>
                  </a:lnTo>
                  <a:close/>
                  <a:moveTo>
                    <a:pt x="177" y="496"/>
                  </a:moveTo>
                  <a:lnTo>
                    <a:pt x="0" y="496"/>
                  </a:lnTo>
                  <a:lnTo>
                    <a:pt x="0" y="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22">
              <a:extLst>
                <a:ext uri="{FF2B5EF4-FFF2-40B4-BE49-F238E27FC236}">
                  <a16:creationId xmlns:a16="http://schemas.microsoft.com/office/drawing/2014/main" id="{BC638A9C-2A25-864B-9D40-4171BD79B5CC}"/>
                </a:ext>
              </a:extLst>
            </p:cNvPr>
            <p:cNvSpPr/>
            <p:nvPr/>
          </p:nvSpPr>
          <p:spPr>
            <a:xfrm>
              <a:off x="12390646" y="3033420"/>
              <a:ext cx="206801" cy="2504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" h="202">
                  <a:moveTo>
                    <a:pt x="167" y="141"/>
                  </a:moveTo>
                  <a:lnTo>
                    <a:pt x="167" y="0"/>
                  </a:lnTo>
                  <a:lnTo>
                    <a:pt x="0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231376">
                <a:alpha val="57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23">
              <a:extLst>
                <a:ext uri="{FF2B5EF4-FFF2-40B4-BE49-F238E27FC236}">
                  <a16:creationId xmlns:a16="http://schemas.microsoft.com/office/drawing/2014/main" id="{66743E50-B786-1841-AD35-9B3CA7073120}"/>
                </a:ext>
              </a:extLst>
            </p:cNvPr>
            <p:cNvSpPr/>
            <p:nvPr/>
          </p:nvSpPr>
          <p:spPr>
            <a:xfrm>
              <a:off x="12237417" y="2388100"/>
              <a:ext cx="621650" cy="7400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0" h="595">
                  <a:moveTo>
                    <a:pt x="469" y="283"/>
                  </a:moveTo>
                  <a:cubicBezTo>
                    <a:pt x="449" y="281"/>
                    <a:pt x="433" y="294"/>
                    <a:pt x="423" y="306"/>
                  </a:cubicBezTo>
                  <a:lnTo>
                    <a:pt x="423" y="205"/>
                  </a:lnTo>
                  <a:cubicBezTo>
                    <a:pt x="423" y="92"/>
                    <a:pt x="331" y="0"/>
                    <a:pt x="217" y="0"/>
                  </a:cubicBezTo>
                  <a:cubicBezTo>
                    <a:pt x="98" y="0"/>
                    <a:pt x="0" y="97"/>
                    <a:pt x="0" y="218"/>
                  </a:cubicBezTo>
                  <a:lnTo>
                    <a:pt x="0" y="392"/>
                  </a:lnTo>
                  <a:cubicBezTo>
                    <a:pt x="0" y="504"/>
                    <a:pt x="91" y="595"/>
                    <a:pt x="203" y="595"/>
                  </a:cubicBezTo>
                  <a:cubicBezTo>
                    <a:pt x="298" y="595"/>
                    <a:pt x="380" y="534"/>
                    <a:pt x="410" y="449"/>
                  </a:cubicBezTo>
                  <a:cubicBezTo>
                    <a:pt x="535" y="415"/>
                    <a:pt x="504" y="287"/>
                    <a:pt x="469" y="283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24">
              <a:extLst>
                <a:ext uri="{FF2B5EF4-FFF2-40B4-BE49-F238E27FC236}">
                  <a16:creationId xmlns:a16="http://schemas.microsoft.com/office/drawing/2014/main" id="{C8A90667-1035-9240-93CE-1758946BF5AC}"/>
                </a:ext>
              </a:extLst>
            </p:cNvPr>
            <p:cNvSpPr/>
            <p:nvPr/>
          </p:nvSpPr>
          <p:spPr>
            <a:xfrm>
              <a:off x="12231188" y="2381871"/>
              <a:ext cx="634108" cy="7524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605">
                  <a:moveTo>
                    <a:pt x="222" y="10"/>
                  </a:moveTo>
                  <a:cubicBezTo>
                    <a:pt x="105" y="10"/>
                    <a:pt x="10" y="105"/>
                    <a:pt x="10" y="223"/>
                  </a:cubicBezTo>
                  <a:lnTo>
                    <a:pt x="10" y="397"/>
                  </a:lnTo>
                  <a:cubicBezTo>
                    <a:pt x="10" y="506"/>
                    <a:pt x="99" y="595"/>
                    <a:pt x="208" y="595"/>
                  </a:cubicBezTo>
                  <a:cubicBezTo>
                    <a:pt x="298" y="595"/>
                    <a:pt x="380" y="537"/>
                    <a:pt x="410" y="452"/>
                  </a:cubicBezTo>
                  <a:lnTo>
                    <a:pt x="411" y="449"/>
                  </a:lnTo>
                  <a:lnTo>
                    <a:pt x="414" y="449"/>
                  </a:lnTo>
                  <a:cubicBezTo>
                    <a:pt x="499" y="426"/>
                    <a:pt x="501" y="363"/>
                    <a:pt x="500" y="344"/>
                  </a:cubicBezTo>
                  <a:cubicBezTo>
                    <a:pt x="498" y="315"/>
                    <a:pt x="484" y="295"/>
                    <a:pt x="473" y="293"/>
                  </a:cubicBezTo>
                  <a:cubicBezTo>
                    <a:pt x="455" y="291"/>
                    <a:pt x="441" y="303"/>
                    <a:pt x="432" y="314"/>
                  </a:cubicBezTo>
                  <a:lnTo>
                    <a:pt x="423" y="325"/>
                  </a:lnTo>
                  <a:lnTo>
                    <a:pt x="423" y="210"/>
                  </a:lnTo>
                  <a:cubicBezTo>
                    <a:pt x="423" y="100"/>
                    <a:pt x="333" y="10"/>
                    <a:pt x="222" y="10"/>
                  </a:cubicBezTo>
                  <a:close/>
                  <a:moveTo>
                    <a:pt x="208" y="605"/>
                  </a:moveTo>
                  <a:cubicBezTo>
                    <a:pt x="93" y="605"/>
                    <a:pt x="0" y="512"/>
                    <a:pt x="0" y="397"/>
                  </a:cubicBezTo>
                  <a:lnTo>
                    <a:pt x="0" y="223"/>
                  </a:lnTo>
                  <a:cubicBezTo>
                    <a:pt x="0" y="99"/>
                    <a:pt x="99" y="0"/>
                    <a:pt x="222" y="0"/>
                  </a:cubicBezTo>
                  <a:cubicBezTo>
                    <a:pt x="339" y="0"/>
                    <a:pt x="433" y="94"/>
                    <a:pt x="433" y="210"/>
                  </a:cubicBezTo>
                  <a:lnTo>
                    <a:pt x="433" y="298"/>
                  </a:lnTo>
                  <a:cubicBezTo>
                    <a:pt x="446" y="286"/>
                    <a:pt x="460" y="281"/>
                    <a:pt x="474" y="283"/>
                  </a:cubicBezTo>
                  <a:cubicBezTo>
                    <a:pt x="492" y="286"/>
                    <a:pt x="508" y="311"/>
                    <a:pt x="510" y="343"/>
                  </a:cubicBezTo>
                  <a:cubicBezTo>
                    <a:pt x="511" y="364"/>
                    <a:pt x="509" y="433"/>
                    <a:pt x="419" y="458"/>
                  </a:cubicBezTo>
                  <a:cubicBezTo>
                    <a:pt x="386" y="546"/>
                    <a:pt x="302" y="605"/>
                    <a:pt x="208" y="60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25">
              <a:extLst>
                <a:ext uri="{FF2B5EF4-FFF2-40B4-BE49-F238E27FC236}">
                  <a16:creationId xmlns:a16="http://schemas.microsoft.com/office/drawing/2014/main" id="{04802D81-9A33-9846-8368-53929964FB6D}"/>
                </a:ext>
              </a:extLst>
            </p:cNvPr>
            <p:cNvSpPr/>
            <p:nvPr/>
          </p:nvSpPr>
          <p:spPr>
            <a:xfrm>
              <a:off x="12170144" y="2241093"/>
              <a:ext cx="680202" cy="4360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7" h="351">
                  <a:moveTo>
                    <a:pt x="31" y="346"/>
                  </a:moveTo>
                  <a:cubicBezTo>
                    <a:pt x="98" y="316"/>
                    <a:pt x="285" y="253"/>
                    <a:pt x="513" y="349"/>
                  </a:cubicBezTo>
                  <a:cubicBezTo>
                    <a:pt x="525" y="354"/>
                    <a:pt x="540" y="346"/>
                    <a:pt x="542" y="333"/>
                  </a:cubicBezTo>
                  <a:cubicBezTo>
                    <a:pt x="553" y="251"/>
                    <a:pt x="564" y="8"/>
                    <a:pt x="285" y="0"/>
                  </a:cubicBezTo>
                  <a:cubicBezTo>
                    <a:pt x="9" y="-7"/>
                    <a:pt x="-3" y="240"/>
                    <a:pt x="1" y="329"/>
                  </a:cubicBezTo>
                  <a:cubicBezTo>
                    <a:pt x="2" y="343"/>
                    <a:pt x="17" y="352"/>
                    <a:pt x="31" y="346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26">
              <a:extLst>
                <a:ext uri="{FF2B5EF4-FFF2-40B4-BE49-F238E27FC236}">
                  <a16:creationId xmlns:a16="http://schemas.microsoft.com/office/drawing/2014/main" id="{A24EBCDB-A1BC-7A47-BAAF-C6B45201691D}"/>
                </a:ext>
              </a:extLst>
            </p:cNvPr>
            <p:cNvSpPr/>
            <p:nvPr/>
          </p:nvSpPr>
          <p:spPr>
            <a:xfrm>
              <a:off x="12165161" y="2237356"/>
              <a:ext cx="688923" cy="4435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4" h="357">
                  <a:moveTo>
                    <a:pt x="270" y="297"/>
                  </a:moveTo>
                  <a:cubicBezTo>
                    <a:pt x="343" y="297"/>
                    <a:pt x="428" y="310"/>
                    <a:pt x="519" y="348"/>
                  </a:cubicBezTo>
                  <a:cubicBezTo>
                    <a:pt x="524" y="350"/>
                    <a:pt x="530" y="350"/>
                    <a:pt x="534" y="347"/>
                  </a:cubicBezTo>
                  <a:cubicBezTo>
                    <a:pt x="539" y="345"/>
                    <a:pt x="542" y="340"/>
                    <a:pt x="543" y="335"/>
                  </a:cubicBezTo>
                  <a:cubicBezTo>
                    <a:pt x="550" y="288"/>
                    <a:pt x="558" y="168"/>
                    <a:pt x="490" y="88"/>
                  </a:cubicBezTo>
                  <a:cubicBezTo>
                    <a:pt x="447" y="37"/>
                    <a:pt x="379" y="9"/>
                    <a:pt x="289" y="7"/>
                  </a:cubicBezTo>
                  <a:cubicBezTo>
                    <a:pt x="202" y="5"/>
                    <a:pt x="133" y="28"/>
                    <a:pt x="86" y="77"/>
                  </a:cubicBezTo>
                  <a:cubicBezTo>
                    <a:pt x="9" y="155"/>
                    <a:pt x="7" y="281"/>
                    <a:pt x="9" y="331"/>
                  </a:cubicBezTo>
                  <a:cubicBezTo>
                    <a:pt x="9" y="337"/>
                    <a:pt x="12" y="341"/>
                    <a:pt x="17" y="345"/>
                  </a:cubicBezTo>
                  <a:cubicBezTo>
                    <a:pt x="22" y="348"/>
                    <a:pt x="28" y="348"/>
                    <a:pt x="33" y="345"/>
                  </a:cubicBezTo>
                  <a:cubicBezTo>
                    <a:pt x="75" y="327"/>
                    <a:pt x="159" y="297"/>
                    <a:pt x="270" y="297"/>
                  </a:cubicBezTo>
                  <a:close/>
                  <a:moveTo>
                    <a:pt x="526" y="357"/>
                  </a:moveTo>
                  <a:cubicBezTo>
                    <a:pt x="523" y="357"/>
                    <a:pt x="519" y="357"/>
                    <a:pt x="516" y="355"/>
                  </a:cubicBezTo>
                  <a:cubicBezTo>
                    <a:pt x="290" y="260"/>
                    <a:pt x="105" y="322"/>
                    <a:pt x="37" y="353"/>
                  </a:cubicBezTo>
                  <a:cubicBezTo>
                    <a:pt x="29" y="356"/>
                    <a:pt x="20" y="355"/>
                    <a:pt x="13" y="351"/>
                  </a:cubicBezTo>
                  <a:cubicBezTo>
                    <a:pt x="6" y="346"/>
                    <a:pt x="2" y="340"/>
                    <a:pt x="1" y="332"/>
                  </a:cubicBezTo>
                  <a:cubicBezTo>
                    <a:pt x="-2" y="267"/>
                    <a:pt x="4" y="149"/>
                    <a:pt x="81" y="71"/>
                  </a:cubicBezTo>
                  <a:cubicBezTo>
                    <a:pt x="130" y="21"/>
                    <a:pt x="199" y="-3"/>
                    <a:pt x="289" y="0"/>
                  </a:cubicBezTo>
                  <a:cubicBezTo>
                    <a:pt x="382" y="2"/>
                    <a:pt x="451" y="30"/>
                    <a:pt x="496" y="83"/>
                  </a:cubicBezTo>
                  <a:cubicBezTo>
                    <a:pt x="566" y="166"/>
                    <a:pt x="557" y="288"/>
                    <a:pt x="550" y="336"/>
                  </a:cubicBezTo>
                  <a:cubicBezTo>
                    <a:pt x="549" y="344"/>
                    <a:pt x="545" y="350"/>
                    <a:pt x="538" y="354"/>
                  </a:cubicBezTo>
                  <a:cubicBezTo>
                    <a:pt x="534" y="356"/>
                    <a:pt x="530" y="357"/>
                    <a:pt x="526" y="357"/>
                  </a:cubicBezTo>
                  <a:close/>
                </a:path>
              </a:pathLst>
            </a:custGeom>
            <a:solidFill>
              <a:srgbClr val="33157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27">
              <a:extLst>
                <a:ext uri="{FF2B5EF4-FFF2-40B4-BE49-F238E27FC236}">
                  <a16:creationId xmlns:a16="http://schemas.microsoft.com/office/drawing/2014/main" id="{42E5EEE5-F0CD-F14D-B54A-50974C77FDF2}"/>
                </a:ext>
              </a:extLst>
            </p:cNvPr>
            <p:cNvSpPr/>
            <p:nvPr/>
          </p:nvSpPr>
          <p:spPr>
            <a:xfrm>
              <a:off x="12391892" y="2241093"/>
              <a:ext cx="149495" cy="1769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1" h="143">
                  <a:moveTo>
                    <a:pt x="121" y="1"/>
                  </a:moveTo>
                  <a:cubicBezTo>
                    <a:pt x="116" y="1"/>
                    <a:pt x="111" y="0"/>
                    <a:pt x="106" y="0"/>
                  </a:cubicBezTo>
                  <a:cubicBezTo>
                    <a:pt x="79" y="0"/>
                    <a:pt x="55" y="1"/>
                    <a:pt x="33" y="5"/>
                  </a:cubicBezTo>
                  <a:cubicBezTo>
                    <a:pt x="-3" y="57"/>
                    <a:pt x="0" y="142"/>
                    <a:pt x="0" y="142"/>
                  </a:cubicBezTo>
                  <a:lnTo>
                    <a:pt x="70" y="143"/>
                  </a:lnTo>
                  <a:cubicBezTo>
                    <a:pt x="67" y="70"/>
                    <a:pt x="96" y="26"/>
                    <a:pt x="121" y="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28">
              <a:extLst>
                <a:ext uri="{FF2B5EF4-FFF2-40B4-BE49-F238E27FC236}">
                  <a16:creationId xmlns:a16="http://schemas.microsoft.com/office/drawing/2014/main" id="{80D495D9-30BC-924E-8910-BF0BA6504F89}"/>
                </a:ext>
              </a:extLst>
            </p:cNvPr>
            <p:cNvSpPr/>
            <p:nvPr/>
          </p:nvSpPr>
          <p:spPr>
            <a:xfrm>
              <a:off x="12170144" y="2522645"/>
              <a:ext cx="680202" cy="1532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7" h="124">
                  <a:moveTo>
                    <a:pt x="2" y="43"/>
                  </a:moveTo>
                  <a:cubicBezTo>
                    <a:pt x="0" y="67"/>
                    <a:pt x="0" y="87"/>
                    <a:pt x="1" y="103"/>
                  </a:cubicBezTo>
                  <a:cubicBezTo>
                    <a:pt x="2" y="117"/>
                    <a:pt x="17" y="126"/>
                    <a:pt x="31" y="120"/>
                  </a:cubicBezTo>
                  <a:cubicBezTo>
                    <a:pt x="98" y="90"/>
                    <a:pt x="285" y="27"/>
                    <a:pt x="513" y="123"/>
                  </a:cubicBezTo>
                  <a:cubicBezTo>
                    <a:pt x="526" y="128"/>
                    <a:pt x="541" y="120"/>
                    <a:pt x="543" y="107"/>
                  </a:cubicBezTo>
                  <a:cubicBezTo>
                    <a:pt x="545" y="92"/>
                    <a:pt x="547" y="71"/>
                    <a:pt x="547" y="48"/>
                  </a:cubicBezTo>
                  <a:cubicBezTo>
                    <a:pt x="261" y="-37"/>
                    <a:pt x="79" y="11"/>
                    <a:pt x="2" y="4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29">
              <a:extLst>
                <a:ext uri="{FF2B5EF4-FFF2-40B4-BE49-F238E27FC236}">
                  <a16:creationId xmlns:a16="http://schemas.microsoft.com/office/drawing/2014/main" id="{45592E42-64D0-0641-B463-A0A6BDBF1E3E}"/>
                </a:ext>
              </a:extLst>
            </p:cNvPr>
            <p:cNvSpPr/>
            <p:nvPr/>
          </p:nvSpPr>
          <p:spPr>
            <a:xfrm>
              <a:off x="12405599" y="2394329"/>
              <a:ext cx="145758" cy="251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203">
                  <a:moveTo>
                    <a:pt x="0" y="0"/>
                  </a:moveTo>
                  <a:lnTo>
                    <a:pt x="8" y="0"/>
                  </a:lnTo>
                  <a:cubicBezTo>
                    <a:pt x="68" y="0"/>
                    <a:pt x="118" y="45"/>
                    <a:pt x="118" y="101"/>
                  </a:cubicBezTo>
                  <a:cubicBezTo>
                    <a:pt x="118" y="157"/>
                    <a:pt x="68" y="203"/>
                    <a:pt x="8" y="203"/>
                  </a:cubicBezTo>
                  <a:lnTo>
                    <a:pt x="0" y="203"/>
                  </a:lnTo>
                  <a:cubicBezTo>
                    <a:pt x="0" y="203"/>
                    <a:pt x="-1" y="2"/>
                    <a:pt x="0" y="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30">
              <a:extLst>
                <a:ext uri="{FF2B5EF4-FFF2-40B4-BE49-F238E27FC236}">
                  <a16:creationId xmlns:a16="http://schemas.microsoft.com/office/drawing/2014/main" id="{DB88AE59-1D5D-2E46-90CE-F68FB6AC9774}"/>
                </a:ext>
              </a:extLst>
            </p:cNvPr>
            <p:cNvSpPr/>
            <p:nvPr/>
          </p:nvSpPr>
          <p:spPr>
            <a:xfrm>
              <a:off x="12298461" y="2394329"/>
              <a:ext cx="214276" cy="251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3" h="203">
                  <a:moveTo>
                    <a:pt x="173" y="101"/>
                  </a:moveTo>
                  <a:cubicBezTo>
                    <a:pt x="173" y="157"/>
                    <a:pt x="134" y="203"/>
                    <a:pt x="86" y="203"/>
                  </a:cubicBezTo>
                  <a:cubicBezTo>
                    <a:pt x="39" y="203"/>
                    <a:pt x="0" y="157"/>
                    <a:pt x="0" y="101"/>
                  </a:cubicBezTo>
                  <a:cubicBezTo>
                    <a:pt x="0" y="45"/>
                    <a:pt x="39" y="0"/>
                    <a:pt x="86" y="0"/>
                  </a:cubicBezTo>
                  <a:cubicBezTo>
                    <a:pt x="134" y="0"/>
                    <a:pt x="173" y="45"/>
                    <a:pt x="173" y="101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31">
              <a:extLst>
                <a:ext uri="{FF2B5EF4-FFF2-40B4-BE49-F238E27FC236}">
                  <a16:creationId xmlns:a16="http://schemas.microsoft.com/office/drawing/2014/main" id="{DE23FE2D-C00B-694C-8E78-9C0CF296F801}"/>
                </a:ext>
              </a:extLst>
            </p:cNvPr>
            <p:cNvSpPr/>
            <p:nvPr/>
          </p:nvSpPr>
          <p:spPr>
            <a:xfrm>
              <a:off x="12294723" y="2389346"/>
              <a:ext cx="221751" cy="2603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9" h="210">
                  <a:moveTo>
                    <a:pt x="89" y="7"/>
                  </a:moveTo>
                  <a:cubicBezTo>
                    <a:pt x="44" y="7"/>
                    <a:pt x="7" y="51"/>
                    <a:pt x="7" y="105"/>
                  </a:cubicBezTo>
                  <a:cubicBezTo>
                    <a:pt x="7" y="159"/>
                    <a:pt x="44" y="203"/>
                    <a:pt x="89" y="203"/>
                  </a:cubicBezTo>
                  <a:cubicBezTo>
                    <a:pt x="135" y="203"/>
                    <a:pt x="172" y="159"/>
                    <a:pt x="172" y="105"/>
                  </a:cubicBezTo>
                  <a:cubicBezTo>
                    <a:pt x="172" y="51"/>
                    <a:pt x="135" y="7"/>
                    <a:pt x="89" y="7"/>
                  </a:cubicBezTo>
                  <a:close/>
                  <a:moveTo>
                    <a:pt x="89" y="210"/>
                  </a:moveTo>
                  <a:cubicBezTo>
                    <a:pt x="40" y="210"/>
                    <a:pt x="0" y="163"/>
                    <a:pt x="0" y="105"/>
                  </a:cubicBezTo>
                  <a:cubicBezTo>
                    <a:pt x="0" y="47"/>
                    <a:pt x="40" y="0"/>
                    <a:pt x="89" y="0"/>
                  </a:cubicBezTo>
                  <a:cubicBezTo>
                    <a:pt x="139" y="0"/>
                    <a:pt x="179" y="47"/>
                    <a:pt x="179" y="105"/>
                  </a:cubicBezTo>
                  <a:cubicBezTo>
                    <a:pt x="179" y="163"/>
                    <a:pt x="139" y="210"/>
                    <a:pt x="89" y="210"/>
                  </a:cubicBezTo>
                  <a:close/>
                </a:path>
              </a:pathLst>
            </a:custGeom>
            <a:solidFill>
              <a:srgbClr val="33157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32">
              <a:extLst>
                <a:ext uri="{FF2B5EF4-FFF2-40B4-BE49-F238E27FC236}">
                  <a16:creationId xmlns:a16="http://schemas.microsoft.com/office/drawing/2014/main" id="{76113427-905F-7A44-AD84-D6A486B0A37B}"/>
                </a:ext>
              </a:extLst>
            </p:cNvPr>
            <p:cNvSpPr/>
            <p:nvPr/>
          </p:nvSpPr>
          <p:spPr>
            <a:xfrm>
              <a:off x="12337080" y="2442915"/>
              <a:ext cx="127071" cy="1507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3" h="122">
                  <a:moveTo>
                    <a:pt x="103" y="62"/>
                  </a:moveTo>
                  <a:cubicBezTo>
                    <a:pt x="103" y="95"/>
                    <a:pt x="80" y="122"/>
                    <a:pt x="52" y="122"/>
                  </a:cubicBezTo>
                  <a:cubicBezTo>
                    <a:pt x="23" y="122"/>
                    <a:pt x="0" y="95"/>
                    <a:pt x="0" y="62"/>
                  </a:cubicBezTo>
                  <a:cubicBezTo>
                    <a:pt x="0" y="28"/>
                    <a:pt x="23" y="0"/>
                    <a:pt x="52" y="0"/>
                  </a:cubicBezTo>
                  <a:cubicBezTo>
                    <a:pt x="80" y="0"/>
                    <a:pt x="103" y="28"/>
                    <a:pt x="103" y="62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33">
              <a:extLst>
                <a:ext uri="{FF2B5EF4-FFF2-40B4-BE49-F238E27FC236}">
                  <a16:creationId xmlns:a16="http://schemas.microsoft.com/office/drawing/2014/main" id="{8E5F8C18-8723-3F46-8F48-C416ADC5E5F8}"/>
                </a:ext>
              </a:extLst>
            </p:cNvPr>
            <p:cNvSpPr/>
            <p:nvPr/>
          </p:nvSpPr>
          <p:spPr>
            <a:xfrm>
              <a:off x="12332097" y="2439177"/>
              <a:ext cx="137037" cy="1594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1" h="129">
                  <a:moveTo>
                    <a:pt x="56" y="7"/>
                  </a:moveTo>
                  <a:cubicBezTo>
                    <a:pt x="29" y="7"/>
                    <a:pt x="8" y="33"/>
                    <a:pt x="8" y="65"/>
                  </a:cubicBezTo>
                  <a:cubicBezTo>
                    <a:pt x="8" y="96"/>
                    <a:pt x="29" y="121"/>
                    <a:pt x="56" y="121"/>
                  </a:cubicBezTo>
                  <a:cubicBezTo>
                    <a:pt x="82" y="121"/>
                    <a:pt x="103" y="96"/>
                    <a:pt x="103" y="65"/>
                  </a:cubicBezTo>
                  <a:cubicBezTo>
                    <a:pt x="103" y="33"/>
                    <a:pt x="82" y="7"/>
                    <a:pt x="56" y="7"/>
                  </a:cubicBezTo>
                  <a:close/>
                  <a:moveTo>
                    <a:pt x="56" y="129"/>
                  </a:moveTo>
                  <a:cubicBezTo>
                    <a:pt x="25" y="129"/>
                    <a:pt x="0" y="100"/>
                    <a:pt x="0" y="65"/>
                  </a:cubicBezTo>
                  <a:cubicBezTo>
                    <a:pt x="0" y="29"/>
                    <a:pt x="25" y="0"/>
                    <a:pt x="56" y="0"/>
                  </a:cubicBezTo>
                  <a:cubicBezTo>
                    <a:pt x="86" y="0"/>
                    <a:pt x="111" y="29"/>
                    <a:pt x="111" y="65"/>
                  </a:cubicBezTo>
                  <a:cubicBezTo>
                    <a:pt x="111" y="100"/>
                    <a:pt x="86" y="129"/>
                    <a:pt x="56" y="129"/>
                  </a:cubicBezTo>
                  <a:close/>
                </a:path>
              </a:pathLst>
            </a:custGeom>
            <a:solidFill>
              <a:srgbClr val="33157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34">
              <a:extLst>
                <a:ext uri="{FF2B5EF4-FFF2-40B4-BE49-F238E27FC236}">
                  <a16:creationId xmlns:a16="http://schemas.microsoft.com/office/drawing/2014/main" id="{9E161C00-96DB-B64A-9A65-B5A94F4C8972}"/>
                </a:ext>
              </a:extLst>
            </p:cNvPr>
            <p:cNvSpPr/>
            <p:nvPr/>
          </p:nvSpPr>
          <p:spPr>
            <a:xfrm>
              <a:off x="13642670" y="6282444"/>
              <a:ext cx="322660" cy="3425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" h="276">
                  <a:moveTo>
                    <a:pt x="0" y="86"/>
                  </a:moveTo>
                  <a:cubicBezTo>
                    <a:pt x="0" y="86"/>
                    <a:pt x="83" y="312"/>
                    <a:pt x="220" y="271"/>
                  </a:cubicBezTo>
                  <a:cubicBezTo>
                    <a:pt x="356" y="230"/>
                    <a:pt x="100" y="0"/>
                    <a:pt x="100" y="0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35">
              <a:extLst>
                <a:ext uri="{FF2B5EF4-FFF2-40B4-BE49-F238E27FC236}">
                  <a16:creationId xmlns:a16="http://schemas.microsoft.com/office/drawing/2014/main" id="{8374E88B-00AE-1642-8A71-19F525660002}"/>
                </a:ext>
              </a:extLst>
            </p:cNvPr>
            <p:cNvSpPr/>
            <p:nvPr/>
          </p:nvSpPr>
          <p:spPr>
            <a:xfrm>
              <a:off x="13635195" y="6273724"/>
              <a:ext cx="336364" cy="3575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1" h="288">
                  <a:moveTo>
                    <a:pt x="13" y="95"/>
                  </a:moveTo>
                  <a:cubicBezTo>
                    <a:pt x="24" y="122"/>
                    <a:pt x="103" y="310"/>
                    <a:pt x="224" y="273"/>
                  </a:cubicBezTo>
                  <a:cubicBezTo>
                    <a:pt x="245" y="267"/>
                    <a:pt x="256" y="256"/>
                    <a:pt x="260" y="241"/>
                  </a:cubicBezTo>
                  <a:cubicBezTo>
                    <a:pt x="275" y="174"/>
                    <a:pt x="130" y="36"/>
                    <a:pt x="106" y="13"/>
                  </a:cubicBezTo>
                  <a:close/>
                  <a:moveTo>
                    <a:pt x="192" y="288"/>
                  </a:moveTo>
                  <a:cubicBezTo>
                    <a:pt x="74" y="288"/>
                    <a:pt x="5" y="104"/>
                    <a:pt x="2" y="95"/>
                  </a:cubicBezTo>
                  <a:lnTo>
                    <a:pt x="0" y="92"/>
                  </a:lnTo>
                  <a:lnTo>
                    <a:pt x="107" y="0"/>
                  </a:lnTo>
                  <a:lnTo>
                    <a:pt x="110" y="3"/>
                  </a:lnTo>
                  <a:cubicBezTo>
                    <a:pt x="117" y="9"/>
                    <a:pt x="287" y="164"/>
                    <a:pt x="270" y="244"/>
                  </a:cubicBezTo>
                  <a:cubicBezTo>
                    <a:pt x="265" y="263"/>
                    <a:pt x="251" y="276"/>
                    <a:pt x="227" y="283"/>
                  </a:cubicBezTo>
                  <a:cubicBezTo>
                    <a:pt x="215" y="287"/>
                    <a:pt x="203" y="288"/>
                    <a:pt x="192" y="288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36">
              <a:extLst>
                <a:ext uri="{FF2B5EF4-FFF2-40B4-BE49-F238E27FC236}">
                  <a16:creationId xmlns:a16="http://schemas.microsoft.com/office/drawing/2014/main" id="{F404A0B2-F225-0344-B79A-35E7C085F6C8}"/>
                </a:ext>
              </a:extLst>
            </p:cNvPr>
            <p:cNvSpPr/>
            <p:nvPr/>
          </p:nvSpPr>
          <p:spPr>
            <a:xfrm>
              <a:off x="13769741" y="6018336"/>
              <a:ext cx="191852" cy="38357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" h="3080">
                  <a:moveTo>
                    <a:pt x="135" y="2125"/>
                  </a:moveTo>
                  <a:lnTo>
                    <a:pt x="115" y="2124"/>
                  </a:lnTo>
                  <a:lnTo>
                    <a:pt x="111" y="1596"/>
                  </a:lnTo>
                  <a:lnTo>
                    <a:pt x="137" y="1597"/>
                  </a:lnTo>
                  <a:cubicBezTo>
                    <a:pt x="148" y="1598"/>
                    <a:pt x="155" y="1589"/>
                    <a:pt x="155" y="1578"/>
                  </a:cubicBezTo>
                  <a:cubicBezTo>
                    <a:pt x="155" y="1567"/>
                    <a:pt x="147" y="1557"/>
                    <a:pt x="137" y="1557"/>
                  </a:cubicBezTo>
                  <a:lnTo>
                    <a:pt x="111" y="1555"/>
                  </a:lnTo>
                  <a:lnTo>
                    <a:pt x="108" y="1122"/>
                  </a:lnTo>
                  <a:lnTo>
                    <a:pt x="135" y="1124"/>
                  </a:lnTo>
                  <a:cubicBezTo>
                    <a:pt x="145" y="1124"/>
                    <a:pt x="154" y="1115"/>
                    <a:pt x="153" y="1104"/>
                  </a:cubicBezTo>
                  <a:cubicBezTo>
                    <a:pt x="153" y="1093"/>
                    <a:pt x="144" y="1084"/>
                    <a:pt x="135" y="1083"/>
                  </a:cubicBezTo>
                  <a:lnTo>
                    <a:pt x="108" y="1082"/>
                  </a:lnTo>
                  <a:lnTo>
                    <a:pt x="100" y="57"/>
                  </a:lnTo>
                  <a:lnTo>
                    <a:pt x="100" y="56"/>
                  </a:lnTo>
                  <a:cubicBezTo>
                    <a:pt x="99" y="25"/>
                    <a:pt x="76" y="0"/>
                    <a:pt x="48" y="0"/>
                  </a:cubicBezTo>
                  <a:cubicBezTo>
                    <a:pt x="20" y="-1"/>
                    <a:pt x="-1" y="23"/>
                    <a:pt x="0" y="53"/>
                  </a:cubicBezTo>
                  <a:lnTo>
                    <a:pt x="35" y="1078"/>
                  </a:lnTo>
                  <a:lnTo>
                    <a:pt x="18" y="1077"/>
                  </a:lnTo>
                  <a:cubicBezTo>
                    <a:pt x="7" y="1077"/>
                    <a:pt x="0" y="1085"/>
                    <a:pt x="0" y="1097"/>
                  </a:cubicBezTo>
                  <a:cubicBezTo>
                    <a:pt x="0" y="1108"/>
                    <a:pt x="8" y="1117"/>
                    <a:pt x="18" y="1118"/>
                  </a:cubicBezTo>
                  <a:lnTo>
                    <a:pt x="36" y="1119"/>
                  </a:lnTo>
                  <a:lnTo>
                    <a:pt x="51" y="1553"/>
                  </a:lnTo>
                  <a:lnTo>
                    <a:pt x="22" y="1551"/>
                  </a:lnTo>
                  <a:cubicBezTo>
                    <a:pt x="12" y="1550"/>
                    <a:pt x="4" y="1559"/>
                    <a:pt x="4" y="1570"/>
                  </a:cubicBezTo>
                  <a:cubicBezTo>
                    <a:pt x="4" y="1581"/>
                    <a:pt x="12" y="1591"/>
                    <a:pt x="23" y="1591"/>
                  </a:cubicBezTo>
                  <a:lnTo>
                    <a:pt x="52" y="1593"/>
                  </a:lnTo>
                  <a:lnTo>
                    <a:pt x="70" y="2121"/>
                  </a:lnTo>
                  <a:lnTo>
                    <a:pt x="52" y="2121"/>
                  </a:lnTo>
                  <a:cubicBezTo>
                    <a:pt x="42" y="2120"/>
                    <a:pt x="34" y="2129"/>
                    <a:pt x="34" y="2140"/>
                  </a:cubicBezTo>
                  <a:cubicBezTo>
                    <a:pt x="34" y="2151"/>
                    <a:pt x="43" y="2161"/>
                    <a:pt x="53" y="2161"/>
                  </a:cubicBezTo>
                  <a:lnTo>
                    <a:pt x="72" y="2162"/>
                  </a:lnTo>
                  <a:lnTo>
                    <a:pt x="102" y="3069"/>
                  </a:lnTo>
                  <a:cubicBezTo>
                    <a:pt x="103" y="3075"/>
                    <a:pt x="107" y="3080"/>
                    <a:pt x="112" y="3080"/>
                  </a:cubicBezTo>
                  <a:cubicBezTo>
                    <a:pt x="118" y="3080"/>
                    <a:pt x="122" y="3075"/>
                    <a:pt x="122" y="3070"/>
                  </a:cubicBezTo>
                  <a:lnTo>
                    <a:pt x="116" y="2164"/>
                  </a:lnTo>
                  <a:lnTo>
                    <a:pt x="136" y="2166"/>
                  </a:lnTo>
                  <a:cubicBezTo>
                    <a:pt x="146" y="2166"/>
                    <a:pt x="154" y="2157"/>
                    <a:pt x="154" y="2146"/>
                  </a:cubicBezTo>
                  <a:cubicBezTo>
                    <a:pt x="154" y="2135"/>
                    <a:pt x="145" y="2125"/>
                    <a:pt x="135" y="212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37">
              <a:extLst>
                <a:ext uri="{FF2B5EF4-FFF2-40B4-BE49-F238E27FC236}">
                  <a16:creationId xmlns:a16="http://schemas.microsoft.com/office/drawing/2014/main" id="{7B9AD42B-6691-6D4F-90FF-36FE2FC0AD65}"/>
                </a:ext>
              </a:extLst>
            </p:cNvPr>
            <p:cNvSpPr/>
            <p:nvPr/>
          </p:nvSpPr>
          <p:spPr>
            <a:xfrm>
              <a:off x="12423040" y="3924161"/>
              <a:ext cx="1386566" cy="2494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14" h="2003">
                  <a:moveTo>
                    <a:pt x="54" y="577"/>
                  </a:moveTo>
                  <a:cubicBezTo>
                    <a:pt x="111" y="716"/>
                    <a:pt x="178" y="855"/>
                    <a:pt x="256" y="985"/>
                  </a:cubicBezTo>
                  <a:cubicBezTo>
                    <a:pt x="337" y="1121"/>
                    <a:pt x="447" y="1238"/>
                    <a:pt x="532" y="1371"/>
                  </a:cubicBezTo>
                  <a:cubicBezTo>
                    <a:pt x="594" y="1466"/>
                    <a:pt x="666" y="1563"/>
                    <a:pt x="730" y="1658"/>
                  </a:cubicBezTo>
                  <a:cubicBezTo>
                    <a:pt x="804" y="1768"/>
                    <a:pt x="879" y="1878"/>
                    <a:pt x="960" y="1985"/>
                  </a:cubicBezTo>
                  <a:cubicBezTo>
                    <a:pt x="975" y="2004"/>
                    <a:pt x="1003" y="2009"/>
                    <a:pt x="1024" y="1995"/>
                  </a:cubicBezTo>
                  <a:lnTo>
                    <a:pt x="1093" y="1949"/>
                  </a:lnTo>
                  <a:cubicBezTo>
                    <a:pt x="1109" y="1938"/>
                    <a:pt x="1117" y="1920"/>
                    <a:pt x="1113" y="1901"/>
                  </a:cubicBezTo>
                  <a:cubicBezTo>
                    <a:pt x="1091" y="1779"/>
                    <a:pt x="990" y="1325"/>
                    <a:pt x="702" y="1106"/>
                  </a:cubicBezTo>
                  <a:cubicBezTo>
                    <a:pt x="679" y="1088"/>
                    <a:pt x="663" y="1065"/>
                    <a:pt x="653" y="1038"/>
                  </a:cubicBezTo>
                  <a:cubicBezTo>
                    <a:pt x="586" y="846"/>
                    <a:pt x="313" y="90"/>
                    <a:pt x="122" y="0"/>
                  </a:cubicBezTo>
                  <a:cubicBezTo>
                    <a:pt x="122" y="0"/>
                    <a:pt x="-99" y="312"/>
                    <a:pt x="54" y="577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38">
              <a:extLst>
                <a:ext uri="{FF2B5EF4-FFF2-40B4-BE49-F238E27FC236}">
                  <a16:creationId xmlns:a16="http://schemas.microsoft.com/office/drawing/2014/main" id="{910D52C5-0736-C645-B367-725AC0078858}"/>
                </a:ext>
              </a:extLst>
            </p:cNvPr>
            <p:cNvSpPr/>
            <p:nvPr/>
          </p:nvSpPr>
          <p:spPr>
            <a:xfrm>
              <a:off x="12798020" y="4981838"/>
              <a:ext cx="625387" cy="6129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3" h="493">
                  <a:moveTo>
                    <a:pt x="283" y="0"/>
                  </a:moveTo>
                  <a:cubicBezTo>
                    <a:pt x="226" y="66"/>
                    <a:pt x="65" y="124"/>
                    <a:pt x="0" y="204"/>
                  </a:cubicBezTo>
                  <a:cubicBezTo>
                    <a:pt x="62" y="291"/>
                    <a:pt x="151" y="404"/>
                    <a:pt x="211" y="493"/>
                  </a:cubicBezTo>
                  <a:lnTo>
                    <a:pt x="503" y="353"/>
                  </a:lnTo>
                  <a:cubicBezTo>
                    <a:pt x="472" y="318"/>
                    <a:pt x="437" y="285"/>
                    <a:pt x="400" y="257"/>
                  </a:cubicBezTo>
                  <a:cubicBezTo>
                    <a:pt x="377" y="239"/>
                    <a:pt x="361" y="216"/>
                    <a:pt x="351" y="189"/>
                  </a:cubicBezTo>
                  <a:cubicBezTo>
                    <a:pt x="334" y="138"/>
                    <a:pt x="323" y="105"/>
                    <a:pt x="283" y="0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39">
              <a:extLst>
                <a:ext uri="{FF2B5EF4-FFF2-40B4-BE49-F238E27FC236}">
                  <a16:creationId xmlns:a16="http://schemas.microsoft.com/office/drawing/2014/main" id="{A2DFC506-01E0-1345-97C6-D6F595104B88}"/>
                </a:ext>
              </a:extLst>
            </p:cNvPr>
            <p:cNvSpPr/>
            <p:nvPr/>
          </p:nvSpPr>
          <p:spPr>
            <a:xfrm>
              <a:off x="12421794" y="4109784"/>
              <a:ext cx="1336735" cy="23084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4" h="1854">
                  <a:moveTo>
                    <a:pt x="54" y="428"/>
                  </a:moveTo>
                  <a:cubicBezTo>
                    <a:pt x="111" y="567"/>
                    <a:pt x="178" y="706"/>
                    <a:pt x="256" y="836"/>
                  </a:cubicBezTo>
                  <a:cubicBezTo>
                    <a:pt x="337" y="972"/>
                    <a:pt x="447" y="1089"/>
                    <a:pt x="532" y="1222"/>
                  </a:cubicBezTo>
                  <a:cubicBezTo>
                    <a:pt x="594" y="1317"/>
                    <a:pt x="666" y="1414"/>
                    <a:pt x="730" y="1509"/>
                  </a:cubicBezTo>
                  <a:cubicBezTo>
                    <a:pt x="804" y="1619"/>
                    <a:pt x="879" y="1729"/>
                    <a:pt x="960" y="1836"/>
                  </a:cubicBezTo>
                  <a:cubicBezTo>
                    <a:pt x="969" y="1848"/>
                    <a:pt x="983" y="1854"/>
                    <a:pt x="997" y="1854"/>
                  </a:cubicBezTo>
                  <a:cubicBezTo>
                    <a:pt x="1005" y="1854"/>
                    <a:pt x="1014" y="1851"/>
                    <a:pt x="1021" y="1846"/>
                  </a:cubicBezTo>
                  <a:lnTo>
                    <a:pt x="1074" y="1811"/>
                  </a:lnTo>
                  <a:cubicBezTo>
                    <a:pt x="601" y="1309"/>
                    <a:pt x="130" y="206"/>
                    <a:pt x="44" y="0"/>
                  </a:cubicBezTo>
                  <a:cubicBezTo>
                    <a:pt x="0" y="115"/>
                    <a:pt x="-32" y="279"/>
                    <a:pt x="54" y="428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40">
              <a:extLst>
                <a:ext uri="{FF2B5EF4-FFF2-40B4-BE49-F238E27FC236}">
                  <a16:creationId xmlns:a16="http://schemas.microsoft.com/office/drawing/2014/main" id="{F43C850C-A69D-C848-A43A-9EB1D075A231}"/>
                </a:ext>
              </a:extLst>
            </p:cNvPr>
            <p:cNvSpPr/>
            <p:nvPr/>
          </p:nvSpPr>
          <p:spPr>
            <a:xfrm>
              <a:off x="12419303" y="3915437"/>
              <a:ext cx="1399024" cy="25102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4" h="2016">
                  <a:moveTo>
                    <a:pt x="128" y="13"/>
                  </a:moveTo>
                  <a:cubicBezTo>
                    <a:pt x="104" y="49"/>
                    <a:pt x="-78" y="338"/>
                    <a:pt x="62" y="581"/>
                  </a:cubicBezTo>
                  <a:lnTo>
                    <a:pt x="63" y="581"/>
                  </a:lnTo>
                  <a:cubicBezTo>
                    <a:pt x="123" y="729"/>
                    <a:pt x="191" y="867"/>
                    <a:pt x="264" y="989"/>
                  </a:cubicBezTo>
                  <a:cubicBezTo>
                    <a:pt x="309" y="1063"/>
                    <a:pt x="361" y="1131"/>
                    <a:pt x="413" y="1197"/>
                  </a:cubicBezTo>
                  <a:cubicBezTo>
                    <a:pt x="457" y="1254"/>
                    <a:pt x="502" y="1313"/>
                    <a:pt x="541" y="1375"/>
                  </a:cubicBezTo>
                  <a:cubicBezTo>
                    <a:pt x="577" y="1431"/>
                    <a:pt x="618" y="1488"/>
                    <a:pt x="657" y="1544"/>
                  </a:cubicBezTo>
                  <a:cubicBezTo>
                    <a:pt x="684" y="1583"/>
                    <a:pt x="712" y="1623"/>
                    <a:pt x="739" y="1662"/>
                  </a:cubicBezTo>
                  <a:cubicBezTo>
                    <a:pt x="814" y="1775"/>
                    <a:pt x="889" y="1884"/>
                    <a:pt x="969" y="1989"/>
                  </a:cubicBezTo>
                  <a:cubicBezTo>
                    <a:pt x="982" y="2006"/>
                    <a:pt x="1007" y="2011"/>
                    <a:pt x="1026" y="1998"/>
                  </a:cubicBezTo>
                  <a:lnTo>
                    <a:pt x="1095" y="1952"/>
                  </a:lnTo>
                  <a:cubicBezTo>
                    <a:pt x="1109" y="1942"/>
                    <a:pt x="1117" y="1926"/>
                    <a:pt x="1113" y="1909"/>
                  </a:cubicBezTo>
                  <a:cubicBezTo>
                    <a:pt x="1089" y="1778"/>
                    <a:pt x="989" y="1334"/>
                    <a:pt x="703" y="1116"/>
                  </a:cubicBezTo>
                  <a:cubicBezTo>
                    <a:pt x="680" y="1099"/>
                    <a:pt x="663" y="1074"/>
                    <a:pt x="653" y="1046"/>
                  </a:cubicBezTo>
                  <a:cubicBezTo>
                    <a:pt x="598" y="890"/>
                    <a:pt x="320" y="113"/>
                    <a:pt x="128" y="13"/>
                  </a:cubicBezTo>
                  <a:close/>
                  <a:moveTo>
                    <a:pt x="1002" y="2016"/>
                  </a:moveTo>
                  <a:cubicBezTo>
                    <a:pt x="986" y="2016"/>
                    <a:pt x="970" y="2008"/>
                    <a:pt x="961" y="1995"/>
                  </a:cubicBezTo>
                  <a:cubicBezTo>
                    <a:pt x="880" y="1890"/>
                    <a:pt x="806" y="1780"/>
                    <a:pt x="730" y="1668"/>
                  </a:cubicBezTo>
                  <a:cubicBezTo>
                    <a:pt x="704" y="1629"/>
                    <a:pt x="676" y="1589"/>
                    <a:pt x="649" y="1550"/>
                  </a:cubicBezTo>
                  <a:cubicBezTo>
                    <a:pt x="609" y="1494"/>
                    <a:pt x="569" y="1436"/>
                    <a:pt x="533" y="1380"/>
                  </a:cubicBezTo>
                  <a:cubicBezTo>
                    <a:pt x="493" y="1319"/>
                    <a:pt x="448" y="1260"/>
                    <a:pt x="405" y="1204"/>
                  </a:cubicBezTo>
                  <a:cubicBezTo>
                    <a:pt x="353" y="1137"/>
                    <a:pt x="300" y="1068"/>
                    <a:pt x="256" y="995"/>
                  </a:cubicBezTo>
                  <a:cubicBezTo>
                    <a:pt x="182" y="872"/>
                    <a:pt x="114" y="734"/>
                    <a:pt x="53" y="585"/>
                  </a:cubicBezTo>
                  <a:cubicBezTo>
                    <a:pt x="-98" y="322"/>
                    <a:pt x="120" y="7"/>
                    <a:pt x="122" y="4"/>
                  </a:cubicBezTo>
                  <a:lnTo>
                    <a:pt x="125" y="0"/>
                  </a:lnTo>
                  <a:lnTo>
                    <a:pt x="128" y="2"/>
                  </a:lnTo>
                  <a:cubicBezTo>
                    <a:pt x="319" y="92"/>
                    <a:pt x="585" y="821"/>
                    <a:pt x="662" y="1043"/>
                  </a:cubicBezTo>
                  <a:cubicBezTo>
                    <a:pt x="672" y="1069"/>
                    <a:pt x="688" y="1092"/>
                    <a:pt x="709" y="1108"/>
                  </a:cubicBezTo>
                  <a:cubicBezTo>
                    <a:pt x="997" y="1328"/>
                    <a:pt x="1099" y="1775"/>
                    <a:pt x="1123" y="1907"/>
                  </a:cubicBezTo>
                  <a:cubicBezTo>
                    <a:pt x="1127" y="1928"/>
                    <a:pt x="1118" y="1949"/>
                    <a:pt x="1101" y="1961"/>
                  </a:cubicBezTo>
                  <a:lnTo>
                    <a:pt x="1032" y="2006"/>
                  </a:lnTo>
                  <a:cubicBezTo>
                    <a:pt x="1022" y="2013"/>
                    <a:pt x="1013" y="2016"/>
                    <a:pt x="1002" y="201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41">
              <a:extLst>
                <a:ext uri="{FF2B5EF4-FFF2-40B4-BE49-F238E27FC236}">
                  <a16:creationId xmlns:a16="http://schemas.microsoft.com/office/drawing/2014/main" id="{F609E6AF-B602-A845-9FD2-6591E5386CD7}"/>
                </a:ext>
              </a:extLst>
            </p:cNvPr>
            <p:cNvSpPr/>
            <p:nvPr/>
          </p:nvSpPr>
          <p:spPr>
            <a:xfrm>
              <a:off x="13817081" y="6358438"/>
              <a:ext cx="201818" cy="2964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3" h="239">
                  <a:moveTo>
                    <a:pt x="9" y="159"/>
                  </a:moveTo>
                  <a:cubicBezTo>
                    <a:pt x="12" y="186"/>
                    <a:pt x="17" y="219"/>
                    <a:pt x="43" y="233"/>
                  </a:cubicBezTo>
                  <a:cubicBezTo>
                    <a:pt x="69" y="247"/>
                    <a:pt x="103" y="234"/>
                    <a:pt x="125" y="214"/>
                  </a:cubicBezTo>
                  <a:cubicBezTo>
                    <a:pt x="169" y="173"/>
                    <a:pt x="174" y="107"/>
                    <a:pt x="143" y="56"/>
                  </a:cubicBezTo>
                  <a:cubicBezTo>
                    <a:pt x="116" y="14"/>
                    <a:pt x="42" y="-34"/>
                    <a:pt x="8" y="35"/>
                  </a:cubicBezTo>
                  <a:cubicBezTo>
                    <a:pt x="-9" y="70"/>
                    <a:pt x="6" y="122"/>
                    <a:pt x="9" y="159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42">
              <a:extLst>
                <a:ext uri="{FF2B5EF4-FFF2-40B4-BE49-F238E27FC236}">
                  <a16:creationId xmlns:a16="http://schemas.microsoft.com/office/drawing/2014/main" id="{41ABD8C7-5448-A646-B47B-86B7500B3D74}"/>
                </a:ext>
              </a:extLst>
            </p:cNvPr>
            <p:cNvSpPr/>
            <p:nvPr/>
          </p:nvSpPr>
          <p:spPr>
            <a:xfrm>
              <a:off x="13812098" y="6350963"/>
              <a:ext cx="213030" cy="3089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2" h="249">
                  <a:moveTo>
                    <a:pt x="62" y="10"/>
                  </a:moveTo>
                  <a:cubicBezTo>
                    <a:pt x="61" y="10"/>
                    <a:pt x="60" y="10"/>
                    <a:pt x="59" y="10"/>
                  </a:cubicBezTo>
                  <a:cubicBezTo>
                    <a:pt x="42" y="11"/>
                    <a:pt x="28" y="22"/>
                    <a:pt x="18" y="42"/>
                  </a:cubicBezTo>
                  <a:cubicBezTo>
                    <a:pt x="6" y="67"/>
                    <a:pt x="11" y="102"/>
                    <a:pt x="15" y="134"/>
                  </a:cubicBezTo>
                  <a:cubicBezTo>
                    <a:pt x="17" y="144"/>
                    <a:pt x="19" y="154"/>
                    <a:pt x="19" y="163"/>
                  </a:cubicBezTo>
                  <a:cubicBezTo>
                    <a:pt x="22" y="192"/>
                    <a:pt x="27" y="221"/>
                    <a:pt x="50" y="233"/>
                  </a:cubicBezTo>
                  <a:cubicBezTo>
                    <a:pt x="75" y="247"/>
                    <a:pt x="107" y="233"/>
                    <a:pt x="126" y="216"/>
                  </a:cubicBezTo>
                  <a:cubicBezTo>
                    <a:pt x="167" y="177"/>
                    <a:pt x="174" y="114"/>
                    <a:pt x="144" y="65"/>
                  </a:cubicBezTo>
                  <a:cubicBezTo>
                    <a:pt x="127" y="37"/>
                    <a:pt x="93" y="10"/>
                    <a:pt x="62" y="10"/>
                  </a:cubicBezTo>
                  <a:close/>
                  <a:moveTo>
                    <a:pt x="72" y="249"/>
                  </a:moveTo>
                  <a:cubicBezTo>
                    <a:pt x="63" y="249"/>
                    <a:pt x="54" y="247"/>
                    <a:pt x="45" y="243"/>
                  </a:cubicBezTo>
                  <a:cubicBezTo>
                    <a:pt x="18" y="228"/>
                    <a:pt x="12" y="196"/>
                    <a:pt x="9" y="164"/>
                  </a:cubicBezTo>
                  <a:cubicBezTo>
                    <a:pt x="9" y="155"/>
                    <a:pt x="7" y="145"/>
                    <a:pt x="6" y="135"/>
                  </a:cubicBezTo>
                  <a:cubicBezTo>
                    <a:pt x="1" y="102"/>
                    <a:pt x="-5" y="65"/>
                    <a:pt x="9" y="38"/>
                  </a:cubicBezTo>
                  <a:cubicBezTo>
                    <a:pt x="23" y="8"/>
                    <a:pt x="43" y="1"/>
                    <a:pt x="59" y="0"/>
                  </a:cubicBezTo>
                  <a:cubicBezTo>
                    <a:pt x="94" y="-2"/>
                    <a:pt x="133" y="29"/>
                    <a:pt x="152" y="59"/>
                  </a:cubicBezTo>
                  <a:cubicBezTo>
                    <a:pt x="185" y="113"/>
                    <a:pt x="177" y="181"/>
                    <a:pt x="133" y="223"/>
                  </a:cubicBezTo>
                  <a:cubicBezTo>
                    <a:pt x="117" y="237"/>
                    <a:pt x="95" y="249"/>
                    <a:pt x="72" y="24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43">
              <a:extLst>
                <a:ext uri="{FF2B5EF4-FFF2-40B4-BE49-F238E27FC236}">
                  <a16:creationId xmlns:a16="http://schemas.microsoft.com/office/drawing/2014/main" id="{B1E8C8CE-CDBC-5642-84E2-2EFB925D5801}"/>
                </a:ext>
              </a:extLst>
            </p:cNvPr>
            <p:cNvSpPr/>
            <p:nvPr/>
          </p:nvSpPr>
          <p:spPr>
            <a:xfrm>
              <a:off x="10185598" y="9966247"/>
              <a:ext cx="1168553" cy="6116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9" h="492">
                  <a:moveTo>
                    <a:pt x="109" y="0"/>
                  </a:moveTo>
                  <a:cubicBezTo>
                    <a:pt x="109" y="0"/>
                    <a:pt x="11" y="241"/>
                    <a:pt x="0" y="377"/>
                  </a:cubicBezTo>
                  <a:cubicBezTo>
                    <a:pt x="-2" y="399"/>
                    <a:pt x="13" y="419"/>
                    <a:pt x="35" y="422"/>
                  </a:cubicBezTo>
                  <a:cubicBezTo>
                    <a:pt x="35" y="422"/>
                    <a:pt x="191" y="442"/>
                    <a:pt x="192" y="442"/>
                  </a:cubicBezTo>
                  <a:cubicBezTo>
                    <a:pt x="214" y="445"/>
                    <a:pt x="228" y="426"/>
                    <a:pt x="246" y="414"/>
                  </a:cubicBezTo>
                  <a:cubicBezTo>
                    <a:pt x="267" y="400"/>
                    <a:pt x="294" y="400"/>
                    <a:pt x="315" y="415"/>
                  </a:cubicBezTo>
                  <a:cubicBezTo>
                    <a:pt x="377" y="456"/>
                    <a:pt x="522" y="525"/>
                    <a:pt x="745" y="475"/>
                  </a:cubicBezTo>
                  <a:cubicBezTo>
                    <a:pt x="792" y="464"/>
                    <a:pt x="838" y="444"/>
                    <a:pt x="876" y="415"/>
                  </a:cubicBezTo>
                  <a:cubicBezTo>
                    <a:pt x="926" y="377"/>
                    <a:pt x="976" y="325"/>
                    <a:pt x="901" y="304"/>
                  </a:cubicBezTo>
                  <a:cubicBezTo>
                    <a:pt x="882" y="299"/>
                    <a:pt x="436" y="198"/>
                    <a:pt x="320" y="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44">
              <a:extLst>
                <a:ext uri="{FF2B5EF4-FFF2-40B4-BE49-F238E27FC236}">
                  <a16:creationId xmlns:a16="http://schemas.microsoft.com/office/drawing/2014/main" id="{F5CCB0C3-ADA9-4E4F-9195-B9E0764058B9}"/>
                </a:ext>
              </a:extLst>
            </p:cNvPr>
            <p:cNvSpPr/>
            <p:nvPr/>
          </p:nvSpPr>
          <p:spPr>
            <a:xfrm>
              <a:off x="10185598" y="10291402"/>
              <a:ext cx="1168553" cy="2865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9" h="231">
                  <a:moveTo>
                    <a:pt x="745" y="214"/>
                  </a:moveTo>
                  <a:cubicBezTo>
                    <a:pt x="792" y="203"/>
                    <a:pt x="838" y="183"/>
                    <a:pt x="876" y="154"/>
                  </a:cubicBezTo>
                  <a:cubicBezTo>
                    <a:pt x="924" y="119"/>
                    <a:pt x="971" y="69"/>
                    <a:pt x="911" y="47"/>
                  </a:cubicBezTo>
                  <a:cubicBezTo>
                    <a:pt x="867" y="86"/>
                    <a:pt x="805" y="106"/>
                    <a:pt x="748" y="115"/>
                  </a:cubicBezTo>
                  <a:cubicBezTo>
                    <a:pt x="668" y="129"/>
                    <a:pt x="585" y="126"/>
                    <a:pt x="506" y="112"/>
                  </a:cubicBezTo>
                  <a:cubicBezTo>
                    <a:pt x="478" y="107"/>
                    <a:pt x="449" y="102"/>
                    <a:pt x="424" y="89"/>
                  </a:cubicBezTo>
                  <a:cubicBezTo>
                    <a:pt x="373" y="62"/>
                    <a:pt x="323" y="51"/>
                    <a:pt x="265" y="52"/>
                  </a:cubicBezTo>
                  <a:cubicBezTo>
                    <a:pt x="225" y="53"/>
                    <a:pt x="188" y="67"/>
                    <a:pt x="148" y="56"/>
                  </a:cubicBezTo>
                  <a:cubicBezTo>
                    <a:pt x="115" y="47"/>
                    <a:pt x="83" y="32"/>
                    <a:pt x="53" y="17"/>
                  </a:cubicBezTo>
                  <a:cubicBezTo>
                    <a:pt x="48" y="15"/>
                    <a:pt x="35" y="6"/>
                    <a:pt x="22" y="0"/>
                  </a:cubicBezTo>
                  <a:cubicBezTo>
                    <a:pt x="11" y="40"/>
                    <a:pt x="3" y="80"/>
                    <a:pt x="0" y="116"/>
                  </a:cubicBezTo>
                  <a:cubicBezTo>
                    <a:pt x="-2" y="138"/>
                    <a:pt x="13" y="158"/>
                    <a:pt x="35" y="161"/>
                  </a:cubicBezTo>
                  <a:cubicBezTo>
                    <a:pt x="35" y="161"/>
                    <a:pt x="191" y="181"/>
                    <a:pt x="192" y="181"/>
                  </a:cubicBezTo>
                  <a:cubicBezTo>
                    <a:pt x="214" y="184"/>
                    <a:pt x="228" y="165"/>
                    <a:pt x="246" y="153"/>
                  </a:cubicBezTo>
                  <a:cubicBezTo>
                    <a:pt x="267" y="139"/>
                    <a:pt x="294" y="139"/>
                    <a:pt x="315" y="154"/>
                  </a:cubicBezTo>
                  <a:cubicBezTo>
                    <a:pt x="377" y="195"/>
                    <a:pt x="522" y="264"/>
                    <a:pt x="745" y="214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45">
              <a:extLst>
                <a:ext uri="{FF2B5EF4-FFF2-40B4-BE49-F238E27FC236}">
                  <a16:creationId xmlns:a16="http://schemas.microsoft.com/office/drawing/2014/main" id="{6BCF6B00-0414-8942-8CCF-5836A66246F6}"/>
                </a:ext>
              </a:extLst>
            </p:cNvPr>
            <p:cNvSpPr/>
            <p:nvPr/>
          </p:nvSpPr>
          <p:spPr>
            <a:xfrm>
              <a:off x="10185598" y="10383590"/>
              <a:ext cx="1168553" cy="1943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9" h="157">
                  <a:moveTo>
                    <a:pt x="246" y="79"/>
                  </a:moveTo>
                  <a:cubicBezTo>
                    <a:pt x="267" y="65"/>
                    <a:pt x="294" y="65"/>
                    <a:pt x="315" y="80"/>
                  </a:cubicBezTo>
                  <a:cubicBezTo>
                    <a:pt x="377" y="121"/>
                    <a:pt x="522" y="190"/>
                    <a:pt x="745" y="140"/>
                  </a:cubicBezTo>
                  <a:cubicBezTo>
                    <a:pt x="792" y="129"/>
                    <a:pt x="838" y="109"/>
                    <a:pt x="876" y="80"/>
                  </a:cubicBezTo>
                  <a:cubicBezTo>
                    <a:pt x="908" y="57"/>
                    <a:pt x="939" y="27"/>
                    <a:pt x="939" y="3"/>
                  </a:cubicBezTo>
                  <a:cubicBezTo>
                    <a:pt x="647" y="216"/>
                    <a:pt x="385" y="68"/>
                    <a:pt x="332" y="42"/>
                  </a:cubicBezTo>
                  <a:cubicBezTo>
                    <a:pt x="307" y="32"/>
                    <a:pt x="281" y="31"/>
                    <a:pt x="260" y="34"/>
                  </a:cubicBezTo>
                  <a:cubicBezTo>
                    <a:pt x="220" y="40"/>
                    <a:pt x="181" y="39"/>
                    <a:pt x="142" y="30"/>
                  </a:cubicBezTo>
                  <a:lnTo>
                    <a:pt x="5" y="0"/>
                  </a:lnTo>
                  <a:cubicBezTo>
                    <a:pt x="3" y="14"/>
                    <a:pt x="0" y="29"/>
                    <a:pt x="0" y="42"/>
                  </a:cubicBezTo>
                  <a:cubicBezTo>
                    <a:pt x="-2" y="64"/>
                    <a:pt x="13" y="84"/>
                    <a:pt x="35" y="87"/>
                  </a:cubicBezTo>
                  <a:cubicBezTo>
                    <a:pt x="35" y="87"/>
                    <a:pt x="191" y="107"/>
                    <a:pt x="192" y="107"/>
                  </a:cubicBezTo>
                  <a:cubicBezTo>
                    <a:pt x="214" y="110"/>
                    <a:pt x="228" y="91"/>
                    <a:pt x="246" y="79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46">
              <a:extLst>
                <a:ext uri="{FF2B5EF4-FFF2-40B4-BE49-F238E27FC236}">
                  <a16:creationId xmlns:a16="http://schemas.microsoft.com/office/drawing/2014/main" id="{143F296F-759D-B441-8553-10666A836CFD}"/>
                </a:ext>
              </a:extLst>
            </p:cNvPr>
            <p:cNvSpPr/>
            <p:nvPr/>
          </p:nvSpPr>
          <p:spPr>
            <a:xfrm>
              <a:off x="10178123" y="10376115"/>
              <a:ext cx="1178519" cy="2080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7" h="168">
                  <a:moveTo>
                    <a:pt x="274" y="71"/>
                  </a:moveTo>
                  <a:cubicBezTo>
                    <a:pt x="291" y="68"/>
                    <a:pt x="308" y="71"/>
                    <a:pt x="324" y="82"/>
                  </a:cubicBezTo>
                  <a:cubicBezTo>
                    <a:pt x="389" y="124"/>
                    <a:pt x="532" y="190"/>
                    <a:pt x="750" y="142"/>
                  </a:cubicBezTo>
                  <a:cubicBezTo>
                    <a:pt x="796" y="131"/>
                    <a:pt x="841" y="110"/>
                    <a:pt x="879" y="82"/>
                  </a:cubicBezTo>
                  <a:cubicBezTo>
                    <a:pt x="909" y="59"/>
                    <a:pt x="929" y="39"/>
                    <a:pt x="937" y="23"/>
                  </a:cubicBezTo>
                  <a:lnTo>
                    <a:pt x="933" y="18"/>
                  </a:lnTo>
                  <a:lnTo>
                    <a:pt x="936" y="22"/>
                  </a:lnTo>
                  <a:cubicBezTo>
                    <a:pt x="754" y="149"/>
                    <a:pt x="555" y="161"/>
                    <a:pt x="345" y="58"/>
                  </a:cubicBezTo>
                  <a:cubicBezTo>
                    <a:pt x="341" y="57"/>
                    <a:pt x="339" y="55"/>
                    <a:pt x="335" y="53"/>
                  </a:cubicBezTo>
                  <a:cubicBezTo>
                    <a:pt x="316" y="44"/>
                    <a:pt x="293" y="41"/>
                    <a:pt x="266" y="45"/>
                  </a:cubicBezTo>
                  <a:cubicBezTo>
                    <a:pt x="224" y="51"/>
                    <a:pt x="184" y="50"/>
                    <a:pt x="146" y="41"/>
                  </a:cubicBezTo>
                  <a:lnTo>
                    <a:pt x="15" y="12"/>
                  </a:lnTo>
                  <a:cubicBezTo>
                    <a:pt x="13" y="25"/>
                    <a:pt x="11" y="38"/>
                    <a:pt x="11" y="49"/>
                  </a:cubicBezTo>
                  <a:cubicBezTo>
                    <a:pt x="9" y="69"/>
                    <a:pt x="23" y="86"/>
                    <a:pt x="42" y="88"/>
                  </a:cubicBezTo>
                  <a:cubicBezTo>
                    <a:pt x="42" y="88"/>
                    <a:pt x="196" y="108"/>
                    <a:pt x="198" y="108"/>
                  </a:cubicBezTo>
                  <a:cubicBezTo>
                    <a:pt x="213" y="110"/>
                    <a:pt x="224" y="101"/>
                    <a:pt x="236" y="91"/>
                  </a:cubicBezTo>
                  <a:cubicBezTo>
                    <a:pt x="240" y="88"/>
                    <a:pt x="244" y="84"/>
                    <a:pt x="249" y="81"/>
                  </a:cubicBezTo>
                  <a:cubicBezTo>
                    <a:pt x="257" y="76"/>
                    <a:pt x="266" y="72"/>
                    <a:pt x="274" y="71"/>
                  </a:cubicBezTo>
                  <a:close/>
                  <a:moveTo>
                    <a:pt x="727" y="156"/>
                  </a:moveTo>
                  <a:cubicBezTo>
                    <a:pt x="519" y="195"/>
                    <a:pt x="382" y="132"/>
                    <a:pt x="318" y="90"/>
                  </a:cubicBezTo>
                  <a:cubicBezTo>
                    <a:pt x="299" y="77"/>
                    <a:pt x="274" y="77"/>
                    <a:pt x="255" y="90"/>
                  </a:cubicBezTo>
                  <a:cubicBezTo>
                    <a:pt x="250" y="93"/>
                    <a:pt x="247" y="96"/>
                    <a:pt x="242" y="99"/>
                  </a:cubicBezTo>
                  <a:cubicBezTo>
                    <a:pt x="230" y="109"/>
                    <a:pt x="216" y="121"/>
                    <a:pt x="196" y="118"/>
                  </a:cubicBezTo>
                  <a:cubicBezTo>
                    <a:pt x="196" y="118"/>
                    <a:pt x="77" y="103"/>
                    <a:pt x="41" y="98"/>
                  </a:cubicBezTo>
                  <a:cubicBezTo>
                    <a:pt x="16" y="95"/>
                    <a:pt x="-2" y="73"/>
                    <a:pt x="0" y="48"/>
                  </a:cubicBezTo>
                  <a:cubicBezTo>
                    <a:pt x="1" y="35"/>
                    <a:pt x="3" y="20"/>
                    <a:pt x="6" y="5"/>
                  </a:cubicBezTo>
                  <a:lnTo>
                    <a:pt x="7" y="0"/>
                  </a:lnTo>
                  <a:lnTo>
                    <a:pt x="149" y="31"/>
                  </a:lnTo>
                  <a:cubicBezTo>
                    <a:pt x="185" y="39"/>
                    <a:pt x="224" y="41"/>
                    <a:pt x="264" y="35"/>
                  </a:cubicBezTo>
                  <a:cubicBezTo>
                    <a:pt x="293" y="31"/>
                    <a:pt x="318" y="34"/>
                    <a:pt x="340" y="44"/>
                  </a:cubicBezTo>
                  <a:cubicBezTo>
                    <a:pt x="343" y="46"/>
                    <a:pt x="346" y="47"/>
                    <a:pt x="350" y="49"/>
                  </a:cubicBezTo>
                  <a:cubicBezTo>
                    <a:pt x="556" y="150"/>
                    <a:pt x="751" y="138"/>
                    <a:pt x="930" y="14"/>
                  </a:cubicBezTo>
                  <a:cubicBezTo>
                    <a:pt x="934" y="11"/>
                    <a:pt x="939" y="11"/>
                    <a:pt x="943" y="14"/>
                  </a:cubicBezTo>
                  <a:cubicBezTo>
                    <a:pt x="947" y="17"/>
                    <a:pt x="948" y="22"/>
                    <a:pt x="946" y="27"/>
                  </a:cubicBezTo>
                  <a:cubicBezTo>
                    <a:pt x="938" y="45"/>
                    <a:pt x="917" y="66"/>
                    <a:pt x="885" y="90"/>
                  </a:cubicBezTo>
                  <a:cubicBezTo>
                    <a:pt x="846" y="120"/>
                    <a:pt x="800" y="140"/>
                    <a:pt x="752" y="151"/>
                  </a:cubicBezTo>
                  <a:cubicBezTo>
                    <a:pt x="744" y="153"/>
                    <a:pt x="735" y="155"/>
                    <a:pt x="727" y="156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47">
              <a:extLst>
                <a:ext uri="{FF2B5EF4-FFF2-40B4-BE49-F238E27FC236}">
                  <a16:creationId xmlns:a16="http://schemas.microsoft.com/office/drawing/2014/main" id="{E35A75FC-BC72-4E4F-A8A8-87116448B105}"/>
                </a:ext>
              </a:extLst>
            </p:cNvPr>
            <p:cNvSpPr/>
            <p:nvPr/>
          </p:nvSpPr>
          <p:spPr>
            <a:xfrm>
              <a:off x="10686406" y="10184263"/>
              <a:ext cx="32391" cy="336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8">
                  <a:moveTo>
                    <a:pt x="26" y="12"/>
                  </a:moveTo>
                  <a:cubicBezTo>
                    <a:pt x="28" y="19"/>
                    <a:pt x="23" y="27"/>
                    <a:pt x="15" y="28"/>
                  </a:cubicBezTo>
                  <a:cubicBezTo>
                    <a:pt x="8" y="29"/>
                    <a:pt x="1" y="25"/>
                    <a:pt x="0" y="17"/>
                  </a:cubicBezTo>
                  <a:cubicBezTo>
                    <a:pt x="-2" y="9"/>
                    <a:pt x="3" y="1"/>
                    <a:pt x="11" y="0"/>
                  </a:cubicBezTo>
                  <a:cubicBezTo>
                    <a:pt x="18" y="-1"/>
                    <a:pt x="25" y="4"/>
                    <a:pt x="26" y="1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48">
              <a:extLst>
                <a:ext uri="{FF2B5EF4-FFF2-40B4-BE49-F238E27FC236}">
                  <a16:creationId xmlns:a16="http://schemas.microsoft.com/office/drawing/2014/main" id="{90A90CF0-D073-E743-960A-6704AC523027}"/>
                </a:ext>
              </a:extLst>
            </p:cNvPr>
            <p:cNvSpPr/>
            <p:nvPr/>
          </p:nvSpPr>
          <p:spPr>
            <a:xfrm>
              <a:off x="10757413" y="10232849"/>
              <a:ext cx="33636" cy="3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29">
                  <a:moveTo>
                    <a:pt x="28" y="12"/>
                  </a:moveTo>
                  <a:cubicBezTo>
                    <a:pt x="29" y="20"/>
                    <a:pt x="24" y="27"/>
                    <a:pt x="17" y="28"/>
                  </a:cubicBezTo>
                  <a:cubicBezTo>
                    <a:pt x="9" y="30"/>
                    <a:pt x="2" y="25"/>
                    <a:pt x="0" y="17"/>
                  </a:cubicBezTo>
                  <a:cubicBezTo>
                    <a:pt x="-1" y="9"/>
                    <a:pt x="4" y="2"/>
                    <a:pt x="11" y="0"/>
                  </a:cubicBezTo>
                  <a:cubicBezTo>
                    <a:pt x="18" y="-1"/>
                    <a:pt x="26" y="5"/>
                    <a:pt x="28" y="1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49">
              <a:extLst>
                <a:ext uri="{FF2B5EF4-FFF2-40B4-BE49-F238E27FC236}">
                  <a16:creationId xmlns:a16="http://schemas.microsoft.com/office/drawing/2014/main" id="{5DA19B7F-64D5-8F46-AB09-86764C15FD09}"/>
                </a:ext>
              </a:extLst>
            </p:cNvPr>
            <p:cNvSpPr/>
            <p:nvPr/>
          </p:nvSpPr>
          <p:spPr>
            <a:xfrm>
              <a:off x="10837144" y="10270223"/>
              <a:ext cx="33636" cy="3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29">
                  <a:moveTo>
                    <a:pt x="27" y="11"/>
                  </a:moveTo>
                  <a:cubicBezTo>
                    <a:pt x="28" y="19"/>
                    <a:pt x="23" y="27"/>
                    <a:pt x="16" y="28"/>
                  </a:cubicBezTo>
                  <a:cubicBezTo>
                    <a:pt x="8" y="29"/>
                    <a:pt x="1" y="24"/>
                    <a:pt x="0" y="17"/>
                  </a:cubicBezTo>
                  <a:cubicBezTo>
                    <a:pt x="-2" y="9"/>
                    <a:pt x="3" y="1"/>
                    <a:pt x="11" y="0"/>
                  </a:cubicBezTo>
                  <a:cubicBezTo>
                    <a:pt x="18" y="-2"/>
                    <a:pt x="25" y="4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50">
              <a:extLst>
                <a:ext uri="{FF2B5EF4-FFF2-40B4-BE49-F238E27FC236}">
                  <a16:creationId xmlns:a16="http://schemas.microsoft.com/office/drawing/2014/main" id="{0A505E17-E845-F44B-B647-A1918A50BC48}"/>
                </a:ext>
              </a:extLst>
            </p:cNvPr>
            <p:cNvSpPr/>
            <p:nvPr/>
          </p:nvSpPr>
          <p:spPr>
            <a:xfrm>
              <a:off x="10913137" y="10298876"/>
              <a:ext cx="33636" cy="3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29">
                  <a:moveTo>
                    <a:pt x="27" y="12"/>
                  </a:moveTo>
                  <a:cubicBezTo>
                    <a:pt x="28" y="20"/>
                    <a:pt x="24" y="27"/>
                    <a:pt x="16" y="29"/>
                  </a:cubicBezTo>
                  <a:cubicBezTo>
                    <a:pt x="9" y="30"/>
                    <a:pt x="2" y="25"/>
                    <a:pt x="0" y="17"/>
                  </a:cubicBezTo>
                  <a:cubicBezTo>
                    <a:pt x="-2" y="10"/>
                    <a:pt x="3" y="2"/>
                    <a:pt x="11" y="0"/>
                  </a:cubicBezTo>
                  <a:cubicBezTo>
                    <a:pt x="19" y="-1"/>
                    <a:pt x="25" y="5"/>
                    <a:pt x="27" y="1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51">
              <a:extLst>
                <a:ext uri="{FF2B5EF4-FFF2-40B4-BE49-F238E27FC236}">
                  <a16:creationId xmlns:a16="http://schemas.microsoft.com/office/drawing/2014/main" id="{D57A3AC2-71AD-DD44-AB49-02F5C988DD4C}"/>
                </a:ext>
              </a:extLst>
            </p:cNvPr>
            <p:cNvSpPr/>
            <p:nvPr/>
          </p:nvSpPr>
          <p:spPr>
            <a:xfrm>
              <a:off x="10698864" y="10124465"/>
              <a:ext cx="312694" cy="203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2" h="164">
                  <a:moveTo>
                    <a:pt x="240" y="99"/>
                  </a:moveTo>
                  <a:cubicBezTo>
                    <a:pt x="215" y="114"/>
                    <a:pt x="198" y="135"/>
                    <a:pt x="191" y="148"/>
                  </a:cubicBezTo>
                  <a:cubicBezTo>
                    <a:pt x="187" y="120"/>
                    <a:pt x="191" y="94"/>
                    <a:pt x="193" y="80"/>
                  </a:cubicBezTo>
                  <a:cubicBezTo>
                    <a:pt x="187" y="77"/>
                    <a:pt x="180" y="74"/>
                    <a:pt x="173" y="71"/>
                  </a:cubicBezTo>
                  <a:cubicBezTo>
                    <a:pt x="149" y="87"/>
                    <a:pt x="134" y="107"/>
                    <a:pt x="126" y="119"/>
                  </a:cubicBezTo>
                  <a:cubicBezTo>
                    <a:pt x="121" y="101"/>
                    <a:pt x="126" y="71"/>
                    <a:pt x="130" y="51"/>
                  </a:cubicBezTo>
                  <a:cubicBezTo>
                    <a:pt x="125" y="48"/>
                    <a:pt x="119" y="45"/>
                    <a:pt x="113" y="42"/>
                  </a:cubicBezTo>
                  <a:cubicBezTo>
                    <a:pt x="90" y="57"/>
                    <a:pt x="74" y="76"/>
                    <a:pt x="65" y="88"/>
                  </a:cubicBezTo>
                  <a:cubicBezTo>
                    <a:pt x="56" y="68"/>
                    <a:pt x="52" y="40"/>
                    <a:pt x="51" y="19"/>
                  </a:cubicBezTo>
                  <a:cubicBezTo>
                    <a:pt x="54" y="17"/>
                    <a:pt x="57" y="15"/>
                    <a:pt x="61" y="13"/>
                  </a:cubicBezTo>
                  <a:cubicBezTo>
                    <a:pt x="58" y="11"/>
                    <a:pt x="55" y="9"/>
                    <a:pt x="51" y="7"/>
                  </a:cubicBezTo>
                  <a:lnTo>
                    <a:pt x="50" y="7"/>
                  </a:lnTo>
                  <a:lnTo>
                    <a:pt x="50" y="6"/>
                  </a:lnTo>
                  <a:cubicBezTo>
                    <a:pt x="47" y="4"/>
                    <a:pt x="43" y="2"/>
                    <a:pt x="40" y="0"/>
                  </a:cubicBezTo>
                  <a:cubicBezTo>
                    <a:pt x="40" y="3"/>
                    <a:pt x="40" y="8"/>
                    <a:pt x="41" y="14"/>
                  </a:cubicBezTo>
                  <a:cubicBezTo>
                    <a:pt x="13" y="37"/>
                    <a:pt x="0" y="63"/>
                    <a:pt x="0" y="65"/>
                  </a:cubicBezTo>
                  <a:lnTo>
                    <a:pt x="9" y="69"/>
                  </a:lnTo>
                  <a:cubicBezTo>
                    <a:pt x="9" y="68"/>
                    <a:pt x="19" y="47"/>
                    <a:pt x="41" y="27"/>
                  </a:cubicBezTo>
                  <a:cubicBezTo>
                    <a:pt x="43" y="50"/>
                    <a:pt x="47" y="78"/>
                    <a:pt x="58" y="99"/>
                  </a:cubicBezTo>
                  <a:cubicBezTo>
                    <a:pt x="57" y="101"/>
                    <a:pt x="56" y="103"/>
                    <a:pt x="56" y="103"/>
                  </a:cubicBezTo>
                  <a:lnTo>
                    <a:pt x="66" y="107"/>
                  </a:lnTo>
                  <a:cubicBezTo>
                    <a:pt x="66" y="107"/>
                    <a:pt x="83" y="72"/>
                    <a:pt x="120" y="50"/>
                  </a:cubicBezTo>
                  <a:cubicBezTo>
                    <a:pt x="115" y="74"/>
                    <a:pt x="108" y="116"/>
                    <a:pt x="123" y="135"/>
                  </a:cubicBezTo>
                  <a:lnTo>
                    <a:pt x="127" y="133"/>
                  </a:lnTo>
                  <a:lnTo>
                    <a:pt x="130" y="134"/>
                  </a:lnTo>
                  <a:cubicBezTo>
                    <a:pt x="130" y="134"/>
                    <a:pt x="146" y="99"/>
                    <a:pt x="183" y="77"/>
                  </a:cubicBezTo>
                  <a:cubicBezTo>
                    <a:pt x="180" y="94"/>
                    <a:pt x="176" y="125"/>
                    <a:pt x="181" y="158"/>
                  </a:cubicBezTo>
                  <a:lnTo>
                    <a:pt x="184" y="157"/>
                  </a:lnTo>
                  <a:cubicBezTo>
                    <a:pt x="184" y="159"/>
                    <a:pt x="184" y="159"/>
                    <a:pt x="184" y="159"/>
                  </a:cubicBezTo>
                  <a:lnTo>
                    <a:pt x="193" y="164"/>
                  </a:lnTo>
                  <a:cubicBezTo>
                    <a:pt x="193" y="164"/>
                    <a:pt x="211" y="125"/>
                    <a:pt x="252" y="104"/>
                  </a:cubicBezTo>
                  <a:cubicBezTo>
                    <a:pt x="248" y="102"/>
                    <a:pt x="244" y="101"/>
                    <a:pt x="240" y="9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52">
              <a:extLst>
                <a:ext uri="{FF2B5EF4-FFF2-40B4-BE49-F238E27FC236}">
                  <a16:creationId xmlns:a16="http://schemas.microsoft.com/office/drawing/2014/main" id="{E4ADF8DF-C18A-6745-A835-C3A672A75701}"/>
                </a:ext>
              </a:extLst>
            </p:cNvPr>
            <p:cNvSpPr/>
            <p:nvPr/>
          </p:nvSpPr>
          <p:spPr>
            <a:xfrm>
              <a:off x="10282770" y="9966247"/>
              <a:ext cx="200572" cy="1432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" h="116">
                  <a:moveTo>
                    <a:pt x="32" y="0"/>
                  </a:moveTo>
                  <a:cubicBezTo>
                    <a:pt x="32" y="0"/>
                    <a:pt x="15" y="63"/>
                    <a:pt x="0" y="99"/>
                  </a:cubicBezTo>
                  <a:cubicBezTo>
                    <a:pt x="3" y="100"/>
                    <a:pt x="5" y="102"/>
                    <a:pt x="8" y="104"/>
                  </a:cubicBezTo>
                  <a:cubicBezTo>
                    <a:pt x="44" y="125"/>
                    <a:pt x="80" y="118"/>
                    <a:pt x="110" y="88"/>
                  </a:cubicBezTo>
                  <a:cubicBezTo>
                    <a:pt x="124" y="74"/>
                    <a:pt x="136" y="58"/>
                    <a:pt x="145" y="42"/>
                  </a:cubicBezTo>
                  <a:cubicBezTo>
                    <a:pt x="148" y="37"/>
                    <a:pt x="156" y="26"/>
                    <a:pt x="162" y="15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53">
              <a:extLst>
                <a:ext uri="{FF2B5EF4-FFF2-40B4-BE49-F238E27FC236}">
                  <a16:creationId xmlns:a16="http://schemas.microsoft.com/office/drawing/2014/main" id="{C958E985-9127-C041-A4B7-8E09EDF58C72}"/>
                </a:ext>
              </a:extLst>
            </p:cNvPr>
            <p:cNvSpPr/>
            <p:nvPr/>
          </p:nvSpPr>
          <p:spPr>
            <a:xfrm>
              <a:off x="10178123" y="9960018"/>
              <a:ext cx="1183502" cy="6241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1" h="502">
                  <a:moveTo>
                    <a:pt x="274" y="405"/>
                  </a:moveTo>
                  <a:cubicBezTo>
                    <a:pt x="291" y="402"/>
                    <a:pt x="308" y="405"/>
                    <a:pt x="324" y="416"/>
                  </a:cubicBezTo>
                  <a:cubicBezTo>
                    <a:pt x="389" y="458"/>
                    <a:pt x="532" y="524"/>
                    <a:pt x="750" y="476"/>
                  </a:cubicBezTo>
                  <a:cubicBezTo>
                    <a:pt x="796" y="465"/>
                    <a:pt x="841" y="444"/>
                    <a:pt x="879" y="416"/>
                  </a:cubicBezTo>
                  <a:cubicBezTo>
                    <a:pt x="921" y="385"/>
                    <a:pt x="943" y="357"/>
                    <a:pt x="940" y="339"/>
                  </a:cubicBezTo>
                  <a:cubicBezTo>
                    <a:pt x="938" y="329"/>
                    <a:pt x="926" y="320"/>
                    <a:pt x="906" y="314"/>
                  </a:cubicBezTo>
                  <a:cubicBezTo>
                    <a:pt x="905" y="314"/>
                    <a:pt x="902" y="313"/>
                    <a:pt x="898" y="312"/>
                  </a:cubicBezTo>
                  <a:cubicBezTo>
                    <a:pt x="759" y="277"/>
                    <a:pt x="425" y="178"/>
                    <a:pt x="324" y="12"/>
                  </a:cubicBezTo>
                  <a:lnTo>
                    <a:pt x="118" y="10"/>
                  </a:lnTo>
                  <a:cubicBezTo>
                    <a:pt x="108" y="33"/>
                    <a:pt x="21" y="257"/>
                    <a:pt x="11" y="383"/>
                  </a:cubicBezTo>
                  <a:cubicBezTo>
                    <a:pt x="9" y="403"/>
                    <a:pt x="23" y="420"/>
                    <a:pt x="42" y="422"/>
                  </a:cubicBezTo>
                  <a:lnTo>
                    <a:pt x="198" y="442"/>
                  </a:lnTo>
                  <a:cubicBezTo>
                    <a:pt x="213" y="444"/>
                    <a:pt x="224" y="435"/>
                    <a:pt x="236" y="425"/>
                  </a:cubicBezTo>
                  <a:cubicBezTo>
                    <a:pt x="240" y="422"/>
                    <a:pt x="244" y="418"/>
                    <a:pt x="249" y="415"/>
                  </a:cubicBezTo>
                  <a:cubicBezTo>
                    <a:pt x="257" y="410"/>
                    <a:pt x="266" y="406"/>
                    <a:pt x="274" y="405"/>
                  </a:cubicBezTo>
                  <a:close/>
                  <a:moveTo>
                    <a:pt x="727" y="490"/>
                  </a:moveTo>
                  <a:cubicBezTo>
                    <a:pt x="519" y="529"/>
                    <a:pt x="382" y="466"/>
                    <a:pt x="318" y="424"/>
                  </a:cubicBezTo>
                  <a:cubicBezTo>
                    <a:pt x="299" y="411"/>
                    <a:pt x="274" y="411"/>
                    <a:pt x="255" y="424"/>
                  </a:cubicBezTo>
                  <a:cubicBezTo>
                    <a:pt x="250" y="427"/>
                    <a:pt x="247" y="430"/>
                    <a:pt x="242" y="433"/>
                  </a:cubicBezTo>
                  <a:cubicBezTo>
                    <a:pt x="230" y="443"/>
                    <a:pt x="216" y="455"/>
                    <a:pt x="196" y="452"/>
                  </a:cubicBezTo>
                  <a:lnTo>
                    <a:pt x="41" y="432"/>
                  </a:lnTo>
                  <a:cubicBezTo>
                    <a:pt x="16" y="429"/>
                    <a:pt x="-2" y="407"/>
                    <a:pt x="0" y="382"/>
                  </a:cubicBezTo>
                  <a:cubicBezTo>
                    <a:pt x="12" y="246"/>
                    <a:pt x="109" y="5"/>
                    <a:pt x="110" y="3"/>
                  </a:cubicBezTo>
                  <a:lnTo>
                    <a:pt x="111" y="1"/>
                  </a:lnTo>
                  <a:lnTo>
                    <a:pt x="329" y="0"/>
                  </a:lnTo>
                  <a:lnTo>
                    <a:pt x="330" y="3"/>
                  </a:lnTo>
                  <a:cubicBezTo>
                    <a:pt x="428" y="169"/>
                    <a:pt x="762" y="267"/>
                    <a:pt x="901" y="302"/>
                  </a:cubicBezTo>
                  <a:cubicBezTo>
                    <a:pt x="905" y="304"/>
                    <a:pt x="908" y="304"/>
                    <a:pt x="909" y="304"/>
                  </a:cubicBezTo>
                  <a:cubicBezTo>
                    <a:pt x="933" y="312"/>
                    <a:pt x="947" y="323"/>
                    <a:pt x="950" y="337"/>
                  </a:cubicBezTo>
                  <a:cubicBezTo>
                    <a:pt x="954" y="360"/>
                    <a:pt x="932" y="389"/>
                    <a:pt x="885" y="424"/>
                  </a:cubicBezTo>
                  <a:cubicBezTo>
                    <a:pt x="846" y="454"/>
                    <a:pt x="800" y="474"/>
                    <a:pt x="752" y="485"/>
                  </a:cubicBezTo>
                  <a:cubicBezTo>
                    <a:pt x="744" y="487"/>
                    <a:pt x="735" y="489"/>
                    <a:pt x="727" y="49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54">
              <a:extLst>
                <a:ext uri="{FF2B5EF4-FFF2-40B4-BE49-F238E27FC236}">
                  <a16:creationId xmlns:a16="http://schemas.microsoft.com/office/drawing/2014/main" id="{9144E477-EF2A-474C-A779-D0A7C4CFB551}"/>
                </a:ext>
              </a:extLst>
            </p:cNvPr>
            <p:cNvSpPr/>
            <p:nvPr/>
          </p:nvSpPr>
          <p:spPr>
            <a:xfrm>
              <a:off x="10301457" y="5485138"/>
              <a:ext cx="1892358" cy="45359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0" h="3642">
                  <a:moveTo>
                    <a:pt x="871" y="236"/>
                  </a:moveTo>
                  <a:lnTo>
                    <a:pt x="416" y="1824"/>
                  </a:lnTo>
                  <a:cubicBezTo>
                    <a:pt x="405" y="1864"/>
                    <a:pt x="385" y="1901"/>
                    <a:pt x="358" y="1932"/>
                  </a:cubicBezTo>
                  <a:lnTo>
                    <a:pt x="317" y="1980"/>
                  </a:lnTo>
                  <a:cubicBezTo>
                    <a:pt x="169" y="2155"/>
                    <a:pt x="81" y="2373"/>
                    <a:pt x="66" y="2603"/>
                  </a:cubicBezTo>
                  <a:lnTo>
                    <a:pt x="0" y="3641"/>
                  </a:lnTo>
                  <a:lnTo>
                    <a:pt x="257" y="3642"/>
                  </a:lnTo>
                  <a:cubicBezTo>
                    <a:pt x="257" y="3642"/>
                    <a:pt x="1088" y="975"/>
                    <a:pt x="1398" y="768"/>
                  </a:cubicBezTo>
                  <a:cubicBezTo>
                    <a:pt x="1666" y="590"/>
                    <a:pt x="1460" y="-99"/>
                    <a:pt x="1088" y="12"/>
                  </a:cubicBezTo>
                  <a:cubicBezTo>
                    <a:pt x="982" y="43"/>
                    <a:pt x="902" y="129"/>
                    <a:pt x="871" y="236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55">
              <a:extLst>
                <a:ext uri="{FF2B5EF4-FFF2-40B4-BE49-F238E27FC236}">
                  <a16:creationId xmlns:a16="http://schemas.microsoft.com/office/drawing/2014/main" id="{AC509148-9D2D-3F4C-B356-4EE28273B15F}"/>
                </a:ext>
              </a:extLst>
            </p:cNvPr>
            <p:cNvSpPr/>
            <p:nvPr/>
          </p:nvSpPr>
          <p:spPr>
            <a:xfrm>
              <a:off x="10609167" y="7731300"/>
              <a:ext cx="786095" cy="8982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2" h="722">
                  <a:moveTo>
                    <a:pt x="365" y="722"/>
                  </a:moveTo>
                  <a:cubicBezTo>
                    <a:pt x="449" y="484"/>
                    <a:pt x="541" y="234"/>
                    <a:pt x="632" y="0"/>
                  </a:cubicBezTo>
                  <a:lnTo>
                    <a:pt x="151" y="67"/>
                  </a:lnTo>
                  <a:cubicBezTo>
                    <a:pt x="140" y="89"/>
                    <a:pt x="127" y="110"/>
                    <a:pt x="111" y="128"/>
                  </a:cubicBezTo>
                  <a:lnTo>
                    <a:pt x="70" y="176"/>
                  </a:lnTo>
                  <a:cubicBezTo>
                    <a:pt x="45" y="206"/>
                    <a:pt x="22" y="237"/>
                    <a:pt x="0" y="269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56">
              <a:extLst>
                <a:ext uri="{FF2B5EF4-FFF2-40B4-BE49-F238E27FC236}">
                  <a16:creationId xmlns:a16="http://schemas.microsoft.com/office/drawing/2014/main" id="{D38ED2E3-7E96-944F-B110-B9F17B4F410D}"/>
                </a:ext>
              </a:extLst>
            </p:cNvPr>
            <p:cNvSpPr/>
            <p:nvPr/>
          </p:nvSpPr>
          <p:spPr>
            <a:xfrm>
              <a:off x="10301457" y="5593522"/>
              <a:ext cx="1306836" cy="44262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50" h="3554">
                  <a:moveTo>
                    <a:pt x="379" y="2068"/>
                  </a:moveTo>
                  <a:cubicBezTo>
                    <a:pt x="571" y="1713"/>
                    <a:pt x="689" y="1337"/>
                    <a:pt x="816" y="955"/>
                  </a:cubicBezTo>
                  <a:cubicBezTo>
                    <a:pt x="873" y="785"/>
                    <a:pt x="929" y="616"/>
                    <a:pt x="982" y="445"/>
                  </a:cubicBezTo>
                  <a:cubicBezTo>
                    <a:pt x="999" y="392"/>
                    <a:pt x="1066" y="260"/>
                    <a:pt x="1047" y="202"/>
                  </a:cubicBezTo>
                  <a:cubicBezTo>
                    <a:pt x="1021" y="119"/>
                    <a:pt x="991" y="52"/>
                    <a:pt x="960" y="0"/>
                  </a:cubicBezTo>
                  <a:cubicBezTo>
                    <a:pt x="918" y="41"/>
                    <a:pt x="887" y="92"/>
                    <a:pt x="871" y="149"/>
                  </a:cubicBezTo>
                  <a:lnTo>
                    <a:pt x="416" y="1737"/>
                  </a:lnTo>
                  <a:cubicBezTo>
                    <a:pt x="405" y="1777"/>
                    <a:pt x="385" y="1814"/>
                    <a:pt x="358" y="1845"/>
                  </a:cubicBezTo>
                  <a:lnTo>
                    <a:pt x="317" y="1893"/>
                  </a:lnTo>
                  <a:cubicBezTo>
                    <a:pt x="169" y="2068"/>
                    <a:pt x="81" y="2286"/>
                    <a:pt x="66" y="2516"/>
                  </a:cubicBezTo>
                  <a:lnTo>
                    <a:pt x="0" y="3554"/>
                  </a:lnTo>
                  <a:lnTo>
                    <a:pt x="128" y="3554"/>
                  </a:lnTo>
                  <a:cubicBezTo>
                    <a:pt x="150" y="3056"/>
                    <a:pt x="141" y="2509"/>
                    <a:pt x="379" y="2068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57">
              <a:extLst>
                <a:ext uri="{FF2B5EF4-FFF2-40B4-BE49-F238E27FC236}">
                  <a16:creationId xmlns:a16="http://schemas.microsoft.com/office/drawing/2014/main" id="{C48092B7-50AD-2444-8BC7-A37D1ECC6454}"/>
                </a:ext>
              </a:extLst>
            </p:cNvPr>
            <p:cNvSpPr/>
            <p:nvPr/>
          </p:nvSpPr>
          <p:spPr>
            <a:xfrm>
              <a:off x="10293978" y="5478909"/>
              <a:ext cx="1906061" cy="45471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31" h="3651">
                  <a:moveTo>
                    <a:pt x="11" y="3641"/>
                  </a:moveTo>
                  <a:lnTo>
                    <a:pt x="257" y="3638"/>
                  </a:lnTo>
                  <a:cubicBezTo>
                    <a:pt x="306" y="3486"/>
                    <a:pt x="1096" y="973"/>
                    <a:pt x="1401" y="769"/>
                  </a:cubicBezTo>
                  <a:cubicBezTo>
                    <a:pt x="1548" y="671"/>
                    <a:pt x="1547" y="416"/>
                    <a:pt x="1462" y="235"/>
                  </a:cubicBezTo>
                  <a:cubicBezTo>
                    <a:pt x="1379" y="58"/>
                    <a:pt x="1242" y="-22"/>
                    <a:pt x="1095" y="22"/>
                  </a:cubicBezTo>
                  <a:cubicBezTo>
                    <a:pt x="993" y="53"/>
                    <a:pt x="912" y="135"/>
                    <a:pt x="882" y="242"/>
                  </a:cubicBezTo>
                  <a:lnTo>
                    <a:pt x="877" y="241"/>
                  </a:lnTo>
                  <a:lnTo>
                    <a:pt x="882" y="242"/>
                  </a:lnTo>
                  <a:lnTo>
                    <a:pt x="427" y="1830"/>
                  </a:lnTo>
                  <a:cubicBezTo>
                    <a:pt x="415" y="1871"/>
                    <a:pt x="396" y="1909"/>
                    <a:pt x="368" y="1941"/>
                  </a:cubicBezTo>
                  <a:lnTo>
                    <a:pt x="328" y="1989"/>
                  </a:lnTo>
                  <a:cubicBezTo>
                    <a:pt x="181" y="2162"/>
                    <a:pt x="92" y="2381"/>
                    <a:pt x="77" y="2608"/>
                  </a:cubicBezTo>
                  <a:close/>
                  <a:moveTo>
                    <a:pt x="265" y="3647"/>
                  </a:moveTo>
                  <a:lnTo>
                    <a:pt x="0" y="3651"/>
                  </a:lnTo>
                  <a:lnTo>
                    <a:pt x="67" y="2607"/>
                  </a:lnTo>
                  <a:cubicBezTo>
                    <a:pt x="82" y="2379"/>
                    <a:pt x="172" y="2156"/>
                    <a:pt x="320" y="1982"/>
                  </a:cubicBezTo>
                  <a:lnTo>
                    <a:pt x="360" y="1934"/>
                  </a:lnTo>
                  <a:cubicBezTo>
                    <a:pt x="387" y="1903"/>
                    <a:pt x="406" y="1867"/>
                    <a:pt x="417" y="1828"/>
                  </a:cubicBezTo>
                  <a:lnTo>
                    <a:pt x="872" y="239"/>
                  </a:lnTo>
                  <a:cubicBezTo>
                    <a:pt x="904" y="129"/>
                    <a:pt x="986" y="43"/>
                    <a:pt x="1092" y="12"/>
                  </a:cubicBezTo>
                  <a:cubicBezTo>
                    <a:pt x="1271" y="-41"/>
                    <a:pt x="1405" y="90"/>
                    <a:pt x="1471" y="231"/>
                  </a:cubicBezTo>
                  <a:cubicBezTo>
                    <a:pt x="1560" y="419"/>
                    <a:pt x="1560" y="676"/>
                    <a:pt x="1407" y="778"/>
                  </a:cubicBezTo>
                  <a:cubicBezTo>
                    <a:pt x="1102" y="981"/>
                    <a:pt x="274" y="3617"/>
                    <a:pt x="265" y="364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58">
              <a:extLst>
                <a:ext uri="{FF2B5EF4-FFF2-40B4-BE49-F238E27FC236}">
                  <a16:creationId xmlns:a16="http://schemas.microsoft.com/office/drawing/2014/main" id="{802E2394-363F-8844-B03E-D2FD1271D091}"/>
                </a:ext>
              </a:extLst>
            </p:cNvPr>
            <p:cNvSpPr/>
            <p:nvPr/>
          </p:nvSpPr>
          <p:spPr>
            <a:xfrm>
              <a:off x="12749437" y="9474162"/>
              <a:ext cx="1161078" cy="6802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3" h="547">
                  <a:moveTo>
                    <a:pt x="165" y="0"/>
                  </a:moveTo>
                  <a:cubicBezTo>
                    <a:pt x="165" y="0"/>
                    <a:pt x="38" y="180"/>
                    <a:pt x="1" y="313"/>
                  </a:cubicBezTo>
                  <a:cubicBezTo>
                    <a:pt x="-5" y="334"/>
                    <a:pt x="8" y="356"/>
                    <a:pt x="28" y="363"/>
                  </a:cubicBezTo>
                  <a:cubicBezTo>
                    <a:pt x="28" y="363"/>
                    <a:pt x="177" y="412"/>
                    <a:pt x="178" y="412"/>
                  </a:cubicBezTo>
                  <a:cubicBezTo>
                    <a:pt x="200" y="419"/>
                    <a:pt x="218" y="403"/>
                    <a:pt x="237" y="395"/>
                  </a:cubicBezTo>
                  <a:cubicBezTo>
                    <a:pt x="260" y="385"/>
                    <a:pt x="286" y="390"/>
                    <a:pt x="305" y="408"/>
                  </a:cubicBezTo>
                  <a:cubicBezTo>
                    <a:pt x="359" y="459"/>
                    <a:pt x="488" y="554"/>
                    <a:pt x="716" y="547"/>
                  </a:cubicBezTo>
                  <a:cubicBezTo>
                    <a:pt x="765" y="545"/>
                    <a:pt x="812" y="534"/>
                    <a:pt x="856" y="512"/>
                  </a:cubicBezTo>
                  <a:cubicBezTo>
                    <a:pt x="912" y="484"/>
                    <a:pt x="970" y="442"/>
                    <a:pt x="901" y="408"/>
                  </a:cubicBezTo>
                  <a:cubicBezTo>
                    <a:pt x="883" y="399"/>
                    <a:pt x="464" y="217"/>
                    <a:pt x="387" y="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59">
              <a:extLst>
                <a:ext uri="{FF2B5EF4-FFF2-40B4-BE49-F238E27FC236}">
                  <a16:creationId xmlns:a16="http://schemas.microsoft.com/office/drawing/2014/main" id="{BBB403DB-5D7F-7842-AB7E-46B10EC91E93}"/>
                </a:ext>
              </a:extLst>
            </p:cNvPr>
            <p:cNvSpPr/>
            <p:nvPr/>
          </p:nvSpPr>
          <p:spPr>
            <a:xfrm>
              <a:off x="12749437" y="9725809"/>
              <a:ext cx="1161078" cy="4285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3" h="345">
                  <a:moveTo>
                    <a:pt x="716" y="345"/>
                  </a:moveTo>
                  <a:cubicBezTo>
                    <a:pt x="765" y="343"/>
                    <a:pt x="812" y="332"/>
                    <a:pt x="856" y="310"/>
                  </a:cubicBezTo>
                  <a:cubicBezTo>
                    <a:pt x="909" y="284"/>
                    <a:pt x="965" y="245"/>
                    <a:pt x="910" y="211"/>
                  </a:cubicBezTo>
                  <a:cubicBezTo>
                    <a:pt x="859" y="242"/>
                    <a:pt x="795" y="249"/>
                    <a:pt x="737" y="248"/>
                  </a:cubicBezTo>
                  <a:cubicBezTo>
                    <a:pt x="657" y="246"/>
                    <a:pt x="575" y="229"/>
                    <a:pt x="500" y="201"/>
                  </a:cubicBezTo>
                  <a:cubicBezTo>
                    <a:pt x="473" y="190"/>
                    <a:pt x="446" y="180"/>
                    <a:pt x="423" y="162"/>
                  </a:cubicBezTo>
                  <a:cubicBezTo>
                    <a:pt x="379" y="126"/>
                    <a:pt x="332" y="106"/>
                    <a:pt x="275" y="97"/>
                  </a:cubicBezTo>
                  <a:cubicBezTo>
                    <a:pt x="235" y="90"/>
                    <a:pt x="196" y="97"/>
                    <a:pt x="159" y="79"/>
                  </a:cubicBezTo>
                  <a:cubicBezTo>
                    <a:pt x="128" y="64"/>
                    <a:pt x="100" y="43"/>
                    <a:pt x="72" y="23"/>
                  </a:cubicBezTo>
                  <a:cubicBezTo>
                    <a:pt x="68" y="20"/>
                    <a:pt x="56" y="9"/>
                    <a:pt x="45" y="0"/>
                  </a:cubicBezTo>
                  <a:cubicBezTo>
                    <a:pt x="27" y="38"/>
                    <a:pt x="11" y="76"/>
                    <a:pt x="1" y="111"/>
                  </a:cubicBezTo>
                  <a:cubicBezTo>
                    <a:pt x="-5" y="132"/>
                    <a:pt x="8" y="154"/>
                    <a:pt x="28" y="161"/>
                  </a:cubicBezTo>
                  <a:cubicBezTo>
                    <a:pt x="28" y="161"/>
                    <a:pt x="177" y="210"/>
                    <a:pt x="178" y="210"/>
                  </a:cubicBezTo>
                  <a:cubicBezTo>
                    <a:pt x="200" y="217"/>
                    <a:pt x="218" y="201"/>
                    <a:pt x="237" y="193"/>
                  </a:cubicBezTo>
                  <a:cubicBezTo>
                    <a:pt x="260" y="183"/>
                    <a:pt x="286" y="188"/>
                    <a:pt x="305" y="206"/>
                  </a:cubicBezTo>
                  <a:cubicBezTo>
                    <a:pt x="359" y="257"/>
                    <a:pt x="488" y="352"/>
                    <a:pt x="716" y="345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60">
              <a:extLst>
                <a:ext uri="{FF2B5EF4-FFF2-40B4-BE49-F238E27FC236}">
                  <a16:creationId xmlns:a16="http://schemas.microsoft.com/office/drawing/2014/main" id="{4E1B7D00-8D83-C74C-AA1F-0EF1D8F6AADF}"/>
                </a:ext>
              </a:extLst>
            </p:cNvPr>
            <p:cNvSpPr/>
            <p:nvPr/>
          </p:nvSpPr>
          <p:spPr>
            <a:xfrm>
              <a:off x="12749437" y="9813018"/>
              <a:ext cx="1159832" cy="3413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2" h="275">
                  <a:moveTo>
                    <a:pt x="237" y="123"/>
                  </a:moveTo>
                  <a:cubicBezTo>
                    <a:pt x="260" y="113"/>
                    <a:pt x="286" y="118"/>
                    <a:pt x="305" y="136"/>
                  </a:cubicBezTo>
                  <a:cubicBezTo>
                    <a:pt x="359" y="187"/>
                    <a:pt x="488" y="282"/>
                    <a:pt x="716" y="275"/>
                  </a:cubicBezTo>
                  <a:cubicBezTo>
                    <a:pt x="765" y="273"/>
                    <a:pt x="812" y="262"/>
                    <a:pt x="856" y="240"/>
                  </a:cubicBezTo>
                  <a:cubicBezTo>
                    <a:pt x="891" y="222"/>
                    <a:pt x="928" y="199"/>
                    <a:pt x="932" y="176"/>
                  </a:cubicBezTo>
                  <a:cubicBezTo>
                    <a:pt x="606" y="331"/>
                    <a:pt x="376" y="137"/>
                    <a:pt x="328" y="102"/>
                  </a:cubicBezTo>
                  <a:cubicBezTo>
                    <a:pt x="306" y="86"/>
                    <a:pt x="280" y="81"/>
                    <a:pt x="259" y="80"/>
                  </a:cubicBezTo>
                  <a:cubicBezTo>
                    <a:pt x="219" y="79"/>
                    <a:pt x="180" y="71"/>
                    <a:pt x="143" y="55"/>
                  </a:cubicBezTo>
                  <a:lnTo>
                    <a:pt x="15" y="0"/>
                  </a:lnTo>
                  <a:cubicBezTo>
                    <a:pt x="10" y="14"/>
                    <a:pt x="5" y="28"/>
                    <a:pt x="1" y="41"/>
                  </a:cubicBezTo>
                  <a:cubicBezTo>
                    <a:pt x="-5" y="62"/>
                    <a:pt x="8" y="84"/>
                    <a:pt x="28" y="91"/>
                  </a:cubicBezTo>
                  <a:cubicBezTo>
                    <a:pt x="28" y="91"/>
                    <a:pt x="177" y="140"/>
                    <a:pt x="178" y="140"/>
                  </a:cubicBezTo>
                  <a:cubicBezTo>
                    <a:pt x="200" y="147"/>
                    <a:pt x="218" y="131"/>
                    <a:pt x="237" y="123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61">
              <a:extLst>
                <a:ext uri="{FF2B5EF4-FFF2-40B4-BE49-F238E27FC236}">
                  <a16:creationId xmlns:a16="http://schemas.microsoft.com/office/drawing/2014/main" id="{1636C0BB-A276-8C44-B614-DAA1D73BA977}"/>
                </a:ext>
              </a:extLst>
            </p:cNvPr>
            <p:cNvSpPr/>
            <p:nvPr/>
          </p:nvSpPr>
          <p:spPr>
            <a:xfrm>
              <a:off x="12744451" y="9804297"/>
              <a:ext cx="1164815" cy="3562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6" h="287">
                  <a:moveTo>
                    <a:pt x="266" y="119"/>
                  </a:moveTo>
                  <a:cubicBezTo>
                    <a:pt x="284" y="119"/>
                    <a:pt x="300" y="126"/>
                    <a:pt x="313" y="139"/>
                  </a:cubicBezTo>
                  <a:cubicBezTo>
                    <a:pt x="370" y="193"/>
                    <a:pt x="497" y="284"/>
                    <a:pt x="721" y="276"/>
                  </a:cubicBezTo>
                  <a:cubicBezTo>
                    <a:pt x="769" y="275"/>
                    <a:pt x="816" y="263"/>
                    <a:pt x="859" y="242"/>
                  </a:cubicBezTo>
                  <a:cubicBezTo>
                    <a:pt x="893" y="225"/>
                    <a:pt x="916" y="209"/>
                    <a:pt x="926" y="194"/>
                  </a:cubicBezTo>
                  <a:lnTo>
                    <a:pt x="923" y="189"/>
                  </a:lnTo>
                  <a:lnTo>
                    <a:pt x="926" y="194"/>
                  </a:lnTo>
                  <a:cubicBezTo>
                    <a:pt x="722" y="285"/>
                    <a:pt x="526" y="260"/>
                    <a:pt x="338" y="120"/>
                  </a:cubicBezTo>
                  <a:cubicBezTo>
                    <a:pt x="336" y="117"/>
                    <a:pt x="332" y="115"/>
                    <a:pt x="330" y="114"/>
                  </a:cubicBezTo>
                  <a:cubicBezTo>
                    <a:pt x="312" y="101"/>
                    <a:pt x="290" y="93"/>
                    <a:pt x="263" y="92"/>
                  </a:cubicBezTo>
                  <a:cubicBezTo>
                    <a:pt x="221" y="91"/>
                    <a:pt x="182" y="82"/>
                    <a:pt x="147" y="67"/>
                  </a:cubicBezTo>
                  <a:lnTo>
                    <a:pt x="23" y="13"/>
                  </a:lnTo>
                  <a:cubicBezTo>
                    <a:pt x="18" y="26"/>
                    <a:pt x="14" y="38"/>
                    <a:pt x="11" y="49"/>
                  </a:cubicBezTo>
                  <a:cubicBezTo>
                    <a:pt x="6" y="68"/>
                    <a:pt x="17" y="87"/>
                    <a:pt x="35" y="93"/>
                  </a:cubicBezTo>
                  <a:cubicBezTo>
                    <a:pt x="35" y="93"/>
                    <a:pt x="183" y="141"/>
                    <a:pt x="185" y="142"/>
                  </a:cubicBezTo>
                  <a:cubicBezTo>
                    <a:pt x="199" y="146"/>
                    <a:pt x="211" y="139"/>
                    <a:pt x="225" y="132"/>
                  </a:cubicBezTo>
                  <a:cubicBezTo>
                    <a:pt x="230" y="130"/>
                    <a:pt x="234" y="127"/>
                    <a:pt x="240" y="125"/>
                  </a:cubicBezTo>
                  <a:cubicBezTo>
                    <a:pt x="249" y="121"/>
                    <a:pt x="257" y="119"/>
                    <a:pt x="266" y="119"/>
                  </a:cubicBezTo>
                  <a:close/>
                  <a:moveTo>
                    <a:pt x="695" y="287"/>
                  </a:moveTo>
                  <a:cubicBezTo>
                    <a:pt x="484" y="287"/>
                    <a:pt x="361" y="200"/>
                    <a:pt x="306" y="146"/>
                  </a:cubicBezTo>
                  <a:cubicBezTo>
                    <a:pt x="290" y="130"/>
                    <a:pt x="265" y="125"/>
                    <a:pt x="244" y="134"/>
                  </a:cubicBezTo>
                  <a:cubicBezTo>
                    <a:pt x="239" y="136"/>
                    <a:pt x="234" y="139"/>
                    <a:pt x="230" y="141"/>
                  </a:cubicBezTo>
                  <a:cubicBezTo>
                    <a:pt x="216" y="149"/>
                    <a:pt x="200" y="157"/>
                    <a:pt x="181" y="152"/>
                  </a:cubicBezTo>
                  <a:cubicBezTo>
                    <a:pt x="181" y="151"/>
                    <a:pt x="67" y="114"/>
                    <a:pt x="32" y="103"/>
                  </a:cubicBezTo>
                  <a:cubicBezTo>
                    <a:pt x="8" y="95"/>
                    <a:pt x="-5" y="70"/>
                    <a:pt x="2" y="46"/>
                  </a:cubicBezTo>
                  <a:cubicBezTo>
                    <a:pt x="5" y="34"/>
                    <a:pt x="9" y="19"/>
                    <a:pt x="15" y="5"/>
                  </a:cubicBezTo>
                  <a:lnTo>
                    <a:pt x="17" y="0"/>
                  </a:lnTo>
                  <a:lnTo>
                    <a:pt x="151" y="57"/>
                  </a:lnTo>
                  <a:cubicBezTo>
                    <a:pt x="185" y="72"/>
                    <a:pt x="223" y="80"/>
                    <a:pt x="263" y="82"/>
                  </a:cubicBezTo>
                  <a:cubicBezTo>
                    <a:pt x="292" y="84"/>
                    <a:pt x="317" y="91"/>
                    <a:pt x="336" y="105"/>
                  </a:cubicBezTo>
                  <a:cubicBezTo>
                    <a:pt x="338" y="107"/>
                    <a:pt x="342" y="109"/>
                    <a:pt x="345" y="112"/>
                  </a:cubicBezTo>
                  <a:cubicBezTo>
                    <a:pt x="528" y="249"/>
                    <a:pt x="722" y="274"/>
                    <a:pt x="921" y="185"/>
                  </a:cubicBezTo>
                  <a:cubicBezTo>
                    <a:pt x="926" y="182"/>
                    <a:pt x="931" y="183"/>
                    <a:pt x="934" y="188"/>
                  </a:cubicBezTo>
                  <a:cubicBezTo>
                    <a:pt x="937" y="191"/>
                    <a:pt x="937" y="196"/>
                    <a:pt x="935" y="201"/>
                  </a:cubicBezTo>
                  <a:cubicBezTo>
                    <a:pt x="923" y="217"/>
                    <a:pt x="899" y="234"/>
                    <a:pt x="863" y="251"/>
                  </a:cubicBezTo>
                  <a:cubicBezTo>
                    <a:pt x="820" y="273"/>
                    <a:pt x="770" y="285"/>
                    <a:pt x="721" y="287"/>
                  </a:cubicBezTo>
                  <a:cubicBezTo>
                    <a:pt x="713" y="287"/>
                    <a:pt x="704" y="287"/>
                    <a:pt x="695" y="28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62">
              <a:extLst>
                <a:ext uri="{FF2B5EF4-FFF2-40B4-BE49-F238E27FC236}">
                  <a16:creationId xmlns:a16="http://schemas.microsoft.com/office/drawing/2014/main" id="{DA6C69C0-EEE7-B54C-98F4-A0AF6670A588}"/>
                </a:ext>
              </a:extLst>
            </p:cNvPr>
            <p:cNvSpPr/>
            <p:nvPr/>
          </p:nvSpPr>
          <p:spPr>
            <a:xfrm>
              <a:off x="13286374" y="9710859"/>
              <a:ext cx="32391" cy="336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8">
                  <a:moveTo>
                    <a:pt x="27" y="14"/>
                  </a:moveTo>
                  <a:cubicBezTo>
                    <a:pt x="27" y="22"/>
                    <a:pt x="21" y="28"/>
                    <a:pt x="14" y="28"/>
                  </a:cubicBezTo>
                  <a:cubicBezTo>
                    <a:pt x="7" y="28"/>
                    <a:pt x="0" y="22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8" name="Freeform: Shape 63">
              <a:extLst>
                <a:ext uri="{FF2B5EF4-FFF2-40B4-BE49-F238E27FC236}">
                  <a16:creationId xmlns:a16="http://schemas.microsoft.com/office/drawing/2014/main" id="{8FAECB66-C333-A347-A96F-1364BAA351D4}"/>
                </a:ext>
              </a:extLst>
            </p:cNvPr>
            <p:cNvSpPr/>
            <p:nvPr/>
          </p:nvSpPr>
          <p:spPr>
            <a:xfrm>
              <a:off x="13347418" y="9773152"/>
              <a:ext cx="33636" cy="336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2" y="28"/>
                    <a:pt x="14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2" y="0"/>
                    <a:pt x="28" y="6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9" name="Freeform: Shape 64">
              <a:extLst>
                <a:ext uri="{FF2B5EF4-FFF2-40B4-BE49-F238E27FC236}">
                  <a16:creationId xmlns:a16="http://schemas.microsoft.com/office/drawing/2014/main" id="{59103B29-E38B-9449-AE65-019E0128D54F}"/>
                </a:ext>
              </a:extLst>
            </p:cNvPr>
            <p:cNvSpPr/>
            <p:nvPr/>
          </p:nvSpPr>
          <p:spPr>
            <a:xfrm>
              <a:off x="13418428" y="9822984"/>
              <a:ext cx="33636" cy="348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" h="29">
                  <a:moveTo>
                    <a:pt x="28" y="14"/>
                  </a:moveTo>
                  <a:cubicBezTo>
                    <a:pt x="28" y="22"/>
                    <a:pt x="22" y="29"/>
                    <a:pt x="14" y="29"/>
                  </a:cubicBezTo>
                  <a:cubicBezTo>
                    <a:pt x="6" y="29"/>
                    <a:pt x="0" y="22"/>
                    <a:pt x="0" y="14"/>
                  </a:cubicBezTo>
                  <a:cubicBezTo>
                    <a:pt x="0" y="7"/>
                    <a:pt x="6" y="0"/>
                    <a:pt x="14" y="0"/>
                  </a:cubicBezTo>
                  <a:cubicBezTo>
                    <a:pt x="22" y="0"/>
                    <a:pt x="28" y="7"/>
                    <a:pt x="28" y="1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0" name="Freeform: Shape 65">
              <a:extLst>
                <a:ext uri="{FF2B5EF4-FFF2-40B4-BE49-F238E27FC236}">
                  <a16:creationId xmlns:a16="http://schemas.microsoft.com/office/drawing/2014/main" id="{D2B5E49F-FDC6-7F46-92E0-60A930B8B4CE}"/>
                </a:ext>
              </a:extLst>
            </p:cNvPr>
            <p:cNvSpPr/>
            <p:nvPr/>
          </p:nvSpPr>
          <p:spPr>
            <a:xfrm>
              <a:off x="13489438" y="9866583"/>
              <a:ext cx="32391" cy="336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" h="28">
                  <a:moveTo>
                    <a:pt x="27" y="14"/>
                  </a:moveTo>
                  <a:cubicBezTo>
                    <a:pt x="27" y="22"/>
                    <a:pt x="21" y="28"/>
                    <a:pt x="13" y="28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1" y="0"/>
                    <a:pt x="27" y="6"/>
                    <a:pt x="27" y="1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1" name="Freeform: Shape 66">
              <a:extLst>
                <a:ext uri="{FF2B5EF4-FFF2-40B4-BE49-F238E27FC236}">
                  <a16:creationId xmlns:a16="http://schemas.microsoft.com/office/drawing/2014/main" id="{F2200ABE-E8FF-0343-8603-1C0E352D665D}"/>
                </a:ext>
              </a:extLst>
            </p:cNvPr>
            <p:cNvSpPr/>
            <p:nvPr/>
          </p:nvSpPr>
          <p:spPr>
            <a:xfrm>
              <a:off x="13297586" y="9659785"/>
              <a:ext cx="298990" cy="2367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" h="191">
                  <a:moveTo>
                    <a:pt x="230" y="135"/>
                  </a:moveTo>
                  <a:cubicBezTo>
                    <a:pt x="202" y="146"/>
                    <a:pt x="183" y="163"/>
                    <a:pt x="172" y="174"/>
                  </a:cubicBezTo>
                  <a:cubicBezTo>
                    <a:pt x="174" y="146"/>
                    <a:pt x="182" y="121"/>
                    <a:pt x="188" y="108"/>
                  </a:cubicBezTo>
                  <a:cubicBezTo>
                    <a:pt x="182" y="104"/>
                    <a:pt x="175" y="100"/>
                    <a:pt x="170" y="96"/>
                  </a:cubicBezTo>
                  <a:cubicBezTo>
                    <a:pt x="143" y="107"/>
                    <a:pt x="124" y="124"/>
                    <a:pt x="115" y="134"/>
                  </a:cubicBezTo>
                  <a:cubicBezTo>
                    <a:pt x="113" y="115"/>
                    <a:pt x="123" y="87"/>
                    <a:pt x="131" y="68"/>
                  </a:cubicBezTo>
                  <a:cubicBezTo>
                    <a:pt x="126" y="64"/>
                    <a:pt x="121" y="60"/>
                    <a:pt x="116" y="56"/>
                  </a:cubicBezTo>
                  <a:cubicBezTo>
                    <a:pt x="90" y="66"/>
                    <a:pt x="71" y="82"/>
                    <a:pt x="60" y="93"/>
                  </a:cubicBezTo>
                  <a:cubicBezTo>
                    <a:pt x="54" y="71"/>
                    <a:pt x="56" y="42"/>
                    <a:pt x="59" y="23"/>
                  </a:cubicBezTo>
                  <a:cubicBezTo>
                    <a:pt x="62" y="20"/>
                    <a:pt x="66" y="19"/>
                    <a:pt x="70" y="18"/>
                  </a:cubicBezTo>
                  <a:cubicBezTo>
                    <a:pt x="67" y="15"/>
                    <a:pt x="64" y="13"/>
                    <a:pt x="62" y="10"/>
                  </a:cubicBezTo>
                  <a:cubicBezTo>
                    <a:pt x="61" y="10"/>
                    <a:pt x="60" y="10"/>
                    <a:pt x="60" y="10"/>
                  </a:cubicBezTo>
                  <a:lnTo>
                    <a:pt x="60" y="9"/>
                  </a:lnTo>
                  <a:cubicBezTo>
                    <a:pt x="57" y="6"/>
                    <a:pt x="54" y="3"/>
                    <a:pt x="52" y="0"/>
                  </a:cubicBezTo>
                  <a:cubicBezTo>
                    <a:pt x="51" y="5"/>
                    <a:pt x="50" y="10"/>
                    <a:pt x="50" y="16"/>
                  </a:cubicBezTo>
                  <a:cubicBezTo>
                    <a:pt x="18" y="32"/>
                    <a:pt x="1" y="55"/>
                    <a:pt x="0" y="57"/>
                  </a:cubicBezTo>
                  <a:lnTo>
                    <a:pt x="8" y="63"/>
                  </a:lnTo>
                  <a:cubicBezTo>
                    <a:pt x="8" y="63"/>
                    <a:pt x="23" y="44"/>
                    <a:pt x="48" y="29"/>
                  </a:cubicBezTo>
                  <a:cubicBezTo>
                    <a:pt x="45" y="51"/>
                    <a:pt x="45" y="79"/>
                    <a:pt x="51" y="102"/>
                  </a:cubicBezTo>
                  <a:cubicBezTo>
                    <a:pt x="50" y="104"/>
                    <a:pt x="49" y="105"/>
                    <a:pt x="48" y="105"/>
                  </a:cubicBezTo>
                  <a:lnTo>
                    <a:pt x="57" y="112"/>
                  </a:lnTo>
                  <a:cubicBezTo>
                    <a:pt x="57" y="111"/>
                    <a:pt x="81" y="80"/>
                    <a:pt x="122" y="65"/>
                  </a:cubicBezTo>
                  <a:cubicBezTo>
                    <a:pt x="112" y="87"/>
                    <a:pt x="97" y="128"/>
                    <a:pt x="108" y="150"/>
                  </a:cubicBezTo>
                  <a:lnTo>
                    <a:pt x="113" y="148"/>
                  </a:lnTo>
                  <a:lnTo>
                    <a:pt x="115" y="150"/>
                  </a:lnTo>
                  <a:cubicBezTo>
                    <a:pt x="115" y="149"/>
                    <a:pt x="138" y="118"/>
                    <a:pt x="178" y="104"/>
                  </a:cubicBezTo>
                  <a:cubicBezTo>
                    <a:pt x="172" y="119"/>
                    <a:pt x="162" y="148"/>
                    <a:pt x="161" y="183"/>
                  </a:cubicBezTo>
                  <a:lnTo>
                    <a:pt x="165" y="183"/>
                  </a:lnTo>
                  <a:cubicBezTo>
                    <a:pt x="164" y="184"/>
                    <a:pt x="163" y="184"/>
                    <a:pt x="163" y="184"/>
                  </a:cubicBezTo>
                  <a:lnTo>
                    <a:pt x="171" y="191"/>
                  </a:lnTo>
                  <a:cubicBezTo>
                    <a:pt x="172" y="190"/>
                    <a:pt x="197" y="156"/>
                    <a:pt x="241" y="142"/>
                  </a:cubicBezTo>
                  <a:cubicBezTo>
                    <a:pt x="237" y="140"/>
                    <a:pt x="234" y="137"/>
                    <a:pt x="230" y="13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2" name="Freeform: Shape 67">
              <a:extLst>
                <a:ext uri="{FF2B5EF4-FFF2-40B4-BE49-F238E27FC236}">
                  <a16:creationId xmlns:a16="http://schemas.microsoft.com/office/drawing/2014/main" id="{9BFB761E-9FFA-064D-9A67-DA7CB02B0D8F}"/>
                </a:ext>
              </a:extLst>
            </p:cNvPr>
            <p:cNvSpPr/>
            <p:nvPr/>
          </p:nvSpPr>
          <p:spPr>
            <a:xfrm>
              <a:off x="12910145" y="9474162"/>
              <a:ext cx="216768" cy="996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" h="81">
                  <a:moveTo>
                    <a:pt x="36" y="0"/>
                  </a:moveTo>
                  <a:cubicBezTo>
                    <a:pt x="36" y="0"/>
                    <a:pt x="21" y="20"/>
                    <a:pt x="0" y="53"/>
                  </a:cubicBezTo>
                  <a:cubicBezTo>
                    <a:pt x="3" y="55"/>
                    <a:pt x="5" y="57"/>
                    <a:pt x="7" y="59"/>
                  </a:cubicBezTo>
                  <a:cubicBezTo>
                    <a:pt x="40" y="87"/>
                    <a:pt x="76" y="87"/>
                    <a:pt x="110" y="63"/>
                  </a:cubicBezTo>
                  <a:cubicBezTo>
                    <a:pt x="127" y="52"/>
                    <a:pt x="141" y="38"/>
                    <a:pt x="154" y="24"/>
                  </a:cubicBezTo>
                  <a:cubicBezTo>
                    <a:pt x="157" y="20"/>
                    <a:pt x="167" y="11"/>
                    <a:pt x="175" y="1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3" name="Freeform: Shape 68">
              <a:extLst>
                <a:ext uri="{FF2B5EF4-FFF2-40B4-BE49-F238E27FC236}">
                  <a16:creationId xmlns:a16="http://schemas.microsoft.com/office/drawing/2014/main" id="{6E75EA46-9DFF-4241-B31A-94EE8F01A5EB}"/>
                </a:ext>
              </a:extLst>
            </p:cNvPr>
            <p:cNvSpPr/>
            <p:nvPr/>
          </p:nvSpPr>
          <p:spPr>
            <a:xfrm>
              <a:off x="12744451" y="9467930"/>
              <a:ext cx="1173536" cy="692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3" h="557">
                  <a:moveTo>
                    <a:pt x="266" y="389"/>
                  </a:moveTo>
                  <a:cubicBezTo>
                    <a:pt x="284" y="389"/>
                    <a:pt x="300" y="396"/>
                    <a:pt x="313" y="409"/>
                  </a:cubicBezTo>
                  <a:cubicBezTo>
                    <a:pt x="370" y="463"/>
                    <a:pt x="497" y="554"/>
                    <a:pt x="721" y="546"/>
                  </a:cubicBezTo>
                  <a:cubicBezTo>
                    <a:pt x="769" y="545"/>
                    <a:pt x="816" y="533"/>
                    <a:pt x="859" y="512"/>
                  </a:cubicBezTo>
                  <a:cubicBezTo>
                    <a:pt x="906" y="489"/>
                    <a:pt x="932" y="466"/>
                    <a:pt x="932" y="448"/>
                  </a:cubicBezTo>
                  <a:cubicBezTo>
                    <a:pt x="933" y="437"/>
                    <a:pt x="923" y="427"/>
                    <a:pt x="904" y="417"/>
                  </a:cubicBezTo>
                  <a:cubicBezTo>
                    <a:pt x="903" y="417"/>
                    <a:pt x="900" y="416"/>
                    <a:pt x="897" y="414"/>
                  </a:cubicBezTo>
                  <a:cubicBezTo>
                    <a:pt x="767" y="354"/>
                    <a:pt x="457" y="195"/>
                    <a:pt x="388" y="12"/>
                  </a:cubicBezTo>
                  <a:lnTo>
                    <a:pt x="172" y="10"/>
                  </a:lnTo>
                  <a:cubicBezTo>
                    <a:pt x="158" y="31"/>
                    <a:pt x="45" y="196"/>
                    <a:pt x="11" y="319"/>
                  </a:cubicBezTo>
                  <a:cubicBezTo>
                    <a:pt x="6" y="338"/>
                    <a:pt x="17" y="357"/>
                    <a:pt x="35" y="363"/>
                  </a:cubicBezTo>
                  <a:lnTo>
                    <a:pt x="185" y="412"/>
                  </a:lnTo>
                  <a:cubicBezTo>
                    <a:pt x="199" y="416"/>
                    <a:pt x="211" y="409"/>
                    <a:pt x="225" y="402"/>
                  </a:cubicBezTo>
                  <a:cubicBezTo>
                    <a:pt x="230" y="400"/>
                    <a:pt x="234" y="397"/>
                    <a:pt x="240" y="395"/>
                  </a:cubicBezTo>
                  <a:cubicBezTo>
                    <a:pt x="249" y="391"/>
                    <a:pt x="257" y="389"/>
                    <a:pt x="266" y="389"/>
                  </a:cubicBezTo>
                  <a:close/>
                  <a:moveTo>
                    <a:pt x="695" y="557"/>
                  </a:moveTo>
                  <a:cubicBezTo>
                    <a:pt x="484" y="557"/>
                    <a:pt x="361" y="470"/>
                    <a:pt x="306" y="416"/>
                  </a:cubicBezTo>
                  <a:cubicBezTo>
                    <a:pt x="290" y="400"/>
                    <a:pt x="265" y="395"/>
                    <a:pt x="244" y="404"/>
                  </a:cubicBezTo>
                  <a:cubicBezTo>
                    <a:pt x="239" y="406"/>
                    <a:pt x="234" y="409"/>
                    <a:pt x="230" y="411"/>
                  </a:cubicBezTo>
                  <a:cubicBezTo>
                    <a:pt x="216" y="419"/>
                    <a:pt x="200" y="427"/>
                    <a:pt x="181" y="422"/>
                  </a:cubicBezTo>
                  <a:lnTo>
                    <a:pt x="32" y="373"/>
                  </a:lnTo>
                  <a:cubicBezTo>
                    <a:pt x="8" y="365"/>
                    <a:pt x="-5" y="340"/>
                    <a:pt x="2" y="316"/>
                  </a:cubicBezTo>
                  <a:cubicBezTo>
                    <a:pt x="38" y="184"/>
                    <a:pt x="164" y="3"/>
                    <a:pt x="165" y="1"/>
                  </a:cubicBezTo>
                  <a:lnTo>
                    <a:pt x="167" y="0"/>
                  </a:lnTo>
                  <a:lnTo>
                    <a:pt x="395" y="2"/>
                  </a:lnTo>
                  <a:lnTo>
                    <a:pt x="396" y="5"/>
                  </a:lnTo>
                  <a:cubicBezTo>
                    <a:pt x="462" y="186"/>
                    <a:pt x="772" y="345"/>
                    <a:pt x="901" y="405"/>
                  </a:cubicBezTo>
                  <a:cubicBezTo>
                    <a:pt x="905" y="406"/>
                    <a:pt x="907" y="408"/>
                    <a:pt x="909" y="408"/>
                  </a:cubicBezTo>
                  <a:cubicBezTo>
                    <a:pt x="931" y="420"/>
                    <a:pt x="943" y="433"/>
                    <a:pt x="943" y="448"/>
                  </a:cubicBezTo>
                  <a:cubicBezTo>
                    <a:pt x="943" y="471"/>
                    <a:pt x="916" y="495"/>
                    <a:pt x="863" y="521"/>
                  </a:cubicBezTo>
                  <a:cubicBezTo>
                    <a:pt x="820" y="543"/>
                    <a:pt x="770" y="555"/>
                    <a:pt x="721" y="557"/>
                  </a:cubicBezTo>
                  <a:cubicBezTo>
                    <a:pt x="713" y="557"/>
                    <a:pt x="704" y="557"/>
                    <a:pt x="695" y="55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4" name="Freeform: Shape 69">
              <a:extLst>
                <a:ext uri="{FF2B5EF4-FFF2-40B4-BE49-F238E27FC236}">
                  <a16:creationId xmlns:a16="http://schemas.microsoft.com/office/drawing/2014/main" id="{AF5D232C-E8CE-ED42-B972-F2EE0F751B21}"/>
                </a:ext>
              </a:extLst>
            </p:cNvPr>
            <p:cNvSpPr/>
            <p:nvPr/>
          </p:nvSpPr>
          <p:spPr>
            <a:xfrm>
              <a:off x="11339201" y="5115138"/>
              <a:ext cx="2205051" cy="43976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1" h="3531">
                  <a:moveTo>
                    <a:pt x="226" y="0"/>
                  </a:moveTo>
                  <a:lnTo>
                    <a:pt x="629" y="159"/>
                  </a:lnTo>
                  <a:lnTo>
                    <a:pt x="1717" y="1364"/>
                  </a:lnTo>
                  <a:cubicBezTo>
                    <a:pt x="1758" y="1410"/>
                    <a:pt x="1778" y="1472"/>
                    <a:pt x="1770" y="1533"/>
                  </a:cubicBezTo>
                  <a:lnTo>
                    <a:pt x="1528" y="3531"/>
                  </a:lnTo>
                  <a:lnTo>
                    <a:pt x="1279" y="3531"/>
                  </a:lnTo>
                  <a:cubicBezTo>
                    <a:pt x="1279" y="3531"/>
                    <a:pt x="1268" y="2799"/>
                    <a:pt x="1245" y="2533"/>
                  </a:cubicBezTo>
                  <a:cubicBezTo>
                    <a:pt x="1221" y="2266"/>
                    <a:pt x="1154" y="1908"/>
                    <a:pt x="1325" y="1671"/>
                  </a:cubicBezTo>
                  <a:cubicBezTo>
                    <a:pt x="1325" y="1671"/>
                    <a:pt x="161" y="1201"/>
                    <a:pt x="31" y="668"/>
                  </a:cubicBezTo>
                  <a:cubicBezTo>
                    <a:pt x="-99" y="136"/>
                    <a:pt x="226" y="0"/>
                    <a:pt x="226" y="0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5" name="Freeform: Shape 70">
              <a:extLst>
                <a:ext uri="{FF2B5EF4-FFF2-40B4-BE49-F238E27FC236}">
                  <a16:creationId xmlns:a16="http://schemas.microsoft.com/office/drawing/2014/main" id="{1396CCD7-243D-AF4D-A722-3569953FFC02}"/>
                </a:ext>
              </a:extLst>
            </p:cNvPr>
            <p:cNvSpPr/>
            <p:nvPr/>
          </p:nvSpPr>
          <p:spPr>
            <a:xfrm>
              <a:off x="12859067" y="6608842"/>
              <a:ext cx="686431" cy="8957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2" h="720">
                  <a:moveTo>
                    <a:pt x="105" y="478"/>
                  </a:moveTo>
                  <a:cubicBezTo>
                    <a:pt x="54" y="549"/>
                    <a:pt x="24" y="632"/>
                    <a:pt x="8" y="720"/>
                  </a:cubicBezTo>
                  <a:lnTo>
                    <a:pt x="522" y="575"/>
                  </a:lnTo>
                  <a:lnTo>
                    <a:pt x="551" y="341"/>
                  </a:lnTo>
                  <a:cubicBezTo>
                    <a:pt x="558" y="279"/>
                    <a:pt x="538" y="217"/>
                    <a:pt x="497" y="172"/>
                  </a:cubicBezTo>
                  <a:lnTo>
                    <a:pt x="341" y="0"/>
                  </a:lnTo>
                  <a:cubicBezTo>
                    <a:pt x="110" y="99"/>
                    <a:pt x="6" y="405"/>
                    <a:pt x="6" y="405"/>
                  </a:cubicBezTo>
                  <a:lnTo>
                    <a:pt x="0" y="432"/>
                  </a:lnTo>
                  <a:cubicBezTo>
                    <a:pt x="66" y="462"/>
                    <a:pt x="105" y="478"/>
                    <a:pt x="105" y="478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6" name="Freeform: Shape 71">
              <a:extLst>
                <a:ext uri="{FF2B5EF4-FFF2-40B4-BE49-F238E27FC236}">
                  <a16:creationId xmlns:a16="http://schemas.microsoft.com/office/drawing/2014/main" id="{01B91B0E-0402-8346-A922-C2A25B7A71B8}"/>
                </a:ext>
              </a:extLst>
            </p:cNvPr>
            <p:cNvSpPr/>
            <p:nvPr/>
          </p:nvSpPr>
          <p:spPr>
            <a:xfrm>
              <a:off x="11340444" y="5115138"/>
              <a:ext cx="1815119" cy="43976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8" h="3531">
                  <a:moveTo>
                    <a:pt x="1391" y="1551"/>
                  </a:moveTo>
                  <a:cubicBezTo>
                    <a:pt x="1291" y="1468"/>
                    <a:pt x="1050" y="1332"/>
                    <a:pt x="601" y="1004"/>
                  </a:cubicBezTo>
                  <a:cubicBezTo>
                    <a:pt x="43" y="598"/>
                    <a:pt x="201" y="157"/>
                    <a:pt x="272" y="17"/>
                  </a:cubicBezTo>
                  <a:lnTo>
                    <a:pt x="226" y="0"/>
                  </a:lnTo>
                  <a:cubicBezTo>
                    <a:pt x="226" y="0"/>
                    <a:pt x="-99" y="135"/>
                    <a:pt x="31" y="668"/>
                  </a:cubicBezTo>
                  <a:cubicBezTo>
                    <a:pt x="151" y="1158"/>
                    <a:pt x="1149" y="1597"/>
                    <a:pt x="1305" y="1662"/>
                  </a:cubicBezTo>
                  <a:cubicBezTo>
                    <a:pt x="1315" y="1667"/>
                    <a:pt x="1319" y="1679"/>
                    <a:pt x="1313" y="1689"/>
                  </a:cubicBezTo>
                  <a:cubicBezTo>
                    <a:pt x="1157" y="1925"/>
                    <a:pt x="1222" y="2273"/>
                    <a:pt x="1245" y="2533"/>
                  </a:cubicBezTo>
                  <a:cubicBezTo>
                    <a:pt x="1268" y="2799"/>
                    <a:pt x="1279" y="3531"/>
                    <a:pt x="1279" y="3531"/>
                  </a:cubicBezTo>
                  <a:lnTo>
                    <a:pt x="1398" y="3531"/>
                  </a:lnTo>
                  <a:lnTo>
                    <a:pt x="1458" y="1698"/>
                  </a:lnTo>
                  <a:cubicBezTo>
                    <a:pt x="1460" y="1641"/>
                    <a:pt x="1435" y="1587"/>
                    <a:pt x="1391" y="1551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7" name="Freeform: Shape 72">
              <a:extLst>
                <a:ext uri="{FF2B5EF4-FFF2-40B4-BE49-F238E27FC236}">
                  <a16:creationId xmlns:a16="http://schemas.microsoft.com/office/drawing/2014/main" id="{A2CBD328-E840-DB47-AB45-8E478E4392D0}"/>
                </a:ext>
              </a:extLst>
            </p:cNvPr>
            <p:cNvSpPr/>
            <p:nvPr/>
          </p:nvSpPr>
          <p:spPr>
            <a:xfrm>
              <a:off x="11332969" y="5107663"/>
              <a:ext cx="2217509" cy="4411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81" h="3542">
                  <a:moveTo>
                    <a:pt x="1288" y="3532"/>
                  </a:moveTo>
                  <a:lnTo>
                    <a:pt x="1527" y="3532"/>
                  </a:lnTo>
                  <a:lnTo>
                    <a:pt x="1770" y="1539"/>
                  </a:lnTo>
                  <a:cubicBezTo>
                    <a:pt x="1776" y="1479"/>
                    <a:pt x="1757" y="1419"/>
                    <a:pt x="1717" y="1374"/>
                  </a:cubicBezTo>
                  <a:lnTo>
                    <a:pt x="630" y="169"/>
                  </a:lnTo>
                  <a:lnTo>
                    <a:pt x="230" y="11"/>
                  </a:lnTo>
                  <a:cubicBezTo>
                    <a:pt x="218" y="17"/>
                    <a:pt x="146" y="53"/>
                    <a:pt x="88" y="144"/>
                  </a:cubicBezTo>
                  <a:cubicBezTo>
                    <a:pt x="29" y="234"/>
                    <a:pt x="-27" y="400"/>
                    <a:pt x="40" y="673"/>
                  </a:cubicBezTo>
                  <a:cubicBezTo>
                    <a:pt x="168" y="1197"/>
                    <a:pt x="1320" y="1668"/>
                    <a:pt x="1332" y="1672"/>
                  </a:cubicBezTo>
                  <a:lnTo>
                    <a:pt x="1337" y="1674"/>
                  </a:lnTo>
                  <a:lnTo>
                    <a:pt x="1334" y="1680"/>
                  </a:lnTo>
                  <a:cubicBezTo>
                    <a:pt x="1186" y="1884"/>
                    <a:pt x="1217" y="2187"/>
                    <a:pt x="1243" y="2430"/>
                  </a:cubicBezTo>
                  <a:cubicBezTo>
                    <a:pt x="1247" y="2468"/>
                    <a:pt x="1251" y="2503"/>
                    <a:pt x="1254" y="2538"/>
                  </a:cubicBezTo>
                  <a:cubicBezTo>
                    <a:pt x="1276" y="2790"/>
                    <a:pt x="1287" y="3467"/>
                    <a:pt x="1288" y="3532"/>
                  </a:cubicBezTo>
                  <a:close/>
                  <a:moveTo>
                    <a:pt x="1536" y="3542"/>
                  </a:moveTo>
                  <a:lnTo>
                    <a:pt x="1279" y="3542"/>
                  </a:lnTo>
                  <a:lnTo>
                    <a:pt x="1279" y="3537"/>
                  </a:lnTo>
                  <a:cubicBezTo>
                    <a:pt x="1278" y="3530"/>
                    <a:pt x="1267" y="2802"/>
                    <a:pt x="1244" y="2539"/>
                  </a:cubicBezTo>
                  <a:cubicBezTo>
                    <a:pt x="1240" y="2504"/>
                    <a:pt x="1237" y="2469"/>
                    <a:pt x="1233" y="2431"/>
                  </a:cubicBezTo>
                  <a:cubicBezTo>
                    <a:pt x="1208" y="2188"/>
                    <a:pt x="1176" y="1887"/>
                    <a:pt x="1322" y="1679"/>
                  </a:cubicBezTo>
                  <a:cubicBezTo>
                    <a:pt x="1279" y="1661"/>
                    <a:pt x="1009" y="1547"/>
                    <a:pt x="729" y="1380"/>
                  </a:cubicBezTo>
                  <a:cubicBezTo>
                    <a:pt x="447" y="1211"/>
                    <a:pt x="97" y="952"/>
                    <a:pt x="30" y="675"/>
                  </a:cubicBezTo>
                  <a:cubicBezTo>
                    <a:pt x="-99" y="145"/>
                    <a:pt x="225" y="2"/>
                    <a:pt x="228" y="1"/>
                  </a:cubicBezTo>
                  <a:lnTo>
                    <a:pt x="230" y="0"/>
                  </a:lnTo>
                  <a:lnTo>
                    <a:pt x="636" y="161"/>
                  </a:lnTo>
                  <a:lnTo>
                    <a:pt x="636" y="162"/>
                  </a:lnTo>
                  <a:lnTo>
                    <a:pt x="1725" y="1368"/>
                  </a:lnTo>
                  <a:cubicBezTo>
                    <a:pt x="1767" y="1415"/>
                    <a:pt x="1787" y="1478"/>
                    <a:pt x="1779" y="154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8" name="Freeform: Shape 73">
              <a:extLst>
                <a:ext uri="{FF2B5EF4-FFF2-40B4-BE49-F238E27FC236}">
                  <a16:creationId xmlns:a16="http://schemas.microsoft.com/office/drawing/2014/main" id="{C841D4FF-51E1-E447-BDA6-E9B69D2FE476}"/>
                </a:ext>
              </a:extLst>
            </p:cNvPr>
            <p:cNvSpPr/>
            <p:nvPr/>
          </p:nvSpPr>
          <p:spPr>
            <a:xfrm>
              <a:off x="11516100" y="3515538"/>
              <a:ext cx="1166061" cy="18836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7" h="1513">
                  <a:moveTo>
                    <a:pt x="605" y="0"/>
                  </a:moveTo>
                  <a:cubicBezTo>
                    <a:pt x="605" y="0"/>
                    <a:pt x="418" y="95"/>
                    <a:pt x="315" y="318"/>
                  </a:cubicBezTo>
                  <a:cubicBezTo>
                    <a:pt x="211" y="540"/>
                    <a:pt x="0" y="1378"/>
                    <a:pt x="0" y="1378"/>
                  </a:cubicBezTo>
                  <a:cubicBezTo>
                    <a:pt x="0" y="1378"/>
                    <a:pt x="394" y="1397"/>
                    <a:pt x="534" y="1513"/>
                  </a:cubicBezTo>
                  <a:cubicBezTo>
                    <a:pt x="534" y="1513"/>
                    <a:pt x="916" y="988"/>
                    <a:pt x="934" y="714"/>
                  </a:cubicBezTo>
                  <a:cubicBezTo>
                    <a:pt x="953" y="430"/>
                    <a:pt x="873" y="281"/>
                    <a:pt x="873" y="281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9" name="Freeform: Shape 74">
              <a:extLst>
                <a:ext uri="{FF2B5EF4-FFF2-40B4-BE49-F238E27FC236}">
                  <a16:creationId xmlns:a16="http://schemas.microsoft.com/office/drawing/2014/main" id="{3A2C6AA7-9705-564B-9DEB-C9CCBB6DB43B}"/>
                </a:ext>
              </a:extLst>
            </p:cNvPr>
            <p:cNvSpPr/>
            <p:nvPr/>
          </p:nvSpPr>
          <p:spPr>
            <a:xfrm>
              <a:off x="11517346" y="4679107"/>
              <a:ext cx="995388" cy="7188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0" h="578">
                  <a:moveTo>
                    <a:pt x="0" y="443"/>
                  </a:moveTo>
                  <a:cubicBezTo>
                    <a:pt x="0" y="443"/>
                    <a:pt x="394" y="461"/>
                    <a:pt x="535" y="578"/>
                  </a:cubicBezTo>
                  <a:cubicBezTo>
                    <a:pt x="535" y="578"/>
                    <a:pt x="684" y="372"/>
                    <a:pt x="800" y="151"/>
                  </a:cubicBezTo>
                  <a:lnTo>
                    <a:pt x="753" y="21"/>
                  </a:lnTo>
                  <a:cubicBezTo>
                    <a:pt x="747" y="7"/>
                    <a:pt x="734" y="-1"/>
                    <a:pt x="719" y="0"/>
                  </a:cubicBezTo>
                  <a:lnTo>
                    <a:pt x="97" y="75"/>
                  </a:lnTo>
                  <a:cubicBezTo>
                    <a:pt x="41" y="278"/>
                    <a:pt x="0" y="443"/>
                    <a:pt x="0" y="443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0" name="Freeform: Shape 75">
              <a:extLst>
                <a:ext uri="{FF2B5EF4-FFF2-40B4-BE49-F238E27FC236}">
                  <a16:creationId xmlns:a16="http://schemas.microsoft.com/office/drawing/2014/main" id="{3E032AAD-EF70-7243-BDA4-96586AE9E0DC}"/>
                </a:ext>
              </a:extLst>
            </p:cNvPr>
            <p:cNvSpPr/>
            <p:nvPr/>
          </p:nvSpPr>
          <p:spPr>
            <a:xfrm>
              <a:off x="11636945" y="4579444"/>
              <a:ext cx="935590" cy="294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2" h="237">
                  <a:moveTo>
                    <a:pt x="720" y="48"/>
                  </a:moveTo>
                  <a:cubicBezTo>
                    <a:pt x="709" y="16"/>
                    <a:pt x="677" y="-4"/>
                    <a:pt x="644" y="1"/>
                  </a:cubicBezTo>
                  <a:lnTo>
                    <a:pt x="23" y="75"/>
                  </a:lnTo>
                  <a:cubicBezTo>
                    <a:pt x="15" y="104"/>
                    <a:pt x="7" y="133"/>
                    <a:pt x="0" y="161"/>
                  </a:cubicBezTo>
                  <a:lnTo>
                    <a:pt x="58" y="153"/>
                  </a:lnTo>
                  <a:lnTo>
                    <a:pt x="63" y="153"/>
                  </a:lnTo>
                  <a:lnTo>
                    <a:pt x="620" y="86"/>
                  </a:lnTo>
                  <a:cubicBezTo>
                    <a:pt x="635" y="84"/>
                    <a:pt x="650" y="93"/>
                    <a:pt x="655" y="107"/>
                  </a:cubicBezTo>
                  <a:lnTo>
                    <a:pt x="682" y="181"/>
                  </a:lnTo>
                  <a:lnTo>
                    <a:pt x="703" y="237"/>
                  </a:lnTo>
                  <a:cubicBezTo>
                    <a:pt x="720" y="204"/>
                    <a:pt x="737" y="170"/>
                    <a:pt x="752" y="137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1" name="Freeform: Shape 76">
              <a:extLst>
                <a:ext uri="{FF2B5EF4-FFF2-40B4-BE49-F238E27FC236}">
                  <a16:creationId xmlns:a16="http://schemas.microsoft.com/office/drawing/2014/main" id="{9EAE5753-179E-8A4E-9FE6-04799FDC3E8A}"/>
                </a:ext>
              </a:extLst>
            </p:cNvPr>
            <p:cNvSpPr/>
            <p:nvPr/>
          </p:nvSpPr>
          <p:spPr>
            <a:xfrm>
              <a:off x="12074218" y="3828231"/>
              <a:ext cx="509529" cy="1508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0" h="1212">
                  <a:moveTo>
                    <a:pt x="5" y="1212"/>
                  </a:moveTo>
                  <a:cubicBezTo>
                    <a:pt x="4" y="1212"/>
                    <a:pt x="3" y="1212"/>
                    <a:pt x="2" y="1212"/>
                  </a:cubicBezTo>
                  <a:cubicBezTo>
                    <a:pt x="0" y="1210"/>
                    <a:pt x="0" y="1207"/>
                    <a:pt x="1" y="1204"/>
                  </a:cubicBezTo>
                  <a:cubicBezTo>
                    <a:pt x="486" y="537"/>
                    <a:pt x="393" y="11"/>
                    <a:pt x="392" y="6"/>
                  </a:cubicBezTo>
                  <a:cubicBezTo>
                    <a:pt x="392" y="3"/>
                    <a:pt x="393" y="1"/>
                    <a:pt x="397" y="0"/>
                  </a:cubicBezTo>
                  <a:cubicBezTo>
                    <a:pt x="399" y="0"/>
                    <a:pt x="402" y="1"/>
                    <a:pt x="402" y="5"/>
                  </a:cubicBezTo>
                  <a:cubicBezTo>
                    <a:pt x="403" y="10"/>
                    <a:pt x="497" y="539"/>
                    <a:pt x="9" y="1211"/>
                  </a:cubicBezTo>
                  <a:cubicBezTo>
                    <a:pt x="8" y="1212"/>
                    <a:pt x="7" y="1212"/>
                    <a:pt x="5" y="121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2" name="Freeform: Shape 77">
              <a:extLst>
                <a:ext uri="{FF2B5EF4-FFF2-40B4-BE49-F238E27FC236}">
                  <a16:creationId xmlns:a16="http://schemas.microsoft.com/office/drawing/2014/main" id="{C2000080-9BE0-D949-9E21-DEB288639E85}"/>
                </a:ext>
              </a:extLst>
            </p:cNvPr>
            <p:cNvSpPr/>
            <p:nvPr/>
          </p:nvSpPr>
          <p:spPr>
            <a:xfrm>
              <a:off x="11509871" y="3505575"/>
              <a:ext cx="1179765" cy="19010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8" h="1527">
                  <a:moveTo>
                    <a:pt x="12" y="1380"/>
                  </a:moveTo>
                  <a:cubicBezTo>
                    <a:pt x="64" y="1383"/>
                    <a:pt x="404" y="1406"/>
                    <a:pt x="539" y="1512"/>
                  </a:cubicBezTo>
                  <a:cubicBezTo>
                    <a:pt x="576" y="1461"/>
                    <a:pt x="918" y="977"/>
                    <a:pt x="935" y="720"/>
                  </a:cubicBezTo>
                  <a:cubicBezTo>
                    <a:pt x="953" y="450"/>
                    <a:pt x="880" y="300"/>
                    <a:pt x="875" y="290"/>
                  </a:cubicBezTo>
                  <a:lnTo>
                    <a:pt x="610" y="12"/>
                  </a:lnTo>
                  <a:cubicBezTo>
                    <a:pt x="584" y="26"/>
                    <a:pt x="420" y="124"/>
                    <a:pt x="325" y="327"/>
                  </a:cubicBezTo>
                  <a:cubicBezTo>
                    <a:pt x="227" y="536"/>
                    <a:pt x="32" y="1304"/>
                    <a:pt x="12" y="1380"/>
                  </a:cubicBezTo>
                  <a:close/>
                  <a:moveTo>
                    <a:pt x="541" y="1527"/>
                  </a:moveTo>
                  <a:lnTo>
                    <a:pt x="537" y="1523"/>
                  </a:lnTo>
                  <a:cubicBezTo>
                    <a:pt x="400" y="1410"/>
                    <a:pt x="10" y="1390"/>
                    <a:pt x="6" y="1390"/>
                  </a:cubicBezTo>
                  <a:lnTo>
                    <a:pt x="0" y="1390"/>
                  </a:lnTo>
                  <a:lnTo>
                    <a:pt x="1" y="1383"/>
                  </a:lnTo>
                  <a:cubicBezTo>
                    <a:pt x="3" y="1375"/>
                    <a:pt x="213" y="543"/>
                    <a:pt x="316" y="322"/>
                  </a:cubicBezTo>
                  <a:cubicBezTo>
                    <a:pt x="420" y="100"/>
                    <a:pt x="607" y="2"/>
                    <a:pt x="609" y="2"/>
                  </a:cubicBezTo>
                  <a:lnTo>
                    <a:pt x="611" y="0"/>
                  </a:lnTo>
                  <a:lnTo>
                    <a:pt x="884" y="284"/>
                  </a:lnTo>
                  <a:cubicBezTo>
                    <a:pt x="884" y="286"/>
                    <a:pt x="964" y="438"/>
                    <a:pt x="945" y="720"/>
                  </a:cubicBezTo>
                  <a:cubicBezTo>
                    <a:pt x="927" y="993"/>
                    <a:pt x="548" y="1517"/>
                    <a:pt x="544" y="152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3" name="Freeform: Shape 78">
              <a:extLst>
                <a:ext uri="{FF2B5EF4-FFF2-40B4-BE49-F238E27FC236}">
                  <a16:creationId xmlns:a16="http://schemas.microsoft.com/office/drawing/2014/main" id="{77923CAE-B6BF-034C-8A38-B97F40F2C193}"/>
                </a:ext>
              </a:extLst>
            </p:cNvPr>
            <p:cNvSpPr/>
            <p:nvPr/>
          </p:nvSpPr>
          <p:spPr>
            <a:xfrm>
              <a:off x="12190077" y="3296278"/>
              <a:ext cx="526970" cy="6266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4" h="504">
                  <a:moveTo>
                    <a:pt x="165" y="14"/>
                  </a:moveTo>
                  <a:cubicBezTo>
                    <a:pt x="195" y="68"/>
                    <a:pt x="265" y="164"/>
                    <a:pt x="406" y="221"/>
                  </a:cubicBezTo>
                  <a:cubicBezTo>
                    <a:pt x="420" y="227"/>
                    <a:pt x="427" y="243"/>
                    <a:pt x="422" y="258"/>
                  </a:cubicBezTo>
                  <a:lnTo>
                    <a:pt x="346" y="475"/>
                  </a:lnTo>
                  <a:cubicBezTo>
                    <a:pt x="337" y="501"/>
                    <a:pt x="307" y="512"/>
                    <a:pt x="284" y="498"/>
                  </a:cubicBezTo>
                  <a:cubicBezTo>
                    <a:pt x="214" y="454"/>
                    <a:pt x="79" y="356"/>
                    <a:pt x="5" y="206"/>
                  </a:cubicBezTo>
                  <a:cubicBezTo>
                    <a:pt x="-3" y="191"/>
                    <a:pt x="-1" y="173"/>
                    <a:pt x="8" y="160"/>
                  </a:cubicBezTo>
                  <a:lnTo>
                    <a:pt x="120" y="11"/>
                  </a:lnTo>
                  <a:cubicBezTo>
                    <a:pt x="132" y="-5"/>
                    <a:pt x="156" y="-4"/>
                    <a:pt x="165" y="14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4" name="Freeform: Shape 79">
              <a:extLst>
                <a:ext uri="{FF2B5EF4-FFF2-40B4-BE49-F238E27FC236}">
                  <a16:creationId xmlns:a16="http://schemas.microsoft.com/office/drawing/2014/main" id="{2CEA69D7-7E99-D344-B82E-7DE9E09EAF65}"/>
                </a:ext>
              </a:extLst>
            </p:cNvPr>
            <p:cNvSpPr/>
            <p:nvPr/>
          </p:nvSpPr>
          <p:spPr>
            <a:xfrm>
              <a:off x="12185094" y="3291295"/>
              <a:ext cx="539428" cy="6390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4" h="514">
                  <a:moveTo>
                    <a:pt x="147" y="10"/>
                  </a:moveTo>
                  <a:cubicBezTo>
                    <a:pt x="139" y="10"/>
                    <a:pt x="133" y="13"/>
                    <a:pt x="129" y="18"/>
                  </a:cubicBezTo>
                  <a:lnTo>
                    <a:pt x="17" y="168"/>
                  </a:lnTo>
                  <a:cubicBezTo>
                    <a:pt x="9" y="179"/>
                    <a:pt x="8" y="195"/>
                    <a:pt x="14" y="208"/>
                  </a:cubicBezTo>
                  <a:cubicBezTo>
                    <a:pt x="87" y="356"/>
                    <a:pt x="219" y="453"/>
                    <a:pt x="292" y="499"/>
                  </a:cubicBezTo>
                  <a:cubicBezTo>
                    <a:pt x="301" y="504"/>
                    <a:pt x="312" y="505"/>
                    <a:pt x="323" y="501"/>
                  </a:cubicBezTo>
                  <a:cubicBezTo>
                    <a:pt x="334" y="498"/>
                    <a:pt x="342" y="489"/>
                    <a:pt x="346" y="478"/>
                  </a:cubicBezTo>
                  <a:lnTo>
                    <a:pt x="422" y="261"/>
                  </a:lnTo>
                  <a:cubicBezTo>
                    <a:pt x="426" y="249"/>
                    <a:pt x="421" y="236"/>
                    <a:pt x="409" y="231"/>
                  </a:cubicBezTo>
                  <a:cubicBezTo>
                    <a:pt x="267" y="173"/>
                    <a:pt x="195" y="75"/>
                    <a:pt x="166" y="22"/>
                  </a:cubicBezTo>
                  <a:cubicBezTo>
                    <a:pt x="163" y="15"/>
                    <a:pt x="156" y="11"/>
                    <a:pt x="148" y="10"/>
                  </a:cubicBezTo>
                  <a:cubicBezTo>
                    <a:pt x="147" y="10"/>
                    <a:pt x="147" y="10"/>
                    <a:pt x="147" y="10"/>
                  </a:cubicBezTo>
                  <a:close/>
                  <a:moveTo>
                    <a:pt x="310" y="514"/>
                  </a:moveTo>
                  <a:cubicBezTo>
                    <a:pt x="303" y="514"/>
                    <a:pt x="294" y="511"/>
                    <a:pt x="287" y="507"/>
                  </a:cubicBezTo>
                  <a:cubicBezTo>
                    <a:pt x="213" y="462"/>
                    <a:pt x="79" y="363"/>
                    <a:pt x="5" y="213"/>
                  </a:cubicBezTo>
                  <a:cubicBezTo>
                    <a:pt x="-3" y="196"/>
                    <a:pt x="-1" y="176"/>
                    <a:pt x="10" y="162"/>
                  </a:cubicBezTo>
                  <a:lnTo>
                    <a:pt x="120" y="13"/>
                  </a:lnTo>
                  <a:cubicBezTo>
                    <a:pt x="127" y="4"/>
                    <a:pt x="137" y="-1"/>
                    <a:pt x="148" y="0"/>
                  </a:cubicBezTo>
                  <a:cubicBezTo>
                    <a:pt x="160" y="0"/>
                    <a:pt x="170" y="7"/>
                    <a:pt x="175" y="17"/>
                  </a:cubicBezTo>
                  <a:cubicBezTo>
                    <a:pt x="204" y="69"/>
                    <a:pt x="273" y="164"/>
                    <a:pt x="413" y="222"/>
                  </a:cubicBezTo>
                  <a:cubicBezTo>
                    <a:pt x="429" y="228"/>
                    <a:pt x="438" y="247"/>
                    <a:pt x="432" y="264"/>
                  </a:cubicBezTo>
                  <a:lnTo>
                    <a:pt x="356" y="482"/>
                  </a:lnTo>
                  <a:cubicBezTo>
                    <a:pt x="351" y="495"/>
                    <a:pt x="340" y="506"/>
                    <a:pt x="326" y="511"/>
                  </a:cubicBezTo>
                  <a:cubicBezTo>
                    <a:pt x="321" y="513"/>
                    <a:pt x="316" y="514"/>
                    <a:pt x="310" y="514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5" name="Freeform: Shape 80">
              <a:extLst>
                <a:ext uri="{FF2B5EF4-FFF2-40B4-BE49-F238E27FC236}">
                  <a16:creationId xmlns:a16="http://schemas.microsoft.com/office/drawing/2014/main" id="{4C49B307-77EE-9046-885F-2963A627FEC3}"/>
                </a:ext>
              </a:extLst>
            </p:cNvPr>
            <p:cNvSpPr/>
            <p:nvPr/>
          </p:nvSpPr>
          <p:spPr>
            <a:xfrm>
              <a:off x="11757787" y="3564127"/>
              <a:ext cx="721313" cy="16855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0" h="1354">
                  <a:moveTo>
                    <a:pt x="434" y="463"/>
                  </a:moveTo>
                  <a:cubicBezTo>
                    <a:pt x="433" y="476"/>
                    <a:pt x="283" y="991"/>
                    <a:pt x="0" y="1253"/>
                  </a:cubicBezTo>
                  <a:lnTo>
                    <a:pt x="127" y="1354"/>
                  </a:lnTo>
                  <a:cubicBezTo>
                    <a:pt x="127" y="1354"/>
                    <a:pt x="653" y="800"/>
                    <a:pt x="572" y="292"/>
                  </a:cubicBezTo>
                  <a:cubicBezTo>
                    <a:pt x="572" y="292"/>
                    <a:pt x="480" y="-41"/>
                    <a:pt x="90" y="4"/>
                  </a:cubicBezTo>
                  <a:lnTo>
                    <a:pt x="170" y="131"/>
                  </a:lnTo>
                  <a:cubicBezTo>
                    <a:pt x="170" y="131"/>
                    <a:pt x="463" y="121"/>
                    <a:pt x="434" y="463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6" name="Freeform: Shape 81">
              <a:extLst>
                <a:ext uri="{FF2B5EF4-FFF2-40B4-BE49-F238E27FC236}">
                  <a16:creationId xmlns:a16="http://schemas.microsoft.com/office/drawing/2014/main" id="{36B52A5F-5099-E54B-8918-838B039834A2}"/>
                </a:ext>
              </a:extLst>
            </p:cNvPr>
            <p:cNvSpPr/>
            <p:nvPr/>
          </p:nvSpPr>
          <p:spPr>
            <a:xfrm>
              <a:off x="11747817" y="3557898"/>
              <a:ext cx="737509" cy="17005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3" h="1366">
                  <a:moveTo>
                    <a:pt x="16" y="1257"/>
                  </a:moveTo>
                  <a:lnTo>
                    <a:pt x="134" y="1352"/>
                  </a:lnTo>
                  <a:cubicBezTo>
                    <a:pt x="178" y="1304"/>
                    <a:pt x="651" y="777"/>
                    <a:pt x="575" y="297"/>
                  </a:cubicBezTo>
                  <a:cubicBezTo>
                    <a:pt x="573" y="295"/>
                    <a:pt x="482" y="-25"/>
                    <a:pt x="107" y="13"/>
                  </a:cubicBezTo>
                  <a:lnTo>
                    <a:pt x="181" y="131"/>
                  </a:lnTo>
                  <a:cubicBezTo>
                    <a:pt x="200" y="131"/>
                    <a:pt x="305" y="135"/>
                    <a:pt x="377" y="212"/>
                  </a:cubicBezTo>
                  <a:cubicBezTo>
                    <a:pt x="433" y="270"/>
                    <a:pt x="457" y="357"/>
                    <a:pt x="447" y="469"/>
                  </a:cubicBezTo>
                  <a:cubicBezTo>
                    <a:pt x="447" y="473"/>
                    <a:pt x="301" y="990"/>
                    <a:pt x="16" y="1257"/>
                  </a:cubicBezTo>
                  <a:close/>
                  <a:moveTo>
                    <a:pt x="136" y="1366"/>
                  </a:moveTo>
                  <a:lnTo>
                    <a:pt x="0" y="1258"/>
                  </a:lnTo>
                  <a:lnTo>
                    <a:pt x="5" y="1254"/>
                  </a:lnTo>
                  <a:cubicBezTo>
                    <a:pt x="292" y="988"/>
                    <a:pt x="436" y="474"/>
                    <a:pt x="437" y="467"/>
                  </a:cubicBezTo>
                  <a:cubicBezTo>
                    <a:pt x="446" y="359"/>
                    <a:pt x="424" y="275"/>
                    <a:pt x="370" y="218"/>
                  </a:cubicBezTo>
                  <a:cubicBezTo>
                    <a:pt x="293" y="138"/>
                    <a:pt x="180" y="142"/>
                    <a:pt x="178" y="142"/>
                  </a:cubicBezTo>
                  <a:lnTo>
                    <a:pt x="175" y="142"/>
                  </a:lnTo>
                  <a:lnTo>
                    <a:pt x="90" y="4"/>
                  </a:lnTo>
                  <a:lnTo>
                    <a:pt x="98" y="4"/>
                  </a:lnTo>
                  <a:cubicBezTo>
                    <a:pt x="488" y="-41"/>
                    <a:pt x="583" y="292"/>
                    <a:pt x="584" y="296"/>
                  </a:cubicBezTo>
                  <a:cubicBezTo>
                    <a:pt x="665" y="801"/>
                    <a:pt x="143" y="1357"/>
                    <a:pt x="138" y="136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7" name="Freeform: Shape 82">
              <a:extLst>
                <a:ext uri="{FF2B5EF4-FFF2-40B4-BE49-F238E27FC236}">
                  <a16:creationId xmlns:a16="http://schemas.microsoft.com/office/drawing/2014/main" id="{B116EE35-03CB-494A-9E5D-06CB62EBD610}"/>
                </a:ext>
              </a:extLst>
            </p:cNvPr>
            <p:cNvSpPr/>
            <p:nvPr/>
          </p:nvSpPr>
          <p:spPr>
            <a:xfrm>
              <a:off x="10696373" y="3581568"/>
              <a:ext cx="1432661" cy="22910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1" h="1840">
                  <a:moveTo>
                    <a:pt x="1050" y="1"/>
                  </a:moveTo>
                  <a:cubicBezTo>
                    <a:pt x="1004" y="8"/>
                    <a:pt x="957" y="19"/>
                    <a:pt x="913" y="33"/>
                  </a:cubicBezTo>
                  <a:cubicBezTo>
                    <a:pt x="708" y="99"/>
                    <a:pt x="530" y="233"/>
                    <a:pt x="406" y="409"/>
                  </a:cubicBezTo>
                  <a:cubicBezTo>
                    <a:pt x="205" y="694"/>
                    <a:pt x="89" y="985"/>
                    <a:pt x="24" y="1187"/>
                  </a:cubicBezTo>
                  <a:cubicBezTo>
                    <a:pt x="-50" y="1420"/>
                    <a:pt x="50" y="1675"/>
                    <a:pt x="266" y="1789"/>
                  </a:cubicBezTo>
                  <a:cubicBezTo>
                    <a:pt x="335" y="1825"/>
                    <a:pt x="396" y="1837"/>
                    <a:pt x="441" y="1840"/>
                  </a:cubicBezTo>
                  <a:cubicBezTo>
                    <a:pt x="484" y="1843"/>
                    <a:pt x="524" y="1816"/>
                    <a:pt x="537" y="1775"/>
                  </a:cubicBezTo>
                  <a:lnTo>
                    <a:pt x="1005" y="350"/>
                  </a:lnTo>
                  <a:cubicBezTo>
                    <a:pt x="1012" y="329"/>
                    <a:pt x="1021" y="309"/>
                    <a:pt x="1033" y="291"/>
                  </a:cubicBezTo>
                  <a:lnTo>
                    <a:pt x="1136" y="138"/>
                  </a:lnTo>
                  <a:cubicBezTo>
                    <a:pt x="1177" y="74"/>
                    <a:pt x="1125" y="-8"/>
                    <a:pt x="1050" y="1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8" name="Freeform: Shape 83">
              <a:extLst>
                <a:ext uri="{FF2B5EF4-FFF2-40B4-BE49-F238E27FC236}">
                  <a16:creationId xmlns:a16="http://schemas.microsoft.com/office/drawing/2014/main" id="{FED2BA26-40B6-2E4B-9BA2-FA601849862C}"/>
                </a:ext>
              </a:extLst>
            </p:cNvPr>
            <p:cNvSpPr/>
            <p:nvPr/>
          </p:nvSpPr>
          <p:spPr>
            <a:xfrm>
              <a:off x="11077585" y="4339006"/>
              <a:ext cx="743738" cy="2678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8" h="216">
                  <a:moveTo>
                    <a:pt x="60" y="50"/>
                  </a:moveTo>
                  <a:cubicBezTo>
                    <a:pt x="60" y="50"/>
                    <a:pt x="321" y="138"/>
                    <a:pt x="598" y="0"/>
                  </a:cubicBezTo>
                  <a:lnTo>
                    <a:pt x="492" y="209"/>
                  </a:lnTo>
                  <a:cubicBezTo>
                    <a:pt x="492" y="209"/>
                    <a:pt x="161" y="240"/>
                    <a:pt x="0" y="173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9" name="Freeform: Shape 84">
              <a:extLst>
                <a:ext uri="{FF2B5EF4-FFF2-40B4-BE49-F238E27FC236}">
                  <a16:creationId xmlns:a16="http://schemas.microsoft.com/office/drawing/2014/main" id="{28B212F2-EF1C-594B-BB97-BE5BB605EB25}"/>
                </a:ext>
              </a:extLst>
            </p:cNvPr>
            <p:cNvSpPr/>
            <p:nvPr/>
          </p:nvSpPr>
          <p:spPr>
            <a:xfrm>
              <a:off x="10696373" y="4733925"/>
              <a:ext cx="959260" cy="11386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1" h="915">
                  <a:moveTo>
                    <a:pt x="536" y="852"/>
                  </a:moveTo>
                  <a:cubicBezTo>
                    <a:pt x="495" y="846"/>
                    <a:pt x="458" y="832"/>
                    <a:pt x="426" y="814"/>
                  </a:cubicBezTo>
                  <a:cubicBezTo>
                    <a:pt x="311" y="750"/>
                    <a:pt x="246" y="623"/>
                    <a:pt x="253" y="493"/>
                  </a:cubicBezTo>
                  <a:cubicBezTo>
                    <a:pt x="257" y="428"/>
                    <a:pt x="279" y="270"/>
                    <a:pt x="377" y="297"/>
                  </a:cubicBezTo>
                  <a:cubicBezTo>
                    <a:pt x="552" y="344"/>
                    <a:pt x="702" y="296"/>
                    <a:pt x="702" y="296"/>
                  </a:cubicBezTo>
                  <a:lnTo>
                    <a:pt x="771" y="36"/>
                  </a:lnTo>
                  <a:cubicBezTo>
                    <a:pt x="511" y="202"/>
                    <a:pt x="248" y="0"/>
                    <a:pt x="248" y="0"/>
                  </a:cubicBezTo>
                  <a:cubicBezTo>
                    <a:pt x="212" y="70"/>
                    <a:pt x="137" y="90"/>
                    <a:pt x="83" y="96"/>
                  </a:cubicBezTo>
                  <a:cubicBezTo>
                    <a:pt x="59" y="156"/>
                    <a:pt x="40" y="212"/>
                    <a:pt x="24" y="262"/>
                  </a:cubicBezTo>
                  <a:cubicBezTo>
                    <a:pt x="-50" y="495"/>
                    <a:pt x="50" y="750"/>
                    <a:pt x="266" y="864"/>
                  </a:cubicBezTo>
                  <a:cubicBezTo>
                    <a:pt x="335" y="900"/>
                    <a:pt x="396" y="912"/>
                    <a:pt x="441" y="915"/>
                  </a:cubicBezTo>
                  <a:cubicBezTo>
                    <a:pt x="483" y="918"/>
                    <a:pt x="522" y="892"/>
                    <a:pt x="536" y="852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0" name="Freeform: Shape 85">
              <a:extLst>
                <a:ext uri="{FF2B5EF4-FFF2-40B4-BE49-F238E27FC236}">
                  <a16:creationId xmlns:a16="http://schemas.microsoft.com/office/drawing/2014/main" id="{051FB9CE-8B24-7E47-A71B-43F828F3F617}"/>
                </a:ext>
              </a:extLst>
            </p:cNvPr>
            <p:cNvSpPr/>
            <p:nvPr/>
          </p:nvSpPr>
          <p:spPr>
            <a:xfrm>
              <a:off x="11011558" y="4936989"/>
              <a:ext cx="634108" cy="909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0" h="731">
                  <a:moveTo>
                    <a:pt x="484" y="0"/>
                  </a:moveTo>
                  <a:lnTo>
                    <a:pt x="449" y="133"/>
                  </a:lnTo>
                  <a:cubicBezTo>
                    <a:pt x="449" y="133"/>
                    <a:pt x="299" y="181"/>
                    <a:pt x="125" y="134"/>
                  </a:cubicBezTo>
                  <a:cubicBezTo>
                    <a:pt x="27" y="107"/>
                    <a:pt x="5" y="265"/>
                    <a:pt x="1" y="330"/>
                  </a:cubicBezTo>
                  <a:cubicBezTo>
                    <a:pt x="-6" y="460"/>
                    <a:pt x="59" y="587"/>
                    <a:pt x="174" y="651"/>
                  </a:cubicBezTo>
                  <a:cubicBezTo>
                    <a:pt x="206" y="669"/>
                    <a:pt x="243" y="683"/>
                    <a:pt x="283" y="689"/>
                  </a:cubicBezTo>
                  <a:cubicBezTo>
                    <a:pt x="277" y="707"/>
                    <a:pt x="266" y="720"/>
                    <a:pt x="254" y="731"/>
                  </a:cubicBezTo>
                  <a:cubicBezTo>
                    <a:pt x="267" y="720"/>
                    <a:pt x="278" y="705"/>
                    <a:pt x="284" y="68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1" name="Freeform: Shape 86">
              <a:extLst>
                <a:ext uri="{FF2B5EF4-FFF2-40B4-BE49-F238E27FC236}">
                  <a16:creationId xmlns:a16="http://schemas.microsoft.com/office/drawing/2014/main" id="{EFC4165F-76BF-E04A-9323-81608B17DEE3}"/>
                </a:ext>
              </a:extLst>
            </p:cNvPr>
            <p:cNvSpPr/>
            <p:nvPr/>
          </p:nvSpPr>
          <p:spPr>
            <a:xfrm>
              <a:off x="10965464" y="3932881"/>
              <a:ext cx="465926" cy="8845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711">
                  <a:moveTo>
                    <a:pt x="19" y="711"/>
                  </a:moveTo>
                  <a:cubicBezTo>
                    <a:pt x="16" y="711"/>
                    <a:pt x="13" y="711"/>
                    <a:pt x="10" y="709"/>
                  </a:cubicBezTo>
                  <a:cubicBezTo>
                    <a:pt x="2" y="705"/>
                    <a:pt x="-2" y="694"/>
                    <a:pt x="2" y="685"/>
                  </a:cubicBezTo>
                  <a:cubicBezTo>
                    <a:pt x="144" y="287"/>
                    <a:pt x="339" y="10"/>
                    <a:pt x="341" y="8"/>
                  </a:cubicBezTo>
                  <a:cubicBezTo>
                    <a:pt x="348" y="-1"/>
                    <a:pt x="359" y="-2"/>
                    <a:pt x="368" y="4"/>
                  </a:cubicBezTo>
                  <a:cubicBezTo>
                    <a:pt x="376" y="10"/>
                    <a:pt x="378" y="22"/>
                    <a:pt x="371" y="31"/>
                  </a:cubicBezTo>
                  <a:cubicBezTo>
                    <a:pt x="369" y="33"/>
                    <a:pt x="176" y="306"/>
                    <a:pt x="37" y="699"/>
                  </a:cubicBezTo>
                  <a:cubicBezTo>
                    <a:pt x="34" y="706"/>
                    <a:pt x="27" y="711"/>
                    <a:pt x="19" y="71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2" name="Freeform: Shape 87">
              <a:extLst>
                <a:ext uri="{FF2B5EF4-FFF2-40B4-BE49-F238E27FC236}">
                  <a16:creationId xmlns:a16="http://schemas.microsoft.com/office/drawing/2014/main" id="{14EB6117-8397-3A46-9485-AB1CB18EB19A}"/>
                </a:ext>
              </a:extLst>
            </p:cNvPr>
            <p:cNvSpPr/>
            <p:nvPr/>
          </p:nvSpPr>
          <p:spPr>
            <a:xfrm>
              <a:off x="10690144" y="3575339"/>
              <a:ext cx="1445118" cy="23022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1" h="1849">
                  <a:moveTo>
                    <a:pt x="1057" y="12"/>
                  </a:moveTo>
                  <a:cubicBezTo>
                    <a:pt x="1014" y="17"/>
                    <a:pt x="968" y="28"/>
                    <a:pt x="920" y="43"/>
                  </a:cubicBezTo>
                  <a:cubicBezTo>
                    <a:pt x="720" y="107"/>
                    <a:pt x="541" y="239"/>
                    <a:pt x="417" y="417"/>
                  </a:cubicBezTo>
                  <a:cubicBezTo>
                    <a:pt x="214" y="705"/>
                    <a:pt x="97" y="998"/>
                    <a:pt x="35" y="1192"/>
                  </a:cubicBezTo>
                  <a:cubicBezTo>
                    <a:pt x="-39" y="1426"/>
                    <a:pt x="61" y="1677"/>
                    <a:pt x="274" y="1788"/>
                  </a:cubicBezTo>
                  <a:cubicBezTo>
                    <a:pt x="331" y="1818"/>
                    <a:pt x="389" y="1835"/>
                    <a:pt x="447" y="1839"/>
                  </a:cubicBezTo>
                  <a:cubicBezTo>
                    <a:pt x="488" y="1842"/>
                    <a:pt x="525" y="1816"/>
                    <a:pt x="538" y="1777"/>
                  </a:cubicBezTo>
                  <a:lnTo>
                    <a:pt x="1007" y="353"/>
                  </a:lnTo>
                  <a:cubicBezTo>
                    <a:pt x="1013" y="332"/>
                    <a:pt x="1023" y="312"/>
                    <a:pt x="1035" y="294"/>
                  </a:cubicBezTo>
                  <a:lnTo>
                    <a:pt x="1137" y="140"/>
                  </a:lnTo>
                  <a:cubicBezTo>
                    <a:pt x="1155" y="112"/>
                    <a:pt x="1156" y="78"/>
                    <a:pt x="1138" y="50"/>
                  </a:cubicBezTo>
                  <a:cubicBezTo>
                    <a:pt x="1121" y="22"/>
                    <a:pt x="1090" y="7"/>
                    <a:pt x="1057" y="12"/>
                  </a:cubicBezTo>
                  <a:close/>
                  <a:moveTo>
                    <a:pt x="453" y="1849"/>
                  </a:moveTo>
                  <a:cubicBezTo>
                    <a:pt x="451" y="1849"/>
                    <a:pt x="449" y="1849"/>
                    <a:pt x="446" y="1849"/>
                  </a:cubicBezTo>
                  <a:cubicBezTo>
                    <a:pt x="387" y="1845"/>
                    <a:pt x="328" y="1828"/>
                    <a:pt x="270" y="1797"/>
                  </a:cubicBezTo>
                  <a:cubicBezTo>
                    <a:pt x="52" y="1684"/>
                    <a:pt x="-51" y="1428"/>
                    <a:pt x="25" y="1189"/>
                  </a:cubicBezTo>
                  <a:cubicBezTo>
                    <a:pt x="87" y="994"/>
                    <a:pt x="205" y="700"/>
                    <a:pt x="408" y="411"/>
                  </a:cubicBezTo>
                  <a:cubicBezTo>
                    <a:pt x="534" y="232"/>
                    <a:pt x="716" y="98"/>
                    <a:pt x="917" y="33"/>
                  </a:cubicBezTo>
                  <a:cubicBezTo>
                    <a:pt x="966" y="18"/>
                    <a:pt x="1011" y="8"/>
                    <a:pt x="1055" y="1"/>
                  </a:cubicBezTo>
                  <a:cubicBezTo>
                    <a:pt x="1092" y="-3"/>
                    <a:pt x="1127" y="13"/>
                    <a:pt x="1147" y="44"/>
                  </a:cubicBezTo>
                  <a:cubicBezTo>
                    <a:pt x="1167" y="76"/>
                    <a:pt x="1166" y="115"/>
                    <a:pt x="1146" y="145"/>
                  </a:cubicBezTo>
                  <a:lnTo>
                    <a:pt x="1044" y="299"/>
                  </a:lnTo>
                  <a:cubicBezTo>
                    <a:pt x="1032" y="317"/>
                    <a:pt x="1022" y="336"/>
                    <a:pt x="1016" y="357"/>
                  </a:cubicBezTo>
                  <a:lnTo>
                    <a:pt x="548" y="1781"/>
                  </a:lnTo>
                  <a:cubicBezTo>
                    <a:pt x="534" y="1822"/>
                    <a:pt x="496" y="1849"/>
                    <a:pt x="453" y="1849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3" name="Freeform: Shape 88">
              <a:extLst>
                <a:ext uri="{FF2B5EF4-FFF2-40B4-BE49-F238E27FC236}">
                  <a16:creationId xmlns:a16="http://schemas.microsoft.com/office/drawing/2014/main" id="{C90F9D12-B10D-4743-9761-84F71B333CD6}"/>
                </a:ext>
              </a:extLst>
            </p:cNvPr>
            <p:cNvSpPr/>
            <p:nvPr/>
          </p:nvSpPr>
          <p:spPr>
            <a:xfrm>
              <a:off x="11184723" y="3491868"/>
              <a:ext cx="962997" cy="8284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4" h="666">
                  <a:moveTo>
                    <a:pt x="530" y="2"/>
                  </a:moveTo>
                  <a:cubicBezTo>
                    <a:pt x="402" y="15"/>
                    <a:pt x="263" y="93"/>
                    <a:pt x="173" y="157"/>
                  </a:cubicBezTo>
                  <a:cubicBezTo>
                    <a:pt x="126" y="190"/>
                    <a:pt x="84" y="230"/>
                    <a:pt x="50" y="276"/>
                  </a:cubicBezTo>
                  <a:cubicBezTo>
                    <a:pt x="31" y="302"/>
                    <a:pt x="15" y="331"/>
                    <a:pt x="2" y="360"/>
                  </a:cubicBezTo>
                  <a:cubicBezTo>
                    <a:pt x="-5" y="379"/>
                    <a:pt x="6" y="397"/>
                    <a:pt x="27" y="404"/>
                  </a:cubicBezTo>
                  <a:cubicBezTo>
                    <a:pt x="126" y="435"/>
                    <a:pt x="231" y="389"/>
                    <a:pt x="320" y="455"/>
                  </a:cubicBezTo>
                  <a:cubicBezTo>
                    <a:pt x="392" y="507"/>
                    <a:pt x="363" y="631"/>
                    <a:pt x="440" y="651"/>
                  </a:cubicBezTo>
                  <a:cubicBezTo>
                    <a:pt x="442" y="651"/>
                    <a:pt x="491" y="684"/>
                    <a:pt x="514" y="653"/>
                  </a:cubicBezTo>
                  <a:cubicBezTo>
                    <a:pt x="587" y="555"/>
                    <a:pt x="724" y="360"/>
                    <a:pt x="769" y="202"/>
                  </a:cubicBezTo>
                  <a:cubicBezTo>
                    <a:pt x="789" y="132"/>
                    <a:pt x="749" y="64"/>
                    <a:pt x="688" y="29"/>
                  </a:cubicBezTo>
                  <a:cubicBezTo>
                    <a:pt x="641" y="3"/>
                    <a:pt x="587" y="-4"/>
                    <a:pt x="530" y="2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4" name="Freeform: Shape 89">
              <a:extLst>
                <a:ext uri="{FF2B5EF4-FFF2-40B4-BE49-F238E27FC236}">
                  <a16:creationId xmlns:a16="http://schemas.microsoft.com/office/drawing/2014/main" id="{A0CEDB11-0F25-FA40-943F-B21DED5EE319}"/>
                </a:ext>
              </a:extLst>
            </p:cNvPr>
            <p:cNvSpPr/>
            <p:nvPr/>
          </p:nvSpPr>
          <p:spPr>
            <a:xfrm>
              <a:off x="11184723" y="3904228"/>
              <a:ext cx="564344" cy="3936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4" h="317">
                  <a:moveTo>
                    <a:pt x="191" y="1"/>
                  </a:moveTo>
                  <a:cubicBezTo>
                    <a:pt x="178" y="2"/>
                    <a:pt x="164" y="3"/>
                    <a:pt x="151" y="5"/>
                  </a:cubicBezTo>
                  <a:cubicBezTo>
                    <a:pt x="105" y="10"/>
                    <a:pt x="58" y="19"/>
                    <a:pt x="12" y="8"/>
                  </a:cubicBezTo>
                  <a:cubicBezTo>
                    <a:pt x="9" y="14"/>
                    <a:pt x="6" y="22"/>
                    <a:pt x="2" y="29"/>
                  </a:cubicBezTo>
                  <a:cubicBezTo>
                    <a:pt x="-5" y="48"/>
                    <a:pt x="6" y="66"/>
                    <a:pt x="27" y="73"/>
                  </a:cubicBezTo>
                  <a:cubicBezTo>
                    <a:pt x="126" y="104"/>
                    <a:pt x="231" y="58"/>
                    <a:pt x="320" y="124"/>
                  </a:cubicBezTo>
                  <a:cubicBezTo>
                    <a:pt x="390" y="174"/>
                    <a:pt x="365" y="290"/>
                    <a:pt x="432" y="317"/>
                  </a:cubicBezTo>
                  <a:cubicBezTo>
                    <a:pt x="437" y="303"/>
                    <a:pt x="442" y="289"/>
                    <a:pt x="446" y="271"/>
                  </a:cubicBezTo>
                  <a:cubicBezTo>
                    <a:pt x="467" y="189"/>
                    <a:pt x="446" y="105"/>
                    <a:pt x="379" y="52"/>
                  </a:cubicBezTo>
                  <a:cubicBezTo>
                    <a:pt x="325" y="9"/>
                    <a:pt x="258" y="-3"/>
                    <a:pt x="191" y="1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5" name="Freeform: Shape 90">
              <a:extLst>
                <a:ext uri="{FF2B5EF4-FFF2-40B4-BE49-F238E27FC236}">
                  <a16:creationId xmlns:a16="http://schemas.microsoft.com/office/drawing/2014/main" id="{C2B8A605-ABC9-3846-99B4-2CD14C180BBF}"/>
                </a:ext>
              </a:extLst>
            </p:cNvPr>
            <p:cNvSpPr/>
            <p:nvPr/>
          </p:nvSpPr>
          <p:spPr>
            <a:xfrm>
              <a:off x="11179740" y="3485642"/>
              <a:ext cx="975455" cy="842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4" h="677">
                  <a:moveTo>
                    <a:pt x="169" y="416"/>
                  </a:moveTo>
                  <a:cubicBezTo>
                    <a:pt x="223" y="416"/>
                    <a:pt x="278" y="419"/>
                    <a:pt x="329" y="456"/>
                  </a:cubicBezTo>
                  <a:cubicBezTo>
                    <a:pt x="364" y="481"/>
                    <a:pt x="376" y="524"/>
                    <a:pt x="387" y="562"/>
                  </a:cubicBezTo>
                  <a:cubicBezTo>
                    <a:pt x="398" y="604"/>
                    <a:pt x="409" y="641"/>
                    <a:pt x="447" y="651"/>
                  </a:cubicBezTo>
                  <a:cubicBezTo>
                    <a:pt x="447" y="651"/>
                    <a:pt x="448" y="651"/>
                    <a:pt x="450" y="653"/>
                  </a:cubicBezTo>
                  <a:cubicBezTo>
                    <a:pt x="471" y="665"/>
                    <a:pt x="500" y="675"/>
                    <a:pt x="514" y="655"/>
                  </a:cubicBezTo>
                  <a:cubicBezTo>
                    <a:pt x="590" y="554"/>
                    <a:pt x="724" y="361"/>
                    <a:pt x="769" y="206"/>
                  </a:cubicBezTo>
                  <a:cubicBezTo>
                    <a:pt x="790" y="133"/>
                    <a:pt x="744" y="69"/>
                    <a:pt x="691" y="39"/>
                  </a:cubicBezTo>
                  <a:cubicBezTo>
                    <a:pt x="648" y="15"/>
                    <a:pt x="595" y="6"/>
                    <a:pt x="535" y="12"/>
                  </a:cubicBezTo>
                  <a:cubicBezTo>
                    <a:pt x="390" y="27"/>
                    <a:pt x="239" y="125"/>
                    <a:pt x="181" y="166"/>
                  </a:cubicBezTo>
                  <a:cubicBezTo>
                    <a:pt x="132" y="201"/>
                    <a:pt x="91" y="241"/>
                    <a:pt x="59" y="285"/>
                  </a:cubicBezTo>
                  <a:cubicBezTo>
                    <a:pt x="40" y="311"/>
                    <a:pt x="24" y="338"/>
                    <a:pt x="12" y="368"/>
                  </a:cubicBezTo>
                  <a:cubicBezTo>
                    <a:pt x="9" y="374"/>
                    <a:pt x="9" y="380"/>
                    <a:pt x="12" y="387"/>
                  </a:cubicBezTo>
                  <a:cubicBezTo>
                    <a:pt x="16" y="395"/>
                    <a:pt x="24" y="401"/>
                    <a:pt x="34" y="404"/>
                  </a:cubicBezTo>
                  <a:cubicBezTo>
                    <a:pt x="73" y="417"/>
                    <a:pt x="114" y="416"/>
                    <a:pt x="154" y="416"/>
                  </a:cubicBezTo>
                  <a:cubicBezTo>
                    <a:pt x="158" y="416"/>
                    <a:pt x="163" y="416"/>
                    <a:pt x="169" y="416"/>
                  </a:cubicBezTo>
                  <a:close/>
                  <a:moveTo>
                    <a:pt x="491" y="677"/>
                  </a:moveTo>
                  <a:cubicBezTo>
                    <a:pt x="480" y="677"/>
                    <a:pt x="464" y="673"/>
                    <a:pt x="445" y="661"/>
                  </a:cubicBezTo>
                  <a:lnTo>
                    <a:pt x="443" y="660"/>
                  </a:lnTo>
                  <a:cubicBezTo>
                    <a:pt x="400" y="649"/>
                    <a:pt x="388" y="608"/>
                    <a:pt x="376" y="564"/>
                  </a:cubicBezTo>
                  <a:cubicBezTo>
                    <a:pt x="366" y="527"/>
                    <a:pt x="355" y="487"/>
                    <a:pt x="323" y="464"/>
                  </a:cubicBezTo>
                  <a:cubicBezTo>
                    <a:pt x="271" y="426"/>
                    <a:pt x="214" y="426"/>
                    <a:pt x="154" y="426"/>
                  </a:cubicBezTo>
                  <a:cubicBezTo>
                    <a:pt x="113" y="426"/>
                    <a:pt x="71" y="426"/>
                    <a:pt x="31" y="414"/>
                  </a:cubicBezTo>
                  <a:cubicBezTo>
                    <a:pt x="18" y="410"/>
                    <a:pt x="8" y="402"/>
                    <a:pt x="3" y="391"/>
                  </a:cubicBezTo>
                  <a:cubicBezTo>
                    <a:pt x="-1" y="382"/>
                    <a:pt x="-1" y="373"/>
                    <a:pt x="3" y="363"/>
                  </a:cubicBezTo>
                  <a:cubicBezTo>
                    <a:pt x="15" y="334"/>
                    <a:pt x="31" y="305"/>
                    <a:pt x="51" y="278"/>
                  </a:cubicBezTo>
                  <a:cubicBezTo>
                    <a:pt x="83" y="234"/>
                    <a:pt x="125" y="193"/>
                    <a:pt x="175" y="158"/>
                  </a:cubicBezTo>
                  <a:cubicBezTo>
                    <a:pt x="234" y="116"/>
                    <a:pt x="387" y="17"/>
                    <a:pt x="534" y="2"/>
                  </a:cubicBezTo>
                  <a:cubicBezTo>
                    <a:pt x="596" y="-4"/>
                    <a:pt x="651" y="5"/>
                    <a:pt x="696" y="30"/>
                  </a:cubicBezTo>
                  <a:cubicBezTo>
                    <a:pt x="753" y="62"/>
                    <a:pt x="801" y="130"/>
                    <a:pt x="779" y="209"/>
                  </a:cubicBezTo>
                  <a:cubicBezTo>
                    <a:pt x="733" y="366"/>
                    <a:pt x="599" y="560"/>
                    <a:pt x="523" y="661"/>
                  </a:cubicBezTo>
                  <a:cubicBezTo>
                    <a:pt x="517" y="670"/>
                    <a:pt x="507" y="677"/>
                    <a:pt x="491" y="677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6" name="Freeform: Shape 91">
              <a:extLst>
                <a:ext uri="{FF2B5EF4-FFF2-40B4-BE49-F238E27FC236}">
                  <a16:creationId xmlns:a16="http://schemas.microsoft.com/office/drawing/2014/main" id="{6FF7EE1D-2CB7-1446-A2A6-B58A0803ADBE}"/>
                </a:ext>
              </a:extLst>
            </p:cNvPr>
            <p:cNvSpPr/>
            <p:nvPr/>
          </p:nvSpPr>
          <p:spPr>
            <a:xfrm>
              <a:off x="11451322" y="5927394"/>
              <a:ext cx="1347947" cy="41173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3" h="3306">
                  <a:moveTo>
                    <a:pt x="1040" y="3"/>
                  </a:moveTo>
                  <a:cubicBezTo>
                    <a:pt x="1007" y="-7"/>
                    <a:pt x="972" y="12"/>
                    <a:pt x="962" y="45"/>
                  </a:cubicBezTo>
                  <a:lnTo>
                    <a:pt x="636" y="1148"/>
                  </a:lnTo>
                  <a:lnTo>
                    <a:pt x="616" y="1142"/>
                  </a:lnTo>
                  <a:cubicBezTo>
                    <a:pt x="604" y="1138"/>
                    <a:pt x="591" y="1144"/>
                    <a:pt x="587" y="1157"/>
                  </a:cubicBezTo>
                  <a:cubicBezTo>
                    <a:pt x="583" y="1169"/>
                    <a:pt x="590" y="1181"/>
                    <a:pt x="602" y="1185"/>
                  </a:cubicBezTo>
                  <a:lnTo>
                    <a:pt x="623" y="1192"/>
                  </a:lnTo>
                  <a:lnTo>
                    <a:pt x="485" y="1659"/>
                  </a:lnTo>
                  <a:lnTo>
                    <a:pt x="451" y="1648"/>
                  </a:lnTo>
                  <a:cubicBezTo>
                    <a:pt x="438" y="1644"/>
                    <a:pt x="426" y="1651"/>
                    <a:pt x="422" y="1662"/>
                  </a:cubicBezTo>
                  <a:cubicBezTo>
                    <a:pt x="418" y="1675"/>
                    <a:pt x="425" y="1687"/>
                    <a:pt x="437" y="1691"/>
                  </a:cubicBezTo>
                  <a:lnTo>
                    <a:pt x="472" y="1702"/>
                  </a:lnTo>
                  <a:lnTo>
                    <a:pt x="303" y="2270"/>
                  </a:lnTo>
                  <a:lnTo>
                    <a:pt x="282" y="2264"/>
                  </a:lnTo>
                  <a:cubicBezTo>
                    <a:pt x="270" y="2260"/>
                    <a:pt x="257" y="2266"/>
                    <a:pt x="253" y="2278"/>
                  </a:cubicBezTo>
                  <a:cubicBezTo>
                    <a:pt x="249" y="2290"/>
                    <a:pt x="256" y="2303"/>
                    <a:pt x="268" y="2307"/>
                  </a:cubicBezTo>
                  <a:lnTo>
                    <a:pt x="290" y="2314"/>
                  </a:lnTo>
                  <a:lnTo>
                    <a:pt x="1" y="3290"/>
                  </a:lnTo>
                  <a:cubicBezTo>
                    <a:pt x="-1" y="3296"/>
                    <a:pt x="2" y="3303"/>
                    <a:pt x="8" y="3305"/>
                  </a:cubicBezTo>
                  <a:cubicBezTo>
                    <a:pt x="15" y="3307"/>
                    <a:pt x="22" y="3303"/>
                    <a:pt x="24" y="3297"/>
                  </a:cubicBezTo>
                  <a:lnTo>
                    <a:pt x="342" y="2330"/>
                  </a:lnTo>
                  <a:lnTo>
                    <a:pt x="365" y="2338"/>
                  </a:lnTo>
                  <a:cubicBezTo>
                    <a:pt x="377" y="2341"/>
                    <a:pt x="390" y="2335"/>
                    <a:pt x="394" y="2323"/>
                  </a:cubicBezTo>
                  <a:cubicBezTo>
                    <a:pt x="398" y="2311"/>
                    <a:pt x="391" y="2299"/>
                    <a:pt x="379" y="2294"/>
                  </a:cubicBezTo>
                  <a:lnTo>
                    <a:pt x="356" y="2287"/>
                  </a:lnTo>
                  <a:lnTo>
                    <a:pt x="541" y="1724"/>
                  </a:lnTo>
                  <a:lnTo>
                    <a:pt x="571" y="1734"/>
                  </a:lnTo>
                  <a:cubicBezTo>
                    <a:pt x="583" y="1738"/>
                    <a:pt x="596" y="1731"/>
                    <a:pt x="600" y="1719"/>
                  </a:cubicBezTo>
                  <a:cubicBezTo>
                    <a:pt x="604" y="1707"/>
                    <a:pt x="597" y="1695"/>
                    <a:pt x="585" y="1690"/>
                  </a:cubicBezTo>
                  <a:lnTo>
                    <a:pt x="555" y="1681"/>
                  </a:lnTo>
                  <a:lnTo>
                    <a:pt x="707" y="1219"/>
                  </a:lnTo>
                  <a:lnTo>
                    <a:pt x="739" y="1229"/>
                  </a:lnTo>
                  <a:cubicBezTo>
                    <a:pt x="751" y="1233"/>
                    <a:pt x="764" y="1226"/>
                    <a:pt x="767" y="1214"/>
                  </a:cubicBezTo>
                  <a:cubicBezTo>
                    <a:pt x="771" y="1202"/>
                    <a:pt x="765" y="1189"/>
                    <a:pt x="753" y="1185"/>
                  </a:cubicBezTo>
                  <a:lnTo>
                    <a:pt x="721" y="1176"/>
                  </a:lnTo>
                  <a:lnTo>
                    <a:pt x="1081" y="82"/>
                  </a:lnTo>
                  <a:cubicBezTo>
                    <a:pt x="1081" y="81"/>
                    <a:pt x="1081" y="81"/>
                    <a:pt x="1081" y="80"/>
                  </a:cubicBezTo>
                  <a:cubicBezTo>
                    <a:pt x="1091" y="47"/>
                    <a:pt x="1073" y="13"/>
                    <a:pt x="1040" y="3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7" name="Freeform: Shape 92">
              <a:extLst>
                <a:ext uri="{FF2B5EF4-FFF2-40B4-BE49-F238E27FC236}">
                  <a16:creationId xmlns:a16="http://schemas.microsoft.com/office/drawing/2014/main" id="{02FA9966-80FC-E748-A844-BC819A99A075}"/>
                </a:ext>
              </a:extLst>
            </p:cNvPr>
            <p:cNvSpPr/>
            <p:nvPr/>
          </p:nvSpPr>
          <p:spPr>
            <a:xfrm>
              <a:off x="12299707" y="6049481"/>
              <a:ext cx="437273" cy="5082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2" h="409">
                  <a:moveTo>
                    <a:pt x="351" y="159"/>
                  </a:moveTo>
                  <a:cubicBezTo>
                    <a:pt x="344" y="115"/>
                    <a:pt x="87" y="3"/>
                    <a:pt x="80" y="0"/>
                  </a:cubicBezTo>
                  <a:lnTo>
                    <a:pt x="0" y="79"/>
                  </a:lnTo>
                  <a:cubicBezTo>
                    <a:pt x="2" y="83"/>
                    <a:pt x="150" y="279"/>
                    <a:pt x="165" y="317"/>
                  </a:cubicBezTo>
                  <a:cubicBezTo>
                    <a:pt x="179" y="356"/>
                    <a:pt x="221" y="439"/>
                    <a:pt x="287" y="398"/>
                  </a:cubicBezTo>
                  <a:cubicBezTo>
                    <a:pt x="326" y="373"/>
                    <a:pt x="342" y="280"/>
                    <a:pt x="290" y="182"/>
                  </a:cubicBezTo>
                  <a:cubicBezTo>
                    <a:pt x="328" y="191"/>
                    <a:pt x="356" y="185"/>
                    <a:pt x="351" y="159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8" name="Freeform: Shape 93">
              <a:extLst>
                <a:ext uri="{FF2B5EF4-FFF2-40B4-BE49-F238E27FC236}">
                  <a16:creationId xmlns:a16="http://schemas.microsoft.com/office/drawing/2014/main" id="{A4EDF206-6736-CC4A-B0EF-EDBCFEFED4AC}"/>
                </a:ext>
              </a:extLst>
            </p:cNvPr>
            <p:cNvSpPr/>
            <p:nvPr/>
          </p:nvSpPr>
          <p:spPr>
            <a:xfrm>
              <a:off x="12293478" y="6042007"/>
              <a:ext cx="448485" cy="5232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1" h="421">
                  <a:moveTo>
                    <a:pt x="12" y="86"/>
                  </a:moveTo>
                  <a:cubicBezTo>
                    <a:pt x="16" y="91"/>
                    <a:pt x="24" y="103"/>
                    <a:pt x="35" y="117"/>
                  </a:cubicBezTo>
                  <a:cubicBezTo>
                    <a:pt x="79" y="178"/>
                    <a:pt x="163" y="292"/>
                    <a:pt x="174" y="321"/>
                  </a:cubicBezTo>
                  <a:cubicBezTo>
                    <a:pt x="183" y="344"/>
                    <a:pt x="206" y="395"/>
                    <a:pt x="242" y="408"/>
                  </a:cubicBezTo>
                  <a:cubicBezTo>
                    <a:pt x="256" y="413"/>
                    <a:pt x="272" y="410"/>
                    <a:pt x="289" y="400"/>
                  </a:cubicBezTo>
                  <a:cubicBezTo>
                    <a:pt x="325" y="378"/>
                    <a:pt x="342" y="287"/>
                    <a:pt x="290" y="190"/>
                  </a:cubicBezTo>
                  <a:lnTo>
                    <a:pt x="285" y="180"/>
                  </a:lnTo>
                  <a:lnTo>
                    <a:pt x="296" y="183"/>
                  </a:lnTo>
                  <a:cubicBezTo>
                    <a:pt x="321" y="189"/>
                    <a:pt x="340" y="188"/>
                    <a:pt x="347" y="181"/>
                  </a:cubicBezTo>
                  <a:cubicBezTo>
                    <a:pt x="351" y="177"/>
                    <a:pt x="352" y="172"/>
                    <a:pt x="351" y="166"/>
                  </a:cubicBezTo>
                  <a:cubicBezTo>
                    <a:pt x="347" y="142"/>
                    <a:pt x="243" y="82"/>
                    <a:pt x="86" y="12"/>
                  </a:cubicBezTo>
                  <a:close/>
                  <a:moveTo>
                    <a:pt x="257" y="421"/>
                  </a:moveTo>
                  <a:cubicBezTo>
                    <a:pt x="251" y="421"/>
                    <a:pt x="244" y="419"/>
                    <a:pt x="238" y="418"/>
                  </a:cubicBezTo>
                  <a:cubicBezTo>
                    <a:pt x="200" y="404"/>
                    <a:pt x="176" y="354"/>
                    <a:pt x="165" y="325"/>
                  </a:cubicBezTo>
                  <a:cubicBezTo>
                    <a:pt x="155" y="297"/>
                    <a:pt x="68" y="180"/>
                    <a:pt x="26" y="123"/>
                  </a:cubicBezTo>
                  <a:cubicBezTo>
                    <a:pt x="2" y="90"/>
                    <a:pt x="1" y="89"/>
                    <a:pt x="1" y="87"/>
                  </a:cubicBezTo>
                  <a:lnTo>
                    <a:pt x="0" y="84"/>
                  </a:lnTo>
                  <a:lnTo>
                    <a:pt x="84" y="0"/>
                  </a:lnTo>
                  <a:lnTo>
                    <a:pt x="90" y="2"/>
                  </a:lnTo>
                  <a:cubicBezTo>
                    <a:pt x="169" y="38"/>
                    <a:pt x="354" y="125"/>
                    <a:pt x="361" y="164"/>
                  </a:cubicBezTo>
                  <a:cubicBezTo>
                    <a:pt x="363" y="177"/>
                    <a:pt x="358" y="184"/>
                    <a:pt x="354" y="188"/>
                  </a:cubicBezTo>
                  <a:cubicBezTo>
                    <a:pt x="343" y="199"/>
                    <a:pt x="322" y="198"/>
                    <a:pt x="304" y="195"/>
                  </a:cubicBezTo>
                  <a:cubicBezTo>
                    <a:pt x="351" y="289"/>
                    <a:pt x="337" y="382"/>
                    <a:pt x="294" y="408"/>
                  </a:cubicBezTo>
                  <a:cubicBezTo>
                    <a:pt x="281" y="416"/>
                    <a:pt x="269" y="421"/>
                    <a:pt x="257" y="421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9" name="Freeform: Shape 94">
              <a:extLst>
                <a:ext uri="{FF2B5EF4-FFF2-40B4-BE49-F238E27FC236}">
                  <a16:creationId xmlns:a16="http://schemas.microsoft.com/office/drawing/2014/main" id="{1A8C6DAC-300C-094C-835C-76A7E04292A5}"/>
                </a:ext>
              </a:extLst>
            </p:cNvPr>
            <p:cNvSpPr/>
            <p:nvPr/>
          </p:nvSpPr>
          <p:spPr>
            <a:xfrm>
              <a:off x="12525195" y="6313589"/>
              <a:ext cx="113367" cy="797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" h="65">
                  <a:moveTo>
                    <a:pt x="3" y="65"/>
                  </a:moveTo>
                  <a:lnTo>
                    <a:pt x="2" y="65"/>
                  </a:lnTo>
                  <a:cubicBezTo>
                    <a:pt x="0" y="64"/>
                    <a:pt x="-1" y="62"/>
                    <a:pt x="0" y="60"/>
                  </a:cubicBezTo>
                  <a:cubicBezTo>
                    <a:pt x="0" y="59"/>
                    <a:pt x="21" y="22"/>
                    <a:pt x="87" y="0"/>
                  </a:cubicBezTo>
                  <a:cubicBezTo>
                    <a:pt x="88" y="-1"/>
                    <a:pt x="91" y="0"/>
                    <a:pt x="92" y="2"/>
                  </a:cubicBezTo>
                  <a:cubicBezTo>
                    <a:pt x="92" y="4"/>
                    <a:pt x="91" y="6"/>
                    <a:pt x="89" y="7"/>
                  </a:cubicBezTo>
                  <a:cubicBezTo>
                    <a:pt x="26" y="28"/>
                    <a:pt x="6" y="63"/>
                    <a:pt x="6" y="63"/>
                  </a:cubicBezTo>
                  <a:cubicBezTo>
                    <a:pt x="6" y="65"/>
                    <a:pt x="5" y="65"/>
                    <a:pt x="3" y="65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0" name="Freeform: Shape 95">
              <a:extLst>
                <a:ext uri="{FF2B5EF4-FFF2-40B4-BE49-F238E27FC236}">
                  <a16:creationId xmlns:a16="http://schemas.microsoft.com/office/drawing/2014/main" id="{363DACDD-99B8-AC48-8051-384F4134ADFB}"/>
                </a:ext>
              </a:extLst>
            </p:cNvPr>
            <p:cNvSpPr/>
            <p:nvPr/>
          </p:nvSpPr>
          <p:spPr>
            <a:xfrm>
              <a:off x="11392767" y="3706147"/>
              <a:ext cx="1043974" cy="24666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9" h="1981">
                  <a:moveTo>
                    <a:pt x="642" y="35"/>
                  </a:moveTo>
                  <a:cubicBezTo>
                    <a:pt x="589" y="-3"/>
                    <a:pt x="521" y="-11"/>
                    <a:pt x="462" y="17"/>
                  </a:cubicBezTo>
                  <a:cubicBezTo>
                    <a:pt x="413" y="41"/>
                    <a:pt x="358" y="90"/>
                    <a:pt x="320" y="189"/>
                  </a:cubicBezTo>
                  <a:cubicBezTo>
                    <a:pt x="255" y="364"/>
                    <a:pt x="90" y="797"/>
                    <a:pt x="17" y="991"/>
                  </a:cubicBezTo>
                  <a:cubicBezTo>
                    <a:pt x="-14" y="1072"/>
                    <a:pt x="-3" y="1162"/>
                    <a:pt x="47" y="1232"/>
                  </a:cubicBezTo>
                  <a:cubicBezTo>
                    <a:pt x="62" y="1254"/>
                    <a:pt x="81" y="1278"/>
                    <a:pt x="103" y="1305"/>
                  </a:cubicBezTo>
                  <a:cubicBezTo>
                    <a:pt x="190" y="1406"/>
                    <a:pt x="573" y="1832"/>
                    <a:pt x="695" y="1967"/>
                  </a:cubicBezTo>
                  <a:cubicBezTo>
                    <a:pt x="712" y="1986"/>
                    <a:pt x="742" y="1986"/>
                    <a:pt x="758" y="1965"/>
                  </a:cubicBezTo>
                  <a:cubicBezTo>
                    <a:pt x="771" y="1947"/>
                    <a:pt x="791" y="1927"/>
                    <a:pt x="817" y="1918"/>
                  </a:cubicBezTo>
                  <a:cubicBezTo>
                    <a:pt x="835" y="1911"/>
                    <a:pt x="843" y="1890"/>
                    <a:pt x="836" y="1872"/>
                  </a:cubicBezTo>
                  <a:cubicBezTo>
                    <a:pt x="808" y="1800"/>
                    <a:pt x="779" y="1729"/>
                    <a:pt x="751" y="1657"/>
                  </a:cubicBezTo>
                  <a:cubicBezTo>
                    <a:pt x="725" y="1592"/>
                    <a:pt x="700" y="1527"/>
                    <a:pt x="674" y="1461"/>
                  </a:cubicBezTo>
                  <a:cubicBezTo>
                    <a:pt x="632" y="1354"/>
                    <a:pt x="602" y="1264"/>
                    <a:pt x="513" y="1187"/>
                  </a:cubicBezTo>
                  <a:cubicBezTo>
                    <a:pt x="505" y="1180"/>
                    <a:pt x="401" y="1103"/>
                    <a:pt x="362" y="1077"/>
                  </a:cubicBezTo>
                  <a:cubicBezTo>
                    <a:pt x="353" y="1072"/>
                    <a:pt x="351" y="1062"/>
                    <a:pt x="355" y="1053"/>
                  </a:cubicBezTo>
                  <a:lnTo>
                    <a:pt x="512" y="739"/>
                  </a:lnTo>
                  <a:cubicBezTo>
                    <a:pt x="539" y="685"/>
                    <a:pt x="572" y="634"/>
                    <a:pt x="612" y="588"/>
                  </a:cubicBezTo>
                  <a:cubicBezTo>
                    <a:pt x="709" y="474"/>
                    <a:pt x="888" y="212"/>
                    <a:pt x="642" y="35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1" name="Freeform: Shape 96">
              <a:extLst>
                <a:ext uri="{FF2B5EF4-FFF2-40B4-BE49-F238E27FC236}">
                  <a16:creationId xmlns:a16="http://schemas.microsoft.com/office/drawing/2014/main" id="{54CED2D9-DCA9-9B49-9BC9-E8A726656929}"/>
                </a:ext>
              </a:extLst>
            </p:cNvPr>
            <p:cNvSpPr/>
            <p:nvPr/>
          </p:nvSpPr>
          <p:spPr>
            <a:xfrm>
              <a:off x="11392767" y="3706147"/>
              <a:ext cx="966734" cy="24654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7" h="1980">
                  <a:moveTo>
                    <a:pt x="758" y="1964"/>
                  </a:moveTo>
                  <a:cubicBezTo>
                    <a:pt x="763" y="1956"/>
                    <a:pt x="769" y="1949"/>
                    <a:pt x="777" y="1942"/>
                  </a:cubicBezTo>
                  <a:lnTo>
                    <a:pt x="189" y="1227"/>
                  </a:lnTo>
                  <a:cubicBezTo>
                    <a:pt x="122" y="1145"/>
                    <a:pt x="107" y="1032"/>
                    <a:pt x="151" y="936"/>
                  </a:cubicBezTo>
                  <a:cubicBezTo>
                    <a:pt x="269" y="672"/>
                    <a:pt x="502" y="156"/>
                    <a:pt x="566" y="2"/>
                  </a:cubicBezTo>
                  <a:cubicBezTo>
                    <a:pt x="531" y="-4"/>
                    <a:pt x="495" y="1"/>
                    <a:pt x="462" y="16"/>
                  </a:cubicBezTo>
                  <a:cubicBezTo>
                    <a:pt x="413" y="40"/>
                    <a:pt x="358" y="89"/>
                    <a:pt x="320" y="188"/>
                  </a:cubicBezTo>
                  <a:cubicBezTo>
                    <a:pt x="255" y="363"/>
                    <a:pt x="90" y="796"/>
                    <a:pt x="17" y="990"/>
                  </a:cubicBezTo>
                  <a:cubicBezTo>
                    <a:pt x="-14" y="1071"/>
                    <a:pt x="-3" y="1161"/>
                    <a:pt x="47" y="1231"/>
                  </a:cubicBezTo>
                  <a:cubicBezTo>
                    <a:pt x="62" y="1253"/>
                    <a:pt x="81" y="1277"/>
                    <a:pt x="103" y="1304"/>
                  </a:cubicBezTo>
                  <a:cubicBezTo>
                    <a:pt x="190" y="1405"/>
                    <a:pt x="573" y="1831"/>
                    <a:pt x="695" y="1966"/>
                  </a:cubicBezTo>
                  <a:cubicBezTo>
                    <a:pt x="712" y="1985"/>
                    <a:pt x="742" y="1985"/>
                    <a:pt x="758" y="1964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2" name="Freeform: Shape 97">
              <a:extLst>
                <a:ext uri="{FF2B5EF4-FFF2-40B4-BE49-F238E27FC236}">
                  <a16:creationId xmlns:a16="http://schemas.microsoft.com/office/drawing/2014/main" id="{96E76E31-9A05-3848-A543-6027FB6F27E8}"/>
                </a:ext>
              </a:extLst>
            </p:cNvPr>
            <p:cNvSpPr/>
            <p:nvPr/>
          </p:nvSpPr>
          <p:spPr>
            <a:xfrm>
              <a:off x="11558461" y="5371771"/>
              <a:ext cx="4983" cy="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" h="7">
                  <a:moveTo>
                    <a:pt x="5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1" y="2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3" name="Freeform: Shape 98">
              <a:extLst>
                <a:ext uri="{FF2B5EF4-FFF2-40B4-BE49-F238E27FC236}">
                  <a16:creationId xmlns:a16="http://schemas.microsoft.com/office/drawing/2014/main" id="{2577712B-5975-4941-B3BD-77BD2EC60A7C}"/>
                </a:ext>
              </a:extLst>
            </p:cNvPr>
            <p:cNvSpPr/>
            <p:nvPr/>
          </p:nvSpPr>
          <p:spPr>
            <a:xfrm>
              <a:off x="11569669" y="5385471"/>
              <a:ext cx="22424" cy="249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21">
                  <a:moveTo>
                    <a:pt x="19" y="21"/>
                  </a:moveTo>
                  <a:cubicBezTo>
                    <a:pt x="12" y="13"/>
                    <a:pt x="5" y="7"/>
                    <a:pt x="0" y="0"/>
                  </a:cubicBezTo>
                  <a:cubicBezTo>
                    <a:pt x="5" y="7"/>
                    <a:pt x="12" y="13"/>
                    <a:pt x="19" y="21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4" name="Freeform: Shape 99">
              <a:extLst>
                <a:ext uri="{FF2B5EF4-FFF2-40B4-BE49-F238E27FC236}">
                  <a16:creationId xmlns:a16="http://schemas.microsoft.com/office/drawing/2014/main" id="{7B5E9CFE-BFF2-4144-B34F-B576D04CC57C}"/>
                </a:ext>
              </a:extLst>
            </p:cNvPr>
            <p:cNvSpPr/>
            <p:nvPr/>
          </p:nvSpPr>
          <p:spPr>
            <a:xfrm>
              <a:off x="11544753" y="5356821"/>
              <a:ext cx="3737" cy="62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6">
                  <a:moveTo>
                    <a:pt x="4" y="6"/>
                  </a:moveTo>
                  <a:cubicBezTo>
                    <a:pt x="2" y="4"/>
                    <a:pt x="1" y="2"/>
                    <a:pt x="0" y="0"/>
                  </a:cubicBezTo>
                  <a:cubicBezTo>
                    <a:pt x="1" y="2"/>
                    <a:pt x="2" y="4"/>
                    <a:pt x="4" y="6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5" name="Freeform: Shape 100">
              <a:extLst>
                <a:ext uri="{FF2B5EF4-FFF2-40B4-BE49-F238E27FC236}">
                  <a16:creationId xmlns:a16="http://schemas.microsoft.com/office/drawing/2014/main" id="{44FD0EAA-3464-D944-AE22-997D36E02556}"/>
                </a:ext>
              </a:extLst>
            </p:cNvPr>
            <p:cNvSpPr/>
            <p:nvPr/>
          </p:nvSpPr>
          <p:spPr>
            <a:xfrm>
              <a:off x="11593343" y="5412882"/>
              <a:ext cx="12458" cy="149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" h="13">
                  <a:moveTo>
                    <a:pt x="11" y="13"/>
                  </a:moveTo>
                  <a:cubicBezTo>
                    <a:pt x="8" y="8"/>
                    <a:pt x="4" y="4"/>
                    <a:pt x="0" y="0"/>
                  </a:cubicBezTo>
                  <a:cubicBezTo>
                    <a:pt x="4" y="4"/>
                    <a:pt x="8" y="8"/>
                    <a:pt x="11" y="13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6" name="Freeform: Shape 101">
              <a:extLst>
                <a:ext uri="{FF2B5EF4-FFF2-40B4-BE49-F238E27FC236}">
                  <a16:creationId xmlns:a16="http://schemas.microsoft.com/office/drawing/2014/main" id="{EA7A7189-94CC-0846-A2DB-F2FFB5DF6B79}"/>
                </a:ext>
              </a:extLst>
            </p:cNvPr>
            <p:cNvSpPr/>
            <p:nvPr/>
          </p:nvSpPr>
          <p:spPr>
            <a:xfrm>
              <a:off x="11532295" y="5343117"/>
              <a:ext cx="3737" cy="37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1" y="1"/>
                    <a:pt x="0" y="0"/>
                  </a:cubicBezTo>
                  <a:cubicBezTo>
                    <a:pt x="1" y="1"/>
                    <a:pt x="3" y="3"/>
                    <a:pt x="4" y="4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7" name="Freeform: Shape 102">
              <a:extLst>
                <a:ext uri="{FF2B5EF4-FFF2-40B4-BE49-F238E27FC236}">
                  <a16:creationId xmlns:a16="http://schemas.microsoft.com/office/drawing/2014/main" id="{B78C847E-4A32-F74D-9D6A-B4971C020D96}"/>
                </a:ext>
              </a:extLst>
            </p:cNvPr>
            <p:cNvSpPr/>
            <p:nvPr/>
          </p:nvSpPr>
          <p:spPr>
            <a:xfrm>
              <a:off x="11415194" y="4917057"/>
              <a:ext cx="7475" cy="224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19">
                  <a:moveTo>
                    <a:pt x="7" y="0"/>
                  </a:moveTo>
                  <a:cubicBezTo>
                    <a:pt x="4" y="7"/>
                    <a:pt x="2" y="13"/>
                    <a:pt x="0" y="19"/>
                  </a:cubicBezTo>
                  <a:cubicBezTo>
                    <a:pt x="2" y="13"/>
                    <a:pt x="4" y="7"/>
                    <a:pt x="7" y="0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8" name="Freeform: Shape 103">
              <a:extLst>
                <a:ext uri="{FF2B5EF4-FFF2-40B4-BE49-F238E27FC236}">
                  <a16:creationId xmlns:a16="http://schemas.microsoft.com/office/drawing/2014/main" id="{0DC6F382-83CB-CA4B-A8CC-7028E0D18355}"/>
                </a:ext>
              </a:extLst>
            </p:cNvPr>
            <p:cNvSpPr/>
            <p:nvPr/>
          </p:nvSpPr>
          <p:spPr>
            <a:xfrm>
              <a:off x="11564686" y="5380491"/>
              <a:ext cx="3737" cy="37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4">
                  <a:moveTo>
                    <a:pt x="4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9" name="Freeform: Shape 104">
              <a:extLst>
                <a:ext uri="{FF2B5EF4-FFF2-40B4-BE49-F238E27FC236}">
                  <a16:creationId xmlns:a16="http://schemas.microsoft.com/office/drawing/2014/main" id="{EC36025C-76DE-D144-B935-AD51C8051C03}"/>
                </a:ext>
              </a:extLst>
            </p:cNvPr>
            <p:cNvSpPr/>
            <p:nvPr/>
          </p:nvSpPr>
          <p:spPr>
            <a:xfrm>
              <a:off x="11607046" y="5429077"/>
              <a:ext cx="1246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0" name="Freeform: Shape 105">
              <a:extLst>
                <a:ext uri="{FF2B5EF4-FFF2-40B4-BE49-F238E27FC236}">
                  <a16:creationId xmlns:a16="http://schemas.microsoft.com/office/drawing/2014/main" id="{DD36EBA6-2679-124E-833B-075EAEFA9CDC}"/>
                </a:ext>
              </a:extLst>
            </p:cNvPr>
            <p:cNvSpPr/>
            <p:nvPr/>
          </p:nvSpPr>
          <p:spPr>
            <a:xfrm>
              <a:off x="11593343" y="5411636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1" name="Freeform: Shape 106">
              <a:extLst>
                <a:ext uri="{FF2B5EF4-FFF2-40B4-BE49-F238E27FC236}">
                  <a16:creationId xmlns:a16="http://schemas.microsoft.com/office/drawing/2014/main" id="{8A00B970-7CF2-4F4D-A9C1-F9243754295D}"/>
                </a:ext>
              </a:extLst>
            </p:cNvPr>
            <p:cNvSpPr/>
            <p:nvPr/>
          </p:nvSpPr>
          <p:spPr>
            <a:xfrm>
              <a:off x="11550986" y="4770053"/>
              <a:ext cx="413603" cy="5830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3" h="469">
                  <a:moveTo>
                    <a:pt x="236" y="223"/>
                  </a:moveTo>
                  <a:cubicBezTo>
                    <a:pt x="227" y="218"/>
                    <a:pt x="225" y="208"/>
                    <a:pt x="229" y="199"/>
                  </a:cubicBezTo>
                  <a:lnTo>
                    <a:pt x="280" y="96"/>
                  </a:lnTo>
                  <a:cubicBezTo>
                    <a:pt x="233" y="75"/>
                    <a:pt x="142" y="34"/>
                    <a:pt x="62" y="0"/>
                  </a:cubicBezTo>
                  <a:cubicBezTo>
                    <a:pt x="48" y="30"/>
                    <a:pt x="36" y="57"/>
                    <a:pt x="25" y="83"/>
                  </a:cubicBezTo>
                  <a:cubicBezTo>
                    <a:pt x="-19" y="179"/>
                    <a:pt x="-4" y="292"/>
                    <a:pt x="63" y="374"/>
                  </a:cubicBezTo>
                  <a:lnTo>
                    <a:pt x="141" y="469"/>
                  </a:lnTo>
                  <a:lnTo>
                    <a:pt x="333" y="292"/>
                  </a:lnTo>
                  <a:cubicBezTo>
                    <a:pt x="298" y="267"/>
                    <a:pt x="257" y="237"/>
                    <a:pt x="236" y="223"/>
                  </a:cubicBezTo>
                  <a:close/>
                </a:path>
              </a:pathLst>
            </a:custGeom>
            <a:solidFill>
              <a:srgbClr val="FA4F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2" name="Freeform: Shape 107">
              <a:extLst>
                <a:ext uri="{FF2B5EF4-FFF2-40B4-BE49-F238E27FC236}">
                  <a16:creationId xmlns:a16="http://schemas.microsoft.com/office/drawing/2014/main" id="{D1E0154E-D4A9-594B-897F-C9F5EB355F0C}"/>
                </a:ext>
              </a:extLst>
            </p:cNvPr>
            <p:cNvSpPr/>
            <p:nvPr/>
          </p:nvSpPr>
          <p:spPr>
            <a:xfrm>
              <a:off x="11423915" y="4879683"/>
              <a:ext cx="13704" cy="361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" h="30">
                  <a:moveTo>
                    <a:pt x="12" y="0"/>
                  </a:moveTo>
                  <a:cubicBezTo>
                    <a:pt x="7" y="11"/>
                    <a:pt x="3" y="20"/>
                    <a:pt x="0" y="30"/>
                  </a:cubicBezTo>
                  <a:cubicBezTo>
                    <a:pt x="3" y="20"/>
                    <a:pt x="7" y="11"/>
                    <a:pt x="12" y="0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3" name="Freeform: Shape 108">
              <a:extLst>
                <a:ext uri="{FF2B5EF4-FFF2-40B4-BE49-F238E27FC236}">
                  <a16:creationId xmlns:a16="http://schemas.microsoft.com/office/drawing/2014/main" id="{984FC079-B4D7-E54A-A331-C28D8CF73CE3}"/>
                </a:ext>
              </a:extLst>
            </p:cNvPr>
            <p:cNvSpPr/>
            <p:nvPr/>
          </p:nvSpPr>
          <p:spPr>
            <a:xfrm>
              <a:off x="11537282" y="5348101"/>
              <a:ext cx="6229" cy="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7">
                  <a:moveTo>
                    <a:pt x="6" y="7"/>
                  </a:moveTo>
                  <a:cubicBezTo>
                    <a:pt x="4" y="5"/>
                    <a:pt x="2" y="3"/>
                    <a:pt x="0" y="0"/>
                  </a:cubicBezTo>
                  <a:cubicBezTo>
                    <a:pt x="2" y="3"/>
                    <a:pt x="4" y="5"/>
                    <a:pt x="6" y="7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4" name="Freeform: Shape 109">
              <a:extLst>
                <a:ext uri="{FF2B5EF4-FFF2-40B4-BE49-F238E27FC236}">
                  <a16:creationId xmlns:a16="http://schemas.microsoft.com/office/drawing/2014/main" id="{B13128F0-A469-964E-92EB-D27D42A65AD7}"/>
                </a:ext>
              </a:extLst>
            </p:cNvPr>
            <p:cNvSpPr/>
            <p:nvPr/>
          </p:nvSpPr>
          <p:spPr>
            <a:xfrm>
              <a:off x="11522333" y="5331905"/>
              <a:ext cx="8721" cy="99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9">
                  <a:moveTo>
                    <a:pt x="8" y="9"/>
                  </a:moveTo>
                  <a:cubicBezTo>
                    <a:pt x="6" y="6"/>
                    <a:pt x="3" y="3"/>
                    <a:pt x="0" y="0"/>
                  </a:cubicBezTo>
                  <a:cubicBezTo>
                    <a:pt x="3" y="3"/>
                    <a:pt x="6" y="6"/>
                    <a:pt x="8" y="9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5" name="Freeform: Shape 110">
              <a:extLst>
                <a:ext uri="{FF2B5EF4-FFF2-40B4-BE49-F238E27FC236}">
                  <a16:creationId xmlns:a16="http://schemas.microsoft.com/office/drawing/2014/main" id="{0420DAED-C778-AE4F-9C57-234C59728EF1}"/>
                </a:ext>
              </a:extLst>
            </p:cNvPr>
            <p:cNvSpPr/>
            <p:nvPr/>
          </p:nvSpPr>
          <p:spPr>
            <a:xfrm>
              <a:off x="11549740" y="5364296"/>
              <a:ext cx="7475" cy="62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" h="6">
                  <a:moveTo>
                    <a:pt x="7" y="6"/>
                  </a:moveTo>
                  <a:cubicBezTo>
                    <a:pt x="4" y="4"/>
                    <a:pt x="2" y="1"/>
                    <a:pt x="0" y="0"/>
                  </a:cubicBezTo>
                  <a:cubicBezTo>
                    <a:pt x="2" y="1"/>
                    <a:pt x="4" y="4"/>
                    <a:pt x="7" y="6"/>
                  </a:cubicBezTo>
                  <a:close/>
                </a:path>
              </a:pathLst>
            </a:custGeom>
            <a:solidFill>
              <a:srgbClr val="FFE3DD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6" name="Freeform: Shape 111">
              <a:extLst>
                <a:ext uri="{FF2B5EF4-FFF2-40B4-BE49-F238E27FC236}">
                  <a16:creationId xmlns:a16="http://schemas.microsoft.com/office/drawing/2014/main" id="{46CCDF54-B455-C34E-B4B7-34986A905D91}"/>
                </a:ext>
              </a:extLst>
            </p:cNvPr>
            <p:cNvSpPr/>
            <p:nvPr/>
          </p:nvSpPr>
          <p:spPr>
            <a:xfrm>
              <a:off x="11386538" y="3701164"/>
              <a:ext cx="1057677" cy="24778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0" h="1990">
                  <a:moveTo>
                    <a:pt x="542" y="10"/>
                  </a:moveTo>
                  <a:cubicBezTo>
                    <a:pt x="514" y="10"/>
                    <a:pt x="485" y="17"/>
                    <a:pt x="460" y="31"/>
                  </a:cubicBezTo>
                  <a:cubicBezTo>
                    <a:pt x="404" y="62"/>
                    <a:pt x="361" y="117"/>
                    <a:pt x="331" y="195"/>
                  </a:cubicBezTo>
                  <a:cubicBezTo>
                    <a:pt x="268" y="364"/>
                    <a:pt x="114" y="770"/>
                    <a:pt x="27" y="997"/>
                  </a:cubicBezTo>
                  <a:cubicBezTo>
                    <a:pt x="-3" y="1076"/>
                    <a:pt x="8" y="1165"/>
                    <a:pt x="57" y="1234"/>
                  </a:cubicBezTo>
                  <a:cubicBezTo>
                    <a:pt x="73" y="1256"/>
                    <a:pt x="92" y="1281"/>
                    <a:pt x="114" y="1306"/>
                  </a:cubicBezTo>
                  <a:cubicBezTo>
                    <a:pt x="200" y="1407"/>
                    <a:pt x="588" y="1838"/>
                    <a:pt x="705" y="1968"/>
                  </a:cubicBezTo>
                  <a:cubicBezTo>
                    <a:pt x="712" y="1976"/>
                    <a:pt x="722" y="1980"/>
                    <a:pt x="733" y="1980"/>
                  </a:cubicBezTo>
                  <a:cubicBezTo>
                    <a:pt x="744" y="1979"/>
                    <a:pt x="753" y="1974"/>
                    <a:pt x="760" y="1966"/>
                  </a:cubicBezTo>
                  <a:cubicBezTo>
                    <a:pt x="778" y="1942"/>
                    <a:pt x="799" y="1925"/>
                    <a:pt x="821" y="1917"/>
                  </a:cubicBezTo>
                  <a:cubicBezTo>
                    <a:pt x="829" y="1914"/>
                    <a:pt x="834" y="1909"/>
                    <a:pt x="837" y="1901"/>
                  </a:cubicBezTo>
                  <a:cubicBezTo>
                    <a:pt x="841" y="1894"/>
                    <a:pt x="841" y="1885"/>
                    <a:pt x="838" y="1878"/>
                  </a:cubicBezTo>
                  <a:cubicBezTo>
                    <a:pt x="809" y="1806"/>
                    <a:pt x="780" y="1734"/>
                    <a:pt x="752" y="1663"/>
                  </a:cubicBezTo>
                  <a:cubicBezTo>
                    <a:pt x="730" y="1605"/>
                    <a:pt x="702" y="1536"/>
                    <a:pt x="676" y="1467"/>
                  </a:cubicBezTo>
                  <a:lnTo>
                    <a:pt x="668" y="1448"/>
                  </a:lnTo>
                  <a:cubicBezTo>
                    <a:pt x="630" y="1350"/>
                    <a:pt x="599" y="1267"/>
                    <a:pt x="516" y="1195"/>
                  </a:cubicBezTo>
                  <a:cubicBezTo>
                    <a:pt x="508" y="1188"/>
                    <a:pt x="404" y="1111"/>
                    <a:pt x="364" y="1086"/>
                  </a:cubicBezTo>
                  <a:cubicBezTo>
                    <a:pt x="355" y="1079"/>
                    <a:pt x="351" y="1066"/>
                    <a:pt x="357" y="1055"/>
                  </a:cubicBezTo>
                  <a:lnTo>
                    <a:pt x="514" y="741"/>
                  </a:lnTo>
                  <a:cubicBezTo>
                    <a:pt x="541" y="686"/>
                    <a:pt x="575" y="634"/>
                    <a:pt x="614" y="589"/>
                  </a:cubicBezTo>
                  <a:cubicBezTo>
                    <a:pt x="678" y="515"/>
                    <a:pt x="782" y="370"/>
                    <a:pt x="766" y="230"/>
                  </a:cubicBezTo>
                  <a:cubicBezTo>
                    <a:pt x="758" y="159"/>
                    <a:pt x="719" y="97"/>
                    <a:pt x="650" y="46"/>
                  </a:cubicBezTo>
                  <a:cubicBezTo>
                    <a:pt x="617" y="22"/>
                    <a:pt x="580" y="10"/>
                    <a:pt x="542" y="10"/>
                  </a:cubicBezTo>
                  <a:close/>
                  <a:moveTo>
                    <a:pt x="731" y="1990"/>
                  </a:moveTo>
                  <a:cubicBezTo>
                    <a:pt x="719" y="1990"/>
                    <a:pt x="706" y="1985"/>
                    <a:pt x="697" y="1975"/>
                  </a:cubicBezTo>
                  <a:cubicBezTo>
                    <a:pt x="580" y="1844"/>
                    <a:pt x="192" y="1413"/>
                    <a:pt x="106" y="1313"/>
                  </a:cubicBezTo>
                  <a:cubicBezTo>
                    <a:pt x="84" y="1287"/>
                    <a:pt x="65" y="1262"/>
                    <a:pt x="49" y="1239"/>
                  </a:cubicBezTo>
                  <a:cubicBezTo>
                    <a:pt x="-2" y="1168"/>
                    <a:pt x="-14" y="1075"/>
                    <a:pt x="18" y="993"/>
                  </a:cubicBezTo>
                  <a:cubicBezTo>
                    <a:pt x="104" y="766"/>
                    <a:pt x="258" y="361"/>
                    <a:pt x="322" y="192"/>
                  </a:cubicBezTo>
                  <a:cubicBezTo>
                    <a:pt x="352" y="111"/>
                    <a:pt x="397" y="54"/>
                    <a:pt x="455" y="22"/>
                  </a:cubicBezTo>
                  <a:cubicBezTo>
                    <a:pt x="517" y="-12"/>
                    <a:pt x="596" y="-6"/>
                    <a:pt x="655" y="38"/>
                  </a:cubicBezTo>
                  <a:cubicBezTo>
                    <a:pt x="726" y="90"/>
                    <a:pt x="767" y="155"/>
                    <a:pt x="776" y="229"/>
                  </a:cubicBezTo>
                  <a:cubicBezTo>
                    <a:pt x="793" y="372"/>
                    <a:pt x="686" y="520"/>
                    <a:pt x="622" y="595"/>
                  </a:cubicBezTo>
                  <a:cubicBezTo>
                    <a:pt x="583" y="641"/>
                    <a:pt x="550" y="691"/>
                    <a:pt x="523" y="745"/>
                  </a:cubicBezTo>
                  <a:lnTo>
                    <a:pt x="365" y="1059"/>
                  </a:lnTo>
                  <a:cubicBezTo>
                    <a:pt x="363" y="1066"/>
                    <a:pt x="364" y="1073"/>
                    <a:pt x="370" y="1077"/>
                  </a:cubicBezTo>
                  <a:cubicBezTo>
                    <a:pt x="410" y="1103"/>
                    <a:pt x="515" y="1181"/>
                    <a:pt x="523" y="1187"/>
                  </a:cubicBezTo>
                  <a:cubicBezTo>
                    <a:pt x="607" y="1261"/>
                    <a:pt x="640" y="1346"/>
                    <a:pt x="678" y="1444"/>
                  </a:cubicBezTo>
                  <a:lnTo>
                    <a:pt x="685" y="1464"/>
                  </a:lnTo>
                  <a:cubicBezTo>
                    <a:pt x="712" y="1533"/>
                    <a:pt x="739" y="1601"/>
                    <a:pt x="762" y="1659"/>
                  </a:cubicBezTo>
                  <a:cubicBezTo>
                    <a:pt x="790" y="1731"/>
                    <a:pt x="818" y="1802"/>
                    <a:pt x="847" y="1874"/>
                  </a:cubicBezTo>
                  <a:cubicBezTo>
                    <a:pt x="851" y="1884"/>
                    <a:pt x="851" y="1896"/>
                    <a:pt x="846" y="1906"/>
                  </a:cubicBezTo>
                  <a:cubicBezTo>
                    <a:pt x="842" y="1916"/>
                    <a:pt x="835" y="1923"/>
                    <a:pt x="825" y="1927"/>
                  </a:cubicBezTo>
                  <a:cubicBezTo>
                    <a:pt x="804" y="1935"/>
                    <a:pt x="784" y="1950"/>
                    <a:pt x="768" y="1972"/>
                  </a:cubicBezTo>
                  <a:cubicBezTo>
                    <a:pt x="760" y="1983"/>
                    <a:pt x="747" y="1990"/>
                    <a:pt x="734" y="1990"/>
                  </a:cubicBezTo>
                  <a:cubicBezTo>
                    <a:pt x="732" y="1990"/>
                    <a:pt x="732" y="1990"/>
                    <a:pt x="731" y="1990"/>
                  </a:cubicBezTo>
                  <a:close/>
                </a:path>
              </a:pathLst>
            </a:custGeom>
            <a:solidFill>
              <a:srgbClr val="23137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77064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7A2E185-CD64-B146-8FCE-8D67D4216DC2}"/>
              </a:ext>
            </a:extLst>
          </p:cNvPr>
          <p:cNvGrpSpPr/>
          <p:nvPr/>
        </p:nvGrpSpPr>
        <p:grpSpPr>
          <a:xfrm>
            <a:off x="-243" y="2679"/>
            <a:ext cx="24378135" cy="13710641"/>
            <a:chOff x="-243" y="2679"/>
            <a:chExt cx="24378135" cy="13710641"/>
          </a:xfrm>
        </p:grpSpPr>
        <p:sp>
          <p:nvSpPr>
            <p:cNvPr id="110" name="Freeform 1">
              <a:extLst>
                <a:ext uri="{FF2B5EF4-FFF2-40B4-BE49-F238E27FC236}">
                  <a16:creationId xmlns:a16="http://schemas.microsoft.com/office/drawing/2014/main" id="{5FE384B1-723A-C941-B6C3-0C1D60E6F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3" y="2679"/>
              <a:ext cx="24378135" cy="13710641"/>
            </a:xfrm>
            <a:custGeom>
              <a:avLst/>
              <a:gdLst>
                <a:gd name="T0" fmla="*/ 0 w 19570"/>
                <a:gd name="T1" fmla="*/ 11007 h 11008"/>
                <a:gd name="T2" fmla="*/ 19569 w 19570"/>
                <a:gd name="T3" fmla="*/ 11007 h 11008"/>
                <a:gd name="T4" fmla="*/ 19569 w 19570"/>
                <a:gd name="T5" fmla="*/ 0 h 11008"/>
                <a:gd name="T6" fmla="*/ 0 w 19570"/>
                <a:gd name="T7" fmla="*/ 0 h 11008"/>
                <a:gd name="T8" fmla="*/ 0 w 19570"/>
                <a:gd name="T9" fmla="*/ 11007 h 1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70" h="11008">
                  <a:moveTo>
                    <a:pt x="0" y="11007"/>
                  </a:moveTo>
                  <a:lnTo>
                    <a:pt x="19569" y="11007"/>
                  </a:lnTo>
                  <a:lnTo>
                    <a:pt x="19569" y="0"/>
                  </a:lnTo>
                  <a:lnTo>
                    <a:pt x="0" y="0"/>
                  </a:lnTo>
                  <a:lnTo>
                    <a:pt x="0" y="11007"/>
                  </a:lnTo>
                </a:path>
              </a:pathLst>
            </a:custGeom>
            <a:solidFill>
              <a:srgbClr val="FFE3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11" name="Freeform 2">
              <a:extLst>
                <a:ext uri="{FF2B5EF4-FFF2-40B4-BE49-F238E27FC236}">
                  <a16:creationId xmlns:a16="http://schemas.microsoft.com/office/drawing/2014/main" id="{DE18270C-2D79-9A45-A7BC-937E5F68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5632" y="2556948"/>
              <a:ext cx="1038183" cy="521838"/>
            </a:xfrm>
            <a:custGeom>
              <a:avLst/>
              <a:gdLst>
                <a:gd name="T0" fmla="*/ 831 w 832"/>
                <a:gd name="T1" fmla="*/ 370 h 419"/>
                <a:gd name="T2" fmla="*/ 831 w 832"/>
                <a:gd name="T3" fmla="*/ 370 h 419"/>
                <a:gd name="T4" fmla="*/ 685 w 832"/>
                <a:gd name="T5" fmla="*/ 221 h 419"/>
                <a:gd name="T6" fmla="*/ 685 w 832"/>
                <a:gd name="T7" fmla="*/ 221 h 419"/>
                <a:gd name="T8" fmla="*/ 654 w 832"/>
                <a:gd name="T9" fmla="*/ 224 h 419"/>
                <a:gd name="T10" fmla="*/ 654 w 832"/>
                <a:gd name="T11" fmla="*/ 224 h 419"/>
                <a:gd name="T12" fmla="*/ 420 w 832"/>
                <a:gd name="T13" fmla="*/ 0 h 419"/>
                <a:gd name="T14" fmla="*/ 420 w 832"/>
                <a:gd name="T15" fmla="*/ 0 h 419"/>
                <a:gd name="T16" fmla="*/ 186 w 832"/>
                <a:gd name="T17" fmla="*/ 226 h 419"/>
                <a:gd name="T18" fmla="*/ 186 w 832"/>
                <a:gd name="T19" fmla="*/ 226 h 419"/>
                <a:gd name="T20" fmla="*/ 147 w 832"/>
                <a:gd name="T21" fmla="*/ 221 h 419"/>
                <a:gd name="T22" fmla="*/ 147 w 832"/>
                <a:gd name="T23" fmla="*/ 221 h 419"/>
                <a:gd name="T24" fmla="*/ 0 w 832"/>
                <a:gd name="T25" fmla="*/ 370 h 419"/>
                <a:gd name="T26" fmla="*/ 0 w 832"/>
                <a:gd name="T27" fmla="*/ 371 h 419"/>
                <a:gd name="T28" fmla="*/ 0 w 832"/>
                <a:gd name="T29" fmla="*/ 371 h 419"/>
                <a:gd name="T30" fmla="*/ 47 w 832"/>
                <a:gd name="T31" fmla="*/ 418 h 419"/>
                <a:gd name="T32" fmla="*/ 784 w 832"/>
                <a:gd name="T33" fmla="*/ 418 h 419"/>
                <a:gd name="T34" fmla="*/ 784 w 832"/>
                <a:gd name="T35" fmla="*/ 418 h 419"/>
                <a:gd name="T36" fmla="*/ 831 w 832"/>
                <a:gd name="T37" fmla="*/ 371 h 419"/>
                <a:gd name="T38" fmla="*/ 831 w 832"/>
                <a:gd name="T39" fmla="*/ 370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2" h="419">
                  <a:moveTo>
                    <a:pt x="831" y="370"/>
                  </a:moveTo>
                  <a:lnTo>
                    <a:pt x="831" y="370"/>
                  </a:lnTo>
                  <a:cubicBezTo>
                    <a:pt x="831" y="287"/>
                    <a:pt x="766" y="221"/>
                    <a:pt x="685" y="221"/>
                  </a:cubicBezTo>
                  <a:lnTo>
                    <a:pt x="685" y="221"/>
                  </a:lnTo>
                  <a:cubicBezTo>
                    <a:pt x="675" y="221"/>
                    <a:pt x="664" y="222"/>
                    <a:pt x="654" y="224"/>
                  </a:cubicBezTo>
                  <a:lnTo>
                    <a:pt x="654" y="224"/>
                  </a:lnTo>
                  <a:cubicBezTo>
                    <a:pt x="647" y="99"/>
                    <a:pt x="544" y="0"/>
                    <a:pt x="420" y="0"/>
                  </a:cubicBezTo>
                  <a:lnTo>
                    <a:pt x="420" y="0"/>
                  </a:lnTo>
                  <a:cubicBezTo>
                    <a:pt x="295" y="0"/>
                    <a:pt x="193" y="100"/>
                    <a:pt x="186" y="226"/>
                  </a:cubicBezTo>
                  <a:lnTo>
                    <a:pt x="186" y="226"/>
                  </a:lnTo>
                  <a:cubicBezTo>
                    <a:pt x="173" y="223"/>
                    <a:pt x="160" y="221"/>
                    <a:pt x="147" y="221"/>
                  </a:cubicBezTo>
                  <a:lnTo>
                    <a:pt x="147" y="221"/>
                  </a:lnTo>
                  <a:cubicBezTo>
                    <a:pt x="66" y="221"/>
                    <a:pt x="0" y="287"/>
                    <a:pt x="0" y="370"/>
                  </a:cubicBezTo>
                  <a:lnTo>
                    <a:pt x="0" y="371"/>
                  </a:lnTo>
                  <a:lnTo>
                    <a:pt x="0" y="371"/>
                  </a:lnTo>
                  <a:cubicBezTo>
                    <a:pt x="0" y="397"/>
                    <a:pt x="22" y="418"/>
                    <a:pt x="47" y="418"/>
                  </a:cubicBezTo>
                  <a:lnTo>
                    <a:pt x="784" y="418"/>
                  </a:lnTo>
                  <a:lnTo>
                    <a:pt x="784" y="418"/>
                  </a:lnTo>
                  <a:cubicBezTo>
                    <a:pt x="810" y="418"/>
                    <a:pt x="831" y="397"/>
                    <a:pt x="831" y="371"/>
                  </a:cubicBezTo>
                  <a:lnTo>
                    <a:pt x="831" y="370"/>
                  </a:ln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2" name="Freeform 3">
              <a:extLst>
                <a:ext uri="{FF2B5EF4-FFF2-40B4-BE49-F238E27FC236}">
                  <a16:creationId xmlns:a16="http://schemas.microsoft.com/office/drawing/2014/main" id="{0E0D1FE7-225C-E14D-A273-0ABD9D11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7354" y="3787390"/>
              <a:ext cx="2180737" cy="769026"/>
            </a:xfrm>
            <a:custGeom>
              <a:avLst/>
              <a:gdLst>
                <a:gd name="T0" fmla="*/ 1750 w 1751"/>
                <a:gd name="T1" fmla="*/ 566 h 618"/>
                <a:gd name="T2" fmla="*/ 1750 w 1751"/>
                <a:gd name="T3" fmla="*/ 566 h 618"/>
                <a:gd name="T4" fmla="*/ 1598 w 1751"/>
                <a:gd name="T5" fmla="*/ 413 h 618"/>
                <a:gd name="T6" fmla="*/ 1598 w 1751"/>
                <a:gd name="T7" fmla="*/ 413 h 618"/>
                <a:gd name="T8" fmla="*/ 1558 w 1751"/>
                <a:gd name="T9" fmla="*/ 419 h 618"/>
                <a:gd name="T10" fmla="*/ 1558 w 1751"/>
                <a:gd name="T11" fmla="*/ 419 h 618"/>
                <a:gd name="T12" fmla="*/ 1338 w 1751"/>
                <a:gd name="T13" fmla="*/ 257 h 618"/>
                <a:gd name="T14" fmla="*/ 1338 w 1751"/>
                <a:gd name="T15" fmla="*/ 257 h 618"/>
                <a:gd name="T16" fmla="*/ 1281 w 1751"/>
                <a:gd name="T17" fmla="*/ 264 h 618"/>
                <a:gd name="T18" fmla="*/ 1281 w 1751"/>
                <a:gd name="T19" fmla="*/ 264 h 618"/>
                <a:gd name="T20" fmla="*/ 924 w 1751"/>
                <a:gd name="T21" fmla="*/ 0 h 618"/>
                <a:gd name="T22" fmla="*/ 924 w 1751"/>
                <a:gd name="T23" fmla="*/ 0 h 618"/>
                <a:gd name="T24" fmla="*/ 561 w 1751"/>
                <a:gd name="T25" fmla="*/ 286 h 618"/>
                <a:gd name="T26" fmla="*/ 561 w 1751"/>
                <a:gd name="T27" fmla="*/ 286 h 618"/>
                <a:gd name="T28" fmla="*/ 450 w 1751"/>
                <a:gd name="T29" fmla="*/ 257 h 618"/>
                <a:gd name="T30" fmla="*/ 450 w 1751"/>
                <a:gd name="T31" fmla="*/ 257 h 618"/>
                <a:gd name="T32" fmla="*/ 226 w 1751"/>
                <a:gd name="T33" fmla="*/ 432 h 618"/>
                <a:gd name="T34" fmla="*/ 226 w 1751"/>
                <a:gd name="T35" fmla="*/ 432 h 618"/>
                <a:gd name="T36" fmla="*/ 105 w 1751"/>
                <a:gd name="T37" fmla="*/ 421 h 618"/>
                <a:gd name="T38" fmla="*/ 105 w 1751"/>
                <a:gd name="T39" fmla="*/ 421 h 618"/>
                <a:gd name="T40" fmla="*/ 14 w 1751"/>
                <a:gd name="T41" fmla="*/ 502 h 618"/>
                <a:gd name="T42" fmla="*/ 14 w 1751"/>
                <a:gd name="T43" fmla="*/ 502 h 618"/>
                <a:gd name="T44" fmla="*/ 0 w 1751"/>
                <a:gd name="T45" fmla="*/ 565 h 618"/>
                <a:gd name="T46" fmla="*/ 0 w 1751"/>
                <a:gd name="T47" fmla="*/ 565 h 618"/>
                <a:gd name="T48" fmla="*/ 53 w 1751"/>
                <a:gd name="T49" fmla="*/ 617 h 618"/>
                <a:gd name="T50" fmla="*/ 640 w 1751"/>
                <a:gd name="T51" fmla="*/ 617 h 618"/>
                <a:gd name="T52" fmla="*/ 640 w 1751"/>
                <a:gd name="T53" fmla="*/ 617 h 618"/>
                <a:gd name="T54" fmla="*/ 640 w 1751"/>
                <a:gd name="T55" fmla="*/ 617 h 618"/>
                <a:gd name="T56" fmla="*/ 640 w 1751"/>
                <a:gd name="T57" fmla="*/ 617 h 618"/>
                <a:gd name="T58" fmla="*/ 640 w 1751"/>
                <a:gd name="T59" fmla="*/ 617 h 618"/>
                <a:gd name="T60" fmla="*/ 1698 w 1751"/>
                <a:gd name="T61" fmla="*/ 617 h 618"/>
                <a:gd name="T62" fmla="*/ 1698 w 1751"/>
                <a:gd name="T63" fmla="*/ 617 h 618"/>
                <a:gd name="T64" fmla="*/ 1750 w 1751"/>
                <a:gd name="T65" fmla="*/ 56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1" h="618">
                  <a:moveTo>
                    <a:pt x="1750" y="566"/>
                  </a:moveTo>
                  <a:lnTo>
                    <a:pt x="1750" y="566"/>
                  </a:lnTo>
                  <a:cubicBezTo>
                    <a:pt x="1750" y="481"/>
                    <a:pt x="1683" y="413"/>
                    <a:pt x="1598" y="413"/>
                  </a:cubicBezTo>
                  <a:lnTo>
                    <a:pt x="1598" y="413"/>
                  </a:lnTo>
                  <a:cubicBezTo>
                    <a:pt x="1584" y="413"/>
                    <a:pt x="1570" y="415"/>
                    <a:pt x="1558" y="419"/>
                  </a:cubicBezTo>
                  <a:lnTo>
                    <a:pt x="1558" y="419"/>
                  </a:lnTo>
                  <a:cubicBezTo>
                    <a:pt x="1528" y="325"/>
                    <a:pt x="1441" y="257"/>
                    <a:pt x="1338" y="257"/>
                  </a:cubicBezTo>
                  <a:lnTo>
                    <a:pt x="1338" y="257"/>
                  </a:lnTo>
                  <a:cubicBezTo>
                    <a:pt x="1318" y="257"/>
                    <a:pt x="1300" y="259"/>
                    <a:pt x="1281" y="264"/>
                  </a:cubicBezTo>
                  <a:lnTo>
                    <a:pt x="1281" y="264"/>
                  </a:lnTo>
                  <a:cubicBezTo>
                    <a:pt x="1234" y="111"/>
                    <a:pt x="1092" y="0"/>
                    <a:pt x="924" y="0"/>
                  </a:cubicBezTo>
                  <a:lnTo>
                    <a:pt x="924" y="0"/>
                  </a:lnTo>
                  <a:cubicBezTo>
                    <a:pt x="748" y="0"/>
                    <a:pt x="600" y="122"/>
                    <a:pt x="561" y="286"/>
                  </a:cubicBezTo>
                  <a:lnTo>
                    <a:pt x="561" y="286"/>
                  </a:lnTo>
                  <a:cubicBezTo>
                    <a:pt x="528" y="267"/>
                    <a:pt x="490" y="257"/>
                    <a:pt x="450" y="257"/>
                  </a:cubicBezTo>
                  <a:lnTo>
                    <a:pt x="450" y="257"/>
                  </a:lnTo>
                  <a:cubicBezTo>
                    <a:pt x="341" y="257"/>
                    <a:pt x="251" y="332"/>
                    <a:pt x="226" y="432"/>
                  </a:cubicBezTo>
                  <a:lnTo>
                    <a:pt x="226" y="432"/>
                  </a:lnTo>
                  <a:cubicBezTo>
                    <a:pt x="191" y="413"/>
                    <a:pt x="149" y="407"/>
                    <a:pt x="105" y="421"/>
                  </a:cubicBezTo>
                  <a:lnTo>
                    <a:pt x="105" y="421"/>
                  </a:lnTo>
                  <a:cubicBezTo>
                    <a:pt x="64" y="433"/>
                    <a:pt x="31" y="463"/>
                    <a:pt x="14" y="502"/>
                  </a:cubicBezTo>
                  <a:lnTo>
                    <a:pt x="14" y="502"/>
                  </a:lnTo>
                  <a:cubicBezTo>
                    <a:pt x="4" y="523"/>
                    <a:pt x="0" y="545"/>
                    <a:pt x="0" y="565"/>
                  </a:cubicBezTo>
                  <a:lnTo>
                    <a:pt x="0" y="565"/>
                  </a:lnTo>
                  <a:cubicBezTo>
                    <a:pt x="0" y="594"/>
                    <a:pt x="24" y="617"/>
                    <a:pt x="53" y="617"/>
                  </a:cubicBez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1698" y="617"/>
                  </a:lnTo>
                  <a:lnTo>
                    <a:pt x="1698" y="617"/>
                  </a:lnTo>
                  <a:cubicBezTo>
                    <a:pt x="1726" y="617"/>
                    <a:pt x="1750" y="594"/>
                    <a:pt x="1750" y="566"/>
                  </a:cubicBez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3" name="Freeform 4">
              <a:extLst>
                <a:ext uri="{FF2B5EF4-FFF2-40B4-BE49-F238E27FC236}">
                  <a16:creationId xmlns:a16="http://schemas.microsoft.com/office/drawing/2014/main" id="{D191E42F-3F73-7D46-A4F3-F625A9921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04167" y="4781630"/>
              <a:ext cx="2180741" cy="769026"/>
            </a:xfrm>
            <a:custGeom>
              <a:avLst/>
              <a:gdLst>
                <a:gd name="T0" fmla="*/ 1750 w 1751"/>
                <a:gd name="T1" fmla="*/ 565 h 618"/>
                <a:gd name="T2" fmla="*/ 1750 w 1751"/>
                <a:gd name="T3" fmla="*/ 565 h 618"/>
                <a:gd name="T4" fmla="*/ 1598 w 1751"/>
                <a:gd name="T5" fmla="*/ 413 h 618"/>
                <a:gd name="T6" fmla="*/ 1598 w 1751"/>
                <a:gd name="T7" fmla="*/ 413 h 618"/>
                <a:gd name="T8" fmla="*/ 1557 w 1751"/>
                <a:gd name="T9" fmla="*/ 418 h 618"/>
                <a:gd name="T10" fmla="*/ 1557 w 1751"/>
                <a:gd name="T11" fmla="*/ 418 h 618"/>
                <a:gd name="T12" fmla="*/ 1337 w 1751"/>
                <a:gd name="T13" fmla="*/ 257 h 618"/>
                <a:gd name="T14" fmla="*/ 1337 w 1751"/>
                <a:gd name="T15" fmla="*/ 257 h 618"/>
                <a:gd name="T16" fmla="*/ 1281 w 1751"/>
                <a:gd name="T17" fmla="*/ 263 h 618"/>
                <a:gd name="T18" fmla="*/ 1281 w 1751"/>
                <a:gd name="T19" fmla="*/ 263 h 618"/>
                <a:gd name="T20" fmla="*/ 924 w 1751"/>
                <a:gd name="T21" fmla="*/ 0 h 618"/>
                <a:gd name="T22" fmla="*/ 924 w 1751"/>
                <a:gd name="T23" fmla="*/ 0 h 618"/>
                <a:gd name="T24" fmla="*/ 560 w 1751"/>
                <a:gd name="T25" fmla="*/ 285 h 618"/>
                <a:gd name="T26" fmla="*/ 560 w 1751"/>
                <a:gd name="T27" fmla="*/ 285 h 618"/>
                <a:gd name="T28" fmla="*/ 449 w 1751"/>
                <a:gd name="T29" fmla="*/ 257 h 618"/>
                <a:gd name="T30" fmla="*/ 449 w 1751"/>
                <a:gd name="T31" fmla="*/ 257 h 618"/>
                <a:gd name="T32" fmla="*/ 225 w 1751"/>
                <a:gd name="T33" fmla="*/ 432 h 618"/>
                <a:gd name="T34" fmla="*/ 225 w 1751"/>
                <a:gd name="T35" fmla="*/ 432 h 618"/>
                <a:gd name="T36" fmla="*/ 104 w 1751"/>
                <a:gd name="T37" fmla="*/ 420 h 618"/>
                <a:gd name="T38" fmla="*/ 104 w 1751"/>
                <a:gd name="T39" fmla="*/ 420 h 618"/>
                <a:gd name="T40" fmla="*/ 14 w 1751"/>
                <a:gd name="T41" fmla="*/ 501 h 618"/>
                <a:gd name="T42" fmla="*/ 14 w 1751"/>
                <a:gd name="T43" fmla="*/ 501 h 618"/>
                <a:gd name="T44" fmla="*/ 0 w 1751"/>
                <a:gd name="T45" fmla="*/ 564 h 618"/>
                <a:gd name="T46" fmla="*/ 0 w 1751"/>
                <a:gd name="T47" fmla="*/ 564 h 618"/>
                <a:gd name="T48" fmla="*/ 53 w 1751"/>
                <a:gd name="T49" fmla="*/ 617 h 618"/>
                <a:gd name="T50" fmla="*/ 640 w 1751"/>
                <a:gd name="T51" fmla="*/ 617 h 618"/>
                <a:gd name="T52" fmla="*/ 640 w 1751"/>
                <a:gd name="T53" fmla="*/ 617 h 618"/>
                <a:gd name="T54" fmla="*/ 640 w 1751"/>
                <a:gd name="T55" fmla="*/ 617 h 618"/>
                <a:gd name="T56" fmla="*/ 640 w 1751"/>
                <a:gd name="T57" fmla="*/ 617 h 618"/>
                <a:gd name="T58" fmla="*/ 640 w 1751"/>
                <a:gd name="T59" fmla="*/ 617 h 618"/>
                <a:gd name="T60" fmla="*/ 1697 w 1751"/>
                <a:gd name="T61" fmla="*/ 617 h 618"/>
                <a:gd name="T62" fmla="*/ 1697 w 1751"/>
                <a:gd name="T63" fmla="*/ 617 h 618"/>
                <a:gd name="T64" fmla="*/ 1750 w 1751"/>
                <a:gd name="T65" fmla="*/ 566 h 618"/>
                <a:gd name="T66" fmla="*/ 1750 w 1751"/>
                <a:gd name="T67" fmla="*/ 56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1" h="618">
                  <a:moveTo>
                    <a:pt x="1750" y="565"/>
                  </a:moveTo>
                  <a:lnTo>
                    <a:pt x="1750" y="565"/>
                  </a:lnTo>
                  <a:cubicBezTo>
                    <a:pt x="1750" y="481"/>
                    <a:pt x="1682" y="413"/>
                    <a:pt x="1598" y="413"/>
                  </a:cubicBezTo>
                  <a:lnTo>
                    <a:pt x="1598" y="413"/>
                  </a:lnTo>
                  <a:cubicBezTo>
                    <a:pt x="1584" y="413"/>
                    <a:pt x="1571" y="415"/>
                    <a:pt x="1557" y="418"/>
                  </a:cubicBezTo>
                  <a:lnTo>
                    <a:pt x="1557" y="418"/>
                  </a:lnTo>
                  <a:cubicBezTo>
                    <a:pt x="1528" y="325"/>
                    <a:pt x="1441" y="257"/>
                    <a:pt x="1337" y="257"/>
                  </a:cubicBezTo>
                  <a:lnTo>
                    <a:pt x="1337" y="257"/>
                  </a:lnTo>
                  <a:cubicBezTo>
                    <a:pt x="1318" y="257"/>
                    <a:pt x="1299" y="258"/>
                    <a:pt x="1281" y="263"/>
                  </a:cubicBezTo>
                  <a:lnTo>
                    <a:pt x="1281" y="263"/>
                  </a:lnTo>
                  <a:cubicBezTo>
                    <a:pt x="1234" y="111"/>
                    <a:pt x="1092" y="0"/>
                    <a:pt x="924" y="0"/>
                  </a:cubicBezTo>
                  <a:lnTo>
                    <a:pt x="924" y="0"/>
                  </a:lnTo>
                  <a:cubicBezTo>
                    <a:pt x="748" y="0"/>
                    <a:pt x="601" y="122"/>
                    <a:pt x="560" y="285"/>
                  </a:cubicBezTo>
                  <a:lnTo>
                    <a:pt x="560" y="285"/>
                  </a:lnTo>
                  <a:cubicBezTo>
                    <a:pt x="527" y="267"/>
                    <a:pt x="489" y="257"/>
                    <a:pt x="449" y="257"/>
                  </a:cubicBezTo>
                  <a:lnTo>
                    <a:pt x="449" y="257"/>
                  </a:lnTo>
                  <a:cubicBezTo>
                    <a:pt x="341" y="257"/>
                    <a:pt x="250" y="331"/>
                    <a:pt x="225" y="432"/>
                  </a:cubicBezTo>
                  <a:lnTo>
                    <a:pt x="225" y="432"/>
                  </a:lnTo>
                  <a:cubicBezTo>
                    <a:pt x="191" y="413"/>
                    <a:pt x="149" y="407"/>
                    <a:pt x="104" y="420"/>
                  </a:cubicBezTo>
                  <a:lnTo>
                    <a:pt x="104" y="420"/>
                  </a:lnTo>
                  <a:cubicBezTo>
                    <a:pt x="64" y="433"/>
                    <a:pt x="31" y="463"/>
                    <a:pt x="14" y="501"/>
                  </a:cubicBezTo>
                  <a:lnTo>
                    <a:pt x="14" y="501"/>
                  </a:lnTo>
                  <a:cubicBezTo>
                    <a:pt x="4" y="523"/>
                    <a:pt x="0" y="544"/>
                    <a:pt x="0" y="564"/>
                  </a:cubicBezTo>
                  <a:lnTo>
                    <a:pt x="0" y="564"/>
                  </a:lnTo>
                  <a:cubicBezTo>
                    <a:pt x="0" y="594"/>
                    <a:pt x="24" y="617"/>
                    <a:pt x="53" y="617"/>
                  </a:cubicBez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1697" y="617"/>
                  </a:lnTo>
                  <a:lnTo>
                    <a:pt x="1697" y="617"/>
                  </a:lnTo>
                  <a:cubicBezTo>
                    <a:pt x="1726" y="617"/>
                    <a:pt x="1750" y="594"/>
                    <a:pt x="1750" y="566"/>
                  </a:cubicBezTo>
                  <a:lnTo>
                    <a:pt x="1750" y="565"/>
                  </a:ln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4" name="Freeform 5">
              <a:extLst>
                <a:ext uri="{FF2B5EF4-FFF2-40B4-BE49-F238E27FC236}">
                  <a16:creationId xmlns:a16="http://schemas.microsoft.com/office/drawing/2014/main" id="{A4399A76-FF71-D24F-B092-AA176BD74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991" y="1007909"/>
              <a:ext cx="2180737" cy="769026"/>
            </a:xfrm>
            <a:custGeom>
              <a:avLst/>
              <a:gdLst>
                <a:gd name="T0" fmla="*/ 1750 w 1751"/>
                <a:gd name="T1" fmla="*/ 565 h 618"/>
                <a:gd name="T2" fmla="*/ 1750 w 1751"/>
                <a:gd name="T3" fmla="*/ 565 h 618"/>
                <a:gd name="T4" fmla="*/ 1598 w 1751"/>
                <a:gd name="T5" fmla="*/ 413 h 618"/>
                <a:gd name="T6" fmla="*/ 1598 w 1751"/>
                <a:gd name="T7" fmla="*/ 413 h 618"/>
                <a:gd name="T8" fmla="*/ 1558 w 1751"/>
                <a:gd name="T9" fmla="*/ 418 h 618"/>
                <a:gd name="T10" fmla="*/ 1558 w 1751"/>
                <a:gd name="T11" fmla="*/ 418 h 618"/>
                <a:gd name="T12" fmla="*/ 1338 w 1751"/>
                <a:gd name="T13" fmla="*/ 256 h 618"/>
                <a:gd name="T14" fmla="*/ 1338 w 1751"/>
                <a:gd name="T15" fmla="*/ 256 h 618"/>
                <a:gd name="T16" fmla="*/ 1281 w 1751"/>
                <a:gd name="T17" fmla="*/ 263 h 618"/>
                <a:gd name="T18" fmla="*/ 1281 w 1751"/>
                <a:gd name="T19" fmla="*/ 263 h 618"/>
                <a:gd name="T20" fmla="*/ 924 w 1751"/>
                <a:gd name="T21" fmla="*/ 0 h 618"/>
                <a:gd name="T22" fmla="*/ 924 w 1751"/>
                <a:gd name="T23" fmla="*/ 0 h 618"/>
                <a:gd name="T24" fmla="*/ 561 w 1751"/>
                <a:gd name="T25" fmla="*/ 285 h 618"/>
                <a:gd name="T26" fmla="*/ 561 w 1751"/>
                <a:gd name="T27" fmla="*/ 285 h 618"/>
                <a:gd name="T28" fmla="*/ 449 w 1751"/>
                <a:gd name="T29" fmla="*/ 256 h 618"/>
                <a:gd name="T30" fmla="*/ 449 w 1751"/>
                <a:gd name="T31" fmla="*/ 256 h 618"/>
                <a:gd name="T32" fmla="*/ 226 w 1751"/>
                <a:gd name="T33" fmla="*/ 432 h 618"/>
                <a:gd name="T34" fmla="*/ 226 w 1751"/>
                <a:gd name="T35" fmla="*/ 432 h 618"/>
                <a:gd name="T36" fmla="*/ 105 w 1751"/>
                <a:gd name="T37" fmla="*/ 420 h 618"/>
                <a:gd name="T38" fmla="*/ 105 w 1751"/>
                <a:gd name="T39" fmla="*/ 420 h 618"/>
                <a:gd name="T40" fmla="*/ 14 w 1751"/>
                <a:gd name="T41" fmla="*/ 501 h 618"/>
                <a:gd name="T42" fmla="*/ 14 w 1751"/>
                <a:gd name="T43" fmla="*/ 501 h 618"/>
                <a:gd name="T44" fmla="*/ 0 w 1751"/>
                <a:gd name="T45" fmla="*/ 564 h 618"/>
                <a:gd name="T46" fmla="*/ 0 w 1751"/>
                <a:gd name="T47" fmla="*/ 564 h 618"/>
                <a:gd name="T48" fmla="*/ 53 w 1751"/>
                <a:gd name="T49" fmla="*/ 617 h 618"/>
                <a:gd name="T50" fmla="*/ 640 w 1751"/>
                <a:gd name="T51" fmla="*/ 617 h 618"/>
                <a:gd name="T52" fmla="*/ 640 w 1751"/>
                <a:gd name="T53" fmla="*/ 617 h 618"/>
                <a:gd name="T54" fmla="*/ 640 w 1751"/>
                <a:gd name="T55" fmla="*/ 617 h 618"/>
                <a:gd name="T56" fmla="*/ 640 w 1751"/>
                <a:gd name="T57" fmla="*/ 617 h 618"/>
                <a:gd name="T58" fmla="*/ 640 w 1751"/>
                <a:gd name="T59" fmla="*/ 617 h 618"/>
                <a:gd name="T60" fmla="*/ 1698 w 1751"/>
                <a:gd name="T61" fmla="*/ 617 h 618"/>
                <a:gd name="T62" fmla="*/ 1698 w 1751"/>
                <a:gd name="T63" fmla="*/ 617 h 618"/>
                <a:gd name="T64" fmla="*/ 1750 w 1751"/>
                <a:gd name="T65" fmla="*/ 565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1" h="618">
                  <a:moveTo>
                    <a:pt x="1750" y="565"/>
                  </a:moveTo>
                  <a:lnTo>
                    <a:pt x="1750" y="565"/>
                  </a:lnTo>
                  <a:cubicBezTo>
                    <a:pt x="1750" y="480"/>
                    <a:pt x="1683" y="413"/>
                    <a:pt x="1598" y="413"/>
                  </a:cubicBezTo>
                  <a:lnTo>
                    <a:pt x="1598" y="413"/>
                  </a:lnTo>
                  <a:cubicBezTo>
                    <a:pt x="1584" y="413"/>
                    <a:pt x="1570" y="415"/>
                    <a:pt x="1558" y="418"/>
                  </a:cubicBezTo>
                  <a:lnTo>
                    <a:pt x="1558" y="418"/>
                  </a:lnTo>
                  <a:cubicBezTo>
                    <a:pt x="1528" y="325"/>
                    <a:pt x="1441" y="256"/>
                    <a:pt x="1338" y="256"/>
                  </a:cubicBezTo>
                  <a:lnTo>
                    <a:pt x="1338" y="256"/>
                  </a:lnTo>
                  <a:cubicBezTo>
                    <a:pt x="1318" y="256"/>
                    <a:pt x="1300" y="259"/>
                    <a:pt x="1281" y="263"/>
                  </a:cubicBezTo>
                  <a:lnTo>
                    <a:pt x="1281" y="263"/>
                  </a:lnTo>
                  <a:cubicBezTo>
                    <a:pt x="1234" y="111"/>
                    <a:pt x="1092" y="0"/>
                    <a:pt x="924" y="0"/>
                  </a:cubicBezTo>
                  <a:lnTo>
                    <a:pt x="924" y="0"/>
                  </a:lnTo>
                  <a:cubicBezTo>
                    <a:pt x="748" y="0"/>
                    <a:pt x="600" y="121"/>
                    <a:pt x="561" y="285"/>
                  </a:cubicBezTo>
                  <a:lnTo>
                    <a:pt x="561" y="285"/>
                  </a:lnTo>
                  <a:cubicBezTo>
                    <a:pt x="528" y="266"/>
                    <a:pt x="490" y="256"/>
                    <a:pt x="449" y="256"/>
                  </a:cubicBezTo>
                  <a:lnTo>
                    <a:pt x="449" y="256"/>
                  </a:lnTo>
                  <a:cubicBezTo>
                    <a:pt x="341" y="256"/>
                    <a:pt x="250" y="331"/>
                    <a:pt x="226" y="432"/>
                  </a:cubicBezTo>
                  <a:lnTo>
                    <a:pt x="226" y="432"/>
                  </a:lnTo>
                  <a:cubicBezTo>
                    <a:pt x="191" y="413"/>
                    <a:pt x="149" y="406"/>
                    <a:pt x="105" y="420"/>
                  </a:cubicBezTo>
                  <a:lnTo>
                    <a:pt x="105" y="420"/>
                  </a:lnTo>
                  <a:cubicBezTo>
                    <a:pt x="64" y="432"/>
                    <a:pt x="31" y="463"/>
                    <a:pt x="14" y="501"/>
                  </a:cubicBezTo>
                  <a:lnTo>
                    <a:pt x="14" y="501"/>
                  </a:lnTo>
                  <a:cubicBezTo>
                    <a:pt x="4" y="523"/>
                    <a:pt x="0" y="544"/>
                    <a:pt x="0" y="564"/>
                  </a:cubicBezTo>
                  <a:lnTo>
                    <a:pt x="0" y="564"/>
                  </a:lnTo>
                  <a:cubicBezTo>
                    <a:pt x="0" y="594"/>
                    <a:pt x="24" y="617"/>
                    <a:pt x="53" y="617"/>
                  </a:cubicBez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640" y="617"/>
                  </a:lnTo>
                  <a:lnTo>
                    <a:pt x="1698" y="617"/>
                  </a:lnTo>
                  <a:lnTo>
                    <a:pt x="1698" y="617"/>
                  </a:lnTo>
                  <a:cubicBezTo>
                    <a:pt x="1726" y="617"/>
                    <a:pt x="1750" y="594"/>
                    <a:pt x="1750" y="565"/>
                  </a:cubicBez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5" name="Freeform 6">
              <a:extLst>
                <a:ext uri="{FF2B5EF4-FFF2-40B4-BE49-F238E27FC236}">
                  <a16:creationId xmlns:a16="http://schemas.microsoft.com/office/drawing/2014/main" id="{B8F648D5-6441-2E4B-9A13-8C6D356EC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3952" y="6182360"/>
              <a:ext cx="5491" cy="549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6" name="Freeform 7">
              <a:extLst>
                <a:ext uri="{FF2B5EF4-FFF2-40B4-BE49-F238E27FC236}">
                  <a16:creationId xmlns:a16="http://schemas.microsoft.com/office/drawing/2014/main" id="{3CCBBD87-B6B2-6745-8C34-7C02C10B9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9298" y="5918691"/>
              <a:ext cx="747054" cy="263667"/>
            </a:xfrm>
            <a:custGeom>
              <a:avLst/>
              <a:gdLst>
                <a:gd name="T0" fmla="*/ 598 w 599"/>
                <a:gd name="T1" fmla="*/ 193 h 212"/>
                <a:gd name="T2" fmla="*/ 598 w 599"/>
                <a:gd name="T3" fmla="*/ 193 h 212"/>
                <a:gd name="T4" fmla="*/ 546 w 599"/>
                <a:gd name="T5" fmla="*/ 141 h 212"/>
                <a:gd name="T6" fmla="*/ 546 w 599"/>
                <a:gd name="T7" fmla="*/ 141 h 212"/>
                <a:gd name="T8" fmla="*/ 532 w 599"/>
                <a:gd name="T9" fmla="*/ 143 h 212"/>
                <a:gd name="T10" fmla="*/ 532 w 599"/>
                <a:gd name="T11" fmla="*/ 143 h 212"/>
                <a:gd name="T12" fmla="*/ 456 w 599"/>
                <a:gd name="T13" fmla="*/ 88 h 212"/>
                <a:gd name="T14" fmla="*/ 456 w 599"/>
                <a:gd name="T15" fmla="*/ 88 h 212"/>
                <a:gd name="T16" fmla="*/ 437 w 599"/>
                <a:gd name="T17" fmla="*/ 90 h 212"/>
                <a:gd name="T18" fmla="*/ 437 w 599"/>
                <a:gd name="T19" fmla="*/ 90 h 212"/>
                <a:gd name="T20" fmla="*/ 316 w 599"/>
                <a:gd name="T21" fmla="*/ 0 h 212"/>
                <a:gd name="T22" fmla="*/ 316 w 599"/>
                <a:gd name="T23" fmla="*/ 0 h 212"/>
                <a:gd name="T24" fmla="*/ 192 w 599"/>
                <a:gd name="T25" fmla="*/ 98 h 212"/>
                <a:gd name="T26" fmla="*/ 192 w 599"/>
                <a:gd name="T27" fmla="*/ 98 h 212"/>
                <a:gd name="T28" fmla="*/ 154 w 599"/>
                <a:gd name="T29" fmla="*/ 88 h 212"/>
                <a:gd name="T30" fmla="*/ 154 w 599"/>
                <a:gd name="T31" fmla="*/ 88 h 212"/>
                <a:gd name="T32" fmla="*/ 77 w 599"/>
                <a:gd name="T33" fmla="*/ 148 h 212"/>
                <a:gd name="T34" fmla="*/ 77 w 599"/>
                <a:gd name="T35" fmla="*/ 148 h 212"/>
                <a:gd name="T36" fmla="*/ 36 w 599"/>
                <a:gd name="T37" fmla="*/ 143 h 212"/>
                <a:gd name="T38" fmla="*/ 36 w 599"/>
                <a:gd name="T39" fmla="*/ 143 h 212"/>
                <a:gd name="T40" fmla="*/ 5 w 599"/>
                <a:gd name="T41" fmla="*/ 172 h 212"/>
                <a:gd name="T42" fmla="*/ 5 w 599"/>
                <a:gd name="T43" fmla="*/ 172 h 212"/>
                <a:gd name="T44" fmla="*/ 0 w 599"/>
                <a:gd name="T45" fmla="*/ 193 h 212"/>
                <a:gd name="T46" fmla="*/ 0 w 599"/>
                <a:gd name="T47" fmla="*/ 193 h 212"/>
                <a:gd name="T48" fmla="*/ 18 w 599"/>
                <a:gd name="T49" fmla="*/ 211 h 212"/>
                <a:gd name="T50" fmla="*/ 219 w 599"/>
                <a:gd name="T51" fmla="*/ 211 h 212"/>
                <a:gd name="T52" fmla="*/ 219 w 599"/>
                <a:gd name="T53" fmla="*/ 211 h 212"/>
                <a:gd name="T54" fmla="*/ 219 w 599"/>
                <a:gd name="T55" fmla="*/ 211 h 212"/>
                <a:gd name="T56" fmla="*/ 219 w 599"/>
                <a:gd name="T57" fmla="*/ 211 h 212"/>
                <a:gd name="T58" fmla="*/ 579 w 599"/>
                <a:gd name="T59" fmla="*/ 211 h 212"/>
                <a:gd name="T60" fmla="*/ 579 w 599"/>
                <a:gd name="T61" fmla="*/ 211 h 212"/>
                <a:gd name="T62" fmla="*/ 598 w 599"/>
                <a:gd name="T63" fmla="*/ 1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9" h="212">
                  <a:moveTo>
                    <a:pt x="598" y="193"/>
                  </a:moveTo>
                  <a:lnTo>
                    <a:pt x="598" y="193"/>
                  </a:lnTo>
                  <a:cubicBezTo>
                    <a:pt x="598" y="164"/>
                    <a:pt x="574" y="141"/>
                    <a:pt x="546" y="141"/>
                  </a:cubicBezTo>
                  <a:lnTo>
                    <a:pt x="546" y="141"/>
                  </a:lnTo>
                  <a:cubicBezTo>
                    <a:pt x="541" y="141"/>
                    <a:pt x="536" y="142"/>
                    <a:pt x="532" y="143"/>
                  </a:cubicBezTo>
                  <a:lnTo>
                    <a:pt x="532" y="143"/>
                  </a:lnTo>
                  <a:cubicBezTo>
                    <a:pt x="522" y="111"/>
                    <a:pt x="492" y="88"/>
                    <a:pt x="456" y="88"/>
                  </a:cubicBezTo>
                  <a:lnTo>
                    <a:pt x="456" y="88"/>
                  </a:lnTo>
                  <a:cubicBezTo>
                    <a:pt x="450" y="88"/>
                    <a:pt x="443" y="88"/>
                    <a:pt x="437" y="90"/>
                  </a:cubicBezTo>
                  <a:lnTo>
                    <a:pt x="437" y="90"/>
                  </a:lnTo>
                  <a:cubicBezTo>
                    <a:pt x="422" y="38"/>
                    <a:pt x="373" y="0"/>
                    <a:pt x="316" y="0"/>
                  </a:cubicBezTo>
                  <a:lnTo>
                    <a:pt x="316" y="0"/>
                  </a:lnTo>
                  <a:cubicBezTo>
                    <a:pt x="255" y="0"/>
                    <a:pt x="205" y="41"/>
                    <a:pt x="192" y="98"/>
                  </a:cubicBezTo>
                  <a:lnTo>
                    <a:pt x="192" y="98"/>
                  </a:lnTo>
                  <a:cubicBezTo>
                    <a:pt x="180" y="92"/>
                    <a:pt x="167" y="88"/>
                    <a:pt x="154" y="88"/>
                  </a:cubicBezTo>
                  <a:lnTo>
                    <a:pt x="154" y="88"/>
                  </a:lnTo>
                  <a:cubicBezTo>
                    <a:pt x="116" y="88"/>
                    <a:pt x="86" y="113"/>
                    <a:pt x="77" y="148"/>
                  </a:cubicBezTo>
                  <a:lnTo>
                    <a:pt x="77" y="148"/>
                  </a:lnTo>
                  <a:cubicBezTo>
                    <a:pt x="66" y="141"/>
                    <a:pt x="51" y="139"/>
                    <a:pt x="36" y="143"/>
                  </a:cubicBezTo>
                  <a:lnTo>
                    <a:pt x="36" y="143"/>
                  </a:lnTo>
                  <a:cubicBezTo>
                    <a:pt x="22" y="148"/>
                    <a:pt x="11" y="158"/>
                    <a:pt x="5" y="172"/>
                  </a:cubicBezTo>
                  <a:lnTo>
                    <a:pt x="5" y="172"/>
                  </a:lnTo>
                  <a:cubicBezTo>
                    <a:pt x="1" y="179"/>
                    <a:pt x="0" y="186"/>
                    <a:pt x="0" y="193"/>
                  </a:cubicBezTo>
                  <a:lnTo>
                    <a:pt x="0" y="193"/>
                  </a:lnTo>
                  <a:cubicBezTo>
                    <a:pt x="0" y="203"/>
                    <a:pt x="8" y="211"/>
                    <a:pt x="18" y="211"/>
                  </a:cubicBezTo>
                  <a:lnTo>
                    <a:pt x="219" y="211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579" y="211"/>
                  </a:lnTo>
                  <a:lnTo>
                    <a:pt x="579" y="211"/>
                  </a:lnTo>
                  <a:cubicBezTo>
                    <a:pt x="589" y="211"/>
                    <a:pt x="598" y="203"/>
                    <a:pt x="598" y="193"/>
                  </a:cubicBez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7" name="Freeform 8">
              <a:extLst>
                <a:ext uri="{FF2B5EF4-FFF2-40B4-BE49-F238E27FC236}">
                  <a16:creationId xmlns:a16="http://schemas.microsoft.com/office/drawing/2014/main" id="{F75E3542-5247-3841-8A96-B12A26BB7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530" y="5918691"/>
              <a:ext cx="747054" cy="263667"/>
            </a:xfrm>
            <a:custGeom>
              <a:avLst/>
              <a:gdLst>
                <a:gd name="T0" fmla="*/ 598 w 599"/>
                <a:gd name="T1" fmla="*/ 193 h 212"/>
                <a:gd name="T2" fmla="*/ 598 w 599"/>
                <a:gd name="T3" fmla="*/ 193 h 212"/>
                <a:gd name="T4" fmla="*/ 546 w 599"/>
                <a:gd name="T5" fmla="*/ 141 h 212"/>
                <a:gd name="T6" fmla="*/ 546 w 599"/>
                <a:gd name="T7" fmla="*/ 141 h 212"/>
                <a:gd name="T8" fmla="*/ 532 w 599"/>
                <a:gd name="T9" fmla="*/ 143 h 212"/>
                <a:gd name="T10" fmla="*/ 532 w 599"/>
                <a:gd name="T11" fmla="*/ 143 h 212"/>
                <a:gd name="T12" fmla="*/ 457 w 599"/>
                <a:gd name="T13" fmla="*/ 88 h 212"/>
                <a:gd name="T14" fmla="*/ 457 w 599"/>
                <a:gd name="T15" fmla="*/ 88 h 212"/>
                <a:gd name="T16" fmla="*/ 437 w 599"/>
                <a:gd name="T17" fmla="*/ 90 h 212"/>
                <a:gd name="T18" fmla="*/ 437 w 599"/>
                <a:gd name="T19" fmla="*/ 90 h 212"/>
                <a:gd name="T20" fmla="*/ 316 w 599"/>
                <a:gd name="T21" fmla="*/ 0 h 212"/>
                <a:gd name="T22" fmla="*/ 316 w 599"/>
                <a:gd name="T23" fmla="*/ 0 h 212"/>
                <a:gd name="T24" fmla="*/ 192 w 599"/>
                <a:gd name="T25" fmla="*/ 98 h 212"/>
                <a:gd name="T26" fmla="*/ 192 w 599"/>
                <a:gd name="T27" fmla="*/ 98 h 212"/>
                <a:gd name="T28" fmla="*/ 154 w 599"/>
                <a:gd name="T29" fmla="*/ 88 h 212"/>
                <a:gd name="T30" fmla="*/ 154 w 599"/>
                <a:gd name="T31" fmla="*/ 88 h 212"/>
                <a:gd name="T32" fmla="*/ 77 w 599"/>
                <a:gd name="T33" fmla="*/ 148 h 212"/>
                <a:gd name="T34" fmla="*/ 77 w 599"/>
                <a:gd name="T35" fmla="*/ 148 h 212"/>
                <a:gd name="T36" fmla="*/ 36 w 599"/>
                <a:gd name="T37" fmla="*/ 143 h 212"/>
                <a:gd name="T38" fmla="*/ 36 w 599"/>
                <a:gd name="T39" fmla="*/ 143 h 212"/>
                <a:gd name="T40" fmla="*/ 5 w 599"/>
                <a:gd name="T41" fmla="*/ 172 h 212"/>
                <a:gd name="T42" fmla="*/ 5 w 599"/>
                <a:gd name="T43" fmla="*/ 172 h 212"/>
                <a:gd name="T44" fmla="*/ 0 w 599"/>
                <a:gd name="T45" fmla="*/ 193 h 212"/>
                <a:gd name="T46" fmla="*/ 0 w 599"/>
                <a:gd name="T47" fmla="*/ 193 h 212"/>
                <a:gd name="T48" fmla="*/ 19 w 599"/>
                <a:gd name="T49" fmla="*/ 211 h 212"/>
                <a:gd name="T50" fmla="*/ 219 w 599"/>
                <a:gd name="T51" fmla="*/ 211 h 212"/>
                <a:gd name="T52" fmla="*/ 219 w 599"/>
                <a:gd name="T53" fmla="*/ 211 h 212"/>
                <a:gd name="T54" fmla="*/ 219 w 599"/>
                <a:gd name="T55" fmla="*/ 211 h 212"/>
                <a:gd name="T56" fmla="*/ 219 w 599"/>
                <a:gd name="T57" fmla="*/ 211 h 212"/>
                <a:gd name="T58" fmla="*/ 579 w 599"/>
                <a:gd name="T59" fmla="*/ 211 h 212"/>
                <a:gd name="T60" fmla="*/ 579 w 599"/>
                <a:gd name="T61" fmla="*/ 211 h 212"/>
                <a:gd name="T62" fmla="*/ 598 w 599"/>
                <a:gd name="T63" fmla="*/ 1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99" h="212">
                  <a:moveTo>
                    <a:pt x="598" y="193"/>
                  </a:moveTo>
                  <a:lnTo>
                    <a:pt x="598" y="193"/>
                  </a:lnTo>
                  <a:cubicBezTo>
                    <a:pt x="598" y="164"/>
                    <a:pt x="574" y="141"/>
                    <a:pt x="546" y="141"/>
                  </a:cubicBezTo>
                  <a:lnTo>
                    <a:pt x="546" y="141"/>
                  </a:lnTo>
                  <a:cubicBezTo>
                    <a:pt x="541" y="141"/>
                    <a:pt x="536" y="142"/>
                    <a:pt x="532" y="143"/>
                  </a:cubicBezTo>
                  <a:lnTo>
                    <a:pt x="532" y="143"/>
                  </a:lnTo>
                  <a:cubicBezTo>
                    <a:pt x="522" y="111"/>
                    <a:pt x="492" y="88"/>
                    <a:pt x="457" y="88"/>
                  </a:cubicBezTo>
                  <a:lnTo>
                    <a:pt x="457" y="88"/>
                  </a:lnTo>
                  <a:cubicBezTo>
                    <a:pt x="450" y="88"/>
                    <a:pt x="444" y="88"/>
                    <a:pt x="437" y="90"/>
                  </a:cubicBezTo>
                  <a:lnTo>
                    <a:pt x="437" y="90"/>
                  </a:lnTo>
                  <a:cubicBezTo>
                    <a:pt x="422" y="38"/>
                    <a:pt x="373" y="0"/>
                    <a:pt x="316" y="0"/>
                  </a:cubicBezTo>
                  <a:lnTo>
                    <a:pt x="316" y="0"/>
                  </a:lnTo>
                  <a:cubicBezTo>
                    <a:pt x="255" y="0"/>
                    <a:pt x="205" y="41"/>
                    <a:pt x="192" y="98"/>
                  </a:cubicBezTo>
                  <a:lnTo>
                    <a:pt x="192" y="98"/>
                  </a:lnTo>
                  <a:cubicBezTo>
                    <a:pt x="180" y="92"/>
                    <a:pt x="167" y="88"/>
                    <a:pt x="154" y="88"/>
                  </a:cubicBezTo>
                  <a:lnTo>
                    <a:pt x="154" y="88"/>
                  </a:lnTo>
                  <a:cubicBezTo>
                    <a:pt x="116" y="88"/>
                    <a:pt x="86" y="113"/>
                    <a:pt x="77" y="148"/>
                  </a:cubicBezTo>
                  <a:lnTo>
                    <a:pt x="77" y="148"/>
                  </a:lnTo>
                  <a:cubicBezTo>
                    <a:pt x="66" y="141"/>
                    <a:pt x="51" y="139"/>
                    <a:pt x="36" y="143"/>
                  </a:cubicBezTo>
                  <a:lnTo>
                    <a:pt x="36" y="143"/>
                  </a:lnTo>
                  <a:cubicBezTo>
                    <a:pt x="22" y="148"/>
                    <a:pt x="11" y="158"/>
                    <a:pt x="5" y="172"/>
                  </a:cubicBezTo>
                  <a:lnTo>
                    <a:pt x="5" y="172"/>
                  </a:lnTo>
                  <a:cubicBezTo>
                    <a:pt x="1" y="179"/>
                    <a:pt x="0" y="186"/>
                    <a:pt x="0" y="193"/>
                  </a:cubicBezTo>
                  <a:lnTo>
                    <a:pt x="0" y="193"/>
                  </a:lnTo>
                  <a:cubicBezTo>
                    <a:pt x="0" y="203"/>
                    <a:pt x="8" y="211"/>
                    <a:pt x="19" y="211"/>
                  </a:cubicBezTo>
                  <a:lnTo>
                    <a:pt x="219" y="211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219" y="211"/>
                  </a:lnTo>
                  <a:lnTo>
                    <a:pt x="579" y="211"/>
                  </a:lnTo>
                  <a:lnTo>
                    <a:pt x="579" y="211"/>
                  </a:lnTo>
                  <a:cubicBezTo>
                    <a:pt x="589" y="211"/>
                    <a:pt x="598" y="203"/>
                    <a:pt x="598" y="193"/>
                  </a:cubicBez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8" name="Freeform 9">
              <a:extLst>
                <a:ext uri="{FF2B5EF4-FFF2-40B4-BE49-F238E27FC236}">
                  <a16:creationId xmlns:a16="http://schemas.microsoft.com/office/drawing/2014/main" id="{A2E0D6BC-EA94-BE44-B3D3-CCC373FAF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3582" y="4040069"/>
              <a:ext cx="747054" cy="263667"/>
            </a:xfrm>
            <a:custGeom>
              <a:avLst/>
              <a:gdLst>
                <a:gd name="T0" fmla="*/ 597 w 598"/>
                <a:gd name="T1" fmla="*/ 192 h 211"/>
                <a:gd name="T2" fmla="*/ 597 w 598"/>
                <a:gd name="T3" fmla="*/ 192 h 211"/>
                <a:gd name="T4" fmla="*/ 545 w 598"/>
                <a:gd name="T5" fmla="*/ 140 h 211"/>
                <a:gd name="T6" fmla="*/ 545 w 598"/>
                <a:gd name="T7" fmla="*/ 140 h 211"/>
                <a:gd name="T8" fmla="*/ 531 w 598"/>
                <a:gd name="T9" fmla="*/ 143 h 211"/>
                <a:gd name="T10" fmla="*/ 531 w 598"/>
                <a:gd name="T11" fmla="*/ 143 h 211"/>
                <a:gd name="T12" fmla="*/ 456 w 598"/>
                <a:gd name="T13" fmla="*/ 87 h 211"/>
                <a:gd name="T14" fmla="*/ 456 w 598"/>
                <a:gd name="T15" fmla="*/ 87 h 211"/>
                <a:gd name="T16" fmla="*/ 437 w 598"/>
                <a:gd name="T17" fmla="*/ 89 h 211"/>
                <a:gd name="T18" fmla="*/ 437 w 598"/>
                <a:gd name="T19" fmla="*/ 89 h 211"/>
                <a:gd name="T20" fmla="*/ 315 w 598"/>
                <a:gd name="T21" fmla="*/ 0 h 211"/>
                <a:gd name="T22" fmla="*/ 315 w 598"/>
                <a:gd name="T23" fmla="*/ 0 h 211"/>
                <a:gd name="T24" fmla="*/ 191 w 598"/>
                <a:gd name="T25" fmla="*/ 97 h 211"/>
                <a:gd name="T26" fmla="*/ 191 w 598"/>
                <a:gd name="T27" fmla="*/ 97 h 211"/>
                <a:gd name="T28" fmla="*/ 153 w 598"/>
                <a:gd name="T29" fmla="*/ 87 h 211"/>
                <a:gd name="T30" fmla="*/ 153 w 598"/>
                <a:gd name="T31" fmla="*/ 87 h 211"/>
                <a:gd name="T32" fmla="*/ 77 w 598"/>
                <a:gd name="T33" fmla="*/ 147 h 211"/>
                <a:gd name="T34" fmla="*/ 77 w 598"/>
                <a:gd name="T35" fmla="*/ 147 h 211"/>
                <a:gd name="T36" fmla="*/ 35 w 598"/>
                <a:gd name="T37" fmla="*/ 143 h 211"/>
                <a:gd name="T38" fmla="*/ 35 w 598"/>
                <a:gd name="T39" fmla="*/ 143 h 211"/>
                <a:gd name="T40" fmla="*/ 4 w 598"/>
                <a:gd name="T41" fmla="*/ 171 h 211"/>
                <a:gd name="T42" fmla="*/ 4 w 598"/>
                <a:gd name="T43" fmla="*/ 171 h 211"/>
                <a:gd name="T44" fmla="*/ 0 w 598"/>
                <a:gd name="T45" fmla="*/ 192 h 211"/>
                <a:gd name="T46" fmla="*/ 0 w 598"/>
                <a:gd name="T47" fmla="*/ 192 h 211"/>
                <a:gd name="T48" fmla="*/ 18 w 598"/>
                <a:gd name="T49" fmla="*/ 210 h 211"/>
                <a:gd name="T50" fmla="*/ 218 w 598"/>
                <a:gd name="T51" fmla="*/ 210 h 211"/>
                <a:gd name="T52" fmla="*/ 218 w 598"/>
                <a:gd name="T53" fmla="*/ 210 h 211"/>
                <a:gd name="T54" fmla="*/ 218 w 598"/>
                <a:gd name="T55" fmla="*/ 210 h 211"/>
                <a:gd name="T56" fmla="*/ 218 w 598"/>
                <a:gd name="T57" fmla="*/ 210 h 211"/>
                <a:gd name="T58" fmla="*/ 579 w 598"/>
                <a:gd name="T59" fmla="*/ 210 h 211"/>
                <a:gd name="T60" fmla="*/ 579 w 598"/>
                <a:gd name="T61" fmla="*/ 210 h 211"/>
                <a:gd name="T62" fmla="*/ 597 w 598"/>
                <a:gd name="T63" fmla="*/ 193 h 211"/>
                <a:gd name="T64" fmla="*/ 597 w 598"/>
                <a:gd name="T65" fmla="*/ 19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8" h="211">
                  <a:moveTo>
                    <a:pt x="597" y="192"/>
                  </a:moveTo>
                  <a:lnTo>
                    <a:pt x="597" y="192"/>
                  </a:lnTo>
                  <a:cubicBezTo>
                    <a:pt x="597" y="164"/>
                    <a:pt x="574" y="140"/>
                    <a:pt x="545" y="140"/>
                  </a:cubicBezTo>
                  <a:lnTo>
                    <a:pt x="545" y="140"/>
                  </a:lnTo>
                  <a:cubicBezTo>
                    <a:pt x="540" y="140"/>
                    <a:pt x="536" y="141"/>
                    <a:pt x="531" y="143"/>
                  </a:cubicBezTo>
                  <a:lnTo>
                    <a:pt x="531" y="143"/>
                  </a:lnTo>
                  <a:cubicBezTo>
                    <a:pt x="521" y="110"/>
                    <a:pt x="491" y="87"/>
                    <a:pt x="456" y="87"/>
                  </a:cubicBezTo>
                  <a:lnTo>
                    <a:pt x="456" y="87"/>
                  </a:lnTo>
                  <a:cubicBezTo>
                    <a:pt x="449" y="87"/>
                    <a:pt x="443" y="88"/>
                    <a:pt x="437" y="89"/>
                  </a:cubicBezTo>
                  <a:lnTo>
                    <a:pt x="437" y="89"/>
                  </a:lnTo>
                  <a:cubicBezTo>
                    <a:pt x="421" y="37"/>
                    <a:pt x="372" y="0"/>
                    <a:pt x="315" y="0"/>
                  </a:cubicBezTo>
                  <a:lnTo>
                    <a:pt x="315" y="0"/>
                  </a:lnTo>
                  <a:cubicBezTo>
                    <a:pt x="255" y="0"/>
                    <a:pt x="205" y="41"/>
                    <a:pt x="191" y="97"/>
                  </a:cubicBezTo>
                  <a:lnTo>
                    <a:pt x="191" y="97"/>
                  </a:lnTo>
                  <a:cubicBezTo>
                    <a:pt x="180" y="91"/>
                    <a:pt x="167" y="87"/>
                    <a:pt x="153" y="87"/>
                  </a:cubicBezTo>
                  <a:lnTo>
                    <a:pt x="153" y="87"/>
                  </a:lnTo>
                  <a:cubicBezTo>
                    <a:pt x="116" y="87"/>
                    <a:pt x="85" y="113"/>
                    <a:pt x="77" y="147"/>
                  </a:cubicBezTo>
                  <a:lnTo>
                    <a:pt x="77" y="147"/>
                  </a:lnTo>
                  <a:cubicBezTo>
                    <a:pt x="65" y="140"/>
                    <a:pt x="50" y="138"/>
                    <a:pt x="35" y="143"/>
                  </a:cubicBezTo>
                  <a:lnTo>
                    <a:pt x="35" y="143"/>
                  </a:lnTo>
                  <a:cubicBezTo>
                    <a:pt x="21" y="147"/>
                    <a:pt x="10" y="157"/>
                    <a:pt x="4" y="171"/>
                  </a:cubicBezTo>
                  <a:lnTo>
                    <a:pt x="4" y="171"/>
                  </a:lnTo>
                  <a:cubicBezTo>
                    <a:pt x="1" y="178"/>
                    <a:pt x="0" y="185"/>
                    <a:pt x="0" y="192"/>
                  </a:cubicBezTo>
                  <a:lnTo>
                    <a:pt x="0" y="192"/>
                  </a:lnTo>
                  <a:cubicBezTo>
                    <a:pt x="0" y="202"/>
                    <a:pt x="8" y="210"/>
                    <a:pt x="18" y="210"/>
                  </a:cubicBez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218" y="210"/>
                  </a:lnTo>
                  <a:lnTo>
                    <a:pt x="579" y="210"/>
                  </a:lnTo>
                  <a:lnTo>
                    <a:pt x="579" y="210"/>
                  </a:lnTo>
                  <a:cubicBezTo>
                    <a:pt x="589" y="210"/>
                    <a:pt x="597" y="202"/>
                    <a:pt x="597" y="193"/>
                  </a:cubicBezTo>
                  <a:lnTo>
                    <a:pt x="597" y="192"/>
                  </a:lnTo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65983073-6959-B744-810C-0E660D63194C}"/>
              </a:ext>
            </a:extLst>
          </p:cNvPr>
          <p:cNvGrpSpPr/>
          <p:nvPr/>
        </p:nvGrpSpPr>
        <p:grpSpPr>
          <a:xfrm>
            <a:off x="-243" y="7423788"/>
            <a:ext cx="24378135" cy="6289534"/>
            <a:chOff x="-243" y="7423788"/>
            <a:chExt cx="24378135" cy="6289534"/>
          </a:xfrm>
        </p:grpSpPr>
        <p:sp>
          <p:nvSpPr>
            <p:cNvPr id="120" name="Freeform 69">
              <a:extLst>
                <a:ext uri="{FF2B5EF4-FFF2-40B4-BE49-F238E27FC236}">
                  <a16:creationId xmlns:a16="http://schemas.microsoft.com/office/drawing/2014/main" id="{FEF30280-2470-5E44-9C3C-EF747AA75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3" y="7423788"/>
              <a:ext cx="24378135" cy="6289534"/>
            </a:xfrm>
            <a:custGeom>
              <a:avLst/>
              <a:gdLst>
                <a:gd name="T0" fmla="*/ 12747 w 19570"/>
                <a:gd name="T1" fmla="*/ 374 h 5049"/>
                <a:gd name="T2" fmla="*/ 12747 w 19570"/>
                <a:gd name="T3" fmla="*/ 374 h 5049"/>
                <a:gd name="T4" fmla="*/ 7105 w 19570"/>
                <a:gd name="T5" fmla="*/ 157 h 5049"/>
                <a:gd name="T6" fmla="*/ 7105 w 19570"/>
                <a:gd name="T7" fmla="*/ 157 h 5049"/>
                <a:gd name="T8" fmla="*/ 5328 w 19570"/>
                <a:gd name="T9" fmla="*/ 190 h 5049"/>
                <a:gd name="T10" fmla="*/ 5328 w 19570"/>
                <a:gd name="T11" fmla="*/ 190 h 5049"/>
                <a:gd name="T12" fmla="*/ 3263 w 19570"/>
                <a:gd name="T13" fmla="*/ 290 h 5049"/>
                <a:gd name="T14" fmla="*/ 3263 w 19570"/>
                <a:gd name="T15" fmla="*/ 290 h 5049"/>
                <a:gd name="T16" fmla="*/ 1253 w 19570"/>
                <a:gd name="T17" fmla="*/ 345 h 5049"/>
                <a:gd name="T18" fmla="*/ 1253 w 19570"/>
                <a:gd name="T19" fmla="*/ 345 h 5049"/>
                <a:gd name="T20" fmla="*/ 0 w 19570"/>
                <a:gd name="T21" fmla="*/ 290 h 5049"/>
                <a:gd name="T22" fmla="*/ 0 w 19570"/>
                <a:gd name="T23" fmla="*/ 5048 h 5049"/>
                <a:gd name="T24" fmla="*/ 19569 w 19570"/>
                <a:gd name="T25" fmla="*/ 5048 h 5049"/>
                <a:gd name="T26" fmla="*/ 19569 w 19570"/>
                <a:gd name="T27" fmla="*/ 311 h 5049"/>
                <a:gd name="T28" fmla="*/ 19569 w 19570"/>
                <a:gd name="T29" fmla="*/ 311 h 5049"/>
                <a:gd name="T30" fmla="*/ 18343 w 19570"/>
                <a:gd name="T31" fmla="*/ 112 h 5049"/>
                <a:gd name="T32" fmla="*/ 18343 w 19570"/>
                <a:gd name="T33" fmla="*/ 112 h 5049"/>
                <a:gd name="T34" fmla="*/ 17587 w 19570"/>
                <a:gd name="T35" fmla="*/ 256 h 5049"/>
                <a:gd name="T36" fmla="*/ 17587 w 19570"/>
                <a:gd name="T37" fmla="*/ 256 h 5049"/>
                <a:gd name="T38" fmla="*/ 16443 w 19570"/>
                <a:gd name="T39" fmla="*/ 45 h 5049"/>
                <a:gd name="T40" fmla="*/ 16443 w 19570"/>
                <a:gd name="T41" fmla="*/ 45 h 5049"/>
                <a:gd name="T42" fmla="*/ 15066 w 19570"/>
                <a:gd name="T43" fmla="*/ 218 h 5049"/>
                <a:gd name="T44" fmla="*/ 15066 w 19570"/>
                <a:gd name="T45" fmla="*/ 218 h 5049"/>
                <a:gd name="T46" fmla="*/ 13445 w 19570"/>
                <a:gd name="T47" fmla="*/ 145 h 5049"/>
                <a:gd name="T48" fmla="*/ 13445 w 19570"/>
                <a:gd name="T49" fmla="*/ 145 h 5049"/>
                <a:gd name="T50" fmla="*/ 12747 w 19570"/>
                <a:gd name="T51" fmla="*/ 374 h 5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570" h="5049">
                  <a:moveTo>
                    <a:pt x="12747" y="374"/>
                  </a:moveTo>
                  <a:lnTo>
                    <a:pt x="12747" y="374"/>
                  </a:lnTo>
                  <a:cubicBezTo>
                    <a:pt x="12331" y="573"/>
                    <a:pt x="9029" y="1114"/>
                    <a:pt x="7105" y="157"/>
                  </a:cubicBezTo>
                  <a:lnTo>
                    <a:pt x="7105" y="157"/>
                  </a:lnTo>
                  <a:cubicBezTo>
                    <a:pt x="6835" y="22"/>
                    <a:pt x="6196" y="377"/>
                    <a:pt x="5328" y="190"/>
                  </a:cubicBezTo>
                  <a:lnTo>
                    <a:pt x="5328" y="190"/>
                  </a:lnTo>
                  <a:cubicBezTo>
                    <a:pt x="4449" y="0"/>
                    <a:pt x="3858" y="450"/>
                    <a:pt x="3263" y="290"/>
                  </a:cubicBezTo>
                  <a:lnTo>
                    <a:pt x="3263" y="290"/>
                  </a:lnTo>
                  <a:cubicBezTo>
                    <a:pt x="2352" y="45"/>
                    <a:pt x="1598" y="286"/>
                    <a:pt x="1253" y="345"/>
                  </a:cubicBezTo>
                  <a:lnTo>
                    <a:pt x="1253" y="345"/>
                  </a:lnTo>
                  <a:cubicBezTo>
                    <a:pt x="1094" y="372"/>
                    <a:pt x="697" y="123"/>
                    <a:pt x="0" y="290"/>
                  </a:cubicBezTo>
                  <a:lnTo>
                    <a:pt x="0" y="5048"/>
                  </a:lnTo>
                  <a:lnTo>
                    <a:pt x="19569" y="5048"/>
                  </a:lnTo>
                  <a:lnTo>
                    <a:pt x="19569" y="311"/>
                  </a:lnTo>
                  <a:lnTo>
                    <a:pt x="19569" y="311"/>
                  </a:lnTo>
                  <a:cubicBezTo>
                    <a:pt x="19569" y="311"/>
                    <a:pt x="18870" y="86"/>
                    <a:pt x="18343" y="112"/>
                  </a:cubicBezTo>
                  <a:lnTo>
                    <a:pt x="18343" y="112"/>
                  </a:lnTo>
                  <a:cubicBezTo>
                    <a:pt x="17907" y="133"/>
                    <a:pt x="17807" y="288"/>
                    <a:pt x="17587" y="256"/>
                  </a:cubicBezTo>
                  <a:lnTo>
                    <a:pt x="17587" y="256"/>
                  </a:lnTo>
                  <a:cubicBezTo>
                    <a:pt x="17422" y="233"/>
                    <a:pt x="16776" y="45"/>
                    <a:pt x="16443" y="45"/>
                  </a:cubicBezTo>
                  <a:lnTo>
                    <a:pt x="16443" y="45"/>
                  </a:lnTo>
                  <a:cubicBezTo>
                    <a:pt x="16073" y="45"/>
                    <a:pt x="15440" y="321"/>
                    <a:pt x="15066" y="218"/>
                  </a:cubicBezTo>
                  <a:lnTo>
                    <a:pt x="15066" y="218"/>
                  </a:lnTo>
                  <a:cubicBezTo>
                    <a:pt x="14291" y="2"/>
                    <a:pt x="13841" y="96"/>
                    <a:pt x="13445" y="145"/>
                  </a:cubicBezTo>
                  <a:lnTo>
                    <a:pt x="13445" y="145"/>
                  </a:lnTo>
                  <a:cubicBezTo>
                    <a:pt x="13271" y="167"/>
                    <a:pt x="13016" y="245"/>
                    <a:pt x="12747" y="374"/>
                  </a:cubicBezTo>
                </a:path>
              </a:pathLst>
            </a:custGeom>
            <a:gradFill>
              <a:gsLst>
                <a:gs pos="24000">
                  <a:srgbClr val="E2D2E2"/>
                </a:gs>
                <a:gs pos="0">
                  <a:srgbClr val="FFE3DD"/>
                </a:gs>
                <a:gs pos="99000">
                  <a:srgbClr val="3468FF"/>
                </a:gs>
              </a:gsLst>
              <a:lin ang="16200000" scaled="0"/>
            </a:gra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1" name="Freeform 70">
              <a:extLst>
                <a:ext uri="{FF2B5EF4-FFF2-40B4-BE49-F238E27FC236}">
                  <a16:creationId xmlns:a16="http://schemas.microsoft.com/office/drawing/2014/main" id="{0D043ED6-EB4A-7744-A922-2EF3A3CD4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0275" y="9621006"/>
              <a:ext cx="1691858" cy="164791"/>
            </a:xfrm>
            <a:custGeom>
              <a:avLst/>
              <a:gdLst>
                <a:gd name="T0" fmla="*/ 0 w 1356"/>
                <a:gd name="T1" fmla="*/ 74 h 133"/>
                <a:gd name="T2" fmla="*/ 0 w 1356"/>
                <a:gd name="T3" fmla="*/ 74 h 133"/>
                <a:gd name="T4" fmla="*/ 338 w 1356"/>
                <a:gd name="T5" fmla="*/ 3 h 133"/>
                <a:gd name="T6" fmla="*/ 338 w 1356"/>
                <a:gd name="T7" fmla="*/ 3 h 133"/>
                <a:gd name="T8" fmla="*/ 512 w 1356"/>
                <a:gd name="T9" fmla="*/ 4 h 133"/>
                <a:gd name="T10" fmla="*/ 512 w 1356"/>
                <a:gd name="T11" fmla="*/ 4 h 133"/>
                <a:gd name="T12" fmla="*/ 683 w 1356"/>
                <a:gd name="T13" fmla="*/ 29 h 133"/>
                <a:gd name="T14" fmla="*/ 683 w 1356"/>
                <a:gd name="T15" fmla="*/ 29 h 133"/>
                <a:gd name="T16" fmla="*/ 1015 w 1356"/>
                <a:gd name="T17" fmla="*/ 115 h 133"/>
                <a:gd name="T18" fmla="*/ 1015 w 1356"/>
                <a:gd name="T19" fmla="*/ 115 h 133"/>
                <a:gd name="T20" fmla="*/ 1057 w 1356"/>
                <a:gd name="T21" fmla="*/ 116 h 133"/>
                <a:gd name="T22" fmla="*/ 1079 w 1356"/>
                <a:gd name="T23" fmla="*/ 116 h 133"/>
                <a:gd name="T24" fmla="*/ 1100 w 1356"/>
                <a:gd name="T25" fmla="*/ 115 h 133"/>
                <a:gd name="T26" fmla="*/ 1100 w 1356"/>
                <a:gd name="T27" fmla="*/ 115 h 133"/>
                <a:gd name="T28" fmla="*/ 1143 w 1356"/>
                <a:gd name="T29" fmla="*/ 111 h 133"/>
                <a:gd name="T30" fmla="*/ 1186 w 1356"/>
                <a:gd name="T31" fmla="*/ 105 h 133"/>
                <a:gd name="T32" fmla="*/ 1186 w 1356"/>
                <a:gd name="T33" fmla="*/ 105 h 133"/>
                <a:gd name="T34" fmla="*/ 1270 w 1356"/>
                <a:gd name="T35" fmla="*/ 91 h 133"/>
                <a:gd name="T36" fmla="*/ 1270 w 1356"/>
                <a:gd name="T37" fmla="*/ 91 h 133"/>
                <a:gd name="T38" fmla="*/ 1355 w 1356"/>
                <a:gd name="T39" fmla="*/ 74 h 133"/>
                <a:gd name="T40" fmla="*/ 1355 w 1356"/>
                <a:gd name="T41" fmla="*/ 74 h 133"/>
                <a:gd name="T42" fmla="*/ 1271 w 1356"/>
                <a:gd name="T43" fmla="*/ 97 h 133"/>
                <a:gd name="T44" fmla="*/ 1271 w 1356"/>
                <a:gd name="T45" fmla="*/ 97 h 133"/>
                <a:gd name="T46" fmla="*/ 1187 w 1356"/>
                <a:gd name="T47" fmla="*/ 115 h 133"/>
                <a:gd name="T48" fmla="*/ 1187 w 1356"/>
                <a:gd name="T49" fmla="*/ 115 h 133"/>
                <a:gd name="T50" fmla="*/ 1015 w 1356"/>
                <a:gd name="T51" fmla="*/ 131 h 133"/>
                <a:gd name="T52" fmla="*/ 1015 w 1356"/>
                <a:gd name="T53" fmla="*/ 131 h 133"/>
                <a:gd name="T54" fmla="*/ 843 w 1356"/>
                <a:gd name="T55" fmla="*/ 97 h 133"/>
                <a:gd name="T56" fmla="*/ 843 w 1356"/>
                <a:gd name="T57" fmla="*/ 97 h 133"/>
                <a:gd name="T58" fmla="*/ 679 w 1356"/>
                <a:gd name="T59" fmla="*/ 49 h 133"/>
                <a:gd name="T60" fmla="*/ 679 w 1356"/>
                <a:gd name="T61" fmla="*/ 49 h 133"/>
                <a:gd name="T62" fmla="*/ 510 w 1356"/>
                <a:gd name="T63" fmla="*/ 24 h 133"/>
                <a:gd name="T64" fmla="*/ 510 w 1356"/>
                <a:gd name="T65" fmla="*/ 24 h 133"/>
                <a:gd name="T66" fmla="*/ 339 w 1356"/>
                <a:gd name="T67" fmla="*/ 19 h 133"/>
                <a:gd name="T68" fmla="*/ 339 w 1356"/>
                <a:gd name="T69" fmla="*/ 19 h 133"/>
                <a:gd name="T70" fmla="*/ 168 w 1356"/>
                <a:gd name="T71" fmla="*/ 35 h 133"/>
                <a:gd name="T72" fmla="*/ 168 w 1356"/>
                <a:gd name="T73" fmla="*/ 35 h 133"/>
                <a:gd name="T74" fmla="*/ 0 w 1356"/>
                <a:gd name="T75" fmla="*/ 7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6" h="133">
                  <a:moveTo>
                    <a:pt x="0" y="74"/>
                  </a:moveTo>
                  <a:lnTo>
                    <a:pt x="0" y="74"/>
                  </a:lnTo>
                  <a:cubicBezTo>
                    <a:pt x="108" y="31"/>
                    <a:pt x="223" y="10"/>
                    <a:pt x="338" y="3"/>
                  </a:cubicBezTo>
                  <a:lnTo>
                    <a:pt x="338" y="3"/>
                  </a:lnTo>
                  <a:cubicBezTo>
                    <a:pt x="396" y="0"/>
                    <a:pt x="454" y="1"/>
                    <a:pt x="512" y="4"/>
                  </a:cubicBezTo>
                  <a:lnTo>
                    <a:pt x="512" y="4"/>
                  </a:lnTo>
                  <a:cubicBezTo>
                    <a:pt x="569" y="9"/>
                    <a:pt x="627" y="17"/>
                    <a:pt x="683" y="29"/>
                  </a:cubicBezTo>
                  <a:lnTo>
                    <a:pt x="683" y="29"/>
                  </a:lnTo>
                  <a:cubicBezTo>
                    <a:pt x="797" y="53"/>
                    <a:pt x="901" y="111"/>
                    <a:pt x="1015" y="115"/>
                  </a:cubicBezTo>
                  <a:lnTo>
                    <a:pt x="1015" y="115"/>
                  </a:lnTo>
                  <a:cubicBezTo>
                    <a:pt x="1029" y="116"/>
                    <a:pt x="1043" y="116"/>
                    <a:pt x="1057" y="116"/>
                  </a:cubicBezTo>
                  <a:lnTo>
                    <a:pt x="1079" y="116"/>
                  </a:lnTo>
                  <a:lnTo>
                    <a:pt x="1100" y="115"/>
                  </a:lnTo>
                  <a:lnTo>
                    <a:pt x="1100" y="115"/>
                  </a:lnTo>
                  <a:cubicBezTo>
                    <a:pt x="1114" y="113"/>
                    <a:pt x="1129" y="112"/>
                    <a:pt x="1143" y="111"/>
                  </a:cubicBezTo>
                  <a:lnTo>
                    <a:pt x="1186" y="105"/>
                  </a:lnTo>
                  <a:lnTo>
                    <a:pt x="1186" y="105"/>
                  </a:lnTo>
                  <a:cubicBezTo>
                    <a:pt x="1214" y="102"/>
                    <a:pt x="1242" y="96"/>
                    <a:pt x="1270" y="91"/>
                  </a:cubicBezTo>
                  <a:lnTo>
                    <a:pt x="1270" y="91"/>
                  </a:lnTo>
                  <a:cubicBezTo>
                    <a:pt x="1298" y="86"/>
                    <a:pt x="1326" y="80"/>
                    <a:pt x="1355" y="74"/>
                  </a:cubicBezTo>
                  <a:lnTo>
                    <a:pt x="1355" y="74"/>
                  </a:lnTo>
                  <a:cubicBezTo>
                    <a:pt x="1327" y="82"/>
                    <a:pt x="1300" y="89"/>
                    <a:pt x="1271" y="97"/>
                  </a:cubicBezTo>
                  <a:lnTo>
                    <a:pt x="1271" y="97"/>
                  </a:lnTo>
                  <a:cubicBezTo>
                    <a:pt x="1243" y="103"/>
                    <a:pt x="1216" y="110"/>
                    <a:pt x="1187" y="115"/>
                  </a:cubicBezTo>
                  <a:lnTo>
                    <a:pt x="1187" y="115"/>
                  </a:lnTo>
                  <a:cubicBezTo>
                    <a:pt x="1131" y="126"/>
                    <a:pt x="1073" y="132"/>
                    <a:pt x="1015" y="131"/>
                  </a:cubicBezTo>
                  <a:lnTo>
                    <a:pt x="1015" y="131"/>
                  </a:lnTo>
                  <a:cubicBezTo>
                    <a:pt x="956" y="130"/>
                    <a:pt x="898" y="116"/>
                    <a:pt x="843" y="97"/>
                  </a:cubicBezTo>
                  <a:lnTo>
                    <a:pt x="843" y="97"/>
                  </a:lnTo>
                  <a:cubicBezTo>
                    <a:pt x="788" y="80"/>
                    <a:pt x="734" y="61"/>
                    <a:pt x="679" y="49"/>
                  </a:cubicBezTo>
                  <a:lnTo>
                    <a:pt x="679" y="49"/>
                  </a:lnTo>
                  <a:cubicBezTo>
                    <a:pt x="624" y="36"/>
                    <a:pt x="567" y="29"/>
                    <a:pt x="510" y="24"/>
                  </a:cubicBezTo>
                  <a:lnTo>
                    <a:pt x="510" y="24"/>
                  </a:lnTo>
                  <a:cubicBezTo>
                    <a:pt x="453" y="19"/>
                    <a:pt x="396" y="18"/>
                    <a:pt x="339" y="19"/>
                  </a:cubicBezTo>
                  <a:lnTo>
                    <a:pt x="339" y="19"/>
                  </a:lnTo>
                  <a:cubicBezTo>
                    <a:pt x="282" y="21"/>
                    <a:pt x="224" y="26"/>
                    <a:pt x="168" y="35"/>
                  </a:cubicBezTo>
                  <a:lnTo>
                    <a:pt x="168" y="35"/>
                  </a:lnTo>
                  <a:cubicBezTo>
                    <a:pt x="111" y="43"/>
                    <a:pt x="55" y="56"/>
                    <a:pt x="0" y="74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2" name="Freeform 71">
              <a:extLst>
                <a:ext uri="{FF2B5EF4-FFF2-40B4-BE49-F238E27FC236}">
                  <a16:creationId xmlns:a16="http://schemas.microsoft.com/office/drawing/2014/main" id="{038AD03A-E023-9247-BAED-094938B4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7135" y="9972558"/>
              <a:ext cx="1301850" cy="131833"/>
            </a:xfrm>
            <a:custGeom>
              <a:avLst/>
              <a:gdLst>
                <a:gd name="T0" fmla="*/ 0 w 1047"/>
                <a:gd name="T1" fmla="*/ 75 h 104"/>
                <a:gd name="T2" fmla="*/ 0 w 1047"/>
                <a:gd name="T3" fmla="*/ 75 h 104"/>
                <a:gd name="T4" fmla="*/ 30 w 1047"/>
                <a:gd name="T5" fmla="*/ 60 h 104"/>
                <a:gd name="T6" fmla="*/ 30 w 1047"/>
                <a:gd name="T7" fmla="*/ 60 h 104"/>
                <a:gd name="T8" fmla="*/ 62 w 1047"/>
                <a:gd name="T9" fmla="*/ 51 h 104"/>
                <a:gd name="T10" fmla="*/ 79 w 1047"/>
                <a:gd name="T11" fmla="*/ 48 h 104"/>
                <a:gd name="T12" fmla="*/ 95 w 1047"/>
                <a:gd name="T13" fmla="*/ 46 h 104"/>
                <a:gd name="T14" fmla="*/ 95 w 1047"/>
                <a:gd name="T15" fmla="*/ 46 h 104"/>
                <a:gd name="T16" fmla="*/ 129 w 1047"/>
                <a:gd name="T17" fmla="*/ 42 h 104"/>
                <a:gd name="T18" fmla="*/ 129 w 1047"/>
                <a:gd name="T19" fmla="*/ 42 h 104"/>
                <a:gd name="T20" fmla="*/ 263 w 1047"/>
                <a:gd name="T21" fmla="*/ 40 h 104"/>
                <a:gd name="T22" fmla="*/ 263 w 1047"/>
                <a:gd name="T23" fmla="*/ 40 h 104"/>
                <a:gd name="T24" fmla="*/ 397 w 1047"/>
                <a:gd name="T25" fmla="*/ 51 h 104"/>
                <a:gd name="T26" fmla="*/ 463 w 1047"/>
                <a:gd name="T27" fmla="*/ 60 h 104"/>
                <a:gd name="T28" fmla="*/ 528 w 1047"/>
                <a:gd name="T29" fmla="*/ 67 h 104"/>
                <a:gd name="T30" fmla="*/ 594 w 1047"/>
                <a:gd name="T31" fmla="*/ 72 h 104"/>
                <a:gd name="T32" fmla="*/ 594 w 1047"/>
                <a:gd name="T33" fmla="*/ 72 h 104"/>
                <a:gd name="T34" fmla="*/ 660 w 1047"/>
                <a:gd name="T35" fmla="*/ 73 h 104"/>
                <a:gd name="T36" fmla="*/ 660 w 1047"/>
                <a:gd name="T37" fmla="*/ 73 h 104"/>
                <a:gd name="T38" fmla="*/ 791 w 1047"/>
                <a:gd name="T39" fmla="*/ 66 h 104"/>
                <a:gd name="T40" fmla="*/ 791 w 1047"/>
                <a:gd name="T41" fmla="*/ 66 h 104"/>
                <a:gd name="T42" fmla="*/ 921 w 1047"/>
                <a:gd name="T43" fmla="*/ 44 h 104"/>
                <a:gd name="T44" fmla="*/ 921 w 1047"/>
                <a:gd name="T45" fmla="*/ 44 h 104"/>
                <a:gd name="T46" fmla="*/ 1046 w 1047"/>
                <a:gd name="T47" fmla="*/ 0 h 104"/>
                <a:gd name="T48" fmla="*/ 1046 w 1047"/>
                <a:gd name="T49" fmla="*/ 0 h 104"/>
                <a:gd name="T50" fmla="*/ 925 w 1047"/>
                <a:gd name="T51" fmla="*/ 58 h 104"/>
                <a:gd name="T52" fmla="*/ 925 w 1047"/>
                <a:gd name="T53" fmla="*/ 58 h 104"/>
                <a:gd name="T54" fmla="*/ 893 w 1047"/>
                <a:gd name="T55" fmla="*/ 68 h 104"/>
                <a:gd name="T56" fmla="*/ 861 w 1047"/>
                <a:gd name="T57" fmla="*/ 77 h 104"/>
                <a:gd name="T58" fmla="*/ 861 w 1047"/>
                <a:gd name="T59" fmla="*/ 77 h 104"/>
                <a:gd name="T60" fmla="*/ 795 w 1047"/>
                <a:gd name="T61" fmla="*/ 90 h 104"/>
                <a:gd name="T62" fmla="*/ 795 w 1047"/>
                <a:gd name="T63" fmla="*/ 90 h 104"/>
                <a:gd name="T64" fmla="*/ 660 w 1047"/>
                <a:gd name="T65" fmla="*/ 102 h 104"/>
                <a:gd name="T66" fmla="*/ 660 w 1047"/>
                <a:gd name="T67" fmla="*/ 102 h 104"/>
                <a:gd name="T68" fmla="*/ 593 w 1047"/>
                <a:gd name="T69" fmla="*/ 102 h 104"/>
                <a:gd name="T70" fmla="*/ 526 w 1047"/>
                <a:gd name="T71" fmla="*/ 98 h 104"/>
                <a:gd name="T72" fmla="*/ 459 w 1047"/>
                <a:gd name="T73" fmla="*/ 89 h 104"/>
                <a:gd name="T74" fmla="*/ 459 w 1047"/>
                <a:gd name="T75" fmla="*/ 89 h 104"/>
                <a:gd name="T76" fmla="*/ 393 w 1047"/>
                <a:gd name="T77" fmla="*/ 80 h 104"/>
                <a:gd name="T78" fmla="*/ 393 w 1047"/>
                <a:gd name="T79" fmla="*/ 80 h 104"/>
                <a:gd name="T80" fmla="*/ 327 w 1047"/>
                <a:gd name="T81" fmla="*/ 71 h 104"/>
                <a:gd name="T82" fmla="*/ 262 w 1047"/>
                <a:gd name="T83" fmla="*/ 64 h 104"/>
                <a:gd name="T84" fmla="*/ 262 w 1047"/>
                <a:gd name="T85" fmla="*/ 64 h 104"/>
                <a:gd name="T86" fmla="*/ 130 w 1047"/>
                <a:gd name="T87" fmla="*/ 57 h 104"/>
                <a:gd name="T88" fmla="*/ 130 w 1047"/>
                <a:gd name="T89" fmla="*/ 57 h 104"/>
                <a:gd name="T90" fmla="*/ 64 w 1047"/>
                <a:gd name="T91" fmla="*/ 60 h 104"/>
                <a:gd name="T92" fmla="*/ 64 w 1047"/>
                <a:gd name="T93" fmla="*/ 60 h 104"/>
                <a:gd name="T94" fmla="*/ 31 w 1047"/>
                <a:gd name="T95" fmla="*/ 65 h 104"/>
                <a:gd name="T96" fmla="*/ 31 w 1047"/>
                <a:gd name="T97" fmla="*/ 65 h 104"/>
                <a:gd name="T98" fmla="*/ 0 w 1047"/>
                <a:gd name="T99" fmla="*/ 7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7" h="104">
                  <a:moveTo>
                    <a:pt x="0" y="75"/>
                  </a:moveTo>
                  <a:lnTo>
                    <a:pt x="0" y="75"/>
                  </a:lnTo>
                  <a:cubicBezTo>
                    <a:pt x="9" y="68"/>
                    <a:pt x="19" y="64"/>
                    <a:pt x="30" y="60"/>
                  </a:cubicBezTo>
                  <a:lnTo>
                    <a:pt x="30" y="60"/>
                  </a:lnTo>
                  <a:cubicBezTo>
                    <a:pt x="40" y="56"/>
                    <a:pt x="51" y="54"/>
                    <a:pt x="62" y="51"/>
                  </a:cubicBezTo>
                  <a:lnTo>
                    <a:pt x="79" y="48"/>
                  </a:lnTo>
                  <a:lnTo>
                    <a:pt x="95" y="46"/>
                  </a:lnTo>
                  <a:lnTo>
                    <a:pt x="95" y="46"/>
                  </a:lnTo>
                  <a:cubicBezTo>
                    <a:pt x="106" y="44"/>
                    <a:pt x="118" y="43"/>
                    <a:pt x="129" y="42"/>
                  </a:cubicBezTo>
                  <a:lnTo>
                    <a:pt x="129" y="42"/>
                  </a:lnTo>
                  <a:cubicBezTo>
                    <a:pt x="174" y="38"/>
                    <a:pt x="218" y="38"/>
                    <a:pt x="263" y="40"/>
                  </a:cubicBezTo>
                  <a:lnTo>
                    <a:pt x="263" y="40"/>
                  </a:lnTo>
                  <a:cubicBezTo>
                    <a:pt x="308" y="42"/>
                    <a:pt x="352" y="46"/>
                    <a:pt x="397" y="51"/>
                  </a:cubicBezTo>
                  <a:lnTo>
                    <a:pt x="463" y="60"/>
                  </a:lnTo>
                  <a:lnTo>
                    <a:pt x="528" y="67"/>
                  </a:lnTo>
                  <a:lnTo>
                    <a:pt x="594" y="72"/>
                  </a:lnTo>
                  <a:lnTo>
                    <a:pt x="594" y="72"/>
                  </a:lnTo>
                  <a:cubicBezTo>
                    <a:pt x="617" y="72"/>
                    <a:pt x="638" y="73"/>
                    <a:pt x="660" y="73"/>
                  </a:cubicBezTo>
                  <a:lnTo>
                    <a:pt x="660" y="73"/>
                  </a:lnTo>
                  <a:cubicBezTo>
                    <a:pt x="704" y="73"/>
                    <a:pt x="748" y="71"/>
                    <a:pt x="791" y="66"/>
                  </a:cubicBezTo>
                  <a:lnTo>
                    <a:pt x="791" y="66"/>
                  </a:lnTo>
                  <a:cubicBezTo>
                    <a:pt x="835" y="61"/>
                    <a:pt x="879" y="55"/>
                    <a:pt x="921" y="44"/>
                  </a:cubicBezTo>
                  <a:lnTo>
                    <a:pt x="921" y="44"/>
                  </a:lnTo>
                  <a:cubicBezTo>
                    <a:pt x="964" y="33"/>
                    <a:pt x="1007" y="20"/>
                    <a:pt x="1046" y="0"/>
                  </a:cubicBezTo>
                  <a:lnTo>
                    <a:pt x="1046" y="0"/>
                  </a:lnTo>
                  <a:cubicBezTo>
                    <a:pt x="1010" y="26"/>
                    <a:pt x="968" y="44"/>
                    <a:pt x="925" y="58"/>
                  </a:cubicBezTo>
                  <a:lnTo>
                    <a:pt x="925" y="58"/>
                  </a:lnTo>
                  <a:cubicBezTo>
                    <a:pt x="915" y="61"/>
                    <a:pt x="905" y="65"/>
                    <a:pt x="893" y="68"/>
                  </a:cubicBezTo>
                  <a:lnTo>
                    <a:pt x="861" y="77"/>
                  </a:lnTo>
                  <a:lnTo>
                    <a:pt x="861" y="77"/>
                  </a:lnTo>
                  <a:cubicBezTo>
                    <a:pt x="839" y="82"/>
                    <a:pt x="817" y="87"/>
                    <a:pt x="795" y="90"/>
                  </a:cubicBezTo>
                  <a:lnTo>
                    <a:pt x="795" y="90"/>
                  </a:lnTo>
                  <a:cubicBezTo>
                    <a:pt x="750" y="98"/>
                    <a:pt x="705" y="101"/>
                    <a:pt x="660" y="102"/>
                  </a:cubicBezTo>
                  <a:lnTo>
                    <a:pt x="660" y="102"/>
                  </a:lnTo>
                  <a:cubicBezTo>
                    <a:pt x="638" y="103"/>
                    <a:pt x="615" y="102"/>
                    <a:pt x="593" y="102"/>
                  </a:cubicBezTo>
                  <a:lnTo>
                    <a:pt x="526" y="98"/>
                  </a:lnTo>
                  <a:lnTo>
                    <a:pt x="459" y="89"/>
                  </a:lnTo>
                  <a:lnTo>
                    <a:pt x="459" y="89"/>
                  </a:lnTo>
                  <a:cubicBezTo>
                    <a:pt x="437" y="86"/>
                    <a:pt x="415" y="83"/>
                    <a:pt x="393" y="80"/>
                  </a:cubicBezTo>
                  <a:lnTo>
                    <a:pt x="393" y="80"/>
                  </a:lnTo>
                  <a:cubicBezTo>
                    <a:pt x="371" y="77"/>
                    <a:pt x="349" y="74"/>
                    <a:pt x="327" y="71"/>
                  </a:cubicBezTo>
                  <a:lnTo>
                    <a:pt x="262" y="64"/>
                  </a:lnTo>
                  <a:lnTo>
                    <a:pt x="262" y="64"/>
                  </a:lnTo>
                  <a:cubicBezTo>
                    <a:pt x="218" y="60"/>
                    <a:pt x="174" y="57"/>
                    <a:pt x="130" y="57"/>
                  </a:cubicBezTo>
                  <a:lnTo>
                    <a:pt x="130" y="57"/>
                  </a:lnTo>
                  <a:cubicBezTo>
                    <a:pt x="108" y="57"/>
                    <a:pt x="85" y="57"/>
                    <a:pt x="64" y="60"/>
                  </a:cubicBezTo>
                  <a:lnTo>
                    <a:pt x="64" y="60"/>
                  </a:lnTo>
                  <a:cubicBezTo>
                    <a:pt x="53" y="60"/>
                    <a:pt x="42" y="62"/>
                    <a:pt x="31" y="65"/>
                  </a:cubicBezTo>
                  <a:lnTo>
                    <a:pt x="31" y="65"/>
                  </a:lnTo>
                  <a:cubicBezTo>
                    <a:pt x="20" y="66"/>
                    <a:pt x="9" y="70"/>
                    <a:pt x="0" y="7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3" name="Freeform 72">
              <a:extLst>
                <a:ext uri="{FF2B5EF4-FFF2-40B4-BE49-F238E27FC236}">
                  <a16:creationId xmlns:a16="http://schemas.microsoft.com/office/drawing/2014/main" id="{6DF6DBD0-1224-544A-AB80-BA5A2EAC8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3571" y="11224973"/>
              <a:ext cx="3070610" cy="324088"/>
            </a:xfrm>
            <a:custGeom>
              <a:avLst/>
              <a:gdLst>
                <a:gd name="T0" fmla="*/ 0 w 2466"/>
                <a:gd name="T1" fmla="*/ 145 h 259"/>
                <a:gd name="T2" fmla="*/ 150 w 2466"/>
                <a:gd name="T3" fmla="*/ 96 h 259"/>
                <a:gd name="T4" fmla="*/ 221 w 2466"/>
                <a:gd name="T5" fmla="*/ 60 h 259"/>
                <a:gd name="T6" fmla="*/ 259 w 2466"/>
                <a:gd name="T7" fmla="*/ 45 h 259"/>
                <a:gd name="T8" fmla="*/ 297 w 2466"/>
                <a:gd name="T9" fmla="*/ 32 h 259"/>
                <a:gd name="T10" fmla="*/ 616 w 2466"/>
                <a:gd name="T11" fmla="*/ 9 h 259"/>
                <a:gd name="T12" fmla="*/ 929 w 2466"/>
                <a:gd name="T13" fmla="*/ 70 h 259"/>
                <a:gd name="T14" fmla="*/ 1235 w 2466"/>
                <a:gd name="T15" fmla="*/ 162 h 259"/>
                <a:gd name="T16" fmla="*/ 1389 w 2466"/>
                <a:gd name="T17" fmla="*/ 203 h 259"/>
                <a:gd name="T18" fmla="*/ 1428 w 2466"/>
                <a:gd name="T19" fmla="*/ 210 h 259"/>
                <a:gd name="T20" fmla="*/ 1506 w 2466"/>
                <a:gd name="T21" fmla="*/ 224 h 259"/>
                <a:gd name="T22" fmla="*/ 1545 w 2466"/>
                <a:gd name="T23" fmla="*/ 229 h 259"/>
                <a:gd name="T24" fmla="*/ 1862 w 2466"/>
                <a:gd name="T25" fmla="*/ 235 h 259"/>
                <a:gd name="T26" fmla="*/ 2174 w 2466"/>
                <a:gd name="T27" fmla="*/ 179 h 259"/>
                <a:gd name="T28" fmla="*/ 2465 w 2466"/>
                <a:gd name="T29" fmla="*/ 53 h 259"/>
                <a:gd name="T30" fmla="*/ 2325 w 2466"/>
                <a:gd name="T31" fmla="*/ 130 h 259"/>
                <a:gd name="T32" fmla="*/ 2252 w 2466"/>
                <a:gd name="T33" fmla="*/ 162 h 259"/>
                <a:gd name="T34" fmla="*/ 2214 w 2466"/>
                <a:gd name="T35" fmla="*/ 176 h 259"/>
                <a:gd name="T36" fmla="*/ 2176 w 2466"/>
                <a:gd name="T37" fmla="*/ 188 h 259"/>
                <a:gd name="T38" fmla="*/ 1863 w 2466"/>
                <a:gd name="T39" fmla="*/ 251 h 259"/>
                <a:gd name="T40" fmla="*/ 1783 w 2466"/>
                <a:gd name="T41" fmla="*/ 256 h 259"/>
                <a:gd name="T42" fmla="*/ 1703 w 2466"/>
                <a:gd name="T43" fmla="*/ 258 h 259"/>
                <a:gd name="T44" fmla="*/ 1623 w 2466"/>
                <a:gd name="T45" fmla="*/ 255 h 259"/>
                <a:gd name="T46" fmla="*/ 1583 w 2466"/>
                <a:gd name="T47" fmla="*/ 252 h 259"/>
                <a:gd name="T48" fmla="*/ 1543 w 2466"/>
                <a:gd name="T49" fmla="*/ 248 h 259"/>
                <a:gd name="T50" fmla="*/ 1464 w 2466"/>
                <a:gd name="T51" fmla="*/ 237 h 259"/>
                <a:gd name="T52" fmla="*/ 1424 w 2466"/>
                <a:gd name="T53" fmla="*/ 229 h 259"/>
                <a:gd name="T54" fmla="*/ 1385 w 2466"/>
                <a:gd name="T55" fmla="*/ 221 h 259"/>
                <a:gd name="T56" fmla="*/ 1230 w 2466"/>
                <a:gd name="T57" fmla="*/ 182 h 259"/>
                <a:gd name="T58" fmla="*/ 925 w 2466"/>
                <a:gd name="T59" fmla="*/ 88 h 259"/>
                <a:gd name="T60" fmla="*/ 771 w 2466"/>
                <a:gd name="T61" fmla="*/ 49 h 259"/>
                <a:gd name="T62" fmla="*/ 614 w 2466"/>
                <a:gd name="T63" fmla="*/ 25 h 259"/>
                <a:gd name="T64" fmla="*/ 300 w 2466"/>
                <a:gd name="T65" fmla="*/ 42 h 259"/>
                <a:gd name="T66" fmla="*/ 261 w 2466"/>
                <a:gd name="T67" fmla="*/ 53 h 259"/>
                <a:gd name="T68" fmla="*/ 224 w 2466"/>
                <a:gd name="T69" fmla="*/ 67 h 259"/>
                <a:gd name="T70" fmla="*/ 152 w 2466"/>
                <a:gd name="T71" fmla="*/ 101 h 259"/>
                <a:gd name="T72" fmla="*/ 78 w 2466"/>
                <a:gd name="T73" fmla="*/ 132 h 259"/>
                <a:gd name="T74" fmla="*/ 0 w 2466"/>
                <a:gd name="T75" fmla="*/ 14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66" h="259">
                  <a:moveTo>
                    <a:pt x="0" y="145"/>
                  </a:moveTo>
                  <a:lnTo>
                    <a:pt x="0" y="145"/>
                  </a:lnTo>
                  <a:cubicBezTo>
                    <a:pt x="54" y="143"/>
                    <a:pt x="103" y="121"/>
                    <a:pt x="150" y="96"/>
                  </a:cubicBezTo>
                  <a:lnTo>
                    <a:pt x="150" y="96"/>
                  </a:lnTo>
                  <a:cubicBezTo>
                    <a:pt x="174" y="84"/>
                    <a:pt x="197" y="71"/>
                    <a:pt x="221" y="60"/>
                  </a:cubicBezTo>
                  <a:lnTo>
                    <a:pt x="221" y="60"/>
                  </a:lnTo>
                  <a:cubicBezTo>
                    <a:pt x="234" y="55"/>
                    <a:pt x="246" y="50"/>
                    <a:pt x="259" y="45"/>
                  </a:cubicBezTo>
                  <a:lnTo>
                    <a:pt x="259" y="45"/>
                  </a:lnTo>
                  <a:cubicBezTo>
                    <a:pt x="272" y="41"/>
                    <a:pt x="284" y="36"/>
                    <a:pt x="297" y="32"/>
                  </a:cubicBezTo>
                  <a:lnTo>
                    <a:pt x="297" y="32"/>
                  </a:lnTo>
                  <a:cubicBezTo>
                    <a:pt x="401" y="3"/>
                    <a:pt x="509" y="0"/>
                    <a:pt x="616" y="9"/>
                  </a:cubicBezTo>
                  <a:lnTo>
                    <a:pt x="616" y="9"/>
                  </a:lnTo>
                  <a:cubicBezTo>
                    <a:pt x="722" y="17"/>
                    <a:pt x="827" y="41"/>
                    <a:pt x="929" y="70"/>
                  </a:cubicBezTo>
                  <a:lnTo>
                    <a:pt x="929" y="70"/>
                  </a:lnTo>
                  <a:cubicBezTo>
                    <a:pt x="1032" y="99"/>
                    <a:pt x="1133" y="133"/>
                    <a:pt x="1235" y="162"/>
                  </a:cubicBezTo>
                  <a:lnTo>
                    <a:pt x="1235" y="162"/>
                  </a:lnTo>
                  <a:cubicBezTo>
                    <a:pt x="1286" y="177"/>
                    <a:pt x="1337" y="191"/>
                    <a:pt x="1389" y="203"/>
                  </a:cubicBezTo>
                  <a:lnTo>
                    <a:pt x="1389" y="203"/>
                  </a:lnTo>
                  <a:cubicBezTo>
                    <a:pt x="1402" y="206"/>
                    <a:pt x="1415" y="208"/>
                    <a:pt x="1428" y="210"/>
                  </a:cubicBezTo>
                  <a:lnTo>
                    <a:pt x="1428" y="210"/>
                  </a:lnTo>
                  <a:cubicBezTo>
                    <a:pt x="1441" y="214"/>
                    <a:pt x="1454" y="215"/>
                    <a:pt x="1467" y="218"/>
                  </a:cubicBezTo>
                  <a:lnTo>
                    <a:pt x="1506" y="224"/>
                  </a:lnTo>
                  <a:lnTo>
                    <a:pt x="1506" y="224"/>
                  </a:lnTo>
                  <a:cubicBezTo>
                    <a:pt x="1519" y="226"/>
                    <a:pt x="1532" y="227"/>
                    <a:pt x="1545" y="229"/>
                  </a:cubicBezTo>
                  <a:lnTo>
                    <a:pt x="1545" y="229"/>
                  </a:lnTo>
                  <a:cubicBezTo>
                    <a:pt x="1651" y="242"/>
                    <a:pt x="1756" y="244"/>
                    <a:pt x="1862" y="235"/>
                  </a:cubicBezTo>
                  <a:lnTo>
                    <a:pt x="1862" y="235"/>
                  </a:lnTo>
                  <a:cubicBezTo>
                    <a:pt x="1968" y="227"/>
                    <a:pt x="2071" y="209"/>
                    <a:pt x="2174" y="179"/>
                  </a:cubicBezTo>
                  <a:lnTo>
                    <a:pt x="2174" y="179"/>
                  </a:lnTo>
                  <a:cubicBezTo>
                    <a:pt x="2275" y="149"/>
                    <a:pt x="2374" y="107"/>
                    <a:pt x="2465" y="53"/>
                  </a:cubicBezTo>
                  <a:lnTo>
                    <a:pt x="2465" y="53"/>
                  </a:lnTo>
                  <a:cubicBezTo>
                    <a:pt x="2420" y="81"/>
                    <a:pt x="2374" y="108"/>
                    <a:pt x="2325" y="130"/>
                  </a:cubicBezTo>
                  <a:lnTo>
                    <a:pt x="2325" y="130"/>
                  </a:lnTo>
                  <a:cubicBezTo>
                    <a:pt x="2301" y="142"/>
                    <a:pt x="2276" y="151"/>
                    <a:pt x="2252" y="162"/>
                  </a:cubicBezTo>
                  <a:lnTo>
                    <a:pt x="2252" y="162"/>
                  </a:lnTo>
                  <a:cubicBezTo>
                    <a:pt x="2240" y="167"/>
                    <a:pt x="2227" y="171"/>
                    <a:pt x="2214" y="176"/>
                  </a:cubicBezTo>
                  <a:lnTo>
                    <a:pt x="2214" y="176"/>
                  </a:lnTo>
                  <a:cubicBezTo>
                    <a:pt x="2202" y="180"/>
                    <a:pt x="2189" y="185"/>
                    <a:pt x="2176" y="188"/>
                  </a:cubicBezTo>
                  <a:lnTo>
                    <a:pt x="2176" y="188"/>
                  </a:lnTo>
                  <a:cubicBezTo>
                    <a:pt x="2075" y="220"/>
                    <a:pt x="1970" y="240"/>
                    <a:pt x="1863" y="251"/>
                  </a:cubicBezTo>
                  <a:lnTo>
                    <a:pt x="1863" y="251"/>
                  </a:lnTo>
                  <a:cubicBezTo>
                    <a:pt x="1837" y="253"/>
                    <a:pt x="1810" y="255"/>
                    <a:pt x="1783" y="256"/>
                  </a:cubicBezTo>
                  <a:lnTo>
                    <a:pt x="1783" y="256"/>
                  </a:lnTo>
                  <a:cubicBezTo>
                    <a:pt x="1757" y="257"/>
                    <a:pt x="1730" y="258"/>
                    <a:pt x="1703" y="258"/>
                  </a:cubicBezTo>
                  <a:lnTo>
                    <a:pt x="1703" y="258"/>
                  </a:lnTo>
                  <a:cubicBezTo>
                    <a:pt x="1677" y="256"/>
                    <a:pt x="1650" y="257"/>
                    <a:pt x="1623" y="255"/>
                  </a:cubicBezTo>
                  <a:lnTo>
                    <a:pt x="1583" y="252"/>
                  </a:lnTo>
                  <a:lnTo>
                    <a:pt x="1583" y="252"/>
                  </a:lnTo>
                  <a:cubicBezTo>
                    <a:pt x="1570" y="251"/>
                    <a:pt x="1556" y="249"/>
                    <a:pt x="1543" y="248"/>
                  </a:cubicBezTo>
                  <a:lnTo>
                    <a:pt x="1543" y="248"/>
                  </a:lnTo>
                  <a:cubicBezTo>
                    <a:pt x="1530" y="246"/>
                    <a:pt x="1517" y="245"/>
                    <a:pt x="1503" y="243"/>
                  </a:cubicBezTo>
                  <a:lnTo>
                    <a:pt x="1464" y="237"/>
                  </a:lnTo>
                  <a:lnTo>
                    <a:pt x="1464" y="237"/>
                  </a:lnTo>
                  <a:cubicBezTo>
                    <a:pt x="1451" y="234"/>
                    <a:pt x="1437" y="232"/>
                    <a:pt x="1424" y="229"/>
                  </a:cubicBezTo>
                  <a:lnTo>
                    <a:pt x="1424" y="229"/>
                  </a:lnTo>
                  <a:cubicBezTo>
                    <a:pt x="1411" y="227"/>
                    <a:pt x="1398" y="225"/>
                    <a:pt x="1385" y="221"/>
                  </a:cubicBezTo>
                  <a:lnTo>
                    <a:pt x="1385" y="221"/>
                  </a:lnTo>
                  <a:cubicBezTo>
                    <a:pt x="1332" y="210"/>
                    <a:pt x="1281" y="197"/>
                    <a:pt x="1230" y="182"/>
                  </a:cubicBezTo>
                  <a:lnTo>
                    <a:pt x="1230" y="182"/>
                  </a:lnTo>
                  <a:cubicBezTo>
                    <a:pt x="1127" y="152"/>
                    <a:pt x="1027" y="117"/>
                    <a:pt x="925" y="88"/>
                  </a:cubicBezTo>
                  <a:lnTo>
                    <a:pt x="925" y="88"/>
                  </a:lnTo>
                  <a:cubicBezTo>
                    <a:pt x="874" y="73"/>
                    <a:pt x="823" y="60"/>
                    <a:pt x="771" y="49"/>
                  </a:cubicBezTo>
                  <a:lnTo>
                    <a:pt x="771" y="49"/>
                  </a:lnTo>
                  <a:cubicBezTo>
                    <a:pt x="719" y="39"/>
                    <a:pt x="666" y="30"/>
                    <a:pt x="614" y="25"/>
                  </a:cubicBezTo>
                  <a:lnTo>
                    <a:pt x="614" y="25"/>
                  </a:lnTo>
                  <a:cubicBezTo>
                    <a:pt x="509" y="14"/>
                    <a:pt x="402" y="15"/>
                    <a:pt x="300" y="42"/>
                  </a:cubicBezTo>
                  <a:lnTo>
                    <a:pt x="300" y="42"/>
                  </a:lnTo>
                  <a:cubicBezTo>
                    <a:pt x="286" y="45"/>
                    <a:pt x="274" y="50"/>
                    <a:pt x="261" y="53"/>
                  </a:cubicBezTo>
                  <a:lnTo>
                    <a:pt x="261" y="53"/>
                  </a:lnTo>
                  <a:cubicBezTo>
                    <a:pt x="249" y="58"/>
                    <a:pt x="237" y="62"/>
                    <a:pt x="224" y="67"/>
                  </a:cubicBezTo>
                  <a:lnTo>
                    <a:pt x="224" y="67"/>
                  </a:lnTo>
                  <a:cubicBezTo>
                    <a:pt x="200" y="77"/>
                    <a:pt x="176" y="89"/>
                    <a:pt x="152" y="101"/>
                  </a:cubicBezTo>
                  <a:lnTo>
                    <a:pt x="152" y="101"/>
                  </a:lnTo>
                  <a:cubicBezTo>
                    <a:pt x="128" y="113"/>
                    <a:pt x="104" y="124"/>
                    <a:pt x="78" y="132"/>
                  </a:cubicBezTo>
                  <a:lnTo>
                    <a:pt x="78" y="132"/>
                  </a:lnTo>
                  <a:cubicBezTo>
                    <a:pt x="53" y="140"/>
                    <a:pt x="26" y="145"/>
                    <a:pt x="0" y="14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4" name="Freeform 73">
              <a:extLst>
                <a:ext uri="{FF2B5EF4-FFF2-40B4-BE49-F238E27FC236}">
                  <a16:creationId xmlns:a16="http://schemas.microsoft.com/office/drawing/2014/main" id="{0B8A9BC6-1F7D-C648-ADBF-F9B38746A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2147" y="9181563"/>
              <a:ext cx="2312573" cy="225212"/>
            </a:xfrm>
            <a:custGeom>
              <a:avLst/>
              <a:gdLst>
                <a:gd name="T0" fmla="*/ 0 w 1858"/>
                <a:gd name="T1" fmla="*/ 155 h 183"/>
                <a:gd name="T2" fmla="*/ 0 w 1858"/>
                <a:gd name="T3" fmla="*/ 155 h 183"/>
                <a:gd name="T4" fmla="*/ 454 w 1858"/>
                <a:gd name="T5" fmla="*/ 17 h 183"/>
                <a:gd name="T6" fmla="*/ 454 w 1858"/>
                <a:gd name="T7" fmla="*/ 17 h 183"/>
                <a:gd name="T8" fmla="*/ 694 w 1858"/>
                <a:gd name="T9" fmla="*/ 4 h 183"/>
                <a:gd name="T10" fmla="*/ 694 w 1858"/>
                <a:gd name="T11" fmla="*/ 4 h 183"/>
                <a:gd name="T12" fmla="*/ 813 w 1858"/>
                <a:gd name="T13" fmla="*/ 22 h 183"/>
                <a:gd name="T14" fmla="*/ 813 w 1858"/>
                <a:gd name="T15" fmla="*/ 22 h 183"/>
                <a:gd name="T16" fmla="*/ 928 w 1858"/>
                <a:gd name="T17" fmla="*/ 62 h 183"/>
                <a:gd name="T18" fmla="*/ 928 w 1858"/>
                <a:gd name="T19" fmla="*/ 62 h 183"/>
                <a:gd name="T20" fmla="*/ 1151 w 1858"/>
                <a:gd name="T21" fmla="*/ 128 h 183"/>
                <a:gd name="T22" fmla="*/ 1151 w 1858"/>
                <a:gd name="T23" fmla="*/ 128 h 183"/>
                <a:gd name="T24" fmla="*/ 1385 w 1858"/>
                <a:gd name="T25" fmla="*/ 154 h 183"/>
                <a:gd name="T26" fmla="*/ 1385 w 1858"/>
                <a:gd name="T27" fmla="*/ 154 h 183"/>
                <a:gd name="T28" fmla="*/ 1621 w 1858"/>
                <a:gd name="T29" fmla="*/ 157 h 183"/>
                <a:gd name="T30" fmla="*/ 1621 w 1858"/>
                <a:gd name="T31" fmla="*/ 157 h 183"/>
                <a:gd name="T32" fmla="*/ 1857 w 1858"/>
                <a:gd name="T33" fmla="*/ 142 h 183"/>
                <a:gd name="T34" fmla="*/ 1857 w 1858"/>
                <a:gd name="T35" fmla="*/ 142 h 183"/>
                <a:gd name="T36" fmla="*/ 1383 w 1858"/>
                <a:gd name="T37" fmla="*/ 178 h 183"/>
                <a:gd name="T38" fmla="*/ 1383 w 1858"/>
                <a:gd name="T39" fmla="*/ 178 h 183"/>
                <a:gd name="T40" fmla="*/ 1264 w 1858"/>
                <a:gd name="T41" fmla="*/ 171 h 183"/>
                <a:gd name="T42" fmla="*/ 1264 w 1858"/>
                <a:gd name="T43" fmla="*/ 171 h 183"/>
                <a:gd name="T44" fmla="*/ 1145 w 1858"/>
                <a:gd name="T45" fmla="*/ 157 h 183"/>
                <a:gd name="T46" fmla="*/ 1145 w 1858"/>
                <a:gd name="T47" fmla="*/ 157 h 183"/>
                <a:gd name="T48" fmla="*/ 1029 w 1858"/>
                <a:gd name="T49" fmla="*/ 130 h 183"/>
                <a:gd name="T50" fmla="*/ 1029 w 1858"/>
                <a:gd name="T51" fmla="*/ 130 h 183"/>
                <a:gd name="T52" fmla="*/ 915 w 1858"/>
                <a:gd name="T53" fmla="*/ 89 h 183"/>
                <a:gd name="T54" fmla="*/ 915 w 1858"/>
                <a:gd name="T55" fmla="*/ 89 h 183"/>
                <a:gd name="T56" fmla="*/ 806 w 1858"/>
                <a:gd name="T57" fmla="*/ 51 h 183"/>
                <a:gd name="T58" fmla="*/ 806 w 1858"/>
                <a:gd name="T59" fmla="*/ 51 h 183"/>
                <a:gd name="T60" fmla="*/ 691 w 1858"/>
                <a:gd name="T61" fmla="*/ 33 h 183"/>
                <a:gd name="T62" fmla="*/ 691 w 1858"/>
                <a:gd name="T63" fmla="*/ 33 h 183"/>
                <a:gd name="T64" fmla="*/ 458 w 1858"/>
                <a:gd name="T65" fmla="*/ 40 h 183"/>
                <a:gd name="T66" fmla="*/ 458 w 1858"/>
                <a:gd name="T67" fmla="*/ 40 h 183"/>
                <a:gd name="T68" fmla="*/ 226 w 1858"/>
                <a:gd name="T69" fmla="*/ 85 h 183"/>
                <a:gd name="T70" fmla="*/ 226 w 1858"/>
                <a:gd name="T71" fmla="*/ 85 h 183"/>
                <a:gd name="T72" fmla="*/ 0 w 1858"/>
                <a:gd name="T73" fmla="*/ 15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58" h="183">
                  <a:moveTo>
                    <a:pt x="0" y="155"/>
                  </a:moveTo>
                  <a:lnTo>
                    <a:pt x="0" y="155"/>
                  </a:lnTo>
                  <a:cubicBezTo>
                    <a:pt x="144" y="89"/>
                    <a:pt x="297" y="41"/>
                    <a:pt x="454" y="17"/>
                  </a:cubicBezTo>
                  <a:lnTo>
                    <a:pt x="454" y="17"/>
                  </a:lnTo>
                  <a:cubicBezTo>
                    <a:pt x="533" y="4"/>
                    <a:pt x="613" y="0"/>
                    <a:pt x="694" y="4"/>
                  </a:cubicBezTo>
                  <a:lnTo>
                    <a:pt x="694" y="4"/>
                  </a:lnTo>
                  <a:cubicBezTo>
                    <a:pt x="733" y="7"/>
                    <a:pt x="774" y="13"/>
                    <a:pt x="813" y="22"/>
                  </a:cubicBezTo>
                  <a:lnTo>
                    <a:pt x="813" y="22"/>
                  </a:lnTo>
                  <a:cubicBezTo>
                    <a:pt x="852" y="31"/>
                    <a:pt x="891" y="45"/>
                    <a:pt x="928" y="62"/>
                  </a:cubicBezTo>
                  <a:lnTo>
                    <a:pt x="928" y="62"/>
                  </a:lnTo>
                  <a:cubicBezTo>
                    <a:pt x="998" y="94"/>
                    <a:pt x="1074" y="114"/>
                    <a:pt x="1151" y="128"/>
                  </a:cubicBezTo>
                  <a:lnTo>
                    <a:pt x="1151" y="128"/>
                  </a:lnTo>
                  <a:cubicBezTo>
                    <a:pt x="1228" y="143"/>
                    <a:pt x="1306" y="150"/>
                    <a:pt x="1385" y="154"/>
                  </a:cubicBezTo>
                  <a:lnTo>
                    <a:pt x="1385" y="154"/>
                  </a:lnTo>
                  <a:cubicBezTo>
                    <a:pt x="1463" y="158"/>
                    <a:pt x="1542" y="159"/>
                    <a:pt x="1621" y="157"/>
                  </a:cubicBezTo>
                  <a:lnTo>
                    <a:pt x="1621" y="157"/>
                  </a:lnTo>
                  <a:cubicBezTo>
                    <a:pt x="1700" y="155"/>
                    <a:pt x="1779" y="149"/>
                    <a:pt x="1857" y="142"/>
                  </a:cubicBezTo>
                  <a:lnTo>
                    <a:pt x="1857" y="142"/>
                  </a:lnTo>
                  <a:cubicBezTo>
                    <a:pt x="1701" y="169"/>
                    <a:pt x="1542" y="182"/>
                    <a:pt x="1383" y="178"/>
                  </a:cubicBezTo>
                  <a:lnTo>
                    <a:pt x="1383" y="178"/>
                  </a:lnTo>
                  <a:cubicBezTo>
                    <a:pt x="1344" y="178"/>
                    <a:pt x="1304" y="176"/>
                    <a:pt x="1264" y="171"/>
                  </a:cubicBezTo>
                  <a:lnTo>
                    <a:pt x="1264" y="171"/>
                  </a:lnTo>
                  <a:cubicBezTo>
                    <a:pt x="1225" y="168"/>
                    <a:pt x="1185" y="163"/>
                    <a:pt x="1145" y="157"/>
                  </a:cubicBezTo>
                  <a:lnTo>
                    <a:pt x="1145" y="157"/>
                  </a:lnTo>
                  <a:cubicBezTo>
                    <a:pt x="1106" y="150"/>
                    <a:pt x="1067" y="141"/>
                    <a:pt x="1029" y="130"/>
                  </a:cubicBezTo>
                  <a:lnTo>
                    <a:pt x="1029" y="130"/>
                  </a:lnTo>
                  <a:cubicBezTo>
                    <a:pt x="990" y="119"/>
                    <a:pt x="952" y="106"/>
                    <a:pt x="915" y="89"/>
                  </a:cubicBezTo>
                  <a:lnTo>
                    <a:pt x="915" y="89"/>
                  </a:lnTo>
                  <a:cubicBezTo>
                    <a:pt x="879" y="74"/>
                    <a:pt x="843" y="61"/>
                    <a:pt x="806" y="51"/>
                  </a:cubicBezTo>
                  <a:lnTo>
                    <a:pt x="806" y="51"/>
                  </a:lnTo>
                  <a:cubicBezTo>
                    <a:pt x="768" y="42"/>
                    <a:pt x="730" y="37"/>
                    <a:pt x="691" y="33"/>
                  </a:cubicBezTo>
                  <a:lnTo>
                    <a:pt x="691" y="33"/>
                  </a:lnTo>
                  <a:cubicBezTo>
                    <a:pt x="614" y="26"/>
                    <a:pt x="535" y="31"/>
                    <a:pt x="458" y="40"/>
                  </a:cubicBezTo>
                  <a:lnTo>
                    <a:pt x="458" y="40"/>
                  </a:lnTo>
                  <a:cubicBezTo>
                    <a:pt x="380" y="50"/>
                    <a:pt x="302" y="65"/>
                    <a:pt x="226" y="85"/>
                  </a:cubicBezTo>
                  <a:lnTo>
                    <a:pt x="226" y="85"/>
                  </a:lnTo>
                  <a:cubicBezTo>
                    <a:pt x="150" y="104"/>
                    <a:pt x="75" y="128"/>
                    <a:pt x="0" y="15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5" name="Freeform 74">
              <a:extLst>
                <a:ext uri="{FF2B5EF4-FFF2-40B4-BE49-F238E27FC236}">
                  <a16:creationId xmlns:a16="http://schemas.microsoft.com/office/drawing/2014/main" id="{7388B07C-E098-0345-A420-ED9FEEED6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2029" y="9835233"/>
              <a:ext cx="1691858" cy="164791"/>
            </a:xfrm>
            <a:custGeom>
              <a:avLst/>
              <a:gdLst>
                <a:gd name="T0" fmla="*/ 0 w 1356"/>
                <a:gd name="T1" fmla="*/ 74 h 133"/>
                <a:gd name="T2" fmla="*/ 0 w 1356"/>
                <a:gd name="T3" fmla="*/ 74 h 133"/>
                <a:gd name="T4" fmla="*/ 338 w 1356"/>
                <a:gd name="T5" fmla="*/ 3 h 133"/>
                <a:gd name="T6" fmla="*/ 338 w 1356"/>
                <a:gd name="T7" fmla="*/ 3 h 133"/>
                <a:gd name="T8" fmla="*/ 511 w 1356"/>
                <a:gd name="T9" fmla="*/ 4 h 133"/>
                <a:gd name="T10" fmla="*/ 511 w 1356"/>
                <a:gd name="T11" fmla="*/ 4 h 133"/>
                <a:gd name="T12" fmla="*/ 683 w 1356"/>
                <a:gd name="T13" fmla="*/ 28 h 133"/>
                <a:gd name="T14" fmla="*/ 683 w 1356"/>
                <a:gd name="T15" fmla="*/ 28 h 133"/>
                <a:gd name="T16" fmla="*/ 1015 w 1356"/>
                <a:gd name="T17" fmla="*/ 114 h 133"/>
                <a:gd name="T18" fmla="*/ 1015 w 1356"/>
                <a:gd name="T19" fmla="*/ 114 h 133"/>
                <a:gd name="T20" fmla="*/ 1058 w 1356"/>
                <a:gd name="T21" fmla="*/ 115 h 133"/>
                <a:gd name="T22" fmla="*/ 1078 w 1356"/>
                <a:gd name="T23" fmla="*/ 115 h 133"/>
                <a:gd name="T24" fmla="*/ 1100 w 1356"/>
                <a:gd name="T25" fmla="*/ 113 h 133"/>
                <a:gd name="T26" fmla="*/ 1100 w 1356"/>
                <a:gd name="T27" fmla="*/ 113 h 133"/>
                <a:gd name="T28" fmla="*/ 1143 w 1356"/>
                <a:gd name="T29" fmla="*/ 110 h 133"/>
                <a:gd name="T30" fmla="*/ 1185 w 1356"/>
                <a:gd name="T31" fmla="*/ 105 h 133"/>
                <a:gd name="T32" fmla="*/ 1185 w 1356"/>
                <a:gd name="T33" fmla="*/ 105 h 133"/>
                <a:gd name="T34" fmla="*/ 1270 w 1356"/>
                <a:gd name="T35" fmla="*/ 91 h 133"/>
                <a:gd name="T36" fmla="*/ 1270 w 1356"/>
                <a:gd name="T37" fmla="*/ 91 h 133"/>
                <a:gd name="T38" fmla="*/ 1355 w 1356"/>
                <a:gd name="T39" fmla="*/ 74 h 133"/>
                <a:gd name="T40" fmla="*/ 1355 w 1356"/>
                <a:gd name="T41" fmla="*/ 74 h 133"/>
                <a:gd name="T42" fmla="*/ 1271 w 1356"/>
                <a:gd name="T43" fmla="*/ 96 h 133"/>
                <a:gd name="T44" fmla="*/ 1271 w 1356"/>
                <a:gd name="T45" fmla="*/ 96 h 133"/>
                <a:gd name="T46" fmla="*/ 1186 w 1356"/>
                <a:gd name="T47" fmla="*/ 115 h 133"/>
                <a:gd name="T48" fmla="*/ 1186 w 1356"/>
                <a:gd name="T49" fmla="*/ 115 h 133"/>
                <a:gd name="T50" fmla="*/ 1014 w 1356"/>
                <a:gd name="T51" fmla="*/ 130 h 133"/>
                <a:gd name="T52" fmla="*/ 1014 w 1356"/>
                <a:gd name="T53" fmla="*/ 130 h 133"/>
                <a:gd name="T54" fmla="*/ 843 w 1356"/>
                <a:gd name="T55" fmla="*/ 97 h 133"/>
                <a:gd name="T56" fmla="*/ 843 w 1356"/>
                <a:gd name="T57" fmla="*/ 97 h 133"/>
                <a:gd name="T58" fmla="*/ 679 w 1356"/>
                <a:gd name="T59" fmla="*/ 49 h 133"/>
                <a:gd name="T60" fmla="*/ 679 w 1356"/>
                <a:gd name="T61" fmla="*/ 49 h 133"/>
                <a:gd name="T62" fmla="*/ 509 w 1356"/>
                <a:gd name="T63" fmla="*/ 24 h 133"/>
                <a:gd name="T64" fmla="*/ 509 w 1356"/>
                <a:gd name="T65" fmla="*/ 24 h 133"/>
                <a:gd name="T66" fmla="*/ 338 w 1356"/>
                <a:gd name="T67" fmla="*/ 19 h 133"/>
                <a:gd name="T68" fmla="*/ 338 w 1356"/>
                <a:gd name="T69" fmla="*/ 19 h 133"/>
                <a:gd name="T70" fmla="*/ 168 w 1356"/>
                <a:gd name="T71" fmla="*/ 35 h 133"/>
                <a:gd name="T72" fmla="*/ 168 w 1356"/>
                <a:gd name="T73" fmla="*/ 35 h 133"/>
                <a:gd name="T74" fmla="*/ 0 w 1356"/>
                <a:gd name="T75" fmla="*/ 7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6" h="133">
                  <a:moveTo>
                    <a:pt x="0" y="74"/>
                  </a:moveTo>
                  <a:lnTo>
                    <a:pt x="0" y="74"/>
                  </a:lnTo>
                  <a:cubicBezTo>
                    <a:pt x="107" y="30"/>
                    <a:pt x="223" y="10"/>
                    <a:pt x="338" y="3"/>
                  </a:cubicBezTo>
                  <a:lnTo>
                    <a:pt x="338" y="3"/>
                  </a:lnTo>
                  <a:cubicBezTo>
                    <a:pt x="395" y="0"/>
                    <a:pt x="453" y="0"/>
                    <a:pt x="511" y="4"/>
                  </a:cubicBezTo>
                  <a:lnTo>
                    <a:pt x="511" y="4"/>
                  </a:lnTo>
                  <a:cubicBezTo>
                    <a:pt x="569" y="9"/>
                    <a:pt x="626" y="16"/>
                    <a:pt x="683" y="28"/>
                  </a:cubicBezTo>
                  <a:lnTo>
                    <a:pt x="683" y="28"/>
                  </a:lnTo>
                  <a:cubicBezTo>
                    <a:pt x="798" y="52"/>
                    <a:pt x="901" y="110"/>
                    <a:pt x="1015" y="114"/>
                  </a:cubicBezTo>
                  <a:lnTo>
                    <a:pt x="1015" y="114"/>
                  </a:lnTo>
                  <a:cubicBezTo>
                    <a:pt x="1029" y="116"/>
                    <a:pt x="1043" y="115"/>
                    <a:pt x="1058" y="115"/>
                  </a:cubicBezTo>
                  <a:lnTo>
                    <a:pt x="1078" y="115"/>
                  </a:lnTo>
                  <a:lnTo>
                    <a:pt x="1100" y="113"/>
                  </a:lnTo>
                  <a:lnTo>
                    <a:pt x="1100" y="113"/>
                  </a:lnTo>
                  <a:cubicBezTo>
                    <a:pt x="1114" y="112"/>
                    <a:pt x="1128" y="112"/>
                    <a:pt x="1143" y="110"/>
                  </a:cubicBezTo>
                  <a:lnTo>
                    <a:pt x="1185" y="105"/>
                  </a:lnTo>
                  <a:lnTo>
                    <a:pt x="1185" y="105"/>
                  </a:lnTo>
                  <a:cubicBezTo>
                    <a:pt x="1213" y="101"/>
                    <a:pt x="1242" y="96"/>
                    <a:pt x="1270" y="91"/>
                  </a:cubicBezTo>
                  <a:lnTo>
                    <a:pt x="1270" y="91"/>
                  </a:lnTo>
                  <a:cubicBezTo>
                    <a:pt x="1298" y="84"/>
                    <a:pt x="1326" y="79"/>
                    <a:pt x="1355" y="74"/>
                  </a:cubicBezTo>
                  <a:lnTo>
                    <a:pt x="1355" y="74"/>
                  </a:lnTo>
                  <a:cubicBezTo>
                    <a:pt x="1327" y="81"/>
                    <a:pt x="1299" y="89"/>
                    <a:pt x="1271" y="96"/>
                  </a:cubicBezTo>
                  <a:lnTo>
                    <a:pt x="1271" y="96"/>
                  </a:lnTo>
                  <a:cubicBezTo>
                    <a:pt x="1243" y="102"/>
                    <a:pt x="1215" y="110"/>
                    <a:pt x="1186" y="115"/>
                  </a:cubicBezTo>
                  <a:lnTo>
                    <a:pt x="1186" y="115"/>
                  </a:lnTo>
                  <a:cubicBezTo>
                    <a:pt x="1130" y="125"/>
                    <a:pt x="1072" y="132"/>
                    <a:pt x="1014" y="130"/>
                  </a:cubicBezTo>
                  <a:lnTo>
                    <a:pt x="1014" y="130"/>
                  </a:lnTo>
                  <a:cubicBezTo>
                    <a:pt x="955" y="129"/>
                    <a:pt x="898" y="115"/>
                    <a:pt x="843" y="97"/>
                  </a:cubicBezTo>
                  <a:lnTo>
                    <a:pt x="843" y="97"/>
                  </a:lnTo>
                  <a:cubicBezTo>
                    <a:pt x="788" y="79"/>
                    <a:pt x="735" y="61"/>
                    <a:pt x="679" y="49"/>
                  </a:cubicBezTo>
                  <a:lnTo>
                    <a:pt x="679" y="49"/>
                  </a:lnTo>
                  <a:cubicBezTo>
                    <a:pt x="623" y="36"/>
                    <a:pt x="566" y="28"/>
                    <a:pt x="509" y="24"/>
                  </a:cubicBezTo>
                  <a:lnTo>
                    <a:pt x="509" y="24"/>
                  </a:lnTo>
                  <a:cubicBezTo>
                    <a:pt x="453" y="19"/>
                    <a:pt x="396" y="17"/>
                    <a:pt x="338" y="19"/>
                  </a:cubicBezTo>
                  <a:lnTo>
                    <a:pt x="338" y="19"/>
                  </a:lnTo>
                  <a:cubicBezTo>
                    <a:pt x="281" y="20"/>
                    <a:pt x="225" y="26"/>
                    <a:pt x="168" y="35"/>
                  </a:cubicBezTo>
                  <a:lnTo>
                    <a:pt x="168" y="35"/>
                  </a:lnTo>
                  <a:cubicBezTo>
                    <a:pt x="111" y="43"/>
                    <a:pt x="55" y="55"/>
                    <a:pt x="0" y="74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6" name="Freeform 75">
              <a:extLst>
                <a:ext uri="{FF2B5EF4-FFF2-40B4-BE49-F238E27FC236}">
                  <a16:creationId xmlns:a16="http://schemas.microsoft.com/office/drawing/2014/main" id="{26F14022-AAD5-514C-A77B-B3B134056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9706" y="9725372"/>
              <a:ext cx="1301850" cy="126342"/>
            </a:xfrm>
            <a:custGeom>
              <a:avLst/>
              <a:gdLst>
                <a:gd name="T0" fmla="*/ 0 w 1047"/>
                <a:gd name="T1" fmla="*/ 74 h 103"/>
                <a:gd name="T2" fmla="*/ 0 w 1047"/>
                <a:gd name="T3" fmla="*/ 74 h 103"/>
                <a:gd name="T4" fmla="*/ 30 w 1047"/>
                <a:gd name="T5" fmla="*/ 59 h 103"/>
                <a:gd name="T6" fmla="*/ 30 w 1047"/>
                <a:gd name="T7" fmla="*/ 59 h 103"/>
                <a:gd name="T8" fmla="*/ 62 w 1047"/>
                <a:gd name="T9" fmla="*/ 50 h 103"/>
                <a:gd name="T10" fmla="*/ 79 w 1047"/>
                <a:gd name="T11" fmla="*/ 47 h 103"/>
                <a:gd name="T12" fmla="*/ 96 w 1047"/>
                <a:gd name="T13" fmla="*/ 44 h 103"/>
                <a:gd name="T14" fmla="*/ 96 w 1047"/>
                <a:gd name="T15" fmla="*/ 44 h 103"/>
                <a:gd name="T16" fmla="*/ 129 w 1047"/>
                <a:gd name="T17" fmla="*/ 41 h 103"/>
                <a:gd name="T18" fmla="*/ 129 w 1047"/>
                <a:gd name="T19" fmla="*/ 41 h 103"/>
                <a:gd name="T20" fmla="*/ 264 w 1047"/>
                <a:gd name="T21" fmla="*/ 39 h 103"/>
                <a:gd name="T22" fmla="*/ 264 w 1047"/>
                <a:gd name="T23" fmla="*/ 39 h 103"/>
                <a:gd name="T24" fmla="*/ 397 w 1047"/>
                <a:gd name="T25" fmla="*/ 50 h 103"/>
                <a:gd name="T26" fmla="*/ 464 w 1047"/>
                <a:gd name="T27" fmla="*/ 58 h 103"/>
                <a:gd name="T28" fmla="*/ 529 w 1047"/>
                <a:gd name="T29" fmla="*/ 66 h 103"/>
                <a:gd name="T30" fmla="*/ 594 w 1047"/>
                <a:gd name="T31" fmla="*/ 71 h 103"/>
                <a:gd name="T32" fmla="*/ 594 w 1047"/>
                <a:gd name="T33" fmla="*/ 71 h 103"/>
                <a:gd name="T34" fmla="*/ 661 w 1047"/>
                <a:gd name="T35" fmla="*/ 72 h 103"/>
                <a:gd name="T36" fmla="*/ 661 w 1047"/>
                <a:gd name="T37" fmla="*/ 72 h 103"/>
                <a:gd name="T38" fmla="*/ 792 w 1047"/>
                <a:gd name="T39" fmla="*/ 65 h 103"/>
                <a:gd name="T40" fmla="*/ 792 w 1047"/>
                <a:gd name="T41" fmla="*/ 65 h 103"/>
                <a:gd name="T42" fmla="*/ 922 w 1047"/>
                <a:gd name="T43" fmla="*/ 43 h 103"/>
                <a:gd name="T44" fmla="*/ 922 w 1047"/>
                <a:gd name="T45" fmla="*/ 43 h 103"/>
                <a:gd name="T46" fmla="*/ 1046 w 1047"/>
                <a:gd name="T47" fmla="*/ 0 h 103"/>
                <a:gd name="T48" fmla="*/ 1046 w 1047"/>
                <a:gd name="T49" fmla="*/ 0 h 103"/>
                <a:gd name="T50" fmla="*/ 926 w 1047"/>
                <a:gd name="T51" fmla="*/ 57 h 103"/>
                <a:gd name="T52" fmla="*/ 926 w 1047"/>
                <a:gd name="T53" fmla="*/ 57 h 103"/>
                <a:gd name="T54" fmla="*/ 893 w 1047"/>
                <a:gd name="T55" fmla="*/ 67 h 103"/>
                <a:gd name="T56" fmla="*/ 861 w 1047"/>
                <a:gd name="T57" fmla="*/ 76 h 103"/>
                <a:gd name="T58" fmla="*/ 861 w 1047"/>
                <a:gd name="T59" fmla="*/ 76 h 103"/>
                <a:gd name="T60" fmla="*/ 795 w 1047"/>
                <a:gd name="T61" fmla="*/ 89 h 103"/>
                <a:gd name="T62" fmla="*/ 795 w 1047"/>
                <a:gd name="T63" fmla="*/ 89 h 103"/>
                <a:gd name="T64" fmla="*/ 661 w 1047"/>
                <a:gd name="T65" fmla="*/ 101 h 103"/>
                <a:gd name="T66" fmla="*/ 661 w 1047"/>
                <a:gd name="T67" fmla="*/ 101 h 103"/>
                <a:gd name="T68" fmla="*/ 593 w 1047"/>
                <a:gd name="T69" fmla="*/ 100 h 103"/>
                <a:gd name="T70" fmla="*/ 526 w 1047"/>
                <a:gd name="T71" fmla="*/ 96 h 103"/>
                <a:gd name="T72" fmla="*/ 459 w 1047"/>
                <a:gd name="T73" fmla="*/ 88 h 103"/>
                <a:gd name="T74" fmla="*/ 459 w 1047"/>
                <a:gd name="T75" fmla="*/ 88 h 103"/>
                <a:gd name="T76" fmla="*/ 393 w 1047"/>
                <a:gd name="T77" fmla="*/ 79 h 103"/>
                <a:gd name="T78" fmla="*/ 393 w 1047"/>
                <a:gd name="T79" fmla="*/ 79 h 103"/>
                <a:gd name="T80" fmla="*/ 328 w 1047"/>
                <a:gd name="T81" fmla="*/ 70 h 103"/>
                <a:gd name="T82" fmla="*/ 262 w 1047"/>
                <a:gd name="T83" fmla="*/ 63 h 103"/>
                <a:gd name="T84" fmla="*/ 262 w 1047"/>
                <a:gd name="T85" fmla="*/ 63 h 103"/>
                <a:gd name="T86" fmla="*/ 130 w 1047"/>
                <a:gd name="T87" fmla="*/ 56 h 103"/>
                <a:gd name="T88" fmla="*/ 130 w 1047"/>
                <a:gd name="T89" fmla="*/ 56 h 103"/>
                <a:gd name="T90" fmla="*/ 64 w 1047"/>
                <a:gd name="T91" fmla="*/ 58 h 103"/>
                <a:gd name="T92" fmla="*/ 64 w 1047"/>
                <a:gd name="T93" fmla="*/ 58 h 103"/>
                <a:gd name="T94" fmla="*/ 31 w 1047"/>
                <a:gd name="T95" fmla="*/ 63 h 103"/>
                <a:gd name="T96" fmla="*/ 31 w 1047"/>
                <a:gd name="T97" fmla="*/ 63 h 103"/>
                <a:gd name="T98" fmla="*/ 0 w 1047"/>
                <a:gd name="T99" fmla="*/ 7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7" h="103">
                  <a:moveTo>
                    <a:pt x="0" y="74"/>
                  </a:moveTo>
                  <a:lnTo>
                    <a:pt x="0" y="74"/>
                  </a:lnTo>
                  <a:cubicBezTo>
                    <a:pt x="9" y="67"/>
                    <a:pt x="20" y="63"/>
                    <a:pt x="30" y="59"/>
                  </a:cubicBezTo>
                  <a:lnTo>
                    <a:pt x="30" y="59"/>
                  </a:lnTo>
                  <a:cubicBezTo>
                    <a:pt x="41" y="55"/>
                    <a:pt x="51" y="53"/>
                    <a:pt x="62" y="50"/>
                  </a:cubicBezTo>
                  <a:lnTo>
                    <a:pt x="79" y="47"/>
                  </a:lnTo>
                  <a:lnTo>
                    <a:pt x="96" y="44"/>
                  </a:lnTo>
                  <a:lnTo>
                    <a:pt x="96" y="44"/>
                  </a:lnTo>
                  <a:cubicBezTo>
                    <a:pt x="107" y="43"/>
                    <a:pt x="118" y="42"/>
                    <a:pt x="129" y="41"/>
                  </a:cubicBezTo>
                  <a:lnTo>
                    <a:pt x="129" y="41"/>
                  </a:lnTo>
                  <a:cubicBezTo>
                    <a:pt x="174" y="37"/>
                    <a:pt x="219" y="37"/>
                    <a:pt x="264" y="39"/>
                  </a:cubicBezTo>
                  <a:lnTo>
                    <a:pt x="264" y="39"/>
                  </a:lnTo>
                  <a:cubicBezTo>
                    <a:pt x="308" y="41"/>
                    <a:pt x="353" y="45"/>
                    <a:pt x="397" y="50"/>
                  </a:cubicBezTo>
                  <a:lnTo>
                    <a:pt x="464" y="58"/>
                  </a:lnTo>
                  <a:lnTo>
                    <a:pt x="529" y="66"/>
                  </a:lnTo>
                  <a:lnTo>
                    <a:pt x="594" y="71"/>
                  </a:lnTo>
                  <a:lnTo>
                    <a:pt x="594" y="71"/>
                  </a:lnTo>
                  <a:cubicBezTo>
                    <a:pt x="616" y="71"/>
                    <a:pt x="639" y="72"/>
                    <a:pt x="661" y="72"/>
                  </a:cubicBezTo>
                  <a:lnTo>
                    <a:pt x="661" y="72"/>
                  </a:lnTo>
                  <a:cubicBezTo>
                    <a:pt x="704" y="72"/>
                    <a:pt x="748" y="70"/>
                    <a:pt x="792" y="65"/>
                  </a:cubicBezTo>
                  <a:lnTo>
                    <a:pt x="792" y="65"/>
                  </a:lnTo>
                  <a:cubicBezTo>
                    <a:pt x="835" y="61"/>
                    <a:pt x="879" y="53"/>
                    <a:pt x="922" y="43"/>
                  </a:cubicBezTo>
                  <a:lnTo>
                    <a:pt x="922" y="43"/>
                  </a:lnTo>
                  <a:cubicBezTo>
                    <a:pt x="965" y="32"/>
                    <a:pt x="1007" y="19"/>
                    <a:pt x="1046" y="0"/>
                  </a:cubicBezTo>
                  <a:lnTo>
                    <a:pt x="1046" y="0"/>
                  </a:lnTo>
                  <a:cubicBezTo>
                    <a:pt x="1010" y="25"/>
                    <a:pt x="968" y="42"/>
                    <a:pt x="926" y="57"/>
                  </a:cubicBezTo>
                  <a:lnTo>
                    <a:pt x="926" y="57"/>
                  </a:lnTo>
                  <a:cubicBezTo>
                    <a:pt x="915" y="61"/>
                    <a:pt x="904" y="64"/>
                    <a:pt x="893" y="67"/>
                  </a:cubicBezTo>
                  <a:lnTo>
                    <a:pt x="861" y="76"/>
                  </a:lnTo>
                  <a:lnTo>
                    <a:pt x="861" y="76"/>
                  </a:lnTo>
                  <a:cubicBezTo>
                    <a:pt x="839" y="81"/>
                    <a:pt x="817" y="86"/>
                    <a:pt x="795" y="89"/>
                  </a:cubicBezTo>
                  <a:lnTo>
                    <a:pt x="795" y="89"/>
                  </a:lnTo>
                  <a:cubicBezTo>
                    <a:pt x="750" y="97"/>
                    <a:pt x="706" y="99"/>
                    <a:pt x="661" y="101"/>
                  </a:cubicBezTo>
                  <a:lnTo>
                    <a:pt x="661" y="101"/>
                  </a:lnTo>
                  <a:cubicBezTo>
                    <a:pt x="639" y="102"/>
                    <a:pt x="616" y="101"/>
                    <a:pt x="593" y="100"/>
                  </a:cubicBezTo>
                  <a:lnTo>
                    <a:pt x="526" y="96"/>
                  </a:lnTo>
                  <a:lnTo>
                    <a:pt x="459" y="88"/>
                  </a:lnTo>
                  <a:lnTo>
                    <a:pt x="459" y="88"/>
                  </a:lnTo>
                  <a:cubicBezTo>
                    <a:pt x="437" y="85"/>
                    <a:pt x="415" y="82"/>
                    <a:pt x="393" y="79"/>
                  </a:cubicBezTo>
                  <a:lnTo>
                    <a:pt x="393" y="79"/>
                  </a:lnTo>
                  <a:cubicBezTo>
                    <a:pt x="372" y="75"/>
                    <a:pt x="350" y="73"/>
                    <a:pt x="328" y="70"/>
                  </a:cubicBezTo>
                  <a:lnTo>
                    <a:pt x="262" y="63"/>
                  </a:lnTo>
                  <a:lnTo>
                    <a:pt x="262" y="63"/>
                  </a:lnTo>
                  <a:cubicBezTo>
                    <a:pt x="218" y="59"/>
                    <a:pt x="174" y="56"/>
                    <a:pt x="130" y="56"/>
                  </a:cubicBezTo>
                  <a:lnTo>
                    <a:pt x="130" y="56"/>
                  </a:lnTo>
                  <a:cubicBezTo>
                    <a:pt x="108" y="56"/>
                    <a:pt x="86" y="56"/>
                    <a:pt x="64" y="58"/>
                  </a:cubicBezTo>
                  <a:lnTo>
                    <a:pt x="64" y="58"/>
                  </a:lnTo>
                  <a:cubicBezTo>
                    <a:pt x="53" y="59"/>
                    <a:pt x="42" y="61"/>
                    <a:pt x="31" y="63"/>
                  </a:cubicBezTo>
                  <a:lnTo>
                    <a:pt x="31" y="63"/>
                  </a:lnTo>
                  <a:cubicBezTo>
                    <a:pt x="21" y="65"/>
                    <a:pt x="10" y="68"/>
                    <a:pt x="0" y="74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7" name="Freeform 76">
              <a:extLst>
                <a:ext uri="{FF2B5EF4-FFF2-40B4-BE49-F238E27FC236}">
                  <a16:creationId xmlns:a16="http://schemas.microsoft.com/office/drawing/2014/main" id="{797C0DD3-C87D-A140-86C7-0F0A1CC4A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62281" y="10681159"/>
              <a:ext cx="1301850" cy="131833"/>
            </a:xfrm>
            <a:custGeom>
              <a:avLst/>
              <a:gdLst>
                <a:gd name="T0" fmla="*/ 0 w 1047"/>
                <a:gd name="T1" fmla="*/ 75 h 104"/>
                <a:gd name="T2" fmla="*/ 0 w 1047"/>
                <a:gd name="T3" fmla="*/ 75 h 104"/>
                <a:gd name="T4" fmla="*/ 30 w 1047"/>
                <a:gd name="T5" fmla="*/ 59 h 104"/>
                <a:gd name="T6" fmla="*/ 30 w 1047"/>
                <a:gd name="T7" fmla="*/ 59 h 104"/>
                <a:gd name="T8" fmla="*/ 62 w 1047"/>
                <a:gd name="T9" fmla="*/ 51 h 104"/>
                <a:gd name="T10" fmla="*/ 79 w 1047"/>
                <a:gd name="T11" fmla="*/ 47 h 104"/>
                <a:gd name="T12" fmla="*/ 95 w 1047"/>
                <a:gd name="T13" fmla="*/ 46 h 104"/>
                <a:gd name="T14" fmla="*/ 95 w 1047"/>
                <a:gd name="T15" fmla="*/ 46 h 104"/>
                <a:gd name="T16" fmla="*/ 129 w 1047"/>
                <a:gd name="T17" fmla="*/ 42 h 104"/>
                <a:gd name="T18" fmla="*/ 129 w 1047"/>
                <a:gd name="T19" fmla="*/ 42 h 104"/>
                <a:gd name="T20" fmla="*/ 263 w 1047"/>
                <a:gd name="T21" fmla="*/ 40 h 104"/>
                <a:gd name="T22" fmla="*/ 263 w 1047"/>
                <a:gd name="T23" fmla="*/ 40 h 104"/>
                <a:gd name="T24" fmla="*/ 397 w 1047"/>
                <a:gd name="T25" fmla="*/ 51 h 104"/>
                <a:gd name="T26" fmla="*/ 463 w 1047"/>
                <a:gd name="T27" fmla="*/ 59 h 104"/>
                <a:gd name="T28" fmla="*/ 529 w 1047"/>
                <a:gd name="T29" fmla="*/ 67 h 104"/>
                <a:gd name="T30" fmla="*/ 594 w 1047"/>
                <a:gd name="T31" fmla="*/ 72 h 104"/>
                <a:gd name="T32" fmla="*/ 594 w 1047"/>
                <a:gd name="T33" fmla="*/ 72 h 104"/>
                <a:gd name="T34" fmla="*/ 660 w 1047"/>
                <a:gd name="T35" fmla="*/ 73 h 104"/>
                <a:gd name="T36" fmla="*/ 660 w 1047"/>
                <a:gd name="T37" fmla="*/ 73 h 104"/>
                <a:gd name="T38" fmla="*/ 792 w 1047"/>
                <a:gd name="T39" fmla="*/ 66 h 104"/>
                <a:gd name="T40" fmla="*/ 792 w 1047"/>
                <a:gd name="T41" fmla="*/ 66 h 104"/>
                <a:gd name="T42" fmla="*/ 921 w 1047"/>
                <a:gd name="T43" fmla="*/ 44 h 104"/>
                <a:gd name="T44" fmla="*/ 921 w 1047"/>
                <a:gd name="T45" fmla="*/ 44 h 104"/>
                <a:gd name="T46" fmla="*/ 1046 w 1047"/>
                <a:gd name="T47" fmla="*/ 0 h 104"/>
                <a:gd name="T48" fmla="*/ 1046 w 1047"/>
                <a:gd name="T49" fmla="*/ 0 h 104"/>
                <a:gd name="T50" fmla="*/ 925 w 1047"/>
                <a:gd name="T51" fmla="*/ 58 h 104"/>
                <a:gd name="T52" fmla="*/ 925 w 1047"/>
                <a:gd name="T53" fmla="*/ 58 h 104"/>
                <a:gd name="T54" fmla="*/ 893 w 1047"/>
                <a:gd name="T55" fmla="*/ 68 h 104"/>
                <a:gd name="T56" fmla="*/ 861 w 1047"/>
                <a:gd name="T57" fmla="*/ 77 h 104"/>
                <a:gd name="T58" fmla="*/ 861 w 1047"/>
                <a:gd name="T59" fmla="*/ 77 h 104"/>
                <a:gd name="T60" fmla="*/ 795 w 1047"/>
                <a:gd name="T61" fmla="*/ 90 h 104"/>
                <a:gd name="T62" fmla="*/ 795 w 1047"/>
                <a:gd name="T63" fmla="*/ 90 h 104"/>
                <a:gd name="T64" fmla="*/ 660 w 1047"/>
                <a:gd name="T65" fmla="*/ 102 h 104"/>
                <a:gd name="T66" fmla="*/ 660 w 1047"/>
                <a:gd name="T67" fmla="*/ 102 h 104"/>
                <a:gd name="T68" fmla="*/ 593 w 1047"/>
                <a:gd name="T69" fmla="*/ 102 h 104"/>
                <a:gd name="T70" fmla="*/ 526 w 1047"/>
                <a:gd name="T71" fmla="*/ 98 h 104"/>
                <a:gd name="T72" fmla="*/ 459 w 1047"/>
                <a:gd name="T73" fmla="*/ 89 h 104"/>
                <a:gd name="T74" fmla="*/ 459 w 1047"/>
                <a:gd name="T75" fmla="*/ 89 h 104"/>
                <a:gd name="T76" fmla="*/ 393 w 1047"/>
                <a:gd name="T77" fmla="*/ 80 h 104"/>
                <a:gd name="T78" fmla="*/ 393 w 1047"/>
                <a:gd name="T79" fmla="*/ 80 h 104"/>
                <a:gd name="T80" fmla="*/ 327 w 1047"/>
                <a:gd name="T81" fmla="*/ 71 h 104"/>
                <a:gd name="T82" fmla="*/ 261 w 1047"/>
                <a:gd name="T83" fmla="*/ 64 h 104"/>
                <a:gd name="T84" fmla="*/ 261 w 1047"/>
                <a:gd name="T85" fmla="*/ 64 h 104"/>
                <a:gd name="T86" fmla="*/ 129 w 1047"/>
                <a:gd name="T87" fmla="*/ 57 h 104"/>
                <a:gd name="T88" fmla="*/ 129 w 1047"/>
                <a:gd name="T89" fmla="*/ 57 h 104"/>
                <a:gd name="T90" fmla="*/ 63 w 1047"/>
                <a:gd name="T91" fmla="*/ 59 h 104"/>
                <a:gd name="T92" fmla="*/ 63 w 1047"/>
                <a:gd name="T93" fmla="*/ 59 h 104"/>
                <a:gd name="T94" fmla="*/ 31 w 1047"/>
                <a:gd name="T95" fmla="*/ 64 h 104"/>
                <a:gd name="T96" fmla="*/ 31 w 1047"/>
                <a:gd name="T97" fmla="*/ 64 h 104"/>
                <a:gd name="T98" fmla="*/ 0 w 1047"/>
                <a:gd name="T99" fmla="*/ 7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7" h="104">
                  <a:moveTo>
                    <a:pt x="0" y="75"/>
                  </a:moveTo>
                  <a:lnTo>
                    <a:pt x="0" y="75"/>
                  </a:lnTo>
                  <a:cubicBezTo>
                    <a:pt x="8" y="68"/>
                    <a:pt x="19" y="63"/>
                    <a:pt x="30" y="59"/>
                  </a:cubicBezTo>
                  <a:lnTo>
                    <a:pt x="30" y="59"/>
                  </a:lnTo>
                  <a:cubicBezTo>
                    <a:pt x="40" y="56"/>
                    <a:pt x="51" y="53"/>
                    <a:pt x="62" y="51"/>
                  </a:cubicBezTo>
                  <a:lnTo>
                    <a:pt x="79" y="47"/>
                  </a:lnTo>
                  <a:lnTo>
                    <a:pt x="95" y="46"/>
                  </a:lnTo>
                  <a:lnTo>
                    <a:pt x="95" y="46"/>
                  </a:lnTo>
                  <a:cubicBezTo>
                    <a:pt x="107" y="44"/>
                    <a:pt x="118" y="42"/>
                    <a:pt x="129" y="42"/>
                  </a:cubicBezTo>
                  <a:lnTo>
                    <a:pt x="129" y="42"/>
                  </a:lnTo>
                  <a:cubicBezTo>
                    <a:pt x="173" y="38"/>
                    <a:pt x="219" y="38"/>
                    <a:pt x="263" y="40"/>
                  </a:cubicBezTo>
                  <a:lnTo>
                    <a:pt x="263" y="40"/>
                  </a:lnTo>
                  <a:cubicBezTo>
                    <a:pt x="308" y="42"/>
                    <a:pt x="352" y="46"/>
                    <a:pt x="397" y="51"/>
                  </a:cubicBezTo>
                  <a:lnTo>
                    <a:pt x="463" y="59"/>
                  </a:lnTo>
                  <a:lnTo>
                    <a:pt x="529" y="67"/>
                  </a:lnTo>
                  <a:lnTo>
                    <a:pt x="594" y="72"/>
                  </a:lnTo>
                  <a:lnTo>
                    <a:pt x="594" y="72"/>
                  </a:lnTo>
                  <a:cubicBezTo>
                    <a:pt x="616" y="72"/>
                    <a:pt x="638" y="73"/>
                    <a:pt x="660" y="73"/>
                  </a:cubicBezTo>
                  <a:lnTo>
                    <a:pt x="660" y="73"/>
                  </a:lnTo>
                  <a:cubicBezTo>
                    <a:pt x="704" y="73"/>
                    <a:pt x="748" y="71"/>
                    <a:pt x="792" y="66"/>
                  </a:cubicBezTo>
                  <a:lnTo>
                    <a:pt x="792" y="66"/>
                  </a:lnTo>
                  <a:cubicBezTo>
                    <a:pt x="835" y="62"/>
                    <a:pt x="878" y="55"/>
                    <a:pt x="921" y="44"/>
                  </a:cubicBezTo>
                  <a:lnTo>
                    <a:pt x="921" y="44"/>
                  </a:lnTo>
                  <a:cubicBezTo>
                    <a:pt x="964" y="33"/>
                    <a:pt x="1006" y="20"/>
                    <a:pt x="1046" y="0"/>
                  </a:cubicBezTo>
                  <a:lnTo>
                    <a:pt x="1046" y="0"/>
                  </a:lnTo>
                  <a:cubicBezTo>
                    <a:pt x="1009" y="26"/>
                    <a:pt x="968" y="43"/>
                    <a:pt x="925" y="58"/>
                  </a:cubicBezTo>
                  <a:lnTo>
                    <a:pt x="925" y="58"/>
                  </a:lnTo>
                  <a:cubicBezTo>
                    <a:pt x="914" y="62"/>
                    <a:pt x="904" y="65"/>
                    <a:pt x="893" y="68"/>
                  </a:cubicBezTo>
                  <a:lnTo>
                    <a:pt x="861" y="77"/>
                  </a:lnTo>
                  <a:lnTo>
                    <a:pt x="861" y="77"/>
                  </a:lnTo>
                  <a:cubicBezTo>
                    <a:pt x="839" y="82"/>
                    <a:pt x="817" y="87"/>
                    <a:pt x="795" y="90"/>
                  </a:cubicBezTo>
                  <a:lnTo>
                    <a:pt x="795" y="90"/>
                  </a:lnTo>
                  <a:cubicBezTo>
                    <a:pt x="750" y="98"/>
                    <a:pt x="705" y="100"/>
                    <a:pt x="660" y="102"/>
                  </a:cubicBezTo>
                  <a:lnTo>
                    <a:pt x="660" y="102"/>
                  </a:lnTo>
                  <a:cubicBezTo>
                    <a:pt x="638" y="103"/>
                    <a:pt x="615" y="102"/>
                    <a:pt x="593" y="102"/>
                  </a:cubicBezTo>
                  <a:lnTo>
                    <a:pt x="526" y="98"/>
                  </a:lnTo>
                  <a:lnTo>
                    <a:pt x="459" y="89"/>
                  </a:lnTo>
                  <a:lnTo>
                    <a:pt x="459" y="89"/>
                  </a:lnTo>
                  <a:cubicBezTo>
                    <a:pt x="437" y="86"/>
                    <a:pt x="415" y="83"/>
                    <a:pt x="393" y="80"/>
                  </a:cubicBezTo>
                  <a:lnTo>
                    <a:pt x="393" y="80"/>
                  </a:lnTo>
                  <a:cubicBezTo>
                    <a:pt x="371" y="76"/>
                    <a:pt x="350" y="74"/>
                    <a:pt x="327" y="71"/>
                  </a:cubicBezTo>
                  <a:lnTo>
                    <a:pt x="261" y="64"/>
                  </a:lnTo>
                  <a:lnTo>
                    <a:pt x="261" y="64"/>
                  </a:lnTo>
                  <a:cubicBezTo>
                    <a:pt x="217" y="60"/>
                    <a:pt x="173" y="57"/>
                    <a:pt x="129" y="57"/>
                  </a:cubicBezTo>
                  <a:lnTo>
                    <a:pt x="129" y="57"/>
                  </a:lnTo>
                  <a:cubicBezTo>
                    <a:pt x="107" y="57"/>
                    <a:pt x="85" y="57"/>
                    <a:pt x="63" y="59"/>
                  </a:cubicBezTo>
                  <a:lnTo>
                    <a:pt x="63" y="59"/>
                  </a:lnTo>
                  <a:cubicBezTo>
                    <a:pt x="52" y="60"/>
                    <a:pt x="41" y="62"/>
                    <a:pt x="31" y="64"/>
                  </a:cubicBezTo>
                  <a:lnTo>
                    <a:pt x="31" y="64"/>
                  </a:lnTo>
                  <a:cubicBezTo>
                    <a:pt x="20" y="66"/>
                    <a:pt x="9" y="69"/>
                    <a:pt x="0" y="7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8" name="Freeform 77">
              <a:extLst>
                <a:ext uri="{FF2B5EF4-FFF2-40B4-BE49-F238E27FC236}">
                  <a16:creationId xmlns:a16="http://schemas.microsoft.com/office/drawing/2014/main" id="{C701D77E-2E03-BF48-A744-DAB4F1E2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2929" y="8758595"/>
              <a:ext cx="1307345" cy="131833"/>
            </a:xfrm>
            <a:custGeom>
              <a:avLst/>
              <a:gdLst>
                <a:gd name="T0" fmla="*/ 0 w 1048"/>
                <a:gd name="T1" fmla="*/ 75 h 104"/>
                <a:gd name="T2" fmla="*/ 0 w 1048"/>
                <a:gd name="T3" fmla="*/ 75 h 104"/>
                <a:gd name="T4" fmla="*/ 30 w 1048"/>
                <a:gd name="T5" fmla="*/ 60 h 104"/>
                <a:gd name="T6" fmla="*/ 30 w 1048"/>
                <a:gd name="T7" fmla="*/ 60 h 104"/>
                <a:gd name="T8" fmla="*/ 62 w 1048"/>
                <a:gd name="T9" fmla="*/ 51 h 104"/>
                <a:gd name="T10" fmla="*/ 79 w 1048"/>
                <a:gd name="T11" fmla="*/ 48 h 104"/>
                <a:gd name="T12" fmla="*/ 95 w 1048"/>
                <a:gd name="T13" fmla="*/ 46 h 104"/>
                <a:gd name="T14" fmla="*/ 95 w 1048"/>
                <a:gd name="T15" fmla="*/ 46 h 104"/>
                <a:gd name="T16" fmla="*/ 129 w 1048"/>
                <a:gd name="T17" fmla="*/ 42 h 104"/>
                <a:gd name="T18" fmla="*/ 129 w 1048"/>
                <a:gd name="T19" fmla="*/ 42 h 104"/>
                <a:gd name="T20" fmla="*/ 263 w 1048"/>
                <a:gd name="T21" fmla="*/ 41 h 104"/>
                <a:gd name="T22" fmla="*/ 263 w 1048"/>
                <a:gd name="T23" fmla="*/ 41 h 104"/>
                <a:gd name="T24" fmla="*/ 397 w 1048"/>
                <a:gd name="T25" fmla="*/ 51 h 104"/>
                <a:gd name="T26" fmla="*/ 463 w 1048"/>
                <a:gd name="T27" fmla="*/ 60 h 104"/>
                <a:gd name="T28" fmla="*/ 528 w 1048"/>
                <a:gd name="T29" fmla="*/ 67 h 104"/>
                <a:gd name="T30" fmla="*/ 594 w 1048"/>
                <a:gd name="T31" fmla="*/ 72 h 104"/>
                <a:gd name="T32" fmla="*/ 594 w 1048"/>
                <a:gd name="T33" fmla="*/ 72 h 104"/>
                <a:gd name="T34" fmla="*/ 660 w 1048"/>
                <a:gd name="T35" fmla="*/ 74 h 104"/>
                <a:gd name="T36" fmla="*/ 660 w 1048"/>
                <a:gd name="T37" fmla="*/ 74 h 104"/>
                <a:gd name="T38" fmla="*/ 791 w 1048"/>
                <a:gd name="T39" fmla="*/ 67 h 104"/>
                <a:gd name="T40" fmla="*/ 791 w 1048"/>
                <a:gd name="T41" fmla="*/ 67 h 104"/>
                <a:gd name="T42" fmla="*/ 921 w 1048"/>
                <a:gd name="T43" fmla="*/ 44 h 104"/>
                <a:gd name="T44" fmla="*/ 921 w 1048"/>
                <a:gd name="T45" fmla="*/ 44 h 104"/>
                <a:gd name="T46" fmla="*/ 1047 w 1048"/>
                <a:gd name="T47" fmla="*/ 0 h 104"/>
                <a:gd name="T48" fmla="*/ 1047 w 1048"/>
                <a:gd name="T49" fmla="*/ 0 h 104"/>
                <a:gd name="T50" fmla="*/ 925 w 1048"/>
                <a:gd name="T51" fmla="*/ 58 h 104"/>
                <a:gd name="T52" fmla="*/ 925 w 1048"/>
                <a:gd name="T53" fmla="*/ 58 h 104"/>
                <a:gd name="T54" fmla="*/ 893 w 1048"/>
                <a:gd name="T55" fmla="*/ 68 h 104"/>
                <a:gd name="T56" fmla="*/ 861 w 1048"/>
                <a:gd name="T57" fmla="*/ 78 h 104"/>
                <a:gd name="T58" fmla="*/ 861 w 1048"/>
                <a:gd name="T59" fmla="*/ 78 h 104"/>
                <a:gd name="T60" fmla="*/ 795 w 1048"/>
                <a:gd name="T61" fmla="*/ 91 h 104"/>
                <a:gd name="T62" fmla="*/ 795 w 1048"/>
                <a:gd name="T63" fmla="*/ 91 h 104"/>
                <a:gd name="T64" fmla="*/ 661 w 1048"/>
                <a:gd name="T65" fmla="*/ 103 h 104"/>
                <a:gd name="T66" fmla="*/ 661 w 1048"/>
                <a:gd name="T67" fmla="*/ 103 h 104"/>
                <a:gd name="T68" fmla="*/ 593 w 1048"/>
                <a:gd name="T69" fmla="*/ 102 h 104"/>
                <a:gd name="T70" fmla="*/ 526 w 1048"/>
                <a:gd name="T71" fmla="*/ 98 h 104"/>
                <a:gd name="T72" fmla="*/ 459 w 1048"/>
                <a:gd name="T73" fmla="*/ 89 h 104"/>
                <a:gd name="T74" fmla="*/ 459 w 1048"/>
                <a:gd name="T75" fmla="*/ 89 h 104"/>
                <a:gd name="T76" fmla="*/ 393 w 1048"/>
                <a:gd name="T77" fmla="*/ 80 h 104"/>
                <a:gd name="T78" fmla="*/ 393 w 1048"/>
                <a:gd name="T79" fmla="*/ 80 h 104"/>
                <a:gd name="T80" fmla="*/ 327 w 1048"/>
                <a:gd name="T81" fmla="*/ 71 h 104"/>
                <a:gd name="T82" fmla="*/ 262 w 1048"/>
                <a:gd name="T83" fmla="*/ 64 h 104"/>
                <a:gd name="T84" fmla="*/ 262 w 1048"/>
                <a:gd name="T85" fmla="*/ 64 h 104"/>
                <a:gd name="T86" fmla="*/ 130 w 1048"/>
                <a:gd name="T87" fmla="*/ 57 h 104"/>
                <a:gd name="T88" fmla="*/ 130 w 1048"/>
                <a:gd name="T89" fmla="*/ 57 h 104"/>
                <a:gd name="T90" fmla="*/ 64 w 1048"/>
                <a:gd name="T91" fmla="*/ 60 h 104"/>
                <a:gd name="T92" fmla="*/ 64 w 1048"/>
                <a:gd name="T93" fmla="*/ 60 h 104"/>
                <a:gd name="T94" fmla="*/ 31 w 1048"/>
                <a:gd name="T95" fmla="*/ 65 h 104"/>
                <a:gd name="T96" fmla="*/ 31 w 1048"/>
                <a:gd name="T97" fmla="*/ 65 h 104"/>
                <a:gd name="T98" fmla="*/ 0 w 1048"/>
                <a:gd name="T99" fmla="*/ 7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48" h="104">
                  <a:moveTo>
                    <a:pt x="0" y="75"/>
                  </a:moveTo>
                  <a:lnTo>
                    <a:pt x="0" y="75"/>
                  </a:lnTo>
                  <a:cubicBezTo>
                    <a:pt x="9" y="68"/>
                    <a:pt x="19" y="64"/>
                    <a:pt x="30" y="60"/>
                  </a:cubicBezTo>
                  <a:lnTo>
                    <a:pt x="30" y="60"/>
                  </a:lnTo>
                  <a:cubicBezTo>
                    <a:pt x="40" y="56"/>
                    <a:pt x="51" y="54"/>
                    <a:pt x="62" y="51"/>
                  </a:cubicBezTo>
                  <a:lnTo>
                    <a:pt x="79" y="48"/>
                  </a:lnTo>
                  <a:lnTo>
                    <a:pt x="95" y="46"/>
                  </a:lnTo>
                  <a:lnTo>
                    <a:pt x="95" y="46"/>
                  </a:lnTo>
                  <a:cubicBezTo>
                    <a:pt x="106" y="44"/>
                    <a:pt x="117" y="43"/>
                    <a:pt x="129" y="42"/>
                  </a:cubicBezTo>
                  <a:lnTo>
                    <a:pt x="129" y="42"/>
                  </a:lnTo>
                  <a:cubicBezTo>
                    <a:pt x="174" y="39"/>
                    <a:pt x="218" y="39"/>
                    <a:pt x="263" y="41"/>
                  </a:cubicBezTo>
                  <a:lnTo>
                    <a:pt x="263" y="41"/>
                  </a:lnTo>
                  <a:cubicBezTo>
                    <a:pt x="308" y="43"/>
                    <a:pt x="352" y="47"/>
                    <a:pt x="397" y="51"/>
                  </a:cubicBezTo>
                  <a:lnTo>
                    <a:pt x="463" y="60"/>
                  </a:lnTo>
                  <a:lnTo>
                    <a:pt x="528" y="67"/>
                  </a:lnTo>
                  <a:lnTo>
                    <a:pt x="594" y="72"/>
                  </a:lnTo>
                  <a:lnTo>
                    <a:pt x="594" y="72"/>
                  </a:lnTo>
                  <a:cubicBezTo>
                    <a:pt x="617" y="73"/>
                    <a:pt x="638" y="73"/>
                    <a:pt x="660" y="74"/>
                  </a:cubicBezTo>
                  <a:lnTo>
                    <a:pt x="660" y="74"/>
                  </a:lnTo>
                  <a:cubicBezTo>
                    <a:pt x="704" y="73"/>
                    <a:pt x="748" y="71"/>
                    <a:pt x="791" y="67"/>
                  </a:cubicBezTo>
                  <a:lnTo>
                    <a:pt x="791" y="67"/>
                  </a:lnTo>
                  <a:cubicBezTo>
                    <a:pt x="835" y="62"/>
                    <a:pt x="879" y="55"/>
                    <a:pt x="921" y="44"/>
                  </a:cubicBezTo>
                  <a:lnTo>
                    <a:pt x="921" y="44"/>
                  </a:lnTo>
                  <a:cubicBezTo>
                    <a:pt x="964" y="34"/>
                    <a:pt x="1006" y="20"/>
                    <a:pt x="1047" y="0"/>
                  </a:cubicBezTo>
                  <a:lnTo>
                    <a:pt x="1047" y="0"/>
                  </a:lnTo>
                  <a:cubicBezTo>
                    <a:pt x="1010" y="26"/>
                    <a:pt x="968" y="44"/>
                    <a:pt x="925" y="58"/>
                  </a:cubicBezTo>
                  <a:lnTo>
                    <a:pt x="925" y="58"/>
                  </a:lnTo>
                  <a:cubicBezTo>
                    <a:pt x="915" y="62"/>
                    <a:pt x="905" y="65"/>
                    <a:pt x="893" y="68"/>
                  </a:cubicBezTo>
                  <a:lnTo>
                    <a:pt x="861" y="78"/>
                  </a:lnTo>
                  <a:lnTo>
                    <a:pt x="861" y="78"/>
                  </a:lnTo>
                  <a:cubicBezTo>
                    <a:pt x="839" y="82"/>
                    <a:pt x="817" y="87"/>
                    <a:pt x="795" y="91"/>
                  </a:cubicBezTo>
                  <a:lnTo>
                    <a:pt x="795" y="91"/>
                  </a:lnTo>
                  <a:cubicBezTo>
                    <a:pt x="750" y="98"/>
                    <a:pt x="705" y="101"/>
                    <a:pt x="661" y="103"/>
                  </a:cubicBezTo>
                  <a:lnTo>
                    <a:pt x="661" y="103"/>
                  </a:lnTo>
                  <a:cubicBezTo>
                    <a:pt x="638" y="103"/>
                    <a:pt x="615" y="102"/>
                    <a:pt x="593" y="102"/>
                  </a:cubicBezTo>
                  <a:lnTo>
                    <a:pt x="526" y="98"/>
                  </a:lnTo>
                  <a:lnTo>
                    <a:pt x="459" y="89"/>
                  </a:lnTo>
                  <a:lnTo>
                    <a:pt x="459" y="89"/>
                  </a:lnTo>
                  <a:cubicBezTo>
                    <a:pt x="437" y="87"/>
                    <a:pt x="415" y="84"/>
                    <a:pt x="393" y="80"/>
                  </a:cubicBezTo>
                  <a:lnTo>
                    <a:pt x="393" y="80"/>
                  </a:lnTo>
                  <a:cubicBezTo>
                    <a:pt x="371" y="77"/>
                    <a:pt x="349" y="75"/>
                    <a:pt x="327" y="71"/>
                  </a:cubicBezTo>
                  <a:lnTo>
                    <a:pt x="262" y="64"/>
                  </a:lnTo>
                  <a:lnTo>
                    <a:pt x="262" y="64"/>
                  </a:lnTo>
                  <a:cubicBezTo>
                    <a:pt x="218" y="60"/>
                    <a:pt x="174" y="57"/>
                    <a:pt x="130" y="57"/>
                  </a:cubicBezTo>
                  <a:lnTo>
                    <a:pt x="130" y="57"/>
                  </a:lnTo>
                  <a:cubicBezTo>
                    <a:pt x="108" y="57"/>
                    <a:pt x="86" y="57"/>
                    <a:pt x="64" y="60"/>
                  </a:cubicBezTo>
                  <a:lnTo>
                    <a:pt x="64" y="60"/>
                  </a:lnTo>
                  <a:cubicBezTo>
                    <a:pt x="53" y="61"/>
                    <a:pt x="42" y="62"/>
                    <a:pt x="31" y="65"/>
                  </a:cubicBezTo>
                  <a:lnTo>
                    <a:pt x="31" y="65"/>
                  </a:lnTo>
                  <a:cubicBezTo>
                    <a:pt x="20" y="67"/>
                    <a:pt x="9" y="70"/>
                    <a:pt x="0" y="7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29" name="Freeform 78">
              <a:extLst>
                <a:ext uri="{FF2B5EF4-FFF2-40B4-BE49-F238E27FC236}">
                  <a16:creationId xmlns:a16="http://schemas.microsoft.com/office/drawing/2014/main" id="{F2280C0B-917B-044A-B06B-1185A8F9D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247" y="11126099"/>
              <a:ext cx="3070614" cy="324088"/>
            </a:xfrm>
            <a:custGeom>
              <a:avLst/>
              <a:gdLst>
                <a:gd name="T0" fmla="*/ 0 w 2467"/>
                <a:gd name="T1" fmla="*/ 145 h 259"/>
                <a:gd name="T2" fmla="*/ 150 w 2467"/>
                <a:gd name="T3" fmla="*/ 96 h 259"/>
                <a:gd name="T4" fmla="*/ 221 w 2467"/>
                <a:gd name="T5" fmla="*/ 60 h 259"/>
                <a:gd name="T6" fmla="*/ 258 w 2467"/>
                <a:gd name="T7" fmla="*/ 45 h 259"/>
                <a:gd name="T8" fmla="*/ 297 w 2467"/>
                <a:gd name="T9" fmla="*/ 32 h 259"/>
                <a:gd name="T10" fmla="*/ 615 w 2467"/>
                <a:gd name="T11" fmla="*/ 9 h 259"/>
                <a:gd name="T12" fmla="*/ 930 w 2467"/>
                <a:gd name="T13" fmla="*/ 70 h 259"/>
                <a:gd name="T14" fmla="*/ 1236 w 2467"/>
                <a:gd name="T15" fmla="*/ 162 h 259"/>
                <a:gd name="T16" fmla="*/ 1389 w 2467"/>
                <a:gd name="T17" fmla="*/ 202 h 259"/>
                <a:gd name="T18" fmla="*/ 1428 w 2467"/>
                <a:gd name="T19" fmla="*/ 211 h 259"/>
                <a:gd name="T20" fmla="*/ 1506 w 2467"/>
                <a:gd name="T21" fmla="*/ 224 h 259"/>
                <a:gd name="T22" fmla="*/ 1545 w 2467"/>
                <a:gd name="T23" fmla="*/ 229 h 259"/>
                <a:gd name="T24" fmla="*/ 1862 w 2467"/>
                <a:gd name="T25" fmla="*/ 235 h 259"/>
                <a:gd name="T26" fmla="*/ 2175 w 2467"/>
                <a:gd name="T27" fmla="*/ 178 h 259"/>
                <a:gd name="T28" fmla="*/ 2466 w 2467"/>
                <a:gd name="T29" fmla="*/ 52 h 259"/>
                <a:gd name="T30" fmla="*/ 2326 w 2467"/>
                <a:gd name="T31" fmla="*/ 130 h 259"/>
                <a:gd name="T32" fmla="*/ 2253 w 2467"/>
                <a:gd name="T33" fmla="*/ 161 h 259"/>
                <a:gd name="T34" fmla="*/ 2215 w 2467"/>
                <a:gd name="T35" fmla="*/ 175 h 259"/>
                <a:gd name="T36" fmla="*/ 2177 w 2467"/>
                <a:gd name="T37" fmla="*/ 188 h 259"/>
                <a:gd name="T38" fmla="*/ 1864 w 2467"/>
                <a:gd name="T39" fmla="*/ 251 h 259"/>
                <a:gd name="T40" fmla="*/ 1784 w 2467"/>
                <a:gd name="T41" fmla="*/ 256 h 259"/>
                <a:gd name="T42" fmla="*/ 1704 w 2467"/>
                <a:gd name="T43" fmla="*/ 257 h 259"/>
                <a:gd name="T44" fmla="*/ 1624 w 2467"/>
                <a:gd name="T45" fmla="*/ 254 h 259"/>
                <a:gd name="T46" fmla="*/ 1583 w 2467"/>
                <a:gd name="T47" fmla="*/ 252 h 259"/>
                <a:gd name="T48" fmla="*/ 1543 w 2467"/>
                <a:gd name="T49" fmla="*/ 247 h 259"/>
                <a:gd name="T50" fmla="*/ 1464 w 2467"/>
                <a:gd name="T51" fmla="*/ 236 h 259"/>
                <a:gd name="T52" fmla="*/ 1424 w 2467"/>
                <a:gd name="T53" fmla="*/ 230 h 259"/>
                <a:gd name="T54" fmla="*/ 1385 w 2467"/>
                <a:gd name="T55" fmla="*/ 221 h 259"/>
                <a:gd name="T56" fmla="*/ 1229 w 2467"/>
                <a:gd name="T57" fmla="*/ 182 h 259"/>
                <a:gd name="T58" fmla="*/ 925 w 2467"/>
                <a:gd name="T59" fmla="*/ 88 h 259"/>
                <a:gd name="T60" fmla="*/ 771 w 2467"/>
                <a:gd name="T61" fmla="*/ 49 h 259"/>
                <a:gd name="T62" fmla="*/ 614 w 2467"/>
                <a:gd name="T63" fmla="*/ 24 h 259"/>
                <a:gd name="T64" fmla="*/ 299 w 2467"/>
                <a:gd name="T65" fmla="*/ 42 h 259"/>
                <a:gd name="T66" fmla="*/ 261 w 2467"/>
                <a:gd name="T67" fmla="*/ 53 h 259"/>
                <a:gd name="T68" fmla="*/ 224 w 2467"/>
                <a:gd name="T69" fmla="*/ 67 h 259"/>
                <a:gd name="T70" fmla="*/ 152 w 2467"/>
                <a:gd name="T71" fmla="*/ 101 h 259"/>
                <a:gd name="T72" fmla="*/ 79 w 2467"/>
                <a:gd name="T73" fmla="*/ 132 h 259"/>
                <a:gd name="T74" fmla="*/ 0 w 2467"/>
                <a:gd name="T75" fmla="*/ 14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67" h="259">
                  <a:moveTo>
                    <a:pt x="0" y="145"/>
                  </a:moveTo>
                  <a:lnTo>
                    <a:pt x="0" y="145"/>
                  </a:lnTo>
                  <a:cubicBezTo>
                    <a:pt x="53" y="142"/>
                    <a:pt x="103" y="121"/>
                    <a:pt x="150" y="96"/>
                  </a:cubicBezTo>
                  <a:lnTo>
                    <a:pt x="150" y="96"/>
                  </a:lnTo>
                  <a:cubicBezTo>
                    <a:pt x="173" y="84"/>
                    <a:pt x="197" y="71"/>
                    <a:pt x="221" y="60"/>
                  </a:cubicBezTo>
                  <a:lnTo>
                    <a:pt x="221" y="60"/>
                  </a:lnTo>
                  <a:cubicBezTo>
                    <a:pt x="233" y="55"/>
                    <a:pt x="246" y="49"/>
                    <a:pt x="258" y="45"/>
                  </a:cubicBezTo>
                  <a:lnTo>
                    <a:pt x="258" y="45"/>
                  </a:lnTo>
                  <a:cubicBezTo>
                    <a:pt x="271" y="41"/>
                    <a:pt x="283" y="36"/>
                    <a:pt x="297" y="32"/>
                  </a:cubicBezTo>
                  <a:lnTo>
                    <a:pt x="297" y="32"/>
                  </a:lnTo>
                  <a:cubicBezTo>
                    <a:pt x="400" y="4"/>
                    <a:pt x="509" y="0"/>
                    <a:pt x="615" y="9"/>
                  </a:cubicBezTo>
                  <a:lnTo>
                    <a:pt x="615" y="9"/>
                  </a:lnTo>
                  <a:cubicBezTo>
                    <a:pt x="722" y="18"/>
                    <a:pt x="827" y="41"/>
                    <a:pt x="930" y="70"/>
                  </a:cubicBezTo>
                  <a:lnTo>
                    <a:pt x="930" y="70"/>
                  </a:lnTo>
                  <a:cubicBezTo>
                    <a:pt x="1033" y="99"/>
                    <a:pt x="1134" y="132"/>
                    <a:pt x="1236" y="162"/>
                  </a:cubicBezTo>
                  <a:lnTo>
                    <a:pt x="1236" y="162"/>
                  </a:lnTo>
                  <a:cubicBezTo>
                    <a:pt x="1286" y="177"/>
                    <a:pt x="1337" y="191"/>
                    <a:pt x="1389" y="202"/>
                  </a:cubicBezTo>
                  <a:lnTo>
                    <a:pt x="1389" y="202"/>
                  </a:lnTo>
                  <a:cubicBezTo>
                    <a:pt x="1402" y="205"/>
                    <a:pt x="1415" y="208"/>
                    <a:pt x="1428" y="211"/>
                  </a:cubicBezTo>
                  <a:lnTo>
                    <a:pt x="1428" y="211"/>
                  </a:lnTo>
                  <a:cubicBezTo>
                    <a:pt x="1441" y="213"/>
                    <a:pt x="1454" y="216"/>
                    <a:pt x="1467" y="218"/>
                  </a:cubicBezTo>
                  <a:lnTo>
                    <a:pt x="1506" y="224"/>
                  </a:lnTo>
                  <a:lnTo>
                    <a:pt x="1506" y="224"/>
                  </a:lnTo>
                  <a:cubicBezTo>
                    <a:pt x="1519" y="226"/>
                    <a:pt x="1532" y="227"/>
                    <a:pt x="1545" y="229"/>
                  </a:cubicBezTo>
                  <a:lnTo>
                    <a:pt x="1545" y="229"/>
                  </a:lnTo>
                  <a:cubicBezTo>
                    <a:pt x="1650" y="241"/>
                    <a:pt x="1757" y="243"/>
                    <a:pt x="1862" y="235"/>
                  </a:cubicBezTo>
                  <a:lnTo>
                    <a:pt x="1862" y="235"/>
                  </a:lnTo>
                  <a:cubicBezTo>
                    <a:pt x="1968" y="227"/>
                    <a:pt x="2072" y="208"/>
                    <a:pt x="2175" y="178"/>
                  </a:cubicBezTo>
                  <a:lnTo>
                    <a:pt x="2175" y="178"/>
                  </a:lnTo>
                  <a:cubicBezTo>
                    <a:pt x="2277" y="150"/>
                    <a:pt x="2374" y="107"/>
                    <a:pt x="2466" y="52"/>
                  </a:cubicBezTo>
                  <a:lnTo>
                    <a:pt x="2466" y="52"/>
                  </a:lnTo>
                  <a:cubicBezTo>
                    <a:pt x="2421" y="81"/>
                    <a:pt x="2375" y="109"/>
                    <a:pt x="2326" y="130"/>
                  </a:cubicBezTo>
                  <a:lnTo>
                    <a:pt x="2326" y="130"/>
                  </a:lnTo>
                  <a:cubicBezTo>
                    <a:pt x="2302" y="142"/>
                    <a:pt x="2277" y="151"/>
                    <a:pt x="2253" y="161"/>
                  </a:cubicBezTo>
                  <a:lnTo>
                    <a:pt x="2253" y="161"/>
                  </a:lnTo>
                  <a:cubicBezTo>
                    <a:pt x="2240" y="167"/>
                    <a:pt x="2228" y="171"/>
                    <a:pt x="2215" y="175"/>
                  </a:cubicBezTo>
                  <a:lnTo>
                    <a:pt x="2215" y="175"/>
                  </a:lnTo>
                  <a:cubicBezTo>
                    <a:pt x="2203" y="180"/>
                    <a:pt x="2190" y="184"/>
                    <a:pt x="2177" y="188"/>
                  </a:cubicBezTo>
                  <a:lnTo>
                    <a:pt x="2177" y="188"/>
                  </a:lnTo>
                  <a:cubicBezTo>
                    <a:pt x="2075" y="220"/>
                    <a:pt x="1970" y="240"/>
                    <a:pt x="1864" y="251"/>
                  </a:cubicBezTo>
                  <a:lnTo>
                    <a:pt x="1864" y="251"/>
                  </a:lnTo>
                  <a:cubicBezTo>
                    <a:pt x="1837" y="253"/>
                    <a:pt x="1810" y="255"/>
                    <a:pt x="1784" y="256"/>
                  </a:cubicBezTo>
                  <a:lnTo>
                    <a:pt x="1784" y="256"/>
                  </a:lnTo>
                  <a:cubicBezTo>
                    <a:pt x="1757" y="257"/>
                    <a:pt x="1730" y="258"/>
                    <a:pt x="1704" y="257"/>
                  </a:cubicBezTo>
                  <a:lnTo>
                    <a:pt x="1704" y="257"/>
                  </a:lnTo>
                  <a:cubicBezTo>
                    <a:pt x="1677" y="257"/>
                    <a:pt x="1650" y="257"/>
                    <a:pt x="1624" y="254"/>
                  </a:cubicBezTo>
                  <a:lnTo>
                    <a:pt x="1583" y="252"/>
                  </a:lnTo>
                  <a:lnTo>
                    <a:pt x="1583" y="252"/>
                  </a:lnTo>
                  <a:cubicBezTo>
                    <a:pt x="1570" y="251"/>
                    <a:pt x="1557" y="249"/>
                    <a:pt x="1543" y="247"/>
                  </a:cubicBezTo>
                  <a:lnTo>
                    <a:pt x="1543" y="247"/>
                  </a:lnTo>
                  <a:cubicBezTo>
                    <a:pt x="1530" y="246"/>
                    <a:pt x="1516" y="245"/>
                    <a:pt x="1504" y="242"/>
                  </a:cubicBezTo>
                  <a:lnTo>
                    <a:pt x="1464" y="236"/>
                  </a:lnTo>
                  <a:lnTo>
                    <a:pt x="1464" y="236"/>
                  </a:lnTo>
                  <a:cubicBezTo>
                    <a:pt x="1450" y="234"/>
                    <a:pt x="1437" y="232"/>
                    <a:pt x="1424" y="230"/>
                  </a:cubicBezTo>
                  <a:lnTo>
                    <a:pt x="1424" y="230"/>
                  </a:lnTo>
                  <a:cubicBezTo>
                    <a:pt x="1411" y="227"/>
                    <a:pt x="1398" y="224"/>
                    <a:pt x="1385" y="221"/>
                  </a:cubicBezTo>
                  <a:lnTo>
                    <a:pt x="1385" y="221"/>
                  </a:lnTo>
                  <a:cubicBezTo>
                    <a:pt x="1333" y="210"/>
                    <a:pt x="1281" y="197"/>
                    <a:pt x="1229" y="182"/>
                  </a:cubicBezTo>
                  <a:lnTo>
                    <a:pt x="1229" y="182"/>
                  </a:lnTo>
                  <a:cubicBezTo>
                    <a:pt x="1127" y="151"/>
                    <a:pt x="1027" y="117"/>
                    <a:pt x="925" y="88"/>
                  </a:cubicBezTo>
                  <a:lnTo>
                    <a:pt x="925" y="88"/>
                  </a:lnTo>
                  <a:cubicBezTo>
                    <a:pt x="874" y="73"/>
                    <a:pt x="822" y="60"/>
                    <a:pt x="771" y="49"/>
                  </a:cubicBezTo>
                  <a:lnTo>
                    <a:pt x="771" y="49"/>
                  </a:lnTo>
                  <a:cubicBezTo>
                    <a:pt x="719" y="39"/>
                    <a:pt x="667" y="30"/>
                    <a:pt x="614" y="24"/>
                  </a:cubicBezTo>
                  <a:lnTo>
                    <a:pt x="614" y="24"/>
                  </a:lnTo>
                  <a:cubicBezTo>
                    <a:pt x="509" y="14"/>
                    <a:pt x="402" y="15"/>
                    <a:pt x="299" y="42"/>
                  </a:cubicBezTo>
                  <a:lnTo>
                    <a:pt x="299" y="42"/>
                  </a:lnTo>
                  <a:cubicBezTo>
                    <a:pt x="287" y="45"/>
                    <a:pt x="274" y="49"/>
                    <a:pt x="261" y="53"/>
                  </a:cubicBezTo>
                  <a:lnTo>
                    <a:pt x="261" y="53"/>
                  </a:lnTo>
                  <a:cubicBezTo>
                    <a:pt x="248" y="57"/>
                    <a:pt x="236" y="62"/>
                    <a:pt x="224" y="67"/>
                  </a:cubicBezTo>
                  <a:lnTo>
                    <a:pt x="224" y="67"/>
                  </a:lnTo>
                  <a:cubicBezTo>
                    <a:pt x="200" y="77"/>
                    <a:pt x="177" y="89"/>
                    <a:pt x="152" y="101"/>
                  </a:cubicBezTo>
                  <a:lnTo>
                    <a:pt x="152" y="101"/>
                  </a:lnTo>
                  <a:cubicBezTo>
                    <a:pt x="128" y="112"/>
                    <a:pt x="104" y="123"/>
                    <a:pt x="79" y="132"/>
                  </a:cubicBezTo>
                  <a:lnTo>
                    <a:pt x="79" y="132"/>
                  </a:lnTo>
                  <a:cubicBezTo>
                    <a:pt x="53" y="140"/>
                    <a:pt x="27" y="144"/>
                    <a:pt x="0" y="145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30" name="Freeform 79">
              <a:extLst>
                <a:ext uri="{FF2B5EF4-FFF2-40B4-BE49-F238E27FC236}">
                  <a16:creationId xmlns:a16="http://schemas.microsoft.com/office/drawing/2014/main" id="{40F21DE4-D1E4-934F-B3FD-9C8198950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281" y="8648734"/>
              <a:ext cx="2312570" cy="230708"/>
            </a:xfrm>
            <a:custGeom>
              <a:avLst/>
              <a:gdLst>
                <a:gd name="T0" fmla="*/ 0 w 1858"/>
                <a:gd name="T1" fmla="*/ 156 h 184"/>
                <a:gd name="T2" fmla="*/ 0 w 1858"/>
                <a:gd name="T3" fmla="*/ 156 h 184"/>
                <a:gd name="T4" fmla="*/ 454 w 1858"/>
                <a:gd name="T5" fmla="*/ 17 h 184"/>
                <a:gd name="T6" fmla="*/ 454 w 1858"/>
                <a:gd name="T7" fmla="*/ 17 h 184"/>
                <a:gd name="T8" fmla="*/ 693 w 1858"/>
                <a:gd name="T9" fmla="*/ 5 h 184"/>
                <a:gd name="T10" fmla="*/ 693 w 1858"/>
                <a:gd name="T11" fmla="*/ 5 h 184"/>
                <a:gd name="T12" fmla="*/ 813 w 1858"/>
                <a:gd name="T13" fmla="*/ 23 h 184"/>
                <a:gd name="T14" fmla="*/ 813 w 1858"/>
                <a:gd name="T15" fmla="*/ 23 h 184"/>
                <a:gd name="T16" fmla="*/ 927 w 1858"/>
                <a:gd name="T17" fmla="*/ 62 h 184"/>
                <a:gd name="T18" fmla="*/ 927 w 1858"/>
                <a:gd name="T19" fmla="*/ 62 h 184"/>
                <a:gd name="T20" fmla="*/ 1150 w 1858"/>
                <a:gd name="T21" fmla="*/ 129 h 184"/>
                <a:gd name="T22" fmla="*/ 1150 w 1858"/>
                <a:gd name="T23" fmla="*/ 129 h 184"/>
                <a:gd name="T24" fmla="*/ 1384 w 1858"/>
                <a:gd name="T25" fmla="*/ 155 h 184"/>
                <a:gd name="T26" fmla="*/ 1384 w 1858"/>
                <a:gd name="T27" fmla="*/ 155 h 184"/>
                <a:gd name="T28" fmla="*/ 1621 w 1858"/>
                <a:gd name="T29" fmla="*/ 157 h 184"/>
                <a:gd name="T30" fmla="*/ 1621 w 1858"/>
                <a:gd name="T31" fmla="*/ 157 h 184"/>
                <a:gd name="T32" fmla="*/ 1857 w 1858"/>
                <a:gd name="T33" fmla="*/ 143 h 184"/>
                <a:gd name="T34" fmla="*/ 1857 w 1858"/>
                <a:gd name="T35" fmla="*/ 143 h 184"/>
                <a:gd name="T36" fmla="*/ 1383 w 1858"/>
                <a:gd name="T37" fmla="*/ 179 h 184"/>
                <a:gd name="T38" fmla="*/ 1383 w 1858"/>
                <a:gd name="T39" fmla="*/ 179 h 184"/>
                <a:gd name="T40" fmla="*/ 1264 w 1858"/>
                <a:gd name="T41" fmla="*/ 172 h 184"/>
                <a:gd name="T42" fmla="*/ 1264 w 1858"/>
                <a:gd name="T43" fmla="*/ 172 h 184"/>
                <a:gd name="T44" fmla="*/ 1145 w 1858"/>
                <a:gd name="T45" fmla="*/ 157 h 184"/>
                <a:gd name="T46" fmla="*/ 1145 w 1858"/>
                <a:gd name="T47" fmla="*/ 157 h 184"/>
                <a:gd name="T48" fmla="*/ 1028 w 1858"/>
                <a:gd name="T49" fmla="*/ 131 h 184"/>
                <a:gd name="T50" fmla="*/ 1028 w 1858"/>
                <a:gd name="T51" fmla="*/ 131 h 184"/>
                <a:gd name="T52" fmla="*/ 915 w 1858"/>
                <a:gd name="T53" fmla="*/ 90 h 184"/>
                <a:gd name="T54" fmla="*/ 915 w 1858"/>
                <a:gd name="T55" fmla="*/ 90 h 184"/>
                <a:gd name="T56" fmla="*/ 806 w 1858"/>
                <a:gd name="T57" fmla="*/ 52 h 184"/>
                <a:gd name="T58" fmla="*/ 806 w 1858"/>
                <a:gd name="T59" fmla="*/ 52 h 184"/>
                <a:gd name="T60" fmla="*/ 691 w 1858"/>
                <a:gd name="T61" fmla="*/ 34 h 184"/>
                <a:gd name="T62" fmla="*/ 691 w 1858"/>
                <a:gd name="T63" fmla="*/ 34 h 184"/>
                <a:gd name="T64" fmla="*/ 457 w 1858"/>
                <a:gd name="T65" fmla="*/ 41 h 184"/>
                <a:gd name="T66" fmla="*/ 457 w 1858"/>
                <a:gd name="T67" fmla="*/ 41 h 184"/>
                <a:gd name="T68" fmla="*/ 226 w 1858"/>
                <a:gd name="T69" fmla="*/ 85 h 184"/>
                <a:gd name="T70" fmla="*/ 226 w 1858"/>
                <a:gd name="T71" fmla="*/ 85 h 184"/>
                <a:gd name="T72" fmla="*/ 0 w 1858"/>
                <a:gd name="T73" fmla="*/ 15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58" h="184">
                  <a:moveTo>
                    <a:pt x="0" y="156"/>
                  </a:moveTo>
                  <a:lnTo>
                    <a:pt x="0" y="156"/>
                  </a:lnTo>
                  <a:cubicBezTo>
                    <a:pt x="144" y="90"/>
                    <a:pt x="296" y="42"/>
                    <a:pt x="454" y="17"/>
                  </a:cubicBezTo>
                  <a:lnTo>
                    <a:pt x="454" y="17"/>
                  </a:lnTo>
                  <a:cubicBezTo>
                    <a:pt x="533" y="4"/>
                    <a:pt x="613" y="0"/>
                    <a:pt x="693" y="5"/>
                  </a:cubicBezTo>
                  <a:lnTo>
                    <a:pt x="693" y="5"/>
                  </a:lnTo>
                  <a:cubicBezTo>
                    <a:pt x="733" y="8"/>
                    <a:pt x="773" y="14"/>
                    <a:pt x="813" y="23"/>
                  </a:cubicBezTo>
                  <a:lnTo>
                    <a:pt x="813" y="23"/>
                  </a:lnTo>
                  <a:cubicBezTo>
                    <a:pt x="852" y="32"/>
                    <a:pt x="890" y="46"/>
                    <a:pt x="927" y="62"/>
                  </a:cubicBezTo>
                  <a:lnTo>
                    <a:pt x="927" y="62"/>
                  </a:lnTo>
                  <a:cubicBezTo>
                    <a:pt x="998" y="94"/>
                    <a:pt x="1074" y="115"/>
                    <a:pt x="1150" y="129"/>
                  </a:cubicBezTo>
                  <a:lnTo>
                    <a:pt x="1150" y="129"/>
                  </a:lnTo>
                  <a:cubicBezTo>
                    <a:pt x="1227" y="143"/>
                    <a:pt x="1306" y="151"/>
                    <a:pt x="1384" y="155"/>
                  </a:cubicBezTo>
                  <a:lnTo>
                    <a:pt x="1384" y="155"/>
                  </a:lnTo>
                  <a:cubicBezTo>
                    <a:pt x="1463" y="159"/>
                    <a:pt x="1542" y="160"/>
                    <a:pt x="1621" y="157"/>
                  </a:cubicBezTo>
                  <a:lnTo>
                    <a:pt x="1621" y="157"/>
                  </a:lnTo>
                  <a:cubicBezTo>
                    <a:pt x="1700" y="156"/>
                    <a:pt x="1778" y="150"/>
                    <a:pt x="1857" y="143"/>
                  </a:cubicBezTo>
                  <a:lnTo>
                    <a:pt x="1857" y="143"/>
                  </a:lnTo>
                  <a:cubicBezTo>
                    <a:pt x="1701" y="170"/>
                    <a:pt x="1542" y="183"/>
                    <a:pt x="1383" y="179"/>
                  </a:cubicBezTo>
                  <a:lnTo>
                    <a:pt x="1383" y="179"/>
                  </a:lnTo>
                  <a:cubicBezTo>
                    <a:pt x="1344" y="178"/>
                    <a:pt x="1304" y="176"/>
                    <a:pt x="1264" y="172"/>
                  </a:cubicBezTo>
                  <a:lnTo>
                    <a:pt x="1264" y="172"/>
                  </a:lnTo>
                  <a:cubicBezTo>
                    <a:pt x="1224" y="169"/>
                    <a:pt x="1184" y="164"/>
                    <a:pt x="1145" y="157"/>
                  </a:cubicBezTo>
                  <a:lnTo>
                    <a:pt x="1145" y="157"/>
                  </a:lnTo>
                  <a:cubicBezTo>
                    <a:pt x="1106" y="151"/>
                    <a:pt x="1067" y="142"/>
                    <a:pt x="1028" y="131"/>
                  </a:cubicBezTo>
                  <a:lnTo>
                    <a:pt x="1028" y="131"/>
                  </a:lnTo>
                  <a:cubicBezTo>
                    <a:pt x="989" y="119"/>
                    <a:pt x="952" y="107"/>
                    <a:pt x="915" y="90"/>
                  </a:cubicBezTo>
                  <a:lnTo>
                    <a:pt x="915" y="90"/>
                  </a:lnTo>
                  <a:cubicBezTo>
                    <a:pt x="879" y="74"/>
                    <a:pt x="843" y="61"/>
                    <a:pt x="806" y="52"/>
                  </a:cubicBezTo>
                  <a:lnTo>
                    <a:pt x="806" y="52"/>
                  </a:lnTo>
                  <a:cubicBezTo>
                    <a:pt x="768" y="43"/>
                    <a:pt x="730" y="37"/>
                    <a:pt x="691" y="34"/>
                  </a:cubicBezTo>
                  <a:lnTo>
                    <a:pt x="691" y="34"/>
                  </a:lnTo>
                  <a:cubicBezTo>
                    <a:pt x="613" y="27"/>
                    <a:pt x="535" y="31"/>
                    <a:pt x="457" y="41"/>
                  </a:cubicBezTo>
                  <a:lnTo>
                    <a:pt x="457" y="41"/>
                  </a:lnTo>
                  <a:cubicBezTo>
                    <a:pt x="379" y="50"/>
                    <a:pt x="302" y="66"/>
                    <a:pt x="226" y="85"/>
                  </a:cubicBezTo>
                  <a:lnTo>
                    <a:pt x="226" y="85"/>
                  </a:lnTo>
                  <a:cubicBezTo>
                    <a:pt x="149" y="104"/>
                    <a:pt x="74" y="129"/>
                    <a:pt x="0" y="156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31" name="Freeform 80">
              <a:extLst>
                <a:ext uri="{FF2B5EF4-FFF2-40B4-BE49-F238E27FC236}">
                  <a16:creationId xmlns:a16="http://schemas.microsoft.com/office/drawing/2014/main" id="{0825F374-9DC9-7D44-960A-CD70390E6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98616" y="8214785"/>
              <a:ext cx="2312570" cy="230708"/>
            </a:xfrm>
            <a:custGeom>
              <a:avLst/>
              <a:gdLst>
                <a:gd name="T0" fmla="*/ 0 w 1858"/>
                <a:gd name="T1" fmla="*/ 156 h 184"/>
                <a:gd name="T2" fmla="*/ 0 w 1858"/>
                <a:gd name="T3" fmla="*/ 156 h 184"/>
                <a:gd name="T4" fmla="*/ 454 w 1858"/>
                <a:gd name="T5" fmla="*/ 17 h 184"/>
                <a:gd name="T6" fmla="*/ 454 w 1858"/>
                <a:gd name="T7" fmla="*/ 17 h 184"/>
                <a:gd name="T8" fmla="*/ 693 w 1858"/>
                <a:gd name="T9" fmla="*/ 5 h 184"/>
                <a:gd name="T10" fmla="*/ 693 w 1858"/>
                <a:gd name="T11" fmla="*/ 5 h 184"/>
                <a:gd name="T12" fmla="*/ 813 w 1858"/>
                <a:gd name="T13" fmla="*/ 22 h 184"/>
                <a:gd name="T14" fmla="*/ 813 w 1858"/>
                <a:gd name="T15" fmla="*/ 22 h 184"/>
                <a:gd name="T16" fmla="*/ 927 w 1858"/>
                <a:gd name="T17" fmla="*/ 62 h 184"/>
                <a:gd name="T18" fmla="*/ 927 w 1858"/>
                <a:gd name="T19" fmla="*/ 62 h 184"/>
                <a:gd name="T20" fmla="*/ 1150 w 1858"/>
                <a:gd name="T21" fmla="*/ 128 h 184"/>
                <a:gd name="T22" fmla="*/ 1150 w 1858"/>
                <a:gd name="T23" fmla="*/ 128 h 184"/>
                <a:gd name="T24" fmla="*/ 1384 w 1858"/>
                <a:gd name="T25" fmla="*/ 155 h 184"/>
                <a:gd name="T26" fmla="*/ 1384 w 1858"/>
                <a:gd name="T27" fmla="*/ 155 h 184"/>
                <a:gd name="T28" fmla="*/ 1620 w 1858"/>
                <a:gd name="T29" fmla="*/ 158 h 184"/>
                <a:gd name="T30" fmla="*/ 1620 w 1858"/>
                <a:gd name="T31" fmla="*/ 158 h 184"/>
                <a:gd name="T32" fmla="*/ 1857 w 1858"/>
                <a:gd name="T33" fmla="*/ 142 h 184"/>
                <a:gd name="T34" fmla="*/ 1857 w 1858"/>
                <a:gd name="T35" fmla="*/ 142 h 184"/>
                <a:gd name="T36" fmla="*/ 1383 w 1858"/>
                <a:gd name="T37" fmla="*/ 179 h 184"/>
                <a:gd name="T38" fmla="*/ 1383 w 1858"/>
                <a:gd name="T39" fmla="*/ 179 h 184"/>
                <a:gd name="T40" fmla="*/ 1264 w 1858"/>
                <a:gd name="T41" fmla="*/ 172 h 184"/>
                <a:gd name="T42" fmla="*/ 1264 w 1858"/>
                <a:gd name="T43" fmla="*/ 172 h 184"/>
                <a:gd name="T44" fmla="*/ 1146 w 1858"/>
                <a:gd name="T45" fmla="*/ 157 h 184"/>
                <a:gd name="T46" fmla="*/ 1146 w 1858"/>
                <a:gd name="T47" fmla="*/ 157 h 184"/>
                <a:gd name="T48" fmla="*/ 1028 w 1858"/>
                <a:gd name="T49" fmla="*/ 131 h 184"/>
                <a:gd name="T50" fmla="*/ 1028 w 1858"/>
                <a:gd name="T51" fmla="*/ 131 h 184"/>
                <a:gd name="T52" fmla="*/ 915 w 1858"/>
                <a:gd name="T53" fmla="*/ 90 h 184"/>
                <a:gd name="T54" fmla="*/ 915 w 1858"/>
                <a:gd name="T55" fmla="*/ 90 h 184"/>
                <a:gd name="T56" fmla="*/ 805 w 1858"/>
                <a:gd name="T57" fmla="*/ 52 h 184"/>
                <a:gd name="T58" fmla="*/ 805 w 1858"/>
                <a:gd name="T59" fmla="*/ 52 h 184"/>
                <a:gd name="T60" fmla="*/ 691 w 1858"/>
                <a:gd name="T61" fmla="*/ 33 h 184"/>
                <a:gd name="T62" fmla="*/ 691 w 1858"/>
                <a:gd name="T63" fmla="*/ 33 h 184"/>
                <a:gd name="T64" fmla="*/ 457 w 1858"/>
                <a:gd name="T65" fmla="*/ 41 h 184"/>
                <a:gd name="T66" fmla="*/ 457 w 1858"/>
                <a:gd name="T67" fmla="*/ 41 h 184"/>
                <a:gd name="T68" fmla="*/ 226 w 1858"/>
                <a:gd name="T69" fmla="*/ 85 h 184"/>
                <a:gd name="T70" fmla="*/ 226 w 1858"/>
                <a:gd name="T71" fmla="*/ 85 h 184"/>
                <a:gd name="T72" fmla="*/ 0 w 1858"/>
                <a:gd name="T73" fmla="*/ 15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58" h="184">
                  <a:moveTo>
                    <a:pt x="0" y="156"/>
                  </a:moveTo>
                  <a:lnTo>
                    <a:pt x="0" y="156"/>
                  </a:lnTo>
                  <a:cubicBezTo>
                    <a:pt x="144" y="90"/>
                    <a:pt x="297" y="41"/>
                    <a:pt x="454" y="17"/>
                  </a:cubicBezTo>
                  <a:lnTo>
                    <a:pt x="454" y="17"/>
                  </a:lnTo>
                  <a:cubicBezTo>
                    <a:pt x="533" y="5"/>
                    <a:pt x="613" y="0"/>
                    <a:pt x="693" y="5"/>
                  </a:cubicBezTo>
                  <a:lnTo>
                    <a:pt x="693" y="5"/>
                  </a:lnTo>
                  <a:cubicBezTo>
                    <a:pt x="733" y="8"/>
                    <a:pt x="773" y="14"/>
                    <a:pt x="813" y="22"/>
                  </a:cubicBezTo>
                  <a:lnTo>
                    <a:pt x="813" y="22"/>
                  </a:lnTo>
                  <a:cubicBezTo>
                    <a:pt x="852" y="32"/>
                    <a:pt x="890" y="46"/>
                    <a:pt x="927" y="62"/>
                  </a:cubicBezTo>
                  <a:lnTo>
                    <a:pt x="927" y="62"/>
                  </a:lnTo>
                  <a:cubicBezTo>
                    <a:pt x="998" y="94"/>
                    <a:pt x="1073" y="115"/>
                    <a:pt x="1150" y="128"/>
                  </a:cubicBezTo>
                  <a:lnTo>
                    <a:pt x="1150" y="128"/>
                  </a:lnTo>
                  <a:cubicBezTo>
                    <a:pt x="1228" y="143"/>
                    <a:pt x="1306" y="150"/>
                    <a:pt x="1384" y="155"/>
                  </a:cubicBezTo>
                  <a:lnTo>
                    <a:pt x="1384" y="155"/>
                  </a:lnTo>
                  <a:cubicBezTo>
                    <a:pt x="1462" y="159"/>
                    <a:pt x="1541" y="159"/>
                    <a:pt x="1620" y="158"/>
                  </a:cubicBezTo>
                  <a:lnTo>
                    <a:pt x="1620" y="158"/>
                  </a:lnTo>
                  <a:cubicBezTo>
                    <a:pt x="1699" y="156"/>
                    <a:pt x="1778" y="150"/>
                    <a:pt x="1857" y="142"/>
                  </a:cubicBezTo>
                  <a:lnTo>
                    <a:pt x="1857" y="142"/>
                  </a:lnTo>
                  <a:cubicBezTo>
                    <a:pt x="1701" y="170"/>
                    <a:pt x="1542" y="183"/>
                    <a:pt x="1383" y="179"/>
                  </a:cubicBezTo>
                  <a:lnTo>
                    <a:pt x="1383" y="179"/>
                  </a:lnTo>
                  <a:cubicBezTo>
                    <a:pt x="1344" y="178"/>
                    <a:pt x="1304" y="176"/>
                    <a:pt x="1264" y="172"/>
                  </a:cubicBezTo>
                  <a:lnTo>
                    <a:pt x="1264" y="172"/>
                  </a:lnTo>
                  <a:cubicBezTo>
                    <a:pt x="1224" y="169"/>
                    <a:pt x="1185" y="164"/>
                    <a:pt x="1146" y="157"/>
                  </a:cubicBezTo>
                  <a:lnTo>
                    <a:pt x="1146" y="157"/>
                  </a:lnTo>
                  <a:cubicBezTo>
                    <a:pt x="1106" y="150"/>
                    <a:pt x="1067" y="142"/>
                    <a:pt x="1028" y="131"/>
                  </a:cubicBezTo>
                  <a:lnTo>
                    <a:pt x="1028" y="131"/>
                  </a:lnTo>
                  <a:cubicBezTo>
                    <a:pt x="989" y="120"/>
                    <a:pt x="952" y="107"/>
                    <a:pt x="915" y="90"/>
                  </a:cubicBezTo>
                  <a:lnTo>
                    <a:pt x="915" y="90"/>
                  </a:lnTo>
                  <a:cubicBezTo>
                    <a:pt x="879" y="74"/>
                    <a:pt x="843" y="61"/>
                    <a:pt x="805" y="52"/>
                  </a:cubicBezTo>
                  <a:lnTo>
                    <a:pt x="805" y="52"/>
                  </a:lnTo>
                  <a:cubicBezTo>
                    <a:pt x="768" y="43"/>
                    <a:pt x="730" y="37"/>
                    <a:pt x="691" y="33"/>
                  </a:cubicBezTo>
                  <a:lnTo>
                    <a:pt x="691" y="33"/>
                  </a:lnTo>
                  <a:cubicBezTo>
                    <a:pt x="614" y="27"/>
                    <a:pt x="535" y="31"/>
                    <a:pt x="457" y="41"/>
                  </a:cubicBezTo>
                  <a:lnTo>
                    <a:pt x="457" y="41"/>
                  </a:lnTo>
                  <a:cubicBezTo>
                    <a:pt x="379" y="50"/>
                    <a:pt x="302" y="66"/>
                    <a:pt x="226" y="85"/>
                  </a:cubicBezTo>
                  <a:lnTo>
                    <a:pt x="226" y="85"/>
                  </a:lnTo>
                  <a:cubicBezTo>
                    <a:pt x="149" y="104"/>
                    <a:pt x="74" y="128"/>
                    <a:pt x="0" y="156"/>
                  </a:cubicBezTo>
                </a:path>
              </a:pathLst>
            </a:custGeom>
            <a:solidFill>
              <a:srgbClr val="2412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sp>
        <p:nvSpPr>
          <p:cNvPr id="132" name="Freeform 131">
            <a:extLst>
              <a:ext uri="{FF2B5EF4-FFF2-40B4-BE49-F238E27FC236}">
                <a16:creationId xmlns:a16="http://schemas.microsoft.com/office/drawing/2014/main" id="{052EB72C-DCBB-A543-BEDB-5FE02DBE8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6123" y="11856671"/>
            <a:ext cx="2569508" cy="559038"/>
          </a:xfrm>
          <a:custGeom>
            <a:avLst/>
            <a:gdLst>
              <a:gd name="connsiteX0" fmla="*/ 662124 w 1347333"/>
              <a:gd name="connsiteY0" fmla="*/ 145844 h 293134"/>
              <a:gd name="connsiteX1" fmla="*/ 636028 w 1347333"/>
              <a:gd name="connsiteY1" fmla="*/ 152380 h 293134"/>
              <a:gd name="connsiteX2" fmla="*/ 612543 w 1347333"/>
              <a:gd name="connsiteY2" fmla="*/ 159569 h 293134"/>
              <a:gd name="connsiteX3" fmla="*/ 604714 w 1347333"/>
              <a:gd name="connsiteY3" fmla="*/ 174602 h 293134"/>
              <a:gd name="connsiteX4" fmla="*/ 611238 w 1347333"/>
              <a:gd name="connsiteY4" fmla="*/ 190289 h 293134"/>
              <a:gd name="connsiteX5" fmla="*/ 628200 w 1347333"/>
              <a:gd name="connsiteY5" fmla="*/ 197479 h 293134"/>
              <a:gd name="connsiteX6" fmla="*/ 650381 w 1347333"/>
              <a:gd name="connsiteY6" fmla="*/ 189636 h 293134"/>
              <a:gd name="connsiteX7" fmla="*/ 660819 w 1347333"/>
              <a:gd name="connsiteY7" fmla="*/ 175256 h 293134"/>
              <a:gd name="connsiteX8" fmla="*/ 662124 w 1347333"/>
              <a:gd name="connsiteY8" fmla="*/ 154341 h 293134"/>
              <a:gd name="connsiteX9" fmla="*/ 314261 w 1347333"/>
              <a:gd name="connsiteY9" fmla="*/ 145844 h 293134"/>
              <a:gd name="connsiteX10" fmla="*/ 287513 w 1347333"/>
              <a:gd name="connsiteY10" fmla="*/ 152380 h 293134"/>
              <a:gd name="connsiteX11" fmla="*/ 264680 w 1347333"/>
              <a:gd name="connsiteY11" fmla="*/ 159569 h 293134"/>
              <a:gd name="connsiteX12" fmla="*/ 256200 w 1347333"/>
              <a:gd name="connsiteY12" fmla="*/ 174602 h 293134"/>
              <a:gd name="connsiteX13" fmla="*/ 262723 w 1347333"/>
              <a:gd name="connsiteY13" fmla="*/ 190289 h 293134"/>
              <a:gd name="connsiteX14" fmla="*/ 280337 w 1347333"/>
              <a:gd name="connsiteY14" fmla="*/ 197479 h 293134"/>
              <a:gd name="connsiteX15" fmla="*/ 301866 w 1347333"/>
              <a:gd name="connsiteY15" fmla="*/ 189636 h 293134"/>
              <a:gd name="connsiteX16" fmla="*/ 312304 w 1347333"/>
              <a:gd name="connsiteY16" fmla="*/ 175256 h 293134"/>
              <a:gd name="connsiteX17" fmla="*/ 314261 w 1347333"/>
              <a:gd name="connsiteY17" fmla="*/ 154341 h 293134"/>
              <a:gd name="connsiteX18" fmla="*/ 1268773 w 1347333"/>
              <a:gd name="connsiteY18" fmla="*/ 90373 h 293134"/>
              <a:gd name="connsiteX19" fmla="*/ 1243452 w 1347333"/>
              <a:gd name="connsiteY19" fmla="*/ 102169 h 293134"/>
              <a:gd name="connsiteX20" fmla="*/ 1233713 w 1347333"/>
              <a:gd name="connsiteY20" fmla="*/ 139524 h 293134"/>
              <a:gd name="connsiteX21" fmla="*/ 1243452 w 1347333"/>
              <a:gd name="connsiteY21" fmla="*/ 176879 h 293134"/>
              <a:gd name="connsiteX22" fmla="*/ 1268124 w 1347333"/>
              <a:gd name="connsiteY22" fmla="*/ 189331 h 293134"/>
              <a:gd name="connsiteX23" fmla="*/ 1294094 w 1347333"/>
              <a:gd name="connsiteY23" fmla="*/ 176879 h 293134"/>
              <a:gd name="connsiteX24" fmla="*/ 1305131 w 1347333"/>
              <a:gd name="connsiteY24" fmla="*/ 140179 h 293134"/>
              <a:gd name="connsiteX25" fmla="*/ 1294743 w 1347333"/>
              <a:gd name="connsiteY25" fmla="*/ 102824 h 293134"/>
              <a:gd name="connsiteX26" fmla="*/ 1268773 w 1347333"/>
              <a:gd name="connsiteY26" fmla="*/ 90373 h 293134"/>
              <a:gd name="connsiteX27" fmla="*/ 380200 w 1347333"/>
              <a:gd name="connsiteY27" fmla="*/ 63366 h 293134"/>
              <a:gd name="connsiteX28" fmla="*/ 425880 w 1347333"/>
              <a:gd name="connsiteY28" fmla="*/ 63366 h 293134"/>
              <a:gd name="connsiteX29" fmla="*/ 464382 w 1347333"/>
              <a:gd name="connsiteY29" fmla="*/ 179563 h 293134"/>
              <a:gd name="connsiteX30" fmla="*/ 502231 w 1347333"/>
              <a:gd name="connsiteY30" fmla="*/ 63366 h 293134"/>
              <a:gd name="connsiteX31" fmla="*/ 546605 w 1347333"/>
              <a:gd name="connsiteY31" fmla="*/ 63366 h 293134"/>
              <a:gd name="connsiteX32" fmla="*/ 489832 w 1347333"/>
              <a:gd name="connsiteY32" fmla="*/ 220921 h 293134"/>
              <a:gd name="connsiteX33" fmla="*/ 479391 w 1347333"/>
              <a:gd name="connsiteY33" fmla="*/ 249149 h 293134"/>
              <a:gd name="connsiteX34" fmla="*/ 468297 w 1347333"/>
              <a:gd name="connsiteY34" fmla="*/ 270813 h 293134"/>
              <a:gd name="connsiteX35" fmla="*/ 456551 w 1347333"/>
              <a:gd name="connsiteY35" fmla="*/ 282630 h 293134"/>
              <a:gd name="connsiteX36" fmla="*/ 440889 w 1347333"/>
              <a:gd name="connsiteY36" fmla="*/ 290508 h 293134"/>
              <a:gd name="connsiteX37" fmla="*/ 418702 w 1347333"/>
              <a:gd name="connsiteY37" fmla="*/ 293134 h 293134"/>
              <a:gd name="connsiteX38" fmla="*/ 393904 w 1347333"/>
              <a:gd name="connsiteY38" fmla="*/ 290508 h 293134"/>
              <a:gd name="connsiteX39" fmla="*/ 390641 w 1347333"/>
              <a:gd name="connsiteY39" fmla="*/ 256371 h 293134"/>
              <a:gd name="connsiteX40" fmla="*/ 408261 w 1347333"/>
              <a:gd name="connsiteY40" fmla="*/ 258340 h 293134"/>
              <a:gd name="connsiteX41" fmla="*/ 431100 w 1347333"/>
              <a:gd name="connsiteY41" fmla="*/ 249806 h 293134"/>
              <a:gd name="connsiteX42" fmla="*/ 441542 w 1347333"/>
              <a:gd name="connsiteY42" fmla="*/ 227486 h 293134"/>
              <a:gd name="connsiteX43" fmla="*/ 921696 w 1347333"/>
              <a:gd name="connsiteY43" fmla="*/ 61391 h 293134"/>
              <a:gd name="connsiteX44" fmla="*/ 964255 w 1347333"/>
              <a:gd name="connsiteY44" fmla="*/ 61391 h 293134"/>
              <a:gd name="connsiteX45" fmla="*/ 964255 w 1347333"/>
              <a:gd name="connsiteY45" fmla="*/ 224011 h 293134"/>
              <a:gd name="connsiteX46" fmla="*/ 921696 w 1347333"/>
              <a:gd name="connsiteY46" fmla="*/ 224011 h 293134"/>
              <a:gd name="connsiteX47" fmla="*/ 1100642 w 1347333"/>
              <a:gd name="connsiteY47" fmla="*/ 57606 h 293134"/>
              <a:gd name="connsiteX48" fmla="*/ 1126527 w 1347333"/>
              <a:gd name="connsiteY48" fmla="*/ 62847 h 293134"/>
              <a:gd name="connsiteX49" fmla="*/ 1143999 w 1347333"/>
              <a:gd name="connsiteY49" fmla="*/ 75294 h 293134"/>
              <a:gd name="connsiteX50" fmla="*/ 1152412 w 1347333"/>
              <a:gd name="connsiteY50" fmla="*/ 93638 h 293134"/>
              <a:gd name="connsiteX51" fmla="*/ 1154353 w 1347333"/>
              <a:gd name="connsiteY51" fmla="*/ 123119 h 293134"/>
              <a:gd name="connsiteX52" fmla="*/ 1154353 w 1347333"/>
              <a:gd name="connsiteY52" fmla="*/ 224009 h 293134"/>
              <a:gd name="connsiteX53" fmla="*/ 1111643 w 1347333"/>
              <a:gd name="connsiteY53" fmla="*/ 224009 h 293134"/>
              <a:gd name="connsiteX54" fmla="*/ 1111643 w 1347333"/>
              <a:gd name="connsiteY54" fmla="*/ 140807 h 293134"/>
              <a:gd name="connsiteX55" fmla="*/ 1109055 w 1347333"/>
              <a:gd name="connsiteY55" fmla="*/ 106741 h 293134"/>
              <a:gd name="connsiteX56" fmla="*/ 1100642 w 1347333"/>
              <a:gd name="connsiteY56" fmla="*/ 94948 h 293134"/>
              <a:gd name="connsiteX57" fmla="*/ 1085759 w 1347333"/>
              <a:gd name="connsiteY57" fmla="*/ 90362 h 293134"/>
              <a:gd name="connsiteX58" fmla="*/ 1065698 w 1347333"/>
              <a:gd name="connsiteY58" fmla="*/ 96259 h 293134"/>
              <a:gd name="connsiteX59" fmla="*/ 1054050 w 1347333"/>
              <a:gd name="connsiteY59" fmla="*/ 112637 h 293134"/>
              <a:gd name="connsiteX60" fmla="*/ 1050815 w 1347333"/>
              <a:gd name="connsiteY60" fmla="*/ 149979 h 293134"/>
              <a:gd name="connsiteX61" fmla="*/ 1050815 w 1347333"/>
              <a:gd name="connsiteY61" fmla="*/ 224009 h 293134"/>
              <a:gd name="connsiteX62" fmla="*/ 1008105 w 1347333"/>
              <a:gd name="connsiteY62" fmla="*/ 224009 h 293134"/>
              <a:gd name="connsiteX63" fmla="*/ 1008105 w 1347333"/>
              <a:gd name="connsiteY63" fmla="*/ 60882 h 293134"/>
              <a:gd name="connsiteX64" fmla="*/ 1047579 w 1347333"/>
              <a:gd name="connsiteY64" fmla="*/ 60882 h 293134"/>
              <a:gd name="connsiteX65" fmla="*/ 1047579 w 1347333"/>
              <a:gd name="connsiteY65" fmla="*/ 85121 h 293134"/>
              <a:gd name="connsiteX66" fmla="*/ 1100642 w 1347333"/>
              <a:gd name="connsiteY66" fmla="*/ 57606 h 293134"/>
              <a:gd name="connsiteX67" fmla="*/ 636028 w 1347333"/>
              <a:gd name="connsiteY67" fmla="*/ 57606 h 293134"/>
              <a:gd name="connsiteX68" fmla="*/ 679085 w 1347333"/>
              <a:gd name="connsiteY68" fmla="*/ 64142 h 293134"/>
              <a:gd name="connsiteX69" fmla="*/ 698657 w 1347333"/>
              <a:gd name="connsiteY69" fmla="*/ 81790 h 293134"/>
              <a:gd name="connsiteX70" fmla="*/ 704528 w 1347333"/>
              <a:gd name="connsiteY70" fmla="*/ 119699 h 293134"/>
              <a:gd name="connsiteX71" fmla="*/ 703876 w 1347333"/>
              <a:gd name="connsiteY71" fmla="*/ 170027 h 293134"/>
              <a:gd name="connsiteX72" fmla="*/ 706485 w 1347333"/>
              <a:gd name="connsiteY72" fmla="*/ 202054 h 293134"/>
              <a:gd name="connsiteX73" fmla="*/ 713662 w 1347333"/>
              <a:gd name="connsiteY73" fmla="*/ 223623 h 293134"/>
              <a:gd name="connsiteX74" fmla="*/ 671257 w 1347333"/>
              <a:gd name="connsiteY74" fmla="*/ 223623 h 293134"/>
              <a:gd name="connsiteX75" fmla="*/ 667343 w 1347333"/>
              <a:gd name="connsiteY75" fmla="*/ 210551 h 293134"/>
              <a:gd name="connsiteX76" fmla="*/ 666038 w 1347333"/>
              <a:gd name="connsiteY76" fmla="*/ 205976 h 293134"/>
              <a:gd name="connsiteX77" fmla="*/ 642552 w 1347333"/>
              <a:gd name="connsiteY77" fmla="*/ 221663 h 293134"/>
              <a:gd name="connsiteX78" fmla="*/ 615805 w 1347333"/>
              <a:gd name="connsiteY78" fmla="*/ 226891 h 293134"/>
              <a:gd name="connsiteX79" fmla="*/ 576009 w 1347333"/>
              <a:gd name="connsiteY79" fmla="*/ 213166 h 293134"/>
              <a:gd name="connsiteX80" fmla="*/ 561657 w 1347333"/>
              <a:gd name="connsiteY80" fmla="*/ 179178 h 293134"/>
              <a:gd name="connsiteX81" fmla="*/ 568181 w 1347333"/>
              <a:gd name="connsiteY81" fmla="*/ 154994 h 293134"/>
              <a:gd name="connsiteX82" fmla="*/ 586447 w 1347333"/>
              <a:gd name="connsiteY82" fmla="*/ 138654 h 293134"/>
              <a:gd name="connsiteX83" fmla="*/ 621024 w 1347333"/>
              <a:gd name="connsiteY83" fmla="*/ 128196 h 293134"/>
              <a:gd name="connsiteX84" fmla="*/ 662124 w 1347333"/>
              <a:gd name="connsiteY84" fmla="*/ 117738 h 293134"/>
              <a:gd name="connsiteX85" fmla="*/ 662124 w 1347333"/>
              <a:gd name="connsiteY85" fmla="*/ 113163 h 293134"/>
              <a:gd name="connsiteX86" fmla="*/ 656252 w 1347333"/>
              <a:gd name="connsiteY86" fmla="*/ 95515 h 293134"/>
              <a:gd name="connsiteX87" fmla="*/ 633419 w 1347333"/>
              <a:gd name="connsiteY87" fmla="*/ 90287 h 293134"/>
              <a:gd name="connsiteX88" fmla="*/ 615152 w 1347333"/>
              <a:gd name="connsiteY88" fmla="*/ 94862 h 293134"/>
              <a:gd name="connsiteX89" fmla="*/ 604714 w 1347333"/>
              <a:gd name="connsiteY89" fmla="*/ 110549 h 293134"/>
              <a:gd name="connsiteX90" fmla="*/ 566224 w 1347333"/>
              <a:gd name="connsiteY90" fmla="*/ 103359 h 293134"/>
              <a:gd name="connsiteX91" fmla="*/ 588405 w 1347333"/>
              <a:gd name="connsiteY91" fmla="*/ 68717 h 293134"/>
              <a:gd name="connsiteX92" fmla="*/ 636028 w 1347333"/>
              <a:gd name="connsiteY92" fmla="*/ 57606 h 293134"/>
              <a:gd name="connsiteX93" fmla="*/ 287513 w 1347333"/>
              <a:gd name="connsiteY93" fmla="*/ 57606 h 293134"/>
              <a:gd name="connsiteX94" fmla="*/ 330570 w 1347333"/>
              <a:gd name="connsiteY94" fmla="*/ 64142 h 293134"/>
              <a:gd name="connsiteX95" fmla="*/ 350141 w 1347333"/>
              <a:gd name="connsiteY95" fmla="*/ 81790 h 293134"/>
              <a:gd name="connsiteX96" fmla="*/ 356012 w 1347333"/>
              <a:gd name="connsiteY96" fmla="*/ 119699 h 293134"/>
              <a:gd name="connsiteX97" fmla="*/ 355360 w 1347333"/>
              <a:gd name="connsiteY97" fmla="*/ 170027 h 293134"/>
              <a:gd name="connsiteX98" fmla="*/ 357317 w 1347333"/>
              <a:gd name="connsiteY98" fmla="*/ 202054 h 293134"/>
              <a:gd name="connsiteX99" fmla="*/ 365146 w 1347333"/>
              <a:gd name="connsiteY99" fmla="*/ 223623 h 293134"/>
              <a:gd name="connsiteX100" fmla="*/ 322741 w 1347333"/>
              <a:gd name="connsiteY100" fmla="*/ 223623 h 293134"/>
              <a:gd name="connsiteX101" fmla="*/ 318827 w 1347333"/>
              <a:gd name="connsiteY101" fmla="*/ 210551 h 293134"/>
              <a:gd name="connsiteX102" fmla="*/ 316870 w 1347333"/>
              <a:gd name="connsiteY102" fmla="*/ 205976 h 293134"/>
              <a:gd name="connsiteX103" fmla="*/ 293385 w 1347333"/>
              <a:gd name="connsiteY103" fmla="*/ 221663 h 293134"/>
              <a:gd name="connsiteX104" fmla="*/ 267290 w 1347333"/>
              <a:gd name="connsiteY104" fmla="*/ 226891 h 293134"/>
              <a:gd name="connsiteX105" fmla="*/ 227495 w 1347333"/>
              <a:gd name="connsiteY105" fmla="*/ 213166 h 293134"/>
              <a:gd name="connsiteX106" fmla="*/ 213143 w 1347333"/>
              <a:gd name="connsiteY106" fmla="*/ 179178 h 293134"/>
              <a:gd name="connsiteX107" fmla="*/ 219667 w 1347333"/>
              <a:gd name="connsiteY107" fmla="*/ 154994 h 293134"/>
              <a:gd name="connsiteX108" fmla="*/ 237933 w 1347333"/>
              <a:gd name="connsiteY108" fmla="*/ 138654 h 293134"/>
              <a:gd name="connsiteX109" fmla="*/ 271856 w 1347333"/>
              <a:gd name="connsiteY109" fmla="*/ 128196 h 293134"/>
              <a:gd name="connsiteX110" fmla="*/ 314261 w 1347333"/>
              <a:gd name="connsiteY110" fmla="*/ 117738 h 293134"/>
              <a:gd name="connsiteX111" fmla="*/ 314261 w 1347333"/>
              <a:gd name="connsiteY111" fmla="*/ 113163 h 293134"/>
              <a:gd name="connsiteX112" fmla="*/ 308389 w 1347333"/>
              <a:gd name="connsiteY112" fmla="*/ 95515 h 293134"/>
              <a:gd name="connsiteX113" fmla="*/ 284904 w 1347333"/>
              <a:gd name="connsiteY113" fmla="*/ 90287 h 293134"/>
              <a:gd name="connsiteX114" fmla="*/ 267290 w 1347333"/>
              <a:gd name="connsiteY114" fmla="*/ 94862 h 293134"/>
              <a:gd name="connsiteX115" fmla="*/ 256852 w 1347333"/>
              <a:gd name="connsiteY115" fmla="*/ 110549 h 293134"/>
              <a:gd name="connsiteX116" fmla="*/ 217710 w 1347333"/>
              <a:gd name="connsiteY116" fmla="*/ 103359 h 293134"/>
              <a:gd name="connsiteX117" fmla="*/ 240543 w 1347333"/>
              <a:gd name="connsiteY117" fmla="*/ 68717 h 293134"/>
              <a:gd name="connsiteX118" fmla="*/ 287513 w 1347333"/>
              <a:gd name="connsiteY118" fmla="*/ 57606 h 293134"/>
              <a:gd name="connsiteX119" fmla="*/ 1257736 w 1347333"/>
              <a:gd name="connsiteY119" fmla="*/ 57605 h 293134"/>
              <a:gd name="connsiteX120" fmla="*/ 1307079 w 1347333"/>
              <a:gd name="connsiteY120" fmla="*/ 83819 h 293134"/>
              <a:gd name="connsiteX121" fmla="*/ 1307079 w 1347333"/>
              <a:gd name="connsiteY121" fmla="*/ 60882 h 293134"/>
              <a:gd name="connsiteX122" fmla="*/ 1347333 w 1347333"/>
              <a:gd name="connsiteY122" fmla="*/ 60882 h 293134"/>
              <a:gd name="connsiteX123" fmla="*/ 1347333 w 1347333"/>
              <a:gd name="connsiteY123" fmla="*/ 207680 h 293134"/>
              <a:gd name="connsiteX124" fmla="*/ 1342788 w 1347333"/>
              <a:gd name="connsiteY124" fmla="*/ 250278 h 293134"/>
              <a:gd name="connsiteX125" fmla="*/ 1329154 w 1347333"/>
              <a:gd name="connsiteY125" fmla="*/ 273216 h 293134"/>
              <a:gd name="connsiteX126" fmla="*/ 1306430 w 1347333"/>
              <a:gd name="connsiteY126" fmla="*/ 285667 h 293134"/>
              <a:gd name="connsiteX127" fmla="*/ 1270721 w 1347333"/>
              <a:gd name="connsiteY127" fmla="*/ 290255 h 293134"/>
              <a:gd name="connsiteX128" fmla="*/ 1212288 w 1347333"/>
              <a:gd name="connsiteY128" fmla="*/ 275837 h 293134"/>
              <a:gd name="connsiteX129" fmla="*/ 1194758 w 1347333"/>
              <a:gd name="connsiteY129" fmla="*/ 239793 h 293134"/>
              <a:gd name="connsiteX130" fmla="*/ 1195407 w 1347333"/>
              <a:gd name="connsiteY130" fmla="*/ 234550 h 293134"/>
              <a:gd name="connsiteX131" fmla="*/ 1244101 w 1347333"/>
              <a:gd name="connsiteY131" fmla="*/ 240448 h 293134"/>
              <a:gd name="connsiteX132" fmla="*/ 1249295 w 1347333"/>
              <a:gd name="connsiteY132" fmla="*/ 252244 h 293134"/>
              <a:gd name="connsiteX133" fmla="*/ 1268773 w 1347333"/>
              <a:gd name="connsiteY133" fmla="*/ 257487 h 293134"/>
              <a:gd name="connsiteX134" fmla="*/ 1294094 w 1347333"/>
              <a:gd name="connsiteY134" fmla="*/ 252244 h 293134"/>
              <a:gd name="connsiteX135" fmla="*/ 1302534 w 1347333"/>
              <a:gd name="connsiteY135" fmla="*/ 241103 h 293134"/>
              <a:gd name="connsiteX136" fmla="*/ 1304482 w 1347333"/>
              <a:gd name="connsiteY136" fmla="*/ 221443 h 293134"/>
              <a:gd name="connsiteX137" fmla="*/ 1304482 w 1347333"/>
              <a:gd name="connsiteY137" fmla="*/ 197850 h 293134"/>
              <a:gd name="connsiteX138" fmla="*/ 1256437 w 1347333"/>
              <a:gd name="connsiteY138" fmla="*/ 224064 h 293134"/>
              <a:gd name="connsiteX139" fmla="*/ 1204497 w 1347333"/>
              <a:gd name="connsiteY139" fmla="*/ 196539 h 293134"/>
              <a:gd name="connsiteX140" fmla="*/ 1189564 w 1347333"/>
              <a:gd name="connsiteY140" fmla="*/ 141490 h 293134"/>
              <a:gd name="connsiteX141" fmla="*/ 1209691 w 1347333"/>
              <a:gd name="connsiteY141" fmla="*/ 79232 h 293134"/>
              <a:gd name="connsiteX142" fmla="*/ 1257736 w 1347333"/>
              <a:gd name="connsiteY142" fmla="*/ 57605 h 293134"/>
              <a:gd name="connsiteX143" fmla="*/ 921696 w 1347333"/>
              <a:gd name="connsiteY143" fmla="*/ 0 h 293134"/>
              <a:gd name="connsiteX144" fmla="*/ 964255 w 1347333"/>
              <a:gd name="connsiteY144" fmla="*/ 0 h 293134"/>
              <a:gd name="connsiteX145" fmla="*/ 964255 w 1347333"/>
              <a:gd name="connsiteY145" fmla="*/ 39839 h 293134"/>
              <a:gd name="connsiteX146" fmla="*/ 921696 w 1347333"/>
              <a:gd name="connsiteY146" fmla="*/ 39839 h 293134"/>
              <a:gd name="connsiteX147" fmla="*/ 745997 w 1347333"/>
              <a:gd name="connsiteY147" fmla="*/ 0 h 293134"/>
              <a:gd name="connsiteX148" fmla="*/ 788790 w 1347333"/>
              <a:gd name="connsiteY148" fmla="*/ 0 h 293134"/>
              <a:gd name="connsiteX149" fmla="*/ 788790 w 1347333"/>
              <a:gd name="connsiteY149" fmla="*/ 118863 h 293134"/>
              <a:gd name="connsiteX150" fmla="*/ 838715 w 1347333"/>
              <a:gd name="connsiteY150" fmla="*/ 61391 h 293134"/>
              <a:gd name="connsiteX151" fmla="*/ 891234 w 1347333"/>
              <a:gd name="connsiteY151" fmla="*/ 61391 h 293134"/>
              <a:gd name="connsiteX152" fmla="*/ 836122 w 1347333"/>
              <a:gd name="connsiteY152" fmla="*/ 120822 h 293134"/>
              <a:gd name="connsiteX153" fmla="*/ 895125 w 1347333"/>
              <a:gd name="connsiteY153" fmla="*/ 224011 h 293134"/>
              <a:gd name="connsiteX154" fmla="*/ 849090 w 1347333"/>
              <a:gd name="connsiteY154" fmla="*/ 224011 h 293134"/>
              <a:gd name="connsiteX155" fmla="*/ 808242 w 1347333"/>
              <a:gd name="connsiteY155" fmla="*/ 150864 h 293134"/>
              <a:gd name="connsiteX156" fmla="*/ 788790 w 1347333"/>
              <a:gd name="connsiteY156" fmla="*/ 171763 h 293134"/>
              <a:gd name="connsiteX157" fmla="*/ 788790 w 1347333"/>
              <a:gd name="connsiteY157" fmla="*/ 224011 h 293134"/>
              <a:gd name="connsiteX158" fmla="*/ 745997 w 1347333"/>
              <a:gd name="connsiteY158" fmla="*/ 224011 h 293134"/>
              <a:gd name="connsiteX159" fmla="*/ 0 w 1347333"/>
              <a:gd name="connsiteY159" fmla="*/ 0 h 293134"/>
              <a:gd name="connsiteX160" fmla="*/ 44877 w 1347333"/>
              <a:gd name="connsiteY160" fmla="*/ 0 h 293134"/>
              <a:gd name="connsiteX161" fmla="*/ 44877 w 1347333"/>
              <a:gd name="connsiteY161" fmla="*/ 99270 h 293134"/>
              <a:gd name="connsiteX162" fmla="*/ 135932 w 1347333"/>
              <a:gd name="connsiteY162" fmla="*/ 0 h 293134"/>
              <a:gd name="connsiteX163" fmla="*/ 196418 w 1347333"/>
              <a:gd name="connsiteY163" fmla="*/ 0 h 293134"/>
              <a:gd name="connsiteX164" fmla="*/ 112518 w 1347333"/>
              <a:gd name="connsiteY164" fmla="*/ 87514 h 293134"/>
              <a:gd name="connsiteX165" fmla="*/ 200971 w 1347333"/>
              <a:gd name="connsiteY165" fmla="*/ 224011 h 293134"/>
              <a:gd name="connsiteX166" fmla="*/ 142435 w 1347333"/>
              <a:gd name="connsiteY166" fmla="*/ 224011 h 293134"/>
              <a:gd name="connsiteX167" fmla="*/ 81299 w 1347333"/>
              <a:gd name="connsiteY167" fmla="*/ 118863 h 293134"/>
              <a:gd name="connsiteX168" fmla="*/ 44877 w 1347333"/>
              <a:gd name="connsiteY168" fmla="*/ 156742 h 293134"/>
              <a:gd name="connsiteX169" fmla="*/ 44877 w 1347333"/>
              <a:gd name="connsiteY169" fmla="*/ 224011 h 293134"/>
              <a:gd name="connsiteX170" fmla="*/ 0 w 1347333"/>
              <a:gd name="connsiteY170" fmla="*/ 224011 h 293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1347333" h="293134">
                <a:moveTo>
                  <a:pt x="662124" y="145844"/>
                </a:moveTo>
                <a:cubicBezTo>
                  <a:pt x="656905" y="147804"/>
                  <a:pt x="648424" y="149765"/>
                  <a:pt x="636028" y="152380"/>
                </a:cubicBezTo>
                <a:cubicBezTo>
                  <a:pt x="624286" y="154994"/>
                  <a:pt x="616457" y="156955"/>
                  <a:pt x="612543" y="159569"/>
                </a:cubicBezTo>
                <a:cubicBezTo>
                  <a:pt x="607324" y="163491"/>
                  <a:pt x="604714" y="168720"/>
                  <a:pt x="604714" y="174602"/>
                </a:cubicBezTo>
                <a:cubicBezTo>
                  <a:pt x="604714" y="180485"/>
                  <a:pt x="606671" y="185714"/>
                  <a:pt x="611238" y="190289"/>
                </a:cubicBezTo>
                <a:cubicBezTo>
                  <a:pt x="615805" y="194864"/>
                  <a:pt x="621676" y="197479"/>
                  <a:pt x="628200" y="197479"/>
                </a:cubicBezTo>
                <a:cubicBezTo>
                  <a:pt x="636028" y="197479"/>
                  <a:pt x="643205" y="194211"/>
                  <a:pt x="650381" y="189636"/>
                </a:cubicBezTo>
                <a:cubicBezTo>
                  <a:pt x="655600" y="185714"/>
                  <a:pt x="658862" y="180485"/>
                  <a:pt x="660819" y="175256"/>
                </a:cubicBezTo>
                <a:cubicBezTo>
                  <a:pt x="662124" y="171334"/>
                  <a:pt x="662124" y="164145"/>
                  <a:pt x="662124" y="154341"/>
                </a:cubicBezTo>
                <a:close/>
                <a:moveTo>
                  <a:pt x="314261" y="145844"/>
                </a:moveTo>
                <a:cubicBezTo>
                  <a:pt x="308389" y="147804"/>
                  <a:pt x="299908" y="149765"/>
                  <a:pt x="287513" y="152380"/>
                </a:cubicBezTo>
                <a:cubicBezTo>
                  <a:pt x="275771" y="154994"/>
                  <a:pt x="267942" y="156955"/>
                  <a:pt x="264680" y="159569"/>
                </a:cubicBezTo>
                <a:cubicBezTo>
                  <a:pt x="258809" y="163491"/>
                  <a:pt x="256200" y="168720"/>
                  <a:pt x="256200" y="174602"/>
                </a:cubicBezTo>
                <a:cubicBezTo>
                  <a:pt x="256200" y="180485"/>
                  <a:pt x="258809" y="185714"/>
                  <a:pt x="262723" y="190289"/>
                </a:cubicBezTo>
                <a:cubicBezTo>
                  <a:pt x="267290" y="194864"/>
                  <a:pt x="273161" y="197479"/>
                  <a:pt x="280337" y="197479"/>
                </a:cubicBezTo>
                <a:cubicBezTo>
                  <a:pt x="287513" y="197479"/>
                  <a:pt x="294689" y="194211"/>
                  <a:pt x="301866" y="189636"/>
                </a:cubicBezTo>
                <a:cubicBezTo>
                  <a:pt x="307085" y="185714"/>
                  <a:pt x="310999" y="180485"/>
                  <a:pt x="312304" y="175256"/>
                </a:cubicBezTo>
                <a:cubicBezTo>
                  <a:pt x="312956" y="171334"/>
                  <a:pt x="314261" y="164145"/>
                  <a:pt x="314261" y="154341"/>
                </a:cubicBezTo>
                <a:close/>
                <a:moveTo>
                  <a:pt x="1268773" y="90373"/>
                </a:moveTo>
                <a:cubicBezTo>
                  <a:pt x="1258385" y="90373"/>
                  <a:pt x="1249945" y="94305"/>
                  <a:pt x="1243452" y="102169"/>
                </a:cubicBezTo>
                <a:cubicBezTo>
                  <a:pt x="1236960" y="110688"/>
                  <a:pt x="1233713" y="123140"/>
                  <a:pt x="1233713" y="139524"/>
                </a:cubicBezTo>
                <a:cubicBezTo>
                  <a:pt x="1233713" y="156563"/>
                  <a:pt x="1236960" y="169015"/>
                  <a:pt x="1243452" y="176879"/>
                </a:cubicBezTo>
                <a:cubicBezTo>
                  <a:pt x="1249945" y="184743"/>
                  <a:pt x="1258385" y="189331"/>
                  <a:pt x="1268124" y="189331"/>
                </a:cubicBezTo>
                <a:cubicBezTo>
                  <a:pt x="1278512" y="189331"/>
                  <a:pt x="1286952" y="184743"/>
                  <a:pt x="1294094" y="176879"/>
                </a:cubicBezTo>
                <a:cubicBezTo>
                  <a:pt x="1301885" y="168359"/>
                  <a:pt x="1305131" y="156563"/>
                  <a:pt x="1305131" y="140179"/>
                </a:cubicBezTo>
                <a:cubicBezTo>
                  <a:pt x="1305131" y="123140"/>
                  <a:pt x="1301885" y="110688"/>
                  <a:pt x="1294743" y="102824"/>
                </a:cubicBezTo>
                <a:cubicBezTo>
                  <a:pt x="1288251" y="94305"/>
                  <a:pt x="1279161" y="90373"/>
                  <a:pt x="1268773" y="90373"/>
                </a:cubicBezTo>
                <a:close/>
                <a:moveTo>
                  <a:pt x="380200" y="63366"/>
                </a:moveTo>
                <a:lnTo>
                  <a:pt x="425880" y="63366"/>
                </a:lnTo>
                <a:lnTo>
                  <a:pt x="464382" y="179563"/>
                </a:lnTo>
                <a:lnTo>
                  <a:pt x="502231" y="63366"/>
                </a:lnTo>
                <a:lnTo>
                  <a:pt x="546605" y="63366"/>
                </a:lnTo>
                <a:lnTo>
                  <a:pt x="489832" y="220921"/>
                </a:lnTo>
                <a:lnTo>
                  <a:pt x="479391" y="249149"/>
                </a:lnTo>
                <a:cubicBezTo>
                  <a:pt x="475475" y="258340"/>
                  <a:pt x="472212" y="265561"/>
                  <a:pt x="468297" y="270813"/>
                </a:cubicBezTo>
                <a:cubicBezTo>
                  <a:pt x="465034" y="276065"/>
                  <a:pt x="461119" y="280004"/>
                  <a:pt x="456551" y="282630"/>
                </a:cubicBezTo>
                <a:cubicBezTo>
                  <a:pt x="452635" y="285912"/>
                  <a:pt x="446762" y="288538"/>
                  <a:pt x="440889" y="290508"/>
                </a:cubicBezTo>
                <a:cubicBezTo>
                  <a:pt x="434363" y="291821"/>
                  <a:pt x="426532" y="293134"/>
                  <a:pt x="418702" y="293134"/>
                </a:cubicBezTo>
                <a:cubicBezTo>
                  <a:pt x="410218" y="293134"/>
                  <a:pt x="402387" y="291821"/>
                  <a:pt x="393904" y="290508"/>
                </a:cubicBezTo>
                <a:lnTo>
                  <a:pt x="390641" y="256371"/>
                </a:lnTo>
                <a:cubicBezTo>
                  <a:pt x="397167" y="257684"/>
                  <a:pt x="403693" y="258340"/>
                  <a:pt x="408261" y="258340"/>
                </a:cubicBezTo>
                <a:cubicBezTo>
                  <a:pt x="418702" y="258340"/>
                  <a:pt x="426532" y="255714"/>
                  <a:pt x="431100" y="249806"/>
                </a:cubicBezTo>
                <a:cubicBezTo>
                  <a:pt x="435668" y="243898"/>
                  <a:pt x="438931" y="236020"/>
                  <a:pt x="441542" y="227486"/>
                </a:cubicBezTo>
                <a:close/>
                <a:moveTo>
                  <a:pt x="921696" y="61391"/>
                </a:moveTo>
                <a:lnTo>
                  <a:pt x="964255" y="61391"/>
                </a:lnTo>
                <a:lnTo>
                  <a:pt x="964255" y="224011"/>
                </a:lnTo>
                <a:lnTo>
                  <a:pt x="921696" y="224011"/>
                </a:lnTo>
                <a:close/>
                <a:moveTo>
                  <a:pt x="1100642" y="57606"/>
                </a:moveTo>
                <a:cubicBezTo>
                  <a:pt x="1110349" y="57606"/>
                  <a:pt x="1118114" y="58916"/>
                  <a:pt x="1126527" y="62847"/>
                </a:cubicBezTo>
                <a:cubicBezTo>
                  <a:pt x="1134292" y="66123"/>
                  <a:pt x="1139469" y="70709"/>
                  <a:pt x="1143999" y="75294"/>
                </a:cubicBezTo>
                <a:cubicBezTo>
                  <a:pt x="1147882" y="81191"/>
                  <a:pt x="1151117" y="87087"/>
                  <a:pt x="1152412" y="93638"/>
                </a:cubicBezTo>
                <a:cubicBezTo>
                  <a:pt x="1153706" y="100189"/>
                  <a:pt x="1154353" y="110016"/>
                  <a:pt x="1154353" y="123119"/>
                </a:cubicBezTo>
                <a:lnTo>
                  <a:pt x="1154353" y="224009"/>
                </a:lnTo>
                <a:lnTo>
                  <a:pt x="1111643" y="224009"/>
                </a:lnTo>
                <a:lnTo>
                  <a:pt x="1111643" y="140807"/>
                </a:lnTo>
                <a:cubicBezTo>
                  <a:pt x="1111643" y="123119"/>
                  <a:pt x="1110996" y="111982"/>
                  <a:pt x="1109055" y="106741"/>
                </a:cubicBezTo>
                <a:cubicBezTo>
                  <a:pt x="1107761" y="101500"/>
                  <a:pt x="1104525" y="97569"/>
                  <a:pt x="1100642" y="94948"/>
                </a:cubicBezTo>
                <a:cubicBezTo>
                  <a:pt x="1096113" y="92328"/>
                  <a:pt x="1091583" y="90362"/>
                  <a:pt x="1085759" y="90362"/>
                </a:cubicBezTo>
                <a:cubicBezTo>
                  <a:pt x="1077993" y="90362"/>
                  <a:pt x="1071522" y="92328"/>
                  <a:pt x="1065698" y="96259"/>
                </a:cubicBezTo>
                <a:cubicBezTo>
                  <a:pt x="1059874" y="100845"/>
                  <a:pt x="1055991" y="106086"/>
                  <a:pt x="1054050" y="112637"/>
                </a:cubicBezTo>
                <a:cubicBezTo>
                  <a:pt x="1051462" y="119843"/>
                  <a:pt x="1050815" y="132291"/>
                  <a:pt x="1050815" y="149979"/>
                </a:cubicBezTo>
                <a:lnTo>
                  <a:pt x="1050815" y="224009"/>
                </a:lnTo>
                <a:lnTo>
                  <a:pt x="1008105" y="224009"/>
                </a:lnTo>
                <a:lnTo>
                  <a:pt x="1008105" y="60882"/>
                </a:lnTo>
                <a:lnTo>
                  <a:pt x="1047579" y="60882"/>
                </a:lnTo>
                <a:lnTo>
                  <a:pt x="1047579" y="85121"/>
                </a:lnTo>
                <a:cubicBezTo>
                  <a:pt x="1061168" y="66778"/>
                  <a:pt x="1079288" y="57606"/>
                  <a:pt x="1100642" y="57606"/>
                </a:cubicBezTo>
                <a:close/>
                <a:moveTo>
                  <a:pt x="636028" y="57606"/>
                </a:moveTo>
                <a:cubicBezTo>
                  <a:pt x="655600" y="57606"/>
                  <a:pt x="669300" y="60220"/>
                  <a:pt x="679085" y="64142"/>
                </a:cubicBezTo>
                <a:cubicBezTo>
                  <a:pt x="688219" y="68717"/>
                  <a:pt x="694743" y="74600"/>
                  <a:pt x="698657" y="81790"/>
                </a:cubicBezTo>
                <a:cubicBezTo>
                  <a:pt x="702571" y="88979"/>
                  <a:pt x="704528" y="101398"/>
                  <a:pt x="704528" y="119699"/>
                </a:cubicBezTo>
                <a:lnTo>
                  <a:pt x="703876" y="170027"/>
                </a:lnTo>
                <a:cubicBezTo>
                  <a:pt x="703876" y="184407"/>
                  <a:pt x="704528" y="194864"/>
                  <a:pt x="706485" y="202054"/>
                </a:cubicBezTo>
                <a:cubicBezTo>
                  <a:pt x="707138" y="208590"/>
                  <a:pt x="710400" y="215780"/>
                  <a:pt x="713662" y="223623"/>
                </a:cubicBezTo>
                <a:lnTo>
                  <a:pt x="671257" y="223623"/>
                </a:lnTo>
                <a:cubicBezTo>
                  <a:pt x="669952" y="221009"/>
                  <a:pt x="669300" y="216434"/>
                  <a:pt x="667343" y="210551"/>
                </a:cubicBezTo>
                <a:cubicBezTo>
                  <a:pt x="666690" y="208590"/>
                  <a:pt x="666038" y="206629"/>
                  <a:pt x="666038" y="205976"/>
                </a:cubicBezTo>
                <a:cubicBezTo>
                  <a:pt x="658209" y="213166"/>
                  <a:pt x="651033" y="218394"/>
                  <a:pt x="642552" y="221663"/>
                </a:cubicBezTo>
                <a:cubicBezTo>
                  <a:pt x="634071" y="225584"/>
                  <a:pt x="624938" y="226891"/>
                  <a:pt x="615805" y="226891"/>
                </a:cubicBezTo>
                <a:cubicBezTo>
                  <a:pt x="598843" y="226891"/>
                  <a:pt x="585795" y="222970"/>
                  <a:pt x="576009" y="213166"/>
                </a:cubicBezTo>
                <a:cubicBezTo>
                  <a:pt x="566876" y="204669"/>
                  <a:pt x="561657" y="192904"/>
                  <a:pt x="561657" y="179178"/>
                </a:cubicBezTo>
                <a:cubicBezTo>
                  <a:pt x="561657" y="170027"/>
                  <a:pt x="563614" y="161530"/>
                  <a:pt x="568181" y="154994"/>
                </a:cubicBezTo>
                <a:cubicBezTo>
                  <a:pt x="572747" y="147804"/>
                  <a:pt x="579271" y="141922"/>
                  <a:pt x="586447" y="138654"/>
                </a:cubicBezTo>
                <a:cubicBezTo>
                  <a:pt x="594276" y="134079"/>
                  <a:pt x="606019" y="130810"/>
                  <a:pt x="621024" y="128196"/>
                </a:cubicBezTo>
                <a:cubicBezTo>
                  <a:pt x="640595" y="124274"/>
                  <a:pt x="654947" y="121006"/>
                  <a:pt x="662124" y="117738"/>
                </a:cubicBezTo>
                <a:lnTo>
                  <a:pt x="662124" y="113163"/>
                </a:lnTo>
                <a:cubicBezTo>
                  <a:pt x="662124" y="105320"/>
                  <a:pt x="660166" y="99437"/>
                  <a:pt x="656252" y="95515"/>
                </a:cubicBezTo>
                <a:cubicBezTo>
                  <a:pt x="652338" y="92247"/>
                  <a:pt x="644509" y="90287"/>
                  <a:pt x="633419" y="90287"/>
                </a:cubicBezTo>
                <a:cubicBezTo>
                  <a:pt x="625590" y="90287"/>
                  <a:pt x="619719" y="92247"/>
                  <a:pt x="615152" y="94862"/>
                </a:cubicBezTo>
                <a:cubicBezTo>
                  <a:pt x="611238" y="98130"/>
                  <a:pt x="607976" y="103359"/>
                  <a:pt x="604714" y="110549"/>
                </a:cubicBezTo>
                <a:lnTo>
                  <a:pt x="566224" y="103359"/>
                </a:lnTo>
                <a:cubicBezTo>
                  <a:pt x="570790" y="88326"/>
                  <a:pt x="577967" y="76561"/>
                  <a:pt x="588405" y="68717"/>
                </a:cubicBezTo>
                <a:cubicBezTo>
                  <a:pt x="599495" y="60874"/>
                  <a:pt x="615152" y="57606"/>
                  <a:pt x="636028" y="57606"/>
                </a:cubicBezTo>
                <a:close/>
                <a:moveTo>
                  <a:pt x="287513" y="57606"/>
                </a:moveTo>
                <a:cubicBezTo>
                  <a:pt x="307085" y="57606"/>
                  <a:pt x="320784" y="60220"/>
                  <a:pt x="330570" y="64142"/>
                </a:cubicBezTo>
                <a:cubicBezTo>
                  <a:pt x="339703" y="68717"/>
                  <a:pt x="346879" y="74600"/>
                  <a:pt x="350141" y="81790"/>
                </a:cubicBezTo>
                <a:cubicBezTo>
                  <a:pt x="354055" y="88979"/>
                  <a:pt x="356012" y="101398"/>
                  <a:pt x="356012" y="119699"/>
                </a:cubicBezTo>
                <a:lnTo>
                  <a:pt x="355360" y="170027"/>
                </a:lnTo>
                <a:cubicBezTo>
                  <a:pt x="355360" y="184407"/>
                  <a:pt x="356665" y="194864"/>
                  <a:pt x="357317" y="202054"/>
                </a:cubicBezTo>
                <a:cubicBezTo>
                  <a:pt x="359274" y="208590"/>
                  <a:pt x="361231" y="215780"/>
                  <a:pt x="365146" y="223623"/>
                </a:cubicBezTo>
                <a:lnTo>
                  <a:pt x="322741" y="223623"/>
                </a:lnTo>
                <a:cubicBezTo>
                  <a:pt x="322089" y="221009"/>
                  <a:pt x="320132" y="216434"/>
                  <a:pt x="318827" y="210551"/>
                </a:cubicBezTo>
                <a:cubicBezTo>
                  <a:pt x="318175" y="208590"/>
                  <a:pt x="317522" y="206629"/>
                  <a:pt x="316870" y="205976"/>
                </a:cubicBezTo>
                <a:cubicBezTo>
                  <a:pt x="309694" y="213166"/>
                  <a:pt x="301866" y="218394"/>
                  <a:pt x="293385" y="221663"/>
                </a:cubicBezTo>
                <a:cubicBezTo>
                  <a:pt x="285556" y="225584"/>
                  <a:pt x="276423" y="226891"/>
                  <a:pt x="267290" y="226891"/>
                </a:cubicBezTo>
                <a:cubicBezTo>
                  <a:pt x="250328" y="226891"/>
                  <a:pt x="237281" y="222970"/>
                  <a:pt x="227495" y="213166"/>
                </a:cubicBezTo>
                <a:cubicBezTo>
                  <a:pt x="218362" y="204669"/>
                  <a:pt x="213143" y="192904"/>
                  <a:pt x="213143" y="179178"/>
                </a:cubicBezTo>
                <a:cubicBezTo>
                  <a:pt x="213143" y="170027"/>
                  <a:pt x="215752" y="161530"/>
                  <a:pt x="219667" y="154994"/>
                </a:cubicBezTo>
                <a:cubicBezTo>
                  <a:pt x="224233" y="147804"/>
                  <a:pt x="230105" y="141922"/>
                  <a:pt x="237933" y="138654"/>
                </a:cubicBezTo>
                <a:cubicBezTo>
                  <a:pt x="246414" y="134079"/>
                  <a:pt x="257504" y="130810"/>
                  <a:pt x="271856" y="128196"/>
                </a:cubicBezTo>
                <a:cubicBezTo>
                  <a:pt x="292732" y="124274"/>
                  <a:pt x="306432" y="121006"/>
                  <a:pt x="314261" y="117738"/>
                </a:cubicBezTo>
                <a:lnTo>
                  <a:pt x="314261" y="113163"/>
                </a:lnTo>
                <a:cubicBezTo>
                  <a:pt x="314261" y="105320"/>
                  <a:pt x="312304" y="99437"/>
                  <a:pt x="308389" y="95515"/>
                </a:cubicBezTo>
                <a:cubicBezTo>
                  <a:pt x="303823" y="92247"/>
                  <a:pt x="295994" y="90287"/>
                  <a:pt x="284904" y="90287"/>
                </a:cubicBezTo>
                <a:cubicBezTo>
                  <a:pt x="277075" y="90287"/>
                  <a:pt x="271204" y="92247"/>
                  <a:pt x="267290" y="94862"/>
                </a:cubicBezTo>
                <a:cubicBezTo>
                  <a:pt x="262723" y="98130"/>
                  <a:pt x="259461" y="103359"/>
                  <a:pt x="256852" y="110549"/>
                </a:cubicBezTo>
                <a:lnTo>
                  <a:pt x="217710" y="103359"/>
                </a:lnTo>
                <a:cubicBezTo>
                  <a:pt x="222276" y="88326"/>
                  <a:pt x="229452" y="76561"/>
                  <a:pt x="240543" y="68717"/>
                </a:cubicBezTo>
                <a:cubicBezTo>
                  <a:pt x="250981" y="60874"/>
                  <a:pt x="267290" y="57606"/>
                  <a:pt x="287513" y="57606"/>
                </a:cubicBezTo>
                <a:close/>
                <a:moveTo>
                  <a:pt x="1257736" y="57605"/>
                </a:moveTo>
                <a:cubicBezTo>
                  <a:pt x="1277863" y="57605"/>
                  <a:pt x="1294094" y="66780"/>
                  <a:pt x="1307079" y="83819"/>
                </a:cubicBezTo>
                <a:lnTo>
                  <a:pt x="1307079" y="60882"/>
                </a:lnTo>
                <a:lnTo>
                  <a:pt x="1347333" y="60882"/>
                </a:lnTo>
                <a:lnTo>
                  <a:pt x="1347333" y="207680"/>
                </a:lnTo>
                <a:cubicBezTo>
                  <a:pt x="1347333" y="226030"/>
                  <a:pt x="1345385" y="240448"/>
                  <a:pt x="1342788" y="250278"/>
                </a:cubicBezTo>
                <a:cubicBezTo>
                  <a:pt x="1339542" y="260109"/>
                  <a:pt x="1334997" y="267317"/>
                  <a:pt x="1329154" y="273216"/>
                </a:cubicBezTo>
                <a:cubicBezTo>
                  <a:pt x="1323310" y="277803"/>
                  <a:pt x="1315519" y="282390"/>
                  <a:pt x="1306430" y="285667"/>
                </a:cubicBezTo>
                <a:cubicBezTo>
                  <a:pt x="1296691" y="288289"/>
                  <a:pt x="1285004" y="290255"/>
                  <a:pt x="1270721" y="290255"/>
                </a:cubicBezTo>
                <a:cubicBezTo>
                  <a:pt x="1242803" y="290255"/>
                  <a:pt x="1223974" y="285012"/>
                  <a:pt x="1212288" y="275837"/>
                </a:cubicBezTo>
                <a:cubicBezTo>
                  <a:pt x="1201251" y="266662"/>
                  <a:pt x="1194758" y="254210"/>
                  <a:pt x="1194758" y="239793"/>
                </a:cubicBezTo>
                <a:cubicBezTo>
                  <a:pt x="1194758" y="238482"/>
                  <a:pt x="1194758" y="236516"/>
                  <a:pt x="1195407" y="234550"/>
                </a:cubicBezTo>
                <a:lnTo>
                  <a:pt x="1244101" y="240448"/>
                </a:lnTo>
                <a:cubicBezTo>
                  <a:pt x="1244751" y="246346"/>
                  <a:pt x="1246698" y="250278"/>
                  <a:pt x="1249295" y="252244"/>
                </a:cubicBezTo>
                <a:cubicBezTo>
                  <a:pt x="1253840" y="255521"/>
                  <a:pt x="1260333" y="257487"/>
                  <a:pt x="1268773" y="257487"/>
                </a:cubicBezTo>
                <a:cubicBezTo>
                  <a:pt x="1279810" y="257487"/>
                  <a:pt x="1288251" y="255521"/>
                  <a:pt x="1294094" y="252244"/>
                </a:cubicBezTo>
                <a:cubicBezTo>
                  <a:pt x="1297340" y="250278"/>
                  <a:pt x="1300586" y="246346"/>
                  <a:pt x="1302534" y="241103"/>
                </a:cubicBezTo>
                <a:cubicBezTo>
                  <a:pt x="1303833" y="237171"/>
                  <a:pt x="1304482" y="231273"/>
                  <a:pt x="1304482" y="221443"/>
                </a:cubicBezTo>
                <a:lnTo>
                  <a:pt x="1304482" y="197850"/>
                </a:lnTo>
                <a:cubicBezTo>
                  <a:pt x="1291497" y="214889"/>
                  <a:pt x="1275266" y="224064"/>
                  <a:pt x="1256437" y="224064"/>
                </a:cubicBezTo>
                <a:cubicBezTo>
                  <a:pt x="1234363" y="224064"/>
                  <a:pt x="1217482" y="214889"/>
                  <a:pt x="1204497" y="196539"/>
                </a:cubicBezTo>
                <a:cubicBezTo>
                  <a:pt x="1194758" y="182122"/>
                  <a:pt x="1189564" y="163772"/>
                  <a:pt x="1189564" y="141490"/>
                </a:cubicBezTo>
                <a:cubicBezTo>
                  <a:pt x="1189564" y="114621"/>
                  <a:pt x="1196057" y="93649"/>
                  <a:pt x="1209691" y="79232"/>
                </a:cubicBezTo>
                <a:cubicBezTo>
                  <a:pt x="1222027" y="64814"/>
                  <a:pt x="1238258" y="57605"/>
                  <a:pt x="1257736" y="57605"/>
                </a:cubicBezTo>
                <a:close/>
                <a:moveTo>
                  <a:pt x="921696" y="0"/>
                </a:moveTo>
                <a:lnTo>
                  <a:pt x="964255" y="0"/>
                </a:lnTo>
                <a:lnTo>
                  <a:pt x="964255" y="39839"/>
                </a:lnTo>
                <a:lnTo>
                  <a:pt x="921696" y="39839"/>
                </a:lnTo>
                <a:close/>
                <a:moveTo>
                  <a:pt x="745997" y="0"/>
                </a:moveTo>
                <a:lnTo>
                  <a:pt x="788790" y="0"/>
                </a:lnTo>
                <a:lnTo>
                  <a:pt x="788790" y="118863"/>
                </a:lnTo>
                <a:lnTo>
                  <a:pt x="838715" y="61391"/>
                </a:lnTo>
                <a:lnTo>
                  <a:pt x="891234" y="61391"/>
                </a:lnTo>
                <a:lnTo>
                  <a:pt x="836122" y="120822"/>
                </a:lnTo>
                <a:lnTo>
                  <a:pt x="895125" y="224011"/>
                </a:lnTo>
                <a:lnTo>
                  <a:pt x="849090" y="224011"/>
                </a:lnTo>
                <a:lnTo>
                  <a:pt x="808242" y="150864"/>
                </a:lnTo>
                <a:lnTo>
                  <a:pt x="788790" y="171763"/>
                </a:lnTo>
                <a:lnTo>
                  <a:pt x="788790" y="224011"/>
                </a:lnTo>
                <a:lnTo>
                  <a:pt x="745997" y="224011"/>
                </a:lnTo>
                <a:close/>
                <a:moveTo>
                  <a:pt x="0" y="0"/>
                </a:moveTo>
                <a:lnTo>
                  <a:pt x="44877" y="0"/>
                </a:lnTo>
                <a:lnTo>
                  <a:pt x="44877" y="99270"/>
                </a:lnTo>
                <a:lnTo>
                  <a:pt x="135932" y="0"/>
                </a:lnTo>
                <a:lnTo>
                  <a:pt x="196418" y="0"/>
                </a:lnTo>
                <a:lnTo>
                  <a:pt x="112518" y="87514"/>
                </a:lnTo>
                <a:lnTo>
                  <a:pt x="200971" y="224011"/>
                </a:lnTo>
                <a:lnTo>
                  <a:pt x="142435" y="224011"/>
                </a:lnTo>
                <a:lnTo>
                  <a:pt x="81299" y="118863"/>
                </a:lnTo>
                <a:lnTo>
                  <a:pt x="44877" y="156742"/>
                </a:lnTo>
                <a:lnTo>
                  <a:pt x="44877" y="224011"/>
                </a:lnTo>
                <a:lnTo>
                  <a:pt x="0" y="224011"/>
                </a:lnTo>
                <a:close/>
              </a:path>
            </a:pathLst>
          </a:custGeom>
          <a:solidFill>
            <a:srgbClr val="24127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3" name="Freeform 89">
            <a:extLst>
              <a:ext uri="{FF2B5EF4-FFF2-40B4-BE49-F238E27FC236}">
                <a16:creationId xmlns:a16="http://schemas.microsoft.com/office/drawing/2014/main" id="{FCAC53FD-E10C-B542-98F8-D9390FA2B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50" y="3666543"/>
            <a:ext cx="9975370" cy="8937183"/>
          </a:xfrm>
          <a:custGeom>
            <a:avLst/>
            <a:gdLst>
              <a:gd name="T0" fmla="*/ 8009 w 8010"/>
              <a:gd name="T1" fmla="*/ 7173 h 7174"/>
              <a:gd name="T2" fmla="*/ 0 w 8010"/>
              <a:gd name="T3" fmla="*/ 7173 h 7174"/>
              <a:gd name="T4" fmla="*/ 0 w 8010"/>
              <a:gd name="T5" fmla="*/ 0 h 7174"/>
              <a:gd name="T6" fmla="*/ 8009 w 8010"/>
              <a:gd name="T7" fmla="*/ 0 h 7174"/>
              <a:gd name="T8" fmla="*/ 8009 w 8010"/>
              <a:gd name="T9" fmla="*/ 7173 h 7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0" h="7174">
                <a:moveTo>
                  <a:pt x="8009" y="7173"/>
                </a:moveTo>
                <a:lnTo>
                  <a:pt x="0" y="7173"/>
                </a:lnTo>
                <a:lnTo>
                  <a:pt x="0" y="0"/>
                </a:lnTo>
                <a:lnTo>
                  <a:pt x="8009" y="0"/>
                </a:lnTo>
                <a:lnTo>
                  <a:pt x="8009" y="7173"/>
                </a:lnTo>
              </a:path>
            </a:pathLst>
          </a:custGeom>
          <a:solidFill>
            <a:srgbClr val="FFFFFF">
              <a:alpha val="8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4" name="Freeform 161">
            <a:extLst>
              <a:ext uri="{FF2B5EF4-FFF2-40B4-BE49-F238E27FC236}">
                <a16:creationId xmlns:a16="http://schemas.microsoft.com/office/drawing/2014/main" id="{19DC0FA9-7274-2A45-A313-82278A1B7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3035" y="4495993"/>
            <a:ext cx="1807213" cy="1680873"/>
          </a:xfrm>
          <a:custGeom>
            <a:avLst/>
            <a:gdLst>
              <a:gd name="T0" fmla="*/ 674 w 1449"/>
              <a:gd name="T1" fmla="*/ 1348 h 1349"/>
              <a:gd name="T2" fmla="*/ 1448 w 1449"/>
              <a:gd name="T3" fmla="*/ 1348 h 1349"/>
              <a:gd name="T4" fmla="*/ 1448 w 1449"/>
              <a:gd name="T5" fmla="*/ 0 h 1349"/>
              <a:gd name="T6" fmla="*/ 674 w 1449"/>
              <a:gd name="T7" fmla="*/ 0 h 1349"/>
              <a:gd name="T8" fmla="*/ 674 w 1449"/>
              <a:gd name="T9" fmla="*/ 0 h 1349"/>
              <a:gd name="T10" fmla="*/ 0 w 1449"/>
              <a:gd name="T11" fmla="*/ 674 h 1349"/>
              <a:gd name="T12" fmla="*/ 0 w 1449"/>
              <a:gd name="T13" fmla="*/ 674 h 1349"/>
              <a:gd name="T14" fmla="*/ 0 w 1449"/>
              <a:gd name="T15" fmla="*/ 674 h 1349"/>
              <a:gd name="T16" fmla="*/ 674 w 1449"/>
              <a:gd name="T17" fmla="*/ 1348 h 1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9" h="1349">
                <a:moveTo>
                  <a:pt x="674" y="1348"/>
                </a:moveTo>
                <a:lnTo>
                  <a:pt x="1448" y="1348"/>
                </a:lnTo>
                <a:lnTo>
                  <a:pt x="1448" y="0"/>
                </a:lnTo>
                <a:lnTo>
                  <a:pt x="674" y="0"/>
                </a:lnTo>
                <a:lnTo>
                  <a:pt x="674" y="0"/>
                </a:lnTo>
                <a:cubicBezTo>
                  <a:pt x="301" y="0"/>
                  <a:pt x="0" y="301"/>
                  <a:pt x="0" y="674"/>
                </a:cubicBezTo>
                <a:lnTo>
                  <a:pt x="0" y="674"/>
                </a:lnTo>
                <a:lnTo>
                  <a:pt x="0" y="674"/>
                </a:lnTo>
                <a:cubicBezTo>
                  <a:pt x="0" y="1046"/>
                  <a:pt x="301" y="1348"/>
                  <a:pt x="674" y="1348"/>
                </a:cubicBezTo>
              </a:path>
            </a:pathLst>
          </a:custGeom>
          <a:solidFill>
            <a:srgbClr val="629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5" name="Freeform 233">
            <a:extLst>
              <a:ext uri="{FF2B5EF4-FFF2-40B4-BE49-F238E27FC236}">
                <a16:creationId xmlns:a16="http://schemas.microsoft.com/office/drawing/2014/main" id="{7498349C-8D9B-304F-B390-53FCAF145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3035" y="7264487"/>
            <a:ext cx="1807213" cy="1680873"/>
          </a:xfrm>
          <a:custGeom>
            <a:avLst/>
            <a:gdLst>
              <a:gd name="T0" fmla="*/ 674 w 1449"/>
              <a:gd name="T1" fmla="*/ 1349 h 1350"/>
              <a:gd name="T2" fmla="*/ 1448 w 1449"/>
              <a:gd name="T3" fmla="*/ 1349 h 1350"/>
              <a:gd name="T4" fmla="*/ 1448 w 1449"/>
              <a:gd name="T5" fmla="*/ 0 h 1350"/>
              <a:gd name="T6" fmla="*/ 674 w 1449"/>
              <a:gd name="T7" fmla="*/ 0 h 1350"/>
              <a:gd name="T8" fmla="*/ 674 w 1449"/>
              <a:gd name="T9" fmla="*/ 0 h 1350"/>
              <a:gd name="T10" fmla="*/ 0 w 1449"/>
              <a:gd name="T11" fmla="*/ 675 h 1350"/>
              <a:gd name="T12" fmla="*/ 0 w 1449"/>
              <a:gd name="T13" fmla="*/ 675 h 1350"/>
              <a:gd name="T14" fmla="*/ 0 w 1449"/>
              <a:gd name="T15" fmla="*/ 675 h 1350"/>
              <a:gd name="T16" fmla="*/ 674 w 1449"/>
              <a:gd name="T17" fmla="*/ 1349 h 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9" h="1350">
                <a:moveTo>
                  <a:pt x="674" y="1349"/>
                </a:moveTo>
                <a:lnTo>
                  <a:pt x="1448" y="1349"/>
                </a:lnTo>
                <a:lnTo>
                  <a:pt x="1448" y="0"/>
                </a:lnTo>
                <a:lnTo>
                  <a:pt x="674" y="0"/>
                </a:lnTo>
                <a:lnTo>
                  <a:pt x="674" y="0"/>
                </a:lnTo>
                <a:cubicBezTo>
                  <a:pt x="301" y="0"/>
                  <a:pt x="0" y="302"/>
                  <a:pt x="0" y="675"/>
                </a:cubicBezTo>
                <a:lnTo>
                  <a:pt x="0" y="675"/>
                </a:lnTo>
                <a:lnTo>
                  <a:pt x="0" y="675"/>
                </a:lnTo>
                <a:cubicBezTo>
                  <a:pt x="0" y="1047"/>
                  <a:pt x="301" y="1349"/>
                  <a:pt x="674" y="1349"/>
                </a:cubicBezTo>
              </a:path>
            </a:pathLst>
          </a:custGeom>
          <a:solidFill>
            <a:srgbClr val="FA4F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6" name="Freeform 305">
            <a:extLst>
              <a:ext uri="{FF2B5EF4-FFF2-40B4-BE49-F238E27FC236}">
                <a16:creationId xmlns:a16="http://schemas.microsoft.com/office/drawing/2014/main" id="{0C6C2F92-639C-2B46-AF56-7C4B5E0FF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3035" y="10087911"/>
            <a:ext cx="1807213" cy="1680873"/>
          </a:xfrm>
          <a:custGeom>
            <a:avLst/>
            <a:gdLst>
              <a:gd name="T0" fmla="*/ 674 w 1449"/>
              <a:gd name="T1" fmla="*/ 1349 h 1350"/>
              <a:gd name="T2" fmla="*/ 1448 w 1449"/>
              <a:gd name="T3" fmla="*/ 1349 h 1350"/>
              <a:gd name="T4" fmla="*/ 1448 w 1449"/>
              <a:gd name="T5" fmla="*/ 0 h 1350"/>
              <a:gd name="T6" fmla="*/ 674 w 1449"/>
              <a:gd name="T7" fmla="*/ 0 h 1350"/>
              <a:gd name="T8" fmla="*/ 674 w 1449"/>
              <a:gd name="T9" fmla="*/ 0 h 1350"/>
              <a:gd name="T10" fmla="*/ 0 w 1449"/>
              <a:gd name="T11" fmla="*/ 675 h 1350"/>
              <a:gd name="T12" fmla="*/ 0 w 1449"/>
              <a:gd name="T13" fmla="*/ 675 h 1350"/>
              <a:gd name="T14" fmla="*/ 0 w 1449"/>
              <a:gd name="T15" fmla="*/ 675 h 1350"/>
              <a:gd name="T16" fmla="*/ 674 w 1449"/>
              <a:gd name="T17" fmla="*/ 1349 h 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9" h="1350">
                <a:moveTo>
                  <a:pt x="674" y="1349"/>
                </a:moveTo>
                <a:lnTo>
                  <a:pt x="1448" y="1349"/>
                </a:lnTo>
                <a:lnTo>
                  <a:pt x="1448" y="0"/>
                </a:lnTo>
                <a:lnTo>
                  <a:pt x="674" y="0"/>
                </a:lnTo>
                <a:lnTo>
                  <a:pt x="674" y="0"/>
                </a:lnTo>
                <a:cubicBezTo>
                  <a:pt x="301" y="0"/>
                  <a:pt x="0" y="303"/>
                  <a:pt x="0" y="675"/>
                </a:cubicBezTo>
                <a:lnTo>
                  <a:pt x="0" y="675"/>
                </a:lnTo>
                <a:lnTo>
                  <a:pt x="0" y="675"/>
                </a:lnTo>
                <a:cubicBezTo>
                  <a:pt x="0" y="1047"/>
                  <a:pt x="301" y="1349"/>
                  <a:pt x="674" y="1349"/>
                </a:cubicBezTo>
              </a:path>
            </a:pathLst>
          </a:custGeom>
          <a:solidFill>
            <a:srgbClr val="FFB7B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7" name="Freeform 136">
            <a:extLst>
              <a:ext uri="{FF2B5EF4-FFF2-40B4-BE49-F238E27FC236}">
                <a16:creationId xmlns:a16="http://schemas.microsoft.com/office/drawing/2014/main" id="{4233CA9F-18DD-2C4F-B9D3-33DDDBFD7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958" y="4847547"/>
            <a:ext cx="1031447" cy="976518"/>
          </a:xfrm>
          <a:custGeom>
            <a:avLst/>
            <a:gdLst>
              <a:gd name="connsiteX0" fmla="*/ 824620 w 1031447"/>
              <a:gd name="connsiteY0" fmla="*/ 774520 h 976518"/>
              <a:gd name="connsiteX1" fmla="*/ 881204 w 1031447"/>
              <a:gd name="connsiteY1" fmla="*/ 774520 h 976518"/>
              <a:gd name="connsiteX2" fmla="*/ 886233 w 1031447"/>
              <a:gd name="connsiteY2" fmla="*/ 774520 h 976518"/>
              <a:gd name="connsiteX3" fmla="*/ 895035 w 1031447"/>
              <a:gd name="connsiteY3" fmla="*/ 778228 h 976518"/>
              <a:gd name="connsiteX4" fmla="*/ 900065 w 1031447"/>
              <a:gd name="connsiteY4" fmla="*/ 789351 h 976518"/>
              <a:gd name="connsiteX5" fmla="*/ 895035 w 1031447"/>
              <a:gd name="connsiteY5" fmla="*/ 801710 h 976518"/>
              <a:gd name="connsiteX6" fmla="*/ 873659 w 1031447"/>
              <a:gd name="connsiteY6" fmla="*/ 822721 h 976518"/>
              <a:gd name="connsiteX7" fmla="*/ 888748 w 1031447"/>
              <a:gd name="connsiteY7" fmla="*/ 833844 h 976518"/>
              <a:gd name="connsiteX8" fmla="*/ 901322 w 1031447"/>
              <a:gd name="connsiteY8" fmla="*/ 849911 h 976518"/>
              <a:gd name="connsiteX9" fmla="*/ 905095 w 1031447"/>
              <a:gd name="connsiteY9" fmla="*/ 869686 h 976518"/>
              <a:gd name="connsiteX10" fmla="*/ 901322 w 1031447"/>
              <a:gd name="connsiteY10" fmla="*/ 890696 h 976518"/>
              <a:gd name="connsiteX11" fmla="*/ 890006 w 1031447"/>
              <a:gd name="connsiteY11" fmla="*/ 905527 h 976518"/>
              <a:gd name="connsiteX12" fmla="*/ 873659 w 1031447"/>
              <a:gd name="connsiteY12" fmla="*/ 917887 h 976518"/>
              <a:gd name="connsiteX13" fmla="*/ 853540 w 1031447"/>
              <a:gd name="connsiteY13" fmla="*/ 921594 h 976518"/>
              <a:gd name="connsiteX14" fmla="*/ 837194 w 1031447"/>
              <a:gd name="connsiteY14" fmla="*/ 919122 h 976518"/>
              <a:gd name="connsiteX15" fmla="*/ 823362 w 1031447"/>
              <a:gd name="connsiteY15" fmla="*/ 914179 h 976518"/>
              <a:gd name="connsiteX16" fmla="*/ 812045 w 1031447"/>
              <a:gd name="connsiteY16" fmla="*/ 904291 h 976518"/>
              <a:gd name="connsiteX17" fmla="*/ 803244 w 1031447"/>
              <a:gd name="connsiteY17" fmla="*/ 893168 h 976518"/>
              <a:gd name="connsiteX18" fmla="*/ 803244 w 1031447"/>
              <a:gd name="connsiteY18" fmla="*/ 885753 h 976518"/>
              <a:gd name="connsiteX19" fmla="*/ 805758 w 1031447"/>
              <a:gd name="connsiteY19" fmla="*/ 878337 h 976518"/>
              <a:gd name="connsiteX20" fmla="*/ 810788 w 1031447"/>
              <a:gd name="connsiteY20" fmla="*/ 873394 h 976518"/>
              <a:gd name="connsiteX21" fmla="*/ 818333 w 1031447"/>
              <a:gd name="connsiteY21" fmla="*/ 870922 h 976518"/>
              <a:gd name="connsiteX22" fmla="*/ 829649 w 1031447"/>
              <a:gd name="connsiteY22" fmla="*/ 875865 h 976518"/>
              <a:gd name="connsiteX23" fmla="*/ 833422 w 1031447"/>
              <a:gd name="connsiteY23" fmla="*/ 880809 h 976518"/>
              <a:gd name="connsiteX24" fmla="*/ 837194 w 1031447"/>
              <a:gd name="connsiteY24" fmla="*/ 884517 h 976518"/>
              <a:gd name="connsiteX25" fmla="*/ 842224 w 1031447"/>
              <a:gd name="connsiteY25" fmla="*/ 889460 h 976518"/>
              <a:gd name="connsiteX26" fmla="*/ 853540 w 1031447"/>
              <a:gd name="connsiteY26" fmla="*/ 890696 h 976518"/>
              <a:gd name="connsiteX27" fmla="*/ 867372 w 1031447"/>
              <a:gd name="connsiteY27" fmla="*/ 884517 h 976518"/>
              <a:gd name="connsiteX28" fmla="*/ 873659 w 1031447"/>
              <a:gd name="connsiteY28" fmla="*/ 869686 h 976518"/>
              <a:gd name="connsiteX29" fmla="*/ 867372 w 1031447"/>
              <a:gd name="connsiteY29" fmla="*/ 854855 h 976518"/>
              <a:gd name="connsiteX30" fmla="*/ 853540 w 1031447"/>
              <a:gd name="connsiteY30" fmla="*/ 849911 h 976518"/>
              <a:gd name="connsiteX31" fmla="*/ 844738 w 1031447"/>
              <a:gd name="connsiteY31" fmla="*/ 849911 h 976518"/>
              <a:gd name="connsiteX32" fmla="*/ 842224 w 1031447"/>
              <a:gd name="connsiteY32" fmla="*/ 849911 h 976518"/>
              <a:gd name="connsiteX33" fmla="*/ 839709 w 1031447"/>
              <a:gd name="connsiteY33" fmla="*/ 849911 h 976518"/>
              <a:gd name="connsiteX34" fmla="*/ 830907 w 1031447"/>
              <a:gd name="connsiteY34" fmla="*/ 844967 h 976518"/>
              <a:gd name="connsiteX35" fmla="*/ 825877 w 1031447"/>
              <a:gd name="connsiteY35" fmla="*/ 833844 h 976518"/>
              <a:gd name="connsiteX36" fmla="*/ 829649 w 1031447"/>
              <a:gd name="connsiteY36" fmla="*/ 823957 h 976518"/>
              <a:gd name="connsiteX37" fmla="*/ 849768 w 1031447"/>
              <a:gd name="connsiteY37" fmla="*/ 805418 h 976518"/>
              <a:gd name="connsiteX38" fmla="*/ 824620 w 1031447"/>
              <a:gd name="connsiteY38" fmla="*/ 805418 h 976518"/>
              <a:gd name="connsiteX39" fmla="*/ 813303 w 1031447"/>
              <a:gd name="connsiteY39" fmla="*/ 800474 h 976518"/>
              <a:gd name="connsiteX40" fmla="*/ 808273 w 1031447"/>
              <a:gd name="connsiteY40" fmla="*/ 789351 h 976518"/>
              <a:gd name="connsiteX41" fmla="*/ 813303 w 1031447"/>
              <a:gd name="connsiteY41" fmla="*/ 776992 h 976518"/>
              <a:gd name="connsiteX42" fmla="*/ 824620 w 1031447"/>
              <a:gd name="connsiteY42" fmla="*/ 774520 h 976518"/>
              <a:gd name="connsiteX43" fmla="*/ 924996 w 1031447"/>
              <a:gd name="connsiteY43" fmla="*/ 766766 h 976518"/>
              <a:gd name="connsiteX44" fmla="*/ 921500 w 1031447"/>
              <a:gd name="connsiteY44" fmla="*/ 769351 h 976518"/>
              <a:gd name="connsiteX45" fmla="*/ 919170 w 1031447"/>
              <a:gd name="connsiteY45" fmla="*/ 773229 h 976518"/>
              <a:gd name="connsiteX46" fmla="*/ 921500 w 1031447"/>
              <a:gd name="connsiteY46" fmla="*/ 778399 h 976518"/>
              <a:gd name="connsiteX47" fmla="*/ 924996 w 1031447"/>
              <a:gd name="connsiteY47" fmla="*/ 780984 h 976518"/>
              <a:gd name="connsiteX48" fmla="*/ 929657 w 1031447"/>
              <a:gd name="connsiteY48" fmla="*/ 778399 h 976518"/>
              <a:gd name="connsiteX49" fmla="*/ 931987 w 1031447"/>
              <a:gd name="connsiteY49" fmla="*/ 774521 h 976518"/>
              <a:gd name="connsiteX50" fmla="*/ 929657 w 1031447"/>
              <a:gd name="connsiteY50" fmla="*/ 769351 h 976518"/>
              <a:gd name="connsiteX51" fmla="*/ 924996 w 1031447"/>
              <a:gd name="connsiteY51" fmla="*/ 766766 h 976518"/>
              <a:gd name="connsiteX52" fmla="*/ 926161 w 1031447"/>
              <a:gd name="connsiteY52" fmla="*/ 752549 h 976518"/>
              <a:gd name="connsiteX53" fmla="*/ 938979 w 1031447"/>
              <a:gd name="connsiteY53" fmla="*/ 759012 h 976518"/>
              <a:gd name="connsiteX54" fmla="*/ 943640 w 1031447"/>
              <a:gd name="connsiteY54" fmla="*/ 774521 h 976518"/>
              <a:gd name="connsiteX55" fmla="*/ 938979 w 1031447"/>
              <a:gd name="connsiteY55" fmla="*/ 788738 h 976518"/>
              <a:gd name="connsiteX56" fmla="*/ 926161 w 1031447"/>
              <a:gd name="connsiteY56" fmla="*/ 795201 h 976518"/>
              <a:gd name="connsiteX57" fmla="*/ 911013 w 1031447"/>
              <a:gd name="connsiteY57" fmla="*/ 788738 h 976518"/>
              <a:gd name="connsiteX58" fmla="*/ 906352 w 1031447"/>
              <a:gd name="connsiteY58" fmla="*/ 773229 h 976518"/>
              <a:gd name="connsiteX59" fmla="*/ 912178 w 1031447"/>
              <a:gd name="connsiteY59" fmla="*/ 759012 h 976518"/>
              <a:gd name="connsiteX60" fmla="*/ 926161 w 1031447"/>
              <a:gd name="connsiteY60" fmla="*/ 752549 h 976518"/>
              <a:gd name="connsiteX61" fmla="*/ 155566 w 1031447"/>
              <a:gd name="connsiteY61" fmla="*/ 747054 h 976518"/>
              <a:gd name="connsiteX62" fmla="*/ 182928 w 1031447"/>
              <a:gd name="connsiteY62" fmla="*/ 750731 h 976518"/>
              <a:gd name="connsiteX63" fmla="*/ 202827 w 1031447"/>
              <a:gd name="connsiteY63" fmla="*/ 761763 h 976518"/>
              <a:gd name="connsiteX64" fmla="*/ 216508 w 1031447"/>
              <a:gd name="connsiteY64" fmla="*/ 777698 h 976518"/>
              <a:gd name="connsiteX65" fmla="*/ 221483 w 1031447"/>
              <a:gd name="connsiteY65" fmla="*/ 799761 h 976518"/>
              <a:gd name="connsiteX66" fmla="*/ 205315 w 1031447"/>
              <a:gd name="connsiteY66" fmla="*/ 830404 h 976518"/>
              <a:gd name="connsiteX67" fmla="*/ 172978 w 1031447"/>
              <a:gd name="connsiteY67" fmla="*/ 853693 h 976518"/>
              <a:gd name="connsiteX68" fmla="*/ 204071 w 1031447"/>
              <a:gd name="connsiteY68" fmla="*/ 853693 h 976518"/>
              <a:gd name="connsiteX69" fmla="*/ 218995 w 1031447"/>
              <a:gd name="connsiteY69" fmla="*/ 859822 h 976518"/>
              <a:gd name="connsiteX70" fmla="*/ 223970 w 1031447"/>
              <a:gd name="connsiteY70" fmla="*/ 874531 h 976518"/>
              <a:gd name="connsiteX71" fmla="*/ 218995 w 1031447"/>
              <a:gd name="connsiteY71" fmla="*/ 889240 h 976518"/>
              <a:gd name="connsiteX72" fmla="*/ 204071 w 1031447"/>
              <a:gd name="connsiteY72" fmla="*/ 894143 h 976518"/>
              <a:gd name="connsiteX73" fmla="*/ 114524 w 1031447"/>
              <a:gd name="connsiteY73" fmla="*/ 894143 h 976518"/>
              <a:gd name="connsiteX74" fmla="*/ 103331 w 1031447"/>
              <a:gd name="connsiteY74" fmla="*/ 891691 h 976518"/>
              <a:gd name="connsiteX75" fmla="*/ 95868 w 1031447"/>
              <a:gd name="connsiteY75" fmla="*/ 884337 h 976518"/>
              <a:gd name="connsiteX76" fmla="*/ 93381 w 1031447"/>
              <a:gd name="connsiteY76" fmla="*/ 870854 h 976518"/>
              <a:gd name="connsiteX77" fmla="*/ 103331 w 1031447"/>
              <a:gd name="connsiteY77" fmla="*/ 857370 h 976518"/>
              <a:gd name="connsiteX78" fmla="*/ 171734 w 1031447"/>
              <a:gd name="connsiteY78" fmla="*/ 807115 h 976518"/>
              <a:gd name="connsiteX79" fmla="*/ 176709 w 1031447"/>
              <a:gd name="connsiteY79" fmla="*/ 798535 h 976518"/>
              <a:gd name="connsiteX80" fmla="*/ 171734 w 1031447"/>
              <a:gd name="connsiteY80" fmla="*/ 788729 h 976518"/>
              <a:gd name="connsiteX81" fmla="*/ 158054 w 1031447"/>
              <a:gd name="connsiteY81" fmla="*/ 786278 h 976518"/>
              <a:gd name="connsiteX82" fmla="*/ 143129 w 1031447"/>
              <a:gd name="connsiteY82" fmla="*/ 789955 h 976518"/>
              <a:gd name="connsiteX83" fmla="*/ 133180 w 1031447"/>
              <a:gd name="connsiteY83" fmla="*/ 802212 h 976518"/>
              <a:gd name="connsiteX84" fmla="*/ 125717 w 1031447"/>
              <a:gd name="connsiteY84" fmla="*/ 809567 h 976518"/>
              <a:gd name="connsiteX85" fmla="*/ 114524 w 1031447"/>
              <a:gd name="connsiteY85" fmla="*/ 813244 h 976518"/>
              <a:gd name="connsiteX86" fmla="*/ 99599 w 1031447"/>
              <a:gd name="connsiteY86" fmla="*/ 807115 h 976518"/>
              <a:gd name="connsiteX87" fmla="*/ 93381 w 1031447"/>
              <a:gd name="connsiteY87" fmla="*/ 793632 h 976518"/>
              <a:gd name="connsiteX88" fmla="*/ 100843 w 1031447"/>
              <a:gd name="connsiteY88" fmla="*/ 775246 h 976518"/>
              <a:gd name="connsiteX89" fmla="*/ 119499 w 1031447"/>
              <a:gd name="connsiteY89" fmla="*/ 758086 h 976518"/>
              <a:gd name="connsiteX90" fmla="*/ 140642 w 1031447"/>
              <a:gd name="connsiteY90" fmla="*/ 749506 h 976518"/>
              <a:gd name="connsiteX91" fmla="*/ 155566 w 1031447"/>
              <a:gd name="connsiteY91" fmla="*/ 747054 h 976518"/>
              <a:gd name="connsiteX92" fmla="*/ 232873 w 1031447"/>
              <a:gd name="connsiteY92" fmla="*/ 737900 h 976518"/>
              <a:gd name="connsiteX93" fmla="*/ 228212 w 1031447"/>
              <a:gd name="connsiteY93" fmla="*/ 739065 h 976518"/>
              <a:gd name="connsiteX94" fmla="*/ 227047 w 1031447"/>
              <a:gd name="connsiteY94" fmla="*/ 743726 h 976518"/>
              <a:gd name="connsiteX95" fmla="*/ 228212 w 1031447"/>
              <a:gd name="connsiteY95" fmla="*/ 748387 h 976518"/>
              <a:gd name="connsiteX96" fmla="*/ 232873 w 1031447"/>
              <a:gd name="connsiteY96" fmla="*/ 749552 h 976518"/>
              <a:gd name="connsiteX97" fmla="*/ 236368 w 1031447"/>
              <a:gd name="connsiteY97" fmla="*/ 748387 h 976518"/>
              <a:gd name="connsiteX98" fmla="*/ 238699 w 1031447"/>
              <a:gd name="connsiteY98" fmla="*/ 743726 h 976518"/>
              <a:gd name="connsiteX99" fmla="*/ 236368 w 1031447"/>
              <a:gd name="connsiteY99" fmla="*/ 739065 h 976518"/>
              <a:gd name="connsiteX100" fmla="*/ 232873 w 1031447"/>
              <a:gd name="connsiteY100" fmla="*/ 737900 h 976518"/>
              <a:gd name="connsiteX101" fmla="*/ 713792 w 1031447"/>
              <a:gd name="connsiteY101" fmla="*/ 730212 h 976518"/>
              <a:gd name="connsiteX102" fmla="*/ 713792 w 1031447"/>
              <a:gd name="connsiteY102" fmla="*/ 951639 h 976518"/>
              <a:gd name="connsiteX103" fmla="*/ 999059 w 1031447"/>
              <a:gd name="connsiteY103" fmla="*/ 951639 h 976518"/>
              <a:gd name="connsiteX104" fmla="*/ 1005288 w 1031447"/>
              <a:gd name="connsiteY104" fmla="*/ 944175 h 976518"/>
              <a:gd name="connsiteX105" fmla="*/ 1005288 w 1031447"/>
              <a:gd name="connsiteY105" fmla="*/ 755091 h 976518"/>
              <a:gd name="connsiteX106" fmla="*/ 981619 w 1031447"/>
              <a:gd name="connsiteY106" fmla="*/ 730212 h 976518"/>
              <a:gd name="connsiteX107" fmla="*/ 234038 w 1031447"/>
              <a:gd name="connsiteY107" fmla="*/ 725082 h 976518"/>
              <a:gd name="connsiteX108" fmla="*/ 246856 w 1031447"/>
              <a:gd name="connsiteY108" fmla="*/ 730908 h 976518"/>
              <a:gd name="connsiteX109" fmla="*/ 251517 w 1031447"/>
              <a:gd name="connsiteY109" fmla="*/ 743726 h 976518"/>
              <a:gd name="connsiteX110" fmla="*/ 246856 w 1031447"/>
              <a:gd name="connsiteY110" fmla="*/ 757709 h 976518"/>
              <a:gd name="connsiteX111" fmla="*/ 234038 w 1031447"/>
              <a:gd name="connsiteY111" fmla="*/ 762370 h 976518"/>
              <a:gd name="connsiteX112" fmla="*/ 220055 w 1031447"/>
              <a:gd name="connsiteY112" fmla="*/ 757709 h 976518"/>
              <a:gd name="connsiteX113" fmla="*/ 214229 w 1031447"/>
              <a:gd name="connsiteY113" fmla="*/ 742561 h 976518"/>
              <a:gd name="connsiteX114" fmla="*/ 220055 w 1031447"/>
              <a:gd name="connsiteY114" fmla="*/ 729743 h 976518"/>
              <a:gd name="connsiteX115" fmla="*/ 234038 w 1031447"/>
              <a:gd name="connsiteY115" fmla="*/ 725082 h 976518"/>
              <a:gd name="connsiteX116" fmla="*/ 48583 w 1031447"/>
              <a:gd name="connsiteY116" fmla="*/ 677965 h 976518"/>
              <a:gd name="connsiteX117" fmla="*/ 24914 w 1031447"/>
              <a:gd name="connsiteY117" fmla="*/ 702844 h 976518"/>
              <a:gd name="connsiteX118" fmla="*/ 24914 w 1031447"/>
              <a:gd name="connsiteY118" fmla="*/ 944175 h 976518"/>
              <a:gd name="connsiteX119" fmla="*/ 32388 w 1031447"/>
              <a:gd name="connsiteY119" fmla="*/ 951639 h 976518"/>
              <a:gd name="connsiteX120" fmla="*/ 316410 w 1031447"/>
              <a:gd name="connsiteY120" fmla="*/ 951639 h 976518"/>
              <a:gd name="connsiteX121" fmla="*/ 316410 w 1031447"/>
              <a:gd name="connsiteY121" fmla="*/ 677965 h 976518"/>
              <a:gd name="connsiteX122" fmla="*/ 516189 w 1031447"/>
              <a:gd name="connsiteY122" fmla="*/ 604233 h 976518"/>
              <a:gd name="connsiteX123" fmla="*/ 535022 w 1031447"/>
              <a:gd name="connsiteY123" fmla="*/ 611713 h 976518"/>
              <a:gd name="connsiteX124" fmla="*/ 542556 w 1031447"/>
              <a:gd name="connsiteY124" fmla="*/ 630413 h 976518"/>
              <a:gd name="connsiteX125" fmla="*/ 542556 w 1031447"/>
              <a:gd name="connsiteY125" fmla="*/ 756325 h 976518"/>
              <a:gd name="connsiteX126" fmla="*/ 535022 w 1031447"/>
              <a:gd name="connsiteY126" fmla="*/ 772531 h 976518"/>
              <a:gd name="connsiteX127" fmla="*/ 518700 w 1031447"/>
              <a:gd name="connsiteY127" fmla="*/ 778765 h 976518"/>
              <a:gd name="connsiteX128" fmla="*/ 514933 w 1031447"/>
              <a:gd name="connsiteY128" fmla="*/ 778765 h 976518"/>
              <a:gd name="connsiteX129" fmla="*/ 496100 w 1031447"/>
              <a:gd name="connsiteY129" fmla="*/ 772531 h 976518"/>
              <a:gd name="connsiteX130" fmla="*/ 491078 w 1031447"/>
              <a:gd name="connsiteY130" fmla="*/ 756325 h 976518"/>
              <a:gd name="connsiteX131" fmla="*/ 491078 w 1031447"/>
              <a:gd name="connsiteY131" fmla="*/ 670306 h 976518"/>
              <a:gd name="connsiteX132" fmla="*/ 473500 w 1031447"/>
              <a:gd name="connsiteY132" fmla="*/ 671552 h 976518"/>
              <a:gd name="connsiteX133" fmla="*/ 459689 w 1031447"/>
              <a:gd name="connsiteY133" fmla="*/ 661579 h 976518"/>
              <a:gd name="connsiteX134" fmla="*/ 457177 w 1031447"/>
              <a:gd name="connsiteY134" fmla="*/ 642879 h 976518"/>
              <a:gd name="connsiteX135" fmla="*/ 468478 w 1031447"/>
              <a:gd name="connsiteY135" fmla="*/ 627920 h 976518"/>
              <a:gd name="connsiteX136" fmla="*/ 516189 w 1031447"/>
              <a:gd name="connsiteY136" fmla="*/ 604233 h 976518"/>
              <a:gd name="connsiteX137" fmla="*/ 578882 w 1031447"/>
              <a:gd name="connsiteY137" fmla="*/ 593251 h 976518"/>
              <a:gd name="connsiteX138" fmla="*/ 573812 w 1031447"/>
              <a:gd name="connsiteY138" fmla="*/ 595786 h 976518"/>
              <a:gd name="connsiteX139" fmla="*/ 570008 w 1031447"/>
              <a:gd name="connsiteY139" fmla="*/ 600856 h 976518"/>
              <a:gd name="connsiteX140" fmla="*/ 572544 w 1031447"/>
              <a:gd name="connsiteY140" fmla="*/ 607194 h 976518"/>
              <a:gd name="connsiteX141" fmla="*/ 578882 w 1031447"/>
              <a:gd name="connsiteY141" fmla="*/ 609730 h 976518"/>
              <a:gd name="connsiteX142" fmla="*/ 583953 w 1031447"/>
              <a:gd name="connsiteY142" fmla="*/ 605927 h 976518"/>
              <a:gd name="connsiteX143" fmla="*/ 586488 w 1031447"/>
              <a:gd name="connsiteY143" fmla="*/ 600856 h 976518"/>
              <a:gd name="connsiteX144" fmla="*/ 583953 w 1031447"/>
              <a:gd name="connsiteY144" fmla="*/ 595786 h 976518"/>
              <a:gd name="connsiteX145" fmla="*/ 578882 w 1031447"/>
              <a:gd name="connsiteY145" fmla="*/ 593251 h 976518"/>
              <a:gd name="connsiteX146" fmla="*/ 578882 w 1031447"/>
              <a:gd name="connsiteY146" fmla="*/ 576772 h 976518"/>
              <a:gd name="connsiteX147" fmla="*/ 595362 w 1031447"/>
              <a:gd name="connsiteY147" fmla="*/ 584378 h 976518"/>
              <a:gd name="connsiteX148" fmla="*/ 602968 w 1031447"/>
              <a:gd name="connsiteY148" fmla="*/ 600856 h 976518"/>
              <a:gd name="connsiteX149" fmla="*/ 595362 w 1031447"/>
              <a:gd name="connsiteY149" fmla="*/ 618603 h 976518"/>
              <a:gd name="connsiteX150" fmla="*/ 578882 w 1031447"/>
              <a:gd name="connsiteY150" fmla="*/ 624941 h 976518"/>
              <a:gd name="connsiteX151" fmla="*/ 562402 w 1031447"/>
              <a:gd name="connsiteY151" fmla="*/ 618603 h 976518"/>
              <a:gd name="connsiteX152" fmla="*/ 554796 w 1031447"/>
              <a:gd name="connsiteY152" fmla="*/ 600856 h 976518"/>
              <a:gd name="connsiteX153" fmla="*/ 562402 w 1031447"/>
              <a:gd name="connsiteY153" fmla="*/ 584378 h 976518"/>
              <a:gd name="connsiteX154" fmla="*/ 578882 w 1031447"/>
              <a:gd name="connsiteY154" fmla="*/ 576772 h 976518"/>
              <a:gd name="connsiteX155" fmla="*/ 366238 w 1031447"/>
              <a:gd name="connsiteY155" fmla="*/ 515005 h 976518"/>
              <a:gd name="connsiteX156" fmla="*/ 342570 w 1031447"/>
              <a:gd name="connsiteY156" fmla="*/ 539884 h 976518"/>
              <a:gd name="connsiteX157" fmla="*/ 342570 w 1031447"/>
              <a:gd name="connsiteY157" fmla="*/ 664281 h 976518"/>
              <a:gd name="connsiteX158" fmla="*/ 342570 w 1031447"/>
              <a:gd name="connsiteY158" fmla="*/ 951639 h 976518"/>
              <a:gd name="connsiteX159" fmla="*/ 688877 w 1031447"/>
              <a:gd name="connsiteY159" fmla="*/ 951639 h 976518"/>
              <a:gd name="connsiteX160" fmla="*/ 688877 w 1031447"/>
              <a:gd name="connsiteY160" fmla="*/ 717772 h 976518"/>
              <a:gd name="connsiteX161" fmla="*/ 688877 w 1031447"/>
              <a:gd name="connsiteY161" fmla="*/ 539884 h 976518"/>
              <a:gd name="connsiteX162" fmla="*/ 663963 w 1031447"/>
              <a:gd name="connsiteY162" fmla="*/ 515005 h 976518"/>
              <a:gd name="connsiteX163" fmla="*/ 531918 w 1031447"/>
              <a:gd name="connsiteY163" fmla="*/ 340849 h 976518"/>
              <a:gd name="connsiteX164" fmla="*/ 515724 w 1031447"/>
              <a:gd name="connsiteY164" fmla="*/ 343337 h 976518"/>
              <a:gd name="connsiteX165" fmla="*/ 500775 w 1031447"/>
              <a:gd name="connsiteY165" fmla="*/ 342093 h 976518"/>
              <a:gd name="connsiteX166" fmla="*/ 485827 w 1031447"/>
              <a:gd name="connsiteY166" fmla="*/ 470222 h 976518"/>
              <a:gd name="connsiteX167" fmla="*/ 544375 w 1031447"/>
              <a:gd name="connsiteY167" fmla="*/ 470222 h 976518"/>
              <a:gd name="connsiteX168" fmla="*/ 508141 w 1031447"/>
              <a:gd name="connsiteY168" fmla="*/ 117879 h 976518"/>
              <a:gd name="connsiteX169" fmla="*/ 516631 w 1031447"/>
              <a:gd name="connsiteY169" fmla="*/ 117879 h 976518"/>
              <a:gd name="connsiteX170" fmla="*/ 527545 w 1031447"/>
              <a:gd name="connsiteY170" fmla="*/ 140593 h 976518"/>
              <a:gd name="connsiteX171" fmla="*/ 529971 w 1031447"/>
              <a:gd name="connsiteY171" fmla="*/ 143117 h 976518"/>
              <a:gd name="connsiteX172" fmla="*/ 554226 w 1031447"/>
              <a:gd name="connsiteY172" fmla="*/ 146903 h 976518"/>
              <a:gd name="connsiteX173" fmla="*/ 556652 w 1031447"/>
              <a:gd name="connsiteY173" fmla="*/ 154474 h 976518"/>
              <a:gd name="connsiteX174" fmla="*/ 539673 w 1031447"/>
              <a:gd name="connsiteY174" fmla="*/ 170878 h 976518"/>
              <a:gd name="connsiteX175" fmla="*/ 538460 w 1031447"/>
              <a:gd name="connsiteY175" fmla="*/ 175926 h 976518"/>
              <a:gd name="connsiteX176" fmla="*/ 542099 w 1031447"/>
              <a:gd name="connsiteY176" fmla="*/ 199902 h 976518"/>
              <a:gd name="connsiteX177" fmla="*/ 534822 w 1031447"/>
              <a:gd name="connsiteY177" fmla="*/ 204950 h 976518"/>
              <a:gd name="connsiteX178" fmla="*/ 514205 w 1031447"/>
              <a:gd name="connsiteY178" fmla="*/ 193593 h 976518"/>
              <a:gd name="connsiteX179" fmla="*/ 510567 w 1031447"/>
              <a:gd name="connsiteY179" fmla="*/ 193593 h 976518"/>
              <a:gd name="connsiteX180" fmla="*/ 489950 w 1031447"/>
              <a:gd name="connsiteY180" fmla="*/ 204950 h 976518"/>
              <a:gd name="connsiteX181" fmla="*/ 482673 w 1031447"/>
              <a:gd name="connsiteY181" fmla="*/ 199902 h 976518"/>
              <a:gd name="connsiteX182" fmla="*/ 487524 w 1031447"/>
              <a:gd name="connsiteY182" fmla="*/ 175926 h 976518"/>
              <a:gd name="connsiteX183" fmla="*/ 486311 w 1031447"/>
              <a:gd name="connsiteY183" fmla="*/ 170878 h 976518"/>
              <a:gd name="connsiteX184" fmla="*/ 468120 w 1031447"/>
              <a:gd name="connsiteY184" fmla="*/ 154474 h 976518"/>
              <a:gd name="connsiteX185" fmla="*/ 471758 w 1031447"/>
              <a:gd name="connsiteY185" fmla="*/ 146903 h 976518"/>
              <a:gd name="connsiteX186" fmla="*/ 494801 w 1031447"/>
              <a:gd name="connsiteY186" fmla="*/ 143117 h 976518"/>
              <a:gd name="connsiteX187" fmla="*/ 498439 w 1031447"/>
              <a:gd name="connsiteY187" fmla="*/ 140593 h 976518"/>
              <a:gd name="connsiteX188" fmla="*/ 667700 w 1031447"/>
              <a:gd name="connsiteY188" fmla="*/ 77126 h 976518"/>
              <a:gd name="connsiteX189" fmla="*/ 651506 w 1031447"/>
              <a:gd name="connsiteY189" fmla="*/ 218939 h 976518"/>
              <a:gd name="connsiteX190" fmla="*/ 680157 w 1031447"/>
              <a:gd name="connsiteY190" fmla="*/ 206500 h 976518"/>
              <a:gd name="connsiteX191" fmla="*/ 720020 w 1031447"/>
              <a:gd name="connsiteY191" fmla="*/ 133105 h 976518"/>
              <a:gd name="connsiteX192" fmla="*/ 720020 w 1031447"/>
              <a:gd name="connsiteY192" fmla="*/ 83346 h 976518"/>
              <a:gd name="connsiteX193" fmla="*/ 718774 w 1031447"/>
              <a:gd name="connsiteY193" fmla="*/ 77126 h 976518"/>
              <a:gd name="connsiteX194" fmla="*/ 387415 w 1031447"/>
              <a:gd name="connsiteY194" fmla="*/ 77126 h 976518"/>
              <a:gd name="connsiteX195" fmla="*/ 404855 w 1031447"/>
              <a:gd name="connsiteY195" fmla="*/ 216451 h 976518"/>
              <a:gd name="connsiteX196" fmla="*/ 515724 w 1031447"/>
              <a:gd name="connsiteY196" fmla="*/ 317213 h 976518"/>
              <a:gd name="connsiteX197" fmla="*/ 625346 w 1031447"/>
              <a:gd name="connsiteY197" fmla="*/ 216451 h 976518"/>
              <a:gd name="connsiteX198" fmla="*/ 642786 w 1031447"/>
              <a:gd name="connsiteY198" fmla="*/ 77126 h 976518"/>
              <a:gd name="connsiteX199" fmla="*/ 311427 w 1031447"/>
              <a:gd name="connsiteY199" fmla="*/ 77126 h 976518"/>
              <a:gd name="connsiteX200" fmla="*/ 310181 w 1031447"/>
              <a:gd name="connsiteY200" fmla="*/ 83346 h 976518"/>
              <a:gd name="connsiteX201" fmla="*/ 310181 w 1031447"/>
              <a:gd name="connsiteY201" fmla="*/ 133105 h 976518"/>
              <a:gd name="connsiteX202" fmla="*/ 351290 w 1031447"/>
              <a:gd name="connsiteY202" fmla="*/ 206500 h 976518"/>
              <a:gd name="connsiteX203" fmla="*/ 379941 w 1031447"/>
              <a:gd name="connsiteY203" fmla="*/ 220183 h 976518"/>
              <a:gd name="connsiteX204" fmla="*/ 379941 w 1031447"/>
              <a:gd name="connsiteY204" fmla="*/ 217695 h 976518"/>
              <a:gd name="connsiteX205" fmla="*/ 362501 w 1031447"/>
              <a:gd name="connsiteY205" fmla="*/ 77126 h 976518"/>
              <a:gd name="connsiteX206" fmla="*/ 396135 w 1031447"/>
              <a:gd name="connsiteY206" fmla="*/ 26123 h 976518"/>
              <a:gd name="connsiteX207" fmla="*/ 386170 w 1031447"/>
              <a:gd name="connsiteY207" fmla="*/ 29855 h 976518"/>
              <a:gd name="connsiteX208" fmla="*/ 383678 w 1031447"/>
              <a:gd name="connsiteY208" fmla="*/ 39807 h 976518"/>
              <a:gd name="connsiteX209" fmla="*/ 384924 w 1031447"/>
              <a:gd name="connsiteY209" fmla="*/ 52247 h 976518"/>
              <a:gd name="connsiteX210" fmla="*/ 645278 w 1031447"/>
              <a:gd name="connsiteY210" fmla="*/ 52247 h 976518"/>
              <a:gd name="connsiteX211" fmla="*/ 646523 w 1031447"/>
              <a:gd name="connsiteY211" fmla="*/ 39807 h 976518"/>
              <a:gd name="connsiteX212" fmla="*/ 644032 w 1031447"/>
              <a:gd name="connsiteY212" fmla="*/ 29855 h 976518"/>
              <a:gd name="connsiteX213" fmla="*/ 634066 w 1031447"/>
              <a:gd name="connsiteY213" fmla="*/ 26123 h 976518"/>
              <a:gd name="connsiteX214" fmla="*/ 396135 w 1031447"/>
              <a:gd name="connsiteY214" fmla="*/ 0 h 976518"/>
              <a:gd name="connsiteX215" fmla="*/ 634066 w 1031447"/>
              <a:gd name="connsiteY215" fmla="*/ 0 h 976518"/>
              <a:gd name="connsiteX216" fmla="*/ 662717 w 1031447"/>
              <a:gd name="connsiteY216" fmla="*/ 12439 h 976518"/>
              <a:gd name="connsiteX217" fmla="*/ 672683 w 1031447"/>
              <a:gd name="connsiteY217" fmla="*/ 43539 h 976518"/>
              <a:gd name="connsiteX218" fmla="*/ 671437 w 1031447"/>
              <a:gd name="connsiteY218" fmla="*/ 52247 h 976518"/>
              <a:gd name="connsiteX219" fmla="*/ 718774 w 1031447"/>
              <a:gd name="connsiteY219" fmla="*/ 52247 h 976518"/>
              <a:gd name="connsiteX220" fmla="*/ 746180 w 1031447"/>
              <a:gd name="connsiteY220" fmla="*/ 83346 h 976518"/>
              <a:gd name="connsiteX221" fmla="*/ 746180 w 1031447"/>
              <a:gd name="connsiteY221" fmla="*/ 133105 h 976518"/>
              <a:gd name="connsiteX222" fmla="*/ 690123 w 1031447"/>
              <a:gd name="connsiteY222" fmla="*/ 230135 h 976518"/>
              <a:gd name="connsiteX223" fmla="*/ 645278 w 1031447"/>
              <a:gd name="connsiteY223" fmla="*/ 250039 h 976518"/>
              <a:gd name="connsiteX224" fmla="*/ 558078 w 1031447"/>
              <a:gd name="connsiteY224" fmla="*/ 335873 h 976518"/>
              <a:gd name="connsiteX225" fmla="*/ 570535 w 1031447"/>
              <a:gd name="connsiteY225" fmla="*/ 470222 h 976518"/>
              <a:gd name="connsiteX226" fmla="*/ 594203 w 1031447"/>
              <a:gd name="connsiteY226" fmla="*/ 470222 h 976518"/>
              <a:gd name="connsiteX227" fmla="*/ 606661 w 1031447"/>
              <a:gd name="connsiteY227" fmla="*/ 482661 h 976518"/>
              <a:gd name="connsiteX228" fmla="*/ 604169 w 1031447"/>
              <a:gd name="connsiteY228" fmla="*/ 488881 h 976518"/>
              <a:gd name="connsiteX229" fmla="*/ 663963 w 1031447"/>
              <a:gd name="connsiteY229" fmla="*/ 488881 h 976518"/>
              <a:gd name="connsiteX230" fmla="*/ 713792 w 1031447"/>
              <a:gd name="connsiteY230" fmla="*/ 539884 h 976518"/>
              <a:gd name="connsiteX231" fmla="*/ 713792 w 1031447"/>
              <a:gd name="connsiteY231" fmla="*/ 705332 h 976518"/>
              <a:gd name="connsiteX232" fmla="*/ 981619 w 1031447"/>
              <a:gd name="connsiteY232" fmla="*/ 705332 h 976518"/>
              <a:gd name="connsiteX233" fmla="*/ 1031447 w 1031447"/>
              <a:gd name="connsiteY233" fmla="*/ 755091 h 976518"/>
              <a:gd name="connsiteX234" fmla="*/ 1031447 w 1031447"/>
              <a:gd name="connsiteY234" fmla="*/ 944175 h 976518"/>
              <a:gd name="connsiteX235" fmla="*/ 999059 w 1031447"/>
              <a:gd name="connsiteY235" fmla="*/ 976518 h 976518"/>
              <a:gd name="connsiteX236" fmla="*/ 32388 w 1031447"/>
              <a:gd name="connsiteY236" fmla="*/ 976518 h 976518"/>
              <a:gd name="connsiteX237" fmla="*/ 0 w 1031447"/>
              <a:gd name="connsiteY237" fmla="*/ 944175 h 976518"/>
              <a:gd name="connsiteX238" fmla="*/ 0 w 1031447"/>
              <a:gd name="connsiteY238" fmla="*/ 702844 h 976518"/>
              <a:gd name="connsiteX239" fmla="*/ 48583 w 1031447"/>
              <a:gd name="connsiteY239" fmla="*/ 653086 h 976518"/>
              <a:gd name="connsiteX240" fmla="*/ 316410 w 1031447"/>
              <a:gd name="connsiteY240" fmla="*/ 653086 h 976518"/>
              <a:gd name="connsiteX241" fmla="*/ 316410 w 1031447"/>
              <a:gd name="connsiteY241" fmla="*/ 539884 h 976518"/>
              <a:gd name="connsiteX242" fmla="*/ 366238 w 1031447"/>
              <a:gd name="connsiteY242" fmla="*/ 488881 h 976518"/>
              <a:gd name="connsiteX243" fmla="*/ 426032 w 1031447"/>
              <a:gd name="connsiteY243" fmla="*/ 488881 h 976518"/>
              <a:gd name="connsiteX244" fmla="*/ 424787 w 1031447"/>
              <a:gd name="connsiteY244" fmla="*/ 482661 h 976518"/>
              <a:gd name="connsiteX245" fmla="*/ 437244 w 1031447"/>
              <a:gd name="connsiteY245" fmla="*/ 470222 h 976518"/>
              <a:gd name="connsiteX246" fmla="*/ 459667 w 1031447"/>
              <a:gd name="connsiteY246" fmla="*/ 470222 h 976518"/>
              <a:gd name="connsiteX247" fmla="*/ 475861 w 1031447"/>
              <a:gd name="connsiteY247" fmla="*/ 337117 h 976518"/>
              <a:gd name="connsiteX248" fmla="*/ 386170 w 1031447"/>
              <a:gd name="connsiteY248" fmla="*/ 250039 h 976518"/>
              <a:gd name="connsiteX249" fmla="*/ 340078 w 1031447"/>
              <a:gd name="connsiteY249" fmla="*/ 230135 h 976518"/>
              <a:gd name="connsiteX250" fmla="*/ 285267 w 1031447"/>
              <a:gd name="connsiteY250" fmla="*/ 133105 h 976518"/>
              <a:gd name="connsiteX251" fmla="*/ 285267 w 1031447"/>
              <a:gd name="connsiteY251" fmla="*/ 83346 h 976518"/>
              <a:gd name="connsiteX252" fmla="*/ 311427 w 1031447"/>
              <a:gd name="connsiteY252" fmla="*/ 52247 h 976518"/>
              <a:gd name="connsiteX253" fmla="*/ 358764 w 1031447"/>
              <a:gd name="connsiteY253" fmla="*/ 52247 h 976518"/>
              <a:gd name="connsiteX254" fmla="*/ 358764 w 1031447"/>
              <a:gd name="connsiteY254" fmla="*/ 43539 h 976518"/>
              <a:gd name="connsiteX255" fmla="*/ 367484 w 1031447"/>
              <a:gd name="connsiteY255" fmla="*/ 12439 h 976518"/>
              <a:gd name="connsiteX256" fmla="*/ 396135 w 1031447"/>
              <a:gd name="connsiteY256" fmla="*/ 0 h 97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</a:cxnLst>
            <a:rect l="l" t="t" r="r" b="b"/>
            <a:pathLst>
              <a:path w="1031447" h="976518">
                <a:moveTo>
                  <a:pt x="824620" y="774520"/>
                </a:moveTo>
                <a:lnTo>
                  <a:pt x="881204" y="774520"/>
                </a:lnTo>
                <a:cubicBezTo>
                  <a:pt x="882461" y="774520"/>
                  <a:pt x="884976" y="774520"/>
                  <a:pt x="886233" y="774520"/>
                </a:cubicBezTo>
                <a:cubicBezTo>
                  <a:pt x="888748" y="774520"/>
                  <a:pt x="892520" y="775756"/>
                  <a:pt x="895035" y="778228"/>
                </a:cubicBezTo>
                <a:cubicBezTo>
                  <a:pt x="898808" y="781936"/>
                  <a:pt x="900065" y="785643"/>
                  <a:pt x="900065" y="789351"/>
                </a:cubicBezTo>
                <a:cubicBezTo>
                  <a:pt x="900065" y="794295"/>
                  <a:pt x="898808" y="798003"/>
                  <a:pt x="895035" y="801710"/>
                </a:cubicBezTo>
                <a:lnTo>
                  <a:pt x="873659" y="822721"/>
                </a:lnTo>
                <a:cubicBezTo>
                  <a:pt x="879946" y="826429"/>
                  <a:pt x="884976" y="828901"/>
                  <a:pt x="888748" y="833844"/>
                </a:cubicBezTo>
                <a:cubicBezTo>
                  <a:pt x="893778" y="838788"/>
                  <a:pt x="897550" y="843732"/>
                  <a:pt x="901322" y="849911"/>
                </a:cubicBezTo>
                <a:cubicBezTo>
                  <a:pt x="903837" y="856091"/>
                  <a:pt x="905095" y="863506"/>
                  <a:pt x="905095" y="869686"/>
                </a:cubicBezTo>
                <a:cubicBezTo>
                  <a:pt x="905095" y="877101"/>
                  <a:pt x="903837" y="884517"/>
                  <a:pt x="901322" y="890696"/>
                </a:cubicBezTo>
                <a:cubicBezTo>
                  <a:pt x="898808" y="896876"/>
                  <a:pt x="895035" y="901820"/>
                  <a:pt x="890006" y="905527"/>
                </a:cubicBezTo>
                <a:cubicBezTo>
                  <a:pt x="886233" y="911707"/>
                  <a:pt x="879946" y="915415"/>
                  <a:pt x="873659" y="917887"/>
                </a:cubicBezTo>
                <a:cubicBezTo>
                  <a:pt x="867372" y="920358"/>
                  <a:pt x="859828" y="921594"/>
                  <a:pt x="853540" y="921594"/>
                </a:cubicBezTo>
                <a:cubicBezTo>
                  <a:pt x="847253" y="921594"/>
                  <a:pt x="842224" y="920358"/>
                  <a:pt x="837194" y="919122"/>
                </a:cubicBezTo>
                <a:cubicBezTo>
                  <a:pt x="832164" y="917887"/>
                  <a:pt x="828392" y="916651"/>
                  <a:pt x="823362" y="914179"/>
                </a:cubicBezTo>
                <a:cubicBezTo>
                  <a:pt x="818333" y="911707"/>
                  <a:pt x="814560" y="907999"/>
                  <a:pt x="812045" y="904291"/>
                </a:cubicBezTo>
                <a:cubicBezTo>
                  <a:pt x="808273" y="901820"/>
                  <a:pt x="805758" y="898112"/>
                  <a:pt x="803244" y="893168"/>
                </a:cubicBezTo>
                <a:cubicBezTo>
                  <a:pt x="803244" y="890696"/>
                  <a:pt x="801986" y="888225"/>
                  <a:pt x="803244" y="885753"/>
                </a:cubicBezTo>
                <a:cubicBezTo>
                  <a:pt x="803244" y="883281"/>
                  <a:pt x="803244" y="880809"/>
                  <a:pt x="805758" y="878337"/>
                </a:cubicBezTo>
                <a:cubicBezTo>
                  <a:pt x="807016" y="877101"/>
                  <a:pt x="808273" y="874629"/>
                  <a:pt x="810788" y="873394"/>
                </a:cubicBezTo>
                <a:cubicBezTo>
                  <a:pt x="813303" y="872158"/>
                  <a:pt x="815818" y="870922"/>
                  <a:pt x="818333" y="870922"/>
                </a:cubicBezTo>
                <a:cubicBezTo>
                  <a:pt x="822105" y="870922"/>
                  <a:pt x="825877" y="873394"/>
                  <a:pt x="829649" y="875865"/>
                </a:cubicBezTo>
                <a:cubicBezTo>
                  <a:pt x="830907" y="877101"/>
                  <a:pt x="832164" y="878337"/>
                  <a:pt x="833422" y="880809"/>
                </a:cubicBezTo>
                <a:cubicBezTo>
                  <a:pt x="834679" y="882045"/>
                  <a:pt x="835937" y="883281"/>
                  <a:pt x="837194" y="884517"/>
                </a:cubicBezTo>
                <a:cubicBezTo>
                  <a:pt x="839709" y="886989"/>
                  <a:pt x="840966" y="888225"/>
                  <a:pt x="842224" y="889460"/>
                </a:cubicBezTo>
                <a:cubicBezTo>
                  <a:pt x="844738" y="890696"/>
                  <a:pt x="847253" y="890696"/>
                  <a:pt x="853540" y="890696"/>
                </a:cubicBezTo>
                <a:cubicBezTo>
                  <a:pt x="858570" y="890696"/>
                  <a:pt x="863600" y="889460"/>
                  <a:pt x="867372" y="884517"/>
                </a:cubicBezTo>
                <a:cubicBezTo>
                  <a:pt x="871144" y="880809"/>
                  <a:pt x="873659" y="875865"/>
                  <a:pt x="873659" y="869686"/>
                </a:cubicBezTo>
                <a:cubicBezTo>
                  <a:pt x="873659" y="864742"/>
                  <a:pt x="871144" y="859798"/>
                  <a:pt x="867372" y="854855"/>
                </a:cubicBezTo>
                <a:cubicBezTo>
                  <a:pt x="863600" y="852383"/>
                  <a:pt x="858570" y="849911"/>
                  <a:pt x="853540" y="849911"/>
                </a:cubicBezTo>
                <a:lnTo>
                  <a:pt x="844738" y="849911"/>
                </a:lnTo>
                <a:cubicBezTo>
                  <a:pt x="843481" y="849911"/>
                  <a:pt x="842224" y="849911"/>
                  <a:pt x="842224" y="849911"/>
                </a:cubicBezTo>
                <a:cubicBezTo>
                  <a:pt x="840966" y="849911"/>
                  <a:pt x="839709" y="849911"/>
                  <a:pt x="839709" y="849911"/>
                </a:cubicBezTo>
                <a:cubicBezTo>
                  <a:pt x="835937" y="849911"/>
                  <a:pt x="833422" y="847439"/>
                  <a:pt x="830907" y="844967"/>
                </a:cubicBezTo>
                <a:cubicBezTo>
                  <a:pt x="827135" y="841260"/>
                  <a:pt x="825877" y="838788"/>
                  <a:pt x="825877" y="833844"/>
                </a:cubicBezTo>
                <a:cubicBezTo>
                  <a:pt x="825877" y="830136"/>
                  <a:pt x="827135" y="826429"/>
                  <a:pt x="829649" y="823957"/>
                </a:cubicBezTo>
                <a:lnTo>
                  <a:pt x="849768" y="805418"/>
                </a:lnTo>
                <a:lnTo>
                  <a:pt x="824620" y="805418"/>
                </a:lnTo>
                <a:cubicBezTo>
                  <a:pt x="819590" y="805418"/>
                  <a:pt x="815818" y="802946"/>
                  <a:pt x="813303" y="800474"/>
                </a:cubicBezTo>
                <a:cubicBezTo>
                  <a:pt x="809531" y="796767"/>
                  <a:pt x="808273" y="793059"/>
                  <a:pt x="808273" y="789351"/>
                </a:cubicBezTo>
                <a:cubicBezTo>
                  <a:pt x="808273" y="784408"/>
                  <a:pt x="809531" y="780700"/>
                  <a:pt x="813303" y="776992"/>
                </a:cubicBezTo>
                <a:cubicBezTo>
                  <a:pt x="815818" y="775756"/>
                  <a:pt x="819590" y="774520"/>
                  <a:pt x="824620" y="774520"/>
                </a:cubicBezTo>
                <a:close/>
                <a:moveTo>
                  <a:pt x="924996" y="766766"/>
                </a:moveTo>
                <a:cubicBezTo>
                  <a:pt x="923831" y="766766"/>
                  <a:pt x="922666" y="768059"/>
                  <a:pt x="921500" y="769351"/>
                </a:cubicBezTo>
                <a:cubicBezTo>
                  <a:pt x="919170" y="770644"/>
                  <a:pt x="919170" y="771936"/>
                  <a:pt x="919170" y="773229"/>
                </a:cubicBezTo>
                <a:cubicBezTo>
                  <a:pt x="919170" y="775814"/>
                  <a:pt x="919170" y="777106"/>
                  <a:pt x="921500" y="778399"/>
                </a:cubicBezTo>
                <a:cubicBezTo>
                  <a:pt x="921500" y="779691"/>
                  <a:pt x="923831" y="780984"/>
                  <a:pt x="924996" y="780984"/>
                </a:cubicBezTo>
                <a:cubicBezTo>
                  <a:pt x="926161" y="780984"/>
                  <a:pt x="928492" y="780984"/>
                  <a:pt x="929657" y="778399"/>
                </a:cubicBezTo>
                <a:cubicBezTo>
                  <a:pt x="930822" y="777106"/>
                  <a:pt x="931987" y="775814"/>
                  <a:pt x="931987" y="774521"/>
                </a:cubicBezTo>
                <a:cubicBezTo>
                  <a:pt x="931987" y="771936"/>
                  <a:pt x="930822" y="770644"/>
                  <a:pt x="929657" y="769351"/>
                </a:cubicBezTo>
                <a:cubicBezTo>
                  <a:pt x="928492" y="768059"/>
                  <a:pt x="926161" y="766766"/>
                  <a:pt x="924996" y="766766"/>
                </a:cubicBezTo>
                <a:close/>
                <a:moveTo>
                  <a:pt x="926161" y="752549"/>
                </a:moveTo>
                <a:cubicBezTo>
                  <a:pt x="930822" y="752549"/>
                  <a:pt x="935483" y="755134"/>
                  <a:pt x="938979" y="759012"/>
                </a:cubicBezTo>
                <a:cubicBezTo>
                  <a:pt x="942475" y="762889"/>
                  <a:pt x="943640" y="769351"/>
                  <a:pt x="943640" y="774521"/>
                </a:cubicBezTo>
                <a:cubicBezTo>
                  <a:pt x="943640" y="779691"/>
                  <a:pt x="942475" y="784861"/>
                  <a:pt x="938979" y="788738"/>
                </a:cubicBezTo>
                <a:cubicBezTo>
                  <a:pt x="935483" y="792616"/>
                  <a:pt x="930822" y="795201"/>
                  <a:pt x="926161" y="795201"/>
                </a:cubicBezTo>
                <a:cubicBezTo>
                  <a:pt x="920335" y="795201"/>
                  <a:pt x="915674" y="792616"/>
                  <a:pt x="911013" y="788738"/>
                </a:cubicBezTo>
                <a:cubicBezTo>
                  <a:pt x="908683" y="784861"/>
                  <a:pt x="906352" y="779691"/>
                  <a:pt x="906352" y="773229"/>
                </a:cubicBezTo>
                <a:cubicBezTo>
                  <a:pt x="906352" y="766766"/>
                  <a:pt x="908683" y="762889"/>
                  <a:pt x="912178" y="759012"/>
                </a:cubicBezTo>
                <a:cubicBezTo>
                  <a:pt x="915674" y="755134"/>
                  <a:pt x="921500" y="752549"/>
                  <a:pt x="926161" y="752549"/>
                </a:cubicBezTo>
                <a:close/>
                <a:moveTo>
                  <a:pt x="155566" y="747054"/>
                </a:moveTo>
                <a:cubicBezTo>
                  <a:pt x="166760" y="747054"/>
                  <a:pt x="175466" y="748280"/>
                  <a:pt x="182928" y="750731"/>
                </a:cubicBezTo>
                <a:cubicBezTo>
                  <a:pt x="190390" y="753183"/>
                  <a:pt x="197852" y="755634"/>
                  <a:pt x="202827" y="761763"/>
                </a:cubicBezTo>
                <a:cubicBezTo>
                  <a:pt x="207802" y="765440"/>
                  <a:pt x="212777" y="770343"/>
                  <a:pt x="216508" y="777698"/>
                </a:cubicBezTo>
                <a:cubicBezTo>
                  <a:pt x="220239" y="783826"/>
                  <a:pt x="221483" y="791181"/>
                  <a:pt x="221483" y="799761"/>
                </a:cubicBezTo>
                <a:cubicBezTo>
                  <a:pt x="221483" y="812018"/>
                  <a:pt x="216508" y="823050"/>
                  <a:pt x="205315" y="830404"/>
                </a:cubicBezTo>
                <a:lnTo>
                  <a:pt x="172978" y="853693"/>
                </a:lnTo>
                <a:lnTo>
                  <a:pt x="204071" y="853693"/>
                </a:lnTo>
                <a:cubicBezTo>
                  <a:pt x="209046" y="853693"/>
                  <a:pt x="214021" y="854919"/>
                  <a:pt x="218995" y="859822"/>
                </a:cubicBezTo>
                <a:cubicBezTo>
                  <a:pt x="221483" y="863499"/>
                  <a:pt x="223970" y="868402"/>
                  <a:pt x="223970" y="874531"/>
                </a:cubicBezTo>
                <a:cubicBezTo>
                  <a:pt x="223970" y="879434"/>
                  <a:pt x="221483" y="884337"/>
                  <a:pt x="218995" y="889240"/>
                </a:cubicBezTo>
                <a:cubicBezTo>
                  <a:pt x="214021" y="891691"/>
                  <a:pt x="209046" y="894143"/>
                  <a:pt x="204071" y="894143"/>
                </a:cubicBezTo>
                <a:lnTo>
                  <a:pt x="114524" y="894143"/>
                </a:lnTo>
                <a:cubicBezTo>
                  <a:pt x="110793" y="894143"/>
                  <a:pt x="107062" y="892917"/>
                  <a:pt x="103331" y="891691"/>
                </a:cubicBezTo>
                <a:cubicBezTo>
                  <a:pt x="100843" y="889240"/>
                  <a:pt x="98356" y="886788"/>
                  <a:pt x="95868" y="884337"/>
                </a:cubicBezTo>
                <a:cubicBezTo>
                  <a:pt x="94625" y="880659"/>
                  <a:pt x="93381" y="876982"/>
                  <a:pt x="93381" y="870854"/>
                </a:cubicBezTo>
                <a:cubicBezTo>
                  <a:pt x="93381" y="865951"/>
                  <a:pt x="97112" y="861048"/>
                  <a:pt x="103331" y="857370"/>
                </a:cubicBezTo>
                <a:lnTo>
                  <a:pt x="171734" y="807115"/>
                </a:lnTo>
                <a:cubicBezTo>
                  <a:pt x="175466" y="805890"/>
                  <a:pt x="176709" y="802212"/>
                  <a:pt x="176709" y="798535"/>
                </a:cubicBezTo>
                <a:cubicBezTo>
                  <a:pt x="176709" y="793632"/>
                  <a:pt x="175466" y="791181"/>
                  <a:pt x="171734" y="788729"/>
                </a:cubicBezTo>
                <a:cubicBezTo>
                  <a:pt x="169247" y="786278"/>
                  <a:pt x="164272" y="786278"/>
                  <a:pt x="158054" y="786278"/>
                </a:cubicBezTo>
                <a:cubicBezTo>
                  <a:pt x="153079" y="786278"/>
                  <a:pt x="148104" y="787504"/>
                  <a:pt x="143129" y="789955"/>
                </a:cubicBezTo>
                <a:cubicBezTo>
                  <a:pt x="139398" y="793632"/>
                  <a:pt x="135667" y="797309"/>
                  <a:pt x="133180" y="802212"/>
                </a:cubicBezTo>
                <a:cubicBezTo>
                  <a:pt x="130692" y="804664"/>
                  <a:pt x="128205" y="807115"/>
                  <a:pt x="125717" y="809567"/>
                </a:cubicBezTo>
                <a:cubicBezTo>
                  <a:pt x="121986" y="812018"/>
                  <a:pt x="119499" y="813244"/>
                  <a:pt x="114524" y="813244"/>
                </a:cubicBezTo>
                <a:cubicBezTo>
                  <a:pt x="108305" y="813244"/>
                  <a:pt x="104574" y="810792"/>
                  <a:pt x="99599" y="807115"/>
                </a:cubicBezTo>
                <a:cubicBezTo>
                  <a:pt x="95868" y="803438"/>
                  <a:pt x="93381" y="798535"/>
                  <a:pt x="93381" y="793632"/>
                </a:cubicBezTo>
                <a:cubicBezTo>
                  <a:pt x="93381" y="787504"/>
                  <a:pt x="95868" y="781375"/>
                  <a:pt x="100843" y="775246"/>
                </a:cubicBezTo>
                <a:cubicBezTo>
                  <a:pt x="104574" y="769117"/>
                  <a:pt x="110793" y="762989"/>
                  <a:pt x="119499" y="758086"/>
                </a:cubicBezTo>
                <a:cubicBezTo>
                  <a:pt x="128205" y="753183"/>
                  <a:pt x="135667" y="749506"/>
                  <a:pt x="140642" y="749506"/>
                </a:cubicBezTo>
                <a:cubicBezTo>
                  <a:pt x="146860" y="748280"/>
                  <a:pt x="151835" y="747054"/>
                  <a:pt x="155566" y="747054"/>
                </a:cubicBezTo>
                <a:close/>
                <a:moveTo>
                  <a:pt x="232873" y="737900"/>
                </a:moveTo>
                <a:cubicBezTo>
                  <a:pt x="231708" y="737900"/>
                  <a:pt x="229377" y="737900"/>
                  <a:pt x="228212" y="739065"/>
                </a:cubicBezTo>
                <a:cubicBezTo>
                  <a:pt x="228212" y="740230"/>
                  <a:pt x="227047" y="742561"/>
                  <a:pt x="227047" y="743726"/>
                </a:cubicBezTo>
                <a:cubicBezTo>
                  <a:pt x="227047" y="746057"/>
                  <a:pt x="227047" y="747222"/>
                  <a:pt x="228212" y="748387"/>
                </a:cubicBezTo>
                <a:cubicBezTo>
                  <a:pt x="229377" y="749552"/>
                  <a:pt x="231708" y="749552"/>
                  <a:pt x="232873" y="749552"/>
                </a:cubicBezTo>
                <a:cubicBezTo>
                  <a:pt x="235203" y="749552"/>
                  <a:pt x="236368" y="749552"/>
                  <a:pt x="236368" y="748387"/>
                </a:cubicBezTo>
                <a:cubicBezTo>
                  <a:pt x="238699" y="747222"/>
                  <a:pt x="238699" y="746057"/>
                  <a:pt x="238699" y="743726"/>
                </a:cubicBezTo>
                <a:cubicBezTo>
                  <a:pt x="238699" y="742561"/>
                  <a:pt x="238699" y="740230"/>
                  <a:pt x="236368" y="739065"/>
                </a:cubicBezTo>
                <a:cubicBezTo>
                  <a:pt x="236368" y="737900"/>
                  <a:pt x="235203" y="737900"/>
                  <a:pt x="232873" y="737900"/>
                </a:cubicBezTo>
                <a:close/>
                <a:moveTo>
                  <a:pt x="713792" y="730212"/>
                </a:moveTo>
                <a:lnTo>
                  <a:pt x="713792" y="951639"/>
                </a:lnTo>
                <a:lnTo>
                  <a:pt x="999059" y="951639"/>
                </a:lnTo>
                <a:cubicBezTo>
                  <a:pt x="1002796" y="951639"/>
                  <a:pt x="1005288" y="947907"/>
                  <a:pt x="1005288" y="944175"/>
                </a:cubicBezTo>
                <a:lnTo>
                  <a:pt x="1005288" y="755091"/>
                </a:lnTo>
                <a:cubicBezTo>
                  <a:pt x="1005288" y="741408"/>
                  <a:pt x="995322" y="730212"/>
                  <a:pt x="981619" y="730212"/>
                </a:cubicBezTo>
                <a:close/>
                <a:moveTo>
                  <a:pt x="234038" y="725082"/>
                </a:moveTo>
                <a:cubicBezTo>
                  <a:pt x="238699" y="725082"/>
                  <a:pt x="242195" y="727413"/>
                  <a:pt x="246856" y="730908"/>
                </a:cubicBezTo>
                <a:cubicBezTo>
                  <a:pt x="250351" y="734404"/>
                  <a:pt x="251517" y="739065"/>
                  <a:pt x="251517" y="743726"/>
                </a:cubicBezTo>
                <a:cubicBezTo>
                  <a:pt x="251517" y="748387"/>
                  <a:pt x="250351" y="753048"/>
                  <a:pt x="246856" y="757709"/>
                </a:cubicBezTo>
                <a:cubicBezTo>
                  <a:pt x="242195" y="760040"/>
                  <a:pt x="238699" y="762370"/>
                  <a:pt x="234038" y="762370"/>
                </a:cubicBezTo>
                <a:cubicBezTo>
                  <a:pt x="228212" y="762370"/>
                  <a:pt x="223551" y="760040"/>
                  <a:pt x="220055" y="757709"/>
                </a:cubicBezTo>
                <a:cubicBezTo>
                  <a:pt x="216559" y="754213"/>
                  <a:pt x="214229" y="749552"/>
                  <a:pt x="214229" y="742561"/>
                </a:cubicBezTo>
                <a:cubicBezTo>
                  <a:pt x="214229" y="737900"/>
                  <a:pt x="216559" y="733239"/>
                  <a:pt x="220055" y="729743"/>
                </a:cubicBezTo>
                <a:cubicBezTo>
                  <a:pt x="223551" y="726247"/>
                  <a:pt x="228212" y="725082"/>
                  <a:pt x="234038" y="725082"/>
                </a:cubicBezTo>
                <a:close/>
                <a:moveTo>
                  <a:pt x="48583" y="677965"/>
                </a:moveTo>
                <a:cubicBezTo>
                  <a:pt x="36125" y="677965"/>
                  <a:pt x="24914" y="689161"/>
                  <a:pt x="24914" y="702844"/>
                </a:cubicBezTo>
                <a:lnTo>
                  <a:pt x="24914" y="944175"/>
                </a:lnTo>
                <a:cubicBezTo>
                  <a:pt x="24914" y="947907"/>
                  <a:pt x="27405" y="951639"/>
                  <a:pt x="32388" y="951639"/>
                </a:cubicBezTo>
                <a:lnTo>
                  <a:pt x="316410" y="951639"/>
                </a:lnTo>
                <a:lnTo>
                  <a:pt x="316410" y="677965"/>
                </a:lnTo>
                <a:close/>
                <a:moveTo>
                  <a:pt x="516189" y="604233"/>
                </a:moveTo>
                <a:cubicBezTo>
                  <a:pt x="522467" y="604233"/>
                  <a:pt x="528744" y="606727"/>
                  <a:pt x="535022" y="611713"/>
                </a:cubicBezTo>
                <a:cubicBezTo>
                  <a:pt x="538789" y="616700"/>
                  <a:pt x="542556" y="622933"/>
                  <a:pt x="542556" y="630413"/>
                </a:cubicBezTo>
                <a:lnTo>
                  <a:pt x="542556" y="756325"/>
                </a:lnTo>
                <a:cubicBezTo>
                  <a:pt x="542556" y="762558"/>
                  <a:pt x="540044" y="767545"/>
                  <a:pt x="535022" y="772531"/>
                </a:cubicBezTo>
                <a:cubicBezTo>
                  <a:pt x="530000" y="777518"/>
                  <a:pt x="524978" y="778765"/>
                  <a:pt x="518700" y="778765"/>
                </a:cubicBezTo>
                <a:lnTo>
                  <a:pt x="514933" y="778765"/>
                </a:lnTo>
                <a:cubicBezTo>
                  <a:pt x="507400" y="778765"/>
                  <a:pt x="501122" y="777518"/>
                  <a:pt x="496100" y="772531"/>
                </a:cubicBezTo>
                <a:cubicBezTo>
                  <a:pt x="493589" y="767545"/>
                  <a:pt x="491078" y="762558"/>
                  <a:pt x="491078" y="756325"/>
                </a:cubicBezTo>
                <a:lnTo>
                  <a:pt x="491078" y="670306"/>
                </a:lnTo>
                <a:cubicBezTo>
                  <a:pt x="484800" y="672799"/>
                  <a:pt x="479778" y="672799"/>
                  <a:pt x="473500" y="671552"/>
                </a:cubicBezTo>
                <a:cubicBezTo>
                  <a:pt x="467222" y="670306"/>
                  <a:pt x="463455" y="666566"/>
                  <a:pt x="459689" y="661579"/>
                </a:cubicBezTo>
                <a:cubicBezTo>
                  <a:pt x="457177" y="655346"/>
                  <a:pt x="455922" y="650359"/>
                  <a:pt x="457177" y="642879"/>
                </a:cubicBezTo>
                <a:cubicBezTo>
                  <a:pt x="458433" y="636646"/>
                  <a:pt x="463455" y="632906"/>
                  <a:pt x="468478" y="627920"/>
                </a:cubicBezTo>
                <a:cubicBezTo>
                  <a:pt x="493589" y="612960"/>
                  <a:pt x="509911" y="604233"/>
                  <a:pt x="516189" y="604233"/>
                </a:cubicBezTo>
                <a:close/>
                <a:moveTo>
                  <a:pt x="578882" y="593251"/>
                </a:moveTo>
                <a:cubicBezTo>
                  <a:pt x="576347" y="593251"/>
                  <a:pt x="575079" y="594519"/>
                  <a:pt x="573812" y="595786"/>
                </a:cubicBezTo>
                <a:cubicBezTo>
                  <a:pt x="571276" y="597054"/>
                  <a:pt x="570008" y="598321"/>
                  <a:pt x="570008" y="600856"/>
                </a:cubicBezTo>
                <a:cubicBezTo>
                  <a:pt x="570008" y="603392"/>
                  <a:pt x="571276" y="605927"/>
                  <a:pt x="572544" y="607194"/>
                </a:cubicBezTo>
                <a:cubicBezTo>
                  <a:pt x="575079" y="608462"/>
                  <a:pt x="576347" y="609730"/>
                  <a:pt x="578882" y="609730"/>
                </a:cubicBezTo>
                <a:cubicBezTo>
                  <a:pt x="581418" y="609730"/>
                  <a:pt x="582685" y="609730"/>
                  <a:pt x="583953" y="605927"/>
                </a:cubicBezTo>
                <a:cubicBezTo>
                  <a:pt x="586488" y="604659"/>
                  <a:pt x="586488" y="603392"/>
                  <a:pt x="586488" y="600856"/>
                </a:cubicBezTo>
                <a:cubicBezTo>
                  <a:pt x="586488" y="598321"/>
                  <a:pt x="586488" y="597054"/>
                  <a:pt x="583953" y="595786"/>
                </a:cubicBezTo>
                <a:cubicBezTo>
                  <a:pt x="582685" y="594519"/>
                  <a:pt x="581418" y="593251"/>
                  <a:pt x="578882" y="593251"/>
                </a:cubicBezTo>
                <a:close/>
                <a:moveTo>
                  <a:pt x="578882" y="576772"/>
                </a:moveTo>
                <a:cubicBezTo>
                  <a:pt x="586488" y="576772"/>
                  <a:pt x="591559" y="579307"/>
                  <a:pt x="595362" y="584378"/>
                </a:cubicBezTo>
                <a:cubicBezTo>
                  <a:pt x="599165" y="589448"/>
                  <a:pt x="602968" y="594519"/>
                  <a:pt x="602968" y="600856"/>
                </a:cubicBezTo>
                <a:cubicBezTo>
                  <a:pt x="602968" y="608462"/>
                  <a:pt x="599165" y="613532"/>
                  <a:pt x="595362" y="618603"/>
                </a:cubicBezTo>
                <a:cubicBezTo>
                  <a:pt x="591559" y="622405"/>
                  <a:pt x="586488" y="624941"/>
                  <a:pt x="578882" y="624941"/>
                </a:cubicBezTo>
                <a:cubicBezTo>
                  <a:pt x="572544" y="624941"/>
                  <a:pt x="566205" y="622405"/>
                  <a:pt x="562402" y="618603"/>
                </a:cubicBezTo>
                <a:cubicBezTo>
                  <a:pt x="557332" y="614800"/>
                  <a:pt x="554796" y="608462"/>
                  <a:pt x="554796" y="600856"/>
                </a:cubicBezTo>
                <a:cubicBezTo>
                  <a:pt x="554796" y="594519"/>
                  <a:pt x="557332" y="589448"/>
                  <a:pt x="562402" y="584378"/>
                </a:cubicBezTo>
                <a:cubicBezTo>
                  <a:pt x="567473" y="579307"/>
                  <a:pt x="572544" y="576772"/>
                  <a:pt x="578882" y="576772"/>
                </a:cubicBezTo>
                <a:close/>
                <a:moveTo>
                  <a:pt x="366238" y="515005"/>
                </a:moveTo>
                <a:cubicBezTo>
                  <a:pt x="352536" y="515005"/>
                  <a:pt x="342570" y="526200"/>
                  <a:pt x="342570" y="539884"/>
                </a:cubicBezTo>
                <a:lnTo>
                  <a:pt x="342570" y="664281"/>
                </a:lnTo>
                <a:lnTo>
                  <a:pt x="342570" y="951639"/>
                </a:lnTo>
                <a:lnTo>
                  <a:pt x="688877" y="951639"/>
                </a:lnTo>
                <a:lnTo>
                  <a:pt x="688877" y="717772"/>
                </a:lnTo>
                <a:lnTo>
                  <a:pt x="688877" y="539884"/>
                </a:lnTo>
                <a:cubicBezTo>
                  <a:pt x="688877" y="526200"/>
                  <a:pt x="677666" y="515005"/>
                  <a:pt x="663963" y="515005"/>
                </a:cubicBezTo>
                <a:close/>
                <a:moveTo>
                  <a:pt x="531918" y="340849"/>
                </a:moveTo>
                <a:cubicBezTo>
                  <a:pt x="526935" y="342093"/>
                  <a:pt x="521952" y="343337"/>
                  <a:pt x="515724" y="343337"/>
                </a:cubicBezTo>
                <a:cubicBezTo>
                  <a:pt x="510741" y="343337"/>
                  <a:pt x="505758" y="342093"/>
                  <a:pt x="500775" y="342093"/>
                </a:cubicBezTo>
                <a:lnTo>
                  <a:pt x="485827" y="470222"/>
                </a:lnTo>
                <a:lnTo>
                  <a:pt x="544375" y="470222"/>
                </a:lnTo>
                <a:close/>
                <a:moveTo>
                  <a:pt x="508141" y="117879"/>
                </a:moveTo>
                <a:cubicBezTo>
                  <a:pt x="510567" y="115355"/>
                  <a:pt x="514205" y="115355"/>
                  <a:pt x="516631" y="117879"/>
                </a:cubicBezTo>
                <a:lnTo>
                  <a:pt x="527545" y="140593"/>
                </a:lnTo>
                <a:cubicBezTo>
                  <a:pt x="527545" y="141855"/>
                  <a:pt x="528758" y="143117"/>
                  <a:pt x="529971" y="143117"/>
                </a:cubicBezTo>
                <a:lnTo>
                  <a:pt x="554226" y="146903"/>
                </a:lnTo>
                <a:cubicBezTo>
                  <a:pt x="557865" y="146903"/>
                  <a:pt x="559077" y="151950"/>
                  <a:pt x="556652" y="154474"/>
                </a:cubicBezTo>
                <a:lnTo>
                  <a:pt x="539673" y="170878"/>
                </a:lnTo>
                <a:cubicBezTo>
                  <a:pt x="538460" y="173402"/>
                  <a:pt x="537248" y="174664"/>
                  <a:pt x="538460" y="175926"/>
                </a:cubicBezTo>
                <a:lnTo>
                  <a:pt x="542099" y="199902"/>
                </a:lnTo>
                <a:cubicBezTo>
                  <a:pt x="543311" y="203688"/>
                  <a:pt x="539673" y="207473"/>
                  <a:pt x="534822" y="204950"/>
                </a:cubicBezTo>
                <a:lnTo>
                  <a:pt x="514205" y="193593"/>
                </a:lnTo>
                <a:cubicBezTo>
                  <a:pt x="512992" y="193593"/>
                  <a:pt x="511779" y="193593"/>
                  <a:pt x="510567" y="193593"/>
                </a:cubicBezTo>
                <a:lnTo>
                  <a:pt x="489950" y="204950"/>
                </a:lnTo>
                <a:cubicBezTo>
                  <a:pt x="486311" y="207473"/>
                  <a:pt x="482673" y="203688"/>
                  <a:pt x="482673" y="199902"/>
                </a:cubicBezTo>
                <a:lnTo>
                  <a:pt x="487524" y="175926"/>
                </a:lnTo>
                <a:cubicBezTo>
                  <a:pt x="487524" y="174664"/>
                  <a:pt x="486311" y="173402"/>
                  <a:pt x="486311" y="170878"/>
                </a:cubicBezTo>
                <a:lnTo>
                  <a:pt x="468120" y="154474"/>
                </a:lnTo>
                <a:cubicBezTo>
                  <a:pt x="466907" y="151950"/>
                  <a:pt x="468120" y="146903"/>
                  <a:pt x="471758" y="146903"/>
                </a:cubicBezTo>
                <a:lnTo>
                  <a:pt x="494801" y="143117"/>
                </a:lnTo>
                <a:cubicBezTo>
                  <a:pt x="496014" y="143117"/>
                  <a:pt x="497226" y="141855"/>
                  <a:pt x="498439" y="140593"/>
                </a:cubicBezTo>
                <a:close/>
                <a:moveTo>
                  <a:pt x="667700" y="77126"/>
                </a:moveTo>
                <a:lnTo>
                  <a:pt x="651506" y="218939"/>
                </a:lnTo>
                <a:lnTo>
                  <a:pt x="680157" y="206500"/>
                </a:lnTo>
                <a:cubicBezTo>
                  <a:pt x="703826" y="196548"/>
                  <a:pt x="720020" y="166692"/>
                  <a:pt x="720020" y="133105"/>
                </a:cubicBezTo>
                <a:lnTo>
                  <a:pt x="720020" y="83346"/>
                </a:lnTo>
                <a:cubicBezTo>
                  <a:pt x="720020" y="79614"/>
                  <a:pt x="718774" y="78370"/>
                  <a:pt x="718774" y="77126"/>
                </a:cubicBezTo>
                <a:close/>
                <a:moveTo>
                  <a:pt x="387415" y="77126"/>
                </a:moveTo>
                <a:lnTo>
                  <a:pt x="404855" y="216451"/>
                </a:lnTo>
                <a:cubicBezTo>
                  <a:pt x="409838" y="273674"/>
                  <a:pt x="457175" y="317213"/>
                  <a:pt x="515724" y="317213"/>
                </a:cubicBezTo>
                <a:cubicBezTo>
                  <a:pt x="573026" y="317213"/>
                  <a:pt x="620363" y="273674"/>
                  <a:pt x="625346" y="216451"/>
                </a:cubicBezTo>
                <a:lnTo>
                  <a:pt x="642786" y="77126"/>
                </a:lnTo>
                <a:close/>
                <a:moveTo>
                  <a:pt x="311427" y="77126"/>
                </a:moveTo>
                <a:cubicBezTo>
                  <a:pt x="311427" y="78370"/>
                  <a:pt x="310181" y="79614"/>
                  <a:pt x="310181" y="83346"/>
                </a:cubicBezTo>
                <a:lnTo>
                  <a:pt x="310181" y="133105"/>
                </a:lnTo>
                <a:cubicBezTo>
                  <a:pt x="310181" y="166692"/>
                  <a:pt x="326376" y="196548"/>
                  <a:pt x="351290" y="206500"/>
                </a:cubicBezTo>
                <a:lnTo>
                  <a:pt x="379941" y="220183"/>
                </a:lnTo>
                <a:cubicBezTo>
                  <a:pt x="379941" y="218939"/>
                  <a:pt x="379941" y="218939"/>
                  <a:pt x="379941" y="217695"/>
                </a:cubicBezTo>
                <a:lnTo>
                  <a:pt x="362501" y="77126"/>
                </a:lnTo>
                <a:close/>
                <a:moveTo>
                  <a:pt x="396135" y="26123"/>
                </a:moveTo>
                <a:cubicBezTo>
                  <a:pt x="392398" y="26123"/>
                  <a:pt x="389907" y="27367"/>
                  <a:pt x="386170" y="29855"/>
                </a:cubicBezTo>
                <a:cubicBezTo>
                  <a:pt x="383678" y="32343"/>
                  <a:pt x="383678" y="36075"/>
                  <a:pt x="383678" y="39807"/>
                </a:cubicBezTo>
                <a:lnTo>
                  <a:pt x="384924" y="52247"/>
                </a:lnTo>
                <a:lnTo>
                  <a:pt x="645278" y="52247"/>
                </a:lnTo>
                <a:lnTo>
                  <a:pt x="646523" y="39807"/>
                </a:lnTo>
                <a:cubicBezTo>
                  <a:pt x="647769" y="36075"/>
                  <a:pt x="646523" y="32343"/>
                  <a:pt x="644032" y="29855"/>
                </a:cubicBezTo>
                <a:cubicBezTo>
                  <a:pt x="641540" y="27367"/>
                  <a:pt x="637803" y="26123"/>
                  <a:pt x="634066" y="26123"/>
                </a:cubicBezTo>
                <a:close/>
                <a:moveTo>
                  <a:pt x="396135" y="0"/>
                </a:moveTo>
                <a:lnTo>
                  <a:pt x="634066" y="0"/>
                </a:lnTo>
                <a:cubicBezTo>
                  <a:pt x="645278" y="0"/>
                  <a:pt x="656489" y="4976"/>
                  <a:pt x="662717" y="12439"/>
                </a:cubicBezTo>
                <a:cubicBezTo>
                  <a:pt x="670192" y="21147"/>
                  <a:pt x="673929" y="32343"/>
                  <a:pt x="672683" y="43539"/>
                </a:cubicBezTo>
                <a:lnTo>
                  <a:pt x="671437" y="52247"/>
                </a:lnTo>
                <a:lnTo>
                  <a:pt x="718774" y="52247"/>
                </a:lnTo>
                <a:cubicBezTo>
                  <a:pt x="733723" y="52247"/>
                  <a:pt x="746180" y="65930"/>
                  <a:pt x="746180" y="83346"/>
                </a:cubicBezTo>
                <a:lnTo>
                  <a:pt x="746180" y="133105"/>
                </a:lnTo>
                <a:cubicBezTo>
                  <a:pt x="746180" y="176644"/>
                  <a:pt x="723757" y="215207"/>
                  <a:pt x="690123" y="230135"/>
                </a:cubicBezTo>
                <a:lnTo>
                  <a:pt x="645278" y="250039"/>
                </a:lnTo>
                <a:cubicBezTo>
                  <a:pt x="631575" y="291090"/>
                  <a:pt x="599186" y="322189"/>
                  <a:pt x="558078" y="335873"/>
                </a:cubicBezTo>
                <a:lnTo>
                  <a:pt x="570535" y="470222"/>
                </a:lnTo>
                <a:lnTo>
                  <a:pt x="594203" y="470222"/>
                </a:lnTo>
                <a:cubicBezTo>
                  <a:pt x="600432" y="470222"/>
                  <a:pt x="606661" y="475198"/>
                  <a:pt x="606661" y="482661"/>
                </a:cubicBezTo>
                <a:cubicBezTo>
                  <a:pt x="606661" y="485149"/>
                  <a:pt x="605415" y="487637"/>
                  <a:pt x="604169" y="488881"/>
                </a:cubicBezTo>
                <a:lnTo>
                  <a:pt x="663963" y="488881"/>
                </a:lnTo>
                <a:cubicBezTo>
                  <a:pt x="691369" y="488881"/>
                  <a:pt x="713792" y="512517"/>
                  <a:pt x="713792" y="539884"/>
                </a:cubicBezTo>
                <a:lnTo>
                  <a:pt x="713792" y="705332"/>
                </a:lnTo>
                <a:lnTo>
                  <a:pt x="981619" y="705332"/>
                </a:lnTo>
                <a:cubicBezTo>
                  <a:pt x="1009025" y="705332"/>
                  <a:pt x="1031447" y="727724"/>
                  <a:pt x="1031447" y="755091"/>
                </a:cubicBezTo>
                <a:lnTo>
                  <a:pt x="1031447" y="944175"/>
                </a:lnTo>
                <a:cubicBezTo>
                  <a:pt x="1031447" y="962835"/>
                  <a:pt x="1017745" y="976518"/>
                  <a:pt x="999059" y="976518"/>
                </a:cubicBezTo>
                <a:lnTo>
                  <a:pt x="32388" y="976518"/>
                </a:lnTo>
                <a:cubicBezTo>
                  <a:pt x="13703" y="976518"/>
                  <a:pt x="0" y="962835"/>
                  <a:pt x="0" y="944175"/>
                </a:cubicBezTo>
                <a:lnTo>
                  <a:pt x="0" y="702844"/>
                </a:lnTo>
                <a:cubicBezTo>
                  <a:pt x="0" y="674233"/>
                  <a:pt x="21177" y="653086"/>
                  <a:pt x="48583" y="653086"/>
                </a:cubicBezTo>
                <a:lnTo>
                  <a:pt x="316410" y="653086"/>
                </a:lnTo>
                <a:lnTo>
                  <a:pt x="316410" y="539884"/>
                </a:lnTo>
                <a:cubicBezTo>
                  <a:pt x="316410" y="512517"/>
                  <a:pt x="338833" y="488881"/>
                  <a:pt x="366238" y="488881"/>
                </a:cubicBezTo>
                <a:lnTo>
                  <a:pt x="426032" y="488881"/>
                </a:lnTo>
                <a:cubicBezTo>
                  <a:pt x="424787" y="487637"/>
                  <a:pt x="424787" y="485149"/>
                  <a:pt x="424787" y="482661"/>
                </a:cubicBezTo>
                <a:cubicBezTo>
                  <a:pt x="424787" y="475198"/>
                  <a:pt x="429770" y="470222"/>
                  <a:pt x="437244" y="470222"/>
                </a:cubicBezTo>
                <a:lnTo>
                  <a:pt x="459667" y="470222"/>
                </a:lnTo>
                <a:lnTo>
                  <a:pt x="475861" y="337117"/>
                </a:lnTo>
                <a:cubicBezTo>
                  <a:pt x="433507" y="324677"/>
                  <a:pt x="399873" y="292334"/>
                  <a:pt x="386170" y="250039"/>
                </a:cubicBezTo>
                <a:lnTo>
                  <a:pt x="340078" y="230135"/>
                </a:lnTo>
                <a:cubicBezTo>
                  <a:pt x="307690" y="215207"/>
                  <a:pt x="285267" y="176644"/>
                  <a:pt x="285267" y="133105"/>
                </a:cubicBezTo>
                <a:lnTo>
                  <a:pt x="285267" y="83346"/>
                </a:lnTo>
                <a:cubicBezTo>
                  <a:pt x="285267" y="65930"/>
                  <a:pt x="297724" y="52247"/>
                  <a:pt x="311427" y="52247"/>
                </a:cubicBezTo>
                <a:lnTo>
                  <a:pt x="358764" y="52247"/>
                </a:lnTo>
                <a:lnTo>
                  <a:pt x="358764" y="43539"/>
                </a:lnTo>
                <a:cubicBezTo>
                  <a:pt x="356273" y="32343"/>
                  <a:pt x="360010" y="21147"/>
                  <a:pt x="367484" y="12439"/>
                </a:cubicBezTo>
                <a:cubicBezTo>
                  <a:pt x="374958" y="4976"/>
                  <a:pt x="386170" y="0"/>
                  <a:pt x="3961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8" name="Freeform 137">
            <a:extLst>
              <a:ext uri="{FF2B5EF4-FFF2-40B4-BE49-F238E27FC236}">
                <a16:creationId xmlns:a16="http://schemas.microsoft.com/office/drawing/2014/main" id="{7508340E-C491-1C4E-B915-35CBEFF47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969" y="7621536"/>
            <a:ext cx="955277" cy="987501"/>
          </a:xfrm>
          <a:custGeom>
            <a:avLst/>
            <a:gdLst>
              <a:gd name="connsiteX0" fmla="*/ 736368 w 955277"/>
              <a:gd name="connsiteY0" fmla="*/ 818463 h 987501"/>
              <a:gd name="connsiteX1" fmla="*/ 784770 w 955277"/>
              <a:gd name="connsiteY1" fmla="*/ 818463 h 987501"/>
              <a:gd name="connsiteX2" fmla="*/ 787318 w 955277"/>
              <a:gd name="connsiteY2" fmla="*/ 818463 h 987501"/>
              <a:gd name="connsiteX3" fmla="*/ 796234 w 955277"/>
              <a:gd name="connsiteY3" fmla="*/ 822216 h 987501"/>
              <a:gd name="connsiteX4" fmla="*/ 800055 w 955277"/>
              <a:gd name="connsiteY4" fmla="*/ 832223 h 987501"/>
              <a:gd name="connsiteX5" fmla="*/ 796234 w 955277"/>
              <a:gd name="connsiteY5" fmla="*/ 840979 h 987501"/>
              <a:gd name="connsiteX6" fmla="*/ 778402 w 955277"/>
              <a:gd name="connsiteY6" fmla="*/ 860994 h 987501"/>
              <a:gd name="connsiteX7" fmla="*/ 792413 w 955277"/>
              <a:gd name="connsiteY7" fmla="*/ 868499 h 987501"/>
              <a:gd name="connsiteX8" fmla="*/ 801329 w 955277"/>
              <a:gd name="connsiteY8" fmla="*/ 882259 h 987501"/>
              <a:gd name="connsiteX9" fmla="*/ 805150 w 955277"/>
              <a:gd name="connsiteY9" fmla="*/ 901023 h 987501"/>
              <a:gd name="connsiteX10" fmla="*/ 801329 w 955277"/>
              <a:gd name="connsiteY10" fmla="*/ 917285 h 987501"/>
              <a:gd name="connsiteX11" fmla="*/ 792413 w 955277"/>
              <a:gd name="connsiteY11" fmla="*/ 931045 h 987501"/>
              <a:gd name="connsiteX12" fmla="*/ 778402 w 955277"/>
              <a:gd name="connsiteY12" fmla="*/ 939801 h 987501"/>
              <a:gd name="connsiteX13" fmla="*/ 760569 w 955277"/>
              <a:gd name="connsiteY13" fmla="*/ 943554 h 987501"/>
              <a:gd name="connsiteX14" fmla="*/ 747831 w 955277"/>
              <a:gd name="connsiteY14" fmla="*/ 941052 h 987501"/>
              <a:gd name="connsiteX15" fmla="*/ 735094 w 955277"/>
              <a:gd name="connsiteY15" fmla="*/ 937300 h 987501"/>
              <a:gd name="connsiteX16" fmla="*/ 726178 w 955277"/>
              <a:gd name="connsiteY16" fmla="*/ 929794 h 987501"/>
              <a:gd name="connsiteX17" fmla="*/ 719809 w 955277"/>
              <a:gd name="connsiteY17" fmla="*/ 919787 h 987501"/>
              <a:gd name="connsiteX18" fmla="*/ 718535 w 955277"/>
              <a:gd name="connsiteY18" fmla="*/ 913532 h 987501"/>
              <a:gd name="connsiteX19" fmla="*/ 719809 w 955277"/>
              <a:gd name="connsiteY19" fmla="*/ 907278 h 987501"/>
              <a:gd name="connsiteX20" fmla="*/ 724904 w 955277"/>
              <a:gd name="connsiteY20" fmla="*/ 902274 h 987501"/>
              <a:gd name="connsiteX21" fmla="*/ 731273 w 955277"/>
              <a:gd name="connsiteY21" fmla="*/ 901023 h 987501"/>
              <a:gd name="connsiteX22" fmla="*/ 740189 w 955277"/>
              <a:gd name="connsiteY22" fmla="*/ 904776 h 987501"/>
              <a:gd name="connsiteX23" fmla="*/ 744010 w 955277"/>
              <a:gd name="connsiteY23" fmla="*/ 908529 h 987501"/>
              <a:gd name="connsiteX24" fmla="*/ 747831 w 955277"/>
              <a:gd name="connsiteY24" fmla="*/ 912281 h 987501"/>
              <a:gd name="connsiteX25" fmla="*/ 751653 w 955277"/>
              <a:gd name="connsiteY25" fmla="*/ 916034 h 987501"/>
              <a:gd name="connsiteX26" fmla="*/ 760569 w 955277"/>
              <a:gd name="connsiteY26" fmla="*/ 917285 h 987501"/>
              <a:gd name="connsiteX27" fmla="*/ 773307 w 955277"/>
              <a:gd name="connsiteY27" fmla="*/ 912281 h 987501"/>
              <a:gd name="connsiteX28" fmla="*/ 778402 w 955277"/>
              <a:gd name="connsiteY28" fmla="*/ 901023 h 987501"/>
              <a:gd name="connsiteX29" fmla="*/ 773307 w 955277"/>
              <a:gd name="connsiteY29" fmla="*/ 888514 h 987501"/>
              <a:gd name="connsiteX30" fmla="*/ 760569 w 955277"/>
              <a:gd name="connsiteY30" fmla="*/ 882259 h 987501"/>
              <a:gd name="connsiteX31" fmla="*/ 754200 w 955277"/>
              <a:gd name="connsiteY31" fmla="*/ 882259 h 987501"/>
              <a:gd name="connsiteX32" fmla="*/ 751653 w 955277"/>
              <a:gd name="connsiteY32" fmla="*/ 882259 h 987501"/>
              <a:gd name="connsiteX33" fmla="*/ 749105 w 955277"/>
              <a:gd name="connsiteY33" fmla="*/ 882259 h 987501"/>
              <a:gd name="connsiteX34" fmla="*/ 741463 w 955277"/>
              <a:gd name="connsiteY34" fmla="*/ 878507 h 987501"/>
              <a:gd name="connsiteX35" fmla="*/ 737641 w 955277"/>
              <a:gd name="connsiteY35" fmla="*/ 869750 h 987501"/>
              <a:gd name="connsiteX36" fmla="*/ 741463 w 955277"/>
              <a:gd name="connsiteY36" fmla="*/ 860994 h 987501"/>
              <a:gd name="connsiteX37" fmla="*/ 758021 w 955277"/>
              <a:gd name="connsiteY37" fmla="*/ 844732 h 987501"/>
              <a:gd name="connsiteX38" fmla="*/ 736368 w 955277"/>
              <a:gd name="connsiteY38" fmla="*/ 844732 h 987501"/>
              <a:gd name="connsiteX39" fmla="*/ 727451 w 955277"/>
              <a:gd name="connsiteY39" fmla="*/ 840979 h 987501"/>
              <a:gd name="connsiteX40" fmla="*/ 723630 w 955277"/>
              <a:gd name="connsiteY40" fmla="*/ 830972 h 987501"/>
              <a:gd name="connsiteX41" fmla="*/ 727451 w 955277"/>
              <a:gd name="connsiteY41" fmla="*/ 822216 h 987501"/>
              <a:gd name="connsiteX42" fmla="*/ 736368 w 955277"/>
              <a:gd name="connsiteY42" fmla="*/ 818463 h 987501"/>
              <a:gd name="connsiteX43" fmla="*/ 816236 w 955277"/>
              <a:gd name="connsiteY43" fmla="*/ 811403 h 987501"/>
              <a:gd name="connsiteX44" fmla="*/ 812704 w 955277"/>
              <a:gd name="connsiteY44" fmla="*/ 813757 h 987501"/>
              <a:gd name="connsiteX45" fmla="*/ 811527 w 955277"/>
              <a:gd name="connsiteY45" fmla="*/ 817288 h 987501"/>
              <a:gd name="connsiteX46" fmla="*/ 812704 w 955277"/>
              <a:gd name="connsiteY46" fmla="*/ 821997 h 987501"/>
              <a:gd name="connsiteX47" fmla="*/ 816236 w 955277"/>
              <a:gd name="connsiteY47" fmla="*/ 823174 h 987501"/>
              <a:gd name="connsiteX48" fmla="*/ 820944 w 955277"/>
              <a:gd name="connsiteY48" fmla="*/ 821997 h 987501"/>
              <a:gd name="connsiteX49" fmla="*/ 822121 w 955277"/>
              <a:gd name="connsiteY49" fmla="*/ 817288 h 987501"/>
              <a:gd name="connsiteX50" fmla="*/ 820944 w 955277"/>
              <a:gd name="connsiteY50" fmla="*/ 813757 h 987501"/>
              <a:gd name="connsiteX51" fmla="*/ 816236 w 955277"/>
              <a:gd name="connsiteY51" fmla="*/ 811403 h 987501"/>
              <a:gd name="connsiteX52" fmla="*/ 816236 w 955277"/>
              <a:gd name="connsiteY52" fmla="*/ 801986 h 987501"/>
              <a:gd name="connsiteX53" fmla="*/ 828007 w 955277"/>
              <a:gd name="connsiteY53" fmla="*/ 806694 h 987501"/>
              <a:gd name="connsiteX54" fmla="*/ 832715 w 955277"/>
              <a:gd name="connsiteY54" fmla="*/ 817288 h 987501"/>
              <a:gd name="connsiteX55" fmla="*/ 828007 w 955277"/>
              <a:gd name="connsiteY55" fmla="*/ 829059 h 987501"/>
              <a:gd name="connsiteX56" fmla="*/ 816236 w 955277"/>
              <a:gd name="connsiteY56" fmla="*/ 833768 h 987501"/>
              <a:gd name="connsiteX57" fmla="*/ 805642 w 955277"/>
              <a:gd name="connsiteY57" fmla="*/ 829059 h 987501"/>
              <a:gd name="connsiteX58" fmla="*/ 800933 w 955277"/>
              <a:gd name="connsiteY58" fmla="*/ 817288 h 987501"/>
              <a:gd name="connsiteX59" fmla="*/ 805642 w 955277"/>
              <a:gd name="connsiteY59" fmla="*/ 806694 h 987501"/>
              <a:gd name="connsiteX60" fmla="*/ 816236 w 955277"/>
              <a:gd name="connsiteY60" fmla="*/ 801986 h 987501"/>
              <a:gd name="connsiteX61" fmla="*/ 240032 w 955277"/>
              <a:gd name="connsiteY61" fmla="*/ 791000 h 987501"/>
              <a:gd name="connsiteX62" fmla="*/ 236370 w 955277"/>
              <a:gd name="connsiteY62" fmla="*/ 792221 h 987501"/>
              <a:gd name="connsiteX63" fmla="*/ 235149 w 955277"/>
              <a:gd name="connsiteY63" fmla="*/ 795883 h 987501"/>
              <a:gd name="connsiteX64" fmla="*/ 236370 w 955277"/>
              <a:gd name="connsiteY64" fmla="*/ 800766 h 987501"/>
              <a:gd name="connsiteX65" fmla="*/ 240032 w 955277"/>
              <a:gd name="connsiteY65" fmla="*/ 801987 h 987501"/>
              <a:gd name="connsiteX66" fmla="*/ 244915 w 955277"/>
              <a:gd name="connsiteY66" fmla="*/ 799545 h 987501"/>
              <a:gd name="connsiteX67" fmla="*/ 246136 w 955277"/>
              <a:gd name="connsiteY67" fmla="*/ 795883 h 987501"/>
              <a:gd name="connsiteX68" fmla="*/ 244915 w 955277"/>
              <a:gd name="connsiteY68" fmla="*/ 792221 h 987501"/>
              <a:gd name="connsiteX69" fmla="*/ 240032 w 955277"/>
              <a:gd name="connsiteY69" fmla="*/ 791000 h 987501"/>
              <a:gd name="connsiteX70" fmla="*/ 171064 w 955277"/>
              <a:gd name="connsiteY70" fmla="*/ 790997 h 987501"/>
              <a:gd name="connsiteX71" fmla="*/ 194256 w 955277"/>
              <a:gd name="connsiteY71" fmla="*/ 793474 h 987501"/>
              <a:gd name="connsiteX72" fmla="*/ 210125 w 955277"/>
              <a:gd name="connsiteY72" fmla="*/ 803383 h 987501"/>
              <a:gd name="connsiteX73" fmla="*/ 221111 w 955277"/>
              <a:gd name="connsiteY73" fmla="*/ 817008 h 987501"/>
              <a:gd name="connsiteX74" fmla="*/ 225994 w 955277"/>
              <a:gd name="connsiteY74" fmla="*/ 835587 h 987501"/>
              <a:gd name="connsiteX75" fmla="*/ 211346 w 955277"/>
              <a:gd name="connsiteY75" fmla="*/ 862836 h 987501"/>
              <a:gd name="connsiteX76" fmla="*/ 185712 w 955277"/>
              <a:gd name="connsiteY76" fmla="*/ 882654 h 987501"/>
              <a:gd name="connsiteX77" fmla="*/ 211346 w 955277"/>
              <a:gd name="connsiteY77" fmla="*/ 882654 h 987501"/>
              <a:gd name="connsiteX78" fmla="*/ 222332 w 955277"/>
              <a:gd name="connsiteY78" fmla="*/ 886370 h 987501"/>
              <a:gd name="connsiteX79" fmla="*/ 228435 w 955277"/>
              <a:gd name="connsiteY79" fmla="*/ 898756 h 987501"/>
              <a:gd name="connsiteX80" fmla="*/ 222332 w 955277"/>
              <a:gd name="connsiteY80" fmla="*/ 911142 h 987501"/>
              <a:gd name="connsiteX81" fmla="*/ 211346 w 955277"/>
              <a:gd name="connsiteY81" fmla="*/ 916096 h 987501"/>
              <a:gd name="connsiteX82" fmla="*/ 136885 w 955277"/>
              <a:gd name="connsiteY82" fmla="*/ 916096 h 987501"/>
              <a:gd name="connsiteX83" fmla="*/ 128340 w 955277"/>
              <a:gd name="connsiteY83" fmla="*/ 912381 h 987501"/>
              <a:gd name="connsiteX84" fmla="*/ 122236 w 955277"/>
              <a:gd name="connsiteY84" fmla="*/ 907426 h 987501"/>
              <a:gd name="connsiteX85" fmla="*/ 119795 w 955277"/>
              <a:gd name="connsiteY85" fmla="*/ 896279 h 987501"/>
              <a:gd name="connsiteX86" fmla="*/ 128340 w 955277"/>
              <a:gd name="connsiteY86" fmla="*/ 883893 h 987501"/>
              <a:gd name="connsiteX87" fmla="*/ 184491 w 955277"/>
              <a:gd name="connsiteY87" fmla="*/ 843019 h 987501"/>
              <a:gd name="connsiteX88" fmla="*/ 189374 w 955277"/>
              <a:gd name="connsiteY88" fmla="*/ 834348 h 987501"/>
              <a:gd name="connsiteX89" fmla="*/ 184491 w 955277"/>
              <a:gd name="connsiteY89" fmla="*/ 826917 h 987501"/>
              <a:gd name="connsiteX90" fmla="*/ 173505 w 955277"/>
              <a:gd name="connsiteY90" fmla="*/ 823201 h 987501"/>
              <a:gd name="connsiteX91" fmla="*/ 162519 w 955277"/>
              <a:gd name="connsiteY91" fmla="*/ 826917 h 987501"/>
              <a:gd name="connsiteX92" fmla="*/ 152753 w 955277"/>
              <a:gd name="connsiteY92" fmla="*/ 836825 h 987501"/>
              <a:gd name="connsiteX93" fmla="*/ 146650 w 955277"/>
              <a:gd name="connsiteY93" fmla="*/ 845496 h 987501"/>
              <a:gd name="connsiteX94" fmla="*/ 138105 w 955277"/>
              <a:gd name="connsiteY94" fmla="*/ 846734 h 987501"/>
              <a:gd name="connsiteX95" fmla="*/ 124678 w 955277"/>
              <a:gd name="connsiteY95" fmla="*/ 843019 h 987501"/>
              <a:gd name="connsiteX96" fmla="*/ 121016 w 955277"/>
              <a:gd name="connsiteY96" fmla="*/ 829394 h 987501"/>
              <a:gd name="connsiteX97" fmla="*/ 125899 w 955277"/>
              <a:gd name="connsiteY97" fmla="*/ 814531 h 987501"/>
              <a:gd name="connsiteX98" fmla="*/ 141767 w 955277"/>
              <a:gd name="connsiteY98" fmla="*/ 799667 h 987501"/>
              <a:gd name="connsiteX99" fmla="*/ 158857 w 955277"/>
              <a:gd name="connsiteY99" fmla="*/ 792236 h 987501"/>
              <a:gd name="connsiteX100" fmla="*/ 171064 w 955277"/>
              <a:gd name="connsiteY100" fmla="*/ 790997 h 987501"/>
              <a:gd name="connsiteX101" fmla="*/ 639387 w 955277"/>
              <a:gd name="connsiteY101" fmla="*/ 780665 h 987501"/>
              <a:gd name="connsiteX102" fmla="*/ 639387 w 955277"/>
              <a:gd name="connsiteY102" fmla="*/ 962581 h 987501"/>
              <a:gd name="connsiteX103" fmla="*/ 874422 w 955277"/>
              <a:gd name="connsiteY103" fmla="*/ 962581 h 987501"/>
              <a:gd name="connsiteX104" fmla="*/ 878152 w 955277"/>
              <a:gd name="connsiteY104" fmla="*/ 957597 h 987501"/>
              <a:gd name="connsiteX105" fmla="*/ 878152 w 955277"/>
              <a:gd name="connsiteY105" fmla="*/ 799355 h 987501"/>
              <a:gd name="connsiteX106" fmla="*/ 860742 w 955277"/>
              <a:gd name="connsiteY106" fmla="*/ 780665 h 987501"/>
              <a:gd name="connsiteX107" fmla="*/ 241253 w 955277"/>
              <a:gd name="connsiteY107" fmla="*/ 780014 h 987501"/>
              <a:gd name="connsiteX108" fmla="*/ 252239 w 955277"/>
              <a:gd name="connsiteY108" fmla="*/ 784897 h 987501"/>
              <a:gd name="connsiteX109" fmla="*/ 255901 w 955277"/>
              <a:gd name="connsiteY109" fmla="*/ 795883 h 987501"/>
              <a:gd name="connsiteX110" fmla="*/ 252239 w 955277"/>
              <a:gd name="connsiteY110" fmla="*/ 808090 h 987501"/>
              <a:gd name="connsiteX111" fmla="*/ 241253 w 955277"/>
              <a:gd name="connsiteY111" fmla="*/ 811752 h 987501"/>
              <a:gd name="connsiteX112" fmla="*/ 229046 w 955277"/>
              <a:gd name="connsiteY112" fmla="*/ 808090 h 987501"/>
              <a:gd name="connsiteX113" fmla="*/ 224163 w 955277"/>
              <a:gd name="connsiteY113" fmla="*/ 795883 h 987501"/>
              <a:gd name="connsiteX114" fmla="*/ 229046 w 955277"/>
              <a:gd name="connsiteY114" fmla="*/ 783676 h 987501"/>
              <a:gd name="connsiteX115" fmla="*/ 241253 w 955277"/>
              <a:gd name="connsiteY115" fmla="*/ 780014 h 987501"/>
              <a:gd name="connsiteX116" fmla="*/ 81023 w 955277"/>
              <a:gd name="connsiteY116" fmla="*/ 735809 h 987501"/>
              <a:gd name="connsiteX117" fmla="*/ 62369 w 955277"/>
              <a:gd name="connsiteY117" fmla="*/ 755745 h 987501"/>
              <a:gd name="connsiteX118" fmla="*/ 62369 w 955277"/>
              <a:gd name="connsiteY118" fmla="*/ 957597 h 987501"/>
              <a:gd name="connsiteX119" fmla="*/ 66100 w 955277"/>
              <a:gd name="connsiteY119" fmla="*/ 962581 h 987501"/>
              <a:gd name="connsiteX120" fmla="*/ 302379 w 955277"/>
              <a:gd name="connsiteY120" fmla="*/ 962581 h 987501"/>
              <a:gd name="connsiteX121" fmla="*/ 302379 w 955277"/>
              <a:gd name="connsiteY121" fmla="*/ 735809 h 987501"/>
              <a:gd name="connsiteX122" fmla="*/ 476654 w 955277"/>
              <a:gd name="connsiteY122" fmla="*/ 675644 h 987501"/>
              <a:gd name="connsiteX123" fmla="*/ 491428 w 955277"/>
              <a:gd name="connsiteY123" fmla="*/ 681876 h 987501"/>
              <a:gd name="connsiteX124" fmla="*/ 497584 w 955277"/>
              <a:gd name="connsiteY124" fmla="*/ 696832 h 987501"/>
              <a:gd name="connsiteX125" fmla="*/ 497584 w 955277"/>
              <a:gd name="connsiteY125" fmla="*/ 802770 h 987501"/>
              <a:gd name="connsiteX126" fmla="*/ 492659 w 955277"/>
              <a:gd name="connsiteY126" fmla="*/ 816480 h 987501"/>
              <a:gd name="connsiteX127" fmla="*/ 479116 w 955277"/>
              <a:gd name="connsiteY127" fmla="*/ 822712 h 987501"/>
              <a:gd name="connsiteX128" fmla="*/ 475423 w 955277"/>
              <a:gd name="connsiteY128" fmla="*/ 822712 h 987501"/>
              <a:gd name="connsiteX129" fmla="*/ 461880 w 955277"/>
              <a:gd name="connsiteY129" fmla="*/ 816480 h 987501"/>
              <a:gd name="connsiteX130" fmla="*/ 455724 w 955277"/>
              <a:gd name="connsiteY130" fmla="*/ 802770 h 987501"/>
              <a:gd name="connsiteX131" fmla="*/ 455724 w 955277"/>
              <a:gd name="connsiteY131" fmla="*/ 730483 h 987501"/>
              <a:gd name="connsiteX132" fmla="*/ 442181 w 955277"/>
              <a:gd name="connsiteY132" fmla="*/ 731729 h 987501"/>
              <a:gd name="connsiteX133" fmla="*/ 431101 w 955277"/>
              <a:gd name="connsiteY133" fmla="*/ 723005 h 987501"/>
              <a:gd name="connsiteX134" fmla="*/ 428638 w 955277"/>
              <a:gd name="connsiteY134" fmla="*/ 708049 h 987501"/>
              <a:gd name="connsiteX135" fmla="*/ 437257 w 955277"/>
              <a:gd name="connsiteY135" fmla="*/ 695586 h 987501"/>
              <a:gd name="connsiteX136" fmla="*/ 476654 w 955277"/>
              <a:gd name="connsiteY136" fmla="*/ 675644 h 987501"/>
              <a:gd name="connsiteX137" fmla="*/ 779910 w 955277"/>
              <a:gd name="connsiteY137" fmla="*/ 671017 h 987501"/>
              <a:gd name="connsiteX138" fmla="*/ 777423 w 955277"/>
              <a:gd name="connsiteY138" fmla="*/ 714627 h 987501"/>
              <a:gd name="connsiteX139" fmla="*/ 748821 w 955277"/>
              <a:gd name="connsiteY139" fmla="*/ 755745 h 987501"/>
              <a:gd name="connsiteX140" fmla="*/ 814730 w 955277"/>
              <a:gd name="connsiteY140" fmla="*/ 755745 h 987501"/>
              <a:gd name="connsiteX141" fmla="*/ 786128 w 955277"/>
              <a:gd name="connsiteY141" fmla="*/ 718365 h 987501"/>
              <a:gd name="connsiteX142" fmla="*/ 522950 w 955277"/>
              <a:gd name="connsiteY142" fmla="*/ 666490 h 987501"/>
              <a:gd name="connsiteX143" fmla="*/ 518290 w 955277"/>
              <a:gd name="connsiteY143" fmla="*/ 667655 h 987501"/>
              <a:gd name="connsiteX144" fmla="*/ 515959 w 955277"/>
              <a:gd name="connsiteY144" fmla="*/ 672316 h 987501"/>
              <a:gd name="connsiteX145" fmla="*/ 518290 w 955277"/>
              <a:gd name="connsiteY145" fmla="*/ 676977 h 987501"/>
              <a:gd name="connsiteX146" fmla="*/ 522950 w 955277"/>
              <a:gd name="connsiteY146" fmla="*/ 678142 h 987501"/>
              <a:gd name="connsiteX147" fmla="*/ 526445 w 955277"/>
              <a:gd name="connsiteY147" fmla="*/ 676977 h 987501"/>
              <a:gd name="connsiteX148" fmla="*/ 528776 w 955277"/>
              <a:gd name="connsiteY148" fmla="*/ 672316 h 987501"/>
              <a:gd name="connsiteX149" fmla="*/ 526445 w 955277"/>
              <a:gd name="connsiteY149" fmla="*/ 668820 h 987501"/>
              <a:gd name="connsiteX150" fmla="*/ 522950 w 955277"/>
              <a:gd name="connsiteY150" fmla="*/ 666490 h 987501"/>
              <a:gd name="connsiteX151" fmla="*/ 522950 w 955277"/>
              <a:gd name="connsiteY151" fmla="*/ 653672 h 987501"/>
              <a:gd name="connsiteX152" fmla="*/ 535766 w 955277"/>
              <a:gd name="connsiteY152" fmla="*/ 659498 h 987501"/>
              <a:gd name="connsiteX153" fmla="*/ 541592 w 955277"/>
              <a:gd name="connsiteY153" fmla="*/ 672316 h 987501"/>
              <a:gd name="connsiteX154" fmla="*/ 535766 w 955277"/>
              <a:gd name="connsiteY154" fmla="*/ 685134 h 987501"/>
              <a:gd name="connsiteX155" fmla="*/ 522950 w 955277"/>
              <a:gd name="connsiteY155" fmla="*/ 690960 h 987501"/>
              <a:gd name="connsiteX156" fmla="*/ 508969 w 955277"/>
              <a:gd name="connsiteY156" fmla="*/ 685134 h 987501"/>
              <a:gd name="connsiteX157" fmla="*/ 504308 w 955277"/>
              <a:gd name="connsiteY157" fmla="*/ 672316 h 987501"/>
              <a:gd name="connsiteX158" fmla="*/ 510134 w 955277"/>
              <a:gd name="connsiteY158" fmla="*/ 659498 h 987501"/>
              <a:gd name="connsiteX159" fmla="*/ 522950 w 955277"/>
              <a:gd name="connsiteY159" fmla="*/ 653672 h 987501"/>
              <a:gd name="connsiteX160" fmla="*/ 174291 w 955277"/>
              <a:gd name="connsiteY160" fmla="*/ 638620 h 987501"/>
              <a:gd name="connsiteX161" fmla="*/ 164342 w 955277"/>
              <a:gd name="connsiteY161" fmla="*/ 687215 h 987501"/>
              <a:gd name="connsiteX162" fmla="*/ 149419 w 955277"/>
              <a:gd name="connsiteY162" fmla="*/ 710889 h 987501"/>
              <a:gd name="connsiteX163" fmla="*/ 189214 w 955277"/>
              <a:gd name="connsiteY163" fmla="*/ 710889 h 987501"/>
              <a:gd name="connsiteX164" fmla="*/ 174291 w 955277"/>
              <a:gd name="connsiteY164" fmla="*/ 677247 h 987501"/>
              <a:gd name="connsiteX165" fmla="*/ 345904 w 955277"/>
              <a:gd name="connsiteY165" fmla="*/ 599994 h 987501"/>
              <a:gd name="connsiteX166" fmla="*/ 328494 w 955277"/>
              <a:gd name="connsiteY166" fmla="*/ 618684 h 987501"/>
              <a:gd name="connsiteX167" fmla="*/ 328494 w 955277"/>
              <a:gd name="connsiteY167" fmla="*/ 724595 h 987501"/>
              <a:gd name="connsiteX168" fmla="*/ 328494 w 955277"/>
              <a:gd name="connsiteY168" fmla="*/ 962581 h 987501"/>
              <a:gd name="connsiteX169" fmla="*/ 613272 w 955277"/>
              <a:gd name="connsiteY169" fmla="*/ 962581 h 987501"/>
              <a:gd name="connsiteX170" fmla="*/ 613272 w 955277"/>
              <a:gd name="connsiteY170" fmla="*/ 768204 h 987501"/>
              <a:gd name="connsiteX171" fmla="*/ 613272 w 955277"/>
              <a:gd name="connsiteY171" fmla="*/ 618684 h 987501"/>
              <a:gd name="connsiteX172" fmla="*/ 594618 w 955277"/>
              <a:gd name="connsiteY172" fmla="*/ 599994 h 987501"/>
              <a:gd name="connsiteX173" fmla="*/ 475235 w 955277"/>
              <a:gd name="connsiteY173" fmla="*/ 450474 h 987501"/>
              <a:gd name="connsiteX174" fmla="*/ 456582 w 955277"/>
              <a:gd name="connsiteY174" fmla="*/ 553892 h 987501"/>
              <a:gd name="connsiteX175" fmla="*/ 446633 w 955277"/>
              <a:gd name="connsiteY175" fmla="*/ 573828 h 987501"/>
              <a:gd name="connsiteX176" fmla="*/ 485184 w 955277"/>
              <a:gd name="connsiteY176" fmla="*/ 573828 h 987501"/>
              <a:gd name="connsiteX177" fmla="*/ 475235 w 955277"/>
              <a:gd name="connsiteY177" fmla="*/ 543924 h 987501"/>
              <a:gd name="connsiteX178" fmla="*/ 128279 w 955277"/>
              <a:gd name="connsiteY178" fmla="*/ 337088 h 987501"/>
              <a:gd name="connsiteX179" fmla="*/ 97189 w 955277"/>
              <a:gd name="connsiteY179" fmla="*/ 349548 h 987501"/>
              <a:gd name="connsiteX180" fmla="*/ 30036 w 955277"/>
              <a:gd name="connsiteY180" fmla="*/ 479132 h 987501"/>
              <a:gd name="connsiteX181" fmla="*/ 25062 w 955277"/>
              <a:gd name="connsiteY181" fmla="*/ 495330 h 987501"/>
              <a:gd name="connsiteX182" fmla="*/ 32523 w 955277"/>
              <a:gd name="connsiteY182" fmla="*/ 509036 h 987501"/>
              <a:gd name="connsiteX183" fmla="*/ 43715 w 955277"/>
              <a:gd name="connsiteY183" fmla="*/ 514020 h 987501"/>
              <a:gd name="connsiteX184" fmla="*/ 62369 w 955277"/>
              <a:gd name="connsiteY184" fmla="*/ 507790 h 987501"/>
              <a:gd name="connsiteX185" fmla="*/ 99676 w 955277"/>
              <a:gd name="connsiteY185" fmla="*/ 442998 h 987501"/>
              <a:gd name="connsiteX186" fmla="*/ 107138 w 955277"/>
              <a:gd name="connsiteY186" fmla="*/ 425554 h 987501"/>
              <a:gd name="connsiteX187" fmla="*/ 118330 w 955277"/>
              <a:gd name="connsiteY187" fmla="*/ 418078 h 987501"/>
              <a:gd name="connsiteX188" fmla="*/ 119574 w 955277"/>
              <a:gd name="connsiteY188" fmla="*/ 418078 h 987501"/>
              <a:gd name="connsiteX189" fmla="*/ 123304 w 955277"/>
              <a:gd name="connsiteY189" fmla="*/ 419324 h 987501"/>
              <a:gd name="connsiteX190" fmla="*/ 124548 w 955277"/>
              <a:gd name="connsiteY190" fmla="*/ 419324 h 987501"/>
              <a:gd name="connsiteX191" fmla="*/ 124548 w 955277"/>
              <a:gd name="connsiteY191" fmla="*/ 420570 h 987501"/>
              <a:gd name="connsiteX192" fmla="*/ 132009 w 955277"/>
              <a:gd name="connsiteY192" fmla="*/ 430538 h 987501"/>
              <a:gd name="connsiteX193" fmla="*/ 134496 w 955277"/>
              <a:gd name="connsiteY193" fmla="*/ 504052 h 987501"/>
              <a:gd name="connsiteX194" fmla="*/ 133253 w 955277"/>
              <a:gd name="connsiteY194" fmla="*/ 507790 h 987501"/>
              <a:gd name="connsiteX195" fmla="*/ 97189 w 955277"/>
              <a:gd name="connsiteY195" fmla="*/ 672263 h 987501"/>
              <a:gd name="connsiteX196" fmla="*/ 100920 w 955277"/>
              <a:gd name="connsiteY196" fmla="*/ 688461 h 987501"/>
              <a:gd name="connsiteX197" fmla="*/ 113356 w 955277"/>
              <a:gd name="connsiteY197" fmla="*/ 697183 h 987501"/>
              <a:gd name="connsiteX198" fmla="*/ 139471 w 955277"/>
              <a:gd name="connsiteY198" fmla="*/ 680985 h 987501"/>
              <a:gd name="connsiteX199" fmla="*/ 174291 w 955277"/>
              <a:gd name="connsiteY199" fmla="*/ 519004 h 987501"/>
              <a:gd name="connsiteX200" fmla="*/ 189214 w 955277"/>
              <a:gd name="connsiteY200" fmla="*/ 509036 h 987501"/>
              <a:gd name="connsiteX201" fmla="*/ 200406 w 955277"/>
              <a:gd name="connsiteY201" fmla="*/ 520250 h 987501"/>
              <a:gd name="connsiteX202" fmla="*/ 200406 w 955277"/>
              <a:gd name="connsiteY202" fmla="*/ 677247 h 987501"/>
              <a:gd name="connsiteX203" fmla="*/ 221546 w 955277"/>
              <a:gd name="connsiteY203" fmla="*/ 698429 h 987501"/>
              <a:gd name="connsiteX204" fmla="*/ 242687 w 955277"/>
              <a:gd name="connsiteY204" fmla="*/ 677247 h 987501"/>
              <a:gd name="connsiteX205" fmla="*/ 243931 w 955277"/>
              <a:gd name="connsiteY205" fmla="*/ 504052 h 987501"/>
              <a:gd name="connsiteX206" fmla="*/ 242687 w 955277"/>
              <a:gd name="connsiteY206" fmla="*/ 438014 h 987501"/>
              <a:gd name="connsiteX207" fmla="*/ 255123 w 955277"/>
              <a:gd name="connsiteY207" fmla="*/ 424308 h 987501"/>
              <a:gd name="connsiteX208" fmla="*/ 267559 w 955277"/>
              <a:gd name="connsiteY208" fmla="*/ 438014 h 987501"/>
              <a:gd name="connsiteX209" fmla="*/ 267559 w 955277"/>
              <a:gd name="connsiteY209" fmla="*/ 451720 h 987501"/>
              <a:gd name="connsiteX210" fmla="*/ 299892 w 955277"/>
              <a:gd name="connsiteY210" fmla="*/ 509036 h 987501"/>
              <a:gd name="connsiteX211" fmla="*/ 318545 w 955277"/>
              <a:gd name="connsiteY211" fmla="*/ 516512 h 987501"/>
              <a:gd name="connsiteX212" fmla="*/ 329737 w 955277"/>
              <a:gd name="connsiteY212" fmla="*/ 512774 h 987501"/>
              <a:gd name="connsiteX213" fmla="*/ 334712 w 955277"/>
              <a:gd name="connsiteY213" fmla="*/ 482870 h 987501"/>
              <a:gd name="connsiteX214" fmla="*/ 277507 w 955277"/>
              <a:gd name="connsiteY214" fmla="*/ 359516 h 987501"/>
              <a:gd name="connsiteX215" fmla="*/ 257610 w 955277"/>
              <a:gd name="connsiteY215" fmla="*/ 344564 h 987501"/>
              <a:gd name="connsiteX216" fmla="*/ 858255 w 955277"/>
              <a:gd name="connsiteY216" fmla="*/ 259836 h 987501"/>
              <a:gd name="connsiteX217" fmla="*/ 858255 w 955277"/>
              <a:gd name="connsiteY217" fmla="*/ 262328 h 987501"/>
              <a:gd name="connsiteX218" fmla="*/ 847063 w 955277"/>
              <a:gd name="connsiteY218" fmla="*/ 304692 h 987501"/>
              <a:gd name="connsiteX219" fmla="*/ 881883 w 955277"/>
              <a:gd name="connsiteY219" fmla="*/ 349548 h 987501"/>
              <a:gd name="connsiteX220" fmla="*/ 883127 w 955277"/>
              <a:gd name="connsiteY220" fmla="*/ 359516 h 987501"/>
              <a:gd name="connsiteX221" fmla="*/ 876909 w 955277"/>
              <a:gd name="connsiteY221" fmla="*/ 368238 h 987501"/>
              <a:gd name="connsiteX222" fmla="*/ 840845 w 955277"/>
              <a:gd name="connsiteY222" fmla="*/ 376960 h 987501"/>
              <a:gd name="connsiteX223" fmla="*/ 717732 w 955277"/>
              <a:gd name="connsiteY223" fmla="*/ 370730 h 987501"/>
              <a:gd name="connsiteX224" fmla="*/ 686642 w 955277"/>
              <a:gd name="connsiteY224" fmla="*/ 385682 h 987501"/>
              <a:gd name="connsiteX225" fmla="*/ 685399 w 955277"/>
              <a:gd name="connsiteY225" fmla="*/ 390666 h 987501"/>
              <a:gd name="connsiteX226" fmla="*/ 624464 w 955277"/>
              <a:gd name="connsiteY226" fmla="*/ 519004 h 987501"/>
              <a:gd name="connsiteX227" fmla="*/ 626951 w 955277"/>
              <a:gd name="connsiteY227" fmla="*/ 550154 h 987501"/>
              <a:gd name="connsiteX228" fmla="*/ 638143 w 955277"/>
              <a:gd name="connsiteY228" fmla="*/ 553892 h 987501"/>
              <a:gd name="connsiteX229" fmla="*/ 656797 w 955277"/>
              <a:gd name="connsiteY229" fmla="*/ 546416 h 987501"/>
              <a:gd name="connsiteX230" fmla="*/ 696591 w 955277"/>
              <a:gd name="connsiteY230" fmla="*/ 486608 h 987501"/>
              <a:gd name="connsiteX231" fmla="*/ 710270 w 955277"/>
              <a:gd name="connsiteY231" fmla="*/ 480378 h 987501"/>
              <a:gd name="connsiteX232" fmla="*/ 720219 w 955277"/>
              <a:gd name="connsiteY232" fmla="*/ 492838 h 987501"/>
              <a:gd name="connsiteX233" fmla="*/ 721462 w 955277"/>
              <a:gd name="connsiteY233" fmla="*/ 519004 h 987501"/>
              <a:gd name="connsiteX234" fmla="*/ 721462 w 955277"/>
              <a:gd name="connsiteY234" fmla="*/ 521496 h 987501"/>
              <a:gd name="connsiteX235" fmla="*/ 710270 w 955277"/>
              <a:gd name="connsiteY235" fmla="*/ 710889 h 987501"/>
              <a:gd name="connsiteX236" fmla="*/ 730167 w 955277"/>
              <a:gd name="connsiteY236" fmla="*/ 733317 h 987501"/>
              <a:gd name="connsiteX237" fmla="*/ 731411 w 955277"/>
              <a:gd name="connsiteY237" fmla="*/ 733317 h 987501"/>
              <a:gd name="connsiteX238" fmla="*/ 752552 w 955277"/>
              <a:gd name="connsiteY238" fmla="*/ 713381 h 987501"/>
              <a:gd name="connsiteX239" fmla="*/ 761257 w 955277"/>
              <a:gd name="connsiteY239" fmla="*/ 542678 h 987501"/>
              <a:gd name="connsiteX240" fmla="*/ 773692 w 955277"/>
              <a:gd name="connsiteY240" fmla="*/ 530218 h 987501"/>
              <a:gd name="connsiteX241" fmla="*/ 776180 w 955277"/>
              <a:gd name="connsiteY241" fmla="*/ 530218 h 987501"/>
              <a:gd name="connsiteX242" fmla="*/ 789859 w 955277"/>
              <a:gd name="connsiteY242" fmla="*/ 541432 h 987501"/>
              <a:gd name="connsiteX243" fmla="*/ 812243 w 955277"/>
              <a:gd name="connsiteY243" fmla="*/ 714627 h 987501"/>
              <a:gd name="connsiteX244" fmla="*/ 835871 w 955277"/>
              <a:gd name="connsiteY244" fmla="*/ 733317 h 987501"/>
              <a:gd name="connsiteX245" fmla="*/ 849550 w 955277"/>
              <a:gd name="connsiteY245" fmla="*/ 724595 h 987501"/>
              <a:gd name="connsiteX246" fmla="*/ 853281 w 955277"/>
              <a:gd name="connsiteY246" fmla="*/ 709643 h 987501"/>
              <a:gd name="connsiteX247" fmla="*/ 832140 w 955277"/>
              <a:gd name="connsiteY247" fmla="*/ 540186 h 987501"/>
              <a:gd name="connsiteX248" fmla="*/ 832140 w 955277"/>
              <a:gd name="connsiteY248" fmla="*/ 538940 h 987501"/>
              <a:gd name="connsiteX249" fmla="*/ 833384 w 955277"/>
              <a:gd name="connsiteY249" fmla="*/ 433030 h 987501"/>
              <a:gd name="connsiteX250" fmla="*/ 844576 w 955277"/>
              <a:gd name="connsiteY250" fmla="*/ 420570 h 987501"/>
              <a:gd name="connsiteX251" fmla="*/ 924165 w 955277"/>
              <a:gd name="connsiteY251" fmla="*/ 379452 h 987501"/>
              <a:gd name="connsiteX252" fmla="*/ 922921 w 955277"/>
              <a:gd name="connsiteY252" fmla="*/ 335842 h 987501"/>
              <a:gd name="connsiteX253" fmla="*/ 858255 w 955277"/>
              <a:gd name="connsiteY253" fmla="*/ 259836 h 987501"/>
              <a:gd name="connsiteX254" fmla="*/ 782397 w 955277"/>
              <a:gd name="connsiteY254" fmla="*/ 211242 h 987501"/>
              <a:gd name="connsiteX255" fmla="*/ 731411 w 955277"/>
              <a:gd name="connsiteY255" fmla="*/ 262328 h 987501"/>
              <a:gd name="connsiteX256" fmla="*/ 782397 w 955277"/>
              <a:gd name="connsiteY256" fmla="*/ 313414 h 987501"/>
              <a:gd name="connsiteX257" fmla="*/ 833384 w 955277"/>
              <a:gd name="connsiteY257" fmla="*/ 262328 h 987501"/>
              <a:gd name="connsiteX258" fmla="*/ 782397 w 955277"/>
              <a:gd name="connsiteY258" fmla="*/ 211242 h 987501"/>
              <a:gd name="connsiteX259" fmla="*/ 181450 w 955277"/>
              <a:gd name="connsiteY259" fmla="*/ 181019 h 987501"/>
              <a:gd name="connsiteX260" fmla="*/ 170382 w 955277"/>
              <a:gd name="connsiteY260" fmla="*/ 183535 h 987501"/>
              <a:gd name="connsiteX261" fmla="*/ 139638 w 955277"/>
              <a:gd name="connsiteY261" fmla="*/ 206178 h 987501"/>
              <a:gd name="connsiteX262" fmla="*/ 132259 w 955277"/>
              <a:gd name="connsiteY262" fmla="*/ 245174 h 987501"/>
              <a:gd name="connsiteX263" fmla="*/ 193748 w 955277"/>
              <a:gd name="connsiteY263" fmla="*/ 284170 h 987501"/>
              <a:gd name="connsiteX264" fmla="*/ 224493 w 955277"/>
              <a:gd name="connsiteY264" fmla="*/ 261527 h 987501"/>
              <a:gd name="connsiteX265" fmla="*/ 231872 w 955277"/>
              <a:gd name="connsiteY265" fmla="*/ 222531 h 987501"/>
              <a:gd name="connsiteX266" fmla="*/ 181450 w 955277"/>
              <a:gd name="connsiteY266" fmla="*/ 181019 h 987501"/>
              <a:gd name="connsiteX267" fmla="*/ 195593 w 955277"/>
              <a:gd name="connsiteY267" fmla="*/ 157354 h 987501"/>
              <a:gd name="connsiteX268" fmla="*/ 256467 w 955277"/>
              <a:gd name="connsiteY268" fmla="*/ 217499 h 987501"/>
              <a:gd name="connsiteX269" fmla="*/ 246629 w 955277"/>
              <a:gd name="connsiteY269" fmla="*/ 275365 h 987501"/>
              <a:gd name="connsiteX270" fmla="*/ 198667 w 955277"/>
              <a:gd name="connsiteY270" fmla="*/ 310587 h 987501"/>
              <a:gd name="connsiteX271" fmla="*/ 181450 w 955277"/>
              <a:gd name="connsiteY271" fmla="*/ 311845 h 987501"/>
              <a:gd name="connsiteX272" fmla="*/ 107663 w 955277"/>
              <a:gd name="connsiteY272" fmla="*/ 251464 h 987501"/>
              <a:gd name="connsiteX273" fmla="*/ 165463 w 955277"/>
              <a:gd name="connsiteY273" fmla="*/ 158376 h 987501"/>
              <a:gd name="connsiteX274" fmla="*/ 195593 w 955277"/>
              <a:gd name="connsiteY274" fmla="*/ 157354 h 987501"/>
              <a:gd name="connsiteX275" fmla="*/ 321032 w 955277"/>
              <a:gd name="connsiteY275" fmla="*/ 114053 h 987501"/>
              <a:gd name="connsiteX276" fmla="*/ 304866 w 955277"/>
              <a:gd name="connsiteY276" fmla="*/ 121529 h 987501"/>
              <a:gd name="connsiteX277" fmla="*/ 299892 w 955277"/>
              <a:gd name="connsiteY277" fmla="*/ 137727 h 987501"/>
              <a:gd name="connsiteX278" fmla="*/ 420518 w 955277"/>
              <a:gd name="connsiteY278" fmla="*/ 246130 h 987501"/>
              <a:gd name="connsiteX279" fmla="*/ 431710 w 955277"/>
              <a:gd name="connsiteY279" fmla="*/ 259836 h 987501"/>
              <a:gd name="connsiteX280" fmla="*/ 421762 w 955277"/>
              <a:gd name="connsiteY280" fmla="*/ 362008 h 987501"/>
              <a:gd name="connsiteX281" fmla="*/ 421762 w 955277"/>
              <a:gd name="connsiteY281" fmla="*/ 363254 h 987501"/>
              <a:gd name="connsiteX282" fmla="*/ 389429 w 955277"/>
              <a:gd name="connsiteY282" fmla="*/ 540186 h 987501"/>
              <a:gd name="connsiteX283" fmla="*/ 405595 w 955277"/>
              <a:gd name="connsiteY283" fmla="*/ 566352 h 987501"/>
              <a:gd name="connsiteX284" fmla="*/ 431710 w 955277"/>
              <a:gd name="connsiteY284" fmla="*/ 548908 h 987501"/>
              <a:gd name="connsiteX285" fmla="*/ 461556 w 955277"/>
              <a:gd name="connsiteY285" fmla="*/ 381944 h 987501"/>
              <a:gd name="connsiteX286" fmla="*/ 470261 w 955277"/>
              <a:gd name="connsiteY286" fmla="*/ 369484 h 987501"/>
              <a:gd name="connsiteX287" fmla="*/ 485184 w 955277"/>
              <a:gd name="connsiteY287" fmla="*/ 365746 h 987501"/>
              <a:gd name="connsiteX288" fmla="*/ 500107 w 955277"/>
              <a:gd name="connsiteY288" fmla="*/ 384436 h 987501"/>
              <a:gd name="connsiteX289" fmla="*/ 500107 w 955277"/>
              <a:gd name="connsiteY289" fmla="*/ 543924 h 987501"/>
              <a:gd name="connsiteX290" fmla="*/ 520004 w 955277"/>
              <a:gd name="connsiteY290" fmla="*/ 566352 h 987501"/>
              <a:gd name="connsiteX291" fmla="*/ 536170 w 955277"/>
              <a:gd name="connsiteY291" fmla="*/ 561368 h 987501"/>
              <a:gd name="connsiteX292" fmla="*/ 543632 w 955277"/>
              <a:gd name="connsiteY292" fmla="*/ 545170 h 987501"/>
              <a:gd name="connsiteX293" fmla="*/ 542388 w 955277"/>
              <a:gd name="connsiteY293" fmla="*/ 290986 h 987501"/>
              <a:gd name="connsiteX294" fmla="*/ 541144 w 955277"/>
              <a:gd name="connsiteY294" fmla="*/ 258590 h 987501"/>
              <a:gd name="connsiteX295" fmla="*/ 543632 w 955277"/>
              <a:gd name="connsiteY295" fmla="*/ 244884 h 987501"/>
              <a:gd name="connsiteX296" fmla="*/ 551093 w 955277"/>
              <a:gd name="connsiteY296" fmla="*/ 237408 h 987501"/>
              <a:gd name="connsiteX297" fmla="*/ 563529 w 955277"/>
              <a:gd name="connsiteY297" fmla="*/ 239900 h 987501"/>
              <a:gd name="connsiteX298" fmla="*/ 594618 w 955277"/>
              <a:gd name="connsiteY298" fmla="*/ 262328 h 987501"/>
              <a:gd name="connsiteX299" fmla="*/ 598349 w 955277"/>
              <a:gd name="connsiteY299" fmla="*/ 281018 h 987501"/>
              <a:gd name="connsiteX300" fmla="*/ 580939 w 955277"/>
              <a:gd name="connsiteY300" fmla="*/ 283510 h 987501"/>
              <a:gd name="connsiteX301" fmla="*/ 567259 w 955277"/>
              <a:gd name="connsiteY301" fmla="*/ 273542 h 987501"/>
              <a:gd name="connsiteX302" fmla="*/ 567259 w 955277"/>
              <a:gd name="connsiteY302" fmla="*/ 289740 h 987501"/>
              <a:gd name="connsiteX303" fmla="*/ 567259 w 955277"/>
              <a:gd name="connsiteY303" fmla="*/ 337088 h 987501"/>
              <a:gd name="connsiteX304" fmla="*/ 570990 w 955277"/>
              <a:gd name="connsiteY304" fmla="*/ 334596 h 987501"/>
              <a:gd name="connsiteX305" fmla="*/ 635656 w 955277"/>
              <a:gd name="connsiteY305" fmla="*/ 264820 h 987501"/>
              <a:gd name="connsiteX306" fmla="*/ 624464 w 955277"/>
              <a:gd name="connsiteY306" fmla="*/ 249868 h 987501"/>
              <a:gd name="connsiteX307" fmla="*/ 570990 w 955277"/>
              <a:gd name="connsiteY307" fmla="*/ 195043 h 987501"/>
              <a:gd name="connsiteX308" fmla="*/ 546119 w 955277"/>
              <a:gd name="connsiteY308" fmla="*/ 192551 h 987501"/>
              <a:gd name="connsiteX309" fmla="*/ 424249 w 955277"/>
              <a:gd name="connsiteY309" fmla="*/ 203766 h 987501"/>
              <a:gd name="connsiteX310" fmla="*/ 420518 w 955277"/>
              <a:gd name="connsiteY310" fmla="*/ 202520 h 987501"/>
              <a:gd name="connsiteX311" fmla="*/ 342173 w 955277"/>
              <a:gd name="connsiteY311" fmla="*/ 133989 h 987501"/>
              <a:gd name="connsiteX312" fmla="*/ 321032 w 955277"/>
              <a:gd name="connsiteY312" fmla="*/ 114053 h 987501"/>
              <a:gd name="connsiteX313" fmla="*/ 321032 w 955277"/>
              <a:gd name="connsiteY313" fmla="*/ 87887 h 987501"/>
              <a:gd name="connsiteX314" fmla="*/ 367044 w 955277"/>
              <a:gd name="connsiteY314" fmla="*/ 129005 h 987501"/>
              <a:gd name="connsiteX315" fmla="*/ 424249 w 955277"/>
              <a:gd name="connsiteY315" fmla="*/ 177599 h 987501"/>
              <a:gd name="connsiteX316" fmla="*/ 543632 w 955277"/>
              <a:gd name="connsiteY316" fmla="*/ 166385 h 987501"/>
              <a:gd name="connsiteX317" fmla="*/ 585913 w 955277"/>
              <a:gd name="connsiteY317" fmla="*/ 173861 h 987501"/>
              <a:gd name="connsiteX318" fmla="*/ 588400 w 955277"/>
              <a:gd name="connsiteY318" fmla="*/ 175107 h 987501"/>
              <a:gd name="connsiteX319" fmla="*/ 643117 w 955277"/>
              <a:gd name="connsiteY319" fmla="*/ 231178 h 987501"/>
              <a:gd name="connsiteX320" fmla="*/ 661771 w 955277"/>
              <a:gd name="connsiteY320" fmla="*/ 266066 h 987501"/>
              <a:gd name="connsiteX321" fmla="*/ 588400 w 955277"/>
              <a:gd name="connsiteY321" fmla="*/ 354532 h 987501"/>
              <a:gd name="connsiteX322" fmla="*/ 587157 w 955277"/>
              <a:gd name="connsiteY322" fmla="*/ 354532 h 987501"/>
              <a:gd name="connsiteX323" fmla="*/ 567259 w 955277"/>
              <a:gd name="connsiteY323" fmla="*/ 363254 h 987501"/>
              <a:gd name="connsiteX324" fmla="*/ 568503 w 955277"/>
              <a:gd name="connsiteY324" fmla="*/ 545170 h 987501"/>
              <a:gd name="connsiteX325" fmla="*/ 558554 w 955277"/>
              <a:gd name="connsiteY325" fmla="*/ 573828 h 987501"/>
              <a:gd name="connsiteX326" fmla="*/ 594618 w 955277"/>
              <a:gd name="connsiteY326" fmla="*/ 573828 h 987501"/>
              <a:gd name="connsiteX327" fmla="*/ 639387 w 955277"/>
              <a:gd name="connsiteY327" fmla="*/ 618684 h 987501"/>
              <a:gd name="connsiteX328" fmla="*/ 639387 w 955277"/>
              <a:gd name="connsiteY328" fmla="*/ 755745 h 987501"/>
              <a:gd name="connsiteX329" fmla="*/ 714001 w 955277"/>
              <a:gd name="connsiteY329" fmla="*/ 755745 h 987501"/>
              <a:gd name="connsiteX330" fmla="*/ 685399 w 955277"/>
              <a:gd name="connsiteY330" fmla="*/ 709643 h 987501"/>
              <a:gd name="connsiteX331" fmla="*/ 694104 w 955277"/>
              <a:gd name="connsiteY331" fmla="*/ 537694 h 987501"/>
              <a:gd name="connsiteX332" fmla="*/ 676694 w 955277"/>
              <a:gd name="connsiteY332" fmla="*/ 563860 h 987501"/>
              <a:gd name="connsiteX333" fmla="*/ 635656 w 955277"/>
              <a:gd name="connsiteY333" fmla="*/ 578812 h 987501"/>
              <a:gd name="connsiteX334" fmla="*/ 610784 w 955277"/>
              <a:gd name="connsiteY334" fmla="*/ 568844 h 987501"/>
              <a:gd name="connsiteX335" fmla="*/ 604567 w 955277"/>
              <a:gd name="connsiteY335" fmla="*/ 502806 h 987501"/>
              <a:gd name="connsiteX336" fmla="*/ 661771 w 955277"/>
              <a:gd name="connsiteY336" fmla="*/ 381944 h 987501"/>
              <a:gd name="connsiteX337" fmla="*/ 663014 w 955277"/>
              <a:gd name="connsiteY337" fmla="*/ 376960 h 987501"/>
              <a:gd name="connsiteX338" fmla="*/ 717732 w 955277"/>
              <a:gd name="connsiteY338" fmla="*/ 344564 h 987501"/>
              <a:gd name="connsiteX339" fmla="*/ 837115 w 955277"/>
              <a:gd name="connsiteY339" fmla="*/ 352040 h 987501"/>
              <a:gd name="connsiteX340" fmla="*/ 850794 w 955277"/>
              <a:gd name="connsiteY340" fmla="*/ 349548 h 987501"/>
              <a:gd name="connsiteX341" fmla="*/ 829653 w 955277"/>
              <a:gd name="connsiteY341" fmla="*/ 323382 h 987501"/>
              <a:gd name="connsiteX342" fmla="*/ 782397 w 955277"/>
              <a:gd name="connsiteY342" fmla="*/ 339580 h 987501"/>
              <a:gd name="connsiteX343" fmla="*/ 705296 w 955277"/>
              <a:gd name="connsiteY343" fmla="*/ 262328 h 987501"/>
              <a:gd name="connsiteX344" fmla="*/ 782397 w 955277"/>
              <a:gd name="connsiteY344" fmla="*/ 185075 h 987501"/>
              <a:gd name="connsiteX345" fmla="*/ 850794 w 955277"/>
              <a:gd name="connsiteY345" fmla="*/ 227440 h 987501"/>
              <a:gd name="connsiteX346" fmla="*/ 870691 w 955277"/>
              <a:gd name="connsiteY346" fmla="*/ 234916 h 987501"/>
              <a:gd name="connsiteX347" fmla="*/ 945305 w 955277"/>
              <a:gd name="connsiteY347" fmla="*/ 323382 h 987501"/>
              <a:gd name="connsiteX348" fmla="*/ 946549 w 955277"/>
              <a:gd name="connsiteY348" fmla="*/ 391912 h 987501"/>
              <a:gd name="connsiteX349" fmla="*/ 858255 w 955277"/>
              <a:gd name="connsiteY349" fmla="*/ 442998 h 987501"/>
              <a:gd name="connsiteX350" fmla="*/ 857012 w 955277"/>
              <a:gd name="connsiteY350" fmla="*/ 537694 h 987501"/>
              <a:gd name="connsiteX351" fmla="*/ 878152 w 955277"/>
              <a:gd name="connsiteY351" fmla="*/ 705905 h 987501"/>
              <a:gd name="connsiteX352" fmla="*/ 869447 w 955277"/>
              <a:gd name="connsiteY352" fmla="*/ 740793 h 987501"/>
              <a:gd name="connsiteX353" fmla="*/ 849550 w 955277"/>
              <a:gd name="connsiteY353" fmla="*/ 755745 h 987501"/>
              <a:gd name="connsiteX354" fmla="*/ 860742 w 955277"/>
              <a:gd name="connsiteY354" fmla="*/ 755745 h 987501"/>
              <a:gd name="connsiteX355" fmla="*/ 904267 w 955277"/>
              <a:gd name="connsiteY355" fmla="*/ 799355 h 987501"/>
              <a:gd name="connsiteX356" fmla="*/ 904267 w 955277"/>
              <a:gd name="connsiteY356" fmla="*/ 957597 h 987501"/>
              <a:gd name="connsiteX357" fmla="*/ 874422 w 955277"/>
              <a:gd name="connsiteY357" fmla="*/ 987501 h 987501"/>
              <a:gd name="connsiteX358" fmla="*/ 66100 w 955277"/>
              <a:gd name="connsiteY358" fmla="*/ 987501 h 987501"/>
              <a:gd name="connsiteX359" fmla="*/ 36254 w 955277"/>
              <a:gd name="connsiteY359" fmla="*/ 957597 h 987501"/>
              <a:gd name="connsiteX360" fmla="*/ 36254 w 955277"/>
              <a:gd name="connsiteY360" fmla="*/ 755745 h 987501"/>
              <a:gd name="connsiteX361" fmla="*/ 81023 w 955277"/>
              <a:gd name="connsiteY361" fmla="*/ 710889 h 987501"/>
              <a:gd name="connsiteX362" fmla="*/ 87240 w 955277"/>
              <a:gd name="connsiteY362" fmla="*/ 710889 h 987501"/>
              <a:gd name="connsiteX363" fmla="*/ 79779 w 955277"/>
              <a:gd name="connsiteY363" fmla="*/ 702167 h 987501"/>
              <a:gd name="connsiteX364" fmla="*/ 72318 w 955277"/>
              <a:gd name="connsiteY364" fmla="*/ 667279 h 987501"/>
              <a:gd name="connsiteX365" fmla="*/ 108381 w 955277"/>
              <a:gd name="connsiteY365" fmla="*/ 504052 h 987501"/>
              <a:gd name="connsiteX366" fmla="*/ 107138 w 955277"/>
              <a:gd name="connsiteY366" fmla="*/ 485362 h 987501"/>
              <a:gd name="connsiteX367" fmla="*/ 81023 w 955277"/>
              <a:gd name="connsiteY367" fmla="*/ 525234 h 987501"/>
              <a:gd name="connsiteX368" fmla="*/ 46203 w 955277"/>
              <a:gd name="connsiteY368" fmla="*/ 540186 h 987501"/>
              <a:gd name="connsiteX369" fmla="*/ 39985 w 955277"/>
              <a:gd name="connsiteY369" fmla="*/ 540186 h 987501"/>
              <a:gd name="connsiteX370" fmla="*/ 15113 w 955277"/>
              <a:gd name="connsiteY370" fmla="*/ 527726 h 987501"/>
              <a:gd name="connsiteX371" fmla="*/ 190 w 955277"/>
              <a:gd name="connsiteY371" fmla="*/ 495330 h 987501"/>
              <a:gd name="connsiteX372" fmla="*/ 11383 w 955277"/>
              <a:gd name="connsiteY372" fmla="*/ 461688 h 987501"/>
              <a:gd name="connsiteX373" fmla="*/ 73561 w 955277"/>
              <a:gd name="connsiteY373" fmla="*/ 340826 h 987501"/>
              <a:gd name="connsiteX374" fmla="*/ 130766 w 955277"/>
              <a:gd name="connsiteY374" fmla="*/ 312168 h 987501"/>
              <a:gd name="connsiteX375" fmla="*/ 258854 w 955277"/>
              <a:gd name="connsiteY375" fmla="*/ 319644 h 987501"/>
              <a:gd name="connsiteX376" fmla="*/ 302379 w 955277"/>
              <a:gd name="connsiteY376" fmla="*/ 353286 h 987501"/>
              <a:gd name="connsiteX377" fmla="*/ 354609 w 955277"/>
              <a:gd name="connsiteY377" fmla="*/ 466672 h 987501"/>
              <a:gd name="connsiteX378" fmla="*/ 345904 w 955277"/>
              <a:gd name="connsiteY378" fmla="*/ 532710 h 987501"/>
              <a:gd name="connsiteX379" fmla="*/ 319789 w 955277"/>
              <a:gd name="connsiteY379" fmla="*/ 541432 h 987501"/>
              <a:gd name="connsiteX380" fmla="*/ 317302 w 955277"/>
              <a:gd name="connsiteY380" fmla="*/ 541432 h 987501"/>
              <a:gd name="connsiteX381" fmla="*/ 279994 w 955277"/>
              <a:gd name="connsiteY381" fmla="*/ 523988 h 987501"/>
              <a:gd name="connsiteX382" fmla="*/ 270046 w 955277"/>
              <a:gd name="connsiteY382" fmla="*/ 509036 h 987501"/>
              <a:gd name="connsiteX383" fmla="*/ 267559 w 955277"/>
              <a:gd name="connsiteY383" fmla="*/ 677247 h 987501"/>
              <a:gd name="connsiteX384" fmla="*/ 252636 w 955277"/>
              <a:gd name="connsiteY384" fmla="*/ 710889 h 987501"/>
              <a:gd name="connsiteX385" fmla="*/ 302379 w 955277"/>
              <a:gd name="connsiteY385" fmla="*/ 710889 h 987501"/>
              <a:gd name="connsiteX386" fmla="*/ 302379 w 955277"/>
              <a:gd name="connsiteY386" fmla="*/ 618684 h 987501"/>
              <a:gd name="connsiteX387" fmla="*/ 345904 w 955277"/>
              <a:gd name="connsiteY387" fmla="*/ 573828 h 987501"/>
              <a:gd name="connsiteX388" fmla="*/ 374506 w 955277"/>
              <a:gd name="connsiteY388" fmla="*/ 573828 h 987501"/>
              <a:gd name="connsiteX389" fmla="*/ 364557 w 955277"/>
              <a:gd name="connsiteY389" fmla="*/ 535202 h 987501"/>
              <a:gd name="connsiteX390" fmla="*/ 396890 w 955277"/>
              <a:gd name="connsiteY390" fmla="*/ 362008 h 987501"/>
              <a:gd name="connsiteX391" fmla="*/ 396890 w 955277"/>
              <a:gd name="connsiteY391" fmla="*/ 358270 h 987501"/>
              <a:gd name="connsiteX392" fmla="*/ 406839 w 955277"/>
              <a:gd name="connsiteY392" fmla="*/ 269804 h 987501"/>
              <a:gd name="connsiteX393" fmla="*/ 275020 w 955277"/>
              <a:gd name="connsiteY393" fmla="*/ 141465 h 987501"/>
              <a:gd name="connsiteX394" fmla="*/ 284969 w 955277"/>
              <a:gd name="connsiteY394" fmla="*/ 104085 h 987501"/>
              <a:gd name="connsiteX395" fmla="*/ 321032 w 955277"/>
              <a:gd name="connsiteY395" fmla="*/ 87887 h 987501"/>
              <a:gd name="connsiteX396" fmla="*/ 472833 w 955277"/>
              <a:gd name="connsiteY396" fmla="*/ 25839 h 987501"/>
              <a:gd name="connsiteX397" fmla="*/ 420999 w 955277"/>
              <a:gd name="connsiteY397" fmla="*/ 76287 h 987501"/>
              <a:gd name="connsiteX398" fmla="*/ 472833 w 955277"/>
              <a:gd name="connsiteY398" fmla="*/ 127965 h 987501"/>
              <a:gd name="connsiteX399" fmla="*/ 525932 w 955277"/>
              <a:gd name="connsiteY399" fmla="*/ 76287 h 987501"/>
              <a:gd name="connsiteX400" fmla="*/ 472833 w 955277"/>
              <a:gd name="connsiteY400" fmla="*/ 25839 h 987501"/>
              <a:gd name="connsiteX401" fmla="*/ 472833 w 955277"/>
              <a:gd name="connsiteY401" fmla="*/ 0 h 987501"/>
              <a:gd name="connsiteX402" fmla="*/ 552482 w 955277"/>
              <a:gd name="connsiteY402" fmla="*/ 76287 h 987501"/>
              <a:gd name="connsiteX403" fmla="*/ 472833 w 955277"/>
              <a:gd name="connsiteY403" fmla="*/ 152574 h 987501"/>
              <a:gd name="connsiteX404" fmla="*/ 394449 w 955277"/>
              <a:gd name="connsiteY404" fmla="*/ 76287 h 987501"/>
              <a:gd name="connsiteX405" fmla="*/ 472833 w 955277"/>
              <a:gd name="connsiteY405" fmla="*/ 0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955277" h="987501">
                <a:moveTo>
                  <a:pt x="736368" y="818463"/>
                </a:moveTo>
                <a:lnTo>
                  <a:pt x="784770" y="818463"/>
                </a:lnTo>
                <a:cubicBezTo>
                  <a:pt x="786044" y="818463"/>
                  <a:pt x="787318" y="818463"/>
                  <a:pt x="787318" y="818463"/>
                </a:cubicBezTo>
                <a:cubicBezTo>
                  <a:pt x="791139" y="818463"/>
                  <a:pt x="793687" y="819714"/>
                  <a:pt x="796234" y="822216"/>
                </a:cubicBezTo>
                <a:cubicBezTo>
                  <a:pt x="800055" y="824718"/>
                  <a:pt x="800055" y="828470"/>
                  <a:pt x="800055" y="832223"/>
                </a:cubicBezTo>
                <a:cubicBezTo>
                  <a:pt x="800055" y="835976"/>
                  <a:pt x="800055" y="838478"/>
                  <a:pt x="796234" y="840979"/>
                </a:cubicBezTo>
                <a:lnTo>
                  <a:pt x="778402" y="860994"/>
                </a:lnTo>
                <a:cubicBezTo>
                  <a:pt x="782223" y="862245"/>
                  <a:pt x="787318" y="864747"/>
                  <a:pt x="792413" y="868499"/>
                </a:cubicBezTo>
                <a:cubicBezTo>
                  <a:pt x="796234" y="873503"/>
                  <a:pt x="798782" y="877256"/>
                  <a:pt x="801329" y="882259"/>
                </a:cubicBezTo>
                <a:cubicBezTo>
                  <a:pt x="803877" y="888514"/>
                  <a:pt x="805150" y="894769"/>
                  <a:pt x="805150" y="901023"/>
                </a:cubicBezTo>
                <a:cubicBezTo>
                  <a:pt x="805150" y="906027"/>
                  <a:pt x="803877" y="912281"/>
                  <a:pt x="801329" y="917285"/>
                </a:cubicBezTo>
                <a:cubicBezTo>
                  <a:pt x="798782" y="922289"/>
                  <a:pt x="796234" y="927292"/>
                  <a:pt x="792413" y="931045"/>
                </a:cubicBezTo>
                <a:cubicBezTo>
                  <a:pt x="787318" y="934798"/>
                  <a:pt x="783497" y="937300"/>
                  <a:pt x="778402" y="939801"/>
                </a:cubicBezTo>
                <a:cubicBezTo>
                  <a:pt x="772033" y="942303"/>
                  <a:pt x="766938" y="943554"/>
                  <a:pt x="760569" y="943554"/>
                </a:cubicBezTo>
                <a:cubicBezTo>
                  <a:pt x="756748" y="943554"/>
                  <a:pt x="751653" y="943554"/>
                  <a:pt x="747831" y="941052"/>
                </a:cubicBezTo>
                <a:cubicBezTo>
                  <a:pt x="742736" y="941052"/>
                  <a:pt x="738915" y="939801"/>
                  <a:pt x="735094" y="937300"/>
                </a:cubicBezTo>
                <a:cubicBezTo>
                  <a:pt x="732546" y="934798"/>
                  <a:pt x="727451" y="932296"/>
                  <a:pt x="726178" y="929794"/>
                </a:cubicBezTo>
                <a:cubicBezTo>
                  <a:pt x="722356" y="926041"/>
                  <a:pt x="719809" y="923540"/>
                  <a:pt x="719809" y="919787"/>
                </a:cubicBezTo>
                <a:cubicBezTo>
                  <a:pt x="718535" y="917285"/>
                  <a:pt x="718535" y="916034"/>
                  <a:pt x="718535" y="913532"/>
                </a:cubicBezTo>
                <a:cubicBezTo>
                  <a:pt x="718535" y="911030"/>
                  <a:pt x="719809" y="908529"/>
                  <a:pt x="719809" y="907278"/>
                </a:cubicBezTo>
                <a:cubicBezTo>
                  <a:pt x="721083" y="906027"/>
                  <a:pt x="722356" y="903525"/>
                  <a:pt x="724904" y="902274"/>
                </a:cubicBezTo>
                <a:cubicBezTo>
                  <a:pt x="726178" y="902274"/>
                  <a:pt x="728725" y="901023"/>
                  <a:pt x="731273" y="901023"/>
                </a:cubicBezTo>
                <a:cubicBezTo>
                  <a:pt x="735094" y="901023"/>
                  <a:pt x="737641" y="902274"/>
                  <a:pt x="740189" y="904776"/>
                </a:cubicBezTo>
                <a:cubicBezTo>
                  <a:pt x="741463" y="906027"/>
                  <a:pt x="744010" y="907278"/>
                  <a:pt x="744010" y="908529"/>
                </a:cubicBezTo>
                <a:cubicBezTo>
                  <a:pt x="745284" y="909779"/>
                  <a:pt x="746558" y="912281"/>
                  <a:pt x="747831" y="912281"/>
                </a:cubicBezTo>
                <a:cubicBezTo>
                  <a:pt x="749105" y="914783"/>
                  <a:pt x="750379" y="914783"/>
                  <a:pt x="751653" y="916034"/>
                </a:cubicBezTo>
                <a:cubicBezTo>
                  <a:pt x="754200" y="917285"/>
                  <a:pt x="756748" y="917285"/>
                  <a:pt x="760569" y="917285"/>
                </a:cubicBezTo>
                <a:cubicBezTo>
                  <a:pt x="765664" y="917285"/>
                  <a:pt x="770759" y="916034"/>
                  <a:pt x="773307" y="912281"/>
                </a:cubicBezTo>
                <a:cubicBezTo>
                  <a:pt x="777128" y="908529"/>
                  <a:pt x="778402" y="904776"/>
                  <a:pt x="778402" y="901023"/>
                </a:cubicBezTo>
                <a:cubicBezTo>
                  <a:pt x="778402" y="894769"/>
                  <a:pt x="777128" y="891016"/>
                  <a:pt x="773307" y="888514"/>
                </a:cubicBezTo>
                <a:cubicBezTo>
                  <a:pt x="770759" y="884761"/>
                  <a:pt x="765664" y="882259"/>
                  <a:pt x="760569" y="882259"/>
                </a:cubicBezTo>
                <a:lnTo>
                  <a:pt x="754200" y="882259"/>
                </a:lnTo>
                <a:cubicBezTo>
                  <a:pt x="752926" y="882259"/>
                  <a:pt x="751653" y="882259"/>
                  <a:pt x="751653" y="882259"/>
                </a:cubicBezTo>
                <a:cubicBezTo>
                  <a:pt x="750379" y="882259"/>
                  <a:pt x="750379" y="882259"/>
                  <a:pt x="749105" y="882259"/>
                </a:cubicBezTo>
                <a:cubicBezTo>
                  <a:pt x="746558" y="882259"/>
                  <a:pt x="744010" y="881009"/>
                  <a:pt x="741463" y="878507"/>
                </a:cubicBezTo>
                <a:cubicBezTo>
                  <a:pt x="738915" y="876005"/>
                  <a:pt x="737641" y="873503"/>
                  <a:pt x="737641" y="869750"/>
                </a:cubicBezTo>
                <a:cubicBezTo>
                  <a:pt x="737641" y="865998"/>
                  <a:pt x="738915" y="862245"/>
                  <a:pt x="741463" y="860994"/>
                </a:cubicBezTo>
                <a:lnTo>
                  <a:pt x="758021" y="844732"/>
                </a:lnTo>
                <a:lnTo>
                  <a:pt x="736368" y="844732"/>
                </a:lnTo>
                <a:cubicBezTo>
                  <a:pt x="732546" y="844732"/>
                  <a:pt x="729999" y="843481"/>
                  <a:pt x="727451" y="840979"/>
                </a:cubicBezTo>
                <a:cubicBezTo>
                  <a:pt x="723630" y="838478"/>
                  <a:pt x="723630" y="835976"/>
                  <a:pt x="723630" y="830972"/>
                </a:cubicBezTo>
                <a:cubicBezTo>
                  <a:pt x="723630" y="827219"/>
                  <a:pt x="723630" y="824718"/>
                  <a:pt x="727451" y="822216"/>
                </a:cubicBezTo>
                <a:cubicBezTo>
                  <a:pt x="729999" y="819714"/>
                  <a:pt x="732546" y="818463"/>
                  <a:pt x="736368" y="818463"/>
                </a:cubicBezTo>
                <a:close/>
                <a:moveTo>
                  <a:pt x="816236" y="811403"/>
                </a:moveTo>
                <a:cubicBezTo>
                  <a:pt x="815058" y="811403"/>
                  <a:pt x="813881" y="812580"/>
                  <a:pt x="812704" y="813757"/>
                </a:cubicBezTo>
                <a:cubicBezTo>
                  <a:pt x="811527" y="814934"/>
                  <a:pt x="811527" y="816111"/>
                  <a:pt x="811527" y="817288"/>
                </a:cubicBezTo>
                <a:cubicBezTo>
                  <a:pt x="811527" y="819643"/>
                  <a:pt x="811527" y="820820"/>
                  <a:pt x="812704" y="821997"/>
                </a:cubicBezTo>
                <a:cubicBezTo>
                  <a:pt x="813881" y="821997"/>
                  <a:pt x="815058" y="823174"/>
                  <a:pt x="816236" y="823174"/>
                </a:cubicBezTo>
                <a:cubicBezTo>
                  <a:pt x="818590" y="823174"/>
                  <a:pt x="819767" y="821997"/>
                  <a:pt x="820944" y="821997"/>
                </a:cubicBezTo>
                <a:cubicBezTo>
                  <a:pt x="820944" y="819643"/>
                  <a:pt x="822121" y="819643"/>
                  <a:pt x="822121" y="817288"/>
                </a:cubicBezTo>
                <a:cubicBezTo>
                  <a:pt x="822121" y="816111"/>
                  <a:pt x="820944" y="814934"/>
                  <a:pt x="820944" y="813757"/>
                </a:cubicBezTo>
                <a:cubicBezTo>
                  <a:pt x="819767" y="812580"/>
                  <a:pt x="818590" y="811403"/>
                  <a:pt x="816236" y="811403"/>
                </a:cubicBezTo>
                <a:close/>
                <a:moveTo>
                  <a:pt x="816236" y="801986"/>
                </a:moveTo>
                <a:cubicBezTo>
                  <a:pt x="820944" y="801986"/>
                  <a:pt x="824475" y="803163"/>
                  <a:pt x="828007" y="806694"/>
                </a:cubicBezTo>
                <a:cubicBezTo>
                  <a:pt x="831538" y="810226"/>
                  <a:pt x="832715" y="813757"/>
                  <a:pt x="832715" y="817288"/>
                </a:cubicBezTo>
                <a:cubicBezTo>
                  <a:pt x="832715" y="821997"/>
                  <a:pt x="831538" y="825528"/>
                  <a:pt x="828007" y="829059"/>
                </a:cubicBezTo>
                <a:cubicBezTo>
                  <a:pt x="824475" y="832591"/>
                  <a:pt x="820944" y="833768"/>
                  <a:pt x="816236" y="833768"/>
                </a:cubicBezTo>
                <a:cubicBezTo>
                  <a:pt x="812704" y="833768"/>
                  <a:pt x="807996" y="832591"/>
                  <a:pt x="805642" y="829059"/>
                </a:cubicBezTo>
                <a:cubicBezTo>
                  <a:pt x="802110" y="826705"/>
                  <a:pt x="800933" y="821997"/>
                  <a:pt x="800933" y="817288"/>
                </a:cubicBezTo>
                <a:cubicBezTo>
                  <a:pt x="800933" y="812580"/>
                  <a:pt x="802110" y="809049"/>
                  <a:pt x="805642" y="806694"/>
                </a:cubicBezTo>
                <a:cubicBezTo>
                  <a:pt x="809173" y="803163"/>
                  <a:pt x="812704" y="801986"/>
                  <a:pt x="816236" y="801986"/>
                </a:cubicBezTo>
                <a:close/>
                <a:moveTo>
                  <a:pt x="240032" y="791000"/>
                </a:moveTo>
                <a:cubicBezTo>
                  <a:pt x="240032" y="791000"/>
                  <a:pt x="237591" y="791000"/>
                  <a:pt x="236370" y="792221"/>
                </a:cubicBezTo>
                <a:cubicBezTo>
                  <a:pt x="235149" y="793442"/>
                  <a:pt x="235149" y="794662"/>
                  <a:pt x="235149" y="795883"/>
                </a:cubicBezTo>
                <a:cubicBezTo>
                  <a:pt x="235149" y="797104"/>
                  <a:pt x="235149" y="798325"/>
                  <a:pt x="236370" y="800766"/>
                </a:cubicBezTo>
                <a:cubicBezTo>
                  <a:pt x="237591" y="800766"/>
                  <a:pt x="238812" y="801987"/>
                  <a:pt x="240032" y="801987"/>
                </a:cubicBezTo>
                <a:cubicBezTo>
                  <a:pt x="241253" y="801987"/>
                  <a:pt x="242474" y="800766"/>
                  <a:pt x="244915" y="799545"/>
                </a:cubicBezTo>
                <a:cubicBezTo>
                  <a:pt x="244915" y="798325"/>
                  <a:pt x="246136" y="797104"/>
                  <a:pt x="246136" y="795883"/>
                </a:cubicBezTo>
                <a:cubicBezTo>
                  <a:pt x="246136" y="794662"/>
                  <a:pt x="244915" y="793442"/>
                  <a:pt x="244915" y="792221"/>
                </a:cubicBezTo>
                <a:cubicBezTo>
                  <a:pt x="242474" y="791000"/>
                  <a:pt x="241253" y="791000"/>
                  <a:pt x="240032" y="791000"/>
                </a:cubicBezTo>
                <a:close/>
                <a:moveTo>
                  <a:pt x="171064" y="790997"/>
                </a:moveTo>
                <a:cubicBezTo>
                  <a:pt x="180829" y="790997"/>
                  <a:pt x="188153" y="792236"/>
                  <a:pt x="194256" y="793474"/>
                </a:cubicBezTo>
                <a:cubicBezTo>
                  <a:pt x="199139" y="795951"/>
                  <a:pt x="205243" y="798429"/>
                  <a:pt x="210125" y="803383"/>
                </a:cubicBezTo>
                <a:cubicBezTo>
                  <a:pt x="215008" y="807099"/>
                  <a:pt x="218670" y="812053"/>
                  <a:pt x="221111" y="817008"/>
                </a:cubicBezTo>
                <a:cubicBezTo>
                  <a:pt x="224773" y="821962"/>
                  <a:pt x="225994" y="829394"/>
                  <a:pt x="225994" y="835587"/>
                </a:cubicBezTo>
                <a:cubicBezTo>
                  <a:pt x="225994" y="846734"/>
                  <a:pt x="221111" y="855405"/>
                  <a:pt x="211346" y="862836"/>
                </a:cubicBezTo>
                <a:lnTo>
                  <a:pt x="185712" y="882654"/>
                </a:lnTo>
                <a:lnTo>
                  <a:pt x="211346" y="882654"/>
                </a:lnTo>
                <a:cubicBezTo>
                  <a:pt x="215008" y="882654"/>
                  <a:pt x="219891" y="883893"/>
                  <a:pt x="222332" y="886370"/>
                </a:cubicBezTo>
                <a:cubicBezTo>
                  <a:pt x="225994" y="890086"/>
                  <a:pt x="228435" y="893801"/>
                  <a:pt x="228435" y="898756"/>
                </a:cubicBezTo>
                <a:cubicBezTo>
                  <a:pt x="228435" y="903710"/>
                  <a:pt x="225994" y="907426"/>
                  <a:pt x="222332" y="911142"/>
                </a:cubicBezTo>
                <a:cubicBezTo>
                  <a:pt x="219891" y="914858"/>
                  <a:pt x="215008" y="916096"/>
                  <a:pt x="211346" y="916096"/>
                </a:cubicBezTo>
                <a:lnTo>
                  <a:pt x="136885" y="916096"/>
                </a:lnTo>
                <a:cubicBezTo>
                  <a:pt x="134443" y="916096"/>
                  <a:pt x="130781" y="914858"/>
                  <a:pt x="128340" y="912381"/>
                </a:cubicBezTo>
                <a:cubicBezTo>
                  <a:pt x="125899" y="911142"/>
                  <a:pt x="123457" y="909903"/>
                  <a:pt x="122236" y="907426"/>
                </a:cubicBezTo>
                <a:cubicBezTo>
                  <a:pt x="121016" y="904949"/>
                  <a:pt x="119795" y="901233"/>
                  <a:pt x="119795" y="896279"/>
                </a:cubicBezTo>
                <a:cubicBezTo>
                  <a:pt x="121016" y="891324"/>
                  <a:pt x="122236" y="887608"/>
                  <a:pt x="128340" y="883893"/>
                </a:cubicBezTo>
                <a:lnTo>
                  <a:pt x="184491" y="843019"/>
                </a:lnTo>
                <a:cubicBezTo>
                  <a:pt x="186932" y="840541"/>
                  <a:pt x="188153" y="838064"/>
                  <a:pt x="189374" y="834348"/>
                </a:cubicBezTo>
                <a:cubicBezTo>
                  <a:pt x="188153" y="831871"/>
                  <a:pt x="188153" y="828155"/>
                  <a:pt x="184491" y="826917"/>
                </a:cubicBezTo>
                <a:cubicBezTo>
                  <a:pt x="183270" y="824439"/>
                  <a:pt x="178388" y="823201"/>
                  <a:pt x="173505" y="823201"/>
                </a:cubicBezTo>
                <a:cubicBezTo>
                  <a:pt x="169843" y="823201"/>
                  <a:pt x="164960" y="825678"/>
                  <a:pt x="162519" y="826917"/>
                </a:cubicBezTo>
                <a:cubicBezTo>
                  <a:pt x="157636" y="830632"/>
                  <a:pt x="155195" y="833110"/>
                  <a:pt x="152753" y="836825"/>
                </a:cubicBezTo>
                <a:cubicBezTo>
                  <a:pt x="151533" y="840541"/>
                  <a:pt x="149091" y="843019"/>
                  <a:pt x="146650" y="845496"/>
                </a:cubicBezTo>
                <a:cubicBezTo>
                  <a:pt x="144209" y="846734"/>
                  <a:pt x="141767" y="846734"/>
                  <a:pt x="138105" y="846734"/>
                </a:cubicBezTo>
                <a:cubicBezTo>
                  <a:pt x="133223" y="846734"/>
                  <a:pt x="128340" y="845496"/>
                  <a:pt x="124678" y="843019"/>
                </a:cubicBezTo>
                <a:cubicBezTo>
                  <a:pt x="122236" y="839303"/>
                  <a:pt x="121016" y="834348"/>
                  <a:pt x="121016" y="829394"/>
                </a:cubicBezTo>
                <a:cubicBezTo>
                  <a:pt x="121016" y="825678"/>
                  <a:pt x="122236" y="820724"/>
                  <a:pt x="125899" y="814531"/>
                </a:cubicBezTo>
                <a:cubicBezTo>
                  <a:pt x="129561" y="809576"/>
                  <a:pt x="134443" y="804622"/>
                  <a:pt x="141767" y="799667"/>
                </a:cubicBezTo>
                <a:cubicBezTo>
                  <a:pt x="147871" y="795951"/>
                  <a:pt x="153974" y="793474"/>
                  <a:pt x="158857" y="792236"/>
                </a:cubicBezTo>
                <a:cubicBezTo>
                  <a:pt x="163740" y="792236"/>
                  <a:pt x="167402" y="790997"/>
                  <a:pt x="171064" y="790997"/>
                </a:cubicBezTo>
                <a:close/>
                <a:moveTo>
                  <a:pt x="639387" y="780665"/>
                </a:moveTo>
                <a:lnTo>
                  <a:pt x="639387" y="962581"/>
                </a:lnTo>
                <a:lnTo>
                  <a:pt x="874422" y="962581"/>
                </a:lnTo>
                <a:cubicBezTo>
                  <a:pt x="876909" y="962581"/>
                  <a:pt x="878152" y="960089"/>
                  <a:pt x="878152" y="957597"/>
                </a:cubicBezTo>
                <a:lnTo>
                  <a:pt x="878152" y="799355"/>
                </a:lnTo>
                <a:cubicBezTo>
                  <a:pt x="878152" y="789387"/>
                  <a:pt x="870691" y="780665"/>
                  <a:pt x="860742" y="780665"/>
                </a:cubicBezTo>
                <a:close/>
                <a:moveTo>
                  <a:pt x="241253" y="780014"/>
                </a:moveTo>
                <a:cubicBezTo>
                  <a:pt x="244915" y="780014"/>
                  <a:pt x="248577" y="781235"/>
                  <a:pt x="252239" y="784897"/>
                </a:cubicBezTo>
                <a:cubicBezTo>
                  <a:pt x="254681" y="787338"/>
                  <a:pt x="255901" y="791000"/>
                  <a:pt x="255901" y="795883"/>
                </a:cubicBezTo>
                <a:cubicBezTo>
                  <a:pt x="255901" y="800766"/>
                  <a:pt x="254681" y="804428"/>
                  <a:pt x="252239" y="808090"/>
                </a:cubicBezTo>
                <a:cubicBezTo>
                  <a:pt x="248577" y="810532"/>
                  <a:pt x="244915" y="811752"/>
                  <a:pt x="241253" y="811752"/>
                </a:cubicBezTo>
                <a:cubicBezTo>
                  <a:pt x="235149" y="811752"/>
                  <a:pt x="231487" y="810532"/>
                  <a:pt x="229046" y="808090"/>
                </a:cubicBezTo>
                <a:cubicBezTo>
                  <a:pt x="225384" y="804428"/>
                  <a:pt x="224163" y="800766"/>
                  <a:pt x="224163" y="795883"/>
                </a:cubicBezTo>
                <a:cubicBezTo>
                  <a:pt x="224163" y="791000"/>
                  <a:pt x="226605" y="787338"/>
                  <a:pt x="229046" y="783676"/>
                </a:cubicBezTo>
                <a:cubicBezTo>
                  <a:pt x="232708" y="781235"/>
                  <a:pt x="236370" y="780014"/>
                  <a:pt x="241253" y="780014"/>
                </a:cubicBezTo>
                <a:close/>
                <a:moveTo>
                  <a:pt x="81023" y="735809"/>
                </a:moveTo>
                <a:cubicBezTo>
                  <a:pt x="69830" y="735809"/>
                  <a:pt x="62369" y="744531"/>
                  <a:pt x="62369" y="755745"/>
                </a:cubicBezTo>
                <a:lnTo>
                  <a:pt x="62369" y="957597"/>
                </a:lnTo>
                <a:cubicBezTo>
                  <a:pt x="62369" y="960089"/>
                  <a:pt x="63613" y="962581"/>
                  <a:pt x="66100" y="962581"/>
                </a:cubicBezTo>
                <a:lnTo>
                  <a:pt x="302379" y="962581"/>
                </a:lnTo>
                <a:lnTo>
                  <a:pt x="302379" y="735809"/>
                </a:lnTo>
                <a:close/>
                <a:moveTo>
                  <a:pt x="476654" y="675644"/>
                </a:moveTo>
                <a:cubicBezTo>
                  <a:pt x="482810" y="675644"/>
                  <a:pt x="487735" y="676891"/>
                  <a:pt x="491428" y="681876"/>
                </a:cubicBezTo>
                <a:cubicBezTo>
                  <a:pt x="496353" y="685615"/>
                  <a:pt x="497584" y="690600"/>
                  <a:pt x="497584" y="696832"/>
                </a:cubicBezTo>
                <a:lnTo>
                  <a:pt x="497584" y="802770"/>
                </a:lnTo>
                <a:cubicBezTo>
                  <a:pt x="497584" y="809002"/>
                  <a:pt x="496353" y="812741"/>
                  <a:pt x="492659" y="816480"/>
                </a:cubicBezTo>
                <a:cubicBezTo>
                  <a:pt x="488966" y="820219"/>
                  <a:pt x="484041" y="822712"/>
                  <a:pt x="479116" y="822712"/>
                </a:cubicBezTo>
                <a:lnTo>
                  <a:pt x="475423" y="822712"/>
                </a:lnTo>
                <a:cubicBezTo>
                  <a:pt x="470498" y="822712"/>
                  <a:pt x="464342" y="820219"/>
                  <a:pt x="461880" y="816480"/>
                </a:cubicBezTo>
                <a:cubicBezTo>
                  <a:pt x="456955" y="812741"/>
                  <a:pt x="455724" y="809002"/>
                  <a:pt x="455724" y="802770"/>
                </a:cubicBezTo>
                <a:lnTo>
                  <a:pt x="455724" y="730483"/>
                </a:lnTo>
                <a:cubicBezTo>
                  <a:pt x="450799" y="732976"/>
                  <a:pt x="447106" y="732976"/>
                  <a:pt x="442181" y="731729"/>
                </a:cubicBezTo>
                <a:cubicBezTo>
                  <a:pt x="437257" y="730483"/>
                  <a:pt x="433563" y="727990"/>
                  <a:pt x="431101" y="723005"/>
                </a:cubicBezTo>
                <a:cubicBezTo>
                  <a:pt x="427407" y="718020"/>
                  <a:pt x="427407" y="713034"/>
                  <a:pt x="428638" y="708049"/>
                </a:cubicBezTo>
                <a:cubicBezTo>
                  <a:pt x="429869" y="701817"/>
                  <a:pt x="433563" y="698078"/>
                  <a:pt x="437257" y="695586"/>
                </a:cubicBezTo>
                <a:cubicBezTo>
                  <a:pt x="459418" y="681876"/>
                  <a:pt x="471729" y="675644"/>
                  <a:pt x="476654" y="675644"/>
                </a:cubicBezTo>
                <a:close/>
                <a:moveTo>
                  <a:pt x="779910" y="671017"/>
                </a:moveTo>
                <a:lnTo>
                  <a:pt x="777423" y="714627"/>
                </a:lnTo>
                <a:cubicBezTo>
                  <a:pt x="777423" y="733317"/>
                  <a:pt x="764987" y="748269"/>
                  <a:pt x="748821" y="755745"/>
                </a:cubicBezTo>
                <a:lnTo>
                  <a:pt x="814730" y="755745"/>
                </a:lnTo>
                <a:cubicBezTo>
                  <a:pt x="799807" y="749515"/>
                  <a:pt x="788615" y="734563"/>
                  <a:pt x="786128" y="718365"/>
                </a:cubicBezTo>
                <a:close/>
                <a:moveTo>
                  <a:pt x="522950" y="666490"/>
                </a:moveTo>
                <a:cubicBezTo>
                  <a:pt x="520620" y="666490"/>
                  <a:pt x="519455" y="666490"/>
                  <a:pt x="518290" y="667655"/>
                </a:cubicBezTo>
                <a:cubicBezTo>
                  <a:pt x="517124" y="668820"/>
                  <a:pt x="515959" y="671151"/>
                  <a:pt x="515959" y="672316"/>
                </a:cubicBezTo>
                <a:cubicBezTo>
                  <a:pt x="515959" y="674647"/>
                  <a:pt x="517124" y="675812"/>
                  <a:pt x="518290" y="676977"/>
                </a:cubicBezTo>
                <a:cubicBezTo>
                  <a:pt x="519455" y="678142"/>
                  <a:pt x="520620" y="678142"/>
                  <a:pt x="522950" y="678142"/>
                </a:cubicBezTo>
                <a:cubicBezTo>
                  <a:pt x="524115" y="678142"/>
                  <a:pt x="525280" y="678142"/>
                  <a:pt x="526445" y="676977"/>
                </a:cubicBezTo>
                <a:cubicBezTo>
                  <a:pt x="528776" y="675812"/>
                  <a:pt x="528776" y="674647"/>
                  <a:pt x="528776" y="672316"/>
                </a:cubicBezTo>
                <a:cubicBezTo>
                  <a:pt x="528776" y="671151"/>
                  <a:pt x="528776" y="668820"/>
                  <a:pt x="526445" y="668820"/>
                </a:cubicBezTo>
                <a:cubicBezTo>
                  <a:pt x="525280" y="666490"/>
                  <a:pt x="524115" y="666490"/>
                  <a:pt x="522950" y="666490"/>
                </a:cubicBezTo>
                <a:close/>
                <a:moveTo>
                  <a:pt x="522950" y="653672"/>
                </a:moveTo>
                <a:cubicBezTo>
                  <a:pt x="527611" y="653672"/>
                  <a:pt x="532271" y="656003"/>
                  <a:pt x="535766" y="659498"/>
                </a:cubicBezTo>
                <a:cubicBezTo>
                  <a:pt x="539262" y="664159"/>
                  <a:pt x="541592" y="667655"/>
                  <a:pt x="541592" y="672316"/>
                </a:cubicBezTo>
                <a:cubicBezTo>
                  <a:pt x="541592" y="678142"/>
                  <a:pt x="539262" y="681638"/>
                  <a:pt x="535766" y="685134"/>
                </a:cubicBezTo>
                <a:cubicBezTo>
                  <a:pt x="532271" y="689795"/>
                  <a:pt x="527611" y="690960"/>
                  <a:pt x="522950" y="690960"/>
                </a:cubicBezTo>
                <a:cubicBezTo>
                  <a:pt x="517124" y="690960"/>
                  <a:pt x="512464" y="689795"/>
                  <a:pt x="508969" y="685134"/>
                </a:cubicBezTo>
                <a:cubicBezTo>
                  <a:pt x="505473" y="682803"/>
                  <a:pt x="504308" y="678142"/>
                  <a:pt x="504308" y="672316"/>
                </a:cubicBezTo>
                <a:cubicBezTo>
                  <a:pt x="504308" y="666490"/>
                  <a:pt x="506638" y="662994"/>
                  <a:pt x="510134" y="659498"/>
                </a:cubicBezTo>
                <a:cubicBezTo>
                  <a:pt x="513629" y="656003"/>
                  <a:pt x="517124" y="653672"/>
                  <a:pt x="522950" y="653672"/>
                </a:cubicBezTo>
                <a:close/>
                <a:moveTo>
                  <a:pt x="174291" y="638620"/>
                </a:moveTo>
                <a:lnTo>
                  <a:pt x="164342" y="687215"/>
                </a:lnTo>
                <a:cubicBezTo>
                  <a:pt x="161855" y="697183"/>
                  <a:pt x="156881" y="704659"/>
                  <a:pt x="149419" y="710889"/>
                </a:cubicBezTo>
                <a:lnTo>
                  <a:pt x="189214" y="710889"/>
                </a:lnTo>
                <a:cubicBezTo>
                  <a:pt x="180509" y="703413"/>
                  <a:pt x="174291" y="690953"/>
                  <a:pt x="174291" y="677247"/>
                </a:cubicBezTo>
                <a:close/>
                <a:moveTo>
                  <a:pt x="345904" y="599994"/>
                </a:moveTo>
                <a:cubicBezTo>
                  <a:pt x="335955" y="599994"/>
                  <a:pt x="328494" y="608716"/>
                  <a:pt x="328494" y="618684"/>
                </a:cubicBezTo>
                <a:lnTo>
                  <a:pt x="328494" y="724595"/>
                </a:lnTo>
                <a:lnTo>
                  <a:pt x="328494" y="962581"/>
                </a:lnTo>
                <a:lnTo>
                  <a:pt x="613272" y="962581"/>
                </a:lnTo>
                <a:lnTo>
                  <a:pt x="613272" y="768204"/>
                </a:lnTo>
                <a:lnTo>
                  <a:pt x="613272" y="618684"/>
                </a:lnTo>
                <a:cubicBezTo>
                  <a:pt x="613272" y="608716"/>
                  <a:pt x="604567" y="599994"/>
                  <a:pt x="594618" y="599994"/>
                </a:cubicBezTo>
                <a:close/>
                <a:moveTo>
                  <a:pt x="475235" y="450474"/>
                </a:moveTo>
                <a:lnTo>
                  <a:pt x="456582" y="553892"/>
                </a:lnTo>
                <a:cubicBezTo>
                  <a:pt x="455338" y="561368"/>
                  <a:pt x="451607" y="568844"/>
                  <a:pt x="446633" y="573828"/>
                </a:cubicBezTo>
                <a:lnTo>
                  <a:pt x="485184" y="573828"/>
                </a:lnTo>
                <a:cubicBezTo>
                  <a:pt x="478966" y="565106"/>
                  <a:pt x="475235" y="555138"/>
                  <a:pt x="475235" y="543924"/>
                </a:cubicBezTo>
                <a:close/>
                <a:moveTo>
                  <a:pt x="128279" y="337088"/>
                </a:moveTo>
                <a:cubicBezTo>
                  <a:pt x="110869" y="335842"/>
                  <a:pt x="100920" y="339580"/>
                  <a:pt x="97189" y="349548"/>
                </a:cubicBezTo>
                <a:cubicBezTo>
                  <a:pt x="81023" y="394404"/>
                  <a:pt x="63613" y="441752"/>
                  <a:pt x="30036" y="479132"/>
                </a:cubicBezTo>
                <a:cubicBezTo>
                  <a:pt x="27549" y="482870"/>
                  <a:pt x="25062" y="489100"/>
                  <a:pt x="25062" y="495330"/>
                </a:cubicBezTo>
                <a:cubicBezTo>
                  <a:pt x="25062" y="500314"/>
                  <a:pt x="27549" y="505298"/>
                  <a:pt x="32523" y="509036"/>
                </a:cubicBezTo>
                <a:cubicBezTo>
                  <a:pt x="35010" y="512774"/>
                  <a:pt x="38741" y="514020"/>
                  <a:pt x="43715" y="514020"/>
                </a:cubicBezTo>
                <a:cubicBezTo>
                  <a:pt x="49933" y="515266"/>
                  <a:pt x="57395" y="512774"/>
                  <a:pt x="62369" y="507790"/>
                </a:cubicBezTo>
                <a:cubicBezTo>
                  <a:pt x="78535" y="489100"/>
                  <a:pt x="88484" y="467918"/>
                  <a:pt x="99676" y="442998"/>
                </a:cubicBezTo>
                <a:cubicBezTo>
                  <a:pt x="102164" y="438014"/>
                  <a:pt x="104651" y="431784"/>
                  <a:pt x="107138" y="425554"/>
                </a:cubicBezTo>
                <a:cubicBezTo>
                  <a:pt x="109625" y="421816"/>
                  <a:pt x="113356" y="418078"/>
                  <a:pt x="118330" y="418078"/>
                </a:cubicBezTo>
                <a:cubicBezTo>
                  <a:pt x="119574" y="418078"/>
                  <a:pt x="119574" y="418078"/>
                  <a:pt x="119574" y="418078"/>
                </a:cubicBezTo>
                <a:cubicBezTo>
                  <a:pt x="120817" y="418078"/>
                  <a:pt x="122061" y="418078"/>
                  <a:pt x="123304" y="419324"/>
                </a:cubicBezTo>
                <a:lnTo>
                  <a:pt x="124548" y="419324"/>
                </a:lnTo>
                <a:cubicBezTo>
                  <a:pt x="124548" y="420570"/>
                  <a:pt x="124548" y="420570"/>
                  <a:pt x="124548" y="420570"/>
                </a:cubicBezTo>
                <a:cubicBezTo>
                  <a:pt x="128279" y="421816"/>
                  <a:pt x="132009" y="426800"/>
                  <a:pt x="132009" y="430538"/>
                </a:cubicBezTo>
                <a:cubicBezTo>
                  <a:pt x="132009" y="442998"/>
                  <a:pt x="133253" y="482870"/>
                  <a:pt x="134496" y="504052"/>
                </a:cubicBezTo>
                <a:cubicBezTo>
                  <a:pt x="134496" y="505298"/>
                  <a:pt x="134496" y="506544"/>
                  <a:pt x="133253" y="507790"/>
                </a:cubicBezTo>
                <a:lnTo>
                  <a:pt x="97189" y="672263"/>
                </a:lnTo>
                <a:cubicBezTo>
                  <a:pt x="95945" y="677247"/>
                  <a:pt x="97189" y="683477"/>
                  <a:pt x="100920" y="688461"/>
                </a:cubicBezTo>
                <a:cubicBezTo>
                  <a:pt x="103407" y="692199"/>
                  <a:pt x="108381" y="695937"/>
                  <a:pt x="113356" y="697183"/>
                </a:cubicBezTo>
                <a:cubicBezTo>
                  <a:pt x="124548" y="699675"/>
                  <a:pt x="136984" y="692199"/>
                  <a:pt x="139471" y="680985"/>
                </a:cubicBezTo>
                <a:lnTo>
                  <a:pt x="174291" y="519004"/>
                </a:lnTo>
                <a:cubicBezTo>
                  <a:pt x="175534" y="511528"/>
                  <a:pt x="181752" y="507790"/>
                  <a:pt x="189214" y="509036"/>
                </a:cubicBezTo>
                <a:cubicBezTo>
                  <a:pt x="195431" y="509036"/>
                  <a:pt x="200406" y="514020"/>
                  <a:pt x="200406" y="520250"/>
                </a:cubicBezTo>
                <a:lnTo>
                  <a:pt x="200406" y="677247"/>
                </a:lnTo>
                <a:cubicBezTo>
                  <a:pt x="200406" y="688461"/>
                  <a:pt x="209111" y="698429"/>
                  <a:pt x="221546" y="698429"/>
                </a:cubicBezTo>
                <a:cubicBezTo>
                  <a:pt x="232739" y="698429"/>
                  <a:pt x="242687" y="688461"/>
                  <a:pt x="242687" y="677247"/>
                </a:cubicBezTo>
                <a:lnTo>
                  <a:pt x="243931" y="504052"/>
                </a:lnTo>
                <a:cubicBezTo>
                  <a:pt x="242687" y="484116"/>
                  <a:pt x="242687" y="461688"/>
                  <a:pt x="242687" y="438014"/>
                </a:cubicBezTo>
                <a:cubicBezTo>
                  <a:pt x="242687" y="430538"/>
                  <a:pt x="248905" y="424308"/>
                  <a:pt x="255123" y="424308"/>
                </a:cubicBezTo>
                <a:cubicBezTo>
                  <a:pt x="262584" y="424308"/>
                  <a:pt x="267559" y="430538"/>
                  <a:pt x="267559" y="438014"/>
                </a:cubicBezTo>
                <a:cubicBezTo>
                  <a:pt x="267559" y="441752"/>
                  <a:pt x="267559" y="446736"/>
                  <a:pt x="267559" y="451720"/>
                </a:cubicBezTo>
                <a:cubicBezTo>
                  <a:pt x="277507" y="472902"/>
                  <a:pt x="287456" y="492838"/>
                  <a:pt x="299892" y="509036"/>
                </a:cubicBezTo>
                <a:cubicBezTo>
                  <a:pt x="304866" y="514020"/>
                  <a:pt x="311084" y="516512"/>
                  <a:pt x="318545" y="516512"/>
                </a:cubicBezTo>
                <a:cubicBezTo>
                  <a:pt x="322276" y="516512"/>
                  <a:pt x="327250" y="514020"/>
                  <a:pt x="329737" y="512774"/>
                </a:cubicBezTo>
                <a:cubicBezTo>
                  <a:pt x="339686" y="505298"/>
                  <a:pt x="340929" y="491592"/>
                  <a:pt x="334712" y="482870"/>
                </a:cubicBezTo>
                <a:cubicBezTo>
                  <a:pt x="307353" y="447982"/>
                  <a:pt x="293674" y="418078"/>
                  <a:pt x="277507" y="359516"/>
                </a:cubicBezTo>
                <a:cubicBezTo>
                  <a:pt x="275020" y="350794"/>
                  <a:pt x="267559" y="345810"/>
                  <a:pt x="257610" y="344564"/>
                </a:cubicBezTo>
                <a:close/>
                <a:moveTo>
                  <a:pt x="858255" y="259836"/>
                </a:moveTo>
                <a:cubicBezTo>
                  <a:pt x="858255" y="259836"/>
                  <a:pt x="858255" y="261082"/>
                  <a:pt x="858255" y="262328"/>
                </a:cubicBezTo>
                <a:cubicBezTo>
                  <a:pt x="858255" y="278526"/>
                  <a:pt x="854525" y="292232"/>
                  <a:pt x="847063" y="304692"/>
                </a:cubicBezTo>
                <a:cubicBezTo>
                  <a:pt x="857012" y="315906"/>
                  <a:pt x="870691" y="330858"/>
                  <a:pt x="881883" y="349548"/>
                </a:cubicBezTo>
                <a:cubicBezTo>
                  <a:pt x="884370" y="352040"/>
                  <a:pt x="884370" y="355778"/>
                  <a:pt x="883127" y="359516"/>
                </a:cubicBezTo>
                <a:cubicBezTo>
                  <a:pt x="883127" y="363254"/>
                  <a:pt x="880640" y="365746"/>
                  <a:pt x="876909" y="368238"/>
                </a:cubicBezTo>
                <a:cubicBezTo>
                  <a:pt x="868204" y="370730"/>
                  <a:pt x="855768" y="375714"/>
                  <a:pt x="840845" y="376960"/>
                </a:cubicBezTo>
                <a:cubicBezTo>
                  <a:pt x="838358" y="378206"/>
                  <a:pt x="835871" y="378206"/>
                  <a:pt x="717732" y="370730"/>
                </a:cubicBezTo>
                <a:cubicBezTo>
                  <a:pt x="711514" y="369484"/>
                  <a:pt x="691617" y="370730"/>
                  <a:pt x="686642" y="385682"/>
                </a:cubicBezTo>
                <a:lnTo>
                  <a:pt x="685399" y="390666"/>
                </a:lnTo>
                <a:cubicBezTo>
                  <a:pt x="670476" y="435522"/>
                  <a:pt x="655553" y="482870"/>
                  <a:pt x="624464" y="519004"/>
                </a:cubicBezTo>
                <a:cubicBezTo>
                  <a:pt x="617002" y="527726"/>
                  <a:pt x="618246" y="541432"/>
                  <a:pt x="626951" y="550154"/>
                </a:cubicBezTo>
                <a:cubicBezTo>
                  <a:pt x="630682" y="551400"/>
                  <a:pt x="634412" y="553892"/>
                  <a:pt x="638143" y="553892"/>
                </a:cubicBezTo>
                <a:cubicBezTo>
                  <a:pt x="645604" y="555138"/>
                  <a:pt x="653066" y="551400"/>
                  <a:pt x="656797" y="546416"/>
                </a:cubicBezTo>
                <a:cubicBezTo>
                  <a:pt x="672963" y="527726"/>
                  <a:pt x="696591" y="486608"/>
                  <a:pt x="696591" y="486608"/>
                </a:cubicBezTo>
                <a:cubicBezTo>
                  <a:pt x="699078" y="481624"/>
                  <a:pt x="705296" y="479132"/>
                  <a:pt x="710270" y="480378"/>
                </a:cubicBezTo>
                <a:cubicBezTo>
                  <a:pt x="716488" y="481624"/>
                  <a:pt x="720219" y="486608"/>
                  <a:pt x="720219" y="492838"/>
                </a:cubicBezTo>
                <a:cubicBezTo>
                  <a:pt x="720219" y="500314"/>
                  <a:pt x="720219" y="510282"/>
                  <a:pt x="721462" y="519004"/>
                </a:cubicBezTo>
                <a:cubicBezTo>
                  <a:pt x="721462" y="520250"/>
                  <a:pt x="721462" y="520250"/>
                  <a:pt x="721462" y="521496"/>
                </a:cubicBezTo>
                <a:cubicBezTo>
                  <a:pt x="720219" y="527726"/>
                  <a:pt x="714001" y="638620"/>
                  <a:pt x="710270" y="710889"/>
                </a:cubicBezTo>
                <a:cubicBezTo>
                  <a:pt x="709027" y="722103"/>
                  <a:pt x="717732" y="733317"/>
                  <a:pt x="730167" y="733317"/>
                </a:cubicBezTo>
                <a:lnTo>
                  <a:pt x="731411" y="733317"/>
                </a:lnTo>
                <a:cubicBezTo>
                  <a:pt x="742603" y="733317"/>
                  <a:pt x="751308" y="724595"/>
                  <a:pt x="752552" y="713381"/>
                </a:cubicBezTo>
                <a:lnTo>
                  <a:pt x="761257" y="542678"/>
                </a:lnTo>
                <a:cubicBezTo>
                  <a:pt x="762500" y="536448"/>
                  <a:pt x="767475" y="531464"/>
                  <a:pt x="773692" y="530218"/>
                </a:cubicBezTo>
                <a:lnTo>
                  <a:pt x="776180" y="530218"/>
                </a:lnTo>
                <a:cubicBezTo>
                  <a:pt x="782397" y="530218"/>
                  <a:pt x="788615" y="535202"/>
                  <a:pt x="789859" y="541432"/>
                </a:cubicBezTo>
                <a:lnTo>
                  <a:pt x="812243" y="714627"/>
                </a:lnTo>
                <a:cubicBezTo>
                  <a:pt x="812243" y="727087"/>
                  <a:pt x="823435" y="734563"/>
                  <a:pt x="835871" y="733317"/>
                </a:cubicBezTo>
                <a:cubicBezTo>
                  <a:pt x="840845" y="733317"/>
                  <a:pt x="845820" y="729579"/>
                  <a:pt x="849550" y="724595"/>
                </a:cubicBezTo>
                <a:cubicBezTo>
                  <a:pt x="853281" y="720857"/>
                  <a:pt x="854525" y="714627"/>
                  <a:pt x="853281" y="709643"/>
                </a:cubicBezTo>
                <a:lnTo>
                  <a:pt x="832140" y="540186"/>
                </a:lnTo>
                <a:lnTo>
                  <a:pt x="832140" y="538940"/>
                </a:lnTo>
                <a:lnTo>
                  <a:pt x="833384" y="433030"/>
                </a:lnTo>
                <a:cubicBezTo>
                  <a:pt x="833384" y="426800"/>
                  <a:pt x="838358" y="421816"/>
                  <a:pt x="844576" y="420570"/>
                </a:cubicBezTo>
                <a:cubicBezTo>
                  <a:pt x="868204" y="416832"/>
                  <a:pt x="909242" y="406864"/>
                  <a:pt x="924165" y="379452"/>
                </a:cubicBezTo>
                <a:cubicBezTo>
                  <a:pt x="931626" y="365746"/>
                  <a:pt x="931626" y="350794"/>
                  <a:pt x="922921" y="335842"/>
                </a:cubicBezTo>
                <a:cubicBezTo>
                  <a:pt x="901780" y="297216"/>
                  <a:pt x="870691" y="268558"/>
                  <a:pt x="858255" y="259836"/>
                </a:cubicBezTo>
                <a:close/>
                <a:moveTo>
                  <a:pt x="782397" y="211242"/>
                </a:moveTo>
                <a:cubicBezTo>
                  <a:pt x="753795" y="211242"/>
                  <a:pt x="731411" y="233670"/>
                  <a:pt x="731411" y="262328"/>
                </a:cubicBezTo>
                <a:cubicBezTo>
                  <a:pt x="731411" y="290986"/>
                  <a:pt x="753795" y="313414"/>
                  <a:pt x="782397" y="313414"/>
                </a:cubicBezTo>
                <a:cubicBezTo>
                  <a:pt x="811000" y="313414"/>
                  <a:pt x="833384" y="290986"/>
                  <a:pt x="833384" y="262328"/>
                </a:cubicBezTo>
                <a:cubicBezTo>
                  <a:pt x="833384" y="233670"/>
                  <a:pt x="811000" y="211242"/>
                  <a:pt x="782397" y="211242"/>
                </a:cubicBezTo>
                <a:close/>
                <a:moveTo>
                  <a:pt x="181450" y="181019"/>
                </a:moveTo>
                <a:cubicBezTo>
                  <a:pt x="177761" y="181019"/>
                  <a:pt x="174072" y="182277"/>
                  <a:pt x="170382" y="183535"/>
                </a:cubicBezTo>
                <a:cubicBezTo>
                  <a:pt x="158085" y="186051"/>
                  <a:pt x="147016" y="193598"/>
                  <a:pt x="139638" y="206178"/>
                </a:cubicBezTo>
                <a:cubicBezTo>
                  <a:pt x="131029" y="217499"/>
                  <a:pt x="129799" y="231337"/>
                  <a:pt x="132259" y="245174"/>
                </a:cubicBezTo>
                <a:cubicBezTo>
                  <a:pt x="138408" y="272849"/>
                  <a:pt x="166693" y="290460"/>
                  <a:pt x="193748" y="284170"/>
                </a:cubicBezTo>
                <a:cubicBezTo>
                  <a:pt x="207276" y="281655"/>
                  <a:pt x="218344" y="272849"/>
                  <a:pt x="224493" y="261527"/>
                </a:cubicBezTo>
                <a:cubicBezTo>
                  <a:pt x="231872" y="250206"/>
                  <a:pt x="234331" y="236369"/>
                  <a:pt x="231872" y="222531"/>
                </a:cubicBezTo>
                <a:cubicBezTo>
                  <a:pt x="225723" y="198630"/>
                  <a:pt x="204816" y="181019"/>
                  <a:pt x="181450" y="181019"/>
                </a:cubicBezTo>
                <a:close/>
                <a:moveTo>
                  <a:pt x="195593" y="157354"/>
                </a:moveTo>
                <a:cubicBezTo>
                  <a:pt x="224877" y="162543"/>
                  <a:pt x="250011" y="185422"/>
                  <a:pt x="256467" y="217499"/>
                </a:cubicBezTo>
                <a:cubicBezTo>
                  <a:pt x="261386" y="237626"/>
                  <a:pt x="257697" y="257754"/>
                  <a:pt x="246629" y="275365"/>
                </a:cubicBezTo>
                <a:cubicBezTo>
                  <a:pt x="235561" y="292976"/>
                  <a:pt x="218344" y="305556"/>
                  <a:pt x="198667" y="310587"/>
                </a:cubicBezTo>
                <a:cubicBezTo>
                  <a:pt x="193748" y="310587"/>
                  <a:pt x="187599" y="311845"/>
                  <a:pt x="181450" y="311845"/>
                </a:cubicBezTo>
                <a:cubicBezTo>
                  <a:pt x="147016" y="311845"/>
                  <a:pt x="116272" y="286686"/>
                  <a:pt x="107663" y="251464"/>
                </a:cubicBezTo>
                <a:cubicBezTo>
                  <a:pt x="97825" y="209952"/>
                  <a:pt x="124880" y="167181"/>
                  <a:pt x="165463" y="158376"/>
                </a:cubicBezTo>
                <a:cubicBezTo>
                  <a:pt x="175609" y="155860"/>
                  <a:pt x="185831" y="155624"/>
                  <a:pt x="195593" y="157354"/>
                </a:cubicBezTo>
                <a:close/>
                <a:moveTo>
                  <a:pt x="321032" y="114053"/>
                </a:moveTo>
                <a:cubicBezTo>
                  <a:pt x="314814" y="114053"/>
                  <a:pt x="308597" y="116545"/>
                  <a:pt x="304866" y="121529"/>
                </a:cubicBezTo>
                <a:cubicBezTo>
                  <a:pt x="301135" y="126513"/>
                  <a:pt x="299892" y="132743"/>
                  <a:pt x="299892" y="137727"/>
                </a:cubicBezTo>
                <a:cubicBezTo>
                  <a:pt x="312327" y="219964"/>
                  <a:pt x="389429" y="241146"/>
                  <a:pt x="420518" y="246130"/>
                </a:cubicBezTo>
                <a:cubicBezTo>
                  <a:pt x="426736" y="247376"/>
                  <a:pt x="431710" y="253606"/>
                  <a:pt x="431710" y="259836"/>
                </a:cubicBezTo>
                <a:cubicBezTo>
                  <a:pt x="431710" y="299708"/>
                  <a:pt x="427979" y="334596"/>
                  <a:pt x="421762" y="362008"/>
                </a:cubicBezTo>
                <a:cubicBezTo>
                  <a:pt x="421762" y="363254"/>
                  <a:pt x="421762" y="363254"/>
                  <a:pt x="421762" y="363254"/>
                </a:cubicBezTo>
                <a:lnTo>
                  <a:pt x="389429" y="540186"/>
                </a:lnTo>
                <a:cubicBezTo>
                  <a:pt x="386942" y="551400"/>
                  <a:pt x="394403" y="563860"/>
                  <a:pt x="405595" y="566352"/>
                </a:cubicBezTo>
                <a:cubicBezTo>
                  <a:pt x="416787" y="568844"/>
                  <a:pt x="429223" y="561368"/>
                  <a:pt x="431710" y="548908"/>
                </a:cubicBezTo>
                <a:lnTo>
                  <a:pt x="461556" y="381944"/>
                </a:lnTo>
                <a:cubicBezTo>
                  <a:pt x="462799" y="376960"/>
                  <a:pt x="465287" y="370730"/>
                  <a:pt x="470261" y="369484"/>
                </a:cubicBezTo>
                <a:cubicBezTo>
                  <a:pt x="475235" y="365746"/>
                  <a:pt x="480209" y="364500"/>
                  <a:pt x="485184" y="365746"/>
                </a:cubicBezTo>
                <a:cubicBezTo>
                  <a:pt x="493889" y="368238"/>
                  <a:pt x="500107" y="375714"/>
                  <a:pt x="500107" y="384436"/>
                </a:cubicBezTo>
                <a:lnTo>
                  <a:pt x="500107" y="543924"/>
                </a:lnTo>
                <a:cubicBezTo>
                  <a:pt x="500107" y="555138"/>
                  <a:pt x="508812" y="565106"/>
                  <a:pt x="520004" y="566352"/>
                </a:cubicBezTo>
                <a:cubicBezTo>
                  <a:pt x="526222" y="567598"/>
                  <a:pt x="532439" y="565106"/>
                  <a:pt x="536170" y="561368"/>
                </a:cubicBezTo>
                <a:cubicBezTo>
                  <a:pt x="539901" y="557630"/>
                  <a:pt x="543632" y="551400"/>
                  <a:pt x="543632" y="545170"/>
                </a:cubicBezTo>
                <a:lnTo>
                  <a:pt x="542388" y="290986"/>
                </a:lnTo>
                <a:lnTo>
                  <a:pt x="541144" y="258590"/>
                </a:lnTo>
                <a:cubicBezTo>
                  <a:pt x="541144" y="252360"/>
                  <a:pt x="543632" y="246130"/>
                  <a:pt x="543632" y="244884"/>
                </a:cubicBezTo>
                <a:cubicBezTo>
                  <a:pt x="544875" y="241146"/>
                  <a:pt x="548606" y="238654"/>
                  <a:pt x="551093" y="237408"/>
                </a:cubicBezTo>
                <a:cubicBezTo>
                  <a:pt x="556067" y="236162"/>
                  <a:pt x="559798" y="237408"/>
                  <a:pt x="563529" y="239900"/>
                </a:cubicBezTo>
                <a:lnTo>
                  <a:pt x="594618" y="262328"/>
                </a:lnTo>
                <a:cubicBezTo>
                  <a:pt x="600836" y="267312"/>
                  <a:pt x="602079" y="274788"/>
                  <a:pt x="598349" y="281018"/>
                </a:cubicBezTo>
                <a:cubicBezTo>
                  <a:pt x="594618" y="286002"/>
                  <a:pt x="585913" y="287248"/>
                  <a:pt x="580939" y="283510"/>
                </a:cubicBezTo>
                <a:lnTo>
                  <a:pt x="567259" y="273542"/>
                </a:lnTo>
                <a:lnTo>
                  <a:pt x="567259" y="289740"/>
                </a:lnTo>
                <a:lnTo>
                  <a:pt x="567259" y="337088"/>
                </a:lnTo>
                <a:cubicBezTo>
                  <a:pt x="569747" y="337088"/>
                  <a:pt x="569747" y="335842"/>
                  <a:pt x="570990" y="334596"/>
                </a:cubicBezTo>
                <a:cubicBezTo>
                  <a:pt x="599592" y="308430"/>
                  <a:pt x="630682" y="276034"/>
                  <a:pt x="635656" y="264820"/>
                </a:cubicBezTo>
                <a:cubicBezTo>
                  <a:pt x="635656" y="261082"/>
                  <a:pt x="631925" y="256098"/>
                  <a:pt x="624464" y="249868"/>
                </a:cubicBezTo>
                <a:lnTo>
                  <a:pt x="570990" y="195043"/>
                </a:lnTo>
                <a:cubicBezTo>
                  <a:pt x="567259" y="192551"/>
                  <a:pt x="556067" y="191305"/>
                  <a:pt x="546119" y="192551"/>
                </a:cubicBezTo>
                <a:lnTo>
                  <a:pt x="424249" y="203766"/>
                </a:lnTo>
                <a:cubicBezTo>
                  <a:pt x="423005" y="203766"/>
                  <a:pt x="421762" y="203766"/>
                  <a:pt x="420518" y="202520"/>
                </a:cubicBezTo>
                <a:cubicBezTo>
                  <a:pt x="375749" y="193797"/>
                  <a:pt x="348391" y="168877"/>
                  <a:pt x="342173" y="133989"/>
                </a:cubicBezTo>
                <a:cubicBezTo>
                  <a:pt x="340929" y="121529"/>
                  <a:pt x="330981" y="114053"/>
                  <a:pt x="321032" y="114053"/>
                </a:cubicBezTo>
                <a:close/>
                <a:moveTo>
                  <a:pt x="321032" y="87887"/>
                </a:moveTo>
                <a:cubicBezTo>
                  <a:pt x="343417" y="87887"/>
                  <a:pt x="363314" y="105331"/>
                  <a:pt x="367044" y="129005"/>
                </a:cubicBezTo>
                <a:cubicBezTo>
                  <a:pt x="373262" y="160155"/>
                  <a:pt x="400621" y="172615"/>
                  <a:pt x="424249" y="177599"/>
                </a:cubicBezTo>
                <a:lnTo>
                  <a:pt x="543632" y="166385"/>
                </a:lnTo>
                <a:cubicBezTo>
                  <a:pt x="551093" y="166385"/>
                  <a:pt x="574721" y="165139"/>
                  <a:pt x="585913" y="173861"/>
                </a:cubicBezTo>
                <a:cubicBezTo>
                  <a:pt x="587157" y="173861"/>
                  <a:pt x="587157" y="173861"/>
                  <a:pt x="588400" y="175107"/>
                </a:cubicBezTo>
                <a:lnTo>
                  <a:pt x="643117" y="231178"/>
                </a:lnTo>
                <a:cubicBezTo>
                  <a:pt x="651822" y="238654"/>
                  <a:pt x="661771" y="249868"/>
                  <a:pt x="661771" y="266066"/>
                </a:cubicBezTo>
                <a:cubicBezTo>
                  <a:pt x="661771" y="271050"/>
                  <a:pt x="663014" y="283510"/>
                  <a:pt x="588400" y="354532"/>
                </a:cubicBezTo>
                <a:cubicBezTo>
                  <a:pt x="588400" y="354532"/>
                  <a:pt x="588400" y="354532"/>
                  <a:pt x="587157" y="354532"/>
                </a:cubicBezTo>
                <a:cubicBezTo>
                  <a:pt x="580939" y="359516"/>
                  <a:pt x="574721" y="362008"/>
                  <a:pt x="567259" y="363254"/>
                </a:cubicBezTo>
                <a:lnTo>
                  <a:pt x="568503" y="545170"/>
                </a:lnTo>
                <a:cubicBezTo>
                  <a:pt x="568503" y="555138"/>
                  <a:pt x="564772" y="566352"/>
                  <a:pt x="558554" y="573828"/>
                </a:cubicBezTo>
                <a:lnTo>
                  <a:pt x="594618" y="573828"/>
                </a:lnTo>
                <a:cubicBezTo>
                  <a:pt x="619489" y="573828"/>
                  <a:pt x="639387" y="593764"/>
                  <a:pt x="639387" y="618684"/>
                </a:cubicBezTo>
                <a:lnTo>
                  <a:pt x="639387" y="755745"/>
                </a:lnTo>
                <a:lnTo>
                  <a:pt x="714001" y="755745"/>
                </a:lnTo>
                <a:cubicBezTo>
                  <a:pt x="695347" y="748269"/>
                  <a:pt x="682912" y="729579"/>
                  <a:pt x="685399" y="709643"/>
                </a:cubicBezTo>
                <a:cubicBezTo>
                  <a:pt x="690373" y="608716"/>
                  <a:pt x="692860" y="561368"/>
                  <a:pt x="694104" y="537694"/>
                </a:cubicBezTo>
                <a:cubicBezTo>
                  <a:pt x="689130" y="547662"/>
                  <a:pt x="681668" y="556384"/>
                  <a:pt x="676694" y="563860"/>
                </a:cubicBezTo>
                <a:cubicBezTo>
                  <a:pt x="666745" y="575074"/>
                  <a:pt x="651822" y="581304"/>
                  <a:pt x="635656" y="578812"/>
                </a:cubicBezTo>
                <a:cubicBezTo>
                  <a:pt x="626951" y="578812"/>
                  <a:pt x="618246" y="575074"/>
                  <a:pt x="610784" y="568844"/>
                </a:cubicBezTo>
                <a:cubicBezTo>
                  <a:pt x="590887" y="552646"/>
                  <a:pt x="588400" y="522742"/>
                  <a:pt x="604567" y="502806"/>
                </a:cubicBezTo>
                <a:cubicBezTo>
                  <a:pt x="633169" y="469164"/>
                  <a:pt x="646848" y="426800"/>
                  <a:pt x="661771" y="381944"/>
                </a:cubicBezTo>
                <a:lnTo>
                  <a:pt x="663014" y="376960"/>
                </a:lnTo>
                <a:cubicBezTo>
                  <a:pt x="669232" y="355778"/>
                  <a:pt x="691617" y="343318"/>
                  <a:pt x="717732" y="344564"/>
                </a:cubicBezTo>
                <a:cubicBezTo>
                  <a:pt x="761257" y="348302"/>
                  <a:pt x="828410" y="352040"/>
                  <a:pt x="837115" y="352040"/>
                </a:cubicBezTo>
                <a:cubicBezTo>
                  <a:pt x="842089" y="352040"/>
                  <a:pt x="847063" y="349548"/>
                  <a:pt x="850794" y="349548"/>
                </a:cubicBezTo>
                <a:cubicBezTo>
                  <a:pt x="843332" y="338334"/>
                  <a:pt x="835871" y="329612"/>
                  <a:pt x="829653" y="323382"/>
                </a:cubicBezTo>
                <a:cubicBezTo>
                  <a:pt x="815974" y="333350"/>
                  <a:pt x="799807" y="339580"/>
                  <a:pt x="782397" y="339580"/>
                </a:cubicBezTo>
                <a:cubicBezTo>
                  <a:pt x="740116" y="339580"/>
                  <a:pt x="705296" y="304692"/>
                  <a:pt x="705296" y="262328"/>
                </a:cubicBezTo>
                <a:cubicBezTo>
                  <a:pt x="705296" y="219964"/>
                  <a:pt x="740116" y="185075"/>
                  <a:pt x="782397" y="185075"/>
                </a:cubicBezTo>
                <a:cubicBezTo>
                  <a:pt x="812243" y="185075"/>
                  <a:pt x="837115" y="202520"/>
                  <a:pt x="850794" y="227440"/>
                </a:cubicBezTo>
                <a:cubicBezTo>
                  <a:pt x="857012" y="227440"/>
                  <a:pt x="864473" y="231178"/>
                  <a:pt x="870691" y="234916"/>
                </a:cubicBezTo>
                <a:cubicBezTo>
                  <a:pt x="875665" y="239900"/>
                  <a:pt x="919190" y="272296"/>
                  <a:pt x="945305" y="323382"/>
                </a:cubicBezTo>
                <a:cubicBezTo>
                  <a:pt x="957741" y="347056"/>
                  <a:pt x="958985" y="370730"/>
                  <a:pt x="946549" y="391912"/>
                </a:cubicBezTo>
                <a:cubicBezTo>
                  <a:pt x="929139" y="423062"/>
                  <a:pt x="891832" y="436768"/>
                  <a:pt x="858255" y="442998"/>
                </a:cubicBezTo>
                <a:lnTo>
                  <a:pt x="857012" y="537694"/>
                </a:lnTo>
                <a:lnTo>
                  <a:pt x="878152" y="705905"/>
                </a:lnTo>
                <a:cubicBezTo>
                  <a:pt x="880640" y="718365"/>
                  <a:pt x="876909" y="730825"/>
                  <a:pt x="869447" y="740793"/>
                </a:cubicBezTo>
                <a:cubicBezTo>
                  <a:pt x="864473" y="747023"/>
                  <a:pt x="857012" y="752007"/>
                  <a:pt x="849550" y="755745"/>
                </a:cubicBezTo>
                <a:lnTo>
                  <a:pt x="860742" y="755745"/>
                </a:lnTo>
                <a:cubicBezTo>
                  <a:pt x="884370" y="755745"/>
                  <a:pt x="904267" y="775680"/>
                  <a:pt x="904267" y="799355"/>
                </a:cubicBezTo>
                <a:lnTo>
                  <a:pt x="904267" y="957597"/>
                </a:lnTo>
                <a:cubicBezTo>
                  <a:pt x="904267" y="973795"/>
                  <a:pt x="891832" y="987501"/>
                  <a:pt x="874422" y="987501"/>
                </a:cubicBezTo>
                <a:lnTo>
                  <a:pt x="66100" y="987501"/>
                </a:lnTo>
                <a:cubicBezTo>
                  <a:pt x="49933" y="987501"/>
                  <a:pt x="36254" y="973795"/>
                  <a:pt x="36254" y="957597"/>
                </a:cubicBezTo>
                <a:lnTo>
                  <a:pt x="36254" y="755745"/>
                </a:lnTo>
                <a:cubicBezTo>
                  <a:pt x="36254" y="730825"/>
                  <a:pt x="56151" y="710889"/>
                  <a:pt x="81023" y="710889"/>
                </a:cubicBezTo>
                <a:lnTo>
                  <a:pt x="87240" y="710889"/>
                </a:lnTo>
                <a:cubicBezTo>
                  <a:pt x="84753" y="708397"/>
                  <a:pt x="81023" y="704659"/>
                  <a:pt x="79779" y="702167"/>
                </a:cubicBezTo>
                <a:cubicBezTo>
                  <a:pt x="72318" y="690953"/>
                  <a:pt x="69830" y="678493"/>
                  <a:pt x="72318" y="667279"/>
                </a:cubicBezTo>
                <a:lnTo>
                  <a:pt x="108381" y="504052"/>
                </a:lnTo>
                <a:cubicBezTo>
                  <a:pt x="108381" y="499068"/>
                  <a:pt x="107138" y="491592"/>
                  <a:pt x="107138" y="485362"/>
                </a:cubicBezTo>
                <a:cubicBezTo>
                  <a:pt x="99676" y="499068"/>
                  <a:pt x="92215" y="512774"/>
                  <a:pt x="81023" y="525234"/>
                </a:cubicBezTo>
                <a:cubicBezTo>
                  <a:pt x="72318" y="533956"/>
                  <a:pt x="59882" y="540186"/>
                  <a:pt x="46203" y="540186"/>
                </a:cubicBezTo>
                <a:cubicBezTo>
                  <a:pt x="43715" y="540186"/>
                  <a:pt x="42472" y="540186"/>
                  <a:pt x="39985" y="540186"/>
                </a:cubicBezTo>
                <a:cubicBezTo>
                  <a:pt x="30036" y="537694"/>
                  <a:pt x="21331" y="533956"/>
                  <a:pt x="15113" y="527726"/>
                </a:cubicBezTo>
                <a:cubicBezTo>
                  <a:pt x="6408" y="520250"/>
                  <a:pt x="190" y="509036"/>
                  <a:pt x="190" y="495330"/>
                </a:cubicBezTo>
                <a:cubicBezTo>
                  <a:pt x="-1053" y="482870"/>
                  <a:pt x="3921" y="471656"/>
                  <a:pt x="11383" y="461688"/>
                </a:cubicBezTo>
                <a:cubicBezTo>
                  <a:pt x="41228" y="428046"/>
                  <a:pt x="57395" y="385682"/>
                  <a:pt x="73561" y="340826"/>
                </a:cubicBezTo>
                <a:cubicBezTo>
                  <a:pt x="81023" y="319644"/>
                  <a:pt x="100920" y="309676"/>
                  <a:pt x="130766" y="312168"/>
                </a:cubicBezTo>
                <a:lnTo>
                  <a:pt x="258854" y="319644"/>
                </a:lnTo>
                <a:cubicBezTo>
                  <a:pt x="278751" y="319644"/>
                  <a:pt x="297404" y="333350"/>
                  <a:pt x="302379" y="353286"/>
                </a:cubicBezTo>
                <a:cubicBezTo>
                  <a:pt x="317302" y="409356"/>
                  <a:pt x="329737" y="434276"/>
                  <a:pt x="354609" y="466672"/>
                </a:cubicBezTo>
                <a:cubicBezTo>
                  <a:pt x="369532" y="486608"/>
                  <a:pt x="365801" y="516512"/>
                  <a:pt x="345904" y="532710"/>
                </a:cubicBezTo>
                <a:cubicBezTo>
                  <a:pt x="338442" y="537694"/>
                  <a:pt x="328494" y="541432"/>
                  <a:pt x="319789" y="541432"/>
                </a:cubicBezTo>
                <a:cubicBezTo>
                  <a:pt x="318545" y="541432"/>
                  <a:pt x="318545" y="541432"/>
                  <a:pt x="317302" y="541432"/>
                </a:cubicBezTo>
                <a:cubicBezTo>
                  <a:pt x="302379" y="541432"/>
                  <a:pt x="288699" y="535202"/>
                  <a:pt x="279994" y="523988"/>
                </a:cubicBezTo>
                <a:cubicBezTo>
                  <a:pt x="276264" y="519004"/>
                  <a:pt x="273777" y="514020"/>
                  <a:pt x="270046" y="509036"/>
                </a:cubicBezTo>
                <a:lnTo>
                  <a:pt x="267559" y="677247"/>
                </a:lnTo>
                <a:cubicBezTo>
                  <a:pt x="267559" y="690953"/>
                  <a:pt x="262584" y="703413"/>
                  <a:pt x="252636" y="710889"/>
                </a:cubicBezTo>
                <a:lnTo>
                  <a:pt x="302379" y="710889"/>
                </a:lnTo>
                <a:lnTo>
                  <a:pt x="302379" y="618684"/>
                </a:lnTo>
                <a:cubicBezTo>
                  <a:pt x="302379" y="593764"/>
                  <a:pt x="322276" y="573828"/>
                  <a:pt x="345904" y="573828"/>
                </a:cubicBezTo>
                <a:lnTo>
                  <a:pt x="374506" y="573828"/>
                </a:lnTo>
                <a:cubicBezTo>
                  <a:pt x="365801" y="563860"/>
                  <a:pt x="362070" y="550154"/>
                  <a:pt x="364557" y="535202"/>
                </a:cubicBezTo>
                <a:lnTo>
                  <a:pt x="396890" y="362008"/>
                </a:lnTo>
                <a:cubicBezTo>
                  <a:pt x="396890" y="360762"/>
                  <a:pt x="396890" y="359516"/>
                  <a:pt x="396890" y="358270"/>
                </a:cubicBezTo>
                <a:cubicBezTo>
                  <a:pt x="401864" y="334596"/>
                  <a:pt x="405595" y="304692"/>
                  <a:pt x="406839" y="269804"/>
                </a:cubicBezTo>
                <a:cubicBezTo>
                  <a:pt x="368288" y="261082"/>
                  <a:pt x="288699" y="233670"/>
                  <a:pt x="275020" y="141465"/>
                </a:cubicBezTo>
                <a:cubicBezTo>
                  <a:pt x="273777" y="127759"/>
                  <a:pt x="277507" y="115299"/>
                  <a:pt x="284969" y="104085"/>
                </a:cubicBezTo>
                <a:cubicBezTo>
                  <a:pt x="293674" y="95363"/>
                  <a:pt x="307353" y="89133"/>
                  <a:pt x="321032" y="87887"/>
                </a:cubicBezTo>
                <a:close/>
                <a:moveTo>
                  <a:pt x="472833" y="25839"/>
                </a:moveTo>
                <a:cubicBezTo>
                  <a:pt x="443755" y="25839"/>
                  <a:pt x="420999" y="49217"/>
                  <a:pt x="420999" y="76287"/>
                </a:cubicBezTo>
                <a:cubicBezTo>
                  <a:pt x="420999" y="104586"/>
                  <a:pt x="443755" y="127965"/>
                  <a:pt x="472833" y="127965"/>
                </a:cubicBezTo>
                <a:cubicBezTo>
                  <a:pt x="501911" y="127965"/>
                  <a:pt x="525932" y="104586"/>
                  <a:pt x="525932" y="76287"/>
                </a:cubicBezTo>
                <a:cubicBezTo>
                  <a:pt x="525932" y="49217"/>
                  <a:pt x="501911" y="25839"/>
                  <a:pt x="472833" y="25839"/>
                </a:cubicBezTo>
                <a:close/>
                <a:moveTo>
                  <a:pt x="472833" y="0"/>
                </a:moveTo>
                <a:cubicBezTo>
                  <a:pt x="515818" y="0"/>
                  <a:pt x="552482" y="34452"/>
                  <a:pt x="552482" y="76287"/>
                </a:cubicBezTo>
                <a:cubicBezTo>
                  <a:pt x="552482" y="119352"/>
                  <a:pt x="515818" y="152574"/>
                  <a:pt x="472833" y="152574"/>
                </a:cubicBezTo>
                <a:cubicBezTo>
                  <a:pt x="429848" y="152574"/>
                  <a:pt x="394449" y="119352"/>
                  <a:pt x="394449" y="76287"/>
                </a:cubicBezTo>
                <a:cubicBezTo>
                  <a:pt x="394449" y="34452"/>
                  <a:pt x="429848" y="0"/>
                  <a:pt x="47283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9" name="Freeform 138">
            <a:extLst>
              <a:ext uri="{FF2B5EF4-FFF2-40B4-BE49-F238E27FC236}">
                <a16:creationId xmlns:a16="http://schemas.microsoft.com/office/drawing/2014/main" id="{7F7A2B70-1CE2-4141-9D9E-207EAF7B3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5953" y="10494398"/>
            <a:ext cx="797527" cy="976518"/>
          </a:xfrm>
          <a:custGeom>
            <a:avLst/>
            <a:gdLst>
              <a:gd name="connsiteX0" fmla="*/ 396605 w 797527"/>
              <a:gd name="connsiteY0" fmla="*/ 524957 h 976518"/>
              <a:gd name="connsiteX1" fmla="*/ 364189 w 797527"/>
              <a:gd name="connsiteY1" fmla="*/ 625315 h 976518"/>
              <a:gd name="connsiteX2" fmla="*/ 339253 w 797527"/>
              <a:gd name="connsiteY2" fmla="*/ 642877 h 976518"/>
              <a:gd name="connsiteX3" fmla="*/ 234523 w 797527"/>
              <a:gd name="connsiteY3" fmla="*/ 642877 h 976518"/>
              <a:gd name="connsiteX4" fmla="*/ 319305 w 797527"/>
              <a:gd name="connsiteY4" fmla="*/ 704346 h 976518"/>
              <a:gd name="connsiteX5" fmla="*/ 329279 w 797527"/>
              <a:gd name="connsiteY5" fmla="*/ 733199 h 976518"/>
              <a:gd name="connsiteX6" fmla="*/ 296862 w 797527"/>
              <a:gd name="connsiteY6" fmla="*/ 833556 h 976518"/>
              <a:gd name="connsiteX7" fmla="*/ 380397 w 797527"/>
              <a:gd name="connsiteY7" fmla="*/ 772087 h 976518"/>
              <a:gd name="connsiteX8" fmla="*/ 396605 w 797527"/>
              <a:gd name="connsiteY8" fmla="*/ 767070 h 976518"/>
              <a:gd name="connsiteX9" fmla="*/ 411567 w 797527"/>
              <a:gd name="connsiteY9" fmla="*/ 772087 h 976518"/>
              <a:gd name="connsiteX10" fmla="*/ 495101 w 797527"/>
              <a:gd name="connsiteY10" fmla="*/ 833556 h 976518"/>
              <a:gd name="connsiteX11" fmla="*/ 463931 w 797527"/>
              <a:gd name="connsiteY11" fmla="*/ 733199 h 976518"/>
              <a:gd name="connsiteX12" fmla="*/ 472659 w 797527"/>
              <a:gd name="connsiteY12" fmla="*/ 704346 h 976518"/>
              <a:gd name="connsiteX13" fmla="*/ 556193 w 797527"/>
              <a:gd name="connsiteY13" fmla="*/ 642877 h 976518"/>
              <a:gd name="connsiteX14" fmla="*/ 453957 w 797527"/>
              <a:gd name="connsiteY14" fmla="*/ 642877 h 976518"/>
              <a:gd name="connsiteX15" fmla="*/ 429021 w 797527"/>
              <a:gd name="connsiteY15" fmla="*/ 625315 h 976518"/>
              <a:gd name="connsiteX16" fmla="*/ 396605 w 797527"/>
              <a:gd name="connsiteY16" fmla="*/ 499868 h 976518"/>
              <a:gd name="connsiteX17" fmla="*/ 420294 w 797527"/>
              <a:gd name="connsiteY17" fmla="*/ 517431 h 976518"/>
              <a:gd name="connsiteX18" fmla="*/ 453957 w 797527"/>
              <a:gd name="connsiteY18" fmla="*/ 617788 h 976518"/>
              <a:gd name="connsiteX19" fmla="*/ 556193 w 797527"/>
              <a:gd name="connsiteY19" fmla="*/ 617788 h 976518"/>
              <a:gd name="connsiteX20" fmla="*/ 581129 w 797527"/>
              <a:gd name="connsiteY20" fmla="*/ 634096 h 976518"/>
              <a:gd name="connsiteX21" fmla="*/ 572402 w 797527"/>
              <a:gd name="connsiteY21" fmla="*/ 664203 h 976518"/>
              <a:gd name="connsiteX22" fmla="*/ 488867 w 797527"/>
              <a:gd name="connsiteY22" fmla="*/ 725672 h 976518"/>
              <a:gd name="connsiteX23" fmla="*/ 520037 w 797527"/>
              <a:gd name="connsiteY23" fmla="*/ 826029 h 976518"/>
              <a:gd name="connsiteX24" fmla="*/ 511309 w 797527"/>
              <a:gd name="connsiteY24" fmla="*/ 853628 h 976518"/>
              <a:gd name="connsiteX25" fmla="*/ 481386 w 797527"/>
              <a:gd name="connsiteY25" fmla="*/ 853628 h 976518"/>
              <a:gd name="connsiteX26" fmla="*/ 396605 w 797527"/>
              <a:gd name="connsiteY26" fmla="*/ 792159 h 976518"/>
              <a:gd name="connsiteX27" fmla="*/ 311824 w 797527"/>
              <a:gd name="connsiteY27" fmla="*/ 853628 h 976518"/>
              <a:gd name="connsiteX28" fmla="*/ 296862 w 797527"/>
              <a:gd name="connsiteY28" fmla="*/ 859900 h 976518"/>
              <a:gd name="connsiteX29" fmla="*/ 281901 w 797527"/>
              <a:gd name="connsiteY29" fmla="*/ 853628 h 976518"/>
              <a:gd name="connsiteX30" fmla="*/ 273174 w 797527"/>
              <a:gd name="connsiteY30" fmla="*/ 826029 h 976518"/>
              <a:gd name="connsiteX31" fmla="*/ 304343 w 797527"/>
              <a:gd name="connsiteY31" fmla="*/ 725672 h 976518"/>
              <a:gd name="connsiteX32" fmla="*/ 219562 w 797527"/>
              <a:gd name="connsiteY32" fmla="*/ 664203 h 976518"/>
              <a:gd name="connsiteX33" fmla="*/ 210834 w 797527"/>
              <a:gd name="connsiteY33" fmla="*/ 634096 h 976518"/>
              <a:gd name="connsiteX34" fmla="*/ 234523 w 797527"/>
              <a:gd name="connsiteY34" fmla="*/ 617788 h 976518"/>
              <a:gd name="connsiteX35" fmla="*/ 339253 w 797527"/>
              <a:gd name="connsiteY35" fmla="*/ 617788 h 976518"/>
              <a:gd name="connsiteX36" fmla="*/ 371669 w 797527"/>
              <a:gd name="connsiteY36" fmla="*/ 517431 h 976518"/>
              <a:gd name="connsiteX37" fmla="*/ 396605 w 797527"/>
              <a:gd name="connsiteY37" fmla="*/ 499868 h 976518"/>
              <a:gd name="connsiteX38" fmla="*/ 398104 w 797527"/>
              <a:gd name="connsiteY38" fmla="*/ 432902 h 976518"/>
              <a:gd name="connsiteX39" fmla="*/ 215721 w 797527"/>
              <a:gd name="connsiteY39" fmla="*/ 507541 h 976518"/>
              <a:gd name="connsiteX40" fmla="*/ 214472 w 797527"/>
              <a:gd name="connsiteY40" fmla="*/ 508785 h 976518"/>
              <a:gd name="connsiteX41" fmla="*/ 139520 w 797527"/>
              <a:gd name="connsiteY41" fmla="*/ 691648 h 976518"/>
              <a:gd name="connsiteX42" fmla="*/ 399353 w 797527"/>
              <a:gd name="connsiteY42" fmla="*/ 950395 h 976518"/>
              <a:gd name="connsiteX43" fmla="*/ 659186 w 797527"/>
              <a:gd name="connsiteY43" fmla="*/ 691648 h 976518"/>
              <a:gd name="connsiteX44" fmla="*/ 425586 w 797527"/>
              <a:gd name="connsiteY44" fmla="*/ 434146 h 976518"/>
              <a:gd name="connsiteX45" fmla="*/ 399353 w 797527"/>
              <a:gd name="connsiteY45" fmla="*/ 432902 h 976518"/>
              <a:gd name="connsiteX46" fmla="*/ 721646 w 797527"/>
              <a:gd name="connsiteY46" fmla="*/ 26123 h 976518"/>
              <a:gd name="connsiteX47" fmla="*/ 551755 w 797527"/>
              <a:gd name="connsiteY47" fmla="*/ 451562 h 976518"/>
              <a:gd name="connsiteX48" fmla="*/ 589231 w 797527"/>
              <a:gd name="connsiteY48" fmla="*/ 480173 h 976518"/>
              <a:gd name="connsiteX49" fmla="*/ 771614 w 797527"/>
              <a:gd name="connsiteY49" fmla="*/ 33587 h 976518"/>
              <a:gd name="connsiteX50" fmla="*/ 771614 w 797527"/>
              <a:gd name="connsiteY50" fmla="*/ 28611 h 976518"/>
              <a:gd name="connsiteX51" fmla="*/ 765368 w 797527"/>
              <a:gd name="connsiteY51" fmla="*/ 26123 h 976518"/>
              <a:gd name="connsiteX52" fmla="*/ 642946 w 797527"/>
              <a:gd name="connsiteY52" fmla="*/ 26123 h 976518"/>
              <a:gd name="connsiteX53" fmla="*/ 485548 w 797527"/>
              <a:gd name="connsiteY53" fmla="*/ 420463 h 976518"/>
              <a:gd name="connsiteX54" fmla="*/ 529270 w 797527"/>
              <a:gd name="connsiteY54" fmla="*/ 437878 h 976518"/>
              <a:gd name="connsiteX55" fmla="*/ 694163 w 797527"/>
              <a:gd name="connsiteY55" fmla="*/ 26123 h 976518"/>
              <a:gd name="connsiteX56" fmla="*/ 576739 w 797527"/>
              <a:gd name="connsiteY56" fmla="*/ 26123 h 976518"/>
              <a:gd name="connsiteX57" fmla="*/ 570493 w 797527"/>
              <a:gd name="connsiteY57" fmla="*/ 29855 h 976518"/>
              <a:gd name="connsiteX58" fmla="*/ 416842 w 797527"/>
              <a:gd name="connsiteY58" fmla="*/ 408023 h 976518"/>
              <a:gd name="connsiteX59" fmla="*/ 426835 w 797527"/>
              <a:gd name="connsiteY59" fmla="*/ 408023 h 976518"/>
              <a:gd name="connsiteX60" fmla="*/ 428085 w 797527"/>
              <a:gd name="connsiteY60" fmla="*/ 408023 h 976518"/>
              <a:gd name="connsiteX61" fmla="*/ 441826 w 797527"/>
              <a:gd name="connsiteY61" fmla="*/ 410511 h 976518"/>
              <a:gd name="connsiteX62" fmla="*/ 456816 w 797527"/>
              <a:gd name="connsiteY62" fmla="*/ 412999 h 976518"/>
              <a:gd name="connsiteX63" fmla="*/ 460564 w 797527"/>
              <a:gd name="connsiteY63" fmla="*/ 414243 h 976518"/>
              <a:gd name="connsiteX64" fmla="*/ 615464 w 797527"/>
              <a:gd name="connsiteY64" fmla="*/ 26123 h 976518"/>
              <a:gd name="connsiteX65" fmla="*/ 181993 w 797527"/>
              <a:gd name="connsiteY65" fmla="*/ 26123 h 976518"/>
              <a:gd name="connsiteX66" fmla="*/ 336893 w 797527"/>
              <a:gd name="connsiteY66" fmla="*/ 414243 h 976518"/>
              <a:gd name="connsiteX67" fmla="*/ 369372 w 797527"/>
              <a:gd name="connsiteY67" fmla="*/ 408023 h 976518"/>
              <a:gd name="connsiteX68" fmla="*/ 380615 w 797527"/>
              <a:gd name="connsiteY68" fmla="*/ 408023 h 976518"/>
              <a:gd name="connsiteX69" fmla="*/ 226964 w 797527"/>
              <a:gd name="connsiteY69" fmla="*/ 29855 h 976518"/>
              <a:gd name="connsiteX70" fmla="*/ 220718 w 797527"/>
              <a:gd name="connsiteY70" fmla="*/ 26123 h 976518"/>
              <a:gd name="connsiteX71" fmla="*/ 103294 w 797527"/>
              <a:gd name="connsiteY71" fmla="*/ 26123 h 976518"/>
              <a:gd name="connsiteX72" fmla="*/ 269437 w 797527"/>
              <a:gd name="connsiteY72" fmla="*/ 439122 h 976518"/>
              <a:gd name="connsiteX73" fmla="*/ 311909 w 797527"/>
              <a:gd name="connsiteY73" fmla="*/ 420463 h 976518"/>
              <a:gd name="connsiteX74" fmla="*/ 154511 w 797527"/>
              <a:gd name="connsiteY74" fmla="*/ 26123 h 976518"/>
              <a:gd name="connsiteX75" fmla="*/ 32089 w 797527"/>
              <a:gd name="connsiteY75" fmla="*/ 26123 h 976518"/>
              <a:gd name="connsiteX76" fmla="*/ 27093 w 797527"/>
              <a:gd name="connsiteY76" fmla="*/ 28611 h 976518"/>
              <a:gd name="connsiteX77" fmla="*/ 25843 w 797527"/>
              <a:gd name="connsiteY77" fmla="*/ 33587 h 976518"/>
              <a:gd name="connsiteX78" fmla="*/ 208226 w 797527"/>
              <a:gd name="connsiteY78" fmla="*/ 480173 h 976518"/>
              <a:gd name="connsiteX79" fmla="*/ 245702 w 797527"/>
              <a:gd name="connsiteY79" fmla="*/ 451562 h 976518"/>
              <a:gd name="connsiteX80" fmla="*/ 75811 w 797527"/>
              <a:gd name="connsiteY80" fmla="*/ 26123 h 976518"/>
              <a:gd name="connsiteX81" fmla="*/ 33339 w 797527"/>
              <a:gd name="connsiteY81" fmla="*/ 0 h 976518"/>
              <a:gd name="connsiteX82" fmla="*/ 220718 w 797527"/>
              <a:gd name="connsiteY82" fmla="*/ 1244 h 976518"/>
              <a:gd name="connsiteX83" fmla="*/ 250699 w 797527"/>
              <a:gd name="connsiteY83" fmla="*/ 19904 h 976518"/>
              <a:gd name="connsiteX84" fmla="*/ 399353 w 797527"/>
              <a:gd name="connsiteY84" fmla="*/ 384387 h 976518"/>
              <a:gd name="connsiteX85" fmla="*/ 546758 w 797527"/>
              <a:gd name="connsiteY85" fmla="*/ 19904 h 976518"/>
              <a:gd name="connsiteX86" fmla="*/ 576739 w 797527"/>
              <a:gd name="connsiteY86" fmla="*/ 1244 h 976518"/>
              <a:gd name="connsiteX87" fmla="*/ 765368 w 797527"/>
              <a:gd name="connsiteY87" fmla="*/ 0 h 976518"/>
              <a:gd name="connsiteX88" fmla="*/ 792850 w 797527"/>
              <a:gd name="connsiteY88" fmla="*/ 14928 h 976518"/>
              <a:gd name="connsiteX89" fmla="*/ 795348 w 797527"/>
              <a:gd name="connsiteY89" fmla="*/ 43539 h 976518"/>
              <a:gd name="connsiteX90" fmla="*/ 609218 w 797527"/>
              <a:gd name="connsiteY90" fmla="*/ 500077 h 976518"/>
              <a:gd name="connsiteX91" fmla="*/ 684170 w 797527"/>
              <a:gd name="connsiteY91" fmla="*/ 691648 h 976518"/>
              <a:gd name="connsiteX92" fmla="*/ 399353 w 797527"/>
              <a:gd name="connsiteY92" fmla="*/ 976518 h 976518"/>
              <a:gd name="connsiteX93" fmla="*/ 113287 w 797527"/>
              <a:gd name="connsiteY93" fmla="*/ 691648 h 976518"/>
              <a:gd name="connsiteX94" fmla="*/ 188239 w 797527"/>
              <a:gd name="connsiteY94" fmla="*/ 500077 h 976518"/>
              <a:gd name="connsiteX95" fmla="*/ 2109 w 797527"/>
              <a:gd name="connsiteY95" fmla="*/ 43539 h 976518"/>
              <a:gd name="connsiteX96" fmla="*/ 5856 w 797527"/>
              <a:gd name="connsiteY96" fmla="*/ 14928 h 976518"/>
              <a:gd name="connsiteX97" fmla="*/ 33339 w 797527"/>
              <a:gd name="connsiteY97" fmla="*/ 0 h 97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797527" h="976518">
                <a:moveTo>
                  <a:pt x="396605" y="524957"/>
                </a:moveTo>
                <a:lnTo>
                  <a:pt x="364189" y="625315"/>
                </a:lnTo>
                <a:cubicBezTo>
                  <a:pt x="360448" y="635350"/>
                  <a:pt x="350474" y="642877"/>
                  <a:pt x="339253" y="642877"/>
                </a:cubicBezTo>
                <a:lnTo>
                  <a:pt x="234523" y="642877"/>
                </a:lnTo>
                <a:lnTo>
                  <a:pt x="319305" y="704346"/>
                </a:lnTo>
                <a:cubicBezTo>
                  <a:pt x="328032" y="711873"/>
                  <a:pt x="331772" y="723163"/>
                  <a:pt x="329279" y="733199"/>
                </a:cubicBezTo>
                <a:lnTo>
                  <a:pt x="296862" y="833556"/>
                </a:lnTo>
                <a:lnTo>
                  <a:pt x="380397" y="772087"/>
                </a:lnTo>
                <a:cubicBezTo>
                  <a:pt x="385384" y="769578"/>
                  <a:pt x="390371" y="767070"/>
                  <a:pt x="396605" y="767070"/>
                </a:cubicBezTo>
                <a:cubicBezTo>
                  <a:pt x="401592" y="767070"/>
                  <a:pt x="406579" y="769578"/>
                  <a:pt x="411567" y="772087"/>
                </a:cubicBezTo>
                <a:lnTo>
                  <a:pt x="495101" y="833556"/>
                </a:lnTo>
                <a:lnTo>
                  <a:pt x="463931" y="733199"/>
                </a:lnTo>
                <a:cubicBezTo>
                  <a:pt x="460191" y="723163"/>
                  <a:pt x="463931" y="711873"/>
                  <a:pt x="472659" y="704346"/>
                </a:cubicBezTo>
                <a:lnTo>
                  <a:pt x="556193" y="642877"/>
                </a:lnTo>
                <a:lnTo>
                  <a:pt x="453957" y="642877"/>
                </a:lnTo>
                <a:cubicBezTo>
                  <a:pt x="441489" y="642877"/>
                  <a:pt x="431515" y="635350"/>
                  <a:pt x="429021" y="625315"/>
                </a:cubicBezTo>
                <a:close/>
                <a:moveTo>
                  <a:pt x="396605" y="499868"/>
                </a:moveTo>
                <a:cubicBezTo>
                  <a:pt x="407826" y="499868"/>
                  <a:pt x="417800" y="506140"/>
                  <a:pt x="420294" y="517431"/>
                </a:cubicBezTo>
                <a:lnTo>
                  <a:pt x="453957" y="617788"/>
                </a:lnTo>
                <a:lnTo>
                  <a:pt x="556193" y="617788"/>
                </a:lnTo>
                <a:cubicBezTo>
                  <a:pt x="568661" y="617788"/>
                  <a:pt x="578635" y="624060"/>
                  <a:pt x="581129" y="634096"/>
                </a:cubicBezTo>
                <a:cubicBezTo>
                  <a:pt x="584869" y="646641"/>
                  <a:pt x="581129" y="657931"/>
                  <a:pt x="572402" y="664203"/>
                </a:cubicBezTo>
                <a:lnTo>
                  <a:pt x="488867" y="725672"/>
                </a:lnTo>
                <a:lnTo>
                  <a:pt x="520037" y="826029"/>
                </a:lnTo>
                <a:cubicBezTo>
                  <a:pt x="523777" y="836065"/>
                  <a:pt x="520037" y="848610"/>
                  <a:pt x="511309" y="853628"/>
                </a:cubicBezTo>
                <a:cubicBezTo>
                  <a:pt x="501335" y="861155"/>
                  <a:pt x="490114" y="861155"/>
                  <a:pt x="481386" y="853628"/>
                </a:cubicBezTo>
                <a:lnTo>
                  <a:pt x="396605" y="792159"/>
                </a:lnTo>
                <a:lnTo>
                  <a:pt x="311824" y="853628"/>
                </a:lnTo>
                <a:cubicBezTo>
                  <a:pt x="308084" y="857391"/>
                  <a:pt x="301850" y="859900"/>
                  <a:pt x="296862" y="859900"/>
                </a:cubicBezTo>
                <a:cubicBezTo>
                  <a:pt x="291875" y="859900"/>
                  <a:pt x="285641" y="857391"/>
                  <a:pt x="281901" y="853628"/>
                </a:cubicBezTo>
                <a:cubicBezTo>
                  <a:pt x="273174" y="848610"/>
                  <a:pt x="268186" y="836065"/>
                  <a:pt x="273174" y="826029"/>
                </a:cubicBezTo>
                <a:lnTo>
                  <a:pt x="304343" y="725672"/>
                </a:lnTo>
                <a:lnTo>
                  <a:pt x="219562" y="664203"/>
                </a:lnTo>
                <a:cubicBezTo>
                  <a:pt x="210834" y="657931"/>
                  <a:pt x="207094" y="646641"/>
                  <a:pt x="210834" y="634096"/>
                </a:cubicBezTo>
                <a:cubicBezTo>
                  <a:pt x="214575" y="624060"/>
                  <a:pt x="223302" y="617788"/>
                  <a:pt x="234523" y="617788"/>
                </a:cubicBezTo>
                <a:lnTo>
                  <a:pt x="339253" y="617788"/>
                </a:lnTo>
                <a:lnTo>
                  <a:pt x="371669" y="517431"/>
                </a:lnTo>
                <a:cubicBezTo>
                  <a:pt x="375410" y="506140"/>
                  <a:pt x="384137" y="499868"/>
                  <a:pt x="396605" y="499868"/>
                </a:cubicBezTo>
                <a:close/>
                <a:moveTo>
                  <a:pt x="398104" y="432902"/>
                </a:moveTo>
                <a:cubicBezTo>
                  <a:pt x="326900" y="432902"/>
                  <a:pt x="263191" y="461514"/>
                  <a:pt x="215721" y="507541"/>
                </a:cubicBezTo>
                <a:cubicBezTo>
                  <a:pt x="215721" y="508785"/>
                  <a:pt x="215721" y="508785"/>
                  <a:pt x="214472" y="508785"/>
                </a:cubicBezTo>
                <a:cubicBezTo>
                  <a:pt x="168252" y="556056"/>
                  <a:pt x="139520" y="620742"/>
                  <a:pt x="139520" y="691648"/>
                </a:cubicBezTo>
                <a:cubicBezTo>
                  <a:pt x="139520" y="834705"/>
                  <a:pt x="255696" y="950395"/>
                  <a:pt x="399353" y="950395"/>
                </a:cubicBezTo>
                <a:cubicBezTo>
                  <a:pt x="543011" y="950395"/>
                  <a:pt x="659186" y="834705"/>
                  <a:pt x="659186" y="691648"/>
                </a:cubicBezTo>
                <a:cubicBezTo>
                  <a:pt x="659186" y="558543"/>
                  <a:pt x="556752" y="446586"/>
                  <a:pt x="425586" y="434146"/>
                </a:cubicBezTo>
                <a:cubicBezTo>
                  <a:pt x="416842" y="432902"/>
                  <a:pt x="408098" y="432902"/>
                  <a:pt x="399353" y="432902"/>
                </a:cubicBezTo>
                <a:close/>
                <a:moveTo>
                  <a:pt x="721646" y="26123"/>
                </a:moveTo>
                <a:lnTo>
                  <a:pt x="551755" y="451562"/>
                </a:lnTo>
                <a:cubicBezTo>
                  <a:pt x="564247" y="459026"/>
                  <a:pt x="577988" y="468977"/>
                  <a:pt x="589231" y="480173"/>
                </a:cubicBezTo>
                <a:lnTo>
                  <a:pt x="771614" y="33587"/>
                </a:lnTo>
                <a:cubicBezTo>
                  <a:pt x="772863" y="31099"/>
                  <a:pt x="771614" y="29855"/>
                  <a:pt x="771614" y="28611"/>
                </a:cubicBezTo>
                <a:cubicBezTo>
                  <a:pt x="770364" y="27367"/>
                  <a:pt x="767866" y="26123"/>
                  <a:pt x="765368" y="26123"/>
                </a:cubicBezTo>
                <a:close/>
                <a:moveTo>
                  <a:pt x="642946" y="26123"/>
                </a:moveTo>
                <a:lnTo>
                  <a:pt x="485548" y="420463"/>
                </a:lnTo>
                <a:cubicBezTo>
                  <a:pt x="500538" y="425438"/>
                  <a:pt x="515528" y="431658"/>
                  <a:pt x="529270" y="437878"/>
                </a:cubicBezTo>
                <a:lnTo>
                  <a:pt x="694163" y="26123"/>
                </a:lnTo>
                <a:close/>
                <a:moveTo>
                  <a:pt x="576739" y="26123"/>
                </a:moveTo>
                <a:cubicBezTo>
                  <a:pt x="574241" y="26123"/>
                  <a:pt x="571742" y="28611"/>
                  <a:pt x="570493" y="29855"/>
                </a:cubicBezTo>
                <a:lnTo>
                  <a:pt x="416842" y="408023"/>
                </a:lnTo>
                <a:cubicBezTo>
                  <a:pt x="420589" y="408023"/>
                  <a:pt x="423088" y="408023"/>
                  <a:pt x="426835" y="408023"/>
                </a:cubicBezTo>
                <a:lnTo>
                  <a:pt x="428085" y="408023"/>
                </a:lnTo>
                <a:cubicBezTo>
                  <a:pt x="433081" y="409267"/>
                  <a:pt x="438078" y="409267"/>
                  <a:pt x="441826" y="410511"/>
                </a:cubicBezTo>
                <a:cubicBezTo>
                  <a:pt x="446823" y="411755"/>
                  <a:pt x="451819" y="411755"/>
                  <a:pt x="456816" y="412999"/>
                </a:cubicBezTo>
                <a:cubicBezTo>
                  <a:pt x="458065" y="412999"/>
                  <a:pt x="459315" y="414243"/>
                  <a:pt x="460564" y="414243"/>
                </a:cubicBezTo>
                <a:lnTo>
                  <a:pt x="615464" y="26123"/>
                </a:lnTo>
                <a:close/>
                <a:moveTo>
                  <a:pt x="181993" y="26123"/>
                </a:moveTo>
                <a:lnTo>
                  <a:pt x="336893" y="414243"/>
                </a:lnTo>
                <a:cubicBezTo>
                  <a:pt x="348136" y="411755"/>
                  <a:pt x="358130" y="409267"/>
                  <a:pt x="369372" y="408023"/>
                </a:cubicBezTo>
                <a:cubicBezTo>
                  <a:pt x="373120" y="408023"/>
                  <a:pt x="378117" y="408023"/>
                  <a:pt x="380615" y="408023"/>
                </a:cubicBezTo>
                <a:lnTo>
                  <a:pt x="226964" y="29855"/>
                </a:lnTo>
                <a:cubicBezTo>
                  <a:pt x="225715" y="28611"/>
                  <a:pt x="223216" y="26123"/>
                  <a:pt x="220718" y="26123"/>
                </a:cubicBezTo>
                <a:close/>
                <a:moveTo>
                  <a:pt x="103294" y="26123"/>
                </a:moveTo>
                <a:lnTo>
                  <a:pt x="269437" y="439122"/>
                </a:lnTo>
                <a:cubicBezTo>
                  <a:pt x="283178" y="431658"/>
                  <a:pt x="296919" y="425438"/>
                  <a:pt x="311909" y="420463"/>
                </a:cubicBezTo>
                <a:lnTo>
                  <a:pt x="154511" y="26123"/>
                </a:lnTo>
                <a:close/>
                <a:moveTo>
                  <a:pt x="32089" y="26123"/>
                </a:moveTo>
                <a:cubicBezTo>
                  <a:pt x="28342" y="26123"/>
                  <a:pt x="27093" y="27367"/>
                  <a:pt x="27093" y="28611"/>
                </a:cubicBezTo>
                <a:cubicBezTo>
                  <a:pt x="25843" y="29855"/>
                  <a:pt x="25843" y="31099"/>
                  <a:pt x="25843" y="33587"/>
                </a:cubicBezTo>
                <a:lnTo>
                  <a:pt x="208226" y="480173"/>
                </a:lnTo>
                <a:cubicBezTo>
                  <a:pt x="220718" y="468977"/>
                  <a:pt x="233210" y="460270"/>
                  <a:pt x="245702" y="451562"/>
                </a:cubicBezTo>
                <a:lnTo>
                  <a:pt x="75811" y="26123"/>
                </a:lnTo>
                <a:close/>
                <a:moveTo>
                  <a:pt x="33339" y="0"/>
                </a:moveTo>
                <a:lnTo>
                  <a:pt x="220718" y="1244"/>
                </a:lnTo>
                <a:cubicBezTo>
                  <a:pt x="234459" y="1244"/>
                  <a:pt x="245702" y="8708"/>
                  <a:pt x="250699" y="19904"/>
                </a:cubicBezTo>
                <a:lnTo>
                  <a:pt x="399353" y="384387"/>
                </a:lnTo>
                <a:lnTo>
                  <a:pt x="546758" y="19904"/>
                </a:lnTo>
                <a:cubicBezTo>
                  <a:pt x="551755" y="8708"/>
                  <a:pt x="564247" y="1244"/>
                  <a:pt x="576739" y="1244"/>
                </a:cubicBezTo>
                <a:lnTo>
                  <a:pt x="765368" y="0"/>
                </a:lnTo>
                <a:cubicBezTo>
                  <a:pt x="776610" y="0"/>
                  <a:pt x="786604" y="4976"/>
                  <a:pt x="792850" y="14928"/>
                </a:cubicBezTo>
                <a:cubicBezTo>
                  <a:pt x="797847" y="22391"/>
                  <a:pt x="799096" y="33587"/>
                  <a:pt x="795348" y="43539"/>
                </a:cubicBezTo>
                <a:lnTo>
                  <a:pt x="609218" y="500077"/>
                </a:lnTo>
                <a:cubicBezTo>
                  <a:pt x="656688" y="549836"/>
                  <a:pt x="684170" y="617010"/>
                  <a:pt x="684170" y="691648"/>
                </a:cubicBezTo>
                <a:cubicBezTo>
                  <a:pt x="684170" y="848389"/>
                  <a:pt x="556752" y="976518"/>
                  <a:pt x="399353" y="976518"/>
                </a:cubicBezTo>
                <a:cubicBezTo>
                  <a:pt x="241954" y="976518"/>
                  <a:pt x="113287" y="848389"/>
                  <a:pt x="113287" y="691648"/>
                </a:cubicBezTo>
                <a:cubicBezTo>
                  <a:pt x="113287" y="617010"/>
                  <a:pt x="142019" y="551080"/>
                  <a:pt x="188239" y="500077"/>
                </a:cubicBezTo>
                <a:lnTo>
                  <a:pt x="2109" y="43539"/>
                </a:lnTo>
                <a:cubicBezTo>
                  <a:pt x="-1639" y="33587"/>
                  <a:pt x="-390" y="22391"/>
                  <a:pt x="5856" y="14928"/>
                </a:cubicBezTo>
                <a:cubicBezTo>
                  <a:pt x="12102" y="4976"/>
                  <a:pt x="20847" y="0"/>
                  <a:pt x="333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F76D023-5747-8244-A569-5105850AA244}"/>
              </a:ext>
            </a:extLst>
          </p:cNvPr>
          <p:cNvGrpSpPr/>
          <p:nvPr/>
        </p:nvGrpSpPr>
        <p:grpSpPr>
          <a:xfrm>
            <a:off x="12381795" y="4184724"/>
            <a:ext cx="9582801" cy="5977088"/>
            <a:chOff x="8482922" y="4575044"/>
            <a:chExt cx="7725672" cy="4818739"/>
          </a:xfrm>
        </p:grpSpPr>
        <p:sp>
          <p:nvSpPr>
            <p:cNvPr id="5" name="Freeform: Shape 10">
              <a:extLst>
                <a:ext uri="{FF2B5EF4-FFF2-40B4-BE49-F238E27FC236}">
                  <a16:creationId xmlns:a16="http://schemas.microsoft.com/office/drawing/2014/main" id="{247FCF55-5187-824F-A889-517E655EC253}"/>
                </a:ext>
              </a:extLst>
            </p:cNvPr>
            <p:cNvSpPr/>
            <p:nvPr/>
          </p:nvSpPr>
          <p:spPr>
            <a:xfrm>
              <a:off x="15640658" y="6181708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>
                  <a:moveTo>
                    <a:pt x="0" y="0"/>
                  </a:move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" name="Freeform: Shape 26">
              <a:extLst>
                <a:ext uri="{FF2B5EF4-FFF2-40B4-BE49-F238E27FC236}">
                  <a16:creationId xmlns:a16="http://schemas.microsoft.com/office/drawing/2014/main" id="{6A7073A0-EF97-0946-9A64-7569A0BE5133}"/>
                </a:ext>
              </a:extLst>
            </p:cNvPr>
            <p:cNvSpPr/>
            <p:nvPr/>
          </p:nvSpPr>
          <p:spPr>
            <a:xfrm>
              <a:off x="12849552" y="7006211"/>
              <a:ext cx="3132362" cy="12056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6" h="969">
                  <a:moveTo>
                    <a:pt x="0" y="502"/>
                  </a:moveTo>
                  <a:lnTo>
                    <a:pt x="205" y="969"/>
                  </a:lnTo>
                  <a:cubicBezTo>
                    <a:pt x="205" y="969"/>
                    <a:pt x="2372" y="388"/>
                    <a:pt x="2514" y="8"/>
                  </a:cubicBezTo>
                  <a:lnTo>
                    <a:pt x="2516" y="0"/>
                  </a:lnTo>
                  <a:cubicBezTo>
                    <a:pt x="2516" y="0"/>
                    <a:pt x="870" y="589"/>
                    <a:pt x="0" y="502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" name="Freeform: Shape 27">
              <a:extLst>
                <a:ext uri="{FF2B5EF4-FFF2-40B4-BE49-F238E27FC236}">
                  <a16:creationId xmlns:a16="http://schemas.microsoft.com/office/drawing/2014/main" id="{2325FEED-07FD-494B-89B6-EE48EEDBEFC3}"/>
                </a:ext>
              </a:extLst>
            </p:cNvPr>
            <p:cNvSpPr/>
            <p:nvPr/>
          </p:nvSpPr>
          <p:spPr>
            <a:xfrm>
              <a:off x="12837097" y="6993757"/>
              <a:ext cx="3158517" cy="12305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7" h="989">
                  <a:moveTo>
                    <a:pt x="26" y="523"/>
                  </a:moveTo>
                  <a:lnTo>
                    <a:pt x="221" y="967"/>
                  </a:lnTo>
                  <a:cubicBezTo>
                    <a:pt x="368" y="927"/>
                    <a:pt x="2335" y="386"/>
                    <a:pt x="2509" y="27"/>
                  </a:cubicBezTo>
                  <a:cubicBezTo>
                    <a:pt x="2319" y="93"/>
                    <a:pt x="841" y="596"/>
                    <a:pt x="26" y="523"/>
                  </a:cubicBezTo>
                  <a:close/>
                  <a:moveTo>
                    <a:pt x="215" y="989"/>
                  </a:moveTo>
                  <a:cubicBezTo>
                    <a:pt x="212" y="989"/>
                    <a:pt x="208" y="986"/>
                    <a:pt x="206" y="983"/>
                  </a:cubicBezTo>
                  <a:lnTo>
                    <a:pt x="1" y="516"/>
                  </a:lnTo>
                  <a:cubicBezTo>
                    <a:pt x="0" y="512"/>
                    <a:pt x="0" y="509"/>
                    <a:pt x="1" y="506"/>
                  </a:cubicBezTo>
                  <a:cubicBezTo>
                    <a:pt x="4" y="503"/>
                    <a:pt x="7" y="501"/>
                    <a:pt x="11" y="501"/>
                  </a:cubicBezTo>
                  <a:cubicBezTo>
                    <a:pt x="869" y="588"/>
                    <a:pt x="2506" y="6"/>
                    <a:pt x="2523" y="1"/>
                  </a:cubicBezTo>
                  <a:cubicBezTo>
                    <a:pt x="2526" y="-1"/>
                    <a:pt x="2530" y="0"/>
                    <a:pt x="2533" y="2"/>
                  </a:cubicBezTo>
                  <a:cubicBezTo>
                    <a:pt x="2536" y="5"/>
                    <a:pt x="2537" y="9"/>
                    <a:pt x="2536" y="12"/>
                  </a:cubicBezTo>
                  <a:lnTo>
                    <a:pt x="2534" y="21"/>
                  </a:lnTo>
                  <a:cubicBezTo>
                    <a:pt x="2391" y="402"/>
                    <a:pt x="307" y="965"/>
                    <a:pt x="218" y="989"/>
                  </a:cubicBezTo>
                  <a:cubicBezTo>
                    <a:pt x="217" y="989"/>
                    <a:pt x="217" y="989"/>
                    <a:pt x="215" y="98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" name="Freeform: Shape 28">
              <a:extLst>
                <a:ext uri="{FF2B5EF4-FFF2-40B4-BE49-F238E27FC236}">
                  <a16:creationId xmlns:a16="http://schemas.microsoft.com/office/drawing/2014/main" id="{4437AC06-FCE5-4242-BAB1-B5B562D4B05D}"/>
                </a:ext>
              </a:extLst>
            </p:cNvPr>
            <p:cNvSpPr/>
            <p:nvPr/>
          </p:nvSpPr>
          <p:spPr>
            <a:xfrm>
              <a:off x="8908874" y="7413481"/>
              <a:ext cx="2488456" cy="8693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9" h="699">
                  <a:moveTo>
                    <a:pt x="1915" y="225"/>
                  </a:moveTo>
                  <a:cubicBezTo>
                    <a:pt x="1322" y="293"/>
                    <a:pt x="181" y="40"/>
                    <a:pt x="11" y="0"/>
                  </a:cubicBezTo>
                  <a:cubicBezTo>
                    <a:pt x="4" y="-1"/>
                    <a:pt x="-3" y="7"/>
                    <a:pt x="2" y="14"/>
                  </a:cubicBezTo>
                  <a:cubicBezTo>
                    <a:pt x="631" y="933"/>
                    <a:pt x="1979" y="661"/>
                    <a:pt x="1979" y="661"/>
                  </a:cubicBezTo>
                  <a:cubicBezTo>
                    <a:pt x="1979" y="661"/>
                    <a:pt x="1292" y="614"/>
                    <a:pt x="1356" y="444"/>
                  </a:cubicBezTo>
                  <a:cubicBezTo>
                    <a:pt x="1417" y="282"/>
                    <a:pt x="1945" y="299"/>
                    <a:pt x="1999" y="298"/>
                  </a:cubicBezTo>
                  <a:cubicBezTo>
                    <a:pt x="1990" y="250"/>
                    <a:pt x="1966" y="219"/>
                    <a:pt x="1915" y="225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" name="Freeform: Shape 29">
              <a:extLst>
                <a:ext uri="{FF2B5EF4-FFF2-40B4-BE49-F238E27FC236}">
                  <a16:creationId xmlns:a16="http://schemas.microsoft.com/office/drawing/2014/main" id="{FDC5862C-4EFB-3F4D-BE08-A549EC9B0A32}"/>
                </a:ext>
              </a:extLst>
            </p:cNvPr>
            <p:cNvSpPr/>
            <p:nvPr/>
          </p:nvSpPr>
          <p:spPr>
            <a:xfrm>
              <a:off x="8897665" y="7402272"/>
              <a:ext cx="2512120" cy="8942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8" h="719">
                  <a:moveTo>
                    <a:pt x="22" y="21"/>
                  </a:moveTo>
                  <a:cubicBezTo>
                    <a:pt x="345" y="491"/>
                    <a:pt x="860" y="639"/>
                    <a:pt x="1236" y="682"/>
                  </a:cubicBezTo>
                  <a:cubicBezTo>
                    <a:pt x="1527" y="714"/>
                    <a:pt x="1781" y="691"/>
                    <a:pt x="1905" y="674"/>
                  </a:cubicBezTo>
                  <a:cubicBezTo>
                    <a:pt x="1750" y="658"/>
                    <a:pt x="1426" y="613"/>
                    <a:pt x="1362" y="514"/>
                  </a:cubicBezTo>
                  <a:cubicBezTo>
                    <a:pt x="1349" y="494"/>
                    <a:pt x="1347" y="472"/>
                    <a:pt x="1356" y="450"/>
                  </a:cubicBezTo>
                  <a:cubicBezTo>
                    <a:pt x="1395" y="347"/>
                    <a:pt x="1615" y="294"/>
                    <a:pt x="1992" y="298"/>
                  </a:cubicBezTo>
                  <a:cubicBezTo>
                    <a:pt x="1993" y="298"/>
                    <a:pt x="1995" y="298"/>
                    <a:pt x="1995" y="298"/>
                  </a:cubicBezTo>
                  <a:cubicBezTo>
                    <a:pt x="1985" y="258"/>
                    <a:pt x="1962" y="241"/>
                    <a:pt x="1925" y="245"/>
                  </a:cubicBezTo>
                  <a:lnTo>
                    <a:pt x="1924" y="235"/>
                  </a:lnTo>
                  <a:lnTo>
                    <a:pt x="1925" y="245"/>
                  </a:lnTo>
                  <a:cubicBezTo>
                    <a:pt x="1341" y="312"/>
                    <a:pt x="246" y="73"/>
                    <a:pt x="22" y="21"/>
                  </a:cubicBezTo>
                  <a:close/>
                  <a:moveTo>
                    <a:pt x="1534" y="719"/>
                  </a:moveTo>
                  <a:cubicBezTo>
                    <a:pt x="1441" y="719"/>
                    <a:pt x="1340" y="714"/>
                    <a:pt x="1235" y="702"/>
                  </a:cubicBezTo>
                  <a:cubicBezTo>
                    <a:pt x="853" y="659"/>
                    <a:pt x="330" y="508"/>
                    <a:pt x="3" y="29"/>
                  </a:cubicBezTo>
                  <a:cubicBezTo>
                    <a:pt x="-1" y="23"/>
                    <a:pt x="-1" y="15"/>
                    <a:pt x="3" y="9"/>
                  </a:cubicBezTo>
                  <a:cubicBezTo>
                    <a:pt x="7" y="2"/>
                    <a:pt x="15" y="-1"/>
                    <a:pt x="22" y="1"/>
                  </a:cubicBezTo>
                  <a:cubicBezTo>
                    <a:pt x="154" y="31"/>
                    <a:pt x="1326" y="294"/>
                    <a:pt x="1923" y="225"/>
                  </a:cubicBezTo>
                  <a:cubicBezTo>
                    <a:pt x="1959" y="221"/>
                    <a:pt x="2004" y="232"/>
                    <a:pt x="2018" y="306"/>
                  </a:cubicBezTo>
                  <a:cubicBezTo>
                    <a:pt x="2019" y="309"/>
                    <a:pt x="2018" y="312"/>
                    <a:pt x="2016" y="314"/>
                  </a:cubicBezTo>
                  <a:cubicBezTo>
                    <a:pt x="2014" y="317"/>
                    <a:pt x="2011" y="319"/>
                    <a:pt x="2008" y="319"/>
                  </a:cubicBezTo>
                  <a:cubicBezTo>
                    <a:pt x="2005" y="319"/>
                    <a:pt x="1999" y="319"/>
                    <a:pt x="1992" y="319"/>
                  </a:cubicBezTo>
                  <a:cubicBezTo>
                    <a:pt x="1502" y="314"/>
                    <a:pt x="1395" y="404"/>
                    <a:pt x="1374" y="458"/>
                  </a:cubicBezTo>
                  <a:cubicBezTo>
                    <a:pt x="1368" y="474"/>
                    <a:pt x="1370" y="489"/>
                    <a:pt x="1379" y="503"/>
                  </a:cubicBezTo>
                  <a:cubicBezTo>
                    <a:pt x="1457" y="623"/>
                    <a:pt x="1983" y="660"/>
                    <a:pt x="1988" y="660"/>
                  </a:cubicBezTo>
                  <a:cubicBezTo>
                    <a:pt x="1993" y="661"/>
                    <a:pt x="1998" y="665"/>
                    <a:pt x="1998" y="670"/>
                  </a:cubicBezTo>
                  <a:cubicBezTo>
                    <a:pt x="1998" y="675"/>
                    <a:pt x="1995" y="680"/>
                    <a:pt x="1990" y="681"/>
                  </a:cubicBezTo>
                  <a:cubicBezTo>
                    <a:pt x="1987" y="681"/>
                    <a:pt x="1799" y="719"/>
                    <a:pt x="1534" y="71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" name="Freeform: Shape 30">
              <a:extLst>
                <a:ext uri="{FF2B5EF4-FFF2-40B4-BE49-F238E27FC236}">
                  <a16:creationId xmlns:a16="http://schemas.microsoft.com/office/drawing/2014/main" id="{6A3FC503-B75F-3742-BD8D-438E97EED572}"/>
                </a:ext>
              </a:extLst>
            </p:cNvPr>
            <p:cNvSpPr/>
            <p:nvPr/>
          </p:nvSpPr>
          <p:spPr>
            <a:xfrm>
              <a:off x="8906383" y="7409745"/>
              <a:ext cx="1751132" cy="5330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7" h="429">
                  <a:moveTo>
                    <a:pt x="1396" y="429"/>
                  </a:moveTo>
                  <a:cubicBezTo>
                    <a:pt x="982" y="396"/>
                    <a:pt x="16" y="23"/>
                    <a:pt x="7" y="20"/>
                  </a:cubicBezTo>
                  <a:cubicBezTo>
                    <a:pt x="1" y="18"/>
                    <a:pt x="-1" y="12"/>
                    <a:pt x="1" y="6"/>
                  </a:cubicBezTo>
                  <a:cubicBezTo>
                    <a:pt x="3" y="1"/>
                    <a:pt x="9" y="-1"/>
                    <a:pt x="14" y="1"/>
                  </a:cubicBezTo>
                  <a:cubicBezTo>
                    <a:pt x="23" y="4"/>
                    <a:pt x="987" y="376"/>
                    <a:pt x="1397" y="408"/>
                  </a:cubicBezTo>
                  <a:cubicBezTo>
                    <a:pt x="1403" y="409"/>
                    <a:pt x="1407" y="414"/>
                    <a:pt x="1407" y="419"/>
                  </a:cubicBezTo>
                  <a:cubicBezTo>
                    <a:pt x="1406" y="424"/>
                    <a:pt x="1402" y="429"/>
                    <a:pt x="1396" y="42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" name="Freeform: Shape 31">
              <a:extLst>
                <a:ext uri="{FF2B5EF4-FFF2-40B4-BE49-F238E27FC236}">
                  <a16:creationId xmlns:a16="http://schemas.microsoft.com/office/drawing/2014/main" id="{DB95C369-5D71-124F-A7E7-3B31A2A6B7CF}"/>
                </a:ext>
              </a:extLst>
            </p:cNvPr>
            <p:cNvSpPr/>
            <p:nvPr/>
          </p:nvSpPr>
          <p:spPr>
            <a:xfrm>
              <a:off x="10402197" y="7623966"/>
              <a:ext cx="3293032" cy="6675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45" h="537">
                  <a:moveTo>
                    <a:pt x="2645" y="191"/>
                  </a:moveTo>
                  <a:cubicBezTo>
                    <a:pt x="2654" y="333"/>
                    <a:pt x="2068" y="481"/>
                    <a:pt x="1337" y="525"/>
                  </a:cubicBezTo>
                  <a:cubicBezTo>
                    <a:pt x="607" y="567"/>
                    <a:pt x="8" y="486"/>
                    <a:pt x="0" y="346"/>
                  </a:cubicBezTo>
                  <a:cubicBezTo>
                    <a:pt x="-8" y="204"/>
                    <a:pt x="577" y="55"/>
                    <a:pt x="1307" y="12"/>
                  </a:cubicBezTo>
                  <a:cubicBezTo>
                    <a:pt x="2038" y="-31"/>
                    <a:pt x="2637" y="50"/>
                    <a:pt x="2645" y="19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" name="Freeform: Shape 32">
              <a:extLst>
                <a:ext uri="{FF2B5EF4-FFF2-40B4-BE49-F238E27FC236}">
                  <a16:creationId xmlns:a16="http://schemas.microsoft.com/office/drawing/2014/main" id="{4FCCA95E-8D3C-454E-9B68-B37823D29F80}"/>
                </a:ext>
              </a:extLst>
            </p:cNvPr>
            <p:cNvSpPr/>
            <p:nvPr/>
          </p:nvSpPr>
          <p:spPr>
            <a:xfrm>
              <a:off x="12119701" y="6478131"/>
              <a:ext cx="846922" cy="94905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1" h="763">
                  <a:moveTo>
                    <a:pt x="623" y="0"/>
                  </a:moveTo>
                  <a:lnTo>
                    <a:pt x="192" y="428"/>
                  </a:lnTo>
                  <a:cubicBezTo>
                    <a:pt x="188" y="432"/>
                    <a:pt x="181" y="429"/>
                    <a:pt x="181" y="423"/>
                  </a:cubicBezTo>
                  <a:lnTo>
                    <a:pt x="177" y="264"/>
                  </a:lnTo>
                  <a:lnTo>
                    <a:pt x="11" y="359"/>
                  </a:lnTo>
                  <a:cubicBezTo>
                    <a:pt x="11" y="359"/>
                    <a:pt x="-61" y="788"/>
                    <a:pt x="169" y="762"/>
                  </a:cubicBezTo>
                  <a:cubicBezTo>
                    <a:pt x="224" y="755"/>
                    <a:pt x="275" y="724"/>
                    <a:pt x="312" y="677"/>
                  </a:cubicBezTo>
                  <a:cubicBezTo>
                    <a:pt x="404" y="559"/>
                    <a:pt x="628" y="266"/>
                    <a:pt x="681" y="134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" name="Freeform: Shape 33">
              <a:extLst>
                <a:ext uri="{FF2B5EF4-FFF2-40B4-BE49-F238E27FC236}">
                  <a16:creationId xmlns:a16="http://schemas.microsoft.com/office/drawing/2014/main" id="{CE544DC8-A77F-6644-B3B2-F835D202EBE2}"/>
                </a:ext>
              </a:extLst>
            </p:cNvPr>
            <p:cNvSpPr/>
            <p:nvPr/>
          </p:nvSpPr>
          <p:spPr>
            <a:xfrm>
              <a:off x="12113474" y="6470658"/>
              <a:ext cx="859377" cy="9615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773">
                  <a:moveTo>
                    <a:pt x="20" y="367"/>
                  </a:moveTo>
                  <a:cubicBezTo>
                    <a:pt x="17" y="394"/>
                    <a:pt x="-18" y="636"/>
                    <a:pt x="69" y="728"/>
                  </a:cubicBezTo>
                  <a:cubicBezTo>
                    <a:pt x="95" y="755"/>
                    <a:pt x="130" y="766"/>
                    <a:pt x="173" y="761"/>
                  </a:cubicBezTo>
                  <a:cubicBezTo>
                    <a:pt x="226" y="756"/>
                    <a:pt x="276" y="726"/>
                    <a:pt x="312" y="679"/>
                  </a:cubicBezTo>
                  <a:cubicBezTo>
                    <a:pt x="405" y="561"/>
                    <a:pt x="627" y="271"/>
                    <a:pt x="681" y="139"/>
                  </a:cubicBezTo>
                  <a:lnTo>
                    <a:pt x="627" y="13"/>
                  </a:lnTo>
                  <a:lnTo>
                    <a:pt x="200" y="436"/>
                  </a:lnTo>
                  <a:cubicBezTo>
                    <a:pt x="197" y="440"/>
                    <a:pt x="192" y="441"/>
                    <a:pt x="189" y="439"/>
                  </a:cubicBezTo>
                  <a:cubicBezTo>
                    <a:pt x="184" y="437"/>
                    <a:pt x="181" y="433"/>
                    <a:pt x="181" y="428"/>
                  </a:cubicBezTo>
                  <a:lnTo>
                    <a:pt x="177" y="278"/>
                  </a:lnTo>
                  <a:close/>
                  <a:moveTo>
                    <a:pt x="154" y="773"/>
                  </a:moveTo>
                  <a:cubicBezTo>
                    <a:pt x="117" y="773"/>
                    <a:pt x="86" y="760"/>
                    <a:pt x="61" y="735"/>
                  </a:cubicBezTo>
                  <a:cubicBezTo>
                    <a:pt x="-33" y="635"/>
                    <a:pt x="9" y="374"/>
                    <a:pt x="12" y="363"/>
                  </a:cubicBezTo>
                  <a:cubicBezTo>
                    <a:pt x="12" y="361"/>
                    <a:pt x="13" y="360"/>
                    <a:pt x="14" y="359"/>
                  </a:cubicBezTo>
                  <a:lnTo>
                    <a:pt x="180" y="265"/>
                  </a:lnTo>
                  <a:cubicBezTo>
                    <a:pt x="181" y="264"/>
                    <a:pt x="183" y="264"/>
                    <a:pt x="185" y="265"/>
                  </a:cubicBezTo>
                  <a:cubicBezTo>
                    <a:pt x="186" y="266"/>
                    <a:pt x="187" y="268"/>
                    <a:pt x="187" y="269"/>
                  </a:cubicBezTo>
                  <a:lnTo>
                    <a:pt x="191" y="427"/>
                  </a:lnTo>
                  <a:cubicBezTo>
                    <a:pt x="191" y="429"/>
                    <a:pt x="192" y="429"/>
                    <a:pt x="192" y="429"/>
                  </a:cubicBezTo>
                  <a:cubicBezTo>
                    <a:pt x="192" y="430"/>
                    <a:pt x="193" y="430"/>
                    <a:pt x="193" y="429"/>
                  </a:cubicBezTo>
                  <a:lnTo>
                    <a:pt x="625" y="1"/>
                  </a:lnTo>
                  <a:cubicBezTo>
                    <a:pt x="626" y="0"/>
                    <a:pt x="627" y="-1"/>
                    <a:pt x="629" y="0"/>
                  </a:cubicBezTo>
                  <a:cubicBezTo>
                    <a:pt x="631" y="0"/>
                    <a:pt x="632" y="1"/>
                    <a:pt x="633" y="3"/>
                  </a:cubicBezTo>
                  <a:lnTo>
                    <a:pt x="691" y="136"/>
                  </a:lnTo>
                  <a:cubicBezTo>
                    <a:pt x="691" y="137"/>
                    <a:pt x="691" y="139"/>
                    <a:pt x="691" y="141"/>
                  </a:cubicBezTo>
                  <a:cubicBezTo>
                    <a:pt x="638" y="274"/>
                    <a:pt x="414" y="566"/>
                    <a:pt x="320" y="685"/>
                  </a:cubicBezTo>
                  <a:cubicBezTo>
                    <a:pt x="282" y="734"/>
                    <a:pt x="230" y="765"/>
                    <a:pt x="174" y="772"/>
                  </a:cubicBezTo>
                  <a:cubicBezTo>
                    <a:pt x="167" y="772"/>
                    <a:pt x="161" y="773"/>
                    <a:pt x="154" y="773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" name="Freeform: Shape 34">
              <a:extLst>
                <a:ext uri="{FF2B5EF4-FFF2-40B4-BE49-F238E27FC236}">
                  <a16:creationId xmlns:a16="http://schemas.microsoft.com/office/drawing/2014/main" id="{92B8E7E4-5A3B-BA4E-86A7-DABE6D5D1CBA}"/>
                </a:ext>
              </a:extLst>
            </p:cNvPr>
            <p:cNvSpPr/>
            <p:nvPr/>
          </p:nvSpPr>
          <p:spPr>
            <a:xfrm>
              <a:off x="12119701" y="6732207"/>
              <a:ext cx="804576" cy="6949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7" h="559">
                  <a:moveTo>
                    <a:pt x="142" y="500"/>
                  </a:moveTo>
                  <a:cubicBezTo>
                    <a:pt x="88" y="500"/>
                    <a:pt x="111" y="231"/>
                    <a:pt x="104" y="102"/>
                  </a:cubicBezTo>
                  <a:lnTo>
                    <a:pt x="11" y="155"/>
                  </a:lnTo>
                  <a:cubicBezTo>
                    <a:pt x="11" y="155"/>
                    <a:pt x="-61" y="584"/>
                    <a:pt x="169" y="558"/>
                  </a:cubicBezTo>
                  <a:cubicBezTo>
                    <a:pt x="224" y="551"/>
                    <a:pt x="275" y="520"/>
                    <a:pt x="312" y="473"/>
                  </a:cubicBezTo>
                  <a:cubicBezTo>
                    <a:pt x="390" y="373"/>
                    <a:pt x="563" y="147"/>
                    <a:pt x="647" y="0"/>
                  </a:cubicBezTo>
                  <a:cubicBezTo>
                    <a:pt x="596" y="53"/>
                    <a:pt x="225" y="500"/>
                    <a:pt x="142" y="500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" name="Freeform: Shape 35">
              <a:extLst>
                <a:ext uri="{FF2B5EF4-FFF2-40B4-BE49-F238E27FC236}">
                  <a16:creationId xmlns:a16="http://schemas.microsoft.com/office/drawing/2014/main" id="{EF253106-7C15-AD48-8AA8-15938EB5D90E}"/>
                </a:ext>
              </a:extLst>
            </p:cNvPr>
            <p:cNvSpPr/>
            <p:nvPr/>
          </p:nvSpPr>
          <p:spPr>
            <a:xfrm>
              <a:off x="10854300" y="5098146"/>
              <a:ext cx="1651498" cy="13662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27" h="1098">
                  <a:moveTo>
                    <a:pt x="788" y="71"/>
                  </a:moveTo>
                  <a:cubicBezTo>
                    <a:pt x="745" y="109"/>
                    <a:pt x="715" y="159"/>
                    <a:pt x="696" y="213"/>
                  </a:cubicBezTo>
                  <a:cubicBezTo>
                    <a:pt x="678" y="264"/>
                    <a:pt x="616" y="308"/>
                    <a:pt x="469" y="344"/>
                  </a:cubicBezTo>
                  <a:cubicBezTo>
                    <a:pt x="423" y="355"/>
                    <a:pt x="380" y="371"/>
                    <a:pt x="350" y="410"/>
                  </a:cubicBezTo>
                  <a:cubicBezTo>
                    <a:pt x="308" y="464"/>
                    <a:pt x="337" y="541"/>
                    <a:pt x="300" y="596"/>
                  </a:cubicBezTo>
                  <a:cubicBezTo>
                    <a:pt x="289" y="612"/>
                    <a:pt x="272" y="625"/>
                    <a:pt x="255" y="635"/>
                  </a:cubicBezTo>
                  <a:cubicBezTo>
                    <a:pt x="191" y="675"/>
                    <a:pt x="114" y="691"/>
                    <a:pt x="51" y="732"/>
                  </a:cubicBezTo>
                  <a:cubicBezTo>
                    <a:pt x="-9" y="773"/>
                    <a:pt x="-13" y="848"/>
                    <a:pt x="24" y="905"/>
                  </a:cubicBezTo>
                  <a:cubicBezTo>
                    <a:pt x="73" y="979"/>
                    <a:pt x="167" y="980"/>
                    <a:pt x="246" y="986"/>
                  </a:cubicBezTo>
                  <a:cubicBezTo>
                    <a:pt x="308" y="990"/>
                    <a:pt x="371" y="999"/>
                    <a:pt x="433" y="1005"/>
                  </a:cubicBezTo>
                  <a:cubicBezTo>
                    <a:pt x="583" y="1023"/>
                    <a:pt x="732" y="1040"/>
                    <a:pt x="882" y="1057"/>
                  </a:cubicBezTo>
                  <a:cubicBezTo>
                    <a:pt x="1000" y="1070"/>
                    <a:pt x="1122" y="1095"/>
                    <a:pt x="1241" y="1098"/>
                  </a:cubicBezTo>
                  <a:cubicBezTo>
                    <a:pt x="1241" y="1098"/>
                    <a:pt x="1342" y="1101"/>
                    <a:pt x="1326" y="989"/>
                  </a:cubicBezTo>
                  <a:cubicBezTo>
                    <a:pt x="1318" y="930"/>
                    <a:pt x="1276" y="889"/>
                    <a:pt x="1287" y="827"/>
                  </a:cubicBezTo>
                  <a:cubicBezTo>
                    <a:pt x="1292" y="798"/>
                    <a:pt x="1302" y="769"/>
                    <a:pt x="1306" y="738"/>
                  </a:cubicBezTo>
                  <a:cubicBezTo>
                    <a:pt x="1313" y="679"/>
                    <a:pt x="1290" y="618"/>
                    <a:pt x="1244" y="579"/>
                  </a:cubicBezTo>
                  <a:cubicBezTo>
                    <a:pt x="1227" y="564"/>
                    <a:pt x="1206" y="552"/>
                    <a:pt x="1188" y="538"/>
                  </a:cubicBezTo>
                  <a:cubicBezTo>
                    <a:pt x="1109" y="472"/>
                    <a:pt x="1133" y="333"/>
                    <a:pt x="1153" y="246"/>
                  </a:cubicBezTo>
                  <a:cubicBezTo>
                    <a:pt x="1154" y="244"/>
                    <a:pt x="1155" y="240"/>
                    <a:pt x="1156" y="238"/>
                  </a:cubicBezTo>
                  <a:cubicBezTo>
                    <a:pt x="1193" y="95"/>
                    <a:pt x="985" y="-109"/>
                    <a:pt x="788" y="7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36">
              <a:extLst>
                <a:ext uri="{FF2B5EF4-FFF2-40B4-BE49-F238E27FC236}">
                  <a16:creationId xmlns:a16="http://schemas.microsoft.com/office/drawing/2014/main" id="{0943C3D6-DC17-9043-BAB1-A3D17DC0346D}"/>
                </a:ext>
              </a:extLst>
            </p:cNvPr>
            <p:cNvSpPr/>
            <p:nvPr/>
          </p:nvSpPr>
          <p:spPr>
            <a:xfrm>
              <a:off x="11590379" y="5717146"/>
              <a:ext cx="378624" cy="4682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5" h="377">
                  <a:moveTo>
                    <a:pt x="305" y="72"/>
                  </a:moveTo>
                  <a:lnTo>
                    <a:pt x="140" y="0"/>
                  </a:lnTo>
                  <a:lnTo>
                    <a:pt x="0" y="284"/>
                  </a:lnTo>
                  <a:cubicBezTo>
                    <a:pt x="18" y="301"/>
                    <a:pt x="42" y="320"/>
                    <a:pt x="72" y="338"/>
                  </a:cubicBezTo>
                  <a:cubicBezTo>
                    <a:pt x="88" y="347"/>
                    <a:pt x="104" y="355"/>
                    <a:pt x="118" y="361"/>
                  </a:cubicBezTo>
                  <a:cubicBezTo>
                    <a:pt x="152" y="376"/>
                    <a:pt x="189" y="380"/>
                    <a:pt x="224" y="374"/>
                  </a:cubicBezTo>
                  <a:cubicBezTo>
                    <a:pt x="231" y="373"/>
                    <a:pt x="238" y="372"/>
                    <a:pt x="246" y="370"/>
                  </a:cubicBezTo>
                  <a:lnTo>
                    <a:pt x="242" y="215"/>
                  </a:ln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37">
              <a:extLst>
                <a:ext uri="{FF2B5EF4-FFF2-40B4-BE49-F238E27FC236}">
                  <a16:creationId xmlns:a16="http://schemas.microsoft.com/office/drawing/2014/main" id="{BA1FEB53-BAD9-A643-BC9C-555B273E01F6}"/>
                </a:ext>
              </a:extLst>
            </p:cNvPr>
            <p:cNvSpPr/>
            <p:nvPr/>
          </p:nvSpPr>
          <p:spPr>
            <a:xfrm>
              <a:off x="11630234" y="5717146"/>
              <a:ext cx="338769" cy="2715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" h="219">
                  <a:moveTo>
                    <a:pt x="108" y="0"/>
                  </a:moveTo>
                  <a:lnTo>
                    <a:pt x="0" y="219"/>
                  </a:lnTo>
                  <a:lnTo>
                    <a:pt x="211" y="213"/>
                  </a:lnTo>
                  <a:lnTo>
                    <a:pt x="273" y="72"/>
                  </a:ln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38">
              <a:extLst>
                <a:ext uri="{FF2B5EF4-FFF2-40B4-BE49-F238E27FC236}">
                  <a16:creationId xmlns:a16="http://schemas.microsoft.com/office/drawing/2014/main" id="{792FF47B-470D-AD47-844E-70E295316ABF}"/>
                </a:ext>
              </a:extLst>
            </p:cNvPr>
            <p:cNvSpPr/>
            <p:nvPr/>
          </p:nvSpPr>
          <p:spPr>
            <a:xfrm>
              <a:off x="11581660" y="5708428"/>
              <a:ext cx="396061" cy="4819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9" h="388">
                  <a:moveTo>
                    <a:pt x="13" y="290"/>
                  </a:moveTo>
                  <a:cubicBezTo>
                    <a:pt x="34" y="309"/>
                    <a:pt x="57" y="326"/>
                    <a:pt x="81" y="341"/>
                  </a:cubicBezTo>
                  <a:cubicBezTo>
                    <a:pt x="90" y="346"/>
                    <a:pt x="99" y="350"/>
                    <a:pt x="108" y="355"/>
                  </a:cubicBezTo>
                  <a:cubicBezTo>
                    <a:pt x="148" y="375"/>
                    <a:pt x="194" y="382"/>
                    <a:pt x="240" y="374"/>
                  </a:cubicBezTo>
                  <a:lnTo>
                    <a:pt x="248" y="373"/>
                  </a:lnTo>
                  <a:lnTo>
                    <a:pt x="243" y="221"/>
                  </a:lnTo>
                  <a:lnTo>
                    <a:pt x="305" y="82"/>
                  </a:lnTo>
                  <a:lnTo>
                    <a:pt x="149" y="13"/>
                  </a:lnTo>
                  <a:close/>
                  <a:moveTo>
                    <a:pt x="205" y="388"/>
                  </a:moveTo>
                  <a:cubicBezTo>
                    <a:pt x="169" y="388"/>
                    <a:pt x="135" y="380"/>
                    <a:pt x="104" y="364"/>
                  </a:cubicBezTo>
                  <a:cubicBezTo>
                    <a:pt x="95" y="359"/>
                    <a:pt x="85" y="355"/>
                    <a:pt x="76" y="349"/>
                  </a:cubicBezTo>
                  <a:cubicBezTo>
                    <a:pt x="50" y="334"/>
                    <a:pt x="26" y="316"/>
                    <a:pt x="4" y="295"/>
                  </a:cubicBezTo>
                  <a:lnTo>
                    <a:pt x="0" y="292"/>
                  </a:lnTo>
                  <a:lnTo>
                    <a:pt x="145" y="0"/>
                  </a:lnTo>
                  <a:lnTo>
                    <a:pt x="319" y="77"/>
                  </a:lnTo>
                  <a:lnTo>
                    <a:pt x="254" y="223"/>
                  </a:lnTo>
                  <a:lnTo>
                    <a:pt x="258" y="382"/>
                  </a:lnTo>
                  <a:lnTo>
                    <a:pt x="241" y="385"/>
                  </a:lnTo>
                  <a:cubicBezTo>
                    <a:pt x="229" y="387"/>
                    <a:pt x="216" y="388"/>
                    <a:pt x="205" y="388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39">
              <a:extLst>
                <a:ext uri="{FF2B5EF4-FFF2-40B4-BE49-F238E27FC236}">
                  <a16:creationId xmlns:a16="http://schemas.microsoft.com/office/drawing/2014/main" id="{6AF99FFD-76FB-D342-97D5-4C32F664BFB0}"/>
                </a:ext>
              </a:extLst>
            </p:cNvPr>
            <p:cNvSpPr/>
            <p:nvPr/>
          </p:nvSpPr>
          <p:spPr>
            <a:xfrm>
              <a:off x="11822037" y="5955032"/>
              <a:ext cx="84692" cy="1619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" h="131">
                  <a:moveTo>
                    <a:pt x="5" y="131"/>
                  </a:moveTo>
                  <a:cubicBezTo>
                    <a:pt x="5" y="131"/>
                    <a:pt x="4" y="131"/>
                    <a:pt x="3" y="131"/>
                  </a:cubicBezTo>
                  <a:cubicBezTo>
                    <a:pt x="0" y="130"/>
                    <a:pt x="0" y="127"/>
                    <a:pt x="1" y="124"/>
                  </a:cubicBezTo>
                  <a:lnTo>
                    <a:pt x="59" y="3"/>
                  </a:lnTo>
                  <a:cubicBezTo>
                    <a:pt x="61" y="0"/>
                    <a:pt x="64" y="-1"/>
                    <a:pt x="66" y="1"/>
                  </a:cubicBezTo>
                  <a:cubicBezTo>
                    <a:pt x="69" y="2"/>
                    <a:pt x="70" y="4"/>
                    <a:pt x="69" y="7"/>
                  </a:cubicBezTo>
                  <a:lnTo>
                    <a:pt x="10" y="129"/>
                  </a:lnTo>
                  <a:cubicBezTo>
                    <a:pt x="9" y="130"/>
                    <a:pt x="7" y="131"/>
                    <a:pt x="5" y="13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40">
              <a:extLst>
                <a:ext uri="{FF2B5EF4-FFF2-40B4-BE49-F238E27FC236}">
                  <a16:creationId xmlns:a16="http://schemas.microsoft.com/office/drawing/2014/main" id="{AD287CB1-CD12-754F-8B82-C9AAAE56C1AA}"/>
                </a:ext>
              </a:extLst>
            </p:cNvPr>
            <p:cNvSpPr/>
            <p:nvPr/>
          </p:nvSpPr>
          <p:spPr>
            <a:xfrm>
              <a:off x="11665107" y="5201520"/>
              <a:ext cx="591600" cy="7547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6" h="607">
                  <a:moveTo>
                    <a:pt x="343" y="1"/>
                  </a:moveTo>
                  <a:cubicBezTo>
                    <a:pt x="194" y="-10"/>
                    <a:pt x="59" y="83"/>
                    <a:pt x="20" y="216"/>
                  </a:cubicBezTo>
                  <a:cubicBezTo>
                    <a:pt x="4" y="267"/>
                    <a:pt x="-4" y="329"/>
                    <a:pt x="3" y="402"/>
                  </a:cubicBezTo>
                  <a:cubicBezTo>
                    <a:pt x="28" y="638"/>
                    <a:pt x="249" y="668"/>
                    <a:pt x="349" y="506"/>
                  </a:cubicBezTo>
                  <a:cubicBezTo>
                    <a:pt x="424" y="383"/>
                    <a:pt x="473" y="269"/>
                    <a:pt x="476" y="124"/>
                  </a:cubicBezTo>
                  <a:cubicBezTo>
                    <a:pt x="477" y="37"/>
                    <a:pt x="415" y="7"/>
                    <a:pt x="343" y="1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41">
              <a:extLst>
                <a:ext uri="{FF2B5EF4-FFF2-40B4-BE49-F238E27FC236}">
                  <a16:creationId xmlns:a16="http://schemas.microsoft.com/office/drawing/2014/main" id="{81591F6F-692E-464D-BB7E-5DD47D6CB879}"/>
                </a:ext>
              </a:extLst>
            </p:cNvPr>
            <p:cNvSpPr/>
            <p:nvPr/>
          </p:nvSpPr>
          <p:spPr>
            <a:xfrm>
              <a:off x="11660125" y="5190308"/>
              <a:ext cx="605300" cy="7672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7" h="617">
                  <a:moveTo>
                    <a:pt x="323" y="10"/>
                  </a:moveTo>
                  <a:cubicBezTo>
                    <a:pt x="188" y="10"/>
                    <a:pt x="67" y="96"/>
                    <a:pt x="30" y="222"/>
                  </a:cubicBezTo>
                  <a:cubicBezTo>
                    <a:pt x="13" y="280"/>
                    <a:pt x="7" y="341"/>
                    <a:pt x="14" y="406"/>
                  </a:cubicBezTo>
                  <a:cubicBezTo>
                    <a:pt x="25" y="515"/>
                    <a:pt x="80" y="589"/>
                    <a:pt x="160" y="604"/>
                  </a:cubicBezTo>
                  <a:cubicBezTo>
                    <a:pt x="232" y="618"/>
                    <a:pt x="304" y="581"/>
                    <a:pt x="349" y="508"/>
                  </a:cubicBezTo>
                  <a:cubicBezTo>
                    <a:pt x="413" y="402"/>
                    <a:pt x="473" y="284"/>
                    <a:pt x="476" y="129"/>
                  </a:cubicBezTo>
                  <a:cubicBezTo>
                    <a:pt x="477" y="57"/>
                    <a:pt x="434" y="18"/>
                    <a:pt x="348" y="11"/>
                  </a:cubicBezTo>
                  <a:cubicBezTo>
                    <a:pt x="340" y="10"/>
                    <a:pt x="331" y="10"/>
                    <a:pt x="323" y="10"/>
                  </a:cubicBezTo>
                  <a:close/>
                  <a:moveTo>
                    <a:pt x="189" y="617"/>
                  </a:moveTo>
                  <a:cubicBezTo>
                    <a:pt x="179" y="617"/>
                    <a:pt x="169" y="616"/>
                    <a:pt x="158" y="614"/>
                  </a:cubicBezTo>
                  <a:cubicBezTo>
                    <a:pt x="73" y="597"/>
                    <a:pt x="15" y="520"/>
                    <a:pt x="3" y="407"/>
                  </a:cubicBezTo>
                  <a:cubicBezTo>
                    <a:pt x="-4" y="341"/>
                    <a:pt x="2" y="278"/>
                    <a:pt x="20" y="219"/>
                  </a:cubicBezTo>
                  <a:cubicBezTo>
                    <a:pt x="61" y="81"/>
                    <a:pt x="199" y="-10"/>
                    <a:pt x="349" y="1"/>
                  </a:cubicBezTo>
                  <a:cubicBezTo>
                    <a:pt x="440" y="8"/>
                    <a:pt x="488" y="52"/>
                    <a:pt x="487" y="129"/>
                  </a:cubicBezTo>
                  <a:cubicBezTo>
                    <a:pt x="484" y="286"/>
                    <a:pt x="424" y="406"/>
                    <a:pt x="358" y="513"/>
                  </a:cubicBezTo>
                  <a:cubicBezTo>
                    <a:pt x="319" y="578"/>
                    <a:pt x="254" y="617"/>
                    <a:pt x="189" y="617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42">
              <a:extLst>
                <a:ext uri="{FF2B5EF4-FFF2-40B4-BE49-F238E27FC236}">
                  <a16:creationId xmlns:a16="http://schemas.microsoft.com/office/drawing/2014/main" id="{43F7A625-4F07-9E4E-8B55-2549571916AE}"/>
                </a:ext>
              </a:extLst>
            </p:cNvPr>
            <p:cNvSpPr/>
            <p:nvPr/>
          </p:nvSpPr>
          <p:spPr>
            <a:xfrm>
              <a:off x="11668843" y="5200275"/>
              <a:ext cx="489471" cy="7398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4" h="595">
                  <a:moveTo>
                    <a:pt x="393" y="8"/>
                  </a:moveTo>
                  <a:cubicBezTo>
                    <a:pt x="381" y="6"/>
                    <a:pt x="359" y="1"/>
                    <a:pt x="346" y="1"/>
                  </a:cubicBezTo>
                  <a:cubicBezTo>
                    <a:pt x="192" y="-11"/>
                    <a:pt x="61" y="80"/>
                    <a:pt x="20" y="214"/>
                  </a:cubicBezTo>
                  <a:cubicBezTo>
                    <a:pt x="13" y="238"/>
                    <a:pt x="7" y="264"/>
                    <a:pt x="4" y="292"/>
                  </a:cubicBezTo>
                  <a:cubicBezTo>
                    <a:pt x="3" y="292"/>
                    <a:pt x="3" y="291"/>
                    <a:pt x="2" y="291"/>
                  </a:cubicBezTo>
                  <a:cubicBezTo>
                    <a:pt x="0" y="329"/>
                    <a:pt x="-2" y="374"/>
                    <a:pt x="4" y="415"/>
                  </a:cubicBezTo>
                  <a:lnTo>
                    <a:pt x="5" y="415"/>
                  </a:lnTo>
                  <a:cubicBezTo>
                    <a:pt x="8" y="434"/>
                    <a:pt x="13" y="453"/>
                    <a:pt x="18" y="469"/>
                  </a:cubicBezTo>
                  <a:cubicBezTo>
                    <a:pt x="19" y="472"/>
                    <a:pt x="20" y="475"/>
                    <a:pt x="21" y="477"/>
                  </a:cubicBezTo>
                  <a:cubicBezTo>
                    <a:pt x="20" y="475"/>
                    <a:pt x="19" y="472"/>
                    <a:pt x="18" y="469"/>
                  </a:cubicBezTo>
                  <a:cubicBezTo>
                    <a:pt x="39" y="534"/>
                    <a:pt x="79" y="576"/>
                    <a:pt x="125" y="595"/>
                  </a:cubicBezTo>
                  <a:cubicBezTo>
                    <a:pt x="124" y="595"/>
                    <a:pt x="121" y="565"/>
                    <a:pt x="121" y="563"/>
                  </a:cubicBezTo>
                  <a:cubicBezTo>
                    <a:pt x="115" y="513"/>
                    <a:pt x="107" y="459"/>
                    <a:pt x="113" y="409"/>
                  </a:cubicBezTo>
                  <a:cubicBezTo>
                    <a:pt x="122" y="349"/>
                    <a:pt x="138" y="288"/>
                    <a:pt x="167" y="234"/>
                  </a:cubicBezTo>
                  <a:cubicBezTo>
                    <a:pt x="191" y="188"/>
                    <a:pt x="228" y="152"/>
                    <a:pt x="272" y="125"/>
                  </a:cubicBezTo>
                  <a:cubicBezTo>
                    <a:pt x="308" y="103"/>
                    <a:pt x="348" y="83"/>
                    <a:pt x="376" y="51"/>
                  </a:cubicBezTo>
                  <a:cubicBezTo>
                    <a:pt x="382" y="45"/>
                    <a:pt x="389" y="37"/>
                    <a:pt x="392" y="29"/>
                  </a:cubicBezTo>
                  <a:cubicBezTo>
                    <a:pt x="395" y="20"/>
                    <a:pt x="395" y="17"/>
                    <a:pt x="393" y="8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43">
              <a:extLst>
                <a:ext uri="{FF2B5EF4-FFF2-40B4-BE49-F238E27FC236}">
                  <a16:creationId xmlns:a16="http://schemas.microsoft.com/office/drawing/2014/main" id="{2EFF2415-9D9E-394F-85C1-08AD9A1566AA}"/>
                </a:ext>
              </a:extLst>
            </p:cNvPr>
            <p:cNvSpPr/>
            <p:nvPr/>
          </p:nvSpPr>
          <p:spPr>
            <a:xfrm>
              <a:off x="11566711" y="5044591"/>
              <a:ext cx="756002" cy="6077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8" h="489">
                  <a:moveTo>
                    <a:pt x="523" y="324"/>
                  </a:moveTo>
                  <a:cubicBezTo>
                    <a:pt x="529" y="342"/>
                    <a:pt x="529" y="362"/>
                    <a:pt x="540" y="378"/>
                  </a:cubicBezTo>
                  <a:lnTo>
                    <a:pt x="541" y="379"/>
                  </a:lnTo>
                  <a:cubicBezTo>
                    <a:pt x="542" y="381"/>
                    <a:pt x="544" y="384"/>
                    <a:pt x="547" y="384"/>
                  </a:cubicBezTo>
                  <a:cubicBezTo>
                    <a:pt x="566" y="390"/>
                    <a:pt x="606" y="351"/>
                    <a:pt x="608" y="289"/>
                  </a:cubicBezTo>
                  <a:cubicBezTo>
                    <a:pt x="613" y="181"/>
                    <a:pt x="559" y="-13"/>
                    <a:pt x="328" y="1"/>
                  </a:cubicBezTo>
                  <a:cubicBezTo>
                    <a:pt x="328" y="1"/>
                    <a:pt x="97" y="0"/>
                    <a:pt x="26" y="239"/>
                  </a:cubicBezTo>
                  <a:cubicBezTo>
                    <a:pt x="-6" y="347"/>
                    <a:pt x="-4" y="413"/>
                    <a:pt x="8" y="454"/>
                  </a:cubicBezTo>
                  <a:cubicBezTo>
                    <a:pt x="19" y="491"/>
                    <a:pt x="68" y="502"/>
                    <a:pt x="95" y="474"/>
                  </a:cubicBezTo>
                  <a:cubicBezTo>
                    <a:pt x="126" y="443"/>
                    <a:pt x="149" y="415"/>
                    <a:pt x="172" y="377"/>
                  </a:cubicBezTo>
                  <a:cubicBezTo>
                    <a:pt x="183" y="357"/>
                    <a:pt x="195" y="330"/>
                    <a:pt x="202" y="309"/>
                  </a:cubicBezTo>
                  <a:cubicBezTo>
                    <a:pt x="209" y="288"/>
                    <a:pt x="217" y="268"/>
                    <a:pt x="232" y="252"/>
                  </a:cubicBezTo>
                  <a:cubicBezTo>
                    <a:pt x="267" y="211"/>
                    <a:pt x="330" y="209"/>
                    <a:pt x="378" y="218"/>
                  </a:cubicBezTo>
                  <a:cubicBezTo>
                    <a:pt x="417" y="224"/>
                    <a:pt x="456" y="242"/>
                    <a:pt x="486" y="269"/>
                  </a:cubicBezTo>
                  <a:cubicBezTo>
                    <a:pt x="500" y="282"/>
                    <a:pt x="513" y="299"/>
                    <a:pt x="521" y="318"/>
                  </a:cubicBezTo>
                  <a:cubicBezTo>
                    <a:pt x="521" y="320"/>
                    <a:pt x="522" y="322"/>
                    <a:pt x="523" y="324"/>
                  </a:cubicBezTo>
                  <a:close/>
                </a:path>
              </a:pathLst>
            </a:custGeom>
            <a:solidFill>
              <a:srgbClr val="00F4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44">
              <a:extLst>
                <a:ext uri="{FF2B5EF4-FFF2-40B4-BE49-F238E27FC236}">
                  <a16:creationId xmlns:a16="http://schemas.microsoft.com/office/drawing/2014/main" id="{D4895CE3-894C-4448-9624-EF8DEF8309D8}"/>
                </a:ext>
              </a:extLst>
            </p:cNvPr>
            <p:cNvSpPr/>
            <p:nvPr/>
          </p:nvSpPr>
          <p:spPr>
            <a:xfrm>
              <a:off x="11570447" y="5429442"/>
              <a:ext cx="103374" cy="747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" h="61">
                  <a:moveTo>
                    <a:pt x="83" y="49"/>
                  </a:moveTo>
                  <a:cubicBezTo>
                    <a:pt x="87" y="39"/>
                    <a:pt x="82" y="29"/>
                    <a:pt x="72" y="25"/>
                  </a:cubicBezTo>
                  <a:lnTo>
                    <a:pt x="7" y="0"/>
                  </a:lnTo>
                  <a:cubicBezTo>
                    <a:pt x="4" y="14"/>
                    <a:pt x="2" y="26"/>
                    <a:pt x="0" y="38"/>
                  </a:cubicBezTo>
                  <a:lnTo>
                    <a:pt x="58" y="60"/>
                  </a:lnTo>
                  <a:cubicBezTo>
                    <a:pt x="68" y="64"/>
                    <a:pt x="79" y="59"/>
                    <a:pt x="83" y="49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45">
              <a:extLst>
                <a:ext uri="{FF2B5EF4-FFF2-40B4-BE49-F238E27FC236}">
                  <a16:creationId xmlns:a16="http://schemas.microsoft.com/office/drawing/2014/main" id="{61517D68-431D-BF48-9F7F-DBE284D81E17}"/>
                </a:ext>
              </a:extLst>
            </p:cNvPr>
            <p:cNvSpPr/>
            <p:nvPr/>
          </p:nvSpPr>
          <p:spPr>
            <a:xfrm>
              <a:off x="11567960" y="5424460"/>
              <a:ext cx="108356" cy="834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" h="68">
                  <a:moveTo>
                    <a:pt x="5" y="40"/>
                  </a:moveTo>
                  <a:lnTo>
                    <a:pt x="62" y="62"/>
                  </a:lnTo>
                  <a:cubicBezTo>
                    <a:pt x="66" y="63"/>
                    <a:pt x="70" y="63"/>
                    <a:pt x="74" y="61"/>
                  </a:cubicBezTo>
                  <a:cubicBezTo>
                    <a:pt x="78" y="59"/>
                    <a:pt x="81" y="56"/>
                    <a:pt x="83" y="52"/>
                  </a:cubicBezTo>
                  <a:cubicBezTo>
                    <a:pt x="84" y="48"/>
                    <a:pt x="84" y="44"/>
                    <a:pt x="82" y="40"/>
                  </a:cubicBezTo>
                  <a:cubicBezTo>
                    <a:pt x="80" y="36"/>
                    <a:pt x="77" y="33"/>
                    <a:pt x="73" y="31"/>
                  </a:cubicBezTo>
                  <a:lnTo>
                    <a:pt x="10" y="8"/>
                  </a:lnTo>
                  <a:cubicBezTo>
                    <a:pt x="9" y="19"/>
                    <a:pt x="7" y="30"/>
                    <a:pt x="5" y="40"/>
                  </a:cubicBezTo>
                  <a:close/>
                  <a:moveTo>
                    <a:pt x="67" y="68"/>
                  </a:moveTo>
                  <a:cubicBezTo>
                    <a:pt x="65" y="68"/>
                    <a:pt x="62" y="67"/>
                    <a:pt x="60" y="67"/>
                  </a:cubicBezTo>
                  <a:lnTo>
                    <a:pt x="0" y="44"/>
                  </a:lnTo>
                  <a:lnTo>
                    <a:pt x="0" y="41"/>
                  </a:lnTo>
                  <a:cubicBezTo>
                    <a:pt x="1" y="30"/>
                    <a:pt x="4" y="17"/>
                    <a:pt x="6" y="4"/>
                  </a:cubicBezTo>
                  <a:lnTo>
                    <a:pt x="7" y="0"/>
                  </a:lnTo>
                  <a:lnTo>
                    <a:pt x="74" y="27"/>
                  </a:lnTo>
                  <a:cubicBezTo>
                    <a:pt x="80" y="29"/>
                    <a:pt x="84" y="32"/>
                    <a:pt x="87" y="38"/>
                  </a:cubicBezTo>
                  <a:cubicBezTo>
                    <a:pt x="89" y="43"/>
                    <a:pt x="89" y="49"/>
                    <a:pt x="87" y="54"/>
                  </a:cubicBezTo>
                  <a:cubicBezTo>
                    <a:pt x="85" y="59"/>
                    <a:pt x="81" y="63"/>
                    <a:pt x="76" y="66"/>
                  </a:cubicBezTo>
                  <a:cubicBezTo>
                    <a:pt x="73" y="67"/>
                    <a:pt x="70" y="68"/>
                    <a:pt x="67" y="68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46">
              <a:extLst>
                <a:ext uri="{FF2B5EF4-FFF2-40B4-BE49-F238E27FC236}">
                  <a16:creationId xmlns:a16="http://schemas.microsoft.com/office/drawing/2014/main" id="{E674FD3C-84B5-D94D-8949-2AE3038165F2}"/>
                </a:ext>
              </a:extLst>
            </p:cNvPr>
            <p:cNvSpPr/>
            <p:nvPr/>
          </p:nvSpPr>
          <p:spPr>
            <a:xfrm>
              <a:off x="11606570" y="5279985"/>
              <a:ext cx="132020" cy="809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66">
                  <a:moveTo>
                    <a:pt x="95" y="30"/>
                  </a:moveTo>
                  <a:lnTo>
                    <a:pt x="13" y="0"/>
                  </a:lnTo>
                  <a:cubicBezTo>
                    <a:pt x="9" y="10"/>
                    <a:pt x="4" y="22"/>
                    <a:pt x="0" y="34"/>
                  </a:cubicBezTo>
                  <a:lnTo>
                    <a:pt x="83" y="65"/>
                  </a:lnTo>
                  <a:cubicBezTo>
                    <a:pt x="92" y="69"/>
                    <a:pt x="103" y="64"/>
                    <a:pt x="106" y="54"/>
                  </a:cubicBezTo>
                  <a:cubicBezTo>
                    <a:pt x="110" y="45"/>
                    <a:pt x="105" y="34"/>
                    <a:pt x="95" y="30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47">
              <a:extLst>
                <a:ext uri="{FF2B5EF4-FFF2-40B4-BE49-F238E27FC236}">
                  <a16:creationId xmlns:a16="http://schemas.microsoft.com/office/drawing/2014/main" id="{5553A286-B47B-FD42-8291-1B3F2E00654F}"/>
                </a:ext>
              </a:extLst>
            </p:cNvPr>
            <p:cNvSpPr/>
            <p:nvPr/>
          </p:nvSpPr>
          <p:spPr>
            <a:xfrm>
              <a:off x="11602833" y="5275003"/>
              <a:ext cx="139493" cy="896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73">
                  <a:moveTo>
                    <a:pt x="6" y="37"/>
                  </a:moveTo>
                  <a:lnTo>
                    <a:pt x="86" y="67"/>
                  </a:lnTo>
                  <a:cubicBezTo>
                    <a:pt x="95" y="70"/>
                    <a:pt x="104" y="66"/>
                    <a:pt x="107" y="57"/>
                  </a:cubicBezTo>
                  <a:cubicBezTo>
                    <a:pt x="110" y="49"/>
                    <a:pt x="106" y="40"/>
                    <a:pt x="98" y="37"/>
                  </a:cubicBezTo>
                  <a:lnTo>
                    <a:pt x="18" y="7"/>
                  </a:lnTo>
                  <a:cubicBezTo>
                    <a:pt x="14" y="17"/>
                    <a:pt x="10" y="26"/>
                    <a:pt x="6" y="37"/>
                  </a:cubicBezTo>
                  <a:close/>
                  <a:moveTo>
                    <a:pt x="92" y="73"/>
                  </a:moveTo>
                  <a:cubicBezTo>
                    <a:pt x="89" y="73"/>
                    <a:pt x="87" y="73"/>
                    <a:pt x="84" y="72"/>
                  </a:cubicBezTo>
                  <a:lnTo>
                    <a:pt x="0" y="40"/>
                  </a:lnTo>
                  <a:lnTo>
                    <a:pt x="1" y="37"/>
                  </a:lnTo>
                  <a:cubicBezTo>
                    <a:pt x="5" y="26"/>
                    <a:pt x="9" y="13"/>
                    <a:pt x="15" y="2"/>
                  </a:cubicBezTo>
                  <a:lnTo>
                    <a:pt x="15" y="0"/>
                  </a:lnTo>
                  <a:lnTo>
                    <a:pt x="100" y="32"/>
                  </a:lnTo>
                  <a:cubicBezTo>
                    <a:pt x="105" y="34"/>
                    <a:pt x="109" y="38"/>
                    <a:pt x="111" y="43"/>
                  </a:cubicBezTo>
                  <a:cubicBezTo>
                    <a:pt x="114" y="48"/>
                    <a:pt x="114" y="54"/>
                    <a:pt x="112" y="59"/>
                  </a:cubicBezTo>
                  <a:cubicBezTo>
                    <a:pt x="109" y="68"/>
                    <a:pt x="100" y="73"/>
                    <a:pt x="92" y="73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48">
              <a:extLst>
                <a:ext uri="{FF2B5EF4-FFF2-40B4-BE49-F238E27FC236}">
                  <a16:creationId xmlns:a16="http://schemas.microsoft.com/office/drawing/2014/main" id="{5474C040-14D8-D14C-AD93-D3F76D0EB36D}"/>
                </a:ext>
              </a:extLst>
            </p:cNvPr>
            <p:cNvSpPr/>
            <p:nvPr/>
          </p:nvSpPr>
          <p:spPr>
            <a:xfrm>
              <a:off x="11585397" y="5350977"/>
              <a:ext cx="123302" cy="797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65">
                  <a:moveTo>
                    <a:pt x="99" y="53"/>
                  </a:moveTo>
                  <a:cubicBezTo>
                    <a:pt x="103" y="43"/>
                    <a:pt x="98" y="33"/>
                    <a:pt x="88" y="30"/>
                  </a:cubicBezTo>
                  <a:lnTo>
                    <a:pt x="10" y="0"/>
                  </a:lnTo>
                  <a:cubicBezTo>
                    <a:pt x="6" y="12"/>
                    <a:pt x="3" y="25"/>
                    <a:pt x="0" y="36"/>
                  </a:cubicBezTo>
                  <a:lnTo>
                    <a:pt x="75" y="64"/>
                  </a:lnTo>
                  <a:cubicBezTo>
                    <a:pt x="84" y="68"/>
                    <a:pt x="95" y="63"/>
                    <a:pt x="99" y="53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49">
              <a:extLst>
                <a:ext uri="{FF2B5EF4-FFF2-40B4-BE49-F238E27FC236}">
                  <a16:creationId xmlns:a16="http://schemas.microsoft.com/office/drawing/2014/main" id="{49662A2B-C54A-2B4E-AA01-DCCA8F56A292}"/>
                </a:ext>
              </a:extLst>
            </p:cNvPr>
            <p:cNvSpPr/>
            <p:nvPr/>
          </p:nvSpPr>
          <p:spPr>
            <a:xfrm>
              <a:off x="11581660" y="5345995"/>
              <a:ext cx="129529" cy="884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5" h="72">
                  <a:moveTo>
                    <a:pt x="6" y="39"/>
                  </a:moveTo>
                  <a:lnTo>
                    <a:pt x="79" y="66"/>
                  </a:lnTo>
                  <a:cubicBezTo>
                    <a:pt x="87" y="69"/>
                    <a:pt x="96" y="65"/>
                    <a:pt x="100" y="57"/>
                  </a:cubicBezTo>
                  <a:cubicBezTo>
                    <a:pt x="101" y="52"/>
                    <a:pt x="101" y="48"/>
                    <a:pt x="99" y="44"/>
                  </a:cubicBezTo>
                  <a:cubicBezTo>
                    <a:pt x="97" y="40"/>
                    <a:pt x="94" y="37"/>
                    <a:pt x="90" y="36"/>
                  </a:cubicBezTo>
                  <a:lnTo>
                    <a:pt x="15" y="7"/>
                  </a:lnTo>
                  <a:cubicBezTo>
                    <a:pt x="11" y="18"/>
                    <a:pt x="9" y="29"/>
                    <a:pt x="6" y="39"/>
                  </a:cubicBezTo>
                  <a:close/>
                  <a:moveTo>
                    <a:pt x="84" y="72"/>
                  </a:moveTo>
                  <a:cubicBezTo>
                    <a:pt x="82" y="72"/>
                    <a:pt x="79" y="71"/>
                    <a:pt x="77" y="71"/>
                  </a:cubicBezTo>
                  <a:lnTo>
                    <a:pt x="0" y="42"/>
                  </a:lnTo>
                  <a:lnTo>
                    <a:pt x="0" y="40"/>
                  </a:lnTo>
                  <a:cubicBezTo>
                    <a:pt x="4" y="28"/>
                    <a:pt x="7" y="16"/>
                    <a:pt x="10" y="3"/>
                  </a:cubicBezTo>
                  <a:lnTo>
                    <a:pt x="11" y="0"/>
                  </a:lnTo>
                  <a:lnTo>
                    <a:pt x="92" y="31"/>
                  </a:lnTo>
                  <a:cubicBezTo>
                    <a:pt x="97" y="33"/>
                    <a:pt x="101" y="37"/>
                    <a:pt x="104" y="42"/>
                  </a:cubicBezTo>
                  <a:cubicBezTo>
                    <a:pt x="106" y="47"/>
                    <a:pt x="106" y="53"/>
                    <a:pt x="104" y="59"/>
                  </a:cubicBezTo>
                  <a:cubicBezTo>
                    <a:pt x="101" y="67"/>
                    <a:pt x="93" y="72"/>
                    <a:pt x="84" y="7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50">
              <a:extLst>
                <a:ext uri="{FF2B5EF4-FFF2-40B4-BE49-F238E27FC236}">
                  <a16:creationId xmlns:a16="http://schemas.microsoft.com/office/drawing/2014/main" id="{74AC37B2-E9D5-2847-975C-5D68108EEFAD}"/>
                </a:ext>
              </a:extLst>
            </p:cNvPr>
            <p:cNvSpPr/>
            <p:nvPr/>
          </p:nvSpPr>
          <p:spPr>
            <a:xfrm>
              <a:off x="11560487" y="5037118"/>
              <a:ext cx="769703" cy="6214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9" h="500">
                  <a:moveTo>
                    <a:pt x="356" y="10"/>
                  </a:moveTo>
                  <a:cubicBezTo>
                    <a:pt x="310" y="10"/>
                    <a:pt x="266" y="19"/>
                    <a:pt x="229" y="33"/>
                  </a:cubicBezTo>
                  <a:cubicBezTo>
                    <a:pt x="136" y="67"/>
                    <a:pt x="65" y="145"/>
                    <a:pt x="36" y="246"/>
                  </a:cubicBezTo>
                  <a:cubicBezTo>
                    <a:pt x="9" y="335"/>
                    <a:pt x="2" y="407"/>
                    <a:pt x="18" y="457"/>
                  </a:cubicBezTo>
                  <a:cubicBezTo>
                    <a:pt x="22" y="472"/>
                    <a:pt x="34" y="484"/>
                    <a:pt x="51" y="488"/>
                  </a:cubicBezTo>
                  <a:cubicBezTo>
                    <a:pt x="67" y="493"/>
                    <a:pt x="85" y="488"/>
                    <a:pt x="97" y="476"/>
                  </a:cubicBezTo>
                  <a:cubicBezTo>
                    <a:pt x="129" y="444"/>
                    <a:pt x="154" y="410"/>
                    <a:pt x="174" y="373"/>
                  </a:cubicBezTo>
                  <a:cubicBezTo>
                    <a:pt x="180" y="361"/>
                    <a:pt x="186" y="348"/>
                    <a:pt x="192" y="334"/>
                  </a:cubicBezTo>
                  <a:cubicBezTo>
                    <a:pt x="204" y="304"/>
                    <a:pt x="216" y="274"/>
                    <a:pt x="240" y="252"/>
                  </a:cubicBezTo>
                  <a:cubicBezTo>
                    <a:pt x="302" y="194"/>
                    <a:pt x="401" y="207"/>
                    <a:pt x="467" y="251"/>
                  </a:cubicBezTo>
                  <a:cubicBezTo>
                    <a:pt x="495" y="270"/>
                    <a:pt x="515" y="291"/>
                    <a:pt x="528" y="314"/>
                  </a:cubicBezTo>
                  <a:cubicBezTo>
                    <a:pt x="530" y="318"/>
                    <a:pt x="531" y="322"/>
                    <a:pt x="533" y="326"/>
                  </a:cubicBezTo>
                  <a:cubicBezTo>
                    <a:pt x="537" y="335"/>
                    <a:pt x="539" y="344"/>
                    <a:pt x="541" y="355"/>
                  </a:cubicBezTo>
                  <a:lnTo>
                    <a:pt x="542" y="359"/>
                  </a:lnTo>
                  <a:cubicBezTo>
                    <a:pt x="544" y="366"/>
                    <a:pt x="547" y="383"/>
                    <a:pt x="554" y="385"/>
                  </a:cubicBezTo>
                  <a:cubicBezTo>
                    <a:pt x="558" y="386"/>
                    <a:pt x="564" y="384"/>
                    <a:pt x="570" y="379"/>
                  </a:cubicBezTo>
                  <a:cubicBezTo>
                    <a:pt x="588" y="366"/>
                    <a:pt x="607" y="335"/>
                    <a:pt x="608" y="293"/>
                  </a:cubicBezTo>
                  <a:cubicBezTo>
                    <a:pt x="612" y="208"/>
                    <a:pt x="582" y="125"/>
                    <a:pt x="531" y="74"/>
                  </a:cubicBezTo>
                  <a:cubicBezTo>
                    <a:pt x="482" y="27"/>
                    <a:pt x="418" y="10"/>
                    <a:pt x="356" y="10"/>
                  </a:cubicBezTo>
                  <a:close/>
                  <a:moveTo>
                    <a:pt x="63" y="500"/>
                  </a:moveTo>
                  <a:cubicBezTo>
                    <a:pt x="58" y="500"/>
                    <a:pt x="53" y="499"/>
                    <a:pt x="48" y="498"/>
                  </a:cubicBezTo>
                  <a:cubicBezTo>
                    <a:pt x="29" y="493"/>
                    <a:pt x="14" y="479"/>
                    <a:pt x="8" y="460"/>
                  </a:cubicBezTo>
                  <a:cubicBezTo>
                    <a:pt x="-7" y="408"/>
                    <a:pt x="-2" y="335"/>
                    <a:pt x="26" y="242"/>
                  </a:cubicBezTo>
                  <a:cubicBezTo>
                    <a:pt x="57" y="139"/>
                    <a:pt x="130" y="58"/>
                    <a:pt x="226" y="23"/>
                  </a:cubicBezTo>
                  <a:cubicBezTo>
                    <a:pt x="315" y="-10"/>
                    <a:pt x="450" y="-18"/>
                    <a:pt x="538" y="67"/>
                  </a:cubicBezTo>
                  <a:cubicBezTo>
                    <a:pt x="591" y="119"/>
                    <a:pt x="622" y="206"/>
                    <a:pt x="618" y="294"/>
                  </a:cubicBezTo>
                  <a:cubicBezTo>
                    <a:pt x="617" y="342"/>
                    <a:pt x="594" y="374"/>
                    <a:pt x="576" y="387"/>
                  </a:cubicBezTo>
                  <a:cubicBezTo>
                    <a:pt x="567" y="394"/>
                    <a:pt x="558" y="396"/>
                    <a:pt x="550" y="394"/>
                  </a:cubicBezTo>
                  <a:cubicBezTo>
                    <a:pt x="538" y="391"/>
                    <a:pt x="534" y="372"/>
                    <a:pt x="532" y="361"/>
                  </a:cubicBezTo>
                  <a:lnTo>
                    <a:pt x="531" y="357"/>
                  </a:lnTo>
                  <a:cubicBezTo>
                    <a:pt x="529" y="346"/>
                    <a:pt x="527" y="338"/>
                    <a:pt x="524" y="329"/>
                  </a:cubicBezTo>
                  <a:cubicBezTo>
                    <a:pt x="522" y="326"/>
                    <a:pt x="521" y="322"/>
                    <a:pt x="519" y="319"/>
                  </a:cubicBezTo>
                  <a:cubicBezTo>
                    <a:pt x="508" y="297"/>
                    <a:pt x="488" y="277"/>
                    <a:pt x="462" y="260"/>
                  </a:cubicBezTo>
                  <a:cubicBezTo>
                    <a:pt x="399" y="218"/>
                    <a:pt x="305" y="205"/>
                    <a:pt x="247" y="260"/>
                  </a:cubicBezTo>
                  <a:cubicBezTo>
                    <a:pt x="225" y="280"/>
                    <a:pt x="213" y="309"/>
                    <a:pt x="201" y="338"/>
                  </a:cubicBezTo>
                  <a:cubicBezTo>
                    <a:pt x="196" y="351"/>
                    <a:pt x="190" y="366"/>
                    <a:pt x="183" y="378"/>
                  </a:cubicBezTo>
                  <a:cubicBezTo>
                    <a:pt x="163" y="416"/>
                    <a:pt x="136" y="450"/>
                    <a:pt x="104" y="483"/>
                  </a:cubicBezTo>
                  <a:cubicBezTo>
                    <a:pt x="93" y="494"/>
                    <a:pt x="78" y="500"/>
                    <a:pt x="63" y="500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51">
              <a:extLst>
                <a:ext uri="{FF2B5EF4-FFF2-40B4-BE49-F238E27FC236}">
                  <a16:creationId xmlns:a16="http://schemas.microsoft.com/office/drawing/2014/main" id="{5D7358C8-50CB-D348-AD0F-0DA1A6F9906E}"/>
                </a:ext>
              </a:extLst>
            </p:cNvPr>
            <p:cNvSpPr/>
            <p:nvPr/>
          </p:nvSpPr>
          <p:spPr>
            <a:xfrm>
              <a:off x="12178242" y="5160420"/>
              <a:ext cx="89674" cy="2154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" h="174">
                  <a:moveTo>
                    <a:pt x="1" y="10"/>
                  </a:moveTo>
                  <a:cubicBezTo>
                    <a:pt x="-3" y="4"/>
                    <a:pt x="3" y="-2"/>
                    <a:pt x="8" y="0"/>
                  </a:cubicBezTo>
                  <a:cubicBezTo>
                    <a:pt x="19" y="6"/>
                    <a:pt x="29" y="14"/>
                    <a:pt x="37" y="22"/>
                  </a:cubicBezTo>
                  <a:cubicBezTo>
                    <a:pt x="50" y="37"/>
                    <a:pt x="59" y="54"/>
                    <a:pt x="65" y="73"/>
                  </a:cubicBezTo>
                  <a:lnTo>
                    <a:pt x="69" y="87"/>
                  </a:lnTo>
                  <a:cubicBezTo>
                    <a:pt x="70" y="92"/>
                    <a:pt x="71" y="96"/>
                    <a:pt x="71" y="101"/>
                  </a:cubicBezTo>
                  <a:cubicBezTo>
                    <a:pt x="73" y="111"/>
                    <a:pt x="73" y="120"/>
                    <a:pt x="73" y="130"/>
                  </a:cubicBezTo>
                  <a:cubicBezTo>
                    <a:pt x="73" y="144"/>
                    <a:pt x="71" y="159"/>
                    <a:pt x="63" y="171"/>
                  </a:cubicBezTo>
                  <a:cubicBezTo>
                    <a:pt x="62" y="172"/>
                    <a:pt x="61" y="174"/>
                    <a:pt x="60" y="174"/>
                  </a:cubicBezTo>
                  <a:cubicBezTo>
                    <a:pt x="54" y="174"/>
                    <a:pt x="53" y="158"/>
                    <a:pt x="53" y="154"/>
                  </a:cubicBezTo>
                  <a:cubicBezTo>
                    <a:pt x="51" y="147"/>
                    <a:pt x="51" y="139"/>
                    <a:pt x="49" y="131"/>
                  </a:cubicBezTo>
                  <a:cubicBezTo>
                    <a:pt x="46" y="124"/>
                    <a:pt x="45" y="115"/>
                    <a:pt x="43" y="106"/>
                  </a:cubicBezTo>
                  <a:lnTo>
                    <a:pt x="40" y="95"/>
                  </a:lnTo>
                  <a:lnTo>
                    <a:pt x="40" y="94"/>
                  </a:lnTo>
                  <a:lnTo>
                    <a:pt x="36" y="82"/>
                  </a:lnTo>
                  <a:cubicBezTo>
                    <a:pt x="31" y="67"/>
                    <a:pt x="25" y="51"/>
                    <a:pt x="17" y="37"/>
                  </a:cubicBezTo>
                  <a:cubicBezTo>
                    <a:pt x="12" y="27"/>
                    <a:pt x="7" y="18"/>
                    <a:pt x="1" y="10"/>
                  </a:cubicBezTo>
                  <a:close/>
                </a:path>
              </a:pathLst>
            </a:custGeom>
            <a:solidFill>
              <a:srgbClr val="FFFFFF">
                <a:alpha val="9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52">
              <a:extLst>
                <a:ext uri="{FF2B5EF4-FFF2-40B4-BE49-F238E27FC236}">
                  <a16:creationId xmlns:a16="http://schemas.microsoft.com/office/drawing/2014/main" id="{EEB79EFD-C26E-BD4A-9CFD-C4685D8CA97A}"/>
                </a:ext>
              </a:extLst>
            </p:cNvPr>
            <p:cNvSpPr/>
            <p:nvPr/>
          </p:nvSpPr>
          <p:spPr>
            <a:xfrm>
              <a:off x="11626497" y="5506661"/>
              <a:ext cx="132020" cy="169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" h="137">
                  <a:moveTo>
                    <a:pt x="106" y="42"/>
                  </a:moveTo>
                  <a:cubicBezTo>
                    <a:pt x="111" y="34"/>
                    <a:pt x="100" y="16"/>
                    <a:pt x="94" y="11"/>
                  </a:cubicBezTo>
                  <a:cubicBezTo>
                    <a:pt x="78" y="-6"/>
                    <a:pt x="47" y="-1"/>
                    <a:pt x="28" y="11"/>
                  </a:cubicBezTo>
                  <a:cubicBezTo>
                    <a:pt x="12" y="22"/>
                    <a:pt x="4" y="39"/>
                    <a:pt x="1" y="56"/>
                  </a:cubicBezTo>
                  <a:cubicBezTo>
                    <a:pt x="-2" y="73"/>
                    <a:pt x="1" y="92"/>
                    <a:pt x="11" y="107"/>
                  </a:cubicBezTo>
                  <a:cubicBezTo>
                    <a:pt x="15" y="115"/>
                    <a:pt x="21" y="122"/>
                    <a:pt x="29" y="127"/>
                  </a:cubicBezTo>
                  <a:cubicBezTo>
                    <a:pt x="31" y="128"/>
                    <a:pt x="54" y="140"/>
                    <a:pt x="55" y="137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53">
              <a:extLst>
                <a:ext uri="{FF2B5EF4-FFF2-40B4-BE49-F238E27FC236}">
                  <a16:creationId xmlns:a16="http://schemas.microsoft.com/office/drawing/2014/main" id="{0E9AFE6D-9AB4-C74E-AAE9-9C8C0FFC00EC}"/>
                </a:ext>
              </a:extLst>
            </p:cNvPr>
            <p:cNvSpPr/>
            <p:nvPr/>
          </p:nvSpPr>
          <p:spPr>
            <a:xfrm>
              <a:off x="11626497" y="5506661"/>
              <a:ext cx="138248" cy="1668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" h="135">
                  <a:moveTo>
                    <a:pt x="112" y="33"/>
                  </a:moveTo>
                  <a:cubicBezTo>
                    <a:pt x="110" y="30"/>
                    <a:pt x="100" y="16"/>
                    <a:pt x="99" y="15"/>
                  </a:cubicBezTo>
                  <a:cubicBezTo>
                    <a:pt x="77" y="-3"/>
                    <a:pt x="54" y="-3"/>
                    <a:pt x="33" y="6"/>
                  </a:cubicBezTo>
                  <a:cubicBezTo>
                    <a:pt x="15" y="15"/>
                    <a:pt x="1" y="44"/>
                    <a:pt x="0" y="60"/>
                  </a:cubicBezTo>
                  <a:cubicBezTo>
                    <a:pt x="-1" y="76"/>
                    <a:pt x="5" y="95"/>
                    <a:pt x="18" y="111"/>
                  </a:cubicBezTo>
                  <a:cubicBezTo>
                    <a:pt x="24" y="119"/>
                    <a:pt x="33" y="126"/>
                    <a:pt x="42" y="132"/>
                  </a:cubicBezTo>
                  <a:cubicBezTo>
                    <a:pt x="44" y="133"/>
                    <a:pt x="49" y="132"/>
                    <a:pt x="57" y="135"/>
                  </a:cubicBezTo>
                  <a:cubicBezTo>
                    <a:pt x="59" y="130"/>
                    <a:pt x="91" y="70"/>
                    <a:pt x="112" y="33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54">
              <a:extLst>
                <a:ext uri="{FF2B5EF4-FFF2-40B4-BE49-F238E27FC236}">
                  <a16:creationId xmlns:a16="http://schemas.microsoft.com/office/drawing/2014/main" id="{D7BF93A6-D70E-F04C-BBF4-D9E62806E5A4}"/>
                </a:ext>
              </a:extLst>
            </p:cNvPr>
            <p:cNvSpPr/>
            <p:nvPr/>
          </p:nvSpPr>
          <p:spPr>
            <a:xfrm>
              <a:off x="11620270" y="5500434"/>
              <a:ext cx="148211" cy="1818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" h="147">
                  <a:moveTo>
                    <a:pt x="53" y="146"/>
                  </a:moveTo>
                  <a:cubicBezTo>
                    <a:pt x="44" y="142"/>
                    <a:pt x="32" y="136"/>
                    <a:pt x="31" y="136"/>
                  </a:cubicBezTo>
                  <a:cubicBezTo>
                    <a:pt x="23" y="130"/>
                    <a:pt x="16" y="123"/>
                    <a:pt x="11" y="114"/>
                  </a:cubicBezTo>
                  <a:cubicBezTo>
                    <a:pt x="1" y="99"/>
                    <a:pt x="-2" y="79"/>
                    <a:pt x="1" y="60"/>
                  </a:cubicBezTo>
                  <a:cubicBezTo>
                    <a:pt x="5" y="39"/>
                    <a:pt x="15" y="22"/>
                    <a:pt x="31" y="12"/>
                  </a:cubicBezTo>
                  <a:cubicBezTo>
                    <a:pt x="53" y="-2"/>
                    <a:pt x="87" y="-5"/>
                    <a:pt x="105" y="12"/>
                  </a:cubicBezTo>
                  <a:cubicBezTo>
                    <a:pt x="111" y="18"/>
                    <a:pt x="124" y="38"/>
                    <a:pt x="118" y="49"/>
                  </a:cubicBezTo>
                  <a:cubicBezTo>
                    <a:pt x="116" y="51"/>
                    <a:pt x="113" y="53"/>
                    <a:pt x="110" y="51"/>
                  </a:cubicBezTo>
                  <a:cubicBezTo>
                    <a:pt x="107" y="50"/>
                    <a:pt x="105" y="47"/>
                    <a:pt x="107" y="45"/>
                  </a:cubicBezTo>
                  <a:cubicBezTo>
                    <a:pt x="110" y="40"/>
                    <a:pt x="102" y="25"/>
                    <a:pt x="96" y="19"/>
                  </a:cubicBezTo>
                  <a:cubicBezTo>
                    <a:pt x="82" y="6"/>
                    <a:pt x="55" y="9"/>
                    <a:pt x="38" y="20"/>
                  </a:cubicBezTo>
                  <a:cubicBezTo>
                    <a:pt x="20" y="31"/>
                    <a:pt x="14" y="51"/>
                    <a:pt x="13" y="61"/>
                  </a:cubicBezTo>
                  <a:cubicBezTo>
                    <a:pt x="10" y="78"/>
                    <a:pt x="13" y="95"/>
                    <a:pt x="22" y="110"/>
                  </a:cubicBezTo>
                  <a:cubicBezTo>
                    <a:pt x="26" y="117"/>
                    <a:pt x="32" y="123"/>
                    <a:pt x="39" y="128"/>
                  </a:cubicBezTo>
                  <a:cubicBezTo>
                    <a:pt x="41" y="129"/>
                    <a:pt x="57" y="137"/>
                    <a:pt x="60" y="137"/>
                  </a:cubicBezTo>
                  <a:cubicBezTo>
                    <a:pt x="63" y="138"/>
                    <a:pt x="66" y="140"/>
                    <a:pt x="65" y="143"/>
                  </a:cubicBezTo>
                  <a:cubicBezTo>
                    <a:pt x="64" y="146"/>
                    <a:pt x="62" y="148"/>
                    <a:pt x="58" y="147"/>
                  </a:cubicBezTo>
                  <a:cubicBezTo>
                    <a:pt x="57" y="147"/>
                    <a:pt x="55" y="147"/>
                    <a:pt x="53" y="146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55">
              <a:extLst>
                <a:ext uri="{FF2B5EF4-FFF2-40B4-BE49-F238E27FC236}">
                  <a16:creationId xmlns:a16="http://schemas.microsoft.com/office/drawing/2014/main" id="{B0C5DC7F-BEF1-D444-84D1-8E8282676BB5}"/>
                </a:ext>
              </a:extLst>
            </p:cNvPr>
            <p:cNvSpPr/>
            <p:nvPr/>
          </p:nvSpPr>
          <p:spPr>
            <a:xfrm>
              <a:off x="10942729" y="5989905"/>
              <a:ext cx="1423576" cy="19329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4" h="1553">
                  <a:moveTo>
                    <a:pt x="921" y="157"/>
                  </a:moveTo>
                  <a:cubicBezTo>
                    <a:pt x="846" y="161"/>
                    <a:pt x="810" y="146"/>
                    <a:pt x="794" y="135"/>
                  </a:cubicBezTo>
                  <a:cubicBezTo>
                    <a:pt x="782" y="127"/>
                    <a:pt x="768" y="124"/>
                    <a:pt x="754" y="123"/>
                  </a:cubicBezTo>
                  <a:cubicBezTo>
                    <a:pt x="609" y="117"/>
                    <a:pt x="524" y="20"/>
                    <a:pt x="524" y="20"/>
                  </a:cubicBezTo>
                  <a:cubicBezTo>
                    <a:pt x="469" y="-28"/>
                    <a:pt x="338" y="22"/>
                    <a:pt x="257" y="59"/>
                  </a:cubicBezTo>
                  <a:cubicBezTo>
                    <a:pt x="214" y="80"/>
                    <a:pt x="176" y="107"/>
                    <a:pt x="143" y="140"/>
                  </a:cubicBezTo>
                  <a:lnTo>
                    <a:pt x="0" y="285"/>
                  </a:lnTo>
                  <a:cubicBezTo>
                    <a:pt x="0" y="285"/>
                    <a:pt x="68" y="755"/>
                    <a:pt x="119" y="881"/>
                  </a:cubicBezTo>
                  <a:cubicBezTo>
                    <a:pt x="162" y="990"/>
                    <a:pt x="97" y="1417"/>
                    <a:pt x="76" y="1536"/>
                  </a:cubicBezTo>
                  <a:cubicBezTo>
                    <a:pt x="74" y="1548"/>
                    <a:pt x="88" y="1558"/>
                    <a:pt x="99" y="1552"/>
                  </a:cubicBezTo>
                  <a:lnTo>
                    <a:pt x="986" y="1074"/>
                  </a:lnTo>
                  <a:lnTo>
                    <a:pt x="988" y="798"/>
                  </a:lnTo>
                  <a:cubicBezTo>
                    <a:pt x="988" y="789"/>
                    <a:pt x="991" y="780"/>
                    <a:pt x="998" y="773"/>
                  </a:cubicBezTo>
                  <a:cubicBezTo>
                    <a:pt x="1025" y="743"/>
                    <a:pt x="1087" y="710"/>
                    <a:pt x="1144" y="683"/>
                  </a:cubicBezTo>
                  <a:cubicBezTo>
                    <a:pt x="1129" y="528"/>
                    <a:pt x="1066" y="337"/>
                    <a:pt x="1025" y="227"/>
                  </a:cubicBezTo>
                  <a:cubicBezTo>
                    <a:pt x="1009" y="184"/>
                    <a:pt x="967" y="156"/>
                    <a:pt x="921" y="157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56">
              <a:extLst>
                <a:ext uri="{FF2B5EF4-FFF2-40B4-BE49-F238E27FC236}">
                  <a16:creationId xmlns:a16="http://schemas.microsoft.com/office/drawing/2014/main" id="{522E8EEC-3EB3-6542-86BD-DE35B460E2B4}"/>
                </a:ext>
              </a:extLst>
            </p:cNvPr>
            <p:cNvSpPr/>
            <p:nvPr/>
          </p:nvSpPr>
          <p:spPr>
            <a:xfrm>
              <a:off x="10935256" y="5982432"/>
              <a:ext cx="1436031" cy="19454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4" h="1563">
                  <a:moveTo>
                    <a:pt x="10" y="293"/>
                  </a:moveTo>
                  <a:cubicBezTo>
                    <a:pt x="15" y="327"/>
                    <a:pt x="84" y="782"/>
                    <a:pt x="134" y="904"/>
                  </a:cubicBezTo>
                  <a:cubicBezTo>
                    <a:pt x="178" y="1013"/>
                    <a:pt x="109" y="1419"/>
                    <a:pt x="87" y="1541"/>
                  </a:cubicBezTo>
                  <a:cubicBezTo>
                    <a:pt x="87" y="1545"/>
                    <a:pt x="88" y="1549"/>
                    <a:pt x="91" y="1551"/>
                  </a:cubicBezTo>
                  <a:cubicBezTo>
                    <a:pt x="95" y="1553"/>
                    <a:pt x="99" y="1554"/>
                    <a:pt x="103" y="1552"/>
                  </a:cubicBezTo>
                  <a:lnTo>
                    <a:pt x="986" y="1075"/>
                  </a:lnTo>
                  <a:lnTo>
                    <a:pt x="988" y="803"/>
                  </a:lnTo>
                  <a:cubicBezTo>
                    <a:pt x="988" y="792"/>
                    <a:pt x="992" y="782"/>
                    <a:pt x="999" y="775"/>
                  </a:cubicBezTo>
                  <a:cubicBezTo>
                    <a:pt x="1022" y="749"/>
                    <a:pt x="1071" y="718"/>
                    <a:pt x="1144" y="685"/>
                  </a:cubicBezTo>
                  <a:cubicBezTo>
                    <a:pt x="1128" y="529"/>
                    <a:pt x="1063" y="335"/>
                    <a:pt x="1026" y="235"/>
                  </a:cubicBezTo>
                  <a:cubicBezTo>
                    <a:pt x="1010" y="193"/>
                    <a:pt x="970" y="167"/>
                    <a:pt x="926" y="168"/>
                  </a:cubicBezTo>
                  <a:cubicBezTo>
                    <a:pt x="851" y="172"/>
                    <a:pt x="814" y="157"/>
                    <a:pt x="796" y="146"/>
                  </a:cubicBezTo>
                  <a:cubicBezTo>
                    <a:pt x="786" y="139"/>
                    <a:pt x="773" y="135"/>
                    <a:pt x="759" y="134"/>
                  </a:cubicBezTo>
                  <a:cubicBezTo>
                    <a:pt x="626" y="128"/>
                    <a:pt x="541" y="48"/>
                    <a:pt x="527" y="30"/>
                  </a:cubicBezTo>
                  <a:cubicBezTo>
                    <a:pt x="482" y="-8"/>
                    <a:pt x="401" y="18"/>
                    <a:pt x="361" y="31"/>
                  </a:cubicBezTo>
                  <a:cubicBezTo>
                    <a:pt x="304" y="50"/>
                    <a:pt x="238" y="73"/>
                    <a:pt x="185" y="117"/>
                  </a:cubicBezTo>
                  <a:cubicBezTo>
                    <a:pt x="145" y="151"/>
                    <a:pt x="107" y="191"/>
                    <a:pt x="70" y="231"/>
                  </a:cubicBezTo>
                  <a:cubicBezTo>
                    <a:pt x="53" y="248"/>
                    <a:pt x="36" y="267"/>
                    <a:pt x="18" y="285"/>
                  </a:cubicBezTo>
                  <a:cubicBezTo>
                    <a:pt x="18" y="285"/>
                    <a:pt x="17" y="286"/>
                    <a:pt x="16" y="287"/>
                  </a:cubicBezTo>
                  <a:cubicBezTo>
                    <a:pt x="15" y="288"/>
                    <a:pt x="11" y="291"/>
                    <a:pt x="10" y="293"/>
                  </a:cubicBezTo>
                  <a:close/>
                  <a:moveTo>
                    <a:pt x="98" y="1563"/>
                  </a:moveTo>
                  <a:cubicBezTo>
                    <a:pt x="93" y="1563"/>
                    <a:pt x="89" y="1562"/>
                    <a:pt x="86" y="1559"/>
                  </a:cubicBezTo>
                  <a:cubicBezTo>
                    <a:pt x="79" y="1554"/>
                    <a:pt x="76" y="1547"/>
                    <a:pt x="77" y="1539"/>
                  </a:cubicBezTo>
                  <a:cubicBezTo>
                    <a:pt x="99" y="1418"/>
                    <a:pt x="167" y="1014"/>
                    <a:pt x="124" y="908"/>
                  </a:cubicBezTo>
                  <a:cubicBezTo>
                    <a:pt x="74" y="782"/>
                    <a:pt x="3" y="311"/>
                    <a:pt x="0" y="292"/>
                  </a:cubicBezTo>
                  <a:cubicBezTo>
                    <a:pt x="-1" y="288"/>
                    <a:pt x="2" y="286"/>
                    <a:pt x="10" y="279"/>
                  </a:cubicBezTo>
                  <a:cubicBezTo>
                    <a:pt x="10" y="278"/>
                    <a:pt x="11" y="278"/>
                    <a:pt x="11" y="278"/>
                  </a:cubicBezTo>
                  <a:cubicBezTo>
                    <a:pt x="29" y="260"/>
                    <a:pt x="46" y="242"/>
                    <a:pt x="63" y="223"/>
                  </a:cubicBezTo>
                  <a:cubicBezTo>
                    <a:pt x="100" y="184"/>
                    <a:pt x="138" y="143"/>
                    <a:pt x="178" y="109"/>
                  </a:cubicBezTo>
                  <a:cubicBezTo>
                    <a:pt x="233" y="64"/>
                    <a:pt x="299" y="41"/>
                    <a:pt x="358" y="22"/>
                  </a:cubicBezTo>
                  <a:cubicBezTo>
                    <a:pt x="399" y="8"/>
                    <a:pt x="484" y="-19"/>
                    <a:pt x="533" y="23"/>
                  </a:cubicBezTo>
                  <a:cubicBezTo>
                    <a:pt x="534" y="24"/>
                    <a:pt x="619" y="118"/>
                    <a:pt x="759" y="124"/>
                  </a:cubicBezTo>
                  <a:cubicBezTo>
                    <a:pt x="775" y="125"/>
                    <a:pt x="790" y="129"/>
                    <a:pt x="802" y="137"/>
                  </a:cubicBezTo>
                  <a:cubicBezTo>
                    <a:pt x="816" y="146"/>
                    <a:pt x="850" y="162"/>
                    <a:pt x="926" y="158"/>
                  </a:cubicBezTo>
                  <a:cubicBezTo>
                    <a:pt x="974" y="156"/>
                    <a:pt x="1018" y="185"/>
                    <a:pt x="1035" y="231"/>
                  </a:cubicBezTo>
                  <a:cubicBezTo>
                    <a:pt x="1073" y="333"/>
                    <a:pt x="1139" y="530"/>
                    <a:pt x="1154" y="687"/>
                  </a:cubicBezTo>
                  <a:lnTo>
                    <a:pt x="1154" y="691"/>
                  </a:lnTo>
                  <a:lnTo>
                    <a:pt x="1152" y="693"/>
                  </a:lnTo>
                  <a:cubicBezTo>
                    <a:pt x="1079" y="726"/>
                    <a:pt x="1028" y="757"/>
                    <a:pt x="1006" y="781"/>
                  </a:cubicBezTo>
                  <a:cubicBezTo>
                    <a:pt x="1001" y="787"/>
                    <a:pt x="998" y="795"/>
                    <a:pt x="998" y="803"/>
                  </a:cubicBezTo>
                  <a:lnTo>
                    <a:pt x="996" y="1081"/>
                  </a:lnTo>
                  <a:lnTo>
                    <a:pt x="994" y="1083"/>
                  </a:lnTo>
                  <a:lnTo>
                    <a:pt x="108" y="1561"/>
                  </a:lnTo>
                  <a:cubicBezTo>
                    <a:pt x="104" y="1562"/>
                    <a:pt x="101" y="1563"/>
                    <a:pt x="98" y="1563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57">
              <a:extLst>
                <a:ext uri="{FF2B5EF4-FFF2-40B4-BE49-F238E27FC236}">
                  <a16:creationId xmlns:a16="http://schemas.microsoft.com/office/drawing/2014/main" id="{BC0AD046-067A-B24E-AD35-9E660973B02A}"/>
                </a:ext>
              </a:extLst>
            </p:cNvPr>
            <p:cNvSpPr/>
            <p:nvPr/>
          </p:nvSpPr>
          <p:spPr>
            <a:xfrm>
              <a:off x="11000024" y="6564065"/>
              <a:ext cx="254077" cy="462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5" h="372">
                  <a:moveTo>
                    <a:pt x="205" y="0"/>
                  </a:moveTo>
                  <a:lnTo>
                    <a:pt x="53" y="372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241275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38" name="Freeform: Shape 58">
              <a:extLst>
                <a:ext uri="{FF2B5EF4-FFF2-40B4-BE49-F238E27FC236}">
                  <a16:creationId xmlns:a16="http://schemas.microsoft.com/office/drawing/2014/main" id="{A8CD365A-1099-0E47-B3B5-81FF42096A70}"/>
                </a:ext>
              </a:extLst>
            </p:cNvPr>
            <p:cNvSpPr/>
            <p:nvPr/>
          </p:nvSpPr>
          <p:spPr>
            <a:xfrm>
              <a:off x="11016215" y="5979941"/>
              <a:ext cx="1199391" cy="19765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4" h="1588">
                  <a:moveTo>
                    <a:pt x="157" y="126"/>
                  </a:moveTo>
                  <a:cubicBezTo>
                    <a:pt x="221" y="216"/>
                    <a:pt x="310" y="475"/>
                    <a:pt x="45" y="823"/>
                  </a:cubicBezTo>
                  <a:cubicBezTo>
                    <a:pt x="32" y="840"/>
                    <a:pt x="26" y="862"/>
                    <a:pt x="28" y="883"/>
                  </a:cubicBezTo>
                  <a:cubicBezTo>
                    <a:pt x="39" y="981"/>
                    <a:pt x="61" y="1272"/>
                    <a:pt x="1" y="1549"/>
                  </a:cubicBezTo>
                  <a:cubicBezTo>
                    <a:pt x="-5" y="1576"/>
                    <a:pt x="23" y="1597"/>
                    <a:pt x="47" y="1584"/>
                  </a:cubicBezTo>
                  <a:cubicBezTo>
                    <a:pt x="235" y="1480"/>
                    <a:pt x="788" y="1184"/>
                    <a:pt x="931" y="1184"/>
                  </a:cubicBezTo>
                  <a:lnTo>
                    <a:pt x="964" y="193"/>
                  </a:lnTo>
                  <a:cubicBezTo>
                    <a:pt x="964" y="185"/>
                    <a:pt x="960" y="176"/>
                    <a:pt x="952" y="172"/>
                  </a:cubicBezTo>
                  <a:lnTo>
                    <a:pt x="938" y="164"/>
                  </a:lnTo>
                  <a:cubicBezTo>
                    <a:pt x="911" y="148"/>
                    <a:pt x="863" y="139"/>
                    <a:pt x="831" y="145"/>
                  </a:cubicBezTo>
                  <a:lnTo>
                    <a:pt x="810" y="149"/>
                  </a:lnTo>
                  <a:cubicBezTo>
                    <a:pt x="807" y="150"/>
                    <a:pt x="806" y="151"/>
                    <a:pt x="806" y="154"/>
                  </a:cubicBezTo>
                  <a:cubicBezTo>
                    <a:pt x="802" y="194"/>
                    <a:pt x="771" y="455"/>
                    <a:pt x="621" y="428"/>
                  </a:cubicBezTo>
                  <a:cubicBezTo>
                    <a:pt x="486" y="404"/>
                    <a:pt x="378" y="115"/>
                    <a:pt x="346" y="19"/>
                  </a:cubicBezTo>
                  <a:cubicBezTo>
                    <a:pt x="340" y="3"/>
                    <a:pt x="322" y="-4"/>
                    <a:pt x="307" y="3"/>
                  </a:cubicBezTo>
                  <a:lnTo>
                    <a:pt x="172" y="71"/>
                  </a:lnTo>
                  <a:cubicBezTo>
                    <a:pt x="150" y="80"/>
                    <a:pt x="143" y="107"/>
                    <a:pt x="157" y="126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59">
              <a:extLst>
                <a:ext uri="{FF2B5EF4-FFF2-40B4-BE49-F238E27FC236}">
                  <a16:creationId xmlns:a16="http://schemas.microsoft.com/office/drawing/2014/main" id="{066B5AE1-ACD7-8A40-B3DA-689CE9961F89}"/>
                </a:ext>
              </a:extLst>
            </p:cNvPr>
            <p:cNvSpPr/>
            <p:nvPr/>
          </p:nvSpPr>
          <p:spPr>
            <a:xfrm>
              <a:off x="11009984" y="5972468"/>
              <a:ext cx="1211846" cy="1989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4" h="1598">
                  <a:moveTo>
                    <a:pt x="324" y="10"/>
                  </a:moveTo>
                  <a:cubicBezTo>
                    <a:pt x="321" y="10"/>
                    <a:pt x="317" y="11"/>
                    <a:pt x="314" y="13"/>
                  </a:cubicBezTo>
                  <a:lnTo>
                    <a:pt x="179" y="81"/>
                  </a:lnTo>
                  <a:cubicBezTo>
                    <a:pt x="170" y="84"/>
                    <a:pt x="164" y="92"/>
                    <a:pt x="160" y="101"/>
                  </a:cubicBezTo>
                  <a:cubicBezTo>
                    <a:pt x="158" y="110"/>
                    <a:pt x="160" y="120"/>
                    <a:pt x="165" y="128"/>
                  </a:cubicBezTo>
                  <a:cubicBezTo>
                    <a:pt x="187" y="158"/>
                    <a:pt x="363" y="425"/>
                    <a:pt x="54" y="831"/>
                  </a:cubicBezTo>
                  <a:cubicBezTo>
                    <a:pt x="42" y="847"/>
                    <a:pt x="36" y="868"/>
                    <a:pt x="38" y="888"/>
                  </a:cubicBezTo>
                  <a:cubicBezTo>
                    <a:pt x="50" y="997"/>
                    <a:pt x="70" y="1281"/>
                    <a:pt x="11" y="1555"/>
                  </a:cubicBezTo>
                  <a:cubicBezTo>
                    <a:pt x="8" y="1565"/>
                    <a:pt x="12" y="1576"/>
                    <a:pt x="21" y="1582"/>
                  </a:cubicBezTo>
                  <a:cubicBezTo>
                    <a:pt x="30" y="1589"/>
                    <a:pt x="40" y="1589"/>
                    <a:pt x="50" y="1584"/>
                  </a:cubicBezTo>
                  <a:cubicBezTo>
                    <a:pt x="266" y="1465"/>
                    <a:pt x="783" y="1190"/>
                    <a:pt x="931" y="1184"/>
                  </a:cubicBezTo>
                  <a:lnTo>
                    <a:pt x="964" y="198"/>
                  </a:lnTo>
                  <a:cubicBezTo>
                    <a:pt x="964" y="191"/>
                    <a:pt x="961" y="185"/>
                    <a:pt x="955" y="181"/>
                  </a:cubicBezTo>
                  <a:lnTo>
                    <a:pt x="941" y="174"/>
                  </a:lnTo>
                  <a:cubicBezTo>
                    <a:pt x="915" y="158"/>
                    <a:pt x="868" y="149"/>
                    <a:pt x="837" y="155"/>
                  </a:cubicBezTo>
                  <a:lnTo>
                    <a:pt x="816" y="159"/>
                  </a:lnTo>
                  <a:cubicBezTo>
                    <a:pt x="812" y="192"/>
                    <a:pt x="793" y="357"/>
                    <a:pt x="713" y="417"/>
                  </a:cubicBezTo>
                  <a:cubicBezTo>
                    <a:pt x="688" y="437"/>
                    <a:pt x="658" y="444"/>
                    <a:pt x="625" y="438"/>
                  </a:cubicBezTo>
                  <a:cubicBezTo>
                    <a:pt x="491" y="414"/>
                    <a:pt x="385" y="142"/>
                    <a:pt x="346" y="26"/>
                  </a:cubicBezTo>
                  <a:cubicBezTo>
                    <a:pt x="344" y="19"/>
                    <a:pt x="339" y="14"/>
                    <a:pt x="333" y="12"/>
                  </a:cubicBezTo>
                  <a:cubicBezTo>
                    <a:pt x="330" y="11"/>
                    <a:pt x="327" y="10"/>
                    <a:pt x="324" y="10"/>
                  </a:cubicBezTo>
                  <a:close/>
                  <a:moveTo>
                    <a:pt x="37" y="1598"/>
                  </a:moveTo>
                  <a:cubicBezTo>
                    <a:pt x="29" y="1598"/>
                    <a:pt x="22" y="1595"/>
                    <a:pt x="15" y="1590"/>
                  </a:cubicBezTo>
                  <a:cubicBezTo>
                    <a:pt x="3" y="1582"/>
                    <a:pt x="-2" y="1567"/>
                    <a:pt x="1" y="1553"/>
                  </a:cubicBezTo>
                  <a:cubicBezTo>
                    <a:pt x="60" y="1280"/>
                    <a:pt x="39" y="998"/>
                    <a:pt x="28" y="889"/>
                  </a:cubicBezTo>
                  <a:cubicBezTo>
                    <a:pt x="26" y="866"/>
                    <a:pt x="32" y="843"/>
                    <a:pt x="46" y="825"/>
                  </a:cubicBezTo>
                  <a:cubicBezTo>
                    <a:pt x="350" y="424"/>
                    <a:pt x="178" y="163"/>
                    <a:pt x="158" y="134"/>
                  </a:cubicBezTo>
                  <a:cubicBezTo>
                    <a:pt x="149" y="123"/>
                    <a:pt x="147" y="111"/>
                    <a:pt x="151" y="98"/>
                  </a:cubicBezTo>
                  <a:cubicBezTo>
                    <a:pt x="154" y="85"/>
                    <a:pt x="164" y="76"/>
                    <a:pt x="175" y="71"/>
                  </a:cubicBezTo>
                  <a:lnTo>
                    <a:pt x="309" y="3"/>
                  </a:lnTo>
                  <a:cubicBezTo>
                    <a:pt x="318" y="-1"/>
                    <a:pt x="328" y="-1"/>
                    <a:pt x="337" y="2"/>
                  </a:cubicBezTo>
                  <a:cubicBezTo>
                    <a:pt x="346" y="6"/>
                    <a:pt x="353" y="13"/>
                    <a:pt x="355" y="22"/>
                  </a:cubicBezTo>
                  <a:cubicBezTo>
                    <a:pt x="386" y="112"/>
                    <a:pt x="494" y="404"/>
                    <a:pt x="627" y="428"/>
                  </a:cubicBezTo>
                  <a:cubicBezTo>
                    <a:pt x="657" y="433"/>
                    <a:pt x="684" y="427"/>
                    <a:pt x="707" y="410"/>
                  </a:cubicBezTo>
                  <a:cubicBezTo>
                    <a:pt x="784" y="352"/>
                    <a:pt x="803" y="190"/>
                    <a:pt x="806" y="159"/>
                  </a:cubicBezTo>
                  <a:cubicBezTo>
                    <a:pt x="806" y="154"/>
                    <a:pt x="809" y="150"/>
                    <a:pt x="814" y="149"/>
                  </a:cubicBezTo>
                  <a:lnTo>
                    <a:pt x="836" y="145"/>
                  </a:lnTo>
                  <a:cubicBezTo>
                    <a:pt x="868" y="139"/>
                    <a:pt x="918" y="148"/>
                    <a:pt x="946" y="164"/>
                  </a:cubicBezTo>
                  <a:lnTo>
                    <a:pt x="960" y="173"/>
                  </a:lnTo>
                  <a:cubicBezTo>
                    <a:pt x="969" y="179"/>
                    <a:pt x="974" y="188"/>
                    <a:pt x="974" y="198"/>
                  </a:cubicBezTo>
                  <a:lnTo>
                    <a:pt x="941" y="1194"/>
                  </a:lnTo>
                  <a:lnTo>
                    <a:pt x="936" y="1194"/>
                  </a:lnTo>
                  <a:cubicBezTo>
                    <a:pt x="793" y="1194"/>
                    <a:pt x="225" y="1499"/>
                    <a:pt x="55" y="1594"/>
                  </a:cubicBezTo>
                  <a:cubicBezTo>
                    <a:pt x="49" y="1597"/>
                    <a:pt x="43" y="1598"/>
                    <a:pt x="37" y="1598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60">
              <a:extLst>
                <a:ext uri="{FF2B5EF4-FFF2-40B4-BE49-F238E27FC236}">
                  <a16:creationId xmlns:a16="http://schemas.microsoft.com/office/drawing/2014/main" id="{9CAE899A-4C0F-8B4B-8CA7-ED19DC26A7C5}"/>
                </a:ext>
              </a:extLst>
            </p:cNvPr>
            <p:cNvSpPr/>
            <p:nvPr/>
          </p:nvSpPr>
          <p:spPr>
            <a:xfrm>
              <a:off x="11667598" y="6439517"/>
              <a:ext cx="271513" cy="4807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" h="387">
                  <a:moveTo>
                    <a:pt x="203" y="379"/>
                  </a:moveTo>
                  <a:cubicBezTo>
                    <a:pt x="203" y="379"/>
                    <a:pt x="235" y="157"/>
                    <a:pt x="209" y="13"/>
                  </a:cubicBezTo>
                  <a:cubicBezTo>
                    <a:pt x="182" y="47"/>
                    <a:pt x="147" y="68"/>
                    <a:pt x="98" y="59"/>
                  </a:cubicBezTo>
                  <a:cubicBezTo>
                    <a:pt x="65" y="53"/>
                    <a:pt x="34" y="31"/>
                    <a:pt x="4" y="0"/>
                  </a:cubicBezTo>
                  <a:cubicBezTo>
                    <a:pt x="18" y="74"/>
                    <a:pt x="36" y="222"/>
                    <a:pt x="0" y="387"/>
                  </a:cubicBezTo>
                  <a:close/>
                </a:path>
              </a:pathLst>
            </a:custGeom>
            <a:solidFill>
              <a:srgbClr val="FB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61">
              <a:extLst>
                <a:ext uri="{FF2B5EF4-FFF2-40B4-BE49-F238E27FC236}">
                  <a16:creationId xmlns:a16="http://schemas.microsoft.com/office/drawing/2014/main" id="{20BD94F2-4ABC-6643-BA89-9DB138E5F7D6}"/>
                </a:ext>
              </a:extLst>
            </p:cNvPr>
            <p:cNvSpPr/>
            <p:nvPr/>
          </p:nvSpPr>
          <p:spPr>
            <a:xfrm>
              <a:off x="11660125" y="6419590"/>
              <a:ext cx="285213" cy="5069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0" h="408">
                  <a:moveTo>
                    <a:pt x="18" y="31"/>
                  </a:moveTo>
                  <a:cubicBezTo>
                    <a:pt x="31" y="108"/>
                    <a:pt x="45" y="246"/>
                    <a:pt x="13" y="397"/>
                  </a:cubicBezTo>
                  <a:lnTo>
                    <a:pt x="205" y="389"/>
                  </a:lnTo>
                  <a:cubicBezTo>
                    <a:pt x="209" y="359"/>
                    <a:pt x="233" y="171"/>
                    <a:pt x="212" y="41"/>
                  </a:cubicBezTo>
                  <a:cubicBezTo>
                    <a:pt x="182" y="74"/>
                    <a:pt x="146" y="88"/>
                    <a:pt x="103" y="80"/>
                  </a:cubicBezTo>
                  <a:cubicBezTo>
                    <a:pt x="75" y="75"/>
                    <a:pt x="46" y="59"/>
                    <a:pt x="18" y="31"/>
                  </a:cubicBezTo>
                  <a:close/>
                  <a:moveTo>
                    <a:pt x="0" y="408"/>
                  </a:moveTo>
                  <a:lnTo>
                    <a:pt x="1" y="401"/>
                  </a:lnTo>
                  <a:cubicBezTo>
                    <a:pt x="37" y="237"/>
                    <a:pt x="19" y="90"/>
                    <a:pt x="5" y="17"/>
                  </a:cubicBezTo>
                  <a:lnTo>
                    <a:pt x="2" y="0"/>
                  </a:lnTo>
                  <a:lnTo>
                    <a:pt x="14" y="12"/>
                  </a:lnTo>
                  <a:cubicBezTo>
                    <a:pt x="45" y="45"/>
                    <a:pt x="76" y="65"/>
                    <a:pt x="105" y="70"/>
                  </a:cubicBezTo>
                  <a:cubicBezTo>
                    <a:pt x="147" y="78"/>
                    <a:pt x="182" y="63"/>
                    <a:pt x="211" y="26"/>
                  </a:cubicBezTo>
                  <a:lnTo>
                    <a:pt x="218" y="17"/>
                  </a:lnTo>
                  <a:lnTo>
                    <a:pt x="220" y="28"/>
                  </a:lnTo>
                  <a:cubicBezTo>
                    <a:pt x="246" y="171"/>
                    <a:pt x="215" y="393"/>
                    <a:pt x="215" y="395"/>
                  </a:cubicBezTo>
                  <a:lnTo>
                    <a:pt x="214" y="400"/>
                  </a:ln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62">
              <a:extLst>
                <a:ext uri="{FF2B5EF4-FFF2-40B4-BE49-F238E27FC236}">
                  <a16:creationId xmlns:a16="http://schemas.microsoft.com/office/drawing/2014/main" id="{2701ABFA-4725-D843-8D41-8E2B822B4B13}"/>
                </a:ext>
              </a:extLst>
            </p:cNvPr>
            <p:cNvSpPr/>
            <p:nvPr/>
          </p:nvSpPr>
          <p:spPr>
            <a:xfrm>
              <a:off x="11051089" y="6829354"/>
              <a:ext cx="1142099" cy="2515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8" h="203">
                  <a:moveTo>
                    <a:pt x="918" y="71"/>
                  </a:moveTo>
                  <a:cubicBezTo>
                    <a:pt x="746" y="-1"/>
                    <a:pt x="609" y="0"/>
                    <a:pt x="608" y="0"/>
                  </a:cubicBezTo>
                  <a:cubicBezTo>
                    <a:pt x="606" y="0"/>
                    <a:pt x="426" y="-4"/>
                    <a:pt x="0" y="192"/>
                  </a:cubicBezTo>
                  <a:cubicBezTo>
                    <a:pt x="0" y="195"/>
                    <a:pt x="0" y="198"/>
                    <a:pt x="0" y="200"/>
                  </a:cubicBezTo>
                  <a:cubicBezTo>
                    <a:pt x="0" y="202"/>
                    <a:pt x="0" y="202"/>
                    <a:pt x="0" y="203"/>
                  </a:cubicBezTo>
                  <a:cubicBezTo>
                    <a:pt x="426" y="6"/>
                    <a:pt x="606" y="11"/>
                    <a:pt x="608" y="11"/>
                  </a:cubicBezTo>
                  <a:cubicBezTo>
                    <a:pt x="609" y="11"/>
                    <a:pt x="746" y="10"/>
                    <a:pt x="917" y="8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63">
              <a:extLst>
                <a:ext uri="{FF2B5EF4-FFF2-40B4-BE49-F238E27FC236}">
                  <a16:creationId xmlns:a16="http://schemas.microsoft.com/office/drawing/2014/main" id="{2EF41910-2CB7-614B-AACF-67FDDC72131E}"/>
                </a:ext>
              </a:extLst>
            </p:cNvPr>
            <p:cNvSpPr/>
            <p:nvPr/>
          </p:nvSpPr>
          <p:spPr>
            <a:xfrm>
              <a:off x="11063543" y="6809427"/>
              <a:ext cx="1067371" cy="2528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8" h="204">
                  <a:moveTo>
                    <a:pt x="598" y="16"/>
                  </a:moveTo>
                  <a:cubicBezTo>
                    <a:pt x="599" y="16"/>
                    <a:pt x="710" y="16"/>
                    <a:pt x="858" y="68"/>
                  </a:cubicBezTo>
                  <a:cubicBezTo>
                    <a:pt x="768" y="10"/>
                    <a:pt x="640" y="-31"/>
                    <a:pt x="372" y="29"/>
                  </a:cubicBezTo>
                  <a:cubicBezTo>
                    <a:pt x="144" y="79"/>
                    <a:pt x="36" y="167"/>
                    <a:pt x="0" y="204"/>
                  </a:cubicBezTo>
                  <a:cubicBezTo>
                    <a:pt x="418" y="12"/>
                    <a:pt x="596" y="16"/>
                    <a:pt x="598" y="16"/>
                  </a:cubicBezTo>
                  <a:close/>
                </a:path>
              </a:pathLst>
            </a:custGeom>
            <a:solidFill>
              <a:srgbClr val="241275">
                <a:alpha val="62745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64">
              <a:extLst>
                <a:ext uri="{FF2B5EF4-FFF2-40B4-BE49-F238E27FC236}">
                  <a16:creationId xmlns:a16="http://schemas.microsoft.com/office/drawing/2014/main" id="{57E6552B-C09D-0E48-9477-C03A491921DE}"/>
                </a:ext>
              </a:extLst>
            </p:cNvPr>
            <p:cNvSpPr/>
            <p:nvPr/>
          </p:nvSpPr>
          <p:spPr>
            <a:xfrm>
              <a:off x="11526859" y="6838072"/>
              <a:ext cx="524344" cy="5704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2" h="459">
                  <a:moveTo>
                    <a:pt x="0" y="53"/>
                  </a:moveTo>
                  <a:cubicBezTo>
                    <a:pt x="0" y="53"/>
                    <a:pt x="184" y="-50"/>
                    <a:pt x="422" y="31"/>
                  </a:cubicBezTo>
                  <a:lnTo>
                    <a:pt x="331" y="402"/>
                  </a:lnTo>
                  <a:lnTo>
                    <a:pt x="100" y="459"/>
                  </a:lnTo>
                  <a:close/>
                </a:path>
              </a:pathLst>
            </a:custGeom>
            <a:solidFill>
              <a:srgbClr val="3A3CA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65">
              <a:extLst>
                <a:ext uri="{FF2B5EF4-FFF2-40B4-BE49-F238E27FC236}">
                  <a16:creationId xmlns:a16="http://schemas.microsoft.com/office/drawing/2014/main" id="{442B9336-6FCF-7440-AB89-245732A9D797}"/>
                </a:ext>
              </a:extLst>
            </p:cNvPr>
            <p:cNvSpPr/>
            <p:nvPr/>
          </p:nvSpPr>
          <p:spPr>
            <a:xfrm>
              <a:off x="11519387" y="6831845"/>
              <a:ext cx="539290" cy="5841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4" h="470">
                  <a:moveTo>
                    <a:pt x="11" y="61"/>
                  </a:moveTo>
                  <a:lnTo>
                    <a:pt x="109" y="458"/>
                  </a:lnTo>
                  <a:lnTo>
                    <a:pt x="332" y="403"/>
                  </a:lnTo>
                  <a:lnTo>
                    <a:pt x="422" y="39"/>
                  </a:lnTo>
                  <a:cubicBezTo>
                    <a:pt x="208" y="-32"/>
                    <a:pt x="38" y="48"/>
                    <a:pt x="11" y="61"/>
                  </a:cubicBezTo>
                  <a:close/>
                  <a:moveTo>
                    <a:pt x="102" y="470"/>
                  </a:moveTo>
                  <a:lnTo>
                    <a:pt x="0" y="56"/>
                  </a:lnTo>
                  <a:lnTo>
                    <a:pt x="3" y="54"/>
                  </a:lnTo>
                  <a:cubicBezTo>
                    <a:pt x="5" y="53"/>
                    <a:pt x="192" y="-50"/>
                    <a:pt x="430" y="31"/>
                  </a:cubicBezTo>
                  <a:lnTo>
                    <a:pt x="434" y="33"/>
                  </a:lnTo>
                  <a:lnTo>
                    <a:pt x="341" y="411"/>
                  </a:ln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66">
              <a:extLst>
                <a:ext uri="{FF2B5EF4-FFF2-40B4-BE49-F238E27FC236}">
                  <a16:creationId xmlns:a16="http://schemas.microsoft.com/office/drawing/2014/main" id="{09C7F2DF-568B-9044-A272-2564D155D989}"/>
                </a:ext>
              </a:extLst>
            </p:cNvPr>
            <p:cNvSpPr/>
            <p:nvPr/>
          </p:nvSpPr>
          <p:spPr>
            <a:xfrm>
              <a:off x="11057316" y="7285197"/>
              <a:ext cx="1122171" cy="3238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2" h="261">
                  <a:moveTo>
                    <a:pt x="902" y="0"/>
                  </a:moveTo>
                  <a:cubicBezTo>
                    <a:pt x="894" y="4"/>
                    <a:pt x="886" y="14"/>
                    <a:pt x="879" y="20"/>
                  </a:cubicBezTo>
                  <a:cubicBezTo>
                    <a:pt x="857" y="38"/>
                    <a:pt x="836" y="54"/>
                    <a:pt x="812" y="69"/>
                  </a:cubicBezTo>
                  <a:cubicBezTo>
                    <a:pt x="738" y="119"/>
                    <a:pt x="658" y="159"/>
                    <a:pt x="573" y="184"/>
                  </a:cubicBezTo>
                  <a:cubicBezTo>
                    <a:pt x="466" y="216"/>
                    <a:pt x="354" y="223"/>
                    <a:pt x="244" y="236"/>
                  </a:cubicBezTo>
                  <a:cubicBezTo>
                    <a:pt x="168" y="245"/>
                    <a:pt x="92" y="253"/>
                    <a:pt x="16" y="259"/>
                  </a:cubicBezTo>
                  <a:cubicBezTo>
                    <a:pt x="15" y="259"/>
                    <a:pt x="0" y="260"/>
                    <a:pt x="0" y="261"/>
                  </a:cubicBezTo>
                  <a:lnTo>
                    <a:pt x="5" y="205"/>
                  </a:lnTo>
                  <a:cubicBezTo>
                    <a:pt x="5" y="205"/>
                    <a:pt x="618" y="153"/>
                    <a:pt x="902" y="0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67">
              <a:extLst>
                <a:ext uri="{FF2B5EF4-FFF2-40B4-BE49-F238E27FC236}">
                  <a16:creationId xmlns:a16="http://schemas.microsoft.com/office/drawing/2014/main" id="{348EEC11-509D-B94A-9F8F-7278DD15FBD8}"/>
                </a:ext>
              </a:extLst>
            </p:cNvPr>
            <p:cNvSpPr/>
            <p:nvPr/>
          </p:nvSpPr>
          <p:spPr>
            <a:xfrm>
              <a:off x="11061052" y="6943938"/>
              <a:ext cx="1130890" cy="4359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9" h="351">
                  <a:moveTo>
                    <a:pt x="909" y="0"/>
                  </a:moveTo>
                  <a:cubicBezTo>
                    <a:pt x="636" y="157"/>
                    <a:pt x="163" y="192"/>
                    <a:pt x="0" y="200"/>
                  </a:cubicBezTo>
                  <a:cubicBezTo>
                    <a:pt x="3" y="242"/>
                    <a:pt x="4" y="294"/>
                    <a:pt x="5" y="351"/>
                  </a:cubicBezTo>
                  <a:cubicBezTo>
                    <a:pt x="433" y="346"/>
                    <a:pt x="746" y="227"/>
                    <a:pt x="904" y="150"/>
                  </a:cubicBezTo>
                  <a:close/>
                </a:path>
              </a:pathLst>
            </a:custGeom>
            <a:solidFill>
              <a:srgbClr val="FB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68">
              <a:extLst>
                <a:ext uri="{FF2B5EF4-FFF2-40B4-BE49-F238E27FC236}">
                  <a16:creationId xmlns:a16="http://schemas.microsoft.com/office/drawing/2014/main" id="{C87D3CD6-876C-AB4F-9F7F-910295193D81}"/>
                </a:ext>
              </a:extLst>
            </p:cNvPr>
            <p:cNvSpPr/>
            <p:nvPr/>
          </p:nvSpPr>
          <p:spPr>
            <a:xfrm>
              <a:off x="11053579" y="6933974"/>
              <a:ext cx="1144590" cy="4521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0" h="364">
                  <a:moveTo>
                    <a:pt x="11" y="213"/>
                  </a:moveTo>
                  <a:cubicBezTo>
                    <a:pt x="14" y="259"/>
                    <a:pt x="15" y="307"/>
                    <a:pt x="16" y="354"/>
                  </a:cubicBezTo>
                  <a:cubicBezTo>
                    <a:pt x="442" y="348"/>
                    <a:pt x="755" y="228"/>
                    <a:pt x="905" y="155"/>
                  </a:cubicBezTo>
                  <a:lnTo>
                    <a:pt x="910" y="17"/>
                  </a:lnTo>
                  <a:cubicBezTo>
                    <a:pt x="641" y="167"/>
                    <a:pt x="196" y="204"/>
                    <a:pt x="11" y="213"/>
                  </a:cubicBezTo>
                  <a:close/>
                  <a:moveTo>
                    <a:pt x="6" y="364"/>
                  </a:moveTo>
                  <a:lnTo>
                    <a:pt x="6" y="359"/>
                  </a:lnTo>
                  <a:cubicBezTo>
                    <a:pt x="6" y="309"/>
                    <a:pt x="4" y="258"/>
                    <a:pt x="1" y="208"/>
                  </a:cubicBezTo>
                  <a:lnTo>
                    <a:pt x="0" y="203"/>
                  </a:lnTo>
                  <a:lnTo>
                    <a:pt x="6" y="202"/>
                  </a:lnTo>
                  <a:cubicBezTo>
                    <a:pt x="189" y="194"/>
                    <a:pt x="644" y="158"/>
                    <a:pt x="912" y="4"/>
                  </a:cubicBezTo>
                  <a:lnTo>
                    <a:pt x="920" y="0"/>
                  </a:lnTo>
                  <a:lnTo>
                    <a:pt x="915" y="162"/>
                  </a:lnTo>
                  <a:lnTo>
                    <a:pt x="912" y="163"/>
                  </a:lnTo>
                  <a:cubicBezTo>
                    <a:pt x="761" y="236"/>
                    <a:pt x="444" y="359"/>
                    <a:pt x="11" y="364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69">
              <a:extLst>
                <a:ext uri="{FF2B5EF4-FFF2-40B4-BE49-F238E27FC236}">
                  <a16:creationId xmlns:a16="http://schemas.microsoft.com/office/drawing/2014/main" id="{BF33ED3B-AC0D-454C-93D0-96D94C93997A}"/>
                </a:ext>
              </a:extLst>
            </p:cNvPr>
            <p:cNvSpPr/>
            <p:nvPr/>
          </p:nvSpPr>
          <p:spPr>
            <a:xfrm>
              <a:off x="11063543" y="7095885"/>
              <a:ext cx="1123417" cy="443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03" h="357">
                  <a:moveTo>
                    <a:pt x="898" y="151"/>
                  </a:moveTo>
                  <a:lnTo>
                    <a:pt x="903" y="0"/>
                  </a:lnTo>
                  <a:cubicBezTo>
                    <a:pt x="642" y="156"/>
                    <a:pt x="184" y="196"/>
                    <a:pt x="2" y="205"/>
                  </a:cubicBezTo>
                  <a:cubicBezTo>
                    <a:pt x="3" y="252"/>
                    <a:pt x="2" y="303"/>
                    <a:pt x="0" y="357"/>
                  </a:cubicBezTo>
                  <a:cubicBezTo>
                    <a:pt x="432" y="350"/>
                    <a:pt x="746" y="226"/>
                    <a:pt x="898" y="151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70">
              <a:extLst>
                <a:ext uri="{FF2B5EF4-FFF2-40B4-BE49-F238E27FC236}">
                  <a16:creationId xmlns:a16="http://schemas.microsoft.com/office/drawing/2014/main" id="{5398628C-AC95-E344-845C-1180ED6CEB76}"/>
                </a:ext>
              </a:extLst>
            </p:cNvPr>
            <p:cNvSpPr/>
            <p:nvPr/>
          </p:nvSpPr>
          <p:spPr>
            <a:xfrm>
              <a:off x="11057316" y="7084676"/>
              <a:ext cx="1135872" cy="4608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3" h="371">
                  <a:moveTo>
                    <a:pt x="13" y="219"/>
                  </a:moveTo>
                  <a:cubicBezTo>
                    <a:pt x="13" y="267"/>
                    <a:pt x="12" y="315"/>
                    <a:pt x="11" y="361"/>
                  </a:cubicBezTo>
                  <a:cubicBezTo>
                    <a:pt x="437" y="353"/>
                    <a:pt x="749" y="230"/>
                    <a:pt x="898" y="157"/>
                  </a:cubicBezTo>
                  <a:lnTo>
                    <a:pt x="902" y="18"/>
                  </a:lnTo>
                  <a:cubicBezTo>
                    <a:pt x="642" y="170"/>
                    <a:pt x="198" y="209"/>
                    <a:pt x="13" y="219"/>
                  </a:cubicBezTo>
                  <a:close/>
                  <a:moveTo>
                    <a:pt x="0" y="371"/>
                  </a:moveTo>
                  <a:lnTo>
                    <a:pt x="0" y="366"/>
                  </a:lnTo>
                  <a:cubicBezTo>
                    <a:pt x="3" y="316"/>
                    <a:pt x="3" y="265"/>
                    <a:pt x="3" y="214"/>
                  </a:cubicBezTo>
                  <a:lnTo>
                    <a:pt x="3" y="209"/>
                  </a:lnTo>
                  <a:lnTo>
                    <a:pt x="7" y="209"/>
                  </a:lnTo>
                  <a:cubicBezTo>
                    <a:pt x="191" y="199"/>
                    <a:pt x="645" y="160"/>
                    <a:pt x="905" y="5"/>
                  </a:cubicBezTo>
                  <a:lnTo>
                    <a:pt x="913" y="0"/>
                  </a:lnTo>
                  <a:lnTo>
                    <a:pt x="908" y="164"/>
                  </a:lnTo>
                  <a:lnTo>
                    <a:pt x="905" y="165"/>
                  </a:lnTo>
                  <a:cubicBezTo>
                    <a:pt x="755" y="239"/>
                    <a:pt x="440" y="363"/>
                    <a:pt x="5" y="37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71">
              <a:extLst>
                <a:ext uri="{FF2B5EF4-FFF2-40B4-BE49-F238E27FC236}">
                  <a16:creationId xmlns:a16="http://schemas.microsoft.com/office/drawing/2014/main" id="{0B544390-5EC0-7442-8900-BF955AE0D7A5}"/>
                </a:ext>
              </a:extLst>
            </p:cNvPr>
            <p:cNvSpPr/>
            <p:nvPr/>
          </p:nvSpPr>
          <p:spPr>
            <a:xfrm>
              <a:off x="11203036" y="5998623"/>
              <a:ext cx="317596" cy="9291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6" h="747">
                  <a:moveTo>
                    <a:pt x="256" y="716"/>
                  </a:moveTo>
                  <a:cubicBezTo>
                    <a:pt x="256" y="716"/>
                    <a:pt x="195" y="166"/>
                    <a:pt x="129" y="0"/>
                  </a:cubicBezTo>
                  <a:lnTo>
                    <a:pt x="22" y="53"/>
                  </a:lnTo>
                  <a:cubicBezTo>
                    <a:pt x="0" y="62"/>
                    <a:pt x="-7" y="89"/>
                    <a:pt x="7" y="108"/>
                  </a:cubicBezTo>
                  <a:cubicBezTo>
                    <a:pt x="25" y="133"/>
                    <a:pt x="45" y="171"/>
                    <a:pt x="59" y="222"/>
                  </a:cubicBezTo>
                  <a:cubicBezTo>
                    <a:pt x="99" y="328"/>
                    <a:pt x="143" y="495"/>
                    <a:pt x="163" y="747"/>
                  </a:cubicBezTo>
                  <a:close/>
                </a:path>
              </a:pathLst>
            </a:custGeom>
            <a:solidFill>
              <a:srgbClr val="241275">
                <a:alpha val="62745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72">
              <a:extLst>
                <a:ext uri="{FF2B5EF4-FFF2-40B4-BE49-F238E27FC236}">
                  <a16:creationId xmlns:a16="http://schemas.microsoft.com/office/drawing/2014/main" id="{E9A1EBCF-7D31-B542-A995-642F51E84E84}"/>
                </a:ext>
              </a:extLst>
            </p:cNvPr>
            <p:cNvSpPr/>
            <p:nvPr/>
          </p:nvSpPr>
          <p:spPr>
            <a:xfrm>
              <a:off x="11229191" y="5988660"/>
              <a:ext cx="467053" cy="17137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6" h="1377">
                  <a:moveTo>
                    <a:pt x="128" y="0"/>
                  </a:moveTo>
                  <a:lnTo>
                    <a:pt x="1" y="64"/>
                  </a:lnTo>
                  <a:cubicBezTo>
                    <a:pt x="0" y="65"/>
                    <a:pt x="0" y="67"/>
                    <a:pt x="0" y="68"/>
                  </a:cubicBezTo>
                  <a:cubicBezTo>
                    <a:pt x="84" y="192"/>
                    <a:pt x="177" y="556"/>
                    <a:pt x="252" y="1377"/>
                  </a:cubicBezTo>
                  <a:cubicBezTo>
                    <a:pt x="294" y="1356"/>
                    <a:pt x="335" y="1336"/>
                    <a:pt x="376" y="1318"/>
                  </a:cubicBezTo>
                  <a:cubicBezTo>
                    <a:pt x="329" y="1036"/>
                    <a:pt x="262" y="248"/>
                    <a:pt x="128" y="0"/>
                  </a:cubicBezTo>
                  <a:close/>
                </a:path>
              </a:pathLst>
            </a:custGeom>
            <a:solidFill>
              <a:srgbClr val="3A3CA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73">
              <a:extLst>
                <a:ext uri="{FF2B5EF4-FFF2-40B4-BE49-F238E27FC236}">
                  <a16:creationId xmlns:a16="http://schemas.microsoft.com/office/drawing/2014/main" id="{655060D4-F904-DC4F-A7D7-B3A09B9AB2A5}"/>
                </a:ext>
              </a:extLst>
            </p:cNvPr>
            <p:cNvSpPr/>
            <p:nvPr/>
          </p:nvSpPr>
          <p:spPr>
            <a:xfrm>
              <a:off x="11221715" y="5979941"/>
              <a:ext cx="480753" cy="17312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7" h="1391">
                  <a:moveTo>
                    <a:pt x="11" y="74"/>
                  </a:moveTo>
                  <a:cubicBezTo>
                    <a:pt x="111" y="223"/>
                    <a:pt x="198" y="674"/>
                    <a:pt x="263" y="1376"/>
                  </a:cubicBezTo>
                  <a:cubicBezTo>
                    <a:pt x="302" y="1356"/>
                    <a:pt x="341" y="1338"/>
                    <a:pt x="376" y="1322"/>
                  </a:cubicBezTo>
                  <a:cubicBezTo>
                    <a:pt x="365" y="1252"/>
                    <a:pt x="352" y="1153"/>
                    <a:pt x="337" y="1039"/>
                  </a:cubicBezTo>
                  <a:cubicBezTo>
                    <a:pt x="293" y="686"/>
                    <a:pt x="231" y="203"/>
                    <a:pt x="132" y="14"/>
                  </a:cubicBezTo>
                  <a:close/>
                  <a:moveTo>
                    <a:pt x="253" y="1391"/>
                  </a:moveTo>
                  <a:lnTo>
                    <a:pt x="253" y="1384"/>
                  </a:lnTo>
                  <a:cubicBezTo>
                    <a:pt x="171" y="490"/>
                    <a:pt x="71" y="180"/>
                    <a:pt x="1" y="78"/>
                  </a:cubicBezTo>
                  <a:lnTo>
                    <a:pt x="0" y="76"/>
                  </a:lnTo>
                  <a:lnTo>
                    <a:pt x="3" y="67"/>
                  </a:lnTo>
                  <a:lnTo>
                    <a:pt x="136" y="0"/>
                  </a:lnTo>
                  <a:lnTo>
                    <a:pt x="138" y="4"/>
                  </a:lnTo>
                  <a:cubicBezTo>
                    <a:pt x="240" y="192"/>
                    <a:pt x="302" y="681"/>
                    <a:pt x="348" y="1038"/>
                  </a:cubicBezTo>
                  <a:cubicBezTo>
                    <a:pt x="362" y="1154"/>
                    <a:pt x="375" y="1255"/>
                    <a:pt x="387" y="1324"/>
                  </a:cubicBezTo>
                  <a:lnTo>
                    <a:pt x="387" y="1328"/>
                  </a:lnTo>
                  <a:lnTo>
                    <a:pt x="384" y="1329"/>
                  </a:lnTo>
                  <a:cubicBezTo>
                    <a:pt x="346" y="1347"/>
                    <a:pt x="304" y="1366"/>
                    <a:pt x="260" y="1388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74">
              <a:extLst>
                <a:ext uri="{FF2B5EF4-FFF2-40B4-BE49-F238E27FC236}">
                  <a16:creationId xmlns:a16="http://schemas.microsoft.com/office/drawing/2014/main" id="{A1320145-964D-6C43-8C26-BFBF5B11C91F}"/>
                </a:ext>
              </a:extLst>
            </p:cNvPr>
            <p:cNvSpPr/>
            <p:nvPr/>
          </p:nvSpPr>
          <p:spPr>
            <a:xfrm>
              <a:off x="11946584" y="6158044"/>
              <a:ext cx="215467" cy="7136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" h="574">
                  <a:moveTo>
                    <a:pt x="174" y="13"/>
                  </a:moveTo>
                  <a:cubicBezTo>
                    <a:pt x="161" y="191"/>
                    <a:pt x="113" y="464"/>
                    <a:pt x="92" y="574"/>
                  </a:cubicBezTo>
                  <a:cubicBezTo>
                    <a:pt x="59" y="564"/>
                    <a:pt x="27" y="557"/>
                    <a:pt x="0" y="553"/>
                  </a:cubicBezTo>
                  <a:cubicBezTo>
                    <a:pt x="41" y="352"/>
                    <a:pt x="48" y="205"/>
                    <a:pt x="43" y="103"/>
                  </a:cubicBezTo>
                  <a:cubicBezTo>
                    <a:pt x="53" y="61"/>
                    <a:pt x="57" y="24"/>
                    <a:pt x="59" y="11"/>
                  </a:cubicBezTo>
                  <a:cubicBezTo>
                    <a:pt x="59" y="8"/>
                    <a:pt x="60" y="7"/>
                    <a:pt x="63" y="6"/>
                  </a:cubicBezTo>
                  <a:lnTo>
                    <a:pt x="84" y="2"/>
                  </a:lnTo>
                  <a:cubicBezTo>
                    <a:pt x="110" y="-3"/>
                    <a:pt x="146" y="2"/>
                    <a:pt x="174" y="13"/>
                  </a:cubicBezTo>
                  <a:close/>
                </a:path>
              </a:pathLst>
            </a:custGeom>
            <a:solidFill>
              <a:srgbClr val="241275">
                <a:alpha val="62745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55" name="Freeform: Shape 75">
              <a:extLst>
                <a:ext uri="{FF2B5EF4-FFF2-40B4-BE49-F238E27FC236}">
                  <a16:creationId xmlns:a16="http://schemas.microsoft.com/office/drawing/2014/main" id="{885ADCDA-B65B-914E-964A-6CC8F028BC01}"/>
                </a:ext>
              </a:extLst>
            </p:cNvPr>
            <p:cNvSpPr/>
            <p:nvPr/>
          </p:nvSpPr>
          <p:spPr>
            <a:xfrm>
              <a:off x="11798373" y="6158044"/>
              <a:ext cx="393570" cy="14248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" h="1145">
                  <a:moveTo>
                    <a:pt x="140" y="1085"/>
                  </a:moveTo>
                  <a:cubicBezTo>
                    <a:pt x="215" y="795"/>
                    <a:pt x="308" y="286"/>
                    <a:pt x="317" y="24"/>
                  </a:cubicBezTo>
                  <a:lnTo>
                    <a:pt x="310" y="21"/>
                  </a:lnTo>
                  <a:cubicBezTo>
                    <a:pt x="283" y="5"/>
                    <a:pt x="235" y="-4"/>
                    <a:pt x="203" y="2"/>
                  </a:cubicBezTo>
                  <a:lnTo>
                    <a:pt x="182" y="6"/>
                  </a:lnTo>
                  <a:cubicBezTo>
                    <a:pt x="181" y="7"/>
                    <a:pt x="179" y="7"/>
                    <a:pt x="179" y="8"/>
                  </a:cubicBezTo>
                  <a:cubicBezTo>
                    <a:pt x="196" y="174"/>
                    <a:pt x="201" y="532"/>
                    <a:pt x="0" y="1145"/>
                  </a:cubicBezTo>
                  <a:cubicBezTo>
                    <a:pt x="50" y="1123"/>
                    <a:pt x="97" y="1102"/>
                    <a:pt x="140" y="1085"/>
                  </a:cubicBezTo>
                  <a:close/>
                </a:path>
              </a:pathLst>
            </a:custGeom>
            <a:solidFill>
              <a:srgbClr val="3A3CA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76">
              <a:extLst>
                <a:ext uri="{FF2B5EF4-FFF2-40B4-BE49-F238E27FC236}">
                  <a16:creationId xmlns:a16="http://schemas.microsoft.com/office/drawing/2014/main" id="{1FBB3227-E063-334C-962D-2C447204584E}"/>
                </a:ext>
              </a:extLst>
            </p:cNvPr>
            <p:cNvSpPr/>
            <p:nvPr/>
          </p:nvSpPr>
          <p:spPr>
            <a:xfrm>
              <a:off x="11788409" y="6151817"/>
              <a:ext cx="409761" cy="14422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0" h="1159">
                  <a:moveTo>
                    <a:pt x="192" y="16"/>
                  </a:moveTo>
                  <a:cubicBezTo>
                    <a:pt x="213" y="220"/>
                    <a:pt x="199" y="580"/>
                    <a:pt x="16" y="1140"/>
                  </a:cubicBezTo>
                  <a:cubicBezTo>
                    <a:pt x="63" y="1119"/>
                    <a:pt x="106" y="1101"/>
                    <a:pt x="143" y="1087"/>
                  </a:cubicBezTo>
                  <a:cubicBezTo>
                    <a:pt x="222" y="783"/>
                    <a:pt x="311" y="289"/>
                    <a:pt x="320" y="32"/>
                  </a:cubicBezTo>
                  <a:lnTo>
                    <a:pt x="316" y="31"/>
                  </a:lnTo>
                  <a:cubicBezTo>
                    <a:pt x="290" y="15"/>
                    <a:pt x="243" y="6"/>
                    <a:pt x="212" y="12"/>
                  </a:cubicBezTo>
                  <a:close/>
                  <a:moveTo>
                    <a:pt x="0" y="1159"/>
                  </a:moveTo>
                  <a:lnTo>
                    <a:pt x="3" y="1148"/>
                  </a:lnTo>
                  <a:cubicBezTo>
                    <a:pt x="189" y="580"/>
                    <a:pt x="203" y="218"/>
                    <a:pt x="182" y="14"/>
                  </a:cubicBezTo>
                  <a:lnTo>
                    <a:pt x="181" y="12"/>
                  </a:lnTo>
                  <a:lnTo>
                    <a:pt x="183" y="10"/>
                  </a:lnTo>
                  <a:cubicBezTo>
                    <a:pt x="184" y="8"/>
                    <a:pt x="187" y="7"/>
                    <a:pt x="189" y="6"/>
                  </a:cubicBezTo>
                  <a:lnTo>
                    <a:pt x="211" y="2"/>
                  </a:lnTo>
                  <a:cubicBezTo>
                    <a:pt x="243" y="-4"/>
                    <a:pt x="293" y="5"/>
                    <a:pt x="321" y="21"/>
                  </a:cubicBezTo>
                  <a:lnTo>
                    <a:pt x="330" y="27"/>
                  </a:lnTo>
                  <a:lnTo>
                    <a:pt x="330" y="30"/>
                  </a:lnTo>
                  <a:cubicBezTo>
                    <a:pt x="322" y="286"/>
                    <a:pt x="231" y="786"/>
                    <a:pt x="153" y="1092"/>
                  </a:cubicBezTo>
                  <a:lnTo>
                    <a:pt x="152" y="1095"/>
                  </a:lnTo>
                  <a:lnTo>
                    <a:pt x="149" y="1095"/>
                  </a:lnTo>
                  <a:cubicBezTo>
                    <a:pt x="109" y="1111"/>
                    <a:pt x="62" y="1131"/>
                    <a:pt x="10" y="1155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77">
              <a:extLst>
                <a:ext uri="{FF2B5EF4-FFF2-40B4-BE49-F238E27FC236}">
                  <a16:creationId xmlns:a16="http://schemas.microsoft.com/office/drawing/2014/main" id="{8475BC81-259C-7C41-8A61-D606EB1F9F24}"/>
                </a:ext>
              </a:extLst>
            </p:cNvPr>
            <p:cNvSpPr/>
            <p:nvPr/>
          </p:nvSpPr>
          <p:spPr>
            <a:xfrm>
              <a:off x="11577920" y="7202993"/>
              <a:ext cx="2089904" cy="11794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9" h="948">
                  <a:moveTo>
                    <a:pt x="310" y="383"/>
                  </a:moveTo>
                  <a:cubicBezTo>
                    <a:pt x="242" y="416"/>
                    <a:pt x="175" y="450"/>
                    <a:pt x="114" y="492"/>
                  </a:cubicBezTo>
                  <a:cubicBezTo>
                    <a:pt x="-13" y="577"/>
                    <a:pt x="-39" y="718"/>
                    <a:pt x="63" y="834"/>
                  </a:cubicBezTo>
                  <a:cubicBezTo>
                    <a:pt x="164" y="949"/>
                    <a:pt x="330" y="981"/>
                    <a:pt x="466" y="913"/>
                  </a:cubicBezTo>
                  <a:cubicBezTo>
                    <a:pt x="729" y="782"/>
                    <a:pt x="952" y="634"/>
                    <a:pt x="1044" y="529"/>
                  </a:cubicBezTo>
                  <a:cubicBezTo>
                    <a:pt x="1050" y="523"/>
                    <a:pt x="1060" y="521"/>
                    <a:pt x="1067" y="526"/>
                  </a:cubicBezTo>
                  <a:lnTo>
                    <a:pt x="1465" y="784"/>
                  </a:lnTo>
                  <a:lnTo>
                    <a:pt x="1679" y="703"/>
                  </a:lnTo>
                  <a:cubicBezTo>
                    <a:pt x="1679" y="703"/>
                    <a:pt x="1308" y="246"/>
                    <a:pt x="1082" y="28"/>
                  </a:cubicBezTo>
                  <a:cubicBezTo>
                    <a:pt x="1049" y="-3"/>
                    <a:pt x="999" y="-9"/>
                    <a:pt x="959" y="15"/>
                  </a:cubicBezTo>
                  <a:cubicBezTo>
                    <a:pt x="820" y="101"/>
                    <a:pt x="681" y="187"/>
                    <a:pt x="539" y="268"/>
                  </a:cubicBezTo>
                  <a:cubicBezTo>
                    <a:pt x="466" y="310"/>
                    <a:pt x="387" y="345"/>
                    <a:pt x="310" y="383"/>
                  </a:cubicBezTo>
                  <a:close/>
                </a:path>
              </a:pathLst>
            </a:custGeom>
            <a:solidFill>
              <a:srgbClr val="FB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78">
              <a:extLst>
                <a:ext uri="{FF2B5EF4-FFF2-40B4-BE49-F238E27FC236}">
                  <a16:creationId xmlns:a16="http://schemas.microsoft.com/office/drawing/2014/main" id="{790CBE98-F71B-504C-AE2D-6EB5D6ED4B86}"/>
                </a:ext>
              </a:extLst>
            </p:cNvPr>
            <p:cNvSpPr/>
            <p:nvPr/>
          </p:nvSpPr>
          <p:spPr>
            <a:xfrm>
              <a:off x="11570447" y="7195520"/>
              <a:ext cx="2111077" cy="11956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96" h="961">
                  <a:moveTo>
                    <a:pt x="318" y="394"/>
                  </a:moveTo>
                  <a:cubicBezTo>
                    <a:pt x="254" y="425"/>
                    <a:pt x="186" y="460"/>
                    <a:pt x="123" y="503"/>
                  </a:cubicBezTo>
                  <a:cubicBezTo>
                    <a:pt x="61" y="545"/>
                    <a:pt x="22" y="601"/>
                    <a:pt x="14" y="663"/>
                  </a:cubicBezTo>
                  <a:cubicBezTo>
                    <a:pt x="7" y="723"/>
                    <a:pt x="27" y="783"/>
                    <a:pt x="73" y="836"/>
                  </a:cubicBezTo>
                  <a:cubicBezTo>
                    <a:pt x="172" y="949"/>
                    <a:pt x="335" y="981"/>
                    <a:pt x="470" y="914"/>
                  </a:cubicBezTo>
                  <a:cubicBezTo>
                    <a:pt x="734" y="782"/>
                    <a:pt x="954" y="635"/>
                    <a:pt x="1046" y="531"/>
                  </a:cubicBezTo>
                  <a:cubicBezTo>
                    <a:pt x="1053" y="522"/>
                    <a:pt x="1066" y="520"/>
                    <a:pt x="1076" y="527"/>
                  </a:cubicBezTo>
                  <a:lnTo>
                    <a:pt x="1472" y="783"/>
                  </a:lnTo>
                  <a:lnTo>
                    <a:pt x="1675" y="706"/>
                  </a:lnTo>
                  <a:cubicBezTo>
                    <a:pt x="1629" y="649"/>
                    <a:pt x="1293" y="239"/>
                    <a:pt x="1083" y="38"/>
                  </a:cubicBezTo>
                  <a:cubicBezTo>
                    <a:pt x="1052" y="9"/>
                    <a:pt x="1005" y="4"/>
                    <a:pt x="968" y="26"/>
                  </a:cubicBezTo>
                  <a:lnTo>
                    <a:pt x="906" y="65"/>
                  </a:lnTo>
                  <a:cubicBezTo>
                    <a:pt x="789" y="136"/>
                    <a:pt x="669" y="210"/>
                    <a:pt x="548" y="279"/>
                  </a:cubicBezTo>
                  <a:cubicBezTo>
                    <a:pt x="491" y="312"/>
                    <a:pt x="430" y="341"/>
                    <a:pt x="370" y="369"/>
                  </a:cubicBezTo>
                  <a:cubicBezTo>
                    <a:pt x="353" y="378"/>
                    <a:pt x="335" y="386"/>
                    <a:pt x="318" y="394"/>
                  </a:cubicBezTo>
                  <a:close/>
                  <a:moveTo>
                    <a:pt x="322" y="961"/>
                  </a:moveTo>
                  <a:cubicBezTo>
                    <a:pt x="225" y="961"/>
                    <a:pt x="131" y="920"/>
                    <a:pt x="64" y="844"/>
                  </a:cubicBezTo>
                  <a:cubicBezTo>
                    <a:pt x="15" y="788"/>
                    <a:pt x="-6" y="725"/>
                    <a:pt x="2" y="662"/>
                  </a:cubicBezTo>
                  <a:cubicBezTo>
                    <a:pt x="10" y="596"/>
                    <a:pt x="51" y="536"/>
                    <a:pt x="117" y="492"/>
                  </a:cubicBezTo>
                  <a:cubicBezTo>
                    <a:pt x="180" y="450"/>
                    <a:pt x="248" y="415"/>
                    <a:pt x="313" y="383"/>
                  </a:cubicBezTo>
                  <a:cubicBezTo>
                    <a:pt x="330" y="375"/>
                    <a:pt x="348" y="367"/>
                    <a:pt x="365" y="358"/>
                  </a:cubicBezTo>
                  <a:cubicBezTo>
                    <a:pt x="424" y="330"/>
                    <a:pt x="485" y="301"/>
                    <a:pt x="542" y="269"/>
                  </a:cubicBezTo>
                  <a:cubicBezTo>
                    <a:pt x="663" y="200"/>
                    <a:pt x="783" y="126"/>
                    <a:pt x="899" y="54"/>
                  </a:cubicBezTo>
                  <a:lnTo>
                    <a:pt x="962" y="16"/>
                  </a:lnTo>
                  <a:cubicBezTo>
                    <a:pt x="1003" y="-9"/>
                    <a:pt x="1057" y="-4"/>
                    <a:pt x="1091" y="30"/>
                  </a:cubicBezTo>
                  <a:cubicBezTo>
                    <a:pt x="1316" y="245"/>
                    <a:pt x="1686" y="700"/>
                    <a:pt x="1690" y="705"/>
                  </a:cubicBezTo>
                  <a:lnTo>
                    <a:pt x="1696" y="711"/>
                  </a:lnTo>
                  <a:lnTo>
                    <a:pt x="1471" y="797"/>
                  </a:lnTo>
                  <a:lnTo>
                    <a:pt x="1069" y="537"/>
                  </a:lnTo>
                  <a:cubicBezTo>
                    <a:pt x="1064" y="534"/>
                    <a:pt x="1058" y="535"/>
                    <a:pt x="1055" y="539"/>
                  </a:cubicBezTo>
                  <a:cubicBezTo>
                    <a:pt x="962" y="644"/>
                    <a:pt x="740" y="792"/>
                    <a:pt x="476" y="924"/>
                  </a:cubicBezTo>
                  <a:cubicBezTo>
                    <a:pt x="427" y="949"/>
                    <a:pt x="374" y="961"/>
                    <a:pt x="322" y="96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79">
              <a:extLst>
                <a:ext uri="{FF2B5EF4-FFF2-40B4-BE49-F238E27FC236}">
                  <a16:creationId xmlns:a16="http://schemas.microsoft.com/office/drawing/2014/main" id="{1FA5BBD1-7B10-7E4D-9DA8-93FDB29F1134}"/>
                </a:ext>
              </a:extLst>
            </p:cNvPr>
            <p:cNvSpPr/>
            <p:nvPr/>
          </p:nvSpPr>
          <p:spPr>
            <a:xfrm>
              <a:off x="11666352" y="7878043"/>
              <a:ext cx="1094771" cy="4882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0" h="393">
                  <a:moveTo>
                    <a:pt x="0" y="159"/>
                  </a:moveTo>
                  <a:lnTo>
                    <a:pt x="141" y="389"/>
                  </a:lnTo>
                  <a:cubicBezTo>
                    <a:pt x="209" y="396"/>
                    <a:pt x="297" y="395"/>
                    <a:pt x="395" y="370"/>
                  </a:cubicBezTo>
                  <a:cubicBezTo>
                    <a:pt x="683" y="297"/>
                    <a:pt x="837" y="70"/>
                    <a:pt x="880" y="0"/>
                  </a:cubicBezTo>
                  <a:cubicBezTo>
                    <a:pt x="786" y="50"/>
                    <a:pt x="651" y="108"/>
                    <a:pt x="481" y="143"/>
                  </a:cubicBezTo>
                  <a:cubicBezTo>
                    <a:pt x="282" y="183"/>
                    <a:pt x="114" y="174"/>
                    <a:pt x="0" y="159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80">
              <a:extLst>
                <a:ext uri="{FF2B5EF4-FFF2-40B4-BE49-F238E27FC236}">
                  <a16:creationId xmlns:a16="http://schemas.microsoft.com/office/drawing/2014/main" id="{36DFFBB2-5385-0E45-A4BD-770313DDADAF}"/>
                </a:ext>
              </a:extLst>
            </p:cNvPr>
            <p:cNvSpPr/>
            <p:nvPr/>
          </p:nvSpPr>
          <p:spPr>
            <a:xfrm>
              <a:off x="10988815" y="7202993"/>
              <a:ext cx="2089904" cy="11794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79" h="948">
                  <a:moveTo>
                    <a:pt x="309" y="383"/>
                  </a:moveTo>
                  <a:cubicBezTo>
                    <a:pt x="241" y="416"/>
                    <a:pt x="175" y="450"/>
                    <a:pt x="113" y="492"/>
                  </a:cubicBezTo>
                  <a:cubicBezTo>
                    <a:pt x="-14" y="577"/>
                    <a:pt x="-39" y="718"/>
                    <a:pt x="62" y="834"/>
                  </a:cubicBezTo>
                  <a:cubicBezTo>
                    <a:pt x="163" y="949"/>
                    <a:pt x="329" y="981"/>
                    <a:pt x="466" y="913"/>
                  </a:cubicBezTo>
                  <a:cubicBezTo>
                    <a:pt x="728" y="782"/>
                    <a:pt x="951" y="634"/>
                    <a:pt x="1043" y="529"/>
                  </a:cubicBezTo>
                  <a:cubicBezTo>
                    <a:pt x="1049" y="523"/>
                    <a:pt x="1059" y="521"/>
                    <a:pt x="1066" y="526"/>
                  </a:cubicBezTo>
                  <a:lnTo>
                    <a:pt x="1465" y="784"/>
                  </a:lnTo>
                  <a:lnTo>
                    <a:pt x="1679" y="703"/>
                  </a:lnTo>
                  <a:cubicBezTo>
                    <a:pt x="1679" y="703"/>
                    <a:pt x="1307" y="246"/>
                    <a:pt x="1081" y="28"/>
                  </a:cubicBezTo>
                  <a:cubicBezTo>
                    <a:pt x="1048" y="-3"/>
                    <a:pt x="998" y="-9"/>
                    <a:pt x="959" y="15"/>
                  </a:cubicBezTo>
                  <a:cubicBezTo>
                    <a:pt x="819" y="101"/>
                    <a:pt x="680" y="187"/>
                    <a:pt x="538" y="268"/>
                  </a:cubicBezTo>
                  <a:cubicBezTo>
                    <a:pt x="465" y="310"/>
                    <a:pt x="386" y="345"/>
                    <a:pt x="309" y="383"/>
                  </a:cubicBezTo>
                  <a:close/>
                </a:path>
              </a:pathLst>
            </a:custGeom>
            <a:solidFill>
              <a:srgbClr val="FB505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81">
              <a:extLst>
                <a:ext uri="{FF2B5EF4-FFF2-40B4-BE49-F238E27FC236}">
                  <a16:creationId xmlns:a16="http://schemas.microsoft.com/office/drawing/2014/main" id="{FBCC561D-4A2D-FF41-A482-C85C790EE491}"/>
                </a:ext>
              </a:extLst>
            </p:cNvPr>
            <p:cNvSpPr/>
            <p:nvPr/>
          </p:nvSpPr>
          <p:spPr>
            <a:xfrm>
              <a:off x="10982588" y="7195520"/>
              <a:ext cx="2109832" cy="11956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95" h="961">
                  <a:moveTo>
                    <a:pt x="318" y="394"/>
                  </a:moveTo>
                  <a:cubicBezTo>
                    <a:pt x="253" y="425"/>
                    <a:pt x="185" y="460"/>
                    <a:pt x="123" y="503"/>
                  </a:cubicBezTo>
                  <a:cubicBezTo>
                    <a:pt x="60" y="545"/>
                    <a:pt x="21" y="601"/>
                    <a:pt x="13" y="663"/>
                  </a:cubicBezTo>
                  <a:cubicBezTo>
                    <a:pt x="6" y="723"/>
                    <a:pt x="26" y="783"/>
                    <a:pt x="72" y="836"/>
                  </a:cubicBezTo>
                  <a:cubicBezTo>
                    <a:pt x="171" y="949"/>
                    <a:pt x="335" y="981"/>
                    <a:pt x="469" y="914"/>
                  </a:cubicBezTo>
                  <a:cubicBezTo>
                    <a:pt x="733" y="782"/>
                    <a:pt x="954" y="635"/>
                    <a:pt x="1045" y="531"/>
                  </a:cubicBezTo>
                  <a:cubicBezTo>
                    <a:pt x="1053" y="522"/>
                    <a:pt x="1066" y="520"/>
                    <a:pt x="1075" y="527"/>
                  </a:cubicBezTo>
                  <a:lnTo>
                    <a:pt x="1472" y="783"/>
                  </a:lnTo>
                  <a:lnTo>
                    <a:pt x="1675" y="706"/>
                  </a:lnTo>
                  <a:cubicBezTo>
                    <a:pt x="1628" y="649"/>
                    <a:pt x="1292" y="239"/>
                    <a:pt x="1083" y="38"/>
                  </a:cubicBezTo>
                  <a:cubicBezTo>
                    <a:pt x="1052" y="9"/>
                    <a:pt x="1004" y="4"/>
                    <a:pt x="968" y="26"/>
                  </a:cubicBezTo>
                  <a:lnTo>
                    <a:pt x="905" y="65"/>
                  </a:lnTo>
                  <a:cubicBezTo>
                    <a:pt x="789" y="136"/>
                    <a:pt x="668" y="210"/>
                    <a:pt x="547" y="279"/>
                  </a:cubicBezTo>
                  <a:cubicBezTo>
                    <a:pt x="490" y="312"/>
                    <a:pt x="429" y="341"/>
                    <a:pt x="370" y="369"/>
                  </a:cubicBezTo>
                  <a:cubicBezTo>
                    <a:pt x="353" y="378"/>
                    <a:pt x="335" y="386"/>
                    <a:pt x="318" y="394"/>
                  </a:cubicBezTo>
                  <a:close/>
                  <a:moveTo>
                    <a:pt x="321" y="961"/>
                  </a:moveTo>
                  <a:cubicBezTo>
                    <a:pt x="225" y="961"/>
                    <a:pt x="130" y="920"/>
                    <a:pt x="63" y="844"/>
                  </a:cubicBezTo>
                  <a:cubicBezTo>
                    <a:pt x="14" y="788"/>
                    <a:pt x="-7" y="725"/>
                    <a:pt x="2" y="662"/>
                  </a:cubicBezTo>
                  <a:cubicBezTo>
                    <a:pt x="9" y="596"/>
                    <a:pt x="50" y="536"/>
                    <a:pt x="116" y="492"/>
                  </a:cubicBezTo>
                  <a:cubicBezTo>
                    <a:pt x="179" y="450"/>
                    <a:pt x="247" y="415"/>
                    <a:pt x="312" y="383"/>
                  </a:cubicBezTo>
                  <a:cubicBezTo>
                    <a:pt x="330" y="375"/>
                    <a:pt x="347" y="367"/>
                    <a:pt x="365" y="358"/>
                  </a:cubicBezTo>
                  <a:cubicBezTo>
                    <a:pt x="423" y="330"/>
                    <a:pt x="485" y="301"/>
                    <a:pt x="541" y="269"/>
                  </a:cubicBezTo>
                  <a:cubicBezTo>
                    <a:pt x="662" y="200"/>
                    <a:pt x="783" y="126"/>
                    <a:pt x="899" y="54"/>
                  </a:cubicBezTo>
                  <a:lnTo>
                    <a:pt x="962" y="16"/>
                  </a:lnTo>
                  <a:cubicBezTo>
                    <a:pt x="1003" y="-9"/>
                    <a:pt x="1056" y="-4"/>
                    <a:pt x="1091" y="30"/>
                  </a:cubicBezTo>
                  <a:cubicBezTo>
                    <a:pt x="1316" y="245"/>
                    <a:pt x="1686" y="700"/>
                    <a:pt x="1689" y="705"/>
                  </a:cubicBezTo>
                  <a:lnTo>
                    <a:pt x="1695" y="711"/>
                  </a:lnTo>
                  <a:lnTo>
                    <a:pt x="1470" y="797"/>
                  </a:lnTo>
                  <a:lnTo>
                    <a:pt x="1069" y="537"/>
                  </a:lnTo>
                  <a:cubicBezTo>
                    <a:pt x="1064" y="534"/>
                    <a:pt x="1058" y="535"/>
                    <a:pt x="1054" y="539"/>
                  </a:cubicBezTo>
                  <a:cubicBezTo>
                    <a:pt x="962" y="644"/>
                    <a:pt x="739" y="792"/>
                    <a:pt x="475" y="924"/>
                  </a:cubicBezTo>
                  <a:cubicBezTo>
                    <a:pt x="426" y="949"/>
                    <a:pt x="373" y="961"/>
                    <a:pt x="321" y="961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82">
              <a:extLst>
                <a:ext uri="{FF2B5EF4-FFF2-40B4-BE49-F238E27FC236}">
                  <a16:creationId xmlns:a16="http://schemas.microsoft.com/office/drawing/2014/main" id="{C542CAAD-0FAB-B846-AC4F-C139099797BE}"/>
                </a:ext>
              </a:extLst>
            </p:cNvPr>
            <p:cNvSpPr/>
            <p:nvPr/>
          </p:nvSpPr>
          <p:spPr>
            <a:xfrm>
              <a:off x="11014970" y="7825729"/>
              <a:ext cx="1274116" cy="55672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4" h="448">
                  <a:moveTo>
                    <a:pt x="878" y="33"/>
                  </a:moveTo>
                  <a:cubicBezTo>
                    <a:pt x="816" y="62"/>
                    <a:pt x="750" y="81"/>
                    <a:pt x="683" y="98"/>
                  </a:cubicBezTo>
                  <a:cubicBezTo>
                    <a:pt x="456" y="159"/>
                    <a:pt x="229" y="216"/>
                    <a:pt x="0" y="270"/>
                  </a:cubicBezTo>
                  <a:cubicBezTo>
                    <a:pt x="10" y="291"/>
                    <a:pt x="24" y="313"/>
                    <a:pt x="42" y="333"/>
                  </a:cubicBezTo>
                  <a:cubicBezTo>
                    <a:pt x="143" y="448"/>
                    <a:pt x="309" y="480"/>
                    <a:pt x="446" y="412"/>
                  </a:cubicBezTo>
                  <a:cubicBezTo>
                    <a:pt x="708" y="281"/>
                    <a:pt x="931" y="133"/>
                    <a:pt x="1023" y="28"/>
                  </a:cubicBezTo>
                  <a:cubicBezTo>
                    <a:pt x="1024" y="28"/>
                    <a:pt x="1024" y="28"/>
                    <a:pt x="1024" y="28"/>
                  </a:cubicBezTo>
                  <a:cubicBezTo>
                    <a:pt x="1000" y="-29"/>
                    <a:pt x="915" y="15"/>
                    <a:pt x="878" y="33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83">
              <a:extLst>
                <a:ext uri="{FF2B5EF4-FFF2-40B4-BE49-F238E27FC236}">
                  <a16:creationId xmlns:a16="http://schemas.microsoft.com/office/drawing/2014/main" id="{E3382D13-3F9E-104F-B8A7-09B1ED456D42}"/>
                </a:ext>
              </a:extLst>
            </p:cNvPr>
            <p:cNvSpPr/>
            <p:nvPr/>
          </p:nvSpPr>
          <p:spPr>
            <a:xfrm>
              <a:off x="8577578" y="7001229"/>
              <a:ext cx="7616066" cy="237636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16" h="1909">
                  <a:moveTo>
                    <a:pt x="317" y="344"/>
                  </a:moveTo>
                  <a:cubicBezTo>
                    <a:pt x="381" y="387"/>
                    <a:pt x="448" y="426"/>
                    <a:pt x="516" y="462"/>
                  </a:cubicBezTo>
                  <a:cubicBezTo>
                    <a:pt x="631" y="524"/>
                    <a:pt x="749" y="578"/>
                    <a:pt x="869" y="628"/>
                  </a:cubicBezTo>
                  <a:cubicBezTo>
                    <a:pt x="1032" y="693"/>
                    <a:pt x="1199" y="747"/>
                    <a:pt x="1369" y="791"/>
                  </a:cubicBezTo>
                  <a:cubicBezTo>
                    <a:pt x="1580" y="846"/>
                    <a:pt x="1794" y="885"/>
                    <a:pt x="2010" y="909"/>
                  </a:cubicBezTo>
                  <a:cubicBezTo>
                    <a:pt x="2267" y="938"/>
                    <a:pt x="2526" y="945"/>
                    <a:pt x="2784" y="934"/>
                  </a:cubicBezTo>
                  <a:cubicBezTo>
                    <a:pt x="3087" y="921"/>
                    <a:pt x="3389" y="881"/>
                    <a:pt x="3686" y="819"/>
                  </a:cubicBezTo>
                  <a:cubicBezTo>
                    <a:pt x="3984" y="758"/>
                    <a:pt x="4270" y="669"/>
                    <a:pt x="4555" y="564"/>
                  </a:cubicBezTo>
                  <a:cubicBezTo>
                    <a:pt x="4785" y="480"/>
                    <a:pt x="5013" y="393"/>
                    <a:pt x="5241" y="303"/>
                  </a:cubicBezTo>
                  <a:cubicBezTo>
                    <a:pt x="5450" y="220"/>
                    <a:pt x="5660" y="137"/>
                    <a:pt x="5862" y="36"/>
                  </a:cubicBezTo>
                  <a:cubicBezTo>
                    <a:pt x="5877" y="28"/>
                    <a:pt x="5893" y="20"/>
                    <a:pt x="5908" y="12"/>
                  </a:cubicBezTo>
                  <a:cubicBezTo>
                    <a:pt x="5960" y="-16"/>
                    <a:pt x="6025" y="6"/>
                    <a:pt x="6049" y="61"/>
                  </a:cubicBezTo>
                  <a:cubicBezTo>
                    <a:pt x="6285" y="596"/>
                    <a:pt x="5854" y="1053"/>
                    <a:pt x="5430" y="1322"/>
                  </a:cubicBezTo>
                  <a:cubicBezTo>
                    <a:pt x="4870" y="1675"/>
                    <a:pt x="4205" y="1824"/>
                    <a:pt x="3553" y="1882"/>
                  </a:cubicBezTo>
                  <a:cubicBezTo>
                    <a:pt x="3506" y="1886"/>
                    <a:pt x="3459" y="1890"/>
                    <a:pt x="3411" y="1893"/>
                  </a:cubicBezTo>
                  <a:cubicBezTo>
                    <a:pt x="2696" y="1942"/>
                    <a:pt x="1974" y="1883"/>
                    <a:pt x="1290" y="1657"/>
                  </a:cubicBezTo>
                  <a:cubicBezTo>
                    <a:pt x="900" y="1528"/>
                    <a:pt x="528" y="1347"/>
                    <a:pt x="189" y="1115"/>
                  </a:cubicBezTo>
                  <a:cubicBezTo>
                    <a:pt x="34" y="1009"/>
                    <a:pt x="-37" y="815"/>
                    <a:pt x="18" y="635"/>
                  </a:cubicBezTo>
                  <a:cubicBezTo>
                    <a:pt x="53" y="522"/>
                    <a:pt x="113" y="405"/>
                    <a:pt x="219" y="341"/>
                  </a:cubicBezTo>
                  <a:cubicBezTo>
                    <a:pt x="249" y="322"/>
                    <a:pt x="287" y="324"/>
                    <a:pt x="317" y="344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84">
              <a:extLst>
                <a:ext uri="{FF2B5EF4-FFF2-40B4-BE49-F238E27FC236}">
                  <a16:creationId xmlns:a16="http://schemas.microsoft.com/office/drawing/2014/main" id="{5AC2ED28-3EE1-6643-AF25-4A1BA012DE20}"/>
                </a:ext>
              </a:extLst>
            </p:cNvPr>
            <p:cNvSpPr/>
            <p:nvPr/>
          </p:nvSpPr>
          <p:spPr>
            <a:xfrm>
              <a:off x="8565124" y="6988775"/>
              <a:ext cx="7643470" cy="240127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38" h="1929">
                  <a:moveTo>
                    <a:pt x="276" y="348"/>
                  </a:moveTo>
                  <a:cubicBezTo>
                    <a:pt x="262" y="348"/>
                    <a:pt x="248" y="353"/>
                    <a:pt x="235" y="360"/>
                  </a:cubicBezTo>
                  <a:cubicBezTo>
                    <a:pt x="147" y="415"/>
                    <a:pt x="81" y="512"/>
                    <a:pt x="39" y="650"/>
                  </a:cubicBezTo>
                  <a:cubicBezTo>
                    <a:pt x="-15" y="824"/>
                    <a:pt x="52" y="1013"/>
                    <a:pt x="205" y="1118"/>
                  </a:cubicBezTo>
                  <a:cubicBezTo>
                    <a:pt x="539" y="1345"/>
                    <a:pt x="908" y="1526"/>
                    <a:pt x="1304" y="1657"/>
                  </a:cubicBezTo>
                  <a:cubicBezTo>
                    <a:pt x="1937" y="1866"/>
                    <a:pt x="2649" y="1945"/>
                    <a:pt x="3422" y="1892"/>
                  </a:cubicBezTo>
                  <a:cubicBezTo>
                    <a:pt x="3470" y="1889"/>
                    <a:pt x="3518" y="1886"/>
                    <a:pt x="3564" y="1881"/>
                  </a:cubicBezTo>
                  <a:cubicBezTo>
                    <a:pt x="4336" y="1813"/>
                    <a:pt x="4948" y="1631"/>
                    <a:pt x="5435" y="1323"/>
                  </a:cubicBezTo>
                  <a:cubicBezTo>
                    <a:pt x="5709" y="1151"/>
                    <a:pt x="6318" y="682"/>
                    <a:pt x="6051" y="76"/>
                  </a:cubicBezTo>
                  <a:cubicBezTo>
                    <a:pt x="6041" y="52"/>
                    <a:pt x="6021" y="34"/>
                    <a:pt x="5997" y="26"/>
                  </a:cubicBezTo>
                  <a:cubicBezTo>
                    <a:pt x="5973" y="18"/>
                    <a:pt x="5946" y="20"/>
                    <a:pt x="5924" y="32"/>
                  </a:cubicBezTo>
                  <a:cubicBezTo>
                    <a:pt x="5910" y="40"/>
                    <a:pt x="5894" y="47"/>
                    <a:pt x="5877" y="56"/>
                  </a:cubicBezTo>
                  <a:cubicBezTo>
                    <a:pt x="5678" y="156"/>
                    <a:pt x="5467" y="240"/>
                    <a:pt x="5263" y="320"/>
                  </a:cubicBezTo>
                  <a:lnTo>
                    <a:pt x="5255" y="324"/>
                  </a:lnTo>
                  <a:cubicBezTo>
                    <a:pt x="5049" y="405"/>
                    <a:pt x="4831" y="488"/>
                    <a:pt x="4570" y="585"/>
                  </a:cubicBezTo>
                  <a:cubicBezTo>
                    <a:pt x="4249" y="703"/>
                    <a:pt x="3972" y="785"/>
                    <a:pt x="3699" y="841"/>
                  </a:cubicBezTo>
                  <a:cubicBezTo>
                    <a:pt x="3394" y="903"/>
                    <a:pt x="3090" y="942"/>
                    <a:pt x="2795" y="955"/>
                  </a:cubicBezTo>
                  <a:cubicBezTo>
                    <a:pt x="2533" y="966"/>
                    <a:pt x="2271" y="958"/>
                    <a:pt x="2019" y="930"/>
                  </a:cubicBezTo>
                  <a:cubicBezTo>
                    <a:pt x="1801" y="906"/>
                    <a:pt x="1585" y="866"/>
                    <a:pt x="1378" y="812"/>
                  </a:cubicBezTo>
                  <a:cubicBezTo>
                    <a:pt x="1205" y="767"/>
                    <a:pt x="1036" y="712"/>
                    <a:pt x="876" y="648"/>
                  </a:cubicBezTo>
                  <a:cubicBezTo>
                    <a:pt x="752" y="598"/>
                    <a:pt x="633" y="542"/>
                    <a:pt x="522" y="483"/>
                  </a:cubicBezTo>
                  <a:cubicBezTo>
                    <a:pt x="446" y="441"/>
                    <a:pt x="381" y="402"/>
                    <a:pt x="322" y="363"/>
                  </a:cubicBezTo>
                  <a:cubicBezTo>
                    <a:pt x="308" y="353"/>
                    <a:pt x="292" y="348"/>
                    <a:pt x="276" y="348"/>
                  </a:cubicBezTo>
                  <a:close/>
                  <a:moveTo>
                    <a:pt x="2964" y="1929"/>
                  </a:moveTo>
                  <a:cubicBezTo>
                    <a:pt x="2364" y="1929"/>
                    <a:pt x="1806" y="1844"/>
                    <a:pt x="1298" y="1677"/>
                  </a:cubicBezTo>
                  <a:cubicBezTo>
                    <a:pt x="900" y="1545"/>
                    <a:pt x="529" y="1362"/>
                    <a:pt x="194" y="1134"/>
                  </a:cubicBezTo>
                  <a:cubicBezTo>
                    <a:pt x="33" y="1024"/>
                    <a:pt x="-37" y="827"/>
                    <a:pt x="19" y="643"/>
                  </a:cubicBezTo>
                  <a:cubicBezTo>
                    <a:pt x="63" y="501"/>
                    <a:pt x="132" y="400"/>
                    <a:pt x="225" y="343"/>
                  </a:cubicBezTo>
                  <a:cubicBezTo>
                    <a:pt x="257" y="323"/>
                    <a:pt x="301" y="324"/>
                    <a:pt x="333" y="346"/>
                  </a:cubicBezTo>
                  <a:cubicBezTo>
                    <a:pt x="392" y="385"/>
                    <a:pt x="457" y="424"/>
                    <a:pt x="532" y="464"/>
                  </a:cubicBezTo>
                  <a:cubicBezTo>
                    <a:pt x="641" y="524"/>
                    <a:pt x="760" y="578"/>
                    <a:pt x="884" y="629"/>
                  </a:cubicBezTo>
                  <a:cubicBezTo>
                    <a:pt x="1043" y="693"/>
                    <a:pt x="1210" y="748"/>
                    <a:pt x="1383" y="793"/>
                  </a:cubicBezTo>
                  <a:cubicBezTo>
                    <a:pt x="1589" y="846"/>
                    <a:pt x="1804" y="886"/>
                    <a:pt x="2022" y="909"/>
                  </a:cubicBezTo>
                  <a:cubicBezTo>
                    <a:pt x="2273" y="938"/>
                    <a:pt x="2533" y="946"/>
                    <a:pt x="2794" y="934"/>
                  </a:cubicBezTo>
                  <a:cubicBezTo>
                    <a:pt x="3088" y="922"/>
                    <a:pt x="3391" y="883"/>
                    <a:pt x="3695" y="821"/>
                  </a:cubicBezTo>
                  <a:cubicBezTo>
                    <a:pt x="3967" y="765"/>
                    <a:pt x="4242" y="684"/>
                    <a:pt x="4562" y="566"/>
                  </a:cubicBezTo>
                  <a:cubicBezTo>
                    <a:pt x="4824" y="469"/>
                    <a:pt x="5042" y="386"/>
                    <a:pt x="5247" y="305"/>
                  </a:cubicBezTo>
                  <a:lnTo>
                    <a:pt x="5255" y="302"/>
                  </a:lnTo>
                  <a:cubicBezTo>
                    <a:pt x="5459" y="221"/>
                    <a:pt x="5670" y="137"/>
                    <a:pt x="5868" y="38"/>
                  </a:cubicBezTo>
                  <a:cubicBezTo>
                    <a:pt x="5885" y="29"/>
                    <a:pt x="5900" y="21"/>
                    <a:pt x="5914" y="14"/>
                  </a:cubicBezTo>
                  <a:cubicBezTo>
                    <a:pt x="5941" y="-1"/>
                    <a:pt x="5974" y="-4"/>
                    <a:pt x="6004" y="7"/>
                  </a:cubicBezTo>
                  <a:cubicBezTo>
                    <a:pt x="6033" y="17"/>
                    <a:pt x="6057" y="39"/>
                    <a:pt x="6070" y="67"/>
                  </a:cubicBezTo>
                  <a:cubicBezTo>
                    <a:pt x="6343" y="689"/>
                    <a:pt x="5724" y="1165"/>
                    <a:pt x="5446" y="1340"/>
                  </a:cubicBezTo>
                  <a:cubicBezTo>
                    <a:pt x="4957" y="1650"/>
                    <a:pt x="4342" y="1833"/>
                    <a:pt x="3566" y="1902"/>
                  </a:cubicBezTo>
                  <a:cubicBezTo>
                    <a:pt x="3520" y="1906"/>
                    <a:pt x="3472" y="1910"/>
                    <a:pt x="3424" y="1913"/>
                  </a:cubicBezTo>
                  <a:cubicBezTo>
                    <a:pt x="3268" y="1924"/>
                    <a:pt x="3115" y="1929"/>
                    <a:pt x="2964" y="192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85">
              <a:extLst>
                <a:ext uri="{FF2B5EF4-FFF2-40B4-BE49-F238E27FC236}">
                  <a16:creationId xmlns:a16="http://schemas.microsoft.com/office/drawing/2014/main" id="{EC4AD5A3-805A-4442-96C7-22F37BE99487}"/>
                </a:ext>
              </a:extLst>
            </p:cNvPr>
            <p:cNvSpPr/>
            <p:nvPr/>
          </p:nvSpPr>
          <p:spPr>
            <a:xfrm>
              <a:off x="8578824" y="7332525"/>
              <a:ext cx="7616066" cy="20450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16" h="1643">
                  <a:moveTo>
                    <a:pt x="1620" y="1098"/>
                  </a:moveTo>
                  <a:cubicBezTo>
                    <a:pt x="1069" y="997"/>
                    <a:pt x="476" y="765"/>
                    <a:pt x="3" y="445"/>
                  </a:cubicBezTo>
                  <a:cubicBezTo>
                    <a:pt x="-16" y="601"/>
                    <a:pt x="56" y="758"/>
                    <a:pt x="189" y="849"/>
                  </a:cubicBezTo>
                  <a:cubicBezTo>
                    <a:pt x="528" y="1081"/>
                    <a:pt x="900" y="1262"/>
                    <a:pt x="1290" y="1391"/>
                  </a:cubicBezTo>
                  <a:cubicBezTo>
                    <a:pt x="1974" y="1617"/>
                    <a:pt x="2696" y="1676"/>
                    <a:pt x="3411" y="1627"/>
                  </a:cubicBezTo>
                  <a:cubicBezTo>
                    <a:pt x="3459" y="1624"/>
                    <a:pt x="3506" y="1620"/>
                    <a:pt x="3553" y="1616"/>
                  </a:cubicBezTo>
                  <a:cubicBezTo>
                    <a:pt x="4205" y="1558"/>
                    <a:pt x="4870" y="1409"/>
                    <a:pt x="5430" y="1056"/>
                  </a:cubicBezTo>
                  <a:cubicBezTo>
                    <a:pt x="5798" y="823"/>
                    <a:pt x="6173" y="446"/>
                    <a:pt x="6109" y="0"/>
                  </a:cubicBezTo>
                  <a:cubicBezTo>
                    <a:pt x="5600" y="430"/>
                    <a:pt x="4823" y="720"/>
                    <a:pt x="4338" y="871"/>
                  </a:cubicBezTo>
                  <a:cubicBezTo>
                    <a:pt x="3475" y="1188"/>
                    <a:pt x="2536" y="1266"/>
                    <a:pt x="1620" y="1098"/>
                  </a:cubicBezTo>
                  <a:close/>
                </a:path>
              </a:pathLst>
            </a:custGeom>
            <a:solidFill>
              <a:srgbClr val="3A3CA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86">
              <a:extLst>
                <a:ext uri="{FF2B5EF4-FFF2-40B4-BE49-F238E27FC236}">
                  <a16:creationId xmlns:a16="http://schemas.microsoft.com/office/drawing/2014/main" id="{C5F70CEE-81A4-E344-9AC9-B9A0BB173F97}"/>
                </a:ext>
              </a:extLst>
            </p:cNvPr>
            <p:cNvSpPr/>
            <p:nvPr/>
          </p:nvSpPr>
          <p:spPr>
            <a:xfrm>
              <a:off x="8565124" y="7307616"/>
              <a:ext cx="7642225" cy="20824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37" h="1673">
                  <a:moveTo>
                    <a:pt x="22" y="482"/>
                  </a:moveTo>
                  <a:cubicBezTo>
                    <a:pt x="10" y="631"/>
                    <a:pt x="80" y="775"/>
                    <a:pt x="205" y="861"/>
                  </a:cubicBezTo>
                  <a:cubicBezTo>
                    <a:pt x="539" y="1089"/>
                    <a:pt x="908" y="1270"/>
                    <a:pt x="1304" y="1401"/>
                  </a:cubicBezTo>
                  <a:cubicBezTo>
                    <a:pt x="1937" y="1610"/>
                    <a:pt x="2649" y="1689"/>
                    <a:pt x="3422" y="1636"/>
                  </a:cubicBezTo>
                  <a:cubicBezTo>
                    <a:pt x="3470" y="1633"/>
                    <a:pt x="3518" y="1630"/>
                    <a:pt x="3564" y="1625"/>
                  </a:cubicBezTo>
                  <a:cubicBezTo>
                    <a:pt x="4336" y="1557"/>
                    <a:pt x="4948" y="1375"/>
                    <a:pt x="5435" y="1067"/>
                  </a:cubicBezTo>
                  <a:cubicBezTo>
                    <a:pt x="5659" y="925"/>
                    <a:pt x="6171" y="543"/>
                    <a:pt x="6112" y="39"/>
                  </a:cubicBezTo>
                  <a:cubicBezTo>
                    <a:pt x="5616" y="452"/>
                    <a:pt x="4882" y="736"/>
                    <a:pt x="4352" y="901"/>
                  </a:cubicBezTo>
                  <a:cubicBezTo>
                    <a:pt x="3488" y="1217"/>
                    <a:pt x="2546" y="1296"/>
                    <a:pt x="1629" y="1129"/>
                  </a:cubicBezTo>
                  <a:cubicBezTo>
                    <a:pt x="1069" y="1026"/>
                    <a:pt x="484" y="791"/>
                    <a:pt x="22" y="482"/>
                  </a:cubicBezTo>
                  <a:close/>
                  <a:moveTo>
                    <a:pt x="2964" y="1673"/>
                  </a:moveTo>
                  <a:cubicBezTo>
                    <a:pt x="2364" y="1673"/>
                    <a:pt x="1806" y="1588"/>
                    <a:pt x="1298" y="1421"/>
                  </a:cubicBezTo>
                  <a:cubicBezTo>
                    <a:pt x="900" y="1289"/>
                    <a:pt x="529" y="1106"/>
                    <a:pt x="194" y="877"/>
                  </a:cubicBezTo>
                  <a:cubicBezTo>
                    <a:pt x="58" y="784"/>
                    <a:pt x="-16" y="625"/>
                    <a:pt x="3" y="463"/>
                  </a:cubicBezTo>
                  <a:lnTo>
                    <a:pt x="5" y="446"/>
                  </a:lnTo>
                  <a:lnTo>
                    <a:pt x="19" y="456"/>
                  </a:lnTo>
                  <a:cubicBezTo>
                    <a:pt x="481" y="767"/>
                    <a:pt x="1069" y="1005"/>
                    <a:pt x="1633" y="1109"/>
                  </a:cubicBezTo>
                  <a:cubicBezTo>
                    <a:pt x="2546" y="1275"/>
                    <a:pt x="3484" y="1197"/>
                    <a:pt x="4345" y="882"/>
                  </a:cubicBezTo>
                  <a:cubicBezTo>
                    <a:pt x="4880" y="716"/>
                    <a:pt x="5620" y="429"/>
                    <a:pt x="6113" y="11"/>
                  </a:cubicBezTo>
                  <a:lnTo>
                    <a:pt x="6128" y="0"/>
                  </a:lnTo>
                  <a:lnTo>
                    <a:pt x="6130" y="18"/>
                  </a:lnTo>
                  <a:cubicBezTo>
                    <a:pt x="6160" y="224"/>
                    <a:pt x="6099" y="432"/>
                    <a:pt x="5951" y="633"/>
                  </a:cubicBezTo>
                  <a:cubicBezTo>
                    <a:pt x="5801" y="837"/>
                    <a:pt x="5594" y="991"/>
                    <a:pt x="5446" y="1084"/>
                  </a:cubicBezTo>
                  <a:cubicBezTo>
                    <a:pt x="4957" y="1394"/>
                    <a:pt x="4342" y="1577"/>
                    <a:pt x="3566" y="1646"/>
                  </a:cubicBezTo>
                  <a:cubicBezTo>
                    <a:pt x="3520" y="1650"/>
                    <a:pt x="3472" y="1654"/>
                    <a:pt x="3424" y="1657"/>
                  </a:cubicBezTo>
                  <a:cubicBezTo>
                    <a:pt x="3268" y="1668"/>
                    <a:pt x="3115" y="1673"/>
                    <a:pt x="2964" y="1673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87">
              <a:extLst>
                <a:ext uri="{FF2B5EF4-FFF2-40B4-BE49-F238E27FC236}">
                  <a16:creationId xmlns:a16="http://schemas.microsoft.com/office/drawing/2014/main" id="{52CFE612-9F8C-5645-B147-870F97810E36}"/>
                </a:ext>
              </a:extLst>
            </p:cNvPr>
            <p:cNvSpPr/>
            <p:nvPr/>
          </p:nvSpPr>
          <p:spPr>
            <a:xfrm>
              <a:off x="8577578" y="7409745"/>
              <a:ext cx="3839794" cy="19603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84" h="1575">
                  <a:moveTo>
                    <a:pt x="2784" y="606"/>
                  </a:moveTo>
                  <a:cubicBezTo>
                    <a:pt x="2526" y="617"/>
                    <a:pt x="2267" y="610"/>
                    <a:pt x="2010" y="581"/>
                  </a:cubicBezTo>
                  <a:cubicBezTo>
                    <a:pt x="1794" y="557"/>
                    <a:pt x="1580" y="518"/>
                    <a:pt x="1369" y="463"/>
                  </a:cubicBezTo>
                  <a:cubicBezTo>
                    <a:pt x="1199" y="419"/>
                    <a:pt x="1032" y="365"/>
                    <a:pt x="869" y="300"/>
                  </a:cubicBezTo>
                  <a:cubicBezTo>
                    <a:pt x="749" y="250"/>
                    <a:pt x="631" y="196"/>
                    <a:pt x="516" y="134"/>
                  </a:cubicBezTo>
                  <a:cubicBezTo>
                    <a:pt x="448" y="98"/>
                    <a:pt x="381" y="59"/>
                    <a:pt x="317" y="16"/>
                  </a:cubicBezTo>
                  <a:cubicBezTo>
                    <a:pt x="287" y="-4"/>
                    <a:pt x="249" y="-6"/>
                    <a:pt x="219" y="13"/>
                  </a:cubicBezTo>
                  <a:cubicBezTo>
                    <a:pt x="113" y="77"/>
                    <a:pt x="53" y="194"/>
                    <a:pt x="18" y="307"/>
                  </a:cubicBezTo>
                  <a:cubicBezTo>
                    <a:pt x="1" y="361"/>
                    <a:pt x="-3" y="416"/>
                    <a:pt x="1" y="470"/>
                  </a:cubicBezTo>
                  <a:cubicBezTo>
                    <a:pt x="3" y="480"/>
                    <a:pt x="4" y="489"/>
                    <a:pt x="5" y="499"/>
                  </a:cubicBezTo>
                  <a:cubicBezTo>
                    <a:pt x="8" y="518"/>
                    <a:pt x="12" y="537"/>
                    <a:pt x="18" y="555"/>
                  </a:cubicBezTo>
                  <a:cubicBezTo>
                    <a:pt x="21" y="564"/>
                    <a:pt x="24" y="573"/>
                    <a:pt x="27" y="582"/>
                  </a:cubicBezTo>
                  <a:cubicBezTo>
                    <a:pt x="28" y="582"/>
                    <a:pt x="28" y="583"/>
                    <a:pt x="28" y="583"/>
                  </a:cubicBezTo>
                  <a:cubicBezTo>
                    <a:pt x="31" y="592"/>
                    <a:pt x="35" y="600"/>
                    <a:pt x="39" y="609"/>
                  </a:cubicBezTo>
                  <a:lnTo>
                    <a:pt x="39" y="610"/>
                  </a:lnTo>
                  <a:cubicBezTo>
                    <a:pt x="47" y="627"/>
                    <a:pt x="56" y="643"/>
                    <a:pt x="66" y="658"/>
                  </a:cubicBezTo>
                  <a:cubicBezTo>
                    <a:pt x="66" y="660"/>
                    <a:pt x="67" y="660"/>
                    <a:pt x="67" y="662"/>
                  </a:cubicBezTo>
                  <a:cubicBezTo>
                    <a:pt x="72" y="669"/>
                    <a:pt x="77" y="676"/>
                    <a:pt x="82" y="683"/>
                  </a:cubicBezTo>
                  <a:cubicBezTo>
                    <a:pt x="83" y="684"/>
                    <a:pt x="83" y="685"/>
                    <a:pt x="84" y="686"/>
                  </a:cubicBezTo>
                  <a:cubicBezTo>
                    <a:pt x="89" y="693"/>
                    <a:pt x="95" y="700"/>
                    <a:pt x="101" y="707"/>
                  </a:cubicBezTo>
                  <a:lnTo>
                    <a:pt x="102" y="708"/>
                  </a:lnTo>
                  <a:cubicBezTo>
                    <a:pt x="107" y="715"/>
                    <a:pt x="113" y="721"/>
                    <a:pt x="119" y="727"/>
                  </a:cubicBezTo>
                  <a:cubicBezTo>
                    <a:pt x="120" y="729"/>
                    <a:pt x="120" y="729"/>
                    <a:pt x="121" y="730"/>
                  </a:cubicBezTo>
                  <a:cubicBezTo>
                    <a:pt x="127" y="736"/>
                    <a:pt x="133" y="742"/>
                    <a:pt x="140" y="748"/>
                  </a:cubicBezTo>
                  <a:cubicBezTo>
                    <a:pt x="141" y="750"/>
                    <a:pt x="143" y="750"/>
                    <a:pt x="144" y="751"/>
                  </a:cubicBezTo>
                  <a:cubicBezTo>
                    <a:pt x="150" y="757"/>
                    <a:pt x="157" y="763"/>
                    <a:pt x="164" y="768"/>
                  </a:cubicBezTo>
                  <a:cubicBezTo>
                    <a:pt x="165" y="769"/>
                    <a:pt x="166" y="770"/>
                    <a:pt x="167" y="771"/>
                  </a:cubicBezTo>
                  <a:cubicBezTo>
                    <a:pt x="175" y="777"/>
                    <a:pt x="182" y="782"/>
                    <a:pt x="189" y="787"/>
                  </a:cubicBezTo>
                  <a:cubicBezTo>
                    <a:pt x="528" y="1019"/>
                    <a:pt x="900" y="1200"/>
                    <a:pt x="1290" y="1329"/>
                  </a:cubicBezTo>
                  <a:cubicBezTo>
                    <a:pt x="1739" y="1477"/>
                    <a:pt x="2205" y="1554"/>
                    <a:pt x="2674" y="1575"/>
                  </a:cubicBezTo>
                  <a:cubicBezTo>
                    <a:pt x="2656" y="1393"/>
                    <a:pt x="2673" y="1207"/>
                    <a:pt x="2725" y="1031"/>
                  </a:cubicBezTo>
                  <a:cubicBezTo>
                    <a:pt x="2760" y="914"/>
                    <a:pt x="2812" y="798"/>
                    <a:pt x="2900" y="712"/>
                  </a:cubicBezTo>
                  <a:cubicBezTo>
                    <a:pt x="2953" y="659"/>
                    <a:pt x="3018" y="620"/>
                    <a:pt x="3084" y="584"/>
                  </a:cubicBezTo>
                  <a:cubicBezTo>
                    <a:pt x="2984" y="594"/>
                    <a:pt x="2884" y="601"/>
                    <a:pt x="2784" y="606"/>
                  </a:cubicBezTo>
                  <a:close/>
                </a:path>
              </a:pathLst>
            </a:custGeom>
            <a:solidFill>
              <a:srgbClr val="3A3CA3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88">
              <a:extLst>
                <a:ext uri="{FF2B5EF4-FFF2-40B4-BE49-F238E27FC236}">
                  <a16:creationId xmlns:a16="http://schemas.microsoft.com/office/drawing/2014/main" id="{56F08E5E-52C7-A744-ADA8-93164799076A}"/>
                </a:ext>
              </a:extLst>
            </p:cNvPr>
            <p:cNvSpPr/>
            <p:nvPr/>
          </p:nvSpPr>
          <p:spPr>
            <a:xfrm>
              <a:off x="13758744" y="4580026"/>
              <a:ext cx="1452222" cy="13388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7" h="1076">
                  <a:moveTo>
                    <a:pt x="66" y="1046"/>
                  </a:moveTo>
                  <a:cubicBezTo>
                    <a:pt x="66" y="1046"/>
                    <a:pt x="231" y="1179"/>
                    <a:pt x="549" y="888"/>
                  </a:cubicBezTo>
                  <a:cubicBezTo>
                    <a:pt x="807" y="651"/>
                    <a:pt x="1149" y="285"/>
                    <a:pt x="1166" y="86"/>
                  </a:cubicBezTo>
                  <a:cubicBezTo>
                    <a:pt x="1171" y="26"/>
                    <a:pt x="1109" y="-17"/>
                    <a:pt x="1054" y="7"/>
                  </a:cubicBezTo>
                  <a:lnTo>
                    <a:pt x="936" y="58"/>
                  </a:lnTo>
                  <a:cubicBezTo>
                    <a:pt x="907" y="71"/>
                    <a:pt x="874" y="74"/>
                    <a:pt x="843" y="66"/>
                  </a:cubicBezTo>
                  <a:cubicBezTo>
                    <a:pt x="798" y="56"/>
                    <a:pt x="750" y="66"/>
                    <a:pt x="714" y="95"/>
                  </a:cubicBezTo>
                  <a:cubicBezTo>
                    <a:pt x="500" y="265"/>
                    <a:pt x="-218" y="862"/>
                    <a:pt x="66" y="1046"/>
                  </a:cubicBezTo>
                  <a:close/>
                </a:path>
              </a:pathLst>
            </a:custGeom>
            <a:solidFill>
              <a:srgbClr val="00F4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89">
              <a:extLst>
                <a:ext uri="{FF2B5EF4-FFF2-40B4-BE49-F238E27FC236}">
                  <a16:creationId xmlns:a16="http://schemas.microsoft.com/office/drawing/2014/main" id="{F7176043-D934-874F-B7D7-409083BEEAEB}"/>
                </a:ext>
              </a:extLst>
            </p:cNvPr>
            <p:cNvSpPr/>
            <p:nvPr/>
          </p:nvSpPr>
          <p:spPr>
            <a:xfrm>
              <a:off x="13753766" y="4575044"/>
              <a:ext cx="1460940" cy="1346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74" h="1082">
                  <a:moveTo>
                    <a:pt x="811" y="69"/>
                  </a:moveTo>
                  <a:cubicBezTo>
                    <a:pt x="778" y="69"/>
                    <a:pt x="746" y="80"/>
                    <a:pt x="720" y="101"/>
                  </a:cubicBezTo>
                  <a:cubicBezTo>
                    <a:pt x="550" y="236"/>
                    <a:pt x="-4" y="693"/>
                    <a:pt x="8" y="938"/>
                  </a:cubicBezTo>
                  <a:cubicBezTo>
                    <a:pt x="10" y="984"/>
                    <a:pt x="31" y="1020"/>
                    <a:pt x="71" y="1045"/>
                  </a:cubicBezTo>
                  <a:lnTo>
                    <a:pt x="72" y="1046"/>
                  </a:lnTo>
                  <a:cubicBezTo>
                    <a:pt x="73" y="1047"/>
                    <a:pt x="238" y="1173"/>
                    <a:pt x="550" y="888"/>
                  </a:cubicBezTo>
                  <a:cubicBezTo>
                    <a:pt x="836" y="625"/>
                    <a:pt x="1149" y="277"/>
                    <a:pt x="1166" y="88"/>
                  </a:cubicBezTo>
                  <a:cubicBezTo>
                    <a:pt x="1169" y="62"/>
                    <a:pt x="1157" y="38"/>
                    <a:pt x="1135" y="22"/>
                  </a:cubicBezTo>
                  <a:cubicBezTo>
                    <a:pt x="1113" y="6"/>
                    <a:pt x="1085" y="3"/>
                    <a:pt x="1060" y="14"/>
                  </a:cubicBezTo>
                  <a:lnTo>
                    <a:pt x="942" y="65"/>
                  </a:lnTo>
                  <a:cubicBezTo>
                    <a:pt x="912" y="78"/>
                    <a:pt x="878" y="81"/>
                    <a:pt x="846" y="73"/>
                  </a:cubicBezTo>
                  <a:cubicBezTo>
                    <a:pt x="835" y="71"/>
                    <a:pt x="823" y="69"/>
                    <a:pt x="811" y="69"/>
                  </a:cubicBezTo>
                  <a:close/>
                  <a:moveTo>
                    <a:pt x="180" y="1082"/>
                  </a:moveTo>
                  <a:cubicBezTo>
                    <a:pt x="108" y="1082"/>
                    <a:pt x="70" y="1055"/>
                    <a:pt x="67" y="1052"/>
                  </a:cubicBezTo>
                  <a:cubicBezTo>
                    <a:pt x="25" y="1025"/>
                    <a:pt x="2" y="987"/>
                    <a:pt x="0" y="939"/>
                  </a:cubicBezTo>
                  <a:cubicBezTo>
                    <a:pt x="-12" y="689"/>
                    <a:pt x="545" y="230"/>
                    <a:pt x="715" y="95"/>
                  </a:cubicBezTo>
                  <a:cubicBezTo>
                    <a:pt x="752" y="65"/>
                    <a:pt x="802" y="55"/>
                    <a:pt x="848" y="66"/>
                  </a:cubicBezTo>
                  <a:cubicBezTo>
                    <a:pt x="878" y="73"/>
                    <a:pt x="910" y="70"/>
                    <a:pt x="939" y="58"/>
                  </a:cubicBezTo>
                  <a:lnTo>
                    <a:pt x="1057" y="7"/>
                  </a:lnTo>
                  <a:cubicBezTo>
                    <a:pt x="1085" y="-5"/>
                    <a:pt x="1116" y="-2"/>
                    <a:pt x="1140" y="15"/>
                  </a:cubicBezTo>
                  <a:cubicBezTo>
                    <a:pt x="1164" y="33"/>
                    <a:pt x="1176" y="60"/>
                    <a:pt x="1174" y="89"/>
                  </a:cubicBezTo>
                  <a:cubicBezTo>
                    <a:pt x="1157" y="280"/>
                    <a:pt x="843" y="630"/>
                    <a:pt x="554" y="893"/>
                  </a:cubicBezTo>
                  <a:cubicBezTo>
                    <a:pt x="388" y="1046"/>
                    <a:pt x="262" y="1082"/>
                    <a:pt x="180" y="108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90">
              <a:extLst>
                <a:ext uri="{FF2B5EF4-FFF2-40B4-BE49-F238E27FC236}">
                  <a16:creationId xmlns:a16="http://schemas.microsoft.com/office/drawing/2014/main" id="{6094829A-831C-174D-A523-A9B1A635C122}"/>
                </a:ext>
              </a:extLst>
            </p:cNvPr>
            <p:cNvSpPr/>
            <p:nvPr/>
          </p:nvSpPr>
          <p:spPr>
            <a:xfrm>
              <a:off x="14743917" y="4698349"/>
              <a:ext cx="394815" cy="4745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8" h="382">
                  <a:moveTo>
                    <a:pt x="316" y="0"/>
                  </a:moveTo>
                  <a:cubicBezTo>
                    <a:pt x="324" y="18"/>
                    <a:pt x="308" y="41"/>
                    <a:pt x="301" y="57"/>
                  </a:cubicBezTo>
                  <a:cubicBezTo>
                    <a:pt x="253" y="170"/>
                    <a:pt x="165" y="268"/>
                    <a:pt x="71" y="346"/>
                  </a:cubicBezTo>
                  <a:cubicBezTo>
                    <a:pt x="58" y="357"/>
                    <a:pt x="44" y="367"/>
                    <a:pt x="30" y="375"/>
                  </a:cubicBezTo>
                  <a:cubicBezTo>
                    <a:pt x="21" y="380"/>
                    <a:pt x="-9" y="391"/>
                    <a:pt x="3" y="368"/>
                  </a:cubicBezTo>
                  <a:cubicBezTo>
                    <a:pt x="14" y="347"/>
                    <a:pt x="33" y="332"/>
                    <a:pt x="51" y="316"/>
                  </a:cubicBezTo>
                  <a:cubicBezTo>
                    <a:pt x="143" y="237"/>
                    <a:pt x="220" y="136"/>
                    <a:pt x="289" y="36"/>
                  </a:cubicBezTo>
                  <a:cubicBezTo>
                    <a:pt x="296" y="26"/>
                    <a:pt x="304" y="6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91">
              <a:extLst>
                <a:ext uri="{FF2B5EF4-FFF2-40B4-BE49-F238E27FC236}">
                  <a16:creationId xmlns:a16="http://schemas.microsoft.com/office/drawing/2014/main" id="{1315650D-63A4-604A-9AE6-1358184F1A95}"/>
                </a:ext>
              </a:extLst>
            </p:cNvPr>
            <p:cNvSpPr/>
            <p:nvPr/>
          </p:nvSpPr>
          <p:spPr>
            <a:xfrm>
              <a:off x="13759993" y="5089428"/>
              <a:ext cx="859377" cy="7721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1" h="621">
                  <a:moveTo>
                    <a:pt x="0" y="539"/>
                  </a:moveTo>
                  <a:cubicBezTo>
                    <a:pt x="4" y="571"/>
                    <a:pt x="18" y="598"/>
                    <a:pt x="44" y="621"/>
                  </a:cubicBezTo>
                  <a:lnTo>
                    <a:pt x="691" y="0"/>
                  </a:lnTo>
                  <a:close/>
                </a:path>
              </a:pathLst>
            </a:custGeom>
            <a:solidFill>
              <a:srgbClr val="241275">
                <a:alpha val="41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92">
              <a:extLst>
                <a:ext uri="{FF2B5EF4-FFF2-40B4-BE49-F238E27FC236}">
                  <a16:creationId xmlns:a16="http://schemas.microsoft.com/office/drawing/2014/main" id="{B3F73D0F-3B66-D648-90B0-56957827FA1D}"/>
                </a:ext>
              </a:extLst>
            </p:cNvPr>
            <p:cNvSpPr/>
            <p:nvPr/>
          </p:nvSpPr>
          <p:spPr>
            <a:xfrm>
              <a:off x="9737114" y="8229266"/>
              <a:ext cx="1568047" cy="11595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60" h="932">
                  <a:moveTo>
                    <a:pt x="1186" y="40"/>
                  </a:moveTo>
                  <a:cubicBezTo>
                    <a:pt x="1186" y="40"/>
                    <a:pt x="971" y="-134"/>
                    <a:pt x="555" y="247"/>
                  </a:cubicBezTo>
                  <a:cubicBezTo>
                    <a:pt x="400" y="389"/>
                    <a:pt x="171" y="602"/>
                    <a:pt x="0" y="793"/>
                  </a:cubicBezTo>
                  <a:cubicBezTo>
                    <a:pt x="49" y="802"/>
                    <a:pt x="96" y="816"/>
                    <a:pt x="141" y="837"/>
                  </a:cubicBezTo>
                  <a:cubicBezTo>
                    <a:pt x="310" y="916"/>
                    <a:pt x="538" y="933"/>
                    <a:pt x="727" y="932"/>
                  </a:cubicBezTo>
                  <a:cubicBezTo>
                    <a:pt x="1046" y="623"/>
                    <a:pt x="1423" y="194"/>
                    <a:pt x="1186" y="40"/>
                  </a:cubicBezTo>
                  <a:close/>
                </a:path>
              </a:pathLst>
            </a:custGeom>
            <a:solidFill>
              <a:srgbClr val="00F4E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93">
              <a:extLst>
                <a:ext uri="{FF2B5EF4-FFF2-40B4-BE49-F238E27FC236}">
                  <a16:creationId xmlns:a16="http://schemas.microsoft.com/office/drawing/2014/main" id="{50B5E4FF-6212-E243-93AD-AFC31F676EFA}"/>
                </a:ext>
              </a:extLst>
            </p:cNvPr>
            <p:cNvSpPr/>
            <p:nvPr/>
          </p:nvSpPr>
          <p:spPr>
            <a:xfrm>
              <a:off x="9725905" y="8221793"/>
              <a:ext cx="1585484" cy="11719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4" h="942">
                  <a:moveTo>
                    <a:pt x="19" y="795"/>
                  </a:moveTo>
                  <a:cubicBezTo>
                    <a:pt x="67" y="805"/>
                    <a:pt x="112" y="819"/>
                    <a:pt x="152" y="837"/>
                  </a:cubicBezTo>
                  <a:cubicBezTo>
                    <a:pt x="290" y="901"/>
                    <a:pt x="492" y="934"/>
                    <a:pt x="734" y="932"/>
                  </a:cubicBezTo>
                  <a:cubicBezTo>
                    <a:pt x="1100" y="578"/>
                    <a:pt x="1278" y="319"/>
                    <a:pt x="1264" y="163"/>
                  </a:cubicBezTo>
                  <a:cubicBezTo>
                    <a:pt x="1259" y="115"/>
                    <a:pt x="1235" y="77"/>
                    <a:pt x="1192" y="49"/>
                  </a:cubicBezTo>
                  <a:lnTo>
                    <a:pt x="1191" y="49"/>
                  </a:lnTo>
                  <a:cubicBezTo>
                    <a:pt x="1190" y="47"/>
                    <a:pt x="974" y="-117"/>
                    <a:pt x="567" y="255"/>
                  </a:cubicBezTo>
                  <a:cubicBezTo>
                    <a:pt x="414" y="396"/>
                    <a:pt x="190" y="604"/>
                    <a:pt x="19" y="795"/>
                  </a:cubicBezTo>
                  <a:close/>
                  <a:moveTo>
                    <a:pt x="709" y="942"/>
                  </a:moveTo>
                  <a:cubicBezTo>
                    <a:pt x="473" y="942"/>
                    <a:pt x="284" y="910"/>
                    <a:pt x="147" y="847"/>
                  </a:cubicBezTo>
                  <a:cubicBezTo>
                    <a:pt x="106" y="827"/>
                    <a:pt x="59" y="812"/>
                    <a:pt x="8" y="803"/>
                  </a:cubicBezTo>
                  <a:lnTo>
                    <a:pt x="0" y="801"/>
                  </a:lnTo>
                  <a:lnTo>
                    <a:pt x="6" y="795"/>
                  </a:lnTo>
                  <a:cubicBezTo>
                    <a:pt x="178" y="602"/>
                    <a:pt x="404" y="391"/>
                    <a:pt x="560" y="248"/>
                  </a:cubicBezTo>
                  <a:cubicBezTo>
                    <a:pt x="776" y="51"/>
                    <a:pt x="938" y="5"/>
                    <a:pt x="1035" y="0"/>
                  </a:cubicBezTo>
                  <a:cubicBezTo>
                    <a:pt x="1139" y="-3"/>
                    <a:pt x="1193" y="37"/>
                    <a:pt x="1197" y="41"/>
                  </a:cubicBezTo>
                  <a:cubicBezTo>
                    <a:pt x="1243" y="70"/>
                    <a:pt x="1269" y="111"/>
                    <a:pt x="1273" y="162"/>
                  </a:cubicBezTo>
                  <a:cubicBezTo>
                    <a:pt x="1289" y="322"/>
                    <a:pt x="1110" y="584"/>
                    <a:pt x="740" y="940"/>
                  </a:cubicBezTo>
                  <a:lnTo>
                    <a:pt x="738" y="942"/>
                  </a:lnTo>
                  <a:lnTo>
                    <a:pt x="736" y="942"/>
                  </a:lnTo>
                  <a:cubicBezTo>
                    <a:pt x="727" y="942"/>
                    <a:pt x="718" y="942"/>
                    <a:pt x="709" y="94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94">
              <a:extLst>
                <a:ext uri="{FF2B5EF4-FFF2-40B4-BE49-F238E27FC236}">
                  <a16:creationId xmlns:a16="http://schemas.microsoft.com/office/drawing/2014/main" id="{F78952CB-01D5-1F40-B81C-D66CD0B257A1}"/>
                </a:ext>
              </a:extLst>
            </p:cNvPr>
            <p:cNvSpPr/>
            <p:nvPr/>
          </p:nvSpPr>
          <p:spPr>
            <a:xfrm>
              <a:off x="10384760" y="8236739"/>
              <a:ext cx="863113" cy="8083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94" h="650">
                  <a:moveTo>
                    <a:pt x="0" y="650"/>
                  </a:moveTo>
                  <a:lnTo>
                    <a:pt x="694" y="56"/>
                  </a:lnTo>
                  <a:cubicBezTo>
                    <a:pt x="686" y="47"/>
                    <a:pt x="677" y="40"/>
                    <a:pt x="666" y="33"/>
                  </a:cubicBezTo>
                  <a:cubicBezTo>
                    <a:pt x="666" y="33"/>
                    <a:pt x="651" y="12"/>
                    <a:pt x="573" y="0"/>
                  </a:cubicBezTo>
                  <a:cubicBezTo>
                    <a:pt x="471" y="124"/>
                    <a:pt x="2" y="640"/>
                    <a:pt x="0" y="650"/>
                  </a:cubicBezTo>
                  <a:close/>
                </a:path>
              </a:pathLst>
            </a:custGeom>
            <a:solidFill>
              <a:srgbClr val="241275">
                <a:alpha val="41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95">
              <a:extLst>
                <a:ext uri="{FF2B5EF4-FFF2-40B4-BE49-F238E27FC236}">
                  <a16:creationId xmlns:a16="http://schemas.microsoft.com/office/drawing/2014/main" id="{26A64601-1D1A-B541-9081-DD4F85C584EB}"/>
                </a:ext>
              </a:extLst>
            </p:cNvPr>
            <p:cNvSpPr/>
            <p:nvPr/>
          </p:nvSpPr>
          <p:spPr>
            <a:xfrm>
              <a:off x="10354869" y="5065764"/>
              <a:ext cx="4288165" cy="40390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44" h="3244">
                  <a:moveTo>
                    <a:pt x="3440" y="26"/>
                  </a:moveTo>
                  <a:lnTo>
                    <a:pt x="3021" y="431"/>
                  </a:lnTo>
                  <a:lnTo>
                    <a:pt x="2600" y="834"/>
                  </a:lnTo>
                  <a:lnTo>
                    <a:pt x="1756" y="1638"/>
                  </a:lnTo>
                  <a:lnTo>
                    <a:pt x="909" y="2438"/>
                  </a:lnTo>
                  <a:lnTo>
                    <a:pt x="485" y="2838"/>
                  </a:lnTo>
                  <a:lnTo>
                    <a:pt x="59" y="3235"/>
                  </a:lnTo>
                  <a:cubicBezTo>
                    <a:pt x="45" y="3248"/>
                    <a:pt x="23" y="3247"/>
                    <a:pt x="9" y="3233"/>
                  </a:cubicBezTo>
                  <a:cubicBezTo>
                    <a:pt x="-4" y="3219"/>
                    <a:pt x="-3" y="3197"/>
                    <a:pt x="11" y="3184"/>
                  </a:cubicBezTo>
                  <a:lnTo>
                    <a:pt x="433" y="2783"/>
                  </a:lnTo>
                  <a:lnTo>
                    <a:pt x="857" y="2383"/>
                  </a:lnTo>
                  <a:lnTo>
                    <a:pt x="1707" y="1586"/>
                  </a:lnTo>
                  <a:lnTo>
                    <a:pt x="2561" y="793"/>
                  </a:lnTo>
                  <a:lnTo>
                    <a:pt x="2989" y="397"/>
                  </a:lnTo>
                  <a:lnTo>
                    <a:pt x="3419" y="4"/>
                  </a:lnTo>
                  <a:cubicBezTo>
                    <a:pt x="3425" y="-2"/>
                    <a:pt x="3435" y="-2"/>
                    <a:pt x="3440" y="5"/>
                  </a:cubicBezTo>
                  <a:cubicBezTo>
                    <a:pt x="3446" y="11"/>
                    <a:pt x="3446" y="20"/>
                    <a:pt x="3440" y="26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96">
              <a:extLst>
                <a:ext uri="{FF2B5EF4-FFF2-40B4-BE49-F238E27FC236}">
                  <a16:creationId xmlns:a16="http://schemas.microsoft.com/office/drawing/2014/main" id="{8246B551-EB3B-F248-B2D4-51EF5C856887}"/>
                </a:ext>
              </a:extLst>
            </p:cNvPr>
            <p:cNvSpPr/>
            <p:nvPr/>
          </p:nvSpPr>
          <p:spPr>
            <a:xfrm>
              <a:off x="10404688" y="6433294"/>
              <a:ext cx="1294047" cy="13314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40" h="1070">
                  <a:moveTo>
                    <a:pt x="80" y="682"/>
                  </a:moveTo>
                  <a:cubicBezTo>
                    <a:pt x="80" y="682"/>
                    <a:pt x="971" y="1076"/>
                    <a:pt x="978" y="1070"/>
                  </a:cubicBezTo>
                  <a:cubicBezTo>
                    <a:pt x="984" y="1063"/>
                    <a:pt x="1040" y="962"/>
                    <a:pt x="1040" y="962"/>
                  </a:cubicBezTo>
                  <a:lnTo>
                    <a:pt x="634" y="660"/>
                  </a:lnTo>
                  <a:cubicBezTo>
                    <a:pt x="581" y="618"/>
                    <a:pt x="520" y="585"/>
                    <a:pt x="455" y="564"/>
                  </a:cubicBezTo>
                  <a:lnTo>
                    <a:pt x="303" y="501"/>
                  </a:lnTo>
                  <a:cubicBezTo>
                    <a:pt x="298" y="499"/>
                    <a:pt x="296" y="491"/>
                    <a:pt x="300" y="486"/>
                  </a:cubicBezTo>
                  <a:lnTo>
                    <a:pt x="545" y="204"/>
                  </a:lnTo>
                  <a:cubicBezTo>
                    <a:pt x="587" y="156"/>
                    <a:pt x="588" y="84"/>
                    <a:pt x="548" y="35"/>
                  </a:cubicBezTo>
                  <a:lnTo>
                    <a:pt x="547" y="32"/>
                  </a:lnTo>
                  <a:cubicBezTo>
                    <a:pt x="512" y="-11"/>
                    <a:pt x="446" y="-11"/>
                    <a:pt x="412" y="32"/>
                  </a:cubicBezTo>
                  <a:lnTo>
                    <a:pt x="28" y="504"/>
                  </a:lnTo>
                  <a:cubicBezTo>
                    <a:pt x="14" y="522"/>
                    <a:pt x="4" y="543"/>
                    <a:pt x="1" y="565"/>
                  </a:cubicBezTo>
                  <a:cubicBezTo>
                    <a:pt x="-4" y="600"/>
                    <a:pt x="13" y="659"/>
                    <a:pt x="80" y="682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104">
              <a:extLst>
                <a:ext uri="{FF2B5EF4-FFF2-40B4-BE49-F238E27FC236}">
                  <a16:creationId xmlns:a16="http://schemas.microsoft.com/office/drawing/2014/main" id="{D3CCDA14-27C6-7D49-968C-89747950EC4B}"/>
                </a:ext>
              </a:extLst>
            </p:cNvPr>
            <p:cNvSpPr/>
            <p:nvPr/>
          </p:nvSpPr>
          <p:spPr>
            <a:xfrm>
              <a:off x="10404688" y="6433294"/>
              <a:ext cx="1239246" cy="13326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6" h="1071">
                  <a:moveTo>
                    <a:pt x="80" y="683"/>
                  </a:moveTo>
                  <a:cubicBezTo>
                    <a:pt x="80" y="683"/>
                    <a:pt x="971" y="1077"/>
                    <a:pt x="978" y="1071"/>
                  </a:cubicBezTo>
                  <a:cubicBezTo>
                    <a:pt x="980" y="1069"/>
                    <a:pt x="987" y="1057"/>
                    <a:pt x="996" y="1042"/>
                  </a:cubicBezTo>
                  <a:lnTo>
                    <a:pt x="114" y="599"/>
                  </a:lnTo>
                  <a:cubicBezTo>
                    <a:pt x="91" y="588"/>
                    <a:pt x="85" y="560"/>
                    <a:pt x="100" y="540"/>
                  </a:cubicBezTo>
                  <a:lnTo>
                    <a:pt x="514" y="7"/>
                  </a:lnTo>
                  <a:cubicBezTo>
                    <a:pt x="479" y="-7"/>
                    <a:pt x="437" y="1"/>
                    <a:pt x="412" y="33"/>
                  </a:cubicBezTo>
                  <a:lnTo>
                    <a:pt x="28" y="505"/>
                  </a:lnTo>
                  <a:cubicBezTo>
                    <a:pt x="14" y="523"/>
                    <a:pt x="4" y="544"/>
                    <a:pt x="1" y="566"/>
                  </a:cubicBezTo>
                  <a:cubicBezTo>
                    <a:pt x="-4" y="601"/>
                    <a:pt x="13" y="660"/>
                    <a:pt x="80" y="683"/>
                  </a:cubicBezTo>
                  <a:close/>
                </a:path>
              </a:pathLst>
            </a:custGeom>
            <a:solidFill>
              <a:srgbClr val="916C8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8" name="Freeform: Shape 97">
              <a:extLst>
                <a:ext uri="{FF2B5EF4-FFF2-40B4-BE49-F238E27FC236}">
                  <a16:creationId xmlns:a16="http://schemas.microsoft.com/office/drawing/2014/main" id="{A75A0239-8C25-AC4B-A334-482A02157B3E}"/>
                </a:ext>
              </a:extLst>
            </p:cNvPr>
            <p:cNvSpPr/>
            <p:nvPr/>
          </p:nvSpPr>
          <p:spPr>
            <a:xfrm>
              <a:off x="10398461" y="6427066"/>
              <a:ext cx="1308992" cy="13438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52" h="1080">
                  <a:moveTo>
                    <a:pt x="484" y="11"/>
                  </a:moveTo>
                  <a:cubicBezTo>
                    <a:pt x="460" y="11"/>
                    <a:pt x="436" y="22"/>
                    <a:pt x="420" y="41"/>
                  </a:cubicBezTo>
                  <a:lnTo>
                    <a:pt x="37" y="513"/>
                  </a:lnTo>
                  <a:cubicBezTo>
                    <a:pt x="23" y="530"/>
                    <a:pt x="14" y="551"/>
                    <a:pt x="11" y="572"/>
                  </a:cubicBezTo>
                  <a:cubicBezTo>
                    <a:pt x="6" y="604"/>
                    <a:pt x="23" y="660"/>
                    <a:pt x="87" y="683"/>
                  </a:cubicBezTo>
                  <a:cubicBezTo>
                    <a:pt x="324" y="787"/>
                    <a:pt x="934" y="1057"/>
                    <a:pt x="981" y="1070"/>
                  </a:cubicBezTo>
                  <a:cubicBezTo>
                    <a:pt x="988" y="1059"/>
                    <a:pt x="1019" y="1006"/>
                    <a:pt x="1039" y="970"/>
                  </a:cubicBezTo>
                  <a:lnTo>
                    <a:pt x="636" y="671"/>
                  </a:lnTo>
                  <a:cubicBezTo>
                    <a:pt x="582" y="627"/>
                    <a:pt x="523" y="595"/>
                    <a:pt x="458" y="575"/>
                  </a:cubicBezTo>
                  <a:lnTo>
                    <a:pt x="308" y="512"/>
                  </a:lnTo>
                  <a:cubicBezTo>
                    <a:pt x="304" y="510"/>
                    <a:pt x="300" y="507"/>
                    <a:pt x="299" y="502"/>
                  </a:cubicBezTo>
                  <a:cubicBezTo>
                    <a:pt x="297" y="497"/>
                    <a:pt x="299" y="491"/>
                    <a:pt x="302" y="488"/>
                  </a:cubicBezTo>
                  <a:lnTo>
                    <a:pt x="546" y="206"/>
                  </a:lnTo>
                  <a:cubicBezTo>
                    <a:pt x="587" y="160"/>
                    <a:pt x="588" y="91"/>
                    <a:pt x="549" y="44"/>
                  </a:cubicBezTo>
                  <a:lnTo>
                    <a:pt x="547" y="41"/>
                  </a:lnTo>
                  <a:cubicBezTo>
                    <a:pt x="532" y="22"/>
                    <a:pt x="509" y="11"/>
                    <a:pt x="484" y="11"/>
                  </a:cubicBezTo>
                  <a:close/>
                  <a:moveTo>
                    <a:pt x="983" y="1080"/>
                  </a:moveTo>
                  <a:cubicBezTo>
                    <a:pt x="974" y="1080"/>
                    <a:pt x="919" y="1059"/>
                    <a:pt x="530" y="889"/>
                  </a:cubicBezTo>
                  <a:cubicBezTo>
                    <a:pt x="311" y="793"/>
                    <a:pt x="91" y="696"/>
                    <a:pt x="83" y="693"/>
                  </a:cubicBezTo>
                  <a:cubicBezTo>
                    <a:pt x="14" y="668"/>
                    <a:pt x="-4" y="606"/>
                    <a:pt x="1" y="571"/>
                  </a:cubicBezTo>
                  <a:cubicBezTo>
                    <a:pt x="4" y="548"/>
                    <a:pt x="14" y="526"/>
                    <a:pt x="30" y="507"/>
                  </a:cubicBezTo>
                  <a:lnTo>
                    <a:pt x="412" y="35"/>
                  </a:lnTo>
                  <a:cubicBezTo>
                    <a:pt x="430" y="12"/>
                    <a:pt x="456" y="0"/>
                    <a:pt x="484" y="0"/>
                  </a:cubicBezTo>
                  <a:cubicBezTo>
                    <a:pt x="512" y="0"/>
                    <a:pt x="538" y="13"/>
                    <a:pt x="555" y="35"/>
                  </a:cubicBezTo>
                  <a:lnTo>
                    <a:pt x="557" y="38"/>
                  </a:lnTo>
                  <a:cubicBezTo>
                    <a:pt x="599" y="89"/>
                    <a:pt x="598" y="163"/>
                    <a:pt x="554" y="213"/>
                  </a:cubicBezTo>
                  <a:lnTo>
                    <a:pt x="310" y="494"/>
                  </a:lnTo>
                  <a:cubicBezTo>
                    <a:pt x="309" y="496"/>
                    <a:pt x="308" y="498"/>
                    <a:pt x="308" y="499"/>
                  </a:cubicBezTo>
                  <a:cubicBezTo>
                    <a:pt x="309" y="500"/>
                    <a:pt x="310" y="502"/>
                    <a:pt x="312" y="503"/>
                  </a:cubicBezTo>
                  <a:lnTo>
                    <a:pt x="462" y="565"/>
                  </a:lnTo>
                  <a:cubicBezTo>
                    <a:pt x="527" y="586"/>
                    <a:pt x="588" y="619"/>
                    <a:pt x="642" y="663"/>
                  </a:cubicBezTo>
                  <a:lnTo>
                    <a:pt x="1052" y="966"/>
                  </a:lnTo>
                  <a:lnTo>
                    <a:pt x="1050" y="971"/>
                  </a:lnTo>
                  <a:cubicBezTo>
                    <a:pt x="1040" y="987"/>
                    <a:pt x="993" y="1073"/>
                    <a:pt x="987" y="1080"/>
                  </a:cubicBezTo>
                  <a:cubicBezTo>
                    <a:pt x="986" y="1080"/>
                    <a:pt x="985" y="1080"/>
                    <a:pt x="983" y="1080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9" name="Freeform: Shape 98">
              <a:extLst>
                <a:ext uri="{FF2B5EF4-FFF2-40B4-BE49-F238E27FC236}">
                  <a16:creationId xmlns:a16="http://schemas.microsoft.com/office/drawing/2014/main" id="{5429F1AD-6F00-1E4B-8319-E069F8437656}"/>
                </a:ext>
              </a:extLst>
            </p:cNvPr>
            <p:cNvSpPr/>
            <p:nvPr/>
          </p:nvSpPr>
          <p:spPr>
            <a:xfrm>
              <a:off x="11616533" y="7605284"/>
              <a:ext cx="311368" cy="3101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" h="250">
                  <a:moveTo>
                    <a:pt x="4" y="102"/>
                  </a:moveTo>
                  <a:cubicBezTo>
                    <a:pt x="-2" y="114"/>
                    <a:pt x="-2" y="128"/>
                    <a:pt x="5" y="140"/>
                  </a:cubicBezTo>
                  <a:cubicBezTo>
                    <a:pt x="26" y="177"/>
                    <a:pt x="73" y="254"/>
                    <a:pt x="99" y="249"/>
                  </a:cubicBezTo>
                  <a:cubicBezTo>
                    <a:pt x="134" y="242"/>
                    <a:pt x="96" y="182"/>
                    <a:pt x="96" y="182"/>
                  </a:cubicBezTo>
                  <a:cubicBezTo>
                    <a:pt x="96" y="182"/>
                    <a:pt x="132" y="229"/>
                    <a:pt x="154" y="218"/>
                  </a:cubicBezTo>
                  <a:cubicBezTo>
                    <a:pt x="175" y="208"/>
                    <a:pt x="149" y="152"/>
                    <a:pt x="149" y="152"/>
                  </a:cubicBezTo>
                  <a:cubicBezTo>
                    <a:pt x="149" y="152"/>
                    <a:pt x="189" y="189"/>
                    <a:pt x="208" y="181"/>
                  </a:cubicBezTo>
                  <a:cubicBezTo>
                    <a:pt x="228" y="173"/>
                    <a:pt x="200" y="120"/>
                    <a:pt x="200" y="120"/>
                  </a:cubicBezTo>
                  <a:cubicBezTo>
                    <a:pt x="200" y="120"/>
                    <a:pt x="223" y="156"/>
                    <a:pt x="245" y="140"/>
                  </a:cubicBezTo>
                  <a:cubicBezTo>
                    <a:pt x="259" y="131"/>
                    <a:pt x="244" y="101"/>
                    <a:pt x="239" y="91"/>
                  </a:cubicBezTo>
                  <a:cubicBezTo>
                    <a:pt x="228" y="68"/>
                    <a:pt x="215" y="45"/>
                    <a:pt x="198" y="26"/>
                  </a:cubicBezTo>
                  <a:cubicBezTo>
                    <a:pt x="188" y="13"/>
                    <a:pt x="177" y="7"/>
                    <a:pt x="162" y="4"/>
                  </a:cubicBezTo>
                  <a:cubicBezTo>
                    <a:pt x="149" y="2"/>
                    <a:pt x="135" y="1"/>
                    <a:pt x="122" y="0"/>
                  </a:cubicBezTo>
                  <a:cubicBezTo>
                    <a:pt x="98" y="-1"/>
                    <a:pt x="65" y="-1"/>
                    <a:pt x="46" y="17"/>
                  </a:cubicBezTo>
                  <a:cubicBezTo>
                    <a:pt x="44" y="18"/>
                    <a:pt x="18" y="71"/>
                    <a:pt x="4" y="102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0" name="Freeform: Shape 99">
              <a:extLst>
                <a:ext uri="{FF2B5EF4-FFF2-40B4-BE49-F238E27FC236}">
                  <a16:creationId xmlns:a16="http://schemas.microsoft.com/office/drawing/2014/main" id="{F06A319B-6FD9-014F-A5D7-191278A775EE}"/>
                </a:ext>
              </a:extLst>
            </p:cNvPr>
            <p:cNvSpPr/>
            <p:nvPr/>
          </p:nvSpPr>
          <p:spPr>
            <a:xfrm>
              <a:off x="11611552" y="7599057"/>
              <a:ext cx="323823" cy="3213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" h="259">
                  <a:moveTo>
                    <a:pt x="102" y="259"/>
                  </a:moveTo>
                  <a:cubicBezTo>
                    <a:pt x="80" y="259"/>
                    <a:pt x="48" y="221"/>
                    <a:pt x="5" y="148"/>
                  </a:cubicBezTo>
                  <a:cubicBezTo>
                    <a:pt x="3" y="143"/>
                    <a:pt x="1" y="138"/>
                    <a:pt x="0" y="133"/>
                  </a:cubicBezTo>
                  <a:cubicBezTo>
                    <a:pt x="0" y="131"/>
                    <a:pt x="2" y="128"/>
                    <a:pt x="4" y="127"/>
                  </a:cubicBezTo>
                  <a:cubicBezTo>
                    <a:pt x="7" y="127"/>
                    <a:pt x="9" y="128"/>
                    <a:pt x="10" y="132"/>
                  </a:cubicBezTo>
                  <a:cubicBezTo>
                    <a:pt x="11" y="135"/>
                    <a:pt x="13" y="139"/>
                    <a:pt x="14" y="143"/>
                  </a:cubicBezTo>
                  <a:cubicBezTo>
                    <a:pt x="54" y="212"/>
                    <a:pt x="88" y="252"/>
                    <a:pt x="104" y="249"/>
                  </a:cubicBezTo>
                  <a:cubicBezTo>
                    <a:pt x="110" y="248"/>
                    <a:pt x="112" y="245"/>
                    <a:pt x="112" y="243"/>
                  </a:cubicBezTo>
                  <a:cubicBezTo>
                    <a:pt x="118" y="229"/>
                    <a:pt x="103" y="200"/>
                    <a:pt x="96" y="190"/>
                  </a:cubicBezTo>
                  <a:cubicBezTo>
                    <a:pt x="95" y="188"/>
                    <a:pt x="96" y="185"/>
                    <a:pt x="98" y="184"/>
                  </a:cubicBezTo>
                  <a:cubicBezTo>
                    <a:pt x="100" y="182"/>
                    <a:pt x="103" y="182"/>
                    <a:pt x="105" y="184"/>
                  </a:cubicBezTo>
                  <a:cubicBezTo>
                    <a:pt x="118" y="201"/>
                    <a:pt x="143" y="225"/>
                    <a:pt x="157" y="218"/>
                  </a:cubicBezTo>
                  <a:cubicBezTo>
                    <a:pt x="159" y="218"/>
                    <a:pt x="160" y="216"/>
                    <a:pt x="161" y="213"/>
                  </a:cubicBezTo>
                  <a:cubicBezTo>
                    <a:pt x="166" y="200"/>
                    <a:pt x="154" y="169"/>
                    <a:pt x="149" y="159"/>
                  </a:cubicBezTo>
                  <a:cubicBezTo>
                    <a:pt x="148" y="157"/>
                    <a:pt x="149" y="154"/>
                    <a:pt x="151" y="153"/>
                  </a:cubicBezTo>
                  <a:cubicBezTo>
                    <a:pt x="153" y="152"/>
                    <a:pt x="156" y="152"/>
                    <a:pt x="157" y="154"/>
                  </a:cubicBezTo>
                  <a:cubicBezTo>
                    <a:pt x="172" y="166"/>
                    <a:pt x="200" y="186"/>
                    <a:pt x="211" y="181"/>
                  </a:cubicBezTo>
                  <a:cubicBezTo>
                    <a:pt x="212" y="181"/>
                    <a:pt x="213" y="180"/>
                    <a:pt x="215" y="178"/>
                  </a:cubicBezTo>
                  <a:cubicBezTo>
                    <a:pt x="218" y="168"/>
                    <a:pt x="208" y="141"/>
                    <a:pt x="201" y="127"/>
                  </a:cubicBezTo>
                  <a:cubicBezTo>
                    <a:pt x="200" y="125"/>
                    <a:pt x="200" y="122"/>
                    <a:pt x="203" y="121"/>
                  </a:cubicBezTo>
                  <a:cubicBezTo>
                    <a:pt x="205" y="119"/>
                    <a:pt x="208" y="120"/>
                    <a:pt x="210" y="122"/>
                  </a:cubicBezTo>
                  <a:cubicBezTo>
                    <a:pt x="210" y="122"/>
                    <a:pt x="222" y="141"/>
                    <a:pt x="235" y="144"/>
                  </a:cubicBezTo>
                  <a:cubicBezTo>
                    <a:pt x="239" y="144"/>
                    <a:pt x="244" y="144"/>
                    <a:pt x="247" y="141"/>
                  </a:cubicBezTo>
                  <a:cubicBezTo>
                    <a:pt x="257" y="135"/>
                    <a:pt x="244" y="108"/>
                    <a:pt x="241" y="100"/>
                  </a:cubicBezTo>
                  <a:lnTo>
                    <a:pt x="239" y="98"/>
                  </a:lnTo>
                  <a:cubicBezTo>
                    <a:pt x="228" y="74"/>
                    <a:pt x="215" y="53"/>
                    <a:pt x="200" y="34"/>
                  </a:cubicBezTo>
                  <a:cubicBezTo>
                    <a:pt x="190" y="23"/>
                    <a:pt x="180" y="17"/>
                    <a:pt x="166" y="14"/>
                  </a:cubicBezTo>
                  <a:cubicBezTo>
                    <a:pt x="154" y="12"/>
                    <a:pt x="140" y="11"/>
                    <a:pt x="127" y="10"/>
                  </a:cubicBezTo>
                  <a:lnTo>
                    <a:pt x="124" y="10"/>
                  </a:lnTo>
                  <a:cubicBezTo>
                    <a:pt x="102" y="9"/>
                    <a:pt x="75" y="8"/>
                    <a:pt x="58" y="23"/>
                  </a:cubicBezTo>
                  <a:cubicBezTo>
                    <a:pt x="56" y="24"/>
                    <a:pt x="52" y="24"/>
                    <a:pt x="50" y="22"/>
                  </a:cubicBezTo>
                  <a:cubicBezTo>
                    <a:pt x="49" y="20"/>
                    <a:pt x="49" y="17"/>
                    <a:pt x="51" y="15"/>
                  </a:cubicBezTo>
                  <a:cubicBezTo>
                    <a:pt x="71" y="-2"/>
                    <a:pt x="101" y="-1"/>
                    <a:pt x="125" y="0"/>
                  </a:cubicBezTo>
                  <a:lnTo>
                    <a:pt x="127" y="0"/>
                  </a:lnTo>
                  <a:cubicBezTo>
                    <a:pt x="142" y="0"/>
                    <a:pt x="155" y="2"/>
                    <a:pt x="168" y="4"/>
                  </a:cubicBezTo>
                  <a:cubicBezTo>
                    <a:pt x="185" y="7"/>
                    <a:pt x="196" y="14"/>
                    <a:pt x="208" y="28"/>
                  </a:cubicBezTo>
                  <a:cubicBezTo>
                    <a:pt x="223" y="47"/>
                    <a:pt x="238" y="69"/>
                    <a:pt x="249" y="94"/>
                  </a:cubicBezTo>
                  <a:lnTo>
                    <a:pt x="250" y="96"/>
                  </a:lnTo>
                  <a:cubicBezTo>
                    <a:pt x="256" y="110"/>
                    <a:pt x="269" y="138"/>
                    <a:pt x="254" y="149"/>
                  </a:cubicBezTo>
                  <a:cubicBezTo>
                    <a:pt x="247" y="154"/>
                    <a:pt x="241" y="155"/>
                    <a:pt x="233" y="154"/>
                  </a:cubicBezTo>
                  <a:cubicBezTo>
                    <a:pt x="228" y="153"/>
                    <a:pt x="224" y="150"/>
                    <a:pt x="221" y="148"/>
                  </a:cubicBezTo>
                  <a:cubicBezTo>
                    <a:pt x="224" y="160"/>
                    <a:pt x="227" y="173"/>
                    <a:pt x="224" y="182"/>
                  </a:cubicBezTo>
                  <a:cubicBezTo>
                    <a:pt x="222" y="186"/>
                    <a:pt x="219" y="189"/>
                    <a:pt x="215" y="191"/>
                  </a:cubicBezTo>
                  <a:cubicBezTo>
                    <a:pt x="202" y="196"/>
                    <a:pt x="180" y="184"/>
                    <a:pt x="166" y="174"/>
                  </a:cubicBezTo>
                  <a:cubicBezTo>
                    <a:pt x="170" y="187"/>
                    <a:pt x="175" y="205"/>
                    <a:pt x="170" y="217"/>
                  </a:cubicBezTo>
                  <a:cubicBezTo>
                    <a:pt x="169" y="222"/>
                    <a:pt x="165" y="226"/>
                    <a:pt x="161" y="228"/>
                  </a:cubicBezTo>
                  <a:cubicBezTo>
                    <a:pt x="148" y="234"/>
                    <a:pt x="132" y="225"/>
                    <a:pt x="119" y="214"/>
                  </a:cubicBezTo>
                  <a:cubicBezTo>
                    <a:pt x="123" y="225"/>
                    <a:pt x="126" y="237"/>
                    <a:pt x="122" y="247"/>
                  </a:cubicBezTo>
                  <a:cubicBezTo>
                    <a:pt x="119" y="251"/>
                    <a:pt x="115" y="257"/>
                    <a:pt x="106" y="259"/>
                  </a:cubicBezTo>
                  <a:cubicBezTo>
                    <a:pt x="104" y="259"/>
                    <a:pt x="103" y="259"/>
                    <a:pt x="102" y="25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1" name="Freeform: Shape 100">
              <a:extLst>
                <a:ext uri="{FF2B5EF4-FFF2-40B4-BE49-F238E27FC236}">
                  <a16:creationId xmlns:a16="http://schemas.microsoft.com/office/drawing/2014/main" id="{5A804241-5D42-CE45-AFC7-C677FEF85898}"/>
                </a:ext>
              </a:extLst>
            </p:cNvPr>
            <p:cNvSpPr/>
            <p:nvPr/>
          </p:nvSpPr>
          <p:spPr>
            <a:xfrm>
              <a:off x="11812073" y="7693709"/>
              <a:ext cx="66010" cy="772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" h="63">
                  <a:moveTo>
                    <a:pt x="48" y="63"/>
                  </a:moveTo>
                  <a:cubicBezTo>
                    <a:pt x="46" y="63"/>
                    <a:pt x="44" y="62"/>
                    <a:pt x="43" y="60"/>
                  </a:cubicBezTo>
                  <a:cubicBezTo>
                    <a:pt x="28" y="29"/>
                    <a:pt x="2" y="10"/>
                    <a:pt x="1" y="10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8" y="2"/>
                    <a:pt x="36" y="22"/>
                    <a:pt x="53" y="55"/>
                  </a:cubicBezTo>
                  <a:cubicBezTo>
                    <a:pt x="54" y="58"/>
                    <a:pt x="53" y="61"/>
                    <a:pt x="50" y="62"/>
                  </a:cubicBezTo>
                  <a:cubicBezTo>
                    <a:pt x="49" y="63"/>
                    <a:pt x="48" y="63"/>
                    <a:pt x="48" y="63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2" name="Freeform: Shape 101">
              <a:extLst>
                <a:ext uri="{FF2B5EF4-FFF2-40B4-BE49-F238E27FC236}">
                  <a16:creationId xmlns:a16="http://schemas.microsoft.com/office/drawing/2014/main" id="{6D96EA17-AEDE-E14D-8F59-AB164AB2CA1B}"/>
                </a:ext>
              </a:extLst>
            </p:cNvPr>
            <p:cNvSpPr/>
            <p:nvPr/>
          </p:nvSpPr>
          <p:spPr>
            <a:xfrm>
              <a:off x="11753532" y="7737304"/>
              <a:ext cx="58537" cy="734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60">
                  <a:moveTo>
                    <a:pt x="44" y="60"/>
                  </a:moveTo>
                  <a:cubicBezTo>
                    <a:pt x="41" y="60"/>
                    <a:pt x="40" y="58"/>
                    <a:pt x="39" y="57"/>
                  </a:cubicBezTo>
                  <a:cubicBezTo>
                    <a:pt x="24" y="26"/>
                    <a:pt x="2" y="10"/>
                    <a:pt x="2" y="9"/>
                  </a:cubicBezTo>
                  <a:cubicBezTo>
                    <a:pt x="0" y="8"/>
                    <a:pt x="-1" y="5"/>
                    <a:pt x="1" y="2"/>
                  </a:cubicBezTo>
                  <a:cubicBezTo>
                    <a:pt x="3" y="0"/>
                    <a:pt x="6" y="-1"/>
                    <a:pt x="8" y="1"/>
                  </a:cubicBezTo>
                  <a:cubicBezTo>
                    <a:pt x="9" y="2"/>
                    <a:pt x="32" y="19"/>
                    <a:pt x="48" y="52"/>
                  </a:cubicBezTo>
                  <a:cubicBezTo>
                    <a:pt x="49" y="55"/>
                    <a:pt x="48" y="58"/>
                    <a:pt x="46" y="59"/>
                  </a:cubicBezTo>
                  <a:cubicBezTo>
                    <a:pt x="45" y="60"/>
                    <a:pt x="44" y="60"/>
                    <a:pt x="44" y="60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3" name="Freeform: Shape 102">
              <a:extLst>
                <a:ext uri="{FF2B5EF4-FFF2-40B4-BE49-F238E27FC236}">
                  <a16:creationId xmlns:a16="http://schemas.microsoft.com/office/drawing/2014/main" id="{1ED9BE59-B24E-314A-92E2-188FFC1E447B}"/>
                </a:ext>
              </a:extLst>
            </p:cNvPr>
            <p:cNvSpPr/>
            <p:nvPr/>
          </p:nvSpPr>
          <p:spPr>
            <a:xfrm>
              <a:off x="11701226" y="7787123"/>
              <a:ext cx="46083" cy="6351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52">
                  <a:moveTo>
                    <a:pt x="33" y="52"/>
                  </a:moveTo>
                  <a:cubicBezTo>
                    <a:pt x="31" y="52"/>
                    <a:pt x="29" y="51"/>
                    <a:pt x="28" y="50"/>
                  </a:cubicBezTo>
                  <a:cubicBezTo>
                    <a:pt x="14" y="18"/>
                    <a:pt x="3" y="10"/>
                    <a:pt x="2" y="10"/>
                  </a:cubicBezTo>
                  <a:cubicBezTo>
                    <a:pt x="0" y="8"/>
                    <a:pt x="-1" y="4"/>
                    <a:pt x="1" y="2"/>
                  </a:cubicBezTo>
                  <a:cubicBezTo>
                    <a:pt x="3" y="0"/>
                    <a:pt x="6" y="0"/>
                    <a:pt x="9" y="1"/>
                  </a:cubicBezTo>
                  <a:cubicBezTo>
                    <a:pt x="9" y="2"/>
                    <a:pt x="22" y="11"/>
                    <a:pt x="38" y="45"/>
                  </a:cubicBezTo>
                  <a:cubicBezTo>
                    <a:pt x="39" y="48"/>
                    <a:pt x="38" y="51"/>
                    <a:pt x="35" y="52"/>
                  </a:cubicBezTo>
                  <a:cubicBezTo>
                    <a:pt x="34" y="52"/>
                    <a:pt x="34" y="52"/>
                    <a:pt x="33" y="5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4" name="Freeform: Shape 103">
              <a:extLst>
                <a:ext uri="{FF2B5EF4-FFF2-40B4-BE49-F238E27FC236}">
                  <a16:creationId xmlns:a16="http://schemas.microsoft.com/office/drawing/2014/main" id="{248DA57F-1C86-5B4B-A108-DF82F82AE3E7}"/>
                </a:ext>
              </a:extLst>
            </p:cNvPr>
            <p:cNvSpPr/>
            <p:nvPr/>
          </p:nvSpPr>
          <p:spPr>
            <a:xfrm>
              <a:off x="11671334" y="7655103"/>
              <a:ext cx="113338" cy="90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" h="74">
                  <a:moveTo>
                    <a:pt x="2" y="74"/>
                  </a:moveTo>
                  <a:lnTo>
                    <a:pt x="1" y="74"/>
                  </a:lnTo>
                  <a:cubicBezTo>
                    <a:pt x="0" y="72"/>
                    <a:pt x="0" y="71"/>
                    <a:pt x="1" y="70"/>
                  </a:cubicBezTo>
                  <a:cubicBezTo>
                    <a:pt x="2" y="68"/>
                    <a:pt x="42" y="8"/>
                    <a:pt x="89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2" y="5"/>
                    <a:pt x="90" y="5"/>
                  </a:cubicBezTo>
                  <a:cubicBezTo>
                    <a:pt x="45" y="13"/>
                    <a:pt x="5" y="72"/>
                    <a:pt x="5" y="72"/>
                  </a:cubicBezTo>
                  <a:cubicBezTo>
                    <a:pt x="4" y="74"/>
                    <a:pt x="4" y="74"/>
                    <a:pt x="2" y="74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5" name="Freeform: Shape 105">
              <a:extLst>
                <a:ext uri="{FF2B5EF4-FFF2-40B4-BE49-F238E27FC236}">
                  <a16:creationId xmlns:a16="http://schemas.microsoft.com/office/drawing/2014/main" id="{CD02E26A-B69C-7842-AFE9-A427AF6830E8}"/>
                </a:ext>
              </a:extLst>
            </p:cNvPr>
            <p:cNvSpPr/>
            <p:nvPr/>
          </p:nvSpPr>
          <p:spPr>
            <a:xfrm>
              <a:off x="10529235" y="6190426"/>
              <a:ext cx="743548" cy="85937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8" h="691">
                  <a:moveTo>
                    <a:pt x="442" y="7"/>
                  </a:moveTo>
                  <a:cubicBezTo>
                    <a:pt x="480" y="-13"/>
                    <a:pt x="515" y="17"/>
                    <a:pt x="540" y="43"/>
                  </a:cubicBezTo>
                  <a:cubicBezTo>
                    <a:pt x="573" y="76"/>
                    <a:pt x="592" y="120"/>
                    <a:pt x="596" y="166"/>
                  </a:cubicBezTo>
                  <a:cubicBezTo>
                    <a:pt x="607" y="299"/>
                    <a:pt x="572" y="392"/>
                    <a:pt x="407" y="488"/>
                  </a:cubicBezTo>
                  <a:cubicBezTo>
                    <a:pt x="397" y="494"/>
                    <a:pt x="387" y="502"/>
                    <a:pt x="379" y="511"/>
                  </a:cubicBezTo>
                  <a:lnTo>
                    <a:pt x="259" y="682"/>
                  </a:lnTo>
                  <a:cubicBezTo>
                    <a:pt x="252" y="691"/>
                    <a:pt x="239" y="694"/>
                    <a:pt x="230" y="687"/>
                  </a:cubicBezTo>
                  <a:cubicBezTo>
                    <a:pt x="184" y="654"/>
                    <a:pt x="72" y="589"/>
                    <a:pt x="9" y="555"/>
                  </a:cubicBezTo>
                  <a:cubicBezTo>
                    <a:pt x="0" y="550"/>
                    <a:pt x="-3" y="537"/>
                    <a:pt x="4" y="529"/>
                  </a:cubicBezTo>
                  <a:cubicBezTo>
                    <a:pt x="120" y="373"/>
                    <a:pt x="235" y="199"/>
                    <a:pt x="377" y="65"/>
                  </a:cubicBezTo>
                  <a:cubicBezTo>
                    <a:pt x="397" y="46"/>
                    <a:pt x="416" y="21"/>
                    <a:pt x="442" y="7"/>
                  </a:cubicBezTo>
                  <a:close/>
                </a:path>
              </a:pathLst>
            </a:custGeom>
            <a:solidFill>
              <a:srgbClr val="6290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6" name="Freeform: Shape 106">
              <a:extLst>
                <a:ext uri="{FF2B5EF4-FFF2-40B4-BE49-F238E27FC236}">
                  <a16:creationId xmlns:a16="http://schemas.microsoft.com/office/drawing/2014/main" id="{2C043BFC-4B0B-6847-A74E-DF3E2BFC3241}"/>
                </a:ext>
              </a:extLst>
            </p:cNvPr>
            <p:cNvSpPr/>
            <p:nvPr/>
          </p:nvSpPr>
          <p:spPr>
            <a:xfrm>
              <a:off x="10521762" y="6184199"/>
              <a:ext cx="757248" cy="87307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9" h="702">
                  <a:moveTo>
                    <a:pt x="447" y="12"/>
                  </a:moveTo>
                  <a:lnTo>
                    <a:pt x="449" y="16"/>
                  </a:lnTo>
                  <a:cubicBezTo>
                    <a:pt x="432" y="26"/>
                    <a:pt x="418" y="41"/>
                    <a:pt x="403" y="56"/>
                  </a:cubicBezTo>
                  <a:cubicBezTo>
                    <a:pt x="397" y="62"/>
                    <a:pt x="391" y="69"/>
                    <a:pt x="384" y="74"/>
                  </a:cubicBezTo>
                  <a:cubicBezTo>
                    <a:pt x="274" y="178"/>
                    <a:pt x="179" y="309"/>
                    <a:pt x="88" y="435"/>
                  </a:cubicBezTo>
                  <a:cubicBezTo>
                    <a:pt x="63" y="469"/>
                    <a:pt x="37" y="504"/>
                    <a:pt x="12" y="538"/>
                  </a:cubicBezTo>
                  <a:cubicBezTo>
                    <a:pt x="10" y="541"/>
                    <a:pt x="9" y="545"/>
                    <a:pt x="10" y="547"/>
                  </a:cubicBezTo>
                  <a:cubicBezTo>
                    <a:pt x="11" y="551"/>
                    <a:pt x="13" y="554"/>
                    <a:pt x="16" y="556"/>
                  </a:cubicBezTo>
                  <a:cubicBezTo>
                    <a:pt x="80" y="590"/>
                    <a:pt x="192" y="655"/>
                    <a:pt x="238" y="689"/>
                  </a:cubicBezTo>
                  <a:cubicBezTo>
                    <a:pt x="241" y="691"/>
                    <a:pt x="245" y="692"/>
                    <a:pt x="249" y="691"/>
                  </a:cubicBezTo>
                  <a:cubicBezTo>
                    <a:pt x="254" y="691"/>
                    <a:pt x="257" y="688"/>
                    <a:pt x="260" y="685"/>
                  </a:cubicBezTo>
                  <a:lnTo>
                    <a:pt x="380" y="514"/>
                  </a:lnTo>
                  <a:cubicBezTo>
                    <a:pt x="388" y="504"/>
                    <a:pt x="398" y="495"/>
                    <a:pt x="410" y="489"/>
                  </a:cubicBezTo>
                  <a:cubicBezTo>
                    <a:pt x="579" y="390"/>
                    <a:pt x="607" y="298"/>
                    <a:pt x="596" y="171"/>
                  </a:cubicBezTo>
                  <a:cubicBezTo>
                    <a:pt x="592" y="126"/>
                    <a:pt x="573" y="84"/>
                    <a:pt x="542" y="52"/>
                  </a:cubicBezTo>
                  <a:cubicBezTo>
                    <a:pt x="513" y="23"/>
                    <a:pt x="482" y="-2"/>
                    <a:pt x="450" y="16"/>
                  </a:cubicBezTo>
                  <a:close/>
                  <a:moveTo>
                    <a:pt x="247" y="702"/>
                  </a:moveTo>
                  <a:cubicBezTo>
                    <a:pt x="241" y="702"/>
                    <a:pt x="236" y="700"/>
                    <a:pt x="232" y="697"/>
                  </a:cubicBezTo>
                  <a:cubicBezTo>
                    <a:pt x="187" y="664"/>
                    <a:pt x="73" y="598"/>
                    <a:pt x="12" y="565"/>
                  </a:cubicBezTo>
                  <a:cubicBezTo>
                    <a:pt x="6" y="562"/>
                    <a:pt x="2" y="557"/>
                    <a:pt x="0" y="550"/>
                  </a:cubicBezTo>
                  <a:cubicBezTo>
                    <a:pt x="-1" y="544"/>
                    <a:pt x="0" y="537"/>
                    <a:pt x="4" y="532"/>
                  </a:cubicBezTo>
                  <a:cubicBezTo>
                    <a:pt x="29" y="498"/>
                    <a:pt x="55" y="463"/>
                    <a:pt x="79" y="429"/>
                  </a:cubicBezTo>
                  <a:cubicBezTo>
                    <a:pt x="171" y="302"/>
                    <a:pt x="267" y="171"/>
                    <a:pt x="378" y="67"/>
                  </a:cubicBezTo>
                  <a:cubicBezTo>
                    <a:pt x="384" y="61"/>
                    <a:pt x="390" y="55"/>
                    <a:pt x="396" y="49"/>
                  </a:cubicBezTo>
                  <a:cubicBezTo>
                    <a:pt x="411" y="33"/>
                    <a:pt x="425" y="18"/>
                    <a:pt x="445" y="7"/>
                  </a:cubicBezTo>
                  <a:cubicBezTo>
                    <a:pt x="488" y="-16"/>
                    <a:pt x="529" y="25"/>
                    <a:pt x="549" y="44"/>
                  </a:cubicBezTo>
                  <a:cubicBezTo>
                    <a:pt x="582" y="79"/>
                    <a:pt x="602" y="123"/>
                    <a:pt x="607" y="170"/>
                  </a:cubicBezTo>
                  <a:cubicBezTo>
                    <a:pt x="616" y="298"/>
                    <a:pt x="588" y="397"/>
                    <a:pt x="415" y="498"/>
                  </a:cubicBezTo>
                  <a:cubicBezTo>
                    <a:pt x="404" y="504"/>
                    <a:pt x="395" y="511"/>
                    <a:pt x="388" y="520"/>
                  </a:cubicBezTo>
                  <a:lnTo>
                    <a:pt x="268" y="691"/>
                  </a:lnTo>
                  <a:cubicBezTo>
                    <a:pt x="264" y="697"/>
                    <a:pt x="258" y="700"/>
                    <a:pt x="251" y="702"/>
                  </a:cubicBezTo>
                  <a:cubicBezTo>
                    <a:pt x="250" y="702"/>
                    <a:pt x="248" y="702"/>
                    <a:pt x="247" y="702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7" name="Freeform: Shape 107">
              <a:extLst>
                <a:ext uri="{FF2B5EF4-FFF2-40B4-BE49-F238E27FC236}">
                  <a16:creationId xmlns:a16="http://schemas.microsoft.com/office/drawing/2014/main" id="{8EB0D773-A076-C349-A691-AAFF51FECDA2}"/>
                </a:ext>
              </a:extLst>
            </p:cNvPr>
            <p:cNvSpPr/>
            <p:nvPr/>
          </p:nvSpPr>
          <p:spPr>
            <a:xfrm>
              <a:off x="12864498" y="6433294"/>
              <a:ext cx="308877" cy="3213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9" h="259">
                  <a:moveTo>
                    <a:pt x="0" y="138"/>
                  </a:moveTo>
                  <a:cubicBezTo>
                    <a:pt x="-1" y="151"/>
                    <a:pt x="2" y="166"/>
                    <a:pt x="12" y="176"/>
                  </a:cubicBezTo>
                  <a:cubicBezTo>
                    <a:pt x="42" y="206"/>
                    <a:pt x="108" y="269"/>
                    <a:pt x="133" y="257"/>
                  </a:cubicBezTo>
                  <a:cubicBezTo>
                    <a:pt x="164" y="241"/>
                    <a:pt x="112" y="193"/>
                    <a:pt x="112" y="193"/>
                  </a:cubicBezTo>
                  <a:cubicBezTo>
                    <a:pt x="112" y="193"/>
                    <a:pt x="160" y="229"/>
                    <a:pt x="177" y="213"/>
                  </a:cubicBezTo>
                  <a:cubicBezTo>
                    <a:pt x="196" y="197"/>
                    <a:pt x="155" y="148"/>
                    <a:pt x="155" y="148"/>
                  </a:cubicBezTo>
                  <a:cubicBezTo>
                    <a:pt x="155" y="148"/>
                    <a:pt x="204" y="174"/>
                    <a:pt x="221" y="161"/>
                  </a:cubicBezTo>
                  <a:cubicBezTo>
                    <a:pt x="237" y="148"/>
                    <a:pt x="196" y="103"/>
                    <a:pt x="196" y="103"/>
                  </a:cubicBezTo>
                  <a:cubicBezTo>
                    <a:pt x="196" y="103"/>
                    <a:pt x="228" y="132"/>
                    <a:pt x="246" y="111"/>
                  </a:cubicBezTo>
                  <a:cubicBezTo>
                    <a:pt x="257" y="98"/>
                    <a:pt x="234" y="73"/>
                    <a:pt x="227" y="64"/>
                  </a:cubicBezTo>
                  <a:cubicBezTo>
                    <a:pt x="210" y="45"/>
                    <a:pt x="191" y="26"/>
                    <a:pt x="170" y="11"/>
                  </a:cubicBezTo>
                  <a:cubicBezTo>
                    <a:pt x="157" y="2"/>
                    <a:pt x="144" y="-1"/>
                    <a:pt x="128" y="0"/>
                  </a:cubicBezTo>
                  <a:cubicBezTo>
                    <a:pt x="115" y="1"/>
                    <a:pt x="102" y="3"/>
                    <a:pt x="89" y="6"/>
                  </a:cubicBezTo>
                  <a:cubicBezTo>
                    <a:pt x="65" y="12"/>
                    <a:pt x="36" y="22"/>
                    <a:pt x="22" y="45"/>
                  </a:cubicBezTo>
                  <a:cubicBezTo>
                    <a:pt x="21" y="47"/>
                    <a:pt x="6" y="105"/>
                    <a:pt x="0" y="138"/>
                  </a:cubicBezTo>
                  <a:close/>
                </a:path>
              </a:pathLst>
            </a:custGeom>
            <a:solidFill>
              <a:srgbClr val="CF999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8" name="Freeform: Shape 108">
              <a:extLst>
                <a:ext uri="{FF2B5EF4-FFF2-40B4-BE49-F238E27FC236}">
                  <a16:creationId xmlns:a16="http://schemas.microsoft.com/office/drawing/2014/main" id="{5ADD645E-2C13-F042-A7E6-8E4C1F7E2788}"/>
                </a:ext>
              </a:extLst>
            </p:cNvPr>
            <p:cNvSpPr/>
            <p:nvPr/>
          </p:nvSpPr>
          <p:spPr>
            <a:xfrm>
              <a:off x="12862007" y="6428312"/>
              <a:ext cx="316350" cy="3337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5" h="269">
                  <a:moveTo>
                    <a:pt x="127" y="269"/>
                  </a:moveTo>
                  <a:cubicBezTo>
                    <a:pt x="104" y="269"/>
                    <a:pt x="65" y="241"/>
                    <a:pt x="9" y="185"/>
                  </a:cubicBezTo>
                  <a:cubicBezTo>
                    <a:pt x="5" y="181"/>
                    <a:pt x="3" y="177"/>
                    <a:pt x="0" y="173"/>
                  </a:cubicBezTo>
                  <a:cubicBezTo>
                    <a:pt x="-1" y="170"/>
                    <a:pt x="0" y="166"/>
                    <a:pt x="3" y="165"/>
                  </a:cubicBezTo>
                  <a:cubicBezTo>
                    <a:pt x="5" y="164"/>
                    <a:pt x="8" y="165"/>
                    <a:pt x="9" y="168"/>
                  </a:cubicBezTo>
                  <a:cubicBezTo>
                    <a:pt x="11" y="171"/>
                    <a:pt x="14" y="175"/>
                    <a:pt x="16" y="177"/>
                  </a:cubicBezTo>
                  <a:cubicBezTo>
                    <a:pt x="73" y="235"/>
                    <a:pt x="116" y="266"/>
                    <a:pt x="132" y="258"/>
                  </a:cubicBezTo>
                  <a:cubicBezTo>
                    <a:pt x="137" y="256"/>
                    <a:pt x="138" y="252"/>
                    <a:pt x="138" y="250"/>
                  </a:cubicBezTo>
                  <a:cubicBezTo>
                    <a:pt x="140" y="235"/>
                    <a:pt x="118" y="210"/>
                    <a:pt x="109" y="203"/>
                  </a:cubicBezTo>
                  <a:cubicBezTo>
                    <a:pt x="107" y="201"/>
                    <a:pt x="107" y="198"/>
                    <a:pt x="108" y="195"/>
                  </a:cubicBezTo>
                  <a:cubicBezTo>
                    <a:pt x="110" y="193"/>
                    <a:pt x="113" y="193"/>
                    <a:pt x="115" y="194"/>
                  </a:cubicBezTo>
                  <a:cubicBezTo>
                    <a:pt x="133" y="207"/>
                    <a:pt x="164" y="224"/>
                    <a:pt x="175" y="214"/>
                  </a:cubicBezTo>
                  <a:cubicBezTo>
                    <a:pt x="186" y="205"/>
                    <a:pt x="164" y="172"/>
                    <a:pt x="152" y="158"/>
                  </a:cubicBezTo>
                  <a:cubicBezTo>
                    <a:pt x="151" y="156"/>
                    <a:pt x="151" y="153"/>
                    <a:pt x="152" y="151"/>
                  </a:cubicBezTo>
                  <a:cubicBezTo>
                    <a:pt x="154" y="149"/>
                    <a:pt x="156" y="149"/>
                    <a:pt x="158" y="150"/>
                  </a:cubicBezTo>
                  <a:cubicBezTo>
                    <a:pt x="176" y="159"/>
                    <a:pt x="208" y="171"/>
                    <a:pt x="219" y="163"/>
                  </a:cubicBezTo>
                  <a:cubicBezTo>
                    <a:pt x="219" y="162"/>
                    <a:pt x="220" y="161"/>
                    <a:pt x="220" y="159"/>
                  </a:cubicBezTo>
                  <a:cubicBezTo>
                    <a:pt x="222" y="147"/>
                    <a:pt x="204" y="124"/>
                    <a:pt x="193" y="112"/>
                  </a:cubicBezTo>
                  <a:cubicBezTo>
                    <a:pt x="192" y="110"/>
                    <a:pt x="192" y="107"/>
                    <a:pt x="194" y="105"/>
                  </a:cubicBezTo>
                  <a:cubicBezTo>
                    <a:pt x="196" y="103"/>
                    <a:pt x="199" y="103"/>
                    <a:pt x="201" y="105"/>
                  </a:cubicBezTo>
                  <a:cubicBezTo>
                    <a:pt x="201" y="105"/>
                    <a:pt x="218" y="120"/>
                    <a:pt x="232" y="119"/>
                  </a:cubicBezTo>
                  <a:cubicBezTo>
                    <a:pt x="236" y="119"/>
                    <a:pt x="240" y="117"/>
                    <a:pt x="243" y="113"/>
                  </a:cubicBezTo>
                  <a:cubicBezTo>
                    <a:pt x="250" y="105"/>
                    <a:pt x="231" y="82"/>
                    <a:pt x="225" y="75"/>
                  </a:cubicBezTo>
                  <a:lnTo>
                    <a:pt x="223" y="73"/>
                  </a:lnTo>
                  <a:cubicBezTo>
                    <a:pt x="207" y="53"/>
                    <a:pt x="187" y="35"/>
                    <a:pt x="168" y="21"/>
                  </a:cubicBezTo>
                  <a:cubicBezTo>
                    <a:pt x="156" y="12"/>
                    <a:pt x="145" y="9"/>
                    <a:pt x="130" y="10"/>
                  </a:cubicBezTo>
                  <a:cubicBezTo>
                    <a:pt x="119" y="11"/>
                    <a:pt x="104" y="13"/>
                    <a:pt x="91" y="16"/>
                  </a:cubicBezTo>
                  <a:cubicBezTo>
                    <a:pt x="88" y="17"/>
                    <a:pt x="84" y="19"/>
                    <a:pt x="82" y="19"/>
                  </a:cubicBezTo>
                  <a:cubicBezTo>
                    <a:pt x="62" y="25"/>
                    <a:pt x="37" y="31"/>
                    <a:pt x="25" y="47"/>
                  </a:cubicBezTo>
                  <a:cubicBezTo>
                    <a:pt x="23" y="50"/>
                    <a:pt x="19" y="50"/>
                    <a:pt x="17" y="48"/>
                  </a:cubicBezTo>
                  <a:cubicBezTo>
                    <a:pt x="15" y="46"/>
                    <a:pt x="15" y="43"/>
                    <a:pt x="17" y="41"/>
                  </a:cubicBezTo>
                  <a:cubicBezTo>
                    <a:pt x="32" y="22"/>
                    <a:pt x="58" y="15"/>
                    <a:pt x="79" y="9"/>
                  </a:cubicBezTo>
                  <a:cubicBezTo>
                    <a:pt x="82" y="9"/>
                    <a:pt x="85" y="8"/>
                    <a:pt x="88" y="7"/>
                  </a:cubicBezTo>
                  <a:cubicBezTo>
                    <a:pt x="102" y="3"/>
                    <a:pt x="118" y="1"/>
                    <a:pt x="129" y="0"/>
                  </a:cubicBezTo>
                  <a:cubicBezTo>
                    <a:pt x="146" y="-1"/>
                    <a:pt x="159" y="3"/>
                    <a:pt x="174" y="13"/>
                  </a:cubicBezTo>
                  <a:cubicBezTo>
                    <a:pt x="194" y="27"/>
                    <a:pt x="214" y="45"/>
                    <a:pt x="231" y="66"/>
                  </a:cubicBezTo>
                  <a:lnTo>
                    <a:pt x="233" y="68"/>
                  </a:lnTo>
                  <a:cubicBezTo>
                    <a:pt x="243" y="80"/>
                    <a:pt x="264" y="105"/>
                    <a:pt x="251" y="120"/>
                  </a:cubicBezTo>
                  <a:cubicBezTo>
                    <a:pt x="246" y="126"/>
                    <a:pt x="240" y="129"/>
                    <a:pt x="233" y="130"/>
                  </a:cubicBezTo>
                  <a:cubicBezTo>
                    <a:pt x="228" y="130"/>
                    <a:pt x="223" y="129"/>
                    <a:pt x="219" y="127"/>
                  </a:cubicBezTo>
                  <a:cubicBezTo>
                    <a:pt x="225" y="138"/>
                    <a:pt x="231" y="150"/>
                    <a:pt x="231" y="160"/>
                  </a:cubicBezTo>
                  <a:cubicBezTo>
                    <a:pt x="230" y="164"/>
                    <a:pt x="228" y="168"/>
                    <a:pt x="225" y="171"/>
                  </a:cubicBezTo>
                  <a:cubicBezTo>
                    <a:pt x="212" y="180"/>
                    <a:pt x="188" y="174"/>
                    <a:pt x="172" y="167"/>
                  </a:cubicBezTo>
                  <a:cubicBezTo>
                    <a:pt x="183" y="184"/>
                    <a:pt x="197" y="209"/>
                    <a:pt x="182" y="222"/>
                  </a:cubicBezTo>
                  <a:cubicBezTo>
                    <a:pt x="171" y="231"/>
                    <a:pt x="153" y="227"/>
                    <a:pt x="137" y="220"/>
                  </a:cubicBezTo>
                  <a:cubicBezTo>
                    <a:pt x="145" y="229"/>
                    <a:pt x="150" y="241"/>
                    <a:pt x="149" y="251"/>
                  </a:cubicBezTo>
                  <a:cubicBezTo>
                    <a:pt x="147" y="256"/>
                    <a:pt x="145" y="263"/>
                    <a:pt x="136" y="267"/>
                  </a:cubicBezTo>
                  <a:cubicBezTo>
                    <a:pt x="134" y="269"/>
                    <a:pt x="130" y="269"/>
                    <a:pt x="127" y="269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9" name="Freeform: Shape 109">
              <a:extLst>
                <a:ext uri="{FF2B5EF4-FFF2-40B4-BE49-F238E27FC236}">
                  <a16:creationId xmlns:a16="http://schemas.microsoft.com/office/drawing/2014/main" id="{F9A4BA93-6374-304F-9985-6164EBBBC78D}"/>
                </a:ext>
              </a:extLst>
            </p:cNvPr>
            <p:cNvSpPr/>
            <p:nvPr/>
          </p:nvSpPr>
          <p:spPr>
            <a:xfrm>
              <a:off x="12914317" y="6489340"/>
              <a:ext cx="87183" cy="1170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" h="95">
                  <a:moveTo>
                    <a:pt x="3" y="95"/>
                  </a:moveTo>
                  <a:cubicBezTo>
                    <a:pt x="2" y="95"/>
                    <a:pt x="2" y="95"/>
                    <a:pt x="2" y="95"/>
                  </a:cubicBezTo>
                  <a:cubicBezTo>
                    <a:pt x="0" y="95"/>
                    <a:pt x="0" y="94"/>
                    <a:pt x="0" y="92"/>
                  </a:cubicBezTo>
                  <a:cubicBezTo>
                    <a:pt x="1" y="89"/>
                    <a:pt x="24" y="19"/>
                    <a:pt x="68" y="0"/>
                  </a:cubicBezTo>
                  <a:cubicBezTo>
                    <a:pt x="70" y="-1"/>
                    <a:pt x="71" y="0"/>
                    <a:pt x="71" y="1"/>
                  </a:cubicBezTo>
                  <a:cubicBezTo>
                    <a:pt x="72" y="2"/>
                    <a:pt x="71" y="4"/>
                    <a:pt x="70" y="4"/>
                  </a:cubicBezTo>
                  <a:cubicBezTo>
                    <a:pt x="29" y="23"/>
                    <a:pt x="5" y="93"/>
                    <a:pt x="5" y="94"/>
                  </a:cubicBezTo>
                  <a:cubicBezTo>
                    <a:pt x="5" y="95"/>
                    <a:pt x="3" y="95"/>
                    <a:pt x="3" y="95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0" name="Freeform: Shape 110">
              <a:extLst>
                <a:ext uri="{FF2B5EF4-FFF2-40B4-BE49-F238E27FC236}">
                  <a16:creationId xmlns:a16="http://schemas.microsoft.com/office/drawing/2014/main" id="{359EA9FD-7B7A-F148-90E0-F00F896C7EEE}"/>
                </a:ext>
              </a:extLst>
            </p:cNvPr>
            <p:cNvSpPr/>
            <p:nvPr/>
          </p:nvSpPr>
          <p:spPr>
            <a:xfrm>
              <a:off x="13040109" y="6516740"/>
              <a:ext cx="80956" cy="610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" h="50">
                  <a:moveTo>
                    <a:pt x="61" y="50"/>
                  </a:moveTo>
                  <a:cubicBezTo>
                    <a:pt x="60" y="50"/>
                    <a:pt x="58" y="49"/>
                    <a:pt x="57" y="48"/>
                  </a:cubicBezTo>
                  <a:cubicBezTo>
                    <a:pt x="34" y="21"/>
                    <a:pt x="3" y="9"/>
                    <a:pt x="3" y="9"/>
                  </a:cubicBezTo>
                  <a:cubicBezTo>
                    <a:pt x="0" y="8"/>
                    <a:pt x="-1" y="5"/>
                    <a:pt x="0" y="2"/>
                  </a:cubicBezTo>
                  <a:cubicBezTo>
                    <a:pt x="1" y="0"/>
                    <a:pt x="4" y="-1"/>
                    <a:pt x="6" y="0"/>
                  </a:cubicBezTo>
                  <a:cubicBezTo>
                    <a:pt x="8" y="0"/>
                    <a:pt x="40" y="12"/>
                    <a:pt x="65" y="41"/>
                  </a:cubicBezTo>
                  <a:cubicBezTo>
                    <a:pt x="66" y="43"/>
                    <a:pt x="66" y="47"/>
                    <a:pt x="64" y="48"/>
                  </a:cubicBezTo>
                  <a:cubicBezTo>
                    <a:pt x="63" y="49"/>
                    <a:pt x="62" y="50"/>
                    <a:pt x="61" y="50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1" name="Freeform: Shape 111">
              <a:extLst>
                <a:ext uri="{FF2B5EF4-FFF2-40B4-BE49-F238E27FC236}">
                  <a16:creationId xmlns:a16="http://schemas.microsoft.com/office/drawing/2014/main" id="{959EE1DA-2427-1040-BE73-5751626AFFDB}"/>
                </a:ext>
              </a:extLst>
            </p:cNvPr>
            <p:cNvSpPr/>
            <p:nvPr/>
          </p:nvSpPr>
          <p:spPr>
            <a:xfrm>
              <a:off x="12995272" y="6576520"/>
              <a:ext cx="74728" cy="585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1" h="48">
                  <a:moveTo>
                    <a:pt x="56" y="48"/>
                  </a:moveTo>
                  <a:cubicBezTo>
                    <a:pt x="54" y="48"/>
                    <a:pt x="53" y="48"/>
                    <a:pt x="52" y="47"/>
                  </a:cubicBezTo>
                  <a:cubicBezTo>
                    <a:pt x="29" y="20"/>
                    <a:pt x="3" y="10"/>
                    <a:pt x="3" y="10"/>
                  </a:cubicBezTo>
                  <a:cubicBezTo>
                    <a:pt x="1" y="9"/>
                    <a:pt x="0" y="6"/>
                    <a:pt x="0" y="3"/>
                  </a:cubicBezTo>
                  <a:cubicBezTo>
                    <a:pt x="1" y="1"/>
                    <a:pt x="5" y="0"/>
                    <a:pt x="7" y="0"/>
                  </a:cubicBezTo>
                  <a:cubicBezTo>
                    <a:pt x="8" y="1"/>
                    <a:pt x="35" y="12"/>
                    <a:pt x="60" y="40"/>
                  </a:cubicBezTo>
                  <a:cubicBezTo>
                    <a:pt x="61" y="42"/>
                    <a:pt x="61" y="45"/>
                    <a:pt x="59" y="47"/>
                  </a:cubicBezTo>
                  <a:cubicBezTo>
                    <a:pt x="58" y="48"/>
                    <a:pt x="57" y="48"/>
                    <a:pt x="56" y="48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2" name="Freeform: Shape 112">
              <a:extLst>
                <a:ext uri="{FF2B5EF4-FFF2-40B4-BE49-F238E27FC236}">
                  <a16:creationId xmlns:a16="http://schemas.microsoft.com/office/drawing/2014/main" id="{5D59857C-74DF-BF4B-A5D5-2F6978EEE324}"/>
                </a:ext>
              </a:extLst>
            </p:cNvPr>
            <p:cNvSpPr/>
            <p:nvPr/>
          </p:nvSpPr>
          <p:spPr>
            <a:xfrm>
              <a:off x="12957908" y="6637551"/>
              <a:ext cx="58537" cy="535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8" h="44">
                  <a:moveTo>
                    <a:pt x="43" y="44"/>
                  </a:moveTo>
                  <a:cubicBezTo>
                    <a:pt x="41" y="44"/>
                    <a:pt x="40" y="43"/>
                    <a:pt x="39" y="42"/>
                  </a:cubicBezTo>
                  <a:cubicBezTo>
                    <a:pt x="16" y="15"/>
                    <a:pt x="3" y="9"/>
                    <a:pt x="3" y="9"/>
                  </a:cubicBezTo>
                  <a:cubicBezTo>
                    <a:pt x="0" y="9"/>
                    <a:pt x="-1" y="6"/>
                    <a:pt x="0" y="3"/>
                  </a:cubicBezTo>
                  <a:cubicBezTo>
                    <a:pt x="1" y="0"/>
                    <a:pt x="5" y="-1"/>
                    <a:pt x="7" y="0"/>
                  </a:cubicBezTo>
                  <a:cubicBezTo>
                    <a:pt x="7" y="0"/>
                    <a:pt x="22" y="7"/>
                    <a:pt x="47" y="35"/>
                  </a:cubicBezTo>
                  <a:cubicBezTo>
                    <a:pt x="48" y="38"/>
                    <a:pt x="48" y="41"/>
                    <a:pt x="46" y="42"/>
                  </a:cubicBezTo>
                  <a:cubicBezTo>
                    <a:pt x="46" y="43"/>
                    <a:pt x="44" y="44"/>
                    <a:pt x="43" y="44"/>
                  </a:cubicBezTo>
                  <a:close/>
                </a:path>
              </a:pathLst>
            </a:custGeom>
            <a:solidFill>
              <a:srgbClr val="24127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3" name="Freeform: Shape 113">
              <a:extLst>
                <a:ext uri="{FF2B5EF4-FFF2-40B4-BE49-F238E27FC236}">
                  <a16:creationId xmlns:a16="http://schemas.microsoft.com/office/drawing/2014/main" id="{51602ADB-ED90-5449-8A5B-7617E72F2E1A}"/>
                </a:ext>
              </a:extLst>
            </p:cNvPr>
            <p:cNvSpPr/>
            <p:nvPr/>
          </p:nvSpPr>
          <p:spPr>
            <a:xfrm>
              <a:off x="13370160" y="5829236"/>
              <a:ext cx="1027516" cy="6227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6" h="501">
                  <a:moveTo>
                    <a:pt x="5" y="501"/>
                  </a:moveTo>
                  <a:cubicBezTo>
                    <a:pt x="4" y="501"/>
                    <a:pt x="3" y="500"/>
                    <a:pt x="1" y="499"/>
                  </a:cubicBezTo>
                  <a:cubicBezTo>
                    <a:pt x="0" y="497"/>
                    <a:pt x="0" y="493"/>
                    <a:pt x="1" y="491"/>
                  </a:cubicBezTo>
                  <a:cubicBezTo>
                    <a:pt x="32" y="464"/>
                    <a:pt x="62" y="434"/>
                    <a:pt x="91" y="405"/>
                  </a:cubicBezTo>
                  <a:cubicBezTo>
                    <a:pt x="145" y="351"/>
                    <a:pt x="202" y="294"/>
                    <a:pt x="266" y="248"/>
                  </a:cubicBezTo>
                  <a:cubicBezTo>
                    <a:pt x="319" y="210"/>
                    <a:pt x="370" y="185"/>
                    <a:pt x="422" y="170"/>
                  </a:cubicBezTo>
                  <a:cubicBezTo>
                    <a:pt x="453" y="161"/>
                    <a:pt x="485" y="156"/>
                    <a:pt x="516" y="150"/>
                  </a:cubicBezTo>
                  <a:cubicBezTo>
                    <a:pt x="552" y="144"/>
                    <a:pt x="590" y="138"/>
                    <a:pt x="626" y="126"/>
                  </a:cubicBezTo>
                  <a:cubicBezTo>
                    <a:pt x="705" y="100"/>
                    <a:pt x="770" y="46"/>
                    <a:pt x="817" y="1"/>
                  </a:cubicBezTo>
                  <a:cubicBezTo>
                    <a:pt x="819" y="-1"/>
                    <a:pt x="823" y="0"/>
                    <a:pt x="824" y="2"/>
                  </a:cubicBezTo>
                  <a:cubicBezTo>
                    <a:pt x="826" y="3"/>
                    <a:pt x="826" y="7"/>
                    <a:pt x="824" y="9"/>
                  </a:cubicBezTo>
                  <a:cubicBezTo>
                    <a:pt x="776" y="54"/>
                    <a:pt x="710" y="109"/>
                    <a:pt x="629" y="135"/>
                  </a:cubicBezTo>
                  <a:cubicBezTo>
                    <a:pt x="593" y="148"/>
                    <a:pt x="555" y="155"/>
                    <a:pt x="518" y="161"/>
                  </a:cubicBezTo>
                  <a:cubicBezTo>
                    <a:pt x="487" y="166"/>
                    <a:pt x="455" y="171"/>
                    <a:pt x="425" y="180"/>
                  </a:cubicBezTo>
                  <a:cubicBezTo>
                    <a:pt x="374" y="194"/>
                    <a:pt x="324" y="219"/>
                    <a:pt x="272" y="257"/>
                  </a:cubicBezTo>
                  <a:cubicBezTo>
                    <a:pt x="209" y="302"/>
                    <a:pt x="152" y="358"/>
                    <a:pt x="98" y="413"/>
                  </a:cubicBezTo>
                  <a:cubicBezTo>
                    <a:pt x="69" y="441"/>
                    <a:pt x="39" y="471"/>
                    <a:pt x="9" y="500"/>
                  </a:cubicBezTo>
                  <a:cubicBezTo>
                    <a:pt x="7" y="500"/>
                    <a:pt x="6" y="501"/>
                    <a:pt x="5" y="501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4" name="Freeform: Shape 114">
              <a:extLst>
                <a:ext uri="{FF2B5EF4-FFF2-40B4-BE49-F238E27FC236}">
                  <a16:creationId xmlns:a16="http://schemas.microsoft.com/office/drawing/2014/main" id="{5D302D85-18D6-B041-B0EB-CC66C6D09024}"/>
                </a:ext>
              </a:extLst>
            </p:cNvPr>
            <p:cNvSpPr/>
            <p:nvPr/>
          </p:nvSpPr>
          <p:spPr>
            <a:xfrm>
              <a:off x="14420094" y="5760738"/>
              <a:ext cx="46083" cy="460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" h="38">
                  <a:moveTo>
                    <a:pt x="38" y="19"/>
                  </a:moveTo>
                  <a:cubicBezTo>
                    <a:pt x="38" y="29"/>
                    <a:pt x="30" y="38"/>
                    <a:pt x="19" y="38"/>
                  </a:cubicBezTo>
                  <a:cubicBezTo>
                    <a:pt x="9" y="38"/>
                    <a:pt x="0" y="29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cubicBezTo>
                    <a:pt x="30" y="0"/>
                    <a:pt x="38" y="9"/>
                    <a:pt x="38" y="19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5" name="Freeform: Shape 115">
              <a:extLst>
                <a:ext uri="{FF2B5EF4-FFF2-40B4-BE49-F238E27FC236}">
                  <a16:creationId xmlns:a16="http://schemas.microsoft.com/office/drawing/2014/main" id="{70EA052A-7383-7E4B-9D80-6BFA982A68A4}"/>
                </a:ext>
              </a:extLst>
            </p:cNvPr>
            <p:cNvSpPr/>
            <p:nvPr/>
          </p:nvSpPr>
          <p:spPr>
            <a:xfrm>
              <a:off x="10268928" y="6732207"/>
              <a:ext cx="351223" cy="7497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3" h="603">
                  <a:moveTo>
                    <a:pt x="277" y="603"/>
                  </a:moveTo>
                  <a:cubicBezTo>
                    <a:pt x="277" y="603"/>
                    <a:pt x="276" y="603"/>
                    <a:pt x="276" y="602"/>
                  </a:cubicBezTo>
                  <a:lnTo>
                    <a:pt x="150" y="552"/>
                  </a:lnTo>
                  <a:cubicBezTo>
                    <a:pt x="38" y="508"/>
                    <a:pt x="-21" y="399"/>
                    <a:pt x="6" y="283"/>
                  </a:cubicBezTo>
                  <a:cubicBezTo>
                    <a:pt x="11" y="261"/>
                    <a:pt x="20" y="239"/>
                    <a:pt x="33" y="215"/>
                  </a:cubicBezTo>
                  <a:lnTo>
                    <a:pt x="149" y="2"/>
                  </a:lnTo>
                  <a:cubicBezTo>
                    <a:pt x="150" y="0"/>
                    <a:pt x="153" y="-1"/>
                    <a:pt x="156" y="0"/>
                  </a:cubicBezTo>
                  <a:cubicBezTo>
                    <a:pt x="159" y="1"/>
                    <a:pt x="159" y="5"/>
                    <a:pt x="158" y="7"/>
                  </a:cubicBezTo>
                  <a:lnTo>
                    <a:pt x="42" y="220"/>
                  </a:lnTo>
                  <a:cubicBezTo>
                    <a:pt x="29" y="242"/>
                    <a:pt x="21" y="264"/>
                    <a:pt x="16" y="286"/>
                  </a:cubicBezTo>
                  <a:cubicBezTo>
                    <a:pt x="-10" y="397"/>
                    <a:pt x="46" y="500"/>
                    <a:pt x="154" y="542"/>
                  </a:cubicBezTo>
                  <a:lnTo>
                    <a:pt x="279" y="593"/>
                  </a:lnTo>
                  <a:cubicBezTo>
                    <a:pt x="282" y="594"/>
                    <a:pt x="283" y="597"/>
                    <a:pt x="282" y="599"/>
                  </a:cubicBezTo>
                  <a:cubicBezTo>
                    <a:pt x="281" y="601"/>
                    <a:pt x="279" y="603"/>
                    <a:pt x="277" y="603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6" name="Freeform: Shape 116">
              <a:extLst>
                <a:ext uri="{FF2B5EF4-FFF2-40B4-BE49-F238E27FC236}">
                  <a16:creationId xmlns:a16="http://schemas.microsoft.com/office/drawing/2014/main" id="{2EF90AC4-9A8F-0E4F-B3ED-3CF4614F8862}"/>
                </a:ext>
              </a:extLst>
            </p:cNvPr>
            <p:cNvSpPr/>
            <p:nvPr/>
          </p:nvSpPr>
          <p:spPr>
            <a:xfrm>
              <a:off x="10642573" y="7484473"/>
              <a:ext cx="38610" cy="386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" h="32">
                  <a:moveTo>
                    <a:pt x="32" y="16"/>
                  </a:moveTo>
                  <a:cubicBezTo>
                    <a:pt x="32" y="24"/>
                    <a:pt x="24" y="32"/>
                    <a:pt x="16" y="32"/>
                  </a:cubicBezTo>
                  <a:cubicBezTo>
                    <a:pt x="7" y="32"/>
                    <a:pt x="0" y="24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4" y="0"/>
                    <a:pt x="32" y="7"/>
                    <a:pt x="32" y="16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7" name="Freeform: Shape 117">
              <a:extLst>
                <a:ext uri="{FF2B5EF4-FFF2-40B4-BE49-F238E27FC236}">
                  <a16:creationId xmlns:a16="http://schemas.microsoft.com/office/drawing/2014/main" id="{906BEC39-D004-BB48-89D1-99300105CB6F}"/>
                </a:ext>
              </a:extLst>
            </p:cNvPr>
            <p:cNvSpPr/>
            <p:nvPr/>
          </p:nvSpPr>
          <p:spPr>
            <a:xfrm>
              <a:off x="8520287" y="7148195"/>
              <a:ext cx="407270" cy="4508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8" h="363">
                  <a:moveTo>
                    <a:pt x="4" y="363"/>
                  </a:moveTo>
                  <a:lnTo>
                    <a:pt x="3" y="363"/>
                  </a:lnTo>
                  <a:cubicBezTo>
                    <a:pt x="0" y="362"/>
                    <a:pt x="-1" y="359"/>
                    <a:pt x="0" y="357"/>
                  </a:cubicBezTo>
                  <a:cubicBezTo>
                    <a:pt x="109" y="54"/>
                    <a:pt x="319" y="1"/>
                    <a:pt x="321" y="0"/>
                  </a:cubicBezTo>
                  <a:cubicBezTo>
                    <a:pt x="324" y="-1"/>
                    <a:pt x="327" y="1"/>
                    <a:pt x="327" y="4"/>
                  </a:cubicBezTo>
                  <a:cubicBezTo>
                    <a:pt x="328" y="7"/>
                    <a:pt x="326" y="9"/>
                    <a:pt x="323" y="10"/>
                  </a:cubicBezTo>
                  <a:cubicBezTo>
                    <a:pt x="321" y="11"/>
                    <a:pt x="116" y="63"/>
                    <a:pt x="9" y="360"/>
                  </a:cubicBezTo>
                  <a:cubicBezTo>
                    <a:pt x="9" y="362"/>
                    <a:pt x="7" y="363"/>
                    <a:pt x="4" y="363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8" name="Freeform: Shape 118">
              <a:extLst>
                <a:ext uri="{FF2B5EF4-FFF2-40B4-BE49-F238E27FC236}">
                  <a16:creationId xmlns:a16="http://schemas.microsoft.com/office/drawing/2014/main" id="{923EEDFB-C9CA-7E4D-A13E-46B4FF629500}"/>
                </a:ext>
              </a:extLst>
            </p:cNvPr>
            <p:cNvSpPr/>
            <p:nvPr/>
          </p:nvSpPr>
          <p:spPr>
            <a:xfrm>
              <a:off x="8482922" y="7657594"/>
              <a:ext cx="47328" cy="473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" h="39">
                  <a:moveTo>
                    <a:pt x="39" y="22"/>
                  </a:moveTo>
                  <a:cubicBezTo>
                    <a:pt x="38" y="33"/>
                    <a:pt x="28" y="40"/>
                    <a:pt x="17" y="39"/>
                  </a:cubicBezTo>
                  <a:cubicBezTo>
                    <a:pt x="6" y="38"/>
                    <a:pt x="-1" y="28"/>
                    <a:pt x="0" y="17"/>
                  </a:cubicBezTo>
                  <a:cubicBezTo>
                    <a:pt x="1" y="6"/>
                    <a:pt x="12" y="-2"/>
                    <a:pt x="22" y="0"/>
                  </a:cubicBezTo>
                  <a:cubicBezTo>
                    <a:pt x="33" y="1"/>
                    <a:pt x="40" y="11"/>
                    <a:pt x="39" y="22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9" name="Freeform: Shape 119">
              <a:extLst>
                <a:ext uri="{FF2B5EF4-FFF2-40B4-BE49-F238E27FC236}">
                  <a16:creationId xmlns:a16="http://schemas.microsoft.com/office/drawing/2014/main" id="{2100384C-F2AB-5346-993D-2ACF511EDB79}"/>
                </a:ext>
              </a:extLst>
            </p:cNvPr>
            <p:cNvSpPr/>
            <p:nvPr/>
          </p:nvSpPr>
          <p:spPr>
            <a:xfrm>
              <a:off x="13893259" y="7087167"/>
              <a:ext cx="1353830" cy="3312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8" h="267">
                  <a:moveTo>
                    <a:pt x="6" y="267"/>
                  </a:moveTo>
                  <a:cubicBezTo>
                    <a:pt x="4" y="267"/>
                    <a:pt x="2" y="265"/>
                    <a:pt x="1" y="263"/>
                  </a:cubicBezTo>
                  <a:cubicBezTo>
                    <a:pt x="-1" y="261"/>
                    <a:pt x="1" y="258"/>
                    <a:pt x="3" y="257"/>
                  </a:cubicBezTo>
                  <a:cubicBezTo>
                    <a:pt x="7" y="255"/>
                    <a:pt x="23" y="253"/>
                    <a:pt x="70" y="248"/>
                  </a:cubicBezTo>
                  <a:cubicBezTo>
                    <a:pt x="256" y="228"/>
                    <a:pt x="749" y="175"/>
                    <a:pt x="1081" y="1"/>
                  </a:cubicBezTo>
                  <a:cubicBezTo>
                    <a:pt x="1084" y="0"/>
                    <a:pt x="1087" y="0"/>
                    <a:pt x="1088" y="3"/>
                  </a:cubicBezTo>
                  <a:cubicBezTo>
                    <a:pt x="1089" y="5"/>
                    <a:pt x="1088" y="9"/>
                    <a:pt x="1086" y="10"/>
                  </a:cubicBezTo>
                  <a:cubicBezTo>
                    <a:pt x="752" y="185"/>
                    <a:pt x="257" y="238"/>
                    <a:pt x="71" y="258"/>
                  </a:cubicBezTo>
                  <a:cubicBezTo>
                    <a:pt x="37" y="262"/>
                    <a:pt x="11" y="265"/>
                    <a:pt x="7" y="266"/>
                  </a:cubicBezTo>
                  <a:cubicBezTo>
                    <a:pt x="7" y="267"/>
                    <a:pt x="6" y="267"/>
                    <a:pt x="6" y="267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0" name="Freeform: Shape 120">
              <a:extLst>
                <a:ext uri="{FF2B5EF4-FFF2-40B4-BE49-F238E27FC236}">
                  <a16:creationId xmlns:a16="http://schemas.microsoft.com/office/drawing/2014/main" id="{4FEF44D1-4F1D-9D47-ABAF-29160AA5243A}"/>
                </a:ext>
              </a:extLst>
            </p:cNvPr>
            <p:cNvSpPr/>
            <p:nvPr/>
          </p:nvSpPr>
          <p:spPr>
            <a:xfrm>
              <a:off x="15283207" y="7029875"/>
              <a:ext cx="53555" cy="548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" h="45">
                  <a:moveTo>
                    <a:pt x="44" y="23"/>
                  </a:moveTo>
                  <a:cubicBezTo>
                    <a:pt x="44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5" y="0"/>
                    <a:pt x="44" y="11"/>
                    <a:pt x="44" y="23"/>
                  </a:cubicBezTo>
                  <a:close/>
                </a:path>
              </a:pathLst>
            </a:custGeom>
            <a:solidFill>
              <a:srgbClr val="5B3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D1443632-DCFC-5542-8D48-1129131050B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CE418B3F-D6E7-FB4A-8BF3-C4EE87952E4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C2AD401A-8BC7-6D4B-836B-2D8A5E8D3695}"/>
              </a:ext>
            </a:extLst>
          </p:cNvPr>
          <p:cNvSpPr txBox="1"/>
          <p:nvPr/>
        </p:nvSpPr>
        <p:spPr>
          <a:xfrm>
            <a:off x="4774066" y="4495645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6B72196-D702-F94F-87F8-66B0C7ADB475}"/>
              </a:ext>
            </a:extLst>
          </p:cNvPr>
          <p:cNvSpPr txBox="1"/>
          <p:nvPr/>
        </p:nvSpPr>
        <p:spPr>
          <a:xfrm>
            <a:off x="4774067" y="5168520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E9DF063E-12FE-4043-9B21-632CEC8A0ED0}"/>
              </a:ext>
            </a:extLst>
          </p:cNvPr>
          <p:cNvSpPr txBox="1"/>
          <p:nvPr/>
        </p:nvSpPr>
        <p:spPr>
          <a:xfrm>
            <a:off x="4774066" y="7264952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C4A6945D-88C3-F446-97BF-4B8B83A6B014}"/>
              </a:ext>
            </a:extLst>
          </p:cNvPr>
          <p:cNvSpPr txBox="1"/>
          <p:nvPr/>
        </p:nvSpPr>
        <p:spPr>
          <a:xfrm>
            <a:off x="4774067" y="7938857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D54AE681-ECCA-E54A-9713-4A1E9186E760}"/>
              </a:ext>
            </a:extLst>
          </p:cNvPr>
          <p:cNvSpPr txBox="1"/>
          <p:nvPr/>
        </p:nvSpPr>
        <p:spPr>
          <a:xfrm>
            <a:off x="4774066" y="10083755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F576EDA-4237-BB43-AAB5-6BB5D6CECD7B}"/>
              </a:ext>
            </a:extLst>
          </p:cNvPr>
          <p:cNvSpPr txBox="1"/>
          <p:nvPr/>
        </p:nvSpPr>
        <p:spPr>
          <a:xfrm>
            <a:off x="4774067" y="10756630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747993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5563719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Freeform 1">
            <a:extLst>
              <a:ext uri="{FF2B5EF4-FFF2-40B4-BE49-F238E27FC236}">
                <a16:creationId xmlns:a16="http://schemas.microsoft.com/office/drawing/2014/main" id="{D8086929-11F8-0F41-A0D4-32F659203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E6E6E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3" name="Freeform 61">
            <a:extLst>
              <a:ext uri="{FF2B5EF4-FFF2-40B4-BE49-F238E27FC236}">
                <a16:creationId xmlns:a16="http://schemas.microsoft.com/office/drawing/2014/main" id="{86D084A4-C0A6-BF4E-8906-3FB1712DA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4" y="3913729"/>
            <a:ext cx="8486755" cy="2224685"/>
          </a:xfrm>
          <a:prstGeom prst="roundRect">
            <a:avLst>
              <a:gd name="adj" fmla="val 963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4" name="Freeform 62">
            <a:extLst>
              <a:ext uri="{FF2B5EF4-FFF2-40B4-BE49-F238E27FC236}">
                <a16:creationId xmlns:a16="http://schemas.microsoft.com/office/drawing/2014/main" id="{23CC249D-C162-DC4D-AFB5-77B3FBF325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2" y="4259795"/>
            <a:ext cx="2065386" cy="1527067"/>
          </a:xfrm>
          <a:custGeom>
            <a:avLst/>
            <a:gdLst>
              <a:gd name="T0" fmla="*/ 1659 w 1660"/>
              <a:gd name="T1" fmla="*/ 0 h 1228"/>
              <a:gd name="T2" fmla="*/ 0 w 1660"/>
              <a:gd name="T3" fmla="*/ 0 h 1228"/>
              <a:gd name="T4" fmla="*/ 0 w 1660"/>
              <a:gd name="T5" fmla="*/ 1227 h 1228"/>
              <a:gd name="T6" fmla="*/ 1659 w 1660"/>
              <a:gd name="T7" fmla="*/ 1227 h 1228"/>
              <a:gd name="T8" fmla="*/ 1384 w 1660"/>
              <a:gd name="T9" fmla="*/ 614 h 1228"/>
              <a:gd name="T10" fmla="*/ 1659 w 1660"/>
              <a:gd name="T11" fmla="*/ 0 h 1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0" h="1228">
                <a:moveTo>
                  <a:pt x="1659" y="0"/>
                </a:moveTo>
                <a:lnTo>
                  <a:pt x="0" y="0"/>
                </a:lnTo>
                <a:lnTo>
                  <a:pt x="0" y="1227"/>
                </a:lnTo>
                <a:lnTo>
                  <a:pt x="1659" y="1227"/>
                </a:lnTo>
                <a:lnTo>
                  <a:pt x="1384" y="614"/>
                </a:lnTo>
                <a:lnTo>
                  <a:pt x="1659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5" name="Freeform 63">
            <a:extLst>
              <a:ext uri="{FF2B5EF4-FFF2-40B4-BE49-F238E27FC236}">
                <a16:creationId xmlns:a16="http://schemas.microsoft.com/office/drawing/2014/main" id="{73939AAF-8C12-F64F-BCB1-C35552767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4" y="6978849"/>
            <a:ext cx="8486755" cy="2219190"/>
          </a:xfrm>
          <a:prstGeom prst="roundRect">
            <a:avLst>
              <a:gd name="adj" fmla="val 9622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6" name="Freeform 64">
            <a:extLst>
              <a:ext uri="{FF2B5EF4-FFF2-40B4-BE49-F238E27FC236}">
                <a16:creationId xmlns:a16="http://schemas.microsoft.com/office/drawing/2014/main" id="{BA89B885-1A7E-E341-AD94-34F32E814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2" y="7324913"/>
            <a:ext cx="2065386" cy="1527067"/>
          </a:xfrm>
          <a:custGeom>
            <a:avLst/>
            <a:gdLst>
              <a:gd name="T0" fmla="*/ 1659 w 1660"/>
              <a:gd name="T1" fmla="*/ 0 h 1227"/>
              <a:gd name="T2" fmla="*/ 0 w 1660"/>
              <a:gd name="T3" fmla="*/ 0 h 1227"/>
              <a:gd name="T4" fmla="*/ 0 w 1660"/>
              <a:gd name="T5" fmla="*/ 1226 h 1227"/>
              <a:gd name="T6" fmla="*/ 1659 w 1660"/>
              <a:gd name="T7" fmla="*/ 1226 h 1227"/>
              <a:gd name="T8" fmla="*/ 1384 w 1660"/>
              <a:gd name="T9" fmla="*/ 613 h 1227"/>
              <a:gd name="T10" fmla="*/ 1659 w 1660"/>
              <a:gd name="T11" fmla="*/ 0 h 1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0" h="1227">
                <a:moveTo>
                  <a:pt x="1659" y="0"/>
                </a:moveTo>
                <a:lnTo>
                  <a:pt x="0" y="0"/>
                </a:lnTo>
                <a:lnTo>
                  <a:pt x="0" y="1226"/>
                </a:lnTo>
                <a:lnTo>
                  <a:pt x="1659" y="1226"/>
                </a:lnTo>
                <a:lnTo>
                  <a:pt x="1384" y="613"/>
                </a:lnTo>
                <a:lnTo>
                  <a:pt x="1659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7" name="Freeform 65">
            <a:extLst>
              <a:ext uri="{FF2B5EF4-FFF2-40B4-BE49-F238E27FC236}">
                <a16:creationId xmlns:a16="http://schemas.microsoft.com/office/drawing/2014/main" id="{FA569CA9-0BA2-E64E-97F8-CF4D31E92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4" y="10082420"/>
            <a:ext cx="8486755" cy="2219190"/>
          </a:xfrm>
          <a:prstGeom prst="roundRect">
            <a:avLst>
              <a:gd name="adj" fmla="val 9408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8" name="Freeform 66">
            <a:extLst>
              <a:ext uri="{FF2B5EF4-FFF2-40B4-BE49-F238E27FC236}">
                <a16:creationId xmlns:a16="http://schemas.microsoft.com/office/drawing/2014/main" id="{E859D6FA-E26D-D34D-B043-3DA35DB8F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69562" y="10428482"/>
            <a:ext cx="2065386" cy="1527067"/>
          </a:xfrm>
          <a:custGeom>
            <a:avLst/>
            <a:gdLst>
              <a:gd name="T0" fmla="*/ 1659 w 1660"/>
              <a:gd name="T1" fmla="*/ 0 h 1227"/>
              <a:gd name="T2" fmla="*/ 0 w 1660"/>
              <a:gd name="T3" fmla="*/ 0 h 1227"/>
              <a:gd name="T4" fmla="*/ 0 w 1660"/>
              <a:gd name="T5" fmla="*/ 1226 h 1227"/>
              <a:gd name="T6" fmla="*/ 1659 w 1660"/>
              <a:gd name="T7" fmla="*/ 1226 h 1227"/>
              <a:gd name="T8" fmla="*/ 1384 w 1660"/>
              <a:gd name="T9" fmla="*/ 613 h 1227"/>
              <a:gd name="T10" fmla="*/ 1659 w 1660"/>
              <a:gd name="T11" fmla="*/ 0 h 1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0" h="1227">
                <a:moveTo>
                  <a:pt x="1659" y="0"/>
                </a:moveTo>
                <a:lnTo>
                  <a:pt x="0" y="0"/>
                </a:lnTo>
                <a:lnTo>
                  <a:pt x="0" y="1226"/>
                </a:lnTo>
                <a:lnTo>
                  <a:pt x="1659" y="1226"/>
                </a:lnTo>
                <a:lnTo>
                  <a:pt x="1384" y="613"/>
                </a:lnTo>
                <a:lnTo>
                  <a:pt x="1659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29" name="Freeform 128">
            <a:extLst>
              <a:ext uri="{FF2B5EF4-FFF2-40B4-BE49-F238E27FC236}">
                <a16:creationId xmlns:a16="http://schemas.microsoft.com/office/drawing/2014/main" id="{738314C7-686E-3342-9D55-0863C9903C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50062" y="7655911"/>
            <a:ext cx="865867" cy="826788"/>
          </a:xfrm>
          <a:custGeom>
            <a:avLst/>
            <a:gdLst>
              <a:gd name="connsiteX0" fmla="*/ 809209 w 865867"/>
              <a:gd name="connsiteY0" fmla="*/ 543181 h 826788"/>
              <a:gd name="connsiteX1" fmla="*/ 806725 w 865867"/>
              <a:gd name="connsiteY1" fmla="*/ 544425 h 826788"/>
              <a:gd name="connsiteX2" fmla="*/ 795546 w 865867"/>
              <a:gd name="connsiteY2" fmla="*/ 554376 h 826788"/>
              <a:gd name="connsiteX3" fmla="*/ 794304 w 865867"/>
              <a:gd name="connsiteY3" fmla="*/ 554376 h 826788"/>
              <a:gd name="connsiteX4" fmla="*/ 780641 w 865867"/>
              <a:gd name="connsiteY4" fmla="*/ 586717 h 826788"/>
              <a:gd name="connsiteX5" fmla="*/ 744620 w 865867"/>
              <a:gd name="connsiteY5" fmla="*/ 609107 h 826788"/>
              <a:gd name="connsiteX6" fmla="*/ 727230 w 865867"/>
              <a:gd name="connsiteY6" fmla="*/ 652643 h 826788"/>
              <a:gd name="connsiteX7" fmla="*/ 754557 w 865867"/>
              <a:gd name="connsiteY7" fmla="*/ 784496 h 826788"/>
              <a:gd name="connsiteX8" fmla="*/ 757041 w 865867"/>
              <a:gd name="connsiteY8" fmla="*/ 785740 h 826788"/>
              <a:gd name="connsiteX9" fmla="*/ 758283 w 865867"/>
              <a:gd name="connsiteY9" fmla="*/ 784496 h 826788"/>
              <a:gd name="connsiteX10" fmla="*/ 837778 w 865867"/>
              <a:gd name="connsiteY10" fmla="*/ 677521 h 826788"/>
              <a:gd name="connsiteX11" fmla="*/ 811694 w 865867"/>
              <a:gd name="connsiteY11" fmla="*/ 545668 h 826788"/>
              <a:gd name="connsiteX12" fmla="*/ 809209 w 865867"/>
              <a:gd name="connsiteY12" fmla="*/ 543181 h 826788"/>
              <a:gd name="connsiteX13" fmla="*/ 217967 w 865867"/>
              <a:gd name="connsiteY13" fmla="*/ 510839 h 826788"/>
              <a:gd name="connsiteX14" fmla="*/ 242809 w 865867"/>
              <a:gd name="connsiteY14" fmla="*/ 554376 h 826788"/>
              <a:gd name="connsiteX15" fmla="*/ 244051 w 865867"/>
              <a:gd name="connsiteY15" fmla="*/ 556864 h 826788"/>
              <a:gd name="connsiteX16" fmla="*/ 210515 w 865867"/>
              <a:gd name="connsiteY16" fmla="*/ 614083 h 826788"/>
              <a:gd name="connsiteX17" fmla="*/ 209272 w 865867"/>
              <a:gd name="connsiteY17" fmla="*/ 614083 h 826788"/>
              <a:gd name="connsiteX18" fmla="*/ 42830 w 865867"/>
              <a:gd name="connsiteY18" fmla="*/ 713594 h 826788"/>
              <a:gd name="connsiteX19" fmla="*/ 29167 w 865867"/>
              <a:gd name="connsiteY19" fmla="*/ 765837 h 826788"/>
              <a:gd name="connsiteX20" fmla="*/ 54009 w 865867"/>
              <a:gd name="connsiteY20" fmla="*/ 784496 h 826788"/>
              <a:gd name="connsiteX21" fmla="*/ 83820 w 865867"/>
              <a:gd name="connsiteY21" fmla="*/ 779520 h 826788"/>
              <a:gd name="connsiteX22" fmla="*/ 318578 w 865867"/>
              <a:gd name="connsiteY22" fmla="*/ 637717 h 826788"/>
              <a:gd name="connsiteX23" fmla="*/ 326030 w 865867"/>
              <a:gd name="connsiteY23" fmla="*/ 632741 h 826788"/>
              <a:gd name="connsiteX24" fmla="*/ 344662 w 865867"/>
              <a:gd name="connsiteY24" fmla="*/ 602888 h 826788"/>
              <a:gd name="connsiteX25" fmla="*/ 327272 w 865867"/>
              <a:gd name="connsiteY25" fmla="*/ 555620 h 826788"/>
              <a:gd name="connsiteX26" fmla="*/ 245293 w 865867"/>
              <a:gd name="connsiteY26" fmla="*/ 524522 h 826788"/>
              <a:gd name="connsiteX27" fmla="*/ 217967 w 865867"/>
              <a:gd name="connsiteY27" fmla="*/ 510839 h 826788"/>
              <a:gd name="connsiteX28" fmla="*/ 467009 w 865867"/>
              <a:gd name="connsiteY28" fmla="*/ 174988 h 826788"/>
              <a:gd name="connsiteX29" fmla="*/ 410494 w 865867"/>
              <a:gd name="connsiteY29" fmla="*/ 198622 h 826788"/>
              <a:gd name="connsiteX30" fmla="*/ 383167 w 865867"/>
              <a:gd name="connsiteY30" fmla="*/ 216037 h 826788"/>
              <a:gd name="connsiteX31" fmla="*/ 198093 w 865867"/>
              <a:gd name="connsiteY31" fmla="*/ 349133 h 826788"/>
              <a:gd name="connsiteX32" fmla="*/ 189399 w 865867"/>
              <a:gd name="connsiteY32" fmla="*/ 359085 h 826788"/>
              <a:gd name="connsiteX33" fmla="*/ 175736 w 865867"/>
              <a:gd name="connsiteY33" fmla="*/ 413816 h 826788"/>
              <a:gd name="connsiteX34" fmla="*/ 253988 w 865867"/>
              <a:gd name="connsiteY34" fmla="*/ 500888 h 826788"/>
              <a:gd name="connsiteX35" fmla="*/ 430367 w 865867"/>
              <a:gd name="connsiteY35" fmla="*/ 569302 h 826788"/>
              <a:gd name="connsiteX36" fmla="*/ 437820 w 865867"/>
              <a:gd name="connsiteY36" fmla="*/ 578010 h 826788"/>
              <a:gd name="connsiteX37" fmla="*/ 486262 w 865867"/>
              <a:gd name="connsiteY37" fmla="*/ 772057 h 826788"/>
              <a:gd name="connsiteX38" fmla="*/ 524767 w 865867"/>
              <a:gd name="connsiteY38" fmla="*/ 801910 h 826788"/>
              <a:gd name="connsiteX39" fmla="*/ 535946 w 865867"/>
              <a:gd name="connsiteY39" fmla="*/ 801910 h 826788"/>
              <a:gd name="connsiteX40" fmla="*/ 564515 w 865867"/>
              <a:gd name="connsiteY40" fmla="*/ 752154 h 826788"/>
              <a:gd name="connsiteX41" fmla="*/ 508620 w 865867"/>
              <a:gd name="connsiteY41" fmla="*/ 531986 h 826788"/>
              <a:gd name="connsiteX42" fmla="*/ 485020 w 865867"/>
              <a:gd name="connsiteY42" fmla="*/ 504620 h 826788"/>
              <a:gd name="connsiteX43" fmla="*/ 256472 w 865867"/>
              <a:gd name="connsiteY43" fmla="*/ 413816 h 826788"/>
              <a:gd name="connsiteX44" fmla="*/ 250262 w 865867"/>
              <a:gd name="connsiteY44" fmla="*/ 398889 h 826788"/>
              <a:gd name="connsiteX45" fmla="*/ 265167 w 865867"/>
              <a:gd name="connsiteY45" fmla="*/ 391426 h 826788"/>
              <a:gd name="connsiteX46" fmla="*/ 328515 w 865867"/>
              <a:gd name="connsiteY46" fmla="*/ 416304 h 826788"/>
              <a:gd name="connsiteX47" fmla="*/ 465146 w 865867"/>
              <a:gd name="connsiteY47" fmla="*/ 340426 h 826788"/>
              <a:gd name="connsiteX48" fmla="*/ 431609 w 865867"/>
              <a:gd name="connsiteY48" fmla="*/ 288183 h 826788"/>
              <a:gd name="connsiteX49" fmla="*/ 435336 w 865867"/>
              <a:gd name="connsiteY49" fmla="*/ 272012 h 826788"/>
              <a:gd name="connsiteX50" fmla="*/ 451483 w 865867"/>
              <a:gd name="connsiteY50" fmla="*/ 275744 h 826788"/>
              <a:gd name="connsiteX51" fmla="*/ 523525 w 865867"/>
              <a:gd name="connsiteY51" fmla="*/ 387694 h 826788"/>
              <a:gd name="connsiteX52" fmla="*/ 614199 w 865867"/>
              <a:gd name="connsiteY52" fmla="*/ 494669 h 826788"/>
              <a:gd name="connsiteX53" fmla="*/ 703630 w 865867"/>
              <a:gd name="connsiteY53" fmla="*/ 576766 h 826788"/>
              <a:gd name="connsiteX54" fmla="*/ 730957 w 865867"/>
              <a:gd name="connsiteY54" fmla="*/ 586717 h 826788"/>
              <a:gd name="connsiteX55" fmla="*/ 762009 w 865867"/>
              <a:gd name="connsiteY55" fmla="*/ 571790 h 826788"/>
              <a:gd name="connsiteX56" fmla="*/ 757041 w 865867"/>
              <a:gd name="connsiteY56" fmla="*/ 514571 h 826788"/>
              <a:gd name="connsiteX57" fmla="*/ 667609 w 865867"/>
              <a:gd name="connsiteY57" fmla="*/ 434962 h 826788"/>
              <a:gd name="connsiteX58" fmla="*/ 596809 w 865867"/>
              <a:gd name="connsiteY58" fmla="*/ 354109 h 826788"/>
              <a:gd name="connsiteX59" fmla="*/ 586872 w 865867"/>
              <a:gd name="connsiteY59" fmla="*/ 332963 h 826788"/>
              <a:gd name="connsiteX60" fmla="*/ 557062 w 865867"/>
              <a:gd name="connsiteY60" fmla="*/ 258329 h 826788"/>
              <a:gd name="connsiteX61" fmla="*/ 503651 w 865867"/>
              <a:gd name="connsiteY61" fmla="*/ 189915 h 826788"/>
              <a:gd name="connsiteX62" fmla="*/ 496199 w 865867"/>
              <a:gd name="connsiteY62" fmla="*/ 182452 h 826788"/>
              <a:gd name="connsiteX63" fmla="*/ 493715 w 865867"/>
              <a:gd name="connsiteY63" fmla="*/ 181208 h 826788"/>
              <a:gd name="connsiteX64" fmla="*/ 467009 w 865867"/>
              <a:gd name="connsiteY64" fmla="*/ 174988 h 826788"/>
              <a:gd name="connsiteX65" fmla="*/ 465768 w 865867"/>
              <a:gd name="connsiteY65" fmla="*/ 150733 h 826788"/>
              <a:gd name="connsiteX66" fmla="*/ 504894 w 865867"/>
              <a:gd name="connsiteY66" fmla="*/ 160062 h 826788"/>
              <a:gd name="connsiteX67" fmla="*/ 508620 w 865867"/>
              <a:gd name="connsiteY67" fmla="*/ 162549 h 826788"/>
              <a:gd name="connsiteX68" fmla="*/ 509862 w 865867"/>
              <a:gd name="connsiteY68" fmla="*/ 162549 h 826788"/>
              <a:gd name="connsiteX69" fmla="*/ 519799 w 865867"/>
              <a:gd name="connsiteY69" fmla="*/ 170013 h 826788"/>
              <a:gd name="connsiteX70" fmla="*/ 579420 w 865867"/>
              <a:gd name="connsiteY70" fmla="*/ 249622 h 826788"/>
              <a:gd name="connsiteX71" fmla="*/ 607988 w 865867"/>
              <a:gd name="connsiteY71" fmla="*/ 324256 h 826788"/>
              <a:gd name="connsiteX72" fmla="*/ 616683 w 865867"/>
              <a:gd name="connsiteY72" fmla="*/ 340426 h 826788"/>
              <a:gd name="connsiteX73" fmla="*/ 683757 w 865867"/>
              <a:gd name="connsiteY73" fmla="*/ 416304 h 826788"/>
              <a:gd name="connsiteX74" fmla="*/ 771946 w 865867"/>
              <a:gd name="connsiteY74" fmla="*/ 497157 h 826788"/>
              <a:gd name="connsiteX75" fmla="*/ 791820 w 865867"/>
              <a:gd name="connsiteY75" fmla="*/ 525766 h 826788"/>
              <a:gd name="connsiteX76" fmla="*/ 793062 w 865867"/>
              <a:gd name="connsiteY76" fmla="*/ 525766 h 826788"/>
              <a:gd name="connsiteX77" fmla="*/ 815420 w 865867"/>
              <a:gd name="connsiteY77" fmla="*/ 520791 h 826788"/>
              <a:gd name="connsiteX78" fmla="*/ 832809 w 865867"/>
              <a:gd name="connsiteY78" fmla="*/ 534473 h 826788"/>
              <a:gd name="connsiteX79" fmla="*/ 862620 w 865867"/>
              <a:gd name="connsiteY79" fmla="*/ 682497 h 826788"/>
              <a:gd name="connsiteX80" fmla="*/ 773188 w 865867"/>
              <a:gd name="connsiteY80" fmla="*/ 804398 h 826788"/>
              <a:gd name="connsiteX81" fmla="*/ 757041 w 865867"/>
              <a:gd name="connsiteY81" fmla="*/ 809374 h 826788"/>
              <a:gd name="connsiteX82" fmla="*/ 750830 w 865867"/>
              <a:gd name="connsiteY82" fmla="*/ 809374 h 826788"/>
              <a:gd name="connsiteX83" fmla="*/ 732199 w 865867"/>
              <a:gd name="connsiteY83" fmla="*/ 795691 h 826788"/>
              <a:gd name="connsiteX84" fmla="*/ 703630 w 865867"/>
              <a:gd name="connsiteY84" fmla="*/ 647668 h 826788"/>
              <a:gd name="connsiteX85" fmla="*/ 717294 w 865867"/>
              <a:gd name="connsiteY85" fmla="*/ 609107 h 826788"/>
              <a:gd name="connsiteX86" fmla="*/ 687483 w 865867"/>
              <a:gd name="connsiteY86" fmla="*/ 594180 h 826788"/>
              <a:gd name="connsiteX87" fmla="*/ 598051 w 865867"/>
              <a:gd name="connsiteY87" fmla="*/ 512083 h 826788"/>
              <a:gd name="connsiteX88" fmla="*/ 502409 w 865867"/>
              <a:gd name="connsiteY88" fmla="*/ 400133 h 826788"/>
              <a:gd name="connsiteX89" fmla="*/ 477567 w 865867"/>
              <a:gd name="connsiteY89" fmla="*/ 360328 h 826788"/>
              <a:gd name="connsiteX90" fmla="*/ 355841 w 865867"/>
              <a:gd name="connsiteY90" fmla="*/ 427499 h 826788"/>
              <a:gd name="connsiteX91" fmla="*/ 493715 w 865867"/>
              <a:gd name="connsiteY91" fmla="*/ 482230 h 826788"/>
              <a:gd name="connsiteX92" fmla="*/ 532220 w 865867"/>
              <a:gd name="connsiteY92" fmla="*/ 525766 h 826788"/>
              <a:gd name="connsiteX93" fmla="*/ 588115 w 865867"/>
              <a:gd name="connsiteY93" fmla="*/ 747179 h 826788"/>
              <a:gd name="connsiteX94" fmla="*/ 540915 w 865867"/>
              <a:gd name="connsiteY94" fmla="*/ 824300 h 826788"/>
              <a:gd name="connsiteX95" fmla="*/ 524767 w 865867"/>
              <a:gd name="connsiteY95" fmla="*/ 826788 h 826788"/>
              <a:gd name="connsiteX96" fmla="*/ 462662 w 865867"/>
              <a:gd name="connsiteY96" fmla="*/ 778276 h 826788"/>
              <a:gd name="connsiteX97" fmla="*/ 416704 w 865867"/>
              <a:gd name="connsiteY97" fmla="*/ 589205 h 826788"/>
              <a:gd name="connsiteX98" fmla="*/ 357083 w 865867"/>
              <a:gd name="connsiteY98" fmla="*/ 566815 h 826788"/>
              <a:gd name="connsiteX99" fmla="*/ 367020 w 865867"/>
              <a:gd name="connsiteY99" fmla="*/ 596668 h 826788"/>
              <a:gd name="connsiteX100" fmla="*/ 368262 w 865867"/>
              <a:gd name="connsiteY100" fmla="*/ 599156 h 826788"/>
              <a:gd name="connsiteX101" fmla="*/ 339694 w 865867"/>
              <a:gd name="connsiteY101" fmla="*/ 652643 h 826788"/>
              <a:gd name="connsiteX102" fmla="*/ 332241 w 865867"/>
              <a:gd name="connsiteY102" fmla="*/ 657619 h 826788"/>
              <a:gd name="connsiteX103" fmla="*/ 330999 w 865867"/>
              <a:gd name="connsiteY103" fmla="*/ 658863 h 826788"/>
              <a:gd name="connsiteX104" fmla="*/ 96241 w 865867"/>
              <a:gd name="connsiteY104" fmla="*/ 799422 h 826788"/>
              <a:gd name="connsiteX105" fmla="*/ 62704 w 865867"/>
              <a:gd name="connsiteY105" fmla="*/ 809374 h 826788"/>
              <a:gd name="connsiteX106" fmla="*/ 47799 w 865867"/>
              <a:gd name="connsiteY106" fmla="*/ 806886 h 826788"/>
              <a:gd name="connsiteX107" fmla="*/ 8051 w 865867"/>
              <a:gd name="connsiteY107" fmla="*/ 777032 h 826788"/>
              <a:gd name="connsiteX108" fmla="*/ 29167 w 865867"/>
              <a:gd name="connsiteY108" fmla="*/ 692448 h 826788"/>
              <a:gd name="connsiteX109" fmla="*/ 196851 w 865867"/>
              <a:gd name="connsiteY109" fmla="*/ 594180 h 826788"/>
              <a:gd name="connsiteX110" fmla="*/ 220451 w 865867"/>
              <a:gd name="connsiteY110" fmla="*/ 564327 h 826788"/>
              <a:gd name="connsiteX111" fmla="*/ 167041 w 865867"/>
              <a:gd name="connsiteY111" fmla="*/ 468547 h 826788"/>
              <a:gd name="connsiteX112" fmla="*/ 152136 w 865867"/>
              <a:gd name="connsiteY112" fmla="*/ 405109 h 826788"/>
              <a:gd name="connsiteX113" fmla="*/ 152136 w 865867"/>
              <a:gd name="connsiteY113" fmla="*/ 396401 h 826788"/>
              <a:gd name="connsiteX114" fmla="*/ 152136 w 865867"/>
              <a:gd name="connsiteY114" fmla="*/ 395157 h 826788"/>
              <a:gd name="connsiteX115" fmla="*/ 169525 w 865867"/>
              <a:gd name="connsiteY115" fmla="*/ 346646 h 826788"/>
              <a:gd name="connsiteX116" fmla="*/ 180704 w 865867"/>
              <a:gd name="connsiteY116" fmla="*/ 332963 h 826788"/>
              <a:gd name="connsiteX117" fmla="*/ 370746 w 865867"/>
              <a:gd name="connsiteY117" fmla="*/ 196135 h 826788"/>
              <a:gd name="connsiteX118" fmla="*/ 396830 w 865867"/>
              <a:gd name="connsiteY118" fmla="*/ 178720 h 826788"/>
              <a:gd name="connsiteX119" fmla="*/ 465768 w 865867"/>
              <a:gd name="connsiteY119" fmla="*/ 150733 h 826788"/>
              <a:gd name="connsiteX120" fmla="*/ 587078 w 865867"/>
              <a:gd name="connsiteY120" fmla="*/ 25685 h 826788"/>
              <a:gd name="connsiteX121" fmla="*/ 542263 w 865867"/>
              <a:gd name="connsiteY121" fmla="*/ 52269 h 826788"/>
              <a:gd name="connsiteX122" fmla="*/ 556150 w 865867"/>
              <a:gd name="connsiteY122" fmla="*/ 146791 h 826788"/>
              <a:gd name="connsiteX123" fmla="*/ 653353 w 865867"/>
              <a:gd name="connsiteY123" fmla="*/ 133110 h 826788"/>
              <a:gd name="connsiteX124" fmla="*/ 665977 w 865867"/>
              <a:gd name="connsiteY124" fmla="*/ 82118 h 826788"/>
              <a:gd name="connsiteX125" fmla="*/ 639467 w 865867"/>
              <a:gd name="connsiteY125" fmla="*/ 37344 h 826788"/>
              <a:gd name="connsiteX126" fmla="*/ 587078 w 865867"/>
              <a:gd name="connsiteY126" fmla="*/ 25685 h 826788"/>
              <a:gd name="connsiteX127" fmla="*/ 583449 w 865867"/>
              <a:gd name="connsiteY127" fmla="*/ 966 h 826788"/>
              <a:gd name="connsiteX128" fmla="*/ 653353 w 865867"/>
              <a:gd name="connsiteY128" fmla="*/ 18689 h 826788"/>
              <a:gd name="connsiteX129" fmla="*/ 689962 w 865867"/>
              <a:gd name="connsiteY129" fmla="*/ 78387 h 826788"/>
              <a:gd name="connsiteX130" fmla="*/ 673551 w 865867"/>
              <a:gd name="connsiteY130" fmla="*/ 146791 h 826788"/>
              <a:gd name="connsiteX131" fmla="*/ 597808 w 865867"/>
              <a:gd name="connsiteY131" fmla="*/ 184103 h 826788"/>
              <a:gd name="connsiteX132" fmla="*/ 542263 w 865867"/>
              <a:gd name="connsiteY132" fmla="*/ 166691 h 826788"/>
              <a:gd name="connsiteX133" fmla="*/ 522065 w 865867"/>
              <a:gd name="connsiteY133" fmla="*/ 37344 h 826788"/>
              <a:gd name="connsiteX134" fmla="*/ 583449 w 865867"/>
              <a:gd name="connsiteY134" fmla="*/ 966 h 82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865867" h="826788">
                <a:moveTo>
                  <a:pt x="809209" y="543181"/>
                </a:moveTo>
                <a:cubicBezTo>
                  <a:pt x="809209" y="543181"/>
                  <a:pt x="807967" y="543181"/>
                  <a:pt x="806725" y="544425"/>
                </a:cubicBezTo>
                <a:cubicBezTo>
                  <a:pt x="802999" y="546912"/>
                  <a:pt x="799272" y="549400"/>
                  <a:pt x="795546" y="554376"/>
                </a:cubicBezTo>
                <a:lnTo>
                  <a:pt x="794304" y="554376"/>
                </a:lnTo>
                <a:cubicBezTo>
                  <a:pt x="793062" y="565571"/>
                  <a:pt x="788094" y="578010"/>
                  <a:pt x="780641" y="586717"/>
                </a:cubicBezTo>
                <a:cubicBezTo>
                  <a:pt x="771946" y="597912"/>
                  <a:pt x="758283" y="606619"/>
                  <a:pt x="744620" y="609107"/>
                </a:cubicBezTo>
                <a:cubicBezTo>
                  <a:pt x="737167" y="624034"/>
                  <a:pt x="729715" y="637717"/>
                  <a:pt x="727230" y="652643"/>
                </a:cubicBezTo>
                <a:cubicBezTo>
                  <a:pt x="714809" y="706131"/>
                  <a:pt x="742136" y="762106"/>
                  <a:pt x="754557" y="784496"/>
                </a:cubicBezTo>
                <a:cubicBezTo>
                  <a:pt x="754557" y="784496"/>
                  <a:pt x="755799" y="785740"/>
                  <a:pt x="757041" y="785740"/>
                </a:cubicBezTo>
                <a:cubicBezTo>
                  <a:pt x="757041" y="785740"/>
                  <a:pt x="758283" y="785740"/>
                  <a:pt x="758283" y="784496"/>
                </a:cubicBezTo>
                <a:cubicBezTo>
                  <a:pt x="779399" y="770813"/>
                  <a:pt x="826599" y="731009"/>
                  <a:pt x="837778" y="677521"/>
                </a:cubicBezTo>
                <a:cubicBezTo>
                  <a:pt x="850199" y="622790"/>
                  <a:pt x="824115" y="566815"/>
                  <a:pt x="811694" y="545668"/>
                </a:cubicBezTo>
                <a:cubicBezTo>
                  <a:pt x="810451" y="544425"/>
                  <a:pt x="810451" y="544425"/>
                  <a:pt x="809209" y="543181"/>
                </a:cubicBezTo>
                <a:close/>
                <a:moveTo>
                  <a:pt x="217967" y="510839"/>
                </a:moveTo>
                <a:lnTo>
                  <a:pt x="242809" y="554376"/>
                </a:lnTo>
                <a:cubicBezTo>
                  <a:pt x="242809" y="555620"/>
                  <a:pt x="242809" y="555620"/>
                  <a:pt x="244051" y="556864"/>
                </a:cubicBezTo>
                <a:cubicBezTo>
                  <a:pt x="250262" y="584229"/>
                  <a:pt x="230388" y="597912"/>
                  <a:pt x="210515" y="614083"/>
                </a:cubicBezTo>
                <a:lnTo>
                  <a:pt x="209272" y="614083"/>
                </a:lnTo>
                <a:lnTo>
                  <a:pt x="42830" y="713594"/>
                </a:lnTo>
                <a:cubicBezTo>
                  <a:pt x="24199" y="723545"/>
                  <a:pt x="19230" y="747179"/>
                  <a:pt x="29167" y="765837"/>
                </a:cubicBezTo>
                <a:cubicBezTo>
                  <a:pt x="35378" y="774545"/>
                  <a:pt x="42830" y="782008"/>
                  <a:pt x="54009" y="784496"/>
                </a:cubicBezTo>
                <a:cubicBezTo>
                  <a:pt x="63946" y="785740"/>
                  <a:pt x="73883" y="784496"/>
                  <a:pt x="83820" y="779520"/>
                </a:cubicBezTo>
                <a:lnTo>
                  <a:pt x="318578" y="637717"/>
                </a:lnTo>
                <a:cubicBezTo>
                  <a:pt x="321062" y="636473"/>
                  <a:pt x="323546" y="633985"/>
                  <a:pt x="326030" y="632741"/>
                </a:cubicBezTo>
                <a:cubicBezTo>
                  <a:pt x="342178" y="621546"/>
                  <a:pt x="345904" y="619058"/>
                  <a:pt x="344662" y="602888"/>
                </a:cubicBezTo>
                <a:lnTo>
                  <a:pt x="327272" y="555620"/>
                </a:lnTo>
                <a:lnTo>
                  <a:pt x="245293" y="524522"/>
                </a:lnTo>
                <a:cubicBezTo>
                  <a:pt x="235357" y="519547"/>
                  <a:pt x="226662" y="515815"/>
                  <a:pt x="217967" y="510839"/>
                </a:cubicBezTo>
                <a:close/>
                <a:moveTo>
                  <a:pt x="467009" y="174988"/>
                </a:moveTo>
                <a:cubicBezTo>
                  <a:pt x="454899" y="176232"/>
                  <a:pt x="437820" y="182452"/>
                  <a:pt x="410494" y="198622"/>
                </a:cubicBezTo>
                <a:cubicBezTo>
                  <a:pt x="404283" y="202354"/>
                  <a:pt x="395588" y="208573"/>
                  <a:pt x="383167" y="216037"/>
                </a:cubicBezTo>
                <a:cubicBezTo>
                  <a:pt x="330999" y="249622"/>
                  <a:pt x="234115" y="310573"/>
                  <a:pt x="198093" y="349133"/>
                </a:cubicBezTo>
                <a:cubicBezTo>
                  <a:pt x="195609" y="351621"/>
                  <a:pt x="191883" y="355353"/>
                  <a:pt x="189399" y="359085"/>
                </a:cubicBezTo>
                <a:cubicBezTo>
                  <a:pt x="179462" y="375255"/>
                  <a:pt x="174493" y="395157"/>
                  <a:pt x="175736" y="413816"/>
                </a:cubicBezTo>
                <a:cubicBezTo>
                  <a:pt x="176978" y="436206"/>
                  <a:pt x="190641" y="477254"/>
                  <a:pt x="253988" y="500888"/>
                </a:cubicBezTo>
                <a:lnTo>
                  <a:pt x="430367" y="569302"/>
                </a:lnTo>
                <a:cubicBezTo>
                  <a:pt x="434094" y="570546"/>
                  <a:pt x="436578" y="574278"/>
                  <a:pt x="437820" y="578010"/>
                </a:cubicBezTo>
                <a:lnTo>
                  <a:pt x="486262" y="772057"/>
                </a:lnTo>
                <a:cubicBezTo>
                  <a:pt x="491230" y="790715"/>
                  <a:pt x="507378" y="801910"/>
                  <a:pt x="524767" y="801910"/>
                </a:cubicBezTo>
                <a:cubicBezTo>
                  <a:pt x="529736" y="801910"/>
                  <a:pt x="532220" y="801910"/>
                  <a:pt x="535946" y="801910"/>
                </a:cubicBezTo>
                <a:cubicBezTo>
                  <a:pt x="557062" y="796935"/>
                  <a:pt x="570725" y="774545"/>
                  <a:pt x="564515" y="752154"/>
                </a:cubicBezTo>
                <a:lnTo>
                  <a:pt x="508620" y="531986"/>
                </a:lnTo>
                <a:cubicBezTo>
                  <a:pt x="506136" y="519547"/>
                  <a:pt x="496199" y="509596"/>
                  <a:pt x="485020" y="504620"/>
                </a:cubicBezTo>
                <a:lnTo>
                  <a:pt x="256472" y="413816"/>
                </a:lnTo>
                <a:cubicBezTo>
                  <a:pt x="250262" y="411328"/>
                  <a:pt x="246536" y="405109"/>
                  <a:pt x="250262" y="398889"/>
                </a:cubicBezTo>
                <a:cubicBezTo>
                  <a:pt x="251504" y="392670"/>
                  <a:pt x="258957" y="388938"/>
                  <a:pt x="265167" y="391426"/>
                </a:cubicBezTo>
                <a:lnTo>
                  <a:pt x="328515" y="416304"/>
                </a:lnTo>
                <a:lnTo>
                  <a:pt x="465146" y="340426"/>
                </a:lnTo>
                <a:lnTo>
                  <a:pt x="431609" y="288183"/>
                </a:lnTo>
                <a:cubicBezTo>
                  <a:pt x="427883" y="283207"/>
                  <a:pt x="430367" y="275744"/>
                  <a:pt x="435336" y="272012"/>
                </a:cubicBezTo>
                <a:cubicBezTo>
                  <a:pt x="441546" y="268280"/>
                  <a:pt x="447757" y="269524"/>
                  <a:pt x="451483" y="275744"/>
                </a:cubicBezTo>
                <a:lnTo>
                  <a:pt x="523525" y="387694"/>
                </a:lnTo>
                <a:cubicBezTo>
                  <a:pt x="548367" y="427499"/>
                  <a:pt x="579420" y="463572"/>
                  <a:pt x="614199" y="494669"/>
                </a:cubicBezTo>
                <a:lnTo>
                  <a:pt x="703630" y="576766"/>
                </a:lnTo>
                <a:cubicBezTo>
                  <a:pt x="711083" y="582985"/>
                  <a:pt x="721020" y="586717"/>
                  <a:pt x="730957" y="586717"/>
                </a:cubicBezTo>
                <a:cubicBezTo>
                  <a:pt x="743378" y="586717"/>
                  <a:pt x="754557" y="581741"/>
                  <a:pt x="762009" y="571790"/>
                </a:cubicBezTo>
                <a:cubicBezTo>
                  <a:pt x="775672" y="555620"/>
                  <a:pt x="773188" y="529498"/>
                  <a:pt x="757041" y="514571"/>
                </a:cubicBezTo>
                <a:lnTo>
                  <a:pt x="667609" y="434962"/>
                </a:lnTo>
                <a:cubicBezTo>
                  <a:pt x="640283" y="411328"/>
                  <a:pt x="616683" y="382719"/>
                  <a:pt x="596809" y="354109"/>
                </a:cubicBezTo>
                <a:cubicBezTo>
                  <a:pt x="593083" y="347889"/>
                  <a:pt x="588115" y="340426"/>
                  <a:pt x="586872" y="332963"/>
                </a:cubicBezTo>
                <a:cubicBezTo>
                  <a:pt x="580662" y="316792"/>
                  <a:pt x="568241" y="285695"/>
                  <a:pt x="557062" y="258329"/>
                </a:cubicBezTo>
                <a:cubicBezTo>
                  <a:pt x="545883" y="230964"/>
                  <a:pt x="528494" y="207330"/>
                  <a:pt x="503651" y="189915"/>
                </a:cubicBezTo>
                <a:lnTo>
                  <a:pt x="496199" y="182452"/>
                </a:lnTo>
                <a:lnTo>
                  <a:pt x="493715" y="181208"/>
                </a:lnTo>
                <a:cubicBezTo>
                  <a:pt x="486262" y="177476"/>
                  <a:pt x="479120" y="173744"/>
                  <a:pt x="467009" y="174988"/>
                </a:cubicBezTo>
                <a:close/>
                <a:moveTo>
                  <a:pt x="465768" y="150733"/>
                </a:moveTo>
                <a:cubicBezTo>
                  <a:pt x="482226" y="149178"/>
                  <a:pt x="493715" y="153842"/>
                  <a:pt x="504894" y="160062"/>
                </a:cubicBezTo>
                <a:lnTo>
                  <a:pt x="508620" y="162549"/>
                </a:lnTo>
                <a:lnTo>
                  <a:pt x="509862" y="162549"/>
                </a:lnTo>
                <a:lnTo>
                  <a:pt x="519799" y="170013"/>
                </a:lnTo>
                <a:cubicBezTo>
                  <a:pt x="545883" y="191159"/>
                  <a:pt x="566999" y="218525"/>
                  <a:pt x="579420" y="249622"/>
                </a:cubicBezTo>
                <a:cubicBezTo>
                  <a:pt x="589357" y="276988"/>
                  <a:pt x="601778" y="308085"/>
                  <a:pt x="607988" y="324256"/>
                </a:cubicBezTo>
                <a:cubicBezTo>
                  <a:pt x="610472" y="330475"/>
                  <a:pt x="614199" y="335451"/>
                  <a:pt x="616683" y="340426"/>
                </a:cubicBezTo>
                <a:cubicBezTo>
                  <a:pt x="635315" y="369036"/>
                  <a:pt x="657672" y="395157"/>
                  <a:pt x="683757" y="416304"/>
                </a:cubicBezTo>
                <a:lnTo>
                  <a:pt x="771946" y="497157"/>
                </a:lnTo>
                <a:cubicBezTo>
                  <a:pt x="781883" y="505864"/>
                  <a:pt x="788094" y="515815"/>
                  <a:pt x="791820" y="525766"/>
                </a:cubicBezTo>
                <a:cubicBezTo>
                  <a:pt x="791820" y="525766"/>
                  <a:pt x="791820" y="525766"/>
                  <a:pt x="793062" y="525766"/>
                </a:cubicBezTo>
                <a:cubicBezTo>
                  <a:pt x="799272" y="520791"/>
                  <a:pt x="807967" y="518303"/>
                  <a:pt x="815420" y="520791"/>
                </a:cubicBezTo>
                <a:cubicBezTo>
                  <a:pt x="822872" y="522035"/>
                  <a:pt x="829083" y="527010"/>
                  <a:pt x="832809" y="534473"/>
                </a:cubicBezTo>
                <a:cubicBezTo>
                  <a:pt x="848957" y="563083"/>
                  <a:pt x="875041" y="622790"/>
                  <a:pt x="862620" y="682497"/>
                </a:cubicBezTo>
                <a:cubicBezTo>
                  <a:pt x="848957" y="742203"/>
                  <a:pt x="800515" y="784496"/>
                  <a:pt x="773188" y="804398"/>
                </a:cubicBezTo>
                <a:cubicBezTo>
                  <a:pt x="768220" y="808130"/>
                  <a:pt x="762009" y="809374"/>
                  <a:pt x="757041" y="809374"/>
                </a:cubicBezTo>
                <a:cubicBezTo>
                  <a:pt x="754557" y="809374"/>
                  <a:pt x="752072" y="809374"/>
                  <a:pt x="750830" y="809374"/>
                </a:cubicBezTo>
                <a:cubicBezTo>
                  <a:pt x="743378" y="806886"/>
                  <a:pt x="737167" y="801910"/>
                  <a:pt x="732199" y="795691"/>
                </a:cubicBezTo>
                <a:cubicBezTo>
                  <a:pt x="716051" y="765837"/>
                  <a:pt x="689967" y="707375"/>
                  <a:pt x="703630" y="647668"/>
                </a:cubicBezTo>
                <a:cubicBezTo>
                  <a:pt x="706115" y="633985"/>
                  <a:pt x="711083" y="621546"/>
                  <a:pt x="717294" y="609107"/>
                </a:cubicBezTo>
                <a:cubicBezTo>
                  <a:pt x="707357" y="606619"/>
                  <a:pt x="696178" y="601644"/>
                  <a:pt x="687483" y="594180"/>
                </a:cubicBezTo>
                <a:lnTo>
                  <a:pt x="598051" y="512083"/>
                </a:lnTo>
                <a:cubicBezTo>
                  <a:pt x="560788" y="479742"/>
                  <a:pt x="529736" y="441181"/>
                  <a:pt x="502409" y="400133"/>
                </a:cubicBezTo>
                <a:lnTo>
                  <a:pt x="477567" y="360328"/>
                </a:lnTo>
                <a:lnTo>
                  <a:pt x="355841" y="427499"/>
                </a:lnTo>
                <a:lnTo>
                  <a:pt x="493715" y="482230"/>
                </a:lnTo>
                <a:cubicBezTo>
                  <a:pt x="512346" y="489693"/>
                  <a:pt x="527251" y="505864"/>
                  <a:pt x="532220" y="525766"/>
                </a:cubicBezTo>
                <a:lnTo>
                  <a:pt x="588115" y="747179"/>
                </a:lnTo>
                <a:cubicBezTo>
                  <a:pt x="596809" y="780764"/>
                  <a:pt x="575694" y="815593"/>
                  <a:pt x="540915" y="824300"/>
                </a:cubicBezTo>
                <a:cubicBezTo>
                  <a:pt x="535946" y="825544"/>
                  <a:pt x="530978" y="826788"/>
                  <a:pt x="524767" y="826788"/>
                </a:cubicBezTo>
                <a:cubicBezTo>
                  <a:pt x="496199" y="826788"/>
                  <a:pt x="471357" y="806886"/>
                  <a:pt x="462662" y="778276"/>
                </a:cubicBezTo>
                <a:lnTo>
                  <a:pt x="416704" y="589205"/>
                </a:lnTo>
                <a:lnTo>
                  <a:pt x="357083" y="566815"/>
                </a:lnTo>
                <a:lnTo>
                  <a:pt x="367020" y="596668"/>
                </a:lnTo>
                <a:cubicBezTo>
                  <a:pt x="367020" y="596668"/>
                  <a:pt x="368262" y="597912"/>
                  <a:pt x="368262" y="599156"/>
                </a:cubicBezTo>
                <a:cubicBezTo>
                  <a:pt x="371988" y="629009"/>
                  <a:pt x="358325" y="640204"/>
                  <a:pt x="339694" y="652643"/>
                </a:cubicBezTo>
                <a:cubicBezTo>
                  <a:pt x="337209" y="653887"/>
                  <a:pt x="334725" y="656375"/>
                  <a:pt x="332241" y="657619"/>
                </a:cubicBezTo>
                <a:cubicBezTo>
                  <a:pt x="332241" y="658863"/>
                  <a:pt x="330999" y="658863"/>
                  <a:pt x="330999" y="658863"/>
                </a:cubicBezTo>
                <a:lnTo>
                  <a:pt x="96241" y="799422"/>
                </a:lnTo>
                <a:cubicBezTo>
                  <a:pt x="86304" y="805642"/>
                  <a:pt x="75125" y="809374"/>
                  <a:pt x="62704" y="809374"/>
                </a:cubicBezTo>
                <a:cubicBezTo>
                  <a:pt x="58978" y="809374"/>
                  <a:pt x="52767" y="808130"/>
                  <a:pt x="47799" y="806886"/>
                </a:cubicBezTo>
                <a:cubicBezTo>
                  <a:pt x="30409" y="803154"/>
                  <a:pt x="16746" y="791959"/>
                  <a:pt x="8051" y="777032"/>
                </a:cubicBezTo>
                <a:cubicBezTo>
                  <a:pt x="-8096" y="748423"/>
                  <a:pt x="599" y="711106"/>
                  <a:pt x="29167" y="692448"/>
                </a:cubicBezTo>
                <a:lnTo>
                  <a:pt x="196851" y="594180"/>
                </a:lnTo>
                <a:cubicBezTo>
                  <a:pt x="217967" y="578010"/>
                  <a:pt x="222936" y="573034"/>
                  <a:pt x="220451" y="564327"/>
                </a:cubicBezTo>
                <a:lnTo>
                  <a:pt x="167041" y="468547"/>
                </a:lnTo>
                <a:cubicBezTo>
                  <a:pt x="155862" y="448645"/>
                  <a:pt x="150893" y="426255"/>
                  <a:pt x="152136" y="405109"/>
                </a:cubicBezTo>
                <a:cubicBezTo>
                  <a:pt x="152136" y="400133"/>
                  <a:pt x="152136" y="396401"/>
                  <a:pt x="152136" y="396401"/>
                </a:cubicBezTo>
                <a:lnTo>
                  <a:pt x="152136" y="395157"/>
                </a:lnTo>
                <a:cubicBezTo>
                  <a:pt x="153378" y="377743"/>
                  <a:pt x="159588" y="360328"/>
                  <a:pt x="169525" y="346646"/>
                </a:cubicBezTo>
                <a:cubicBezTo>
                  <a:pt x="173251" y="341670"/>
                  <a:pt x="176978" y="336694"/>
                  <a:pt x="180704" y="332963"/>
                </a:cubicBezTo>
                <a:cubicBezTo>
                  <a:pt x="217967" y="291914"/>
                  <a:pt x="317336" y="229720"/>
                  <a:pt x="370746" y="196135"/>
                </a:cubicBezTo>
                <a:cubicBezTo>
                  <a:pt x="381925" y="188671"/>
                  <a:pt x="391862" y="182452"/>
                  <a:pt x="396830" y="178720"/>
                </a:cubicBezTo>
                <a:cubicBezTo>
                  <a:pt x="427883" y="160062"/>
                  <a:pt x="449310" y="152287"/>
                  <a:pt x="465768" y="150733"/>
                </a:cubicBezTo>
                <a:close/>
                <a:moveTo>
                  <a:pt x="587078" y="25685"/>
                </a:moveTo>
                <a:cubicBezTo>
                  <a:pt x="569404" y="28327"/>
                  <a:pt x="552993" y="37344"/>
                  <a:pt x="542263" y="52269"/>
                </a:cubicBezTo>
                <a:cubicBezTo>
                  <a:pt x="519540" y="82118"/>
                  <a:pt x="525852" y="125648"/>
                  <a:pt x="556150" y="146791"/>
                </a:cubicBezTo>
                <a:cubicBezTo>
                  <a:pt x="587709" y="170422"/>
                  <a:pt x="630630" y="162959"/>
                  <a:pt x="653353" y="133110"/>
                </a:cubicBezTo>
                <a:cubicBezTo>
                  <a:pt x="664715" y="118185"/>
                  <a:pt x="669764" y="100773"/>
                  <a:pt x="665977" y="82118"/>
                </a:cubicBezTo>
                <a:cubicBezTo>
                  <a:pt x="663452" y="64706"/>
                  <a:pt x="653353" y="48538"/>
                  <a:pt x="639467" y="37344"/>
                </a:cubicBezTo>
                <a:cubicBezTo>
                  <a:pt x="623687" y="26773"/>
                  <a:pt x="604751" y="23042"/>
                  <a:pt x="587078" y="25685"/>
                </a:cubicBezTo>
                <a:close/>
                <a:moveTo>
                  <a:pt x="583449" y="966"/>
                </a:moveTo>
                <a:cubicBezTo>
                  <a:pt x="607276" y="-2454"/>
                  <a:pt x="632524" y="3142"/>
                  <a:pt x="653353" y="18689"/>
                </a:cubicBezTo>
                <a:cubicBezTo>
                  <a:pt x="673551" y="33613"/>
                  <a:pt x="686175" y="54756"/>
                  <a:pt x="689962" y="78387"/>
                </a:cubicBezTo>
                <a:cubicBezTo>
                  <a:pt x="693750" y="103261"/>
                  <a:pt x="687438" y="128135"/>
                  <a:pt x="673551" y="146791"/>
                </a:cubicBezTo>
                <a:cubicBezTo>
                  <a:pt x="654616" y="171665"/>
                  <a:pt x="625581" y="184103"/>
                  <a:pt x="597808" y="184103"/>
                </a:cubicBezTo>
                <a:cubicBezTo>
                  <a:pt x="578873" y="184103"/>
                  <a:pt x="558674" y="179128"/>
                  <a:pt x="542263" y="166691"/>
                </a:cubicBezTo>
                <a:cubicBezTo>
                  <a:pt x="500605" y="136841"/>
                  <a:pt x="491768" y="78387"/>
                  <a:pt x="522065" y="37344"/>
                </a:cubicBezTo>
                <a:cubicBezTo>
                  <a:pt x="537213" y="16823"/>
                  <a:pt x="559621" y="4386"/>
                  <a:pt x="583449" y="9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0" name="Freeform 129">
            <a:extLst>
              <a:ext uri="{FF2B5EF4-FFF2-40B4-BE49-F238E27FC236}">
                <a16:creationId xmlns:a16="http://schemas.microsoft.com/office/drawing/2014/main" id="{521EECE5-AE64-C645-8226-A7BA00857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27302" y="10838661"/>
            <a:ext cx="717950" cy="714654"/>
          </a:xfrm>
          <a:custGeom>
            <a:avLst/>
            <a:gdLst>
              <a:gd name="connsiteX0" fmla="*/ 40525 w 717950"/>
              <a:gd name="connsiteY0" fmla="*/ 443601 h 714654"/>
              <a:gd name="connsiteX1" fmla="*/ 29285 w 717950"/>
              <a:gd name="connsiteY1" fmla="*/ 657459 h 714654"/>
              <a:gd name="connsiteX2" fmla="*/ 56760 w 717950"/>
              <a:gd name="connsiteY2" fmla="*/ 684813 h 714654"/>
              <a:gd name="connsiteX3" fmla="*/ 271559 w 717950"/>
              <a:gd name="connsiteY3" fmla="*/ 673623 h 714654"/>
              <a:gd name="connsiteX4" fmla="*/ 407145 w 717950"/>
              <a:gd name="connsiteY4" fmla="*/ 204517 h 714654"/>
              <a:gd name="connsiteX5" fmla="*/ 424529 w 717950"/>
              <a:gd name="connsiteY5" fmla="*/ 204517 h 714654"/>
              <a:gd name="connsiteX6" fmla="*/ 460540 w 717950"/>
              <a:gd name="connsiteY6" fmla="*/ 240527 h 714654"/>
              <a:gd name="connsiteX7" fmla="*/ 481649 w 717950"/>
              <a:gd name="connsiteY7" fmla="*/ 219417 h 714654"/>
              <a:gd name="connsiteX8" fmla="*/ 497792 w 717950"/>
              <a:gd name="connsiteY8" fmla="*/ 219417 h 714654"/>
              <a:gd name="connsiteX9" fmla="*/ 497792 w 717950"/>
              <a:gd name="connsiteY9" fmla="*/ 235560 h 714654"/>
              <a:gd name="connsiteX10" fmla="*/ 476682 w 717950"/>
              <a:gd name="connsiteY10" fmla="*/ 256669 h 714654"/>
              <a:gd name="connsiteX11" fmla="*/ 512692 w 717950"/>
              <a:gd name="connsiteY11" fmla="*/ 293920 h 714654"/>
              <a:gd name="connsiteX12" fmla="*/ 512692 w 717950"/>
              <a:gd name="connsiteY12" fmla="*/ 310063 h 714654"/>
              <a:gd name="connsiteX13" fmla="*/ 505242 w 717950"/>
              <a:gd name="connsiteY13" fmla="*/ 313788 h 714654"/>
              <a:gd name="connsiteX14" fmla="*/ 496550 w 717950"/>
              <a:gd name="connsiteY14" fmla="*/ 310063 h 714654"/>
              <a:gd name="connsiteX15" fmla="*/ 460540 w 717950"/>
              <a:gd name="connsiteY15" fmla="*/ 275295 h 714654"/>
              <a:gd name="connsiteX16" fmla="*/ 373618 w 717950"/>
              <a:gd name="connsiteY16" fmla="*/ 362215 h 714654"/>
              <a:gd name="connsiteX17" fmla="*/ 409629 w 717950"/>
              <a:gd name="connsiteY17" fmla="*/ 396983 h 714654"/>
              <a:gd name="connsiteX18" fmla="*/ 409629 w 717950"/>
              <a:gd name="connsiteY18" fmla="*/ 414367 h 714654"/>
              <a:gd name="connsiteX19" fmla="*/ 400936 w 717950"/>
              <a:gd name="connsiteY19" fmla="*/ 418092 h 714654"/>
              <a:gd name="connsiteX20" fmla="*/ 392244 w 717950"/>
              <a:gd name="connsiteY20" fmla="*/ 414367 h 714654"/>
              <a:gd name="connsiteX21" fmla="*/ 356234 w 717950"/>
              <a:gd name="connsiteY21" fmla="*/ 378357 h 714654"/>
              <a:gd name="connsiteX22" fmla="*/ 269313 w 717950"/>
              <a:gd name="connsiteY22" fmla="*/ 465277 h 714654"/>
              <a:gd name="connsiteX23" fmla="*/ 305323 w 717950"/>
              <a:gd name="connsiteY23" fmla="*/ 501287 h 714654"/>
              <a:gd name="connsiteX24" fmla="*/ 305323 w 717950"/>
              <a:gd name="connsiteY24" fmla="*/ 518671 h 714654"/>
              <a:gd name="connsiteX25" fmla="*/ 296631 w 717950"/>
              <a:gd name="connsiteY25" fmla="*/ 522396 h 714654"/>
              <a:gd name="connsiteX26" fmla="*/ 289181 w 717950"/>
              <a:gd name="connsiteY26" fmla="*/ 518671 h 714654"/>
              <a:gd name="connsiteX27" fmla="*/ 251929 w 717950"/>
              <a:gd name="connsiteY27" fmla="*/ 482661 h 714654"/>
              <a:gd name="connsiteX28" fmla="*/ 230819 w 717950"/>
              <a:gd name="connsiteY28" fmla="*/ 503771 h 714654"/>
              <a:gd name="connsiteX29" fmla="*/ 222127 w 717950"/>
              <a:gd name="connsiteY29" fmla="*/ 507496 h 714654"/>
              <a:gd name="connsiteX30" fmla="*/ 214677 w 717950"/>
              <a:gd name="connsiteY30" fmla="*/ 503771 h 714654"/>
              <a:gd name="connsiteX31" fmla="*/ 214677 w 717950"/>
              <a:gd name="connsiteY31" fmla="*/ 487628 h 714654"/>
              <a:gd name="connsiteX32" fmla="*/ 235786 w 717950"/>
              <a:gd name="connsiteY32" fmla="*/ 465277 h 714654"/>
              <a:gd name="connsiteX33" fmla="*/ 198534 w 717950"/>
              <a:gd name="connsiteY33" fmla="*/ 429268 h 714654"/>
              <a:gd name="connsiteX34" fmla="*/ 198534 w 717950"/>
              <a:gd name="connsiteY34" fmla="*/ 413125 h 714654"/>
              <a:gd name="connsiteX35" fmla="*/ 215918 w 717950"/>
              <a:gd name="connsiteY35" fmla="*/ 413125 h 714654"/>
              <a:gd name="connsiteX36" fmla="*/ 251929 w 717950"/>
              <a:gd name="connsiteY36" fmla="*/ 447893 h 714654"/>
              <a:gd name="connsiteX37" fmla="*/ 340092 w 717950"/>
              <a:gd name="connsiteY37" fmla="*/ 362215 h 714654"/>
              <a:gd name="connsiteX38" fmla="*/ 302840 w 717950"/>
              <a:gd name="connsiteY38" fmla="*/ 324963 h 714654"/>
              <a:gd name="connsiteX39" fmla="*/ 302840 w 717950"/>
              <a:gd name="connsiteY39" fmla="*/ 308821 h 714654"/>
              <a:gd name="connsiteX40" fmla="*/ 320224 w 717950"/>
              <a:gd name="connsiteY40" fmla="*/ 308821 h 714654"/>
              <a:gd name="connsiteX41" fmla="*/ 356234 w 717950"/>
              <a:gd name="connsiteY41" fmla="*/ 344831 h 714654"/>
              <a:gd name="connsiteX42" fmla="*/ 443155 w 717950"/>
              <a:gd name="connsiteY42" fmla="*/ 256669 h 714654"/>
              <a:gd name="connsiteX43" fmla="*/ 407145 w 717950"/>
              <a:gd name="connsiteY43" fmla="*/ 220659 h 714654"/>
              <a:gd name="connsiteX44" fmla="*/ 407145 w 717950"/>
              <a:gd name="connsiteY44" fmla="*/ 204517 h 714654"/>
              <a:gd name="connsiteX45" fmla="*/ 420170 w 717950"/>
              <a:gd name="connsiteY45" fmla="*/ 48213 h 714654"/>
              <a:gd name="connsiteX46" fmla="*/ 187887 w 717950"/>
              <a:gd name="connsiteY46" fmla="*/ 187469 h 714654"/>
              <a:gd name="connsiteX47" fmla="*/ 48018 w 717950"/>
              <a:gd name="connsiteY47" fmla="*/ 418734 h 714654"/>
              <a:gd name="connsiteX48" fmla="*/ 297784 w 717950"/>
              <a:gd name="connsiteY48" fmla="*/ 666163 h 714654"/>
              <a:gd name="connsiteX49" fmla="*/ 530067 w 717950"/>
              <a:gd name="connsiteY49" fmla="*/ 528150 h 714654"/>
              <a:gd name="connsiteX50" fmla="*/ 669936 w 717950"/>
              <a:gd name="connsiteY50" fmla="*/ 296885 h 714654"/>
              <a:gd name="connsiteX51" fmla="*/ 551765 w 717950"/>
              <a:gd name="connsiteY51" fmla="*/ 24900 h 714654"/>
              <a:gd name="connsiteX52" fmla="*/ 446395 w 717950"/>
              <a:gd name="connsiteY52" fmla="*/ 40753 h 714654"/>
              <a:gd name="connsiteX53" fmla="*/ 677429 w 717950"/>
              <a:gd name="connsiteY53" fmla="*/ 270774 h 714654"/>
              <a:gd name="connsiteX54" fmla="*/ 687420 w 717950"/>
              <a:gd name="connsiteY54" fmla="*/ 56916 h 714654"/>
              <a:gd name="connsiteX55" fmla="*/ 659946 w 717950"/>
              <a:gd name="connsiteY55" fmla="*/ 29562 h 714654"/>
              <a:gd name="connsiteX56" fmla="*/ 551765 w 717950"/>
              <a:gd name="connsiteY56" fmla="*/ 24900 h 714654"/>
              <a:gd name="connsiteX57" fmla="*/ 595475 w 717950"/>
              <a:gd name="connsiteY57" fmla="*/ 191 h 714654"/>
              <a:gd name="connsiteX58" fmla="*/ 663692 w 717950"/>
              <a:gd name="connsiteY58" fmla="*/ 5939 h 714654"/>
              <a:gd name="connsiteX59" fmla="*/ 712396 w 717950"/>
              <a:gd name="connsiteY59" fmla="*/ 54430 h 714654"/>
              <a:gd name="connsiteX60" fmla="*/ 546302 w 717950"/>
              <a:gd name="connsiteY60" fmla="*/ 544313 h 714654"/>
              <a:gd name="connsiteX61" fmla="*/ 135436 w 717950"/>
              <a:gd name="connsiteY61" fmla="*/ 714654 h 714654"/>
              <a:gd name="connsiteX62" fmla="*/ 54262 w 717950"/>
              <a:gd name="connsiteY62" fmla="*/ 708437 h 714654"/>
              <a:gd name="connsiteX63" fmla="*/ 5558 w 717950"/>
              <a:gd name="connsiteY63" fmla="*/ 661189 h 714654"/>
              <a:gd name="connsiteX64" fmla="*/ 170403 w 717950"/>
              <a:gd name="connsiteY64" fmla="*/ 170062 h 714654"/>
              <a:gd name="connsiteX65" fmla="*/ 595475 w 717950"/>
              <a:gd name="connsiteY65" fmla="*/ 191 h 71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17950" h="714654">
                <a:moveTo>
                  <a:pt x="40525" y="443601"/>
                </a:moveTo>
                <a:cubicBezTo>
                  <a:pt x="24290" y="513229"/>
                  <a:pt x="19295" y="585344"/>
                  <a:pt x="29285" y="657459"/>
                </a:cubicBezTo>
                <a:cubicBezTo>
                  <a:pt x="31783" y="671136"/>
                  <a:pt x="43023" y="682326"/>
                  <a:pt x="56760" y="684813"/>
                </a:cubicBezTo>
                <a:cubicBezTo>
                  <a:pt x="130441" y="694760"/>
                  <a:pt x="202873" y="691030"/>
                  <a:pt x="271559" y="673623"/>
                </a:cubicBezTo>
                <a:close/>
                <a:moveTo>
                  <a:pt x="407145" y="204517"/>
                </a:moveTo>
                <a:cubicBezTo>
                  <a:pt x="412112" y="199550"/>
                  <a:pt x="419562" y="199550"/>
                  <a:pt x="424529" y="204517"/>
                </a:cubicBezTo>
                <a:lnTo>
                  <a:pt x="460540" y="240527"/>
                </a:lnTo>
                <a:lnTo>
                  <a:pt x="481649" y="219417"/>
                </a:lnTo>
                <a:cubicBezTo>
                  <a:pt x="486616" y="214451"/>
                  <a:pt x="494066" y="214451"/>
                  <a:pt x="497792" y="219417"/>
                </a:cubicBezTo>
                <a:cubicBezTo>
                  <a:pt x="504000" y="223143"/>
                  <a:pt x="504000" y="231835"/>
                  <a:pt x="497792" y="235560"/>
                </a:cubicBezTo>
                <a:lnTo>
                  <a:pt x="476682" y="256669"/>
                </a:lnTo>
                <a:lnTo>
                  <a:pt x="512692" y="293920"/>
                </a:lnTo>
                <a:cubicBezTo>
                  <a:pt x="517659" y="297646"/>
                  <a:pt x="517659" y="305096"/>
                  <a:pt x="512692" y="310063"/>
                </a:cubicBezTo>
                <a:cubicBezTo>
                  <a:pt x="511451" y="312546"/>
                  <a:pt x="507725" y="313788"/>
                  <a:pt x="505242" y="313788"/>
                </a:cubicBezTo>
                <a:cubicBezTo>
                  <a:pt x="502758" y="313788"/>
                  <a:pt x="499033" y="312546"/>
                  <a:pt x="496550" y="310063"/>
                </a:cubicBezTo>
                <a:lnTo>
                  <a:pt x="460540" y="275295"/>
                </a:lnTo>
                <a:lnTo>
                  <a:pt x="373618" y="362215"/>
                </a:lnTo>
                <a:lnTo>
                  <a:pt x="409629" y="396983"/>
                </a:lnTo>
                <a:cubicBezTo>
                  <a:pt x="413354" y="401950"/>
                  <a:pt x="413354" y="409400"/>
                  <a:pt x="409629" y="414367"/>
                </a:cubicBezTo>
                <a:cubicBezTo>
                  <a:pt x="407145" y="416850"/>
                  <a:pt x="403420" y="418092"/>
                  <a:pt x="400936" y="418092"/>
                </a:cubicBezTo>
                <a:cubicBezTo>
                  <a:pt x="398453" y="418092"/>
                  <a:pt x="394728" y="416850"/>
                  <a:pt x="392244" y="414367"/>
                </a:cubicBezTo>
                <a:lnTo>
                  <a:pt x="356234" y="378357"/>
                </a:lnTo>
                <a:lnTo>
                  <a:pt x="269313" y="465277"/>
                </a:lnTo>
                <a:lnTo>
                  <a:pt x="305323" y="501287"/>
                </a:lnTo>
                <a:cubicBezTo>
                  <a:pt x="310290" y="506254"/>
                  <a:pt x="310290" y="513704"/>
                  <a:pt x="305323" y="518671"/>
                </a:cubicBezTo>
                <a:cubicBezTo>
                  <a:pt x="302840" y="521155"/>
                  <a:pt x="300356" y="522396"/>
                  <a:pt x="296631" y="522396"/>
                </a:cubicBezTo>
                <a:cubicBezTo>
                  <a:pt x="294148" y="522396"/>
                  <a:pt x="290422" y="521155"/>
                  <a:pt x="289181" y="518671"/>
                </a:cubicBezTo>
                <a:lnTo>
                  <a:pt x="251929" y="482661"/>
                </a:lnTo>
                <a:lnTo>
                  <a:pt x="230819" y="503771"/>
                </a:lnTo>
                <a:cubicBezTo>
                  <a:pt x="228336" y="506254"/>
                  <a:pt x="225852" y="507496"/>
                  <a:pt x="222127" y="507496"/>
                </a:cubicBezTo>
                <a:cubicBezTo>
                  <a:pt x="219644" y="507496"/>
                  <a:pt x="217160" y="506254"/>
                  <a:pt x="214677" y="503771"/>
                </a:cubicBezTo>
                <a:cubicBezTo>
                  <a:pt x="208468" y="498804"/>
                  <a:pt x="208468" y="491353"/>
                  <a:pt x="214677" y="487628"/>
                </a:cubicBezTo>
                <a:lnTo>
                  <a:pt x="235786" y="465277"/>
                </a:lnTo>
                <a:lnTo>
                  <a:pt x="198534" y="429268"/>
                </a:lnTo>
                <a:cubicBezTo>
                  <a:pt x="194809" y="425542"/>
                  <a:pt x="194809" y="416850"/>
                  <a:pt x="198534" y="413125"/>
                </a:cubicBezTo>
                <a:cubicBezTo>
                  <a:pt x="203501" y="408158"/>
                  <a:pt x="210952" y="408158"/>
                  <a:pt x="215918" y="413125"/>
                </a:cubicBezTo>
                <a:lnTo>
                  <a:pt x="251929" y="447893"/>
                </a:lnTo>
                <a:lnTo>
                  <a:pt x="340092" y="362215"/>
                </a:lnTo>
                <a:lnTo>
                  <a:pt x="302840" y="324963"/>
                </a:lnTo>
                <a:cubicBezTo>
                  <a:pt x="297873" y="321238"/>
                  <a:pt x="297873" y="313788"/>
                  <a:pt x="302840" y="308821"/>
                </a:cubicBezTo>
                <a:cubicBezTo>
                  <a:pt x="307807" y="303854"/>
                  <a:pt x="315257" y="303854"/>
                  <a:pt x="320224" y="308821"/>
                </a:cubicBezTo>
                <a:lnTo>
                  <a:pt x="356234" y="344831"/>
                </a:lnTo>
                <a:lnTo>
                  <a:pt x="443155" y="256669"/>
                </a:lnTo>
                <a:lnTo>
                  <a:pt x="407145" y="220659"/>
                </a:lnTo>
                <a:cubicBezTo>
                  <a:pt x="402178" y="216934"/>
                  <a:pt x="402178" y="209484"/>
                  <a:pt x="407145" y="204517"/>
                </a:cubicBezTo>
                <a:close/>
                <a:moveTo>
                  <a:pt x="420170" y="48213"/>
                </a:moveTo>
                <a:cubicBezTo>
                  <a:pt x="334000" y="73080"/>
                  <a:pt x="254075" y="121571"/>
                  <a:pt x="187887" y="187469"/>
                </a:cubicBezTo>
                <a:cubicBezTo>
                  <a:pt x="121699" y="252124"/>
                  <a:pt x="74243" y="331699"/>
                  <a:pt x="48018" y="418734"/>
                </a:cubicBezTo>
                <a:lnTo>
                  <a:pt x="297784" y="666163"/>
                </a:lnTo>
                <a:cubicBezTo>
                  <a:pt x="383954" y="640052"/>
                  <a:pt x="463879" y="592804"/>
                  <a:pt x="530067" y="528150"/>
                </a:cubicBezTo>
                <a:cubicBezTo>
                  <a:pt x="596255" y="461008"/>
                  <a:pt x="643711" y="382677"/>
                  <a:pt x="669936" y="296885"/>
                </a:cubicBezTo>
                <a:close/>
                <a:moveTo>
                  <a:pt x="551765" y="24900"/>
                </a:moveTo>
                <a:cubicBezTo>
                  <a:pt x="516018" y="26765"/>
                  <a:pt x="480738" y="32050"/>
                  <a:pt x="446395" y="40753"/>
                </a:cubicBezTo>
                <a:lnTo>
                  <a:pt x="677429" y="270774"/>
                </a:lnTo>
                <a:cubicBezTo>
                  <a:pt x="693664" y="201146"/>
                  <a:pt x="698659" y="129031"/>
                  <a:pt x="687420" y="56916"/>
                </a:cubicBezTo>
                <a:cubicBezTo>
                  <a:pt x="686171" y="43239"/>
                  <a:pt x="674932" y="30806"/>
                  <a:pt x="659946" y="29562"/>
                </a:cubicBezTo>
                <a:cubicBezTo>
                  <a:pt x="623729" y="24589"/>
                  <a:pt x="587513" y="23035"/>
                  <a:pt x="551765" y="24900"/>
                </a:cubicBezTo>
                <a:close/>
                <a:moveTo>
                  <a:pt x="595475" y="191"/>
                </a:moveTo>
                <a:cubicBezTo>
                  <a:pt x="618129" y="771"/>
                  <a:pt x="640901" y="2675"/>
                  <a:pt x="663692" y="5939"/>
                </a:cubicBezTo>
                <a:cubicBezTo>
                  <a:pt x="688669" y="9669"/>
                  <a:pt x="708650" y="29562"/>
                  <a:pt x="712396" y="54430"/>
                </a:cubicBezTo>
                <a:cubicBezTo>
                  <a:pt x="737373" y="235960"/>
                  <a:pt x="677429" y="415004"/>
                  <a:pt x="546302" y="544313"/>
                </a:cubicBezTo>
                <a:cubicBezTo>
                  <a:pt x="436405" y="654972"/>
                  <a:pt x="289042" y="714654"/>
                  <a:pt x="135436" y="714654"/>
                </a:cubicBezTo>
                <a:cubicBezTo>
                  <a:pt x="109211" y="714654"/>
                  <a:pt x="81736" y="712167"/>
                  <a:pt x="54262" y="708437"/>
                </a:cubicBezTo>
                <a:cubicBezTo>
                  <a:pt x="29285" y="705950"/>
                  <a:pt x="9304" y="684813"/>
                  <a:pt x="5558" y="661189"/>
                </a:cubicBezTo>
                <a:cubicBezTo>
                  <a:pt x="-19419" y="478415"/>
                  <a:pt x="40525" y="299371"/>
                  <a:pt x="170403" y="170062"/>
                </a:cubicBezTo>
                <a:cubicBezTo>
                  <a:pt x="284047" y="56917"/>
                  <a:pt x="436893" y="-3872"/>
                  <a:pt x="595475" y="1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20EEE5C6-F07F-D042-8FBC-9D13EB6C7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0454" y="4574483"/>
            <a:ext cx="626199" cy="918756"/>
          </a:xfrm>
          <a:custGeom>
            <a:avLst/>
            <a:gdLst>
              <a:gd name="connsiteX0" fmla="*/ 357914 w 626199"/>
              <a:gd name="connsiteY0" fmla="*/ 825458 h 918756"/>
              <a:gd name="connsiteX1" fmla="*/ 246063 w 626199"/>
              <a:gd name="connsiteY1" fmla="*/ 832922 h 918756"/>
              <a:gd name="connsiteX2" fmla="*/ 238617 w 626199"/>
              <a:gd name="connsiteY2" fmla="*/ 893877 h 918756"/>
              <a:gd name="connsiteX3" fmla="*/ 478143 w 626199"/>
              <a:gd name="connsiteY3" fmla="*/ 893877 h 918756"/>
              <a:gd name="connsiteX4" fmla="*/ 470696 w 626199"/>
              <a:gd name="connsiteY4" fmla="*/ 832922 h 918756"/>
              <a:gd name="connsiteX5" fmla="*/ 357914 w 626199"/>
              <a:gd name="connsiteY5" fmla="*/ 825458 h 918756"/>
              <a:gd name="connsiteX6" fmla="*/ 423536 w 626199"/>
              <a:gd name="connsiteY6" fmla="*/ 419923 h 918756"/>
              <a:gd name="connsiteX7" fmla="*/ 417331 w 626199"/>
              <a:gd name="connsiteY7" fmla="*/ 423655 h 918756"/>
              <a:gd name="connsiteX8" fmla="*/ 287019 w 626199"/>
              <a:gd name="connsiteY8" fmla="*/ 475902 h 918756"/>
              <a:gd name="connsiteX9" fmla="*/ 248546 w 626199"/>
              <a:gd name="connsiteY9" fmla="*/ 809287 h 918756"/>
              <a:gd name="connsiteX10" fmla="*/ 468214 w 626199"/>
              <a:gd name="connsiteY10" fmla="*/ 809287 h 918756"/>
              <a:gd name="connsiteX11" fmla="*/ 87207 w 626199"/>
              <a:gd name="connsiteY11" fmla="*/ 387580 h 918756"/>
              <a:gd name="connsiteX12" fmla="*/ 36323 w 626199"/>
              <a:gd name="connsiteY12" fmla="*/ 417435 h 918756"/>
              <a:gd name="connsiteX13" fmla="*/ 149260 w 626199"/>
              <a:gd name="connsiteY13" fmla="*/ 458486 h 918756"/>
              <a:gd name="connsiteX14" fmla="*/ 87207 w 626199"/>
              <a:gd name="connsiteY14" fmla="*/ 387580 h 918756"/>
              <a:gd name="connsiteX15" fmla="*/ 45011 w 626199"/>
              <a:gd name="connsiteY15" fmla="*/ 276866 h 918756"/>
              <a:gd name="connsiteX16" fmla="*/ 23912 w 626199"/>
              <a:gd name="connsiteY16" fmla="*/ 396288 h 918756"/>
              <a:gd name="connsiteX17" fmla="*/ 76037 w 626199"/>
              <a:gd name="connsiteY17" fmla="*/ 366432 h 918756"/>
              <a:gd name="connsiteX18" fmla="*/ 45011 w 626199"/>
              <a:gd name="connsiteY18" fmla="*/ 276866 h 918756"/>
              <a:gd name="connsiteX19" fmla="*/ 388887 w 626199"/>
              <a:gd name="connsiteY19" fmla="*/ 138102 h 918756"/>
              <a:gd name="connsiteX20" fmla="*/ 395472 w 626199"/>
              <a:gd name="connsiteY20" fmla="*/ 143300 h 918756"/>
              <a:gd name="connsiteX21" fmla="*/ 413033 w 626199"/>
              <a:gd name="connsiteY21" fmla="*/ 172284 h 918756"/>
              <a:gd name="connsiteX22" fmla="*/ 455680 w 626199"/>
              <a:gd name="connsiteY22" fmla="*/ 148341 h 918756"/>
              <a:gd name="connsiteX23" fmla="*/ 471986 w 626199"/>
              <a:gd name="connsiteY23" fmla="*/ 152121 h 918756"/>
              <a:gd name="connsiteX24" fmla="*/ 466969 w 626199"/>
              <a:gd name="connsiteY24" fmla="*/ 169764 h 918756"/>
              <a:gd name="connsiteX25" fmla="*/ 425576 w 626199"/>
              <a:gd name="connsiteY25" fmla="*/ 193707 h 918756"/>
              <a:gd name="connsiteX26" fmla="*/ 441882 w 626199"/>
              <a:gd name="connsiteY26" fmla="*/ 222690 h 918756"/>
              <a:gd name="connsiteX27" fmla="*/ 438119 w 626199"/>
              <a:gd name="connsiteY27" fmla="*/ 239072 h 918756"/>
              <a:gd name="connsiteX28" fmla="*/ 431848 w 626199"/>
              <a:gd name="connsiteY28" fmla="*/ 241593 h 918756"/>
              <a:gd name="connsiteX29" fmla="*/ 420559 w 626199"/>
              <a:gd name="connsiteY29" fmla="*/ 235292 h 918756"/>
              <a:gd name="connsiteX30" fmla="*/ 404253 w 626199"/>
              <a:gd name="connsiteY30" fmla="*/ 206308 h 918756"/>
              <a:gd name="connsiteX31" fmla="*/ 334011 w 626199"/>
              <a:gd name="connsiteY31" fmla="*/ 247893 h 918756"/>
              <a:gd name="connsiteX32" fmla="*/ 349062 w 626199"/>
              <a:gd name="connsiteY32" fmla="*/ 276877 h 918756"/>
              <a:gd name="connsiteX33" fmla="*/ 345299 w 626199"/>
              <a:gd name="connsiteY33" fmla="*/ 293259 h 918756"/>
              <a:gd name="connsiteX34" fmla="*/ 339028 w 626199"/>
              <a:gd name="connsiteY34" fmla="*/ 294519 h 918756"/>
              <a:gd name="connsiteX35" fmla="*/ 328993 w 626199"/>
              <a:gd name="connsiteY35" fmla="*/ 288218 h 918756"/>
              <a:gd name="connsiteX36" fmla="*/ 311433 w 626199"/>
              <a:gd name="connsiteY36" fmla="*/ 259235 h 918756"/>
              <a:gd name="connsiteX37" fmla="*/ 241191 w 626199"/>
              <a:gd name="connsiteY37" fmla="*/ 300820 h 918756"/>
              <a:gd name="connsiteX38" fmla="*/ 257497 w 626199"/>
              <a:gd name="connsiteY38" fmla="*/ 329804 h 918756"/>
              <a:gd name="connsiteX39" fmla="*/ 253734 w 626199"/>
              <a:gd name="connsiteY39" fmla="*/ 346186 h 918756"/>
              <a:gd name="connsiteX40" fmla="*/ 247462 w 626199"/>
              <a:gd name="connsiteY40" fmla="*/ 348706 h 918756"/>
              <a:gd name="connsiteX41" fmla="*/ 236173 w 626199"/>
              <a:gd name="connsiteY41" fmla="*/ 342405 h 918756"/>
              <a:gd name="connsiteX42" fmla="*/ 219867 w 626199"/>
              <a:gd name="connsiteY42" fmla="*/ 313422 h 918756"/>
              <a:gd name="connsiteX43" fmla="*/ 177220 w 626199"/>
              <a:gd name="connsiteY43" fmla="*/ 337365 h 918756"/>
              <a:gd name="connsiteX44" fmla="*/ 170949 w 626199"/>
              <a:gd name="connsiteY44" fmla="*/ 338625 h 918756"/>
              <a:gd name="connsiteX45" fmla="*/ 162168 w 626199"/>
              <a:gd name="connsiteY45" fmla="*/ 332324 h 918756"/>
              <a:gd name="connsiteX46" fmla="*/ 164677 w 626199"/>
              <a:gd name="connsiteY46" fmla="*/ 315942 h 918756"/>
              <a:gd name="connsiteX47" fmla="*/ 207324 w 626199"/>
              <a:gd name="connsiteY47" fmla="*/ 291999 h 918756"/>
              <a:gd name="connsiteX48" fmla="*/ 191018 w 626199"/>
              <a:gd name="connsiteY48" fmla="*/ 263015 h 918756"/>
              <a:gd name="connsiteX49" fmla="*/ 194781 w 626199"/>
              <a:gd name="connsiteY49" fmla="*/ 245373 h 918756"/>
              <a:gd name="connsiteX50" fmla="*/ 212341 w 626199"/>
              <a:gd name="connsiteY50" fmla="*/ 250414 h 918756"/>
              <a:gd name="connsiteX51" fmla="*/ 228647 w 626199"/>
              <a:gd name="connsiteY51" fmla="*/ 279397 h 918756"/>
              <a:gd name="connsiteX52" fmla="*/ 300144 w 626199"/>
              <a:gd name="connsiteY52" fmla="*/ 237812 h 918756"/>
              <a:gd name="connsiteX53" fmla="*/ 283838 w 626199"/>
              <a:gd name="connsiteY53" fmla="*/ 208828 h 918756"/>
              <a:gd name="connsiteX54" fmla="*/ 287601 w 626199"/>
              <a:gd name="connsiteY54" fmla="*/ 192446 h 918756"/>
              <a:gd name="connsiteX55" fmla="*/ 303907 w 626199"/>
              <a:gd name="connsiteY55" fmla="*/ 197487 h 918756"/>
              <a:gd name="connsiteX56" fmla="*/ 321467 w 626199"/>
              <a:gd name="connsiteY56" fmla="*/ 226471 h 918756"/>
              <a:gd name="connsiteX57" fmla="*/ 392964 w 626199"/>
              <a:gd name="connsiteY57" fmla="*/ 184885 h 918756"/>
              <a:gd name="connsiteX58" fmla="*/ 375403 w 626199"/>
              <a:gd name="connsiteY58" fmla="*/ 155902 h 918756"/>
              <a:gd name="connsiteX59" fmla="*/ 380420 w 626199"/>
              <a:gd name="connsiteY59" fmla="*/ 139520 h 918756"/>
              <a:gd name="connsiteX60" fmla="*/ 388887 w 626199"/>
              <a:gd name="connsiteY60" fmla="*/ 138102 h 918756"/>
              <a:gd name="connsiteX61" fmla="*/ 602250 w 626199"/>
              <a:gd name="connsiteY61" fmla="*/ 89026 h 918756"/>
              <a:gd name="connsiteX62" fmla="*/ 550125 w 626199"/>
              <a:gd name="connsiteY62" fmla="*/ 120125 h 918756"/>
              <a:gd name="connsiteX63" fmla="*/ 579910 w 626199"/>
              <a:gd name="connsiteY63" fmla="*/ 209692 h 918756"/>
              <a:gd name="connsiteX64" fmla="*/ 602250 w 626199"/>
              <a:gd name="connsiteY64" fmla="*/ 89026 h 918756"/>
              <a:gd name="connsiteX65" fmla="*/ 475661 w 626199"/>
              <a:gd name="connsiteY65" fmla="*/ 28071 h 918756"/>
              <a:gd name="connsiteX66" fmla="*/ 537714 w 626199"/>
              <a:gd name="connsiteY66" fmla="*/ 98977 h 918756"/>
              <a:gd name="connsiteX67" fmla="*/ 589839 w 626199"/>
              <a:gd name="connsiteY67" fmla="*/ 69122 h 918756"/>
              <a:gd name="connsiteX68" fmla="*/ 475661 w 626199"/>
              <a:gd name="connsiteY68" fmla="*/ 28071 h 918756"/>
              <a:gd name="connsiteX69" fmla="*/ 426018 w 626199"/>
              <a:gd name="connsiteY69" fmla="*/ 24339 h 918756"/>
              <a:gd name="connsiteX70" fmla="*/ 221242 w 626199"/>
              <a:gd name="connsiteY70" fmla="*/ 84050 h 918756"/>
              <a:gd name="connsiteX71" fmla="*/ 64868 w 626199"/>
              <a:gd name="connsiteY71" fmla="*/ 235815 h 918756"/>
              <a:gd name="connsiteX72" fmla="*/ 102100 w 626199"/>
              <a:gd name="connsiteY72" fmla="*/ 365188 h 918756"/>
              <a:gd name="connsiteX73" fmla="*/ 195180 w 626199"/>
              <a:gd name="connsiteY73" fmla="*/ 462218 h 918756"/>
              <a:gd name="connsiteX74" fmla="*/ 404920 w 626199"/>
              <a:gd name="connsiteY74" fmla="*/ 402507 h 918756"/>
              <a:gd name="connsiteX75" fmla="*/ 560053 w 626199"/>
              <a:gd name="connsiteY75" fmla="*/ 250743 h 918756"/>
              <a:gd name="connsiteX76" fmla="*/ 522821 w 626199"/>
              <a:gd name="connsiteY76" fmla="*/ 121369 h 918756"/>
              <a:gd name="connsiteX77" fmla="*/ 429741 w 626199"/>
              <a:gd name="connsiteY77" fmla="*/ 24339 h 918756"/>
              <a:gd name="connsiteX78" fmla="*/ 426018 w 626199"/>
              <a:gd name="connsiteY78" fmla="*/ 24339 h 918756"/>
              <a:gd name="connsiteX79" fmla="*/ 415622 w 626199"/>
              <a:gd name="connsiteY79" fmla="*/ 123 h 918756"/>
              <a:gd name="connsiteX80" fmla="*/ 609696 w 626199"/>
              <a:gd name="connsiteY80" fmla="*/ 54194 h 918756"/>
              <a:gd name="connsiteX81" fmla="*/ 625830 w 626199"/>
              <a:gd name="connsiteY81" fmla="*/ 80318 h 918756"/>
              <a:gd name="connsiteX82" fmla="*/ 444634 w 626199"/>
              <a:gd name="connsiteY82" fmla="*/ 404995 h 918756"/>
              <a:gd name="connsiteX83" fmla="*/ 501723 w 626199"/>
              <a:gd name="connsiteY83" fmla="*/ 892633 h 918756"/>
              <a:gd name="connsiteX84" fmla="*/ 495518 w 626199"/>
              <a:gd name="connsiteY84" fmla="*/ 911292 h 918756"/>
              <a:gd name="connsiteX85" fmla="*/ 479384 w 626199"/>
              <a:gd name="connsiteY85" fmla="*/ 918756 h 918756"/>
              <a:gd name="connsiteX86" fmla="*/ 475661 w 626199"/>
              <a:gd name="connsiteY86" fmla="*/ 917512 h 918756"/>
              <a:gd name="connsiteX87" fmla="*/ 241099 w 626199"/>
              <a:gd name="connsiteY87" fmla="*/ 917512 h 918756"/>
              <a:gd name="connsiteX88" fmla="*/ 222483 w 626199"/>
              <a:gd name="connsiteY88" fmla="*/ 911292 h 918756"/>
              <a:gd name="connsiteX89" fmla="*/ 215037 w 626199"/>
              <a:gd name="connsiteY89" fmla="*/ 892633 h 918756"/>
              <a:gd name="connsiteX90" fmla="*/ 262197 w 626199"/>
              <a:gd name="connsiteY90" fmla="*/ 480878 h 918756"/>
              <a:gd name="connsiteX91" fmla="*/ 200144 w 626199"/>
              <a:gd name="connsiteY91" fmla="*/ 487098 h 918756"/>
              <a:gd name="connsiteX92" fmla="*/ 16466 w 626199"/>
              <a:gd name="connsiteY92" fmla="*/ 433607 h 918756"/>
              <a:gd name="connsiteX93" fmla="*/ 332 w 626199"/>
              <a:gd name="connsiteY93" fmla="*/ 406239 h 918756"/>
              <a:gd name="connsiteX94" fmla="*/ 208831 w 626199"/>
              <a:gd name="connsiteY94" fmla="*/ 62902 h 918756"/>
              <a:gd name="connsiteX95" fmla="*/ 415622 w 626199"/>
              <a:gd name="connsiteY95" fmla="*/ 123 h 91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626199" h="918756">
                <a:moveTo>
                  <a:pt x="357914" y="825458"/>
                </a:moveTo>
                <a:cubicBezTo>
                  <a:pt x="320217" y="825458"/>
                  <a:pt x="282675" y="827946"/>
                  <a:pt x="246063" y="832922"/>
                </a:cubicBezTo>
                <a:lnTo>
                  <a:pt x="238617" y="893877"/>
                </a:lnTo>
                <a:cubicBezTo>
                  <a:pt x="316804" y="880193"/>
                  <a:pt x="397474" y="880193"/>
                  <a:pt x="478143" y="893877"/>
                </a:cubicBezTo>
                <a:lnTo>
                  <a:pt x="470696" y="832922"/>
                </a:lnTo>
                <a:cubicBezTo>
                  <a:pt x="433464" y="827946"/>
                  <a:pt x="395612" y="825458"/>
                  <a:pt x="357914" y="825458"/>
                </a:cubicBezTo>
                <a:close/>
                <a:moveTo>
                  <a:pt x="423536" y="419923"/>
                </a:moveTo>
                <a:cubicBezTo>
                  <a:pt x="421054" y="419923"/>
                  <a:pt x="418572" y="422411"/>
                  <a:pt x="417331" y="423655"/>
                </a:cubicBezTo>
                <a:cubicBezTo>
                  <a:pt x="370170" y="449778"/>
                  <a:pt x="326733" y="467194"/>
                  <a:pt x="287019" y="475902"/>
                </a:cubicBezTo>
                <a:lnTo>
                  <a:pt x="248546" y="809287"/>
                </a:lnTo>
                <a:cubicBezTo>
                  <a:pt x="321768" y="800579"/>
                  <a:pt x="394991" y="800579"/>
                  <a:pt x="468214" y="809287"/>
                </a:cubicBezTo>
                <a:close/>
                <a:moveTo>
                  <a:pt x="87207" y="387580"/>
                </a:moveTo>
                <a:lnTo>
                  <a:pt x="36323" y="417435"/>
                </a:lnTo>
                <a:cubicBezTo>
                  <a:pt x="57421" y="429875"/>
                  <a:pt x="95894" y="449778"/>
                  <a:pt x="149260" y="458486"/>
                </a:cubicBezTo>
                <a:cubicBezTo>
                  <a:pt x="125680" y="437339"/>
                  <a:pt x="104582" y="413703"/>
                  <a:pt x="87207" y="387580"/>
                </a:cubicBezTo>
                <a:close/>
                <a:moveTo>
                  <a:pt x="45011" y="276866"/>
                </a:moveTo>
                <a:cubicBezTo>
                  <a:pt x="26395" y="327869"/>
                  <a:pt x="22671" y="371408"/>
                  <a:pt x="23912" y="396288"/>
                </a:cubicBezTo>
                <a:lnTo>
                  <a:pt x="76037" y="366432"/>
                </a:lnTo>
                <a:cubicBezTo>
                  <a:pt x="61144" y="339065"/>
                  <a:pt x="49975" y="307965"/>
                  <a:pt x="45011" y="276866"/>
                </a:cubicBezTo>
                <a:close/>
                <a:moveTo>
                  <a:pt x="388887" y="138102"/>
                </a:moveTo>
                <a:cubicBezTo>
                  <a:pt x="391710" y="138890"/>
                  <a:pt x="394218" y="140780"/>
                  <a:pt x="395472" y="143300"/>
                </a:cubicBezTo>
                <a:lnTo>
                  <a:pt x="413033" y="172284"/>
                </a:lnTo>
                <a:lnTo>
                  <a:pt x="455680" y="148341"/>
                </a:lnTo>
                <a:cubicBezTo>
                  <a:pt x="460697" y="144560"/>
                  <a:pt x="468223" y="147081"/>
                  <a:pt x="471986" y="152121"/>
                </a:cubicBezTo>
                <a:cubicBezTo>
                  <a:pt x="474495" y="158422"/>
                  <a:pt x="473240" y="165983"/>
                  <a:pt x="466969" y="169764"/>
                </a:cubicBezTo>
                <a:lnTo>
                  <a:pt x="425576" y="193707"/>
                </a:lnTo>
                <a:lnTo>
                  <a:pt x="441882" y="222690"/>
                </a:lnTo>
                <a:cubicBezTo>
                  <a:pt x="445645" y="228991"/>
                  <a:pt x="443137" y="236552"/>
                  <a:pt x="438119" y="239072"/>
                </a:cubicBezTo>
                <a:cubicBezTo>
                  <a:pt x="435611" y="240332"/>
                  <a:pt x="434356" y="241593"/>
                  <a:pt x="431848" y="241593"/>
                </a:cubicBezTo>
                <a:cubicBezTo>
                  <a:pt x="426830" y="241593"/>
                  <a:pt x="423067" y="239072"/>
                  <a:pt x="420559" y="235292"/>
                </a:cubicBezTo>
                <a:lnTo>
                  <a:pt x="404253" y="206308"/>
                </a:lnTo>
                <a:lnTo>
                  <a:pt x="334011" y="247893"/>
                </a:lnTo>
                <a:lnTo>
                  <a:pt x="349062" y="276877"/>
                </a:lnTo>
                <a:cubicBezTo>
                  <a:pt x="352825" y="281918"/>
                  <a:pt x="350317" y="289479"/>
                  <a:pt x="345299" y="293259"/>
                </a:cubicBezTo>
                <a:cubicBezTo>
                  <a:pt x="342791" y="294519"/>
                  <a:pt x="341536" y="294519"/>
                  <a:pt x="339028" y="294519"/>
                </a:cubicBezTo>
                <a:cubicBezTo>
                  <a:pt x="335265" y="294519"/>
                  <a:pt x="330248" y="293259"/>
                  <a:pt x="328993" y="288218"/>
                </a:cubicBezTo>
                <a:lnTo>
                  <a:pt x="311433" y="259235"/>
                </a:lnTo>
                <a:lnTo>
                  <a:pt x="241191" y="300820"/>
                </a:lnTo>
                <a:lnTo>
                  <a:pt x="257497" y="329804"/>
                </a:lnTo>
                <a:cubicBezTo>
                  <a:pt x="261260" y="336104"/>
                  <a:pt x="258751" y="342405"/>
                  <a:pt x="253734" y="346186"/>
                </a:cubicBezTo>
                <a:cubicBezTo>
                  <a:pt x="251225" y="347446"/>
                  <a:pt x="248717" y="348706"/>
                  <a:pt x="247462" y="348706"/>
                </a:cubicBezTo>
                <a:cubicBezTo>
                  <a:pt x="242445" y="348706"/>
                  <a:pt x="238682" y="346186"/>
                  <a:pt x="236173" y="342405"/>
                </a:cubicBezTo>
                <a:lnTo>
                  <a:pt x="219867" y="313422"/>
                </a:lnTo>
                <a:lnTo>
                  <a:pt x="177220" y="337365"/>
                </a:lnTo>
                <a:cubicBezTo>
                  <a:pt x="175966" y="338625"/>
                  <a:pt x="173457" y="338625"/>
                  <a:pt x="170949" y="338625"/>
                </a:cubicBezTo>
                <a:cubicBezTo>
                  <a:pt x="167186" y="338625"/>
                  <a:pt x="163423" y="336104"/>
                  <a:pt x="162168" y="332324"/>
                </a:cubicBezTo>
                <a:cubicBezTo>
                  <a:pt x="157151" y="327283"/>
                  <a:pt x="159660" y="319722"/>
                  <a:pt x="164677" y="315942"/>
                </a:cubicBezTo>
                <a:lnTo>
                  <a:pt x="207324" y="291999"/>
                </a:lnTo>
                <a:lnTo>
                  <a:pt x="191018" y="263015"/>
                </a:lnTo>
                <a:cubicBezTo>
                  <a:pt x="187255" y="256714"/>
                  <a:pt x="189763" y="249154"/>
                  <a:pt x="194781" y="245373"/>
                </a:cubicBezTo>
                <a:cubicBezTo>
                  <a:pt x="201052" y="242853"/>
                  <a:pt x="208578" y="245373"/>
                  <a:pt x="212341" y="250414"/>
                </a:cubicBezTo>
                <a:lnTo>
                  <a:pt x="228647" y="279397"/>
                </a:lnTo>
                <a:lnTo>
                  <a:pt x="300144" y="237812"/>
                </a:lnTo>
                <a:lnTo>
                  <a:pt x="283838" y="208828"/>
                </a:lnTo>
                <a:cubicBezTo>
                  <a:pt x="280075" y="203788"/>
                  <a:pt x="281329" y="196227"/>
                  <a:pt x="287601" y="192446"/>
                </a:cubicBezTo>
                <a:cubicBezTo>
                  <a:pt x="293872" y="189926"/>
                  <a:pt x="301398" y="191186"/>
                  <a:pt x="303907" y="197487"/>
                </a:cubicBezTo>
                <a:lnTo>
                  <a:pt x="321467" y="226471"/>
                </a:lnTo>
                <a:lnTo>
                  <a:pt x="392964" y="184885"/>
                </a:lnTo>
                <a:lnTo>
                  <a:pt x="375403" y="155902"/>
                </a:lnTo>
                <a:cubicBezTo>
                  <a:pt x="371640" y="149601"/>
                  <a:pt x="374149" y="142040"/>
                  <a:pt x="380420" y="139520"/>
                </a:cubicBezTo>
                <a:cubicBezTo>
                  <a:pt x="382929" y="137630"/>
                  <a:pt x="386065" y="137315"/>
                  <a:pt x="388887" y="138102"/>
                </a:cubicBezTo>
                <a:close/>
                <a:moveTo>
                  <a:pt x="602250" y="89026"/>
                </a:moveTo>
                <a:lnTo>
                  <a:pt x="550125" y="120125"/>
                </a:lnTo>
                <a:cubicBezTo>
                  <a:pt x="565018" y="148737"/>
                  <a:pt x="574946" y="178592"/>
                  <a:pt x="579910" y="209692"/>
                </a:cubicBezTo>
                <a:cubicBezTo>
                  <a:pt x="599767" y="158689"/>
                  <a:pt x="603491" y="113905"/>
                  <a:pt x="602250" y="89026"/>
                </a:cubicBezTo>
                <a:close/>
                <a:moveTo>
                  <a:pt x="475661" y="28071"/>
                </a:moveTo>
                <a:cubicBezTo>
                  <a:pt x="499241" y="47975"/>
                  <a:pt x="521580" y="71610"/>
                  <a:pt x="537714" y="98977"/>
                </a:cubicBezTo>
                <a:lnTo>
                  <a:pt x="589839" y="69122"/>
                </a:lnTo>
                <a:cubicBezTo>
                  <a:pt x="568741" y="55438"/>
                  <a:pt x="529027" y="35535"/>
                  <a:pt x="475661" y="28071"/>
                </a:cubicBezTo>
                <a:close/>
                <a:moveTo>
                  <a:pt x="426018" y="24339"/>
                </a:moveTo>
                <a:cubicBezTo>
                  <a:pt x="368929" y="24339"/>
                  <a:pt x="298188" y="39267"/>
                  <a:pt x="221242" y="84050"/>
                </a:cubicBezTo>
                <a:cubicBezTo>
                  <a:pt x="141814" y="130077"/>
                  <a:pt x="93412" y="184812"/>
                  <a:pt x="64868" y="235815"/>
                </a:cubicBezTo>
                <a:cubicBezTo>
                  <a:pt x="67350" y="281842"/>
                  <a:pt x="79760" y="326625"/>
                  <a:pt x="102100" y="365188"/>
                </a:cubicBezTo>
                <a:cubicBezTo>
                  <a:pt x="124439" y="404995"/>
                  <a:pt x="155465" y="437339"/>
                  <a:pt x="195180" y="462218"/>
                </a:cubicBezTo>
                <a:cubicBezTo>
                  <a:pt x="253510" y="463462"/>
                  <a:pt x="325492" y="448534"/>
                  <a:pt x="404920" y="402507"/>
                </a:cubicBezTo>
                <a:cubicBezTo>
                  <a:pt x="483107" y="356480"/>
                  <a:pt x="531509" y="301746"/>
                  <a:pt x="560053" y="250743"/>
                </a:cubicBezTo>
                <a:cubicBezTo>
                  <a:pt x="558812" y="204716"/>
                  <a:pt x="546402" y="161177"/>
                  <a:pt x="522821" y="121369"/>
                </a:cubicBezTo>
                <a:cubicBezTo>
                  <a:pt x="500482" y="81562"/>
                  <a:pt x="468214" y="49218"/>
                  <a:pt x="429741" y="24339"/>
                </a:cubicBezTo>
                <a:cubicBezTo>
                  <a:pt x="428500" y="24339"/>
                  <a:pt x="427259" y="24339"/>
                  <a:pt x="426018" y="24339"/>
                </a:cubicBezTo>
                <a:close/>
                <a:moveTo>
                  <a:pt x="415622" y="123"/>
                </a:moveTo>
                <a:cubicBezTo>
                  <a:pt x="514289" y="-2465"/>
                  <a:pt x="583324" y="36312"/>
                  <a:pt x="609696" y="54194"/>
                </a:cubicBezTo>
                <a:cubicBezTo>
                  <a:pt x="618383" y="59170"/>
                  <a:pt x="624589" y="70366"/>
                  <a:pt x="625830" y="80318"/>
                </a:cubicBezTo>
                <a:cubicBezTo>
                  <a:pt x="628312" y="128833"/>
                  <a:pt x="623348" y="286818"/>
                  <a:pt x="444634" y="404995"/>
                </a:cubicBezTo>
                <a:lnTo>
                  <a:pt x="501723" y="892633"/>
                </a:lnTo>
                <a:cubicBezTo>
                  <a:pt x="502964" y="900097"/>
                  <a:pt x="500482" y="907561"/>
                  <a:pt x="495518" y="911292"/>
                </a:cubicBezTo>
                <a:cubicBezTo>
                  <a:pt x="490554" y="916268"/>
                  <a:pt x="485589" y="918756"/>
                  <a:pt x="479384" y="918756"/>
                </a:cubicBezTo>
                <a:cubicBezTo>
                  <a:pt x="478143" y="918756"/>
                  <a:pt x="475661" y="917512"/>
                  <a:pt x="475661" y="917512"/>
                </a:cubicBezTo>
                <a:cubicBezTo>
                  <a:pt x="396232" y="903829"/>
                  <a:pt x="318045" y="903829"/>
                  <a:pt x="241099" y="917512"/>
                </a:cubicBezTo>
                <a:cubicBezTo>
                  <a:pt x="234894" y="920000"/>
                  <a:pt x="227447" y="917512"/>
                  <a:pt x="222483" y="911292"/>
                </a:cubicBezTo>
                <a:cubicBezTo>
                  <a:pt x="216278" y="907561"/>
                  <a:pt x="213796" y="900097"/>
                  <a:pt x="215037" y="892633"/>
                </a:cubicBezTo>
                <a:lnTo>
                  <a:pt x="262197" y="480878"/>
                </a:lnTo>
                <a:cubicBezTo>
                  <a:pt x="241099" y="484610"/>
                  <a:pt x="220001" y="487098"/>
                  <a:pt x="200144" y="487098"/>
                </a:cubicBezTo>
                <a:cubicBezTo>
                  <a:pt x="107064" y="487098"/>
                  <a:pt x="41287" y="449778"/>
                  <a:pt x="16466" y="433607"/>
                </a:cubicBezTo>
                <a:cubicBezTo>
                  <a:pt x="6537" y="427387"/>
                  <a:pt x="1573" y="417435"/>
                  <a:pt x="332" y="406239"/>
                </a:cubicBezTo>
                <a:cubicBezTo>
                  <a:pt x="-2150" y="355236"/>
                  <a:pt x="4055" y="182324"/>
                  <a:pt x="208831" y="62902"/>
                </a:cubicBezTo>
                <a:cubicBezTo>
                  <a:pt x="286553" y="18119"/>
                  <a:pt x="356421" y="1675"/>
                  <a:pt x="415622" y="1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10E51-C27B-1742-947B-324F5A53391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000000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90106D2-CAF8-E645-98CE-37FB3B22063C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808080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2A271B2-4C7D-E44C-8566-3FE81F4B4876}"/>
              </a:ext>
            </a:extLst>
          </p:cNvPr>
          <p:cNvSpPr txBox="1"/>
          <p:nvPr/>
        </p:nvSpPr>
        <p:spPr>
          <a:xfrm>
            <a:off x="16748952" y="4136827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00000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64F0F84-CB28-D04A-8478-C2AE018D6DF9}"/>
              </a:ext>
            </a:extLst>
          </p:cNvPr>
          <p:cNvSpPr txBox="1"/>
          <p:nvPr/>
        </p:nvSpPr>
        <p:spPr>
          <a:xfrm>
            <a:off x="16748953" y="4809702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80808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0097A93-3122-4A4F-BA08-BFF3A173C4AD}"/>
              </a:ext>
            </a:extLst>
          </p:cNvPr>
          <p:cNvSpPr txBox="1"/>
          <p:nvPr/>
        </p:nvSpPr>
        <p:spPr>
          <a:xfrm>
            <a:off x="16748952" y="7207077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00000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FEE5B0-16CF-A342-B6FA-4560EF286F8C}"/>
              </a:ext>
            </a:extLst>
          </p:cNvPr>
          <p:cNvSpPr txBox="1"/>
          <p:nvPr/>
        </p:nvSpPr>
        <p:spPr>
          <a:xfrm>
            <a:off x="16748953" y="7880982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80808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89FDE0-9661-6F47-B906-5AC57872E47A}"/>
              </a:ext>
            </a:extLst>
          </p:cNvPr>
          <p:cNvSpPr txBox="1"/>
          <p:nvPr/>
        </p:nvSpPr>
        <p:spPr>
          <a:xfrm>
            <a:off x="16748952" y="10277327"/>
            <a:ext cx="582834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00000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CF61B9-6A2F-6C44-8AA7-D2908F1ED022}"/>
              </a:ext>
            </a:extLst>
          </p:cNvPr>
          <p:cNvSpPr txBox="1"/>
          <p:nvPr/>
        </p:nvSpPr>
        <p:spPr>
          <a:xfrm>
            <a:off x="16748953" y="10950202"/>
            <a:ext cx="5828344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80808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9F655B9-2D2C-6740-B99B-C67FB94ADC04}"/>
              </a:ext>
            </a:extLst>
          </p:cNvPr>
          <p:cNvGrpSpPr/>
          <p:nvPr/>
        </p:nvGrpSpPr>
        <p:grpSpPr>
          <a:xfrm>
            <a:off x="1496112" y="4222833"/>
            <a:ext cx="11972754" cy="7829105"/>
            <a:chOff x="3487860" y="1235357"/>
            <a:chExt cx="17954616" cy="11740706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FF8732C-780D-C641-B145-4D97E2436B06}"/>
                </a:ext>
              </a:extLst>
            </p:cNvPr>
            <p:cNvGrpSpPr/>
            <p:nvPr/>
          </p:nvGrpSpPr>
          <p:grpSpPr>
            <a:xfrm>
              <a:off x="3487860" y="1235357"/>
              <a:ext cx="2117360" cy="2342662"/>
              <a:chOff x="3487860" y="1235357"/>
              <a:chExt cx="2117360" cy="2342662"/>
            </a:xfrm>
          </p:grpSpPr>
          <p:sp>
            <p:nvSpPr>
              <p:cNvPr id="115" name="Freeform: Shape 7">
                <a:extLst>
                  <a:ext uri="{FF2B5EF4-FFF2-40B4-BE49-F238E27FC236}">
                    <a16:creationId xmlns:a16="http://schemas.microsoft.com/office/drawing/2014/main" id="{2B72B38E-A824-F547-B677-0A2729D80A45}"/>
                  </a:ext>
                </a:extLst>
              </p:cNvPr>
              <p:cNvSpPr/>
              <p:nvPr/>
            </p:nvSpPr>
            <p:spPr>
              <a:xfrm>
                <a:off x="3924772" y="1235357"/>
                <a:ext cx="978392" cy="4356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87" h="351">
                    <a:moveTo>
                      <a:pt x="157" y="200"/>
                    </a:moveTo>
                    <a:lnTo>
                      <a:pt x="159" y="200"/>
                    </a:lnTo>
                    <a:cubicBezTo>
                      <a:pt x="157" y="202"/>
                      <a:pt x="157" y="201"/>
                      <a:pt x="157" y="200"/>
                    </a:cubicBezTo>
                    <a:close/>
                    <a:moveTo>
                      <a:pt x="744" y="3"/>
                    </a:moveTo>
                    <a:cubicBezTo>
                      <a:pt x="745" y="2"/>
                      <a:pt x="745" y="2"/>
                      <a:pt x="745" y="2"/>
                    </a:cubicBezTo>
                    <a:cubicBezTo>
                      <a:pt x="744" y="2"/>
                      <a:pt x="743" y="2"/>
                      <a:pt x="741" y="2"/>
                    </a:cubicBezTo>
                    <a:cubicBezTo>
                      <a:pt x="742" y="3"/>
                      <a:pt x="742" y="3"/>
                      <a:pt x="744" y="3"/>
                    </a:cubicBezTo>
                    <a:close/>
                    <a:moveTo>
                      <a:pt x="739" y="2"/>
                    </a:moveTo>
                    <a:cubicBezTo>
                      <a:pt x="739" y="2"/>
                      <a:pt x="736" y="2"/>
                      <a:pt x="739" y="2"/>
                    </a:cubicBezTo>
                    <a:close/>
                    <a:moveTo>
                      <a:pt x="470" y="57"/>
                    </a:moveTo>
                    <a:cubicBezTo>
                      <a:pt x="469" y="57"/>
                      <a:pt x="467" y="57"/>
                      <a:pt x="465" y="57"/>
                    </a:cubicBezTo>
                    <a:cubicBezTo>
                      <a:pt x="466" y="57"/>
                      <a:pt x="468" y="57"/>
                      <a:pt x="470" y="57"/>
                    </a:cubicBezTo>
                    <a:close/>
                    <a:moveTo>
                      <a:pt x="378" y="93"/>
                    </a:moveTo>
                    <a:cubicBezTo>
                      <a:pt x="378" y="93"/>
                      <a:pt x="376" y="96"/>
                      <a:pt x="374" y="95"/>
                    </a:cubicBezTo>
                    <a:cubicBezTo>
                      <a:pt x="375" y="93"/>
                      <a:pt x="376" y="93"/>
                      <a:pt x="378" y="93"/>
                    </a:cubicBezTo>
                    <a:close/>
                    <a:moveTo>
                      <a:pt x="320" y="120"/>
                    </a:moveTo>
                    <a:lnTo>
                      <a:pt x="325" y="120"/>
                    </a:lnTo>
                    <a:cubicBezTo>
                      <a:pt x="321" y="124"/>
                      <a:pt x="317" y="124"/>
                      <a:pt x="322" y="125"/>
                    </a:cubicBezTo>
                    <a:cubicBezTo>
                      <a:pt x="320" y="120"/>
                      <a:pt x="336" y="117"/>
                      <a:pt x="335" y="113"/>
                    </a:cubicBezTo>
                    <a:lnTo>
                      <a:pt x="338" y="112"/>
                    </a:lnTo>
                    <a:cubicBezTo>
                      <a:pt x="337" y="113"/>
                      <a:pt x="337" y="113"/>
                      <a:pt x="336" y="113"/>
                    </a:cubicBezTo>
                    <a:cubicBezTo>
                      <a:pt x="342" y="113"/>
                      <a:pt x="339" y="109"/>
                      <a:pt x="346" y="106"/>
                    </a:cubicBezTo>
                    <a:cubicBezTo>
                      <a:pt x="348" y="105"/>
                      <a:pt x="350" y="105"/>
                      <a:pt x="348" y="106"/>
                    </a:cubicBezTo>
                    <a:lnTo>
                      <a:pt x="353" y="103"/>
                    </a:lnTo>
                    <a:cubicBezTo>
                      <a:pt x="354" y="103"/>
                      <a:pt x="354" y="104"/>
                      <a:pt x="353" y="104"/>
                    </a:cubicBezTo>
                    <a:lnTo>
                      <a:pt x="360" y="100"/>
                    </a:lnTo>
                    <a:cubicBezTo>
                      <a:pt x="361" y="99"/>
                      <a:pt x="364" y="97"/>
                      <a:pt x="365" y="96"/>
                    </a:cubicBezTo>
                    <a:cubicBezTo>
                      <a:pt x="366" y="96"/>
                      <a:pt x="364" y="97"/>
                      <a:pt x="365" y="98"/>
                    </a:cubicBezTo>
                    <a:lnTo>
                      <a:pt x="368" y="94"/>
                    </a:lnTo>
                    <a:cubicBezTo>
                      <a:pt x="371" y="94"/>
                      <a:pt x="367" y="98"/>
                      <a:pt x="365" y="98"/>
                    </a:cubicBezTo>
                    <a:cubicBezTo>
                      <a:pt x="370" y="101"/>
                      <a:pt x="367" y="96"/>
                      <a:pt x="378" y="95"/>
                    </a:cubicBezTo>
                    <a:lnTo>
                      <a:pt x="373" y="97"/>
                    </a:lnTo>
                    <a:cubicBezTo>
                      <a:pt x="376" y="98"/>
                      <a:pt x="380" y="97"/>
                      <a:pt x="385" y="96"/>
                    </a:cubicBezTo>
                    <a:cubicBezTo>
                      <a:pt x="383" y="96"/>
                      <a:pt x="374" y="96"/>
                      <a:pt x="378" y="93"/>
                    </a:cubicBezTo>
                    <a:cubicBezTo>
                      <a:pt x="380" y="93"/>
                      <a:pt x="382" y="93"/>
                      <a:pt x="383" y="90"/>
                    </a:cubicBezTo>
                    <a:cubicBezTo>
                      <a:pt x="384" y="91"/>
                      <a:pt x="387" y="91"/>
                      <a:pt x="390" y="89"/>
                    </a:cubicBezTo>
                    <a:lnTo>
                      <a:pt x="390" y="91"/>
                    </a:lnTo>
                    <a:cubicBezTo>
                      <a:pt x="394" y="90"/>
                      <a:pt x="393" y="88"/>
                      <a:pt x="395" y="87"/>
                    </a:cubicBezTo>
                    <a:cubicBezTo>
                      <a:pt x="398" y="86"/>
                      <a:pt x="400" y="87"/>
                      <a:pt x="402" y="88"/>
                    </a:cubicBezTo>
                    <a:cubicBezTo>
                      <a:pt x="408" y="87"/>
                      <a:pt x="396" y="87"/>
                      <a:pt x="403" y="84"/>
                    </a:cubicBezTo>
                    <a:cubicBezTo>
                      <a:pt x="409" y="83"/>
                      <a:pt x="412" y="80"/>
                      <a:pt x="417" y="77"/>
                    </a:cubicBezTo>
                    <a:cubicBezTo>
                      <a:pt x="420" y="76"/>
                      <a:pt x="417" y="79"/>
                      <a:pt x="419" y="79"/>
                    </a:cubicBezTo>
                    <a:lnTo>
                      <a:pt x="420" y="76"/>
                    </a:lnTo>
                    <a:cubicBezTo>
                      <a:pt x="422" y="75"/>
                      <a:pt x="422" y="76"/>
                      <a:pt x="422" y="76"/>
                    </a:cubicBezTo>
                    <a:cubicBezTo>
                      <a:pt x="424" y="74"/>
                      <a:pt x="422" y="74"/>
                      <a:pt x="425" y="72"/>
                    </a:cubicBezTo>
                    <a:cubicBezTo>
                      <a:pt x="425" y="69"/>
                      <a:pt x="435" y="73"/>
                      <a:pt x="439" y="68"/>
                    </a:cubicBezTo>
                    <a:cubicBezTo>
                      <a:pt x="440" y="68"/>
                      <a:pt x="439" y="70"/>
                      <a:pt x="439" y="70"/>
                    </a:cubicBezTo>
                    <a:cubicBezTo>
                      <a:pt x="446" y="67"/>
                      <a:pt x="446" y="67"/>
                      <a:pt x="450" y="63"/>
                    </a:cubicBezTo>
                    <a:lnTo>
                      <a:pt x="456" y="63"/>
                    </a:lnTo>
                    <a:cubicBezTo>
                      <a:pt x="452" y="62"/>
                      <a:pt x="456" y="59"/>
                      <a:pt x="459" y="57"/>
                    </a:cubicBezTo>
                    <a:cubicBezTo>
                      <a:pt x="457" y="56"/>
                      <a:pt x="457" y="56"/>
                      <a:pt x="456" y="56"/>
                    </a:cubicBezTo>
                    <a:lnTo>
                      <a:pt x="462" y="52"/>
                    </a:lnTo>
                    <a:cubicBezTo>
                      <a:pt x="463" y="52"/>
                      <a:pt x="463" y="53"/>
                      <a:pt x="462" y="54"/>
                    </a:cubicBezTo>
                    <a:lnTo>
                      <a:pt x="463" y="54"/>
                    </a:lnTo>
                    <a:cubicBezTo>
                      <a:pt x="465" y="54"/>
                      <a:pt x="464" y="56"/>
                      <a:pt x="463" y="57"/>
                    </a:cubicBezTo>
                    <a:cubicBezTo>
                      <a:pt x="462" y="57"/>
                      <a:pt x="461" y="57"/>
                      <a:pt x="460" y="57"/>
                    </a:cubicBezTo>
                    <a:cubicBezTo>
                      <a:pt x="459" y="58"/>
                      <a:pt x="457" y="60"/>
                      <a:pt x="459" y="61"/>
                    </a:cubicBezTo>
                    <a:cubicBezTo>
                      <a:pt x="459" y="61"/>
                      <a:pt x="460" y="61"/>
                      <a:pt x="461" y="60"/>
                    </a:cubicBezTo>
                    <a:cubicBezTo>
                      <a:pt x="460" y="61"/>
                      <a:pt x="460" y="61"/>
                      <a:pt x="460" y="61"/>
                    </a:cubicBezTo>
                    <a:cubicBezTo>
                      <a:pt x="461" y="61"/>
                      <a:pt x="461" y="61"/>
                      <a:pt x="462" y="60"/>
                    </a:cubicBezTo>
                    <a:lnTo>
                      <a:pt x="464" y="61"/>
                    </a:lnTo>
                    <a:lnTo>
                      <a:pt x="474" y="60"/>
                    </a:lnTo>
                    <a:cubicBezTo>
                      <a:pt x="479" y="56"/>
                      <a:pt x="483" y="50"/>
                      <a:pt x="493" y="46"/>
                    </a:cubicBezTo>
                    <a:cubicBezTo>
                      <a:pt x="491" y="49"/>
                      <a:pt x="493" y="49"/>
                      <a:pt x="494" y="51"/>
                    </a:cubicBezTo>
                    <a:cubicBezTo>
                      <a:pt x="490" y="50"/>
                      <a:pt x="486" y="54"/>
                      <a:pt x="481" y="56"/>
                    </a:cubicBezTo>
                    <a:cubicBezTo>
                      <a:pt x="483" y="54"/>
                      <a:pt x="483" y="57"/>
                      <a:pt x="483" y="57"/>
                    </a:cubicBezTo>
                    <a:lnTo>
                      <a:pt x="491" y="52"/>
                    </a:lnTo>
                    <a:cubicBezTo>
                      <a:pt x="492" y="54"/>
                      <a:pt x="494" y="53"/>
                      <a:pt x="496" y="53"/>
                    </a:cubicBezTo>
                    <a:cubicBezTo>
                      <a:pt x="494" y="50"/>
                      <a:pt x="502" y="49"/>
                      <a:pt x="506" y="47"/>
                    </a:cubicBezTo>
                    <a:cubicBezTo>
                      <a:pt x="507" y="48"/>
                      <a:pt x="506" y="50"/>
                      <a:pt x="501" y="50"/>
                    </a:cubicBezTo>
                    <a:cubicBezTo>
                      <a:pt x="507" y="51"/>
                      <a:pt x="507" y="44"/>
                      <a:pt x="512" y="45"/>
                    </a:cubicBezTo>
                    <a:cubicBezTo>
                      <a:pt x="511" y="46"/>
                      <a:pt x="510" y="46"/>
                      <a:pt x="510" y="46"/>
                    </a:cubicBezTo>
                    <a:cubicBezTo>
                      <a:pt x="513" y="45"/>
                      <a:pt x="519" y="44"/>
                      <a:pt x="518" y="45"/>
                    </a:cubicBezTo>
                    <a:lnTo>
                      <a:pt x="517" y="46"/>
                    </a:lnTo>
                    <a:cubicBezTo>
                      <a:pt x="524" y="44"/>
                      <a:pt x="539" y="40"/>
                      <a:pt x="539" y="37"/>
                    </a:cubicBezTo>
                    <a:cubicBezTo>
                      <a:pt x="540" y="37"/>
                      <a:pt x="539" y="41"/>
                      <a:pt x="539" y="42"/>
                    </a:cubicBezTo>
                    <a:lnTo>
                      <a:pt x="550" y="28"/>
                    </a:lnTo>
                    <a:cubicBezTo>
                      <a:pt x="550" y="31"/>
                      <a:pt x="556" y="37"/>
                      <a:pt x="550" y="39"/>
                    </a:cubicBezTo>
                    <a:cubicBezTo>
                      <a:pt x="551" y="39"/>
                      <a:pt x="554" y="39"/>
                      <a:pt x="557" y="37"/>
                    </a:cubicBezTo>
                    <a:cubicBezTo>
                      <a:pt x="556" y="37"/>
                      <a:pt x="553" y="34"/>
                      <a:pt x="555" y="34"/>
                    </a:cubicBezTo>
                    <a:cubicBezTo>
                      <a:pt x="560" y="36"/>
                      <a:pt x="558" y="35"/>
                      <a:pt x="564" y="36"/>
                    </a:cubicBezTo>
                    <a:cubicBezTo>
                      <a:pt x="563" y="36"/>
                      <a:pt x="563" y="31"/>
                      <a:pt x="567" y="31"/>
                    </a:cubicBezTo>
                    <a:cubicBezTo>
                      <a:pt x="566" y="31"/>
                      <a:pt x="567" y="35"/>
                      <a:pt x="567" y="36"/>
                    </a:cubicBezTo>
                    <a:lnTo>
                      <a:pt x="573" y="30"/>
                    </a:lnTo>
                    <a:cubicBezTo>
                      <a:pt x="571" y="31"/>
                      <a:pt x="574" y="34"/>
                      <a:pt x="575" y="35"/>
                    </a:cubicBezTo>
                    <a:cubicBezTo>
                      <a:pt x="574" y="34"/>
                      <a:pt x="581" y="34"/>
                      <a:pt x="583" y="33"/>
                    </a:cubicBezTo>
                    <a:lnTo>
                      <a:pt x="580" y="32"/>
                    </a:lnTo>
                    <a:cubicBezTo>
                      <a:pt x="588" y="31"/>
                      <a:pt x="587" y="25"/>
                      <a:pt x="595" y="24"/>
                    </a:cubicBezTo>
                    <a:cubicBezTo>
                      <a:pt x="594" y="25"/>
                      <a:pt x="593" y="30"/>
                      <a:pt x="598" y="30"/>
                    </a:cubicBezTo>
                    <a:cubicBezTo>
                      <a:pt x="600" y="27"/>
                      <a:pt x="604" y="19"/>
                      <a:pt x="611" y="16"/>
                    </a:cubicBezTo>
                    <a:lnTo>
                      <a:pt x="613" y="17"/>
                    </a:lnTo>
                    <a:lnTo>
                      <a:pt x="618" y="14"/>
                    </a:lnTo>
                    <a:cubicBezTo>
                      <a:pt x="615" y="17"/>
                      <a:pt x="606" y="26"/>
                      <a:pt x="602" y="30"/>
                    </a:cubicBezTo>
                    <a:cubicBezTo>
                      <a:pt x="605" y="30"/>
                      <a:pt x="603" y="30"/>
                      <a:pt x="607" y="30"/>
                    </a:cubicBezTo>
                    <a:cubicBezTo>
                      <a:pt x="609" y="30"/>
                      <a:pt x="605" y="32"/>
                      <a:pt x="604" y="32"/>
                    </a:cubicBezTo>
                    <a:lnTo>
                      <a:pt x="615" y="31"/>
                    </a:lnTo>
                    <a:cubicBezTo>
                      <a:pt x="614" y="29"/>
                      <a:pt x="623" y="27"/>
                      <a:pt x="622" y="25"/>
                    </a:cubicBezTo>
                    <a:cubicBezTo>
                      <a:pt x="617" y="26"/>
                      <a:pt x="614" y="28"/>
                      <a:pt x="611" y="30"/>
                    </a:cubicBezTo>
                    <a:cubicBezTo>
                      <a:pt x="610" y="28"/>
                      <a:pt x="616" y="22"/>
                      <a:pt x="624" y="21"/>
                    </a:cubicBezTo>
                    <a:cubicBezTo>
                      <a:pt x="626" y="22"/>
                      <a:pt x="623" y="25"/>
                      <a:pt x="624" y="26"/>
                    </a:cubicBezTo>
                    <a:cubicBezTo>
                      <a:pt x="624" y="25"/>
                      <a:pt x="630" y="24"/>
                      <a:pt x="631" y="24"/>
                    </a:cubicBezTo>
                    <a:lnTo>
                      <a:pt x="628" y="26"/>
                    </a:lnTo>
                    <a:cubicBezTo>
                      <a:pt x="632" y="27"/>
                      <a:pt x="635" y="23"/>
                      <a:pt x="640" y="24"/>
                    </a:cubicBezTo>
                    <a:cubicBezTo>
                      <a:pt x="641" y="24"/>
                      <a:pt x="645" y="27"/>
                      <a:pt x="645" y="25"/>
                    </a:cubicBezTo>
                    <a:cubicBezTo>
                      <a:pt x="642" y="23"/>
                      <a:pt x="641" y="14"/>
                      <a:pt x="642" y="13"/>
                    </a:cubicBezTo>
                    <a:cubicBezTo>
                      <a:pt x="643" y="13"/>
                      <a:pt x="652" y="14"/>
                      <a:pt x="654" y="15"/>
                    </a:cubicBezTo>
                    <a:cubicBezTo>
                      <a:pt x="657" y="17"/>
                      <a:pt x="650" y="20"/>
                      <a:pt x="653" y="22"/>
                    </a:cubicBezTo>
                    <a:cubicBezTo>
                      <a:pt x="653" y="21"/>
                      <a:pt x="654" y="20"/>
                      <a:pt x="655" y="20"/>
                    </a:cubicBezTo>
                    <a:cubicBezTo>
                      <a:pt x="657" y="20"/>
                      <a:pt x="654" y="22"/>
                      <a:pt x="659" y="21"/>
                    </a:cubicBezTo>
                    <a:cubicBezTo>
                      <a:pt x="659" y="20"/>
                      <a:pt x="667" y="21"/>
                      <a:pt x="661" y="20"/>
                    </a:cubicBezTo>
                    <a:cubicBezTo>
                      <a:pt x="664" y="19"/>
                      <a:pt x="664" y="20"/>
                      <a:pt x="669" y="19"/>
                    </a:cubicBezTo>
                    <a:cubicBezTo>
                      <a:pt x="667" y="17"/>
                      <a:pt x="673" y="13"/>
                      <a:pt x="676" y="12"/>
                    </a:cubicBezTo>
                    <a:cubicBezTo>
                      <a:pt x="676" y="13"/>
                      <a:pt x="677" y="13"/>
                      <a:pt x="678" y="13"/>
                    </a:cubicBezTo>
                    <a:cubicBezTo>
                      <a:pt x="685" y="13"/>
                      <a:pt x="690" y="14"/>
                      <a:pt x="698" y="13"/>
                    </a:cubicBezTo>
                    <a:cubicBezTo>
                      <a:pt x="698" y="14"/>
                      <a:pt x="702" y="15"/>
                      <a:pt x="700" y="16"/>
                    </a:cubicBezTo>
                    <a:cubicBezTo>
                      <a:pt x="702" y="15"/>
                      <a:pt x="703" y="14"/>
                      <a:pt x="704" y="14"/>
                    </a:cubicBezTo>
                    <a:cubicBezTo>
                      <a:pt x="710" y="17"/>
                      <a:pt x="699" y="15"/>
                      <a:pt x="704" y="17"/>
                    </a:cubicBezTo>
                    <a:cubicBezTo>
                      <a:pt x="704" y="16"/>
                      <a:pt x="709" y="15"/>
                      <a:pt x="712" y="14"/>
                    </a:cubicBezTo>
                    <a:cubicBezTo>
                      <a:pt x="711" y="12"/>
                      <a:pt x="704" y="14"/>
                      <a:pt x="702" y="15"/>
                    </a:cubicBezTo>
                    <a:cubicBezTo>
                      <a:pt x="701" y="12"/>
                      <a:pt x="707" y="9"/>
                      <a:pt x="715" y="7"/>
                    </a:cubicBezTo>
                    <a:cubicBezTo>
                      <a:pt x="721" y="6"/>
                      <a:pt x="717" y="9"/>
                      <a:pt x="718" y="8"/>
                    </a:cubicBezTo>
                    <a:cubicBezTo>
                      <a:pt x="730" y="8"/>
                      <a:pt x="728" y="3"/>
                      <a:pt x="738" y="5"/>
                    </a:cubicBezTo>
                    <a:cubicBezTo>
                      <a:pt x="742" y="7"/>
                      <a:pt x="739" y="8"/>
                      <a:pt x="740" y="10"/>
                    </a:cubicBezTo>
                    <a:cubicBezTo>
                      <a:pt x="735" y="11"/>
                      <a:pt x="732" y="9"/>
                      <a:pt x="728" y="9"/>
                    </a:cubicBezTo>
                    <a:lnTo>
                      <a:pt x="733" y="10"/>
                    </a:lnTo>
                    <a:cubicBezTo>
                      <a:pt x="731" y="11"/>
                      <a:pt x="728" y="11"/>
                      <a:pt x="726" y="11"/>
                    </a:cubicBezTo>
                    <a:cubicBezTo>
                      <a:pt x="728" y="13"/>
                      <a:pt x="745" y="10"/>
                      <a:pt x="754" y="12"/>
                    </a:cubicBezTo>
                    <a:cubicBezTo>
                      <a:pt x="756" y="11"/>
                      <a:pt x="758" y="11"/>
                      <a:pt x="758" y="10"/>
                    </a:cubicBezTo>
                    <a:lnTo>
                      <a:pt x="754" y="10"/>
                    </a:lnTo>
                    <a:cubicBezTo>
                      <a:pt x="752" y="8"/>
                      <a:pt x="760" y="8"/>
                      <a:pt x="756" y="7"/>
                    </a:cubicBezTo>
                    <a:cubicBezTo>
                      <a:pt x="760" y="7"/>
                      <a:pt x="765" y="5"/>
                      <a:pt x="770" y="6"/>
                    </a:cubicBezTo>
                    <a:lnTo>
                      <a:pt x="771" y="8"/>
                    </a:lnTo>
                    <a:cubicBezTo>
                      <a:pt x="771" y="7"/>
                      <a:pt x="767" y="7"/>
                      <a:pt x="766" y="7"/>
                    </a:cubicBezTo>
                    <a:cubicBezTo>
                      <a:pt x="768" y="7"/>
                      <a:pt x="774" y="10"/>
                      <a:pt x="777" y="7"/>
                    </a:cubicBezTo>
                    <a:lnTo>
                      <a:pt x="773" y="6"/>
                    </a:lnTo>
                    <a:cubicBezTo>
                      <a:pt x="777" y="5"/>
                      <a:pt x="782" y="2"/>
                      <a:pt x="787" y="3"/>
                    </a:cubicBezTo>
                    <a:cubicBezTo>
                      <a:pt x="785" y="1"/>
                      <a:pt x="785" y="4"/>
                      <a:pt x="782" y="1"/>
                    </a:cubicBezTo>
                    <a:cubicBezTo>
                      <a:pt x="785" y="4"/>
                      <a:pt x="770" y="0"/>
                      <a:pt x="774" y="4"/>
                    </a:cubicBezTo>
                    <a:cubicBezTo>
                      <a:pt x="771" y="1"/>
                      <a:pt x="768" y="2"/>
                      <a:pt x="764" y="0"/>
                    </a:cubicBezTo>
                    <a:cubicBezTo>
                      <a:pt x="764" y="0"/>
                      <a:pt x="765" y="1"/>
                      <a:pt x="761" y="0"/>
                    </a:cubicBezTo>
                    <a:cubicBezTo>
                      <a:pt x="761" y="1"/>
                      <a:pt x="760" y="1"/>
                      <a:pt x="760" y="1"/>
                    </a:cubicBezTo>
                    <a:cubicBezTo>
                      <a:pt x="761" y="2"/>
                      <a:pt x="762" y="2"/>
                      <a:pt x="763" y="3"/>
                    </a:cubicBezTo>
                    <a:cubicBezTo>
                      <a:pt x="760" y="4"/>
                      <a:pt x="754" y="4"/>
                      <a:pt x="752" y="5"/>
                    </a:cubicBezTo>
                    <a:cubicBezTo>
                      <a:pt x="749" y="5"/>
                      <a:pt x="752" y="4"/>
                      <a:pt x="752" y="3"/>
                    </a:cubicBezTo>
                    <a:lnTo>
                      <a:pt x="748" y="5"/>
                    </a:lnTo>
                    <a:cubicBezTo>
                      <a:pt x="748" y="3"/>
                      <a:pt x="742" y="2"/>
                      <a:pt x="748" y="0"/>
                    </a:cubicBezTo>
                    <a:lnTo>
                      <a:pt x="742" y="1"/>
                    </a:lnTo>
                    <a:cubicBezTo>
                      <a:pt x="740" y="0"/>
                      <a:pt x="735" y="0"/>
                      <a:pt x="733" y="0"/>
                    </a:cubicBezTo>
                    <a:cubicBezTo>
                      <a:pt x="730" y="0"/>
                      <a:pt x="727" y="3"/>
                      <a:pt x="728" y="1"/>
                    </a:cubicBezTo>
                    <a:lnTo>
                      <a:pt x="721" y="3"/>
                    </a:lnTo>
                    <a:lnTo>
                      <a:pt x="721" y="2"/>
                    </a:lnTo>
                    <a:cubicBezTo>
                      <a:pt x="713" y="2"/>
                      <a:pt x="704" y="6"/>
                      <a:pt x="695" y="3"/>
                    </a:cubicBezTo>
                    <a:cubicBezTo>
                      <a:pt x="692" y="4"/>
                      <a:pt x="690" y="4"/>
                      <a:pt x="685" y="4"/>
                    </a:cubicBezTo>
                    <a:lnTo>
                      <a:pt x="685" y="2"/>
                    </a:lnTo>
                    <a:cubicBezTo>
                      <a:pt x="681" y="3"/>
                      <a:pt x="674" y="2"/>
                      <a:pt x="673" y="4"/>
                    </a:cubicBezTo>
                    <a:cubicBezTo>
                      <a:pt x="669" y="0"/>
                      <a:pt x="656" y="5"/>
                      <a:pt x="650" y="5"/>
                    </a:cubicBezTo>
                    <a:lnTo>
                      <a:pt x="650" y="7"/>
                    </a:lnTo>
                    <a:cubicBezTo>
                      <a:pt x="646" y="7"/>
                      <a:pt x="642" y="8"/>
                      <a:pt x="637" y="9"/>
                    </a:cubicBezTo>
                    <a:lnTo>
                      <a:pt x="637" y="11"/>
                    </a:lnTo>
                    <a:cubicBezTo>
                      <a:pt x="633" y="13"/>
                      <a:pt x="626" y="11"/>
                      <a:pt x="619" y="12"/>
                    </a:cubicBezTo>
                    <a:cubicBezTo>
                      <a:pt x="619" y="11"/>
                      <a:pt x="622" y="11"/>
                      <a:pt x="623" y="11"/>
                    </a:cubicBezTo>
                    <a:cubicBezTo>
                      <a:pt x="614" y="8"/>
                      <a:pt x="605" y="17"/>
                      <a:pt x="598" y="15"/>
                    </a:cubicBezTo>
                    <a:cubicBezTo>
                      <a:pt x="596" y="16"/>
                      <a:pt x="594" y="16"/>
                      <a:pt x="593" y="16"/>
                    </a:cubicBezTo>
                    <a:cubicBezTo>
                      <a:pt x="592" y="16"/>
                      <a:pt x="591" y="16"/>
                      <a:pt x="590" y="15"/>
                    </a:cubicBezTo>
                    <a:cubicBezTo>
                      <a:pt x="591" y="16"/>
                      <a:pt x="592" y="16"/>
                      <a:pt x="593" y="16"/>
                    </a:cubicBezTo>
                    <a:cubicBezTo>
                      <a:pt x="591" y="16"/>
                      <a:pt x="589" y="17"/>
                      <a:pt x="587" y="17"/>
                    </a:cubicBezTo>
                    <a:lnTo>
                      <a:pt x="586" y="16"/>
                    </a:lnTo>
                    <a:cubicBezTo>
                      <a:pt x="583" y="16"/>
                      <a:pt x="584" y="17"/>
                      <a:pt x="585" y="19"/>
                    </a:cubicBezTo>
                    <a:cubicBezTo>
                      <a:pt x="584" y="19"/>
                      <a:pt x="583" y="20"/>
                      <a:pt x="582" y="20"/>
                    </a:cubicBezTo>
                    <a:cubicBezTo>
                      <a:pt x="580" y="17"/>
                      <a:pt x="577" y="22"/>
                      <a:pt x="574" y="20"/>
                    </a:cubicBezTo>
                    <a:cubicBezTo>
                      <a:pt x="573" y="21"/>
                      <a:pt x="563" y="22"/>
                      <a:pt x="563" y="25"/>
                    </a:cubicBezTo>
                    <a:cubicBezTo>
                      <a:pt x="563" y="24"/>
                      <a:pt x="563" y="24"/>
                      <a:pt x="563" y="24"/>
                    </a:cubicBezTo>
                    <a:cubicBezTo>
                      <a:pt x="561" y="24"/>
                      <a:pt x="558" y="24"/>
                      <a:pt x="557" y="26"/>
                    </a:cubicBezTo>
                    <a:lnTo>
                      <a:pt x="555" y="24"/>
                    </a:lnTo>
                    <a:cubicBezTo>
                      <a:pt x="554" y="25"/>
                      <a:pt x="552" y="26"/>
                      <a:pt x="550" y="28"/>
                    </a:cubicBezTo>
                    <a:cubicBezTo>
                      <a:pt x="547" y="27"/>
                      <a:pt x="546" y="27"/>
                      <a:pt x="549" y="24"/>
                    </a:cubicBezTo>
                    <a:cubicBezTo>
                      <a:pt x="542" y="29"/>
                      <a:pt x="543" y="27"/>
                      <a:pt x="537" y="30"/>
                    </a:cubicBezTo>
                    <a:cubicBezTo>
                      <a:pt x="535" y="30"/>
                      <a:pt x="531" y="33"/>
                      <a:pt x="530" y="32"/>
                    </a:cubicBezTo>
                    <a:cubicBezTo>
                      <a:pt x="524" y="30"/>
                      <a:pt x="505" y="37"/>
                      <a:pt x="491" y="38"/>
                    </a:cubicBezTo>
                    <a:cubicBezTo>
                      <a:pt x="494" y="42"/>
                      <a:pt x="484" y="38"/>
                      <a:pt x="485" y="42"/>
                    </a:cubicBezTo>
                    <a:cubicBezTo>
                      <a:pt x="484" y="41"/>
                      <a:pt x="482" y="41"/>
                      <a:pt x="484" y="39"/>
                    </a:cubicBezTo>
                    <a:cubicBezTo>
                      <a:pt x="477" y="43"/>
                      <a:pt x="474" y="41"/>
                      <a:pt x="470" y="45"/>
                    </a:cubicBezTo>
                    <a:cubicBezTo>
                      <a:pt x="469" y="44"/>
                      <a:pt x="470" y="43"/>
                      <a:pt x="470" y="43"/>
                    </a:cubicBezTo>
                    <a:cubicBezTo>
                      <a:pt x="470" y="43"/>
                      <a:pt x="468" y="44"/>
                      <a:pt x="467" y="44"/>
                    </a:cubicBezTo>
                    <a:cubicBezTo>
                      <a:pt x="466" y="43"/>
                      <a:pt x="468" y="43"/>
                      <a:pt x="469" y="42"/>
                    </a:cubicBezTo>
                    <a:cubicBezTo>
                      <a:pt x="462" y="44"/>
                      <a:pt x="463" y="48"/>
                      <a:pt x="463" y="50"/>
                    </a:cubicBezTo>
                    <a:cubicBezTo>
                      <a:pt x="459" y="50"/>
                      <a:pt x="457" y="51"/>
                      <a:pt x="456" y="53"/>
                    </a:cubicBezTo>
                    <a:cubicBezTo>
                      <a:pt x="454" y="53"/>
                      <a:pt x="452" y="52"/>
                      <a:pt x="456" y="51"/>
                    </a:cubicBezTo>
                    <a:cubicBezTo>
                      <a:pt x="453" y="51"/>
                      <a:pt x="441" y="54"/>
                      <a:pt x="442" y="57"/>
                    </a:cubicBezTo>
                    <a:cubicBezTo>
                      <a:pt x="441" y="56"/>
                      <a:pt x="439" y="57"/>
                      <a:pt x="438" y="57"/>
                    </a:cubicBezTo>
                    <a:cubicBezTo>
                      <a:pt x="433" y="59"/>
                      <a:pt x="432" y="59"/>
                      <a:pt x="427" y="61"/>
                    </a:cubicBezTo>
                    <a:lnTo>
                      <a:pt x="428" y="61"/>
                    </a:lnTo>
                    <a:cubicBezTo>
                      <a:pt x="427" y="64"/>
                      <a:pt x="425" y="62"/>
                      <a:pt x="420" y="65"/>
                    </a:cubicBezTo>
                    <a:lnTo>
                      <a:pt x="420" y="64"/>
                    </a:lnTo>
                    <a:cubicBezTo>
                      <a:pt x="411" y="66"/>
                      <a:pt x="417" y="67"/>
                      <a:pt x="407" y="68"/>
                    </a:cubicBezTo>
                    <a:lnTo>
                      <a:pt x="409" y="69"/>
                    </a:lnTo>
                    <a:cubicBezTo>
                      <a:pt x="409" y="74"/>
                      <a:pt x="399" y="70"/>
                      <a:pt x="395" y="74"/>
                    </a:cubicBezTo>
                    <a:lnTo>
                      <a:pt x="396" y="74"/>
                    </a:lnTo>
                    <a:cubicBezTo>
                      <a:pt x="395" y="76"/>
                      <a:pt x="387" y="73"/>
                      <a:pt x="383" y="74"/>
                    </a:cubicBezTo>
                    <a:cubicBezTo>
                      <a:pt x="383" y="73"/>
                      <a:pt x="384" y="73"/>
                      <a:pt x="385" y="72"/>
                    </a:cubicBezTo>
                    <a:cubicBezTo>
                      <a:pt x="376" y="73"/>
                      <a:pt x="385" y="74"/>
                      <a:pt x="380" y="77"/>
                    </a:cubicBezTo>
                    <a:cubicBezTo>
                      <a:pt x="378" y="76"/>
                      <a:pt x="380" y="74"/>
                      <a:pt x="376" y="74"/>
                    </a:cubicBezTo>
                    <a:cubicBezTo>
                      <a:pt x="374" y="74"/>
                      <a:pt x="366" y="82"/>
                      <a:pt x="360" y="83"/>
                    </a:cubicBezTo>
                    <a:cubicBezTo>
                      <a:pt x="362" y="83"/>
                      <a:pt x="363" y="83"/>
                      <a:pt x="361" y="86"/>
                    </a:cubicBezTo>
                    <a:cubicBezTo>
                      <a:pt x="357" y="87"/>
                      <a:pt x="349" y="87"/>
                      <a:pt x="346" y="91"/>
                    </a:cubicBezTo>
                    <a:cubicBezTo>
                      <a:pt x="343" y="93"/>
                      <a:pt x="336" y="97"/>
                      <a:pt x="335" y="98"/>
                    </a:cubicBezTo>
                    <a:cubicBezTo>
                      <a:pt x="330" y="95"/>
                      <a:pt x="317" y="110"/>
                      <a:pt x="315" y="105"/>
                    </a:cubicBezTo>
                    <a:lnTo>
                      <a:pt x="306" y="110"/>
                    </a:lnTo>
                    <a:lnTo>
                      <a:pt x="306" y="109"/>
                    </a:lnTo>
                    <a:cubicBezTo>
                      <a:pt x="300" y="111"/>
                      <a:pt x="299" y="114"/>
                      <a:pt x="298" y="116"/>
                    </a:cubicBezTo>
                    <a:cubicBezTo>
                      <a:pt x="296" y="117"/>
                      <a:pt x="297" y="116"/>
                      <a:pt x="297" y="115"/>
                    </a:cubicBezTo>
                    <a:cubicBezTo>
                      <a:pt x="288" y="118"/>
                      <a:pt x="287" y="119"/>
                      <a:pt x="281" y="125"/>
                    </a:cubicBezTo>
                    <a:lnTo>
                      <a:pt x="279" y="124"/>
                    </a:lnTo>
                    <a:cubicBezTo>
                      <a:pt x="279" y="126"/>
                      <a:pt x="267" y="128"/>
                      <a:pt x="259" y="135"/>
                    </a:cubicBezTo>
                    <a:cubicBezTo>
                      <a:pt x="259" y="135"/>
                      <a:pt x="259" y="134"/>
                      <a:pt x="260" y="134"/>
                    </a:cubicBezTo>
                    <a:cubicBezTo>
                      <a:pt x="255" y="137"/>
                      <a:pt x="249" y="139"/>
                      <a:pt x="244" y="141"/>
                    </a:cubicBezTo>
                    <a:cubicBezTo>
                      <a:pt x="239" y="143"/>
                      <a:pt x="235" y="146"/>
                      <a:pt x="235" y="149"/>
                    </a:cubicBezTo>
                    <a:lnTo>
                      <a:pt x="231" y="154"/>
                    </a:lnTo>
                    <a:cubicBezTo>
                      <a:pt x="238" y="150"/>
                      <a:pt x="231" y="158"/>
                      <a:pt x="234" y="156"/>
                    </a:cubicBezTo>
                    <a:cubicBezTo>
                      <a:pt x="231" y="159"/>
                      <a:pt x="225" y="160"/>
                      <a:pt x="229" y="157"/>
                    </a:cubicBezTo>
                    <a:lnTo>
                      <a:pt x="230" y="157"/>
                    </a:lnTo>
                    <a:cubicBezTo>
                      <a:pt x="230" y="154"/>
                      <a:pt x="220" y="162"/>
                      <a:pt x="218" y="160"/>
                    </a:cubicBezTo>
                    <a:cubicBezTo>
                      <a:pt x="204" y="169"/>
                      <a:pt x="188" y="177"/>
                      <a:pt x="174" y="187"/>
                    </a:cubicBezTo>
                    <a:lnTo>
                      <a:pt x="178" y="188"/>
                    </a:lnTo>
                    <a:lnTo>
                      <a:pt x="173" y="191"/>
                    </a:lnTo>
                    <a:cubicBezTo>
                      <a:pt x="172" y="191"/>
                      <a:pt x="170" y="191"/>
                      <a:pt x="174" y="188"/>
                    </a:cubicBezTo>
                    <a:cubicBezTo>
                      <a:pt x="171" y="188"/>
                      <a:pt x="168" y="193"/>
                      <a:pt x="169" y="194"/>
                    </a:cubicBezTo>
                    <a:cubicBezTo>
                      <a:pt x="161" y="198"/>
                      <a:pt x="170" y="190"/>
                      <a:pt x="168" y="191"/>
                    </a:cubicBezTo>
                    <a:lnTo>
                      <a:pt x="165" y="193"/>
                    </a:lnTo>
                    <a:lnTo>
                      <a:pt x="166" y="193"/>
                    </a:lnTo>
                    <a:cubicBezTo>
                      <a:pt x="164" y="195"/>
                      <a:pt x="165" y="197"/>
                      <a:pt x="161" y="199"/>
                    </a:cubicBezTo>
                    <a:cubicBezTo>
                      <a:pt x="158" y="201"/>
                      <a:pt x="159" y="199"/>
                      <a:pt x="157" y="199"/>
                    </a:cubicBezTo>
                    <a:lnTo>
                      <a:pt x="155" y="201"/>
                    </a:lnTo>
                    <a:lnTo>
                      <a:pt x="150" y="204"/>
                    </a:lnTo>
                    <a:lnTo>
                      <a:pt x="154" y="204"/>
                    </a:lnTo>
                    <a:cubicBezTo>
                      <a:pt x="151" y="207"/>
                      <a:pt x="148" y="209"/>
                      <a:pt x="152" y="209"/>
                    </a:cubicBezTo>
                    <a:cubicBezTo>
                      <a:pt x="149" y="209"/>
                      <a:pt x="144" y="212"/>
                      <a:pt x="138" y="215"/>
                    </a:cubicBezTo>
                    <a:cubicBezTo>
                      <a:pt x="133" y="220"/>
                      <a:pt x="128" y="224"/>
                      <a:pt x="127" y="225"/>
                    </a:cubicBezTo>
                    <a:cubicBezTo>
                      <a:pt x="124" y="229"/>
                      <a:pt x="121" y="232"/>
                      <a:pt x="117" y="235"/>
                    </a:cubicBezTo>
                    <a:cubicBezTo>
                      <a:pt x="118" y="235"/>
                      <a:pt x="120" y="236"/>
                      <a:pt x="116" y="239"/>
                    </a:cubicBezTo>
                    <a:cubicBezTo>
                      <a:pt x="114" y="234"/>
                      <a:pt x="108" y="243"/>
                      <a:pt x="103" y="242"/>
                    </a:cubicBezTo>
                    <a:cubicBezTo>
                      <a:pt x="107" y="242"/>
                      <a:pt x="93" y="252"/>
                      <a:pt x="100" y="251"/>
                    </a:cubicBezTo>
                    <a:cubicBezTo>
                      <a:pt x="96" y="252"/>
                      <a:pt x="98" y="249"/>
                      <a:pt x="94" y="251"/>
                    </a:cubicBezTo>
                    <a:cubicBezTo>
                      <a:pt x="88" y="258"/>
                      <a:pt x="78" y="264"/>
                      <a:pt x="70" y="272"/>
                    </a:cubicBezTo>
                    <a:cubicBezTo>
                      <a:pt x="70" y="272"/>
                      <a:pt x="73" y="272"/>
                      <a:pt x="72" y="274"/>
                    </a:cubicBezTo>
                    <a:lnTo>
                      <a:pt x="65" y="277"/>
                    </a:lnTo>
                    <a:cubicBezTo>
                      <a:pt x="63" y="278"/>
                      <a:pt x="66" y="281"/>
                      <a:pt x="62" y="282"/>
                    </a:cubicBezTo>
                    <a:cubicBezTo>
                      <a:pt x="63" y="282"/>
                      <a:pt x="63" y="282"/>
                      <a:pt x="63" y="282"/>
                    </a:cubicBezTo>
                    <a:cubicBezTo>
                      <a:pt x="53" y="289"/>
                      <a:pt x="46" y="298"/>
                      <a:pt x="37" y="307"/>
                    </a:cubicBezTo>
                    <a:cubicBezTo>
                      <a:pt x="30" y="316"/>
                      <a:pt x="21" y="325"/>
                      <a:pt x="12" y="332"/>
                    </a:cubicBezTo>
                    <a:cubicBezTo>
                      <a:pt x="14" y="330"/>
                      <a:pt x="14" y="332"/>
                      <a:pt x="12" y="333"/>
                    </a:cubicBezTo>
                    <a:cubicBezTo>
                      <a:pt x="13" y="332"/>
                      <a:pt x="13" y="334"/>
                      <a:pt x="14" y="334"/>
                    </a:cubicBezTo>
                    <a:lnTo>
                      <a:pt x="6" y="340"/>
                    </a:lnTo>
                    <a:cubicBezTo>
                      <a:pt x="6" y="343"/>
                      <a:pt x="-1" y="348"/>
                      <a:pt x="0" y="351"/>
                    </a:cubicBezTo>
                    <a:lnTo>
                      <a:pt x="2" y="348"/>
                    </a:lnTo>
                    <a:cubicBezTo>
                      <a:pt x="1" y="352"/>
                      <a:pt x="10" y="347"/>
                      <a:pt x="12" y="350"/>
                    </a:cubicBezTo>
                    <a:cubicBezTo>
                      <a:pt x="13" y="345"/>
                      <a:pt x="23" y="345"/>
                      <a:pt x="25" y="336"/>
                    </a:cubicBezTo>
                    <a:cubicBezTo>
                      <a:pt x="27" y="335"/>
                      <a:pt x="25" y="338"/>
                      <a:pt x="27" y="338"/>
                    </a:cubicBezTo>
                    <a:cubicBezTo>
                      <a:pt x="27" y="335"/>
                      <a:pt x="27" y="333"/>
                      <a:pt x="31" y="331"/>
                    </a:cubicBezTo>
                    <a:cubicBezTo>
                      <a:pt x="39" y="322"/>
                      <a:pt x="43" y="319"/>
                      <a:pt x="53" y="310"/>
                    </a:cubicBezTo>
                    <a:lnTo>
                      <a:pt x="50" y="310"/>
                    </a:lnTo>
                    <a:cubicBezTo>
                      <a:pt x="53" y="308"/>
                      <a:pt x="54" y="308"/>
                      <a:pt x="55" y="308"/>
                    </a:cubicBezTo>
                    <a:cubicBezTo>
                      <a:pt x="56" y="303"/>
                      <a:pt x="50" y="313"/>
                      <a:pt x="50" y="308"/>
                    </a:cubicBezTo>
                    <a:cubicBezTo>
                      <a:pt x="55" y="308"/>
                      <a:pt x="64" y="295"/>
                      <a:pt x="69" y="295"/>
                    </a:cubicBezTo>
                    <a:cubicBezTo>
                      <a:pt x="72" y="293"/>
                      <a:pt x="66" y="295"/>
                      <a:pt x="70" y="292"/>
                    </a:cubicBezTo>
                    <a:lnTo>
                      <a:pt x="71" y="292"/>
                    </a:lnTo>
                    <a:lnTo>
                      <a:pt x="71" y="290"/>
                    </a:lnTo>
                    <a:cubicBezTo>
                      <a:pt x="73" y="289"/>
                      <a:pt x="76" y="289"/>
                      <a:pt x="76" y="289"/>
                    </a:cubicBezTo>
                    <a:cubicBezTo>
                      <a:pt x="76" y="289"/>
                      <a:pt x="75" y="290"/>
                      <a:pt x="74" y="291"/>
                    </a:cubicBezTo>
                    <a:cubicBezTo>
                      <a:pt x="77" y="289"/>
                      <a:pt x="81" y="283"/>
                      <a:pt x="83" y="282"/>
                    </a:cubicBezTo>
                    <a:lnTo>
                      <a:pt x="79" y="285"/>
                    </a:lnTo>
                    <a:cubicBezTo>
                      <a:pt x="87" y="277"/>
                      <a:pt x="99" y="267"/>
                      <a:pt x="106" y="258"/>
                    </a:cubicBezTo>
                    <a:lnTo>
                      <a:pt x="105" y="258"/>
                    </a:lnTo>
                    <a:cubicBezTo>
                      <a:pt x="111" y="252"/>
                      <a:pt x="111" y="254"/>
                      <a:pt x="118" y="248"/>
                    </a:cubicBezTo>
                    <a:cubicBezTo>
                      <a:pt x="118" y="246"/>
                      <a:pt x="120" y="244"/>
                      <a:pt x="123" y="243"/>
                    </a:cubicBezTo>
                    <a:cubicBezTo>
                      <a:pt x="121" y="245"/>
                      <a:pt x="127" y="241"/>
                      <a:pt x="125" y="244"/>
                    </a:cubicBezTo>
                    <a:cubicBezTo>
                      <a:pt x="131" y="236"/>
                      <a:pt x="128" y="240"/>
                      <a:pt x="131" y="234"/>
                    </a:cubicBezTo>
                    <a:lnTo>
                      <a:pt x="133" y="234"/>
                    </a:lnTo>
                    <a:cubicBezTo>
                      <a:pt x="134" y="231"/>
                      <a:pt x="134" y="231"/>
                      <a:pt x="137" y="228"/>
                    </a:cubicBezTo>
                    <a:cubicBezTo>
                      <a:pt x="135" y="231"/>
                      <a:pt x="141" y="227"/>
                      <a:pt x="138" y="231"/>
                    </a:cubicBezTo>
                    <a:cubicBezTo>
                      <a:pt x="148" y="227"/>
                      <a:pt x="149" y="219"/>
                      <a:pt x="155" y="220"/>
                    </a:cubicBezTo>
                    <a:cubicBezTo>
                      <a:pt x="157" y="215"/>
                      <a:pt x="147" y="223"/>
                      <a:pt x="149" y="222"/>
                    </a:cubicBezTo>
                    <a:cubicBezTo>
                      <a:pt x="146" y="222"/>
                      <a:pt x="150" y="217"/>
                      <a:pt x="153" y="215"/>
                    </a:cubicBezTo>
                    <a:cubicBezTo>
                      <a:pt x="155" y="214"/>
                      <a:pt x="160" y="215"/>
                      <a:pt x="167" y="211"/>
                    </a:cubicBezTo>
                    <a:cubicBezTo>
                      <a:pt x="166" y="211"/>
                      <a:pt x="166" y="211"/>
                      <a:pt x="165" y="212"/>
                    </a:cubicBezTo>
                    <a:cubicBezTo>
                      <a:pt x="168" y="211"/>
                      <a:pt x="169" y="208"/>
                      <a:pt x="174" y="207"/>
                    </a:cubicBezTo>
                    <a:cubicBezTo>
                      <a:pt x="174" y="204"/>
                      <a:pt x="177" y="204"/>
                      <a:pt x="176" y="201"/>
                    </a:cubicBezTo>
                    <a:lnTo>
                      <a:pt x="170" y="206"/>
                    </a:lnTo>
                    <a:cubicBezTo>
                      <a:pt x="174" y="202"/>
                      <a:pt x="174" y="198"/>
                      <a:pt x="181" y="195"/>
                    </a:cubicBezTo>
                    <a:cubicBezTo>
                      <a:pt x="181" y="196"/>
                      <a:pt x="180" y="198"/>
                      <a:pt x="179" y="199"/>
                    </a:cubicBezTo>
                    <a:cubicBezTo>
                      <a:pt x="181" y="198"/>
                      <a:pt x="182" y="196"/>
                      <a:pt x="184" y="196"/>
                    </a:cubicBezTo>
                    <a:cubicBezTo>
                      <a:pt x="186" y="198"/>
                      <a:pt x="177" y="202"/>
                      <a:pt x="174" y="206"/>
                    </a:cubicBezTo>
                    <a:cubicBezTo>
                      <a:pt x="177" y="205"/>
                      <a:pt x="181" y="199"/>
                      <a:pt x="181" y="202"/>
                    </a:cubicBezTo>
                    <a:cubicBezTo>
                      <a:pt x="181" y="198"/>
                      <a:pt x="187" y="198"/>
                      <a:pt x="190" y="193"/>
                    </a:cubicBezTo>
                    <a:lnTo>
                      <a:pt x="191" y="195"/>
                    </a:lnTo>
                    <a:cubicBezTo>
                      <a:pt x="191" y="194"/>
                      <a:pt x="192" y="192"/>
                      <a:pt x="194" y="191"/>
                    </a:cubicBezTo>
                    <a:lnTo>
                      <a:pt x="192" y="195"/>
                    </a:lnTo>
                    <a:cubicBezTo>
                      <a:pt x="195" y="191"/>
                      <a:pt x="200" y="191"/>
                      <a:pt x="204" y="188"/>
                    </a:cubicBezTo>
                    <a:cubicBezTo>
                      <a:pt x="196" y="193"/>
                      <a:pt x="200" y="187"/>
                      <a:pt x="197" y="188"/>
                    </a:cubicBezTo>
                    <a:cubicBezTo>
                      <a:pt x="205" y="180"/>
                      <a:pt x="205" y="189"/>
                      <a:pt x="215" y="181"/>
                    </a:cubicBezTo>
                    <a:cubicBezTo>
                      <a:pt x="213" y="183"/>
                      <a:pt x="209" y="184"/>
                      <a:pt x="211" y="182"/>
                    </a:cubicBezTo>
                    <a:cubicBezTo>
                      <a:pt x="212" y="181"/>
                      <a:pt x="216" y="179"/>
                      <a:pt x="218" y="179"/>
                    </a:cubicBezTo>
                    <a:cubicBezTo>
                      <a:pt x="224" y="175"/>
                      <a:pt x="216" y="178"/>
                      <a:pt x="218" y="176"/>
                    </a:cubicBezTo>
                    <a:cubicBezTo>
                      <a:pt x="221" y="177"/>
                      <a:pt x="221" y="174"/>
                      <a:pt x="224" y="171"/>
                    </a:cubicBezTo>
                    <a:lnTo>
                      <a:pt x="224" y="172"/>
                    </a:lnTo>
                    <a:cubicBezTo>
                      <a:pt x="233" y="168"/>
                      <a:pt x="224" y="168"/>
                      <a:pt x="232" y="165"/>
                    </a:cubicBezTo>
                    <a:lnTo>
                      <a:pt x="231" y="168"/>
                    </a:lnTo>
                    <a:lnTo>
                      <a:pt x="234" y="165"/>
                    </a:lnTo>
                    <a:lnTo>
                      <a:pt x="235" y="167"/>
                    </a:lnTo>
                    <a:cubicBezTo>
                      <a:pt x="237" y="164"/>
                      <a:pt x="239" y="163"/>
                      <a:pt x="243" y="161"/>
                    </a:cubicBezTo>
                    <a:cubicBezTo>
                      <a:pt x="242" y="161"/>
                      <a:pt x="242" y="159"/>
                      <a:pt x="246" y="156"/>
                    </a:cubicBezTo>
                    <a:cubicBezTo>
                      <a:pt x="248" y="155"/>
                      <a:pt x="245" y="159"/>
                      <a:pt x="250" y="155"/>
                    </a:cubicBezTo>
                    <a:cubicBezTo>
                      <a:pt x="249" y="157"/>
                      <a:pt x="249" y="159"/>
                      <a:pt x="246" y="159"/>
                    </a:cubicBezTo>
                    <a:cubicBezTo>
                      <a:pt x="246" y="160"/>
                      <a:pt x="246" y="161"/>
                      <a:pt x="246" y="161"/>
                    </a:cubicBezTo>
                    <a:cubicBezTo>
                      <a:pt x="248" y="161"/>
                      <a:pt x="252" y="157"/>
                      <a:pt x="254" y="156"/>
                    </a:cubicBezTo>
                    <a:cubicBezTo>
                      <a:pt x="254" y="156"/>
                      <a:pt x="253" y="157"/>
                      <a:pt x="252" y="157"/>
                    </a:cubicBezTo>
                    <a:cubicBezTo>
                      <a:pt x="254" y="154"/>
                      <a:pt x="256" y="153"/>
                      <a:pt x="258" y="150"/>
                    </a:cubicBezTo>
                    <a:cubicBezTo>
                      <a:pt x="260" y="150"/>
                      <a:pt x="259" y="151"/>
                      <a:pt x="258" y="153"/>
                    </a:cubicBezTo>
                    <a:cubicBezTo>
                      <a:pt x="260" y="151"/>
                      <a:pt x="261" y="150"/>
                      <a:pt x="262" y="148"/>
                    </a:cubicBezTo>
                    <a:cubicBezTo>
                      <a:pt x="262" y="150"/>
                      <a:pt x="263" y="152"/>
                      <a:pt x="261" y="154"/>
                    </a:cubicBezTo>
                    <a:lnTo>
                      <a:pt x="267" y="148"/>
                    </a:lnTo>
                    <a:cubicBezTo>
                      <a:pt x="268" y="148"/>
                      <a:pt x="272" y="148"/>
                      <a:pt x="271" y="149"/>
                    </a:cubicBezTo>
                    <a:cubicBezTo>
                      <a:pt x="275" y="148"/>
                      <a:pt x="279" y="141"/>
                      <a:pt x="285" y="140"/>
                    </a:cubicBezTo>
                    <a:cubicBezTo>
                      <a:pt x="285" y="139"/>
                      <a:pt x="285" y="139"/>
                      <a:pt x="286" y="138"/>
                    </a:cubicBezTo>
                    <a:cubicBezTo>
                      <a:pt x="292" y="135"/>
                      <a:pt x="297" y="135"/>
                      <a:pt x="302" y="130"/>
                    </a:cubicBezTo>
                    <a:lnTo>
                      <a:pt x="306" y="130"/>
                    </a:lnTo>
                    <a:cubicBezTo>
                      <a:pt x="310" y="127"/>
                      <a:pt x="300" y="130"/>
                      <a:pt x="308" y="124"/>
                    </a:cubicBezTo>
                    <a:cubicBezTo>
                      <a:pt x="312" y="121"/>
                      <a:pt x="310" y="125"/>
                      <a:pt x="313" y="125"/>
                    </a:cubicBezTo>
                    <a:cubicBezTo>
                      <a:pt x="315" y="123"/>
                      <a:pt x="318" y="118"/>
                      <a:pt x="324" y="117"/>
                    </a:cubicBezTo>
                    <a:cubicBezTo>
                      <a:pt x="323" y="119"/>
                      <a:pt x="322" y="119"/>
                      <a:pt x="320" y="120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6" name="Freeform: Shape 8">
                <a:extLst>
                  <a:ext uri="{FF2B5EF4-FFF2-40B4-BE49-F238E27FC236}">
                    <a16:creationId xmlns:a16="http://schemas.microsoft.com/office/drawing/2014/main" id="{B41A252A-F84E-784D-9E78-95FFB73D10C6}"/>
                  </a:ext>
                </a:extLst>
              </p:cNvPr>
              <p:cNvSpPr/>
              <p:nvPr/>
            </p:nvSpPr>
            <p:spPr>
              <a:xfrm>
                <a:off x="4279536" y="1408377"/>
                <a:ext cx="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7" name="Freeform: Shape 9">
                <a:extLst>
                  <a:ext uri="{FF2B5EF4-FFF2-40B4-BE49-F238E27FC236}">
                    <a16:creationId xmlns:a16="http://schemas.microsoft.com/office/drawing/2014/main" id="{79C0124A-8EE4-E847-B7F4-C213DE8F41DE}"/>
                  </a:ext>
                </a:extLst>
              </p:cNvPr>
              <p:cNvSpPr/>
              <p:nvPr/>
            </p:nvSpPr>
            <p:spPr>
              <a:xfrm>
                <a:off x="5561653" y="1898822"/>
                <a:ext cx="43567" cy="3248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262">
                    <a:moveTo>
                      <a:pt x="27" y="63"/>
                    </a:moveTo>
                    <a:lnTo>
                      <a:pt x="26" y="63"/>
                    </a:lnTo>
                    <a:cubicBezTo>
                      <a:pt x="25" y="62"/>
                      <a:pt x="26" y="63"/>
                      <a:pt x="27" y="63"/>
                    </a:cubicBezTo>
                    <a:close/>
                    <a:moveTo>
                      <a:pt x="20" y="249"/>
                    </a:moveTo>
                    <a:cubicBezTo>
                      <a:pt x="20" y="250"/>
                      <a:pt x="20" y="250"/>
                      <a:pt x="20" y="250"/>
                    </a:cubicBezTo>
                    <a:cubicBezTo>
                      <a:pt x="20" y="249"/>
                      <a:pt x="19" y="249"/>
                      <a:pt x="20" y="249"/>
                    </a:cubicBezTo>
                    <a:close/>
                    <a:moveTo>
                      <a:pt x="21" y="249"/>
                    </a:moveTo>
                    <a:lnTo>
                      <a:pt x="21" y="248"/>
                    </a:lnTo>
                    <a:cubicBezTo>
                      <a:pt x="22" y="248"/>
                      <a:pt x="21" y="248"/>
                      <a:pt x="21" y="249"/>
                    </a:cubicBezTo>
                    <a:close/>
                    <a:moveTo>
                      <a:pt x="22" y="165"/>
                    </a:moveTo>
                    <a:cubicBezTo>
                      <a:pt x="21" y="165"/>
                      <a:pt x="21" y="165"/>
                      <a:pt x="22" y="164"/>
                    </a:cubicBezTo>
                    <a:close/>
                    <a:moveTo>
                      <a:pt x="18" y="137"/>
                    </a:moveTo>
                    <a:cubicBezTo>
                      <a:pt x="18" y="136"/>
                      <a:pt x="17" y="135"/>
                      <a:pt x="17" y="135"/>
                    </a:cubicBezTo>
                    <a:cubicBezTo>
                      <a:pt x="20" y="136"/>
                      <a:pt x="19" y="136"/>
                      <a:pt x="18" y="137"/>
                    </a:cubicBezTo>
                    <a:close/>
                    <a:moveTo>
                      <a:pt x="17" y="118"/>
                    </a:moveTo>
                    <a:lnTo>
                      <a:pt x="16" y="119"/>
                    </a:lnTo>
                    <a:cubicBezTo>
                      <a:pt x="13" y="118"/>
                      <a:pt x="14" y="116"/>
                      <a:pt x="11" y="118"/>
                    </a:cubicBezTo>
                    <a:cubicBezTo>
                      <a:pt x="17" y="118"/>
                      <a:pt x="12" y="122"/>
                      <a:pt x="17" y="122"/>
                    </a:cubicBezTo>
                    <a:lnTo>
                      <a:pt x="17" y="123"/>
                    </a:lnTo>
                    <a:lnTo>
                      <a:pt x="16" y="123"/>
                    </a:lnTo>
                    <a:cubicBezTo>
                      <a:pt x="14" y="125"/>
                      <a:pt x="20" y="124"/>
                      <a:pt x="19" y="126"/>
                    </a:cubicBezTo>
                    <a:cubicBezTo>
                      <a:pt x="18" y="126"/>
                      <a:pt x="18" y="127"/>
                      <a:pt x="17" y="126"/>
                    </a:cubicBezTo>
                    <a:lnTo>
                      <a:pt x="18" y="128"/>
                    </a:lnTo>
                    <a:cubicBezTo>
                      <a:pt x="18" y="129"/>
                      <a:pt x="17" y="129"/>
                      <a:pt x="17" y="128"/>
                    </a:cubicBezTo>
                    <a:lnTo>
                      <a:pt x="18" y="131"/>
                    </a:lnTo>
                    <a:cubicBezTo>
                      <a:pt x="19" y="131"/>
                      <a:pt x="20" y="132"/>
                      <a:pt x="21" y="132"/>
                    </a:cubicBezTo>
                    <a:cubicBezTo>
                      <a:pt x="20" y="133"/>
                      <a:pt x="20" y="132"/>
                      <a:pt x="19" y="132"/>
                    </a:cubicBezTo>
                    <a:lnTo>
                      <a:pt x="21" y="133"/>
                    </a:lnTo>
                    <a:cubicBezTo>
                      <a:pt x="19" y="134"/>
                      <a:pt x="18" y="133"/>
                      <a:pt x="18" y="132"/>
                    </a:cubicBezTo>
                    <a:cubicBezTo>
                      <a:pt x="13" y="133"/>
                      <a:pt x="20" y="133"/>
                      <a:pt x="17" y="136"/>
                    </a:cubicBezTo>
                    <a:lnTo>
                      <a:pt x="17" y="135"/>
                    </a:lnTo>
                    <a:cubicBezTo>
                      <a:pt x="13" y="136"/>
                      <a:pt x="14" y="137"/>
                      <a:pt x="12" y="138"/>
                    </a:cubicBezTo>
                    <a:cubicBezTo>
                      <a:pt x="13" y="138"/>
                      <a:pt x="17" y="135"/>
                      <a:pt x="18" y="137"/>
                    </a:cubicBezTo>
                    <a:cubicBezTo>
                      <a:pt x="17" y="137"/>
                      <a:pt x="17" y="138"/>
                      <a:pt x="18" y="138"/>
                    </a:cubicBezTo>
                    <a:cubicBezTo>
                      <a:pt x="17" y="138"/>
                      <a:pt x="17" y="139"/>
                      <a:pt x="17" y="140"/>
                    </a:cubicBezTo>
                    <a:lnTo>
                      <a:pt x="15" y="140"/>
                    </a:lnTo>
                    <a:cubicBezTo>
                      <a:pt x="16" y="141"/>
                      <a:pt x="17" y="141"/>
                      <a:pt x="18" y="142"/>
                    </a:cubicBezTo>
                    <a:cubicBezTo>
                      <a:pt x="17" y="143"/>
                      <a:pt x="16" y="143"/>
                      <a:pt x="15" y="144"/>
                    </a:cubicBezTo>
                    <a:cubicBezTo>
                      <a:pt x="14" y="145"/>
                      <a:pt x="17" y="142"/>
                      <a:pt x="17" y="145"/>
                    </a:cubicBezTo>
                    <a:cubicBezTo>
                      <a:pt x="17" y="145"/>
                      <a:pt x="17" y="147"/>
                      <a:pt x="19" y="149"/>
                    </a:cubicBezTo>
                    <a:cubicBezTo>
                      <a:pt x="18" y="150"/>
                      <a:pt x="17" y="149"/>
                      <a:pt x="17" y="149"/>
                    </a:cubicBezTo>
                    <a:lnTo>
                      <a:pt x="19" y="150"/>
                    </a:lnTo>
                    <a:cubicBezTo>
                      <a:pt x="19" y="151"/>
                      <a:pt x="18" y="151"/>
                      <a:pt x="18" y="151"/>
                    </a:cubicBezTo>
                    <a:cubicBezTo>
                      <a:pt x="18" y="151"/>
                      <a:pt x="20" y="151"/>
                      <a:pt x="21" y="151"/>
                    </a:cubicBezTo>
                    <a:cubicBezTo>
                      <a:pt x="23" y="152"/>
                      <a:pt x="17" y="154"/>
                      <a:pt x="20" y="155"/>
                    </a:cubicBezTo>
                    <a:cubicBezTo>
                      <a:pt x="19" y="157"/>
                      <a:pt x="18" y="155"/>
                      <a:pt x="17" y="155"/>
                    </a:cubicBezTo>
                    <a:cubicBezTo>
                      <a:pt x="19" y="158"/>
                      <a:pt x="19" y="158"/>
                      <a:pt x="21" y="159"/>
                    </a:cubicBezTo>
                    <a:lnTo>
                      <a:pt x="20" y="161"/>
                    </a:lnTo>
                    <a:cubicBezTo>
                      <a:pt x="22" y="160"/>
                      <a:pt x="23" y="162"/>
                      <a:pt x="25" y="162"/>
                    </a:cubicBezTo>
                    <a:cubicBezTo>
                      <a:pt x="26" y="162"/>
                      <a:pt x="27" y="162"/>
                      <a:pt x="27" y="162"/>
                    </a:cubicBezTo>
                    <a:lnTo>
                      <a:pt x="28" y="164"/>
                    </a:lnTo>
                    <a:cubicBezTo>
                      <a:pt x="28" y="164"/>
                      <a:pt x="27" y="164"/>
                      <a:pt x="26" y="163"/>
                    </a:cubicBezTo>
                    <a:lnTo>
                      <a:pt x="27" y="164"/>
                    </a:lnTo>
                    <a:cubicBezTo>
                      <a:pt x="26" y="165"/>
                      <a:pt x="24" y="164"/>
                      <a:pt x="23" y="163"/>
                    </a:cubicBezTo>
                    <a:lnTo>
                      <a:pt x="24" y="163"/>
                    </a:lnTo>
                    <a:cubicBezTo>
                      <a:pt x="23" y="162"/>
                      <a:pt x="22" y="162"/>
                      <a:pt x="20" y="162"/>
                    </a:cubicBezTo>
                    <a:cubicBezTo>
                      <a:pt x="21" y="162"/>
                      <a:pt x="21" y="162"/>
                      <a:pt x="21" y="162"/>
                    </a:cubicBezTo>
                    <a:lnTo>
                      <a:pt x="20" y="162"/>
                    </a:lnTo>
                    <a:lnTo>
                      <a:pt x="21" y="163"/>
                    </a:lnTo>
                    <a:lnTo>
                      <a:pt x="18" y="163"/>
                    </a:lnTo>
                    <a:lnTo>
                      <a:pt x="19" y="163"/>
                    </a:lnTo>
                    <a:lnTo>
                      <a:pt x="17" y="166"/>
                    </a:lnTo>
                    <a:cubicBezTo>
                      <a:pt x="20" y="168"/>
                      <a:pt x="23" y="170"/>
                      <a:pt x="24" y="173"/>
                    </a:cubicBezTo>
                    <a:cubicBezTo>
                      <a:pt x="23" y="172"/>
                      <a:pt x="22" y="173"/>
                      <a:pt x="19" y="173"/>
                    </a:cubicBezTo>
                    <a:cubicBezTo>
                      <a:pt x="22" y="172"/>
                      <a:pt x="18" y="170"/>
                      <a:pt x="19" y="168"/>
                    </a:cubicBezTo>
                    <a:cubicBezTo>
                      <a:pt x="18" y="169"/>
                      <a:pt x="17" y="169"/>
                      <a:pt x="17" y="168"/>
                    </a:cubicBezTo>
                    <a:lnTo>
                      <a:pt x="19" y="172"/>
                    </a:lnTo>
                    <a:cubicBezTo>
                      <a:pt x="17" y="172"/>
                      <a:pt x="17" y="172"/>
                      <a:pt x="17" y="173"/>
                    </a:cubicBezTo>
                    <a:cubicBezTo>
                      <a:pt x="21" y="173"/>
                      <a:pt x="19" y="175"/>
                      <a:pt x="20" y="176"/>
                    </a:cubicBezTo>
                    <a:cubicBezTo>
                      <a:pt x="19" y="176"/>
                      <a:pt x="17" y="176"/>
                      <a:pt x="18" y="175"/>
                    </a:cubicBezTo>
                    <a:cubicBezTo>
                      <a:pt x="16" y="176"/>
                      <a:pt x="22" y="177"/>
                      <a:pt x="20" y="178"/>
                    </a:cubicBezTo>
                    <a:lnTo>
                      <a:pt x="19" y="178"/>
                    </a:lnTo>
                    <a:cubicBezTo>
                      <a:pt x="20" y="179"/>
                      <a:pt x="19" y="181"/>
                      <a:pt x="18" y="180"/>
                    </a:cubicBezTo>
                    <a:cubicBezTo>
                      <a:pt x="17" y="181"/>
                      <a:pt x="17" y="187"/>
                      <a:pt x="21" y="187"/>
                    </a:cubicBezTo>
                    <a:cubicBezTo>
                      <a:pt x="20" y="187"/>
                      <a:pt x="17" y="187"/>
                      <a:pt x="17" y="186"/>
                    </a:cubicBezTo>
                    <a:lnTo>
                      <a:pt x="26" y="191"/>
                    </a:lnTo>
                    <a:cubicBezTo>
                      <a:pt x="23" y="191"/>
                      <a:pt x="17" y="191"/>
                      <a:pt x="16" y="189"/>
                    </a:cubicBezTo>
                    <a:cubicBezTo>
                      <a:pt x="16" y="190"/>
                      <a:pt x="15" y="190"/>
                      <a:pt x="16" y="192"/>
                    </a:cubicBezTo>
                    <a:cubicBezTo>
                      <a:pt x="17" y="191"/>
                      <a:pt x="20" y="191"/>
                      <a:pt x="20" y="192"/>
                    </a:cubicBezTo>
                    <a:cubicBezTo>
                      <a:pt x="17" y="192"/>
                      <a:pt x="18" y="192"/>
                      <a:pt x="16" y="194"/>
                    </a:cubicBezTo>
                    <a:lnTo>
                      <a:pt x="20" y="195"/>
                    </a:lnTo>
                    <a:cubicBezTo>
                      <a:pt x="19" y="195"/>
                      <a:pt x="16" y="195"/>
                      <a:pt x="16" y="195"/>
                    </a:cubicBezTo>
                    <a:lnTo>
                      <a:pt x="19" y="197"/>
                    </a:lnTo>
                    <a:cubicBezTo>
                      <a:pt x="18" y="196"/>
                      <a:pt x="16" y="196"/>
                      <a:pt x="15" y="197"/>
                    </a:cubicBezTo>
                    <a:cubicBezTo>
                      <a:pt x="16" y="197"/>
                      <a:pt x="14" y="199"/>
                      <a:pt x="15" y="199"/>
                    </a:cubicBezTo>
                    <a:lnTo>
                      <a:pt x="16" y="199"/>
                    </a:lnTo>
                    <a:cubicBezTo>
                      <a:pt x="15" y="200"/>
                      <a:pt x="21" y="201"/>
                      <a:pt x="20" y="204"/>
                    </a:cubicBezTo>
                    <a:cubicBezTo>
                      <a:pt x="19" y="204"/>
                      <a:pt x="16" y="202"/>
                      <a:pt x="15" y="204"/>
                    </a:cubicBezTo>
                    <a:cubicBezTo>
                      <a:pt x="17" y="205"/>
                      <a:pt x="24" y="207"/>
                      <a:pt x="25" y="210"/>
                    </a:cubicBezTo>
                    <a:lnTo>
                      <a:pt x="24" y="210"/>
                    </a:lnTo>
                    <a:lnTo>
                      <a:pt x="25" y="212"/>
                    </a:lnTo>
                    <a:cubicBezTo>
                      <a:pt x="23" y="211"/>
                      <a:pt x="17" y="206"/>
                      <a:pt x="14" y="205"/>
                    </a:cubicBezTo>
                    <a:cubicBezTo>
                      <a:pt x="13" y="205"/>
                      <a:pt x="12" y="205"/>
                      <a:pt x="12" y="206"/>
                    </a:cubicBezTo>
                    <a:cubicBezTo>
                      <a:pt x="11" y="206"/>
                      <a:pt x="10" y="205"/>
                      <a:pt x="10" y="205"/>
                    </a:cubicBezTo>
                    <a:lnTo>
                      <a:pt x="10" y="208"/>
                    </a:lnTo>
                    <a:cubicBezTo>
                      <a:pt x="12" y="208"/>
                      <a:pt x="11" y="211"/>
                      <a:pt x="14" y="211"/>
                    </a:cubicBezTo>
                    <a:lnTo>
                      <a:pt x="12" y="207"/>
                    </a:lnTo>
                    <a:cubicBezTo>
                      <a:pt x="14" y="207"/>
                      <a:pt x="18" y="210"/>
                      <a:pt x="17" y="212"/>
                    </a:cubicBezTo>
                    <a:cubicBezTo>
                      <a:pt x="17" y="212"/>
                      <a:pt x="13" y="211"/>
                      <a:pt x="12" y="211"/>
                    </a:cubicBezTo>
                    <a:cubicBezTo>
                      <a:pt x="13" y="212"/>
                      <a:pt x="14" y="213"/>
                      <a:pt x="13" y="213"/>
                    </a:cubicBezTo>
                    <a:lnTo>
                      <a:pt x="12" y="212"/>
                    </a:lnTo>
                    <a:cubicBezTo>
                      <a:pt x="10" y="213"/>
                      <a:pt x="15" y="215"/>
                      <a:pt x="12" y="216"/>
                    </a:cubicBezTo>
                    <a:cubicBezTo>
                      <a:pt x="12" y="217"/>
                      <a:pt x="9" y="217"/>
                      <a:pt x="10" y="217"/>
                    </a:cubicBezTo>
                    <a:cubicBezTo>
                      <a:pt x="13" y="217"/>
                      <a:pt x="22" y="218"/>
                      <a:pt x="23" y="219"/>
                    </a:cubicBezTo>
                    <a:cubicBezTo>
                      <a:pt x="23" y="219"/>
                      <a:pt x="20" y="221"/>
                      <a:pt x="19" y="222"/>
                    </a:cubicBezTo>
                    <a:cubicBezTo>
                      <a:pt x="17" y="222"/>
                      <a:pt x="14" y="219"/>
                      <a:pt x="12" y="220"/>
                    </a:cubicBezTo>
                    <a:cubicBezTo>
                      <a:pt x="13" y="220"/>
                      <a:pt x="13" y="220"/>
                      <a:pt x="14" y="221"/>
                    </a:cubicBezTo>
                    <a:cubicBezTo>
                      <a:pt x="13" y="221"/>
                      <a:pt x="11" y="220"/>
                      <a:pt x="11" y="221"/>
                    </a:cubicBezTo>
                    <a:cubicBezTo>
                      <a:pt x="14" y="222"/>
                      <a:pt x="11" y="224"/>
                      <a:pt x="14" y="223"/>
                    </a:cubicBezTo>
                    <a:cubicBezTo>
                      <a:pt x="14" y="224"/>
                      <a:pt x="13" y="224"/>
                      <a:pt x="13" y="225"/>
                    </a:cubicBezTo>
                    <a:cubicBezTo>
                      <a:pt x="15" y="225"/>
                      <a:pt x="18" y="227"/>
                      <a:pt x="18" y="229"/>
                    </a:cubicBezTo>
                    <a:cubicBezTo>
                      <a:pt x="17" y="228"/>
                      <a:pt x="17" y="228"/>
                      <a:pt x="17" y="229"/>
                    </a:cubicBezTo>
                    <a:cubicBezTo>
                      <a:pt x="16" y="231"/>
                      <a:pt x="15" y="231"/>
                      <a:pt x="14" y="234"/>
                    </a:cubicBezTo>
                    <a:cubicBezTo>
                      <a:pt x="13" y="234"/>
                      <a:pt x="12" y="235"/>
                      <a:pt x="11" y="234"/>
                    </a:cubicBezTo>
                    <a:cubicBezTo>
                      <a:pt x="11" y="235"/>
                      <a:pt x="12" y="235"/>
                      <a:pt x="12" y="236"/>
                    </a:cubicBezTo>
                    <a:cubicBezTo>
                      <a:pt x="10" y="236"/>
                      <a:pt x="12" y="234"/>
                      <a:pt x="10" y="235"/>
                    </a:cubicBezTo>
                    <a:cubicBezTo>
                      <a:pt x="11" y="235"/>
                      <a:pt x="11" y="236"/>
                      <a:pt x="12" y="238"/>
                    </a:cubicBezTo>
                    <a:cubicBezTo>
                      <a:pt x="14" y="238"/>
                      <a:pt x="13" y="236"/>
                      <a:pt x="12" y="235"/>
                    </a:cubicBezTo>
                    <a:cubicBezTo>
                      <a:pt x="15" y="236"/>
                      <a:pt x="18" y="238"/>
                      <a:pt x="18" y="240"/>
                    </a:cubicBezTo>
                    <a:cubicBezTo>
                      <a:pt x="19" y="242"/>
                      <a:pt x="17" y="241"/>
                      <a:pt x="17" y="241"/>
                    </a:cubicBezTo>
                    <a:cubicBezTo>
                      <a:pt x="16" y="244"/>
                      <a:pt x="22" y="245"/>
                      <a:pt x="18" y="248"/>
                    </a:cubicBezTo>
                    <a:cubicBezTo>
                      <a:pt x="17" y="249"/>
                      <a:pt x="15" y="247"/>
                      <a:pt x="13" y="247"/>
                    </a:cubicBezTo>
                    <a:cubicBezTo>
                      <a:pt x="13" y="245"/>
                      <a:pt x="15" y="244"/>
                      <a:pt x="16" y="243"/>
                    </a:cubicBezTo>
                    <a:lnTo>
                      <a:pt x="14" y="244"/>
                    </a:lnTo>
                    <a:cubicBezTo>
                      <a:pt x="14" y="244"/>
                      <a:pt x="13" y="242"/>
                      <a:pt x="14" y="242"/>
                    </a:cubicBezTo>
                    <a:cubicBezTo>
                      <a:pt x="12" y="242"/>
                      <a:pt x="12" y="248"/>
                      <a:pt x="10" y="250"/>
                    </a:cubicBezTo>
                    <a:cubicBezTo>
                      <a:pt x="10" y="251"/>
                      <a:pt x="11" y="252"/>
                      <a:pt x="12" y="252"/>
                    </a:cubicBezTo>
                    <a:lnTo>
                      <a:pt x="12" y="251"/>
                    </a:lnTo>
                    <a:cubicBezTo>
                      <a:pt x="14" y="250"/>
                      <a:pt x="13" y="253"/>
                      <a:pt x="15" y="252"/>
                    </a:cubicBezTo>
                    <a:cubicBezTo>
                      <a:pt x="15" y="254"/>
                      <a:pt x="17" y="255"/>
                      <a:pt x="15" y="256"/>
                    </a:cubicBezTo>
                    <a:lnTo>
                      <a:pt x="13" y="256"/>
                    </a:lnTo>
                    <a:cubicBezTo>
                      <a:pt x="14" y="256"/>
                      <a:pt x="15" y="255"/>
                      <a:pt x="14" y="255"/>
                    </a:cubicBezTo>
                    <a:cubicBezTo>
                      <a:pt x="15" y="255"/>
                      <a:pt x="10" y="256"/>
                      <a:pt x="13" y="258"/>
                    </a:cubicBezTo>
                    <a:lnTo>
                      <a:pt x="15" y="257"/>
                    </a:lnTo>
                    <a:cubicBezTo>
                      <a:pt x="16" y="259"/>
                      <a:pt x="17" y="261"/>
                      <a:pt x="17" y="262"/>
                    </a:cubicBezTo>
                    <a:cubicBezTo>
                      <a:pt x="18" y="262"/>
                      <a:pt x="17" y="262"/>
                      <a:pt x="19" y="262"/>
                    </a:cubicBezTo>
                    <a:cubicBezTo>
                      <a:pt x="16" y="262"/>
                      <a:pt x="20" y="258"/>
                      <a:pt x="17" y="258"/>
                    </a:cubicBezTo>
                    <a:cubicBezTo>
                      <a:pt x="20" y="258"/>
                      <a:pt x="18" y="257"/>
                      <a:pt x="21" y="256"/>
                    </a:cubicBezTo>
                    <a:cubicBezTo>
                      <a:pt x="20" y="256"/>
                      <a:pt x="20" y="256"/>
                      <a:pt x="20" y="255"/>
                    </a:cubicBezTo>
                    <a:cubicBezTo>
                      <a:pt x="19" y="255"/>
                      <a:pt x="19" y="255"/>
                      <a:pt x="18" y="255"/>
                    </a:cubicBezTo>
                    <a:cubicBezTo>
                      <a:pt x="17" y="254"/>
                      <a:pt x="17" y="252"/>
                      <a:pt x="17" y="251"/>
                    </a:cubicBezTo>
                    <a:cubicBezTo>
                      <a:pt x="17" y="250"/>
                      <a:pt x="17" y="252"/>
                      <a:pt x="18" y="252"/>
                    </a:cubicBezTo>
                    <a:lnTo>
                      <a:pt x="17" y="250"/>
                    </a:lnTo>
                    <a:cubicBezTo>
                      <a:pt x="19" y="250"/>
                      <a:pt x="21" y="249"/>
                      <a:pt x="21" y="251"/>
                    </a:cubicBezTo>
                    <a:lnTo>
                      <a:pt x="22" y="249"/>
                    </a:lnTo>
                    <a:cubicBezTo>
                      <a:pt x="23" y="249"/>
                      <a:pt x="23" y="248"/>
                      <a:pt x="23" y="247"/>
                    </a:cubicBezTo>
                    <a:cubicBezTo>
                      <a:pt x="23" y="246"/>
                      <a:pt x="22" y="244"/>
                      <a:pt x="23" y="246"/>
                    </a:cubicBezTo>
                    <a:lnTo>
                      <a:pt x="22" y="243"/>
                    </a:lnTo>
                    <a:lnTo>
                      <a:pt x="23" y="243"/>
                    </a:lnTo>
                    <a:cubicBezTo>
                      <a:pt x="23" y="241"/>
                      <a:pt x="21" y="238"/>
                      <a:pt x="24" y="236"/>
                    </a:cubicBezTo>
                    <a:cubicBezTo>
                      <a:pt x="24" y="235"/>
                      <a:pt x="24" y="234"/>
                      <a:pt x="24" y="233"/>
                    </a:cubicBezTo>
                    <a:lnTo>
                      <a:pt x="26" y="233"/>
                    </a:lnTo>
                    <a:cubicBezTo>
                      <a:pt x="26" y="231"/>
                      <a:pt x="28" y="229"/>
                      <a:pt x="27" y="229"/>
                    </a:cubicBezTo>
                    <a:cubicBezTo>
                      <a:pt x="30" y="229"/>
                      <a:pt x="29" y="225"/>
                      <a:pt x="30" y="223"/>
                    </a:cubicBezTo>
                    <a:lnTo>
                      <a:pt x="28" y="223"/>
                    </a:lnTo>
                    <a:cubicBezTo>
                      <a:pt x="28" y="221"/>
                      <a:pt x="28" y="220"/>
                      <a:pt x="28" y="218"/>
                    </a:cubicBezTo>
                    <a:lnTo>
                      <a:pt x="26" y="218"/>
                    </a:lnTo>
                    <a:cubicBezTo>
                      <a:pt x="24" y="217"/>
                      <a:pt x="28" y="215"/>
                      <a:pt x="28" y="213"/>
                    </a:cubicBezTo>
                    <a:cubicBezTo>
                      <a:pt x="29" y="213"/>
                      <a:pt x="28" y="213"/>
                      <a:pt x="28" y="214"/>
                    </a:cubicBezTo>
                    <a:cubicBezTo>
                      <a:pt x="32" y="212"/>
                      <a:pt x="26" y="208"/>
                      <a:pt x="29" y="206"/>
                    </a:cubicBezTo>
                    <a:cubicBezTo>
                      <a:pt x="29" y="205"/>
                      <a:pt x="29" y="205"/>
                      <a:pt x="29" y="205"/>
                    </a:cubicBezTo>
                    <a:lnTo>
                      <a:pt x="30" y="205"/>
                    </a:lnTo>
                    <a:cubicBezTo>
                      <a:pt x="30" y="205"/>
                      <a:pt x="30" y="204"/>
                      <a:pt x="29" y="203"/>
                    </a:cubicBezTo>
                    <a:lnTo>
                      <a:pt x="30" y="203"/>
                    </a:lnTo>
                    <a:cubicBezTo>
                      <a:pt x="31" y="202"/>
                      <a:pt x="30" y="202"/>
                      <a:pt x="29" y="202"/>
                    </a:cubicBezTo>
                    <a:cubicBezTo>
                      <a:pt x="28" y="202"/>
                      <a:pt x="28" y="202"/>
                      <a:pt x="28" y="201"/>
                    </a:cubicBezTo>
                    <a:cubicBezTo>
                      <a:pt x="30" y="201"/>
                      <a:pt x="27" y="199"/>
                      <a:pt x="30" y="199"/>
                    </a:cubicBezTo>
                    <a:cubicBezTo>
                      <a:pt x="29" y="199"/>
                      <a:pt x="30" y="196"/>
                      <a:pt x="26" y="195"/>
                    </a:cubicBezTo>
                    <a:cubicBezTo>
                      <a:pt x="27" y="195"/>
                      <a:pt x="27" y="195"/>
                      <a:pt x="27" y="195"/>
                    </a:cubicBezTo>
                    <a:cubicBezTo>
                      <a:pt x="27" y="195"/>
                      <a:pt x="28" y="195"/>
                      <a:pt x="27" y="194"/>
                    </a:cubicBezTo>
                    <a:lnTo>
                      <a:pt x="30" y="194"/>
                    </a:lnTo>
                    <a:lnTo>
                      <a:pt x="27" y="192"/>
                    </a:lnTo>
                    <a:cubicBezTo>
                      <a:pt x="28" y="191"/>
                      <a:pt x="29" y="190"/>
                      <a:pt x="30" y="192"/>
                    </a:cubicBezTo>
                    <a:cubicBezTo>
                      <a:pt x="28" y="189"/>
                      <a:pt x="30" y="189"/>
                      <a:pt x="27" y="188"/>
                    </a:cubicBezTo>
                    <a:lnTo>
                      <a:pt x="29" y="188"/>
                    </a:lnTo>
                    <a:cubicBezTo>
                      <a:pt x="29" y="187"/>
                      <a:pt x="27" y="186"/>
                      <a:pt x="28" y="185"/>
                    </a:cubicBezTo>
                    <a:cubicBezTo>
                      <a:pt x="31" y="184"/>
                      <a:pt x="30" y="178"/>
                      <a:pt x="32" y="174"/>
                    </a:cubicBezTo>
                    <a:cubicBezTo>
                      <a:pt x="28" y="175"/>
                      <a:pt x="34" y="172"/>
                      <a:pt x="31" y="172"/>
                    </a:cubicBezTo>
                    <a:cubicBezTo>
                      <a:pt x="32" y="172"/>
                      <a:pt x="32" y="171"/>
                      <a:pt x="33" y="172"/>
                    </a:cubicBezTo>
                    <a:cubicBezTo>
                      <a:pt x="32" y="169"/>
                      <a:pt x="34" y="168"/>
                      <a:pt x="32" y="167"/>
                    </a:cubicBezTo>
                    <a:cubicBezTo>
                      <a:pt x="33" y="167"/>
                      <a:pt x="34" y="168"/>
                      <a:pt x="34" y="168"/>
                    </a:cubicBezTo>
                    <a:lnTo>
                      <a:pt x="34" y="167"/>
                    </a:lnTo>
                    <a:lnTo>
                      <a:pt x="35" y="168"/>
                    </a:lnTo>
                    <a:cubicBezTo>
                      <a:pt x="35" y="165"/>
                      <a:pt x="32" y="165"/>
                      <a:pt x="30" y="164"/>
                    </a:cubicBezTo>
                    <a:cubicBezTo>
                      <a:pt x="31" y="163"/>
                      <a:pt x="30" y="163"/>
                      <a:pt x="29" y="162"/>
                    </a:cubicBezTo>
                    <a:cubicBezTo>
                      <a:pt x="30" y="162"/>
                      <a:pt x="31" y="162"/>
                      <a:pt x="31" y="162"/>
                    </a:cubicBezTo>
                    <a:cubicBezTo>
                      <a:pt x="31" y="162"/>
                      <a:pt x="33" y="158"/>
                      <a:pt x="30" y="158"/>
                    </a:cubicBezTo>
                    <a:cubicBezTo>
                      <a:pt x="31" y="158"/>
                      <a:pt x="30" y="158"/>
                      <a:pt x="30" y="157"/>
                    </a:cubicBezTo>
                    <a:cubicBezTo>
                      <a:pt x="30" y="155"/>
                      <a:pt x="31" y="155"/>
                      <a:pt x="30" y="153"/>
                    </a:cubicBezTo>
                    <a:lnTo>
                      <a:pt x="30" y="154"/>
                    </a:lnTo>
                    <a:cubicBezTo>
                      <a:pt x="28" y="153"/>
                      <a:pt x="30" y="152"/>
                      <a:pt x="30" y="151"/>
                    </a:cubicBezTo>
                    <a:cubicBezTo>
                      <a:pt x="32" y="149"/>
                      <a:pt x="29" y="150"/>
                      <a:pt x="31" y="147"/>
                    </a:cubicBezTo>
                    <a:lnTo>
                      <a:pt x="30" y="147"/>
                    </a:lnTo>
                    <a:cubicBezTo>
                      <a:pt x="26" y="147"/>
                      <a:pt x="31" y="145"/>
                      <a:pt x="30" y="143"/>
                    </a:cubicBezTo>
                    <a:lnTo>
                      <a:pt x="30" y="144"/>
                    </a:lnTo>
                    <a:cubicBezTo>
                      <a:pt x="28" y="143"/>
                      <a:pt x="34" y="141"/>
                      <a:pt x="34" y="140"/>
                    </a:cubicBezTo>
                    <a:cubicBezTo>
                      <a:pt x="34" y="140"/>
                      <a:pt x="35" y="140"/>
                      <a:pt x="35" y="141"/>
                    </a:cubicBezTo>
                    <a:cubicBezTo>
                      <a:pt x="37" y="138"/>
                      <a:pt x="33" y="140"/>
                      <a:pt x="33" y="138"/>
                    </a:cubicBezTo>
                    <a:cubicBezTo>
                      <a:pt x="34" y="138"/>
                      <a:pt x="35" y="139"/>
                      <a:pt x="36" y="138"/>
                    </a:cubicBezTo>
                    <a:cubicBezTo>
                      <a:pt x="37" y="138"/>
                      <a:pt x="32" y="134"/>
                      <a:pt x="34" y="132"/>
                    </a:cubicBezTo>
                    <a:cubicBezTo>
                      <a:pt x="34" y="133"/>
                      <a:pt x="33" y="133"/>
                      <a:pt x="32" y="132"/>
                    </a:cubicBezTo>
                    <a:cubicBezTo>
                      <a:pt x="31" y="132"/>
                      <a:pt x="35" y="129"/>
                      <a:pt x="32" y="128"/>
                    </a:cubicBezTo>
                    <a:cubicBezTo>
                      <a:pt x="33" y="127"/>
                      <a:pt x="33" y="127"/>
                      <a:pt x="33" y="127"/>
                    </a:cubicBezTo>
                    <a:cubicBezTo>
                      <a:pt x="32" y="126"/>
                      <a:pt x="31" y="125"/>
                      <a:pt x="30" y="124"/>
                    </a:cubicBezTo>
                    <a:cubicBezTo>
                      <a:pt x="35" y="123"/>
                      <a:pt x="27" y="118"/>
                      <a:pt x="32" y="118"/>
                    </a:cubicBezTo>
                    <a:lnTo>
                      <a:pt x="32" y="114"/>
                    </a:lnTo>
                    <a:lnTo>
                      <a:pt x="33" y="114"/>
                    </a:lnTo>
                    <a:cubicBezTo>
                      <a:pt x="33" y="113"/>
                      <a:pt x="31" y="112"/>
                      <a:pt x="30" y="112"/>
                    </a:cubicBezTo>
                    <a:cubicBezTo>
                      <a:pt x="30" y="111"/>
                      <a:pt x="31" y="111"/>
                      <a:pt x="31" y="111"/>
                    </a:cubicBezTo>
                    <a:cubicBezTo>
                      <a:pt x="32" y="108"/>
                      <a:pt x="32" y="108"/>
                      <a:pt x="29" y="106"/>
                    </a:cubicBezTo>
                    <a:lnTo>
                      <a:pt x="30" y="106"/>
                    </a:lnTo>
                    <a:cubicBezTo>
                      <a:pt x="30" y="105"/>
                      <a:pt x="33" y="101"/>
                      <a:pt x="31" y="99"/>
                    </a:cubicBezTo>
                    <a:lnTo>
                      <a:pt x="32" y="99"/>
                    </a:lnTo>
                    <a:cubicBezTo>
                      <a:pt x="30" y="96"/>
                      <a:pt x="36" y="91"/>
                      <a:pt x="30" y="90"/>
                    </a:cubicBezTo>
                    <a:lnTo>
                      <a:pt x="28" y="88"/>
                    </a:lnTo>
                    <a:cubicBezTo>
                      <a:pt x="28" y="91"/>
                      <a:pt x="24" y="88"/>
                      <a:pt x="23" y="89"/>
                    </a:cubicBezTo>
                    <a:cubicBezTo>
                      <a:pt x="23" y="88"/>
                      <a:pt x="25" y="87"/>
                      <a:pt x="26" y="88"/>
                    </a:cubicBezTo>
                    <a:lnTo>
                      <a:pt x="25" y="88"/>
                    </a:lnTo>
                    <a:cubicBezTo>
                      <a:pt x="29" y="88"/>
                      <a:pt x="26" y="85"/>
                      <a:pt x="29" y="84"/>
                    </a:cubicBezTo>
                    <a:cubicBezTo>
                      <a:pt x="28" y="79"/>
                      <a:pt x="30" y="74"/>
                      <a:pt x="29" y="69"/>
                    </a:cubicBezTo>
                    <a:lnTo>
                      <a:pt x="26" y="70"/>
                    </a:lnTo>
                    <a:lnTo>
                      <a:pt x="26" y="68"/>
                    </a:lnTo>
                    <a:cubicBezTo>
                      <a:pt x="26" y="68"/>
                      <a:pt x="28" y="67"/>
                      <a:pt x="28" y="69"/>
                    </a:cubicBezTo>
                    <a:cubicBezTo>
                      <a:pt x="30" y="68"/>
                      <a:pt x="26" y="67"/>
                      <a:pt x="26" y="67"/>
                    </a:cubicBezTo>
                    <a:cubicBezTo>
                      <a:pt x="26" y="64"/>
                      <a:pt x="29" y="67"/>
                      <a:pt x="29" y="66"/>
                    </a:cubicBezTo>
                    <a:lnTo>
                      <a:pt x="29" y="65"/>
                    </a:lnTo>
                    <a:lnTo>
                      <a:pt x="28" y="66"/>
                    </a:lnTo>
                    <a:cubicBezTo>
                      <a:pt x="27" y="65"/>
                      <a:pt x="26" y="65"/>
                      <a:pt x="26" y="64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7" y="62"/>
                    </a:cubicBezTo>
                    <a:lnTo>
                      <a:pt x="27" y="60"/>
                    </a:lnTo>
                    <a:lnTo>
                      <a:pt x="25" y="61"/>
                    </a:lnTo>
                    <a:cubicBezTo>
                      <a:pt x="24" y="60"/>
                      <a:pt x="25" y="59"/>
                      <a:pt x="23" y="60"/>
                    </a:cubicBezTo>
                    <a:cubicBezTo>
                      <a:pt x="26" y="58"/>
                      <a:pt x="23" y="52"/>
                      <a:pt x="23" y="51"/>
                    </a:cubicBezTo>
                    <a:cubicBezTo>
                      <a:pt x="22" y="50"/>
                      <a:pt x="22" y="49"/>
                      <a:pt x="22" y="47"/>
                    </a:cubicBezTo>
                    <a:cubicBezTo>
                      <a:pt x="21" y="48"/>
                      <a:pt x="19" y="48"/>
                      <a:pt x="19" y="47"/>
                    </a:cubicBezTo>
                    <a:cubicBezTo>
                      <a:pt x="23" y="47"/>
                      <a:pt x="20" y="44"/>
                      <a:pt x="23" y="42"/>
                    </a:cubicBezTo>
                    <a:cubicBezTo>
                      <a:pt x="22" y="44"/>
                      <a:pt x="22" y="39"/>
                      <a:pt x="19" y="40"/>
                    </a:cubicBezTo>
                    <a:cubicBezTo>
                      <a:pt x="19" y="40"/>
                      <a:pt x="21" y="40"/>
                      <a:pt x="22" y="39"/>
                    </a:cubicBezTo>
                    <a:cubicBezTo>
                      <a:pt x="19" y="37"/>
                      <a:pt x="22" y="33"/>
                      <a:pt x="20" y="29"/>
                    </a:cubicBezTo>
                    <a:cubicBezTo>
                      <a:pt x="19" y="29"/>
                      <a:pt x="18" y="30"/>
                      <a:pt x="17" y="30"/>
                    </a:cubicBezTo>
                    <a:lnTo>
                      <a:pt x="20" y="27"/>
                    </a:lnTo>
                    <a:cubicBezTo>
                      <a:pt x="20" y="27"/>
                      <a:pt x="17" y="27"/>
                      <a:pt x="18" y="26"/>
                    </a:cubicBezTo>
                    <a:cubicBezTo>
                      <a:pt x="17" y="26"/>
                      <a:pt x="17" y="27"/>
                      <a:pt x="17" y="26"/>
                    </a:cubicBezTo>
                    <a:cubicBezTo>
                      <a:pt x="18" y="19"/>
                      <a:pt x="10" y="14"/>
                      <a:pt x="14" y="5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6"/>
                      <a:pt x="11" y="6"/>
                      <a:pt x="10" y="6"/>
                    </a:cubicBezTo>
                    <a:lnTo>
                      <a:pt x="11" y="3"/>
                    </a:lnTo>
                    <a:cubicBezTo>
                      <a:pt x="10" y="3"/>
                      <a:pt x="10" y="0"/>
                      <a:pt x="9" y="0"/>
                    </a:cubicBezTo>
                    <a:lnTo>
                      <a:pt x="9" y="1"/>
                    </a:lnTo>
                    <a:cubicBezTo>
                      <a:pt x="6" y="0"/>
                      <a:pt x="4" y="4"/>
                      <a:pt x="1" y="5"/>
                    </a:cubicBezTo>
                    <a:cubicBezTo>
                      <a:pt x="4" y="5"/>
                      <a:pt x="-3" y="10"/>
                      <a:pt x="2" y="10"/>
                    </a:cubicBezTo>
                    <a:cubicBezTo>
                      <a:pt x="2" y="11"/>
                      <a:pt x="1" y="10"/>
                      <a:pt x="0" y="11"/>
                    </a:cubicBezTo>
                    <a:cubicBezTo>
                      <a:pt x="2" y="11"/>
                      <a:pt x="3" y="12"/>
                      <a:pt x="2" y="13"/>
                    </a:cubicBezTo>
                    <a:cubicBezTo>
                      <a:pt x="3" y="16"/>
                      <a:pt x="2" y="18"/>
                      <a:pt x="3" y="22"/>
                    </a:cubicBezTo>
                    <a:lnTo>
                      <a:pt x="4" y="21"/>
                    </a:lnTo>
                    <a:cubicBezTo>
                      <a:pt x="4" y="22"/>
                      <a:pt x="4" y="22"/>
                      <a:pt x="3" y="23"/>
                    </a:cubicBezTo>
                    <a:cubicBezTo>
                      <a:pt x="6" y="23"/>
                      <a:pt x="3" y="21"/>
                      <a:pt x="5" y="21"/>
                    </a:cubicBezTo>
                    <a:cubicBezTo>
                      <a:pt x="3" y="23"/>
                      <a:pt x="7" y="27"/>
                      <a:pt x="4" y="28"/>
                    </a:cubicBezTo>
                    <a:cubicBezTo>
                      <a:pt x="4" y="29"/>
                      <a:pt x="5" y="27"/>
                      <a:pt x="5" y="28"/>
                    </a:cubicBezTo>
                    <a:lnTo>
                      <a:pt x="4" y="29"/>
                    </a:lnTo>
                    <a:lnTo>
                      <a:pt x="6" y="29"/>
                    </a:lnTo>
                    <a:cubicBezTo>
                      <a:pt x="6" y="30"/>
                      <a:pt x="4" y="31"/>
                      <a:pt x="4" y="31"/>
                    </a:cubicBezTo>
                    <a:lnTo>
                      <a:pt x="4" y="30"/>
                    </a:lnTo>
                    <a:cubicBezTo>
                      <a:pt x="3" y="32"/>
                      <a:pt x="4" y="34"/>
                      <a:pt x="4" y="34"/>
                    </a:cubicBezTo>
                    <a:lnTo>
                      <a:pt x="4" y="33"/>
                    </a:lnTo>
                    <a:cubicBezTo>
                      <a:pt x="6" y="35"/>
                      <a:pt x="6" y="40"/>
                      <a:pt x="9" y="43"/>
                    </a:cubicBezTo>
                    <a:lnTo>
                      <a:pt x="10" y="42"/>
                    </a:lnTo>
                    <a:cubicBezTo>
                      <a:pt x="11" y="45"/>
                      <a:pt x="10" y="45"/>
                      <a:pt x="10" y="47"/>
                    </a:cubicBezTo>
                    <a:cubicBezTo>
                      <a:pt x="11" y="48"/>
                      <a:pt x="12" y="48"/>
                      <a:pt x="12" y="49"/>
                    </a:cubicBezTo>
                    <a:cubicBezTo>
                      <a:pt x="10" y="49"/>
                      <a:pt x="10" y="51"/>
                      <a:pt x="10" y="50"/>
                    </a:cubicBezTo>
                    <a:cubicBezTo>
                      <a:pt x="11" y="52"/>
                      <a:pt x="10" y="51"/>
                      <a:pt x="14" y="52"/>
                    </a:cubicBezTo>
                    <a:lnTo>
                      <a:pt x="13" y="53"/>
                    </a:lnTo>
                    <a:cubicBezTo>
                      <a:pt x="14" y="53"/>
                      <a:pt x="15" y="53"/>
                      <a:pt x="16" y="55"/>
                    </a:cubicBezTo>
                    <a:cubicBezTo>
                      <a:pt x="14" y="54"/>
                      <a:pt x="14" y="56"/>
                      <a:pt x="12" y="55"/>
                    </a:cubicBezTo>
                    <a:cubicBezTo>
                      <a:pt x="10" y="58"/>
                      <a:pt x="16" y="59"/>
                      <a:pt x="11" y="61"/>
                    </a:cubicBezTo>
                    <a:cubicBezTo>
                      <a:pt x="16" y="62"/>
                      <a:pt x="13" y="58"/>
                      <a:pt x="14" y="58"/>
                    </a:cubicBezTo>
                    <a:cubicBezTo>
                      <a:pt x="15" y="58"/>
                      <a:pt x="17" y="59"/>
                      <a:pt x="17" y="60"/>
                    </a:cubicBezTo>
                    <a:cubicBezTo>
                      <a:pt x="17" y="61"/>
                      <a:pt x="12" y="63"/>
                      <a:pt x="13" y="65"/>
                    </a:cubicBezTo>
                    <a:cubicBezTo>
                      <a:pt x="13" y="65"/>
                      <a:pt x="12" y="65"/>
                      <a:pt x="12" y="64"/>
                    </a:cubicBezTo>
                    <a:cubicBezTo>
                      <a:pt x="11" y="66"/>
                      <a:pt x="14" y="66"/>
                      <a:pt x="13" y="68"/>
                    </a:cubicBezTo>
                    <a:cubicBezTo>
                      <a:pt x="15" y="68"/>
                      <a:pt x="13" y="69"/>
                      <a:pt x="16" y="69"/>
                    </a:cubicBezTo>
                    <a:lnTo>
                      <a:pt x="15" y="67"/>
                    </a:lnTo>
                    <a:cubicBezTo>
                      <a:pt x="16" y="68"/>
                      <a:pt x="19" y="69"/>
                      <a:pt x="18" y="71"/>
                    </a:cubicBezTo>
                    <a:cubicBezTo>
                      <a:pt x="17" y="71"/>
                      <a:pt x="17" y="71"/>
                      <a:pt x="16" y="70"/>
                    </a:cubicBezTo>
                    <a:cubicBezTo>
                      <a:pt x="15" y="71"/>
                      <a:pt x="17" y="71"/>
                      <a:pt x="16" y="71"/>
                    </a:cubicBezTo>
                    <a:cubicBezTo>
                      <a:pt x="13" y="72"/>
                      <a:pt x="15" y="69"/>
                      <a:pt x="12" y="68"/>
                    </a:cubicBezTo>
                    <a:cubicBezTo>
                      <a:pt x="11" y="69"/>
                      <a:pt x="15" y="71"/>
                      <a:pt x="12" y="71"/>
                    </a:cubicBezTo>
                    <a:cubicBezTo>
                      <a:pt x="16" y="71"/>
                      <a:pt x="11" y="72"/>
                      <a:pt x="15" y="74"/>
                    </a:cubicBezTo>
                    <a:lnTo>
                      <a:pt x="13" y="74"/>
                    </a:lnTo>
                    <a:cubicBezTo>
                      <a:pt x="14" y="74"/>
                      <a:pt x="15" y="75"/>
                      <a:pt x="15" y="75"/>
                    </a:cubicBezTo>
                    <a:lnTo>
                      <a:pt x="12" y="75"/>
                    </a:lnTo>
                    <a:cubicBezTo>
                      <a:pt x="14" y="76"/>
                      <a:pt x="11" y="77"/>
                      <a:pt x="12" y="78"/>
                    </a:cubicBezTo>
                    <a:cubicBezTo>
                      <a:pt x="11" y="76"/>
                      <a:pt x="14" y="77"/>
                      <a:pt x="15" y="77"/>
                    </a:cubicBezTo>
                    <a:cubicBezTo>
                      <a:pt x="18" y="79"/>
                      <a:pt x="11" y="78"/>
                      <a:pt x="12" y="82"/>
                    </a:cubicBezTo>
                    <a:cubicBezTo>
                      <a:pt x="12" y="82"/>
                      <a:pt x="13" y="80"/>
                      <a:pt x="14" y="81"/>
                    </a:cubicBezTo>
                    <a:cubicBezTo>
                      <a:pt x="14" y="82"/>
                      <a:pt x="13" y="82"/>
                      <a:pt x="12" y="84"/>
                    </a:cubicBezTo>
                    <a:cubicBezTo>
                      <a:pt x="13" y="85"/>
                      <a:pt x="14" y="82"/>
                      <a:pt x="15" y="84"/>
                    </a:cubicBezTo>
                    <a:cubicBezTo>
                      <a:pt x="13" y="84"/>
                      <a:pt x="16" y="84"/>
                      <a:pt x="17" y="85"/>
                    </a:cubicBezTo>
                    <a:lnTo>
                      <a:pt x="15" y="86"/>
                    </a:lnTo>
                    <a:cubicBezTo>
                      <a:pt x="14" y="88"/>
                      <a:pt x="19" y="86"/>
                      <a:pt x="17" y="88"/>
                    </a:cubicBezTo>
                    <a:lnTo>
                      <a:pt x="16" y="88"/>
                    </a:lnTo>
                    <a:lnTo>
                      <a:pt x="14" y="88"/>
                    </a:lnTo>
                    <a:cubicBezTo>
                      <a:pt x="16" y="90"/>
                      <a:pt x="16" y="90"/>
                      <a:pt x="15" y="92"/>
                    </a:cubicBezTo>
                    <a:cubicBezTo>
                      <a:pt x="17" y="92"/>
                      <a:pt x="18" y="92"/>
                      <a:pt x="18" y="93"/>
                    </a:cubicBezTo>
                    <a:cubicBezTo>
                      <a:pt x="17" y="94"/>
                      <a:pt x="17" y="93"/>
                      <a:pt x="17" y="95"/>
                    </a:cubicBezTo>
                    <a:cubicBezTo>
                      <a:pt x="16" y="95"/>
                      <a:pt x="15" y="94"/>
                      <a:pt x="16" y="93"/>
                    </a:cubicBezTo>
                    <a:cubicBezTo>
                      <a:pt x="16" y="93"/>
                      <a:pt x="15" y="93"/>
                      <a:pt x="14" y="93"/>
                    </a:cubicBezTo>
                    <a:cubicBezTo>
                      <a:pt x="13" y="94"/>
                      <a:pt x="14" y="95"/>
                      <a:pt x="15" y="95"/>
                    </a:cubicBezTo>
                    <a:lnTo>
                      <a:pt x="17" y="97"/>
                    </a:lnTo>
                    <a:cubicBezTo>
                      <a:pt x="17" y="98"/>
                      <a:pt x="17" y="97"/>
                      <a:pt x="16" y="97"/>
                    </a:cubicBezTo>
                    <a:cubicBezTo>
                      <a:pt x="16" y="98"/>
                      <a:pt x="17" y="98"/>
                      <a:pt x="17" y="99"/>
                    </a:cubicBezTo>
                    <a:cubicBezTo>
                      <a:pt x="16" y="99"/>
                      <a:pt x="14" y="99"/>
                      <a:pt x="13" y="98"/>
                    </a:cubicBezTo>
                    <a:lnTo>
                      <a:pt x="15" y="100"/>
                    </a:lnTo>
                    <a:cubicBezTo>
                      <a:pt x="15" y="101"/>
                      <a:pt x="13" y="101"/>
                      <a:pt x="13" y="101"/>
                    </a:cubicBezTo>
                    <a:cubicBezTo>
                      <a:pt x="12" y="102"/>
                      <a:pt x="16" y="104"/>
                      <a:pt x="15" y="106"/>
                    </a:cubicBezTo>
                    <a:cubicBezTo>
                      <a:pt x="15" y="106"/>
                      <a:pt x="16" y="106"/>
                      <a:pt x="16" y="107"/>
                    </a:cubicBezTo>
                    <a:cubicBezTo>
                      <a:pt x="16" y="108"/>
                      <a:pt x="14" y="110"/>
                      <a:pt x="16" y="112"/>
                    </a:cubicBezTo>
                    <a:lnTo>
                      <a:pt x="14" y="113"/>
                    </a:lnTo>
                    <a:cubicBezTo>
                      <a:pt x="14" y="114"/>
                      <a:pt x="17" y="111"/>
                      <a:pt x="17" y="114"/>
                    </a:cubicBezTo>
                    <a:cubicBezTo>
                      <a:pt x="19" y="115"/>
                      <a:pt x="16" y="114"/>
                      <a:pt x="15" y="115"/>
                    </a:cubicBezTo>
                    <a:cubicBezTo>
                      <a:pt x="17" y="116"/>
                      <a:pt x="19" y="117"/>
                      <a:pt x="17" y="119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8" name="Freeform: Shape 10">
                <a:extLst>
                  <a:ext uri="{FF2B5EF4-FFF2-40B4-BE49-F238E27FC236}">
                    <a16:creationId xmlns:a16="http://schemas.microsoft.com/office/drawing/2014/main" id="{1310BFF0-5606-324E-9F3F-E965A8AC6EAB}"/>
                  </a:ext>
                </a:extLst>
              </p:cNvPr>
              <p:cNvSpPr/>
              <p:nvPr/>
            </p:nvSpPr>
            <p:spPr>
              <a:xfrm>
                <a:off x="3487860" y="3340267"/>
                <a:ext cx="759312" cy="2377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1" h="192">
                    <a:moveTo>
                      <a:pt x="126" y="104"/>
                    </a:moveTo>
                    <a:cubicBezTo>
                      <a:pt x="126" y="104"/>
                      <a:pt x="125" y="104"/>
                      <a:pt x="126" y="104"/>
                    </a:cubicBezTo>
                    <a:close/>
                    <a:moveTo>
                      <a:pt x="580" y="164"/>
                    </a:moveTo>
                    <a:lnTo>
                      <a:pt x="580" y="162"/>
                    </a:lnTo>
                    <a:cubicBezTo>
                      <a:pt x="580" y="164"/>
                      <a:pt x="579" y="164"/>
                      <a:pt x="577" y="164"/>
                    </a:cubicBezTo>
                    <a:cubicBezTo>
                      <a:pt x="578" y="164"/>
                      <a:pt x="579" y="164"/>
                      <a:pt x="580" y="164"/>
                    </a:cubicBezTo>
                    <a:close/>
                    <a:moveTo>
                      <a:pt x="575" y="164"/>
                    </a:moveTo>
                    <a:cubicBezTo>
                      <a:pt x="575" y="164"/>
                      <a:pt x="574" y="164"/>
                      <a:pt x="575" y="164"/>
                    </a:cubicBezTo>
                    <a:close/>
                    <a:moveTo>
                      <a:pt x="370" y="185"/>
                    </a:moveTo>
                    <a:cubicBezTo>
                      <a:pt x="369" y="186"/>
                      <a:pt x="367" y="186"/>
                      <a:pt x="366" y="185"/>
                    </a:cubicBezTo>
                    <a:cubicBezTo>
                      <a:pt x="367" y="185"/>
                      <a:pt x="368" y="185"/>
                      <a:pt x="370" y="185"/>
                    </a:cubicBezTo>
                    <a:close/>
                    <a:moveTo>
                      <a:pt x="294" y="181"/>
                    </a:moveTo>
                    <a:cubicBezTo>
                      <a:pt x="293" y="181"/>
                      <a:pt x="291" y="181"/>
                      <a:pt x="291" y="180"/>
                    </a:cubicBezTo>
                    <a:cubicBezTo>
                      <a:pt x="292" y="178"/>
                      <a:pt x="293" y="180"/>
                      <a:pt x="294" y="181"/>
                    </a:cubicBezTo>
                    <a:close/>
                    <a:moveTo>
                      <a:pt x="246" y="170"/>
                    </a:moveTo>
                    <a:lnTo>
                      <a:pt x="248" y="173"/>
                    </a:lnTo>
                    <a:cubicBezTo>
                      <a:pt x="244" y="174"/>
                      <a:pt x="242" y="172"/>
                      <a:pt x="244" y="174"/>
                    </a:cubicBezTo>
                    <a:cubicBezTo>
                      <a:pt x="246" y="170"/>
                      <a:pt x="257" y="178"/>
                      <a:pt x="258" y="173"/>
                    </a:cubicBezTo>
                    <a:lnTo>
                      <a:pt x="260" y="174"/>
                    </a:lnTo>
                    <a:lnTo>
                      <a:pt x="259" y="174"/>
                    </a:lnTo>
                    <a:cubicBezTo>
                      <a:pt x="262" y="178"/>
                      <a:pt x="263" y="172"/>
                      <a:pt x="268" y="174"/>
                    </a:cubicBezTo>
                    <a:cubicBezTo>
                      <a:pt x="270" y="174"/>
                      <a:pt x="271" y="175"/>
                      <a:pt x="269" y="175"/>
                    </a:cubicBezTo>
                    <a:lnTo>
                      <a:pt x="273" y="175"/>
                    </a:lnTo>
                    <a:cubicBezTo>
                      <a:pt x="275" y="175"/>
                      <a:pt x="274" y="176"/>
                      <a:pt x="273" y="176"/>
                    </a:cubicBezTo>
                    <a:lnTo>
                      <a:pt x="280" y="177"/>
                    </a:lnTo>
                    <a:cubicBezTo>
                      <a:pt x="281" y="177"/>
                      <a:pt x="283" y="176"/>
                      <a:pt x="284" y="175"/>
                    </a:cubicBezTo>
                    <a:cubicBezTo>
                      <a:pt x="286" y="177"/>
                      <a:pt x="283" y="176"/>
                      <a:pt x="284" y="177"/>
                    </a:cubicBezTo>
                    <a:lnTo>
                      <a:pt x="287" y="176"/>
                    </a:lnTo>
                    <a:cubicBezTo>
                      <a:pt x="288" y="178"/>
                      <a:pt x="286" y="179"/>
                      <a:pt x="283" y="178"/>
                    </a:cubicBezTo>
                    <a:cubicBezTo>
                      <a:pt x="286" y="183"/>
                      <a:pt x="286" y="177"/>
                      <a:pt x="292" y="181"/>
                    </a:cubicBezTo>
                    <a:lnTo>
                      <a:pt x="289" y="181"/>
                    </a:lnTo>
                    <a:cubicBezTo>
                      <a:pt x="291" y="185"/>
                      <a:pt x="294" y="184"/>
                      <a:pt x="297" y="187"/>
                    </a:cubicBezTo>
                    <a:cubicBezTo>
                      <a:pt x="297" y="185"/>
                      <a:pt x="291" y="181"/>
                      <a:pt x="294" y="181"/>
                    </a:cubicBezTo>
                    <a:cubicBezTo>
                      <a:pt x="296" y="181"/>
                      <a:pt x="297" y="181"/>
                      <a:pt x="299" y="181"/>
                    </a:cubicBezTo>
                    <a:cubicBezTo>
                      <a:pt x="299" y="182"/>
                      <a:pt x="301" y="182"/>
                      <a:pt x="304" y="182"/>
                    </a:cubicBezTo>
                    <a:lnTo>
                      <a:pt x="303" y="185"/>
                    </a:lnTo>
                    <a:cubicBezTo>
                      <a:pt x="306" y="185"/>
                      <a:pt x="306" y="183"/>
                      <a:pt x="308" y="183"/>
                    </a:cubicBezTo>
                    <a:cubicBezTo>
                      <a:pt x="310" y="183"/>
                      <a:pt x="311" y="186"/>
                      <a:pt x="311" y="187"/>
                    </a:cubicBezTo>
                    <a:cubicBezTo>
                      <a:pt x="317" y="188"/>
                      <a:pt x="309" y="184"/>
                      <a:pt x="315" y="184"/>
                    </a:cubicBezTo>
                    <a:cubicBezTo>
                      <a:pt x="318" y="186"/>
                      <a:pt x="321" y="185"/>
                      <a:pt x="327" y="184"/>
                    </a:cubicBezTo>
                    <a:cubicBezTo>
                      <a:pt x="329" y="186"/>
                      <a:pt x="326" y="186"/>
                      <a:pt x="327" y="187"/>
                    </a:cubicBezTo>
                    <a:lnTo>
                      <a:pt x="329" y="185"/>
                    </a:lnTo>
                    <a:cubicBezTo>
                      <a:pt x="330" y="185"/>
                      <a:pt x="329" y="186"/>
                      <a:pt x="329" y="186"/>
                    </a:cubicBezTo>
                    <a:cubicBezTo>
                      <a:pt x="332" y="186"/>
                      <a:pt x="330" y="183"/>
                      <a:pt x="334" y="183"/>
                    </a:cubicBezTo>
                    <a:cubicBezTo>
                      <a:pt x="334" y="181"/>
                      <a:pt x="340" y="187"/>
                      <a:pt x="345" y="186"/>
                    </a:cubicBezTo>
                    <a:cubicBezTo>
                      <a:pt x="346" y="186"/>
                      <a:pt x="344" y="187"/>
                      <a:pt x="344" y="187"/>
                    </a:cubicBezTo>
                    <a:cubicBezTo>
                      <a:pt x="350" y="187"/>
                      <a:pt x="349" y="187"/>
                      <a:pt x="354" y="185"/>
                    </a:cubicBezTo>
                    <a:lnTo>
                      <a:pt x="358" y="187"/>
                    </a:lnTo>
                    <a:cubicBezTo>
                      <a:pt x="355" y="185"/>
                      <a:pt x="358" y="183"/>
                      <a:pt x="362" y="181"/>
                    </a:cubicBezTo>
                    <a:cubicBezTo>
                      <a:pt x="361" y="181"/>
                      <a:pt x="360" y="180"/>
                      <a:pt x="360" y="180"/>
                    </a:cubicBezTo>
                    <a:lnTo>
                      <a:pt x="365" y="179"/>
                    </a:lnTo>
                    <a:cubicBezTo>
                      <a:pt x="366" y="179"/>
                      <a:pt x="365" y="180"/>
                      <a:pt x="365" y="181"/>
                    </a:cubicBezTo>
                    <a:cubicBezTo>
                      <a:pt x="367" y="181"/>
                      <a:pt x="366" y="182"/>
                      <a:pt x="365" y="183"/>
                    </a:cubicBezTo>
                    <a:lnTo>
                      <a:pt x="363" y="182"/>
                    </a:lnTo>
                    <a:cubicBezTo>
                      <a:pt x="361" y="183"/>
                      <a:pt x="360" y="185"/>
                      <a:pt x="360" y="186"/>
                    </a:cubicBezTo>
                    <a:cubicBezTo>
                      <a:pt x="361" y="186"/>
                      <a:pt x="361" y="186"/>
                      <a:pt x="362" y="186"/>
                    </a:cubicBezTo>
                    <a:cubicBezTo>
                      <a:pt x="362" y="186"/>
                      <a:pt x="361" y="187"/>
                      <a:pt x="362" y="187"/>
                    </a:cubicBezTo>
                    <a:lnTo>
                      <a:pt x="364" y="186"/>
                    </a:lnTo>
                    <a:lnTo>
                      <a:pt x="365" y="188"/>
                    </a:lnTo>
                    <a:lnTo>
                      <a:pt x="365" y="187"/>
                    </a:lnTo>
                    <a:lnTo>
                      <a:pt x="371" y="189"/>
                    </a:lnTo>
                    <a:cubicBezTo>
                      <a:pt x="377" y="187"/>
                      <a:pt x="381" y="184"/>
                      <a:pt x="389" y="183"/>
                    </a:cubicBezTo>
                    <a:cubicBezTo>
                      <a:pt x="387" y="185"/>
                      <a:pt x="389" y="186"/>
                      <a:pt x="388" y="188"/>
                    </a:cubicBezTo>
                    <a:cubicBezTo>
                      <a:pt x="386" y="186"/>
                      <a:pt x="382" y="189"/>
                      <a:pt x="378" y="188"/>
                    </a:cubicBezTo>
                    <a:cubicBezTo>
                      <a:pt x="380" y="188"/>
                      <a:pt x="379" y="190"/>
                      <a:pt x="379" y="190"/>
                    </a:cubicBezTo>
                    <a:lnTo>
                      <a:pt x="386" y="188"/>
                    </a:lnTo>
                    <a:cubicBezTo>
                      <a:pt x="386" y="190"/>
                      <a:pt x="388" y="190"/>
                      <a:pt x="390" y="191"/>
                    </a:cubicBezTo>
                    <a:cubicBezTo>
                      <a:pt x="389" y="187"/>
                      <a:pt x="395" y="188"/>
                      <a:pt x="398" y="187"/>
                    </a:cubicBezTo>
                    <a:cubicBezTo>
                      <a:pt x="398" y="188"/>
                      <a:pt x="397" y="190"/>
                      <a:pt x="394" y="189"/>
                    </a:cubicBezTo>
                    <a:cubicBezTo>
                      <a:pt x="398" y="192"/>
                      <a:pt x="399" y="185"/>
                      <a:pt x="403" y="187"/>
                    </a:cubicBezTo>
                    <a:cubicBezTo>
                      <a:pt x="402" y="187"/>
                      <a:pt x="401" y="187"/>
                      <a:pt x="401" y="188"/>
                    </a:cubicBezTo>
                    <a:cubicBezTo>
                      <a:pt x="403" y="187"/>
                      <a:pt x="408" y="188"/>
                      <a:pt x="407" y="189"/>
                    </a:cubicBezTo>
                    <a:lnTo>
                      <a:pt x="406" y="189"/>
                    </a:lnTo>
                    <a:cubicBezTo>
                      <a:pt x="412" y="190"/>
                      <a:pt x="424" y="189"/>
                      <a:pt x="425" y="187"/>
                    </a:cubicBezTo>
                    <a:cubicBezTo>
                      <a:pt x="425" y="187"/>
                      <a:pt x="424" y="190"/>
                      <a:pt x="424" y="191"/>
                    </a:cubicBezTo>
                    <a:lnTo>
                      <a:pt x="434" y="181"/>
                    </a:lnTo>
                    <a:cubicBezTo>
                      <a:pt x="434" y="183"/>
                      <a:pt x="437" y="189"/>
                      <a:pt x="432" y="191"/>
                    </a:cubicBezTo>
                    <a:cubicBezTo>
                      <a:pt x="434" y="191"/>
                      <a:pt x="435" y="192"/>
                      <a:pt x="438" y="190"/>
                    </a:cubicBezTo>
                    <a:cubicBezTo>
                      <a:pt x="437" y="190"/>
                      <a:pt x="435" y="187"/>
                      <a:pt x="437" y="187"/>
                    </a:cubicBezTo>
                    <a:cubicBezTo>
                      <a:pt x="441" y="189"/>
                      <a:pt x="439" y="188"/>
                      <a:pt x="444" y="190"/>
                    </a:cubicBezTo>
                    <a:cubicBezTo>
                      <a:pt x="442" y="190"/>
                      <a:pt x="444" y="186"/>
                      <a:pt x="445" y="186"/>
                    </a:cubicBezTo>
                    <a:cubicBezTo>
                      <a:pt x="445" y="187"/>
                      <a:pt x="446" y="190"/>
                      <a:pt x="445" y="190"/>
                    </a:cubicBezTo>
                    <a:lnTo>
                      <a:pt x="451" y="186"/>
                    </a:lnTo>
                    <a:cubicBezTo>
                      <a:pt x="450" y="187"/>
                      <a:pt x="451" y="189"/>
                      <a:pt x="452" y="191"/>
                    </a:cubicBezTo>
                    <a:cubicBezTo>
                      <a:pt x="451" y="190"/>
                      <a:pt x="457" y="190"/>
                      <a:pt x="458" y="190"/>
                    </a:cubicBezTo>
                    <a:lnTo>
                      <a:pt x="456" y="189"/>
                    </a:lnTo>
                    <a:cubicBezTo>
                      <a:pt x="462" y="189"/>
                      <a:pt x="462" y="183"/>
                      <a:pt x="468" y="183"/>
                    </a:cubicBezTo>
                    <a:cubicBezTo>
                      <a:pt x="467" y="184"/>
                      <a:pt x="466" y="188"/>
                      <a:pt x="469" y="188"/>
                    </a:cubicBezTo>
                    <a:cubicBezTo>
                      <a:pt x="471" y="187"/>
                      <a:pt x="475" y="178"/>
                      <a:pt x="481" y="176"/>
                    </a:cubicBezTo>
                    <a:lnTo>
                      <a:pt x="482" y="178"/>
                    </a:lnTo>
                    <a:lnTo>
                      <a:pt x="486" y="176"/>
                    </a:lnTo>
                    <a:cubicBezTo>
                      <a:pt x="483" y="180"/>
                      <a:pt x="476" y="187"/>
                      <a:pt x="473" y="189"/>
                    </a:cubicBezTo>
                    <a:cubicBezTo>
                      <a:pt x="475" y="190"/>
                      <a:pt x="474" y="190"/>
                      <a:pt x="477" y="190"/>
                    </a:cubicBezTo>
                    <a:cubicBezTo>
                      <a:pt x="478" y="191"/>
                      <a:pt x="475" y="192"/>
                      <a:pt x="474" y="192"/>
                    </a:cubicBezTo>
                    <a:lnTo>
                      <a:pt x="482" y="192"/>
                    </a:lnTo>
                    <a:cubicBezTo>
                      <a:pt x="482" y="190"/>
                      <a:pt x="488" y="189"/>
                      <a:pt x="488" y="187"/>
                    </a:cubicBezTo>
                    <a:lnTo>
                      <a:pt x="479" y="190"/>
                    </a:lnTo>
                    <a:cubicBezTo>
                      <a:pt x="479" y="188"/>
                      <a:pt x="484" y="183"/>
                      <a:pt x="490" y="183"/>
                    </a:cubicBezTo>
                    <a:cubicBezTo>
                      <a:pt x="491" y="184"/>
                      <a:pt x="489" y="187"/>
                      <a:pt x="489" y="188"/>
                    </a:cubicBezTo>
                    <a:cubicBezTo>
                      <a:pt x="490" y="187"/>
                      <a:pt x="495" y="187"/>
                      <a:pt x="495" y="187"/>
                    </a:cubicBezTo>
                    <a:lnTo>
                      <a:pt x="493" y="188"/>
                    </a:lnTo>
                    <a:cubicBezTo>
                      <a:pt x="496" y="189"/>
                      <a:pt x="498" y="185"/>
                      <a:pt x="502" y="187"/>
                    </a:cubicBezTo>
                    <a:cubicBezTo>
                      <a:pt x="503" y="187"/>
                      <a:pt x="506" y="190"/>
                      <a:pt x="506" y="188"/>
                    </a:cubicBezTo>
                    <a:cubicBezTo>
                      <a:pt x="504" y="186"/>
                      <a:pt x="503" y="177"/>
                      <a:pt x="504" y="175"/>
                    </a:cubicBezTo>
                    <a:cubicBezTo>
                      <a:pt x="505" y="175"/>
                      <a:pt x="511" y="177"/>
                      <a:pt x="512" y="178"/>
                    </a:cubicBezTo>
                    <a:cubicBezTo>
                      <a:pt x="515" y="181"/>
                      <a:pt x="510" y="184"/>
                      <a:pt x="512" y="186"/>
                    </a:cubicBezTo>
                    <a:cubicBezTo>
                      <a:pt x="512" y="185"/>
                      <a:pt x="513" y="184"/>
                      <a:pt x="513" y="183"/>
                    </a:cubicBezTo>
                    <a:cubicBezTo>
                      <a:pt x="515" y="184"/>
                      <a:pt x="513" y="186"/>
                      <a:pt x="516" y="185"/>
                    </a:cubicBezTo>
                    <a:cubicBezTo>
                      <a:pt x="517" y="182"/>
                      <a:pt x="522" y="185"/>
                      <a:pt x="518" y="183"/>
                    </a:cubicBezTo>
                    <a:cubicBezTo>
                      <a:pt x="520" y="181"/>
                      <a:pt x="520" y="183"/>
                      <a:pt x="524" y="182"/>
                    </a:cubicBezTo>
                    <a:cubicBezTo>
                      <a:pt x="523" y="181"/>
                      <a:pt x="526" y="177"/>
                      <a:pt x="530" y="175"/>
                    </a:cubicBezTo>
                    <a:cubicBezTo>
                      <a:pt x="530" y="176"/>
                      <a:pt x="531" y="177"/>
                      <a:pt x="531" y="177"/>
                    </a:cubicBezTo>
                    <a:cubicBezTo>
                      <a:pt x="537" y="177"/>
                      <a:pt x="540" y="178"/>
                      <a:pt x="546" y="177"/>
                    </a:cubicBezTo>
                    <a:cubicBezTo>
                      <a:pt x="546" y="178"/>
                      <a:pt x="549" y="178"/>
                      <a:pt x="548" y="179"/>
                    </a:cubicBezTo>
                    <a:cubicBezTo>
                      <a:pt x="549" y="179"/>
                      <a:pt x="549" y="178"/>
                      <a:pt x="551" y="177"/>
                    </a:cubicBezTo>
                    <a:cubicBezTo>
                      <a:pt x="555" y="179"/>
                      <a:pt x="548" y="178"/>
                      <a:pt x="550" y="181"/>
                    </a:cubicBezTo>
                    <a:cubicBezTo>
                      <a:pt x="550" y="179"/>
                      <a:pt x="555" y="178"/>
                      <a:pt x="557" y="177"/>
                    </a:cubicBezTo>
                    <a:cubicBezTo>
                      <a:pt x="556" y="174"/>
                      <a:pt x="551" y="177"/>
                      <a:pt x="549" y="178"/>
                    </a:cubicBezTo>
                    <a:cubicBezTo>
                      <a:pt x="549" y="175"/>
                      <a:pt x="552" y="172"/>
                      <a:pt x="558" y="169"/>
                    </a:cubicBezTo>
                    <a:cubicBezTo>
                      <a:pt x="562" y="168"/>
                      <a:pt x="560" y="171"/>
                      <a:pt x="561" y="170"/>
                    </a:cubicBezTo>
                    <a:cubicBezTo>
                      <a:pt x="570" y="170"/>
                      <a:pt x="568" y="164"/>
                      <a:pt x="575" y="165"/>
                    </a:cubicBezTo>
                    <a:cubicBezTo>
                      <a:pt x="579" y="167"/>
                      <a:pt x="576" y="169"/>
                      <a:pt x="577" y="170"/>
                    </a:cubicBezTo>
                    <a:cubicBezTo>
                      <a:pt x="573" y="172"/>
                      <a:pt x="571" y="170"/>
                      <a:pt x="569" y="170"/>
                    </a:cubicBezTo>
                    <a:lnTo>
                      <a:pt x="572" y="171"/>
                    </a:lnTo>
                    <a:cubicBezTo>
                      <a:pt x="570" y="172"/>
                      <a:pt x="568" y="173"/>
                      <a:pt x="567" y="172"/>
                    </a:cubicBezTo>
                    <a:cubicBezTo>
                      <a:pt x="569" y="174"/>
                      <a:pt x="582" y="170"/>
                      <a:pt x="588" y="171"/>
                    </a:cubicBezTo>
                    <a:cubicBezTo>
                      <a:pt x="589" y="170"/>
                      <a:pt x="592" y="169"/>
                      <a:pt x="590" y="168"/>
                    </a:cubicBezTo>
                    <a:lnTo>
                      <a:pt x="588" y="169"/>
                    </a:lnTo>
                    <a:cubicBezTo>
                      <a:pt x="586" y="168"/>
                      <a:pt x="592" y="167"/>
                      <a:pt x="589" y="166"/>
                    </a:cubicBezTo>
                    <a:cubicBezTo>
                      <a:pt x="592" y="165"/>
                      <a:pt x="595" y="162"/>
                      <a:pt x="599" y="162"/>
                    </a:cubicBezTo>
                    <a:lnTo>
                      <a:pt x="600" y="165"/>
                    </a:lnTo>
                    <a:cubicBezTo>
                      <a:pt x="600" y="164"/>
                      <a:pt x="597" y="164"/>
                      <a:pt x="596" y="165"/>
                    </a:cubicBezTo>
                    <a:cubicBezTo>
                      <a:pt x="598" y="164"/>
                      <a:pt x="603" y="167"/>
                      <a:pt x="605" y="164"/>
                    </a:cubicBezTo>
                    <a:lnTo>
                      <a:pt x="601" y="162"/>
                    </a:lnTo>
                    <a:cubicBezTo>
                      <a:pt x="604" y="161"/>
                      <a:pt x="607" y="158"/>
                      <a:pt x="611" y="158"/>
                    </a:cubicBezTo>
                    <a:cubicBezTo>
                      <a:pt x="609" y="157"/>
                      <a:pt x="610" y="158"/>
                      <a:pt x="607" y="157"/>
                    </a:cubicBezTo>
                    <a:cubicBezTo>
                      <a:pt x="610" y="159"/>
                      <a:pt x="598" y="158"/>
                      <a:pt x="602" y="161"/>
                    </a:cubicBezTo>
                    <a:cubicBezTo>
                      <a:pt x="599" y="158"/>
                      <a:pt x="597" y="160"/>
                      <a:pt x="593" y="158"/>
                    </a:cubicBezTo>
                    <a:cubicBezTo>
                      <a:pt x="593" y="159"/>
                      <a:pt x="595" y="159"/>
                      <a:pt x="592" y="159"/>
                    </a:cubicBezTo>
                    <a:cubicBezTo>
                      <a:pt x="592" y="160"/>
                      <a:pt x="592" y="160"/>
                      <a:pt x="591" y="160"/>
                    </a:cubicBezTo>
                    <a:lnTo>
                      <a:pt x="592" y="160"/>
                    </a:lnTo>
                    <a:cubicBezTo>
                      <a:pt x="592" y="161"/>
                      <a:pt x="593" y="161"/>
                      <a:pt x="593" y="161"/>
                    </a:cubicBezTo>
                    <a:cubicBezTo>
                      <a:pt x="592" y="162"/>
                      <a:pt x="587" y="164"/>
                      <a:pt x="586" y="165"/>
                    </a:cubicBezTo>
                    <a:cubicBezTo>
                      <a:pt x="584" y="164"/>
                      <a:pt x="586" y="164"/>
                      <a:pt x="585" y="164"/>
                    </a:cubicBezTo>
                    <a:lnTo>
                      <a:pt x="583" y="165"/>
                    </a:lnTo>
                    <a:cubicBezTo>
                      <a:pt x="582" y="164"/>
                      <a:pt x="578" y="162"/>
                      <a:pt x="582" y="161"/>
                    </a:cubicBezTo>
                    <a:lnTo>
                      <a:pt x="578" y="161"/>
                    </a:lnTo>
                    <a:cubicBezTo>
                      <a:pt x="575" y="161"/>
                      <a:pt x="573" y="161"/>
                      <a:pt x="571" y="162"/>
                    </a:cubicBezTo>
                    <a:cubicBezTo>
                      <a:pt x="569" y="162"/>
                      <a:pt x="567" y="164"/>
                      <a:pt x="568" y="164"/>
                    </a:cubicBezTo>
                    <a:lnTo>
                      <a:pt x="562" y="165"/>
                    </a:lnTo>
                    <a:lnTo>
                      <a:pt x="562" y="164"/>
                    </a:lnTo>
                    <a:cubicBezTo>
                      <a:pt x="556" y="165"/>
                      <a:pt x="550" y="168"/>
                      <a:pt x="543" y="167"/>
                    </a:cubicBezTo>
                    <a:cubicBezTo>
                      <a:pt x="542" y="168"/>
                      <a:pt x="539" y="168"/>
                      <a:pt x="536" y="168"/>
                    </a:cubicBezTo>
                    <a:lnTo>
                      <a:pt x="535" y="167"/>
                    </a:lnTo>
                    <a:cubicBezTo>
                      <a:pt x="533" y="168"/>
                      <a:pt x="527" y="166"/>
                      <a:pt x="526" y="168"/>
                    </a:cubicBezTo>
                    <a:cubicBezTo>
                      <a:pt x="524" y="164"/>
                      <a:pt x="514" y="168"/>
                      <a:pt x="510" y="168"/>
                    </a:cubicBezTo>
                    <a:lnTo>
                      <a:pt x="510" y="169"/>
                    </a:lnTo>
                    <a:cubicBezTo>
                      <a:pt x="506" y="170"/>
                      <a:pt x="504" y="170"/>
                      <a:pt x="500" y="172"/>
                    </a:cubicBezTo>
                    <a:lnTo>
                      <a:pt x="501" y="173"/>
                    </a:lnTo>
                    <a:cubicBezTo>
                      <a:pt x="497" y="174"/>
                      <a:pt x="492" y="173"/>
                      <a:pt x="487" y="174"/>
                    </a:cubicBezTo>
                    <a:cubicBezTo>
                      <a:pt x="487" y="173"/>
                      <a:pt x="488" y="173"/>
                      <a:pt x="489" y="173"/>
                    </a:cubicBezTo>
                    <a:cubicBezTo>
                      <a:pt x="483" y="170"/>
                      <a:pt x="476" y="176"/>
                      <a:pt x="471" y="174"/>
                    </a:cubicBezTo>
                    <a:cubicBezTo>
                      <a:pt x="469" y="174"/>
                      <a:pt x="468" y="174"/>
                      <a:pt x="467" y="174"/>
                    </a:cubicBezTo>
                    <a:lnTo>
                      <a:pt x="468" y="174"/>
                    </a:lnTo>
                    <a:cubicBezTo>
                      <a:pt x="467" y="174"/>
                      <a:pt x="467" y="174"/>
                      <a:pt x="467" y="174"/>
                    </a:cubicBezTo>
                    <a:cubicBezTo>
                      <a:pt x="466" y="174"/>
                      <a:pt x="465" y="174"/>
                      <a:pt x="465" y="174"/>
                    </a:cubicBezTo>
                    <a:cubicBezTo>
                      <a:pt x="465" y="174"/>
                      <a:pt x="466" y="174"/>
                      <a:pt x="467" y="174"/>
                    </a:cubicBezTo>
                    <a:cubicBezTo>
                      <a:pt x="465" y="174"/>
                      <a:pt x="464" y="174"/>
                      <a:pt x="463" y="175"/>
                    </a:cubicBezTo>
                    <a:lnTo>
                      <a:pt x="462" y="174"/>
                    </a:lnTo>
                    <a:lnTo>
                      <a:pt x="461" y="174"/>
                    </a:lnTo>
                    <a:cubicBezTo>
                      <a:pt x="459" y="173"/>
                      <a:pt x="460" y="174"/>
                      <a:pt x="461" y="175"/>
                    </a:cubicBezTo>
                    <a:cubicBezTo>
                      <a:pt x="460" y="176"/>
                      <a:pt x="459" y="176"/>
                      <a:pt x="459" y="177"/>
                    </a:cubicBezTo>
                    <a:cubicBezTo>
                      <a:pt x="458" y="174"/>
                      <a:pt x="455" y="178"/>
                      <a:pt x="452" y="174"/>
                    </a:cubicBezTo>
                    <a:cubicBezTo>
                      <a:pt x="451" y="176"/>
                      <a:pt x="445" y="176"/>
                      <a:pt x="444" y="180"/>
                    </a:cubicBezTo>
                    <a:cubicBezTo>
                      <a:pt x="444" y="179"/>
                      <a:pt x="444" y="179"/>
                      <a:pt x="445" y="179"/>
                    </a:cubicBezTo>
                    <a:cubicBezTo>
                      <a:pt x="442" y="179"/>
                      <a:pt x="441" y="178"/>
                      <a:pt x="439" y="179"/>
                    </a:cubicBezTo>
                    <a:lnTo>
                      <a:pt x="438" y="177"/>
                    </a:lnTo>
                    <a:lnTo>
                      <a:pt x="434" y="180"/>
                    </a:lnTo>
                    <a:cubicBezTo>
                      <a:pt x="432" y="179"/>
                      <a:pt x="431" y="178"/>
                      <a:pt x="434" y="176"/>
                    </a:cubicBezTo>
                    <a:cubicBezTo>
                      <a:pt x="428" y="179"/>
                      <a:pt x="428" y="177"/>
                      <a:pt x="424" y="180"/>
                    </a:cubicBezTo>
                    <a:lnTo>
                      <a:pt x="424" y="178"/>
                    </a:lnTo>
                    <a:cubicBezTo>
                      <a:pt x="422" y="178"/>
                      <a:pt x="420" y="181"/>
                      <a:pt x="419" y="179"/>
                    </a:cubicBezTo>
                    <a:cubicBezTo>
                      <a:pt x="414" y="176"/>
                      <a:pt x="399" y="178"/>
                      <a:pt x="390" y="175"/>
                    </a:cubicBezTo>
                    <a:cubicBezTo>
                      <a:pt x="391" y="180"/>
                      <a:pt x="384" y="174"/>
                      <a:pt x="384" y="176"/>
                    </a:cubicBezTo>
                    <a:cubicBezTo>
                      <a:pt x="384" y="175"/>
                      <a:pt x="383" y="174"/>
                      <a:pt x="384" y="174"/>
                    </a:cubicBezTo>
                    <a:cubicBezTo>
                      <a:pt x="379" y="174"/>
                      <a:pt x="377" y="172"/>
                      <a:pt x="373" y="174"/>
                    </a:cubicBezTo>
                    <a:cubicBezTo>
                      <a:pt x="372" y="174"/>
                      <a:pt x="374" y="173"/>
                      <a:pt x="373" y="173"/>
                    </a:cubicBezTo>
                    <a:cubicBezTo>
                      <a:pt x="373" y="173"/>
                      <a:pt x="371" y="174"/>
                      <a:pt x="371" y="173"/>
                    </a:cubicBezTo>
                    <a:cubicBezTo>
                      <a:pt x="371" y="172"/>
                      <a:pt x="372" y="172"/>
                      <a:pt x="373" y="172"/>
                    </a:cubicBezTo>
                    <a:cubicBezTo>
                      <a:pt x="368" y="171"/>
                      <a:pt x="367" y="174"/>
                      <a:pt x="366" y="177"/>
                    </a:cubicBezTo>
                    <a:cubicBezTo>
                      <a:pt x="364" y="175"/>
                      <a:pt x="363" y="176"/>
                      <a:pt x="360" y="178"/>
                    </a:cubicBezTo>
                    <a:cubicBezTo>
                      <a:pt x="360" y="176"/>
                      <a:pt x="358" y="175"/>
                      <a:pt x="361" y="175"/>
                    </a:cubicBezTo>
                    <a:cubicBezTo>
                      <a:pt x="360" y="175"/>
                      <a:pt x="351" y="173"/>
                      <a:pt x="350" y="175"/>
                    </a:cubicBezTo>
                    <a:cubicBezTo>
                      <a:pt x="350" y="174"/>
                      <a:pt x="347" y="174"/>
                      <a:pt x="347" y="175"/>
                    </a:cubicBezTo>
                    <a:cubicBezTo>
                      <a:pt x="343" y="174"/>
                      <a:pt x="343" y="174"/>
                      <a:pt x="339" y="174"/>
                    </a:cubicBezTo>
                    <a:lnTo>
                      <a:pt x="340" y="174"/>
                    </a:lnTo>
                    <a:cubicBezTo>
                      <a:pt x="338" y="177"/>
                      <a:pt x="336" y="174"/>
                      <a:pt x="334" y="174"/>
                    </a:cubicBezTo>
                    <a:cubicBezTo>
                      <a:pt x="326" y="171"/>
                      <a:pt x="330" y="175"/>
                      <a:pt x="323" y="172"/>
                    </a:cubicBezTo>
                    <a:lnTo>
                      <a:pt x="323" y="174"/>
                    </a:lnTo>
                    <a:cubicBezTo>
                      <a:pt x="323" y="177"/>
                      <a:pt x="317" y="170"/>
                      <a:pt x="313" y="171"/>
                    </a:cubicBezTo>
                    <a:lnTo>
                      <a:pt x="314" y="173"/>
                    </a:lnTo>
                    <a:cubicBezTo>
                      <a:pt x="311" y="174"/>
                      <a:pt x="309" y="167"/>
                      <a:pt x="306" y="166"/>
                    </a:cubicBezTo>
                    <a:cubicBezTo>
                      <a:pt x="306" y="165"/>
                      <a:pt x="307" y="165"/>
                      <a:pt x="308" y="165"/>
                    </a:cubicBezTo>
                    <a:cubicBezTo>
                      <a:pt x="303" y="161"/>
                      <a:pt x="307" y="167"/>
                      <a:pt x="303" y="167"/>
                    </a:cubicBezTo>
                    <a:cubicBezTo>
                      <a:pt x="302" y="166"/>
                      <a:pt x="304" y="164"/>
                      <a:pt x="301" y="164"/>
                    </a:cubicBezTo>
                    <a:cubicBezTo>
                      <a:pt x="300" y="161"/>
                      <a:pt x="291" y="166"/>
                      <a:pt x="288" y="162"/>
                    </a:cubicBezTo>
                    <a:cubicBezTo>
                      <a:pt x="289" y="164"/>
                      <a:pt x="290" y="165"/>
                      <a:pt x="287" y="165"/>
                    </a:cubicBezTo>
                    <a:cubicBezTo>
                      <a:pt x="284" y="164"/>
                      <a:pt x="280" y="160"/>
                      <a:pt x="276" y="161"/>
                    </a:cubicBezTo>
                    <a:lnTo>
                      <a:pt x="275" y="161"/>
                    </a:lnTo>
                    <a:cubicBezTo>
                      <a:pt x="273" y="161"/>
                      <a:pt x="267" y="161"/>
                      <a:pt x="266" y="161"/>
                    </a:cubicBezTo>
                    <a:cubicBezTo>
                      <a:pt x="265" y="155"/>
                      <a:pt x="250" y="161"/>
                      <a:pt x="252" y="155"/>
                    </a:cubicBezTo>
                    <a:lnTo>
                      <a:pt x="244" y="154"/>
                    </a:lnTo>
                    <a:lnTo>
                      <a:pt x="244" y="153"/>
                    </a:lnTo>
                    <a:cubicBezTo>
                      <a:pt x="240" y="152"/>
                      <a:pt x="238" y="152"/>
                      <a:pt x="236" y="153"/>
                    </a:cubicBezTo>
                    <a:cubicBezTo>
                      <a:pt x="235" y="152"/>
                      <a:pt x="236" y="152"/>
                      <a:pt x="236" y="152"/>
                    </a:cubicBezTo>
                    <a:cubicBezTo>
                      <a:pt x="230" y="149"/>
                      <a:pt x="229" y="149"/>
                      <a:pt x="223" y="150"/>
                    </a:cubicBezTo>
                    <a:lnTo>
                      <a:pt x="223" y="148"/>
                    </a:lnTo>
                    <a:cubicBezTo>
                      <a:pt x="220" y="149"/>
                      <a:pt x="213" y="142"/>
                      <a:pt x="206" y="142"/>
                    </a:cubicBezTo>
                    <a:cubicBezTo>
                      <a:pt x="206" y="141"/>
                      <a:pt x="207" y="141"/>
                      <a:pt x="207" y="141"/>
                    </a:cubicBezTo>
                    <a:cubicBezTo>
                      <a:pt x="199" y="140"/>
                      <a:pt x="192" y="130"/>
                      <a:pt x="186" y="135"/>
                    </a:cubicBezTo>
                    <a:lnTo>
                      <a:pt x="181" y="134"/>
                    </a:lnTo>
                    <a:cubicBezTo>
                      <a:pt x="187" y="137"/>
                      <a:pt x="180" y="137"/>
                      <a:pt x="181" y="138"/>
                    </a:cubicBezTo>
                    <a:cubicBezTo>
                      <a:pt x="179" y="137"/>
                      <a:pt x="176" y="134"/>
                      <a:pt x="179" y="135"/>
                    </a:cubicBezTo>
                    <a:lnTo>
                      <a:pt x="180" y="136"/>
                    </a:lnTo>
                    <a:cubicBezTo>
                      <a:pt x="182" y="133"/>
                      <a:pt x="172" y="131"/>
                      <a:pt x="173" y="129"/>
                    </a:cubicBezTo>
                    <a:cubicBezTo>
                      <a:pt x="162" y="124"/>
                      <a:pt x="150" y="117"/>
                      <a:pt x="140" y="111"/>
                    </a:cubicBezTo>
                    <a:lnTo>
                      <a:pt x="140" y="114"/>
                    </a:lnTo>
                    <a:lnTo>
                      <a:pt x="137" y="112"/>
                    </a:lnTo>
                    <a:cubicBezTo>
                      <a:pt x="136" y="111"/>
                      <a:pt x="136" y="109"/>
                      <a:pt x="139" y="111"/>
                    </a:cubicBezTo>
                    <a:cubicBezTo>
                      <a:pt x="137" y="108"/>
                      <a:pt x="133" y="109"/>
                      <a:pt x="133" y="110"/>
                    </a:cubicBezTo>
                    <a:cubicBezTo>
                      <a:pt x="128" y="106"/>
                      <a:pt x="137" y="108"/>
                      <a:pt x="135" y="107"/>
                    </a:cubicBezTo>
                    <a:lnTo>
                      <a:pt x="132" y="107"/>
                    </a:lnTo>
                    <a:lnTo>
                      <a:pt x="133" y="107"/>
                    </a:lnTo>
                    <a:cubicBezTo>
                      <a:pt x="131" y="107"/>
                      <a:pt x="130" y="107"/>
                      <a:pt x="127" y="106"/>
                    </a:cubicBezTo>
                    <a:cubicBezTo>
                      <a:pt x="126" y="104"/>
                      <a:pt x="127" y="104"/>
                      <a:pt x="126" y="103"/>
                    </a:cubicBezTo>
                    <a:lnTo>
                      <a:pt x="125" y="102"/>
                    </a:lnTo>
                    <a:lnTo>
                      <a:pt x="120" y="100"/>
                    </a:lnTo>
                    <a:lnTo>
                      <a:pt x="121" y="102"/>
                    </a:lnTo>
                    <a:cubicBezTo>
                      <a:pt x="119" y="102"/>
                      <a:pt x="117" y="100"/>
                      <a:pt x="118" y="103"/>
                    </a:cubicBezTo>
                    <a:cubicBezTo>
                      <a:pt x="117" y="98"/>
                      <a:pt x="102" y="91"/>
                      <a:pt x="100" y="89"/>
                    </a:cubicBezTo>
                    <a:cubicBezTo>
                      <a:pt x="96" y="88"/>
                      <a:pt x="94" y="87"/>
                      <a:pt x="91" y="84"/>
                    </a:cubicBezTo>
                    <a:cubicBezTo>
                      <a:pt x="91" y="85"/>
                      <a:pt x="90" y="87"/>
                      <a:pt x="88" y="85"/>
                    </a:cubicBezTo>
                    <a:cubicBezTo>
                      <a:pt x="91" y="81"/>
                      <a:pt x="83" y="80"/>
                      <a:pt x="83" y="75"/>
                    </a:cubicBezTo>
                    <a:cubicBezTo>
                      <a:pt x="84" y="78"/>
                      <a:pt x="76" y="70"/>
                      <a:pt x="76" y="74"/>
                    </a:cubicBezTo>
                    <a:cubicBezTo>
                      <a:pt x="74" y="72"/>
                      <a:pt x="77" y="73"/>
                      <a:pt x="76" y="70"/>
                    </a:cubicBezTo>
                    <a:cubicBezTo>
                      <a:pt x="69" y="68"/>
                      <a:pt x="65" y="60"/>
                      <a:pt x="58" y="55"/>
                    </a:cubicBezTo>
                    <a:cubicBezTo>
                      <a:pt x="58" y="55"/>
                      <a:pt x="58" y="57"/>
                      <a:pt x="56" y="57"/>
                    </a:cubicBezTo>
                    <a:lnTo>
                      <a:pt x="55" y="51"/>
                    </a:lnTo>
                    <a:cubicBezTo>
                      <a:pt x="53" y="50"/>
                      <a:pt x="51" y="52"/>
                      <a:pt x="51" y="49"/>
                    </a:cubicBezTo>
                    <a:cubicBezTo>
                      <a:pt x="50" y="50"/>
                      <a:pt x="50" y="51"/>
                      <a:pt x="49" y="50"/>
                    </a:cubicBezTo>
                    <a:cubicBezTo>
                      <a:pt x="45" y="43"/>
                      <a:pt x="38" y="38"/>
                      <a:pt x="32" y="32"/>
                    </a:cubicBezTo>
                    <a:cubicBezTo>
                      <a:pt x="26" y="25"/>
                      <a:pt x="19" y="19"/>
                      <a:pt x="16" y="10"/>
                    </a:cubicBezTo>
                    <a:cubicBezTo>
                      <a:pt x="17" y="13"/>
                      <a:pt x="15" y="12"/>
                      <a:pt x="15" y="10"/>
                    </a:cubicBezTo>
                    <a:cubicBezTo>
                      <a:pt x="15" y="11"/>
                      <a:pt x="14" y="11"/>
                      <a:pt x="13" y="12"/>
                    </a:cubicBezTo>
                    <a:lnTo>
                      <a:pt x="10" y="5"/>
                    </a:lnTo>
                    <a:cubicBezTo>
                      <a:pt x="8" y="5"/>
                      <a:pt x="5" y="-1"/>
                      <a:pt x="3" y="0"/>
                    </a:cubicBezTo>
                    <a:lnTo>
                      <a:pt x="5" y="2"/>
                    </a:lnTo>
                    <a:cubicBezTo>
                      <a:pt x="1" y="1"/>
                      <a:pt x="2" y="9"/>
                      <a:pt x="0" y="10"/>
                    </a:cubicBezTo>
                    <a:cubicBezTo>
                      <a:pt x="4" y="11"/>
                      <a:pt x="2" y="20"/>
                      <a:pt x="8" y="22"/>
                    </a:cubicBezTo>
                    <a:cubicBezTo>
                      <a:pt x="9" y="23"/>
                      <a:pt x="8" y="21"/>
                      <a:pt x="7" y="23"/>
                    </a:cubicBezTo>
                    <a:cubicBezTo>
                      <a:pt x="9" y="23"/>
                      <a:pt x="10" y="24"/>
                      <a:pt x="12" y="27"/>
                    </a:cubicBezTo>
                    <a:cubicBezTo>
                      <a:pt x="18" y="33"/>
                      <a:pt x="19" y="38"/>
                      <a:pt x="26" y="46"/>
                    </a:cubicBezTo>
                    <a:lnTo>
                      <a:pt x="26" y="44"/>
                    </a:lnTo>
                    <a:cubicBezTo>
                      <a:pt x="28" y="46"/>
                      <a:pt x="28" y="46"/>
                      <a:pt x="28" y="47"/>
                    </a:cubicBezTo>
                    <a:cubicBezTo>
                      <a:pt x="32" y="47"/>
                      <a:pt x="24" y="43"/>
                      <a:pt x="28" y="42"/>
                    </a:cubicBezTo>
                    <a:cubicBezTo>
                      <a:pt x="28" y="47"/>
                      <a:pt x="39" y="53"/>
                      <a:pt x="38" y="57"/>
                    </a:cubicBezTo>
                    <a:cubicBezTo>
                      <a:pt x="40" y="60"/>
                      <a:pt x="39" y="55"/>
                      <a:pt x="40" y="57"/>
                    </a:cubicBezTo>
                    <a:lnTo>
                      <a:pt x="40" y="59"/>
                    </a:lnTo>
                    <a:lnTo>
                      <a:pt x="42" y="58"/>
                    </a:lnTo>
                    <a:cubicBezTo>
                      <a:pt x="44" y="60"/>
                      <a:pt x="44" y="62"/>
                      <a:pt x="43" y="63"/>
                    </a:cubicBezTo>
                    <a:cubicBezTo>
                      <a:pt x="43" y="63"/>
                      <a:pt x="42" y="62"/>
                      <a:pt x="41" y="62"/>
                    </a:cubicBezTo>
                    <a:cubicBezTo>
                      <a:pt x="43" y="64"/>
                      <a:pt x="48" y="67"/>
                      <a:pt x="48" y="68"/>
                    </a:cubicBezTo>
                    <a:lnTo>
                      <a:pt x="46" y="65"/>
                    </a:lnTo>
                    <a:cubicBezTo>
                      <a:pt x="54" y="70"/>
                      <a:pt x="62" y="79"/>
                      <a:pt x="70" y="83"/>
                    </a:cubicBezTo>
                    <a:lnTo>
                      <a:pt x="69" y="81"/>
                    </a:lnTo>
                    <a:cubicBezTo>
                      <a:pt x="76" y="84"/>
                      <a:pt x="74" y="86"/>
                      <a:pt x="80" y="89"/>
                    </a:cubicBezTo>
                    <a:cubicBezTo>
                      <a:pt x="82" y="90"/>
                      <a:pt x="83" y="90"/>
                      <a:pt x="85" y="92"/>
                    </a:cubicBezTo>
                    <a:cubicBezTo>
                      <a:pt x="83" y="91"/>
                      <a:pt x="87" y="95"/>
                      <a:pt x="84" y="94"/>
                    </a:cubicBezTo>
                    <a:cubicBezTo>
                      <a:pt x="91" y="98"/>
                      <a:pt x="88" y="95"/>
                      <a:pt x="94" y="96"/>
                    </a:cubicBezTo>
                    <a:lnTo>
                      <a:pt x="94" y="98"/>
                    </a:lnTo>
                    <a:cubicBezTo>
                      <a:pt x="96" y="98"/>
                      <a:pt x="96" y="97"/>
                      <a:pt x="100" y="99"/>
                    </a:cubicBezTo>
                    <a:cubicBezTo>
                      <a:pt x="96" y="98"/>
                      <a:pt x="100" y="102"/>
                      <a:pt x="97" y="101"/>
                    </a:cubicBezTo>
                    <a:cubicBezTo>
                      <a:pt x="102" y="108"/>
                      <a:pt x="108" y="105"/>
                      <a:pt x="109" y="111"/>
                    </a:cubicBezTo>
                    <a:cubicBezTo>
                      <a:pt x="114" y="109"/>
                      <a:pt x="104" y="106"/>
                      <a:pt x="106" y="106"/>
                    </a:cubicBezTo>
                    <a:cubicBezTo>
                      <a:pt x="106" y="104"/>
                      <a:pt x="111" y="105"/>
                      <a:pt x="113" y="107"/>
                    </a:cubicBezTo>
                    <a:cubicBezTo>
                      <a:pt x="114" y="108"/>
                      <a:pt x="113" y="113"/>
                      <a:pt x="119" y="116"/>
                    </a:cubicBezTo>
                    <a:lnTo>
                      <a:pt x="118" y="115"/>
                    </a:lnTo>
                    <a:cubicBezTo>
                      <a:pt x="119" y="118"/>
                      <a:pt x="122" y="117"/>
                      <a:pt x="124" y="120"/>
                    </a:cubicBezTo>
                    <a:cubicBezTo>
                      <a:pt x="126" y="118"/>
                      <a:pt x="127" y="121"/>
                      <a:pt x="129" y="120"/>
                    </a:cubicBezTo>
                    <a:lnTo>
                      <a:pt x="124" y="117"/>
                    </a:lnTo>
                    <a:cubicBezTo>
                      <a:pt x="127" y="118"/>
                      <a:pt x="132" y="116"/>
                      <a:pt x="135" y="120"/>
                    </a:cubicBezTo>
                    <a:cubicBezTo>
                      <a:pt x="135" y="120"/>
                      <a:pt x="133" y="120"/>
                      <a:pt x="132" y="120"/>
                    </a:cubicBezTo>
                    <a:cubicBezTo>
                      <a:pt x="132" y="122"/>
                      <a:pt x="135" y="121"/>
                      <a:pt x="136" y="123"/>
                    </a:cubicBezTo>
                    <a:cubicBezTo>
                      <a:pt x="134" y="125"/>
                      <a:pt x="129" y="120"/>
                      <a:pt x="126" y="120"/>
                    </a:cubicBezTo>
                    <a:cubicBezTo>
                      <a:pt x="126" y="122"/>
                      <a:pt x="132" y="122"/>
                      <a:pt x="129" y="124"/>
                    </a:cubicBezTo>
                    <a:cubicBezTo>
                      <a:pt x="133" y="121"/>
                      <a:pt x="134" y="127"/>
                      <a:pt x="139" y="127"/>
                    </a:cubicBezTo>
                    <a:lnTo>
                      <a:pt x="139" y="128"/>
                    </a:lnTo>
                    <a:cubicBezTo>
                      <a:pt x="139" y="128"/>
                      <a:pt x="141" y="128"/>
                      <a:pt x="142" y="128"/>
                    </a:cubicBezTo>
                    <a:lnTo>
                      <a:pt x="139" y="129"/>
                    </a:lnTo>
                    <a:cubicBezTo>
                      <a:pt x="143" y="129"/>
                      <a:pt x="143" y="134"/>
                      <a:pt x="147" y="134"/>
                    </a:cubicBezTo>
                    <a:cubicBezTo>
                      <a:pt x="141" y="131"/>
                      <a:pt x="147" y="131"/>
                      <a:pt x="144" y="130"/>
                    </a:cubicBezTo>
                    <a:cubicBezTo>
                      <a:pt x="154" y="131"/>
                      <a:pt x="147" y="136"/>
                      <a:pt x="156" y="139"/>
                    </a:cubicBezTo>
                    <a:cubicBezTo>
                      <a:pt x="155" y="138"/>
                      <a:pt x="152" y="136"/>
                      <a:pt x="155" y="136"/>
                    </a:cubicBezTo>
                    <a:cubicBezTo>
                      <a:pt x="156" y="137"/>
                      <a:pt x="158" y="138"/>
                      <a:pt x="159" y="140"/>
                    </a:cubicBezTo>
                    <a:cubicBezTo>
                      <a:pt x="164" y="143"/>
                      <a:pt x="158" y="138"/>
                      <a:pt x="162" y="138"/>
                    </a:cubicBezTo>
                    <a:cubicBezTo>
                      <a:pt x="163" y="141"/>
                      <a:pt x="164" y="139"/>
                      <a:pt x="168" y="139"/>
                    </a:cubicBezTo>
                    <a:lnTo>
                      <a:pt x="167" y="141"/>
                    </a:lnTo>
                    <a:cubicBezTo>
                      <a:pt x="173" y="144"/>
                      <a:pt x="170" y="138"/>
                      <a:pt x="176" y="142"/>
                    </a:cubicBezTo>
                    <a:lnTo>
                      <a:pt x="172" y="144"/>
                    </a:lnTo>
                    <a:lnTo>
                      <a:pt x="176" y="144"/>
                    </a:lnTo>
                    <a:lnTo>
                      <a:pt x="173" y="145"/>
                    </a:lnTo>
                    <a:cubicBezTo>
                      <a:pt x="178" y="145"/>
                      <a:pt x="179" y="146"/>
                      <a:pt x="182" y="149"/>
                    </a:cubicBezTo>
                    <a:cubicBezTo>
                      <a:pt x="181" y="147"/>
                      <a:pt x="183" y="145"/>
                      <a:pt x="186" y="147"/>
                    </a:cubicBezTo>
                    <a:cubicBezTo>
                      <a:pt x="188" y="149"/>
                      <a:pt x="185" y="148"/>
                      <a:pt x="189" y="150"/>
                    </a:cubicBezTo>
                    <a:cubicBezTo>
                      <a:pt x="187" y="151"/>
                      <a:pt x="186" y="151"/>
                      <a:pt x="185" y="149"/>
                    </a:cubicBezTo>
                    <a:lnTo>
                      <a:pt x="183" y="150"/>
                    </a:lnTo>
                    <a:cubicBezTo>
                      <a:pt x="185" y="151"/>
                      <a:pt x="188" y="152"/>
                      <a:pt x="190" y="153"/>
                    </a:cubicBezTo>
                    <a:cubicBezTo>
                      <a:pt x="189" y="152"/>
                      <a:pt x="189" y="152"/>
                      <a:pt x="188" y="152"/>
                    </a:cubicBezTo>
                    <a:lnTo>
                      <a:pt x="195" y="152"/>
                    </a:lnTo>
                    <a:cubicBezTo>
                      <a:pt x="196" y="153"/>
                      <a:pt x="195" y="153"/>
                      <a:pt x="194" y="153"/>
                    </a:cubicBezTo>
                    <a:cubicBezTo>
                      <a:pt x="196" y="153"/>
                      <a:pt x="197" y="153"/>
                      <a:pt x="199" y="154"/>
                    </a:cubicBezTo>
                    <a:cubicBezTo>
                      <a:pt x="198" y="155"/>
                      <a:pt x="198" y="157"/>
                      <a:pt x="194" y="155"/>
                    </a:cubicBezTo>
                    <a:lnTo>
                      <a:pt x="201" y="157"/>
                    </a:lnTo>
                    <a:cubicBezTo>
                      <a:pt x="201" y="157"/>
                      <a:pt x="204" y="159"/>
                      <a:pt x="203" y="159"/>
                    </a:cubicBezTo>
                    <a:cubicBezTo>
                      <a:pt x="206" y="161"/>
                      <a:pt x="211" y="160"/>
                      <a:pt x="216" y="162"/>
                    </a:cubicBezTo>
                    <a:cubicBezTo>
                      <a:pt x="216" y="161"/>
                      <a:pt x="217" y="161"/>
                      <a:pt x="217" y="161"/>
                    </a:cubicBezTo>
                    <a:cubicBezTo>
                      <a:pt x="222" y="164"/>
                      <a:pt x="224" y="166"/>
                      <a:pt x="230" y="166"/>
                    </a:cubicBezTo>
                    <a:lnTo>
                      <a:pt x="232" y="169"/>
                    </a:lnTo>
                    <a:cubicBezTo>
                      <a:pt x="236" y="170"/>
                      <a:pt x="230" y="165"/>
                      <a:pt x="236" y="166"/>
                    </a:cubicBezTo>
                    <a:cubicBezTo>
                      <a:pt x="241" y="167"/>
                      <a:pt x="237" y="168"/>
                      <a:pt x="238" y="170"/>
                    </a:cubicBezTo>
                    <a:cubicBezTo>
                      <a:pt x="242" y="169"/>
                      <a:pt x="246" y="168"/>
                      <a:pt x="249" y="171"/>
                    </a:cubicBezTo>
                    <a:cubicBezTo>
                      <a:pt x="247" y="171"/>
                      <a:pt x="247" y="170"/>
                      <a:pt x="246" y="170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9" name="Freeform: Shape 51">
                <a:extLst>
                  <a:ext uri="{FF2B5EF4-FFF2-40B4-BE49-F238E27FC236}">
                    <a16:creationId xmlns:a16="http://schemas.microsoft.com/office/drawing/2014/main" id="{670E5743-EFC4-1942-BA2E-29C31C90C897}"/>
                  </a:ext>
                </a:extLst>
              </p:cNvPr>
              <p:cNvSpPr/>
              <p:nvPr/>
            </p:nvSpPr>
            <p:spPr>
              <a:xfrm>
                <a:off x="3672083" y="1657329"/>
                <a:ext cx="1672976" cy="15111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5" h="1215">
                    <a:moveTo>
                      <a:pt x="140" y="1214"/>
                    </a:moveTo>
                    <a:cubicBezTo>
                      <a:pt x="59" y="1225"/>
                      <a:pt x="-11" y="1155"/>
                      <a:pt x="2" y="1073"/>
                    </a:cubicBezTo>
                    <a:cubicBezTo>
                      <a:pt x="33" y="877"/>
                      <a:pt x="120" y="539"/>
                      <a:pt x="365" y="309"/>
                    </a:cubicBezTo>
                    <a:cubicBezTo>
                      <a:pt x="631" y="60"/>
                      <a:pt x="1038" y="10"/>
                      <a:pt x="1237" y="0"/>
                    </a:cubicBezTo>
                    <a:cubicBezTo>
                      <a:pt x="1300" y="-2"/>
                      <a:pt x="1352" y="54"/>
                      <a:pt x="1344" y="118"/>
                    </a:cubicBezTo>
                    <a:cubicBezTo>
                      <a:pt x="1322" y="301"/>
                      <a:pt x="1245" y="654"/>
                      <a:pt x="992" y="881"/>
                    </a:cubicBezTo>
                    <a:cubicBezTo>
                      <a:pt x="744" y="1101"/>
                      <a:pt x="355" y="1184"/>
                      <a:pt x="140" y="121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0" name="Freeform: Shape 52">
                <a:extLst>
                  <a:ext uri="{FF2B5EF4-FFF2-40B4-BE49-F238E27FC236}">
                    <a16:creationId xmlns:a16="http://schemas.microsoft.com/office/drawing/2014/main" id="{A711C8B1-0187-3045-8C8A-14B1AEC887C2}"/>
                  </a:ext>
                </a:extLst>
              </p:cNvPr>
              <p:cNvSpPr/>
              <p:nvPr/>
            </p:nvSpPr>
            <p:spPr>
              <a:xfrm>
                <a:off x="3685779" y="1689700"/>
                <a:ext cx="1639367" cy="14165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18" h="1139">
                    <a:moveTo>
                      <a:pt x="0" y="1114"/>
                    </a:moveTo>
                    <a:cubicBezTo>
                      <a:pt x="4" y="1124"/>
                      <a:pt x="9" y="1131"/>
                      <a:pt x="14" y="1139"/>
                    </a:cubicBezTo>
                    <a:cubicBezTo>
                      <a:pt x="246" y="1029"/>
                      <a:pt x="784" y="719"/>
                      <a:pt x="1318" y="22"/>
                    </a:cubicBezTo>
                    <a:cubicBezTo>
                      <a:pt x="1313" y="14"/>
                      <a:pt x="1307" y="6"/>
                      <a:pt x="1299" y="0"/>
                    </a:cubicBezTo>
                    <a:cubicBezTo>
                      <a:pt x="765" y="698"/>
                      <a:pt x="227" y="1007"/>
                      <a:pt x="0" y="111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1" name="Freeform: Shape 53">
                <a:extLst>
                  <a:ext uri="{FF2B5EF4-FFF2-40B4-BE49-F238E27FC236}">
                    <a16:creationId xmlns:a16="http://schemas.microsoft.com/office/drawing/2014/main" id="{57DB6CE3-7304-7343-A82B-675008EB63BC}"/>
                  </a:ext>
                </a:extLst>
              </p:cNvPr>
              <p:cNvSpPr/>
              <p:nvPr/>
            </p:nvSpPr>
            <p:spPr>
              <a:xfrm>
                <a:off x="3673327" y="1657332"/>
                <a:ext cx="1602024" cy="1412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8" h="1136">
                    <a:moveTo>
                      <a:pt x="1044" y="185"/>
                    </a:moveTo>
                    <a:cubicBezTo>
                      <a:pt x="1050" y="191"/>
                      <a:pt x="1056" y="190"/>
                      <a:pt x="1059" y="181"/>
                    </a:cubicBezTo>
                    <a:cubicBezTo>
                      <a:pt x="1065" y="189"/>
                      <a:pt x="1080" y="193"/>
                      <a:pt x="1086" y="187"/>
                    </a:cubicBezTo>
                    <a:cubicBezTo>
                      <a:pt x="1094" y="178"/>
                      <a:pt x="1104" y="177"/>
                      <a:pt x="1114" y="178"/>
                    </a:cubicBezTo>
                    <a:cubicBezTo>
                      <a:pt x="1119" y="178"/>
                      <a:pt x="1124" y="176"/>
                      <a:pt x="1123" y="171"/>
                    </a:cubicBezTo>
                    <a:cubicBezTo>
                      <a:pt x="1121" y="158"/>
                      <a:pt x="1130" y="159"/>
                      <a:pt x="1139" y="160"/>
                    </a:cubicBezTo>
                    <a:cubicBezTo>
                      <a:pt x="1151" y="158"/>
                      <a:pt x="1157" y="154"/>
                      <a:pt x="1155" y="146"/>
                    </a:cubicBezTo>
                    <a:cubicBezTo>
                      <a:pt x="1153" y="135"/>
                      <a:pt x="1156" y="133"/>
                      <a:pt x="1165" y="133"/>
                    </a:cubicBezTo>
                    <a:cubicBezTo>
                      <a:pt x="1169" y="133"/>
                      <a:pt x="1171" y="131"/>
                      <a:pt x="1174" y="128"/>
                    </a:cubicBezTo>
                    <a:cubicBezTo>
                      <a:pt x="1176" y="124"/>
                      <a:pt x="1180" y="123"/>
                      <a:pt x="1184" y="124"/>
                    </a:cubicBezTo>
                    <a:cubicBezTo>
                      <a:pt x="1193" y="124"/>
                      <a:pt x="1195" y="115"/>
                      <a:pt x="1202" y="113"/>
                    </a:cubicBezTo>
                    <a:cubicBezTo>
                      <a:pt x="1203" y="113"/>
                      <a:pt x="1205" y="112"/>
                      <a:pt x="1206" y="111"/>
                    </a:cubicBezTo>
                    <a:cubicBezTo>
                      <a:pt x="1215" y="104"/>
                      <a:pt x="1219" y="93"/>
                      <a:pt x="1225" y="84"/>
                    </a:cubicBezTo>
                    <a:cubicBezTo>
                      <a:pt x="1232" y="77"/>
                      <a:pt x="1243" y="76"/>
                      <a:pt x="1244" y="66"/>
                    </a:cubicBezTo>
                    <a:cubicBezTo>
                      <a:pt x="1247" y="63"/>
                      <a:pt x="1251" y="62"/>
                      <a:pt x="1254" y="61"/>
                    </a:cubicBezTo>
                    <a:cubicBezTo>
                      <a:pt x="1257" y="61"/>
                      <a:pt x="1261" y="61"/>
                      <a:pt x="1263" y="60"/>
                    </a:cubicBezTo>
                    <a:cubicBezTo>
                      <a:pt x="1264" y="59"/>
                      <a:pt x="1265" y="58"/>
                      <a:pt x="1266" y="57"/>
                    </a:cubicBezTo>
                    <a:cubicBezTo>
                      <a:pt x="1269" y="52"/>
                      <a:pt x="1271" y="47"/>
                      <a:pt x="1275" y="43"/>
                    </a:cubicBezTo>
                    <a:cubicBezTo>
                      <a:pt x="1275" y="42"/>
                      <a:pt x="1275" y="40"/>
                      <a:pt x="1275" y="39"/>
                    </a:cubicBezTo>
                    <a:cubicBezTo>
                      <a:pt x="1275" y="37"/>
                      <a:pt x="1273" y="33"/>
                      <a:pt x="1275" y="32"/>
                    </a:cubicBezTo>
                    <a:cubicBezTo>
                      <a:pt x="1282" y="28"/>
                      <a:pt x="1284" y="18"/>
                      <a:pt x="1288" y="13"/>
                    </a:cubicBezTo>
                    <a:cubicBezTo>
                      <a:pt x="1273" y="4"/>
                      <a:pt x="1255" y="0"/>
                      <a:pt x="1236" y="0"/>
                    </a:cubicBezTo>
                    <a:cubicBezTo>
                      <a:pt x="1037" y="10"/>
                      <a:pt x="630" y="60"/>
                      <a:pt x="364" y="309"/>
                    </a:cubicBezTo>
                    <a:cubicBezTo>
                      <a:pt x="119" y="539"/>
                      <a:pt x="32" y="877"/>
                      <a:pt x="1" y="1073"/>
                    </a:cubicBezTo>
                    <a:cubicBezTo>
                      <a:pt x="-2" y="1096"/>
                      <a:pt x="1" y="1116"/>
                      <a:pt x="8" y="1136"/>
                    </a:cubicBezTo>
                    <a:cubicBezTo>
                      <a:pt x="9" y="1134"/>
                      <a:pt x="9" y="1133"/>
                      <a:pt x="10" y="1133"/>
                    </a:cubicBezTo>
                    <a:cubicBezTo>
                      <a:pt x="8" y="1123"/>
                      <a:pt x="16" y="1118"/>
                      <a:pt x="21" y="1111"/>
                    </a:cubicBezTo>
                    <a:cubicBezTo>
                      <a:pt x="23" y="1108"/>
                      <a:pt x="25" y="1106"/>
                      <a:pt x="25" y="1103"/>
                    </a:cubicBezTo>
                    <a:cubicBezTo>
                      <a:pt x="25" y="1094"/>
                      <a:pt x="30" y="1091"/>
                      <a:pt x="37" y="1090"/>
                    </a:cubicBezTo>
                    <a:cubicBezTo>
                      <a:pt x="50" y="1084"/>
                      <a:pt x="55" y="1068"/>
                      <a:pt x="68" y="1062"/>
                    </a:cubicBezTo>
                    <a:cubicBezTo>
                      <a:pt x="71" y="1061"/>
                      <a:pt x="73" y="1057"/>
                      <a:pt x="76" y="1057"/>
                    </a:cubicBezTo>
                    <a:cubicBezTo>
                      <a:pt x="82" y="1057"/>
                      <a:pt x="83" y="1055"/>
                      <a:pt x="84" y="1050"/>
                    </a:cubicBezTo>
                    <a:cubicBezTo>
                      <a:pt x="86" y="1037"/>
                      <a:pt x="90" y="1024"/>
                      <a:pt x="105" y="1020"/>
                    </a:cubicBezTo>
                    <a:cubicBezTo>
                      <a:pt x="112" y="1019"/>
                      <a:pt x="118" y="1015"/>
                      <a:pt x="126" y="1014"/>
                    </a:cubicBezTo>
                    <a:cubicBezTo>
                      <a:pt x="135" y="1011"/>
                      <a:pt x="141" y="1005"/>
                      <a:pt x="142" y="996"/>
                    </a:cubicBezTo>
                    <a:cubicBezTo>
                      <a:pt x="143" y="990"/>
                      <a:pt x="145" y="986"/>
                      <a:pt x="143" y="981"/>
                    </a:cubicBezTo>
                    <a:cubicBezTo>
                      <a:pt x="142" y="979"/>
                      <a:pt x="149" y="978"/>
                      <a:pt x="150" y="973"/>
                    </a:cubicBezTo>
                    <a:cubicBezTo>
                      <a:pt x="150" y="972"/>
                      <a:pt x="151" y="970"/>
                      <a:pt x="151" y="968"/>
                    </a:cubicBezTo>
                    <a:cubicBezTo>
                      <a:pt x="148" y="955"/>
                      <a:pt x="152" y="946"/>
                      <a:pt x="165" y="941"/>
                    </a:cubicBezTo>
                    <a:cubicBezTo>
                      <a:pt x="168" y="939"/>
                      <a:pt x="169" y="936"/>
                      <a:pt x="170" y="932"/>
                    </a:cubicBezTo>
                    <a:cubicBezTo>
                      <a:pt x="172" y="927"/>
                      <a:pt x="175" y="923"/>
                      <a:pt x="179" y="917"/>
                    </a:cubicBezTo>
                    <a:cubicBezTo>
                      <a:pt x="191" y="905"/>
                      <a:pt x="205" y="894"/>
                      <a:pt x="215" y="879"/>
                    </a:cubicBezTo>
                    <a:cubicBezTo>
                      <a:pt x="216" y="876"/>
                      <a:pt x="219" y="875"/>
                      <a:pt x="222" y="875"/>
                    </a:cubicBezTo>
                    <a:cubicBezTo>
                      <a:pt x="229" y="870"/>
                      <a:pt x="235" y="866"/>
                      <a:pt x="236" y="857"/>
                    </a:cubicBezTo>
                    <a:cubicBezTo>
                      <a:pt x="241" y="848"/>
                      <a:pt x="245" y="839"/>
                      <a:pt x="242" y="828"/>
                    </a:cubicBezTo>
                    <a:cubicBezTo>
                      <a:pt x="241" y="825"/>
                      <a:pt x="242" y="822"/>
                      <a:pt x="244" y="819"/>
                    </a:cubicBezTo>
                    <a:cubicBezTo>
                      <a:pt x="252" y="812"/>
                      <a:pt x="258" y="802"/>
                      <a:pt x="271" y="803"/>
                    </a:cubicBezTo>
                    <a:cubicBezTo>
                      <a:pt x="275" y="803"/>
                      <a:pt x="279" y="798"/>
                      <a:pt x="280" y="794"/>
                    </a:cubicBezTo>
                    <a:cubicBezTo>
                      <a:pt x="283" y="788"/>
                      <a:pt x="287" y="783"/>
                      <a:pt x="290" y="779"/>
                    </a:cubicBezTo>
                    <a:cubicBezTo>
                      <a:pt x="296" y="773"/>
                      <a:pt x="298" y="766"/>
                      <a:pt x="289" y="762"/>
                    </a:cubicBezTo>
                    <a:cubicBezTo>
                      <a:pt x="285" y="760"/>
                      <a:pt x="286" y="757"/>
                      <a:pt x="286" y="754"/>
                    </a:cubicBezTo>
                    <a:cubicBezTo>
                      <a:pt x="289" y="746"/>
                      <a:pt x="300" y="740"/>
                      <a:pt x="292" y="730"/>
                    </a:cubicBezTo>
                    <a:cubicBezTo>
                      <a:pt x="289" y="725"/>
                      <a:pt x="290" y="722"/>
                      <a:pt x="294" y="719"/>
                    </a:cubicBezTo>
                    <a:cubicBezTo>
                      <a:pt x="295" y="717"/>
                      <a:pt x="295" y="716"/>
                      <a:pt x="295" y="715"/>
                    </a:cubicBezTo>
                    <a:cubicBezTo>
                      <a:pt x="296" y="707"/>
                      <a:pt x="285" y="706"/>
                      <a:pt x="285" y="699"/>
                    </a:cubicBezTo>
                    <a:cubicBezTo>
                      <a:pt x="280" y="693"/>
                      <a:pt x="278" y="695"/>
                      <a:pt x="275" y="700"/>
                    </a:cubicBezTo>
                    <a:cubicBezTo>
                      <a:pt x="273" y="704"/>
                      <a:pt x="269" y="704"/>
                      <a:pt x="265" y="705"/>
                    </a:cubicBezTo>
                    <a:cubicBezTo>
                      <a:pt x="259" y="709"/>
                      <a:pt x="248" y="711"/>
                      <a:pt x="246" y="721"/>
                    </a:cubicBezTo>
                    <a:cubicBezTo>
                      <a:pt x="245" y="723"/>
                      <a:pt x="245" y="727"/>
                      <a:pt x="241" y="725"/>
                    </a:cubicBezTo>
                    <a:cubicBezTo>
                      <a:pt x="244" y="725"/>
                      <a:pt x="245" y="723"/>
                      <a:pt x="246" y="721"/>
                    </a:cubicBezTo>
                    <a:cubicBezTo>
                      <a:pt x="245" y="710"/>
                      <a:pt x="252" y="700"/>
                      <a:pt x="248" y="688"/>
                    </a:cubicBezTo>
                    <a:cubicBezTo>
                      <a:pt x="246" y="687"/>
                      <a:pt x="248" y="679"/>
                      <a:pt x="254" y="679"/>
                    </a:cubicBezTo>
                    <a:cubicBezTo>
                      <a:pt x="265" y="679"/>
                      <a:pt x="274" y="677"/>
                      <a:pt x="283" y="676"/>
                    </a:cubicBezTo>
                    <a:cubicBezTo>
                      <a:pt x="289" y="671"/>
                      <a:pt x="289" y="664"/>
                      <a:pt x="282" y="662"/>
                    </a:cubicBezTo>
                    <a:cubicBezTo>
                      <a:pt x="274" y="658"/>
                      <a:pt x="279" y="656"/>
                      <a:pt x="282" y="653"/>
                    </a:cubicBezTo>
                    <a:cubicBezTo>
                      <a:pt x="286" y="646"/>
                      <a:pt x="292" y="643"/>
                      <a:pt x="298" y="649"/>
                    </a:cubicBezTo>
                    <a:cubicBezTo>
                      <a:pt x="304" y="654"/>
                      <a:pt x="312" y="653"/>
                      <a:pt x="319" y="652"/>
                    </a:cubicBezTo>
                    <a:cubicBezTo>
                      <a:pt x="322" y="653"/>
                      <a:pt x="322" y="647"/>
                      <a:pt x="324" y="650"/>
                    </a:cubicBezTo>
                    <a:cubicBezTo>
                      <a:pt x="333" y="657"/>
                      <a:pt x="333" y="657"/>
                      <a:pt x="337" y="645"/>
                    </a:cubicBezTo>
                    <a:cubicBezTo>
                      <a:pt x="337" y="640"/>
                      <a:pt x="336" y="638"/>
                      <a:pt x="334" y="636"/>
                    </a:cubicBezTo>
                    <a:cubicBezTo>
                      <a:pt x="349" y="642"/>
                      <a:pt x="363" y="632"/>
                      <a:pt x="376" y="624"/>
                    </a:cubicBezTo>
                    <a:cubicBezTo>
                      <a:pt x="383" y="614"/>
                      <a:pt x="383" y="604"/>
                      <a:pt x="374" y="597"/>
                    </a:cubicBezTo>
                    <a:cubicBezTo>
                      <a:pt x="370" y="593"/>
                      <a:pt x="368" y="591"/>
                      <a:pt x="373" y="587"/>
                    </a:cubicBezTo>
                    <a:cubicBezTo>
                      <a:pt x="376" y="586"/>
                      <a:pt x="376" y="582"/>
                      <a:pt x="380" y="582"/>
                    </a:cubicBezTo>
                    <a:cubicBezTo>
                      <a:pt x="381" y="587"/>
                      <a:pt x="383" y="593"/>
                      <a:pt x="389" y="592"/>
                    </a:cubicBezTo>
                    <a:cubicBezTo>
                      <a:pt x="397" y="592"/>
                      <a:pt x="399" y="587"/>
                      <a:pt x="398" y="580"/>
                    </a:cubicBezTo>
                    <a:cubicBezTo>
                      <a:pt x="398" y="578"/>
                      <a:pt x="398" y="577"/>
                      <a:pt x="400" y="577"/>
                    </a:cubicBezTo>
                    <a:cubicBezTo>
                      <a:pt x="410" y="577"/>
                      <a:pt x="407" y="570"/>
                      <a:pt x="407" y="564"/>
                    </a:cubicBezTo>
                    <a:cubicBezTo>
                      <a:pt x="408" y="557"/>
                      <a:pt x="409" y="552"/>
                      <a:pt x="415" y="547"/>
                    </a:cubicBezTo>
                    <a:cubicBezTo>
                      <a:pt x="418" y="545"/>
                      <a:pt x="420" y="543"/>
                      <a:pt x="420" y="539"/>
                    </a:cubicBezTo>
                    <a:cubicBezTo>
                      <a:pt x="425" y="541"/>
                      <a:pt x="430" y="543"/>
                      <a:pt x="434" y="540"/>
                    </a:cubicBezTo>
                    <a:cubicBezTo>
                      <a:pt x="440" y="536"/>
                      <a:pt x="433" y="533"/>
                      <a:pt x="433" y="529"/>
                    </a:cubicBezTo>
                    <a:cubicBezTo>
                      <a:pt x="437" y="530"/>
                      <a:pt x="437" y="533"/>
                      <a:pt x="438" y="536"/>
                    </a:cubicBezTo>
                    <a:cubicBezTo>
                      <a:pt x="446" y="549"/>
                      <a:pt x="457" y="551"/>
                      <a:pt x="469" y="541"/>
                    </a:cubicBezTo>
                    <a:cubicBezTo>
                      <a:pt x="471" y="539"/>
                      <a:pt x="474" y="540"/>
                      <a:pt x="475" y="538"/>
                    </a:cubicBezTo>
                    <a:cubicBezTo>
                      <a:pt x="485" y="534"/>
                      <a:pt x="495" y="541"/>
                      <a:pt x="504" y="537"/>
                    </a:cubicBezTo>
                    <a:cubicBezTo>
                      <a:pt x="508" y="536"/>
                      <a:pt x="511" y="533"/>
                      <a:pt x="513" y="531"/>
                    </a:cubicBezTo>
                    <a:cubicBezTo>
                      <a:pt x="521" y="523"/>
                      <a:pt x="529" y="517"/>
                      <a:pt x="541" y="515"/>
                    </a:cubicBezTo>
                    <a:cubicBezTo>
                      <a:pt x="553" y="512"/>
                      <a:pt x="561" y="504"/>
                      <a:pt x="558" y="497"/>
                    </a:cubicBezTo>
                    <a:cubicBezTo>
                      <a:pt x="553" y="487"/>
                      <a:pt x="560" y="487"/>
                      <a:pt x="565" y="486"/>
                    </a:cubicBezTo>
                    <a:cubicBezTo>
                      <a:pt x="568" y="484"/>
                      <a:pt x="573" y="484"/>
                      <a:pt x="576" y="482"/>
                    </a:cubicBezTo>
                    <a:cubicBezTo>
                      <a:pt x="577" y="482"/>
                      <a:pt x="578" y="481"/>
                      <a:pt x="580" y="481"/>
                    </a:cubicBezTo>
                    <a:cubicBezTo>
                      <a:pt x="580" y="480"/>
                      <a:pt x="581" y="480"/>
                      <a:pt x="582" y="479"/>
                    </a:cubicBezTo>
                    <a:cubicBezTo>
                      <a:pt x="585" y="477"/>
                      <a:pt x="582" y="472"/>
                      <a:pt x="587" y="470"/>
                    </a:cubicBezTo>
                    <a:cubicBezTo>
                      <a:pt x="596" y="467"/>
                      <a:pt x="603" y="462"/>
                      <a:pt x="611" y="457"/>
                    </a:cubicBezTo>
                    <a:cubicBezTo>
                      <a:pt x="617" y="451"/>
                      <a:pt x="624" y="445"/>
                      <a:pt x="618" y="434"/>
                    </a:cubicBezTo>
                    <a:cubicBezTo>
                      <a:pt x="617" y="430"/>
                      <a:pt x="621" y="430"/>
                      <a:pt x="622" y="429"/>
                    </a:cubicBezTo>
                    <a:cubicBezTo>
                      <a:pt x="627" y="427"/>
                      <a:pt x="629" y="425"/>
                      <a:pt x="628" y="419"/>
                    </a:cubicBezTo>
                    <a:cubicBezTo>
                      <a:pt x="628" y="419"/>
                      <a:pt x="626" y="419"/>
                      <a:pt x="628" y="417"/>
                    </a:cubicBezTo>
                    <a:lnTo>
                      <a:pt x="629" y="417"/>
                    </a:lnTo>
                    <a:cubicBezTo>
                      <a:pt x="630" y="417"/>
                      <a:pt x="631" y="416"/>
                      <a:pt x="632" y="415"/>
                    </a:cubicBezTo>
                    <a:cubicBezTo>
                      <a:pt x="634" y="411"/>
                      <a:pt x="633" y="405"/>
                      <a:pt x="638" y="401"/>
                    </a:cubicBezTo>
                    <a:cubicBezTo>
                      <a:pt x="639" y="401"/>
                      <a:pt x="640" y="400"/>
                      <a:pt x="641" y="399"/>
                    </a:cubicBezTo>
                    <a:cubicBezTo>
                      <a:pt x="642" y="398"/>
                      <a:pt x="645" y="397"/>
                      <a:pt x="648" y="396"/>
                    </a:cubicBezTo>
                    <a:cubicBezTo>
                      <a:pt x="651" y="394"/>
                      <a:pt x="655" y="393"/>
                      <a:pt x="658" y="391"/>
                    </a:cubicBezTo>
                    <a:cubicBezTo>
                      <a:pt x="659" y="381"/>
                      <a:pt x="669" y="376"/>
                      <a:pt x="677" y="373"/>
                    </a:cubicBezTo>
                    <a:cubicBezTo>
                      <a:pt x="693" y="365"/>
                      <a:pt x="702" y="349"/>
                      <a:pt x="713" y="337"/>
                    </a:cubicBezTo>
                    <a:cubicBezTo>
                      <a:pt x="720" y="331"/>
                      <a:pt x="723" y="320"/>
                      <a:pt x="729" y="313"/>
                    </a:cubicBezTo>
                    <a:cubicBezTo>
                      <a:pt x="732" y="308"/>
                      <a:pt x="733" y="314"/>
                      <a:pt x="736" y="313"/>
                    </a:cubicBezTo>
                    <a:cubicBezTo>
                      <a:pt x="737" y="313"/>
                      <a:pt x="739" y="312"/>
                      <a:pt x="739" y="312"/>
                    </a:cubicBezTo>
                    <a:cubicBezTo>
                      <a:pt x="741" y="310"/>
                      <a:pt x="741" y="308"/>
                      <a:pt x="741" y="306"/>
                    </a:cubicBezTo>
                    <a:cubicBezTo>
                      <a:pt x="740" y="299"/>
                      <a:pt x="744" y="295"/>
                      <a:pt x="750" y="293"/>
                    </a:cubicBezTo>
                    <a:cubicBezTo>
                      <a:pt x="754" y="291"/>
                      <a:pt x="757" y="289"/>
                      <a:pt x="758" y="285"/>
                    </a:cubicBezTo>
                    <a:cubicBezTo>
                      <a:pt x="758" y="283"/>
                      <a:pt x="757" y="282"/>
                      <a:pt x="756" y="282"/>
                    </a:cubicBezTo>
                    <a:cubicBezTo>
                      <a:pt x="751" y="279"/>
                      <a:pt x="737" y="280"/>
                      <a:pt x="752" y="271"/>
                    </a:cubicBezTo>
                    <a:cubicBezTo>
                      <a:pt x="755" y="268"/>
                      <a:pt x="759" y="261"/>
                      <a:pt x="754" y="255"/>
                    </a:cubicBezTo>
                    <a:cubicBezTo>
                      <a:pt x="749" y="248"/>
                      <a:pt x="752" y="244"/>
                      <a:pt x="757" y="239"/>
                    </a:cubicBezTo>
                    <a:cubicBezTo>
                      <a:pt x="762" y="231"/>
                      <a:pt x="772" y="233"/>
                      <a:pt x="778" y="228"/>
                    </a:cubicBezTo>
                    <a:cubicBezTo>
                      <a:pt x="786" y="224"/>
                      <a:pt x="794" y="219"/>
                      <a:pt x="795" y="209"/>
                    </a:cubicBezTo>
                    <a:cubicBezTo>
                      <a:pt x="795" y="208"/>
                      <a:pt x="794" y="208"/>
                      <a:pt x="795" y="208"/>
                    </a:cubicBezTo>
                    <a:cubicBezTo>
                      <a:pt x="804" y="206"/>
                      <a:pt x="813" y="202"/>
                      <a:pt x="821" y="205"/>
                    </a:cubicBezTo>
                    <a:cubicBezTo>
                      <a:pt x="830" y="202"/>
                      <a:pt x="821" y="197"/>
                      <a:pt x="822" y="191"/>
                    </a:cubicBezTo>
                    <a:cubicBezTo>
                      <a:pt x="822" y="190"/>
                      <a:pt x="823" y="188"/>
                      <a:pt x="821" y="186"/>
                    </a:cubicBezTo>
                    <a:cubicBezTo>
                      <a:pt x="820" y="186"/>
                      <a:pt x="820" y="186"/>
                      <a:pt x="820" y="185"/>
                    </a:cubicBezTo>
                    <a:cubicBezTo>
                      <a:pt x="821" y="186"/>
                      <a:pt x="822" y="187"/>
                      <a:pt x="823" y="187"/>
                    </a:cubicBezTo>
                    <a:cubicBezTo>
                      <a:pt x="826" y="189"/>
                      <a:pt x="829" y="188"/>
                      <a:pt x="832" y="187"/>
                    </a:cubicBezTo>
                    <a:cubicBezTo>
                      <a:pt x="836" y="184"/>
                      <a:pt x="836" y="178"/>
                      <a:pt x="840" y="175"/>
                    </a:cubicBezTo>
                    <a:cubicBezTo>
                      <a:pt x="843" y="171"/>
                      <a:pt x="842" y="167"/>
                      <a:pt x="845" y="162"/>
                    </a:cubicBezTo>
                    <a:cubicBezTo>
                      <a:pt x="848" y="155"/>
                      <a:pt x="856" y="153"/>
                      <a:pt x="858" y="146"/>
                    </a:cubicBezTo>
                    <a:cubicBezTo>
                      <a:pt x="863" y="139"/>
                      <a:pt x="860" y="130"/>
                      <a:pt x="866" y="124"/>
                    </a:cubicBezTo>
                    <a:cubicBezTo>
                      <a:pt x="867" y="124"/>
                      <a:pt x="868" y="123"/>
                      <a:pt x="869" y="121"/>
                    </a:cubicBezTo>
                    <a:cubicBezTo>
                      <a:pt x="870" y="117"/>
                      <a:pt x="866" y="113"/>
                      <a:pt x="870" y="110"/>
                    </a:cubicBezTo>
                    <a:cubicBezTo>
                      <a:pt x="871" y="109"/>
                      <a:pt x="872" y="108"/>
                      <a:pt x="873" y="108"/>
                    </a:cubicBezTo>
                    <a:cubicBezTo>
                      <a:pt x="875" y="106"/>
                      <a:pt x="876" y="104"/>
                      <a:pt x="876" y="102"/>
                    </a:cubicBezTo>
                    <a:cubicBezTo>
                      <a:pt x="877" y="101"/>
                      <a:pt x="877" y="100"/>
                      <a:pt x="877" y="98"/>
                    </a:cubicBezTo>
                    <a:cubicBezTo>
                      <a:pt x="876" y="89"/>
                      <a:pt x="876" y="80"/>
                      <a:pt x="867" y="73"/>
                    </a:cubicBezTo>
                    <a:cubicBezTo>
                      <a:pt x="872" y="73"/>
                      <a:pt x="877" y="75"/>
                      <a:pt x="880" y="73"/>
                    </a:cubicBezTo>
                    <a:cubicBezTo>
                      <a:pt x="889" y="66"/>
                      <a:pt x="900" y="70"/>
                      <a:pt x="910" y="67"/>
                    </a:cubicBezTo>
                    <a:cubicBezTo>
                      <a:pt x="917" y="65"/>
                      <a:pt x="924" y="67"/>
                      <a:pt x="924" y="78"/>
                    </a:cubicBezTo>
                    <a:cubicBezTo>
                      <a:pt x="924" y="80"/>
                      <a:pt x="925" y="81"/>
                      <a:pt x="925" y="84"/>
                    </a:cubicBezTo>
                    <a:cubicBezTo>
                      <a:pt x="925" y="87"/>
                      <a:pt x="925" y="88"/>
                      <a:pt x="926" y="91"/>
                    </a:cubicBezTo>
                    <a:cubicBezTo>
                      <a:pt x="926" y="91"/>
                      <a:pt x="926" y="93"/>
                      <a:pt x="927" y="93"/>
                    </a:cubicBezTo>
                    <a:cubicBezTo>
                      <a:pt x="930" y="103"/>
                      <a:pt x="933" y="114"/>
                      <a:pt x="944" y="117"/>
                    </a:cubicBezTo>
                    <a:cubicBezTo>
                      <a:pt x="947" y="118"/>
                      <a:pt x="950" y="117"/>
                      <a:pt x="954" y="119"/>
                    </a:cubicBezTo>
                    <a:cubicBezTo>
                      <a:pt x="950" y="121"/>
                      <a:pt x="946" y="121"/>
                      <a:pt x="943" y="123"/>
                    </a:cubicBezTo>
                    <a:cubicBezTo>
                      <a:pt x="941" y="124"/>
                      <a:pt x="939" y="124"/>
                      <a:pt x="937" y="125"/>
                    </a:cubicBezTo>
                    <a:cubicBezTo>
                      <a:pt x="935" y="126"/>
                      <a:pt x="934" y="128"/>
                      <a:pt x="934" y="131"/>
                    </a:cubicBezTo>
                    <a:cubicBezTo>
                      <a:pt x="934" y="132"/>
                      <a:pt x="934" y="134"/>
                      <a:pt x="935" y="134"/>
                    </a:cubicBezTo>
                    <a:cubicBezTo>
                      <a:pt x="935" y="136"/>
                      <a:pt x="936" y="137"/>
                      <a:pt x="937" y="138"/>
                    </a:cubicBezTo>
                    <a:cubicBezTo>
                      <a:pt x="938" y="141"/>
                      <a:pt x="941" y="144"/>
                      <a:pt x="944" y="145"/>
                    </a:cubicBezTo>
                    <a:cubicBezTo>
                      <a:pt x="950" y="146"/>
                      <a:pt x="950" y="138"/>
                      <a:pt x="954" y="138"/>
                    </a:cubicBezTo>
                    <a:cubicBezTo>
                      <a:pt x="957" y="139"/>
                      <a:pt x="960" y="140"/>
                      <a:pt x="963" y="141"/>
                    </a:cubicBezTo>
                    <a:cubicBezTo>
                      <a:pt x="964" y="141"/>
                      <a:pt x="965" y="141"/>
                      <a:pt x="966" y="141"/>
                    </a:cubicBezTo>
                    <a:cubicBezTo>
                      <a:pt x="967" y="141"/>
                      <a:pt x="967" y="141"/>
                      <a:pt x="967" y="140"/>
                    </a:cubicBezTo>
                    <a:cubicBezTo>
                      <a:pt x="967" y="147"/>
                      <a:pt x="973" y="147"/>
                      <a:pt x="975" y="151"/>
                    </a:cubicBezTo>
                    <a:cubicBezTo>
                      <a:pt x="976" y="151"/>
                      <a:pt x="977" y="152"/>
                      <a:pt x="977" y="153"/>
                    </a:cubicBezTo>
                    <a:cubicBezTo>
                      <a:pt x="980" y="155"/>
                      <a:pt x="981" y="158"/>
                      <a:pt x="982" y="160"/>
                    </a:cubicBezTo>
                    <a:cubicBezTo>
                      <a:pt x="983" y="162"/>
                      <a:pt x="984" y="163"/>
                      <a:pt x="986" y="164"/>
                    </a:cubicBezTo>
                    <a:cubicBezTo>
                      <a:pt x="990" y="167"/>
                      <a:pt x="988" y="173"/>
                      <a:pt x="991" y="178"/>
                    </a:cubicBezTo>
                    <a:cubicBezTo>
                      <a:pt x="993" y="179"/>
                      <a:pt x="994" y="180"/>
                      <a:pt x="997" y="179"/>
                    </a:cubicBezTo>
                    <a:cubicBezTo>
                      <a:pt x="999" y="178"/>
                      <a:pt x="1000" y="175"/>
                      <a:pt x="1000" y="172"/>
                    </a:cubicBezTo>
                    <a:cubicBezTo>
                      <a:pt x="1002" y="174"/>
                      <a:pt x="999" y="176"/>
                      <a:pt x="1000" y="178"/>
                    </a:cubicBezTo>
                    <a:cubicBezTo>
                      <a:pt x="1000" y="179"/>
                      <a:pt x="1000" y="181"/>
                      <a:pt x="1001" y="183"/>
                    </a:cubicBezTo>
                    <a:cubicBezTo>
                      <a:pt x="1004" y="186"/>
                      <a:pt x="1008" y="188"/>
                      <a:pt x="1011" y="190"/>
                    </a:cubicBezTo>
                    <a:cubicBezTo>
                      <a:pt x="1020" y="191"/>
                      <a:pt x="1030" y="197"/>
                      <a:pt x="1035" y="187"/>
                    </a:cubicBezTo>
                    <a:cubicBezTo>
                      <a:pt x="1039" y="182"/>
                      <a:pt x="1040" y="182"/>
                      <a:pt x="1044" y="185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ABDFE93-39AF-464E-B1EB-9B70E17E6BCB}"/>
                </a:ext>
              </a:extLst>
            </p:cNvPr>
            <p:cNvGrpSpPr/>
            <p:nvPr/>
          </p:nvGrpSpPr>
          <p:grpSpPr>
            <a:xfrm>
              <a:off x="5194441" y="2161466"/>
              <a:ext cx="16248035" cy="10814597"/>
              <a:chOff x="5194441" y="2161466"/>
              <a:chExt cx="16248035" cy="10814597"/>
            </a:xfrm>
          </p:grpSpPr>
          <p:sp>
            <p:nvSpPr>
              <p:cNvPr id="15" name="Freeform: Shape 117">
                <a:extLst>
                  <a:ext uri="{FF2B5EF4-FFF2-40B4-BE49-F238E27FC236}">
                    <a16:creationId xmlns:a16="http://schemas.microsoft.com/office/drawing/2014/main" id="{4821EBD4-D83F-904C-AA91-17279EA4B184}"/>
                  </a:ext>
                </a:extLst>
              </p:cNvPr>
              <p:cNvSpPr/>
              <p:nvPr/>
            </p:nvSpPr>
            <p:spPr>
              <a:xfrm>
                <a:off x="18650448" y="11715647"/>
                <a:ext cx="2792028" cy="66685"/>
              </a:xfrm>
              <a:custGeom>
                <a:avLst/>
                <a:gdLst>
                  <a:gd name="connsiteX0" fmla="*/ 2741392 w 2792028"/>
                  <a:gd name="connsiteY0" fmla="*/ 55497 h 66685"/>
                  <a:gd name="connsiteX1" fmla="*/ 2792028 w 2792028"/>
                  <a:gd name="connsiteY1" fmla="*/ 60932 h 66685"/>
                  <a:gd name="connsiteX2" fmla="*/ 2790812 w 2792028"/>
                  <a:gd name="connsiteY2" fmla="*/ 65528 h 66685"/>
                  <a:gd name="connsiteX3" fmla="*/ 2738504 w 2792028"/>
                  <a:gd name="connsiteY3" fmla="*/ 56336 h 66685"/>
                  <a:gd name="connsiteX4" fmla="*/ 2754318 w 2792028"/>
                  <a:gd name="connsiteY4" fmla="*/ 51740 h 66685"/>
                  <a:gd name="connsiteX5" fmla="*/ 2741392 w 2792028"/>
                  <a:gd name="connsiteY5" fmla="*/ 55497 h 66685"/>
                  <a:gd name="connsiteX6" fmla="*/ 2738504 w 2792028"/>
                  <a:gd name="connsiteY6" fmla="*/ 55187 h 66685"/>
                  <a:gd name="connsiteX7" fmla="*/ 2503132 w 2792028"/>
                  <a:gd name="connsiteY7" fmla="*/ 39422 h 66685"/>
                  <a:gd name="connsiteX8" fmla="*/ 2523390 w 2792028"/>
                  <a:gd name="connsiteY8" fmla="*/ 41467 h 66685"/>
                  <a:gd name="connsiteX9" fmla="*/ 2531868 w 2792028"/>
                  <a:gd name="connsiteY9" fmla="*/ 46032 h 66685"/>
                  <a:gd name="connsiteX10" fmla="*/ 2522178 w 2792028"/>
                  <a:gd name="connsiteY10" fmla="*/ 51737 h 66685"/>
                  <a:gd name="connsiteX11" fmla="*/ 2487056 w 2792028"/>
                  <a:gd name="connsiteY11" fmla="*/ 43749 h 66685"/>
                  <a:gd name="connsiteX12" fmla="*/ 2489478 w 2792028"/>
                  <a:gd name="connsiteY12" fmla="*/ 38044 h 66685"/>
                  <a:gd name="connsiteX13" fmla="*/ 2504012 w 2792028"/>
                  <a:gd name="connsiteY13" fmla="*/ 39185 h 66685"/>
                  <a:gd name="connsiteX14" fmla="*/ 2503132 w 2792028"/>
                  <a:gd name="connsiteY14" fmla="*/ 39422 h 66685"/>
                  <a:gd name="connsiteX15" fmla="*/ 29858 w 2792028"/>
                  <a:gd name="connsiteY15" fmla="*/ 34465 h 66685"/>
                  <a:gd name="connsiteX16" fmla="*/ 43404 w 2792028"/>
                  <a:gd name="connsiteY16" fmla="*/ 34465 h 66685"/>
                  <a:gd name="connsiteX17" fmla="*/ 41988 w 2792028"/>
                  <a:gd name="connsiteY17" fmla="*/ 34616 h 66685"/>
                  <a:gd name="connsiteX18" fmla="*/ 27370 w 2792028"/>
                  <a:gd name="connsiteY18" fmla="*/ 36879 h 66685"/>
                  <a:gd name="connsiteX19" fmla="*/ 19906 w 2792028"/>
                  <a:gd name="connsiteY19" fmla="*/ 35672 h 66685"/>
                  <a:gd name="connsiteX20" fmla="*/ 10870 w 2792028"/>
                  <a:gd name="connsiteY20" fmla="*/ 34211 h 66685"/>
                  <a:gd name="connsiteX21" fmla="*/ 19906 w 2792028"/>
                  <a:gd name="connsiteY21" fmla="*/ 35672 h 66685"/>
                  <a:gd name="connsiteX22" fmla="*/ 9954 w 2792028"/>
                  <a:gd name="connsiteY22" fmla="*/ 36879 h 66685"/>
                  <a:gd name="connsiteX23" fmla="*/ 11198 w 2792028"/>
                  <a:gd name="connsiteY23" fmla="*/ 33258 h 66685"/>
                  <a:gd name="connsiteX24" fmla="*/ 10870 w 2792028"/>
                  <a:gd name="connsiteY24" fmla="*/ 34211 h 66685"/>
                  <a:gd name="connsiteX25" fmla="*/ 8710 w 2792028"/>
                  <a:gd name="connsiteY25" fmla="*/ 33861 h 66685"/>
                  <a:gd name="connsiteX26" fmla="*/ 4978 w 2792028"/>
                  <a:gd name="connsiteY26" fmla="*/ 33258 h 66685"/>
                  <a:gd name="connsiteX27" fmla="*/ 8710 w 2792028"/>
                  <a:gd name="connsiteY27" fmla="*/ 33861 h 66685"/>
                  <a:gd name="connsiteX28" fmla="*/ 5456 w 2792028"/>
                  <a:gd name="connsiteY28" fmla="*/ 34651 h 66685"/>
                  <a:gd name="connsiteX29" fmla="*/ 1842384 w 2792028"/>
                  <a:gd name="connsiteY29" fmla="*/ 29637 h 66685"/>
                  <a:gd name="connsiteX30" fmla="*/ 1858556 w 2792028"/>
                  <a:gd name="connsiteY30" fmla="*/ 29637 h 66685"/>
                  <a:gd name="connsiteX31" fmla="*/ 1837408 w 2792028"/>
                  <a:gd name="connsiteY31" fmla="*/ 33258 h 66685"/>
                  <a:gd name="connsiteX32" fmla="*/ 1842384 w 2792028"/>
                  <a:gd name="connsiteY32" fmla="*/ 29637 h 66685"/>
                  <a:gd name="connsiteX33" fmla="*/ 1986688 w 2792028"/>
                  <a:gd name="connsiteY33" fmla="*/ 26015 h 66685"/>
                  <a:gd name="connsiteX34" fmla="*/ 1997794 w 2792028"/>
                  <a:gd name="connsiteY34" fmla="*/ 28254 h 66685"/>
                  <a:gd name="connsiteX35" fmla="*/ 1997884 w 2792028"/>
                  <a:gd name="connsiteY35" fmla="*/ 28429 h 66685"/>
                  <a:gd name="connsiteX36" fmla="*/ 1986688 w 2792028"/>
                  <a:gd name="connsiteY36" fmla="*/ 26015 h 66685"/>
                  <a:gd name="connsiteX37" fmla="*/ 416 w 2792028"/>
                  <a:gd name="connsiteY37" fmla="*/ 26015 h 66685"/>
                  <a:gd name="connsiteX38" fmla="*/ 498 w 2792028"/>
                  <a:gd name="connsiteY38" fmla="*/ 26981 h 66685"/>
                  <a:gd name="connsiteX39" fmla="*/ 1246 w 2792028"/>
                  <a:gd name="connsiteY39" fmla="*/ 35672 h 66685"/>
                  <a:gd name="connsiteX40" fmla="*/ 5456 w 2792028"/>
                  <a:gd name="connsiteY40" fmla="*/ 34651 h 66685"/>
                  <a:gd name="connsiteX41" fmla="*/ 6222 w 2792028"/>
                  <a:gd name="connsiteY41" fmla="*/ 36879 h 66685"/>
                  <a:gd name="connsiteX42" fmla="*/ 1246 w 2792028"/>
                  <a:gd name="connsiteY42" fmla="*/ 38086 h 66685"/>
                  <a:gd name="connsiteX43" fmla="*/ 624 w 2792028"/>
                  <a:gd name="connsiteY43" fmla="*/ 29033 h 66685"/>
                  <a:gd name="connsiteX44" fmla="*/ 931574 w 2792028"/>
                  <a:gd name="connsiteY44" fmla="*/ 23322 h 66685"/>
                  <a:gd name="connsiteX45" fmla="*/ 933010 w 2792028"/>
                  <a:gd name="connsiteY45" fmla="*/ 23601 h 66685"/>
                  <a:gd name="connsiteX46" fmla="*/ 929278 w 2792028"/>
                  <a:gd name="connsiteY46" fmla="*/ 23601 h 66685"/>
                  <a:gd name="connsiteX47" fmla="*/ 1389824 w 2792028"/>
                  <a:gd name="connsiteY47" fmla="*/ 22330 h 66685"/>
                  <a:gd name="connsiteX48" fmla="*/ 1390806 w 2792028"/>
                  <a:gd name="connsiteY48" fmla="*/ 22394 h 66685"/>
                  <a:gd name="connsiteX49" fmla="*/ 1388318 w 2792028"/>
                  <a:gd name="connsiteY49" fmla="*/ 22394 h 66685"/>
                  <a:gd name="connsiteX50" fmla="*/ 0 w 2792028"/>
                  <a:gd name="connsiteY50" fmla="*/ 21187 h 66685"/>
                  <a:gd name="connsiteX51" fmla="*/ 84 w 2792028"/>
                  <a:gd name="connsiteY51" fmla="*/ 21196 h 66685"/>
                  <a:gd name="connsiteX52" fmla="*/ 416 w 2792028"/>
                  <a:gd name="connsiteY52" fmla="*/ 26015 h 66685"/>
                  <a:gd name="connsiteX53" fmla="*/ 1929464 w 2792028"/>
                  <a:gd name="connsiteY53" fmla="*/ 18773 h 66685"/>
                  <a:gd name="connsiteX54" fmla="*/ 1935684 w 2792028"/>
                  <a:gd name="connsiteY54" fmla="*/ 19980 h 66685"/>
                  <a:gd name="connsiteX55" fmla="*/ 1936928 w 2792028"/>
                  <a:gd name="connsiteY55" fmla="*/ 18773 h 66685"/>
                  <a:gd name="connsiteX56" fmla="*/ 1929464 w 2792028"/>
                  <a:gd name="connsiteY56" fmla="*/ 18773 h 66685"/>
                  <a:gd name="connsiteX57" fmla="*/ 1051192 w 2792028"/>
                  <a:gd name="connsiteY57" fmla="*/ 667 h 66685"/>
                  <a:gd name="connsiteX58" fmla="*/ 1057412 w 2792028"/>
                  <a:gd name="connsiteY58" fmla="*/ 4288 h 66685"/>
                  <a:gd name="connsiteX59" fmla="*/ 1074828 w 2792028"/>
                  <a:gd name="connsiteY59" fmla="*/ 667 h 66685"/>
                  <a:gd name="connsiteX60" fmla="*/ 1069852 w 2792028"/>
                  <a:gd name="connsiteY60" fmla="*/ 1874 h 66685"/>
                  <a:gd name="connsiteX61" fmla="*/ 1097220 w 2792028"/>
                  <a:gd name="connsiteY61" fmla="*/ 9116 h 66685"/>
                  <a:gd name="connsiteX62" fmla="*/ 1092244 w 2792028"/>
                  <a:gd name="connsiteY62" fmla="*/ 7909 h 66685"/>
                  <a:gd name="connsiteX63" fmla="*/ 1125832 w 2792028"/>
                  <a:gd name="connsiteY63" fmla="*/ 9116 h 66685"/>
                  <a:gd name="connsiteX64" fmla="*/ 1124588 w 2792028"/>
                  <a:gd name="connsiteY64" fmla="*/ 6702 h 66685"/>
                  <a:gd name="connsiteX65" fmla="*/ 1158176 w 2792028"/>
                  <a:gd name="connsiteY65" fmla="*/ 7909 h 66685"/>
                  <a:gd name="connsiteX66" fmla="*/ 1158176 w 2792028"/>
                  <a:gd name="connsiteY66" fmla="*/ 9116 h 66685"/>
                  <a:gd name="connsiteX67" fmla="*/ 1178080 w 2792028"/>
                  <a:gd name="connsiteY67" fmla="*/ 7909 h 66685"/>
                  <a:gd name="connsiteX68" fmla="*/ 1174348 w 2792028"/>
                  <a:gd name="connsiteY68" fmla="*/ 6702 h 66685"/>
                  <a:gd name="connsiteX69" fmla="*/ 1200472 w 2792028"/>
                  <a:gd name="connsiteY69" fmla="*/ 7909 h 66685"/>
                  <a:gd name="connsiteX70" fmla="*/ 1210424 w 2792028"/>
                  <a:gd name="connsiteY70" fmla="*/ 7909 h 66685"/>
                  <a:gd name="connsiteX71" fmla="*/ 1246502 w 2792028"/>
                  <a:gd name="connsiteY71" fmla="*/ 6702 h 66685"/>
                  <a:gd name="connsiteX72" fmla="*/ 1244014 w 2792028"/>
                  <a:gd name="connsiteY72" fmla="*/ 10324 h 66685"/>
                  <a:gd name="connsiteX73" fmla="*/ 1262674 w 2792028"/>
                  <a:gd name="connsiteY73" fmla="*/ 9116 h 66685"/>
                  <a:gd name="connsiteX74" fmla="*/ 1282578 w 2792028"/>
                  <a:gd name="connsiteY74" fmla="*/ 1874 h 66685"/>
                  <a:gd name="connsiteX75" fmla="*/ 1282578 w 2792028"/>
                  <a:gd name="connsiteY75" fmla="*/ 5495 h 66685"/>
                  <a:gd name="connsiteX76" fmla="*/ 1317410 w 2792028"/>
                  <a:gd name="connsiteY76" fmla="*/ 4288 h 66685"/>
                  <a:gd name="connsiteX77" fmla="*/ 1318654 w 2792028"/>
                  <a:gd name="connsiteY77" fmla="*/ 6702 h 66685"/>
                  <a:gd name="connsiteX78" fmla="*/ 1333582 w 2792028"/>
                  <a:gd name="connsiteY78" fmla="*/ 5495 h 66685"/>
                  <a:gd name="connsiteX79" fmla="*/ 1425640 w 2792028"/>
                  <a:gd name="connsiteY79" fmla="*/ 10324 h 66685"/>
                  <a:gd name="connsiteX80" fmla="*/ 1443056 w 2792028"/>
                  <a:gd name="connsiteY80" fmla="*/ 10324 h 66685"/>
                  <a:gd name="connsiteX81" fmla="*/ 1441812 w 2792028"/>
                  <a:gd name="connsiteY81" fmla="*/ 11531 h 66685"/>
                  <a:gd name="connsiteX82" fmla="*/ 1472912 w 2792028"/>
                  <a:gd name="connsiteY82" fmla="*/ 7909 h 66685"/>
                  <a:gd name="connsiteX83" fmla="*/ 1475400 w 2792028"/>
                  <a:gd name="connsiteY83" fmla="*/ 12738 h 66685"/>
                  <a:gd name="connsiteX84" fmla="*/ 1487840 w 2792028"/>
                  <a:gd name="connsiteY84" fmla="*/ 9116 h 66685"/>
                  <a:gd name="connsiteX85" fmla="*/ 1490328 w 2792028"/>
                  <a:gd name="connsiteY85" fmla="*/ 11531 h 66685"/>
                  <a:gd name="connsiteX86" fmla="*/ 1506500 w 2792028"/>
                  <a:gd name="connsiteY86" fmla="*/ 11531 h 66685"/>
                  <a:gd name="connsiteX87" fmla="*/ 1505256 w 2792028"/>
                  <a:gd name="connsiteY87" fmla="*/ 12738 h 66685"/>
                  <a:gd name="connsiteX88" fmla="*/ 1533868 w 2792028"/>
                  <a:gd name="connsiteY88" fmla="*/ 9116 h 66685"/>
                  <a:gd name="connsiteX89" fmla="*/ 1552528 w 2792028"/>
                  <a:gd name="connsiteY89" fmla="*/ 10324 h 66685"/>
                  <a:gd name="connsiteX90" fmla="*/ 1559992 w 2792028"/>
                  <a:gd name="connsiteY90" fmla="*/ 10324 h 66685"/>
                  <a:gd name="connsiteX91" fmla="*/ 1561236 w 2792028"/>
                  <a:gd name="connsiteY91" fmla="*/ 7909 h 66685"/>
                  <a:gd name="connsiteX92" fmla="*/ 1562480 w 2792028"/>
                  <a:gd name="connsiteY92" fmla="*/ 7909 h 66685"/>
                  <a:gd name="connsiteX93" fmla="*/ 1564968 w 2792028"/>
                  <a:gd name="connsiteY93" fmla="*/ 10324 h 66685"/>
                  <a:gd name="connsiteX94" fmla="*/ 1578652 w 2792028"/>
                  <a:gd name="connsiteY94" fmla="*/ 9116 h 66685"/>
                  <a:gd name="connsiteX95" fmla="*/ 1573676 w 2792028"/>
                  <a:gd name="connsiteY95" fmla="*/ 7909 h 66685"/>
                  <a:gd name="connsiteX96" fmla="*/ 1579896 w 2792028"/>
                  <a:gd name="connsiteY96" fmla="*/ 9116 h 66685"/>
                  <a:gd name="connsiteX97" fmla="*/ 1579896 w 2792028"/>
                  <a:gd name="connsiteY97" fmla="*/ 10324 h 66685"/>
                  <a:gd name="connsiteX98" fmla="*/ 1589848 w 2792028"/>
                  <a:gd name="connsiteY98" fmla="*/ 10324 h 66685"/>
                  <a:gd name="connsiteX99" fmla="*/ 1650806 w 2792028"/>
                  <a:gd name="connsiteY99" fmla="*/ 10324 h 66685"/>
                  <a:gd name="connsiteX100" fmla="*/ 1642098 w 2792028"/>
                  <a:gd name="connsiteY100" fmla="*/ 10324 h 66685"/>
                  <a:gd name="connsiteX101" fmla="*/ 1684394 w 2792028"/>
                  <a:gd name="connsiteY101" fmla="*/ 12738 h 66685"/>
                  <a:gd name="connsiteX102" fmla="*/ 1684394 w 2792028"/>
                  <a:gd name="connsiteY102" fmla="*/ 10324 h 66685"/>
                  <a:gd name="connsiteX103" fmla="*/ 1715494 w 2792028"/>
                  <a:gd name="connsiteY103" fmla="*/ 10324 h 66685"/>
                  <a:gd name="connsiteX104" fmla="*/ 1715494 w 2792028"/>
                  <a:gd name="connsiteY104" fmla="*/ 9116 h 66685"/>
                  <a:gd name="connsiteX105" fmla="*/ 1768986 w 2792028"/>
                  <a:gd name="connsiteY105" fmla="*/ 11531 h 66685"/>
                  <a:gd name="connsiteX106" fmla="*/ 1796354 w 2792028"/>
                  <a:gd name="connsiteY106" fmla="*/ 12738 h 66685"/>
                  <a:gd name="connsiteX107" fmla="*/ 1797598 w 2792028"/>
                  <a:gd name="connsiteY107" fmla="*/ 13945 h 66685"/>
                  <a:gd name="connsiteX108" fmla="*/ 1821234 w 2792028"/>
                  <a:gd name="connsiteY108" fmla="*/ 15152 h 66685"/>
                  <a:gd name="connsiteX109" fmla="*/ 1879704 w 2792028"/>
                  <a:gd name="connsiteY109" fmla="*/ 17566 h 66685"/>
                  <a:gd name="connsiteX110" fmla="*/ 1899608 w 2792028"/>
                  <a:gd name="connsiteY110" fmla="*/ 17566 h 66685"/>
                  <a:gd name="connsiteX111" fmla="*/ 1909560 w 2792028"/>
                  <a:gd name="connsiteY111" fmla="*/ 16359 h 66685"/>
                  <a:gd name="connsiteX112" fmla="*/ 1931952 w 2792028"/>
                  <a:gd name="connsiteY112" fmla="*/ 17566 h 66685"/>
                  <a:gd name="connsiteX113" fmla="*/ 1943148 w 2792028"/>
                  <a:gd name="connsiteY113" fmla="*/ 17566 h 66685"/>
                  <a:gd name="connsiteX114" fmla="*/ 1944392 w 2792028"/>
                  <a:gd name="connsiteY114" fmla="*/ 22394 h 66685"/>
                  <a:gd name="connsiteX115" fmla="*/ 1953100 w 2792028"/>
                  <a:gd name="connsiteY115" fmla="*/ 21187 h 66685"/>
                  <a:gd name="connsiteX116" fmla="*/ 1953100 w 2792028"/>
                  <a:gd name="connsiteY116" fmla="*/ 23601 h 66685"/>
                  <a:gd name="connsiteX117" fmla="*/ 1979224 w 2792028"/>
                  <a:gd name="connsiteY117" fmla="*/ 21187 h 66685"/>
                  <a:gd name="connsiteX118" fmla="*/ 1973004 w 2792028"/>
                  <a:gd name="connsiteY118" fmla="*/ 19980 h 66685"/>
                  <a:gd name="connsiteX119" fmla="*/ 1975492 w 2792028"/>
                  <a:gd name="connsiteY119" fmla="*/ 18773 h 66685"/>
                  <a:gd name="connsiteX120" fmla="*/ 1980468 w 2792028"/>
                  <a:gd name="connsiteY120" fmla="*/ 17566 h 66685"/>
                  <a:gd name="connsiteX121" fmla="*/ 2006592 w 2792028"/>
                  <a:gd name="connsiteY121" fmla="*/ 23601 h 66685"/>
                  <a:gd name="connsiteX122" fmla="*/ 2025252 w 2792028"/>
                  <a:gd name="connsiteY122" fmla="*/ 19980 h 66685"/>
                  <a:gd name="connsiteX123" fmla="*/ 2033960 w 2792028"/>
                  <a:gd name="connsiteY123" fmla="*/ 23601 h 66685"/>
                  <a:gd name="connsiteX124" fmla="*/ 2002860 w 2792028"/>
                  <a:gd name="connsiteY124" fmla="*/ 26015 h 66685"/>
                  <a:gd name="connsiteX125" fmla="*/ 2011568 w 2792028"/>
                  <a:gd name="connsiteY125" fmla="*/ 27222 h 66685"/>
                  <a:gd name="connsiteX126" fmla="*/ 1998662 w 2792028"/>
                  <a:gd name="connsiteY126" fmla="*/ 28429 h 66685"/>
                  <a:gd name="connsiteX127" fmla="*/ 1997794 w 2792028"/>
                  <a:gd name="connsiteY127" fmla="*/ 28254 h 66685"/>
                  <a:gd name="connsiteX128" fmla="*/ 1996640 w 2792028"/>
                  <a:gd name="connsiteY128" fmla="*/ 26015 h 66685"/>
                  <a:gd name="connsiteX129" fmla="*/ 1986688 w 2792028"/>
                  <a:gd name="connsiteY129" fmla="*/ 26015 h 66685"/>
                  <a:gd name="connsiteX130" fmla="*/ 1963052 w 2792028"/>
                  <a:gd name="connsiteY130" fmla="*/ 26015 h 66685"/>
                  <a:gd name="connsiteX131" fmla="*/ 1959320 w 2792028"/>
                  <a:gd name="connsiteY131" fmla="*/ 29637 h 66685"/>
                  <a:gd name="connsiteX132" fmla="*/ 1965540 w 2792028"/>
                  <a:gd name="connsiteY132" fmla="*/ 29637 h 66685"/>
                  <a:gd name="connsiteX133" fmla="*/ 1959320 w 2792028"/>
                  <a:gd name="connsiteY133" fmla="*/ 32051 h 66685"/>
                  <a:gd name="connsiteX134" fmla="*/ 1890900 w 2792028"/>
                  <a:gd name="connsiteY134" fmla="*/ 27222 h 66685"/>
                  <a:gd name="connsiteX135" fmla="*/ 1907072 w 2792028"/>
                  <a:gd name="connsiteY135" fmla="*/ 27222 h 66685"/>
                  <a:gd name="connsiteX136" fmla="*/ 1897120 w 2792028"/>
                  <a:gd name="connsiteY136" fmla="*/ 26015 h 66685"/>
                  <a:gd name="connsiteX137" fmla="*/ 1924488 w 2792028"/>
                  <a:gd name="connsiteY137" fmla="*/ 27222 h 66685"/>
                  <a:gd name="connsiteX138" fmla="*/ 1920756 w 2792028"/>
                  <a:gd name="connsiteY138" fmla="*/ 21187 h 66685"/>
                  <a:gd name="connsiteX139" fmla="*/ 1874728 w 2792028"/>
                  <a:gd name="connsiteY139" fmla="*/ 23601 h 66685"/>
                  <a:gd name="connsiteX140" fmla="*/ 1864776 w 2792028"/>
                  <a:gd name="connsiteY140" fmla="*/ 21187 h 66685"/>
                  <a:gd name="connsiteX141" fmla="*/ 1833676 w 2792028"/>
                  <a:gd name="connsiteY141" fmla="*/ 29637 h 66685"/>
                  <a:gd name="connsiteX142" fmla="*/ 1842384 w 2792028"/>
                  <a:gd name="connsiteY142" fmla="*/ 29637 h 66685"/>
                  <a:gd name="connsiteX143" fmla="*/ 1831188 w 2792028"/>
                  <a:gd name="connsiteY143" fmla="*/ 30844 h 66685"/>
                  <a:gd name="connsiteX144" fmla="*/ 1824968 w 2792028"/>
                  <a:gd name="connsiteY144" fmla="*/ 27222 h 66685"/>
                  <a:gd name="connsiteX145" fmla="*/ 1777694 w 2792028"/>
                  <a:gd name="connsiteY145" fmla="*/ 24808 h 66685"/>
                  <a:gd name="connsiteX146" fmla="*/ 1775206 w 2792028"/>
                  <a:gd name="connsiteY146" fmla="*/ 22394 h 66685"/>
                  <a:gd name="connsiteX147" fmla="*/ 1755302 w 2792028"/>
                  <a:gd name="connsiteY147" fmla="*/ 28429 h 66685"/>
                  <a:gd name="connsiteX148" fmla="*/ 1734154 w 2792028"/>
                  <a:gd name="connsiteY148" fmla="*/ 27222 h 66685"/>
                  <a:gd name="connsiteX149" fmla="*/ 1730422 w 2792028"/>
                  <a:gd name="connsiteY149" fmla="*/ 30844 h 66685"/>
                  <a:gd name="connsiteX150" fmla="*/ 1722958 w 2792028"/>
                  <a:gd name="connsiteY150" fmla="*/ 28429 h 66685"/>
                  <a:gd name="connsiteX151" fmla="*/ 1716738 w 2792028"/>
                  <a:gd name="connsiteY151" fmla="*/ 29637 h 66685"/>
                  <a:gd name="connsiteX152" fmla="*/ 1721714 w 2792028"/>
                  <a:gd name="connsiteY152" fmla="*/ 21187 h 66685"/>
                  <a:gd name="connsiteX153" fmla="*/ 1695590 w 2792028"/>
                  <a:gd name="connsiteY153" fmla="*/ 16359 h 66685"/>
                  <a:gd name="connsiteX154" fmla="*/ 1698078 w 2792028"/>
                  <a:gd name="connsiteY154" fmla="*/ 33258 h 66685"/>
                  <a:gd name="connsiteX155" fmla="*/ 1685638 w 2792028"/>
                  <a:gd name="connsiteY155" fmla="*/ 29637 h 66685"/>
                  <a:gd name="connsiteX156" fmla="*/ 1657026 w 2792028"/>
                  <a:gd name="connsiteY156" fmla="*/ 30844 h 66685"/>
                  <a:gd name="connsiteX157" fmla="*/ 1663246 w 2792028"/>
                  <a:gd name="connsiteY157" fmla="*/ 28429 h 66685"/>
                  <a:gd name="connsiteX158" fmla="*/ 1645830 w 2792028"/>
                  <a:gd name="connsiteY158" fmla="*/ 29637 h 66685"/>
                  <a:gd name="connsiteX159" fmla="*/ 1649562 w 2792028"/>
                  <a:gd name="connsiteY159" fmla="*/ 23601 h 66685"/>
                  <a:gd name="connsiteX160" fmla="*/ 1614728 w 2792028"/>
                  <a:gd name="connsiteY160" fmla="*/ 30844 h 66685"/>
                  <a:gd name="connsiteX161" fmla="*/ 1642098 w 2792028"/>
                  <a:gd name="connsiteY161" fmla="*/ 28429 h 66685"/>
                  <a:gd name="connsiteX162" fmla="*/ 1623436 w 2792028"/>
                  <a:gd name="connsiteY162" fmla="*/ 33258 h 66685"/>
                  <a:gd name="connsiteX163" fmla="*/ 1597312 w 2792028"/>
                  <a:gd name="connsiteY163" fmla="*/ 32051 h 66685"/>
                  <a:gd name="connsiteX164" fmla="*/ 1607264 w 2792028"/>
                  <a:gd name="connsiteY164" fmla="*/ 29637 h 66685"/>
                  <a:gd name="connsiteX165" fmla="*/ 1594824 w 2792028"/>
                  <a:gd name="connsiteY165" fmla="*/ 27222 h 66685"/>
                  <a:gd name="connsiteX166" fmla="*/ 1638366 w 2792028"/>
                  <a:gd name="connsiteY166" fmla="*/ 13945 h 66685"/>
                  <a:gd name="connsiteX167" fmla="*/ 1625924 w 2792028"/>
                  <a:gd name="connsiteY167" fmla="*/ 15152 h 66685"/>
                  <a:gd name="connsiteX168" fmla="*/ 1622192 w 2792028"/>
                  <a:gd name="connsiteY168" fmla="*/ 13945 h 66685"/>
                  <a:gd name="connsiteX169" fmla="*/ 1584872 w 2792028"/>
                  <a:gd name="connsiteY169" fmla="*/ 26015 h 66685"/>
                  <a:gd name="connsiteX170" fmla="*/ 1579896 w 2792028"/>
                  <a:gd name="connsiteY170" fmla="*/ 19980 h 66685"/>
                  <a:gd name="connsiteX171" fmla="*/ 1542576 w 2792028"/>
                  <a:gd name="connsiteY171" fmla="*/ 26015 h 66685"/>
                  <a:gd name="connsiteX172" fmla="*/ 1550040 w 2792028"/>
                  <a:gd name="connsiteY172" fmla="*/ 27222 h 66685"/>
                  <a:gd name="connsiteX173" fmla="*/ 1528892 w 2792028"/>
                  <a:gd name="connsiteY173" fmla="*/ 27222 h 66685"/>
                  <a:gd name="connsiteX174" fmla="*/ 1527648 w 2792028"/>
                  <a:gd name="connsiteY174" fmla="*/ 21187 h 66685"/>
                  <a:gd name="connsiteX175" fmla="*/ 1508988 w 2792028"/>
                  <a:gd name="connsiteY175" fmla="*/ 26015 h 66685"/>
                  <a:gd name="connsiteX176" fmla="*/ 1511476 w 2792028"/>
                  <a:gd name="connsiteY176" fmla="*/ 19980 h 66685"/>
                  <a:gd name="connsiteX177" fmla="*/ 1504012 w 2792028"/>
                  <a:gd name="connsiteY177" fmla="*/ 26015 h 66685"/>
                  <a:gd name="connsiteX178" fmla="*/ 1482864 w 2792028"/>
                  <a:gd name="connsiteY178" fmla="*/ 19980 h 66685"/>
                  <a:gd name="connsiteX179" fmla="*/ 1486596 w 2792028"/>
                  <a:gd name="connsiteY179" fmla="*/ 26015 h 66685"/>
                  <a:gd name="connsiteX180" fmla="*/ 1466692 w 2792028"/>
                  <a:gd name="connsiteY180" fmla="*/ 26015 h 66685"/>
                  <a:gd name="connsiteX181" fmla="*/ 1474156 w 2792028"/>
                  <a:gd name="connsiteY181" fmla="*/ 12738 h 66685"/>
                  <a:gd name="connsiteX182" fmla="*/ 1441812 w 2792028"/>
                  <a:gd name="connsiteY182" fmla="*/ 24808 h 66685"/>
                  <a:gd name="connsiteX183" fmla="*/ 1445544 w 2792028"/>
                  <a:gd name="connsiteY183" fmla="*/ 19980 h 66685"/>
                  <a:gd name="connsiteX184" fmla="*/ 1389824 w 2792028"/>
                  <a:gd name="connsiteY184" fmla="*/ 22330 h 66685"/>
                  <a:gd name="connsiteX185" fmla="*/ 1372146 w 2792028"/>
                  <a:gd name="connsiteY185" fmla="*/ 21187 h 66685"/>
                  <a:gd name="connsiteX186" fmla="*/ 1377122 w 2792028"/>
                  <a:gd name="connsiteY186" fmla="*/ 19980 h 66685"/>
                  <a:gd name="connsiteX187" fmla="*/ 1349754 w 2792028"/>
                  <a:gd name="connsiteY187" fmla="*/ 22394 h 66685"/>
                  <a:gd name="connsiteX188" fmla="*/ 1362194 w 2792028"/>
                  <a:gd name="connsiteY188" fmla="*/ 19980 h 66685"/>
                  <a:gd name="connsiteX189" fmla="*/ 1337314 w 2792028"/>
                  <a:gd name="connsiteY189" fmla="*/ 24808 h 66685"/>
                  <a:gd name="connsiteX190" fmla="*/ 1326118 w 2792028"/>
                  <a:gd name="connsiteY190" fmla="*/ 21187 h 66685"/>
                  <a:gd name="connsiteX191" fmla="*/ 1303726 w 2792028"/>
                  <a:gd name="connsiteY191" fmla="*/ 23601 h 66685"/>
                  <a:gd name="connsiteX192" fmla="*/ 1299994 w 2792028"/>
                  <a:gd name="connsiteY192" fmla="*/ 21187 h 66685"/>
                  <a:gd name="connsiteX193" fmla="*/ 1331094 w 2792028"/>
                  <a:gd name="connsiteY193" fmla="*/ 21187 h 66685"/>
                  <a:gd name="connsiteX194" fmla="*/ 1333582 w 2792028"/>
                  <a:gd name="connsiteY194" fmla="*/ 15152 h 66685"/>
                  <a:gd name="connsiteX195" fmla="*/ 1280090 w 2792028"/>
                  <a:gd name="connsiteY195" fmla="*/ 23601 h 66685"/>
                  <a:gd name="connsiteX196" fmla="*/ 1258942 w 2792028"/>
                  <a:gd name="connsiteY196" fmla="*/ 21187 h 66685"/>
                  <a:gd name="connsiteX197" fmla="*/ 1257698 w 2792028"/>
                  <a:gd name="connsiteY197" fmla="*/ 22394 h 66685"/>
                  <a:gd name="connsiteX198" fmla="*/ 1253966 w 2792028"/>
                  <a:gd name="connsiteY198" fmla="*/ 18773 h 66685"/>
                  <a:gd name="connsiteX199" fmla="*/ 1248990 w 2792028"/>
                  <a:gd name="connsiteY199" fmla="*/ 19980 h 66685"/>
                  <a:gd name="connsiteX200" fmla="*/ 1250234 w 2792028"/>
                  <a:gd name="connsiteY200" fmla="*/ 18773 h 66685"/>
                  <a:gd name="connsiteX201" fmla="*/ 1245258 w 2792028"/>
                  <a:gd name="connsiteY201" fmla="*/ 19980 h 66685"/>
                  <a:gd name="connsiteX202" fmla="*/ 1252722 w 2792028"/>
                  <a:gd name="connsiteY202" fmla="*/ 15152 h 66685"/>
                  <a:gd name="connsiteX203" fmla="*/ 1258942 w 2792028"/>
                  <a:gd name="connsiteY203" fmla="*/ 16359 h 66685"/>
                  <a:gd name="connsiteX204" fmla="*/ 1258942 w 2792028"/>
                  <a:gd name="connsiteY204" fmla="*/ 11531 h 66685"/>
                  <a:gd name="connsiteX205" fmla="*/ 1256454 w 2792028"/>
                  <a:gd name="connsiteY205" fmla="*/ 12738 h 66685"/>
                  <a:gd name="connsiteX206" fmla="*/ 1258942 w 2792028"/>
                  <a:gd name="connsiteY206" fmla="*/ 10324 h 66685"/>
                  <a:gd name="connsiteX207" fmla="*/ 1242770 w 2792028"/>
                  <a:gd name="connsiteY207" fmla="*/ 11531 h 66685"/>
                  <a:gd name="connsiteX208" fmla="*/ 1250234 w 2792028"/>
                  <a:gd name="connsiteY208" fmla="*/ 13945 h 66685"/>
                  <a:gd name="connsiteX209" fmla="*/ 1236550 w 2792028"/>
                  <a:gd name="connsiteY209" fmla="*/ 19980 h 66685"/>
                  <a:gd name="connsiteX210" fmla="*/ 1225352 w 2792028"/>
                  <a:gd name="connsiteY210" fmla="*/ 17566 h 66685"/>
                  <a:gd name="connsiteX211" fmla="*/ 1195496 w 2792028"/>
                  <a:gd name="connsiteY211" fmla="*/ 23601 h 66685"/>
                  <a:gd name="connsiteX212" fmla="*/ 1195496 w 2792028"/>
                  <a:gd name="connsiteY212" fmla="*/ 19980 h 66685"/>
                  <a:gd name="connsiteX213" fmla="*/ 1160664 w 2792028"/>
                  <a:gd name="connsiteY213" fmla="*/ 18773 h 66685"/>
                  <a:gd name="connsiteX214" fmla="*/ 1150712 w 2792028"/>
                  <a:gd name="connsiteY214" fmla="*/ 22394 h 66685"/>
                  <a:gd name="connsiteX215" fmla="*/ 1149468 w 2792028"/>
                  <a:gd name="connsiteY215" fmla="*/ 21187 h 66685"/>
                  <a:gd name="connsiteX216" fmla="*/ 1140760 w 2792028"/>
                  <a:gd name="connsiteY216" fmla="*/ 23601 h 66685"/>
                  <a:gd name="connsiteX217" fmla="*/ 1139516 w 2792028"/>
                  <a:gd name="connsiteY217" fmla="*/ 21187 h 66685"/>
                  <a:gd name="connsiteX218" fmla="*/ 1102196 w 2792028"/>
                  <a:gd name="connsiteY218" fmla="*/ 22394 h 66685"/>
                  <a:gd name="connsiteX219" fmla="*/ 1094732 w 2792028"/>
                  <a:gd name="connsiteY219" fmla="*/ 26015 h 66685"/>
                  <a:gd name="connsiteX220" fmla="*/ 1081048 w 2792028"/>
                  <a:gd name="connsiteY220" fmla="*/ 22394 h 66685"/>
                  <a:gd name="connsiteX221" fmla="*/ 1067364 w 2792028"/>
                  <a:gd name="connsiteY221" fmla="*/ 26015 h 66685"/>
                  <a:gd name="connsiteX222" fmla="*/ 1069852 w 2792028"/>
                  <a:gd name="connsiteY222" fmla="*/ 22394 h 66685"/>
                  <a:gd name="connsiteX223" fmla="*/ 1053680 w 2792028"/>
                  <a:gd name="connsiteY223" fmla="*/ 21187 h 66685"/>
                  <a:gd name="connsiteX224" fmla="*/ 1039996 w 2792028"/>
                  <a:gd name="connsiteY224" fmla="*/ 21187 h 66685"/>
                  <a:gd name="connsiteX225" fmla="*/ 1052436 w 2792028"/>
                  <a:gd name="connsiteY225" fmla="*/ 28429 h 66685"/>
                  <a:gd name="connsiteX226" fmla="*/ 1025068 w 2792028"/>
                  <a:gd name="connsiteY226" fmla="*/ 24808 h 66685"/>
                  <a:gd name="connsiteX227" fmla="*/ 1036264 w 2792028"/>
                  <a:gd name="connsiteY227" fmla="*/ 23601 h 66685"/>
                  <a:gd name="connsiteX228" fmla="*/ 1003918 w 2792028"/>
                  <a:gd name="connsiteY228" fmla="*/ 21187 h 66685"/>
                  <a:gd name="connsiteX229" fmla="*/ 1016360 w 2792028"/>
                  <a:gd name="connsiteY229" fmla="*/ 18773 h 66685"/>
                  <a:gd name="connsiteX230" fmla="*/ 1005162 w 2792028"/>
                  <a:gd name="connsiteY230" fmla="*/ 19980 h 66685"/>
                  <a:gd name="connsiteX231" fmla="*/ 1006406 w 2792028"/>
                  <a:gd name="connsiteY231" fmla="*/ 18773 h 66685"/>
                  <a:gd name="connsiteX232" fmla="*/ 993966 w 2792028"/>
                  <a:gd name="connsiteY232" fmla="*/ 21187 h 66685"/>
                  <a:gd name="connsiteX233" fmla="*/ 974062 w 2792028"/>
                  <a:gd name="connsiteY233" fmla="*/ 22394 h 66685"/>
                  <a:gd name="connsiteX234" fmla="*/ 975306 w 2792028"/>
                  <a:gd name="connsiteY234" fmla="*/ 21187 h 66685"/>
                  <a:gd name="connsiteX235" fmla="*/ 961622 w 2792028"/>
                  <a:gd name="connsiteY235" fmla="*/ 22394 h 66685"/>
                  <a:gd name="connsiteX236" fmla="*/ 955402 w 2792028"/>
                  <a:gd name="connsiteY236" fmla="*/ 19980 h 66685"/>
                  <a:gd name="connsiteX237" fmla="*/ 940474 w 2792028"/>
                  <a:gd name="connsiteY237" fmla="*/ 22243 h 66685"/>
                  <a:gd name="connsiteX238" fmla="*/ 931574 w 2792028"/>
                  <a:gd name="connsiteY238" fmla="*/ 23322 h 66685"/>
                  <a:gd name="connsiteX239" fmla="*/ 926790 w 2792028"/>
                  <a:gd name="connsiteY239" fmla="*/ 22394 h 66685"/>
                  <a:gd name="connsiteX240" fmla="*/ 885738 w 2792028"/>
                  <a:gd name="connsiteY240" fmla="*/ 28429 h 66685"/>
                  <a:gd name="connsiteX241" fmla="*/ 896934 w 2792028"/>
                  <a:gd name="connsiteY241" fmla="*/ 24808 h 66685"/>
                  <a:gd name="connsiteX242" fmla="*/ 886982 w 2792028"/>
                  <a:gd name="connsiteY242" fmla="*/ 23601 h 66685"/>
                  <a:gd name="connsiteX243" fmla="*/ 899422 w 2792028"/>
                  <a:gd name="connsiteY243" fmla="*/ 22394 h 66685"/>
                  <a:gd name="connsiteX244" fmla="*/ 865834 w 2792028"/>
                  <a:gd name="connsiteY244" fmla="*/ 26015 h 66685"/>
                  <a:gd name="connsiteX245" fmla="*/ 854638 w 2792028"/>
                  <a:gd name="connsiteY245" fmla="*/ 21187 h 66685"/>
                  <a:gd name="connsiteX246" fmla="*/ 845930 w 2792028"/>
                  <a:gd name="connsiteY246" fmla="*/ 26015 h 66685"/>
                  <a:gd name="connsiteX247" fmla="*/ 837222 w 2792028"/>
                  <a:gd name="connsiteY247" fmla="*/ 23601 h 66685"/>
                  <a:gd name="connsiteX248" fmla="*/ 796168 w 2792028"/>
                  <a:gd name="connsiteY248" fmla="*/ 23601 h 66685"/>
                  <a:gd name="connsiteX249" fmla="*/ 791192 w 2792028"/>
                  <a:gd name="connsiteY249" fmla="*/ 24808 h 66685"/>
                  <a:gd name="connsiteX250" fmla="*/ 750140 w 2792028"/>
                  <a:gd name="connsiteY250" fmla="*/ 26015 h 66685"/>
                  <a:gd name="connsiteX251" fmla="*/ 742676 w 2792028"/>
                  <a:gd name="connsiteY251" fmla="*/ 24808 h 66685"/>
                  <a:gd name="connsiteX252" fmla="*/ 724016 w 2792028"/>
                  <a:gd name="connsiteY252" fmla="*/ 26015 h 66685"/>
                  <a:gd name="connsiteX253" fmla="*/ 732724 w 2792028"/>
                  <a:gd name="connsiteY253" fmla="*/ 22394 h 66685"/>
                  <a:gd name="connsiteX254" fmla="*/ 720284 w 2792028"/>
                  <a:gd name="connsiteY254" fmla="*/ 23601 h 66685"/>
                  <a:gd name="connsiteX255" fmla="*/ 722772 w 2792028"/>
                  <a:gd name="connsiteY255" fmla="*/ 21187 h 66685"/>
                  <a:gd name="connsiteX256" fmla="*/ 701624 w 2792028"/>
                  <a:gd name="connsiteY256" fmla="*/ 24808 h 66685"/>
                  <a:gd name="connsiteX257" fmla="*/ 684208 w 2792028"/>
                  <a:gd name="connsiteY257" fmla="*/ 24808 h 66685"/>
                  <a:gd name="connsiteX258" fmla="*/ 687940 w 2792028"/>
                  <a:gd name="connsiteY258" fmla="*/ 22394 h 66685"/>
                  <a:gd name="connsiteX259" fmla="*/ 700380 w 2792028"/>
                  <a:gd name="connsiteY259" fmla="*/ 21187 h 66685"/>
                  <a:gd name="connsiteX260" fmla="*/ 690428 w 2792028"/>
                  <a:gd name="connsiteY260" fmla="*/ 19980 h 66685"/>
                  <a:gd name="connsiteX261" fmla="*/ 677988 w 2792028"/>
                  <a:gd name="connsiteY261" fmla="*/ 24808 h 66685"/>
                  <a:gd name="connsiteX262" fmla="*/ 653108 w 2792028"/>
                  <a:gd name="connsiteY262" fmla="*/ 26015 h 66685"/>
                  <a:gd name="connsiteX263" fmla="*/ 654352 w 2792028"/>
                  <a:gd name="connsiteY263" fmla="*/ 22394 h 66685"/>
                  <a:gd name="connsiteX264" fmla="*/ 644400 w 2792028"/>
                  <a:gd name="connsiteY264" fmla="*/ 23601 h 66685"/>
                  <a:gd name="connsiteX265" fmla="*/ 653108 w 2792028"/>
                  <a:gd name="connsiteY265" fmla="*/ 19980 h 66685"/>
                  <a:gd name="connsiteX266" fmla="*/ 626984 w 2792028"/>
                  <a:gd name="connsiteY266" fmla="*/ 23601 h 66685"/>
                  <a:gd name="connsiteX267" fmla="*/ 626984 w 2792028"/>
                  <a:gd name="connsiteY267" fmla="*/ 21187 h 66685"/>
                  <a:gd name="connsiteX268" fmla="*/ 608324 w 2792028"/>
                  <a:gd name="connsiteY268" fmla="*/ 23601 h 66685"/>
                  <a:gd name="connsiteX269" fmla="*/ 603346 w 2792028"/>
                  <a:gd name="connsiteY269" fmla="*/ 26015 h 66685"/>
                  <a:gd name="connsiteX270" fmla="*/ 585930 w 2792028"/>
                  <a:gd name="connsiteY270" fmla="*/ 24808 h 66685"/>
                  <a:gd name="connsiteX271" fmla="*/ 594638 w 2792028"/>
                  <a:gd name="connsiteY271" fmla="*/ 26015 h 66685"/>
                  <a:gd name="connsiteX272" fmla="*/ 551098 w 2792028"/>
                  <a:gd name="connsiteY272" fmla="*/ 23601 h 66685"/>
                  <a:gd name="connsiteX273" fmla="*/ 564782 w 2792028"/>
                  <a:gd name="connsiteY273" fmla="*/ 26015 h 66685"/>
                  <a:gd name="connsiteX274" fmla="*/ 533682 w 2792028"/>
                  <a:gd name="connsiteY274" fmla="*/ 26015 h 66685"/>
                  <a:gd name="connsiteX275" fmla="*/ 539902 w 2792028"/>
                  <a:gd name="connsiteY275" fmla="*/ 23601 h 66685"/>
                  <a:gd name="connsiteX276" fmla="*/ 531194 w 2792028"/>
                  <a:gd name="connsiteY276" fmla="*/ 26015 h 66685"/>
                  <a:gd name="connsiteX277" fmla="*/ 531194 w 2792028"/>
                  <a:gd name="connsiteY277" fmla="*/ 23601 h 66685"/>
                  <a:gd name="connsiteX278" fmla="*/ 498850 w 2792028"/>
                  <a:gd name="connsiteY278" fmla="*/ 26015 h 66685"/>
                  <a:gd name="connsiteX279" fmla="*/ 483922 w 2792028"/>
                  <a:gd name="connsiteY279" fmla="*/ 26015 h 66685"/>
                  <a:gd name="connsiteX280" fmla="*/ 516266 w 2792028"/>
                  <a:gd name="connsiteY280" fmla="*/ 22394 h 66685"/>
                  <a:gd name="connsiteX281" fmla="*/ 501338 w 2792028"/>
                  <a:gd name="connsiteY281" fmla="*/ 21187 h 66685"/>
                  <a:gd name="connsiteX282" fmla="*/ 511290 w 2792028"/>
                  <a:gd name="connsiteY282" fmla="*/ 18773 h 66685"/>
                  <a:gd name="connsiteX283" fmla="*/ 475214 w 2792028"/>
                  <a:gd name="connsiteY283" fmla="*/ 23601 h 66685"/>
                  <a:gd name="connsiteX284" fmla="*/ 493874 w 2792028"/>
                  <a:gd name="connsiteY284" fmla="*/ 22394 h 66685"/>
                  <a:gd name="connsiteX285" fmla="*/ 480190 w 2792028"/>
                  <a:gd name="connsiteY285" fmla="*/ 26015 h 66685"/>
                  <a:gd name="connsiteX286" fmla="*/ 461530 w 2792028"/>
                  <a:gd name="connsiteY286" fmla="*/ 26015 h 66685"/>
                  <a:gd name="connsiteX287" fmla="*/ 427942 w 2792028"/>
                  <a:gd name="connsiteY287" fmla="*/ 19980 h 66685"/>
                  <a:gd name="connsiteX288" fmla="*/ 411770 w 2792028"/>
                  <a:gd name="connsiteY288" fmla="*/ 23601 h 66685"/>
                  <a:gd name="connsiteX289" fmla="*/ 426698 w 2792028"/>
                  <a:gd name="connsiteY289" fmla="*/ 26015 h 66685"/>
                  <a:gd name="connsiteX290" fmla="*/ 378180 w 2792028"/>
                  <a:gd name="connsiteY290" fmla="*/ 26015 h 66685"/>
                  <a:gd name="connsiteX291" fmla="*/ 381912 w 2792028"/>
                  <a:gd name="connsiteY291" fmla="*/ 21187 h 66685"/>
                  <a:gd name="connsiteX292" fmla="*/ 364496 w 2792028"/>
                  <a:gd name="connsiteY292" fmla="*/ 24808 h 66685"/>
                  <a:gd name="connsiteX293" fmla="*/ 362008 w 2792028"/>
                  <a:gd name="connsiteY293" fmla="*/ 23601 h 66685"/>
                  <a:gd name="connsiteX294" fmla="*/ 335884 w 2792028"/>
                  <a:gd name="connsiteY294" fmla="*/ 28429 h 66685"/>
                  <a:gd name="connsiteX295" fmla="*/ 332152 w 2792028"/>
                  <a:gd name="connsiteY295" fmla="*/ 26015 h 66685"/>
                  <a:gd name="connsiteX296" fmla="*/ 314736 w 2792028"/>
                  <a:gd name="connsiteY296" fmla="*/ 27222 h 66685"/>
                  <a:gd name="connsiteX297" fmla="*/ 315980 w 2792028"/>
                  <a:gd name="connsiteY297" fmla="*/ 26015 h 66685"/>
                  <a:gd name="connsiteX298" fmla="*/ 276172 w 2792028"/>
                  <a:gd name="connsiteY298" fmla="*/ 27222 h 66685"/>
                  <a:gd name="connsiteX299" fmla="*/ 277416 w 2792028"/>
                  <a:gd name="connsiteY299" fmla="*/ 28429 h 66685"/>
                  <a:gd name="connsiteX300" fmla="*/ 187846 w 2792028"/>
                  <a:gd name="connsiteY300" fmla="*/ 33258 h 66685"/>
                  <a:gd name="connsiteX301" fmla="*/ 196554 w 2792028"/>
                  <a:gd name="connsiteY301" fmla="*/ 33258 h 66685"/>
                  <a:gd name="connsiteX302" fmla="*/ 169186 w 2792028"/>
                  <a:gd name="connsiteY302" fmla="*/ 34465 h 66685"/>
                  <a:gd name="connsiteX303" fmla="*/ 175406 w 2792028"/>
                  <a:gd name="connsiteY303" fmla="*/ 33258 h 66685"/>
                  <a:gd name="connsiteX304" fmla="*/ 164210 w 2792028"/>
                  <a:gd name="connsiteY304" fmla="*/ 30844 h 66685"/>
                  <a:gd name="connsiteX305" fmla="*/ 162966 w 2792028"/>
                  <a:gd name="connsiteY305" fmla="*/ 33258 h 66685"/>
                  <a:gd name="connsiteX306" fmla="*/ 159234 w 2792028"/>
                  <a:gd name="connsiteY306" fmla="*/ 32051 h 66685"/>
                  <a:gd name="connsiteX307" fmla="*/ 151770 w 2792028"/>
                  <a:gd name="connsiteY307" fmla="*/ 33258 h 66685"/>
                  <a:gd name="connsiteX308" fmla="*/ 98278 w 2792028"/>
                  <a:gd name="connsiteY308" fmla="*/ 30844 h 66685"/>
                  <a:gd name="connsiteX309" fmla="*/ 110718 w 2792028"/>
                  <a:gd name="connsiteY309" fmla="*/ 33258 h 66685"/>
                  <a:gd name="connsiteX310" fmla="*/ 98278 w 2792028"/>
                  <a:gd name="connsiteY310" fmla="*/ 33258 h 66685"/>
                  <a:gd name="connsiteX311" fmla="*/ 102010 w 2792028"/>
                  <a:gd name="connsiteY311" fmla="*/ 34465 h 66685"/>
                  <a:gd name="connsiteX312" fmla="*/ 43404 w 2792028"/>
                  <a:gd name="connsiteY312" fmla="*/ 34465 h 66685"/>
                  <a:gd name="connsiteX313" fmla="*/ 54738 w 2792028"/>
                  <a:gd name="connsiteY313" fmla="*/ 33258 h 66685"/>
                  <a:gd name="connsiteX314" fmla="*/ 48518 w 2792028"/>
                  <a:gd name="connsiteY314" fmla="*/ 33258 h 66685"/>
                  <a:gd name="connsiteX315" fmla="*/ 34834 w 2792028"/>
                  <a:gd name="connsiteY315" fmla="*/ 22394 h 66685"/>
                  <a:gd name="connsiteX316" fmla="*/ 19284 w 2792028"/>
                  <a:gd name="connsiteY316" fmla="*/ 23148 h 66685"/>
                  <a:gd name="connsiteX317" fmla="*/ 148 w 2792028"/>
                  <a:gd name="connsiteY317" fmla="*/ 21202 h 66685"/>
                  <a:gd name="connsiteX318" fmla="*/ 84 w 2792028"/>
                  <a:gd name="connsiteY318" fmla="*/ 21196 h 66685"/>
                  <a:gd name="connsiteX319" fmla="*/ 0 w 2792028"/>
                  <a:gd name="connsiteY319" fmla="*/ 19980 h 66685"/>
                  <a:gd name="connsiteX320" fmla="*/ 0 w 2792028"/>
                  <a:gd name="connsiteY320" fmla="*/ 18773 h 66685"/>
                  <a:gd name="connsiteX321" fmla="*/ 162966 w 2792028"/>
                  <a:gd name="connsiteY321" fmla="*/ 17566 h 66685"/>
                  <a:gd name="connsiteX322" fmla="*/ 162966 w 2792028"/>
                  <a:gd name="connsiteY322" fmla="*/ 16359 h 66685"/>
                  <a:gd name="connsiteX323" fmla="*/ 177894 w 2792028"/>
                  <a:gd name="connsiteY323" fmla="*/ 13945 h 66685"/>
                  <a:gd name="connsiteX324" fmla="*/ 191578 w 2792028"/>
                  <a:gd name="connsiteY324" fmla="*/ 17566 h 66685"/>
                  <a:gd name="connsiteX325" fmla="*/ 194066 w 2792028"/>
                  <a:gd name="connsiteY325" fmla="*/ 13945 h 66685"/>
                  <a:gd name="connsiteX326" fmla="*/ 269952 w 2792028"/>
                  <a:gd name="connsiteY326" fmla="*/ 12738 h 66685"/>
                  <a:gd name="connsiteX327" fmla="*/ 277416 w 2792028"/>
                  <a:gd name="connsiteY327" fmla="*/ 16359 h 66685"/>
                  <a:gd name="connsiteX328" fmla="*/ 296076 w 2792028"/>
                  <a:gd name="connsiteY328" fmla="*/ 10324 h 66685"/>
                  <a:gd name="connsiteX329" fmla="*/ 325932 w 2792028"/>
                  <a:gd name="connsiteY329" fmla="*/ 17566 h 66685"/>
                  <a:gd name="connsiteX330" fmla="*/ 332152 w 2792028"/>
                  <a:gd name="connsiteY330" fmla="*/ 13945 h 66685"/>
                  <a:gd name="connsiteX331" fmla="*/ 365740 w 2792028"/>
                  <a:gd name="connsiteY331" fmla="*/ 11531 h 66685"/>
                  <a:gd name="connsiteX332" fmla="*/ 436650 w 2792028"/>
                  <a:gd name="connsiteY332" fmla="*/ 12738 h 66685"/>
                  <a:gd name="connsiteX333" fmla="*/ 445358 w 2792028"/>
                  <a:gd name="connsiteY333" fmla="*/ 10324 h 66685"/>
                  <a:gd name="connsiteX334" fmla="*/ 439138 w 2792028"/>
                  <a:gd name="connsiteY334" fmla="*/ 7909 h 66685"/>
                  <a:gd name="connsiteX335" fmla="*/ 455310 w 2792028"/>
                  <a:gd name="connsiteY335" fmla="*/ 7909 h 66685"/>
                  <a:gd name="connsiteX336" fmla="*/ 460286 w 2792028"/>
                  <a:gd name="connsiteY336" fmla="*/ 7909 h 66685"/>
                  <a:gd name="connsiteX337" fmla="*/ 466506 w 2792028"/>
                  <a:gd name="connsiteY337" fmla="*/ 10324 h 66685"/>
                  <a:gd name="connsiteX338" fmla="*/ 485166 w 2792028"/>
                  <a:gd name="connsiteY338" fmla="*/ 6702 h 66685"/>
                  <a:gd name="connsiteX339" fmla="*/ 483922 w 2792028"/>
                  <a:gd name="connsiteY339" fmla="*/ 6702 h 66685"/>
                  <a:gd name="connsiteX340" fmla="*/ 491386 w 2792028"/>
                  <a:gd name="connsiteY340" fmla="*/ 5495 h 66685"/>
                  <a:gd name="connsiteX341" fmla="*/ 488898 w 2792028"/>
                  <a:gd name="connsiteY341" fmla="*/ 10324 h 66685"/>
                  <a:gd name="connsiteX342" fmla="*/ 506314 w 2792028"/>
                  <a:gd name="connsiteY342" fmla="*/ 7909 h 66685"/>
                  <a:gd name="connsiteX343" fmla="*/ 501338 w 2792028"/>
                  <a:gd name="connsiteY343" fmla="*/ 10324 h 66685"/>
                  <a:gd name="connsiteX344" fmla="*/ 515022 w 2792028"/>
                  <a:gd name="connsiteY344" fmla="*/ 10324 h 66685"/>
                  <a:gd name="connsiteX345" fmla="*/ 510046 w 2792028"/>
                  <a:gd name="connsiteY345" fmla="*/ 6702 h 66685"/>
                  <a:gd name="connsiteX346" fmla="*/ 631960 w 2792028"/>
                  <a:gd name="connsiteY346" fmla="*/ 6702 h 66685"/>
                  <a:gd name="connsiteX347" fmla="*/ 656840 w 2792028"/>
                  <a:gd name="connsiteY347" fmla="*/ 10324 h 66685"/>
                  <a:gd name="connsiteX348" fmla="*/ 654352 w 2792028"/>
                  <a:gd name="connsiteY348" fmla="*/ 10324 h 66685"/>
                  <a:gd name="connsiteX349" fmla="*/ 666792 w 2792028"/>
                  <a:gd name="connsiteY349" fmla="*/ 12738 h 66685"/>
                  <a:gd name="connsiteX350" fmla="*/ 660572 w 2792028"/>
                  <a:gd name="connsiteY350" fmla="*/ 9116 h 66685"/>
                  <a:gd name="connsiteX351" fmla="*/ 677988 w 2792028"/>
                  <a:gd name="connsiteY351" fmla="*/ 6702 h 66685"/>
                  <a:gd name="connsiteX352" fmla="*/ 745164 w 2792028"/>
                  <a:gd name="connsiteY352" fmla="*/ 3081 h 66685"/>
                  <a:gd name="connsiteX353" fmla="*/ 742676 w 2792028"/>
                  <a:gd name="connsiteY353" fmla="*/ 4288 h 66685"/>
                  <a:gd name="connsiteX354" fmla="*/ 797412 w 2792028"/>
                  <a:gd name="connsiteY354" fmla="*/ 5495 h 66685"/>
                  <a:gd name="connsiteX355" fmla="*/ 798656 w 2792028"/>
                  <a:gd name="connsiteY355" fmla="*/ 7909 h 66685"/>
                  <a:gd name="connsiteX356" fmla="*/ 842198 w 2792028"/>
                  <a:gd name="connsiteY356" fmla="*/ 5495 h 66685"/>
                  <a:gd name="connsiteX357" fmla="*/ 843442 w 2792028"/>
                  <a:gd name="connsiteY357" fmla="*/ 6702 h 66685"/>
                  <a:gd name="connsiteX358" fmla="*/ 869566 w 2792028"/>
                  <a:gd name="connsiteY358" fmla="*/ 3081 h 66685"/>
                  <a:gd name="connsiteX359" fmla="*/ 868322 w 2792028"/>
                  <a:gd name="connsiteY359" fmla="*/ 4288 h 66685"/>
                  <a:gd name="connsiteX360" fmla="*/ 891958 w 2792028"/>
                  <a:gd name="connsiteY360" fmla="*/ 3081 h 66685"/>
                  <a:gd name="connsiteX361" fmla="*/ 940474 w 2792028"/>
                  <a:gd name="connsiteY361" fmla="*/ 6702 h 66685"/>
                  <a:gd name="connsiteX362" fmla="*/ 970330 w 2792028"/>
                  <a:gd name="connsiteY362" fmla="*/ 3081 h 66685"/>
                  <a:gd name="connsiteX363" fmla="*/ 972818 w 2792028"/>
                  <a:gd name="connsiteY363" fmla="*/ 4288 h 66685"/>
                  <a:gd name="connsiteX364" fmla="*/ 1008894 w 2792028"/>
                  <a:gd name="connsiteY364" fmla="*/ 5495 h 66685"/>
                  <a:gd name="connsiteX365" fmla="*/ 1010138 w 2792028"/>
                  <a:gd name="connsiteY365" fmla="*/ 1874 h 66685"/>
                  <a:gd name="connsiteX366" fmla="*/ 1051192 w 2792028"/>
                  <a:gd name="connsiteY366" fmla="*/ 667 h 66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</a:cxnLst>
                <a:rect l="l" t="t" r="r" b="b"/>
                <a:pathLst>
                  <a:path w="2792028" h="66685">
                    <a:moveTo>
                      <a:pt x="2741392" y="55497"/>
                    </a:moveTo>
                    <a:lnTo>
                      <a:pt x="2792028" y="60932"/>
                    </a:lnTo>
                    <a:cubicBezTo>
                      <a:pt x="2792028" y="62081"/>
                      <a:pt x="2790812" y="63230"/>
                      <a:pt x="2790812" y="65528"/>
                    </a:cubicBezTo>
                    <a:cubicBezTo>
                      <a:pt x="2771348" y="68975"/>
                      <a:pt x="2750668" y="64379"/>
                      <a:pt x="2738504" y="56336"/>
                    </a:cubicBezTo>
                    <a:close/>
                    <a:moveTo>
                      <a:pt x="2754318" y="51740"/>
                    </a:moveTo>
                    <a:lnTo>
                      <a:pt x="2741392" y="55497"/>
                    </a:lnTo>
                    <a:lnTo>
                      <a:pt x="2738504" y="55187"/>
                    </a:lnTo>
                    <a:close/>
                    <a:moveTo>
                      <a:pt x="2503132" y="39422"/>
                    </a:moveTo>
                    <a:lnTo>
                      <a:pt x="2523390" y="41467"/>
                    </a:lnTo>
                    <a:cubicBezTo>
                      <a:pt x="2527024" y="42608"/>
                      <a:pt x="2531868" y="44891"/>
                      <a:pt x="2531868" y="46032"/>
                    </a:cubicBezTo>
                    <a:cubicBezTo>
                      <a:pt x="2531868" y="49455"/>
                      <a:pt x="2525812" y="50596"/>
                      <a:pt x="2522178" y="51737"/>
                    </a:cubicBezTo>
                    <a:cubicBezTo>
                      <a:pt x="2507646" y="52878"/>
                      <a:pt x="2494322" y="49455"/>
                      <a:pt x="2487056" y="43749"/>
                    </a:cubicBezTo>
                    <a:close/>
                    <a:moveTo>
                      <a:pt x="2489478" y="38044"/>
                    </a:moveTo>
                    <a:lnTo>
                      <a:pt x="2504012" y="39185"/>
                    </a:lnTo>
                    <a:lnTo>
                      <a:pt x="2503132" y="39422"/>
                    </a:lnTo>
                    <a:close/>
                    <a:moveTo>
                      <a:pt x="29858" y="34465"/>
                    </a:moveTo>
                    <a:lnTo>
                      <a:pt x="43404" y="34465"/>
                    </a:lnTo>
                    <a:lnTo>
                      <a:pt x="41988" y="34616"/>
                    </a:lnTo>
                    <a:cubicBezTo>
                      <a:pt x="36078" y="34767"/>
                      <a:pt x="29858" y="35069"/>
                      <a:pt x="27370" y="36879"/>
                    </a:cubicBezTo>
                    <a:lnTo>
                      <a:pt x="19906" y="35672"/>
                    </a:lnTo>
                    <a:close/>
                    <a:moveTo>
                      <a:pt x="10870" y="34211"/>
                    </a:moveTo>
                    <a:lnTo>
                      <a:pt x="19906" y="35672"/>
                    </a:lnTo>
                    <a:lnTo>
                      <a:pt x="9954" y="36879"/>
                    </a:lnTo>
                    <a:close/>
                    <a:moveTo>
                      <a:pt x="11198" y="33258"/>
                    </a:moveTo>
                    <a:lnTo>
                      <a:pt x="10870" y="34211"/>
                    </a:lnTo>
                    <a:lnTo>
                      <a:pt x="8710" y="33861"/>
                    </a:lnTo>
                    <a:close/>
                    <a:moveTo>
                      <a:pt x="4978" y="33258"/>
                    </a:moveTo>
                    <a:lnTo>
                      <a:pt x="8710" y="33861"/>
                    </a:lnTo>
                    <a:lnTo>
                      <a:pt x="5456" y="34651"/>
                    </a:lnTo>
                    <a:close/>
                    <a:moveTo>
                      <a:pt x="1842384" y="29637"/>
                    </a:moveTo>
                    <a:lnTo>
                      <a:pt x="1858556" y="29637"/>
                    </a:lnTo>
                    <a:cubicBezTo>
                      <a:pt x="1851092" y="30844"/>
                      <a:pt x="1837408" y="30844"/>
                      <a:pt x="1837408" y="33258"/>
                    </a:cubicBezTo>
                    <a:cubicBezTo>
                      <a:pt x="1828700" y="29637"/>
                      <a:pt x="1851092" y="33258"/>
                      <a:pt x="1842384" y="29637"/>
                    </a:cubicBezTo>
                    <a:close/>
                    <a:moveTo>
                      <a:pt x="1986688" y="26015"/>
                    </a:moveTo>
                    <a:lnTo>
                      <a:pt x="1997794" y="28254"/>
                    </a:lnTo>
                    <a:lnTo>
                      <a:pt x="1997884" y="28429"/>
                    </a:lnTo>
                    <a:cubicBezTo>
                      <a:pt x="1997884" y="27222"/>
                      <a:pt x="1990420" y="26015"/>
                      <a:pt x="1986688" y="26015"/>
                    </a:cubicBezTo>
                    <a:close/>
                    <a:moveTo>
                      <a:pt x="416" y="26015"/>
                    </a:moveTo>
                    <a:lnTo>
                      <a:pt x="498" y="26981"/>
                    </a:lnTo>
                    <a:lnTo>
                      <a:pt x="1246" y="35672"/>
                    </a:lnTo>
                    <a:lnTo>
                      <a:pt x="5456" y="34651"/>
                    </a:lnTo>
                    <a:lnTo>
                      <a:pt x="6222" y="36879"/>
                    </a:lnTo>
                    <a:cubicBezTo>
                      <a:pt x="4978" y="36879"/>
                      <a:pt x="2490" y="38086"/>
                      <a:pt x="1246" y="38086"/>
                    </a:cubicBezTo>
                    <a:lnTo>
                      <a:pt x="624" y="29033"/>
                    </a:lnTo>
                    <a:close/>
                    <a:moveTo>
                      <a:pt x="931574" y="23322"/>
                    </a:moveTo>
                    <a:lnTo>
                      <a:pt x="933010" y="23601"/>
                    </a:lnTo>
                    <a:cubicBezTo>
                      <a:pt x="931766" y="23601"/>
                      <a:pt x="931766" y="23601"/>
                      <a:pt x="929278" y="23601"/>
                    </a:cubicBezTo>
                    <a:close/>
                    <a:moveTo>
                      <a:pt x="1389824" y="22330"/>
                    </a:moveTo>
                    <a:lnTo>
                      <a:pt x="1390806" y="22394"/>
                    </a:lnTo>
                    <a:lnTo>
                      <a:pt x="1388318" y="22394"/>
                    </a:lnTo>
                    <a:close/>
                    <a:moveTo>
                      <a:pt x="0" y="21187"/>
                    </a:moveTo>
                    <a:lnTo>
                      <a:pt x="84" y="21196"/>
                    </a:lnTo>
                    <a:lnTo>
                      <a:pt x="416" y="26015"/>
                    </a:lnTo>
                    <a:close/>
                    <a:moveTo>
                      <a:pt x="1929464" y="18773"/>
                    </a:moveTo>
                    <a:cubicBezTo>
                      <a:pt x="1929464" y="19980"/>
                      <a:pt x="1931952" y="19980"/>
                      <a:pt x="1935684" y="19980"/>
                    </a:cubicBezTo>
                    <a:cubicBezTo>
                      <a:pt x="1936928" y="19980"/>
                      <a:pt x="1936928" y="18773"/>
                      <a:pt x="1936928" y="18773"/>
                    </a:cubicBezTo>
                    <a:cubicBezTo>
                      <a:pt x="1935684" y="19980"/>
                      <a:pt x="1933196" y="19980"/>
                      <a:pt x="1929464" y="18773"/>
                    </a:cubicBezTo>
                    <a:close/>
                    <a:moveTo>
                      <a:pt x="1051192" y="667"/>
                    </a:moveTo>
                    <a:cubicBezTo>
                      <a:pt x="1061144" y="667"/>
                      <a:pt x="1053680" y="1874"/>
                      <a:pt x="1057412" y="4288"/>
                    </a:cubicBezTo>
                    <a:cubicBezTo>
                      <a:pt x="1071096" y="3081"/>
                      <a:pt x="1054924" y="-1747"/>
                      <a:pt x="1074828" y="667"/>
                    </a:cubicBezTo>
                    <a:cubicBezTo>
                      <a:pt x="1071096" y="1874"/>
                      <a:pt x="1067364" y="1874"/>
                      <a:pt x="1069852" y="1874"/>
                    </a:cubicBezTo>
                    <a:cubicBezTo>
                      <a:pt x="1076072" y="1874"/>
                      <a:pt x="1089756" y="10324"/>
                      <a:pt x="1097220" y="9116"/>
                    </a:cubicBezTo>
                    <a:lnTo>
                      <a:pt x="1092244" y="7909"/>
                    </a:lnTo>
                    <a:cubicBezTo>
                      <a:pt x="1105928" y="5495"/>
                      <a:pt x="1123344" y="12738"/>
                      <a:pt x="1125832" y="9116"/>
                    </a:cubicBezTo>
                    <a:lnTo>
                      <a:pt x="1124588" y="6702"/>
                    </a:lnTo>
                    <a:cubicBezTo>
                      <a:pt x="1146980" y="10324"/>
                      <a:pt x="1134540" y="5495"/>
                      <a:pt x="1158176" y="7909"/>
                    </a:cubicBezTo>
                    <a:lnTo>
                      <a:pt x="1158176" y="9116"/>
                    </a:lnTo>
                    <a:cubicBezTo>
                      <a:pt x="1166884" y="7909"/>
                      <a:pt x="1173104" y="10324"/>
                      <a:pt x="1178080" y="7909"/>
                    </a:cubicBezTo>
                    <a:lnTo>
                      <a:pt x="1174348" y="6702"/>
                    </a:lnTo>
                    <a:cubicBezTo>
                      <a:pt x="1186788" y="6702"/>
                      <a:pt x="1188032" y="6702"/>
                      <a:pt x="1200472" y="7909"/>
                    </a:cubicBezTo>
                    <a:cubicBezTo>
                      <a:pt x="1202960" y="6702"/>
                      <a:pt x="1209180" y="6702"/>
                      <a:pt x="1210424" y="7909"/>
                    </a:cubicBezTo>
                    <a:cubicBezTo>
                      <a:pt x="1211668" y="4288"/>
                      <a:pt x="1240282" y="6702"/>
                      <a:pt x="1246502" y="6702"/>
                    </a:cubicBezTo>
                    <a:cubicBezTo>
                      <a:pt x="1236550" y="6702"/>
                      <a:pt x="1241526" y="7909"/>
                      <a:pt x="1244014" y="10324"/>
                    </a:cubicBezTo>
                    <a:cubicBezTo>
                      <a:pt x="1250234" y="6702"/>
                      <a:pt x="1253966" y="6702"/>
                      <a:pt x="1262674" y="9116"/>
                    </a:cubicBezTo>
                    <a:cubicBezTo>
                      <a:pt x="1263918" y="5495"/>
                      <a:pt x="1265162" y="1874"/>
                      <a:pt x="1282578" y="1874"/>
                    </a:cubicBezTo>
                    <a:cubicBezTo>
                      <a:pt x="1285066" y="3081"/>
                      <a:pt x="1280090" y="3081"/>
                      <a:pt x="1282578" y="5495"/>
                    </a:cubicBezTo>
                    <a:cubicBezTo>
                      <a:pt x="1292530" y="1874"/>
                      <a:pt x="1301238" y="5495"/>
                      <a:pt x="1317410" y="4288"/>
                    </a:cubicBezTo>
                    <a:cubicBezTo>
                      <a:pt x="1312434" y="5495"/>
                      <a:pt x="1316166" y="5495"/>
                      <a:pt x="1318654" y="6702"/>
                    </a:cubicBezTo>
                    <a:cubicBezTo>
                      <a:pt x="1319898" y="3081"/>
                      <a:pt x="1339802" y="10324"/>
                      <a:pt x="1333582" y="5495"/>
                    </a:cubicBezTo>
                    <a:cubicBezTo>
                      <a:pt x="1365926" y="9116"/>
                      <a:pt x="1413198" y="7909"/>
                      <a:pt x="1425640" y="10324"/>
                    </a:cubicBezTo>
                    <a:cubicBezTo>
                      <a:pt x="1428128" y="11531"/>
                      <a:pt x="1438080" y="10324"/>
                      <a:pt x="1443056" y="10324"/>
                    </a:cubicBezTo>
                    <a:lnTo>
                      <a:pt x="1441812" y="11531"/>
                    </a:lnTo>
                    <a:cubicBezTo>
                      <a:pt x="1457984" y="9116"/>
                      <a:pt x="1454252" y="10324"/>
                      <a:pt x="1472912" y="7909"/>
                    </a:cubicBezTo>
                    <a:cubicBezTo>
                      <a:pt x="1465448" y="10324"/>
                      <a:pt x="1467936" y="10324"/>
                      <a:pt x="1475400" y="12738"/>
                    </a:cubicBezTo>
                    <a:lnTo>
                      <a:pt x="1487840" y="9116"/>
                    </a:lnTo>
                    <a:lnTo>
                      <a:pt x="1490328" y="11531"/>
                    </a:lnTo>
                    <a:cubicBezTo>
                      <a:pt x="1496548" y="10324"/>
                      <a:pt x="1501524" y="11531"/>
                      <a:pt x="1506500" y="11531"/>
                    </a:cubicBezTo>
                    <a:cubicBezTo>
                      <a:pt x="1504012" y="11531"/>
                      <a:pt x="1505256" y="11531"/>
                      <a:pt x="1505256" y="12738"/>
                    </a:cubicBezTo>
                    <a:cubicBezTo>
                      <a:pt x="1508988" y="9116"/>
                      <a:pt x="1530136" y="10324"/>
                      <a:pt x="1533868" y="9116"/>
                    </a:cubicBezTo>
                    <a:cubicBezTo>
                      <a:pt x="1540088" y="11531"/>
                      <a:pt x="1550040" y="7909"/>
                      <a:pt x="1552528" y="10324"/>
                    </a:cubicBezTo>
                    <a:cubicBezTo>
                      <a:pt x="1555016" y="10324"/>
                      <a:pt x="1557504" y="10324"/>
                      <a:pt x="1559992" y="10324"/>
                    </a:cubicBezTo>
                    <a:cubicBezTo>
                      <a:pt x="1557504" y="9116"/>
                      <a:pt x="1556260" y="6702"/>
                      <a:pt x="1561236" y="7909"/>
                    </a:cubicBezTo>
                    <a:lnTo>
                      <a:pt x="1562480" y="7909"/>
                    </a:lnTo>
                    <a:lnTo>
                      <a:pt x="1564968" y="10324"/>
                    </a:lnTo>
                    <a:cubicBezTo>
                      <a:pt x="1569944" y="10324"/>
                      <a:pt x="1574920" y="9116"/>
                      <a:pt x="1578652" y="9116"/>
                    </a:cubicBezTo>
                    <a:cubicBezTo>
                      <a:pt x="1576164" y="9116"/>
                      <a:pt x="1574920" y="9116"/>
                      <a:pt x="1573676" y="7909"/>
                    </a:cubicBezTo>
                    <a:cubicBezTo>
                      <a:pt x="1574920" y="9116"/>
                      <a:pt x="1577408" y="9116"/>
                      <a:pt x="1579896" y="9116"/>
                    </a:cubicBezTo>
                    <a:lnTo>
                      <a:pt x="1579896" y="10324"/>
                    </a:lnTo>
                    <a:cubicBezTo>
                      <a:pt x="1582384" y="10324"/>
                      <a:pt x="1586116" y="10324"/>
                      <a:pt x="1589848" y="10324"/>
                    </a:cubicBezTo>
                    <a:cubicBezTo>
                      <a:pt x="1608508" y="12738"/>
                      <a:pt x="1629656" y="6702"/>
                      <a:pt x="1650806" y="10324"/>
                    </a:cubicBezTo>
                    <a:cubicBezTo>
                      <a:pt x="1647074" y="10324"/>
                      <a:pt x="1642098" y="10324"/>
                      <a:pt x="1642098" y="10324"/>
                    </a:cubicBezTo>
                    <a:cubicBezTo>
                      <a:pt x="1658270" y="10324"/>
                      <a:pt x="1673198" y="15152"/>
                      <a:pt x="1684394" y="12738"/>
                    </a:cubicBezTo>
                    <a:lnTo>
                      <a:pt x="1684394" y="10324"/>
                    </a:lnTo>
                    <a:cubicBezTo>
                      <a:pt x="1695590" y="10324"/>
                      <a:pt x="1705542" y="10324"/>
                      <a:pt x="1715494" y="10324"/>
                    </a:cubicBezTo>
                    <a:lnTo>
                      <a:pt x="1715494" y="9116"/>
                    </a:lnTo>
                    <a:cubicBezTo>
                      <a:pt x="1729178" y="10324"/>
                      <a:pt x="1760278" y="6702"/>
                      <a:pt x="1768986" y="11531"/>
                    </a:cubicBezTo>
                    <a:cubicBezTo>
                      <a:pt x="1771474" y="10324"/>
                      <a:pt x="1787646" y="12738"/>
                      <a:pt x="1796354" y="12738"/>
                    </a:cubicBezTo>
                    <a:lnTo>
                      <a:pt x="1797598" y="13945"/>
                    </a:lnTo>
                    <a:cubicBezTo>
                      <a:pt x="1808794" y="15152"/>
                      <a:pt x="1815014" y="15152"/>
                      <a:pt x="1821234" y="15152"/>
                    </a:cubicBezTo>
                    <a:cubicBezTo>
                      <a:pt x="1842384" y="18773"/>
                      <a:pt x="1862288" y="16359"/>
                      <a:pt x="1879704" y="17566"/>
                    </a:cubicBezTo>
                    <a:lnTo>
                      <a:pt x="1899608" y="17566"/>
                    </a:lnTo>
                    <a:cubicBezTo>
                      <a:pt x="1894632" y="17566"/>
                      <a:pt x="1902096" y="16359"/>
                      <a:pt x="1909560" y="16359"/>
                    </a:cubicBezTo>
                    <a:cubicBezTo>
                      <a:pt x="1914536" y="16359"/>
                      <a:pt x="1924488" y="16359"/>
                      <a:pt x="1931952" y="17566"/>
                    </a:cubicBezTo>
                    <a:lnTo>
                      <a:pt x="1943148" y="17566"/>
                    </a:lnTo>
                    <a:cubicBezTo>
                      <a:pt x="1930708" y="18773"/>
                      <a:pt x="1944392" y="21187"/>
                      <a:pt x="1944392" y="22394"/>
                    </a:cubicBezTo>
                    <a:lnTo>
                      <a:pt x="1953100" y="21187"/>
                    </a:lnTo>
                    <a:cubicBezTo>
                      <a:pt x="1955588" y="22394"/>
                      <a:pt x="1946880" y="23601"/>
                      <a:pt x="1953100" y="23601"/>
                    </a:cubicBezTo>
                    <a:cubicBezTo>
                      <a:pt x="1958076" y="22394"/>
                      <a:pt x="1973004" y="23601"/>
                      <a:pt x="1979224" y="21187"/>
                    </a:cubicBezTo>
                    <a:cubicBezTo>
                      <a:pt x="1977980" y="21187"/>
                      <a:pt x="1975492" y="19980"/>
                      <a:pt x="1973004" y="19980"/>
                    </a:cubicBezTo>
                    <a:cubicBezTo>
                      <a:pt x="1974248" y="18773"/>
                      <a:pt x="1975492" y="18773"/>
                      <a:pt x="1975492" y="18773"/>
                    </a:cubicBezTo>
                    <a:cubicBezTo>
                      <a:pt x="1985444" y="19980"/>
                      <a:pt x="1981712" y="18773"/>
                      <a:pt x="1980468" y="17566"/>
                    </a:cubicBezTo>
                    <a:cubicBezTo>
                      <a:pt x="1991664" y="21187"/>
                      <a:pt x="1997884" y="19980"/>
                      <a:pt x="2006592" y="23601"/>
                    </a:cubicBezTo>
                    <a:cubicBezTo>
                      <a:pt x="1994152" y="18773"/>
                      <a:pt x="2031472" y="24808"/>
                      <a:pt x="2025252" y="19980"/>
                    </a:cubicBezTo>
                    <a:cubicBezTo>
                      <a:pt x="2032716" y="24808"/>
                      <a:pt x="2030228" y="21187"/>
                      <a:pt x="2033960" y="23601"/>
                    </a:cubicBezTo>
                    <a:cubicBezTo>
                      <a:pt x="2024008" y="22394"/>
                      <a:pt x="2011568" y="24808"/>
                      <a:pt x="2002860" y="26015"/>
                    </a:cubicBezTo>
                    <a:lnTo>
                      <a:pt x="2011568" y="27222"/>
                    </a:lnTo>
                    <a:cubicBezTo>
                      <a:pt x="2008458" y="29636"/>
                      <a:pt x="2003482" y="29335"/>
                      <a:pt x="1998662" y="28429"/>
                    </a:cubicBezTo>
                    <a:lnTo>
                      <a:pt x="1997794" y="28254"/>
                    </a:lnTo>
                    <a:lnTo>
                      <a:pt x="1996640" y="26015"/>
                    </a:lnTo>
                    <a:lnTo>
                      <a:pt x="1986688" y="26015"/>
                    </a:lnTo>
                    <a:lnTo>
                      <a:pt x="1963052" y="26015"/>
                    </a:lnTo>
                    <a:cubicBezTo>
                      <a:pt x="1971760" y="27222"/>
                      <a:pt x="1953100" y="27222"/>
                      <a:pt x="1959320" y="29637"/>
                    </a:cubicBezTo>
                    <a:lnTo>
                      <a:pt x="1965540" y="29637"/>
                    </a:lnTo>
                    <a:cubicBezTo>
                      <a:pt x="1969272" y="30844"/>
                      <a:pt x="1963052" y="32051"/>
                      <a:pt x="1959320" y="32051"/>
                    </a:cubicBezTo>
                    <a:cubicBezTo>
                      <a:pt x="1938172" y="29637"/>
                      <a:pt x="1898364" y="29637"/>
                      <a:pt x="1890900" y="27222"/>
                    </a:cubicBezTo>
                    <a:cubicBezTo>
                      <a:pt x="1895876" y="28429"/>
                      <a:pt x="1902096" y="27222"/>
                      <a:pt x="1907072" y="27222"/>
                    </a:cubicBezTo>
                    <a:lnTo>
                      <a:pt x="1897120" y="26015"/>
                    </a:lnTo>
                    <a:cubicBezTo>
                      <a:pt x="1904584" y="26015"/>
                      <a:pt x="1910804" y="28429"/>
                      <a:pt x="1924488" y="27222"/>
                    </a:cubicBezTo>
                    <a:cubicBezTo>
                      <a:pt x="1922000" y="26015"/>
                      <a:pt x="1930708" y="24808"/>
                      <a:pt x="1920756" y="21187"/>
                    </a:cubicBezTo>
                    <a:cubicBezTo>
                      <a:pt x="1898364" y="17566"/>
                      <a:pt x="1902096" y="26015"/>
                      <a:pt x="1874728" y="23601"/>
                    </a:cubicBezTo>
                    <a:cubicBezTo>
                      <a:pt x="1872240" y="24808"/>
                      <a:pt x="1879704" y="21187"/>
                      <a:pt x="1864776" y="21187"/>
                    </a:cubicBezTo>
                    <a:cubicBezTo>
                      <a:pt x="1847360" y="22394"/>
                      <a:pt x="1833676" y="26015"/>
                      <a:pt x="1833676" y="29637"/>
                    </a:cubicBezTo>
                    <a:lnTo>
                      <a:pt x="1842384" y="29637"/>
                    </a:lnTo>
                    <a:cubicBezTo>
                      <a:pt x="1834920" y="29637"/>
                      <a:pt x="1833676" y="30844"/>
                      <a:pt x="1831188" y="30844"/>
                    </a:cubicBezTo>
                    <a:cubicBezTo>
                      <a:pt x="1833676" y="29637"/>
                      <a:pt x="1826212" y="28429"/>
                      <a:pt x="1824968" y="27222"/>
                    </a:cubicBezTo>
                    <a:cubicBezTo>
                      <a:pt x="1806306" y="26015"/>
                      <a:pt x="1796354" y="26015"/>
                      <a:pt x="1777694" y="24808"/>
                    </a:cubicBezTo>
                    <a:cubicBezTo>
                      <a:pt x="1776450" y="24808"/>
                      <a:pt x="1773962" y="23601"/>
                      <a:pt x="1775206" y="22394"/>
                    </a:cubicBezTo>
                    <a:cubicBezTo>
                      <a:pt x="1766498" y="23601"/>
                      <a:pt x="1751570" y="27222"/>
                      <a:pt x="1755302" y="28429"/>
                    </a:cubicBezTo>
                    <a:cubicBezTo>
                      <a:pt x="1744106" y="28429"/>
                      <a:pt x="1744106" y="27222"/>
                      <a:pt x="1734154" y="27222"/>
                    </a:cubicBezTo>
                    <a:cubicBezTo>
                      <a:pt x="1750326" y="30844"/>
                      <a:pt x="1731666" y="27222"/>
                      <a:pt x="1730422" y="30844"/>
                    </a:cubicBezTo>
                    <a:cubicBezTo>
                      <a:pt x="1720470" y="30844"/>
                      <a:pt x="1726690" y="28429"/>
                      <a:pt x="1722958" y="28429"/>
                    </a:cubicBezTo>
                    <a:cubicBezTo>
                      <a:pt x="1720470" y="28429"/>
                      <a:pt x="1717982" y="29637"/>
                      <a:pt x="1716738" y="29637"/>
                    </a:cubicBezTo>
                    <a:cubicBezTo>
                      <a:pt x="1711762" y="27222"/>
                      <a:pt x="1727934" y="24808"/>
                      <a:pt x="1721714" y="21187"/>
                    </a:cubicBezTo>
                    <a:cubicBezTo>
                      <a:pt x="1716738" y="19980"/>
                      <a:pt x="1695590" y="16359"/>
                      <a:pt x="1695590" y="16359"/>
                    </a:cubicBezTo>
                    <a:cubicBezTo>
                      <a:pt x="1690614" y="17566"/>
                      <a:pt x="1691858" y="28429"/>
                      <a:pt x="1698078" y="33258"/>
                    </a:cubicBezTo>
                    <a:cubicBezTo>
                      <a:pt x="1696834" y="33258"/>
                      <a:pt x="1689370" y="30844"/>
                      <a:pt x="1685638" y="29637"/>
                    </a:cubicBezTo>
                    <a:cubicBezTo>
                      <a:pt x="1671954" y="26015"/>
                      <a:pt x="1666978" y="32051"/>
                      <a:pt x="1657026" y="30844"/>
                    </a:cubicBezTo>
                    <a:lnTo>
                      <a:pt x="1663246" y="28429"/>
                    </a:lnTo>
                    <a:cubicBezTo>
                      <a:pt x="1663246" y="28429"/>
                      <a:pt x="1648318" y="28429"/>
                      <a:pt x="1645830" y="29637"/>
                    </a:cubicBezTo>
                    <a:cubicBezTo>
                      <a:pt x="1644586" y="28429"/>
                      <a:pt x="1653294" y="24808"/>
                      <a:pt x="1649562" y="23601"/>
                    </a:cubicBezTo>
                    <a:cubicBezTo>
                      <a:pt x="1630900" y="22394"/>
                      <a:pt x="1613484" y="27222"/>
                      <a:pt x="1614728" y="30844"/>
                    </a:cubicBezTo>
                    <a:lnTo>
                      <a:pt x="1642098" y="28429"/>
                    </a:lnTo>
                    <a:cubicBezTo>
                      <a:pt x="1642098" y="30844"/>
                      <a:pt x="1622192" y="29637"/>
                      <a:pt x="1623436" y="33258"/>
                    </a:cubicBezTo>
                    <a:lnTo>
                      <a:pt x="1597312" y="32051"/>
                    </a:lnTo>
                    <a:cubicBezTo>
                      <a:pt x="1601044" y="32051"/>
                      <a:pt x="1612240" y="30844"/>
                      <a:pt x="1607264" y="29637"/>
                    </a:cubicBezTo>
                    <a:cubicBezTo>
                      <a:pt x="1596068" y="29637"/>
                      <a:pt x="1602288" y="29637"/>
                      <a:pt x="1594824" y="27222"/>
                    </a:cubicBezTo>
                    <a:cubicBezTo>
                      <a:pt x="1607264" y="26015"/>
                      <a:pt x="1629656" y="17566"/>
                      <a:pt x="1638366" y="13945"/>
                    </a:cubicBezTo>
                    <a:lnTo>
                      <a:pt x="1625924" y="15152"/>
                    </a:lnTo>
                    <a:lnTo>
                      <a:pt x="1622192" y="13945"/>
                    </a:lnTo>
                    <a:cubicBezTo>
                      <a:pt x="1604776" y="15152"/>
                      <a:pt x="1588604" y="24808"/>
                      <a:pt x="1584872" y="26015"/>
                    </a:cubicBezTo>
                    <a:cubicBezTo>
                      <a:pt x="1574920" y="26015"/>
                      <a:pt x="1578652" y="21187"/>
                      <a:pt x="1579896" y="19980"/>
                    </a:cubicBezTo>
                    <a:cubicBezTo>
                      <a:pt x="1561236" y="18773"/>
                      <a:pt x="1561236" y="26015"/>
                      <a:pt x="1542576" y="26015"/>
                    </a:cubicBezTo>
                    <a:lnTo>
                      <a:pt x="1550040" y="27222"/>
                    </a:lnTo>
                    <a:cubicBezTo>
                      <a:pt x="1543820" y="27222"/>
                      <a:pt x="1528892" y="26015"/>
                      <a:pt x="1528892" y="27222"/>
                    </a:cubicBezTo>
                    <a:cubicBezTo>
                      <a:pt x="1526404" y="26015"/>
                      <a:pt x="1522672" y="22394"/>
                      <a:pt x="1527648" y="21187"/>
                    </a:cubicBezTo>
                    <a:lnTo>
                      <a:pt x="1508988" y="26015"/>
                    </a:lnTo>
                    <a:cubicBezTo>
                      <a:pt x="1512720" y="26015"/>
                      <a:pt x="1510232" y="21187"/>
                      <a:pt x="1511476" y="19980"/>
                    </a:cubicBezTo>
                    <a:cubicBezTo>
                      <a:pt x="1504012" y="19980"/>
                      <a:pt x="1499036" y="26015"/>
                      <a:pt x="1504012" y="26015"/>
                    </a:cubicBezTo>
                    <a:cubicBezTo>
                      <a:pt x="1490328" y="22394"/>
                      <a:pt x="1494060" y="24808"/>
                      <a:pt x="1482864" y="19980"/>
                    </a:cubicBezTo>
                    <a:cubicBezTo>
                      <a:pt x="1479132" y="21187"/>
                      <a:pt x="1482864" y="26015"/>
                      <a:pt x="1486596" y="26015"/>
                    </a:cubicBezTo>
                    <a:cubicBezTo>
                      <a:pt x="1476644" y="26015"/>
                      <a:pt x="1471668" y="26015"/>
                      <a:pt x="1466692" y="26015"/>
                    </a:cubicBezTo>
                    <a:cubicBezTo>
                      <a:pt x="1482864" y="23601"/>
                      <a:pt x="1471668" y="16359"/>
                      <a:pt x="1474156" y="12738"/>
                    </a:cubicBezTo>
                    <a:lnTo>
                      <a:pt x="1441812" y="24808"/>
                    </a:lnTo>
                    <a:lnTo>
                      <a:pt x="1445544" y="19980"/>
                    </a:lnTo>
                    <a:lnTo>
                      <a:pt x="1389824" y="22330"/>
                    </a:lnTo>
                    <a:lnTo>
                      <a:pt x="1372146" y="21187"/>
                    </a:lnTo>
                    <a:cubicBezTo>
                      <a:pt x="1373390" y="19980"/>
                      <a:pt x="1374634" y="19980"/>
                      <a:pt x="1377122" y="19980"/>
                    </a:cubicBezTo>
                    <a:cubicBezTo>
                      <a:pt x="1365926" y="17566"/>
                      <a:pt x="1362194" y="26015"/>
                      <a:pt x="1349754" y="22394"/>
                    </a:cubicBezTo>
                    <a:cubicBezTo>
                      <a:pt x="1360950" y="23601"/>
                      <a:pt x="1363438" y="21187"/>
                      <a:pt x="1362194" y="19980"/>
                    </a:cubicBezTo>
                    <a:cubicBezTo>
                      <a:pt x="1353486" y="21187"/>
                      <a:pt x="1332338" y="18773"/>
                      <a:pt x="1337314" y="24808"/>
                    </a:cubicBezTo>
                    <a:cubicBezTo>
                      <a:pt x="1329850" y="23601"/>
                      <a:pt x="1326118" y="23601"/>
                      <a:pt x="1326118" y="21187"/>
                    </a:cubicBezTo>
                    <a:lnTo>
                      <a:pt x="1303726" y="23601"/>
                    </a:lnTo>
                    <a:cubicBezTo>
                      <a:pt x="1304970" y="23601"/>
                      <a:pt x="1306214" y="22394"/>
                      <a:pt x="1299994" y="21187"/>
                    </a:cubicBezTo>
                    <a:cubicBezTo>
                      <a:pt x="1312434" y="22394"/>
                      <a:pt x="1324874" y="17566"/>
                      <a:pt x="1331094" y="21187"/>
                    </a:cubicBezTo>
                    <a:cubicBezTo>
                      <a:pt x="1331094" y="17566"/>
                      <a:pt x="1327362" y="17566"/>
                      <a:pt x="1333582" y="15152"/>
                    </a:cubicBezTo>
                    <a:cubicBezTo>
                      <a:pt x="1308702" y="16359"/>
                      <a:pt x="1296262" y="19980"/>
                      <a:pt x="1280090" y="23601"/>
                    </a:cubicBezTo>
                    <a:lnTo>
                      <a:pt x="1258942" y="21187"/>
                    </a:lnTo>
                    <a:lnTo>
                      <a:pt x="1257698" y="22394"/>
                    </a:lnTo>
                    <a:lnTo>
                      <a:pt x="1253966" y="18773"/>
                    </a:lnTo>
                    <a:cubicBezTo>
                      <a:pt x="1250234" y="19980"/>
                      <a:pt x="1250234" y="19980"/>
                      <a:pt x="1248990" y="19980"/>
                    </a:cubicBezTo>
                    <a:lnTo>
                      <a:pt x="1250234" y="18773"/>
                    </a:lnTo>
                    <a:cubicBezTo>
                      <a:pt x="1247746" y="18773"/>
                      <a:pt x="1246502" y="18773"/>
                      <a:pt x="1245258" y="19980"/>
                    </a:cubicBezTo>
                    <a:cubicBezTo>
                      <a:pt x="1245258" y="17566"/>
                      <a:pt x="1247746" y="16359"/>
                      <a:pt x="1252722" y="15152"/>
                    </a:cubicBezTo>
                    <a:cubicBezTo>
                      <a:pt x="1253966" y="15152"/>
                      <a:pt x="1256454" y="16359"/>
                      <a:pt x="1258942" y="16359"/>
                    </a:cubicBezTo>
                    <a:cubicBezTo>
                      <a:pt x="1262674" y="15152"/>
                      <a:pt x="1265162" y="12738"/>
                      <a:pt x="1258942" y="11531"/>
                    </a:cubicBezTo>
                    <a:cubicBezTo>
                      <a:pt x="1258942" y="12738"/>
                      <a:pt x="1257698" y="12738"/>
                      <a:pt x="1256454" y="12738"/>
                    </a:cubicBezTo>
                    <a:cubicBezTo>
                      <a:pt x="1258942" y="11531"/>
                      <a:pt x="1260186" y="10324"/>
                      <a:pt x="1258942" y="10324"/>
                    </a:cubicBezTo>
                    <a:lnTo>
                      <a:pt x="1242770" y="11531"/>
                    </a:lnTo>
                    <a:cubicBezTo>
                      <a:pt x="1245258" y="11531"/>
                      <a:pt x="1246502" y="12738"/>
                      <a:pt x="1250234" y="13945"/>
                    </a:cubicBezTo>
                    <a:cubicBezTo>
                      <a:pt x="1240282" y="16359"/>
                      <a:pt x="1229086" y="17566"/>
                      <a:pt x="1236550" y="19980"/>
                    </a:cubicBezTo>
                    <a:lnTo>
                      <a:pt x="1225352" y="17566"/>
                    </a:lnTo>
                    <a:cubicBezTo>
                      <a:pt x="1210424" y="21187"/>
                      <a:pt x="1212912" y="19980"/>
                      <a:pt x="1195496" y="23601"/>
                    </a:cubicBezTo>
                    <a:cubicBezTo>
                      <a:pt x="1194252" y="22394"/>
                      <a:pt x="1199228" y="21187"/>
                      <a:pt x="1195496" y="19980"/>
                    </a:cubicBezTo>
                    <a:cubicBezTo>
                      <a:pt x="1183056" y="23601"/>
                      <a:pt x="1164396" y="16359"/>
                      <a:pt x="1160664" y="18773"/>
                    </a:cubicBezTo>
                    <a:cubicBezTo>
                      <a:pt x="1150712" y="18773"/>
                      <a:pt x="1156932" y="21187"/>
                      <a:pt x="1150712" y="22394"/>
                    </a:cubicBezTo>
                    <a:cubicBezTo>
                      <a:pt x="1150712" y="22394"/>
                      <a:pt x="1151956" y="21187"/>
                      <a:pt x="1149468" y="21187"/>
                    </a:cubicBezTo>
                    <a:lnTo>
                      <a:pt x="1140760" y="23601"/>
                    </a:lnTo>
                    <a:cubicBezTo>
                      <a:pt x="1137028" y="22394"/>
                      <a:pt x="1148224" y="22394"/>
                      <a:pt x="1139516" y="21187"/>
                    </a:cubicBezTo>
                    <a:cubicBezTo>
                      <a:pt x="1124588" y="22394"/>
                      <a:pt x="1114636" y="23601"/>
                      <a:pt x="1102196" y="22394"/>
                    </a:cubicBezTo>
                    <a:cubicBezTo>
                      <a:pt x="1083536" y="23601"/>
                      <a:pt x="1110904" y="26015"/>
                      <a:pt x="1094732" y="26015"/>
                    </a:cubicBezTo>
                    <a:cubicBezTo>
                      <a:pt x="1092244" y="24808"/>
                      <a:pt x="1091000" y="22394"/>
                      <a:pt x="1081048" y="22394"/>
                    </a:cubicBezTo>
                    <a:cubicBezTo>
                      <a:pt x="1076072" y="23601"/>
                      <a:pt x="1076072" y="24808"/>
                      <a:pt x="1067364" y="26015"/>
                    </a:cubicBezTo>
                    <a:lnTo>
                      <a:pt x="1069852" y="22394"/>
                    </a:lnTo>
                    <a:cubicBezTo>
                      <a:pt x="1061144" y="22394"/>
                      <a:pt x="1053680" y="23601"/>
                      <a:pt x="1053680" y="21187"/>
                    </a:cubicBezTo>
                    <a:cubicBezTo>
                      <a:pt x="1047460" y="22394"/>
                      <a:pt x="1043728" y="22394"/>
                      <a:pt x="1039996" y="21187"/>
                    </a:cubicBezTo>
                    <a:cubicBezTo>
                      <a:pt x="1028800" y="23601"/>
                      <a:pt x="1048704" y="27222"/>
                      <a:pt x="1052436" y="28429"/>
                    </a:cubicBezTo>
                    <a:cubicBezTo>
                      <a:pt x="1039996" y="26015"/>
                      <a:pt x="1031288" y="27222"/>
                      <a:pt x="1025068" y="24808"/>
                    </a:cubicBezTo>
                    <a:lnTo>
                      <a:pt x="1036264" y="23601"/>
                    </a:lnTo>
                    <a:cubicBezTo>
                      <a:pt x="1013872" y="19980"/>
                      <a:pt x="1015116" y="27222"/>
                      <a:pt x="1003918" y="21187"/>
                    </a:cubicBezTo>
                    <a:cubicBezTo>
                      <a:pt x="1011382" y="21187"/>
                      <a:pt x="1020092" y="19980"/>
                      <a:pt x="1016360" y="18773"/>
                    </a:cubicBezTo>
                    <a:lnTo>
                      <a:pt x="1005162" y="19980"/>
                    </a:lnTo>
                    <a:cubicBezTo>
                      <a:pt x="1003918" y="18773"/>
                      <a:pt x="1011382" y="18773"/>
                      <a:pt x="1006406" y="18773"/>
                    </a:cubicBezTo>
                    <a:cubicBezTo>
                      <a:pt x="1003918" y="18773"/>
                      <a:pt x="996454" y="21187"/>
                      <a:pt x="993966" y="21187"/>
                    </a:cubicBezTo>
                    <a:lnTo>
                      <a:pt x="974062" y="22394"/>
                    </a:lnTo>
                    <a:cubicBezTo>
                      <a:pt x="977794" y="22394"/>
                      <a:pt x="979038" y="21187"/>
                      <a:pt x="975306" y="21187"/>
                    </a:cubicBezTo>
                    <a:lnTo>
                      <a:pt x="961622" y="22394"/>
                    </a:lnTo>
                    <a:cubicBezTo>
                      <a:pt x="966598" y="21187"/>
                      <a:pt x="961622" y="21187"/>
                      <a:pt x="955402" y="19980"/>
                    </a:cubicBezTo>
                    <a:cubicBezTo>
                      <a:pt x="946694" y="19377"/>
                      <a:pt x="943274" y="20885"/>
                      <a:pt x="940474" y="22243"/>
                    </a:cubicBezTo>
                    <a:lnTo>
                      <a:pt x="931574" y="23322"/>
                    </a:lnTo>
                    <a:lnTo>
                      <a:pt x="926790" y="22394"/>
                    </a:lnTo>
                    <a:cubicBezTo>
                      <a:pt x="924302" y="28429"/>
                      <a:pt x="886982" y="23601"/>
                      <a:pt x="885738" y="28429"/>
                    </a:cubicBezTo>
                    <a:cubicBezTo>
                      <a:pt x="874542" y="26015"/>
                      <a:pt x="885738" y="27222"/>
                      <a:pt x="896934" y="24808"/>
                    </a:cubicBezTo>
                    <a:lnTo>
                      <a:pt x="886982" y="23601"/>
                    </a:lnTo>
                    <a:cubicBezTo>
                      <a:pt x="890714" y="22394"/>
                      <a:pt x="894446" y="23601"/>
                      <a:pt x="899422" y="22394"/>
                    </a:cubicBezTo>
                    <a:cubicBezTo>
                      <a:pt x="885738" y="19980"/>
                      <a:pt x="872054" y="23601"/>
                      <a:pt x="865834" y="26015"/>
                    </a:cubicBezTo>
                    <a:cubicBezTo>
                      <a:pt x="860858" y="24808"/>
                      <a:pt x="869566" y="19980"/>
                      <a:pt x="854638" y="21187"/>
                    </a:cubicBezTo>
                    <a:cubicBezTo>
                      <a:pt x="833490" y="22394"/>
                      <a:pt x="858370" y="26015"/>
                      <a:pt x="845930" y="26015"/>
                    </a:cubicBezTo>
                    <a:lnTo>
                      <a:pt x="837222" y="23601"/>
                    </a:lnTo>
                    <a:cubicBezTo>
                      <a:pt x="822294" y="26015"/>
                      <a:pt x="808608" y="24808"/>
                      <a:pt x="796168" y="23601"/>
                    </a:cubicBezTo>
                    <a:cubicBezTo>
                      <a:pt x="793680" y="23601"/>
                      <a:pt x="791192" y="24808"/>
                      <a:pt x="791192" y="24808"/>
                    </a:cubicBezTo>
                    <a:cubicBezTo>
                      <a:pt x="777508" y="23601"/>
                      <a:pt x="761336" y="27222"/>
                      <a:pt x="750140" y="26015"/>
                    </a:cubicBezTo>
                    <a:cubicBezTo>
                      <a:pt x="752628" y="26015"/>
                      <a:pt x="743920" y="24808"/>
                      <a:pt x="742676" y="24808"/>
                    </a:cubicBezTo>
                    <a:lnTo>
                      <a:pt x="724016" y="26015"/>
                    </a:lnTo>
                    <a:cubicBezTo>
                      <a:pt x="731480" y="26015"/>
                      <a:pt x="731480" y="23601"/>
                      <a:pt x="732724" y="22394"/>
                    </a:cubicBezTo>
                    <a:cubicBezTo>
                      <a:pt x="727748" y="22394"/>
                      <a:pt x="724016" y="23601"/>
                      <a:pt x="720284" y="23601"/>
                    </a:cubicBezTo>
                    <a:cubicBezTo>
                      <a:pt x="722772" y="22394"/>
                      <a:pt x="725260" y="22394"/>
                      <a:pt x="722772" y="21187"/>
                    </a:cubicBezTo>
                    <a:lnTo>
                      <a:pt x="701624" y="24808"/>
                    </a:lnTo>
                    <a:lnTo>
                      <a:pt x="684208" y="24808"/>
                    </a:lnTo>
                    <a:cubicBezTo>
                      <a:pt x="685452" y="24808"/>
                      <a:pt x="686696" y="23601"/>
                      <a:pt x="687940" y="22394"/>
                    </a:cubicBezTo>
                    <a:cubicBezTo>
                      <a:pt x="694160" y="24808"/>
                      <a:pt x="697892" y="23601"/>
                      <a:pt x="700380" y="21187"/>
                    </a:cubicBezTo>
                    <a:cubicBezTo>
                      <a:pt x="685452" y="22394"/>
                      <a:pt x="696648" y="21187"/>
                      <a:pt x="690428" y="19980"/>
                    </a:cubicBezTo>
                    <a:cubicBezTo>
                      <a:pt x="680476" y="19980"/>
                      <a:pt x="676744" y="22394"/>
                      <a:pt x="677988" y="24808"/>
                    </a:cubicBezTo>
                    <a:cubicBezTo>
                      <a:pt x="668036" y="23601"/>
                      <a:pt x="664304" y="23601"/>
                      <a:pt x="653108" y="26015"/>
                    </a:cubicBezTo>
                    <a:lnTo>
                      <a:pt x="654352" y="22394"/>
                    </a:lnTo>
                    <a:lnTo>
                      <a:pt x="644400" y="23601"/>
                    </a:lnTo>
                    <a:lnTo>
                      <a:pt x="653108" y="19980"/>
                    </a:lnTo>
                    <a:cubicBezTo>
                      <a:pt x="631960" y="18773"/>
                      <a:pt x="649376" y="24808"/>
                      <a:pt x="626984" y="23601"/>
                    </a:cubicBezTo>
                    <a:lnTo>
                      <a:pt x="626984" y="21187"/>
                    </a:lnTo>
                    <a:cubicBezTo>
                      <a:pt x="618276" y="22394"/>
                      <a:pt x="615788" y="26015"/>
                      <a:pt x="608324" y="23601"/>
                    </a:cubicBezTo>
                    <a:cubicBezTo>
                      <a:pt x="600858" y="24808"/>
                      <a:pt x="623252" y="26015"/>
                      <a:pt x="603346" y="26015"/>
                    </a:cubicBezTo>
                    <a:cubicBezTo>
                      <a:pt x="599614" y="26015"/>
                      <a:pt x="593394" y="26015"/>
                      <a:pt x="585930" y="24808"/>
                    </a:cubicBezTo>
                    <a:cubicBezTo>
                      <a:pt x="579710" y="26015"/>
                      <a:pt x="592150" y="27222"/>
                      <a:pt x="594638" y="26015"/>
                    </a:cubicBezTo>
                    <a:cubicBezTo>
                      <a:pt x="566026" y="28429"/>
                      <a:pt x="577222" y="19980"/>
                      <a:pt x="551098" y="23601"/>
                    </a:cubicBezTo>
                    <a:cubicBezTo>
                      <a:pt x="559806" y="24808"/>
                      <a:pt x="543634" y="27222"/>
                      <a:pt x="564782" y="26015"/>
                    </a:cubicBezTo>
                    <a:cubicBezTo>
                      <a:pt x="554830" y="28429"/>
                      <a:pt x="544878" y="24808"/>
                      <a:pt x="533682" y="26015"/>
                    </a:cubicBezTo>
                    <a:lnTo>
                      <a:pt x="539902" y="23601"/>
                    </a:lnTo>
                    <a:cubicBezTo>
                      <a:pt x="537414" y="23601"/>
                      <a:pt x="532438" y="24808"/>
                      <a:pt x="531194" y="26015"/>
                    </a:cubicBezTo>
                    <a:lnTo>
                      <a:pt x="531194" y="23601"/>
                    </a:lnTo>
                    <a:cubicBezTo>
                      <a:pt x="518754" y="26015"/>
                      <a:pt x="507558" y="22394"/>
                      <a:pt x="498850" y="26015"/>
                    </a:cubicBezTo>
                    <a:cubicBezTo>
                      <a:pt x="503826" y="23601"/>
                      <a:pt x="488898" y="27222"/>
                      <a:pt x="483922" y="26015"/>
                    </a:cubicBezTo>
                    <a:cubicBezTo>
                      <a:pt x="493874" y="23601"/>
                      <a:pt x="515022" y="26015"/>
                      <a:pt x="516266" y="22394"/>
                    </a:cubicBezTo>
                    <a:cubicBezTo>
                      <a:pt x="511290" y="21187"/>
                      <a:pt x="507558" y="22394"/>
                      <a:pt x="501338" y="21187"/>
                    </a:cubicBezTo>
                    <a:cubicBezTo>
                      <a:pt x="505070" y="21187"/>
                      <a:pt x="510046" y="19980"/>
                      <a:pt x="511290" y="18773"/>
                    </a:cubicBezTo>
                    <a:cubicBezTo>
                      <a:pt x="493874" y="17566"/>
                      <a:pt x="485166" y="22394"/>
                      <a:pt x="475214" y="23601"/>
                    </a:cubicBezTo>
                    <a:lnTo>
                      <a:pt x="493874" y="22394"/>
                    </a:lnTo>
                    <a:cubicBezTo>
                      <a:pt x="492630" y="26015"/>
                      <a:pt x="485166" y="22394"/>
                      <a:pt x="480190" y="26015"/>
                    </a:cubicBezTo>
                    <a:lnTo>
                      <a:pt x="461530" y="26015"/>
                    </a:lnTo>
                    <a:cubicBezTo>
                      <a:pt x="441626" y="26015"/>
                      <a:pt x="435406" y="19980"/>
                      <a:pt x="427942" y="19980"/>
                    </a:cubicBezTo>
                    <a:cubicBezTo>
                      <a:pt x="420478" y="19980"/>
                      <a:pt x="406792" y="22394"/>
                      <a:pt x="411770" y="23601"/>
                    </a:cubicBezTo>
                    <a:cubicBezTo>
                      <a:pt x="405548" y="24808"/>
                      <a:pt x="437894" y="21187"/>
                      <a:pt x="426698" y="26015"/>
                    </a:cubicBezTo>
                    <a:cubicBezTo>
                      <a:pt x="415502" y="21187"/>
                      <a:pt x="403060" y="28429"/>
                      <a:pt x="378180" y="26015"/>
                    </a:cubicBezTo>
                    <a:cubicBezTo>
                      <a:pt x="389376" y="23601"/>
                      <a:pt x="373204" y="23601"/>
                      <a:pt x="381912" y="21187"/>
                    </a:cubicBezTo>
                    <a:cubicBezTo>
                      <a:pt x="371960" y="22394"/>
                      <a:pt x="369472" y="23601"/>
                      <a:pt x="364496" y="24808"/>
                    </a:cubicBezTo>
                    <a:lnTo>
                      <a:pt x="362008" y="23601"/>
                    </a:lnTo>
                    <a:cubicBezTo>
                      <a:pt x="347080" y="26015"/>
                      <a:pt x="358276" y="26015"/>
                      <a:pt x="335884" y="28429"/>
                    </a:cubicBezTo>
                    <a:cubicBezTo>
                      <a:pt x="343348" y="27222"/>
                      <a:pt x="325932" y="26015"/>
                      <a:pt x="332152" y="26015"/>
                    </a:cubicBezTo>
                    <a:cubicBezTo>
                      <a:pt x="325932" y="26015"/>
                      <a:pt x="319712" y="26015"/>
                      <a:pt x="314736" y="27222"/>
                    </a:cubicBezTo>
                    <a:lnTo>
                      <a:pt x="315980" y="26015"/>
                    </a:lnTo>
                    <a:cubicBezTo>
                      <a:pt x="293588" y="28429"/>
                      <a:pt x="296076" y="26015"/>
                      <a:pt x="276172" y="27222"/>
                    </a:cubicBezTo>
                    <a:lnTo>
                      <a:pt x="277416" y="28429"/>
                    </a:lnTo>
                    <a:cubicBezTo>
                      <a:pt x="250048" y="32051"/>
                      <a:pt x="216460" y="30844"/>
                      <a:pt x="187846" y="33258"/>
                    </a:cubicBezTo>
                    <a:lnTo>
                      <a:pt x="196554" y="33258"/>
                    </a:lnTo>
                    <a:cubicBezTo>
                      <a:pt x="194066" y="33258"/>
                      <a:pt x="177894" y="35672"/>
                      <a:pt x="169186" y="34465"/>
                    </a:cubicBezTo>
                    <a:cubicBezTo>
                      <a:pt x="171674" y="33258"/>
                      <a:pt x="174162" y="33258"/>
                      <a:pt x="175406" y="33258"/>
                    </a:cubicBezTo>
                    <a:cubicBezTo>
                      <a:pt x="175406" y="33258"/>
                      <a:pt x="172918" y="30844"/>
                      <a:pt x="164210" y="30844"/>
                    </a:cubicBezTo>
                    <a:lnTo>
                      <a:pt x="162966" y="33258"/>
                    </a:lnTo>
                    <a:lnTo>
                      <a:pt x="159234" y="32051"/>
                    </a:lnTo>
                    <a:cubicBezTo>
                      <a:pt x="148038" y="32051"/>
                      <a:pt x="162966" y="33258"/>
                      <a:pt x="151770" y="33258"/>
                    </a:cubicBezTo>
                    <a:cubicBezTo>
                      <a:pt x="146794" y="29637"/>
                      <a:pt x="106986" y="34465"/>
                      <a:pt x="98278" y="30844"/>
                    </a:cubicBezTo>
                    <a:cubicBezTo>
                      <a:pt x="90814" y="34465"/>
                      <a:pt x="118182" y="30844"/>
                      <a:pt x="110718" y="33258"/>
                    </a:cubicBezTo>
                    <a:cubicBezTo>
                      <a:pt x="106986" y="33258"/>
                      <a:pt x="105742" y="33258"/>
                      <a:pt x="98278" y="33258"/>
                    </a:cubicBezTo>
                    <a:lnTo>
                      <a:pt x="102010" y="34465"/>
                    </a:lnTo>
                    <a:lnTo>
                      <a:pt x="43404" y="34465"/>
                    </a:lnTo>
                    <a:lnTo>
                      <a:pt x="54738" y="33258"/>
                    </a:lnTo>
                    <a:lnTo>
                      <a:pt x="48518" y="33258"/>
                    </a:lnTo>
                    <a:cubicBezTo>
                      <a:pt x="57226" y="29637"/>
                      <a:pt x="34834" y="26015"/>
                      <a:pt x="34834" y="22394"/>
                    </a:cubicBezTo>
                    <a:cubicBezTo>
                      <a:pt x="30480" y="24205"/>
                      <a:pt x="25194" y="23903"/>
                      <a:pt x="19284" y="23148"/>
                    </a:cubicBezTo>
                    <a:lnTo>
                      <a:pt x="148" y="21202"/>
                    </a:lnTo>
                    <a:lnTo>
                      <a:pt x="84" y="21196"/>
                    </a:lnTo>
                    <a:lnTo>
                      <a:pt x="0" y="19980"/>
                    </a:lnTo>
                    <a:cubicBezTo>
                      <a:pt x="2490" y="19980"/>
                      <a:pt x="2490" y="19980"/>
                      <a:pt x="0" y="18773"/>
                    </a:cubicBezTo>
                    <a:cubicBezTo>
                      <a:pt x="54738" y="24808"/>
                      <a:pt x="109474" y="16359"/>
                      <a:pt x="162966" y="17566"/>
                    </a:cubicBezTo>
                    <a:cubicBezTo>
                      <a:pt x="165454" y="17566"/>
                      <a:pt x="164210" y="16359"/>
                      <a:pt x="162966" y="16359"/>
                    </a:cubicBezTo>
                    <a:cubicBezTo>
                      <a:pt x="172918" y="17566"/>
                      <a:pt x="172918" y="13945"/>
                      <a:pt x="177894" y="13945"/>
                    </a:cubicBezTo>
                    <a:lnTo>
                      <a:pt x="191578" y="17566"/>
                    </a:lnTo>
                    <a:cubicBezTo>
                      <a:pt x="197798" y="16359"/>
                      <a:pt x="194066" y="15152"/>
                      <a:pt x="194066" y="13945"/>
                    </a:cubicBezTo>
                    <a:cubicBezTo>
                      <a:pt x="221436" y="11531"/>
                      <a:pt x="247560" y="15152"/>
                      <a:pt x="269952" y="12738"/>
                    </a:cubicBezTo>
                    <a:cubicBezTo>
                      <a:pt x="277416" y="13945"/>
                      <a:pt x="268708" y="16359"/>
                      <a:pt x="277416" y="16359"/>
                    </a:cubicBezTo>
                    <a:cubicBezTo>
                      <a:pt x="264976" y="11531"/>
                      <a:pt x="304784" y="12738"/>
                      <a:pt x="296076" y="10324"/>
                    </a:cubicBezTo>
                    <a:cubicBezTo>
                      <a:pt x="306028" y="15152"/>
                      <a:pt x="330908" y="10324"/>
                      <a:pt x="325932" y="17566"/>
                    </a:cubicBezTo>
                    <a:cubicBezTo>
                      <a:pt x="337128" y="17566"/>
                      <a:pt x="335884" y="13945"/>
                      <a:pt x="332152" y="13945"/>
                    </a:cubicBezTo>
                    <a:cubicBezTo>
                      <a:pt x="345836" y="13945"/>
                      <a:pt x="355788" y="12738"/>
                      <a:pt x="365740" y="11531"/>
                    </a:cubicBezTo>
                    <a:cubicBezTo>
                      <a:pt x="373204" y="12738"/>
                      <a:pt x="424210" y="9116"/>
                      <a:pt x="436650" y="12738"/>
                    </a:cubicBezTo>
                    <a:cubicBezTo>
                      <a:pt x="429186" y="10324"/>
                      <a:pt x="437894" y="10324"/>
                      <a:pt x="445358" y="10324"/>
                    </a:cubicBezTo>
                    <a:lnTo>
                      <a:pt x="439138" y="7909"/>
                    </a:lnTo>
                    <a:lnTo>
                      <a:pt x="455310" y="7909"/>
                    </a:lnTo>
                    <a:cubicBezTo>
                      <a:pt x="459042" y="6702"/>
                      <a:pt x="460286" y="7909"/>
                      <a:pt x="460286" y="7909"/>
                    </a:cubicBezTo>
                    <a:cubicBezTo>
                      <a:pt x="461530" y="7909"/>
                      <a:pt x="459042" y="9116"/>
                      <a:pt x="466506" y="10324"/>
                    </a:cubicBezTo>
                    <a:cubicBezTo>
                      <a:pt x="477702" y="10324"/>
                      <a:pt x="477702" y="7909"/>
                      <a:pt x="485166" y="6702"/>
                    </a:cubicBezTo>
                    <a:lnTo>
                      <a:pt x="483922" y="6702"/>
                    </a:lnTo>
                    <a:lnTo>
                      <a:pt x="491386" y="5495"/>
                    </a:lnTo>
                    <a:cubicBezTo>
                      <a:pt x="496362" y="5495"/>
                      <a:pt x="470238" y="9116"/>
                      <a:pt x="488898" y="10324"/>
                    </a:cubicBezTo>
                    <a:cubicBezTo>
                      <a:pt x="490142" y="9116"/>
                      <a:pt x="501338" y="5495"/>
                      <a:pt x="506314" y="7909"/>
                    </a:cubicBezTo>
                    <a:cubicBezTo>
                      <a:pt x="496362" y="7909"/>
                      <a:pt x="497606" y="9116"/>
                      <a:pt x="501338" y="10324"/>
                    </a:cubicBezTo>
                    <a:lnTo>
                      <a:pt x="515022" y="10324"/>
                    </a:lnTo>
                    <a:lnTo>
                      <a:pt x="510046" y="6702"/>
                    </a:lnTo>
                    <a:cubicBezTo>
                      <a:pt x="548610" y="6702"/>
                      <a:pt x="589662" y="7909"/>
                      <a:pt x="631960" y="6702"/>
                    </a:cubicBezTo>
                    <a:cubicBezTo>
                      <a:pt x="630716" y="10324"/>
                      <a:pt x="660572" y="6702"/>
                      <a:pt x="656840" y="10324"/>
                    </a:cubicBezTo>
                    <a:lnTo>
                      <a:pt x="654352" y="10324"/>
                    </a:lnTo>
                    <a:cubicBezTo>
                      <a:pt x="645644" y="10324"/>
                      <a:pt x="658084" y="13945"/>
                      <a:pt x="666792" y="12738"/>
                    </a:cubicBezTo>
                    <a:cubicBezTo>
                      <a:pt x="656840" y="11531"/>
                      <a:pt x="681720" y="9116"/>
                      <a:pt x="660572" y="9116"/>
                    </a:cubicBezTo>
                    <a:lnTo>
                      <a:pt x="677988" y="6702"/>
                    </a:lnTo>
                    <a:cubicBezTo>
                      <a:pt x="685452" y="-1747"/>
                      <a:pt x="720284" y="6702"/>
                      <a:pt x="745164" y="3081"/>
                    </a:cubicBezTo>
                    <a:cubicBezTo>
                      <a:pt x="743920" y="4288"/>
                      <a:pt x="742676" y="4288"/>
                      <a:pt x="742676" y="4288"/>
                    </a:cubicBezTo>
                    <a:cubicBezTo>
                      <a:pt x="763824" y="1874"/>
                      <a:pt x="791192" y="6702"/>
                      <a:pt x="797412" y="5495"/>
                    </a:cubicBezTo>
                    <a:lnTo>
                      <a:pt x="798656" y="7909"/>
                    </a:lnTo>
                    <a:cubicBezTo>
                      <a:pt x="817318" y="4288"/>
                      <a:pt x="819806" y="3081"/>
                      <a:pt x="842198" y="5495"/>
                    </a:cubicBezTo>
                    <a:cubicBezTo>
                      <a:pt x="842198" y="5495"/>
                      <a:pt x="839710" y="5495"/>
                      <a:pt x="843442" y="6702"/>
                    </a:cubicBezTo>
                    <a:cubicBezTo>
                      <a:pt x="848418" y="4288"/>
                      <a:pt x="853394" y="3081"/>
                      <a:pt x="869566" y="3081"/>
                    </a:cubicBezTo>
                    <a:lnTo>
                      <a:pt x="868322" y="4288"/>
                    </a:lnTo>
                    <a:lnTo>
                      <a:pt x="891958" y="3081"/>
                    </a:lnTo>
                    <a:cubicBezTo>
                      <a:pt x="891958" y="10324"/>
                      <a:pt x="933010" y="-540"/>
                      <a:pt x="940474" y="6702"/>
                    </a:cubicBezTo>
                    <a:cubicBezTo>
                      <a:pt x="945450" y="4288"/>
                      <a:pt x="962866" y="4288"/>
                      <a:pt x="970330" y="3081"/>
                    </a:cubicBezTo>
                    <a:cubicBezTo>
                      <a:pt x="970330" y="3081"/>
                      <a:pt x="970330" y="4288"/>
                      <a:pt x="972818" y="4288"/>
                    </a:cubicBezTo>
                    <a:cubicBezTo>
                      <a:pt x="981526" y="667"/>
                      <a:pt x="998942" y="5495"/>
                      <a:pt x="1008894" y="5495"/>
                    </a:cubicBezTo>
                    <a:cubicBezTo>
                      <a:pt x="1015116" y="4288"/>
                      <a:pt x="1012626" y="3081"/>
                      <a:pt x="1010138" y="1874"/>
                    </a:cubicBezTo>
                    <a:cubicBezTo>
                      <a:pt x="1023824" y="4288"/>
                      <a:pt x="1046216" y="-540"/>
                      <a:pt x="1051192" y="667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" name="Freeform: Shape 116">
                <a:extLst>
                  <a:ext uri="{FF2B5EF4-FFF2-40B4-BE49-F238E27FC236}">
                    <a16:creationId xmlns:a16="http://schemas.microsoft.com/office/drawing/2014/main" id="{4D544D76-FF44-A84F-BC78-8841B00CC2BF}"/>
                  </a:ext>
                </a:extLst>
              </p:cNvPr>
              <p:cNvSpPr/>
              <p:nvPr/>
            </p:nvSpPr>
            <p:spPr>
              <a:xfrm>
                <a:off x="12832377" y="5798693"/>
                <a:ext cx="4442357" cy="99836"/>
              </a:xfrm>
              <a:custGeom>
                <a:avLst/>
                <a:gdLst>
                  <a:gd name="connsiteX0" fmla="*/ 578765 w 4442357"/>
                  <a:gd name="connsiteY0" fmla="*/ 87273 h 99836"/>
                  <a:gd name="connsiteX1" fmla="*/ 579844 w 4442357"/>
                  <a:gd name="connsiteY1" fmla="*/ 87288 h 99836"/>
                  <a:gd name="connsiteX2" fmla="*/ 578600 w 4442357"/>
                  <a:gd name="connsiteY2" fmla="*/ 87288 h 99836"/>
                  <a:gd name="connsiteX3" fmla="*/ 806038 w 4442357"/>
                  <a:gd name="connsiteY3" fmla="*/ 87034 h 99836"/>
                  <a:gd name="connsiteX4" fmla="*/ 807551 w 4442357"/>
                  <a:gd name="connsiteY4" fmla="*/ 87288 h 99836"/>
                  <a:gd name="connsiteX5" fmla="*/ 801329 w 4442357"/>
                  <a:gd name="connsiteY5" fmla="*/ 87288 h 99836"/>
                  <a:gd name="connsiteX6" fmla="*/ 1545043 w 4442357"/>
                  <a:gd name="connsiteY6" fmla="*/ 79311 h 99836"/>
                  <a:gd name="connsiteX7" fmla="*/ 1546665 w 4442357"/>
                  <a:gd name="connsiteY7" fmla="*/ 79912 h 99836"/>
                  <a:gd name="connsiteX8" fmla="*/ 1540444 w 4442357"/>
                  <a:gd name="connsiteY8" fmla="*/ 79912 h 99836"/>
                  <a:gd name="connsiteX9" fmla="*/ 1704381 w 4442357"/>
                  <a:gd name="connsiteY9" fmla="*/ 70538 h 99836"/>
                  <a:gd name="connsiteX10" fmla="*/ 1697226 w 4442357"/>
                  <a:gd name="connsiteY10" fmla="*/ 72535 h 99836"/>
                  <a:gd name="connsiteX11" fmla="*/ 1713402 w 4442357"/>
                  <a:gd name="connsiteY11" fmla="*/ 71306 h 99836"/>
                  <a:gd name="connsiteX12" fmla="*/ 1704381 w 4442357"/>
                  <a:gd name="connsiteY12" fmla="*/ 70538 h 99836"/>
                  <a:gd name="connsiteX13" fmla="*/ 2260624 w 4442357"/>
                  <a:gd name="connsiteY13" fmla="*/ 57545 h 99836"/>
                  <a:gd name="connsiteX14" fmla="*/ 2263383 w 4442357"/>
                  <a:gd name="connsiteY14" fmla="*/ 57782 h 99836"/>
                  <a:gd name="connsiteX15" fmla="*/ 2258405 w 4442357"/>
                  <a:gd name="connsiteY15" fmla="*/ 57782 h 99836"/>
                  <a:gd name="connsiteX16" fmla="*/ 4421951 w 4442357"/>
                  <a:gd name="connsiteY16" fmla="*/ 19917 h 99836"/>
                  <a:gd name="connsiteX17" fmla="*/ 4421951 w 4442357"/>
                  <a:gd name="connsiteY17" fmla="*/ 31999 h 99836"/>
                  <a:gd name="connsiteX18" fmla="*/ 4440169 w 4442357"/>
                  <a:gd name="connsiteY18" fmla="*/ 57371 h 99836"/>
                  <a:gd name="connsiteX19" fmla="*/ 4394021 w 4442357"/>
                  <a:gd name="connsiteY19" fmla="*/ 21125 h 99836"/>
                  <a:gd name="connsiteX20" fmla="*/ 4421951 w 4442357"/>
                  <a:gd name="connsiteY20" fmla="*/ 19917 h 99836"/>
                  <a:gd name="connsiteX21" fmla="*/ 3196608 w 4442357"/>
                  <a:gd name="connsiteY21" fmla="*/ 17212 h 99836"/>
                  <a:gd name="connsiteX22" fmla="*/ 3214877 w 4442357"/>
                  <a:gd name="connsiteY22" fmla="*/ 17952 h 99836"/>
                  <a:gd name="connsiteX23" fmla="*/ 3215273 w 4442357"/>
                  <a:gd name="connsiteY23" fmla="*/ 18441 h 99836"/>
                  <a:gd name="connsiteX24" fmla="*/ 3196608 w 4442357"/>
                  <a:gd name="connsiteY24" fmla="*/ 17212 h 99836"/>
                  <a:gd name="connsiteX25" fmla="*/ 4139279 w 4442357"/>
                  <a:gd name="connsiteY25" fmla="*/ 7473 h 99836"/>
                  <a:gd name="connsiteX26" fmla="*/ 4131953 w 4442357"/>
                  <a:gd name="connsiteY26" fmla="*/ 18427 h 99836"/>
                  <a:gd name="connsiteX27" fmla="*/ 4152709 w 4442357"/>
                  <a:gd name="connsiteY27" fmla="*/ 56158 h 99836"/>
                  <a:gd name="connsiteX28" fmla="*/ 4096551 w 4442357"/>
                  <a:gd name="connsiteY28" fmla="*/ 36684 h 99836"/>
                  <a:gd name="connsiteX29" fmla="*/ 4139279 w 4442357"/>
                  <a:gd name="connsiteY29" fmla="*/ 7473 h 99836"/>
                  <a:gd name="connsiteX30" fmla="*/ 3116973 w 4442357"/>
                  <a:gd name="connsiteY30" fmla="*/ 6147 h 99836"/>
                  <a:gd name="connsiteX31" fmla="*/ 3105774 w 4442357"/>
                  <a:gd name="connsiteY31" fmla="*/ 7377 h 99836"/>
                  <a:gd name="connsiteX32" fmla="*/ 3115729 w 4442357"/>
                  <a:gd name="connsiteY32" fmla="*/ 8606 h 99836"/>
                  <a:gd name="connsiteX33" fmla="*/ 3116973 w 4442357"/>
                  <a:gd name="connsiteY33" fmla="*/ 6147 h 99836"/>
                  <a:gd name="connsiteX34" fmla="*/ 3186653 w 4442357"/>
                  <a:gd name="connsiteY34" fmla="*/ 0 h 99836"/>
                  <a:gd name="connsiteX35" fmla="*/ 3226471 w 4442357"/>
                  <a:gd name="connsiteY35" fmla="*/ 8606 h 99836"/>
                  <a:gd name="connsiteX36" fmla="*/ 3253846 w 4442357"/>
                  <a:gd name="connsiteY36" fmla="*/ 0 h 99836"/>
                  <a:gd name="connsiteX37" fmla="*/ 3271266 w 4442357"/>
                  <a:gd name="connsiteY37" fmla="*/ 4918 h 99836"/>
                  <a:gd name="connsiteX38" fmla="*/ 3222738 w 4442357"/>
                  <a:gd name="connsiteY38" fmla="*/ 12294 h 99836"/>
                  <a:gd name="connsiteX39" fmla="*/ 3236425 w 4442357"/>
                  <a:gd name="connsiteY39" fmla="*/ 15983 h 99836"/>
                  <a:gd name="connsiteX40" fmla="*/ 3215584 w 4442357"/>
                  <a:gd name="connsiteY40" fmla="*/ 17980 h 99836"/>
                  <a:gd name="connsiteX41" fmla="*/ 3214877 w 4442357"/>
                  <a:gd name="connsiteY41" fmla="*/ 17952 h 99836"/>
                  <a:gd name="connsiteX42" fmla="*/ 3210295 w 4442357"/>
                  <a:gd name="connsiteY42" fmla="*/ 12294 h 99836"/>
                  <a:gd name="connsiteX43" fmla="*/ 3161767 w 4442357"/>
                  <a:gd name="connsiteY43" fmla="*/ 18441 h 99836"/>
                  <a:gd name="connsiteX44" fmla="*/ 3154302 w 4442357"/>
                  <a:gd name="connsiteY44" fmla="*/ 25818 h 99836"/>
                  <a:gd name="connsiteX45" fmla="*/ 3165501 w 4442357"/>
                  <a:gd name="connsiteY45" fmla="*/ 24588 h 99836"/>
                  <a:gd name="connsiteX46" fmla="*/ 3153057 w 4442357"/>
                  <a:gd name="connsiteY46" fmla="*/ 29506 h 99836"/>
                  <a:gd name="connsiteX47" fmla="*/ 3046047 w 4442357"/>
                  <a:gd name="connsiteY47" fmla="*/ 27047 h 99836"/>
                  <a:gd name="connsiteX48" fmla="*/ 3072178 w 4442357"/>
                  <a:gd name="connsiteY48" fmla="*/ 25818 h 99836"/>
                  <a:gd name="connsiteX49" fmla="*/ 3056002 w 4442357"/>
                  <a:gd name="connsiteY49" fmla="*/ 23359 h 99836"/>
                  <a:gd name="connsiteX50" fmla="*/ 3098308 w 4442357"/>
                  <a:gd name="connsiteY50" fmla="*/ 25818 h 99836"/>
                  <a:gd name="connsiteX51" fmla="*/ 3093331 w 4442357"/>
                  <a:gd name="connsiteY51" fmla="*/ 12294 h 99836"/>
                  <a:gd name="connsiteX52" fmla="*/ 3021161 w 4442357"/>
                  <a:gd name="connsiteY52" fmla="*/ 20900 h 99836"/>
                  <a:gd name="connsiteX53" fmla="*/ 3007474 w 4442357"/>
                  <a:gd name="connsiteY53" fmla="*/ 18441 h 99836"/>
                  <a:gd name="connsiteX54" fmla="*/ 2956458 w 4442357"/>
                  <a:gd name="connsiteY54" fmla="*/ 38112 h 99836"/>
                  <a:gd name="connsiteX55" fmla="*/ 2997520 w 4442357"/>
                  <a:gd name="connsiteY55" fmla="*/ 35653 h 99836"/>
                  <a:gd name="connsiteX56" fmla="*/ 2962679 w 4442357"/>
                  <a:gd name="connsiteY56" fmla="*/ 43030 h 99836"/>
                  <a:gd name="connsiteX57" fmla="*/ 2970145 w 4442357"/>
                  <a:gd name="connsiteY57" fmla="*/ 35653 h 99836"/>
                  <a:gd name="connsiteX58" fmla="*/ 2953969 w 4442357"/>
                  <a:gd name="connsiteY58" fmla="*/ 40571 h 99836"/>
                  <a:gd name="connsiteX59" fmla="*/ 2942771 w 4442357"/>
                  <a:gd name="connsiteY59" fmla="*/ 34424 h 99836"/>
                  <a:gd name="connsiteX60" fmla="*/ 2869357 w 4442357"/>
                  <a:gd name="connsiteY60" fmla="*/ 31965 h 99836"/>
                  <a:gd name="connsiteX61" fmla="*/ 2864380 w 4442357"/>
                  <a:gd name="connsiteY61" fmla="*/ 27047 h 99836"/>
                  <a:gd name="connsiteX62" fmla="*/ 2835761 w 4442357"/>
                  <a:gd name="connsiteY62" fmla="*/ 43030 h 99836"/>
                  <a:gd name="connsiteX63" fmla="*/ 2802165 w 4442357"/>
                  <a:gd name="connsiteY63" fmla="*/ 43030 h 99836"/>
                  <a:gd name="connsiteX64" fmla="*/ 2795943 w 4442357"/>
                  <a:gd name="connsiteY64" fmla="*/ 47947 h 99836"/>
                  <a:gd name="connsiteX65" fmla="*/ 2783500 w 4442357"/>
                  <a:gd name="connsiteY65" fmla="*/ 44259 h 99836"/>
                  <a:gd name="connsiteX66" fmla="*/ 2774790 w 4442357"/>
                  <a:gd name="connsiteY66" fmla="*/ 49177 h 99836"/>
                  <a:gd name="connsiteX67" fmla="*/ 2781011 w 4442357"/>
                  <a:gd name="connsiteY67" fmla="*/ 30735 h 99836"/>
                  <a:gd name="connsiteX68" fmla="*/ 2739950 w 4442357"/>
                  <a:gd name="connsiteY68" fmla="*/ 22130 h 99836"/>
                  <a:gd name="connsiteX69" fmla="*/ 2746171 w 4442357"/>
                  <a:gd name="connsiteY69" fmla="*/ 55324 h 99836"/>
                  <a:gd name="connsiteX70" fmla="*/ 2725018 w 4442357"/>
                  <a:gd name="connsiteY70" fmla="*/ 50406 h 99836"/>
                  <a:gd name="connsiteX71" fmla="*/ 2680223 w 4442357"/>
                  <a:gd name="connsiteY71" fmla="*/ 54094 h 99836"/>
                  <a:gd name="connsiteX72" fmla="*/ 2692666 w 4442357"/>
                  <a:gd name="connsiteY72" fmla="*/ 50406 h 99836"/>
                  <a:gd name="connsiteX73" fmla="*/ 2664047 w 4442357"/>
                  <a:gd name="connsiteY73" fmla="*/ 54094 h 99836"/>
                  <a:gd name="connsiteX74" fmla="*/ 2667780 w 4442357"/>
                  <a:gd name="connsiteY74" fmla="*/ 41800 h 99836"/>
                  <a:gd name="connsiteX75" fmla="*/ 2614275 w 4442357"/>
                  <a:gd name="connsiteY75" fmla="*/ 57782 h 99836"/>
                  <a:gd name="connsiteX76" fmla="*/ 2657826 w 4442357"/>
                  <a:gd name="connsiteY76" fmla="*/ 50406 h 99836"/>
                  <a:gd name="connsiteX77" fmla="*/ 2629207 w 4442357"/>
                  <a:gd name="connsiteY77" fmla="*/ 62700 h 99836"/>
                  <a:gd name="connsiteX78" fmla="*/ 2589389 w 4442357"/>
                  <a:gd name="connsiteY78" fmla="*/ 61471 h 99836"/>
                  <a:gd name="connsiteX79" fmla="*/ 2603077 w 4442357"/>
                  <a:gd name="connsiteY79" fmla="*/ 57782 h 99836"/>
                  <a:gd name="connsiteX80" fmla="*/ 2583168 w 4442357"/>
                  <a:gd name="connsiteY80" fmla="*/ 54094 h 99836"/>
                  <a:gd name="connsiteX81" fmla="*/ 2650360 w 4442357"/>
                  <a:gd name="connsiteY81" fmla="*/ 22130 h 99836"/>
                  <a:gd name="connsiteX82" fmla="*/ 2630451 w 4442357"/>
                  <a:gd name="connsiteY82" fmla="*/ 25818 h 99836"/>
                  <a:gd name="connsiteX83" fmla="*/ 2624230 w 4442357"/>
                  <a:gd name="connsiteY83" fmla="*/ 23359 h 99836"/>
                  <a:gd name="connsiteX84" fmla="*/ 2566992 w 4442357"/>
                  <a:gd name="connsiteY84" fmla="*/ 52865 h 99836"/>
                  <a:gd name="connsiteX85" fmla="*/ 2560771 w 4442357"/>
                  <a:gd name="connsiteY85" fmla="*/ 39341 h 99836"/>
                  <a:gd name="connsiteX86" fmla="*/ 2501044 w 4442357"/>
                  <a:gd name="connsiteY86" fmla="*/ 54094 h 99836"/>
                  <a:gd name="connsiteX87" fmla="*/ 2512243 w 4442357"/>
                  <a:gd name="connsiteY87" fmla="*/ 55324 h 99836"/>
                  <a:gd name="connsiteX88" fmla="*/ 2481135 w 4442357"/>
                  <a:gd name="connsiteY88" fmla="*/ 57782 h 99836"/>
                  <a:gd name="connsiteX89" fmla="*/ 2476158 w 4442357"/>
                  <a:gd name="connsiteY89" fmla="*/ 46718 h 99836"/>
                  <a:gd name="connsiteX90" fmla="*/ 2448783 w 4442357"/>
                  <a:gd name="connsiteY90" fmla="*/ 55324 h 99836"/>
                  <a:gd name="connsiteX91" fmla="*/ 2452516 w 4442357"/>
                  <a:gd name="connsiteY91" fmla="*/ 45488 h 99836"/>
                  <a:gd name="connsiteX92" fmla="*/ 2440073 w 4442357"/>
                  <a:gd name="connsiteY92" fmla="*/ 57782 h 99836"/>
                  <a:gd name="connsiteX93" fmla="*/ 2407721 w 4442357"/>
                  <a:gd name="connsiteY93" fmla="*/ 47947 h 99836"/>
                  <a:gd name="connsiteX94" fmla="*/ 2412699 w 4442357"/>
                  <a:gd name="connsiteY94" fmla="*/ 57782 h 99836"/>
                  <a:gd name="connsiteX95" fmla="*/ 2384080 w 4442357"/>
                  <a:gd name="connsiteY95" fmla="*/ 57782 h 99836"/>
                  <a:gd name="connsiteX96" fmla="*/ 2394034 w 4442357"/>
                  <a:gd name="connsiteY96" fmla="*/ 33194 h 99836"/>
                  <a:gd name="connsiteX97" fmla="*/ 2344262 w 4442357"/>
                  <a:gd name="connsiteY97" fmla="*/ 57782 h 99836"/>
                  <a:gd name="connsiteX98" fmla="*/ 2350484 w 4442357"/>
                  <a:gd name="connsiteY98" fmla="*/ 47947 h 99836"/>
                  <a:gd name="connsiteX99" fmla="*/ 2260624 w 4442357"/>
                  <a:gd name="connsiteY99" fmla="*/ 57545 h 99836"/>
                  <a:gd name="connsiteX100" fmla="*/ 2234764 w 4442357"/>
                  <a:gd name="connsiteY100" fmla="*/ 55324 h 99836"/>
                  <a:gd name="connsiteX101" fmla="*/ 2242229 w 4442357"/>
                  <a:gd name="connsiteY101" fmla="*/ 54094 h 99836"/>
                  <a:gd name="connsiteX102" fmla="*/ 2198679 w 4442357"/>
                  <a:gd name="connsiteY102" fmla="*/ 59012 h 99836"/>
                  <a:gd name="connsiteX103" fmla="*/ 2218588 w 4442357"/>
                  <a:gd name="connsiteY103" fmla="*/ 54094 h 99836"/>
                  <a:gd name="connsiteX104" fmla="*/ 2178770 w 4442357"/>
                  <a:gd name="connsiteY104" fmla="*/ 63929 h 99836"/>
                  <a:gd name="connsiteX105" fmla="*/ 2162594 w 4442357"/>
                  <a:gd name="connsiteY105" fmla="*/ 57782 h 99836"/>
                  <a:gd name="connsiteX106" fmla="*/ 2126509 w 4442357"/>
                  <a:gd name="connsiteY106" fmla="*/ 63929 h 99836"/>
                  <a:gd name="connsiteX107" fmla="*/ 2121532 w 4442357"/>
                  <a:gd name="connsiteY107" fmla="*/ 60241 h 99836"/>
                  <a:gd name="connsiteX108" fmla="*/ 2171304 w 4442357"/>
                  <a:gd name="connsiteY108" fmla="*/ 57782 h 99836"/>
                  <a:gd name="connsiteX109" fmla="*/ 2172549 w 4442357"/>
                  <a:gd name="connsiteY109" fmla="*/ 45488 h 99836"/>
                  <a:gd name="connsiteX110" fmla="*/ 2090425 w 4442357"/>
                  <a:gd name="connsiteY110" fmla="*/ 63929 h 99836"/>
                  <a:gd name="connsiteX111" fmla="*/ 2058073 w 4442357"/>
                  <a:gd name="connsiteY111" fmla="*/ 61471 h 99836"/>
                  <a:gd name="connsiteX112" fmla="*/ 2055584 w 4442357"/>
                  <a:gd name="connsiteY112" fmla="*/ 63929 h 99836"/>
                  <a:gd name="connsiteX113" fmla="*/ 2050607 w 4442357"/>
                  <a:gd name="connsiteY113" fmla="*/ 57782 h 99836"/>
                  <a:gd name="connsiteX114" fmla="*/ 2043141 w 4442357"/>
                  <a:gd name="connsiteY114" fmla="*/ 60241 h 99836"/>
                  <a:gd name="connsiteX115" fmla="*/ 2043141 w 4442357"/>
                  <a:gd name="connsiteY115" fmla="*/ 57782 h 99836"/>
                  <a:gd name="connsiteX116" fmla="*/ 2034431 w 4442357"/>
                  <a:gd name="connsiteY116" fmla="*/ 59012 h 99836"/>
                  <a:gd name="connsiteX117" fmla="*/ 2045630 w 4442357"/>
                  <a:gd name="connsiteY117" fmla="*/ 49177 h 99836"/>
                  <a:gd name="connsiteX118" fmla="*/ 2055584 w 4442357"/>
                  <a:gd name="connsiteY118" fmla="*/ 51635 h 99836"/>
                  <a:gd name="connsiteX119" fmla="*/ 2058073 w 4442357"/>
                  <a:gd name="connsiteY119" fmla="*/ 43030 h 99836"/>
                  <a:gd name="connsiteX120" fmla="*/ 2053096 w 4442357"/>
                  <a:gd name="connsiteY120" fmla="*/ 44259 h 99836"/>
                  <a:gd name="connsiteX121" fmla="*/ 2056829 w 4442357"/>
                  <a:gd name="connsiteY121" fmla="*/ 39341 h 99836"/>
                  <a:gd name="connsiteX122" fmla="*/ 2030698 w 4442357"/>
                  <a:gd name="connsiteY122" fmla="*/ 43030 h 99836"/>
                  <a:gd name="connsiteX123" fmla="*/ 2043141 w 4442357"/>
                  <a:gd name="connsiteY123" fmla="*/ 47947 h 99836"/>
                  <a:gd name="connsiteX124" fmla="*/ 2023233 w 4442357"/>
                  <a:gd name="connsiteY124" fmla="*/ 61471 h 99836"/>
                  <a:gd name="connsiteX125" fmla="*/ 2004568 w 4442357"/>
                  <a:gd name="connsiteY125" fmla="*/ 57782 h 99836"/>
                  <a:gd name="connsiteX126" fmla="*/ 1957285 w 4442357"/>
                  <a:gd name="connsiteY126" fmla="*/ 68847 h 99836"/>
                  <a:gd name="connsiteX127" fmla="*/ 1958529 w 4442357"/>
                  <a:gd name="connsiteY127" fmla="*/ 62700 h 99836"/>
                  <a:gd name="connsiteX128" fmla="*/ 1905024 w 4442357"/>
                  <a:gd name="connsiteY128" fmla="*/ 61471 h 99836"/>
                  <a:gd name="connsiteX129" fmla="*/ 1887604 w 4442357"/>
                  <a:gd name="connsiteY129" fmla="*/ 68847 h 99836"/>
                  <a:gd name="connsiteX130" fmla="*/ 1885115 w 4442357"/>
                  <a:gd name="connsiteY130" fmla="*/ 66388 h 99836"/>
                  <a:gd name="connsiteX131" fmla="*/ 1873917 w 4442357"/>
                  <a:gd name="connsiteY131" fmla="*/ 71306 h 99836"/>
                  <a:gd name="connsiteX132" fmla="*/ 1870184 w 4442357"/>
                  <a:gd name="connsiteY132" fmla="*/ 66388 h 99836"/>
                  <a:gd name="connsiteX133" fmla="*/ 1812946 w 4442357"/>
                  <a:gd name="connsiteY133" fmla="*/ 71306 h 99836"/>
                  <a:gd name="connsiteX134" fmla="*/ 1800503 w 4442357"/>
                  <a:gd name="connsiteY134" fmla="*/ 79912 h 99836"/>
                  <a:gd name="connsiteX135" fmla="*/ 1779350 w 4442357"/>
                  <a:gd name="connsiteY135" fmla="*/ 71306 h 99836"/>
                  <a:gd name="connsiteX136" fmla="*/ 1759441 w 4442357"/>
                  <a:gd name="connsiteY136" fmla="*/ 78682 h 99836"/>
                  <a:gd name="connsiteX137" fmla="*/ 1759441 w 4442357"/>
                  <a:gd name="connsiteY137" fmla="*/ 72535 h 99836"/>
                  <a:gd name="connsiteX138" fmla="*/ 1737043 w 4442357"/>
                  <a:gd name="connsiteY138" fmla="*/ 71306 h 99836"/>
                  <a:gd name="connsiteX139" fmla="*/ 1714646 w 4442357"/>
                  <a:gd name="connsiteY139" fmla="*/ 71306 h 99836"/>
                  <a:gd name="connsiteX140" fmla="*/ 1733311 w 4442357"/>
                  <a:gd name="connsiteY140" fmla="*/ 86059 h 99836"/>
                  <a:gd name="connsiteX141" fmla="*/ 1691004 w 4442357"/>
                  <a:gd name="connsiteY141" fmla="*/ 77453 h 99836"/>
                  <a:gd name="connsiteX142" fmla="*/ 1707180 w 4442357"/>
                  <a:gd name="connsiteY142" fmla="*/ 76224 h 99836"/>
                  <a:gd name="connsiteX143" fmla="*/ 1658653 w 4442357"/>
                  <a:gd name="connsiteY143" fmla="*/ 72535 h 99836"/>
                  <a:gd name="connsiteX144" fmla="*/ 1677317 w 4442357"/>
                  <a:gd name="connsiteY144" fmla="*/ 66388 h 99836"/>
                  <a:gd name="connsiteX145" fmla="*/ 1658653 w 4442357"/>
                  <a:gd name="connsiteY145" fmla="*/ 70076 h 99836"/>
                  <a:gd name="connsiteX146" fmla="*/ 1661141 w 4442357"/>
                  <a:gd name="connsiteY146" fmla="*/ 66388 h 99836"/>
                  <a:gd name="connsiteX147" fmla="*/ 1642477 w 4442357"/>
                  <a:gd name="connsiteY147" fmla="*/ 72535 h 99836"/>
                  <a:gd name="connsiteX148" fmla="*/ 1611369 w 4442357"/>
                  <a:gd name="connsiteY148" fmla="*/ 73765 h 99836"/>
                  <a:gd name="connsiteX149" fmla="*/ 1612613 w 4442357"/>
                  <a:gd name="connsiteY149" fmla="*/ 71306 h 99836"/>
                  <a:gd name="connsiteX150" fmla="*/ 1591460 w 4442357"/>
                  <a:gd name="connsiteY150" fmla="*/ 76224 h 99836"/>
                  <a:gd name="connsiteX151" fmla="*/ 1582750 w 4442357"/>
                  <a:gd name="connsiteY151" fmla="*/ 71306 h 99836"/>
                  <a:gd name="connsiteX152" fmla="*/ 1559264 w 4442357"/>
                  <a:gd name="connsiteY152" fmla="*/ 77453 h 99836"/>
                  <a:gd name="connsiteX153" fmla="*/ 1545043 w 4442357"/>
                  <a:gd name="connsiteY153" fmla="*/ 79311 h 99836"/>
                  <a:gd name="connsiteX154" fmla="*/ 1536711 w 4442357"/>
                  <a:gd name="connsiteY154" fmla="*/ 76224 h 99836"/>
                  <a:gd name="connsiteX155" fmla="*/ 1472007 w 4442357"/>
                  <a:gd name="connsiteY155" fmla="*/ 90976 h 99836"/>
                  <a:gd name="connsiteX156" fmla="*/ 1490672 w 4442357"/>
                  <a:gd name="connsiteY156" fmla="*/ 82371 h 99836"/>
                  <a:gd name="connsiteX157" fmla="*/ 1474496 w 4442357"/>
                  <a:gd name="connsiteY157" fmla="*/ 79912 h 99836"/>
                  <a:gd name="connsiteX158" fmla="*/ 1493161 w 4442357"/>
                  <a:gd name="connsiteY158" fmla="*/ 78682 h 99836"/>
                  <a:gd name="connsiteX159" fmla="*/ 1440900 w 4442357"/>
                  <a:gd name="connsiteY159" fmla="*/ 83600 h 99836"/>
                  <a:gd name="connsiteX160" fmla="*/ 1423480 w 4442357"/>
                  <a:gd name="connsiteY160" fmla="*/ 76224 h 99836"/>
                  <a:gd name="connsiteX161" fmla="*/ 1411037 w 4442357"/>
                  <a:gd name="connsiteY161" fmla="*/ 87288 h 99836"/>
                  <a:gd name="connsiteX162" fmla="*/ 1397349 w 4442357"/>
                  <a:gd name="connsiteY162" fmla="*/ 81141 h 99836"/>
                  <a:gd name="connsiteX163" fmla="*/ 1332646 w 4442357"/>
                  <a:gd name="connsiteY163" fmla="*/ 81141 h 99836"/>
                  <a:gd name="connsiteX164" fmla="*/ 1323936 w 4442357"/>
                  <a:gd name="connsiteY164" fmla="*/ 83600 h 99836"/>
                  <a:gd name="connsiteX165" fmla="*/ 1261721 w 4442357"/>
                  <a:gd name="connsiteY165" fmla="*/ 88518 h 99836"/>
                  <a:gd name="connsiteX166" fmla="*/ 1249278 w 4442357"/>
                  <a:gd name="connsiteY166" fmla="*/ 83600 h 99836"/>
                  <a:gd name="connsiteX167" fmla="*/ 1218170 w 4442357"/>
                  <a:gd name="connsiteY167" fmla="*/ 87288 h 99836"/>
                  <a:gd name="connsiteX168" fmla="*/ 1233102 w 4442357"/>
                  <a:gd name="connsiteY168" fmla="*/ 79912 h 99836"/>
                  <a:gd name="connsiteX169" fmla="*/ 1213193 w 4442357"/>
                  <a:gd name="connsiteY169" fmla="*/ 82371 h 99836"/>
                  <a:gd name="connsiteX170" fmla="*/ 1215682 w 4442357"/>
                  <a:gd name="connsiteY170" fmla="*/ 78682 h 99836"/>
                  <a:gd name="connsiteX171" fmla="*/ 1184574 w 4442357"/>
                  <a:gd name="connsiteY171" fmla="*/ 84829 h 99836"/>
                  <a:gd name="connsiteX172" fmla="*/ 1192040 w 4442357"/>
                  <a:gd name="connsiteY172" fmla="*/ 86059 h 99836"/>
                  <a:gd name="connsiteX173" fmla="*/ 1155955 w 4442357"/>
                  <a:gd name="connsiteY173" fmla="*/ 86059 h 99836"/>
                  <a:gd name="connsiteX174" fmla="*/ 1162177 w 4442357"/>
                  <a:gd name="connsiteY174" fmla="*/ 81141 h 99836"/>
                  <a:gd name="connsiteX175" fmla="*/ 1182085 w 4442357"/>
                  <a:gd name="connsiteY175" fmla="*/ 79912 h 99836"/>
                  <a:gd name="connsiteX176" fmla="*/ 1165910 w 4442357"/>
                  <a:gd name="connsiteY176" fmla="*/ 76224 h 99836"/>
                  <a:gd name="connsiteX177" fmla="*/ 1148489 w 4442357"/>
                  <a:gd name="connsiteY177" fmla="*/ 84829 h 99836"/>
                  <a:gd name="connsiteX178" fmla="*/ 1107427 w 4442357"/>
                  <a:gd name="connsiteY178" fmla="*/ 86059 h 99836"/>
                  <a:gd name="connsiteX179" fmla="*/ 1111160 w 4442357"/>
                  <a:gd name="connsiteY179" fmla="*/ 81141 h 99836"/>
                  <a:gd name="connsiteX180" fmla="*/ 1093740 w 4442357"/>
                  <a:gd name="connsiteY180" fmla="*/ 83600 h 99836"/>
                  <a:gd name="connsiteX181" fmla="*/ 1107427 w 4442357"/>
                  <a:gd name="connsiteY181" fmla="*/ 77453 h 99836"/>
                  <a:gd name="connsiteX182" fmla="*/ 1067610 w 4442357"/>
                  <a:gd name="connsiteY182" fmla="*/ 83600 h 99836"/>
                  <a:gd name="connsiteX183" fmla="*/ 1066365 w 4442357"/>
                  <a:gd name="connsiteY183" fmla="*/ 79912 h 99836"/>
                  <a:gd name="connsiteX184" fmla="*/ 1038991 w 4442357"/>
                  <a:gd name="connsiteY184" fmla="*/ 83600 h 99836"/>
                  <a:gd name="connsiteX185" fmla="*/ 1030281 w 4442357"/>
                  <a:gd name="connsiteY185" fmla="*/ 89747 h 99836"/>
                  <a:gd name="connsiteX186" fmla="*/ 1004151 w 4442357"/>
                  <a:gd name="connsiteY186" fmla="*/ 86059 h 99836"/>
                  <a:gd name="connsiteX187" fmla="*/ 1017838 w 4442357"/>
                  <a:gd name="connsiteY187" fmla="*/ 89747 h 99836"/>
                  <a:gd name="connsiteX188" fmla="*/ 948157 w 4442357"/>
                  <a:gd name="connsiteY188" fmla="*/ 82371 h 99836"/>
                  <a:gd name="connsiteX189" fmla="*/ 969310 w 4442357"/>
                  <a:gd name="connsiteY189" fmla="*/ 89747 h 99836"/>
                  <a:gd name="connsiteX190" fmla="*/ 920782 w 4442357"/>
                  <a:gd name="connsiteY190" fmla="*/ 89747 h 99836"/>
                  <a:gd name="connsiteX191" fmla="*/ 931981 w 4442357"/>
                  <a:gd name="connsiteY191" fmla="*/ 83600 h 99836"/>
                  <a:gd name="connsiteX192" fmla="*/ 915805 w 4442357"/>
                  <a:gd name="connsiteY192" fmla="*/ 87288 h 99836"/>
                  <a:gd name="connsiteX193" fmla="*/ 917049 w 4442357"/>
                  <a:gd name="connsiteY193" fmla="*/ 82371 h 99836"/>
                  <a:gd name="connsiteX194" fmla="*/ 866033 w 4442357"/>
                  <a:gd name="connsiteY194" fmla="*/ 89747 h 99836"/>
                  <a:gd name="connsiteX195" fmla="*/ 842391 w 4442357"/>
                  <a:gd name="connsiteY195" fmla="*/ 87288 h 99836"/>
                  <a:gd name="connsiteX196" fmla="*/ 894652 w 4442357"/>
                  <a:gd name="connsiteY196" fmla="*/ 79912 h 99836"/>
                  <a:gd name="connsiteX197" fmla="*/ 871010 w 4442357"/>
                  <a:gd name="connsiteY197" fmla="*/ 79912 h 99836"/>
                  <a:gd name="connsiteX198" fmla="*/ 885942 w 4442357"/>
                  <a:gd name="connsiteY198" fmla="*/ 74994 h 99836"/>
                  <a:gd name="connsiteX199" fmla="*/ 829948 w 4442357"/>
                  <a:gd name="connsiteY199" fmla="*/ 82371 h 99836"/>
                  <a:gd name="connsiteX200" fmla="*/ 857323 w 4442357"/>
                  <a:gd name="connsiteY200" fmla="*/ 79912 h 99836"/>
                  <a:gd name="connsiteX201" fmla="*/ 837414 w 4442357"/>
                  <a:gd name="connsiteY201" fmla="*/ 87288 h 99836"/>
                  <a:gd name="connsiteX202" fmla="*/ 818439 w 4442357"/>
                  <a:gd name="connsiteY202" fmla="*/ 86366 h 99836"/>
                  <a:gd name="connsiteX203" fmla="*/ 806038 w 4442357"/>
                  <a:gd name="connsiteY203" fmla="*/ 87034 h 99836"/>
                  <a:gd name="connsiteX204" fmla="*/ 774577 w 4442357"/>
                  <a:gd name="connsiteY204" fmla="*/ 81756 h 99836"/>
                  <a:gd name="connsiteX205" fmla="*/ 756535 w 4442357"/>
                  <a:gd name="connsiteY205" fmla="*/ 76224 h 99836"/>
                  <a:gd name="connsiteX206" fmla="*/ 729160 w 4442357"/>
                  <a:gd name="connsiteY206" fmla="*/ 82371 h 99836"/>
                  <a:gd name="connsiteX207" fmla="*/ 752802 w 4442357"/>
                  <a:gd name="connsiteY207" fmla="*/ 88518 h 99836"/>
                  <a:gd name="connsiteX208" fmla="*/ 678144 w 4442357"/>
                  <a:gd name="connsiteY208" fmla="*/ 87288 h 99836"/>
                  <a:gd name="connsiteX209" fmla="*/ 684365 w 4442357"/>
                  <a:gd name="connsiteY209" fmla="*/ 78682 h 99836"/>
                  <a:gd name="connsiteX210" fmla="*/ 656991 w 4442357"/>
                  <a:gd name="connsiteY210" fmla="*/ 83600 h 99836"/>
                  <a:gd name="connsiteX211" fmla="*/ 652013 w 4442357"/>
                  <a:gd name="connsiteY211" fmla="*/ 79912 h 99836"/>
                  <a:gd name="connsiteX212" fmla="*/ 610952 w 4442357"/>
                  <a:gd name="connsiteY212" fmla="*/ 92206 h 99836"/>
                  <a:gd name="connsiteX213" fmla="*/ 604730 w 4442357"/>
                  <a:gd name="connsiteY213" fmla="*/ 84829 h 99836"/>
                  <a:gd name="connsiteX214" fmla="*/ 578765 w 4442357"/>
                  <a:gd name="connsiteY214" fmla="*/ 87273 h 99836"/>
                  <a:gd name="connsiteX215" fmla="*/ 547803 w 4442357"/>
                  <a:gd name="connsiteY215" fmla="*/ 86827 h 99836"/>
                  <a:gd name="connsiteX216" fmla="*/ 517629 w 4442357"/>
                  <a:gd name="connsiteY216" fmla="*/ 87288 h 99836"/>
                  <a:gd name="connsiteX217" fmla="*/ 520118 w 4442357"/>
                  <a:gd name="connsiteY217" fmla="*/ 89747 h 99836"/>
                  <a:gd name="connsiteX218" fmla="*/ 378267 w 4442357"/>
                  <a:gd name="connsiteY218" fmla="*/ 97123 h 99836"/>
                  <a:gd name="connsiteX219" fmla="*/ 394443 w 4442357"/>
                  <a:gd name="connsiteY219" fmla="*/ 98353 h 99836"/>
                  <a:gd name="connsiteX220" fmla="*/ 350893 w 4442357"/>
                  <a:gd name="connsiteY220" fmla="*/ 99582 h 99836"/>
                  <a:gd name="connsiteX221" fmla="*/ 359603 w 4442357"/>
                  <a:gd name="connsiteY221" fmla="*/ 98353 h 99836"/>
                  <a:gd name="connsiteX222" fmla="*/ 343427 w 4442357"/>
                  <a:gd name="connsiteY222" fmla="*/ 92206 h 99836"/>
                  <a:gd name="connsiteX223" fmla="*/ 339694 w 4442357"/>
                  <a:gd name="connsiteY223" fmla="*/ 95894 h 99836"/>
                  <a:gd name="connsiteX224" fmla="*/ 334717 w 4442357"/>
                  <a:gd name="connsiteY224" fmla="*/ 93435 h 99836"/>
                  <a:gd name="connsiteX225" fmla="*/ 323518 w 4442357"/>
                  <a:gd name="connsiteY225" fmla="*/ 98353 h 99836"/>
                  <a:gd name="connsiteX226" fmla="*/ 238906 w 4442357"/>
                  <a:gd name="connsiteY226" fmla="*/ 89747 h 99836"/>
                  <a:gd name="connsiteX227" fmla="*/ 257570 w 4442357"/>
                  <a:gd name="connsiteY227" fmla="*/ 97123 h 99836"/>
                  <a:gd name="connsiteX228" fmla="*/ 240150 w 4442357"/>
                  <a:gd name="connsiteY228" fmla="*/ 94665 h 99836"/>
                  <a:gd name="connsiteX229" fmla="*/ 242639 w 4442357"/>
                  <a:gd name="connsiteY229" fmla="*/ 98353 h 99836"/>
                  <a:gd name="connsiteX230" fmla="*/ 131626 w 4442357"/>
                  <a:gd name="connsiteY230" fmla="*/ 95916 h 99836"/>
                  <a:gd name="connsiteX231" fmla="*/ 131896 w 4442357"/>
                  <a:gd name="connsiteY231" fmla="*/ 95894 h 99836"/>
                  <a:gd name="connsiteX232" fmla="*/ 130652 w 4442357"/>
                  <a:gd name="connsiteY232" fmla="*/ 95894 h 99836"/>
                  <a:gd name="connsiteX233" fmla="*/ 131626 w 4442357"/>
                  <a:gd name="connsiteY233" fmla="*/ 95916 h 99836"/>
                  <a:gd name="connsiteX234" fmla="*/ 100788 w 4442357"/>
                  <a:gd name="connsiteY234" fmla="*/ 98353 h 99836"/>
                  <a:gd name="connsiteX235" fmla="*/ 103277 w 4442357"/>
                  <a:gd name="connsiteY235" fmla="*/ 93435 h 99836"/>
                  <a:gd name="connsiteX236" fmla="*/ 31108 w 4442357"/>
                  <a:gd name="connsiteY236" fmla="*/ 94665 h 99836"/>
                  <a:gd name="connsiteX237" fmla="*/ 12443 w 4442357"/>
                  <a:gd name="connsiteY237" fmla="*/ 71306 h 99836"/>
                  <a:gd name="connsiteX238" fmla="*/ 0 w 4442357"/>
                  <a:gd name="connsiteY238" fmla="*/ 72535 h 99836"/>
                  <a:gd name="connsiteX239" fmla="*/ 42306 w 4442357"/>
                  <a:gd name="connsiteY239" fmla="*/ 65159 h 99836"/>
                  <a:gd name="connsiteX240" fmla="*/ 78391 w 4442357"/>
                  <a:gd name="connsiteY240" fmla="*/ 71306 h 99836"/>
                  <a:gd name="connsiteX241" fmla="*/ 77147 w 4442357"/>
                  <a:gd name="connsiteY241" fmla="*/ 65159 h 99836"/>
                  <a:gd name="connsiteX242" fmla="*/ 80880 w 4442357"/>
                  <a:gd name="connsiteY242" fmla="*/ 61471 h 99836"/>
                  <a:gd name="connsiteX243" fmla="*/ 339694 w 4442357"/>
                  <a:gd name="connsiteY243" fmla="*/ 65159 h 99836"/>
                  <a:gd name="connsiteX244" fmla="*/ 339694 w 4442357"/>
                  <a:gd name="connsiteY244" fmla="*/ 61471 h 99836"/>
                  <a:gd name="connsiteX245" fmla="*/ 363336 w 4442357"/>
                  <a:gd name="connsiteY245" fmla="*/ 57782 h 99836"/>
                  <a:gd name="connsiteX246" fmla="*/ 385733 w 4442357"/>
                  <a:gd name="connsiteY246" fmla="*/ 63929 h 99836"/>
                  <a:gd name="connsiteX247" fmla="*/ 388222 w 4442357"/>
                  <a:gd name="connsiteY247" fmla="*/ 57782 h 99836"/>
                  <a:gd name="connsiteX248" fmla="*/ 507675 w 4442357"/>
                  <a:gd name="connsiteY248" fmla="*/ 57782 h 99836"/>
                  <a:gd name="connsiteX249" fmla="*/ 520118 w 4442357"/>
                  <a:gd name="connsiteY249" fmla="*/ 63929 h 99836"/>
                  <a:gd name="connsiteX250" fmla="*/ 548737 w 4442357"/>
                  <a:gd name="connsiteY250" fmla="*/ 55324 h 99836"/>
                  <a:gd name="connsiteX251" fmla="*/ 597264 w 4442357"/>
                  <a:gd name="connsiteY251" fmla="*/ 67618 h 99836"/>
                  <a:gd name="connsiteX252" fmla="*/ 604730 w 4442357"/>
                  <a:gd name="connsiteY252" fmla="*/ 61471 h 99836"/>
                  <a:gd name="connsiteX253" fmla="*/ 658235 w 4442357"/>
                  <a:gd name="connsiteY253" fmla="*/ 57782 h 99836"/>
                  <a:gd name="connsiteX254" fmla="*/ 770222 w 4442357"/>
                  <a:gd name="connsiteY254" fmla="*/ 61471 h 99836"/>
                  <a:gd name="connsiteX255" fmla="*/ 782665 w 4442357"/>
                  <a:gd name="connsiteY255" fmla="*/ 55324 h 99836"/>
                  <a:gd name="connsiteX256" fmla="*/ 771466 w 4442357"/>
                  <a:gd name="connsiteY256" fmla="*/ 50406 h 99836"/>
                  <a:gd name="connsiteX257" fmla="*/ 797597 w 4442357"/>
                  <a:gd name="connsiteY257" fmla="*/ 50406 h 99836"/>
                  <a:gd name="connsiteX258" fmla="*/ 805062 w 4442357"/>
                  <a:gd name="connsiteY258" fmla="*/ 50406 h 99836"/>
                  <a:gd name="connsiteX259" fmla="*/ 816261 w 4442357"/>
                  <a:gd name="connsiteY259" fmla="*/ 55324 h 99836"/>
                  <a:gd name="connsiteX260" fmla="*/ 844880 w 4442357"/>
                  <a:gd name="connsiteY260" fmla="*/ 49177 h 99836"/>
                  <a:gd name="connsiteX261" fmla="*/ 841147 w 4442357"/>
                  <a:gd name="connsiteY261" fmla="*/ 49177 h 99836"/>
                  <a:gd name="connsiteX262" fmla="*/ 854834 w 4442357"/>
                  <a:gd name="connsiteY262" fmla="*/ 47947 h 99836"/>
                  <a:gd name="connsiteX263" fmla="*/ 852346 w 4442357"/>
                  <a:gd name="connsiteY263" fmla="*/ 55324 h 99836"/>
                  <a:gd name="connsiteX264" fmla="*/ 878476 w 4442357"/>
                  <a:gd name="connsiteY264" fmla="*/ 50406 h 99836"/>
                  <a:gd name="connsiteX265" fmla="*/ 869766 w 4442357"/>
                  <a:gd name="connsiteY265" fmla="*/ 55324 h 99836"/>
                  <a:gd name="connsiteX266" fmla="*/ 890919 w 4442357"/>
                  <a:gd name="connsiteY266" fmla="*/ 55324 h 99836"/>
                  <a:gd name="connsiteX267" fmla="*/ 884698 w 4442357"/>
                  <a:gd name="connsiteY267" fmla="*/ 49177 h 99836"/>
                  <a:gd name="connsiteX268" fmla="*/ 1072587 w 4442357"/>
                  <a:gd name="connsiteY268" fmla="*/ 50406 h 99836"/>
                  <a:gd name="connsiteX269" fmla="*/ 1113649 w 4442357"/>
                  <a:gd name="connsiteY269" fmla="*/ 57782 h 99836"/>
                  <a:gd name="connsiteX270" fmla="*/ 1111160 w 4442357"/>
                  <a:gd name="connsiteY270" fmla="*/ 57782 h 99836"/>
                  <a:gd name="connsiteX271" fmla="*/ 1128581 w 4442357"/>
                  <a:gd name="connsiteY271" fmla="*/ 62700 h 99836"/>
                  <a:gd name="connsiteX272" fmla="*/ 1119871 w 4442357"/>
                  <a:gd name="connsiteY272" fmla="*/ 52865 h 99836"/>
                  <a:gd name="connsiteX273" fmla="*/ 1146001 w 4442357"/>
                  <a:gd name="connsiteY273" fmla="*/ 49177 h 99836"/>
                  <a:gd name="connsiteX274" fmla="*/ 1251766 w 4442357"/>
                  <a:gd name="connsiteY274" fmla="*/ 43030 h 99836"/>
                  <a:gd name="connsiteX275" fmla="*/ 1248033 w 4442357"/>
                  <a:gd name="connsiteY275" fmla="*/ 44259 h 99836"/>
                  <a:gd name="connsiteX276" fmla="*/ 1332646 w 4442357"/>
                  <a:gd name="connsiteY276" fmla="*/ 45488 h 99836"/>
                  <a:gd name="connsiteX277" fmla="*/ 1336379 w 4442357"/>
                  <a:gd name="connsiteY277" fmla="*/ 50406 h 99836"/>
                  <a:gd name="connsiteX278" fmla="*/ 1403571 w 4442357"/>
                  <a:gd name="connsiteY278" fmla="*/ 43030 h 99836"/>
                  <a:gd name="connsiteX279" fmla="*/ 1404815 w 4442357"/>
                  <a:gd name="connsiteY279" fmla="*/ 46718 h 99836"/>
                  <a:gd name="connsiteX280" fmla="*/ 1445877 w 4442357"/>
                  <a:gd name="connsiteY280" fmla="*/ 40571 h 99836"/>
                  <a:gd name="connsiteX281" fmla="*/ 1445877 w 4442357"/>
                  <a:gd name="connsiteY281" fmla="*/ 41800 h 99836"/>
                  <a:gd name="connsiteX282" fmla="*/ 1483206 w 4442357"/>
                  <a:gd name="connsiteY282" fmla="*/ 40571 h 99836"/>
                  <a:gd name="connsiteX283" fmla="*/ 1557864 w 4442357"/>
                  <a:gd name="connsiteY283" fmla="*/ 45488 h 99836"/>
                  <a:gd name="connsiteX284" fmla="*/ 1605148 w 4442357"/>
                  <a:gd name="connsiteY284" fmla="*/ 36882 h 99836"/>
                  <a:gd name="connsiteX285" fmla="*/ 1607636 w 4442357"/>
                  <a:gd name="connsiteY285" fmla="*/ 39341 h 99836"/>
                  <a:gd name="connsiteX286" fmla="*/ 1664874 w 4442357"/>
                  <a:gd name="connsiteY286" fmla="*/ 39341 h 99836"/>
                  <a:gd name="connsiteX287" fmla="*/ 1667363 w 4442357"/>
                  <a:gd name="connsiteY287" fmla="*/ 33194 h 99836"/>
                  <a:gd name="connsiteX288" fmla="*/ 1730822 w 4442357"/>
                  <a:gd name="connsiteY288" fmla="*/ 27047 h 99836"/>
                  <a:gd name="connsiteX289" fmla="*/ 1740776 w 4442357"/>
                  <a:gd name="connsiteY289" fmla="*/ 35653 h 99836"/>
                  <a:gd name="connsiteX290" fmla="*/ 1766907 w 4442357"/>
                  <a:gd name="connsiteY290" fmla="*/ 28277 h 99836"/>
                  <a:gd name="connsiteX291" fmla="*/ 1759441 w 4442357"/>
                  <a:gd name="connsiteY291" fmla="*/ 30735 h 99836"/>
                  <a:gd name="connsiteX292" fmla="*/ 1781216 w 4442357"/>
                  <a:gd name="connsiteY292" fmla="*/ 38727 h 99836"/>
                  <a:gd name="connsiteX293" fmla="*/ 1797109 w 4442357"/>
                  <a:gd name="connsiteY293" fmla="*/ 41867 h 99836"/>
                  <a:gd name="connsiteX294" fmla="*/ 1795526 w 4442357"/>
                  <a:gd name="connsiteY294" fmla="*/ 41800 h 99836"/>
                  <a:gd name="connsiteX295" fmla="*/ 1802991 w 4442357"/>
                  <a:gd name="connsiteY295" fmla="*/ 43030 h 99836"/>
                  <a:gd name="connsiteX296" fmla="*/ 1797109 w 4442357"/>
                  <a:gd name="connsiteY296" fmla="*/ 41867 h 99836"/>
                  <a:gd name="connsiteX297" fmla="*/ 1828189 w 4442357"/>
                  <a:gd name="connsiteY297" fmla="*/ 43183 h 99836"/>
                  <a:gd name="connsiteX298" fmla="*/ 1847786 w 4442357"/>
                  <a:gd name="connsiteY298" fmla="*/ 41800 h 99836"/>
                  <a:gd name="connsiteX299" fmla="*/ 1846542 w 4442357"/>
                  <a:gd name="connsiteY299" fmla="*/ 38112 h 99836"/>
                  <a:gd name="connsiteX300" fmla="*/ 1897558 w 4442357"/>
                  <a:gd name="connsiteY300" fmla="*/ 40571 h 99836"/>
                  <a:gd name="connsiteX301" fmla="*/ 1897558 w 4442357"/>
                  <a:gd name="connsiteY301" fmla="*/ 41800 h 99836"/>
                  <a:gd name="connsiteX302" fmla="*/ 1929910 w 4442357"/>
                  <a:gd name="connsiteY302" fmla="*/ 38112 h 99836"/>
                  <a:gd name="connsiteX303" fmla="*/ 1924933 w 4442357"/>
                  <a:gd name="connsiteY303" fmla="*/ 36882 h 99836"/>
                  <a:gd name="connsiteX304" fmla="*/ 1967239 w 4442357"/>
                  <a:gd name="connsiteY304" fmla="*/ 36882 h 99836"/>
                  <a:gd name="connsiteX305" fmla="*/ 1980926 w 4442357"/>
                  <a:gd name="connsiteY305" fmla="*/ 35653 h 99836"/>
                  <a:gd name="connsiteX306" fmla="*/ 2036920 w 4442357"/>
                  <a:gd name="connsiteY306" fmla="*/ 33194 h 99836"/>
                  <a:gd name="connsiteX307" fmla="*/ 2033187 w 4442357"/>
                  <a:gd name="connsiteY307" fmla="*/ 38112 h 99836"/>
                  <a:gd name="connsiteX308" fmla="*/ 2061806 w 4442357"/>
                  <a:gd name="connsiteY308" fmla="*/ 35653 h 99836"/>
                  <a:gd name="connsiteX309" fmla="*/ 2091669 w 4442357"/>
                  <a:gd name="connsiteY309" fmla="*/ 20900 h 99836"/>
                  <a:gd name="connsiteX310" fmla="*/ 2084203 w 4442357"/>
                  <a:gd name="connsiteY310" fmla="*/ 24588 h 99836"/>
                  <a:gd name="connsiteX311" fmla="*/ 2095402 w 4442357"/>
                  <a:gd name="connsiteY311" fmla="*/ 23359 h 99836"/>
                  <a:gd name="connsiteX312" fmla="*/ 2091669 w 4442357"/>
                  <a:gd name="connsiteY312" fmla="*/ 28277 h 99836"/>
                  <a:gd name="connsiteX313" fmla="*/ 2147663 w 4442357"/>
                  <a:gd name="connsiteY313" fmla="*/ 24588 h 99836"/>
                  <a:gd name="connsiteX314" fmla="*/ 2148907 w 4442357"/>
                  <a:gd name="connsiteY314" fmla="*/ 29506 h 99836"/>
                  <a:gd name="connsiteX315" fmla="*/ 2172549 w 4442357"/>
                  <a:gd name="connsiteY315" fmla="*/ 25818 h 99836"/>
                  <a:gd name="connsiteX316" fmla="*/ 2318132 w 4442357"/>
                  <a:gd name="connsiteY316" fmla="*/ 30735 h 99836"/>
                  <a:gd name="connsiteX317" fmla="*/ 2345507 w 4442357"/>
                  <a:gd name="connsiteY317" fmla="*/ 28277 h 99836"/>
                  <a:gd name="connsiteX318" fmla="*/ 2344262 w 4442357"/>
                  <a:gd name="connsiteY318" fmla="*/ 31965 h 99836"/>
                  <a:gd name="connsiteX319" fmla="*/ 2391545 w 4442357"/>
                  <a:gd name="connsiteY319" fmla="*/ 22130 h 99836"/>
                  <a:gd name="connsiteX320" fmla="*/ 2396523 w 4442357"/>
                  <a:gd name="connsiteY320" fmla="*/ 31965 h 99836"/>
                  <a:gd name="connsiteX321" fmla="*/ 2415187 w 4442357"/>
                  <a:gd name="connsiteY321" fmla="*/ 24588 h 99836"/>
                  <a:gd name="connsiteX322" fmla="*/ 2418920 w 4442357"/>
                  <a:gd name="connsiteY322" fmla="*/ 29506 h 99836"/>
                  <a:gd name="connsiteX323" fmla="*/ 2445051 w 4442357"/>
                  <a:gd name="connsiteY323" fmla="*/ 28277 h 99836"/>
                  <a:gd name="connsiteX324" fmla="*/ 2442562 w 4442357"/>
                  <a:gd name="connsiteY324" fmla="*/ 29506 h 99836"/>
                  <a:gd name="connsiteX325" fmla="*/ 2488601 w 4442357"/>
                  <a:gd name="connsiteY325" fmla="*/ 18441 h 99836"/>
                  <a:gd name="connsiteX326" fmla="*/ 2517220 w 4442357"/>
                  <a:gd name="connsiteY326" fmla="*/ 23359 h 99836"/>
                  <a:gd name="connsiteX327" fmla="*/ 2527174 w 4442357"/>
                  <a:gd name="connsiteY327" fmla="*/ 19671 h 99836"/>
                  <a:gd name="connsiteX328" fmla="*/ 2529663 w 4442357"/>
                  <a:gd name="connsiteY328" fmla="*/ 15983 h 99836"/>
                  <a:gd name="connsiteX329" fmla="*/ 2532151 w 4442357"/>
                  <a:gd name="connsiteY329" fmla="*/ 14753 h 99836"/>
                  <a:gd name="connsiteX330" fmla="*/ 2534640 w 4442357"/>
                  <a:gd name="connsiteY330" fmla="*/ 18441 h 99836"/>
                  <a:gd name="connsiteX331" fmla="*/ 2555793 w 4442357"/>
                  <a:gd name="connsiteY331" fmla="*/ 17212 h 99836"/>
                  <a:gd name="connsiteX332" fmla="*/ 2548327 w 4442357"/>
                  <a:gd name="connsiteY332" fmla="*/ 15983 h 99836"/>
                  <a:gd name="connsiteX333" fmla="*/ 2557037 w 4442357"/>
                  <a:gd name="connsiteY333" fmla="*/ 17212 h 99836"/>
                  <a:gd name="connsiteX334" fmla="*/ 2560771 w 4442357"/>
                  <a:gd name="connsiteY334" fmla="*/ 17212 h 99836"/>
                  <a:gd name="connsiteX335" fmla="*/ 2558282 w 4442357"/>
                  <a:gd name="connsiteY335" fmla="*/ 18441 h 99836"/>
                  <a:gd name="connsiteX336" fmla="*/ 2575702 w 4442357"/>
                  <a:gd name="connsiteY336" fmla="*/ 17212 h 99836"/>
                  <a:gd name="connsiteX337" fmla="*/ 2669025 w 4442357"/>
                  <a:gd name="connsiteY337" fmla="*/ 15983 h 99836"/>
                  <a:gd name="connsiteX338" fmla="*/ 2656581 w 4442357"/>
                  <a:gd name="connsiteY338" fmla="*/ 15983 h 99836"/>
                  <a:gd name="connsiteX339" fmla="*/ 2723774 w 4442357"/>
                  <a:gd name="connsiteY339" fmla="*/ 17212 h 99836"/>
                  <a:gd name="connsiteX340" fmla="*/ 2721285 w 4442357"/>
                  <a:gd name="connsiteY340" fmla="*/ 13524 h 99836"/>
                  <a:gd name="connsiteX341" fmla="*/ 2769813 w 4442357"/>
                  <a:gd name="connsiteY341" fmla="*/ 9836 h 99836"/>
                  <a:gd name="connsiteX342" fmla="*/ 2771057 w 4442357"/>
                  <a:gd name="connsiteY342" fmla="*/ 4918 h 99836"/>
                  <a:gd name="connsiteX343" fmla="*/ 2853181 w 4442357"/>
                  <a:gd name="connsiteY343" fmla="*/ 7377 h 99836"/>
                  <a:gd name="connsiteX344" fmla="*/ 2896731 w 4442357"/>
                  <a:gd name="connsiteY344" fmla="*/ 6147 h 99836"/>
                  <a:gd name="connsiteX345" fmla="*/ 2899220 w 4442357"/>
                  <a:gd name="connsiteY345" fmla="*/ 9836 h 99836"/>
                  <a:gd name="connsiteX346" fmla="*/ 2936549 w 4442357"/>
                  <a:gd name="connsiteY346" fmla="*/ 8606 h 99836"/>
                  <a:gd name="connsiteX347" fmla="*/ 3029872 w 4442357"/>
                  <a:gd name="connsiteY347" fmla="*/ 7377 h 99836"/>
                  <a:gd name="connsiteX348" fmla="*/ 3059735 w 4442357"/>
                  <a:gd name="connsiteY348" fmla="*/ 4918 h 99836"/>
                  <a:gd name="connsiteX349" fmla="*/ 3073422 w 4442357"/>
                  <a:gd name="connsiteY349" fmla="*/ 3688 h 99836"/>
                  <a:gd name="connsiteX350" fmla="*/ 3109507 w 4442357"/>
                  <a:gd name="connsiteY350" fmla="*/ 4918 h 99836"/>
                  <a:gd name="connsiteX351" fmla="*/ 3128171 w 4442357"/>
                  <a:gd name="connsiteY351" fmla="*/ 4918 h 99836"/>
                  <a:gd name="connsiteX352" fmla="*/ 3131904 w 4442357"/>
                  <a:gd name="connsiteY352" fmla="*/ 12294 h 99836"/>
                  <a:gd name="connsiteX353" fmla="*/ 3143103 w 4442357"/>
                  <a:gd name="connsiteY353" fmla="*/ 9836 h 99836"/>
                  <a:gd name="connsiteX354" fmla="*/ 3144347 w 4442357"/>
                  <a:gd name="connsiteY354" fmla="*/ 13524 h 99836"/>
                  <a:gd name="connsiteX355" fmla="*/ 3182921 w 4442357"/>
                  <a:gd name="connsiteY355" fmla="*/ 6147 h 99836"/>
                  <a:gd name="connsiteX356" fmla="*/ 3175455 w 4442357"/>
                  <a:gd name="connsiteY356" fmla="*/ 4918 h 99836"/>
                  <a:gd name="connsiteX357" fmla="*/ 3177943 w 4442357"/>
                  <a:gd name="connsiteY357" fmla="*/ 2459 h 99836"/>
                  <a:gd name="connsiteX358" fmla="*/ 3186653 w 4442357"/>
                  <a:gd name="connsiteY358" fmla="*/ 0 h 9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</a:cxnLst>
                <a:rect l="l" t="t" r="r" b="b"/>
                <a:pathLst>
                  <a:path w="4442357" h="99836">
                    <a:moveTo>
                      <a:pt x="578765" y="87273"/>
                    </a:moveTo>
                    <a:lnTo>
                      <a:pt x="579844" y="87288"/>
                    </a:lnTo>
                    <a:lnTo>
                      <a:pt x="578600" y="87288"/>
                    </a:lnTo>
                    <a:close/>
                    <a:moveTo>
                      <a:pt x="806038" y="87034"/>
                    </a:moveTo>
                    <a:lnTo>
                      <a:pt x="807551" y="87288"/>
                    </a:lnTo>
                    <a:cubicBezTo>
                      <a:pt x="803818" y="87288"/>
                      <a:pt x="803818" y="87288"/>
                      <a:pt x="801329" y="87288"/>
                    </a:cubicBezTo>
                    <a:close/>
                    <a:moveTo>
                      <a:pt x="1545043" y="79311"/>
                    </a:moveTo>
                    <a:lnTo>
                      <a:pt x="1546665" y="79912"/>
                    </a:lnTo>
                    <a:cubicBezTo>
                      <a:pt x="1544177" y="79912"/>
                      <a:pt x="1544177" y="79912"/>
                      <a:pt x="1540444" y="79912"/>
                    </a:cubicBezTo>
                    <a:close/>
                    <a:moveTo>
                      <a:pt x="1704381" y="70538"/>
                    </a:moveTo>
                    <a:cubicBezTo>
                      <a:pt x="1701892" y="70384"/>
                      <a:pt x="1699715" y="70691"/>
                      <a:pt x="1697226" y="72535"/>
                    </a:cubicBezTo>
                    <a:cubicBezTo>
                      <a:pt x="1699715" y="76224"/>
                      <a:pt x="1709669" y="72535"/>
                      <a:pt x="1713402" y="71306"/>
                    </a:cubicBezTo>
                    <a:cubicBezTo>
                      <a:pt x="1709669" y="71306"/>
                      <a:pt x="1706869" y="70691"/>
                      <a:pt x="1704381" y="70538"/>
                    </a:cubicBezTo>
                    <a:close/>
                    <a:moveTo>
                      <a:pt x="2260624" y="57545"/>
                    </a:moveTo>
                    <a:lnTo>
                      <a:pt x="2263383" y="57782"/>
                    </a:lnTo>
                    <a:lnTo>
                      <a:pt x="2258405" y="57782"/>
                    </a:lnTo>
                    <a:close/>
                    <a:moveTo>
                      <a:pt x="4421951" y="19917"/>
                    </a:moveTo>
                    <a:lnTo>
                      <a:pt x="4421951" y="31999"/>
                    </a:lnTo>
                    <a:cubicBezTo>
                      <a:pt x="4435311" y="29583"/>
                      <a:pt x="4447455" y="46497"/>
                      <a:pt x="4440169" y="57371"/>
                    </a:cubicBezTo>
                    <a:cubicBezTo>
                      <a:pt x="4419523" y="70661"/>
                      <a:pt x="4386733" y="46497"/>
                      <a:pt x="4394021" y="21125"/>
                    </a:cubicBezTo>
                    <a:cubicBezTo>
                      <a:pt x="4403735" y="21125"/>
                      <a:pt x="4412237" y="21125"/>
                      <a:pt x="4421951" y="19917"/>
                    </a:cubicBezTo>
                    <a:close/>
                    <a:moveTo>
                      <a:pt x="3196608" y="17212"/>
                    </a:moveTo>
                    <a:lnTo>
                      <a:pt x="3214877" y="17952"/>
                    </a:lnTo>
                    <a:lnTo>
                      <a:pt x="3215273" y="18441"/>
                    </a:lnTo>
                    <a:cubicBezTo>
                      <a:pt x="3215273" y="15983"/>
                      <a:pt x="3201585" y="14753"/>
                      <a:pt x="3196608" y="17212"/>
                    </a:cubicBezTo>
                    <a:close/>
                    <a:moveTo>
                      <a:pt x="4139279" y="7473"/>
                    </a:moveTo>
                    <a:lnTo>
                      <a:pt x="4131953" y="18427"/>
                    </a:lnTo>
                    <a:cubicBezTo>
                      <a:pt x="4149045" y="3822"/>
                      <a:pt x="4171021" y="41552"/>
                      <a:pt x="4152709" y="56158"/>
                    </a:cubicBezTo>
                    <a:cubicBezTo>
                      <a:pt x="4135617" y="69546"/>
                      <a:pt x="4107537" y="56158"/>
                      <a:pt x="4096551" y="36684"/>
                    </a:cubicBezTo>
                    <a:cubicBezTo>
                      <a:pt x="4100213" y="17210"/>
                      <a:pt x="4119745" y="3822"/>
                      <a:pt x="4139279" y="7473"/>
                    </a:cubicBezTo>
                    <a:close/>
                    <a:moveTo>
                      <a:pt x="3116973" y="6147"/>
                    </a:moveTo>
                    <a:cubicBezTo>
                      <a:pt x="3115729" y="7377"/>
                      <a:pt x="3110751" y="7377"/>
                      <a:pt x="3105774" y="7377"/>
                    </a:cubicBezTo>
                    <a:cubicBezTo>
                      <a:pt x="3107018" y="8606"/>
                      <a:pt x="3109507" y="9836"/>
                      <a:pt x="3115729" y="8606"/>
                    </a:cubicBezTo>
                    <a:cubicBezTo>
                      <a:pt x="3118217" y="7377"/>
                      <a:pt x="3118217" y="7377"/>
                      <a:pt x="3116973" y="6147"/>
                    </a:cubicBezTo>
                    <a:close/>
                    <a:moveTo>
                      <a:pt x="3186653" y="0"/>
                    </a:moveTo>
                    <a:cubicBezTo>
                      <a:pt x="3204074" y="4918"/>
                      <a:pt x="3214028" y="1230"/>
                      <a:pt x="3226471" y="8606"/>
                    </a:cubicBezTo>
                    <a:cubicBezTo>
                      <a:pt x="3209051" y="0"/>
                      <a:pt x="3266289" y="7377"/>
                      <a:pt x="3253846" y="0"/>
                    </a:cubicBezTo>
                    <a:cubicBezTo>
                      <a:pt x="3266289" y="4918"/>
                      <a:pt x="3262556" y="0"/>
                      <a:pt x="3271266" y="4918"/>
                    </a:cubicBezTo>
                    <a:cubicBezTo>
                      <a:pt x="3253846" y="4918"/>
                      <a:pt x="3236425" y="9836"/>
                      <a:pt x="3222738" y="12294"/>
                    </a:cubicBezTo>
                    <a:lnTo>
                      <a:pt x="3236425" y="15983"/>
                    </a:lnTo>
                    <a:cubicBezTo>
                      <a:pt x="3231448" y="19671"/>
                      <a:pt x="3223360" y="19056"/>
                      <a:pt x="3215584" y="17980"/>
                    </a:cubicBezTo>
                    <a:lnTo>
                      <a:pt x="3214877" y="17952"/>
                    </a:lnTo>
                    <a:lnTo>
                      <a:pt x="3210295" y="12294"/>
                    </a:lnTo>
                    <a:cubicBezTo>
                      <a:pt x="3191631" y="9836"/>
                      <a:pt x="3175455" y="14753"/>
                      <a:pt x="3161767" y="18441"/>
                    </a:cubicBezTo>
                    <a:cubicBezTo>
                      <a:pt x="3174211" y="19671"/>
                      <a:pt x="3144347" y="22130"/>
                      <a:pt x="3154302" y="25818"/>
                    </a:cubicBezTo>
                    <a:lnTo>
                      <a:pt x="3165501" y="24588"/>
                    </a:lnTo>
                    <a:cubicBezTo>
                      <a:pt x="3169233" y="25818"/>
                      <a:pt x="3160523" y="28277"/>
                      <a:pt x="3153057" y="29506"/>
                    </a:cubicBezTo>
                    <a:cubicBezTo>
                      <a:pt x="3120706" y="25818"/>
                      <a:pt x="3058491" y="30735"/>
                      <a:pt x="3046047" y="27047"/>
                    </a:cubicBezTo>
                    <a:cubicBezTo>
                      <a:pt x="3053513" y="28277"/>
                      <a:pt x="3065957" y="25818"/>
                      <a:pt x="3072178" y="25818"/>
                    </a:cubicBezTo>
                    <a:lnTo>
                      <a:pt x="3056002" y="23359"/>
                    </a:lnTo>
                    <a:cubicBezTo>
                      <a:pt x="3069689" y="23359"/>
                      <a:pt x="3078399" y="27047"/>
                      <a:pt x="3098308" y="25818"/>
                    </a:cubicBezTo>
                    <a:cubicBezTo>
                      <a:pt x="3094575" y="22130"/>
                      <a:pt x="3108263" y="17212"/>
                      <a:pt x="3093331" y="12294"/>
                    </a:cubicBezTo>
                    <a:cubicBezTo>
                      <a:pt x="3057246" y="7377"/>
                      <a:pt x="3064712" y="22130"/>
                      <a:pt x="3021161" y="20900"/>
                    </a:cubicBezTo>
                    <a:cubicBezTo>
                      <a:pt x="3016185" y="22130"/>
                      <a:pt x="3029872" y="15983"/>
                      <a:pt x="3007474" y="18441"/>
                    </a:cubicBezTo>
                    <a:cubicBezTo>
                      <a:pt x="2977611" y="22130"/>
                      <a:pt x="2956458" y="30735"/>
                      <a:pt x="2956458" y="38112"/>
                    </a:cubicBezTo>
                    <a:cubicBezTo>
                      <a:pt x="2970145" y="34424"/>
                      <a:pt x="2993787" y="30735"/>
                      <a:pt x="2997520" y="35653"/>
                    </a:cubicBezTo>
                    <a:cubicBezTo>
                      <a:pt x="2986321" y="38112"/>
                      <a:pt x="2963924" y="40571"/>
                      <a:pt x="2962679" y="43030"/>
                    </a:cubicBezTo>
                    <a:cubicBezTo>
                      <a:pt x="2950237" y="36882"/>
                      <a:pt x="2986321" y="41800"/>
                      <a:pt x="2970145" y="35653"/>
                    </a:cubicBezTo>
                    <a:cubicBezTo>
                      <a:pt x="2961435" y="36882"/>
                      <a:pt x="2956458" y="39341"/>
                      <a:pt x="2953969" y="40571"/>
                    </a:cubicBezTo>
                    <a:cubicBezTo>
                      <a:pt x="2958947" y="36882"/>
                      <a:pt x="2945259" y="35653"/>
                      <a:pt x="2942771" y="34424"/>
                    </a:cubicBezTo>
                    <a:cubicBezTo>
                      <a:pt x="2915396" y="34424"/>
                      <a:pt x="2899220" y="31965"/>
                      <a:pt x="2869357" y="31965"/>
                    </a:cubicBezTo>
                    <a:cubicBezTo>
                      <a:pt x="2868113" y="31965"/>
                      <a:pt x="2863135" y="29506"/>
                      <a:pt x="2864380" y="27047"/>
                    </a:cubicBezTo>
                    <a:cubicBezTo>
                      <a:pt x="2850693" y="29506"/>
                      <a:pt x="2829539" y="39341"/>
                      <a:pt x="2835761" y="43030"/>
                    </a:cubicBezTo>
                    <a:cubicBezTo>
                      <a:pt x="2818341" y="43030"/>
                      <a:pt x="2817096" y="41800"/>
                      <a:pt x="2802165" y="43030"/>
                    </a:cubicBezTo>
                    <a:cubicBezTo>
                      <a:pt x="2825807" y="47947"/>
                      <a:pt x="2798432" y="41800"/>
                      <a:pt x="2795943" y="47947"/>
                    </a:cubicBezTo>
                    <a:cubicBezTo>
                      <a:pt x="2781011" y="49177"/>
                      <a:pt x="2790966" y="45488"/>
                      <a:pt x="2783500" y="44259"/>
                    </a:cubicBezTo>
                    <a:cubicBezTo>
                      <a:pt x="2781011" y="44259"/>
                      <a:pt x="2774790" y="46718"/>
                      <a:pt x="2774790" y="49177"/>
                    </a:cubicBezTo>
                    <a:cubicBezTo>
                      <a:pt x="2764836" y="44259"/>
                      <a:pt x="2792210" y="35653"/>
                      <a:pt x="2781011" y="30735"/>
                    </a:cubicBezTo>
                    <a:cubicBezTo>
                      <a:pt x="2773546" y="27047"/>
                      <a:pt x="2741194" y="22130"/>
                      <a:pt x="2739950" y="22130"/>
                    </a:cubicBezTo>
                    <a:cubicBezTo>
                      <a:pt x="2732484" y="27047"/>
                      <a:pt x="2734973" y="49177"/>
                      <a:pt x="2746171" y="55324"/>
                    </a:cubicBezTo>
                    <a:cubicBezTo>
                      <a:pt x="2744927" y="57782"/>
                      <a:pt x="2731239" y="50406"/>
                      <a:pt x="2725018" y="50406"/>
                    </a:cubicBezTo>
                    <a:cubicBezTo>
                      <a:pt x="2706353" y="45488"/>
                      <a:pt x="2696399" y="55324"/>
                      <a:pt x="2680223" y="54094"/>
                    </a:cubicBezTo>
                    <a:lnTo>
                      <a:pt x="2692666" y="50406"/>
                    </a:lnTo>
                    <a:cubicBezTo>
                      <a:pt x="2690178" y="50406"/>
                      <a:pt x="2666536" y="51635"/>
                      <a:pt x="2664047" y="54094"/>
                    </a:cubicBezTo>
                    <a:cubicBezTo>
                      <a:pt x="2662803" y="51635"/>
                      <a:pt x="2675246" y="43030"/>
                      <a:pt x="2667780" y="41800"/>
                    </a:cubicBezTo>
                    <a:cubicBezTo>
                      <a:pt x="2640406" y="40571"/>
                      <a:pt x="2613031" y="51635"/>
                      <a:pt x="2614275" y="57782"/>
                    </a:cubicBezTo>
                    <a:lnTo>
                      <a:pt x="2657826" y="50406"/>
                    </a:lnTo>
                    <a:cubicBezTo>
                      <a:pt x="2659070" y="55324"/>
                      <a:pt x="2626718" y="55324"/>
                      <a:pt x="2629207" y="62700"/>
                    </a:cubicBezTo>
                    <a:lnTo>
                      <a:pt x="2589389" y="61471"/>
                    </a:lnTo>
                    <a:cubicBezTo>
                      <a:pt x="2594367" y="61471"/>
                      <a:pt x="2610543" y="59012"/>
                      <a:pt x="2603077" y="57782"/>
                    </a:cubicBezTo>
                    <a:cubicBezTo>
                      <a:pt x="2585657" y="57782"/>
                      <a:pt x="2594367" y="55324"/>
                      <a:pt x="2583168" y="54094"/>
                    </a:cubicBezTo>
                    <a:cubicBezTo>
                      <a:pt x="2601832" y="47947"/>
                      <a:pt x="2637917" y="30735"/>
                      <a:pt x="2650360" y="22130"/>
                    </a:cubicBezTo>
                    <a:lnTo>
                      <a:pt x="2630451" y="25818"/>
                    </a:lnTo>
                    <a:lnTo>
                      <a:pt x="2624230" y="23359"/>
                    </a:lnTo>
                    <a:cubicBezTo>
                      <a:pt x="2598099" y="27047"/>
                      <a:pt x="2574458" y="47947"/>
                      <a:pt x="2566992" y="52865"/>
                    </a:cubicBezTo>
                    <a:cubicBezTo>
                      <a:pt x="2552060" y="51635"/>
                      <a:pt x="2557037" y="41800"/>
                      <a:pt x="2560771" y="39341"/>
                    </a:cubicBezTo>
                    <a:cubicBezTo>
                      <a:pt x="2530907" y="39341"/>
                      <a:pt x="2532151" y="55324"/>
                      <a:pt x="2501044" y="54094"/>
                    </a:cubicBezTo>
                    <a:lnTo>
                      <a:pt x="2512243" y="55324"/>
                    </a:lnTo>
                    <a:cubicBezTo>
                      <a:pt x="2504777" y="57782"/>
                      <a:pt x="2478647" y="55324"/>
                      <a:pt x="2481135" y="57782"/>
                    </a:cubicBezTo>
                    <a:cubicBezTo>
                      <a:pt x="2474914" y="54094"/>
                      <a:pt x="2469937" y="47947"/>
                      <a:pt x="2476158" y="46718"/>
                    </a:cubicBezTo>
                    <a:lnTo>
                      <a:pt x="2448783" y="55324"/>
                    </a:lnTo>
                    <a:cubicBezTo>
                      <a:pt x="2453761" y="55324"/>
                      <a:pt x="2450028" y="46718"/>
                      <a:pt x="2452516" y="45488"/>
                    </a:cubicBezTo>
                    <a:cubicBezTo>
                      <a:pt x="2442562" y="45488"/>
                      <a:pt x="2435096" y="55324"/>
                      <a:pt x="2440073" y="57782"/>
                    </a:cubicBezTo>
                    <a:cubicBezTo>
                      <a:pt x="2418920" y="50406"/>
                      <a:pt x="2425142" y="54094"/>
                      <a:pt x="2407721" y="47947"/>
                    </a:cubicBezTo>
                    <a:cubicBezTo>
                      <a:pt x="2401500" y="47947"/>
                      <a:pt x="2408966" y="55324"/>
                      <a:pt x="2412699" y="57782"/>
                    </a:cubicBezTo>
                    <a:cubicBezTo>
                      <a:pt x="2399011" y="59012"/>
                      <a:pt x="2390301" y="59012"/>
                      <a:pt x="2384080" y="57782"/>
                    </a:cubicBezTo>
                    <a:cubicBezTo>
                      <a:pt x="2407721" y="54094"/>
                      <a:pt x="2389057" y="39341"/>
                      <a:pt x="2394034" y="33194"/>
                    </a:cubicBezTo>
                    <a:lnTo>
                      <a:pt x="2344262" y="57782"/>
                    </a:lnTo>
                    <a:cubicBezTo>
                      <a:pt x="2345507" y="57782"/>
                      <a:pt x="2350484" y="49177"/>
                      <a:pt x="2350484" y="47947"/>
                    </a:cubicBezTo>
                    <a:lnTo>
                      <a:pt x="2260624" y="57545"/>
                    </a:lnTo>
                    <a:lnTo>
                      <a:pt x="2234764" y="55324"/>
                    </a:lnTo>
                    <a:cubicBezTo>
                      <a:pt x="2236008" y="54094"/>
                      <a:pt x="2238497" y="54094"/>
                      <a:pt x="2242229" y="54094"/>
                    </a:cubicBezTo>
                    <a:cubicBezTo>
                      <a:pt x="2224809" y="49177"/>
                      <a:pt x="2218588" y="65159"/>
                      <a:pt x="2198679" y="59012"/>
                    </a:cubicBezTo>
                    <a:cubicBezTo>
                      <a:pt x="2217343" y="60241"/>
                      <a:pt x="2219832" y="57782"/>
                      <a:pt x="2218588" y="54094"/>
                    </a:cubicBezTo>
                    <a:cubicBezTo>
                      <a:pt x="2204901" y="57782"/>
                      <a:pt x="2172549" y="55324"/>
                      <a:pt x="2178770" y="63929"/>
                    </a:cubicBezTo>
                    <a:cubicBezTo>
                      <a:pt x="2170060" y="61471"/>
                      <a:pt x="2161350" y="62700"/>
                      <a:pt x="2162594" y="57782"/>
                    </a:cubicBezTo>
                    <a:lnTo>
                      <a:pt x="2126509" y="63929"/>
                    </a:lnTo>
                    <a:cubicBezTo>
                      <a:pt x="2128998" y="63929"/>
                      <a:pt x="2131487" y="60241"/>
                      <a:pt x="2121532" y="60241"/>
                    </a:cubicBezTo>
                    <a:cubicBezTo>
                      <a:pt x="2141441" y="61471"/>
                      <a:pt x="2160106" y="52865"/>
                      <a:pt x="2171304" y="57782"/>
                    </a:cubicBezTo>
                    <a:cubicBezTo>
                      <a:pt x="2171304" y="52865"/>
                      <a:pt x="2163839" y="50406"/>
                      <a:pt x="2172549" y="45488"/>
                    </a:cubicBezTo>
                    <a:cubicBezTo>
                      <a:pt x="2133975" y="49177"/>
                      <a:pt x="2114067" y="57782"/>
                      <a:pt x="2090425" y="63929"/>
                    </a:cubicBezTo>
                    <a:lnTo>
                      <a:pt x="2058073" y="61471"/>
                    </a:lnTo>
                    <a:lnTo>
                      <a:pt x="2055584" y="63929"/>
                    </a:lnTo>
                    <a:lnTo>
                      <a:pt x="2050607" y="57782"/>
                    </a:lnTo>
                    <a:cubicBezTo>
                      <a:pt x="2045630" y="59012"/>
                      <a:pt x="2043141" y="60241"/>
                      <a:pt x="2043141" y="60241"/>
                    </a:cubicBezTo>
                    <a:cubicBezTo>
                      <a:pt x="2041897" y="59012"/>
                      <a:pt x="2043141" y="57782"/>
                      <a:pt x="2043141" y="57782"/>
                    </a:cubicBezTo>
                    <a:cubicBezTo>
                      <a:pt x="2040653" y="57782"/>
                      <a:pt x="2036920" y="57782"/>
                      <a:pt x="2034431" y="59012"/>
                    </a:cubicBezTo>
                    <a:cubicBezTo>
                      <a:pt x="2034431" y="55324"/>
                      <a:pt x="2040653" y="51635"/>
                      <a:pt x="2045630" y="49177"/>
                    </a:cubicBezTo>
                    <a:cubicBezTo>
                      <a:pt x="2049363" y="50406"/>
                      <a:pt x="2051851" y="50406"/>
                      <a:pt x="2055584" y="51635"/>
                    </a:cubicBezTo>
                    <a:cubicBezTo>
                      <a:pt x="2061806" y="49177"/>
                      <a:pt x="2066783" y="45488"/>
                      <a:pt x="2058073" y="43030"/>
                    </a:cubicBezTo>
                    <a:cubicBezTo>
                      <a:pt x="2056829" y="43030"/>
                      <a:pt x="2054340" y="44259"/>
                      <a:pt x="2053096" y="44259"/>
                    </a:cubicBezTo>
                    <a:cubicBezTo>
                      <a:pt x="2058073" y="41800"/>
                      <a:pt x="2059317" y="40571"/>
                      <a:pt x="2056829" y="39341"/>
                    </a:cubicBezTo>
                    <a:lnTo>
                      <a:pt x="2030698" y="43030"/>
                    </a:lnTo>
                    <a:cubicBezTo>
                      <a:pt x="2034431" y="43030"/>
                      <a:pt x="2038164" y="45488"/>
                      <a:pt x="2043141" y="47947"/>
                    </a:cubicBezTo>
                    <a:cubicBezTo>
                      <a:pt x="2026965" y="51635"/>
                      <a:pt x="2009545" y="57782"/>
                      <a:pt x="2023233" y="61471"/>
                    </a:cubicBezTo>
                    <a:lnTo>
                      <a:pt x="2004568" y="57782"/>
                    </a:lnTo>
                    <a:cubicBezTo>
                      <a:pt x="1980926" y="63929"/>
                      <a:pt x="1984659" y="63929"/>
                      <a:pt x="1957285" y="68847"/>
                    </a:cubicBezTo>
                    <a:cubicBezTo>
                      <a:pt x="1956040" y="66388"/>
                      <a:pt x="1963506" y="63929"/>
                      <a:pt x="1958529" y="62700"/>
                    </a:cubicBezTo>
                    <a:cubicBezTo>
                      <a:pt x="1937376" y="70076"/>
                      <a:pt x="1908757" y="55324"/>
                      <a:pt x="1905024" y="61471"/>
                    </a:cubicBezTo>
                    <a:cubicBezTo>
                      <a:pt x="1887604" y="63929"/>
                      <a:pt x="1896314" y="66388"/>
                      <a:pt x="1887604" y="68847"/>
                    </a:cubicBezTo>
                    <a:cubicBezTo>
                      <a:pt x="1887604" y="68847"/>
                      <a:pt x="1888848" y="66388"/>
                      <a:pt x="1885115" y="66388"/>
                    </a:cubicBezTo>
                    <a:lnTo>
                      <a:pt x="1873917" y="71306"/>
                    </a:lnTo>
                    <a:cubicBezTo>
                      <a:pt x="1867695" y="70076"/>
                      <a:pt x="1883871" y="68847"/>
                      <a:pt x="1870184" y="66388"/>
                    </a:cubicBezTo>
                    <a:cubicBezTo>
                      <a:pt x="1846542" y="71306"/>
                      <a:pt x="1832855" y="72535"/>
                      <a:pt x="1812946" y="71306"/>
                    </a:cubicBezTo>
                    <a:cubicBezTo>
                      <a:pt x="1784327" y="72535"/>
                      <a:pt x="1825389" y="79912"/>
                      <a:pt x="1800503" y="79912"/>
                    </a:cubicBezTo>
                    <a:cubicBezTo>
                      <a:pt x="1796770" y="76224"/>
                      <a:pt x="1794281" y="71306"/>
                      <a:pt x="1779350" y="71306"/>
                    </a:cubicBezTo>
                    <a:cubicBezTo>
                      <a:pt x="1771884" y="73765"/>
                      <a:pt x="1773128" y="77453"/>
                      <a:pt x="1759441" y="78682"/>
                    </a:cubicBezTo>
                    <a:lnTo>
                      <a:pt x="1759441" y="72535"/>
                    </a:lnTo>
                    <a:cubicBezTo>
                      <a:pt x="1746998" y="72535"/>
                      <a:pt x="1737043" y="74994"/>
                      <a:pt x="1737043" y="71306"/>
                    </a:cubicBezTo>
                    <a:cubicBezTo>
                      <a:pt x="1727089" y="72535"/>
                      <a:pt x="1720868" y="72535"/>
                      <a:pt x="1714646" y="71306"/>
                    </a:cubicBezTo>
                    <a:cubicBezTo>
                      <a:pt x="1695982" y="74994"/>
                      <a:pt x="1729578" y="83600"/>
                      <a:pt x="1733311" y="86059"/>
                    </a:cubicBezTo>
                    <a:cubicBezTo>
                      <a:pt x="1714646" y="81141"/>
                      <a:pt x="1702203" y="83600"/>
                      <a:pt x="1691004" y="77453"/>
                    </a:cubicBezTo>
                    <a:lnTo>
                      <a:pt x="1707180" y="76224"/>
                    </a:lnTo>
                    <a:cubicBezTo>
                      <a:pt x="1672340" y="70076"/>
                      <a:pt x="1674829" y="84829"/>
                      <a:pt x="1658653" y="72535"/>
                    </a:cubicBezTo>
                    <a:cubicBezTo>
                      <a:pt x="1669851" y="72535"/>
                      <a:pt x="1683539" y="70076"/>
                      <a:pt x="1677317" y="66388"/>
                    </a:cubicBezTo>
                    <a:lnTo>
                      <a:pt x="1658653" y="70076"/>
                    </a:lnTo>
                    <a:cubicBezTo>
                      <a:pt x="1657408" y="68847"/>
                      <a:pt x="1669851" y="68847"/>
                      <a:pt x="1661141" y="66388"/>
                    </a:cubicBezTo>
                    <a:cubicBezTo>
                      <a:pt x="1657408" y="68847"/>
                      <a:pt x="1646209" y="71306"/>
                      <a:pt x="1642477" y="72535"/>
                    </a:cubicBezTo>
                    <a:lnTo>
                      <a:pt x="1611369" y="73765"/>
                    </a:lnTo>
                    <a:cubicBezTo>
                      <a:pt x="1616346" y="74994"/>
                      <a:pt x="1618835" y="72535"/>
                      <a:pt x="1612613" y="71306"/>
                    </a:cubicBezTo>
                    <a:lnTo>
                      <a:pt x="1591460" y="76224"/>
                    </a:lnTo>
                    <a:cubicBezTo>
                      <a:pt x="1598926" y="73765"/>
                      <a:pt x="1591460" y="72535"/>
                      <a:pt x="1582750" y="71306"/>
                    </a:cubicBezTo>
                    <a:cubicBezTo>
                      <a:pt x="1569063" y="71306"/>
                      <a:pt x="1563775" y="74687"/>
                      <a:pt x="1559264" y="77453"/>
                    </a:cubicBezTo>
                    <a:lnTo>
                      <a:pt x="1545043" y="79311"/>
                    </a:lnTo>
                    <a:lnTo>
                      <a:pt x="1536711" y="76224"/>
                    </a:lnTo>
                    <a:cubicBezTo>
                      <a:pt x="1534223" y="88518"/>
                      <a:pt x="1474496" y="79912"/>
                      <a:pt x="1472007" y="90976"/>
                    </a:cubicBezTo>
                    <a:cubicBezTo>
                      <a:pt x="1457076" y="87288"/>
                      <a:pt x="1470763" y="87288"/>
                      <a:pt x="1490672" y="82371"/>
                    </a:cubicBezTo>
                    <a:lnTo>
                      <a:pt x="1474496" y="79912"/>
                    </a:lnTo>
                    <a:cubicBezTo>
                      <a:pt x="1480718" y="78682"/>
                      <a:pt x="1485695" y="79912"/>
                      <a:pt x="1493161" y="78682"/>
                    </a:cubicBezTo>
                    <a:cubicBezTo>
                      <a:pt x="1472007" y="72535"/>
                      <a:pt x="1452099" y="79912"/>
                      <a:pt x="1440900" y="83600"/>
                    </a:cubicBezTo>
                    <a:cubicBezTo>
                      <a:pt x="1432190" y="81141"/>
                      <a:pt x="1447121" y="73765"/>
                      <a:pt x="1423480" y="76224"/>
                    </a:cubicBezTo>
                    <a:cubicBezTo>
                      <a:pt x="1391128" y="79912"/>
                      <a:pt x="1429701" y="86059"/>
                      <a:pt x="1411037" y="87288"/>
                    </a:cubicBezTo>
                    <a:lnTo>
                      <a:pt x="1397349" y="81141"/>
                    </a:lnTo>
                    <a:cubicBezTo>
                      <a:pt x="1372463" y="87288"/>
                      <a:pt x="1353799" y="82371"/>
                      <a:pt x="1332646" y="81141"/>
                    </a:cubicBezTo>
                    <a:cubicBezTo>
                      <a:pt x="1327669" y="82371"/>
                      <a:pt x="1325180" y="83600"/>
                      <a:pt x="1323936" y="83600"/>
                    </a:cubicBezTo>
                    <a:cubicBezTo>
                      <a:pt x="1301538" y="81141"/>
                      <a:pt x="1277897" y="90976"/>
                      <a:pt x="1261721" y="88518"/>
                    </a:cubicBezTo>
                    <a:cubicBezTo>
                      <a:pt x="1264209" y="87288"/>
                      <a:pt x="1250522" y="86059"/>
                      <a:pt x="1249278" y="83600"/>
                    </a:cubicBezTo>
                    <a:lnTo>
                      <a:pt x="1218170" y="87288"/>
                    </a:lnTo>
                    <a:cubicBezTo>
                      <a:pt x="1231857" y="87288"/>
                      <a:pt x="1231857" y="82371"/>
                      <a:pt x="1233102" y="79912"/>
                    </a:cubicBezTo>
                    <a:cubicBezTo>
                      <a:pt x="1224392" y="79912"/>
                      <a:pt x="1219415" y="81141"/>
                      <a:pt x="1213193" y="82371"/>
                    </a:cubicBezTo>
                    <a:cubicBezTo>
                      <a:pt x="1216926" y="81141"/>
                      <a:pt x="1221903" y="79912"/>
                      <a:pt x="1215682" y="78682"/>
                    </a:cubicBezTo>
                    <a:lnTo>
                      <a:pt x="1184574" y="84829"/>
                    </a:lnTo>
                    <a:cubicBezTo>
                      <a:pt x="1185818" y="86059"/>
                      <a:pt x="1190796" y="86059"/>
                      <a:pt x="1192040" y="86059"/>
                    </a:cubicBezTo>
                    <a:cubicBezTo>
                      <a:pt x="1185818" y="86059"/>
                      <a:pt x="1168398" y="88518"/>
                      <a:pt x="1155955" y="86059"/>
                    </a:cubicBezTo>
                    <a:cubicBezTo>
                      <a:pt x="1157199" y="84829"/>
                      <a:pt x="1162177" y="82371"/>
                      <a:pt x="1162177" y="81141"/>
                    </a:cubicBezTo>
                    <a:cubicBezTo>
                      <a:pt x="1172131" y="86059"/>
                      <a:pt x="1178353" y="81141"/>
                      <a:pt x="1182085" y="79912"/>
                    </a:cubicBezTo>
                    <a:cubicBezTo>
                      <a:pt x="1160932" y="79912"/>
                      <a:pt x="1177108" y="78682"/>
                      <a:pt x="1165910" y="76224"/>
                    </a:cubicBezTo>
                    <a:cubicBezTo>
                      <a:pt x="1150978" y="76224"/>
                      <a:pt x="1144757" y="81141"/>
                      <a:pt x="1148489" y="84829"/>
                    </a:cubicBezTo>
                    <a:cubicBezTo>
                      <a:pt x="1131069" y="83600"/>
                      <a:pt x="1124848" y="82371"/>
                      <a:pt x="1107427" y="86059"/>
                    </a:cubicBezTo>
                    <a:lnTo>
                      <a:pt x="1111160" y="81141"/>
                    </a:lnTo>
                    <a:lnTo>
                      <a:pt x="1093740" y="83600"/>
                    </a:lnTo>
                    <a:lnTo>
                      <a:pt x="1107427" y="77453"/>
                    </a:lnTo>
                    <a:cubicBezTo>
                      <a:pt x="1076320" y="73765"/>
                      <a:pt x="1102450" y="86059"/>
                      <a:pt x="1067610" y="83600"/>
                    </a:cubicBezTo>
                    <a:lnTo>
                      <a:pt x="1066365" y="79912"/>
                    </a:lnTo>
                    <a:cubicBezTo>
                      <a:pt x="1053923" y="79912"/>
                      <a:pt x="1048945" y="87288"/>
                      <a:pt x="1038991" y="83600"/>
                    </a:cubicBezTo>
                    <a:cubicBezTo>
                      <a:pt x="1025304" y="86059"/>
                      <a:pt x="1061388" y="88518"/>
                      <a:pt x="1030281" y="89747"/>
                    </a:cubicBezTo>
                    <a:cubicBezTo>
                      <a:pt x="1024059" y="87288"/>
                      <a:pt x="1012861" y="87288"/>
                      <a:pt x="1004151" y="86059"/>
                    </a:cubicBezTo>
                    <a:cubicBezTo>
                      <a:pt x="994196" y="87288"/>
                      <a:pt x="1011616" y="90976"/>
                      <a:pt x="1017838" y="89747"/>
                    </a:cubicBezTo>
                    <a:cubicBezTo>
                      <a:pt x="971799" y="93435"/>
                      <a:pt x="989219" y="76224"/>
                      <a:pt x="948157" y="82371"/>
                    </a:cubicBezTo>
                    <a:cubicBezTo>
                      <a:pt x="961844" y="86059"/>
                      <a:pt x="935714" y="90976"/>
                      <a:pt x="969310" y="89747"/>
                    </a:cubicBezTo>
                    <a:cubicBezTo>
                      <a:pt x="953134" y="93435"/>
                      <a:pt x="938203" y="84829"/>
                      <a:pt x="920782" y="89747"/>
                    </a:cubicBezTo>
                    <a:lnTo>
                      <a:pt x="931981" y="83600"/>
                    </a:lnTo>
                    <a:cubicBezTo>
                      <a:pt x="925760" y="83600"/>
                      <a:pt x="919538" y="86059"/>
                      <a:pt x="915805" y="87288"/>
                    </a:cubicBezTo>
                    <a:lnTo>
                      <a:pt x="917049" y="82371"/>
                    </a:lnTo>
                    <a:cubicBezTo>
                      <a:pt x="897141" y="89747"/>
                      <a:pt x="878476" y="79912"/>
                      <a:pt x="866033" y="89747"/>
                    </a:cubicBezTo>
                    <a:cubicBezTo>
                      <a:pt x="874743" y="81141"/>
                      <a:pt x="851102" y="89747"/>
                      <a:pt x="842391" y="87288"/>
                    </a:cubicBezTo>
                    <a:cubicBezTo>
                      <a:pt x="859812" y="81141"/>
                      <a:pt x="892163" y="87288"/>
                      <a:pt x="894652" y="79912"/>
                    </a:cubicBezTo>
                    <a:cubicBezTo>
                      <a:pt x="885942" y="78682"/>
                      <a:pt x="878476" y="81141"/>
                      <a:pt x="871010" y="79912"/>
                    </a:cubicBezTo>
                    <a:cubicBezTo>
                      <a:pt x="877232" y="78682"/>
                      <a:pt x="884698" y="76224"/>
                      <a:pt x="885942" y="74994"/>
                    </a:cubicBezTo>
                    <a:cubicBezTo>
                      <a:pt x="859812" y="71306"/>
                      <a:pt x="846124" y="79912"/>
                      <a:pt x="829948" y="82371"/>
                    </a:cubicBezTo>
                    <a:lnTo>
                      <a:pt x="857323" y="79912"/>
                    </a:lnTo>
                    <a:cubicBezTo>
                      <a:pt x="856079" y="87288"/>
                      <a:pt x="844880" y="81141"/>
                      <a:pt x="837414" y="87288"/>
                    </a:cubicBezTo>
                    <a:cubicBezTo>
                      <a:pt x="830571" y="85444"/>
                      <a:pt x="824349" y="85751"/>
                      <a:pt x="818439" y="86366"/>
                    </a:cubicBezTo>
                    <a:lnTo>
                      <a:pt x="806038" y="87034"/>
                    </a:lnTo>
                    <a:lnTo>
                      <a:pt x="774577" y="81756"/>
                    </a:lnTo>
                    <a:cubicBezTo>
                      <a:pt x="767111" y="78990"/>
                      <a:pt x="762134" y="76224"/>
                      <a:pt x="756535" y="76224"/>
                    </a:cubicBezTo>
                    <a:cubicBezTo>
                      <a:pt x="744092" y="74994"/>
                      <a:pt x="721694" y="79912"/>
                      <a:pt x="729160" y="82371"/>
                    </a:cubicBezTo>
                    <a:cubicBezTo>
                      <a:pt x="719206" y="84829"/>
                      <a:pt x="770222" y="79912"/>
                      <a:pt x="752802" y="88518"/>
                    </a:cubicBezTo>
                    <a:cubicBezTo>
                      <a:pt x="735382" y="78682"/>
                      <a:pt x="717961" y="93435"/>
                      <a:pt x="678144" y="87288"/>
                    </a:cubicBezTo>
                    <a:cubicBezTo>
                      <a:pt x="695564" y="82371"/>
                      <a:pt x="669434" y="81141"/>
                      <a:pt x="684365" y="78682"/>
                    </a:cubicBezTo>
                    <a:cubicBezTo>
                      <a:pt x="665701" y="79912"/>
                      <a:pt x="664456" y="79912"/>
                      <a:pt x="656991" y="83600"/>
                    </a:cubicBezTo>
                    <a:lnTo>
                      <a:pt x="652013" y="79912"/>
                    </a:lnTo>
                    <a:cubicBezTo>
                      <a:pt x="628372" y="88518"/>
                      <a:pt x="647036" y="87288"/>
                      <a:pt x="610952" y="92206"/>
                    </a:cubicBezTo>
                    <a:cubicBezTo>
                      <a:pt x="622150" y="88518"/>
                      <a:pt x="597264" y="87288"/>
                      <a:pt x="604730" y="84829"/>
                    </a:cubicBezTo>
                    <a:lnTo>
                      <a:pt x="578765" y="87273"/>
                    </a:lnTo>
                    <a:lnTo>
                      <a:pt x="547803" y="86827"/>
                    </a:lnTo>
                    <a:cubicBezTo>
                      <a:pt x="540960" y="86059"/>
                      <a:pt x="534427" y="85444"/>
                      <a:pt x="517629" y="87288"/>
                    </a:cubicBezTo>
                    <a:lnTo>
                      <a:pt x="520118" y="89747"/>
                    </a:lnTo>
                    <a:cubicBezTo>
                      <a:pt x="477811" y="95894"/>
                      <a:pt x="423062" y="94665"/>
                      <a:pt x="378267" y="97123"/>
                    </a:cubicBezTo>
                    <a:lnTo>
                      <a:pt x="394443" y="98353"/>
                    </a:lnTo>
                    <a:cubicBezTo>
                      <a:pt x="388222" y="97123"/>
                      <a:pt x="364580" y="100812"/>
                      <a:pt x="350893" y="99582"/>
                    </a:cubicBezTo>
                    <a:cubicBezTo>
                      <a:pt x="352137" y="99582"/>
                      <a:pt x="358359" y="98353"/>
                      <a:pt x="359603" y="98353"/>
                    </a:cubicBezTo>
                    <a:cubicBezTo>
                      <a:pt x="359603" y="95894"/>
                      <a:pt x="354626" y="93435"/>
                      <a:pt x="343427" y="92206"/>
                    </a:cubicBezTo>
                    <a:lnTo>
                      <a:pt x="339694" y="95894"/>
                    </a:lnTo>
                    <a:lnTo>
                      <a:pt x="334717" y="93435"/>
                    </a:lnTo>
                    <a:cubicBezTo>
                      <a:pt x="318541" y="94665"/>
                      <a:pt x="339694" y="98353"/>
                      <a:pt x="323518" y="98353"/>
                    </a:cubicBezTo>
                    <a:cubicBezTo>
                      <a:pt x="313564" y="88518"/>
                      <a:pt x="252593" y="98353"/>
                      <a:pt x="238906" y="89747"/>
                    </a:cubicBezTo>
                    <a:cubicBezTo>
                      <a:pt x="226463" y="97123"/>
                      <a:pt x="270013" y="90976"/>
                      <a:pt x="257570" y="97123"/>
                    </a:cubicBezTo>
                    <a:cubicBezTo>
                      <a:pt x="252593" y="95894"/>
                      <a:pt x="251349" y="95894"/>
                      <a:pt x="240150" y="94665"/>
                    </a:cubicBezTo>
                    <a:lnTo>
                      <a:pt x="242639" y="98353"/>
                    </a:lnTo>
                    <a:lnTo>
                      <a:pt x="131626" y="95916"/>
                    </a:lnTo>
                    <a:lnTo>
                      <a:pt x="131896" y="95894"/>
                    </a:lnTo>
                    <a:lnTo>
                      <a:pt x="130652" y="95894"/>
                    </a:lnTo>
                    <a:lnTo>
                      <a:pt x="131626" y="95916"/>
                    </a:lnTo>
                    <a:lnTo>
                      <a:pt x="100788" y="98353"/>
                    </a:lnTo>
                    <a:cubicBezTo>
                      <a:pt x="97055" y="95894"/>
                      <a:pt x="109498" y="95894"/>
                      <a:pt x="103277" y="93435"/>
                    </a:cubicBezTo>
                    <a:cubicBezTo>
                      <a:pt x="75902" y="104500"/>
                      <a:pt x="47283" y="87288"/>
                      <a:pt x="31108" y="94665"/>
                    </a:cubicBezTo>
                    <a:cubicBezTo>
                      <a:pt x="33596" y="86059"/>
                      <a:pt x="-2489" y="78682"/>
                      <a:pt x="12443" y="71306"/>
                    </a:cubicBezTo>
                    <a:lnTo>
                      <a:pt x="0" y="72535"/>
                    </a:lnTo>
                    <a:cubicBezTo>
                      <a:pt x="4977" y="66388"/>
                      <a:pt x="34840" y="71306"/>
                      <a:pt x="42306" y="65159"/>
                    </a:cubicBezTo>
                    <a:lnTo>
                      <a:pt x="78391" y="71306"/>
                    </a:lnTo>
                    <a:cubicBezTo>
                      <a:pt x="77147" y="68847"/>
                      <a:pt x="83368" y="65159"/>
                      <a:pt x="77147" y="65159"/>
                    </a:cubicBezTo>
                    <a:cubicBezTo>
                      <a:pt x="85857" y="63929"/>
                      <a:pt x="93323" y="63929"/>
                      <a:pt x="80880" y="61471"/>
                    </a:cubicBezTo>
                    <a:cubicBezTo>
                      <a:pt x="166736" y="73765"/>
                      <a:pt x="255082" y="59012"/>
                      <a:pt x="339694" y="65159"/>
                    </a:cubicBezTo>
                    <a:cubicBezTo>
                      <a:pt x="344671" y="63929"/>
                      <a:pt x="342183" y="62700"/>
                      <a:pt x="339694" y="61471"/>
                    </a:cubicBezTo>
                    <a:cubicBezTo>
                      <a:pt x="355870" y="66388"/>
                      <a:pt x="354626" y="57782"/>
                      <a:pt x="363336" y="57782"/>
                    </a:cubicBezTo>
                    <a:lnTo>
                      <a:pt x="385733" y="63929"/>
                    </a:lnTo>
                    <a:cubicBezTo>
                      <a:pt x="395688" y="62700"/>
                      <a:pt x="388222" y="60241"/>
                      <a:pt x="388222" y="57782"/>
                    </a:cubicBezTo>
                    <a:cubicBezTo>
                      <a:pt x="431772" y="55324"/>
                      <a:pt x="472834" y="62700"/>
                      <a:pt x="507675" y="57782"/>
                    </a:cubicBezTo>
                    <a:cubicBezTo>
                      <a:pt x="518873" y="60241"/>
                      <a:pt x="505186" y="63929"/>
                      <a:pt x="520118" y="63929"/>
                    </a:cubicBezTo>
                    <a:cubicBezTo>
                      <a:pt x="500209" y="57782"/>
                      <a:pt x="562424" y="60241"/>
                      <a:pt x="548737" y="55324"/>
                    </a:cubicBezTo>
                    <a:cubicBezTo>
                      <a:pt x="564912" y="63929"/>
                      <a:pt x="602241" y="55324"/>
                      <a:pt x="597264" y="67618"/>
                    </a:cubicBezTo>
                    <a:cubicBezTo>
                      <a:pt x="613440" y="67618"/>
                      <a:pt x="610952" y="62700"/>
                      <a:pt x="604730" y="61471"/>
                    </a:cubicBezTo>
                    <a:cubicBezTo>
                      <a:pt x="625883" y="61471"/>
                      <a:pt x="643303" y="61471"/>
                      <a:pt x="658235" y="57782"/>
                    </a:cubicBezTo>
                    <a:cubicBezTo>
                      <a:pt x="670678" y="59012"/>
                      <a:pt x="751557" y="52865"/>
                      <a:pt x="770222" y="61471"/>
                    </a:cubicBezTo>
                    <a:cubicBezTo>
                      <a:pt x="756535" y="55324"/>
                      <a:pt x="771466" y="57782"/>
                      <a:pt x="782665" y="55324"/>
                    </a:cubicBezTo>
                    <a:lnTo>
                      <a:pt x="771466" y="50406"/>
                    </a:lnTo>
                    <a:lnTo>
                      <a:pt x="797597" y="50406"/>
                    </a:lnTo>
                    <a:cubicBezTo>
                      <a:pt x="803818" y="50406"/>
                      <a:pt x="805062" y="50406"/>
                      <a:pt x="805062" y="50406"/>
                    </a:cubicBezTo>
                    <a:cubicBezTo>
                      <a:pt x="810040" y="50406"/>
                      <a:pt x="803818" y="54094"/>
                      <a:pt x="816261" y="55324"/>
                    </a:cubicBezTo>
                    <a:cubicBezTo>
                      <a:pt x="833681" y="55324"/>
                      <a:pt x="834926" y="51635"/>
                      <a:pt x="844880" y="49177"/>
                    </a:cubicBezTo>
                    <a:lnTo>
                      <a:pt x="841147" y="49177"/>
                    </a:lnTo>
                    <a:lnTo>
                      <a:pt x="854834" y="47947"/>
                    </a:lnTo>
                    <a:cubicBezTo>
                      <a:pt x="863545" y="47947"/>
                      <a:pt x="822483" y="52865"/>
                      <a:pt x="852346" y="55324"/>
                    </a:cubicBezTo>
                    <a:cubicBezTo>
                      <a:pt x="852346" y="54094"/>
                      <a:pt x="869766" y="46718"/>
                      <a:pt x="878476" y="50406"/>
                    </a:cubicBezTo>
                    <a:cubicBezTo>
                      <a:pt x="862300" y="50406"/>
                      <a:pt x="864789" y="54094"/>
                      <a:pt x="869766" y="55324"/>
                    </a:cubicBezTo>
                    <a:lnTo>
                      <a:pt x="890919" y="55324"/>
                    </a:lnTo>
                    <a:lnTo>
                      <a:pt x="884698" y="49177"/>
                    </a:lnTo>
                    <a:cubicBezTo>
                      <a:pt x="944424" y="47947"/>
                      <a:pt x="1007883" y="51635"/>
                      <a:pt x="1072587" y="50406"/>
                    </a:cubicBezTo>
                    <a:cubicBezTo>
                      <a:pt x="1072587" y="55324"/>
                      <a:pt x="1118626" y="50406"/>
                      <a:pt x="1113649" y="57782"/>
                    </a:cubicBezTo>
                    <a:lnTo>
                      <a:pt x="1111160" y="57782"/>
                    </a:lnTo>
                    <a:cubicBezTo>
                      <a:pt x="1094984" y="57782"/>
                      <a:pt x="1116137" y="63929"/>
                      <a:pt x="1128581" y="62700"/>
                    </a:cubicBezTo>
                    <a:cubicBezTo>
                      <a:pt x="1114893" y="60241"/>
                      <a:pt x="1153467" y="54094"/>
                      <a:pt x="1119871" y="52865"/>
                    </a:cubicBezTo>
                    <a:lnTo>
                      <a:pt x="1146001" y="49177"/>
                    </a:lnTo>
                    <a:cubicBezTo>
                      <a:pt x="1159688" y="33194"/>
                      <a:pt x="1213193" y="49177"/>
                      <a:pt x="1251766" y="43030"/>
                    </a:cubicBezTo>
                    <a:cubicBezTo>
                      <a:pt x="1249278" y="43030"/>
                      <a:pt x="1248033" y="44259"/>
                      <a:pt x="1248033" y="44259"/>
                    </a:cubicBezTo>
                    <a:cubicBezTo>
                      <a:pt x="1282874" y="39341"/>
                      <a:pt x="1325180" y="47947"/>
                      <a:pt x="1332646" y="45488"/>
                    </a:cubicBezTo>
                    <a:lnTo>
                      <a:pt x="1336379" y="50406"/>
                    </a:lnTo>
                    <a:cubicBezTo>
                      <a:pt x="1364998" y="41800"/>
                      <a:pt x="1369975" y="41800"/>
                      <a:pt x="1403571" y="43030"/>
                    </a:cubicBezTo>
                    <a:cubicBezTo>
                      <a:pt x="1403571" y="44259"/>
                      <a:pt x="1399838" y="45488"/>
                      <a:pt x="1404815" y="46718"/>
                    </a:cubicBezTo>
                    <a:cubicBezTo>
                      <a:pt x="1413525" y="43030"/>
                      <a:pt x="1420991" y="40571"/>
                      <a:pt x="1445877" y="40571"/>
                    </a:cubicBezTo>
                    <a:lnTo>
                      <a:pt x="1445877" y="41800"/>
                    </a:lnTo>
                    <a:lnTo>
                      <a:pt x="1483206" y="40571"/>
                    </a:lnTo>
                    <a:cubicBezTo>
                      <a:pt x="1483206" y="54094"/>
                      <a:pt x="1545421" y="30735"/>
                      <a:pt x="1557864" y="45488"/>
                    </a:cubicBezTo>
                    <a:cubicBezTo>
                      <a:pt x="1565330" y="41800"/>
                      <a:pt x="1592705" y="39341"/>
                      <a:pt x="1605148" y="36882"/>
                    </a:cubicBezTo>
                    <a:cubicBezTo>
                      <a:pt x="1605148" y="38112"/>
                      <a:pt x="1605148" y="38112"/>
                      <a:pt x="1607636" y="39341"/>
                    </a:cubicBezTo>
                    <a:cubicBezTo>
                      <a:pt x="1621323" y="31965"/>
                      <a:pt x="1648698" y="40571"/>
                      <a:pt x="1664874" y="39341"/>
                    </a:cubicBezTo>
                    <a:cubicBezTo>
                      <a:pt x="1674829" y="36882"/>
                      <a:pt x="1671096" y="34424"/>
                      <a:pt x="1667363" y="33194"/>
                    </a:cubicBezTo>
                    <a:cubicBezTo>
                      <a:pt x="1687271" y="38112"/>
                      <a:pt x="1722112" y="25818"/>
                      <a:pt x="1730822" y="27047"/>
                    </a:cubicBezTo>
                    <a:cubicBezTo>
                      <a:pt x="1745754" y="28277"/>
                      <a:pt x="1737043" y="33194"/>
                      <a:pt x="1740776" y="35653"/>
                    </a:cubicBezTo>
                    <a:cubicBezTo>
                      <a:pt x="1763174" y="34424"/>
                      <a:pt x="1737043" y="23359"/>
                      <a:pt x="1766907" y="28277"/>
                    </a:cubicBezTo>
                    <a:cubicBezTo>
                      <a:pt x="1763174" y="29506"/>
                      <a:pt x="1756952" y="29506"/>
                      <a:pt x="1759441" y="30735"/>
                    </a:cubicBezTo>
                    <a:cubicBezTo>
                      <a:pt x="1765041" y="31350"/>
                      <a:pt x="1773129" y="35346"/>
                      <a:pt x="1781216" y="38727"/>
                    </a:cubicBezTo>
                    <a:lnTo>
                      <a:pt x="1797109" y="41867"/>
                    </a:lnTo>
                    <a:lnTo>
                      <a:pt x="1795526" y="41800"/>
                    </a:lnTo>
                    <a:lnTo>
                      <a:pt x="1802991" y="43030"/>
                    </a:lnTo>
                    <a:lnTo>
                      <a:pt x="1797109" y="41867"/>
                    </a:lnTo>
                    <a:lnTo>
                      <a:pt x="1828189" y="43183"/>
                    </a:lnTo>
                    <a:cubicBezTo>
                      <a:pt x="1838143" y="44874"/>
                      <a:pt x="1845920" y="46103"/>
                      <a:pt x="1847786" y="41800"/>
                    </a:cubicBezTo>
                    <a:lnTo>
                      <a:pt x="1846542" y="38112"/>
                    </a:lnTo>
                    <a:cubicBezTo>
                      <a:pt x="1882627" y="41800"/>
                      <a:pt x="1861473" y="35653"/>
                      <a:pt x="1897558" y="40571"/>
                    </a:cubicBezTo>
                    <a:lnTo>
                      <a:pt x="1897558" y="41800"/>
                    </a:lnTo>
                    <a:cubicBezTo>
                      <a:pt x="1912490" y="39341"/>
                      <a:pt x="1922444" y="44259"/>
                      <a:pt x="1929910" y="38112"/>
                    </a:cubicBezTo>
                    <a:lnTo>
                      <a:pt x="1924933" y="36882"/>
                    </a:lnTo>
                    <a:cubicBezTo>
                      <a:pt x="1943597" y="35653"/>
                      <a:pt x="1946086" y="36882"/>
                      <a:pt x="1967239" y="36882"/>
                    </a:cubicBezTo>
                    <a:cubicBezTo>
                      <a:pt x="1968483" y="35653"/>
                      <a:pt x="1978438" y="34424"/>
                      <a:pt x="1980926" y="35653"/>
                    </a:cubicBezTo>
                    <a:cubicBezTo>
                      <a:pt x="1980926" y="30735"/>
                      <a:pt x="2026965" y="33194"/>
                      <a:pt x="2036920" y="33194"/>
                    </a:cubicBezTo>
                    <a:cubicBezTo>
                      <a:pt x="2020744" y="34424"/>
                      <a:pt x="2029454" y="35653"/>
                      <a:pt x="2033187" y="38112"/>
                    </a:cubicBezTo>
                    <a:cubicBezTo>
                      <a:pt x="2043141" y="34424"/>
                      <a:pt x="2049363" y="33194"/>
                      <a:pt x="2061806" y="35653"/>
                    </a:cubicBezTo>
                    <a:cubicBezTo>
                      <a:pt x="2064295" y="28277"/>
                      <a:pt x="2066783" y="20900"/>
                      <a:pt x="2091669" y="20900"/>
                    </a:cubicBezTo>
                    <a:cubicBezTo>
                      <a:pt x="2087936" y="22130"/>
                      <a:pt x="2080470" y="22130"/>
                      <a:pt x="2084203" y="24588"/>
                    </a:cubicBezTo>
                    <a:cubicBezTo>
                      <a:pt x="2086692" y="25818"/>
                      <a:pt x="2092913" y="23359"/>
                      <a:pt x="2095402" y="23359"/>
                    </a:cubicBezTo>
                    <a:cubicBezTo>
                      <a:pt x="2096646" y="24588"/>
                      <a:pt x="2089181" y="25818"/>
                      <a:pt x="2091669" y="28277"/>
                    </a:cubicBezTo>
                    <a:cubicBezTo>
                      <a:pt x="2109089" y="20900"/>
                      <a:pt x="2121532" y="27047"/>
                      <a:pt x="2147663" y="24588"/>
                    </a:cubicBezTo>
                    <a:cubicBezTo>
                      <a:pt x="2138953" y="25818"/>
                      <a:pt x="2146418" y="27047"/>
                      <a:pt x="2148907" y="29506"/>
                    </a:cubicBezTo>
                    <a:cubicBezTo>
                      <a:pt x="2151395" y="22130"/>
                      <a:pt x="2183747" y="35653"/>
                      <a:pt x="2172549" y="25818"/>
                    </a:cubicBezTo>
                    <a:cubicBezTo>
                      <a:pt x="2223565" y="31965"/>
                      <a:pt x="2298223" y="24588"/>
                      <a:pt x="2318132" y="30735"/>
                    </a:cubicBezTo>
                    <a:cubicBezTo>
                      <a:pt x="2323109" y="34424"/>
                      <a:pt x="2336796" y="28277"/>
                      <a:pt x="2345507" y="28277"/>
                    </a:cubicBezTo>
                    <a:lnTo>
                      <a:pt x="2344262" y="31965"/>
                    </a:lnTo>
                    <a:cubicBezTo>
                      <a:pt x="2367904" y="25818"/>
                      <a:pt x="2362927" y="29506"/>
                      <a:pt x="2391545" y="22130"/>
                    </a:cubicBezTo>
                    <a:cubicBezTo>
                      <a:pt x="2380347" y="25818"/>
                      <a:pt x="2384080" y="28277"/>
                      <a:pt x="2396523" y="31965"/>
                    </a:cubicBezTo>
                    <a:lnTo>
                      <a:pt x="2415187" y="24588"/>
                    </a:lnTo>
                    <a:lnTo>
                      <a:pt x="2418920" y="29506"/>
                    </a:lnTo>
                    <a:cubicBezTo>
                      <a:pt x="2426386" y="25818"/>
                      <a:pt x="2436340" y="27047"/>
                      <a:pt x="2445051" y="28277"/>
                    </a:cubicBezTo>
                    <a:cubicBezTo>
                      <a:pt x="2440073" y="28277"/>
                      <a:pt x="2442562" y="28277"/>
                      <a:pt x="2442562" y="29506"/>
                    </a:cubicBezTo>
                    <a:cubicBezTo>
                      <a:pt x="2447539" y="22130"/>
                      <a:pt x="2482379" y="22130"/>
                      <a:pt x="2488601" y="18441"/>
                    </a:cubicBezTo>
                    <a:cubicBezTo>
                      <a:pt x="2496067" y="25818"/>
                      <a:pt x="2509754" y="17212"/>
                      <a:pt x="2517220" y="23359"/>
                    </a:cubicBezTo>
                    <a:cubicBezTo>
                      <a:pt x="2519709" y="22130"/>
                      <a:pt x="2523441" y="20900"/>
                      <a:pt x="2527174" y="19671"/>
                    </a:cubicBezTo>
                    <a:cubicBezTo>
                      <a:pt x="2523441" y="18441"/>
                      <a:pt x="2522197" y="13524"/>
                      <a:pt x="2529663" y="15983"/>
                    </a:cubicBezTo>
                    <a:cubicBezTo>
                      <a:pt x="2529663" y="14753"/>
                      <a:pt x="2530907" y="14753"/>
                      <a:pt x="2532151" y="14753"/>
                    </a:cubicBezTo>
                    <a:lnTo>
                      <a:pt x="2534640" y="18441"/>
                    </a:lnTo>
                    <a:cubicBezTo>
                      <a:pt x="2542106" y="18441"/>
                      <a:pt x="2550816" y="18441"/>
                      <a:pt x="2555793" y="17212"/>
                    </a:cubicBezTo>
                    <a:cubicBezTo>
                      <a:pt x="2554549" y="17212"/>
                      <a:pt x="2550816" y="15983"/>
                      <a:pt x="2548327" y="15983"/>
                    </a:cubicBezTo>
                    <a:cubicBezTo>
                      <a:pt x="2550816" y="15983"/>
                      <a:pt x="2554549" y="17212"/>
                      <a:pt x="2557037" y="17212"/>
                    </a:cubicBezTo>
                    <a:cubicBezTo>
                      <a:pt x="2558282" y="17212"/>
                      <a:pt x="2559526" y="17212"/>
                      <a:pt x="2560771" y="17212"/>
                    </a:cubicBezTo>
                    <a:cubicBezTo>
                      <a:pt x="2559526" y="18441"/>
                      <a:pt x="2559526" y="18441"/>
                      <a:pt x="2558282" y="18441"/>
                    </a:cubicBezTo>
                    <a:cubicBezTo>
                      <a:pt x="2564503" y="18441"/>
                      <a:pt x="2569481" y="18441"/>
                      <a:pt x="2575702" y="17212"/>
                    </a:cubicBezTo>
                    <a:cubicBezTo>
                      <a:pt x="2603077" y="23359"/>
                      <a:pt x="2637917" y="7377"/>
                      <a:pt x="2669025" y="15983"/>
                    </a:cubicBezTo>
                    <a:cubicBezTo>
                      <a:pt x="2664047" y="14753"/>
                      <a:pt x="2656581" y="14753"/>
                      <a:pt x="2656581" y="15983"/>
                    </a:cubicBezTo>
                    <a:cubicBezTo>
                      <a:pt x="2681467" y="14753"/>
                      <a:pt x="2707598" y="20900"/>
                      <a:pt x="2723774" y="17212"/>
                    </a:cubicBezTo>
                    <a:lnTo>
                      <a:pt x="2721285" y="13524"/>
                    </a:lnTo>
                    <a:cubicBezTo>
                      <a:pt x="2739950" y="12294"/>
                      <a:pt x="2756125" y="9836"/>
                      <a:pt x="2769813" y="9836"/>
                    </a:cubicBezTo>
                    <a:lnTo>
                      <a:pt x="2771057" y="4918"/>
                    </a:lnTo>
                    <a:cubicBezTo>
                      <a:pt x="2793455" y="6147"/>
                      <a:pt x="2839494" y="-2459"/>
                      <a:pt x="2853181" y="7377"/>
                    </a:cubicBezTo>
                    <a:cubicBezTo>
                      <a:pt x="2859403" y="3688"/>
                      <a:pt x="2885533" y="7377"/>
                      <a:pt x="2896731" y="6147"/>
                    </a:cubicBezTo>
                    <a:lnTo>
                      <a:pt x="2899220" y="9836"/>
                    </a:lnTo>
                    <a:cubicBezTo>
                      <a:pt x="2916640" y="9836"/>
                      <a:pt x="2926595" y="9836"/>
                      <a:pt x="2936549" y="8606"/>
                    </a:cubicBezTo>
                    <a:cubicBezTo>
                      <a:pt x="2970145" y="14753"/>
                      <a:pt x="3000009" y="7377"/>
                      <a:pt x="3029872" y="7377"/>
                    </a:cubicBezTo>
                    <a:lnTo>
                      <a:pt x="3059735" y="4918"/>
                    </a:lnTo>
                    <a:cubicBezTo>
                      <a:pt x="3051025" y="8606"/>
                      <a:pt x="3064712" y="3688"/>
                      <a:pt x="3073422" y="3688"/>
                    </a:cubicBezTo>
                    <a:cubicBezTo>
                      <a:pt x="3083377" y="1230"/>
                      <a:pt x="3098308" y="2459"/>
                      <a:pt x="3109507" y="4918"/>
                    </a:cubicBezTo>
                    <a:lnTo>
                      <a:pt x="3128171" y="4918"/>
                    </a:lnTo>
                    <a:cubicBezTo>
                      <a:pt x="3107018" y="6147"/>
                      <a:pt x="3130660" y="8606"/>
                      <a:pt x="3131904" y="12294"/>
                    </a:cubicBezTo>
                    <a:lnTo>
                      <a:pt x="3143103" y="9836"/>
                    </a:lnTo>
                    <a:cubicBezTo>
                      <a:pt x="3146836" y="12294"/>
                      <a:pt x="3135637" y="12294"/>
                      <a:pt x="3144347" y="13524"/>
                    </a:cubicBezTo>
                    <a:cubicBezTo>
                      <a:pt x="3151813" y="12294"/>
                      <a:pt x="3176699" y="9836"/>
                      <a:pt x="3182921" y="6147"/>
                    </a:cubicBezTo>
                    <a:cubicBezTo>
                      <a:pt x="3181676" y="4918"/>
                      <a:pt x="3179188" y="4918"/>
                      <a:pt x="3175455" y="4918"/>
                    </a:cubicBezTo>
                    <a:cubicBezTo>
                      <a:pt x="3176699" y="3688"/>
                      <a:pt x="3177943" y="3688"/>
                      <a:pt x="3177943" y="2459"/>
                    </a:cubicBezTo>
                    <a:cubicBezTo>
                      <a:pt x="3192875" y="3688"/>
                      <a:pt x="3187898" y="1230"/>
                      <a:pt x="3186653" y="0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17">
                <a:extLst>
                  <a:ext uri="{FF2B5EF4-FFF2-40B4-BE49-F238E27FC236}">
                    <a16:creationId xmlns:a16="http://schemas.microsoft.com/office/drawing/2014/main" id="{DD90AF6E-A7AD-0C43-91B3-72EA0242781E}"/>
                  </a:ext>
                </a:extLst>
              </p:cNvPr>
              <p:cNvSpPr/>
              <p:nvPr/>
            </p:nvSpPr>
            <p:spPr>
              <a:xfrm>
                <a:off x="10439921" y="9526793"/>
                <a:ext cx="2651368" cy="448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31" h="37">
                    <a:moveTo>
                      <a:pt x="960" y="31"/>
                    </a:moveTo>
                    <a:lnTo>
                      <a:pt x="970" y="31"/>
                    </a:lnTo>
                    <a:cubicBezTo>
                      <a:pt x="958" y="34"/>
                      <a:pt x="948" y="33"/>
                      <a:pt x="958" y="35"/>
                    </a:cubicBezTo>
                    <a:cubicBezTo>
                      <a:pt x="960" y="31"/>
                      <a:pt x="999" y="34"/>
                      <a:pt x="1000" y="30"/>
                    </a:cubicBezTo>
                    <a:lnTo>
                      <a:pt x="1007" y="31"/>
                    </a:lnTo>
                    <a:cubicBezTo>
                      <a:pt x="1005" y="31"/>
                      <a:pt x="1005" y="31"/>
                      <a:pt x="1003" y="31"/>
                    </a:cubicBezTo>
                    <a:cubicBezTo>
                      <a:pt x="1017" y="33"/>
                      <a:pt x="1013" y="27"/>
                      <a:pt x="1030" y="28"/>
                    </a:cubicBezTo>
                    <a:cubicBezTo>
                      <a:pt x="1036" y="28"/>
                      <a:pt x="1041" y="29"/>
                      <a:pt x="1036" y="29"/>
                    </a:cubicBezTo>
                    <a:lnTo>
                      <a:pt x="1050" y="28"/>
                    </a:lnTo>
                    <a:cubicBezTo>
                      <a:pt x="1054" y="28"/>
                      <a:pt x="1053" y="29"/>
                      <a:pt x="1049" y="29"/>
                    </a:cubicBezTo>
                    <a:lnTo>
                      <a:pt x="1070" y="28"/>
                    </a:lnTo>
                    <a:lnTo>
                      <a:pt x="1069" y="28"/>
                    </a:lnTo>
                    <a:cubicBezTo>
                      <a:pt x="1072" y="28"/>
                      <a:pt x="1078" y="26"/>
                      <a:pt x="1082" y="25"/>
                    </a:cubicBezTo>
                    <a:cubicBezTo>
                      <a:pt x="1087" y="26"/>
                      <a:pt x="1079" y="26"/>
                      <a:pt x="1081" y="27"/>
                    </a:cubicBezTo>
                    <a:lnTo>
                      <a:pt x="1092" y="25"/>
                    </a:lnTo>
                    <a:cubicBezTo>
                      <a:pt x="1097" y="27"/>
                      <a:pt x="1087" y="28"/>
                      <a:pt x="1079" y="28"/>
                    </a:cubicBezTo>
                    <a:cubicBezTo>
                      <a:pt x="1091" y="33"/>
                      <a:pt x="1089" y="27"/>
                      <a:pt x="1112" y="30"/>
                    </a:cubicBezTo>
                    <a:lnTo>
                      <a:pt x="1101" y="30"/>
                    </a:lnTo>
                    <a:cubicBezTo>
                      <a:pt x="1108" y="33"/>
                      <a:pt x="1116" y="31"/>
                      <a:pt x="1128" y="33"/>
                    </a:cubicBezTo>
                    <a:cubicBezTo>
                      <a:pt x="1126" y="32"/>
                      <a:pt x="1104" y="29"/>
                      <a:pt x="1116" y="28"/>
                    </a:cubicBezTo>
                    <a:cubicBezTo>
                      <a:pt x="1120" y="28"/>
                      <a:pt x="1125" y="28"/>
                      <a:pt x="1131" y="27"/>
                    </a:cubicBezTo>
                    <a:cubicBezTo>
                      <a:pt x="1131" y="29"/>
                      <a:pt x="1138" y="29"/>
                      <a:pt x="1145" y="28"/>
                    </a:cubicBezTo>
                    <a:lnTo>
                      <a:pt x="1145" y="31"/>
                    </a:lnTo>
                    <a:cubicBezTo>
                      <a:pt x="1154" y="30"/>
                      <a:pt x="1153" y="29"/>
                      <a:pt x="1158" y="28"/>
                    </a:cubicBezTo>
                    <a:cubicBezTo>
                      <a:pt x="1169" y="28"/>
                      <a:pt x="1171" y="30"/>
                      <a:pt x="1173" y="31"/>
                    </a:cubicBezTo>
                    <a:cubicBezTo>
                      <a:pt x="1189" y="31"/>
                      <a:pt x="1162" y="28"/>
                      <a:pt x="1181" y="28"/>
                    </a:cubicBezTo>
                    <a:cubicBezTo>
                      <a:pt x="1194" y="29"/>
                      <a:pt x="1202" y="27"/>
                      <a:pt x="1218" y="26"/>
                    </a:cubicBezTo>
                    <a:cubicBezTo>
                      <a:pt x="1227" y="26"/>
                      <a:pt x="1217" y="27"/>
                      <a:pt x="1219" y="28"/>
                    </a:cubicBezTo>
                    <a:lnTo>
                      <a:pt x="1228" y="26"/>
                    </a:lnTo>
                    <a:cubicBezTo>
                      <a:pt x="1230" y="26"/>
                      <a:pt x="1229" y="26"/>
                      <a:pt x="1229" y="27"/>
                    </a:cubicBezTo>
                    <a:cubicBezTo>
                      <a:pt x="1236" y="26"/>
                      <a:pt x="1230" y="24"/>
                      <a:pt x="1240" y="24"/>
                    </a:cubicBezTo>
                    <a:cubicBezTo>
                      <a:pt x="1243" y="21"/>
                      <a:pt x="1262" y="27"/>
                      <a:pt x="1276" y="24"/>
                    </a:cubicBezTo>
                    <a:cubicBezTo>
                      <a:pt x="1279" y="25"/>
                      <a:pt x="1274" y="26"/>
                      <a:pt x="1275" y="27"/>
                    </a:cubicBezTo>
                    <a:cubicBezTo>
                      <a:pt x="1293" y="24"/>
                      <a:pt x="1290" y="25"/>
                      <a:pt x="1306" y="23"/>
                    </a:cubicBezTo>
                    <a:lnTo>
                      <a:pt x="1317" y="24"/>
                    </a:lnTo>
                    <a:cubicBezTo>
                      <a:pt x="1309" y="22"/>
                      <a:pt x="1320" y="20"/>
                      <a:pt x="1331" y="18"/>
                    </a:cubicBezTo>
                    <a:cubicBezTo>
                      <a:pt x="1328" y="18"/>
                      <a:pt x="1324" y="17"/>
                      <a:pt x="1323" y="17"/>
                    </a:cubicBezTo>
                    <a:lnTo>
                      <a:pt x="1340" y="15"/>
                    </a:lnTo>
                    <a:cubicBezTo>
                      <a:pt x="1342" y="16"/>
                      <a:pt x="1340" y="16"/>
                      <a:pt x="1337" y="18"/>
                    </a:cubicBezTo>
                    <a:cubicBezTo>
                      <a:pt x="1338" y="17"/>
                      <a:pt x="1339" y="17"/>
                      <a:pt x="1340" y="17"/>
                    </a:cubicBezTo>
                    <a:cubicBezTo>
                      <a:pt x="1346" y="18"/>
                      <a:pt x="1343" y="18"/>
                      <a:pt x="1339" y="20"/>
                    </a:cubicBezTo>
                    <a:cubicBezTo>
                      <a:pt x="1336" y="19"/>
                      <a:pt x="1335" y="19"/>
                      <a:pt x="1333" y="18"/>
                    </a:cubicBezTo>
                    <a:cubicBezTo>
                      <a:pt x="1329" y="20"/>
                      <a:pt x="1325" y="22"/>
                      <a:pt x="1326" y="23"/>
                    </a:cubicBezTo>
                    <a:cubicBezTo>
                      <a:pt x="1327" y="23"/>
                      <a:pt x="1329" y="23"/>
                      <a:pt x="1331" y="23"/>
                    </a:cubicBezTo>
                    <a:cubicBezTo>
                      <a:pt x="1330" y="23"/>
                      <a:pt x="1330" y="24"/>
                      <a:pt x="1330" y="24"/>
                    </a:cubicBezTo>
                    <a:cubicBezTo>
                      <a:pt x="1330" y="24"/>
                      <a:pt x="1332" y="23"/>
                      <a:pt x="1335" y="23"/>
                    </a:cubicBezTo>
                    <a:lnTo>
                      <a:pt x="1339" y="25"/>
                    </a:lnTo>
                    <a:lnTo>
                      <a:pt x="1340" y="24"/>
                    </a:lnTo>
                    <a:lnTo>
                      <a:pt x="1361" y="25"/>
                    </a:lnTo>
                    <a:cubicBezTo>
                      <a:pt x="1377" y="23"/>
                      <a:pt x="1391" y="18"/>
                      <a:pt x="1416" y="18"/>
                    </a:cubicBezTo>
                    <a:cubicBezTo>
                      <a:pt x="1410" y="19"/>
                      <a:pt x="1414" y="20"/>
                      <a:pt x="1414" y="23"/>
                    </a:cubicBezTo>
                    <a:cubicBezTo>
                      <a:pt x="1407" y="20"/>
                      <a:pt x="1395" y="24"/>
                      <a:pt x="1382" y="24"/>
                    </a:cubicBezTo>
                    <a:cubicBezTo>
                      <a:pt x="1389" y="24"/>
                      <a:pt x="1387" y="24"/>
                      <a:pt x="1386" y="25"/>
                    </a:cubicBezTo>
                    <a:lnTo>
                      <a:pt x="1408" y="23"/>
                    </a:lnTo>
                    <a:cubicBezTo>
                      <a:pt x="1408" y="24"/>
                      <a:pt x="1413" y="24"/>
                      <a:pt x="1419" y="25"/>
                    </a:cubicBezTo>
                    <a:cubicBezTo>
                      <a:pt x="1415" y="21"/>
                      <a:pt x="1436" y="23"/>
                      <a:pt x="1446" y="21"/>
                    </a:cubicBezTo>
                    <a:cubicBezTo>
                      <a:pt x="1446" y="23"/>
                      <a:pt x="1444" y="24"/>
                      <a:pt x="1433" y="24"/>
                    </a:cubicBezTo>
                    <a:cubicBezTo>
                      <a:pt x="1445" y="26"/>
                      <a:pt x="1448" y="19"/>
                      <a:pt x="1461" y="21"/>
                    </a:cubicBezTo>
                    <a:cubicBezTo>
                      <a:pt x="1459" y="21"/>
                      <a:pt x="1457" y="21"/>
                      <a:pt x="1456" y="22"/>
                    </a:cubicBezTo>
                    <a:cubicBezTo>
                      <a:pt x="1462" y="21"/>
                      <a:pt x="1477" y="21"/>
                      <a:pt x="1474" y="23"/>
                    </a:cubicBezTo>
                    <a:lnTo>
                      <a:pt x="1471" y="23"/>
                    </a:lnTo>
                    <a:cubicBezTo>
                      <a:pt x="1490" y="23"/>
                      <a:pt x="1527" y="22"/>
                      <a:pt x="1530" y="19"/>
                    </a:cubicBezTo>
                    <a:cubicBezTo>
                      <a:pt x="1531" y="19"/>
                      <a:pt x="1528" y="23"/>
                      <a:pt x="1527" y="24"/>
                    </a:cubicBezTo>
                    <a:lnTo>
                      <a:pt x="1559" y="12"/>
                    </a:lnTo>
                    <a:cubicBezTo>
                      <a:pt x="1557" y="15"/>
                      <a:pt x="1568" y="22"/>
                      <a:pt x="1552" y="23"/>
                    </a:cubicBezTo>
                    <a:cubicBezTo>
                      <a:pt x="1557" y="24"/>
                      <a:pt x="1563" y="24"/>
                      <a:pt x="1571" y="23"/>
                    </a:cubicBezTo>
                    <a:cubicBezTo>
                      <a:pt x="1569" y="23"/>
                      <a:pt x="1564" y="19"/>
                      <a:pt x="1569" y="18"/>
                    </a:cubicBezTo>
                    <a:cubicBezTo>
                      <a:pt x="1580" y="22"/>
                      <a:pt x="1577" y="20"/>
                      <a:pt x="1590" y="23"/>
                    </a:cubicBezTo>
                    <a:cubicBezTo>
                      <a:pt x="1585" y="22"/>
                      <a:pt x="1590" y="18"/>
                      <a:pt x="1597" y="18"/>
                    </a:cubicBezTo>
                    <a:cubicBezTo>
                      <a:pt x="1596" y="18"/>
                      <a:pt x="1598" y="22"/>
                      <a:pt x="1595" y="23"/>
                    </a:cubicBezTo>
                    <a:lnTo>
                      <a:pt x="1614" y="18"/>
                    </a:lnTo>
                    <a:cubicBezTo>
                      <a:pt x="1609" y="19"/>
                      <a:pt x="1612" y="22"/>
                      <a:pt x="1616" y="23"/>
                    </a:cubicBezTo>
                    <a:cubicBezTo>
                      <a:pt x="1614" y="22"/>
                      <a:pt x="1632" y="23"/>
                      <a:pt x="1637" y="23"/>
                    </a:cubicBezTo>
                    <a:lnTo>
                      <a:pt x="1629" y="22"/>
                    </a:lnTo>
                    <a:cubicBezTo>
                      <a:pt x="1649" y="22"/>
                      <a:pt x="1649" y="16"/>
                      <a:pt x="1669" y="16"/>
                    </a:cubicBezTo>
                    <a:cubicBezTo>
                      <a:pt x="1666" y="17"/>
                      <a:pt x="1662" y="21"/>
                      <a:pt x="1673" y="21"/>
                    </a:cubicBezTo>
                    <a:cubicBezTo>
                      <a:pt x="1677" y="19"/>
                      <a:pt x="1693" y="11"/>
                      <a:pt x="1711" y="10"/>
                    </a:cubicBezTo>
                    <a:lnTo>
                      <a:pt x="1714" y="11"/>
                    </a:lnTo>
                    <a:lnTo>
                      <a:pt x="1727" y="9"/>
                    </a:lnTo>
                    <a:cubicBezTo>
                      <a:pt x="1719" y="12"/>
                      <a:pt x="1695" y="19"/>
                      <a:pt x="1682" y="22"/>
                    </a:cubicBezTo>
                    <a:cubicBezTo>
                      <a:pt x="1690" y="23"/>
                      <a:pt x="1685" y="23"/>
                      <a:pt x="1696" y="23"/>
                    </a:cubicBezTo>
                    <a:cubicBezTo>
                      <a:pt x="1699" y="24"/>
                      <a:pt x="1690" y="24"/>
                      <a:pt x="1686" y="24"/>
                    </a:cubicBezTo>
                    <a:lnTo>
                      <a:pt x="1712" y="25"/>
                    </a:lnTo>
                    <a:cubicBezTo>
                      <a:pt x="1712" y="23"/>
                      <a:pt x="1732" y="23"/>
                      <a:pt x="1732" y="20"/>
                    </a:cubicBezTo>
                    <a:lnTo>
                      <a:pt x="1703" y="24"/>
                    </a:lnTo>
                    <a:cubicBezTo>
                      <a:pt x="1702" y="21"/>
                      <a:pt x="1719" y="17"/>
                      <a:pt x="1738" y="17"/>
                    </a:cubicBezTo>
                    <a:cubicBezTo>
                      <a:pt x="1742" y="18"/>
                      <a:pt x="1734" y="21"/>
                      <a:pt x="1735" y="22"/>
                    </a:cubicBezTo>
                    <a:cubicBezTo>
                      <a:pt x="1737" y="21"/>
                      <a:pt x="1752" y="20"/>
                      <a:pt x="1754" y="20"/>
                    </a:cubicBezTo>
                    <a:lnTo>
                      <a:pt x="1746" y="22"/>
                    </a:lnTo>
                    <a:cubicBezTo>
                      <a:pt x="1756" y="23"/>
                      <a:pt x="1763" y="18"/>
                      <a:pt x="1775" y="21"/>
                    </a:cubicBezTo>
                    <a:cubicBezTo>
                      <a:pt x="1779" y="21"/>
                      <a:pt x="1788" y="24"/>
                      <a:pt x="1789" y="23"/>
                    </a:cubicBezTo>
                    <a:cubicBezTo>
                      <a:pt x="1781" y="19"/>
                      <a:pt x="1780" y="11"/>
                      <a:pt x="1785" y="9"/>
                    </a:cubicBezTo>
                    <a:cubicBezTo>
                      <a:pt x="1786" y="9"/>
                      <a:pt x="1807" y="11"/>
                      <a:pt x="1812" y="12"/>
                    </a:cubicBezTo>
                    <a:cubicBezTo>
                      <a:pt x="1819" y="15"/>
                      <a:pt x="1802" y="18"/>
                      <a:pt x="1808" y="20"/>
                    </a:cubicBezTo>
                    <a:cubicBezTo>
                      <a:pt x="1808" y="19"/>
                      <a:pt x="1811" y="18"/>
                      <a:pt x="1813" y="18"/>
                    </a:cubicBezTo>
                    <a:cubicBezTo>
                      <a:pt x="1817" y="18"/>
                      <a:pt x="1811" y="20"/>
                      <a:pt x="1821" y="19"/>
                    </a:cubicBezTo>
                    <a:cubicBezTo>
                      <a:pt x="1823" y="18"/>
                      <a:pt x="1840" y="19"/>
                      <a:pt x="1826" y="18"/>
                    </a:cubicBezTo>
                    <a:cubicBezTo>
                      <a:pt x="1836" y="17"/>
                      <a:pt x="1836" y="18"/>
                      <a:pt x="1847" y="18"/>
                    </a:cubicBezTo>
                    <a:cubicBezTo>
                      <a:pt x="1843" y="16"/>
                      <a:pt x="1857" y="12"/>
                      <a:pt x="1866" y="11"/>
                    </a:cubicBezTo>
                    <a:cubicBezTo>
                      <a:pt x="1866" y="12"/>
                      <a:pt x="1868" y="13"/>
                      <a:pt x="1869" y="13"/>
                    </a:cubicBezTo>
                    <a:cubicBezTo>
                      <a:pt x="1889" y="13"/>
                      <a:pt x="1899" y="14"/>
                      <a:pt x="1917" y="14"/>
                    </a:cubicBezTo>
                    <a:cubicBezTo>
                      <a:pt x="1919" y="15"/>
                      <a:pt x="1927" y="16"/>
                      <a:pt x="1924" y="17"/>
                    </a:cubicBezTo>
                    <a:cubicBezTo>
                      <a:pt x="1927" y="16"/>
                      <a:pt x="1929" y="15"/>
                      <a:pt x="1934" y="15"/>
                    </a:cubicBezTo>
                    <a:cubicBezTo>
                      <a:pt x="1946" y="17"/>
                      <a:pt x="1922" y="16"/>
                      <a:pt x="1930" y="18"/>
                    </a:cubicBezTo>
                    <a:cubicBezTo>
                      <a:pt x="1931" y="17"/>
                      <a:pt x="1944" y="16"/>
                      <a:pt x="1953" y="15"/>
                    </a:cubicBezTo>
                    <a:cubicBezTo>
                      <a:pt x="1951" y="12"/>
                      <a:pt x="1934" y="15"/>
                      <a:pt x="1927" y="16"/>
                    </a:cubicBezTo>
                    <a:cubicBezTo>
                      <a:pt x="1927" y="12"/>
                      <a:pt x="1940" y="9"/>
                      <a:pt x="1959" y="8"/>
                    </a:cubicBezTo>
                    <a:cubicBezTo>
                      <a:pt x="1974" y="7"/>
                      <a:pt x="1965" y="10"/>
                      <a:pt x="1968" y="9"/>
                    </a:cubicBezTo>
                    <a:cubicBezTo>
                      <a:pt x="1996" y="10"/>
                      <a:pt x="1992" y="4"/>
                      <a:pt x="2016" y="5"/>
                    </a:cubicBezTo>
                    <a:cubicBezTo>
                      <a:pt x="2025" y="7"/>
                      <a:pt x="2016" y="10"/>
                      <a:pt x="2019" y="11"/>
                    </a:cubicBezTo>
                    <a:cubicBezTo>
                      <a:pt x="2006" y="11"/>
                      <a:pt x="2000" y="10"/>
                      <a:pt x="1991" y="10"/>
                    </a:cubicBezTo>
                    <a:lnTo>
                      <a:pt x="2001" y="11"/>
                    </a:lnTo>
                    <a:cubicBezTo>
                      <a:pt x="1998" y="11"/>
                      <a:pt x="1990" y="12"/>
                      <a:pt x="1985" y="11"/>
                    </a:cubicBezTo>
                    <a:cubicBezTo>
                      <a:pt x="1993" y="13"/>
                      <a:pt x="2032" y="11"/>
                      <a:pt x="2055" y="12"/>
                    </a:cubicBezTo>
                    <a:cubicBezTo>
                      <a:pt x="2058" y="12"/>
                      <a:pt x="2065" y="11"/>
                      <a:pt x="2062" y="11"/>
                    </a:cubicBezTo>
                    <a:lnTo>
                      <a:pt x="2055" y="11"/>
                    </a:lnTo>
                    <a:cubicBezTo>
                      <a:pt x="2049" y="10"/>
                      <a:pt x="2068" y="9"/>
                      <a:pt x="2059" y="8"/>
                    </a:cubicBezTo>
                    <a:cubicBezTo>
                      <a:pt x="2068" y="7"/>
                      <a:pt x="2079" y="5"/>
                      <a:pt x="2092" y="5"/>
                    </a:cubicBezTo>
                    <a:lnTo>
                      <a:pt x="2094" y="8"/>
                    </a:lnTo>
                    <a:cubicBezTo>
                      <a:pt x="2094" y="7"/>
                      <a:pt x="2086" y="6"/>
                      <a:pt x="2082" y="7"/>
                    </a:cubicBezTo>
                    <a:cubicBezTo>
                      <a:pt x="2088" y="6"/>
                      <a:pt x="2102" y="11"/>
                      <a:pt x="2108" y="7"/>
                    </a:cubicBezTo>
                    <a:lnTo>
                      <a:pt x="2099" y="5"/>
                    </a:lnTo>
                    <a:cubicBezTo>
                      <a:pt x="2108" y="5"/>
                      <a:pt x="2120" y="2"/>
                      <a:pt x="2131" y="3"/>
                    </a:cubicBezTo>
                    <a:cubicBezTo>
                      <a:pt x="2126" y="0"/>
                      <a:pt x="2129" y="3"/>
                      <a:pt x="2121" y="0"/>
                    </a:cubicBezTo>
                    <a:cubicBezTo>
                      <a:pt x="2128" y="4"/>
                      <a:pt x="2091" y="1"/>
                      <a:pt x="2103" y="4"/>
                    </a:cubicBezTo>
                    <a:cubicBezTo>
                      <a:pt x="2094" y="1"/>
                      <a:pt x="2088" y="3"/>
                      <a:pt x="2077" y="0"/>
                    </a:cubicBezTo>
                    <a:cubicBezTo>
                      <a:pt x="2077" y="1"/>
                      <a:pt x="2081" y="2"/>
                      <a:pt x="2071" y="1"/>
                    </a:cubicBezTo>
                    <a:cubicBezTo>
                      <a:pt x="2070" y="2"/>
                      <a:pt x="2069" y="2"/>
                      <a:pt x="2068" y="2"/>
                    </a:cubicBezTo>
                    <a:lnTo>
                      <a:pt x="2069" y="2"/>
                    </a:lnTo>
                    <a:cubicBezTo>
                      <a:pt x="2071" y="3"/>
                      <a:pt x="2073" y="3"/>
                      <a:pt x="2074" y="3"/>
                    </a:cubicBezTo>
                    <a:cubicBezTo>
                      <a:pt x="2069" y="5"/>
                      <a:pt x="2054" y="5"/>
                      <a:pt x="2049" y="6"/>
                    </a:cubicBezTo>
                    <a:cubicBezTo>
                      <a:pt x="2043" y="5"/>
                      <a:pt x="2051" y="5"/>
                      <a:pt x="2048" y="5"/>
                    </a:cubicBezTo>
                    <a:lnTo>
                      <a:pt x="2040" y="5"/>
                    </a:lnTo>
                    <a:cubicBezTo>
                      <a:pt x="2039" y="4"/>
                      <a:pt x="2025" y="3"/>
                      <a:pt x="2038" y="2"/>
                    </a:cubicBezTo>
                    <a:lnTo>
                      <a:pt x="2027" y="2"/>
                    </a:lnTo>
                    <a:cubicBezTo>
                      <a:pt x="2019" y="1"/>
                      <a:pt x="2009" y="1"/>
                      <a:pt x="2003" y="2"/>
                    </a:cubicBezTo>
                    <a:cubicBezTo>
                      <a:pt x="1997" y="1"/>
                      <a:pt x="1988" y="4"/>
                      <a:pt x="1993" y="2"/>
                    </a:cubicBezTo>
                    <a:lnTo>
                      <a:pt x="1974" y="4"/>
                    </a:lnTo>
                    <a:lnTo>
                      <a:pt x="1974" y="3"/>
                    </a:lnTo>
                    <a:cubicBezTo>
                      <a:pt x="1955" y="3"/>
                      <a:pt x="1935" y="6"/>
                      <a:pt x="1914" y="4"/>
                    </a:cubicBezTo>
                    <a:cubicBezTo>
                      <a:pt x="1907" y="4"/>
                      <a:pt x="1901" y="5"/>
                      <a:pt x="1890" y="5"/>
                    </a:cubicBezTo>
                    <a:lnTo>
                      <a:pt x="1888" y="3"/>
                    </a:lnTo>
                    <a:cubicBezTo>
                      <a:pt x="1879" y="4"/>
                      <a:pt x="1863" y="2"/>
                      <a:pt x="1860" y="3"/>
                    </a:cubicBezTo>
                    <a:cubicBezTo>
                      <a:pt x="1851" y="0"/>
                      <a:pt x="1820" y="3"/>
                      <a:pt x="1805" y="2"/>
                    </a:cubicBezTo>
                    <a:lnTo>
                      <a:pt x="1805" y="4"/>
                    </a:lnTo>
                    <a:cubicBezTo>
                      <a:pt x="1795" y="4"/>
                      <a:pt x="1786" y="5"/>
                      <a:pt x="1773" y="5"/>
                    </a:cubicBezTo>
                    <a:lnTo>
                      <a:pt x="1774" y="7"/>
                    </a:lnTo>
                    <a:cubicBezTo>
                      <a:pt x="1763" y="8"/>
                      <a:pt x="1747" y="6"/>
                      <a:pt x="1730" y="6"/>
                    </a:cubicBezTo>
                    <a:cubicBezTo>
                      <a:pt x="1732" y="5"/>
                      <a:pt x="1736" y="6"/>
                      <a:pt x="1738" y="6"/>
                    </a:cubicBezTo>
                    <a:cubicBezTo>
                      <a:pt x="1719" y="3"/>
                      <a:pt x="1696" y="9"/>
                      <a:pt x="1678" y="7"/>
                    </a:cubicBezTo>
                    <a:cubicBezTo>
                      <a:pt x="1674" y="7"/>
                      <a:pt x="1670" y="7"/>
                      <a:pt x="1667" y="7"/>
                    </a:cubicBezTo>
                    <a:cubicBezTo>
                      <a:pt x="1668" y="7"/>
                      <a:pt x="1668" y="7"/>
                      <a:pt x="1669" y="7"/>
                    </a:cubicBezTo>
                    <a:cubicBezTo>
                      <a:pt x="1668" y="7"/>
                      <a:pt x="1667" y="7"/>
                      <a:pt x="1667" y="7"/>
                    </a:cubicBezTo>
                    <a:cubicBezTo>
                      <a:pt x="1664" y="6"/>
                      <a:pt x="1662" y="6"/>
                      <a:pt x="1660" y="6"/>
                    </a:cubicBezTo>
                    <a:cubicBezTo>
                      <a:pt x="1662" y="6"/>
                      <a:pt x="1664" y="6"/>
                      <a:pt x="1665" y="7"/>
                    </a:cubicBezTo>
                    <a:cubicBezTo>
                      <a:pt x="1662" y="7"/>
                      <a:pt x="1656" y="7"/>
                      <a:pt x="1651" y="7"/>
                    </a:cubicBezTo>
                    <a:lnTo>
                      <a:pt x="1649" y="5"/>
                    </a:lnTo>
                    <a:lnTo>
                      <a:pt x="1648" y="6"/>
                    </a:lnTo>
                    <a:cubicBezTo>
                      <a:pt x="1643" y="5"/>
                      <a:pt x="1644" y="7"/>
                      <a:pt x="1647" y="8"/>
                    </a:cubicBezTo>
                    <a:cubicBezTo>
                      <a:pt x="1645" y="8"/>
                      <a:pt x="1642" y="9"/>
                      <a:pt x="1640" y="9"/>
                    </a:cubicBezTo>
                    <a:cubicBezTo>
                      <a:pt x="1636" y="6"/>
                      <a:pt x="1626" y="11"/>
                      <a:pt x="1621" y="7"/>
                    </a:cubicBezTo>
                    <a:cubicBezTo>
                      <a:pt x="1617" y="9"/>
                      <a:pt x="1595" y="9"/>
                      <a:pt x="1592" y="11"/>
                    </a:cubicBezTo>
                    <a:cubicBezTo>
                      <a:pt x="1592" y="11"/>
                      <a:pt x="1590" y="11"/>
                      <a:pt x="1593" y="11"/>
                    </a:cubicBezTo>
                    <a:cubicBezTo>
                      <a:pt x="1587" y="11"/>
                      <a:pt x="1582" y="11"/>
                      <a:pt x="1577" y="11"/>
                    </a:cubicBezTo>
                    <a:lnTo>
                      <a:pt x="1574" y="9"/>
                    </a:lnTo>
                    <a:lnTo>
                      <a:pt x="1561" y="12"/>
                    </a:lnTo>
                    <a:cubicBezTo>
                      <a:pt x="1553" y="11"/>
                      <a:pt x="1550" y="11"/>
                      <a:pt x="1558" y="9"/>
                    </a:cubicBezTo>
                    <a:cubicBezTo>
                      <a:pt x="1540" y="11"/>
                      <a:pt x="1543" y="10"/>
                      <a:pt x="1527" y="12"/>
                    </a:cubicBezTo>
                    <a:lnTo>
                      <a:pt x="1528" y="11"/>
                    </a:lnTo>
                    <a:cubicBezTo>
                      <a:pt x="1522" y="11"/>
                      <a:pt x="1514" y="13"/>
                      <a:pt x="1510" y="11"/>
                    </a:cubicBezTo>
                    <a:cubicBezTo>
                      <a:pt x="1497" y="9"/>
                      <a:pt x="1448" y="12"/>
                      <a:pt x="1417" y="10"/>
                    </a:cubicBezTo>
                    <a:cubicBezTo>
                      <a:pt x="1423" y="14"/>
                      <a:pt x="1401" y="8"/>
                      <a:pt x="1400" y="11"/>
                    </a:cubicBezTo>
                    <a:cubicBezTo>
                      <a:pt x="1398" y="11"/>
                      <a:pt x="1393" y="10"/>
                      <a:pt x="1398" y="9"/>
                    </a:cubicBezTo>
                    <a:cubicBezTo>
                      <a:pt x="1382" y="10"/>
                      <a:pt x="1374" y="7"/>
                      <a:pt x="1363" y="11"/>
                    </a:cubicBezTo>
                    <a:cubicBezTo>
                      <a:pt x="1360" y="10"/>
                      <a:pt x="1367" y="9"/>
                      <a:pt x="1365" y="8"/>
                    </a:cubicBezTo>
                    <a:cubicBezTo>
                      <a:pt x="1363" y="9"/>
                      <a:pt x="1360" y="9"/>
                      <a:pt x="1358" y="9"/>
                    </a:cubicBezTo>
                    <a:cubicBezTo>
                      <a:pt x="1356" y="8"/>
                      <a:pt x="1360" y="8"/>
                      <a:pt x="1363" y="7"/>
                    </a:cubicBezTo>
                    <a:cubicBezTo>
                      <a:pt x="1346" y="8"/>
                      <a:pt x="1344" y="11"/>
                      <a:pt x="1343" y="14"/>
                    </a:cubicBezTo>
                    <a:cubicBezTo>
                      <a:pt x="1335" y="12"/>
                      <a:pt x="1330" y="12"/>
                      <a:pt x="1324" y="15"/>
                    </a:cubicBezTo>
                    <a:cubicBezTo>
                      <a:pt x="1321" y="14"/>
                      <a:pt x="1317" y="12"/>
                      <a:pt x="1327" y="12"/>
                    </a:cubicBezTo>
                    <a:cubicBezTo>
                      <a:pt x="1321" y="12"/>
                      <a:pt x="1291" y="11"/>
                      <a:pt x="1291" y="13"/>
                    </a:cubicBezTo>
                    <a:cubicBezTo>
                      <a:pt x="1289" y="13"/>
                      <a:pt x="1282" y="13"/>
                      <a:pt x="1280" y="14"/>
                    </a:cubicBezTo>
                    <a:cubicBezTo>
                      <a:pt x="1268" y="14"/>
                      <a:pt x="1267" y="13"/>
                      <a:pt x="1254" y="14"/>
                    </a:cubicBezTo>
                    <a:lnTo>
                      <a:pt x="1257" y="14"/>
                    </a:lnTo>
                    <a:cubicBezTo>
                      <a:pt x="1252" y="17"/>
                      <a:pt x="1246" y="15"/>
                      <a:pt x="1236" y="15"/>
                    </a:cubicBezTo>
                    <a:lnTo>
                      <a:pt x="1237" y="15"/>
                    </a:lnTo>
                    <a:cubicBezTo>
                      <a:pt x="1213" y="13"/>
                      <a:pt x="1226" y="16"/>
                      <a:pt x="1202" y="14"/>
                    </a:cubicBezTo>
                    <a:lnTo>
                      <a:pt x="1204" y="16"/>
                    </a:lnTo>
                    <a:cubicBezTo>
                      <a:pt x="1202" y="19"/>
                      <a:pt x="1183" y="14"/>
                      <a:pt x="1169" y="15"/>
                    </a:cubicBezTo>
                    <a:lnTo>
                      <a:pt x="1174" y="16"/>
                    </a:lnTo>
                    <a:cubicBezTo>
                      <a:pt x="1167" y="18"/>
                      <a:pt x="1153" y="11"/>
                      <a:pt x="1146" y="11"/>
                    </a:cubicBezTo>
                    <a:cubicBezTo>
                      <a:pt x="1145" y="11"/>
                      <a:pt x="1149" y="11"/>
                      <a:pt x="1151" y="10"/>
                    </a:cubicBezTo>
                    <a:cubicBezTo>
                      <a:pt x="1131" y="8"/>
                      <a:pt x="1148" y="12"/>
                      <a:pt x="1134" y="13"/>
                    </a:cubicBezTo>
                    <a:cubicBezTo>
                      <a:pt x="1131" y="11"/>
                      <a:pt x="1137" y="10"/>
                      <a:pt x="1128" y="10"/>
                    </a:cubicBezTo>
                    <a:cubicBezTo>
                      <a:pt x="1122" y="9"/>
                      <a:pt x="1099" y="14"/>
                      <a:pt x="1085" y="11"/>
                    </a:cubicBezTo>
                    <a:cubicBezTo>
                      <a:pt x="1089" y="12"/>
                      <a:pt x="1091" y="14"/>
                      <a:pt x="1084" y="14"/>
                    </a:cubicBezTo>
                    <a:cubicBezTo>
                      <a:pt x="1074" y="15"/>
                      <a:pt x="1056" y="11"/>
                      <a:pt x="1047" y="14"/>
                    </a:cubicBezTo>
                    <a:cubicBezTo>
                      <a:pt x="1046" y="14"/>
                      <a:pt x="1045" y="14"/>
                      <a:pt x="1045" y="13"/>
                    </a:cubicBezTo>
                    <a:cubicBezTo>
                      <a:pt x="1037" y="14"/>
                      <a:pt x="1019" y="15"/>
                      <a:pt x="1015" y="17"/>
                    </a:cubicBezTo>
                    <a:cubicBezTo>
                      <a:pt x="1007" y="11"/>
                      <a:pt x="965" y="20"/>
                      <a:pt x="966" y="14"/>
                    </a:cubicBezTo>
                    <a:lnTo>
                      <a:pt x="941" y="15"/>
                    </a:lnTo>
                    <a:lnTo>
                      <a:pt x="942" y="14"/>
                    </a:lnTo>
                    <a:cubicBezTo>
                      <a:pt x="926" y="14"/>
                      <a:pt x="920" y="16"/>
                      <a:pt x="915" y="17"/>
                    </a:cubicBezTo>
                    <a:cubicBezTo>
                      <a:pt x="911" y="17"/>
                      <a:pt x="914" y="16"/>
                      <a:pt x="914" y="16"/>
                    </a:cubicBezTo>
                    <a:cubicBezTo>
                      <a:pt x="892" y="15"/>
                      <a:pt x="889" y="15"/>
                      <a:pt x="870" y="18"/>
                    </a:cubicBezTo>
                    <a:lnTo>
                      <a:pt x="867" y="17"/>
                    </a:lnTo>
                    <a:cubicBezTo>
                      <a:pt x="863" y="18"/>
                      <a:pt x="835" y="14"/>
                      <a:pt x="813" y="16"/>
                    </a:cubicBezTo>
                    <a:lnTo>
                      <a:pt x="815" y="15"/>
                    </a:lnTo>
                    <a:cubicBezTo>
                      <a:pt x="790" y="18"/>
                      <a:pt x="755" y="11"/>
                      <a:pt x="746" y="18"/>
                    </a:cubicBezTo>
                    <a:lnTo>
                      <a:pt x="729" y="19"/>
                    </a:lnTo>
                    <a:cubicBezTo>
                      <a:pt x="751" y="19"/>
                      <a:pt x="726" y="22"/>
                      <a:pt x="734" y="23"/>
                    </a:cubicBezTo>
                    <a:cubicBezTo>
                      <a:pt x="726" y="24"/>
                      <a:pt x="713" y="21"/>
                      <a:pt x="723" y="21"/>
                    </a:cubicBezTo>
                    <a:lnTo>
                      <a:pt x="725" y="21"/>
                    </a:lnTo>
                    <a:cubicBezTo>
                      <a:pt x="728" y="18"/>
                      <a:pt x="698" y="20"/>
                      <a:pt x="699" y="18"/>
                    </a:cubicBezTo>
                    <a:cubicBezTo>
                      <a:pt x="656" y="18"/>
                      <a:pt x="615" y="17"/>
                      <a:pt x="575" y="18"/>
                    </a:cubicBezTo>
                    <a:lnTo>
                      <a:pt x="581" y="20"/>
                    </a:lnTo>
                    <a:lnTo>
                      <a:pt x="567" y="20"/>
                    </a:lnTo>
                    <a:cubicBezTo>
                      <a:pt x="562" y="19"/>
                      <a:pt x="561" y="18"/>
                      <a:pt x="571" y="18"/>
                    </a:cubicBezTo>
                    <a:cubicBezTo>
                      <a:pt x="566" y="17"/>
                      <a:pt x="554" y="19"/>
                      <a:pt x="554" y="20"/>
                    </a:cubicBezTo>
                    <a:cubicBezTo>
                      <a:pt x="535" y="18"/>
                      <a:pt x="562" y="17"/>
                      <a:pt x="556" y="17"/>
                    </a:cubicBezTo>
                    <a:lnTo>
                      <a:pt x="548" y="17"/>
                    </a:lnTo>
                    <a:lnTo>
                      <a:pt x="549" y="18"/>
                    </a:lnTo>
                    <a:cubicBezTo>
                      <a:pt x="544" y="18"/>
                      <a:pt x="542" y="19"/>
                      <a:pt x="531" y="19"/>
                    </a:cubicBezTo>
                    <a:cubicBezTo>
                      <a:pt x="524" y="19"/>
                      <a:pt x="527" y="18"/>
                      <a:pt x="524" y="18"/>
                    </a:cubicBezTo>
                    <a:cubicBezTo>
                      <a:pt x="524" y="18"/>
                      <a:pt x="523" y="18"/>
                      <a:pt x="519" y="18"/>
                    </a:cubicBezTo>
                    <a:lnTo>
                      <a:pt x="502" y="18"/>
                    </a:lnTo>
                    <a:lnTo>
                      <a:pt x="509" y="19"/>
                    </a:lnTo>
                    <a:cubicBezTo>
                      <a:pt x="501" y="21"/>
                      <a:pt x="493" y="19"/>
                      <a:pt x="500" y="22"/>
                    </a:cubicBezTo>
                    <a:cubicBezTo>
                      <a:pt x="489" y="18"/>
                      <a:pt x="436" y="21"/>
                      <a:pt x="429" y="20"/>
                    </a:cubicBezTo>
                    <a:cubicBezTo>
                      <a:pt x="418" y="22"/>
                      <a:pt x="407" y="22"/>
                      <a:pt x="394" y="22"/>
                    </a:cubicBezTo>
                    <a:cubicBezTo>
                      <a:pt x="397" y="22"/>
                      <a:pt x="399" y="24"/>
                      <a:pt x="387" y="24"/>
                    </a:cubicBezTo>
                    <a:cubicBezTo>
                      <a:pt x="392" y="19"/>
                      <a:pt x="367" y="23"/>
                      <a:pt x="357" y="19"/>
                    </a:cubicBezTo>
                    <a:cubicBezTo>
                      <a:pt x="366" y="21"/>
                      <a:pt x="325" y="20"/>
                      <a:pt x="338" y="23"/>
                    </a:cubicBezTo>
                    <a:cubicBezTo>
                      <a:pt x="328" y="23"/>
                      <a:pt x="338" y="21"/>
                      <a:pt x="330" y="20"/>
                    </a:cubicBezTo>
                    <a:cubicBezTo>
                      <a:pt x="308" y="22"/>
                      <a:pt x="280" y="19"/>
                      <a:pt x="253" y="20"/>
                    </a:cubicBezTo>
                    <a:cubicBezTo>
                      <a:pt x="252" y="21"/>
                      <a:pt x="257" y="22"/>
                      <a:pt x="251" y="23"/>
                    </a:cubicBezTo>
                    <a:lnTo>
                      <a:pt x="236" y="20"/>
                    </a:lnTo>
                    <a:cubicBezTo>
                      <a:pt x="230" y="20"/>
                      <a:pt x="231" y="24"/>
                      <a:pt x="221" y="22"/>
                    </a:cubicBezTo>
                    <a:cubicBezTo>
                      <a:pt x="222" y="22"/>
                      <a:pt x="224" y="23"/>
                      <a:pt x="221" y="23"/>
                    </a:cubicBezTo>
                    <a:cubicBezTo>
                      <a:pt x="166" y="20"/>
                      <a:pt x="108" y="26"/>
                      <a:pt x="53" y="21"/>
                    </a:cubicBezTo>
                    <a:cubicBezTo>
                      <a:pt x="60" y="23"/>
                      <a:pt x="55" y="23"/>
                      <a:pt x="50" y="23"/>
                    </a:cubicBezTo>
                    <a:cubicBezTo>
                      <a:pt x="53" y="23"/>
                      <a:pt x="50" y="24"/>
                      <a:pt x="51" y="25"/>
                    </a:cubicBezTo>
                    <a:lnTo>
                      <a:pt x="27" y="23"/>
                    </a:lnTo>
                    <a:cubicBezTo>
                      <a:pt x="23" y="25"/>
                      <a:pt x="2" y="24"/>
                      <a:pt x="0" y="25"/>
                    </a:cubicBezTo>
                    <a:lnTo>
                      <a:pt x="7" y="25"/>
                    </a:lnTo>
                    <a:cubicBezTo>
                      <a:pt x="-3" y="28"/>
                      <a:pt x="20" y="31"/>
                      <a:pt x="20" y="35"/>
                    </a:cubicBezTo>
                    <a:cubicBezTo>
                      <a:pt x="30" y="31"/>
                      <a:pt x="48" y="38"/>
                      <a:pt x="66" y="34"/>
                    </a:cubicBezTo>
                    <a:cubicBezTo>
                      <a:pt x="70" y="35"/>
                      <a:pt x="62" y="35"/>
                      <a:pt x="65" y="35"/>
                    </a:cubicBezTo>
                    <a:cubicBezTo>
                      <a:pt x="69" y="35"/>
                      <a:pt x="75" y="34"/>
                      <a:pt x="85" y="35"/>
                    </a:cubicBezTo>
                    <a:lnTo>
                      <a:pt x="84" y="35"/>
                    </a:lnTo>
                    <a:cubicBezTo>
                      <a:pt x="113" y="35"/>
                      <a:pt x="125" y="35"/>
                      <a:pt x="157" y="37"/>
                    </a:cubicBezTo>
                    <a:lnTo>
                      <a:pt x="155" y="35"/>
                    </a:lnTo>
                    <a:cubicBezTo>
                      <a:pt x="162" y="35"/>
                      <a:pt x="163" y="35"/>
                      <a:pt x="166" y="35"/>
                    </a:cubicBezTo>
                    <a:cubicBezTo>
                      <a:pt x="174" y="33"/>
                      <a:pt x="148" y="35"/>
                      <a:pt x="155" y="33"/>
                    </a:cubicBezTo>
                    <a:cubicBezTo>
                      <a:pt x="164" y="37"/>
                      <a:pt x="203" y="33"/>
                      <a:pt x="209" y="37"/>
                    </a:cubicBezTo>
                    <a:cubicBezTo>
                      <a:pt x="221" y="37"/>
                      <a:pt x="206" y="35"/>
                      <a:pt x="217" y="35"/>
                    </a:cubicBezTo>
                    <a:lnTo>
                      <a:pt x="220" y="35"/>
                    </a:lnTo>
                    <a:lnTo>
                      <a:pt x="222" y="34"/>
                    </a:lnTo>
                    <a:cubicBezTo>
                      <a:pt x="229" y="34"/>
                      <a:pt x="234" y="35"/>
                      <a:pt x="234" y="37"/>
                    </a:cubicBezTo>
                    <a:cubicBezTo>
                      <a:pt x="232" y="37"/>
                      <a:pt x="229" y="37"/>
                      <a:pt x="227" y="37"/>
                    </a:cubicBezTo>
                    <a:cubicBezTo>
                      <a:pt x="236" y="38"/>
                      <a:pt x="253" y="37"/>
                      <a:pt x="256" y="37"/>
                    </a:cubicBezTo>
                    <a:lnTo>
                      <a:pt x="246" y="35"/>
                    </a:lnTo>
                    <a:cubicBezTo>
                      <a:pt x="274" y="35"/>
                      <a:pt x="310" y="35"/>
                      <a:pt x="339" y="33"/>
                    </a:cubicBezTo>
                    <a:lnTo>
                      <a:pt x="336" y="33"/>
                    </a:lnTo>
                    <a:cubicBezTo>
                      <a:pt x="357" y="31"/>
                      <a:pt x="353" y="33"/>
                      <a:pt x="376" y="32"/>
                    </a:cubicBezTo>
                    <a:lnTo>
                      <a:pt x="376" y="33"/>
                    </a:lnTo>
                    <a:cubicBezTo>
                      <a:pt x="381" y="32"/>
                      <a:pt x="387" y="31"/>
                      <a:pt x="394" y="31"/>
                    </a:cubicBezTo>
                    <a:cubicBezTo>
                      <a:pt x="387" y="32"/>
                      <a:pt x="405" y="33"/>
                      <a:pt x="397" y="34"/>
                    </a:cubicBezTo>
                    <a:cubicBezTo>
                      <a:pt x="420" y="32"/>
                      <a:pt x="408" y="33"/>
                      <a:pt x="424" y="30"/>
                    </a:cubicBezTo>
                    <a:lnTo>
                      <a:pt x="427" y="31"/>
                    </a:lnTo>
                    <a:cubicBezTo>
                      <a:pt x="432" y="30"/>
                      <a:pt x="433" y="29"/>
                      <a:pt x="444" y="29"/>
                    </a:cubicBezTo>
                    <a:cubicBezTo>
                      <a:pt x="435" y="30"/>
                      <a:pt x="452" y="31"/>
                      <a:pt x="442" y="32"/>
                    </a:cubicBezTo>
                    <a:cubicBezTo>
                      <a:pt x="466" y="35"/>
                      <a:pt x="478" y="29"/>
                      <a:pt x="490" y="33"/>
                    </a:cubicBezTo>
                    <a:cubicBezTo>
                      <a:pt x="501" y="30"/>
                      <a:pt x="468" y="31"/>
                      <a:pt x="474" y="31"/>
                    </a:cubicBezTo>
                    <a:cubicBezTo>
                      <a:pt x="469" y="30"/>
                      <a:pt x="484" y="28"/>
                      <a:pt x="492" y="28"/>
                    </a:cubicBezTo>
                    <a:cubicBezTo>
                      <a:pt x="500" y="28"/>
                      <a:pt x="505" y="32"/>
                      <a:pt x="525" y="32"/>
                    </a:cubicBezTo>
                    <a:cubicBezTo>
                      <a:pt x="523" y="32"/>
                      <a:pt x="523" y="32"/>
                      <a:pt x="521" y="32"/>
                    </a:cubicBezTo>
                    <a:cubicBezTo>
                      <a:pt x="529" y="33"/>
                      <a:pt x="535" y="31"/>
                      <a:pt x="544" y="32"/>
                    </a:cubicBezTo>
                    <a:cubicBezTo>
                      <a:pt x="549" y="31"/>
                      <a:pt x="556" y="32"/>
                      <a:pt x="558" y="30"/>
                    </a:cubicBezTo>
                    <a:lnTo>
                      <a:pt x="540" y="31"/>
                    </a:lnTo>
                    <a:cubicBezTo>
                      <a:pt x="550" y="30"/>
                      <a:pt x="560" y="26"/>
                      <a:pt x="577" y="28"/>
                    </a:cubicBezTo>
                    <a:cubicBezTo>
                      <a:pt x="575" y="29"/>
                      <a:pt x="570" y="29"/>
                      <a:pt x="567" y="30"/>
                    </a:cubicBezTo>
                    <a:cubicBezTo>
                      <a:pt x="572" y="31"/>
                      <a:pt x="577" y="29"/>
                      <a:pt x="582" y="30"/>
                    </a:cubicBezTo>
                    <a:cubicBezTo>
                      <a:pt x="581" y="33"/>
                      <a:pt x="560" y="31"/>
                      <a:pt x="548" y="33"/>
                    </a:cubicBezTo>
                    <a:cubicBezTo>
                      <a:pt x="554" y="34"/>
                      <a:pt x="569" y="31"/>
                      <a:pt x="564" y="34"/>
                    </a:cubicBezTo>
                    <a:cubicBezTo>
                      <a:pt x="572" y="30"/>
                      <a:pt x="584" y="34"/>
                      <a:pt x="597" y="31"/>
                    </a:cubicBezTo>
                    <a:lnTo>
                      <a:pt x="596" y="33"/>
                    </a:lnTo>
                    <a:cubicBezTo>
                      <a:pt x="598" y="32"/>
                      <a:pt x="603" y="31"/>
                      <a:pt x="606" y="31"/>
                    </a:cubicBezTo>
                    <a:lnTo>
                      <a:pt x="599" y="34"/>
                    </a:lnTo>
                    <a:cubicBezTo>
                      <a:pt x="611" y="32"/>
                      <a:pt x="621" y="35"/>
                      <a:pt x="631" y="34"/>
                    </a:cubicBezTo>
                    <a:cubicBezTo>
                      <a:pt x="609" y="35"/>
                      <a:pt x="626" y="32"/>
                      <a:pt x="616" y="31"/>
                    </a:cubicBezTo>
                    <a:cubicBezTo>
                      <a:pt x="644" y="29"/>
                      <a:pt x="632" y="35"/>
                      <a:pt x="662" y="34"/>
                    </a:cubicBezTo>
                    <a:cubicBezTo>
                      <a:pt x="659" y="35"/>
                      <a:pt x="648" y="33"/>
                      <a:pt x="653" y="32"/>
                    </a:cubicBezTo>
                    <a:cubicBezTo>
                      <a:pt x="659" y="33"/>
                      <a:pt x="666" y="33"/>
                      <a:pt x="671" y="34"/>
                    </a:cubicBezTo>
                    <a:cubicBezTo>
                      <a:pt x="690" y="34"/>
                      <a:pt x="667" y="32"/>
                      <a:pt x="676" y="31"/>
                    </a:cubicBezTo>
                    <a:cubicBezTo>
                      <a:pt x="683" y="33"/>
                      <a:pt x="685" y="31"/>
                      <a:pt x="695" y="30"/>
                    </a:cubicBezTo>
                    <a:lnTo>
                      <a:pt x="695" y="31"/>
                    </a:lnTo>
                    <a:cubicBezTo>
                      <a:pt x="717" y="32"/>
                      <a:pt x="701" y="28"/>
                      <a:pt x="721" y="29"/>
                    </a:cubicBezTo>
                    <a:lnTo>
                      <a:pt x="712" y="31"/>
                    </a:lnTo>
                    <a:lnTo>
                      <a:pt x="723" y="31"/>
                    </a:lnTo>
                    <a:lnTo>
                      <a:pt x="721" y="33"/>
                    </a:lnTo>
                    <a:cubicBezTo>
                      <a:pt x="733" y="31"/>
                      <a:pt x="736" y="31"/>
                      <a:pt x="747" y="32"/>
                    </a:cubicBezTo>
                    <a:cubicBezTo>
                      <a:pt x="745" y="31"/>
                      <a:pt x="749" y="29"/>
                      <a:pt x="759" y="29"/>
                    </a:cubicBezTo>
                    <a:cubicBezTo>
                      <a:pt x="766" y="30"/>
                      <a:pt x="755" y="31"/>
                      <a:pt x="769" y="30"/>
                    </a:cubicBezTo>
                    <a:cubicBezTo>
                      <a:pt x="766" y="31"/>
                      <a:pt x="763" y="32"/>
                      <a:pt x="756" y="31"/>
                    </a:cubicBezTo>
                    <a:cubicBezTo>
                      <a:pt x="756" y="31"/>
                      <a:pt x="753" y="32"/>
                      <a:pt x="752" y="32"/>
                    </a:cubicBezTo>
                    <a:cubicBezTo>
                      <a:pt x="760" y="34"/>
                      <a:pt x="771" y="33"/>
                      <a:pt x="776" y="32"/>
                    </a:cubicBezTo>
                    <a:cubicBezTo>
                      <a:pt x="775" y="32"/>
                      <a:pt x="772" y="32"/>
                      <a:pt x="771" y="32"/>
                    </a:cubicBezTo>
                    <a:lnTo>
                      <a:pt x="792" y="30"/>
                    </a:lnTo>
                    <a:cubicBezTo>
                      <a:pt x="796" y="31"/>
                      <a:pt x="792" y="31"/>
                      <a:pt x="790" y="31"/>
                    </a:cubicBezTo>
                    <a:cubicBezTo>
                      <a:pt x="793" y="31"/>
                      <a:pt x="797" y="31"/>
                      <a:pt x="803" y="31"/>
                    </a:cubicBezTo>
                    <a:cubicBezTo>
                      <a:pt x="802" y="31"/>
                      <a:pt x="802" y="33"/>
                      <a:pt x="793" y="34"/>
                    </a:cubicBezTo>
                    <a:lnTo>
                      <a:pt x="813" y="32"/>
                    </a:lnTo>
                    <a:cubicBezTo>
                      <a:pt x="814" y="32"/>
                      <a:pt x="823" y="34"/>
                      <a:pt x="820" y="34"/>
                    </a:cubicBezTo>
                    <a:cubicBezTo>
                      <a:pt x="832" y="35"/>
                      <a:pt x="847" y="31"/>
                      <a:pt x="862" y="32"/>
                    </a:cubicBezTo>
                    <a:cubicBezTo>
                      <a:pt x="863" y="32"/>
                      <a:pt x="864" y="31"/>
                      <a:pt x="867" y="31"/>
                    </a:cubicBezTo>
                    <a:cubicBezTo>
                      <a:pt x="881" y="31"/>
                      <a:pt x="893" y="33"/>
                      <a:pt x="909" y="31"/>
                    </a:cubicBezTo>
                    <a:lnTo>
                      <a:pt x="918" y="33"/>
                    </a:lnTo>
                    <a:cubicBezTo>
                      <a:pt x="931" y="33"/>
                      <a:pt x="906" y="31"/>
                      <a:pt x="927" y="30"/>
                    </a:cubicBezTo>
                    <a:cubicBezTo>
                      <a:pt x="943" y="28"/>
                      <a:pt x="933" y="31"/>
                      <a:pt x="938" y="32"/>
                    </a:cubicBezTo>
                    <a:cubicBezTo>
                      <a:pt x="945" y="31"/>
                      <a:pt x="958" y="28"/>
                      <a:pt x="972" y="30"/>
                    </a:cubicBezTo>
                    <a:cubicBezTo>
                      <a:pt x="967" y="31"/>
                      <a:pt x="964" y="31"/>
                      <a:pt x="960" y="31"/>
                    </a:cubicBezTo>
                    <a:close/>
                  </a:path>
                </a:pathLst>
              </a:custGeom>
              <a:solidFill>
                <a:srgbClr val="36363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18">
                <a:extLst>
                  <a:ext uri="{FF2B5EF4-FFF2-40B4-BE49-F238E27FC236}">
                    <a16:creationId xmlns:a16="http://schemas.microsoft.com/office/drawing/2014/main" id="{08FB857D-D850-E941-A019-78F2346AFDFB}"/>
                  </a:ext>
                </a:extLst>
              </p:cNvPr>
              <p:cNvSpPr/>
              <p:nvPr/>
            </p:nvSpPr>
            <p:spPr>
              <a:xfrm>
                <a:off x="17464180" y="12692254"/>
                <a:ext cx="1069261" cy="1717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0" h="139">
                    <a:moveTo>
                      <a:pt x="384" y="19"/>
                    </a:moveTo>
                    <a:cubicBezTo>
                      <a:pt x="308" y="22"/>
                      <a:pt x="232" y="18"/>
                      <a:pt x="156" y="17"/>
                    </a:cubicBezTo>
                    <a:cubicBezTo>
                      <a:pt x="120" y="17"/>
                      <a:pt x="85" y="18"/>
                      <a:pt x="51" y="24"/>
                    </a:cubicBezTo>
                    <a:cubicBezTo>
                      <a:pt x="30" y="28"/>
                      <a:pt x="8" y="35"/>
                      <a:pt x="1" y="51"/>
                    </a:cubicBezTo>
                    <a:cubicBezTo>
                      <a:pt x="-5" y="67"/>
                      <a:pt x="10" y="84"/>
                      <a:pt x="28" y="94"/>
                    </a:cubicBezTo>
                    <a:cubicBezTo>
                      <a:pt x="69" y="120"/>
                      <a:pt x="125" y="129"/>
                      <a:pt x="179" y="134"/>
                    </a:cubicBezTo>
                    <a:cubicBezTo>
                      <a:pt x="261" y="141"/>
                      <a:pt x="345" y="139"/>
                      <a:pt x="427" y="138"/>
                    </a:cubicBezTo>
                    <a:lnTo>
                      <a:pt x="562" y="135"/>
                    </a:lnTo>
                    <a:cubicBezTo>
                      <a:pt x="614" y="134"/>
                      <a:pt x="666" y="133"/>
                      <a:pt x="716" y="124"/>
                    </a:cubicBezTo>
                    <a:cubicBezTo>
                      <a:pt x="767" y="115"/>
                      <a:pt x="816" y="98"/>
                      <a:pt x="850" y="70"/>
                    </a:cubicBezTo>
                    <a:cubicBezTo>
                      <a:pt x="855" y="67"/>
                      <a:pt x="859" y="62"/>
                      <a:pt x="860" y="57"/>
                    </a:cubicBezTo>
                    <a:cubicBezTo>
                      <a:pt x="861" y="48"/>
                      <a:pt x="850" y="41"/>
                      <a:pt x="840" y="35"/>
                    </a:cubicBezTo>
                    <a:cubicBezTo>
                      <a:pt x="708" y="-31"/>
                      <a:pt x="531" y="15"/>
                      <a:pt x="384" y="19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19">
                <a:extLst>
                  <a:ext uri="{FF2B5EF4-FFF2-40B4-BE49-F238E27FC236}">
                    <a16:creationId xmlns:a16="http://schemas.microsoft.com/office/drawing/2014/main" id="{BFFB5ED8-D51C-494D-8341-1FFB3239C975}"/>
                  </a:ext>
                </a:extLst>
              </p:cNvPr>
              <p:cNvSpPr/>
              <p:nvPr/>
            </p:nvSpPr>
            <p:spPr>
              <a:xfrm>
                <a:off x="9169007" y="12677317"/>
                <a:ext cx="3326032" cy="2987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73" h="241">
                    <a:moveTo>
                      <a:pt x="36" y="118"/>
                    </a:moveTo>
                    <a:cubicBezTo>
                      <a:pt x="29" y="123"/>
                      <a:pt x="24" y="127"/>
                      <a:pt x="18" y="133"/>
                    </a:cubicBezTo>
                    <a:cubicBezTo>
                      <a:pt x="5" y="146"/>
                      <a:pt x="-3" y="163"/>
                      <a:pt x="2" y="180"/>
                    </a:cubicBezTo>
                    <a:cubicBezTo>
                      <a:pt x="6" y="197"/>
                      <a:pt x="25" y="211"/>
                      <a:pt x="44" y="220"/>
                    </a:cubicBezTo>
                    <a:cubicBezTo>
                      <a:pt x="114" y="250"/>
                      <a:pt x="216" y="238"/>
                      <a:pt x="293" y="239"/>
                    </a:cubicBezTo>
                    <a:cubicBezTo>
                      <a:pt x="400" y="241"/>
                      <a:pt x="507" y="240"/>
                      <a:pt x="614" y="238"/>
                    </a:cubicBezTo>
                    <a:cubicBezTo>
                      <a:pt x="819" y="236"/>
                      <a:pt x="1023" y="231"/>
                      <a:pt x="1228" y="230"/>
                    </a:cubicBezTo>
                    <a:cubicBezTo>
                      <a:pt x="1598" y="228"/>
                      <a:pt x="1967" y="227"/>
                      <a:pt x="2337" y="226"/>
                    </a:cubicBezTo>
                    <a:cubicBezTo>
                      <a:pt x="2445" y="226"/>
                      <a:pt x="2565" y="222"/>
                      <a:pt x="2647" y="177"/>
                    </a:cubicBezTo>
                    <a:cubicBezTo>
                      <a:pt x="2659" y="171"/>
                      <a:pt x="2671" y="162"/>
                      <a:pt x="2672" y="153"/>
                    </a:cubicBezTo>
                    <a:cubicBezTo>
                      <a:pt x="2676" y="134"/>
                      <a:pt x="2645" y="121"/>
                      <a:pt x="2618" y="113"/>
                    </a:cubicBezTo>
                    <a:cubicBezTo>
                      <a:pt x="2113" y="-26"/>
                      <a:pt x="1532" y="-7"/>
                      <a:pt x="977" y="15"/>
                    </a:cubicBezTo>
                    <a:cubicBezTo>
                      <a:pt x="816" y="22"/>
                      <a:pt x="656" y="27"/>
                      <a:pt x="495" y="29"/>
                    </a:cubicBezTo>
                    <a:cubicBezTo>
                      <a:pt x="348" y="30"/>
                      <a:pt x="197" y="40"/>
                      <a:pt x="67" y="102"/>
                    </a:cubicBezTo>
                    <a:cubicBezTo>
                      <a:pt x="56" y="107"/>
                      <a:pt x="46" y="112"/>
                      <a:pt x="36" y="118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20">
                <a:extLst>
                  <a:ext uri="{FF2B5EF4-FFF2-40B4-BE49-F238E27FC236}">
                    <a16:creationId xmlns:a16="http://schemas.microsoft.com/office/drawing/2014/main" id="{4F3EE87B-B8D7-1A4E-A2A2-340F8795C45C}"/>
                  </a:ext>
                </a:extLst>
              </p:cNvPr>
              <p:cNvSpPr/>
              <p:nvPr/>
            </p:nvSpPr>
            <p:spPr>
              <a:xfrm>
                <a:off x="9289750" y="11447480"/>
                <a:ext cx="2256775" cy="130078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4" h="1046">
                    <a:moveTo>
                      <a:pt x="1773" y="593"/>
                    </a:moveTo>
                    <a:lnTo>
                      <a:pt x="1772" y="594"/>
                    </a:lnTo>
                    <a:cubicBezTo>
                      <a:pt x="1809" y="547"/>
                      <a:pt x="1822" y="494"/>
                      <a:pt x="1809" y="428"/>
                    </a:cubicBezTo>
                    <a:cubicBezTo>
                      <a:pt x="1760" y="181"/>
                      <a:pt x="1601" y="0"/>
                      <a:pt x="1601" y="0"/>
                    </a:cubicBezTo>
                    <a:lnTo>
                      <a:pt x="1089" y="258"/>
                    </a:lnTo>
                    <a:cubicBezTo>
                      <a:pt x="1089" y="258"/>
                      <a:pt x="766" y="456"/>
                      <a:pt x="513" y="488"/>
                    </a:cubicBezTo>
                    <a:cubicBezTo>
                      <a:pt x="261" y="522"/>
                      <a:pt x="-36" y="560"/>
                      <a:pt x="3" y="780"/>
                    </a:cubicBezTo>
                    <a:cubicBezTo>
                      <a:pt x="41" y="999"/>
                      <a:pt x="387" y="1152"/>
                      <a:pt x="958" y="956"/>
                    </a:cubicBezTo>
                    <a:cubicBezTo>
                      <a:pt x="1172" y="881"/>
                      <a:pt x="1352" y="823"/>
                      <a:pt x="1491" y="767"/>
                    </a:cubicBezTo>
                    <a:cubicBezTo>
                      <a:pt x="1491" y="768"/>
                      <a:pt x="1491" y="769"/>
                      <a:pt x="1492" y="770"/>
                    </a:cubicBezTo>
                    <a:cubicBezTo>
                      <a:pt x="1497" y="781"/>
                      <a:pt x="1513" y="804"/>
                      <a:pt x="1523" y="806"/>
                    </a:cubicBezTo>
                    <a:cubicBezTo>
                      <a:pt x="1529" y="807"/>
                      <a:pt x="1552" y="793"/>
                      <a:pt x="1569" y="784"/>
                    </a:cubicBezTo>
                    <a:cubicBezTo>
                      <a:pt x="1577" y="781"/>
                      <a:pt x="1580" y="770"/>
                      <a:pt x="1575" y="763"/>
                    </a:cubicBezTo>
                    <a:cubicBezTo>
                      <a:pt x="1571" y="754"/>
                      <a:pt x="1567" y="745"/>
                      <a:pt x="1565" y="735"/>
                    </a:cubicBezTo>
                    <a:cubicBezTo>
                      <a:pt x="1575" y="730"/>
                      <a:pt x="1586" y="725"/>
                      <a:pt x="1596" y="721"/>
                    </a:cubicBezTo>
                    <a:cubicBezTo>
                      <a:pt x="1596" y="722"/>
                      <a:pt x="1597" y="725"/>
                      <a:pt x="1598" y="728"/>
                    </a:cubicBezTo>
                    <a:cubicBezTo>
                      <a:pt x="1602" y="739"/>
                      <a:pt x="1619" y="762"/>
                      <a:pt x="1629" y="763"/>
                    </a:cubicBezTo>
                    <a:cubicBezTo>
                      <a:pt x="1635" y="766"/>
                      <a:pt x="1658" y="751"/>
                      <a:pt x="1675" y="742"/>
                    </a:cubicBezTo>
                    <a:cubicBezTo>
                      <a:pt x="1683" y="738"/>
                      <a:pt x="1686" y="729"/>
                      <a:pt x="1682" y="721"/>
                    </a:cubicBezTo>
                    <a:cubicBezTo>
                      <a:pt x="1675" y="708"/>
                      <a:pt x="1671" y="695"/>
                      <a:pt x="1669" y="681"/>
                    </a:cubicBezTo>
                    <a:cubicBezTo>
                      <a:pt x="1686" y="670"/>
                      <a:pt x="1701" y="659"/>
                      <a:pt x="1716" y="648"/>
                    </a:cubicBezTo>
                    <a:cubicBezTo>
                      <a:pt x="1716" y="655"/>
                      <a:pt x="1716" y="660"/>
                      <a:pt x="1719" y="667"/>
                    </a:cubicBezTo>
                    <a:cubicBezTo>
                      <a:pt x="1725" y="679"/>
                      <a:pt x="1740" y="702"/>
                      <a:pt x="1750" y="703"/>
                    </a:cubicBezTo>
                    <a:cubicBezTo>
                      <a:pt x="1757" y="705"/>
                      <a:pt x="1779" y="691"/>
                      <a:pt x="1797" y="682"/>
                    </a:cubicBezTo>
                    <a:cubicBezTo>
                      <a:pt x="1804" y="678"/>
                      <a:pt x="1808" y="668"/>
                      <a:pt x="1803" y="660"/>
                    </a:cubicBezTo>
                    <a:cubicBezTo>
                      <a:pt x="1793" y="643"/>
                      <a:pt x="1773" y="614"/>
                      <a:pt x="1773" y="59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21">
                <a:extLst>
                  <a:ext uri="{FF2B5EF4-FFF2-40B4-BE49-F238E27FC236}">
                    <a16:creationId xmlns:a16="http://schemas.microsoft.com/office/drawing/2014/main" id="{0042A803-2725-154E-BF59-7CDB22E2EA8A}"/>
                  </a:ext>
                </a:extLst>
              </p:cNvPr>
              <p:cNvSpPr/>
              <p:nvPr/>
            </p:nvSpPr>
            <p:spPr>
              <a:xfrm>
                <a:off x="8592677" y="8840926"/>
                <a:ext cx="2765887" cy="29911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23" h="2404">
                    <a:moveTo>
                      <a:pt x="52" y="45"/>
                    </a:moveTo>
                    <a:cubicBezTo>
                      <a:pt x="52" y="45"/>
                      <a:pt x="-73" y="300"/>
                      <a:pt x="65" y="523"/>
                    </a:cubicBezTo>
                    <a:cubicBezTo>
                      <a:pt x="204" y="746"/>
                      <a:pt x="1283" y="1813"/>
                      <a:pt x="1659" y="2384"/>
                    </a:cubicBezTo>
                    <a:cubicBezTo>
                      <a:pt x="1659" y="2384"/>
                      <a:pt x="1938" y="2501"/>
                      <a:pt x="2223" y="2174"/>
                    </a:cubicBezTo>
                    <a:cubicBezTo>
                      <a:pt x="2223" y="2174"/>
                      <a:pt x="2167" y="2099"/>
                      <a:pt x="2085" y="1967"/>
                    </a:cubicBezTo>
                    <a:cubicBezTo>
                      <a:pt x="1933" y="1723"/>
                      <a:pt x="1861" y="1407"/>
                      <a:pt x="1737" y="1148"/>
                    </a:cubicBezTo>
                    <a:cubicBezTo>
                      <a:pt x="1599" y="861"/>
                      <a:pt x="1405" y="683"/>
                      <a:pt x="1196" y="449"/>
                    </a:cubicBezTo>
                    <a:cubicBezTo>
                      <a:pt x="913" y="136"/>
                      <a:pt x="901" y="115"/>
                      <a:pt x="850" y="84"/>
                    </a:cubicBezTo>
                    <a:cubicBezTo>
                      <a:pt x="705" y="-1"/>
                      <a:pt x="484" y="-34"/>
                      <a:pt x="52" y="45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130">
                <a:extLst>
                  <a:ext uri="{FF2B5EF4-FFF2-40B4-BE49-F238E27FC236}">
                    <a16:creationId xmlns:a16="http://schemas.microsoft.com/office/drawing/2014/main" id="{3F3A87D8-B8EE-6546-8268-123856A62EC5}"/>
                  </a:ext>
                </a:extLst>
              </p:cNvPr>
              <p:cNvSpPr/>
              <p:nvPr/>
            </p:nvSpPr>
            <p:spPr>
              <a:xfrm>
                <a:off x="8634486" y="8843414"/>
                <a:ext cx="2715954" cy="2904058"/>
              </a:xfrm>
              <a:custGeom>
                <a:avLst/>
                <a:gdLst>
                  <a:gd name="connsiteX0" fmla="*/ 2396322 w 2715954"/>
                  <a:gd name="connsiteY0" fmla="*/ 2881294 h 2904058"/>
                  <a:gd name="connsiteX1" fmla="*/ 2402276 w 2715954"/>
                  <a:gd name="connsiteY1" fmla="*/ 2886320 h 2904058"/>
                  <a:gd name="connsiteX2" fmla="*/ 2411801 w 2715954"/>
                  <a:gd name="connsiteY2" fmla="*/ 2892232 h 2904058"/>
                  <a:gd name="connsiteX3" fmla="*/ 2411801 w 2715954"/>
                  <a:gd name="connsiteY3" fmla="*/ 2898145 h 2904058"/>
                  <a:gd name="connsiteX4" fmla="*/ 2402276 w 2715954"/>
                  <a:gd name="connsiteY4" fmla="*/ 2904058 h 2904058"/>
                  <a:gd name="connsiteX5" fmla="*/ 2387988 w 2715954"/>
                  <a:gd name="connsiteY5" fmla="*/ 2895780 h 2904058"/>
                  <a:gd name="connsiteX6" fmla="*/ 2390369 w 2715954"/>
                  <a:gd name="connsiteY6" fmla="*/ 2881590 h 2904058"/>
                  <a:gd name="connsiteX7" fmla="*/ 2396322 w 2715954"/>
                  <a:gd name="connsiteY7" fmla="*/ 2881294 h 2904058"/>
                  <a:gd name="connsiteX8" fmla="*/ 2454923 w 2715954"/>
                  <a:gd name="connsiteY8" fmla="*/ 2846748 h 2904058"/>
                  <a:gd name="connsiteX9" fmla="*/ 2471557 w 2715954"/>
                  <a:gd name="connsiteY9" fmla="*/ 2857503 h 2904058"/>
                  <a:gd name="connsiteX10" fmla="*/ 2471557 w 2715954"/>
                  <a:gd name="connsiteY10" fmla="*/ 2864673 h 2904058"/>
                  <a:gd name="connsiteX11" fmla="*/ 2464428 w 2715954"/>
                  <a:gd name="connsiteY11" fmla="*/ 2870648 h 2904058"/>
                  <a:gd name="connsiteX12" fmla="*/ 2448982 w 2715954"/>
                  <a:gd name="connsiteY12" fmla="*/ 2861088 h 2904058"/>
                  <a:gd name="connsiteX13" fmla="*/ 2448982 w 2715954"/>
                  <a:gd name="connsiteY13" fmla="*/ 2851528 h 2904058"/>
                  <a:gd name="connsiteX14" fmla="*/ 2454923 w 2715954"/>
                  <a:gd name="connsiteY14" fmla="*/ 2846748 h 2904058"/>
                  <a:gd name="connsiteX15" fmla="*/ 2358594 w 2715954"/>
                  <a:gd name="connsiteY15" fmla="*/ 2823296 h 2904058"/>
                  <a:gd name="connsiteX16" fmla="*/ 2363941 w 2715954"/>
                  <a:gd name="connsiteY16" fmla="*/ 2824340 h 2904058"/>
                  <a:gd name="connsiteX17" fmla="*/ 2369882 w 2715954"/>
                  <a:gd name="connsiteY17" fmla="*/ 2826726 h 2904058"/>
                  <a:gd name="connsiteX18" fmla="*/ 2373447 w 2715954"/>
                  <a:gd name="connsiteY18" fmla="*/ 2830304 h 2904058"/>
                  <a:gd name="connsiteX19" fmla="*/ 2373447 w 2715954"/>
                  <a:gd name="connsiteY19" fmla="*/ 2845812 h 2904058"/>
                  <a:gd name="connsiteX20" fmla="*/ 2362753 w 2715954"/>
                  <a:gd name="connsiteY20" fmla="*/ 2850584 h 2904058"/>
                  <a:gd name="connsiteX21" fmla="*/ 2356812 w 2715954"/>
                  <a:gd name="connsiteY21" fmla="*/ 2847005 h 2904058"/>
                  <a:gd name="connsiteX22" fmla="*/ 2356812 w 2715954"/>
                  <a:gd name="connsiteY22" fmla="*/ 2830304 h 2904058"/>
                  <a:gd name="connsiteX23" fmla="*/ 2358594 w 2715954"/>
                  <a:gd name="connsiteY23" fmla="*/ 2823296 h 2904058"/>
                  <a:gd name="connsiteX24" fmla="*/ 2511758 w 2715954"/>
                  <a:gd name="connsiteY24" fmla="*/ 2812691 h 2904058"/>
                  <a:gd name="connsiteX25" fmla="*/ 2517105 w 2715954"/>
                  <a:gd name="connsiteY25" fmla="*/ 2814334 h 2904058"/>
                  <a:gd name="connsiteX26" fmla="*/ 2532551 w 2715954"/>
                  <a:gd name="connsiteY26" fmla="*/ 2822699 h 2904058"/>
                  <a:gd name="connsiteX27" fmla="*/ 2532551 w 2715954"/>
                  <a:gd name="connsiteY27" fmla="*/ 2832259 h 2904058"/>
                  <a:gd name="connsiteX28" fmla="*/ 2517105 w 2715954"/>
                  <a:gd name="connsiteY28" fmla="*/ 2840624 h 2904058"/>
                  <a:gd name="connsiteX29" fmla="*/ 2509976 w 2715954"/>
                  <a:gd name="connsiteY29" fmla="*/ 2835844 h 2904058"/>
                  <a:gd name="connsiteX30" fmla="*/ 2509976 w 2715954"/>
                  <a:gd name="connsiteY30" fmla="*/ 2827479 h 2904058"/>
                  <a:gd name="connsiteX31" fmla="*/ 2509976 w 2715954"/>
                  <a:gd name="connsiteY31" fmla="*/ 2819114 h 2904058"/>
                  <a:gd name="connsiteX32" fmla="*/ 2511758 w 2715954"/>
                  <a:gd name="connsiteY32" fmla="*/ 2812691 h 2904058"/>
                  <a:gd name="connsiteX33" fmla="*/ 2422559 w 2715954"/>
                  <a:gd name="connsiteY33" fmla="*/ 2789487 h 2904058"/>
                  <a:gd name="connsiteX34" fmla="*/ 2440382 w 2715954"/>
                  <a:gd name="connsiteY34" fmla="*/ 2799030 h 2904058"/>
                  <a:gd name="connsiteX35" fmla="*/ 2440382 w 2715954"/>
                  <a:gd name="connsiteY35" fmla="*/ 2807381 h 2904058"/>
                  <a:gd name="connsiteX36" fmla="*/ 2433253 w 2715954"/>
                  <a:gd name="connsiteY36" fmla="*/ 2812152 h 2904058"/>
                  <a:gd name="connsiteX37" fmla="*/ 2424935 w 2715954"/>
                  <a:gd name="connsiteY37" fmla="*/ 2815731 h 2904058"/>
                  <a:gd name="connsiteX38" fmla="*/ 2416618 w 2715954"/>
                  <a:gd name="connsiteY38" fmla="*/ 2810959 h 2904058"/>
                  <a:gd name="connsiteX39" fmla="*/ 2416618 w 2715954"/>
                  <a:gd name="connsiteY39" fmla="*/ 2793066 h 2904058"/>
                  <a:gd name="connsiteX40" fmla="*/ 2422559 w 2715954"/>
                  <a:gd name="connsiteY40" fmla="*/ 2789487 h 2904058"/>
                  <a:gd name="connsiteX41" fmla="*/ 2576854 w 2715954"/>
                  <a:gd name="connsiteY41" fmla="*/ 2778282 h 2904058"/>
                  <a:gd name="connsiteX42" fmla="*/ 2593489 w 2715954"/>
                  <a:gd name="connsiteY42" fmla="*/ 2789037 h 2904058"/>
                  <a:gd name="connsiteX43" fmla="*/ 2593489 w 2715954"/>
                  <a:gd name="connsiteY43" fmla="*/ 2797402 h 2904058"/>
                  <a:gd name="connsiteX44" fmla="*/ 2586360 w 2715954"/>
                  <a:gd name="connsiteY44" fmla="*/ 2802182 h 2904058"/>
                  <a:gd name="connsiteX45" fmla="*/ 2569725 w 2715954"/>
                  <a:gd name="connsiteY45" fmla="*/ 2792622 h 2904058"/>
                  <a:gd name="connsiteX46" fmla="*/ 2569725 w 2715954"/>
                  <a:gd name="connsiteY46" fmla="*/ 2781867 h 2904058"/>
                  <a:gd name="connsiteX47" fmla="*/ 2576854 w 2715954"/>
                  <a:gd name="connsiteY47" fmla="*/ 2778282 h 2904058"/>
                  <a:gd name="connsiteX48" fmla="*/ 2329187 w 2715954"/>
                  <a:gd name="connsiteY48" fmla="*/ 2767079 h 2904058"/>
                  <a:gd name="connsiteX49" fmla="*/ 2346970 w 2715954"/>
                  <a:gd name="connsiteY49" fmla="*/ 2776639 h 2904058"/>
                  <a:gd name="connsiteX50" fmla="*/ 2346970 w 2715954"/>
                  <a:gd name="connsiteY50" fmla="*/ 2783809 h 2904058"/>
                  <a:gd name="connsiteX51" fmla="*/ 2329187 w 2715954"/>
                  <a:gd name="connsiteY51" fmla="*/ 2794564 h 2904058"/>
                  <a:gd name="connsiteX52" fmla="*/ 2323260 w 2715954"/>
                  <a:gd name="connsiteY52" fmla="*/ 2789784 h 2904058"/>
                  <a:gd name="connsiteX53" fmla="*/ 2323260 w 2715954"/>
                  <a:gd name="connsiteY53" fmla="*/ 2776639 h 2904058"/>
                  <a:gd name="connsiteX54" fmla="*/ 2323260 w 2715954"/>
                  <a:gd name="connsiteY54" fmla="*/ 2768274 h 2904058"/>
                  <a:gd name="connsiteX55" fmla="*/ 2329187 w 2715954"/>
                  <a:gd name="connsiteY55" fmla="*/ 2767079 h 2904058"/>
                  <a:gd name="connsiteX56" fmla="*/ 2482308 w 2715954"/>
                  <a:gd name="connsiteY56" fmla="*/ 2754635 h 2904058"/>
                  <a:gd name="connsiteX57" fmla="*/ 2500131 w 2715954"/>
                  <a:gd name="connsiteY57" fmla="*/ 2764195 h 2904058"/>
                  <a:gd name="connsiteX58" fmla="*/ 2500131 w 2715954"/>
                  <a:gd name="connsiteY58" fmla="*/ 2772560 h 2904058"/>
                  <a:gd name="connsiteX59" fmla="*/ 2491813 w 2715954"/>
                  <a:gd name="connsiteY59" fmla="*/ 2778535 h 2904058"/>
                  <a:gd name="connsiteX60" fmla="*/ 2476367 w 2715954"/>
                  <a:gd name="connsiteY60" fmla="*/ 2768975 h 2904058"/>
                  <a:gd name="connsiteX61" fmla="*/ 2476367 w 2715954"/>
                  <a:gd name="connsiteY61" fmla="*/ 2759415 h 2904058"/>
                  <a:gd name="connsiteX62" fmla="*/ 2482308 w 2715954"/>
                  <a:gd name="connsiteY62" fmla="*/ 2754635 h 2904058"/>
                  <a:gd name="connsiteX63" fmla="*/ 2635416 w 2715954"/>
                  <a:gd name="connsiteY63" fmla="*/ 2743430 h 2904058"/>
                  <a:gd name="connsiteX64" fmla="*/ 2654427 w 2715954"/>
                  <a:gd name="connsiteY64" fmla="*/ 2752973 h 2904058"/>
                  <a:gd name="connsiteX65" fmla="*/ 2653239 w 2715954"/>
                  <a:gd name="connsiteY65" fmla="*/ 2760131 h 2904058"/>
                  <a:gd name="connsiteX66" fmla="*/ 2646110 w 2715954"/>
                  <a:gd name="connsiteY66" fmla="*/ 2767288 h 2904058"/>
                  <a:gd name="connsiteX67" fmla="*/ 2637792 w 2715954"/>
                  <a:gd name="connsiteY67" fmla="*/ 2770867 h 2904058"/>
                  <a:gd name="connsiteX68" fmla="*/ 2630663 w 2715954"/>
                  <a:gd name="connsiteY68" fmla="*/ 2767288 h 2904058"/>
                  <a:gd name="connsiteX69" fmla="*/ 2629475 w 2715954"/>
                  <a:gd name="connsiteY69" fmla="*/ 2745816 h 2904058"/>
                  <a:gd name="connsiteX70" fmla="*/ 2635416 w 2715954"/>
                  <a:gd name="connsiteY70" fmla="*/ 2743430 h 2904058"/>
                  <a:gd name="connsiteX71" fmla="*/ 2388950 w 2715954"/>
                  <a:gd name="connsiteY71" fmla="*/ 2731034 h 2904058"/>
                  <a:gd name="connsiteX72" fmla="*/ 2406773 w 2715954"/>
                  <a:gd name="connsiteY72" fmla="*/ 2741789 h 2904058"/>
                  <a:gd name="connsiteX73" fmla="*/ 2406773 w 2715954"/>
                  <a:gd name="connsiteY73" fmla="*/ 2750154 h 2904058"/>
                  <a:gd name="connsiteX74" fmla="*/ 2398455 w 2715954"/>
                  <a:gd name="connsiteY74" fmla="*/ 2754934 h 2904058"/>
                  <a:gd name="connsiteX75" fmla="*/ 2383009 w 2715954"/>
                  <a:gd name="connsiteY75" fmla="*/ 2745374 h 2904058"/>
                  <a:gd name="connsiteX76" fmla="*/ 2383009 w 2715954"/>
                  <a:gd name="connsiteY76" fmla="*/ 2734619 h 2904058"/>
                  <a:gd name="connsiteX77" fmla="*/ 2388950 w 2715954"/>
                  <a:gd name="connsiteY77" fmla="*/ 2731034 h 2904058"/>
                  <a:gd name="connsiteX78" fmla="*/ 2543260 w 2715954"/>
                  <a:gd name="connsiteY78" fmla="*/ 2718583 h 2904058"/>
                  <a:gd name="connsiteX79" fmla="*/ 2561120 w 2715954"/>
                  <a:gd name="connsiteY79" fmla="*/ 2730533 h 2904058"/>
                  <a:gd name="connsiteX80" fmla="*/ 2559929 w 2715954"/>
                  <a:gd name="connsiteY80" fmla="*/ 2737703 h 2904058"/>
                  <a:gd name="connsiteX81" fmla="*/ 2552785 w 2715954"/>
                  <a:gd name="connsiteY81" fmla="*/ 2742483 h 2904058"/>
                  <a:gd name="connsiteX82" fmla="*/ 2543260 w 2715954"/>
                  <a:gd name="connsiteY82" fmla="*/ 2748458 h 2904058"/>
                  <a:gd name="connsiteX83" fmla="*/ 2536116 w 2715954"/>
                  <a:gd name="connsiteY83" fmla="*/ 2743678 h 2904058"/>
                  <a:gd name="connsiteX84" fmla="*/ 2536116 w 2715954"/>
                  <a:gd name="connsiteY84" fmla="*/ 2723363 h 2904058"/>
                  <a:gd name="connsiteX85" fmla="*/ 2543260 w 2715954"/>
                  <a:gd name="connsiteY85" fmla="*/ 2718583 h 2904058"/>
                  <a:gd name="connsiteX86" fmla="*/ 2295589 w 2715954"/>
                  <a:gd name="connsiteY86" fmla="*/ 2708580 h 2904058"/>
                  <a:gd name="connsiteX87" fmla="*/ 2313412 w 2715954"/>
                  <a:gd name="connsiteY87" fmla="*/ 2718155 h 2904058"/>
                  <a:gd name="connsiteX88" fmla="*/ 2313412 w 2715954"/>
                  <a:gd name="connsiteY88" fmla="*/ 2726533 h 2904058"/>
                  <a:gd name="connsiteX89" fmla="*/ 2305094 w 2715954"/>
                  <a:gd name="connsiteY89" fmla="*/ 2733714 h 2904058"/>
                  <a:gd name="connsiteX90" fmla="*/ 2289648 w 2715954"/>
                  <a:gd name="connsiteY90" fmla="*/ 2724139 h 2904058"/>
                  <a:gd name="connsiteX91" fmla="*/ 2289648 w 2715954"/>
                  <a:gd name="connsiteY91" fmla="*/ 2712171 h 2904058"/>
                  <a:gd name="connsiteX92" fmla="*/ 2295589 w 2715954"/>
                  <a:gd name="connsiteY92" fmla="*/ 2708580 h 2904058"/>
                  <a:gd name="connsiteX93" fmla="*/ 2696349 w 2715954"/>
                  <a:gd name="connsiteY93" fmla="*/ 2707383 h 2904058"/>
                  <a:gd name="connsiteX94" fmla="*/ 2714172 w 2715954"/>
                  <a:gd name="connsiteY94" fmla="*/ 2718119 h 2904058"/>
                  <a:gd name="connsiteX95" fmla="*/ 2714172 w 2715954"/>
                  <a:gd name="connsiteY95" fmla="*/ 2726470 h 2904058"/>
                  <a:gd name="connsiteX96" fmla="*/ 2705855 w 2715954"/>
                  <a:gd name="connsiteY96" fmla="*/ 2731241 h 2904058"/>
                  <a:gd name="connsiteX97" fmla="*/ 2696349 w 2715954"/>
                  <a:gd name="connsiteY97" fmla="*/ 2734820 h 2904058"/>
                  <a:gd name="connsiteX98" fmla="*/ 2690408 w 2715954"/>
                  <a:gd name="connsiteY98" fmla="*/ 2731241 h 2904058"/>
                  <a:gd name="connsiteX99" fmla="*/ 2689220 w 2715954"/>
                  <a:gd name="connsiteY99" fmla="*/ 2712155 h 2904058"/>
                  <a:gd name="connsiteX100" fmla="*/ 2696349 w 2715954"/>
                  <a:gd name="connsiteY100" fmla="*/ 2707383 h 2904058"/>
                  <a:gd name="connsiteX101" fmla="*/ 2449887 w 2715954"/>
                  <a:gd name="connsiteY101" fmla="*/ 2697375 h 2904058"/>
                  <a:gd name="connsiteX102" fmla="*/ 2467710 w 2715954"/>
                  <a:gd name="connsiteY102" fmla="*/ 2706935 h 2904058"/>
                  <a:gd name="connsiteX103" fmla="*/ 2467710 w 2715954"/>
                  <a:gd name="connsiteY103" fmla="*/ 2714105 h 2904058"/>
                  <a:gd name="connsiteX104" fmla="*/ 2458204 w 2715954"/>
                  <a:gd name="connsiteY104" fmla="*/ 2721275 h 2904058"/>
                  <a:gd name="connsiteX105" fmla="*/ 2442758 w 2715954"/>
                  <a:gd name="connsiteY105" fmla="*/ 2711715 h 2904058"/>
                  <a:gd name="connsiteX106" fmla="*/ 2442758 w 2715954"/>
                  <a:gd name="connsiteY106" fmla="*/ 2699765 h 2904058"/>
                  <a:gd name="connsiteX107" fmla="*/ 2449887 w 2715954"/>
                  <a:gd name="connsiteY107" fmla="*/ 2697375 h 2904058"/>
                  <a:gd name="connsiteX108" fmla="*/ 2598545 w 2715954"/>
                  <a:gd name="connsiteY108" fmla="*/ 2685873 h 2904058"/>
                  <a:gd name="connsiteX109" fmla="*/ 2603010 w 2715954"/>
                  <a:gd name="connsiteY109" fmla="*/ 2686172 h 2904058"/>
                  <a:gd name="connsiteX110" fmla="*/ 2620870 w 2715954"/>
                  <a:gd name="connsiteY110" fmla="*/ 2696927 h 2904058"/>
                  <a:gd name="connsiteX111" fmla="*/ 2620870 w 2715954"/>
                  <a:gd name="connsiteY111" fmla="*/ 2704097 h 2904058"/>
                  <a:gd name="connsiteX112" fmla="*/ 2612535 w 2715954"/>
                  <a:gd name="connsiteY112" fmla="*/ 2710072 h 2904058"/>
                  <a:gd name="connsiteX113" fmla="*/ 2595866 w 2715954"/>
                  <a:gd name="connsiteY113" fmla="*/ 2700512 h 2904058"/>
                  <a:gd name="connsiteX114" fmla="*/ 2595866 w 2715954"/>
                  <a:gd name="connsiteY114" fmla="*/ 2690952 h 2904058"/>
                  <a:gd name="connsiteX115" fmla="*/ 2598545 w 2715954"/>
                  <a:gd name="connsiteY115" fmla="*/ 2685873 h 2904058"/>
                  <a:gd name="connsiteX116" fmla="*/ 2357717 w 2715954"/>
                  <a:gd name="connsiteY116" fmla="*/ 2674967 h 2904058"/>
                  <a:gd name="connsiteX117" fmla="*/ 2371975 w 2715954"/>
                  <a:gd name="connsiteY117" fmla="*/ 2683317 h 2904058"/>
                  <a:gd name="connsiteX118" fmla="*/ 2371975 w 2715954"/>
                  <a:gd name="connsiteY118" fmla="*/ 2694054 h 2904058"/>
                  <a:gd name="connsiteX119" fmla="*/ 2358905 w 2715954"/>
                  <a:gd name="connsiteY119" fmla="*/ 2701211 h 2904058"/>
                  <a:gd name="connsiteX120" fmla="*/ 2349400 w 2715954"/>
                  <a:gd name="connsiteY120" fmla="*/ 2696439 h 2904058"/>
                  <a:gd name="connsiteX121" fmla="*/ 2349400 w 2715954"/>
                  <a:gd name="connsiteY121" fmla="*/ 2689282 h 2904058"/>
                  <a:gd name="connsiteX122" fmla="*/ 2349400 w 2715954"/>
                  <a:gd name="connsiteY122" fmla="*/ 2678546 h 2904058"/>
                  <a:gd name="connsiteX123" fmla="*/ 2357717 w 2715954"/>
                  <a:gd name="connsiteY123" fmla="*/ 2674967 h 2904058"/>
                  <a:gd name="connsiteX124" fmla="*/ 2510881 w 2715954"/>
                  <a:gd name="connsiteY124" fmla="*/ 2662516 h 2904058"/>
                  <a:gd name="connsiteX125" fmla="*/ 2527516 w 2715954"/>
                  <a:gd name="connsiteY125" fmla="*/ 2673252 h 2904058"/>
                  <a:gd name="connsiteX126" fmla="*/ 2527516 w 2715954"/>
                  <a:gd name="connsiteY126" fmla="*/ 2680410 h 2904058"/>
                  <a:gd name="connsiteX127" fmla="*/ 2519198 w 2715954"/>
                  <a:gd name="connsiteY127" fmla="*/ 2686374 h 2904058"/>
                  <a:gd name="connsiteX128" fmla="*/ 2510881 w 2715954"/>
                  <a:gd name="connsiteY128" fmla="*/ 2689953 h 2904058"/>
                  <a:gd name="connsiteX129" fmla="*/ 2503752 w 2715954"/>
                  <a:gd name="connsiteY129" fmla="*/ 2686374 h 2904058"/>
                  <a:gd name="connsiteX130" fmla="*/ 2503752 w 2715954"/>
                  <a:gd name="connsiteY130" fmla="*/ 2666095 h 2904058"/>
                  <a:gd name="connsiteX131" fmla="*/ 2510881 w 2715954"/>
                  <a:gd name="connsiteY131" fmla="*/ 2662516 h 2904058"/>
                  <a:gd name="connsiteX132" fmla="*/ 2263171 w 2715954"/>
                  <a:gd name="connsiteY132" fmla="*/ 2651369 h 2904058"/>
                  <a:gd name="connsiteX133" fmla="*/ 2278617 w 2715954"/>
                  <a:gd name="connsiteY133" fmla="*/ 2660929 h 2904058"/>
                  <a:gd name="connsiteX134" fmla="*/ 2279806 w 2715954"/>
                  <a:gd name="connsiteY134" fmla="*/ 2669294 h 2904058"/>
                  <a:gd name="connsiteX135" fmla="*/ 2264359 w 2715954"/>
                  <a:gd name="connsiteY135" fmla="*/ 2678854 h 2904058"/>
                  <a:gd name="connsiteX136" fmla="*/ 2256042 w 2715954"/>
                  <a:gd name="connsiteY136" fmla="*/ 2674074 h 2904058"/>
                  <a:gd name="connsiteX137" fmla="*/ 2256042 w 2715954"/>
                  <a:gd name="connsiteY137" fmla="*/ 2666904 h 2904058"/>
                  <a:gd name="connsiteX138" fmla="*/ 2256042 w 2715954"/>
                  <a:gd name="connsiteY138" fmla="*/ 2656149 h 2904058"/>
                  <a:gd name="connsiteX139" fmla="*/ 2263171 w 2715954"/>
                  <a:gd name="connsiteY139" fmla="*/ 2651369 h 2904058"/>
                  <a:gd name="connsiteX140" fmla="*/ 2662801 w 2715954"/>
                  <a:gd name="connsiteY140" fmla="*/ 2650074 h 2904058"/>
                  <a:gd name="connsiteX141" fmla="*/ 2678247 w 2715954"/>
                  <a:gd name="connsiteY141" fmla="*/ 2659634 h 2904058"/>
                  <a:gd name="connsiteX142" fmla="*/ 2678247 w 2715954"/>
                  <a:gd name="connsiteY142" fmla="*/ 2669194 h 2904058"/>
                  <a:gd name="connsiteX143" fmla="*/ 2666365 w 2715954"/>
                  <a:gd name="connsiteY143" fmla="*/ 2676364 h 2904058"/>
                  <a:gd name="connsiteX144" fmla="*/ 2658048 w 2715954"/>
                  <a:gd name="connsiteY144" fmla="*/ 2671584 h 2904058"/>
                  <a:gd name="connsiteX145" fmla="*/ 2656860 w 2715954"/>
                  <a:gd name="connsiteY145" fmla="*/ 2653659 h 2904058"/>
                  <a:gd name="connsiteX146" fmla="*/ 2662801 w 2715954"/>
                  <a:gd name="connsiteY146" fmla="*/ 2650074 h 2904058"/>
                  <a:gd name="connsiteX147" fmla="*/ 2411526 w 2715954"/>
                  <a:gd name="connsiteY147" fmla="*/ 2640116 h 2904058"/>
                  <a:gd name="connsiteX148" fmla="*/ 2423408 w 2715954"/>
                  <a:gd name="connsiteY148" fmla="*/ 2644896 h 2904058"/>
                  <a:gd name="connsiteX149" fmla="*/ 2426973 w 2715954"/>
                  <a:gd name="connsiteY149" fmla="*/ 2646091 h 2904058"/>
                  <a:gd name="connsiteX150" fmla="*/ 2432914 w 2715954"/>
                  <a:gd name="connsiteY150" fmla="*/ 2650871 h 2904058"/>
                  <a:gd name="connsiteX151" fmla="*/ 2432914 w 2715954"/>
                  <a:gd name="connsiteY151" fmla="*/ 2660431 h 2904058"/>
                  <a:gd name="connsiteX152" fmla="*/ 2418655 w 2715954"/>
                  <a:gd name="connsiteY152" fmla="*/ 2667601 h 2904058"/>
                  <a:gd name="connsiteX153" fmla="*/ 2411526 w 2715954"/>
                  <a:gd name="connsiteY153" fmla="*/ 2665211 h 2904058"/>
                  <a:gd name="connsiteX154" fmla="*/ 2410338 w 2715954"/>
                  <a:gd name="connsiteY154" fmla="*/ 2652066 h 2904058"/>
                  <a:gd name="connsiteX155" fmla="*/ 2411526 w 2715954"/>
                  <a:gd name="connsiteY155" fmla="*/ 2640116 h 2904058"/>
                  <a:gd name="connsiteX156" fmla="*/ 2570631 w 2715954"/>
                  <a:gd name="connsiteY156" fmla="*/ 2627668 h 2904058"/>
                  <a:gd name="connsiteX157" fmla="*/ 2587266 w 2715954"/>
                  <a:gd name="connsiteY157" fmla="*/ 2638423 h 2904058"/>
                  <a:gd name="connsiteX158" fmla="*/ 2587266 w 2715954"/>
                  <a:gd name="connsiteY158" fmla="*/ 2645593 h 2904058"/>
                  <a:gd name="connsiteX159" fmla="*/ 2578948 w 2715954"/>
                  <a:gd name="connsiteY159" fmla="*/ 2650373 h 2904058"/>
                  <a:gd name="connsiteX160" fmla="*/ 2563502 w 2715954"/>
                  <a:gd name="connsiteY160" fmla="*/ 2642008 h 2904058"/>
                  <a:gd name="connsiteX161" fmla="*/ 2563502 w 2715954"/>
                  <a:gd name="connsiteY161" fmla="*/ 2631253 h 2904058"/>
                  <a:gd name="connsiteX162" fmla="*/ 2570631 w 2715954"/>
                  <a:gd name="connsiteY162" fmla="*/ 2627668 h 2904058"/>
                  <a:gd name="connsiteX163" fmla="*/ 2319115 w 2715954"/>
                  <a:gd name="connsiteY163" fmla="*/ 2616664 h 2904058"/>
                  <a:gd name="connsiteX164" fmla="*/ 2326541 w 2715954"/>
                  <a:gd name="connsiteY164" fmla="*/ 2618901 h 2904058"/>
                  <a:gd name="connsiteX165" fmla="*/ 2339611 w 2715954"/>
                  <a:gd name="connsiteY165" fmla="*/ 2626058 h 2904058"/>
                  <a:gd name="connsiteX166" fmla="*/ 2339611 w 2715954"/>
                  <a:gd name="connsiteY166" fmla="*/ 2634409 h 2904058"/>
                  <a:gd name="connsiteX167" fmla="*/ 2325353 w 2715954"/>
                  <a:gd name="connsiteY167" fmla="*/ 2642759 h 2904058"/>
                  <a:gd name="connsiteX168" fmla="*/ 2317036 w 2715954"/>
                  <a:gd name="connsiteY168" fmla="*/ 2637988 h 2904058"/>
                  <a:gd name="connsiteX169" fmla="*/ 2317036 w 2715954"/>
                  <a:gd name="connsiteY169" fmla="*/ 2622480 h 2904058"/>
                  <a:gd name="connsiteX170" fmla="*/ 2319115 w 2715954"/>
                  <a:gd name="connsiteY170" fmla="*/ 2616664 h 2904058"/>
                  <a:gd name="connsiteX171" fmla="*/ 2471628 w 2715954"/>
                  <a:gd name="connsiteY171" fmla="*/ 2604663 h 2904058"/>
                  <a:gd name="connsiteX172" fmla="*/ 2478460 w 2715954"/>
                  <a:gd name="connsiteY172" fmla="*/ 2605260 h 2904058"/>
                  <a:gd name="connsiteX173" fmla="*/ 2491530 w 2715954"/>
                  <a:gd name="connsiteY173" fmla="*/ 2613610 h 2904058"/>
                  <a:gd name="connsiteX174" fmla="*/ 2491530 w 2715954"/>
                  <a:gd name="connsiteY174" fmla="*/ 2624347 h 2904058"/>
                  <a:gd name="connsiteX175" fmla="*/ 2478460 w 2715954"/>
                  <a:gd name="connsiteY175" fmla="*/ 2631504 h 2904058"/>
                  <a:gd name="connsiteX176" fmla="*/ 2470143 w 2715954"/>
                  <a:gd name="connsiteY176" fmla="*/ 2626732 h 2904058"/>
                  <a:gd name="connsiteX177" fmla="*/ 2470143 w 2715954"/>
                  <a:gd name="connsiteY177" fmla="*/ 2624347 h 2904058"/>
                  <a:gd name="connsiteX178" fmla="*/ 2470143 w 2715954"/>
                  <a:gd name="connsiteY178" fmla="*/ 2611224 h 2904058"/>
                  <a:gd name="connsiteX179" fmla="*/ 2471628 w 2715954"/>
                  <a:gd name="connsiteY179" fmla="*/ 2604663 h 2904058"/>
                  <a:gd name="connsiteX180" fmla="*/ 2630352 w 2715954"/>
                  <a:gd name="connsiteY180" fmla="*/ 2591570 h 2904058"/>
                  <a:gd name="connsiteX181" fmla="*/ 2648246 w 2715954"/>
                  <a:gd name="connsiteY181" fmla="*/ 2602325 h 2904058"/>
                  <a:gd name="connsiteX182" fmla="*/ 2648246 w 2715954"/>
                  <a:gd name="connsiteY182" fmla="*/ 2610690 h 2904058"/>
                  <a:gd name="connsiteX183" fmla="*/ 2642282 w 2715954"/>
                  <a:gd name="connsiteY183" fmla="*/ 2615470 h 2904058"/>
                  <a:gd name="connsiteX184" fmla="*/ 2633931 w 2715954"/>
                  <a:gd name="connsiteY184" fmla="*/ 2620250 h 2904058"/>
                  <a:gd name="connsiteX185" fmla="*/ 2623195 w 2715954"/>
                  <a:gd name="connsiteY185" fmla="*/ 2613080 h 2904058"/>
                  <a:gd name="connsiteX186" fmla="*/ 2623195 w 2715954"/>
                  <a:gd name="connsiteY186" fmla="*/ 2596350 h 2904058"/>
                  <a:gd name="connsiteX187" fmla="*/ 2630352 w 2715954"/>
                  <a:gd name="connsiteY187" fmla="*/ 2591570 h 2904058"/>
                  <a:gd name="connsiteX188" fmla="*/ 2378711 w 2715954"/>
                  <a:gd name="connsiteY188" fmla="*/ 2581661 h 2904058"/>
                  <a:gd name="connsiteX189" fmla="*/ 2385083 w 2715954"/>
                  <a:gd name="connsiteY189" fmla="*/ 2582854 h 2904058"/>
                  <a:gd name="connsiteX190" fmla="*/ 2391011 w 2715954"/>
                  <a:gd name="connsiteY190" fmla="*/ 2586433 h 2904058"/>
                  <a:gd name="connsiteX191" fmla="*/ 2396938 w 2715954"/>
                  <a:gd name="connsiteY191" fmla="*/ 2588818 h 2904058"/>
                  <a:gd name="connsiteX192" fmla="*/ 2395753 w 2715954"/>
                  <a:gd name="connsiteY192" fmla="*/ 2603134 h 2904058"/>
                  <a:gd name="connsiteX193" fmla="*/ 2385083 w 2715954"/>
                  <a:gd name="connsiteY193" fmla="*/ 2609098 h 2904058"/>
                  <a:gd name="connsiteX194" fmla="*/ 2376785 w 2715954"/>
                  <a:gd name="connsiteY194" fmla="*/ 2604326 h 2904058"/>
                  <a:gd name="connsiteX195" fmla="*/ 2376785 w 2715954"/>
                  <a:gd name="connsiteY195" fmla="*/ 2587626 h 2904058"/>
                  <a:gd name="connsiteX196" fmla="*/ 2378711 w 2715954"/>
                  <a:gd name="connsiteY196" fmla="*/ 2581661 h 2904058"/>
                  <a:gd name="connsiteX197" fmla="*/ 2535834 w 2715954"/>
                  <a:gd name="connsiteY197" fmla="*/ 2569213 h 2904058"/>
                  <a:gd name="connsiteX198" fmla="*/ 2554845 w 2715954"/>
                  <a:gd name="connsiteY198" fmla="*/ 2581163 h 2904058"/>
                  <a:gd name="connsiteX199" fmla="*/ 2554845 w 2715954"/>
                  <a:gd name="connsiteY199" fmla="*/ 2588333 h 2904058"/>
                  <a:gd name="connsiteX200" fmla="*/ 2546528 w 2715954"/>
                  <a:gd name="connsiteY200" fmla="*/ 2594308 h 2904058"/>
                  <a:gd name="connsiteX201" fmla="*/ 2529893 w 2715954"/>
                  <a:gd name="connsiteY201" fmla="*/ 2584748 h 2904058"/>
                  <a:gd name="connsiteX202" fmla="*/ 2529893 w 2715954"/>
                  <a:gd name="connsiteY202" fmla="*/ 2573993 h 2904058"/>
                  <a:gd name="connsiteX203" fmla="*/ 2535834 w 2715954"/>
                  <a:gd name="connsiteY203" fmla="*/ 2569213 h 2904058"/>
                  <a:gd name="connsiteX204" fmla="*/ 2290556 w 2715954"/>
                  <a:gd name="connsiteY204" fmla="*/ 2559206 h 2904058"/>
                  <a:gd name="connsiteX205" fmla="*/ 2302438 w 2715954"/>
                  <a:gd name="connsiteY205" fmla="*/ 2567571 h 2904058"/>
                  <a:gd name="connsiteX206" fmla="*/ 2308379 w 2715954"/>
                  <a:gd name="connsiteY206" fmla="*/ 2569961 h 2904058"/>
                  <a:gd name="connsiteX207" fmla="*/ 2307191 w 2715954"/>
                  <a:gd name="connsiteY207" fmla="*/ 2575936 h 2904058"/>
                  <a:gd name="connsiteX208" fmla="*/ 2289368 w 2715954"/>
                  <a:gd name="connsiteY208" fmla="*/ 2587886 h 2904058"/>
                  <a:gd name="connsiteX209" fmla="*/ 2283427 w 2715954"/>
                  <a:gd name="connsiteY209" fmla="*/ 2581911 h 2904058"/>
                  <a:gd name="connsiteX210" fmla="*/ 2283427 w 2715954"/>
                  <a:gd name="connsiteY210" fmla="*/ 2562791 h 2904058"/>
                  <a:gd name="connsiteX211" fmla="*/ 2290556 w 2715954"/>
                  <a:gd name="connsiteY211" fmla="*/ 2559206 h 2904058"/>
                  <a:gd name="connsiteX212" fmla="*/ 2443679 w 2715954"/>
                  <a:gd name="connsiteY212" fmla="*/ 2547953 h 2904058"/>
                  <a:gd name="connsiteX213" fmla="*/ 2460348 w 2715954"/>
                  <a:gd name="connsiteY213" fmla="*/ 2557513 h 2904058"/>
                  <a:gd name="connsiteX214" fmla="*/ 2460348 w 2715954"/>
                  <a:gd name="connsiteY214" fmla="*/ 2565878 h 2904058"/>
                  <a:gd name="connsiteX215" fmla="*/ 2454395 w 2715954"/>
                  <a:gd name="connsiteY215" fmla="*/ 2569463 h 2904058"/>
                  <a:gd name="connsiteX216" fmla="*/ 2436535 w 2715954"/>
                  <a:gd name="connsiteY216" fmla="*/ 2562293 h 2904058"/>
                  <a:gd name="connsiteX217" fmla="*/ 2436535 w 2715954"/>
                  <a:gd name="connsiteY217" fmla="*/ 2551538 h 2904058"/>
                  <a:gd name="connsiteX218" fmla="*/ 2443679 w 2715954"/>
                  <a:gd name="connsiteY218" fmla="*/ 2547953 h 2904058"/>
                  <a:gd name="connsiteX219" fmla="*/ 2595567 w 2715954"/>
                  <a:gd name="connsiteY219" fmla="*/ 2533115 h 2904058"/>
                  <a:gd name="connsiteX220" fmla="*/ 2615882 w 2715954"/>
                  <a:gd name="connsiteY220" fmla="*/ 2545118 h 2904058"/>
                  <a:gd name="connsiteX221" fmla="*/ 2615882 w 2715954"/>
                  <a:gd name="connsiteY221" fmla="*/ 2553520 h 2904058"/>
                  <a:gd name="connsiteX222" fmla="*/ 2606322 w 2715954"/>
                  <a:gd name="connsiteY222" fmla="*/ 2559522 h 2904058"/>
                  <a:gd name="connsiteX223" fmla="*/ 2595567 w 2715954"/>
                  <a:gd name="connsiteY223" fmla="*/ 2565524 h 2904058"/>
                  <a:gd name="connsiteX224" fmla="*/ 2589592 w 2715954"/>
                  <a:gd name="connsiteY224" fmla="*/ 2560722 h 2904058"/>
                  <a:gd name="connsiteX225" fmla="*/ 2589592 w 2715954"/>
                  <a:gd name="connsiteY225" fmla="*/ 2537916 h 2904058"/>
                  <a:gd name="connsiteX226" fmla="*/ 2595567 w 2715954"/>
                  <a:gd name="connsiteY226" fmla="*/ 2533115 h 2904058"/>
                  <a:gd name="connsiteX227" fmla="*/ 2349089 w 2715954"/>
                  <a:gd name="connsiteY227" fmla="*/ 2523157 h 2904058"/>
                  <a:gd name="connsiteX228" fmla="*/ 2368176 w 2715954"/>
                  <a:gd name="connsiteY228" fmla="*/ 2535126 h 2904058"/>
                  <a:gd name="connsiteX229" fmla="*/ 2368176 w 2715954"/>
                  <a:gd name="connsiteY229" fmla="*/ 2542307 h 2904058"/>
                  <a:gd name="connsiteX230" fmla="*/ 2358633 w 2715954"/>
                  <a:gd name="connsiteY230" fmla="*/ 2548292 h 2904058"/>
                  <a:gd name="connsiteX231" fmla="*/ 2349089 w 2715954"/>
                  <a:gd name="connsiteY231" fmla="*/ 2553079 h 2904058"/>
                  <a:gd name="connsiteX232" fmla="*/ 2343125 w 2715954"/>
                  <a:gd name="connsiteY232" fmla="*/ 2549488 h 2904058"/>
                  <a:gd name="connsiteX233" fmla="*/ 2343125 w 2715954"/>
                  <a:gd name="connsiteY233" fmla="*/ 2527945 h 2904058"/>
                  <a:gd name="connsiteX234" fmla="*/ 2349089 w 2715954"/>
                  <a:gd name="connsiteY234" fmla="*/ 2523157 h 2904058"/>
                  <a:gd name="connsiteX235" fmla="*/ 2503428 w 2715954"/>
                  <a:gd name="connsiteY235" fmla="*/ 2510658 h 2904058"/>
                  <a:gd name="connsiteX236" fmla="*/ 2522478 w 2715954"/>
                  <a:gd name="connsiteY236" fmla="*/ 2522627 h 2904058"/>
                  <a:gd name="connsiteX237" fmla="*/ 2522478 w 2715954"/>
                  <a:gd name="connsiteY237" fmla="*/ 2531005 h 2904058"/>
                  <a:gd name="connsiteX238" fmla="*/ 2502237 w 2715954"/>
                  <a:gd name="connsiteY238" fmla="*/ 2540580 h 2904058"/>
                  <a:gd name="connsiteX239" fmla="*/ 2497475 w 2715954"/>
                  <a:gd name="connsiteY239" fmla="*/ 2536989 h 2904058"/>
                  <a:gd name="connsiteX240" fmla="*/ 2496284 w 2715954"/>
                  <a:gd name="connsiteY240" fmla="*/ 2523824 h 2904058"/>
                  <a:gd name="connsiteX241" fmla="*/ 2496284 w 2715954"/>
                  <a:gd name="connsiteY241" fmla="*/ 2515445 h 2904058"/>
                  <a:gd name="connsiteX242" fmla="*/ 2503428 w 2715954"/>
                  <a:gd name="connsiteY242" fmla="*/ 2510658 h 2904058"/>
                  <a:gd name="connsiteX243" fmla="*/ 2258140 w 2715954"/>
                  <a:gd name="connsiteY243" fmla="*/ 2505730 h 2904058"/>
                  <a:gd name="connsiteX244" fmla="*/ 2269810 w 2715954"/>
                  <a:gd name="connsiteY244" fmla="*/ 2512784 h 2904058"/>
                  <a:gd name="connsiteX245" fmla="*/ 2269810 w 2715954"/>
                  <a:gd name="connsiteY245" fmla="*/ 2519837 h 2904058"/>
                  <a:gd name="connsiteX246" fmla="*/ 2260474 w 2715954"/>
                  <a:gd name="connsiteY246" fmla="*/ 2524540 h 2904058"/>
                  <a:gd name="connsiteX247" fmla="*/ 2252305 w 2715954"/>
                  <a:gd name="connsiteY247" fmla="*/ 2521013 h 2904058"/>
                  <a:gd name="connsiteX248" fmla="*/ 2252305 w 2715954"/>
                  <a:gd name="connsiteY248" fmla="*/ 2516310 h 2904058"/>
                  <a:gd name="connsiteX249" fmla="*/ 2252305 w 2715954"/>
                  <a:gd name="connsiteY249" fmla="*/ 2509257 h 2904058"/>
                  <a:gd name="connsiteX250" fmla="*/ 2258140 w 2715954"/>
                  <a:gd name="connsiteY250" fmla="*/ 2505730 h 2904058"/>
                  <a:gd name="connsiteX251" fmla="*/ 2317846 w 2715954"/>
                  <a:gd name="connsiteY251" fmla="*/ 2493348 h 2904058"/>
                  <a:gd name="connsiteX252" fmla="*/ 2317938 w 2715954"/>
                  <a:gd name="connsiteY252" fmla="*/ 2493421 h 2904058"/>
                  <a:gd name="connsiteX253" fmla="*/ 2318049 w 2715954"/>
                  <a:gd name="connsiteY253" fmla="*/ 2493348 h 2904058"/>
                  <a:gd name="connsiteX254" fmla="*/ 2410111 w 2715954"/>
                  <a:gd name="connsiteY254" fmla="*/ 2489500 h 2904058"/>
                  <a:gd name="connsiteX255" fmla="*/ 2426745 w 2715954"/>
                  <a:gd name="connsiteY255" fmla="*/ 2500272 h 2904058"/>
                  <a:gd name="connsiteX256" fmla="*/ 2427934 w 2715954"/>
                  <a:gd name="connsiteY256" fmla="*/ 2507453 h 2904058"/>
                  <a:gd name="connsiteX257" fmla="*/ 2419616 w 2715954"/>
                  <a:gd name="connsiteY257" fmla="*/ 2513438 h 2904058"/>
                  <a:gd name="connsiteX258" fmla="*/ 2411299 w 2715954"/>
                  <a:gd name="connsiteY258" fmla="*/ 2518225 h 2904058"/>
                  <a:gd name="connsiteX259" fmla="*/ 2404170 w 2715954"/>
                  <a:gd name="connsiteY259" fmla="*/ 2513438 h 2904058"/>
                  <a:gd name="connsiteX260" fmla="*/ 2404170 w 2715954"/>
                  <a:gd name="connsiteY260" fmla="*/ 2493091 h 2904058"/>
                  <a:gd name="connsiteX261" fmla="*/ 2410111 w 2715954"/>
                  <a:gd name="connsiteY261" fmla="*/ 2489500 h 2904058"/>
                  <a:gd name="connsiteX262" fmla="*/ 2165853 w 2715954"/>
                  <a:gd name="connsiteY262" fmla="*/ 2483324 h 2904058"/>
                  <a:gd name="connsiteX263" fmla="*/ 2172643 w 2715954"/>
                  <a:gd name="connsiteY263" fmla="*/ 2489133 h 2904058"/>
                  <a:gd name="connsiteX264" fmla="*/ 2169248 w 2715954"/>
                  <a:gd name="connsiteY264" fmla="*/ 2489133 h 2904058"/>
                  <a:gd name="connsiteX265" fmla="*/ 2166419 w 2715954"/>
                  <a:gd name="connsiteY265" fmla="*/ 2486809 h 2904058"/>
                  <a:gd name="connsiteX266" fmla="*/ 2165347 w 2715954"/>
                  <a:gd name="connsiteY266" fmla="*/ 2487250 h 2904058"/>
                  <a:gd name="connsiteX267" fmla="*/ 2171685 w 2715954"/>
                  <a:gd name="connsiteY267" fmla="*/ 2490437 h 2904058"/>
                  <a:gd name="connsiteX268" fmla="*/ 2171685 w 2715954"/>
                  <a:gd name="connsiteY268" fmla="*/ 2497603 h 2904058"/>
                  <a:gd name="connsiteX269" fmla="*/ 2172643 w 2715954"/>
                  <a:gd name="connsiteY269" fmla="*/ 2497266 h 2904058"/>
                  <a:gd name="connsiteX270" fmla="*/ 2171685 w 2715954"/>
                  <a:gd name="connsiteY270" fmla="*/ 2497635 h 2904058"/>
                  <a:gd name="connsiteX271" fmla="*/ 2171685 w 2715954"/>
                  <a:gd name="connsiteY271" fmla="*/ 2498528 h 2904058"/>
                  <a:gd name="connsiteX272" fmla="*/ 2164791 w 2715954"/>
                  <a:gd name="connsiteY272" fmla="*/ 2501996 h 2904058"/>
                  <a:gd name="connsiteX273" fmla="*/ 2161344 w 2715954"/>
                  <a:gd name="connsiteY273" fmla="*/ 2500840 h 2904058"/>
                  <a:gd name="connsiteX274" fmla="*/ 2161344 w 2715954"/>
                  <a:gd name="connsiteY274" fmla="*/ 2496908 h 2904058"/>
                  <a:gd name="connsiteX275" fmla="*/ 2160195 w 2715954"/>
                  <a:gd name="connsiteY275" fmla="*/ 2494942 h 2904058"/>
                  <a:gd name="connsiteX276" fmla="*/ 2160195 w 2715954"/>
                  <a:gd name="connsiteY276" fmla="*/ 2487971 h 2904058"/>
                  <a:gd name="connsiteX277" fmla="*/ 2165853 w 2715954"/>
                  <a:gd name="connsiteY277" fmla="*/ 2483324 h 2904058"/>
                  <a:gd name="connsiteX278" fmla="*/ 2564368 w 2715954"/>
                  <a:gd name="connsiteY278" fmla="*/ 2475855 h 2904058"/>
                  <a:gd name="connsiteX279" fmla="*/ 2575083 w 2715954"/>
                  <a:gd name="connsiteY279" fmla="*/ 2484246 h 2904058"/>
                  <a:gd name="connsiteX280" fmla="*/ 2583418 w 2715954"/>
                  <a:gd name="connsiteY280" fmla="*/ 2495034 h 2904058"/>
                  <a:gd name="connsiteX281" fmla="*/ 2582227 w 2715954"/>
                  <a:gd name="connsiteY281" fmla="*/ 2496232 h 2904058"/>
                  <a:gd name="connsiteX282" fmla="*/ 2564368 w 2715954"/>
                  <a:gd name="connsiteY282" fmla="*/ 2507020 h 2904058"/>
                  <a:gd name="connsiteX283" fmla="*/ 2557224 w 2715954"/>
                  <a:gd name="connsiteY283" fmla="*/ 2504623 h 2904058"/>
                  <a:gd name="connsiteX284" fmla="*/ 2557224 w 2715954"/>
                  <a:gd name="connsiteY284" fmla="*/ 2501027 h 2904058"/>
                  <a:gd name="connsiteX285" fmla="*/ 2556033 w 2715954"/>
                  <a:gd name="connsiteY285" fmla="*/ 2481848 h 2904058"/>
                  <a:gd name="connsiteX286" fmla="*/ 2564368 w 2715954"/>
                  <a:gd name="connsiteY286" fmla="*/ 2475855 h 2904058"/>
                  <a:gd name="connsiteX287" fmla="*/ 2329022 w 2715954"/>
                  <a:gd name="connsiteY287" fmla="*/ 2474868 h 2904058"/>
                  <a:gd name="connsiteX288" fmla="*/ 2332196 w 2715954"/>
                  <a:gd name="connsiteY288" fmla="*/ 2477728 h 2904058"/>
                  <a:gd name="connsiteX289" fmla="*/ 2332196 w 2715954"/>
                  <a:gd name="connsiteY289" fmla="*/ 2476962 h 2904058"/>
                  <a:gd name="connsiteX290" fmla="*/ 2319978 w 2715954"/>
                  <a:gd name="connsiteY290" fmla="*/ 2470876 h 2904058"/>
                  <a:gd name="connsiteX291" fmla="*/ 2323802 w 2715954"/>
                  <a:gd name="connsiteY291" fmla="*/ 2472679 h 2904058"/>
                  <a:gd name="connsiteX292" fmla="*/ 2325035 w 2715954"/>
                  <a:gd name="connsiteY292" fmla="*/ 2472121 h 2904058"/>
                  <a:gd name="connsiteX293" fmla="*/ 2327406 w 2715954"/>
                  <a:gd name="connsiteY293" fmla="*/ 2473300 h 2904058"/>
                  <a:gd name="connsiteX294" fmla="*/ 2328591 w 2715954"/>
                  <a:gd name="connsiteY294" fmla="*/ 2474480 h 2904058"/>
                  <a:gd name="connsiteX295" fmla="*/ 2328794 w 2715954"/>
                  <a:gd name="connsiteY295" fmla="*/ 2474663 h 2904058"/>
                  <a:gd name="connsiteX296" fmla="*/ 2334127 w 2715954"/>
                  <a:gd name="connsiteY296" fmla="*/ 2476375 h 2904058"/>
                  <a:gd name="connsiteX297" fmla="*/ 2336949 w 2715954"/>
                  <a:gd name="connsiteY297" fmla="*/ 2481665 h 2904058"/>
                  <a:gd name="connsiteX298" fmla="*/ 2329820 w 2715954"/>
                  <a:gd name="connsiteY298" fmla="*/ 2488718 h 2904058"/>
                  <a:gd name="connsiteX299" fmla="*/ 2319126 w 2715954"/>
                  <a:gd name="connsiteY299" fmla="*/ 2494596 h 2904058"/>
                  <a:gd name="connsiteX300" fmla="*/ 2310809 w 2715954"/>
                  <a:gd name="connsiteY300" fmla="*/ 2488718 h 2904058"/>
                  <a:gd name="connsiteX301" fmla="*/ 2310809 w 2715954"/>
                  <a:gd name="connsiteY301" fmla="*/ 2484016 h 2904058"/>
                  <a:gd name="connsiteX302" fmla="*/ 2311994 w 2715954"/>
                  <a:gd name="connsiteY302" fmla="*/ 2482843 h 2904058"/>
                  <a:gd name="connsiteX303" fmla="*/ 2311994 w 2715954"/>
                  <a:gd name="connsiteY303" fmla="*/ 2482734 h 2904058"/>
                  <a:gd name="connsiteX304" fmla="*/ 2311994 w 2715954"/>
                  <a:gd name="connsiteY304" fmla="*/ 2478017 h 2904058"/>
                  <a:gd name="connsiteX305" fmla="*/ 2312215 w 2715954"/>
                  <a:gd name="connsiteY305" fmla="*/ 2477917 h 2904058"/>
                  <a:gd name="connsiteX306" fmla="*/ 2314320 w 2715954"/>
                  <a:gd name="connsiteY306" fmla="*/ 2472210 h 2904058"/>
                  <a:gd name="connsiteX307" fmla="*/ 2319978 w 2715954"/>
                  <a:gd name="connsiteY307" fmla="*/ 2470876 h 2904058"/>
                  <a:gd name="connsiteX308" fmla="*/ 2469833 w 2715954"/>
                  <a:gd name="connsiteY308" fmla="*/ 2454599 h 2904058"/>
                  <a:gd name="connsiteX309" fmla="*/ 2485340 w 2715954"/>
                  <a:gd name="connsiteY309" fmla="*/ 2462977 h 2904058"/>
                  <a:gd name="connsiteX310" fmla="*/ 2485340 w 2715954"/>
                  <a:gd name="connsiteY310" fmla="*/ 2474946 h 2904058"/>
                  <a:gd name="connsiteX311" fmla="*/ 2480569 w 2715954"/>
                  <a:gd name="connsiteY311" fmla="*/ 2478536 h 2904058"/>
                  <a:gd name="connsiteX312" fmla="*/ 2469833 w 2715954"/>
                  <a:gd name="connsiteY312" fmla="*/ 2483324 h 2904058"/>
                  <a:gd name="connsiteX313" fmla="*/ 2462675 w 2715954"/>
                  <a:gd name="connsiteY313" fmla="*/ 2479733 h 2904058"/>
                  <a:gd name="connsiteX314" fmla="*/ 2462675 w 2715954"/>
                  <a:gd name="connsiteY314" fmla="*/ 2456993 h 2904058"/>
                  <a:gd name="connsiteX315" fmla="*/ 2469833 w 2715954"/>
                  <a:gd name="connsiteY315" fmla="*/ 2454599 h 2904058"/>
                  <a:gd name="connsiteX316" fmla="*/ 2220936 w 2715954"/>
                  <a:gd name="connsiteY316" fmla="*/ 2449715 h 2904058"/>
                  <a:gd name="connsiteX317" fmla="*/ 2224919 w 2715954"/>
                  <a:gd name="connsiteY317" fmla="*/ 2450782 h 2904058"/>
                  <a:gd name="connsiteX318" fmla="*/ 2224643 w 2715954"/>
                  <a:gd name="connsiteY318" fmla="*/ 2451024 h 2904058"/>
                  <a:gd name="connsiteX319" fmla="*/ 2230281 w 2715954"/>
                  <a:gd name="connsiteY319" fmla="*/ 2454428 h 2904058"/>
                  <a:gd name="connsiteX320" fmla="*/ 2233728 w 2715954"/>
                  <a:gd name="connsiteY320" fmla="*/ 2459051 h 2904058"/>
                  <a:gd name="connsiteX321" fmla="*/ 2222238 w 2715954"/>
                  <a:gd name="connsiteY321" fmla="*/ 2467142 h 2904058"/>
                  <a:gd name="connsiteX322" fmla="*/ 2219940 w 2715954"/>
                  <a:gd name="connsiteY322" fmla="*/ 2457895 h 2904058"/>
                  <a:gd name="connsiteX323" fmla="*/ 2220515 w 2715954"/>
                  <a:gd name="connsiteY323" fmla="*/ 2453127 h 2904058"/>
                  <a:gd name="connsiteX324" fmla="*/ 2220936 w 2715954"/>
                  <a:gd name="connsiteY324" fmla="*/ 2452900 h 2904058"/>
                  <a:gd name="connsiteX325" fmla="*/ 2381256 w 2715954"/>
                  <a:gd name="connsiteY325" fmla="*/ 2434724 h 2904058"/>
                  <a:gd name="connsiteX326" fmla="*/ 2394326 w 2715954"/>
                  <a:gd name="connsiteY326" fmla="*/ 2441868 h 2904058"/>
                  <a:gd name="connsiteX327" fmla="*/ 2394326 w 2715954"/>
                  <a:gd name="connsiteY327" fmla="*/ 2450202 h 2904058"/>
                  <a:gd name="connsiteX328" fmla="*/ 2377691 w 2715954"/>
                  <a:gd name="connsiteY328" fmla="*/ 2459727 h 2904058"/>
                  <a:gd name="connsiteX329" fmla="*/ 2370562 w 2715954"/>
                  <a:gd name="connsiteY329" fmla="*/ 2456155 h 2904058"/>
                  <a:gd name="connsiteX330" fmla="*/ 2370562 w 2715954"/>
                  <a:gd name="connsiteY330" fmla="*/ 2445440 h 2904058"/>
                  <a:gd name="connsiteX331" fmla="*/ 2370562 w 2715954"/>
                  <a:gd name="connsiteY331" fmla="*/ 2441868 h 2904058"/>
                  <a:gd name="connsiteX332" fmla="*/ 2381256 w 2715954"/>
                  <a:gd name="connsiteY332" fmla="*/ 2434724 h 2904058"/>
                  <a:gd name="connsiteX333" fmla="*/ 2127738 w 2715954"/>
                  <a:gd name="connsiteY333" fmla="*/ 2426064 h 2904058"/>
                  <a:gd name="connsiteX334" fmla="*/ 2141608 w 2715954"/>
                  <a:gd name="connsiteY334" fmla="*/ 2434197 h 2904058"/>
                  <a:gd name="connsiteX335" fmla="*/ 2134673 w 2715954"/>
                  <a:gd name="connsiteY335" fmla="*/ 2442329 h 2904058"/>
                  <a:gd name="connsiteX336" fmla="*/ 2126582 w 2715954"/>
                  <a:gd name="connsiteY336" fmla="*/ 2442329 h 2904058"/>
                  <a:gd name="connsiteX337" fmla="*/ 2127738 w 2715954"/>
                  <a:gd name="connsiteY337" fmla="*/ 2426064 h 2904058"/>
                  <a:gd name="connsiteX338" fmla="*/ 2529553 w 2715954"/>
                  <a:gd name="connsiteY338" fmla="*/ 2418550 h 2904058"/>
                  <a:gd name="connsiteX339" fmla="*/ 2539059 w 2715954"/>
                  <a:gd name="connsiteY339" fmla="*/ 2423344 h 2904058"/>
                  <a:gd name="connsiteX340" fmla="*/ 2548564 w 2715954"/>
                  <a:gd name="connsiteY340" fmla="*/ 2438927 h 2904058"/>
                  <a:gd name="connsiteX341" fmla="*/ 2540247 w 2715954"/>
                  <a:gd name="connsiteY341" fmla="*/ 2444920 h 2904058"/>
                  <a:gd name="connsiteX342" fmla="*/ 2529553 w 2715954"/>
                  <a:gd name="connsiteY342" fmla="*/ 2449715 h 2904058"/>
                  <a:gd name="connsiteX343" fmla="*/ 2523612 w 2715954"/>
                  <a:gd name="connsiteY343" fmla="*/ 2444920 h 2904058"/>
                  <a:gd name="connsiteX344" fmla="*/ 2522424 w 2715954"/>
                  <a:gd name="connsiteY344" fmla="*/ 2422146 h 2904058"/>
                  <a:gd name="connsiteX345" fmla="*/ 2529553 w 2715954"/>
                  <a:gd name="connsiteY345" fmla="*/ 2418550 h 2904058"/>
                  <a:gd name="connsiteX346" fmla="*/ 2280842 w 2715954"/>
                  <a:gd name="connsiteY346" fmla="*/ 2414862 h 2904058"/>
                  <a:gd name="connsiteX347" fmla="*/ 2293481 w 2715954"/>
                  <a:gd name="connsiteY347" fmla="*/ 2421833 h 2904058"/>
                  <a:gd name="connsiteX348" fmla="*/ 2290034 w 2715954"/>
                  <a:gd name="connsiteY348" fmla="*/ 2429965 h 2904058"/>
                  <a:gd name="connsiteX349" fmla="*/ 2280842 w 2715954"/>
                  <a:gd name="connsiteY349" fmla="*/ 2429965 h 2904058"/>
                  <a:gd name="connsiteX350" fmla="*/ 2280842 w 2715954"/>
                  <a:gd name="connsiteY350" fmla="*/ 2414862 h 2904058"/>
                  <a:gd name="connsiteX351" fmla="*/ 2434776 w 2715954"/>
                  <a:gd name="connsiteY351" fmla="*/ 2402266 h 2904058"/>
                  <a:gd name="connsiteX352" fmla="*/ 2448171 w 2715954"/>
                  <a:gd name="connsiteY352" fmla="*/ 2404785 h 2904058"/>
                  <a:gd name="connsiteX353" fmla="*/ 2452933 w 2715954"/>
                  <a:gd name="connsiteY353" fmla="*/ 2405970 h 2904058"/>
                  <a:gd name="connsiteX354" fmla="*/ 2457696 w 2715954"/>
                  <a:gd name="connsiteY354" fmla="*/ 2411898 h 2904058"/>
                  <a:gd name="connsiteX355" fmla="*/ 2452933 w 2715954"/>
                  <a:gd name="connsiteY355" fmla="*/ 2417825 h 2904058"/>
                  <a:gd name="connsiteX356" fmla="*/ 2439836 w 2715954"/>
                  <a:gd name="connsiteY356" fmla="*/ 2424938 h 2904058"/>
                  <a:gd name="connsiteX357" fmla="*/ 2430311 w 2715954"/>
                  <a:gd name="connsiteY357" fmla="*/ 2420196 h 2904058"/>
                  <a:gd name="connsiteX358" fmla="*/ 2430311 w 2715954"/>
                  <a:gd name="connsiteY358" fmla="*/ 2413083 h 2904058"/>
                  <a:gd name="connsiteX359" fmla="*/ 2434776 w 2715954"/>
                  <a:gd name="connsiteY359" fmla="*/ 2402266 h 2904058"/>
                  <a:gd name="connsiteX360" fmla="*/ 2190412 w 2715954"/>
                  <a:gd name="connsiteY360" fmla="*/ 2397777 h 2904058"/>
                  <a:gd name="connsiteX361" fmla="*/ 2189779 w 2715954"/>
                  <a:gd name="connsiteY361" fmla="*/ 2399128 h 2904058"/>
                  <a:gd name="connsiteX362" fmla="*/ 2189779 w 2715954"/>
                  <a:gd name="connsiteY362" fmla="*/ 2400288 h 2904058"/>
                  <a:gd name="connsiteX363" fmla="*/ 2191502 w 2715954"/>
                  <a:gd name="connsiteY363" fmla="*/ 2395451 h 2904058"/>
                  <a:gd name="connsiteX364" fmla="*/ 2191344 w 2715954"/>
                  <a:gd name="connsiteY364" fmla="*/ 2395789 h 2904058"/>
                  <a:gd name="connsiteX365" fmla="*/ 2198903 w 2715954"/>
                  <a:gd name="connsiteY365" fmla="*/ 2398329 h 2904058"/>
                  <a:gd name="connsiteX366" fmla="*/ 2196673 w 2715954"/>
                  <a:gd name="connsiteY366" fmla="*/ 2396865 h 2904058"/>
                  <a:gd name="connsiteX367" fmla="*/ 2191502 w 2715954"/>
                  <a:gd name="connsiteY367" fmla="*/ 2395451 h 2904058"/>
                  <a:gd name="connsiteX368" fmla="*/ 2193226 w 2715954"/>
                  <a:gd name="connsiteY368" fmla="*/ 2391773 h 2904058"/>
                  <a:gd name="connsiteX369" fmla="*/ 2197822 w 2715954"/>
                  <a:gd name="connsiteY369" fmla="*/ 2394602 h 2904058"/>
                  <a:gd name="connsiteX370" fmla="*/ 2201269 w 2715954"/>
                  <a:gd name="connsiteY370" fmla="*/ 2396865 h 2904058"/>
                  <a:gd name="connsiteX371" fmla="*/ 2200120 w 2715954"/>
                  <a:gd name="connsiteY371" fmla="*/ 2399128 h 2904058"/>
                  <a:gd name="connsiteX372" fmla="*/ 2199035 w 2715954"/>
                  <a:gd name="connsiteY372" fmla="*/ 2398416 h 2904058"/>
                  <a:gd name="connsiteX373" fmla="*/ 2199913 w 2715954"/>
                  <a:gd name="connsiteY373" fmla="*/ 2400187 h 2904058"/>
                  <a:gd name="connsiteX374" fmla="*/ 2200294 w 2715954"/>
                  <a:gd name="connsiteY374" fmla="*/ 2399694 h 2904058"/>
                  <a:gd name="connsiteX375" fmla="*/ 2201450 w 2715954"/>
                  <a:gd name="connsiteY375" fmla="*/ 2397431 h 2904058"/>
                  <a:gd name="connsiteX376" fmla="*/ 2202514 w 2715954"/>
                  <a:gd name="connsiteY376" fmla="*/ 2404721 h 2904058"/>
                  <a:gd name="connsiteX377" fmla="*/ 2202514 w 2715954"/>
                  <a:gd name="connsiteY377" fmla="*/ 2397431 h 2904058"/>
                  <a:gd name="connsiteX378" fmla="*/ 2203137 w 2715954"/>
                  <a:gd name="connsiteY378" fmla="*/ 2397431 h 2904058"/>
                  <a:gd name="connsiteX379" fmla="*/ 2202523 w 2715954"/>
                  <a:gd name="connsiteY379" fmla="*/ 2404786 h 2904058"/>
                  <a:gd name="connsiteX380" fmla="*/ 2202606 w 2715954"/>
                  <a:gd name="connsiteY380" fmla="*/ 2405352 h 2904058"/>
                  <a:gd name="connsiteX381" fmla="*/ 2199139 w 2715954"/>
                  <a:gd name="connsiteY381" fmla="*/ 2407616 h 2904058"/>
                  <a:gd name="connsiteX382" fmla="*/ 2194515 w 2715954"/>
                  <a:gd name="connsiteY382" fmla="*/ 2408747 h 2904058"/>
                  <a:gd name="connsiteX383" fmla="*/ 2187580 w 2715954"/>
                  <a:gd name="connsiteY383" fmla="*/ 2403089 h 2904058"/>
                  <a:gd name="connsiteX384" fmla="*/ 2188736 w 2715954"/>
                  <a:gd name="connsiteY384" fmla="*/ 2403089 h 2904058"/>
                  <a:gd name="connsiteX385" fmla="*/ 2189039 w 2715954"/>
                  <a:gd name="connsiteY385" fmla="*/ 2403224 h 2904058"/>
                  <a:gd name="connsiteX386" fmla="*/ 2189215 w 2715954"/>
                  <a:gd name="connsiteY386" fmla="*/ 2402523 h 2904058"/>
                  <a:gd name="connsiteX387" fmla="*/ 2187481 w 2715954"/>
                  <a:gd name="connsiteY387" fmla="*/ 2402523 h 2904058"/>
                  <a:gd name="connsiteX388" fmla="*/ 2188630 w 2715954"/>
                  <a:gd name="connsiteY388" fmla="*/ 2392339 h 2904058"/>
                  <a:gd name="connsiteX389" fmla="*/ 2193226 w 2715954"/>
                  <a:gd name="connsiteY389" fmla="*/ 2391773 h 2904058"/>
                  <a:gd name="connsiteX390" fmla="*/ 2344195 w 2715954"/>
                  <a:gd name="connsiteY390" fmla="*/ 2382494 h 2904058"/>
                  <a:gd name="connsiteX391" fmla="*/ 2354380 w 2715954"/>
                  <a:gd name="connsiteY391" fmla="*/ 2387058 h 2904058"/>
                  <a:gd name="connsiteX392" fmla="*/ 2350985 w 2715954"/>
                  <a:gd name="connsiteY392" fmla="*/ 2393905 h 2904058"/>
                  <a:gd name="connsiteX393" fmla="*/ 2343064 w 2715954"/>
                  <a:gd name="connsiteY393" fmla="*/ 2393905 h 2904058"/>
                  <a:gd name="connsiteX394" fmla="*/ 2344195 w 2715954"/>
                  <a:gd name="connsiteY394" fmla="*/ 2382494 h 2904058"/>
                  <a:gd name="connsiteX395" fmla="*/ 2095359 w 2715954"/>
                  <a:gd name="connsiteY395" fmla="*/ 2367557 h 2904058"/>
                  <a:gd name="connsiteX396" fmla="*/ 2099923 w 2715954"/>
                  <a:gd name="connsiteY396" fmla="*/ 2369891 h 2904058"/>
                  <a:gd name="connsiteX397" fmla="*/ 2102206 w 2715954"/>
                  <a:gd name="connsiteY397" fmla="*/ 2373392 h 2904058"/>
                  <a:gd name="connsiteX398" fmla="*/ 2102206 w 2715954"/>
                  <a:gd name="connsiteY398" fmla="*/ 2382728 h 2904058"/>
                  <a:gd name="connsiteX399" fmla="*/ 2094218 w 2715954"/>
                  <a:gd name="connsiteY399" fmla="*/ 2379227 h 2904058"/>
                  <a:gd name="connsiteX400" fmla="*/ 2094218 w 2715954"/>
                  <a:gd name="connsiteY400" fmla="*/ 2372225 h 2904058"/>
                  <a:gd name="connsiteX401" fmla="*/ 2095359 w 2715954"/>
                  <a:gd name="connsiteY401" fmla="*/ 2367557 h 2904058"/>
                  <a:gd name="connsiteX402" fmla="*/ 2493161 w 2715954"/>
                  <a:gd name="connsiteY402" fmla="*/ 2362578 h 2904058"/>
                  <a:gd name="connsiteX403" fmla="*/ 2499516 w 2715954"/>
                  <a:gd name="connsiteY403" fmla="*/ 2363771 h 2904058"/>
                  <a:gd name="connsiteX404" fmla="*/ 2503064 w 2715954"/>
                  <a:gd name="connsiteY404" fmla="*/ 2366157 h 2904058"/>
                  <a:gd name="connsiteX405" fmla="*/ 2506612 w 2715954"/>
                  <a:gd name="connsiteY405" fmla="*/ 2367350 h 2904058"/>
                  <a:gd name="connsiteX406" fmla="*/ 2513707 w 2715954"/>
                  <a:gd name="connsiteY406" fmla="*/ 2380472 h 2904058"/>
                  <a:gd name="connsiteX407" fmla="*/ 2499516 w 2715954"/>
                  <a:gd name="connsiteY407" fmla="*/ 2391208 h 2904058"/>
                  <a:gd name="connsiteX408" fmla="*/ 2490056 w 2715954"/>
                  <a:gd name="connsiteY408" fmla="*/ 2380472 h 2904058"/>
                  <a:gd name="connsiteX409" fmla="*/ 2491239 w 2715954"/>
                  <a:gd name="connsiteY409" fmla="*/ 2368543 h 2904058"/>
                  <a:gd name="connsiteX410" fmla="*/ 2493161 w 2715954"/>
                  <a:gd name="connsiteY410" fmla="*/ 2362578 h 2904058"/>
                  <a:gd name="connsiteX411" fmla="*/ 2254315 w 2715954"/>
                  <a:gd name="connsiteY411" fmla="*/ 2358754 h 2904058"/>
                  <a:gd name="connsiteX412" fmla="*/ 2257762 w 2715954"/>
                  <a:gd name="connsiteY412" fmla="*/ 2362221 h 2904058"/>
                  <a:gd name="connsiteX413" fmla="*/ 2260060 w 2715954"/>
                  <a:gd name="connsiteY413" fmla="*/ 2362221 h 2904058"/>
                  <a:gd name="connsiteX414" fmla="*/ 2260060 w 2715954"/>
                  <a:gd name="connsiteY414" fmla="*/ 2370312 h 2904058"/>
                  <a:gd name="connsiteX415" fmla="*/ 2255464 w 2715954"/>
                  <a:gd name="connsiteY415" fmla="*/ 2373780 h 2904058"/>
                  <a:gd name="connsiteX416" fmla="*/ 2248570 w 2715954"/>
                  <a:gd name="connsiteY416" fmla="*/ 2366845 h 2904058"/>
                  <a:gd name="connsiteX417" fmla="*/ 2248570 w 2715954"/>
                  <a:gd name="connsiteY417" fmla="*/ 2362221 h 2904058"/>
                  <a:gd name="connsiteX418" fmla="*/ 2254315 w 2715954"/>
                  <a:gd name="connsiteY418" fmla="*/ 2358754 h 2904058"/>
                  <a:gd name="connsiteX419" fmla="*/ 2401388 w 2715954"/>
                  <a:gd name="connsiteY419" fmla="*/ 2343762 h 2904058"/>
                  <a:gd name="connsiteX420" fmla="*/ 2406220 w 2715954"/>
                  <a:gd name="connsiteY420" fmla="*/ 2345085 h 2904058"/>
                  <a:gd name="connsiteX421" fmla="*/ 2414421 w 2715954"/>
                  <a:gd name="connsiteY421" fmla="*/ 2348611 h 2904058"/>
                  <a:gd name="connsiteX422" fmla="*/ 2415592 w 2715954"/>
                  <a:gd name="connsiteY422" fmla="*/ 2359192 h 2904058"/>
                  <a:gd name="connsiteX423" fmla="*/ 2416764 w 2715954"/>
                  <a:gd name="connsiteY423" fmla="*/ 2359192 h 2904058"/>
                  <a:gd name="connsiteX424" fmla="*/ 2407392 w 2715954"/>
                  <a:gd name="connsiteY424" fmla="*/ 2363894 h 2904058"/>
                  <a:gd name="connsiteX425" fmla="*/ 2400363 w 2715954"/>
                  <a:gd name="connsiteY425" fmla="*/ 2359192 h 2904058"/>
                  <a:gd name="connsiteX426" fmla="*/ 2399191 w 2715954"/>
                  <a:gd name="connsiteY426" fmla="*/ 2348611 h 2904058"/>
                  <a:gd name="connsiteX427" fmla="*/ 2401388 w 2715954"/>
                  <a:gd name="connsiteY427" fmla="*/ 2343762 h 2904058"/>
                  <a:gd name="connsiteX428" fmla="*/ 2151987 w 2715954"/>
                  <a:gd name="connsiteY428" fmla="*/ 2329397 h 2904058"/>
                  <a:gd name="connsiteX429" fmla="*/ 2157239 w 2715954"/>
                  <a:gd name="connsiteY429" fmla="*/ 2330104 h 2904058"/>
                  <a:gd name="connsiteX430" fmla="*/ 2161907 w 2715954"/>
                  <a:gd name="connsiteY430" fmla="*/ 2331235 h 2904058"/>
                  <a:gd name="connsiteX431" fmla="*/ 2164241 w 2715954"/>
                  <a:gd name="connsiteY431" fmla="*/ 2333499 h 2904058"/>
                  <a:gd name="connsiteX432" fmla="*/ 2168909 w 2715954"/>
                  <a:gd name="connsiteY432" fmla="*/ 2340288 h 2904058"/>
                  <a:gd name="connsiteX433" fmla="*/ 2163147 w 2715954"/>
                  <a:gd name="connsiteY433" fmla="*/ 2338053 h 2904058"/>
                  <a:gd name="connsiteX434" fmla="*/ 2167829 w 2715954"/>
                  <a:gd name="connsiteY434" fmla="*/ 2340875 h 2904058"/>
                  <a:gd name="connsiteX435" fmla="*/ 2165506 w 2715954"/>
                  <a:gd name="connsiteY435" fmla="*/ 2349044 h 2904058"/>
                  <a:gd name="connsiteX436" fmla="*/ 2165174 w 2715954"/>
                  <a:gd name="connsiteY436" fmla="*/ 2349119 h 2904058"/>
                  <a:gd name="connsiteX437" fmla="*/ 2165174 w 2715954"/>
                  <a:gd name="connsiteY437" fmla="*/ 2349383 h 2904058"/>
                  <a:gd name="connsiteX438" fmla="*/ 2165174 w 2715954"/>
                  <a:gd name="connsiteY438" fmla="*/ 2350503 h 2904058"/>
                  <a:gd name="connsiteX439" fmla="*/ 2158384 w 2715954"/>
                  <a:gd name="connsiteY439" fmla="*/ 2353864 h 2904058"/>
                  <a:gd name="connsiteX440" fmla="*/ 2157253 w 2715954"/>
                  <a:gd name="connsiteY440" fmla="*/ 2353864 h 2904058"/>
                  <a:gd name="connsiteX441" fmla="*/ 2156121 w 2715954"/>
                  <a:gd name="connsiteY441" fmla="*/ 2353864 h 2904058"/>
                  <a:gd name="connsiteX442" fmla="*/ 2152726 w 2715954"/>
                  <a:gd name="connsiteY442" fmla="*/ 2349383 h 2904058"/>
                  <a:gd name="connsiteX443" fmla="*/ 2152726 w 2715954"/>
                  <a:gd name="connsiteY443" fmla="*/ 2346022 h 2904058"/>
                  <a:gd name="connsiteX444" fmla="*/ 2153858 w 2715954"/>
                  <a:gd name="connsiteY444" fmla="*/ 2342661 h 2904058"/>
                  <a:gd name="connsiteX445" fmla="*/ 2154119 w 2715954"/>
                  <a:gd name="connsiteY445" fmla="*/ 2342920 h 2904058"/>
                  <a:gd name="connsiteX446" fmla="*/ 2153888 w 2715954"/>
                  <a:gd name="connsiteY446" fmla="*/ 2342042 h 2904058"/>
                  <a:gd name="connsiteX447" fmla="*/ 2152726 w 2715954"/>
                  <a:gd name="connsiteY447" fmla="*/ 2342042 h 2904058"/>
                  <a:gd name="connsiteX448" fmla="*/ 2152726 w 2715954"/>
                  <a:gd name="connsiteY448" fmla="*/ 2337374 h 2904058"/>
                  <a:gd name="connsiteX449" fmla="*/ 2153168 w 2715954"/>
                  <a:gd name="connsiteY449" fmla="*/ 2336957 h 2904058"/>
                  <a:gd name="connsiteX450" fmla="*/ 2152571 w 2715954"/>
                  <a:gd name="connsiteY450" fmla="*/ 2336893 h 2904058"/>
                  <a:gd name="connsiteX451" fmla="*/ 2150237 w 2715954"/>
                  <a:gd name="connsiteY451" fmla="*/ 2334630 h 2904058"/>
                  <a:gd name="connsiteX452" fmla="*/ 2151987 w 2715954"/>
                  <a:gd name="connsiteY452" fmla="*/ 2329397 h 2904058"/>
                  <a:gd name="connsiteX453" fmla="*/ 2310605 w 2715954"/>
                  <a:gd name="connsiteY453" fmla="*/ 2323993 h 2904058"/>
                  <a:gd name="connsiteX454" fmla="*/ 2320875 w 2715954"/>
                  <a:gd name="connsiteY454" fmla="*/ 2329738 h 2904058"/>
                  <a:gd name="connsiteX455" fmla="*/ 2316311 w 2715954"/>
                  <a:gd name="connsiteY455" fmla="*/ 2336632 h 2904058"/>
                  <a:gd name="connsiteX456" fmla="*/ 2309464 w 2715954"/>
                  <a:gd name="connsiteY456" fmla="*/ 2336632 h 2904058"/>
                  <a:gd name="connsiteX457" fmla="*/ 2310605 w 2715954"/>
                  <a:gd name="connsiteY457" fmla="*/ 2323993 h 2904058"/>
                  <a:gd name="connsiteX458" fmla="*/ 2062826 w 2715954"/>
                  <a:gd name="connsiteY458" fmla="*/ 2310228 h 2904058"/>
                  <a:gd name="connsiteX459" fmla="*/ 2066007 w 2715954"/>
                  <a:gd name="connsiteY459" fmla="*/ 2311190 h 2904058"/>
                  <a:gd name="connsiteX460" fmla="*/ 2066650 w 2715954"/>
                  <a:gd name="connsiteY460" fmla="*/ 2310880 h 2904058"/>
                  <a:gd name="connsiteX461" fmla="*/ 2071152 w 2715954"/>
                  <a:gd name="connsiteY461" fmla="*/ 2312631 h 2904058"/>
                  <a:gd name="connsiteX462" fmla="*/ 2074638 w 2715954"/>
                  <a:gd name="connsiteY462" fmla="*/ 2314965 h 2904058"/>
                  <a:gd name="connsiteX463" fmla="*/ 2076961 w 2715954"/>
                  <a:gd name="connsiteY463" fmla="*/ 2317299 h 2904058"/>
                  <a:gd name="connsiteX464" fmla="*/ 2076961 w 2715954"/>
                  <a:gd name="connsiteY464" fmla="*/ 2318211 h 2904058"/>
                  <a:gd name="connsiteX465" fmla="*/ 2077151 w 2715954"/>
                  <a:gd name="connsiteY465" fmla="*/ 2317653 h 2904058"/>
                  <a:gd name="connsiteX466" fmla="*/ 2078306 w 2715954"/>
                  <a:gd name="connsiteY466" fmla="*/ 2316521 h 2904058"/>
                  <a:gd name="connsiteX467" fmla="*/ 2078306 w 2715954"/>
                  <a:gd name="connsiteY467" fmla="*/ 2324442 h 2904058"/>
                  <a:gd name="connsiteX468" fmla="*/ 2065592 w 2715954"/>
                  <a:gd name="connsiteY468" fmla="*/ 2328969 h 2904058"/>
                  <a:gd name="connsiteX469" fmla="*/ 2066732 w 2715954"/>
                  <a:gd name="connsiteY469" fmla="*/ 2328411 h 2904058"/>
                  <a:gd name="connsiteX470" fmla="*/ 2065343 w 2715954"/>
                  <a:gd name="connsiteY470" fmla="*/ 2328969 h 2904058"/>
                  <a:gd name="connsiteX471" fmla="*/ 2063184 w 2715954"/>
                  <a:gd name="connsiteY471" fmla="*/ 2323970 h 2904058"/>
                  <a:gd name="connsiteX472" fmla="*/ 2063932 w 2715954"/>
                  <a:gd name="connsiteY472" fmla="*/ 2327800 h 2904058"/>
                  <a:gd name="connsiteX473" fmla="*/ 2060613 w 2715954"/>
                  <a:gd name="connsiteY473" fmla="*/ 2324286 h 2904058"/>
                  <a:gd name="connsiteX474" fmla="*/ 2060613 w 2715954"/>
                  <a:gd name="connsiteY474" fmla="*/ 2317257 h 2904058"/>
                  <a:gd name="connsiteX475" fmla="*/ 2062826 w 2715954"/>
                  <a:gd name="connsiteY475" fmla="*/ 2310228 h 2904058"/>
                  <a:gd name="connsiteX476" fmla="*/ 2457933 w 2715954"/>
                  <a:gd name="connsiteY476" fmla="*/ 2302682 h 2904058"/>
                  <a:gd name="connsiteX477" fmla="*/ 2464749 w 2715954"/>
                  <a:gd name="connsiteY477" fmla="*/ 2305229 h 2904058"/>
                  <a:gd name="connsiteX478" fmla="*/ 2476604 w 2715954"/>
                  <a:gd name="connsiteY478" fmla="*/ 2312421 h 2904058"/>
                  <a:gd name="connsiteX479" fmla="*/ 2481346 w 2715954"/>
                  <a:gd name="connsiteY479" fmla="*/ 2322011 h 2904058"/>
                  <a:gd name="connsiteX480" fmla="*/ 2477790 w 2715954"/>
                  <a:gd name="connsiteY480" fmla="*/ 2325607 h 2904058"/>
                  <a:gd name="connsiteX481" fmla="*/ 2464749 w 2715954"/>
                  <a:gd name="connsiteY481" fmla="*/ 2332799 h 2904058"/>
                  <a:gd name="connsiteX482" fmla="*/ 2456451 w 2715954"/>
                  <a:gd name="connsiteY482" fmla="*/ 2328004 h 2904058"/>
                  <a:gd name="connsiteX483" fmla="*/ 2456451 w 2715954"/>
                  <a:gd name="connsiteY483" fmla="*/ 2310024 h 2904058"/>
                  <a:gd name="connsiteX484" fmla="*/ 2457933 w 2715954"/>
                  <a:gd name="connsiteY484" fmla="*/ 2302682 h 2904058"/>
                  <a:gd name="connsiteX485" fmla="*/ 2217062 w 2715954"/>
                  <a:gd name="connsiteY485" fmla="*/ 2296608 h 2904058"/>
                  <a:gd name="connsiteX486" fmla="*/ 2221730 w 2715954"/>
                  <a:gd name="connsiteY486" fmla="*/ 2298942 h 2904058"/>
                  <a:gd name="connsiteX487" fmla="*/ 2222897 w 2715954"/>
                  <a:gd name="connsiteY487" fmla="*/ 2300109 h 2904058"/>
                  <a:gd name="connsiteX488" fmla="*/ 2222897 w 2715954"/>
                  <a:gd name="connsiteY488" fmla="*/ 2315280 h 2904058"/>
                  <a:gd name="connsiteX489" fmla="*/ 2221827 w 2715954"/>
                  <a:gd name="connsiteY489" fmla="*/ 2315258 h 2904058"/>
                  <a:gd name="connsiteX490" fmla="*/ 2222430 w 2715954"/>
                  <a:gd name="connsiteY490" fmla="*/ 2315732 h 2904058"/>
                  <a:gd name="connsiteX491" fmla="*/ 2216829 w 2715954"/>
                  <a:gd name="connsiteY491" fmla="*/ 2320259 h 2904058"/>
                  <a:gd name="connsiteX492" fmla="*/ 2212347 w 2715954"/>
                  <a:gd name="connsiteY492" fmla="*/ 2315732 h 2904058"/>
                  <a:gd name="connsiteX493" fmla="*/ 2211227 w 2715954"/>
                  <a:gd name="connsiteY493" fmla="*/ 2307811 h 2904058"/>
                  <a:gd name="connsiteX494" fmla="*/ 2211622 w 2715954"/>
                  <a:gd name="connsiteY494" fmla="*/ 2307811 h 2904058"/>
                  <a:gd name="connsiteX495" fmla="*/ 2211227 w 2715954"/>
                  <a:gd name="connsiteY495" fmla="*/ 2307111 h 2904058"/>
                  <a:gd name="connsiteX496" fmla="*/ 2212394 w 2715954"/>
                  <a:gd name="connsiteY496" fmla="*/ 2298942 h 2904058"/>
                  <a:gd name="connsiteX497" fmla="*/ 2217062 w 2715954"/>
                  <a:gd name="connsiteY497" fmla="*/ 2296608 h 2904058"/>
                  <a:gd name="connsiteX498" fmla="*/ 2369204 w 2715954"/>
                  <a:gd name="connsiteY498" fmla="*/ 2290384 h 2904058"/>
                  <a:gd name="connsiteX499" fmla="*/ 2379388 w 2715954"/>
                  <a:gd name="connsiteY499" fmla="*/ 2294948 h 2904058"/>
                  <a:gd name="connsiteX500" fmla="*/ 2375993 w 2715954"/>
                  <a:gd name="connsiteY500" fmla="*/ 2301795 h 2904058"/>
                  <a:gd name="connsiteX501" fmla="*/ 2369204 w 2715954"/>
                  <a:gd name="connsiteY501" fmla="*/ 2301795 h 2904058"/>
                  <a:gd name="connsiteX502" fmla="*/ 2369204 w 2715954"/>
                  <a:gd name="connsiteY502" fmla="*/ 2290384 h 2904058"/>
                  <a:gd name="connsiteX503" fmla="*/ 2119737 w 2715954"/>
                  <a:gd name="connsiteY503" fmla="*/ 2284160 h 2904058"/>
                  <a:gd name="connsiteX504" fmla="*/ 2119737 w 2715954"/>
                  <a:gd name="connsiteY504" fmla="*/ 2290384 h 2904058"/>
                  <a:gd name="connsiteX505" fmla="*/ 2119114 w 2715954"/>
                  <a:gd name="connsiteY505" fmla="*/ 2286235 h 2904058"/>
                  <a:gd name="connsiteX506" fmla="*/ 2119737 w 2715954"/>
                  <a:gd name="connsiteY506" fmla="*/ 2284160 h 2904058"/>
                  <a:gd name="connsiteX507" fmla="*/ 2123471 w 2715954"/>
                  <a:gd name="connsiteY507" fmla="*/ 2273401 h 2904058"/>
                  <a:gd name="connsiteX508" fmla="*/ 2126124 w 2715954"/>
                  <a:gd name="connsiteY508" fmla="*/ 2275328 h 2904058"/>
                  <a:gd name="connsiteX509" fmla="*/ 2134379 w 2715954"/>
                  <a:gd name="connsiteY509" fmla="*/ 2280070 h 2904058"/>
                  <a:gd name="connsiteX510" fmla="*/ 2134379 w 2715954"/>
                  <a:gd name="connsiteY510" fmla="*/ 2290739 h 2904058"/>
                  <a:gd name="connsiteX511" fmla="*/ 2126124 w 2715954"/>
                  <a:gd name="connsiteY511" fmla="*/ 2296667 h 2904058"/>
                  <a:gd name="connsiteX512" fmla="*/ 2119048 w 2715954"/>
                  <a:gd name="connsiteY512" fmla="*/ 2290739 h 2904058"/>
                  <a:gd name="connsiteX513" fmla="*/ 2124945 w 2715954"/>
                  <a:gd name="connsiteY513" fmla="*/ 2293110 h 2904058"/>
                  <a:gd name="connsiteX514" fmla="*/ 2125058 w 2715954"/>
                  <a:gd name="connsiteY514" fmla="*/ 2293056 h 2904058"/>
                  <a:gd name="connsiteX515" fmla="*/ 2120359 w 2715954"/>
                  <a:gd name="connsiteY515" fmla="*/ 2290696 h 2904058"/>
                  <a:gd name="connsiteX516" fmla="*/ 2120359 w 2715954"/>
                  <a:gd name="connsiteY516" fmla="*/ 2283694 h 2904058"/>
                  <a:gd name="connsiteX517" fmla="*/ 2122523 w 2715954"/>
                  <a:gd name="connsiteY517" fmla="*/ 2279259 h 2904058"/>
                  <a:gd name="connsiteX518" fmla="*/ 2119048 w 2715954"/>
                  <a:gd name="connsiteY518" fmla="*/ 2283626 h 2904058"/>
                  <a:gd name="connsiteX519" fmla="*/ 2117869 w 2715954"/>
                  <a:gd name="connsiteY519" fmla="*/ 2282441 h 2904058"/>
                  <a:gd name="connsiteX520" fmla="*/ 2119048 w 2715954"/>
                  <a:gd name="connsiteY520" fmla="*/ 2274142 h 2904058"/>
                  <a:gd name="connsiteX521" fmla="*/ 2123471 w 2715954"/>
                  <a:gd name="connsiteY521" fmla="*/ 2273401 h 2904058"/>
                  <a:gd name="connsiteX522" fmla="*/ 2274428 w 2715954"/>
                  <a:gd name="connsiteY522" fmla="*/ 2261754 h 2904058"/>
                  <a:gd name="connsiteX523" fmla="*/ 2279278 w 2715954"/>
                  <a:gd name="connsiteY523" fmla="*/ 2264113 h 2904058"/>
                  <a:gd name="connsiteX524" fmla="*/ 2291034 w 2715954"/>
                  <a:gd name="connsiteY524" fmla="*/ 2271188 h 2904058"/>
                  <a:gd name="connsiteX525" fmla="*/ 2289858 w 2715954"/>
                  <a:gd name="connsiteY525" fmla="*/ 2277084 h 2904058"/>
                  <a:gd name="connsiteX526" fmla="*/ 2280453 w 2715954"/>
                  <a:gd name="connsiteY526" fmla="*/ 2282981 h 2904058"/>
                  <a:gd name="connsiteX527" fmla="*/ 2273400 w 2715954"/>
                  <a:gd name="connsiteY527" fmla="*/ 2280622 h 2904058"/>
                  <a:gd name="connsiteX528" fmla="*/ 2273400 w 2715954"/>
                  <a:gd name="connsiteY528" fmla="*/ 2273547 h 2904058"/>
                  <a:gd name="connsiteX529" fmla="*/ 2273400 w 2715954"/>
                  <a:gd name="connsiteY529" fmla="*/ 2272367 h 2904058"/>
                  <a:gd name="connsiteX530" fmla="*/ 2273400 w 2715954"/>
                  <a:gd name="connsiteY530" fmla="*/ 2267650 h 2904058"/>
                  <a:gd name="connsiteX531" fmla="*/ 2272224 w 2715954"/>
                  <a:gd name="connsiteY531" fmla="*/ 2266471 h 2904058"/>
                  <a:gd name="connsiteX532" fmla="*/ 2274428 w 2715954"/>
                  <a:gd name="connsiteY532" fmla="*/ 2261754 h 2904058"/>
                  <a:gd name="connsiteX533" fmla="*/ 2183265 w 2715954"/>
                  <a:gd name="connsiteY533" fmla="*/ 2257464 h 2904058"/>
                  <a:gd name="connsiteX534" fmla="*/ 2183620 w 2715954"/>
                  <a:gd name="connsiteY534" fmla="*/ 2259265 h 2904058"/>
                  <a:gd name="connsiteX535" fmla="*/ 2184920 w 2715954"/>
                  <a:gd name="connsiteY535" fmla="*/ 2258802 h 2904058"/>
                  <a:gd name="connsiteX536" fmla="*/ 2026921 w 2715954"/>
                  <a:gd name="connsiteY536" fmla="*/ 2254286 h 2904058"/>
                  <a:gd name="connsiteX537" fmla="*/ 2043186 w 2715954"/>
                  <a:gd name="connsiteY537" fmla="*/ 2261257 h 2904058"/>
                  <a:gd name="connsiteX538" fmla="*/ 2036215 w 2715954"/>
                  <a:gd name="connsiteY538" fmla="*/ 2269389 h 2904058"/>
                  <a:gd name="connsiteX539" fmla="*/ 2026921 w 2715954"/>
                  <a:gd name="connsiteY539" fmla="*/ 2270551 h 2904058"/>
                  <a:gd name="connsiteX540" fmla="*/ 2026921 w 2715954"/>
                  <a:gd name="connsiteY540" fmla="*/ 2254286 h 2904058"/>
                  <a:gd name="connsiteX541" fmla="*/ 2428764 w 2715954"/>
                  <a:gd name="connsiteY541" fmla="*/ 2250992 h 2904058"/>
                  <a:gd name="connsiteX542" fmla="*/ 2435912 w 2715954"/>
                  <a:gd name="connsiteY542" fmla="*/ 2254078 h 2904058"/>
                  <a:gd name="connsiteX543" fmla="*/ 2440580 w 2715954"/>
                  <a:gd name="connsiteY543" fmla="*/ 2256429 h 2904058"/>
                  <a:gd name="connsiteX544" fmla="*/ 2439413 w 2715954"/>
                  <a:gd name="connsiteY544" fmla="*/ 2268185 h 2904058"/>
                  <a:gd name="connsiteX545" fmla="*/ 2435912 w 2715954"/>
                  <a:gd name="connsiteY545" fmla="*/ 2270536 h 2904058"/>
                  <a:gd name="connsiteX546" fmla="*/ 2427743 w 2715954"/>
                  <a:gd name="connsiteY546" fmla="*/ 2265834 h 2904058"/>
                  <a:gd name="connsiteX547" fmla="*/ 2427743 w 2715954"/>
                  <a:gd name="connsiteY547" fmla="*/ 2258780 h 2904058"/>
                  <a:gd name="connsiteX548" fmla="*/ 2427743 w 2715954"/>
                  <a:gd name="connsiteY548" fmla="*/ 2257605 h 2904058"/>
                  <a:gd name="connsiteX549" fmla="*/ 2428764 w 2715954"/>
                  <a:gd name="connsiteY549" fmla="*/ 2250992 h 2904058"/>
                  <a:gd name="connsiteX550" fmla="*/ 2183612 w 2715954"/>
                  <a:gd name="connsiteY550" fmla="*/ 2239348 h 2904058"/>
                  <a:gd name="connsiteX551" fmla="*/ 2197616 w 2715954"/>
                  <a:gd name="connsiteY551" fmla="*/ 2247603 h 2904058"/>
                  <a:gd name="connsiteX552" fmla="*/ 2197616 w 2715954"/>
                  <a:gd name="connsiteY552" fmla="*/ 2247896 h 2904058"/>
                  <a:gd name="connsiteX553" fmla="*/ 2197663 w 2715954"/>
                  <a:gd name="connsiteY553" fmla="*/ 2247843 h 2904058"/>
                  <a:gd name="connsiteX554" fmla="*/ 2197663 w 2715954"/>
                  <a:gd name="connsiteY554" fmla="*/ 2254872 h 2904058"/>
                  <a:gd name="connsiteX555" fmla="*/ 2184655 w 2715954"/>
                  <a:gd name="connsiteY555" fmla="*/ 2263072 h 2904058"/>
                  <a:gd name="connsiteX556" fmla="*/ 2178742 w 2715954"/>
                  <a:gd name="connsiteY556" fmla="*/ 2260729 h 2904058"/>
                  <a:gd name="connsiteX557" fmla="*/ 2177560 w 2715954"/>
                  <a:gd name="connsiteY557" fmla="*/ 2246671 h 2904058"/>
                  <a:gd name="connsiteX558" fmla="*/ 2177560 w 2715954"/>
                  <a:gd name="connsiteY558" fmla="*/ 2245500 h 2904058"/>
                  <a:gd name="connsiteX559" fmla="*/ 2179925 w 2715954"/>
                  <a:gd name="connsiteY559" fmla="*/ 2244328 h 2904058"/>
                  <a:gd name="connsiteX560" fmla="*/ 2180248 w 2715954"/>
                  <a:gd name="connsiteY560" fmla="*/ 2245447 h 2904058"/>
                  <a:gd name="connsiteX561" fmla="*/ 2180111 w 2715954"/>
                  <a:gd name="connsiteY561" fmla="*/ 2244065 h 2904058"/>
                  <a:gd name="connsiteX562" fmla="*/ 2180111 w 2715954"/>
                  <a:gd name="connsiteY562" fmla="*/ 2241838 h 2904058"/>
                  <a:gd name="connsiteX563" fmla="*/ 2180111 w 2715954"/>
                  <a:gd name="connsiteY563" fmla="*/ 2241707 h 2904058"/>
                  <a:gd name="connsiteX564" fmla="*/ 2183612 w 2715954"/>
                  <a:gd name="connsiteY564" fmla="*/ 2239348 h 2904058"/>
                  <a:gd name="connsiteX565" fmla="*/ 2340247 w 2715954"/>
                  <a:gd name="connsiteY565" fmla="*/ 2229321 h 2904058"/>
                  <a:gd name="connsiteX566" fmla="*/ 2348448 w 2715954"/>
                  <a:gd name="connsiteY566" fmla="*/ 2234023 h 2904058"/>
                  <a:gd name="connsiteX567" fmla="*/ 2348448 w 2715954"/>
                  <a:gd name="connsiteY567" fmla="*/ 2244604 h 2904058"/>
                  <a:gd name="connsiteX568" fmla="*/ 2346105 w 2715954"/>
                  <a:gd name="connsiteY568" fmla="*/ 2245779 h 2904058"/>
                  <a:gd name="connsiteX569" fmla="*/ 2340247 w 2715954"/>
                  <a:gd name="connsiteY569" fmla="*/ 2249306 h 2904058"/>
                  <a:gd name="connsiteX570" fmla="*/ 2333218 w 2715954"/>
                  <a:gd name="connsiteY570" fmla="*/ 2244604 h 2904058"/>
                  <a:gd name="connsiteX571" fmla="*/ 2333218 w 2715954"/>
                  <a:gd name="connsiteY571" fmla="*/ 2232847 h 2904058"/>
                  <a:gd name="connsiteX572" fmla="*/ 2336784 w 2715954"/>
                  <a:gd name="connsiteY572" fmla="*/ 2231058 h 2904058"/>
                  <a:gd name="connsiteX573" fmla="*/ 2336849 w 2715954"/>
                  <a:gd name="connsiteY573" fmla="*/ 2230635 h 2904058"/>
                  <a:gd name="connsiteX574" fmla="*/ 2337271 w 2715954"/>
                  <a:gd name="connsiteY574" fmla="*/ 2230814 h 2904058"/>
                  <a:gd name="connsiteX575" fmla="*/ 2087572 w 2715954"/>
                  <a:gd name="connsiteY575" fmla="*/ 2215995 h 2904058"/>
                  <a:gd name="connsiteX576" fmla="*/ 2091404 w 2715954"/>
                  <a:gd name="connsiteY576" fmla="*/ 2216886 h 2904058"/>
                  <a:gd name="connsiteX577" fmla="*/ 2103197 w 2715954"/>
                  <a:gd name="connsiteY577" fmla="*/ 2222827 h 2904058"/>
                  <a:gd name="connsiteX578" fmla="*/ 2107914 w 2715954"/>
                  <a:gd name="connsiteY578" fmla="*/ 2229956 h 2904058"/>
                  <a:gd name="connsiteX579" fmla="*/ 2090225 w 2715954"/>
                  <a:gd name="connsiteY579" fmla="*/ 2240650 h 2904058"/>
                  <a:gd name="connsiteX580" fmla="*/ 2085508 w 2715954"/>
                  <a:gd name="connsiteY580" fmla="*/ 2237085 h 2904058"/>
                  <a:gd name="connsiteX581" fmla="*/ 2085508 w 2715954"/>
                  <a:gd name="connsiteY581" fmla="*/ 2226726 h 2904058"/>
                  <a:gd name="connsiteX582" fmla="*/ 2085508 w 2715954"/>
                  <a:gd name="connsiteY582" fmla="*/ 2220451 h 2904058"/>
                  <a:gd name="connsiteX583" fmla="*/ 2087572 w 2715954"/>
                  <a:gd name="connsiteY583" fmla="*/ 2215995 h 2904058"/>
                  <a:gd name="connsiteX584" fmla="*/ 1992147 w 2715954"/>
                  <a:gd name="connsiteY584" fmla="*/ 2213208 h 2904058"/>
                  <a:gd name="connsiteX585" fmla="*/ 1995881 w 2715954"/>
                  <a:gd name="connsiteY585" fmla="*/ 2216942 h 2904058"/>
                  <a:gd name="connsiteX586" fmla="*/ 1994014 w 2715954"/>
                  <a:gd name="connsiteY586" fmla="*/ 2216942 h 2904058"/>
                  <a:gd name="connsiteX587" fmla="*/ 1992147 w 2715954"/>
                  <a:gd name="connsiteY587" fmla="*/ 2213208 h 2904058"/>
                  <a:gd name="connsiteX588" fmla="*/ 2246876 w 2715954"/>
                  <a:gd name="connsiteY588" fmla="*/ 2205626 h 2904058"/>
                  <a:gd name="connsiteX589" fmla="*/ 2249253 w 2715954"/>
                  <a:gd name="connsiteY589" fmla="*/ 2206815 h 2904058"/>
                  <a:gd name="connsiteX590" fmla="*/ 2254006 w 2715954"/>
                  <a:gd name="connsiteY590" fmla="*/ 2209191 h 2904058"/>
                  <a:gd name="connsiteX591" fmla="*/ 2256382 w 2715954"/>
                  <a:gd name="connsiteY591" fmla="*/ 2211567 h 2904058"/>
                  <a:gd name="connsiteX592" fmla="*/ 2259946 w 2715954"/>
                  <a:gd name="connsiteY592" fmla="*/ 2213944 h 2904058"/>
                  <a:gd name="connsiteX593" fmla="*/ 2261135 w 2715954"/>
                  <a:gd name="connsiteY593" fmla="*/ 2221073 h 2904058"/>
                  <a:gd name="connsiteX594" fmla="*/ 2244500 w 2715954"/>
                  <a:gd name="connsiteY594" fmla="*/ 2229390 h 2904058"/>
                  <a:gd name="connsiteX595" fmla="*/ 2238559 w 2715954"/>
                  <a:gd name="connsiteY595" fmla="*/ 2225825 h 2904058"/>
                  <a:gd name="connsiteX596" fmla="*/ 2237371 w 2715954"/>
                  <a:gd name="connsiteY596" fmla="*/ 2217508 h 2904058"/>
                  <a:gd name="connsiteX597" fmla="*/ 2237371 w 2715954"/>
                  <a:gd name="connsiteY597" fmla="*/ 2212755 h 2904058"/>
                  <a:gd name="connsiteX598" fmla="*/ 2237371 w 2715954"/>
                  <a:gd name="connsiteY598" fmla="*/ 2209191 h 2904058"/>
                  <a:gd name="connsiteX599" fmla="*/ 2246876 w 2715954"/>
                  <a:gd name="connsiteY599" fmla="*/ 2205626 h 2904058"/>
                  <a:gd name="connsiteX600" fmla="*/ 2007124 w 2715954"/>
                  <a:gd name="connsiteY600" fmla="*/ 2203759 h 2904058"/>
                  <a:gd name="connsiteX601" fmla="*/ 2007421 w 2715954"/>
                  <a:gd name="connsiteY601" fmla="*/ 2204039 h 2904058"/>
                  <a:gd name="connsiteX602" fmla="*/ 2007430 w 2715954"/>
                  <a:gd name="connsiteY602" fmla="*/ 2203935 h 2904058"/>
                  <a:gd name="connsiteX603" fmla="*/ 2146468 w 2715954"/>
                  <a:gd name="connsiteY603" fmla="*/ 2199805 h 2904058"/>
                  <a:gd name="connsiteX604" fmla="*/ 2146449 w 2715954"/>
                  <a:gd name="connsiteY604" fmla="*/ 2200020 h 2904058"/>
                  <a:gd name="connsiteX605" fmla="*/ 2147539 w 2715954"/>
                  <a:gd name="connsiteY605" fmla="*/ 2200664 h 2904058"/>
                  <a:gd name="connsiteX606" fmla="*/ 1999201 w 2715954"/>
                  <a:gd name="connsiteY606" fmla="*/ 2199205 h 2904058"/>
                  <a:gd name="connsiteX607" fmla="*/ 1999083 w 2715954"/>
                  <a:gd name="connsiteY607" fmla="*/ 2199324 h 2904058"/>
                  <a:gd name="connsiteX608" fmla="*/ 1999383 w 2715954"/>
                  <a:gd name="connsiteY608" fmla="*/ 2199310 h 2904058"/>
                  <a:gd name="connsiteX609" fmla="*/ 2396598 w 2715954"/>
                  <a:gd name="connsiteY609" fmla="*/ 2197026 h 2904058"/>
                  <a:gd name="connsiteX610" fmla="*/ 2409150 w 2715954"/>
                  <a:gd name="connsiteY610" fmla="*/ 2202771 h 2904058"/>
                  <a:gd name="connsiteX611" fmla="*/ 2404586 w 2715954"/>
                  <a:gd name="connsiteY611" fmla="*/ 2209665 h 2904058"/>
                  <a:gd name="connsiteX612" fmla="*/ 2396598 w 2715954"/>
                  <a:gd name="connsiteY612" fmla="*/ 2209665 h 2904058"/>
                  <a:gd name="connsiteX613" fmla="*/ 2396598 w 2715954"/>
                  <a:gd name="connsiteY613" fmla="*/ 2197026 h 2904058"/>
                  <a:gd name="connsiteX614" fmla="*/ 1996849 w 2715954"/>
                  <a:gd name="connsiteY614" fmla="*/ 2193292 h 2904058"/>
                  <a:gd name="connsiteX615" fmla="*/ 2010957 w 2715954"/>
                  <a:gd name="connsiteY615" fmla="*/ 2201570 h 2904058"/>
                  <a:gd name="connsiteX616" fmla="*/ 2010957 w 2715954"/>
                  <a:gd name="connsiteY616" fmla="*/ 2208665 h 2904058"/>
                  <a:gd name="connsiteX617" fmla="*/ 2007707 w 2715954"/>
                  <a:gd name="connsiteY617" fmla="*/ 2210627 h 2904058"/>
                  <a:gd name="connsiteX618" fmla="*/ 2010819 w 2715954"/>
                  <a:gd name="connsiteY618" fmla="*/ 2209474 h 2904058"/>
                  <a:gd name="connsiteX619" fmla="*/ 1999616 w 2715954"/>
                  <a:gd name="connsiteY619" fmla="*/ 2215698 h 2904058"/>
                  <a:gd name="connsiteX620" fmla="*/ 2002881 w 2715954"/>
                  <a:gd name="connsiteY620" fmla="*/ 2213430 h 2904058"/>
                  <a:gd name="connsiteX621" fmla="*/ 2002153 w 2715954"/>
                  <a:gd name="connsiteY621" fmla="*/ 2213533 h 2904058"/>
                  <a:gd name="connsiteX622" fmla="*/ 1999201 w 2715954"/>
                  <a:gd name="connsiteY622" fmla="*/ 2215760 h 2904058"/>
                  <a:gd name="connsiteX623" fmla="*/ 1998025 w 2715954"/>
                  <a:gd name="connsiteY623" fmla="*/ 2216943 h 2904058"/>
                  <a:gd name="connsiteX624" fmla="*/ 1993323 w 2715954"/>
                  <a:gd name="connsiteY624" fmla="*/ 2212213 h 2904058"/>
                  <a:gd name="connsiteX625" fmla="*/ 1992147 w 2715954"/>
                  <a:gd name="connsiteY625" fmla="*/ 2200387 h 2904058"/>
                  <a:gd name="connsiteX626" fmla="*/ 1992147 w 2715954"/>
                  <a:gd name="connsiteY626" fmla="*/ 2199205 h 2904058"/>
                  <a:gd name="connsiteX627" fmla="*/ 1996849 w 2715954"/>
                  <a:gd name="connsiteY627" fmla="*/ 2193292 h 2904058"/>
                  <a:gd name="connsiteX628" fmla="*/ 2145852 w 2715954"/>
                  <a:gd name="connsiteY628" fmla="*/ 2179094 h 2904058"/>
                  <a:gd name="connsiteX629" fmla="*/ 2151934 w 2715954"/>
                  <a:gd name="connsiteY629" fmla="*/ 2180720 h 2904058"/>
                  <a:gd name="connsiteX630" fmla="*/ 2156450 w 2715954"/>
                  <a:gd name="connsiteY630" fmla="*/ 2184259 h 2904058"/>
                  <a:gd name="connsiteX631" fmla="*/ 2157014 w 2715954"/>
                  <a:gd name="connsiteY631" fmla="*/ 2184448 h 2904058"/>
                  <a:gd name="connsiteX632" fmla="*/ 2161717 w 2715954"/>
                  <a:gd name="connsiteY632" fmla="*/ 2187985 h 2904058"/>
                  <a:gd name="connsiteX633" fmla="*/ 2165243 w 2715954"/>
                  <a:gd name="connsiteY633" fmla="*/ 2189165 h 2904058"/>
                  <a:gd name="connsiteX634" fmla="*/ 2165243 w 2715954"/>
                  <a:gd name="connsiteY634" fmla="*/ 2189985 h 2904058"/>
                  <a:gd name="connsiteX635" fmla="*/ 2165305 w 2715954"/>
                  <a:gd name="connsiteY635" fmla="*/ 2189557 h 2904058"/>
                  <a:gd name="connsiteX636" fmla="*/ 2166485 w 2715954"/>
                  <a:gd name="connsiteY636" fmla="*/ 2190719 h 2904058"/>
                  <a:gd name="connsiteX637" fmla="*/ 2167664 w 2715954"/>
                  <a:gd name="connsiteY637" fmla="*/ 2195366 h 2904058"/>
                  <a:gd name="connsiteX638" fmla="*/ 2166485 w 2715954"/>
                  <a:gd name="connsiteY638" fmla="*/ 2197690 h 2904058"/>
                  <a:gd name="connsiteX639" fmla="*/ 2152334 w 2715954"/>
                  <a:gd name="connsiteY639" fmla="*/ 2205822 h 2904058"/>
                  <a:gd name="connsiteX640" fmla="*/ 2147469 w 2715954"/>
                  <a:gd name="connsiteY640" fmla="*/ 2206113 h 2904058"/>
                  <a:gd name="connsiteX641" fmla="*/ 2145630 w 2715954"/>
                  <a:gd name="connsiteY641" fmla="*/ 2202006 h 2904058"/>
                  <a:gd name="connsiteX642" fmla="*/ 2145145 w 2715954"/>
                  <a:gd name="connsiteY642" fmla="*/ 2202006 h 2904058"/>
                  <a:gd name="connsiteX643" fmla="*/ 2144013 w 2715954"/>
                  <a:gd name="connsiteY643" fmla="*/ 2200823 h 2904058"/>
                  <a:gd name="connsiteX644" fmla="*/ 2144013 w 2715954"/>
                  <a:gd name="connsiteY644" fmla="*/ 2185450 h 2904058"/>
                  <a:gd name="connsiteX645" fmla="*/ 2145852 w 2715954"/>
                  <a:gd name="connsiteY645" fmla="*/ 2179094 h 2904058"/>
                  <a:gd name="connsiteX646" fmla="*/ 2303091 w 2715954"/>
                  <a:gd name="connsiteY646" fmla="*/ 2170826 h 2904058"/>
                  <a:gd name="connsiteX647" fmla="*/ 2318464 w 2715954"/>
                  <a:gd name="connsiteY647" fmla="*/ 2179125 h 2904058"/>
                  <a:gd name="connsiteX648" fmla="*/ 2318464 w 2715954"/>
                  <a:gd name="connsiteY648" fmla="*/ 2186238 h 2904058"/>
                  <a:gd name="connsiteX649" fmla="*/ 2305456 w 2715954"/>
                  <a:gd name="connsiteY649" fmla="*/ 2193351 h 2904058"/>
                  <a:gd name="connsiteX650" fmla="*/ 2298361 w 2715954"/>
                  <a:gd name="connsiteY650" fmla="*/ 2188609 h 2904058"/>
                  <a:gd name="connsiteX651" fmla="*/ 2298361 w 2715954"/>
                  <a:gd name="connsiteY651" fmla="*/ 2175568 h 2904058"/>
                  <a:gd name="connsiteX652" fmla="*/ 2303091 w 2715954"/>
                  <a:gd name="connsiteY652" fmla="*/ 2170826 h 2904058"/>
                  <a:gd name="connsiteX653" fmla="*/ 2058953 w 2715954"/>
                  <a:gd name="connsiteY653" fmla="*/ 2159683 h 2904058"/>
                  <a:gd name="connsiteX654" fmla="*/ 2067182 w 2715954"/>
                  <a:gd name="connsiteY654" fmla="*/ 2164400 h 2904058"/>
                  <a:gd name="connsiteX655" fmla="*/ 2070709 w 2715954"/>
                  <a:gd name="connsiteY655" fmla="*/ 2166759 h 2904058"/>
                  <a:gd name="connsiteX656" fmla="*/ 2070709 w 2715954"/>
                  <a:gd name="connsiteY656" fmla="*/ 2175013 h 2904058"/>
                  <a:gd name="connsiteX657" fmla="*/ 2056601 w 2715954"/>
                  <a:gd name="connsiteY657" fmla="*/ 2182089 h 2904058"/>
                  <a:gd name="connsiteX658" fmla="*/ 2051899 w 2715954"/>
                  <a:gd name="connsiteY658" fmla="*/ 2176193 h 2904058"/>
                  <a:gd name="connsiteX659" fmla="*/ 2051899 w 2715954"/>
                  <a:gd name="connsiteY659" fmla="*/ 2163221 h 2904058"/>
                  <a:gd name="connsiteX660" fmla="*/ 2058953 w 2715954"/>
                  <a:gd name="connsiteY660" fmla="*/ 2159683 h 2904058"/>
                  <a:gd name="connsiteX661" fmla="*/ 2210920 w 2715954"/>
                  <a:gd name="connsiteY661" fmla="*/ 2145987 h 2904058"/>
                  <a:gd name="connsiteX662" fmla="*/ 2228658 w 2715954"/>
                  <a:gd name="connsiteY662" fmla="*/ 2156681 h 2904058"/>
                  <a:gd name="connsiteX663" fmla="*/ 2225110 w 2715954"/>
                  <a:gd name="connsiteY663" fmla="*/ 2163810 h 2904058"/>
                  <a:gd name="connsiteX664" fmla="*/ 2214467 w 2715954"/>
                  <a:gd name="connsiteY664" fmla="*/ 2169751 h 2904058"/>
                  <a:gd name="connsiteX665" fmla="*/ 2205007 w 2715954"/>
                  <a:gd name="connsiteY665" fmla="*/ 2163810 h 2904058"/>
                  <a:gd name="connsiteX666" fmla="*/ 2205007 w 2715954"/>
                  <a:gd name="connsiteY666" fmla="*/ 2160245 h 2904058"/>
                  <a:gd name="connsiteX667" fmla="*/ 2205007 w 2715954"/>
                  <a:gd name="connsiteY667" fmla="*/ 2150740 h 2904058"/>
                  <a:gd name="connsiteX668" fmla="*/ 2210920 w 2715954"/>
                  <a:gd name="connsiteY668" fmla="*/ 2145987 h 2904058"/>
                  <a:gd name="connsiteX669" fmla="*/ 1964308 w 2715954"/>
                  <a:gd name="connsiteY669" fmla="*/ 2137130 h 2904058"/>
                  <a:gd name="connsiteX670" fmla="*/ 1967955 w 2715954"/>
                  <a:gd name="connsiteY670" fmla="*/ 2138453 h 2904058"/>
                  <a:gd name="connsiteX671" fmla="*/ 1969122 w 2715954"/>
                  <a:gd name="connsiteY671" fmla="*/ 2139628 h 2904058"/>
                  <a:gd name="connsiteX672" fmla="*/ 1974957 w 2715954"/>
                  <a:gd name="connsiteY672" fmla="*/ 2143155 h 2904058"/>
                  <a:gd name="connsiteX673" fmla="*/ 1976124 w 2715954"/>
                  <a:gd name="connsiteY673" fmla="*/ 2152560 h 2904058"/>
                  <a:gd name="connsiteX674" fmla="*/ 1967955 w 2715954"/>
                  <a:gd name="connsiteY674" fmla="*/ 2157262 h 2904058"/>
                  <a:gd name="connsiteX675" fmla="*/ 1965621 w 2715954"/>
                  <a:gd name="connsiteY675" fmla="*/ 2158438 h 2904058"/>
                  <a:gd name="connsiteX676" fmla="*/ 1959786 w 2715954"/>
                  <a:gd name="connsiteY676" fmla="*/ 2153736 h 2904058"/>
                  <a:gd name="connsiteX677" fmla="*/ 1959786 w 2715954"/>
                  <a:gd name="connsiteY677" fmla="*/ 2138453 h 2904058"/>
                  <a:gd name="connsiteX678" fmla="*/ 1964308 w 2715954"/>
                  <a:gd name="connsiteY678" fmla="*/ 2137130 h 2904058"/>
                  <a:gd name="connsiteX679" fmla="*/ 2361527 w 2715954"/>
                  <a:gd name="connsiteY679" fmla="*/ 2127273 h 2904058"/>
                  <a:gd name="connsiteX680" fmla="*/ 2385619 w 2715954"/>
                  <a:gd name="connsiteY680" fmla="*/ 2142897 h 2904058"/>
                  <a:gd name="connsiteX681" fmla="*/ 2385619 w 2715954"/>
                  <a:gd name="connsiteY681" fmla="*/ 2153714 h 2904058"/>
                  <a:gd name="connsiteX682" fmla="*/ 2379596 w 2715954"/>
                  <a:gd name="connsiteY682" fmla="*/ 2158521 h 2904058"/>
                  <a:gd name="connsiteX683" fmla="*/ 2360322 w 2715954"/>
                  <a:gd name="connsiteY683" fmla="*/ 2160925 h 2904058"/>
                  <a:gd name="connsiteX684" fmla="*/ 2357913 w 2715954"/>
                  <a:gd name="connsiteY684" fmla="*/ 2157319 h 2904058"/>
                  <a:gd name="connsiteX685" fmla="*/ 2353095 w 2715954"/>
                  <a:gd name="connsiteY685" fmla="*/ 2145301 h 2904058"/>
                  <a:gd name="connsiteX686" fmla="*/ 2353095 w 2715954"/>
                  <a:gd name="connsiteY686" fmla="*/ 2129677 h 2904058"/>
                  <a:gd name="connsiteX687" fmla="*/ 2361527 w 2715954"/>
                  <a:gd name="connsiteY687" fmla="*/ 2127273 h 2904058"/>
                  <a:gd name="connsiteX688" fmla="*/ 2118740 w 2715954"/>
                  <a:gd name="connsiteY688" fmla="*/ 2124769 h 2904058"/>
                  <a:gd name="connsiteX689" fmla="*/ 2127018 w 2715954"/>
                  <a:gd name="connsiteY689" fmla="*/ 2129511 h 2904058"/>
                  <a:gd name="connsiteX690" fmla="*/ 2135296 w 2715954"/>
                  <a:gd name="connsiteY690" fmla="*/ 2137810 h 2904058"/>
                  <a:gd name="connsiteX691" fmla="*/ 2121105 w 2715954"/>
                  <a:gd name="connsiteY691" fmla="*/ 2147294 h 2904058"/>
                  <a:gd name="connsiteX692" fmla="*/ 2112828 w 2715954"/>
                  <a:gd name="connsiteY692" fmla="*/ 2142552 h 2904058"/>
                  <a:gd name="connsiteX693" fmla="*/ 2111645 w 2715954"/>
                  <a:gd name="connsiteY693" fmla="*/ 2137810 h 2904058"/>
                  <a:gd name="connsiteX694" fmla="*/ 2112828 w 2715954"/>
                  <a:gd name="connsiteY694" fmla="*/ 2128326 h 2904058"/>
                  <a:gd name="connsiteX695" fmla="*/ 2118740 w 2715954"/>
                  <a:gd name="connsiteY695" fmla="*/ 2124769 h 2904058"/>
                  <a:gd name="connsiteX696" fmla="*/ 2266969 w 2715954"/>
                  <a:gd name="connsiteY696" fmla="*/ 2109892 h 2904058"/>
                  <a:gd name="connsiteX697" fmla="*/ 2273608 w 2715954"/>
                  <a:gd name="connsiteY697" fmla="*/ 2112226 h 2904058"/>
                  <a:gd name="connsiteX698" fmla="*/ 2273608 w 2715954"/>
                  <a:gd name="connsiteY698" fmla="*/ 2113393 h 2904058"/>
                  <a:gd name="connsiteX699" fmla="*/ 2274714 w 2715954"/>
                  <a:gd name="connsiteY699" fmla="*/ 2114560 h 2904058"/>
                  <a:gd name="connsiteX700" fmla="*/ 2274362 w 2715954"/>
                  <a:gd name="connsiteY700" fmla="*/ 2114684 h 2904058"/>
                  <a:gd name="connsiteX701" fmla="*/ 2275402 w 2715954"/>
                  <a:gd name="connsiteY701" fmla="*/ 2114802 h 2904058"/>
                  <a:gd name="connsiteX702" fmla="*/ 2285982 w 2715954"/>
                  <a:gd name="connsiteY702" fmla="*/ 2120699 h 2904058"/>
                  <a:gd name="connsiteX703" fmla="*/ 2286107 w 2715954"/>
                  <a:gd name="connsiteY703" fmla="*/ 2121183 h 2904058"/>
                  <a:gd name="connsiteX704" fmla="*/ 2288403 w 2715954"/>
                  <a:gd name="connsiteY704" fmla="*/ 2124559 h 2904058"/>
                  <a:gd name="connsiteX705" fmla="*/ 2286939 w 2715954"/>
                  <a:gd name="connsiteY705" fmla="*/ 2125611 h 2904058"/>
                  <a:gd name="connsiteX706" fmla="*/ 2284807 w 2715954"/>
                  <a:gd name="connsiteY706" fmla="*/ 2128953 h 2904058"/>
                  <a:gd name="connsiteX707" fmla="*/ 2276474 w 2715954"/>
                  <a:gd name="connsiteY707" fmla="*/ 2133133 h 2904058"/>
                  <a:gd name="connsiteX708" fmla="*/ 2270714 w 2715954"/>
                  <a:gd name="connsiteY708" fmla="*/ 2137273 h 2904058"/>
                  <a:gd name="connsiteX709" fmla="*/ 2265997 w 2715954"/>
                  <a:gd name="connsiteY709" fmla="*/ 2131494 h 2904058"/>
                  <a:gd name="connsiteX710" fmla="*/ 2266818 w 2715954"/>
                  <a:gd name="connsiteY710" fmla="*/ 2131724 h 2904058"/>
                  <a:gd name="connsiteX711" fmla="*/ 2265997 w 2715954"/>
                  <a:gd name="connsiteY711" fmla="*/ 2131312 h 2904058"/>
                  <a:gd name="connsiteX712" fmla="*/ 2265997 w 2715954"/>
                  <a:gd name="connsiteY712" fmla="*/ 2128953 h 2904058"/>
                  <a:gd name="connsiteX713" fmla="*/ 2265997 w 2715954"/>
                  <a:gd name="connsiteY713" fmla="*/ 2128279 h 2904058"/>
                  <a:gd name="connsiteX714" fmla="*/ 2265862 w 2715954"/>
                  <a:gd name="connsiteY714" fmla="*/ 2128564 h 2904058"/>
                  <a:gd name="connsiteX715" fmla="*/ 2264756 w 2715954"/>
                  <a:gd name="connsiteY715" fmla="*/ 2121562 h 2904058"/>
                  <a:gd name="connsiteX716" fmla="*/ 2264756 w 2715954"/>
                  <a:gd name="connsiteY716" fmla="*/ 2115727 h 2904058"/>
                  <a:gd name="connsiteX717" fmla="*/ 2266969 w 2715954"/>
                  <a:gd name="connsiteY717" fmla="*/ 2109892 h 2904058"/>
                  <a:gd name="connsiteX718" fmla="*/ 2021732 w 2715954"/>
                  <a:gd name="connsiteY718" fmla="*/ 2101032 h 2904058"/>
                  <a:gd name="connsiteX719" fmla="*/ 2026564 w 2715954"/>
                  <a:gd name="connsiteY719" fmla="*/ 2102358 h 2904058"/>
                  <a:gd name="connsiteX720" fmla="*/ 2034765 w 2715954"/>
                  <a:gd name="connsiteY720" fmla="*/ 2108255 h 2904058"/>
                  <a:gd name="connsiteX721" fmla="*/ 2034765 w 2715954"/>
                  <a:gd name="connsiteY721" fmla="*/ 2118868 h 2904058"/>
                  <a:gd name="connsiteX722" fmla="*/ 2031250 w 2715954"/>
                  <a:gd name="connsiteY722" fmla="*/ 2121226 h 2904058"/>
                  <a:gd name="connsiteX723" fmla="*/ 2025393 w 2715954"/>
                  <a:gd name="connsiteY723" fmla="*/ 2123585 h 2904058"/>
                  <a:gd name="connsiteX724" fmla="*/ 2019535 w 2715954"/>
                  <a:gd name="connsiteY724" fmla="*/ 2117689 h 2904058"/>
                  <a:gd name="connsiteX725" fmla="*/ 2019535 w 2715954"/>
                  <a:gd name="connsiteY725" fmla="*/ 2109434 h 2904058"/>
                  <a:gd name="connsiteX726" fmla="*/ 2019535 w 2715954"/>
                  <a:gd name="connsiteY726" fmla="*/ 2105896 h 2904058"/>
                  <a:gd name="connsiteX727" fmla="*/ 2021732 w 2715954"/>
                  <a:gd name="connsiteY727" fmla="*/ 2101032 h 2904058"/>
                  <a:gd name="connsiteX728" fmla="*/ 2173769 w 2715954"/>
                  <a:gd name="connsiteY728" fmla="*/ 2086387 h 2904058"/>
                  <a:gd name="connsiteX729" fmla="*/ 2179696 w 2715954"/>
                  <a:gd name="connsiteY729" fmla="*/ 2088624 h 2904058"/>
                  <a:gd name="connsiteX730" fmla="*/ 2182067 w 2715954"/>
                  <a:gd name="connsiteY730" fmla="*/ 2088624 h 2904058"/>
                  <a:gd name="connsiteX731" fmla="*/ 2187995 w 2715954"/>
                  <a:gd name="connsiteY731" fmla="*/ 2092203 h 2904058"/>
                  <a:gd name="connsiteX732" fmla="*/ 2193922 w 2715954"/>
                  <a:gd name="connsiteY732" fmla="*/ 2096974 h 2904058"/>
                  <a:gd name="connsiteX733" fmla="*/ 2193922 w 2715954"/>
                  <a:gd name="connsiteY733" fmla="*/ 2105325 h 2904058"/>
                  <a:gd name="connsiteX734" fmla="*/ 2178511 w 2715954"/>
                  <a:gd name="connsiteY734" fmla="*/ 2114868 h 2904058"/>
                  <a:gd name="connsiteX735" fmla="*/ 2172583 w 2715954"/>
                  <a:gd name="connsiteY735" fmla="*/ 2110096 h 2904058"/>
                  <a:gd name="connsiteX736" fmla="*/ 2171398 w 2715954"/>
                  <a:gd name="connsiteY736" fmla="*/ 2092203 h 2904058"/>
                  <a:gd name="connsiteX737" fmla="*/ 2173769 w 2715954"/>
                  <a:gd name="connsiteY737" fmla="*/ 2086387 h 2904058"/>
                  <a:gd name="connsiteX738" fmla="*/ 2240308 w 2715954"/>
                  <a:gd name="connsiteY738" fmla="*/ 2078390 h 2904058"/>
                  <a:gd name="connsiteX739" fmla="*/ 2239441 w 2715954"/>
                  <a:gd name="connsiteY739" fmla="*/ 2078826 h 2904058"/>
                  <a:gd name="connsiteX740" fmla="*/ 2239378 w 2715954"/>
                  <a:gd name="connsiteY740" fmla="*/ 2078843 h 2904058"/>
                  <a:gd name="connsiteX741" fmla="*/ 2239460 w 2715954"/>
                  <a:gd name="connsiteY741" fmla="*/ 2078897 h 2904058"/>
                  <a:gd name="connsiteX742" fmla="*/ 1930860 w 2715954"/>
                  <a:gd name="connsiteY742" fmla="*/ 2076283 h 2904058"/>
                  <a:gd name="connsiteX743" fmla="*/ 1947457 w 2715954"/>
                  <a:gd name="connsiteY743" fmla="*/ 2087019 h 2904058"/>
                  <a:gd name="connsiteX744" fmla="*/ 1947457 w 2715954"/>
                  <a:gd name="connsiteY744" fmla="*/ 2092984 h 2904058"/>
                  <a:gd name="connsiteX745" fmla="*/ 1940344 w 2715954"/>
                  <a:gd name="connsiteY745" fmla="*/ 2098948 h 2904058"/>
                  <a:gd name="connsiteX746" fmla="*/ 1924933 w 2715954"/>
                  <a:gd name="connsiteY746" fmla="*/ 2090598 h 2904058"/>
                  <a:gd name="connsiteX747" fmla="*/ 1924933 w 2715954"/>
                  <a:gd name="connsiteY747" fmla="*/ 2081055 h 2904058"/>
                  <a:gd name="connsiteX748" fmla="*/ 1930860 w 2715954"/>
                  <a:gd name="connsiteY748" fmla="*/ 2076283 h 2904058"/>
                  <a:gd name="connsiteX749" fmla="*/ 2327967 w 2715954"/>
                  <a:gd name="connsiteY749" fmla="*/ 2068814 h 2904058"/>
                  <a:gd name="connsiteX750" fmla="*/ 2355702 w 2715954"/>
                  <a:gd name="connsiteY750" fmla="*/ 2084520 h 2904058"/>
                  <a:gd name="connsiteX751" fmla="*/ 2354496 w 2715954"/>
                  <a:gd name="connsiteY751" fmla="*/ 2094186 h 2904058"/>
                  <a:gd name="connsiteX752" fmla="*/ 2341232 w 2715954"/>
                  <a:gd name="connsiteY752" fmla="*/ 2101435 h 2904058"/>
                  <a:gd name="connsiteX753" fmla="*/ 2330379 w 2715954"/>
                  <a:gd name="connsiteY753" fmla="*/ 2107476 h 2904058"/>
                  <a:gd name="connsiteX754" fmla="*/ 2325555 w 2715954"/>
                  <a:gd name="connsiteY754" fmla="*/ 2107476 h 2904058"/>
                  <a:gd name="connsiteX755" fmla="*/ 2320732 w 2715954"/>
                  <a:gd name="connsiteY755" fmla="*/ 2072439 h 2904058"/>
                  <a:gd name="connsiteX756" fmla="*/ 2327967 w 2715954"/>
                  <a:gd name="connsiteY756" fmla="*/ 2068814 h 2904058"/>
                  <a:gd name="connsiteX757" fmla="*/ 2087583 w 2715954"/>
                  <a:gd name="connsiteY757" fmla="*/ 2067504 h 2904058"/>
                  <a:gd name="connsiteX758" fmla="*/ 2096988 w 2715954"/>
                  <a:gd name="connsiteY758" fmla="*/ 2073401 h 2904058"/>
                  <a:gd name="connsiteX759" fmla="*/ 2096988 w 2715954"/>
                  <a:gd name="connsiteY759" fmla="*/ 2082835 h 2904058"/>
                  <a:gd name="connsiteX760" fmla="*/ 2093461 w 2715954"/>
                  <a:gd name="connsiteY760" fmla="*/ 2085193 h 2904058"/>
                  <a:gd name="connsiteX761" fmla="*/ 2080529 w 2715954"/>
                  <a:gd name="connsiteY761" fmla="*/ 2079297 h 2904058"/>
                  <a:gd name="connsiteX762" fmla="*/ 2080529 w 2715954"/>
                  <a:gd name="connsiteY762" fmla="*/ 2071042 h 2904058"/>
                  <a:gd name="connsiteX763" fmla="*/ 2087583 w 2715954"/>
                  <a:gd name="connsiteY763" fmla="*/ 2067504 h 2904058"/>
                  <a:gd name="connsiteX764" fmla="*/ 2237070 w 2715954"/>
                  <a:gd name="connsiteY764" fmla="*/ 2052632 h 2904058"/>
                  <a:gd name="connsiteX765" fmla="*/ 2246554 w 2715954"/>
                  <a:gd name="connsiteY765" fmla="*/ 2057395 h 2904058"/>
                  <a:gd name="connsiteX766" fmla="*/ 2246877 w 2715954"/>
                  <a:gd name="connsiteY766" fmla="*/ 2057611 h 2904058"/>
                  <a:gd name="connsiteX767" fmla="*/ 2247778 w 2715954"/>
                  <a:gd name="connsiteY767" fmla="*/ 2057611 h 2904058"/>
                  <a:gd name="connsiteX768" fmla="*/ 2257283 w 2715954"/>
                  <a:gd name="connsiteY768" fmla="*/ 2067071 h 2904058"/>
                  <a:gd name="connsiteX769" fmla="*/ 2248966 w 2715954"/>
                  <a:gd name="connsiteY769" fmla="*/ 2075349 h 2904058"/>
                  <a:gd name="connsiteX770" fmla="*/ 2239460 w 2715954"/>
                  <a:gd name="connsiteY770" fmla="*/ 2080079 h 2904058"/>
                  <a:gd name="connsiteX771" fmla="*/ 2237953 w 2715954"/>
                  <a:gd name="connsiteY771" fmla="*/ 2079222 h 2904058"/>
                  <a:gd name="connsiteX772" fmla="*/ 2234403 w 2715954"/>
                  <a:gd name="connsiteY772" fmla="*/ 2080166 h 2904058"/>
                  <a:gd name="connsiteX773" fmla="*/ 2231244 w 2715954"/>
                  <a:gd name="connsiteY773" fmla="*/ 2075407 h 2904058"/>
                  <a:gd name="connsiteX774" fmla="*/ 2231143 w 2715954"/>
                  <a:gd name="connsiteY774" fmla="*/ 2075349 h 2904058"/>
                  <a:gd name="connsiteX775" fmla="*/ 2231143 w 2715954"/>
                  <a:gd name="connsiteY775" fmla="*/ 2075254 h 2904058"/>
                  <a:gd name="connsiteX776" fmla="*/ 2231143 w 2715954"/>
                  <a:gd name="connsiteY776" fmla="*/ 2063524 h 2904058"/>
                  <a:gd name="connsiteX777" fmla="*/ 2231143 w 2715954"/>
                  <a:gd name="connsiteY777" fmla="*/ 2063348 h 2904058"/>
                  <a:gd name="connsiteX778" fmla="*/ 2231143 w 2715954"/>
                  <a:gd name="connsiteY778" fmla="*/ 2060967 h 2904058"/>
                  <a:gd name="connsiteX779" fmla="*/ 2237070 w 2715954"/>
                  <a:gd name="connsiteY779" fmla="*/ 2052632 h 2904058"/>
                  <a:gd name="connsiteX780" fmla="*/ 1990612 w 2715954"/>
                  <a:gd name="connsiteY780" fmla="*/ 2046340 h 2904058"/>
                  <a:gd name="connsiteX781" fmla="*/ 2003499 w 2715954"/>
                  <a:gd name="connsiteY781" fmla="*/ 2053393 h 2904058"/>
                  <a:gd name="connsiteX782" fmla="*/ 2003499 w 2715954"/>
                  <a:gd name="connsiteY782" fmla="*/ 2060447 h 2904058"/>
                  <a:gd name="connsiteX783" fmla="*/ 1991784 w 2715954"/>
                  <a:gd name="connsiteY783" fmla="*/ 2066325 h 2904058"/>
                  <a:gd name="connsiteX784" fmla="*/ 1985926 w 2715954"/>
                  <a:gd name="connsiteY784" fmla="*/ 2063974 h 2904058"/>
                  <a:gd name="connsiteX785" fmla="*/ 1987098 w 2715954"/>
                  <a:gd name="connsiteY785" fmla="*/ 2047515 h 2904058"/>
                  <a:gd name="connsiteX786" fmla="*/ 1990612 w 2715954"/>
                  <a:gd name="connsiteY786" fmla="*/ 2046340 h 2904058"/>
                  <a:gd name="connsiteX787" fmla="*/ 2156668 w 2715954"/>
                  <a:gd name="connsiteY787" fmla="*/ 2045069 h 2904058"/>
                  <a:gd name="connsiteX788" fmla="*/ 2156668 w 2715954"/>
                  <a:gd name="connsiteY788" fmla="*/ 2045817 h 2904058"/>
                  <a:gd name="connsiteX789" fmla="*/ 2156800 w 2715954"/>
                  <a:gd name="connsiteY789" fmla="*/ 2045729 h 2904058"/>
                  <a:gd name="connsiteX790" fmla="*/ 2140210 w 2715954"/>
                  <a:gd name="connsiteY790" fmla="*/ 2032650 h 2904058"/>
                  <a:gd name="connsiteX791" fmla="*/ 2146088 w 2715954"/>
                  <a:gd name="connsiteY791" fmla="*/ 2032650 h 2904058"/>
                  <a:gd name="connsiteX792" fmla="*/ 2146143 w 2715954"/>
                  <a:gd name="connsiteY792" fmla="*/ 2032687 h 2904058"/>
                  <a:gd name="connsiteX793" fmla="*/ 2146106 w 2715954"/>
                  <a:gd name="connsiteY793" fmla="*/ 2032659 h 2904058"/>
                  <a:gd name="connsiteX794" fmla="*/ 2148483 w 2715954"/>
                  <a:gd name="connsiteY794" fmla="*/ 2032659 h 2904058"/>
                  <a:gd name="connsiteX795" fmla="*/ 2161553 w 2715954"/>
                  <a:gd name="connsiteY795" fmla="*/ 2038600 h 2904058"/>
                  <a:gd name="connsiteX796" fmla="*/ 2161553 w 2715954"/>
                  <a:gd name="connsiteY796" fmla="*/ 2046917 h 2904058"/>
                  <a:gd name="connsiteX797" fmla="*/ 2148483 w 2715954"/>
                  <a:gd name="connsiteY797" fmla="*/ 2055235 h 2904058"/>
                  <a:gd name="connsiteX798" fmla="*/ 2137789 w 2715954"/>
                  <a:gd name="connsiteY798" fmla="*/ 2049294 h 2904058"/>
                  <a:gd name="connsiteX799" fmla="*/ 2140165 w 2715954"/>
                  <a:gd name="connsiteY799" fmla="*/ 2046917 h 2904058"/>
                  <a:gd name="connsiteX800" fmla="*/ 2140413 w 2715954"/>
                  <a:gd name="connsiteY800" fmla="*/ 2047165 h 2904058"/>
                  <a:gd name="connsiteX801" fmla="*/ 2140210 w 2715954"/>
                  <a:gd name="connsiteY801" fmla="*/ 2046801 h 2904058"/>
                  <a:gd name="connsiteX802" fmla="*/ 2140210 w 2715954"/>
                  <a:gd name="connsiteY802" fmla="*/ 2032650 h 2904058"/>
                  <a:gd name="connsiteX803" fmla="*/ 1942190 w 2715954"/>
                  <a:gd name="connsiteY803" fmla="*/ 2027671 h 2904058"/>
                  <a:gd name="connsiteX804" fmla="*/ 1952883 w 2715954"/>
                  <a:gd name="connsiteY804" fmla="*/ 2031209 h 2904058"/>
                  <a:gd name="connsiteX805" fmla="*/ 1960012 w 2715954"/>
                  <a:gd name="connsiteY805" fmla="*/ 2034747 h 2904058"/>
                  <a:gd name="connsiteX806" fmla="*/ 1958824 w 2715954"/>
                  <a:gd name="connsiteY806" fmla="*/ 2046539 h 2904058"/>
                  <a:gd name="connsiteX807" fmla="*/ 1951695 w 2715954"/>
                  <a:gd name="connsiteY807" fmla="*/ 2048898 h 2904058"/>
                  <a:gd name="connsiteX808" fmla="*/ 1939813 w 2715954"/>
                  <a:gd name="connsiteY808" fmla="*/ 2040643 h 2904058"/>
                  <a:gd name="connsiteX809" fmla="*/ 1942190 w 2715954"/>
                  <a:gd name="connsiteY809" fmla="*/ 2027671 h 2904058"/>
                  <a:gd name="connsiteX810" fmla="*/ 2203469 w 2715954"/>
                  <a:gd name="connsiteY810" fmla="*/ 2017052 h 2904058"/>
                  <a:gd name="connsiteX811" fmla="*/ 2204051 w 2715954"/>
                  <a:gd name="connsiteY811" fmla="*/ 2018137 h 2904058"/>
                  <a:gd name="connsiteX812" fmla="*/ 2204884 w 2715954"/>
                  <a:gd name="connsiteY812" fmla="*/ 2017865 h 2904058"/>
                  <a:gd name="connsiteX813" fmla="*/ 2289571 w 2715954"/>
                  <a:gd name="connsiteY813" fmla="*/ 2011516 h 2904058"/>
                  <a:gd name="connsiteX814" fmla="*/ 2296799 w 2715954"/>
                  <a:gd name="connsiteY814" fmla="*/ 2011516 h 2904058"/>
                  <a:gd name="connsiteX815" fmla="*/ 2320891 w 2715954"/>
                  <a:gd name="connsiteY815" fmla="*/ 2025986 h 2904058"/>
                  <a:gd name="connsiteX816" fmla="*/ 2320891 w 2715954"/>
                  <a:gd name="connsiteY816" fmla="*/ 2036839 h 2904058"/>
                  <a:gd name="connsiteX817" fmla="*/ 2311254 w 2715954"/>
                  <a:gd name="connsiteY817" fmla="*/ 2044074 h 2904058"/>
                  <a:gd name="connsiteX818" fmla="*/ 2310050 w 2715954"/>
                  <a:gd name="connsiteY818" fmla="*/ 2044074 h 2904058"/>
                  <a:gd name="connsiteX819" fmla="*/ 2304027 w 2715954"/>
                  <a:gd name="connsiteY819" fmla="*/ 2046486 h 2904058"/>
                  <a:gd name="connsiteX820" fmla="*/ 2290776 w 2715954"/>
                  <a:gd name="connsiteY820" fmla="*/ 2039251 h 2904058"/>
                  <a:gd name="connsiteX821" fmla="*/ 2287162 w 2715954"/>
                  <a:gd name="connsiteY821" fmla="*/ 2018751 h 2904058"/>
                  <a:gd name="connsiteX822" fmla="*/ 2289571 w 2715954"/>
                  <a:gd name="connsiteY822" fmla="*/ 2011516 h 2904058"/>
                  <a:gd name="connsiteX823" fmla="*/ 2048035 w 2715954"/>
                  <a:gd name="connsiteY823" fmla="*/ 2007820 h 2904058"/>
                  <a:gd name="connsiteX824" fmla="*/ 2053931 w 2715954"/>
                  <a:gd name="connsiteY824" fmla="*/ 2008999 h 2904058"/>
                  <a:gd name="connsiteX825" fmla="*/ 2056289 w 2715954"/>
                  <a:gd name="connsiteY825" fmla="*/ 2010179 h 2904058"/>
                  <a:gd name="connsiteX826" fmla="*/ 2062186 w 2715954"/>
                  <a:gd name="connsiteY826" fmla="*/ 2014896 h 2904058"/>
                  <a:gd name="connsiteX827" fmla="*/ 2066903 w 2715954"/>
                  <a:gd name="connsiteY827" fmla="*/ 2017254 h 2904058"/>
                  <a:gd name="connsiteX828" fmla="*/ 2066903 w 2715954"/>
                  <a:gd name="connsiteY828" fmla="*/ 2023150 h 2904058"/>
                  <a:gd name="connsiteX829" fmla="*/ 2061006 w 2715954"/>
                  <a:gd name="connsiteY829" fmla="*/ 2027867 h 2904058"/>
                  <a:gd name="connsiteX830" fmla="*/ 2057469 w 2715954"/>
                  <a:gd name="connsiteY830" fmla="*/ 2029047 h 2904058"/>
                  <a:gd name="connsiteX831" fmla="*/ 2046855 w 2715954"/>
                  <a:gd name="connsiteY831" fmla="*/ 2023150 h 2904058"/>
                  <a:gd name="connsiteX832" fmla="*/ 2045676 w 2715954"/>
                  <a:gd name="connsiteY832" fmla="*/ 2014896 h 2904058"/>
                  <a:gd name="connsiteX833" fmla="*/ 2048035 w 2715954"/>
                  <a:gd name="connsiteY833" fmla="*/ 2007820 h 2904058"/>
                  <a:gd name="connsiteX834" fmla="*/ 2346911 w 2715954"/>
                  <a:gd name="connsiteY834" fmla="*/ 2006576 h 2904058"/>
                  <a:gd name="connsiteX835" fmla="*/ 2349401 w 2715954"/>
                  <a:gd name="connsiteY835" fmla="*/ 2016534 h 2904058"/>
                  <a:gd name="connsiteX836" fmla="*/ 2347741 w 2715954"/>
                  <a:gd name="connsiteY836" fmla="*/ 2012108 h 2904058"/>
                  <a:gd name="connsiteX837" fmla="*/ 2346911 w 2715954"/>
                  <a:gd name="connsiteY837" fmla="*/ 2006576 h 2904058"/>
                  <a:gd name="connsiteX838" fmla="*/ 1852803 w 2715954"/>
                  <a:gd name="connsiteY838" fmla="*/ 2006070 h 2904058"/>
                  <a:gd name="connsiteX839" fmla="*/ 1858310 w 2715954"/>
                  <a:gd name="connsiteY839" fmla="*/ 2010061 h 2904058"/>
                  <a:gd name="connsiteX840" fmla="*/ 1869026 w 2715954"/>
                  <a:gd name="connsiteY840" fmla="*/ 2015974 h 2904058"/>
                  <a:gd name="connsiteX841" fmla="*/ 1869026 w 2715954"/>
                  <a:gd name="connsiteY841" fmla="*/ 2023069 h 2904058"/>
                  <a:gd name="connsiteX842" fmla="*/ 1859500 w 2715954"/>
                  <a:gd name="connsiteY842" fmla="*/ 2028982 h 2904058"/>
                  <a:gd name="connsiteX843" fmla="*/ 1844022 w 2715954"/>
                  <a:gd name="connsiteY843" fmla="*/ 2020704 h 2904058"/>
                  <a:gd name="connsiteX844" fmla="*/ 1846403 w 2715954"/>
                  <a:gd name="connsiteY844" fmla="*/ 2006514 h 2904058"/>
                  <a:gd name="connsiteX845" fmla="*/ 1852803 w 2715954"/>
                  <a:gd name="connsiteY845" fmla="*/ 2006070 h 2904058"/>
                  <a:gd name="connsiteX846" fmla="*/ 2200689 w 2715954"/>
                  <a:gd name="connsiteY846" fmla="*/ 1996766 h 2904058"/>
                  <a:gd name="connsiteX847" fmla="*/ 2207008 w 2715954"/>
                  <a:gd name="connsiteY847" fmla="*/ 1998983 h 2904058"/>
                  <a:gd name="connsiteX848" fmla="*/ 2209359 w 2715954"/>
                  <a:gd name="connsiteY848" fmla="*/ 2000166 h 2904058"/>
                  <a:gd name="connsiteX849" fmla="*/ 2210535 w 2715954"/>
                  <a:gd name="connsiteY849" fmla="*/ 2000166 h 2904058"/>
                  <a:gd name="connsiteX850" fmla="*/ 2214062 w 2715954"/>
                  <a:gd name="connsiteY850" fmla="*/ 2003713 h 2904058"/>
                  <a:gd name="connsiteX851" fmla="*/ 2216863 w 2715954"/>
                  <a:gd name="connsiteY851" fmla="*/ 2005715 h 2904058"/>
                  <a:gd name="connsiteX852" fmla="*/ 2212475 w 2715954"/>
                  <a:gd name="connsiteY852" fmla="*/ 2000352 h 2904058"/>
                  <a:gd name="connsiteX853" fmla="*/ 2215836 w 2715954"/>
                  <a:gd name="connsiteY853" fmla="*/ 2000352 h 2904058"/>
                  <a:gd name="connsiteX854" fmla="*/ 2219197 w 2715954"/>
                  <a:gd name="connsiteY854" fmla="*/ 2003775 h 2904058"/>
                  <a:gd name="connsiteX855" fmla="*/ 2218077 w 2715954"/>
                  <a:gd name="connsiteY855" fmla="*/ 2014045 h 2904058"/>
                  <a:gd name="connsiteX856" fmla="*/ 2217839 w 2715954"/>
                  <a:gd name="connsiteY856" fmla="*/ 2011423 h 2904058"/>
                  <a:gd name="connsiteX857" fmla="*/ 2216413 w 2715954"/>
                  <a:gd name="connsiteY857" fmla="*/ 2014356 h 2904058"/>
                  <a:gd name="connsiteX858" fmla="*/ 2214268 w 2715954"/>
                  <a:gd name="connsiteY858" fmla="*/ 2015435 h 2904058"/>
                  <a:gd name="connsiteX859" fmla="*/ 2217523 w 2715954"/>
                  <a:gd name="connsiteY859" fmla="*/ 2014916 h 2904058"/>
                  <a:gd name="connsiteX860" fmla="*/ 2218695 w 2715954"/>
                  <a:gd name="connsiteY860" fmla="*/ 2016036 h 2904058"/>
                  <a:gd name="connsiteX861" fmla="*/ 2208151 w 2715954"/>
                  <a:gd name="connsiteY861" fmla="*/ 2021638 h 2904058"/>
                  <a:gd name="connsiteX862" fmla="*/ 2200390 w 2715954"/>
                  <a:gd name="connsiteY862" fmla="*/ 2022198 h 2904058"/>
                  <a:gd name="connsiteX863" fmla="*/ 2199094 w 2715954"/>
                  <a:gd name="connsiteY863" fmla="*/ 2014537 h 2904058"/>
                  <a:gd name="connsiteX864" fmla="*/ 2198779 w 2715954"/>
                  <a:gd name="connsiteY864" fmla="*/ 2014356 h 2904058"/>
                  <a:gd name="connsiteX865" fmla="*/ 2198779 w 2715954"/>
                  <a:gd name="connsiteY865" fmla="*/ 2012675 h 2904058"/>
                  <a:gd name="connsiteX866" fmla="*/ 2198779 w 2715954"/>
                  <a:gd name="connsiteY866" fmla="*/ 2010809 h 2904058"/>
                  <a:gd name="connsiteX867" fmla="*/ 2198779 w 2715954"/>
                  <a:gd name="connsiteY867" fmla="*/ 2002531 h 2904058"/>
                  <a:gd name="connsiteX868" fmla="*/ 2200689 w 2715954"/>
                  <a:gd name="connsiteY868" fmla="*/ 1996766 h 2904058"/>
                  <a:gd name="connsiteX869" fmla="*/ 2000153 w 2715954"/>
                  <a:gd name="connsiteY869" fmla="*/ 1989000 h 2904058"/>
                  <a:gd name="connsiteX870" fmla="*/ 2005500 w 2715954"/>
                  <a:gd name="connsiteY870" fmla="*/ 1990342 h 2904058"/>
                  <a:gd name="connsiteX871" fmla="*/ 2018570 w 2715954"/>
                  <a:gd name="connsiteY871" fmla="*/ 1997499 h 2904058"/>
                  <a:gd name="connsiteX872" fmla="*/ 2019758 w 2715954"/>
                  <a:gd name="connsiteY872" fmla="*/ 2008236 h 2904058"/>
                  <a:gd name="connsiteX873" fmla="*/ 2005500 w 2715954"/>
                  <a:gd name="connsiteY873" fmla="*/ 2016586 h 2904058"/>
                  <a:gd name="connsiteX874" fmla="*/ 1999559 w 2715954"/>
                  <a:gd name="connsiteY874" fmla="*/ 2013007 h 2904058"/>
                  <a:gd name="connsiteX875" fmla="*/ 1998371 w 2715954"/>
                  <a:gd name="connsiteY875" fmla="*/ 2004657 h 2904058"/>
                  <a:gd name="connsiteX876" fmla="*/ 1998371 w 2715954"/>
                  <a:gd name="connsiteY876" fmla="*/ 1993921 h 2904058"/>
                  <a:gd name="connsiteX877" fmla="*/ 2000153 w 2715954"/>
                  <a:gd name="connsiteY877" fmla="*/ 1989000 h 2904058"/>
                  <a:gd name="connsiteX878" fmla="*/ 2111368 w 2715954"/>
                  <a:gd name="connsiteY878" fmla="*/ 1974152 h 2904058"/>
                  <a:gd name="connsiteX879" fmla="*/ 2126651 w 2715954"/>
                  <a:gd name="connsiteY879" fmla="*/ 1983636 h 2904058"/>
                  <a:gd name="connsiteX880" fmla="*/ 2126651 w 2715954"/>
                  <a:gd name="connsiteY880" fmla="*/ 1988378 h 2904058"/>
                  <a:gd name="connsiteX881" fmla="*/ 2119598 w 2715954"/>
                  <a:gd name="connsiteY881" fmla="*/ 1994306 h 2904058"/>
                  <a:gd name="connsiteX882" fmla="*/ 2106666 w 2715954"/>
                  <a:gd name="connsiteY882" fmla="*/ 1986007 h 2904058"/>
                  <a:gd name="connsiteX883" fmla="*/ 2106666 w 2715954"/>
                  <a:gd name="connsiteY883" fmla="*/ 1977709 h 2904058"/>
                  <a:gd name="connsiteX884" fmla="*/ 2111368 w 2715954"/>
                  <a:gd name="connsiteY884" fmla="*/ 1974152 h 2904058"/>
                  <a:gd name="connsiteX885" fmla="*/ 2275300 w 2715954"/>
                  <a:gd name="connsiteY885" fmla="*/ 1970623 h 2904058"/>
                  <a:gd name="connsiteX886" fmla="*/ 2276115 w 2715954"/>
                  <a:gd name="connsiteY886" fmla="*/ 1971238 h 2904058"/>
                  <a:gd name="connsiteX887" fmla="*/ 2276008 w 2715954"/>
                  <a:gd name="connsiteY887" fmla="*/ 1972101 h 2904058"/>
                  <a:gd name="connsiteX888" fmla="*/ 2276556 w 2715954"/>
                  <a:gd name="connsiteY888" fmla="*/ 1971429 h 2904058"/>
                  <a:gd name="connsiteX889" fmla="*/ 2276859 w 2715954"/>
                  <a:gd name="connsiteY889" fmla="*/ 1971206 h 2904058"/>
                  <a:gd name="connsiteX890" fmla="*/ 2276255 w 2715954"/>
                  <a:gd name="connsiteY890" fmla="*/ 1971224 h 2904058"/>
                  <a:gd name="connsiteX891" fmla="*/ 1910957 w 2715954"/>
                  <a:gd name="connsiteY891" fmla="*/ 1970425 h 2904058"/>
                  <a:gd name="connsiteX892" fmla="*/ 1927591 w 2715954"/>
                  <a:gd name="connsiteY892" fmla="*/ 1978775 h 2904058"/>
                  <a:gd name="connsiteX893" fmla="*/ 1927591 w 2715954"/>
                  <a:gd name="connsiteY893" fmla="*/ 1987126 h 2904058"/>
                  <a:gd name="connsiteX894" fmla="*/ 1921651 w 2715954"/>
                  <a:gd name="connsiteY894" fmla="*/ 1993090 h 2904058"/>
                  <a:gd name="connsiteX895" fmla="*/ 1905016 w 2715954"/>
                  <a:gd name="connsiteY895" fmla="*/ 1985933 h 2904058"/>
                  <a:gd name="connsiteX896" fmla="*/ 1905016 w 2715954"/>
                  <a:gd name="connsiteY896" fmla="*/ 1974004 h 2904058"/>
                  <a:gd name="connsiteX897" fmla="*/ 1910957 w 2715954"/>
                  <a:gd name="connsiteY897" fmla="*/ 1970425 h 2904058"/>
                  <a:gd name="connsiteX898" fmla="*/ 2265585 w 2715954"/>
                  <a:gd name="connsiteY898" fmla="*/ 1960469 h 2904058"/>
                  <a:gd name="connsiteX899" fmla="*/ 2278626 w 2715954"/>
                  <a:gd name="connsiteY899" fmla="*/ 1967639 h 2904058"/>
                  <a:gd name="connsiteX900" fmla="*/ 2280997 w 2715954"/>
                  <a:gd name="connsiteY900" fmla="*/ 1966444 h 2904058"/>
                  <a:gd name="connsiteX901" fmla="*/ 2281102 w 2715954"/>
                  <a:gd name="connsiteY901" fmla="*/ 1968087 h 2904058"/>
                  <a:gd name="connsiteX902" fmla="*/ 2281336 w 2715954"/>
                  <a:gd name="connsiteY902" fmla="*/ 1967915 h 2904058"/>
                  <a:gd name="connsiteX903" fmla="*/ 2288506 w 2715954"/>
                  <a:gd name="connsiteY903" fmla="*/ 1971429 h 2904058"/>
                  <a:gd name="connsiteX904" fmla="*/ 2290896 w 2715954"/>
                  <a:gd name="connsiteY904" fmla="*/ 1976115 h 2904058"/>
                  <a:gd name="connsiteX905" fmla="*/ 2283726 w 2715954"/>
                  <a:gd name="connsiteY905" fmla="*/ 1983144 h 2904058"/>
                  <a:gd name="connsiteX906" fmla="*/ 2281336 w 2715954"/>
                  <a:gd name="connsiteY906" fmla="*/ 1979630 h 2904058"/>
                  <a:gd name="connsiteX907" fmla="*/ 2279004 w 2715954"/>
                  <a:gd name="connsiteY907" fmla="*/ 1979630 h 2904058"/>
                  <a:gd name="connsiteX908" fmla="*/ 2270987 w 2715954"/>
                  <a:gd name="connsiteY908" fmla="*/ 1984603 h 2904058"/>
                  <a:gd name="connsiteX909" fmla="*/ 2268191 w 2715954"/>
                  <a:gd name="connsiteY909" fmla="*/ 1986659 h 2904058"/>
                  <a:gd name="connsiteX910" fmla="*/ 2267699 w 2715954"/>
                  <a:gd name="connsiteY910" fmla="*/ 1986643 h 2904058"/>
                  <a:gd name="connsiteX911" fmla="*/ 2265585 w 2715954"/>
                  <a:gd name="connsiteY911" fmla="*/ 1987954 h 2904058"/>
                  <a:gd name="connsiteX912" fmla="*/ 2257287 w 2715954"/>
                  <a:gd name="connsiteY912" fmla="*/ 1983174 h 2904058"/>
                  <a:gd name="connsiteX913" fmla="*/ 2257287 w 2715954"/>
                  <a:gd name="connsiteY913" fmla="*/ 1964054 h 2904058"/>
                  <a:gd name="connsiteX914" fmla="*/ 2265585 w 2715954"/>
                  <a:gd name="connsiteY914" fmla="*/ 1960469 h 2904058"/>
                  <a:gd name="connsiteX915" fmla="*/ 2065249 w 2715954"/>
                  <a:gd name="connsiteY915" fmla="*/ 1953001 h 2904058"/>
                  <a:gd name="connsiteX916" fmla="*/ 2080695 w 2715954"/>
                  <a:gd name="connsiteY916" fmla="*/ 1961366 h 2904058"/>
                  <a:gd name="connsiteX917" fmla="*/ 2080695 w 2715954"/>
                  <a:gd name="connsiteY917" fmla="*/ 1970926 h 2904058"/>
                  <a:gd name="connsiteX918" fmla="*/ 2073566 w 2715954"/>
                  <a:gd name="connsiteY918" fmla="*/ 1976901 h 2904058"/>
                  <a:gd name="connsiteX919" fmla="*/ 2065249 w 2715954"/>
                  <a:gd name="connsiteY919" fmla="*/ 1980486 h 2904058"/>
                  <a:gd name="connsiteX920" fmla="*/ 2058120 w 2715954"/>
                  <a:gd name="connsiteY920" fmla="*/ 1976901 h 2904058"/>
                  <a:gd name="connsiteX921" fmla="*/ 2058120 w 2715954"/>
                  <a:gd name="connsiteY921" fmla="*/ 1956586 h 2904058"/>
                  <a:gd name="connsiteX922" fmla="*/ 2065249 w 2715954"/>
                  <a:gd name="connsiteY922" fmla="*/ 1953001 h 2904058"/>
                  <a:gd name="connsiteX923" fmla="*/ 1812191 w 2715954"/>
                  <a:gd name="connsiteY923" fmla="*/ 1949465 h 2904058"/>
                  <a:gd name="connsiteX924" fmla="*/ 1817526 w 2715954"/>
                  <a:gd name="connsiteY924" fmla="*/ 1950509 h 2904058"/>
                  <a:gd name="connsiteX925" fmla="*/ 1823453 w 2715954"/>
                  <a:gd name="connsiteY925" fmla="*/ 1954088 h 2904058"/>
                  <a:gd name="connsiteX926" fmla="*/ 1827010 w 2715954"/>
                  <a:gd name="connsiteY926" fmla="*/ 1955281 h 2904058"/>
                  <a:gd name="connsiteX927" fmla="*/ 1827010 w 2715954"/>
                  <a:gd name="connsiteY927" fmla="*/ 1971981 h 2904058"/>
                  <a:gd name="connsiteX928" fmla="*/ 1817526 w 2715954"/>
                  <a:gd name="connsiteY928" fmla="*/ 1976753 h 2904058"/>
                  <a:gd name="connsiteX929" fmla="*/ 1811598 w 2715954"/>
                  <a:gd name="connsiteY929" fmla="*/ 1973174 h 2904058"/>
                  <a:gd name="connsiteX930" fmla="*/ 1810413 w 2715954"/>
                  <a:gd name="connsiteY930" fmla="*/ 1956474 h 2904058"/>
                  <a:gd name="connsiteX931" fmla="*/ 1812191 w 2715954"/>
                  <a:gd name="connsiteY931" fmla="*/ 1949465 h 2904058"/>
                  <a:gd name="connsiteX932" fmla="*/ 2172303 w 2715954"/>
                  <a:gd name="connsiteY932" fmla="*/ 1936819 h 2904058"/>
                  <a:gd name="connsiteX933" fmla="*/ 2186561 w 2715954"/>
                  <a:gd name="connsiteY933" fmla="*/ 1946379 h 2904058"/>
                  <a:gd name="connsiteX934" fmla="*/ 2187749 w 2715954"/>
                  <a:gd name="connsiteY934" fmla="*/ 1955939 h 2904058"/>
                  <a:gd name="connsiteX935" fmla="*/ 2179571 w 2715954"/>
                  <a:gd name="connsiteY935" fmla="*/ 1960425 h 2904058"/>
                  <a:gd name="connsiteX936" fmla="*/ 2179347 w 2715954"/>
                  <a:gd name="connsiteY936" fmla="*/ 1960650 h 2904058"/>
                  <a:gd name="connsiteX937" fmla="*/ 2179031 w 2715954"/>
                  <a:gd name="connsiteY937" fmla="*/ 1960721 h 2904058"/>
                  <a:gd name="connsiteX938" fmla="*/ 2174679 w 2715954"/>
                  <a:gd name="connsiteY938" fmla="*/ 1963109 h 2904058"/>
                  <a:gd name="connsiteX939" fmla="*/ 2165174 w 2715954"/>
                  <a:gd name="connsiteY939" fmla="*/ 1958329 h 2904058"/>
                  <a:gd name="connsiteX940" fmla="*/ 2165174 w 2715954"/>
                  <a:gd name="connsiteY940" fmla="*/ 1940404 h 2904058"/>
                  <a:gd name="connsiteX941" fmla="*/ 2172303 w 2715954"/>
                  <a:gd name="connsiteY941" fmla="*/ 1936819 h 2904058"/>
                  <a:gd name="connsiteX942" fmla="*/ 1965897 w 2715954"/>
                  <a:gd name="connsiteY942" fmla="*/ 1931889 h 2904058"/>
                  <a:gd name="connsiteX943" fmla="*/ 1971838 w 2715954"/>
                  <a:gd name="connsiteY943" fmla="*/ 1933084 h 2904058"/>
                  <a:gd name="connsiteX944" fmla="*/ 1986096 w 2715954"/>
                  <a:gd name="connsiteY944" fmla="*/ 1941449 h 2904058"/>
                  <a:gd name="connsiteX945" fmla="*/ 1987285 w 2715954"/>
                  <a:gd name="connsiteY945" fmla="*/ 1952204 h 2904058"/>
                  <a:gd name="connsiteX946" fmla="*/ 1973026 w 2715954"/>
                  <a:gd name="connsiteY946" fmla="*/ 1960569 h 2904058"/>
                  <a:gd name="connsiteX947" fmla="*/ 1964709 w 2715954"/>
                  <a:gd name="connsiteY947" fmla="*/ 1955789 h 2904058"/>
                  <a:gd name="connsiteX948" fmla="*/ 1963521 w 2715954"/>
                  <a:gd name="connsiteY948" fmla="*/ 1947424 h 2904058"/>
                  <a:gd name="connsiteX949" fmla="*/ 1963521 w 2715954"/>
                  <a:gd name="connsiteY949" fmla="*/ 1937864 h 2904058"/>
                  <a:gd name="connsiteX950" fmla="*/ 1965897 w 2715954"/>
                  <a:gd name="connsiteY950" fmla="*/ 1931889 h 2904058"/>
                  <a:gd name="connsiteX951" fmla="*/ 2314339 w 2715954"/>
                  <a:gd name="connsiteY951" fmla="*/ 1920686 h 2904058"/>
                  <a:gd name="connsiteX952" fmla="*/ 2325750 w 2715954"/>
                  <a:gd name="connsiteY952" fmla="*/ 1956862 h 2904058"/>
                  <a:gd name="connsiteX953" fmla="*/ 2321186 w 2715954"/>
                  <a:gd name="connsiteY953" fmla="*/ 1959274 h 2904058"/>
                  <a:gd name="connsiteX954" fmla="*/ 2313198 w 2715954"/>
                  <a:gd name="connsiteY954" fmla="*/ 1953245 h 2904058"/>
                  <a:gd name="connsiteX955" fmla="*/ 2312057 w 2715954"/>
                  <a:gd name="connsiteY955" fmla="*/ 1924304 h 2904058"/>
                  <a:gd name="connsiteX956" fmla="*/ 2314339 w 2715954"/>
                  <a:gd name="connsiteY956" fmla="*/ 1920686 h 2904058"/>
                  <a:gd name="connsiteX957" fmla="*/ 2121377 w 2715954"/>
                  <a:gd name="connsiteY957" fmla="*/ 1916900 h 2904058"/>
                  <a:gd name="connsiteX958" fmla="*/ 2141576 w 2715954"/>
                  <a:gd name="connsiteY958" fmla="*/ 1926443 h 2904058"/>
                  <a:gd name="connsiteX959" fmla="*/ 2141576 w 2715954"/>
                  <a:gd name="connsiteY959" fmla="*/ 1933601 h 2904058"/>
                  <a:gd name="connsiteX960" fmla="*/ 2133259 w 2715954"/>
                  <a:gd name="connsiteY960" fmla="*/ 1939565 h 2904058"/>
                  <a:gd name="connsiteX961" fmla="*/ 2116624 w 2715954"/>
                  <a:gd name="connsiteY961" fmla="*/ 1931215 h 2904058"/>
                  <a:gd name="connsiteX962" fmla="*/ 2116624 w 2715954"/>
                  <a:gd name="connsiteY962" fmla="*/ 1919286 h 2904058"/>
                  <a:gd name="connsiteX963" fmla="*/ 2121377 w 2715954"/>
                  <a:gd name="connsiteY963" fmla="*/ 1916900 h 2904058"/>
                  <a:gd name="connsiteX964" fmla="*/ 2075125 w 2715954"/>
                  <a:gd name="connsiteY964" fmla="*/ 1916298 h 2904058"/>
                  <a:gd name="connsiteX965" fmla="*/ 2082495 w 2715954"/>
                  <a:gd name="connsiteY965" fmla="*/ 1918072 h 2904058"/>
                  <a:gd name="connsiteX966" fmla="*/ 2089571 w 2715954"/>
                  <a:gd name="connsiteY966" fmla="*/ 1921620 h 2904058"/>
                  <a:gd name="connsiteX967" fmla="*/ 2093108 w 2715954"/>
                  <a:gd name="connsiteY967" fmla="*/ 1923985 h 2904058"/>
                  <a:gd name="connsiteX968" fmla="*/ 2087212 w 2715954"/>
                  <a:gd name="connsiteY968" fmla="*/ 1936993 h 2904058"/>
                  <a:gd name="connsiteX969" fmla="*/ 2083674 w 2715954"/>
                  <a:gd name="connsiteY969" fmla="*/ 1936993 h 2904058"/>
                  <a:gd name="connsiteX970" fmla="*/ 2073061 w 2715954"/>
                  <a:gd name="connsiteY970" fmla="*/ 1931080 h 2904058"/>
                  <a:gd name="connsiteX971" fmla="*/ 2073061 w 2715954"/>
                  <a:gd name="connsiteY971" fmla="*/ 1925167 h 2904058"/>
                  <a:gd name="connsiteX972" fmla="*/ 2075125 w 2715954"/>
                  <a:gd name="connsiteY972" fmla="*/ 1916298 h 2904058"/>
                  <a:gd name="connsiteX973" fmla="*/ 1876047 w 2715954"/>
                  <a:gd name="connsiteY973" fmla="*/ 1913166 h 2904058"/>
                  <a:gd name="connsiteX974" fmla="*/ 1892682 w 2715954"/>
                  <a:gd name="connsiteY974" fmla="*/ 1923902 h 2904058"/>
                  <a:gd name="connsiteX975" fmla="*/ 1893870 w 2715954"/>
                  <a:gd name="connsiteY975" fmla="*/ 1931060 h 2904058"/>
                  <a:gd name="connsiteX976" fmla="*/ 1885553 w 2715954"/>
                  <a:gd name="connsiteY976" fmla="*/ 1937024 h 2904058"/>
                  <a:gd name="connsiteX977" fmla="*/ 1879612 w 2715954"/>
                  <a:gd name="connsiteY977" fmla="*/ 1939410 h 2904058"/>
                  <a:gd name="connsiteX978" fmla="*/ 1870106 w 2715954"/>
                  <a:gd name="connsiteY978" fmla="*/ 1934638 h 2904058"/>
                  <a:gd name="connsiteX979" fmla="*/ 1868918 w 2715954"/>
                  <a:gd name="connsiteY979" fmla="*/ 1916745 h 2904058"/>
                  <a:gd name="connsiteX980" fmla="*/ 1876047 w 2715954"/>
                  <a:gd name="connsiteY980" fmla="*/ 1913166 h 2904058"/>
                  <a:gd name="connsiteX981" fmla="*/ 2233221 w 2715954"/>
                  <a:gd name="connsiteY981" fmla="*/ 1903208 h 2904058"/>
                  <a:gd name="connsiteX982" fmla="*/ 2235592 w 2715954"/>
                  <a:gd name="connsiteY982" fmla="*/ 1904401 h 2904058"/>
                  <a:gd name="connsiteX983" fmla="*/ 2247447 w 2715954"/>
                  <a:gd name="connsiteY983" fmla="*/ 1911558 h 2904058"/>
                  <a:gd name="connsiteX984" fmla="*/ 2247447 w 2715954"/>
                  <a:gd name="connsiteY984" fmla="*/ 1921102 h 2904058"/>
                  <a:gd name="connsiteX985" fmla="*/ 2229665 w 2715954"/>
                  <a:gd name="connsiteY985" fmla="*/ 1930645 h 2904058"/>
                  <a:gd name="connsiteX986" fmla="*/ 2226108 w 2715954"/>
                  <a:gd name="connsiteY986" fmla="*/ 1925873 h 2904058"/>
                  <a:gd name="connsiteX987" fmla="*/ 2226108 w 2715954"/>
                  <a:gd name="connsiteY987" fmla="*/ 1907980 h 2904058"/>
                  <a:gd name="connsiteX988" fmla="*/ 2233221 w 2715954"/>
                  <a:gd name="connsiteY988" fmla="*/ 1903208 h 2904058"/>
                  <a:gd name="connsiteX989" fmla="*/ 2027978 w 2715954"/>
                  <a:gd name="connsiteY989" fmla="*/ 1895791 h 2904058"/>
                  <a:gd name="connsiteX990" fmla="*/ 2045838 w 2715954"/>
                  <a:gd name="connsiteY990" fmla="*/ 1906546 h 2904058"/>
                  <a:gd name="connsiteX991" fmla="*/ 2045838 w 2715954"/>
                  <a:gd name="connsiteY991" fmla="*/ 1914911 h 2904058"/>
                  <a:gd name="connsiteX992" fmla="*/ 2038694 w 2715954"/>
                  <a:gd name="connsiteY992" fmla="*/ 1919691 h 2904058"/>
                  <a:gd name="connsiteX993" fmla="*/ 2022025 w 2715954"/>
                  <a:gd name="connsiteY993" fmla="*/ 1911326 h 2904058"/>
                  <a:gd name="connsiteX994" fmla="*/ 2022025 w 2715954"/>
                  <a:gd name="connsiteY994" fmla="*/ 1899376 h 2904058"/>
                  <a:gd name="connsiteX995" fmla="*/ 2027978 w 2715954"/>
                  <a:gd name="connsiteY995" fmla="*/ 1895791 h 2904058"/>
                  <a:gd name="connsiteX996" fmla="*/ 1781501 w 2715954"/>
                  <a:gd name="connsiteY996" fmla="*/ 1894493 h 2904058"/>
                  <a:gd name="connsiteX997" fmla="*/ 1799324 w 2715954"/>
                  <a:gd name="connsiteY997" fmla="*/ 1902858 h 2904058"/>
                  <a:gd name="connsiteX998" fmla="*/ 1799324 w 2715954"/>
                  <a:gd name="connsiteY998" fmla="*/ 1910028 h 2904058"/>
                  <a:gd name="connsiteX999" fmla="*/ 1781501 w 2715954"/>
                  <a:gd name="connsiteY999" fmla="*/ 1921978 h 2904058"/>
                  <a:gd name="connsiteX1000" fmla="*/ 1776748 w 2715954"/>
                  <a:gd name="connsiteY1000" fmla="*/ 1917198 h 2904058"/>
                  <a:gd name="connsiteX1001" fmla="*/ 1775560 w 2715954"/>
                  <a:gd name="connsiteY1001" fmla="*/ 1904053 h 2904058"/>
                  <a:gd name="connsiteX1002" fmla="*/ 1776748 w 2715954"/>
                  <a:gd name="connsiteY1002" fmla="*/ 1895688 h 2904058"/>
                  <a:gd name="connsiteX1003" fmla="*/ 1781501 w 2715954"/>
                  <a:gd name="connsiteY1003" fmla="*/ 1894493 h 2904058"/>
                  <a:gd name="connsiteX1004" fmla="*/ 2182227 w 2715954"/>
                  <a:gd name="connsiteY1004" fmla="*/ 1880802 h 2904058"/>
                  <a:gd name="connsiteX1005" fmla="*/ 2192870 w 2715954"/>
                  <a:gd name="connsiteY1005" fmla="*/ 1886766 h 2904058"/>
                  <a:gd name="connsiteX1006" fmla="*/ 2196418 w 2715954"/>
                  <a:gd name="connsiteY1006" fmla="*/ 1897503 h 2904058"/>
                  <a:gd name="connsiteX1007" fmla="*/ 2188140 w 2715954"/>
                  <a:gd name="connsiteY1007" fmla="*/ 1907046 h 2904058"/>
                  <a:gd name="connsiteX1008" fmla="*/ 2182227 w 2715954"/>
                  <a:gd name="connsiteY1008" fmla="*/ 1908239 h 2904058"/>
                  <a:gd name="connsiteX1009" fmla="*/ 2176315 w 2715954"/>
                  <a:gd name="connsiteY1009" fmla="*/ 1904660 h 2904058"/>
                  <a:gd name="connsiteX1010" fmla="*/ 2175132 w 2715954"/>
                  <a:gd name="connsiteY1010" fmla="*/ 1884381 h 2904058"/>
                  <a:gd name="connsiteX1011" fmla="*/ 2182227 w 2715954"/>
                  <a:gd name="connsiteY1011" fmla="*/ 1880802 h 2904058"/>
                  <a:gd name="connsiteX1012" fmla="*/ 2135121 w 2715954"/>
                  <a:gd name="connsiteY1012" fmla="*/ 1879609 h 2904058"/>
                  <a:gd name="connsiteX1013" fmla="*/ 2143420 w 2715954"/>
                  <a:gd name="connsiteY1013" fmla="*/ 1883188 h 2904058"/>
                  <a:gd name="connsiteX1014" fmla="*/ 2154089 w 2715954"/>
                  <a:gd name="connsiteY1014" fmla="*/ 1890345 h 2904058"/>
                  <a:gd name="connsiteX1015" fmla="*/ 2154089 w 2715954"/>
                  <a:gd name="connsiteY1015" fmla="*/ 1898696 h 2904058"/>
                  <a:gd name="connsiteX1016" fmla="*/ 2139863 w 2715954"/>
                  <a:gd name="connsiteY1016" fmla="*/ 1907046 h 2904058"/>
                  <a:gd name="connsiteX1017" fmla="*/ 2132750 w 2715954"/>
                  <a:gd name="connsiteY1017" fmla="*/ 1902274 h 2904058"/>
                  <a:gd name="connsiteX1018" fmla="*/ 2132750 w 2715954"/>
                  <a:gd name="connsiteY1018" fmla="*/ 1886766 h 2904058"/>
                  <a:gd name="connsiteX1019" fmla="*/ 2135121 w 2715954"/>
                  <a:gd name="connsiteY1019" fmla="*/ 1879609 h 2904058"/>
                  <a:gd name="connsiteX1020" fmla="*/ 1934566 w 2715954"/>
                  <a:gd name="connsiteY1020" fmla="*/ 1877067 h 2904058"/>
                  <a:gd name="connsiteX1021" fmla="*/ 1952426 w 2715954"/>
                  <a:gd name="connsiteY1021" fmla="*/ 1886610 h 2904058"/>
                  <a:gd name="connsiteX1022" fmla="*/ 1952426 w 2715954"/>
                  <a:gd name="connsiteY1022" fmla="*/ 1893768 h 2904058"/>
                  <a:gd name="connsiteX1023" fmla="*/ 1944091 w 2715954"/>
                  <a:gd name="connsiteY1023" fmla="*/ 1899732 h 2904058"/>
                  <a:gd name="connsiteX1024" fmla="*/ 1927422 w 2715954"/>
                  <a:gd name="connsiteY1024" fmla="*/ 1891382 h 2904058"/>
                  <a:gd name="connsiteX1025" fmla="*/ 1927422 w 2715954"/>
                  <a:gd name="connsiteY1025" fmla="*/ 1880646 h 2904058"/>
                  <a:gd name="connsiteX1026" fmla="*/ 1934566 w 2715954"/>
                  <a:gd name="connsiteY1026" fmla="*/ 1877067 h 2904058"/>
                  <a:gd name="connsiteX1027" fmla="*/ 2288179 w 2715954"/>
                  <a:gd name="connsiteY1027" fmla="*/ 1870895 h 2904058"/>
                  <a:gd name="connsiteX1028" fmla="*/ 2295295 w 2715954"/>
                  <a:gd name="connsiteY1028" fmla="*/ 1870895 h 2904058"/>
                  <a:gd name="connsiteX1029" fmla="*/ 2296456 w 2715954"/>
                  <a:gd name="connsiteY1029" fmla="*/ 1870895 h 2904058"/>
                  <a:gd name="connsiteX1030" fmla="*/ 2304589 w 2715954"/>
                  <a:gd name="connsiteY1030" fmla="*/ 1893600 h 2904058"/>
                  <a:gd name="connsiteX1031" fmla="*/ 2292971 w 2715954"/>
                  <a:gd name="connsiteY1031" fmla="*/ 1899575 h 2904058"/>
                  <a:gd name="connsiteX1032" fmla="*/ 2289486 w 2715954"/>
                  <a:gd name="connsiteY1032" fmla="*/ 1898380 h 2904058"/>
                  <a:gd name="connsiteX1033" fmla="*/ 2289486 w 2715954"/>
                  <a:gd name="connsiteY1033" fmla="*/ 1893600 h 2904058"/>
                  <a:gd name="connsiteX1034" fmla="*/ 2287162 w 2715954"/>
                  <a:gd name="connsiteY1034" fmla="*/ 1878065 h 2904058"/>
                  <a:gd name="connsiteX1035" fmla="*/ 2288179 w 2715954"/>
                  <a:gd name="connsiteY1035" fmla="*/ 1870895 h 2904058"/>
                  <a:gd name="connsiteX1036" fmla="*/ 2087715 w 2715954"/>
                  <a:gd name="connsiteY1036" fmla="*/ 1859643 h 2904058"/>
                  <a:gd name="connsiteX1037" fmla="*/ 2105538 w 2715954"/>
                  <a:gd name="connsiteY1037" fmla="*/ 1870398 h 2904058"/>
                  <a:gd name="connsiteX1038" fmla="*/ 2105538 w 2715954"/>
                  <a:gd name="connsiteY1038" fmla="*/ 1877568 h 2904058"/>
                  <a:gd name="connsiteX1039" fmla="*/ 2097220 w 2715954"/>
                  <a:gd name="connsiteY1039" fmla="*/ 1882348 h 2904058"/>
                  <a:gd name="connsiteX1040" fmla="*/ 2090091 w 2715954"/>
                  <a:gd name="connsiteY1040" fmla="*/ 1887128 h 2904058"/>
                  <a:gd name="connsiteX1041" fmla="*/ 2081774 w 2715954"/>
                  <a:gd name="connsiteY1041" fmla="*/ 1882348 h 2904058"/>
                  <a:gd name="connsiteX1042" fmla="*/ 2081774 w 2715954"/>
                  <a:gd name="connsiteY1042" fmla="*/ 1863228 h 2904058"/>
                  <a:gd name="connsiteX1043" fmla="*/ 2087715 w 2715954"/>
                  <a:gd name="connsiteY1043" fmla="*/ 1859643 h 2904058"/>
                  <a:gd name="connsiteX1044" fmla="*/ 1840005 w 2715954"/>
                  <a:gd name="connsiteY1044" fmla="*/ 1855958 h 2904058"/>
                  <a:gd name="connsiteX1045" fmla="*/ 1859016 w 2715954"/>
                  <a:gd name="connsiteY1045" fmla="*/ 1866713 h 2904058"/>
                  <a:gd name="connsiteX1046" fmla="*/ 1859016 w 2715954"/>
                  <a:gd name="connsiteY1046" fmla="*/ 1875078 h 2904058"/>
                  <a:gd name="connsiteX1047" fmla="*/ 1851887 w 2715954"/>
                  <a:gd name="connsiteY1047" fmla="*/ 1879858 h 2904058"/>
                  <a:gd name="connsiteX1048" fmla="*/ 1835252 w 2715954"/>
                  <a:gd name="connsiteY1048" fmla="*/ 1871493 h 2904058"/>
                  <a:gd name="connsiteX1049" fmla="*/ 1834064 w 2715954"/>
                  <a:gd name="connsiteY1049" fmla="*/ 1860738 h 2904058"/>
                  <a:gd name="connsiteX1050" fmla="*/ 1840005 w 2715954"/>
                  <a:gd name="connsiteY1050" fmla="*/ 1855958 h 2904058"/>
                  <a:gd name="connsiteX1051" fmla="*/ 2195802 w 2715954"/>
                  <a:gd name="connsiteY1051" fmla="*/ 1847536 h 2904058"/>
                  <a:gd name="connsiteX1052" fmla="*/ 2199574 w 2715954"/>
                  <a:gd name="connsiteY1052" fmla="*/ 1849089 h 2904058"/>
                  <a:gd name="connsiteX1053" fmla="*/ 2200814 w 2715954"/>
                  <a:gd name="connsiteY1053" fmla="*/ 1849600 h 2904058"/>
                  <a:gd name="connsiteX1054" fmla="*/ 2206710 w 2715954"/>
                  <a:gd name="connsiteY1054" fmla="*/ 1853137 h 2904058"/>
                  <a:gd name="connsiteX1055" fmla="*/ 2214965 w 2715954"/>
                  <a:gd name="connsiteY1055" fmla="*/ 1859034 h 2904058"/>
                  <a:gd name="connsiteX1056" fmla="*/ 2214965 w 2715954"/>
                  <a:gd name="connsiteY1056" fmla="*/ 1860213 h 2904058"/>
                  <a:gd name="connsiteX1057" fmla="*/ 2198901 w 2715954"/>
                  <a:gd name="connsiteY1057" fmla="*/ 1869392 h 2904058"/>
                  <a:gd name="connsiteX1058" fmla="*/ 2199654 w 2715954"/>
                  <a:gd name="connsiteY1058" fmla="*/ 1869755 h 2904058"/>
                  <a:gd name="connsiteX1059" fmla="*/ 2216210 w 2715954"/>
                  <a:gd name="connsiteY1059" fmla="*/ 1860626 h 2904058"/>
                  <a:gd name="connsiteX1060" fmla="*/ 2198472 w 2715954"/>
                  <a:gd name="connsiteY1060" fmla="*/ 1870896 h 2904058"/>
                  <a:gd name="connsiteX1061" fmla="*/ 2193742 w 2715954"/>
                  <a:gd name="connsiteY1061" fmla="*/ 1868614 h 2904058"/>
                  <a:gd name="connsiteX1062" fmla="*/ 2193544 w 2715954"/>
                  <a:gd name="connsiteY1062" fmla="*/ 1866700 h 2904058"/>
                  <a:gd name="connsiteX1063" fmla="*/ 2192559 w 2715954"/>
                  <a:gd name="connsiteY1063" fmla="*/ 1866109 h 2904058"/>
                  <a:gd name="connsiteX1064" fmla="*/ 2192559 w 2715954"/>
                  <a:gd name="connsiteY1064" fmla="*/ 1857203 h 2904058"/>
                  <a:gd name="connsiteX1065" fmla="*/ 2192559 w 2715954"/>
                  <a:gd name="connsiteY1065" fmla="*/ 1856675 h 2904058"/>
                  <a:gd name="connsiteX1066" fmla="*/ 2192559 w 2715954"/>
                  <a:gd name="connsiteY1066" fmla="*/ 1850779 h 2904058"/>
                  <a:gd name="connsiteX1067" fmla="*/ 2195802 w 2715954"/>
                  <a:gd name="connsiteY1067" fmla="*/ 1847536 h 2904058"/>
                  <a:gd name="connsiteX1068" fmla="*/ 1994297 w 2715954"/>
                  <a:gd name="connsiteY1068" fmla="*/ 1840966 h 2904058"/>
                  <a:gd name="connsiteX1069" fmla="*/ 2010932 w 2715954"/>
                  <a:gd name="connsiteY1069" fmla="*/ 1849316 h 2904058"/>
                  <a:gd name="connsiteX1070" fmla="*/ 2010932 w 2715954"/>
                  <a:gd name="connsiteY1070" fmla="*/ 1857667 h 2904058"/>
                  <a:gd name="connsiteX1071" fmla="*/ 2003803 w 2715954"/>
                  <a:gd name="connsiteY1071" fmla="*/ 1862438 h 2904058"/>
                  <a:gd name="connsiteX1072" fmla="*/ 1995485 w 2715954"/>
                  <a:gd name="connsiteY1072" fmla="*/ 1868403 h 2904058"/>
                  <a:gd name="connsiteX1073" fmla="*/ 1988356 w 2715954"/>
                  <a:gd name="connsiteY1073" fmla="*/ 1863631 h 2904058"/>
                  <a:gd name="connsiteX1074" fmla="*/ 1987168 w 2715954"/>
                  <a:gd name="connsiteY1074" fmla="*/ 1843352 h 2904058"/>
                  <a:gd name="connsiteX1075" fmla="*/ 1994297 w 2715954"/>
                  <a:gd name="connsiteY1075" fmla="*/ 1840966 h 2904058"/>
                  <a:gd name="connsiteX1076" fmla="*/ 1745459 w 2715954"/>
                  <a:gd name="connsiteY1076" fmla="*/ 1837237 h 2904058"/>
                  <a:gd name="connsiteX1077" fmla="*/ 1764470 w 2715954"/>
                  <a:gd name="connsiteY1077" fmla="*/ 1846797 h 2904058"/>
                  <a:gd name="connsiteX1078" fmla="*/ 1765658 w 2715954"/>
                  <a:gd name="connsiteY1078" fmla="*/ 1853967 h 2904058"/>
                  <a:gd name="connsiteX1079" fmla="*/ 1756152 w 2715954"/>
                  <a:gd name="connsiteY1079" fmla="*/ 1861137 h 2904058"/>
                  <a:gd name="connsiteX1080" fmla="*/ 1740706 w 2715954"/>
                  <a:gd name="connsiteY1080" fmla="*/ 1852772 h 2904058"/>
                  <a:gd name="connsiteX1081" fmla="*/ 1740706 w 2715954"/>
                  <a:gd name="connsiteY1081" fmla="*/ 1840822 h 2904058"/>
                  <a:gd name="connsiteX1082" fmla="*/ 1745459 w 2715954"/>
                  <a:gd name="connsiteY1082" fmla="*/ 1837237 h 2904058"/>
                  <a:gd name="connsiteX1083" fmla="*/ 2255950 w 2715954"/>
                  <a:gd name="connsiteY1083" fmla="*/ 1831768 h 2904058"/>
                  <a:gd name="connsiteX1084" fmla="*/ 2256066 w 2715954"/>
                  <a:gd name="connsiteY1084" fmla="*/ 1832192 h 2904058"/>
                  <a:gd name="connsiteX1085" fmla="*/ 2256197 w 2715954"/>
                  <a:gd name="connsiteY1085" fmla="*/ 1832178 h 2904058"/>
                  <a:gd name="connsiteX1086" fmla="*/ 2103927 w 2715954"/>
                  <a:gd name="connsiteY1086" fmla="*/ 1825945 h 2904058"/>
                  <a:gd name="connsiteX1087" fmla="*/ 2104639 w 2715954"/>
                  <a:gd name="connsiteY1087" fmla="*/ 1826381 h 2904058"/>
                  <a:gd name="connsiteX1088" fmla="*/ 2103335 w 2715954"/>
                  <a:gd name="connsiteY1088" fmla="*/ 1827121 h 2904058"/>
                  <a:gd name="connsiteX1089" fmla="*/ 2107475 w 2715954"/>
                  <a:gd name="connsiteY1089" fmla="*/ 1824770 h 2904058"/>
                  <a:gd name="connsiteX1090" fmla="*/ 2119300 w 2715954"/>
                  <a:gd name="connsiteY1090" fmla="*/ 1831823 h 2904058"/>
                  <a:gd name="connsiteX1091" fmla="*/ 2119300 w 2715954"/>
                  <a:gd name="connsiteY1091" fmla="*/ 1835350 h 2904058"/>
                  <a:gd name="connsiteX1092" fmla="*/ 2118019 w 2715954"/>
                  <a:gd name="connsiteY1092" fmla="*/ 1834566 h 2904058"/>
                  <a:gd name="connsiteX1093" fmla="*/ 2118019 w 2715954"/>
                  <a:gd name="connsiteY1093" fmla="*/ 1839983 h 2904058"/>
                  <a:gd name="connsiteX1094" fmla="*/ 2118118 w 2715954"/>
                  <a:gd name="connsiteY1094" fmla="*/ 1839906 h 2904058"/>
                  <a:gd name="connsiteX1095" fmla="*/ 2119300 w 2715954"/>
                  <a:gd name="connsiteY1095" fmla="*/ 1835350 h 2904058"/>
                  <a:gd name="connsiteX1096" fmla="*/ 2119300 w 2715954"/>
                  <a:gd name="connsiteY1096" fmla="*/ 1840053 h 2904058"/>
                  <a:gd name="connsiteX1097" fmla="*/ 2118019 w 2715954"/>
                  <a:gd name="connsiteY1097" fmla="*/ 1840817 h 2904058"/>
                  <a:gd name="connsiteX1098" fmla="*/ 2118019 w 2715954"/>
                  <a:gd name="connsiteY1098" fmla="*/ 1841414 h 2904058"/>
                  <a:gd name="connsiteX1099" fmla="*/ 2113333 w 2715954"/>
                  <a:gd name="connsiteY1099" fmla="*/ 1844952 h 2904058"/>
                  <a:gd name="connsiteX1100" fmla="*/ 2112161 w 2715954"/>
                  <a:gd name="connsiteY1100" fmla="*/ 1846131 h 2904058"/>
                  <a:gd name="connsiteX1101" fmla="*/ 2110652 w 2715954"/>
                  <a:gd name="connsiteY1101" fmla="*/ 1846739 h 2904058"/>
                  <a:gd name="connsiteX1102" fmla="*/ 2110529 w 2715954"/>
                  <a:gd name="connsiteY1102" fmla="*/ 1846830 h 2904058"/>
                  <a:gd name="connsiteX1103" fmla="*/ 2109242 w 2715954"/>
                  <a:gd name="connsiteY1103" fmla="*/ 1847307 h 2904058"/>
                  <a:gd name="connsiteX1104" fmla="*/ 2106304 w 2715954"/>
                  <a:gd name="connsiteY1104" fmla="*/ 1848490 h 2904058"/>
                  <a:gd name="connsiteX1105" fmla="*/ 2106181 w 2715954"/>
                  <a:gd name="connsiteY1105" fmla="*/ 1848440 h 2904058"/>
                  <a:gd name="connsiteX1106" fmla="*/ 2106047 w 2715954"/>
                  <a:gd name="connsiteY1106" fmla="*/ 1848490 h 2904058"/>
                  <a:gd name="connsiteX1107" fmla="*/ 2103575 w 2715954"/>
                  <a:gd name="connsiteY1107" fmla="*/ 1847391 h 2904058"/>
                  <a:gd name="connsiteX1108" fmla="*/ 2100446 w 2715954"/>
                  <a:gd name="connsiteY1108" fmla="*/ 1846131 h 2904058"/>
                  <a:gd name="connsiteX1109" fmla="*/ 2100446 w 2715954"/>
                  <a:gd name="connsiteY1109" fmla="*/ 1846000 h 2904058"/>
                  <a:gd name="connsiteX1110" fmla="*/ 2100446 w 2715954"/>
                  <a:gd name="connsiteY1110" fmla="*/ 1843967 h 2904058"/>
                  <a:gd name="connsiteX1111" fmla="*/ 2100380 w 2715954"/>
                  <a:gd name="connsiteY1111" fmla="*/ 1844755 h 2904058"/>
                  <a:gd name="connsiteX1112" fmla="*/ 2099197 w 2715954"/>
                  <a:gd name="connsiteY1112" fmla="*/ 1840053 h 2904058"/>
                  <a:gd name="connsiteX1113" fmla="*/ 2099197 w 2715954"/>
                  <a:gd name="connsiteY1113" fmla="*/ 1829472 h 2904058"/>
                  <a:gd name="connsiteX1114" fmla="*/ 2103335 w 2715954"/>
                  <a:gd name="connsiteY1114" fmla="*/ 1827121 h 2904058"/>
                  <a:gd name="connsiteX1115" fmla="*/ 2101938 w 2715954"/>
                  <a:gd name="connsiteY1115" fmla="*/ 1829900 h 2904058"/>
                  <a:gd name="connsiteX1116" fmla="*/ 2106192 w 2715954"/>
                  <a:gd name="connsiteY1116" fmla="*/ 1827331 h 2904058"/>
                  <a:gd name="connsiteX1117" fmla="*/ 2104639 w 2715954"/>
                  <a:gd name="connsiteY1117" fmla="*/ 1826381 h 2904058"/>
                  <a:gd name="connsiteX1118" fmla="*/ 2146219 w 2715954"/>
                  <a:gd name="connsiteY1118" fmla="*/ 1823541 h 2904058"/>
                  <a:gd name="connsiteX1119" fmla="*/ 2164042 w 2715954"/>
                  <a:gd name="connsiteY1119" fmla="*/ 1831906 h 2904058"/>
                  <a:gd name="connsiteX1120" fmla="*/ 2165230 w 2715954"/>
                  <a:gd name="connsiteY1120" fmla="*/ 1840271 h 2904058"/>
                  <a:gd name="connsiteX1121" fmla="*/ 2156913 w 2715954"/>
                  <a:gd name="connsiteY1121" fmla="*/ 1846246 h 2904058"/>
                  <a:gd name="connsiteX1122" fmla="*/ 2148595 w 2715954"/>
                  <a:gd name="connsiteY1122" fmla="*/ 1851026 h 2904058"/>
                  <a:gd name="connsiteX1123" fmla="*/ 2141466 w 2715954"/>
                  <a:gd name="connsiteY1123" fmla="*/ 1846246 h 2904058"/>
                  <a:gd name="connsiteX1124" fmla="*/ 2140278 w 2715954"/>
                  <a:gd name="connsiteY1124" fmla="*/ 1827126 h 2904058"/>
                  <a:gd name="connsiteX1125" fmla="*/ 2146219 w 2715954"/>
                  <a:gd name="connsiteY1125" fmla="*/ 1823541 h 2904058"/>
                  <a:gd name="connsiteX1126" fmla="*/ 1898521 w 2715954"/>
                  <a:gd name="connsiteY1126" fmla="*/ 1819860 h 2904058"/>
                  <a:gd name="connsiteX1127" fmla="*/ 1917572 w 2715954"/>
                  <a:gd name="connsiteY1127" fmla="*/ 1830615 h 2904058"/>
                  <a:gd name="connsiteX1128" fmla="*/ 1917572 w 2715954"/>
                  <a:gd name="connsiteY1128" fmla="*/ 1837785 h 2904058"/>
                  <a:gd name="connsiteX1129" fmla="*/ 1909237 w 2715954"/>
                  <a:gd name="connsiteY1129" fmla="*/ 1843760 h 2904058"/>
                  <a:gd name="connsiteX1130" fmla="*/ 1893759 w 2715954"/>
                  <a:gd name="connsiteY1130" fmla="*/ 1835395 h 2904058"/>
                  <a:gd name="connsiteX1131" fmla="*/ 1892568 w 2715954"/>
                  <a:gd name="connsiteY1131" fmla="*/ 1824640 h 2904058"/>
                  <a:gd name="connsiteX1132" fmla="*/ 1898521 w 2715954"/>
                  <a:gd name="connsiteY1132" fmla="*/ 1819860 h 2904058"/>
                  <a:gd name="connsiteX1133" fmla="*/ 2260578 w 2715954"/>
                  <a:gd name="connsiteY1133" fmla="*/ 1813570 h 2904058"/>
                  <a:gd name="connsiteX1134" fmla="*/ 2271122 w 2715954"/>
                  <a:gd name="connsiteY1134" fmla="*/ 1818287 h 2904058"/>
                  <a:gd name="connsiteX1135" fmla="*/ 2272293 w 2715954"/>
                  <a:gd name="connsiteY1135" fmla="*/ 1819467 h 2904058"/>
                  <a:gd name="connsiteX1136" fmla="*/ 2272616 w 2715954"/>
                  <a:gd name="connsiteY1136" fmla="*/ 1821019 h 2904058"/>
                  <a:gd name="connsiteX1137" fmla="*/ 2276605 w 2715954"/>
                  <a:gd name="connsiteY1137" fmla="*/ 1824970 h 2904058"/>
                  <a:gd name="connsiteX1138" fmla="*/ 2271247 w 2715954"/>
                  <a:gd name="connsiteY1138" fmla="*/ 1830276 h 2904058"/>
                  <a:gd name="connsiteX1139" fmla="*/ 2258150 w 2715954"/>
                  <a:gd name="connsiteY1139" fmla="*/ 1837352 h 2904058"/>
                  <a:gd name="connsiteX1140" fmla="*/ 2251006 w 2715954"/>
                  <a:gd name="connsiteY1140" fmla="*/ 1832635 h 2904058"/>
                  <a:gd name="connsiteX1141" fmla="*/ 2249815 w 2715954"/>
                  <a:gd name="connsiteY1141" fmla="*/ 1825559 h 2904058"/>
                  <a:gd name="connsiteX1142" fmla="*/ 2249815 w 2715954"/>
                  <a:gd name="connsiteY1142" fmla="*/ 1818484 h 2904058"/>
                  <a:gd name="connsiteX1143" fmla="*/ 2252196 w 2715954"/>
                  <a:gd name="connsiteY1143" fmla="*/ 1816125 h 2904058"/>
                  <a:gd name="connsiteX1144" fmla="*/ 2254415 w 2715954"/>
                  <a:gd name="connsiteY1144" fmla="*/ 1826010 h 2904058"/>
                  <a:gd name="connsiteX1145" fmla="*/ 2254721 w 2715954"/>
                  <a:gd name="connsiteY1145" fmla="*/ 1823004 h 2904058"/>
                  <a:gd name="connsiteX1146" fmla="*/ 2253549 w 2715954"/>
                  <a:gd name="connsiteY1146" fmla="*/ 1815929 h 2904058"/>
                  <a:gd name="connsiteX1147" fmla="*/ 2260578 w 2715954"/>
                  <a:gd name="connsiteY1147" fmla="*/ 1813570 h 2904058"/>
                  <a:gd name="connsiteX1148" fmla="*/ 2052805 w 2715954"/>
                  <a:gd name="connsiteY1148" fmla="*/ 1803628 h 2904058"/>
                  <a:gd name="connsiteX1149" fmla="*/ 2070628 w 2715954"/>
                  <a:gd name="connsiteY1149" fmla="*/ 1813188 h 2904058"/>
                  <a:gd name="connsiteX1150" fmla="*/ 2070628 w 2715954"/>
                  <a:gd name="connsiteY1150" fmla="*/ 1820358 h 2904058"/>
                  <a:gd name="connsiteX1151" fmla="*/ 2063499 w 2715954"/>
                  <a:gd name="connsiteY1151" fmla="*/ 1826333 h 2904058"/>
                  <a:gd name="connsiteX1152" fmla="*/ 2046864 w 2715954"/>
                  <a:gd name="connsiteY1152" fmla="*/ 1817968 h 2904058"/>
                  <a:gd name="connsiteX1153" fmla="*/ 2045676 w 2715954"/>
                  <a:gd name="connsiteY1153" fmla="*/ 1808408 h 2904058"/>
                  <a:gd name="connsiteX1154" fmla="*/ 2052805 w 2715954"/>
                  <a:gd name="connsiteY1154" fmla="*/ 1803628 h 2904058"/>
                  <a:gd name="connsiteX1155" fmla="*/ 1805095 w 2715954"/>
                  <a:gd name="connsiteY1155" fmla="*/ 1799943 h 2904058"/>
                  <a:gd name="connsiteX1156" fmla="*/ 1820541 w 2715954"/>
                  <a:gd name="connsiteY1156" fmla="*/ 1808308 h 2904058"/>
                  <a:gd name="connsiteX1157" fmla="*/ 1820541 w 2715954"/>
                  <a:gd name="connsiteY1157" fmla="*/ 1820258 h 2904058"/>
                  <a:gd name="connsiteX1158" fmla="*/ 1807471 w 2715954"/>
                  <a:gd name="connsiteY1158" fmla="*/ 1827428 h 2904058"/>
                  <a:gd name="connsiteX1159" fmla="*/ 1797966 w 2715954"/>
                  <a:gd name="connsiteY1159" fmla="*/ 1823843 h 2904058"/>
                  <a:gd name="connsiteX1160" fmla="*/ 1797966 w 2715954"/>
                  <a:gd name="connsiteY1160" fmla="*/ 1815478 h 2904058"/>
                  <a:gd name="connsiteX1161" fmla="*/ 1797966 w 2715954"/>
                  <a:gd name="connsiteY1161" fmla="*/ 1805918 h 2904058"/>
                  <a:gd name="connsiteX1162" fmla="*/ 1805095 w 2715954"/>
                  <a:gd name="connsiteY1162" fmla="*/ 1799943 h 2904058"/>
                  <a:gd name="connsiteX1163" fmla="*/ 2161301 w 2715954"/>
                  <a:gd name="connsiteY1163" fmla="*/ 1791168 h 2904058"/>
                  <a:gd name="connsiteX1164" fmla="*/ 2166004 w 2715954"/>
                  <a:gd name="connsiteY1164" fmla="*/ 1791168 h 2904058"/>
                  <a:gd name="connsiteX1165" fmla="*/ 2177760 w 2715954"/>
                  <a:gd name="connsiteY1165" fmla="*/ 1798263 h 2904058"/>
                  <a:gd name="connsiteX1166" fmla="*/ 2178262 w 2715954"/>
                  <a:gd name="connsiteY1166" fmla="*/ 1801294 h 2904058"/>
                  <a:gd name="connsiteX1167" fmla="*/ 2178867 w 2715954"/>
                  <a:gd name="connsiteY1167" fmla="*/ 1801810 h 2904058"/>
                  <a:gd name="connsiteX1168" fmla="*/ 2178432 w 2715954"/>
                  <a:gd name="connsiteY1168" fmla="*/ 1802321 h 2904058"/>
                  <a:gd name="connsiteX1169" fmla="*/ 2178935 w 2715954"/>
                  <a:gd name="connsiteY1169" fmla="*/ 1805358 h 2904058"/>
                  <a:gd name="connsiteX1170" fmla="*/ 2164828 w 2715954"/>
                  <a:gd name="connsiteY1170" fmla="*/ 1812453 h 2904058"/>
                  <a:gd name="connsiteX1171" fmla="*/ 2160126 w 2715954"/>
                  <a:gd name="connsiteY1171" fmla="*/ 1808906 h 2904058"/>
                  <a:gd name="connsiteX1172" fmla="*/ 2160126 w 2715954"/>
                  <a:gd name="connsiteY1172" fmla="*/ 1795898 h 2904058"/>
                  <a:gd name="connsiteX1173" fmla="*/ 2162358 w 2715954"/>
                  <a:gd name="connsiteY1173" fmla="*/ 1801512 h 2904058"/>
                  <a:gd name="connsiteX1174" fmla="*/ 2161486 w 2715954"/>
                  <a:gd name="connsiteY1174" fmla="*/ 1796308 h 2904058"/>
                  <a:gd name="connsiteX1175" fmla="*/ 2160126 w 2715954"/>
                  <a:gd name="connsiteY1175" fmla="*/ 1795898 h 2904058"/>
                  <a:gd name="connsiteX1176" fmla="*/ 2161301 w 2715954"/>
                  <a:gd name="connsiteY1176" fmla="*/ 1791168 h 2904058"/>
                  <a:gd name="connsiteX1177" fmla="*/ 2204657 w 2715954"/>
                  <a:gd name="connsiteY1177" fmla="*/ 1786251 h 2904058"/>
                  <a:gd name="connsiteX1178" fmla="*/ 2212886 w 2715954"/>
                  <a:gd name="connsiteY1178" fmla="*/ 1789830 h 2904058"/>
                  <a:gd name="connsiteX1179" fmla="*/ 2219940 w 2715954"/>
                  <a:gd name="connsiteY1179" fmla="*/ 1796987 h 2904058"/>
                  <a:gd name="connsiteX1180" fmla="*/ 2204657 w 2715954"/>
                  <a:gd name="connsiteY1180" fmla="*/ 1814881 h 2904058"/>
                  <a:gd name="connsiteX1181" fmla="*/ 2199955 w 2715954"/>
                  <a:gd name="connsiteY1181" fmla="*/ 1811302 h 2904058"/>
                  <a:gd name="connsiteX1182" fmla="*/ 2198779 w 2715954"/>
                  <a:gd name="connsiteY1182" fmla="*/ 1789830 h 2904058"/>
                  <a:gd name="connsiteX1183" fmla="*/ 2204657 w 2715954"/>
                  <a:gd name="connsiteY1183" fmla="*/ 1786251 h 2904058"/>
                  <a:gd name="connsiteX1184" fmla="*/ 1959462 w 2715954"/>
                  <a:gd name="connsiteY1184" fmla="*/ 1783708 h 2904058"/>
                  <a:gd name="connsiteX1185" fmla="*/ 1976131 w 2715954"/>
                  <a:gd name="connsiteY1185" fmla="*/ 1793268 h 2904058"/>
                  <a:gd name="connsiteX1186" fmla="*/ 1976131 w 2715954"/>
                  <a:gd name="connsiteY1186" fmla="*/ 1800438 h 2904058"/>
                  <a:gd name="connsiteX1187" fmla="*/ 1967796 w 2715954"/>
                  <a:gd name="connsiteY1187" fmla="*/ 1807608 h 2904058"/>
                  <a:gd name="connsiteX1188" fmla="*/ 1959462 w 2715954"/>
                  <a:gd name="connsiteY1188" fmla="*/ 1811193 h 2904058"/>
                  <a:gd name="connsiteX1189" fmla="*/ 1952318 w 2715954"/>
                  <a:gd name="connsiteY1189" fmla="*/ 1807608 h 2904058"/>
                  <a:gd name="connsiteX1190" fmla="*/ 1952318 w 2715954"/>
                  <a:gd name="connsiteY1190" fmla="*/ 1787293 h 2904058"/>
                  <a:gd name="connsiteX1191" fmla="*/ 1959462 w 2715954"/>
                  <a:gd name="connsiteY1191" fmla="*/ 1783708 h 2904058"/>
                  <a:gd name="connsiteX1192" fmla="*/ 1706743 w 2715954"/>
                  <a:gd name="connsiteY1192" fmla="*/ 1780475 h 2904058"/>
                  <a:gd name="connsiteX1193" fmla="*/ 1712981 w 2715954"/>
                  <a:gd name="connsiteY1193" fmla="*/ 1781222 h 2904058"/>
                  <a:gd name="connsiteX1194" fmla="*/ 1729616 w 2715954"/>
                  <a:gd name="connsiteY1194" fmla="*/ 1790782 h 2904058"/>
                  <a:gd name="connsiteX1195" fmla="*/ 1729616 w 2715954"/>
                  <a:gd name="connsiteY1195" fmla="*/ 1799147 h 2904058"/>
                  <a:gd name="connsiteX1196" fmla="*/ 1714169 w 2715954"/>
                  <a:gd name="connsiteY1196" fmla="*/ 1807512 h 2904058"/>
                  <a:gd name="connsiteX1197" fmla="*/ 1705852 w 2715954"/>
                  <a:gd name="connsiteY1197" fmla="*/ 1802732 h 2904058"/>
                  <a:gd name="connsiteX1198" fmla="*/ 1705852 w 2715954"/>
                  <a:gd name="connsiteY1198" fmla="*/ 1796757 h 2904058"/>
                  <a:gd name="connsiteX1199" fmla="*/ 1705852 w 2715954"/>
                  <a:gd name="connsiteY1199" fmla="*/ 1786002 h 2904058"/>
                  <a:gd name="connsiteX1200" fmla="*/ 1706743 w 2715954"/>
                  <a:gd name="connsiteY1200" fmla="*/ 1780475 h 2904058"/>
                  <a:gd name="connsiteX1201" fmla="*/ 2073887 w 2715954"/>
                  <a:gd name="connsiteY1201" fmla="*/ 1768820 h 2904058"/>
                  <a:gd name="connsiteX1202" fmla="*/ 2076238 w 2715954"/>
                  <a:gd name="connsiteY1202" fmla="*/ 1769992 h 2904058"/>
                  <a:gd name="connsiteX1203" fmla="*/ 2083292 w 2715954"/>
                  <a:gd name="connsiteY1203" fmla="*/ 1774678 h 2904058"/>
                  <a:gd name="connsiteX1204" fmla="*/ 2083292 w 2715954"/>
                  <a:gd name="connsiteY1204" fmla="*/ 1782878 h 2904058"/>
                  <a:gd name="connsiteX1205" fmla="*/ 2080940 w 2715954"/>
                  <a:gd name="connsiteY1205" fmla="*/ 1785221 h 2904058"/>
                  <a:gd name="connsiteX1206" fmla="*/ 2075062 w 2715954"/>
                  <a:gd name="connsiteY1206" fmla="*/ 1787564 h 2904058"/>
                  <a:gd name="connsiteX1207" fmla="*/ 2068009 w 2715954"/>
                  <a:gd name="connsiteY1207" fmla="*/ 1784050 h 2904058"/>
                  <a:gd name="connsiteX1208" fmla="*/ 2066833 w 2715954"/>
                  <a:gd name="connsiteY1208" fmla="*/ 1769992 h 2904058"/>
                  <a:gd name="connsiteX1209" fmla="*/ 2068009 w 2715954"/>
                  <a:gd name="connsiteY1209" fmla="*/ 1769992 h 2904058"/>
                  <a:gd name="connsiteX1210" fmla="*/ 2073887 w 2715954"/>
                  <a:gd name="connsiteY1210" fmla="*/ 1768820 h 2904058"/>
                  <a:gd name="connsiteX1211" fmla="*/ 2111321 w 2715954"/>
                  <a:gd name="connsiteY1211" fmla="*/ 1766281 h 2904058"/>
                  <a:gd name="connsiteX1212" fmla="*/ 2126799 w 2715954"/>
                  <a:gd name="connsiteY1212" fmla="*/ 1775841 h 2904058"/>
                  <a:gd name="connsiteX1213" fmla="*/ 2126799 w 2715954"/>
                  <a:gd name="connsiteY1213" fmla="*/ 1785401 h 2904058"/>
                  <a:gd name="connsiteX1214" fmla="*/ 2116084 w 2715954"/>
                  <a:gd name="connsiteY1214" fmla="*/ 1793766 h 2904058"/>
                  <a:gd name="connsiteX1215" fmla="*/ 2106558 w 2715954"/>
                  <a:gd name="connsiteY1215" fmla="*/ 1787791 h 2904058"/>
                  <a:gd name="connsiteX1216" fmla="*/ 2104177 w 2715954"/>
                  <a:gd name="connsiteY1216" fmla="*/ 1769866 h 2904058"/>
                  <a:gd name="connsiteX1217" fmla="*/ 2111321 w 2715954"/>
                  <a:gd name="connsiteY1217" fmla="*/ 1766281 h 2904058"/>
                  <a:gd name="connsiteX1218" fmla="*/ 1860091 w 2715954"/>
                  <a:gd name="connsiteY1218" fmla="*/ 1765036 h 2904058"/>
                  <a:gd name="connsiteX1219" fmla="*/ 1871973 w 2715954"/>
                  <a:gd name="connsiteY1219" fmla="*/ 1768621 h 2904058"/>
                  <a:gd name="connsiteX1220" fmla="*/ 1875538 w 2715954"/>
                  <a:gd name="connsiteY1220" fmla="*/ 1771011 h 2904058"/>
                  <a:gd name="connsiteX1221" fmla="*/ 1880290 w 2715954"/>
                  <a:gd name="connsiteY1221" fmla="*/ 1774596 h 2904058"/>
                  <a:gd name="connsiteX1222" fmla="*/ 1880290 w 2715954"/>
                  <a:gd name="connsiteY1222" fmla="*/ 1782961 h 2904058"/>
                  <a:gd name="connsiteX1223" fmla="*/ 1867220 w 2715954"/>
                  <a:gd name="connsiteY1223" fmla="*/ 1792521 h 2904058"/>
                  <a:gd name="connsiteX1224" fmla="*/ 1860091 w 2715954"/>
                  <a:gd name="connsiteY1224" fmla="*/ 1790131 h 2904058"/>
                  <a:gd name="connsiteX1225" fmla="*/ 1858903 w 2715954"/>
                  <a:gd name="connsiteY1225" fmla="*/ 1778181 h 2904058"/>
                  <a:gd name="connsiteX1226" fmla="*/ 1860091 w 2715954"/>
                  <a:gd name="connsiteY1226" fmla="*/ 1765036 h 2904058"/>
                  <a:gd name="connsiteX1227" fmla="*/ 2226994 w 2715954"/>
                  <a:gd name="connsiteY1227" fmla="*/ 1755131 h 2904058"/>
                  <a:gd name="connsiteX1228" fmla="*/ 2239925 w 2715954"/>
                  <a:gd name="connsiteY1228" fmla="*/ 1764591 h 2904058"/>
                  <a:gd name="connsiteX1229" fmla="*/ 2239925 w 2715954"/>
                  <a:gd name="connsiteY1229" fmla="*/ 1770504 h 2904058"/>
                  <a:gd name="connsiteX1230" fmla="*/ 2238750 w 2715954"/>
                  <a:gd name="connsiteY1230" fmla="*/ 1771687 h 2904058"/>
                  <a:gd name="connsiteX1231" fmla="*/ 2229345 w 2715954"/>
                  <a:gd name="connsiteY1231" fmla="*/ 1777599 h 2904058"/>
                  <a:gd name="connsiteX1232" fmla="*/ 2219940 w 2715954"/>
                  <a:gd name="connsiteY1232" fmla="*/ 1768139 h 2904058"/>
                  <a:gd name="connsiteX1233" fmla="*/ 2221116 w 2715954"/>
                  <a:gd name="connsiteY1233" fmla="*/ 1759861 h 2904058"/>
                  <a:gd name="connsiteX1234" fmla="*/ 2226994 w 2715954"/>
                  <a:gd name="connsiteY1234" fmla="*/ 1755131 h 2904058"/>
                  <a:gd name="connsiteX1235" fmla="*/ 2016763 w 2715954"/>
                  <a:gd name="connsiteY1235" fmla="*/ 1747611 h 2904058"/>
                  <a:gd name="connsiteX1236" fmla="*/ 2034586 w 2715954"/>
                  <a:gd name="connsiteY1236" fmla="*/ 1757154 h 2904058"/>
                  <a:gd name="connsiteX1237" fmla="*/ 2034586 w 2715954"/>
                  <a:gd name="connsiteY1237" fmla="*/ 1764312 h 2904058"/>
                  <a:gd name="connsiteX1238" fmla="*/ 2026268 w 2715954"/>
                  <a:gd name="connsiteY1238" fmla="*/ 1769083 h 2904058"/>
                  <a:gd name="connsiteX1239" fmla="*/ 2010822 w 2715954"/>
                  <a:gd name="connsiteY1239" fmla="*/ 1761926 h 2904058"/>
                  <a:gd name="connsiteX1240" fmla="*/ 2010822 w 2715954"/>
                  <a:gd name="connsiteY1240" fmla="*/ 1749997 h 2904058"/>
                  <a:gd name="connsiteX1241" fmla="*/ 2016763 w 2715954"/>
                  <a:gd name="connsiteY1241" fmla="*/ 1747611 h 2904058"/>
                  <a:gd name="connsiteX1242" fmla="*/ 1766436 w 2715954"/>
                  <a:gd name="connsiteY1242" fmla="*/ 1744074 h 2904058"/>
                  <a:gd name="connsiteX1243" fmla="*/ 1773862 w 2715954"/>
                  <a:gd name="connsiteY1243" fmla="*/ 1746311 h 2904058"/>
                  <a:gd name="connsiteX1244" fmla="*/ 1786932 w 2715954"/>
                  <a:gd name="connsiteY1244" fmla="*/ 1753468 h 2904058"/>
                  <a:gd name="connsiteX1245" fmla="*/ 1788121 w 2715954"/>
                  <a:gd name="connsiteY1245" fmla="*/ 1761819 h 2904058"/>
                  <a:gd name="connsiteX1246" fmla="*/ 1773862 w 2715954"/>
                  <a:gd name="connsiteY1246" fmla="*/ 1771362 h 2904058"/>
                  <a:gd name="connsiteX1247" fmla="*/ 1765545 w 2715954"/>
                  <a:gd name="connsiteY1247" fmla="*/ 1766590 h 2904058"/>
                  <a:gd name="connsiteX1248" fmla="*/ 1764357 w 2715954"/>
                  <a:gd name="connsiteY1248" fmla="*/ 1749890 h 2904058"/>
                  <a:gd name="connsiteX1249" fmla="*/ 1766436 w 2715954"/>
                  <a:gd name="connsiteY1249" fmla="*/ 1744074 h 2904058"/>
                  <a:gd name="connsiteX1250" fmla="*/ 2142342 w 2715954"/>
                  <a:gd name="connsiteY1250" fmla="*/ 1743466 h 2904058"/>
                  <a:gd name="connsiteX1251" fmla="*/ 2143092 w 2715954"/>
                  <a:gd name="connsiteY1251" fmla="*/ 1744967 h 2904058"/>
                  <a:gd name="connsiteX1252" fmla="*/ 2143092 w 2715954"/>
                  <a:gd name="connsiteY1252" fmla="*/ 1744584 h 2904058"/>
                  <a:gd name="connsiteX1253" fmla="*/ 2135572 w 2715954"/>
                  <a:gd name="connsiteY1253" fmla="*/ 1735212 h 2904058"/>
                  <a:gd name="connsiteX1254" fmla="*/ 2135572 w 2715954"/>
                  <a:gd name="connsiteY1254" fmla="*/ 1737508 h 2904058"/>
                  <a:gd name="connsiteX1255" fmla="*/ 2135966 w 2715954"/>
                  <a:gd name="connsiteY1255" fmla="*/ 1737609 h 2904058"/>
                  <a:gd name="connsiteX1256" fmla="*/ 2136016 w 2715954"/>
                  <a:gd name="connsiteY1256" fmla="*/ 1737634 h 2904058"/>
                  <a:gd name="connsiteX1257" fmla="*/ 2136016 w 2715954"/>
                  <a:gd name="connsiteY1257" fmla="*/ 1735212 h 2904058"/>
                  <a:gd name="connsiteX1258" fmla="*/ 2146629 w 2715954"/>
                  <a:gd name="connsiteY1258" fmla="*/ 1739898 h 2904058"/>
                  <a:gd name="connsiteX1259" fmla="*/ 2147809 w 2715954"/>
                  <a:gd name="connsiteY1259" fmla="*/ 1746927 h 2904058"/>
                  <a:gd name="connsiteX1260" fmla="*/ 2134837 w 2715954"/>
                  <a:gd name="connsiteY1260" fmla="*/ 1755128 h 2904058"/>
                  <a:gd name="connsiteX1261" fmla="*/ 2127761 w 2715954"/>
                  <a:gd name="connsiteY1261" fmla="*/ 1753956 h 2904058"/>
                  <a:gd name="connsiteX1262" fmla="*/ 2126582 w 2715954"/>
                  <a:gd name="connsiteY1262" fmla="*/ 1751613 h 2904058"/>
                  <a:gd name="connsiteX1263" fmla="*/ 2127761 w 2715954"/>
                  <a:gd name="connsiteY1263" fmla="*/ 1739898 h 2904058"/>
                  <a:gd name="connsiteX1264" fmla="*/ 2127761 w 2715954"/>
                  <a:gd name="connsiteY1264" fmla="*/ 1736384 h 2904058"/>
                  <a:gd name="connsiteX1265" fmla="*/ 2127827 w 2715954"/>
                  <a:gd name="connsiteY1265" fmla="*/ 1736384 h 2904058"/>
                  <a:gd name="connsiteX1266" fmla="*/ 2127827 w 2715954"/>
                  <a:gd name="connsiteY1266" fmla="*/ 1736374 h 2904058"/>
                  <a:gd name="connsiteX1267" fmla="*/ 2135572 w 2715954"/>
                  <a:gd name="connsiteY1267" fmla="*/ 1735212 h 2904058"/>
                  <a:gd name="connsiteX1268" fmla="*/ 2171034 w 2715954"/>
                  <a:gd name="connsiteY1268" fmla="*/ 1728940 h 2904058"/>
                  <a:gd name="connsiteX1269" fmla="*/ 2188928 w 2715954"/>
                  <a:gd name="connsiteY1269" fmla="*/ 1738515 h 2904058"/>
                  <a:gd name="connsiteX1270" fmla="*/ 2188928 w 2715954"/>
                  <a:gd name="connsiteY1270" fmla="*/ 1746893 h 2904058"/>
                  <a:gd name="connsiteX1271" fmla="*/ 2181771 w 2715954"/>
                  <a:gd name="connsiteY1271" fmla="*/ 1752878 h 2904058"/>
                  <a:gd name="connsiteX1272" fmla="*/ 2172227 w 2715954"/>
                  <a:gd name="connsiteY1272" fmla="*/ 1757665 h 2904058"/>
                  <a:gd name="connsiteX1273" fmla="*/ 2166263 w 2715954"/>
                  <a:gd name="connsiteY1273" fmla="*/ 1754074 h 2904058"/>
                  <a:gd name="connsiteX1274" fmla="*/ 2162684 w 2715954"/>
                  <a:gd name="connsiteY1274" fmla="*/ 1732531 h 2904058"/>
                  <a:gd name="connsiteX1275" fmla="*/ 2171034 w 2715954"/>
                  <a:gd name="connsiteY1275" fmla="*/ 1728940 h 2904058"/>
                  <a:gd name="connsiteX1276" fmla="*/ 1919395 w 2715954"/>
                  <a:gd name="connsiteY1276" fmla="*/ 1726502 h 2904058"/>
                  <a:gd name="connsiteX1277" fmla="*/ 1925781 w 2715954"/>
                  <a:gd name="connsiteY1277" fmla="*/ 1727697 h 2904058"/>
                  <a:gd name="connsiteX1278" fmla="*/ 1937663 w 2715954"/>
                  <a:gd name="connsiteY1278" fmla="*/ 1734867 h 2904058"/>
                  <a:gd name="connsiteX1279" fmla="*/ 1938851 w 2715954"/>
                  <a:gd name="connsiteY1279" fmla="*/ 1746817 h 2904058"/>
                  <a:gd name="connsiteX1280" fmla="*/ 1926969 w 2715954"/>
                  <a:gd name="connsiteY1280" fmla="*/ 1752792 h 2904058"/>
                  <a:gd name="connsiteX1281" fmla="*/ 1917464 w 2715954"/>
                  <a:gd name="connsiteY1281" fmla="*/ 1749207 h 2904058"/>
                  <a:gd name="connsiteX1282" fmla="*/ 1917464 w 2715954"/>
                  <a:gd name="connsiteY1282" fmla="*/ 1746817 h 2904058"/>
                  <a:gd name="connsiteX1283" fmla="*/ 1917464 w 2715954"/>
                  <a:gd name="connsiteY1283" fmla="*/ 1732477 h 2904058"/>
                  <a:gd name="connsiteX1284" fmla="*/ 1919395 w 2715954"/>
                  <a:gd name="connsiteY1284" fmla="*/ 1726502 h 2904058"/>
                  <a:gd name="connsiteX1285" fmla="*/ 2036524 w 2715954"/>
                  <a:gd name="connsiteY1285" fmla="*/ 1710763 h 2904058"/>
                  <a:gd name="connsiteX1286" fmla="*/ 2043845 w 2715954"/>
                  <a:gd name="connsiteY1286" fmla="*/ 1713858 h 2904058"/>
                  <a:gd name="connsiteX1287" fmla="*/ 2048531 w 2715954"/>
                  <a:gd name="connsiteY1287" fmla="*/ 1716216 h 2904058"/>
                  <a:gd name="connsiteX1288" fmla="*/ 2047360 w 2715954"/>
                  <a:gd name="connsiteY1288" fmla="*/ 1730367 h 2904058"/>
                  <a:gd name="connsiteX1289" fmla="*/ 2041502 w 2715954"/>
                  <a:gd name="connsiteY1289" fmla="*/ 1732726 h 2904058"/>
                  <a:gd name="connsiteX1290" fmla="*/ 2034473 w 2715954"/>
                  <a:gd name="connsiteY1290" fmla="*/ 1726830 h 2904058"/>
                  <a:gd name="connsiteX1291" fmla="*/ 2034473 w 2715954"/>
                  <a:gd name="connsiteY1291" fmla="*/ 1723292 h 2904058"/>
                  <a:gd name="connsiteX1292" fmla="*/ 2034473 w 2715954"/>
                  <a:gd name="connsiteY1292" fmla="*/ 1717396 h 2904058"/>
                  <a:gd name="connsiteX1293" fmla="*/ 2036524 w 2715954"/>
                  <a:gd name="connsiteY1293" fmla="*/ 1710763 h 2904058"/>
                  <a:gd name="connsiteX1294" fmla="*/ 2076447 w 2715954"/>
                  <a:gd name="connsiteY1294" fmla="*/ 1707830 h 2904058"/>
                  <a:gd name="connsiteX1295" fmla="*/ 2095567 w 2715954"/>
                  <a:gd name="connsiteY1295" fmla="*/ 1719780 h 2904058"/>
                  <a:gd name="connsiteX1296" fmla="*/ 2096762 w 2715954"/>
                  <a:gd name="connsiteY1296" fmla="*/ 1726950 h 2904058"/>
                  <a:gd name="connsiteX1297" fmla="*/ 2089592 w 2715954"/>
                  <a:gd name="connsiteY1297" fmla="*/ 1731730 h 2904058"/>
                  <a:gd name="connsiteX1298" fmla="*/ 2081227 w 2715954"/>
                  <a:gd name="connsiteY1298" fmla="*/ 1736510 h 2904058"/>
                  <a:gd name="connsiteX1299" fmla="*/ 2069277 w 2715954"/>
                  <a:gd name="connsiteY1299" fmla="*/ 1730535 h 2904058"/>
                  <a:gd name="connsiteX1300" fmla="*/ 2069277 w 2715954"/>
                  <a:gd name="connsiteY1300" fmla="*/ 1713805 h 2904058"/>
                  <a:gd name="connsiteX1301" fmla="*/ 2076447 w 2715954"/>
                  <a:gd name="connsiteY1301" fmla="*/ 1707830 h 2904058"/>
                  <a:gd name="connsiteX1302" fmla="*/ 1831178 w 2715954"/>
                  <a:gd name="connsiteY1302" fmla="*/ 1707778 h 2904058"/>
                  <a:gd name="connsiteX1303" fmla="*/ 1837119 w 2715954"/>
                  <a:gd name="connsiteY1303" fmla="*/ 1711357 h 2904058"/>
                  <a:gd name="connsiteX1304" fmla="*/ 1843060 w 2715954"/>
                  <a:gd name="connsiteY1304" fmla="*/ 1714935 h 2904058"/>
                  <a:gd name="connsiteX1305" fmla="*/ 1843060 w 2715954"/>
                  <a:gd name="connsiteY1305" fmla="*/ 1728058 h 2904058"/>
                  <a:gd name="connsiteX1306" fmla="*/ 1832366 w 2715954"/>
                  <a:gd name="connsiteY1306" fmla="*/ 1734022 h 2904058"/>
                  <a:gd name="connsiteX1307" fmla="*/ 1824049 w 2715954"/>
                  <a:gd name="connsiteY1307" fmla="*/ 1730443 h 2904058"/>
                  <a:gd name="connsiteX1308" fmla="*/ 1822861 w 2715954"/>
                  <a:gd name="connsiteY1308" fmla="*/ 1712550 h 2904058"/>
                  <a:gd name="connsiteX1309" fmla="*/ 1831178 w 2715954"/>
                  <a:gd name="connsiteY1309" fmla="*/ 1707778 h 2904058"/>
                  <a:gd name="connsiteX1310" fmla="*/ 2192245 w 2715954"/>
                  <a:gd name="connsiteY1310" fmla="*/ 1696627 h 2904058"/>
                  <a:gd name="connsiteX1311" fmla="*/ 2205253 w 2715954"/>
                  <a:gd name="connsiteY1311" fmla="*/ 1703756 h 2904058"/>
                  <a:gd name="connsiteX1312" fmla="*/ 2204070 w 2715954"/>
                  <a:gd name="connsiteY1312" fmla="*/ 1715638 h 2904058"/>
                  <a:gd name="connsiteX1313" fmla="*/ 2194610 w 2715954"/>
                  <a:gd name="connsiteY1313" fmla="*/ 1721579 h 2904058"/>
                  <a:gd name="connsiteX1314" fmla="*/ 2187515 w 2715954"/>
                  <a:gd name="connsiteY1314" fmla="*/ 1715638 h 2904058"/>
                  <a:gd name="connsiteX1315" fmla="*/ 2186332 w 2715954"/>
                  <a:gd name="connsiteY1315" fmla="*/ 1706132 h 2904058"/>
                  <a:gd name="connsiteX1316" fmla="*/ 2186332 w 2715954"/>
                  <a:gd name="connsiteY1316" fmla="*/ 1701380 h 2904058"/>
                  <a:gd name="connsiteX1317" fmla="*/ 2192245 w 2715954"/>
                  <a:gd name="connsiteY1317" fmla="*/ 1696627 h 2904058"/>
                  <a:gd name="connsiteX1318" fmla="*/ 2230563 w 2715954"/>
                  <a:gd name="connsiteY1318" fmla="*/ 1694086 h 2904058"/>
                  <a:gd name="connsiteX1319" fmla="*/ 2231724 w 2715954"/>
                  <a:gd name="connsiteY1319" fmla="*/ 1694086 h 2904058"/>
                  <a:gd name="connsiteX1320" fmla="*/ 2239857 w 2715954"/>
                  <a:gd name="connsiteY1320" fmla="*/ 1715558 h 2904058"/>
                  <a:gd name="connsiteX1321" fmla="*/ 2231724 w 2715954"/>
                  <a:gd name="connsiteY1321" fmla="*/ 1720330 h 2904058"/>
                  <a:gd name="connsiteX1322" fmla="*/ 2224754 w 2715954"/>
                  <a:gd name="connsiteY1322" fmla="*/ 1717944 h 2904058"/>
                  <a:gd name="connsiteX1323" fmla="*/ 2222430 w 2715954"/>
                  <a:gd name="connsiteY1323" fmla="*/ 1698858 h 2904058"/>
                  <a:gd name="connsiteX1324" fmla="*/ 2230563 w 2715954"/>
                  <a:gd name="connsiteY1324" fmla="*/ 1694086 h 2904058"/>
                  <a:gd name="connsiteX1325" fmla="*/ 1981921 w 2715954"/>
                  <a:gd name="connsiteY1325" fmla="*/ 1690353 h 2904058"/>
                  <a:gd name="connsiteX1326" fmla="*/ 2000972 w 2715954"/>
                  <a:gd name="connsiteY1326" fmla="*/ 1701108 h 2904058"/>
                  <a:gd name="connsiteX1327" fmla="*/ 2000972 w 2715954"/>
                  <a:gd name="connsiteY1327" fmla="*/ 1707083 h 2904058"/>
                  <a:gd name="connsiteX1328" fmla="*/ 1992637 w 2715954"/>
                  <a:gd name="connsiteY1328" fmla="*/ 1714253 h 2904058"/>
                  <a:gd name="connsiteX1329" fmla="*/ 1975968 w 2715954"/>
                  <a:gd name="connsiteY1329" fmla="*/ 1705888 h 2904058"/>
                  <a:gd name="connsiteX1330" fmla="*/ 1975968 w 2715954"/>
                  <a:gd name="connsiteY1330" fmla="*/ 1693938 h 2904058"/>
                  <a:gd name="connsiteX1331" fmla="*/ 1981921 w 2715954"/>
                  <a:gd name="connsiteY1331" fmla="*/ 1690353 h 2904058"/>
                  <a:gd name="connsiteX1332" fmla="*/ 1735430 w 2715954"/>
                  <a:gd name="connsiteY1332" fmla="*/ 1687862 h 2904058"/>
                  <a:gd name="connsiteX1333" fmla="*/ 1748471 w 2715954"/>
                  <a:gd name="connsiteY1333" fmla="*/ 1693826 h 2904058"/>
                  <a:gd name="connsiteX1334" fmla="*/ 1753213 w 2715954"/>
                  <a:gd name="connsiteY1334" fmla="*/ 1698598 h 2904058"/>
                  <a:gd name="connsiteX1335" fmla="*/ 1753213 w 2715954"/>
                  <a:gd name="connsiteY1335" fmla="*/ 1704563 h 2904058"/>
                  <a:gd name="connsiteX1336" fmla="*/ 1735430 w 2715954"/>
                  <a:gd name="connsiteY1336" fmla="*/ 1715299 h 2904058"/>
                  <a:gd name="connsiteX1337" fmla="*/ 1730688 w 2715954"/>
                  <a:gd name="connsiteY1337" fmla="*/ 1710527 h 2904058"/>
                  <a:gd name="connsiteX1338" fmla="*/ 1729503 w 2715954"/>
                  <a:gd name="connsiteY1338" fmla="*/ 1692634 h 2904058"/>
                  <a:gd name="connsiteX1339" fmla="*/ 1735430 w 2715954"/>
                  <a:gd name="connsiteY1339" fmla="*/ 1687862 h 2904058"/>
                  <a:gd name="connsiteX1340" fmla="*/ 2095385 w 2715954"/>
                  <a:gd name="connsiteY1340" fmla="*/ 1687499 h 2904058"/>
                  <a:gd name="connsiteX1341" fmla="*/ 2096163 w 2715954"/>
                  <a:gd name="connsiteY1341" fmla="*/ 1692825 h 2904058"/>
                  <a:gd name="connsiteX1342" fmla="*/ 2095239 w 2715954"/>
                  <a:gd name="connsiteY1342" fmla="*/ 1691921 h 2904058"/>
                  <a:gd name="connsiteX1343" fmla="*/ 2095385 w 2715954"/>
                  <a:gd name="connsiteY1343" fmla="*/ 1688640 h 2904058"/>
                  <a:gd name="connsiteX1344" fmla="*/ 2109059 w 2715954"/>
                  <a:gd name="connsiteY1344" fmla="*/ 1684805 h 2904058"/>
                  <a:gd name="connsiteX1345" fmla="*/ 2108672 w 2715954"/>
                  <a:gd name="connsiteY1345" fmla="*/ 1687920 h 2904058"/>
                  <a:gd name="connsiteX1346" fmla="*/ 2109389 w 2715954"/>
                  <a:gd name="connsiteY1346" fmla="*/ 1687499 h 2904058"/>
                  <a:gd name="connsiteX1347" fmla="*/ 2109243 w 2715954"/>
                  <a:gd name="connsiteY1347" fmla="*/ 1685217 h 2904058"/>
                  <a:gd name="connsiteX1348" fmla="*/ 2095359 w 2715954"/>
                  <a:gd name="connsiteY1348" fmla="*/ 1677800 h 2904058"/>
                  <a:gd name="connsiteX1349" fmla="*/ 2098150 w 2715954"/>
                  <a:gd name="connsiteY1349" fmla="*/ 1678244 h 2904058"/>
                  <a:gd name="connsiteX1350" fmla="*/ 2098208 w 2715954"/>
                  <a:gd name="connsiteY1350" fmla="*/ 1678100 h 2904058"/>
                  <a:gd name="connsiteX1351" fmla="*/ 2103554 w 2715954"/>
                  <a:gd name="connsiteY1351" fmla="*/ 1679117 h 2904058"/>
                  <a:gd name="connsiteX1352" fmla="*/ 2109333 w 2715954"/>
                  <a:gd name="connsiteY1352" fmla="*/ 1682602 h 2904058"/>
                  <a:gd name="connsiteX1353" fmla="*/ 2109196 w 2715954"/>
                  <a:gd name="connsiteY1353" fmla="*/ 1683703 h 2904058"/>
                  <a:gd name="connsiteX1354" fmla="*/ 2112744 w 2715954"/>
                  <a:gd name="connsiteY1354" fmla="*/ 1686501 h 2904058"/>
                  <a:gd name="connsiteX1355" fmla="*/ 2109389 w 2715954"/>
                  <a:gd name="connsiteY1355" fmla="*/ 1690923 h 2904058"/>
                  <a:gd name="connsiteX1356" fmla="*/ 2108228 w 2715954"/>
                  <a:gd name="connsiteY1356" fmla="*/ 1691491 h 2904058"/>
                  <a:gd name="connsiteX1357" fmla="*/ 2108177 w 2715954"/>
                  <a:gd name="connsiteY1357" fmla="*/ 1691897 h 2904058"/>
                  <a:gd name="connsiteX1358" fmla="*/ 2105866 w 2715954"/>
                  <a:gd name="connsiteY1358" fmla="*/ 1693058 h 2904058"/>
                  <a:gd name="connsiteX1359" fmla="*/ 2103639 w 2715954"/>
                  <a:gd name="connsiteY1359" fmla="*/ 1693734 h 2904058"/>
                  <a:gd name="connsiteX1360" fmla="*/ 2102387 w 2715954"/>
                  <a:gd name="connsiteY1360" fmla="*/ 1694346 h 2904058"/>
                  <a:gd name="connsiteX1361" fmla="*/ 2096552 w 2715954"/>
                  <a:gd name="connsiteY1361" fmla="*/ 1695487 h 2904058"/>
                  <a:gd name="connsiteX1362" fmla="*/ 2096163 w 2715954"/>
                  <a:gd name="connsiteY1362" fmla="*/ 1692825 h 2904058"/>
                  <a:gd name="connsiteX1363" fmla="*/ 2097719 w 2715954"/>
                  <a:gd name="connsiteY1363" fmla="*/ 1694346 h 2904058"/>
                  <a:gd name="connsiteX1364" fmla="*/ 2097976 w 2715954"/>
                  <a:gd name="connsiteY1364" fmla="*/ 1694195 h 2904058"/>
                  <a:gd name="connsiteX1365" fmla="*/ 2096619 w 2715954"/>
                  <a:gd name="connsiteY1365" fmla="*/ 1687249 h 2904058"/>
                  <a:gd name="connsiteX1366" fmla="*/ 2095463 w 2715954"/>
                  <a:gd name="connsiteY1366" fmla="*/ 1684926 h 2904058"/>
                  <a:gd name="connsiteX1367" fmla="*/ 2096372 w 2715954"/>
                  <a:gd name="connsiteY1367" fmla="*/ 1682666 h 2904058"/>
                  <a:gd name="connsiteX1368" fmla="*/ 2095359 w 2715954"/>
                  <a:gd name="connsiteY1368" fmla="*/ 1683246 h 2904058"/>
                  <a:gd name="connsiteX1369" fmla="*/ 2094218 w 2715954"/>
                  <a:gd name="connsiteY1369" fmla="*/ 1685424 h 2904058"/>
                  <a:gd name="connsiteX1370" fmla="*/ 2094218 w 2715954"/>
                  <a:gd name="connsiteY1370" fmla="*/ 1684335 h 2904058"/>
                  <a:gd name="connsiteX1371" fmla="*/ 2095359 w 2715954"/>
                  <a:gd name="connsiteY1371" fmla="*/ 1677800 h 2904058"/>
                  <a:gd name="connsiteX1372" fmla="*/ 2134985 w 2715954"/>
                  <a:gd name="connsiteY1372" fmla="*/ 1671732 h 2904058"/>
                  <a:gd name="connsiteX1373" fmla="*/ 2155264 w 2715954"/>
                  <a:gd name="connsiteY1373" fmla="*/ 1683719 h 2904058"/>
                  <a:gd name="connsiteX1374" fmla="*/ 2155264 w 2715954"/>
                  <a:gd name="connsiteY1374" fmla="*/ 1690911 h 2904058"/>
                  <a:gd name="connsiteX1375" fmla="*/ 2146914 w 2715954"/>
                  <a:gd name="connsiteY1375" fmla="*/ 1696904 h 2904058"/>
                  <a:gd name="connsiteX1376" fmla="*/ 2136177 w 2715954"/>
                  <a:gd name="connsiteY1376" fmla="*/ 1702897 h 2904058"/>
                  <a:gd name="connsiteX1377" fmla="*/ 2129020 w 2715954"/>
                  <a:gd name="connsiteY1377" fmla="*/ 1699301 h 2904058"/>
                  <a:gd name="connsiteX1378" fmla="*/ 2127827 w 2715954"/>
                  <a:gd name="connsiteY1378" fmla="*/ 1675328 h 2904058"/>
                  <a:gd name="connsiteX1379" fmla="*/ 2134985 w 2715954"/>
                  <a:gd name="connsiteY1379" fmla="*/ 1671732 h 2904058"/>
                  <a:gd name="connsiteX1380" fmla="*/ 1889700 w 2715954"/>
                  <a:gd name="connsiteY1380" fmla="*/ 1670487 h 2904058"/>
                  <a:gd name="connsiteX1381" fmla="*/ 1905178 w 2715954"/>
                  <a:gd name="connsiteY1381" fmla="*/ 1680030 h 2904058"/>
                  <a:gd name="connsiteX1382" fmla="*/ 1905178 w 2715954"/>
                  <a:gd name="connsiteY1382" fmla="*/ 1688381 h 2904058"/>
                  <a:gd name="connsiteX1383" fmla="*/ 1899225 w 2715954"/>
                  <a:gd name="connsiteY1383" fmla="*/ 1693152 h 2904058"/>
                  <a:gd name="connsiteX1384" fmla="*/ 1881365 w 2715954"/>
                  <a:gd name="connsiteY1384" fmla="*/ 1685995 h 2904058"/>
                  <a:gd name="connsiteX1385" fmla="*/ 1881365 w 2715954"/>
                  <a:gd name="connsiteY1385" fmla="*/ 1675259 h 2904058"/>
                  <a:gd name="connsiteX1386" fmla="*/ 1889700 w 2715954"/>
                  <a:gd name="connsiteY1386" fmla="*/ 1670487 h 2904058"/>
                  <a:gd name="connsiteX1387" fmla="*/ 2040438 w 2715954"/>
                  <a:gd name="connsiteY1387" fmla="*/ 1651815 h 2904058"/>
                  <a:gd name="connsiteX1388" fmla="*/ 2060717 w 2715954"/>
                  <a:gd name="connsiteY1388" fmla="*/ 1662603 h 2904058"/>
                  <a:gd name="connsiteX1389" fmla="*/ 2060717 w 2715954"/>
                  <a:gd name="connsiteY1389" fmla="*/ 1670994 h 2904058"/>
                  <a:gd name="connsiteX1390" fmla="*/ 2051174 w 2715954"/>
                  <a:gd name="connsiteY1390" fmla="*/ 1676987 h 2904058"/>
                  <a:gd name="connsiteX1391" fmla="*/ 2042823 w 2715954"/>
                  <a:gd name="connsiteY1391" fmla="*/ 1682980 h 2904058"/>
                  <a:gd name="connsiteX1392" fmla="*/ 2035666 w 2715954"/>
                  <a:gd name="connsiteY1392" fmla="*/ 1679384 h 2904058"/>
                  <a:gd name="connsiteX1393" fmla="*/ 2034473 w 2715954"/>
                  <a:gd name="connsiteY1393" fmla="*/ 1656610 h 2904058"/>
                  <a:gd name="connsiteX1394" fmla="*/ 2040438 w 2715954"/>
                  <a:gd name="connsiteY1394" fmla="*/ 1651815 h 2904058"/>
                  <a:gd name="connsiteX1395" fmla="*/ 1792716 w 2715954"/>
                  <a:gd name="connsiteY1395" fmla="*/ 1650570 h 2904058"/>
                  <a:gd name="connsiteX1396" fmla="*/ 1811767 w 2715954"/>
                  <a:gd name="connsiteY1396" fmla="*/ 1661325 h 2904058"/>
                  <a:gd name="connsiteX1397" fmla="*/ 1811767 w 2715954"/>
                  <a:gd name="connsiteY1397" fmla="*/ 1668495 h 2904058"/>
                  <a:gd name="connsiteX1398" fmla="*/ 1803432 w 2715954"/>
                  <a:gd name="connsiteY1398" fmla="*/ 1674470 h 2904058"/>
                  <a:gd name="connsiteX1399" fmla="*/ 1793907 w 2715954"/>
                  <a:gd name="connsiteY1399" fmla="*/ 1679250 h 2904058"/>
                  <a:gd name="connsiteX1400" fmla="*/ 1787954 w 2715954"/>
                  <a:gd name="connsiteY1400" fmla="*/ 1676860 h 2904058"/>
                  <a:gd name="connsiteX1401" fmla="*/ 1786763 w 2715954"/>
                  <a:gd name="connsiteY1401" fmla="*/ 1654155 h 2904058"/>
                  <a:gd name="connsiteX1402" fmla="*/ 1792716 w 2715954"/>
                  <a:gd name="connsiteY1402" fmla="*/ 1650570 h 2904058"/>
                  <a:gd name="connsiteX1403" fmla="*/ 2164588 w 2715954"/>
                  <a:gd name="connsiteY1403" fmla="*/ 1643102 h 2904058"/>
                  <a:gd name="connsiteX1404" fmla="*/ 2171617 w 2715954"/>
                  <a:gd name="connsiteY1404" fmla="*/ 1647749 h 2904058"/>
                  <a:gd name="connsiteX1405" fmla="*/ 2172789 w 2715954"/>
                  <a:gd name="connsiteY1405" fmla="*/ 1655882 h 2904058"/>
                  <a:gd name="connsiteX1406" fmla="*/ 2163417 w 2715954"/>
                  <a:gd name="connsiteY1406" fmla="*/ 1660529 h 2904058"/>
                  <a:gd name="connsiteX1407" fmla="*/ 2155216 w 2715954"/>
                  <a:gd name="connsiteY1407" fmla="*/ 1648911 h 2904058"/>
                  <a:gd name="connsiteX1408" fmla="*/ 2164588 w 2715954"/>
                  <a:gd name="connsiteY1408" fmla="*/ 1643102 h 2904058"/>
                  <a:gd name="connsiteX1409" fmla="*/ 2188718 w 2715954"/>
                  <a:gd name="connsiteY1409" fmla="*/ 1636828 h 2904058"/>
                  <a:gd name="connsiteX1410" fmla="*/ 2197068 w 2715954"/>
                  <a:gd name="connsiteY1410" fmla="*/ 1639218 h 2904058"/>
                  <a:gd name="connsiteX1411" fmla="*/ 2204226 w 2715954"/>
                  <a:gd name="connsiteY1411" fmla="*/ 1641608 h 2904058"/>
                  <a:gd name="connsiteX1412" fmla="*/ 2211383 w 2715954"/>
                  <a:gd name="connsiteY1412" fmla="*/ 1646388 h 2904058"/>
                  <a:gd name="connsiteX1413" fmla="*/ 2211383 w 2715954"/>
                  <a:gd name="connsiteY1413" fmla="*/ 1653558 h 2904058"/>
                  <a:gd name="connsiteX1414" fmla="*/ 2193489 w 2715954"/>
                  <a:gd name="connsiteY1414" fmla="*/ 1665508 h 2904058"/>
                  <a:gd name="connsiteX1415" fmla="*/ 2187525 w 2715954"/>
                  <a:gd name="connsiteY1415" fmla="*/ 1661923 h 2904058"/>
                  <a:gd name="connsiteX1416" fmla="*/ 2187525 w 2715954"/>
                  <a:gd name="connsiteY1416" fmla="*/ 1660728 h 2904058"/>
                  <a:gd name="connsiteX1417" fmla="*/ 2186332 w 2715954"/>
                  <a:gd name="connsiteY1417" fmla="*/ 1646388 h 2904058"/>
                  <a:gd name="connsiteX1418" fmla="*/ 2188718 w 2715954"/>
                  <a:gd name="connsiteY1418" fmla="*/ 1636828 h 2904058"/>
                  <a:gd name="connsiteX1419" fmla="*/ 1701807 w 2715954"/>
                  <a:gd name="connsiteY1419" fmla="*/ 1635633 h 2904058"/>
                  <a:gd name="connsiteX1420" fmla="*/ 1713477 w 2715954"/>
                  <a:gd name="connsiteY1420" fmla="*/ 1642662 h 2904058"/>
                  <a:gd name="connsiteX1421" fmla="*/ 1713477 w 2715954"/>
                  <a:gd name="connsiteY1421" fmla="*/ 1648520 h 2904058"/>
                  <a:gd name="connsiteX1422" fmla="*/ 1705308 w 2715954"/>
                  <a:gd name="connsiteY1422" fmla="*/ 1653206 h 2904058"/>
                  <a:gd name="connsiteX1423" fmla="*/ 1697139 w 2715954"/>
                  <a:gd name="connsiteY1423" fmla="*/ 1650863 h 2904058"/>
                  <a:gd name="connsiteX1424" fmla="*/ 1697139 w 2715954"/>
                  <a:gd name="connsiteY1424" fmla="*/ 1647348 h 2904058"/>
                  <a:gd name="connsiteX1425" fmla="*/ 1697139 w 2715954"/>
                  <a:gd name="connsiteY1425" fmla="*/ 1639148 h 2904058"/>
                  <a:gd name="connsiteX1426" fmla="*/ 1701807 w 2715954"/>
                  <a:gd name="connsiteY1426" fmla="*/ 1635633 h 2904058"/>
                  <a:gd name="connsiteX1427" fmla="*/ 1947027 w 2715954"/>
                  <a:gd name="connsiteY1427" fmla="*/ 1633094 h 2904058"/>
                  <a:gd name="connsiteX1428" fmla="*/ 1967307 w 2715954"/>
                  <a:gd name="connsiteY1428" fmla="*/ 1643849 h 2904058"/>
                  <a:gd name="connsiteX1429" fmla="*/ 1967307 w 2715954"/>
                  <a:gd name="connsiteY1429" fmla="*/ 1652214 h 2904058"/>
                  <a:gd name="connsiteX1430" fmla="*/ 1947027 w 2715954"/>
                  <a:gd name="connsiteY1430" fmla="*/ 1661774 h 2904058"/>
                  <a:gd name="connsiteX1431" fmla="*/ 1942256 w 2715954"/>
                  <a:gd name="connsiteY1431" fmla="*/ 1658189 h 2904058"/>
                  <a:gd name="connsiteX1432" fmla="*/ 1941063 w 2715954"/>
                  <a:gd name="connsiteY1432" fmla="*/ 1646239 h 2904058"/>
                  <a:gd name="connsiteX1433" fmla="*/ 1939870 w 2715954"/>
                  <a:gd name="connsiteY1433" fmla="*/ 1637874 h 2904058"/>
                  <a:gd name="connsiteX1434" fmla="*/ 1947027 w 2715954"/>
                  <a:gd name="connsiteY1434" fmla="*/ 1633094 h 2904058"/>
                  <a:gd name="connsiteX1435" fmla="*/ 2074688 w 2715954"/>
                  <a:gd name="connsiteY1435" fmla="*/ 1626807 h 2904058"/>
                  <a:gd name="connsiteX1436" fmla="*/ 2078135 w 2715954"/>
                  <a:gd name="connsiteY1436" fmla="*/ 1626807 h 2904058"/>
                  <a:gd name="connsiteX1437" fmla="*/ 2078135 w 2715954"/>
                  <a:gd name="connsiteY1437" fmla="*/ 1631333 h 2904058"/>
                  <a:gd name="connsiteX1438" fmla="*/ 2066645 w 2715954"/>
                  <a:gd name="connsiteY1438" fmla="*/ 1638123 h 2904058"/>
                  <a:gd name="connsiteX1439" fmla="*/ 2064347 w 2715954"/>
                  <a:gd name="connsiteY1439" fmla="*/ 1634728 h 2904058"/>
                  <a:gd name="connsiteX1440" fmla="*/ 2065496 w 2715954"/>
                  <a:gd name="connsiteY1440" fmla="*/ 1632465 h 2904058"/>
                  <a:gd name="connsiteX1441" fmla="*/ 2068943 w 2715954"/>
                  <a:gd name="connsiteY1441" fmla="*/ 1630202 h 2904058"/>
                  <a:gd name="connsiteX1442" fmla="*/ 2074688 w 2715954"/>
                  <a:gd name="connsiteY1442" fmla="*/ 1626807 h 2904058"/>
                  <a:gd name="connsiteX1443" fmla="*/ 1606163 w 2715954"/>
                  <a:gd name="connsiteY1443" fmla="*/ 1620331 h 2904058"/>
                  <a:gd name="connsiteX1444" fmla="*/ 1606018 w 2715954"/>
                  <a:gd name="connsiteY1444" fmla="*/ 1620381 h 2904058"/>
                  <a:gd name="connsiteX1445" fmla="*/ 1606018 w 2715954"/>
                  <a:gd name="connsiteY1445" fmla="*/ 1632051 h 2904058"/>
                  <a:gd name="connsiteX1446" fmla="*/ 1606315 w 2715954"/>
                  <a:gd name="connsiteY1446" fmla="*/ 1632070 h 2904058"/>
                  <a:gd name="connsiteX1447" fmla="*/ 1606163 w 2715954"/>
                  <a:gd name="connsiteY1447" fmla="*/ 1631994 h 2904058"/>
                  <a:gd name="connsiteX1448" fmla="*/ 1609378 w 2715954"/>
                  <a:gd name="connsiteY1448" fmla="*/ 1619214 h 2904058"/>
                  <a:gd name="connsiteX1449" fmla="*/ 1608972 w 2715954"/>
                  <a:gd name="connsiteY1449" fmla="*/ 1619355 h 2904058"/>
                  <a:gd name="connsiteX1450" fmla="*/ 1609581 w 2715954"/>
                  <a:gd name="connsiteY1450" fmla="*/ 1619355 h 2904058"/>
                  <a:gd name="connsiteX1451" fmla="*/ 1607138 w 2715954"/>
                  <a:gd name="connsiteY1451" fmla="*/ 1615713 h 2904058"/>
                  <a:gd name="connsiteX1452" fmla="*/ 1608258 w 2715954"/>
                  <a:gd name="connsiteY1452" fmla="*/ 1615713 h 2904058"/>
                  <a:gd name="connsiteX1453" fmla="*/ 1614936 w 2715954"/>
                  <a:gd name="connsiteY1453" fmla="*/ 1621509 h 2904058"/>
                  <a:gd name="connsiteX1454" fmla="*/ 1615292 w 2715954"/>
                  <a:gd name="connsiteY1454" fmla="*/ 1621653 h 2904058"/>
                  <a:gd name="connsiteX1455" fmla="*/ 1615292 w 2715954"/>
                  <a:gd name="connsiteY1455" fmla="*/ 1630845 h 2904058"/>
                  <a:gd name="connsiteX1456" fmla="*/ 1613786 w 2715954"/>
                  <a:gd name="connsiteY1456" fmla="*/ 1631351 h 2904058"/>
                  <a:gd name="connsiteX1457" fmla="*/ 1606018 w 2715954"/>
                  <a:gd name="connsiteY1457" fmla="*/ 1634385 h 2904058"/>
                  <a:gd name="connsiteX1458" fmla="*/ 1603777 w 2715954"/>
                  <a:gd name="connsiteY1458" fmla="*/ 1627383 h 2904058"/>
                  <a:gd name="connsiteX1459" fmla="*/ 1603777 w 2715954"/>
                  <a:gd name="connsiteY1459" fmla="*/ 1621548 h 2904058"/>
                  <a:gd name="connsiteX1460" fmla="*/ 1607138 w 2715954"/>
                  <a:gd name="connsiteY1460" fmla="*/ 1615713 h 2904058"/>
                  <a:gd name="connsiteX1461" fmla="*/ 2100147 w 2715954"/>
                  <a:gd name="connsiteY1461" fmla="*/ 1615671 h 2904058"/>
                  <a:gd name="connsiteX1462" fmla="*/ 2119267 w 2715954"/>
                  <a:gd name="connsiteY1462" fmla="*/ 1626459 h 2904058"/>
                  <a:gd name="connsiteX1463" fmla="*/ 2119267 w 2715954"/>
                  <a:gd name="connsiteY1463" fmla="*/ 1634849 h 2904058"/>
                  <a:gd name="connsiteX1464" fmla="*/ 2112097 w 2715954"/>
                  <a:gd name="connsiteY1464" fmla="*/ 1639644 h 2904058"/>
                  <a:gd name="connsiteX1465" fmla="*/ 2092977 w 2715954"/>
                  <a:gd name="connsiteY1465" fmla="*/ 1632452 h 2904058"/>
                  <a:gd name="connsiteX1466" fmla="*/ 2092977 w 2715954"/>
                  <a:gd name="connsiteY1466" fmla="*/ 1619267 h 2904058"/>
                  <a:gd name="connsiteX1467" fmla="*/ 2100147 w 2715954"/>
                  <a:gd name="connsiteY1467" fmla="*/ 1615671 h 2904058"/>
                  <a:gd name="connsiteX1468" fmla="*/ 1852465 w 2715954"/>
                  <a:gd name="connsiteY1468" fmla="*/ 1614422 h 2904058"/>
                  <a:gd name="connsiteX1469" fmla="*/ 1871516 w 2715954"/>
                  <a:gd name="connsiteY1469" fmla="*/ 1623982 h 2904058"/>
                  <a:gd name="connsiteX1470" fmla="*/ 1871516 w 2715954"/>
                  <a:gd name="connsiteY1470" fmla="*/ 1632347 h 2904058"/>
                  <a:gd name="connsiteX1471" fmla="*/ 1863181 w 2715954"/>
                  <a:gd name="connsiteY1471" fmla="*/ 1638322 h 2904058"/>
                  <a:gd name="connsiteX1472" fmla="*/ 1854847 w 2715954"/>
                  <a:gd name="connsiteY1472" fmla="*/ 1641907 h 2904058"/>
                  <a:gd name="connsiteX1473" fmla="*/ 1847703 w 2715954"/>
                  <a:gd name="connsiteY1473" fmla="*/ 1638322 h 2904058"/>
                  <a:gd name="connsiteX1474" fmla="*/ 1846512 w 2715954"/>
                  <a:gd name="connsiteY1474" fmla="*/ 1619202 h 2904058"/>
                  <a:gd name="connsiteX1475" fmla="*/ 1852465 w 2715954"/>
                  <a:gd name="connsiteY1475" fmla="*/ 1614422 h 2904058"/>
                  <a:gd name="connsiteX1476" fmla="*/ 1775776 w 2715954"/>
                  <a:gd name="connsiteY1476" fmla="*/ 1610902 h 2904058"/>
                  <a:gd name="connsiteX1477" fmla="*/ 1773429 w 2715954"/>
                  <a:gd name="connsiteY1477" fmla="*/ 1612855 h 2904058"/>
                  <a:gd name="connsiteX1478" fmla="*/ 1775776 w 2715954"/>
                  <a:gd name="connsiteY1478" fmla="*/ 1611429 h 2904058"/>
                  <a:gd name="connsiteX1479" fmla="*/ 1772204 w 2715954"/>
                  <a:gd name="connsiteY1479" fmla="*/ 1602024 h 2904058"/>
                  <a:gd name="connsiteX1480" fmla="*/ 1775776 w 2715954"/>
                  <a:gd name="connsiteY1480" fmla="*/ 1604375 h 2904058"/>
                  <a:gd name="connsiteX1481" fmla="*/ 1775776 w 2715954"/>
                  <a:gd name="connsiteY1481" fmla="*/ 1604543 h 2904058"/>
                  <a:gd name="connsiteX1482" fmla="*/ 1767380 w 2715954"/>
                  <a:gd name="connsiteY1482" fmla="*/ 1600779 h 2904058"/>
                  <a:gd name="connsiteX1483" fmla="*/ 1770936 w 2715954"/>
                  <a:gd name="connsiteY1483" fmla="*/ 1600779 h 2904058"/>
                  <a:gd name="connsiteX1484" fmla="*/ 1772122 w 2715954"/>
                  <a:gd name="connsiteY1484" fmla="*/ 1601958 h 2904058"/>
                  <a:gd name="connsiteX1485" fmla="*/ 1775776 w 2715954"/>
                  <a:gd name="connsiteY1485" fmla="*/ 1606125 h 2904058"/>
                  <a:gd name="connsiteX1486" fmla="*/ 1775776 w 2715954"/>
                  <a:gd name="connsiteY1486" fmla="*/ 1604543 h 2904058"/>
                  <a:gd name="connsiteX1487" fmla="*/ 1780539 w 2715954"/>
                  <a:gd name="connsiteY1487" fmla="*/ 1607902 h 2904058"/>
                  <a:gd name="connsiteX1488" fmla="*/ 1773395 w 2715954"/>
                  <a:gd name="connsiteY1488" fmla="*/ 1614956 h 2904058"/>
                  <a:gd name="connsiteX1489" fmla="*/ 1762679 w 2715954"/>
                  <a:gd name="connsiteY1489" fmla="*/ 1622009 h 2904058"/>
                  <a:gd name="connsiteX1490" fmla="*/ 1753154 w 2715954"/>
                  <a:gd name="connsiteY1490" fmla="*/ 1616131 h 2904058"/>
                  <a:gd name="connsiteX1491" fmla="*/ 1753154 w 2715954"/>
                  <a:gd name="connsiteY1491" fmla="*/ 1611429 h 2904058"/>
                  <a:gd name="connsiteX1492" fmla="*/ 1754339 w 2715954"/>
                  <a:gd name="connsiteY1492" fmla="*/ 1610844 h 2904058"/>
                  <a:gd name="connsiteX1493" fmla="*/ 1754339 w 2715954"/>
                  <a:gd name="connsiteY1493" fmla="*/ 1610213 h 2904058"/>
                  <a:gd name="connsiteX1494" fmla="*/ 1755525 w 2715954"/>
                  <a:gd name="connsiteY1494" fmla="*/ 1606675 h 2904058"/>
                  <a:gd name="connsiteX1495" fmla="*/ 1767380 w 2715954"/>
                  <a:gd name="connsiteY1495" fmla="*/ 1600779 h 2904058"/>
                  <a:gd name="connsiteX1496" fmla="*/ 1763385 w 2715954"/>
                  <a:gd name="connsiteY1496" fmla="*/ 1599535 h 2904058"/>
                  <a:gd name="connsiteX1497" fmla="*/ 1765598 w 2715954"/>
                  <a:gd name="connsiteY1497" fmla="*/ 1600572 h 2904058"/>
                  <a:gd name="connsiteX1498" fmla="*/ 1755640 w 2715954"/>
                  <a:gd name="connsiteY1498" fmla="*/ 1605759 h 2904058"/>
                  <a:gd name="connsiteX1499" fmla="*/ 1763385 w 2715954"/>
                  <a:gd name="connsiteY1499" fmla="*/ 1599535 h 2904058"/>
                  <a:gd name="connsiteX1500" fmla="*/ 2000612 w 2715954"/>
                  <a:gd name="connsiteY1500" fmla="*/ 1595650 h 2904058"/>
                  <a:gd name="connsiteX1501" fmla="*/ 2005541 w 2715954"/>
                  <a:gd name="connsiteY1501" fmla="*/ 1595800 h 2904058"/>
                  <a:gd name="connsiteX1502" fmla="*/ 2025856 w 2715954"/>
                  <a:gd name="connsiteY1502" fmla="*/ 1606588 h 2904058"/>
                  <a:gd name="connsiteX1503" fmla="*/ 2025856 w 2715954"/>
                  <a:gd name="connsiteY1503" fmla="*/ 1614979 h 2904058"/>
                  <a:gd name="connsiteX1504" fmla="*/ 2007931 w 2715954"/>
                  <a:gd name="connsiteY1504" fmla="*/ 1625767 h 2904058"/>
                  <a:gd name="connsiteX1505" fmla="*/ 2000761 w 2715954"/>
                  <a:gd name="connsiteY1505" fmla="*/ 1624568 h 2904058"/>
                  <a:gd name="connsiteX1506" fmla="*/ 1999566 w 2715954"/>
                  <a:gd name="connsiteY1506" fmla="*/ 1622171 h 2904058"/>
                  <a:gd name="connsiteX1507" fmla="*/ 1998371 w 2715954"/>
                  <a:gd name="connsiteY1507" fmla="*/ 1601793 h 2904058"/>
                  <a:gd name="connsiteX1508" fmla="*/ 2000612 w 2715954"/>
                  <a:gd name="connsiteY1508" fmla="*/ 1595650 h 2904058"/>
                  <a:gd name="connsiteX1509" fmla="*/ 2135642 w 2715954"/>
                  <a:gd name="connsiteY1509" fmla="*/ 1590821 h 2904058"/>
                  <a:gd name="connsiteX1510" fmla="*/ 2141520 w 2715954"/>
                  <a:gd name="connsiteY1510" fmla="*/ 1593133 h 2904058"/>
                  <a:gd name="connsiteX1511" fmla="*/ 2140344 w 2715954"/>
                  <a:gd name="connsiteY1511" fmla="*/ 1597756 h 2904058"/>
                  <a:gd name="connsiteX1512" fmla="*/ 2133291 w 2715954"/>
                  <a:gd name="connsiteY1512" fmla="*/ 1602380 h 2904058"/>
                  <a:gd name="connsiteX1513" fmla="*/ 2127413 w 2715954"/>
                  <a:gd name="connsiteY1513" fmla="*/ 1604691 h 2904058"/>
                  <a:gd name="connsiteX1514" fmla="*/ 2121535 w 2715954"/>
                  <a:gd name="connsiteY1514" fmla="*/ 1604691 h 2904058"/>
                  <a:gd name="connsiteX1515" fmla="*/ 2122710 w 2715954"/>
                  <a:gd name="connsiteY1515" fmla="*/ 1596600 h 2904058"/>
                  <a:gd name="connsiteX1516" fmla="*/ 2135642 w 2715954"/>
                  <a:gd name="connsiteY1516" fmla="*/ 1590821 h 2904058"/>
                  <a:gd name="connsiteX1517" fmla="*/ 1663281 w 2715954"/>
                  <a:gd name="connsiteY1517" fmla="*/ 1580685 h 2904058"/>
                  <a:gd name="connsiteX1518" fmla="*/ 1667264 w 2715954"/>
                  <a:gd name="connsiteY1518" fmla="*/ 1580685 h 2904058"/>
                  <a:gd name="connsiteX1519" fmla="*/ 1665698 w 2715954"/>
                  <a:gd name="connsiteY1519" fmla="*/ 1582515 h 2904058"/>
                  <a:gd name="connsiteX1520" fmla="*/ 1668123 w 2715954"/>
                  <a:gd name="connsiteY1520" fmla="*/ 1580863 h 2904058"/>
                  <a:gd name="connsiteX1521" fmla="*/ 1673868 w 2715954"/>
                  <a:gd name="connsiteY1521" fmla="*/ 1585486 h 2904058"/>
                  <a:gd name="connsiteX1522" fmla="*/ 1677315 w 2715954"/>
                  <a:gd name="connsiteY1522" fmla="*/ 1590110 h 2904058"/>
                  <a:gd name="connsiteX1523" fmla="*/ 1666974 w 2715954"/>
                  <a:gd name="connsiteY1523" fmla="*/ 1597045 h 2904058"/>
                  <a:gd name="connsiteX1524" fmla="*/ 1663527 w 2715954"/>
                  <a:gd name="connsiteY1524" fmla="*/ 1587798 h 2904058"/>
                  <a:gd name="connsiteX1525" fmla="*/ 1663582 w 2715954"/>
                  <a:gd name="connsiteY1525" fmla="*/ 1586314 h 2904058"/>
                  <a:gd name="connsiteX1526" fmla="*/ 1663281 w 2715954"/>
                  <a:gd name="connsiteY1526" fmla="*/ 1587087 h 2904058"/>
                  <a:gd name="connsiteX1527" fmla="*/ 1663281 w 2715954"/>
                  <a:gd name="connsiteY1527" fmla="*/ 1580685 h 2904058"/>
                  <a:gd name="connsiteX1528" fmla="*/ 2157489 w 2715954"/>
                  <a:gd name="connsiteY1528" fmla="*/ 1578374 h 2904058"/>
                  <a:gd name="connsiteX1529" fmla="*/ 2178920 w 2715954"/>
                  <a:gd name="connsiteY1529" fmla="*/ 1590343 h 2904058"/>
                  <a:gd name="connsiteX1530" fmla="*/ 2178920 w 2715954"/>
                  <a:gd name="connsiteY1530" fmla="*/ 1597524 h 2904058"/>
                  <a:gd name="connsiteX1531" fmla="*/ 2169395 w 2715954"/>
                  <a:gd name="connsiteY1531" fmla="*/ 1604705 h 2904058"/>
                  <a:gd name="connsiteX1532" fmla="*/ 2159870 w 2715954"/>
                  <a:gd name="connsiteY1532" fmla="*/ 1609493 h 2904058"/>
                  <a:gd name="connsiteX1533" fmla="*/ 2152726 w 2715954"/>
                  <a:gd name="connsiteY1533" fmla="*/ 1605902 h 2904058"/>
                  <a:gd name="connsiteX1534" fmla="*/ 2152726 w 2715954"/>
                  <a:gd name="connsiteY1534" fmla="*/ 1583162 h 2904058"/>
                  <a:gd name="connsiteX1535" fmla="*/ 2157489 w 2715954"/>
                  <a:gd name="connsiteY1535" fmla="*/ 1578374 h 2904058"/>
                  <a:gd name="connsiteX1536" fmla="*/ 1908047 w 2715954"/>
                  <a:gd name="connsiteY1536" fmla="*/ 1575585 h 2904058"/>
                  <a:gd name="connsiteX1537" fmla="*/ 1913405 w 2715954"/>
                  <a:gd name="connsiteY1537" fmla="*/ 1577081 h 2904058"/>
                  <a:gd name="connsiteX1538" fmla="*/ 1928883 w 2715954"/>
                  <a:gd name="connsiteY1538" fmla="*/ 1586656 h 2904058"/>
                  <a:gd name="connsiteX1539" fmla="*/ 1930074 w 2715954"/>
                  <a:gd name="connsiteY1539" fmla="*/ 1596231 h 2904058"/>
                  <a:gd name="connsiteX1540" fmla="*/ 1924121 w 2715954"/>
                  <a:gd name="connsiteY1540" fmla="*/ 1601019 h 2904058"/>
                  <a:gd name="connsiteX1541" fmla="*/ 1914596 w 2715954"/>
                  <a:gd name="connsiteY1541" fmla="*/ 1605806 h 2904058"/>
                  <a:gd name="connsiteX1542" fmla="*/ 1906261 w 2715954"/>
                  <a:gd name="connsiteY1542" fmla="*/ 1602215 h 2904058"/>
                  <a:gd name="connsiteX1543" fmla="*/ 1906261 w 2715954"/>
                  <a:gd name="connsiteY1543" fmla="*/ 1579475 h 2904058"/>
                  <a:gd name="connsiteX1544" fmla="*/ 1908047 w 2715954"/>
                  <a:gd name="connsiteY1544" fmla="*/ 1575585 h 2904058"/>
                  <a:gd name="connsiteX1545" fmla="*/ 1568835 w 2715954"/>
                  <a:gd name="connsiteY1545" fmla="*/ 1560947 h 2904058"/>
                  <a:gd name="connsiteX1546" fmla="*/ 1582705 w 2715954"/>
                  <a:gd name="connsiteY1546" fmla="*/ 1567918 h 2904058"/>
                  <a:gd name="connsiteX1547" fmla="*/ 1583283 w 2715954"/>
                  <a:gd name="connsiteY1547" fmla="*/ 1571548 h 2904058"/>
                  <a:gd name="connsiteX1548" fmla="*/ 1580085 w 2715954"/>
                  <a:gd name="connsiteY1548" fmla="*/ 1573813 h 2904058"/>
                  <a:gd name="connsiteX1549" fmla="*/ 1579134 w 2715954"/>
                  <a:gd name="connsiteY1549" fmla="*/ 1574764 h 2904058"/>
                  <a:gd name="connsiteX1550" fmla="*/ 1578742 w 2715954"/>
                  <a:gd name="connsiteY1550" fmla="*/ 1574764 h 2904058"/>
                  <a:gd name="connsiteX1551" fmla="*/ 1576926 w 2715954"/>
                  <a:gd name="connsiteY1551" fmla="*/ 1576050 h 2904058"/>
                  <a:gd name="connsiteX1552" fmla="*/ 1568835 w 2715954"/>
                  <a:gd name="connsiteY1552" fmla="*/ 1577212 h 2904058"/>
                  <a:gd name="connsiteX1553" fmla="*/ 1568835 w 2715954"/>
                  <a:gd name="connsiteY1553" fmla="*/ 1560947 h 2904058"/>
                  <a:gd name="connsiteX1554" fmla="*/ 1822374 w 2715954"/>
                  <a:gd name="connsiteY1554" fmla="*/ 1559702 h 2904058"/>
                  <a:gd name="connsiteX1555" fmla="*/ 1835471 w 2715954"/>
                  <a:gd name="connsiteY1555" fmla="*/ 1566846 h 2904058"/>
                  <a:gd name="connsiteX1556" fmla="*/ 1835471 w 2715954"/>
                  <a:gd name="connsiteY1556" fmla="*/ 1576371 h 2904058"/>
                  <a:gd name="connsiteX1557" fmla="*/ 1819993 w 2715954"/>
                  <a:gd name="connsiteY1557" fmla="*/ 1585896 h 2904058"/>
                  <a:gd name="connsiteX1558" fmla="*/ 1812849 w 2715954"/>
                  <a:gd name="connsiteY1558" fmla="*/ 1582324 h 2904058"/>
                  <a:gd name="connsiteX1559" fmla="*/ 1811658 w 2715954"/>
                  <a:gd name="connsiteY1559" fmla="*/ 1572799 h 2904058"/>
                  <a:gd name="connsiteX1560" fmla="*/ 1812849 w 2715954"/>
                  <a:gd name="connsiteY1560" fmla="*/ 1568037 h 2904058"/>
                  <a:gd name="connsiteX1561" fmla="*/ 1822374 w 2715954"/>
                  <a:gd name="connsiteY1561" fmla="*/ 1559702 h 2904058"/>
                  <a:gd name="connsiteX1562" fmla="*/ 2065290 w 2715954"/>
                  <a:gd name="connsiteY1562" fmla="*/ 1559656 h 2904058"/>
                  <a:gd name="connsiteX1563" fmla="*/ 2084410 w 2715954"/>
                  <a:gd name="connsiteY1563" fmla="*/ 1570444 h 2904058"/>
                  <a:gd name="connsiteX1564" fmla="*/ 2084410 w 2715954"/>
                  <a:gd name="connsiteY1564" fmla="*/ 1577636 h 2904058"/>
                  <a:gd name="connsiteX1565" fmla="*/ 2076045 w 2715954"/>
                  <a:gd name="connsiteY1565" fmla="*/ 1586026 h 2904058"/>
                  <a:gd name="connsiteX1566" fmla="*/ 2065290 w 2715954"/>
                  <a:gd name="connsiteY1566" fmla="*/ 1589622 h 2904058"/>
                  <a:gd name="connsiteX1567" fmla="*/ 2058120 w 2715954"/>
                  <a:gd name="connsiteY1567" fmla="*/ 1586026 h 2904058"/>
                  <a:gd name="connsiteX1568" fmla="*/ 2058120 w 2715954"/>
                  <a:gd name="connsiteY1568" fmla="*/ 1562053 h 2904058"/>
                  <a:gd name="connsiteX1569" fmla="*/ 2065290 w 2715954"/>
                  <a:gd name="connsiteY1569" fmla="*/ 1559656 h 2904058"/>
                  <a:gd name="connsiteX1570" fmla="*/ 1721939 w 2715954"/>
                  <a:gd name="connsiteY1570" fmla="*/ 1543520 h 2904058"/>
                  <a:gd name="connsiteX1571" fmla="*/ 1734578 w 2715954"/>
                  <a:gd name="connsiteY1571" fmla="*/ 1550491 h 2904058"/>
                  <a:gd name="connsiteX1572" fmla="*/ 1731131 w 2715954"/>
                  <a:gd name="connsiteY1572" fmla="*/ 1558623 h 2904058"/>
                  <a:gd name="connsiteX1573" fmla="*/ 1721939 w 2715954"/>
                  <a:gd name="connsiteY1573" fmla="*/ 1558623 h 2904058"/>
                  <a:gd name="connsiteX1574" fmla="*/ 1721939 w 2715954"/>
                  <a:gd name="connsiteY1574" fmla="*/ 1543520 h 2904058"/>
                  <a:gd name="connsiteX1575" fmla="*/ 1970691 w 2715954"/>
                  <a:gd name="connsiteY1575" fmla="*/ 1539740 h 2904058"/>
                  <a:gd name="connsiteX1576" fmla="*/ 1991006 w 2715954"/>
                  <a:gd name="connsiteY1576" fmla="*/ 1550528 h 2904058"/>
                  <a:gd name="connsiteX1577" fmla="*/ 1991006 w 2715954"/>
                  <a:gd name="connsiteY1577" fmla="*/ 1557720 h 2904058"/>
                  <a:gd name="connsiteX1578" fmla="*/ 1981446 w 2715954"/>
                  <a:gd name="connsiteY1578" fmla="*/ 1564912 h 2904058"/>
                  <a:gd name="connsiteX1579" fmla="*/ 1971886 w 2715954"/>
                  <a:gd name="connsiteY1579" fmla="*/ 1569706 h 2904058"/>
                  <a:gd name="connsiteX1580" fmla="*/ 1964716 w 2715954"/>
                  <a:gd name="connsiteY1580" fmla="*/ 1566110 h 2904058"/>
                  <a:gd name="connsiteX1581" fmla="*/ 1963521 w 2715954"/>
                  <a:gd name="connsiteY1581" fmla="*/ 1543336 h 2904058"/>
                  <a:gd name="connsiteX1582" fmla="*/ 1970691 w 2715954"/>
                  <a:gd name="connsiteY1582" fmla="*/ 1539740 h 2904058"/>
                  <a:gd name="connsiteX1583" fmla="*/ 1639600 w 2715954"/>
                  <a:gd name="connsiteY1583" fmla="*/ 1531128 h 2904058"/>
                  <a:gd name="connsiteX1584" fmla="*/ 1639907 w 2715954"/>
                  <a:gd name="connsiteY1584" fmla="*/ 1531284 h 2904058"/>
                  <a:gd name="connsiteX1585" fmla="*/ 1639957 w 2715954"/>
                  <a:gd name="connsiteY1585" fmla="*/ 1531215 h 2904058"/>
                  <a:gd name="connsiteX1586" fmla="*/ 1630695 w 2715954"/>
                  <a:gd name="connsiteY1586" fmla="*/ 1530182 h 2904058"/>
                  <a:gd name="connsiteX1587" fmla="*/ 1629651 w 2715954"/>
                  <a:gd name="connsiteY1587" fmla="*/ 1532653 h 2904058"/>
                  <a:gd name="connsiteX1588" fmla="*/ 1629651 w 2715954"/>
                  <a:gd name="connsiteY1588" fmla="*/ 1534899 h 2904058"/>
                  <a:gd name="connsiteX1589" fmla="*/ 1629959 w 2715954"/>
                  <a:gd name="connsiteY1589" fmla="*/ 1535056 h 2904058"/>
                  <a:gd name="connsiteX1590" fmla="*/ 1874827 w 2715954"/>
                  <a:gd name="connsiteY1590" fmla="*/ 1525291 h 2904058"/>
                  <a:gd name="connsiteX1591" fmla="*/ 1888073 w 2715954"/>
                  <a:gd name="connsiteY1591" fmla="*/ 1527221 h 2904058"/>
                  <a:gd name="connsiteX1592" fmla="*/ 1892836 w 2715954"/>
                  <a:gd name="connsiteY1592" fmla="*/ 1528410 h 2904058"/>
                  <a:gd name="connsiteX1593" fmla="*/ 1898789 w 2715954"/>
                  <a:gd name="connsiteY1593" fmla="*/ 1535539 h 2904058"/>
                  <a:gd name="connsiteX1594" fmla="*/ 1892836 w 2715954"/>
                  <a:gd name="connsiteY1594" fmla="*/ 1540291 h 2904058"/>
                  <a:gd name="connsiteX1595" fmla="*/ 1880929 w 2715954"/>
                  <a:gd name="connsiteY1595" fmla="*/ 1548609 h 2904058"/>
                  <a:gd name="connsiteX1596" fmla="*/ 1871404 w 2715954"/>
                  <a:gd name="connsiteY1596" fmla="*/ 1543856 h 2904058"/>
                  <a:gd name="connsiteX1597" fmla="*/ 1871404 w 2715954"/>
                  <a:gd name="connsiteY1597" fmla="*/ 1536727 h 2904058"/>
                  <a:gd name="connsiteX1598" fmla="*/ 1874827 w 2715954"/>
                  <a:gd name="connsiteY1598" fmla="*/ 1525291 h 2904058"/>
                  <a:gd name="connsiteX1599" fmla="*/ 1633696 w 2715954"/>
                  <a:gd name="connsiteY1599" fmla="*/ 1524590 h 2904058"/>
                  <a:gd name="connsiteX1600" fmla="*/ 1638897 w 2715954"/>
                  <a:gd name="connsiteY1600" fmla="*/ 1526995 h 2904058"/>
                  <a:gd name="connsiteX1601" fmla="*/ 1642365 w 2715954"/>
                  <a:gd name="connsiteY1601" fmla="*/ 1530390 h 2904058"/>
                  <a:gd name="connsiteX1602" fmla="*/ 1641914 w 2715954"/>
                  <a:gd name="connsiteY1602" fmla="*/ 1530832 h 2904058"/>
                  <a:gd name="connsiteX1603" fmla="*/ 1643032 w 2715954"/>
                  <a:gd name="connsiteY1603" fmla="*/ 1532656 h 2904058"/>
                  <a:gd name="connsiteX1604" fmla="*/ 1641298 w 2715954"/>
                  <a:gd name="connsiteY1604" fmla="*/ 1535485 h 2904058"/>
                  <a:gd name="connsiteX1605" fmla="*/ 1639449 w 2715954"/>
                  <a:gd name="connsiteY1605" fmla="*/ 1537296 h 2904058"/>
                  <a:gd name="connsiteX1606" fmla="*/ 1639440 w 2715954"/>
                  <a:gd name="connsiteY1606" fmla="*/ 1537323 h 2904058"/>
                  <a:gd name="connsiteX1607" fmla="*/ 1639364 w 2715954"/>
                  <a:gd name="connsiteY1607" fmla="*/ 1537379 h 2904058"/>
                  <a:gd name="connsiteX1608" fmla="*/ 1637831 w 2715954"/>
                  <a:gd name="connsiteY1608" fmla="*/ 1538880 h 2904058"/>
                  <a:gd name="connsiteX1609" fmla="*/ 1636918 w 2715954"/>
                  <a:gd name="connsiteY1609" fmla="*/ 1539178 h 2904058"/>
                  <a:gd name="connsiteX1610" fmla="*/ 1634399 w 2715954"/>
                  <a:gd name="connsiteY1610" fmla="*/ 1541031 h 2904058"/>
                  <a:gd name="connsiteX1611" fmla="*/ 1633720 w 2715954"/>
                  <a:gd name="connsiteY1611" fmla="*/ 1540166 h 2904058"/>
                  <a:gd name="connsiteX1612" fmla="*/ 1627861 w 2715954"/>
                  <a:gd name="connsiteY1612" fmla="*/ 1541568 h 2904058"/>
                  <a:gd name="connsiteX1613" fmla="*/ 1627428 w 2715954"/>
                  <a:gd name="connsiteY1613" fmla="*/ 1535485 h 2904058"/>
                  <a:gd name="connsiteX1614" fmla="*/ 1628495 w 2715954"/>
                  <a:gd name="connsiteY1614" fmla="*/ 1534441 h 2904058"/>
                  <a:gd name="connsiteX1615" fmla="*/ 1628495 w 2715954"/>
                  <a:gd name="connsiteY1615" fmla="*/ 1524732 h 2904058"/>
                  <a:gd name="connsiteX1616" fmla="*/ 1633696 w 2715954"/>
                  <a:gd name="connsiteY1616" fmla="*/ 1524590 h 2904058"/>
                  <a:gd name="connsiteX1617" fmla="*/ 2120394 w 2715954"/>
                  <a:gd name="connsiteY1617" fmla="*/ 1523600 h 2904058"/>
                  <a:gd name="connsiteX1618" fmla="*/ 2127374 w 2715954"/>
                  <a:gd name="connsiteY1618" fmla="*/ 1525986 h 2904058"/>
                  <a:gd name="connsiteX1619" fmla="*/ 2141633 w 2715954"/>
                  <a:gd name="connsiteY1619" fmla="*/ 1533143 h 2904058"/>
                  <a:gd name="connsiteX1620" fmla="*/ 2142821 w 2715954"/>
                  <a:gd name="connsiteY1620" fmla="*/ 1540301 h 2904058"/>
                  <a:gd name="connsiteX1621" fmla="*/ 2128563 w 2715954"/>
                  <a:gd name="connsiteY1621" fmla="*/ 1549844 h 2904058"/>
                  <a:gd name="connsiteX1622" fmla="*/ 2119057 w 2715954"/>
                  <a:gd name="connsiteY1622" fmla="*/ 1545072 h 2904058"/>
                  <a:gd name="connsiteX1623" fmla="*/ 2117869 w 2715954"/>
                  <a:gd name="connsiteY1623" fmla="*/ 1531950 h 2904058"/>
                  <a:gd name="connsiteX1624" fmla="*/ 2120394 w 2715954"/>
                  <a:gd name="connsiteY1624" fmla="*/ 1523600 h 2904058"/>
                  <a:gd name="connsiteX1625" fmla="*/ 1782916 w 2715954"/>
                  <a:gd name="connsiteY1625" fmla="*/ 1508666 h 2904058"/>
                  <a:gd name="connsiteX1626" fmla="*/ 1794232 w 2715954"/>
                  <a:gd name="connsiteY1626" fmla="*/ 1514371 h 2904058"/>
                  <a:gd name="connsiteX1627" fmla="*/ 1790837 w 2715954"/>
                  <a:gd name="connsiteY1627" fmla="*/ 1521218 h 2904058"/>
                  <a:gd name="connsiteX1628" fmla="*/ 1782916 w 2715954"/>
                  <a:gd name="connsiteY1628" fmla="*/ 1521218 h 2904058"/>
                  <a:gd name="connsiteX1629" fmla="*/ 1782916 w 2715954"/>
                  <a:gd name="connsiteY1629" fmla="*/ 1508666 h 2904058"/>
                  <a:gd name="connsiteX1630" fmla="*/ 2031627 w 2715954"/>
                  <a:gd name="connsiteY1630" fmla="*/ 1504879 h 2904058"/>
                  <a:gd name="connsiteX1631" fmla="*/ 2047038 w 2715954"/>
                  <a:gd name="connsiteY1631" fmla="*/ 1514439 h 2904058"/>
                  <a:gd name="connsiteX1632" fmla="*/ 2047038 w 2715954"/>
                  <a:gd name="connsiteY1632" fmla="*/ 1522804 h 2904058"/>
                  <a:gd name="connsiteX1633" fmla="*/ 2038740 w 2715954"/>
                  <a:gd name="connsiteY1633" fmla="*/ 1527584 h 2904058"/>
                  <a:gd name="connsiteX1634" fmla="*/ 2024514 w 2715954"/>
                  <a:gd name="connsiteY1634" fmla="*/ 1519219 h 2904058"/>
                  <a:gd name="connsiteX1635" fmla="*/ 2024514 w 2715954"/>
                  <a:gd name="connsiteY1635" fmla="*/ 1509659 h 2904058"/>
                  <a:gd name="connsiteX1636" fmla="*/ 2031627 w 2715954"/>
                  <a:gd name="connsiteY1636" fmla="*/ 1504879 h 2904058"/>
                  <a:gd name="connsiteX1637" fmla="*/ 1533978 w 2715954"/>
                  <a:gd name="connsiteY1637" fmla="*/ 1502442 h 2904058"/>
                  <a:gd name="connsiteX1638" fmla="*/ 1538574 w 2715954"/>
                  <a:gd name="connsiteY1638" fmla="*/ 1504776 h 2904058"/>
                  <a:gd name="connsiteX1639" fmla="*/ 1542021 w 2715954"/>
                  <a:gd name="connsiteY1639" fmla="*/ 1508277 h 2904058"/>
                  <a:gd name="connsiteX1640" fmla="*/ 1542021 w 2715954"/>
                  <a:gd name="connsiteY1640" fmla="*/ 1517613 h 2904058"/>
                  <a:gd name="connsiteX1641" fmla="*/ 1533978 w 2715954"/>
                  <a:gd name="connsiteY1641" fmla="*/ 1514112 h 2904058"/>
                  <a:gd name="connsiteX1642" fmla="*/ 1532829 w 2715954"/>
                  <a:gd name="connsiteY1642" fmla="*/ 1508277 h 2904058"/>
                  <a:gd name="connsiteX1643" fmla="*/ 1533978 w 2715954"/>
                  <a:gd name="connsiteY1643" fmla="*/ 1502442 h 2904058"/>
                  <a:gd name="connsiteX1644" fmla="*/ 1692956 w 2715954"/>
                  <a:gd name="connsiteY1644" fmla="*/ 1487505 h 2904058"/>
                  <a:gd name="connsiteX1645" fmla="*/ 1697580 w 2715954"/>
                  <a:gd name="connsiteY1645" fmla="*/ 1490973 h 2904058"/>
                  <a:gd name="connsiteX1646" fmla="*/ 1698736 w 2715954"/>
                  <a:gd name="connsiteY1646" fmla="*/ 1492128 h 2904058"/>
                  <a:gd name="connsiteX1647" fmla="*/ 1699891 w 2715954"/>
                  <a:gd name="connsiteY1647" fmla="*/ 1500219 h 2904058"/>
                  <a:gd name="connsiteX1648" fmla="*/ 1694112 w 2715954"/>
                  <a:gd name="connsiteY1648" fmla="*/ 1502531 h 2904058"/>
                  <a:gd name="connsiteX1649" fmla="*/ 1687177 w 2715954"/>
                  <a:gd name="connsiteY1649" fmla="*/ 1496752 h 2904058"/>
                  <a:gd name="connsiteX1650" fmla="*/ 1687177 w 2715954"/>
                  <a:gd name="connsiteY1650" fmla="*/ 1493284 h 2904058"/>
                  <a:gd name="connsiteX1651" fmla="*/ 1692956 w 2715954"/>
                  <a:gd name="connsiteY1651" fmla="*/ 1487505 h 2904058"/>
                  <a:gd name="connsiteX1652" fmla="*/ 1931397 w 2715954"/>
                  <a:gd name="connsiteY1652" fmla="*/ 1485761 h 2904058"/>
                  <a:gd name="connsiteX1653" fmla="*/ 1938229 w 2715954"/>
                  <a:gd name="connsiteY1653" fmla="*/ 1487401 h 2904058"/>
                  <a:gd name="connsiteX1654" fmla="*/ 1942982 w 2715954"/>
                  <a:gd name="connsiteY1654" fmla="*/ 1488594 h 2904058"/>
                  <a:gd name="connsiteX1655" fmla="*/ 1953676 w 2715954"/>
                  <a:gd name="connsiteY1655" fmla="*/ 1495751 h 2904058"/>
                  <a:gd name="connsiteX1656" fmla="*/ 1953676 w 2715954"/>
                  <a:gd name="connsiteY1656" fmla="*/ 1502909 h 2904058"/>
                  <a:gd name="connsiteX1657" fmla="*/ 1939417 w 2715954"/>
                  <a:gd name="connsiteY1657" fmla="*/ 1512452 h 2904058"/>
                  <a:gd name="connsiteX1658" fmla="*/ 1929912 w 2715954"/>
                  <a:gd name="connsiteY1658" fmla="*/ 1502909 h 2904058"/>
                  <a:gd name="connsiteX1659" fmla="*/ 1929912 w 2715954"/>
                  <a:gd name="connsiteY1659" fmla="*/ 1492172 h 2904058"/>
                  <a:gd name="connsiteX1660" fmla="*/ 1931397 w 2715954"/>
                  <a:gd name="connsiteY1660" fmla="*/ 1485761 h 2904058"/>
                  <a:gd name="connsiteX1661" fmla="*/ 2091332 w 2715954"/>
                  <a:gd name="connsiteY1661" fmla="*/ 1471214 h 2904058"/>
                  <a:gd name="connsiteX1662" fmla="*/ 2096085 w 2715954"/>
                  <a:gd name="connsiteY1662" fmla="*/ 1471214 h 2904058"/>
                  <a:gd name="connsiteX1663" fmla="*/ 2106779 w 2715954"/>
                  <a:gd name="connsiteY1663" fmla="*/ 1479549 h 2904058"/>
                  <a:gd name="connsiteX1664" fmla="*/ 2103214 w 2715954"/>
                  <a:gd name="connsiteY1664" fmla="*/ 1487883 h 2904058"/>
                  <a:gd name="connsiteX1665" fmla="*/ 2090144 w 2715954"/>
                  <a:gd name="connsiteY1665" fmla="*/ 1496218 h 2904058"/>
                  <a:gd name="connsiteX1666" fmla="*/ 2084203 w 2715954"/>
                  <a:gd name="connsiteY1666" fmla="*/ 1492646 h 2904058"/>
                  <a:gd name="connsiteX1667" fmla="*/ 2083015 w 2715954"/>
                  <a:gd name="connsiteY1667" fmla="*/ 1474786 h 2904058"/>
                  <a:gd name="connsiteX1668" fmla="*/ 2091332 w 2715954"/>
                  <a:gd name="connsiteY1668" fmla="*/ 1471214 h 2904058"/>
                  <a:gd name="connsiteX1669" fmla="*/ 1844827 w 2715954"/>
                  <a:gd name="connsiteY1669" fmla="*/ 1471184 h 2904058"/>
                  <a:gd name="connsiteX1670" fmla="*/ 1853028 w 2715954"/>
                  <a:gd name="connsiteY1670" fmla="*/ 1474711 h 2904058"/>
                  <a:gd name="connsiteX1671" fmla="*/ 1855371 w 2715954"/>
                  <a:gd name="connsiteY1671" fmla="*/ 1485292 h 2904058"/>
                  <a:gd name="connsiteX1672" fmla="*/ 1845999 w 2715954"/>
                  <a:gd name="connsiteY1672" fmla="*/ 1489994 h 2904058"/>
                  <a:gd name="connsiteX1673" fmla="*/ 1838970 w 2715954"/>
                  <a:gd name="connsiteY1673" fmla="*/ 1486467 h 2904058"/>
                  <a:gd name="connsiteX1674" fmla="*/ 1837798 w 2715954"/>
                  <a:gd name="connsiteY1674" fmla="*/ 1474711 h 2904058"/>
                  <a:gd name="connsiteX1675" fmla="*/ 1841408 w 2715954"/>
                  <a:gd name="connsiteY1675" fmla="*/ 1472900 h 2904058"/>
                  <a:gd name="connsiteX1676" fmla="*/ 1841408 w 2715954"/>
                  <a:gd name="connsiteY1676" fmla="*/ 1472568 h 2904058"/>
                  <a:gd name="connsiteX1677" fmla="*/ 1841760 w 2715954"/>
                  <a:gd name="connsiteY1677" fmla="*/ 1472723 h 2904058"/>
                  <a:gd name="connsiteX1678" fmla="*/ 1594649 w 2715954"/>
                  <a:gd name="connsiteY1678" fmla="*/ 1463730 h 2904058"/>
                  <a:gd name="connsiteX1679" fmla="*/ 1600458 w 2715954"/>
                  <a:gd name="connsiteY1679" fmla="*/ 1465971 h 2904058"/>
                  <a:gd name="connsiteX1680" fmla="*/ 1601620 w 2715954"/>
                  <a:gd name="connsiteY1680" fmla="*/ 1467091 h 2904058"/>
                  <a:gd name="connsiteX1681" fmla="*/ 1605511 w 2715954"/>
                  <a:gd name="connsiteY1681" fmla="*/ 1472719 h 2904058"/>
                  <a:gd name="connsiteX1682" fmla="*/ 1606426 w 2715954"/>
                  <a:gd name="connsiteY1682" fmla="*/ 1473268 h 2904058"/>
                  <a:gd name="connsiteX1683" fmla="*/ 1604092 w 2715954"/>
                  <a:gd name="connsiteY1683" fmla="*/ 1481437 h 2904058"/>
                  <a:gd name="connsiteX1684" fmla="*/ 1603778 w 2715954"/>
                  <a:gd name="connsiteY1684" fmla="*/ 1481516 h 2904058"/>
                  <a:gd name="connsiteX1685" fmla="*/ 1603778 w 2715954"/>
                  <a:gd name="connsiteY1685" fmla="*/ 1481904 h 2904058"/>
                  <a:gd name="connsiteX1686" fmla="*/ 1603778 w 2715954"/>
                  <a:gd name="connsiteY1686" fmla="*/ 1484144 h 2904058"/>
                  <a:gd name="connsiteX1687" fmla="*/ 1596988 w 2715954"/>
                  <a:gd name="connsiteY1687" fmla="*/ 1486385 h 2904058"/>
                  <a:gd name="connsiteX1688" fmla="*/ 1596988 w 2715954"/>
                  <a:gd name="connsiteY1688" fmla="*/ 1487505 h 2904058"/>
                  <a:gd name="connsiteX1689" fmla="*/ 1594725 w 2715954"/>
                  <a:gd name="connsiteY1689" fmla="*/ 1486385 h 2904058"/>
                  <a:gd name="connsiteX1690" fmla="*/ 1592462 w 2715954"/>
                  <a:gd name="connsiteY1690" fmla="*/ 1483024 h 2904058"/>
                  <a:gd name="connsiteX1691" fmla="*/ 1591330 w 2715954"/>
                  <a:gd name="connsiteY1691" fmla="*/ 1478543 h 2904058"/>
                  <a:gd name="connsiteX1692" fmla="*/ 1592462 w 2715954"/>
                  <a:gd name="connsiteY1692" fmla="*/ 1476302 h 2904058"/>
                  <a:gd name="connsiteX1693" fmla="*/ 1592642 w 2715954"/>
                  <a:gd name="connsiteY1693" fmla="*/ 1476373 h 2904058"/>
                  <a:gd name="connsiteX1694" fmla="*/ 1592422 w 2715954"/>
                  <a:gd name="connsiteY1694" fmla="*/ 1475602 h 2904058"/>
                  <a:gd name="connsiteX1695" fmla="*/ 1592422 w 2715954"/>
                  <a:gd name="connsiteY1695" fmla="*/ 1474435 h 2904058"/>
                  <a:gd name="connsiteX1696" fmla="*/ 1590476 w 2715954"/>
                  <a:gd name="connsiteY1696" fmla="*/ 1470544 h 2904058"/>
                  <a:gd name="connsiteX1697" fmla="*/ 1590002 w 2715954"/>
                  <a:gd name="connsiteY1697" fmla="*/ 1470452 h 2904058"/>
                  <a:gd name="connsiteX1698" fmla="*/ 1588840 w 2715954"/>
                  <a:gd name="connsiteY1698" fmla="*/ 1469332 h 2904058"/>
                  <a:gd name="connsiteX1699" fmla="*/ 1594649 w 2715954"/>
                  <a:gd name="connsiteY1699" fmla="*/ 1463730 h 2904058"/>
                  <a:gd name="connsiteX1700" fmla="*/ 1499962 w 2715954"/>
                  <a:gd name="connsiteY1700" fmla="*/ 1463340 h 2904058"/>
                  <a:gd name="connsiteX1701" fmla="*/ 1503366 w 2715954"/>
                  <a:gd name="connsiteY1701" fmla="*/ 1466343 h 2904058"/>
                  <a:gd name="connsiteX1702" fmla="*/ 1500046 w 2715954"/>
                  <a:gd name="connsiteY1702" fmla="*/ 1464000 h 2904058"/>
                  <a:gd name="connsiteX1703" fmla="*/ 1746826 w 2715954"/>
                  <a:gd name="connsiteY1703" fmla="*/ 1451407 h 2904058"/>
                  <a:gd name="connsiteX1704" fmla="*/ 1758237 w 2715954"/>
                  <a:gd name="connsiteY1704" fmla="*/ 1457186 h 2904058"/>
                  <a:gd name="connsiteX1705" fmla="*/ 1753673 w 2715954"/>
                  <a:gd name="connsiteY1705" fmla="*/ 1464121 h 2904058"/>
                  <a:gd name="connsiteX1706" fmla="*/ 1746826 w 2715954"/>
                  <a:gd name="connsiteY1706" fmla="*/ 1465277 h 2904058"/>
                  <a:gd name="connsiteX1707" fmla="*/ 1746826 w 2715954"/>
                  <a:gd name="connsiteY1707" fmla="*/ 1451407 h 2904058"/>
                  <a:gd name="connsiteX1708" fmla="*/ 1499638 w 2715954"/>
                  <a:gd name="connsiteY1708" fmla="*/ 1448555 h 2904058"/>
                  <a:gd name="connsiteX1709" fmla="*/ 1498940 w 2715954"/>
                  <a:gd name="connsiteY1709" fmla="*/ 1448770 h 2904058"/>
                  <a:gd name="connsiteX1710" fmla="*/ 1498977 w 2715954"/>
                  <a:gd name="connsiteY1710" fmla="*/ 1450817 h 2904058"/>
                  <a:gd name="connsiteX1711" fmla="*/ 1499139 w 2715954"/>
                  <a:gd name="connsiteY1711" fmla="*/ 1448770 h 2904058"/>
                  <a:gd name="connsiteX1712" fmla="*/ 1990056 w 2715954"/>
                  <a:gd name="connsiteY1712" fmla="*/ 1447326 h 2904058"/>
                  <a:gd name="connsiteX1713" fmla="*/ 1997959 w 2715954"/>
                  <a:gd name="connsiteY1713" fmla="*/ 1448824 h 2904058"/>
                  <a:gd name="connsiteX1714" fmla="*/ 2003924 w 2715954"/>
                  <a:gd name="connsiteY1714" fmla="*/ 1452420 h 2904058"/>
                  <a:gd name="connsiteX1715" fmla="*/ 2013467 w 2715954"/>
                  <a:gd name="connsiteY1715" fmla="*/ 1458414 h 2904058"/>
                  <a:gd name="connsiteX1716" fmla="*/ 2014660 w 2715954"/>
                  <a:gd name="connsiteY1716" fmla="*/ 1466804 h 2904058"/>
                  <a:gd name="connsiteX1717" fmla="*/ 1995573 w 2715954"/>
                  <a:gd name="connsiteY1717" fmla="*/ 1478791 h 2904058"/>
                  <a:gd name="connsiteX1718" fmla="*/ 1989609 w 2715954"/>
                  <a:gd name="connsiteY1718" fmla="*/ 1472798 h 2904058"/>
                  <a:gd name="connsiteX1719" fmla="*/ 1988416 w 2715954"/>
                  <a:gd name="connsiteY1719" fmla="*/ 1458414 h 2904058"/>
                  <a:gd name="connsiteX1720" fmla="*/ 1988416 w 2715954"/>
                  <a:gd name="connsiteY1720" fmla="*/ 1454818 h 2904058"/>
                  <a:gd name="connsiteX1721" fmla="*/ 1990056 w 2715954"/>
                  <a:gd name="connsiteY1721" fmla="*/ 1447326 h 2904058"/>
                  <a:gd name="connsiteX1722" fmla="*/ 1498940 w 2715954"/>
                  <a:gd name="connsiteY1722" fmla="*/ 1446427 h 2904058"/>
                  <a:gd name="connsiteX1723" fmla="*/ 1502255 w 2715954"/>
                  <a:gd name="connsiteY1723" fmla="*/ 1447430 h 2904058"/>
                  <a:gd name="connsiteX1724" fmla="*/ 1503224 w 2715954"/>
                  <a:gd name="connsiteY1724" fmla="*/ 1447013 h 2904058"/>
                  <a:gd name="connsiteX1725" fmla="*/ 1507308 w 2715954"/>
                  <a:gd name="connsiteY1725" fmla="*/ 1448770 h 2904058"/>
                  <a:gd name="connsiteX1726" fmla="*/ 1511976 w 2715954"/>
                  <a:gd name="connsiteY1726" fmla="*/ 1451113 h 2904058"/>
                  <a:gd name="connsiteX1727" fmla="*/ 1513143 w 2715954"/>
                  <a:gd name="connsiteY1727" fmla="*/ 1453456 h 2904058"/>
                  <a:gd name="connsiteX1728" fmla="*/ 1514387 w 2715954"/>
                  <a:gd name="connsiteY1728" fmla="*/ 1454883 h 2904058"/>
                  <a:gd name="connsiteX1729" fmla="*/ 1514569 w 2715954"/>
                  <a:gd name="connsiteY1729" fmla="*/ 1453792 h 2904058"/>
                  <a:gd name="connsiteX1730" fmla="*/ 1515710 w 2715954"/>
                  <a:gd name="connsiteY1730" fmla="*/ 1452651 h 2904058"/>
                  <a:gd name="connsiteX1731" fmla="*/ 1515710 w 2715954"/>
                  <a:gd name="connsiteY1731" fmla="*/ 1460639 h 2904058"/>
                  <a:gd name="connsiteX1732" fmla="*/ 1505440 w 2715954"/>
                  <a:gd name="connsiteY1732" fmla="*/ 1466344 h 2904058"/>
                  <a:gd name="connsiteX1733" fmla="*/ 1513428 w 2715954"/>
                  <a:gd name="connsiteY1733" fmla="*/ 1460639 h 2904058"/>
                  <a:gd name="connsiteX1734" fmla="*/ 1513527 w 2715954"/>
                  <a:gd name="connsiteY1734" fmla="*/ 1460044 h 2904058"/>
                  <a:gd name="connsiteX1735" fmla="*/ 1513143 w 2715954"/>
                  <a:gd name="connsiteY1735" fmla="*/ 1460485 h 2904058"/>
                  <a:gd name="connsiteX1736" fmla="*/ 1503807 w 2715954"/>
                  <a:gd name="connsiteY1736" fmla="*/ 1466343 h 2904058"/>
                  <a:gd name="connsiteX1737" fmla="*/ 1499497 w 2715954"/>
                  <a:gd name="connsiteY1737" fmla="*/ 1459677 h 2904058"/>
                  <a:gd name="connsiteX1738" fmla="*/ 1499962 w 2715954"/>
                  <a:gd name="connsiteY1738" fmla="*/ 1463340 h 2904058"/>
                  <a:gd name="connsiteX1739" fmla="*/ 1496727 w 2715954"/>
                  <a:gd name="connsiteY1739" fmla="*/ 1460485 h 2904058"/>
                  <a:gd name="connsiteX1740" fmla="*/ 1496727 w 2715954"/>
                  <a:gd name="connsiteY1740" fmla="*/ 1453456 h 2904058"/>
                  <a:gd name="connsiteX1741" fmla="*/ 1498940 w 2715954"/>
                  <a:gd name="connsiteY1741" fmla="*/ 1446427 h 2904058"/>
                  <a:gd name="connsiteX1742" fmla="*/ 1653261 w 2715954"/>
                  <a:gd name="connsiteY1742" fmla="*/ 1427756 h 2904058"/>
                  <a:gd name="connsiteX1743" fmla="*/ 1659096 w 2715954"/>
                  <a:gd name="connsiteY1743" fmla="*/ 1430099 h 2904058"/>
                  <a:gd name="connsiteX1744" fmla="*/ 1659096 w 2715954"/>
                  <a:gd name="connsiteY1744" fmla="*/ 1431271 h 2904058"/>
                  <a:gd name="connsiteX1745" fmla="*/ 1660263 w 2715954"/>
                  <a:gd name="connsiteY1745" fmla="*/ 1447672 h 2904058"/>
                  <a:gd name="connsiteX1746" fmla="*/ 1659346 w 2715954"/>
                  <a:gd name="connsiteY1746" fmla="*/ 1447528 h 2904058"/>
                  <a:gd name="connsiteX1747" fmla="*/ 1659796 w 2715954"/>
                  <a:gd name="connsiteY1747" fmla="*/ 1447921 h 2904058"/>
                  <a:gd name="connsiteX1748" fmla="*/ 1654195 w 2715954"/>
                  <a:gd name="connsiteY1748" fmla="*/ 1450162 h 2904058"/>
                  <a:gd name="connsiteX1749" fmla="*/ 1650834 w 2715954"/>
                  <a:gd name="connsiteY1749" fmla="*/ 1447921 h 2904058"/>
                  <a:gd name="connsiteX1750" fmla="*/ 1648593 w 2715954"/>
                  <a:gd name="connsiteY1750" fmla="*/ 1440079 h 2904058"/>
                  <a:gd name="connsiteX1751" fmla="*/ 1649713 w 2715954"/>
                  <a:gd name="connsiteY1751" fmla="*/ 1438959 h 2904058"/>
                  <a:gd name="connsiteX1752" fmla="*/ 1650181 w 2715954"/>
                  <a:gd name="connsiteY1752" fmla="*/ 1439426 h 2904058"/>
                  <a:gd name="connsiteX1753" fmla="*/ 1649760 w 2715954"/>
                  <a:gd name="connsiteY1753" fmla="*/ 1438300 h 2904058"/>
                  <a:gd name="connsiteX1754" fmla="*/ 1649760 w 2715954"/>
                  <a:gd name="connsiteY1754" fmla="*/ 1430099 h 2904058"/>
                  <a:gd name="connsiteX1755" fmla="*/ 1653261 w 2715954"/>
                  <a:gd name="connsiteY1755" fmla="*/ 1427756 h 2904058"/>
                  <a:gd name="connsiteX1756" fmla="*/ 1896348 w 2715954"/>
                  <a:gd name="connsiteY1756" fmla="*/ 1426511 h 2904058"/>
                  <a:gd name="connsiteX1757" fmla="*/ 1903356 w 2715954"/>
                  <a:gd name="connsiteY1757" fmla="*/ 1427708 h 2904058"/>
                  <a:gd name="connsiteX1758" fmla="*/ 1918864 w 2715954"/>
                  <a:gd name="connsiteY1758" fmla="*/ 1436086 h 2904058"/>
                  <a:gd name="connsiteX1759" fmla="*/ 1917671 w 2715954"/>
                  <a:gd name="connsiteY1759" fmla="*/ 1448055 h 2904058"/>
                  <a:gd name="connsiteX1760" fmla="*/ 1904549 w 2715954"/>
                  <a:gd name="connsiteY1760" fmla="*/ 1455236 h 2904058"/>
                  <a:gd name="connsiteX1761" fmla="*/ 1895006 w 2715954"/>
                  <a:gd name="connsiteY1761" fmla="*/ 1450449 h 2904058"/>
                  <a:gd name="connsiteX1762" fmla="*/ 1893813 w 2715954"/>
                  <a:gd name="connsiteY1762" fmla="*/ 1432495 h 2904058"/>
                  <a:gd name="connsiteX1763" fmla="*/ 1896348 w 2715954"/>
                  <a:gd name="connsiteY1763" fmla="*/ 1426511 h 2904058"/>
                  <a:gd name="connsiteX1764" fmla="*/ 1409161 w 2715954"/>
                  <a:gd name="connsiteY1764" fmla="*/ 1424018 h 2904058"/>
                  <a:gd name="connsiteX1765" fmla="*/ 1412709 w 2715954"/>
                  <a:gd name="connsiteY1765" fmla="*/ 1426389 h 2904058"/>
                  <a:gd name="connsiteX1766" fmla="*/ 1420986 w 2715954"/>
                  <a:gd name="connsiteY1766" fmla="*/ 1432316 h 2904058"/>
                  <a:gd name="connsiteX1767" fmla="*/ 1422169 w 2715954"/>
                  <a:gd name="connsiteY1767" fmla="*/ 1439429 h 2904058"/>
                  <a:gd name="connsiteX1768" fmla="*/ 1407978 w 2715954"/>
                  <a:gd name="connsiteY1768" fmla="*/ 1448913 h 2904058"/>
                  <a:gd name="connsiteX1769" fmla="*/ 1403248 w 2715954"/>
                  <a:gd name="connsiteY1769" fmla="*/ 1446542 h 2904058"/>
                  <a:gd name="connsiteX1770" fmla="*/ 1400883 w 2715954"/>
                  <a:gd name="connsiteY1770" fmla="*/ 1432316 h 2904058"/>
                  <a:gd name="connsiteX1771" fmla="*/ 1400883 w 2715954"/>
                  <a:gd name="connsiteY1771" fmla="*/ 1428760 h 2904058"/>
                  <a:gd name="connsiteX1772" fmla="*/ 1409161 w 2715954"/>
                  <a:gd name="connsiteY1772" fmla="*/ 1424018 h 2904058"/>
                  <a:gd name="connsiteX1773" fmla="*/ 1572741 w 2715954"/>
                  <a:gd name="connsiteY1773" fmla="*/ 1420701 h 2904058"/>
                  <a:gd name="connsiteX1774" fmla="*/ 1572741 w 2715954"/>
                  <a:gd name="connsiteY1774" fmla="*/ 1421109 h 2904058"/>
                  <a:gd name="connsiteX1775" fmla="*/ 1572924 w 2715954"/>
                  <a:gd name="connsiteY1775" fmla="*/ 1420879 h 2904058"/>
                  <a:gd name="connsiteX1776" fmla="*/ 1805434 w 2715954"/>
                  <a:gd name="connsiteY1776" fmla="*/ 1416549 h 2904058"/>
                  <a:gd name="connsiteX1777" fmla="*/ 1816750 w 2715954"/>
                  <a:gd name="connsiteY1777" fmla="*/ 1419944 h 2904058"/>
                  <a:gd name="connsiteX1778" fmla="*/ 1812224 w 2715954"/>
                  <a:gd name="connsiteY1778" fmla="*/ 1426734 h 2904058"/>
                  <a:gd name="connsiteX1779" fmla="*/ 1805434 w 2715954"/>
                  <a:gd name="connsiteY1779" fmla="*/ 1427865 h 2904058"/>
                  <a:gd name="connsiteX1780" fmla="*/ 1805434 w 2715954"/>
                  <a:gd name="connsiteY1780" fmla="*/ 1416549 h 2904058"/>
                  <a:gd name="connsiteX1781" fmla="*/ 2050393 w 2715954"/>
                  <a:gd name="connsiteY1781" fmla="*/ 1412469 h 2904058"/>
                  <a:gd name="connsiteX1782" fmla="*/ 2055294 w 2715954"/>
                  <a:gd name="connsiteY1782" fmla="*/ 1412767 h 2904058"/>
                  <a:gd name="connsiteX1783" fmla="*/ 2070740 w 2715954"/>
                  <a:gd name="connsiteY1783" fmla="*/ 1422310 h 2904058"/>
                  <a:gd name="connsiteX1784" fmla="*/ 2071929 w 2715954"/>
                  <a:gd name="connsiteY1784" fmla="*/ 1430661 h 2904058"/>
                  <a:gd name="connsiteX1785" fmla="*/ 2064800 w 2715954"/>
                  <a:gd name="connsiteY1785" fmla="*/ 1435432 h 2904058"/>
                  <a:gd name="connsiteX1786" fmla="*/ 2056482 w 2715954"/>
                  <a:gd name="connsiteY1786" fmla="*/ 1440204 h 2904058"/>
                  <a:gd name="connsiteX1787" fmla="*/ 2049353 w 2715954"/>
                  <a:gd name="connsiteY1787" fmla="*/ 1435432 h 2904058"/>
                  <a:gd name="connsiteX1788" fmla="*/ 2048165 w 2715954"/>
                  <a:gd name="connsiteY1788" fmla="*/ 1417539 h 2904058"/>
                  <a:gd name="connsiteX1789" fmla="*/ 2050393 w 2715954"/>
                  <a:gd name="connsiteY1789" fmla="*/ 1412469 h 2904058"/>
                  <a:gd name="connsiteX1790" fmla="*/ 1560542 w 2715954"/>
                  <a:gd name="connsiteY1790" fmla="*/ 1408876 h 2904058"/>
                  <a:gd name="connsiteX1791" fmla="*/ 1564669 w 2715954"/>
                  <a:gd name="connsiteY1791" fmla="*/ 1411395 h 2904058"/>
                  <a:gd name="connsiteX1792" fmla="*/ 1571745 w 2715954"/>
                  <a:gd name="connsiteY1792" fmla="*/ 1414952 h 2904058"/>
                  <a:gd name="connsiteX1793" fmla="*/ 1572924 w 2715954"/>
                  <a:gd name="connsiteY1793" fmla="*/ 1426807 h 2904058"/>
                  <a:gd name="connsiteX1794" fmla="*/ 1564669 w 2715954"/>
                  <a:gd name="connsiteY1794" fmla="*/ 1431549 h 2904058"/>
                  <a:gd name="connsiteX1795" fmla="*/ 1556414 w 2715954"/>
                  <a:gd name="connsiteY1795" fmla="*/ 1426807 h 2904058"/>
                  <a:gd name="connsiteX1796" fmla="*/ 1556859 w 2715954"/>
                  <a:gd name="connsiteY1796" fmla="*/ 1426807 h 2904058"/>
                  <a:gd name="connsiteX1797" fmla="*/ 1556476 w 2715954"/>
                  <a:gd name="connsiteY1797" fmla="*/ 1426677 h 2904058"/>
                  <a:gd name="connsiteX1798" fmla="*/ 1556476 w 2715954"/>
                  <a:gd name="connsiteY1798" fmla="*/ 1419707 h 2904058"/>
                  <a:gd name="connsiteX1799" fmla="*/ 1556627 w 2715954"/>
                  <a:gd name="connsiteY1799" fmla="*/ 1419426 h 2904058"/>
                  <a:gd name="connsiteX1800" fmla="*/ 1556414 w 2715954"/>
                  <a:gd name="connsiteY1800" fmla="*/ 1419694 h 2904058"/>
                  <a:gd name="connsiteX1801" fmla="*/ 1556065 w 2715954"/>
                  <a:gd name="connsiteY1801" fmla="*/ 1419694 h 2904058"/>
                  <a:gd name="connsiteX1802" fmla="*/ 1556065 w 2715954"/>
                  <a:gd name="connsiteY1802" fmla="*/ 1425266 h 2904058"/>
                  <a:gd name="connsiteX1803" fmla="*/ 1555235 w 2715954"/>
                  <a:gd name="connsiteY1803" fmla="*/ 1421117 h 2904058"/>
                  <a:gd name="connsiteX1804" fmla="*/ 1555235 w 2715954"/>
                  <a:gd name="connsiteY1804" fmla="*/ 1419694 h 2904058"/>
                  <a:gd name="connsiteX1805" fmla="*/ 1555235 w 2715954"/>
                  <a:gd name="connsiteY1805" fmla="*/ 1419042 h 2904058"/>
                  <a:gd name="connsiteX1806" fmla="*/ 1555235 w 2715954"/>
                  <a:gd name="connsiteY1806" fmla="*/ 1418508 h 2904058"/>
                  <a:gd name="connsiteX1807" fmla="*/ 1556414 w 2715954"/>
                  <a:gd name="connsiteY1807" fmla="*/ 1409024 h 2904058"/>
                  <a:gd name="connsiteX1808" fmla="*/ 1560542 w 2715954"/>
                  <a:gd name="connsiteY1808" fmla="*/ 1408876 h 2904058"/>
                  <a:gd name="connsiteX1809" fmla="*/ 1710183 w 2715954"/>
                  <a:gd name="connsiteY1809" fmla="*/ 1391507 h 2904058"/>
                  <a:gd name="connsiteX1810" fmla="*/ 1714151 w 2715954"/>
                  <a:gd name="connsiteY1810" fmla="*/ 1394013 h 2904058"/>
                  <a:gd name="connsiteX1811" fmla="*/ 1727082 w 2715954"/>
                  <a:gd name="connsiteY1811" fmla="*/ 1399909 h 2904058"/>
                  <a:gd name="connsiteX1812" fmla="*/ 1727082 w 2715954"/>
                  <a:gd name="connsiteY1812" fmla="*/ 1405805 h 2904058"/>
                  <a:gd name="connsiteX1813" fmla="*/ 1715326 w 2715954"/>
                  <a:gd name="connsiteY1813" fmla="*/ 1412881 h 2904058"/>
                  <a:gd name="connsiteX1814" fmla="*/ 1710624 w 2715954"/>
                  <a:gd name="connsiteY1814" fmla="*/ 1409343 h 2904058"/>
                  <a:gd name="connsiteX1815" fmla="*/ 1709448 w 2715954"/>
                  <a:gd name="connsiteY1815" fmla="*/ 1402267 h 2904058"/>
                  <a:gd name="connsiteX1816" fmla="*/ 1708273 w 2715954"/>
                  <a:gd name="connsiteY1816" fmla="*/ 1402267 h 2904058"/>
                  <a:gd name="connsiteX1817" fmla="*/ 1708273 w 2715954"/>
                  <a:gd name="connsiteY1817" fmla="*/ 1396371 h 2904058"/>
                  <a:gd name="connsiteX1818" fmla="*/ 1707097 w 2715954"/>
                  <a:gd name="connsiteY1818" fmla="*/ 1395192 h 2904058"/>
                  <a:gd name="connsiteX1819" fmla="*/ 1710183 w 2715954"/>
                  <a:gd name="connsiteY1819" fmla="*/ 1391507 h 2904058"/>
                  <a:gd name="connsiteX1820" fmla="*/ 1618995 w 2715954"/>
                  <a:gd name="connsiteY1820" fmla="*/ 1390527 h 2904058"/>
                  <a:gd name="connsiteX1821" fmla="*/ 1619159 w 2715954"/>
                  <a:gd name="connsiteY1821" fmla="*/ 1391052 h 2904058"/>
                  <a:gd name="connsiteX1822" fmla="*/ 1619484 w 2715954"/>
                  <a:gd name="connsiteY1822" fmla="*/ 1390917 h 2904058"/>
                  <a:gd name="connsiteX1823" fmla="*/ 1464283 w 2715954"/>
                  <a:gd name="connsiteY1823" fmla="*/ 1390413 h 2904058"/>
                  <a:gd name="connsiteX1824" fmla="*/ 1480548 w 2715954"/>
                  <a:gd name="connsiteY1824" fmla="*/ 1398614 h 2904058"/>
                  <a:gd name="connsiteX1825" fmla="*/ 1474739 w 2715954"/>
                  <a:gd name="connsiteY1825" fmla="*/ 1406814 h 2904058"/>
                  <a:gd name="connsiteX1826" fmla="*/ 1464283 w 2715954"/>
                  <a:gd name="connsiteY1826" fmla="*/ 1407986 h 2904058"/>
                  <a:gd name="connsiteX1827" fmla="*/ 1464283 w 2715954"/>
                  <a:gd name="connsiteY1827" fmla="*/ 1390413 h 2904058"/>
                  <a:gd name="connsiteX1828" fmla="*/ 1956493 w 2715954"/>
                  <a:gd name="connsiteY1828" fmla="*/ 1389318 h 2904058"/>
                  <a:gd name="connsiteX1829" fmla="*/ 1964247 w 2715954"/>
                  <a:gd name="connsiteY1829" fmla="*/ 1392759 h 2904058"/>
                  <a:gd name="connsiteX1830" fmla="*/ 1977369 w 2715954"/>
                  <a:gd name="connsiteY1830" fmla="*/ 1401137 h 2904058"/>
                  <a:gd name="connsiteX1831" fmla="*/ 1977369 w 2715954"/>
                  <a:gd name="connsiteY1831" fmla="*/ 1409515 h 2904058"/>
                  <a:gd name="connsiteX1832" fmla="*/ 1963054 w 2715954"/>
                  <a:gd name="connsiteY1832" fmla="*/ 1419090 h 2904058"/>
                  <a:gd name="connsiteX1833" fmla="*/ 1953511 w 2715954"/>
                  <a:gd name="connsiteY1833" fmla="*/ 1414303 h 2904058"/>
                  <a:gd name="connsiteX1834" fmla="*/ 1953511 w 2715954"/>
                  <a:gd name="connsiteY1834" fmla="*/ 1409515 h 2904058"/>
                  <a:gd name="connsiteX1835" fmla="*/ 1952318 w 2715954"/>
                  <a:gd name="connsiteY1835" fmla="*/ 1393956 h 2904058"/>
                  <a:gd name="connsiteX1836" fmla="*/ 1956493 w 2715954"/>
                  <a:gd name="connsiteY1836" fmla="*/ 1389318 h 2904058"/>
                  <a:gd name="connsiteX1837" fmla="*/ 1863929 w 2715954"/>
                  <a:gd name="connsiteY1837" fmla="*/ 1375916 h 2904058"/>
                  <a:gd name="connsiteX1838" fmla="*/ 1870785 w 2715954"/>
                  <a:gd name="connsiteY1838" fmla="*/ 1379002 h 2904058"/>
                  <a:gd name="connsiteX1839" fmla="*/ 1875453 w 2715954"/>
                  <a:gd name="connsiteY1839" fmla="*/ 1381353 h 2904058"/>
                  <a:gd name="connsiteX1840" fmla="*/ 1875453 w 2715954"/>
                  <a:gd name="connsiteY1840" fmla="*/ 1394285 h 2904058"/>
                  <a:gd name="connsiteX1841" fmla="*/ 1870785 w 2715954"/>
                  <a:gd name="connsiteY1841" fmla="*/ 1395460 h 2904058"/>
                  <a:gd name="connsiteX1842" fmla="*/ 1862616 w 2715954"/>
                  <a:gd name="connsiteY1842" fmla="*/ 1390758 h 2904058"/>
                  <a:gd name="connsiteX1843" fmla="*/ 1861449 w 2715954"/>
                  <a:gd name="connsiteY1843" fmla="*/ 1386056 h 2904058"/>
                  <a:gd name="connsiteX1844" fmla="*/ 1861449 w 2715954"/>
                  <a:gd name="connsiteY1844" fmla="*/ 1382529 h 2904058"/>
                  <a:gd name="connsiteX1845" fmla="*/ 1863929 w 2715954"/>
                  <a:gd name="connsiteY1845" fmla="*/ 1375916 h 2904058"/>
                  <a:gd name="connsiteX1846" fmla="*/ 1619614 w 2715954"/>
                  <a:gd name="connsiteY1846" fmla="*/ 1371741 h 2904058"/>
                  <a:gd name="connsiteX1847" fmla="*/ 1633721 w 2715954"/>
                  <a:gd name="connsiteY1847" fmla="*/ 1379970 h 2904058"/>
                  <a:gd name="connsiteX1848" fmla="*/ 1633642 w 2715954"/>
                  <a:gd name="connsiteY1848" fmla="*/ 1380363 h 2904058"/>
                  <a:gd name="connsiteX1849" fmla="*/ 1633830 w 2715954"/>
                  <a:gd name="connsiteY1849" fmla="*/ 1380177 h 2904058"/>
                  <a:gd name="connsiteX1850" fmla="*/ 1633830 w 2715954"/>
                  <a:gd name="connsiteY1850" fmla="*/ 1386056 h 2904058"/>
                  <a:gd name="connsiteX1851" fmla="*/ 1621975 w 2715954"/>
                  <a:gd name="connsiteY1851" fmla="*/ 1394285 h 2904058"/>
                  <a:gd name="connsiteX1852" fmla="*/ 1613676 w 2715954"/>
                  <a:gd name="connsiteY1852" fmla="*/ 1393109 h 2904058"/>
                  <a:gd name="connsiteX1853" fmla="*/ 1612491 w 2715954"/>
                  <a:gd name="connsiteY1853" fmla="*/ 1380177 h 2904058"/>
                  <a:gd name="connsiteX1854" fmla="*/ 1612491 w 2715954"/>
                  <a:gd name="connsiteY1854" fmla="*/ 1377826 h 2904058"/>
                  <a:gd name="connsiteX1855" fmla="*/ 1613676 w 2715954"/>
                  <a:gd name="connsiteY1855" fmla="*/ 1375475 h 2904058"/>
                  <a:gd name="connsiteX1856" fmla="*/ 1613806 w 2715954"/>
                  <a:gd name="connsiteY1856" fmla="*/ 1375653 h 2904058"/>
                  <a:gd name="connsiteX1857" fmla="*/ 1613736 w 2715954"/>
                  <a:gd name="connsiteY1857" fmla="*/ 1375268 h 2904058"/>
                  <a:gd name="connsiteX1858" fmla="*/ 1614912 w 2715954"/>
                  <a:gd name="connsiteY1858" fmla="*/ 1374092 h 2904058"/>
                  <a:gd name="connsiteX1859" fmla="*/ 1619614 w 2715954"/>
                  <a:gd name="connsiteY1859" fmla="*/ 1371741 h 2904058"/>
                  <a:gd name="connsiteX1860" fmla="*/ 1371956 w 2715954"/>
                  <a:gd name="connsiteY1860" fmla="*/ 1366762 h 2904058"/>
                  <a:gd name="connsiteX1861" fmla="*/ 1388553 w 2715954"/>
                  <a:gd name="connsiteY1861" fmla="*/ 1376287 h 2904058"/>
                  <a:gd name="connsiteX1862" fmla="*/ 1388553 w 2715954"/>
                  <a:gd name="connsiteY1862" fmla="*/ 1383431 h 2904058"/>
                  <a:gd name="connsiteX1863" fmla="*/ 1382626 w 2715954"/>
                  <a:gd name="connsiteY1863" fmla="*/ 1388194 h 2904058"/>
                  <a:gd name="connsiteX1864" fmla="*/ 1366029 w 2715954"/>
                  <a:gd name="connsiteY1864" fmla="*/ 1381050 h 2904058"/>
                  <a:gd name="connsiteX1865" fmla="*/ 1366029 w 2715954"/>
                  <a:gd name="connsiteY1865" fmla="*/ 1371525 h 2904058"/>
                  <a:gd name="connsiteX1866" fmla="*/ 1371956 w 2715954"/>
                  <a:gd name="connsiteY1866" fmla="*/ 1366762 h 2904058"/>
                  <a:gd name="connsiteX1867" fmla="*/ 1775120 w 2715954"/>
                  <a:gd name="connsiteY1867" fmla="*/ 1356731 h 2904058"/>
                  <a:gd name="connsiteX1868" fmla="*/ 1783321 w 2715954"/>
                  <a:gd name="connsiteY1868" fmla="*/ 1361417 h 2904058"/>
                  <a:gd name="connsiteX1869" fmla="*/ 1783321 w 2715954"/>
                  <a:gd name="connsiteY1869" fmla="*/ 1370789 h 2904058"/>
                  <a:gd name="connsiteX1870" fmla="*/ 1780978 w 2715954"/>
                  <a:gd name="connsiteY1870" fmla="*/ 1373132 h 2904058"/>
                  <a:gd name="connsiteX1871" fmla="*/ 1775120 w 2715954"/>
                  <a:gd name="connsiteY1871" fmla="*/ 1375475 h 2904058"/>
                  <a:gd name="connsiteX1872" fmla="*/ 1768091 w 2715954"/>
                  <a:gd name="connsiteY1872" fmla="*/ 1371960 h 2904058"/>
                  <a:gd name="connsiteX1873" fmla="*/ 1768091 w 2715954"/>
                  <a:gd name="connsiteY1873" fmla="*/ 1360245 h 2904058"/>
                  <a:gd name="connsiteX1874" fmla="*/ 1770257 w 2715954"/>
                  <a:gd name="connsiteY1874" fmla="*/ 1359162 h 2904058"/>
                  <a:gd name="connsiteX1875" fmla="*/ 1770477 w 2715954"/>
                  <a:gd name="connsiteY1875" fmla="*/ 1358049 h 2904058"/>
                  <a:gd name="connsiteX1876" fmla="*/ 1771759 w 2715954"/>
                  <a:gd name="connsiteY1876" fmla="*/ 1358411 h 2904058"/>
                  <a:gd name="connsiteX1877" fmla="*/ 2019211 w 2715954"/>
                  <a:gd name="connsiteY1877" fmla="*/ 1354266 h 2904058"/>
                  <a:gd name="connsiteX1878" fmla="*/ 2034689 w 2715954"/>
                  <a:gd name="connsiteY1878" fmla="*/ 1362644 h 2904058"/>
                  <a:gd name="connsiteX1879" fmla="*/ 2034689 w 2715954"/>
                  <a:gd name="connsiteY1879" fmla="*/ 1363841 h 2904058"/>
                  <a:gd name="connsiteX1880" fmla="*/ 2034689 w 2715954"/>
                  <a:gd name="connsiteY1880" fmla="*/ 1373416 h 2904058"/>
                  <a:gd name="connsiteX1881" fmla="*/ 2020402 w 2715954"/>
                  <a:gd name="connsiteY1881" fmla="*/ 1382991 h 2904058"/>
                  <a:gd name="connsiteX1882" fmla="*/ 2012067 w 2715954"/>
                  <a:gd name="connsiteY1882" fmla="*/ 1379400 h 2904058"/>
                  <a:gd name="connsiteX1883" fmla="*/ 2012067 w 2715954"/>
                  <a:gd name="connsiteY1883" fmla="*/ 1371022 h 2904058"/>
                  <a:gd name="connsiteX1884" fmla="*/ 2012067 w 2715954"/>
                  <a:gd name="connsiteY1884" fmla="*/ 1368628 h 2904058"/>
                  <a:gd name="connsiteX1885" fmla="*/ 2012067 w 2715954"/>
                  <a:gd name="connsiteY1885" fmla="*/ 1357857 h 2904058"/>
                  <a:gd name="connsiteX1886" fmla="*/ 2019211 w 2715954"/>
                  <a:gd name="connsiteY1886" fmla="*/ 1354266 h 2904058"/>
                  <a:gd name="connsiteX1887" fmla="*/ 1526277 w 2715954"/>
                  <a:gd name="connsiteY1887" fmla="*/ 1351768 h 2904058"/>
                  <a:gd name="connsiteX1888" fmla="*/ 1538070 w 2715954"/>
                  <a:gd name="connsiteY1888" fmla="*/ 1357709 h 2904058"/>
                  <a:gd name="connsiteX1889" fmla="*/ 1542787 w 2715954"/>
                  <a:gd name="connsiteY1889" fmla="*/ 1364838 h 2904058"/>
                  <a:gd name="connsiteX1890" fmla="*/ 1526277 w 2715954"/>
                  <a:gd name="connsiteY1890" fmla="*/ 1375532 h 2904058"/>
                  <a:gd name="connsiteX1891" fmla="*/ 1521560 w 2715954"/>
                  <a:gd name="connsiteY1891" fmla="*/ 1371967 h 2904058"/>
                  <a:gd name="connsiteX1892" fmla="*/ 1521135 w 2715954"/>
                  <a:gd name="connsiteY1892" fmla="*/ 1365966 h 2904058"/>
                  <a:gd name="connsiteX1893" fmla="*/ 1520236 w 2715954"/>
                  <a:gd name="connsiteY1893" fmla="*/ 1360831 h 2904058"/>
                  <a:gd name="connsiteX1894" fmla="*/ 1520630 w 2715954"/>
                  <a:gd name="connsiteY1894" fmla="*/ 1358844 h 2904058"/>
                  <a:gd name="connsiteX1895" fmla="*/ 1520381 w 2715954"/>
                  <a:gd name="connsiteY1895" fmla="*/ 1355333 h 2904058"/>
                  <a:gd name="connsiteX1896" fmla="*/ 1521455 w 2715954"/>
                  <a:gd name="connsiteY1896" fmla="*/ 1354683 h 2904058"/>
                  <a:gd name="connsiteX1897" fmla="*/ 1521543 w 2715954"/>
                  <a:gd name="connsiteY1897" fmla="*/ 1354241 h 2904058"/>
                  <a:gd name="connsiteX1898" fmla="*/ 1522114 w 2715954"/>
                  <a:gd name="connsiteY1898" fmla="*/ 1354285 h 2904058"/>
                  <a:gd name="connsiteX1899" fmla="*/ 1427023 w 2715954"/>
                  <a:gd name="connsiteY1899" fmla="*/ 1350580 h 2904058"/>
                  <a:gd name="connsiteX1900" fmla="*/ 1429513 w 2715954"/>
                  <a:gd name="connsiteY1900" fmla="*/ 1355559 h 2904058"/>
                  <a:gd name="connsiteX1901" fmla="*/ 1428683 w 2715954"/>
                  <a:gd name="connsiteY1901" fmla="*/ 1355559 h 2904058"/>
                  <a:gd name="connsiteX1902" fmla="*/ 1427023 w 2715954"/>
                  <a:gd name="connsiteY1902" fmla="*/ 1350580 h 2904058"/>
                  <a:gd name="connsiteX1903" fmla="*/ 1438708 w 2715954"/>
                  <a:gd name="connsiteY1903" fmla="*/ 1340337 h 2904058"/>
                  <a:gd name="connsiteX1904" fmla="*/ 1441135 w 2715954"/>
                  <a:gd name="connsiteY1904" fmla="*/ 1342069 h 2904058"/>
                  <a:gd name="connsiteX1905" fmla="*/ 1441108 w 2715954"/>
                  <a:gd name="connsiteY1905" fmla="*/ 1341368 h 2904058"/>
                  <a:gd name="connsiteX1906" fmla="*/ 1674611 w 2715954"/>
                  <a:gd name="connsiteY1906" fmla="*/ 1332503 h 2904058"/>
                  <a:gd name="connsiteX1907" fmla="*/ 1680538 w 2715954"/>
                  <a:gd name="connsiteY1907" fmla="*/ 1333099 h 2904058"/>
                  <a:gd name="connsiteX1908" fmla="*/ 1684095 w 2715954"/>
                  <a:gd name="connsiteY1908" fmla="*/ 1335480 h 2904058"/>
                  <a:gd name="connsiteX1909" fmla="*/ 1688837 w 2715954"/>
                  <a:gd name="connsiteY1909" fmla="*/ 1337861 h 2904058"/>
                  <a:gd name="connsiteX1910" fmla="*/ 1691208 w 2715954"/>
                  <a:gd name="connsiteY1910" fmla="*/ 1340243 h 2904058"/>
                  <a:gd name="connsiteX1911" fmla="*/ 1694764 w 2715954"/>
                  <a:gd name="connsiteY1911" fmla="*/ 1341433 h 2904058"/>
                  <a:gd name="connsiteX1912" fmla="*/ 1695950 w 2715954"/>
                  <a:gd name="connsiteY1912" fmla="*/ 1348577 h 2904058"/>
                  <a:gd name="connsiteX1913" fmla="*/ 1679353 w 2715954"/>
                  <a:gd name="connsiteY1913" fmla="*/ 1359293 h 2904058"/>
                  <a:gd name="connsiteX1914" fmla="*/ 1673425 w 2715954"/>
                  <a:gd name="connsiteY1914" fmla="*/ 1355721 h 2904058"/>
                  <a:gd name="connsiteX1915" fmla="*/ 1672240 w 2715954"/>
                  <a:gd name="connsiteY1915" fmla="*/ 1347386 h 2904058"/>
                  <a:gd name="connsiteX1916" fmla="*/ 1672240 w 2715954"/>
                  <a:gd name="connsiteY1916" fmla="*/ 1341433 h 2904058"/>
                  <a:gd name="connsiteX1917" fmla="*/ 1672240 w 2715954"/>
                  <a:gd name="connsiteY1917" fmla="*/ 1339052 h 2904058"/>
                  <a:gd name="connsiteX1918" fmla="*/ 1674611 w 2715954"/>
                  <a:gd name="connsiteY1918" fmla="*/ 1332503 h 2904058"/>
                  <a:gd name="connsiteX1919" fmla="*/ 2070156 w 2715954"/>
                  <a:gd name="connsiteY1919" fmla="*/ 1331908 h 2904058"/>
                  <a:gd name="connsiteX1920" fmla="*/ 2079285 w 2715954"/>
                  <a:gd name="connsiteY1920" fmla="*/ 1346846 h 2904058"/>
                  <a:gd name="connsiteX1921" fmla="*/ 2071297 w 2715954"/>
                  <a:gd name="connsiteY1921" fmla="*/ 1342129 h 2904058"/>
                  <a:gd name="connsiteX1922" fmla="*/ 2070156 w 2715954"/>
                  <a:gd name="connsiteY1922" fmla="*/ 1336233 h 2904058"/>
                  <a:gd name="connsiteX1923" fmla="*/ 1430495 w 2715954"/>
                  <a:gd name="connsiteY1923" fmla="*/ 1331908 h 2904058"/>
                  <a:gd name="connsiteX1924" fmla="*/ 1445825 w 2715954"/>
                  <a:gd name="connsiteY1924" fmla="*/ 1340186 h 2904058"/>
                  <a:gd name="connsiteX1925" fmla="*/ 1445825 w 2715954"/>
                  <a:gd name="connsiteY1925" fmla="*/ 1347281 h 2904058"/>
                  <a:gd name="connsiteX1926" fmla="*/ 1442134 w 2715954"/>
                  <a:gd name="connsiteY1926" fmla="*/ 1348762 h 2904058"/>
                  <a:gd name="connsiteX1927" fmla="*/ 1445695 w 2715954"/>
                  <a:gd name="connsiteY1927" fmla="*/ 1348090 h 2904058"/>
                  <a:gd name="connsiteX1928" fmla="*/ 1433247 w 2715954"/>
                  <a:gd name="connsiteY1928" fmla="*/ 1355559 h 2904058"/>
                  <a:gd name="connsiteX1929" fmla="*/ 1437774 w 2715954"/>
                  <a:gd name="connsiteY1929" fmla="*/ 1351291 h 2904058"/>
                  <a:gd name="connsiteX1930" fmla="*/ 1439798 w 2715954"/>
                  <a:gd name="connsiteY1930" fmla="*/ 1349383 h 2904058"/>
                  <a:gd name="connsiteX1931" fmla="*/ 1439444 w 2715954"/>
                  <a:gd name="connsiteY1931" fmla="*/ 1348673 h 2904058"/>
                  <a:gd name="connsiteX1932" fmla="*/ 1438609 w 2715954"/>
                  <a:gd name="connsiteY1932" fmla="*/ 1349513 h 2904058"/>
                  <a:gd name="connsiteX1933" fmla="*/ 1437436 w 2715954"/>
                  <a:gd name="connsiteY1933" fmla="*/ 1350693 h 2904058"/>
                  <a:gd name="connsiteX1934" fmla="*/ 1437571 w 2715954"/>
                  <a:gd name="connsiteY1934" fmla="*/ 1350829 h 2904058"/>
                  <a:gd name="connsiteX1935" fmla="*/ 1432854 w 2715954"/>
                  <a:gd name="connsiteY1935" fmla="*/ 1355559 h 2904058"/>
                  <a:gd name="connsiteX1936" fmla="*/ 1431674 w 2715954"/>
                  <a:gd name="connsiteY1936" fmla="*/ 1355559 h 2904058"/>
                  <a:gd name="connsiteX1937" fmla="*/ 1428137 w 2715954"/>
                  <a:gd name="connsiteY1937" fmla="*/ 1349646 h 2904058"/>
                  <a:gd name="connsiteX1938" fmla="*/ 1425778 w 2715954"/>
                  <a:gd name="connsiteY1938" fmla="*/ 1339003 h 2904058"/>
                  <a:gd name="connsiteX1939" fmla="*/ 1426957 w 2715954"/>
                  <a:gd name="connsiteY1939" fmla="*/ 1336638 h 2904058"/>
                  <a:gd name="connsiteX1940" fmla="*/ 1430495 w 2715954"/>
                  <a:gd name="connsiteY1940" fmla="*/ 1331908 h 2904058"/>
                  <a:gd name="connsiteX1941" fmla="*/ 2070043 w 2715954"/>
                  <a:gd name="connsiteY1941" fmla="*/ 1331722 h 2904058"/>
                  <a:gd name="connsiteX1942" fmla="*/ 2070156 w 2715954"/>
                  <a:gd name="connsiteY1942" fmla="*/ 1331810 h 2904058"/>
                  <a:gd name="connsiteX1943" fmla="*/ 2070156 w 2715954"/>
                  <a:gd name="connsiteY1943" fmla="*/ 1331908 h 2904058"/>
                  <a:gd name="connsiteX1944" fmla="*/ 1918508 w 2715954"/>
                  <a:gd name="connsiteY1944" fmla="*/ 1328325 h 2904058"/>
                  <a:gd name="connsiteX1945" fmla="*/ 1923327 w 2715954"/>
                  <a:gd name="connsiteY1945" fmla="*/ 1329377 h 2904058"/>
                  <a:gd name="connsiteX1946" fmla="*/ 1947419 w 2715954"/>
                  <a:gd name="connsiteY1946" fmla="*/ 1342613 h 2904058"/>
                  <a:gd name="connsiteX1947" fmla="*/ 1949828 w 2715954"/>
                  <a:gd name="connsiteY1947" fmla="*/ 1346223 h 2904058"/>
                  <a:gd name="connsiteX1948" fmla="*/ 1946214 w 2715954"/>
                  <a:gd name="connsiteY1948" fmla="*/ 1347426 h 2904058"/>
                  <a:gd name="connsiteX1949" fmla="*/ 1925736 w 2715954"/>
                  <a:gd name="connsiteY1949" fmla="*/ 1364272 h 2904058"/>
                  <a:gd name="connsiteX1950" fmla="*/ 1918508 w 2715954"/>
                  <a:gd name="connsiteY1950" fmla="*/ 1359459 h 2904058"/>
                  <a:gd name="connsiteX1951" fmla="*/ 1918508 w 2715954"/>
                  <a:gd name="connsiteY1951" fmla="*/ 1355849 h 2904058"/>
                  <a:gd name="connsiteX1952" fmla="*/ 1917303 w 2715954"/>
                  <a:gd name="connsiteY1952" fmla="*/ 1343816 h 2904058"/>
                  <a:gd name="connsiteX1953" fmla="*/ 1913690 w 2715954"/>
                  <a:gd name="connsiteY1953" fmla="*/ 1331784 h 2904058"/>
                  <a:gd name="connsiteX1954" fmla="*/ 1918508 w 2715954"/>
                  <a:gd name="connsiteY1954" fmla="*/ 1328325 h 2904058"/>
                  <a:gd name="connsiteX1955" fmla="*/ 2065592 w 2715954"/>
                  <a:gd name="connsiteY1955" fmla="*/ 1324440 h 2904058"/>
                  <a:gd name="connsiteX1956" fmla="*/ 2070043 w 2715954"/>
                  <a:gd name="connsiteY1956" fmla="*/ 1331722 h 2904058"/>
                  <a:gd name="connsiteX1957" fmla="*/ 2066733 w 2715954"/>
                  <a:gd name="connsiteY1957" fmla="*/ 1329157 h 2904058"/>
                  <a:gd name="connsiteX1958" fmla="*/ 2065592 w 2715954"/>
                  <a:gd name="connsiteY1958" fmla="*/ 1324440 h 2904058"/>
                  <a:gd name="connsiteX1959" fmla="*/ 1828989 w 2715954"/>
                  <a:gd name="connsiteY1959" fmla="*/ 1324344 h 2904058"/>
                  <a:gd name="connsiteX1960" fmla="*/ 1841628 w 2715954"/>
                  <a:gd name="connsiteY1960" fmla="*/ 1328940 h 2904058"/>
                  <a:gd name="connsiteX1961" fmla="*/ 1837032 w 2715954"/>
                  <a:gd name="connsiteY1961" fmla="*/ 1335834 h 2904058"/>
                  <a:gd name="connsiteX1962" fmla="*/ 1828989 w 2715954"/>
                  <a:gd name="connsiteY1962" fmla="*/ 1336983 h 2904058"/>
                  <a:gd name="connsiteX1963" fmla="*/ 1828989 w 2715954"/>
                  <a:gd name="connsiteY1963" fmla="*/ 1324344 h 2904058"/>
                  <a:gd name="connsiteX1964" fmla="*/ 1585584 w 2715954"/>
                  <a:gd name="connsiteY1964" fmla="*/ 1317888 h 2904058"/>
                  <a:gd name="connsiteX1965" fmla="*/ 1585185 w 2715954"/>
                  <a:gd name="connsiteY1965" fmla="*/ 1318195 h 2904058"/>
                  <a:gd name="connsiteX1966" fmla="*/ 1585644 w 2715954"/>
                  <a:gd name="connsiteY1966" fmla="*/ 1317888 h 2904058"/>
                  <a:gd name="connsiteX1967" fmla="*/ 1333526 w 2715954"/>
                  <a:gd name="connsiteY1967" fmla="*/ 1314416 h 2904058"/>
                  <a:gd name="connsiteX1968" fmla="*/ 1344107 w 2715954"/>
                  <a:gd name="connsiteY1968" fmla="*/ 1317954 h 2904058"/>
                  <a:gd name="connsiteX1969" fmla="*/ 1344107 w 2715954"/>
                  <a:gd name="connsiteY1969" fmla="*/ 1332105 h 2904058"/>
                  <a:gd name="connsiteX1970" fmla="*/ 1331175 w 2715954"/>
                  <a:gd name="connsiteY1970" fmla="*/ 1326209 h 2904058"/>
                  <a:gd name="connsiteX1971" fmla="*/ 1333526 w 2715954"/>
                  <a:gd name="connsiteY1971" fmla="*/ 1314416 h 2904058"/>
                  <a:gd name="connsiteX1972" fmla="*/ 1578403 w 2715954"/>
                  <a:gd name="connsiteY1972" fmla="*/ 1312140 h 2904058"/>
                  <a:gd name="connsiteX1973" fmla="*/ 1585584 w 2715954"/>
                  <a:gd name="connsiteY1973" fmla="*/ 1313171 h 2904058"/>
                  <a:gd name="connsiteX1974" fmla="*/ 1590180 w 2715954"/>
                  <a:gd name="connsiteY1974" fmla="*/ 1315530 h 2904058"/>
                  <a:gd name="connsiteX1975" fmla="*/ 1591329 w 2715954"/>
                  <a:gd name="connsiteY1975" fmla="*/ 1317888 h 2904058"/>
                  <a:gd name="connsiteX1976" fmla="*/ 1591032 w 2715954"/>
                  <a:gd name="connsiteY1976" fmla="*/ 1317888 h 2904058"/>
                  <a:gd name="connsiteX1977" fmla="*/ 1591817 w 2715954"/>
                  <a:gd name="connsiteY1977" fmla="*/ 1318085 h 2904058"/>
                  <a:gd name="connsiteX1978" fmla="*/ 1595344 w 2715954"/>
                  <a:gd name="connsiteY1978" fmla="*/ 1320443 h 2904058"/>
                  <a:gd name="connsiteX1979" fmla="*/ 1596519 w 2715954"/>
                  <a:gd name="connsiteY1979" fmla="*/ 1322802 h 2904058"/>
                  <a:gd name="connsiteX1980" fmla="*/ 1596586 w 2715954"/>
                  <a:gd name="connsiteY1980" fmla="*/ 1323205 h 2904058"/>
                  <a:gd name="connsiteX1981" fmla="*/ 1596586 w 2715954"/>
                  <a:gd name="connsiteY1981" fmla="*/ 1323195 h 2904058"/>
                  <a:gd name="connsiteX1982" fmla="*/ 1600112 w 2715954"/>
                  <a:gd name="connsiteY1982" fmla="*/ 1324351 h 2904058"/>
                  <a:gd name="connsiteX1983" fmla="*/ 1601288 w 2715954"/>
                  <a:gd name="connsiteY1983" fmla="*/ 1327818 h 2904058"/>
                  <a:gd name="connsiteX1984" fmla="*/ 1600112 w 2715954"/>
                  <a:gd name="connsiteY1984" fmla="*/ 1330130 h 2904058"/>
                  <a:gd name="connsiteX1985" fmla="*/ 1587181 w 2715954"/>
                  <a:gd name="connsiteY1985" fmla="*/ 1338221 h 2904058"/>
                  <a:gd name="connsiteX1986" fmla="*/ 1580127 w 2715954"/>
                  <a:gd name="connsiteY1986" fmla="*/ 1334754 h 2904058"/>
                  <a:gd name="connsiteX1987" fmla="*/ 1581303 w 2715954"/>
                  <a:gd name="connsiteY1987" fmla="*/ 1334754 h 2904058"/>
                  <a:gd name="connsiteX1988" fmla="*/ 1586005 w 2715954"/>
                  <a:gd name="connsiteY1988" fmla="*/ 1337065 h 2904058"/>
                  <a:gd name="connsiteX1989" fmla="*/ 1588840 w 2715954"/>
                  <a:gd name="connsiteY1989" fmla="*/ 1335207 h 2904058"/>
                  <a:gd name="connsiteX1990" fmla="*/ 1585939 w 2715954"/>
                  <a:gd name="connsiteY1990" fmla="*/ 1336953 h 2904058"/>
                  <a:gd name="connsiteX1991" fmla="*/ 1581236 w 2715954"/>
                  <a:gd name="connsiteY1991" fmla="*/ 1334594 h 2904058"/>
                  <a:gd name="connsiteX1992" fmla="*/ 1580988 w 2715954"/>
                  <a:gd name="connsiteY1992" fmla="*/ 1331856 h 2904058"/>
                  <a:gd name="connsiteX1993" fmla="*/ 1580988 w 2715954"/>
                  <a:gd name="connsiteY1993" fmla="*/ 1334398 h 2904058"/>
                  <a:gd name="connsiteX1994" fmla="*/ 1578690 w 2715954"/>
                  <a:gd name="connsiteY1994" fmla="*/ 1334398 h 2904058"/>
                  <a:gd name="connsiteX1995" fmla="*/ 1577541 w 2715954"/>
                  <a:gd name="connsiteY1995" fmla="*/ 1332039 h 2904058"/>
                  <a:gd name="connsiteX1996" fmla="*/ 1576392 w 2715954"/>
                  <a:gd name="connsiteY1996" fmla="*/ 1319068 h 2904058"/>
                  <a:gd name="connsiteX1997" fmla="*/ 1578403 w 2715954"/>
                  <a:gd name="connsiteY1997" fmla="*/ 1312140 h 2904058"/>
                  <a:gd name="connsiteX1998" fmla="*/ 1735531 w 2715954"/>
                  <a:gd name="connsiteY1998" fmla="*/ 1297055 h 2904058"/>
                  <a:gd name="connsiteX1999" fmla="*/ 1752040 w 2715954"/>
                  <a:gd name="connsiteY1999" fmla="*/ 1305353 h 2904058"/>
                  <a:gd name="connsiteX2000" fmla="*/ 1752040 w 2715954"/>
                  <a:gd name="connsiteY2000" fmla="*/ 1312466 h 2904058"/>
                  <a:gd name="connsiteX2001" fmla="*/ 1739069 w 2715954"/>
                  <a:gd name="connsiteY2001" fmla="*/ 1320765 h 2904058"/>
                  <a:gd name="connsiteX2002" fmla="*/ 1731993 w 2715954"/>
                  <a:gd name="connsiteY2002" fmla="*/ 1316023 h 2904058"/>
                  <a:gd name="connsiteX2003" fmla="*/ 1731993 w 2715954"/>
                  <a:gd name="connsiteY2003" fmla="*/ 1302982 h 2904058"/>
                  <a:gd name="connsiteX2004" fmla="*/ 1735531 w 2715954"/>
                  <a:gd name="connsiteY2004" fmla="*/ 1297055 h 2904058"/>
                  <a:gd name="connsiteX2005" fmla="*/ 1492578 w 2715954"/>
                  <a:gd name="connsiteY2005" fmla="*/ 1295810 h 2904058"/>
                  <a:gd name="connsiteX2006" fmla="*/ 1500807 w 2715954"/>
                  <a:gd name="connsiteY2006" fmla="*/ 1300527 h 2904058"/>
                  <a:gd name="connsiteX2007" fmla="*/ 1505509 w 2715954"/>
                  <a:gd name="connsiteY2007" fmla="*/ 1302886 h 2904058"/>
                  <a:gd name="connsiteX2008" fmla="*/ 1505509 w 2715954"/>
                  <a:gd name="connsiteY2008" fmla="*/ 1309961 h 2904058"/>
                  <a:gd name="connsiteX2009" fmla="*/ 1492578 w 2715954"/>
                  <a:gd name="connsiteY2009" fmla="*/ 1318216 h 2904058"/>
                  <a:gd name="connsiteX2010" fmla="*/ 1485524 w 2715954"/>
                  <a:gd name="connsiteY2010" fmla="*/ 1312320 h 2904058"/>
                  <a:gd name="connsiteX2011" fmla="*/ 1485524 w 2715954"/>
                  <a:gd name="connsiteY2011" fmla="*/ 1300527 h 2904058"/>
                  <a:gd name="connsiteX2012" fmla="*/ 1487833 w 2715954"/>
                  <a:gd name="connsiteY2012" fmla="*/ 1298983 h 2904058"/>
                  <a:gd name="connsiteX2013" fmla="*/ 1487921 w 2715954"/>
                  <a:gd name="connsiteY2013" fmla="*/ 1298299 h 2904058"/>
                  <a:gd name="connsiteX2014" fmla="*/ 1488552 w 2715954"/>
                  <a:gd name="connsiteY2014" fmla="*/ 1298503 h 2904058"/>
                  <a:gd name="connsiteX2015" fmla="*/ 1980666 w 2715954"/>
                  <a:gd name="connsiteY2015" fmla="*/ 1292039 h 2904058"/>
                  <a:gd name="connsiteX2016" fmla="*/ 2007168 w 2715954"/>
                  <a:gd name="connsiteY2016" fmla="*/ 1306537 h 2904058"/>
                  <a:gd name="connsiteX2017" fmla="*/ 2007168 w 2715954"/>
                  <a:gd name="connsiteY2017" fmla="*/ 1317411 h 2904058"/>
                  <a:gd name="connsiteX2018" fmla="*/ 1996326 w 2715954"/>
                  <a:gd name="connsiteY2018" fmla="*/ 1325868 h 2904058"/>
                  <a:gd name="connsiteX2019" fmla="*/ 1983076 w 2715954"/>
                  <a:gd name="connsiteY2019" fmla="*/ 1330701 h 2904058"/>
                  <a:gd name="connsiteX2020" fmla="*/ 1972234 w 2715954"/>
                  <a:gd name="connsiteY2020" fmla="*/ 1327076 h 2904058"/>
                  <a:gd name="connsiteX2021" fmla="*/ 1972234 w 2715954"/>
                  <a:gd name="connsiteY2021" fmla="*/ 1296872 h 2904058"/>
                  <a:gd name="connsiteX2022" fmla="*/ 1980666 w 2715954"/>
                  <a:gd name="connsiteY2022" fmla="*/ 1292039 h 2904058"/>
                  <a:gd name="connsiteX2023" fmla="*/ 1643337 w 2715954"/>
                  <a:gd name="connsiteY2023" fmla="*/ 1278323 h 2904058"/>
                  <a:gd name="connsiteX2024" fmla="*/ 1659796 w 2715954"/>
                  <a:gd name="connsiteY2024" fmla="*/ 1286622 h 2904058"/>
                  <a:gd name="connsiteX2025" fmla="*/ 1657445 w 2715954"/>
                  <a:gd name="connsiteY2025" fmla="*/ 1293735 h 2904058"/>
                  <a:gd name="connsiteX2026" fmla="*/ 1648040 w 2715954"/>
                  <a:gd name="connsiteY2026" fmla="*/ 1300848 h 2904058"/>
                  <a:gd name="connsiteX2027" fmla="*/ 1638635 w 2715954"/>
                  <a:gd name="connsiteY2027" fmla="*/ 1294920 h 2904058"/>
                  <a:gd name="connsiteX2028" fmla="*/ 1638635 w 2715954"/>
                  <a:gd name="connsiteY2028" fmla="*/ 1291364 h 2904058"/>
                  <a:gd name="connsiteX2029" fmla="*/ 1638635 w 2715954"/>
                  <a:gd name="connsiteY2029" fmla="*/ 1281880 h 2904058"/>
                  <a:gd name="connsiteX2030" fmla="*/ 1643337 w 2715954"/>
                  <a:gd name="connsiteY2030" fmla="*/ 1278323 h 2904058"/>
                  <a:gd name="connsiteX2031" fmla="*/ 1395816 w 2715954"/>
                  <a:gd name="connsiteY2031" fmla="*/ 1277726 h 2904058"/>
                  <a:gd name="connsiteX2032" fmla="*/ 1400338 w 2715954"/>
                  <a:gd name="connsiteY2032" fmla="*/ 1279489 h 2904058"/>
                  <a:gd name="connsiteX2033" fmla="*/ 1401505 w 2715954"/>
                  <a:gd name="connsiteY2033" fmla="*/ 1280665 h 2904058"/>
                  <a:gd name="connsiteX2034" fmla="*/ 1407340 w 2715954"/>
                  <a:gd name="connsiteY2034" fmla="*/ 1283016 h 2904058"/>
                  <a:gd name="connsiteX2035" fmla="*/ 1408507 w 2715954"/>
                  <a:gd name="connsiteY2035" fmla="*/ 1292421 h 2904058"/>
                  <a:gd name="connsiteX2036" fmla="*/ 1400338 w 2715954"/>
                  <a:gd name="connsiteY2036" fmla="*/ 1297123 h 2904058"/>
                  <a:gd name="connsiteX2037" fmla="*/ 1398004 w 2715954"/>
                  <a:gd name="connsiteY2037" fmla="*/ 1298299 h 2904058"/>
                  <a:gd name="connsiteX2038" fmla="*/ 1392169 w 2715954"/>
                  <a:gd name="connsiteY2038" fmla="*/ 1294772 h 2904058"/>
                  <a:gd name="connsiteX2039" fmla="*/ 1392169 w 2715954"/>
                  <a:gd name="connsiteY2039" fmla="*/ 1279489 h 2904058"/>
                  <a:gd name="connsiteX2040" fmla="*/ 1395816 w 2715954"/>
                  <a:gd name="connsiteY2040" fmla="*/ 1277726 h 2904058"/>
                  <a:gd name="connsiteX2041" fmla="*/ 1888519 w 2715954"/>
                  <a:gd name="connsiteY2041" fmla="*/ 1273364 h 2904058"/>
                  <a:gd name="connsiteX2042" fmla="*/ 1913842 w 2715954"/>
                  <a:gd name="connsiteY2042" fmla="*/ 1286654 h 2904058"/>
                  <a:gd name="connsiteX2043" fmla="*/ 1913842 w 2715954"/>
                  <a:gd name="connsiteY2043" fmla="*/ 1297528 h 2904058"/>
                  <a:gd name="connsiteX2044" fmla="*/ 1901784 w 2715954"/>
                  <a:gd name="connsiteY2044" fmla="*/ 1305985 h 2904058"/>
                  <a:gd name="connsiteX2045" fmla="*/ 1889725 w 2715954"/>
                  <a:gd name="connsiteY2045" fmla="*/ 1312026 h 2904058"/>
                  <a:gd name="connsiteX2046" fmla="*/ 1880078 w 2715954"/>
                  <a:gd name="connsiteY2046" fmla="*/ 1307193 h 2904058"/>
                  <a:gd name="connsiteX2047" fmla="*/ 1878872 w 2715954"/>
                  <a:gd name="connsiteY2047" fmla="*/ 1279405 h 2904058"/>
                  <a:gd name="connsiteX2048" fmla="*/ 1888519 w 2715954"/>
                  <a:gd name="connsiteY2048" fmla="*/ 1273364 h 2904058"/>
                  <a:gd name="connsiteX2049" fmla="*/ 2031983 w 2715954"/>
                  <a:gd name="connsiteY2049" fmla="*/ 1264687 h 2904058"/>
                  <a:gd name="connsiteX2050" fmla="*/ 2048165 w 2715954"/>
                  <a:gd name="connsiteY2050" fmla="*/ 1292215 h 2904058"/>
                  <a:gd name="connsiteX2051" fmla="*/ 2043542 w 2715954"/>
                  <a:gd name="connsiteY2051" fmla="*/ 1294609 h 2904058"/>
                  <a:gd name="connsiteX2052" fmla="*/ 2033139 w 2715954"/>
                  <a:gd name="connsiteY2052" fmla="*/ 1289822 h 2904058"/>
                  <a:gd name="connsiteX2053" fmla="*/ 2031983 w 2715954"/>
                  <a:gd name="connsiteY2053" fmla="*/ 1264687 h 2904058"/>
                  <a:gd name="connsiteX2054" fmla="*/ 1549941 w 2715954"/>
                  <a:gd name="connsiteY2054" fmla="*/ 1259652 h 2904058"/>
                  <a:gd name="connsiteX2055" fmla="*/ 1559401 w 2715954"/>
                  <a:gd name="connsiteY2055" fmla="*/ 1263209 h 2904058"/>
                  <a:gd name="connsiteX2056" fmla="*/ 1567679 w 2715954"/>
                  <a:gd name="connsiteY2056" fmla="*/ 1271507 h 2904058"/>
                  <a:gd name="connsiteX2057" fmla="*/ 1557141 w 2715954"/>
                  <a:gd name="connsiteY2057" fmla="*/ 1278008 h 2904058"/>
                  <a:gd name="connsiteX2058" fmla="*/ 1554613 w 2715954"/>
                  <a:gd name="connsiteY2058" fmla="*/ 1279700 h 2904058"/>
                  <a:gd name="connsiteX2059" fmla="*/ 1554295 w 2715954"/>
                  <a:gd name="connsiteY2059" fmla="*/ 1279764 h 2904058"/>
                  <a:gd name="connsiteX2060" fmla="*/ 1552306 w 2715954"/>
                  <a:gd name="connsiteY2060" fmla="*/ 1280991 h 2904058"/>
                  <a:gd name="connsiteX2061" fmla="*/ 1550993 w 2715954"/>
                  <a:gd name="connsiteY2061" fmla="*/ 1280427 h 2904058"/>
                  <a:gd name="connsiteX2062" fmla="*/ 1548778 w 2715954"/>
                  <a:gd name="connsiteY2062" fmla="*/ 1280872 h 2904058"/>
                  <a:gd name="connsiteX2063" fmla="*/ 1548107 w 2715954"/>
                  <a:gd name="connsiteY2063" fmla="*/ 1279187 h 2904058"/>
                  <a:gd name="connsiteX2064" fmla="*/ 1544028 w 2715954"/>
                  <a:gd name="connsiteY2064" fmla="*/ 1277435 h 2904058"/>
                  <a:gd name="connsiteX2065" fmla="*/ 1544028 w 2715954"/>
                  <a:gd name="connsiteY2065" fmla="*/ 1272693 h 2904058"/>
                  <a:gd name="connsiteX2066" fmla="*/ 1544028 w 2715954"/>
                  <a:gd name="connsiteY2066" fmla="*/ 1262023 h 2904058"/>
                  <a:gd name="connsiteX2067" fmla="*/ 1549941 w 2715954"/>
                  <a:gd name="connsiteY2067" fmla="*/ 1259652 h 2904058"/>
                  <a:gd name="connsiteX2068" fmla="*/ 1300445 w 2715954"/>
                  <a:gd name="connsiteY2068" fmla="*/ 1257810 h 2904058"/>
                  <a:gd name="connsiteX2069" fmla="*/ 1305346 w 2715954"/>
                  <a:gd name="connsiteY2069" fmla="*/ 1258398 h 2904058"/>
                  <a:gd name="connsiteX2070" fmla="*/ 1307524 w 2715954"/>
                  <a:gd name="connsiteY2070" fmla="*/ 1260749 h 2904058"/>
                  <a:gd name="connsiteX2071" fmla="*/ 1307524 w 2715954"/>
                  <a:gd name="connsiteY2071" fmla="*/ 1260775 h 2904058"/>
                  <a:gd name="connsiteX2072" fmla="*/ 1308044 w 2715954"/>
                  <a:gd name="connsiteY2072" fmla="*/ 1260873 h 2904058"/>
                  <a:gd name="connsiteX2073" fmla="*/ 1308430 w 2715954"/>
                  <a:gd name="connsiteY2073" fmla="*/ 1261313 h 2904058"/>
                  <a:gd name="connsiteX2074" fmla="*/ 1308430 w 2715954"/>
                  <a:gd name="connsiteY2074" fmla="*/ 1260956 h 2904058"/>
                  <a:gd name="connsiteX2075" fmla="*/ 1310693 w 2715954"/>
                  <a:gd name="connsiteY2075" fmla="*/ 1260956 h 2904058"/>
                  <a:gd name="connsiteX2076" fmla="*/ 1317483 w 2715954"/>
                  <a:gd name="connsiteY2076" fmla="*/ 1266735 h 2904058"/>
                  <a:gd name="connsiteX2077" fmla="*/ 1311825 w 2715954"/>
                  <a:gd name="connsiteY2077" fmla="*/ 1272515 h 2904058"/>
                  <a:gd name="connsiteX2078" fmla="*/ 1305035 w 2715954"/>
                  <a:gd name="connsiteY2078" fmla="*/ 1277138 h 2904058"/>
                  <a:gd name="connsiteX2079" fmla="*/ 1306263 w 2715954"/>
                  <a:gd name="connsiteY2079" fmla="*/ 1275465 h 2904058"/>
                  <a:gd name="connsiteX2080" fmla="*/ 1304620 w 2715954"/>
                  <a:gd name="connsiteY2080" fmla="*/ 1277138 h 2904058"/>
                  <a:gd name="connsiteX2081" fmla="*/ 1301661 w 2715954"/>
                  <a:gd name="connsiteY2081" fmla="*/ 1264082 h 2904058"/>
                  <a:gd name="connsiteX2082" fmla="*/ 1301534 w 2715954"/>
                  <a:gd name="connsiteY2082" fmla="*/ 1264129 h 2904058"/>
                  <a:gd name="connsiteX2083" fmla="*/ 1302078 w 2715954"/>
                  <a:gd name="connsiteY2083" fmla="*/ 1272505 h 2904058"/>
                  <a:gd name="connsiteX2084" fmla="*/ 1304257 w 2715954"/>
                  <a:gd name="connsiteY2084" fmla="*/ 1276032 h 2904058"/>
                  <a:gd name="connsiteX2085" fmla="*/ 1304257 w 2715954"/>
                  <a:gd name="connsiteY2085" fmla="*/ 1277207 h 2904058"/>
                  <a:gd name="connsiteX2086" fmla="*/ 1299900 w 2715954"/>
                  <a:gd name="connsiteY2086" fmla="*/ 1273681 h 2904058"/>
                  <a:gd name="connsiteX2087" fmla="*/ 1298811 w 2715954"/>
                  <a:gd name="connsiteY2087" fmla="*/ 1264276 h 2904058"/>
                  <a:gd name="connsiteX2088" fmla="*/ 1300445 w 2715954"/>
                  <a:gd name="connsiteY2088" fmla="*/ 1257810 h 2904058"/>
                  <a:gd name="connsiteX2089" fmla="*/ 1792714 w 2715954"/>
                  <a:gd name="connsiteY2089" fmla="*/ 1253445 h 2904058"/>
                  <a:gd name="connsiteX2090" fmla="*/ 1820449 w 2715954"/>
                  <a:gd name="connsiteY2090" fmla="*/ 1267867 h 2904058"/>
                  <a:gd name="connsiteX2091" fmla="*/ 1820449 w 2715954"/>
                  <a:gd name="connsiteY2091" fmla="*/ 1278684 h 2904058"/>
                  <a:gd name="connsiteX2092" fmla="*/ 1812008 w 2715954"/>
                  <a:gd name="connsiteY2092" fmla="*/ 1284693 h 2904058"/>
                  <a:gd name="connsiteX2093" fmla="*/ 1793920 w 2715954"/>
                  <a:gd name="connsiteY2093" fmla="*/ 1287097 h 2904058"/>
                  <a:gd name="connsiteX2094" fmla="*/ 1790302 w 2715954"/>
                  <a:gd name="connsiteY2094" fmla="*/ 1283491 h 2904058"/>
                  <a:gd name="connsiteX2095" fmla="*/ 1786685 w 2715954"/>
                  <a:gd name="connsiteY2095" fmla="*/ 1272675 h 2904058"/>
                  <a:gd name="connsiteX2096" fmla="*/ 1785479 w 2715954"/>
                  <a:gd name="connsiteY2096" fmla="*/ 1257050 h 2904058"/>
                  <a:gd name="connsiteX2097" fmla="*/ 1792714 w 2715954"/>
                  <a:gd name="connsiteY2097" fmla="*/ 1253445 h 2904058"/>
                  <a:gd name="connsiteX2098" fmla="*/ 1456532 w 2715954"/>
                  <a:gd name="connsiteY2098" fmla="*/ 1240978 h 2904058"/>
                  <a:gd name="connsiteX2099" fmla="*/ 1465904 w 2715954"/>
                  <a:gd name="connsiteY2099" fmla="*/ 1245708 h 2904058"/>
                  <a:gd name="connsiteX2100" fmla="*/ 1465904 w 2715954"/>
                  <a:gd name="connsiteY2100" fmla="*/ 1257533 h 2904058"/>
                  <a:gd name="connsiteX2101" fmla="*/ 1462389 w 2715954"/>
                  <a:gd name="connsiteY2101" fmla="*/ 1259898 h 2904058"/>
                  <a:gd name="connsiteX2102" fmla="*/ 1456532 w 2715954"/>
                  <a:gd name="connsiteY2102" fmla="*/ 1263446 h 2904058"/>
                  <a:gd name="connsiteX2103" fmla="*/ 1450674 w 2715954"/>
                  <a:gd name="connsiteY2103" fmla="*/ 1256351 h 2904058"/>
                  <a:gd name="connsiteX2104" fmla="*/ 1450674 w 2715954"/>
                  <a:gd name="connsiteY2104" fmla="*/ 1249255 h 2904058"/>
                  <a:gd name="connsiteX2105" fmla="*/ 1450674 w 2715954"/>
                  <a:gd name="connsiteY2105" fmla="*/ 1244525 h 2904058"/>
                  <a:gd name="connsiteX2106" fmla="*/ 1456532 w 2715954"/>
                  <a:gd name="connsiteY2106" fmla="*/ 1240978 h 2904058"/>
                  <a:gd name="connsiteX2107" fmla="*/ 1698107 w 2715954"/>
                  <a:gd name="connsiteY2107" fmla="*/ 1239795 h 2904058"/>
                  <a:gd name="connsiteX2108" fmla="*/ 1704746 w 2715954"/>
                  <a:gd name="connsiteY2108" fmla="*/ 1240962 h 2904058"/>
                  <a:gd name="connsiteX2109" fmla="*/ 1704746 w 2715954"/>
                  <a:gd name="connsiteY2109" fmla="*/ 1243296 h 2904058"/>
                  <a:gd name="connsiteX2110" fmla="*/ 1705852 w 2715954"/>
                  <a:gd name="connsiteY2110" fmla="*/ 1243296 h 2904058"/>
                  <a:gd name="connsiteX2111" fmla="*/ 1705491 w 2715954"/>
                  <a:gd name="connsiteY2111" fmla="*/ 1243487 h 2904058"/>
                  <a:gd name="connsiteX2112" fmla="*/ 1717194 w 2715954"/>
                  <a:gd name="connsiteY2112" fmla="*/ 1249357 h 2904058"/>
                  <a:gd name="connsiteX2113" fmla="*/ 1717353 w 2715954"/>
                  <a:gd name="connsiteY2113" fmla="*/ 1249849 h 2904058"/>
                  <a:gd name="connsiteX2114" fmla="*/ 1720790 w 2715954"/>
                  <a:gd name="connsiteY2114" fmla="*/ 1253218 h 2904058"/>
                  <a:gd name="connsiteX2115" fmla="*/ 1718433 w 2715954"/>
                  <a:gd name="connsiteY2115" fmla="*/ 1254806 h 2904058"/>
                  <a:gd name="connsiteX2116" fmla="*/ 1716018 w 2715954"/>
                  <a:gd name="connsiteY2116" fmla="*/ 1257611 h 2904058"/>
                  <a:gd name="connsiteX2117" fmla="*/ 1709403 w 2715954"/>
                  <a:gd name="connsiteY2117" fmla="*/ 1261298 h 2904058"/>
                  <a:gd name="connsiteX2118" fmla="*/ 1706639 w 2715954"/>
                  <a:gd name="connsiteY2118" fmla="*/ 1263620 h 2904058"/>
                  <a:gd name="connsiteX2119" fmla="*/ 1705731 w 2715954"/>
                  <a:gd name="connsiteY2119" fmla="*/ 1263366 h 2904058"/>
                  <a:gd name="connsiteX2120" fmla="*/ 1705908 w 2715954"/>
                  <a:gd name="connsiteY2120" fmla="*/ 1263246 h 2904058"/>
                  <a:gd name="connsiteX2121" fmla="*/ 1705706 w 2715954"/>
                  <a:gd name="connsiteY2121" fmla="*/ 1263359 h 2904058"/>
                  <a:gd name="connsiteX2122" fmla="*/ 1705731 w 2715954"/>
                  <a:gd name="connsiteY2122" fmla="*/ 1263366 h 2904058"/>
                  <a:gd name="connsiteX2123" fmla="*/ 1701922 w 2715954"/>
                  <a:gd name="connsiteY2123" fmla="*/ 1265932 h 2904058"/>
                  <a:gd name="connsiteX2124" fmla="*/ 1698384 w 2715954"/>
                  <a:gd name="connsiteY2124" fmla="*/ 1261309 h 2904058"/>
                  <a:gd name="connsiteX2125" fmla="*/ 1701322 w 2715954"/>
                  <a:gd name="connsiteY2125" fmla="*/ 1262131 h 2904058"/>
                  <a:gd name="connsiteX2126" fmla="*/ 1698384 w 2715954"/>
                  <a:gd name="connsiteY2126" fmla="*/ 1261149 h 2904058"/>
                  <a:gd name="connsiteX2127" fmla="*/ 1698384 w 2715954"/>
                  <a:gd name="connsiteY2127" fmla="*/ 1258791 h 2904058"/>
                  <a:gd name="connsiteX2128" fmla="*/ 1698384 w 2715954"/>
                  <a:gd name="connsiteY2128" fmla="*/ 1257298 h 2904058"/>
                  <a:gd name="connsiteX2129" fmla="*/ 1698107 w 2715954"/>
                  <a:gd name="connsiteY2129" fmla="*/ 1258467 h 2904058"/>
                  <a:gd name="connsiteX2130" fmla="*/ 1695894 w 2715954"/>
                  <a:gd name="connsiteY2130" fmla="*/ 1251465 h 2904058"/>
                  <a:gd name="connsiteX2131" fmla="*/ 1695894 w 2715954"/>
                  <a:gd name="connsiteY2131" fmla="*/ 1246797 h 2904058"/>
                  <a:gd name="connsiteX2132" fmla="*/ 1698107 w 2715954"/>
                  <a:gd name="connsiteY2132" fmla="*/ 1239795 h 2904058"/>
                  <a:gd name="connsiteX2133" fmla="*/ 1940847 w 2715954"/>
                  <a:gd name="connsiteY2133" fmla="*/ 1236967 h 2904058"/>
                  <a:gd name="connsiteX2134" fmla="*/ 1947027 w 2715954"/>
                  <a:gd name="connsiteY2134" fmla="*/ 1237269 h 2904058"/>
                  <a:gd name="connsiteX2135" fmla="*/ 1972350 w 2715954"/>
                  <a:gd name="connsiteY2135" fmla="*/ 1250559 h 2904058"/>
                  <a:gd name="connsiteX2136" fmla="*/ 1972350 w 2715954"/>
                  <a:gd name="connsiteY2136" fmla="*/ 1262641 h 2904058"/>
                  <a:gd name="connsiteX2137" fmla="*/ 1960292 w 2715954"/>
                  <a:gd name="connsiteY2137" fmla="*/ 1271098 h 2904058"/>
                  <a:gd name="connsiteX2138" fmla="*/ 1948233 w 2715954"/>
                  <a:gd name="connsiteY2138" fmla="*/ 1277139 h 2904058"/>
                  <a:gd name="connsiteX2139" fmla="*/ 1939792 w 2715954"/>
                  <a:gd name="connsiteY2139" fmla="*/ 1272306 h 2904058"/>
                  <a:gd name="connsiteX2140" fmla="*/ 1937380 w 2715954"/>
                  <a:gd name="connsiteY2140" fmla="*/ 1242102 h 2904058"/>
                  <a:gd name="connsiteX2141" fmla="*/ 1940847 w 2715954"/>
                  <a:gd name="connsiteY2141" fmla="*/ 1236967 h 2904058"/>
                  <a:gd name="connsiteX2142" fmla="*/ 1603219 w 2715954"/>
                  <a:gd name="connsiteY2142" fmla="*/ 1219730 h 2904058"/>
                  <a:gd name="connsiteX2143" fmla="*/ 1609605 w 2715954"/>
                  <a:gd name="connsiteY2143" fmla="*/ 1219879 h 2904058"/>
                  <a:gd name="connsiteX2144" fmla="*/ 1611982 w 2715954"/>
                  <a:gd name="connsiteY2144" fmla="*/ 1221070 h 2904058"/>
                  <a:gd name="connsiteX2145" fmla="*/ 1617923 w 2715954"/>
                  <a:gd name="connsiteY2145" fmla="*/ 1224642 h 2904058"/>
                  <a:gd name="connsiteX2146" fmla="*/ 1623863 w 2715954"/>
                  <a:gd name="connsiteY2146" fmla="*/ 1229404 h 2904058"/>
                  <a:gd name="connsiteX2147" fmla="*/ 1625052 w 2715954"/>
                  <a:gd name="connsiteY2147" fmla="*/ 1236548 h 2904058"/>
                  <a:gd name="connsiteX2148" fmla="*/ 1609605 w 2715954"/>
                  <a:gd name="connsiteY2148" fmla="*/ 1247264 h 2904058"/>
                  <a:gd name="connsiteX2149" fmla="*/ 1602476 w 2715954"/>
                  <a:gd name="connsiteY2149" fmla="*/ 1242501 h 2904058"/>
                  <a:gd name="connsiteX2150" fmla="*/ 1601288 w 2715954"/>
                  <a:gd name="connsiteY2150" fmla="*/ 1225832 h 2904058"/>
                  <a:gd name="connsiteX2151" fmla="*/ 1603219 w 2715954"/>
                  <a:gd name="connsiteY2151" fmla="*/ 1219730 h 2904058"/>
                  <a:gd name="connsiteX2152" fmla="*/ 1361939 w 2715954"/>
                  <a:gd name="connsiteY2152" fmla="*/ 1218577 h 2904058"/>
                  <a:gd name="connsiteX2153" fmla="*/ 1377350 w 2715954"/>
                  <a:gd name="connsiteY2153" fmla="*/ 1226911 h 2904058"/>
                  <a:gd name="connsiteX2154" fmla="*/ 1377350 w 2715954"/>
                  <a:gd name="connsiteY2154" fmla="*/ 1234055 h 2904058"/>
                  <a:gd name="connsiteX2155" fmla="*/ 1370237 w 2715954"/>
                  <a:gd name="connsiteY2155" fmla="*/ 1240008 h 2904058"/>
                  <a:gd name="connsiteX2156" fmla="*/ 1354826 w 2715954"/>
                  <a:gd name="connsiteY2156" fmla="*/ 1231674 h 2904058"/>
                  <a:gd name="connsiteX2157" fmla="*/ 1354826 w 2715954"/>
                  <a:gd name="connsiteY2157" fmla="*/ 1220958 h 2904058"/>
                  <a:gd name="connsiteX2158" fmla="*/ 1361939 w 2715954"/>
                  <a:gd name="connsiteY2158" fmla="*/ 1218577 h 2904058"/>
                  <a:gd name="connsiteX2159" fmla="*/ 1852454 w 2715954"/>
                  <a:gd name="connsiteY2159" fmla="*/ 1216108 h 2904058"/>
                  <a:gd name="connsiteX2160" fmla="*/ 1878956 w 2715954"/>
                  <a:gd name="connsiteY2160" fmla="*/ 1230606 h 2904058"/>
                  <a:gd name="connsiteX2161" fmla="*/ 1878956 w 2715954"/>
                  <a:gd name="connsiteY2161" fmla="*/ 1240272 h 2904058"/>
                  <a:gd name="connsiteX2162" fmla="*/ 1868114 w 2715954"/>
                  <a:gd name="connsiteY2162" fmla="*/ 1248729 h 2904058"/>
                  <a:gd name="connsiteX2163" fmla="*/ 1853659 w 2715954"/>
                  <a:gd name="connsiteY2163" fmla="*/ 1255978 h 2904058"/>
                  <a:gd name="connsiteX2164" fmla="*/ 1845227 w 2715954"/>
                  <a:gd name="connsiteY2164" fmla="*/ 1251145 h 2904058"/>
                  <a:gd name="connsiteX2165" fmla="*/ 1844022 w 2715954"/>
                  <a:gd name="connsiteY2165" fmla="*/ 1220941 h 2904058"/>
                  <a:gd name="connsiteX2166" fmla="*/ 1852454 w 2715954"/>
                  <a:gd name="connsiteY2166" fmla="*/ 1216108 h 2904058"/>
                  <a:gd name="connsiteX2167" fmla="*/ 1997129 w 2715954"/>
                  <a:gd name="connsiteY2167" fmla="*/ 1207431 h 2904058"/>
                  <a:gd name="connsiteX2168" fmla="*/ 2013311 w 2715954"/>
                  <a:gd name="connsiteY2168" fmla="*/ 1235000 h 2904058"/>
                  <a:gd name="connsiteX2169" fmla="*/ 2006376 w 2715954"/>
                  <a:gd name="connsiteY2169" fmla="*/ 1239795 h 2904058"/>
                  <a:gd name="connsiteX2170" fmla="*/ 1998285 w 2715954"/>
                  <a:gd name="connsiteY2170" fmla="*/ 1233802 h 2904058"/>
                  <a:gd name="connsiteX2171" fmla="*/ 1997129 w 2715954"/>
                  <a:gd name="connsiteY2171" fmla="*/ 1207431 h 2904058"/>
                  <a:gd name="connsiteX2172" fmla="*/ 1516232 w 2715954"/>
                  <a:gd name="connsiteY2172" fmla="*/ 1202452 h 2904058"/>
                  <a:gd name="connsiteX2173" fmla="*/ 1526812 w 2715954"/>
                  <a:gd name="connsiteY2173" fmla="*/ 1209528 h 2904058"/>
                  <a:gd name="connsiteX2174" fmla="*/ 1527988 w 2715954"/>
                  <a:gd name="connsiteY2174" fmla="*/ 1217782 h 2904058"/>
                  <a:gd name="connsiteX2175" fmla="*/ 1523285 w 2715954"/>
                  <a:gd name="connsiteY2175" fmla="*/ 1220141 h 2904058"/>
                  <a:gd name="connsiteX2176" fmla="*/ 1509178 w 2715954"/>
                  <a:gd name="connsiteY2176" fmla="*/ 1215424 h 2904058"/>
                  <a:gd name="connsiteX2177" fmla="*/ 1509178 w 2715954"/>
                  <a:gd name="connsiteY2177" fmla="*/ 1207169 h 2904058"/>
                  <a:gd name="connsiteX2178" fmla="*/ 1516232 w 2715954"/>
                  <a:gd name="connsiteY2178" fmla="*/ 1202452 h 2904058"/>
                  <a:gd name="connsiteX2179" fmla="*/ 1757851 w 2715954"/>
                  <a:gd name="connsiteY2179" fmla="*/ 1194983 h 2904058"/>
                  <a:gd name="connsiteX2180" fmla="*/ 1784353 w 2715954"/>
                  <a:gd name="connsiteY2180" fmla="*/ 1210689 h 2904058"/>
                  <a:gd name="connsiteX2181" fmla="*/ 1784353 w 2715954"/>
                  <a:gd name="connsiteY2181" fmla="*/ 1221563 h 2904058"/>
                  <a:gd name="connsiteX2182" fmla="*/ 1772307 w 2715954"/>
                  <a:gd name="connsiteY2182" fmla="*/ 1228812 h 2904058"/>
                  <a:gd name="connsiteX2183" fmla="*/ 1761465 w 2715954"/>
                  <a:gd name="connsiteY2183" fmla="*/ 1236061 h 2904058"/>
                  <a:gd name="connsiteX2184" fmla="*/ 1755442 w 2715954"/>
                  <a:gd name="connsiteY2184" fmla="*/ 1233645 h 2904058"/>
                  <a:gd name="connsiteX2185" fmla="*/ 1750624 w 2715954"/>
                  <a:gd name="connsiteY2185" fmla="*/ 1199816 h 2904058"/>
                  <a:gd name="connsiteX2186" fmla="*/ 1757851 w 2715954"/>
                  <a:gd name="connsiteY2186" fmla="*/ 1194983 h 2904058"/>
                  <a:gd name="connsiteX2187" fmla="*/ 1420453 w 2715954"/>
                  <a:gd name="connsiteY2187" fmla="*/ 1184956 h 2904058"/>
                  <a:gd name="connsiteX2188" fmla="*/ 1432209 w 2715954"/>
                  <a:gd name="connsiteY2188" fmla="*/ 1192009 h 2904058"/>
                  <a:gd name="connsiteX2189" fmla="*/ 1432209 w 2715954"/>
                  <a:gd name="connsiteY2189" fmla="*/ 1197887 h 2904058"/>
                  <a:gd name="connsiteX2190" fmla="*/ 1420453 w 2715954"/>
                  <a:gd name="connsiteY2190" fmla="*/ 1204941 h 2904058"/>
                  <a:gd name="connsiteX2191" fmla="*/ 1414575 w 2715954"/>
                  <a:gd name="connsiteY2191" fmla="*/ 1202590 h 2904058"/>
                  <a:gd name="connsiteX2192" fmla="*/ 1414575 w 2715954"/>
                  <a:gd name="connsiteY2192" fmla="*/ 1186131 h 2904058"/>
                  <a:gd name="connsiteX2193" fmla="*/ 1420453 w 2715954"/>
                  <a:gd name="connsiteY2193" fmla="*/ 1184956 h 2904058"/>
                  <a:gd name="connsiteX2194" fmla="*/ 1665733 w 2715954"/>
                  <a:gd name="connsiteY2194" fmla="*/ 1183780 h 2904058"/>
                  <a:gd name="connsiteX2195" fmla="*/ 1675238 w 2715954"/>
                  <a:gd name="connsiteY2195" fmla="*/ 1188543 h 2904058"/>
                  <a:gd name="connsiteX2196" fmla="*/ 1675270 w 2715954"/>
                  <a:gd name="connsiteY2196" fmla="*/ 1188557 h 2904058"/>
                  <a:gd name="connsiteX2197" fmla="*/ 1675270 w 2715954"/>
                  <a:gd name="connsiteY2197" fmla="*/ 1187515 h 2904058"/>
                  <a:gd name="connsiteX2198" fmla="*/ 1687177 w 2715954"/>
                  <a:gd name="connsiteY2198" fmla="*/ 1196999 h 2904058"/>
                  <a:gd name="connsiteX2199" fmla="*/ 1677652 w 2715954"/>
                  <a:gd name="connsiteY2199" fmla="*/ 1205297 h 2904058"/>
                  <a:gd name="connsiteX2200" fmla="*/ 1669317 w 2715954"/>
                  <a:gd name="connsiteY2200" fmla="*/ 1210039 h 2904058"/>
                  <a:gd name="connsiteX2201" fmla="*/ 1669999 w 2715954"/>
                  <a:gd name="connsiteY2201" fmla="*/ 1209563 h 2904058"/>
                  <a:gd name="connsiteX2202" fmla="*/ 1669297 w 2715954"/>
                  <a:gd name="connsiteY2202" fmla="*/ 1209974 h 2904058"/>
                  <a:gd name="connsiteX2203" fmla="*/ 1668730 w 2715954"/>
                  <a:gd name="connsiteY2203" fmla="*/ 1209649 h 2904058"/>
                  <a:gd name="connsiteX2204" fmla="*/ 1669317 w 2715954"/>
                  <a:gd name="connsiteY2204" fmla="*/ 1210039 h 2904058"/>
                  <a:gd name="connsiteX2205" fmla="*/ 1659792 w 2715954"/>
                  <a:gd name="connsiteY2205" fmla="*/ 1206483 h 2904058"/>
                  <a:gd name="connsiteX2206" fmla="*/ 1659792 w 2715954"/>
                  <a:gd name="connsiteY2206" fmla="*/ 1194628 h 2904058"/>
                  <a:gd name="connsiteX2207" fmla="*/ 1659821 w 2715954"/>
                  <a:gd name="connsiteY2207" fmla="*/ 1194758 h 2904058"/>
                  <a:gd name="connsiteX2208" fmla="*/ 1659792 w 2715954"/>
                  <a:gd name="connsiteY2208" fmla="*/ 1194496 h 2904058"/>
                  <a:gd name="connsiteX2209" fmla="*/ 1659792 w 2715954"/>
                  <a:gd name="connsiteY2209" fmla="*/ 1192115 h 2904058"/>
                  <a:gd name="connsiteX2210" fmla="*/ 1665733 w 2715954"/>
                  <a:gd name="connsiteY2210" fmla="*/ 1183780 h 2904058"/>
                  <a:gd name="connsiteX2211" fmla="*/ 1910968 w 2715954"/>
                  <a:gd name="connsiteY2211" fmla="*/ 1180009 h 2904058"/>
                  <a:gd name="connsiteX2212" fmla="*/ 1937497 w 2715954"/>
                  <a:gd name="connsiteY2212" fmla="*/ 1194507 h 2904058"/>
                  <a:gd name="connsiteX2213" fmla="*/ 1937497 w 2715954"/>
                  <a:gd name="connsiteY2213" fmla="*/ 1204173 h 2904058"/>
                  <a:gd name="connsiteX2214" fmla="*/ 1926645 w 2715954"/>
                  <a:gd name="connsiteY2214" fmla="*/ 1212630 h 2904058"/>
                  <a:gd name="connsiteX2215" fmla="*/ 1914586 w 2715954"/>
                  <a:gd name="connsiteY2215" fmla="*/ 1218671 h 2904058"/>
                  <a:gd name="connsiteX2216" fmla="*/ 1904939 w 2715954"/>
                  <a:gd name="connsiteY2216" fmla="*/ 1213838 h 2904058"/>
                  <a:gd name="connsiteX2217" fmla="*/ 1903733 w 2715954"/>
                  <a:gd name="connsiteY2217" fmla="*/ 1184842 h 2904058"/>
                  <a:gd name="connsiteX2218" fmla="*/ 1910968 w 2715954"/>
                  <a:gd name="connsiteY2218" fmla="*/ 1180009 h 2904058"/>
                  <a:gd name="connsiteX2219" fmla="*/ 1585313 w 2715954"/>
                  <a:gd name="connsiteY2219" fmla="*/ 1174836 h 2904058"/>
                  <a:gd name="connsiteX2220" fmla="*/ 1585313 w 2715954"/>
                  <a:gd name="connsiteY2220" fmla="*/ 1179219 h 2904058"/>
                  <a:gd name="connsiteX2221" fmla="*/ 1586647 w 2715954"/>
                  <a:gd name="connsiteY2221" fmla="*/ 1178179 h 2904058"/>
                  <a:gd name="connsiteX2222" fmla="*/ 1574733 w 2715954"/>
                  <a:gd name="connsiteY2222" fmla="*/ 1165109 h 2904058"/>
                  <a:gd name="connsiteX2223" fmla="*/ 1575772 w 2715954"/>
                  <a:gd name="connsiteY2223" fmla="*/ 1165806 h 2904058"/>
                  <a:gd name="connsiteX2224" fmla="*/ 1577163 w 2715954"/>
                  <a:gd name="connsiteY2224" fmla="*/ 1165109 h 2904058"/>
                  <a:gd name="connsiteX2225" fmla="*/ 1590203 w 2715954"/>
                  <a:gd name="connsiteY2225" fmla="*/ 1172238 h 2904058"/>
                  <a:gd name="connsiteX2226" fmla="*/ 1591389 w 2715954"/>
                  <a:gd name="connsiteY2226" fmla="*/ 1180555 h 2904058"/>
                  <a:gd name="connsiteX2227" fmla="*/ 1577163 w 2715954"/>
                  <a:gd name="connsiteY2227" fmla="*/ 1188873 h 2904058"/>
                  <a:gd name="connsiteX2228" fmla="*/ 1567679 w 2715954"/>
                  <a:gd name="connsiteY2228" fmla="*/ 1182932 h 2904058"/>
                  <a:gd name="connsiteX2229" fmla="*/ 1568864 w 2715954"/>
                  <a:gd name="connsiteY2229" fmla="*/ 1180555 h 2904058"/>
                  <a:gd name="connsiteX2230" fmla="*/ 1569277 w 2715954"/>
                  <a:gd name="connsiteY2230" fmla="*/ 1181153 h 2904058"/>
                  <a:gd name="connsiteX2231" fmla="*/ 1568855 w 2715954"/>
                  <a:gd name="connsiteY2231" fmla="*/ 1180482 h 2904058"/>
                  <a:gd name="connsiteX2232" fmla="*/ 1568855 w 2715954"/>
                  <a:gd name="connsiteY2232" fmla="*/ 1166292 h 2904058"/>
                  <a:gd name="connsiteX2233" fmla="*/ 1574733 w 2715954"/>
                  <a:gd name="connsiteY2233" fmla="*/ 1165109 h 2904058"/>
                  <a:gd name="connsiteX2234" fmla="*/ 1327148 w 2715954"/>
                  <a:gd name="connsiteY2234" fmla="*/ 1163864 h 2904058"/>
                  <a:gd name="connsiteX2235" fmla="*/ 1338863 w 2715954"/>
                  <a:gd name="connsiteY2235" fmla="*/ 1170940 h 2904058"/>
                  <a:gd name="connsiteX2236" fmla="*/ 1340035 w 2715954"/>
                  <a:gd name="connsiteY2236" fmla="*/ 1176836 h 2904058"/>
                  <a:gd name="connsiteX2237" fmla="*/ 1333006 w 2715954"/>
                  <a:gd name="connsiteY2237" fmla="*/ 1181553 h 2904058"/>
                  <a:gd name="connsiteX2238" fmla="*/ 1329491 w 2715954"/>
                  <a:gd name="connsiteY2238" fmla="*/ 1185091 h 2904058"/>
                  <a:gd name="connsiteX2239" fmla="*/ 1322462 w 2715954"/>
                  <a:gd name="connsiteY2239" fmla="*/ 1180374 h 2904058"/>
                  <a:gd name="connsiteX2240" fmla="*/ 1322462 w 2715954"/>
                  <a:gd name="connsiteY2240" fmla="*/ 1174444 h 2904058"/>
                  <a:gd name="connsiteX2241" fmla="*/ 1322318 w 2715954"/>
                  <a:gd name="connsiteY2241" fmla="*/ 1173722 h 2904058"/>
                  <a:gd name="connsiteX2242" fmla="*/ 1322462 w 2715954"/>
                  <a:gd name="connsiteY2242" fmla="*/ 1172903 h 2904058"/>
                  <a:gd name="connsiteX2243" fmla="*/ 1322462 w 2715954"/>
                  <a:gd name="connsiteY2243" fmla="*/ 1167402 h 2904058"/>
                  <a:gd name="connsiteX2244" fmla="*/ 1323574 w 2715954"/>
                  <a:gd name="connsiteY2244" fmla="*/ 1166562 h 2904058"/>
                  <a:gd name="connsiteX2245" fmla="*/ 1323611 w 2715954"/>
                  <a:gd name="connsiteY2245" fmla="*/ 1166353 h 2904058"/>
                  <a:gd name="connsiteX2246" fmla="*/ 1323794 w 2715954"/>
                  <a:gd name="connsiteY2246" fmla="*/ 1166396 h 2904058"/>
                  <a:gd name="connsiteX2247" fmla="*/ 1816356 w 2715954"/>
                  <a:gd name="connsiteY2247" fmla="*/ 1160089 h 2904058"/>
                  <a:gd name="connsiteX2248" fmla="*/ 1841653 w 2715954"/>
                  <a:gd name="connsiteY2248" fmla="*/ 1173379 h 2904058"/>
                  <a:gd name="connsiteX2249" fmla="*/ 1841653 w 2715954"/>
                  <a:gd name="connsiteY2249" fmla="*/ 1184253 h 2904058"/>
                  <a:gd name="connsiteX2250" fmla="*/ 1830812 w 2715954"/>
                  <a:gd name="connsiteY2250" fmla="*/ 1192710 h 2904058"/>
                  <a:gd name="connsiteX2251" fmla="*/ 1818766 w 2715954"/>
                  <a:gd name="connsiteY2251" fmla="*/ 1198751 h 2904058"/>
                  <a:gd name="connsiteX2252" fmla="*/ 1809129 w 2715954"/>
                  <a:gd name="connsiteY2252" fmla="*/ 1193918 h 2904058"/>
                  <a:gd name="connsiteX2253" fmla="*/ 1807924 w 2715954"/>
                  <a:gd name="connsiteY2253" fmla="*/ 1164922 h 2904058"/>
                  <a:gd name="connsiteX2254" fmla="*/ 1816356 w 2715954"/>
                  <a:gd name="connsiteY2254" fmla="*/ 1160089 h 2904058"/>
                  <a:gd name="connsiteX2255" fmla="*/ 1961031 w 2715954"/>
                  <a:gd name="connsiteY2255" fmla="*/ 1156392 h 2904058"/>
                  <a:gd name="connsiteX2256" fmla="*/ 1978458 w 2715954"/>
                  <a:gd name="connsiteY2256" fmla="*/ 1180205 h 2904058"/>
                  <a:gd name="connsiteX2257" fmla="*/ 1972649 w 2715954"/>
                  <a:gd name="connsiteY2257" fmla="*/ 1182586 h 2904058"/>
                  <a:gd name="connsiteX2258" fmla="*/ 1963355 w 2715954"/>
                  <a:gd name="connsiteY2258" fmla="*/ 1177824 h 2904058"/>
                  <a:gd name="connsiteX2259" fmla="*/ 1961031 w 2715954"/>
                  <a:gd name="connsiteY2259" fmla="*/ 1156392 h 2904058"/>
                  <a:gd name="connsiteX2260" fmla="*/ 1644315 w 2715954"/>
                  <a:gd name="connsiteY2260" fmla="*/ 1146170 h 2904058"/>
                  <a:gd name="connsiteX2261" fmla="*/ 1644229 w 2715954"/>
                  <a:gd name="connsiteY2261" fmla="*/ 1146286 h 2904058"/>
                  <a:gd name="connsiteX2262" fmla="*/ 1644309 w 2715954"/>
                  <a:gd name="connsiteY2262" fmla="*/ 1146324 h 2904058"/>
                  <a:gd name="connsiteX2263" fmla="*/ 1475435 w 2715954"/>
                  <a:gd name="connsiteY2263" fmla="*/ 1145127 h 2904058"/>
                  <a:gd name="connsiteX2264" fmla="*/ 1482510 w 2715954"/>
                  <a:gd name="connsiteY2264" fmla="*/ 1146309 h 2904058"/>
                  <a:gd name="connsiteX2265" fmla="*/ 1483689 w 2715954"/>
                  <a:gd name="connsiteY2265" fmla="*/ 1147492 h 2904058"/>
                  <a:gd name="connsiteX2266" fmla="*/ 1489586 w 2715954"/>
                  <a:gd name="connsiteY2266" fmla="*/ 1151039 h 2904058"/>
                  <a:gd name="connsiteX2267" fmla="*/ 1494303 w 2715954"/>
                  <a:gd name="connsiteY2267" fmla="*/ 1154587 h 2904058"/>
                  <a:gd name="connsiteX2268" fmla="*/ 1495482 w 2715954"/>
                  <a:gd name="connsiteY2268" fmla="*/ 1159317 h 2904058"/>
                  <a:gd name="connsiteX2269" fmla="*/ 1489586 w 2715954"/>
                  <a:gd name="connsiteY2269" fmla="*/ 1164047 h 2904058"/>
                  <a:gd name="connsiteX2270" fmla="*/ 1486048 w 2715954"/>
                  <a:gd name="connsiteY2270" fmla="*/ 1165230 h 2904058"/>
                  <a:gd name="connsiteX2271" fmla="*/ 1475435 w 2715954"/>
                  <a:gd name="connsiteY2271" fmla="*/ 1159317 h 2904058"/>
                  <a:gd name="connsiteX2272" fmla="*/ 1474255 w 2715954"/>
                  <a:gd name="connsiteY2272" fmla="*/ 1151039 h 2904058"/>
                  <a:gd name="connsiteX2273" fmla="*/ 1475435 w 2715954"/>
                  <a:gd name="connsiteY2273" fmla="*/ 1145127 h 2904058"/>
                  <a:gd name="connsiteX2274" fmla="*/ 1391902 w 2715954"/>
                  <a:gd name="connsiteY2274" fmla="*/ 1144833 h 2904058"/>
                  <a:gd name="connsiteX2275" fmla="*/ 1386980 w 2715954"/>
                  <a:gd name="connsiteY2275" fmla="*/ 1147070 h 2904058"/>
                  <a:gd name="connsiteX2276" fmla="*/ 1387982 w 2715954"/>
                  <a:gd name="connsiteY2276" fmla="*/ 1147868 h 2904058"/>
                  <a:gd name="connsiteX2277" fmla="*/ 1715769 w 2715954"/>
                  <a:gd name="connsiteY2277" fmla="*/ 1141416 h 2904058"/>
                  <a:gd name="connsiteX2278" fmla="*/ 1722989 w 2715954"/>
                  <a:gd name="connsiteY2278" fmla="*/ 1141416 h 2904058"/>
                  <a:gd name="connsiteX2279" fmla="*/ 1747054 w 2715954"/>
                  <a:gd name="connsiteY2279" fmla="*/ 1154680 h 2904058"/>
                  <a:gd name="connsiteX2280" fmla="*/ 1748257 w 2715954"/>
                  <a:gd name="connsiteY2280" fmla="*/ 1165533 h 2904058"/>
                  <a:gd name="connsiteX2281" fmla="*/ 1737428 w 2715954"/>
                  <a:gd name="connsiteY2281" fmla="*/ 1172769 h 2904058"/>
                  <a:gd name="connsiteX2282" fmla="*/ 1732615 w 2715954"/>
                  <a:gd name="connsiteY2282" fmla="*/ 1176386 h 2904058"/>
                  <a:gd name="connsiteX2283" fmla="*/ 1719379 w 2715954"/>
                  <a:gd name="connsiteY2283" fmla="*/ 1169151 h 2904058"/>
                  <a:gd name="connsiteX2284" fmla="*/ 1714566 w 2715954"/>
                  <a:gd name="connsiteY2284" fmla="*/ 1148651 h 2904058"/>
                  <a:gd name="connsiteX2285" fmla="*/ 1715769 w 2715954"/>
                  <a:gd name="connsiteY2285" fmla="*/ 1141416 h 2904058"/>
                  <a:gd name="connsiteX2286" fmla="*/ 1397359 w 2715954"/>
                  <a:gd name="connsiteY2286" fmla="*/ 1133736 h 2904058"/>
                  <a:gd name="connsiteX2287" fmla="*/ 1398243 w 2715954"/>
                  <a:gd name="connsiteY2287" fmla="*/ 1139925 h 2904058"/>
                  <a:gd name="connsiteX2288" fmla="*/ 1398676 w 2715954"/>
                  <a:gd name="connsiteY2288" fmla="*/ 1139590 h 2904058"/>
                  <a:gd name="connsiteX2289" fmla="*/ 1398676 w 2715954"/>
                  <a:gd name="connsiteY2289" fmla="*/ 1134860 h 2904058"/>
                  <a:gd name="connsiteX2290" fmla="*/ 1628898 w 2715954"/>
                  <a:gd name="connsiteY2290" fmla="*/ 1129749 h 2904058"/>
                  <a:gd name="connsiteX2291" fmla="*/ 1635657 w 2715954"/>
                  <a:gd name="connsiteY2291" fmla="*/ 1131375 h 2904058"/>
                  <a:gd name="connsiteX2292" fmla="*/ 1638009 w 2715954"/>
                  <a:gd name="connsiteY2292" fmla="*/ 1132558 h 2904058"/>
                  <a:gd name="connsiteX2293" fmla="*/ 1639184 w 2715954"/>
                  <a:gd name="connsiteY2293" fmla="*/ 1133740 h 2904058"/>
                  <a:gd name="connsiteX2294" fmla="*/ 1640700 w 2715954"/>
                  <a:gd name="connsiteY2294" fmla="*/ 1134757 h 2904058"/>
                  <a:gd name="connsiteX2295" fmla="*/ 1639879 w 2715954"/>
                  <a:gd name="connsiteY2295" fmla="*/ 1133885 h 2904058"/>
                  <a:gd name="connsiteX2296" fmla="*/ 1643198 w 2715954"/>
                  <a:gd name="connsiteY2296" fmla="*/ 1133885 h 2904058"/>
                  <a:gd name="connsiteX2297" fmla="*/ 1646518 w 2715954"/>
                  <a:gd name="connsiteY2297" fmla="*/ 1136167 h 2904058"/>
                  <a:gd name="connsiteX2298" fmla="*/ 1646518 w 2715954"/>
                  <a:gd name="connsiteY2298" fmla="*/ 1139521 h 2904058"/>
                  <a:gd name="connsiteX2299" fmla="*/ 1648148 w 2715954"/>
                  <a:gd name="connsiteY2299" fmla="*/ 1140984 h 2904058"/>
                  <a:gd name="connsiteX2300" fmla="*/ 1646518 w 2715954"/>
                  <a:gd name="connsiteY2300" fmla="*/ 1143189 h 2904058"/>
                  <a:gd name="connsiteX2301" fmla="*/ 1646518 w 2715954"/>
                  <a:gd name="connsiteY2301" fmla="*/ 1146437 h 2904058"/>
                  <a:gd name="connsiteX2302" fmla="*/ 1644545 w 2715954"/>
                  <a:gd name="connsiteY2302" fmla="*/ 1146437 h 2904058"/>
                  <a:gd name="connsiteX2303" fmla="*/ 1646099 w 2715954"/>
                  <a:gd name="connsiteY2303" fmla="*/ 1147180 h 2904058"/>
                  <a:gd name="connsiteX2304" fmla="*/ 1636727 w 2715954"/>
                  <a:gd name="connsiteY2304" fmla="*/ 1152782 h 2904058"/>
                  <a:gd name="connsiteX2305" fmla="*/ 1626183 w 2715954"/>
                  <a:gd name="connsiteY2305" fmla="*/ 1143819 h 2904058"/>
                  <a:gd name="connsiteX2306" fmla="*/ 1627355 w 2715954"/>
                  <a:gd name="connsiteY2306" fmla="*/ 1142699 h 2904058"/>
                  <a:gd name="connsiteX2307" fmla="*/ 1627428 w 2715954"/>
                  <a:gd name="connsiteY2307" fmla="*/ 1142769 h 2904058"/>
                  <a:gd name="connsiteX2308" fmla="*/ 1627428 w 2715954"/>
                  <a:gd name="connsiteY2308" fmla="*/ 1136105 h 2904058"/>
                  <a:gd name="connsiteX2309" fmla="*/ 1628898 w 2715954"/>
                  <a:gd name="connsiteY2309" fmla="*/ 1129749 h 2904058"/>
                  <a:gd name="connsiteX2310" fmla="*/ 1379594 w 2715954"/>
                  <a:gd name="connsiteY2310" fmla="*/ 1125272 h 2904058"/>
                  <a:gd name="connsiteX2311" fmla="*/ 1387872 w 2715954"/>
                  <a:gd name="connsiteY2311" fmla="*/ 1126455 h 2904058"/>
                  <a:gd name="connsiteX2312" fmla="*/ 1389055 w 2715954"/>
                  <a:gd name="connsiteY2312" fmla="*/ 1127637 h 2904058"/>
                  <a:gd name="connsiteX2313" fmla="*/ 1396153 w 2715954"/>
                  <a:gd name="connsiteY2313" fmla="*/ 1132708 h 2904058"/>
                  <a:gd name="connsiteX2314" fmla="*/ 1390359 w 2715954"/>
                  <a:gd name="connsiteY2314" fmla="*/ 1127765 h 2904058"/>
                  <a:gd name="connsiteX2315" fmla="*/ 1403429 w 2715954"/>
                  <a:gd name="connsiteY2315" fmla="*/ 1134860 h 2904058"/>
                  <a:gd name="connsiteX2316" fmla="*/ 1402241 w 2715954"/>
                  <a:gd name="connsiteY2316" fmla="*/ 1139590 h 2904058"/>
                  <a:gd name="connsiteX2317" fmla="*/ 1385606 w 2715954"/>
                  <a:gd name="connsiteY2317" fmla="*/ 1150233 h 2904058"/>
                  <a:gd name="connsiteX2318" fmla="*/ 1379665 w 2715954"/>
                  <a:gd name="connsiteY2318" fmla="*/ 1146686 h 2904058"/>
                  <a:gd name="connsiteX2319" fmla="*/ 1378477 w 2715954"/>
                  <a:gd name="connsiteY2319" fmla="*/ 1137225 h 2904058"/>
                  <a:gd name="connsiteX2320" fmla="*/ 1378584 w 2715954"/>
                  <a:gd name="connsiteY2320" fmla="*/ 1137119 h 2904058"/>
                  <a:gd name="connsiteX2321" fmla="*/ 1378412 w 2715954"/>
                  <a:gd name="connsiteY2321" fmla="*/ 1135915 h 2904058"/>
                  <a:gd name="connsiteX2322" fmla="*/ 1377229 w 2715954"/>
                  <a:gd name="connsiteY2322" fmla="*/ 1133550 h 2904058"/>
                  <a:gd name="connsiteX2323" fmla="*/ 1379594 w 2715954"/>
                  <a:gd name="connsiteY2323" fmla="*/ 1125272 h 2904058"/>
                  <a:gd name="connsiteX2324" fmla="*/ 1874898 w 2715954"/>
                  <a:gd name="connsiteY2324" fmla="*/ 1123992 h 2904058"/>
                  <a:gd name="connsiteX2325" fmla="*/ 1901399 w 2715954"/>
                  <a:gd name="connsiteY2325" fmla="*/ 1138503 h 2904058"/>
                  <a:gd name="connsiteX2326" fmla="*/ 1901399 w 2715954"/>
                  <a:gd name="connsiteY2326" fmla="*/ 1149385 h 2904058"/>
                  <a:gd name="connsiteX2327" fmla="*/ 1898990 w 2715954"/>
                  <a:gd name="connsiteY2327" fmla="*/ 1151804 h 2904058"/>
                  <a:gd name="connsiteX2328" fmla="*/ 1889353 w 2715954"/>
                  <a:gd name="connsiteY2328" fmla="*/ 1156641 h 2904058"/>
                  <a:gd name="connsiteX2329" fmla="*/ 1877307 w 2715954"/>
                  <a:gd name="connsiteY2329" fmla="*/ 1163896 h 2904058"/>
                  <a:gd name="connsiteX2330" fmla="*/ 1867670 w 2715954"/>
                  <a:gd name="connsiteY2330" fmla="*/ 1157850 h 2904058"/>
                  <a:gd name="connsiteX2331" fmla="*/ 1867670 w 2715954"/>
                  <a:gd name="connsiteY2331" fmla="*/ 1130038 h 2904058"/>
                  <a:gd name="connsiteX2332" fmla="*/ 1874898 w 2715954"/>
                  <a:gd name="connsiteY2332" fmla="*/ 1123992 h 2904058"/>
                  <a:gd name="connsiteX2333" fmla="*/ 1308967 w 2715954"/>
                  <a:gd name="connsiteY2333" fmla="*/ 1112765 h 2904058"/>
                  <a:gd name="connsiteX2334" fmla="*/ 1315502 w 2715954"/>
                  <a:gd name="connsiteY2334" fmla="*/ 1116313 h 2904058"/>
                  <a:gd name="connsiteX2335" fmla="*/ 1321443 w 2715954"/>
                  <a:gd name="connsiteY2335" fmla="*/ 1119861 h 2904058"/>
                  <a:gd name="connsiteX2336" fmla="*/ 1319067 w 2715954"/>
                  <a:gd name="connsiteY2336" fmla="*/ 1132869 h 2904058"/>
                  <a:gd name="connsiteX2337" fmla="*/ 1313126 w 2715954"/>
                  <a:gd name="connsiteY2337" fmla="*/ 1135234 h 2904058"/>
                  <a:gd name="connsiteX2338" fmla="*/ 1301244 w 2715954"/>
                  <a:gd name="connsiteY2338" fmla="*/ 1125774 h 2904058"/>
                  <a:gd name="connsiteX2339" fmla="*/ 1302432 w 2715954"/>
                  <a:gd name="connsiteY2339" fmla="*/ 1112766 h 2904058"/>
                  <a:gd name="connsiteX2340" fmla="*/ 1308967 w 2715954"/>
                  <a:gd name="connsiteY2340" fmla="*/ 1112765 h 2904058"/>
                  <a:gd name="connsiteX2341" fmla="*/ 1538725 w 2715954"/>
                  <a:gd name="connsiteY2341" fmla="*/ 1109034 h 2904058"/>
                  <a:gd name="connsiteX2342" fmla="*/ 1554056 w 2715954"/>
                  <a:gd name="connsiteY2342" fmla="*/ 1117333 h 2904058"/>
                  <a:gd name="connsiteX2343" fmla="*/ 1554056 w 2715954"/>
                  <a:gd name="connsiteY2343" fmla="*/ 1123260 h 2904058"/>
                  <a:gd name="connsiteX2344" fmla="*/ 1546980 w 2715954"/>
                  <a:gd name="connsiteY2344" fmla="*/ 1128002 h 2904058"/>
                  <a:gd name="connsiteX2345" fmla="*/ 1532829 w 2715954"/>
                  <a:gd name="connsiteY2345" fmla="*/ 1120889 h 2904058"/>
                  <a:gd name="connsiteX2346" fmla="*/ 1532829 w 2715954"/>
                  <a:gd name="connsiteY2346" fmla="*/ 1111405 h 2904058"/>
                  <a:gd name="connsiteX2347" fmla="*/ 1538725 w 2715954"/>
                  <a:gd name="connsiteY2347" fmla="*/ 1109034 h 2904058"/>
                  <a:gd name="connsiteX2348" fmla="*/ 1927422 w 2715954"/>
                  <a:gd name="connsiteY2348" fmla="*/ 1106604 h 2904058"/>
                  <a:gd name="connsiteX2349" fmla="*/ 1939870 w 2715954"/>
                  <a:gd name="connsiteY2349" fmla="*/ 1125348 h 2904058"/>
                  <a:gd name="connsiteX2350" fmla="*/ 1936475 w 2715954"/>
                  <a:gd name="connsiteY2350" fmla="*/ 1125348 h 2904058"/>
                  <a:gd name="connsiteX2351" fmla="*/ 1927422 w 2715954"/>
                  <a:gd name="connsiteY2351" fmla="*/ 1121834 h 2904058"/>
                  <a:gd name="connsiteX2352" fmla="*/ 1927422 w 2715954"/>
                  <a:gd name="connsiteY2352" fmla="*/ 1106604 h 2904058"/>
                  <a:gd name="connsiteX2353" fmla="*/ 1780298 w 2715954"/>
                  <a:gd name="connsiteY2353" fmla="*/ 1102870 h 2904058"/>
                  <a:gd name="connsiteX2354" fmla="*/ 1806799 w 2715954"/>
                  <a:gd name="connsiteY2354" fmla="*/ 1118576 h 2904058"/>
                  <a:gd name="connsiteX2355" fmla="*/ 1806799 w 2715954"/>
                  <a:gd name="connsiteY2355" fmla="*/ 1128242 h 2904058"/>
                  <a:gd name="connsiteX2356" fmla="*/ 1795958 w 2715954"/>
                  <a:gd name="connsiteY2356" fmla="*/ 1136699 h 2904058"/>
                  <a:gd name="connsiteX2357" fmla="*/ 1782707 w 2715954"/>
                  <a:gd name="connsiteY2357" fmla="*/ 1142740 h 2904058"/>
                  <a:gd name="connsiteX2358" fmla="*/ 1774275 w 2715954"/>
                  <a:gd name="connsiteY2358" fmla="*/ 1137907 h 2904058"/>
                  <a:gd name="connsiteX2359" fmla="*/ 1773070 w 2715954"/>
                  <a:gd name="connsiteY2359" fmla="*/ 1110119 h 2904058"/>
                  <a:gd name="connsiteX2360" fmla="*/ 1780298 w 2715954"/>
                  <a:gd name="connsiteY2360" fmla="*/ 1102870 h 2904058"/>
                  <a:gd name="connsiteX2361" fmla="*/ 1209079 w 2715954"/>
                  <a:gd name="connsiteY2361" fmla="*/ 1092850 h 2904058"/>
                  <a:gd name="connsiteX2362" fmla="*/ 1222176 w 2715954"/>
                  <a:gd name="connsiteY2362" fmla="*/ 1097580 h 2904058"/>
                  <a:gd name="connsiteX2363" fmla="*/ 1230511 w 2715954"/>
                  <a:gd name="connsiteY2363" fmla="*/ 1103492 h 2904058"/>
                  <a:gd name="connsiteX2364" fmla="*/ 1231702 w 2715954"/>
                  <a:gd name="connsiteY2364" fmla="*/ 1110588 h 2904058"/>
                  <a:gd name="connsiteX2365" fmla="*/ 1223367 w 2715954"/>
                  <a:gd name="connsiteY2365" fmla="*/ 1115318 h 2904058"/>
                  <a:gd name="connsiteX2366" fmla="*/ 1207889 w 2715954"/>
                  <a:gd name="connsiteY2366" fmla="*/ 1105858 h 2904058"/>
                  <a:gd name="connsiteX2367" fmla="*/ 1209079 w 2715954"/>
                  <a:gd name="connsiteY2367" fmla="*/ 1092850 h 2904058"/>
                  <a:gd name="connsiteX2368" fmla="*/ 1690601 w 2715954"/>
                  <a:gd name="connsiteY2368" fmla="*/ 1089177 h 2904058"/>
                  <a:gd name="connsiteX2369" fmla="*/ 1704791 w 2715954"/>
                  <a:gd name="connsiteY2369" fmla="*/ 1097542 h 2904058"/>
                  <a:gd name="connsiteX2370" fmla="*/ 1707156 w 2715954"/>
                  <a:gd name="connsiteY2370" fmla="*/ 1096347 h 2904058"/>
                  <a:gd name="connsiteX2371" fmla="*/ 1703609 w 2715954"/>
                  <a:gd name="connsiteY2371" fmla="*/ 1101127 h 2904058"/>
                  <a:gd name="connsiteX2372" fmla="*/ 1703203 w 2715954"/>
                  <a:gd name="connsiteY2372" fmla="*/ 1100854 h 2904058"/>
                  <a:gd name="connsiteX2373" fmla="*/ 1702820 w 2715954"/>
                  <a:gd name="connsiteY2373" fmla="*/ 1102396 h 2904058"/>
                  <a:gd name="connsiteX2374" fmla="*/ 1703930 w 2715954"/>
                  <a:gd name="connsiteY2374" fmla="*/ 1101311 h 2904058"/>
                  <a:gd name="connsiteX2375" fmla="*/ 1707509 w 2715954"/>
                  <a:gd name="connsiteY2375" fmla="*/ 1097810 h 2904058"/>
                  <a:gd name="connsiteX2376" fmla="*/ 1714666 w 2715954"/>
                  <a:gd name="connsiteY2376" fmla="*/ 1100144 h 2904058"/>
                  <a:gd name="connsiteX2377" fmla="*/ 1717052 w 2715954"/>
                  <a:gd name="connsiteY2377" fmla="*/ 1105979 h 2904058"/>
                  <a:gd name="connsiteX2378" fmla="*/ 1711087 w 2715954"/>
                  <a:gd name="connsiteY2378" fmla="*/ 1111814 h 2904058"/>
                  <a:gd name="connsiteX2379" fmla="*/ 1707509 w 2715954"/>
                  <a:gd name="connsiteY2379" fmla="*/ 1109480 h 2904058"/>
                  <a:gd name="connsiteX2380" fmla="*/ 1705400 w 2715954"/>
                  <a:gd name="connsiteY2380" fmla="*/ 1109480 h 2904058"/>
                  <a:gd name="connsiteX2381" fmla="*/ 1692966 w 2715954"/>
                  <a:gd name="connsiteY2381" fmla="*/ 1117857 h 2904058"/>
                  <a:gd name="connsiteX2382" fmla="*/ 1684688 w 2715954"/>
                  <a:gd name="connsiteY2382" fmla="*/ 1113077 h 2904058"/>
                  <a:gd name="connsiteX2383" fmla="*/ 1684688 w 2715954"/>
                  <a:gd name="connsiteY2383" fmla="*/ 1093957 h 2904058"/>
                  <a:gd name="connsiteX2384" fmla="*/ 1690601 w 2715954"/>
                  <a:gd name="connsiteY2384" fmla="*/ 1089177 h 2904058"/>
                  <a:gd name="connsiteX2385" fmla="*/ 1446504 w 2715954"/>
                  <a:gd name="connsiteY2385" fmla="*/ 1089177 h 2904058"/>
                  <a:gd name="connsiteX2386" fmla="*/ 1455964 w 2715954"/>
                  <a:gd name="connsiteY2386" fmla="*/ 1093919 h 2904058"/>
                  <a:gd name="connsiteX2387" fmla="*/ 1458329 w 2715954"/>
                  <a:gd name="connsiteY2387" fmla="*/ 1096290 h 2904058"/>
                  <a:gd name="connsiteX2388" fmla="*/ 1458329 w 2715954"/>
                  <a:gd name="connsiteY2388" fmla="*/ 1105774 h 2904058"/>
                  <a:gd name="connsiteX2389" fmla="*/ 1444139 w 2715954"/>
                  <a:gd name="connsiteY2389" fmla="*/ 1114072 h 2904058"/>
                  <a:gd name="connsiteX2390" fmla="*/ 1439409 w 2715954"/>
                  <a:gd name="connsiteY2390" fmla="*/ 1106959 h 2904058"/>
                  <a:gd name="connsiteX2391" fmla="*/ 1438226 w 2715954"/>
                  <a:gd name="connsiteY2391" fmla="*/ 1093919 h 2904058"/>
                  <a:gd name="connsiteX2392" fmla="*/ 1446504 w 2715954"/>
                  <a:gd name="connsiteY2392" fmla="*/ 1089177 h 2904058"/>
                  <a:gd name="connsiteX2393" fmla="*/ 1368140 w 2715954"/>
                  <a:gd name="connsiteY2393" fmla="*/ 1074240 h 2904058"/>
                  <a:gd name="connsiteX2394" fmla="*/ 1381237 w 2715954"/>
                  <a:gd name="connsiteY2394" fmla="*/ 1082590 h 2904058"/>
                  <a:gd name="connsiteX2395" fmla="*/ 1382427 w 2715954"/>
                  <a:gd name="connsiteY2395" fmla="*/ 1093327 h 2904058"/>
                  <a:gd name="connsiteX2396" fmla="*/ 1366949 w 2715954"/>
                  <a:gd name="connsiteY2396" fmla="*/ 1101677 h 2904058"/>
                  <a:gd name="connsiteX2397" fmla="*/ 1359805 w 2715954"/>
                  <a:gd name="connsiteY2397" fmla="*/ 1098098 h 2904058"/>
                  <a:gd name="connsiteX2398" fmla="*/ 1359805 w 2715954"/>
                  <a:gd name="connsiteY2398" fmla="*/ 1089748 h 2904058"/>
                  <a:gd name="connsiteX2399" fmla="*/ 1359805 w 2715954"/>
                  <a:gd name="connsiteY2399" fmla="*/ 1080205 h 2904058"/>
                  <a:gd name="connsiteX2400" fmla="*/ 1368140 w 2715954"/>
                  <a:gd name="connsiteY2400" fmla="*/ 1074240 h 2904058"/>
                  <a:gd name="connsiteX2401" fmla="*/ 1597217 w 2715954"/>
                  <a:gd name="connsiteY2401" fmla="*/ 1070453 h 2904058"/>
                  <a:gd name="connsiteX2402" fmla="*/ 1612663 w 2715954"/>
                  <a:gd name="connsiteY2402" fmla="*/ 1078818 h 2904058"/>
                  <a:gd name="connsiteX2403" fmla="*/ 1612663 w 2715954"/>
                  <a:gd name="connsiteY2403" fmla="*/ 1088378 h 2904058"/>
                  <a:gd name="connsiteX2404" fmla="*/ 1600782 w 2715954"/>
                  <a:gd name="connsiteY2404" fmla="*/ 1096743 h 2904058"/>
                  <a:gd name="connsiteX2405" fmla="*/ 1591276 w 2715954"/>
                  <a:gd name="connsiteY2405" fmla="*/ 1091963 h 2904058"/>
                  <a:gd name="connsiteX2406" fmla="*/ 1590088 w 2715954"/>
                  <a:gd name="connsiteY2406" fmla="*/ 1074038 h 2904058"/>
                  <a:gd name="connsiteX2407" fmla="*/ 1597217 w 2715954"/>
                  <a:gd name="connsiteY2407" fmla="*/ 1070453 h 2904058"/>
                  <a:gd name="connsiteX2408" fmla="*/ 1835532 w 2715954"/>
                  <a:gd name="connsiteY2408" fmla="*/ 1066279 h 2904058"/>
                  <a:gd name="connsiteX2409" fmla="*/ 1843672 w 2715954"/>
                  <a:gd name="connsiteY2409" fmla="*/ 1066732 h 2904058"/>
                  <a:gd name="connsiteX2410" fmla="*/ 1866583 w 2715954"/>
                  <a:gd name="connsiteY2410" fmla="*/ 1081243 h 2904058"/>
                  <a:gd name="connsiteX2411" fmla="*/ 1866583 w 2715954"/>
                  <a:gd name="connsiteY2411" fmla="*/ 1092125 h 2904058"/>
                  <a:gd name="connsiteX2412" fmla="*/ 1843672 w 2715954"/>
                  <a:gd name="connsiteY2412" fmla="*/ 1105427 h 2904058"/>
                  <a:gd name="connsiteX2413" fmla="*/ 1835231 w 2715954"/>
                  <a:gd name="connsiteY2413" fmla="*/ 1104217 h 2904058"/>
                  <a:gd name="connsiteX2414" fmla="*/ 1834025 w 2715954"/>
                  <a:gd name="connsiteY2414" fmla="*/ 1099381 h 2904058"/>
                  <a:gd name="connsiteX2415" fmla="*/ 1832819 w 2715954"/>
                  <a:gd name="connsiteY2415" fmla="*/ 1073987 h 2904058"/>
                  <a:gd name="connsiteX2416" fmla="*/ 1835532 w 2715954"/>
                  <a:gd name="connsiteY2416" fmla="*/ 1066279 h 2904058"/>
                  <a:gd name="connsiteX2417" fmla="*/ 1892568 w 2715954"/>
                  <a:gd name="connsiteY2417" fmla="*/ 1060548 h 2904058"/>
                  <a:gd name="connsiteX2418" fmla="*/ 1900037 w 2715954"/>
                  <a:gd name="connsiteY2418" fmla="*/ 1070506 h 2904058"/>
                  <a:gd name="connsiteX2419" fmla="*/ 1892568 w 2715954"/>
                  <a:gd name="connsiteY2419" fmla="*/ 1064974 h 2904058"/>
                  <a:gd name="connsiteX2420" fmla="*/ 1892568 w 2715954"/>
                  <a:gd name="connsiteY2420" fmla="*/ 1060548 h 2904058"/>
                  <a:gd name="connsiteX2421" fmla="*/ 1271155 w 2715954"/>
                  <a:gd name="connsiteY2421" fmla="*/ 1055519 h 2904058"/>
                  <a:gd name="connsiteX2422" fmla="*/ 1289015 w 2715954"/>
                  <a:gd name="connsiteY2422" fmla="*/ 1063884 h 2904058"/>
                  <a:gd name="connsiteX2423" fmla="*/ 1289015 w 2715954"/>
                  <a:gd name="connsiteY2423" fmla="*/ 1072249 h 2904058"/>
                  <a:gd name="connsiteX2424" fmla="*/ 1280680 w 2715954"/>
                  <a:gd name="connsiteY2424" fmla="*/ 1079419 h 2904058"/>
                  <a:gd name="connsiteX2425" fmla="*/ 1265202 w 2715954"/>
                  <a:gd name="connsiteY2425" fmla="*/ 1069859 h 2904058"/>
                  <a:gd name="connsiteX2426" fmla="*/ 1265202 w 2715954"/>
                  <a:gd name="connsiteY2426" fmla="*/ 1059104 h 2904058"/>
                  <a:gd name="connsiteX2427" fmla="*/ 1271155 w 2715954"/>
                  <a:gd name="connsiteY2427" fmla="*/ 1055519 h 2904058"/>
                  <a:gd name="connsiteX2428" fmla="*/ 1499299 w 2715954"/>
                  <a:gd name="connsiteY2428" fmla="*/ 1053374 h 2904058"/>
                  <a:gd name="connsiteX2429" fmla="*/ 1508585 w 2715954"/>
                  <a:gd name="connsiteY2429" fmla="*/ 1054262 h 2904058"/>
                  <a:gd name="connsiteX2430" fmla="*/ 1514482 w 2715954"/>
                  <a:gd name="connsiteY2430" fmla="*/ 1056627 h 2904058"/>
                  <a:gd name="connsiteX2431" fmla="*/ 1518019 w 2715954"/>
                  <a:gd name="connsiteY2431" fmla="*/ 1058992 h 2904058"/>
                  <a:gd name="connsiteX2432" fmla="*/ 1512123 w 2715954"/>
                  <a:gd name="connsiteY2432" fmla="*/ 1072000 h 2904058"/>
                  <a:gd name="connsiteX2433" fmla="*/ 1509765 w 2715954"/>
                  <a:gd name="connsiteY2433" fmla="*/ 1073182 h 2904058"/>
                  <a:gd name="connsiteX2434" fmla="*/ 1497972 w 2715954"/>
                  <a:gd name="connsiteY2434" fmla="*/ 1066087 h 2904058"/>
                  <a:gd name="connsiteX2435" fmla="*/ 1497972 w 2715954"/>
                  <a:gd name="connsiteY2435" fmla="*/ 1061357 h 2904058"/>
                  <a:gd name="connsiteX2436" fmla="*/ 1499299 w 2715954"/>
                  <a:gd name="connsiteY2436" fmla="*/ 1053374 h 2904058"/>
                  <a:gd name="connsiteX2437" fmla="*/ 1746619 w 2715954"/>
                  <a:gd name="connsiteY2437" fmla="*/ 1048060 h 2904058"/>
                  <a:gd name="connsiteX2438" fmla="*/ 1771942 w 2715954"/>
                  <a:gd name="connsiteY2438" fmla="*/ 1062558 h 2904058"/>
                  <a:gd name="connsiteX2439" fmla="*/ 1773148 w 2715954"/>
                  <a:gd name="connsiteY2439" fmla="*/ 1073432 h 2904058"/>
                  <a:gd name="connsiteX2440" fmla="*/ 1770737 w 2715954"/>
                  <a:gd name="connsiteY2440" fmla="*/ 1074640 h 2904058"/>
                  <a:gd name="connsiteX2441" fmla="*/ 1759884 w 2715954"/>
                  <a:gd name="connsiteY2441" fmla="*/ 1081889 h 2904058"/>
                  <a:gd name="connsiteX2442" fmla="*/ 1747825 w 2715954"/>
                  <a:gd name="connsiteY2442" fmla="*/ 1087930 h 2904058"/>
                  <a:gd name="connsiteX2443" fmla="*/ 1739384 w 2715954"/>
                  <a:gd name="connsiteY2443" fmla="*/ 1083097 h 2904058"/>
                  <a:gd name="connsiteX2444" fmla="*/ 1736972 w 2715954"/>
                  <a:gd name="connsiteY2444" fmla="*/ 1054101 h 2904058"/>
                  <a:gd name="connsiteX2445" fmla="*/ 1746619 w 2715954"/>
                  <a:gd name="connsiteY2445" fmla="*/ 1048060 h 2904058"/>
                  <a:gd name="connsiteX2446" fmla="*/ 1424251 w 2715954"/>
                  <a:gd name="connsiteY2446" fmla="*/ 1038092 h 2904058"/>
                  <a:gd name="connsiteX2447" fmla="*/ 1440885 w 2715954"/>
                  <a:gd name="connsiteY2447" fmla="*/ 1047652 h 2904058"/>
                  <a:gd name="connsiteX2448" fmla="*/ 1440885 w 2715954"/>
                  <a:gd name="connsiteY2448" fmla="*/ 1056017 h 2904058"/>
                  <a:gd name="connsiteX2449" fmla="*/ 1433756 w 2715954"/>
                  <a:gd name="connsiteY2449" fmla="*/ 1061992 h 2904058"/>
                  <a:gd name="connsiteX2450" fmla="*/ 1425439 w 2715954"/>
                  <a:gd name="connsiteY2450" fmla="*/ 1065577 h 2904058"/>
                  <a:gd name="connsiteX2451" fmla="*/ 1418310 w 2715954"/>
                  <a:gd name="connsiteY2451" fmla="*/ 1061992 h 2904058"/>
                  <a:gd name="connsiteX2452" fmla="*/ 1418310 w 2715954"/>
                  <a:gd name="connsiteY2452" fmla="*/ 1042872 h 2904058"/>
                  <a:gd name="connsiteX2453" fmla="*/ 1424251 w 2715954"/>
                  <a:gd name="connsiteY2453" fmla="*/ 1038092 h 2904058"/>
                  <a:gd name="connsiteX2454" fmla="*/ 1173626 w 2715954"/>
                  <a:gd name="connsiteY2454" fmla="*/ 1035503 h 2904058"/>
                  <a:gd name="connsiteX2455" fmla="*/ 1178973 w 2715954"/>
                  <a:gd name="connsiteY2455" fmla="*/ 1035652 h 2904058"/>
                  <a:gd name="connsiteX2456" fmla="*/ 1184914 w 2715954"/>
                  <a:gd name="connsiteY2456" fmla="*/ 1039224 h 2904058"/>
                  <a:gd name="connsiteX2457" fmla="*/ 1189667 w 2715954"/>
                  <a:gd name="connsiteY2457" fmla="*/ 1041605 h 2904058"/>
                  <a:gd name="connsiteX2458" fmla="*/ 1189667 w 2715954"/>
                  <a:gd name="connsiteY2458" fmla="*/ 1058274 h 2904058"/>
                  <a:gd name="connsiteX2459" fmla="*/ 1178973 w 2715954"/>
                  <a:gd name="connsiteY2459" fmla="*/ 1063037 h 2904058"/>
                  <a:gd name="connsiteX2460" fmla="*/ 1173032 w 2715954"/>
                  <a:gd name="connsiteY2460" fmla="*/ 1058274 h 2904058"/>
                  <a:gd name="connsiteX2461" fmla="*/ 1171844 w 2715954"/>
                  <a:gd name="connsiteY2461" fmla="*/ 1041605 h 2904058"/>
                  <a:gd name="connsiteX2462" fmla="*/ 1173626 w 2715954"/>
                  <a:gd name="connsiteY2462" fmla="*/ 1035503 h 2904058"/>
                  <a:gd name="connsiteX2463" fmla="*/ 1651171 w 2715954"/>
                  <a:gd name="connsiteY2463" fmla="*/ 1035300 h 2904058"/>
                  <a:gd name="connsiteX2464" fmla="*/ 1656951 w 2715954"/>
                  <a:gd name="connsiteY2464" fmla="*/ 1035598 h 2904058"/>
                  <a:gd name="connsiteX2465" fmla="*/ 1659322 w 2715954"/>
                  <a:gd name="connsiteY2465" fmla="*/ 1036788 h 2904058"/>
                  <a:gd name="connsiteX2466" fmla="*/ 1671177 w 2715954"/>
                  <a:gd name="connsiteY2466" fmla="*/ 1043932 h 2904058"/>
                  <a:gd name="connsiteX2467" fmla="*/ 1672362 w 2715954"/>
                  <a:gd name="connsiteY2467" fmla="*/ 1052267 h 2904058"/>
                  <a:gd name="connsiteX2468" fmla="*/ 1654580 w 2715954"/>
                  <a:gd name="connsiteY2468" fmla="*/ 1061792 h 2904058"/>
                  <a:gd name="connsiteX2469" fmla="*/ 1651023 w 2715954"/>
                  <a:gd name="connsiteY2469" fmla="*/ 1057029 h 2904058"/>
                  <a:gd name="connsiteX2470" fmla="*/ 1649838 w 2715954"/>
                  <a:gd name="connsiteY2470" fmla="*/ 1040360 h 2904058"/>
                  <a:gd name="connsiteX2471" fmla="*/ 1651171 w 2715954"/>
                  <a:gd name="connsiteY2471" fmla="*/ 1035300 h 2904058"/>
                  <a:gd name="connsiteX2472" fmla="*/ 1326887 w 2715954"/>
                  <a:gd name="connsiteY2472" fmla="*/ 1018969 h 2904058"/>
                  <a:gd name="connsiteX2473" fmla="*/ 1333287 w 2715954"/>
                  <a:gd name="connsiteY2473" fmla="*/ 1020612 h 2904058"/>
                  <a:gd name="connsiteX2474" fmla="*/ 1347574 w 2715954"/>
                  <a:gd name="connsiteY2474" fmla="*/ 1027782 h 2904058"/>
                  <a:gd name="connsiteX2475" fmla="*/ 1347574 w 2715954"/>
                  <a:gd name="connsiteY2475" fmla="*/ 1037342 h 2904058"/>
                  <a:gd name="connsiteX2476" fmla="*/ 1333287 w 2715954"/>
                  <a:gd name="connsiteY2476" fmla="*/ 1046902 h 2904058"/>
                  <a:gd name="connsiteX2477" fmla="*/ 1324952 w 2715954"/>
                  <a:gd name="connsiteY2477" fmla="*/ 1043317 h 2904058"/>
                  <a:gd name="connsiteX2478" fmla="*/ 1324952 w 2715954"/>
                  <a:gd name="connsiteY2478" fmla="*/ 1034952 h 2904058"/>
                  <a:gd name="connsiteX2479" fmla="*/ 1324952 w 2715954"/>
                  <a:gd name="connsiteY2479" fmla="*/ 1025392 h 2904058"/>
                  <a:gd name="connsiteX2480" fmla="*/ 1326887 w 2715954"/>
                  <a:gd name="connsiteY2480" fmla="*/ 1018969 h 2904058"/>
                  <a:gd name="connsiteX2481" fmla="*/ 1557611 w 2715954"/>
                  <a:gd name="connsiteY2481" fmla="*/ 1014437 h 2904058"/>
                  <a:gd name="connsiteX2482" fmla="*/ 1567117 w 2715954"/>
                  <a:gd name="connsiteY2482" fmla="*/ 1016818 h 2904058"/>
                  <a:gd name="connsiteX2483" fmla="*/ 1567117 w 2715954"/>
                  <a:gd name="connsiteY2483" fmla="*/ 1018009 h 2904058"/>
                  <a:gd name="connsiteX2484" fmla="*/ 1577810 w 2715954"/>
                  <a:gd name="connsiteY2484" fmla="*/ 1022771 h 2904058"/>
                  <a:gd name="connsiteX2485" fmla="*/ 1577810 w 2715954"/>
                  <a:gd name="connsiteY2485" fmla="*/ 1031106 h 2904058"/>
                  <a:gd name="connsiteX2486" fmla="*/ 1563552 w 2715954"/>
                  <a:gd name="connsiteY2486" fmla="*/ 1040631 h 2904058"/>
                  <a:gd name="connsiteX2487" fmla="*/ 1556423 w 2715954"/>
                  <a:gd name="connsiteY2487" fmla="*/ 1035868 h 2904058"/>
                  <a:gd name="connsiteX2488" fmla="*/ 1555235 w 2715954"/>
                  <a:gd name="connsiteY2488" fmla="*/ 1020390 h 2904058"/>
                  <a:gd name="connsiteX2489" fmla="*/ 1557611 w 2715954"/>
                  <a:gd name="connsiteY2489" fmla="*/ 1014437 h 2904058"/>
                  <a:gd name="connsiteX2490" fmla="*/ 1805162 w 2715954"/>
                  <a:gd name="connsiteY2490" fmla="*/ 1010720 h 2904058"/>
                  <a:gd name="connsiteX2491" fmla="*/ 1831691 w 2715954"/>
                  <a:gd name="connsiteY2491" fmla="*/ 1025218 h 2904058"/>
                  <a:gd name="connsiteX2492" fmla="*/ 1831691 w 2715954"/>
                  <a:gd name="connsiteY2492" fmla="*/ 1034884 h 2904058"/>
                  <a:gd name="connsiteX2493" fmla="*/ 1820839 w 2715954"/>
                  <a:gd name="connsiteY2493" fmla="*/ 1042133 h 2904058"/>
                  <a:gd name="connsiteX2494" fmla="*/ 1806368 w 2715954"/>
                  <a:gd name="connsiteY2494" fmla="*/ 1050590 h 2904058"/>
                  <a:gd name="connsiteX2495" fmla="*/ 1797927 w 2715954"/>
                  <a:gd name="connsiteY2495" fmla="*/ 1045757 h 2904058"/>
                  <a:gd name="connsiteX2496" fmla="*/ 1796721 w 2715954"/>
                  <a:gd name="connsiteY2496" fmla="*/ 1014345 h 2904058"/>
                  <a:gd name="connsiteX2497" fmla="*/ 1805162 w 2715954"/>
                  <a:gd name="connsiteY2497" fmla="*/ 1010720 h 2904058"/>
                  <a:gd name="connsiteX2498" fmla="*/ 1484000 w 2715954"/>
                  <a:gd name="connsiteY2498" fmla="*/ 1000795 h 2904058"/>
                  <a:gd name="connsiteX2499" fmla="*/ 1503011 w 2715954"/>
                  <a:gd name="connsiteY2499" fmla="*/ 1010355 h 2904058"/>
                  <a:gd name="connsiteX2500" fmla="*/ 1503011 w 2715954"/>
                  <a:gd name="connsiteY2500" fmla="*/ 1018720 h 2904058"/>
                  <a:gd name="connsiteX2501" fmla="*/ 1494694 w 2715954"/>
                  <a:gd name="connsiteY2501" fmla="*/ 1024695 h 2904058"/>
                  <a:gd name="connsiteX2502" fmla="*/ 1478059 w 2715954"/>
                  <a:gd name="connsiteY2502" fmla="*/ 1016330 h 2904058"/>
                  <a:gd name="connsiteX2503" fmla="*/ 1478059 w 2715954"/>
                  <a:gd name="connsiteY2503" fmla="*/ 1005575 h 2904058"/>
                  <a:gd name="connsiteX2504" fmla="*/ 1484000 w 2715954"/>
                  <a:gd name="connsiteY2504" fmla="*/ 1000795 h 2904058"/>
                  <a:gd name="connsiteX2505" fmla="*/ 1721603 w 2715954"/>
                  <a:gd name="connsiteY2505" fmla="*/ 998309 h 2904058"/>
                  <a:gd name="connsiteX2506" fmla="*/ 1741950 w 2715954"/>
                  <a:gd name="connsiteY2506" fmla="*/ 1010296 h 2904058"/>
                  <a:gd name="connsiteX2507" fmla="*/ 1737162 w 2715954"/>
                  <a:gd name="connsiteY2507" fmla="*/ 1016289 h 2904058"/>
                  <a:gd name="connsiteX2508" fmla="*/ 1716815 w 2715954"/>
                  <a:gd name="connsiteY2508" fmla="*/ 1029474 h 2904058"/>
                  <a:gd name="connsiteX2509" fmla="*/ 1714422 w 2715954"/>
                  <a:gd name="connsiteY2509" fmla="*/ 1025878 h 2904058"/>
                  <a:gd name="connsiteX2510" fmla="*/ 1713225 w 2715954"/>
                  <a:gd name="connsiteY2510" fmla="*/ 1022282 h 2904058"/>
                  <a:gd name="connsiteX2511" fmla="*/ 1710831 w 2715954"/>
                  <a:gd name="connsiteY2511" fmla="*/ 1005501 h 2904058"/>
                  <a:gd name="connsiteX2512" fmla="*/ 1718012 w 2715954"/>
                  <a:gd name="connsiteY2512" fmla="*/ 999508 h 2904058"/>
                  <a:gd name="connsiteX2513" fmla="*/ 1721603 w 2715954"/>
                  <a:gd name="connsiteY2513" fmla="*/ 998309 h 2904058"/>
                  <a:gd name="connsiteX2514" fmla="*/ 1237493 w 2715954"/>
                  <a:gd name="connsiteY2514" fmla="*/ 998309 h 2904058"/>
                  <a:gd name="connsiteX2515" fmla="*/ 1254162 w 2715954"/>
                  <a:gd name="connsiteY2515" fmla="*/ 1007852 h 2904058"/>
                  <a:gd name="connsiteX2516" fmla="*/ 1255353 w 2715954"/>
                  <a:gd name="connsiteY2516" fmla="*/ 1016203 h 2904058"/>
                  <a:gd name="connsiteX2517" fmla="*/ 1247018 w 2715954"/>
                  <a:gd name="connsiteY2517" fmla="*/ 1022167 h 2904058"/>
                  <a:gd name="connsiteX2518" fmla="*/ 1241065 w 2715954"/>
                  <a:gd name="connsiteY2518" fmla="*/ 1025746 h 2904058"/>
                  <a:gd name="connsiteX2519" fmla="*/ 1231540 w 2715954"/>
                  <a:gd name="connsiteY2519" fmla="*/ 1019782 h 2904058"/>
                  <a:gd name="connsiteX2520" fmla="*/ 1230349 w 2715954"/>
                  <a:gd name="connsiteY2520" fmla="*/ 1003081 h 2904058"/>
                  <a:gd name="connsiteX2521" fmla="*/ 1237493 w 2715954"/>
                  <a:gd name="connsiteY2521" fmla="*/ 998309 h 2904058"/>
                  <a:gd name="connsiteX2522" fmla="*/ 1622060 w 2715954"/>
                  <a:gd name="connsiteY2522" fmla="*/ 980882 h 2904058"/>
                  <a:gd name="connsiteX2523" fmla="*/ 1627956 w 2715954"/>
                  <a:gd name="connsiteY2523" fmla="*/ 984420 h 2904058"/>
                  <a:gd name="connsiteX2524" fmla="*/ 1637390 w 2715954"/>
                  <a:gd name="connsiteY2524" fmla="*/ 990316 h 2904058"/>
                  <a:gd name="connsiteX2525" fmla="*/ 1636211 w 2715954"/>
                  <a:gd name="connsiteY2525" fmla="*/ 991495 h 2904058"/>
                  <a:gd name="connsiteX2526" fmla="*/ 1621398 w 2715954"/>
                  <a:gd name="connsiteY2526" fmla="*/ 1001750 h 2904058"/>
                  <a:gd name="connsiteX2527" fmla="*/ 1622060 w 2715954"/>
                  <a:gd name="connsiteY2527" fmla="*/ 1002234 h 2904058"/>
                  <a:gd name="connsiteX2528" fmla="*/ 1637390 w 2715954"/>
                  <a:gd name="connsiteY2528" fmla="*/ 991893 h 2904058"/>
                  <a:gd name="connsiteX2529" fmla="*/ 1622060 w 2715954"/>
                  <a:gd name="connsiteY2529" fmla="*/ 1004532 h 2904058"/>
                  <a:gd name="connsiteX2530" fmla="*/ 1616163 w 2715954"/>
                  <a:gd name="connsiteY2530" fmla="*/ 999936 h 2904058"/>
                  <a:gd name="connsiteX2531" fmla="*/ 1616083 w 2715954"/>
                  <a:gd name="connsiteY2531" fmla="*/ 999230 h 2904058"/>
                  <a:gd name="connsiteX2532" fmla="*/ 1614984 w 2715954"/>
                  <a:gd name="connsiteY2532" fmla="*/ 998571 h 2904058"/>
                  <a:gd name="connsiteX2533" fmla="*/ 1614984 w 2715954"/>
                  <a:gd name="connsiteY2533" fmla="*/ 989595 h 2904058"/>
                  <a:gd name="connsiteX2534" fmla="*/ 1614984 w 2715954"/>
                  <a:gd name="connsiteY2534" fmla="*/ 989137 h 2904058"/>
                  <a:gd name="connsiteX2535" fmla="*/ 1614984 w 2715954"/>
                  <a:gd name="connsiteY2535" fmla="*/ 983241 h 2904058"/>
                  <a:gd name="connsiteX2536" fmla="*/ 1622060 w 2715954"/>
                  <a:gd name="connsiteY2536" fmla="*/ 980882 h 2904058"/>
                  <a:gd name="connsiteX2537" fmla="*/ 1390642 w 2715954"/>
                  <a:gd name="connsiteY2537" fmla="*/ 980882 h 2904058"/>
                  <a:gd name="connsiteX2538" fmla="*/ 1407276 w 2715954"/>
                  <a:gd name="connsiteY2538" fmla="*/ 991637 h 2904058"/>
                  <a:gd name="connsiteX2539" fmla="*/ 1407276 w 2715954"/>
                  <a:gd name="connsiteY2539" fmla="*/ 1000002 h 2904058"/>
                  <a:gd name="connsiteX2540" fmla="*/ 1400147 w 2715954"/>
                  <a:gd name="connsiteY2540" fmla="*/ 1004782 h 2904058"/>
                  <a:gd name="connsiteX2541" fmla="*/ 1384701 w 2715954"/>
                  <a:gd name="connsiteY2541" fmla="*/ 996417 h 2904058"/>
                  <a:gd name="connsiteX2542" fmla="*/ 1384701 w 2715954"/>
                  <a:gd name="connsiteY2542" fmla="*/ 985662 h 2904058"/>
                  <a:gd name="connsiteX2543" fmla="*/ 1390642 w 2715954"/>
                  <a:gd name="connsiteY2543" fmla="*/ 980882 h 2904058"/>
                  <a:gd name="connsiteX2544" fmla="*/ 1142932 w 2715954"/>
                  <a:gd name="connsiteY2544" fmla="*/ 979588 h 2904058"/>
                  <a:gd name="connsiteX2545" fmla="*/ 1161943 w 2715954"/>
                  <a:gd name="connsiteY2545" fmla="*/ 989148 h 2904058"/>
                  <a:gd name="connsiteX2546" fmla="*/ 1161943 w 2715954"/>
                  <a:gd name="connsiteY2546" fmla="*/ 996318 h 2904058"/>
                  <a:gd name="connsiteX2547" fmla="*/ 1144120 w 2715954"/>
                  <a:gd name="connsiteY2547" fmla="*/ 1007073 h 2904058"/>
                  <a:gd name="connsiteX2548" fmla="*/ 1138179 w 2715954"/>
                  <a:gd name="connsiteY2548" fmla="*/ 1003488 h 2904058"/>
                  <a:gd name="connsiteX2549" fmla="*/ 1136991 w 2715954"/>
                  <a:gd name="connsiteY2549" fmla="*/ 989148 h 2904058"/>
                  <a:gd name="connsiteX2550" fmla="*/ 1136991 w 2715954"/>
                  <a:gd name="connsiteY2550" fmla="*/ 980783 h 2904058"/>
                  <a:gd name="connsiteX2551" fmla="*/ 1142932 w 2715954"/>
                  <a:gd name="connsiteY2551" fmla="*/ 979588 h 2904058"/>
                  <a:gd name="connsiteX2552" fmla="*/ 1296039 w 2715954"/>
                  <a:gd name="connsiteY2552" fmla="*/ 962161 h 2904058"/>
                  <a:gd name="connsiteX2553" fmla="*/ 1315050 w 2715954"/>
                  <a:gd name="connsiteY2553" fmla="*/ 971721 h 2904058"/>
                  <a:gd name="connsiteX2554" fmla="*/ 1315050 w 2715954"/>
                  <a:gd name="connsiteY2554" fmla="*/ 980086 h 2904058"/>
                  <a:gd name="connsiteX2555" fmla="*/ 1306733 w 2715954"/>
                  <a:gd name="connsiteY2555" fmla="*/ 986061 h 2904058"/>
                  <a:gd name="connsiteX2556" fmla="*/ 1290098 w 2715954"/>
                  <a:gd name="connsiteY2556" fmla="*/ 976501 h 2904058"/>
                  <a:gd name="connsiteX2557" fmla="*/ 1290098 w 2715954"/>
                  <a:gd name="connsiteY2557" fmla="*/ 965746 h 2904058"/>
                  <a:gd name="connsiteX2558" fmla="*/ 1296039 w 2715954"/>
                  <a:gd name="connsiteY2558" fmla="*/ 962161 h 2904058"/>
                  <a:gd name="connsiteX2559" fmla="*/ 1523100 w 2715954"/>
                  <a:gd name="connsiteY2559" fmla="*/ 960603 h 2904058"/>
                  <a:gd name="connsiteX2560" fmla="*/ 1529881 w 2715954"/>
                  <a:gd name="connsiteY2560" fmla="*/ 960897 h 2904058"/>
                  <a:gd name="connsiteX2561" fmla="*/ 1540384 w 2715954"/>
                  <a:gd name="connsiteY2561" fmla="*/ 966714 h 2904058"/>
                  <a:gd name="connsiteX2562" fmla="*/ 1543686 w 2715954"/>
                  <a:gd name="connsiteY2562" fmla="*/ 964700 h 2904058"/>
                  <a:gd name="connsiteX2563" fmla="*/ 1554267 w 2715954"/>
                  <a:gd name="connsiteY2563" fmla="*/ 970675 h 2904058"/>
                  <a:gd name="connsiteX2564" fmla="*/ 1557793 w 2715954"/>
                  <a:gd name="connsiteY2564" fmla="*/ 981430 h 2904058"/>
                  <a:gd name="connsiteX2565" fmla="*/ 1549564 w 2715954"/>
                  <a:gd name="connsiteY2565" fmla="*/ 989795 h 2904058"/>
                  <a:gd name="connsiteX2566" fmla="*/ 1543686 w 2715954"/>
                  <a:gd name="connsiteY2566" fmla="*/ 993380 h 2904058"/>
                  <a:gd name="connsiteX2567" fmla="*/ 1538984 w 2715954"/>
                  <a:gd name="connsiteY2567" fmla="*/ 988600 h 2904058"/>
                  <a:gd name="connsiteX2568" fmla="*/ 1538387 w 2715954"/>
                  <a:gd name="connsiteY2568" fmla="*/ 978280 h 2904058"/>
                  <a:gd name="connsiteX2569" fmla="*/ 1536967 w 2715954"/>
                  <a:gd name="connsiteY2569" fmla="*/ 979695 h 2904058"/>
                  <a:gd name="connsiteX2570" fmla="*/ 1538384 w 2715954"/>
                  <a:gd name="connsiteY2570" fmla="*/ 978231 h 2904058"/>
                  <a:gd name="connsiteX2571" fmla="*/ 1538347 w 2715954"/>
                  <a:gd name="connsiteY2571" fmla="*/ 977602 h 2904058"/>
                  <a:gd name="connsiteX2572" fmla="*/ 1536967 w 2715954"/>
                  <a:gd name="connsiteY2572" fmla="*/ 979695 h 2904058"/>
                  <a:gd name="connsiteX2573" fmla="*/ 1536966 w 2715954"/>
                  <a:gd name="connsiteY2573" fmla="*/ 979696 h 2904058"/>
                  <a:gd name="connsiteX2574" fmla="*/ 1536875 w 2715954"/>
                  <a:gd name="connsiteY2574" fmla="*/ 979834 h 2904058"/>
                  <a:gd name="connsiteX2575" fmla="*/ 1535708 w 2715954"/>
                  <a:gd name="connsiteY2575" fmla="*/ 981013 h 2904058"/>
                  <a:gd name="connsiteX2576" fmla="*/ 1529873 w 2715954"/>
                  <a:gd name="connsiteY2576" fmla="*/ 983372 h 2904058"/>
                  <a:gd name="connsiteX2577" fmla="*/ 1528640 w 2715954"/>
                  <a:gd name="connsiteY2577" fmla="*/ 983636 h 2904058"/>
                  <a:gd name="connsiteX2578" fmla="*/ 1528529 w 2715954"/>
                  <a:gd name="connsiteY2578" fmla="*/ 983682 h 2904058"/>
                  <a:gd name="connsiteX2579" fmla="*/ 1528498 w 2715954"/>
                  <a:gd name="connsiteY2579" fmla="*/ 983667 h 2904058"/>
                  <a:gd name="connsiteX2580" fmla="*/ 1525059 w 2715954"/>
                  <a:gd name="connsiteY2580" fmla="*/ 984404 h 2904058"/>
                  <a:gd name="connsiteX2581" fmla="*/ 1522871 w 2715954"/>
                  <a:gd name="connsiteY2581" fmla="*/ 981013 h 2904058"/>
                  <a:gd name="connsiteX2582" fmla="*/ 1522871 w 2715954"/>
                  <a:gd name="connsiteY2582" fmla="*/ 980882 h 2904058"/>
                  <a:gd name="connsiteX2583" fmla="*/ 1522871 w 2715954"/>
                  <a:gd name="connsiteY2583" fmla="*/ 965683 h 2904058"/>
                  <a:gd name="connsiteX2584" fmla="*/ 1527528 w 2715954"/>
                  <a:gd name="connsiteY2584" fmla="*/ 962859 h 2904058"/>
                  <a:gd name="connsiteX2585" fmla="*/ 1526343 w 2715954"/>
                  <a:gd name="connsiteY2585" fmla="*/ 962072 h 2904058"/>
                  <a:gd name="connsiteX2586" fmla="*/ 1522805 w 2715954"/>
                  <a:gd name="connsiteY2586" fmla="*/ 965599 h 2904058"/>
                  <a:gd name="connsiteX2587" fmla="*/ 1522805 w 2715954"/>
                  <a:gd name="connsiteY2587" fmla="*/ 980882 h 2904058"/>
                  <a:gd name="connsiteX2588" fmla="*/ 1521626 w 2715954"/>
                  <a:gd name="connsiteY2588" fmla="*/ 976180 h 2904058"/>
                  <a:gd name="connsiteX2589" fmla="*/ 1521626 w 2715954"/>
                  <a:gd name="connsiteY2589" fmla="*/ 965599 h 2904058"/>
                  <a:gd name="connsiteX2590" fmla="*/ 1523100 w 2715954"/>
                  <a:gd name="connsiteY2590" fmla="*/ 960603 h 2904058"/>
                  <a:gd name="connsiteX2591" fmla="*/ 1771514 w 2715954"/>
                  <a:gd name="connsiteY2591" fmla="*/ 954706 h 2904058"/>
                  <a:gd name="connsiteX2592" fmla="*/ 1796837 w 2715954"/>
                  <a:gd name="connsiteY2592" fmla="*/ 969217 h 2904058"/>
                  <a:gd name="connsiteX2593" fmla="*/ 1796837 w 2715954"/>
                  <a:gd name="connsiteY2593" fmla="*/ 980099 h 2904058"/>
                  <a:gd name="connsiteX2594" fmla="*/ 1784779 w 2715954"/>
                  <a:gd name="connsiteY2594" fmla="*/ 988564 h 2904058"/>
                  <a:gd name="connsiteX2595" fmla="*/ 1773926 w 2715954"/>
                  <a:gd name="connsiteY2595" fmla="*/ 994610 h 2904058"/>
                  <a:gd name="connsiteX2596" fmla="*/ 1764279 w 2715954"/>
                  <a:gd name="connsiteY2596" fmla="*/ 989773 h 2904058"/>
                  <a:gd name="connsiteX2597" fmla="*/ 1761867 w 2715954"/>
                  <a:gd name="connsiteY2597" fmla="*/ 960752 h 2904058"/>
                  <a:gd name="connsiteX2598" fmla="*/ 1771514 w 2715954"/>
                  <a:gd name="connsiteY2598" fmla="*/ 954706 h 2904058"/>
                  <a:gd name="connsiteX2599" fmla="*/ 1674744 w 2715954"/>
                  <a:gd name="connsiteY2599" fmla="*/ 948284 h 2904058"/>
                  <a:gd name="connsiteX2600" fmla="*/ 1675805 w 2715954"/>
                  <a:gd name="connsiteY2600" fmla="*/ 956678 h 2904058"/>
                  <a:gd name="connsiteX2601" fmla="*/ 1677736 w 2715954"/>
                  <a:gd name="connsiteY2601" fmla="*/ 962556 h 2904058"/>
                  <a:gd name="connsiteX2602" fmla="*/ 1677828 w 2715954"/>
                  <a:gd name="connsiteY2602" fmla="*/ 962539 h 2904058"/>
                  <a:gd name="connsiteX2603" fmla="*/ 1675909 w 2715954"/>
                  <a:gd name="connsiteY2603" fmla="*/ 952944 h 2904058"/>
                  <a:gd name="connsiteX2604" fmla="*/ 1449146 w 2715954"/>
                  <a:gd name="connsiteY2604" fmla="*/ 944784 h 2904058"/>
                  <a:gd name="connsiteX2605" fmla="*/ 1466969 w 2715954"/>
                  <a:gd name="connsiteY2605" fmla="*/ 954327 h 2904058"/>
                  <a:gd name="connsiteX2606" fmla="*/ 1466969 w 2715954"/>
                  <a:gd name="connsiteY2606" fmla="*/ 962678 h 2904058"/>
                  <a:gd name="connsiteX2607" fmla="*/ 1459840 w 2715954"/>
                  <a:gd name="connsiteY2607" fmla="*/ 968642 h 2904058"/>
                  <a:gd name="connsiteX2608" fmla="*/ 1451522 w 2715954"/>
                  <a:gd name="connsiteY2608" fmla="*/ 972221 h 2904058"/>
                  <a:gd name="connsiteX2609" fmla="*/ 1444393 w 2715954"/>
                  <a:gd name="connsiteY2609" fmla="*/ 968642 h 2904058"/>
                  <a:gd name="connsiteX2610" fmla="*/ 1443205 w 2715954"/>
                  <a:gd name="connsiteY2610" fmla="*/ 949556 h 2904058"/>
                  <a:gd name="connsiteX2611" fmla="*/ 1449146 w 2715954"/>
                  <a:gd name="connsiteY2611" fmla="*/ 944784 h 2904058"/>
                  <a:gd name="connsiteX2612" fmla="*/ 1681787 w 2715954"/>
                  <a:gd name="connsiteY2612" fmla="*/ 944715 h 2904058"/>
                  <a:gd name="connsiteX2613" fmla="*/ 1691192 w 2715954"/>
                  <a:gd name="connsiteY2613" fmla="*/ 949417 h 2904058"/>
                  <a:gd name="connsiteX2614" fmla="*/ 1692008 w 2715954"/>
                  <a:gd name="connsiteY2614" fmla="*/ 950234 h 2904058"/>
                  <a:gd name="connsiteX2615" fmla="*/ 1692439 w 2715954"/>
                  <a:gd name="connsiteY2615" fmla="*/ 949624 h 2904058"/>
                  <a:gd name="connsiteX2616" fmla="*/ 1693627 w 2715954"/>
                  <a:gd name="connsiteY2616" fmla="*/ 960205 h 2904058"/>
                  <a:gd name="connsiteX2617" fmla="*/ 1680557 w 2715954"/>
                  <a:gd name="connsiteY2617" fmla="*/ 967258 h 2904058"/>
                  <a:gd name="connsiteX2618" fmla="*/ 1673428 w 2715954"/>
                  <a:gd name="connsiteY2618" fmla="*/ 963732 h 2904058"/>
                  <a:gd name="connsiteX2619" fmla="*/ 1672240 w 2715954"/>
                  <a:gd name="connsiteY2619" fmla="*/ 956678 h 2904058"/>
                  <a:gd name="connsiteX2620" fmla="*/ 1672240 w 2715954"/>
                  <a:gd name="connsiteY2620" fmla="*/ 949624 h 2904058"/>
                  <a:gd name="connsiteX2621" fmla="*/ 1674616 w 2715954"/>
                  <a:gd name="connsiteY2621" fmla="*/ 947273 h 2904058"/>
                  <a:gd name="connsiteX2622" fmla="*/ 1674738 w 2715954"/>
                  <a:gd name="connsiteY2622" fmla="*/ 948239 h 2904058"/>
                  <a:gd name="connsiteX2623" fmla="*/ 1201448 w 2715954"/>
                  <a:gd name="connsiteY2623" fmla="*/ 942294 h 2904058"/>
                  <a:gd name="connsiteX2624" fmla="*/ 1220499 w 2715954"/>
                  <a:gd name="connsiteY2624" fmla="*/ 951837 h 2904058"/>
                  <a:gd name="connsiteX2625" fmla="*/ 1220499 w 2715954"/>
                  <a:gd name="connsiteY2625" fmla="*/ 960188 h 2904058"/>
                  <a:gd name="connsiteX2626" fmla="*/ 1212164 w 2715954"/>
                  <a:gd name="connsiteY2626" fmla="*/ 964959 h 2904058"/>
                  <a:gd name="connsiteX2627" fmla="*/ 1195495 w 2715954"/>
                  <a:gd name="connsiteY2627" fmla="*/ 957802 h 2904058"/>
                  <a:gd name="connsiteX2628" fmla="*/ 1195495 w 2715954"/>
                  <a:gd name="connsiteY2628" fmla="*/ 945873 h 2904058"/>
                  <a:gd name="connsiteX2629" fmla="*/ 1201448 w 2715954"/>
                  <a:gd name="connsiteY2629" fmla="*/ 942294 h 2904058"/>
                  <a:gd name="connsiteX2630" fmla="*/ 1354540 w 2715954"/>
                  <a:gd name="connsiteY2630" fmla="*/ 924867 h 2904058"/>
                  <a:gd name="connsiteX2631" fmla="*/ 1373551 w 2715954"/>
                  <a:gd name="connsiteY2631" fmla="*/ 934427 h 2904058"/>
                  <a:gd name="connsiteX2632" fmla="*/ 1373551 w 2715954"/>
                  <a:gd name="connsiteY2632" fmla="*/ 942792 h 2904058"/>
                  <a:gd name="connsiteX2633" fmla="*/ 1365234 w 2715954"/>
                  <a:gd name="connsiteY2633" fmla="*/ 948767 h 2904058"/>
                  <a:gd name="connsiteX2634" fmla="*/ 1355728 w 2715954"/>
                  <a:gd name="connsiteY2634" fmla="*/ 953547 h 2904058"/>
                  <a:gd name="connsiteX2635" fmla="*/ 1349787 w 2715954"/>
                  <a:gd name="connsiteY2635" fmla="*/ 949962 h 2904058"/>
                  <a:gd name="connsiteX2636" fmla="*/ 1348599 w 2715954"/>
                  <a:gd name="connsiteY2636" fmla="*/ 928452 h 2904058"/>
                  <a:gd name="connsiteX2637" fmla="*/ 1354540 w 2715954"/>
                  <a:gd name="connsiteY2637" fmla="*/ 924867 h 2904058"/>
                  <a:gd name="connsiteX2638" fmla="*/ 1583723 w 2715954"/>
                  <a:gd name="connsiteY2638" fmla="*/ 923622 h 2904058"/>
                  <a:gd name="connsiteX2639" fmla="*/ 1588426 w 2715954"/>
                  <a:gd name="connsiteY2639" fmla="*/ 924801 h 2904058"/>
                  <a:gd name="connsiteX2640" fmla="*/ 1600182 w 2715954"/>
                  <a:gd name="connsiteY2640" fmla="*/ 930698 h 2904058"/>
                  <a:gd name="connsiteX2641" fmla="*/ 1600182 w 2715954"/>
                  <a:gd name="connsiteY2641" fmla="*/ 937773 h 2904058"/>
                  <a:gd name="connsiteX2642" fmla="*/ 1587250 w 2715954"/>
                  <a:gd name="connsiteY2642" fmla="*/ 944849 h 2904058"/>
                  <a:gd name="connsiteX2643" fmla="*/ 1582548 w 2715954"/>
                  <a:gd name="connsiteY2643" fmla="*/ 942490 h 2904058"/>
                  <a:gd name="connsiteX2644" fmla="*/ 1582548 w 2715954"/>
                  <a:gd name="connsiteY2644" fmla="*/ 929518 h 2904058"/>
                  <a:gd name="connsiteX2645" fmla="*/ 1582649 w 2715954"/>
                  <a:gd name="connsiteY2645" fmla="*/ 929772 h 2904058"/>
                  <a:gd name="connsiteX2646" fmla="*/ 1582620 w 2715954"/>
                  <a:gd name="connsiteY2646" fmla="*/ 929597 h 2904058"/>
                  <a:gd name="connsiteX2647" fmla="*/ 1582679 w 2715954"/>
                  <a:gd name="connsiteY2647" fmla="*/ 929544 h 2904058"/>
                  <a:gd name="connsiteX2648" fmla="*/ 1582548 w 2715954"/>
                  <a:gd name="connsiteY2648" fmla="*/ 929518 h 2904058"/>
                  <a:gd name="connsiteX2649" fmla="*/ 1583723 w 2715954"/>
                  <a:gd name="connsiteY2649" fmla="*/ 923622 h 2904058"/>
                  <a:gd name="connsiteX2650" fmla="*/ 1108036 w 2715954"/>
                  <a:gd name="connsiteY2650" fmla="*/ 922328 h 2904058"/>
                  <a:gd name="connsiteX2651" fmla="*/ 1125896 w 2715954"/>
                  <a:gd name="connsiteY2651" fmla="*/ 933083 h 2904058"/>
                  <a:gd name="connsiteX2652" fmla="*/ 1127086 w 2715954"/>
                  <a:gd name="connsiteY2652" fmla="*/ 939058 h 2904058"/>
                  <a:gd name="connsiteX2653" fmla="*/ 1117561 w 2715954"/>
                  <a:gd name="connsiteY2653" fmla="*/ 946228 h 2904058"/>
                  <a:gd name="connsiteX2654" fmla="*/ 1102083 w 2715954"/>
                  <a:gd name="connsiteY2654" fmla="*/ 937863 h 2904058"/>
                  <a:gd name="connsiteX2655" fmla="*/ 1100892 w 2715954"/>
                  <a:gd name="connsiteY2655" fmla="*/ 925913 h 2904058"/>
                  <a:gd name="connsiteX2656" fmla="*/ 1108036 w 2715954"/>
                  <a:gd name="connsiteY2656" fmla="*/ 922328 h 2904058"/>
                  <a:gd name="connsiteX2657" fmla="*/ 1733910 w 2715954"/>
                  <a:gd name="connsiteY2657" fmla="*/ 907079 h 2904058"/>
                  <a:gd name="connsiteX2658" fmla="*/ 1743786 w 2715954"/>
                  <a:gd name="connsiteY2658" fmla="*/ 909740 h 2904058"/>
                  <a:gd name="connsiteX2659" fmla="*/ 1752040 w 2715954"/>
                  <a:gd name="connsiteY2659" fmla="*/ 914470 h 2904058"/>
                  <a:gd name="connsiteX2660" fmla="*/ 1750861 w 2715954"/>
                  <a:gd name="connsiteY2660" fmla="*/ 922748 h 2904058"/>
                  <a:gd name="connsiteX2661" fmla="*/ 1742606 w 2715954"/>
                  <a:gd name="connsiteY2661" fmla="*/ 927478 h 2904058"/>
                  <a:gd name="connsiteX2662" fmla="*/ 1731993 w 2715954"/>
                  <a:gd name="connsiteY2662" fmla="*/ 923930 h 2904058"/>
                  <a:gd name="connsiteX2663" fmla="*/ 1731993 w 2715954"/>
                  <a:gd name="connsiteY2663" fmla="*/ 919200 h 2904058"/>
                  <a:gd name="connsiteX2664" fmla="*/ 1731993 w 2715954"/>
                  <a:gd name="connsiteY2664" fmla="*/ 916835 h 2904058"/>
                  <a:gd name="connsiteX2665" fmla="*/ 1733910 w 2715954"/>
                  <a:gd name="connsiteY2665" fmla="*/ 907079 h 2904058"/>
                  <a:gd name="connsiteX2666" fmla="*/ 1492630 w 2715954"/>
                  <a:gd name="connsiteY2666" fmla="*/ 904951 h 2904058"/>
                  <a:gd name="connsiteX2667" fmla="*/ 1496144 w 2715954"/>
                  <a:gd name="connsiteY2667" fmla="*/ 906123 h 2904058"/>
                  <a:gd name="connsiteX2668" fmla="*/ 1504345 w 2715954"/>
                  <a:gd name="connsiteY2668" fmla="*/ 910809 h 2904058"/>
                  <a:gd name="connsiteX2669" fmla="*/ 1504345 w 2715954"/>
                  <a:gd name="connsiteY2669" fmla="*/ 911646 h 2904058"/>
                  <a:gd name="connsiteX2670" fmla="*/ 1508835 w 2715954"/>
                  <a:gd name="connsiteY2670" fmla="*/ 908635 h 2904058"/>
                  <a:gd name="connsiteX2671" fmla="*/ 1525470 w 2715954"/>
                  <a:gd name="connsiteY2671" fmla="*/ 918195 h 2904058"/>
                  <a:gd name="connsiteX2672" fmla="*/ 1526658 w 2715954"/>
                  <a:gd name="connsiteY2672" fmla="*/ 926560 h 2904058"/>
                  <a:gd name="connsiteX2673" fmla="*/ 1518341 w 2715954"/>
                  <a:gd name="connsiteY2673" fmla="*/ 932535 h 2904058"/>
                  <a:gd name="connsiteX2674" fmla="*/ 1510023 w 2715954"/>
                  <a:gd name="connsiteY2674" fmla="*/ 936120 h 2904058"/>
                  <a:gd name="connsiteX2675" fmla="*/ 1502894 w 2715954"/>
                  <a:gd name="connsiteY2675" fmla="*/ 932535 h 2904058"/>
                  <a:gd name="connsiteX2676" fmla="*/ 1502075 w 2715954"/>
                  <a:gd name="connsiteY2676" fmla="*/ 919351 h 2904058"/>
                  <a:gd name="connsiteX2677" fmla="*/ 1500830 w 2715954"/>
                  <a:gd name="connsiteY2677" fmla="*/ 920181 h 2904058"/>
                  <a:gd name="connsiteX2678" fmla="*/ 1500830 w 2715954"/>
                  <a:gd name="connsiteY2678" fmla="*/ 921352 h 2904058"/>
                  <a:gd name="connsiteX2679" fmla="*/ 1499659 w 2715954"/>
                  <a:gd name="connsiteY2679" fmla="*/ 921352 h 2904058"/>
                  <a:gd name="connsiteX2680" fmla="*/ 1496144 w 2715954"/>
                  <a:gd name="connsiteY2680" fmla="*/ 923695 h 2904058"/>
                  <a:gd name="connsiteX2681" fmla="*/ 1487944 w 2715954"/>
                  <a:gd name="connsiteY2681" fmla="*/ 919009 h 2904058"/>
                  <a:gd name="connsiteX2682" fmla="*/ 1486772 w 2715954"/>
                  <a:gd name="connsiteY2682" fmla="*/ 906123 h 2904058"/>
                  <a:gd name="connsiteX2683" fmla="*/ 1487944 w 2715954"/>
                  <a:gd name="connsiteY2683" fmla="*/ 906123 h 2904058"/>
                  <a:gd name="connsiteX2684" fmla="*/ 1492630 w 2715954"/>
                  <a:gd name="connsiteY2684" fmla="*/ 904951 h 2904058"/>
                  <a:gd name="connsiteX2685" fmla="*/ 1261185 w 2715954"/>
                  <a:gd name="connsiteY2685" fmla="*/ 904951 h 2904058"/>
                  <a:gd name="connsiteX2686" fmla="*/ 1279008 w 2715954"/>
                  <a:gd name="connsiteY2686" fmla="*/ 915706 h 2904058"/>
                  <a:gd name="connsiteX2687" fmla="*/ 1279008 w 2715954"/>
                  <a:gd name="connsiteY2687" fmla="*/ 922876 h 2904058"/>
                  <a:gd name="connsiteX2688" fmla="*/ 1270690 w 2715954"/>
                  <a:gd name="connsiteY2688" fmla="*/ 928851 h 2904058"/>
                  <a:gd name="connsiteX2689" fmla="*/ 1255244 w 2715954"/>
                  <a:gd name="connsiteY2689" fmla="*/ 919291 h 2904058"/>
                  <a:gd name="connsiteX2690" fmla="*/ 1255244 w 2715954"/>
                  <a:gd name="connsiteY2690" fmla="*/ 909731 h 2904058"/>
                  <a:gd name="connsiteX2691" fmla="*/ 1261185 w 2715954"/>
                  <a:gd name="connsiteY2691" fmla="*/ 904951 h 2904058"/>
                  <a:gd name="connsiteX2692" fmla="*/ 1414292 w 2715954"/>
                  <a:gd name="connsiteY2692" fmla="*/ 889960 h 2904058"/>
                  <a:gd name="connsiteX2693" fmla="*/ 1432115 w 2715954"/>
                  <a:gd name="connsiteY2693" fmla="*/ 899520 h 2904058"/>
                  <a:gd name="connsiteX2694" fmla="*/ 1432115 w 2715954"/>
                  <a:gd name="connsiteY2694" fmla="*/ 906690 h 2904058"/>
                  <a:gd name="connsiteX2695" fmla="*/ 1423797 w 2715954"/>
                  <a:gd name="connsiteY2695" fmla="*/ 913860 h 2904058"/>
                  <a:gd name="connsiteX2696" fmla="*/ 1408351 w 2715954"/>
                  <a:gd name="connsiteY2696" fmla="*/ 904300 h 2904058"/>
                  <a:gd name="connsiteX2697" fmla="*/ 1408351 w 2715954"/>
                  <a:gd name="connsiteY2697" fmla="*/ 894740 h 2904058"/>
                  <a:gd name="connsiteX2698" fmla="*/ 1414292 w 2715954"/>
                  <a:gd name="connsiteY2698" fmla="*/ 889960 h 2904058"/>
                  <a:gd name="connsiteX2699" fmla="*/ 1646933 w 2715954"/>
                  <a:gd name="connsiteY2699" fmla="*/ 887464 h 2904058"/>
                  <a:gd name="connsiteX2700" fmla="*/ 1658689 w 2715954"/>
                  <a:gd name="connsiteY2700" fmla="*/ 895763 h 2904058"/>
                  <a:gd name="connsiteX2701" fmla="*/ 1658689 w 2715954"/>
                  <a:gd name="connsiteY2701" fmla="*/ 901690 h 2904058"/>
                  <a:gd name="connsiteX2702" fmla="*/ 1658689 w 2715954"/>
                  <a:gd name="connsiteY2702" fmla="*/ 902876 h 2904058"/>
                  <a:gd name="connsiteX2703" fmla="*/ 1649284 w 2715954"/>
                  <a:gd name="connsiteY2703" fmla="*/ 908803 h 2904058"/>
                  <a:gd name="connsiteX2704" fmla="*/ 1639879 w 2715954"/>
                  <a:gd name="connsiteY2704" fmla="*/ 899319 h 2904058"/>
                  <a:gd name="connsiteX2705" fmla="*/ 1639879 w 2715954"/>
                  <a:gd name="connsiteY2705" fmla="*/ 889835 h 2904058"/>
                  <a:gd name="connsiteX2706" fmla="*/ 1646933 w 2715954"/>
                  <a:gd name="connsiteY2706" fmla="*/ 887464 h 2904058"/>
                  <a:gd name="connsiteX2707" fmla="*/ 1167770 w 2715954"/>
                  <a:gd name="connsiteY2707" fmla="*/ 886226 h 2904058"/>
                  <a:gd name="connsiteX2708" fmla="*/ 1183216 w 2715954"/>
                  <a:gd name="connsiteY2708" fmla="*/ 894591 h 2904058"/>
                  <a:gd name="connsiteX2709" fmla="*/ 1183216 w 2715954"/>
                  <a:gd name="connsiteY2709" fmla="*/ 904151 h 2904058"/>
                  <a:gd name="connsiteX2710" fmla="*/ 1170146 w 2715954"/>
                  <a:gd name="connsiteY2710" fmla="*/ 912516 h 2904058"/>
                  <a:gd name="connsiteX2711" fmla="*/ 1161829 w 2715954"/>
                  <a:gd name="connsiteY2711" fmla="*/ 907736 h 2904058"/>
                  <a:gd name="connsiteX2712" fmla="*/ 1161829 w 2715954"/>
                  <a:gd name="connsiteY2712" fmla="*/ 901761 h 2904058"/>
                  <a:gd name="connsiteX2713" fmla="*/ 1160641 w 2715954"/>
                  <a:gd name="connsiteY2713" fmla="*/ 889811 h 2904058"/>
                  <a:gd name="connsiteX2714" fmla="*/ 1167770 w 2715954"/>
                  <a:gd name="connsiteY2714" fmla="*/ 886226 h 2904058"/>
                  <a:gd name="connsiteX2715" fmla="*/ 1558429 w 2715954"/>
                  <a:gd name="connsiteY2715" fmla="*/ 874215 h 2904058"/>
                  <a:gd name="connsiteX2716" fmla="*/ 1560386 w 2715954"/>
                  <a:gd name="connsiteY2716" fmla="*/ 878154 h 2904058"/>
                  <a:gd name="connsiteX2717" fmla="*/ 1560291 w 2715954"/>
                  <a:gd name="connsiteY2717" fmla="*/ 876403 h 2904058"/>
                  <a:gd name="connsiteX2718" fmla="*/ 1559453 w 2715954"/>
                  <a:gd name="connsiteY2718" fmla="*/ 874727 h 2904058"/>
                  <a:gd name="connsiteX2719" fmla="*/ 1554266 w 2715954"/>
                  <a:gd name="connsiteY2719" fmla="*/ 868849 h 2904058"/>
                  <a:gd name="connsiteX2720" fmla="*/ 1554266 w 2715954"/>
                  <a:gd name="connsiteY2720" fmla="*/ 871183 h 2904058"/>
                  <a:gd name="connsiteX2721" fmla="*/ 1553933 w 2715954"/>
                  <a:gd name="connsiteY2721" fmla="*/ 871464 h 2904058"/>
                  <a:gd name="connsiteX2722" fmla="*/ 1554750 w 2715954"/>
                  <a:gd name="connsiteY2722" fmla="*/ 871875 h 2904058"/>
                  <a:gd name="connsiteX2723" fmla="*/ 1554750 w 2715954"/>
                  <a:gd name="connsiteY2723" fmla="*/ 870025 h 2904058"/>
                  <a:gd name="connsiteX2724" fmla="*/ 1554750 w 2715954"/>
                  <a:gd name="connsiteY2724" fmla="*/ 868849 h 2904058"/>
                  <a:gd name="connsiteX2725" fmla="*/ 1564043 w 2715954"/>
                  <a:gd name="connsiteY2725" fmla="*/ 872979 h 2904058"/>
                  <a:gd name="connsiteX2726" fmla="*/ 1567264 w 2715954"/>
                  <a:gd name="connsiteY2726" fmla="*/ 871342 h 2904058"/>
                  <a:gd name="connsiteX2727" fmla="*/ 1575493 w 2715954"/>
                  <a:gd name="connsiteY2727" fmla="*/ 874927 h 2904058"/>
                  <a:gd name="connsiteX2728" fmla="*/ 1581371 w 2715954"/>
                  <a:gd name="connsiteY2728" fmla="*/ 882097 h 2904058"/>
                  <a:gd name="connsiteX2729" fmla="*/ 1567264 w 2715954"/>
                  <a:gd name="connsiteY2729" fmla="*/ 900022 h 2904058"/>
                  <a:gd name="connsiteX2730" fmla="*/ 1561386 w 2715954"/>
                  <a:gd name="connsiteY2730" fmla="*/ 896437 h 2904058"/>
                  <a:gd name="connsiteX2731" fmla="*/ 1560705 w 2715954"/>
                  <a:gd name="connsiteY2731" fmla="*/ 883989 h 2904058"/>
                  <a:gd name="connsiteX2732" fmla="*/ 1552399 w 2715954"/>
                  <a:gd name="connsiteY2732" fmla="*/ 888834 h 2904058"/>
                  <a:gd name="connsiteX2733" fmla="*/ 1546521 w 2715954"/>
                  <a:gd name="connsiteY2733" fmla="*/ 887659 h 2904058"/>
                  <a:gd name="connsiteX2734" fmla="*/ 1546521 w 2715954"/>
                  <a:gd name="connsiteY2734" fmla="*/ 886483 h 2904058"/>
                  <a:gd name="connsiteX2735" fmla="*/ 1546521 w 2715954"/>
                  <a:gd name="connsiteY2735" fmla="*/ 872376 h 2904058"/>
                  <a:gd name="connsiteX2736" fmla="*/ 1546521 w 2715954"/>
                  <a:gd name="connsiteY2736" fmla="*/ 871200 h 2904058"/>
                  <a:gd name="connsiteX2737" fmla="*/ 1546523 w 2715954"/>
                  <a:gd name="connsiteY2737" fmla="*/ 871200 h 2904058"/>
                  <a:gd name="connsiteX2738" fmla="*/ 1546521 w 2715954"/>
                  <a:gd name="connsiteY2738" fmla="*/ 871183 h 2904058"/>
                  <a:gd name="connsiteX2739" fmla="*/ 1548380 w 2715954"/>
                  <a:gd name="connsiteY2739" fmla="*/ 870623 h 2904058"/>
                  <a:gd name="connsiteX2740" fmla="*/ 1548481 w 2715954"/>
                  <a:gd name="connsiteY2740" fmla="*/ 869949 h 2904058"/>
                  <a:gd name="connsiteX2741" fmla="*/ 1549630 w 2715954"/>
                  <a:gd name="connsiteY2741" fmla="*/ 870246 h 2904058"/>
                  <a:gd name="connsiteX2742" fmla="*/ 1320878 w 2715954"/>
                  <a:gd name="connsiteY2742" fmla="*/ 868849 h 2904058"/>
                  <a:gd name="connsiteX2743" fmla="*/ 1337513 w 2715954"/>
                  <a:gd name="connsiteY2743" fmla="*/ 878392 h 2904058"/>
                  <a:gd name="connsiteX2744" fmla="*/ 1337513 w 2715954"/>
                  <a:gd name="connsiteY2744" fmla="*/ 886743 h 2904058"/>
                  <a:gd name="connsiteX2745" fmla="*/ 1329195 w 2715954"/>
                  <a:gd name="connsiteY2745" fmla="*/ 892707 h 2904058"/>
                  <a:gd name="connsiteX2746" fmla="*/ 1320878 w 2715954"/>
                  <a:gd name="connsiteY2746" fmla="*/ 896286 h 2904058"/>
                  <a:gd name="connsiteX2747" fmla="*/ 1313749 w 2715954"/>
                  <a:gd name="connsiteY2747" fmla="*/ 892707 h 2904058"/>
                  <a:gd name="connsiteX2748" fmla="*/ 1313749 w 2715954"/>
                  <a:gd name="connsiteY2748" fmla="*/ 872428 h 2904058"/>
                  <a:gd name="connsiteX2749" fmla="*/ 1320878 w 2715954"/>
                  <a:gd name="connsiteY2749" fmla="*/ 868849 h 2904058"/>
                  <a:gd name="connsiteX2750" fmla="*/ 1068620 w 2715954"/>
                  <a:gd name="connsiteY2750" fmla="*/ 866359 h 2904058"/>
                  <a:gd name="connsiteX2751" fmla="*/ 1074412 w 2715954"/>
                  <a:gd name="connsiteY2751" fmla="*/ 867552 h 2904058"/>
                  <a:gd name="connsiteX2752" fmla="*/ 1091047 w 2715954"/>
                  <a:gd name="connsiteY2752" fmla="*/ 874709 h 2904058"/>
                  <a:gd name="connsiteX2753" fmla="*/ 1091047 w 2715954"/>
                  <a:gd name="connsiteY2753" fmla="*/ 884253 h 2904058"/>
                  <a:gd name="connsiteX2754" fmla="*/ 1076788 w 2715954"/>
                  <a:gd name="connsiteY2754" fmla="*/ 893796 h 2904058"/>
                  <a:gd name="connsiteX2755" fmla="*/ 1067283 w 2715954"/>
                  <a:gd name="connsiteY2755" fmla="*/ 887832 h 2904058"/>
                  <a:gd name="connsiteX2756" fmla="*/ 1067283 w 2715954"/>
                  <a:gd name="connsiteY2756" fmla="*/ 881867 h 2904058"/>
                  <a:gd name="connsiteX2757" fmla="*/ 1067283 w 2715954"/>
                  <a:gd name="connsiteY2757" fmla="*/ 872324 h 2904058"/>
                  <a:gd name="connsiteX2758" fmla="*/ 1068620 w 2715954"/>
                  <a:gd name="connsiteY2758" fmla="*/ 866359 h 2904058"/>
                  <a:gd name="connsiteX2759" fmla="*/ 1703916 w 2715954"/>
                  <a:gd name="connsiteY2759" fmla="*/ 850181 h 2904058"/>
                  <a:gd name="connsiteX2760" fmla="*/ 1705023 w 2715954"/>
                  <a:gd name="connsiteY2760" fmla="*/ 850181 h 2904058"/>
                  <a:gd name="connsiteX2761" fmla="*/ 1708342 w 2715954"/>
                  <a:gd name="connsiteY2761" fmla="*/ 851841 h 2904058"/>
                  <a:gd name="connsiteX2762" fmla="*/ 1706293 w 2715954"/>
                  <a:gd name="connsiteY2762" fmla="*/ 851841 h 2904058"/>
                  <a:gd name="connsiteX2763" fmla="*/ 1708965 w 2715954"/>
                  <a:gd name="connsiteY2763" fmla="*/ 852598 h 2904058"/>
                  <a:gd name="connsiteX2764" fmla="*/ 1709060 w 2715954"/>
                  <a:gd name="connsiteY2764" fmla="*/ 852670 h 2904058"/>
                  <a:gd name="connsiteX2765" fmla="*/ 1712535 w 2715954"/>
                  <a:gd name="connsiteY2765" fmla="*/ 852670 h 2904058"/>
                  <a:gd name="connsiteX2766" fmla="*/ 1713714 w 2715954"/>
                  <a:gd name="connsiteY2766" fmla="*/ 855013 h 2904058"/>
                  <a:gd name="connsiteX2767" fmla="*/ 1713714 w 2715954"/>
                  <a:gd name="connsiteY2767" fmla="*/ 867900 h 2904058"/>
                  <a:gd name="connsiteX2768" fmla="*/ 1707818 w 2715954"/>
                  <a:gd name="connsiteY2768" fmla="*/ 871414 h 2904058"/>
                  <a:gd name="connsiteX2769" fmla="*/ 1704441 w 2715954"/>
                  <a:gd name="connsiteY2769" fmla="*/ 870575 h 2904058"/>
                  <a:gd name="connsiteX2770" fmla="*/ 1701963 w 2715954"/>
                  <a:gd name="connsiteY2770" fmla="*/ 871407 h 2904058"/>
                  <a:gd name="connsiteX2771" fmla="*/ 1701258 w 2715954"/>
                  <a:gd name="connsiteY2771" fmla="*/ 869785 h 2904058"/>
                  <a:gd name="connsiteX2772" fmla="*/ 1698384 w 2715954"/>
                  <a:gd name="connsiteY2772" fmla="*/ 869071 h 2904058"/>
                  <a:gd name="connsiteX2773" fmla="*/ 1698384 w 2715954"/>
                  <a:gd name="connsiteY2773" fmla="*/ 852670 h 2904058"/>
                  <a:gd name="connsiteX2774" fmla="*/ 1699563 w 2715954"/>
                  <a:gd name="connsiteY2774" fmla="*/ 852670 h 2904058"/>
                  <a:gd name="connsiteX2775" fmla="*/ 1699629 w 2715954"/>
                  <a:gd name="connsiteY2775" fmla="*/ 852998 h 2904058"/>
                  <a:gd name="connsiteX2776" fmla="*/ 1699629 w 2715954"/>
                  <a:gd name="connsiteY2776" fmla="*/ 852598 h 2904058"/>
                  <a:gd name="connsiteX2777" fmla="*/ 1702301 w 2715954"/>
                  <a:gd name="connsiteY2777" fmla="*/ 851841 h 2904058"/>
                  <a:gd name="connsiteX2778" fmla="*/ 1699490 w 2715954"/>
                  <a:gd name="connsiteY2778" fmla="*/ 851841 h 2904058"/>
                  <a:gd name="connsiteX2779" fmla="*/ 1698384 w 2715954"/>
                  <a:gd name="connsiteY2779" fmla="*/ 851841 h 2904058"/>
                  <a:gd name="connsiteX2780" fmla="*/ 1703916 w 2715954"/>
                  <a:gd name="connsiteY2780" fmla="*/ 850181 h 2904058"/>
                  <a:gd name="connsiteX2781" fmla="*/ 1227463 w 2715954"/>
                  <a:gd name="connsiteY2781" fmla="*/ 849530 h 2904058"/>
                  <a:gd name="connsiteX2782" fmla="*/ 1233404 w 2715954"/>
                  <a:gd name="connsiteY2782" fmla="*/ 852512 h 2904058"/>
                  <a:gd name="connsiteX2783" fmla="*/ 1236969 w 2715954"/>
                  <a:gd name="connsiteY2783" fmla="*/ 854898 h 2904058"/>
                  <a:gd name="connsiteX2784" fmla="*/ 1242910 w 2715954"/>
                  <a:gd name="connsiteY2784" fmla="*/ 858476 h 2904058"/>
                  <a:gd name="connsiteX2785" fmla="*/ 1242910 w 2715954"/>
                  <a:gd name="connsiteY2785" fmla="*/ 866827 h 2904058"/>
                  <a:gd name="connsiteX2786" fmla="*/ 1228651 w 2715954"/>
                  <a:gd name="connsiteY2786" fmla="*/ 876370 h 2904058"/>
                  <a:gd name="connsiteX2787" fmla="*/ 1221522 w 2715954"/>
                  <a:gd name="connsiteY2787" fmla="*/ 872791 h 2904058"/>
                  <a:gd name="connsiteX2788" fmla="*/ 1220334 w 2715954"/>
                  <a:gd name="connsiteY2788" fmla="*/ 862055 h 2904058"/>
                  <a:gd name="connsiteX2789" fmla="*/ 1221522 w 2715954"/>
                  <a:gd name="connsiteY2789" fmla="*/ 850126 h 2904058"/>
                  <a:gd name="connsiteX2790" fmla="*/ 1227463 w 2715954"/>
                  <a:gd name="connsiteY2790" fmla="*/ 849530 h 2904058"/>
                  <a:gd name="connsiteX2791" fmla="*/ 1453825 w 2715954"/>
                  <a:gd name="connsiteY2791" fmla="*/ 847541 h 2904058"/>
                  <a:gd name="connsiteX2792" fmla="*/ 1460144 w 2715954"/>
                  <a:gd name="connsiteY2792" fmla="*/ 850047 h 2904058"/>
                  <a:gd name="connsiteX2793" fmla="*/ 1467198 w 2715954"/>
                  <a:gd name="connsiteY2793" fmla="*/ 851226 h 2904058"/>
                  <a:gd name="connsiteX2794" fmla="*/ 1469308 w 2715954"/>
                  <a:gd name="connsiteY2794" fmla="*/ 854553 h 2904058"/>
                  <a:gd name="connsiteX2795" fmla="*/ 1473985 w 2715954"/>
                  <a:gd name="connsiteY2795" fmla="*/ 851422 h 2904058"/>
                  <a:gd name="connsiteX2796" fmla="*/ 1489431 w 2715954"/>
                  <a:gd name="connsiteY2796" fmla="*/ 860965 h 2904058"/>
                  <a:gd name="connsiteX2797" fmla="*/ 1489431 w 2715954"/>
                  <a:gd name="connsiteY2797" fmla="*/ 870509 h 2904058"/>
                  <a:gd name="connsiteX2798" fmla="*/ 1477550 w 2715954"/>
                  <a:gd name="connsiteY2798" fmla="*/ 878859 h 2904058"/>
                  <a:gd name="connsiteX2799" fmla="*/ 1468044 w 2715954"/>
                  <a:gd name="connsiteY2799" fmla="*/ 872894 h 2904058"/>
                  <a:gd name="connsiteX2800" fmla="*/ 1467475 w 2715954"/>
                  <a:gd name="connsiteY2800" fmla="*/ 864895 h 2904058"/>
                  <a:gd name="connsiteX2801" fmla="*/ 1466022 w 2715954"/>
                  <a:gd name="connsiteY2801" fmla="*/ 866556 h 2904058"/>
                  <a:gd name="connsiteX2802" fmla="*/ 1460144 w 2715954"/>
                  <a:gd name="connsiteY2802" fmla="*/ 868915 h 2904058"/>
                  <a:gd name="connsiteX2803" fmla="*/ 1451915 w 2715954"/>
                  <a:gd name="connsiteY2803" fmla="*/ 864198 h 2904058"/>
                  <a:gd name="connsiteX2804" fmla="*/ 1451915 w 2715954"/>
                  <a:gd name="connsiteY2804" fmla="*/ 858301 h 2904058"/>
                  <a:gd name="connsiteX2805" fmla="*/ 1451915 w 2715954"/>
                  <a:gd name="connsiteY2805" fmla="*/ 854764 h 2904058"/>
                  <a:gd name="connsiteX2806" fmla="*/ 1453825 w 2715954"/>
                  <a:gd name="connsiteY2806" fmla="*/ 847541 h 2904058"/>
                  <a:gd name="connsiteX2807" fmla="*/ 1378191 w 2715954"/>
                  <a:gd name="connsiteY2807" fmla="*/ 832704 h 2904058"/>
                  <a:gd name="connsiteX2808" fmla="*/ 1397202 w 2715954"/>
                  <a:gd name="connsiteY2808" fmla="*/ 842264 h 2904058"/>
                  <a:gd name="connsiteX2809" fmla="*/ 1397202 w 2715954"/>
                  <a:gd name="connsiteY2809" fmla="*/ 850629 h 2904058"/>
                  <a:gd name="connsiteX2810" fmla="*/ 1390073 w 2715954"/>
                  <a:gd name="connsiteY2810" fmla="*/ 855409 h 2904058"/>
                  <a:gd name="connsiteX2811" fmla="*/ 1373438 w 2715954"/>
                  <a:gd name="connsiteY2811" fmla="*/ 847044 h 2904058"/>
                  <a:gd name="connsiteX2812" fmla="*/ 1372250 w 2715954"/>
                  <a:gd name="connsiteY2812" fmla="*/ 835094 h 2904058"/>
                  <a:gd name="connsiteX2813" fmla="*/ 1378191 w 2715954"/>
                  <a:gd name="connsiteY2813" fmla="*/ 832704 h 2904058"/>
                  <a:gd name="connsiteX2814" fmla="*/ 1605847 w 2715954"/>
                  <a:gd name="connsiteY2814" fmla="*/ 829317 h 2904058"/>
                  <a:gd name="connsiteX2815" fmla="*/ 1609690 w 2715954"/>
                  <a:gd name="connsiteY2815" fmla="*/ 830208 h 2904058"/>
                  <a:gd name="connsiteX2816" fmla="*/ 1622698 w 2715954"/>
                  <a:gd name="connsiteY2816" fmla="*/ 834961 h 2904058"/>
                  <a:gd name="connsiteX2817" fmla="*/ 1622698 w 2715954"/>
                  <a:gd name="connsiteY2817" fmla="*/ 846843 h 2904058"/>
                  <a:gd name="connsiteX2818" fmla="*/ 1613237 w 2715954"/>
                  <a:gd name="connsiteY2818" fmla="*/ 852784 h 2904058"/>
                  <a:gd name="connsiteX2819" fmla="*/ 1604960 w 2715954"/>
                  <a:gd name="connsiteY2819" fmla="*/ 849219 h 2904058"/>
                  <a:gd name="connsiteX2820" fmla="*/ 1603777 w 2715954"/>
                  <a:gd name="connsiteY2820" fmla="*/ 838525 h 2904058"/>
                  <a:gd name="connsiteX2821" fmla="*/ 1603777 w 2715954"/>
                  <a:gd name="connsiteY2821" fmla="*/ 833773 h 2904058"/>
                  <a:gd name="connsiteX2822" fmla="*/ 1605847 w 2715954"/>
                  <a:gd name="connsiteY2822" fmla="*/ 829317 h 2904058"/>
                  <a:gd name="connsiteX2823" fmla="*/ 1127867 w 2715954"/>
                  <a:gd name="connsiteY2823" fmla="*/ 829169 h 2904058"/>
                  <a:gd name="connsiteX2824" fmla="*/ 1135293 w 2715954"/>
                  <a:gd name="connsiteY2824" fmla="*/ 831406 h 2904058"/>
                  <a:gd name="connsiteX2825" fmla="*/ 1148363 w 2715954"/>
                  <a:gd name="connsiteY2825" fmla="*/ 838563 h 2904058"/>
                  <a:gd name="connsiteX2826" fmla="*/ 1149552 w 2715954"/>
                  <a:gd name="connsiteY2826" fmla="*/ 848107 h 2904058"/>
                  <a:gd name="connsiteX2827" fmla="*/ 1135293 w 2715954"/>
                  <a:gd name="connsiteY2827" fmla="*/ 856457 h 2904058"/>
                  <a:gd name="connsiteX2828" fmla="*/ 1125788 w 2715954"/>
                  <a:gd name="connsiteY2828" fmla="*/ 850492 h 2904058"/>
                  <a:gd name="connsiteX2829" fmla="*/ 1125788 w 2715954"/>
                  <a:gd name="connsiteY2829" fmla="*/ 834985 h 2904058"/>
                  <a:gd name="connsiteX2830" fmla="*/ 1127867 w 2715954"/>
                  <a:gd name="connsiteY2830" fmla="*/ 829169 h 2904058"/>
                  <a:gd name="connsiteX2831" fmla="*/ 1513936 w 2715954"/>
                  <a:gd name="connsiteY2831" fmla="*/ 825448 h 2904058"/>
                  <a:gd name="connsiteX2832" fmla="*/ 1513856 w 2715954"/>
                  <a:gd name="connsiteY2832" fmla="*/ 827727 h 2904058"/>
                  <a:gd name="connsiteX2833" fmla="*/ 1514831 w 2715954"/>
                  <a:gd name="connsiteY2833" fmla="*/ 828348 h 2904058"/>
                  <a:gd name="connsiteX2834" fmla="*/ 1280180 w 2715954"/>
                  <a:gd name="connsiteY2834" fmla="*/ 813584 h 2904058"/>
                  <a:gd name="connsiteX2835" fmla="*/ 1287175 w 2715954"/>
                  <a:gd name="connsiteY2835" fmla="*/ 815224 h 2904058"/>
                  <a:gd name="connsiteX2836" fmla="*/ 1300272 w 2715954"/>
                  <a:gd name="connsiteY2836" fmla="*/ 822381 h 2904058"/>
                  <a:gd name="connsiteX2837" fmla="*/ 1300272 w 2715954"/>
                  <a:gd name="connsiteY2837" fmla="*/ 833118 h 2904058"/>
                  <a:gd name="connsiteX2838" fmla="*/ 1288366 w 2715954"/>
                  <a:gd name="connsiteY2838" fmla="*/ 840275 h 2904058"/>
                  <a:gd name="connsiteX2839" fmla="*/ 1278841 w 2715954"/>
                  <a:gd name="connsiteY2839" fmla="*/ 835503 h 2904058"/>
                  <a:gd name="connsiteX2840" fmla="*/ 1278841 w 2715954"/>
                  <a:gd name="connsiteY2840" fmla="*/ 833118 h 2904058"/>
                  <a:gd name="connsiteX2841" fmla="*/ 1277650 w 2715954"/>
                  <a:gd name="connsiteY2841" fmla="*/ 819996 h 2904058"/>
                  <a:gd name="connsiteX2842" fmla="*/ 1280180 w 2715954"/>
                  <a:gd name="connsiteY2842" fmla="*/ 813584 h 2904058"/>
                  <a:gd name="connsiteX2843" fmla="*/ 1514935 w 2715954"/>
                  <a:gd name="connsiteY2843" fmla="*/ 813274 h 2904058"/>
                  <a:gd name="connsiteX2844" fmla="*/ 1522159 w 2715954"/>
                  <a:gd name="connsiteY2844" fmla="*/ 815162 h 2904058"/>
                  <a:gd name="connsiteX2845" fmla="*/ 1525626 w 2715954"/>
                  <a:gd name="connsiteY2845" fmla="*/ 817485 h 2904058"/>
                  <a:gd name="connsiteX2846" fmla="*/ 1525626 w 2715954"/>
                  <a:gd name="connsiteY2846" fmla="*/ 818220 h 2904058"/>
                  <a:gd name="connsiteX2847" fmla="*/ 1525868 w 2715954"/>
                  <a:gd name="connsiteY2847" fmla="*/ 818059 h 2904058"/>
                  <a:gd name="connsiteX2848" fmla="*/ 1525672 w 2715954"/>
                  <a:gd name="connsiteY2848" fmla="*/ 817817 h 2904058"/>
                  <a:gd name="connsiteX2849" fmla="*/ 1525927 w 2715954"/>
                  <a:gd name="connsiteY2849" fmla="*/ 818020 h 2904058"/>
                  <a:gd name="connsiteX2850" fmla="*/ 1530041 w 2715954"/>
                  <a:gd name="connsiteY2850" fmla="*/ 815277 h 2904058"/>
                  <a:gd name="connsiteX2851" fmla="*/ 1549161 w 2715954"/>
                  <a:gd name="connsiteY2851" fmla="*/ 824837 h 2904058"/>
                  <a:gd name="connsiteX2852" fmla="*/ 1549161 w 2715954"/>
                  <a:gd name="connsiteY2852" fmla="*/ 833202 h 2904058"/>
                  <a:gd name="connsiteX2853" fmla="*/ 1541991 w 2715954"/>
                  <a:gd name="connsiteY2853" fmla="*/ 839177 h 2904058"/>
                  <a:gd name="connsiteX2854" fmla="*/ 1531236 w 2715954"/>
                  <a:gd name="connsiteY2854" fmla="*/ 843957 h 2904058"/>
                  <a:gd name="connsiteX2855" fmla="*/ 1525261 w 2715954"/>
                  <a:gd name="connsiteY2855" fmla="*/ 841567 h 2904058"/>
                  <a:gd name="connsiteX2856" fmla="*/ 1523768 w 2715954"/>
                  <a:gd name="connsiteY2856" fmla="*/ 828128 h 2904058"/>
                  <a:gd name="connsiteX2857" fmla="*/ 1522171 w 2715954"/>
                  <a:gd name="connsiteY2857" fmla="*/ 829307 h 2904058"/>
                  <a:gd name="connsiteX2858" fmla="*/ 1514002 w 2715954"/>
                  <a:gd name="connsiteY2858" fmla="*/ 831605 h 2904058"/>
                  <a:gd name="connsiteX2859" fmla="*/ 1512835 w 2715954"/>
                  <a:gd name="connsiteY2859" fmla="*/ 822413 h 2904058"/>
                  <a:gd name="connsiteX2860" fmla="*/ 1513070 w 2715954"/>
                  <a:gd name="connsiteY2860" fmla="*/ 822645 h 2904058"/>
                  <a:gd name="connsiteX2861" fmla="*/ 1512912 w 2715954"/>
                  <a:gd name="connsiteY2861" fmla="*/ 822132 h 2904058"/>
                  <a:gd name="connsiteX2862" fmla="*/ 1512912 w 2715954"/>
                  <a:gd name="connsiteY2862" fmla="*/ 820971 h 2904058"/>
                  <a:gd name="connsiteX2863" fmla="*/ 1514380 w 2715954"/>
                  <a:gd name="connsiteY2863" fmla="*/ 815384 h 2904058"/>
                  <a:gd name="connsiteX2864" fmla="*/ 1513846 w 2715954"/>
                  <a:gd name="connsiteY2864" fmla="*/ 815288 h 2904058"/>
                  <a:gd name="connsiteX2865" fmla="*/ 1512705 w 2715954"/>
                  <a:gd name="connsiteY2865" fmla="*/ 819373 h 2904058"/>
                  <a:gd name="connsiteX2866" fmla="*/ 1511564 w 2715954"/>
                  <a:gd name="connsiteY2866" fmla="*/ 821551 h 2904058"/>
                  <a:gd name="connsiteX2867" fmla="*/ 1511564 w 2715954"/>
                  <a:gd name="connsiteY2867" fmla="*/ 819373 h 2904058"/>
                  <a:gd name="connsiteX2868" fmla="*/ 1511564 w 2715954"/>
                  <a:gd name="connsiteY2868" fmla="*/ 813927 h 2904058"/>
                  <a:gd name="connsiteX2869" fmla="*/ 1514635 w 2715954"/>
                  <a:gd name="connsiteY2869" fmla="*/ 814415 h 2904058"/>
                  <a:gd name="connsiteX2870" fmla="*/ 1037069 w 2715954"/>
                  <a:gd name="connsiteY2870" fmla="*/ 802826 h 2904058"/>
                  <a:gd name="connsiteX2871" fmla="*/ 1050139 w 2715954"/>
                  <a:gd name="connsiteY2871" fmla="*/ 809996 h 2904058"/>
                  <a:gd name="connsiteX2872" fmla="*/ 1053704 w 2715954"/>
                  <a:gd name="connsiteY2872" fmla="*/ 813581 h 2904058"/>
                  <a:gd name="connsiteX2873" fmla="*/ 1053704 w 2715954"/>
                  <a:gd name="connsiteY2873" fmla="*/ 818361 h 2904058"/>
                  <a:gd name="connsiteX2874" fmla="*/ 1037069 w 2715954"/>
                  <a:gd name="connsiteY2874" fmla="*/ 830311 h 2904058"/>
                  <a:gd name="connsiteX2875" fmla="*/ 1031128 w 2715954"/>
                  <a:gd name="connsiteY2875" fmla="*/ 825531 h 2904058"/>
                  <a:gd name="connsiteX2876" fmla="*/ 1029940 w 2715954"/>
                  <a:gd name="connsiteY2876" fmla="*/ 806411 h 2904058"/>
                  <a:gd name="connsiteX2877" fmla="*/ 1037069 w 2715954"/>
                  <a:gd name="connsiteY2877" fmla="*/ 802826 h 2904058"/>
                  <a:gd name="connsiteX2878" fmla="*/ 1664609 w 2715954"/>
                  <a:gd name="connsiteY2878" fmla="*/ 794163 h 2904058"/>
                  <a:gd name="connsiteX2879" fmla="*/ 1665770 w 2715954"/>
                  <a:gd name="connsiteY2879" fmla="*/ 796522 h 2904058"/>
                  <a:gd name="connsiteX2880" fmla="*/ 1668094 w 2715954"/>
                  <a:gd name="connsiteY2880" fmla="*/ 797701 h 2904058"/>
                  <a:gd name="connsiteX2881" fmla="*/ 1668076 w 2715954"/>
                  <a:gd name="connsiteY2881" fmla="*/ 797756 h 2904058"/>
                  <a:gd name="connsiteX2882" fmla="*/ 1668198 w 2715954"/>
                  <a:gd name="connsiteY2882" fmla="*/ 797818 h 2904058"/>
                  <a:gd name="connsiteX2883" fmla="*/ 1677327 w 2715954"/>
                  <a:gd name="connsiteY2883" fmla="*/ 808274 h 2904058"/>
                  <a:gd name="connsiteX2884" fmla="*/ 1677356 w 2715954"/>
                  <a:gd name="connsiteY2884" fmla="*/ 808333 h 2904058"/>
                  <a:gd name="connsiteX2885" fmla="*/ 1677388 w 2715954"/>
                  <a:gd name="connsiteY2885" fmla="*/ 808314 h 2904058"/>
                  <a:gd name="connsiteX2886" fmla="*/ 1678550 w 2715954"/>
                  <a:gd name="connsiteY2886" fmla="*/ 810673 h 2904058"/>
                  <a:gd name="connsiteX2887" fmla="*/ 1679712 w 2715954"/>
                  <a:gd name="connsiteY2887" fmla="*/ 811852 h 2904058"/>
                  <a:gd name="connsiteX2888" fmla="*/ 1670418 w 2715954"/>
                  <a:gd name="connsiteY2888" fmla="*/ 816569 h 2904058"/>
                  <a:gd name="connsiteX2889" fmla="*/ 1663447 w 2715954"/>
                  <a:gd name="connsiteY2889" fmla="*/ 811852 h 2904058"/>
                  <a:gd name="connsiteX2890" fmla="*/ 1662285 w 2715954"/>
                  <a:gd name="connsiteY2890" fmla="*/ 803597 h 2904058"/>
                  <a:gd name="connsiteX2891" fmla="*/ 1662285 w 2715954"/>
                  <a:gd name="connsiteY2891" fmla="*/ 797701 h 2904058"/>
                  <a:gd name="connsiteX2892" fmla="*/ 1664609 w 2715954"/>
                  <a:gd name="connsiteY2892" fmla="*/ 794163 h 2904058"/>
                  <a:gd name="connsiteX2893" fmla="*/ 1437927 w 2715954"/>
                  <a:gd name="connsiteY2893" fmla="*/ 794118 h 2904058"/>
                  <a:gd name="connsiteX2894" fmla="*/ 1457047 w 2715954"/>
                  <a:gd name="connsiteY2894" fmla="*/ 804890 h 2904058"/>
                  <a:gd name="connsiteX2895" fmla="*/ 1458242 w 2715954"/>
                  <a:gd name="connsiteY2895" fmla="*/ 813268 h 2904058"/>
                  <a:gd name="connsiteX2896" fmla="*/ 1451072 w 2715954"/>
                  <a:gd name="connsiteY2896" fmla="*/ 818056 h 2904058"/>
                  <a:gd name="connsiteX2897" fmla="*/ 1442707 w 2715954"/>
                  <a:gd name="connsiteY2897" fmla="*/ 821646 h 2904058"/>
                  <a:gd name="connsiteX2898" fmla="*/ 1430757 w 2715954"/>
                  <a:gd name="connsiteY2898" fmla="*/ 815662 h 2904058"/>
                  <a:gd name="connsiteX2899" fmla="*/ 1430757 w 2715954"/>
                  <a:gd name="connsiteY2899" fmla="*/ 798905 h 2904058"/>
                  <a:gd name="connsiteX2900" fmla="*/ 1437927 w 2715954"/>
                  <a:gd name="connsiteY2900" fmla="*/ 794118 h 2904058"/>
                  <a:gd name="connsiteX2901" fmla="*/ 1192609 w 2715954"/>
                  <a:gd name="connsiteY2901" fmla="*/ 792869 h 2904058"/>
                  <a:gd name="connsiteX2902" fmla="*/ 1199738 w 2715954"/>
                  <a:gd name="connsiteY2902" fmla="*/ 797641 h 2904058"/>
                  <a:gd name="connsiteX2903" fmla="*/ 1205679 w 2715954"/>
                  <a:gd name="connsiteY2903" fmla="*/ 800026 h 2904058"/>
                  <a:gd name="connsiteX2904" fmla="*/ 1204491 w 2715954"/>
                  <a:gd name="connsiteY2904" fmla="*/ 813148 h 2904058"/>
                  <a:gd name="connsiteX2905" fmla="*/ 1193797 w 2715954"/>
                  <a:gd name="connsiteY2905" fmla="*/ 820306 h 2904058"/>
                  <a:gd name="connsiteX2906" fmla="*/ 1184292 w 2715954"/>
                  <a:gd name="connsiteY2906" fmla="*/ 815534 h 2904058"/>
                  <a:gd name="connsiteX2907" fmla="*/ 1184292 w 2715954"/>
                  <a:gd name="connsiteY2907" fmla="*/ 797641 h 2904058"/>
                  <a:gd name="connsiteX2908" fmla="*/ 1192609 w 2715954"/>
                  <a:gd name="connsiteY2908" fmla="*/ 792869 h 2904058"/>
                  <a:gd name="connsiteX2909" fmla="*/ 1579614 w 2715954"/>
                  <a:gd name="connsiteY2909" fmla="*/ 776739 h 2904058"/>
                  <a:gd name="connsiteX2910" fmla="*/ 1586643 w 2715954"/>
                  <a:gd name="connsiteY2910" fmla="*/ 780240 h 2904058"/>
                  <a:gd name="connsiteX2911" fmla="*/ 1589435 w 2715954"/>
                  <a:gd name="connsiteY2911" fmla="*/ 783021 h 2904058"/>
                  <a:gd name="connsiteX2912" fmla="*/ 1592235 w 2715954"/>
                  <a:gd name="connsiteY2912" fmla="*/ 781615 h 2904058"/>
                  <a:gd name="connsiteX2913" fmla="*/ 1607681 w 2715954"/>
                  <a:gd name="connsiteY2913" fmla="*/ 788772 h 2904058"/>
                  <a:gd name="connsiteX2914" fmla="*/ 1606493 w 2715954"/>
                  <a:gd name="connsiteY2914" fmla="*/ 798316 h 2904058"/>
                  <a:gd name="connsiteX2915" fmla="*/ 1593423 w 2715954"/>
                  <a:gd name="connsiteY2915" fmla="*/ 806666 h 2904058"/>
                  <a:gd name="connsiteX2916" fmla="*/ 1585106 w 2715954"/>
                  <a:gd name="connsiteY2916" fmla="*/ 805473 h 2904058"/>
                  <a:gd name="connsiteX2917" fmla="*/ 1585106 w 2715954"/>
                  <a:gd name="connsiteY2917" fmla="*/ 790432 h 2904058"/>
                  <a:gd name="connsiteX2918" fmla="*/ 1578442 w 2715954"/>
                  <a:gd name="connsiteY2918" fmla="*/ 795411 h 2904058"/>
                  <a:gd name="connsiteX2919" fmla="*/ 1571413 w 2715954"/>
                  <a:gd name="connsiteY2919" fmla="*/ 781407 h 2904058"/>
                  <a:gd name="connsiteX2920" fmla="*/ 1579614 w 2715954"/>
                  <a:gd name="connsiteY2920" fmla="*/ 776739 h 2904058"/>
                  <a:gd name="connsiteX2921" fmla="*/ 1342152 w 2715954"/>
                  <a:gd name="connsiteY2921" fmla="*/ 776689 h 2904058"/>
                  <a:gd name="connsiteX2922" fmla="*/ 1359974 w 2715954"/>
                  <a:gd name="connsiteY2922" fmla="*/ 787444 h 2904058"/>
                  <a:gd name="connsiteX2923" fmla="*/ 1361163 w 2715954"/>
                  <a:gd name="connsiteY2923" fmla="*/ 794614 h 2904058"/>
                  <a:gd name="connsiteX2924" fmla="*/ 1352845 w 2715954"/>
                  <a:gd name="connsiteY2924" fmla="*/ 800589 h 2904058"/>
                  <a:gd name="connsiteX2925" fmla="*/ 1337399 w 2715954"/>
                  <a:gd name="connsiteY2925" fmla="*/ 792224 h 2904058"/>
                  <a:gd name="connsiteX2926" fmla="*/ 1337399 w 2715954"/>
                  <a:gd name="connsiteY2926" fmla="*/ 781469 h 2904058"/>
                  <a:gd name="connsiteX2927" fmla="*/ 1342152 w 2715954"/>
                  <a:gd name="connsiteY2927" fmla="*/ 776689 h 2904058"/>
                  <a:gd name="connsiteX2928" fmla="*/ 1098063 w 2715954"/>
                  <a:gd name="connsiteY2928" fmla="*/ 772955 h 2904058"/>
                  <a:gd name="connsiteX2929" fmla="*/ 1109945 w 2715954"/>
                  <a:gd name="connsiteY2929" fmla="*/ 780125 h 2904058"/>
                  <a:gd name="connsiteX2930" fmla="*/ 1115886 w 2715954"/>
                  <a:gd name="connsiteY2930" fmla="*/ 783710 h 2904058"/>
                  <a:gd name="connsiteX2931" fmla="*/ 1115886 w 2715954"/>
                  <a:gd name="connsiteY2931" fmla="*/ 789685 h 2904058"/>
                  <a:gd name="connsiteX2932" fmla="*/ 1096875 w 2715954"/>
                  <a:gd name="connsiteY2932" fmla="*/ 801635 h 2904058"/>
                  <a:gd name="connsiteX2933" fmla="*/ 1092122 w 2715954"/>
                  <a:gd name="connsiteY2933" fmla="*/ 796855 h 2904058"/>
                  <a:gd name="connsiteX2934" fmla="*/ 1090934 w 2715954"/>
                  <a:gd name="connsiteY2934" fmla="*/ 777735 h 2904058"/>
                  <a:gd name="connsiteX2935" fmla="*/ 1098063 w 2715954"/>
                  <a:gd name="connsiteY2935" fmla="*/ 772955 h 2904058"/>
                  <a:gd name="connsiteX2936" fmla="*/ 1496428 w 2715954"/>
                  <a:gd name="connsiteY2936" fmla="*/ 758020 h 2904058"/>
                  <a:gd name="connsiteX2937" fmla="*/ 1515548 w 2715954"/>
                  <a:gd name="connsiteY2937" fmla="*/ 767595 h 2904058"/>
                  <a:gd name="connsiteX2938" fmla="*/ 1516743 w 2715954"/>
                  <a:gd name="connsiteY2938" fmla="*/ 775973 h 2904058"/>
                  <a:gd name="connsiteX2939" fmla="*/ 1508378 w 2715954"/>
                  <a:gd name="connsiteY2939" fmla="*/ 783154 h 2904058"/>
                  <a:gd name="connsiteX2940" fmla="*/ 1497623 w 2715954"/>
                  <a:gd name="connsiteY2940" fmla="*/ 787942 h 2904058"/>
                  <a:gd name="connsiteX2941" fmla="*/ 1491648 w 2715954"/>
                  <a:gd name="connsiteY2941" fmla="*/ 784351 h 2904058"/>
                  <a:gd name="connsiteX2942" fmla="*/ 1490880 w 2715954"/>
                  <a:gd name="connsiteY2942" fmla="*/ 768966 h 2904058"/>
                  <a:gd name="connsiteX2943" fmla="*/ 1482751 w 2715954"/>
                  <a:gd name="connsiteY2943" fmla="*/ 774250 h 2904058"/>
                  <a:gd name="connsiteX2944" fmla="*/ 1479304 w 2715954"/>
                  <a:gd name="connsiteY2944" fmla="*/ 770889 h 2904058"/>
                  <a:gd name="connsiteX2945" fmla="*/ 1481602 w 2715954"/>
                  <a:gd name="connsiteY2945" fmla="*/ 767528 h 2904058"/>
                  <a:gd name="connsiteX2946" fmla="*/ 1483900 w 2715954"/>
                  <a:gd name="connsiteY2946" fmla="*/ 767528 h 2904058"/>
                  <a:gd name="connsiteX2947" fmla="*/ 1490591 w 2715954"/>
                  <a:gd name="connsiteY2947" fmla="*/ 763179 h 2904058"/>
                  <a:gd name="connsiteX2948" fmla="*/ 1490453 w 2715954"/>
                  <a:gd name="connsiteY2948" fmla="*/ 760414 h 2904058"/>
                  <a:gd name="connsiteX2949" fmla="*/ 1496428 w 2715954"/>
                  <a:gd name="connsiteY2949" fmla="*/ 758020 h 2904058"/>
                  <a:gd name="connsiteX2950" fmla="*/ 1249926 w 2715954"/>
                  <a:gd name="connsiteY2950" fmla="*/ 756771 h 2904058"/>
                  <a:gd name="connsiteX2951" fmla="*/ 1265372 w 2715954"/>
                  <a:gd name="connsiteY2951" fmla="*/ 766314 h 2904058"/>
                  <a:gd name="connsiteX2952" fmla="*/ 1265372 w 2715954"/>
                  <a:gd name="connsiteY2952" fmla="*/ 774665 h 2904058"/>
                  <a:gd name="connsiteX2953" fmla="*/ 1260620 w 2715954"/>
                  <a:gd name="connsiteY2953" fmla="*/ 778243 h 2904058"/>
                  <a:gd name="connsiteX2954" fmla="*/ 1242797 w 2715954"/>
                  <a:gd name="connsiteY2954" fmla="*/ 771086 h 2904058"/>
                  <a:gd name="connsiteX2955" fmla="*/ 1242797 w 2715954"/>
                  <a:gd name="connsiteY2955" fmla="*/ 760350 h 2904058"/>
                  <a:gd name="connsiteX2956" fmla="*/ 1249926 w 2715954"/>
                  <a:gd name="connsiteY2956" fmla="*/ 756771 h 2904058"/>
                  <a:gd name="connsiteX2957" fmla="*/ 997184 w 2715954"/>
                  <a:gd name="connsiteY2957" fmla="*/ 751844 h 2904058"/>
                  <a:gd name="connsiteX2958" fmla="*/ 1007687 w 2715954"/>
                  <a:gd name="connsiteY2958" fmla="*/ 758898 h 2904058"/>
                  <a:gd name="connsiteX2959" fmla="*/ 1007687 w 2715954"/>
                  <a:gd name="connsiteY2959" fmla="*/ 765951 h 2904058"/>
                  <a:gd name="connsiteX2960" fmla="*/ 999518 w 2715954"/>
                  <a:gd name="connsiteY2960" fmla="*/ 771829 h 2904058"/>
                  <a:gd name="connsiteX2961" fmla="*/ 992516 w 2715954"/>
                  <a:gd name="connsiteY2961" fmla="*/ 767127 h 2904058"/>
                  <a:gd name="connsiteX2962" fmla="*/ 992516 w 2715954"/>
                  <a:gd name="connsiteY2962" fmla="*/ 763600 h 2904058"/>
                  <a:gd name="connsiteX2963" fmla="*/ 991349 w 2715954"/>
                  <a:gd name="connsiteY2963" fmla="*/ 755371 h 2904058"/>
                  <a:gd name="connsiteX2964" fmla="*/ 997184 w 2715954"/>
                  <a:gd name="connsiteY2964" fmla="*/ 751844 h 2904058"/>
                  <a:gd name="connsiteX2965" fmla="*/ 1400634 w 2715954"/>
                  <a:gd name="connsiteY2965" fmla="*/ 736906 h 2904058"/>
                  <a:gd name="connsiteX2966" fmla="*/ 1420949 w 2715954"/>
                  <a:gd name="connsiteY2966" fmla="*/ 748893 h 2904058"/>
                  <a:gd name="connsiteX2967" fmla="*/ 1420949 w 2715954"/>
                  <a:gd name="connsiteY2967" fmla="*/ 757283 h 2904058"/>
                  <a:gd name="connsiteX2968" fmla="*/ 1412584 w 2715954"/>
                  <a:gd name="connsiteY2968" fmla="*/ 763277 h 2904058"/>
                  <a:gd name="connsiteX2969" fmla="*/ 1401829 w 2715954"/>
                  <a:gd name="connsiteY2969" fmla="*/ 768071 h 2904058"/>
                  <a:gd name="connsiteX2970" fmla="*/ 1395854 w 2715954"/>
                  <a:gd name="connsiteY2970" fmla="*/ 765674 h 2904058"/>
                  <a:gd name="connsiteX2971" fmla="*/ 1394659 w 2715954"/>
                  <a:gd name="connsiteY2971" fmla="*/ 741701 h 2904058"/>
                  <a:gd name="connsiteX2972" fmla="*/ 1400634 w 2715954"/>
                  <a:gd name="connsiteY2972" fmla="*/ 736906 h 2904058"/>
                  <a:gd name="connsiteX2973" fmla="*/ 1154159 w 2715954"/>
                  <a:gd name="connsiteY2973" fmla="*/ 735662 h 2904058"/>
                  <a:gd name="connsiteX2974" fmla="*/ 1173245 w 2715954"/>
                  <a:gd name="connsiteY2974" fmla="*/ 746434 h 2904058"/>
                  <a:gd name="connsiteX2975" fmla="*/ 1174438 w 2715954"/>
                  <a:gd name="connsiteY2975" fmla="*/ 753615 h 2904058"/>
                  <a:gd name="connsiteX2976" fmla="*/ 1164895 w 2715954"/>
                  <a:gd name="connsiteY2976" fmla="*/ 759600 h 2904058"/>
                  <a:gd name="connsiteX2977" fmla="*/ 1154159 w 2715954"/>
                  <a:gd name="connsiteY2977" fmla="*/ 765584 h 2904058"/>
                  <a:gd name="connsiteX2978" fmla="*/ 1149387 w 2715954"/>
                  <a:gd name="connsiteY2978" fmla="*/ 761993 h 2904058"/>
                  <a:gd name="connsiteX2979" fmla="*/ 1148194 w 2715954"/>
                  <a:gd name="connsiteY2979" fmla="*/ 739253 h 2904058"/>
                  <a:gd name="connsiteX2980" fmla="*/ 1154159 w 2715954"/>
                  <a:gd name="connsiteY2980" fmla="*/ 735662 h 2904058"/>
                  <a:gd name="connsiteX2981" fmla="*/ 1063235 w 2715954"/>
                  <a:gd name="connsiteY2981" fmla="*/ 723141 h 2904058"/>
                  <a:gd name="connsiteX2982" fmla="*/ 1076072 w 2715954"/>
                  <a:gd name="connsiteY2982" fmla="*/ 727827 h 2904058"/>
                  <a:gd name="connsiteX2983" fmla="*/ 1076072 w 2715954"/>
                  <a:gd name="connsiteY2983" fmla="*/ 734856 h 2904058"/>
                  <a:gd name="connsiteX2984" fmla="*/ 1066736 w 2715954"/>
                  <a:gd name="connsiteY2984" fmla="*/ 740713 h 2904058"/>
                  <a:gd name="connsiteX2985" fmla="*/ 1058567 w 2715954"/>
                  <a:gd name="connsiteY2985" fmla="*/ 736027 h 2904058"/>
                  <a:gd name="connsiteX2986" fmla="*/ 1058567 w 2715954"/>
                  <a:gd name="connsiteY2986" fmla="*/ 732513 h 2904058"/>
                  <a:gd name="connsiteX2987" fmla="*/ 1058567 w 2715954"/>
                  <a:gd name="connsiteY2987" fmla="*/ 725484 h 2904058"/>
                  <a:gd name="connsiteX2988" fmla="*/ 1063235 w 2715954"/>
                  <a:gd name="connsiteY2988" fmla="*/ 723141 h 2904058"/>
                  <a:gd name="connsiteX2989" fmla="*/ 1550149 w 2715954"/>
                  <a:gd name="connsiteY2989" fmla="*/ 721969 h 2904058"/>
                  <a:gd name="connsiteX2990" fmla="*/ 1558499 w 2715954"/>
                  <a:gd name="connsiteY2990" fmla="*/ 723164 h 2904058"/>
                  <a:gd name="connsiteX2991" fmla="*/ 1566850 w 2715954"/>
                  <a:gd name="connsiteY2991" fmla="*/ 726749 h 2904058"/>
                  <a:gd name="connsiteX2992" fmla="*/ 1572814 w 2715954"/>
                  <a:gd name="connsiteY2992" fmla="*/ 731529 h 2904058"/>
                  <a:gd name="connsiteX2993" fmla="*/ 1574007 w 2715954"/>
                  <a:gd name="connsiteY2993" fmla="*/ 739894 h 2904058"/>
                  <a:gd name="connsiteX2994" fmla="*/ 1554921 w 2715954"/>
                  <a:gd name="connsiteY2994" fmla="*/ 750649 h 2904058"/>
                  <a:gd name="connsiteX2995" fmla="*/ 1548956 w 2715954"/>
                  <a:gd name="connsiteY2995" fmla="*/ 748259 h 2904058"/>
                  <a:gd name="connsiteX2996" fmla="*/ 1547763 w 2715954"/>
                  <a:gd name="connsiteY2996" fmla="*/ 745869 h 2904058"/>
                  <a:gd name="connsiteX2997" fmla="*/ 1547763 w 2715954"/>
                  <a:gd name="connsiteY2997" fmla="*/ 735679 h 2904058"/>
                  <a:gd name="connsiteX2998" fmla="*/ 1547074 w 2715954"/>
                  <a:gd name="connsiteY2998" fmla="*/ 736018 h 2904058"/>
                  <a:gd name="connsiteX2999" fmla="*/ 1542372 w 2715954"/>
                  <a:gd name="connsiteY2999" fmla="*/ 739485 h 2904058"/>
                  <a:gd name="connsiteX3000" fmla="*/ 1536494 w 2715954"/>
                  <a:gd name="connsiteY3000" fmla="*/ 738329 h 2904058"/>
                  <a:gd name="connsiteX3001" fmla="*/ 1537669 w 2715954"/>
                  <a:gd name="connsiteY3001" fmla="*/ 730238 h 2904058"/>
                  <a:gd name="connsiteX3002" fmla="*/ 1549393 w 2715954"/>
                  <a:gd name="connsiteY3002" fmla="*/ 724999 h 2904058"/>
                  <a:gd name="connsiteX3003" fmla="*/ 1308459 w 2715954"/>
                  <a:gd name="connsiteY3003" fmla="*/ 719432 h 2904058"/>
                  <a:gd name="connsiteX3004" fmla="*/ 1328738 w 2715954"/>
                  <a:gd name="connsiteY3004" fmla="*/ 730204 h 2904058"/>
                  <a:gd name="connsiteX3005" fmla="*/ 1328738 w 2715954"/>
                  <a:gd name="connsiteY3005" fmla="*/ 737385 h 2904058"/>
                  <a:gd name="connsiteX3006" fmla="*/ 1308459 w 2715954"/>
                  <a:gd name="connsiteY3006" fmla="*/ 749354 h 2904058"/>
                  <a:gd name="connsiteX3007" fmla="*/ 1303687 w 2715954"/>
                  <a:gd name="connsiteY3007" fmla="*/ 744566 h 2904058"/>
                  <a:gd name="connsiteX3008" fmla="*/ 1302494 w 2715954"/>
                  <a:gd name="connsiteY3008" fmla="*/ 732598 h 2904058"/>
                  <a:gd name="connsiteX3009" fmla="*/ 1301301 w 2715954"/>
                  <a:gd name="connsiteY3009" fmla="*/ 724219 h 2904058"/>
                  <a:gd name="connsiteX3010" fmla="*/ 1308459 w 2715954"/>
                  <a:gd name="connsiteY3010" fmla="*/ 719432 h 2904058"/>
                  <a:gd name="connsiteX3011" fmla="*/ 967362 w 2715954"/>
                  <a:gd name="connsiteY3011" fmla="*/ 705476 h 2904058"/>
                  <a:gd name="connsiteX3012" fmla="*/ 967362 w 2715954"/>
                  <a:gd name="connsiteY3012" fmla="*/ 706512 h 2904058"/>
                  <a:gd name="connsiteX3013" fmla="*/ 969267 w 2715954"/>
                  <a:gd name="connsiteY3013" fmla="*/ 705869 h 2904058"/>
                  <a:gd name="connsiteX3014" fmla="*/ 1460373 w 2715954"/>
                  <a:gd name="connsiteY3014" fmla="*/ 702007 h 2904058"/>
                  <a:gd name="connsiteX3015" fmla="*/ 1481845 w 2715954"/>
                  <a:gd name="connsiteY3015" fmla="*/ 713993 h 2904058"/>
                  <a:gd name="connsiteX3016" fmla="*/ 1481845 w 2715954"/>
                  <a:gd name="connsiteY3016" fmla="*/ 722384 h 2904058"/>
                  <a:gd name="connsiteX3017" fmla="*/ 1474688 w 2715954"/>
                  <a:gd name="connsiteY3017" fmla="*/ 727179 h 2904058"/>
                  <a:gd name="connsiteX3018" fmla="*/ 1454408 w 2715954"/>
                  <a:gd name="connsiteY3018" fmla="*/ 718788 h 2904058"/>
                  <a:gd name="connsiteX3019" fmla="*/ 1454408 w 2715954"/>
                  <a:gd name="connsiteY3019" fmla="*/ 706801 h 2904058"/>
                  <a:gd name="connsiteX3020" fmla="*/ 1460373 w 2715954"/>
                  <a:gd name="connsiteY3020" fmla="*/ 702007 h 2904058"/>
                  <a:gd name="connsiteX3021" fmla="*/ 968494 w 2715954"/>
                  <a:gd name="connsiteY3021" fmla="*/ 700808 h 2904058"/>
                  <a:gd name="connsiteX3022" fmla="*/ 976415 w 2715954"/>
                  <a:gd name="connsiteY3022" fmla="*/ 706643 h 2904058"/>
                  <a:gd name="connsiteX3023" fmla="*/ 973020 w 2715954"/>
                  <a:gd name="connsiteY3023" fmla="*/ 706643 h 2904058"/>
                  <a:gd name="connsiteX3024" fmla="*/ 971868 w 2715954"/>
                  <a:gd name="connsiteY3024" fmla="*/ 706405 h 2904058"/>
                  <a:gd name="connsiteX3025" fmla="*/ 976620 w 2715954"/>
                  <a:gd name="connsiteY3025" fmla="*/ 708010 h 2904058"/>
                  <a:gd name="connsiteX3026" fmla="*/ 976620 w 2715954"/>
                  <a:gd name="connsiteY3026" fmla="*/ 716101 h 2904058"/>
                  <a:gd name="connsiteX3027" fmla="*/ 969773 w 2715954"/>
                  <a:gd name="connsiteY3027" fmla="*/ 720724 h 2904058"/>
                  <a:gd name="connsiteX3028" fmla="*/ 967685 w 2715954"/>
                  <a:gd name="connsiteY3028" fmla="*/ 719314 h 2904058"/>
                  <a:gd name="connsiteX3029" fmla="*/ 967362 w 2715954"/>
                  <a:gd name="connsiteY3029" fmla="*/ 719480 h 2904058"/>
                  <a:gd name="connsiteX3030" fmla="*/ 967085 w 2715954"/>
                  <a:gd name="connsiteY3030" fmla="*/ 718908 h 2904058"/>
                  <a:gd name="connsiteX3031" fmla="*/ 966350 w 2715954"/>
                  <a:gd name="connsiteY3031" fmla="*/ 718412 h 2904058"/>
                  <a:gd name="connsiteX3032" fmla="*/ 966350 w 2715954"/>
                  <a:gd name="connsiteY3032" fmla="*/ 717393 h 2904058"/>
                  <a:gd name="connsiteX3033" fmla="*/ 963967 w 2715954"/>
                  <a:gd name="connsiteY3033" fmla="*/ 712478 h 2904058"/>
                  <a:gd name="connsiteX3034" fmla="*/ 963967 w 2715954"/>
                  <a:gd name="connsiteY3034" fmla="*/ 705476 h 2904058"/>
                  <a:gd name="connsiteX3035" fmla="*/ 968494 w 2715954"/>
                  <a:gd name="connsiteY3035" fmla="*/ 700808 h 2904058"/>
                  <a:gd name="connsiteX3036" fmla="*/ 1215141 w 2715954"/>
                  <a:gd name="connsiteY3036" fmla="*/ 698318 h 2904058"/>
                  <a:gd name="connsiteX3037" fmla="*/ 1233001 w 2715954"/>
                  <a:gd name="connsiteY3037" fmla="*/ 709090 h 2904058"/>
                  <a:gd name="connsiteX3038" fmla="*/ 1233001 w 2715954"/>
                  <a:gd name="connsiteY3038" fmla="*/ 717468 h 2904058"/>
                  <a:gd name="connsiteX3039" fmla="*/ 1224666 w 2715954"/>
                  <a:gd name="connsiteY3039" fmla="*/ 723453 h 2904058"/>
                  <a:gd name="connsiteX3040" fmla="*/ 1216332 w 2715954"/>
                  <a:gd name="connsiteY3040" fmla="*/ 728240 h 2904058"/>
                  <a:gd name="connsiteX3041" fmla="*/ 1209188 w 2715954"/>
                  <a:gd name="connsiteY3041" fmla="*/ 723453 h 2904058"/>
                  <a:gd name="connsiteX3042" fmla="*/ 1209188 w 2715954"/>
                  <a:gd name="connsiteY3042" fmla="*/ 703106 h 2904058"/>
                  <a:gd name="connsiteX3043" fmla="*/ 1215141 w 2715954"/>
                  <a:gd name="connsiteY3043" fmla="*/ 698318 h 2904058"/>
                  <a:gd name="connsiteX3044" fmla="*/ 1130021 w 2715954"/>
                  <a:gd name="connsiteY3044" fmla="*/ 684626 h 2904058"/>
                  <a:gd name="connsiteX3045" fmla="*/ 1132386 w 2715954"/>
                  <a:gd name="connsiteY3045" fmla="*/ 685805 h 2904058"/>
                  <a:gd name="connsiteX3046" fmla="*/ 1132386 w 2715954"/>
                  <a:gd name="connsiteY3046" fmla="*/ 686985 h 2904058"/>
                  <a:gd name="connsiteX3047" fmla="*/ 1132619 w 2715954"/>
                  <a:gd name="connsiteY3047" fmla="*/ 687191 h 2904058"/>
                  <a:gd name="connsiteX3048" fmla="*/ 1137217 w 2715954"/>
                  <a:gd name="connsiteY3048" fmla="*/ 689474 h 2904058"/>
                  <a:gd name="connsiteX3049" fmla="*/ 1137217 w 2715954"/>
                  <a:gd name="connsiteY3049" fmla="*/ 690063 h 2904058"/>
                  <a:gd name="connsiteX3050" fmla="*/ 1132691 w 2715954"/>
                  <a:gd name="connsiteY3050" fmla="*/ 687255 h 2904058"/>
                  <a:gd name="connsiteX3051" fmla="*/ 1137217 w 2715954"/>
                  <a:gd name="connsiteY3051" fmla="*/ 691267 h 2904058"/>
                  <a:gd name="connsiteX3052" fmla="*/ 1137217 w 2715954"/>
                  <a:gd name="connsiteY3052" fmla="*/ 690063 h 2904058"/>
                  <a:gd name="connsiteX3053" fmla="*/ 1141970 w 2715954"/>
                  <a:gd name="connsiteY3053" fmla="*/ 693011 h 2904058"/>
                  <a:gd name="connsiteX3054" fmla="*/ 1134841 w 2715954"/>
                  <a:gd name="connsiteY3054" fmla="*/ 701266 h 2904058"/>
                  <a:gd name="connsiteX3055" fmla="*/ 1124147 w 2715954"/>
                  <a:gd name="connsiteY3055" fmla="*/ 707162 h 2904058"/>
                  <a:gd name="connsiteX3056" fmla="*/ 1115830 w 2715954"/>
                  <a:gd name="connsiteY3056" fmla="*/ 702445 h 2904058"/>
                  <a:gd name="connsiteX3057" fmla="*/ 1115830 w 2715954"/>
                  <a:gd name="connsiteY3057" fmla="*/ 696549 h 2904058"/>
                  <a:gd name="connsiteX3058" fmla="*/ 1117013 w 2715954"/>
                  <a:gd name="connsiteY3058" fmla="*/ 695375 h 2904058"/>
                  <a:gd name="connsiteX3059" fmla="*/ 1117013 w 2715954"/>
                  <a:gd name="connsiteY3059" fmla="*/ 691702 h 2904058"/>
                  <a:gd name="connsiteX3060" fmla="*/ 1130021 w 2715954"/>
                  <a:gd name="connsiteY3060" fmla="*/ 684626 h 2904058"/>
                  <a:gd name="connsiteX3061" fmla="*/ 1124916 w 2715954"/>
                  <a:gd name="connsiteY3061" fmla="*/ 683381 h 2904058"/>
                  <a:gd name="connsiteX3062" fmla="*/ 1128277 w 2715954"/>
                  <a:gd name="connsiteY3062" fmla="*/ 685515 h 2904058"/>
                  <a:gd name="connsiteX3063" fmla="*/ 1117074 w 2715954"/>
                  <a:gd name="connsiteY3063" fmla="*/ 690850 h 2904058"/>
                  <a:gd name="connsiteX3064" fmla="*/ 1124916 w 2715954"/>
                  <a:gd name="connsiteY3064" fmla="*/ 683381 h 2904058"/>
                  <a:gd name="connsiteX3065" fmla="*/ 1368170 w 2715954"/>
                  <a:gd name="connsiteY3065" fmla="*/ 680892 h 2904058"/>
                  <a:gd name="connsiteX3066" fmla="*/ 1386095 w 2715954"/>
                  <a:gd name="connsiteY3066" fmla="*/ 691680 h 2904058"/>
                  <a:gd name="connsiteX3067" fmla="*/ 1387290 w 2715954"/>
                  <a:gd name="connsiteY3067" fmla="*/ 701269 h 2904058"/>
                  <a:gd name="connsiteX3068" fmla="*/ 1368170 w 2715954"/>
                  <a:gd name="connsiteY3068" fmla="*/ 712057 h 2904058"/>
                  <a:gd name="connsiteX3069" fmla="*/ 1362195 w 2715954"/>
                  <a:gd name="connsiteY3069" fmla="*/ 710859 h 2904058"/>
                  <a:gd name="connsiteX3070" fmla="*/ 1362195 w 2715954"/>
                  <a:gd name="connsiteY3070" fmla="*/ 707263 h 2904058"/>
                  <a:gd name="connsiteX3071" fmla="*/ 1359805 w 2715954"/>
                  <a:gd name="connsiteY3071" fmla="*/ 686885 h 2904058"/>
                  <a:gd name="connsiteX3072" fmla="*/ 1368170 w 2715954"/>
                  <a:gd name="connsiteY3072" fmla="*/ 680892 h 2904058"/>
                  <a:gd name="connsiteX3073" fmla="*/ 1024958 w 2715954"/>
                  <a:gd name="connsiteY3073" fmla="*/ 667021 h 2904058"/>
                  <a:gd name="connsiteX3074" fmla="*/ 1028692 w 2715954"/>
                  <a:gd name="connsiteY3074" fmla="*/ 667021 h 2904058"/>
                  <a:gd name="connsiteX3075" fmla="*/ 1026187 w 2715954"/>
                  <a:gd name="connsiteY3075" fmla="*/ 669363 h 2904058"/>
                  <a:gd name="connsiteX3076" fmla="*/ 1029554 w 2715954"/>
                  <a:gd name="connsiteY3076" fmla="*/ 667199 h 2904058"/>
                  <a:gd name="connsiteX3077" fmla="*/ 1035299 w 2715954"/>
                  <a:gd name="connsiteY3077" fmla="*/ 669497 h 2904058"/>
                  <a:gd name="connsiteX3078" fmla="*/ 1039895 w 2715954"/>
                  <a:gd name="connsiteY3078" fmla="*/ 675242 h 2904058"/>
                  <a:gd name="connsiteX3079" fmla="*/ 1028405 w 2715954"/>
                  <a:gd name="connsiteY3079" fmla="*/ 682136 h 2904058"/>
                  <a:gd name="connsiteX3080" fmla="*/ 1024958 w 2715954"/>
                  <a:gd name="connsiteY3080" fmla="*/ 674093 h 2904058"/>
                  <a:gd name="connsiteX3081" fmla="*/ 1025123 w 2715954"/>
                  <a:gd name="connsiteY3081" fmla="*/ 672859 h 2904058"/>
                  <a:gd name="connsiteX3082" fmla="*/ 1024958 w 2715954"/>
                  <a:gd name="connsiteY3082" fmla="*/ 673423 h 2904058"/>
                  <a:gd name="connsiteX3083" fmla="*/ 1024958 w 2715954"/>
                  <a:gd name="connsiteY3083" fmla="*/ 667021 h 2904058"/>
                  <a:gd name="connsiteX3084" fmla="*/ 1520110 w 2715954"/>
                  <a:gd name="connsiteY3084" fmla="*/ 665909 h 2904058"/>
                  <a:gd name="connsiteX3085" fmla="*/ 1540351 w 2715954"/>
                  <a:gd name="connsiteY3085" fmla="*/ 676697 h 2904058"/>
                  <a:gd name="connsiteX3086" fmla="*/ 1540351 w 2715954"/>
                  <a:gd name="connsiteY3086" fmla="*/ 683889 h 2904058"/>
                  <a:gd name="connsiteX3087" fmla="*/ 1530826 w 2715954"/>
                  <a:gd name="connsiteY3087" fmla="*/ 691081 h 2904058"/>
                  <a:gd name="connsiteX3088" fmla="*/ 1521301 w 2715954"/>
                  <a:gd name="connsiteY3088" fmla="*/ 697074 h 2904058"/>
                  <a:gd name="connsiteX3089" fmla="*/ 1514157 w 2715954"/>
                  <a:gd name="connsiteY3089" fmla="*/ 692279 h 2904058"/>
                  <a:gd name="connsiteX3090" fmla="*/ 1514157 w 2715954"/>
                  <a:gd name="connsiteY3090" fmla="*/ 669505 h 2904058"/>
                  <a:gd name="connsiteX3091" fmla="*/ 1520110 w 2715954"/>
                  <a:gd name="connsiteY3091" fmla="*/ 665909 h 2904058"/>
                  <a:gd name="connsiteX3092" fmla="*/ 1273605 w 2715954"/>
                  <a:gd name="connsiteY3092" fmla="*/ 662172 h 2904058"/>
                  <a:gd name="connsiteX3093" fmla="*/ 1290305 w 2715954"/>
                  <a:gd name="connsiteY3093" fmla="*/ 671747 h 2904058"/>
                  <a:gd name="connsiteX3094" fmla="*/ 1290305 w 2715954"/>
                  <a:gd name="connsiteY3094" fmla="*/ 682519 h 2904058"/>
                  <a:gd name="connsiteX3095" fmla="*/ 1284341 w 2715954"/>
                  <a:gd name="connsiteY3095" fmla="*/ 686110 h 2904058"/>
                  <a:gd name="connsiteX3096" fmla="*/ 1273605 w 2715954"/>
                  <a:gd name="connsiteY3096" fmla="*/ 690897 h 2904058"/>
                  <a:gd name="connsiteX3097" fmla="*/ 1266447 w 2715954"/>
                  <a:gd name="connsiteY3097" fmla="*/ 688503 h 2904058"/>
                  <a:gd name="connsiteX3098" fmla="*/ 1266447 w 2715954"/>
                  <a:gd name="connsiteY3098" fmla="*/ 665763 h 2904058"/>
                  <a:gd name="connsiteX3099" fmla="*/ 1273605 w 2715954"/>
                  <a:gd name="connsiteY3099" fmla="*/ 662172 h 2904058"/>
                  <a:gd name="connsiteX3100" fmla="*/ 1183805 w 2715954"/>
                  <a:gd name="connsiteY3100" fmla="*/ 644790 h 2904058"/>
                  <a:gd name="connsiteX3101" fmla="*/ 1198093 w 2715954"/>
                  <a:gd name="connsiteY3101" fmla="*/ 651948 h 2904058"/>
                  <a:gd name="connsiteX3102" fmla="*/ 1198093 w 2715954"/>
                  <a:gd name="connsiteY3102" fmla="*/ 661491 h 2904058"/>
                  <a:gd name="connsiteX3103" fmla="*/ 1181424 w 2715954"/>
                  <a:gd name="connsiteY3103" fmla="*/ 672227 h 2904058"/>
                  <a:gd name="connsiteX3104" fmla="*/ 1174280 w 2715954"/>
                  <a:gd name="connsiteY3104" fmla="*/ 667455 h 2904058"/>
                  <a:gd name="connsiteX3105" fmla="*/ 1173089 w 2715954"/>
                  <a:gd name="connsiteY3105" fmla="*/ 657912 h 2904058"/>
                  <a:gd name="connsiteX3106" fmla="*/ 1173089 w 2715954"/>
                  <a:gd name="connsiteY3106" fmla="*/ 653140 h 2904058"/>
                  <a:gd name="connsiteX3107" fmla="*/ 1183805 w 2715954"/>
                  <a:gd name="connsiteY3107" fmla="*/ 644790 h 2904058"/>
                  <a:gd name="connsiteX3108" fmla="*/ 932670 w 2715954"/>
                  <a:gd name="connsiteY3108" fmla="*/ 644790 h 2904058"/>
                  <a:gd name="connsiteX3109" fmla="*/ 945384 w 2715954"/>
                  <a:gd name="connsiteY3109" fmla="*/ 651792 h 2904058"/>
                  <a:gd name="connsiteX3110" fmla="*/ 940761 w 2715954"/>
                  <a:gd name="connsiteY3110" fmla="*/ 661128 h 2904058"/>
                  <a:gd name="connsiteX3111" fmla="*/ 931514 w 2715954"/>
                  <a:gd name="connsiteY3111" fmla="*/ 662295 h 2904058"/>
                  <a:gd name="connsiteX3112" fmla="*/ 932670 w 2715954"/>
                  <a:gd name="connsiteY3112" fmla="*/ 644790 h 2904058"/>
                  <a:gd name="connsiteX3113" fmla="*/ 1426724 w 2715954"/>
                  <a:gd name="connsiteY3113" fmla="*/ 643548 h 2904058"/>
                  <a:gd name="connsiteX3114" fmla="*/ 1445844 w 2715954"/>
                  <a:gd name="connsiteY3114" fmla="*/ 655535 h 2904058"/>
                  <a:gd name="connsiteX3115" fmla="*/ 1445844 w 2715954"/>
                  <a:gd name="connsiteY3115" fmla="*/ 663925 h 2904058"/>
                  <a:gd name="connsiteX3116" fmla="*/ 1437479 w 2715954"/>
                  <a:gd name="connsiteY3116" fmla="*/ 669919 h 2904058"/>
                  <a:gd name="connsiteX3117" fmla="*/ 1427919 w 2715954"/>
                  <a:gd name="connsiteY3117" fmla="*/ 674713 h 2904058"/>
                  <a:gd name="connsiteX3118" fmla="*/ 1420749 w 2715954"/>
                  <a:gd name="connsiteY3118" fmla="*/ 672316 h 2904058"/>
                  <a:gd name="connsiteX3119" fmla="*/ 1419554 w 2715954"/>
                  <a:gd name="connsiteY3119" fmla="*/ 648343 h 2904058"/>
                  <a:gd name="connsiteX3120" fmla="*/ 1426724 w 2715954"/>
                  <a:gd name="connsiteY3120" fmla="*/ 643548 h 2904058"/>
                  <a:gd name="connsiteX3121" fmla="*/ 1083377 w 2715954"/>
                  <a:gd name="connsiteY3121" fmla="*/ 629856 h 2904058"/>
                  <a:gd name="connsiteX3122" fmla="*/ 1097247 w 2715954"/>
                  <a:gd name="connsiteY3122" fmla="*/ 636791 h 2904058"/>
                  <a:gd name="connsiteX3123" fmla="*/ 1092624 w 2715954"/>
                  <a:gd name="connsiteY3123" fmla="*/ 643726 h 2904058"/>
                  <a:gd name="connsiteX3124" fmla="*/ 1083377 w 2715954"/>
                  <a:gd name="connsiteY3124" fmla="*/ 643726 h 2904058"/>
                  <a:gd name="connsiteX3125" fmla="*/ 1083377 w 2715954"/>
                  <a:gd name="connsiteY3125" fmla="*/ 629856 h 2904058"/>
                  <a:gd name="connsiteX3126" fmla="*/ 1332122 w 2715954"/>
                  <a:gd name="connsiteY3126" fmla="*/ 626077 h 2904058"/>
                  <a:gd name="connsiteX3127" fmla="*/ 1352437 w 2715954"/>
                  <a:gd name="connsiteY3127" fmla="*/ 638081 h 2904058"/>
                  <a:gd name="connsiteX3128" fmla="*/ 1353632 w 2715954"/>
                  <a:gd name="connsiteY3128" fmla="*/ 644082 h 2904058"/>
                  <a:gd name="connsiteX3129" fmla="*/ 1342877 w 2715954"/>
                  <a:gd name="connsiteY3129" fmla="*/ 651284 h 2904058"/>
                  <a:gd name="connsiteX3130" fmla="*/ 1333317 w 2715954"/>
                  <a:gd name="connsiteY3130" fmla="*/ 657286 h 2904058"/>
                  <a:gd name="connsiteX3131" fmla="*/ 1326147 w 2715954"/>
                  <a:gd name="connsiteY3131" fmla="*/ 652484 h 2904058"/>
                  <a:gd name="connsiteX3132" fmla="*/ 1324952 w 2715954"/>
                  <a:gd name="connsiteY3132" fmla="*/ 630879 h 2904058"/>
                  <a:gd name="connsiteX3133" fmla="*/ 1332122 w 2715954"/>
                  <a:gd name="connsiteY3133" fmla="*/ 626077 h 2904058"/>
                  <a:gd name="connsiteX3134" fmla="*/ 995082 w 2715954"/>
                  <a:gd name="connsiteY3134" fmla="*/ 613817 h 2904058"/>
                  <a:gd name="connsiteX3135" fmla="*/ 999935 w 2715954"/>
                  <a:gd name="connsiteY3135" fmla="*/ 615680 h 2904058"/>
                  <a:gd name="connsiteX3136" fmla="*/ 1000291 w 2715954"/>
                  <a:gd name="connsiteY3136" fmla="*/ 615119 h 2904058"/>
                  <a:gd name="connsiteX3137" fmla="*/ 996743 w 2715954"/>
                  <a:gd name="connsiteY3137" fmla="*/ 614240 h 2904058"/>
                  <a:gd name="connsiteX3138" fmla="*/ 1236523 w 2715954"/>
                  <a:gd name="connsiteY3138" fmla="*/ 611777 h 2904058"/>
                  <a:gd name="connsiteX3139" fmla="*/ 1249519 w 2715954"/>
                  <a:gd name="connsiteY3139" fmla="*/ 614740 h 2904058"/>
                  <a:gd name="connsiteX3140" fmla="*/ 1254299 w 2715954"/>
                  <a:gd name="connsiteY3140" fmla="*/ 614740 h 2904058"/>
                  <a:gd name="connsiteX3141" fmla="*/ 1261469 w 2715954"/>
                  <a:gd name="connsiteY3141" fmla="*/ 621853 h 2904058"/>
                  <a:gd name="connsiteX3142" fmla="*/ 1254299 w 2715954"/>
                  <a:gd name="connsiteY3142" fmla="*/ 627781 h 2904058"/>
                  <a:gd name="connsiteX3143" fmla="*/ 1242349 w 2715954"/>
                  <a:gd name="connsiteY3143" fmla="*/ 634894 h 2904058"/>
                  <a:gd name="connsiteX3144" fmla="*/ 1232789 w 2715954"/>
                  <a:gd name="connsiteY3144" fmla="*/ 630152 h 2904058"/>
                  <a:gd name="connsiteX3145" fmla="*/ 1231594 w 2715954"/>
                  <a:gd name="connsiteY3145" fmla="*/ 623039 h 2904058"/>
                  <a:gd name="connsiteX3146" fmla="*/ 1236523 w 2715954"/>
                  <a:gd name="connsiteY3146" fmla="*/ 611777 h 2904058"/>
                  <a:gd name="connsiteX3147" fmla="*/ 1481536 w 2715954"/>
                  <a:gd name="connsiteY3147" fmla="*/ 608695 h 2904058"/>
                  <a:gd name="connsiteX3148" fmla="*/ 1490020 w 2715954"/>
                  <a:gd name="connsiteY3148" fmla="*/ 611085 h 2904058"/>
                  <a:gd name="connsiteX3149" fmla="*/ 1503117 w 2715954"/>
                  <a:gd name="connsiteY3149" fmla="*/ 619450 h 2904058"/>
                  <a:gd name="connsiteX3150" fmla="*/ 1504308 w 2715954"/>
                  <a:gd name="connsiteY3150" fmla="*/ 626620 h 2904058"/>
                  <a:gd name="connsiteX3151" fmla="*/ 1490020 w 2715954"/>
                  <a:gd name="connsiteY3151" fmla="*/ 636180 h 2904058"/>
                  <a:gd name="connsiteX3152" fmla="*/ 1480495 w 2715954"/>
                  <a:gd name="connsiteY3152" fmla="*/ 629010 h 2904058"/>
                  <a:gd name="connsiteX3153" fmla="*/ 1479304 w 2715954"/>
                  <a:gd name="connsiteY3153" fmla="*/ 617060 h 2904058"/>
                  <a:gd name="connsiteX3154" fmla="*/ 1481536 w 2715954"/>
                  <a:gd name="connsiteY3154" fmla="*/ 608695 h 2904058"/>
                  <a:gd name="connsiteX3155" fmla="*/ 988755 w 2715954"/>
                  <a:gd name="connsiteY3155" fmla="*/ 608582 h 2904058"/>
                  <a:gd name="connsiteX3156" fmla="*/ 993320 w 2715954"/>
                  <a:gd name="connsiteY3156" fmla="*/ 608582 h 2904058"/>
                  <a:gd name="connsiteX3157" fmla="*/ 997884 w 2715954"/>
                  <a:gd name="connsiteY3157" fmla="*/ 611977 h 2904058"/>
                  <a:gd name="connsiteX3158" fmla="*/ 1001307 w 2715954"/>
                  <a:gd name="connsiteY3158" fmla="*/ 614240 h 2904058"/>
                  <a:gd name="connsiteX3159" fmla="*/ 1001307 w 2715954"/>
                  <a:gd name="connsiteY3159" fmla="*/ 614919 h 2904058"/>
                  <a:gd name="connsiteX3160" fmla="*/ 1001573 w 2715954"/>
                  <a:gd name="connsiteY3160" fmla="*/ 614919 h 2904058"/>
                  <a:gd name="connsiteX3161" fmla="*/ 1003796 w 2715954"/>
                  <a:gd name="connsiteY3161" fmla="*/ 617194 h 2904058"/>
                  <a:gd name="connsiteX3162" fmla="*/ 1003796 w 2715954"/>
                  <a:gd name="connsiteY3162" fmla="*/ 614711 h 2904058"/>
                  <a:gd name="connsiteX3163" fmla="*/ 1004626 w 2715954"/>
                  <a:gd name="connsiteY3163" fmla="*/ 613674 h 2904058"/>
                  <a:gd name="connsiteX3164" fmla="*/ 1004113 w 2715954"/>
                  <a:gd name="connsiteY3164" fmla="*/ 617519 h 2904058"/>
                  <a:gd name="connsiteX3165" fmla="*/ 1004752 w 2715954"/>
                  <a:gd name="connsiteY3165" fmla="*/ 618173 h 2904058"/>
                  <a:gd name="connsiteX3166" fmla="*/ 1003889 w 2715954"/>
                  <a:gd name="connsiteY3166" fmla="*/ 619198 h 2904058"/>
                  <a:gd name="connsiteX3167" fmla="*/ 1003796 w 2715954"/>
                  <a:gd name="connsiteY3167" fmla="*/ 619898 h 2904058"/>
                  <a:gd name="connsiteX3168" fmla="*/ 1003796 w 2715954"/>
                  <a:gd name="connsiteY3168" fmla="*/ 619309 h 2904058"/>
                  <a:gd name="connsiteX3169" fmla="*/ 1002729 w 2715954"/>
                  <a:gd name="connsiteY3169" fmla="*/ 620577 h 2904058"/>
                  <a:gd name="connsiteX3170" fmla="*/ 999262 w 2715954"/>
                  <a:gd name="connsiteY3170" fmla="*/ 623972 h 2904058"/>
                  <a:gd name="connsiteX3171" fmla="*/ 994638 w 2715954"/>
                  <a:gd name="connsiteY3171" fmla="*/ 626235 h 2904058"/>
                  <a:gd name="connsiteX3172" fmla="*/ 988859 w 2715954"/>
                  <a:gd name="connsiteY3172" fmla="*/ 620577 h 2904058"/>
                  <a:gd name="connsiteX3173" fmla="*/ 990015 w 2715954"/>
                  <a:gd name="connsiteY3173" fmla="*/ 620577 h 2904058"/>
                  <a:gd name="connsiteX3174" fmla="*/ 991451 w 2715954"/>
                  <a:gd name="connsiteY3174" fmla="*/ 621046 h 2904058"/>
                  <a:gd name="connsiteX3175" fmla="*/ 993259 w 2715954"/>
                  <a:gd name="connsiteY3175" fmla="*/ 613352 h 2904058"/>
                  <a:gd name="connsiteX3176" fmla="*/ 991750 w 2715954"/>
                  <a:gd name="connsiteY3176" fmla="*/ 612967 h 2904058"/>
                  <a:gd name="connsiteX3177" fmla="*/ 991037 w 2715954"/>
                  <a:gd name="connsiteY3177" fmla="*/ 617635 h 2904058"/>
                  <a:gd name="connsiteX3178" fmla="*/ 989896 w 2715954"/>
                  <a:gd name="connsiteY3178" fmla="*/ 619898 h 2904058"/>
                  <a:gd name="connsiteX3179" fmla="*/ 988755 w 2715954"/>
                  <a:gd name="connsiteY3179" fmla="*/ 619898 h 2904058"/>
                  <a:gd name="connsiteX3180" fmla="*/ 988755 w 2715954"/>
                  <a:gd name="connsiteY3180" fmla="*/ 608582 h 2904058"/>
                  <a:gd name="connsiteX3181" fmla="*/ 1144347 w 2715954"/>
                  <a:gd name="connsiteY3181" fmla="*/ 593757 h 2904058"/>
                  <a:gd name="connsiteX3182" fmla="*/ 1153400 w 2715954"/>
                  <a:gd name="connsiteY3182" fmla="*/ 598353 h 2904058"/>
                  <a:gd name="connsiteX3183" fmla="*/ 1151136 w 2715954"/>
                  <a:gd name="connsiteY3183" fmla="*/ 606396 h 2904058"/>
                  <a:gd name="connsiteX3184" fmla="*/ 1144347 w 2715954"/>
                  <a:gd name="connsiteY3184" fmla="*/ 606396 h 2904058"/>
                  <a:gd name="connsiteX3185" fmla="*/ 1144347 w 2715954"/>
                  <a:gd name="connsiteY3185" fmla="*/ 593757 h 2904058"/>
                  <a:gd name="connsiteX3186" fmla="*/ 1390642 w 2715954"/>
                  <a:gd name="connsiteY3186" fmla="*/ 591216 h 2904058"/>
                  <a:gd name="connsiteX3187" fmla="*/ 1407276 w 2715954"/>
                  <a:gd name="connsiteY3187" fmla="*/ 598373 h 2904058"/>
                  <a:gd name="connsiteX3188" fmla="*/ 1407276 w 2715954"/>
                  <a:gd name="connsiteY3188" fmla="*/ 607917 h 2904058"/>
                  <a:gd name="connsiteX3189" fmla="*/ 1398959 w 2715954"/>
                  <a:gd name="connsiteY3189" fmla="*/ 612688 h 2904058"/>
                  <a:gd name="connsiteX3190" fmla="*/ 1384701 w 2715954"/>
                  <a:gd name="connsiteY3190" fmla="*/ 604338 h 2904058"/>
                  <a:gd name="connsiteX3191" fmla="*/ 1384701 w 2715954"/>
                  <a:gd name="connsiteY3191" fmla="*/ 593602 h 2904058"/>
                  <a:gd name="connsiteX3192" fmla="*/ 1390642 w 2715954"/>
                  <a:gd name="connsiteY3192" fmla="*/ 591216 h 2904058"/>
                  <a:gd name="connsiteX3193" fmla="*/ 896654 w 2715954"/>
                  <a:gd name="connsiteY3193" fmla="*/ 588778 h 2904058"/>
                  <a:gd name="connsiteX3194" fmla="*/ 902399 w 2715954"/>
                  <a:gd name="connsiteY3194" fmla="*/ 591102 h 2904058"/>
                  <a:gd name="connsiteX3195" fmla="*/ 904697 w 2715954"/>
                  <a:gd name="connsiteY3195" fmla="*/ 593425 h 2904058"/>
                  <a:gd name="connsiteX3196" fmla="*/ 904697 w 2715954"/>
                  <a:gd name="connsiteY3196" fmla="*/ 603881 h 2904058"/>
                  <a:gd name="connsiteX3197" fmla="*/ 896654 w 2715954"/>
                  <a:gd name="connsiteY3197" fmla="*/ 599234 h 2904058"/>
                  <a:gd name="connsiteX3198" fmla="*/ 895505 w 2715954"/>
                  <a:gd name="connsiteY3198" fmla="*/ 592263 h 2904058"/>
                  <a:gd name="connsiteX3199" fmla="*/ 896654 w 2715954"/>
                  <a:gd name="connsiteY3199" fmla="*/ 588778 h 2904058"/>
                  <a:gd name="connsiteX3200" fmla="*/ 1053146 w 2715954"/>
                  <a:gd name="connsiteY3200" fmla="*/ 573838 h 2904058"/>
                  <a:gd name="connsiteX3201" fmla="*/ 1057770 w 2715954"/>
                  <a:gd name="connsiteY3201" fmla="*/ 576150 h 2904058"/>
                  <a:gd name="connsiteX3202" fmla="*/ 1060081 w 2715954"/>
                  <a:gd name="connsiteY3202" fmla="*/ 577306 h 2904058"/>
                  <a:gd name="connsiteX3203" fmla="*/ 1060081 w 2715954"/>
                  <a:gd name="connsiteY3203" fmla="*/ 585397 h 2904058"/>
                  <a:gd name="connsiteX3204" fmla="*/ 1054302 w 2715954"/>
                  <a:gd name="connsiteY3204" fmla="*/ 587708 h 2904058"/>
                  <a:gd name="connsiteX3205" fmla="*/ 1047367 w 2715954"/>
                  <a:gd name="connsiteY3205" fmla="*/ 583085 h 2904058"/>
                  <a:gd name="connsiteX3206" fmla="*/ 1047367 w 2715954"/>
                  <a:gd name="connsiteY3206" fmla="*/ 577306 h 2904058"/>
                  <a:gd name="connsiteX3207" fmla="*/ 1053146 w 2715954"/>
                  <a:gd name="connsiteY3207" fmla="*/ 573838 h 2904058"/>
                  <a:gd name="connsiteX3208" fmla="*/ 1292234 w 2715954"/>
                  <a:gd name="connsiteY3208" fmla="*/ 570849 h 2904058"/>
                  <a:gd name="connsiteX3209" fmla="*/ 1298472 w 2715954"/>
                  <a:gd name="connsiteY3209" fmla="*/ 572489 h 2904058"/>
                  <a:gd name="connsiteX3210" fmla="*/ 1302037 w 2715954"/>
                  <a:gd name="connsiteY3210" fmla="*/ 573682 h 2904058"/>
                  <a:gd name="connsiteX3211" fmla="*/ 1313918 w 2715954"/>
                  <a:gd name="connsiteY3211" fmla="*/ 580839 h 2904058"/>
                  <a:gd name="connsiteX3212" fmla="*/ 1315107 w 2715954"/>
                  <a:gd name="connsiteY3212" fmla="*/ 587997 h 2904058"/>
                  <a:gd name="connsiteX3213" fmla="*/ 1299660 w 2715954"/>
                  <a:gd name="connsiteY3213" fmla="*/ 597540 h 2904058"/>
                  <a:gd name="connsiteX3214" fmla="*/ 1291343 w 2715954"/>
                  <a:gd name="connsiteY3214" fmla="*/ 587997 h 2904058"/>
                  <a:gd name="connsiteX3215" fmla="*/ 1291343 w 2715954"/>
                  <a:gd name="connsiteY3215" fmla="*/ 577260 h 2904058"/>
                  <a:gd name="connsiteX3216" fmla="*/ 1292234 w 2715954"/>
                  <a:gd name="connsiteY3216" fmla="*/ 570849 h 2904058"/>
                  <a:gd name="connsiteX3217" fmla="*/ 1445695 w 2715954"/>
                  <a:gd name="connsiteY3217" fmla="*/ 556414 h 2904058"/>
                  <a:gd name="connsiteX3218" fmla="*/ 1446851 w 2715954"/>
                  <a:gd name="connsiteY3218" fmla="*/ 556414 h 2904058"/>
                  <a:gd name="connsiteX3219" fmla="*/ 1461877 w 2715954"/>
                  <a:gd name="connsiteY3219" fmla="*/ 574196 h 2904058"/>
                  <a:gd name="connsiteX3220" fmla="*/ 1451474 w 2715954"/>
                  <a:gd name="connsiteY3220" fmla="*/ 580124 h 2904058"/>
                  <a:gd name="connsiteX3221" fmla="*/ 1446851 w 2715954"/>
                  <a:gd name="connsiteY3221" fmla="*/ 576567 h 2904058"/>
                  <a:gd name="connsiteX3222" fmla="*/ 1445695 w 2715954"/>
                  <a:gd name="connsiteY3222" fmla="*/ 558785 h 2904058"/>
                  <a:gd name="connsiteX3223" fmla="*/ 1207503 w 2715954"/>
                  <a:gd name="connsiteY3223" fmla="*/ 553859 h 2904058"/>
                  <a:gd name="connsiteX3224" fmla="*/ 1215704 w 2715954"/>
                  <a:gd name="connsiteY3224" fmla="*/ 558576 h 2904058"/>
                  <a:gd name="connsiteX3225" fmla="*/ 1215704 w 2715954"/>
                  <a:gd name="connsiteY3225" fmla="*/ 569190 h 2904058"/>
                  <a:gd name="connsiteX3226" fmla="*/ 1208675 w 2715954"/>
                  <a:gd name="connsiteY3226" fmla="*/ 573907 h 2904058"/>
                  <a:gd name="connsiteX3227" fmla="*/ 1200474 w 2715954"/>
                  <a:gd name="connsiteY3227" fmla="*/ 569190 h 2904058"/>
                  <a:gd name="connsiteX3228" fmla="*/ 1200474 w 2715954"/>
                  <a:gd name="connsiteY3228" fmla="*/ 558576 h 2904058"/>
                  <a:gd name="connsiteX3229" fmla="*/ 1207503 w 2715954"/>
                  <a:gd name="connsiteY3229" fmla="*/ 553859 h 2904058"/>
                  <a:gd name="connsiteX3230" fmla="*/ 956106 w 2715954"/>
                  <a:gd name="connsiteY3230" fmla="*/ 547701 h 2904058"/>
                  <a:gd name="connsiteX3231" fmla="*/ 961941 w 2715954"/>
                  <a:gd name="connsiteY3231" fmla="*/ 549942 h 2904058"/>
                  <a:gd name="connsiteX3232" fmla="*/ 963108 w 2715954"/>
                  <a:gd name="connsiteY3232" fmla="*/ 551062 h 2904058"/>
                  <a:gd name="connsiteX3233" fmla="*/ 968943 w 2715954"/>
                  <a:gd name="connsiteY3233" fmla="*/ 557784 h 2904058"/>
                  <a:gd name="connsiteX3234" fmla="*/ 963237 w 2715954"/>
                  <a:gd name="connsiteY3234" fmla="*/ 556688 h 2904058"/>
                  <a:gd name="connsiteX3235" fmla="*/ 969092 w 2715954"/>
                  <a:gd name="connsiteY3235" fmla="*/ 559604 h 2904058"/>
                  <a:gd name="connsiteX3236" fmla="*/ 965577 w 2715954"/>
                  <a:gd name="connsiteY3236" fmla="*/ 567773 h 2904058"/>
                  <a:gd name="connsiteX3237" fmla="*/ 965212 w 2715954"/>
                  <a:gd name="connsiteY3237" fmla="*/ 567932 h 2904058"/>
                  <a:gd name="connsiteX3238" fmla="*/ 965212 w 2715954"/>
                  <a:gd name="connsiteY3238" fmla="*/ 569314 h 2904058"/>
                  <a:gd name="connsiteX3239" fmla="*/ 959554 w 2715954"/>
                  <a:gd name="connsiteY3239" fmla="*/ 572709 h 2904058"/>
                  <a:gd name="connsiteX3240" fmla="*/ 958422 w 2715954"/>
                  <a:gd name="connsiteY3240" fmla="*/ 573841 h 2904058"/>
                  <a:gd name="connsiteX3241" fmla="*/ 956159 w 2715954"/>
                  <a:gd name="connsiteY3241" fmla="*/ 572709 h 2904058"/>
                  <a:gd name="connsiteX3242" fmla="*/ 953896 w 2715954"/>
                  <a:gd name="connsiteY3242" fmla="*/ 567051 h 2904058"/>
                  <a:gd name="connsiteX3243" fmla="*/ 952764 w 2715954"/>
                  <a:gd name="connsiteY3243" fmla="*/ 563656 h 2904058"/>
                  <a:gd name="connsiteX3244" fmla="*/ 953703 w 2715954"/>
                  <a:gd name="connsiteY3244" fmla="*/ 561779 h 2904058"/>
                  <a:gd name="connsiteX3245" fmla="*/ 952691 w 2715954"/>
                  <a:gd name="connsiteY3245" fmla="*/ 560771 h 2904058"/>
                  <a:gd name="connsiteX3246" fmla="*/ 951519 w 2715954"/>
                  <a:gd name="connsiteY3246" fmla="*/ 556103 h 2904058"/>
                  <a:gd name="connsiteX3247" fmla="*/ 953036 w 2715954"/>
                  <a:gd name="connsiteY3247" fmla="*/ 554730 h 2904058"/>
                  <a:gd name="connsiteX3248" fmla="*/ 951438 w 2715954"/>
                  <a:gd name="connsiteY3248" fmla="*/ 554423 h 2904058"/>
                  <a:gd name="connsiteX3249" fmla="*/ 950271 w 2715954"/>
                  <a:gd name="connsiteY3249" fmla="*/ 552182 h 2904058"/>
                  <a:gd name="connsiteX3250" fmla="*/ 956106 w 2715954"/>
                  <a:gd name="connsiteY3250" fmla="*/ 547701 h 2904058"/>
                  <a:gd name="connsiteX3251" fmla="*/ 1109502 w 2715954"/>
                  <a:gd name="connsiteY3251" fmla="*/ 537743 h 2904058"/>
                  <a:gd name="connsiteX3252" fmla="*/ 1120913 w 2715954"/>
                  <a:gd name="connsiteY3252" fmla="*/ 542339 h 2904058"/>
                  <a:gd name="connsiteX3253" fmla="*/ 1116349 w 2715954"/>
                  <a:gd name="connsiteY3253" fmla="*/ 550382 h 2904058"/>
                  <a:gd name="connsiteX3254" fmla="*/ 1108361 w 2715954"/>
                  <a:gd name="connsiteY3254" fmla="*/ 550382 h 2904058"/>
                  <a:gd name="connsiteX3255" fmla="*/ 1109502 w 2715954"/>
                  <a:gd name="connsiteY3255" fmla="*/ 537743 h 2904058"/>
                  <a:gd name="connsiteX3256" fmla="*/ 1351731 w 2715954"/>
                  <a:gd name="connsiteY3256" fmla="*/ 531669 h 2904058"/>
                  <a:gd name="connsiteX3257" fmla="*/ 1359335 w 2715954"/>
                  <a:gd name="connsiteY3257" fmla="*/ 532716 h 2904058"/>
                  <a:gd name="connsiteX3258" fmla="*/ 1365300 w 2715954"/>
                  <a:gd name="connsiteY3258" fmla="*/ 537503 h 2904058"/>
                  <a:gd name="connsiteX3259" fmla="*/ 1374843 w 2715954"/>
                  <a:gd name="connsiteY3259" fmla="*/ 542291 h 2904058"/>
                  <a:gd name="connsiteX3260" fmla="*/ 1374843 w 2715954"/>
                  <a:gd name="connsiteY3260" fmla="*/ 550669 h 2904058"/>
                  <a:gd name="connsiteX3261" fmla="*/ 1356949 w 2715954"/>
                  <a:gd name="connsiteY3261" fmla="*/ 561441 h 2904058"/>
                  <a:gd name="connsiteX3262" fmla="*/ 1350985 w 2715954"/>
                  <a:gd name="connsiteY3262" fmla="*/ 557850 h 2904058"/>
                  <a:gd name="connsiteX3263" fmla="*/ 1349792 w 2715954"/>
                  <a:gd name="connsiteY3263" fmla="*/ 542291 h 2904058"/>
                  <a:gd name="connsiteX3264" fmla="*/ 1348599 w 2715954"/>
                  <a:gd name="connsiteY3264" fmla="*/ 538700 h 2904058"/>
                  <a:gd name="connsiteX3265" fmla="*/ 1351731 w 2715954"/>
                  <a:gd name="connsiteY3265" fmla="*/ 531669 h 2904058"/>
                  <a:gd name="connsiteX3266" fmla="*/ 860371 w 2715954"/>
                  <a:gd name="connsiteY3266" fmla="*/ 531519 h 2904058"/>
                  <a:gd name="connsiteX3267" fmla="*/ 868116 w 2715954"/>
                  <a:gd name="connsiteY3267" fmla="*/ 533862 h 2904058"/>
                  <a:gd name="connsiteX3268" fmla="*/ 861477 w 2715954"/>
                  <a:gd name="connsiteY3268" fmla="*/ 533862 h 2904058"/>
                  <a:gd name="connsiteX3269" fmla="*/ 861477 w 2715954"/>
                  <a:gd name="connsiteY3269" fmla="*/ 535106 h 2904058"/>
                  <a:gd name="connsiteX3270" fmla="*/ 868739 w 2715954"/>
                  <a:gd name="connsiteY3270" fmla="*/ 535106 h 2904058"/>
                  <a:gd name="connsiteX3271" fmla="*/ 873407 w 2715954"/>
                  <a:gd name="connsiteY3271" fmla="*/ 538621 h 2904058"/>
                  <a:gd name="connsiteX3272" fmla="*/ 875741 w 2715954"/>
                  <a:gd name="connsiteY3272" fmla="*/ 538621 h 2904058"/>
                  <a:gd name="connsiteX3273" fmla="*/ 875741 w 2715954"/>
                  <a:gd name="connsiteY3273" fmla="*/ 542526 h 2904058"/>
                  <a:gd name="connsiteX3274" fmla="*/ 877117 w 2715954"/>
                  <a:gd name="connsiteY3274" fmla="*/ 537743 h 2904058"/>
                  <a:gd name="connsiteX3275" fmla="*/ 878266 w 2715954"/>
                  <a:gd name="connsiteY3275" fmla="*/ 537743 h 2904058"/>
                  <a:gd name="connsiteX3276" fmla="*/ 878266 w 2715954"/>
                  <a:gd name="connsiteY3276" fmla="*/ 545731 h 2904058"/>
                  <a:gd name="connsiteX3277" fmla="*/ 874758 w 2715954"/>
                  <a:gd name="connsiteY3277" fmla="*/ 547315 h 2904058"/>
                  <a:gd name="connsiteX3278" fmla="*/ 864071 w 2715954"/>
                  <a:gd name="connsiteY3278" fmla="*/ 552679 h 2904058"/>
                  <a:gd name="connsiteX3279" fmla="*/ 864071 w 2715954"/>
                  <a:gd name="connsiteY3279" fmla="*/ 551507 h 2904058"/>
                  <a:gd name="connsiteX3280" fmla="*/ 863160 w 2715954"/>
                  <a:gd name="connsiteY3280" fmla="*/ 549982 h 2904058"/>
                  <a:gd name="connsiteX3281" fmla="*/ 861477 w 2715954"/>
                  <a:gd name="connsiteY3281" fmla="*/ 549092 h 2904058"/>
                  <a:gd name="connsiteX3282" fmla="*/ 861477 w 2715954"/>
                  <a:gd name="connsiteY3282" fmla="*/ 547920 h 2904058"/>
                  <a:gd name="connsiteX3283" fmla="*/ 862703 w 2715954"/>
                  <a:gd name="connsiteY3283" fmla="*/ 549218 h 2904058"/>
                  <a:gd name="connsiteX3284" fmla="*/ 861477 w 2715954"/>
                  <a:gd name="connsiteY3284" fmla="*/ 547167 h 2904058"/>
                  <a:gd name="connsiteX3285" fmla="*/ 861477 w 2715954"/>
                  <a:gd name="connsiteY3285" fmla="*/ 547920 h 2904058"/>
                  <a:gd name="connsiteX3286" fmla="*/ 859264 w 2715954"/>
                  <a:gd name="connsiteY3286" fmla="*/ 545577 h 2904058"/>
                  <a:gd name="connsiteX3287" fmla="*/ 858158 w 2715954"/>
                  <a:gd name="connsiteY3287" fmla="*/ 538548 h 2904058"/>
                  <a:gd name="connsiteX3288" fmla="*/ 860371 w 2715954"/>
                  <a:gd name="connsiteY3288" fmla="*/ 531519 h 2904058"/>
                  <a:gd name="connsiteX3289" fmla="*/ 1409596 w 2715954"/>
                  <a:gd name="connsiteY3289" fmla="*/ 516581 h 2904058"/>
                  <a:gd name="connsiteX3290" fmla="*/ 1415820 w 2715954"/>
                  <a:gd name="connsiteY3290" fmla="*/ 524205 h 2904058"/>
                  <a:gd name="connsiteX3291" fmla="*/ 1409596 w 2715954"/>
                  <a:gd name="connsiteY3291" fmla="*/ 520938 h 2904058"/>
                  <a:gd name="connsiteX3292" fmla="*/ 1409596 w 2715954"/>
                  <a:gd name="connsiteY3292" fmla="*/ 516581 h 2904058"/>
                  <a:gd name="connsiteX3293" fmla="*/ 1015855 w 2715954"/>
                  <a:gd name="connsiteY3293" fmla="*/ 512847 h 2904058"/>
                  <a:gd name="connsiteX3294" fmla="*/ 1020523 w 2715954"/>
                  <a:gd name="connsiteY3294" fmla="*/ 515190 h 2904058"/>
                  <a:gd name="connsiteX3295" fmla="*/ 1021690 w 2715954"/>
                  <a:gd name="connsiteY3295" fmla="*/ 516362 h 2904058"/>
                  <a:gd name="connsiteX3296" fmla="*/ 1021690 w 2715954"/>
                  <a:gd name="connsiteY3296" fmla="*/ 531591 h 2904058"/>
                  <a:gd name="connsiteX3297" fmla="*/ 1020775 w 2715954"/>
                  <a:gd name="connsiteY3297" fmla="*/ 531632 h 2904058"/>
                  <a:gd name="connsiteX3298" fmla="*/ 1021223 w 2715954"/>
                  <a:gd name="connsiteY3298" fmla="*/ 531971 h 2904058"/>
                  <a:gd name="connsiteX3299" fmla="*/ 1015621 w 2715954"/>
                  <a:gd name="connsiteY3299" fmla="*/ 536498 h 2904058"/>
                  <a:gd name="connsiteX3300" fmla="*/ 1012261 w 2715954"/>
                  <a:gd name="connsiteY3300" fmla="*/ 533103 h 2904058"/>
                  <a:gd name="connsiteX3301" fmla="*/ 1010020 w 2715954"/>
                  <a:gd name="connsiteY3301" fmla="*/ 525182 h 2904058"/>
                  <a:gd name="connsiteX3302" fmla="*/ 1011140 w 2715954"/>
                  <a:gd name="connsiteY3302" fmla="*/ 524050 h 2904058"/>
                  <a:gd name="connsiteX3303" fmla="*/ 1011803 w 2715954"/>
                  <a:gd name="connsiteY3303" fmla="*/ 524720 h 2904058"/>
                  <a:gd name="connsiteX3304" fmla="*/ 1011187 w 2715954"/>
                  <a:gd name="connsiteY3304" fmla="*/ 523391 h 2904058"/>
                  <a:gd name="connsiteX3305" fmla="*/ 1011187 w 2715954"/>
                  <a:gd name="connsiteY3305" fmla="*/ 515190 h 2904058"/>
                  <a:gd name="connsiteX3306" fmla="*/ 1015855 w 2715954"/>
                  <a:gd name="connsiteY3306" fmla="*/ 512847 h 2904058"/>
                  <a:gd name="connsiteX3307" fmla="*/ 1257332 w 2715954"/>
                  <a:gd name="connsiteY3307" fmla="*/ 511752 h 2904058"/>
                  <a:gd name="connsiteX3308" fmla="*/ 1264787 w 2715954"/>
                  <a:gd name="connsiteY3308" fmla="*/ 512801 h 2904058"/>
                  <a:gd name="connsiteX3309" fmla="*/ 1279102 w 2715954"/>
                  <a:gd name="connsiteY3309" fmla="*/ 521191 h 2904058"/>
                  <a:gd name="connsiteX3310" fmla="*/ 1279102 w 2715954"/>
                  <a:gd name="connsiteY3310" fmla="*/ 533178 h 2904058"/>
                  <a:gd name="connsiteX3311" fmla="*/ 1265980 w 2715954"/>
                  <a:gd name="connsiteY3311" fmla="*/ 541569 h 2904058"/>
                  <a:gd name="connsiteX3312" fmla="*/ 1256437 w 2715954"/>
                  <a:gd name="connsiteY3312" fmla="*/ 536774 h 2904058"/>
                  <a:gd name="connsiteX3313" fmla="*/ 1255244 w 2715954"/>
                  <a:gd name="connsiteY3313" fmla="*/ 518794 h 2904058"/>
                  <a:gd name="connsiteX3314" fmla="*/ 1257332 w 2715954"/>
                  <a:gd name="connsiteY3314" fmla="*/ 511752 h 2904058"/>
                  <a:gd name="connsiteX3315" fmla="*/ 770592 w 2715954"/>
                  <a:gd name="connsiteY3315" fmla="*/ 510358 h 2904058"/>
                  <a:gd name="connsiteX3316" fmla="*/ 774139 w 2715954"/>
                  <a:gd name="connsiteY3316" fmla="*/ 512729 h 2904058"/>
                  <a:gd name="connsiteX3317" fmla="*/ 783600 w 2715954"/>
                  <a:gd name="connsiteY3317" fmla="*/ 517471 h 2904058"/>
                  <a:gd name="connsiteX3318" fmla="*/ 784782 w 2715954"/>
                  <a:gd name="connsiteY3318" fmla="*/ 524584 h 2904058"/>
                  <a:gd name="connsiteX3319" fmla="*/ 769409 w 2715954"/>
                  <a:gd name="connsiteY3319" fmla="*/ 535253 h 2904058"/>
                  <a:gd name="connsiteX3320" fmla="*/ 763497 w 2715954"/>
                  <a:gd name="connsiteY3320" fmla="*/ 531697 h 2904058"/>
                  <a:gd name="connsiteX3321" fmla="*/ 762314 w 2715954"/>
                  <a:gd name="connsiteY3321" fmla="*/ 518656 h 2904058"/>
                  <a:gd name="connsiteX3322" fmla="*/ 762314 w 2715954"/>
                  <a:gd name="connsiteY3322" fmla="*/ 517471 h 2904058"/>
                  <a:gd name="connsiteX3323" fmla="*/ 762314 w 2715954"/>
                  <a:gd name="connsiteY3323" fmla="*/ 513914 h 2904058"/>
                  <a:gd name="connsiteX3324" fmla="*/ 770592 w 2715954"/>
                  <a:gd name="connsiteY3324" fmla="*/ 510358 h 2904058"/>
                  <a:gd name="connsiteX3325" fmla="*/ 934171 w 2715954"/>
                  <a:gd name="connsiteY3325" fmla="*/ 504595 h 2904058"/>
                  <a:gd name="connsiteX3326" fmla="*/ 934171 w 2715954"/>
                  <a:gd name="connsiteY3326" fmla="*/ 504999 h 2904058"/>
                  <a:gd name="connsiteX3327" fmla="*/ 934355 w 2715954"/>
                  <a:gd name="connsiteY3327" fmla="*/ 504786 h 2904058"/>
                  <a:gd name="connsiteX3328" fmla="*/ 916666 w 2715954"/>
                  <a:gd name="connsiteY3328" fmla="*/ 504134 h 2904058"/>
                  <a:gd name="connsiteX3329" fmla="*/ 917496 w 2715954"/>
                  <a:gd name="connsiteY3329" fmla="*/ 510358 h 2904058"/>
                  <a:gd name="connsiteX3330" fmla="*/ 916666 w 2715954"/>
                  <a:gd name="connsiteY3330" fmla="*/ 506209 h 2904058"/>
                  <a:gd name="connsiteX3331" fmla="*/ 1167997 w 2715954"/>
                  <a:gd name="connsiteY3331" fmla="*/ 501644 h 2904058"/>
                  <a:gd name="connsiteX3332" fmla="*/ 1178181 w 2715954"/>
                  <a:gd name="connsiteY3332" fmla="*/ 505039 h 2904058"/>
                  <a:gd name="connsiteX3333" fmla="*/ 1174786 w 2715954"/>
                  <a:gd name="connsiteY3333" fmla="*/ 511829 h 2904058"/>
                  <a:gd name="connsiteX3334" fmla="*/ 1167997 w 2715954"/>
                  <a:gd name="connsiteY3334" fmla="*/ 512960 h 2904058"/>
                  <a:gd name="connsiteX3335" fmla="*/ 1167997 w 2715954"/>
                  <a:gd name="connsiteY3335" fmla="*/ 501644 h 2904058"/>
                  <a:gd name="connsiteX3336" fmla="*/ 923742 w 2715954"/>
                  <a:gd name="connsiteY3336" fmla="*/ 496487 h 2904058"/>
                  <a:gd name="connsiteX3337" fmla="*/ 923047 w 2715954"/>
                  <a:gd name="connsiteY3337" fmla="*/ 497051 h 2904058"/>
                  <a:gd name="connsiteX3338" fmla="*/ 929503 w 2715954"/>
                  <a:gd name="connsiteY3338" fmla="*/ 500150 h 2904058"/>
                  <a:gd name="connsiteX3339" fmla="*/ 929998 w 2715954"/>
                  <a:gd name="connsiteY3339" fmla="*/ 500273 h 2904058"/>
                  <a:gd name="connsiteX3340" fmla="*/ 929491 w 2715954"/>
                  <a:gd name="connsiteY3340" fmla="*/ 499747 h 2904058"/>
                  <a:gd name="connsiteX3341" fmla="*/ 923742 w 2715954"/>
                  <a:gd name="connsiteY3341" fmla="*/ 496487 h 2904058"/>
                  <a:gd name="connsiteX3342" fmla="*/ 917845 w 2715954"/>
                  <a:gd name="connsiteY3342" fmla="*/ 492931 h 2904058"/>
                  <a:gd name="connsiteX3343" fmla="*/ 926100 w 2715954"/>
                  <a:gd name="connsiteY3343" fmla="*/ 495302 h 2904058"/>
                  <a:gd name="connsiteX3344" fmla="*/ 933176 w 2715954"/>
                  <a:gd name="connsiteY3344" fmla="*/ 500044 h 2904058"/>
                  <a:gd name="connsiteX3345" fmla="*/ 934355 w 2715954"/>
                  <a:gd name="connsiteY3345" fmla="*/ 510713 h 2904058"/>
                  <a:gd name="connsiteX3346" fmla="*/ 924921 w 2715954"/>
                  <a:gd name="connsiteY3346" fmla="*/ 515455 h 2904058"/>
                  <a:gd name="connsiteX3347" fmla="*/ 917845 w 2715954"/>
                  <a:gd name="connsiteY3347" fmla="*/ 510713 h 2904058"/>
                  <a:gd name="connsiteX3348" fmla="*/ 919025 w 2715954"/>
                  <a:gd name="connsiteY3348" fmla="*/ 510713 h 2904058"/>
                  <a:gd name="connsiteX3349" fmla="*/ 924921 w 2715954"/>
                  <a:gd name="connsiteY3349" fmla="*/ 511899 h 2904058"/>
                  <a:gd name="connsiteX3350" fmla="*/ 930522 w 2715954"/>
                  <a:gd name="connsiteY3350" fmla="*/ 509232 h 2904058"/>
                  <a:gd name="connsiteX3351" fmla="*/ 930944 w 2715954"/>
                  <a:gd name="connsiteY3351" fmla="*/ 508742 h 2904058"/>
                  <a:gd name="connsiteX3352" fmla="*/ 917833 w 2715954"/>
                  <a:gd name="connsiteY3352" fmla="*/ 510607 h 2904058"/>
                  <a:gd name="connsiteX3353" fmla="*/ 916666 w 2715954"/>
                  <a:gd name="connsiteY3353" fmla="*/ 503636 h 2904058"/>
                  <a:gd name="connsiteX3354" fmla="*/ 916689 w 2715954"/>
                  <a:gd name="connsiteY3354" fmla="*/ 503600 h 2904058"/>
                  <a:gd name="connsiteX3355" fmla="*/ 916666 w 2715954"/>
                  <a:gd name="connsiteY3355" fmla="*/ 503600 h 2904058"/>
                  <a:gd name="connsiteX3356" fmla="*/ 916666 w 2715954"/>
                  <a:gd name="connsiteY3356" fmla="*/ 502415 h 2904058"/>
                  <a:gd name="connsiteX3357" fmla="*/ 917845 w 2715954"/>
                  <a:gd name="connsiteY3357" fmla="*/ 492931 h 2904058"/>
                  <a:gd name="connsiteX3358" fmla="*/ 1071967 w 2715954"/>
                  <a:gd name="connsiteY3358" fmla="*/ 476749 h 2904058"/>
                  <a:gd name="connsiteX3359" fmla="*/ 1076799 w 2715954"/>
                  <a:gd name="connsiteY3359" fmla="*/ 479108 h 2904058"/>
                  <a:gd name="connsiteX3360" fmla="*/ 1088514 w 2715954"/>
                  <a:gd name="connsiteY3360" fmla="*/ 485004 h 2904058"/>
                  <a:gd name="connsiteX3361" fmla="*/ 1088514 w 2715954"/>
                  <a:gd name="connsiteY3361" fmla="*/ 490900 h 2904058"/>
                  <a:gd name="connsiteX3362" fmla="*/ 1077971 w 2715954"/>
                  <a:gd name="connsiteY3362" fmla="*/ 499155 h 2904058"/>
                  <a:gd name="connsiteX3363" fmla="*/ 1070942 w 2715954"/>
                  <a:gd name="connsiteY3363" fmla="*/ 495617 h 2904058"/>
                  <a:gd name="connsiteX3364" fmla="*/ 1070942 w 2715954"/>
                  <a:gd name="connsiteY3364" fmla="*/ 488542 h 2904058"/>
                  <a:gd name="connsiteX3365" fmla="*/ 1070942 w 2715954"/>
                  <a:gd name="connsiteY3365" fmla="*/ 487362 h 2904058"/>
                  <a:gd name="connsiteX3366" fmla="*/ 1070942 w 2715954"/>
                  <a:gd name="connsiteY3366" fmla="*/ 482645 h 2904058"/>
                  <a:gd name="connsiteX3367" fmla="*/ 1069770 w 2715954"/>
                  <a:gd name="connsiteY3367" fmla="*/ 481466 h 2904058"/>
                  <a:gd name="connsiteX3368" fmla="*/ 1071967 w 2715954"/>
                  <a:gd name="connsiteY3368" fmla="*/ 476749 h 2904058"/>
                  <a:gd name="connsiteX3369" fmla="*/ 980001 w 2715954"/>
                  <a:gd name="connsiteY3369" fmla="*/ 475736 h 2904058"/>
                  <a:gd name="connsiteX3370" fmla="*/ 980130 w 2715954"/>
                  <a:gd name="connsiteY3370" fmla="*/ 476291 h 2904058"/>
                  <a:gd name="connsiteX3371" fmla="*/ 980791 w 2715954"/>
                  <a:gd name="connsiteY3371" fmla="*/ 476134 h 2904058"/>
                  <a:gd name="connsiteX3372" fmla="*/ 825715 w 2715954"/>
                  <a:gd name="connsiteY3372" fmla="*/ 475504 h 2904058"/>
                  <a:gd name="connsiteX3373" fmla="*/ 841980 w 2715954"/>
                  <a:gd name="connsiteY3373" fmla="*/ 483673 h 2904058"/>
                  <a:gd name="connsiteX3374" fmla="*/ 835009 w 2715954"/>
                  <a:gd name="connsiteY3374" fmla="*/ 491842 h 2904058"/>
                  <a:gd name="connsiteX3375" fmla="*/ 825715 w 2715954"/>
                  <a:gd name="connsiteY3375" fmla="*/ 493009 h 2904058"/>
                  <a:gd name="connsiteX3376" fmla="*/ 825715 w 2715954"/>
                  <a:gd name="connsiteY3376" fmla="*/ 475504 h 2904058"/>
                  <a:gd name="connsiteX3377" fmla="*/ 1317932 w 2715954"/>
                  <a:gd name="connsiteY3377" fmla="*/ 475355 h 2904058"/>
                  <a:gd name="connsiteX3378" fmla="*/ 1325699 w 2715954"/>
                  <a:gd name="connsiteY3378" fmla="*/ 477894 h 2904058"/>
                  <a:gd name="connsiteX3379" fmla="*/ 1338844 w 2715954"/>
                  <a:gd name="connsiteY3379" fmla="*/ 485064 h 2904058"/>
                  <a:gd name="connsiteX3380" fmla="*/ 1338844 w 2715954"/>
                  <a:gd name="connsiteY3380" fmla="*/ 495819 h 2904058"/>
                  <a:gd name="connsiteX3381" fmla="*/ 1324504 w 2715954"/>
                  <a:gd name="connsiteY3381" fmla="*/ 504184 h 2904058"/>
                  <a:gd name="connsiteX3382" fmla="*/ 1316139 w 2715954"/>
                  <a:gd name="connsiteY3382" fmla="*/ 499404 h 2904058"/>
                  <a:gd name="connsiteX3383" fmla="*/ 1313749 w 2715954"/>
                  <a:gd name="connsiteY3383" fmla="*/ 495819 h 2904058"/>
                  <a:gd name="connsiteX3384" fmla="*/ 1313749 w 2715954"/>
                  <a:gd name="connsiteY3384" fmla="*/ 479089 h 2904058"/>
                  <a:gd name="connsiteX3385" fmla="*/ 1317932 w 2715954"/>
                  <a:gd name="connsiteY3385" fmla="*/ 475355 h 2904058"/>
                  <a:gd name="connsiteX3386" fmla="*/ 1226021 w 2715954"/>
                  <a:gd name="connsiteY3386" fmla="*/ 460714 h 2904058"/>
                  <a:gd name="connsiteX3387" fmla="*/ 1232294 w 2715954"/>
                  <a:gd name="connsiteY3387" fmla="*/ 461743 h 2904058"/>
                  <a:gd name="connsiteX3388" fmla="*/ 1232294 w 2715954"/>
                  <a:gd name="connsiteY3388" fmla="*/ 462918 h 2904058"/>
                  <a:gd name="connsiteX3389" fmla="*/ 1236962 w 2715954"/>
                  <a:gd name="connsiteY3389" fmla="*/ 465269 h 2904058"/>
                  <a:gd name="connsiteX3390" fmla="*/ 1236962 w 2715954"/>
                  <a:gd name="connsiteY3390" fmla="*/ 477026 h 2904058"/>
                  <a:gd name="connsiteX3391" fmla="*/ 1232294 w 2715954"/>
                  <a:gd name="connsiteY3391" fmla="*/ 480552 h 2904058"/>
                  <a:gd name="connsiteX3392" fmla="*/ 1225292 w 2715954"/>
                  <a:gd name="connsiteY3392" fmla="*/ 474674 h 2904058"/>
                  <a:gd name="connsiteX3393" fmla="*/ 1224125 w 2715954"/>
                  <a:gd name="connsiteY3393" fmla="*/ 468796 h 2904058"/>
                  <a:gd name="connsiteX3394" fmla="*/ 1224125 w 2715954"/>
                  <a:gd name="connsiteY3394" fmla="*/ 467621 h 2904058"/>
                  <a:gd name="connsiteX3395" fmla="*/ 1226021 w 2715954"/>
                  <a:gd name="connsiteY3395" fmla="*/ 460714 h 2904058"/>
                  <a:gd name="connsiteX3396" fmla="*/ 979930 w 2715954"/>
                  <a:gd name="connsiteY3396" fmla="*/ 456832 h 2904058"/>
                  <a:gd name="connsiteX3397" fmla="*/ 993988 w 2715954"/>
                  <a:gd name="connsiteY3397" fmla="*/ 465087 h 2904058"/>
                  <a:gd name="connsiteX3398" fmla="*/ 993988 w 2715954"/>
                  <a:gd name="connsiteY3398" fmla="*/ 465386 h 2904058"/>
                  <a:gd name="connsiteX3399" fmla="*/ 994025 w 2715954"/>
                  <a:gd name="connsiteY3399" fmla="*/ 465269 h 2904058"/>
                  <a:gd name="connsiteX3400" fmla="*/ 995208 w 2715954"/>
                  <a:gd name="connsiteY3400" fmla="*/ 472323 h 2904058"/>
                  <a:gd name="connsiteX3401" fmla="*/ 982200 w 2715954"/>
                  <a:gd name="connsiteY3401" fmla="*/ 480552 h 2904058"/>
                  <a:gd name="connsiteX3402" fmla="*/ 975105 w 2715954"/>
                  <a:gd name="connsiteY3402" fmla="*/ 478201 h 2904058"/>
                  <a:gd name="connsiteX3403" fmla="*/ 973922 w 2715954"/>
                  <a:gd name="connsiteY3403" fmla="*/ 465269 h 2904058"/>
                  <a:gd name="connsiteX3404" fmla="*/ 973922 w 2715954"/>
                  <a:gd name="connsiteY3404" fmla="*/ 464094 h 2904058"/>
                  <a:gd name="connsiteX3405" fmla="*/ 976287 w 2715954"/>
                  <a:gd name="connsiteY3405" fmla="*/ 460567 h 2904058"/>
                  <a:gd name="connsiteX3406" fmla="*/ 976502 w 2715954"/>
                  <a:gd name="connsiteY3406" fmla="*/ 461423 h 2904058"/>
                  <a:gd name="connsiteX3407" fmla="*/ 976415 w 2715954"/>
                  <a:gd name="connsiteY3407" fmla="*/ 460370 h 2904058"/>
                  <a:gd name="connsiteX3408" fmla="*/ 976415 w 2715954"/>
                  <a:gd name="connsiteY3408" fmla="*/ 459191 h 2904058"/>
                  <a:gd name="connsiteX3409" fmla="*/ 979930 w 2715954"/>
                  <a:gd name="connsiteY3409" fmla="*/ 456832 h 2904058"/>
                  <a:gd name="connsiteX3410" fmla="*/ 733387 w 2715954"/>
                  <a:gd name="connsiteY3410" fmla="*/ 451853 h 2904058"/>
                  <a:gd name="connsiteX3411" fmla="*/ 749984 w 2715954"/>
                  <a:gd name="connsiteY3411" fmla="*/ 461396 h 2904058"/>
                  <a:gd name="connsiteX3412" fmla="*/ 749984 w 2715954"/>
                  <a:gd name="connsiteY3412" fmla="*/ 468554 h 2904058"/>
                  <a:gd name="connsiteX3413" fmla="*/ 744057 w 2715954"/>
                  <a:gd name="connsiteY3413" fmla="*/ 474518 h 2904058"/>
                  <a:gd name="connsiteX3414" fmla="*/ 727460 w 2715954"/>
                  <a:gd name="connsiteY3414" fmla="*/ 467361 h 2904058"/>
                  <a:gd name="connsiteX3415" fmla="*/ 727460 w 2715954"/>
                  <a:gd name="connsiteY3415" fmla="*/ 456625 h 2904058"/>
                  <a:gd name="connsiteX3416" fmla="*/ 733387 w 2715954"/>
                  <a:gd name="connsiteY3416" fmla="*/ 451853 h 2904058"/>
                  <a:gd name="connsiteX3417" fmla="*/ 1136602 w 2715954"/>
                  <a:gd name="connsiteY3417" fmla="*/ 441822 h 2904058"/>
                  <a:gd name="connsiteX3418" fmla="*/ 1144771 w 2715954"/>
                  <a:gd name="connsiteY3418" fmla="*/ 446508 h 2904058"/>
                  <a:gd name="connsiteX3419" fmla="*/ 1145938 w 2715954"/>
                  <a:gd name="connsiteY3419" fmla="*/ 455880 h 2904058"/>
                  <a:gd name="connsiteX3420" fmla="*/ 1142437 w 2715954"/>
                  <a:gd name="connsiteY3420" fmla="*/ 458223 h 2904058"/>
                  <a:gd name="connsiteX3421" fmla="*/ 1136602 w 2715954"/>
                  <a:gd name="connsiteY3421" fmla="*/ 460566 h 2904058"/>
                  <a:gd name="connsiteX3422" fmla="*/ 1130767 w 2715954"/>
                  <a:gd name="connsiteY3422" fmla="*/ 457051 h 2904058"/>
                  <a:gd name="connsiteX3423" fmla="*/ 1130767 w 2715954"/>
                  <a:gd name="connsiteY3423" fmla="*/ 445336 h 2904058"/>
                  <a:gd name="connsiteX3424" fmla="*/ 1136602 w 2715954"/>
                  <a:gd name="connsiteY3424" fmla="*/ 441822 h 2904058"/>
                  <a:gd name="connsiteX3425" fmla="*/ 887705 w 2715954"/>
                  <a:gd name="connsiteY3425" fmla="*/ 438101 h 2904058"/>
                  <a:gd name="connsiteX3426" fmla="*/ 899498 w 2715954"/>
                  <a:gd name="connsiteY3426" fmla="*/ 444029 h 2904058"/>
                  <a:gd name="connsiteX3427" fmla="*/ 904215 w 2715954"/>
                  <a:gd name="connsiteY3427" fmla="*/ 449956 h 2904058"/>
                  <a:gd name="connsiteX3428" fmla="*/ 887705 w 2715954"/>
                  <a:gd name="connsiteY3428" fmla="*/ 460626 h 2904058"/>
                  <a:gd name="connsiteX3429" fmla="*/ 881809 w 2715954"/>
                  <a:gd name="connsiteY3429" fmla="*/ 458255 h 2904058"/>
                  <a:gd name="connsiteX3430" fmla="*/ 881809 w 2715954"/>
                  <a:gd name="connsiteY3430" fmla="*/ 440472 h 2904058"/>
                  <a:gd name="connsiteX3431" fmla="*/ 887705 w 2715954"/>
                  <a:gd name="connsiteY3431" fmla="*/ 438101 h 2904058"/>
                  <a:gd name="connsiteX3432" fmla="*/ 788454 w 2715954"/>
                  <a:gd name="connsiteY3432" fmla="*/ 436916 h 2904058"/>
                  <a:gd name="connsiteX3433" fmla="*/ 792188 w 2715954"/>
                  <a:gd name="connsiteY3433" fmla="*/ 440899 h 2904058"/>
                  <a:gd name="connsiteX3434" fmla="*/ 790321 w 2715954"/>
                  <a:gd name="connsiteY3434" fmla="*/ 440899 h 2904058"/>
                  <a:gd name="connsiteX3435" fmla="*/ 788454 w 2715954"/>
                  <a:gd name="connsiteY3435" fmla="*/ 436916 h 2904058"/>
                  <a:gd name="connsiteX3436" fmla="*/ 801551 w 2715954"/>
                  <a:gd name="connsiteY3436" fmla="*/ 433939 h 2904058"/>
                  <a:gd name="connsiteX3437" fmla="*/ 801258 w 2715954"/>
                  <a:gd name="connsiteY3437" fmla="*/ 434522 h 2904058"/>
                  <a:gd name="connsiteX3438" fmla="*/ 800102 w 2715954"/>
                  <a:gd name="connsiteY3438" fmla="*/ 435671 h 2904058"/>
                  <a:gd name="connsiteX3439" fmla="*/ 798753 w 2715954"/>
                  <a:gd name="connsiteY3439" fmla="*/ 435671 h 2904058"/>
                  <a:gd name="connsiteX3440" fmla="*/ 799715 w 2715954"/>
                  <a:gd name="connsiteY3440" fmla="*/ 436636 h 2904058"/>
                  <a:gd name="connsiteX3441" fmla="*/ 800336 w 2715954"/>
                  <a:gd name="connsiteY3441" fmla="*/ 436294 h 2904058"/>
                  <a:gd name="connsiteX3442" fmla="*/ 801468 w 2715954"/>
                  <a:gd name="connsiteY3442" fmla="*/ 435257 h 2904058"/>
                  <a:gd name="connsiteX3443" fmla="*/ 802094 w 2715954"/>
                  <a:gd name="connsiteY3443" fmla="*/ 435028 h 2904058"/>
                  <a:gd name="connsiteX3444" fmla="*/ 659903 w 2715954"/>
                  <a:gd name="connsiteY3444" fmla="*/ 421979 h 2904058"/>
                  <a:gd name="connsiteX3445" fmla="*/ 664429 w 2715954"/>
                  <a:gd name="connsiteY3445" fmla="*/ 421979 h 2904058"/>
                  <a:gd name="connsiteX3446" fmla="*/ 668956 w 2715954"/>
                  <a:gd name="connsiteY3446" fmla="*/ 427637 h 2904058"/>
                  <a:gd name="connsiteX3447" fmla="*/ 667824 w 2715954"/>
                  <a:gd name="connsiteY3447" fmla="*/ 431032 h 2904058"/>
                  <a:gd name="connsiteX3448" fmla="*/ 663298 w 2715954"/>
                  <a:gd name="connsiteY3448" fmla="*/ 432164 h 2904058"/>
                  <a:gd name="connsiteX3449" fmla="*/ 657640 w 2715954"/>
                  <a:gd name="connsiteY3449" fmla="*/ 431032 h 2904058"/>
                  <a:gd name="connsiteX3450" fmla="*/ 659903 w 2715954"/>
                  <a:gd name="connsiteY3450" fmla="*/ 421979 h 2904058"/>
                  <a:gd name="connsiteX3451" fmla="*/ 942419 w 2715954"/>
                  <a:gd name="connsiteY3451" fmla="*/ 419974 h 2904058"/>
                  <a:gd name="connsiteX3452" fmla="*/ 942419 w 2715954"/>
                  <a:gd name="connsiteY3452" fmla="*/ 420057 h 2904058"/>
                  <a:gd name="connsiteX3453" fmla="*/ 943336 w 2715954"/>
                  <a:gd name="connsiteY3453" fmla="*/ 420282 h 2904058"/>
                  <a:gd name="connsiteX3454" fmla="*/ 1036042 w 2715954"/>
                  <a:gd name="connsiteY3454" fmla="*/ 418244 h 2904058"/>
                  <a:gd name="connsiteX3455" fmla="*/ 1041969 w 2715954"/>
                  <a:gd name="connsiteY3455" fmla="*/ 419435 h 2904058"/>
                  <a:gd name="connsiteX3456" fmla="*/ 1045526 w 2715954"/>
                  <a:gd name="connsiteY3456" fmla="*/ 421816 h 2904058"/>
                  <a:gd name="connsiteX3457" fmla="*/ 1050268 w 2715954"/>
                  <a:gd name="connsiteY3457" fmla="*/ 423007 h 2904058"/>
                  <a:gd name="connsiteX3458" fmla="*/ 1052639 w 2715954"/>
                  <a:gd name="connsiteY3458" fmla="*/ 425388 h 2904058"/>
                  <a:gd name="connsiteX3459" fmla="*/ 1056195 w 2715954"/>
                  <a:gd name="connsiteY3459" fmla="*/ 427769 h 2904058"/>
                  <a:gd name="connsiteX3460" fmla="*/ 1057381 w 2715954"/>
                  <a:gd name="connsiteY3460" fmla="*/ 434913 h 2904058"/>
                  <a:gd name="connsiteX3461" fmla="*/ 1040784 w 2715954"/>
                  <a:gd name="connsiteY3461" fmla="*/ 444438 h 2904058"/>
                  <a:gd name="connsiteX3462" fmla="*/ 1033671 w 2715954"/>
                  <a:gd name="connsiteY3462" fmla="*/ 440866 h 2904058"/>
                  <a:gd name="connsiteX3463" fmla="*/ 1033671 w 2715954"/>
                  <a:gd name="connsiteY3463" fmla="*/ 432532 h 2904058"/>
                  <a:gd name="connsiteX3464" fmla="*/ 1033671 w 2715954"/>
                  <a:gd name="connsiteY3464" fmla="*/ 427769 h 2904058"/>
                  <a:gd name="connsiteX3465" fmla="*/ 1033671 w 2715954"/>
                  <a:gd name="connsiteY3465" fmla="*/ 424197 h 2904058"/>
                  <a:gd name="connsiteX3466" fmla="*/ 1036042 w 2715954"/>
                  <a:gd name="connsiteY3466" fmla="*/ 418244 h 2904058"/>
                  <a:gd name="connsiteX3467" fmla="*/ 791926 w 2715954"/>
                  <a:gd name="connsiteY3467" fmla="*/ 417000 h 2904058"/>
                  <a:gd name="connsiteX3468" fmla="*/ 807256 w 2715954"/>
                  <a:gd name="connsiteY3468" fmla="*/ 425278 h 2904058"/>
                  <a:gd name="connsiteX3469" fmla="*/ 807256 w 2715954"/>
                  <a:gd name="connsiteY3469" fmla="*/ 432373 h 2904058"/>
                  <a:gd name="connsiteX3470" fmla="*/ 805281 w 2715954"/>
                  <a:gd name="connsiteY3470" fmla="*/ 433859 h 2904058"/>
                  <a:gd name="connsiteX3471" fmla="*/ 807126 w 2715954"/>
                  <a:gd name="connsiteY3471" fmla="*/ 433182 h 2904058"/>
                  <a:gd name="connsiteX3472" fmla="*/ 804306 w 2715954"/>
                  <a:gd name="connsiteY3472" fmla="*/ 434592 h 2904058"/>
                  <a:gd name="connsiteX3473" fmla="*/ 802539 w 2715954"/>
                  <a:gd name="connsiteY3473" fmla="*/ 435921 h 2904058"/>
                  <a:gd name="connsiteX3474" fmla="*/ 802361 w 2715954"/>
                  <a:gd name="connsiteY3474" fmla="*/ 435564 h 2904058"/>
                  <a:gd name="connsiteX3475" fmla="*/ 799883 w 2715954"/>
                  <a:gd name="connsiteY3475" fmla="*/ 436804 h 2904058"/>
                  <a:gd name="connsiteX3476" fmla="*/ 800181 w 2715954"/>
                  <a:gd name="connsiteY3476" fmla="*/ 437103 h 2904058"/>
                  <a:gd name="connsiteX3477" fmla="*/ 795645 w 2715954"/>
                  <a:gd name="connsiteY3477" fmla="*/ 438922 h 2904058"/>
                  <a:gd name="connsiteX3478" fmla="*/ 794678 w 2715954"/>
                  <a:gd name="connsiteY3478" fmla="*/ 439406 h 2904058"/>
                  <a:gd name="connsiteX3479" fmla="*/ 795320 w 2715954"/>
                  <a:gd name="connsiteY3479" fmla="*/ 439053 h 2904058"/>
                  <a:gd name="connsiteX3480" fmla="*/ 794285 w 2715954"/>
                  <a:gd name="connsiteY3480" fmla="*/ 439468 h 2904058"/>
                  <a:gd name="connsiteX3481" fmla="*/ 794285 w 2715954"/>
                  <a:gd name="connsiteY3481" fmla="*/ 440651 h 2904058"/>
                  <a:gd name="connsiteX3482" fmla="*/ 789568 w 2715954"/>
                  <a:gd name="connsiteY3482" fmla="*/ 435921 h 2904058"/>
                  <a:gd name="connsiteX3483" fmla="*/ 787209 w 2715954"/>
                  <a:gd name="connsiteY3483" fmla="*/ 424095 h 2904058"/>
                  <a:gd name="connsiteX3484" fmla="*/ 787209 w 2715954"/>
                  <a:gd name="connsiteY3484" fmla="*/ 421730 h 2904058"/>
                  <a:gd name="connsiteX3485" fmla="*/ 791926 w 2715954"/>
                  <a:gd name="connsiteY3485" fmla="*/ 417000 h 2904058"/>
                  <a:gd name="connsiteX3486" fmla="*/ 1280733 w 2715954"/>
                  <a:gd name="connsiteY3486" fmla="*/ 413416 h 2904058"/>
                  <a:gd name="connsiteX3487" fmla="*/ 1286003 w 2715954"/>
                  <a:gd name="connsiteY3487" fmla="*/ 414468 h 2904058"/>
                  <a:gd name="connsiteX3488" fmla="*/ 1310095 w 2715954"/>
                  <a:gd name="connsiteY3488" fmla="*/ 428907 h 2904058"/>
                  <a:gd name="connsiteX3489" fmla="*/ 1312504 w 2715954"/>
                  <a:gd name="connsiteY3489" fmla="*/ 431314 h 2904058"/>
                  <a:gd name="connsiteX3490" fmla="*/ 1308890 w 2715954"/>
                  <a:gd name="connsiteY3490" fmla="*/ 432517 h 2904058"/>
                  <a:gd name="connsiteX3491" fmla="*/ 1288412 w 2715954"/>
                  <a:gd name="connsiteY3491" fmla="*/ 449363 h 2904058"/>
                  <a:gd name="connsiteX3492" fmla="*/ 1279979 w 2715954"/>
                  <a:gd name="connsiteY3492" fmla="*/ 444550 h 2904058"/>
                  <a:gd name="connsiteX3493" fmla="*/ 1281184 w 2715954"/>
                  <a:gd name="connsiteY3493" fmla="*/ 440940 h 2904058"/>
                  <a:gd name="connsiteX3494" fmla="*/ 1279979 w 2715954"/>
                  <a:gd name="connsiteY3494" fmla="*/ 428907 h 2904058"/>
                  <a:gd name="connsiteX3495" fmla="*/ 1276366 w 2715954"/>
                  <a:gd name="connsiteY3495" fmla="*/ 416875 h 2904058"/>
                  <a:gd name="connsiteX3496" fmla="*/ 1280733 w 2715954"/>
                  <a:gd name="connsiteY3496" fmla="*/ 413416 h 2904058"/>
                  <a:gd name="connsiteX3497" fmla="*/ 1191657 w 2715954"/>
                  <a:gd name="connsiteY3497" fmla="*/ 409435 h 2904058"/>
                  <a:gd name="connsiteX3498" fmla="*/ 1203068 w 2715954"/>
                  <a:gd name="connsiteY3498" fmla="*/ 414031 h 2904058"/>
                  <a:gd name="connsiteX3499" fmla="*/ 1198504 w 2715954"/>
                  <a:gd name="connsiteY3499" fmla="*/ 422074 h 2904058"/>
                  <a:gd name="connsiteX3500" fmla="*/ 1191657 w 2715954"/>
                  <a:gd name="connsiteY3500" fmla="*/ 422074 h 2904058"/>
                  <a:gd name="connsiteX3501" fmla="*/ 1191657 w 2715954"/>
                  <a:gd name="connsiteY3501" fmla="*/ 409435 h 2904058"/>
                  <a:gd name="connsiteX3502" fmla="*/ 696202 w 2715954"/>
                  <a:gd name="connsiteY3502" fmla="*/ 399507 h 2904058"/>
                  <a:gd name="connsiteX3503" fmla="*/ 706783 w 2715954"/>
                  <a:gd name="connsiteY3503" fmla="*/ 403045 h 2904058"/>
                  <a:gd name="connsiteX3504" fmla="*/ 707958 w 2715954"/>
                  <a:gd name="connsiteY3504" fmla="*/ 417196 h 2904058"/>
                  <a:gd name="connsiteX3505" fmla="*/ 695027 w 2715954"/>
                  <a:gd name="connsiteY3505" fmla="*/ 411300 h 2904058"/>
                  <a:gd name="connsiteX3506" fmla="*/ 696202 w 2715954"/>
                  <a:gd name="connsiteY3506" fmla="*/ 399507 h 2904058"/>
                  <a:gd name="connsiteX3507" fmla="*/ 940408 w 2715954"/>
                  <a:gd name="connsiteY3507" fmla="*/ 399067 h 2904058"/>
                  <a:gd name="connsiteX3508" fmla="*/ 948164 w 2715954"/>
                  <a:gd name="connsiteY3508" fmla="*/ 400693 h 2904058"/>
                  <a:gd name="connsiteX3509" fmla="*/ 951611 w 2715954"/>
                  <a:gd name="connsiteY3509" fmla="*/ 401876 h 2904058"/>
                  <a:gd name="connsiteX3510" fmla="*/ 952099 w 2715954"/>
                  <a:gd name="connsiteY3510" fmla="*/ 402880 h 2904058"/>
                  <a:gd name="connsiteX3511" fmla="*/ 953273 w 2715954"/>
                  <a:gd name="connsiteY3511" fmla="*/ 403176 h 2904058"/>
                  <a:gd name="connsiteX3512" fmla="*/ 956788 w 2715954"/>
                  <a:gd name="connsiteY3512" fmla="*/ 405534 h 2904058"/>
                  <a:gd name="connsiteX3513" fmla="*/ 959131 w 2715954"/>
                  <a:gd name="connsiteY3513" fmla="*/ 407893 h 2904058"/>
                  <a:gd name="connsiteX3514" fmla="*/ 959196 w 2715954"/>
                  <a:gd name="connsiteY3514" fmla="*/ 408286 h 2904058"/>
                  <a:gd name="connsiteX3515" fmla="*/ 961543 w 2715954"/>
                  <a:gd name="connsiteY3515" fmla="*/ 408286 h 2904058"/>
                  <a:gd name="connsiteX3516" fmla="*/ 962719 w 2715954"/>
                  <a:gd name="connsiteY3516" fmla="*/ 412909 h 2904058"/>
                  <a:gd name="connsiteX3517" fmla="*/ 961543 w 2715954"/>
                  <a:gd name="connsiteY3517" fmla="*/ 415221 h 2904058"/>
                  <a:gd name="connsiteX3518" fmla="*/ 948612 w 2715954"/>
                  <a:gd name="connsiteY3518" fmla="*/ 423312 h 2904058"/>
                  <a:gd name="connsiteX3519" fmla="*/ 942061 w 2715954"/>
                  <a:gd name="connsiteY3519" fmla="*/ 421165 h 2904058"/>
                  <a:gd name="connsiteX3520" fmla="*/ 941270 w 2715954"/>
                  <a:gd name="connsiteY3520" fmla="*/ 421979 h 2904058"/>
                  <a:gd name="connsiteX3521" fmla="*/ 940121 w 2715954"/>
                  <a:gd name="connsiteY3521" fmla="*/ 419614 h 2904058"/>
                  <a:gd name="connsiteX3522" fmla="*/ 937823 w 2715954"/>
                  <a:gd name="connsiteY3522" fmla="*/ 405423 h 2904058"/>
                  <a:gd name="connsiteX3523" fmla="*/ 940408 w 2715954"/>
                  <a:gd name="connsiteY3523" fmla="*/ 399067 h 2904058"/>
                  <a:gd name="connsiteX3524" fmla="*/ 606834 w 2715954"/>
                  <a:gd name="connsiteY3524" fmla="*/ 397083 h 2904058"/>
                  <a:gd name="connsiteX3525" fmla="*/ 609829 w 2715954"/>
                  <a:gd name="connsiteY3525" fmla="*/ 398239 h 2904058"/>
                  <a:gd name="connsiteX3526" fmla="*/ 609829 w 2715954"/>
                  <a:gd name="connsiteY3526" fmla="*/ 410953 h 2904058"/>
                  <a:gd name="connsiteX3527" fmla="*/ 607547 w 2715954"/>
                  <a:gd name="connsiteY3527" fmla="*/ 413265 h 2904058"/>
                  <a:gd name="connsiteX3528" fmla="*/ 602983 w 2715954"/>
                  <a:gd name="connsiteY3528" fmla="*/ 399395 h 2904058"/>
                  <a:gd name="connsiteX3529" fmla="*/ 606834 w 2715954"/>
                  <a:gd name="connsiteY3529" fmla="*/ 397083 h 2904058"/>
                  <a:gd name="connsiteX3530" fmla="*/ 529740 w 2715954"/>
                  <a:gd name="connsiteY3530" fmla="*/ 393206 h 2904058"/>
                  <a:gd name="connsiteX3531" fmla="*/ 534973 w 2715954"/>
                  <a:gd name="connsiteY3531" fmla="*/ 394490 h 2904058"/>
                  <a:gd name="connsiteX3532" fmla="*/ 536105 w 2715954"/>
                  <a:gd name="connsiteY3532" fmla="*/ 395631 h 2904058"/>
                  <a:gd name="connsiteX3533" fmla="*/ 539500 w 2715954"/>
                  <a:gd name="connsiteY3533" fmla="*/ 403619 h 2904058"/>
                  <a:gd name="connsiteX3534" fmla="*/ 531579 w 2715954"/>
                  <a:gd name="connsiteY3534" fmla="*/ 407042 h 2904058"/>
                  <a:gd name="connsiteX3535" fmla="*/ 527052 w 2715954"/>
                  <a:gd name="connsiteY3535" fmla="*/ 397913 h 2904058"/>
                  <a:gd name="connsiteX3536" fmla="*/ 529740 w 2715954"/>
                  <a:gd name="connsiteY3536" fmla="*/ 393206 h 2904058"/>
                  <a:gd name="connsiteX3537" fmla="*/ 1098092 w 2715954"/>
                  <a:gd name="connsiteY3537" fmla="*/ 383391 h 2904058"/>
                  <a:gd name="connsiteX3538" fmla="*/ 1113465 w 2715954"/>
                  <a:gd name="connsiteY3538" fmla="*/ 391689 h 2904058"/>
                  <a:gd name="connsiteX3539" fmla="*/ 1114647 w 2715954"/>
                  <a:gd name="connsiteY3539" fmla="*/ 398802 h 2904058"/>
                  <a:gd name="connsiteX3540" fmla="*/ 1100457 w 2715954"/>
                  <a:gd name="connsiteY3540" fmla="*/ 407101 h 2904058"/>
                  <a:gd name="connsiteX3541" fmla="*/ 1093362 w 2715954"/>
                  <a:gd name="connsiteY3541" fmla="*/ 401173 h 2904058"/>
                  <a:gd name="connsiteX3542" fmla="*/ 1092179 w 2715954"/>
                  <a:gd name="connsiteY3542" fmla="*/ 388133 h 2904058"/>
                  <a:gd name="connsiteX3543" fmla="*/ 1098092 w 2715954"/>
                  <a:gd name="connsiteY3543" fmla="*/ 383391 h 2904058"/>
                  <a:gd name="connsiteX3544" fmla="*/ 854061 w 2715954"/>
                  <a:gd name="connsiteY3544" fmla="*/ 383329 h 2904058"/>
                  <a:gd name="connsiteX3545" fmla="*/ 862261 w 2715954"/>
                  <a:gd name="connsiteY3545" fmla="*/ 386876 h 2904058"/>
                  <a:gd name="connsiteX3546" fmla="*/ 865776 w 2715954"/>
                  <a:gd name="connsiteY3546" fmla="*/ 389241 h 2904058"/>
                  <a:gd name="connsiteX3547" fmla="*/ 866947 w 2715954"/>
                  <a:gd name="connsiteY3547" fmla="*/ 397519 h 2904058"/>
                  <a:gd name="connsiteX3548" fmla="*/ 854061 w 2715954"/>
                  <a:gd name="connsiteY3548" fmla="*/ 405797 h 2904058"/>
                  <a:gd name="connsiteX3549" fmla="*/ 848203 w 2715954"/>
                  <a:gd name="connsiteY3549" fmla="*/ 399884 h 2904058"/>
                  <a:gd name="connsiteX3550" fmla="*/ 848203 w 2715954"/>
                  <a:gd name="connsiteY3550" fmla="*/ 386876 h 2904058"/>
                  <a:gd name="connsiteX3551" fmla="*/ 850321 w 2715954"/>
                  <a:gd name="connsiteY3551" fmla="*/ 385593 h 2904058"/>
                  <a:gd name="connsiteX3552" fmla="*/ 850586 w 2715954"/>
                  <a:gd name="connsiteY3552" fmla="*/ 383391 h 2904058"/>
                  <a:gd name="connsiteX3553" fmla="*/ 852638 w 2715954"/>
                  <a:gd name="connsiteY3553" fmla="*/ 384191 h 2904058"/>
                  <a:gd name="connsiteX3554" fmla="*/ 463695 w 2715954"/>
                  <a:gd name="connsiteY3554" fmla="*/ 377313 h 2904058"/>
                  <a:gd name="connsiteX3555" fmla="*/ 469092 w 2715954"/>
                  <a:gd name="connsiteY3555" fmla="*/ 379501 h 2904058"/>
                  <a:gd name="connsiteX3556" fmla="*/ 477261 w 2715954"/>
                  <a:gd name="connsiteY3556" fmla="*/ 388837 h 2904058"/>
                  <a:gd name="connsiteX3557" fmla="*/ 465591 w 2715954"/>
                  <a:gd name="connsiteY3557" fmla="*/ 394672 h 2904058"/>
                  <a:gd name="connsiteX3558" fmla="*/ 459756 w 2715954"/>
                  <a:gd name="connsiteY3558" fmla="*/ 385336 h 2904058"/>
                  <a:gd name="connsiteX3559" fmla="*/ 460923 w 2715954"/>
                  <a:gd name="connsiteY3559" fmla="*/ 383002 h 2904058"/>
                  <a:gd name="connsiteX3560" fmla="*/ 463695 w 2715954"/>
                  <a:gd name="connsiteY3560" fmla="*/ 377313 h 2904058"/>
                  <a:gd name="connsiteX3561" fmla="*/ 1005958 w 2715954"/>
                  <a:gd name="connsiteY3561" fmla="*/ 364659 h 2904058"/>
                  <a:gd name="connsiteX3562" fmla="*/ 1022468 w 2715954"/>
                  <a:gd name="connsiteY3562" fmla="*/ 374143 h 2904058"/>
                  <a:gd name="connsiteX3563" fmla="*/ 1018930 w 2715954"/>
                  <a:gd name="connsiteY3563" fmla="*/ 381256 h 2904058"/>
                  <a:gd name="connsiteX3564" fmla="*/ 1008317 w 2715954"/>
                  <a:gd name="connsiteY3564" fmla="*/ 387184 h 2904058"/>
                  <a:gd name="connsiteX3565" fmla="*/ 1000062 w 2715954"/>
                  <a:gd name="connsiteY3565" fmla="*/ 382442 h 2904058"/>
                  <a:gd name="connsiteX3566" fmla="*/ 1000062 w 2715954"/>
                  <a:gd name="connsiteY3566" fmla="*/ 377700 h 2904058"/>
                  <a:gd name="connsiteX3567" fmla="*/ 1000062 w 2715954"/>
                  <a:gd name="connsiteY3567" fmla="*/ 368216 h 2904058"/>
                  <a:gd name="connsiteX3568" fmla="*/ 1005958 w 2715954"/>
                  <a:gd name="connsiteY3568" fmla="*/ 364659 h 2904058"/>
                  <a:gd name="connsiteX3569" fmla="*/ 402062 w 2715954"/>
                  <a:gd name="connsiteY3569" fmla="*/ 364646 h 2904058"/>
                  <a:gd name="connsiteX3570" fmla="*/ 406748 w 2715954"/>
                  <a:gd name="connsiteY3570" fmla="*/ 368160 h 2904058"/>
                  <a:gd name="connsiteX3571" fmla="*/ 410262 w 2715954"/>
                  <a:gd name="connsiteY3571" fmla="*/ 371675 h 2904058"/>
                  <a:gd name="connsiteX3572" fmla="*/ 409091 w 2715954"/>
                  <a:gd name="connsiteY3572" fmla="*/ 379875 h 2904058"/>
                  <a:gd name="connsiteX3573" fmla="*/ 398547 w 2715954"/>
                  <a:gd name="connsiteY3573" fmla="*/ 383390 h 2904058"/>
                  <a:gd name="connsiteX3574" fmla="*/ 393861 w 2715954"/>
                  <a:gd name="connsiteY3574" fmla="*/ 378704 h 2904058"/>
                  <a:gd name="connsiteX3575" fmla="*/ 395033 w 2715954"/>
                  <a:gd name="connsiteY3575" fmla="*/ 366989 h 2904058"/>
                  <a:gd name="connsiteX3576" fmla="*/ 402062 w 2715954"/>
                  <a:gd name="connsiteY3576" fmla="*/ 364646 h 2904058"/>
                  <a:gd name="connsiteX3577" fmla="*/ 756441 w 2715954"/>
                  <a:gd name="connsiteY3577" fmla="*/ 362817 h 2904058"/>
                  <a:gd name="connsiteX3578" fmla="*/ 759358 w 2715954"/>
                  <a:gd name="connsiteY3578" fmla="*/ 364580 h 2904058"/>
                  <a:gd name="connsiteX3579" fmla="*/ 760525 w 2715954"/>
                  <a:gd name="connsiteY3579" fmla="*/ 365756 h 2904058"/>
                  <a:gd name="connsiteX3580" fmla="*/ 767527 w 2715954"/>
                  <a:gd name="connsiteY3580" fmla="*/ 368107 h 2904058"/>
                  <a:gd name="connsiteX3581" fmla="*/ 768694 w 2715954"/>
                  <a:gd name="connsiteY3581" fmla="*/ 377512 h 2904058"/>
                  <a:gd name="connsiteX3582" fmla="*/ 760525 w 2715954"/>
                  <a:gd name="connsiteY3582" fmla="*/ 383390 h 2904058"/>
                  <a:gd name="connsiteX3583" fmla="*/ 758191 w 2715954"/>
                  <a:gd name="connsiteY3583" fmla="*/ 383390 h 2904058"/>
                  <a:gd name="connsiteX3584" fmla="*/ 753523 w 2715954"/>
                  <a:gd name="connsiteY3584" fmla="*/ 381039 h 2904058"/>
                  <a:gd name="connsiteX3585" fmla="*/ 753523 w 2715954"/>
                  <a:gd name="connsiteY3585" fmla="*/ 364580 h 2904058"/>
                  <a:gd name="connsiteX3586" fmla="*/ 756441 w 2715954"/>
                  <a:gd name="connsiteY3586" fmla="*/ 362817 h 2904058"/>
                  <a:gd name="connsiteX3587" fmla="*/ 595016 w 2715954"/>
                  <a:gd name="connsiteY3587" fmla="*/ 359740 h 2904058"/>
                  <a:gd name="connsiteX3588" fmla="*/ 601738 w 2715954"/>
                  <a:gd name="connsiteY3588" fmla="*/ 367582 h 2904058"/>
                  <a:gd name="connsiteX3589" fmla="*/ 593896 w 2715954"/>
                  <a:gd name="connsiteY3589" fmla="*/ 370943 h 2904058"/>
                  <a:gd name="connsiteX3590" fmla="*/ 590535 w 2715954"/>
                  <a:gd name="connsiteY3590" fmla="*/ 365342 h 2904058"/>
                  <a:gd name="connsiteX3591" fmla="*/ 595016 w 2715954"/>
                  <a:gd name="connsiteY3591" fmla="*/ 359740 h 2904058"/>
                  <a:gd name="connsiteX3592" fmla="*/ 1248709 w 2715954"/>
                  <a:gd name="connsiteY3592" fmla="*/ 359703 h 2904058"/>
                  <a:gd name="connsiteX3593" fmla="*/ 1274032 w 2715954"/>
                  <a:gd name="connsiteY3593" fmla="*/ 372993 h 2904058"/>
                  <a:gd name="connsiteX3594" fmla="*/ 1274032 w 2715954"/>
                  <a:gd name="connsiteY3594" fmla="*/ 383867 h 2904058"/>
                  <a:gd name="connsiteX3595" fmla="*/ 1261974 w 2715954"/>
                  <a:gd name="connsiteY3595" fmla="*/ 392324 h 2904058"/>
                  <a:gd name="connsiteX3596" fmla="*/ 1249915 w 2715954"/>
                  <a:gd name="connsiteY3596" fmla="*/ 399573 h 2904058"/>
                  <a:gd name="connsiteX3597" fmla="*/ 1240268 w 2715954"/>
                  <a:gd name="connsiteY3597" fmla="*/ 393532 h 2904058"/>
                  <a:gd name="connsiteX3598" fmla="*/ 1239062 w 2715954"/>
                  <a:gd name="connsiteY3598" fmla="*/ 365744 h 2904058"/>
                  <a:gd name="connsiteX3599" fmla="*/ 1248709 w 2715954"/>
                  <a:gd name="connsiteY3599" fmla="*/ 359703 h 2904058"/>
                  <a:gd name="connsiteX3600" fmla="*/ 266894 w 2715954"/>
                  <a:gd name="connsiteY3600" fmla="*/ 352894 h 2904058"/>
                  <a:gd name="connsiteX3601" fmla="*/ 275607 w 2715954"/>
                  <a:gd name="connsiteY3601" fmla="*/ 352894 h 2904058"/>
                  <a:gd name="connsiteX3602" fmla="*/ 270161 w 2715954"/>
                  <a:gd name="connsiteY3602" fmla="*/ 353516 h 2904058"/>
                  <a:gd name="connsiteX3603" fmla="*/ 266894 w 2715954"/>
                  <a:gd name="connsiteY3603" fmla="*/ 352894 h 2904058"/>
                  <a:gd name="connsiteX3604" fmla="*/ 334912 w 2715954"/>
                  <a:gd name="connsiteY3604" fmla="*/ 351027 h 2904058"/>
                  <a:gd name="connsiteX3605" fmla="*/ 345315 w 2715954"/>
                  <a:gd name="connsiteY3605" fmla="*/ 361368 h 2904058"/>
                  <a:gd name="connsiteX3606" fmla="*/ 332601 w 2715954"/>
                  <a:gd name="connsiteY3606" fmla="*/ 365964 h 2904058"/>
                  <a:gd name="connsiteX3607" fmla="*/ 329133 w 2715954"/>
                  <a:gd name="connsiteY3607" fmla="*/ 357921 h 2904058"/>
                  <a:gd name="connsiteX3608" fmla="*/ 334912 w 2715954"/>
                  <a:gd name="connsiteY3608" fmla="*/ 351027 h 2904058"/>
                  <a:gd name="connsiteX3609" fmla="*/ 666743 w 2715954"/>
                  <a:gd name="connsiteY3609" fmla="*/ 345901 h 2904058"/>
                  <a:gd name="connsiteX3610" fmla="*/ 668956 w 2715954"/>
                  <a:gd name="connsiteY3610" fmla="*/ 347073 h 2904058"/>
                  <a:gd name="connsiteX3611" fmla="*/ 668947 w 2715954"/>
                  <a:gd name="connsiteY3611" fmla="*/ 347092 h 2904058"/>
                  <a:gd name="connsiteX3612" fmla="*/ 669475 w 2715954"/>
                  <a:gd name="connsiteY3612" fmla="*/ 347203 h 2904058"/>
                  <a:gd name="connsiteX3613" fmla="*/ 669827 w 2715954"/>
                  <a:gd name="connsiteY3613" fmla="*/ 347612 h 2904058"/>
                  <a:gd name="connsiteX3614" fmla="*/ 669827 w 2715954"/>
                  <a:gd name="connsiteY3614" fmla="*/ 346047 h 2904058"/>
                  <a:gd name="connsiteX3615" fmla="*/ 673188 w 2715954"/>
                  <a:gd name="connsiteY3615" fmla="*/ 346047 h 2904058"/>
                  <a:gd name="connsiteX3616" fmla="*/ 677669 w 2715954"/>
                  <a:gd name="connsiteY3616" fmla="*/ 352982 h 2904058"/>
                  <a:gd name="connsiteX3617" fmla="*/ 673188 w 2715954"/>
                  <a:gd name="connsiteY3617" fmla="*/ 358761 h 2904058"/>
                  <a:gd name="connsiteX3618" fmla="*/ 666466 w 2715954"/>
                  <a:gd name="connsiteY3618" fmla="*/ 362229 h 2904058"/>
                  <a:gd name="connsiteX3619" fmla="*/ 666466 w 2715954"/>
                  <a:gd name="connsiteY3619" fmla="*/ 361809 h 2904058"/>
                  <a:gd name="connsiteX3620" fmla="*/ 666051 w 2715954"/>
                  <a:gd name="connsiteY3620" fmla="*/ 362229 h 2904058"/>
                  <a:gd name="connsiteX3621" fmla="*/ 664592 w 2715954"/>
                  <a:gd name="connsiteY3621" fmla="*/ 356315 h 2904058"/>
                  <a:gd name="connsiteX3622" fmla="*/ 663424 w 2715954"/>
                  <a:gd name="connsiteY3622" fmla="*/ 358788 h 2904058"/>
                  <a:gd name="connsiteX3623" fmla="*/ 665637 w 2715954"/>
                  <a:gd name="connsiteY3623" fmla="*/ 362302 h 2904058"/>
                  <a:gd name="connsiteX3624" fmla="*/ 665637 w 2715954"/>
                  <a:gd name="connsiteY3624" fmla="*/ 363474 h 2904058"/>
                  <a:gd name="connsiteX3625" fmla="*/ 660104 w 2715954"/>
                  <a:gd name="connsiteY3625" fmla="*/ 359959 h 2904058"/>
                  <a:gd name="connsiteX3626" fmla="*/ 658998 w 2715954"/>
                  <a:gd name="connsiteY3626" fmla="*/ 350587 h 2904058"/>
                  <a:gd name="connsiteX3627" fmla="*/ 662635 w 2715954"/>
                  <a:gd name="connsiteY3627" fmla="*/ 348387 h 2904058"/>
                  <a:gd name="connsiteX3628" fmla="*/ 662628 w 2715954"/>
                  <a:gd name="connsiteY3628" fmla="*/ 348359 h 2904058"/>
                  <a:gd name="connsiteX3629" fmla="*/ 663192 w 2715954"/>
                  <a:gd name="connsiteY3629" fmla="*/ 348049 h 2904058"/>
                  <a:gd name="connsiteX3630" fmla="*/ 910180 w 2715954"/>
                  <a:gd name="connsiteY3630" fmla="*/ 344803 h 2904058"/>
                  <a:gd name="connsiteX3631" fmla="*/ 919614 w 2715954"/>
                  <a:gd name="connsiteY3631" fmla="*/ 348351 h 2904058"/>
                  <a:gd name="connsiteX3632" fmla="*/ 927869 w 2715954"/>
                  <a:gd name="connsiteY3632" fmla="*/ 356628 h 2904058"/>
                  <a:gd name="connsiteX3633" fmla="*/ 922433 w 2715954"/>
                  <a:gd name="connsiteY3633" fmla="*/ 360262 h 2904058"/>
                  <a:gd name="connsiteX3634" fmla="*/ 921894 w 2715954"/>
                  <a:gd name="connsiteY3634" fmla="*/ 361350 h 2904058"/>
                  <a:gd name="connsiteX3635" fmla="*/ 919706 w 2715954"/>
                  <a:gd name="connsiteY3635" fmla="*/ 362086 h 2904058"/>
                  <a:gd name="connsiteX3636" fmla="*/ 917139 w 2715954"/>
                  <a:gd name="connsiteY3636" fmla="*/ 363802 h 2904058"/>
                  <a:gd name="connsiteX3637" fmla="*/ 916085 w 2715954"/>
                  <a:gd name="connsiteY3637" fmla="*/ 364865 h 2904058"/>
                  <a:gd name="connsiteX3638" fmla="*/ 915293 w 2715954"/>
                  <a:gd name="connsiteY3638" fmla="*/ 365036 h 2904058"/>
                  <a:gd name="connsiteX3639" fmla="*/ 913718 w 2715954"/>
                  <a:gd name="connsiteY3639" fmla="*/ 366089 h 2904058"/>
                  <a:gd name="connsiteX3640" fmla="*/ 912615 w 2715954"/>
                  <a:gd name="connsiteY3640" fmla="*/ 365615 h 2904058"/>
                  <a:gd name="connsiteX3641" fmla="*/ 909985 w 2715954"/>
                  <a:gd name="connsiteY3641" fmla="*/ 366183 h 2904058"/>
                  <a:gd name="connsiteX3642" fmla="*/ 909654 w 2715954"/>
                  <a:gd name="connsiteY3642" fmla="*/ 364342 h 2904058"/>
                  <a:gd name="connsiteX3643" fmla="*/ 905463 w 2715954"/>
                  <a:gd name="connsiteY3643" fmla="*/ 362541 h 2904058"/>
                  <a:gd name="connsiteX3644" fmla="*/ 905463 w 2715954"/>
                  <a:gd name="connsiteY3644" fmla="*/ 357811 h 2904058"/>
                  <a:gd name="connsiteX3645" fmla="*/ 905463 w 2715954"/>
                  <a:gd name="connsiteY3645" fmla="*/ 347168 h 2904058"/>
                  <a:gd name="connsiteX3646" fmla="*/ 910180 w 2715954"/>
                  <a:gd name="connsiteY3646" fmla="*/ 344803 h 2904058"/>
                  <a:gd name="connsiteX3647" fmla="*/ 269548 w 2715954"/>
                  <a:gd name="connsiteY3647" fmla="*/ 340180 h 2904058"/>
                  <a:gd name="connsiteX3648" fmla="*/ 269488 w 2715954"/>
                  <a:gd name="connsiteY3648" fmla="*/ 340239 h 2904058"/>
                  <a:gd name="connsiteX3649" fmla="*/ 269792 w 2715954"/>
                  <a:gd name="connsiteY3649" fmla="*/ 340424 h 2904058"/>
                  <a:gd name="connsiteX3650" fmla="*/ 1154145 w 2715954"/>
                  <a:gd name="connsiteY3650" fmla="*/ 337334 h 2904058"/>
                  <a:gd name="connsiteX3651" fmla="*/ 1181880 w 2715954"/>
                  <a:gd name="connsiteY3651" fmla="*/ 352938 h 2904058"/>
                  <a:gd name="connsiteX3652" fmla="*/ 1181880 w 2715954"/>
                  <a:gd name="connsiteY3652" fmla="*/ 362541 h 2904058"/>
                  <a:gd name="connsiteX3653" fmla="*/ 1173439 w 2715954"/>
                  <a:gd name="connsiteY3653" fmla="*/ 368542 h 2904058"/>
                  <a:gd name="connsiteX3654" fmla="*/ 1154145 w 2715954"/>
                  <a:gd name="connsiteY3654" fmla="*/ 370943 h 2904058"/>
                  <a:gd name="connsiteX3655" fmla="*/ 1152939 w 2715954"/>
                  <a:gd name="connsiteY3655" fmla="*/ 367342 h 2904058"/>
                  <a:gd name="connsiteX3656" fmla="*/ 1148116 w 2715954"/>
                  <a:gd name="connsiteY3656" fmla="*/ 356539 h 2904058"/>
                  <a:gd name="connsiteX3657" fmla="*/ 1146910 w 2715954"/>
                  <a:gd name="connsiteY3657" fmla="*/ 340935 h 2904058"/>
                  <a:gd name="connsiteX3658" fmla="*/ 1154145 w 2715954"/>
                  <a:gd name="connsiteY3658" fmla="*/ 337334 h 2904058"/>
                  <a:gd name="connsiteX3659" fmla="*/ 272573 w 2715954"/>
                  <a:gd name="connsiteY3659" fmla="*/ 336006 h 2904058"/>
                  <a:gd name="connsiteX3660" fmla="*/ 279575 w 2715954"/>
                  <a:gd name="connsiteY3660" fmla="*/ 342977 h 2904058"/>
                  <a:gd name="connsiteX3661" fmla="*/ 283076 w 2715954"/>
                  <a:gd name="connsiteY3661" fmla="*/ 347624 h 2904058"/>
                  <a:gd name="connsiteX3662" fmla="*/ 276074 w 2715954"/>
                  <a:gd name="connsiteY3662" fmla="*/ 352271 h 2904058"/>
                  <a:gd name="connsiteX3663" fmla="*/ 276074 w 2715954"/>
                  <a:gd name="connsiteY3663" fmla="*/ 352262 h 2904058"/>
                  <a:gd name="connsiteX3664" fmla="*/ 275990 w 2715954"/>
                  <a:gd name="connsiteY3664" fmla="*/ 352367 h 2904058"/>
                  <a:gd name="connsiteX3665" fmla="*/ 266798 w 2715954"/>
                  <a:gd name="connsiteY3665" fmla="*/ 352367 h 2904058"/>
                  <a:gd name="connsiteX3666" fmla="*/ 265649 w 2715954"/>
                  <a:gd name="connsiteY3666" fmla="*/ 350069 h 2904058"/>
                  <a:gd name="connsiteX3667" fmla="*/ 265789 w 2715954"/>
                  <a:gd name="connsiteY3667" fmla="*/ 349368 h 2904058"/>
                  <a:gd name="connsiteX3668" fmla="*/ 265571 w 2715954"/>
                  <a:gd name="connsiteY3668" fmla="*/ 349947 h 2904058"/>
                  <a:gd name="connsiteX3669" fmla="*/ 264404 w 2715954"/>
                  <a:gd name="connsiteY3669" fmla="*/ 348786 h 2904058"/>
                  <a:gd name="connsiteX3670" fmla="*/ 266738 w 2715954"/>
                  <a:gd name="connsiteY3670" fmla="*/ 337168 h 2904058"/>
                  <a:gd name="connsiteX3671" fmla="*/ 272573 w 2715954"/>
                  <a:gd name="connsiteY3671" fmla="*/ 336006 h 2904058"/>
                  <a:gd name="connsiteX3672" fmla="*/ 1058293 w 2715954"/>
                  <a:gd name="connsiteY3672" fmla="*/ 324886 h 2904058"/>
                  <a:gd name="connsiteX3673" fmla="*/ 1064932 w 2715954"/>
                  <a:gd name="connsiteY3673" fmla="*/ 327220 h 2904058"/>
                  <a:gd name="connsiteX3674" fmla="*/ 1066038 w 2715954"/>
                  <a:gd name="connsiteY3674" fmla="*/ 329554 h 2904058"/>
                  <a:gd name="connsiteX3675" fmla="*/ 1066022 w 2715954"/>
                  <a:gd name="connsiteY3675" fmla="*/ 329561 h 2904058"/>
                  <a:gd name="connsiteX3676" fmla="*/ 1067972 w 2715954"/>
                  <a:gd name="connsiteY3676" fmla="*/ 329800 h 2904058"/>
                  <a:gd name="connsiteX3677" fmla="*/ 1077377 w 2715954"/>
                  <a:gd name="connsiteY3677" fmla="*/ 335697 h 2904058"/>
                  <a:gd name="connsiteX3678" fmla="*/ 1077765 w 2715954"/>
                  <a:gd name="connsiteY3678" fmla="*/ 336216 h 2904058"/>
                  <a:gd name="connsiteX3679" fmla="*/ 1082221 w 2715954"/>
                  <a:gd name="connsiteY3679" fmla="*/ 338387 h 2904058"/>
                  <a:gd name="connsiteX3680" fmla="*/ 1079347 w 2715954"/>
                  <a:gd name="connsiteY3680" fmla="*/ 340137 h 2904058"/>
                  <a:gd name="connsiteX3681" fmla="*/ 1077377 w 2715954"/>
                  <a:gd name="connsiteY3681" fmla="*/ 342772 h 2904058"/>
                  <a:gd name="connsiteX3682" fmla="*/ 1066796 w 2715954"/>
                  <a:gd name="connsiteY3682" fmla="*/ 349848 h 2904058"/>
                  <a:gd name="connsiteX3683" fmla="*/ 1064934 w 2715954"/>
                  <a:gd name="connsiteY3683" fmla="*/ 348914 h 2904058"/>
                  <a:gd name="connsiteX3684" fmla="*/ 1063353 w 2715954"/>
                  <a:gd name="connsiteY3684" fmla="*/ 349877 h 2904058"/>
                  <a:gd name="connsiteX3685" fmla="*/ 1059815 w 2715954"/>
                  <a:gd name="connsiteY3685" fmla="*/ 346430 h 2904058"/>
                  <a:gd name="connsiteX3686" fmla="*/ 1060046 w 2715954"/>
                  <a:gd name="connsiteY3686" fmla="*/ 346462 h 2904058"/>
                  <a:gd name="connsiteX3687" fmla="*/ 1059743 w 2715954"/>
                  <a:gd name="connsiteY3687" fmla="*/ 346310 h 2904058"/>
                  <a:gd name="connsiteX3688" fmla="*/ 1058567 w 2715954"/>
                  <a:gd name="connsiteY3688" fmla="*/ 343951 h 2904058"/>
                  <a:gd name="connsiteX3689" fmla="*/ 1059073 w 2715954"/>
                  <a:gd name="connsiteY3689" fmla="*/ 340904 h 2904058"/>
                  <a:gd name="connsiteX3690" fmla="*/ 1057186 w 2715954"/>
                  <a:gd name="connsiteY3690" fmla="*/ 343558 h 2904058"/>
                  <a:gd name="connsiteX3691" fmla="*/ 1056080 w 2715954"/>
                  <a:gd name="connsiteY3691" fmla="*/ 336556 h 2904058"/>
                  <a:gd name="connsiteX3692" fmla="*/ 1056080 w 2715954"/>
                  <a:gd name="connsiteY3692" fmla="*/ 330721 h 2904058"/>
                  <a:gd name="connsiteX3693" fmla="*/ 1058293 w 2715954"/>
                  <a:gd name="connsiteY3693" fmla="*/ 324886 h 2904058"/>
                  <a:gd name="connsiteX3694" fmla="*/ 817963 w 2715954"/>
                  <a:gd name="connsiteY3694" fmla="*/ 324824 h 2904058"/>
                  <a:gd name="connsiteX3695" fmla="*/ 827335 w 2715954"/>
                  <a:gd name="connsiteY3695" fmla="*/ 329554 h 2904058"/>
                  <a:gd name="connsiteX3696" fmla="*/ 827335 w 2715954"/>
                  <a:gd name="connsiteY3696" fmla="*/ 341379 h 2904058"/>
                  <a:gd name="connsiteX3697" fmla="*/ 823820 w 2715954"/>
                  <a:gd name="connsiteY3697" fmla="*/ 344927 h 2904058"/>
                  <a:gd name="connsiteX3698" fmla="*/ 816791 w 2715954"/>
                  <a:gd name="connsiteY3698" fmla="*/ 346109 h 2904058"/>
                  <a:gd name="connsiteX3699" fmla="*/ 812105 w 2715954"/>
                  <a:gd name="connsiteY3699" fmla="*/ 340197 h 2904058"/>
                  <a:gd name="connsiteX3700" fmla="*/ 812105 w 2715954"/>
                  <a:gd name="connsiteY3700" fmla="*/ 333101 h 2904058"/>
                  <a:gd name="connsiteX3701" fmla="*/ 812105 w 2715954"/>
                  <a:gd name="connsiteY3701" fmla="*/ 329554 h 2904058"/>
                  <a:gd name="connsiteX3702" fmla="*/ 817963 w 2715954"/>
                  <a:gd name="connsiteY3702" fmla="*/ 324824 h 2904058"/>
                  <a:gd name="connsiteX3703" fmla="*/ 539313 w 2715954"/>
                  <a:gd name="connsiteY3703" fmla="*/ 321152 h 2904058"/>
                  <a:gd name="connsiteX3704" fmla="*/ 547591 w 2715954"/>
                  <a:gd name="connsiteY3704" fmla="*/ 321152 h 2904058"/>
                  <a:gd name="connsiteX3705" fmla="*/ 551138 w 2715954"/>
                  <a:gd name="connsiteY3705" fmla="*/ 324690 h 2904058"/>
                  <a:gd name="connsiteX3706" fmla="*/ 555868 w 2715954"/>
                  <a:gd name="connsiteY3706" fmla="*/ 329407 h 2904058"/>
                  <a:gd name="connsiteX3707" fmla="*/ 554686 w 2715954"/>
                  <a:gd name="connsiteY3707" fmla="*/ 338841 h 2904058"/>
                  <a:gd name="connsiteX3708" fmla="*/ 547591 w 2715954"/>
                  <a:gd name="connsiteY3708" fmla="*/ 341199 h 2904058"/>
                  <a:gd name="connsiteX3709" fmla="*/ 545225 w 2715954"/>
                  <a:gd name="connsiteY3709" fmla="*/ 342379 h 2904058"/>
                  <a:gd name="connsiteX3710" fmla="*/ 542860 w 2715954"/>
                  <a:gd name="connsiteY3710" fmla="*/ 342379 h 2904058"/>
                  <a:gd name="connsiteX3711" fmla="*/ 540161 w 2715954"/>
                  <a:gd name="connsiteY3711" fmla="*/ 339688 h 2904058"/>
                  <a:gd name="connsiteX3712" fmla="*/ 539411 w 2715954"/>
                  <a:gd name="connsiteY3712" fmla="*/ 339823 h 2904058"/>
                  <a:gd name="connsiteX3713" fmla="*/ 538946 w 2715954"/>
                  <a:gd name="connsiteY3713" fmla="*/ 338476 h 2904058"/>
                  <a:gd name="connsiteX3714" fmla="*/ 535765 w 2715954"/>
                  <a:gd name="connsiteY3714" fmla="*/ 335303 h 2904058"/>
                  <a:gd name="connsiteX3715" fmla="*/ 538130 w 2715954"/>
                  <a:gd name="connsiteY3715" fmla="*/ 325869 h 2904058"/>
                  <a:gd name="connsiteX3716" fmla="*/ 539313 w 2715954"/>
                  <a:gd name="connsiteY3716" fmla="*/ 321152 h 2904058"/>
                  <a:gd name="connsiteX3717" fmla="*/ 204747 w 2715954"/>
                  <a:gd name="connsiteY3717" fmla="*/ 319624 h 2904058"/>
                  <a:gd name="connsiteX3718" fmla="*/ 210880 w 2715954"/>
                  <a:gd name="connsiteY3718" fmla="*/ 325565 h 2904058"/>
                  <a:gd name="connsiteX3719" fmla="*/ 199469 w 2715954"/>
                  <a:gd name="connsiteY3719" fmla="*/ 332355 h 2904058"/>
                  <a:gd name="connsiteX3720" fmla="*/ 197187 w 2715954"/>
                  <a:gd name="connsiteY3720" fmla="*/ 331223 h 2904058"/>
                  <a:gd name="connsiteX3721" fmla="*/ 198328 w 2715954"/>
                  <a:gd name="connsiteY3721" fmla="*/ 326697 h 2904058"/>
                  <a:gd name="connsiteX3722" fmla="*/ 199469 w 2715954"/>
                  <a:gd name="connsiteY3722" fmla="*/ 325565 h 2904058"/>
                  <a:gd name="connsiteX3723" fmla="*/ 204747 w 2715954"/>
                  <a:gd name="connsiteY3723" fmla="*/ 319624 h 2904058"/>
                  <a:gd name="connsiteX3724" fmla="*/ 480476 w 2715954"/>
                  <a:gd name="connsiteY3724" fmla="*/ 312439 h 2904058"/>
                  <a:gd name="connsiteX3725" fmla="*/ 488464 w 2715954"/>
                  <a:gd name="connsiteY3725" fmla="*/ 320360 h 2904058"/>
                  <a:gd name="connsiteX3726" fmla="*/ 478194 w 2715954"/>
                  <a:gd name="connsiteY3726" fmla="*/ 324887 h 2904058"/>
                  <a:gd name="connsiteX3727" fmla="*/ 475912 w 2715954"/>
                  <a:gd name="connsiteY3727" fmla="*/ 316966 h 2904058"/>
                  <a:gd name="connsiteX3728" fmla="*/ 480476 w 2715954"/>
                  <a:gd name="connsiteY3728" fmla="*/ 312439 h 2904058"/>
                  <a:gd name="connsiteX3729" fmla="*/ 143065 w 2715954"/>
                  <a:gd name="connsiteY3729" fmla="*/ 308580 h 2904058"/>
                  <a:gd name="connsiteX3730" fmla="*/ 156105 w 2715954"/>
                  <a:gd name="connsiteY3730" fmla="*/ 319223 h 2904058"/>
                  <a:gd name="connsiteX3731" fmla="*/ 152549 w 2715954"/>
                  <a:gd name="connsiteY3731" fmla="*/ 325136 h 2904058"/>
                  <a:gd name="connsiteX3732" fmla="*/ 137137 w 2715954"/>
                  <a:gd name="connsiteY3732" fmla="*/ 329866 h 2904058"/>
                  <a:gd name="connsiteX3733" fmla="*/ 131210 w 2715954"/>
                  <a:gd name="connsiteY3733" fmla="*/ 328683 h 2904058"/>
                  <a:gd name="connsiteX3734" fmla="*/ 134766 w 2715954"/>
                  <a:gd name="connsiteY3734" fmla="*/ 309763 h 2904058"/>
                  <a:gd name="connsiteX3735" fmla="*/ 143065 w 2715954"/>
                  <a:gd name="connsiteY3735" fmla="*/ 308580 h 2904058"/>
                  <a:gd name="connsiteX3736" fmla="*/ 964650 w 2715954"/>
                  <a:gd name="connsiteY3736" fmla="*/ 304321 h 2904058"/>
                  <a:gd name="connsiteX3737" fmla="*/ 971036 w 2715954"/>
                  <a:gd name="connsiteY3737" fmla="*/ 304918 h 2904058"/>
                  <a:gd name="connsiteX3738" fmla="*/ 973413 w 2715954"/>
                  <a:gd name="connsiteY3738" fmla="*/ 307304 h 2904058"/>
                  <a:gd name="connsiteX3739" fmla="*/ 979354 w 2715954"/>
                  <a:gd name="connsiteY3739" fmla="*/ 309690 h 2904058"/>
                  <a:gd name="connsiteX3740" fmla="*/ 986483 w 2715954"/>
                  <a:gd name="connsiteY3740" fmla="*/ 313268 h 2904058"/>
                  <a:gd name="connsiteX3741" fmla="*/ 986483 w 2715954"/>
                  <a:gd name="connsiteY3741" fmla="*/ 321619 h 2904058"/>
                  <a:gd name="connsiteX3742" fmla="*/ 971036 w 2715954"/>
                  <a:gd name="connsiteY3742" fmla="*/ 332355 h 2904058"/>
                  <a:gd name="connsiteX3743" fmla="*/ 963907 w 2715954"/>
                  <a:gd name="connsiteY3743" fmla="*/ 328776 h 2904058"/>
                  <a:gd name="connsiteX3744" fmla="*/ 962719 w 2715954"/>
                  <a:gd name="connsiteY3744" fmla="*/ 310882 h 2904058"/>
                  <a:gd name="connsiteX3745" fmla="*/ 964650 w 2715954"/>
                  <a:gd name="connsiteY3745" fmla="*/ 304321 h 2904058"/>
                  <a:gd name="connsiteX3746" fmla="*/ 723370 w 2715954"/>
                  <a:gd name="connsiteY3746" fmla="*/ 302480 h 2904058"/>
                  <a:gd name="connsiteX3747" fmla="*/ 739967 w 2715954"/>
                  <a:gd name="connsiteY3747" fmla="*/ 312005 h 2904058"/>
                  <a:gd name="connsiteX3748" fmla="*/ 739967 w 2715954"/>
                  <a:gd name="connsiteY3748" fmla="*/ 319149 h 2904058"/>
                  <a:gd name="connsiteX3749" fmla="*/ 731668 w 2715954"/>
                  <a:gd name="connsiteY3749" fmla="*/ 325102 h 2904058"/>
                  <a:gd name="connsiteX3750" fmla="*/ 716257 w 2715954"/>
                  <a:gd name="connsiteY3750" fmla="*/ 316768 h 2904058"/>
                  <a:gd name="connsiteX3751" fmla="*/ 716257 w 2715954"/>
                  <a:gd name="connsiteY3751" fmla="*/ 307243 h 2904058"/>
                  <a:gd name="connsiteX3752" fmla="*/ 723370 w 2715954"/>
                  <a:gd name="connsiteY3752" fmla="*/ 302480 h 2904058"/>
                  <a:gd name="connsiteX3753" fmla="*/ 1212611 w 2715954"/>
                  <a:gd name="connsiteY3753" fmla="*/ 301236 h 2904058"/>
                  <a:gd name="connsiteX3754" fmla="*/ 1217413 w 2715954"/>
                  <a:gd name="connsiteY3754" fmla="*/ 303654 h 2904058"/>
                  <a:gd name="connsiteX3755" fmla="*/ 1237818 w 2715954"/>
                  <a:gd name="connsiteY3755" fmla="*/ 326629 h 2904058"/>
                  <a:gd name="connsiteX3756" fmla="*/ 1227015 w 2715954"/>
                  <a:gd name="connsiteY3756" fmla="*/ 335094 h 2904058"/>
                  <a:gd name="connsiteX3757" fmla="*/ 1215012 w 2715954"/>
                  <a:gd name="connsiteY3757" fmla="*/ 342349 h 2904058"/>
                  <a:gd name="connsiteX3758" fmla="*/ 1206610 w 2715954"/>
                  <a:gd name="connsiteY3758" fmla="*/ 336303 h 2904058"/>
                  <a:gd name="connsiteX3759" fmla="*/ 1204209 w 2715954"/>
                  <a:gd name="connsiteY3759" fmla="*/ 307282 h 2904058"/>
                  <a:gd name="connsiteX3760" fmla="*/ 1212611 w 2715954"/>
                  <a:gd name="connsiteY3760" fmla="*/ 301236 h 2904058"/>
                  <a:gd name="connsiteX3761" fmla="*/ 671000 w 2715954"/>
                  <a:gd name="connsiteY3761" fmla="*/ 299991 h 2904058"/>
                  <a:gd name="connsiteX3762" fmla="*/ 680247 w 2715954"/>
                  <a:gd name="connsiteY3762" fmla="*/ 306926 h 2904058"/>
                  <a:gd name="connsiteX3763" fmla="*/ 679091 w 2715954"/>
                  <a:gd name="connsiteY3763" fmla="*/ 312705 h 2904058"/>
                  <a:gd name="connsiteX3764" fmla="*/ 675624 w 2715954"/>
                  <a:gd name="connsiteY3764" fmla="*/ 315017 h 2904058"/>
                  <a:gd name="connsiteX3765" fmla="*/ 668689 w 2715954"/>
                  <a:gd name="connsiteY3765" fmla="*/ 316173 h 2904058"/>
                  <a:gd name="connsiteX3766" fmla="*/ 665221 w 2715954"/>
                  <a:gd name="connsiteY3766" fmla="*/ 312705 h 2904058"/>
                  <a:gd name="connsiteX3767" fmla="*/ 667533 w 2715954"/>
                  <a:gd name="connsiteY3767" fmla="*/ 302303 h 2904058"/>
                  <a:gd name="connsiteX3768" fmla="*/ 671000 w 2715954"/>
                  <a:gd name="connsiteY3768" fmla="*/ 299991 h 2904058"/>
                  <a:gd name="connsiteX3769" fmla="*/ 598730 w 2715954"/>
                  <a:gd name="connsiteY3769" fmla="*/ 298650 h 2904058"/>
                  <a:gd name="connsiteX3770" fmla="*/ 602154 w 2715954"/>
                  <a:gd name="connsiteY3770" fmla="*/ 300948 h 2904058"/>
                  <a:gd name="connsiteX3771" fmla="*/ 602154 w 2715954"/>
                  <a:gd name="connsiteY3771" fmla="*/ 302097 h 2904058"/>
                  <a:gd name="connsiteX3772" fmla="*/ 605577 w 2715954"/>
                  <a:gd name="connsiteY3772" fmla="*/ 305544 h 2904058"/>
                  <a:gd name="connsiteX3773" fmla="*/ 604436 w 2715954"/>
                  <a:gd name="connsiteY3773" fmla="*/ 308991 h 2904058"/>
                  <a:gd name="connsiteX3774" fmla="*/ 595307 w 2715954"/>
                  <a:gd name="connsiteY3774" fmla="*/ 312438 h 2904058"/>
                  <a:gd name="connsiteX3775" fmla="*/ 593025 w 2715954"/>
                  <a:gd name="connsiteY3775" fmla="*/ 310140 h 2904058"/>
                  <a:gd name="connsiteX3776" fmla="*/ 593025 w 2715954"/>
                  <a:gd name="connsiteY3776" fmla="*/ 305544 h 2904058"/>
                  <a:gd name="connsiteX3777" fmla="*/ 594166 w 2715954"/>
                  <a:gd name="connsiteY3777" fmla="*/ 300948 h 2904058"/>
                  <a:gd name="connsiteX3778" fmla="*/ 598730 w 2715954"/>
                  <a:gd name="connsiteY3778" fmla="*/ 298650 h 2904058"/>
                  <a:gd name="connsiteX3779" fmla="*/ 411068 w 2715954"/>
                  <a:gd name="connsiteY3779" fmla="*/ 296695 h 2904058"/>
                  <a:gd name="connsiteX3780" fmla="*/ 421611 w 2715954"/>
                  <a:gd name="connsiteY3780" fmla="*/ 302114 h 2904058"/>
                  <a:gd name="connsiteX3781" fmla="*/ 423954 w 2715954"/>
                  <a:gd name="connsiteY3781" fmla="*/ 303285 h 2904058"/>
                  <a:gd name="connsiteX3782" fmla="*/ 421611 w 2715954"/>
                  <a:gd name="connsiteY3782" fmla="*/ 312657 h 2904058"/>
                  <a:gd name="connsiteX3783" fmla="*/ 418097 w 2715954"/>
                  <a:gd name="connsiteY3783" fmla="*/ 313829 h 2904058"/>
                  <a:gd name="connsiteX3784" fmla="*/ 412239 w 2715954"/>
                  <a:gd name="connsiteY3784" fmla="*/ 316172 h 2904058"/>
                  <a:gd name="connsiteX3785" fmla="*/ 407553 w 2715954"/>
                  <a:gd name="connsiteY3785" fmla="*/ 307971 h 2904058"/>
                  <a:gd name="connsiteX3786" fmla="*/ 411068 w 2715954"/>
                  <a:gd name="connsiteY3786" fmla="*/ 296695 h 2904058"/>
                  <a:gd name="connsiteX3787" fmla="*/ 77148 w 2715954"/>
                  <a:gd name="connsiteY3787" fmla="*/ 291274 h 2904058"/>
                  <a:gd name="connsiteX3788" fmla="*/ 89054 w 2715954"/>
                  <a:gd name="connsiteY3788" fmla="*/ 301943 h 2904058"/>
                  <a:gd name="connsiteX3789" fmla="*/ 87863 w 2715954"/>
                  <a:gd name="connsiteY3789" fmla="*/ 312613 h 2904058"/>
                  <a:gd name="connsiteX3790" fmla="*/ 72385 w 2715954"/>
                  <a:gd name="connsiteY3790" fmla="*/ 314984 h 2904058"/>
                  <a:gd name="connsiteX3791" fmla="*/ 65241 w 2715954"/>
                  <a:gd name="connsiteY3791" fmla="*/ 310242 h 2904058"/>
                  <a:gd name="connsiteX3792" fmla="*/ 67622 w 2715954"/>
                  <a:gd name="connsiteY3792" fmla="*/ 304314 h 2904058"/>
                  <a:gd name="connsiteX3793" fmla="*/ 70004 w 2715954"/>
                  <a:gd name="connsiteY3793" fmla="*/ 293645 h 2904058"/>
                  <a:gd name="connsiteX3794" fmla="*/ 77148 w 2715954"/>
                  <a:gd name="connsiteY3794" fmla="*/ 291274 h 2904058"/>
                  <a:gd name="connsiteX3795" fmla="*/ 628912 w 2715954"/>
                  <a:gd name="connsiteY3795" fmla="*/ 290033 h 2904058"/>
                  <a:gd name="connsiteX3796" fmla="*/ 640323 w 2715954"/>
                  <a:gd name="connsiteY3796" fmla="*/ 294597 h 2904058"/>
                  <a:gd name="connsiteX3797" fmla="*/ 635759 w 2715954"/>
                  <a:gd name="connsiteY3797" fmla="*/ 301444 h 2904058"/>
                  <a:gd name="connsiteX3798" fmla="*/ 628912 w 2715954"/>
                  <a:gd name="connsiteY3798" fmla="*/ 301444 h 2904058"/>
                  <a:gd name="connsiteX3799" fmla="*/ 628912 w 2715954"/>
                  <a:gd name="connsiteY3799" fmla="*/ 290033 h 2904058"/>
                  <a:gd name="connsiteX3800" fmla="*/ 878861 w 2715954"/>
                  <a:gd name="connsiteY3800" fmla="*/ 288722 h 2904058"/>
                  <a:gd name="connsiteX3801" fmla="*/ 888295 w 2715954"/>
                  <a:gd name="connsiteY3801" fmla="*/ 294619 h 2904058"/>
                  <a:gd name="connsiteX3802" fmla="*/ 889474 w 2715954"/>
                  <a:gd name="connsiteY3802" fmla="*/ 304053 h 2904058"/>
                  <a:gd name="connsiteX3803" fmla="*/ 885936 w 2715954"/>
                  <a:gd name="connsiteY3803" fmla="*/ 306411 h 2904058"/>
                  <a:gd name="connsiteX3804" fmla="*/ 870606 w 2715954"/>
                  <a:gd name="connsiteY3804" fmla="*/ 300515 h 2904058"/>
                  <a:gd name="connsiteX3805" fmla="*/ 870606 w 2715954"/>
                  <a:gd name="connsiteY3805" fmla="*/ 292260 h 2904058"/>
                  <a:gd name="connsiteX3806" fmla="*/ 878861 w 2715954"/>
                  <a:gd name="connsiteY3806" fmla="*/ 288722 h 2904058"/>
                  <a:gd name="connsiteX3807" fmla="*/ 347713 w 2715954"/>
                  <a:gd name="connsiteY3807" fmla="*/ 282051 h 2904058"/>
                  <a:gd name="connsiteX3808" fmla="*/ 351068 w 2715954"/>
                  <a:gd name="connsiteY3808" fmla="*/ 283662 h 2904058"/>
                  <a:gd name="connsiteX3809" fmla="*/ 355736 w 2715954"/>
                  <a:gd name="connsiteY3809" fmla="*/ 284834 h 2904058"/>
                  <a:gd name="connsiteX3810" fmla="*/ 361571 w 2715954"/>
                  <a:gd name="connsiteY3810" fmla="*/ 291863 h 2904058"/>
                  <a:gd name="connsiteX3811" fmla="*/ 360404 w 2715954"/>
                  <a:gd name="connsiteY3811" fmla="*/ 297720 h 2904058"/>
                  <a:gd name="connsiteX3812" fmla="*/ 347567 w 2715954"/>
                  <a:gd name="connsiteY3812" fmla="*/ 301235 h 2904058"/>
                  <a:gd name="connsiteX3813" fmla="*/ 344066 w 2715954"/>
                  <a:gd name="connsiteY3813" fmla="*/ 298892 h 2904058"/>
                  <a:gd name="connsiteX3814" fmla="*/ 345233 w 2715954"/>
                  <a:gd name="connsiteY3814" fmla="*/ 284834 h 2904058"/>
                  <a:gd name="connsiteX3815" fmla="*/ 347713 w 2715954"/>
                  <a:gd name="connsiteY3815" fmla="*/ 282051 h 2904058"/>
                  <a:gd name="connsiteX3816" fmla="*/ 1119291 w 2715954"/>
                  <a:gd name="connsiteY3816" fmla="*/ 281319 h 2904058"/>
                  <a:gd name="connsiteX3817" fmla="*/ 1145820 w 2715954"/>
                  <a:gd name="connsiteY3817" fmla="*/ 297011 h 2904058"/>
                  <a:gd name="connsiteX3818" fmla="*/ 1145820 w 2715954"/>
                  <a:gd name="connsiteY3818" fmla="*/ 306667 h 2904058"/>
                  <a:gd name="connsiteX3819" fmla="*/ 1133762 w 2715954"/>
                  <a:gd name="connsiteY3819" fmla="*/ 315117 h 2904058"/>
                  <a:gd name="connsiteX3820" fmla="*/ 1124115 w 2715954"/>
                  <a:gd name="connsiteY3820" fmla="*/ 319945 h 2904058"/>
                  <a:gd name="connsiteX3821" fmla="*/ 1116879 w 2715954"/>
                  <a:gd name="connsiteY3821" fmla="*/ 319945 h 2904058"/>
                  <a:gd name="connsiteX3822" fmla="*/ 1112056 w 2715954"/>
                  <a:gd name="connsiteY3822" fmla="*/ 284940 h 2904058"/>
                  <a:gd name="connsiteX3823" fmla="*/ 1119291 w 2715954"/>
                  <a:gd name="connsiteY3823" fmla="*/ 281319 h 2904058"/>
                  <a:gd name="connsiteX3824" fmla="*/ 1042572 w 2715954"/>
                  <a:gd name="connsiteY3824" fmla="*/ 277249 h 2904058"/>
                  <a:gd name="connsiteX3825" fmla="*/ 1042671 w 2715954"/>
                  <a:gd name="connsiteY3825" fmla="*/ 278048 h 2904058"/>
                  <a:gd name="connsiteX3826" fmla="*/ 1042671 w 2715954"/>
                  <a:gd name="connsiteY3826" fmla="*/ 277348 h 2904058"/>
                  <a:gd name="connsiteX3827" fmla="*/ 5859 w 2715954"/>
                  <a:gd name="connsiteY3827" fmla="*/ 277141 h 2904058"/>
                  <a:gd name="connsiteX3828" fmla="*/ 17147 w 2715954"/>
                  <a:gd name="connsiteY3828" fmla="*/ 283512 h 2904058"/>
                  <a:gd name="connsiteX3829" fmla="*/ 25464 w 2715954"/>
                  <a:gd name="connsiteY3829" fmla="*/ 294182 h 2904058"/>
                  <a:gd name="connsiteX3830" fmla="*/ 14770 w 2715954"/>
                  <a:gd name="connsiteY3830" fmla="*/ 300109 h 2904058"/>
                  <a:gd name="connsiteX3831" fmla="*/ 13582 w 2715954"/>
                  <a:gd name="connsiteY3831" fmla="*/ 300109 h 2904058"/>
                  <a:gd name="connsiteX3832" fmla="*/ 1700 w 2715954"/>
                  <a:gd name="connsiteY3832" fmla="*/ 289440 h 2904058"/>
                  <a:gd name="connsiteX3833" fmla="*/ 5859 w 2715954"/>
                  <a:gd name="connsiteY3833" fmla="*/ 277141 h 2904058"/>
                  <a:gd name="connsiteX3834" fmla="*/ 1025965 w 2715954"/>
                  <a:gd name="connsiteY3834" fmla="*/ 267627 h 2904058"/>
                  <a:gd name="connsiteX3835" fmla="*/ 1036634 w 2715954"/>
                  <a:gd name="connsiteY3835" fmla="*/ 272399 h 2904058"/>
                  <a:gd name="connsiteX3836" fmla="*/ 1042203 w 2715954"/>
                  <a:gd name="connsiteY3836" fmla="*/ 276881 h 2904058"/>
                  <a:gd name="connsiteX3837" fmla="*/ 1037918 w 2715954"/>
                  <a:gd name="connsiteY3837" fmla="*/ 272606 h 2904058"/>
                  <a:gd name="connsiteX3838" fmla="*/ 1048612 w 2715954"/>
                  <a:gd name="connsiteY3838" fmla="*/ 282090 h 2904058"/>
                  <a:gd name="connsiteX3839" fmla="*/ 1040295 w 2715954"/>
                  <a:gd name="connsiteY3839" fmla="*/ 290388 h 2904058"/>
                  <a:gd name="connsiteX3840" fmla="*/ 1030789 w 2715954"/>
                  <a:gd name="connsiteY3840" fmla="*/ 296316 h 2904058"/>
                  <a:gd name="connsiteX3841" fmla="*/ 1029116 w 2715954"/>
                  <a:gd name="connsiteY3841" fmla="*/ 295362 h 2904058"/>
                  <a:gd name="connsiteX3842" fmla="*/ 1024335 w 2715954"/>
                  <a:gd name="connsiteY3842" fmla="*/ 296257 h 2904058"/>
                  <a:gd name="connsiteX3843" fmla="*/ 1022901 w 2715954"/>
                  <a:gd name="connsiteY3843" fmla="*/ 291819 h 2904058"/>
                  <a:gd name="connsiteX3844" fmla="*/ 1022472 w 2715954"/>
                  <a:gd name="connsiteY3844" fmla="*/ 291574 h 2904058"/>
                  <a:gd name="connsiteX3845" fmla="*/ 1022472 w 2715954"/>
                  <a:gd name="connsiteY3845" fmla="*/ 290490 h 2904058"/>
                  <a:gd name="connsiteX3846" fmla="*/ 1022408 w 2715954"/>
                  <a:gd name="connsiteY3846" fmla="*/ 290292 h 2904058"/>
                  <a:gd name="connsiteX3847" fmla="*/ 1021223 w 2715954"/>
                  <a:gd name="connsiteY3847" fmla="*/ 279556 h 2904058"/>
                  <a:gd name="connsiteX3848" fmla="*/ 1021223 w 2715954"/>
                  <a:gd name="connsiteY3848" fmla="*/ 277170 h 2904058"/>
                  <a:gd name="connsiteX3849" fmla="*/ 1025965 w 2715954"/>
                  <a:gd name="connsiteY3849" fmla="*/ 267627 h 2904058"/>
                  <a:gd name="connsiteX3850" fmla="*/ 780692 w 2715954"/>
                  <a:gd name="connsiteY3850" fmla="*/ 267627 h 2904058"/>
                  <a:gd name="connsiteX3851" fmla="*/ 793579 w 2715954"/>
                  <a:gd name="connsiteY3851" fmla="*/ 274703 h 2904058"/>
                  <a:gd name="connsiteX3852" fmla="*/ 793579 w 2715954"/>
                  <a:gd name="connsiteY3852" fmla="*/ 282957 h 2904058"/>
                  <a:gd name="connsiteX3853" fmla="*/ 783035 w 2715954"/>
                  <a:gd name="connsiteY3853" fmla="*/ 290033 h 2904058"/>
                  <a:gd name="connsiteX3854" fmla="*/ 777178 w 2715954"/>
                  <a:gd name="connsiteY3854" fmla="*/ 287674 h 2904058"/>
                  <a:gd name="connsiteX3855" fmla="*/ 777178 w 2715954"/>
                  <a:gd name="connsiteY3855" fmla="*/ 269986 h 2904058"/>
                  <a:gd name="connsiteX3856" fmla="*/ 780692 w 2715954"/>
                  <a:gd name="connsiteY3856" fmla="*/ 267627 h 2904058"/>
                  <a:gd name="connsiteX3857" fmla="*/ 280586 w 2715954"/>
                  <a:gd name="connsiteY3857" fmla="*/ 266378 h 2904058"/>
                  <a:gd name="connsiteX3858" fmla="*/ 294374 w 2715954"/>
                  <a:gd name="connsiteY3858" fmla="*/ 276834 h 2904058"/>
                  <a:gd name="connsiteX3859" fmla="*/ 295523 w 2715954"/>
                  <a:gd name="connsiteY3859" fmla="*/ 277996 h 2904058"/>
                  <a:gd name="connsiteX3860" fmla="*/ 284033 w 2715954"/>
                  <a:gd name="connsiteY3860" fmla="*/ 282643 h 2904058"/>
                  <a:gd name="connsiteX3861" fmla="*/ 280586 w 2715954"/>
                  <a:gd name="connsiteY3861" fmla="*/ 281481 h 2904058"/>
                  <a:gd name="connsiteX3862" fmla="*/ 280586 w 2715954"/>
                  <a:gd name="connsiteY3862" fmla="*/ 266378 h 2904058"/>
                  <a:gd name="connsiteX3863" fmla="*/ 947920 w 2715954"/>
                  <a:gd name="connsiteY3863" fmla="*/ 263010 h 2904058"/>
                  <a:gd name="connsiteX3864" fmla="*/ 947920 w 2715954"/>
                  <a:gd name="connsiteY3864" fmla="*/ 263450 h 2904058"/>
                  <a:gd name="connsiteX3865" fmla="*/ 948078 w 2715954"/>
                  <a:gd name="connsiteY3865" fmla="*/ 263327 h 2904058"/>
                  <a:gd name="connsiteX3866" fmla="*/ 560174 w 2715954"/>
                  <a:gd name="connsiteY3866" fmla="*/ 251445 h 2904058"/>
                  <a:gd name="connsiteX3867" fmla="*/ 573271 w 2715954"/>
                  <a:gd name="connsiteY3867" fmla="*/ 262114 h 2904058"/>
                  <a:gd name="connsiteX3868" fmla="*/ 572080 w 2715954"/>
                  <a:gd name="connsiteY3868" fmla="*/ 271598 h 2904058"/>
                  <a:gd name="connsiteX3869" fmla="*/ 564936 w 2715954"/>
                  <a:gd name="connsiteY3869" fmla="*/ 273969 h 2904058"/>
                  <a:gd name="connsiteX3870" fmla="*/ 551839 w 2715954"/>
                  <a:gd name="connsiteY3870" fmla="*/ 273969 h 2904058"/>
                  <a:gd name="connsiteX3871" fmla="*/ 550649 w 2715954"/>
                  <a:gd name="connsiteY3871" fmla="*/ 262114 h 2904058"/>
                  <a:gd name="connsiteX3872" fmla="*/ 551839 w 2715954"/>
                  <a:gd name="connsiteY3872" fmla="*/ 256187 h 2904058"/>
                  <a:gd name="connsiteX3873" fmla="*/ 553030 w 2715954"/>
                  <a:gd name="connsiteY3873" fmla="*/ 253816 h 2904058"/>
                  <a:gd name="connsiteX3874" fmla="*/ 560174 w 2715954"/>
                  <a:gd name="connsiteY3874" fmla="*/ 251445 h 2904058"/>
                  <a:gd name="connsiteX3875" fmla="*/ 216729 w 2715954"/>
                  <a:gd name="connsiteY3875" fmla="*/ 251445 h 2904058"/>
                  <a:gd name="connsiteX3876" fmla="*/ 226190 w 2715954"/>
                  <a:gd name="connsiteY3876" fmla="*/ 257358 h 2904058"/>
                  <a:gd name="connsiteX3877" fmla="*/ 233285 w 2715954"/>
                  <a:gd name="connsiteY3877" fmla="*/ 266818 h 2904058"/>
                  <a:gd name="connsiteX3878" fmla="*/ 222642 w 2715954"/>
                  <a:gd name="connsiteY3878" fmla="*/ 272731 h 2904058"/>
                  <a:gd name="connsiteX3879" fmla="*/ 220277 w 2715954"/>
                  <a:gd name="connsiteY3879" fmla="*/ 273913 h 2904058"/>
                  <a:gd name="connsiteX3880" fmla="*/ 209634 w 2715954"/>
                  <a:gd name="connsiteY3880" fmla="*/ 264453 h 2904058"/>
                  <a:gd name="connsiteX3881" fmla="*/ 210817 w 2715954"/>
                  <a:gd name="connsiteY3881" fmla="*/ 262088 h 2904058"/>
                  <a:gd name="connsiteX3882" fmla="*/ 216729 w 2715954"/>
                  <a:gd name="connsiteY3882" fmla="*/ 251445 h 2904058"/>
                  <a:gd name="connsiteX3883" fmla="*/ 936164 w 2715954"/>
                  <a:gd name="connsiteY3883" fmla="*/ 251379 h 2904058"/>
                  <a:gd name="connsiteX3884" fmla="*/ 937525 w 2715954"/>
                  <a:gd name="connsiteY3884" fmla="*/ 252198 h 2904058"/>
                  <a:gd name="connsiteX3885" fmla="*/ 939779 w 2715954"/>
                  <a:gd name="connsiteY3885" fmla="*/ 251445 h 2904058"/>
                  <a:gd name="connsiteX3886" fmla="*/ 951634 w 2715954"/>
                  <a:gd name="connsiteY3886" fmla="*/ 258574 h 2904058"/>
                  <a:gd name="connsiteX3887" fmla="*/ 951634 w 2715954"/>
                  <a:gd name="connsiteY3887" fmla="*/ 266891 h 2904058"/>
                  <a:gd name="connsiteX3888" fmla="*/ 939779 w 2715954"/>
                  <a:gd name="connsiteY3888" fmla="*/ 274020 h 2904058"/>
                  <a:gd name="connsiteX3889" fmla="*/ 929110 w 2715954"/>
                  <a:gd name="connsiteY3889" fmla="*/ 269268 h 2904058"/>
                  <a:gd name="connsiteX3890" fmla="*/ 930295 w 2715954"/>
                  <a:gd name="connsiteY3890" fmla="*/ 266891 h 2904058"/>
                  <a:gd name="connsiteX3891" fmla="*/ 937408 w 2715954"/>
                  <a:gd name="connsiteY3891" fmla="*/ 271644 h 2904058"/>
                  <a:gd name="connsiteX3892" fmla="*/ 939992 w 2715954"/>
                  <a:gd name="connsiteY3892" fmla="*/ 269630 h 2904058"/>
                  <a:gd name="connsiteX3893" fmla="*/ 930286 w 2715954"/>
                  <a:gd name="connsiteY3893" fmla="*/ 266710 h 2904058"/>
                  <a:gd name="connsiteX3894" fmla="*/ 930286 w 2715954"/>
                  <a:gd name="connsiteY3894" fmla="*/ 252559 h 2904058"/>
                  <a:gd name="connsiteX3895" fmla="*/ 936164 w 2715954"/>
                  <a:gd name="connsiteY3895" fmla="*/ 251379 h 2904058"/>
                  <a:gd name="connsiteX3896" fmla="*/ 1170600 w 2715954"/>
                  <a:gd name="connsiteY3896" fmla="*/ 250200 h 2904058"/>
                  <a:gd name="connsiteX3897" fmla="*/ 1194251 w 2715954"/>
                  <a:gd name="connsiteY3897" fmla="*/ 276641 h 2904058"/>
                  <a:gd name="connsiteX3898" fmla="*/ 1193068 w 2715954"/>
                  <a:gd name="connsiteY3898" fmla="*/ 277843 h 2904058"/>
                  <a:gd name="connsiteX3899" fmla="*/ 1191886 w 2715954"/>
                  <a:gd name="connsiteY3899" fmla="*/ 277843 h 2904058"/>
                  <a:gd name="connsiteX3900" fmla="*/ 1181243 w 2715954"/>
                  <a:gd name="connsiteY3900" fmla="*/ 283852 h 2904058"/>
                  <a:gd name="connsiteX3901" fmla="*/ 1171783 w 2715954"/>
                  <a:gd name="connsiteY3901" fmla="*/ 280247 h 2904058"/>
                  <a:gd name="connsiteX3902" fmla="*/ 1170600 w 2715954"/>
                  <a:gd name="connsiteY3902" fmla="*/ 251402 h 2904058"/>
                  <a:gd name="connsiteX3903" fmla="*/ 1170600 w 2715954"/>
                  <a:gd name="connsiteY3903" fmla="*/ 250200 h 2904058"/>
                  <a:gd name="connsiteX3904" fmla="*/ 685357 w 2715954"/>
                  <a:gd name="connsiteY3904" fmla="*/ 249839 h 2904058"/>
                  <a:gd name="connsiteX3905" fmla="*/ 688579 w 2715954"/>
                  <a:gd name="connsiteY3905" fmla="*/ 250134 h 2904058"/>
                  <a:gd name="connsiteX3906" fmla="*/ 701466 w 2715954"/>
                  <a:gd name="connsiteY3906" fmla="*/ 257210 h 2904058"/>
                  <a:gd name="connsiteX3907" fmla="*/ 702637 w 2715954"/>
                  <a:gd name="connsiteY3907" fmla="*/ 263106 h 2904058"/>
                  <a:gd name="connsiteX3908" fmla="*/ 694437 w 2715954"/>
                  <a:gd name="connsiteY3908" fmla="*/ 267823 h 2904058"/>
                  <a:gd name="connsiteX3909" fmla="*/ 690922 w 2715954"/>
                  <a:gd name="connsiteY3909" fmla="*/ 271361 h 2904058"/>
                  <a:gd name="connsiteX3910" fmla="*/ 683893 w 2715954"/>
                  <a:gd name="connsiteY3910" fmla="*/ 267823 h 2904058"/>
                  <a:gd name="connsiteX3911" fmla="*/ 683893 w 2715954"/>
                  <a:gd name="connsiteY3911" fmla="*/ 254851 h 2904058"/>
                  <a:gd name="connsiteX3912" fmla="*/ 685357 w 2715954"/>
                  <a:gd name="connsiteY3912" fmla="*/ 249839 h 2904058"/>
                  <a:gd name="connsiteX3913" fmla="*/ 496633 w 2715954"/>
                  <a:gd name="connsiteY3913" fmla="*/ 241486 h 2904058"/>
                  <a:gd name="connsiteX3914" fmla="*/ 503635 w 2715954"/>
                  <a:gd name="connsiteY3914" fmla="*/ 248488 h 2904058"/>
                  <a:gd name="connsiteX3915" fmla="*/ 501301 w 2715954"/>
                  <a:gd name="connsiteY3915" fmla="*/ 256657 h 2904058"/>
                  <a:gd name="connsiteX3916" fmla="*/ 496633 w 2715954"/>
                  <a:gd name="connsiteY3916" fmla="*/ 260158 h 2904058"/>
                  <a:gd name="connsiteX3917" fmla="*/ 494299 w 2715954"/>
                  <a:gd name="connsiteY3917" fmla="*/ 260158 h 2904058"/>
                  <a:gd name="connsiteX3918" fmla="*/ 493132 w 2715954"/>
                  <a:gd name="connsiteY3918" fmla="*/ 243820 h 2904058"/>
                  <a:gd name="connsiteX3919" fmla="*/ 493132 w 2715954"/>
                  <a:gd name="connsiteY3919" fmla="*/ 244228 h 2904058"/>
                  <a:gd name="connsiteX3920" fmla="*/ 493216 w 2715954"/>
                  <a:gd name="connsiteY3920" fmla="*/ 243976 h 2904058"/>
                  <a:gd name="connsiteX3921" fmla="*/ 493468 w 2715954"/>
                  <a:gd name="connsiteY3921" fmla="*/ 244060 h 2904058"/>
                  <a:gd name="connsiteX3922" fmla="*/ 493132 w 2715954"/>
                  <a:gd name="connsiteY3922" fmla="*/ 243820 h 2904058"/>
                  <a:gd name="connsiteX3923" fmla="*/ 496633 w 2715954"/>
                  <a:gd name="connsiteY3923" fmla="*/ 241486 h 2904058"/>
                  <a:gd name="connsiteX3924" fmla="*/ 611122 w 2715954"/>
                  <a:gd name="connsiteY3924" fmla="*/ 240242 h 2904058"/>
                  <a:gd name="connsiteX3925" fmla="*/ 614569 w 2715954"/>
                  <a:gd name="connsiteY3925" fmla="*/ 243665 h 2904058"/>
                  <a:gd name="connsiteX3926" fmla="*/ 614569 w 2715954"/>
                  <a:gd name="connsiteY3926" fmla="*/ 244806 h 2904058"/>
                  <a:gd name="connsiteX3927" fmla="*/ 618016 w 2715954"/>
                  <a:gd name="connsiteY3927" fmla="*/ 247088 h 2904058"/>
                  <a:gd name="connsiteX3928" fmla="*/ 618016 w 2715954"/>
                  <a:gd name="connsiteY3928" fmla="*/ 251653 h 2904058"/>
                  <a:gd name="connsiteX3929" fmla="*/ 608824 w 2715954"/>
                  <a:gd name="connsiteY3929" fmla="*/ 253935 h 2904058"/>
                  <a:gd name="connsiteX3930" fmla="*/ 604228 w 2715954"/>
                  <a:gd name="connsiteY3930" fmla="*/ 252794 h 2904058"/>
                  <a:gd name="connsiteX3931" fmla="*/ 605377 w 2715954"/>
                  <a:gd name="connsiteY3931" fmla="*/ 248230 h 2904058"/>
                  <a:gd name="connsiteX3932" fmla="*/ 606526 w 2715954"/>
                  <a:gd name="connsiteY3932" fmla="*/ 242524 h 2904058"/>
                  <a:gd name="connsiteX3933" fmla="*/ 611122 w 2715954"/>
                  <a:gd name="connsiteY3933" fmla="*/ 240242 h 2904058"/>
                  <a:gd name="connsiteX3934" fmla="*/ 149636 w 2715954"/>
                  <a:gd name="connsiteY3934" fmla="*/ 240176 h 2904058"/>
                  <a:gd name="connsiteX3935" fmla="*/ 155549 w 2715954"/>
                  <a:gd name="connsiteY3935" fmla="*/ 240176 h 2904058"/>
                  <a:gd name="connsiteX3936" fmla="*/ 163827 w 2715954"/>
                  <a:gd name="connsiteY3936" fmla="*/ 247252 h 2904058"/>
                  <a:gd name="connsiteX3937" fmla="*/ 160279 w 2715954"/>
                  <a:gd name="connsiteY3937" fmla="*/ 259044 h 2904058"/>
                  <a:gd name="connsiteX3938" fmla="*/ 159097 w 2715954"/>
                  <a:gd name="connsiteY3938" fmla="*/ 259044 h 2904058"/>
                  <a:gd name="connsiteX3939" fmla="*/ 144906 w 2715954"/>
                  <a:gd name="connsiteY3939" fmla="*/ 259044 h 2904058"/>
                  <a:gd name="connsiteX3940" fmla="*/ 149636 w 2715954"/>
                  <a:gd name="connsiteY3940" fmla="*/ 240176 h 2904058"/>
                  <a:gd name="connsiteX3941" fmla="*/ 836866 w 2715954"/>
                  <a:gd name="connsiteY3941" fmla="*/ 230283 h 2904058"/>
                  <a:gd name="connsiteX3942" fmla="*/ 842762 w 2715954"/>
                  <a:gd name="connsiteY3942" fmla="*/ 231466 h 2904058"/>
                  <a:gd name="connsiteX3943" fmla="*/ 845120 w 2715954"/>
                  <a:gd name="connsiteY3943" fmla="*/ 232648 h 2904058"/>
                  <a:gd name="connsiteX3944" fmla="*/ 851017 w 2715954"/>
                  <a:gd name="connsiteY3944" fmla="*/ 236196 h 2904058"/>
                  <a:gd name="connsiteX3945" fmla="*/ 855734 w 2715954"/>
                  <a:gd name="connsiteY3945" fmla="*/ 239743 h 2904058"/>
                  <a:gd name="connsiteX3946" fmla="*/ 857142 w 2715954"/>
                  <a:gd name="connsiteY3946" fmla="*/ 241589 h 2904058"/>
                  <a:gd name="connsiteX3947" fmla="*/ 857650 w 2715954"/>
                  <a:gd name="connsiteY3947" fmla="*/ 242256 h 2904058"/>
                  <a:gd name="connsiteX3948" fmla="*/ 857426 w 2715954"/>
                  <a:gd name="connsiteY3948" fmla="*/ 243293 h 2904058"/>
                  <a:gd name="connsiteX3949" fmla="*/ 856913 w 2715954"/>
                  <a:gd name="connsiteY3949" fmla="*/ 245656 h 2904058"/>
                  <a:gd name="connsiteX3950" fmla="*/ 851017 w 2715954"/>
                  <a:gd name="connsiteY3950" fmla="*/ 249204 h 2904058"/>
                  <a:gd name="connsiteX3951" fmla="*/ 848658 w 2715954"/>
                  <a:gd name="connsiteY3951" fmla="*/ 251569 h 2904058"/>
                  <a:gd name="connsiteX3952" fmla="*/ 836866 w 2715954"/>
                  <a:gd name="connsiteY3952" fmla="*/ 245656 h 2904058"/>
                  <a:gd name="connsiteX3953" fmla="*/ 835686 w 2715954"/>
                  <a:gd name="connsiteY3953" fmla="*/ 237378 h 2904058"/>
                  <a:gd name="connsiteX3954" fmla="*/ 836866 w 2715954"/>
                  <a:gd name="connsiteY3954" fmla="*/ 230283 h 2904058"/>
                  <a:gd name="connsiteX3955" fmla="*/ 429544 w 2715954"/>
                  <a:gd name="connsiteY3955" fmla="*/ 230283 h 2904058"/>
                  <a:gd name="connsiteX3956" fmla="*/ 438673 w 2715954"/>
                  <a:gd name="connsiteY3956" fmla="*/ 238204 h 2904058"/>
                  <a:gd name="connsiteX3957" fmla="*/ 427262 w 2715954"/>
                  <a:gd name="connsiteY3957" fmla="*/ 242731 h 2904058"/>
                  <a:gd name="connsiteX3958" fmla="*/ 426121 w 2715954"/>
                  <a:gd name="connsiteY3958" fmla="*/ 235941 h 2904058"/>
                  <a:gd name="connsiteX3959" fmla="*/ 429544 w 2715954"/>
                  <a:gd name="connsiteY3959" fmla="*/ 230283 h 2904058"/>
                  <a:gd name="connsiteX3960" fmla="*/ 1006779 w 2715954"/>
                  <a:gd name="connsiteY3960" fmla="*/ 230129 h 2904058"/>
                  <a:gd name="connsiteX3961" fmla="*/ 1006554 w 2715954"/>
                  <a:gd name="connsiteY3961" fmla="*/ 230529 h 2904058"/>
                  <a:gd name="connsiteX3962" fmla="*/ 1006873 w 2715954"/>
                  <a:gd name="connsiteY3962" fmla="*/ 231140 h 2904058"/>
                  <a:gd name="connsiteX3963" fmla="*/ 1078447 w 2715954"/>
                  <a:gd name="connsiteY3963" fmla="*/ 225262 h 2904058"/>
                  <a:gd name="connsiteX3964" fmla="*/ 1086879 w 2715954"/>
                  <a:gd name="connsiteY3964" fmla="*/ 225262 h 2904058"/>
                  <a:gd name="connsiteX3965" fmla="*/ 1109767 w 2715954"/>
                  <a:gd name="connsiteY3965" fmla="*/ 238526 h 2904058"/>
                  <a:gd name="connsiteX3966" fmla="*/ 1110971 w 2715954"/>
                  <a:gd name="connsiteY3966" fmla="*/ 250585 h 2904058"/>
                  <a:gd name="connsiteX3967" fmla="*/ 1100130 w 2715954"/>
                  <a:gd name="connsiteY3967" fmla="*/ 257820 h 2904058"/>
                  <a:gd name="connsiteX3968" fmla="*/ 1094107 w 2715954"/>
                  <a:gd name="connsiteY3968" fmla="*/ 261438 h 2904058"/>
                  <a:gd name="connsiteX3969" fmla="*/ 1080856 w 2715954"/>
                  <a:gd name="connsiteY3969" fmla="*/ 252997 h 2904058"/>
                  <a:gd name="connsiteX3970" fmla="*/ 1078447 w 2715954"/>
                  <a:gd name="connsiteY3970" fmla="*/ 232497 h 2904058"/>
                  <a:gd name="connsiteX3971" fmla="*/ 1078447 w 2715954"/>
                  <a:gd name="connsiteY3971" fmla="*/ 225262 h 2904058"/>
                  <a:gd name="connsiteX3972" fmla="*/ 87307 w 2715954"/>
                  <a:gd name="connsiteY3972" fmla="*/ 221570 h 2904058"/>
                  <a:gd name="connsiteX3973" fmla="*/ 98001 w 2715954"/>
                  <a:gd name="connsiteY3973" fmla="*/ 228714 h 2904058"/>
                  <a:gd name="connsiteX3974" fmla="*/ 105130 w 2715954"/>
                  <a:gd name="connsiteY3974" fmla="*/ 237048 h 2904058"/>
                  <a:gd name="connsiteX3975" fmla="*/ 105130 w 2715954"/>
                  <a:gd name="connsiteY3975" fmla="*/ 243002 h 2904058"/>
                  <a:gd name="connsiteX3976" fmla="*/ 84931 w 2715954"/>
                  <a:gd name="connsiteY3976" fmla="*/ 248955 h 2904058"/>
                  <a:gd name="connsiteX3977" fmla="*/ 80178 w 2715954"/>
                  <a:gd name="connsiteY3977" fmla="*/ 245383 h 2904058"/>
                  <a:gd name="connsiteX3978" fmla="*/ 81366 w 2715954"/>
                  <a:gd name="connsiteY3978" fmla="*/ 234667 h 2904058"/>
                  <a:gd name="connsiteX3979" fmla="*/ 87307 w 2715954"/>
                  <a:gd name="connsiteY3979" fmla="*/ 221570 h 2904058"/>
                  <a:gd name="connsiteX3980" fmla="*/ 758815 w 2715954"/>
                  <a:gd name="connsiteY3980" fmla="*/ 218975 h 2904058"/>
                  <a:gd name="connsiteX3981" fmla="*/ 759705 w 2715954"/>
                  <a:gd name="connsiteY3981" fmla="*/ 226141 h 2904058"/>
                  <a:gd name="connsiteX3982" fmla="*/ 760121 w 2715954"/>
                  <a:gd name="connsiteY3982" fmla="*/ 225865 h 2904058"/>
                  <a:gd name="connsiteX3983" fmla="*/ 760121 w 2715954"/>
                  <a:gd name="connsiteY3983" fmla="*/ 219952 h 2904058"/>
                  <a:gd name="connsiteX3984" fmla="*/ 361328 w 2715954"/>
                  <a:gd name="connsiteY3984" fmla="*/ 214682 h 2904058"/>
                  <a:gd name="connsiteX3985" fmla="*/ 364545 w 2715954"/>
                  <a:gd name="connsiteY3985" fmla="*/ 216748 h 2904058"/>
                  <a:gd name="connsiteX3986" fmla="*/ 364709 w 2715954"/>
                  <a:gd name="connsiteY3986" fmla="*/ 216587 h 2904058"/>
                  <a:gd name="connsiteX3987" fmla="*/ 365493 w 2715954"/>
                  <a:gd name="connsiteY3987" fmla="*/ 217357 h 2904058"/>
                  <a:gd name="connsiteX3988" fmla="*/ 365850 w 2715954"/>
                  <a:gd name="connsiteY3988" fmla="*/ 217586 h 2904058"/>
                  <a:gd name="connsiteX3989" fmla="*/ 372852 w 2715954"/>
                  <a:gd name="connsiteY3989" fmla="*/ 222234 h 2904058"/>
                  <a:gd name="connsiteX3990" fmla="*/ 372515 w 2715954"/>
                  <a:gd name="connsiteY3990" fmla="*/ 224250 h 2904058"/>
                  <a:gd name="connsiteX3991" fmla="*/ 372697 w 2715954"/>
                  <a:gd name="connsiteY3991" fmla="*/ 224429 h 2904058"/>
                  <a:gd name="connsiteX3992" fmla="*/ 372457 w 2715954"/>
                  <a:gd name="connsiteY3992" fmla="*/ 224594 h 2904058"/>
                  <a:gd name="connsiteX3993" fmla="*/ 371685 w 2715954"/>
                  <a:gd name="connsiteY3993" fmla="*/ 229204 h 2904058"/>
                  <a:gd name="connsiteX3994" fmla="*/ 365850 w 2715954"/>
                  <a:gd name="connsiteY3994" fmla="*/ 231528 h 2904058"/>
                  <a:gd name="connsiteX3995" fmla="*/ 356514 w 2715954"/>
                  <a:gd name="connsiteY3995" fmla="*/ 222234 h 2904058"/>
                  <a:gd name="connsiteX3996" fmla="*/ 357681 w 2715954"/>
                  <a:gd name="connsiteY3996" fmla="*/ 218748 h 2904058"/>
                  <a:gd name="connsiteX3997" fmla="*/ 361328 w 2715954"/>
                  <a:gd name="connsiteY3997" fmla="*/ 214682 h 2904058"/>
                  <a:gd name="connsiteX3998" fmla="*/ 989973 w 2715954"/>
                  <a:gd name="connsiteY3998" fmla="*/ 214101 h 2904058"/>
                  <a:gd name="connsiteX3999" fmla="*/ 995869 w 2715954"/>
                  <a:gd name="connsiteY3999" fmla="*/ 215284 h 2904058"/>
                  <a:gd name="connsiteX4000" fmla="*/ 999407 w 2715954"/>
                  <a:gd name="connsiteY4000" fmla="*/ 216466 h 2904058"/>
                  <a:gd name="connsiteX4001" fmla="*/ 1000586 w 2715954"/>
                  <a:gd name="connsiteY4001" fmla="*/ 217649 h 2904058"/>
                  <a:gd name="connsiteX4002" fmla="*/ 1002573 w 2715954"/>
                  <a:gd name="connsiteY4002" fmla="*/ 218977 h 2904058"/>
                  <a:gd name="connsiteX4003" fmla="*/ 1004668 w 2715954"/>
                  <a:gd name="connsiteY4003" fmla="*/ 218977 h 2904058"/>
                  <a:gd name="connsiteX4004" fmla="*/ 1008029 w 2715954"/>
                  <a:gd name="connsiteY4004" fmla="*/ 221259 h 2904058"/>
                  <a:gd name="connsiteX4005" fmla="*/ 1008029 w 2715954"/>
                  <a:gd name="connsiteY4005" fmla="*/ 231529 h 2904058"/>
                  <a:gd name="connsiteX4006" fmla="*/ 1007077 w 2715954"/>
                  <a:gd name="connsiteY4006" fmla="*/ 231529 h 2904058"/>
                  <a:gd name="connsiteX4007" fmla="*/ 1007530 w 2715954"/>
                  <a:gd name="connsiteY4007" fmla="*/ 232396 h 2904058"/>
                  <a:gd name="connsiteX4008" fmla="*/ 996986 w 2715954"/>
                  <a:gd name="connsiteY4008" fmla="*/ 237997 h 2904058"/>
                  <a:gd name="connsiteX4009" fmla="*/ 987614 w 2715954"/>
                  <a:gd name="connsiteY4009" fmla="*/ 229035 h 2904058"/>
                  <a:gd name="connsiteX4010" fmla="*/ 988786 w 2715954"/>
                  <a:gd name="connsiteY4010" fmla="*/ 229035 h 2904058"/>
                  <a:gd name="connsiteX4011" fmla="*/ 989164 w 2715954"/>
                  <a:gd name="connsiteY4011" fmla="*/ 229035 h 2904058"/>
                  <a:gd name="connsiteX4012" fmla="*/ 988793 w 2715954"/>
                  <a:gd name="connsiteY4012" fmla="*/ 228292 h 2904058"/>
                  <a:gd name="connsiteX4013" fmla="*/ 987614 w 2715954"/>
                  <a:gd name="connsiteY4013" fmla="*/ 220014 h 2904058"/>
                  <a:gd name="connsiteX4014" fmla="*/ 989973 w 2715954"/>
                  <a:gd name="connsiteY4014" fmla="*/ 214101 h 2904058"/>
                  <a:gd name="connsiteX4015" fmla="*/ 26087 w 2715954"/>
                  <a:gd name="connsiteY4015" fmla="*/ 211498 h 2904058"/>
                  <a:gd name="connsiteX4016" fmla="*/ 37969 w 2715954"/>
                  <a:gd name="connsiteY4016" fmla="*/ 221004 h 2904058"/>
                  <a:gd name="connsiteX4017" fmla="*/ 35592 w 2715954"/>
                  <a:gd name="connsiteY4017" fmla="*/ 229321 h 2904058"/>
                  <a:gd name="connsiteX4018" fmla="*/ 29651 w 2715954"/>
                  <a:gd name="connsiteY4018" fmla="*/ 231697 h 2904058"/>
                  <a:gd name="connsiteX4019" fmla="*/ 20146 w 2715954"/>
                  <a:gd name="connsiteY4019" fmla="*/ 235262 h 2904058"/>
                  <a:gd name="connsiteX4020" fmla="*/ 14205 w 2715954"/>
                  <a:gd name="connsiteY4020" fmla="*/ 229321 h 2904058"/>
                  <a:gd name="connsiteX4021" fmla="*/ 17770 w 2715954"/>
                  <a:gd name="connsiteY4021" fmla="*/ 212687 h 2904058"/>
                  <a:gd name="connsiteX4022" fmla="*/ 26087 w 2715954"/>
                  <a:gd name="connsiteY4022" fmla="*/ 211498 h 2904058"/>
                  <a:gd name="connsiteX4023" fmla="*/ 745657 w 2715954"/>
                  <a:gd name="connsiteY4023" fmla="*/ 211404 h 2904058"/>
                  <a:gd name="connsiteX4024" fmla="*/ 749342 w 2715954"/>
                  <a:gd name="connsiteY4024" fmla="*/ 213923 h 2904058"/>
                  <a:gd name="connsiteX4025" fmla="*/ 757632 w 2715954"/>
                  <a:gd name="connsiteY4025" fmla="*/ 218090 h 2904058"/>
                  <a:gd name="connsiteX4026" fmla="*/ 750637 w 2715954"/>
                  <a:gd name="connsiteY4026" fmla="*/ 212857 h 2904058"/>
                  <a:gd name="connsiteX4027" fmla="*/ 764863 w 2715954"/>
                  <a:gd name="connsiteY4027" fmla="*/ 219952 h 2904058"/>
                  <a:gd name="connsiteX4028" fmla="*/ 763677 w 2715954"/>
                  <a:gd name="connsiteY4028" fmla="*/ 225865 h 2904058"/>
                  <a:gd name="connsiteX4029" fmla="*/ 748266 w 2715954"/>
                  <a:gd name="connsiteY4029" fmla="*/ 236508 h 2904058"/>
                  <a:gd name="connsiteX4030" fmla="*/ 741153 w 2715954"/>
                  <a:gd name="connsiteY4030" fmla="*/ 231778 h 2904058"/>
                  <a:gd name="connsiteX4031" fmla="*/ 741153 w 2715954"/>
                  <a:gd name="connsiteY4031" fmla="*/ 231354 h 2904058"/>
                  <a:gd name="connsiteX4032" fmla="*/ 739908 w 2715954"/>
                  <a:gd name="connsiteY4032" fmla="*/ 230520 h 2904058"/>
                  <a:gd name="connsiteX4033" fmla="*/ 739908 w 2715954"/>
                  <a:gd name="connsiteY4033" fmla="*/ 222222 h 2904058"/>
                  <a:gd name="connsiteX4034" fmla="*/ 739908 w 2715954"/>
                  <a:gd name="connsiteY4034" fmla="*/ 219851 h 2904058"/>
                  <a:gd name="connsiteX4035" fmla="*/ 741087 w 2715954"/>
                  <a:gd name="connsiteY4035" fmla="*/ 211552 h 2904058"/>
                  <a:gd name="connsiteX4036" fmla="*/ 745657 w 2715954"/>
                  <a:gd name="connsiteY4036" fmla="*/ 211404 h 2904058"/>
                  <a:gd name="connsiteX4037" fmla="*/ 1135746 w 2715954"/>
                  <a:gd name="connsiteY4037" fmla="*/ 210367 h 2904058"/>
                  <a:gd name="connsiteX4038" fmla="*/ 1149439 w 2715954"/>
                  <a:gd name="connsiteY4038" fmla="*/ 226705 h 2904058"/>
                  <a:gd name="connsiteX4039" fmla="*/ 1146016 w 2715954"/>
                  <a:gd name="connsiteY4039" fmla="*/ 227872 h 2904058"/>
                  <a:gd name="connsiteX4040" fmla="*/ 1136887 w 2715954"/>
                  <a:gd name="connsiteY4040" fmla="*/ 223204 h 2904058"/>
                  <a:gd name="connsiteX4041" fmla="*/ 1135746 w 2715954"/>
                  <a:gd name="connsiteY4041" fmla="*/ 210367 h 2904058"/>
                  <a:gd name="connsiteX4042" fmla="*/ 650180 w 2715954"/>
                  <a:gd name="connsiteY4042" fmla="*/ 197824 h 2904058"/>
                  <a:gd name="connsiteX4043" fmla="*/ 658168 w 2715954"/>
                  <a:gd name="connsiteY4043" fmla="*/ 201271 h 2904058"/>
                  <a:gd name="connsiteX4044" fmla="*/ 658168 w 2715954"/>
                  <a:gd name="connsiteY4044" fmla="*/ 210463 h 2904058"/>
                  <a:gd name="connsiteX4045" fmla="*/ 649039 w 2715954"/>
                  <a:gd name="connsiteY4045" fmla="*/ 205867 h 2904058"/>
                  <a:gd name="connsiteX4046" fmla="*/ 650180 w 2715954"/>
                  <a:gd name="connsiteY4046" fmla="*/ 197824 h 2904058"/>
                  <a:gd name="connsiteX4047" fmla="*/ 296176 w 2715954"/>
                  <a:gd name="connsiteY4047" fmla="*/ 197624 h 2904058"/>
                  <a:gd name="connsiteX4048" fmla="*/ 305956 w 2715954"/>
                  <a:gd name="connsiteY4048" fmla="*/ 202636 h 2904058"/>
                  <a:gd name="connsiteX4049" fmla="*/ 311884 w 2715954"/>
                  <a:gd name="connsiteY4049" fmla="*/ 207353 h 2904058"/>
                  <a:gd name="connsiteX4050" fmla="*/ 310698 w 2715954"/>
                  <a:gd name="connsiteY4050" fmla="*/ 215608 h 2904058"/>
                  <a:gd name="connsiteX4051" fmla="*/ 295287 w 2715954"/>
                  <a:gd name="connsiteY4051" fmla="*/ 220325 h 2904058"/>
                  <a:gd name="connsiteX4052" fmla="*/ 290545 w 2715954"/>
                  <a:gd name="connsiteY4052" fmla="*/ 215608 h 2904058"/>
                  <a:gd name="connsiteX4053" fmla="*/ 291730 w 2715954"/>
                  <a:gd name="connsiteY4053" fmla="*/ 208532 h 2904058"/>
                  <a:gd name="connsiteX4054" fmla="*/ 296176 w 2715954"/>
                  <a:gd name="connsiteY4054" fmla="*/ 197624 h 2904058"/>
                  <a:gd name="connsiteX4055" fmla="*/ 900207 w 2715954"/>
                  <a:gd name="connsiteY4055" fmla="*/ 194125 h 2904058"/>
                  <a:gd name="connsiteX4056" fmla="*/ 915490 w 2715954"/>
                  <a:gd name="connsiteY4056" fmla="*/ 202424 h 2904058"/>
                  <a:gd name="connsiteX4057" fmla="*/ 915490 w 2715954"/>
                  <a:gd name="connsiteY4057" fmla="*/ 208351 h 2904058"/>
                  <a:gd name="connsiteX4058" fmla="*/ 908437 w 2715954"/>
                  <a:gd name="connsiteY4058" fmla="*/ 214279 h 2904058"/>
                  <a:gd name="connsiteX4059" fmla="*/ 895505 w 2715954"/>
                  <a:gd name="connsiteY4059" fmla="*/ 207166 h 2904058"/>
                  <a:gd name="connsiteX4060" fmla="*/ 895505 w 2715954"/>
                  <a:gd name="connsiteY4060" fmla="*/ 197682 h 2904058"/>
                  <a:gd name="connsiteX4061" fmla="*/ 900207 w 2715954"/>
                  <a:gd name="connsiteY4061" fmla="*/ 194125 h 2904058"/>
                  <a:gd name="connsiteX4062" fmla="*/ 1062826 w 2715954"/>
                  <a:gd name="connsiteY4062" fmla="*/ 185568 h 2904058"/>
                  <a:gd name="connsiteX4063" fmla="*/ 1063447 w 2715954"/>
                  <a:gd name="connsiteY4063" fmla="*/ 186037 h 2904058"/>
                  <a:gd name="connsiteX4064" fmla="*/ 1063488 w 2715954"/>
                  <a:gd name="connsiteY4064" fmla="*/ 185986 h 2904058"/>
                  <a:gd name="connsiteX4065" fmla="*/ 235230 w 2715954"/>
                  <a:gd name="connsiteY4065" fmla="*/ 184123 h 2904058"/>
                  <a:gd name="connsiteX4066" fmla="*/ 242373 w 2715954"/>
                  <a:gd name="connsiteY4066" fmla="*/ 187702 h 2904058"/>
                  <a:gd name="connsiteX4067" fmla="*/ 248327 w 2715954"/>
                  <a:gd name="connsiteY4067" fmla="*/ 194859 h 2904058"/>
                  <a:gd name="connsiteX4068" fmla="*/ 245945 w 2715954"/>
                  <a:gd name="connsiteY4068" fmla="*/ 205595 h 2904058"/>
                  <a:gd name="connsiteX4069" fmla="*/ 238801 w 2715954"/>
                  <a:gd name="connsiteY4069" fmla="*/ 207981 h 2904058"/>
                  <a:gd name="connsiteX4070" fmla="*/ 225704 w 2715954"/>
                  <a:gd name="connsiteY4070" fmla="*/ 209174 h 2904058"/>
                  <a:gd name="connsiteX4071" fmla="*/ 225704 w 2715954"/>
                  <a:gd name="connsiteY4071" fmla="*/ 196052 h 2904058"/>
                  <a:gd name="connsiteX4072" fmla="*/ 226895 w 2715954"/>
                  <a:gd name="connsiteY4072" fmla="*/ 186509 h 2904058"/>
                  <a:gd name="connsiteX4073" fmla="*/ 235230 w 2715954"/>
                  <a:gd name="connsiteY4073" fmla="*/ 184123 h 2904058"/>
                  <a:gd name="connsiteX4074" fmla="*/ 570336 w 2715954"/>
                  <a:gd name="connsiteY4074" fmla="*/ 183425 h 2904058"/>
                  <a:gd name="connsiteX4075" fmla="*/ 578653 w 2715954"/>
                  <a:gd name="connsiteY4075" fmla="*/ 187732 h 2904058"/>
                  <a:gd name="connsiteX4076" fmla="*/ 585782 w 2715954"/>
                  <a:gd name="connsiteY4076" fmla="*/ 194861 h 2904058"/>
                  <a:gd name="connsiteX4077" fmla="*/ 582752 w 2715954"/>
                  <a:gd name="connsiteY4077" fmla="*/ 194861 h 2904058"/>
                  <a:gd name="connsiteX4078" fmla="*/ 584384 w 2715954"/>
                  <a:gd name="connsiteY4078" fmla="*/ 196085 h 2904058"/>
                  <a:gd name="connsiteX4079" fmla="*/ 584186 w 2715954"/>
                  <a:gd name="connsiteY4079" fmla="*/ 196580 h 2904058"/>
                  <a:gd name="connsiteX4080" fmla="*/ 585782 w 2715954"/>
                  <a:gd name="connsiteY4080" fmla="*/ 194861 h 2904058"/>
                  <a:gd name="connsiteX4081" fmla="*/ 590535 w 2715954"/>
                  <a:gd name="connsiteY4081" fmla="*/ 200802 h 2904058"/>
                  <a:gd name="connsiteX4082" fmla="*/ 585782 w 2715954"/>
                  <a:gd name="connsiteY4082" fmla="*/ 204366 h 2904058"/>
                  <a:gd name="connsiteX4083" fmla="*/ 582218 w 2715954"/>
                  <a:gd name="connsiteY4083" fmla="*/ 205554 h 2904058"/>
                  <a:gd name="connsiteX4084" fmla="*/ 581030 w 2715954"/>
                  <a:gd name="connsiteY4084" fmla="*/ 205554 h 2904058"/>
                  <a:gd name="connsiteX4085" fmla="*/ 572712 w 2715954"/>
                  <a:gd name="connsiteY4085" fmla="*/ 207931 h 2904058"/>
                  <a:gd name="connsiteX4086" fmla="*/ 564395 w 2715954"/>
                  <a:gd name="connsiteY4086" fmla="*/ 200802 h 2904058"/>
                  <a:gd name="connsiteX4087" fmla="*/ 565583 w 2715954"/>
                  <a:gd name="connsiteY4087" fmla="*/ 192484 h 2904058"/>
                  <a:gd name="connsiteX4088" fmla="*/ 570336 w 2715954"/>
                  <a:gd name="connsiteY4088" fmla="*/ 183425 h 2904058"/>
                  <a:gd name="connsiteX4089" fmla="*/ 1053214 w 2715954"/>
                  <a:gd name="connsiteY4089" fmla="*/ 175464 h 2904058"/>
                  <a:gd name="connsiteX4090" fmla="*/ 1065040 w 2715954"/>
                  <a:gd name="connsiteY4090" fmla="*/ 182634 h 2904058"/>
                  <a:gd name="connsiteX4091" fmla="*/ 1069770 w 2715954"/>
                  <a:gd name="connsiteY4091" fmla="*/ 181439 h 2904058"/>
                  <a:gd name="connsiteX4092" fmla="*/ 1069673 w 2715954"/>
                  <a:gd name="connsiteY4092" fmla="*/ 181928 h 2904058"/>
                  <a:gd name="connsiteX4093" fmla="*/ 1070122 w 2715954"/>
                  <a:gd name="connsiteY4093" fmla="*/ 181664 h 2904058"/>
                  <a:gd name="connsiteX4094" fmla="*/ 1077292 w 2715954"/>
                  <a:gd name="connsiteY4094" fmla="*/ 184007 h 2904058"/>
                  <a:gd name="connsiteX4095" fmla="*/ 1078487 w 2715954"/>
                  <a:gd name="connsiteY4095" fmla="*/ 189864 h 2904058"/>
                  <a:gd name="connsiteX4096" fmla="*/ 1072512 w 2715954"/>
                  <a:gd name="connsiteY4096" fmla="*/ 196893 h 2904058"/>
                  <a:gd name="connsiteX4097" fmla="*/ 1070122 w 2715954"/>
                  <a:gd name="connsiteY4097" fmla="*/ 193379 h 2904058"/>
                  <a:gd name="connsiteX4098" fmla="*/ 1069731 w 2715954"/>
                  <a:gd name="connsiteY4098" fmla="*/ 193379 h 2904058"/>
                  <a:gd name="connsiteX4099" fmla="*/ 1069770 w 2715954"/>
                  <a:gd name="connsiteY4099" fmla="*/ 193389 h 2904058"/>
                  <a:gd name="connsiteX4100" fmla="*/ 1054397 w 2715954"/>
                  <a:gd name="connsiteY4100" fmla="*/ 202949 h 2904058"/>
                  <a:gd name="connsiteX4101" fmla="*/ 1046119 w 2715954"/>
                  <a:gd name="connsiteY4101" fmla="*/ 199364 h 2904058"/>
                  <a:gd name="connsiteX4102" fmla="*/ 1046119 w 2715954"/>
                  <a:gd name="connsiteY4102" fmla="*/ 179049 h 2904058"/>
                  <a:gd name="connsiteX4103" fmla="*/ 1053214 w 2715954"/>
                  <a:gd name="connsiteY4103" fmla="*/ 175464 h 2904058"/>
                  <a:gd name="connsiteX4104" fmla="*/ 802671 w 2715954"/>
                  <a:gd name="connsiteY4104" fmla="*/ 174269 h 2904058"/>
                  <a:gd name="connsiteX4105" fmla="*/ 807978 w 2715954"/>
                  <a:gd name="connsiteY4105" fmla="*/ 175454 h 2904058"/>
                  <a:gd name="connsiteX4106" fmla="*/ 816232 w 2715954"/>
                  <a:gd name="connsiteY4106" fmla="*/ 179011 h 2904058"/>
                  <a:gd name="connsiteX4107" fmla="*/ 818591 w 2715954"/>
                  <a:gd name="connsiteY4107" fmla="*/ 181382 h 2904058"/>
                  <a:gd name="connsiteX4108" fmla="*/ 819770 w 2715954"/>
                  <a:gd name="connsiteY4108" fmla="*/ 190866 h 2904058"/>
                  <a:gd name="connsiteX4109" fmla="*/ 805619 w 2715954"/>
                  <a:gd name="connsiteY4109" fmla="*/ 199164 h 2904058"/>
                  <a:gd name="connsiteX4110" fmla="*/ 800902 w 2715954"/>
                  <a:gd name="connsiteY4110" fmla="*/ 192051 h 2904058"/>
                  <a:gd name="connsiteX4111" fmla="*/ 800902 w 2715954"/>
                  <a:gd name="connsiteY4111" fmla="*/ 180196 h 2904058"/>
                  <a:gd name="connsiteX4112" fmla="*/ 802671 w 2715954"/>
                  <a:gd name="connsiteY4112" fmla="*/ 174269 h 2904058"/>
                  <a:gd name="connsiteX4113" fmla="*/ 510316 w 2715954"/>
                  <a:gd name="connsiteY4113" fmla="*/ 173024 h 2904058"/>
                  <a:gd name="connsiteX4114" fmla="*/ 518545 w 2715954"/>
                  <a:gd name="connsiteY4114" fmla="*/ 180053 h 2904058"/>
                  <a:gd name="connsiteX4115" fmla="*/ 518545 w 2715954"/>
                  <a:gd name="connsiteY4115" fmla="*/ 182283 h 2904058"/>
                  <a:gd name="connsiteX4116" fmla="*/ 519583 w 2715954"/>
                  <a:gd name="connsiteY4116" fmla="*/ 184705 h 2904058"/>
                  <a:gd name="connsiteX4117" fmla="*/ 518545 w 2715954"/>
                  <a:gd name="connsiteY4117" fmla="*/ 185499 h 2904058"/>
                  <a:gd name="connsiteX4118" fmla="*/ 518545 w 2715954"/>
                  <a:gd name="connsiteY4118" fmla="*/ 189425 h 2904058"/>
                  <a:gd name="connsiteX4119" fmla="*/ 509140 w 2715954"/>
                  <a:gd name="connsiteY4119" fmla="*/ 191768 h 2904058"/>
                  <a:gd name="connsiteX4120" fmla="*/ 504438 w 2715954"/>
                  <a:gd name="connsiteY4120" fmla="*/ 192940 h 2904058"/>
                  <a:gd name="connsiteX4121" fmla="*/ 500911 w 2715954"/>
                  <a:gd name="connsiteY4121" fmla="*/ 183568 h 2904058"/>
                  <a:gd name="connsiteX4122" fmla="*/ 502087 w 2715954"/>
                  <a:gd name="connsiteY4122" fmla="*/ 178882 h 2904058"/>
                  <a:gd name="connsiteX4123" fmla="*/ 510316 w 2715954"/>
                  <a:gd name="connsiteY4123" fmla="*/ 173024 h 2904058"/>
                  <a:gd name="connsiteX4124" fmla="*/ 171486 w 2715954"/>
                  <a:gd name="connsiteY4124" fmla="*/ 170426 h 2904058"/>
                  <a:gd name="connsiteX4125" fmla="*/ 177934 w 2715954"/>
                  <a:gd name="connsiteY4125" fmla="*/ 175888 h 2904058"/>
                  <a:gd name="connsiteX4126" fmla="*/ 178826 w 2715954"/>
                  <a:gd name="connsiteY4126" fmla="*/ 176412 h 2904058"/>
                  <a:gd name="connsiteX4127" fmla="*/ 180009 w 2715954"/>
                  <a:gd name="connsiteY4127" fmla="*/ 178763 h 2904058"/>
                  <a:gd name="connsiteX4128" fmla="*/ 180009 w 2715954"/>
                  <a:gd name="connsiteY4128" fmla="*/ 190519 h 2904058"/>
                  <a:gd name="connsiteX4129" fmla="*/ 174096 w 2715954"/>
                  <a:gd name="connsiteY4129" fmla="*/ 190519 h 2904058"/>
                  <a:gd name="connsiteX4130" fmla="*/ 170548 w 2715954"/>
                  <a:gd name="connsiteY4130" fmla="*/ 190519 h 2904058"/>
                  <a:gd name="connsiteX4131" fmla="*/ 167066 w 2715954"/>
                  <a:gd name="connsiteY4131" fmla="*/ 190708 h 2904058"/>
                  <a:gd name="connsiteX4132" fmla="*/ 167971 w 2715954"/>
                  <a:gd name="connsiteY4132" fmla="*/ 191858 h 2904058"/>
                  <a:gd name="connsiteX4133" fmla="*/ 173829 w 2715954"/>
                  <a:gd name="connsiteY4133" fmla="*/ 191858 h 2904058"/>
                  <a:gd name="connsiteX4134" fmla="*/ 172657 w 2715954"/>
                  <a:gd name="connsiteY4134" fmla="*/ 193049 h 2904058"/>
                  <a:gd name="connsiteX4135" fmla="*/ 159771 w 2715954"/>
                  <a:gd name="connsiteY4135" fmla="*/ 182333 h 2904058"/>
                  <a:gd name="connsiteX4136" fmla="*/ 163285 w 2715954"/>
                  <a:gd name="connsiteY4136" fmla="*/ 172808 h 2904058"/>
                  <a:gd name="connsiteX4137" fmla="*/ 164620 w 2715954"/>
                  <a:gd name="connsiteY4137" fmla="*/ 172420 h 2904058"/>
                  <a:gd name="connsiteX4138" fmla="*/ 165818 w 2715954"/>
                  <a:gd name="connsiteY4138" fmla="*/ 170534 h 2904058"/>
                  <a:gd name="connsiteX4139" fmla="*/ 168353 w 2715954"/>
                  <a:gd name="connsiteY4139" fmla="*/ 171336 h 2904058"/>
                  <a:gd name="connsiteX4140" fmla="*/ 721334 w 2715954"/>
                  <a:gd name="connsiteY4140" fmla="*/ 168506 h 2904058"/>
                  <a:gd name="connsiteX4141" fmla="*/ 718678 w 2715954"/>
                  <a:gd name="connsiteY4141" fmla="*/ 170719 h 2904058"/>
                  <a:gd name="connsiteX4142" fmla="*/ 721582 w 2715954"/>
                  <a:gd name="connsiteY4142" fmla="*/ 169748 h 2904058"/>
                  <a:gd name="connsiteX4143" fmla="*/ 443196 w 2715954"/>
                  <a:gd name="connsiteY4143" fmla="*/ 161821 h 2904058"/>
                  <a:gd name="connsiteX4144" fmla="*/ 451117 w 2715954"/>
                  <a:gd name="connsiteY4144" fmla="*/ 169742 h 2904058"/>
                  <a:gd name="connsiteX4145" fmla="*/ 440932 w 2715954"/>
                  <a:gd name="connsiteY4145" fmla="*/ 174269 h 2904058"/>
                  <a:gd name="connsiteX4146" fmla="*/ 438669 w 2715954"/>
                  <a:gd name="connsiteY4146" fmla="*/ 168611 h 2904058"/>
                  <a:gd name="connsiteX4147" fmla="*/ 443196 w 2715954"/>
                  <a:gd name="connsiteY4147" fmla="*/ 161821 h 2904058"/>
                  <a:gd name="connsiteX4148" fmla="*/ 712177 w 2715954"/>
                  <a:gd name="connsiteY4148" fmla="*/ 155597 h 2904058"/>
                  <a:gd name="connsiteX4149" fmla="*/ 716879 w 2715954"/>
                  <a:gd name="connsiteY4149" fmla="*/ 157956 h 2904058"/>
                  <a:gd name="connsiteX4150" fmla="*/ 716879 w 2715954"/>
                  <a:gd name="connsiteY4150" fmla="*/ 160314 h 2904058"/>
                  <a:gd name="connsiteX4151" fmla="*/ 716307 w 2715954"/>
                  <a:gd name="connsiteY4151" fmla="*/ 160888 h 2904058"/>
                  <a:gd name="connsiteX4152" fmla="*/ 717981 w 2715954"/>
                  <a:gd name="connsiteY4152" fmla="*/ 161725 h 2904058"/>
                  <a:gd name="connsiteX4153" fmla="*/ 720646 w 2715954"/>
                  <a:gd name="connsiteY4153" fmla="*/ 165057 h 2904058"/>
                  <a:gd name="connsiteX4154" fmla="*/ 720406 w 2715954"/>
                  <a:gd name="connsiteY4154" fmla="*/ 163852 h 2904058"/>
                  <a:gd name="connsiteX4155" fmla="*/ 716879 w 2715954"/>
                  <a:gd name="connsiteY4155" fmla="*/ 160314 h 2904058"/>
                  <a:gd name="connsiteX4156" fmla="*/ 727460 w 2715954"/>
                  <a:gd name="connsiteY4156" fmla="*/ 165031 h 2904058"/>
                  <a:gd name="connsiteX4157" fmla="*/ 722758 w 2715954"/>
                  <a:gd name="connsiteY4157" fmla="*/ 172107 h 2904058"/>
                  <a:gd name="connsiteX4158" fmla="*/ 716879 w 2715954"/>
                  <a:gd name="connsiteY4158" fmla="*/ 175644 h 2904058"/>
                  <a:gd name="connsiteX4159" fmla="*/ 707475 w 2715954"/>
                  <a:gd name="connsiteY4159" fmla="*/ 174465 h 2904058"/>
                  <a:gd name="connsiteX4160" fmla="*/ 707475 w 2715954"/>
                  <a:gd name="connsiteY4160" fmla="*/ 169748 h 2904058"/>
                  <a:gd name="connsiteX4161" fmla="*/ 706299 w 2715954"/>
                  <a:gd name="connsiteY4161" fmla="*/ 161493 h 2904058"/>
                  <a:gd name="connsiteX4162" fmla="*/ 712177 w 2715954"/>
                  <a:gd name="connsiteY4162" fmla="*/ 155597 h 2904058"/>
                  <a:gd name="connsiteX4163" fmla="*/ 99811 w 2715954"/>
                  <a:gd name="connsiteY4163" fmla="*/ 154501 h 2904058"/>
                  <a:gd name="connsiteX4164" fmla="*/ 111693 w 2715954"/>
                  <a:gd name="connsiteY4164" fmla="*/ 161481 h 2904058"/>
                  <a:gd name="connsiteX4165" fmla="*/ 116445 w 2715954"/>
                  <a:gd name="connsiteY4165" fmla="*/ 166234 h 2904058"/>
                  <a:gd name="connsiteX4166" fmla="*/ 114069 w 2715954"/>
                  <a:gd name="connsiteY4166" fmla="*/ 175739 h 2904058"/>
                  <a:gd name="connsiteX4167" fmla="*/ 99811 w 2715954"/>
                  <a:gd name="connsiteY4167" fmla="*/ 180492 h 2904058"/>
                  <a:gd name="connsiteX4168" fmla="*/ 93870 w 2715954"/>
                  <a:gd name="connsiteY4168" fmla="*/ 174551 h 2904058"/>
                  <a:gd name="connsiteX4169" fmla="*/ 95058 w 2715954"/>
                  <a:gd name="connsiteY4169" fmla="*/ 166234 h 2904058"/>
                  <a:gd name="connsiteX4170" fmla="*/ 99811 w 2715954"/>
                  <a:gd name="connsiteY4170" fmla="*/ 154501 h 2904058"/>
                  <a:gd name="connsiteX4171" fmla="*/ 957460 w 2715954"/>
                  <a:gd name="connsiteY4171" fmla="*/ 154352 h 2904058"/>
                  <a:gd name="connsiteX4172" fmla="*/ 972906 w 2715954"/>
                  <a:gd name="connsiteY4172" fmla="*/ 163895 h 2904058"/>
                  <a:gd name="connsiteX4173" fmla="*/ 974094 w 2715954"/>
                  <a:gd name="connsiteY4173" fmla="*/ 174632 h 2904058"/>
                  <a:gd name="connsiteX4174" fmla="*/ 962213 w 2715954"/>
                  <a:gd name="connsiteY4174" fmla="*/ 180596 h 2904058"/>
                  <a:gd name="connsiteX4175" fmla="*/ 952707 w 2715954"/>
                  <a:gd name="connsiteY4175" fmla="*/ 177017 h 2904058"/>
                  <a:gd name="connsiteX4176" fmla="*/ 951519 w 2715954"/>
                  <a:gd name="connsiteY4176" fmla="*/ 160317 h 2904058"/>
                  <a:gd name="connsiteX4177" fmla="*/ 957460 w 2715954"/>
                  <a:gd name="connsiteY4177" fmla="*/ 154352 h 2904058"/>
                  <a:gd name="connsiteX4178" fmla="*/ 376430 w 2715954"/>
                  <a:gd name="connsiteY4178" fmla="*/ 146884 h 2904058"/>
                  <a:gd name="connsiteX4179" fmla="*/ 381888 w 2715954"/>
                  <a:gd name="connsiteY4179" fmla="*/ 149166 h 2904058"/>
                  <a:gd name="connsiteX4180" fmla="*/ 384186 w 2715954"/>
                  <a:gd name="connsiteY4180" fmla="*/ 153730 h 2904058"/>
                  <a:gd name="connsiteX4181" fmla="*/ 384186 w 2715954"/>
                  <a:gd name="connsiteY4181" fmla="*/ 156366 h 2904058"/>
                  <a:gd name="connsiteX4182" fmla="*/ 385144 w 2715954"/>
                  <a:gd name="connsiteY4182" fmla="*/ 157309 h 2904058"/>
                  <a:gd name="connsiteX4183" fmla="*/ 384186 w 2715954"/>
                  <a:gd name="connsiteY4183" fmla="*/ 157780 h 2904058"/>
                  <a:gd name="connsiteX4184" fmla="*/ 384186 w 2715954"/>
                  <a:gd name="connsiteY4184" fmla="*/ 159436 h 2904058"/>
                  <a:gd name="connsiteX4185" fmla="*/ 379590 w 2715954"/>
                  <a:gd name="connsiteY4185" fmla="*/ 160577 h 2904058"/>
                  <a:gd name="connsiteX4186" fmla="*/ 378587 w 2715954"/>
                  <a:gd name="connsiteY4186" fmla="*/ 160536 h 2904058"/>
                  <a:gd name="connsiteX4187" fmla="*/ 378505 w 2715954"/>
                  <a:gd name="connsiteY4187" fmla="*/ 160576 h 2904058"/>
                  <a:gd name="connsiteX4188" fmla="*/ 378487 w 2715954"/>
                  <a:gd name="connsiteY4188" fmla="*/ 160531 h 2904058"/>
                  <a:gd name="connsiteX4189" fmla="*/ 372696 w 2715954"/>
                  <a:gd name="connsiteY4189" fmla="*/ 160292 h 2904058"/>
                  <a:gd name="connsiteX4190" fmla="*/ 372696 w 2715954"/>
                  <a:gd name="connsiteY4190" fmla="*/ 151448 h 2904058"/>
                  <a:gd name="connsiteX4191" fmla="*/ 376430 w 2715954"/>
                  <a:gd name="connsiteY4191" fmla="*/ 146884 h 2904058"/>
                  <a:gd name="connsiteX4192" fmla="*/ 35232 w 2715954"/>
                  <a:gd name="connsiteY4192" fmla="*/ 141904 h 2904058"/>
                  <a:gd name="connsiteX4193" fmla="*/ 43400 w 2715954"/>
                  <a:gd name="connsiteY4193" fmla="*/ 145460 h 2904058"/>
                  <a:gd name="connsiteX4194" fmla="*/ 49341 w 2715954"/>
                  <a:gd name="connsiteY4194" fmla="*/ 149017 h 2904058"/>
                  <a:gd name="connsiteX4195" fmla="*/ 44588 w 2715954"/>
                  <a:gd name="connsiteY4195" fmla="*/ 164428 h 2904058"/>
                  <a:gd name="connsiteX4196" fmla="*/ 43400 w 2715954"/>
                  <a:gd name="connsiteY4196" fmla="*/ 164428 h 2904058"/>
                  <a:gd name="connsiteX4197" fmla="*/ 30330 w 2715954"/>
                  <a:gd name="connsiteY4197" fmla="*/ 153759 h 2904058"/>
                  <a:gd name="connsiteX4198" fmla="*/ 31518 w 2715954"/>
                  <a:gd name="connsiteY4198" fmla="*/ 149017 h 2904058"/>
                  <a:gd name="connsiteX4199" fmla="*/ 35232 w 2715954"/>
                  <a:gd name="connsiteY4199" fmla="*/ 141904 h 2904058"/>
                  <a:gd name="connsiteX4200" fmla="*/ 868837 w 2715954"/>
                  <a:gd name="connsiteY4200" fmla="*/ 138170 h 2904058"/>
                  <a:gd name="connsiteX4201" fmla="*/ 877092 w 2715954"/>
                  <a:gd name="connsiteY4201" fmla="*/ 142900 h 2904058"/>
                  <a:gd name="connsiteX4202" fmla="*/ 879450 w 2715954"/>
                  <a:gd name="connsiteY4202" fmla="*/ 145265 h 2904058"/>
                  <a:gd name="connsiteX4203" fmla="*/ 873554 w 2715954"/>
                  <a:gd name="connsiteY4203" fmla="*/ 157091 h 2904058"/>
                  <a:gd name="connsiteX4204" fmla="*/ 870016 w 2715954"/>
                  <a:gd name="connsiteY4204" fmla="*/ 158273 h 2904058"/>
                  <a:gd name="connsiteX4205" fmla="*/ 859403 w 2715954"/>
                  <a:gd name="connsiteY4205" fmla="*/ 152361 h 2904058"/>
                  <a:gd name="connsiteX4206" fmla="*/ 859403 w 2715954"/>
                  <a:gd name="connsiteY4206" fmla="*/ 146448 h 2904058"/>
                  <a:gd name="connsiteX4207" fmla="*/ 868837 w 2715954"/>
                  <a:gd name="connsiteY4207" fmla="*/ 138170 h 2904058"/>
                  <a:gd name="connsiteX4208" fmla="*/ 771422 w 2715954"/>
                  <a:gd name="connsiteY4208" fmla="*/ 135555 h 2904058"/>
                  <a:gd name="connsiteX4209" fmla="*/ 771879 w 2715954"/>
                  <a:gd name="connsiteY4209" fmla="*/ 137162 h 2904058"/>
                  <a:gd name="connsiteX4210" fmla="*/ 773066 w 2715954"/>
                  <a:gd name="connsiteY4210" fmla="*/ 136651 h 2904058"/>
                  <a:gd name="connsiteX4211" fmla="*/ 581775 w 2715954"/>
                  <a:gd name="connsiteY4211" fmla="*/ 130607 h 2904058"/>
                  <a:gd name="connsiteX4212" fmla="*/ 581635 w 2715954"/>
                  <a:gd name="connsiteY4212" fmla="*/ 131094 h 2904058"/>
                  <a:gd name="connsiteX4213" fmla="*/ 581635 w 2715954"/>
                  <a:gd name="connsiteY4213" fmla="*/ 132274 h 2904058"/>
                  <a:gd name="connsiteX4214" fmla="*/ 581805 w 2715954"/>
                  <a:gd name="connsiteY4214" fmla="*/ 132385 h 2904058"/>
                  <a:gd name="connsiteX4215" fmla="*/ 652947 w 2715954"/>
                  <a:gd name="connsiteY4215" fmla="*/ 129901 h 2904058"/>
                  <a:gd name="connsiteX4216" fmla="*/ 657061 w 2715954"/>
                  <a:gd name="connsiteY4216" fmla="*/ 134187 h 2904058"/>
                  <a:gd name="connsiteX4217" fmla="*/ 665290 w 2715954"/>
                  <a:gd name="connsiteY4217" fmla="*/ 140100 h 2904058"/>
                  <a:gd name="connsiteX4218" fmla="*/ 664115 w 2715954"/>
                  <a:gd name="connsiteY4218" fmla="*/ 146013 h 2904058"/>
                  <a:gd name="connsiteX4219" fmla="*/ 648832 w 2715954"/>
                  <a:gd name="connsiteY4219" fmla="*/ 153108 h 2904058"/>
                  <a:gd name="connsiteX4220" fmla="*/ 645305 w 2715954"/>
                  <a:gd name="connsiteY4220" fmla="*/ 148378 h 2904058"/>
                  <a:gd name="connsiteX4221" fmla="*/ 646668 w 2715954"/>
                  <a:gd name="connsiteY4221" fmla="*/ 141982 h 2904058"/>
                  <a:gd name="connsiteX4222" fmla="*/ 646550 w 2715954"/>
                  <a:gd name="connsiteY4222" fmla="*/ 141282 h 2904058"/>
                  <a:gd name="connsiteX4223" fmla="*/ 647280 w 2715954"/>
                  <a:gd name="connsiteY4223" fmla="*/ 139108 h 2904058"/>
                  <a:gd name="connsiteX4224" fmla="*/ 648832 w 2715954"/>
                  <a:gd name="connsiteY4224" fmla="*/ 131822 h 2904058"/>
                  <a:gd name="connsiteX4225" fmla="*/ 652947 w 2715954"/>
                  <a:gd name="connsiteY4225" fmla="*/ 129901 h 2904058"/>
                  <a:gd name="connsiteX4226" fmla="*/ 310133 w 2715954"/>
                  <a:gd name="connsiteY4226" fmla="*/ 126669 h 2904058"/>
                  <a:gd name="connsiteX4227" fmla="*/ 317277 w 2715954"/>
                  <a:gd name="connsiteY4227" fmla="*/ 129348 h 2904058"/>
                  <a:gd name="connsiteX4228" fmla="*/ 326802 w 2715954"/>
                  <a:gd name="connsiteY4228" fmla="*/ 138874 h 2904058"/>
                  <a:gd name="connsiteX4229" fmla="*/ 325611 w 2715954"/>
                  <a:gd name="connsiteY4229" fmla="*/ 149589 h 2904058"/>
                  <a:gd name="connsiteX4230" fmla="*/ 323230 w 2715954"/>
                  <a:gd name="connsiteY4230" fmla="*/ 149589 h 2904058"/>
                  <a:gd name="connsiteX4231" fmla="*/ 313705 w 2715954"/>
                  <a:gd name="connsiteY4231" fmla="*/ 153161 h 2904058"/>
                  <a:gd name="connsiteX4232" fmla="*/ 312514 w 2715954"/>
                  <a:gd name="connsiteY4232" fmla="*/ 153161 h 2904058"/>
                  <a:gd name="connsiteX4233" fmla="*/ 302989 w 2715954"/>
                  <a:gd name="connsiteY4233" fmla="*/ 144827 h 2904058"/>
                  <a:gd name="connsiteX4234" fmla="*/ 306561 w 2715954"/>
                  <a:gd name="connsiteY4234" fmla="*/ 132920 h 2904058"/>
                  <a:gd name="connsiteX4235" fmla="*/ 310133 w 2715954"/>
                  <a:gd name="connsiteY4235" fmla="*/ 126669 h 2904058"/>
                  <a:gd name="connsiteX4236" fmla="*/ 587547 w 2715954"/>
                  <a:gd name="connsiteY4236" fmla="*/ 121660 h 2904058"/>
                  <a:gd name="connsiteX4237" fmla="*/ 584000 w 2715954"/>
                  <a:gd name="connsiteY4237" fmla="*/ 122840 h 2904058"/>
                  <a:gd name="connsiteX4238" fmla="*/ 583338 w 2715954"/>
                  <a:gd name="connsiteY4238" fmla="*/ 125151 h 2904058"/>
                  <a:gd name="connsiteX4239" fmla="*/ 589586 w 2715954"/>
                  <a:gd name="connsiteY4239" fmla="*/ 122473 h 2904058"/>
                  <a:gd name="connsiteX4240" fmla="*/ 1011354 w 2715954"/>
                  <a:gd name="connsiteY4240" fmla="*/ 120392 h 2904058"/>
                  <a:gd name="connsiteX4241" fmla="*/ 1017133 w 2715954"/>
                  <a:gd name="connsiteY4241" fmla="*/ 120690 h 2904058"/>
                  <a:gd name="connsiteX4242" fmla="*/ 1019504 w 2715954"/>
                  <a:gd name="connsiteY4242" fmla="*/ 121880 h 2904058"/>
                  <a:gd name="connsiteX4243" fmla="*/ 1031359 w 2715954"/>
                  <a:gd name="connsiteY4243" fmla="*/ 129024 h 2904058"/>
                  <a:gd name="connsiteX4244" fmla="*/ 1031359 w 2715954"/>
                  <a:gd name="connsiteY4244" fmla="*/ 138549 h 2904058"/>
                  <a:gd name="connsiteX4245" fmla="*/ 1014762 w 2715954"/>
                  <a:gd name="connsiteY4245" fmla="*/ 146884 h 2904058"/>
                  <a:gd name="connsiteX4246" fmla="*/ 1011205 w 2715954"/>
                  <a:gd name="connsiteY4246" fmla="*/ 143312 h 2904058"/>
                  <a:gd name="connsiteX4247" fmla="*/ 1010020 w 2715954"/>
                  <a:gd name="connsiteY4247" fmla="*/ 125452 h 2904058"/>
                  <a:gd name="connsiteX4248" fmla="*/ 1011354 w 2715954"/>
                  <a:gd name="connsiteY4248" fmla="*/ 120392 h 2904058"/>
                  <a:gd name="connsiteX4249" fmla="*/ 770699 w 2715954"/>
                  <a:gd name="connsiteY4249" fmla="*/ 117009 h 2904058"/>
                  <a:gd name="connsiteX4250" fmla="*/ 777775 w 2715954"/>
                  <a:gd name="connsiteY4250" fmla="*/ 120565 h 2904058"/>
                  <a:gd name="connsiteX4251" fmla="*/ 780133 w 2715954"/>
                  <a:gd name="connsiteY4251" fmla="*/ 124122 h 2904058"/>
                  <a:gd name="connsiteX4252" fmla="*/ 778643 w 2715954"/>
                  <a:gd name="connsiteY4252" fmla="*/ 123872 h 2904058"/>
                  <a:gd name="connsiteX4253" fmla="*/ 780130 w 2715954"/>
                  <a:gd name="connsiteY4253" fmla="*/ 124244 h 2904058"/>
                  <a:gd name="connsiteX4254" fmla="*/ 780225 w 2715954"/>
                  <a:gd name="connsiteY4254" fmla="*/ 124308 h 2904058"/>
                  <a:gd name="connsiteX4255" fmla="*/ 780133 w 2715954"/>
                  <a:gd name="connsiteY4255" fmla="*/ 124122 h 2904058"/>
                  <a:gd name="connsiteX4256" fmla="*/ 787209 w 2715954"/>
                  <a:gd name="connsiteY4256" fmla="*/ 128864 h 2904058"/>
                  <a:gd name="connsiteX4257" fmla="*/ 782492 w 2715954"/>
                  <a:gd name="connsiteY4257" fmla="*/ 135977 h 2904058"/>
                  <a:gd name="connsiteX4258" fmla="*/ 773058 w 2715954"/>
                  <a:gd name="connsiteY4258" fmla="*/ 140719 h 2904058"/>
                  <a:gd name="connsiteX4259" fmla="*/ 765982 w 2715954"/>
                  <a:gd name="connsiteY4259" fmla="*/ 134791 h 2904058"/>
                  <a:gd name="connsiteX4260" fmla="*/ 764803 w 2715954"/>
                  <a:gd name="connsiteY4260" fmla="*/ 125307 h 2904058"/>
                  <a:gd name="connsiteX4261" fmla="*/ 765982 w 2715954"/>
                  <a:gd name="connsiteY4261" fmla="*/ 120565 h 2904058"/>
                  <a:gd name="connsiteX4262" fmla="*/ 770699 w 2715954"/>
                  <a:gd name="connsiteY4262" fmla="*/ 117009 h 2904058"/>
                  <a:gd name="connsiteX4263" fmla="*/ 251360 w 2715954"/>
                  <a:gd name="connsiteY4263" fmla="*/ 115704 h 2904058"/>
                  <a:gd name="connsiteX4264" fmla="*/ 260844 w 2715954"/>
                  <a:gd name="connsiteY4264" fmla="*/ 125188 h 2904058"/>
                  <a:gd name="connsiteX4265" fmla="*/ 259658 w 2715954"/>
                  <a:gd name="connsiteY4265" fmla="*/ 134672 h 2904058"/>
                  <a:gd name="connsiteX4266" fmla="*/ 254916 w 2715954"/>
                  <a:gd name="connsiteY4266" fmla="*/ 137043 h 2904058"/>
                  <a:gd name="connsiteX4267" fmla="*/ 245432 w 2715954"/>
                  <a:gd name="connsiteY4267" fmla="*/ 139414 h 2904058"/>
                  <a:gd name="connsiteX4268" fmla="*/ 239505 w 2715954"/>
                  <a:gd name="connsiteY4268" fmla="*/ 135858 h 2904058"/>
                  <a:gd name="connsiteX4269" fmla="*/ 243061 w 2715954"/>
                  <a:gd name="connsiteY4269" fmla="*/ 116890 h 2904058"/>
                  <a:gd name="connsiteX4270" fmla="*/ 251360 w 2715954"/>
                  <a:gd name="connsiteY4270" fmla="*/ 115704 h 2904058"/>
                  <a:gd name="connsiteX4271" fmla="*/ 584591 w 2715954"/>
                  <a:gd name="connsiteY4271" fmla="*/ 115617 h 2904058"/>
                  <a:gd name="connsiteX4272" fmla="*/ 592278 w 2715954"/>
                  <a:gd name="connsiteY4272" fmla="*/ 119302 h 2904058"/>
                  <a:gd name="connsiteX4273" fmla="*/ 593460 w 2715954"/>
                  <a:gd name="connsiteY4273" fmla="*/ 124019 h 2904058"/>
                  <a:gd name="connsiteX4274" fmla="*/ 593137 w 2715954"/>
                  <a:gd name="connsiteY4274" fmla="*/ 123890 h 2904058"/>
                  <a:gd name="connsiteX4275" fmla="*/ 593851 w 2715954"/>
                  <a:gd name="connsiteY4275" fmla="*/ 124604 h 2904058"/>
                  <a:gd name="connsiteX4276" fmla="*/ 593460 w 2715954"/>
                  <a:gd name="connsiteY4276" fmla="*/ 124019 h 2904058"/>
                  <a:gd name="connsiteX4277" fmla="*/ 597008 w 2715954"/>
                  <a:gd name="connsiteY4277" fmla="*/ 124019 h 2904058"/>
                  <a:gd name="connsiteX4278" fmla="*/ 600555 w 2715954"/>
                  <a:gd name="connsiteY4278" fmla="*/ 126377 h 2904058"/>
                  <a:gd name="connsiteX4279" fmla="*/ 601738 w 2715954"/>
                  <a:gd name="connsiteY4279" fmla="*/ 129915 h 2904058"/>
                  <a:gd name="connsiteX4280" fmla="*/ 598915 w 2715954"/>
                  <a:gd name="connsiteY4280" fmla="*/ 131971 h 2904058"/>
                  <a:gd name="connsiteX4281" fmla="*/ 599249 w 2715954"/>
                  <a:gd name="connsiteY4281" fmla="*/ 132482 h 2904058"/>
                  <a:gd name="connsiteX4282" fmla="*/ 596154 w 2715954"/>
                  <a:gd name="connsiteY4282" fmla="*/ 133981 h 2904058"/>
                  <a:gd name="connsiteX4283" fmla="*/ 592426 w 2715954"/>
                  <a:gd name="connsiteY4283" fmla="*/ 136696 h 2904058"/>
                  <a:gd name="connsiteX4284" fmla="*/ 580452 w 2715954"/>
                  <a:gd name="connsiteY4284" fmla="*/ 138170 h 2904058"/>
                  <a:gd name="connsiteX4285" fmla="*/ 578087 w 2715954"/>
                  <a:gd name="connsiteY4285" fmla="*/ 131094 h 2904058"/>
                  <a:gd name="connsiteX4286" fmla="*/ 580452 w 2715954"/>
                  <a:gd name="connsiteY4286" fmla="*/ 121660 h 2904058"/>
                  <a:gd name="connsiteX4287" fmla="*/ 584591 w 2715954"/>
                  <a:gd name="connsiteY4287" fmla="*/ 115617 h 2904058"/>
                  <a:gd name="connsiteX4288" fmla="*/ 518183 w 2715954"/>
                  <a:gd name="connsiteY4288" fmla="*/ 105725 h 2904058"/>
                  <a:gd name="connsiteX4289" fmla="*/ 528686 w 2715954"/>
                  <a:gd name="connsiteY4289" fmla="*/ 110393 h 2904058"/>
                  <a:gd name="connsiteX4290" fmla="*/ 531020 w 2715954"/>
                  <a:gd name="connsiteY4290" fmla="*/ 111560 h 2904058"/>
                  <a:gd name="connsiteX4291" fmla="*/ 533354 w 2715954"/>
                  <a:gd name="connsiteY4291" fmla="*/ 112727 h 2904058"/>
                  <a:gd name="connsiteX4292" fmla="*/ 532014 w 2715954"/>
                  <a:gd name="connsiteY4292" fmla="*/ 115072 h 2904058"/>
                  <a:gd name="connsiteX4293" fmla="*/ 532031 w 2715954"/>
                  <a:gd name="connsiteY4293" fmla="*/ 115086 h 2904058"/>
                  <a:gd name="connsiteX4294" fmla="*/ 531983 w 2715954"/>
                  <a:gd name="connsiteY4294" fmla="*/ 115127 h 2904058"/>
                  <a:gd name="connsiteX4295" fmla="*/ 528686 w 2715954"/>
                  <a:gd name="connsiteY4295" fmla="*/ 120896 h 2904058"/>
                  <a:gd name="connsiteX4296" fmla="*/ 521684 w 2715954"/>
                  <a:gd name="connsiteY4296" fmla="*/ 123230 h 2904058"/>
                  <a:gd name="connsiteX4297" fmla="*/ 515849 w 2715954"/>
                  <a:gd name="connsiteY4297" fmla="*/ 117395 h 2904058"/>
                  <a:gd name="connsiteX4298" fmla="*/ 515849 w 2715954"/>
                  <a:gd name="connsiteY4298" fmla="*/ 116228 h 2904058"/>
                  <a:gd name="connsiteX4299" fmla="*/ 518183 w 2715954"/>
                  <a:gd name="connsiteY4299" fmla="*/ 105725 h 2904058"/>
                  <a:gd name="connsiteX4300" fmla="*/ 185388 w 2715954"/>
                  <a:gd name="connsiteY4300" fmla="*/ 101960 h 2904058"/>
                  <a:gd name="connsiteX4301" fmla="*/ 187769 w 2715954"/>
                  <a:gd name="connsiteY4301" fmla="*/ 105532 h 2904058"/>
                  <a:gd name="connsiteX4302" fmla="*/ 194913 w 2715954"/>
                  <a:gd name="connsiteY4302" fmla="*/ 111486 h 2904058"/>
                  <a:gd name="connsiteX4303" fmla="*/ 199676 w 2715954"/>
                  <a:gd name="connsiteY4303" fmla="*/ 118629 h 2904058"/>
                  <a:gd name="connsiteX4304" fmla="*/ 191341 w 2715954"/>
                  <a:gd name="connsiteY4304" fmla="*/ 124583 h 2904058"/>
                  <a:gd name="connsiteX4305" fmla="*/ 184198 w 2715954"/>
                  <a:gd name="connsiteY4305" fmla="*/ 125773 h 2904058"/>
                  <a:gd name="connsiteX4306" fmla="*/ 172291 w 2715954"/>
                  <a:gd name="connsiteY4306" fmla="*/ 116248 h 2904058"/>
                  <a:gd name="connsiteX4307" fmla="*/ 175863 w 2715954"/>
                  <a:gd name="connsiteY4307" fmla="*/ 105532 h 2904058"/>
                  <a:gd name="connsiteX4308" fmla="*/ 185388 w 2715954"/>
                  <a:gd name="connsiteY4308" fmla="*/ 101960 h 2904058"/>
                  <a:gd name="connsiteX4309" fmla="*/ 826841 w 2715954"/>
                  <a:gd name="connsiteY4309" fmla="*/ 101044 h 2904058"/>
                  <a:gd name="connsiteX4310" fmla="*/ 828575 w 2715954"/>
                  <a:gd name="connsiteY4310" fmla="*/ 104036 h 2904058"/>
                  <a:gd name="connsiteX4311" fmla="*/ 830706 w 2715954"/>
                  <a:gd name="connsiteY4311" fmla="*/ 102987 h 2904058"/>
                  <a:gd name="connsiteX4312" fmla="*/ 919037 w 2715954"/>
                  <a:gd name="connsiteY4312" fmla="*/ 99579 h 2904058"/>
                  <a:gd name="connsiteX4313" fmla="*/ 927335 w 2715954"/>
                  <a:gd name="connsiteY4313" fmla="*/ 101960 h 2904058"/>
                  <a:gd name="connsiteX4314" fmla="*/ 928521 w 2715954"/>
                  <a:gd name="connsiteY4314" fmla="*/ 103151 h 2904058"/>
                  <a:gd name="connsiteX4315" fmla="*/ 940376 w 2715954"/>
                  <a:gd name="connsiteY4315" fmla="*/ 107914 h 2904058"/>
                  <a:gd name="connsiteX4316" fmla="*/ 940376 w 2715954"/>
                  <a:gd name="connsiteY4316" fmla="*/ 116248 h 2904058"/>
                  <a:gd name="connsiteX4317" fmla="*/ 924964 w 2715954"/>
                  <a:gd name="connsiteY4317" fmla="*/ 125773 h 2904058"/>
                  <a:gd name="connsiteX4318" fmla="*/ 917851 w 2715954"/>
                  <a:gd name="connsiteY4318" fmla="*/ 122201 h 2904058"/>
                  <a:gd name="connsiteX4319" fmla="*/ 916666 w 2715954"/>
                  <a:gd name="connsiteY4319" fmla="*/ 106723 h 2904058"/>
                  <a:gd name="connsiteX4320" fmla="*/ 919037 w 2715954"/>
                  <a:gd name="connsiteY4320" fmla="*/ 99579 h 2904058"/>
                  <a:gd name="connsiteX4321" fmla="*/ 459240 w 2715954"/>
                  <a:gd name="connsiteY4321" fmla="*/ 92037 h 2904058"/>
                  <a:gd name="connsiteX4322" fmla="*/ 468674 w 2715954"/>
                  <a:gd name="connsiteY4322" fmla="*/ 99066 h 2904058"/>
                  <a:gd name="connsiteX4323" fmla="*/ 466316 w 2715954"/>
                  <a:gd name="connsiteY4323" fmla="*/ 107266 h 2904058"/>
                  <a:gd name="connsiteX4324" fmla="*/ 455703 w 2715954"/>
                  <a:gd name="connsiteY4324" fmla="*/ 109609 h 2904058"/>
                  <a:gd name="connsiteX4325" fmla="*/ 448627 w 2715954"/>
                  <a:gd name="connsiteY4325" fmla="*/ 103752 h 2904058"/>
                  <a:gd name="connsiteX4326" fmla="*/ 449806 w 2715954"/>
                  <a:gd name="connsiteY4326" fmla="*/ 99066 h 2904058"/>
                  <a:gd name="connsiteX4327" fmla="*/ 450986 w 2715954"/>
                  <a:gd name="connsiteY4327" fmla="*/ 94380 h 2904058"/>
                  <a:gd name="connsiteX4328" fmla="*/ 459240 w 2715954"/>
                  <a:gd name="connsiteY4328" fmla="*/ 92037 h 2904058"/>
                  <a:gd name="connsiteX4329" fmla="*/ 118307 w 2715954"/>
                  <a:gd name="connsiteY4329" fmla="*/ 89411 h 2904058"/>
                  <a:gd name="connsiteX4330" fmla="*/ 123024 w 2715954"/>
                  <a:gd name="connsiteY4330" fmla="*/ 93096 h 2904058"/>
                  <a:gd name="connsiteX4331" fmla="*/ 128920 w 2715954"/>
                  <a:gd name="connsiteY4331" fmla="*/ 97813 h 2904058"/>
                  <a:gd name="connsiteX4332" fmla="*/ 130099 w 2715954"/>
                  <a:gd name="connsiteY4332" fmla="*/ 100172 h 2904058"/>
                  <a:gd name="connsiteX4333" fmla="*/ 127741 w 2715954"/>
                  <a:gd name="connsiteY4333" fmla="*/ 108426 h 2904058"/>
                  <a:gd name="connsiteX4334" fmla="*/ 125382 w 2715954"/>
                  <a:gd name="connsiteY4334" fmla="*/ 109606 h 2904058"/>
                  <a:gd name="connsiteX4335" fmla="*/ 111231 w 2715954"/>
                  <a:gd name="connsiteY4335" fmla="*/ 110785 h 2904058"/>
                  <a:gd name="connsiteX4336" fmla="*/ 113590 w 2715954"/>
                  <a:gd name="connsiteY4336" fmla="*/ 91917 h 2904058"/>
                  <a:gd name="connsiteX4337" fmla="*/ 118307 w 2715954"/>
                  <a:gd name="connsiteY4337" fmla="*/ 89411 h 2904058"/>
                  <a:gd name="connsiteX4338" fmla="*/ 832782 w 2715954"/>
                  <a:gd name="connsiteY4338" fmla="*/ 84520 h 2904058"/>
                  <a:gd name="connsiteX4339" fmla="*/ 837485 w 2715954"/>
                  <a:gd name="connsiteY4339" fmla="*/ 85703 h 2904058"/>
                  <a:gd name="connsiteX4340" fmla="*/ 838242 w 2715954"/>
                  <a:gd name="connsiteY4340" fmla="*/ 86718 h 2904058"/>
                  <a:gd name="connsiteX4341" fmla="*/ 838242 w 2715954"/>
                  <a:gd name="connsiteY4341" fmla="*/ 85786 h 2904058"/>
                  <a:gd name="connsiteX4342" fmla="*/ 840455 w 2715954"/>
                  <a:gd name="connsiteY4342" fmla="*/ 85786 h 2904058"/>
                  <a:gd name="connsiteX4343" fmla="*/ 844881 w 2715954"/>
                  <a:gd name="connsiteY4343" fmla="*/ 88068 h 2904058"/>
                  <a:gd name="connsiteX4344" fmla="*/ 845987 w 2715954"/>
                  <a:gd name="connsiteY4344" fmla="*/ 96056 h 2904058"/>
                  <a:gd name="connsiteX4345" fmla="*/ 842903 w 2715954"/>
                  <a:gd name="connsiteY4345" fmla="*/ 97646 h 2904058"/>
                  <a:gd name="connsiteX4346" fmla="*/ 842187 w 2715954"/>
                  <a:gd name="connsiteY4346" fmla="*/ 98711 h 2904058"/>
                  <a:gd name="connsiteX4347" fmla="*/ 841012 w 2715954"/>
                  <a:gd name="connsiteY4347" fmla="*/ 99893 h 2904058"/>
                  <a:gd name="connsiteX4348" fmla="*/ 839836 w 2715954"/>
                  <a:gd name="connsiteY4348" fmla="*/ 99893 h 2904058"/>
                  <a:gd name="connsiteX4349" fmla="*/ 833958 w 2715954"/>
                  <a:gd name="connsiteY4349" fmla="*/ 104623 h 2904058"/>
                  <a:gd name="connsiteX4350" fmla="*/ 832661 w 2715954"/>
                  <a:gd name="connsiteY4350" fmla="*/ 103971 h 2904058"/>
                  <a:gd name="connsiteX4351" fmla="*/ 826851 w 2715954"/>
                  <a:gd name="connsiteY4351" fmla="*/ 105806 h 2904058"/>
                  <a:gd name="connsiteX4352" fmla="*/ 825404 w 2715954"/>
                  <a:gd name="connsiteY4352" fmla="*/ 100321 h 2904058"/>
                  <a:gd name="connsiteX4353" fmla="*/ 824553 w 2715954"/>
                  <a:gd name="connsiteY4353" fmla="*/ 99893 h 2904058"/>
                  <a:gd name="connsiteX4354" fmla="*/ 824553 w 2715954"/>
                  <a:gd name="connsiteY4354" fmla="*/ 97528 h 2904058"/>
                  <a:gd name="connsiteX4355" fmla="*/ 824553 w 2715954"/>
                  <a:gd name="connsiteY4355" fmla="*/ 97093 h 2904058"/>
                  <a:gd name="connsiteX4356" fmla="*/ 824553 w 2715954"/>
                  <a:gd name="connsiteY4356" fmla="*/ 96346 h 2904058"/>
                  <a:gd name="connsiteX4357" fmla="*/ 824553 w 2715954"/>
                  <a:gd name="connsiteY4357" fmla="*/ 95163 h 2904058"/>
                  <a:gd name="connsiteX4358" fmla="*/ 824553 w 2715954"/>
                  <a:gd name="connsiteY4358" fmla="*/ 88068 h 2904058"/>
                  <a:gd name="connsiteX4359" fmla="*/ 832782 w 2715954"/>
                  <a:gd name="connsiteY4359" fmla="*/ 84520 h 2904058"/>
                  <a:gd name="connsiteX4360" fmla="*/ 977656 w 2715954"/>
                  <a:gd name="connsiteY4360" fmla="*/ 82155 h 2904058"/>
                  <a:gd name="connsiteX4361" fmla="*/ 978762 w 2715954"/>
                  <a:gd name="connsiteY4361" fmla="*/ 82155 h 2904058"/>
                  <a:gd name="connsiteX4362" fmla="*/ 978762 w 2715954"/>
                  <a:gd name="connsiteY4362" fmla="*/ 84289 h 2904058"/>
                  <a:gd name="connsiteX4363" fmla="*/ 984295 w 2715954"/>
                  <a:gd name="connsiteY4363" fmla="*/ 87490 h 2904058"/>
                  <a:gd name="connsiteX4364" fmla="*/ 985066 w 2715954"/>
                  <a:gd name="connsiteY4364" fmla="*/ 86747 h 2904058"/>
                  <a:gd name="connsiteX4365" fmla="*/ 984236 w 2715954"/>
                  <a:gd name="connsiteY4365" fmla="*/ 87134 h 2904058"/>
                  <a:gd name="connsiteX4366" fmla="*/ 978901 w 2715954"/>
                  <a:gd name="connsiteY4366" fmla="*/ 84147 h 2904058"/>
                  <a:gd name="connsiteX4367" fmla="*/ 978901 w 2715954"/>
                  <a:gd name="connsiteY4367" fmla="*/ 82155 h 2904058"/>
                  <a:gd name="connsiteX4368" fmla="*/ 986370 w 2715954"/>
                  <a:gd name="connsiteY4368" fmla="*/ 85142 h 2904058"/>
                  <a:gd name="connsiteX4369" fmla="*/ 986370 w 2715954"/>
                  <a:gd name="connsiteY4369" fmla="*/ 85489 h 2904058"/>
                  <a:gd name="connsiteX4370" fmla="*/ 986508 w 2715954"/>
                  <a:gd name="connsiteY4370" fmla="*/ 85356 h 2904058"/>
                  <a:gd name="connsiteX4371" fmla="*/ 986508 w 2715954"/>
                  <a:gd name="connsiteY4371" fmla="*/ 86423 h 2904058"/>
                  <a:gd name="connsiteX4372" fmla="*/ 987614 w 2715954"/>
                  <a:gd name="connsiteY4372" fmla="*/ 86423 h 2904058"/>
                  <a:gd name="connsiteX4373" fmla="*/ 982082 w 2715954"/>
                  <a:gd name="connsiteY4373" fmla="*/ 88557 h 2904058"/>
                  <a:gd name="connsiteX4374" fmla="*/ 977656 w 2715954"/>
                  <a:gd name="connsiteY4374" fmla="*/ 85356 h 2904058"/>
                  <a:gd name="connsiteX4375" fmla="*/ 977656 w 2715954"/>
                  <a:gd name="connsiteY4375" fmla="*/ 82155 h 2904058"/>
                  <a:gd name="connsiteX4376" fmla="*/ 831343 w 2715954"/>
                  <a:gd name="connsiteY4376" fmla="*/ 80911 h 2904058"/>
                  <a:gd name="connsiteX4377" fmla="*/ 837001 w 2715954"/>
                  <a:gd name="connsiteY4377" fmla="*/ 83898 h 2904058"/>
                  <a:gd name="connsiteX4378" fmla="*/ 832474 w 2715954"/>
                  <a:gd name="connsiteY4378" fmla="*/ 82903 h 2904058"/>
                  <a:gd name="connsiteX4379" fmla="*/ 824553 w 2715954"/>
                  <a:gd name="connsiteY4379" fmla="*/ 85890 h 2904058"/>
                  <a:gd name="connsiteX4380" fmla="*/ 831343 w 2715954"/>
                  <a:gd name="connsiteY4380" fmla="*/ 80911 h 2904058"/>
                  <a:gd name="connsiteX4381" fmla="*/ 389537 w 2715954"/>
                  <a:gd name="connsiteY4381" fmla="*/ 77030 h 2904058"/>
                  <a:gd name="connsiteX4382" fmla="*/ 395688 w 2715954"/>
                  <a:gd name="connsiteY4382" fmla="*/ 80691 h 2904058"/>
                  <a:gd name="connsiteX4383" fmla="*/ 400374 w 2715954"/>
                  <a:gd name="connsiteY4383" fmla="*/ 83034 h 2904058"/>
                  <a:gd name="connsiteX4384" fmla="*/ 401545 w 2715954"/>
                  <a:gd name="connsiteY4384" fmla="*/ 84205 h 2904058"/>
                  <a:gd name="connsiteX4385" fmla="*/ 400374 w 2715954"/>
                  <a:gd name="connsiteY4385" fmla="*/ 92406 h 2904058"/>
                  <a:gd name="connsiteX4386" fmla="*/ 388659 w 2715954"/>
                  <a:gd name="connsiteY4386" fmla="*/ 97092 h 2904058"/>
                  <a:gd name="connsiteX4387" fmla="*/ 385144 w 2715954"/>
                  <a:gd name="connsiteY4387" fmla="*/ 92406 h 2904058"/>
                  <a:gd name="connsiteX4388" fmla="*/ 385144 w 2715954"/>
                  <a:gd name="connsiteY4388" fmla="*/ 83034 h 2904058"/>
                  <a:gd name="connsiteX4389" fmla="*/ 389537 w 2715954"/>
                  <a:gd name="connsiteY4389" fmla="*/ 77030 h 2904058"/>
                  <a:gd name="connsiteX4390" fmla="*/ 49222 w 2715954"/>
                  <a:gd name="connsiteY4390" fmla="*/ 74036 h 2904058"/>
                  <a:gd name="connsiteX4391" fmla="*/ 60658 w 2715954"/>
                  <a:gd name="connsiteY4391" fmla="*/ 80571 h 2904058"/>
                  <a:gd name="connsiteX4392" fmla="*/ 68975 w 2715954"/>
                  <a:gd name="connsiteY4392" fmla="*/ 92453 h 2904058"/>
                  <a:gd name="connsiteX4393" fmla="*/ 57093 w 2715954"/>
                  <a:gd name="connsiteY4393" fmla="*/ 98394 h 2904058"/>
                  <a:gd name="connsiteX4394" fmla="*/ 44023 w 2715954"/>
                  <a:gd name="connsiteY4394" fmla="*/ 85324 h 2904058"/>
                  <a:gd name="connsiteX4395" fmla="*/ 49222 w 2715954"/>
                  <a:gd name="connsiteY4395" fmla="*/ 74036 h 2904058"/>
                  <a:gd name="connsiteX4396" fmla="*/ 746381 w 2715954"/>
                  <a:gd name="connsiteY4396" fmla="*/ 70949 h 2904058"/>
                  <a:gd name="connsiteX4397" fmla="*/ 747542 w 2715954"/>
                  <a:gd name="connsiteY4397" fmla="*/ 72069 h 2904058"/>
                  <a:gd name="connsiteX4398" fmla="*/ 748704 w 2715954"/>
                  <a:gd name="connsiteY4398" fmla="*/ 75430 h 2904058"/>
                  <a:gd name="connsiteX4399" fmla="*/ 735924 w 2715954"/>
                  <a:gd name="connsiteY4399" fmla="*/ 82152 h 2904058"/>
                  <a:gd name="connsiteX4400" fmla="*/ 732439 w 2715954"/>
                  <a:gd name="connsiteY4400" fmla="*/ 79911 h 2904058"/>
                  <a:gd name="connsiteX4401" fmla="*/ 746381 w 2715954"/>
                  <a:gd name="connsiteY4401" fmla="*/ 70949 h 2904058"/>
                  <a:gd name="connsiteX4402" fmla="*/ 668432 w 2715954"/>
                  <a:gd name="connsiteY4402" fmla="*/ 63422 h 2904058"/>
                  <a:gd name="connsiteX4403" fmla="*/ 681404 w 2715954"/>
                  <a:gd name="connsiteY4403" fmla="*/ 78795 h 2904058"/>
                  <a:gd name="connsiteX4404" fmla="*/ 661357 w 2715954"/>
                  <a:gd name="connsiteY4404" fmla="*/ 85890 h 2904058"/>
                  <a:gd name="connsiteX4405" fmla="*/ 658998 w 2715954"/>
                  <a:gd name="connsiteY4405" fmla="*/ 82342 h 2904058"/>
                  <a:gd name="connsiteX4406" fmla="*/ 660177 w 2715954"/>
                  <a:gd name="connsiteY4406" fmla="*/ 72882 h 2904058"/>
                  <a:gd name="connsiteX4407" fmla="*/ 661357 w 2715954"/>
                  <a:gd name="connsiteY4407" fmla="*/ 68152 h 2904058"/>
                  <a:gd name="connsiteX4408" fmla="*/ 668432 w 2715954"/>
                  <a:gd name="connsiteY4408" fmla="*/ 63422 h 2904058"/>
                  <a:gd name="connsiteX4409" fmla="*/ 328567 w 2715954"/>
                  <a:gd name="connsiteY4409" fmla="*/ 62125 h 2904058"/>
                  <a:gd name="connsiteX4410" fmla="*/ 341637 w 2715954"/>
                  <a:gd name="connsiteY4410" fmla="*/ 71631 h 2904058"/>
                  <a:gd name="connsiteX4411" fmla="*/ 336884 w 2715954"/>
                  <a:gd name="connsiteY4411" fmla="*/ 82324 h 2904058"/>
                  <a:gd name="connsiteX4412" fmla="*/ 332131 w 2715954"/>
                  <a:gd name="connsiteY4412" fmla="*/ 82324 h 2904058"/>
                  <a:gd name="connsiteX4413" fmla="*/ 328567 w 2715954"/>
                  <a:gd name="connsiteY4413" fmla="*/ 83513 h 2904058"/>
                  <a:gd name="connsiteX4414" fmla="*/ 327379 w 2715954"/>
                  <a:gd name="connsiteY4414" fmla="*/ 83513 h 2904058"/>
                  <a:gd name="connsiteX4415" fmla="*/ 317873 w 2715954"/>
                  <a:gd name="connsiteY4415" fmla="*/ 84701 h 2904058"/>
                  <a:gd name="connsiteX4416" fmla="*/ 317873 w 2715954"/>
                  <a:gd name="connsiteY4416" fmla="*/ 76384 h 2904058"/>
                  <a:gd name="connsiteX4417" fmla="*/ 320250 w 2715954"/>
                  <a:gd name="connsiteY4417" fmla="*/ 63314 h 2904058"/>
                  <a:gd name="connsiteX4418" fmla="*/ 328567 w 2715954"/>
                  <a:gd name="connsiteY4418" fmla="*/ 62125 h 2904058"/>
                  <a:gd name="connsiteX4419" fmla="*/ 607092 w 2715954"/>
                  <a:gd name="connsiteY4419" fmla="*/ 54613 h 2904058"/>
                  <a:gd name="connsiteX4420" fmla="*/ 614185 w 2715954"/>
                  <a:gd name="connsiteY4420" fmla="*/ 61569 h 2904058"/>
                  <a:gd name="connsiteX4421" fmla="*/ 613647 w 2715954"/>
                  <a:gd name="connsiteY4421" fmla="*/ 62395 h 2904058"/>
                  <a:gd name="connsiteX4422" fmla="*/ 614473 w 2715954"/>
                  <a:gd name="connsiteY4422" fmla="*/ 61569 h 2904058"/>
                  <a:gd name="connsiteX4423" fmla="*/ 611026 w 2715954"/>
                  <a:gd name="connsiteY4423" fmla="*/ 56973 h 2904058"/>
                  <a:gd name="connsiteX4424" fmla="*/ 900687 w 2715954"/>
                  <a:gd name="connsiteY4424" fmla="*/ 53498 h 2904058"/>
                  <a:gd name="connsiteX4425" fmla="*/ 900687 w 2715954"/>
                  <a:gd name="connsiteY4425" fmla="*/ 60695 h 2904058"/>
                  <a:gd name="connsiteX4426" fmla="*/ 901826 w 2715954"/>
                  <a:gd name="connsiteY4426" fmla="*/ 59749 h 2904058"/>
                  <a:gd name="connsiteX4427" fmla="*/ 901974 w 2715954"/>
                  <a:gd name="connsiteY4427" fmla="*/ 54184 h 2904058"/>
                  <a:gd name="connsiteX4428" fmla="*/ 602979 w 2715954"/>
                  <a:gd name="connsiteY4428" fmla="*/ 53277 h 2904058"/>
                  <a:gd name="connsiteX4429" fmla="*/ 602668 w 2715954"/>
                  <a:gd name="connsiteY4429" fmla="*/ 53526 h 2904058"/>
                  <a:gd name="connsiteX4430" fmla="*/ 604813 w 2715954"/>
                  <a:gd name="connsiteY4430" fmla="*/ 53526 h 2904058"/>
                  <a:gd name="connsiteX4431" fmla="*/ 605281 w 2715954"/>
                  <a:gd name="connsiteY4431" fmla="*/ 53526 h 2904058"/>
                  <a:gd name="connsiteX4432" fmla="*/ 605984 w 2715954"/>
                  <a:gd name="connsiteY4432" fmla="*/ 53526 h 2904058"/>
                  <a:gd name="connsiteX4433" fmla="*/ 606430 w 2715954"/>
                  <a:gd name="connsiteY4433" fmla="*/ 53526 h 2904058"/>
                  <a:gd name="connsiteX4434" fmla="*/ 617920 w 2715954"/>
                  <a:gd name="connsiteY4434" fmla="*/ 62718 h 2904058"/>
                  <a:gd name="connsiteX4435" fmla="*/ 614473 w 2715954"/>
                  <a:gd name="connsiteY4435" fmla="*/ 66165 h 2904058"/>
                  <a:gd name="connsiteX4436" fmla="*/ 606430 w 2715954"/>
                  <a:gd name="connsiteY4436" fmla="*/ 68463 h 2904058"/>
                  <a:gd name="connsiteX4437" fmla="*/ 604813 w 2715954"/>
                  <a:gd name="connsiteY4437" fmla="*/ 68463 h 2904058"/>
                  <a:gd name="connsiteX4438" fmla="*/ 602983 w 2715954"/>
                  <a:gd name="connsiteY4438" fmla="*/ 68463 h 2904058"/>
                  <a:gd name="connsiteX4439" fmla="*/ 601298 w 2715954"/>
                  <a:gd name="connsiteY4439" fmla="*/ 68463 h 2904058"/>
                  <a:gd name="connsiteX4440" fmla="*/ 600980 w 2715954"/>
                  <a:gd name="connsiteY4440" fmla="*/ 68442 h 2904058"/>
                  <a:gd name="connsiteX4441" fmla="*/ 601738 w 2715954"/>
                  <a:gd name="connsiteY4441" fmla="*/ 68774 h 2904058"/>
                  <a:gd name="connsiteX4442" fmla="*/ 598659 w 2715954"/>
                  <a:gd name="connsiteY4442" fmla="*/ 68290 h 2904058"/>
                  <a:gd name="connsiteX4443" fmla="*/ 594708 w 2715954"/>
                  <a:gd name="connsiteY4443" fmla="*/ 68032 h 2904058"/>
                  <a:gd name="connsiteX4444" fmla="*/ 594545 w 2715954"/>
                  <a:gd name="connsiteY4444" fmla="*/ 65627 h 2904058"/>
                  <a:gd name="connsiteX4445" fmla="*/ 594269 w 2715954"/>
                  <a:gd name="connsiteY4445" fmla="*/ 65506 h 2904058"/>
                  <a:gd name="connsiteX4446" fmla="*/ 594490 w 2715954"/>
                  <a:gd name="connsiteY4446" fmla="*/ 64828 h 2904058"/>
                  <a:gd name="connsiteX4447" fmla="*/ 594269 w 2715954"/>
                  <a:gd name="connsiteY4447" fmla="*/ 61569 h 2904058"/>
                  <a:gd name="connsiteX4448" fmla="*/ 594269 w 2715954"/>
                  <a:gd name="connsiteY4448" fmla="*/ 60420 h 2904058"/>
                  <a:gd name="connsiteX4449" fmla="*/ 595441 w 2715954"/>
                  <a:gd name="connsiteY4449" fmla="*/ 58122 h 2904058"/>
                  <a:gd name="connsiteX4450" fmla="*/ 598252 w 2715954"/>
                  <a:gd name="connsiteY4450" fmla="*/ 56284 h 2904058"/>
                  <a:gd name="connsiteX4451" fmla="*/ 598996 w 2715954"/>
                  <a:gd name="connsiteY4451" fmla="*/ 53401 h 2904058"/>
                  <a:gd name="connsiteX4452" fmla="*/ 602979 w 2715954"/>
                  <a:gd name="connsiteY4452" fmla="*/ 53277 h 2904058"/>
                  <a:gd name="connsiteX4453" fmla="*/ 258002 w 2715954"/>
                  <a:gd name="connsiteY4453" fmla="*/ 48485 h 2904058"/>
                  <a:gd name="connsiteX4454" fmla="*/ 263930 w 2715954"/>
                  <a:gd name="connsiteY4454" fmla="*/ 48485 h 2904058"/>
                  <a:gd name="connsiteX4455" fmla="*/ 268672 w 2715954"/>
                  <a:gd name="connsiteY4455" fmla="*/ 52032 h 2904058"/>
                  <a:gd name="connsiteX4456" fmla="*/ 274599 w 2715954"/>
                  <a:gd name="connsiteY4456" fmla="*/ 57945 h 2904058"/>
                  <a:gd name="connsiteX4457" fmla="*/ 272228 w 2715954"/>
                  <a:gd name="connsiteY4457" fmla="*/ 68588 h 2904058"/>
                  <a:gd name="connsiteX4458" fmla="*/ 271869 w 2715954"/>
                  <a:gd name="connsiteY4458" fmla="*/ 68697 h 2904058"/>
                  <a:gd name="connsiteX4459" fmla="*/ 271869 w 2715954"/>
                  <a:gd name="connsiteY4459" fmla="*/ 69396 h 2904058"/>
                  <a:gd name="connsiteX4460" fmla="*/ 264935 w 2715954"/>
                  <a:gd name="connsiteY4460" fmla="*/ 70796 h 2904058"/>
                  <a:gd name="connsiteX4461" fmla="*/ 263930 w 2715954"/>
                  <a:gd name="connsiteY4461" fmla="*/ 71101 h 2904058"/>
                  <a:gd name="connsiteX4462" fmla="*/ 263469 w 2715954"/>
                  <a:gd name="connsiteY4462" fmla="*/ 71092 h 2904058"/>
                  <a:gd name="connsiteX4463" fmla="*/ 257999 w 2715954"/>
                  <a:gd name="connsiteY4463" fmla="*/ 72197 h 2904058"/>
                  <a:gd name="connsiteX4464" fmla="*/ 256477 w 2715954"/>
                  <a:gd name="connsiteY4464" fmla="*/ 70968 h 2904058"/>
                  <a:gd name="connsiteX4465" fmla="*/ 255631 w 2715954"/>
                  <a:gd name="connsiteY4465" fmla="*/ 70953 h 2904058"/>
                  <a:gd name="connsiteX4466" fmla="*/ 258002 w 2715954"/>
                  <a:gd name="connsiteY4466" fmla="*/ 48485 h 2904058"/>
                  <a:gd name="connsiteX4467" fmla="*/ 886601 w 2715954"/>
                  <a:gd name="connsiteY4467" fmla="*/ 45984 h 2904058"/>
                  <a:gd name="connsiteX4468" fmla="*/ 888055 w 2715954"/>
                  <a:gd name="connsiteY4468" fmla="*/ 46760 h 2904058"/>
                  <a:gd name="connsiteX4469" fmla="*/ 888931 w 2715954"/>
                  <a:gd name="connsiteY4469" fmla="*/ 46057 h 2904058"/>
                  <a:gd name="connsiteX4470" fmla="*/ 889510 w 2715954"/>
                  <a:gd name="connsiteY4470" fmla="*/ 46405 h 2904058"/>
                  <a:gd name="connsiteX4471" fmla="*/ 890148 w 2715954"/>
                  <a:gd name="connsiteY4471" fmla="*/ 45984 h 2904058"/>
                  <a:gd name="connsiteX4472" fmla="*/ 901974 w 2715954"/>
                  <a:gd name="connsiteY4472" fmla="*/ 51841 h 2904058"/>
                  <a:gd name="connsiteX4473" fmla="*/ 901974 w 2715954"/>
                  <a:gd name="connsiteY4473" fmla="*/ 61213 h 2904058"/>
                  <a:gd name="connsiteX4474" fmla="*/ 897244 w 2715954"/>
                  <a:gd name="connsiteY4474" fmla="*/ 63556 h 2904058"/>
                  <a:gd name="connsiteX4475" fmla="*/ 898586 w 2715954"/>
                  <a:gd name="connsiteY4475" fmla="*/ 62441 h 2904058"/>
                  <a:gd name="connsiteX4476" fmla="*/ 895985 w 2715954"/>
                  <a:gd name="connsiteY4476" fmla="*/ 63746 h 2904058"/>
                  <a:gd name="connsiteX4477" fmla="*/ 894809 w 2715954"/>
                  <a:gd name="connsiteY4477" fmla="*/ 64925 h 2904058"/>
                  <a:gd name="connsiteX4478" fmla="*/ 892428 w 2715954"/>
                  <a:gd name="connsiteY4478" fmla="*/ 66358 h 2904058"/>
                  <a:gd name="connsiteX4479" fmla="*/ 894256 w 2715954"/>
                  <a:gd name="connsiteY4479" fmla="*/ 65973 h 2904058"/>
                  <a:gd name="connsiteX4480" fmla="*/ 893150 w 2715954"/>
                  <a:gd name="connsiteY4480" fmla="*/ 66906 h 2904058"/>
                  <a:gd name="connsiteX4481" fmla="*/ 889433 w 2715954"/>
                  <a:gd name="connsiteY4481" fmla="*/ 68161 h 2904058"/>
                  <a:gd name="connsiteX4482" fmla="*/ 888931 w 2715954"/>
                  <a:gd name="connsiteY4482" fmla="*/ 68463 h 2904058"/>
                  <a:gd name="connsiteX4483" fmla="*/ 888790 w 2715954"/>
                  <a:gd name="connsiteY4483" fmla="*/ 68378 h 2904058"/>
                  <a:gd name="connsiteX4484" fmla="*/ 887617 w 2715954"/>
                  <a:gd name="connsiteY4484" fmla="*/ 68774 h 2904058"/>
                  <a:gd name="connsiteX4485" fmla="*/ 884298 w 2715954"/>
                  <a:gd name="connsiteY4485" fmla="*/ 65973 h 2904058"/>
                  <a:gd name="connsiteX4486" fmla="*/ 884987 w 2715954"/>
                  <a:gd name="connsiteY4486" fmla="*/ 66089 h 2904058"/>
                  <a:gd name="connsiteX4487" fmla="*/ 883053 w 2715954"/>
                  <a:gd name="connsiteY4487" fmla="*/ 64925 h 2904058"/>
                  <a:gd name="connsiteX4488" fmla="*/ 883053 w 2715954"/>
                  <a:gd name="connsiteY4488" fmla="*/ 61213 h 2904058"/>
                  <a:gd name="connsiteX4489" fmla="*/ 883053 w 2715954"/>
                  <a:gd name="connsiteY4489" fmla="*/ 50774 h 2904058"/>
                  <a:gd name="connsiteX4490" fmla="*/ 883053 w 2715954"/>
                  <a:gd name="connsiteY4490" fmla="*/ 50670 h 2904058"/>
                  <a:gd name="connsiteX4491" fmla="*/ 883785 w 2715954"/>
                  <a:gd name="connsiteY4491" fmla="*/ 50186 h 2904058"/>
                  <a:gd name="connsiteX4492" fmla="*/ 885986 w 2715954"/>
                  <a:gd name="connsiteY4492" fmla="*/ 48420 h 2904058"/>
                  <a:gd name="connsiteX4493" fmla="*/ 537680 w 2715954"/>
                  <a:gd name="connsiteY4493" fmla="*/ 39833 h 2904058"/>
                  <a:gd name="connsiteX4494" fmla="*/ 545723 w 2715954"/>
                  <a:gd name="connsiteY4494" fmla="*/ 47821 h 2904058"/>
                  <a:gd name="connsiteX4495" fmla="*/ 534233 w 2715954"/>
                  <a:gd name="connsiteY4495" fmla="*/ 52385 h 2904058"/>
                  <a:gd name="connsiteX4496" fmla="*/ 531935 w 2715954"/>
                  <a:gd name="connsiteY4496" fmla="*/ 45538 h 2904058"/>
                  <a:gd name="connsiteX4497" fmla="*/ 537680 w 2715954"/>
                  <a:gd name="connsiteY4497" fmla="*/ 39833 h 2904058"/>
                  <a:gd name="connsiteX4498" fmla="*/ 146272 w 2715954"/>
                  <a:gd name="connsiteY4498" fmla="*/ 32364 h 2904058"/>
                  <a:gd name="connsiteX4499" fmla="*/ 142724 w 2715954"/>
                  <a:gd name="connsiteY4499" fmla="*/ 39086 h 2904058"/>
                  <a:gd name="connsiteX4500" fmla="*/ 126169 w 2715954"/>
                  <a:gd name="connsiteY4500" fmla="*/ 43567 h 2904058"/>
                  <a:gd name="connsiteX4501" fmla="*/ 124986 w 2715954"/>
                  <a:gd name="connsiteY4501" fmla="*/ 35725 h 2904058"/>
                  <a:gd name="connsiteX4502" fmla="*/ 194072 w 2715954"/>
                  <a:gd name="connsiteY4502" fmla="*/ 30672 h 2904058"/>
                  <a:gd name="connsiteX4503" fmla="*/ 205085 w 2715954"/>
                  <a:gd name="connsiteY4503" fmla="*/ 38290 h 2904058"/>
                  <a:gd name="connsiteX4504" fmla="*/ 212229 w 2715954"/>
                  <a:gd name="connsiteY4504" fmla="*/ 45460 h 2904058"/>
                  <a:gd name="connsiteX4505" fmla="*/ 211038 w 2715954"/>
                  <a:gd name="connsiteY4505" fmla="*/ 52630 h 2904058"/>
                  <a:gd name="connsiteX4506" fmla="*/ 191988 w 2715954"/>
                  <a:gd name="connsiteY4506" fmla="*/ 59800 h 2904058"/>
                  <a:gd name="connsiteX4507" fmla="*/ 187225 w 2715954"/>
                  <a:gd name="connsiteY4507" fmla="*/ 53825 h 2904058"/>
                  <a:gd name="connsiteX4508" fmla="*/ 188416 w 2715954"/>
                  <a:gd name="connsiteY4508" fmla="*/ 45460 h 2904058"/>
                  <a:gd name="connsiteX4509" fmla="*/ 194072 w 2715954"/>
                  <a:gd name="connsiteY4509" fmla="*/ 30672 h 2904058"/>
                  <a:gd name="connsiteX4510" fmla="*/ 794332 w 2715954"/>
                  <a:gd name="connsiteY4510" fmla="*/ 27324 h 2904058"/>
                  <a:gd name="connsiteX4511" fmla="*/ 807264 w 2715954"/>
                  <a:gd name="connsiteY4511" fmla="*/ 34419 h 2904058"/>
                  <a:gd name="connsiteX4512" fmla="*/ 807264 w 2715954"/>
                  <a:gd name="connsiteY4512" fmla="*/ 40332 h 2904058"/>
                  <a:gd name="connsiteX4513" fmla="*/ 796683 w 2715954"/>
                  <a:gd name="connsiteY4513" fmla="*/ 47427 h 2904058"/>
                  <a:gd name="connsiteX4514" fmla="*/ 788454 w 2715954"/>
                  <a:gd name="connsiteY4514" fmla="*/ 43879 h 2904058"/>
                  <a:gd name="connsiteX4515" fmla="*/ 788454 w 2715954"/>
                  <a:gd name="connsiteY4515" fmla="*/ 30871 h 2904058"/>
                  <a:gd name="connsiteX4516" fmla="*/ 794332 w 2715954"/>
                  <a:gd name="connsiteY4516" fmla="*/ 27324 h 2904058"/>
                  <a:gd name="connsiteX4517" fmla="*/ 473029 w 2715954"/>
                  <a:gd name="connsiteY4517" fmla="*/ 23651 h 2904058"/>
                  <a:gd name="connsiteX4518" fmla="*/ 483485 w 2715954"/>
                  <a:gd name="connsiteY4518" fmla="*/ 35210 h 2904058"/>
                  <a:gd name="connsiteX4519" fmla="*/ 469543 w 2715954"/>
                  <a:gd name="connsiteY4519" fmla="*/ 39833 h 2904058"/>
                  <a:gd name="connsiteX4520" fmla="*/ 467220 w 2715954"/>
                  <a:gd name="connsiteY4520" fmla="*/ 31742 h 2904058"/>
                  <a:gd name="connsiteX4521" fmla="*/ 473029 w 2715954"/>
                  <a:gd name="connsiteY4521" fmla="*/ 23651 h 2904058"/>
                  <a:gd name="connsiteX4522" fmla="*/ 410588 w 2715954"/>
                  <a:gd name="connsiteY4522" fmla="*/ 11130 h 2904058"/>
                  <a:gd name="connsiteX4523" fmla="*/ 414089 w 2715954"/>
                  <a:gd name="connsiteY4523" fmla="*/ 15816 h 2904058"/>
                  <a:gd name="connsiteX4524" fmla="*/ 418757 w 2715954"/>
                  <a:gd name="connsiteY4524" fmla="*/ 20502 h 2904058"/>
                  <a:gd name="connsiteX4525" fmla="*/ 416423 w 2715954"/>
                  <a:gd name="connsiteY4525" fmla="*/ 26359 h 2904058"/>
                  <a:gd name="connsiteX4526" fmla="*/ 404753 w 2715954"/>
                  <a:gd name="connsiteY4526" fmla="*/ 29874 h 2904058"/>
                  <a:gd name="connsiteX4527" fmla="*/ 400085 w 2715954"/>
                  <a:gd name="connsiteY4527" fmla="*/ 25188 h 2904058"/>
                  <a:gd name="connsiteX4528" fmla="*/ 402419 w 2715954"/>
                  <a:gd name="connsiteY4528" fmla="*/ 15816 h 2904058"/>
                  <a:gd name="connsiteX4529" fmla="*/ 410588 w 2715954"/>
                  <a:gd name="connsiteY4529" fmla="*/ 11130 h 2904058"/>
                  <a:gd name="connsiteX4530" fmla="*/ 351535 w 2715954"/>
                  <a:gd name="connsiteY4530" fmla="*/ 7469 h 2904058"/>
                  <a:gd name="connsiteX4531" fmla="*/ 351313 w 2715954"/>
                  <a:gd name="connsiteY4531" fmla="*/ 7668 h 2904058"/>
                  <a:gd name="connsiteX4532" fmla="*/ 355273 w 2715954"/>
                  <a:gd name="connsiteY4532" fmla="*/ 7469 h 2904058"/>
                  <a:gd name="connsiteX4533" fmla="*/ 355273 w 2715954"/>
                  <a:gd name="connsiteY4533" fmla="*/ 9603 h 2904058"/>
                  <a:gd name="connsiteX4534" fmla="*/ 338763 w 2715954"/>
                  <a:gd name="connsiteY4534" fmla="*/ 14938 h 2904058"/>
                  <a:gd name="connsiteX4535" fmla="*/ 332867 w 2715954"/>
                  <a:gd name="connsiteY4535" fmla="*/ 10670 h 2904058"/>
                  <a:gd name="connsiteX4536" fmla="*/ 334046 w 2715954"/>
                  <a:gd name="connsiteY4536" fmla="*/ 8536 h 2904058"/>
                  <a:gd name="connsiteX4537" fmla="*/ 340087 w 2715954"/>
                  <a:gd name="connsiteY4537" fmla="*/ 8232 h 2904058"/>
                  <a:gd name="connsiteX4538" fmla="*/ 667637 w 2715954"/>
                  <a:gd name="connsiteY4538" fmla="*/ 2490 h 2904058"/>
                  <a:gd name="connsiteX4539" fmla="*/ 702674 w 2715954"/>
                  <a:gd name="connsiteY4539" fmla="*/ 6017 h 2904058"/>
                  <a:gd name="connsiteX4540" fmla="*/ 701466 w 2715954"/>
                  <a:gd name="connsiteY4540" fmla="*/ 15422 h 2904058"/>
                  <a:gd name="connsiteX4541" fmla="*/ 672470 w 2715954"/>
                  <a:gd name="connsiteY4541" fmla="*/ 23651 h 2904058"/>
                  <a:gd name="connsiteX4542" fmla="*/ 665221 w 2715954"/>
                  <a:gd name="connsiteY4542" fmla="*/ 16597 h 2904058"/>
                  <a:gd name="connsiteX4543" fmla="*/ 667637 w 2715954"/>
                  <a:gd name="connsiteY4543" fmla="*/ 3666 h 2904058"/>
                  <a:gd name="connsiteX4544" fmla="*/ 602983 w 2715954"/>
                  <a:gd name="connsiteY4544" fmla="*/ 0 h 2904058"/>
                  <a:gd name="connsiteX4545" fmla="*/ 640326 w 2715954"/>
                  <a:gd name="connsiteY4545" fmla="*/ 0 h 2904058"/>
                  <a:gd name="connsiteX4546" fmla="*/ 636712 w 2715954"/>
                  <a:gd name="connsiteY4546" fmla="*/ 2134 h 2904058"/>
                  <a:gd name="connsiteX4547" fmla="*/ 618643 w 2715954"/>
                  <a:gd name="connsiteY4547" fmla="*/ 7469 h 2904058"/>
                  <a:gd name="connsiteX4548" fmla="*/ 602983 w 2715954"/>
                  <a:gd name="connsiteY4548" fmla="*/ 0 h 290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</a:cxnLst>
                <a:rect l="l" t="t" r="r" b="b"/>
                <a:pathLst>
                  <a:path w="2715954" h="2904058">
                    <a:moveTo>
                      <a:pt x="2396322" y="2881294"/>
                    </a:moveTo>
                    <a:cubicBezTo>
                      <a:pt x="2398406" y="2882477"/>
                      <a:pt x="2400490" y="2884546"/>
                      <a:pt x="2402276" y="2886320"/>
                    </a:cubicBezTo>
                    <a:cubicBezTo>
                      <a:pt x="2405848" y="2887502"/>
                      <a:pt x="2409420" y="2888685"/>
                      <a:pt x="2411801" y="2892232"/>
                    </a:cubicBezTo>
                    <a:cubicBezTo>
                      <a:pt x="2415373" y="2894598"/>
                      <a:pt x="2415373" y="2896963"/>
                      <a:pt x="2411801" y="2898145"/>
                    </a:cubicBezTo>
                    <a:cubicBezTo>
                      <a:pt x="2409420" y="2901693"/>
                      <a:pt x="2407038" y="2904058"/>
                      <a:pt x="2402276" y="2904058"/>
                    </a:cubicBezTo>
                    <a:cubicBezTo>
                      <a:pt x="2395132" y="2904058"/>
                      <a:pt x="2391560" y="2902875"/>
                      <a:pt x="2387988" y="2895780"/>
                    </a:cubicBezTo>
                    <a:cubicBezTo>
                      <a:pt x="2387988" y="2889867"/>
                      <a:pt x="2386797" y="2883955"/>
                      <a:pt x="2390369" y="2881590"/>
                    </a:cubicBezTo>
                    <a:cubicBezTo>
                      <a:pt x="2392155" y="2879816"/>
                      <a:pt x="2394239" y="2880111"/>
                      <a:pt x="2396322" y="2881294"/>
                    </a:cubicBezTo>
                    <a:close/>
                    <a:moveTo>
                      <a:pt x="2454923" y="2846748"/>
                    </a:moveTo>
                    <a:cubicBezTo>
                      <a:pt x="2460864" y="2850333"/>
                      <a:pt x="2466805" y="2852723"/>
                      <a:pt x="2471557" y="2857503"/>
                    </a:cubicBezTo>
                    <a:cubicBezTo>
                      <a:pt x="2476310" y="2859893"/>
                      <a:pt x="2475122" y="2862283"/>
                      <a:pt x="2471557" y="2864673"/>
                    </a:cubicBezTo>
                    <a:cubicBezTo>
                      <a:pt x="2469181" y="2867063"/>
                      <a:pt x="2466805" y="2868258"/>
                      <a:pt x="2464428" y="2870648"/>
                    </a:cubicBezTo>
                    <a:cubicBezTo>
                      <a:pt x="2450170" y="2879013"/>
                      <a:pt x="2448982" y="2877818"/>
                      <a:pt x="2448982" y="2861088"/>
                    </a:cubicBezTo>
                    <a:cubicBezTo>
                      <a:pt x="2448982" y="2858698"/>
                      <a:pt x="2447794" y="2855113"/>
                      <a:pt x="2448982" y="2851528"/>
                    </a:cubicBezTo>
                    <a:cubicBezTo>
                      <a:pt x="2448982" y="2845553"/>
                      <a:pt x="2450170" y="2844358"/>
                      <a:pt x="2454923" y="2846748"/>
                    </a:cubicBezTo>
                    <a:close/>
                    <a:moveTo>
                      <a:pt x="2358594" y="2823296"/>
                    </a:moveTo>
                    <a:cubicBezTo>
                      <a:pt x="2359485" y="2822551"/>
                      <a:pt x="2360970" y="2823147"/>
                      <a:pt x="2363941" y="2824340"/>
                    </a:cubicBezTo>
                    <a:cubicBezTo>
                      <a:pt x="2365129" y="2825533"/>
                      <a:pt x="2367506" y="2826726"/>
                      <a:pt x="2369882" y="2826726"/>
                    </a:cubicBezTo>
                    <a:cubicBezTo>
                      <a:pt x="2371070" y="2827919"/>
                      <a:pt x="2373447" y="2829112"/>
                      <a:pt x="2373447" y="2830304"/>
                    </a:cubicBezTo>
                    <a:cubicBezTo>
                      <a:pt x="2385329" y="2837462"/>
                      <a:pt x="2385329" y="2839848"/>
                      <a:pt x="2373447" y="2845812"/>
                    </a:cubicBezTo>
                    <a:cubicBezTo>
                      <a:pt x="2369882" y="2848198"/>
                      <a:pt x="2366318" y="2850584"/>
                      <a:pt x="2362753" y="2850584"/>
                    </a:cubicBezTo>
                    <a:cubicBezTo>
                      <a:pt x="2358000" y="2851777"/>
                      <a:pt x="2356812" y="2850584"/>
                      <a:pt x="2356812" y="2847005"/>
                    </a:cubicBezTo>
                    <a:cubicBezTo>
                      <a:pt x="2355624" y="2842234"/>
                      <a:pt x="2355624" y="2835076"/>
                      <a:pt x="2356812" y="2830304"/>
                    </a:cubicBezTo>
                    <a:cubicBezTo>
                      <a:pt x="2357406" y="2826129"/>
                      <a:pt x="2357703" y="2824042"/>
                      <a:pt x="2358594" y="2823296"/>
                    </a:cubicBezTo>
                    <a:close/>
                    <a:moveTo>
                      <a:pt x="2511758" y="2812691"/>
                    </a:moveTo>
                    <a:cubicBezTo>
                      <a:pt x="2512649" y="2811944"/>
                      <a:pt x="2514134" y="2812542"/>
                      <a:pt x="2517105" y="2814334"/>
                    </a:cubicBezTo>
                    <a:cubicBezTo>
                      <a:pt x="2523046" y="2816724"/>
                      <a:pt x="2527799" y="2820309"/>
                      <a:pt x="2532551" y="2822699"/>
                    </a:cubicBezTo>
                    <a:cubicBezTo>
                      <a:pt x="2537304" y="2826284"/>
                      <a:pt x="2537304" y="2827479"/>
                      <a:pt x="2532551" y="2832259"/>
                    </a:cubicBezTo>
                    <a:cubicBezTo>
                      <a:pt x="2527799" y="2835844"/>
                      <a:pt x="2523046" y="2838234"/>
                      <a:pt x="2517105" y="2840624"/>
                    </a:cubicBezTo>
                    <a:cubicBezTo>
                      <a:pt x="2512352" y="2843014"/>
                      <a:pt x="2511164" y="2841819"/>
                      <a:pt x="2509976" y="2835844"/>
                    </a:cubicBezTo>
                    <a:cubicBezTo>
                      <a:pt x="2509976" y="2833454"/>
                      <a:pt x="2509976" y="2831064"/>
                      <a:pt x="2509976" y="2827479"/>
                    </a:cubicBezTo>
                    <a:cubicBezTo>
                      <a:pt x="2511164" y="2825089"/>
                      <a:pt x="2509976" y="2822699"/>
                      <a:pt x="2509976" y="2819114"/>
                    </a:cubicBezTo>
                    <a:cubicBezTo>
                      <a:pt x="2510570" y="2815529"/>
                      <a:pt x="2510867" y="2813438"/>
                      <a:pt x="2511758" y="2812691"/>
                    </a:cubicBezTo>
                    <a:close/>
                    <a:moveTo>
                      <a:pt x="2422559" y="2789487"/>
                    </a:moveTo>
                    <a:cubicBezTo>
                      <a:pt x="2428500" y="2791873"/>
                      <a:pt x="2435629" y="2795452"/>
                      <a:pt x="2440382" y="2799030"/>
                    </a:cubicBezTo>
                    <a:cubicBezTo>
                      <a:pt x="2443946" y="2802609"/>
                      <a:pt x="2442758" y="2804995"/>
                      <a:pt x="2440382" y="2807381"/>
                    </a:cubicBezTo>
                    <a:cubicBezTo>
                      <a:pt x="2436817" y="2809766"/>
                      <a:pt x="2435629" y="2810959"/>
                      <a:pt x="2433253" y="2812152"/>
                    </a:cubicBezTo>
                    <a:cubicBezTo>
                      <a:pt x="2429688" y="2813345"/>
                      <a:pt x="2427312" y="2814538"/>
                      <a:pt x="2424935" y="2815731"/>
                    </a:cubicBezTo>
                    <a:cubicBezTo>
                      <a:pt x="2418994" y="2818117"/>
                      <a:pt x="2416618" y="2818117"/>
                      <a:pt x="2416618" y="2810959"/>
                    </a:cubicBezTo>
                    <a:cubicBezTo>
                      <a:pt x="2416618" y="2804995"/>
                      <a:pt x="2416618" y="2799030"/>
                      <a:pt x="2416618" y="2793066"/>
                    </a:cubicBezTo>
                    <a:cubicBezTo>
                      <a:pt x="2416618" y="2789487"/>
                      <a:pt x="2418994" y="2787101"/>
                      <a:pt x="2422559" y="2789487"/>
                    </a:cubicBezTo>
                    <a:close/>
                    <a:moveTo>
                      <a:pt x="2576854" y="2778282"/>
                    </a:moveTo>
                    <a:cubicBezTo>
                      <a:pt x="2581607" y="2781867"/>
                      <a:pt x="2587548" y="2784257"/>
                      <a:pt x="2593489" y="2789037"/>
                    </a:cubicBezTo>
                    <a:cubicBezTo>
                      <a:pt x="2597053" y="2790232"/>
                      <a:pt x="2597053" y="2793817"/>
                      <a:pt x="2593489" y="2797402"/>
                    </a:cubicBezTo>
                    <a:cubicBezTo>
                      <a:pt x="2591112" y="2798597"/>
                      <a:pt x="2587548" y="2799792"/>
                      <a:pt x="2586360" y="2802182"/>
                    </a:cubicBezTo>
                    <a:cubicBezTo>
                      <a:pt x="2570913" y="2810547"/>
                      <a:pt x="2569725" y="2809352"/>
                      <a:pt x="2569725" y="2792622"/>
                    </a:cubicBezTo>
                    <a:cubicBezTo>
                      <a:pt x="2569725" y="2790232"/>
                      <a:pt x="2569725" y="2785452"/>
                      <a:pt x="2569725" y="2781867"/>
                    </a:cubicBezTo>
                    <a:cubicBezTo>
                      <a:pt x="2570913" y="2777087"/>
                      <a:pt x="2572101" y="2777087"/>
                      <a:pt x="2576854" y="2778282"/>
                    </a:cubicBezTo>
                    <a:close/>
                    <a:moveTo>
                      <a:pt x="2329187" y="2767079"/>
                    </a:moveTo>
                    <a:cubicBezTo>
                      <a:pt x="2335115" y="2769469"/>
                      <a:pt x="2341042" y="2773054"/>
                      <a:pt x="2346970" y="2776639"/>
                    </a:cubicBezTo>
                    <a:cubicBezTo>
                      <a:pt x="2349340" y="2779029"/>
                      <a:pt x="2349340" y="2781419"/>
                      <a:pt x="2346970" y="2783809"/>
                    </a:cubicBezTo>
                    <a:cubicBezTo>
                      <a:pt x="2341042" y="2788589"/>
                      <a:pt x="2335115" y="2792174"/>
                      <a:pt x="2329187" y="2794564"/>
                    </a:cubicBezTo>
                    <a:cubicBezTo>
                      <a:pt x="2325631" y="2795759"/>
                      <a:pt x="2323260" y="2794564"/>
                      <a:pt x="2323260" y="2789784"/>
                    </a:cubicBezTo>
                    <a:cubicBezTo>
                      <a:pt x="2323260" y="2786199"/>
                      <a:pt x="2323260" y="2781419"/>
                      <a:pt x="2323260" y="2776639"/>
                    </a:cubicBezTo>
                    <a:cubicBezTo>
                      <a:pt x="2323260" y="2775444"/>
                      <a:pt x="2323260" y="2771859"/>
                      <a:pt x="2323260" y="2768274"/>
                    </a:cubicBezTo>
                    <a:cubicBezTo>
                      <a:pt x="2324445" y="2764689"/>
                      <a:pt x="2328002" y="2764689"/>
                      <a:pt x="2329187" y="2767079"/>
                    </a:cubicBezTo>
                    <a:close/>
                    <a:moveTo>
                      <a:pt x="2482308" y="2754635"/>
                    </a:moveTo>
                    <a:cubicBezTo>
                      <a:pt x="2488249" y="2757025"/>
                      <a:pt x="2494190" y="2760610"/>
                      <a:pt x="2500131" y="2764195"/>
                    </a:cubicBezTo>
                    <a:cubicBezTo>
                      <a:pt x="2503695" y="2767780"/>
                      <a:pt x="2502507" y="2770170"/>
                      <a:pt x="2500131" y="2772560"/>
                    </a:cubicBezTo>
                    <a:cubicBezTo>
                      <a:pt x="2497754" y="2774950"/>
                      <a:pt x="2494190" y="2776145"/>
                      <a:pt x="2491813" y="2778535"/>
                    </a:cubicBezTo>
                    <a:cubicBezTo>
                      <a:pt x="2478743" y="2786900"/>
                      <a:pt x="2476367" y="2785705"/>
                      <a:pt x="2476367" y="2768975"/>
                    </a:cubicBezTo>
                    <a:cubicBezTo>
                      <a:pt x="2476367" y="2764195"/>
                      <a:pt x="2476367" y="2761805"/>
                      <a:pt x="2476367" y="2759415"/>
                    </a:cubicBezTo>
                    <a:cubicBezTo>
                      <a:pt x="2476367" y="2754635"/>
                      <a:pt x="2478743" y="2752245"/>
                      <a:pt x="2482308" y="2754635"/>
                    </a:cubicBezTo>
                    <a:close/>
                    <a:moveTo>
                      <a:pt x="2635416" y="2743430"/>
                    </a:moveTo>
                    <a:cubicBezTo>
                      <a:pt x="2641357" y="2745816"/>
                      <a:pt x="2648486" y="2749394"/>
                      <a:pt x="2654427" y="2752973"/>
                    </a:cubicBezTo>
                    <a:cubicBezTo>
                      <a:pt x="2656803" y="2755359"/>
                      <a:pt x="2656803" y="2758938"/>
                      <a:pt x="2653239" y="2760131"/>
                    </a:cubicBezTo>
                    <a:cubicBezTo>
                      <a:pt x="2650862" y="2762517"/>
                      <a:pt x="2648486" y="2763710"/>
                      <a:pt x="2646110" y="2767288"/>
                    </a:cubicBezTo>
                    <a:cubicBezTo>
                      <a:pt x="2642545" y="2767288"/>
                      <a:pt x="2640169" y="2768481"/>
                      <a:pt x="2637792" y="2770867"/>
                    </a:cubicBezTo>
                    <a:cubicBezTo>
                      <a:pt x="2633040" y="2772060"/>
                      <a:pt x="2630663" y="2770867"/>
                      <a:pt x="2630663" y="2767288"/>
                    </a:cubicBezTo>
                    <a:cubicBezTo>
                      <a:pt x="2629475" y="2758938"/>
                      <a:pt x="2629475" y="2752973"/>
                      <a:pt x="2629475" y="2745816"/>
                    </a:cubicBezTo>
                    <a:cubicBezTo>
                      <a:pt x="2629475" y="2742237"/>
                      <a:pt x="2633040" y="2741044"/>
                      <a:pt x="2635416" y="2743430"/>
                    </a:cubicBezTo>
                    <a:close/>
                    <a:moveTo>
                      <a:pt x="2388950" y="2731034"/>
                    </a:moveTo>
                    <a:cubicBezTo>
                      <a:pt x="2394891" y="2734619"/>
                      <a:pt x="2402020" y="2738204"/>
                      <a:pt x="2406773" y="2741789"/>
                    </a:cubicBezTo>
                    <a:cubicBezTo>
                      <a:pt x="2410337" y="2744179"/>
                      <a:pt x="2410337" y="2747764"/>
                      <a:pt x="2406773" y="2750154"/>
                    </a:cubicBezTo>
                    <a:cubicBezTo>
                      <a:pt x="2404396" y="2751349"/>
                      <a:pt x="2402020" y="2753739"/>
                      <a:pt x="2398455" y="2754934"/>
                    </a:cubicBezTo>
                    <a:cubicBezTo>
                      <a:pt x="2384197" y="2763299"/>
                      <a:pt x="2383009" y="2762104"/>
                      <a:pt x="2383009" y="2745374"/>
                    </a:cubicBezTo>
                    <a:cubicBezTo>
                      <a:pt x="2383009" y="2742984"/>
                      <a:pt x="2383009" y="2739399"/>
                      <a:pt x="2383009" y="2734619"/>
                    </a:cubicBezTo>
                    <a:cubicBezTo>
                      <a:pt x="2383009" y="2731034"/>
                      <a:pt x="2385385" y="2729839"/>
                      <a:pt x="2388950" y="2731034"/>
                    </a:cubicBezTo>
                    <a:close/>
                    <a:moveTo>
                      <a:pt x="2543260" y="2718583"/>
                    </a:moveTo>
                    <a:cubicBezTo>
                      <a:pt x="2549213" y="2722168"/>
                      <a:pt x="2555166" y="2726948"/>
                      <a:pt x="2561120" y="2730533"/>
                    </a:cubicBezTo>
                    <a:cubicBezTo>
                      <a:pt x="2564692" y="2732923"/>
                      <a:pt x="2563501" y="2735313"/>
                      <a:pt x="2559929" y="2737703"/>
                    </a:cubicBezTo>
                    <a:cubicBezTo>
                      <a:pt x="2557548" y="2740093"/>
                      <a:pt x="2555166" y="2741288"/>
                      <a:pt x="2552785" y="2742483"/>
                    </a:cubicBezTo>
                    <a:cubicBezTo>
                      <a:pt x="2549213" y="2744873"/>
                      <a:pt x="2546832" y="2746068"/>
                      <a:pt x="2543260" y="2748458"/>
                    </a:cubicBezTo>
                    <a:cubicBezTo>
                      <a:pt x="2539688" y="2749653"/>
                      <a:pt x="2537307" y="2748458"/>
                      <a:pt x="2536116" y="2743678"/>
                    </a:cubicBezTo>
                    <a:cubicBezTo>
                      <a:pt x="2536116" y="2736508"/>
                      <a:pt x="2536116" y="2729338"/>
                      <a:pt x="2536116" y="2723363"/>
                    </a:cubicBezTo>
                    <a:cubicBezTo>
                      <a:pt x="2536116" y="2718583"/>
                      <a:pt x="2539688" y="2718583"/>
                      <a:pt x="2543260" y="2718583"/>
                    </a:cubicBezTo>
                    <a:close/>
                    <a:moveTo>
                      <a:pt x="2295589" y="2708580"/>
                    </a:moveTo>
                    <a:cubicBezTo>
                      <a:pt x="2302718" y="2712171"/>
                      <a:pt x="2308659" y="2714564"/>
                      <a:pt x="2313412" y="2718155"/>
                    </a:cubicBezTo>
                    <a:cubicBezTo>
                      <a:pt x="2316976" y="2721746"/>
                      <a:pt x="2316976" y="2724139"/>
                      <a:pt x="2313412" y="2726533"/>
                    </a:cubicBezTo>
                    <a:cubicBezTo>
                      <a:pt x="2311035" y="2728927"/>
                      <a:pt x="2308659" y="2730124"/>
                      <a:pt x="2305094" y="2733714"/>
                    </a:cubicBezTo>
                    <a:cubicBezTo>
                      <a:pt x="2290836" y="2740896"/>
                      <a:pt x="2289648" y="2739699"/>
                      <a:pt x="2289648" y="2724139"/>
                    </a:cubicBezTo>
                    <a:cubicBezTo>
                      <a:pt x="2289648" y="2720549"/>
                      <a:pt x="2289648" y="2715761"/>
                      <a:pt x="2289648" y="2712171"/>
                    </a:cubicBezTo>
                    <a:cubicBezTo>
                      <a:pt x="2289648" y="2707383"/>
                      <a:pt x="2292024" y="2706186"/>
                      <a:pt x="2295589" y="2708580"/>
                    </a:cubicBezTo>
                    <a:close/>
                    <a:moveTo>
                      <a:pt x="2696349" y="2707383"/>
                    </a:moveTo>
                    <a:cubicBezTo>
                      <a:pt x="2703478" y="2710962"/>
                      <a:pt x="2708231" y="2714540"/>
                      <a:pt x="2714172" y="2718119"/>
                    </a:cubicBezTo>
                    <a:cubicBezTo>
                      <a:pt x="2716548" y="2720505"/>
                      <a:pt x="2716548" y="2722891"/>
                      <a:pt x="2714172" y="2726470"/>
                    </a:cubicBezTo>
                    <a:cubicBezTo>
                      <a:pt x="2710607" y="2728856"/>
                      <a:pt x="2708231" y="2728856"/>
                      <a:pt x="2705855" y="2731241"/>
                    </a:cubicBezTo>
                    <a:cubicBezTo>
                      <a:pt x="2703478" y="2733627"/>
                      <a:pt x="2699914" y="2733627"/>
                      <a:pt x="2696349" y="2734820"/>
                    </a:cubicBezTo>
                    <a:cubicBezTo>
                      <a:pt x="2692785" y="2737206"/>
                      <a:pt x="2690408" y="2736013"/>
                      <a:pt x="2690408" y="2731241"/>
                    </a:cubicBezTo>
                    <a:cubicBezTo>
                      <a:pt x="2689220" y="2725277"/>
                      <a:pt x="2689220" y="2718119"/>
                      <a:pt x="2689220" y="2712155"/>
                    </a:cubicBezTo>
                    <a:cubicBezTo>
                      <a:pt x="2690408" y="2707383"/>
                      <a:pt x="2692785" y="2706190"/>
                      <a:pt x="2696349" y="2707383"/>
                    </a:cubicBezTo>
                    <a:close/>
                    <a:moveTo>
                      <a:pt x="2449887" y="2697375"/>
                    </a:moveTo>
                    <a:cubicBezTo>
                      <a:pt x="2455828" y="2699765"/>
                      <a:pt x="2461769" y="2703350"/>
                      <a:pt x="2467710" y="2706935"/>
                    </a:cubicBezTo>
                    <a:cubicBezTo>
                      <a:pt x="2470086" y="2709325"/>
                      <a:pt x="2470086" y="2712910"/>
                      <a:pt x="2467710" y="2714105"/>
                    </a:cubicBezTo>
                    <a:cubicBezTo>
                      <a:pt x="2465333" y="2716495"/>
                      <a:pt x="2461769" y="2717690"/>
                      <a:pt x="2458204" y="2721275"/>
                    </a:cubicBezTo>
                    <a:cubicBezTo>
                      <a:pt x="2443946" y="2728445"/>
                      <a:pt x="2442758" y="2728445"/>
                      <a:pt x="2442758" y="2711715"/>
                    </a:cubicBezTo>
                    <a:cubicBezTo>
                      <a:pt x="2442758" y="2708130"/>
                      <a:pt x="2442758" y="2704545"/>
                      <a:pt x="2442758" y="2699765"/>
                    </a:cubicBezTo>
                    <a:cubicBezTo>
                      <a:pt x="2442758" y="2697375"/>
                      <a:pt x="2445134" y="2694985"/>
                      <a:pt x="2449887" y="2697375"/>
                    </a:cubicBezTo>
                    <a:close/>
                    <a:moveTo>
                      <a:pt x="2598545" y="2685873"/>
                    </a:moveTo>
                    <a:cubicBezTo>
                      <a:pt x="2599736" y="2685276"/>
                      <a:pt x="2601224" y="2685575"/>
                      <a:pt x="2603010" y="2686172"/>
                    </a:cubicBezTo>
                    <a:cubicBezTo>
                      <a:pt x="2610154" y="2689757"/>
                      <a:pt x="2614916" y="2692147"/>
                      <a:pt x="2620870" y="2696927"/>
                    </a:cubicBezTo>
                    <a:cubicBezTo>
                      <a:pt x="2624442" y="2698122"/>
                      <a:pt x="2624442" y="2701707"/>
                      <a:pt x="2620870" y="2704097"/>
                    </a:cubicBezTo>
                    <a:cubicBezTo>
                      <a:pt x="2617298" y="2706487"/>
                      <a:pt x="2616107" y="2707682"/>
                      <a:pt x="2612535" y="2710072"/>
                    </a:cubicBezTo>
                    <a:cubicBezTo>
                      <a:pt x="2598247" y="2718437"/>
                      <a:pt x="2597057" y="2717242"/>
                      <a:pt x="2595866" y="2700512"/>
                    </a:cubicBezTo>
                    <a:cubicBezTo>
                      <a:pt x="2595866" y="2698122"/>
                      <a:pt x="2595866" y="2693342"/>
                      <a:pt x="2595866" y="2690952"/>
                    </a:cubicBezTo>
                    <a:cubicBezTo>
                      <a:pt x="2596462" y="2687964"/>
                      <a:pt x="2597355" y="2686471"/>
                      <a:pt x="2598545" y="2685873"/>
                    </a:cubicBezTo>
                    <a:close/>
                    <a:moveTo>
                      <a:pt x="2357717" y="2674967"/>
                    </a:moveTo>
                    <a:cubicBezTo>
                      <a:pt x="2362470" y="2676160"/>
                      <a:pt x="2367223" y="2680932"/>
                      <a:pt x="2371975" y="2683317"/>
                    </a:cubicBezTo>
                    <a:cubicBezTo>
                      <a:pt x="2376728" y="2688089"/>
                      <a:pt x="2376728" y="2690475"/>
                      <a:pt x="2371975" y="2694054"/>
                    </a:cubicBezTo>
                    <a:cubicBezTo>
                      <a:pt x="2367223" y="2696439"/>
                      <a:pt x="2363658" y="2698825"/>
                      <a:pt x="2358905" y="2701211"/>
                    </a:cubicBezTo>
                    <a:cubicBezTo>
                      <a:pt x="2352965" y="2704790"/>
                      <a:pt x="2350588" y="2702404"/>
                      <a:pt x="2349400" y="2696439"/>
                    </a:cubicBezTo>
                    <a:cubicBezTo>
                      <a:pt x="2349400" y="2694054"/>
                      <a:pt x="2349400" y="2691668"/>
                      <a:pt x="2349400" y="2689282"/>
                    </a:cubicBezTo>
                    <a:cubicBezTo>
                      <a:pt x="2349400" y="2685703"/>
                      <a:pt x="2349400" y="2683317"/>
                      <a:pt x="2349400" y="2678546"/>
                    </a:cubicBezTo>
                    <a:cubicBezTo>
                      <a:pt x="2349400" y="2673774"/>
                      <a:pt x="2351776" y="2672581"/>
                      <a:pt x="2357717" y="2674967"/>
                    </a:cubicBezTo>
                    <a:close/>
                    <a:moveTo>
                      <a:pt x="2510881" y="2662516"/>
                    </a:moveTo>
                    <a:cubicBezTo>
                      <a:pt x="2515634" y="2666095"/>
                      <a:pt x="2521575" y="2668480"/>
                      <a:pt x="2527516" y="2673252"/>
                    </a:cubicBezTo>
                    <a:cubicBezTo>
                      <a:pt x="2531080" y="2675638"/>
                      <a:pt x="2531080" y="2678024"/>
                      <a:pt x="2527516" y="2680410"/>
                    </a:cubicBezTo>
                    <a:cubicBezTo>
                      <a:pt x="2523951" y="2682796"/>
                      <a:pt x="2521575" y="2683988"/>
                      <a:pt x="2519198" y="2686374"/>
                    </a:cubicBezTo>
                    <a:cubicBezTo>
                      <a:pt x="2516822" y="2687567"/>
                      <a:pt x="2513257" y="2688760"/>
                      <a:pt x="2510881" y="2689953"/>
                    </a:cubicBezTo>
                    <a:cubicBezTo>
                      <a:pt x="2506128" y="2691146"/>
                      <a:pt x="2503752" y="2689953"/>
                      <a:pt x="2503752" y="2686374"/>
                    </a:cubicBezTo>
                    <a:cubicBezTo>
                      <a:pt x="2503752" y="2679217"/>
                      <a:pt x="2503752" y="2673252"/>
                      <a:pt x="2503752" y="2666095"/>
                    </a:cubicBezTo>
                    <a:cubicBezTo>
                      <a:pt x="2503752" y="2661323"/>
                      <a:pt x="2506128" y="2660130"/>
                      <a:pt x="2510881" y="2662516"/>
                    </a:cubicBezTo>
                    <a:close/>
                    <a:moveTo>
                      <a:pt x="2263171" y="2651369"/>
                    </a:moveTo>
                    <a:cubicBezTo>
                      <a:pt x="2267924" y="2654954"/>
                      <a:pt x="2272677" y="2658539"/>
                      <a:pt x="2278617" y="2660929"/>
                    </a:cubicBezTo>
                    <a:cubicBezTo>
                      <a:pt x="2282182" y="2664514"/>
                      <a:pt x="2282182" y="2666904"/>
                      <a:pt x="2279806" y="2669294"/>
                    </a:cubicBezTo>
                    <a:cubicBezTo>
                      <a:pt x="2273865" y="2674074"/>
                      <a:pt x="2269112" y="2676464"/>
                      <a:pt x="2264359" y="2678854"/>
                    </a:cubicBezTo>
                    <a:cubicBezTo>
                      <a:pt x="2257230" y="2682439"/>
                      <a:pt x="2256042" y="2680049"/>
                      <a:pt x="2256042" y="2674074"/>
                    </a:cubicBezTo>
                    <a:cubicBezTo>
                      <a:pt x="2256042" y="2671684"/>
                      <a:pt x="2256042" y="2669294"/>
                      <a:pt x="2256042" y="2666904"/>
                    </a:cubicBezTo>
                    <a:cubicBezTo>
                      <a:pt x="2256042" y="2663319"/>
                      <a:pt x="2254854" y="2659734"/>
                      <a:pt x="2256042" y="2656149"/>
                    </a:cubicBezTo>
                    <a:cubicBezTo>
                      <a:pt x="2256042" y="2651369"/>
                      <a:pt x="2256042" y="2650174"/>
                      <a:pt x="2263171" y="2651369"/>
                    </a:cubicBezTo>
                    <a:close/>
                    <a:moveTo>
                      <a:pt x="2662801" y="2650074"/>
                    </a:moveTo>
                    <a:cubicBezTo>
                      <a:pt x="2668742" y="2652464"/>
                      <a:pt x="2673495" y="2656049"/>
                      <a:pt x="2678247" y="2659634"/>
                    </a:cubicBezTo>
                    <a:cubicBezTo>
                      <a:pt x="2684188" y="2664414"/>
                      <a:pt x="2684188" y="2665609"/>
                      <a:pt x="2678247" y="2669194"/>
                    </a:cubicBezTo>
                    <a:cubicBezTo>
                      <a:pt x="2675871" y="2672779"/>
                      <a:pt x="2671118" y="2675169"/>
                      <a:pt x="2666365" y="2676364"/>
                    </a:cubicBezTo>
                    <a:cubicBezTo>
                      <a:pt x="2661613" y="2679949"/>
                      <a:pt x="2658048" y="2679949"/>
                      <a:pt x="2658048" y="2671584"/>
                    </a:cubicBezTo>
                    <a:cubicBezTo>
                      <a:pt x="2656860" y="2665609"/>
                      <a:pt x="2656860" y="2659634"/>
                      <a:pt x="2656860" y="2653659"/>
                    </a:cubicBezTo>
                    <a:cubicBezTo>
                      <a:pt x="2658048" y="2650074"/>
                      <a:pt x="2659236" y="2647684"/>
                      <a:pt x="2662801" y="2650074"/>
                    </a:cubicBezTo>
                    <a:close/>
                    <a:moveTo>
                      <a:pt x="2411526" y="2640116"/>
                    </a:moveTo>
                    <a:cubicBezTo>
                      <a:pt x="2416279" y="2637726"/>
                      <a:pt x="2419844" y="2642506"/>
                      <a:pt x="2423408" y="2644896"/>
                    </a:cubicBezTo>
                    <a:cubicBezTo>
                      <a:pt x="2424596" y="2644896"/>
                      <a:pt x="2424596" y="2644896"/>
                      <a:pt x="2426973" y="2646091"/>
                    </a:cubicBezTo>
                    <a:cubicBezTo>
                      <a:pt x="2428161" y="2647286"/>
                      <a:pt x="2431725" y="2648481"/>
                      <a:pt x="2432914" y="2650871"/>
                    </a:cubicBezTo>
                    <a:cubicBezTo>
                      <a:pt x="2436478" y="2653261"/>
                      <a:pt x="2436478" y="2656846"/>
                      <a:pt x="2432914" y="2660431"/>
                    </a:cubicBezTo>
                    <a:cubicBezTo>
                      <a:pt x="2428161" y="2662821"/>
                      <a:pt x="2423408" y="2665211"/>
                      <a:pt x="2418655" y="2667601"/>
                    </a:cubicBezTo>
                    <a:cubicBezTo>
                      <a:pt x="2413903" y="2669991"/>
                      <a:pt x="2411526" y="2668796"/>
                      <a:pt x="2411526" y="2665211"/>
                    </a:cubicBezTo>
                    <a:cubicBezTo>
                      <a:pt x="2410338" y="2660431"/>
                      <a:pt x="2410338" y="2656846"/>
                      <a:pt x="2410338" y="2652066"/>
                    </a:cubicBezTo>
                    <a:cubicBezTo>
                      <a:pt x="2410338" y="2648481"/>
                      <a:pt x="2407962" y="2643701"/>
                      <a:pt x="2411526" y="2640116"/>
                    </a:cubicBezTo>
                    <a:close/>
                    <a:moveTo>
                      <a:pt x="2570631" y="2627668"/>
                    </a:moveTo>
                    <a:cubicBezTo>
                      <a:pt x="2576572" y="2630058"/>
                      <a:pt x="2582513" y="2634838"/>
                      <a:pt x="2587266" y="2638423"/>
                    </a:cubicBezTo>
                    <a:cubicBezTo>
                      <a:pt x="2590830" y="2640813"/>
                      <a:pt x="2590830" y="2643203"/>
                      <a:pt x="2587266" y="2645593"/>
                    </a:cubicBezTo>
                    <a:cubicBezTo>
                      <a:pt x="2584889" y="2647983"/>
                      <a:pt x="2582513" y="2649178"/>
                      <a:pt x="2578948" y="2650373"/>
                    </a:cubicBezTo>
                    <a:cubicBezTo>
                      <a:pt x="2565878" y="2658738"/>
                      <a:pt x="2563502" y="2658738"/>
                      <a:pt x="2563502" y="2642008"/>
                    </a:cubicBezTo>
                    <a:cubicBezTo>
                      <a:pt x="2563502" y="2638423"/>
                      <a:pt x="2563502" y="2634838"/>
                      <a:pt x="2563502" y="2631253"/>
                    </a:cubicBezTo>
                    <a:cubicBezTo>
                      <a:pt x="2564690" y="2626473"/>
                      <a:pt x="2565878" y="2625278"/>
                      <a:pt x="2570631" y="2627668"/>
                    </a:cubicBezTo>
                    <a:close/>
                    <a:moveTo>
                      <a:pt x="2319115" y="2616664"/>
                    </a:moveTo>
                    <a:cubicBezTo>
                      <a:pt x="2320303" y="2616217"/>
                      <a:pt x="2322383" y="2617111"/>
                      <a:pt x="2326541" y="2618901"/>
                    </a:cubicBezTo>
                    <a:cubicBezTo>
                      <a:pt x="2331294" y="2621287"/>
                      <a:pt x="2334859" y="2623672"/>
                      <a:pt x="2339611" y="2626058"/>
                    </a:cubicBezTo>
                    <a:cubicBezTo>
                      <a:pt x="2344364" y="2629637"/>
                      <a:pt x="2344364" y="2632023"/>
                      <a:pt x="2339611" y="2634409"/>
                    </a:cubicBezTo>
                    <a:cubicBezTo>
                      <a:pt x="2334859" y="2637988"/>
                      <a:pt x="2330106" y="2641566"/>
                      <a:pt x="2325353" y="2642759"/>
                    </a:cubicBezTo>
                    <a:cubicBezTo>
                      <a:pt x="2319412" y="2646338"/>
                      <a:pt x="2317036" y="2645145"/>
                      <a:pt x="2317036" y="2637988"/>
                    </a:cubicBezTo>
                    <a:cubicBezTo>
                      <a:pt x="2317036" y="2633216"/>
                      <a:pt x="2317036" y="2628444"/>
                      <a:pt x="2317036" y="2622480"/>
                    </a:cubicBezTo>
                    <a:cubicBezTo>
                      <a:pt x="2317630" y="2618901"/>
                      <a:pt x="2317927" y="2617111"/>
                      <a:pt x="2319115" y="2616664"/>
                    </a:cubicBezTo>
                    <a:close/>
                    <a:moveTo>
                      <a:pt x="2471628" y="2604663"/>
                    </a:moveTo>
                    <a:cubicBezTo>
                      <a:pt x="2472816" y="2603769"/>
                      <a:pt x="2474896" y="2604067"/>
                      <a:pt x="2478460" y="2605260"/>
                    </a:cubicBezTo>
                    <a:cubicBezTo>
                      <a:pt x="2483213" y="2607646"/>
                      <a:pt x="2486778" y="2611224"/>
                      <a:pt x="2491530" y="2613610"/>
                    </a:cubicBezTo>
                    <a:cubicBezTo>
                      <a:pt x="2497471" y="2618382"/>
                      <a:pt x="2497471" y="2620768"/>
                      <a:pt x="2491530" y="2624347"/>
                    </a:cubicBezTo>
                    <a:cubicBezTo>
                      <a:pt x="2486778" y="2627925"/>
                      <a:pt x="2483213" y="2629118"/>
                      <a:pt x="2478460" y="2631504"/>
                    </a:cubicBezTo>
                    <a:cubicBezTo>
                      <a:pt x="2473708" y="2633890"/>
                      <a:pt x="2471331" y="2633890"/>
                      <a:pt x="2470143" y="2626732"/>
                    </a:cubicBezTo>
                    <a:cubicBezTo>
                      <a:pt x="2470143" y="2625540"/>
                      <a:pt x="2470143" y="2624347"/>
                      <a:pt x="2470143" y="2624347"/>
                    </a:cubicBezTo>
                    <a:cubicBezTo>
                      <a:pt x="2470143" y="2619575"/>
                      <a:pt x="2470143" y="2614803"/>
                      <a:pt x="2470143" y="2611224"/>
                    </a:cubicBezTo>
                    <a:cubicBezTo>
                      <a:pt x="2470143" y="2607645"/>
                      <a:pt x="2470440" y="2605558"/>
                      <a:pt x="2471628" y="2604663"/>
                    </a:cubicBezTo>
                    <a:close/>
                    <a:moveTo>
                      <a:pt x="2630352" y="2591570"/>
                    </a:moveTo>
                    <a:cubicBezTo>
                      <a:pt x="2636317" y="2595155"/>
                      <a:pt x="2642282" y="2598740"/>
                      <a:pt x="2648246" y="2602325"/>
                    </a:cubicBezTo>
                    <a:cubicBezTo>
                      <a:pt x="2651825" y="2604715"/>
                      <a:pt x="2653018" y="2608300"/>
                      <a:pt x="2648246" y="2610690"/>
                    </a:cubicBezTo>
                    <a:cubicBezTo>
                      <a:pt x="2647053" y="2613080"/>
                      <a:pt x="2644667" y="2613080"/>
                      <a:pt x="2642282" y="2615470"/>
                    </a:cubicBezTo>
                    <a:cubicBezTo>
                      <a:pt x="2639896" y="2616665"/>
                      <a:pt x="2637510" y="2619055"/>
                      <a:pt x="2633931" y="2620250"/>
                    </a:cubicBezTo>
                    <a:cubicBezTo>
                      <a:pt x="2625581" y="2621445"/>
                      <a:pt x="2624388" y="2621445"/>
                      <a:pt x="2623195" y="2613080"/>
                    </a:cubicBezTo>
                    <a:cubicBezTo>
                      <a:pt x="2622002" y="2607105"/>
                      <a:pt x="2622002" y="2601130"/>
                      <a:pt x="2623195" y="2596350"/>
                    </a:cubicBezTo>
                    <a:cubicBezTo>
                      <a:pt x="2623195" y="2590375"/>
                      <a:pt x="2625581" y="2589180"/>
                      <a:pt x="2630352" y="2591570"/>
                    </a:cubicBezTo>
                    <a:close/>
                    <a:moveTo>
                      <a:pt x="2378711" y="2581661"/>
                    </a:moveTo>
                    <a:cubicBezTo>
                      <a:pt x="2380045" y="2580766"/>
                      <a:pt x="2382119" y="2581064"/>
                      <a:pt x="2385083" y="2582854"/>
                    </a:cubicBezTo>
                    <a:cubicBezTo>
                      <a:pt x="2387454" y="2584047"/>
                      <a:pt x="2388640" y="2585240"/>
                      <a:pt x="2391011" y="2586433"/>
                    </a:cubicBezTo>
                    <a:cubicBezTo>
                      <a:pt x="2393382" y="2587626"/>
                      <a:pt x="2394567" y="2588818"/>
                      <a:pt x="2396938" y="2588818"/>
                    </a:cubicBezTo>
                    <a:cubicBezTo>
                      <a:pt x="2404051" y="2595976"/>
                      <a:pt x="2404051" y="2598362"/>
                      <a:pt x="2395753" y="2603134"/>
                    </a:cubicBezTo>
                    <a:cubicBezTo>
                      <a:pt x="2392196" y="2604326"/>
                      <a:pt x="2388640" y="2607905"/>
                      <a:pt x="2385083" y="2609098"/>
                    </a:cubicBezTo>
                    <a:cubicBezTo>
                      <a:pt x="2379156" y="2611484"/>
                      <a:pt x="2379156" y="2610291"/>
                      <a:pt x="2376785" y="2604326"/>
                    </a:cubicBezTo>
                    <a:cubicBezTo>
                      <a:pt x="2376785" y="2598362"/>
                      <a:pt x="2376785" y="2592397"/>
                      <a:pt x="2376785" y="2587626"/>
                    </a:cubicBezTo>
                    <a:cubicBezTo>
                      <a:pt x="2376785" y="2584643"/>
                      <a:pt x="2377378" y="2582556"/>
                      <a:pt x="2378711" y="2581661"/>
                    </a:cubicBezTo>
                    <a:close/>
                    <a:moveTo>
                      <a:pt x="2535834" y="2569213"/>
                    </a:moveTo>
                    <a:cubicBezTo>
                      <a:pt x="2541775" y="2572798"/>
                      <a:pt x="2548904" y="2576383"/>
                      <a:pt x="2554845" y="2581163"/>
                    </a:cubicBezTo>
                    <a:cubicBezTo>
                      <a:pt x="2557221" y="2583553"/>
                      <a:pt x="2557221" y="2584748"/>
                      <a:pt x="2554845" y="2588333"/>
                    </a:cubicBezTo>
                    <a:cubicBezTo>
                      <a:pt x="2551280" y="2589528"/>
                      <a:pt x="2548904" y="2591918"/>
                      <a:pt x="2546528" y="2594308"/>
                    </a:cubicBezTo>
                    <a:cubicBezTo>
                      <a:pt x="2532269" y="2601478"/>
                      <a:pt x="2529893" y="2600283"/>
                      <a:pt x="2529893" y="2584748"/>
                    </a:cubicBezTo>
                    <a:cubicBezTo>
                      <a:pt x="2529893" y="2581163"/>
                      <a:pt x="2529893" y="2577578"/>
                      <a:pt x="2529893" y="2573993"/>
                    </a:cubicBezTo>
                    <a:cubicBezTo>
                      <a:pt x="2529893" y="2569213"/>
                      <a:pt x="2533458" y="2568018"/>
                      <a:pt x="2535834" y="2569213"/>
                    </a:cubicBezTo>
                    <a:close/>
                    <a:moveTo>
                      <a:pt x="2290556" y="2559206"/>
                    </a:moveTo>
                    <a:cubicBezTo>
                      <a:pt x="2295309" y="2560401"/>
                      <a:pt x="2298873" y="2563986"/>
                      <a:pt x="2302438" y="2567571"/>
                    </a:cubicBezTo>
                    <a:cubicBezTo>
                      <a:pt x="2304814" y="2567571"/>
                      <a:pt x="2306002" y="2568766"/>
                      <a:pt x="2308379" y="2569961"/>
                    </a:cubicBezTo>
                    <a:cubicBezTo>
                      <a:pt x="2310755" y="2572351"/>
                      <a:pt x="2310755" y="2574741"/>
                      <a:pt x="2307191" y="2575936"/>
                    </a:cubicBezTo>
                    <a:cubicBezTo>
                      <a:pt x="2302438" y="2581911"/>
                      <a:pt x="2295309" y="2585496"/>
                      <a:pt x="2289368" y="2587886"/>
                    </a:cubicBezTo>
                    <a:cubicBezTo>
                      <a:pt x="2284615" y="2587886"/>
                      <a:pt x="2284615" y="2584301"/>
                      <a:pt x="2283427" y="2581911"/>
                    </a:cubicBezTo>
                    <a:cubicBezTo>
                      <a:pt x="2283427" y="2574741"/>
                      <a:pt x="2283427" y="2568766"/>
                      <a:pt x="2283427" y="2562791"/>
                    </a:cubicBezTo>
                    <a:cubicBezTo>
                      <a:pt x="2283427" y="2558011"/>
                      <a:pt x="2285803" y="2556816"/>
                      <a:pt x="2290556" y="2559206"/>
                    </a:cubicBezTo>
                    <a:close/>
                    <a:moveTo>
                      <a:pt x="2443679" y="2547953"/>
                    </a:moveTo>
                    <a:cubicBezTo>
                      <a:pt x="2449632" y="2550343"/>
                      <a:pt x="2455585" y="2553928"/>
                      <a:pt x="2460348" y="2557513"/>
                    </a:cubicBezTo>
                    <a:cubicBezTo>
                      <a:pt x="2465111" y="2558708"/>
                      <a:pt x="2465111" y="2562293"/>
                      <a:pt x="2460348" y="2565878"/>
                    </a:cubicBezTo>
                    <a:cubicBezTo>
                      <a:pt x="2457967" y="2567073"/>
                      <a:pt x="2455585" y="2568268"/>
                      <a:pt x="2454395" y="2569463"/>
                    </a:cubicBezTo>
                    <a:cubicBezTo>
                      <a:pt x="2438916" y="2579023"/>
                      <a:pt x="2436535" y="2577828"/>
                      <a:pt x="2436535" y="2562293"/>
                    </a:cubicBezTo>
                    <a:cubicBezTo>
                      <a:pt x="2436535" y="2558708"/>
                      <a:pt x="2436535" y="2555123"/>
                      <a:pt x="2436535" y="2551538"/>
                    </a:cubicBezTo>
                    <a:cubicBezTo>
                      <a:pt x="2436535" y="2545563"/>
                      <a:pt x="2440107" y="2544368"/>
                      <a:pt x="2443679" y="2547953"/>
                    </a:cubicBezTo>
                    <a:close/>
                    <a:moveTo>
                      <a:pt x="2595567" y="2533115"/>
                    </a:moveTo>
                    <a:cubicBezTo>
                      <a:pt x="2602737" y="2537916"/>
                      <a:pt x="2609907" y="2541517"/>
                      <a:pt x="2615882" y="2545118"/>
                    </a:cubicBezTo>
                    <a:cubicBezTo>
                      <a:pt x="2619467" y="2547519"/>
                      <a:pt x="2618272" y="2551120"/>
                      <a:pt x="2615882" y="2553520"/>
                    </a:cubicBezTo>
                    <a:cubicBezTo>
                      <a:pt x="2612297" y="2555921"/>
                      <a:pt x="2609907" y="2558322"/>
                      <a:pt x="2606322" y="2559522"/>
                    </a:cubicBezTo>
                    <a:cubicBezTo>
                      <a:pt x="2602737" y="2561923"/>
                      <a:pt x="2600347" y="2563123"/>
                      <a:pt x="2595567" y="2565524"/>
                    </a:cubicBezTo>
                    <a:cubicBezTo>
                      <a:pt x="2593177" y="2566724"/>
                      <a:pt x="2589592" y="2565524"/>
                      <a:pt x="2589592" y="2560722"/>
                    </a:cubicBezTo>
                    <a:cubicBezTo>
                      <a:pt x="2588397" y="2552320"/>
                      <a:pt x="2588397" y="2545118"/>
                      <a:pt x="2589592" y="2537916"/>
                    </a:cubicBezTo>
                    <a:cubicBezTo>
                      <a:pt x="2589592" y="2533115"/>
                      <a:pt x="2591982" y="2531915"/>
                      <a:pt x="2595567" y="2533115"/>
                    </a:cubicBezTo>
                    <a:close/>
                    <a:moveTo>
                      <a:pt x="2349089" y="2523157"/>
                    </a:moveTo>
                    <a:cubicBezTo>
                      <a:pt x="2356247" y="2526748"/>
                      <a:pt x="2363405" y="2530338"/>
                      <a:pt x="2368176" y="2535126"/>
                    </a:cubicBezTo>
                    <a:cubicBezTo>
                      <a:pt x="2371755" y="2537520"/>
                      <a:pt x="2371755" y="2539913"/>
                      <a:pt x="2368176" y="2542307"/>
                    </a:cubicBezTo>
                    <a:cubicBezTo>
                      <a:pt x="2364597" y="2543504"/>
                      <a:pt x="2362212" y="2545898"/>
                      <a:pt x="2358633" y="2548292"/>
                    </a:cubicBezTo>
                    <a:cubicBezTo>
                      <a:pt x="2356247" y="2550685"/>
                      <a:pt x="2352668" y="2550685"/>
                      <a:pt x="2349089" y="2553079"/>
                    </a:cubicBezTo>
                    <a:cubicBezTo>
                      <a:pt x="2345511" y="2554276"/>
                      <a:pt x="2343125" y="2551882"/>
                      <a:pt x="2343125" y="2549488"/>
                    </a:cubicBezTo>
                    <a:cubicBezTo>
                      <a:pt x="2341932" y="2542307"/>
                      <a:pt x="2341932" y="2535126"/>
                      <a:pt x="2343125" y="2527945"/>
                    </a:cubicBezTo>
                    <a:cubicBezTo>
                      <a:pt x="2343125" y="2523157"/>
                      <a:pt x="2345511" y="2521960"/>
                      <a:pt x="2349089" y="2523157"/>
                    </a:cubicBezTo>
                    <a:close/>
                    <a:moveTo>
                      <a:pt x="2503428" y="2510658"/>
                    </a:moveTo>
                    <a:cubicBezTo>
                      <a:pt x="2510572" y="2513052"/>
                      <a:pt x="2516525" y="2517839"/>
                      <a:pt x="2522478" y="2522627"/>
                    </a:cubicBezTo>
                    <a:cubicBezTo>
                      <a:pt x="2524860" y="2525020"/>
                      <a:pt x="2524860" y="2528611"/>
                      <a:pt x="2522478" y="2531005"/>
                    </a:cubicBezTo>
                    <a:cubicBezTo>
                      <a:pt x="2516525" y="2536989"/>
                      <a:pt x="2509381" y="2538186"/>
                      <a:pt x="2502237" y="2540580"/>
                    </a:cubicBezTo>
                    <a:cubicBezTo>
                      <a:pt x="2499856" y="2541777"/>
                      <a:pt x="2497475" y="2539383"/>
                      <a:pt x="2497475" y="2536989"/>
                    </a:cubicBezTo>
                    <a:cubicBezTo>
                      <a:pt x="2496284" y="2532202"/>
                      <a:pt x="2496284" y="2528611"/>
                      <a:pt x="2496284" y="2523824"/>
                    </a:cubicBezTo>
                    <a:cubicBezTo>
                      <a:pt x="2497475" y="2521430"/>
                      <a:pt x="2496284" y="2519036"/>
                      <a:pt x="2496284" y="2515445"/>
                    </a:cubicBezTo>
                    <a:cubicBezTo>
                      <a:pt x="2496284" y="2510658"/>
                      <a:pt x="2498665" y="2508264"/>
                      <a:pt x="2503428" y="2510658"/>
                    </a:cubicBezTo>
                    <a:close/>
                    <a:moveTo>
                      <a:pt x="2258140" y="2505730"/>
                    </a:moveTo>
                    <a:cubicBezTo>
                      <a:pt x="2262808" y="2506906"/>
                      <a:pt x="2266309" y="2510432"/>
                      <a:pt x="2269810" y="2512784"/>
                    </a:cubicBezTo>
                    <a:cubicBezTo>
                      <a:pt x="2272144" y="2515135"/>
                      <a:pt x="2272144" y="2517486"/>
                      <a:pt x="2269810" y="2519837"/>
                    </a:cubicBezTo>
                    <a:cubicBezTo>
                      <a:pt x="2266309" y="2521013"/>
                      <a:pt x="2263975" y="2523364"/>
                      <a:pt x="2260474" y="2524540"/>
                    </a:cubicBezTo>
                    <a:cubicBezTo>
                      <a:pt x="2255806" y="2528067"/>
                      <a:pt x="2253472" y="2526891"/>
                      <a:pt x="2252305" y="2521013"/>
                    </a:cubicBezTo>
                    <a:cubicBezTo>
                      <a:pt x="2252305" y="2519837"/>
                      <a:pt x="2252305" y="2518662"/>
                      <a:pt x="2252305" y="2516310"/>
                    </a:cubicBezTo>
                    <a:cubicBezTo>
                      <a:pt x="2253472" y="2513959"/>
                      <a:pt x="2253472" y="2511608"/>
                      <a:pt x="2252305" y="2509257"/>
                    </a:cubicBezTo>
                    <a:cubicBezTo>
                      <a:pt x="2253472" y="2505730"/>
                      <a:pt x="2255806" y="2504554"/>
                      <a:pt x="2258140" y="2505730"/>
                    </a:cubicBezTo>
                    <a:close/>
                    <a:moveTo>
                      <a:pt x="2317846" y="2493348"/>
                    </a:moveTo>
                    <a:lnTo>
                      <a:pt x="2317938" y="2493421"/>
                    </a:lnTo>
                    <a:lnTo>
                      <a:pt x="2318049" y="2493348"/>
                    </a:lnTo>
                    <a:close/>
                    <a:moveTo>
                      <a:pt x="2410111" y="2489500"/>
                    </a:moveTo>
                    <a:cubicBezTo>
                      <a:pt x="2416052" y="2491894"/>
                      <a:pt x="2421993" y="2496681"/>
                      <a:pt x="2426745" y="2500272"/>
                    </a:cubicBezTo>
                    <a:cubicBezTo>
                      <a:pt x="2431498" y="2502666"/>
                      <a:pt x="2431498" y="2505059"/>
                      <a:pt x="2427934" y="2507453"/>
                    </a:cubicBezTo>
                    <a:cubicBezTo>
                      <a:pt x="2424369" y="2509847"/>
                      <a:pt x="2421993" y="2512241"/>
                      <a:pt x="2419616" y="2513438"/>
                    </a:cubicBezTo>
                    <a:cubicBezTo>
                      <a:pt x="2417240" y="2514634"/>
                      <a:pt x="2413675" y="2517028"/>
                      <a:pt x="2411299" y="2518225"/>
                    </a:cubicBezTo>
                    <a:cubicBezTo>
                      <a:pt x="2406546" y="2520619"/>
                      <a:pt x="2404170" y="2518225"/>
                      <a:pt x="2404170" y="2513438"/>
                    </a:cubicBezTo>
                    <a:cubicBezTo>
                      <a:pt x="2404170" y="2506256"/>
                      <a:pt x="2404170" y="2500272"/>
                      <a:pt x="2404170" y="2493091"/>
                    </a:cubicBezTo>
                    <a:cubicBezTo>
                      <a:pt x="2404170" y="2488303"/>
                      <a:pt x="2406546" y="2487106"/>
                      <a:pt x="2410111" y="2489500"/>
                    </a:cubicBezTo>
                    <a:close/>
                    <a:moveTo>
                      <a:pt x="2165853" y="2483324"/>
                    </a:moveTo>
                    <a:cubicBezTo>
                      <a:pt x="2166985" y="2484486"/>
                      <a:pt x="2170380" y="2486809"/>
                      <a:pt x="2172643" y="2489133"/>
                    </a:cubicBezTo>
                    <a:cubicBezTo>
                      <a:pt x="2171511" y="2489133"/>
                      <a:pt x="2170380" y="2489133"/>
                      <a:pt x="2169248" y="2489133"/>
                    </a:cubicBezTo>
                    <a:cubicBezTo>
                      <a:pt x="2168116" y="2488552"/>
                      <a:pt x="2167268" y="2487390"/>
                      <a:pt x="2166419" y="2486809"/>
                    </a:cubicBezTo>
                    <a:lnTo>
                      <a:pt x="2165347" y="2487250"/>
                    </a:lnTo>
                    <a:lnTo>
                      <a:pt x="2171685" y="2490437"/>
                    </a:lnTo>
                    <a:lnTo>
                      <a:pt x="2171685" y="2497603"/>
                    </a:lnTo>
                    <a:lnTo>
                      <a:pt x="2172643" y="2497266"/>
                    </a:lnTo>
                    <a:lnTo>
                      <a:pt x="2171685" y="2497635"/>
                    </a:lnTo>
                    <a:lnTo>
                      <a:pt x="2171685" y="2498528"/>
                    </a:lnTo>
                    <a:cubicBezTo>
                      <a:pt x="2169387" y="2501996"/>
                      <a:pt x="2165940" y="2500840"/>
                      <a:pt x="2164791" y="2501996"/>
                    </a:cubicBezTo>
                    <a:cubicBezTo>
                      <a:pt x="2163642" y="2501996"/>
                      <a:pt x="2161344" y="2500840"/>
                      <a:pt x="2161344" y="2500840"/>
                    </a:cubicBezTo>
                    <a:lnTo>
                      <a:pt x="2161344" y="2496908"/>
                    </a:lnTo>
                    <a:lnTo>
                      <a:pt x="2160195" y="2494942"/>
                    </a:lnTo>
                    <a:cubicBezTo>
                      <a:pt x="2160195" y="2491457"/>
                      <a:pt x="2160195" y="2490295"/>
                      <a:pt x="2160195" y="2487971"/>
                    </a:cubicBezTo>
                    <a:cubicBezTo>
                      <a:pt x="2160195" y="2484486"/>
                      <a:pt x="2162458" y="2484486"/>
                      <a:pt x="2165853" y="2483324"/>
                    </a:cubicBezTo>
                    <a:close/>
                    <a:moveTo>
                      <a:pt x="2564368" y="2475855"/>
                    </a:moveTo>
                    <a:cubicBezTo>
                      <a:pt x="2567940" y="2478252"/>
                      <a:pt x="2570321" y="2480650"/>
                      <a:pt x="2575083" y="2484246"/>
                    </a:cubicBezTo>
                    <a:lnTo>
                      <a:pt x="2583418" y="2495034"/>
                    </a:lnTo>
                    <a:cubicBezTo>
                      <a:pt x="2582227" y="2496232"/>
                      <a:pt x="2582227" y="2496232"/>
                      <a:pt x="2582227" y="2496232"/>
                    </a:cubicBezTo>
                    <a:cubicBezTo>
                      <a:pt x="2576274" y="2499828"/>
                      <a:pt x="2570321" y="2504623"/>
                      <a:pt x="2564368" y="2507020"/>
                    </a:cubicBezTo>
                    <a:cubicBezTo>
                      <a:pt x="2561986" y="2508219"/>
                      <a:pt x="2558414" y="2508219"/>
                      <a:pt x="2557224" y="2504623"/>
                    </a:cubicBezTo>
                    <a:cubicBezTo>
                      <a:pt x="2557224" y="2504623"/>
                      <a:pt x="2557224" y="2503424"/>
                      <a:pt x="2557224" y="2501027"/>
                    </a:cubicBezTo>
                    <a:cubicBezTo>
                      <a:pt x="2556033" y="2495034"/>
                      <a:pt x="2556033" y="2487842"/>
                      <a:pt x="2556033" y="2481848"/>
                    </a:cubicBezTo>
                    <a:cubicBezTo>
                      <a:pt x="2557224" y="2475855"/>
                      <a:pt x="2558414" y="2474656"/>
                      <a:pt x="2564368" y="2475855"/>
                    </a:cubicBezTo>
                    <a:close/>
                    <a:moveTo>
                      <a:pt x="2329022" y="2474868"/>
                    </a:moveTo>
                    <a:lnTo>
                      <a:pt x="2332196" y="2477728"/>
                    </a:lnTo>
                    <a:lnTo>
                      <a:pt x="2332196" y="2476962"/>
                    </a:lnTo>
                    <a:close/>
                    <a:moveTo>
                      <a:pt x="2319978" y="2470876"/>
                    </a:moveTo>
                    <a:lnTo>
                      <a:pt x="2323802" y="2472679"/>
                    </a:lnTo>
                    <a:lnTo>
                      <a:pt x="2325035" y="2472121"/>
                    </a:lnTo>
                    <a:cubicBezTo>
                      <a:pt x="2326220" y="2472121"/>
                      <a:pt x="2327406" y="2473300"/>
                      <a:pt x="2327406" y="2473300"/>
                    </a:cubicBezTo>
                    <a:cubicBezTo>
                      <a:pt x="2328591" y="2473300"/>
                      <a:pt x="2328591" y="2473300"/>
                      <a:pt x="2328591" y="2474480"/>
                    </a:cubicBezTo>
                    <a:lnTo>
                      <a:pt x="2328794" y="2474663"/>
                    </a:lnTo>
                    <a:lnTo>
                      <a:pt x="2334127" y="2476375"/>
                    </a:lnTo>
                    <a:cubicBezTo>
                      <a:pt x="2335761" y="2477257"/>
                      <a:pt x="2336949" y="2478726"/>
                      <a:pt x="2336949" y="2481665"/>
                    </a:cubicBezTo>
                    <a:cubicBezTo>
                      <a:pt x="2336949" y="2485192"/>
                      <a:pt x="2332196" y="2486367"/>
                      <a:pt x="2329820" y="2488718"/>
                    </a:cubicBezTo>
                    <a:cubicBezTo>
                      <a:pt x="2327444" y="2491070"/>
                      <a:pt x="2322691" y="2492245"/>
                      <a:pt x="2319126" y="2494596"/>
                    </a:cubicBezTo>
                    <a:cubicBezTo>
                      <a:pt x="2311997" y="2496948"/>
                      <a:pt x="2310809" y="2495772"/>
                      <a:pt x="2310809" y="2488718"/>
                    </a:cubicBezTo>
                    <a:cubicBezTo>
                      <a:pt x="2310809" y="2487543"/>
                      <a:pt x="2310809" y="2485192"/>
                      <a:pt x="2310809" y="2484016"/>
                    </a:cubicBezTo>
                    <a:lnTo>
                      <a:pt x="2311994" y="2482843"/>
                    </a:lnTo>
                    <a:lnTo>
                      <a:pt x="2311994" y="2482734"/>
                    </a:lnTo>
                    <a:cubicBezTo>
                      <a:pt x="2311994" y="2481555"/>
                      <a:pt x="2311994" y="2479197"/>
                      <a:pt x="2311994" y="2478017"/>
                    </a:cubicBezTo>
                    <a:lnTo>
                      <a:pt x="2312215" y="2477917"/>
                    </a:lnTo>
                    <a:lnTo>
                      <a:pt x="2314320" y="2472210"/>
                    </a:lnTo>
                    <a:cubicBezTo>
                      <a:pt x="2316018" y="2471409"/>
                      <a:pt x="2318281" y="2471409"/>
                      <a:pt x="2319978" y="2470876"/>
                    </a:cubicBezTo>
                    <a:close/>
                    <a:moveTo>
                      <a:pt x="2469833" y="2454599"/>
                    </a:moveTo>
                    <a:cubicBezTo>
                      <a:pt x="2474604" y="2456993"/>
                      <a:pt x="2480569" y="2459386"/>
                      <a:pt x="2485340" y="2462977"/>
                    </a:cubicBezTo>
                    <a:cubicBezTo>
                      <a:pt x="2492498" y="2467764"/>
                      <a:pt x="2492498" y="2470158"/>
                      <a:pt x="2485340" y="2474946"/>
                    </a:cubicBezTo>
                    <a:cubicBezTo>
                      <a:pt x="2485340" y="2474946"/>
                      <a:pt x="2482955" y="2476143"/>
                      <a:pt x="2480569" y="2478536"/>
                    </a:cubicBezTo>
                    <a:cubicBezTo>
                      <a:pt x="2476990" y="2480930"/>
                      <a:pt x="2473411" y="2482127"/>
                      <a:pt x="2469833" y="2483324"/>
                    </a:cubicBezTo>
                    <a:cubicBezTo>
                      <a:pt x="2465061" y="2484521"/>
                      <a:pt x="2463868" y="2483324"/>
                      <a:pt x="2462675" y="2479733"/>
                    </a:cubicBezTo>
                    <a:cubicBezTo>
                      <a:pt x="2462675" y="2472552"/>
                      <a:pt x="2461482" y="2465371"/>
                      <a:pt x="2462675" y="2456993"/>
                    </a:cubicBezTo>
                    <a:cubicBezTo>
                      <a:pt x="2462675" y="2452205"/>
                      <a:pt x="2465061" y="2451008"/>
                      <a:pt x="2469833" y="2454599"/>
                    </a:cubicBezTo>
                    <a:close/>
                    <a:moveTo>
                      <a:pt x="2220936" y="2449715"/>
                    </a:moveTo>
                    <a:cubicBezTo>
                      <a:pt x="2221932" y="2448648"/>
                      <a:pt x="2223923" y="2449715"/>
                      <a:pt x="2224919" y="2450782"/>
                    </a:cubicBezTo>
                    <a:lnTo>
                      <a:pt x="2224643" y="2451024"/>
                    </a:lnTo>
                    <a:lnTo>
                      <a:pt x="2230281" y="2454428"/>
                    </a:lnTo>
                    <a:cubicBezTo>
                      <a:pt x="2231430" y="2455583"/>
                      <a:pt x="2236026" y="2455583"/>
                      <a:pt x="2233728" y="2459051"/>
                    </a:cubicBezTo>
                    <a:cubicBezTo>
                      <a:pt x="2232579" y="2462519"/>
                      <a:pt x="2224536" y="2467142"/>
                      <a:pt x="2222238" y="2467142"/>
                    </a:cubicBezTo>
                    <a:cubicBezTo>
                      <a:pt x="2218791" y="2463674"/>
                      <a:pt x="2219940" y="2460207"/>
                      <a:pt x="2219940" y="2457895"/>
                    </a:cubicBezTo>
                    <a:cubicBezTo>
                      <a:pt x="2220515" y="2456162"/>
                      <a:pt x="2220227" y="2454428"/>
                      <a:pt x="2220515" y="2453127"/>
                    </a:cubicBezTo>
                    <a:lnTo>
                      <a:pt x="2220936" y="2452900"/>
                    </a:lnTo>
                    <a:close/>
                    <a:moveTo>
                      <a:pt x="2381256" y="2434724"/>
                    </a:moveTo>
                    <a:cubicBezTo>
                      <a:pt x="2386008" y="2437105"/>
                      <a:pt x="2389573" y="2438296"/>
                      <a:pt x="2394326" y="2441868"/>
                    </a:cubicBezTo>
                    <a:cubicBezTo>
                      <a:pt x="2397890" y="2445440"/>
                      <a:pt x="2397890" y="2447821"/>
                      <a:pt x="2394326" y="2450202"/>
                    </a:cubicBezTo>
                    <a:cubicBezTo>
                      <a:pt x="2388385" y="2454965"/>
                      <a:pt x="2383632" y="2458537"/>
                      <a:pt x="2377691" y="2459727"/>
                    </a:cubicBezTo>
                    <a:cubicBezTo>
                      <a:pt x="2374127" y="2462109"/>
                      <a:pt x="2370562" y="2460918"/>
                      <a:pt x="2370562" y="2456155"/>
                    </a:cubicBezTo>
                    <a:cubicBezTo>
                      <a:pt x="2370562" y="2453774"/>
                      <a:pt x="2370562" y="2450202"/>
                      <a:pt x="2370562" y="2445440"/>
                    </a:cubicBezTo>
                    <a:cubicBezTo>
                      <a:pt x="2370562" y="2445440"/>
                      <a:pt x="2370562" y="2443058"/>
                      <a:pt x="2370562" y="2441868"/>
                    </a:cubicBezTo>
                    <a:cubicBezTo>
                      <a:pt x="2371750" y="2434724"/>
                      <a:pt x="2374127" y="2432342"/>
                      <a:pt x="2381256" y="2434724"/>
                    </a:cubicBezTo>
                    <a:close/>
                    <a:moveTo>
                      <a:pt x="2127738" y="2426064"/>
                    </a:moveTo>
                    <a:cubicBezTo>
                      <a:pt x="2130050" y="2424902"/>
                      <a:pt x="2140452" y="2430711"/>
                      <a:pt x="2141608" y="2434197"/>
                    </a:cubicBezTo>
                    <a:cubicBezTo>
                      <a:pt x="2142764" y="2436520"/>
                      <a:pt x="2141608" y="2437682"/>
                      <a:pt x="2134673" y="2442329"/>
                    </a:cubicBezTo>
                    <a:cubicBezTo>
                      <a:pt x="2133517" y="2442329"/>
                      <a:pt x="2130050" y="2445815"/>
                      <a:pt x="2126582" y="2442329"/>
                    </a:cubicBezTo>
                    <a:cubicBezTo>
                      <a:pt x="2125426" y="2441167"/>
                      <a:pt x="2126582" y="2428388"/>
                      <a:pt x="2127738" y="2426064"/>
                    </a:cubicBezTo>
                    <a:close/>
                    <a:moveTo>
                      <a:pt x="2529553" y="2418550"/>
                    </a:moveTo>
                    <a:cubicBezTo>
                      <a:pt x="2533118" y="2419748"/>
                      <a:pt x="2535494" y="2422146"/>
                      <a:pt x="2539059" y="2423344"/>
                    </a:cubicBezTo>
                    <a:lnTo>
                      <a:pt x="2548564" y="2438927"/>
                    </a:lnTo>
                    <a:cubicBezTo>
                      <a:pt x="2546188" y="2441324"/>
                      <a:pt x="2542623" y="2442523"/>
                      <a:pt x="2540247" y="2444920"/>
                    </a:cubicBezTo>
                    <a:cubicBezTo>
                      <a:pt x="2536682" y="2446119"/>
                      <a:pt x="2533118" y="2448516"/>
                      <a:pt x="2529553" y="2449715"/>
                    </a:cubicBezTo>
                    <a:cubicBezTo>
                      <a:pt x="2524800" y="2450914"/>
                      <a:pt x="2523612" y="2449715"/>
                      <a:pt x="2523612" y="2444920"/>
                    </a:cubicBezTo>
                    <a:cubicBezTo>
                      <a:pt x="2522424" y="2437728"/>
                      <a:pt x="2522424" y="2429338"/>
                      <a:pt x="2522424" y="2422146"/>
                    </a:cubicBezTo>
                    <a:cubicBezTo>
                      <a:pt x="2523612" y="2418550"/>
                      <a:pt x="2524800" y="2416152"/>
                      <a:pt x="2529553" y="2418550"/>
                    </a:cubicBezTo>
                    <a:close/>
                    <a:moveTo>
                      <a:pt x="2280842" y="2414862"/>
                    </a:moveTo>
                    <a:cubicBezTo>
                      <a:pt x="2283140" y="2413700"/>
                      <a:pt x="2293481" y="2419509"/>
                      <a:pt x="2293481" y="2421833"/>
                    </a:cubicBezTo>
                    <a:cubicBezTo>
                      <a:pt x="2296928" y="2427642"/>
                      <a:pt x="2291183" y="2427642"/>
                      <a:pt x="2290034" y="2429965"/>
                    </a:cubicBezTo>
                    <a:cubicBezTo>
                      <a:pt x="2287736" y="2428804"/>
                      <a:pt x="2284289" y="2435774"/>
                      <a:pt x="2280842" y="2429965"/>
                    </a:cubicBezTo>
                    <a:cubicBezTo>
                      <a:pt x="2278544" y="2427642"/>
                      <a:pt x="2279693" y="2416024"/>
                      <a:pt x="2280842" y="2414862"/>
                    </a:cubicBezTo>
                    <a:close/>
                    <a:moveTo>
                      <a:pt x="2434776" y="2402266"/>
                    </a:moveTo>
                    <a:cubicBezTo>
                      <a:pt x="2437157" y="2401229"/>
                      <a:pt x="2441027" y="2402414"/>
                      <a:pt x="2448171" y="2404785"/>
                    </a:cubicBezTo>
                    <a:cubicBezTo>
                      <a:pt x="2449361" y="2404785"/>
                      <a:pt x="2450552" y="2405970"/>
                      <a:pt x="2452933" y="2405970"/>
                    </a:cubicBezTo>
                    <a:cubicBezTo>
                      <a:pt x="2455315" y="2408341"/>
                      <a:pt x="2458887" y="2408341"/>
                      <a:pt x="2457696" y="2411898"/>
                    </a:cubicBezTo>
                    <a:cubicBezTo>
                      <a:pt x="2457696" y="2415454"/>
                      <a:pt x="2455315" y="2416640"/>
                      <a:pt x="2452933" y="2417825"/>
                    </a:cubicBezTo>
                    <a:cubicBezTo>
                      <a:pt x="2448171" y="2420196"/>
                      <a:pt x="2443408" y="2422567"/>
                      <a:pt x="2439836" y="2424938"/>
                    </a:cubicBezTo>
                    <a:cubicBezTo>
                      <a:pt x="2433883" y="2428494"/>
                      <a:pt x="2430311" y="2427309"/>
                      <a:pt x="2430311" y="2420196"/>
                    </a:cubicBezTo>
                    <a:cubicBezTo>
                      <a:pt x="2430311" y="2417825"/>
                      <a:pt x="2430311" y="2414269"/>
                      <a:pt x="2430311" y="2413083"/>
                    </a:cubicBezTo>
                    <a:cubicBezTo>
                      <a:pt x="2431502" y="2406563"/>
                      <a:pt x="2432395" y="2403303"/>
                      <a:pt x="2434776" y="2402266"/>
                    </a:cubicBezTo>
                    <a:close/>
                    <a:moveTo>
                      <a:pt x="2190412" y="2397777"/>
                    </a:moveTo>
                    <a:lnTo>
                      <a:pt x="2189779" y="2399128"/>
                    </a:lnTo>
                    <a:lnTo>
                      <a:pt x="2189779" y="2400288"/>
                    </a:lnTo>
                    <a:close/>
                    <a:moveTo>
                      <a:pt x="2191502" y="2395451"/>
                    </a:moveTo>
                    <a:lnTo>
                      <a:pt x="2191344" y="2395789"/>
                    </a:lnTo>
                    <a:lnTo>
                      <a:pt x="2198903" y="2398329"/>
                    </a:lnTo>
                    <a:lnTo>
                      <a:pt x="2196673" y="2396865"/>
                    </a:lnTo>
                    <a:cubicBezTo>
                      <a:pt x="2193800" y="2395733"/>
                      <a:pt x="2192364" y="2395168"/>
                      <a:pt x="2191502" y="2395451"/>
                    </a:cubicBezTo>
                    <a:close/>
                    <a:moveTo>
                      <a:pt x="2193226" y="2391773"/>
                    </a:moveTo>
                    <a:cubicBezTo>
                      <a:pt x="2194662" y="2392622"/>
                      <a:pt x="2196099" y="2394036"/>
                      <a:pt x="2197822" y="2394602"/>
                    </a:cubicBezTo>
                    <a:cubicBezTo>
                      <a:pt x="2200120" y="2395734"/>
                      <a:pt x="2200120" y="2396865"/>
                      <a:pt x="2201269" y="2396865"/>
                    </a:cubicBezTo>
                    <a:cubicBezTo>
                      <a:pt x="2201269" y="2396865"/>
                      <a:pt x="2201269" y="2399128"/>
                      <a:pt x="2200120" y="2399128"/>
                    </a:cubicBezTo>
                    <a:lnTo>
                      <a:pt x="2199035" y="2398416"/>
                    </a:lnTo>
                    <a:lnTo>
                      <a:pt x="2199913" y="2400187"/>
                    </a:lnTo>
                    <a:lnTo>
                      <a:pt x="2200294" y="2399694"/>
                    </a:lnTo>
                    <a:cubicBezTo>
                      <a:pt x="2201450" y="2397431"/>
                      <a:pt x="2201450" y="2397431"/>
                      <a:pt x="2201450" y="2397431"/>
                    </a:cubicBezTo>
                    <a:lnTo>
                      <a:pt x="2202514" y="2404721"/>
                    </a:lnTo>
                    <a:lnTo>
                      <a:pt x="2202514" y="2397431"/>
                    </a:lnTo>
                    <a:cubicBezTo>
                      <a:pt x="2203137" y="2397431"/>
                      <a:pt x="2203137" y="2397431"/>
                      <a:pt x="2203137" y="2397431"/>
                    </a:cubicBezTo>
                    <a:lnTo>
                      <a:pt x="2202523" y="2404786"/>
                    </a:lnTo>
                    <a:lnTo>
                      <a:pt x="2202606" y="2405352"/>
                    </a:lnTo>
                    <a:cubicBezTo>
                      <a:pt x="2201450" y="2405352"/>
                      <a:pt x="2199139" y="2405352"/>
                      <a:pt x="2199139" y="2407616"/>
                    </a:cubicBezTo>
                    <a:cubicBezTo>
                      <a:pt x="2197983" y="2407616"/>
                      <a:pt x="2196827" y="2408747"/>
                      <a:pt x="2194515" y="2408747"/>
                    </a:cubicBezTo>
                    <a:cubicBezTo>
                      <a:pt x="2187580" y="2411011"/>
                      <a:pt x="2187580" y="2411011"/>
                      <a:pt x="2187580" y="2403089"/>
                    </a:cubicBezTo>
                    <a:cubicBezTo>
                      <a:pt x="2188736" y="2403089"/>
                      <a:pt x="2188736" y="2403089"/>
                      <a:pt x="2188736" y="2403089"/>
                    </a:cubicBezTo>
                    <a:lnTo>
                      <a:pt x="2189039" y="2403224"/>
                    </a:lnTo>
                    <a:lnTo>
                      <a:pt x="2189215" y="2402523"/>
                    </a:lnTo>
                    <a:lnTo>
                      <a:pt x="2187481" y="2402523"/>
                    </a:lnTo>
                    <a:cubicBezTo>
                      <a:pt x="2186332" y="2399128"/>
                      <a:pt x="2185183" y="2393470"/>
                      <a:pt x="2188630" y="2392339"/>
                    </a:cubicBezTo>
                    <a:cubicBezTo>
                      <a:pt x="2190354" y="2390641"/>
                      <a:pt x="2191790" y="2390924"/>
                      <a:pt x="2193226" y="2391773"/>
                    </a:cubicBezTo>
                    <a:close/>
                    <a:moveTo>
                      <a:pt x="2344195" y="2382494"/>
                    </a:moveTo>
                    <a:cubicBezTo>
                      <a:pt x="2348722" y="2382494"/>
                      <a:pt x="2350985" y="2383635"/>
                      <a:pt x="2354380" y="2387058"/>
                    </a:cubicBezTo>
                    <a:cubicBezTo>
                      <a:pt x="2356643" y="2390482"/>
                      <a:pt x="2353248" y="2391623"/>
                      <a:pt x="2350985" y="2393905"/>
                    </a:cubicBezTo>
                    <a:cubicBezTo>
                      <a:pt x="2348722" y="2393905"/>
                      <a:pt x="2345327" y="2398469"/>
                      <a:pt x="2343064" y="2393905"/>
                    </a:cubicBezTo>
                    <a:cubicBezTo>
                      <a:pt x="2341932" y="2391623"/>
                      <a:pt x="2341932" y="2382494"/>
                      <a:pt x="2344195" y="2382494"/>
                    </a:cubicBezTo>
                    <a:close/>
                    <a:moveTo>
                      <a:pt x="2095359" y="2367557"/>
                    </a:moveTo>
                    <a:cubicBezTo>
                      <a:pt x="2096500" y="2367557"/>
                      <a:pt x="2097641" y="2367557"/>
                      <a:pt x="2099923" y="2369891"/>
                    </a:cubicBezTo>
                    <a:cubicBezTo>
                      <a:pt x="2101065" y="2371058"/>
                      <a:pt x="2102206" y="2372225"/>
                      <a:pt x="2102206" y="2373392"/>
                    </a:cubicBezTo>
                    <a:cubicBezTo>
                      <a:pt x="2109052" y="2378060"/>
                      <a:pt x="2109052" y="2379227"/>
                      <a:pt x="2102206" y="2382728"/>
                    </a:cubicBezTo>
                    <a:cubicBezTo>
                      <a:pt x="2096500" y="2387396"/>
                      <a:pt x="2094218" y="2387396"/>
                      <a:pt x="2094218" y="2379227"/>
                    </a:cubicBezTo>
                    <a:cubicBezTo>
                      <a:pt x="2094218" y="2375726"/>
                      <a:pt x="2094218" y="2374559"/>
                      <a:pt x="2094218" y="2372225"/>
                    </a:cubicBezTo>
                    <a:cubicBezTo>
                      <a:pt x="2094218" y="2371058"/>
                      <a:pt x="2093077" y="2368724"/>
                      <a:pt x="2095359" y="2367557"/>
                    </a:cubicBezTo>
                    <a:close/>
                    <a:moveTo>
                      <a:pt x="2493161" y="2362578"/>
                    </a:moveTo>
                    <a:cubicBezTo>
                      <a:pt x="2494491" y="2361683"/>
                      <a:pt x="2496560" y="2361981"/>
                      <a:pt x="2499516" y="2363771"/>
                    </a:cubicBezTo>
                    <a:cubicBezTo>
                      <a:pt x="2500699" y="2364964"/>
                      <a:pt x="2501881" y="2364964"/>
                      <a:pt x="2503064" y="2366157"/>
                    </a:cubicBezTo>
                    <a:cubicBezTo>
                      <a:pt x="2504247" y="2367350"/>
                      <a:pt x="2505429" y="2367350"/>
                      <a:pt x="2506612" y="2367350"/>
                    </a:cubicBezTo>
                    <a:lnTo>
                      <a:pt x="2513707" y="2380472"/>
                    </a:lnTo>
                    <a:cubicBezTo>
                      <a:pt x="2510159" y="2384050"/>
                      <a:pt x="2504247" y="2387629"/>
                      <a:pt x="2499516" y="2391208"/>
                    </a:cubicBezTo>
                    <a:cubicBezTo>
                      <a:pt x="2491239" y="2391208"/>
                      <a:pt x="2491239" y="2391208"/>
                      <a:pt x="2490056" y="2380472"/>
                    </a:cubicBezTo>
                    <a:cubicBezTo>
                      <a:pt x="2490056" y="2375700"/>
                      <a:pt x="2490056" y="2372121"/>
                      <a:pt x="2491239" y="2368543"/>
                    </a:cubicBezTo>
                    <a:cubicBezTo>
                      <a:pt x="2491239" y="2365561"/>
                      <a:pt x="2491830" y="2363473"/>
                      <a:pt x="2493161" y="2362578"/>
                    </a:cubicBezTo>
                    <a:close/>
                    <a:moveTo>
                      <a:pt x="2254315" y="2358754"/>
                    </a:moveTo>
                    <a:cubicBezTo>
                      <a:pt x="2255464" y="2358754"/>
                      <a:pt x="2256613" y="2359910"/>
                      <a:pt x="2257762" y="2362221"/>
                    </a:cubicBezTo>
                    <a:cubicBezTo>
                      <a:pt x="2258911" y="2362221"/>
                      <a:pt x="2258911" y="2362221"/>
                      <a:pt x="2260060" y="2362221"/>
                    </a:cubicBezTo>
                    <a:cubicBezTo>
                      <a:pt x="2264656" y="2365689"/>
                      <a:pt x="2264656" y="2366845"/>
                      <a:pt x="2260060" y="2370312"/>
                    </a:cubicBezTo>
                    <a:cubicBezTo>
                      <a:pt x="2257762" y="2371468"/>
                      <a:pt x="2256613" y="2372624"/>
                      <a:pt x="2255464" y="2373780"/>
                    </a:cubicBezTo>
                    <a:cubicBezTo>
                      <a:pt x="2248570" y="2374936"/>
                      <a:pt x="2248570" y="2374936"/>
                      <a:pt x="2248570" y="2366845"/>
                    </a:cubicBezTo>
                    <a:cubicBezTo>
                      <a:pt x="2248570" y="2365689"/>
                      <a:pt x="2248570" y="2363377"/>
                      <a:pt x="2248570" y="2362221"/>
                    </a:cubicBezTo>
                    <a:cubicBezTo>
                      <a:pt x="2248570" y="2357598"/>
                      <a:pt x="2249719" y="2356442"/>
                      <a:pt x="2254315" y="2358754"/>
                    </a:cubicBezTo>
                    <a:close/>
                    <a:moveTo>
                      <a:pt x="2401388" y="2343762"/>
                    </a:moveTo>
                    <a:cubicBezTo>
                      <a:pt x="2402413" y="2343027"/>
                      <a:pt x="2403877" y="2343321"/>
                      <a:pt x="2406220" y="2345085"/>
                    </a:cubicBezTo>
                    <a:cubicBezTo>
                      <a:pt x="2409735" y="2346260"/>
                      <a:pt x="2412078" y="2346260"/>
                      <a:pt x="2414421" y="2348611"/>
                    </a:cubicBezTo>
                    <a:cubicBezTo>
                      <a:pt x="2420279" y="2353314"/>
                      <a:pt x="2420279" y="2353314"/>
                      <a:pt x="2415592" y="2359192"/>
                    </a:cubicBezTo>
                    <a:lnTo>
                      <a:pt x="2416764" y="2359192"/>
                    </a:lnTo>
                    <a:cubicBezTo>
                      <a:pt x="2412078" y="2359192"/>
                      <a:pt x="2410906" y="2362719"/>
                      <a:pt x="2407392" y="2363894"/>
                    </a:cubicBezTo>
                    <a:cubicBezTo>
                      <a:pt x="2402706" y="2366246"/>
                      <a:pt x="2400363" y="2365070"/>
                      <a:pt x="2400363" y="2359192"/>
                    </a:cubicBezTo>
                    <a:cubicBezTo>
                      <a:pt x="2399191" y="2355665"/>
                      <a:pt x="2399191" y="2353314"/>
                      <a:pt x="2399191" y="2348611"/>
                    </a:cubicBezTo>
                    <a:cubicBezTo>
                      <a:pt x="2399777" y="2346260"/>
                      <a:pt x="2400363" y="2344497"/>
                      <a:pt x="2401388" y="2343762"/>
                    </a:cubicBezTo>
                    <a:close/>
                    <a:moveTo>
                      <a:pt x="2151987" y="2329397"/>
                    </a:moveTo>
                    <a:cubicBezTo>
                      <a:pt x="2153154" y="2328407"/>
                      <a:pt x="2154905" y="2328407"/>
                      <a:pt x="2157239" y="2330104"/>
                    </a:cubicBezTo>
                    <a:cubicBezTo>
                      <a:pt x="2158406" y="2330104"/>
                      <a:pt x="2160740" y="2331235"/>
                      <a:pt x="2161907" y="2331235"/>
                    </a:cubicBezTo>
                    <a:cubicBezTo>
                      <a:pt x="2163074" y="2332367"/>
                      <a:pt x="2163074" y="2333499"/>
                      <a:pt x="2164241" y="2333499"/>
                    </a:cubicBezTo>
                    <a:cubicBezTo>
                      <a:pt x="2164241" y="2336893"/>
                      <a:pt x="2168909" y="2336893"/>
                      <a:pt x="2168909" y="2340288"/>
                    </a:cubicBezTo>
                    <a:lnTo>
                      <a:pt x="2163147" y="2338053"/>
                    </a:lnTo>
                    <a:lnTo>
                      <a:pt x="2167829" y="2340875"/>
                    </a:lnTo>
                    <a:cubicBezTo>
                      <a:pt x="2173638" y="2345543"/>
                      <a:pt x="2166668" y="2345543"/>
                      <a:pt x="2165506" y="2349044"/>
                    </a:cubicBezTo>
                    <a:lnTo>
                      <a:pt x="2165174" y="2349119"/>
                    </a:lnTo>
                    <a:lnTo>
                      <a:pt x="2165174" y="2349383"/>
                    </a:lnTo>
                    <a:lnTo>
                      <a:pt x="2165174" y="2350503"/>
                    </a:lnTo>
                    <a:cubicBezTo>
                      <a:pt x="2162911" y="2352744"/>
                      <a:pt x="2160647" y="2352744"/>
                      <a:pt x="2158384" y="2353864"/>
                    </a:cubicBezTo>
                    <a:lnTo>
                      <a:pt x="2157253" y="2353864"/>
                    </a:lnTo>
                    <a:lnTo>
                      <a:pt x="2156121" y="2353864"/>
                    </a:lnTo>
                    <a:cubicBezTo>
                      <a:pt x="2153858" y="2352744"/>
                      <a:pt x="2152726" y="2350503"/>
                      <a:pt x="2152726" y="2349383"/>
                    </a:cubicBezTo>
                    <a:cubicBezTo>
                      <a:pt x="2152726" y="2348262"/>
                      <a:pt x="2152726" y="2346022"/>
                      <a:pt x="2152726" y="2346022"/>
                    </a:cubicBezTo>
                    <a:cubicBezTo>
                      <a:pt x="2152726" y="2344902"/>
                      <a:pt x="2152726" y="2343781"/>
                      <a:pt x="2153858" y="2342661"/>
                    </a:cubicBezTo>
                    <a:lnTo>
                      <a:pt x="2154119" y="2342920"/>
                    </a:lnTo>
                    <a:lnTo>
                      <a:pt x="2153888" y="2342042"/>
                    </a:lnTo>
                    <a:cubicBezTo>
                      <a:pt x="2152726" y="2342042"/>
                      <a:pt x="2152726" y="2342042"/>
                      <a:pt x="2152726" y="2342042"/>
                    </a:cubicBezTo>
                    <a:cubicBezTo>
                      <a:pt x="2152726" y="2339708"/>
                      <a:pt x="2152726" y="2337374"/>
                      <a:pt x="2152726" y="2337374"/>
                    </a:cubicBezTo>
                    <a:lnTo>
                      <a:pt x="2153168" y="2336957"/>
                    </a:lnTo>
                    <a:lnTo>
                      <a:pt x="2152571" y="2336893"/>
                    </a:lnTo>
                    <a:cubicBezTo>
                      <a:pt x="2150237" y="2336893"/>
                      <a:pt x="2150237" y="2335762"/>
                      <a:pt x="2150237" y="2334630"/>
                    </a:cubicBezTo>
                    <a:cubicBezTo>
                      <a:pt x="2150237" y="2332367"/>
                      <a:pt x="2150820" y="2330387"/>
                      <a:pt x="2151987" y="2329397"/>
                    </a:cubicBezTo>
                    <a:close/>
                    <a:moveTo>
                      <a:pt x="2310605" y="2323993"/>
                    </a:moveTo>
                    <a:cubicBezTo>
                      <a:pt x="2311746" y="2322844"/>
                      <a:pt x="2319734" y="2327440"/>
                      <a:pt x="2320875" y="2329738"/>
                    </a:cubicBezTo>
                    <a:cubicBezTo>
                      <a:pt x="2324298" y="2334334"/>
                      <a:pt x="2319734" y="2335483"/>
                      <a:pt x="2316311" y="2336632"/>
                    </a:cubicBezTo>
                    <a:cubicBezTo>
                      <a:pt x="2314028" y="2337781"/>
                      <a:pt x="2311746" y="2340079"/>
                      <a:pt x="2309464" y="2336632"/>
                    </a:cubicBezTo>
                    <a:cubicBezTo>
                      <a:pt x="2308323" y="2336632"/>
                      <a:pt x="2308323" y="2325142"/>
                      <a:pt x="2310605" y="2323993"/>
                    </a:cubicBezTo>
                    <a:close/>
                    <a:moveTo>
                      <a:pt x="2062826" y="2310228"/>
                    </a:moveTo>
                    <a:lnTo>
                      <a:pt x="2066007" y="2311190"/>
                    </a:lnTo>
                    <a:lnTo>
                      <a:pt x="2066650" y="2310880"/>
                    </a:lnTo>
                    <a:cubicBezTo>
                      <a:pt x="2067957" y="2311464"/>
                      <a:pt x="2069410" y="2312631"/>
                      <a:pt x="2071152" y="2312631"/>
                    </a:cubicBezTo>
                    <a:cubicBezTo>
                      <a:pt x="2072314" y="2313798"/>
                      <a:pt x="2073476" y="2314965"/>
                      <a:pt x="2074638" y="2314965"/>
                    </a:cubicBezTo>
                    <a:cubicBezTo>
                      <a:pt x="2075800" y="2316132"/>
                      <a:pt x="2075800" y="2317299"/>
                      <a:pt x="2076961" y="2317299"/>
                    </a:cubicBezTo>
                    <a:lnTo>
                      <a:pt x="2076961" y="2318211"/>
                    </a:lnTo>
                    <a:lnTo>
                      <a:pt x="2077151" y="2317653"/>
                    </a:lnTo>
                    <a:cubicBezTo>
                      <a:pt x="2078306" y="2316521"/>
                      <a:pt x="2078306" y="2316521"/>
                      <a:pt x="2078306" y="2316521"/>
                    </a:cubicBezTo>
                    <a:cubicBezTo>
                      <a:pt x="2082930" y="2319916"/>
                      <a:pt x="2081774" y="2322179"/>
                      <a:pt x="2078306" y="2324442"/>
                    </a:cubicBezTo>
                    <a:cubicBezTo>
                      <a:pt x="2073683" y="2326706"/>
                      <a:pt x="2071371" y="2330101"/>
                      <a:pt x="2065592" y="2328969"/>
                    </a:cubicBezTo>
                    <a:lnTo>
                      <a:pt x="2066732" y="2328411"/>
                    </a:lnTo>
                    <a:lnTo>
                      <a:pt x="2065343" y="2328969"/>
                    </a:lnTo>
                    <a:lnTo>
                      <a:pt x="2063184" y="2323970"/>
                    </a:lnTo>
                    <a:lnTo>
                      <a:pt x="2063932" y="2327800"/>
                    </a:lnTo>
                    <a:lnTo>
                      <a:pt x="2060613" y="2324286"/>
                    </a:lnTo>
                    <a:cubicBezTo>
                      <a:pt x="2060613" y="2320771"/>
                      <a:pt x="2060613" y="2319600"/>
                      <a:pt x="2060613" y="2317257"/>
                    </a:cubicBezTo>
                    <a:cubicBezTo>
                      <a:pt x="2060613" y="2313742"/>
                      <a:pt x="2060613" y="2311399"/>
                      <a:pt x="2062826" y="2310228"/>
                    </a:cubicBezTo>
                    <a:close/>
                    <a:moveTo>
                      <a:pt x="2457933" y="2302682"/>
                    </a:moveTo>
                    <a:cubicBezTo>
                      <a:pt x="2459118" y="2301933"/>
                      <a:pt x="2461193" y="2302832"/>
                      <a:pt x="2464749" y="2305229"/>
                    </a:cubicBezTo>
                    <a:cubicBezTo>
                      <a:pt x="2468306" y="2307627"/>
                      <a:pt x="2471862" y="2308825"/>
                      <a:pt x="2476604" y="2312421"/>
                    </a:cubicBezTo>
                    <a:lnTo>
                      <a:pt x="2481346" y="2322011"/>
                    </a:lnTo>
                    <a:cubicBezTo>
                      <a:pt x="2480161" y="2323209"/>
                      <a:pt x="2480161" y="2324408"/>
                      <a:pt x="2477790" y="2325607"/>
                    </a:cubicBezTo>
                    <a:cubicBezTo>
                      <a:pt x="2474233" y="2328004"/>
                      <a:pt x="2469491" y="2330401"/>
                      <a:pt x="2464749" y="2332799"/>
                    </a:cubicBezTo>
                    <a:cubicBezTo>
                      <a:pt x="2458822" y="2336395"/>
                      <a:pt x="2456451" y="2335196"/>
                      <a:pt x="2456451" y="2328004"/>
                    </a:cubicBezTo>
                    <a:cubicBezTo>
                      <a:pt x="2455266" y="2322011"/>
                      <a:pt x="2456451" y="2316017"/>
                      <a:pt x="2456451" y="2310024"/>
                    </a:cubicBezTo>
                    <a:cubicBezTo>
                      <a:pt x="2456451" y="2305828"/>
                      <a:pt x="2456747" y="2303431"/>
                      <a:pt x="2457933" y="2302682"/>
                    </a:cubicBezTo>
                    <a:close/>
                    <a:moveTo>
                      <a:pt x="2217062" y="2296608"/>
                    </a:moveTo>
                    <a:cubicBezTo>
                      <a:pt x="2219396" y="2297775"/>
                      <a:pt x="2219396" y="2300109"/>
                      <a:pt x="2221730" y="2298942"/>
                    </a:cubicBezTo>
                    <a:cubicBezTo>
                      <a:pt x="2221730" y="2300109"/>
                      <a:pt x="2222897" y="2300109"/>
                      <a:pt x="2222897" y="2300109"/>
                    </a:cubicBezTo>
                    <a:cubicBezTo>
                      <a:pt x="2233400" y="2304777"/>
                      <a:pt x="2232233" y="2309445"/>
                      <a:pt x="2222897" y="2315280"/>
                    </a:cubicBezTo>
                    <a:lnTo>
                      <a:pt x="2221827" y="2315258"/>
                    </a:lnTo>
                    <a:lnTo>
                      <a:pt x="2222430" y="2315732"/>
                    </a:lnTo>
                    <a:cubicBezTo>
                      <a:pt x="2220189" y="2316864"/>
                      <a:pt x="2219069" y="2317996"/>
                      <a:pt x="2216829" y="2320259"/>
                    </a:cubicBezTo>
                    <a:cubicBezTo>
                      <a:pt x="2214588" y="2319127"/>
                      <a:pt x="2212347" y="2317996"/>
                      <a:pt x="2212347" y="2315732"/>
                    </a:cubicBezTo>
                    <a:cubicBezTo>
                      <a:pt x="2211227" y="2313469"/>
                      <a:pt x="2211227" y="2311206"/>
                      <a:pt x="2211227" y="2307811"/>
                    </a:cubicBezTo>
                    <a:lnTo>
                      <a:pt x="2211622" y="2307811"/>
                    </a:lnTo>
                    <a:lnTo>
                      <a:pt x="2211227" y="2307111"/>
                    </a:lnTo>
                    <a:cubicBezTo>
                      <a:pt x="2211227" y="2304777"/>
                      <a:pt x="2211227" y="2301276"/>
                      <a:pt x="2212394" y="2298942"/>
                    </a:cubicBezTo>
                    <a:cubicBezTo>
                      <a:pt x="2213561" y="2297775"/>
                      <a:pt x="2214728" y="2296608"/>
                      <a:pt x="2217062" y="2296608"/>
                    </a:cubicBezTo>
                    <a:close/>
                    <a:moveTo>
                      <a:pt x="2369204" y="2290384"/>
                    </a:moveTo>
                    <a:cubicBezTo>
                      <a:pt x="2371467" y="2289243"/>
                      <a:pt x="2379388" y="2292666"/>
                      <a:pt x="2379388" y="2294948"/>
                    </a:cubicBezTo>
                    <a:cubicBezTo>
                      <a:pt x="2381652" y="2297230"/>
                      <a:pt x="2380520" y="2299513"/>
                      <a:pt x="2375993" y="2301795"/>
                    </a:cubicBezTo>
                    <a:cubicBezTo>
                      <a:pt x="2373730" y="2301795"/>
                      <a:pt x="2371467" y="2306359"/>
                      <a:pt x="2369204" y="2301795"/>
                    </a:cubicBezTo>
                    <a:cubicBezTo>
                      <a:pt x="2366940" y="2299513"/>
                      <a:pt x="2368072" y="2291525"/>
                      <a:pt x="2369204" y="2290384"/>
                    </a:cubicBezTo>
                    <a:close/>
                    <a:moveTo>
                      <a:pt x="2119737" y="2284160"/>
                    </a:moveTo>
                    <a:cubicBezTo>
                      <a:pt x="2120981" y="2286235"/>
                      <a:pt x="2120981" y="2288309"/>
                      <a:pt x="2119737" y="2290384"/>
                    </a:cubicBezTo>
                    <a:cubicBezTo>
                      <a:pt x="2119737" y="2289347"/>
                      <a:pt x="2119114" y="2288309"/>
                      <a:pt x="2119114" y="2286235"/>
                    </a:cubicBezTo>
                    <a:cubicBezTo>
                      <a:pt x="2119114" y="2285197"/>
                      <a:pt x="2119114" y="2284160"/>
                      <a:pt x="2119737" y="2284160"/>
                    </a:cubicBezTo>
                    <a:close/>
                    <a:moveTo>
                      <a:pt x="2123471" y="2273401"/>
                    </a:moveTo>
                    <a:cubicBezTo>
                      <a:pt x="2124650" y="2274143"/>
                      <a:pt x="2125534" y="2275328"/>
                      <a:pt x="2126124" y="2275328"/>
                    </a:cubicBezTo>
                    <a:cubicBezTo>
                      <a:pt x="2129662" y="2276513"/>
                      <a:pt x="2132020" y="2278884"/>
                      <a:pt x="2134379" y="2280070"/>
                    </a:cubicBezTo>
                    <a:cubicBezTo>
                      <a:pt x="2141454" y="2283626"/>
                      <a:pt x="2141454" y="2285997"/>
                      <a:pt x="2134379" y="2290739"/>
                    </a:cubicBezTo>
                    <a:cubicBezTo>
                      <a:pt x="2132020" y="2293110"/>
                      <a:pt x="2128482" y="2294296"/>
                      <a:pt x="2126124" y="2296667"/>
                    </a:cubicBezTo>
                    <a:cubicBezTo>
                      <a:pt x="2120228" y="2299037"/>
                      <a:pt x="2119048" y="2297852"/>
                      <a:pt x="2119048" y="2290739"/>
                    </a:cubicBezTo>
                    <a:cubicBezTo>
                      <a:pt x="2121407" y="2290739"/>
                      <a:pt x="2122586" y="2293110"/>
                      <a:pt x="2124945" y="2293110"/>
                    </a:cubicBezTo>
                    <a:lnTo>
                      <a:pt x="2125058" y="2293056"/>
                    </a:lnTo>
                    <a:lnTo>
                      <a:pt x="2120359" y="2290696"/>
                    </a:lnTo>
                    <a:cubicBezTo>
                      <a:pt x="2121521" y="2288362"/>
                      <a:pt x="2120359" y="2286028"/>
                      <a:pt x="2120359" y="2283694"/>
                    </a:cubicBezTo>
                    <a:lnTo>
                      <a:pt x="2122523" y="2279259"/>
                    </a:lnTo>
                    <a:lnTo>
                      <a:pt x="2119048" y="2283626"/>
                    </a:lnTo>
                    <a:cubicBezTo>
                      <a:pt x="2117869" y="2283626"/>
                      <a:pt x="2117869" y="2282441"/>
                      <a:pt x="2117869" y="2282441"/>
                    </a:cubicBezTo>
                    <a:cubicBezTo>
                      <a:pt x="2117869" y="2278884"/>
                      <a:pt x="2116690" y="2275328"/>
                      <a:pt x="2119048" y="2274142"/>
                    </a:cubicBezTo>
                    <a:cubicBezTo>
                      <a:pt x="2120817" y="2272364"/>
                      <a:pt x="2122291" y="2272660"/>
                      <a:pt x="2123471" y="2273401"/>
                    </a:cubicBezTo>
                    <a:close/>
                    <a:moveTo>
                      <a:pt x="2274428" y="2261754"/>
                    </a:moveTo>
                    <a:cubicBezTo>
                      <a:pt x="2275457" y="2261164"/>
                      <a:pt x="2276927" y="2261754"/>
                      <a:pt x="2279278" y="2264113"/>
                    </a:cubicBezTo>
                    <a:cubicBezTo>
                      <a:pt x="2281629" y="2267650"/>
                      <a:pt x="2286331" y="2268830"/>
                      <a:pt x="2291034" y="2271188"/>
                    </a:cubicBezTo>
                    <a:cubicBezTo>
                      <a:pt x="2294561" y="2273547"/>
                      <a:pt x="2293385" y="2274726"/>
                      <a:pt x="2289858" y="2277084"/>
                    </a:cubicBezTo>
                    <a:cubicBezTo>
                      <a:pt x="2286331" y="2279443"/>
                      <a:pt x="2282805" y="2281801"/>
                      <a:pt x="2280453" y="2282981"/>
                    </a:cubicBezTo>
                    <a:cubicBezTo>
                      <a:pt x="2276926" y="2284160"/>
                      <a:pt x="2273400" y="2282981"/>
                      <a:pt x="2273400" y="2280622"/>
                    </a:cubicBezTo>
                    <a:cubicBezTo>
                      <a:pt x="2273400" y="2278264"/>
                      <a:pt x="2273400" y="2274726"/>
                      <a:pt x="2273400" y="2273547"/>
                    </a:cubicBezTo>
                    <a:lnTo>
                      <a:pt x="2273400" y="2272367"/>
                    </a:lnTo>
                    <a:cubicBezTo>
                      <a:pt x="2273400" y="2270009"/>
                      <a:pt x="2273400" y="2268830"/>
                      <a:pt x="2273400" y="2267650"/>
                    </a:cubicBezTo>
                    <a:cubicBezTo>
                      <a:pt x="2272224" y="2267650"/>
                      <a:pt x="2272224" y="2266471"/>
                      <a:pt x="2272224" y="2266471"/>
                    </a:cubicBezTo>
                    <a:cubicBezTo>
                      <a:pt x="2272812" y="2264112"/>
                      <a:pt x="2273400" y="2262343"/>
                      <a:pt x="2274428" y="2261754"/>
                    </a:cubicBezTo>
                    <a:close/>
                    <a:moveTo>
                      <a:pt x="2183265" y="2257464"/>
                    </a:moveTo>
                    <a:lnTo>
                      <a:pt x="2183620" y="2259265"/>
                    </a:lnTo>
                    <a:lnTo>
                      <a:pt x="2184920" y="2258802"/>
                    </a:lnTo>
                    <a:close/>
                    <a:moveTo>
                      <a:pt x="2026921" y="2254286"/>
                    </a:moveTo>
                    <a:cubicBezTo>
                      <a:pt x="2029244" y="2253124"/>
                      <a:pt x="2042024" y="2258933"/>
                      <a:pt x="2043186" y="2261257"/>
                    </a:cubicBezTo>
                    <a:cubicBezTo>
                      <a:pt x="2044348" y="2263580"/>
                      <a:pt x="2042024" y="2267066"/>
                      <a:pt x="2036215" y="2269389"/>
                    </a:cubicBezTo>
                    <a:cubicBezTo>
                      <a:pt x="2033892" y="2269389"/>
                      <a:pt x="2030406" y="2274037"/>
                      <a:pt x="2026921" y="2270551"/>
                    </a:cubicBezTo>
                    <a:cubicBezTo>
                      <a:pt x="2024597" y="2267066"/>
                      <a:pt x="2025759" y="2254286"/>
                      <a:pt x="2026921" y="2254286"/>
                    </a:cubicBezTo>
                    <a:close/>
                    <a:moveTo>
                      <a:pt x="2428764" y="2250992"/>
                    </a:moveTo>
                    <a:cubicBezTo>
                      <a:pt x="2429785" y="2250551"/>
                      <a:pt x="2431827" y="2251726"/>
                      <a:pt x="2435912" y="2254078"/>
                    </a:cubicBezTo>
                    <a:cubicBezTo>
                      <a:pt x="2437079" y="2254078"/>
                      <a:pt x="2438246" y="2256429"/>
                      <a:pt x="2440580" y="2256429"/>
                    </a:cubicBezTo>
                    <a:cubicBezTo>
                      <a:pt x="2447582" y="2261132"/>
                      <a:pt x="2447582" y="2263483"/>
                      <a:pt x="2439413" y="2268185"/>
                    </a:cubicBezTo>
                    <a:cubicBezTo>
                      <a:pt x="2438246" y="2269361"/>
                      <a:pt x="2435912" y="2269361"/>
                      <a:pt x="2435912" y="2270536"/>
                    </a:cubicBezTo>
                    <a:cubicBezTo>
                      <a:pt x="2428910" y="2272888"/>
                      <a:pt x="2427743" y="2272888"/>
                      <a:pt x="2427743" y="2265834"/>
                    </a:cubicBezTo>
                    <a:cubicBezTo>
                      <a:pt x="2427743" y="2263483"/>
                      <a:pt x="2427743" y="2261132"/>
                      <a:pt x="2427743" y="2258780"/>
                    </a:cubicBezTo>
                    <a:cubicBezTo>
                      <a:pt x="2425409" y="2258780"/>
                      <a:pt x="2427743" y="2258780"/>
                      <a:pt x="2427743" y="2257605"/>
                    </a:cubicBezTo>
                    <a:cubicBezTo>
                      <a:pt x="2427743" y="2253490"/>
                      <a:pt x="2427743" y="2251432"/>
                      <a:pt x="2428764" y="2250992"/>
                    </a:cubicBezTo>
                    <a:close/>
                    <a:moveTo>
                      <a:pt x="2183612" y="2239348"/>
                    </a:moveTo>
                    <a:cubicBezTo>
                      <a:pt x="2189447" y="2241707"/>
                      <a:pt x="2194115" y="2244065"/>
                      <a:pt x="2197616" y="2247603"/>
                    </a:cubicBezTo>
                    <a:lnTo>
                      <a:pt x="2197616" y="2247896"/>
                    </a:lnTo>
                    <a:lnTo>
                      <a:pt x="2197663" y="2247843"/>
                    </a:lnTo>
                    <a:cubicBezTo>
                      <a:pt x="2202393" y="2250186"/>
                      <a:pt x="2201211" y="2253700"/>
                      <a:pt x="2197663" y="2254872"/>
                    </a:cubicBezTo>
                    <a:cubicBezTo>
                      <a:pt x="2194115" y="2258386"/>
                      <a:pt x="2189385" y="2260729"/>
                      <a:pt x="2184655" y="2263072"/>
                    </a:cubicBezTo>
                    <a:cubicBezTo>
                      <a:pt x="2181107" y="2265416"/>
                      <a:pt x="2178742" y="2265416"/>
                      <a:pt x="2178742" y="2260729"/>
                    </a:cubicBezTo>
                    <a:cubicBezTo>
                      <a:pt x="2177560" y="2256043"/>
                      <a:pt x="2177560" y="2251357"/>
                      <a:pt x="2177560" y="2246671"/>
                    </a:cubicBezTo>
                    <a:cubicBezTo>
                      <a:pt x="2176377" y="2246671"/>
                      <a:pt x="2176377" y="2246671"/>
                      <a:pt x="2177560" y="2245500"/>
                    </a:cubicBezTo>
                    <a:cubicBezTo>
                      <a:pt x="2177560" y="2245500"/>
                      <a:pt x="2178742" y="2244328"/>
                      <a:pt x="2179925" y="2244328"/>
                    </a:cubicBezTo>
                    <a:lnTo>
                      <a:pt x="2180248" y="2245447"/>
                    </a:lnTo>
                    <a:lnTo>
                      <a:pt x="2180111" y="2244065"/>
                    </a:lnTo>
                    <a:lnTo>
                      <a:pt x="2180111" y="2241838"/>
                    </a:lnTo>
                    <a:lnTo>
                      <a:pt x="2180111" y="2241707"/>
                    </a:lnTo>
                    <a:cubicBezTo>
                      <a:pt x="2181278" y="2239348"/>
                      <a:pt x="2182445" y="2238169"/>
                      <a:pt x="2183612" y="2239348"/>
                    </a:cubicBezTo>
                    <a:close/>
                    <a:moveTo>
                      <a:pt x="2340247" y="2229321"/>
                    </a:moveTo>
                    <a:cubicBezTo>
                      <a:pt x="2342590" y="2230496"/>
                      <a:pt x="2346105" y="2232847"/>
                      <a:pt x="2348448" y="2234023"/>
                    </a:cubicBezTo>
                    <a:cubicBezTo>
                      <a:pt x="2354306" y="2237550"/>
                      <a:pt x="2354306" y="2239901"/>
                      <a:pt x="2348448" y="2244604"/>
                    </a:cubicBezTo>
                    <a:cubicBezTo>
                      <a:pt x="2348448" y="2244604"/>
                      <a:pt x="2347276" y="2244604"/>
                      <a:pt x="2346105" y="2245779"/>
                    </a:cubicBezTo>
                    <a:cubicBezTo>
                      <a:pt x="2343762" y="2246955"/>
                      <a:pt x="2341419" y="2248130"/>
                      <a:pt x="2340247" y="2249306"/>
                    </a:cubicBezTo>
                    <a:cubicBezTo>
                      <a:pt x="2335561" y="2250482"/>
                      <a:pt x="2333218" y="2246955"/>
                      <a:pt x="2333218" y="2244604"/>
                    </a:cubicBezTo>
                    <a:cubicBezTo>
                      <a:pt x="2333218" y="2241077"/>
                      <a:pt x="2333218" y="2237550"/>
                      <a:pt x="2333218" y="2232847"/>
                    </a:cubicBezTo>
                    <a:lnTo>
                      <a:pt x="2336784" y="2231058"/>
                    </a:lnTo>
                    <a:lnTo>
                      <a:pt x="2336849" y="2230635"/>
                    </a:lnTo>
                    <a:lnTo>
                      <a:pt x="2337271" y="2230814"/>
                    </a:lnTo>
                    <a:close/>
                    <a:moveTo>
                      <a:pt x="2087572" y="2215995"/>
                    </a:moveTo>
                    <a:cubicBezTo>
                      <a:pt x="2088751" y="2215104"/>
                      <a:pt x="2090225" y="2215104"/>
                      <a:pt x="2091404" y="2216886"/>
                    </a:cubicBezTo>
                    <a:cubicBezTo>
                      <a:pt x="2096121" y="2218074"/>
                      <a:pt x="2099659" y="2221639"/>
                      <a:pt x="2103197" y="2222827"/>
                    </a:cubicBezTo>
                    <a:cubicBezTo>
                      <a:pt x="2105555" y="2224015"/>
                      <a:pt x="2107914" y="2226392"/>
                      <a:pt x="2107914" y="2229956"/>
                    </a:cubicBezTo>
                    <a:cubicBezTo>
                      <a:pt x="2103197" y="2235897"/>
                      <a:pt x="2097301" y="2237085"/>
                      <a:pt x="2090225" y="2240650"/>
                    </a:cubicBezTo>
                    <a:cubicBezTo>
                      <a:pt x="2089046" y="2241838"/>
                      <a:pt x="2085508" y="2240650"/>
                      <a:pt x="2085508" y="2237085"/>
                    </a:cubicBezTo>
                    <a:lnTo>
                      <a:pt x="2085508" y="2226726"/>
                    </a:lnTo>
                    <a:lnTo>
                      <a:pt x="2085508" y="2220451"/>
                    </a:lnTo>
                    <a:cubicBezTo>
                      <a:pt x="2085508" y="2218668"/>
                      <a:pt x="2086392" y="2216886"/>
                      <a:pt x="2087572" y="2215995"/>
                    </a:cubicBezTo>
                    <a:close/>
                    <a:moveTo>
                      <a:pt x="1992147" y="2213208"/>
                    </a:moveTo>
                    <a:cubicBezTo>
                      <a:pt x="1993081" y="2215075"/>
                      <a:pt x="1994947" y="2216008"/>
                      <a:pt x="1995881" y="2216942"/>
                    </a:cubicBezTo>
                    <a:cubicBezTo>
                      <a:pt x="1995881" y="2216942"/>
                      <a:pt x="1994947" y="2217876"/>
                      <a:pt x="1994014" y="2216942"/>
                    </a:cubicBezTo>
                    <a:cubicBezTo>
                      <a:pt x="1993081" y="2216008"/>
                      <a:pt x="1991213" y="2215075"/>
                      <a:pt x="1992147" y="2213208"/>
                    </a:cubicBezTo>
                    <a:close/>
                    <a:moveTo>
                      <a:pt x="2246876" y="2205626"/>
                    </a:moveTo>
                    <a:cubicBezTo>
                      <a:pt x="2248065" y="2205626"/>
                      <a:pt x="2249253" y="2206815"/>
                      <a:pt x="2249253" y="2206815"/>
                    </a:cubicBezTo>
                    <a:cubicBezTo>
                      <a:pt x="2251629" y="2208003"/>
                      <a:pt x="2252817" y="2209191"/>
                      <a:pt x="2254006" y="2209191"/>
                    </a:cubicBezTo>
                    <a:cubicBezTo>
                      <a:pt x="2255194" y="2209191"/>
                      <a:pt x="2256382" y="2210379"/>
                      <a:pt x="2256382" y="2211567"/>
                    </a:cubicBezTo>
                    <a:cubicBezTo>
                      <a:pt x="2257570" y="2212755"/>
                      <a:pt x="2258758" y="2212755"/>
                      <a:pt x="2259946" y="2213944"/>
                    </a:cubicBezTo>
                    <a:cubicBezTo>
                      <a:pt x="2264699" y="2216320"/>
                      <a:pt x="2263511" y="2218696"/>
                      <a:pt x="2261135" y="2221073"/>
                    </a:cubicBezTo>
                    <a:cubicBezTo>
                      <a:pt x="2256382" y="2224637"/>
                      <a:pt x="2250441" y="2228202"/>
                      <a:pt x="2244500" y="2229390"/>
                    </a:cubicBezTo>
                    <a:cubicBezTo>
                      <a:pt x="2240936" y="2230578"/>
                      <a:pt x="2238559" y="2229390"/>
                      <a:pt x="2238559" y="2225825"/>
                    </a:cubicBezTo>
                    <a:cubicBezTo>
                      <a:pt x="2237371" y="2222261"/>
                      <a:pt x="2238559" y="2219885"/>
                      <a:pt x="2237371" y="2217508"/>
                    </a:cubicBezTo>
                    <a:cubicBezTo>
                      <a:pt x="2238559" y="2216320"/>
                      <a:pt x="2237371" y="2213944"/>
                      <a:pt x="2237371" y="2212755"/>
                    </a:cubicBezTo>
                    <a:cubicBezTo>
                      <a:pt x="2237371" y="2211567"/>
                      <a:pt x="2237371" y="2210379"/>
                      <a:pt x="2237371" y="2209191"/>
                    </a:cubicBezTo>
                    <a:cubicBezTo>
                      <a:pt x="2238559" y="2203250"/>
                      <a:pt x="2240936" y="2202062"/>
                      <a:pt x="2246876" y="2205626"/>
                    </a:cubicBezTo>
                    <a:close/>
                    <a:moveTo>
                      <a:pt x="2007124" y="2203759"/>
                    </a:moveTo>
                    <a:lnTo>
                      <a:pt x="2007421" y="2204039"/>
                    </a:lnTo>
                    <a:lnTo>
                      <a:pt x="2007430" y="2203935"/>
                    </a:lnTo>
                    <a:close/>
                    <a:moveTo>
                      <a:pt x="2146468" y="2199805"/>
                    </a:moveTo>
                    <a:lnTo>
                      <a:pt x="2146449" y="2200020"/>
                    </a:lnTo>
                    <a:lnTo>
                      <a:pt x="2147539" y="2200664"/>
                    </a:lnTo>
                    <a:close/>
                    <a:moveTo>
                      <a:pt x="1999201" y="2199205"/>
                    </a:moveTo>
                    <a:lnTo>
                      <a:pt x="1999083" y="2199324"/>
                    </a:lnTo>
                    <a:lnTo>
                      <a:pt x="1999383" y="2199310"/>
                    </a:lnTo>
                    <a:close/>
                    <a:moveTo>
                      <a:pt x="2396598" y="2197026"/>
                    </a:moveTo>
                    <a:cubicBezTo>
                      <a:pt x="2398880" y="2195877"/>
                      <a:pt x="2408009" y="2200473"/>
                      <a:pt x="2409150" y="2202771"/>
                    </a:cubicBezTo>
                    <a:cubicBezTo>
                      <a:pt x="2410291" y="2207367"/>
                      <a:pt x="2406868" y="2207367"/>
                      <a:pt x="2404586" y="2209665"/>
                    </a:cubicBezTo>
                    <a:cubicBezTo>
                      <a:pt x="2402303" y="2209665"/>
                      <a:pt x="2400021" y="2215410"/>
                      <a:pt x="2396598" y="2209665"/>
                    </a:cubicBezTo>
                    <a:cubicBezTo>
                      <a:pt x="2395457" y="2207367"/>
                      <a:pt x="2395457" y="2199324"/>
                      <a:pt x="2396598" y="2197026"/>
                    </a:cubicBezTo>
                    <a:close/>
                    <a:moveTo>
                      <a:pt x="1996849" y="2193292"/>
                    </a:moveTo>
                    <a:cubicBezTo>
                      <a:pt x="2002727" y="2194475"/>
                      <a:pt x="2006254" y="2199205"/>
                      <a:pt x="2010957" y="2201570"/>
                    </a:cubicBezTo>
                    <a:cubicBezTo>
                      <a:pt x="2014484" y="2203935"/>
                      <a:pt x="2014484" y="2207483"/>
                      <a:pt x="2010957" y="2208665"/>
                    </a:cubicBezTo>
                    <a:lnTo>
                      <a:pt x="2007707" y="2210627"/>
                    </a:lnTo>
                    <a:lnTo>
                      <a:pt x="2010819" y="2209474"/>
                    </a:lnTo>
                    <a:cubicBezTo>
                      <a:pt x="2007458" y="2212586"/>
                      <a:pt x="2004097" y="2214661"/>
                      <a:pt x="1999616" y="2215698"/>
                    </a:cubicBezTo>
                    <a:lnTo>
                      <a:pt x="2002881" y="2213430"/>
                    </a:lnTo>
                    <a:lnTo>
                      <a:pt x="2002153" y="2213533"/>
                    </a:lnTo>
                    <a:lnTo>
                      <a:pt x="1999201" y="2215760"/>
                    </a:lnTo>
                    <a:cubicBezTo>
                      <a:pt x="1998025" y="2215760"/>
                      <a:pt x="1998025" y="2216943"/>
                      <a:pt x="1998025" y="2216943"/>
                    </a:cubicBezTo>
                    <a:cubicBezTo>
                      <a:pt x="1995674" y="2215760"/>
                      <a:pt x="1994498" y="2214578"/>
                      <a:pt x="1993323" y="2212213"/>
                    </a:cubicBezTo>
                    <a:cubicBezTo>
                      <a:pt x="1992147" y="2207483"/>
                      <a:pt x="1994498" y="2203935"/>
                      <a:pt x="1992147" y="2200387"/>
                    </a:cubicBezTo>
                    <a:lnTo>
                      <a:pt x="1992147" y="2199205"/>
                    </a:lnTo>
                    <a:cubicBezTo>
                      <a:pt x="1993323" y="2196840"/>
                      <a:pt x="1993323" y="2193292"/>
                      <a:pt x="1996849" y="2193292"/>
                    </a:cubicBezTo>
                    <a:close/>
                    <a:moveTo>
                      <a:pt x="2145852" y="2179094"/>
                    </a:moveTo>
                    <a:cubicBezTo>
                      <a:pt x="2147125" y="2178355"/>
                      <a:pt x="2149105" y="2178946"/>
                      <a:pt x="2151934" y="2180720"/>
                    </a:cubicBezTo>
                    <a:lnTo>
                      <a:pt x="2156450" y="2184259"/>
                    </a:lnTo>
                    <a:lnTo>
                      <a:pt x="2157014" y="2184448"/>
                    </a:lnTo>
                    <a:cubicBezTo>
                      <a:pt x="2159365" y="2185627"/>
                      <a:pt x="2160541" y="2186806"/>
                      <a:pt x="2161717" y="2187985"/>
                    </a:cubicBezTo>
                    <a:cubicBezTo>
                      <a:pt x="2162892" y="2189165"/>
                      <a:pt x="2162892" y="2189165"/>
                      <a:pt x="2165243" y="2189165"/>
                    </a:cubicBezTo>
                    <a:lnTo>
                      <a:pt x="2165243" y="2189985"/>
                    </a:lnTo>
                    <a:lnTo>
                      <a:pt x="2165305" y="2189557"/>
                    </a:lnTo>
                    <a:cubicBezTo>
                      <a:pt x="2165305" y="2189557"/>
                      <a:pt x="2165305" y="2190719"/>
                      <a:pt x="2166485" y="2190719"/>
                    </a:cubicBezTo>
                    <a:cubicBezTo>
                      <a:pt x="2167664" y="2191881"/>
                      <a:pt x="2168843" y="2193042"/>
                      <a:pt x="2167664" y="2195366"/>
                    </a:cubicBezTo>
                    <a:cubicBezTo>
                      <a:pt x="2167664" y="2196528"/>
                      <a:pt x="2166485" y="2196528"/>
                      <a:pt x="2166485" y="2197690"/>
                    </a:cubicBezTo>
                    <a:cubicBezTo>
                      <a:pt x="2162947" y="2200013"/>
                      <a:pt x="2157051" y="2202337"/>
                      <a:pt x="2152334" y="2205822"/>
                    </a:cubicBezTo>
                    <a:cubicBezTo>
                      <a:pt x="2150565" y="2206403"/>
                      <a:pt x="2148796" y="2206694"/>
                      <a:pt x="2147469" y="2206113"/>
                    </a:cubicBezTo>
                    <a:lnTo>
                      <a:pt x="2145630" y="2202006"/>
                    </a:lnTo>
                    <a:lnTo>
                      <a:pt x="2145145" y="2202006"/>
                    </a:lnTo>
                    <a:cubicBezTo>
                      <a:pt x="2144013" y="2202006"/>
                      <a:pt x="2144013" y="2200823"/>
                      <a:pt x="2144013" y="2200823"/>
                    </a:cubicBezTo>
                    <a:cubicBezTo>
                      <a:pt x="2144013" y="2194911"/>
                      <a:pt x="2144013" y="2191363"/>
                      <a:pt x="2144013" y="2185450"/>
                    </a:cubicBezTo>
                    <a:cubicBezTo>
                      <a:pt x="2144013" y="2181902"/>
                      <a:pt x="2144579" y="2179833"/>
                      <a:pt x="2145852" y="2179094"/>
                    </a:cubicBezTo>
                    <a:close/>
                    <a:moveTo>
                      <a:pt x="2303091" y="2170826"/>
                    </a:moveTo>
                    <a:cubicBezTo>
                      <a:pt x="2309004" y="2173197"/>
                      <a:pt x="2314917" y="2175568"/>
                      <a:pt x="2318464" y="2179125"/>
                    </a:cubicBezTo>
                    <a:cubicBezTo>
                      <a:pt x="2323195" y="2181496"/>
                      <a:pt x="2322012" y="2183867"/>
                      <a:pt x="2318464" y="2186238"/>
                    </a:cubicBezTo>
                    <a:cubicBezTo>
                      <a:pt x="2314917" y="2189794"/>
                      <a:pt x="2311369" y="2192165"/>
                      <a:pt x="2305456" y="2193351"/>
                    </a:cubicBezTo>
                    <a:cubicBezTo>
                      <a:pt x="2300726" y="2196907"/>
                      <a:pt x="2299544" y="2192165"/>
                      <a:pt x="2298361" y="2188609"/>
                    </a:cubicBezTo>
                    <a:cubicBezTo>
                      <a:pt x="2298361" y="2183867"/>
                      <a:pt x="2298361" y="2180310"/>
                      <a:pt x="2298361" y="2175568"/>
                    </a:cubicBezTo>
                    <a:cubicBezTo>
                      <a:pt x="2298361" y="2172012"/>
                      <a:pt x="2299544" y="2168456"/>
                      <a:pt x="2303091" y="2170826"/>
                    </a:cubicBezTo>
                    <a:close/>
                    <a:moveTo>
                      <a:pt x="2058953" y="2159683"/>
                    </a:moveTo>
                    <a:cubicBezTo>
                      <a:pt x="2061304" y="2162042"/>
                      <a:pt x="2063655" y="2163221"/>
                      <a:pt x="2067182" y="2164400"/>
                    </a:cubicBezTo>
                    <a:cubicBezTo>
                      <a:pt x="2068358" y="2165579"/>
                      <a:pt x="2069533" y="2166759"/>
                      <a:pt x="2070709" y="2166759"/>
                    </a:cubicBezTo>
                    <a:cubicBezTo>
                      <a:pt x="2073060" y="2170296"/>
                      <a:pt x="2074236" y="2171476"/>
                      <a:pt x="2070709" y="2175013"/>
                    </a:cubicBezTo>
                    <a:cubicBezTo>
                      <a:pt x="2066006" y="2177372"/>
                      <a:pt x="2062479" y="2179730"/>
                      <a:pt x="2056601" y="2182089"/>
                    </a:cubicBezTo>
                    <a:cubicBezTo>
                      <a:pt x="2053075" y="2182089"/>
                      <a:pt x="2051899" y="2179730"/>
                      <a:pt x="2051899" y="2176193"/>
                    </a:cubicBezTo>
                    <a:cubicBezTo>
                      <a:pt x="2051899" y="2172655"/>
                      <a:pt x="2050723" y="2169117"/>
                      <a:pt x="2051899" y="2163221"/>
                    </a:cubicBezTo>
                    <a:cubicBezTo>
                      <a:pt x="2051899" y="2159683"/>
                      <a:pt x="2054250" y="2158504"/>
                      <a:pt x="2058953" y="2159683"/>
                    </a:cubicBezTo>
                    <a:close/>
                    <a:moveTo>
                      <a:pt x="2210920" y="2145987"/>
                    </a:moveTo>
                    <a:cubicBezTo>
                      <a:pt x="2218015" y="2149552"/>
                      <a:pt x="2222745" y="2154304"/>
                      <a:pt x="2228658" y="2156681"/>
                    </a:cubicBezTo>
                    <a:cubicBezTo>
                      <a:pt x="2228658" y="2160245"/>
                      <a:pt x="2227475" y="2161433"/>
                      <a:pt x="2225110" y="2163810"/>
                    </a:cubicBezTo>
                    <a:cubicBezTo>
                      <a:pt x="2221563" y="2164998"/>
                      <a:pt x="2219198" y="2168562"/>
                      <a:pt x="2214467" y="2169751"/>
                    </a:cubicBezTo>
                    <a:cubicBezTo>
                      <a:pt x="2208555" y="2173315"/>
                      <a:pt x="2206190" y="2170939"/>
                      <a:pt x="2205007" y="2163810"/>
                    </a:cubicBezTo>
                    <a:cubicBezTo>
                      <a:pt x="2205007" y="2162622"/>
                      <a:pt x="2205007" y="2161433"/>
                      <a:pt x="2205007" y="2160245"/>
                    </a:cubicBezTo>
                    <a:cubicBezTo>
                      <a:pt x="2205007" y="2156681"/>
                      <a:pt x="2205007" y="2154304"/>
                      <a:pt x="2205007" y="2150740"/>
                    </a:cubicBezTo>
                    <a:cubicBezTo>
                      <a:pt x="2205007" y="2145987"/>
                      <a:pt x="2207372" y="2144799"/>
                      <a:pt x="2210920" y="2145987"/>
                    </a:cubicBezTo>
                    <a:close/>
                    <a:moveTo>
                      <a:pt x="1964308" y="2137130"/>
                    </a:moveTo>
                    <a:cubicBezTo>
                      <a:pt x="1965621" y="2137571"/>
                      <a:pt x="1966788" y="2138453"/>
                      <a:pt x="1967955" y="2138453"/>
                    </a:cubicBezTo>
                    <a:cubicBezTo>
                      <a:pt x="1967955" y="2138453"/>
                      <a:pt x="1967955" y="2139628"/>
                      <a:pt x="1969122" y="2139628"/>
                    </a:cubicBezTo>
                    <a:cubicBezTo>
                      <a:pt x="1971456" y="2140804"/>
                      <a:pt x="1972623" y="2141979"/>
                      <a:pt x="1974957" y="2143155"/>
                    </a:cubicBezTo>
                    <a:cubicBezTo>
                      <a:pt x="1978458" y="2145506"/>
                      <a:pt x="1980792" y="2147858"/>
                      <a:pt x="1976124" y="2152560"/>
                    </a:cubicBezTo>
                    <a:cubicBezTo>
                      <a:pt x="1973790" y="2153736"/>
                      <a:pt x="1971456" y="2156087"/>
                      <a:pt x="1967955" y="2157262"/>
                    </a:cubicBezTo>
                    <a:lnTo>
                      <a:pt x="1965621" y="2158438"/>
                    </a:lnTo>
                    <a:cubicBezTo>
                      <a:pt x="1963287" y="2158438"/>
                      <a:pt x="1960953" y="2157262"/>
                      <a:pt x="1959786" y="2153736"/>
                    </a:cubicBezTo>
                    <a:cubicBezTo>
                      <a:pt x="1959786" y="2149033"/>
                      <a:pt x="1959786" y="2144331"/>
                      <a:pt x="1959786" y="2138453"/>
                    </a:cubicBezTo>
                    <a:cubicBezTo>
                      <a:pt x="1961536" y="2136690"/>
                      <a:pt x="1962995" y="2136690"/>
                      <a:pt x="1964308" y="2137130"/>
                    </a:cubicBezTo>
                    <a:close/>
                    <a:moveTo>
                      <a:pt x="2361527" y="2127273"/>
                    </a:moveTo>
                    <a:cubicBezTo>
                      <a:pt x="2369959" y="2130878"/>
                      <a:pt x="2379596" y="2136888"/>
                      <a:pt x="2385619" y="2142897"/>
                    </a:cubicBezTo>
                    <a:cubicBezTo>
                      <a:pt x="2390438" y="2146503"/>
                      <a:pt x="2390438" y="2148906"/>
                      <a:pt x="2385619" y="2153714"/>
                    </a:cubicBezTo>
                    <a:cubicBezTo>
                      <a:pt x="2384415" y="2154916"/>
                      <a:pt x="2380801" y="2156118"/>
                      <a:pt x="2379596" y="2158521"/>
                    </a:cubicBezTo>
                    <a:cubicBezTo>
                      <a:pt x="2372368" y="2164531"/>
                      <a:pt x="2366345" y="2158521"/>
                      <a:pt x="2360322" y="2160925"/>
                    </a:cubicBezTo>
                    <a:cubicBezTo>
                      <a:pt x="2357913" y="2162127"/>
                      <a:pt x="2357913" y="2158521"/>
                      <a:pt x="2357913" y="2157319"/>
                    </a:cubicBezTo>
                    <a:cubicBezTo>
                      <a:pt x="2357913" y="2152512"/>
                      <a:pt x="2355504" y="2148906"/>
                      <a:pt x="2353095" y="2145301"/>
                    </a:cubicBezTo>
                    <a:cubicBezTo>
                      <a:pt x="2351890" y="2139291"/>
                      <a:pt x="2351890" y="2134484"/>
                      <a:pt x="2353095" y="2129677"/>
                    </a:cubicBezTo>
                    <a:cubicBezTo>
                      <a:pt x="2354299" y="2126071"/>
                      <a:pt x="2357913" y="2126071"/>
                      <a:pt x="2361527" y="2127273"/>
                    </a:cubicBezTo>
                    <a:close/>
                    <a:moveTo>
                      <a:pt x="2118740" y="2124769"/>
                    </a:moveTo>
                    <a:cubicBezTo>
                      <a:pt x="2121105" y="2125955"/>
                      <a:pt x="2124653" y="2128326"/>
                      <a:pt x="2127018" y="2129511"/>
                    </a:cubicBezTo>
                    <a:cubicBezTo>
                      <a:pt x="2130566" y="2130697"/>
                      <a:pt x="2135296" y="2131882"/>
                      <a:pt x="2135296" y="2137810"/>
                    </a:cubicBezTo>
                    <a:cubicBezTo>
                      <a:pt x="2131748" y="2141366"/>
                      <a:pt x="2127018" y="2144923"/>
                      <a:pt x="2121105" y="2147294"/>
                    </a:cubicBezTo>
                    <a:cubicBezTo>
                      <a:pt x="2115193" y="2149664"/>
                      <a:pt x="2112828" y="2149664"/>
                      <a:pt x="2112828" y="2142552"/>
                    </a:cubicBezTo>
                    <a:cubicBezTo>
                      <a:pt x="2111645" y="2141366"/>
                      <a:pt x="2111645" y="2138995"/>
                      <a:pt x="2111645" y="2137810"/>
                    </a:cubicBezTo>
                    <a:cubicBezTo>
                      <a:pt x="2114010" y="2134253"/>
                      <a:pt x="2111645" y="2130697"/>
                      <a:pt x="2112828" y="2128326"/>
                    </a:cubicBezTo>
                    <a:cubicBezTo>
                      <a:pt x="2114010" y="2124769"/>
                      <a:pt x="2115193" y="2122399"/>
                      <a:pt x="2118740" y="2124769"/>
                    </a:cubicBezTo>
                    <a:close/>
                    <a:moveTo>
                      <a:pt x="2266969" y="2109892"/>
                    </a:moveTo>
                    <a:cubicBezTo>
                      <a:pt x="2269182" y="2108725"/>
                      <a:pt x="2271395" y="2111059"/>
                      <a:pt x="2273608" y="2112226"/>
                    </a:cubicBezTo>
                    <a:lnTo>
                      <a:pt x="2273608" y="2113393"/>
                    </a:lnTo>
                    <a:cubicBezTo>
                      <a:pt x="2274714" y="2113393"/>
                      <a:pt x="2274714" y="2113393"/>
                      <a:pt x="2274714" y="2114560"/>
                    </a:cubicBezTo>
                    <a:lnTo>
                      <a:pt x="2274362" y="2114684"/>
                    </a:lnTo>
                    <a:lnTo>
                      <a:pt x="2275402" y="2114802"/>
                    </a:lnTo>
                    <a:lnTo>
                      <a:pt x="2285982" y="2120699"/>
                    </a:lnTo>
                    <a:lnTo>
                      <a:pt x="2286107" y="2121183"/>
                    </a:lnTo>
                    <a:lnTo>
                      <a:pt x="2288403" y="2124559"/>
                    </a:lnTo>
                    <a:lnTo>
                      <a:pt x="2286939" y="2125611"/>
                    </a:lnTo>
                    <a:lnTo>
                      <a:pt x="2284807" y="2128953"/>
                    </a:lnTo>
                    <a:lnTo>
                      <a:pt x="2276474" y="2133133"/>
                    </a:lnTo>
                    <a:lnTo>
                      <a:pt x="2270714" y="2137273"/>
                    </a:lnTo>
                    <a:cubicBezTo>
                      <a:pt x="2267176" y="2137273"/>
                      <a:pt x="2265997" y="2134961"/>
                      <a:pt x="2265997" y="2131494"/>
                    </a:cubicBezTo>
                    <a:lnTo>
                      <a:pt x="2266818" y="2131724"/>
                    </a:lnTo>
                    <a:lnTo>
                      <a:pt x="2265997" y="2131312"/>
                    </a:lnTo>
                    <a:lnTo>
                      <a:pt x="2265997" y="2128953"/>
                    </a:lnTo>
                    <a:lnTo>
                      <a:pt x="2265997" y="2128279"/>
                    </a:lnTo>
                    <a:lnTo>
                      <a:pt x="2265862" y="2128564"/>
                    </a:lnTo>
                    <a:cubicBezTo>
                      <a:pt x="2265862" y="2126230"/>
                      <a:pt x="2265862" y="2123896"/>
                      <a:pt x="2264756" y="2121562"/>
                    </a:cubicBezTo>
                    <a:cubicBezTo>
                      <a:pt x="2265862" y="2120395"/>
                      <a:pt x="2264756" y="2118061"/>
                      <a:pt x="2264756" y="2115727"/>
                    </a:cubicBezTo>
                    <a:cubicBezTo>
                      <a:pt x="2265862" y="2114560"/>
                      <a:pt x="2264756" y="2111059"/>
                      <a:pt x="2266969" y="2109892"/>
                    </a:cubicBezTo>
                    <a:close/>
                    <a:moveTo>
                      <a:pt x="2021732" y="2101032"/>
                    </a:moveTo>
                    <a:cubicBezTo>
                      <a:pt x="2023050" y="2100590"/>
                      <a:pt x="2024807" y="2101179"/>
                      <a:pt x="2026564" y="2102358"/>
                    </a:cubicBezTo>
                    <a:cubicBezTo>
                      <a:pt x="2028907" y="2103538"/>
                      <a:pt x="2032422" y="2105896"/>
                      <a:pt x="2034765" y="2108255"/>
                    </a:cubicBezTo>
                    <a:cubicBezTo>
                      <a:pt x="2041794" y="2112972"/>
                      <a:pt x="2041794" y="2114151"/>
                      <a:pt x="2034765" y="2118868"/>
                    </a:cubicBezTo>
                    <a:cubicBezTo>
                      <a:pt x="2033593" y="2120047"/>
                      <a:pt x="2032422" y="2121226"/>
                      <a:pt x="2031250" y="2121226"/>
                    </a:cubicBezTo>
                    <a:cubicBezTo>
                      <a:pt x="2028907" y="2121226"/>
                      <a:pt x="2027736" y="2123585"/>
                      <a:pt x="2025393" y="2123585"/>
                    </a:cubicBezTo>
                    <a:cubicBezTo>
                      <a:pt x="2019535" y="2124764"/>
                      <a:pt x="2019535" y="2121226"/>
                      <a:pt x="2019535" y="2117689"/>
                    </a:cubicBezTo>
                    <a:cubicBezTo>
                      <a:pt x="2019535" y="2115330"/>
                      <a:pt x="2019535" y="2112972"/>
                      <a:pt x="2019535" y="2109434"/>
                    </a:cubicBezTo>
                    <a:cubicBezTo>
                      <a:pt x="2019535" y="2108255"/>
                      <a:pt x="2019535" y="2107075"/>
                      <a:pt x="2019535" y="2105896"/>
                    </a:cubicBezTo>
                    <a:cubicBezTo>
                      <a:pt x="2019535" y="2102948"/>
                      <a:pt x="2020414" y="2101474"/>
                      <a:pt x="2021732" y="2101032"/>
                    </a:cubicBezTo>
                    <a:close/>
                    <a:moveTo>
                      <a:pt x="2173769" y="2086387"/>
                    </a:moveTo>
                    <a:cubicBezTo>
                      <a:pt x="2174954" y="2085940"/>
                      <a:pt x="2176733" y="2086835"/>
                      <a:pt x="2179696" y="2088624"/>
                    </a:cubicBezTo>
                    <a:cubicBezTo>
                      <a:pt x="2180882" y="2088624"/>
                      <a:pt x="2182067" y="2088624"/>
                      <a:pt x="2182067" y="2088624"/>
                    </a:cubicBezTo>
                    <a:cubicBezTo>
                      <a:pt x="2183253" y="2091010"/>
                      <a:pt x="2185624" y="2092203"/>
                      <a:pt x="2187995" y="2092203"/>
                    </a:cubicBezTo>
                    <a:cubicBezTo>
                      <a:pt x="2189180" y="2093396"/>
                      <a:pt x="2191551" y="2095781"/>
                      <a:pt x="2193922" y="2096974"/>
                    </a:cubicBezTo>
                    <a:cubicBezTo>
                      <a:pt x="2197478" y="2099360"/>
                      <a:pt x="2197478" y="2101746"/>
                      <a:pt x="2193922" y="2105325"/>
                    </a:cubicBezTo>
                    <a:cubicBezTo>
                      <a:pt x="2189180" y="2108903"/>
                      <a:pt x="2184438" y="2112482"/>
                      <a:pt x="2178511" y="2114868"/>
                    </a:cubicBezTo>
                    <a:cubicBezTo>
                      <a:pt x="2173769" y="2114868"/>
                      <a:pt x="2172583" y="2114868"/>
                      <a:pt x="2172583" y="2110096"/>
                    </a:cubicBezTo>
                    <a:cubicBezTo>
                      <a:pt x="2171398" y="2104132"/>
                      <a:pt x="2171398" y="2099360"/>
                      <a:pt x="2171398" y="2092203"/>
                    </a:cubicBezTo>
                    <a:cubicBezTo>
                      <a:pt x="2171990" y="2088624"/>
                      <a:pt x="2172583" y="2086835"/>
                      <a:pt x="2173769" y="2086387"/>
                    </a:cubicBezTo>
                    <a:close/>
                    <a:moveTo>
                      <a:pt x="2240308" y="2078390"/>
                    </a:moveTo>
                    <a:lnTo>
                      <a:pt x="2239441" y="2078826"/>
                    </a:lnTo>
                    <a:lnTo>
                      <a:pt x="2239378" y="2078843"/>
                    </a:lnTo>
                    <a:lnTo>
                      <a:pt x="2239460" y="2078897"/>
                    </a:lnTo>
                    <a:close/>
                    <a:moveTo>
                      <a:pt x="1930860" y="2076283"/>
                    </a:moveTo>
                    <a:cubicBezTo>
                      <a:pt x="1936788" y="2079862"/>
                      <a:pt x="1942715" y="2083440"/>
                      <a:pt x="1947457" y="2087019"/>
                    </a:cubicBezTo>
                    <a:cubicBezTo>
                      <a:pt x="1951013" y="2089405"/>
                      <a:pt x="1951013" y="2091791"/>
                      <a:pt x="1947457" y="2092984"/>
                    </a:cubicBezTo>
                    <a:cubicBezTo>
                      <a:pt x="1945086" y="2095370"/>
                      <a:pt x="1942715" y="2097756"/>
                      <a:pt x="1940344" y="2098948"/>
                    </a:cubicBezTo>
                    <a:cubicBezTo>
                      <a:pt x="1927304" y="2107299"/>
                      <a:pt x="1924933" y="2106106"/>
                      <a:pt x="1924933" y="2090598"/>
                    </a:cubicBezTo>
                    <a:cubicBezTo>
                      <a:pt x="1924933" y="2087019"/>
                      <a:pt x="1924933" y="2083440"/>
                      <a:pt x="1924933" y="2081055"/>
                    </a:cubicBezTo>
                    <a:cubicBezTo>
                      <a:pt x="1924933" y="2076283"/>
                      <a:pt x="1927304" y="2075090"/>
                      <a:pt x="1930860" y="2076283"/>
                    </a:cubicBezTo>
                    <a:close/>
                    <a:moveTo>
                      <a:pt x="2327967" y="2068814"/>
                    </a:moveTo>
                    <a:cubicBezTo>
                      <a:pt x="2337614" y="2072439"/>
                      <a:pt x="2347261" y="2078479"/>
                      <a:pt x="2355702" y="2084520"/>
                    </a:cubicBezTo>
                    <a:cubicBezTo>
                      <a:pt x="2359320" y="2088145"/>
                      <a:pt x="2358114" y="2091769"/>
                      <a:pt x="2354496" y="2094186"/>
                    </a:cubicBezTo>
                    <a:cubicBezTo>
                      <a:pt x="2349673" y="2097810"/>
                      <a:pt x="2346055" y="2099018"/>
                      <a:pt x="2341232" y="2101435"/>
                    </a:cubicBezTo>
                    <a:cubicBezTo>
                      <a:pt x="2338820" y="2103851"/>
                      <a:pt x="2335202" y="2106267"/>
                      <a:pt x="2330379" y="2107476"/>
                    </a:cubicBezTo>
                    <a:cubicBezTo>
                      <a:pt x="2327967" y="2109892"/>
                      <a:pt x="2327967" y="2108684"/>
                      <a:pt x="2325555" y="2107476"/>
                    </a:cubicBezTo>
                    <a:cubicBezTo>
                      <a:pt x="2318320" y="2095394"/>
                      <a:pt x="2319526" y="2083312"/>
                      <a:pt x="2320732" y="2072439"/>
                    </a:cubicBezTo>
                    <a:cubicBezTo>
                      <a:pt x="2320732" y="2068814"/>
                      <a:pt x="2324349" y="2067606"/>
                      <a:pt x="2327967" y="2068814"/>
                    </a:cubicBezTo>
                    <a:close/>
                    <a:moveTo>
                      <a:pt x="2087583" y="2067504"/>
                    </a:moveTo>
                    <a:cubicBezTo>
                      <a:pt x="2089934" y="2069863"/>
                      <a:pt x="2094636" y="2071042"/>
                      <a:pt x="2096988" y="2073401"/>
                    </a:cubicBezTo>
                    <a:cubicBezTo>
                      <a:pt x="2102866" y="2078118"/>
                      <a:pt x="2102866" y="2079297"/>
                      <a:pt x="2096988" y="2082835"/>
                    </a:cubicBezTo>
                    <a:cubicBezTo>
                      <a:pt x="2096988" y="2084014"/>
                      <a:pt x="2094636" y="2085193"/>
                      <a:pt x="2093461" y="2085193"/>
                    </a:cubicBezTo>
                    <a:cubicBezTo>
                      <a:pt x="2081705" y="2091090"/>
                      <a:pt x="2080529" y="2091090"/>
                      <a:pt x="2080529" y="2079297"/>
                    </a:cubicBezTo>
                    <a:cubicBezTo>
                      <a:pt x="2080529" y="2075759"/>
                      <a:pt x="2080529" y="2074580"/>
                      <a:pt x="2080529" y="2071042"/>
                    </a:cubicBezTo>
                    <a:cubicBezTo>
                      <a:pt x="2080529" y="2066325"/>
                      <a:pt x="2081705" y="2065146"/>
                      <a:pt x="2087583" y="2067504"/>
                    </a:cubicBezTo>
                    <a:close/>
                    <a:moveTo>
                      <a:pt x="2237070" y="2052632"/>
                    </a:moveTo>
                    <a:cubicBezTo>
                      <a:pt x="2240627" y="2053823"/>
                      <a:pt x="2242998" y="2056204"/>
                      <a:pt x="2246554" y="2057395"/>
                    </a:cubicBezTo>
                    <a:lnTo>
                      <a:pt x="2246877" y="2057611"/>
                    </a:lnTo>
                    <a:lnTo>
                      <a:pt x="2247778" y="2057611"/>
                    </a:lnTo>
                    <a:cubicBezTo>
                      <a:pt x="2251342" y="2059976"/>
                      <a:pt x="2257283" y="2061159"/>
                      <a:pt x="2257283" y="2067071"/>
                    </a:cubicBezTo>
                    <a:cubicBezTo>
                      <a:pt x="2257283" y="2071802"/>
                      <a:pt x="2251342" y="2072984"/>
                      <a:pt x="2248966" y="2075349"/>
                    </a:cubicBezTo>
                    <a:cubicBezTo>
                      <a:pt x="2245401" y="2077714"/>
                      <a:pt x="2243025" y="2078897"/>
                      <a:pt x="2239460" y="2080079"/>
                    </a:cubicBezTo>
                    <a:lnTo>
                      <a:pt x="2237953" y="2079222"/>
                    </a:lnTo>
                    <a:lnTo>
                      <a:pt x="2234403" y="2080166"/>
                    </a:lnTo>
                    <a:lnTo>
                      <a:pt x="2231244" y="2075407"/>
                    </a:lnTo>
                    <a:lnTo>
                      <a:pt x="2231143" y="2075349"/>
                    </a:lnTo>
                    <a:lnTo>
                      <a:pt x="2231143" y="2075254"/>
                    </a:lnTo>
                    <a:lnTo>
                      <a:pt x="2231143" y="2063524"/>
                    </a:lnTo>
                    <a:lnTo>
                      <a:pt x="2231143" y="2063348"/>
                    </a:lnTo>
                    <a:lnTo>
                      <a:pt x="2231143" y="2060967"/>
                    </a:lnTo>
                    <a:cubicBezTo>
                      <a:pt x="2232328" y="2057395"/>
                      <a:pt x="2229958" y="2052632"/>
                      <a:pt x="2237070" y="2052632"/>
                    </a:cubicBezTo>
                    <a:close/>
                    <a:moveTo>
                      <a:pt x="1990612" y="2046340"/>
                    </a:moveTo>
                    <a:cubicBezTo>
                      <a:pt x="1995298" y="2047515"/>
                      <a:pt x="1998813" y="2051042"/>
                      <a:pt x="2003499" y="2053393"/>
                    </a:cubicBezTo>
                    <a:cubicBezTo>
                      <a:pt x="2005842" y="2054569"/>
                      <a:pt x="2005842" y="2058096"/>
                      <a:pt x="2003499" y="2060447"/>
                    </a:cubicBezTo>
                    <a:cubicBezTo>
                      <a:pt x="1999984" y="2062798"/>
                      <a:pt x="1996470" y="2065149"/>
                      <a:pt x="1991784" y="2066325"/>
                    </a:cubicBezTo>
                    <a:cubicBezTo>
                      <a:pt x="1989441" y="2067501"/>
                      <a:pt x="1988269" y="2067501"/>
                      <a:pt x="1985926" y="2063974"/>
                    </a:cubicBezTo>
                    <a:cubicBezTo>
                      <a:pt x="1985926" y="2059271"/>
                      <a:pt x="1984754" y="2053393"/>
                      <a:pt x="1987098" y="2047515"/>
                    </a:cubicBezTo>
                    <a:cubicBezTo>
                      <a:pt x="1988269" y="2045164"/>
                      <a:pt x="1988269" y="2045164"/>
                      <a:pt x="1990612" y="2046340"/>
                    </a:cubicBezTo>
                    <a:close/>
                    <a:moveTo>
                      <a:pt x="2156668" y="2045069"/>
                    </a:moveTo>
                    <a:lnTo>
                      <a:pt x="2156668" y="2045817"/>
                    </a:lnTo>
                    <a:lnTo>
                      <a:pt x="2156800" y="2045729"/>
                    </a:lnTo>
                    <a:close/>
                    <a:moveTo>
                      <a:pt x="2140210" y="2032650"/>
                    </a:moveTo>
                    <a:cubicBezTo>
                      <a:pt x="2142561" y="2030292"/>
                      <a:pt x="2143736" y="2032650"/>
                      <a:pt x="2146088" y="2032650"/>
                    </a:cubicBezTo>
                    <a:lnTo>
                      <a:pt x="2146143" y="2032687"/>
                    </a:lnTo>
                    <a:lnTo>
                      <a:pt x="2146106" y="2032659"/>
                    </a:lnTo>
                    <a:cubicBezTo>
                      <a:pt x="2146106" y="2030283"/>
                      <a:pt x="2148483" y="2032659"/>
                      <a:pt x="2148483" y="2032659"/>
                    </a:cubicBezTo>
                    <a:cubicBezTo>
                      <a:pt x="2153235" y="2033847"/>
                      <a:pt x="2156800" y="2037412"/>
                      <a:pt x="2161553" y="2038600"/>
                    </a:cubicBezTo>
                    <a:cubicBezTo>
                      <a:pt x="2165117" y="2042165"/>
                      <a:pt x="2165117" y="2045729"/>
                      <a:pt x="2161553" y="2046917"/>
                    </a:cubicBezTo>
                    <a:cubicBezTo>
                      <a:pt x="2156800" y="2050482"/>
                      <a:pt x="2153235" y="2052858"/>
                      <a:pt x="2148483" y="2055235"/>
                    </a:cubicBezTo>
                    <a:cubicBezTo>
                      <a:pt x="2140165" y="2059987"/>
                      <a:pt x="2137789" y="2058799"/>
                      <a:pt x="2137789" y="2049294"/>
                    </a:cubicBezTo>
                    <a:cubicBezTo>
                      <a:pt x="2138977" y="2048106"/>
                      <a:pt x="2137789" y="2045729"/>
                      <a:pt x="2140165" y="2046917"/>
                    </a:cubicBezTo>
                    <a:lnTo>
                      <a:pt x="2140413" y="2047165"/>
                    </a:lnTo>
                    <a:lnTo>
                      <a:pt x="2140210" y="2046801"/>
                    </a:lnTo>
                    <a:cubicBezTo>
                      <a:pt x="2139034" y="2042084"/>
                      <a:pt x="2139034" y="2037367"/>
                      <a:pt x="2140210" y="2032650"/>
                    </a:cubicBezTo>
                    <a:close/>
                    <a:moveTo>
                      <a:pt x="1942190" y="2027671"/>
                    </a:moveTo>
                    <a:cubicBezTo>
                      <a:pt x="1945754" y="2025313"/>
                      <a:pt x="1949319" y="2030030"/>
                      <a:pt x="1952883" y="2031209"/>
                    </a:cubicBezTo>
                    <a:cubicBezTo>
                      <a:pt x="1956448" y="2031209"/>
                      <a:pt x="1958824" y="2033568"/>
                      <a:pt x="1960012" y="2034747"/>
                    </a:cubicBezTo>
                    <a:cubicBezTo>
                      <a:pt x="1967141" y="2040643"/>
                      <a:pt x="1967141" y="2044181"/>
                      <a:pt x="1958824" y="2046539"/>
                    </a:cubicBezTo>
                    <a:cubicBezTo>
                      <a:pt x="1956448" y="2047719"/>
                      <a:pt x="1954071" y="2048898"/>
                      <a:pt x="1951695" y="2048898"/>
                    </a:cubicBezTo>
                    <a:cubicBezTo>
                      <a:pt x="1943378" y="2051257"/>
                      <a:pt x="1941001" y="2048898"/>
                      <a:pt x="1939813" y="2040643"/>
                    </a:cubicBezTo>
                    <a:cubicBezTo>
                      <a:pt x="1939813" y="2035926"/>
                      <a:pt x="1936249" y="2031209"/>
                      <a:pt x="1942190" y="2027671"/>
                    </a:cubicBezTo>
                    <a:close/>
                    <a:moveTo>
                      <a:pt x="2203469" y="2017052"/>
                    </a:moveTo>
                    <a:lnTo>
                      <a:pt x="2204051" y="2018137"/>
                    </a:lnTo>
                    <a:lnTo>
                      <a:pt x="2204884" y="2017865"/>
                    </a:lnTo>
                    <a:close/>
                    <a:moveTo>
                      <a:pt x="2289571" y="2011516"/>
                    </a:moveTo>
                    <a:cubicBezTo>
                      <a:pt x="2291980" y="2009104"/>
                      <a:pt x="2294390" y="2010310"/>
                      <a:pt x="2296799" y="2011516"/>
                    </a:cubicBezTo>
                    <a:cubicBezTo>
                      <a:pt x="2305231" y="2016339"/>
                      <a:pt x="2312459" y="2021163"/>
                      <a:pt x="2320891" y="2025986"/>
                    </a:cubicBezTo>
                    <a:cubicBezTo>
                      <a:pt x="2326914" y="2029604"/>
                      <a:pt x="2325710" y="2033222"/>
                      <a:pt x="2320891" y="2036839"/>
                    </a:cubicBezTo>
                    <a:cubicBezTo>
                      <a:pt x="2317277" y="2039251"/>
                      <a:pt x="2313663" y="2041663"/>
                      <a:pt x="2311254" y="2044074"/>
                    </a:cubicBezTo>
                    <a:cubicBezTo>
                      <a:pt x="2310050" y="2044074"/>
                      <a:pt x="2310050" y="2044074"/>
                      <a:pt x="2310050" y="2044074"/>
                    </a:cubicBezTo>
                    <a:cubicBezTo>
                      <a:pt x="2308845" y="2045280"/>
                      <a:pt x="2306436" y="2045280"/>
                      <a:pt x="2304027" y="2046486"/>
                    </a:cubicBezTo>
                    <a:cubicBezTo>
                      <a:pt x="2296799" y="2051310"/>
                      <a:pt x="2290776" y="2046486"/>
                      <a:pt x="2290776" y="2039251"/>
                    </a:cubicBezTo>
                    <a:cubicBezTo>
                      <a:pt x="2290776" y="2032016"/>
                      <a:pt x="2289571" y="2024780"/>
                      <a:pt x="2287162" y="2018751"/>
                    </a:cubicBezTo>
                    <a:cubicBezTo>
                      <a:pt x="2287162" y="2016339"/>
                      <a:pt x="2287162" y="2013928"/>
                      <a:pt x="2289571" y="2011516"/>
                    </a:cubicBezTo>
                    <a:close/>
                    <a:moveTo>
                      <a:pt x="2048035" y="2007820"/>
                    </a:moveTo>
                    <a:cubicBezTo>
                      <a:pt x="2050393" y="2007820"/>
                      <a:pt x="2051572" y="2007820"/>
                      <a:pt x="2053931" y="2008999"/>
                    </a:cubicBezTo>
                    <a:cubicBezTo>
                      <a:pt x="2055110" y="2010179"/>
                      <a:pt x="2055110" y="2010179"/>
                      <a:pt x="2056289" y="2010179"/>
                    </a:cubicBezTo>
                    <a:cubicBezTo>
                      <a:pt x="2057469" y="2012537"/>
                      <a:pt x="2059827" y="2014896"/>
                      <a:pt x="2062186" y="2014896"/>
                    </a:cubicBezTo>
                    <a:lnTo>
                      <a:pt x="2066903" y="2017254"/>
                    </a:lnTo>
                    <a:cubicBezTo>
                      <a:pt x="2069261" y="2019613"/>
                      <a:pt x="2066903" y="2021971"/>
                      <a:pt x="2066903" y="2023150"/>
                    </a:cubicBezTo>
                    <a:cubicBezTo>
                      <a:pt x="2065723" y="2025509"/>
                      <a:pt x="2063365" y="2025509"/>
                      <a:pt x="2061006" y="2027867"/>
                    </a:cubicBezTo>
                    <a:cubicBezTo>
                      <a:pt x="2059827" y="2027867"/>
                      <a:pt x="2059827" y="2029047"/>
                      <a:pt x="2057469" y="2029047"/>
                    </a:cubicBezTo>
                    <a:cubicBezTo>
                      <a:pt x="2049214" y="2031405"/>
                      <a:pt x="2049214" y="2031405"/>
                      <a:pt x="2046855" y="2023150"/>
                    </a:cubicBezTo>
                    <a:cubicBezTo>
                      <a:pt x="2046855" y="2020792"/>
                      <a:pt x="2046855" y="2017254"/>
                      <a:pt x="2045676" y="2014896"/>
                    </a:cubicBezTo>
                    <a:cubicBezTo>
                      <a:pt x="2045676" y="2012537"/>
                      <a:pt x="2045676" y="2010179"/>
                      <a:pt x="2048035" y="2007820"/>
                    </a:cubicBezTo>
                    <a:close/>
                    <a:moveTo>
                      <a:pt x="2346911" y="2006576"/>
                    </a:moveTo>
                    <a:cubicBezTo>
                      <a:pt x="2347741" y="2008789"/>
                      <a:pt x="2348571" y="2013215"/>
                      <a:pt x="2349401" y="2016534"/>
                    </a:cubicBezTo>
                    <a:cubicBezTo>
                      <a:pt x="2348571" y="2015428"/>
                      <a:pt x="2347741" y="2015428"/>
                      <a:pt x="2347741" y="2012108"/>
                    </a:cubicBezTo>
                    <a:cubicBezTo>
                      <a:pt x="2346911" y="2009895"/>
                      <a:pt x="2346911" y="2007682"/>
                      <a:pt x="2346911" y="2006576"/>
                    </a:cubicBezTo>
                    <a:close/>
                    <a:moveTo>
                      <a:pt x="1852803" y="2006070"/>
                    </a:moveTo>
                    <a:cubicBezTo>
                      <a:pt x="1854738" y="2007105"/>
                      <a:pt x="1856524" y="2008878"/>
                      <a:pt x="1858310" y="2010061"/>
                    </a:cubicBezTo>
                    <a:cubicBezTo>
                      <a:pt x="1861882" y="2012426"/>
                      <a:pt x="1865454" y="2014791"/>
                      <a:pt x="1869026" y="2015974"/>
                    </a:cubicBezTo>
                    <a:cubicBezTo>
                      <a:pt x="1871407" y="2018339"/>
                      <a:pt x="1871407" y="2020704"/>
                      <a:pt x="1869026" y="2023069"/>
                    </a:cubicBezTo>
                    <a:cubicBezTo>
                      <a:pt x="1866644" y="2025434"/>
                      <a:pt x="1863072" y="2028982"/>
                      <a:pt x="1859500" y="2028982"/>
                    </a:cubicBezTo>
                    <a:cubicBezTo>
                      <a:pt x="1851166" y="2028982"/>
                      <a:pt x="1848785" y="2027799"/>
                      <a:pt x="1844022" y="2020704"/>
                    </a:cubicBezTo>
                    <a:cubicBezTo>
                      <a:pt x="1844022" y="2015974"/>
                      <a:pt x="1842831" y="2008879"/>
                      <a:pt x="1846403" y="2006514"/>
                    </a:cubicBezTo>
                    <a:cubicBezTo>
                      <a:pt x="1848785" y="2004740"/>
                      <a:pt x="1850868" y="2005035"/>
                      <a:pt x="1852803" y="2006070"/>
                    </a:cubicBezTo>
                    <a:close/>
                    <a:moveTo>
                      <a:pt x="2200689" y="1996766"/>
                    </a:moveTo>
                    <a:cubicBezTo>
                      <a:pt x="2202012" y="1996322"/>
                      <a:pt x="2204069" y="1997209"/>
                      <a:pt x="2207008" y="1998983"/>
                    </a:cubicBezTo>
                    <a:cubicBezTo>
                      <a:pt x="2207008" y="1998983"/>
                      <a:pt x="2208184" y="1998983"/>
                      <a:pt x="2209359" y="2000166"/>
                    </a:cubicBezTo>
                    <a:lnTo>
                      <a:pt x="2210535" y="2000166"/>
                    </a:lnTo>
                    <a:cubicBezTo>
                      <a:pt x="2211711" y="2001348"/>
                      <a:pt x="2212886" y="2002531"/>
                      <a:pt x="2214062" y="2003713"/>
                    </a:cubicBezTo>
                    <a:lnTo>
                      <a:pt x="2216863" y="2005715"/>
                    </a:lnTo>
                    <a:lnTo>
                      <a:pt x="2212475" y="2000352"/>
                    </a:lnTo>
                    <a:cubicBezTo>
                      <a:pt x="2213595" y="2000352"/>
                      <a:pt x="2214716" y="2000352"/>
                      <a:pt x="2215836" y="2000352"/>
                    </a:cubicBezTo>
                    <a:cubicBezTo>
                      <a:pt x="2216956" y="2001493"/>
                      <a:pt x="2219197" y="2002634"/>
                      <a:pt x="2219197" y="2003775"/>
                    </a:cubicBezTo>
                    <a:cubicBezTo>
                      <a:pt x="2224798" y="2009481"/>
                      <a:pt x="2224798" y="2009481"/>
                      <a:pt x="2218077" y="2014045"/>
                    </a:cubicBezTo>
                    <a:lnTo>
                      <a:pt x="2217839" y="2011423"/>
                    </a:lnTo>
                    <a:lnTo>
                      <a:pt x="2216413" y="2014356"/>
                    </a:lnTo>
                    <a:lnTo>
                      <a:pt x="2214268" y="2015435"/>
                    </a:lnTo>
                    <a:lnTo>
                      <a:pt x="2217523" y="2014916"/>
                    </a:lnTo>
                    <a:lnTo>
                      <a:pt x="2218695" y="2016036"/>
                    </a:lnTo>
                    <a:cubicBezTo>
                      <a:pt x="2215180" y="2018277"/>
                      <a:pt x="2210494" y="2020517"/>
                      <a:pt x="2208151" y="2021638"/>
                    </a:cubicBezTo>
                    <a:cubicBezTo>
                      <a:pt x="2204051" y="2023318"/>
                      <a:pt x="2201708" y="2023599"/>
                      <a:pt x="2200390" y="2022198"/>
                    </a:cubicBezTo>
                    <a:lnTo>
                      <a:pt x="2199094" y="2014537"/>
                    </a:lnTo>
                    <a:lnTo>
                      <a:pt x="2198779" y="2014356"/>
                    </a:lnTo>
                    <a:lnTo>
                      <a:pt x="2198779" y="2012675"/>
                    </a:lnTo>
                    <a:lnTo>
                      <a:pt x="2198779" y="2010809"/>
                    </a:lnTo>
                    <a:cubicBezTo>
                      <a:pt x="2198779" y="2007261"/>
                      <a:pt x="2197603" y="2006078"/>
                      <a:pt x="2198779" y="2002531"/>
                    </a:cubicBezTo>
                    <a:cubicBezTo>
                      <a:pt x="2198779" y="1998983"/>
                      <a:pt x="2199367" y="1997209"/>
                      <a:pt x="2200689" y="1996766"/>
                    </a:cubicBezTo>
                    <a:close/>
                    <a:moveTo>
                      <a:pt x="2000153" y="1989000"/>
                    </a:moveTo>
                    <a:cubicBezTo>
                      <a:pt x="2001341" y="1988254"/>
                      <a:pt x="2003123" y="1988553"/>
                      <a:pt x="2005500" y="1990342"/>
                    </a:cubicBezTo>
                    <a:cubicBezTo>
                      <a:pt x="2010253" y="1991535"/>
                      <a:pt x="2015006" y="1993921"/>
                      <a:pt x="2018570" y="1997499"/>
                    </a:cubicBezTo>
                    <a:cubicBezTo>
                      <a:pt x="2026887" y="2001078"/>
                      <a:pt x="2026887" y="2003464"/>
                      <a:pt x="2019758" y="2008236"/>
                    </a:cubicBezTo>
                    <a:cubicBezTo>
                      <a:pt x="2016194" y="2013007"/>
                      <a:pt x="2011441" y="2015393"/>
                      <a:pt x="2005500" y="2016586"/>
                    </a:cubicBezTo>
                    <a:cubicBezTo>
                      <a:pt x="2001936" y="2018972"/>
                      <a:pt x="1999559" y="2016586"/>
                      <a:pt x="1999559" y="2013007"/>
                    </a:cubicBezTo>
                    <a:cubicBezTo>
                      <a:pt x="1998371" y="2009429"/>
                      <a:pt x="1998371" y="2007043"/>
                      <a:pt x="1998371" y="2004657"/>
                    </a:cubicBezTo>
                    <a:cubicBezTo>
                      <a:pt x="1998371" y="2001078"/>
                      <a:pt x="1998371" y="1997499"/>
                      <a:pt x="1998371" y="1993921"/>
                    </a:cubicBezTo>
                    <a:cubicBezTo>
                      <a:pt x="1998371" y="1991535"/>
                      <a:pt x="1998965" y="1989746"/>
                      <a:pt x="2000153" y="1989000"/>
                    </a:cubicBezTo>
                    <a:close/>
                    <a:moveTo>
                      <a:pt x="2111368" y="1974152"/>
                    </a:moveTo>
                    <a:cubicBezTo>
                      <a:pt x="2117247" y="1975338"/>
                      <a:pt x="2121949" y="1980080"/>
                      <a:pt x="2126651" y="1983636"/>
                    </a:cubicBezTo>
                    <a:cubicBezTo>
                      <a:pt x="2129003" y="1986007"/>
                      <a:pt x="2127827" y="1987193"/>
                      <a:pt x="2126651" y="1988378"/>
                    </a:cubicBezTo>
                    <a:cubicBezTo>
                      <a:pt x="2125476" y="1990749"/>
                      <a:pt x="2121949" y="1991935"/>
                      <a:pt x="2119598" y="1994306"/>
                    </a:cubicBezTo>
                    <a:cubicBezTo>
                      <a:pt x="2107842" y="2000233"/>
                      <a:pt x="2106666" y="1999047"/>
                      <a:pt x="2106666" y="1986007"/>
                    </a:cubicBezTo>
                    <a:cubicBezTo>
                      <a:pt x="2106666" y="1983636"/>
                      <a:pt x="2106666" y="1980080"/>
                      <a:pt x="2106666" y="1977709"/>
                    </a:cubicBezTo>
                    <a:cubicBezTo>
                      <a:pt x="2106666" y="1972967"/>
                      <a:pt x="2109017" y="1971782"/>
                      <a:pt x="2111368" y="1974152"/>
                    </a:cubicBezTo>
                    <a:close/>
                    <a:moveTo>
                      <a:pt x="2275300" y="1970623"/>
                    </a:moveTo>
                    <a:lnTo>
                      <a:pt x="2276115" y="1971238"/>
                    </a:lnTo>
                    <a:lnTo>
                      <a:pt x="2276008" y="1972101"/>
                    </a:lnTo>
                    <a:lnTo>
                      <a:pt x="2276556" y="1971429"/>
                    </a:lnTo>
                    <a:lnTo>
                      <a:pt x="2276859" y="1971206"/>
                    </a:lnTo>
                    <a:lnTo>
                      <a:pt x="2276255" y="1971224"/>
                    </a:lnTo>
                    <a:close/>
                    <a:moveTo>
                      <a:pt x="1910957" y="1970425"/>
                    </a:moveTo>
                    <a:cubicBezTo>
                      <a:pt x="1916898" y="1972811"/>
                      <a:pt x="1922839" y="1975197"/>
                      <a:pt x="1927591" y="1978775"/>
                    </a:cubicBezTo>
                    <a:cubicBezTo>
                      <a:pt x="1932344" y="1982354"/>
                      <a:pt x="1932344" y="1983547"/>
                      <a:pt x="1927591" y="1987126"/>
                    </a:cubicBezTo>
                    <a:cubicBezTo>
                      <a:pt x="1926403" y="1989512"/>
                      <a:pt x="1922839" y="1990704"/>
                      <a:pt x="1921651" y="1993090"/>
                    </a:cubicBezTo>
                    <a:cubicBezTo>
                      <a:pt x="1906204" y="2001441"/>
                      <a:pt x="1906204" y="2000248"/>
                      <a:pt x="1905016" y="1985933"/>
                    </a:cubicBezTo>
                    <a:cubicBezTo>
                      <a:pt x="1905016" y="1981161"/>
                      <a:pt x="1905016" y="1977582"/>
                      <a:pt x="1905016" y="1974004"/>
                    </a:cubicBezTo>
                    <a:cubicBezTo>
                      <a:pt x="1905016" y="1970425"/>
                      <a:pt x="1906204" y="1968039"/>
                      <a:pt x="1910957" y="1970425"/>
                    </a:cubicBezTo>
                    <a:close/>
                    <a:moveTo>
                      <a:pt x="2265585" y="1960469"/>
                    </a:moveTo>
                    <a:cubicBezTo>
                      <a:pt x="2270327" y="1961664"/>
                      <a:pt x="2273884" y="1965249"/>
                      <a:pt x="2278626" y="1967639"/>
                    </a:cubicBezTo>
                    <a:cubicBezTo>
                      <a:pt x="2279811" y="1968834"/>
                      <a:pt x="2280997" y="1968834"/>
                      <a:pt x="2280997" y="1966444"/>
                    </a:cubicBezTo>
                    <a:lnTo>
                      <a:pt x="2281102" y="1968087"/>
                    </a:lnTo>
                    <a:lnTo>
                      <a:pt x="2281336" y="1967915"/>
                    </a:lnTo>
                    <a:cubicBezTo>
                      <a:pt x="2284921" y="1965571"/>
                      <a:pt x="2286116" y="1970258"/>
                      <a:pt x="2288506" y="1971429"/>
                    </a:cubicBezTo>
                    <a:cubicBezTo>
                      <a:pt x="2290896" y="1971429"/>
                      <a:pt x="2292091" y="1973772"/>
                      <a:pt x="2290896" y="1976115"/>
                    </a:cubicBezTo>
                    <a:cubicBezTo>
                      <a:pt x="2289701" y="1979630"/>
                      <a:pt x="2286116" y="1981973"/>
                      <a:pt x="2283726" y="1983144"/>
                    </a:cubicBezTo>
                    <a:cubicBezTo>
                      <a:pt x="2281336" y="1984316"/>
                      <a:pt x="2281336" y="1981973"/>
                      <a:pt x="2281336" y="1979630"/>
                    </a:cubicBezTo>
                    <a:lnTo>
                      <a:pt x="2279004" y="1979630"/>
                    </a:lnTo>
                    <a:lnTo>
                      <a:pt x="2270987" y="1984603"/>
                    </a:lnTo>
                    <a:lnTo>
                      <a:pt x="2268191" y="1986659"/>
                    </a:lnTo>
                    <a:lnTo>
                      <a:pt x="2267699" y="1986643"/>
                    </a:lnTo>
                    <a:lnTo>
                      <a:pt x="2265585" y="1987954"/>
                    </a:lnTo>
                    <a:cubicBezTo>
                      <a:pt x="2260843" y="1990344"/>
                      <a:pt x="2258472" y="1989149"/>
                      <a:pt x="2257287" y="1983174"/>
                    </a:cubicBezTo>
                    <a:cubicBezTo>
                      <a:pt x="2257287" y="1977199"/>
                      <a:pt x="2257287" y="1970029"/>
                      <a:pt x="2257287" y="1964054"/>
                    </a:cubicBezTo>
                    <a:cubicBezTo>
                      <a:pt x="2257287" y="1959274"/>
                      <a:pt x="2260843" y="1958079"/>
                      <a:pt x="2265585" y="1960469"/>
                    </a:cubicBezTo>
                    <a:close/>
                    <a:moveTo>
                      <a:pt x="2065249" y="1953001"/>
                    </a:moveTo>
                    <a:cubicBezTo>
                      <a:pt x="2070002" y="1955391"/>
                      <a:pt x="2074755" y="1958976"/>
                      <a:pt x="2080695" y="1961366"/>
                    </a:cubicBezTo>
                    <a:cubicBezTo>
                      <a:pt x="2085448" y="1964951"/>
                      <a:pt x="2085448" y="1967341"/>
                      <a:pt x="2080695" y="1970926"/>
                    </a:cubicBezTo>
                    <a:cubicBezTo>
                      <a:pt x="2079507" y="1973316"/>
                      <a:pt x="2075943" y="1974511"/>
                      <a:pt x="2073566" y="1976901"/>
                    </a:cubicBezTo>
                    <a:cubicBezTo>
                      <a:pt x="2071190" y="1976901"/>
                      <a:pt x="2068814" y="1979291"/>
                      <a:pt x="2065249" y="1980486"/>
                    </a:cubicBezTo>
                    <a:cubicBezTo>
                      <a:pt x="2060496" y="1982876"/>
                      <a:pt x="2058120" y="1980486"/>
                      <a:pt x="2058120" y="1976901"/>
                    </a:cubicBezTo>
                    <a:cubicBezTo>
                      <a:pt x="2058120" y="1969731"/>
                      <a:pt x="2058120" y="1963756"/>
                      <a:pt x="2058120" y="1956586"/>
                    </a:cubicBezTo>
                    <a:cubicBezTo>
                      <a:pt x="2058120" y="1951806"/>
                      <a:pt x="2060496" y="1950611"/>
                      <a:pt x="2065249" y="1953001"/>
                    </a:cubicBezTo>
                    <a:close/>
                    <a:moveTo>
                      <a:pt x="1812191" y="1949465"/>
                    </a:moveTo>
                    <a:cubicBezTo>
                      <a:pt x="1813080" y="1948719"/>
                      <a:pt x="1814562" y="1949316"/>
                      <a:pt x="1817526" y="1950509"/>
                    </a:cubicBezTo>
                    <a:cubicBezTo>
                      <a:pt x="1819897" y="1951702"/>
                      <a:pt x="1822268" y="1952895"/>
                      <a:pt x="1823453" y="1954088"/>
                    </a:cubicBezTo>
                    <a:cubicBezTo>
                      <a:pt x="1825824" y="1954088"/>
                      <a:pt x="1827010" y="1955281"/>
                      <a:pt x="1827010" y="1955281"/>
                    </a:cubicBezTo>
                    <a:cubicBezTo>
                      <a:pt x="1838864" y="1962438"/>
                      <a:pt x="1838864" y="1964824"/>
                      <a:pt x="1827010" y="1971981"/>
                    </a:cubicBezTo>
                    <a:cubicBezTo>
                      <a:pt x="1824639" y="1974367"/>
                      <a:pt x="1822268" y="1976753"/>
                      <a:pt x="1817526" y="1976753"/>
                    </a:cubicBezTo>
                    <a:cubicBezTo>
                      <a:pt x="1813969" y="1977946"/>
                      <a:pt x="1812784" y="1976753"/>
                      <a:pt x="1811598" y="1973174"/>
                    </a:cubicBezTo>
                    <a:cubicBezTo>
                      <a:pt x="1810413" y="1968403"/>
                      <a:pt x="1810413" y="1961245"/>
                      <a:pt x="1810413" y="1956474"/>
                    </a:cubicBezTo>
                    <a:cubicBezTo>
                      <a:pt x="1811006" y="1952298"/>
                      <a:pt x="1811302" y="1950211"/>
                      <a:pt x="1812191" y="1949465"/>
                    </a:cubicBezTo>
                    <a:close/>
                    <a:moveTo>
                      <a:pt x="2172303" y="1936819"/>
                    </a:moveTo>
                    <a:cubicBezTo>
                      <a:pt x="2177056" y="1940404"/>
                      <a:pt x="2181809" y="1942794"/>
                      <a:pt x="2186561" y="1946379"/>
                    </a:cubicBezTo>
                    <a:cubicBezTo>
                      <a:pt x="2192502" y="1949964"/>
                      <a:pt x="2192502" y="1953549"/>
                      <a:pt x="2187749" y="1955939"/>
                    </a:cubicBezTo>
                    <a:lnTo>
                      <a:pt x="2179571" y="1960425"/>
                    </a:lnTo>
                    <a:lnTo>
                      <a:pt x="2179347" y="1960650"/>
                    </a:lnTo>
                    <a:lnTo>
                      <a:pt x="2179031" y="1960721"/>
                    </a:lnTo>
                    <a:lnTo>
                      <a:pt x="2174679" y="1963109"/>
                    </a:lnTo>
                    <a:cubicBezTo>
                      <a:pt x="2168739" y="1966694"/>
                      <a:pt x="2166362" y="1966694"/>
                      <a:pt x="2165174" y="1958329"/>
                    </a:cubicBezTo>
                    <a:cubicBezTo>
                      <a:pt x="2165174" y="1953549"/>
                      <a:pt x="2165174" y="1946379"/>
                      <a:pt x="2165174" y="1940404"/>
                    </a:cubicBezTo>
                    <a:cubicBezTo>
                      <a:pt x="2165174" y="1936819"/>
                      <a:pt x="2167550" y="1934429"/>
                      <a:pt x="2172303" y="1936819"/>
                    </a:cubicBezTo>
                    <a:close/>
                    <a:moveTo>
                      <a:pt x="1965897" y="1931889"/>
                    </a:moveTo>
                    <a:cubicBezTo>
                      <a:pt x="1967085" y="1930993"/>
                      <a:pt x="1968867" y="1931292"/>
                      <a:pt x="1971838" y="1933084"/>
                    </a:cubicBezTo>
                    <a:cubicBezTo>
                      <a:pt x="1976591" y="1936669"/>
                      <a:pt x="1981344" y="1940254"/>
                      <a:pt x="1986096" y="1941449"/>
                    </a:cubicBezTo>
                    <a:cubicBezTo>
                      <a:pt x="1990849" y="1945034"/>
                      <a:pt x="1990849" y="1947424"/>
                      <a:pt x="1987285" y="1952204"/>
                    </a:cubicBezTo>
                    <a:cubicBezTo>
                      <a:pt x="1981344" y="1954594"/>
                      <a:pt x="1977779" y="1958179"/>
                      <a:pt x="1973026" y="1960569"/>
                    </a:cubicBezTo>
                    <a:cubicBezTo>
                      <a:pt x="1968274" y="1962959"/>
                      <a:pt x="1964709" y="1961764"/>
                      <a:pt x="1964709" y="1955789"/>
                    </a:cubicBezTo>
                    <a:cubicBezTo>
                      <a:pt x="1963521" y="1953399"/>
                      <a:pt x="1963521" y="1951009"/>
                      <a:pt x="1963521" y="1947424"/>
                    </a:cubicBezTo>
                    <a:cubicBezTo>
                      <a:pt x="1964709" y="1945034"/>
                      <a:pt x="1963521" y="1941449"/>
                      <a:pt x="1963521" y="1937864"/>
                    </a:cubicBezTo>
                    <a:cubicBezTo>
                      <a:pt x="1964115" y="1934876"/>
                      <a:pt x="1964709" y="1932785"/>
                      <a:pt x="1965897" y="1931889"/>
                    </a:cubicBezTo>
                    <a:close/>
                    <a:moveTo>
                      <a:pt x="2314339" y="1920686"/>
                    </a:moveTo>
                    <a:lnTo>
                      <a:pt x="2325750" y="1956862"/>
                    </a:lnTo>
                    <a:cubicBezTo>
                      <a:pt x="2325750" y="1958068"/>
                      <a:pt x="2323468" y="1959274"/>
                      <a:pt x="2321186" y="1959274"/>
                    </a:cubicBezTo>
                    <a:cubicBezTo>
                      <a:pt x="2316621" y="1960480"/>
                      <a:pt x="2313198" y="1959274"/>
                      <a:pt x="2313198" y="1953245"/>
                    </a:cubicBezTo>
                    <a:cubicBezTo>
                      <a:pt x="2312057" y="1944804"/>
                      <a:pt x="2310916" y="1933951"/>
                      <a:pt x="2312057" y="1924304"/>
                    </a:cubicBezTo>
                    <a:cubicBezTo>
                      <a:pt x="2313198" y="1923098"/>
                      <a:pt x="2313198" y="1921892"/>
                      <a:pt x="2314339" y="1920686"/>
                    </a:cubicBezTo>
                    <a:close/>
                    <a:moveTo>
                      <a:pt x="2121377" y="1916900"/>
                    </a:moveTo>
                    <a:cubicBezTo>
                      <a:pt x="2128506" y="1918093"/>
                      <a:pt x="2135635" y="1922864"/>
                      <a:pt x="2141576" y="1926443"/>
                    </a:cubicBezTo>
                    <a:cubicBezTo>
                      <a:pt x="2143952" y="1928829"/>
                      <a:pt x="2143952" y="1931215"/>
                      <a:pt x="2141576" y="1933601"/>
                    </a:cubicBezTo>
                    <a:cubicBezTo>
                      <a:pt x="2138011" y="1935987"/>
                      <a:pt x="2135635" y="1937180"/>
                      <a:pt x="2133259" y="1939565"/>
                    </a:cubicBezTo>
                    <a:cubicBezTo>
                      <a:pt x="2120189" y="1947916"/>
                      <a:pt x="2117812" y="1946723"/>
                      <a:pt x="2116624" y="1931215"/>
                    </a:cubicBezTo>
                    <a:cubicBezTo>
                      <a:pt x="2116624" y="1926443"/>
                      <a:pt x="2116624" y="1924057"/>
                      <a:pt x="2116624" y="1919286"/>
                    </a:cubicBezTo>
                    <a:cubicBezTo>
                      <a:pt x="2116624" y="1916900"/>
                      <a:pt x="2119000" y="1914514"/>
                      <a:pt x="2121377" y="1916900"/>
                    </a:cubicBezTo>
                    <a:close/>
                    <a:moveTo>
                      <a:pt x="2075125" y="1916298"/>
                    </a:moveTo>
                    <a:cubicBezTo>
                      <a:pt x="2076304" y="1915411"/>
                      <a:pt x="2078368" y="1916298"/>
                      <a:pt x="2082495" y="1918072"/>
                    </a:cubicBezTo>
                    <a:cubicBezTo>
                      <a:pt x="2084854" y="1920437"/>
                      <a:pt x="2088391" y="1921620"/>
                      <a:pt x="2089571" y="1921620"/>
                    </a:cubicBezTo>
                    <a:cubicBezTo>
                      <a:pt x="2090750" y="1922802"/>
                      <a:pt x="2091929" y="1923985"/>
                      <a:pt x="2093108" y="1923985"/>
                    </a:cubicBezTo>
                    <a:cubicBezTo>
                      <a:pt x="2096646" y="1928715"/>
                      <a:pt x="2095467" y="1932263"/>
                      <a:pt x="2087212" y="1936993"/>
                    </a:cubicBezTo>
                    <a:cubicBezTo>
                      <a:pt x="2086033" y="1936993"/>
                      <a:pt x="2084854" y="1936993"/>
                      <a:pt x="2083674" y="1936993"/>
                    </a:cubicBezTo>
                    <a:cubicBezTo>
                      <a:pt x="2074240" y="1941723"/>
                      <a:pt x="2074240" y="1941723"/>
                      <a:pt x="2073061" y="1931080"/>
                    </a:cubicBezTo>
                    <a:cubicBezTo>
                      <a:pt x="2073061" y="1928715"/>
                      <a:pt x="2073061" y="1926350"/>
                      <a:pt x="2073061" y="1925167"/>
                    </a:cubicBezTo>
                    <a:cubicBezTo>
                      <a:pt x="2073651" y="1919845"/>
                      <a:pt x="2073945" y="1917185"/>
                      <a:pt x="2075125" y="1916298"/>
                    </a:cubicBezTo>
                    <a:close/>
                    <a:moveTo>
                      <a:pt x="1876047" y="1913166"/>
                    </a:moveTo>
                    <a:cubicBezTo>
                      <a:pt x="1880800" y="1916745"/>
                      <a:pt x="1887929" y="1919130"/>
                      <a:pt x="1892682" y="1923902"/>
                    </a:cubicBezTo>
                    <a:cubicBezTo>
                      <a:pt x="1896246" y="1925095"/>
                      <a:pt x="1896246" y="1928674"/>
                      <a:pt x="1893870" y="1931060"/>
                    </a:cubicBezTo>
                    <a:cubicBezTo>
                      <a:pt x="1890305" y="1932253"/>
                      <a:pt x="1889117" y="1934638"/>
                      <a:pt x="1885553" y="1937024"/>
                    </a:cubicBezTo>
                    <a:cubicBezTo>
                      <a:pt x="1883176" y="1937024"/>
                      <a:pt x="1880800" y="1939410"/>
                      <a:pt x="1879612" y="1939410"/>
                    </a:cubicBezTo>
                    <a:cubicBezTo>
                      <a:pt x="1872483" y="1942989"/>
                      <a:pt x="1870106" y="1941796"/>
                      <a:pt x="1870106" y="1934638"/>
                    </a:cubicBezTo>
                    <a:cubicBezTo>
                      <a:pt x="1868918" y="1928674"/>
                      <a:pt x="1868918" y="1923902"/>
                      <a:pt x="1868918" y="1916745"/>
                    </a:cubicBezTo>
                    <a:cubicBezTo>
                      <a:pt x="1868918" y="1913166"/>
                      <a:pt x="1871294" y="1910780"/>
                      <a:pt x="1876047" y="1913166"/>
                    </a:cubicBezTo>
                    <a:close/>
                    <a:moveTo>
                      <a:pt x="2233221" y="1903208"/>
                    </a:moveTo>
                    <a:cubicBezTo>
                      <a:pt x="2233221" y="1903208"/>
                      <a:pt x="2234407" y="1904401"/>
                      <a:pt x="2235592" y="1904401"/>
                    </a:cubicBezTo>
                    <a:cubicBezTo>
                      <a:pt x="2239149" y="1907980"/>
                      <a:pt x="2242705" y="1907980"/>
                      <a:pt x="2247447" y="1911558"/>
                    </a:cubicBezTo>
                    <a:cubicBezTo>
                      <a:pt x="2251003" y="1915137"/>
                      <a:pt x="2251003" y="1918716"/>
                      <a:pt x="2247447" y="1921102"/>
                    </a:cubicBezTo>
                    <a:cubicBezTo>
                      <a:pt x="2242705" y="1924680"/>
                      <a:pt x="2235592" y="1928259"/>
                      <a:pt x="2229665" y="1930645"/>
                    </a:cubicBezTo>
                    <a:cubicBezTo>
                      <a:pt x="2227294" y="1930645"/>
                      <a:pt x="2226108" y="1928259"/>
                      <a:pt x="2226108" y="1925873"/>
                    </a:cubicBezTo>
                    <a:cubicBezTo>
                      <a:pt x="2224923" y="1919909"/>
                      <a:pt x="2224923" y="1913944"/>
                      <a:pt x="2226108" y="1907980"/>
                    </a:cubicBezTo>
                    <a:cubicBezTo>
                      <a:pt x="2226108" y="1902015"/>
                      <a:pt x="2227294" y="1900822"/>
                      <a:pt x="2233221" y="1903208"/>
                    </a:cubicBezTo>
                    <a:close/>
                    <a:moveTo>
                      <a:pt x="2027978" y="1895791"/>
                    </a:moveTo>
                    <a:cubicBezTo>
                      <a:pt x="2035122" y="1899376"/>
                      <a:pt x="2041075" y="1901766"/>
                      <a:pt x="2045838" y="1906546"/>
                    </a:cubicBezTo>
                    <a:cubicBezTo>
                      <a:pt x="2050601" y="1907741"/>
                      <a:pt x="2050601" y="1911326"/>
                      <a:pt x="2045838" y="1914911"/>
                    </a:cubicBezTo>
                    <a:cubicBezTo>
                      <a:pt x="2043457" y="1916106"/>
                      <a:pt x="2042266" y="1917301"/>
                      <a:pt x="2038694" y="1919691"/>
                    </a:cubicBezTo>
                    <a:cubicBezTo>
                      <a:pt x="2025597" y="1928056"/>
                      <a:pt x="2023216" y="1928056"/>
                      <a:pt x="2022025" y="1911326"/>
                    </a:cubicBezTo>
                    <a:cubicBezTo>
                      <a:pt x="2022025" y="1907741"/>
                      <a:pt x="2022025" y="1902961"/>
                      <a:pt x="2022025" y="1899376"/>
                    </a:cubicBezTo>
                    <a:cubicBezTo>
                      <a:pt x="2022025" y="1895791"/>
                      <a:pt x="2025597" y="1894596"/>
                      <a:pt x="2027978" y="1895791"/>
                    </a:cubicBezTo>
                    <a:close/>
                    <a:moveTo>
                      <a:pt x="1781501" y="1894493"/>
                    </a:moveTo>
                    <a:cubicBezTo>
                      <a:pt x="1788630" y="1896883"/>
                      <a:pt x="1794571" y="1899273"/>
                      <a:pt x="1799324" y="1902858"/>
                    </a:cubicBezTo>
                    <a:cubicBezTo>
                      <a:pt x="1802888" y="1906443"/>
                      <a:pt x="1802888" y="1907638"/>
                      <a:pt x="1799324" y="1910028"/>
                    </a:cubicBezTo>
                    <a:cubicBezTo>
                      <a:pt x="1794571" y="1916003"/>
                      <a:pt x="1788630" y="1918393"/>
                      <a:pt x="1781501" y="1921978"/>
                    </a:cubicBezTo>
                    <a:cubicBezTo>
                      <a:pt x="1779125" y="1923173"/>
                      <a:pt x="1776748" y="1921978"/>
                      <a:pt x="1776748" y="1917198"/>
                    </a:cubicBezTo>
                    <a:cubicBezTo>
                      <a:pt x="1776748" y="1913613"/>
                      <a:pt x="1776748" y="1908833"/>
                      <a:pt x="1775560" y="1904053"/>
                    </a:cubicBezTo>
                    <a:cubicBezTo>
                      <a:pt x="1775560" y="1901663"/>
                      <a:pt x="1775560" y="1899273"/>
                      <a:pt x="1776748" y="1895688"/>
                    </a:cubicBezTo>
                    <a:cubicBezTo>
                      <a:pt x="1776748" y="1892103"/>
                      <a:pt x="1779125" y="1892103"/>
                      <a:pt x="1781501" y="1894493"/>
                    </a:cubicBezTo>
                    <a:close/>
                    <a:moveTo>
                      <a:pt x="2182227" y="1880802"/>
                    </a:moveTo>
                    <a:cubicBezTo>
                      <a:pt x="2185775" y="1881995"/>
                      <a:pt x="2189323" y="1884381"/>
                      <a:pt x="2192870" y="1886766"/>
                    </a:cubicBezTo>
                    <a:cubicBezTo>
                      <a:pt x="2198783" y="1889152"/>
                      <a:pt x="2199966" y="1892731"/>
                      <a:pt x="2196418" y="1897503"/>
                    </a:cubicBezTo>
                    <a:cubicBezTo>
                      <a:pt x="2194053" y="1899889"/>
                      <a:pt x="2190505" y="1904660"/>
                      <a:pt x="2188140" y="1907046"/>
                    </a:cubicBezTo>
                    <a:cubicBezTo>
                      <a:pt x="2185775" y="1907046"/>
                      <a:pt x="2184592" y="1908239"/>
                      <a:pt x="2182227" y="1908239"/>
                    </a:cubicBezTo>
                    <a:cubicBezTo>
                      <a:pt x="2179862" y="1909432"/>
                      <a:pt x="2176315" y="1908239"/>
                      <a:pt x="2176315" y="1904660"/>
                    </a:cubicBezTo>
                    <a:cubicBezTo>
                      <a:pt x="2175132" y="1898696"/>
                      <a:pt x="2175132" y="1891538"/>
                      <a:pt x="2175132" y="1884381"/>
                    </a:cubicBezTo>
                    <a:cubicBezTo>
                      <a:pt x="2175132" y="1879609"/>
                      <a:pt x="2178680" y="1879609"/>
                      <a:pt x="2182227" y="1880802"/>
                    </a:cubicBezTo>
                    <a:close/>
                    <a:moveTo>
                      <a:pt x="2135121" y="1879609"/>
                    </a:moveTo>
                    <a:cubicBezTo>
                      <a:pt x="2137492" y="1878416"/>
                      <a:pt x="2141049" y="1880802"/>
                      <a:pt x="2143420" y="1883188"/>
                    </a:cubicBezTo>
                    <a:cubicBezTo>
                      <a:pt x="2148162" y="1885574"/>
                      <a:pt x="2151718" y="1886766"/>
                      <a:pt x="2154089" y="1890345"/>
                    </a:cubicBezTo>
                    <a:cubicBezTo>
                      <a:pt x="2157645" y="1891538"/>
                      <a:pt x="2157645" y="1895117"/>
                      <a:pt x="2154089" y="1898696"/>
                    </a:cubicBezTo>
                    <a:cubicBezTo>
                      <a:pt x="2149347" y="1901082"/>
                      <a:pt x="2144605" y="1904660"/>
                      <a:pt x="2139863" y="1907046"/>
                    </a:cubicBezTo>
                    <a:cubicBezTo>
                      <a:pt x="2136307" y="1908239"/>
                      <a:pt x="2132750" y="1907046"/>
                      <a:pt x="2132750" y="1902274"/>
                    </a:cubicBezTo>
                    <a:cubicBezTo>
                      <a:pt x="2132750" y="1897503"/>
                      <a:pt x="2131565" y="1891538"/>
                      <a:pt x="2132750" y="1886766"/>
                    </a:cubicBezTo>
                    <a:cubicBezTo>
                      <a:pt x="2131565" y="1883188"/>
                      <a:pt x="2131565" y="1881995"/>
                      <a:pt x="2135121" y="1879609"/>
                    </a:cubicBezTo>
                    <a:close/>
                    <a:moveTo>
                      <a:pt x="1934566" y="1877067"/>
                    </a:moveTo>
                    <a:cubicBezTo>
                      <a:pt x="1940519" y="1878260"/>
                      <a:pt x="1946472" y="1883032"/>
                      <a:pt x="1952426" y="1886610"/>
                    </a:cubicBezTo>
                    <a:cubicBezTo>
                      <a:pt x="1955998" y="1888996"/>
                      <a:pt x="1955998" y="1891382"/>
                      <a:pt x="1952426" y="1893768"/>
                    </a:cubicBezTo>
                    <a:cubicBezTo>
                      <a:pt x="1950044" y="1896154"/>
                      <a:pt x="1947663" y="1898539"/>
                      <a:pt x="1944091" y="1899732"/>
                    </a:cubicBezTo>
                    <a:cubicBezTo>
                      <a:pt x="1930994" y="1908083"/>
                      <a:pt x="1928613" y="1906890"/>
                      <a:pt x="1927422" y="1891382"/>
                    </a:cubicBezTo>
                    <a:cubicBezTo>
                      <a:pt x="1927422" y="1887803"/>
                      <a:pt x="1927422" y="1883032"/>
                      <a:pt x="1927422" y="1880646"/>
                    </a:cubicBezTo>
                    <a:cubicBezTo>
                      <a:pt x="1927422" y="1877067"/>
                      <a:pt x="1929803" y="1874681"/>
                      <a:pt x="1934566" y="1877067"/>
                    </a:cubicBezTo>
                    <a:close/>
                    <a:moveTo>
                      <a:pt x="2288179" y="1870895"/>
                    </a:moveTo>
                    <a:cubicBezTo>
                      <a:pt x="2289195" y="1869999"/>
                      <a:pt x="2291229" y="1870297"/>
                      <a:pt x="2295295" y="1870895"/>
                    </a:cubicBezTo>
                    <a:cubicBezTo>
                      <a:pt x="2295295" y="1870895"/>
                      <a:pt x="2295295" y="1870895"/>
                      <a:pt x="2296456" y="1870895"/>
                    </a:cubicBezTo>
                    <a:lnTo>
                      <a:pt x="2304589" y="1893600"/>
                    </a:lnTo>
                    <a:cubicBezTo>
                      <a:pt x="2301104" y="1895990"/>
                      <a:pt x="2296456" y="1898380"/>
                      <a:pt x="2292971" y="1899575"/>
                    </a:cubicBezTo>
                    <a:cubicBezTo>
                      <a:pt x="2289486" y="1900770"/>
                      <a:pt x="2289486" y="1900770"/>
                      <a:pt x="2289486" y="1898380"/>
                    </a:cubicBezTo>
                    <a:cubicBezTo>
                      <a:pt x="2289486" y="1895990"/>
                      <a:pt x="2289486" y="1894795"/>
                      <a:pt x="2289486" y="1893600"/>
                    </a:cubicBezTo>
                    <a:cubicBezTo>
                      <a:pt x="2289486" y="1887625"/>
                      <a:pt x="2287162" y="1882845"/>
                      <a:pt x="2287162" y="1878065"/>
                    </a:cubicBezTo>
                    <a:cubicBezTo>
                      <a:pt x="2287162" y="1873883"/>
                      <a:pt x="2287162" y="1871791"/>
                      <a:pt x="2288179" y="1870895"/>
                    </a:cubicBezTo>
                    <a:close/>
                    <a:moveTo>
                      <a:pt x="2087715" y="1859643"/>
                    </a:moveTo>
                    <a:cubicBezTo>
                      <a:pt x="2093656" y="1862033"/>
                      <a:pt x="2099597" y="1865618"/>
                      <a:pt x="2105538" y="1870398"/>
                    </a:cubicBezTo>
                    <a:cubicBezTo>
                      <a:pt x="2109102" y="1871593"/>
                      <a:pt x="2109102" y="1875178"/>
                      <a:pt x="2105538" y="1877568"/>
                    </a:cubicBezTo>
                    <a:cubicBezTo>
                      <a:pt x="2103161" y="1878763"/>
                      <a:pt x="2100785" y="1881153"/>
                      <a:pt x="2097220" y="1882348"/>
                    </a:cubicBezTo>
                    <a:cubicBezTo>
                      <a:pt x="2096032" y="1884738"/>
                      <a:pt x="2092468" y="1885933"/>
                      <a:pt x="2090091" y="1887128"/>
                    </a:cubicBezTo>
                    <a:cubicBezTo>
                      <a:pt x="2085339" y="1889518"/>
                      <a:pt x="2081774" y="1888323"/>
                      <a:pt x="2081774" y="1882348"/>
                    </a:cubicBezTo>
                    <a:cubicBezTo>
                      <a:pt x="2081774" y="1877568"/>
                      <a:pt x="2081774" y="1870398"/>
                      <a:pt x="2081774" y="1863228"/>
                    </a:cubicBezTo>
                    <a:cubicBezTo>
                      <a:pt x="2081774" y="1859643"/>
                      <a:pt x="2084150" y="1857253"/>
                      <a:pt x="2087715" y="1859643"/>
                    </a:cubicBezTo>
                    <a:close/>
                    <a:moveTo>
                      <a:pt x="1840005" y="1855958"/>
                    </a:moveTo>
                    <a:cubicBezTo>
                      <a:pt x="1845946" y="1859543"/>
                      <a:pt x="1851887" y="1861933"/>
                      <a:pt x="1859016" y="1866713"/>
                    </a:cubicBezTo>
                    <a:cubicBezTo>
                      <a:pt x="1861392" y="1869103"/>
                      <a:pt x="1861392" y="1871493"/>
                      <a:pt x="1859016" y="1875078"/>
                    </a:cubicBezTo>
                    <a:cubicBezTo>
                      <a:pt x="1856639" y="1877468"/>
                      <a:pt x="1853075" y="1877468"/>
                      <a:pt x="1851887" y="1879858"/>
                    </a:cubicBezTo>
                    <a:cubicBezTo>
                      <a:pt x="1836440" y="1889418"/>
                      <a:pt x="1835252" y="1888223"/>
                      <a:pt x="1835252" y="1871493"/>
                    </a:cubicBezTo>
                    <a:cubicBezTo>
                      <a:pt x="1834064" y="1867908"/>
                      <a:pt x="1834064" y="1864323"/>
                      <a:pt x="1834064" y="1860738"/>
                    </a:cubicBezTo>
                    <a:cubicBezTo>
                      <a:pt x="1835252" y="1857153"/>
                      <a:pt x="1836440" y="1854763"/>
                      <a:pt x="1840005" y="1855958"/>
                    </a:cubicBezTo>
                    <a:close/>
                    <a:moveTo>
                      <a:pt x="2195802" y="1847536"/>
                    </a:moveTo>
                    <a:lnTo>
                      <a:pt x="2199574" y="1849089"/>
                    </a:lnTo>
                    <a:lnTo>
                      <a:pt x="2200814" y="1849600"/>
                    </a:lnTo>
                    <a:cubicBezTo>
                      <a:pt x="2201993" y="1849600"/>
                      <a:pt x="2203172" y="1851958"/>
                      <a:pt x="2206710" y="1853137"/>
                    </a:cubicBezTo>
                    <a:cubicBezTo>
                      <a:pt x="2209069" y="1854317"/>
                      <a:pt x="2212606" y="1855496"/>
                      <a:pt x="2214965" y="1859034"/>
                    </a:cubicBezTo>
                    <a:cubicBezTo>
                      <a:pt x="2214965" y="1860213"/>
                      <a:pt x="2214965" y="1860213"/>
                      <a:pt x="2214965" y="1860213"/>
                    </a:cubicBezTo>
                    <a:lnTo>
                      <a:pt x="2198901" y="1869392"/>
                    </a:lnTo>
                    <a:lnTo>
                      <a:pt x="2199654" y="1869755"/>
                    </a:lnTo>
                    <a:cubicBezTo>
                      <a:pt x="2205567" y="1868614"/>
                      <a:pt x="2210297" y="1862908"/>
                      <a:pt x="2216210" y="1860626"/>
                    </a:cubicBezTo>
                    <a:cubicBezTo>
                      <a:pt x="2211480" y="1866332"/>
                      <a:pt x="2204385" y="1869755"/>
                      <a:pt x="2198472" y="1870896"/>
                    </a:cubicBezTo>
                    <a:cubicBezTo>
                      <a:pt x="2194924" y="1872037"/>
                      <a:pt x="2193742" y="1870896"/>
                      <a:pt x="2193742" y="1868614"/>
                    </a:cubicBezTo>
                    <a:lnTo>
                      <a:pt x="2193544" y="1866700"/>
                    </a:lnTo>
                    <a:lnTo>
                      <a:pt x="2192559" y="1866109"/>
                    </a:lnTo>
                    <a:lnTo>
                      <a:pt x="2192559" y="1857203"/>
                    </a:lnTo>
                    <a:lnTo>
                      <a:pt x="2192559" y="1856675"/>
                    </a:lnTo>
                    <a:cubicBezTo>
                      <a:pt x="2192559" y="1854317"/>
                      <a:pt x="2191380" y="1853137"/>
                      <a:pt x="2192559" y="1850779"/>
                    </a:cubicBezTo>
                    <a:cubicBezTo>
                      <a:pt x="2193148" y="1848420"/>
                      <a:pt x="2194328" y="1847536"/>
                      <a:pt x="2195802" y="1847536"/>
                    </a:cubicBezTo>
                    <a:close/>
                    <a:moveTo>
                      <a:pt x="1994297" y="1840966"/>
                    </a:moveTo>
                    <a:cubicBezTo>
                      <a:pt x="2000238" y="1842159"/>
                      <a:pt x="2004991" y="1845738"/>
                      <a:pt x="2010932" y="1849316"/>
                    </a:cubicBezTo>
                    <a:cubicBezTo>
                      <a:pt x="2014496" y="1852895"/>
                      <a:pt x="2014496" y="1854088"/>
                      <a:pt x="2010932" y="1857667"/>
                    </a:cubicBezTo>
                    <a:cubicBezTo>
                      <a:pt x="2009743" y="1860053"/>
                      <a:pt x="2006179" y="1861246"/>
                      <a:pt x="2003803" y="1862438"/>
                    </a:cubicBezTo>
                    <a:cubicBezTo>
                      <a:pt x="2001426" y="1864824"/>
                      <a:pt x="1997862" y="1866017"/>
                      <a:pt x="1995485" y="1868403"/>
                    </a:cubicBezTo>
                    <a:cubicBezTo>
                      <a:pt x="1990733" y="1869596"/>
                      <a:pt x="1989544" y="1868403"/>
                      <a:pt x="1988356" y="1863631"/>
                    </a:cubicBezTo>
                    <a:cubicBezTo>
                      <a:pt x="1987168" y="1857667"/>
                      <a:pt x="1987168" y="1850509"/>
                      <a:pt x="1987168" y="1843352"/>
                    </a:cubicBezTo>
                    <a:cubicBezTo>
                      <a:pt x="1987168" y="1839773"/>
                      <a:pt x="1989544" y="1838580"/>
                      <a:pt x="1994297" y="1840966"/>
                    </a:cubicBezTo>
                    <a:close/>
                    <a:moveTo>
                      <a:pt x="1745459" y="1837237"/>
                    </a:moveTo>
                    <a:cubicBezTo>
                      <a:pt x="1752588" y="1840822"/>
                      <a:pt x="1758529" y="1843212"/>
                      <a:pt x="1764470" y="1846797"/>
                    </a:cubicBezTo>
                    <a:cubicBezTo>
                      <a:pt x="1766846" y="1849187"/>
                      <a:pt x="1766846" y="1851577"/>
                      <a:pt x="1765658" y="1853967"/>
                    </a:cubicBezTo>
                    <a:cubicBezTo>
                      <a:pt x="1762093" y="1856357"/>
                      <a:pt x="1759717" y="1858747"/>
                      <a:pt x="1756152" y="1861137"/>
                    </a:cubicBezTo>
                    <a:cubicBezTo>
                      <a:pt x="1743082" y="1869502"/>
                      <a:pt x="1740706" y="1868307"/>
                      <a:pt x="1740706" y="1852772"/>
                    </a:cubicBezTo>
                    <a:cubicBezTo>
                      <a:pt x="1740706" y="1847992"/>
                      <a:pt x="1740706" y="1844407"/>
                      <a:pt x="1740706" y="1840822"/>
                    </a:cubicBezTo>
                    <a:cubicBezTo>
                      <a:pt x="1740706" y="1837237"/>
                      <a:pt x="1743082" y="1834847"/>
                      <a:pt x="1745459" y="1837237"/>
                    </a:cubicBezTo>
                    <a:close/>
                    <a:moveTo>
                      <a:pt x="2255950" y="1831768"/>
                    </a:moveTo>
                    <a:lnTo>
                      <a:pt x="2256066" y="1832192"/>
                    </a:lnTo>
                    <a:lnTo>
                      <a:pt x="2256197" y="1832178"/>
                    </a:lnTo>
                    <a:close/>
                    <a:moveTo>
                      <a:pt x="2103927" y="1825945"/>
                    </a:moveTo>
                    <a:lnTo>
                      <a:pt x="2104639" y="1826381"/>
                    </a:lnTo>
                    <a:lnTo>
                      <a:pt x="2103335" y="1827121"/>
                    </a:lnTo>
                    <a:close/>
                    <a:moveTo>
                      <a:pt x="2107475" y="1824770"/>
                    </a:moveTo>
                    <a:cubicBezTo>
                      <a:pt x="2111023" y="1827121"/>
                      <a:pt x="2114570" y="1829472"/>
                      <a:pt x="2119300" y="1831823"/>
                    </a:cubicBezTo>
                    <a:lnTo>
                      <a:pt x="2119300" y="1835350"/>
                    </a:lnTo>
                    <a:lnTo>
                      <a:pt x="2118019" y="1834566"/>
                    </a:lnTo>
                    <a:lnTo>
                      <a:pt x="2118019" y="1839983"/>
                    </a:lnTo>
                    <a:lnTo>
                      <a:pt x="2118118" y="1839906"/>
                    </a:lnTo>
                    <a:cubicBezTo>
                      <a:pt x="2119596" y="1838877"/>
                      <a:pt x="2120483" y="1837701"/>
                      <a:pt x="2119300" y="1835350"/>
                    </a:cubicBezTo>
                    <a:lnTo>
                      <a:pt x="2119300" y="1840053"/>
                    </a:lnTo>
                    <a:lnTo>
                      <a:pt x="2118019" y="1840817"/>
                    </a:lnTo>
                    <a:lnTo>
                      <a:pt x="2118019" y="1841414"/>
                    </a:lnTo>
                    <a:cubicBezTo>
                      <a:pt x="2116847" y="1842594"/>
                      <a:pt x="2114504" y="1843773"/>
                      <a:pt x="2113333" y="1844952"/>
                    </a:cubicBezTo>
                    <a:cubicBezTo>
                      <a:pt x="2113333" y="1846131"/>
                      <a:pt x="2112161" y="1846131"/>
                      <a:pt x="2112161" y="1846131"/>
                    </a:cubicBezTo>
                    <a:lnTo>
                      <a:pt x="2110652" y="1846739"/>
                    </a:lnTo>
                    <a:lnTo>
                      <a:pt x="2110529" y="1846830"/>
                    </a:lnTo>
                    <a:lnTo>
                      <a:pt x="2109242" y="1847307"/>
                    </a:lnTo>
                    <a:lnTo>
                      <a:pt x="2106304" y="1848490"/>
                    </a:lnTo>
                    <a:lnTo>
                      <a:pt x="2106181" y="1848440"/>
                    </a:lnTo>
                    <a:lnTo>
                      <a:pt x="2106047" y="1848490"/>
                    </a:lnTo>
                    <a:lnTo>
                      <a:pt x="2103575" y="1847391"/>
                    </a:lnTo>
                    <a:lnTo>
                      <a:pt x="2100446" y="1846131"/>
                    </a:lnTo>
                    <a:lnTo>
                      <a:pt x="2100446" y="1846000"/>
                    </a:lnTo>
                    <a:lnTo>
                      <a:pt x="2100446" y="1843967"/>
                    </a:lnTo>
                    <a:lnTo>
                      <a:pt x="2100380" y="1844755"/>
                    </a:lnTo>
                    <a:cubicBezTo>
                      <a:pt x="2100380" y="1843579"/>
                      <a:pt x="2100380" y="1841228"/>
                      <a:pt x="2099197" y="1840053"/>
                    </a:cubicBezTo>
                    <a:cubicBezTo>
                      <a:pt x="2099197" y="1836526"/>
                      <a:pt x="2099197" y="1832999"/>
                      <a:pt x="2099197" y="1829472"/>
                    </a:cubicBezTo>
                    <a:lnTo>
                      <a:pt x="2103335" y="1827121"/>
                    </a:lnTo>
                    <a:lnTo>
                      <a:pt x="2101938" y="1829900"/>
                    </a:lnTo>
                    <a:lnTo>
                      <a:pt x="2106192" y="1827331"/>
                    </a:lnTo>
                    <a:lnTo>
                      <a:pt x="2104639" y="1826381"/>
                    </a:lnTo>
                    <a:close/>
                    <a:moveTo>
                      <a:pt x="2146219" y="1823541"/>
                    </a:moveTo>
                    <a:cubicBezTo>
                      <a:pt x="2152160" y="1825931"/>
                      <a:pt x="2158101" y="1829516"/>
                      <a:pt x="2164042" y="1831906"/>
                    </a:cubicBezTo>
                    <a:cubicBezTo>
                      <a:pt x="2167606" y="1834296"/>
                      <a:pt x="2167606" y="1837881"/>
                      <a:pt x="2165230" y="1840271"/>
                    </a:cubicBezTo>
                    <a:cubicBezTo>
                      <a:pt x="2161665" y="1842661"/>
                      <a:pt x="2159289" y="1845051"/>
                      <a:pt x="2156913" y="1846246"/>
                    </a:cubicBezTo>
                    <a:cubicBezTo>
                      <a:pt x="2154536" y="1847441"/>
                      <a:pt x="2152160" y="1849831"/>
                      <a:pt x="2148595" y="1851026"/>
                    </a:cubicBezTo>
                    <a:cubicBezTo>
                      <a:pt x="2143843" y="1853416"/>
                      <a:pt x="2141466" y="1852221"/>
                      <a:pt x="2141466" y="1846246"/>
                    </a:cubicBezTo>
                    <a:cubicBezTo>
                      <a:pt x="2140278" y="1840271"/>
                      <a:pt x="2140278" y="1833101"/>
                      <a:pt x="2140278" y="1827126"/>
                    </a:cubicBezTo>
                    <a:cubicBezTo>
                      <a:pt x="2140278" y="1823541"/>
                      <a:pt x="2143843" y="1821151"/>
                      <a:pt x="2146219" y="1823541"/>
                    </a:cubicBezTo>
                    <a:close/>
                    <a:moveTo>
                      <a:pt x="1898521" y="1819860"/>
                    </a:moveTo>
                    <a:cubicBezTo>
                      <a:pt x="1905665" y="1823445"/>
                      <a:pt x="1912809" y="1825835"/>
                      <a:pt x="1917572" y="1830615"/>
                    </a:cubicBezTo>
                    <a:cubicBezTo>
                      <a:pt x="1921144" y="1831810"/>
                      <a:pt x="1921144" y="1835395"/>
                      <a:pt x="1917572" y="1837785"/>
                    </a:cubicBezTo>
                    <a:cubicBezTo>
                      <a:pt x="1915190" y="1840175"/>
                      <a:pt x="1912809" y="1841370"/>
                      <a:pt x="1909237" y="1843760"/>
                    </a:cubicBezTo>
                    <a:cubicBezTo>
                      <a:pt x="1896140" y="1852125"/>
                      <a:pt x="1893759" y="1852125"/>
                      <a:pt x="1893759" y="1835395"/>
                    </a:cubicBezTo>
                    <a:cubicBezTo>
                      <a:pt x="1892568" y="1831810"/>
                      <a:pt x="1892568" y="1827030"/>
                      <a:pt x="1892568" y="1824640"/>
                    </a:cubicBezTo>
                    <a:cubicBezTo>
                      <a:pt x="1893759" y="1819860"/>
                      <a:pt x="1896140" y="1818665"/>
                      <a:pt x="1898521" y="1819860"/>
                    </a:cubicBezTo>
                    <a:close/>
                    <a:moveTo>
                      <a:pt x="2260578" y="1813570"/>
                    </a:moveTo>
                    <a:cubicBezTo>
                      <a:pt x="2264093" y="1814750"/>
                      <a:pt x="2267607" y="1815929"/>
                      <a:pt x="2271122" y="1818287"/>
                    </a:cubicBezTo>
                    <a:cubicBezTo>
                      <a:pt x="2271122" y="1819467"/>
                      <a:pt x="2271122" y="1819467"/>
                      <a:pt x="2272293" y="1819467"/>
                    </a:cubicBezTo>
                    <a:lnTo>
                      <a:pt x="2272616" y="1821019"/>
                    </a:lnTo>
                    <a:lnTo>
                      <a:pt x="2276605" y="1824970"/>
                    </a:lnTo>
                    <a:cubicBezTo>
                      <a:pt x="2276605" y="1826738"/>
                      <a:pt x="2274819" y="1828507"/>
                      <a:pt x="2271247" y="1830276"/>
                    </a:cubicBezTo>
                    <a:cubicBezTo>
                      <a:pt x="2267675" y="1832635"/>
                      <a:pt x="2264103" y="1836172"/>
                      <a:pt x="2258150" y="1837352"/>
                    </a:cubicBezTo>
                    <a:cubicBezTo>
                      <a:pt x="2254578" y="1839710"/>
                      <a:pt x="2251006" y="1838531"/>
                      <a:pt x="2251006" y="1832635"/>
                    </a:cubicBezTo>
                    <a:cubicBezTo>
                      <a:pt x="2249815" y="1831455"/>
                      <a:pt x="2251006" y="1827918"/>
                      <a:pt x="2249815" y="1825559"/>
                    </a:cubicBezTo>
                    <a:cubicBezTo>
                      <a:pt x="2248624" y="1824380"/>
                      <a:pt x="2251006" y="1820842"/>
                      <a:pt x="2249815" y="1818484"/>
                    </a:cubicBezTo>
                    <a:cubicBezTo>
                      <a:pt x="2251006" y="1818484"/>
                      <a:pt x="2251006" y="1816125"/>
                      <a:pt x="2252196" y="1816125"/>
                    </a:cubicBezTo>
                    <a:lnTo>
                      <a:pt x="2254415" y="1826010"/>
                    </a:lnTo>
                    <a:lnTo>
                      <a:pt x="2254721" y="1823004"/>
                    </a:lnTo>
                    <a:cubicBezTo>
                      <a:pt x="2254721" y="1820646"/>
                      <a:pt x="2254721" y="1818287"/>
                      <a:pt x="2253549" y="1815929"/>
                    </a:cubicBezTo>
                    <a:cubicBezTo>
                      <a:pt x="2253549" y="1811212"/>
                      <a:pt x="2257064" y="1811212"/>
                      <a:pt x="2260578" y="1813570"/>
                    </a:cubicBezTo>
                    <a:close/>
                    <a:moveTo>
                      <a:pt x="2052805" y="1803628"/>
                    </a:moveTo>
                    <a:cubicBezTo>
                      <a:pt x="2059934" y="1806018"/>
                      <a:pt x="2064687" y="1809603"/>
                      <a:pt x="2070628" y="1813188"/>
                    </a:cubicBezTo>
                    <a:cubicBezTo>
                      <a:pt x="2073004" y="1815578"/>
                      <a:pt x="2073004" y="1817968"/>
                      <a:pt x="2070628" y="1820358"/>
                    </a:cubicBezTo>
                    <a:cubicBezTo>
                      <a:pt x="2068251" y="1822748"/>
                      <a:pt x="2064687" y="1823943"/>
                      <a:pt x="2063499" y="1826333"/>
                    </a:cubicBezTo>
                    <a:cubicBezTo>
                      <a:pt x="2049241" y="1834698"/>
                      <a:pt x="2046864" y="1834698"/>
                      <a:pt x="2046864" y="1817968"/>
                    </a:cubicBezTo>
                    <a:cubicBezTo>
                      <a:pt x="2045676" y="1814383"/>
                      <a:pt x="2045676" y="1810798"/>
                      <a:pt x="2045676" y="1808408"/>
                    </a:cubicBezTo>
                    <a:cubicBezTo>
                      <a:pt x="2045676" y="1802433"/>
                      <a:pt x="2048052" y="1801238"/>
                      <a:pt x="2052805" y="1803628"/>
                    </a:cubicBezTo>
                    <a:close/>
                    <a:moveTo>
                      <a:pt x="1805095" y="1799943"/>
                    </a:moveTo>
                    <a:cubicBezTo>
                      <a:pt x="1811036" y="1802333"/>
                      <a:pt x="1814601" y="1805918"/>
                      <a:pt x="1820541" y="1808308"/>
                    </a:cubicBezTo>
                    <a:cubicBezTo>
                      <a:pt x="1825294" y="1814283"/>
                      <a:pt x="1825294" y="1815478"/>
                      <a:pt x="1820541" y="1820258"/>
                    </a:cubicBezTo>
                    <a:cubicBezTo>
                      <a:pt x="1815789" y="1822648"/>
                      <a:pt x="1812224" y="1823843"/>
                      <a:pt x="1807471" y="1827428"/>
                    </a:cubicBezTo>
                    <a:cubicBezTo>
                      <a:pt x="1802719" y="1831013"/>
                      <a:pt x="1799154" y="1829818"/>
                      <a:pt x="1797966" y="1823843"/>
                    </a:cubicBezTo>
                    <a:cubicBezTo>
                      <a:pt x="1797966" y="1820258"/>
                      <a:pt x="1797966" y="1817868"/>
                      <a:pt x="1797966" y="1815478"/>
                    </a:cubicBezTo>
                    <a:cubicBezTo>
                      <a:pt x="1797966" y="1811893"/>
                      <a:pt x="1796778" y="1808308"/>
                      <a:pt x="1797966" y="1805918"/>
                    </a:cubicBezTo>
                    <a:cubicBezTo>
                      <a:pt x="1797966" y="1799943"/>
                      <a:pt x="1800342" y="1798748"/>
                      <a:pt x="1805095" y="1799943"/>
                    </a:cubicBezTo>
                    <a:close/>
                    <a:moveTo>
                      <a:pt x="2161301" y="1791168"/>
                    </a:moveTo>
                    <a:cubicBezTo>
                      <a:pt x="2163652" y="1788802"/>
                      <a:pt x="2164828" y="1789985"/>
                      <a:pt x="2166004" y="1791168"/>
                    </a:cubicBezTo>
                    <a:cubicBezTo>
                      <a:pt x="2170706" y="1793533"/>
                      <a:pt x="2173057" y="1795898"/>
                      <a:pt x="2177760" y="1798263"/>
                    </a:cubicBezTo>
                    <a:lnTo>
                      <a:pt x="2178262" y="1801294"/>
                    </a:lnTo>
                    <a:lnTo>
                      <a:pt x="2178867" y="1801810"/>
                    </a:lnTo>
                    <a:lnTo>
                      <a:pt x="2178432" y="1802321"/>
                    </a:lnTo>
                    <a:lnTo>
                      <a:pt x="2178935" y="1805358"/>
                    </a:lnTo>
                    <a:cubicBezTo>
                      <a:pt x="2174233" y="1807723"/>
                      <a:pt x="2170706" y="1810088"/>
                      <a:pt x="2164828" y="1812453"/>
                    </a:cubicBezTo>
                    <a:cubicBezTo>
                      <a:pt x="2162477" y="1813636"/>
                      <a:pt x="2160126" y="1812453"/>
                      <a:pt x="2160126" y="1808906"/>
                    </a:cubicBezTo>
                    <a:cubicBezTo>
                      <a:pt x="2158950" y="1805358"/>
                      <a:pt x="2157774" y="1799445"/>
                      <a:pt x="2160126" y="1795898"/>
                    </a:cubicBezTo>
                    <a:lnTo>
                      <a:pt x="2162358" y="1801512"/>
                    </a:lnTo>
                    <a:lnTo>
                      <a:pt x="2161486" y="1796308"/>
                    </a:lnTo>
                    <a:lnTo>
                      <a:pt x="2160126" y="1795898"/>
                    </a:lnTo>
                    <a:cubicBezTo>
                      <a:pt x="2158950" y="1794715"/>
                      <a:pt x="2158950" y="1792350"/>
                      <a:pt x="2161301" y="1791168"/>
                    </a:cubicBezTo>
                    <a:close/>
                    <a:moveTo>
                      <a:pt x="2204657" y="1786251"/>
                    </a:moveTo>
                    <a:cubicBezTo>
                      <a:pt x="2208184" y="1787444"/>
                      <a:pt x="2210535" y="1788637"/>
                      <a:pt x="2212886" y="1789830"/>
                    </a:cubicBezTo>
                    <a:cubicBezTo>
                      <a:pt x="2216413" y="1792216"/>
                      <a:pt x="2218764" y="1793408"/>
                      <a:pt x="2219940" y="1796987"/>
                    </a:cubicBezTo>
                    <a:cubicBezTo>
                      <a:pt x="2219940" y="1806531"/>
                      <a:pt x="2212886" y="1813688"/>
                      <a:pt x="2204657" y="1814881"/>
                    </a:cubicBezTo>
                    <a:cubicBezTo>
                      <a:pt x="2202306" y="1814881"/>
                      <a:pt x="2201130" y="1813688"/>
                      <a:pt x="2199955" y="1811302"/>
                    </a:cubicBezTo>
                    <a:cubicBezTo>
                      <a:pt x="2198779" y="1804145"/>
                      <a:pt x="2198779" y="1796987"/>
                      <a:pt x="2198779" y="1789830"/>
                    </a:cubicBezTo>
                    <a:cubicBezTo>
                      <a:pt x="2198779" y="1786251"/>
                      <a:pt x="2202306" y="1785058"/>
                      <a:pt x="2204657" y="1786251"/>
                    </a:cubicBezTo>
                    <a:close/>
                    <a:moveTo>
                      <a:pt x="1959462" y="1783708"/>
                    </a:moveTo>
                    <a:cubicBezTo>
                      <a:pt x="1965415" y="1786098"/>
                      <a:pt x="1970178" y="1789683"/>
                      <a:pt x="1976131" y="1793268"/>
                    </a:cubicBezTo>
                    <a:cubicBezTo>
                      <a:pt x="1979703" y="1795658"/>
                      <a:pt x="1980894" y="1799243"/>
                      <a:pt x="1976131" y="1800438"/>
                    </a:cubicBezTo>
                    <a:cubicBezTo>
                      <a:pt x="1973750" y="1802828"/>
                      <a:pt x="1971368" y="1805218"/>
                      <a:pt x="1967796" y="1807608"/>
                    </a:cubicBezTo>
                    <a:cubicBezTo>
                      <a:pt x="1965415" y="1807608"/>
                      <a:pt x="1963034" y="1809998"/>
                      <a:pt x="1959462" y="1811193"/>
                    </a:cubicBezTo>
                    <a:cubicBezTo>
                      <a:pt x="1955890" y="1813583"/>
                      <a:pt x="1953509" y="1811193"/>
                      <a:pt x="1952318" y="1807608"/>
                    </a:cubicBezTo>
                    <a:cubicBezTo>
                      <a:pt x="1952318" y="1800438"/>
                      <a:pt x="1952318" y="1794463"/>
                      <a:pt x="1952318" y="1787293"/>
                    </a:cubicBezTo>
                    <a:cubicBezTo>
                      <a:pt x="1952318" y="1783708"/>
                      <a:pt x="1954699" y="1781318"/>
                      <a:pt x="1959462" y="1783708"/>
                    </a:cubicBezTo>
                    <a:close/>
                    <a:moveTo>
                      <a:pt x="1706743" y="1780475"/>
                    </a:moveTo>
                    <a:cubicBezTo>
                      <a:pt x="1707634" y="1779728"/>
                      <a:pt x="1709416" y="1780027"/>
                      <a:pt x="1712981" y="1781222"/>
                    </a:cubicBezTo>
                    <a:cubicBezTo>
                      <a:pt x="1717734" y="1784807"/>
                      <a:pt x="1723675" y="1787197"/>
                      <a:pt x="1729616" y="1790782"/>
                    </a:cubicBezTo>
                    <a:cubicBezTo>
                      <a:pt x="1733180" y="1793172"/>
                      <a:pt x="1733180" y="1795562"/>
                      <a:pt x="1729616" y="1799147"/>
                    </a:cubicBezTo>
                    <a:cubicBezTo>
                      <a:pt x="1724863" y="1801537"/>
                      <a:pt x="1720110" y="1805122"/>
                      <a:pt x="1714169" y="1807512"/>
                    </a:cubicBezTo>
                    <a:cubicBezTo>
                      <a:pt x="1708228" y="1811097"/>
                      <a:pt x="1705852" y="1809902"/>
                      <a:pt x="1705852" y="1802732"/>
                    </a:cubicBezTo>
                    <a:cubicBezTo>
                      <a:pt x="1705852" y="1800342"/>
                      <a:pt x="1705852" y="1799147"/>
                      <a:pt x="1705852" y="1796757"/>
                    </a:cubicBezTo>
                    <a:cubicBezTo>
                      <a:pt x="1705852" y="1793172"/>
                      <a:pt x="1705852" y="1789587"/>
                      <a:pt x="1705852" y="1786002"/>
                    </a:cubicBezTo>
                    <a:cubicBezTo>
                      <a:pt x="1705852" y="1783015"/>
                      <a:pt x="1705852" y="1781222"/>
                      <a:pt x="1706743" y="1780475"/>
                    </a:cubicBezTo>
                    <a:close/>
                    <a:moveTo>
                      <a:pt x="2073887" y="1768820"/>
                    </a:moveTo>
                    <a:cubicBezTo>
                      <a:pt x="2073887" y="1769992"/>
                      <a:pt x="2075062" y="1769992"/>
                      <a:pt x="2076238" y="1769992"/>
                    </a:cubicBezTo>
                    <a:cubicBezTo>
                      <a:pt x="2079765" y="1771163"/>
                      <a:pt x="2080940" y="1773506"/>
                      <a:pt x="2083292" y="1774678"/>
                    </a:cubicBezTo>
                    <a:cubicBezTo>
                      <a:pt x="2089170" y="1778192"/>
                      <a:pt x="2089170" y="1779364"/>
                      <a:pt x="2083292" y="1782878"/>
                    </a:cubicBezTo>
                    <a:cubicBezTo>
                      <a:pt x="2082116" y="1784050"/>
                      <a:pt x="2080940" y="1784050"/>
                      <a:pt x="2080940" y="1785221"/>
                    </a:cubicBezTo>
                    <a:cubicBezTo>
                      <a:pt x="2078589" y="1785221"/>
                      <a:pt x="2077413" y="1786393"/>
                      <a:pt x="2075062" y="1787564"/>
                    </a:cubicBezTo>
                    <a:cubicBezTo>
                      <a:pt x="2070360" y="1789908"/>
                      <a:pt x="2068009" y="1788736"/>
                      <a:pt x="2068009" y="1784050"/>
                    </a:cubicBezTo>
                    <a:cubicBezTo>
                      <a:pt x="2066833" y="1778192"/>
                      <a:pt x="2068009" y="1774678"/>
                      <a:pt x="2066833" y="1769992"/>
                    </a:cubicBezTo>
                    <a:cubicBezTo>
                      <a:pt x="2068009" y="1769992"/>
                      <a:pt x="2068009" y="1769992"/>
                      <a:pt x="2068009" y="1769992"/>
                    </a:cubicBezTo>
                    <a:cubicBezTo>
                      <a:pt x="2069184" y="1767648"/>
                      <a:pt x="2071535" y="1768820"/>
                      <a:pt x="2073887" y="1768820"/>
                    </a:cubicBezTo>
                    <a:close/>
                    <a:moveTo>
                      <a:pt x="2111321" y="1766281"/>
                    </a:moveTo>
                    <a:cubicBezTo>
                      <a:pt x="2117274" y="1769866"/>
                      <a:pt x="2122037" y="1771061"/>
                      <a:pt x="2126799" y="1775841"/>
                    </a:cubicBezTo>
                    <a:cubicBezTo>
                      <a:pt x="2132753" y="1779426"/>
                      <a:pt x="2132753" y="1780621"/>
                      <a:pt x="2126799" y="1785401"/>
                    </a:cubicBezTo>
                    <a:cubicBezTo>
                      <a:pt x="2124418" y="1788986"/>
                      <a:pt x="2119655" y="1791376"/>
                      <a:pt x="2116084" y="1793766"/>
                    </a:cubicBezTo>
                    <a:cubicBezTo>
                      <a:pt x="2111321" y="1794961"/>
                      <a:pt x="2106558" y="1796156"/>
                      <a:pt x="2106558" y="1787791"/>
                    </a:cubicBezTo>
                    <a:cubicBezTo>
                      <a:pt x="2104177" y="1781816"/>
                      <a:pt x="2104177" y="1777036"/>
                      <a:pt x="2104177" y="1769866"/>
                    </a:cubicBezTo>
                    <a:cubicBezTo>
                      <a:pt x="2104177" y="1766281"/>
                      <a:pt x="2107749" y="1763891"/>
                      <a:pt x="2111321" y="1766281"/>
                    </a:cubicBezTo>
                    <a:close/>
                    <a:moveTo>
                      <a:pt x="1860091" y="1765036"/>
                    </a:moveTo>
                    <a:cubicBezTo>
                      <a:pt x="1863656" y="1762646"/>
                      <a:pt x="1868409" y="1767426"/>
                      <a:pt x="1871973" y="1768621"/>
                    </a:cubicBezTo>
                    <a:cubicBezTo>
                      <a:pt x="1873161" y="1768621"/>
                      <a:pt x="1873161" y="1769816"/>
                      <a:pt x="1875538" y="1771011"/>
                    </a:cubicBezTo>
                    <a:cubicBezTo>
                      <a:pt x="1876726" y="1771011"/>
                      <a:pt x="1879102" y="1772206"/>
                      <a:pt x="1880290" y="1774596"/>
                    </a:cubicBezTo>
                    <a:cubicBezTo>
                      <a:pt x="1885043" y="1778181"/>
                      <a:pt x="1885043" y="1780571"/>
                      <a:pt x="1880290" y="1782961"/>
                    </a:cubicBezTo>
                    <a:cubicBezTo>
                      <a:pt x="1876726" y="1786546"/>
                      <a:pt x="1871973" y="1788936"/>
                      <a:pt x="1867220" y="1792521"/>
                    </a:cubicBezTo>
                    <a:cubicBezTo>
                      <a:pt x="1863656" y="1794911"/>
                      <a:pt x="1860091" y="1794911"/>
                      <a:pt x="1860091" y="1790131"/>
                    </a:cubicBezTo>
                    <a:cubicBezTo>
                      <a:pt x="1858903" y="1786546"/>
                      <a:pt x="1858903" y="1781766"/>
                      <a:pt x="1858903" y="1778181"/>
                    </a:cubicBezTo>
                    <a:cubicBezTo>
                      <a:pt x="1858903" y="1773401"/>
                      <a:pt x="1856527" y="1767426"/>
                      <a:pt x="1860091" y="1765036"/>
                    </a:cubicBezTo>
                    <a:close/>
                    <a:moveTo>
                      <a:pt x="2226994" y="1755131"/>
                    </a:moveTo>
                    <a:cubicBezTo>
                      <a:pt x="2231696" y="1758679"/>
                      <a:pt x="2235223" y="1762226"/>
                      <a:pt x="2239925" y="1764591"/>
                    </a:cubicBezTo>
                    <a:cubicBezTo>
                      <a:pt x="2243452" y="1766956"/>
                      <a:pt x="2239925" y="1769322"/>
                      <a:pt x="2239925" y="1770504"/>
                    </a:cubicBezTo>
                    <a:cubicBezTo>
                      <a:pt x="2238750" y="1771687"/>
                      <a:pt x="2238750" y="1771687"/>
                      <a:pt x="2238750" y="1771687"/>
                    </a:cubicBezTo>
                    <a:cubicBezTo>
                      <a:pt x="2235223" y="1774052"/>
                      <a:pt x="2232872" y="1776417"/>
                      <a:pt x="2229345" y="1777599"/>
                    </a:cubicBezTo>
                    <a:cubicBezTo>
                      <a:pt x="2219940" y="1779965"/>
                      <a:pt x="2219940" y="1779965"/>
                      <a:pt x="2219940" y="1768139"/>
                    </a:cubicBezTo>
                    <a:cubicBezTo>
                      <a:pt x="2221116" y="1764591"/>
                      <a:pt x="2219940" y="1762226"/>
                      <a:pt x="2221116" y="1759861"/>
                    </a:cubicBezTo>
                    <a:cubicBezTo>
                      <a:pt x="2221116" y="1755131"/>
                      <a:pt x="2223467" y="1753948"/>
                      <a:pt x="2226994" y="1755131"/>
                    </a:cubicBezTo>
                    <a:close/>
                    <a:moveTo>
                      <a:pt x="2016763" y="1747611"/>
                    </a:moveTo>
                    <a:cubicBezTo>
                      <a:pt x="2022704" y="1748804"/>
                      <a:pt x="2028645" y="1753576"/>
                      <a:pt x="2034586" y="1757154"/>
                    </a:cubicBezTo>
                    <a:cubicBezTo>
                      <a:pt x="2038150" y="1759540"/>
                      <a:pt x="2036962" y="1761926"/>
                      <a:pt x="2034586" y="1764312"/>
                    </a:cubicBezTo>
                    <a:cubicBezTo>
                      <a:pt x="2032209" y="1766698"/>
                      <a:pt x="2028645" y="1767890"/>
                      <a:pt x="2026268" y="1769083"/>
                    </a:cubicBezTo>
                    <a:cubicBezTo>
                      <a:pt x="2013198" y="1778627"/>
                      <a:pt x="2010822" y="1777434"/>
                      <a:pt x="2010822" y="1761926"/>
                    </a:cubicBezTo>
                    <a:cubicBezTo>
                      <a:pt x="2010822" y="1758347"/>
                      <a:pt x="2009634" y="1753576"/>
                      <a:pt x="2010822" y="1749997"/>
                    </a:cubicBezTo>
                    <a:cubicBezTo>
                      <a:pt x="2010822" y="1746418"/>
                      <a:pt x="2013198" y="1745225"/>
                      <a:pt x="2016763" y="1747611"/>
                    </a:cubicBezTo>
                    <a:close/>
                    <a:moveTo>
                      <a:pt x="1766436" y="1744074"/>
                    </a:moveTo>
                    <a:cubicBezTo>
                      <a:pt x="1767624" y="1743627"/>
                      <a:pt x="1769704" y="1744521"/>
                      <a:pt x="1773862" y="1746311"/>
                    </a:cubicBezTo>
                    <a:cubicBezTo>
                      <a:pt x="1778615" y="1748697"/>
                      <a:pt x="1782180" y="1749890"/>
                      <a:pt x="1786932" y="1753468"/>
                    </a:cubicBezTo>
                    <a:cubicBezTo>
                      <a:pt x="1791685" y="1755854"/>
                      <a:pt x="1791685" y="1758240"/>
                      <a:pt x="1788121" y="1761819"/>
                    </a:cubicBezTo>
                    <a:cubicBezTo>
                      <a:pt x="1783368" y="1765398"/>
                      <a:pt x="1778615" y="1768976"/>
                      <a:pt x="1773862" y="1771362"/>
                    </a:cubicBezTo>
                    <a:cubicBezTo>
                      <a:pt x="1767922" y="1773748"/>
                      <a:pt x="1765545" y="1772555"/>
                      <a:pt x="1765545" y="1766590"/>
                    </a:cubicBezTo>
                    <a:cubicBezTo>
                      <a:pt x="1764357" y="1761819"/>
                      <a:pt x="1764357" y="1754661"/>
                      <a:pt x="1764357" y="1749890"/>
                    </a:cubicBezTo>
                    <a:cubicBezTo>
                      <a:pt x="1764951" y="1746311"/>
                      <a:pt x="1765248" y="1744521"/>
                      <a:pt x="1766436" y="1744074"/>
                    </a:cubicBezTo>
                    <a:close/>
                    <a:moveTo>
                      <a:pt x="2142342" y="1743466"/>
                    </a:moveTo>
                    <a:lnTo>
                      <a:pt x="2143092" y="1744967"/>
                    </a:lnTo>
                    <a:lnTo>
                      <a:pt x="2143092" y="1744584"/>
                    </a:lnTo>
                    <a:close/>
                    <a:moveTo>
                      <a:pt x="2135572" y="1735212"/>
                    </a:moveTo>
                    <a:lnTo>
                      <a:pt x="2135572" y="1737508"/>
                    </a:lnTo>
                    <a:lnTo>
                      <a:pt x="2135966" y="1737609"/>
                    </a:lnTo>
                    <a:lnTo>
                      <a:pt x="2136016" y="1737634"/>
                    </a:lnTo>
                    <a:lnTo>
                      <a:pt x="2136016" y="1735212"/>
                    </a:lnTo>
                    <a:cubicBezTo>
                      <a:pt x="2139554" y="1735212"/>
                      <a:pt x="2143092" y="1739898"/>
                      <a:pt x="2146629" y="1739898"/>
                    </a:cubicBezTo>
                    <a:cubicBezTo>
                      <a:pt x="2148988" y="1742241"/>
                      <a:pt x="2148988" y="1744584"/>
                      <a:pt x="2147809" y="1746927"/>
                    </a:cubicBezTo>
                    <a:cubicBezTo>
                      <a:pt x="2143092" y="1750442"/>
                      <a:pt x="2138375" y="1752785"/>
                      <a:pt x="2134837" y="1755128"/>
                    </a:cubicBezTo>
                    <a:cubicBezTo>
                      <a:pt x="2131299" y="1756300"/>
                      <a:pt x="2128941" y="1755128"/>
                      <a:pt x="2127761" y="1753956"/>
                    </a:cubicBezTo>
                    <a:lnTo>
                      <a:pt x="2126582" y="1751613"/>
                    </a:lnTo>
                    <a:cubicBezTo>
                      <a:pt x="2127761" y="1748099"/>
                      <a:pt x="2127761" y="1743413"/>
                      <a:pt x="2127761" y="1739898"/>
                    </a:cubicBezTo>
                    <a:cubicBezTo>
                      <a:pt x="2127761" y="1738727"/>
                      <a:pt x="2127761" y="1737555"/>
                      <a:pt x="2127761" y="1736384"/>
                    </a:cubicBezTo>
                    <a:lnTo>
                      <a:pt x="2127827" y="1736384"/>
                    </a:lnTo>
                    <a:lnTo>
                      <a:pt x="2127827" y="1736374"/>
                    </a:lnTo>
                    <a:cubicBezTo>
                      <a:pt x="2130040" y="1734050"/>
                      <a:pt x="2133359" y="1735212"/>
                      <a:pt x="2135572" y="1735212"/>
                    </a:cubicBezTo>
                    <a:close/>
                    <a:moveTo>
                      <a:pt x="2171034" y="1728940"/>
                    </a:moveTo>
                    <a:cubicBezTo>
                      <a:pt x="2176999" y="1732531"/>
                      <a:pt x="2181771" y="1734924"/>
                      <a:pt x="2188928" y="1738515"/>
                    </a:cubicBezTo>
                    <a:cubicBezTo>
                      <a:pt x="2192507" y="1739712"/>
                      <a:pt x="2192507" y="1743302"/>
                      <a:pt x="2188928" y="1746893"/>
                    </a:cubicBezTo>
                    <a:cubicBezTo>
                      <a:pt x="2187735" y="1748090"/>
                      <a:pt x="2184157" y="1750484"/>
                      <a:pt x="2181771" y="1752878"/>
                    </a:cubicBezTo>
                    <a:cubicBezTo>
                      <a:pt x="2178192" y="1754074"/>
                      <a:pt x="2174613" y="1756468"/>
                      <a:pt x="2172227" y="1757665"/>
                    </a:cubicBezTo>
                    <a:cubicBezTo>
                      <a:pt x="2168649" y="1760059"/>
                      <a:pt x="2166263" y="1758862"/>
                      <a:pt x="2166263" y="1754074"/>
                    </a:cubicBezTo>
                    <a:cubicBezTo>
                      <a:pt x="2165070" y="1748090"/>
                      <a:pt x="2162684" y="1739712"/>
                      <a:pt x="2162684" y="1732531"/>
                    </a:cubicBezTo>
                    <a:cubicBezTo>
                      <a:pt x="2163877" y="1727743"/>
                      <a:pt x="2166263" y="1726546"/>
                      <a:pt x="2171034" y="1728940"/>
                    </a:cubicBezTo>
                    <a:close/>
                    <a:moveTo>
                      <a:pt x="1919395" y="1726502"/>
                    </a:moveTo>
                    <a:cubicBezTo>
                      <a:pt x="1920731" y="1725606"/>
                      <a:pt x="1922810" y="1725905"/>
                      <a:pt x="1925781" y="1727697"/>
                    </a:cubicBezTo>
                    <a:cubicBezTo>
                      <a:pt x="1929346" y="1730087"/>
                      <a:pt x="1934099" y="1732477"/>
                      <a:pt x="1937663" y="1734867"/>
                    </a:cubicBezTo>
                    <a:cubicBezTo>
                      <a:pt x="1944792" y="1739647"/>
                      <a:pt x="1944792" y="1742037"/>
                      <a:pt x="1938851" y="1746817"/>
                    </a:cubicBezTo>
                    <a:cubicBezTo>
                      <a:pt x="1935287" y="1749207"/>
                      <a:pt x="1930534" y="1751597"/>
                      <a:pt x="1926969" y="1752792"/>
                    </a:cubicBezTo>
                    <a:cubicBezTo>
                      <a:pt x="1922217" y="1757572"/>
                      <a:pt x="1918652" y="1756377"/>
                      <a:pt x="1917464" y="1749207"/>
                    </a:cubicBezTo>
                    <a:cubicBezTo>
                      <a:pt x="1917464" y="1748012"/>
                      <a:pt x="1917464" y="1748012"/>
                      <a:pt x="1917464" y="1746817"/>
                    </a:cubicBezTo>
                    <a:cubicBezTo>
                      <a:pt x="1917464" y="1742037"/>
                      <a:pt x="1917464" y="1738452"/>
                      <a:pt x="1917464" y="1732477"/>
                    </a:cubicBezTo>
                    <a:cubicBezTo>
                      <a:pt x="1917464" y="1729489"/>
                      <a:pt x="1918058" y="1727398"/>
                      <a:pt x="1919395" y="1726502"/>
                    </a:cubicBezTo>
                    <a:close/>
                    <a:moveTo>
                      <a:pt x="2036524" y="1710763"/>
                    </a:moveTo>
                    <a:cubicBezTo>
                      <a:pt x="2037695" y="1710320"/>
                      <a:pt x="2039745" y="1711499"/>
                      <a:pt x="2043845" y="1713858"/>
                    </a:cubicBezTo>
                    <a:cubicBezTo>
                      <a:pt x="2045017" y="1713858"/>
                      <a:pt x="2046188" y="1715037"/>
                      <a:pt x="2048531" y="1716216"/>
                    </a:cubicBezTo>
                    <a:cubicBezTo>
                      <a:pt x="2059075" y="1723292"/>
                      <a:pt x="2054389" y="1724471"/>
                      <a:pt x="2047360" y="1730367"/>
                    </a:cubicBezTo>
                    <a:cubicBezTo>
                      <a:pt x="2045017" y="1731547"/>
                      <a:pt x="2043845" y="1732726"/>
                      <a:pt x="2041502" y="1732726"/>
                    </a:cubicBezTo>
                    <a:cubicBezTo>
                      <a:pt x="2035645" y="1733905"/>
                      <a:pt x="2034473" y="1732726"/>
                      <a:pt x="2034473" y="1726830"/>
                    </a:cubicBezTo>
                    <a:cubicBezTo>
                      <a:pt x="2034473" y="1725650"/>
                      <a:pt x="2034473" y="1724471"/>
                      <a:pt x="2034473" y="1723292"/>
                    </a:cubicBezTo>
                    <a:cubicBezTo>
                      <a:pt x="2034473" y="1720933"/>
                      <a:pt x="2034473" y="1719754"/>
                      <a:pt x="2034473" y="1717396"/>
                    </a:cubicBezTo>
                    <a:cubicBezTo>
                      <a:pt x="2035059" y="1713268"/>
                      <a:pt x="2035352" y="1711205"/>
                      <a:pt x="2036524" y="1710763"/>
                    </a:cubicBezTo>
                    <a:close/>
                    <a:moveTo>
                      <a:pt x="2076447" y="1707830"/>
                    </a:moveTo>
                    <a:cubicBezTo>
                      <a:pt x="2082422" y="1711415"/>
                      <a:pt x="2089592" y="1716195"/>
                      <a:pt x="2095567" y="1719780"/>
                    </a:cubicBezTo>
                    <a:cubicBezTo>
                      <a:pt x="2099152" y="1722170"/>
                      <a:pt x="2099152" y="1724560"/>
                      <a:pt x="2096762" y="1726950"/>
                    </a:cubicBezTo>
                    <a:cubicBezTo>
                      <a:pt x="2094372" y="1729340"/>
                      <a:pt x="2091982" y="1731730"/>
                      <a:pt x="2089592" y="1731730"/>
                    </a:cubicBezTo>
                    <a:cubicBezTo>
                      <a:pt x="2087202" y="1734120"/>
                      <a:pt x="2083617" y="1735315"/>
                      <a:pt x="2081227" y="1736510"/>
                    </a:cubicBezTo>
                    <a:cubicBezTo>
                      <a:pt x="2072862" y="1738900"/>
                      <a:pt x="2071667" y="1738900"/>
                      <a:pt x="2069277" y="1730535"/>
                    </a:cubicBezTo>
                    <a:cubicBezTo>
                      <a:pt x="2068082" y="1724560"/>
                      <a:pt x="2068082" y="1718585"/>
                      <a:pt x="2069277" y="1713805"/>
                    </a:cubicBezTo>
                    <a:cubicBezTo>
                      <a:pt x="2069277" y="1707830"/>
                      <a:pt x="2071667" y="1706635"/>
                      <a:pt x="2076447" y="1707830"/>
                    </a:cubicBezTo>
                    <a:close/>
                    <a:moveTo>
                      <a:pt x="1831178" y="1707778"/>
                    </a:moveTo>
                    <a:cubicBezTo>
                      <a:pt x="1833555" y="1707778"/>
                      <a:pt x="1835931" y="1710164"/>
                      <a:pt x="1837119" y="1711357"/>
                    </a:cubicBezTo>
                    <a:cubicBezTo>
                      <a:pt x="1839496" y="1712550"/>
                      <a:pt x="1841872" y="1713742"/>
                      <a:pt x="1843060" y="1714935"/>
                    </a:cubicBezTo>
                    <a:cubicBezTo>
                      <a:pt x="1851377" y="1720900"/>
                      <a:pt x="1851377" y="1723286"/>
                      <a:pt x="1843060" y="1728058"/>
                    </a:cubicBezTo>
                    <a:cubicBezTo>
                      <a:pt x="1839496" y="1730443"/>
                      <a:pt x="1835931" y="1732829"/>
                      <a:pt x="1832366" y="1734022"/>
                    </a:cubicBezTo>
                    <a:cubicBezTo>
                      <a:pt x="1827614" y="1736408"/>
                      <a:pt x="1826426" y="1736408"/>
                      <a:pt x="1824049" y="1730443"/>
                    </a:cubicBezTo>
                    <a:cubicBezTo>
                      <a:pt x="1822861" y="1723286"/>
                      <a:pt x="1822861" y="1718514"/>
                      <a:pt x="1822861" y="1712550"/>
                    </a:cubicBezTo>
                    <a:cubicBezTo>
                      <a:pt x="1822861" y="1706585"/>
                      <a:pt x="1825237" y="1705392"/>
                      <a:pt x="1831178" y="1707778"/>
                    </a:cubicBezTo>
                    <a:close/>
                    <a:moveTo>
                      <a:pt x="2192245" y="1696627"/>
                    </a:moveTo>
                    <a:lnTo>
                      <a:pt x="2205253" y="1703756"/>
                    </a:lnTo>
                    <a:cubicBezTo>
                      <a:pt x="2211166" y="1708509"/>
                      <a:pt x="2211166" y="1710885"/>
                      <a:pt x="2204070" y="1715638"/>
                    </a:cubicBezTo>
                    <a:cubicBezTo>
                      <a:pt x="2201705" y="1716826"/>
                      <a:pt x="2198157" y="1719202"/>
                      <a:pt x="2194610" y="1721579"/>
                    </a:cubicBezTo>
                    <a:cubicBezTo>
                      <a:pt x="2189880" y="1722767"/>
                      <a:pt x="2187515" y="1722767"/>
                      <a:pt x="2187515" y="1715638"/>
                    </a:cubicBezTo>
                    <a:cubicBezTo>
                      <a:pt x="2186332" y="1713262"/>
                      <a:pt x="2186332" y="1708509"/>
                      <a:pt x="2186332" y="1706132"/>
                    </a:cubicBezTo>
                    <a:cubicBezTo>
                      <a:pt x="2186332" y="1703756"/>
                      <a:pt x="2186332" y="1702568"/>
                      <a:pt x="2186332" y="1701380"/>
                    </a:cubicBezTo>
                    <a:cubicBezTo>
                      <a:pt x="2187515" y="1697815"/>
                      <a:pt x="2188697" y="1695439"/>
                      <a:pt x="2192245" y="1696627"/>
                    </a:cubicBezTo>
                    <a:close/>
                    <a:moveTo>
                      <a:pt x="2230563" y="1694086"/>
                    </a:moveTo>
                    <a:lnTo>
                      <a:pt x="2231724" y="1694086"/>
                    </a:lnTo>
                    <a:lnTo>
                      <a:pt x="2239857" y="1715558"/>
                    </a:lnTo>
                    <a:cubicBezTo>
                      <a:pt x="2236372" y="1716751"/>
                      <a:pt x="2235210" y="1717944"/>
                      <a:pt x="2231724" y="1720330"/>
                    </a:cubicBezTo>
                    <a:cubicBezTo>
                      <a:pt x="2228239" y="1722716"/>
                      <a:pt x="2225915" y="1721523"/>
                      <a:pt x="2224754" y="1717944"/>
                    </a:cubicBezTo>
                    <a:cubicBezTo>
                      <a:pt x="2223592" y="1711980"/>
                      <a:pt x="2223592" y="1704822"/>
                      <a:pt x="2222430" y="1698858"/>
                    </a:cubicBezTo>
                    <a:cubicBezTo>
                      <a:pt x="2224754" y="1692893"/>
                      <a:pt x="2225915" y="1691700"/>
                      <a:pt x="2230563" y="1694086"/>
                    </a:cubicBezTo>
                    <a:close/>
                    <a:moveTo>
                      <a:pt x="1981921" y="1690353"/>
                    </a:moveTo>
                    <a:cubicBezTo>
                      <a:pt x="1989065" y="1693938"/>
                      <a:pt x="1995018" y="1696328"/>
                      <a:pt x="2000972" y="1701108"/>
                    </a:cubicBezTo>
                    <a:cubicBezTo>
                      <a:pt x="2003353" y="1702303"/>
                      <a:pt x="2004544" y="1704693"/>
                      <a:pt x="2000972" y="1707083"/>
                    </a:cubicBezTo>
                    <a:cubicBezTo>
                      <a:pt x="1997400" y="1709473"/>
                      <a:pt x="1996209" y="1711863"/>
                      <a:pt x="1992637" y="1714253"/>
                    </a:cubicBezTo>
                    <a:cubicBezTo>
                      <a:pt x="1978349" y="1722618"/>
                      <a:pt x="1977159" y="1721423"/>
                      <a:pt x="1975968" y="1705888"/>
                    </a:cubicBezTo>
                    <a:cubicBezTo>
                      <a:pt x="1975968" y="1702303"/>
                      <a:pt x="1975968" y="1698718"/>
                      <a:pt x="1975968" y="1693938"/>
                    </a:cubicBezTo>
                    <a:cubicBezTo>
                      <a:pt x="1975968" y="1690353"/>
                      <a:pt x="1978349" y="1687963"/>
                      <a:pt x="1981921" y="1690353"/>
                    </a:cubicBezTo>
                    <a:close/>
                    <a:moveTo>
                      <a:pt x="1735430" y="1687862"/>
                    </a:moveTo>
                    <a:cubicBezTo>
                      <a:pt x="1740172" y="1690248"/>
                      <a:pt x="1743729" y="1692634"/>
                      <a:pt x="1748471" y="1693826"/>
                    </a:cubicBezTo>
                    <a:cubicBezTo>
                      <a:pt x="1750842" y="1695019"/>
                      <a:pt x="1752027" y="1696212"/>
                      <a:pt x="1753213" y="1698598"/>
                    </a:cubicBezTo>
                    <a:cubicBezTo>
                      <a:pt x="1755583" y="1700984"/>
                      <a:pt x="1755583" y="1702177"/>
                      <a:pt x="1753213" y="1704563"/>
                    </a:cubicBezTo>
                    <a:cubicBezTo>
                      <a:pt x="1748471" y="1709334"/>
                      <a:pt x="1742543" y="1714106"/>
                      <a:pt x="1735430" y="1715299"/>
                    </a:cubicBezTo>
                    <a:cubicBezTo>
                      <a:pt x="1730688" y="1716492"/>
                      <a:pt x="1730688" y="1714106"/>
                      <a:pt x="1730688" y="1710527"/>
                    </a:cubicBezTo>
                    <a:cubicBezTo>
                      <a:pt x="1730688" y="1704563"/>
                      <a:pt x="1729503" y="1698598"/>
                      <a:pt x="1729503" y="1692634"/>
                    </a:cubicBezTo>
                    <a:cubicBezTo>
                      <a:pt x="1729503" y="1686669"/>
                      <a:pt x="1730688" y="1685476"/>
                      <a:pt x="1735430" y="1687862"/>
                    </a:cubicBezTo>
                    <a:close/>
                    <a:moveTo>
                      <a:pt x="2095385" y="1687499"/>
                    </a:moveTo>
                    <a:lnTo>
                      <a:pt x="2096163" y="1692825"/>
                    </a:lnTo>
                    <a:lnTo>
                      <a:pt x="2095239" y="1691921"/>
                    </a:lnTo>
                    <a:cubicBezTo>
                      <a:pt x="2095385" y="1690638"/>
                      <a:pt x="2095969" y="1689211"/>
                      <a:pt x="2095385" y="1688640"/>
                    </a:cubicBezTo>
                    <a:close/>
                    <a:moveTo>
                      <a:pt x="2109059" y="1684805"/>
                    </a:moveTo>
                    <a:lnTo>
                      <a:pt x="2108672" y="1687920"/>
                    </a:lnTo>
                    <a:lnTo>
                      <a:pt x="2109389" y="1687499"/>
                    </a:lnTo>
                    <a:cubicBezTo>
                      <a:pt x="2110556" y="1686358"/>
                      <a:pt x="2109972" y="1685788"/>
                      <a:pt x="2109243" y="1685217"/>
                    </a:cubicBezTo>
                    <a:close/>
                    <a:moveTo>
                      <a:pt x="2095359" y="1677800"/>
                    </a:moveTo>
                    <a:lnTo>
                      <a:pt x="2098150" y="1678244"/>
                    </a:lnTo>
                    <a:lnTo>
                      <a:pt x="2098208" y="1678100"/>
                    </a:lnTo>
                    <a:cubicBezTo>
                      <a:pt x="2099220" y="1677374"/>
                      <a:pt x="2100665" y="1677955"/>
                      <a:pt x="2103554" y="1679117"/>
                    </a:cubicBezTo>
                    <a:cubicBezTo>
                      <a:pt x="2105866" y="1680279"/>
                      <a:pt x="2107022" y="1681440"/>
                      <a:pt x="2109333" y="1682602"/>
                    </a:cubicBezTo>
                    <a:lnTo>
                      <a:pt x="2109196" y="1683703"/>
                    </a:lnTo>
                    <a:lnTo>
                      <a:pt x="2112744" y="1686501"/>
                    </a:lnTo>
                    <a:cubicBezTo>
                      <a:pt x="2112890" y="1687499"/>
                      <a:pt x="2111723" y="1688640"/>
                      <a:pt x="2109389" y="1690923"/>
                    </a:cubicBezTo>
                    <a:lnTo>
                      <a:pt x="2108228" y="1691491"/>
                    </a:lnTo>
                    <a:lnTo>
                      <a:pt x="2108177" y="1691897"/>
                    </a:lnTo>
                    <a:cubicBezTo>
                      <a:pt x="2107022" y="1691897"/>
                      <a:pt x="2107022" y="1693058"/>
                      <a:pt x="2105866" y="1693058"/>
                    </a:cubicBezTo>
                    <a:lnTo>
                      <a:pt x="2103639" y="1693734"/>
                    </a:lnTo>
                    <a:lnTo>
                      <a:pt x="2102387" y="1694346"/>
                    </a:lnTo>
                    <a:cubicBezTo>
                      <a:pt x="2101220" y="1695487"/>
                      <a:pt x="2097719" y="1698910"/>
                      <a:pt x="2096552" y="1695487"/>
                    </a:cubicBezTo>
                    <a:lnTo>
                      <a:pt x="2096163" y="1692825"/>
                    </a:lnTo>
                    <a:lnTo>
                      <a:pt x="2097719" y="1694346"/>
                    </a:lnTo>
                    <a:lnTo>
                      <a:pt x="2097976" y="1694195"/>
                    </a:lnTo>
                    <a:lnTo>
                      <a:pt x="2096619" y="1687249"/>
                    </a:lnTo>
                    <a:cubicBezTo>
                      <a:pt x="2096619" y="1686088"/>
                      <a:pt x="2095463" y="1686088"/>
                      <a:pt x="2095463" y="1684926"/>
                    </a:cubicBezTo>
                    <a:lnTo>
                      <a:pt x="2096372" y="1682666"/>
                    </a:lnTo>
                    <a:lnTo>
                      <a:pt x="2095359" y="1683246"/>
                    </a:lnTo>
                    <a:cubicBezTo>
                      <a:pt x="2095359" y="1684335"/>
                      <a:pt x="2095359" y="1684335"/>
                      <a:pt x="2094218" y="1685424"/>
                    </a:cubicBezTo>
                    <a:lnTo>
                      <a:pt x="2094218" y="1684335"/>
                    </a:lnTo>
                    <a:cubicBezTo>
                      <a:pt x="2094218" y="1682157"/>
                      <a:pt x="2093077" y="1678889"/>
                      <a:pt x="2095359" y="1677800"/>
                    </a:cubicBezTo>
                    <a:close/>
                    <a:moveTo>
                      <a:pt x="2134985" y="1671732"/>
                    </a:moveTo>
                    <a:cubicBezTo>
                      <a:pt x="2142142" y="1675328"/>
                      <a:pt x="2148107" y="1677725"/>
                      <a:pt x="2155264" y="1683719"/>
                    </a:cubicBezTo>
                    <a:cubicBezTo>
                      <a:pt x="2157650" y="1686116"/>
                      <a:pt x="2157650" y="1688513"/>
                      <a:pt x="2155264" y="1690911"/>
                    </a:cubicBezTo>
                    <a:cubicBezTo>
                      <a:pt x="2151685" y="1693308"/>
                      <a:pt x="2148107" y="1695705"/>
                      <a:pt x="2146914" y="1696904"/>
                    </a:cubicBezTo>
                    <a:cubicBezTo>
                      <a:pt x="2143335" y="1700500"/>
                      <a:pt x="2139756" y="1701699"/>
                      <a:pt x="2136177" y="1702897"/>
                    </a:cubicBezTo>
                    <a:cubicBezTo>
                      <a:pt x="2132599" y="1704096"/>
                      <a:pt x="2129020" y="1702897"/>
                      <a:pt x="2129020" y="1699301"/>
                    </a:cubicBezTo>
                    <a:cubicBezTo>
                      <a:pt x="2127827" y="1692109"/>
                      <a:pt x="2127827" y="1683719"/>
                      <a:pt x="2127827" y="1675328"/>
                    </a:cubicBezTo>
                    <a:cubicBezTo>
                      <a:pt x="2127827" y="1671732"/>
                      <a:pt x="2130213" y="1670533"/>
                      <a:pt x="2134985" y="1671732"/>
                    </a:cubicBezTo>
                    <a:close/>
                    <a:moveTo>
                      <a:pt x="1889700" y="1670487"/>
                    </a:moveTo>
                    <a:cubicBezTo>
                      <a:pt x="1894462" y="1674066"/>
                      <a:pt x="1900415" y="1677644"/>
                      <a:pt x="1905178" y="1680030"/>
                    </a:cubicBezTo>
                    <a:cubicBezTo>
                      <a:pt x="1909941" y="1682416"/>
                      <a:pt x="1909941" y="1685995"/>
                      <a:pt x="1905178" y="1688381"/>
                    </a:cubicBezTo>
                    <a:cubicBezTo>
                      <a:pt x="1903987" y="1690767"/>
                      <a:pt x="1901606" y="1693152"/>
                      <a:pt x="1899225" y="1693152"/>
                    </a:cubicBezTo>
                    <a:cubicBezTo>
                      <a:pt x="1884937" y="1702696"/>
                      <a:pt x="1882556" y="1701503"/>
                      <a:pt x="1881365" y="1685995"/>
                    </a:cubicBezTo>
                    <a:cubicBezTo>
                      <a:pt x="1881365" y="1682416"/>
                      <a:pt x="1881365" y="1678837"/>
                      <a:pt x="1881365" y="1675259"/>
                    </a:cubicBezTo>
                    <a:cubicBezTo>
                      <a:pt x="1881365" y="1670487"/>
                      <a:pt x="1883746" y="1669294"/>
                      <a:pt x="1889700" y="1670487"/>
                    </a:cubicBezTo>
                    <a:close/>
                    <a:moveTo>
                      <a:pt x="2040438" y="1651815"/>
                    </a:moveTo>
                    <a:cubicBezTo>
                      <a:pt x="2047595" y="1654212"/>
                      <a:pt x="2054753" y="1659007"/>
                      <a:pt x="2060717" y="1662603"/>
                    </a:cubicBezTo>
                    <a:cubicBezTo>
                      <a:pt x="2064296" y="1665000"/>
                      <a:pt x="2064296" y="1668596"/>
                      <a:pt x="2060717" y="1670994"/>
                    </a:cubicBezTo>
                    <a:cubicBezTo>
                      <a:pt x="2057138" y="1673391"/>
                      <a:pt x="2054753" y="1675788"/>
                      <a:pt x="2051174" y="1676987"/>
                    </a:cubicBezTo>
                    <a:cubicBezTo>
                      <a:pt x="2048788" y="1679384"/>
                      <a:pt x="2045209" y="1681782"/>
                      <a:pt x="2042823" y="1682980"/>
                    </a:cubicBezTo>
                    <a:cubicBezTo>
                      <a:pt x="2038052" y="1685378"/>
                      <a:pt x="2035666" y="1684179"/>
                      <a:pt x="2035666" y="1679384"/>
                    </a:cubicBezTo>
                    <a:cubicBezTo>
                      <a:pt x="2034473" y="1670994"/>
                      <a:pt x="2034473" y="1665000"/>
                      <a:pt x="2034473" y="1656610"/>
                    </a:cubicBezTo>
                    <a:cubicBezTo>
                      <a:pt x="2034473" y="1651815"/>
                      <a:pt x="2036859" y="1650616"/>
                      <a:pt x="2040438" y="1651815"/>
                    </a:cubicBezTo>
                    <a:close/>
                    <a:moveTo>
                      <a:pt x="1792716" y="1650570"/>
                    </a:moveTo>
                    <a:cubicBezTo>
                      <a:pt x="1798670" y="1654155"/>
                      <a:pt x="1805813" y="1656545"/>
                      <a:pt x="1811767" y="1661325"/>
                    </a:cubicBezTo>
                    <a:cubicBezTo>
                      <a:pt x="1814148" y="1662520"/>
                      <a:pt x="1814148" y="1666105"/>
                      <a:pt x="1811767" y="1668495"/>
                    </a:cubicBezTo>
                    <a:cubicBezTo>
                      <a:pt x="1809385" y="1669690"/>
                      <a:pt x="1805813" y="1672080"/>
                      <a:pt x="1803432" y="1674470"/>
                    </a:cubicBezTo>
                    <a:cubicBezTo>
                      <a:pt x="1799860" y="1676860"/>
                      <a:pt x="1796288" y="1678055"/>
                      <a:pt x="1793907" y="1679250"/>
                    </a:cubicBezTo>
                    <a:cubicBezTo>
                      <a:pt x="1790335" y="1680445"/>
                      <a:pt x="1787954" y="1679250"/>
                      <a:pt x="1787954" y="1676860"/>
                    </a:cubicBezTo>
                    <a:cubicBezTo>
                      <a:pt x="1786763" y="1669690"/>
                      <a:pt x="1785572" y="1661325"/>
                      <a:pt x="1786763" y="1654155"/>
                    </a:cubicBezTo>
                    <a:cubicBezTo>
                      <a:pt x="1786763" y="1650570"/>
                      <a:pt x="1789144" y="1649375"/>
                      <a:pt x="1792716" y="1650570"/>
                    </a:cubicBezTo>
                    <a:close/>
                    <a:moveTo>
                      <a:pt x="2164588" y="1643102"/>
                    </a:moveTo>
                    <a:cubicBezTo>
                      <a:pt x="2165760" y="1645426"/>
                      <a:pt x="2169274" y="1646587"/>
                      <a:pt x="2171617" y="1647749"/>
                    </a:cubicBezTo>
                    <a:cubicBezTo>
                      <a:pt x="2176304" y="1650073"/>
                      <a:pt x="2176304" y="1652396"/>
                      <a:pt x="2172789" y="1655882"/>
                    </a:cubicBezTo>
                    <a:cubicBezTo>
                      <a:pt x="2169274" y="1659367"/>
                      <a:pt x="2165760" y="1660529"/>
                      <a:pt x="2163417" y="1660529"/>
                    </a:cubicBezTo>
                    <a:cubicBezTo>
                      <a:pt x="2155216" y="1660529"/>
                      <a:pt x="2155216" y="1660529"/>
                      <a:pt x="2155216" y="1648911"/>
                    </a:cubicBezTo>
                    <a:cubicBezTo>
                      <a:pt x="2156388" y="1643102"/>
                      <a:pt x="2159902" y="1644264"/>
                      <a:pt x="2164588" y="1643102"/>
                    </a:cubicBezTo>
                    <a:close/>
                    <a:moveTo>
                      <a:pt x="2188718" y="1636828"/>
                    </a:moveTo>
                    <a:cubicBezTo>
                      <a:pt x="2191104" y="1634438"/>
                      <a:pt x="2195875" y="1636828"/>
                      <a:pt x="2197068" y="1639218"/>
                    </a:cubicBezTo>
                    <a:cubicBezTo>
                      <a:pt x="2199454" y="1640413"/>
                      <a:pt x="2201840" y="1640413"/>
                      <a:pt x="2204226" y="1641608"/>
                    </a:cubicBezTo>
                    <a:cubicBezTo>
                      <a:pt x="2206612" y="1642803"/>
                      <a:pt x="2208997" y="1645193"/>
                      <a:pt x="2211383" y="1646388"/>
                    </a:cubicBezTo>
                    <a:cubicBezTo>
                      <a:pt x="2214962" y="1648778"/>
                      <a:pt x="2216155" y="1652363"/>
                      <a:pt x="2211383" y="1653558"/>
                    </a:cubicBezTo>
                    <a:cubicBezTo>
                      <a:pt x="2206612" y="1659533"/>
                      <a:pt x="2200647" y="1661923"/>
                      <a:pt x="2193489" y="1665508"/>
                    </a:cubicBezTo>
                    <a:cubicBezTo>
                      <a:pt x="2189911" y="1666703"/>
                      <a:pt x="2188718" y="1666703"/>
                      <a:pt x="2187525" y="1661923"/>
                    </a:cubicBezTo>
                    <a:lnTo>
                      <a:pt x="2187525" y="1660728"/>
                    </a:lnTo>
                    <a:cubicBezTo>
                      <a:pt x="2187525" y="1655948"/>
                      <a:pt x="2187525" y="1649973"/>
                      <a:pt x="2186332" y="1646388"/>
                    </a:cubicBezTo>
                    <a:cubicBezTo>
                      <a:pt x="2186332" y="1642803"/>
                      <a:pt x="2185139" y="1639218"/>
                      <a:pt x="2188718" y="1636828"/>
                    </a:cubicBezTo>
                    <a:close/>
                    <a:moveTo>
                      <a:pt x="1701807" y="1635633"/>
                    </a:moveTo>
                    <a:cubicBezTo>
                      <a:pt x="1706475" y="1636805"/>
                      <a:pt x="1709976" y="1640319"/>
                      <a:pt x="1713477" y="1642662"/>
                    </a:cubicBezTo>
                    <a:cubicBezTo>
                      <a:pt x="1716978" y="1643834"/>
                      <a:pt x="1715811" y="1647348"/>
                      <a:pt x="1713477" y="1648520"/>
                    </a:cubicBezTo>
                    <a:cubicBezTo>
                      <a:pt x="1711143" y="1650863"/>
                      <a:pt x="1707642" y="1653206"/>
                      <a:pt x="1705308" y="1653206"/>
                    </a:cubicBezTo>
                    <a:cubicBezTo>
                      <a:pt x="1699473" y="1656721"/>
                      <a:pt x="1698306" y="1655549"/>
                      <a:pt x="1697139" y="1650863"/>
                    </a:cubicBezTo>
                    <a:cubicBezTo>
                      <a:pt x="1697139" y="1648520"/>
                      <a:pt x="1697139" y="1648520"/>
                      <a:pt x="1697139" y="1647348"/>
                    </a:cubicBezTo>
                    <a:cubicBezTo>
                      <a:pt x="1698306" y="1643834"/>
                      <a:pt x="1698306" y="1641491"/>
                      <a:pt x="1697139" y="1639148"/>
                    </a:cubicBezTo>
                    <a:cubicBezTo>
                      <a:pt x="1697139" y="1635633"/>
                      <a:pt x="1698306" y="1634461"/>
                      <a:pt x="1701807" y="1635633"/>
                    </a:cubicBezTo>
                    <a:close/>
                    <a:moveTo>
                      <a:pt x="1947027" y="1633094"/>
                    </a:moveTo>
                    <a:cubicBezTo>
                      <a:pt x="1952992" y="1635484"/>
                      <a:pt x="1960150" y="1639069"/>
                      <a:pt x="1967307" y="1643849"/>
                    </a:cubicBezTo>
                    <a:cubicBezTo>
                      <a:pt x="1969693" y="1646239"/>
                      <a:pt x="1969693" y="1648629"/>
                      <a:pt x="1967307" y="1652214"/>
                    </a:cubicBezTo>
                    <a:cubicBezTo>
                      <a:pt x="1961343" y="1656994"/>
                      <a:pt x="1954185" y="1659384"/>
                      <a:pt x="1947027" y="1661774"/>
                    </a:cubicBezTo>
                    <a:cubicBezTo>
                      <a:pt x="1943449" y="1664164"/>
                      <a:pt x="1942256" y="1660579"/>
                      <a:pt x="1942256" y="1658189"/>
                    </a:cubicBezTo>
                    <a:cubicBezTo>
                      <a:pt x="1942256" y="1653409"/>
                      <a:pt x="1941063" y="1649824"/>
                      <a:pt x="1941063" y="1646239"/>
                    </a:cubicBezTo>
                    <a:cubicBezTo>
                      <a:pt x="1942256" y="1642654"/>
                      <a:pt x="1941063" y="1640264"/>
                      <a:pt x="1939870" y="1637874"/>
                    </a:cubicBezTo>
                    <a:cubicBezTo>
                      <a:pt x="1941063" y="1633094"/>
                      <a:pt x="1942256" y="1630704"/>
                      <a:pt x="1947027" y="1633094"/>
                    </a:cubicBezTo>
                    <a:close/>
                    <a:moveTo>
                      <a:pt x="2074688" y="1626807"/>
                    </a:moveTo>
                    <a:cubicBezTo>
                      <a:pt x="2075837" y="1625675"/>
                      <a:pt x="2076986" y="1625675"/>
                      <a:pt x="2078135" y="1626807"/>
                    </a:cubicBezTo>
                    <a:cubicBezTo>
                      <a:pt x="2079284" y="1629070"/>
                      <a:pt x="2079284" y="1630202"/>
                      <a:pt x="2078135" y="1631333"/>
                    </a:cubicBezTo>
                    <a:cubicBezTo>
                      <a:pt x="2074688" y="1633596"/>
                      <a:pt x="2071241" y="1636991"/>
                      <a:pt x="2066645" y="1638123"/>
                    </a:cubicBezTo>
                    <a:cubicBezTo>
                      <a:pt x="2064347" y="1638123"/>
                      <a:pt x="2064347" y="1635860"/>
                      <a:pt x="2064347" y="1634728"/>
                    </a:cubicBezTo>
                    <a:cubicBezTo>
                      <a:pt x="2065496" y="1633596"/>
                      <a:pt x="2065496" y="1632465"/>
                      <a:pt x="2065496" y="1632465"/>
                    </a:cubicBezTo>
                    <a:cubicBezTo>
                      <a:pt x="2066645" y="1631333"/>
                      <a:pt x="2067794" y="1630202"/>
                      <a:pt x="2068943" y="1630202"/>
                    </a:cubicBezTo>
                    <a:cubicBezTo>
                      <a:pt x="2071241" y="1629070"/>
                      <a:pt x="2073539" y="1627938"/>
                      <a:pt x="2074688" y="1626807"/>
                    </a:cubicBezTo>
                    <a:close/>
                    <a:moveTo>
                      <a:pt x="1606163" y="1620331"/>
                    </a:moveTo>
                    <a:lnTo>
                      <a:pt x="1606018" y="1620381"/>
                    </a:lnTo>
                    <a:cubicBezTo>
                      <a:pt x="1604897" y="1623882"/>
                      <a:pt x="1604897" y="1628550"/>
                      <a:pt x="1606018" y="1632051"/>
                    </a:cubicBezTo>
                    <a:lnTo>
                      <a:pt x="1606315" y="1632070"/>
                    </a:lnTo>
                    <a:lnTo>
                      <a:pt x="1606163" y="1631994"/>
                    </a:lnTo>
                    <a:close/>
                    <a:moveTo>
                      <a:pt x="1609378" y="1619214"/>
                    </a:moveTo>
                    <a:lnTo>
                      <a:pt x="1608972" y="1619355"/>
                    </a:lnTo>
                    <a:lnTo>
                      <a:pt x="1609581" y="1619355"/>
                    </a:lnTo>
                    <a:close/>
                    <a:moveTo>
                      <a:pt x="1607138" y="1615713"/>
                    </a:moveTo>
                    <a:lnTo>
                      <a:pt x="1608258" y="1615713"/>
                    </a:lnTo>
                    <a:lnTo>
                      <a:pt x="1614936" y="1621509"/>
                    </a:lnTo>
                    <a:lnTo>
                      <a:pt x="1615292" y="1621653"/>
                    </a:lnTo>
                    <a:cubicBezTo>
                      <a:pt x="1620997" y="1623951"/>
                      <a:pt x="1619856" y="1627398"/>
                      <a:pt x="1615292" y="1630845"/>
                    </a:cubicBezTo>
                    <a:lnTo>
                      <a:pt x="1613786" y="1631351"/>
                    </a:lnTo>
                    <a:lnTo>
                      <a:pt x="1606018" y="1634385"/>
                    </a:lnTo>
                    <a:cubicBezTo>
                      <a:pt x="1603777" y="1633218"/>
                      <a:pt x="1604897" y="1629717"/>
                      <a:pt x="1603777" y="1627383"/>
                    </a:cubicBezTo>
                    <a:cubicBezTo>
                      <a:pt x="1603777" y="1625049"/>
                      <a:pt x="1604897" y="1623882"/>
                      <a:pt x="1603777" y="1621548"/>
                    </a:cubicBezTo>
                    <a:cubicBezTo>
                      <a:pt x="1603777" y="1616880"/>
                      <a:pt x="1606018" y="1615713"/>
                      <a:pt x="1607138" y="1615713"/>
                    </a:cubicBezTo>
                    <a:close/>
                    <a:moveTo>
                      <a:pt x="2100147" y="1615671"/>
                    </a:moveTo>
                    <a:cubicBezTo>
                      <a:pt x="2106122" y="1619267"/>
                      <a:pt x="2113292" y="1622863"/>
                      <a:pt x="2119267" y="1626459"/>
                    </a:cubicBezTo>
                    <a:cubicBezTo>
                      <a:pt x="2124047" y="1630055"/>
                      <a:pt x="2122852" y="1632452"/>
                      <a:pt x="2119267" y="1634849"/>
                    </a:cubicBezTo>
                    <a:cubicBezTo>
                      <a:pt x="2116877" y="1637247"/>
                      <a:pt x="2113292" y="1639644"/>
                      <a:pt x="2112097" y="1639644"/>
                    </a:cubicBezTo>
                    <a:cubicBezTo>
                      <a:pt x="2096562" y="1650432"/>
                      <a:pt x="2094172" y="1649233"/>
                      <a:pt x="2092977" y="1632452"/>
                    </a:cubicBezTo>
                    <a:cubicBezTo>
                      <a:pt x="2092977" y="1627657"/>
                      <a:pt x="2092977" y="1624061"/>
                      <a:pt x="2092977" y="1619267"/>
                    </a:cubicBezTo>
                    <a:cubicBezTo>
                      <a:pt x="2092977" y="1615671"/>
                      <a:pt x="2096562" y="1613273"/>
                      <a:pt x="2100147" y="1615671"/>
                    </a:cubicBezTo>
                    <a:close/>
                    <a:moveTo>
                      <a:pt x="1852465" y="1614422"/>
                    </a:moveTo>
                    <a:cubicBezTo>
                      <a:pt x="1859609" y="1616812"/>
                      <a:pt x="1864372" y="1620397"/>
                      <a:pt x="1871516" y="1623982"/>
                    </a:cubicBezTo>
                    <a:cubicBezTo>
                      <a:pt x="1875088" y="1625177"/>
                      <a:pt x="1875088" y="1628762"/>
                      <a:pt x="1871516" y="1632347"/>
                    </a:cubicBezTo>
                    <a:cubicBezTo>
                      <a:pt x="1869134" y="1633542"/>
                      <a:pt x="1866753" y="1635932"/>
                      <a:pt x="1863181" y="1638322"/>
                    </a:cubicBezTo>
                    <a:cubicBezTo>
                      <a:pt x="1860800" y="1639517"/>
                      <a:pt x="1858419" y="1640712"/>
                      <a:pt x="1854847" y="1641907"/>
                    </a:cubicBezTo>
                    <a:cubicBezTo>
                      <a:pt x="1851275" y="1644297"/>
                      <a:pt x="1847703" y="1643102"/>
                      <a:pt x="1847703" y="1638322"/>
                    </a:cubicBezTo>
                    <a:cubicBezTo>
                      <a:pt x="1846512" y="1632347"/>
                      <a:pt x="1846512" y="1623982"/>
                      <a:pt x="1846512" y="1619202"/>
                    </a:cubicBezTo>
                    <a:cubicBezTo>
                      <a:pt x="1846512" y="1613227"/>
                      <a:pt x="1850084" y="1612032"/>
                      <a:pt x="1852465" y="1614422"/>
                    </a:cubicBezTo>
                    <a:close/>
                    <a:moveTo>
                      <a:pt x="1775776" y="1610902"/>
                    </a:moveTo>
                    <a:lnTo>
                      <a:pt x="1773429" y="1612855"/>
                    </a:lnTo>
                    <a:lnTo>
                      <a:pt x="1775776" y="1611429"/>
                    </a:lnTo>
                    <a:close/>
                    <a:moveTo>
                      <a:pt x="1772204" y="1602024"/>
                    </a:moveTo>
                    <a:cubicBezTo>
                      <a:pt x="1772204" y="1603200"/>
                      <a:pt x="1774586" y="1603200"/>
                      <a:pt x="1775776" y="1604375"/>
                    </a:cubicBezTo>
                    <a:lnTo>
                      <a:pt x="1775776" y="1604543"/>
                    </a:lnTo>
                    <a:close/>
                    <a:moveTo>
                      <a:pt x="1767380" y="1600779"/>
                    </a:moveTo>
                    <a:cubicBezTo>
                      <a:pt x="1768565" y="1600779"/>
                      <a:pt x="1769751" y="1600779"/>
                      <a:pt x="1770936" y="1600779"/>
                    </a:cubicBezTo>
                    <a:cubicBezTo>
                      <a:pt x="1770936" y="1600779"/>
                      <a:pt x="1770936" y="1601958"/>
                      <a:pt x="1772122" y="1601958"/>
                    </a:cubicBezTo>
                    <a:lnTo>
                      <a:pt x="1775776" y="1606125"/>
                    </a:lnTo>
                    <a:lnTo>
                      <a:pt x="1775776" y="1604543"/>
                    </a:lnTo>
                    <a:lnTo>
                      <a:pt x="1780539" y="1607902"/>
                    </a:lnTo>
                    <a:cubicBezTo>
                      <a:pt x="1780539" y="1612604"/>
                      <a:pt x="1775776" y="1613780"/>
                      <a:pt x="1773395" y="1614956"/>
                    </a:cubicBezTo>
                    <a:cubicBezTo>
                      <a:pt x="1769823" y="1618483"/>
                      <a:pt x="1766251" y="1619658"/>
                      <a:pt x="1762679" y="1622009"/>
                    </a:cubicBezTo>
                    <a:cubicBezTo>
                      <a:pt x="1755535" y="1625536"/>
                      <a:pt x="1753154" y="1623185"/>
                      <a:pt x="1753154" y="1616131"/>
                    </a:cubicBezTo>
                    <a:cubicBezTo>
                      <a:pt x="1753154" y="1614956"/>
                      <a:pt x="1753154" y="1613780"/>
                      <a:pt x="1753154" y="1611429"/>
                    </a:cubicBezTo>
                    <a:lnTo>
                      <a:pt x="1754339" y="1610844"/>
                    </a:lnTo>
                    <a:lnTo>
                      <a:pt x="1754339" y="1610213"/>
                    </a:lnTo>
                    <a:cubicBezTo>
                      <a:pt x="1754339" y="1610213"/>
                      <a:pt x="1754339" y="1607855"/>
                      <a:pt x="1755525" y="1606675"/>
                    </a:cubicBezTo>
                    <a:cubicBezTo>
                      <a:pt x="1757896" y="1600779"/>
                      <a:pt x="1762638" y="1599600"/>
                      <a:pt x="1767380" y="1600779"/>
                    </a:cubicBezTo>
                    <a:close/>
                    <a:moveTo>
                      <a:pt x="1763385" y="1599535"/>
                    </a:moveTo>
                    <a:cubicBezTo>
                      <a:pt x="1764492" y="1599535"/>
                      <a:pt x="1765598" y="1599535"/>
                      <a:pt x="1765598" y="1600572"/>
                    </a:cubicBezTo>
                    <a:cubicBezTo>
                      <a:pt x="1762279" y="1601610"/>
                      <a:pt x="1757853" y="1601610"/>
                      <a:pt x="1755640" y="1605759"/>
                    </a:cubicBezTo>
                    <a:cubicBezTo>
                      <a:pt x="1753427" y="1598498"/>
                      <a:pt x="1758959" y="1600572"/>
                      <a:pt x="1763385" y="1599535"/>
                    </a:cubicBezTo>
                    <a:close/>
                    <a:moveTo>
                      <a:pt x="2000612" y="1595650"/>
                    </a:moveTo>
                    <a:cubicBezTo>
                      <a:pt x="2001956" y="1594901"/>
                      <a:pt x="2003748" y="1595200"/>
                      <a:pt x="2005541" y="1595800"/>
                    </a:cubicBezTo>
                    <a:cubicBezTo>
                      <a:pt x="2013906" y="1599396"/>
                      <a:pt x="2018686" y="1602992"/>
                      <a:pt x="2025856" y="1606588"/>
                    </a:cubicBezTo>
                    <a:cubicBezTo>
                      <a:pt x="2029441" y="1610184"/>
                      <a:pt x="2029441" y="1612581"/>
                      <a:pt x="2025856" y="1614979"/>
                    </a:cubicBezTo>
                    <a:cubicBezTo>
                      <a:pt x="2019881" y="1619773"/>
                      <a:pt x="2013906" y="1623369"/>
                      <a:pt x="2007931" y="1625767"/>
                    </a:cubicBezTo>
                    <a:cubicBezTo>
                      <a:pt x="2005541" y="1628164"/>
                      <a:pt x="2003151" y="1628164"/>
                      <a:pt x="2000761" y="1624568"/>
                    </a:cubicBezTo>
                    <a:cubicBezTo>
                      <a:pt x="2000761" y="1623369"/>
                      <a:pt x="1999566" y="1623369"/>
                      <a:pt x="1999566" y="1622171"/>
                    </a:cubicBezTo>
                    <a:cubicBezTo>
                      <a:pt x="1999566" y="1614979"/>
                      <a:pt x="1998371" y="1607787"/>
                      <a:pt x="1998371" y="1601793"/>
                    </a:cubicBezTo>
                    <a:cubicBezTo>
                      <a:pt x="1998371" y="1598197"/>
                      <a:pt x="1999267" y="1596399"/>
                      <a:pt x="2000612" y="1595650"/>
                    </a:cubicBezTo>
                    <a:close/>
                    <a:moveTo>
                      <a:pt x="2135642" y="1590821"/>
                    </a:moveTo>
                    <a:cubicBezTo>
                      <a:pt x="2137993" y="1589665"/>
                      <a:pt x="2140344" y="1590821"/>
                      <a:pt x="2141520" y="1593133"/>
                    </a:cubicBezTo>
                    <a:cubicBezTo>
                      <a:pt x="2142696" y="1594289"/>
                      <a:pt x="2142696" y="1596600"/>
                      <a:pt x="2140344" y="1597756"/>
                    </a:cubicBezTo>
                    <a:cubicBezTo>
                      <a:pt x="2137993" y="1600068"/>
                      <a:pt x="2135642" y="1601224"/>
                      <a:pt x="2133291" y="1602380"/>
                    </a:cubicBezTo>
                    <a:cubicBezTo>
                      <a:pt x="2132115" y="1603535"/>
                      <a:pt x="2129764" y="1604691"/>
                      <a:pt x="2127413" y="1604691"/>
                    </a:cubicBezTo>
                    <a:cubicBezTo>
                      <a:pt x="2126237" y="1605847"/>
                      <a:pt x="2122710" y="1607003"/>
                      <a:pt x="2121535" y="1604691"/>
                    </a:cubicBezTo>
                    <a:cubicBezTo>
                      <a:pt x="2120359" y="1602380"/>
                      <a:pt x="2120359" y="1598912"/>
                      <a:pt x="2122710" y="1596600"/>
                    </a:cubicBezTo>
                    <a:cubicBezTo>
                      <a:pt x="2127413" y="1594289"/>
                      <a:pt x="2130939" y="1591977"/>
                      <a:pt x="2135642" y="1590821"/>
                    </a:cubicBezTo>
                    <a:close/>
                    <a:moveTo>
                      <a:pt x="1663281" y="1580685"/>
                    </a:moveTo>
                    <a:cubicBezTo>
                      <a:pt x="1664277" y="1579618"/>
                      <a:pt x="1666268" y="1579618"/>
                      <a:pt x="1667264" y="1580685"/>
                    </a:cubicBezTo>
                    <a:lnTo>
                      <a:pt x="1665698" y="1582515"/>
                    </a:lnTo>
                    <a:lnTo>
                      <a:pt x="1668123" y="1580863"/>
                    </a:lnTo>
                    <a:cubicBezTo>
                      <a:pt x="1669272" y="1582019"/>
                      <a:pt x="1671570" y="1584331"/>
                      <a:pt x="1673868" y="1585486"/>
                    </a:cubicBezTo>
                    <a:cubicBezTo>
                      <a:pt x="1675017" y="1586642"/>
                      <a:pt x="1679613" y="1586642"/>
                      <a:pt x="1677315" y="1590110"/>
                    </a:cubicBezTo>
                    <a:cubicBezTo>
                      <a:pt x="1676166" y="1593577"/>
                      <a:pt x="1668123" y="1598201"/>
                      <a:pt x="1666974" y="1597045"/>
                    </a:cubicBezTo>
                    <a:cubicBezTo>
                      <a:pt x="1662378" y="1594733"/>
                      <a:pt x="1664676" y="1591266"/>
                      <a:pt x="1663527" y="1587798"/>
                    </a:cubicBezTo>
                    <a:lnTo>
                      <a:pt x="1663582" y="1586314"/>
                    </a:lnTo>
                    <a:lnTo>
                      <a:pt x="1663281" y="1587087"/>
                    </a:lnTo>
                    <a:cubicBezTo>
                      <a:pt x="1662285" y="1586020"/>
                      <a:pt x="1662285" y="1582819"/>
                      <a:pt x="1663281" y="1580685"/>
                    </a:cubicBezTo>
                    <a:close/>
                    <a:moveTo>
                      <a:pt x="2157489" y="1578374"/>
                    </a:moveTo>
                    <a:cubicBezTo>
                      <a:pt x="2165823" y="1581965"/>
                      <a:pt x="2172967" y="1586752"/>
                      <a:pt x="2178920" y="1590343"/>
                    </a:cubicBezTo>
                    <a:cubicBezTo>
                      <a:pt x="2181302" y="1592737"/>
                      <a:pt x="2181302" y="1595130"/>
                      <a:pt x="2178920" y="1597524"/>
                    </a:cubicBezTo>
                    <a:cubicBezTo>
                      <a:pt x="2175348" y="1601115"/>
                      <a:pt x="2172967" y="1602312"/>
                      <a:pt x="2169395" y="1604705"/>
                    </a:cubicBezTo>
                    <a:cubicBezTo>
                      <a:pt x="2165823" y="1607099"/>
                      <a:pt x="2163442" y="1607099"/>
                      <a:pt x="2159870" y="1609493"/>
                    </a:cubicBezTo>
                    <a:cubicBezTo>
                      <a:pt x="2156298" y="1610690"/>
                      <a:pt x="2153917" y="1609493"/>
                      <a:pt x="2152726" y="1605902"/>
                    </a:cubicBezTo>
                    <a:cubicBezTo>
                      <a:pt x="2152726" y="1598721"/>
                      <a:pt x="2152726" y="1590343"/>
                      <a:pt x="2152726" y="1583162"/>
                    </a:cubicBezTo>
                    <a:cubicBezTo>
                      <a:pt x="2152726" y="1578374"/>
                      <a:pt x="2155107" y="1578374"/>
                      <a:pt x="2157489" y="1578374"/>
                    </a:cubicBezTo>
                    <a:close/>
                    <a:moveTo>
                      <a:pt x="1908047" y="1575585"/>
                    </a:moveTo>
                    <a:cubicBezTo>
                      <a:pt x="1909238" y="1574986"/>
                      <a:pt x="1911024" y="1575286"/>
                      <a:pt x="1913405" y="1577081"/>
                    </a:cubicBezTo>
                    <a:cubicBezTo>
                      <a:pt x="1918168" y="1579475"/>
                      <a:pt x="1924121" y="1581868"/>
                      <a:pt x="1928883" y="1586656"/>
                    </a:cubicBezTo>
                    <a:cubicBezTo>
                      <a:pt x="1934837" y="1589050"/>
                      <a:pt x="1934837" y="1592640"/>
                      <a:pt x="1930074" y="1596231"/>
                    </a:cubicBezTo>
                    <a:cubicBezTo>
                      <a:pt x="1927693" y="1598625"/>
                      <a:pt x="1926502" y="1599822"/>
                      <a:pt x="1924121" y="1601019"/>
                    </a:cubicBezTo>
                    <a:cubicBezTo>
                      <a:pt x="1921739" y="1603412"/>
                      <a:pt x="1916977" y="1603412"/>
                      <a:pt x="1914596" y="1605806"/>
                    </a:cubicBezTo>
                    <a:cubicBezTo>
                      <a:pt x="1909833" y="1607003"/>
                      <a:pt x="1907452" y="1607003"/>
                      <a:pt x="1906261" y="1602215"/>
                    </a:cubicBezTo>
                    <a:cubicBezTo>
                      <a:pt x="1906261" y="1595034"/>
                      <a:pt x="1906261" y="1587853"/>
                      <a:pt x="1906261" y="1579475"/>
                    </a:cubicBezTo>
                    <a:cubicBezTo>
                      <a:pt x="1906261" y="1577679"/>
                      <a:pt x="1906856" y="1576183"/>
                      <a:pt x="1908047" y="1575585"/>
                    </a:cubicBezTo>
                    <a:close/>
                    <a:moveTo>
                      <a:pt x="1568835" y="1560947"/>
                    </a:moveTo>
                    <a:cubicBezTo>
                      <a:pt x="1571147" y="1559785"/>
                      <a:pt x="1581549" y="1564432"/>
                      <a:pt x="1582705" y="1567918"/>
                    </a:cubicBezTo>
                    <a:cubicBezTo>
                      <a:pt x="1583861" y="1569079"/>
                      <a:pt x="1584150" y="1570241"/>
                      <a:pt x="1583283" y="1571548"/>
                    </a:cubicBezTo>
                    <a:lnTo>
                      <a:pt x="1580085" y="1573813"/>
                    </a:lnTo>
                    <a:lnTo>
                      <a:pt x="1579134" y="1574764"/>
                    </a:lnTo>
                    <a:lnTo>
                      <a:pt x="1578742" y="1574764"/>
                    </a:lnTo>
                    <a:lnTo>
                      <a:pt x="1576926" y="1576050"/>
                    </a:lnTo>
                    <a:cubicBezTo>
                      <a:pt x="1574614" y="1577212"/>
                      <a:pt x="1572302" y="1580698"/>
                      <a:pt x="1568835" y="1577212"/>
                    </a:cubicBezTo>
                    <a:cubicBezTo>
                      <a:pt x="1566523" y="1574889"/>
                      <a:pt x="1567679" y="1562109"/>
                      <a:pt x="1568835" y="1560947"/>
                    </a:cubicBezTo>
                    <a:close/>
                    <a:moveTo>
                      <a:pt x="1822374" y="1559702"/>
                    </a:moveTo>
                    <a:cubicBezTo>
                      <a:pt x="1827136" y="1562083"/>
                      <a:pt x="1831899" y="1564465"/>
                      <a:pt x="1835471" y="1566846"/>
                    </a:cubicBezTo>
                    <a:cubicBezTo>
                      <a:pt x="1840234" y="1570418"/>
                      <a:pt x="1840234" y="1572799"/>
                      <a:pt x="1835471" y="1576371"/>
                    </a:cubicBezTo>
                    <a:cubicBezTo>
                      <a:pt x="1830708" y="1579943"/>
                      <a:pt x="1825946" y="1583515"/>
                      <a:pt x="1819993" y="1585896"/>
                    </a:cubicBezTo>
                    <a:cubicBezTo>
                      <a:pt x="1815230" y="1588278"/>
                      <a:pt x="1812849" y="1587087"/>
                      <a:pt x="1812849" y="1582324"/>
                    </a:cubicBezTo>
                    <a:cubicBezTo>
                      <a:pt x="1812849" y="1578752"/>
                      <a:pt x="1812849" y="1575180"/>
                      <a:pt x="1811658" y="1572799"/>
                    </a:cubicBezTo>
                    <a:cubicBezTo>
                      <a:pt x="1812849" y="1570418"/>
                      <a:pt x="1811658" y="1570418"/>
                      <a:pt x="1812849" y="1568037"/>
                    </a:cubicBezTo>
                    <a:cubicBezTo>
                      <a:pt x="1812849" y="1559702"/>
                      <a:pt x="1814039" y="1558511"/>
                      <a:pt x="1822374" y="1559702"/>
                    </a:cubicBezTo>
                    <a:close/>
                    <a:moveTo>
                      <a:pt x="2065290" y="1559656"/>
                    </a:moveTo>
                    <a:cubicBezTo>
                      <a:pt x="2071265" y="1562053"/>
                      <a:pt x="2078435" y="1565649"/>
                      <a:pt x="2084410" y="1570444"/>
                    </a:cubicBezTo>
                    <a:cubicBezTo>
                      <a:pt x="2089190" y="1572841"/>
                      <a:pt x="2089190" y="1576437"/>
                      <a:pt x="2084410" y="1577636"/>
                    </a:cubicBezTo>
                    <a:cubicBezTo>
                      <a:pt x="2080825" y="1580033"/>
                      <a:pt x="2079630" y="1582430"/>
                      <a:pt x="2076045" y="1586026"/>
                    </a:cubicBezTo>
                    <a:cubicBezTo>
                      <a:pt x="2073655" y="1586026"/>
                      <a:pt x="2068875" y="1588424"/>
                      <a:pt x="2065290" y="1589622"/>
                    </a:cubicBezTo>
                    <a:cubicBezTo>
                      <a:pt x="2062900" y="1592020"/>
                      <a:pt x="2060510" y="1590821"/>
                      <a:pt x="2058120" y="1586026"/>
                    </a:cubicBezTo>
                    <a:cubicBezTo>
                      <a:pt x="2058120" y="1578834"/>
                      <a:pt x="2058120" y="1570444"/>
                      <a:pt x="2058120" y="1562053"/>
                    </a:cubicBezTo>
                    <a:cubicBezTo>
                      <a:pt x="2058120" y="1558457"/>
                      <a:pt x="2060510" y="1557258"/>
                      <a:pt x="2065290" y="1559656"/>
                    </a:cubicBezTo>
                    <a:close/>
                    <a:moveTo>
                      <a:pt x="1721939" y="1543520"/>
                    </a:moveTo>
                    <a:cubicBezTo>
                      <a:pt x="1724237" y="1542358"/>
                      <a:pt x="1733429" y="1548167"/>
                      <a:pt x="1734578" y="1550491"/>
                    </a:cubicBezTo>
                    <a:cubicBezTo>
                      <a:pt x="1738025" y="1556300"/>
                      <a:pt x="1732280" y="1556300"/>
                      <a:pt x="1731131" y="1558623"/>
                    </a:cubicBezTo>
                    <a:cubicBezTo>
                      <a:pt x="1728833" y="1558623"/>
                      <a:pt x="1725386" y="1563271"/>
                      <a:pt x="1721939" y="1558623"/>
                    </a:cubicBezTo>
                    <a:cubicBezTo>
                      <a:pt x="1719641" y="1556300"/>
                      <a:pt x="1720790" y="1545844"/>
                      <a:pt x="1721939" y="1543520"/>
                    </a:cubicBezTo>
                    <a:close/>
                    <a:moveTo>
                      <a:pt x="1970691" y="1539740"/>
                    </a:moveTo>
                    <a:cubicBezTo>
                      <a:pt x="1977861" y="1542137"/>
                      <a:pt x="1983836" y="1546932"/>
                      <a:pt x="1991006" y="1550528"/>
                    </a:cubicBezTo>
                    <a:cubicBezTo>
                      <a:pt x="1994591" y="1552925"/>
                      <a:pt x="1994591" y="1556521"/>
                      <a:pt x="1991006" y="1557720"/>
                    </a:cubicBezTo>
                    <a:cubicBezTo>
                      <a:pt x="1988616" y="1561316"/>
                      <a:pt x="1985031" y="1563713"/>
                      <a:pt x="1981446" y="1564912"/>
                    </a:cubicBezTo>
                    <a:cubicBezTo>
                      <a:pt x="1977861" y="1567309"/>
                      <a:pt x="1974276" y="1569706"/>
                      <a:pt x="1971886" y="1569706"/>
                    </a:cubicBezTo>
                    <a:cubicBezTo>
                      <a:pt x="1968301" y="1572104"/>
                      <a:pt x="1965911" y="1569706"/>
                      <a:pt x="1964716" y="1566110"/>
                    </a:cubicBezTo>
                    <a:cubicBezTo>
                      <a:pt x="1963521" y="1558918"/>
                      <a:pt x="1963521" y="1551726"/>
                      <a:pt x="1963521" y="1543336"/>
                    </a:cubicBezTo>
                    <a:cubicBezTo>
                      <a:pt x="1963521" y="1539740"/>
                      <a:pt x="1965911" y="1537342"/>
                      <a:pt x="1970691" y="1539740"/>
                    </a:cubicBezTo>
                    <a:close/>
                    <a:moveTo>
                      <a:pt x="1639600" y="1531128"/>
                    </a:moveTo>
                    <a:lnTo>
                      <a:pt x="1639907" y="1531284"/>
                    </a:lnTo>
                    <a:lnTo>
                      <a:pt x="1639957" y="1531215"/>
                    </a:lnTo>
                    <a:close/>
                    <a:moveTo>
                      <a:pt x="1630695" y="1530182"/>
                    </a:moveTo>
                    <a:lnTo>
                      <a:pt x="1629651" y="1532653"/>
                    </a:lnTo>
                    <a:lnTo>
                      <a:pt x="1629651" y="1534899"/>
                    </a:lnTo>
                    <a:lnTo>
                      <a:pt x="1629959" y="1535056"/>
                    </a:lnTo>
                    <a:close/>
                    <a:moveTo>
                      <a:pt x="1874827" y="1525291"/>
                    </a:moveTo>
                    <a:cubicBezTo>
                      <a:pt x="1877060" y="1524251"/>
                      <a:pt x="1880929" y="1525439"/>
                      <a:pt x="1888073" y="1527221"/>
                    </a:cubicBezTo>
                    <a:cubicBezTo>
                      <a:pt x="1889264" y="1528410"/>
                      <a:pt x="1890454" y="1529598"/>
                      <a:pt x="1892836" y="1528410"/>
                    </a:cubicBezTo>
                    <a:cubicBezTo>
                      <a:pt x="1896408" y="1530786"/>
                      <a:pt x="1898789" y="1531974"/>
                      <a:pt x="1898789" y="1535539"/>
                    </a:cubicBezTo>
                    <a:cubicBezTo>
                      <a:pt x="1898789" y="1539103"/>
                      <a:pt x="1896408" y="1540291"/>
                      <a:pt x="1892836" y="1540291"/>
                    </a:cubicBezTo>
                    <a:cubicBezTo>
                      <a:pt x="1889264" y="1542668"/>
                      <a:pt x="1884501" y="1546232"/>
                      <a:pt x="1880929" y="1548609"/>
                    </a:cubicBezTo>
                    <a:cubicBezTo>
                      <a:pt x="1873785" y="1552173"/>
                      <a:pt x="1872595" y="1550985"/>
                      <a:pt x="1871404" y="1543856"/>
                    </a:cubicBezTo>
                    <a:cubicBezTo>
                      <a:pt x="1871404" y="1541480"/>
                      <a:pt x="1871404" y="1539103"/>
                      <a:pt x="1871404" y="1536727"/>
                    </a:cubicBezTo>
                    <a:cubicBezTo>
                      <a:pt x="1871999" y="1529598"/>
                      <a:pt x="1872595" y="1526331"/>
                      <a:pt x="1874827" y="1525291"/>
                    </a:cubicBezTo>
                    <a:close/>
                    <a:moveTo>
                      <a:pt x="1633696" y="1524590"/>
                    </a:moveTo>
                    <a:cubicBezTo>
                      <a:pt x="1635430" y="1525297"/>
                      <a:pt x="1637163" y="1526429"/>
                      <a:pt x="1638897" y="1526995"/>
                    </a:cubicBezTo>
                    <a:cubicBezTo>
                      <a:pt x="1640053" y="1528127"/>
                      <a:pt x="1641209" y="1529258"/>
                      <a:pt x="1642365" y="1530390"/>
                    </a:cubicBezTo>
                    <a:lnTo>
                      <a:pt x="1641914" y="1530832"/>
                    </a:lnTo>
                    <a:lnTo>
                      <a:pt x="1643032" y="1532656"/>
                    </a:lnTo>
                    <a:cubicBezTo>
                      <a:pt x="1642743" y="1533505"/>
                      <a:pt x="1641876" y="1534354"/>
                      <a:pt x="1641298" y="1535485"/>
                    </a:cubicBezTo>
                    <a:lnTo>
                      <a:pt x="1639449" y="1537296"/>
                    </a:lnTo>
                    <a:lnTo>
                      <a:pt x="1639440" y="1537323"/>
                    </a:lnTo>
                    <a:lnTo>
                      <a:pt x="1639364" y="1537379"/>
                    </a:lnTo>
                    <a:lnTo>
                      <a:pt x="1637831" y="1538880"/>
                    </a:lnTo>
                    <a:lnTo>
                      <a:pt x="1636918" y="1539178"/>
                    </a:lnTo>
                    <a:lnTo>
                      <a:pt x="1634399" y="1541031"/>
                    </a:lnTo>
                    <a:lnTo>
                      <a:pt x="1633720" y="1540166"/>
                    </a:lnTo>
                    <a:lnTo>
                      <a:pt x="1627861" y="1541568"/>
                    </a:lnTo>
                    <a:cubicBezTo>
                      <a:pt x="1626850" y="1540861"/>
                      <a:pt x="1626850" y="1538880"/>
                      <a:pt x="1627428" y="1535485"/>
                    </a:cubicBezTo>
                    <a:lnTo>
                      <a:pt x="1628495" y="1534441"/>
                    </a:lnTo>
                    <a:lnTo>
                      <a:pt x="1628495" y="1524732"/>
                    </a:lnTo>
                    <a:cubicBezTo>
                      <a:pt x="1630229" y="1523600"/>
                      <a:pt x="1631962" y="1523883"/>
                      <a:pt x="1633696" y="1524590"/>
                    </a:cubicBezTo>
                    <a:close/>
                    <a:moveTo>
                      <a:pt x="2120394" y="1523600"/>
                    </a:moveTo>
                    <a:cubicBezTo>
                      <a:pt x="2121730" y="1522705"/>
                      <a:pt x="2123810" y="1523600"/>
                      <a:pt x="2127374" y="1525986"/>
                    </a:cubicBezTo>
                    <a:cubicBezTo>
                      <a:pt x="2133315" y="1528372"/>
                      <a:pt x="2136880" y="1530758"/>
                      <a:pt x="2141633" y="1533143"/>
                    </a:cubicBezTo>
                    <a:cubicBezTo>
                      <a:pt x="2144009" y="1535529"/>
                      <a:pt x="2145197" y="1537915"/>
                      <a:pt x="2142821" y="1540301"/>
                    </a:cubicBezTo>
                    <a:cubicBezTo>
                      <a:pt x="2138068" y="1543880"/>
                      <a:pt x="2133315" y="1547458"/>
                      <a:pt x="2128563" y="1549844"/>
                    </a:cubicBezTo>
                    <a:cubicBezTo>
                      <a:pt x="2121434" y="1554616"/>
                      <a:pt x="2120245" y="1552230"/>
                      <a:pt x="2119057" y="1545072"/>
                    </a:cubicBezTo>
                    <a:cubicBezTo>
                      <a:pt x="2119057" y="1540301"/>
                      <a:pt x="2117869" y="1535529"/>
                      <a:pt x="2117869" y="1531950"/>
                    </a:cubicBezTo>
                    <a:cubicBezTo>
                      <a:pt x="2118463" y="1527179"/>
                      <a:pt x="2119057" y="1524495"/>
                      <a:pt x="2120394" y="1523600"/>
                    </a:cubicBezTo>
                    <a:close/>
                    <a:moveTo>
                      <a:pt x="1782916" y="1508666"/>
                    </a:moveTo>
                    <a:cubicBezTo>
                      <a:pt x="1787442" y="1508666"/>
                      <a:pt x="1790837" y="1510948"/>
                      <a:pt x="1794232" y="1514371"/>
                    </a:cubicBezTo>
                    <a:cubicBezTo>
                      <a:pt x="1796495" y="1517795"/>
                      <a:pt x="1793100" y="1518936"/>
                      <a:pt x="1790837" y="1521218"/>
                    </a:cubicBezTo>
                    <a:cubicBezTo>
                      <a:pt x="1788574" y="1520077"/>
                      <a:pt x="1786311" y="1524641"/>
                      <a:pt x="1782916" y="1521218"/>
                    </a:cubicBezTo>
                    <a:cubicBezTo>
                      <a:pt x="1781784" y="1517795"/>
                      <a:pt x="1781784" y="1508666"/>
                      <a:pt x="1782916" y="1508666"/>
                    </a:cubicBezTo>
                    <a:close/>
                    <a:moveTo>
                      <a:pt x="2031627" y="1504879"/>
                    </a:moveTo>
                    <a:cubicBezTo>
                      <a:pt x="2036369" y="1508464"/>
                      <a:pt x="2042296" y="1510854"/>
                      <a:pt x="2047038" y="1514439"/>
                    </a:cubicBezTo>
                    <a:cubicBezTo>
                      <a:pt x="2050594" y="1515634"/>
                      <a:pt x="2050594" y="1519219"/>
                      <a:pt x="2047038" y="1522804"/>
                    </a:cubicBezTo>
                    <a:cubicBezTo>
                      <a:pt x="2044667" y="1523999"/>
                      <a:pt x="2042296" y="1525194"/>
                      <a:pt x="2038740" y="1527584"/>
                    </a:cubicBezTo>
                    <a:cubicBezTo>
                      <a:pt x="2025699" y="1535949"/>
                      <a:pt x="2025699" y="1535949"/>
                      <a:pt x="2024514" y="1519219"/>
                    </a:cubicBezTo>
                    <a:cubicBezTo>
                      <a:pt x="2024514" y="1515634"/>
                      <a:pt x="2024514" y="1512049"/>
                      <a:pt x="2024514" y="1509659"/>
                    </a:cubicBezTo>
                    <a:cubicBezTo>
                      <a:pt x="2024514" y="1503684"/>
                      <a:pt x="2028070" y="1502489"/>
                      <a:pt x="2031627" y="1504879"/>
                    </a:cubicBezTo>
                    <a:close/>
                    <a:moveTo>
                      <a:pt x="1533978" y="1502442"/>
                    </a:moveTo>
                    <a:cubicBezTo>
                      <a:pt x="1536276" y="1502442"/>
                      <a:pt x="1537425" y="1502442"/>
                      <a:pt x="1538574" y="1504776"/>
                    </a:cubicBezTo>
                    <a:cubicBezTo>
                      <a:pt x="1539723" y="1505943"/>
                      <a:pt x="1540872" y="1507110"/>
                      <a:pt x="1542021" y="1508277"/>
                    </a:cubicBezTo>
                    <a:cubicBezTo>
                      <a:pt x="1548915" y="1511778"/>
                      <a:pt x="1548915" y="1512945"/>
                      <a:pt x="1542021" y="1517613"/>
                    </a:cubicBezTo>
                    <a:cubicBezTo>
                      <a:pt x="1536276" y="1522281"/>
                      <a:pt x="1533978" y="1522281"/>
                      <a:pt x="1533978" y="1514112"/>
                    </a:cubicBezTo>
                    <a:cubicBezTo>
                      <a:pt x="1533978" y="1511778"/>
                      <a:pt x="1532829" y="1510611"/>
                      <a:pt x="1532829" y="1508277"/>
                    </a:cubicBezTo>
                    <a:cubicBezTo>
                      <a:pt x="1532829" y="1505943"/>
                      <a:pt x="1531680" y="1503609"/>
                      <a:pt x="1533978" y="1502442"/>
                    </a:cubicBezTo>
                    <a:close/>
                    <a:moveTo>
                      <a:pt x="1692956" y="1487505"/>
                    </a:moveTo>
                    <a:cubicBezTo>
                      <a:pt x="1694112" y="1488661"/>
                      <a:pt x="1695268" y="1489817"/>
                      <a:pt x="1697580" y="1490973"/>
                    </a:cubicBezTo>
                    <a:cubicBezTo>
                      <a:pt x="1697580" y="1490973"/>
                      <a:pt x="1697580" y="1492128"/>
                      <a:pt x="1698736" y="1492128"/>
                    </a:cubicBezTo>
                    <a:cubicBezTo>
                      <a:pt x="1704515" y="1494440"/>
                      <a:pt x="1704515" y="1495596"/>
                      <a:pt x="1699891" y="1500219"/>
                    </a:cubicBezTo>
                    <a:cubicBezTo>
                      <a:pt x="1697580" y="1501375"/>
                      <a:pt x="1696424" y="1501375"/>
                      <a:pt x="1694112" y="1502531"/>
                    </a:cubicBezTo>
                    <a:cubicBezTo>
                      <a:pt x="1688333" y="1504843"/>
                      <a:pt x="1688333" y="1504843"/>
                      <a:pt x="1687177" y="1496752"/>
                    </a:cubicBezTo>
                    <a:cubicBezTo>
                      <a:pt x="1687177" y="1494440"/>
                      <a:pt x="1687177" y="1494440"/>
                      <a:pt x="1687177" y="1493284"/>
                    </a:cubicBezTo>
                    <a:cubicBezTo>
                      <a:pt x="1687177" y="1487505"/>
                      <a:pt x="1688333" y="1486349"/>
                      <a:pt x="1692956" y="1487505"/>
                    </a:cubicBezTo>
                    <a:close/>
                    <a:moveTo>
                      <a:pt x="1931397" y="1485761"/>
                    </a:moveTo>
                    <a:cubicBezTo>
                      <a:pt x="1932585" y="1485015"/>
                      <a:pt x="1934665" y="1485612"/>
                      <a:pt x="1938229" y="1487401"/>
                    </a:cubicBezTo>
                    <a:cubicBezTo>
                      <a:pt x="1939417" y="1487401"/>
                      <a:pt x="1940606" y="1487401"/>
                      <a:pt x="1942982" y="1488594"/>
                    </a:cubicBezTo>
                    <a:cubicBezTo>
                      <a:pt x="1945358" y="1490980"/>
                      <a:pt x="1950111" y="1493365"/>
                      <a:pt x="1953676" y="1495751"/>
                    </a:cubicBezTo>
                    <a:cubicBezTo>
                      <a:pt x="1957240" y="1496944"/>
                      <a:pt x="1957240" y="1500523"/>
                      <a:pt x="1953676" y="1502909"/>
                    </a:cubicBezTo>
                    <a:cubicBezTo>
                      <a:pt x="1950111" y="1507680"/>
                      <a:pt x="1944170" y="1510066"/>
                      <a:pt x="1939417" y="1512452"/>
                    </a:cubicBezTo>
                    <a:cubicBezTo>
                      <a:pt x="1931100" y="1514838"/>
                      <a:pt x="1931100" y="1514838"/>
                      <a:pt x="1929912" y="1502909"/>
                    </a:cubicBezTo>
                    <a:cubicBezTo>
                      <a:pt x="1929912" y="1499330"/>
                      <a:pt x="1929912" y="1495751"/>
                      <a:pt x="1929912" y="1492172"/>
                    </a:cubicBezTo>
                    <a:cubicBezTo>
                      <a:pt x="1929912" y="1488594"/>
                      <a:pt x="1930209" y="1486506"/>
                      <a:pt x="1931397" y="1485761"/>
                    </a:cubicBezTo>
                    <a:close/>
                    <a:moveTo>
                      <a:pt x="2091332" y="1471214"/>
                    </a:moveTo>
                    <a:cubicBezTo>
                      <a:pt x="2092520" y="1471214"/>
                      <a:pt x="2094897" y="1471214"/>
                      <a:pt x="2096085" y="1471214"/>
                    </a:cubicBezTo>
                    <a:lnTo>
                      <a:pt x="2106779" y="1479549"/>
                    </a:lnTo>
                    <a:cubicBezTo>
                      <a:pt x="2111531" y="1484311"/>
                      <a:pt x="2106779" y="1486693"/>
                      <a:pt x="2103214" y="1487883"/>
                    </a:cubicBezTo>
                    <a:cubicBezTo>
                      <a:pt x="2099650" y="1491455"/>
                      <a:pt x="2096085" y="1495027"/>
                      <a:pt x="2090144" y="1496218"/>
                    </a:cubicBezTo>
                    <a:cubicBezTo>
                      <a:pt x="2086580" y="1497409"/>
                      <a:pt x="2084203" y="1496218"/>
                      <a:pt x="2084203" y="1492646"/>
                    </a:cubicBezTo>
                    <a:cubicBezTo>
                      <a:pt x="2083015" y="1486693"/>
                      <a:pt x="2083015" y="1480740"/>
                      <a:pt x="2083015" y="1474786"/>
                    </a:cubicBezTo>
                    <a:cubicBezTo>
                      <a:pt x="2083015" y="1468833"/>
                      <a:pt x="2085391" y="1467642"/>
                      <a:pt x="2091332" y="1471214"/>
                    </a:cubicBezTo>
                    <a:close/>
                    <a:moveTo>
                      <a:pt x="1844827" y="1471184"/>
                    </a:moveTo>
                    <a:cubicBezTo>
                      <a:pt x="1847170" y="1471184"/>
                      <a:pt x="1850685" y="1473535"/>
                      <a:pt x="1853028" y="1474711"/>
                    </a:cubicBezTo>
                    <a:cubicBezTo>
                      <a:pt x="1858886" y="1479414"/>
                      <a:pt x="1858886" y="1479414"/>
                      <a:pt x="1855371" y="1485292"/>
                    </a:cubicBezTo>
                    <a:cubicBezTo>
                      <a:pt x="1851856" y="1486467"/>
                      <a:pt x="1849513" y="1487643"/>
                      <a:pt x="1845999" y="1489994"/>
                    </a:cubicBezTo>
                    <a:cubicBezTo>
                      <a:pt x="1842484" y="1492345"/>
                      <a:pt x="1838970" y="1489994"/>
                      <a:pt x="1838970" y="1486467"/>
                    </a:cubicBezTo>
                    <a:cubicBezTo>
                      <a:pt x="1837798" y="1481765"/>
                      <a:pt x="1837798" y="1479414"/>
                      <a:pt x="1837798" y="1474711"/>
                    </a:cubicBezTo>
                    <a:lnTo>
                      <a:pt x="1841408" y="1472900"/>
                    </a:lnTo>
                    <a:lnTo>
                      <a:pt x="1841408" y="1472568"/>
                    </a:lnTo>
                    <a:lnTo>
                      <a:pt x="1841760" y="1472723"/>
                    </a:lnTo>
                    <a:close/>
                    <a:moveTo>
                      <a:pt x="1594649" y="1463730"/>
                    </a:moveTo>
                    <a:cubicBezTo>
                      <a:pt x="1596973" y="1464851"/>
                      <a:pt x="1598134" y="1465971"/>
                      <a:pt x="1600458" y="1465971"/>
                    </a:cubicBezTo>
                    <a:cubicBezTo>
                      <a:pt x="1600458" y="1465971"/>
                      <a:pt x="1600458" y="1467091"/>
                      <a:pt x="1601620" y="1467091"/>
                    </a:cubicBezTo>
                    <a:lnTo>
                      <a:pt x="1605511" y="1472719"/>
                    </a:lnTo>
                    <a:lnTo>
                      <a:pt x="1606426" y="1473268"/>
                    </a:lnTo>
                    <a:cubicBezTo>
                      <a:pt x="1612261" y="1477936"/>
                      <a:pt x="1605259" y="1477936"/>
                      <a:pt x="1604092" y="1481437"/>
                    </a:cubicBezTo>
                    <a:lnTo>
                      <a:pt x="1603778" y="1481516"/>
                    </a:lnTo>
                    <a:lnTo>
                      <a:pt x="1603778" y="1481904"/>
                    </a:lnTo>
                    <a:cubicBezTo>
                      <a:pt x="1603778" y="1483024"/>
                      <a:pt x="1603778" y="1483024"/>
                      <a:pt x="1603778" y="1484144"/>
                    </a:cubicBezTo>
                    <a:cubicBezTo>
                      <a:pt x="1601515" y="1485264"/>
                      <a:pt x="1600383" y="1486385"/>
                      <a:pt x="1596988" y="1486385"/>
                    </a:cubicBezTo>
                    <a:cubicBezTo>
                      <a:pt x="1596988" y="1487505"/>
                      <a:pt x="1596988" y="1487505"/>
                      <a:pt x="1596988" y="1487505"/>
                    </a:cubicBezTo>
                    <a:cubicBezTo>
                      <a:pt x="1595857" y="1487505"/>
                      <a:pt x="1595857" y="1487505"/>
                      <a:pt x="1594725" y="1486385"/>
                    </a:cubicBezTo>
                    <a:cubicBezTo>
                      <a:pt x="1592462" y="1486385"/>
                      <a:pt x="1592462" y="1485264"/>
                      <a:pt x="1592462" y="1483024"/>
                    </a:cubicBezTo>
                    <a:cubicBezTo>
                      <a:pt x="1592462" y="1480783"/>
                      <a:pt x="1592462" y="1479663"/>
                      <a:pt x="1591330" y="1478543"/>
                    </a:cubicBezTo>
                    <a:cubicBezTo>
                      <a:pt x="1592462" y="1477422"/>
                      <a:pt x="1592462" y="1477422"/>
                      <a:pt x="1592462" y="1476302"/>
                    </a:cubicBezTo>
                    <a:lnTo>
                      <a:pt x="1592642" y="1476373"/>
                    </a:lnTo>
                    <a:lnTo>
                      <a:pt x="1592422" y="1475602"/>
                    </a:lnTo>
                    <a:lnTo>
                      <a:pt x="1592422" y="1474435"/>
                    </a:lnTo>
                    <a:lnTo>
                      <a:pt x="1590476" y="1470544"/>
                    </a:lnTo>
                    <a:lnTo>
                      <a:pt x="1590002" y="1470452"/>
                    </a:lnTo>
                    <a:cubicBezTo>
                      <a:pt x="1588840" y="1470452"/>
                      <a:pt x="1588840" y="1469332"/>
                      <a:pt x="1588840" y="1469332"/>
                    </a:cubicBezTo>
                    <a:cubicBezTo>
                      <a:pt x="1588840" y="1465971"/>
                      <a:pt x="1590002" y="1461490"/>
                      <a:pt x="1594649" y="1463730"/>
                    </a:cubicBezTo>
                    <a:close/>
                    <a:moveTo>
                      <a:pt x="1499962" y="1463340"/>
                    </a:moveTo>
                    <a:lnTo>
                      <a:pt x="1503366" y="1466343"/>
                    </a:lnTo>
                    <a:cubicBezTo>
                      <a:pt x="1502259" y="1465171"/>
                      <a:pt x="1501153" y="1464000"/>
                      <a:pt x="1500046" y="1464000"/>
                    </a:cubicBezTo>
                    <a:close/>
                    <a:moveTo>
                      <a:pt x="1746826" y="1451407"/>
                    </a:moveTo>
                    <a:cubicBezTo>
                      <a:pt x="1749108" y="1450251"/>
                      <a:pt x="1757096" y="1454875"/>
                      <a:pt x="1758237" y="1457186"/>
                    </a:cubicBezTo>
                    <a:cubicBezTo>
                      <a:pt x="1760519" y="1461810"/>
                      <a:pt x="1757096" y="1462966"/>
                      <a:pt x="1753673" y="1464121"/>
                    </a:cubicBezTo>
                    <a:cubicBezTo>
                      <a:pt x="1751390" y="1466433"/>
                      <a:pt x="1749108" y="1468745"/>
                      <a:pt x="1746826" y="1465277"/>
                    </a:cubicBezTo>
                    <a:cubicBezTo>
                      <a:pt x="1745685" y="1464121"/>
                      <a:pt x="1745685" y="1452563"/>
                      <a:pt x="1746826" y="1451407"/>
                    </a:cubicBezTo>
                    <a:close/>
                    <a:moveTo>
                      <a:pt x="1499638" y="1448555"/>
                    </a:moveTo>
                    <a:lnTo>
                      <a:pt x="1498940" y="1448770"/>
                    </a:lnTo>
                    <a:lnTo>
                      <a:pt x="1498977" y="1450817"/>
                    </a:lnTo>
                    <a:lnTo>
                      <a:pt x="1499139" y="1448770"/>
                    </a:lnTo>
                    <a:close/>
                    <a:moveTo>
                      <a:pt x="1990056" y="1447326"/>
                    </a:moveTo>
                    <a:cubicBezTo>
                      <a:pt x="1991398" y="1446427"/>
                      <a:pt x="1993784" y="1447026"/>
                      <a:pt x="1997959" y="1448824"/>
                    </a:cubicBezTo>
                    <a:cubicBezTo>
                      <a:pt x="1999152" y="1450023"/>
                      <a:pt x="2001538" y="1451222"/>
                      <a:pt x="2003924" y="1452420"/>
                    </a:cubicBezTo>
                    <a:cubicBezTo>
                      <a:pt x="2006310" y="1454818"/>
                      <a:pt x="2011081" y="1456016"/>
                      <a:pt x="2013467" y="1458414"/>
                    </a:cubicBezTo>
                    <a:cubicBezTo>
                      <a:pt x="2017046" y="1460811"/>
                      <a:pt x="2018239" y="1464407"/>
                      <a:pt x="2014660" y="1466804"/>
                    </a:cubicBezTo>
                    <a:cubicBezTo>
                      <a:pt x="2008696" y="1470400"/>
                      <a:pt x="2002731" y="1475195"/>
                      <a:pt x="1995573" y="1478791"/>
                    </a:cubicBezTo>
                    <a:cubicBezTo>
                      <a:pt x="1990802" y="1478791"/>
                      <a:pt x="1989609" y="1477592"/>
                      <a:pt x="1989609" y="1472798"/>
                    </a:cubicBezTo>
                    <a:cubicBezTo>
                      <a:pt x="1989609" y="1468003"/>
                      <a:pt x="1988416" y="1463208"/>
                      <a:pt x="1988416" y="1458414"/>
                    </a:cubicBezTo>
                    <a:cubicBezTo>
                      <a:pt x="1988416" y="1457215"/>
                      <a:pt x="1988416" y="1456016"/>
                      <a:pt x="1988416" y="1454818"/>
                    </a:cubicBezTo>
                    <a:cubicBezTo>
                      <a:pt x="1988416" y="1450623"/>
                      <a:pt x="1988714" y="1448225"/>
                      <a:pt x="1990056" y="1447326"/>
                    </a:cubicBezTo>
                    <a:close/>
                    <a:moveTo>
                      <a:pt x="1498940" y="1446427"/>
                    </a:moveTo>
                    <a:lnTo>
                      <a:pt x="1502255" y="1447430"/>
                    </a:lnTo>
                    <a:lnTo>
                      <a:pt x="1503224" y="1447013"/>
                    </a:lnTo>
                    <a:cubicBezTo>
                      <a:pt x="1504682" y="1447599"/>
                      <a:pt x="1506141" y="1448770"/>
                      <a:pt x="1507308" y="1448770"/>
                    </a:cubicBezTo>
                    <a:cubicBezTo>
                      <a:pt x="1508475" y="1448770"/>
                      <a:pt x="1509642" y="1451113"/>
                      <a:pt x="1511976" y="1451113"/>
                    </a:cubicBezTo>
                    <a:cubicBezTo>
                      <a:pt x="1511976" y="1452285"/>
                      <a:pt x="1511976" y="1453456"/>
                      <a:pt x="1513143" y="1453456"/>
                    </a:cubicBezTo>
                    <a:lnTo>
                      <a:pt x="1514387" y="1454883"/>
                    </a:lnTo>
                    <a:lnTo>
                      <a:pt x="1514569" y="1453792"/>
                    </a:lnTo>
                    <a:cubicBezTo>
                      <a:pt x="1514569" y="1452651"/>
                      <a:pt x="1515710" y="1452651"/>
                      <a:pt x="1515710" y="1452651"/>
                    </a:cubicBezTo>
                    <a:cubicBezTo>
                      <a:pt x="1521415" y="1456074"/>
                      <a:pt x="1520274" y="1457215"/>
                      <a:pt x="1515710" y="1460639"/>
                    </a:cubicBezTo>
                    <a:cubicBezTo>
                      <a:pt x="1512287" y="1462921"/>
                      <a:pt x="1508863" y="1466344"/>
                      <a:pt x="1505440" y="1466344"/>
                    </a:cubicBezTo>
                    <a:cubicBezTo>
                      <a:pt x="1506581" y="1464062"/>
                      <a:pt x="1510004" y="1462921"/>
                      <a:pt x="1513428" y="1460639"/>
                    </a:cubicBezTo>
                    <a:lnTo>
                      <a:pt x="1513527" y="1460044"/>
                    </a:lnTo>
                    <a:lnTo>
                      <a:pt x="1513143" y="1460485"/>
                    </a:lnTo>
                    <a:cubicBezTo>
                      <a:pt x="1510809" y="1462828"/>
                      <a:pt x="1507308" y="1465171"/>
                      <a:pt x="1503807" y="1466343"/>
                    </a:cubicBezTo>
                    <a:lnTo>
                      <a:pt x="1499497" y="1459677"/>
                    </a:lnTo>
                    <a:lnTo>
                      <a:pt x="1499962" y="1463340"/>
                    </a:lnTo>
                    <a:lnTo>
                      <a:pt x="1496727" y="1460485"/>
                    </a:lnTo>
                    <a:cubicBezTo>
                      <a:pt x="1496727" y="1458142"/>
                      <a:pt x="1496727" y="1455799"/>
                      <a:pt x="1496727" y="1453456"/>
                    </a:cubicBezTo>
                    <a:cubicBezTo>
                      <a:pt x="1496727" y="1451113"/>
                      <a:pt x="1495621" y="1448770"/>
                      <a:pt x="1498940" y="1446427"/>
                    </a:cubicBezTo>
                    <a:close/>
                    <a:moveTo>
                      <a:pt x="1653261" y="1427756"/>
                    </a:moveTo>
                    <a:cubicBezTo>
                      <a:pt x="1655595" y="1428928"/>
                      <a:pt x="1656762" y="1430099"/>
                      <a:pt x="1659096" y="1430099"/>
                    </a:cubicBezTo>
                    <a:lnTo>
                      <a:pt x="1659096" y="1431271"/>
                    </a:lnTo>
                    <a:cubicBezTo>
                      <a:pt x="1669599" y="1435957"/>
                      <a:pt x="1669599" y="1440643"/>
                      <a:pt x="1660263" y="1447672"/>
                    </a:cubicBezTo>
                    <a:lnTo>
                      <a:pt x="1659346" y="1447528"/>
                    </a:lnTo>
                    <a:lnTo>
                      <a:pt x="1659796" y="1447921"/>
                    </a:lnTo>
                    <a:lnTo>
                      <a:pt x="1654195" y="1450162"/>
                    </a:lnTo>
                    <a:cubicBezTo>
                      <a:pt x="1651954" y="1449042"/>
                      <a:pt x="1650834" y="1449042"/>
                      <a:pt x="1650834" y="1447921"/>
                    </a:cubicBezTo>
                    <a:cubicBezTo>
                      <a:pt x="1648593" y="1445681"/>
                      <a:pt x="1648593" y="1442320"/>
                      <a:pt x="1648593" y="1440079"/>
                    </a:cubicBezTo>
                    <a:lnTo>
                      <a:pt x="1649713" y="1438959"/>
                    </a:lnTo>
                    <a:lnTo>
                      <a:pt x="1650181" y="1439426"/>
                    </a:lnTo>
                    <a:lnTo>
                      <a:pt x="1649760" y="1438300"/>
                    </a:lnTo>
                    <a:cubicBezTo>
                      <a:pt x="1648593" y="1435957"/>
                      <a:pt x="1648593" y="1432442"/>
                      <a:pt x="1649760" y="1430099"/>
                    </a:cubicBezTo>
                    <a:cubicBezTo>
                      <a:pt x="1650927" y="1427756"/>
                      <a:pt x="1652094" y="1426584"/>
                      <a:pt x="1653261" y="1427756"/>
                    </a:cubicBezTo>
                    <a:close/>
                    <a:moveTo>
                      <a:pt x="1896348" y="1426511"/>
                    </a:moveTo>
                    <a:cubicBezTo>
                      <a:pt x="1897690" y="1425613"/>
                      <a:pt x="1899778" y="1425913"/>
                      <a:pt x="1903356" y="1427708"/>
                    </a:cubicBezTo>
                    <a:cubicBezTo>
                      <a:pt x="1908128" y="1430102"/>
                      <a:pt x="1914093" y="1432495"/>
                      <a:pt x="1918864" y="1436086"/>
                    </a:cubicBezTo>
                    <a:cubicBezTo>
                      <a:pt x="1923636" y="1442070"/>
                      <a:pt x="1923636" y="1443267"/>
                      <a:pt x="1917671" y="1448055"/>
                    </a:cubicBezTo>
                    <a:cubicBezTo>
                      <a:pt x="1914093" y="1450449"/>
                      <a:pt x="1909321" y="1452842"/>
                      <a:pt x="1904549" y="1455236"/>
                    </a:cubicBezTo>
                    <a:cubicBezTo>
                      <a:pt x="1897392" y="1458827"/>
                      <a:pt x="1896199" y="1457630"/>
                      <a:pt x="1895006" y="1450449"/>
                    </a:cubicBezTo>
                    <a:cubicBezTo>
                      <a:pt x="1893813" y="1445661"/>
                      <a:pt x="1895006" y="1439677"/>
                      <a:pt x="1893813" y="1432495"/>
                    </a:cubicBezTo>
                    <a:cubicBezTo>
                      <a:pt x="1894410" y="1429503"/>
                      <a:pt x="1895006" y="1427409"/>
                      <a:pt x="1896348" y="1426511"/>
                    </a:cubicBezTo>
                    <a:close/>
                    <a:moveTo>
                      <a:pt x="1409161" y="1424018"/>
                    </a:moveTo>
                    <a:cubicBezTo>
                      <a:pt x="1410343" y="1426389"/>
                      <a:pt x="1411526" y="1426389"/>
                      <a:pt x="1412709" y="1426389"/>
                    </a:cubicBezTo>
                    <a:cubicBezTo>
                      <a:pt x="1416256" y="1428760"/>
                      <a:pt x="1418621" y="1431131"/>
                      <a:pt x="1420986" y="1432316"/>
                    </a:cubicBezTo>
                    <a:cubicBezTo>
                      <a:pt x="1425717" y="1434687"/>
                      <a:pt x="1425717" y="1437058"/>
                      <a:pt x="1422169" y="1439429"/>
                    </a:cubicBezTo>
                    <a:cubicBezTo>
                      <a:pt x="1418621" y="1444171"/>
                      <a:pt x="1413891" y="1447728"/>
                      <a:pt x="1407978" y="1448913"/>
                    </a:cubicBezTo>
                    <a:cubicBezTo>
                      <a:pt x="1404431" y="1448913"/>
                      <a:pt x="1403248" y="1448913"/>
                      <a:pt x="1403248" y="1446542"/>
                    </a:cubicBezTo>
                    <a:cubicBezTo>
                      <a:pt x="1402066" y="1441800"/>
                      <a:pt x="1402066" y="1437058"/>
                      <a:pt x="1400883" y="1432316"/>
                    </a:cubicBezTo>
                    <a:cubicBezTo>
                      <a:pt x="1400883" y="1431131"/>
                      <a:pt x="1400883" y="1429945"/>
                      <a:pt x="1400883" y="1428760"/>
                    </a:cubicBezTo>
                    <a:cubicBezTo>
                      <a:pt x="1402066" y="1424018"/>
                      <a:pt x="1405613" y="1424018"/>
                      <a:pt x="1409161" y="1424018"/>
                    </a:cubicBezTo>
                    <a:close/>
                    <a:moveTo>
                      <a:pt x="1572741" y="1420701"/>
                    </a:moveTo>
                    <a:lnTo>
                      <a:pt x="1572741" y="1421109"/>
                    </a:lnTo>
                    <a:lnTo>
                      <a:pt x="1572924" y="1420879"/>
                    </a:lnTo>
                    <a:close/>
                    <a:moveTo>
                      <a:pt x="1805434" y="1416549"/>
                    </a:moveTo>
                    <a:cubicBezTo>
                      <a:pt x="1807697" y="1415417"/>
                      <a:pt x="1815619" y="1418812"/>
                      <a:pt x="1816750" y="1419944"/>
                    </a:cubicBezTo>
                    <a:cubicBezTo>
                      <a:pt x="1819014" y="1423339"/>
                      <a:pt x="1817882" y="1425602"/>
                      <a:pt x="1812224" y="1426734"/>
                    </a:cubicBezTo>
                    <a:cubicBezTo>
                      <a:pt x="1811092" y="1427865"/>
                      <a:pt x="1808829" y="1431260"/>
                      <a:pt x="1805434" y="1427865"/>
                    </a:cubicBezTo>
                    <a:cubicBezTo>
                      <a:pt x="1804302" y="1425602"/>
                      <a:pt x="1805434" y="1417681"/>
                      <a:pt x="1805434" y="1416549"/>
                    </a:cubicBezTo>
                    <a:close/>
                    <a:moveTo>
                      <a:pt x="2050393" y="1412469"/>
                    </a:moveTo>
                    <a:cubicBezTo>
                      <a:pt x="2051730" y="1411872"/>
                      <a:pt x="2053512" y="1412171"/>
                      <a:pt x="2055294" y="1412767"/>
                    </a:cubicBezTo>
                    <a:cubicBezTo>
                      <a:pt x="2060047" y="1415153"/>
                      <a:pt x="2064800" y="1419924"/>
                      <a:pt x="2070740" y="1422310"/>
                    </a:cubicBezTo>
                    <a:cubicBezTo>
                      <a:pt x="2074305" y="1424696"/>
                      <a:pt x="2075493" y="1427082"/>
                      <a:pt x="2071929" y="1430661"/>
                    </a:cubicBezTo>
                    <a:cubicBezTo>
                      <a:pt x="2069552" y="1431854"/>
                      <a:pt x="2065988" y="1433046"/>
                      <a:pt x="2064800" y="1435432"/>
                    </a:cubicBezTo>
                    <a:cubicBezTo>
                      <a:pt x="2061235" y="1436625"/>
                      <a:pt x="2060047" y="1439011"/>
                      <a:pt x="2056482" y="1440204"/>
                    </a:cubicBezTo>
                    <a:cubicBezTo>
                      <a:pt x="2051730" y="1441397"/>
                      <a:pt x="2049353" y="1440204"/>
                      <a:pt x="2049353" y="1435432"/>
                    </a:cubicBezTo>
                    <a:cubicBezTo>
                      <a:pt x="2048165" y="1429468"/>
                      <a:pt x="2048165" y="1423503"/>
                      <a:pt x="2048165" y="1417539"/>
                    </a:cubicBezTo>
                    <a:cubicBezTo>
                      <a:pt x="2048165" y="1414557"/>
                      <a:pt x="2049056" y="1413065"/>
                      <a:pt x="2050393" y="1412469"/>
                    </a:cubicBezTo>
                    <a:close/>
                    <a:moveTo>
                      <a:pt x="1560542" y="1408876"/>
                    </a:moveTo>
                    <a:cubicBezTo>
                      <a:pt x="1561721" y="1409617"/>
                      <a:pt x="1562900" y="1410803"/>
                      <a:pt x="1564669" y="1411395"/>
                    </a:cubicBezTo>
                    <a:cubicBezTo>
                      <a:pt x="1567028" y="1411395"/>
                      <a:pt x="1569386" y="1413766"/>
                      <a:pt x="1571745" y="1414952"/>
                    </a:cubicBezTo>
                    <a:cubicBezTo>
                      <a:pt x="1580000" y="1419694"/>
                      <a:pt x="1580000" y="1420879"/>
                      <a:pt x="1572924" y="1426807"/>
                    </a:cubicBezTo>
                    <a:cubicBezTo>
                      <a:pt x="1569386" y="1427992"/>
                      <a:pt x="1568207" y="1430363"/>
                      <a:pt x="1564669" y="1431549"/>
                    </a:cubicBezTo>
                    <a:cubicBezTo>
                      <a:pt x="1558773" y="1433919"/>
                      <a:pt x="1556414" y="1432734"/>
                      <a:pt x="1556414" y="1426807"/>
                    </a:cubicBezTo>
                    <a:lnTo>
                      <a:pt x="1556859" y="1426807"/>
                    </a:lnTo>
                    <a:lnTo>
                      <a:pt x="1556476" y="1426677"/>
                    </a:lnTo>
                    <a:cubicBezTo>
                      <a:pt x="1558800" y="1424354"/>
                      <a:pt x="1557638" y="1420868"/>
                      <a:pt x="1556476" y="1419707"/>
                    </a:cubicBezTo>
                    <a:lnTo>
                      <a:pt x="1556627" y="1419426"/>
                    </a:lnTo>
                    <a:lnTo>
                      <a:pt x="1556414" y="1419694"/>
                    </a:lnTo>
                    <a:lnTo>
                      <a:pt x="1556065" y="1419694"/>
                    </a:lnTo>
                    <a:lnTo>
                      <a:pt x="1556065" y="1425266"/>
                    </a:lnTo>
                    <a:cubicBezTo>
                      <a:pt x="1556065" y="1423191"/>
                      <a:pt x="1555235" y="1422154"/>
                      <a:pt x="1555235" y="1421117"/>
                    </a:cubicBezTo>
                    <a:lnTo>
                      <a:pt x="1555235" y="1419694"/>
                    </a:lnTo>
                    <a:lnTo>
                      <a:pt x="1555235" y="1419042"/>
                    </a:lnTo>
                    <a:lnTo>
                      <a:pt x="1555235" y="1418508"/>
                    </a:lnTo>
                    <a:cubicBezTo>
                      <a:pt x="1555235" y="1414952"/>
                      <a:pt x="1555235" y="1411395"/>
                      <a:pt x="1556414" y="1409024"/>
                    </a:cubicBezTo>
                    <a:cubicBezTo>
                      <a:pt x="1558183" y="1407839"/>
                      <a:pt x="1559362" y="1408136"/>
                      <a:pt x="1560542" y="1408876"/>
                    </a:cubicBezTo>
                    <a:close/>
                    <a:moveTo>
                      <a:pt x="1710183" y="1391507"/>
                    </a:moveTo>
                    <a:cubicBezTo>
                      <a:pt x="1711212" y="1391064"/>
                      <a:pt x="1712387" y="1391654"/>
                      <a:pt x="1714151" y="1394013"/>
                    </a:cubicBezTo>
                    <a:cubicBezTo>
                      <a:pt x="1717677" y="1396371"/>
                      <a:pt x="1722380" y="1397550"/>
                      <a:pt x="1727082" y="1399909"/>
                    </a:cubicBezTo>
                    <a:cubicBezTo>
                      <a:pt x="1729434" y="1402267"/>
                      <a:pt x="1729434" y="1404626"/>
                      <a:pt x="1727082" y="1405805"/>
                    </a:cubicBezTo>
                    <a:cubicBezTo>
                      <a:pt x="1723556" y="1409343"/>
                      <a:pt x="1720029" y="1410522"/>
                      <a:pt x="1715326" y="1412881"/>
                    </a:cubicBezTo>
                    <a:cubicBezTo>
                      <a:pt x="1712975" y="1414060"/>
                      <a:pt x="1710624" y="1412881"/>
                      <a:pt x="1710624" y="1409343"/>
                    </a:cubicBezTo>
                    <a:cubicBezTo>
                      <a:pt x="1709448" y="1406984"/>
                      <a:pt x="1709448" y="1404626"/>
                      <a:pt x="1709448" y="1402267"/>
                    </a:cubicBezTo>
                    <a:lnTo>
                      <a:pt x="1708273" y="1402267"/>
                    </a:lnTo>
                    <a:cubicBezTo>
                      <a:pt x="1709448" y="1399909"/>
                      <a:pt x="1708273" y="1398730"/>
                      <a:pt x="1708273" y="1396371"/>
                    </a:cubicBezTo>
                    <a:cubicBezTo>
                      <a:pt x="1708273" y="1396371"/>
                      <a:pt x="1708273" y="1395192"/>
                      <a:pt x="1707097" y="1395192"/>
                    </a:cubicBezTo>
                    <a:cubicBezTo>
                      <a:pt x="1708273" y="1393423"/>
                      <a:pt x="1709154" y="1391949"/>
                      <a:pt x="1710183" y="1391507"/>
                    </a:cubicBezTo>
                    <a:close/>
                    <a:moveTo>
                      <a:pt x="1618995" y="1390527"/>
                    </a:moveTo>
                    <a:lnTo>
                      <a:pt x="1619159" y="1391052"/>
                    </a:lnTo>
                    <a:lnTo>
                      <a:pt x="1619484" y="1390917"/>
                    </a:lnTo>
                    <a:close/>
                    <a:moveTo>
                      <a:pt x="1464283" y="1390413"/>
                    </a:moveTo>
                    <a:cubicBezTo>
                      <a:pt x="1466606" y="1389241"/>
                      <a:pt x="1479386" y="1395099"/>
                      <a:pt x="1480548" y="1398614"/>
                    </a:cubicBezTo>
                    <a:cubicBezTo>
                      <a:pt x="1481710" y="1400957"/>
                      <a:pt x="1479386" y="1403300"/>
                      <a:pt x="1474739" y="1406814"/>
                    </a:cubicBezTo>
                    <a:cubicBezTo>
                      <a:pt x="1471254" y="1407986"/>
                      <a:pt x="1467768" y="1412672"/>
                      <a:pt x="1464283" y="1407986"/>
                    </a:cubicBezTo>
                    <a:cubicBezTo>
                      <a:pt x="1463121" y="1405643"/>
                      <a:pt x="1463121" y="1391585"/>
                      <a:pt x="1464283" y="1390413"/>
                    </a:cubicBezTo>
                    <a:close/>
                    <a:moveTo>
                      <a:pt x="1956493" y="1389318"/>
                    </a:moveTo>
                    <a:cubicBezTo>
                      <a:pt x="1957984" y="1389168"/>
                      <a:pt x="1960072" y="1390365"/>
                      <a:pt x="1964247" y="1392759"/>
                    </a:cubicBezTo>
                    <a:cubicBezTo>
                      <a:pt x="1969019" y="1393956"/>
                      <a:pt x="1972598" y="1397546"/>
                      <a:pt x="1977369" y="1401137"/>
                    </a:cubicBezTo>
                    <a:cubicBezTo>
                      <a:pt x="1982141" y="1403531"/>
                      <a:pt x="1982141" y="1407121"/>
                      <a:pt x="1977369" y="1409515"/>
                    </a:cubicBezTo>
                    <a:cubicBezTo>
                      <a:pt x="1972598" y="1413106"/>
                      <a:pt x="1969019" y="1416696"/>
                      <a:pt x="1963054" y="1419090"/>
                    </a:cubicBezTo>
                    <a:cubicBezTo>
                      <a:pt x="1957090" y="1421484"/>
                      <a:pt x="1955897" y="1421484"/>
                      <a:pt x="1953511" y="1414303"/>
                    </a:cubicBezTo>
                    <a:cubicBezTo>
                      <a:pt x="1953511" y="1413106"/>
                      <a:pt x="1953511" y="1411909"/>
                      <a:pt x="1953511" y="1409515"/>
                    </a:cubicBezTo>
                    <a:cubicBezTo>
                      <a:pt x="1952318" y="1404728"/>
                      <a:pt x="1952318" y="1399940"/>
                      <a:pt x="1952318" y="1393956"/>
                    </a:cubicBezTo>
                    <a:cubicBezTo>
                      <a:pt x="1954108" y="1390964"/>
                      <a:pt x="1955002" y="1389467"/>
                      <a:pt x="1956493" y="1389318"/>
                    </a:cubicBezTo>
                    <a:close/>
                    <a:moveTo>
                      <a:pt x="1863929" y="1375916"/>
                    </a:moveTo>
                    <a:cubicBezTo>
                      <a:pt x="1865242" y="1375475"/>
                      <a:pt x="1867284" y="1376651"/>
                      <a:pt x="1870785" y="1379002"/>
                    </a:cubicBezTo>
                    <a:cubicBezTo>
                      <a:pt x="1871952" y="1379002"/>
                      <a:pt x="1873119" y="1381353"/>
                      <a:pt x="1875453" y="1381353"/>
                    </a:cubicBezTo>
                    <a:cubicBezTo>
                      <a:pt x="1882455" y="1387231"/>
                      <a:pt x="1882455" y="1388407"/>
                      <a:pt x="1875453" y="1394285"/>
                    </a:cubicBezTo>
                    <a:cubicBezTo>
                      <a:pt x="1873119" y="1394285"/>
                      <a:pt x="1873119" y="1394285"/>
                      <a:pt x="1870785" y="1395460"/>
                    </a:cubicBezTo>
                    <a:cubicBezTo>
                      <a:pt x="1864950" y="1398987"/>
                      <a:pt x="1863783" y="1397812"/>
                      <a:pt x="1862616" y="1390758"/>
                    </a:cubicBezTo>
                    <a:cubicBezTo>
                      <a:pt x="1862616" y="1388407"/>
                      <a:pt x="1862616" y="1387231"/>
                      <a:pt x="1861449" y="1386056"/>
                    </a:cubicBezTo>
                    <a:cubicBezTo>
                      <a:pt x="1861449" y="1384880"/>
                      <a:pt x="1861449" y="1383704"/>
                      <a:pt x="1861449" y="1382529"/>
                    </a:cubicBezTo>
                    <a:cubicBezTo>
                      <a:pt x="1862033" y="1378414"/>
                      <a:pt x="1862616" y="1376357"/>
                      <a:pt x="1863929" y="1375916"/>
                    </a:cubicBezTo>
                    <a:close/>
                    <a:moveTo>
                      <a:pt x="1619614" y="1371741"/>
                    </a:moveTo>
                    <a:cubicBezTo>
                      <a:pt x="1623141" y="1374092"/>
                      <a:pt x="1629019" y="1376443"/>
                      <a:pt x="1633721" y="1379970"/>
                    </a:cubicBezTo>
                    <a:lnTo>
                      <a:pt x="1633642" y="1380363"/>
                    </a:lnTo>
                    <a:lnTo>
                      <a:pt x="1633830" y="1380177"/>
                    </a:lnTo>
                    <a:cubicBezTo>
                      <a:pt x="1638571" y="1381353"/>
                      <a:pt x="1637386" y="1384880"/>
                      <a:pt x="1633830" y="1386056"/>
                    </a:cubicBezTo>
                    <a:cubicBezTo>
                      <a:pt x="1629088" y="1389582"/>
                      <a:pt x="1625531" y="1393109"/>
                      <a:pt x="1621975" y="1394285"/>
                    </a:cubicBezTo>
                    <a:cubicBezTo>
                      <a:pt x="1616047" y="1397812"/>
                      <a:pt x="1613676" y="1396636"/>
                      <a:pt x="1613676" y="1393109"/>
                    </a:cubicBezTo>
                    <a:cubicBezTo>
                      <a:pt x="1613676" y="1388407"/>
                      <a:pt x="1613676" y="1383704"/>
                      <a:pt x="1612491" y="1380177"/>
                    </a:cubicBezTo>
                    <a:lnTo>
                      <a:pt x="1612491" y="1377826"/>
                    </a:lnTo>
                    <a:lnTo>
                      <a:pt x="1613676" y="1375475"/>
                    </a:lnTo>
                    <a:lnTo>
                      <a:pt x="1613806" y="1375653"/>
                    </a:lnTo>
                    <a:lnTo>
                      <a:pt x="1613736" y="1375268"/>
                    </a:lnTo>
                    <a:lnTo>
                      <a:pt x="1614912" y="1374092"/>
                    </a:lnTo>
                    <a:cubicBezTo>
                      <a:pt x="1614912" y="1372917"/>
                      <a:pt x="1617263" y="1371741"/>
                      <a:pt x="1619614" y="1371741"/>
                    </a:cubicBezTo>
                    <a:close/>
                    <a:moveTo>
                      <a:pt x="1371956" y="1366762"/>
                    </a:moveTo>
                    <a:cubicBezTo>
                      <a:pt x="1377884" y="1370334"/>
                      <a:pt x="1383811" y="1372715"/>
                      <a:pt x="1388553" y="1376287"/>
                    </a:cubicBezTo>
                    <a:cubicBezTo>
                      <a:pt x="1392109" y="1377478"/>
                      <a:pt x="1390924" y="1381050"/>
                      <a:pt x="1388553" y="1383431"/>
                    </a:cubicBezTo>
                    <a:cubicBezTo>
                      <a:pt x="1386182" y="1385812"/>
                      <a:pt x="1383811" y="1387003"/>
                      <a:pt x="1382626" y="1388194"/>
                    </a:cubicBezTo>
                    <a:cubicBezTo>
                      <a:pt x="1368400" y="1396528"/>
                      <a:pt x="1367214" y="1395338"/>
                      <a:pt x="1366029" y="1381050"/>
                    </a:cubicBezTo>
                    <a:cubicBezTo>
                      <a:pt x="1366029" y="1377478"/>
                      <a:pt x="1366029" y="1373906"/>
                      <a:pt x="1366029" y="1371525"/>
                    </a:cubicBezTo>
                    <a:cubicBezTo>
                      <a:pt x="1366029" y="1366762"/>
                      <a:pt x="1368400" y="1365571"/>
                      <a:pt x="1371956" y="1366762"/>
                    </a:cubicBezTo>
                    <a:close/>
                    <a:moveTo>
                      <a:pt x="1775120" y="1356731"/>
                    </a:moveTo>
                    <a:cubicBezTo>
                      <a:pt x="1777463" y="1357902"/>
                      <a:pt x="1780978" y="1359074"/>
                      <a:pt x="1783321" y="1361417"/>
                    </a:cubicBezTo>
                    <a:cubicBezTo>
                      <a:pt x="1789179" y="1364931"/>
                      <a:pt x="1789179" y="1366103"/>
                      <a:pt x="1783321" y="1370789"/>
                    </a:cubicBezTo>
                    <a:cubicBezTo>
                      <a:pt x="1782149" y="1371960"/>
                      <a:pt x="1780978" y="1371960"/>
                      <a:pt x="1780978" y="1373132"/>
                    </a:cubicBezTo>
                    <a:cubicBezTo>
                      <a:pt x="1779806" y="1374303"/>
                      <a:pt x="1776292" y="1375475"/>
                      <a:pt x="1775120" y="1375475"/>
                    </a:cubicBezTo>
                    <a:cubicBezTo>
                      <a:pt x="1770434" y="1376647"/>
                      <a:pt x="1769263" y="1374303"/>
                      <a:pt x="1768091" y="1371960"/>
                    </a:cubicBezTo>
                    <a:cubicBezTo>
                      <a:pt x="1768091" y="1368446"/>
                      <a:pt x="1768091" y="1364931"/>
                      <a:pt x="1768091" y="1360245"/>
                    </a:cubicBezTo>
                    <a:lnTo>
                      <a:pt x="1770257" y="1359162"/>
                    </a:lnTo>
                    <a:lnTo>
                      <a:pt x="1770477" y="1358049"/>
                    </a:lnTo>
                    <a:lnTo>
                      <a:pt x="1771759" y="1358411"/>
                    </a:lnTo>
                    <a:close/>
                    <a:moveTo>
                      <a:pt x="2019211" y="1354266"/>
                    </a:moveTo>
                    <a:cubicBezTo>
                      <a:pt x="2023974" y="1356660"/>
                      <a:pt x="2028736" y="1359053"/>
                      <a:pt x="2034689" y="1362644"/>
                    </a:cubicBezTo>
                    <a:lnTo>
                      <a:pt x="2034689" y="1363841"/>
                    </a:lnTo>
                    <a:cubicBezTo>
                      <a:pt x="2041833" y="1367432"/>
                      <a:pt x="2041833" y="1369825"/>
                      <a:pt x="2034689" y="1373416"/>
                    </a:cubicBezTo>
                    <a:cubicBezTo>
                      <a:pt x="2031117" y="1377007"/>
                      <a:pt x="2026355" y="1380597"/>
                      <a:pt x="2020402" y="1382991"/>
                    </a:cubicBezTo>
                    <a:cubicBezTo>
                      <a:pt x="2015639" y="1385385"/>
                      <a:pt x="2014448" y="1384188"/>
                      <a:pt x="2012067" y="1379400"/>
                    </a:cubicBezTo>
                    <a:cubicBezTo>
                      <a:pt x="2012067" y="1375810"/>
                      <a:pt x="2012067" y="1373416"/>
                      <a:pt x="2012067" y="1371022"/>
                    </a:cubicBezTo>
                    <a:cubicBezTo>
                      <a:pt x="2012067" y="1371022"/>
                      <a:pt x="2012067" y="1369825"/>
                      <a:pt x="2012067" y="1368628"/>
                    </a:cubicBezTo>
                    <a:cubicBezTo>
                      <a:pt x="2012067" y="1365038"/>
                      <a:pt x="2012067" y="1361447"/>
                      <a:pt x="2012067" y="1357857"/>
                    </a:cubicBezTo>
                    <a:cubicBezTo>
                      <a:pt x="2012067" y="1353069"/>
                      <a:pt x="2014448" y="1351872"/>
                      <a:pt x="2019211" y="1354266"/>
                    </a:cubicBezTo>
                    <a:close/>
                    <a:moveTo>
                      <a:pt x="1526277" y="1351768"/>
                    </a:moveTo>
                    <a:cubicBezTo>
                      <a:pt x="1529815" y="1354145"/>
                      <a:pt x="1534532" y="1356521"/>
                      <a:pt x="1538070" y="1357709"/>
                    </a:cubicBezTo>
                    <a:cubicBezTo>
                      <a:pt x="1540428" y="1358897"/>
                      <a:pt x="1542787" y="1361274"/>
                      <a:pt x="1542787" y="1364838"/>
                    </a:cubicBezTo>
                    <a:cubicBezTo>
                      <a:pt x="1538070" y="1370779"/>
                      <a:pt x="1532174" y="1371967"/>
                      <a:pt x="1526277" y="1375532"/>
                    </a:cubicBezTo>
                    <a:cubicBezTo>
                      <a:pt x="1522740" y="1376720"/>
                      <a:pt x="1521560" y="1376720"/>
                      <a:pt x="1521560" y="1371967"/>
                    </a:cubicBezTo>
                    <a:lnTo>
                      <a:pt x="1521135" y="1365966"/>
                    </a:lnTo>
                    <a:lnTo>
                      <a:pt x="1520236" y="1360831"/>
                    </a:lnTo>
                    <a:lnTo>
                      <a:pt x="1520630" y="1358844"/>
                    </a:lnTo>
                    <a:lnTo>
                      <a:pt x="1520381" y="1355333"/>
                    </a:lnTo>
                    <a:lnTo>
                      <a:pt x="1521455" y="1354683"/>
                    </a:lnTo>
                    <a:lnTo>
                      <a:pt x="1521543" y="1354241"/>
                    </a:lnTo>
                    <a:lnTo>
                      <a:pt x="1522114" y="1354285"/>
                    </a:lnTo>
                    <a:close/>
                    <a:moveTo>
                      <a:pt x="1427023" y="1350580"/>
                    </a:moveTo>
                    <a:cubicBezTo>
                      <a:pt x="1427853" y="1352572"/>
                      <a:pt x="1428683" y="1354563"/>
                      <a:pt x="1429513" y="1355559"/>
                    </a:cubicBezTo>
                    <a:lnTo>
                      <a:pt x="1428683" y="1355559"/>
                    </a:lnTo>
                    <a:cubicBezTo>
                      <a:pt x="1427853" y="1354563"/>
                      <a:pt x="1426193" y="1352572"/>
                      <a:pt x="1427023" y="1350580"/>
                    </a:cubicBezTo>
                    <a:close/>
                    <a:moveTo>
                      <a:pt x="1438708" y="1340337"/>
                    </a:moveTo>
                    <a:lnTo>
                      <a:pt x="1441135" y="1342069"/>
                    </a:lnTo>
                    <a:lnTo>
                      <a:pt x="1441108" y="1341368"/>
                    </a:lnTo>
                    <a:close/>
                    <a:moveTo>
                      <a:pt x="1674611" y="1332503"/>
                    </a:moveTo>
                    <a:cubicBezTo>
                      <a:pt x="1676093" y="1331610"/>
                      <a:pt x="1678167" y="1331908"/>
                      <a:pt x="1680538" y="1333099"/>
                    </a:cubicBezTo>
                    <a:cubicBezTo>
                      <a:pt x="1681724" y="1335480"/>
                      <a:pt x="1682909" y="1335480"/>
                      <a:pt x="1684095" y="1335480"/>
                    </a:cubicBezTo>
                    <a:cubicBezTo>
                      <a:pt x="1685280" y="1336671"/>
                      <a:pt x="1686466" y="1337861"/>
                      <a:pt x="1688837" y="1337861"/>
                    </a:cubicBezTo>
                    <a:cubicBezTo>
                      <a:pt x="1688837" y="1339052"/>
                      <a:pt x="1690022" y="1339052"/>
                      <a:pt x="1691208" y="1340243"/>
                    </a:cubicBezTo>
                    <a:cubicBezTo>
                      <a:pt x="1692393" y="1340243"/>
                      <a:pt x="1693579" y="1341433"/>
                      <a:pt x="1694764" y="1341433"/>
                    </a:cubicBezTo>
                    <a:cubicBezTo>
                      <a:pt x="1698320" y="1343815"/>
                      <a:pt x="1697135" y="1347386"/>
                      <a:pt x="1695950" y="1348577"/>
                    </a:cubicBezTo>
                    <a:cubicBezTo>
                      <a:pt x="1690022" y="1354530"/>
                      <a:pt x="1685280" y="1356912"/>
                      <a:pt x="1679353" y="1359293"/>
                    </a:cubicBezTo>
                    <a:cubicBezTo>
                      <a:pt x="1675796" y="1360484"/>
                      <a:pt x="1673425" y="1359293"/>
                      <a:pt x="1673425" y="1355721"/>
                    </a:cubicBezTo>
                    <a:cubicBezTo>
                      <a:pt x="1672240" y="1352149"/>
                      <a:pt x="1673425" y="1349768"/>
                      <a:pt x="1672240" y="1347386"/>
                    </a:cubicBezTo>
                    <a:cubicBezTo>
                      <a:pt x="1672240" y="1345005"/>
                      <a:pt x="1672240" y="1343815"/>
                      <a:pt x="1672240" y="1341433"/>
                    </a:cubicBezTo>
                    <a:cubicBezTo>
                      <a:pt x="1672240" y="1340243"/>
                      <a:pt x="1672240" y="1340243"/>
                      <a:pt x="1672240" y="1339052"/>
                    </a:cubicBezTo>
                    <a:cubicBezTo>
                      <a:pt x="1672240" y="1335480"/>
                      <a:pt x="1673129" y="1333396"/>
                      <a:pt x="1674611" y="1332503"/>
                    </a:cubicBezTo>
                    <a:close/>
                    <a:moveTo>
                      <a:pt x="2070156" y="1331908"/>
                    </a:moveTo>
                    <a:lnTo>
                      <a:pt x="2079285" y="1346846"/>
                    </a:lnTo>
                    <a:cubicBezTo>
                      <a:pt x="2073580" y="1348025"/>
                      <a:pt x="2072439" y="1346846"/>
                      <a:pt x="2071297" y="1342129"/>
                    </a:cubicBezTo>
                    <a:cubicBezTo>
                      <a:pt x="2071297" y="1339770"/>
                      <a:pt x="2071297" y="1338591"/>
                      <a:pt x="2070156" y="1336233"/>
                    </a:cubicBezTo>
                    <a:close/>
                    <a:moveTo>
                      <a:pt x="1430495" y="1331908"/>
                    </a:moveTo>
                    <a:cubicBezTo>
                      <a:pt x="1436391" y="1333091"/>
                      <a:pt x="1439929" y="1336638"/>
                      <a:pt x="1445825" y="1340186"/>
                    </a:cubicBezTo>
                    <a:cubicBezTo>
                      <a:pt x="1448184" y="1341368"/>
                      <a:pt x="1449363" y="1344916"/>
                      <a:pt x="1445825" y="1347281"/>
                    </a:cubicBezTo>
                    <a:lnTo>
                      <a:pt x="1442134" y="1348762"/>
                    </a:lnTo>
                    <a:lnTo>
                      <a:pt x="1445695" y="1348090"/>
                    </a:lnTo>
                    <a:cubicBezTo>
                      <a:pt x="1442300" y="1351291"/>
                      <a:pt x="1437774" y="1352358"/>
                      <a:pt x="1433247" y="1355559"/>
                    </a:cubicBezTo>
                    <a:cubicBezTo>
                      <a:pt x="1434379" y="1352358"/>
                      <a:pt x="1436642" y="1352358"/>
                      <a:pt x="1437774" y="1351291"/>
                    </a:cubicBezTo>
                    <a:lnTo>
                      <a:pt x="1439798" y="1349383"/>
                    </a:lnTo>
                    <a:lnTo>
                      <a:pt x="1439444" y="1348673"/>
                    </a:lnTo>
                    <a:lnTo>
                      <a:pt x="1438609" y="1349513"/>
                    </a:lnTo>
                    <a:lnTo>
                      <a:pt x="1437436" y="1350693"/>
                    </a:lnTo>
                    <a:lnTo>
                      <a:pt x="1437571" y="1350829"/>
                    </a:lnTo>
                    <a:cubicBezTo>
                      <a:pt x="1437571" y="1353194"/>
                      <a:pt x="1434033" y="1353194"/>
                      <a:pt x="1432854" y="1355559"/>
                    </a:cubicBezTo>
                    <a:lnTo>
                      <a:pt x="1431674" y="1355559"/>
                    </a:lnTo>
                    <a:cubicBezTo>
                      <a:pt x="1430495" y="1354376"/>
                      <a:pt x="1428137" y="1353194"/>
                      <a:pt x="1428137" y="1349646"/>
                    </a:cubicBezTo>
                    <a:cubicBezTo>
                      <a:pt x="1426957" y="1346099"/>
                      <a:pt x="1428137" y="1341368"/>
                      <a:pt x="1425778" y="1339003"/>
                    </a:cubicBezTo>
                    <a:lnTo>
                      <a:pt x="1426957" y="1336638"/>
                    </a:lnTo>
                    <a:cubicBezTo>
                      <a:pt x="1426957" y="1335456"/>
                      <a:pt x="1426957" y="1331908"/>
                      <a:pt x="1430495" y="1331908"/>
                    </a:cubicBezTo>
                    <a:close/>
                    <a:moveTo>
                      <a:pt x="2070043" y="1331722"/>
                    </a:moveTo>
                    <a:lnTo>
                      <a:pt x="2070156" y="1331810"/>
                    </a:lnTo>
                    <a:lnTo>
                      <a:pt x="2070156" y="1331908"/>
                    </a:lnTo>
                    <a:close/>
                    <a:moveTo>
                      <a:pt x="1918508" y="1328325"/>
                    </a:moveTo>
                    <a:cubicBezTo>
                      <a:pt x="1920315" y="1328174"/>
                      <a:pt x="1922122" y="1328776"/>
                      <a:pt x="1923327" y="1329377"/>
                    </a:cubicBezTo>
                    <a:cubicBezTo>
                      <a:pt x="1931759" y="1332987"/>
                      <a:pt x="1940191" y="1337800"/>
                      <a:pt x="1947419" y="1342613"/>
                    </a:cubicBezTo>
                    <a:cubicBezTo>
                      <a:pt x="1948623" y="1343816"/>
                      <a:pt x="1949828" y="1345020"/>
                      <a:pt x="1949828" y="1346223"/>
                    </a:cubicBezTo>
                    <a:cubicBezTo>
                      <a:pt x="1949828" y="1347426"/>
                      <a:pt x="1947419" y="1347426"/>
                      <a:pt x="1946214" y="1347426"/>
                    </a:cubicBezTo>
                    <a:cubicBezTo>
                      <a:pt x="1941396" y="1355849"/>
                      <a:pt x="1934168" y="1359459"/>
                      <a:pt x="1925736" y="1364272"/>
                    </a:cubicBezTo>
                    <a:cubicBezTo>
                      <a:pt x="1922122" y="1364272"/>
                      <a:pt x="1918508" y="1364272"/>
                      <a:pt x="1918508" y="1359459"/>
                    </a:cubicBezTo>
                    <a:cubicBezTo>
                      <a:pt x="1918508" y="1358256"/>
                      <a:pt x="1918508" y="1355849"/>
                      <a:pt x="1918508" y="1355849"/>
                    </a:cubicBezTo>
                    <a:cubicBezTo>
                      <a:pt x="1918508" y="1351036"/>
                      <a:pt x="1920917" y="1347426"/>
                      <a:pt x="1917303" y="1343816"/>
                    </a:cubicBezTo>
                    <a:cubicBezTo>
                      <a:pt x="1913690" y="1340207"/>
                      <a:pt x="1910076" y="1336597"/>
                      <a:pt x="1913690" y="1331784"/>
                    </a:cubicBezTo>
                    <a:cubicBezTo>
                      <a:pt x="1914895" y="1329378"/>
                      <a:pt x="1916701" y="1328475"/>
                      <a:pt x="1918508" y="1328325"/>
                    </a:cubicBezTo>
                    <a:close/>
                    <a:moveTo>
                      <a:pt x="2065592" y="1324440"/>
                    </a:moveTo>
                    <a:lnTo>
                      <a:pt x="2070043" y="1331722"/>
                    </a:lnTo>
                    <a:lnTo>
                      <a:pt x="2066733" y="1329157"/>
                    </a:lnTo>
                    <a:cubicBezTo>
                      <a:pt x="2066733" y="1329157"/>
                      <a:pt x="2065592" y="1326799"/>
                      <a:pt x="2065592" y="1324440"/>
                    </a:cubicBezTo>
                    <a:close/>
                    <a:moveTo>
                      <a:pt x="1828989" y="1324344"/>
                    </a:moveTo>
                    <a:cubicBezTo>
                      <a:pt x="1831287" y="1322046"/>
                      <a:pt x="1840479" y="1326642"/>
                      <a:pt x="1841628" y="1328940"/>
                    </a:cubicBezTo>
                    <a:cubicBezTo>
                      <a:pt x="1842777" y="1332387"/>
                      <a:pt x="1839330" y="1333536"/>
                      <a:pt x="1837032" y="1335834"/>
                    </a:cubicBezTo>
                    <a:cubicBezTo>
                      <a:pt x="1834734" y="1335834"/>
                      <a:pt x="1832436" y="1340430"/>
                      <a:pt x="1828989" y="1336983"/>
                    </a:cubicBezTo>
                    <a:cubicBezTo>
                      <a:pt x="1827840" y="1332387"/>
                      <a:pt x="1827840" y="1325493"/>
                      <a:pt x="1828989" y="1324344"/>
                    </a:cubicBezTo>
                    <a:close/>
                    <a:moveTo>
                      <a:pt x="1585584" y="1317888"/>
                    </a:moveTo>
                    <a:lnTo>
                      <a:pt x="1585185" y="1318195"/>
                    </a:lnTo>
                    <a:lnTo>
                      <a:pt x="1585644" y="1317888"/>
                    </a:lnTo>
                    <a:close/>
                    <a:moveTo>
                      <a:pt x="1333526" y="1314416"/>
                    </a:moveTo>
                    <a:cubicBezTo>
                      <a:pt x="1337053" y="1312058"/>
                      <a:pt x="1340580" y="1315596"/>
                      <a:pt x="1344107" y="1317954"/>
                    </a:cubicBezTo>
                    <a:cubicBezTo>
                      <a:pt x="1354687" y="1323850"/>
                      <a:pt x="1354687" y="1326209"/>
                      <a:pt x="1344107" y="1332105"/>
                    </a:cubicBezTo>
                    <a:cubicBezTo>
                      <a:pt x="1334702" y="1339181"/>
                      <a:pt x="1331175" y="1338002"/>
                      <a:pt x="1331175" y="1326209"/>
                    </a:cubicBezTo>
                    <a:cubicBezTo>
                      <a:pt x="1331175" y="1321492"/>
                      <a:pt x="1329999" y="1316775"/>
                      <a:pt x="1333526" y="1314416"/>
                    </a:cubicBezTo>
                    <a:close/>
                    <a:moveTo>
                      <a:pt x="1578403" y="1312140"/>
                    </a:moveTo>
                    <a:cubicBezTo>
                      <a:pt x="1579839" y="1311403"/>
                      <a:pt x="1582137" y="1311992"/>
                      <a:pt x="1585584" y="1313171"/>
                    </a:cubicBezTo>
                    <a:cubicBezTo>
                      <a:pt x="1586733" y="1314351"/>
                      <a:pt x="1587882" y="1314351"/>
                      <a:pt x="1590180" y="1315530"/>
                    </a:cubicBezTo>
                    <a:cubicBezTo>
                      <a:pt x="1591329" y="1316709"/>
                      <a:pt x="1591329" y="1316709"/>
                      <a:pt x="1591329" y="1317888"/>
                    </a:cubicBezTo>
                    <a:lnTo>
                      <a:pt x="1591032" y="1317888"/>
                    </a:lnTo>
                    <a:lnTo>
                      <a:pt x="1591817" y="1318085"/>
                    </a:lnTo>
                    <a:cubicBezTo>
                      <a:pt x="1591817" y="1319264"/>
                      <a:pt x="1594168" y="1320443"/>
                      <a:pt x="1595344" y="1320443"/>
                    </a:cubicBezTo>
                    <a:cubicBezTo>
                      <a:pt x="1596519" y="1321622"/>
                      <a:pt x="1596519" y="1322802"/>
                      <a:pt x="1596519" y="1322802"/>
                    </a:cubicBezTo>
                    <a:lnTo>
                      <a:pt x="1596586" y="1323205"/>
                    </a:lnTo>
                    <a:lnTo>
                      <a:pt x="1596586" y="1323195"/>
                    </a:lnTo>
                    <a:cubicBezTo>
                      <a:pt x="1600112" y="1322039"/>
                      <a:pt x="1600112" y="1323195"/>
                      <a:pt x="1600112" y="1324351"/>
                    </a:cubicBezTo>
                    <a:cubicBezTo>
                      <a:pt x="1601288" y="1325507"/>
                      <a:pt x="1602464" y="1326663"/>
                      <a:pt x="1601288" y="1327818"/>
                    </a:cubicBezTo>
                    <a:cubicBezTo>
                      <a:pt x="1601288" y="1328974"/>
                      <a:pt x="1601288" y="1328974"/>
                      <a:pt x="1600112" y="1330130"/>
                    </a:cubicBezTo>
                    <a:cubicBezTo>
                      <a:pt x="1596586" y="1332442"/>
                      <a:pt x="1591883" y="1335909"/>
                      <a:pt x="1587181" y="1338221"/>
                    </a:cubicBezTo>
                    <a:cubicBezTo>
                      <a:pt x="1584829" y="1339377"/>
                      <a:pt x="1580127" y="1340533"/>
                      <a:pt x="1580127" y="1334754"/>
                    </a:cubicBezTo>
                    <a:lnTo>
                      <a:pt x="1581303" y="1334754"/>
                    </a:lnTo>
                    <a:cubicBezTo>
                      <a:pt x="1582478" y="1335909"/>
                      <a:pt x="1583654" y="1337065"/>
                      <a:pt x="1586005" y="1337065"/>
                    </a:cubicBezTo>
                    <a:lnTo>
                      <a:pt x="1588840" y="1335207"/>
                    </a:lnTo>
                    <a:lnTo>
                      <a:pt x="1585939" y="1336953"/>
                    </a:lnTo>
                    <a:cubicBezTo>
                      <a:pt x="1583587" y="1338132"/>
                      <a:pt x="1581236" y="1338132"/>
                      <a:pt x="1581236" y="1334594"/>
                    </a:cubicBezTo>
                    <a:lnTo>
                      <a:pt x="1580988" y="1331856"/>
                    </a:lnTo>
                    <a:lnTo>
                      <a:pt x="1580988" y="1334398"/>
                    </a:lnTo>
                    <a:cubicBezTo>
                      <a:pt x="1579839" y="1334398"/>
                      <a:pt x="1579839" y="1334398"/>
                      <a:pt x="1578690" y="1334398"/>
                    </a:cubicBezTo>
                    <a:cubicBezTo>
                      <a:pt x="1578690" y="1334398"/>
                      <a:pt x="1577541" y="1334398"/>
                      <a:pt x="1577541" y="1332039"/>
                    </a:cubicBezTo>
                    <a:cubicBezTo>
                      <a:pt x="1577541" y="1327322"/>
                      <a:pt x="1576392" y="1323785"/>
                      <a:pt x="1576392" y="1319068"/>
                    </a:cubicBezTo>
                    <a:cubicBezTo>
                      <a:pt x="1576392" y="1314941"/>
                      <a:pt x="1576967" y="1312877"/>
                      <a:pt x="1578403" y="1312140"/>
                    </a:cubicBezTo>
                    <a:close/>
                    <a:moveTo>
                      <a:pt x="1735531" y="1297055"/>
                    </a:moveTo>
                    <a:cubicBezTo>
                      <a:pt x="1742606" y="1300611"/>
                      <a:pt x="1747323" y="1302982"/>
                      <a:pt x="1752040" y="1305353"/>
                    </a:cubicBezTo>
                    <a:cubicBezTo>
                      <a:pt x="1755578" y="1308910"/>
                      <a:pt x="1755578" y="1310095"/>
                      <a:pt x="1752040" y="1312466"/>
                    </a:cubicBezTo>
                    <a:cubicBezTo>
                      <a:pt x="1748503" y="1316023"/>
                      <a:pt x="1743786" y="1318394"/>
                      <a:pt x="1739069" y="1320765"/>
                    </a:cubicBezTo>
                    <a:cubicBezTo>
                      <a:pt x="1735531" y="1324321"/>
                      <a:pt x="1733172" y="1319579"/>
                      <a:pt x="1731993" y="1316023"/>
                    </a:cubicBezTo>
                    <a:cubicBezTo>
                      <a:pt x="1731993" y="1311281"/>
                      <a:pt x="1731993" y="1307724"/>
                      <a:pt x="1731993" y="1302982"/>
                    </a:cubicBezTo>
                    <a:cubicBezTo>
                      <a:pt x="1731993" y="1300611"/>
                      <a:pt x="1731993" y="1295870"/>
                      <a:pt x="1735531" y="1297055"/>
                    </a:cubicBezTo>
                    <a:close/>
                    <a:moveTo>
                      <a:pt x="1492578" y="1295810"/>
                    </a:moveTo>
                    <a:cubicBezTo>
                      <a:pt x="1494929" y="1296989"/>
                      <a:pt x="1497280" y="1300527"/>
                      <a:pt x="1500807" y="1300527"/>
                    </a:cubicBezTo>
                    <a:cubicBezTo>
                      <a:pt x="1501983" y="1301706"/>
                      <a:pt x="1503158" y="1302886"/>
                      <a:pt x="1505509" y="1302886"/>
                    </a:cubicBezTo>
                    <a:cubicBezTo>
                      <a:pt x="1507861" y="1305244"/>
                      <a:pt x="1507861" y="1307603"/>
                      <a:pt x="1505509" y="1309961"/>
                    </a:cubicBezTo>
                    <a:cubicBezTo>
                      <a:pt x="1500807" y="1313499"/>
                      <a:pt x="1496105" y="1315857"/>
                      <a:pt x="1492578" y="1318216"/>
                    </a:cubicBezTo>
                    <a:cubicBezTo>
                      <a:pt x="1487875" y="1318216"/>
                      <a:pt x="1485524" y="1317037"/>
                      <a:pt x="1485524" y="1312320"/>
                    </a:cubicBezTo>
                    <a:cubicBezTo>
                      <a:pt x="1485524" y="1308782"/>
                      <a:pt x="1485524" y="1304065"/>
                      <a:pt x="1485524" y="1300527"/>
                    </a:cubicBezTo>
                    <a:lnTo>
                      <a:pt x="1487833" y="1298983"/>
                    </a:lnTo>
                    <a:lnTo>
                      <a:pt x="1487921" y="1298299"/>
                    </a:lnTo>
                    <a:lnTo>
                      <a:pt x="1488552" y="1298503"/>
                    </a:lnTo>
                    <a:close/>
                    <a:moveTo>
                      <a:pt x="1980666" y="1292039"/>
                    </a:moveTo>
                    <a:cubicBezTo>
                      <a:pt x="1989099" y="1295664"/>
                      <a:pt x="1998735" y="1301705"/>
                      <a:pt x="2007168" y="1306537"/>
                    </a:cubicBezTo>
                    <a:cubicBezTo>
                      <a:pt x="2009577" y="1310162"/>
                      <a:pt x="2009577" y="1313786"/>
                      <a:pt x="2007168" y="1317411"/>
                    </a:cubicBezTo>
                    <a:cubicBezTo>
                      <a:pt x="2003554" y="1319827"/>
                      <a:pt x="1998735" y="1322244"/>
                      <a:pt x="1996326" y="1325868"/>
                    </a:cubicBezTo>
                    <a:cubicBezTo>
                      <a:pt x="1990303" y="1327076"/>
                      <a:pt x="1987894" y="1329493"/>
                      <a:pt x="1983076" y="1330701"/>
                    </a:cubicBezTo>
                    <a:cubicBezTo>
                      <a:pt x="1978257" y="1334325"/>
                      <a:pt x="1973439" y="1331909"/>
                      <a:pt x="1972234" y="1327076"/>
                    </a:cubicBezTo>
                    <a:cubicBezTo>
                      <a:pt x="1972234" y="1317411"/>
                      <a:pt x="1971029" y="1307745"/>
                      <a:pt x="1972234" y="1296872"/>
                    </a:cubicBezTo>
                    <a:cubicBezTo>
                      <a:pt x="1972234" y="1292039"/>
                      <a:pt x="1975848" y="1289623"/>
                      <a:pt x="1980666" y="1292039"/>
                    </a:cubicBezTo>
                    <a:close/>
                    <a:moveTo>
                      <a:pt x="1643337" y="1278323"/>
                    </a:moveTo>
                    <a:cubicBezTo>
                      <a:pt x="1650391" y="1280694"/>
                      <a:pt x="1655094" y="1284251"/>
                      <a:pt x="1659796" y="1286622"/>
                    </a:cubicBezTo>
                    <a:cubicBezTo>
                      <a:pt x="1660972" y="1290178"/>
                      <a:pt x="1659796" y="1292549"/>
                      <a:pt x="1657445" y="1293735"/>
                    </a:cubicBezTo>
                    <a:cubicBezTo>
                      <a:pt x="1653918" y="1296106"/>
                      <a:pt x="1651567" y="1298477"/>
                      <a:pt x="1648040" y="1300848"/>
                    </a:cubicBezTo>
                    <a:cubicBezTo>
                      <a:pt x="1640986" y="1304404"/>
                      <a:pt x="1638635" y="1302033"/>
                      <a:pt x="1638635" y="1294920"/>
                    </a:cubicBezTo>
                    <a:cubicBezTo>
                      <a:pt x="1638635" y="1293735"/>
                      <a:pt x="1638635" y="1293735"/>
                      <a:pt x="1638635" y="1291364"/>
                    </a:cubicBezTo>
                    <a:cubicBezTo>
                      <a:pt x="1638635" y="1288993"/>
                      <a:pt x="1638635" y="1285436"/>
                      <a:pt x="1638635" y="1281880"/>
                    </a:cubicBezTo>
                    <a:cubicBezTo>
                      <a:pt x="1638635" y="1278323"/>
                      <a:pt x="1639811" y="1275953"/>
                      <a:pt x="1643337" y="1278323"/>
                    </a:cubicBezTo>
                    <a:close/>
                    <a:moveTo>
                      <a:pt x="1395816" y="1277726"/>
                    </a:moveTo>
                    <a:cubicBezTo>
                      <a:pt x="1397129" y="1278020"/>
                      <a:pt x="1398588" y="1278902"/>
                      <a:pt x="1400338" y="1279489"/>
                    </a:cubicBezTo>
                    <a:cubicBezTo>
                      <a:pt x="1400338" y="1280665"/>
                      <a:pt x="1400338" y="1280665"/>
                      <a:pt x="1401505" y="1280665"/>
                    </a:cubicBezTo>
                    <a:cubicBezTo>
                      <a:pt x="1403839" y="1281840"/>
                      <a:pt x="1405006" y="1281840"/>
                      <a:pt x="1407340" y="1283016"/>
                    </a:cubicBezTo>
                    <a:cubicBezTo>
                      <a:pt x="1410841" y="1286543"/>
                      <a:pt x="1413175" y="1287718"/>
                      <a:pt x="1408507" y="1292421"/>
                    </a:cubicBezTo>
                    <a:cubicBezTo>
                      <a:pt x="1407340" y="1294772"/>
                      <a:pt x="1403839" y="1295948"/>
                      <a:pt x="1400338" y="1297123"/>
                    </a:cubicBezTo>
                    <a:cubicBezTo>
                      <a:pt x="1400338" y="1298299"/>
                      <a:pt x="1399171" y="1298299"/>
                      <a:pt x="1398004" y="1298299"/>
                    </a:cubicBezTo>
                    <a:cubicBezTo>
                      <a:pt x="1395670" y="1298299"/>
                      <a:pt x="1393336" y="1298299"/>
                      <a:pt x="1392169" y="1294772"/>
                    </a:cubicBezTo>
                    <a:cubicBezTo>
                      <a:pt x="1392169" y="1290070"/>
                      <a:pt x="1392169" y="1284192"/>
                      <a:pt x="1392169" y="1279489"/>
                    </a:cubicBezTo>
                    <a:cubicBezTo>
                      <a:pt x="1393336" y="1277726"/>
                      <a:pt x="1394503" y="1277432"/>
                      <a:pt x="1395816" y="1277726"/>
                    </a:cubicBezTo>
                    <a:close/>
                    <a:moveTo>
                      <a:pt x="1888519" y="1273364"/>
                    </a:moveTo>
                    <a:cubicBezTo>
                      <a:pt x="1896960" y="1276989"/>
                      <a:pt x="1905401" y="1280613"/>
                      <a:pt x="1913842" y="1286654"/>
                    </a:cubicBezTo>
                    <a:cubicBezTo>
                      <a:pt x="1918666" y="1290279"/>
                      <a:pt x="1918666" y="1293903"/>
                      <a:pt x="1913842" y="1297528"/>
                    </a:cubicBezTo>
                    <a:cubicBezTo>
                      <a:pt x="1910225" y="1301152"/>
                      <a:pt x="1905401" y="1302360"/>
                      <a:pt x="1901784" y="1305985"/>
                    </a:cubicBezTo>
                    <a:cubicBezTo>
                      <a:pt x="1896960" y="1308401"/>
                      <a:pt x="1894548" y="1309609"/>
                      <a:pt x="1889725" y="1312026"/>
                    </a:cubicBezTo>
                    <a:cubicBezTo>
                      <a:pt x="1884901" y="1314442"/>
                      <a:pt x="1881284" y="1313234"/>
                      <a:pt x="1880078" y="1307193"/>
                    </a:cubicBezTo>
                    <a:cubicBezTo>
                      <a:pt x="1878872" y="1297528"/>
                      <a:pt x="1878872" y="1289070"/>
                      <a:pt x="1878872" y="1279405"/>
                    </a:cubicBezTo>
                    <a:cubicBezTo>
                      <a:pt x="1878872" y="1273364"/>
                      <a:pt x="1882490" y="1270948"/>
                      <a:pt x="1888519" y="1273364"/>
                    </a:cubicBezTo>
                    <a:close/>
                    <a:moveTo>
                      <a:pt x="2031983" y="1264687"/>
                    </a:moveTo>
                    <a:cubicBezTo>
                      <a:pt x="2037762" y="1273065"/>
                      <a:pt x="2043542" y="1282640"/>
                      <a:pt x="2048165" y="1292215"/>
                    </a:cubicBezTo>
                    <a:cubicBezTo>
                      <a:pt x="2045853" y="1293412"/>
                      <a:pt x="2044697" y="1293412"/>
                      <a:pt x="2043542" y="1294609"/>
                    </a:cubicBezTo>
                    <a:cubicBezTo>
                      <a:pt x="2037762" y="1297003"/>
                      <a:pt x="2034295" y="1295806"/>
                      <a:pt x="2033139" y="1289822"/>
                    </a:cubicBezTo>
                    <a:cubicBezTo>
                      <a:pt x="2031983" y="1281443"/>
                      <a:pt x="2031983" y="1273065"/>
                      <a:pt x="2031983" y="1264687"/>
                    </a:cubicBezTo>
                    <a:close/>
                    <a:moveTo>
                      <a:pt x="1549941" y="1259652"/>
                    </a:moveTo>
                    <a:cubicBezTo>
                      <a:pt x="1552306" y="1260838"/>
                      <a:pt x="1555853" y="1263209"/>
                      <a:pt x="1559401" y="1263209"/>
                    </a:cubicBezTo>
                    <a:cubicBezTo>
                      <a:pt x="1562949" y="1264394"/>
                      <a:pt x="1567679" y="1265580"/>
                      <a:pt x="1567679" y="1271507"/>
                    </a:cubicBezTo>
                    <a:lnTo>
                      <a:pt x="1557141" y="1278008"/>
                    </a:lnTo>
                    <a:lnTo>
                      <a:pt x="1554613" y="1279700"/>
                    </a:lnTo>
                    <a:lnTo>
                      <a:pt x="1554295" y="1279764"/>
                    </a:lnTo>
                    <a:lnTo>
                      <a:pt x="1552306" y="1280991"/>
                    </a:lnTo>
                    <a:lnTo>
                      <a:pt x="1550993" y="1280427"/>
                    </a:lnTo>
                    <a:lnTo>
                      <a:pt x="1548778" y="1280872"/>
                    </a:lnTo>
                    <a:lnTo>
                      <a:pt x="1548107" y="1279187"/>
                    </a:lnTo>
                    <a:lnTo>
                      <a:pt x="1544028" y="1277435"/>
                    </a:lnTo>
                    <a:cubicBezTo>
                      <a:pt x="1544028" y="1276249"/>
                      <a:pt x="1544028" y="1273878"/>
                      <a:pt x="1544028" y="1272693"/>
                    </a:cubicBezTo>
                    <a:cubicBezTo>
                      <a:pt x="1546393" y="1269136"/>
                      <a:pt x="1544028" y="1265580"/>
                      <a:pt x="1544028" y="1262023"/>
                    </a:cubicBezTo>
                    <a:cubicBezTo>
                      <a:pt x="1546393" y="1258467"/>
                      <a:pt x="1546393" y="1257282"/>
                      <a:pt x="1549941" y="1259652"/>
                    </a:cubicBezTo>
                    <a:close/>
                    <a:moveTo>
                      <a:pt x="1300445" y="1257810"/>
                    </a:moveTo>
                    <a:cubicBezTo>
                      <a:pt x="1301534" y="1256928"/>
                      <a:pt x="1303168" y="1257222"/>
                      <a:pt x="1305346" y="1258398"/>
                    </a:cubicBezTo>
                    <a:cubicBezTo>
                      <a:pt x="1306435" y="1259573"/>
                      <a:pt x="1307524" y="1259573"/>
                      <a:pt x="1307524" y="1260749"/>
                    </a:cubicBezTo>
                    <a:lnTo>
                      <a:pt x="1307524" y="1260775"/>
                    </a:lnTo>
                    <a:lnTo>
                      <a:pt x="1308044" y="1260873"/>
                    </a:lnTo>
                    <a:lnTo>
                      <a:pt x="1308430" y="1261313"/>
                    </a:lnTo>
                    <a:lnTo>
                      <a:pt x="1308430" y="1260956"/>
                    </a:lnTo>
                    <a:cubicBezTo>
                      <a:pt x="1309562" y="1260956"/>
                      <a:pt x="1310693" y="1260956"/>
                      <a:pt x="1310693" y="1260956"/>
                    </a:cubicBezTo>
                    <a:cubicBezTo>
                      <a:pt x="1312956" y="1263268"/>
                      <a:pt x="1316351" y="1264424"/>
                      <a:pt x="1317483" y="1266735"/>
                    </a:cubicBezTo>
                    <a:cubicBezTo>
                      <a:pt x="1317483" y="1270203"/>
                      <a:pt x="1315220" y="1272515"/>
                      <a:pt x="1311825" y="1272515"/>
                    </a:cubicBezTo>
                    <a:cubicBezTo>
                      <a:pt x="1309562" y="1274826"/>
                      <a:pt x="1308430" y="1277138"/>
                      <a:pt x="1305035" y="1277138"/>
                    </a:cubicBezTo>
                    <a:lnTo>
                      <a:pt x="1306263" y="1275465"/>
                    </a:lnTo>
                    <a:lnTo>
                      <a:pt x="1304620" y="1277138"/>
                    </a:lnTo>
                    <a:lnTo>
                      <a:pt x="1301661" y="1264082"/>
                    </a:lnTo>
                    <a:lnTo>
                      <a:pt x="1301534" y="1264129"/>
                    </a:lnTo>
                    <a:cubicBezTo>
                      <a:pt x="1300717" y="1265745"/>
                      <a:pt x="1300989" y="1268391"/>
                      <a:pt x="1302078" y="1272505"/>
                    </a:cubicBezTo>
                    <a:cubicBezTo>
                      <a:pt x="1302078" y="1272505"/>
                      <a:pt x="1304257" y="1273681"/>
                      <a:pt x="1304257" y="1276032"/>
                    </a:cubicBezTo>
                    <a:lnTo>
                      <a:pt x="1304257" y="1277207"/>
                    </a:lnTo>
                    <a:cubicBezTo>
                      <a:pt x="1300989" y="1279559"/>
                      <a:pt x="1299900" y="1279559"/>
                      <a:pt x="1299900" y="1273681"/>
                    </a:cubicBezTo>
                    <a:cubicBezTo>
                      <a:pt x="1298811" y="1271329"/>
                      <a:pt x="1298811" y="1266627"/>
                      <a:pt x="1298811" y="1264276"/>
                    </a:cubicBezTo>
                    <a:cubicBezTo>
                      <a:pt x="1298811" y="1260749"/>
                      <a:pt x="1299356" y="1258692"/>
                      <a:pt x="1300445" y="1257810"/>
                    </a:cubicBezTo>
                    <a:close/>
                    <a:moveTo>
                      <a:pt x="1792714" y="1253445"/>
                    </a:moveTo>
                    <a:cubicBezTo>
                      <a:pt x="1802361" y="1258252"/>
                      <a:pt x="1812008" y="1263060"/>
                      <a:pt x="1820449" y="1267867"/>
                    </a:cubicBezTo>
                    <a:cubicBezTo>
                      <a:pt x="1824067" y="1271473"/>
                      <a:pt x="1824067" y="1275078"/>
                      <a:pt x="1820449" y="1278684"/>
                    </a:cubicBezTo>
                    <a:cubicBezTo>
                      <a:pt x="1818037" y="1281088"/>
                      <a:pt x="1814420" y="1282290"/>
                      <a:pt x="1812008" y="1284693"/>
                    </a:cubicBezTo>
                    <a:cubicBezTo>
                      <a:pt x="1805979" y="1290703"/>
                      <a:pt x="1798743" y="1285895"/>
                      <a:pt x="1793920" y="1287097"/>
                    </a:cubicBezTo>
                    <a:cubicBezTo>
                      <a:pt x="1791508" y="1287097"/>
                      <a:pt x="1790302" y="1284693"/>
                      <a:pt x="1790302" y="1283491"/>
                    </a:cubicBezTo>
                    <a:cubicBezTo>
                      <a:pt x="1790302" y="1279886"/>
                      <a:pt x="1789097" y="1275078"/>
                      <a:pt x="1786685" y="1272675"/>
                    </a:cubicBezTo>
                    <a:cubicBezTo>
                      <a:pt x="1783067" y="1266665"/>
                      <a:pt x="1784273" y="1261858"/>
                      <a:pt x="1785479" y="1257050"/>
                    </a:cubicBezTo>
                    <a:cubicBezTo>
                      <a:pt x="1786685" y="1252243"/>
                      <a:pt x="1790302" y="1252243"/>
                      <a:pt x="1792714" y="1253445"/>
                    </a:cubicBezTo>
                    <a:close/>
                    <a:moveTo>
                      <a:pt x="1456532" y="1240978"/>
                    </a:moveTo>
                    <a:cubicBezTo>
                      <a:pt x="1460046" y="1242160"/>
                      <a:pt x="1462389" y="1244525"/>
                      <a:pt x="1465904" y="1245708"/>
                    </a:cubicBezTo>
                    <a:cubicBezTo>
                      <a:pt x="1471762" y="1250438"/>
                      <a:pt x="1471762" y="1251620"/>
                      <a:pt x="1465904" y="1257533"/>
                    </a:cubicBezTo>
                    <a:cubicBezTo>
                      <a:pt x="1464732" y="1257533"/>
                      <a:pt x="1463561" y="1258716"/>
                      <a:pt x="1462389" y="1259898"/>
                    </a:cubicBezTo>
                    <a:cubicBezTo>
                      <a:pt x="1460046" y="1259898"/>
                      <a:pt x="1458875" y="1263446"/>
                      <a:pt x="1456532" y="1263446"/>
                    </a:cubicBezTo>
                    <a:cubicBezTo>
                      <a:pt x="1450674" y="1264629"/>
                      <a:pt x="1450674" y="1259898"/>
                      <a:pt x="1450674" y="1256351"/>
                    </a:cubicBezTo>
                    <a:cubicBezTo>
                      <a:pt x="1451846" y="1253986"/>
                      <a:pt x="1451846" y="1250438"/>
                      <a:pt x="1450674" y="1249255"/>
                    </a:cubicBezTo>
                    <a:cubicBezTo>
                      <a:pt x="1450674" y="1246890"/>
                      <a:pt x="1450674" y="1245708"/>
                      <a:pt x="1450674" y="1244525"/>
                    </a:cubicBezTo>
                    <a:cubicBezTo>
                      <a:pt x="1450674" y="1239795"/>
                      <a:pt x="1454189" y="1239795"/>
                      <a:pt x="1456532" y="1240978"/>
                    </a:cubicBezTo>
                    <a:close/>
                    <a:moveTo>
                      <a:pt x="1698107" y="1239795"/>
                    </a:moveTo>
                    <a:cubicBezTo>
                      <a:pt x="1700320" y="1238628"/>
                      <a:pt x="1702533" y="1239795"/>
                      <a:pt x="1704746" y="1240962"/>
                    </a:cubicBezTo>
                    <a:lnTo>
                      <a:pt x="1704746" y="1243296"/>
                    </a:lnTo>
                    <a:lnTo>
                      <a:pt x="1705852" y="1243296"/>
                    </a:lnTo>
                    <a:lnTo>
                      <a:pt x="1705491" y="1243487"/>
                    </a:lnTo>
                    <a:lnTo>
                      <a:pt x="1717194" y="1249357"/>
                    </a:lnTo>
                    <a:lnTo>
                      <a:pt x="1717353" y="1249849"/>
                    </a:lnTo>
                    <a:lnTo>
                      <a:pt x="1720790" y="1253218"/>
                    </a:lnTo>
                    <a:lnTo>
                      <a:pt x="1718433" y="1254806"/>
                    </a:lnTo>
                    <a:lnTo>
                      <a:pt x="1716018" y="1257611"/>
                    </a:lnTo>
                    <a:lnTo>
                      <a:pt x="1709403" y="1261298"/>
                    </a:lnTo>
                    <a:lnTo>
                      <a:pt x="1706639" y="1263620"/>
                    </a:lnTo>
                    <a:lnTo>
                      <a:pt x="1705731" y="1263366"/>
                    </a:lnTo>
                    <a:lnTo>
                      <a:pt x="1705908" y="1263246"/>
                    </a:lnTo>
                    <a:lnTo>
                      <a:pt x="1705706" y="1263359"/>
                    </a:lnTo>
                    <a:lnTo>
                      <a:pt x="1705731" y="1263366"/>
                    </a:lnTo>
                    <a:lnTo>
                      <a:pt x="1701922" y="1265932"/>
                    </a:lnTo>
                    <a:cubicBezTo>
                      <a:pt x="1698384" y="1267088"/>
                      <a:pt x="1698384" y="1263620"/>
                      <a:pt x="1698384" y="1261309"/>
                    </a:cubicBezTo>
                    <a:lnTo>
                      <a:pt x="1701322" y="1262131"/>
                    </a:lnTo>
                    <a:lnTo>
                      <a:pt x="1698384" y="1261149"/>
                    </a:lnTo>
                    <a:cubicBezTo>
                      <a:pt x="1698384" y="1259970"/>
                      <a:pt x="1698384" y="1258791"/>
                      <a:pt x="1698384" y="1258791"/>
                    </a:cubicBezTo>
                    <a:lnTo>
                      <a:pt x="1698384" y="1257298"/>
                    </a:lnTo>
                    <a:lnTo>
                      <a:pt x="1698107" y="1258467"/>
                    </a:lnTo>
                    <a:cubicBezTo>
                      <a:pt x="1697000" y="1256133"/>
                      <a:pt x="1698107" y="1253799"/>
                      <a:pt x="1695894" y="1251465"/>
                    </a:cubicBezTo>
                    <a:cubicBezTo>
                      <a:pt x="1695894" y="1249131"/>
                      <a:pt x="1695894" y="1247964"/>
                      <a:pt x="1695894" y="1246797"/>
                    </a:cubicBezTo>
                    <a:cubicBezTo>
                      <a:pt x="1695894" y="1243296"/>
                      <a:pt x="1695894" y="1240962"/>
                      <a:pt x="1698107" y="1239795"/>
                    </a:cubicBezTo>
                    <a:close/>
                    <a:moveTo>
                      <a:pt x="1940847" y="1236967"/>
                    </a:moveTo>
                    <a:cubicBezTo>
                      <a:pt x="1942505" y="1236363"/>
                      <a:pt x="1944615" y="1236665"/>
                      <a:pt x="1947027" y="1237269"/>
                    </a:cubicBezTo>
                    <a:cubicBezTo>
                      <a:pt x="1956674" y="1240894"/>
                      <a:pt x="1965115" y="1245726"/>
                      <a:pt x="1972350" y="1250559"/>
                    </a:cubicBezTo>
                    <a:cubicBezTo>
                      <a:pt x="1977174" y="1255392"/>
                      <a:pt x="1977174" y="1257808"/>
                      <a:pt x="1972350" y="1262641"/>
                    </a:cubicBezTo>
                    <a:cubicBezTo>
                      <a:pt x="1968733" y="1265057"/>
                      <a:pt x="1965115" y="1267474"/>
                      <a:pt x="1960292" y="1271098"/>
                    </a:cubicBezTo>
                    <a:cubicBezTo>
                      <a:pt x="1956674" y="1273514"/>
                      <a:pt x="1953056" y="1274723"/>
                      <a:pt x="1948233" y="1277139"/>
                    </a:cubicBezTo>
                    <a:cubicBezTo>
                      <a:pt x="1943409" y="1279555"/>
                      <a:pt x="1939792" y="1277139"/>
                      <a:pt x="1939792" y="1272306"/>
                    </a:cubicBezTo>
                    <a:cubicBezTo>
                      <a:pt x="1937380" y="1262641"/>
                      <a:pt x="1937380" y="1251767"/>
                      <a:pt x="1937380" y="1242102"/>
                    </a:cubicBezTo>
                    <a:cubicBezTo>
                      <a:pt x="1937983" y="1239082"/>
                      <a:pt x="1939189" y="1237571"/>
                      <a:pt x="1940847" y="1236967"/>
                    </a:cubicBezTo>
                    <a:close/>
                    <a:moveTo>
                      <a:pt x="1603219" y="1219730"/>
                    </a:moveTo>
                    <a:cubicBezTo>
                      <a:pt x="1604555" y="1218986"/>
                      <a:pt x="1606635" y="1219284"/>
                      <a:pt x="1609605" y="1219879"/>
                    </a:cubicBezTo>
                    <a:cubicBezTo>
                      <a:pt x="1610793" y="1221070"/>
                      <a:pt x="1611982" y="1221070"/>
                      <a:pt x="1611982" y="1221070"/>
                    </a:cubicBezTo>
                    <a:cubicBezTo>
                      <a:pt x="1613170" y="1222260"/>
                      <a:pt x="1615546" y="1223451"/>
                      <a:pt x="1617923" y="1224642"/>
                    </a:cubicBezTo>
                    <a:cubicBezTo>
                      <a:pt x="1620299" y="1227023"/>
                      <a:pt x="1621487" y="1227023"/>
                      <a:pt x="1623863" y="1229404"/>
                    </a:cubicBezTo>
                    <a:cubicBezTo>
                      <a:pt x="1627428" y="1231786"/>
                      <a:pt x="1628616" y="1234167"/>
                      <a:pt x="1625052" y="1236548"/>
                    </a:cubicBezTo>
                    <a:cubicBezTo>
                      <a:pt x="1620299" y="1240120"/>
                      <a:pt x="1614358" y="1244883"/>
                      <a:pt x="1609605" y="1247264"/>
                    </a:cubicBezTo>
                    <a:cubicBezTo>
                      <a:pt x="1606041" y="1247264"/>
                      <a:pt x="1603664" y="1247264"/>
                      <a:pt x="1602476" y="1242501"/>
                    </a:cubicBezTo>
                    <a:cubicBezTo>
                      <a:pt x="1602476" y="1236548"/>
                      <a:pt x="1601288" y="1231786"/>
                      <a:pt x="1601288" y="1225832"/>
                    </a:cubicBezTo>
                    <a:cubicBezTo>
                      <a:pt x="1601288" y="1222260"/>
                      <a:pt x="1601882" y="1220474"/>
                      <a:pt x="1603219" y="1219730"/>
                    </a:cubicBezTo>
                    <a:close/>
                    <a:moveTo>
                      <a:pt x="1361939" y="1218577"/>
                    </a:moveTo>
                    <a:cubicBezTo>
                      <a:pt x="1366681" y="1219767"/>
                      <a:pt x="1372608" y="1223339"/>
                      <a:pt x="1377350" y="1226911"/>
                    </a:cubicBezTo>
                    <a:cubicBezTo>
                      <a:pt x="1380906" y="1228102"/>
                      <a:pt x="1380906" y="1231674"/>
                      <a:pt x="1377350" y="1234055"/>
                    </a:cubicBezTo>
                    <a:cubicBezTo>
                      <a:pt x="1374979" y="1235246"/>
                      <a:pt x="1372608" y="1237627"/>
                      <a:pt x="1370237" y="1240008"/>
                    </a:cubicBezTo>
                    <a:cubicBezTo>
                      <a:pt x="1357197" y="1247152"/>
                      <a:pt x="1356011" y="1247152"/>
                      <a:pt x="1354826" y="1231674"/>
                    </a:cubicBezTo>
                    <a:cubicBezTo>
                      <a:pt x="1354826" y="1228102"/>
                      <a:pt x="1354826" y="1225721"/>
                      <a:pt x="1354826" y="1220958"/>
                    </a:cubicBezTo>
                    <a:cubicBezTo>
                      <a:pt x="1354826" y="1217386"/>
                      <a:pt x="1357197" y="1216195"/>
                      <a:pt x="1361939" y="1218577"/>
                    </a:cubicBezTo>
                    <a:close/>
                    <a:moveTo>
                      <a:pt x="1852454" y="1216108"/>
                    </a:moveTo>
                    <a:cubicBezTo>
                      <a:pt x="1860887" y="1219733"/>
                      <a:pt x="1870523" y="1225774"/>
                      <a:pt x="1878956" y="1230606"/>
                    </a:cubicBezTo>
                    <a:cubicBezTo>
                      <a:pt x="1881365" y="1234231"/>
                      <a:pt x="1882570" y="1236647"/>
                      <a:pt x="1878956" y="1240272"/>
                    </a:cubicBezTo>
                    <a:cubicBezTo>
                      <a:pt x="1875342" y="1243896"/>
                      <a:pt x="1871728" y="1246313"/>
                      <a:pt x="1868114" y="1248729"/>
                    </a:cubicBezTo>
                    <a:cubicBezTo>
                      <a:pt x="1863296" y="1251145"/>
                      <a:pt x="1859682" y="1254770"/>
                      <a:pt x="1853659" y="1255978"/>
                    </a:cubicBezTo>
                    <a:cubicBezTo>
                      <a:pt x="1850045" y="1257186"/>
                      <a:pt x="1846431" y="1255978"/>
                      <a:pt x="1845227" y="1251145"/>
                    </a:cubicBezTo>
                    <a:cubicBezTo>
                      <a:pt x="1844022" y="1240272"/>
                      <a:pt x="1844022" y="1231814"/>
                      <a:pt x="1844022" y="1220941"/>
                    </a:cubicBezTo>
                    <a:cubicBezTo>
                      <a:pt x="1844022" y="1216108"/>
                      <a:pt x="1847636" y="1213692"/>
                      <a:pt x="1852454" y="1216108"/>
                    </a:cubicBezTo>
                    <a:close/>
                    <a:moveTo>
                      <a:pt x="1997129" y="1207431"/>
                    </a:moveTo>
                    <a:cubicBezTo>
                      <a:pt x="2002908" y="1217020"/>
                      <a:pt x="2008688" y="1226610"/>
                      <a:pt x="2013311" y="1235000"/>
                    </a:cubicBezTo>
                    <a:cubicBezTo>
                      <a:pt x="2010999" y="1237398"/>
                      <a:pt x="2009843" y="1238596"/>
                      <a:pt x="2006376" y="1239795"/>
                    </a:cubicBezTo>
                    <a:cubicBezTo>
                      <a:pt x="2002908" y="1239795"/>
                      <a:pt x="1998285" y="1239795"/>
                      <a:pt x="1998285" y="1233802"/>
                    </a:cubicBezTo>
                    <a:cubicBezTo>
                      <a:pt x="1997129" y="1226610"/>
                      <a:pt x="1997129" y="1217020"/>
                      <a:pt x="1997129" y="1207431"/>
                    </a:cubicBezTo>
                    <a:close/>
                    <a:moveTo>
                      <a:pt x="1516232" y="1202452"/>
                    </a:moveTo>
                    <a:cubicBezTo>
                      <a:pt x="1519759" y="1204811"/>
                      <a:pt x="1523285" y="1207169"/>
                      <a:pt x="1526812" y="1209528"/>
                    </a:cubicBezTo>
                    <a:cubicBezTo>
                      <a:pt x="1531515" y="1211886"/>
                      <a:pt x="1531515" y="1214245"/>
                      <a:pt x="1527988" y="1217782"/>
                    </a:cubicBezTo>
                    <a:cubicBezTo>
                      <a:pt x="1525637" y="1218962"/>
                      <a:pt x="1524461" y="1220141"/>
                      <a:pt x="1523285" y="1220141"/>
                    </a:cubicBezTo>
                    <a:cubicBezTo>
                      <a:pt x="1512705" y="1227217"/>
                      <a:pt x="1510354" y="1227217"/>
                      <a:pt x="1509178" y="1215424"/>
                    </a:cubicBezTo>
                    <a:cubicBezTo>
                      <a:pt x="1509178" y="1211886"/>
                      <a:pt x="1509178" y="1210707"/>
                      <a:pt x="1509178" y="1207169"/>
                    </a:cubicBezTo>
                    <a:cubicBezTo>
                      <a:pt x="1509178" y="1202452"/>
                      <a:pt x="1512705" y="1201273"/>
                      <a:pt x="1516232" y="1202452"/>
                    </a:cubicBezTo>
                    <a:close/>
                    <a:moveTo>
                      <a:pt x="1757851" y="1194983"/>
                    </a:moveTo>
                    <a:cubicBezTo>
                      <a:pt x="1767488" y="1199816"/>
                      <a:pt x="1775920" y="1204648"/>
                      <a:pt x="1784353" y="1210689"/>
                    </a:cubicBezTo>
                    <a:cubicBezTo>
                      <a:pt x="1789171" y="1214314"/>
                      <a:pt x="1787967" y="1217938"/>
                      <a:pt x="1784353" y="1221563"/>
                    </a:cubicBezTo>
                    <a:cubicBezTo>
                      <a:pt x="1780739" y="1223979"/>
                      <a:pt x="1775920" y="1226396"/>
                      <a:pt x="1772307" y="1228812"/>
                    </a:cubicBezTo>
                    <a:cubicBezTo>
                      <a:pt x="1768693" y="1231228"/>
                      <a:pt x="1765079" y="1233645"/>
                      <a:pt x="1761465" y="1236061"/>
                    </a:cubicBezTo>
                    <a:cubicBezTo>
                      <a:pt x="1759056" y="1237269"/>
                      <a:pt x="1757851" y="1236061"/>
                      <a:pt x="1755442" y="1233645"/>
                    </a:cubicBezTo>
                    <a:cubicBezTo>
                      <a:pt x="1748214" y="1223979"/>
                      <a:pt x="1749419" y="1211897"/>
                      <a:pt x="1750624" y="1199816"/>
                    </a:cubicBezTo>
                    <a:cubicBezTo>
                      <a:pt x="1750624" y="1197399"/>
                      <a:pt x="1753033" y="1194983"/>
                      <a:pt x="1757851" y="1194983"/>
                    </a:cubicBezTo>
                    <a:close/>
                    <a:moveTo>
                      <a:pt x="1420453" y="1184956"/>
                    </a:moveTo>
                    <a:cubicBezTo>
                      <a:pt x="1423980" y="1187307"/>
                      <a:pt x="1428682" y="1189658"/>
                      <a:pt x="1432209" y="1192009"/>
                    </a:cubicBezTo>
                    <a:cubicBezTo>
                      <a:pt x="1435736" y="1193185"/>
                      <a:pt x="1435736" y="1195536"/>
                      <a:pt x="1432209" y="1197887"/>
                    </a:cubicBezTo>
                    <a:cubicBezTo>
                      <a:pt x="1428682" y="1201414"/>
                      <a:pt x="1425155" y="1202590"/>
                      <a:pt x="1420453" y="1204941"/>
                    </a:cubicBezTo>
                    <a:cubicBezTo>
                      <a:pt x="1419277" y="1206117"/>
                      <a:pt x="1416926" y="1206117"/>
                      <a:pt x="1414575" y="1202590"/>
                    </a:cubicBezTo>
                    <a:cubicBezTo>
                      <a:pt x="1414575" y="1197887"/>
                      <a:pt x="1413399" y="1192009"/>
                      <a:pt x="1414575" y="1186131"/>
                    </a:cubicBezTo>
                    <a:cubicBezTo>
                      <a:pt x="1415751" y="1183780"/>
                      <a:pt x="1418102" y="1183780"/>
                      <a:pt x="1420453" y="1184956"/>
                    </a:cubicBezTo>
                    <a:close/>
                    <a:moveTo>
                      <a:pt x="1665733" y="1183780"/>
                    </a:moveTo>
                    <a:cubicBezTo>
                      <a:pt x="1669297" y="1183780"/>
                      <a:pt x="1671674" y="1187352"/>
                      <a:pt x="1675238" y="1188543"/>
                    </a:cubicBezTo>
                    <a:lnTo>
                      <a:pt x="1675270" y="1188557"/>
                    </a:lnTo>
                    <a:lnTo>
                      <a:pt x="1675270" y="1187515"/>
                    </a:lnTo>
                    <a:cubicBezTo>
                      <a:pt x="1681224" y="1189886"/>
                      <a:pt x="1687177" y="1191071"/>
                      <a:pt x="1687177" y="1196999"/>
                    </a:cubicBezTo>
                    <a:cubicBezTo>
                      <a:pt x="1688368" y="1201741"/>
                      <a:pt x="1682414" y="1202926"/>
                      <a:pt x="1677652" y="1205297"/>
                    </a:cubicBezTo>
                    <a:cubicBezTo>
                      <a:pt x="1675270" y="1207668"/>
                      <a:pt x="1671699" y="1210039"/>
                      <a:pt x="1669317" y="1210039"/>
                    </a:cubicBezTo>
                    <a:lnTo>
                      <a:pt x="1669999" y="1209563"/>
                    </a:lnTo>
                    <a:lnTo>
                      <a:pt x="1669297" y="1209974"/>
                    </a:lnTo>
                    <a:lnTo>
                      <a:pt x="1668730" y="1209649"/>
                    </a:lnTo>
                    <a:lnTo>
                      <a:pt x="1669317" y="1210039"/>
                    </a:lnTo>
                    <a:cubicBezTo>
                      <a:pt x="1663364" y="1213595"/>
                      <a:pt x="1660983" y="1212410"/>
                      <a:pt x="1659792" y="1206483"/>
                    </a:cubicBezTo>
                    <a:cubicBezTo>
                      <a:pt x="1659792" y="1201741"/>
                      <a:pt x="1659792" y="1198184"/>
                      <a:pt x="1659792" y="1194628"/>
                    </a:cubicBezTo>
                    <a:lnTo>
                      <a:pt x="1659821" y="1194758"/>
                    </a:lnTo>
                    <a:lnTo>
                      <a:pt x="1659792" y="1194496"/>
                    </a:lnTo>
                    <a:cubicBezTo>
                      <a:pt x="1659792" y="1193305"/>
                      <a:pt x="1659792" y="1192115"/>
                      <a:pt x="1659792" y="1192115"/>
                    </a:cubicBezTo>
                    <a:cubicBezTo>
                      <a:pt x="1660980" y="1188543"/>
                      <a:pt x="1658604" y="1182589"/>
                      <a:pt x="1665733" y="1183780"/>
                    </a:cubicBezTo>
                    <a:close/>
                    <a:moveTo>
                      <a:pt x="1910968" y="1180009"/>
                    </a:moveTo>
                    <a:cubicBezTo>
                      <a:pt x="1921821" y="1183634"/>
                      <a:pt x="1929056" y="1188466"/>
                      <a:pt x="1937497" y="1194507"/>
                    </a:cubicBezTo>
                    <a:cubicBezTo>
                      <a:pt x="1942321" y="1196924"/>
                      <a:pt x="1942321" y="1200548"/>
                      <a:pt x="1937497" y="1204173"/>
                    </a:cubicBezTo>
                    <a:cubicBezTo>
                      <a:pt x="1935086" y="1207797"/>
                      <a:pt x="1929056" y="1210214"/>
                      <a:pt x="1926645" y="1212630"/>
                    </a:cubicBezTo>
                    <a:cubicBezTo>
                      <a:pt x="1921821" y="1215046"/>
                      <a:pt x="1918203" y="1217463"/>
                      <a:pt x="1914586" y="1218671"/>
                    </a:cubicBezTo>
                    <a:cubicBezTo>
                      <a:pt x="1908556" y="1221087"/>
                      <a:pt x="1906145" y="1219879"/>
                      <a:pt x="1904939" y="1213838"/>
                    </a:cubicBezTo>
                    <a:cubicBezTo>
                      <a:pt x="1902527" y="1204173"/>
                      <a:pt x="1902527" y="1194507"/>
                      <a:pt x="1903733" y="1184842"/>
                    </a:cubicBezTo>
                    <a:cubicBezTo>
                      <a:pt x="1903733" y="1180009"/>
                      <a:pt x="1906145" y="1177593"/>
                      <a:pt x="1910968" y="1180009"/>
                    </a:cubicBezTo>
                    <a:close/>
                    <a:moveTo>
                      <a:pt x="1585313" y="1174836"/>
                    </a:moveTo>
                    <a:lnTo>
                      <a:pt x="1585313" y="1179219"/>
                    </a:lnTo>
                    <a:lnTo>
                      <a:pt x="1586647" y="1178179"/>
                    </a:lnTo>
                    <a:close/>
                    <a:moveTo>
                      <a:pt x="1574733" y="1165109"/>
                    </a:moveTo>
                    <a:lnTo>
                      <a:pt x="1575772" y="1165806"/>
                    </a:lnTo>
                    <a:lnTo>
                      <a:pt x="1577163" y="1165109"/>
                    </a:lnTo>
                    <a:cubicBezTo>
                      <a:pt x="1581905" y="1167485"/>
                      <a:pt x="1585461" y="1169862"/>
                      <a:pt x="1590203" y="1172238"/>
                    </a:cubicBezTo>
                    <a:cubicBezTo>
                      <a:pt x="1593759" y="1174614"/>
                      <a:pt x="1593759" y="1178179"/>
                      <a:pt x="1591389" y="1180555"/>
                    </a:cubicBezTo>
                    <a:cubicBezTo>
                      <a:pt x="1586647" y="1184120"/>
                      <a:pt x="1581905" y="1187684"/>
                      <a:pt x="1577163" y="1188873"/>
                    </a:cubicBezTo>
                    <a:cubicBezTo>
                      <a:pt x="1568864" y="1193625"/>
                      <a:pt x="1567679" y="1192437"/>
                      <a:pt x="1567679" y="1182932"/>
                    </a:cubicBezTo>
                    <a:cubicBezTo>
                      <a:pt x="1567679" y="1181744"/>
                      <a:pt x="1567679" y="1180555"/>
                      <a:pt x="1568864" y="1180555"/>
                    </a:cubicBezTo>
                    <a:lnTo>
                      <a:pt x="1569277" y="1181153"/>
                    </a:lnTo>
                    <a:lnTo>
                      <a:pt x="1568855" y="1180482"/>
                    </a:lnTo>
                    <a:cubicBezTo>
                      <a:pt x="1567679" y="1175752"/>
                      <a:pt x="1567679" y="1172204"/>
                      <a:pt x="1568855" y="1166292"/>
                    </a:cubicBezTo>
                    <a:cubicBezTo>
                      <a:pt x="1570030" y="1163926"/>
                      <a:pt x="1572381" y="1165109"/>
                      <a:pt x="1574733" y="1165109"/>
                    </a:cubicBezTo>
                    <a:close/>
                    <a:moveTo>
                      <a:pt x="1327148" y="1163864"/>
                    </a:moveTo>
                    <a:cubicBezTo>
                      <a:pt x="1330663" y="1165043"/>
                      <a:pt x="1335349" y="1168581"/>
                      <a:pt x="1338863" y="1170940"/>
                    </a:cubicBezTo>
                    <a:cubicBezTo>
                      <a:pt x="1342378" y="1172119"/>
                      <a:pt x="1343550" y="1174477"/>
                      <a:pt x="1340035" y="1176836"/>
                    </a:cubicBezTo>
                    <a:cubicBezTo>
                      <a:pt x="1337692" y="1179194"/>
                      <a:pt x="1336520" y="1180374"/>
                      <a:pt x="1333006" y="1181553"/>
                    </a:cubicBezTo>
                    <a:cubicBezTo>
                      <a:pt x="1331834" y="1182732"/>
                      <a:pt x="1330663" y="1183911"/>
                      <a:pt x="1329491" y="1185091"/>
                    </a:cubicBezTo>
                    <a:cubicBezTo>
                      <a:pt x="1324805" y="1186270"/>
                      <a:pt x="1322462" y="1185091"/>
                      <a:pt x="1322462" y="1180374"/>
                    </a:cubicBezTo>
                    <a:lnTo>
                      <a:pt x="1322462" y="1174444"/>
                    </a:lnTo>
                    <a:lnTo>
                      <a:pt x="1322318" y="1173722"/>
                    </a:lnTo>
                    <a:lnTo>
                      <a:pt x="1322462" y="1172903"/>
                    </a:lnTo>
                    <a:lnTo>
                      <a:pt x="1322462" y="1167402"/>
                    </a:lnTo>
                    <a:lnTo>
                      <a:pt x="1323574" y="1166562"/>
                    </a:lnTo>
                    <a:lnTo>
                      <a:pt x="1323611" y="1166353"/>
                    </a:lnTo>
                    <a:lnTo>
                      <a:pt x="1323794" y="1166396"/>
                    </a:lnTo>
                    <a:close/>
                    <a:moveTo>
                      <a:pt x="1816356" y="1160089"/>
                    </a:moveTo>
                    <a:cubicBezTo>
                      <a:pt x="1825993" y="1163714"/>
                      <a:pt x="1834425" y="1168546"/>
                      <a:pt x="1841653" y="1173379"/>
                    </a:cubicBezTo>
                    <a:cubicBezTo>
                      <a:pt x="1846472" y="1177004"/>
                      <a:pt x="1846472" y="1180628"/>
                      <a:pt x="1841653" y="1184253"/>
                    </a:cubicBezTo>
                    <a:cubicBezTo>
                      <a:pt x="1839244" y="1187877"/>
                      <a:pt x="1834425" y="1190294"/>
                      <a:pt x="1830812" y="1192710"/>
                    </a:cubicBezTo>
                    <a:cubicBezTo>
                      <a:pt x="1825993" y="1193918"/>
                      <a:pt x="1822379" y="1197543"/>
                      <a:pt x="1818766" y="1198751"/>
                    </a:cubicBezTo>
                    <a:cubicBezTo>
                      <a:pt x="1812742" y="1201167"/>
                      <a:pt x="1810333" y="1199959"/>
                      <a:pt x="1809129" y="1193918"/>
                    </a:cubicBezTo>
                    <a:cubicBezTo>
                      <a:pt x="1807924" y="1185461"/>
                      <a:pt x="1806719" y="1174587"/>
                      <a:pt x="1807924" y="1164922"/>
                    </a:cubicBezTo>
                    <a:cubicBezTo>
                      <a:pt x="1807924" y="1160089"/>
                      <a:pt x="1811538" y="1157673"/>
                      <a:pt x="1816356" y="1160089"/>
                    </a:cubicBezTo>
                    <a:close/>
                    <a:moveTo>
                      <a:pt x="1961031" y="1156392"/>
                    </a:moveTo>
                    <a:cubicBezTo>
                      <a:pt x="1968002" y="1163536"/>
                      <a:pt x="1972649" y="1171870"/>
                      <a:pt x="1978458" y="1180205"/>
                    </a:cubicBezTo>
                    <a:cubicBezTo>
                      <a:pt x="1976134" y="1180205"/>
                      <a:pt x="1973811" y="1181396"/>
                      <a:pt x="1972649" y="1182586"/>
                    </a:cubicBezTo>
                    <a:cubicBezTo>
                      <a:pt x="1968002" y="1184968"/>
                      <a:pt x="1964516" y="1182586"/>
                      <a:pt x="1963355" y="1177824"/>
                    </a:cubicBezTo>
                    <a:cubicBezTo>
                      <a:pt x="1962193" y="1170680"/>
                      <a:pt x="1961031" y="1163536"/>
                      <a:pt x="1961031" y="1156392"/>
                    </a:cubicBezTo>
                    <a:close/>
                    <a:moveTo>
                      <a:pt x="1644315" y="1146170"/>
                    </a:moveTo>
                    <a:lnTo>
                      <a:pt x="1644229" y="1146286"/>
                    </a:lnTo>
                    <a:lnTo>
                      <a:pt x="1644309" y="1146324"/>
                    </a:lnTo>
                    <a:close/>
                    <a:moveTo>
                      <a:pt x="1475435" y="1145127"/>
                    </a:moveTo>
                    <a:cubicBezTo>
                      <a:pt x="1476614" y="1142761"/>
                      <a:pt x="1480152" y="1145127"/>
                      <a:pt x="1482510" y="1146309"/>
                    </a:cubicBezTo>
                    <a:cubicBezTo>
                      <a:pt x="1482510" y="1147492"/>
                      <a:pt x="1483689" y="1147492"/>
                      <a:pt x="1483689" y="1147492"/>
                    </a:cubicBezTo>
                    <a:cubicBezTo>
                      <a:pt x="1484869" y="1148674"/>
                      <a:pt x="1487227" y="1151039"/>
                      <a:pt x="1489586" y="1151039"/>
                    </a:cubicBezTo>
                    <a:cubicBezTo>
                      <a:pt x="1491944" y="1151039"/>
                      <a:pt x="1493123" y="1153404"/>
                      <a:pt x="1494303" y="1154587"/>
                    </a:cubicBezTo>
                    <a:cubicBezTo>
                      <a:pt x="1496661" y="1155770"/>
                      <a:pt x="1495482" y="1156952"/>
                      <a:pt x="1495482" y="1159317"/>
                    </a:cubicBezTo>
                    <a:cubicBezTo>
                      <a:pt x="1494303" y="1161682"/>
                      <a:pt x="1491944" y="1161682"/>
                      <a:pt x="1489586" y="1164047"/>
                    </a:cubicBezTo>
                    <a:cubicBezTo>
                      <a:pt x="1488406" y="1164047"/>
                      <a:pt x="1487227" y="1164047"/>
                      <a:pt x="1486048" y="1165230"/>
                    </a:cubicBezTo>
                    <a:cubicBezTo>
                      <a:pt x="1476614" y="1168778"/>
                      <a:pt x="1476614" y="1168778"/>
                      <a:pt x="1475435" y="1159317"/>
                    </a:cubicBezTo>
                    <a:cubicBezTo>
                      <a:pt x="1475435" y="1156952"/>
                      <a:pt x="1474255" y="1154587"/>
                      <a:pt x="1474255" y="1151039"/>
                    </a:cubicBezTo>
                    <a:cubicBezTo>
                      <a:pt x="1473076" y="1148674"/>
                      <a:pt x="1473076" y="1147492"/>
                      <a:pt x="1475435" y="1145127"/>
                    </a:cubicBezTo>
                    <a:close/>
                    <a:moveTo>
                      <a:pt x="1391902" y="1144833"/>
                    </a:moveTo>
                    <a:lnTo>
                      <a:pt x="1386980" y="1147070"/>
                    </a:lnTo>
                    <a:lnTo>
                      <a:pt x="1387982" y="1147868"/>
                    </a:lnTo>
                    <a:close/>
                    <a:moveTo>
                      <a:pt x="1715769" y="1141416"/>
                    </a:moveTo>
                    <a:cubicBezTo>
                      <a:pt x="1718176" y="1140210"/>
                      <a:pt x="1720582" y="1140210"/>
                      <a:pt x="1722989" y="1141416"/>
                    </a:cubicBezTo>
                    <a:cubicBezTo>
                      <a:pt x="1731412" y="1145034"/>
                      <a:pt x="1739835" y="1149857"/>
                      <a:pt x="1747054" y="1154680"/>
                    </a:cubicBezTo>
                    <a:cubicBezTo>
                      <a:pt x="1751867" y="1158298"/>
                      <a:pt x="1751867" y="1163122"/>
                      <a:pt x="1748257" y="1165533"/>
                    </a:cubicBezTo>
                    <a:cubicBezTo>
                      <a:pt x="1744648" y="1169151"/>
                      <a:pt x="1741038" y="1171563"/>
                      <a:pt x="1737428" y="1172769"/>
                    </a:cubicBezTo>
                    <a:cubicBezTo>
                      <a:pt x="1735022" y="1173974"/>
                      <a:pt x="1733818" y="1175180"/>
                      <a:pt x="1732615" y="1176386"/>
                    </a:cubicBezTo>
                    <a:cubicBezTo>
                      <a:pt x="1725395" y="1181210"/>
                      <a:pt x="1719379" y="1177592"/>
                      <a:pt x="1719379" y="1169151"/>
                    </a:cubicBezTo>
                    <a:cubicBezTo>
                      <a:pt x="1719379" y="1161916"/>
                      <a:pt x="1715769" y="1155886"/>
                      <a:pt x="1714566" y="1148651"/>
                    </a:cubicBezTo>
                    <a:cubicBezTo>
                      <a:pt x="1714566" y="1146239"/>
                      <a:pt x="1713363" y="1143828"/>
                      <a:pt x="1715769" y="1141416"/>
                    </a:cubicBezTo>
                    <a:close/>
                    <a:moveTo>
                      <a:pt x="1397359" y="1133736"/>
                    </a:moveTo>
                    <a:lnTo>
                      <a:pt x="1398243" y="1139925"/>
                    </a:lnTo>
                    <a:lnTo>
                      <a:pt x="1398676" y="1139590"/>
                    </a:lnTo>
                    <a:cubicBezTo>
                      <a:pt x="1401052" y="1138408"/>
                      <a:pt x="1399864" y="1136043"/>
                      <a:pt x="1398676" y="1134860"/>
                    </a:cubicBezTo>
                    <a:close/>
                    <a:moveTo>
                      <a:pt x="1628898" y="1129749"/>
                    </a:moveTo>
                    <a:cubicBezTo>
                      <a:pt x="1630073" y="1129010"/>
                      <a:pt x="1632131" y="1129601"/>
                      <a:pt x="1635657" y="1131375"/>
                    </a:cubicBezTo>
                    <a:cubicBezTo>
                      <a:pt x="1635657" y="1131375"/>
                      <a:pt x="1636833" y="1131375"/>
                      <a:pt x="1638009" y="1132558"/>
                    </a:cubicBezTo>
                    <a:cubicBezTo>
                      <a:pt x="1638009" y="1132558"/>
                      <a:pt x="1639184" y="1132558"/>
                      <a:pt x="1639184" y="1133740"/>
                    </a:cubicBezTo>
                    <a:lnTo>
                      <a:pt x="1640700" y="1134757"/>
                    </a:lnTo>
                    <a:lnTo>
                      <a:pt x="1639879" y="1133885"/>
                    </a:lnTo>
                    <a:cubicBezTo>
                      <a:pt x="1640985" y="1132744"/>
                      <a:pt x="1642092" y="1132744"/>
                      <a:pt x="1643198" y="1133885"/>
                    </a:cubicBezTo>
                    <a:cubicBezTo>
                      <a:pt x="1643198" y="1135026"/>
                      <a:pt x="1646518" y="1136167"/>
                      <a:pt x="1646518" y="1136167"/>
                    </a:cubicBezTo>
                    <a:lnTo>
                      <a:pt x="1646518" y="1139521"/>
                    </a:lnTo>
                    <a:lnTo>
                      <a:pt x="1648148" y="1140984"/>
                    </a:lnTo>
                    <a:lnTo>
                      <a:pt x="1646518" y="1143189"/>
                    </a:lnTo>
                    <a:lnTo>
                      <a:pt x="1646518" y="1146437"/>
                    </a:lnTo>
                    <a:lnTo>
                      <a:pt x="1644545" y="1146437"/>
                    </a:lnTo>
                    <a:lnTo>
                      <a:pt x="1646099" y="1147180"/>
                    </a:lnTo>
                    <a:cubicBezTo>
                      <a:pt x="1642584" y="1150541"/>
                      <a:pt x="1639070" y="1151661"/>
                      <a:pt x="1636727" y="1152782"/>
                    </a:cubicBezTo>
                    <a:cubicBezTo>
                      <a:pt x="1627355" y="1156143"/>
                      <a:pt x="1626183" y="1155022"/>
                      <a:pt x="1626183" y="1143819"/>
                    </a:cubicBezTo>
                    <a:cubicBezTo>
                      <a:pt x="1626183" y="1142699"/>
                      <a:pt x="1626183" y="1142699"/>
                      <a:pt x="1627355" y="1142699"/>
                    </a:cubicBezTo>
                    <a:lnTo>
                      <a:pt x="1627428" y="1142769"/>
                    </a:lnTo>
                    <a:lnTo>
                      <a:pt x="1627428" y="1136105"/>
                    </a:lnTo>
                    <a:cubicBezTo>
                      <a:pt x="1627428" y="1132558"/>
                      <a:pt x="1627722" y="1130488"/>
                      <a:pt x="1628898" y="1129749"/>
                    </a:cubicBezTo>
                    <a:close/>
                    <a:moveTo>
                      <a:pt x="1379594" y="1125272"/>
                    </a:moveTo>
                    <a:cubicBezTo>
                      <a:pt x="1383142" y="1124089"/>
                      <a:pt x="1385507" y="1126455"/>
                      <a:pt x="1387872" y="1126455"/>
                    </a:cubicBezTo>
                    <a:cubicBezTo>
                      <a:pt x="1387872" y="1126455"/>
                      <a:pt x="1389055" y="1126455"/>
                      <a:pt x="1389055" y="1127637"/>
                    </a:cubicBezTo>
                    <a:lnTo>
                      <a:pt x="1396153" y="1132708"/>
                    </a:lnTo>
                    <a:lnTo>
                      <a:pt x="1390359" y="1127765"/>
                    </a:lnTo>
                    <a:cubicBezTo>
                      <a:pt x="1395112" y="1127765"/>
                      <a:pt x="1399864" y="1131313"/>
                      <a:pt x="1403429" y="1134860"/>
                    </a:cubicBezTo>
                    <a:cubicBezTo>
                      <a:pt x="1404617" y="1137225"/>
                      <a:pt x="1404617" y="1139590"/>
                      <a:pt x="1402241" y="1139590"/>
                    </a:cubicBezTo>
                    <a:cubicBezTo>
                      <a:pt x="1397488" y="1144321"/>
                      <a:pt x="1391547" y="1147868"/>
                      <a:pt x="1385606" y="1150233"/>
                    </a:cubicBezTo>
                    <a:cubicBezTo>
                      <a:pt x="1382042" y="1152599"/>
                      <a:pt x="1379665" y="1150233"/>
                      <a:pt x="1379665" y="1146686"/>
                    </a:cubicBezTo>
                    <a:cubicBezTo>
                      <a:pt x="1378477" y="1143138"/>
                      <a:pt x="1378477" y="1139590"/>
                      <a:pt x="1378477" y="1137225"/>
                    </a:cubicBezTo>
                    <a:lnTo>
                      <a:pt x="1378584" y="1137119"/>
                    </a:lnTo>
                    <a:lnTo>
                      <a:pt x="1378412" y="1135915"/>
                    </a:lnTo>
                    <a:cubicBezTo>
                      <a:pt x="1377229" y="1134732"/>
                      <a:pt x="1377229" y="1134732"/>
                      <a:pt x="1377229" y="1133550"/>
                    </a:cubicBezTo>
                    <a:cubicBezTo>
                      <a:pt x="1377229" y="1130002"/>
                      <a:pt x="1376046" y="1126455"/>
                      <a:pt x="1379594" y="1125272"/>
                    </a:cubicBezTo>
                    <a:close/>
                    <a:moveTo>
                      <a:pt x="1874898" y="1123992"/>
                    </a:moveTo>
                    <a:cubicBezTo>
                      <a:pt x="1884535" y="1127620"/>
                      <a:pt x="1892967" y="1133666"/>
                      <a:pt x="1901399" y="1138503"/>
                    </a:cubicBezTo>
                    <a:cubicBezTo>
                      <a:pt x="1905013" y="1140921"/>
                      <a:pt x="1905013" y="1145758"/>
                      <a:pt x="1901399" y="1149385"/>
                    </a:cubicBezTo>
                    <a:cubicBezTo>
                      <a:pt x="1900195" y="1149385"/>
                      <a:pt x="1900195" y="1149385"/>
                      <a:pt x="1898990" y="1151804"/>
                    </a:cubicBezTo>
                    <a:cubicBezTo>
                      <a:pt x="1895376" y="1153013"/>
                      <a:pt x="1892967" y="1155431"/>
                      <a:pt x="1889353" y="1156641"/>
                    </a:cubicBezTo>
                    <a:cubicBezTo>
                      <a:pt x="1885739" y="1159059"/>
                      <a:pt x="1880921" y="1161477"/>
                      <a:pt x="1877307" y="1163896"/>
                    </a:cubicBezTo>
                    <a:cubicBezTo>
                      <a:pt x="1872488" y="1166314"/>
                      <a:pt x="1868875" y="1165105"/>
                      <a:pt x="1867670" y="1157850"/>
                    </a:cubicBezTo>
                    <a:cubicBezTo>
                      <a:pt x="1867670" y="1149385"/>
                      <a:pt x="1866465" y="1139712"/>
                      <a:pt x="1867670" y="1130038"/>
                    </a:cubicBezTo>
                    <a:cubicBezTo>
                      <a:pt x="1867670" y="1123992"/>
                      <a:pt x="1870079" y="1121574"/>
                      <a:pt x="1874898" y="1123992"/>
                    </a:cubicBezTo>
                    <a:close/>
                    <a:moveTo>
                      <a:pt x="1308967" y="1112765"/>
                    </a:moveTo>
                    <a:cubicBezTo>
                      <a:pt x="1311047" y="1113652"/>
                      <a:pt x="1313126" y="1115131"/>
                      <a:pt x="1315502" y="1116313"/>
                    </a:cubicBezTo>
                    <a:cubicBezTo>
                      <a:pt x="1316691" y="1117496"/>
                      <a:pt x="1319067" y="1119861"/>
                      <a:pt x="1321443" y="1119861"/>
                    </a:cubicBezTo>
                    <a:cubicBezTo>
                      <a:pt x="1328572" y="1126956"/>
                      <a:pt x="1328572" y="1129321"/>
                      <a:pt x="1319067" y="1132869"/>
                    </a:cubicBezTo>
                    <a:cubicBezTo>
                      <a:pt x="1317879" y="1134051"/>
                      <a:pt x="1316691" y="1135234"/>
                      <a:pt x="1313126" y="1135234"/>
                    </a:cubicBezTo>
                    <a:cubicBezTo>
                      <a:pt x="1305997" y="1136417"/>
                      <a:pt x="1301244" y="1134051"/>
                      <a:pt x="1301244" y="1125774"/>
                    </a:cubicBezTo>
                    <a:cubicBezTo>
                      <a:pt x="1301244" y="1121043"/>
                      <a:pt x="1298868" y="1115131"/>
                      <a:pt x="1302432" y="1112766"/>
                    </a:cubicBezTo>
                    <a:cubicBezTo>
                      <a:pt x="1304809" y="1111583"/>
                      <a:pt x="1306888" y="1111879"/>
                      <a:pt x="1308967" y="1112765"/>
                    </a:cubicBezTo>
                    <a:close/>
                    <a:moveTo>
                      <a:pt x="1538725" y="1109034"/>
                    </a:moveTo>
                    <a:cubicBezTo>
                      <a:pt x="1543442" y="1110220"/>
                      <a:pt x="1549339" y="1113776"/>
                      <a:pt x="1554056" y="1117333"/>
                    </a:cubicBezTo>
                    <a:cubicBezTo>
                      <a:pt x="1556414" y="1118518"/>
                      <a:pt x="1555235" y="1120889"/>
                      <a:pt x="1554056" y="1123260"/>
                    </a:cubicBezTo>
                    <a:cubicBezTo>
                      <a:pt x="1551697" y="1125631"/>
                      <a:pt x="1549339" y="1126817"/>
                      <a:pt x="1546980" y="1128002"/>
                    </a:cubicBezTo>
                    <a:cubicBezTo>
                      <a:pt x="1535188" y="1136300"/>
                      <a:pt x="1532829" y="1135115"/>
                      <a:pt x="1532829" y="1120889"/>
                    </a:cubicBezTo>
                    <a:cubicBezTo>
                      <a:pt x="1532829" y="1118518"/>
                      <a:pt x="1532829" y="1114962"/>
                      <a:pt x="1532829" y="1111405"/>
                    </a:cubicBezTo>
                    <a:cubicBezTo>
                      <a:pt x="1532829" y="1109034"/>
                      <a:pt x="1535188" y="1106664"/>
                      <a:pt x="1538725" y="1109034"/>
                    </a:cubicBezTo>
                    <a:close/>
                    <a:moveTo>
                      <a:pt x="1927422" y="1106604"/>
                    </a:moveTo>
                    <a:cubicBezTo>
                      <a:pt x="1930817" y="1112462"/>
                      <a:pt x="1935343" y="1118319"/>
                      <a:pt x="1939870" y="1125348"/>
                    </a:cubicBezTo>
                    <a:cubicBezTo>
                      <a:pt x="1938738" y="1125348"/>
                      <a:pt x="1937607" y="1125348"/>
                      <a:pt x="1936475" y="1125348"/>
                    </a:cubicBezTo>
                    <a:cubicBezTo>
                      <a:pt x="1931949" y="1127692"/>
                      <a:pt x="1928554" y="1126520"/>
                      <a:pt x="1927422" y="1121834"/>
                    </a:cubicBezTo>
                    <a:cubicBezTo>
                      <a:pt x="1927422" y="1117148"/>
                      <a:pt x="1927422" y="1111290"/>
                      <a:pt x="1927422" y="1106604"/>
                    </a:cubicBezTo>
                    <a:close/>
                    <a:moveTo>
                      <a:pt x="1780298" y="1102870"/>
                    </a:moveTo>
                    <a:cubicBezTo>
                      <a:pt x="1789935" y="1106495"/>
                      <a:pt x="1798367" y="1111327"/>
                      <a:pt x="1806799" y="1118576"/>
                    </a:cubicBezTo>
                    <a:cubicBezTo>
                      <a:pt x="1811618" y="1120993"/>
                      <a:pt x="1811618" y="1124617"/>
                      <a:pt x="1806799" y="1128242"/>
                    </a:cubicBezTo>
                    <a:cubicBezTo>
                      <a:pt x="1804390" y="1131866"/>
                      <a:pt x="1799571" y="1134283"/>
                      <a:pt x="1795958" y="1136699"/>
                    </a:cubicBezTo>
                    <a:cubicBezTo>
                      <a:pt x="1791139" y="1139115"/>
                      <a:pt x="1787525" y="1141532"/>
                      <a:pt x="1782707" y="1142740"/>
                    </a:cubicBezTo>
                    <a:cubicBezTo>
                      <a:pt x="1777888" y="1145156"/>
                      <a:pt x="1775479" y="1143948"/>
                      <a:pt x="1774275" y="1137907"/>
                    </a:cubicBezTo>
                    <a:cubicBezTo>
                      <a:pt x="1773070" y="1128242"/>
                      <a:pt x="1771865" y="1118576"/>
                      <a:pt x="1773070" y="1110119"/>
                    </a:cubicBezTo>
                    <a:cubicBezTo>
                      <a:pt x="1773070" y="1102870"/>
                      <a:pt x="1775479" y="1101662"/>
                      <a:pt x="1780298" y="1102870"/>
                    </a:cubicBezTo>
                    <a:close/>
                    <a:moveTo>
                      <a:pt x="1209079" y="1092850"/>
                    </a:moveTo>
                    <a:cubicBezTo>
                      <a:pt x="1213842" y="1090484"/>
                      <a:pt x="1217414" y="1095215"/>
                      <a:pt x="1222176" y="1097580"/>
                    </a:cubicBezTo>
                    <a:cubicBezTo>
                      <a:pt x="1224558" y="1098762"/>
                      <a:pt x="1228130" y="1101127"/>
                      <a:pt x="1230511" y="1103492"/>
                    </a:cubicBezTo>
                    <a:cubicBezTo>
                      <a:pt x="1234083" y="1105858"/>
                      <a:pt x="1235274" y="1107040"/>
                      <a:pt x="1231702" y="1110588"/>
                    </a:cubicBezTo>
                    <a:cubicBezTo>
                      <a:pt x="1229320" y="1111770"/>
                      <a:pt x="1226939" y="1115318"/>
                      <a:pt x="1223367" y="1115318"/>
                    </a:cubicBezTo>
                    <a:cubicBezTo>
                      <a:pt x="1215033" y="1116501"/>
                      <a:pt x="1210270" y="1114135"/>
                      <a:pt x="1207889" y="1105858"/>
                    </a:cubicBezTo>
                    <a:cubicBezTo>
                      <a:pt x="1207889" y="1102310"/>
                      <a:pt x="1204317" y="1095215"/>
                      <a:pt x="1209079" y="1092850"/>
                    </a:cubicBezTo>
                    <a:close/>
                    <a:moveTo>
                      <a:pt x="1690601" y="1089177"/>
                    </a:moveTo>
                    <a:cubicBezTo>
                      <a:pt x="1695331" y="1091567"/>
                      <a:pt x="1700061" y="1093957"/>
                      <a:pt x="1704791" y="1097542"/>
                    </a:cubicBezTo>
                    <a:cubicBezTo>
                      <a:pt x="1704791" y="1097542"/>
                      <a:pt x="1705974" y="1097542"/>
                      <a:pt x="1707156" y="1096347"/>
                    </a:cubicBezTo>
                    <a:cubicBezTo>
                      <a:pt x="1709522" y="1099932"/>
                      <a:pt x="1708339" y="1101127"/>
                      <a:pt x="1703609" y="1101127"/>
                    </a:cubicBezTo>
                    <a:lnTo>
                      <a:pt x="1703203" y="1100854"/>
                    </a:lnTo>
                    <a:lnTo>
                      <a:pt x="1702820" y="1102396"/>
                    </a:lnTo>
                    <a:lnTo>
                      <a:pt x="1703930" y="1101311"/>
                    </a:lnTo>
                    <a:cubicBezTo>
                      <a:pt x="1706316" y="1102478"/>
                      <a:pt x="1708702" y="1101311"/>
                      <a:pt x="1707509" y="1097810"/>
                    </a:cubicBezTo>
                    <a:cubicBezTo>
                      <a:pt x="1711087" y="1095476"/>
                      <a:pt x="1713473" y="1098977"/>
                      <a:pt x="1714666" y="1100144"/>
                    </a:cubicBezTo>
                    <a:cubicBezTo>
                      <a:pt x="1717052" y="1101311"/>
                      <a:pt x="1718245" y="1103645"/>
                      <a:pt x="1717052" y="1105979"/>
                    </a:cubicBezTo>
                    <a:cubicBezTo>
                      <a:pt x="1715859" y="1109480"/>
                      <a:pt x="1713473" y="1110647"/>
                      <a:pt x="1711087" y="1111814"/>
                    </a:cubicBezTo>
                    <a:cubicBezTo>
                      <a:pt x="1707509" y="1112981"/>
                      <a:pt x="1707509" y="1110647"/>
                      <a:pt x="1707509" y="1109480"/>
                    </a:cubicBezTo>
                    <a:lnTo>
                      <a:pt x="1705400" y="1109480"/>
                    </a:lnTo>
                    <a:lnTo>
                      <a:pt x="1692966" y="1117857"/>
                    </a:lnTo>
                    <a:cubicBezTo>
                      <a:pt x="1688236" y="1119052"/>
                      <a:pt x="1685871" y="1117857"/>
                      <a:pt x="1684688" y="1113077"/>
                    </a:cubicBezTo>
                    <a:cubicBezTo>
                      <a:pt x="1684688" y="1107102"/>
                      <a:pt x="1684688" y="1101127"/>
                      <a:pt x="1684688" y="1093957"/>
                    </a:cubicBezTo>
                    <a:cubicBezTo>
                      <a:pt x="1684688" y="1089177"/>
                      <a:pt x="1685871" y="1087982"/>
                      <a:pt x="1690601" y="1089177"/>
                    </a:cubicBezTo>
                    <a:close/>
                    <a:moveTo>
                      <a:pt x="1446504" y="1089177"/>
                    </a:moveTo>
                    <a:cubicBezTo>
                      <a:pt x="1450051" y="1091548"/>
                      <a:pt x="1453599" y="1092733"/>
                      <a:pt x="1455964" y="1093919"/>
                    </a:cubicBezTo>
                    <a:cubicBezTo>
                      <a:pt x="1455964" y="1093919"/>
                      <a:pt x="1457147" y="1093919"/>
                      <a:pt x="1458329" y="1096290"/>
                    </a:cubicBezTo>
                    <a:cubicBezTo>
                      <a:pt x="1463060" y="1099846"/>
                      <a:pt x="1464242" y="1102217"/>
                      <a:pt x="1458329" y="1105774"/>
                    </a:cubicBezTo>
                    <a:cubicBezTo>
                      <a:pt x="1453599" y="1109330"/>
                      <a:pt x="1448869" y="1111701"/>
                      <a:pt x="1444139" y="1114072"/>
                    </a:cubicBezTo>
                    <a:cubicBezTo>
                      <a:pt x="1440591" y="1111701"/>
                      <a:pt x="1439409" y="1109330"/>
                      <a:pt x="1439409" y="1106959"/>
                    </a:cubicBezTo>
                    <a:cubicBezTo>
                      <a:pt x="1438226" y="1102217"/>
                      <a:pt x="1438226" y="1098661"/>
                      <a:pt x="1438226" y="1093919"/>
                    </a:cubicBezTo>
                    <a:cubicBezTo>
                      <a:pt x="1438226" y="1089177"/>
                      <a:pt x="1440591" y="1087992"/>
                      <a:pt x="1446504" y="1089177"/>
                    </a:cubicBezTo>
                    <a:close/>
                    <a:moveTo>
                      <a:pt x="1368140" y="1074240"/>
                    </a:moveTo>
                    <a:cubicBezTo>
                      <a:pt x="1371712" y="1077819"/>
                      <a:pt x="1375283" y="1080205"/>
                      <a:pt x="1381237" y="1082590"/>
                    </a:cubicBezTo>
                    <a:cubicBezTo>
                      <a:pt x="1388381" y="1087362"/>
                      <a:pt x="1388381" y="1088555"/>
                      <a:pt x="1382427" y="1093327"/>
                    </a:cubicBezTo>
                    <a:cubicBezTo>
                      <a:pt x="1377665" y="1098098"/>
                      <a:pt x="1372902" y="1101677"/>
                      <a:pt x="1366949" y="1101677"/>
                    </a:cubicBezTo>
                    <a:cubicBezTo>
                      <a:pt x="1363377" y="1104063"/>
                      <a:pt x="1362186" y="1101677"/>
                      <a:pt x="1359805" y="1098098"/>
                    </a:cubicBezTo>
                    <a:cubicBezTo>
                      <a:pt x="1359805" y="1095712"/>
                      <a:pt x="1359805" y="1092134"/>
                      <a:pt x="1359805" y="1089748"/>
                    </a:cubicBezTo>
                    <a:cubicBezTo>
                      <a:pt x="1359805" y="1086169"/>
                      <a:pt x="1359805" y="1082590"/>
                      <a:pt x="1359805" y="1080205"/>
                    </a:cubicBezTo>
                    <a:cubicBezTo>
                      <a:pt x="1359805" y="1074240"/>
                      <a:pt x="1362186" y="1073047"/>
                      <a:pt x="1368140" y="1074240"/>
                    </a:cubicBezTo>
                    <a:close/>
                    <a:moveTo>
                      <a:pt x="1597217" y="1070453"/>
                    </a:moveTo>
                    <a:cubicBezTo>
                      <a:pt x="1601970" y="1072843"/>
                      <a:pt x="1606723" y="1075233"/>
                      <a:pt x="1612663" y="1078818"/>
                    </a:cubicBezTo>
                    <a:cubicBezTo>
                      <a:pt x="1617416" y="1081208"/>
                      <a:pt x="1617416" y="1084793"/>
                      <a:pt x="1612663" y="1088378"/>
                    </a:cubicBezTo>
                    <a:cubicBezTo>
                      <a:pt x="1609099" y="1090768"/>
                      <a:pt x="1605534" y="1093158"/>
                      <a:pt x="1600782" y="1096743"/>
                    </a:cubicBezTo>
                    <a:cubicBezTo>
                      <a:pt x="1594841" y="1100328"/>
                      <a:pt x="1592464" y="1099133"/>
                      <a:pt x="1591276" y="1091963"/>
                    </a:cubicBezTo>
                    <a:cubicBezTo>
                      <a:pt x="1591276" y="1085988"/>
                      <a:pt x="1590088" y="1080013"/>
                      <a:pt x="1590088" y="1074038"/>
                    </a:cubicBezTo>
                    <a:cubicBezTo>
                      <a:pt x="1590088" y="1069258"/>
                      <a:pt x="1592464" y="1068063"/>
                      <a:pt x="1597217" y="1070453"/>
                    </a:cubicBezTo>
                    <a:close/>
                    <a:moveTo>
                      <a:pt x="1835532" y="1066279"/>
                    </a:moveTo>
                    <a:cubicBezTo>
                      <a:pt x="1837341" y="1065221"/>
                      <a:pt x="1840054" y="1065523"/>
                      <a:pt x="1843672" y="1066732"/>
                    </a:cubicBezTo>
                    <a:cubicBezTo>
                      <a:pt x="1852113" y="1071569"/>
                      <a:pt x="1859348" y="1075197"/>
                      <a:pt x="1866583" y="1081243"/>
                    </a:cubicBezTo>
                    <a:cubicBezTo>
                      <a:pt x="1872613" y="1083661"/>
                      <a:pt x="1872613" y="1088498"/>
                      <a:pt x="1866583" y="1092125"/>
                    </a:cubicBezTo>
                    <a:cubicBezTo>
                      <a:pt x="1859348" y="1096962"/>
                      <a:pt x="1852113" y="1101799"/>
                      <a:pt x="1843672" y="1105427"/>
                    </a:cubicBezTo>
                    <a:cubicBezTo>
                      <a:pt x="1841260" y="1107845"/>
                      <a:pt x="1837643" y="1109054"/>
                      <a:pt x="1835231" y="1104217"/>
                    </a:cubicBezTo>
                    <a:cubicBezTo>
                      <a:pt x="1835231" y="1101799"/>
                      <a:pt x="1834025" y="1101799"/>
                      <a:pt x="1834025" y="1099381"/>
                    </a:cubicBezTo>
                    <a:cubicBezTo>
                      <a:pt x="1834025" y="1090916"/>
                      <a:pt x="1832819" y="1082452"/>
                      <a:pt x="1832819" y="1073987"/>
                    </a:cubicBezTo>
                    <a:cubicBezTo>
                      <a:pt x="1832819" y="1069755"/>
                      <a:pt x="1833724" y="1067337"/>
                      <a:pt x="1835532" y="1066279"/>
                    </a:cubicBezTo>
                    <a:close/>
                    <a:moveTo>
                      <a:pt x="1892568" y="1060548"/>
                    </a:moveTo>
                    <a:cubicBezTo>
                      <a:pt x="1894702" y="1063867"/>
                      <a:pt x="1896836" y="1067187"/>
                      <a:pt x="1900037" y="1070506"/>
                    </a:cubicBezTo>
                    <a:cubicBezTo>
                      <a:pt x="1896836" y="1071612"/>
                      <a:pt x="1893635" y="1070506"/>
                      <a:pt x="1892568" y="1064974"/>
                    </a:cubicBezTo>
                    <a:cubicBezTo>
                      <a:pt x="1892568" y="1063867"/>
                      <a:pt x="1892568" y="1062761"/>
                      <a:pt x="1892568" y="1060548"/>
                    </a:cubicBezTo>
                    <a:close/>
                    <a:moveTo>
                      <a:pt x="1271155" y="1055519"/>
                    </a:moveTo>
                    <a:cubicBezTo>
                      <a:pt x="1277109" y="1056714"/>
                      <a:pt x="1283062" y="1060299"/>
                      <a:pt x="1289015" y="1063884"/>
                    </a:cubicBezTo>
                    <a:cubicBezTo>
                      <a:pt x="1292587" y="1067469"/>
                      <a:pt x="1292587" y="1069859"/>
                      <a:pt x="1289015" y="1072249"/>
                    </a:cubicBezTo>
                    <a:cubicBezTo>
                      <a:pt x="1286634" y="1074639"/>
                      <a:pt x="1283062" y="1077029"/>
                      <a:pt x="1280680" y="1079419"/>
                    </a:cubicBezTo>
                    <a:cubicBezTo>
                      <a:pt x="1266393" y="1087784"/>
                      <a:pt x="1266393" y="1086589"/>
                      <a:pt x="1265202" y="1069859"/>
                    </a:cubicBezTo>
                    <a:cubicBezTo>
                      <a:pt x="1265202" y="1066274"/>
                      <a:pt x="1264011" y="1063884"/>
                      <a:pt x="1265202" y="1059104"/>
                    </a:cubicBezTo>
                    <a:cubicBezTo>
                      <a:pt x="1265202" y="1054324"/>
                      <a:pt x="1266393" y="1053129"/>
                      <a:pt x="1271155" y="1055519"/>
                    </a:cubicBezTo>
                    <a:close/>
                    <a:moveTo>
                      <a:pt x="1499299" y="1053374"/>
                    </a:moveTo>
                    <a:cubicBezTo>
                      <a:pt x="1500625" y="1052488"/>
                      <a:pt x="1503279" y="1053079"/>
                      <a:pt x="1508585" y="1054262"/>
                    </a:cubicBezTo>
                    <a:cubicBezTo>
                      <a:pt x="1509765" y="1055444"/>
                      <a:pt x="1512123" y="1056627"/>
                      <a:pt x="1514482" y="1056627"/>
                    </a:cubicBezTo>
                    <a:lnTo>
                      <a:pt x="1518019" y="1058992"/>
                    </a:lnTo>
                    <a:cubicBezTo>
                      <a:pt x="1521557" y="1064904"/>
                      <a:pt x="1520378" y="1067270"/>
                      <a:pt x="1512123" y="1072000"/>
                    </a:cubicBezTo>
                    <a:cubicBezTo>
                      <a:pt x="1510944" y="1072000"/>
                      <a:pt x="1509765" y="1072000"/>
                      <a:pt x="1509765" y="1073182"/>
                    </a:cubicBezTo>
                    <a:cubicBezTo>
                      <a:pt x="1497972" y="1077913"/>
                      <a:pt x="1497972" y="1077913"/>
                      <a:pt x="1497972" y="1066087"/>
                    </a:cubicBezTo>
                    <a:cubicBezTo>
                      <a:pt x="1497972" y="1063722"/>
                      <a:pt x="1497972" y="1063722"/>
                      <a:pt x="1497972" y="1061357"/>
                    </a:cubicBezTo>
                    <a:cubicBezTo>
                      <a:pt x="1497972" y="1056627"/>
                      <a:pt x="1497972" y="1054261"/>
                      <a:pt x="1499299" y="1053374"/>
                    </a:cubicBezTo>
                    <a:close/>
                    <a:moveTo>
                      <a:pt x="1746619" y="1048060"/>
                    </a:moveTo>
                    <a:cubicBezTo>
                      <a:pt x="1755060" y="1052893"/>
                      <a:pt x="1764707" y="1056517"/>
                      <a:pt x="1771942" y="1062558"/>
                    </a:cubicBezTo>
                    <a:cubicBezTo>
                      <a:pt x="1776766" y="1064975"/>
                      <a:pt x="1775560" y="1068599"/>
                      <a:pt x="1773148" y="1073432"/>
                    </a:cubicBezTo>
                    <a:cubicBezTo>
                      <a:pt x="1771942" y="1073432"/>
                      <a:pt x="1770737" y="1073432"/>
                      <a:pt x="1770737" y="1074640"/>
                    </a:cubicBezTo>
                    <a:cubicBezTo>
                      <a:pt x="1767119" y="1077056"/>
                      <a:pt x="1763501" y="1079473"/>
                      <a:pt x="1759884" y="1081889"/>
                    </a:cubicBezTo>
                    <a:cubicBezTo>
                      <a:pt x="1756266" y="1083097"/>
                      <a:pt x="1752648" y="1086722"/>
                      <a:pt x="1747825" y="1087930"/>
                    </a:cubicBezTo>
                    <a:cubicBezTo>
                      <a:pt x="1743001" y="1089138"/>
                      <a:pt x="1739384" y="1089138"/>
                      <a:pt x="1739384" y="1083097"/>
                    </a:cubicBezTo>
                    <a:cubicBezTo>
                      <a:pt x="1736972" y="1073432"/>
                      <a:pt x="1735766" y="1063766"/>
                      <a:pt x="1736972" y="1054101"/>
                    </a:cubicBezTo>
                    <a:cubicBezTo>
                      <a:pt x="1738178" y="1048060"/>
                      <a:pt x="1741795" y="1045644"/>
                      <a:pt x="1746619" y="1048060"/>
                    </a:cubicBezTo>
                    <a:close/>
                    <a:moveTo>
                      <a:pt x="1424251" y="1038092"/>
                    </a:moveTo>
                    <a:cubicBezTo>
                      <a:pt x="1430192" y="1041677"/>
                      <a:pt x="1436133" y="1042872"/>
                      <a:pt x="1440885" y="1047652"/>
                    </a:cubicBezTo>
                    <a:cubicBezTo>
                      <a:pt x="1445638" y="1051237"/>
                      <a:pt x="1445638" y="1052432"/>
                      <a:pt x="1440885" y="1056017"/>
                    </a:cubicBezTo>
                    <a:cubicBezTo>
                      <a:pt x="1438509" y="1058407"/>
                      <a:pt x="1436133" y="1059602"/>
                      <a:pt x="1433756" y="1061992"/>
                    </a:cubicBezTo>
                    <a:cubicBezTo>
                      <a:pt x="1431380" y="1063187"/>
                      <a:pt x="1429004" y="1064382"/>
                      <a:pt x="1425439" y="1065577"/>
                    </a:cubicBezTo>
                    <a:cubicBezTo>
                      <a:pt x="1420686" y="1067967"/>
                      <a:pt x="1419498" y="1065577"/>
                      <a:pt x="1418310" y="1061992"/>
                    </a:cubicBezTo>
                    <a:cubicBezTo>
                      <a:pt x="1418310" y="1056017"/>
                      <a:pt x="1417122" y="1047652"/>
                      <a:pt x="1418310" y="1042872"/>
                    </a:cubicBezTo>
                    <a:cubicBezTo>
                      <a:pt x="1418310" y="1036897"/>
                      <a:pt x="1420686" y="1035702"/>
                      <a:pt x="1424251" y="1038092"/>
                    </a:cubicBezTo>
                    <a:close/>
                    <a:moveTo>
                      <a:pt x="1173626" y="1035503"/>
                    </a:moveTo>
                    <a:cubicBezTo>
                      <a:pt x="1174517" y="1034759"/>
                      <a:pt x="1176003" y="1035057"/>
                      <a:pt x="1178973" y="1035652"/>
                    </a:cubicBezTo>
                    <a:cubicBezTo>
                      <a:pt x="1181349" y="1035652"/>
                      <a:pt x="1183726" y="1038033"/>
                      <a:pt x="1184914" y="1039224"/>
                    </a:cubicBezTo>
                    <a:cubicBezTo>
                      <a:pt x="1186102" y="1040415"/>
                      <a:pt x="1188479" y="1040415"/>
                      <a:pt x="1189667" y="1041605"/>
                    </a:cubicBezTo>
                    <a:cubicBezTo>
                      <a:pt x="1200360" y="1047559"/>
                      <a:pt x="1200360" y="1051130"/>
                      <a:pt x="1189667" y="1058274"/>
                    </a:cubicBezTo>
                    <a:cubicBezTo>
                      <a:pt x="1186102" y="1059465"/>
                      <a:pt x="1183726" y="1061846"/>
                      <a:pt x="1178973" y="1063037"/>
                    </a:cubicBezTo>
                    <a:cubicBezTo>
                      <a:pt x="1175409" y="1063037"/>
                      <a:pt x="1173032" y="1063037"/>
                      <a:pt x="1173032" y="1058274"/>
                    </a:cubicBezTo>
                    <a:cubicBezTo>
                      <a:pt x="1171844" y="1053512"/>
                      <a:pt x="1171844" y="1047559"/>
                      <a:pt x="1171844" y="1041605"/>
                    </a:cubicBezTo>
                    <a:cubicBezTo>
                      <a:pt x="1172438" y="1038033"/>
                      <a:pt x="1172735" y="1036247"/>
                      <a:pt x="1173626" y="1035503"/>
                    </a:cubicBezTo>
                    <a:close/>
                    <a:moveTo>
                      <a:pt x="1651171" y="1035300"/>
                    </a:moveTo>
                    <a:cubicBezTo>
                      <a:pt x="1652209" y="1034705"/>
                      <a:pt x="1653987" y="1035003"/>
                      <a:pt x="1656951" y="1035598"/>
                    </a:cubicBezTo>
                    <a:cubicBezTo>
                      <a:pt x="1658136" y="1036788"/>
                      <a:pt x="1658136" y="1036788"/>
                      <a:pt x="1659322" y="1036788"/>
                    </a:cubicBezTo>
                    <a:cubicBezTo>
                      <a:pt x="1662878" y="1039170"/>
                      <a:pt x="1667620" y="1040360"/>
                      <a:pt x="1671177" y="1043932"/>
                    </a:cubicBezTo>
                    <a:cubicBezTo>
                      <a:pt x="1674733" y="1046314"/>
                      <a:pt x="1675918" y="1048695"/>
                      <a:pt x="1672362" y="1052267"/>
                    </a:cubicBezTo>
                    <a:cubicBezTo>
                      <a:pt x="1666435" y="1057029"/>
                      <a:pt x="1660507" y="1060601"/>
                      <a:pt x="1654580" y="1061792"/>
                    </a:cubicBezTo>
                    <a:cubicBezTo>
                      <a:pt x="1652209" y="1062983"/>
                      <a:pt x="1651023" y="1060601"/>
                      <a:pt x="1651023" y="1057029"/>
                    </a:cubicBezTo>
                    <a:cubicBezTo>
                      <a:pt x="1649838" y="1052267"/>
                      <a:pt x="1649838" y="1045123"/>
                      <a:pt x="1649838" y="1040360"/>
                    </a:cubicBezTo>
                    <a:cubicBezTo>
                      <a:pt x="1649838" y="1037384"/>
                      <a:pt x="1650134" y="1035895"/>
                      <a:pt x="1651171" y="1035300"/>
                    </a:cubicBezTo>
                    <a:close/>
                    <a:moveTo>
                      <a:pt x="1326887" y="1018969"/>
                    </a:moveTo>
                    <a:cubicBezTo>
                      <a:pt x="1328226" y="1018222"/>
                      <a:pt x="1330310" y="1018820"/>
                      <a:pt x="1333287" y="1020612"/>
                    </a:cubicBezTo>
                    <a:cubicBezTo>
                      <a:pt x="1338049" y="1023002"/>
                      <a:pt x="1344002" y="1025392"/>
                      <a:pt x="1347574" y="1027782"/>
                    </a:cubicBezTo>
                    <a:cubicBezTo>
                      <a:pt x="1353528" y="1031367"/>
                      <a:pt x="1353528" y="1034952"/>
                      <a:pt x="1347574" y="1037342"/>
                    </a:cubicBezTo>
                    <a:cubicBezTo>
                      <a:pt x="1344002" y="1042122"/>
                      <a:pt x="1338049" y="1044512"/>
                      <a:pt x="1333287" y="1046902"/>
                    </a:cubicBezTo>
                    <a:cubicBezTo>
                      <a:pt x="1328524" y="1050487"/>
                      <a:pt x="1326143" y="1048097"/>
                      <a:pt x="1324952" y="1043317"/>
                    </a:cubicBezTo>
                    <a:cubicBezTo>
                      <a:pt x="1324952" y="1039732"/>
                      <a:pt x="1324952" y="1037342"/>
                      <a:pt x="1324952" y="1034952"/>
                    </a:cubicBezTo>
                    <a:cubicBezTo>
                      <a:pt x="1326143" y="1031367"/>
                      <a:pt x="1324952" y="1027782"/>
                      <a:pt x="1324952" y="1025392"/>
                    </a:cubicBezTo>
                    <a:cubicBezTo>
                      <a:pt x="1324952" y="1021807"/>
                      <a:pt x="1325547" y="1019716"/>
                      <a:pt x="1326887" y="1018969"/>
                    </a:cubicBezTo>
                    <a:close/>
                    <a:moveTo>
                      <a:pt x="1557611" y="1014437"/>
                    </a:moveTo>
                    <a:cubicBezTo>
                      <a:pt x="1561176" y="1012055"/>
                      <a:pt x="1563552" y="1014437"/>
                      <a:pt x="1567117" y="1016818"/>
                    </a:cubicBezTo>
                    <a:lnTo>
                      <a:pt x="1567117" y="1018009"/>
                    </a:lnTo>
                    <a:cubicBezTo>
                      <a:pt x="1570681" y="1019199"/>
                      <a:pt x="1575434" y="1020390"/>
                      <a:pt x="1577810" y="1022771"/>
                    </a:cubicBezTo>
                    <a:cubicBezTo>
                      <a:pt x="1581375" y="1026343"/>
                      <a:pt x="1582563" y="1028724"/>
                      <a:pt x="1577810" y="1031106"/>
                    </a:cubicBezTo>
                    <a:cubicBezTo>
                      <a:pt x="1574246" y="1034678"/>
                      <a:pt x="1568305" y="1038250"/>
                      <a:pt x="1563552" y="1040631"/>
                    </a:cubicBezTo>
                    <a:cubicBezTo>
                      <a:pt x="1559988" y="1041822"/>
                      <a:pt x="1557611" y="1041822"/>
                      <a:pt x="1556423" y="1035868"/>
                    </a:cubicBezTo>
                    <a:cubicBezTo>
                      <a:pt x="1556423" y="1031106"/>
                      <a:pt x="1555235" y="1026343"/>
                      <a:pt x="1555235" y="1020390"/>
                    </a:cubicBezTo>
                    <a:cubicBezTo>
                      <a:pt x="1555235" y="1019199"/>
                      <a:pt x="1555235" y="1015627"/>
                      <a:pt x="1557611" y="1014437"/>
                    </a:cubicBezTo>
                    <a:close/>
                    <a:moveTo>
                      <a:pt x="1805162" y="1010720"/>
                    </a:moveTo>
                    <a:cubicBezTo>
                      <a:pt x="1813603" y="1014345"/>
                      <a:pt x="1823250" y="1019177"/>
                      <a:pt x="1831691" y="1025218"/>
                    </a:cubicBezTo>
                    <a:cubicBezTo>
                      <a:pt x="1835309" y="1027635"/>
                      <a:pt x="1835309" y="1031259"/>
                      <a:pt x="1831691" y="1034884"/>
                    </a:cubicBezTo>
                    <a:cubicBezTo>
                      <a:pt x="1828074" y="1038508"/>
                      <a:pt x="1823250" y="1040925"/>
                      <a:pt x="1820839" y="1042133"/>
                    </a:cubicBezTo>
                    <a:cubicBezTo>
                      <a:pt x="1814809" y="1045757"/>
                      <a:pt x="1811191" y="1049382"/>
                      <a:pt x="1806368" y="1050590"/>
                    </a:cubicBezTo>
                    <a:cubicBezTo>
                      <a:pt x="1802750" y="1051798"/>
                      <a:pt x="1799133" y="1050590"/>
                      <a:pt x="1797927" y="1045757"/>
                    </a:cubicBezTo>
                    <a:cubicBezTo>
                      <a:pt x="1796721" y="1034884"/>
                      <a:pt x="1795515" y="1025218"/>
                      <a:pt x="1796721" y="1014345"/>
                    </a:cubicBezTo>
                    <a:cubicBezTo>
                      <a:pt x="1796721" y="1010720"/>
                      <a:pt x="1800339" y="1008304"/>
                      <a:pt x="1805162" y="1010720"/>
                    </a:cubicBezTo>
                    <a:close/>
                    <a:moveTo>
                      <a:pt x="1484000" y="1000795"/>
                    </a:moveTo>
                    <a:cubicBezTo>
                      <a:pt x="1491129" y="1004380"/>
                      <a:pt x="1497070" y="1007965"/>
                      <a:pt x="1503011" y="1010355"/>
                    </a:cubicBezTo>
                    <a:cubicBezTo>
                      <a:pt x="1505387" y="1013940"/>
                      <a:pt x="1505387" y="1016330"/>
                      <a:pt x="1503011" y="1018720"/>
                    </a:cubicBezTo>
                    <a:cubicBezTo>
                      <a:pt x="1499446" y="1021110"/>
                      <a:pt x="1497070" y="1022305"/>
                      <a:pt x="1494694" y="1024695"/>
                    </a:cubicBezTo>
                    <a:cubicBezTo>
                      <a:pt x="1480435" y="1034255"/>
                      <a:pt x="1478059" y="1033060"/>
                      <a:pt x="1478059" y="1016330"/>
                    </a:cubicBezTo>
                    <a:cubicBezTo>
                      <a:pt x="1478059" y="1011550"/>
                      <a:pt x="1478059" y="1007965"/>
                      <a:pt x="1478059" y="1005575"/>
                    </a:cubicBezTo>
                    <a:cubicBezTo>
                      <a:pt x="1478059" y="1001990"/>
                      <a:pt x="1480435" y="999600"/>
                      <a:pt x="1484000" y="1000795"/>
                    </a:cubicBezTo>
                    <a:close/>
                    <a:moveTo>
                      <a:pt x="1721603" y="998309"/>
                    </a:moveTo>
                    <a:cubicBezTo>
                      <a:pt x="1727587" y="997110"/>
                      <a:pt x="1741950" y="1005501"/>
                      <a:pt x="1741950" y="1010296"/>
                    </a:cubicBezTo>
                    <a:cubicBezTo>
                      <a:pt x="1741950" y="1012693"/>
                      <a:pt x="1739556" y="1013892"/>
                      <a:pt x="1737162" y="1016289"/>
                    </a:cubicBezTo>
                    <a:cubicBezTo>
                      <a:pt x="1731178" y="1021084"/>
                      <a:pt x="1723997" y="1025878"/>
                      <a:pt x="1716815" y="1029474"/>
                    </a:cubicBezTo>
                    <a:cubicBezTo>
                      <a:pt x="1714422" y="1030673"/>
                      <a:pt x="1713225" y="1030673"/>
                      <a:pt x="1714422" y="1025878"/>
                    </a:cubicBezTo>
                    <a:cubicBezTo>
                      <a:pt x="1714422" y="1025878"/>
                      <a:pt x="1713225" y="1024680"/>
                      <a:pt x="1713225" y="1022282"/>
                    </a:cubicBezTo>
                    <a:cubicBezTo>
                      <a:pt x="1712028" y="1017488"/>
                      <a:pt x="1710831" y="1011494"/>
                      <a:pt x="1710831" y="1005501"/>
                    </a:cubicBezTo>
                    <a:cubicBezTo>
                      <a:pt x="1710831" y="998309"/>
                      <a:pt x="1710831" y="997110"/>
                      <a:pt x="1718012" y="999508"/>
                    </a:cubicBezTo>
                    <a:cubicBezTo>
                      <a:pt x="1720406" y="999508"/>
                      <a:pt x="1721603" y="999508"/>
                      <a:pt x="1721603" y="998309"/>
                    </a:cubicBezTo>
                    <a:close/>
                    <a:moveTo>
                      <a:pt x="1237493" y="998309"/>
                    </a:moveTo>
                    <a:cubicBezTo>
                      <a:pt x="1243446" y="1001888"/>
                      <a:pt x="1249399" y="1005466"/>
                      <a:pt x="1254162" y="1007852"/>
                    </a:cubicBezTo>
                    <a:cubicBezTo>
                      <a:pt x="1258925" y="1010238"/>
                      <a:pt x="1258925" y="1012624"/>
                      <a:pt x="1255353" y="1016203"/>
                    </a:cubicBezTo>
                    <a:cubicBezTo>
                      <a:pt x="1252971" y="1018589"/>
                      <a:pt x="1249399" y="1019782"/>
                      <a:pt x="1247018" y="1022167"/>
                    </a:cubicBezTo>
                    <a:cubicBezTo>
                      <a:pt x="1245827" y="1023360"/>
                      <a:pt x="1243446" y="1024553"/>
                      <a:pt x="1241065" y="1025746"/>
                    </a:cubicBezTo>
                    <a:cubicBezTo>
                      <a:pt x="1233921" y="1028132"/>
                      <a:pt x="1231540" y="1026939"/>
                      <a:pt x="1231540" y="1019782"/>
                    </a:cubicBezTo>
                    <a:cubicBezTo>
                      <a:pt x="1230349" y="1015010"/>
                      <a:pt x="1230349" y="1009045"/>
                      <a:pt x="1230349" y="1003081"/>
                    </a:cubicBezTo>
                    <a:cubicBezTo>
                      <a:pt x="1230349" y="998309"/>
                      <a:pt x="1232730" y="997116"/>
                      <a:pt x="1237493" y="998309"/>
                    </a:cubicBezTo>
                    <a:close/>
                    <a:moveTo>
                      <a:pt x="1622060" y="980882"/>
                    </a:moveTo>
                    <a:cubicBezTo>
                      <a:pt x="1624418" y="982061"/>
                      <a:pt x="1626777" y="983241"/>
                      <a:pt x="1627956" y="984420"/>
                    </a:cubicBezTo>
                    <a:cubicBezTo>
                      <a:pt x="1632673" y="985599"/>
                      <a:pt x="1636211" y="987958"/>
                      <a:pt x="1637390" y="990316"/>
                    </a:cubicBezTo>
                    <a:cubicBezTo>
                      <a:pt x="1637390" y="990316"/>
                      <a:pt x="1637390" y="991495"/>
                      <a:pt x="1636211" y="991495"/>
                    </a:cubicBezTo>
                    <a:lnTo>
                      <a:pt x="1621398" y="1001750"/>
                    </a:lnTo>
                    <a:lnTo>
                      <a:pt x="1622060" y="1002234"/>
                    </a:lnTo>
                    <a:cubicBezTo>
                      <a:pt x="1629135" y="999936"/>
                      <a:pt x="1632673" y="995340"/>
                      <a:pt x="1637390" y="991893"/>
                    </a:cubicBezTo>
                    <a:cubicBezTo>
                      <a:pt x="1635031" y="997638"/>
                      <a:pt x="1627956" y="1001085"/>
                      <a:pt x="1622060" y="1004532"/>
                    </a:cubicBezTo>
                    <a:cubicBezTo>
                      <a:pt x="1618522" y="1004532"/>
                      <a:pt x="1616163" y="1003383"/>
                      <a:pt x="1616163" y="999936"/>
                    </a:cubicBezTo>
                    <a:lnTo>
                      <a:pt x="1616083" y="999230"/>
                    </a:lnTo>
                    <a:lnTo>
                      <a:pt x="1614984" y="998571"/>
                    </a:lnTo>
                    <a:lnTo>
                      <a:pt x="1614984" y="989595"/>
                    </a:lnTo>
                    <a:lnTo>
                      <a:pt x="1614984" y="989137"/>
                    </a:lnTo>
                    <a:cubicBezTo>
                      <a:pt x="1614984" y="986778"/>
                      <a:pt x="1613805" y="984420"/>
                      <a:pt x="1614984" y="983241"/>
                    </a:cubicBezTo>
                    <a:cubicBezTo>
                      <a:pt x="1617343" y="979703"/>
                      <a:pt x="1619701" y="980882"/>
                      <a:pt x="1622060" y="980882"/>
                    </a:cubicBezTo>
                    <a:close/>
                    <a:moveTo>
                      <a:pt x="1390642" y="980882"/>
                    </a:moveTo>
                    <a:cubicBezTo>
                      <a:pt x="1396583" y="984467"/>
                      <a:pt x="1401336" y="988052"/>
                      <a:pt x="1407276" y="991637"/>
                    </a:cubicBezTo>
                    <a:cubicBezTo>
                      <a:pt x="1412029" y="994027"/>
                      <a:pt x="1412029" y="996417"/>
                      <a:pt x="1407276" y="1000002"/>
                    </a:cubicBezTo>
                    <a:cubicBezTo>
                      <a:pt x="1404900" y="1001197"/>
                      <a:pt x="1402524" y="1003587"/>
                      <a:pt x="1400147" y="1004782"/>
                    </a:cubicBezTo>
                    <a:cubicBezTo>
                      <a:pt x="1385889" y="1013147"/>
                      <a:pt x="1384701" y="1013147"/>
                      <a:pt x="1384701" y="996417"/>
                    </a:cubicBezTo>
                    <a:cubicBezTo>
                      <a:pt x="1384701" y="992832"/>
                      <a:pt x="1384701" y="989247"/>
                      <a:pt x="1384701" y="985662"/>
                    </a:cubicBezTo>
                    <a:cubicBezTo>
                      <a:pt x="1384701" y="980882"/>
                      <a:pt x="1387077" y="979687"/>
                      <a:pt x="1390642" y="980882"/>
                    </a:cubicBezTo>
                    <a:close/>
                    <a:moveTo>
                      <a:pt x="1142932" y="979588"/>
                    </a:moveTo>
                    <a:cubicBezTo>
                      <a:pt x="1148873" y="980783"/>
                      <a:pt x="1154814" y="985563"/>
                      <a:pt x="1161943" y="989148"/>
                    </a:cubicBezTo>
                    <a:cubicBezTo>
                      <a:pt x="1164319" y="990343"/>
                      <a:pt x="1164319" y="993928"/>
                      <a:pt x="1161943" y="996318"/>
                    </a:cubicBezTo>
                    <a:cubicBezTo>
                      <a:pt x="1156002" y="1001098"/>
                      <a:pt x="1150061" y="1004683"/>
                      <a:pt x="1144120" y="1007073"/>
                    </a:cubicBezTo>
                    <a:cubicBezTo>
                      <a:pt x="1140556" y="1008268"/>
                      <a:pt x="1138179" y="1007073"/>
                      <a:pt x="1138179" y="1003488"/>
                    </a:cubicBezTo>
                    <a:cubicBezTo>
                      <a:pt x="1138179" y="998708"/>
                      <a:pt x="1136991" y="995123"/>
                      <a:pt x="1136991" y="989148"/>
                    </a:cubicBezTo>
                    <a:cubicBezTo>
                      <a:pt x="1136991" y="986758"/>
                      <a:pt x="1136991" y="984368"/>
                      <a:pt x="1136991" y="980783"/>
                    </a:cubicBezTo>
                    <a:cubicBezTo>
                      <a:pt x="1138179" y="977198"/>
                      <a:pt x="1140556" y="977198"/>
                      <a:pt x="1142932" y="979588"/>
                    </a:cubicBezTo>
                    <a:close/>
                    <a:moveTo>
                      <a:pt x="1296039" y="962161"/>
                    </a:moveTo>
                    <a:cubicBezTo>
                      <a:pt x="1301980" y="964551"/>
                      <a:pt x="1307921" y="968136"/>
                      <a:pt x="1315050" y="971721"/>
                    </a:cubicBezTo>
                    <a:cubicBezTo>
                      <a:pt x="1317426" y="974111"/>
                      <a:pt x="1317426" y="976501"/>
                      <a:pt x="1315050" y="980086"/>
                    </a:cubicBezTo>
                    <a:cubicBezTo>
                      <a:pt x="1311485" y="981281"/>
                      <a:pt x="1309109" y="983671"/>
                      <a:pt x="1306733" y="986061"/>
                    </a:cubicBezTo>
                    <a:cubicBezTo>
                      <a:pt x="1292474" y="994426"/>
                      <a:pt x="1291286" y="993231"/>
                      <a:pt x="1290098" y="976501"/>
                    </a:cubicBezTo>
                    <a:cubicBezTo>
                      <a:pt x="1290098" y="972916"/>
                      <a:pt x="1290098" y="969331"/>
                      <a:pt x="1290098" y="965746"/>
                    </a:cubicBezTo>
                    <a:cubicBezTo>
                      <a:pt x="1290098" y="962161"/>
                      <a:pt x="1292474" y="959771"/>
                      <a:pt x="1296039" y="962161"/>
                    </a:cubicBezTo>
                    <a:close/>
                    <a:moveTo>
                      <a:pt x="1523100" y="960603"/>
                    </a:moveTo>
                    <a:cubicBezTo>
                      <a:pt x="1524279" y="959721"/>
                      <a:pt x="1526343" y="959721"/>
                      <a:pt x="1529881" y="960897"/>
                    </a:cubicBezTo>
                    <a:lnTo>
                      <a:pt x="1540384" y="966714"/>
                    </a:lnTo>
                    <a:lnTo>
                      <a:pt x="1543686" y="964700"/>
                    </a:lnTo>
                    <a:cubicBezTo>
                      <a:pt x="1547213" y="965895"/>
                      <a:pt x="1550740" y="968285"/>
                      <a:pt x="1554267" y="970675"/>
                    </a:cubicBezTo>
                    <a:cubicBezTo>
                      <a:pt x="1560145" y="973065"/>
                      <a:pt x="1560145" y="976650"/>
                      <a:pt x="1557793" y="981430"/>
                    </a:cubicBezTo>
                    <a:cubicBezTo>
                      <a:pt x="1555442" y="985015"/>
                      <a:pt x="1550740" y="988600"/>
                      <a:pt x="1549564" y="989795"/>
                    </a:cubicBezTo>
                    <a:cubicBezTo>
                      <a:pt x="1547213" y="990990"/>
                      <a:pt x="1546037" y="992185"/>
                      <a:pt x="1543686" y="993380"/>
                    </a:cubicBezTo>
                    <a:cubicBezTo>
                      <a:pt x="1541335" y="994575"/>
                      <a:pt x="1538984" y="993380"/>
                      <a:pt x="1538984" y="988600"/>
                    </a:cubicBezTo>
                    <a:lnTo>
                      <a:pt x="1538387" y="978280"/>
                    </a:lnTo>
                    <a:lnTo>
                      <a:pt x="1536967" y="979695"/>
                    </a:lnTo>
                    <a:lnTo>
                      <a:pt x="1538384" y="978231"/>
                    </a:lnTo>
                    <a:lnTo>
                      <a:pt x="1538347" y="977602"/>
                    </a:lnTo>
                    <a:lnTo>
                      <a:pt x="1536967" y="979695"/>
                    </a:lnTo>
                    <a:lnTo>
                      <a:pt x="1536966" y="979696"/>
                    </a:lnTo>
                    <a:lnTo>
                      <a:pt x="1536875" y="979834"/>
                    </a:lnTo>
                    <a:cubicBezTo>
                      <a:pt x="1535708" y="981013"/>
                      <a:pt x="1535708" y="981013"/>
                      <a:pt x="1535708" y="981013"/>
                    </a:cubicBezTo>
                    <a:cubicBezTo>
                      <a:pt x="1532207" y="981013"/>
                      <a:pt x="1531040" y="982193"/>
                      <a:pt x="1529873" y="983372"/>
                    </a:cubicBezTo>
                    <a:lnTo>
                      <a:pt x="1528640" y="983636"/>
                    </a:lnTo>
                    <a:lnTo>
                      <a:pt x="1528529" y="983682"/>
                    </a:lnTo>
                    <a:lnTo>
                      <a:pt x="1528498" y="983667"/>
                    </a:lnTo>
                    <a:lnTo>
                      <a:pt x="1525059" y="984404"/>
                    </a:lnTo>
                    <a:cubicBezTo>
                      <a:pt x="1523746" y="984257"/>
                      <a:pt x="1522871" y="983372"/>
                      <a:pt x="1522871" y="981013"/>
                    </a:cubicBezTo>
                    <a:lnTo>
                      <a:pt x="1522871" y="980882"/>
                    </a:lnTo>
                    <a:lnTo>
                      <a:pt x="1522871" y="965683"/>
                    </a:lnTo>
                    <a:lnTo>
                      <a:pt x="1527528" y="962859"/>
                    </a:lnTo>
                    <a:lnTo>
                      <a:pt x="1526343" y="962072"/>
                    </a:lnTo>
                    <a:cubicBezTo>
                      <a:pt x="1522805" y="960897"/>
                      <a:pt x="1522805" y="964423"/>
                      <a:pt x="1522805" y="965599"/>
                    </a:cubicBezTo>
                    <a:cubicBezTo>
                      <a:pt x="1522805" y="971477"/>
                      <a:pt x="1525164" y="976180"/>
                      <a:pt x="1522805" y="980882"/>
                    </a:cubicBezTo>
                    <a:cubicBezTo>
                      <a:pt x="1522805" y="979706"/>
                      <a:pt x="1522805" y="977355"/>
                      <a:pt x="1521626" y="976180"/>
                    </a:cubicBezTo>
                    <a:cubicBezTo>
                      <a:pt x="1521626" y="973828"/>
                      <a:pt x="1521626" y="969126"/>
                      <a:pt x="1521626" y="965599"/>
                    </a:cubicBezTo>
                    <a:cubicBezTo>
                      <a:pt x="1521626" y="963248"/>
                      <a:pt x="1521921" y="961485"/>
                      <a:pt x="1523100" y="960603"/>
                    </a:cubicBezTo>
                    <a:close/>
                    <a:moveTo>
                      <a:pt x="1771514" y="954706"/>
                    </a:moveTo>
                    <a:cubicBezTo>
                      <a:pt x="1781161" y="959543"/>
                      <a:pt x="1789602" y="964380"/>
                      <a:pt x="1796837" y="969217"/>
                    </a:cubicBezTo>
                    <a:cubicBezTo>
                      <a:pt x="1801661" y="972844"/>
                      <a:pt x="1801661" y="976472"/>
                      <a:pt x="1796837" y="980099"/>
                    </a:cubicBezTo>
                    <a:cubicBezTo>
                      <a:pt x="1793220" y="982518"/>
                      <a:pt x="1789602" y="984936"/>
                      <a:pt x="1784779" y="988564"/>
                    </a:cubicBezTo>
                    <a:cubicBezTo>
                      <a:pt x="1781161" y="989773"/>
                      <a:pt x="1777543" y="993401"/>
                      <a:pt x="1773926" y="994610"/>
                    </a:cubicBezTo>
                    <a:cubicBezTo>
                      <a:pt x="1767896" y="997028"/>
                      <a:pt x="1765485" y="995819"/>
                      <a:pt x="1764279" y="989773"/>
                    </a:cubicBezTo>
                    <a:cubicBezTo>
                      <a:pt x="1761867" y="980099"/>
                      <a:pt x="1761867" y="970426"/>
                      <a:pt x="1761867" y="960752"/>
                    </a:cubicBezTo>
                    <a:cubicBezTo>
                      <a:pt x="1763073" y="954706"/>
                      <a:pt x="1766691" y="952288"/>
                      <a:pt x="1771514" y="954706"/>
                    </a:cubicBezTo>
                    <a:close/>
                    <a:moveTo>
                      <a:pt x="1674744" y="948284"/>
                    </a:moveTo>
                    <a:lnTo>
                      <a:pt x="1675805" y="956678"/>
                    </a:lnTo>
                    <a:cubicBezTo>
                      <a:pt x="1675805" y="960205"/>
                      <a:pt x="1676399" y="961969"/>
                      <a:pt x="1677736" y="962556"/>
                    </a:cubicBezTo>
                    <a:lnTo>
                      <a:pt x="1677828" y="962539"/>
                    </a:lnTo>
                    <a:lnTo>
                      <a:pt x="1675909" y="952944"/>
                    </a:lnTo>
                    <a:close/>
                    <a:moveTo>
                      <a:pt x="1449146" y="944784"/>
                    </a:moveTo>
                    <a:cubicBezTo>
                      <a:pt x="1455087" y="948363"/>
                      <a:pt x="1462216" y="950749"/>
                      <a:pt x="1466969" y="954327"/>
                    </a:cubicBezTo>
                    <a:cubicBezTo>
                      <a:pt x="1470533" y="957906"/>
                      <a:pt x="1470533" y="960292"/>
                      <a:pt x="1466969" y="962678"/>
                    </a:cubicBezTo>
                    <a:cubicBezTo>
                      <a:pt x="1464592" y="963871"/>
                      <a:pt x="1462216" y="966256"/>
                      <a:pt x="1459840" y="968642"/>
                    </a:cubicBezTo>
                    <a:cubicBezTo>
                      <a:pt x="1456275" y="969835"/>
                      <a:pt x="1453899" y="972221"/>
                      <a:pt x="1451522" y="972221"/>
                    </a:cubicBezTo>
                    <a:cubicBezTo>
                      <a:pt x="1446770" y="974607"/>
                      <a:pt x="1444393" y="973414"/>
                      <a:pt x="1444393" y="968642"/>
                    </a:cubicBezTo>
                    <a:cubicBezTo>
                      <a:pt x="1443205" y="962678"/>
                      <a:pt x="1443205" y="955520"/>
                      <a:pt x="1443205" y="949556"/>
                    </a:cubicBezTo>
                    <a:cubicBezTo>
                      <a:pt x="1443205" y="944784"/>
                      <a:pt x="1445581" y="943591"/>
                      <a:pt x="1449146" y="944784"/>
                    </a:cubicBezTo>
                    <a:close/>
                    <a:moveTo>
                      <a:pt x="1681787" y="944715"/>
                    </a:moveTo>
                    <a:cubicBezTo>
                      <a:pt x="1685313" y="945890"/>
                      <a:pt x="1688840" y="948241"/>
                      <a:pt x="1691192" y="949417"/>
                    </a:cubicBezTo>
                    <a:lnTo>
                      <a:pt x="1692008" y="950234"/>
                    </a:lnTo>
                    <a:lnTo>
                      <a:pt x="1692439" y="949624"/>
                    </a:lnTo>
                    <a:cubicBezTo>
                      <a:pt x="1698380" y="951975"/>
                      <a:pt x="1699568" y="956678"/>
                      <a:pt x="1693627" y="960205"/>
                    </a:cubicBezTo>
                    <a:cubicBezTo>
                      <a:pt x="1688875" y="962556"/>
                      <a:pt x="1685310" y="964907"/>
                      <a:pt x="1680557" y="967258"/>
                    </a:cubicBezTo>
                    <a:cubicBezTo>
                      <a:pt x="1675805" y="968434"/>
                      <a:pt x="1673428" y="968434"/>
                      <a:pt x="1673428" y="963732"/>
                    </a:cubicBezTo>
                    <a:cubicBezTo>
                      <a:pt x="1672240" y="961380"/>
                      <a:pt x="1672240" y="959029"/>
                      <a:pt x="1672240" y="956678"/>
                    </a:cubicBezTo>
                    <a:cubicBezTo>
                      <a:pt x="1671052" y="953151"/>
                      <a:pt x="1672240" y="950800"/>
                      <a:pt x="1672240" y="949624"/>
                    </a:cubicBezTo>
                    <a:cubicBezTo>
                      <a:pt x="1672240" y="948449"/>
                      <a:pt x="1672240" y="947273"/>
                      <a:pt x="1674616" y="947273"/>
                    </a:cubicBezTo>
                    <a:lnTo>
                      <a:pt x="1674738" y="948239"/>
                    </a:lnTo>
                    <a:close/>
                    <a:moveTo>
                      <a:pt x="1201448" y="942294"/>
                    </a:moveTo>
                    <a:cubicBezTo>
                      <a:pt x="1208592" y="944680"/>
                      <a:pt x="1214545" y="948259"/>
                      <a:pt x="1220499" y="951837"/>
                    </a:cubicBezTo>
                    <a:cubicBezTo>
                      <a:pt x="1224071" y="954223"/>
                      <a:pt x="1224071" y="957802"/>
                      <a:pt x="1220499" y="960188"/>
                    </a:cubicBezTo>
                    <a:cubicBezTo>
                      <a:pt x="1216927" y="962574"/>
                      <a:pt x="1215736" y="963766"/>
                      <a:pt x="1212164" y="964959"/>
                    </a:cubicBezTo>
                    <a:cubicBezTo>
                      <a:pt x="1199067" y="973310"/>
                      <a:pt x="1196686" y="973310"/>
                      <a:pt x="1195495" y="957802"/>
                    </a:cubicBezTo>
                    <a:cubicBezTo>
                      <a:pt x="1195495" y="953030"/>
                      <a:pt x="1195495" y="950644"/>
                      <a:pt x="1195495" y="945873"/>
                    </a:cubicBezTo>
                    <a:cubicBezTo>
                      <a:pt x="1195495" y="942294"/>
                      <a:pt x="1197876" y="941101"/>
                      <a:pt x="1201448" y="942294"/>
                    </a:cubicBezTo>
                    <a:close/>
                    <a:moveTo>
                      <a:pt x="1354540" y="924867"/>
                    </a:moveTo>
                    <a:cubicBezTo>
                      <a:pt x="1361669" y="927257"/>
                      <a:pt x="1367610" y="930842"/>
                      <a:pt x="1373551" y="934427"/>
                    </a:cubicBezTo>
                    <a:cubicBezTo>
                      <a:pt x="1375927" y="938012"/>
                      <a:pt x="1375927" y="940402"/>
                      <a:pt x="1373551" y="942792"/>
                    </a:cubicBezTo>
                    <a:cubicBezTo>
                      <a:pt x="1369986" y="945182"/>
                      <a:pt x="1367610" y="946377"/>
                      <a:pt x="1365234" y="948767"/>
                    </a:cubicBezTo>
                    <a:cubicBezTo>
                      <a:pt x="1361669" y="949962"/>
                      <a:pt x="1359293" y="951157"/>
                      <a:pt x="1355728" y="953547"/>
                    </a:cubicBezTo>
                    <a:cubicBezTo>
                      <a:pt x="1353352" y="954742"/>
                      <a:pt x="1349787" y="953547"/>
                      <a:pt x="1349787" y="949962"/>
                    </a:cubicBezTo>
                    <a:cubicBezTo>
                      <a:pt x="1348599" y="942792"/>
                      <a:pt x="1348599" y="935622"/>
                      <a:pt x="1348599" y="928452"/>
                    </a:cubicBezTo>
                    <a:cubicBezTo>
                      <a:pt x="1348599" y="924867"/>
                      <a:pt x="1352164" y="923672"/>
                      <a:pt x="1354540" y="924867"/>
                    </a:cubicBezTo>
                    <a:close/>
                    <a:moveTo>
                      <a:pt x="1583723" y="923622"/>
                    </a:moveTo>
                    <a:cubicBezTo>
                      <a:pt x="1584899" y="922443"/>
                      <a:pt x="1586074" y="923622"/>
                      <a:pt x="1588426" y="924801"/>
                    </a:cubicBezTo>
                    <a:cubicBezTo>
                      <a:pt x="1591953" y="927160"/>
                      <a:pt x="1595479" y="928339"/>
                      <a:pt x="1600182" y="930698"/>
                    </a:cubicBezTo>
                    <a:cubicBezTo>
                      <a:pt x="1602533" y="933056"/>
                      <a:pt x="1603709" y="934235"/>
                      <a:pt x="1600182" y="937773"/>
                    </a:cubicBezTo>
                    <a:cubicBezTo>
                      <a:pt x="1596655" y="941311"/>
                      <a:pt x="1591953" y="943669"/>
                      <a:pt x="1587250" y="944849"/>
                    </a:cubicBezTo>
                    <a:cubicBezTo>
                      <a:pt x="1584899" y="946028"/>
                      <a:pt x="1583723" y="944849"/>
                      <a:pt x="1582548" y="942490"/>
                    </a:cubicBezTo>
                    <a:cubicBezTo>
                      <a:pt x="1582548" y="937773"/>
                      <a:pt x="1580196" y="934235"/>
                      <a:pt x="1582548" y="929518"/>
                    </a:cubicBezTo>
                    <a:lnTo>
                      <a:pt x="1582649" y="929772"/>
                    </a:lnTo>
                    <a:lnTo>
                      <a:pt x="1582620" y="929597"/>
                    </a:lnTo>
                    <a:lnTo>
                      <a:pt x="1582679" y="929544"/>
                    </a:lnTo>
                    <a:lnTo>
                      <a:pt x="1582548" y="929518"/>
                    </a:lnTo>
                    <a:cubicBezTo>
                      <a:pt x="1581372" y="927160"/>
                      <a:pt x="1581372" y="925981"/>
                      <a:pt x="1583723" y="923622"/>
                    </a:cubicBezTo>
                    <a:close/>
                    <a:moveTo>
                      <a:pt x="1108036" y="922328"/>
                    </a:moveTo>
                    <a:cubicBezTo>
                      <a:pt x="1113989" y="924718"/>
                      <a:pt x="1119942" y="928303"/>
                      <a:pt x="1125896" y="933083"/>
                    </a:cubicBezTo>
                    <a:cubicBezTo>
                      <a:pt x="1129468" y="934278"/>
                      <a:pt x="1129468" y="936668"/>
                      <a:pt x="1127086" y="939058"/>
                    </a:cubicBezTo>
                    <a:cubicBezTo>
                      <a:pt x="1123514" y="942643"/>
                      <a:pt x="1121133" y="943838"/>
                      <a:pt x="1117561" y="946228"/>
                    </a:cubicBezTo>
                    <a:cubicBezTo>
                      <a:pt x="1104464" y="954593"/>
                      <a:pt x="1102083" y="953398"/>
                      <a:pt x="1102083" y="937863"/>
                    </a:cubicBezTo>
                    <a:cubicBezTo>
                      <a:pt x="1100892" y="934278"/>
                      <a:pt x="1100892" y="929498"/>
                      <a:pt x="1100892" y="925913"/>
                    </a:cubicBezTo>
                    <a:cubicBezTo>
                      <a:pt x="1100892" y="921133"/>
                      <a:pt x="1104464" y="919938"/>
                      <a:pt x="1108036" y="922328"/>
                    </a:cubicBezTo>
                    <a:close/>
                    <a:moveTo>
                      <a:pt x="1733910" y="907079"/>
                    </a:moveTo>
                    <a:cubicBezTo>
                      <a:pt x="1735826" y="905897"/>
                      <a:pt x="1739069" y="906784"/>
                      <a:pt x="1743786" y="909740"/>
                    </a:cubicBezTo>
                    <a:cubicBezTo>
                      <a:pt x="1746144" y="912105"/>
                      <a:pt x="1749682" y="913287"/>
                      <a:pt x="1752040" y="914470"/>
                    </a:cubicBezTo>
                    <a:cubicBezTo>
                      <a:pt x="1755578" y="918018"/>
                      <a:pt x="1755578" y="920383"/>
                      <a:pt x="1750861" y="922748"/>
                    </a:cubicBezTo>
                    <a:cubicBezTo>
                      <a:pt x="1748503" y="925113"/>
                      <a:pt x="1746144" y="927478"/>
                      <a:pt x="1742606" y="927478"/>
                    </a:cubicBezTo>
                    <a:cubicBezTo>
                      <a:pt x="1734352" y="932208"/>
                      <a:pt x="1734352" y="932208"/>
                      <a:pt x="1731993" y="923930"/>
                    </a:cubicBezTo>
                    <a:cubicBezTo>
                      <a:pt x="1731993" y="921565"/>
                      <a:pt x="1731993" y="919200"/>
                      <a:pt x="1731993" y="919200"/>
                    </a:cubicBezTo>
                    <a:cubicBezTo>
                      <a:pt x="1731993" y="918018"/>
                      <a:pt x="1731993" y="918018"/>
                      <a:pt x="1731993" y="916835"/>
                    </a:cubicBezTo>
                    <a:cubicBezTo>
                      <a:pt x="1731404" y="911514"/>
                      <a:pt x="1731993" y="908262"/>
                      <a:pt x="1733910" y="907079"/>
                    </a:cubicBezTo>
                    <a:close/>
                    <a:moveTo>
                      <a:pt x="1492630" y="904951"/>
                    </a:moveTo>
                    <a:cubicBezTo>
                      <a:pt x="1493801" y="906123"/>
                      <a:pt x="1494973" y="906123"/>
                      <a:pt x="1496144" y="906123"/>
                    </a:cubicBezTo>
                    <a:cubicBezTo>
                      <a:pt x="1499659" y="907294"/>
                      <a:pt x="1500830" y="909637"/>
                      <a:pt x="1504345" y="910809"/>
                    </a:cubicBezTo>
                    <a:lnTo>
                      <a:pt x="1504345" y="911646"/>
                    </a:lnTo>
                    <a:lnTo>
                      <a:pt x="1508835" y="908635"/>
                    </a:lnTo>
                    <a:cubicBezTo>
                      <a:pt x="1513588" y="912220"/>
                      <a:pt x="1520717" y="914610"/>
                      <a:pt x="1525470" y="918195"/>
                    </a:cubicBezTo>
                    <a:cubicBezTo>
                      <a:pt x="1529034" y="919390"/>
                      <a:pt x="1529034" y="922975"/>
                      <a:pt x="1526658" y="926560"/>
                    </a:cubicBezTo>
                    <a:cubicBezTo>
                      <a:pt x="1523093" y="927755"/>
                      <a:pt x="1521905" y="930145"/>
                      <a:pt x="1518341" y="932535"/>
                    </a:cubicBezTo>
                    <a:cubicBezTo>
                      <a:pt x="1514776" y="933730"/>
                      <a:pt x="1513588" y="933730"/>
                      <a:pt x="1510023" y="936120"/>
                    </a:cubicBezTo>
                    <a:cubicBezTo>
                      <a:pt x="1506459" y="938510"/>
                      <a:pt x="1502894" y="936120"/>
                      <a:pt x="1502894" y="932535"/>
                    </a:cubicBezTo>
                    <a:lnTo>
                      <a:pt x="1502075" y="919351"/>
                    </a:lnTo>
                    <a:lnTo>
                      <a:pt x="1500830" y="920181"/>
                    </a:lnTo>
                    <a:lnTo>
                      <a:pt x="1500830" y="921352"/>
                    </a:lnTo>
                    <a:lnTo>
                      <a:pt x="1499659" y="921352"/>
                    </a:lnTo>
                    <a:cubicBezTo>
                      <a:pt x="1497316" y="921352"/>
                      <a:pt x="1497316" y="922524"/>
                      <a:pt x="1496144" y="923695"/>
                    </a:cubicBezTo>
                    <a:cubicBezTo>
                      <a:pt x="1491458" y="926039"/>
                      <a:pt x="1489115" y="926039"/>
                      <a:pt x="1487944" y="919009"/>
                    </a:cubicBezTo>
                    <a:cubicBezTo>
                      <a:pt x="1486772" y="915495"/>
                      <a:pt x="1487944" y="911980"/>
                      <a:pt x="1486772" y="906123"/>
                    </a:cubicBezTo>
                    <a:cubicBezTo>
                      <a:pt x="1487944" y="906123"/>
                      <a:pt x="1487944" y="906123"/>
                      <a:pt x="1487944" y="906123"/>
                    </a:cubicBezTo>
                    <a:cubicBezTo>
                      <a:pt x="1489115" y="904951"/>
                      <a:pt x="1491458" y="904951"/>
                      <a:pt x="1492630" y="904951"/>
                    </a:cubicBezTo>
                    <a:close/>
                    <a:moveTo>
                      <a:pt x="1261185" y="904951"/>
                    </a:moveTo>
                    <a:cubicBezTo>
                      <a:pt x="1267126" y="908536"/>
                      <a:pt x="1273067" y="912121"/>
                      <a:pt x="1279008" y="915706"/>
                    </a:cubicBezTo>
                    <a:cubicBezTo>
                      <a:pt x="1282572" y="918096"/>
                      <a:pt x="1282572" y="920486"/>
                      <a:pt x="1279008" y="922876"/>
                    </a:cubicBezTo>
                    <a:cubicBezTo>
                      <a:pt x="1276631" y="925266"/>
                      <a:pt x="1274255" y="926461"/>
                      <a:pt x="1270690" y="928851"/>
                    </a:cubicBezTo>
                    <a:cubicBezTo>
                      <a:pt x="1256432" y="937216"/>
                      <a:pt x="1255244" y="936021"/>
                      <a:pt x="1255244" y="919291"/>
                    </a:cubicBezTo>
                    <a:cubicBezTo>
                      <a:pt x="1255244" y="916901"/>
                      <a:pt x="1255244" y="913316"/>
                      <a:pt x="1255244" y="909731"/>
                    </a:cubicBezTo>
                    <a:cubicBezTo>
                      <a:pt x="1255244" y="904951"/>
                      <a:pt x="1257620" y="903756"/>
                      <a:pt x="1261185" y="904951"/>
                    </a:cubicBezTo>
                    <a:close/>
                    <a:moveTo>
                      <a:pt x="1414292" y="889960"/>
                    </a:moveTo>
                    <a:cubicBezTo>
                      <a:pt x="1420233" y="892350"/>
                      <a:pt x="1426174" y="895935"/>
                      <a:pt x="1432115" y="899520"/>
                    </a:cubicBezTo>
                    <a:cubicBezTo>
                      <a:pt x="1435679" y="901910"/>
                      <a:pt x="1435679" y="905495"/>
                      <a:pt x="1432115" y="906690"/>
                    </a:cubicBezTo>
                    <a:cubicBezTo>
                      <a:pt x="1429738" y="909080"/>
                      <a:pt x="1427362" y="911470"/>
                      <a:pt x="1423797" y="913860"/>
                    </a:cubicBezTo>
                    <a:cubicBezTo>
                      <a:pt x="1410727" y="921030"/>
                      <a:pt x="1408351" y="921030"/>
                      <a:pt x="1408351" y="904300"/>
                    </a:cubicBezTo>
                    <a:cubicBezTo>
                      <a:pt x="1408351" y="900715"/>
                      <a:pt x="1408351" y="898325"/>
                      <a:pt x="1408351" y="894740"/>
                    </a:cubicBezTo>
                    <a:cubicBezTo>
                      <a:pt x="1408351" y="889960"/>
                      <a:pt x="1409539" y="887570"/>
                      <a:pt x="1414292" y="889960"/>
                    </a:cubicBezTo>
                    <a:close/>
                    <a:moveTo>
                      <a:pt x="1646933" y="887464"/>
                    </a:moveTo>
                    <a:cubicBezTo>
                      <a:pt x="1651635" y="888650"/>
                      <a:pt x="1655162" y="892206"/>
                      <a:pt x="1658689" y="895763"/>
                    </a:cubicBezTo>
                    <a:cubicBezTo>
                      <a:pt x="1663391" y="896948"/>
                      <a:pt x="1658689" y="899319"/>
                      <a:pt x="1658689" y="901690"/>
                    </a:cubicBezTo>
                    <a:cubicBezTo>
                      <a:pt x="1658689" y="902876"/>
                      <a:pt x="1658689" y="902876"/>
                      <a:pt x="1658689" y="902876"/>
                    </a:cubicBezTo>
                    <a:cubicBezTo>
                      <a:pt x="1655162" y="905247"/>
                      <a:pt x="1651635" y="906432"/>
                      <a:pt x="1649284" y="908803"/>
                    </a:cubicBezTo>
                    <a:cubicBezTo>
                      <a:pt x="1641055" y="912359"/>
                      <a:pt x="1641055" y="912359"/>
                      <a:pt x="1639879" y="899319"/>
                    </a:cubicBezTo>
                    <a:cubicBezTo>
                      <a:pt x="1641055" y="896948"/>
                      <a:pt x="1639879" y="893392"/>
                      <a:pt x="1639879" y="889835"/>
                    </a:cubicBezTo>
                    <a:cubicBezTo>
                      <a:pt x="1641055" y="887464"/>
                      <a:pt x="1643406" y="885094"/>
                      <a:pt x="1646933" y="887464"/>
                    </a:cubicBezTo>
                    <a:close/>
                    <a:moveTo>
                      <a:pt x="1167770" y="886226"/>
                    </a:moveTo>
                    <a:cubicBezTo>
                      <a:pt x="1172523" y="888616"/>
                      <a:pt x="1178464" y="891006"/>
                      <a:pt x="1183216" y="894591"/>
                    </a:cubicBezTo>
                    <a:cubicBezTo>
                      <a:pt x="1187969" y="899371"/>
                      <a:pt x="1187969" y="901761"/>
                      <a:pt x="1183216" y="904151"/>
                    </a:cubicBezTo>
                    <a:cubicBezTo>
                      <a:pt x="1178464" y="907736"/>
                      <a:pt x="1174899" y="910126"/>
                      <a:pt x="1170146" y="912516"/>
                    </a:cubicBezTo>
                    <a:cubicBezTo>
                      <a:pt x="1165394" y="916101"/>
                      <a:pt x="1163017" y="914906"/>
                      <a:pt x="1161829" y="907736"/>
                    </a:cubicBezTo>
                    <a:cubicBezTo>
                      <a:pt x="1161829" y="905346"/>
                      <a:pt x="1161829" y="904151"/>
                      <a:pt x="1161829" y="901761"/>
                    </a:cubicBezTo>
                    <a:cubicBezTo>
                      <a:pt x="1161829" y="896981"/>
                      <a:pt x="1160641" y="894591"/>
                      <a:pt x="1160641" y="889811"/>
                    </a:cubicBezTo>
                    <a:cubicBezTo>
                      <a:pt x="1160641" y="885031"/>
                      <a:pt x="1163017" y="883836"/>
                      <a:pt x="1167770" y="886226"/>
                    </a:cubicBezTo>
                    <a:close/>
                    <a:moveTo>
                      <a:pt x="1558429" y="874215"/>
                    </a:moveTo>
                    <a:lnTo>
                      <a:pt x="1560386" y="878154"/>
                    </a:lnTo>
                    <a:lnTo>
                      <a:pt x="1560291" y="876403"/>
                    </a:lnTo>
                    <a:lnTo>
                      <a:pt x="1559453" y="874727"/>
                    </a:lnTo>
                    <a:close/>
                    <a:moveTo>
                      <a:pt x="1554266" y="868849"/>
                    </a:moveTo>
                    <a:cubicBezTo>
                      <a:pt x="1554266" y="870016"/>
                      <a:pt x="1554266" y="871183"/>
                      <a:pt x="1554266" y="871183"/>
                    </a:cubicBezTo>
                    <a:lnTo>
                      <a:pt x="1553933" y="871464"/>
                    </a:lnTo>
                    <a:lnTo>
                      <a:pt x="1554750" y="871875"/>
                    </a:lnTo>
                    <a:lnTo>
                      <a:pt x="1554750" y="870025"/>
                    </a:lnTo>
                    <a:lnTo>
                      <a:pt x="1554750" y="868849"/>
                    </a:lnTo>
                    <a:lnTo>
                      <a:pt x="1564043" y="872979"/>
                    </a:lnTo>
                    <a:lnTo>
                      <a:pt x="1567264" y="871342"/>
                    </a:lnTo>
                    <a:cubicBezTo>
                      <a:pt x="1569615" y="872537"/>
                      <a:pt x="1571966" y="873732"/>
                      <a:pt x="1575493" y="874927"/>
                    </a:cubicBezTo>
                    <a:cubicBezTo>
                      <a:pt x="1576669" y="877317"/>
                      <a:pt x="1581371" y="878512"/>
                      <a:pt x="1581371" y="882097"/>
                    </a:cubicBezTo>
                    <a:cubicBezTo>
                      <a:pt x="1582547" y="891657"/>
                      <a:pt x="1575493" y="898827"/>
                      <a:pt x="1567264" y="900022"/>
                    </a:cubicBezTo>
                    <a:cubicBezTo>
                      <a:pt x="1563737" y="901217"/>
                      <a:pt x="1561386" y="898827"/>
                      <a:pt x="1561386" y="896437"/>
                    </a:cubicBezTo>
                    <a:lnTo>
                      <a:pt x="1560705" y="883989"/>
                    </a:lnTo>
                    <a:lnTo>
                      <a:pt x="1552399" y="888834"/>
                    </a:lnTo>
                    <a:cubicBezTo>
                      <a:pt x="1551223" y="890010"/>
                      <a:pt x="1548872" y="890010"/>
                      <a:pt x="1546521" y="887659"/>
                    </a:cubicBezTo>
                    <a:lnTo>
                      <a:pt x="1546521" y="886483"/>
                    </a:lnTo>
                    <a:cubicBezTo>
                      <a:pt x="1546521" y="880605"/>
                      <a:pt x="1546521" y="877078"/>
                      <a:pt x="1546521" y="872376"/>
                    </a:cubicBezTo>
                    <a:lnTo>
                      <a:pt x="1546521" y="871200"/>
                    </a:lnTo>
                    <a:lnTo>
                      <a:pt x="1546523" y="871200"/>
                    </a:lnTo>
                    <a:lnTo>
                      <a:pt x="1546521" y="871183"/>
                    </a:lnTo>
                    <a:lnTo>
                      <a:pt x="1548380" y="870623"/>
                    </a:lnTo>
                    <a:lnTo>
                      <a:pt x="1548481" y="869949"/>
                    </a:lnTo>
                    <a:lnTo>
                      <a:pt x="1549630" y="870246"/>
                    </a:lnTo>
                    <a:close/>
                    <a:moveTo>
                      <a:pt x="1320878" y="868849"/>
                    </a:moveTo>
                    <a:cubicBezTo>
                      <a:pt x="1325631" y="872428"/>
                      <a:pt x="1331572" y="874814"/>
                      <a:pt x="1337513" y="878392"/>
                    </a:cubicBezTo>
                    <a:cubicBezTo>
                      <a:pt x="1341077" y="880778"/>
                      <a:pt x="1341077" y="883164"/>
                      <a:pt x="1337513" y="886743"/>
                    </a:cubicBezTo>
                    <a:cubicBezTo>
                      <a:pt x="1336324" y="887936"/>
                      <a:pt x="1332760" y="890322"/>
                      <a:pt x="1329195" y="892707"/>
                    </a:cubicBezTo>
                    <a:cubicBezTo>
                      <a:pt x="1328007" y="893900"/>
                      <a:pt x="1324443" y="896286"/>
                      <a:pt x="1320878" y="896286"/>
                    </a:cubicBezTo>
                    <a:cubicBezTo>
                      <a:pt x="1317314" y="898672"/>
                      <a:pt x="1313749" y="896286"/>
                      <a:pt x="1313749" y="892707"/>
                    </a:cubicBezTo>
                    <a:cubicBezTo>
                      <a:pt x="1313749" y="886743"/>
                      <a:pt x="1313749" y="879585"/>
                      <a:pt x="1313749" y="872428"/>
                    </a:cubicBezTo>
                    <a:cubicBezTo>
                      <a:pt x="1313749" y="868849"/>
                      <a:pt x="1317314" y="867656"/>
                      <a:pt x="1320878" y="868849"/>
                    </a:cubicBezTo>
                    <a:close/>
                    <a:moveTo>
                      <a:pt x="1068620" y="866359"/>
                    </a:moveTo>
                    <a:cubicBezTo>
                      <a:pt x="1069659" y="865763"/>
                      <a:pt x="1071442" y="866359"/>
                      <a:pt x="1074412" y="867552"/>
                    </a:cubicBezTo>
                    <a:cubicBezTo>
                      <a:pt x="1079165" y="869938"/>
                      <a:pt x="1083918" y="872324"/>
                      <a:pt x="1091047" y="874709"/>
                    </a:cubicBezTo>
                    <a:cubicBezTo>
                      <a:pt x="1094611" y="878288"/>
                      <a:pt x="1094611" y="880674"/>
                      <a:pt x="1091047" y="884253"/>
                    </a:cubicBezTo>
                    <a:cubicBezTo>
                      <a:pt x="1086294" y="887832"/>
                      <a:pt x="1081541" y="890217"/>
                      <a:pt x="1076788" y="893796"/>
                    </a:cubicBezTo>
                    <a:cubicBezTo>
                      <a:pt x="1070848" y="896182"/>
                      <a:pt x="1068471" y="894989"/>
                      <a:pt x="1067283" y="887832"/>
                    </a:cubicBezTo>
                    <a:cubicBezTo>
                      <a:pt x="1067283" y="886639"/>
                      <a:pt x="1067283" y="884253"/>
                      <a:pt x="1067283" y="881867"/>
                    </a:cubicBezTo>
                    <a:cubicBezTo>
                      <a:pt x="1067283" y="878288"/>
                      <a:pt x="1067283" y="874709"/>
                      <a:pt x="1067283" y="872324"/>
                    </a:cubicBezTo>
                    <a:cubicBezTo>
                      <a:pt x="1067283" y="868745"/>
                      <a:pt x="1067580" y="866956"/>
                      <a:pt x="1068620" y="866359"/>
                    </a:cubicBezTo>
                    <a:close/>
                    <a:moveTo>
                      <a:pt x="1703916" y="850181"/>
                    </a:moveTo>
                    <a:cubicBezTo>
                      <a:pt x="1705023" y="850181"/>
                      <a:pt x="1705023" y="850181"/>
                      <a:pt x="1705023" y="850181"/>
                    </a:cubicBezTo>
                    <a:lnTo>
                      <a:pt x="1708342" y="851841"/>
                    </a:lnTo>
                    <a:lnTo>
                      <a:pt x="1706293" y="851841"/>
                    </a:lnTo>
                    <a:lnTo>
                      <a:pt x="1708965" y="852598"/>
                    </a:lnTo>
                    <a:lnTo>
                      <a:pt x="1709060" y="852670"/>
                    </a:lnTo>
                    <a:lnTo>
                      <a:pt x="1712535" y="852670"/>
                    </a:lnTo>
                    <a:cubicBezTo>
                      <a:pt x="1712535" y="853842"/>
                      <a:pt x="1713714" y="853842"/>
                      <a:pt x="1713714" y="855013"/>
                    </a:cubicBezTo>
                    <a:cubicBezTo>
                      <a:pt x="1723149" y="860871"/>
                      <a:pt x="1723149" y="862042"/>
                      <a:pt x="1713714" y="867900"/>
                    </a:cubicBezTo>
                    <a:cubicBezTo>
                      <a:pt x="1712535" y="869071"/>
                      <a:pt x="1710177" y="870243"/>
                      <a:pt x="1707818" y="871414"/>
                    </a:cubicBezTo>
                    <a:lnTo>
                      <a:pt x="1704441" y="870575"/>
                    </a:lnTo>
                    <a:lnTo>
                      <a:pt x="1701963" y="871407"/>
                    </a:lnTo>
                    <a:lnTo>
                      <a:pt x="1701258" y="869785"/>
                    </a:lnTo>
                    <a:lnTo>
                      <a:pt x="1698384" y="869071"/>
                    </a:lnTo>
                    <a:cubicBezTo>
                      <a:pt x="1698384" y="864385"/>
                      <a:pt x="1698384" y="858528"/>
                      <a:pt x="1698384" y="852670"/>
                    </a:cubicBezTo>
                    <a:cubicBezTo>
                      <a:pt x="1699563" y="852670"/>
                      <a:pt x="1699563" y="852670"/>
                      <a:pt x="1699563" y="852670"/>
                    </a:cubicBezTo>
                    <a:lnTo>
                      <a:pt x="1699629" y="852998"/>
                    </a:lnTo>
                    <a:lnTo>
                      <a:pt x="1699629" y="852598"/>
                    </a:lnTo>
                    <a:lnTo>
                      <a:pt x="1702301" y="851841"/>
                    </a:lnTo>
                    <a:lnTo>
                      <a:pt x="1699490" y="851841"/>
                    </a:lnTo>
                    <a:lnTo>
                      <a:pt x="1698384" y="851841"/>
                    </a:lnTo>
                    <a:cubicBezTo>
                      <a:pt x="1698384" y="849351"/>
                      <a:pt x="1701703" y="850181"/>
                      <a:pt x="1703916" y="850181"/>
                    </a:cubicBezTo>
                    <a:close/>
                    <a:moveTo>
                      <a:pt x="1227463" y="849530"/>
                    </a:moveTo>
                    <a:cubicBezTo>
                      <a:pt x="1229543" y="850424"/>
                      <a:pt x="1231622" y="851916"/>
                      <a:pt x="1233404" y="852512"/>
                    </a:cubicBezTo>
                    <a:cubicBezTo>
                      <a:pt x="1234592" y="852512"/>
                      <a:pt x="1235781" y="853705"/>
                      <a:pt x="1236969" y="854898"/>
                    </a:cubicBezTo>
                    <a:cubicBezTo>
                      <a:pt x="1238157" y="856090"/>
                      <a:pt x="1240533" y="857283"/>
                      <a:pt x="1242910" y="858476"/>
                    </a:cubicBezTo>
                    <a:cubicBezTo>
                      <a:pt x="1246474" y="860862"/>
                      <a:pt x="1246474" y="864441"/>
                      <a:pt x="1242910" y="866827"/>
                    </a:cubicBezTo>
                    <a:cubicBezTo>
                      <a:pt x="1238157" y="870406"/>
                      <a:pt x="1233404" y="872791"/>
                      <a:pt x="1228651" y="876370"/>
                    </a:cubicBezTo>
                    <a:cubicBezTo>
                      <a:pt x="1225087" y="878756"/>
                      <a:pt x="1222711" y="877563"/>
                      <a:pt x="1221522" y="872791"/>
                    </a:cubicBezTo>
                    <a:cubicBezTo>
                      <a:pt x="1220334" y="870406"/>
                      <a:pt x="1220334" y="866827"/>
                      <a:pt x="1220334" y="862055"/>
                    </a:cubicBezTo>
                    <a:cubicBezTo>
                      <a:pt x="1220334" y="858476"/>
                      <a:pt x="1216770" y="851319"/>
                      <a:pt x="1221522" y="850126"/>
                    </a:cubicBezTo>
                    <a:cubicBezTo>
                      <a:pt x="1223305" y="848337"/>
                      <a:pt x="1225384" y="848635"/>
                      <a:pt x="1227463" y="849530"/>
                    </a:cubicBezTo>
                    <a:close/>
                    <a:moveTo>
                      <a:pt x="1453825" y="847541"/>
                    </a:moveTo>
                    <a:cubicBezTo>
                      <a:pt x="1455148" y="846804"/>
                      <a:pt x="1457205" y="847688"/>
                      <a:pt x="1460144" y="850047"/>
                    </a:cubicBezTo>
                    <a:cubicBezTo>
                      <a:pt x="1462495" y="851226"/>
                      <a:pt x="1464847" y="851226"/>
                      <a:pt x="1467198" y="851226"/>
                    </a:cubicBezTo>
                    <a:lnTo>
                      <a:pt x="1469308" y="854553"/>
                    </a:lnTo>
                    <a:lnTo>
                      <a:pt x="1473985" y="851422"/>
                    </a:lnTo>
                    <a:cubicBezTo>
                      <a:pt x="1478738" y="853808"/>
                      <a:pt x="1483491" y="857387"/>
                      <a:pt x="1489431" y="860965"/>
                    </a:cubicBezTo>
                    <a:cubicBezTo>
                      <a:pt x="1494184" y="864544"/>
                      <a:pt x="1494184" y="866930"/>
                      <a:pt x="1489431" y="870509"/>
                    </a:cubicBezTo>
                    <a:cubicBezTo>
                      <a:pt x="1485867" y="872894"/>
                      <a:pt x="1482302" y="876473"/>
                      <a:pt x="1477550" y="878859"/>
                    </a:cubicBezTo>
                    <a:cubicBezTo>
                      <a:pt x="1472797" y="880052"/>
                      <a:pt x="1468044" y="881245"/>
                      <a:pt x="1468044" y="872894"/>
                    </a:cubicBezTo>
                    <a:lnTo>
                      <a:pt x="1467475" y="864895"/>
                    </a:lnTo>
                    <a:lnTo>
                      <a:pt x="1466022" y="866556"/>
                    </a:lnTo>
                    <a:cubicBezTo>
                      <a:pt x="1463671" y="866556"/>
                      <a:pt x="1462495" y="867735"/>
                      <a:pt x="1460144" y="868915"/>
                    </a:cubicBezTo>
                    <a:cubicBezTo>
                      <a:pt x="1454266" y="871273"/>
                      <a:pt x="1451915" y="867735"/>
                      <a:pt x="1451915" y="864198"/>
                    </a:cubicBezTo>
                    <a:cubicBezTo>
                      <a:pt x="1451915" y="861839"/>
                      <a:pt x="1451915" y="860660"/>
                      <a:pt x="1451915" y="858301"/>
                    </a:cubicBezTo>
                    <a:cubicBezTo>
                      <a:pt x="1451915" y="858301"/>
                      <a:pt x="1451915" y="855943"/>
                      <a:pt x="1451915" y="854764"/>
                    </a:cubicBezTo>
                    <a:cubicBezTo>
                      <a:pt x="1451915" y="850637"/>
                      <a:pt x="1452503" y="848278"/>
                      <a:pt x="1453825" y="847541"/>
                    </a:cubicBezTo>
                    <a:close/>
                    <a:moveTo>
                      <a:pt x="1378191" y="832704"/>
                    </a:moveTo>
                    <a:cubicBezTo>
                      <a:pt x="1385320" y="835094"/>
                      <a:pt x="1391261" y="838679"/>
                      <a:pt x="1397202" y="842264"/>
                    </a:cubicBezTo>
                    <a:cubicBezTo>
                      <a:pt x="1399578" y="844654"/>
                      <a:pt x="1399578" y="847044"/>
                      <a:pt x="1397202" y="850629"/>
                    </a:cubicBezTo>
                    <a:cubicBezTo>
                      <a:pt x="1394825" y="851824"/>
                      <a:pt x="1391261" y="853019"/>
                      <a:pt x="1390073" y="855409"/>
                    </a:cubicBezTo>
                    <a:cubicBezTo>
                      <a:pt x="1375815" y="863774"/>
                      <a:pt x="1373438" y="863774"/>
                      <a:pt x="1373438" y="847044"/>
                    </a:cubicBezTo>
                    <a:cubicBezTo>
                      <a:pt x="1372250" y="842264"/>
                      <a:pt x="1372250" y="839874"/>
                      <a:pt x="1372250" y="835094"/>
                    </a:cubicBezTo>
                    <a:cubicBezTo>
                      <a:pt x="1372250" y="831509"/>
                      <a:pt x="1375815" y="830314"/>
                      <a:pt x="1378191" y="832704"/>
                    </a:cubicBezTo>
                    <a:close/>
                    <a:moveTo>
                      <a:pt x="1605847" y="829317"/>
                    </a:moveTo>
                    <a:cubicBezTo>
                      <a:pt x="1606734" y="828426"/>
                      <a:pt x="1607916" y="828426"/>
                      <a:pt x="1609690" y="830208"/>
                    </a:cubicBezTo>
                    <a:cubicBezTo>
                      <a:pt x="1613237" y="831396"/>
                      <a:pt x="1619150" y="833773"/>
                      <a:pt x="1622698" y="834961"/>
                    </a:cubicBezTo>
                    <a:cubicBezTo>
                      <a:pt x="1628611" y="840902"/>
                      <a:pt x="1628611" y="842090"/>
                      <a:pt x="1622698" y="846843"/>
                    </a:cubicBezTo>
                    <a:cubicBezTo>
                      <a:pt x="1620333" y="849219"/>
                      <a:pt x="1615603" y="850407"/>
                      <a:pt x="1613237" y="852784"/>
                    </a:cubicBezTo>
                    <a:cubicBezTo>
                      <a:pt x="1607325" y="856348"/>
                      <a:pt x="1606142" y="853972"/>
                      <a:pt x="1604960" y="849219"/>
                    </a:cubicBezTo>
                    <a:cubicBezTo>
                      <a:pt x="1604960" y="845655"/>
                      <a:pt x="1603777" y="842090"/>
                      <a:pt x="1603777" y="838525"/>
                    </a:cubicBezTo>
                    <a:cubicBezTo>
                      <a:pt x="1603777" y="836149"/>
                      <a:pt x="1603777" y="834961"/>
                      <a:pt x="1603777" y="833773"/>
                    </a:cubicBezTo>
                    <a:cubicBezTo>
                      <a:pt x="1604369" y="831991"/>
                      <a:pt x="1604960" y="830208"/>
                      <a:pt x="1605847" y="829317"/>
                    </a:cubicBezTo>
                    <a:close/>
                    <a:moveTo>
                      <a:pt x="1127867" y="829169"/>
                    </a:moveTo>
                    <a:cubicBezTo>
                      <a:pt x="1129055" y="828722"/>
                      <a:pt x="1131135" y="829617"/>
                      <a:pt x="1135293" y="831406"/>
                    </a:cubicBezTo>
                    <a:cubicBezTo>
                      <a:pt x="1138858" y="833792"/>
                      <a:pt x="1144799" y="834985"/>
                      <a:pt x="1148363" y="838563"/>
                    </a:cubicBezTo>
                    <a:cubicBezTo>
                      <a:pt x="1153116" y="842142"/>
                      <a:pt x="1153116" y="843335"/>
                      <a:pt x="1149552" y="848107"/>
                    </a:cubicBezTo>
                    <a:cubicBezTo>
                      <a:pt x="1144799" y="850492"/>
                      <a:pt x="1140046" y="854071"/>
                      <a:pt x="1135293" y="856457"/>
                    </a:cubicBezTo>
                    <a:cubicBezTo>
                      <a:pt x="1129353" y="858843"/>
                      <a:pt x="1126976" y="857650"/>
                      <a:pt x="1125788" y="850492"/>
                    </a:cubicBezTo>
                    <a:cubicBezTo>
                      <a:pt x="1125788" y="845721"/>
                      <a:pt x="1125788" y="840949"/>
                      <a:pt x="1125788" y="834985"/>
                    </a:cubicBezTo>
                    <a:cubicBezTo>
                      <a:pt x="1126382" y="831406"/>
                      <a:pt x="1126679" y="829617"/>
                      <a:pt x="1127867" y="829169"/>
                    </a:cubicBezTo>
                    <a:close/>
                    <a:moveTo>
                      <a:pt x="1513936" y="825448"/>
                    </a:moveTo>
                    <a:lnTo>
                      <a:pt x="1513856" y="827727"/>
                    </a:lnTo>
                    <a:lnTo>
                      <a:pt x="1514831" y="828348"/>
                    </a:lnTo>
                    <a:close/>
                    <a:moveTo>
                      <a:pt x="1280180" y="813584"/>
                    </a:moveTo>
                    <a:cubicBezTo>
                      <a:pt x="1281817" y="812838"/>
                      <a:pt x="1284199" y="813435"/>
                      <a:pt x="1287175" y="815224"/>
                    </a:cubicBezTo>
                    <a:cubicBezTo>
                      <a:pt x="1291938" y="816417"/>
                      <a:pt x="1295510" y="819996"/>
                      <a:pt x="1300272" y="822381"/>
                    </a:cubicBezTo>
                    <a:cubicBezTo>
                      <a:pt x="1307416" y="825960"/>
                      <a:pt x="1307416" y="828346"/>
                      <a:pt x="1300272" y="833118"/>
                    </a:cubicBezTo>
                    <a:cubicBezTo>
                      <a:pt x="1296700" y="835503"/>
                      <a:pt x="1291938" y="837889"/>
                      <a:pt x="1288366" y="840275"/>
                    </a:cubicBezTo>
                    <a:cubicBezTo>
                      <a:pt x="1283603" y="843854"/>
                      <a:pt x="1280031" y="842661"/>
                      <a:pt x="1278841" y="835503"/>
                    </a:cubicBezTo>
                    <a:cubicBezTo>
                      <a:pt x="1278841" y="835503"/>
                      <a:pt x="1278841" y="834310"/>
                      <a:pt x="1278841" y="833118"/>
                    </a:cubicBezTo>
                    <a:cubicBezTo>
                      <a:pt x="1278841" y="828346"/>
                      <a:pt x="1277650" y="823574"/>
                      <a:pt x="1277650" y="819996"/>
                    </a:cubicBezTo>
                    <a:cubicBezTo>
                      <a:pt x="1277650" y="816417"/>
                      <a:pt x="1278543" y="814329"/>
                      <a:pt x="1280180" y="813584"/>
                    </a:cubicBezTo>
                    <a:close/>
                    <a:moveTo>
                      <a:pt x="1514935" y="813274"/>
                    </a:moveTo>
                    <a:cubicBezTo>
                      <a:pt x="1516091" y="812548"/>
                      <a:pt x="1518114" y="813419"/>
                      <a:pt x="1522159" y="815162"/>
                    </a:cubicBezTo>
                    <a:cubicBezTo>
                      <a:pt x="1522159" y="815162"/>
                      <a:pt x="1523315" y="816323"/>
                      <a:pt x="1525626" y="817485"/>
                    </a:cubicBezTo>
                    <a:lnTo>
                      <a:pt x="1525626" y="818220"/>
                    </a:lnTo>
                    <a:lnTo>
                      <a:pt x="1525868" y="818059"/>
                    </a:lnTo>
                    <a:lnTo>
                      <a:pt x="1525672" y="817817"/>
                    </a:lnTo>
                    <a:lnTo>
                      <a:pt x="1525927" y="818020"/>
                    </a:lnTo>
                    <a:lnTo>
                      <a:pt x="1530041" y="815277"/>
                    </a:lnTo>
                    <a:cubicBezTo>
                      <a:pt x="1537211" y="818862"/>
                      <a:pt x="1541991" y="822447"/>
                      <a:pt x="1549161" y="824837"/>
                    </a:cubicBezTo>
                    <a:cubicBezTo>
                      <a:pt x="1552746" y="827227"/>
                      <a:pt x="1552746" y="830812"/>
                      <a:pt x="1549161" y="833202"/>
                    </a:cubicBezTo>
                    <a:cubicBezTo>
                      <a:pt x="1547966" y="835592"/>
                      <a:pt x="1544381" y="836787"/>
                      <a:pt x="1541991" y="839177"/>
                    </a:cubicBezTo>
                    <a:cubicBezTo>
                      <a:pt x="1538406" y="841567"/>
                      <a:pt x="1536016" y="842762"/>
                      <a:pt x="1531236" y="843957"/>
                    </a:cubicBezTo>
                    <a:cubicBezTo>
                      <a:pt x="1528846" y="845152"/>
                      <a:pt x="1526456" y="843957"/>
                      <a:pt x="1525261" y="841567"/>
                    </a:cubicBezTo>
                    <a:lnTo>
                      <a:pt x="1523768" y="828128"/>
                    </a:lnTo>
                    <a:lnTo>
                      <a:pt x="1522171" y="829307"/>
                    </a:lnTo>
                    <a:cubicBezTo>
                      <a:pt x="1518670" y="830456"/>
                      <a:pt x="1516336" y="833903"/>
                      <a:pt x="1514002" y="831605"/>
                    </a:cubicBezTo>
                    <a:cubicBezTo>
                      <a:pt x="1511668" y="829307"/>
                      <a:pt x="1511668" y="825860"/>
                      <a:pt x="1512835" y="822413"/>
                    </a:cubicBezTo>
                    <a:lnTo>
                      <a:pt x="1513070" y="822645"/>
                    </a:lnTo>
                    <a:lnTo>
                      <a:pt x="1512912" y="822132"/>
                    </a:lnTo>
                    <a:cubicBezTo>
                      <a:pt x="1512912" y="820971"/>
                      <a:pt x="1512912" y="820971"/>
                      <a:pt x="1512912" y="820971"/>
                    </a:cubicBezTo>
                    <a:lnTo>
                      <a:pt x="1514380" y="815384"/>
                    </a:lnTo>
                    <a:lnTo>
                      <a:pt x="1513846" y="815288"/>
                    </a:lnTo>
                    <a:cubicBezTo>
                      <a:pt x="1512990" y="815561"/>
                      <a:pt x="1512705" y="816650"/>
                      <a:pt x="1512705" y="819373"/>
                    </a:cubicBezTo>
                    <a:cubicBezTo>
                      <a:pt x="1512705" y="819373"/>
                      <a:pt x="1511564" y="819373"/>
                      <a:pt x="1511564" y="821551"/>
                    </a:cubicBezTo>
                    <a:cubicBezTo>
                      <a:pt x="1511564" y="819373"/>
                      <a:pt x="1511564" y="819373"/>
                      <a:pt x="1511564" y="819373"/>
                    </a:cubicBezTo>
                    <a:cubicBezTo>
                      <a:pt x="1510423" y="818284"/>
                      <a:pt x="1509282" y="815016"/>
                      <a:pt x="1511564" y="813927"/>
                    </a:cubicBezTo>
                    <a:lnTo>
                      <a:pt x="1514635" y="814415"/>
                    </a:lnTo>
                    <a:close/>
                    <a:moveTo>
                      <a:pt x="1037069" y="802826"/>
                    </a:moveTo>
                    <a:cubicBezTo>
                      <a:pt x="1041822" y="805216"/>
                      <a:pt x="1045386" y="807606"/>
                      <a:pt x="1050139" y="809996"/>
                    </a:cubicBezTo>
                    <a:cubicBezTo>
                      <a:pt x="1051327" y="811191"/>
                      <a:pt x="1053704" y="812386"/>
                      <a:pt x="1053704" y="813581"/>
                    </a:cubicBezTo>
                    <a:cubicBezTo>
                      <a:pt x="1057268" y="814776"/>
                      <a:pt x="1056080" y="817166"/>
                      <a:pt x="1053704" y="818361"/>
                    </a:cubicBezTo>
                    <a:cubicBezTo>
                      <a:pt x="1048951" y="824336"/>
                      <a:pt x="1044198" y="829116"/>
                      <a:pt x="1037069" y="830311"/>
                    </a:cubicBezTo>
                    <a:cubicBezTo>
                      <a:pt x="1033505" y="832701"/>
                      <a:pt x="1032316" y="829116"/>
                      <a:pt x="1031128" y="825531"/>
                    </a:cubicBezTo>
                    <a:cubicBezTo>
                      <a:pt x="1031128" y="818361"/>
                      <a:pt x="1029940" y="813581"/>
                      <a:pt x="1029940" y="806411"/>
                    </a:cubicBezTo>
                    <a:cubicBezTo>
                      <a:pt x="1029940" y="801631"/>
                      <a:pt x="1032316" y="800436"/>
                      <a:pt x="1037069" y="802826"/>
                    </a:cubicBezTo>
                    <a:close/>
                    <a:moveTo>
                      <a:pt x="1664609" y="794163"/>
                    </a:moveTo>
                    <a:cubicBezTo>
                      <a:pt x="1664609" y="795342"/>
                      <a:pt x="1665770" y="795342"/>
                      <a:pt x="1665770" y="796522"/>
                    </a:cubicBezTo>
                    <a:cubicBezTo>
                      <a:pt x="1666932" y="797701"/>
                      <a:pt x="1666932" y="797701"/>
                      <a:pt x="1668094" y="797701"/>
                    </a:cubicBezTo>
                    <a:lnTo>
                      <a:pt x="1668076" y="797756"/>
                    </a:lnTo>
                    <a:lnTo>
                      <a:pt x="1668198" y="797818"/>
                    </a:lnTo>
                    <a:cubicBezTo>
                      <a:pt x="1670480" y="801303"/>
                      <a:pt x="1673904" y="804789"/>
                      <a:pt x="1677327" y="808274"/>
                    </a:cubicBezTo>
                    <a:lnTo>
                      <a:pt x="1677356" y="808333"/>
                    </a:lnTo>
                    <a:lnTo>
                      <a:pt x="1677388" y="808314"/>
                    </a:lnTo>
                    <a:cubicBezTo>
                      <a:pt x="1677388" y="809493"/>
                      <a:pt x="1677388" y="809493"/>
                      <a:pt x="1678550" y="810673"/>
                    </a:cubicBezTo>
                    <a:lnTo>
                      <a:pt x="1679712" y="811852"/>
                    </a:lnTo>
                    <a:cubicBezTo>
                      <a:pt x="1676227" y="813031"/>
                      <a:pt x="1673903" y="815390"/>
                      <a:pt x="1670418" y="816569"/>
                    </a:cubicBezTo>
                    <a:cubicBezTo>
                      <a:pt x="1665770" y="817748"/>
                      <a:pt x="1663447" y="816569"/>
                      <a:pt x="1663447" y="811852"/>
                    </a:cubicBezTo>
                    <a:cubicBezTo>
                      <a:pt x="1663447" y="808314"/>
                      <a:pt x="1662285" y="805956"/>
                      <a:pt x="1662285" y="803597"/>
                    </a:cubicBezTo>
                    <a:cubicBezTo>
                      <a:pt x="1662285" y="801239"/>
                      <a:pt x="1662285" y="798880"/>
                      <a:pt x="1662285" y="797701"/>
                    </a:cubicBezTo>
                    <a:cubicBezTo>
                      <a:pt x="1663447" y="796522"/>
                      <a:pt x="1663447" y="795342"/>
                      <a:pt x="1664609" y="794163"/>
                    </a:cubicBezTo>
                    <a:close/>
                    <a:moveTo>
                      <a:pt x="1437927" y="794118"/>
                    </a:moveTo>
                    <a:cubicBezTo>
                      <a:pt x="1445097" y="797709"/>
                      <a:pt x="1451072" y="801299"/>
                      <a:pt x="1457047" y="804890"/>
                    </a:cubicBezTo>
                    <a:cubicBezTo>
                      <a:pt x="1461827" y="807284"/>
                      <a:pt x="1461827" y="809677"/>
                      <a:pt x="1458242" y="813268"/>
                    </a:cubicBezTo>
                    <a:cubicBezTo>
                      <a:pt x="1455852" y="814465"/>
                      <a:pt x="1453462" y="816859"/>
                      <a:pt x="1451072" y="818056"/>
                    </a:cubicBezTo>
                    <a:cubicBezTo>
                      <a:pt x="1448682" y="820449"/>
                      <a:pt x="1446292" y="820449"/>
                      <a:pt x="1442707" y="821646"/>
                    </a:cubicBezTo>
                    <a:cubicBezTo>
                      <a:pt x="1434342" y="825237"/>
                      <a:pt x="1431952" y="825237"/>
                      <a:pt x="1430757" y="815662"/>
                    </a:cubicBezTo>
                    <a:cubicBezTo>
                      <a:pt x="1430757" y="810874"/>
                      <a:pt x="1430757" y="804890"/>
                      <a:pt x="1430757" y="798905"/>
                    </a:cubicBezTo>
                    <a:cubicBezTo>
                      <a:pt x="1430757" y="792921"/>
                      <a:pt x="1433147" y="791724"/>
                      <a:pt x="1437927" y="794118"/>
                    </a:cubicBezTo>
                    <a:close/>
                    <a:moveTo>
                      <a:pt x="1192609" y="792869"/>
                    </a:moveTo>
                    <a:cubicBezTo>
                      <a:pt x="1194986" y="794062"/>
                      <a:pt x="1197362" y="796448"/>
                      <a:pt x="1199738" y="797641"/>
                    </a:cubicBezTo>
                    <a:cubicBezTo>
                      <a:pt x="1200927" y="797641"/>
                      <a:pt x="1203303" y="798834"/>
                      <a:pt x="1205679" y="800026"/>
                    </a:cubicBezTo>
                    <a:cubicBezTo>
                      <a:pt x="1212808" y="804798"/>
                      <a:pt x="1212808" y="808377"/>
                      <a:pt x="1204491" y="813148"/>
                    </a:cubicBezTo>
                    <a:cubicBezTo>
                      <a:pt x="1200927" y="815534"/>
                      <a:pt x="1198550" y="817920"/>
                      <a:pt x="1193797" y="820306"/>
                    </a:cubicBezTo>
                    <a:cubicBezTo>
                      <a:pt x="1187857" y="821499"/>
                      <a:pt x="1186668" y="820306"/>
                      <a:pt x="1184292" y="815534"/>
                    </a:cubicBezTo>
                    <a:cubicBezTo>
                      <a:pt x="1184292" y="809570"/>
                      <a:pt x="1184292" y="804798"/>
                      <a:pt x="1184292" y="797641"/>
                    </a:cubicBezTo>
                    <a:cubicBezTo>
                      <a:pt x="1184292" y="791676"/>
                      <a:pt x="1186668" y="790483"/>
                      <a:pt x="1192609" y="792869"/>
                    </a:cubicBezTo>
                    <a:close/>
                    <a:moveTo>
                      <a:pt x="1579614" y="776739"/>
                    </a:moveTo>
                    <a:cubicBezTo>
                      <a:pt x="1583128" y="777906"/>
                      <a:pt x="1584300" y="779073"/>
                      <a:pt x="1586643" y="780240"/>
                    </a:cubicBezTo>
                    <a:lnTo>
                      <a:pt x="1589435" y="783021"/>
                    </a:lnTo>
                    <a:lnTo>
                      <a:pt x="1592235" y="781615"/>
                    </a:lnTo>
                    <a:cubicBezTo>
                      <a:pt x="1596988" y="782808"/>
                      <a:pt x="1602929" y="786386"/>
                      <a:pt x="1607681" y="788772"/>
                    </a:cubicBezTo>
                    <a:cubicBezTo>
                      <a:pt x="1612434" y="793544"/>
                      <a:pt x="1612434" y="794737"/>
                      <a:pt x="1606493" y="798316"/>
                    </a:cubicBezTo>
                    <a:cubicBezTo>
                      <a:pt x="1602929" y="801894"/>
                      <a:pt x="1596988" y="804280"/>
                      <a:pt x="1593423" y="806666"/>
                    </a:cubicBezTo>
                    <a:cubicBezTo>
                      <a:pt x="1591047" y="809052"/>
                      <a:pt x="1587482" y="807859"/>
                      <a:pt x="1585106" y="805473"/>
                    </a:cubicBezTo>
                    <a:lnTo>
                      <a:pt x="1585106" y="790432"/>
                    </a:lnTo>
                    <a:lnTo>
                      <a:pt x="1578442" y="795411"/>
                    </a:lnTo>
                    <a:cubicBezTo>
                      <a:pt x="1571413" y="794244"/>
                      <a:pt x="1571413" y="794244"/>
                      <a:pt x="1571413" y="781407"/>
                    </a:cubicBezTo>
                    <a:cubicBezTo>
                      <a:pt x="1571413" y="776739"/>
                      <a:pt x="1576099" y="776739"/>
                      <a:pt x="1579614" y="776739"/>
                    </a:cubicBezTo>
                    <a:close/>
                    <a:moveTo>
                      <a:pt x="1342152" y="776689"/>
                    </a:moveTo>
                    <a:cubicBezTo>
                      <a:pt x="1349281" y="780274"/>
                      <a:pt x="1355222" y="782664"/>
                      <a:pt x="1359974" y="787444"/>
                    </a:cubicBezTo>
                    <a:cubicBezTo>
                      <a:pt x="1363539" y="789834"/>
                      <a:pt x="1364727" y="791029"/>
                      <a:pt x="1361163" y="794614"/>
                    </a:cubicBezTo>
                    <a:cubicBezTo>
                      <a:pt x="1357598" y="797004"/>
                      <a:pt x="1355222" y="798199"/>
                      <a:pt x="1352845" y="800589"/>
                    </a:cubicBezTo>
                    <a:cubicBezTo>
                      <a:pt x="1338587" y="808954"/>
                      <a:pt x="1337399" y="807759"/>
                      <a:pt x="1337399" y="792224"/>
                    </a:cubicBezTo>
                    <a:cubicBezTo>
                      <a:pt x="1337399" y="788639"/>
                      <a:pt x="1336211" y="785054"/>
                      <a:pt x="1337399" y="781469"/>
                    </a:cubicBezTo>
                    <a:cubicBezTo>
                      <a:pt x="1337399" y="776689"/>
                      <a:pt x="1338587" y="774299"/>
                      <a:pt x="1342152" y="776689"/>
                    </a:cubicBezTo>
                    <a:close/>
                    <a:moveTo>
                      <a:pt x="1098063" y="772955"/>
                    </a:moveTo>
                    <a:cubicBezTo>
                      <a:pt x="1101628" y="775345"/>
                      <a:pt x="1106380" y="777735"/>
                      <a:pt x="1109945" y="780125"/>
                    </a:cubicBezTo>
                    <a:cubicBezTo>
                      <a:pt x="1112321" y="780125"/>
                      <a:pt x="1113509" y="781320"/>
                      <a:pt x="1115886" y="783710"/>
                    </a:cubicBezTo>
                    <a:cubicBezTo>
                      <a:pt x="1117074" y="784905"/>
                      <a:pt x="1117074" y="788490"/>
                      <a:pt x="1115886" y="789685"/>
                    </a:cubicBezTo>
                    <a:cubicBezTo>
                      <a:pt x="1109945" y="795660"/>
                      <a:pt x="1104004" y="799245"/>
                      <a:pt x="1096875" y="801635"/>
                    </a:cubicBezTo>
                    <a:cubicBezTo>
                      <a:pt x="1092122" y="802830"/>
                      <a:pt x="1092122" y="799245"/>
                      <a:pt x="1092122" y="796855"/>
                    </a:cubicBezTo>
                    <a:cubicBezTo>
                      <a:pt x="1090934" y="789685"/>
                      <a:pt x="1090934" y="783710"/>
                      <a:pt x="1090934" y="777735"/>
                    </a:cubicBezTo>
                    <a:cubicBezTo>
                      <a:pt x="1090934" y="771760"/>
                      <a:pt x="1092122" y="770565"/>
                      <a:pt x="1098063" y="772955"/>
                    </a:cubicBezTo>
                    <a:close/>
                    <a:moveTo>
                      <a:pt x="1496428" y="758020"/>
                    </a:moveTo>
                    <a:cubicBezTo>
                      <a:pt x="1503598" y="760414"/>
                      <a:pt x="1509573" y="764004"/>
                      <a:pt x="1515548" y="767595"/>
                    </a:cubicBezTo>
                    <a:cubicBezTo>
                      <a:pt x="1520328" y="771186"/>
                      <a:pt x="1520328" y="772382"/>
                      <a:pt x="1516743" y="775973"/>
                    </a:cubicBezTo>
                    <a:cubicBezTo>
                      <a:pt x="1513158" y="778367"/>
                      <a:pt x="1510768" y="779564"/>
                      <a:pt x="1508378" y="783154"/>
                    </a:cubicBezTo>
                    <a:cubicBezTo>
                      <a:pt x="1504793" y="784351"/>
                      <a:pt x="1501208" y="787942"/>
                      <a:pt x="1497623" y="787942"/>
                    </a:cubicBezTo>
                    <a:cubicBezTo>
                      <a:pt x="1492843" y="789139"/>
                      <a:pt x="1491648" y="787942"/>
                      <a:pt x="1491648" y="784351"/>
                    </a:cubicBezTo>
                    <a:lnTo>
                      <a:pt x="1490880" y="768966"/>
                    </a:lnTo>
                    <a:lnTo>
                      <a:pt x="1482751" y="774250"/>
                    </a:lnTo>
                    <a:cubicBezTo>
                      <a:pt x="1479304" y="774250"/>
                      <a:pt x="1479304" y="772009"/>
                      <a:pt x="1479304" y="770889"/>
                    </a:cubicBezTo>
                    <a:cubicBezTo>
                      <a:pt x="1480453" y="769769"/>
                      <a:pt x="1481602" y="768648"/>
                      <a:pt x="1481602" y="767528"/>
                    </a:cubicBezTo>
                    <a:cubicBezTo>
                      <a:pt x="1482751" y="767528"/>
                      <a:pt x="1483900" y="767528"/>
                      <a:pt x="1483900" y="767528"/>
                    </a:cubicBezTo>
                    <a:lnTo>
                      <a:pt x="1490591" y="763179"/>
                    </a:lnTo>
                    <a:lnTo>
                      <a:pt x="1490453" y="760414"/>
                    </a:lnTo>
                    <a:cubicBezTo>
                      <a:pt x="1490453" y="756823"/>
                      <a:pt x="1492843" y="755626"/>
                      <a:pt x="1496428" y="758020"/>
                    </a:cubicBezTo>
                    <a:close/>
                    <a:moveTo>
                      <a:pt x="1249926" y="756771"/>
                    </a:moveTo>
                    <a:cubicBezTo>
                      <a:pt x="1254679" y="759157"/>
                      <a:pt x="1260620" y="762736"/>
                      <a:pt x="1265372" y="766314"/>
                    </a:cubicBezTo>
                    <a:cubicBezTo>
                      <a:pt x="1270125" y="767507"/>
                      <a:pt x="1270125" y="771086"/>
                      <a:pt x="1265372" y="774665"/>
                    </a:cubicBezTo>
                    <a:cubicBezTo>
                      <a:pt x="1264184" y="775858"/>
                      <a:pt x="1260620" y="777050"/>
                      <a:pt x="1260620" y="778243"/>
                    </a:cubicBezTo>
                    <a:cubicBezTo>
                      <a:pt x="1245173" y="787787"/>
                      <a:pt x="1243985" y="787787"/>
                      <a:pt x="1242797" y="771086"/>
                    </a:cubicBezTo>
                    <a:cubicBezTo>
                      <a:pt x="1242797" y="767507"/>
                      <a:pt x="1241609" y="763928"/>
                      <a:pt x="1242797" y="760350"/>
                    </a:cubicBezTo>
                    <a:cubicBezTo>
                      <a:pt x="1242797" y="755578"/>
                      <a:pt x="1245173" y="754385"/>
                      <a:pt x="1249926" y="756771"/>
                    </a:cubicBezTo>
                    <a:close/>
                    <a:moveTo>
                      <a:pt x="997184" y="751844"/>
                    </a:moveTo>
                    <a:cubicBezTo>
                      <a:pt x="1000685" y="753020"/>
                      <a:pt x="1005353" y="756546"/>
                      <a:pt x="1007687" y="758898"/>
                    </a:cubicBezTo>
                    <a:cubicBezTo>
                      <a:pt x="1011188" y="760073"/>
                      <a:pt x="1011188" y="763600"/>
                      <a:pt x="1007687" y="765951"/>
                    </a:cubicBezTo>
                    <a:cubicBezTo>
                      <a:pt x="1006520" y="767127"/>
                      <a:pt x="1001852" y="769478"/>
                      <a:pt x="999518" y="771829"/>
                    </a:cubicBezTo>
                    <a:cubicBezTo>
                      <a:pt x="994850" y="774181"/>
                      <a:pt x="992516" y="771829"/>
                      <a:pt x="992516" y="767127"/>
                    </a:cubicBezTo>
                    <a:cubicBezTo>
                      <a:pt x="991349" y="765951"/>
                      <a:pt x="991349" y="764776"/>
                      <a:pt x="992516" y="763600"/>
                    </a:cubicBezTo>
                    <a:cubicBezTo>
                      <a:pt x="992516" y="760073"/>
                      <a:pt x="992516" y="758898"/>
                      <a:pt x="991349" y="755371"/>
                    </a:cubicBezTo>
                    <a:cubicBezTo>
                      <a:pt x="991349" y="751844"/>
                      <a:pt x="994850" y="751844"/>
                      <a:pt x="997184" y="751844"/>
                    </a:cubicBezTo>
                    <a:close/>
                    <a:moveTo>
                      <a:pt x="1400634" y="736906"/>
                    </a:moveTo>
                    <a:cubicBezTo>
                      <a:pt x="1407804" y="740502"/>
                      <a:pt x="1414974" y="744098"/>
                      <a:pt x="1420949" y="748893"/>
                    </a:cubicBezTo>
                    <a:cubicBezTo>
                      <a:pt x="1424534" y="751290"/>
                      <a:pt x="1424534" y="753687"/>
                      <a:pt x="1420949" y="757283"/>
                    </a:cubicBezTo>
                    <a:cubicBezTo>
                      <a:pt x="1418559" y="758482"/>
                      <a:pt x="1414974" y="760879"/>
                      <a:pt x="1412584" y="763277"/>
                    </a:cubicBezTo>
                    <a:cubicBezTo>
                      <a:pt x="1408999" y="765674"/>
                      <a:pt x="1406609" y="766873"/>
                      <a:pt x="1401829" y="768071"/>
                    </a:cubicBezTo>
                    <a:cubicBezTo>
                      <a:pt x="1399439" y="770469"/>
                      <a:pt x="1395854" y="769270"/>
                      <a:pt x="1395854" y="765674"/>
                    </a:cubicBezTo>
                    <a:cubicBezTo>
                      <a:pt x="1394659" y="757283"/>
                      <a:pt x="1393464" y="750091"/>
                      <a:pt x="1394659" y="741701"/>
                    </a:cubicBezTo>
                    <a:cubicBezTo>
                      <a:pt x="1394659" y="736906"/>
                      <a:pt x="1397049" y="735707"/>
                      <a:pt x="1400634" y="736906"/>
                    </a:cubicBezTo>
                    <a:close/>
                    <a:moveTo>
                      <a:pt x="1154159" y="735662"/>
                    </a:moveTo>
                    <a:cubicBezTo>
                      <a:pt x="1161316" y="738056"/>
                      <a:pt x="1168474" y="742843"/>
                      <a:pt x="1173245" y="746434"/>
                    </a:cubicBezTo>
                    <a:cubicBezTo>
                      <a:pt x="1176824" y="748828"/>
                      <a:pt x="1176824" y="751222"/>
                      <a:pt x="1174438" y="753615"/>
                    </a:cubicBezTo>
                    <a:cubicBezTo>
                      <a:pt x="1170859" y="756009"/>
                      <a:pt x="1168474" y="758403"/>
                      <a:pt x="1164895" y="759600"/>
                    </a:cubicBezTo>
                    <a:cubicBezTo>
                      <a:pt x="1161316" y="761993"/>
                      <a:pt x="1158930" y="763190"/>
                      <a:pt x="1154159" y="765584"/>
                    </a:cubicBezTo>
                    <a:cubicBezTo>
                      <a:pt x="1151773" y="766781"/>
                      <a:pt x="1149387" y="765584"/>
                      <a:pt x="1149387" y="761993"/>
                    </a:cubicBezTo>
                    <a:cubicBezTo>
                      <a:pt x="1148194" y="753615"/>
                      <a:pt x="1147001" y="746434"/>
                      <a:pt x="1148194" y="739253"/>
                    </a:cubicBezTo>
                    <a:cubicBezTo>
                      <a:pt x="1148194" y="735662"/>
                      <a:pt x="1150580" y="734465"/>
                      <a:pt x="1154159" y="735662"/>
                    </a:cubicBezTo>
                    <a:close/>
                    <a:moveTo>
                      <a:pt x="1063235" y="723141"/>
                    </a:moveTo>
                    <a:cubicBezTo>
                      <a:pt x="1067903" y="723141"/>
                      <a:pt x="1071404" y="726655"/>
                      <a:pt x="1076072" y="727827"/>
                    </a:cubicBezTo>
                    <a:cubicBezTo>
                      <a:pt x="1078406" y="730170"/>
                      <a:pt x="1077239" y="733684"/>
                      <a:pt x="1076072" y="734856"/>
                    </a:cubicBezTo>
                    <a:cubicBezTo>
                      <a:pt x="1072571" y="737199"/>
                      <a:pt x="1070237" y="739542"/>
                      <a:pt x="1066736" y="740713"/>
                    </a:cubicBezTo>
                    <a:cubicBezTo>
                      <a:pt x="1062068" y="743057"/>
                      <a:pt x="1059734" y="743057"/>
                      <a:pt x="1058567" y="736027"/>
                    </a:cubicBezTo>
                    <a:cubicBezTo>
                      <a:pt x="1058567" y="736027"/>
                      <a:pt x="1058567" y="734856"/>
                      <a:pt x="1058567" y="732513"/>
                    </a:cubicBezTo>
                    <a:cubicBezTo>
                      <a:pt x="1058567" y="730170"/>
                      <a:pt x="1058567" y="727827"/>
                      <a:pt x="1058567" y="725484"/>
                    </a:cubicBezTo>
                    <a:cubicBezTo>
                      <a:pt x="1058567" y="721969"/>
                      <a:pt x="1060901" y="721969"/>
                      <a:pt x="1063235" y="723141"/>
                    </a:cubicBezTo>
                    <a:close/>
                    <a:moveTo>
                      <a:pt x="1550149" y="721969"/>
                    </a:moveTo>
                    <a:cubicBezTo>
                      <a:pt x="1553728" y="720774"/>
                      <a:pt x="1556113" y="721969"/>
                      <a:pt x="1558499" y="723164"/>
                    </a:cubicBezTo>
                    <a:cubicBezTo>
                      <a:pt x="1560885" y="725554"/>
                      <a:pt x="1563271" y="726749"/>
                      <a:pt x="1566850" y="726749"/>
                    </a:cubicBezTo>
                    <a:cubicBezTo>
                      <a:pt x="1568043" y="729139"/>
                      <a:pt x="1570428" y="729139"/>
                      <a:pt x="1572814" y="731529"/>
                    </a:cubicBezTo>
                    <a:cubicBezTo>
                      <a:pt x="1576393" y="735114"/>
                      <a:pt x="1576393" y="736309"/>
                      <a:pt x="1574007" y="739894"/>
                    </a:cubicBezTo>
                    <a:cubicBezTo>
                      <a:pt x="1566850" y="743479"/>
                      <a:pt x="1562078" y="748259"/>
                      <a:pt x="1554921" y="750649"/>
                    </a:cubicBezTo>
                    <a:cubicBezTo>
                      <a:pt x="1551342" y="751844"/>
                      <a:pt x="1550149" y="751844"/>
                      <a:pt x="1548956" y="748259"/>
                    </a:cubicBezTo>
                    <a:cubicBezTo>
                      <a:pt x="1548956" y="747064"/>
                      <a:pt x="1548956" y="747064"/>
                      <a:pt x="1547763" y="745869"/>
                    </a:cubicBezTo>
                    <a:lnTo>
                      <a:pt x="1547763" y="735679"/>
                    </a:lnTo>
                    <a:lnTo>
                      <a:pt x="1547074" y="736018"/>
                    </a:lnTo>
                    <a:cubicBezTo>
                      <a:pt x="1545899" y="737173"/>
                      <a:pt x="1543547" y="738329"/>
                      <a:pt x="1542372" y="739485"/>
                    </a:cubicBezTo>
                    <a:cubicBezTo>
                      <a:pt x="1540020" y="740641"/>
                      <a:pt x="1537669" y="741797"/>
                      <a:pt x="1536494" y="738329"/>
                    </a:cubicBezTo>
                    <a:cubicBezTo>
                      <a:pt x="1535318" y="736018"/>
                      <a:pt x="1534142" y="733706"/>
                      <a:pt x="1537669" y="730238"/>
                    </a:cubicBezTo>
                    <a:lnTo>
                      <a:pt x="1549393" y="724999"/>
                    </a:lnTo>
                    <a:close/>
                    <a:moveTo>
                      <a:pt x="1308459" y="719432"/>
                    </a:moveTo>
                    <a:cubicBezTo>
                      <a:pt x="1315616" y="723023"/>
                      <a:pt x="1321581" y="725416"/>
                      <a:pt x="1328738" y="730204"/>
                    </a:cubicBezTo>
                    <a:cubicBezTo>
                      <a:pt x="1331124" y="732598"/>
                      <a:pt x="1331124" y="736188"/>
                      <a:pt x="1328738" y="737385"/>
                    </a:cubicBezTo>
                    <a:cubicBezTo>
                      <a:pt x="1322773" y="743370"/>
                      <a:pt x="1315616" y="745763"/>
                      <a:pt x="1308459" y="749354"/>
                    </a:cubicBezTo>
                    <a:cubicBezTo>
                      <a:pt x="1306073" y="750551"/>
                      <a:pt x="1303687" y="748157"/>
                      <a:pt x="1303687" y="744566"/>
                    </a:cubicBezTo>
                    <a:cubicBezTo>
                      <a:pt x="1302494" y="740976"/>
                      <a:pt x="1302494" y="736188"/>
                      <a:pt x="1302494" y="732598"/>
                    </a:cubicBezTo>
                    <a:cubicBezTo>
                      <a:pt x="1302494" y="730204"/>
                      <a:pt x="1302494" y="727810"/>
                      <a:pt x="1301301" y="724219"/>
                    </a:cubicBezTo>
                    <a:cubicBezTo>
                      <a:pt x="1301301" y="719432"/>
                      <a:pt x="1303687" y="717038"/>
                      <a:pt x="1308459" y="719432"/>
                    </a:cubicBezTo>
                    <a:close/>
                    <a:moveTo>
                      <a:pt x="967362" y="705476"/>
                    </a:moveTo>
                    <a:lnTo>
                      <a:pt x="967362" y="706512"/>
                    </a:lnTo>
                    <a:lnTo>
                      <a:pt x="969267" y="705869"/>
                    </a:lnTo>
                    <a:close/>
                    <a:moveTo>
                      <a:pt x="1460373" y="702007"/>
                    </a:moveTo>
                    <a:cubicBezTo>
                      <a:pt x="1467530" y="705603"/>
                      <a:pt x="1475881" y="709199"/>
                      <a:pt x="1481845" y="713993"/>
                    </a:cubicBezTo>
                    <a:cubicBezTo>
                      <a:pt x="1484231" y="715192"/>
                      <a:pt x="1484231" y="718788"/>
                      <a:pt x="1481845" y="722384"/>
                    </a:cubicBezTo>
                    <a:cubicBezTo>
                      <a:pt x="1478266" y="723583"/>
                      <a:pt x="1475881" y="725980"/>
                      <a:pt x="1474688" y="727179"/>
                    </a:cubicBezTo>
                    <a:cubicBezTo>
                      <a:pt x="1457987" y="736768"/>
                      <a:pt x="1455601" y="735569"/>
                      <a:pt x="1454408" y="718788"/>
                    </a:cubicBezTo>
                    <a:cubicBezTo>
                      <a:pt x="1454408" y="713993"/>
                      <a:pt x="1454408" y="710397"/>
                      <a:pt x="1454408" y="706801"/>
                    </a:cubicBezTo>
                    <a:cubicBezTo>
                      <a:pt x="1454408" y="702007"/>
                      <a:pt x="1456794" y="699609"/>
                      <a:pt x="1460373" y="702007"/>
                    </a:cubicBezTo>
                    <a:close/>
                    <a:moveTo>
                      <a:pt x="968494" y="700808"/>
                    </a:moveTo>
                    <a:cubicBezTo>
                      <a:pt x="970757" y="703142"/>
                      <a:pt x="973020" y="705476"/>
                      <a:pt x="976415" y="706643"/>
                    </a:cubicBezTo>
                    <a:cubicBezTo>
                      <a:pt x="975283" y="706643"/>
                      <a:pt x="974152" y="706643"/>
                      <a:pt x="973020" y="706643"/>
                    </a:cubicBezTo>
                    <a:lnTo>
                      <a:pt x="971868" y="706405"/>
                    </a:lnTo>
                    <a:lnTo>
                      <a:pt x="976620" y="708010"/>
                    </a:lnTo>
                    <a:cubicBezTo>
                      <a:pt x="980043" y="711477"/>
                      <a:pt x="980043" y="713789"/>
                      <a:pt x="976620" y="716101"/>
                    </a:cubicBezTo>
                    <a:cubicBezTo>
                      <a:pt x="974338" y="719568"/>
                      <a:pt x="970914" y="718412"/>
                      <a:pt x="969773" y="720724"/>
                    </a:cubicBezTo>
                    <a:lnTo>
                      <a:pt x="967685" y="719314"/>
                    </a:lnTo>
                    <a:lnTo>
                      <a:pt x="967362" y="719480"/>
                    </a:lnTo>
                    <a:lnTo>
                      <a:pt x="967085" y="718908"/>
                    </a:lnTo>
                    <a:lnTo>
                      <a:pt x="966350" y="718412"/>
                    </a:lnTo>
                    <a:lnTo>
                      <a:pt x="966350" y="717393"/>
                    </a:lnTo>
                    <a:lnTo>
                      <a:pt x="963967" y="712478"/>
                    </a:lnTo>
                    <a:cubicBezTo>
                      <a:pt x="963967" y="711311"/>
                      <a:pt x="963967" y="707810"/>
                      <a:pt x="963967" y="705476"/>
                    </a:cubicBezTo>
                    <a:cubicBezTo>
                      <a:pt x="962835" y="703142"/>
                      <a:pt x="965099" y="701975"/>
                      <a:pt x="968494" y="700808"/>
                    </a:cubicBezTo>
                    <a:close/>
                    <a:moveTo>
                      <a:pt x="1215141" y="698318"/>
                    </a:moveTo>
                    <a:cubicBezTo>
                      <a:pt x="1221095" y="701909"/>
                      <a:pt x="1227048" y="705499"/>
                      <a:pt x="1233001" y="709090"/>
                    </a:cubicBezTo>
                    <a:cubicBezTo>
                      <a:pt x="1236573" y="711484"/>
                      <a:pt x="1237764" y="713878"/>
                      <a:pt x="1233001" y="717468"/>
                    </a:cubicBezTo>
                    <a:cubicBezTo>
                      <a:pt x="1229429" y="719862"/>
                      <a:pt x="1228238" y="721059"/>
                      <a:pt x="1224666" y="723453"/>
                    </a:cubicBezTo>
                    <a:cubicBezTo>
                      <a:pt x="1222285" y="724649"/>
                      <a:pt x="1218713" y="725846"/>
                      <a:pt x="1216332" y="728240"/>
                    </a:cubicBezTo>
                    <a:cubicBezTo>
                      <a:pt x="1211569" y="729437"/>
                      <a:pt x="1209188" y="728240"/>
                      <a:pt x="1209188" y="723453"/>
                    </a:cubicBezTo>
                    <a:cubicBezTo>
                      <a:pt x="1209188" y="717468"/>
                      <a:pt x="1209188" y="710287"/>
                      <a:pt x="1209188" y="703106"/>
                    </a:cubicBezTo>
                    <a:cubicBezTo>
                      <a:pt x="1209188" y="698318"/>
                      <a:pt x="1210379" y="697121"/>
                      <a:pt x="1215141" y="698318"/>
                    </a:cubicBezTo>
                    <a:close/>
                    <a:moveTo>
                      <a:pt x="1130021" y="684626"/>
                    </a:moveTo>
                    <a:lnTo>
                      <a:pt x="1132386" y="685805"/>
                    </a:lnTo>
                    <a:lnTo>
                      <a:pt x="1132386" y="686985"/>
                    </a:lnTo>
                    <a:lnTo>
                      <a:pt x="1132619" y="687191"/>
                    </a:lnTo>
                    <a:lnTo>
                      <a:pt x="1137217" y="689474"/>
                    </a:lnTo>
                    <a:lnTo>
                      <a:pt x="1137217" y="690063"/>
                    </a:lnTo>
                    <a:lnTo>
                      <a:pt x="1132691" y="687255"/>
                    </a:lnTo>
                    <a:lnTo>
                      <a:pt x="1137217" y="691267"/>
                    </a:lnTo>
                    <a:lnTo>
                      <a:pt x="1137217" y="690063"/>
                    </a:lnTo>
                    <a:lnTo>
                      <a:pt x="1141970" y="693011"/>
                    </a:lnTo>
                    <a:cubicBezTo>
                      <a:pt x="1141970" y="697728"/>
                      <a:pt x="1137217" y="698908"/>
                      <a:pt x="1134841" y="701266"/>
                    </a:cubicBezTo>
                    <a:cubicBezTo>
                      <a:pt x="1130088" y="703625"/>
                      <a:pt x="1127712" y="704804"/>
                      <a:pt x="1124147" y="707162"/>
                    </a:cubicBezTo>
                    <a:cubicBezTo>
                      <a:pt x="1117018" y="710700"/>
                      <a:pt x="1115830" y="709521"/>
                      <a:pt x="1115830" y="702445"/>
                    </a:cubicBezTo>
                    <a:cubicBezTo>
                      <a:pt x="1115830" y="700087"/>
                      <a:pt x="1115830" y="698908"/>
                      <a:pt x="1115830" y="696549"/>
                    </a:cubicBezTo>
                    <a:lnTo>
                      <a:pt x="1117013" y="695375"/>
                    </a:lnTo>
                    <a:lnTo>
                      <a:pt x="1117013" y="691702"/>
                    </a:lnTo>
                    <a:cubicBezTo>
                      <a:pt x="1119378" y="685805"/>
                      <a:pt x="1124108" y="684626"/>
                      <a:pt x="1130021" y="684626"/>
                    </a:cubicBezTo>
                    <a:close/>
                    <a:moveTo>
                      <a:pt x="1124916" y="683381"/>
                    </a:moveTo>
                    <a:cubicBezTo>
                      <a:pt x="1126036" y="683381"/>
                      <a:pt x="1127157" y="684448"/>
                      <a:pt x="1128277" y="685515"/>
                    </a:cubicBezTo>
                    <a:cubicBezTo>
                      <a:pt x="1123796" y="686582"/>
                      <a:pt x="1119315" y="686582"/>
                      <a:pt x="1117074" y="690850"/>
                    </a:cubicBezTo>
                    <a:cubicBezTo>
                      <a:pt x="1114833" y="683381"/>
                      <a:pt x="1120435" y="684448"/>
                      <a:pt x="1124916" y="683381"/>
                    </a:cubicBezTo>
                    <a:close/>
                    <a:moveTo>
                      <a:pt x="1368170" y="680892"/>
                    </a:moveTo>
                    <a:cubicBezTo>
                      <a:pt x="1374145" y="684488"/>
                      <a:pt x="1380120" y="688084"/>
                      <a:pt x="1386095" y="691680"/>
                    </a:cubicBezTo>
                    <a:cubicBezTo>
                      <a:pt x="1390875" y="695276"/>
                      <a:pt x="1390875" y="697673"/>
                      <a:pt x="1387290" y="701269"/>
                    </a:cubicBezTo>
                    <a:cubicBezTo>
                      <a:pt x="1381315" y="704865"/>
                      <a:pt x="1375340" y="708461"/>
                      <a:pt x="1368170" y="712057"/>
                    </a:cubicBezTo>
                    <a:cubicBezTo>
                      <a:pt x="1366975" y="712057"/>
                      <a:pt x="1364585" y="713256"/>
                      <a:pt x="1362195" y="710859"/>
                    </a:cubicBezTo>
                    <a:cubicBezTo>
                      <a:pt x="1362195" y="709660"/>
                      <a:pt x="1362195" y="708461"/>
                      <a:pt x="1362195" y="707263"/>
                    </a:cubicBezTo>
                    <a:cubicBezTo>
                      <a:pt x="1359805" y="700071"/>
                      <a:pt x="1359805" y="692879"/>
                      <a:pt x="1359805" y="686885"/>
                    </a:cubicBezTo>
                    <a:cubicBezTo>
                      <a:pt x="1359805" y="680892"/>
                      <a:pt x="1362195" y="679693"/>
                      <a:pt x="1368170" y="680892"/>
                    </a:cubicBezTo>
                    <a:close/>
                    <a:moveTo>
                      <a:pt x="1024958" y="667021"/>
                    </a:moveTo>
                    <a:cubicBezTo>
                      <a:pt x="1025891" y="664887"/>
                      <a:pt x="1027759" y="665954"/>
                      <a:pt x="1028692" y="667021"/>
                    </a:cubicBezTo>
                    <a:lnTo>
                      <a:pt x="1026187" y="669363"/>
                    </a:lnTo>
                    <a:lnTo>
                      <a:pt x="1029554" y="667199"/>
                    </a:lnTo>
                    <a:cubicBezTo>
                      <a:pt x="1031852" y="667199"/>
                      <a:pt x="1033001" y="669497"/>
                      <a:pt x="1035299" y="669497"/>
                    </a:cubicBezTo>
                    <a:cubicBezTo>
                      <a:pt x="1036448" y="671795"/>
                      <a:pt x="1041044" y="671795"/>
                      <a:pt x="1039895" y="675242"/>
                    </a:cubicBezTo>
                    <a:cubicBezTo>
                      <a:pt x="1037597" y="678689"/>
                      <a:pt x="1029554" y="683285"/>
                      <a:pt x="1028405" y="682136"/>
                    </a:cubicBezTo>
                    <a:cubicBezTo>
                      <a:pt x="1024958" y="679838"/>
                      <a:pt x="1024958" y="676391"/>
                      <a:pt x="1024958" y="674093"/>
                    </a:cubicBezTo>
                    <a:lnTo>
                      <a:pt x="1025123" y="672859"/>
                    </a:lnTo>
                    <a:lnTo>
                      <a:pt x="1024958" y="673423"/>
                    </a:lnTo>
                    <a:cubicBezTo>
                      <a:pt x="1024958" y="670222"/>
                      <a:pt x="1024958" y="668088"/>
                      <a:pt x="1024958" y="667021"/>
                    </a:cubicBezTo>
                    <a:close/>
                    <a:moveTo>
                      <a:pt x="1520110" y="665909"/>
                    </a:moveTo>
                    <a:cubicBezTo>
                      <a:pt x="1527254" y="668306"/>
                      <a:pt x="1534398" y="671902"/>
                      <a:pt x="1540351" y="676697"/>
                    </a:cubicBezTo>
                    <a:cubicBezTo>
                      <a:pt x="1542733" y="679094"/>
                      <a:pt x="1542733" y="681491"/>
                      <a:pt x="1540351" y="683889"/>
                    </a:cubicBezTo>
                    <a:cubicBezTo>
                      <a:pt x="1537970" y="686286"/>
                      <a:pt x="1534398" y="689882"/>
                      <a:pt x="1530826" y="691081"/>
                    </a:cubicBezTo>
                    <a:cubicBezTo>
                      <a:pt x="1528445" y="692279"/>
                      <a:pt x="1524873" y="694677"/>
                      <a:pt x="1521301" y="697074"/>
                    </a:cubicBezTo>
                    <a:cubicBezTo>
                      <a:pt x="1517729" y="697074"/>
                      <a:pt x="1514157" y="697074"/>
                      <a:pt x="1514157" y="692279"/>
                    </a:cubicBezTo>
                    <a:cubicBezTo>
                      <a:pt x="1514157" y="685087"/>
                      <a:pt x="1514157" y="676697"/>
                      <a:pt x="1514157" y="669505"/>
                    </a:cubicBezTo>
                    <a:cubicBezTo>
                      <a:pt x="1514157" y="665909"/>
                      <a:pt x="1516538" y="663511"/>
                      <a:pt x="1520110" y="665909"/>
                    </a:cubicBezTo>
                    <a:close/>
                    <a:moveTo>
                      <a:pt x="1273605" y="662172"/>
                    </a:moveTo>
                    <a:cubicBezTo>
                      <a:pt x="1278376" y="664566"/>
                      <a:pt x="1284341" y="666959"/>
                      <a:pt x="1290305" y="671747"/>
                    </a:cubicBezTo>
                    <a:cubicBezTo>
                      <a:pt x="1296270" y="675338"/>
                      <a:pt x="1296270" y="677731"/>
                      <a:pt x="1290305" y="682519"/>
                    </a:cubicBezTo>
                    <a:cubicBezTo>
                      <a:pt x="1289112" y="682519"/>
                      <a:pt x="1286727" y="684913"/>
                      <a:pt x="1284341" y="686110"/>
                    </a:cubicBezTo>
                    <a:cubicBezTo>
                      <a:pt x="1281955" y="688503"/>
                      <a:pt x="1277183" y="688503"/>
                      <a:pt x="1273605" y="690897"/>
                    </a:cubicBezTo>
                    <a:cubicBezTo>
                      <a:pt x="1270026" y="693291"/>
                      <a:pt x="1266447" y="692094"/>
                      <a:pt x="1266447" y="688503"/>
                    </a:cubicBezTo>
                    <a:cubicBezTo>
                      <a:pt x="1266447" y="680125"/>
                      <a:pt x="1265254" y="672944"/>
                      <a:pt x="1266447" y="665763"/>
                    </a:cubicBezTo>
                    <a:cubicBezTo>
                      <a:pt x="1266447" y="660975"/>
                      <a:pt x="1270026" y="659778"/>
                      <a:pt x="1273605" y="662172"/>
                    </a:cubicBezTo>
                    <a:close/>
                    <a:moveTo>
                      <a:pt x="1183805" y="644790"/>
                    </a:moveTo>
                    <a:cubicBezTo>
                      <a:pt x="1188567" y="647176"/>
                      <a:pt x="1192139" y="649562"/>
                      <a:pt x="1198093" y="651948"/>
                    </a:cubicBezTo>
                    <a:cubicBezTo>
                      <a:pt x="1201665" y="655526"/>
                      <a:pt x="1201665" y="657912"/>
                      <a:pt x="1198093" y="661491"/>
                    </a:cubicBezTo>
                    <a:cubicBezTo>
                      <a:pt x="1192139" y="666262"/>
                      <a:pt x="1187377" y="668648"/>
                      <a:pt x="1181424" y="672227"/>
                    </a:cubicBezTo>
                    <a:cubicBezTo>
                      <a:pt x="1176661" y="673420"/>
                      <a:pt x="1174280" y="672227"/>
                      <a:pt x="1174280" y="667455"/>
                    </a:cubicBezTo>
                    <a:cubicBezTo>
                      <a:pt x="1174280" y="663877"/>
                      <a:pt x="1173089" y="660298"/>
                      <a:pt x="1173089" y="657912"/>
                    </a:cubicBezTo>
                    <a:cubicBezTo>
                      <a:pt x="1174280" y="656719"/>
                      <a:pt x="1173089" y="654333"/>
                      <a:pt x="1173089" y="653140"/>
                    </a:cubicBezTo>
                    <a:cubicBezTo>
                      <a:pt x="1174280" y="644790"/>
                      <a:pt x="1176661" y="643597"/>
                      <a:pt x="1183805" y="644790"/>
                    </a:cubicBezTo>
                    <a:close/>
                    <a:moveTo>
                      <a:pt x="932670" y="644790"/>
                    </a:moveTo>
                    <a:cubicBezTo>
                      <a:pt x="933826" y="643623"/>
                      <a:pt x="944228" y="650625"/>
                      <a:pt x="945384" y="651792"/>
                    </a:cubicBezTo>
                    <a:cubicBezTo>
                      <a:pt x="947696" y="655293"/>
                      <a:pt x="947696" y="656460"/>
                      <a:pt x="940761" y="661128"/>
                    </a:cubicBezTo>
                    <a:cubicBezTo>
                      <a:pt x="937293" y="661128"/>
                      <a:pt x="934981" y="665796"/>
                      <a:pt x="931514" y="662295"/>
                    </a:cubicBezTo>
                    <a:cubicBezTo>
                      <a:pt x="929202" y="659961"/>
                      <a:pt x="930358" y="647124"/>
                      <a:pt x="932670" y="644790"/>
                    </a:cubicBezTo>
                    <a:close/>
                    <a:moveTo>
                      <a:pt x="1426724" y="643548"/>
                    </a:moveTo>
                    <a:cubicBezTo>
                      <a:pt x="1432699" y="648343"/>
                      <a:pt x="1439869" y="650740"/>
                      <a:pt x="1445844" y="655535"/>
                    </a:cubicBezTo>
                    <a:cubicBezTo>
                      <a:pt x="1450624" y="657932"/>
                      <a:pt x="1449429" y="660329"/>
                      <a:pt x="1445844" y="663925"/>
                    </a:cubicBezTo>
                    <a:cubicBezTo>
                      <a:pt x="1443454" y="666323"/>
                      <a:pt x="1439869" y="667521"/>
                      <a:pt x="1437479" y="669919"/>
                    </a:cubicBezTo>
                    <a:cubicBezTo>
                      <a:pt x="1433894" y="672316"/>
                      <a:pt x="1430309" y="674713"/>
                      <a:pt x="1427919" y="674713"/>
                    </a:cubicBezTo>
                    <a:cubicBezTo>
                      <a:pt x="1424334" y="677111"/>
                      <a:pt x="1421944" y="675912"/>
                      <a:pt x="1420749" y="672316"/>
                    </a:cubicBezTo>
                    <a:cubicBezTo>
                      <a:pt x="1419554" y="663925"/>
                      <a:pt x="1419554" y="656733"/>
                      <a:pt x="1419554" y="648343"/>
                    </a:cubicBezTo>
                    <a:cubicBezTo>
                      <a:pt x="1419554" y="643548"/>
                      <a:pt x="1421944" y="642349"/>
                      <a:pt x="1426724" y="643548"/>
                    </a:cubicBezTo>
                    <a:close/>
                    <a:moveTo>
                      <a:pt x="1083377" y="629856"/>
                    </a:moveTo>
                    <a:cubicBezTo>
                      <a:pt x="1085689" y="628700"/>
                      <a:pt x="1096091" y="633324"/>
                      <a:pt x="1097247" y="636791"/>
                    </a:cubicBezTo>
                    <a:cubicBezTo>
                      <a:pt x="1099559" y="640259"/>
                      <a:pt x="1093780" y="641415"/>
                      <a:pt x="1092624" y="643726"/>
                    </a:cubicBezTo>
                    <a:cubicBezTo>
                      <a:pt x="1090312" y="642570"/>
                      <a:pt x="1086844" y="649506"/>
                      <a:pt x="1083377" y="643726"/>
                    </a:cubicBezTo>
                    <a:cubicBezTo>
                      <a:pt x="1081065" y="642570"/>
                      <a:pt x="1082221" y="629856"/>
                      <a:pt x="1083377" y="629856"/>
                    </a:cubicBezTo>
                    <a:close/>
                    <a:moveTo>
                      <a:pt x="1332122" y="626077"/>
                    </a:moveTo>
                    <a:cubicBezTo>
                      <a:pt x="1339292" y="629678"/>
                      <a:pt x="1345267" y="633279"/>
                      <a:pt x="1352437" y="638081"/>
                    </a:cubicBezTo>
                    <a:cubicBezTo>
                      <a:pt x="1354827" y="639281"/>
                      <a:pt x="1356022" y="642882"/>
                      <a:pt x="1353632" y="644082"/>
                    </a:cubicBezTo>
                    <a:cubicBezTo>
                      <a:pt x="1350047" y="647683"/>
                      <a:pt x="1346462" y="650084"/>
                      <a:pt x="1342877" y="651284"/>
                    </a:cubicBezTo>
                    <a:cubicBezTo>
                      <a:pt x="1339292" y="653685"/>
                      <a:pt x="1336902" y="656085"/>
                      <a:pt x="1333317" y="657286"/>
                    </a:cubicBezTo>
                    <a:cubicBezTo>
                      <a:pt x="1329732" y="659686"/>
                      <a:pt x="1327342" y="657286"/>
                      <a:pt x="1326147" y="652484"/>
                    </a:cubicBezTo>
                    <a:cubicBezTo>
                      <a:pt x="1324952" y="645282"/>
                      <a:pt x="1324952" y="638081"/>
                      <a:pt x="1324952" y="630879"/>
                    </a:cubicBezTo>
                    <a:cubicBezTo>
                      <a:pt x="1324952" y="626077"/>
                      <a:pt x="1328537" y="623677"/>
                      <a:pt x="1332122" y="626077"/>
                    </a:cubicBezTo>
                    <a:close/>
                    <a:moveTo>
                      <a:pt x="995082" y="613817"/>
                    </a:moveTo>
                    <a:lnTo>
                      <a:pt x="999935" y="615680"/>
                    </a:lnTo>
                    <a:lnTo>
                      <a:pt x="1000291" y="615119"/>
                    </a:lnTo>
                    <a:lnTo>
                      <a:pt x="996743" y="614240"/>
                    </a:lnTo>
                    <a:close/>
                    <a:moveTo>
                      <a:pt x="1236523" y="611777"/>
                    </a:moveTo>
                    <a:cubicBezTo>
                      <a:pt x="1239063" y="610888"/>
                      <a:pt x="1242947" y="612370"/>
                      <a:pt x="1249519" y="614740"/>
                    </a:cubicBezTo>
                    <a:cubicBezTo>
                      <a:pt x="1251909" y="614740"/>
                      <a:pt x="1253104" y="615926"/>
                      <a:pt x="1254299" y="614740"/>
                    </a:cubicBezTo>
                    <a:cubicBezTo>
                      <a:pt x="1257884" y="617111"/>
                      <a:pt x="1261469" y="618297"/>
                      <a:pt x="1261469" y="621853"/>
                    </a:cubicBezTo>
                    <a:cubicBezTo>
                      <a:pt x="1261469" y="625410"/>
                      <a:pt x="1257884" y="626595"/>
                      <a:pt x="1254299" y="627781"/>
                    </a:cubicBezTo>
                    <a:cubicBezTo>
                      <a:pt x="1250714" y="630152"/>
                      <a:pt x="1245934" y="632523"/>
                      <a:pt x="1242349" y="634894"/>
                    </a:cubicBezTo>
                    <a:cubicBezTo>
                      <a:pt x="1236374" y="638450"/>
                      <a:pt x="1232789" y="637264"/>
                      <a:pt x="1232789" y="630152"/>
                    </a:cubicBezTo>
                    <a:cubicBezTo>
                      <a:pt x="1231594" y="627781"/>
                      <a:pt x="1231594" y="625410"/>
                      <a:pt x="1231594" y="623039"/>
                    </a:cubicBezTo>
                    <a:cubicBezTo>
                      <a:pt x="1232789" y="615926"/>
                      <a:pt x="1233984" y="612666"/>
                      <a:pt x="1236523" y="611777"/>
                    </a:cubicBezTo>
                    <a:close/>
                    <a:moveTo>
                      <a:pt x="1481536" y="608695"/>
                    </a:moveTo>
                    <a:cubicBezTo>
                      <a:pt x="1483174" y="607799"/>
                      <a:pt x="1485853" y="608695"/>
                      <a:pt x="1490020" y="611085"/>
                    </a:cubicBezTo>
                    <a:cubicBezTo>
                      <a:pt x="1493592" y="613475"/>
                      <a:pt x="1499545" y="615865"/>
                      <a:pt x="1503117" y="619450"/>
                    </a:cubicBezTo>
                    <a:cubicBezTo>
                      <a:pt x="1505498" y="620645"/>
                      <a:pt x="1507880" y="623035"/>
                      <a:pt x="1504308" y="626620"/>
                    </a:cubicBezTo>
                    <a:cubicBezTo>
                      <a:pt x="1499545" y="629010"/>
                      <a:pt x="1494782" y="632595"/>
                      <a:pt x="1490020" y="636180"/>
                    </a:cubicBezTo>
                    <a:cubicBezTo>
                      <a:pt x="1484067" y="639765"/>
                      <a:pt x="1480495" y="637375"/>
                      <a:pt x="1480495" y="629010"/>
                    </a:cubicBezTo>
                    <a:cubicBezTo>
                      <a:pt x="1479304" y="625425"/>
                      <a:pt x="1479304" y="620645"/>
                      <a:pt x="1479304" y="617060"/>
                    </a:cubicBezTo>
                    <a:cubicBezTo>
                      <a:pt x="1479304" y="612280"/>
                      <a:pt x="1479899" y="609591"/>
                      <a:pt x="1481536" y="608695"/>
                    </a:cubicBezTo>
                    <a:close/>
                    <a:moveTo>
                      <a:pt x="988755" y="608582"/>
                    </a:moveTo>
                    <a:cubicBezTo>
                      <a:pt x="989896" y="606885"/>
                      <a:pt x="991608" y="607450"/>
                      <a:pt x="993320" y="608582"/>
                    </a:cubicBezTo>
                    <a:cubicBezTo>
                      <a:pt x="995031" y="609714"/>
                      <a:pt x="996743" y="611411"/>
                      <a:pt x="997884" y="611977"/>
                    </a:cubicBezTo>
                    <a:cubicBezTo>
                      <a:pt x="1000166" y="613108"/>
                      <a:pt x="1000166" y="613108"/>
                      <a:pt x="1001307" y="614240"/>
                    </a:cubicBezTo>
                    <a:lnTo>
                      <a:pt x="1001307" y="614919"/>
                    </a:lnTo>
                    <a:lnTo>
                      <a:pt x="1001573" y="614919"/>
                    </a:lnTo>
                    <a:lnTo>
                      <a:pt x="1003796" y="617194"/>
                    </a:lnTo>
                    <a:lnTo>
                      <a:pt x="1003796" y="614711"/>
                    </a:lnTo>
                    <a:cubicBezTo>
                      <a:pt x="1004626" y="614711"/>
                      <a:pt x="1004626" y="613674"/>
                      <a:pt x="1004626" y="613674"/>
                    </a:cubicBezTo>
                    <a:lnTo>
                      <a:pt x="1004113" y="617519"/>
                    </a:lnTo>
                    <a:lnTo>
                      <a:pt x="1004752" y="618173"/>
                    </a:lnTo>
                    <a:lnTo>
                      <a:pt x="1003889" y="619198"/>
                    </a:lnTo>
                    <a:lnTo>
                      <a:pt x="1003796" y="619898"/>
                    </a:lnTo>
                    <a:lnTo>
                      <a:pt x="1003796" y="619309"/>
                    </a:lnTo>
                    <a:lnTo>
                      <a:pt x="1002729" y="620577"/>
                    </a:lnTo>
                    <a:cubicBezTo>
                      <a:pt x="1001573" y="622840"/>
                      <a:pt x="1000418" y="622840"/>
                      <a:pt x="999262" y="623972"/>
                    </a:cubicBezTo>
                    <a:cubicBezTo>
                      <a:pt x="998106" y="625104"/>
                      <a:pt x="996950" y="626235"/>
                      <a:pt x="994638" y="626235"/>
                    </a:cubicBezTo>
                    <a:cubicBezTo>
                      <a:pt x="988859" y="628499"/>
                      <a:pt x="987703" y="628499"/>
                      <a:pt x="988859" y="620577"/>
                    </a:cubicBezTo>
                    <a:lnTo>
                      <a:pt x="990015" y="620577"/>
                    </a:lnTo>
                    <a:lnTo>
                      <a:pt x="991451" y="621046"/>
                    </a:lnTo>
                    <a:lnTo>
                      <a:pt x="993259" y="613352"/>
                    </a:lnTo>
                    <a:lnTo>
                      <a:pt x="991750" y="612967"/>
                    </a:lnTo>
                    <a:cubicBezTo>
                      <a:pt x="991037" y="613392"/>
                      <a:pt x="991037" y="614806"/>
                      <a:pt x="991037" y="617635"/>
                    </a:cubicBezTo>
                    <a:cubicBezTo>
                      <a:pt x="991037" y="618766"/>
                      <a:pt x="991037" y="619898"/>
                      <a:pt x="989896" y="619898"/>
                    </a:cubicBezTo>
                    <a:lnTo>
                      <a:pt x="988755" y="619898"/>
                    </a:lnTo>
                    <a:cubicBezTo>
                      <a:pt x="987614" y="616503"/>
                      <a:pt x="987614" y="611977"/>
                      <a:pt x="988755" y="608582"/>
                    </a:cubicBezTo>
                    <a:close/>
                    <a:moveTo>
                      <a:pt x="1144347" y="593757"/>
                    </a:moveTo>
                    <a:cubicBezTo>
                      <a:pt x="1147742" y="593757"/>
                      <a:pt x="1152268" y="596055"/>
                      <a:pt x="1153400" y="598353"/>
                    </a:cubicBezTo>
                    <a:cubicBezTo>
                      <a:pt x="1156795" y="602949"/>
                      <a:pt x="1153400" y="604098"/>
                      <a:pt x="1151136" y="606396"/>
                    </a:cubicBezTo>
                    <a:cubicBezTo>
                      <a:pt x="1148873" y="605247"/>
                      <a:pt x="1145478" y="610992"/>
                      <a:pt x="1144347" y="606396"/>
                    </a:cubicBezTo>
                    <a:cubicBezTo>
                      <a:pt x="1143215" y="604098"/>
                      <a:pt x="1143215" y="593757"/>
                      <a:pt x="1144347" y="593757"/>
                    </a:cubicBezTo>
                    <a:close/>
                    <a:moveTo>
                      <a:pt x="1390642" y="591216"/>
                    </a:moveTo>
                    <a:cubicBezTo>
                      <a:pt x="1397771" y="592409"/>
                      <a:pt x="1402524" y="595988"/>
                      <a:pt x="1407276" y="598373"/>
                    </a:cubicBezTo>
                    <a:cubicBezTo>
                      <a:pt x="1412029" y="601952"/>
                      <a:pt x="1412029" y="604338"/>
                      <a:pt x="1407276" y="607917"/>
                    </a:cubicBezTo>
                    <a:cubicBezTo>
                      <a:pt x="1403712" y="610303"/>
                      <a:pt x="1402524" y="611496"/>
                      <a:pt x="1398959" y="612688"/>
                    </a:cubicBezTo>
                    <a:cubicBezTo>
                      <a:pt x="1385889" y="621039"/>
                      <a:pt x="1384701" y="621039"/>
                      <a:pt x="1384701" y="604338"/>
                    </a:cubicBezTo>
                    <a:cubicBezTo>
                      <a:pt x="1384701" y="601952"/>
                      <a:pt x="1383513" y="597180"/>
                      <a:pt x="1384701" y="593602"/>
                    </a:cubicBezTo>
                    <a:cubicBezTo>
                      <a:pt x="1384701" y="588830"/>
                      <a:pt x="1388266" y="588830"/>
                      <a:pt x="1390642" y="591216"/>
                    </a:cubicBezTo>
                    <a:close/>
                    <a:moveTo>
                      <a:pt x="896654" y="588778"/>
                    </a:moveTo>
                    <a:cubicBezTo>
                      <a:pt x="898952" y="588778"/>
                      <a:pt x="900101" y="588778"/>
                      <a:pt x="902399" y="591102"/>
                    </a:cubicBezTo>
                    <a:cubicBezTo>
                      <a:pt x="902399" y="591102"/>
                      <a:pt x="903548" y="592263"/>
                      <a:pt x="904697" y="593425"/>
                    </a:cubicBezTo>
                    <a:cubicBezTo>
                      <a:pt x="912740" y="596911"/>
                      <a:pt x="912740" y="598072"/>
                      <a:pt x="904697" y="603881"/>
                    </a:cubicBezTo>
                    <a:cubicBezTo>
                      <a:pt x="897803" y="607367"/>
                      <a:pt x="896654" y="607367"/>
                      <a:pt x="896654" y="599234"/>
                    </a:cubicBezTo>
                    <a:cubicBezTo>
                      <a:pt x="895505" y="596911"/>
                      <a:pt x="895505" y="595749"/>
                      <a:pt x="895505" y="592263"/>
                    </a:cubicBezTo>
                    <a:cubicBezTo>
                      <a:pt x="895505" y="591102"/>
                      <a:pt x="895505" y="588778"/>
                      <a:pt x="896654" y="588778"/>
                    </a:cubicBezTo>
                    <a:close/>
                    <a:moveTo>
                      <a:pt x="1053146" y="573838"/>
                    </a:moveTo>
                    <a:cubicBezTo>
                      <a:pt x="1054302" y="573838"/>
                      <a:pt x="1055458" y="574994"/>
                      <a:pt x="1057770" y="576150"/>
                    </a:cubicBezTo>
                    <a:cubicBezTo>
                      <a:pt x="1058926" y="576150"/>
                      <a:pt x="1058926" y="576150"/>
                      <a:pt x="1060081" y="577306"/>
                    </a:cubicBezTo>
                    <a:cubicBezTo>
                      <a:pt x="1063549" y="580773"/>
                      <a:pt x="1064705" y="581929"/>
                      <a:pt x="1060081" y="585397"/>
                    </a:cubicBezTo>
                    <a:cubicBezTo>
                      <a:pt x="1058926" y="586552"/>
                      <a:pt x="1056614" y="587708"/>
                      <a:pt x="1054302" y="587708"/>
                    </a:cubicBezTo>
                    <a:cubicBezTo>
                      <a:pt x="1048523" y="590020"/>
                      <a:pt x="1048523" y="590020"/>
                      <a:pt x="1047367" y="583085"/>
                    </a:cubicBezTo>
                    <a:cubicBezTo>
                      <a:pt x="1047367" y="580773"/>
                      <a:pt x="1047367" y="579617"/>
                      <a:pt x="1047367" y="577306"/>
                    </a:cubicBezTo>
                    <a:cubicBezTo>
                      <a:pt x="1046211" y="573838"/>
                      <a:pt x="1048523" y="572682"/>
                      <a:pt x="1053146" y="573838"/>
                    </a:cubicBezTo>
                    <a:close/>
                    <a:moveTo>
                      <a:pt x="1292234" y="570849"/>
                    </a:moveTo>
                    <a:cubicBezTo>
                      <a:pt x="1293125" y="570103"/>
                      <a:pt x="1294908" y="570700"/>
                      <a:pt x="1298472" y="572489"/>
                    </a:cubicBezTo>
                    <a:cubicBezTo>
                      <a:pt x="1299660" y="572489"/>
                      <a:pt x="1300848" y="573682"/>
                      <a:pt x="1302037" y="573682"/>
                    </a:cubicBezTo>
                    <a:cubicBezTo>
                      <a:pt x="1306789" y="576068"/>
                      <a:pt x="1310354" y="578453"/>
                      <a:pt x="1313918" y="580839"/>
                    </a:cubicBezTo>
                    <a:cubicBezTo>
                      <a:pt x="1317483" y="583225"/>
                      <a:pt x="1317483" y="585611"/>
                      <a:pt x="1315107" y="587997"/>
                    </a:cubicBezTo>
                    <a:cubicBezTo>
                      <a:pt x="1310354" y="592768"/>
                      <a:pt x="1304413" y="595154"/>
                      <a:pt x="1299660" y="597540"/>
                    </a:cubicBezTo>
                    <a:cubicBezTo>
                      <a:pt x="1291343" y="599926"/>
                      <a:pt x="1291343" y="599926"/>
                      <a:pt x="1291343" y="587997"/>
                    </a:cubicBezTo>
                    <a:cubicBezTo>
                      <a:pt x="1291343" y="584418"/>
                      <a:pt x="1290155" y="580839"/>
                      <a:pt x="1291343" y="577260"/>
                    </a:cubicBezTo>
                    <a:cubicBezTo>
                      <a:pt x="1291343" y="573682"/>
                      <a:pt x="1291343" y="571594"/>
                      <a:pt x="1292234" y="570849"/>
                    </a:cubicBezTo>
                    <a:close/>
                    <a:moveTo>
                      <a:pt x="1445695" y="556414"/>
                    </a:moveTo>
                    <a:lnTo>
                      <a:pt x="1446851" y="556414"/>
                    </a:lnTo>
                    <a:cubicBezTo>
                      <a:pt x="1451474" y="562341"/>
                      <a:pt x="1456098" y="568269"/>
                      <a:pt x="1461877" y="574196"/>
                    </a:cubicBezTo>
                    <a:cubicBezTo>
                      <a:pt x="1459565" y="576567"/>
                      <a:pt x="1454942" y="578938"/>
                      <a:pt x="1451474" y="580124"/>
                    </a:cubicBezTo>
                    <a:cubicBezTo>
                      <a:pt x="1448007" y="582494"/>
                      <a:pt x="1446851" y="580124"/>
                      <a:pt x="1446851" y="576567"/>
                    </a:cubicBezTo>
                    <a:cubicBezTo>
                      <a:pt x="1445695" y="570640"/>
                      <a:pt x="1445695" y="565898"/>
                      <a:pt x="1445695" y="558785"/>
                    </a:cubicBezTo>
                    <a:close/>
                    <a:moveTo>
                      <a:pt x="1207503" y="553859"/>
                    </a:moveTo>
                    <a:cubicBezTo>
                      <a:pt x="1208675" y="556218"/>
                      <a:pt x="1212189" y="557397"/>
                      <a:pt x="1215704" y="558576"/>
                    </a:cubicBezTo>
                    <a:cubicBezTo>
                      <a:pt x="1221562" y="562114"/>
                      <a:pt x="1221562" y="563293"/>
                      <a:pt x="1215704" y="569190"/>
                    </a:cubicBezTo>
                    <a:cubicBezTo>
                      <a:pt x="1213361" y="570369"/>
                      <a:pt x="1211018" y="572727"/>
                      <a:pt x="1208675" y="573907"/>
                    </a:cubicBezTo>
                    <a:cubicBezTo>
                      <a:pt x="1202817" y="576265"/>
                      <a:pt x="1200474" y="573907"/>
                      <a:pt x="1200474" y="569190"/>
                    </a:cubicBezTo>
                    <a:cubicBezTo>
                      <a:pt x="1200474" y="566831"/>
                      <a:pt x="1200474" y="562114"/>
                      <a:pt x="1200474" y="558576"/>
                    </a:cubicBezTo>
                    <a:cubicBezTo>
                      <a:pt x="1200474" y="552680"/>
                      <a:pt x="1201646" y="551501"/>
                      <a:pt x="1207503" y="553859"/>
                    </a:cubicBezTo>
                    <a:close/>
                    <a:moveTo>
                      <a:pt x="956106" y="547701"/>
                    </a:moveTo>
                    <a:cubicBezTo>
                      <a:pt x="958440" y="548821"/>
                      <a:pt x="960774" y="549942"/>
                      <a:pt x="961941" y="549942"/>
                    </a:cubicBezTo>
                    <a:cubicBezTo>
                      <a:pt x="961941" y="551062"/>
                      <a:pt x="961941" y="551062"/>
                      <a:pt x="963108" y="551062"/>
                    </a:cubicBezTo>
                    <a:cubicBezTo>
                      <a:pt x="963108" y="554423"/>
                      <a:pt x="968943" y="554423"/>
                      <a:pt x="968943" y="557784"/>
                    </a:cubicBezTo>
                    <a:lnTo>
                      <a:pt x="963237" y="556688"/>
                    </a:lnTo>
                    <a:lnTo>
                      <a:pt x="969092" y="559604"/>
                    </a:lnTo>
                    <a:cubicBezTo>
                      <a:pt x="974950" y="565439"/>
                      <a:pt x="966749" y="565439"/>
                      <a:pt x="965577" y="567773"/>
                    </a:cubicBezTo>
                    <a:lnTo>
                      <a:pt x="965212" y="567932"/>
                    </a:lnTo>
                    <a:lnTo>
                      <a:pt x="965212" y="569314"/>
                    </a:lnTo>
                    <a:cubicBezTo>
                      <a:pt x="962949" y="571578"/>
                      <a:pt x="961817" y="572709"/>
                      <a:pt x="959554" y="572709"/>
                    </a:cubicBezTo>
                    <a:cubicBezTo>
                      <a:pt x="958422" y="572709"/>
                      <a:pt x="958422" y="573841"/>
                      <a:pt x="958422" y="573841"/>
                    </a:cubicBezTo>
                    <a:cubicBezTo>
                      <a:pt x="957291" y="573841"/>
                      <a:pt x="957291" y="572709"/>
                      <a:pt x="956159" y="572709"/>
                    </a:cubicBezTo>
                    <a:cubicBezTo>
                      <a:pt x="955027" y="571578"/>
                      <a:pt x="953896" y="570446"/>
                      <a:pt x="953896" y="567051"/>
                    </a:cubicBezTo>
                    <a:lnTo>
                      <a:pt x="952764" y="563656"/>
                    </a:lnTo>
                    <a:lnTo>
                      <a:pt x="953703" y="561779"/>
                    </a:lnTo>
                    <a:lnTo>
                      <a:pt x="952691" y="560771"/>
                    </a:lnTo>
                    <a:cubicBezTo>
                      <a:pt x="953862" y="559604"/>
                      <a:pt x="952691" y="558437"/>
                      <a:pt x="951519" y="556103"/>
                    </a:cubicBezTo>
                    <a:lnTo>
                      <a:pt x="953036" y="554730"/>
                    </a:lnTo>
                    <a:lnTo>
                      <a:pt x="951438" y="554423"/>
                    </a:lnTo>
                    <a:cubicBezTo>
                      <a:pt x="950271" y="554423"/>
                      <a:pt x="950271" y="553302"/>
                      <a:pt x="950271" y="552182"/>
                    </a:cubicBezTo>
                    <a:cubicBezTo>
                      <a:pt x="950271" y="549942"/>
                      <a:pt x="951438" y="546581"/>
                      <a:pt x="956106" y="547701"/>
                    </a:cubicBezTo>
                    <a:close/>
                    <a:moveTo>
                      <a:pt x="1109502" y="537743"/>
                    </a:moveTo>
                    <a:cubicBezTo>
                      <a:pt x="1110643" y="536594"/>
                      <a:pt x="1119772" y="540041"/>
                      <a:pt x="1120913" y="542339"/>
                    </a:cubicBezTo>
                    <a:cubicBezTo>
                      <a:pt x="1123195" y="546935"/>
                      <a:pt x="1119772" y="548084"/>
                      <a:pt x="1116349" y="550382"/>
                    </a:cubicBezTo>
                    <a:cubicBezTo>
                      <a:pt x="1114066" y="551531"/>
                      <a:pt x="1111784" y="553829"/>
                      <a:pt x="1108361" y="550382"/>
                    </a:cubicBezTo>
                    <a:cubicBezTo>
                      <a:pt x="1108361" y="549233"/>
                      <a:pt x="1108361" y="537743"/>
                      <a:pt x="1109502" y="537743"/>
                    </a:cubicBezTo>
                    <a:close/>
                    <a:moveTo>
                      <a:pt x="1351731" y="531669"/>
                    </a:moveTo>
                    <a:cubicBezTo>
                      <a:pt x="1353371" y="530921"/>
                      <a:pt x="1355757" y="531519"/>
                      <a:pt x="1359335" y="532716"/>
                    </a:cubicBezTo>
                    <a:cubicBezTo>
                      <a:pt x="1361721" y="533913"/>
                      <a:pt x="1362914" y="536307"/>
                      <a:pt x="1365300" y="537503"/>
                    </a:cubicBezTo>
                    <a:cubicBezTo>
                      <a:pt x="1367686" y="537503"/>
                      <a:pt x="1371264" y="539897"/>
                      <a:pt x="1374843" y="542291"/>
                    </a:cubicBezTo>
                    <a:cubicBezTo>
                      <a:pt x="1377229" y="545882"/>
                      <a:pt x="1379615" y="547078"/>
                      <a:pt x="1374843" y="550669"/>
                    </a:cubicBezTo>
                    <a:cubicBezTo>
                      <a:pt x="1370071" y="555457"/>
                      <a:pt x="1364107" y="559047"/>
                      <a:pt x="1356949" y="561441"/>
                    </a:cubicBezTo>
                    <a:cubicBezTo>
                      <a:pt x="1353371" y="563835"/>
                      <a:pt x="1350985" y="561441"/>
                      <a:pt x="1350985" y="557850"/>
                    </a:cubicBezTo>
                    <a:cubicBezTo>
                      <a:pt x="1349792" y="551866"/>
                      <a:pt x="1349792" y="547078"/>
                      <a:pt x="1349792" y="542291"/>
                    </a:cubicBezTo>
                    <a:cubicBezTo>
                      <a:pt x="1349792" y="541094"/>
                      <a:pt x="1348599" y="539897"/>
                      <a:pt x="1348599" y="538700"/>
                    </a:cubicBezTo>
                    <a:cubicBezTo>
                      <a:pt x="1349196" y="534511"/>
                      <a:pt x="1350090" y="532417"/>
                      <a:pt x="1351731" y="531669"/>
                    </a:cubicBezTo>
                    <a:close/>
                    <a:moveTo>
                      <a:pt x="860371" y="531519"/>
                    </a:moveTo>
                    <a:cubicBezTo>
                      <a:pt x="863690" y="530347"/>
                      <a:pt x="865903" y="531519"/>
                      <a:pt x="868116" y="533862"/>
                    </a:cubicBezTo>
                    <a:cubicBezTo>
                      <a:pt x="865903" y="535034"/>
                      <a:pt x="863690" y="530347"/>
                      <a:pt x="861477" y="533862"/>
                    </a:cubicBezTo>
                    <a:lnTo>
                      <a:pt x="861477" y="535106"/>
                    </a:lnTo>
                    <a:lnTo>
                      <a:pt x="868739" y="535106"/>
                    </a:lnTo>
                    <a:cubicBezTo>
                      <a:pt x="869906" y="536278"/>
                      <a:pt x="871073" y="538621"/>
                      <a:pt x="873407" y="538621"/>
                    </a:cubicBezTo>
                    <a:cubicBezTo>
                      <a:pt x="873407" y="538621"/>
                      <a:pt x="874574" y="538621"/>
                      <a:pt x="875741" y="538621"/>
                    </a:cubicBezTo>
                    <a:lnTo>
                      <a:pt x="875741" y="542526"/>
                    </a:lnTo>
                    <a:lnTo>
                      <a:pt x="877117" y="537743"/>
                    </a:lnTo>
                    <a:lnTo>
                      <a:pt x="878266" y="537743"/>
                    </a:lnTo>
                    <a:cubicBezTo>
                      <a:pt x="882862" y="541166"/>
                      <a:pt x="880564" y="542307"/>
                      <a:pt x="878266" y="545731"/>
                    </a:cubicBezTo>
                    <a:lnTo>
                      <a:pt x="874758" y="547315"/>
                    </a:lnTo>
                    <a:lnTo>
                      <a:pt x="864071" y="552679"/>
                    </a:lnTo>
                    <a:lnTo>
                      <a:pt x="864071" y="551507"/>
                    </a:lnTo>
                    <a:lnTo>
                      <a:pt x="863160" y="549982"/>
                    </a:lnTo>
                    <a:lnTo>
                      <a:pt x="861477" y="549092"/>
                    </a:lnTo>
                    <a:lnTo>
                      <a:pt x="861477" y="547920"/>
                    </a:lnTo>
                    <a:lnTo>
                      <a:pt x="862703" y="549218"/>
                    </a:lnTo>
                    <a:lnTo>
                      <a:pt x="861477" y="547167"/>
                    </a:lnTo>
                    <a:lnTo>
                      <a:pt x="861477" y="547920"/>
                    </a:lnTo>
                    <a:lnTo>
                      <a:pt x="859264" y="545577"/>
                    </a:lnTo>
                    <a:cubicBezTo>
                      <a:pt x="859264" y="543234"/>
                      <a:pt x="858158" y="540891"/>
                      <a:pt x="858158" y="538548"/>
                    </a:cubicBezTo>
                    <a:cubicBezTo>
                      <a:pt x="858158" y="537377"/>
                      <a:pt x="857052" y="533862"/>
                      <a:pt x="860371" y="531519"/>
                    </a:cubicBezTo>
                    <a:close/>
                    <a:moveTo>
                      <a:pt x="1409596" y="516581"/>
                    </a:moveTo>
                    <a:cubicBezTo>
                      <a:pt x="1412708" y="519848"/>
                      <a:pt x="1413745" y="520938"/>
                      <a:pt x="1415820" y="524205"/>
                    </a:cubicBezTo>
                    <a:cubicBezTo>
                      <a:pt x="1412708" y="526383"/>
                      <a:pt x="1410633" y="525294"/>
                      <a:pt x="1409596" y="520938"/>
                    </a:cubicBezTo>
                    <a:cubicBezTo>
                      <a:pt x="1409596" y="519848"/>
                      <a:pt x="1409596" y="517670"/>
                      <a:pt x="1409596" y="516581"/>
                    </a:cubicBezTo>
                    <a:close/>
                    <a:moveTo>
                      <a:pt x="1015855" y="512847"/>
                    </a:moveTo>
                    <a:cubicBezTo>
                      <a:pt x="1017022" y="512847"/>
                      <a:pt x="1018189" y="515190"/>
                      <a:pt x="1020523" y="515190"/>
                    </a:cubicBezTo>
                    <a:cubicBezTo>
                      <a:pt x="1020523" y="515190"/>
                      <a:pt x="1021690" y="515190"/>
                      <a:pt x="1021690" y="516362"/>
                    </a:cubicBezTo>
                    <a:cubicBezTo>
                      <a:pt x="1032193" y="521048"/>
                      <a:pt x="1032193" y="525734"/>
                      <a:pt x="1021690" y="531591"/>
                    </a:cubicBezTo>
                    <a:lnTo>
                      <a:pt x="1020775" y="531632"/>
                    </a:lnTo>
                    <a:lnTo>
                      <a:pt x="1021223" y="531971"/>
                    </a:lnTo>
                    <a:cubicBezTo>
                      <a:pt x="1018982" y="534235"/>
                      <a:pt x="1016742" y="535366"/>
                      <a:pt x="1015621" y="536498"/>
                    </a:cubicBezTo>
                    <a:cubicBezTo>
                      <a:pt x="1014501" y="535366"/>
                      <a:pt x="1012261" y="535366"/>
                      <a:pt x="1012261" y="533103"/>
                    </a:cubicBezTo>
                    <a:cubicBezTo>
                      <a:pt x="1010020" y="529708"/>
                      <a:pt x="1010020" y="528577"/>
                      <a:pt x="1010020" y="525182"/>
                    </a:cubicBezTo>
                    <a:cubicBezTo>
                      <a:pt x="1010020" y="525182"/>
                      <a:pt x="1010020" y="524050"/>
                      <a:pt x="1011140" y="524050"/>
                    </a:cubicBezTo>
                    <a:lnTo>
                      <a:pt x="1011803" y="524720"/>
                    </a:lnTo>
                    <a:lnTo>
                      <a:pt x="1011187" y="523391"/>
                    </a:lnTo>
                    <a:cubicBezTo>
                      <a:pt x="1010020" y="521048"/>
                      <a:pt x="1010020" y="518705"/>
                      <a:pt x="1011187" y="515190"/>
                    </a:cubicBezTo>
                    <a:cubicBezTo>
                      <a:pt x="1012354" y="512847"/>
                      <a:pt x="1013521" y="512847"/>
                      <a:pt x="1015855" y="512847"/>
                    </a:cubicBezTo>
                    <a:close/>
                    <a:moveTo>
                      <a:pt x="1257332" y="511752"/>
                    </a:moveTo>
                    <a:cubicBezTo>
                      <a:pt x="1258823" y="510703"/>
                      <a:pt x="1261209" y="511003"/>
                      <a:pt x="1264787" y="512801"/>
                    </a:cubicBezTo>
                    <a:cubicBezTo>
                      <a:pt x="1270752" y="515198"/>
                      <a:pt x="1274331" y="518794"/>
                      <a:pt x="1279102" y="521191"/>
                    </a:cubicBezTo>
                    <a:cubicBezTo>
                      <a:pt x="1285067" y="527185"/>
                      <a:pt x="1285067" y="529582"/>
                      <a:pt x="1279102" y="533178"/>
                    </a:cubicBezTo>
                    <a:cubicBezTo>
                      <a:pt x="1275524" y="536774"/>
                      <a:pt x="1270752" y="537973"/>
                      <a:pt x="1265980" y="541569"/>
                    </a:cubicBezTo>
                    <a:cubicBezTo>
                      <a:pt x="1260016" y="545165"/>
                      <a:pt x="1257630" y="542767"/>
                      <a:pt x="1256437" y="536774"/>
                    </a:cubicBezTo>
                    <a:cubicBezTo>
                      <a:pt x="1255244" y="530781"/>
                      <a:pt x="1255244" y="524787"/>
                      <a:pt x="1255244" y="518794"/>
                    </a:cubicBezTo>
                    <a:cubicBezTo>
                      <a:pt x="1255244" y="515198"/>
                      <a:pt x="1255841" y="512801"/>
                      <a:pt x="1257332" y="511752"/>
                    </a:cubicBezTo>
                    <a:close/>
                    <a:moveTo>
                      <a:pt x="770592" y="510358"/>
                    </a:moveTo>
                    <a:cubicBezTo>
                      <a:pt x="771774" y="510358"/>
                      <a:pt x="772957" y="511543"/>
                      <a:pt x="774139" y="512729"/>
                    </a:cubicBezTo>
                    <a:cubicBezTo>
                      <a:pt x="777687" y="512729"/>
                      <a:pt x="780052" y="515100"/>
                      <a:pt x="783600" y="517471"/>
                    </a:cubicBezTo>
                    <a:cubicBezTo>
                      <a:pt x="785965" y="519842"/>
                      <a:pt x="787148" y="522213"/>
                      <a:pt x="784782" y="524584"/>
                    </a:cubicBezTo>
                    <a:cubicBezTo>
                      <a:pt x="780052" y="529326"/>
                      <a:pt x="775322" y="532882"/>
                      <a:pt x="769409" y="535253"/>
                    </a:cubicBezTo>
                    <a:cubicBezTo>
                      <a:pt x="765862" y="535253"/>
                      <a:pt x="764679" y="534068"/>
                      <a:pt x="763497" y="531697"/>
                    </a:cubicBezTo>
                    <a:cubicBezTo>
                      <a:pt x="762314" y="528140"/>
                      <a:pt x="763497" y="522213"/>
                      <a:pt x="762314" y="518656"/>
                    </a:cubicBezTo>
                    <a:lnTo>
                      <a:pt x="762314" y="517471"/>
                    </a:lnTo>
                    <a:cubicBezTo>
                      <a:pt x="762314" y="516285"/>
                      <a:pt x="762314" y="515100"/>
                      <a:pt x="762314" y="513914"/>
                    </a:cubicBezTo>
                    <a:cubicBezTo>
                      <a:pt x="763497" y="510358"/>
                      <a:pt x="767044" y="509173"/>
                      <a:pt x="770592" y="510358"/>
                    </a:cubicBezTo>
                    <a:close/>
                    <a:moveTo>
                      <a:pt x="934171" y="504595"/>
                    </a:moveTo>
                    <a:lnTo>
                      <a:pt x="934171" y="504999"/>
                    </a:lnTo>
                    <a:lnTo>
                      <a:pt x="934355" y="504786"/>
                    </a:lnTo>
                    <a:close/>
                    <a:moveTo>
                      <a:pt x="916666" y="504134"/>
                    </a:moveTo>
                    <a:cubicBezTo>
                      <a:pt x="919986" y="505171"/>
                      <a:pt x="919986" y="507246"/>
                      <a:pt x="917496" y="510358"/>
                    </a:cubicBezTo>
                    <a:lnTo>
                      <a:pt x="916666" y="506209"/>
                    </a:lnTo>
                    <a:close/>
                    <a:moveTo>
                      <a:pt x="1167997" y="501644"/>
                    </a:moveTo>
                    <a:cubicBezTo>
                      <a:pt x="1169128" y="500512"/>
                      <a:pt x="1177050" y="503907"/>
                      <a:pt x="1178181" y="505039"/>
                    </a:cubicBezTo>
                    <a:cubicBezTo>
                      <a:pt x="1180445" y="507302"/>
                      <a:pt x="1179313" y="509565"/>
                      <a:pt x="1174786" y="511829"/>
                    </a:cubicBezTo>
                    <a:cubicBezTo>
                      <a:pt x="1172523" y="512960"/>
                      <a:pt x="1170260" y="516355"/>
                      <a:pt x="1167997" y="512960"/>
                    </a:cubicBezTo>
                    <a:cubicBezTo>
                      <a:pt x="1165733" y="511829"/>
                      <a:pt x="1166865" y="502776"/>
                      <a:pt x="1167997" y="501644"/>
                    </a:cubicBezTo>
                    <a:close/>
                    <a:moveTo>
                      <a:pt x="923742" y="496487"/>
                    </a:moveTo>
                    <a:lnTo>
                      <a:pt x="923047" y="497051"/>
                    </a:lnTo>
                    <a:lnTo>
                      <a:pt x="929503" y="500150"/>
                    </a:lnTo>
                    <a:lnTo>
                      <a:pt x="929998" y="500273"/>
                    </a:lnTo>
                    <a:lnTo>
                      <a:pt x="929491" y="499747"/>
                    </a:lnTo>
                    <a:cubicBezTo>
                      <a:pt x="927280" y="497969"/>
                      <a:pt x="924921" y="496487"/>
                      <a:pt x="923742" y="496487"/>
                    </a:cubicBezTo>
                    <a:close/>
                    <a:moveTo>
                      <a:pt x="917845" y="492931"/>
                    </a:moveTo>
                    <a:cubicBezTo>
                      <a:pt x="921383" y="491746"/>
                      <a:pt x="923742" y="494116"/>
                      <a:pt x="926100" y="495302"/>
                    </a:cubicBezTo>
                    <a:cubicBezTo>
                      <a:pt x="928459" y="496487"/>
                      <a:pt x="931996" y="497673"/>
                      <a:pt x="933176" y="500044"/>
                    </a:cubicBezTo>
                    <a:cubicBezTo>
                      <a:pt x="940251" y="503600"/>
                      <a:pt x="940251" y="504786"/>
                      <a:pt x="934355" y="510713"/>
                    </a:cubicBezTo>
                    <a:cubicBezTo>
                      <a:pt x="931996" y="511899"/>
                      <a:pt x="928459" y="513084"/>
                      <a:pt x="924921" y="515455"/>
                    </a:cubicBezTo>
                    <a:cubicBezTo>
                      <a:pt x="920204" y="519011"/>
                      <a:pt x="917845" y="516641"/>
                      <a:pt x="917845" y="510713"/>
                    </a:cubicBezTo>
                    <a:lnTo>
                      <a:pt x="919025" y="510713"/>
                    </a:lnTo>
                    <a:cubicBezTo>
                      <a:pt x="921383" y="511899"/>
                      <a:pt x="922562" y="511899"/>
                      <a:pt x="924921" y="511899"/>
                    </a:cubicBezTo>
                    <a:cubicBezTo>
                      <a:pt x="926100" y="511899"/>
                      <a:pt x="928459" y="510714"/>
                      <a:pt x="930522" y="509232"/>
                    </a:cubicBezTo>
                    <a:lnTo>
                      <a:pt x="930944" y="508742"/>
                    </a:lnTo>
                    <a:lnTo>
                      <a:pt x="917833" y="510607"/>
                    </a:lnTo>
                    <a:cubicBezTo>
                      <a:pt x="919000" y="508283"/>
                      <a:pt x="919000" y="504798"/>
                      <a:pt x="916666" y="503636"/>
                    </a:cubicBezTo>
                    <a:lnTo>
                      <a:pt x="916689" y="503600"/>
                    </a:lnTo>
                    <a:lnTo>
                      <a:pt x="916666" y="503600"/>
                    </a:lnTo>
                    <a:cubicBezTo>
                      <a:pt x="916666" y="502415"/>
                      <a:pt x="916666" y="502415"/>
                      <a:pt x="916666" y="502415"/>
                    </a:cubicBezTo>
                    <a:cubicBezTo>
                      <a:pt x="916666" y="500044"/>
                      <a:pt x="916666" y="495302"/>
                      <a:pt x="917845" y="492931"/>
                    </a:cubicBezTo>
                    <a:close/>
                    <a:moveTo>
                      <a:pt x="1071967" y="476749"/>
                    </a:moveTo>
                    <a:cubicBezTo>
                      <a:pt x="1072992" y="476159"/>
                      <a:pt x="1074456" y="476749"/>
                      <a:pt x="1076799" y="479108"/>
                    </a:cubicBezTo>
                    <a:cubicBezTo>
                      <a:pt x="1079142" y="481466"/>
                      <a:pt x="1083828" y="483825"/>
                      <a:pt x="1088514" y="485004"/>
                    </a:cubicBezTo>
                    <a:cubicBezTo>
                      <a:pt x="1090858" y="487362"/>
                      <a:pt x="1090858" y="489721"/>
                      <a:pt x="1088514" y="490900"/>
                    </a:cubicBezTo>
                    <a:cubicBezTo>
                      <a:pt x="1086171" y="494438"/>
                      <a:pt x="1081485" y="495617"/>
                      <a:pt x="1077971" y="499155"/>
                    </a:cubicBezTo>
                    <a:cubicBezTo>
                      <a:pt x="1074456" y="499155"/>
                      <a:pt x="1072113" y="499155"/>
                      <a:pt x="1070942" y="495617"/>
                    </a:cubicBezTo>
                    <a:cubicBezTo>
                      <a:pt x="1070942" y="492079"/>
                      <a:pt x="1070942" y="490900"/>
                      <a:pt x="1070942" y="488542"/>
                    </a:cubicBezTo>
                    <a:cubicBezTo>
                      <a:pt x="1070942" y="487362"/>
                      <a:pt x="1070942" y="487362"/>
                      <a:pt x="1070942" y="487362"/>
                    </a:cubicBezTo>
                    <a:cubicBezTo>
                      <a:pt x="1070942" y="485004"/>
                      <a:pt x="1070942" y="483825"/>
                      <a:pt x="1070942" y="482645"/>
                    </a:cubicBezTo>
                    <a:cubicBezTo>
                      <a:pt x="1069770" y="481466"/>
                      <a:pt x="1069770" y="481466"/>
                      <a:pt x="1069770" y="481466"/>
                    </a:cubicBezTo>
                    <a:cubicBezTo>
                      <a:pt x="1070356" y="479108"/>
                      <a:pt x="1070942" y="477339"/>
                      <a:pt x="1071967" y="476749"/>
                    </a:cubicBezTo>
                    <a:close/>
                    <a:moveTo>
                      <a:pt x="980001" y="475736"/>
                    </a:moveTo>
                    <a:lnTo>
                      <a:pt x="980130" y="476291"/>
                    </a:lnTo>
                    <a:lnTo>
                      <a:pt x="980791" y="476134"/>
                    </a:lnTo>
                    <a:close/>
                    <a:moveTo>
                      <a:pt x="825715" y="475504"/>
                    </a:moveTo>
                    <a:cubicBezTo>
                      <a:pt x="826877" y="475504"/>
                      <a:pt x="840818" y="481339"/>
                      <a:pt x="841980" y="483673"/>
                    </a:cubicBezTo>
                    <a:cubicBezTo>
                      <a:pt x="843142" y="486007"/>
                      <a:pt x="840818" y="489508"/>
                      <a:pt x="835009" y="491842"/>
                    </a:cubicBezTo>
                    <a:cubicBezTo>
                      <a:pt x="832686" y="491842"/>
                      <a:pt x="829200" y="496510"/>
                      <a:pt x="825715" y="493009"/>
                    </a:cubicBezTo>
                    <a:cubicBezTo>
                      <a:pt x="824553" y="490675"/>
                      <a:pt x="824553" y="476671"/>
                      <a:pt x="825715" y="475504"/>
                    </a:cubicBezTo>
                    <a:close/>
                    <a:moveTo>
                      <a:pt x="1317932" y="475355"/>
                    </a:moveTo>
                    <a:cubicBezTo>
                      <a:pt x="1319425" y="475205"/>
                      <a:pt x="1321517" y="476102"/>
                      <a:pt x="1325699" y="477894"/>
                    </a:cubicBezTo>
                    <a:cubicBezTo>
                      <a:pt x="1330479" y="480284"/>
                      <a:pt x="1335259" y="483869"/>
                      <a:pt x="1338844" y="485064"/>
                    </a:cubicBezTo>
                    <a:cubicBezTo>
                      <a:pt x="1344819" y="489844"/>
                      <a:pt x="1344819" y="491039"/>
                      <a:pt x="1338844" y="495819"/>
                    </a:cubicBezTo>
                    <a:cubicBezTo>
                      <a:pt x="1335259" y="499404"/>
                      <a:pt x="1329284" y="501794"/>
                      <a:pt x="1324504" y="504184"/>
                    </a:cubicBezTo>
                    <a:cubicBezTo>
                      <a:pt x="1318529" y="506574"/>
                      <a:pt x="1317334" y="506574"/>
                      <a:pt x="1316139" y="499404"/>
                    </a:cubicBezTo>
                    <a:cubicBezTo>
                      <a:pt x="1316139" y="499404"/>
                      <a:pt x="1313749" y="497014"/>
                      <a:pt x="1313749" y="495819"/>
                    </a:cubicBezTo>
                    <a:cubicBezTo>
                      <a:pt x="1313749" y="491039"/>
                      <a:pt x="1313749" y="485064"/>
                      <a:pt x="1313749" y="479089"/>
                    </a:cubicBezTo>
                    <a:cubicBezTo>
                      <a:pt x="1315542" y="476699"/>
                      <a:pt x="1316438" y="475504"/>
                      <a:pt x="1317932" y="475355"/>
                    </a:cubicBezTo>
                    <a:close/>
                    <a:moveTo>
                      <a:pt x="1226021" y="460714"/>
                    </a:moveTo>
                    <a:cubicBezTo>
                      <a:pt x="1227043" y="459979"/>
                      <a:pt x="1228793" y="460567"/>
                      <a:pt x="1232294" y="461743"/>
                    </a:cubicBezTo>
                    <a:lnTo>
                      <a:pt x="1232294" y="462918"/>
                    </a:lnTo>
                    <a:cubicBezTo>
                      <a:pt x="1233461" y="464094"/>
                      <a:pt x="1234628" y="465269"/>
                      <a:pt x="1236962" y="465269"/>
                    </a:cubicBezTo>
                    <a:cubicBezTo>
                      <a:pt x="1245131" y="471148"/>
                      <a:pt x="1245131" y="472323"/>
                      <a:pt x="1236962" y="477026"/>
                    </a:cubicBezTo>
                    <a:cubicBezTo>
                      <a:pt x="1235795" y="478201"/>
                      <a:pt x="1234628" y="479377"/>
                      <a:pt x="1232294" y="480552"/>
                    </a:cubicBezTo>
                    <a:cubicBezTo>
                      <a:pt x="1226459" y="482904"/>
                      <a:pt x="1225292" y="482904"/>
                      <a:pt x="1225292" y="474674"/>
                    </a:cubicBezTo>
                    <a:cubicBezTo>
                      <a:pt x="1225292" y="473499"/>
                      <a:pt x="1225292" y="471148"/>
                      <a:pt x="1224125" y="468796"/>
                    </a:cubicBezTo>
                    <a:lnTo>
                      <a:pt x="1224125" y="467621"/>
                    </a:lnTo>
                    <a:cubicBezTo>
                      <a:pt x="1224709" y="463506"/>
                      <a:pt x="1225000" y="461449"/>
                      <a:pt x="1226021" y="460714"/>
                    </a:cubicBezTo>
                    <a:close/>
                    <a:moveTo>
                      <a:pt x="979930" y="456832"/>
                    </a:moveTo>
                    <a:cubicBezTo>
                      <a:pt x="985787" y="459191"/>
                      <a:pt x="990473" y="460370"/>
                      <a:pt x="993988" y="465087"/>
                    </a:cubicBezTo>
                    <a:lnTo>
                      <a:pt x="993988" y="465386"/>
                    </a:lnTo>
                    <a:lnTo>
                      <a:pt x="994025" y="465269"/>
                    </a:lnTo>
                    <a:cubicBezTo>
                      <a:pt x="998756" y="467621"/>
                      <a:pt x="998756" y="469972"/>
                      <a:pt x="995208" y="472323"/>
                    </a:cubicBezTo>
                    <a:cubicBezTo>
                      <a:pt x="991660" y="474674"/>
                      <a:pt x="986930" y="478201"/>
                      <a:pt x="982200" y="480552"/>
                    </a:cubicBezTo>
                    <a:cubicBezTo>
                      <a:pt x="978652" y="482904"/>
                      <a:pt x="976287" y="482904"/>
                      <a:pt x="975105" y="478201"/>
                    </a:cubicBezTo>
                    <a:cubicBezTo>
                      <a:pt x="975105" y="473499"/>
                      <a:pt x="975105" y="468796"/>
                      <a:pt x="973922" y="465269"/>
                    </a:cubicBezTo>
                    <a:lnTo>
                      <a:pt x="973922" y="464094"/>
                    </a:lnTo>
                    <a:cubicBezTo>
                      <a:pt x="975105" y="462918"/>
                      <a:pt x="975105" y="461743"/>
                      <a:pt x="976287" y="460567"/>
                    </a:cubicBezTo>
                    <a:lnTo>
                      <a:pt x="976502" y="461423"/>
                    </a:lnTo>
                    <a:lnTo>
                      <a:pt x="976415" y="460370"/>
                    </a:lnTo>
                    <a:lnTo>
                      <a:pt x="976415" y="459191"/>
                    </a:lnTo>
                    <a:cubicBezTo>
                      <a:pt x="977587" y="458011"/>
                      <a:pt x="978758" y="456832"/>
                      <a:pt x="979930" y="456832"/>
                    </a:cubicBezTo>
                    <a:close/>
                    <a:moveTo>
                      <a:pt x="733387" y="451853"/>
                    </a:moveTo>
                    <a:cubicBezTo>
                      <a:pt x="739315" y="455432"/>
                      <a:pt x="745242" y="459010"/>
                      <a:pt x="749984" y="461396"/>
                    </a:cubicBezTo>
                    <a:cubicBezTo>
                      <a:pt x="753540" y="463782"/>
                      <a:pt x="753540" y="467361"/>
                      <a:pt x="749984" y="468554"/>
                    </a:cubicBezTo>
                    <a:cubicBezTo>
                      <a:pt x="747613" y="470940"/>
                      <a:pt x="745242" y="473326"/>
                      <a:pt x="744057" y="474518"/>
                    </a:cubicBezTo>
                    <a:cubicBezTo>
                      <a:pt x="731016" y="482869"/>
                      <a:pt x="728645" y="481676"/>
                      <a:pt x="727460" y="467361"/>
                    </a:cubicBezTo>
                    <a:cubicBezTo>
                      <a:pt x="727460" y="462589"/>
                      <a:pt x="727460" y="459010"/>
                      <a:pt x="727460" y="456625"/>
                    </a:cubicBezTo>
                    <a:cubicBezTo>
                      <a:pt x="727460" y="451853"/>
                      <a:pt x="729831" y="450660"/>
                      <a:pt x="733387" y="451853"/>
                    </a:cubicBezTo>
                    <a:close/>
                    <a:moveTo>
                      <a:pt x="1136602" y="441822"/>
                    </a:moveTo>
                    <a:cubicBezTo>
                      <a:pt x="1138936" y="442993"/>
                      <a:pt x="1142437" y="445336"/>
                      <a:pt x="1144771" y="446508"/>
                    </a:cubicBezTo>
                    <a:cubicBezTo>
                      <a:pt x="1150606" y="450022"/>
                      <a:pt x="1150606" y="451194"/>
                      <a:pt x="1145938" y="455880"/>
                    </a:cubicBezTo>
                    <a:cubicBezTo>
                      <a:pt x="1144771" y="457051"/>
                      <a:pt x="1143604" y="458223"/>
                      <a:pt x="1142437" y="458223"/>
                    </a:cubicBezTo>
                    <a:cubicBezTo>
                      <a:pt x="1140103" y="459394"/>
                      <a:pt x="1137769" y="460566"/>
                      <a:pt x="1136602" y="460566"/>
                    </a:cubicBezTo>
                    <a:cubicBezTo>
                      <a:pt x="1133101" y="461738"/>
                      <a:pt x="1130767" y="459394"/>
                      <a:pt x="1130767" y="457051"/>
                    </a:cubicBezTo>
                    <a:cubicBezTo>
                      <a:pt x="1130767" y="453537"/>
                      <a:pt x="1130767" y="450022"/>
                      <a:pt x="1130767" y="445336"/>
                    </a:cubicBezTo>
                    <a:cubicBezTo>
                      <a:pt x="1130767" y="440650"/>
                      <a:pt x="1133101" y="439478"/>
                      <a:pt x="1136602" y="441822"/>
                    </a:cubicBezTo>
                    <a:close/>
                    <a:moveTo>
                      <a:pt x="887705" y="438101"/>
                    </a:moveTo>
                    <a:cubicBezTo>
                      <a:pt x="892422" y="439287"/>
                      <a:pt x="895960" y="441658"/>
                      <a:pt x="899498" y="444029"/>
                    </a:cubicBezTo>
                    <a:cubicBezTo>
                      <a:pt x="901856" y="445214"/>
                      <a:pt x="904215" y="446400"/>
                      <a:pt x="904215" y="449956"/>
                    </a:cubicBezTo>
                    <a:cubicBezTo>
                      <a:pt x="899498" y="455884"/>
                      <a:pt x="893602" y="458255"/>
                      <a:pt x="887705" y="460626"/>
                    </a:cubicBezTo>
                    <a:cubicBezTo>
                      <a:pt x="885347" y="462996"/>
                      <a:pt x="882988" y="460626"/>
                      <a:pt x="881809" y="458255"/>
                    </a:cubicBezTo>
                    <a:cubicBezTo>
                      <a:pt x="881809" y="451142"/>
                      <a:pt x="881809" y="446400"/>
                      <a:pt x="881809" y="440472"/>
                    </a:cubicBezTo>
                    <a:cubicBezTo>
                      <a:pt x="881809" y="436916"/>
                      <a:pt x="884168" y="435731"/>
                      <a:pt x="887705" y="438101"/>
                    </a:cubicBezTo>
                    <a:close/>
                    <a:moveTo>
                      <a:pt x="788454" y="436916"/>
                    </a:moveTo>
                    <a:cubicBezTo>
                      <a:pt x="789387" y="437912"/>
                      <a:pt x="791255" y="438908"/>
                      <a:pt x="792188" y="440899"/>
                    </a:cubicBezTo>
                    <a:cubicBezTo>
                      <a:pt x="791255" y="441895"/>
                      <a:pt x="791255" y="441895"/>
                      <a:pt x="790321" y="440899"/>
                    </a:cubicBezTo>
                    <a:cubicBezTo>
                      <a:pt x="789387" y="439903"/>
                      <a:pt x="787521" y="437912"/>
                      <a:pt x="788454" y="436916"/>
                    </a:cubicBezTo>
                    <a:close/>
                    <a:moveTo>
                      <a:pt x="801551" y="433939"/>
                    </a:moveTo>
                    <a:lnTo>
                      <a:pt x="801258" y="434522"/>
                    </a:lnTo>
                    <a:cubicBezTo>
                      <a:pt x="801258" y="435671"/>
                      <a:pt x="800102" y="435671"/>
                      <a:pt x="800102" y="435671"/>
                    </a:cubicBezTo>
                    <a:lnTo>
                      <a:pt x="798753" y="435671"/>
                    </a:lnTo>
                    <a:lnTo>
                      <a:pt x="799715" y="436636"/>
                    </a:lnTo>
                    <a:lnTo>
                      <a:pt x="800336" y="436294"/>
                    </a:lnTo>
                    <a:cubicBezTo>
                      <a:pt x="800336" y="436294"/>
                      <a:pt x="800336" y="435257"/>
                      <a:pt x="801468" y="435257"/>
                    </a:cubicBezTo>
                    <a:lnTo>
                      <a:pt x="802094" y="435028"/>
                    </a:lnTo>
                    <a:close/>
                    <a:moveTo>
                      <a:pt x="659903" y="421979"/>
                    </a:moveTo>
                    <a:cubicBezTo>
                      <a:pt x="661035" y="420847"/>
                      <a:pt x="663298" y="421979"/>
                      <a:pt x="664429" y="421979"/>
                    </a:cubicBezTo>
                    <a:cubicBezTo>
                      <a:pt x="664429" y="423111"/>
                      <a:pt x="666693" y="425374"/>
                      <a:pt x="668956" y="427637"/>
                    </a:cubicBezTo>
                    <a:cubicBezTo>
                      <a:pt x="668956" y="428769"/>
                      <a:pt x="668956" y="429900"/>
                      <a:pt x="667824" y="431032"/>
                    </a:cubicBezTo>
                    <a:cubicBezTo>
                      <a:pt x="665561" y="431032"/>
                      <a:pt x="664429" y="432164"/>
                      <a:pt x="663298" y="432164"/>
                    </a:cubicBezTo>
                    <a:cubicBezTo>
                      <a:pt x="661035" y="433295"/>
                      <a:pt x="657640" y="435559"/>
                      <a:pt x="657640" y="431032"/>
                    </a:cubicBezTo>
                    <a:cubicBezTo>
                      <a:pt x="655376" y="428769"/>
                      <a:pt x="657640" y="421979"/>
                      <a:pt x="659903" y="421979"/>
                    </a:cubicBezTo>
                    <a:close/>
                    <a:moveTo>
                      <a:pt x="942419" y="419974"/>
                    </a:moveTo>
                    <a:lnTo>
                      <a:pt x="942419" y="420057"/>
                    </a:lnTo>
                    <a:lnTo>
                      <a:pt x="943336" y="420282"/>
                    </a:lnTo>
                    <a:close/>
                    <a:moveTo>
                      <a:pt x="1036042" y="418244"/>
                    </a:moveTo>
                    <a:cubicBezTo>
                      <a:pt x="1037524" y="417351"/>
                      <a:pt x="1039598" y="417649"/>
                      <a:pt x="1041969" y="419435"/>
                    </a:cubicBezTo>
                    <a:cubicBezTo>
                      <a:pt x="1043155" y="420625"/>
                      <a:pt x="1044340" y="421816"/>
                      <a:pt x="1045526" y="421816"/>
                    </a:cubicBezTo>
                    <a:cubicBezTo>
                      <a:pt x="1046711" y="421816"/>
                      <a:pt x="1047897" y="421816"/>
                      <a:pt x="1050268" y="423007"/>
                    </a:cubicBezTo>
                    <a:cubicBezTo>
                      <a:pt x="1051453" y="424197"/>
                      <a:pt x="1052639" y="424197"/>
                      <a:pt x="1052639" y="425388"/>
                    </a:cubicBezTo>
                    <a:cubicBezTo>
                      <a:pt x="1053824" y="426579"/>
                      <a:pt x="1055010" y="426579"/>
                      <a:pt x="1056195" y="427769"/>
                    </a:cubicBezTo>
                    <a:cubicBezTo>
                      <a:pt x="1059751" y="428960"/>
                      <a:pt x="1059751" y="432532"/>
                      <a:pt x="1057381" y="434913"/>
                    </a:cubicBezTo>
                    <a:cubicBezTo>
                      <a:pt x="1052639" y="439676"/>
                      <a:pt x="1046711" y="443248"/>
                      <a:pt x="1040784" y="444438"/>
                    </a:cubicBezTo>
                    <a:cubicBezTo>
                      <a:pt x="1037227" y="445629"/>
                      <a:pt x="1034856" y="444438"/>
                      <a:pt x="1033671" y="440866"/>
                    </a:cubicBezTo>
                    <a:cubicBezTo>
                      <a:pt x="1033671" y="437294"/>
                      <a:pt x="1033671" y="434913"/>
                      <a:pt x="1033671" y="432532"/>
                    </a:cubicBezTo>
                    <a:cubicBezTo>
                      <a:pt x="1033671" y="430151"/>
                      <a:pt x="1033671" y="428960"/>
                      <a:pt x="1033671" y="427769"/>
                    </a:cubicBezTo>
                    <a:cubicBezTo>
                      <a:pt x="1033671" y="426579"/>
                      <a:pt x="1033671" y="425388"/>
                      <a:pt x="1033671" y="424197"/>
                    </a:cubicBezTo>
                    <a:cubicBezTo>
                      <a:pt x="1033671" y="421221"/>
                      <a:pt x="1034560" y="419137"/>
                      <a:pt x="1036042" y="418244"/>
                    </a:cubicBezTo>
                    <a:close/>
                    <a:moveTo>
                      <a:pt x="791926" y="417000"/>
                    </a:moveTo>
                    <a:cubicBezTo>
                      <a:pt x="797822" y="419365"/>
                      <a:pt x="802539" y="421730"/>
                      <a:pt x="807256" y="425278"/>
                    </a:cubicBezTo>
                    <a:cubicBezTo>
                      <a:pt x="809615" y="427643"/>
                      <a:pt x="810794" y="430008"/>
                      <a:pt x="807256" y="432373"/>
                    </a:cubicBezTo>
                    <a:lnTo>
                      <a:pt x="805281" y="433859"/>
                    </a:lnTo>
                    <a:lnTo>
                      <a:pt x="807126" y="433182"/>
                    </a:lnTo>
                    <a:lnTo>
                      <a:pt x="804306" y="434592"/>
                    </a:lnTo>
                    <a:lnTo>
                      <a:pt x="802539" y="435921"/>
                    </a:lnTo>
                    <a:lnTo>
                      <a:pt x="802361" y="435564"/>
                    </a:lnTo>
                    <a:lnTo>
                      <a:pt x="799883" y="436804"/>
                    </a:lnTo>
                    <a:lnTo>
                      <a:pt x="800181" y="437103"/>
                    </a:lnTo>
                    <a:lnTo>
                      <a:pt x="795645" y="438922"/>
                    </a:lnTo>
                    <a:lnTo>
                      <a:pt x="794678" y="439406"/>
                    </a:lnTo>
                    <a:lnTo>
                      <a:pt x="795320" y="439053"/>
                    </a:lnTo>
                    <a:lnTo>
                      <a:pt x="794285" y="439468"/>
                    </a:lnTo>
                    <a:cubicBezTo>
                      <a:pt x="794285" y="440651"/>
                      <a:pt x="794285" y="440651"/>
                      <a:pt x="794285" y="440651"/>
                    </a:cubicBezTo>
                    <a:cubicBezTo>
                      <a:pt x="791926" y="439468"/>
                      <a:pt x="789568" y="438286"/>
                      <a:pt x="789568" y="435921"/>
                    </a:cubicBezTo>
                    <a:cubicBezTo>
                      <a:pt x="787209" y="431191"/>
                      <a:pt x="789568" y="427643"/>
                      <a:pt x="787209" y="424095"/>
                    </a:cubicBezTo>
                    <a:cubicBezTo>
                      <a:pt x="787209" y="422913"/>
                      <a:pt x="787209" y="422913"/>
                      <a:pt x="787209" y="421730"/>
                    </a:cubicBezTo>
                    <a:cubicBezTo>
                      <a:pt x="788388" y="420548"/>
                      <a:pt x="787209" y="417000"/>
                      <a:pt x="791926" y="417000"/>
                    </a:cubicBezTo>
                    <a:close/>
                    <a:moveTo>
                      <a:pt x="1280733" y="413416"/>
                    </a:moveTo>
                    <a:cubicBezTo>
                      <a:pt x="1282389" y="413265"/>
                      <a:pt x="1284196" y="413867"/>
                      <a:pt x="1286003" y="414468"/>
                    </a:cubicBezTo>
                    <a:cubicBezTo>
                      <a:pt x="1294435" y="419281"/>
                      <a:pt x="1302867" y="422891"/>
                      <a:pt x="1310095" y="428907"/>
                    </a:cubicBezTo>
                    <a:cubicBezTo>
                      <a:pt x="1311299" y="428907"/>
                      <a:pt x="1312504" y="430111"/>
                      <a:pt x="1312504" y="431314"/>
                    </a:cubicBezTo>
                    <a:cubicBezTo>
                      <a:pt x="1312504" y="432517"/>
                      <a:pt x="1310095" y="432517"/>
                      <a:pt x="1308890" y="432517"/>
                    </a:cubicBezTo>
                    <a:cubicBezTo>
                      <a:pt x="1304072" y="440940"/>
                      <a:pt x="1295639" y="444550"/>
                      <a:pt x="1288412" y="449363"/>
                    </a:cubicBezTo>
                    <a:cubicBezTo>
                      <a:pt x="1283593" y="450566"/>
                      <a:pt x="1281184" y="450566"/>
                      <a:pt x="1279979" y="444550"/>
                    </a:cubicBezTo>
                    <a:cubicBezTo>
                      <a:pt x="1281184" y="444550"/>
                      <a:pt x="1281184" y="442143"/>
                      <a:pt x="1281184" y="440940"/>
                    </a:cubicBezTo>
                    <a:cubicBezTo>
                      <a:pt x="1281184" y="437330"/>
                      <a:pt x="1283593" y="432517"/>
                      <a:pt x="1279979" y="428907"/>
                    </a:cubicBezTo>
                    <a:cubicBezTo>
                      <a:pt x="1275161" y="426501"/>
                      <a:pt x="1273956" y="421688"/>
                      <a:pt x="1276366" y="416875"/>
                    </a:cubicBezTo>
                    <a:cubicBezTo>
                      <a:pt x="1277571" y="414469"/>
                      <a:pt x="1279076" y="413566"/>
                      <a:pt x="1280733" y="413416"/>
                    </a:cubicBezTo>
                    <a:close/>
                    <a:moveTo>
                      <a:pt x="1191657" y="409435"/>
                    </a:moveTo>
                    <a:cubicBezTo>
                      <a:pt x="1192798" y="407137"/>
                      <a:pt x="1201927" y="411733"/>
                      <a:pt x="1203068" y="414031"/>
                    </a:cubicBezTo>
                    <a:cubicBezTo>
                      <a:pt x="1205350" y="418627"/>
                      <a:pt x="1200786" y="419776"/>
                      <a:pt x="1198504" y="422074"/>
                    </a:cubicBezTo>
                    <a:cubicBezTo>
                      <a:pt x="1196221" y="422074"/>
                      <a:pt x="1193939" y="426670"/>
                      <a:pt x="1191657" y="422074"/>
                    </a:cubicBezTo>
                    <a:cubicBezTo>
                      <a:pt x="1190516" y="418627"/>
                      <a:pt x="1190516" y="410584"/>
                      <a:pt x="1191657" y="409435"/>
                    </a:cubicBezTo>
                    <a:close/>
                    <a:moveTo>
                      <a:pt x="696202" y="399507"/>
                    </a:moveTo>
                    <a:cubicBezTo>
                      <a:pt x="699729" y="397149"/>
                      <a:pt x="703256" y="400687"/>
                      <a:pt x="706783" y="403045"/>
                    </a:cubicBezTo>
                    <a:cubicBezTo>
                      <a:pt x="718539" y="408941"/>
                      <a:pt x="718539" y="411300"/>
                      <a:pt x="707958" y="417196"/>
                    </a:cubicBezTo>
                    <a:cubicBezTo>
                      <a:pt x="697378" y="424272"/>
                      <a:pt x="695027" y="423093"/>
                      <a:pt x="695027" y="411300"/>
                    </a:cubicBezTo>
                    <a:cubicBezTo>
                      <a:pt x="695027" y="406583"/>
                      <a:pt x="692675" y="401866"/>
                      <a:pt x="696202" y="399507"/>
                    </a:cubicBezTo>
                    <a:close/>
                    <a:moveTo>
                      <a:pt x="940408" y="399067"/>
                    </a:moveTo>
                    <a:cubicBezTo>
                      <a:pt x="942132" y="398328"/>
                      <a:pt x="944717" y="398919"/>
                      <a:pt x="948164" y="400693"/>
                    </a:cubicBezTo>
                    <a:cubicBezTo>
                      <a:pt x="948164" y="400693"/>
                      <a:pt x="949313" y="400693"/>
                      <a:pt x="951611" y="401876"/>
                    </a:cubicBezTo>
                    <a:lnTo>
                      <a:pt x="952099" y="402880"/>
                    </a:lnTo>
                    <a:lnTo>
                      <a:pt x="953273" y="403176"/>
                    </a:lnTo>
                    <a:cubicBezTo>
                      <a:pt x="954445" y="404355"/>
                      <a:pt x="954445" y="405534"/>
                      <a:pt x="956788" y="405534"/>
                    </a:cubicBezTo>
                    <a:cubicBezTo>
                      <a:pt x="957959" y="407893"/>
                      <a:pt x="957959" y="407893"/>
                      <a:pt x="959131" y="407893"/>
                    </a:cubicBezTo>
                    <a:lnTo>
                      <a:pt x="959196" y="408286"/>
                    </a:lnTo>
                    <a:lnTo>
                      <a:pt x="961543" y="408286"/>
                    </a:lnTo>
                    <a:cubicBezTo>
                      <a:pt x="962719" y="410598"/>
                      <a:pt x="963895" y="411754"/>
                      <a:pt x="962719" y="412909"/>
                    </a:cubicBezTo>
                    <a:cubicBezTo>
                      <a:pt x="962719" y="414065"/>
                      <a:pt x="961543" y="414065"/>
                      <a:pt x="961543" y="415221"/>
                    </a:cubicBezTo>
                    <a:cubicBezTo>
                      <a:pt x="958017" y="417533"/>
                      <a:pt x="953314" y="421000"/>
                      <a:pt x="948612" y="423312"/>
                    </a:cubicBezTo>
                    <a:lnTo>
                      <a:pt x="942061" y="421165"/>
                    </a:lnTo>
                    <a:lnTo>
                      <a:pt x="941270" y="421979"/>
                    </a:lnTo>
                    <a:cubicBezTo>
                      <a:pt x="940121" y="420796"/>
                      <a:pt x="940121" y="420796"/>
                      <a:pt x="940121" y="419614"/>
                    </a:cubicBezTo>
                    <a:cubicBezTo>
                      <a:pt x="940121" y="413701"/>
                      <a:pt x="937823" y="410154"/>
                      <a:pt x="937823" y="405423"/>
                    </a:cubicBezTo>
                    <a:cubicBezTo>
                      <a:pt x="937823" y="401876"/>
                      <a:pt x="938685" y="399806"/>
                      <a:pt x="940408" y="399067"/>
                    </a:cubicBezTo>
                    <a:close/>
                    <a:moveTo>
                      <a:pt x="606834" y="397083"/>
                    </a:moveTo>
                    <a:cubicBezTo>
                      <a:pt x="608118" y="397661"/>
                      <a:pt x="609259" y="398817"/>
                      <a:pt x="609829" y="398239"/>
                    </a:cubicBezTo>
                    <a:cubicBezTo>
                      <a:pt x="617817" y="405174"/>
                      <a:pt x="617817" y="405174"/>
                      <a:pt x="609829" y="410953"/>
                    </a:cubicBezTo>
                    <a:cubicBezTo>
                      <a:pt x="608688" y="412109"/>
                      <a:pt x="608688" y="412109"/>
                      <a:pt x="607547" y="413265"/>
                    </a:cubicBezTo>
                    <a:cubicBezTo>
                      <a:pt x="602983" y="409797"/>
                      <a:pt x="601842" y="402862"/>
                      <a:pt x="602983" y="399395"/>
                    </a:cubicBezTo>
                    <a:cubicBezTo>
                      <a:pt x="604124" y="396505"/>
                      <a:pt x="605550" y="396505"/>
                      <a:pt x="606834" y="397083"/>
                    </a:cubicBezTo>
                    <a:close/>
                    <a:moveTo>
                      <a:pt x="529740" y="393206"/>
                    </a:moveTo>
                    <a:cubicBezTo>
                      <a:pt x="531013" y="392779"/>
                      <a:pt x="532710" y="393349"/>
                      <a:pt x="534973" y="394490"/>
                    </a:cubicBezTo>
                    <a:cubicBezTo>
                      <a:pt x="534973" y="394490"/>
                      <a:pt x="534973" y="395631"/>
                      <a:pt x="536105" y="395631"/>
                    </a:cubicBezTo>
                    <a:cubicBezTo>
                      <a:pt x="538368" y="397913"/>
                      <a:pt x="540632" y="399054"/>
                      <a:pt x="539500" y="403619"/>
                    </a:cubicBezTo>
                    <a:cubicBezTo>
                      <a:pt x="538368" y="407042"/>
                      <a:pt x="534973" y="407042"/>
                      <a:pt x="531579" y="407042"/>
                    </a:cubicBezTo>
                    <a:cubicBezTo>
                      <a:pt x="529315" y="403619"/>
                      <a:pt x="527052" y="401337"/>
                      <a:pt x="527052" y="397913"/>
                    </a:cubicBezTo>
                    <a:cubicBezTo>
                      <a:pt x="527618" y="395061"/>
                      <a:pt x="528467" y="393634"/>
                      <a:pt x="529740" y="393206"/>
                    </a:cubicBezTo>
                    <a:close/>
                    <a:moveTo>
                      <a:pt x="1098092" y="383391"/>
                    </a:moveTo>
                    <a:cubicBezTo>
                      <a:pt x="1102822" y="384576"/>
                      <a:pt x="1108735" y="388133"/>
                      <a:pt x="1113465" y="391689"/>
                    </a:cubicBezTo>
                    <a:cubicBezTo>
                      <a:pt x="1117013" y="394060"/>
                      <a:pt x="1117013" y="396431"/>
                      <a:pt x="1114647" y="398802"/>
                    </a:cubicBezTo>
                    <a:cubicBezTo>
                      <a:pt x="1109917" y="401173"/>
                      <a:pt x="1105187" y="404730"/>
                      <a:pt x="1100457" y="407101"/>
                    </a:cubicBezTo>
                    <a:cubicBezTo>
                      <a:pt x="1095727" y="409471"/>
                      <a:pt x="1094544" y="404730"/>
                      <a:pt x="1093362" y="401173"/>
                    </a:cubicBezTo>
                    <a:cubicBezTo>
                      <a:pt x="1093362" y="397617"/>
                      <a:pt x="1092179" y="392875"/>
                      <a:pt x="1092179" y="388133"/>
                    </a:cubicBezTo>
                    <a:cubicBezTo>
                      <a:pt x="1092179" y="384576"/>
                      <a:pt x="1093362" y="382206"/>
                      <a:pt x="1098092" y="383391"/>
                    </a:cubicBezTo>
                    <a:close/>
                    <a:moveTo>
                      <a:pt x="854061" y="383329"/>
                    </a:moveTo>
                    <a:cubicBezTo>
                      <a:pt x="856404" y="384511"/>
                      <a:pt x="858747" y="386876"/>
                      <a:pt x="862261" y="386876"/>
                    </a:cubicBezTo>
                    <a:cubicBezTo>
                      <a:pt x="863433" y="388059"/>
                      <a:pt x="864604" y="389241"/>
                      <a:pt x="865776" y="389241"/>
                    </a:cubicBezTo>
                    <a:cubicBezTo>
                      <a:pt x="869291" y="392789"/>
                      <a:pt x="869291" y="393972"/>
                      <a:pt x="866947" y="397519"/>
                    </a:cubicBezTo>
                    <a:cubicBezTo>
                      <a:pt x="862261" y="399884"/>
                      <a:pt x="857575" y="402249"/>
                      <a:pt x="854061" y="405797"/>
                    </a:cubicBezTo>
                    <a:cubicBezTo>
                      <a:pt x="849375" y="405797"/>
                      <a:pt x="848203" y="403432"/>
                      <a:pt x="848203" y="399884"/>
                    </a:cubicBezTo>
                    <a:cubicBezTo>
                      <a:pt x="848203" y="395154"/>
                      <a:pt x="848203" y="391606"/>
                      <a:pt x="848203" y="386876"/>
                    </a:cubicBezTo>
                    <a:lnTo>
                      <a:pt x="850321" y="385593"/>
                    </a:lnTo>
                    <a:lnTo>
                      <a:pt x="850586" y="383391"/>
                    </a:lnTo>
                    <a:lnTo>
                      <a:pt x="852638" y="384191"/>
                    </a:lnTo>
                    <a:close/>
                    <a:moveTo>
                      <a:pt x="463695" y="377313"/>
                    </a:moveTo>
                    <a:cubicBezTo>
                      <a:pt x="465008" y="376875"/>
                      <a:pt x="466758" y="377751"/>
                      <a:pt x="469092" y="379501"/>
                    </a:cubicBezTo>
                    <a:cubicBezTo>
                      <a:pt x="472593" y="381835"/>
                      <a:pt x="477261" y="384169"/>
                      <a:pt x="477261" y="388837"/>
                    </a:cubicBezTo>
                    <a:cubicBezTo>
                      <a:pt x="477261" y="392338"/>
                      <a:pt x="471426" y="392338"/>
                      <a:pt x="465591" y="394672"/>
                    </a:cubicBezTo>
                    <a:cubicBezTo>
                      <a:pt x="458589" y="397006"/>
                      <a:pt x="457422" y="394672"/>
                      <a:pt x="459756" y="385336"/>
                    </a:cubicBezTo>
                    <a:cubicBezTo>
                      <a:pt x="459756" y="384169"/>
                      <a:pt x="459756" y="383002"/>
                      <a:pt x="460923" y="383002"/>
                    </a:cubicBezTo>
                    <a:cubicBezTo>
                      <a:pt x="461507" y="379501"/>
                      <a:pt x="462382" y="377751"/>
                      <a:pt x="463695" y="377313"/>
                    </a:cubicBezTo>
                    <a:close/>
                    <a:moveTo>
                      <a:pt x="1005958" y="364659"/>
                    </a:moveTo>
                    <a:cubicBezTo>
                      <a:pt x="1010675" y="368216"/>
                      <a:pt x="1016572" y="370587"/>
                      <a:pt x="1022468" y="374143"/>
                    </a:cubicBezTo>
                    <a:cubicBezTo>
                      <a:pt x="1023647" y="376514"/>
                      <a:pt x="1022468" y="378885"/>
                      <a:pt x="1018930" y="381256"/>
                    </a:cubicBezTo>
                    <a:cubicBezTo>
                      <a:pt x="1015392" y="383627"/>
                      <a:pt x="1013034" y="384813"/>
                      <a:pt x="1008317" y="387184"/>
                    </a:cubicBezTo>
                    <a:cubicBezTo>
                      <a:pt x="1002421" y="390740"/>
                      <a:pt x="1000062" y="389554"/>
                      <a:pt x="1000062" y="382442"/>
                    </a:cubicBezTo>
                    <a:cubicBezTo>
                      <a:pt x="1000062" y="381256"/>
                      <a:pt x="1000062" y="378885"/>
                      <a:pt x="1000062" y="377700"/>
                    </a:cubicBezTo>
                    <a:cubicBezTo>
                      <a:pt x="1000062" y="375329"/>
                      <a:pt x="1000062" y="371772"/>
                      <a:pt x="1000062" y="368216"/>
                    </a:cubicBezTo>
                    <a:cubicBezTo>
                      <a:pt x="1000062" y="363474"/>
                      <a:pt x="1001241" y="363474"/>
                      <a:pt x="1005958" y="364659"/>
                    </a:cubicBezTo>
                    <a:close/>
                    <a:moveTo>
                      <a:pt x="402062" y="364646"/>
                    </a:moveTo>
                    <a:cubicBezTo>
                      <a:pt x="404405" y="365817"/>
                      <a:pt x="405576" y="366989"/>
                      <a:pt x="406748" y="368160"/>
                    </a:cubicBezTo>
                    <a:cubicBezTo>
                      <a:pt x="407919" y="368160"/>
                      <a:pt x="410262" y="369332"/>
                      <a:pt x="410262" y="371675"/>
                    </a:cubicBezTo>
                    <a:cubicBezTo>
                      <a:pt x="414949" y="375189"/>
                      <a:pt x="413777" y="377532"/>
                      <a:pt x="409091" y="379875"/>
                    </a:cubicBezTo>
                    <a:cubicBezTo>
                      <a:pt x="405576" y="382218"/>
                      <a:pt x="402062" y="382218"/>
                      <a:pt x="398547" y="383390"/>
                    </a:cubicBezTo>
                    <a:cubicBezTo>
                      <a:pt x="395033" y="383390"/>
                      <a:pt x="393861" y="382218"/>
                      <a:pt x="393861" y="378704"/>
                    </a:cubicBezTo>
                    <a:cubicBezTo>
                      <a:pt x="393861" y="375189"/>
                      <a:pt x="395033" y="369332"/>
                      <a:pt x="395033" y="366989"/>
                    </a:cubicBezTo>
                    <a:cubicBezTo>
                      <a:pt x="397376" y="363474"/>
                      <a:pt x="399719" y="363474"/>
                      <a:pt x="402062" y="364646"/>
                    </a:cubicBezTo>
                    <a:close/>
                    <a:moveTo>
                      <a:pt x="756441" y="362817"/>
                    </a:moveTo>
                    <a:cubicBezTo>
                      <a:pt x="757316" y="363111"/>
                      <a:pt x="758191" y="363993"/>
                      <a:pt x="759358" y="364580"/>
                    </a:cubicBezTo>
                    <a:cubicBezTo>
                      <a:pt x="760525" y="364580"/>
                      <a:pt x="760525" y="365756"/>
                      <a:pt x="760525" y="365756"/>
                    </a:cubicBezTo>
                    <a:cubicBezTo>
                      <a:pt x="764026" y="366931"/>
                      <a:pt x="765193" y="368107"/>
                      <a:pt x="767527" y="368107"/>
                    </a:cubicBezTo>
                    <a:cubicBezTo>
                      <a:pt x="771028" y="370458"/>
                      <a:pt x="773362" y="373985"/>
                      <a:pt x="768694" y="377512"/>
                    </a:cubicBezTo>
                    <a:cubicBezTo>
                      <a:pt x="766360" y="379863"/>
                      <a:pt x="762859" y="382214"/>
                      <a:pt x="760525" y="383390"/>
                    </a:cubicBezTo>
                    <a:cubicBezTo>
                      <a:pt x="759358" y="383390"/>
                      <a:pt x="759358" y="383390"/>
                      <a:pt x="758191" y="383390"/>
                    </a:cubicBezTo>
                    <a:cubicBezTo>
                      <a:pt x="755857" y="383390"/>
                      <a:pt x="753523" y="383390"/>
                      <a:pt x="753523" y="381039"/>
                    </a:cubicBezTo>
                    <a:cubicBezTo>
                      <a:pt x="752356" y="375161"/>
                      <a:pt x="751189" y="369283"/>
                      <a:pt x="753523" y="364580"/>
                    </a:cubicBezTo>
                    <a:cubicBezTo>
                      <a:pt x="754690" y="362817"/>
                      <a:pt x="755565" y="362523"/>
                      <a:pt x="756441" y="362817"/>
                    </a:cubicBezTo>
                    <a:close/>
                    <a:moveTo>
                      <a:pt x="595016" y="359740"/>
                    </a:moveTo>
                    <a:cubicBezTo>
                      <a:pt x="597257" y="359740"/>
                      <a:pt x="602858" y="366462"/>
                      <a:pt x="601738" y="367582"/>
                    </a:cubicBezTo>
                    <a:cubicBezTo>
                      <a:pt x="600618" y="370943"/>
                      <a:pt x="596137" y="370943"/>
                      <a:pt x="593896" y="370943"/>
                    </a:cubicBezTo>
                    <a:cubicBezTo>
                      <a:pt x="589415" y="370943"/>
                      <a:pt x="590535" y="367582"/>
                      <a:pt x="590535" y="365342"/>
                    </a:cubicBezTo>
                    <a:cubicBezTo>
                      <a:pt x="591655" y="363101"/>
                      <a:pt x="591655" y="359740"/>
                      <a:pt x="595016" y="359740"/>
                    </a:cubicBezTo>
                    <a:close/>
                    <a:moveTo>
                      <a:pt x="1248709" y="359703"/>
                    </a:moveTo>
                    <a:cubicBezTo>
                      <a:pt x="1257150" y="363328"/>
                      <a:pt x="1265591" y="368160"/>
                      <a:pt x="1274032" y="372993"/>
                    </a:cubicBezTo>
                    <a:cubicBezTo>
                      <a:pt x="1278856" y="376618"/>
                      <a:pt x="1278856" y="380242"/>
                      <a:pt x="1274032" y="383867"/>
                    </a:cubicBezTo>
                    <a:cubicBezTo>
                      <a:pt x="1270415" y="387491"/>
                      <a:pt x="1265591" y="389908"/>
                      <a:pt x="1261974" y="392324"/>
                    </a:cubicBezTo>
                    <a:cubicBezTo>
                      <a:pt x="1258356" y="394740"/>
                      <a:pt x="1253533" y="397157"/>
                      <a:pt x="1249915" y="399573"/>
                    </a:cubicBezTo>
                    <a:cubicBezTo>
                      <a:pt x="1245091" y="400781"/>
                      <a:pt x="1241474" y="399573"/>
                      <a:pt x="1240268" y="393532"/>
                    </a:cubicBezTo>
                    <a:cubicBezTo>
                      <a:pt x="1239062" y="383867"/>
                      <a:pt x="1237856" y="375409"/>
                      <a:pt x="1239062" y="365744"/>
                    </a:cubicBezTo>
                    <a:cubicBezTo>
                      <a:pt x="1239062" y="359703"/>
                      <a:pt x="1242680" y="357287"/>
                      <a:pt x="1248709" y="359703"/>
                    </a:cubicBezTo>
                    <a:close/>
                    <a:moveTo>
                      <a:pt x="266894" y="352894"/>
                    </a:moveTo>
                    <a:cubicBezTo>
                      <a:pt x="270161" y="352894"/>
                      <a:pt x="272340" y="351648"/>
                      <a:pt x="275607" y="352894"/>
                    </a:cubicBezTo>
                    <a:cubicBezTo>
                      <a:pt x="274518" y="353516"/>
                      <a:pt x="272340" y="353516"/>
                      <a:pt x="270161" y="353516"/>
                    </a:cubicBezTo>
                    <a:cubicBezTo>
                      <a:pt x="269072" y="352894"/>
                      <a:pt x="266894" y="352894"/>
                      <a:pt x="266894" y="352894"/>
                    </a:cubicBezTo>
                    <a:close/>
                    <a:moveTo>
                      <a:pt x="334912" y="351027"/>
                    </a:moveTo>
                    <a:cubicBezTo>
                      <a:pt x="338380" y="351027"/>
                      <a:pt x="345315" y="359070"/>
                      <a:pt x="345315" y="361368"/>
                    </a:cubicBezTo>
                    <a:cubicBezTo>
                      <a:pt x="344159" y="363666"/>
                      <a:pt x="334912" y="367113"/>
                      <a:pt x="332601" y="365964"/>
                    </a:cubicBezTo>
                    <a:cubicBezTo>
                      <a:pt x="326821" y="364815"/>
                      <a:pt x="329133" y="361368"/>
                      <a:pt x="329133" y="357921"/>
                    </a:cubicBezTo>
                    <a:cubicBezTo>
                      <a:pt x="331445" y="354474"/>
                      <a:pt x="330289" y="349878"/>
                      <a:pt x="334912" y="351027"/>
                    </a:cubicBezTo>
                    <a:close/>
                    <a:moveTo>
                      <a:pt x="666743" y="345901"/>
                    </a:moveTo>
                    <a:cubicBezTo>
                      <a:pt x="667850" y="347073"/>
                      <a:pt x="668956" y="347073"/>
                      <a:pt x="668956" y="347073"/>
                    </a:cubicBezTo>
                    <a:lnTo>
                      <a:pt x="668947" y="347092"/>
                    </a:lnTo>
                    <a:lnTo>
                      <a:pt x="669475" y="347203"/>
                    </a:lnTo>
                    <a:lnTo>
                      <a:pt x="669827" y="347612"/>
                    </a:lnTo>
                    <a:lnTo>
                      <a:pt x="669827" y="346047"/>
                    </a:lnTo>
                    <a:cubicBezTo>
                      <a:pt x="669827" y="346047"/>
                      <a:pt x="670947" y="346047"/>
                      <a:pt x="673188" y="346047"/>
                    </a:cubicBezTo>
                    <a:cubicBezTo>
                      <a:pt x="675428" y="348359"/>
                      <a:pt x="677669" y="349515"/>
                      <a:pt x="677669" y="352982"/>
                    </a:cubicBezTo>
                    <a:cubicBezTo>
                      <a:pt x="677669" y="355294"/>
                      <a:pt x="676549" y="357606"/>
                      <a:pt x="673188" y="358761"/>
                    </a:cubicBezTo>
                    <a:cubicBezTo>
                      <a:pt x="670947" y="361073"/>
                      <a:pt x="669827" y="362229"/>
                      <a:pt x="666466" y="362229"/>
                    </a:cubicBezTo>
                    <a:lnTo>
                      <a:pt x="666466" y="361809"/>
                    </a:lnTo>
                    <a:lnTo>
                      <a:pt x="666051" y="362229"/>
                    </a:lnTo>
                    <a:lnTo>
                      <a:pt x="664592" y="356315"/>
                    </a:lnTo>
                    <a:lnTo>
                      <a:pt x="663424" y="358788"/>
                    </a:lnTo>
                    <a:cubicBezTo>
                      <a:pt x="664530" y="359959"/>
                      <a:pt x="664530" y="359959"/>
                      <a:pt x="665637" y="362302"/>
                    </a:cubicBezTo>
                    <a:lnTo>
                      <a:pt x="665637" y="363474"/>
                    </a:lnTo>
                    <a:cubicBezTo>
                      <a:pt x="663424" y="364646"/>
                      <a:pt x="661211" y="364646"/>
                      <a:pt x="660104" y="359959"/>
                    </a:cubicBezTo>
                    <a:cubicBezTo>
                      <a:pt x="660104" y="357616"/>
                      <a:pt x="660104" y="354102"/>
                      <a:pt x="658998" y="350587"/>
                    </a:cubicBezTo>
                    <a:lnTo>
                      <a:pt x="662635" y="348387"/>
                    </a:lnTo>
                    <a:lnTo>
                      <a:pt x="662628" y="348359"/>
                    </a:lnTo>
                    <a:lnTo>
                      <a:pt x="663192" y="348049"/>
                    </a:lnTo>
                    <a:close/>
                    <a:moveTo>
                      <a:pt x="910180" y="344803"/>
                    </a:moveTo>
                    <a:cubicBezTo>
                      <a:pt x="913718" y="345986"/>
                      <a:pt x="916076" y="348351"/>
                      <a:pt x="919614" y="348351"/>
                    </a:cubicBezTo>
                    <a:cubicBezTo>
                      <a:pt x="923152" y="350716"/>
                      <a:pt x="927869" y="350716"/>
                      <a:pt x="927869" y="356628"/>
                    </a:cubicBezTo>
                    <a:lnTo>
                      <a:pt x="922433" y="360262"/>
                    </a:lnTo>
                    <a:lnTo>
                      <a:pt x="921894" y="361350"/>
                    </a:lnTo>
                    <a:lnTo>
                      <a:pt x="919706" y="362086"/>
                    </a:lnTo>
                    <a:lnTo>
                      <a:pt x="917139" y="363802"/>
                    </a:lnTo>
                    <a:lnTo>
                      <a:pt x="916085" y="364865"/>
                    </a:lnTo>
                    <a:lnTo>
                      <a:pt x="915293" y="365036"/>
                    </a:lnTo>
                    <a:lnTo>
                      <a:pt x="913718" y="366089"/>
                    </a:lnTo>
                    <a:lnTo>
                      <a:pt x="912615" y="365615"/>
                    </a:lnTo>
                    <a:lnTo>
                      <a:pt x="909985" y="366183"/>
                    </a:lnTo>
                    <a:lnTo>
                      <a:pt x="909654" y="364342"/>
                    </a:lnTo>
                    <a:lnTo>
                      <a:pt x="905463" y="362541"/>
                    </a:lnTo>
                    <a:cubicBezTo>
                      <a:pt x="905463" y="361359"/>
                      <a:pt x="905463" y="358994"/>
                      <a:pt x="905463" y="357811"/>
                    </a:cubicBezTo>
                    <a:cubicBezTo>
                      <a:pt x="906642" y="354263"/>
                      <a:pt x="904284" y="350716"/>
                      <a:pt x="905463" y="347168"/>
                    </a:cubicBezTo>
                    <a:cubicBezTo>
                      <a:pt x="905463" y="344803"/>
                      <a:pt x="907822" y="343620"/>
                      <a:pt x="910180" y="344803"/>
                    </a:cubicBezTo>
                    <a:close/>
                    <a:moveTo>
                      <a:pt x="269548" y="340180"/>
                    </a:moveTo>
                    <a:lnTo>
                      <a:pt x="269488" y="340239"/>
                    </a:lnTo>
                    <a:lnTo>
                      <a:pt x="269792" y="340424"/>
                    </a:lnTo>
                    <a:close/>
                    <a:moveTo>
                      <a:pt x="1154145" y="337334"/>
                    </a:moveTo>
                    <a:cubicBezTo>
                      <a:pt x="1163792" y="342135"/>
                      <a:pt x="1173439" y="346937"/>
                      <a:pt x="1181880" y="352938"/>
                    </a:cubicBezTo>
                    <a:cubicBezTo>
                      <a:pt x="1184292" y="355339"/>
                      <a:pt x="1185498" y="358940"/>
                      <a:pt x="1181880" y="362541"/>
                    </a:cubicBezTo>
                    <a:cubicBezTo>
                      <a:pt x="1178263" y="364941"/>
                      <a:pt x="1175851" y="366142"/>
                      <a:pt x="1173439" y="368542"/>
                    </a:cubicBezTo>
                    <a:cubicBezTo>
                      <a:pt x="1168616" y="374544"/>
                      <a:pt x="1161380" y="368542"/>
                      <a:pt x="1154145" y="370943"/>
                    </a:cubicBezTo>
                    <a:cubicBezTo>
                      <a:pt x="1154145" y="372143"/>
                      <a:pt x="1152939" y="368542"/>
                      <a:pt x="1152939" y="367342"/>
                    </a:cubicBezTo>
                    <a:cubicBezTo>
                      <a:pt x="1152939" y="362541"/>
                      <a:pt x="1150527" y="358940"/>
                      <a:pt x="1148116" y="356539"/>
                    </a:cubicBezTo>
                    <a:cubicBezTo>
                      <a:pt x="1145704" y="350538"/>
                      <a:pt x="1145704" y="345736"/>
                      <a:pt x="1146910" y="340935"/>
                    </a:cubicBezTo>
                    <a:cubicBezTo>
                      <a:pt x="1148116" y="337334"/>
                      <a:pt x="1151733" y="337334"/>
                      <a:pt x="1154145" y="337334"/>
                    </a:cubicBezTo>
                    <a:close/>
                    <a:moveTo>
                      <a:pt x="272573" y="336006"/>
                    </a:moveTo>
                    <a:cubicBezTo>
                      <a:pt x="273740" y="337168"/>
                      <a:pt x="277241" y="339491"/>
                      <a:pt x="279575" y="342977"/>
                    </a:cubicBezTo>
                    <a:cubicBezTo>
                      <a:pt x="280742" y="344138"/>
                      <a:pt x="284243" y="345300"/>
                      <a:pt x="283076" y="347624"/>
                    </a:cubicBezTo>
                    <a:cubicBezTo>
                      <a:pt x="281909" y="349947"/>
                      <a:pt x="279575" y="349947"/>
                      <a:pt x="276074" y="352271"/>
                    </a:cubicBezTo>
                    <a:lnTo>
                      <a:pt x="276074" y="352262"/>
                    </a:lnTo>
                    <a:lnTo>
                      <a:pt x="275990" y="352367"/>
                    </a:lnTo>
                    <a:cubicBezTo>
                      <a:pt x="272543" y="352367"/>
                      <a:pt x="270245" y="353516"/>
                      <a:pt x="266798" y="352367"/>
                    </a:cubicBezTo>
                    <a:cubicBezTo>
                      <a:pt x="265649" y="352367"/>
                      <a:pt x="265649" y="352367"/>
                      <a:pt x="265649" y="350069"/>
                    </a:cubicBezTo>
                    <a:lnTo>
                      <a:pt x="265789" y="349368"/>
                    </a:lnTo>
                    <a:lnTo>
                      <a:pt x="265571" y="349947"/>
                    </a:lnTo>
                    <a:lnTo>
                      <a:pt x="264404" y="348786"/>
                    </a:lnTo>
                    <a:cubicBezTo>
                      <a:pt x="264404" y="345300"/>
                      <a:pt x="265571" y="340653"/>
                      <a:pt x="266738" y="337168"/>
                    </a:cubicBezTo>
                    <a:cubicBezTo>
                      <a:pt x="267905" y="334844"/>
                      <a:pt x="270239" y="333682"/>
                      <a:pt x="272573" y="336006"/>
                    </a:cubicBezTo>
                    <a:close/>
                    <a:moveTo>
                      <a:pt x="1058293" y="324886"/>
                    </a:moveTo>
                    <a:cubicBezTo>
                      <a:pt x="1060506" y="323719"/>
                      <a:pt x="1062719" y="324886"/>
                      <a:pt x="1064932" y="327220"/>
                    </a:cubicBezTo>
                    <a:cubicBezTo>
                      <a:pt x="1066038" y="328387"/>
                      <a:pt x="1066038" y="328387"/>
                      <a:pt x="1066038" y="329554"/>
                    </a:cubicBezTo>
                    <a:lnTo>
                      <a:pt x="1066022" y="329561"/>
                    </a:lnTo>
                    <a:lnTo>
                      <a:pt x="1067972" y="329800"/>
                    </a:lnTo>
                    <a:lnTo>
                      <a:pt x="1077377" y="335697"/>
                    </a:lnTo>
                    <a:lnTo>
                      <a:pt x="1077765" y="336216"/>
                    </a:lnTo>
                    <a:lnTo>
                      <a:pt x="1082221" y="338387"/>
                    </a:lnTo>
                    <a:lnTo>
                      <a:pt x="1079347" y="340137"/>
                    </a:lnTo>
                    <a:lnTo>
                      <a:pt x="1077377" y="342772"/>
                    </a:lnTo>
                    <a:cubicBezTo>
                      <a:pt x="1073850" y="345131"/>
                      <a:pt x="1070323" y="347489"/>
                      <a:pt x="1066796" y="349848"/>
                    </a:cubicBezTo>
                    <a:lnTo>
                      <a:pt x="1064934" y="348914"/>
                    </a:lnTo>
                    <a:lnTo>
                      <a:pt x="1063353" y="349877"/>
                    </a:lnTo>
                    <a:cubicBezTo>
                      <a:pt x="1060994" y="352175"/>
                      <a:pt x="1059815" y="349877"/>
                      <a:pt x="1059815" y="346430"/>
                    </a:cubicBezTo>
                    <a:lnTo>
                      <a:pt x="1060046" y="346462"/>
                    </a:lnTo>
                    <a:lnTo>
                      <a:pt x="1059743" y="346310"/>
                    </a:lnTo>
                    <a:cubicBezTo>
                      <a:pt x="1059743" y="345131"/>
                      <a:pt x="1059743" y="345131"/>
                      <a:pt x="1058567" y="343951"/>
                    </a:cubicBezTo>
                    <a:lnTo>
                      <a:pt x="1059073" y="340904"/>
                    </a:lnTo>
                    <a:lnTo>
                      <a:pt x="1057186" y="343558"/>
                    </a:lnTo>
                    <a:cubicBezTo>
                      <a:pt x="1056080" y="341224"/>
                      <a:pt x="1058293" y="337723"/>
                      <a:pt x="1056080" y="336556"/>
                    </a:cubicBezTo>
                    <a:cubicBezTo>
                      <a:pt x="1056080" y="335389"/>
                      <a:pt x="1056080" y="333055"/>
                      <a:pt x="1056080" y="330721"/>
                    </a:cubicBezTo>
                    <a:cubicBezTo>
                      <a:pt x="1056080" y="329554"/>
                      <a:pt x="1054974" y="326053"/>
                      <a:pt x="1058293" y="324886"/>
                    </a:cubicBezTo>
                    <a:close/>
                    <a:moveTo>
                      <a:pt x="817963" y="324824"/>
                    </a:moveTo>
                    <a:cubicBezTo>
                      <a:pt x="821477" y="326006"/>
                      <a:pt x="823820" y="328371"/>
                      <a:pt x="827335" y="329554"/>
                    </a:cubicBezTo>
                    <a:cubicBezTo>
                      <a:pt x="833193" y="335466"/>
                      <a:pt x="833193" y="336649"/>
                      <a:pt x="827335" y="341379"/>
                    </a:cubicBezTo>
                    <a:cubicBezTo>
                      <a:pt x="826163" y="342562"/>
                      <a:pt x="824992" y="343744"/>
                      <a:pt x="823820" y="344927"/>
                    </a:cubicBezTo>
                    <a:cubicBezTo>
                      <a:pt x="821477" y="344927"/>
                      <a:pt x="820306" y="346109"/>
                      <a:pt x="816791" y="346109"/>
                    </a:cubicBezTo>
                    <a:cubicBezTo>
                      <a:pt x="812105" y="348475"/>
                      <a:pt x="812105" y="344927"/>
                      <a:pt x="812105" y="340197"/>
                    </a:cubicBezTo>
                    <a:cubicBezTo>
                      <a:pt x="813277" y="337832"/>
                      <a:pt x="813277" y="335466"/>
                      <a:pt x="812105" y="333101"/>
                    </a:cubicBezTo>
                    <a:cubicBezTo>
                      <a:pt x="812105" y="330736"/>
                      <a:pt x="812105" y="329554"/>
                      <a:pt x="812105" y="329554"/>
                    </a:cubicBezTo>
                    <a:cubicBezTo>
                      <a:pt x="812105" y="323641"/>
                      <a:pt x="815620" y="322458"/>
                      <a:pt x="817963" y="324824"/>
                    </a:cubicBezTo>
                    <a:close/>
                    <a:moveTo>
                      <a:pt x="539313" y="321152"/>
                    </a:moveTo>
                    <a:cubicBezTo>
                      <a:pt x="541678" y="319973"/>
                      <a:pt x="545225" y="321152"/>
                      <a:pt x="547591" y="321152"/>
                    </a:cubicBezTo>
                    <a:cubicBezTo>
                      <a:pt x="547591" y="323511"/>
                      <a:pt x="548773" y="323511"/>
                      <a:pt x="551138" y="324690"/>
                    </a:cubicBezTo>
                    <a:cubicBezTo>
                      <a:pt x="552321" y="327048"/>
                      <a:pt x="554686" y="328228"/>
                      <a:pt x="555868" y="329407"/>
                    </a:cubicBezTo>
                    <a:cubicBezTo>
                      <a:pt x="561781" y="335303"/>
                      <a:pt x="560599" y="336482"/>
                      <a:pt x="554686" y="338841"/>
                    </a:cubicBezTo>
                    <a:cubicBezTo>
                      <a:pt x="552321" y="340020"/>
                      <a:pt x="549956" y="341199"/>
                      <a:pt x="547591" y="341199"/>
                    </a:cubicBezTo>
                    <a:lnTo>
                      <a:pt x="545225" y="342379"/>
                    </a:lnTo>
                    <a:cubicBezTo>
                      <a:pt x="544043" y="342379"/>
                      <a:pt x="544043" y="342379"/>
                      <a:pt x="542860" y="342379"/>
                    </a:cubicBezTo>
                    <a:lnTo>
                      <a:pt x="540161" y="339688"/>
                    </a:lnTo>
                    <a:lnTo>
                      <a:pt x="539411" y="339823"/>
                    </a:lnTo>
                    <a:lnTo>
                      <a:pt x="538946" y="338476"/>
                    </a:lnTo>
                    <a:lnTo>
                      <a:pt x="535765" y="335303"/>
                    </a:lnTo>
                    <a:cubicBezTo>
                      <a:pt x="535765" y="331765"/>
                      <a:pt x="536948" y="329407"/>
                      <a:pt x="538130" y="325869"/>
                    </a:cubicBezTo>
                    <a:cubicBezTo>
                      <a:pt x="539313" y="324690"/>
                      <a:pt x="539313" y="322331"/>
                      <a:pt x="539313" y="321152"/>
                    </a:cubicBezTo>
                    <a:close/>
                    <a:moveTo>
                      <a:pt x="204747" y="319624"/>
                    </a:moveTo>
                    <a:cubicBezTo>
                      <a:pt x="206601" y="319624"/>
                      <a:pt x="208598" y="321605"/>
                      <a:pt x="210880" y="325565"/>
                    </a:cubicBezTo>
                    <a:cubicBezTo>
                      <a:pt x="207457" y="327828"/>
                      <a:pt x="202892" y="330092"/>
                      <a:pt x="199469" y="332355"/>
                    </a:cubicBezTo>
                    <a:cubicBezTo>
                      <a:pt x="198328" y="332355"/>
                      <a:pt x="198328" y="332355"/>
                      <a:pt x="197187" y="331223"/>
                    </a:cubicBezTo>
                    <a:cubicBezTo>
                      <a:pt x="197187" y="328960"/>
                      <a:pt x="197187" y="328960"/>
                      <a:pt x="198328" y="326697"/>
                    </a:cubicBezTo>
                    <a:cubicBezTo>
                      <a:pt x="199469" y="325565"/>
                      <a:pt x="199469" y="325565"/>
                      <a:pt x="199469" y="325565"/>
                    </a:cubicBezTo>
                    <a:cubicBezTo>
                      <a:pt x="201181" y="321605"/>
                      <a:pt x="202892" y="319624"/>
                      <a:pt x="204747" y="319624"/>
                    </a:cubicBezTo>
                    <a:close/>
                    <a:moveTo>
                      <a:pt x="480476" y="312439"/>
                    </a:moveTo>
                    <a:cubicBezTo>
                      <a:pt x="483900" y="312439"/>
                      <a:pt x="488464" y="318097"/>
                      <a:pt x="488464" y="320360"/>
                    </a:cubicBezTo>
                    <a:cubicBezTo>
                      <a:pt x="488464" y="321492"/>
                      <a:pt x="480476" y="326019"/>
                      <a:pt x="478194" y="324887"/>
                    </a:cubicBezTo>
                    <a:cubicBezTo>
                      <a:pt x="473630" y="323755"/>
                      <a:pt x="474771" y="320360"/>
                      <a:pt x="475912" y="316966"/>
                    </a:cubicBezTo>
                    <a:cubicBezTo>
                      <a:pt x="475912" y="315834"/>
                      <a:pt x="475912" y="311307"/>
                      <a:pt x="480476" y="312439"/>
                    </a:cubicBezTo>
                    <a:close/>
                    <a:moveTo>
                      <a:pt x="143065" y="308580"/>
                    </a:moveTo>
                    <a:cubicBezTo>
                      <a:pt x="146621" y="312128"/>
                      <a:pt x="151363" y="314493"/>
                      <a:pt x="156105" y="319223"/>
                    </a:cubicBezTo>
                    <a:cubicBezTo>
                      <a:pt x="156105" y="321588"/>
                      <a:pt x="156105" y="323953"/>
                      <a:pt x="152549" y="325136"/>
                    </a:cubicBezTo>
                    <a:cubicBezTo>
                      <a:pt x="147807" y="327501"/>
                      <a:pt x="143065" y="328683"/>
                      <a:pt x="137137" y="329866"/>
                    </a:cubicBezTo>
                    <a:cubicBezTo>
                      <a:pt x="134766" y="331049"/>
                      <a:pt x="132395" y="329866"/>
                      <a:pt x="131210" y="328683"/>
                    </a:cubicBezTo>
                    <a:cubicBezTo>
                      <a:pt x="132395" y="321588"/>
                      <a:pt x="133581" y="316858"/>
                      <a:pt x="134766" y="309763"/>
                    </a:cubicBezTo>
                    <a:cubicBezTo>
                      <a:pt x="135952" y="306215"/>
                      <a:pt x="138323" y="305032"/>
                      <a:pt x="143065" y="308580"/>
                    </a:cubicBezTo>
                    <a:close/>
                    <a:moveTo>
                      <a:pt x="964650" y="304321"/>
                    </a:moveTo>
                    <a:cubicBezTo>
                      <a:pt x="965986" y="303427"/>
                      <a:pt x="968066" y="303725"/>
                      <a:pt x="971036" y="304918"/>
                    </a:cubicBezTo>
                    <a:cubicBezTo>
                      <a:pt x="972224" y="307304"/>
                      <a:pt x="972224" y="307304"/>
                      <a:pt x="973413" y="307304"/>
                    </a:cubicBezTo>
                    <a:cubicBezTo>
                      <a:pt x="975789" y="307304"/>
                      <a:pt x="978165" y="308497"/>
                      <a:pt x="979354" y="309690"/>
                    </a:cubicBezTo>
                    <a:cubicBezTo>
                      <a:pt x="981730" y="312075"/>
                      <a:pt x="984106" y="313268"/>
                      <a:pt x="986483" y="313268"/>
                    </a:cubicBezTo>
                    <a:cubicBezTo>
                      <a:pt x="988859" y="316847"/>
                      <a:pt x="990047" y="319233"/>
                      <a:pt x="986483" y="321619"/>
                    </a:cubicBezTo>
                    <a:cubicBezTo>
                      <a:pt x="981730" y="326390"/>
                      <a:pt x="976977" y="328776"/>
                      <a:pt x="971036" y="332355"/>
                    </a:cubicBezTo>
                    <a:cubicBezTo>
                      <a:pt x="967472" y="333548"/>
                      <a:pt x="963907" y="332355"/>
                      <a:pt x="963907" y="328776"/>
                    </a:cubicBezTo>
                    <a:cubicBezTo>
                      <a:pt x="962719" y="321619"/>
                      <a:pt x="962719" y="316847"/>
                      <a:pt x="962719" y="310882"/>
                    </a:cubicBezTo>
                    <a:cubicBezTo>
                      <a:pt x="962719" y="307304"/>
                      <a:pt x="963313" y="305216"/>
                      <a:pt x="964650" y="304321"/>
                    </a:cubicBezTo>
                    <a:close/>
                    <a:moveTo>
                      <a:pt x="723370" y="302480"/>
                    </a:moveTo>
                    <a:cubicBezTo>
                      <a:pt x="728112" y="304861"/>
                      <a:pt x="732854" y="308433"/>
                      <a:pt x="739967" y="312005"/>
                    </a:cubicBezTo>
                    <a:cubicBezTo>
                      <a:pt x="742337" y="313196"/>
                      <a:pt x="742337" y="316768"/>
                      <a:pt x="739967" y="319149"/>
                    </a:cubicBezTo>
                    <a:cubicBezTo>
                      <a:pt x="737596" y="320340"/>
                      <a:pt x="734039" y="322721"/>
                      <a:pt x="731668" y="325102"/>
                    </a:cubicBezTo>
                    <a:cubicBezTo>
                      <a:pt x="719813" y="332246"/>
                      <a:pt x="717442" y="332246"/>
                      <a:pt x="716257" y="316768"/>
                    </a:cubicBezTo>
                    <a:cubicBezTo>
                      <a:pt x="716257" y="313196"/>
                      <a:pt x="716257" y="309624"/>
                      <a:pt x="716257" y="307243"/>
                    </a:cubicBezTo>
                    <a:cubicBezTo>
                      <a:pt x="716257" y="302480"/>
                      <a:pt x="719813" y="301289"/>
                      <a:pt x="723370" y="302480"/>
                    </a:cubicBezTo>
                    <a:close/>
                    <a:moveTo>
                      <a:pt x="1212611" y="301236"/>
                    </a:moveTo>
                    <a:cubicBezTo>
                      <a:pt x="1215012" y="302445"/>
                      <a:pt x="1215012" y="302445"/>
                      <a:pt x="1217413" y="303654"/>
                    </a:cubicBezTo>
                    <a:lnTo>
                      <a:pt x="1237818" y="326629"/>
                    </a:lnTo>
                    <a:cubicBezTo>
                      <a:pt x="1235417" y="329048"/>
                      <a:pt x="1230616" y="331466"/>
                      <a:pt x="1227015" y="335094"/>
                    </a:cubicBezTo>
                    <a:cubicBezTo>
                      <a:pt x="1223414" y="336303"/>
                      <a:pt x="1218613" y="339930"/>
                      <a:pt x="1215012" y="342349"/>
                    </a:cubicBezTo>
                    <a:cubicBezTo>
                      <a:pt x="1209010" y="343558"/>
                      <a:pt x="1206610" y="342349"/>
                      <a:pt x="1206610" y="336303"/>
                    </a:cubicBezTo>
                    <a:cubicBezTo>
                      <a:pt x="1204209" y="326629"/>
                      <a:pt x="1203009" y="316956"/>
                      <a:pt x="1204209" y="307282"/>
                    </a:cubicBezTo>
                    <a:cubicBezTo>
                      <a:pt x="1205409" y="301236"/>
                      <a:pt x="1207810" y="300027"/>
                      <a:pt x="1212611" y="301236"/>
                    </a:cubicBezTo>
                    <a:close/>
                    <a:moveTo>
                      <a:pt x="671000" y="299991"/>
                    </a:moveTo>
                    <a:cubicBezTo>
                      <a:pt x="674468" y="302303"/>
                      <a:pt x="677935" y="304614"/>
                      <a:pt x="680247" y="306926"/>
                    </a:cubicBezTo>
                    <a:cubicBezTo>
                      <a:pt x="682559" y="310394"/>
                      <a:pt x="682559" y="310394"/>
                      <a:pt x="679091" y="312705"/>
                    </a:cubicBezTo>
                    <a:cubicBezTo>
                      <a:pt x="677935" y="312705"/>
                      <a:pt x="676780" y="312705"/>
                      <a:pt x="675624" y="315017"/>
                    </a:cubicBezTo>
                    <a:cubicBezTo>
                      <a:pt x="673312" y="315017"/>
                      <a:pt x="671000" y="315017"/>
                      <a:pt x="668689" y="316173"/>
                    </a:cubicBezTo>
                    <a:cubicBezTo>
                      <a:pt x="666377" y="316173"/>
                      <a:pt x="665221" y="315017"/>
                      <a:pt x="665221" y="312705"/>
                    </a:cubicBezTo>
                    <a:cubicBezTo>
                      <a:pt x="665221" y="309238"/>
                      <a:pt x="666377" y="306926"/>
                      <a:pt x="667533" y="302303"/>
                    </a:cubicBezTo>
                    <a:cubicBezTo>
                      <a:pt x="668689" y="299991"/>
                      <a:pt x="669844" y="299991"/>
                      <a:pt x="671000" y="299991"/>
                    </a:cubicBezTo>
                    <a:close/>
                    <a:moveTo>
                      <a:pt x="598730" y="298650"/>
                    </a:moveTo>
                    <a:cubicBezTo>
                      <a:pt x="599871" y="299799"/>
                      <a:pt x="601013" y="300948"/>
                      <a:pt x="602154" y="300948"/>
                    </a:cubicBezTo>
                    <a:lnTo>
                      <a:pt x="602154" y="302097"/>
                    </a:lnTo>
                    <a:cubicBezTo>
                      <a:pt x="603295" y="303246"/>
                      <a:pt x="604436" y="304395"/>
                      <a:pt x="605577" y="305544"/>
                    </a:cubicBezTo>
                    <a:cubicBezTo>
                      <a:pt x="606718" y="305544"/>
                      <a:pt x="606718" y="307842"/>
                      <a:pt x="604436" y="308991"/>
                    </a:cubicBezTo>
                    <a:cubicBezTo>
                      <a:pt x="602154" y="310140"/>
                      <a:pt x="598730" y="311289"/>
                      <a:pt x="595307" y="312438"/>
                    </a:cubicBezTo>
                    <a:cubicBezTo>
                      <a:pt x="594166" y="312438"/>
                      <a:pt x="593025" y="311289"/>
                      <a:pt x="593025" y="310140"/>
                    </a:cubicBezTo>
                    <a:cubicBezTo>
                      <a:pt x="593025" y="307842"/>
                      <a:pt x="593025" y="307842"/>
                      <a:pt x="593025" y="305544"/>
                    </a:cubicBezTo>
                    <a:cubicBezTo>
                      <a:pt x="593025" y="304395"/>
                      <a:pt x="594166" y="302097"/>
                      <a:pt x="594166" y="300948"/>
                    </a:cubicBezTo>
                    <a:cubicBezTo>
                      <a:pt x="595307" y="297501"/>
                      <a:pt x="595307" y="297501"/>
                      <a:pt x="598730" y="298650"/>
                    </a:cubicBezTo>
                    <a:close/>
                    <a:moveTo>
                      <a:pt x="411068" y="296695"/>
                    </a:moveTo>
                    <a:cubicBezTo>
                      <a:pt x="412825" y="295963"/>
                      <a:pt x="415754" y="298014"/>
                      <a:pt x="421611" y="302114"/>
                    </a:cubicBezTo>
                    <a:cubicBezTo>
                      <a:pt x="421611" y="302114"/>
                      <a:pt x="422783" y="303285"/>
                      <a:pt x="423954" y="303285"/>
                    </a:cubicBezTo>
                    <a:cubicBezTo>
                      <a:pt x="428641" y="307971"/>
                      <a:pt x="427469" y="310314"/>
                      <a:pt x="421611" y="312657"/>
                    </a:cubicBezTo>
                    <a:cubicBezTo>
                      <a:pt x="420440" y="313829"/>
                      <a:pt x="419268" y="313829"/>
                      <a:pt x="418097" y="313829"/>
                    </a:cubicBezTo>
                    <a:cubicBezTo>
                      <a:pt x="416925" y="313829"/>
                      <a:pt x="414582" y="313829"/>
                      <a:pt x="412239" y="316172"/>
                    </a:cubicBezTo>
                    <a:cubicBezTo>
                      <a:pt x="408725" y="313829"/>
                      <a:pt x="406381" y="312657"/>
                      <a:pt x="407553" y="307971"/>
                    </a:cubicBezTo>
                    <a:cubicBezTo>
                      <a:pt x="408725" y="300942"/>
                      <a:pt x="409310" y="297428"/>
                      <a:pt x="411068" y="296695"/>
                    </a:cubicBezTo>
                    <a:close/>
                    <a:moveTo>
                      <a:pt x="77148" y="291274"/>
                    </a:moveTo>
                    <a:cubicBezTo>
                      <a:pt x="80719" y="294830"/>
                      <a:pt x="84291" y="299572"/>
                      <a:pt x="89054" y="301943"/>
                    </a:cubicBezTo>
                    <a:cubicBezTo>
                      <a:pt x="93817" y="306685"/>
                      <a:pt x="93817" y="309056"/>
                      <a:pt x="87863" y="312613"/>
                    </a:cubicBezTo>
                    <a:cubicBezTo>
                      <a:pt x="81910" y="312613"/>
                      <a:pt x="78338" y="314984"/>
                      <a:pt x="72385" y="314984"/>
                    </a:cubicBezTo>
                    <a:cubicBezTo>
                      <a:pt x="67622" y="317354"/>
                      <a:pt x="67622" y="312613"/>
                      <a:pt x="65241" y="310242"/>
                    </a:cubicBezTo>
                    <a:cubicBezTo>
                      <a:pt x="65241" y="307871"/>
                      <a:pt x="67622" y="306685"/>
                      <a:pt x="67622" y="304314"/>
                    </a:cubicBezTo>
                    <a:cubicBezTo>
                      <a:pt x="67622" y="300758"/>
                      <a:pt x="68813" y="298387"/>
                      <a:pt x="70004" y="293645"/>
                    </a:cubicBezTo>
                    <a:cubicBezTo>
                      <a:pt x="71194" y="291274"/>
                      <a:pt x="73576" y="290089"/>
                      <a:pt x="77148" y="291274"/>
                    </a:cubicBezTo>
                    <a:close/>
                    <a:moveTo>
                      <a:pt x="628912" y="290033"/>
                    </a:moveTo>
                    <a:cubicBezTo>
                      <a:pt x="630053" y="288892"/>
                      <a:pt x="638041" y="292315"/>
                      <a:pt x="640323" y="294597"/>
                    </a:cubicBezTo>
                    <a:cubicBezTo>
                      <a:pt x="640323" y="296880"/>
                      <a:pt x="639182" y="299162"/>
                      <a:pt x="635759" y="301444"/>
                    </a:cubicBezTo>
                    <a:cubicBezTo>
                      <a:pt x="633477" y="300303"/>
                      <a:pt x="631194" y="306008"/>
                      <a:pt x="628912" y="301444"/>
                    </a:cubicBezTo>
                    <a:cubicBezTo>
                      <a:pt x="627771" y="298021"/>
                      <a:pt x="625489" y="293456"/>
                      <a:pt x="628912" y="290033"/>
                    </a:cubicBezTo>
                    <a:close/>
                    <a:moveTo>
                      <a:pt x="878861" y="288722"/>
                    </a:moveTo>
                    <a:cubicBezTo>
                      <a:pt x="881219" y="289902"/>
                      <a:pt x="885936" y="291081"/>
                      <a:pt x="888295" y="294619"/>
                    </a:cubicBezTo>
                    <a:cubicBezTo>
                      <a:pt x="894191" y="298156"/>
                      <a:pt x="894191" y="299336"/>
                      <a:pt x="889474" y="304053"/>
                    </a:cubicBezTo>
                    <a:cubicBezTo>
                      <a:pt x="887116" y="304053"/>
                      <a:pt x="885936" y="306411"/>
                      <a:pt x="885936" y="306411"/>
                    </a:cubicBezTo>
                    <a:cubicBezTo>
                      <a:pt x="874144" y="312308"/>
                      <a:pt x="871785" y="312308"/>
                      <a:pt x="870606" y="300515"/>
                    </a:cubicBezTo>
                    <a:cubicBezTo>
                      <a:pt x="870606" y="298156"/>
                      <a:pt x="870606" y="294619"/>
                      <a:pt x="870606" y="292260"/>
                    </a:cubicBezTo>
                    <a:cubicBezTo>
                      <a:pt x="870606" y="287543"/>
                      <a:pt x="872965" y="286364"/>
                      <a:pt x="878861" y="288722"/>
                    </a:cubicBezTo>
                    <a:close/>
                    <a:moveTo>
                      <a:pt x="347713" y="282051"/>
                    </a:moveTo>
                    <a:cubicBezTo>
                      <a:pt x="348734" y="281612"/>
                      <a:pt x="349901" y="281905"/>
                      <a:pt x="351068" y="283662"/>
                    </a:cubicBezTo>
                    <a:cubicBezTo>
                      <a:pt x="352235" y="284834"/>
                      <a:pt x="354569" y="284834"/>
                      <a:pt x="355736" y="284834"/>
                    </a:cubicBezTo>
                    <a:cubicBezTo>
                      <a:pt x="356903" y="288348"/>
                      <a:pt x="360404" y="289520"/>
                      <a:pt x="361571" y="291863"/>
                    </a:cubicBezTo>
                    <a:cubicBezTo>
                      <a:pt x="363905" y="294206"/>
                      <a:pt x="363905" y="296549"/>
                      <a:pt x="360404" y="297720"/>
                    </a:cubicBezTo>
                    <a:cubicBezTo>
                      <a:pt x="356903" y="298892"/>
                      <a:pt x="351068" y="300063"/>
                      <a:pt x="347567" y="301235"/>
                    </a:cubicBezTo>
                    <a:cubicBezTo>
                      <a:pt x="345233" y="302407"/>
                      <a:pt x="344066" y="301235"/>
                      <a:pt x="344066" y="298892"/>
                    </a:cubicBezTo>
                    <a:cubicBezTo>
                      <a:pt x="344066" y="293034"/>
                      <a:pt x="344066" y="289520"/>
                      <a:pt x="345233" y="284834"/>
                    </a:cubicBezTo>
                    <a:cubicBezTo>
                      <a:pt x="345817" y="283663"/>
                      <a:pt x="346692" y="282491"/>
                      <a:pt x="347713" y="282051"/>
                    </a:cubicBezTo>
                    <a:close/>
                    <a:moveTo>
                      <a:pt x="1119291" y="281319"/>
                    </a:moveTo>
                    <a:cubicBezTo>
                      <a:pt x="1128938" y="284940"/>
                      <a:pt x="1137379" y="290975"/>
                      <a:pt x="1145820" y="297011"/>
                    </a:cubicBezTo>
                    <a:cubicBezTo>
                      <a:pt x="1150644" y="299425"/>
                      <a:pt x="1149438" y="304253"/>
                      <a:pt x="1145820" y="306667"/>
                    </a:cubicBezTo>
                    <a:cubicBezTo>
                      <a:pt x="1142203" y="309081"/>
                      <a:pt x="1137379" y="311496"/>
                      <a:pt x="1133762" y="315117"/>
                    </a:cubicBezTo>
                    <a:cubicBezTo>
                      <a:pt x="1130144" y="316324"/>
                      <a:pt x="1126526" y="318738"/>
                      <a:pt x="1124115" y="319945"/>
                    </a:cubicBezTo>
                    <a:cubicBezTo>
                      <a:pt x="1120497" y="322359"/>
                      <a:pt x="1119291" y="321152"/>
                      <a:pt x="1116879" y="319945"/>
                    </a:cubicBezTo>
                    <a:cubicBezTo>
                      <a:pt x="1108438" y="309081"/>
                      <a:pt x="1110850" y="297011"/>
                      <a:pt x="1112056" y="284940"/>
                    </a:cubicBezTo>
                    <a:cubicBezTo>
                      <a:pt x="1112056" y="282526"/>
                      <a:pt x="1115673" y="280112"/>
                      <a:pt x="1119291" y="281319"/>
                    </a:cubicBezTo>
                    <a:close/>
                    <a:moveTo>
                      <a:pt x="1042572" y="277249"/>
                    </a:moveTo>
                    <a:lnTo>
                      <a:pt x="1042671" y="278048"/>
                    </a:lnTo>
                    <a:lnTo>
                      <a:pt x="1042671" y="277348"/>
                    </a:lnTo>
                    <a:close/>
                    <a:moveTo>
                      <a:pt x="5859" y="277141"/>
                    </a:moveTo>
                    <a:cubicBezTo>
                      <a:pt x="7939" y="276400"/>
                      <a:pt x="11206" y="278771"/>
                      <a:pt x="17147" y="283512"/>
                    </a:cubicBezTo>
                    <a:cubicBezTo>
                      <a:pt x="20711" y="285883"/>
                      <a:pt x="26652" y="289440"/>
                      <a:pt x="25464" y="294182"/>
                    </a:cubicBezTo>
                    <a:cubicBezTo>
                      <a:pt x="25464" y="298924"/>
                      <a:pt x="19523" y="298924"/>
                      <a:pt x="14770" y="300109"/>
                    </a:cubicBezTo>
                    <a:cubicBezTo>
                      <a:pt x="13582" y="300109"/>
                      <a:pt x="13582" y="300109"/>
                      <a:pt x="13582" y="300109"/>
                    </a:cubicBezTo>
                    <a:cubicBezTo>
                      <a:pt x="-676" y="303665"/>
                      <a:pt x="-1864" y="303665"/>
                      <a:pt x="1700" y="289440"/>
                    </a:cubicBezTo>
                    <a:cubicBezTo>
                      <a:pt x="2889" y="281735"/>
                      <a:pt x="3780" y="277882"/>
                      <a:pt x="5859" y="277141"/>
                    </a:cubicBezTo>
                    <a:close/>
                    <a:moveTo>
                      <a:pt x="1025965" y="267627"/>
                    </a:moveTo>
                    <a:cubicBezTo>
                      <a:pt x="1030707" y="270013"/>
                      <a:pt x="1031892" y="272399"/>
                      <a:pt x="1036634" y="272399"/>
                    </a:cubicBezTo>
                    <a:lnTo>
                      <a:pt x="1042203" y="276881"/>
                    </a:lnTo>
                    <a:lnTo>
                      <a:pt x="1037918" y="272606"/>
                    </a:lnTo>
                    <a:cubicBezTo>
                      <a:pt x="1041483" y="274977"/>
                      <a:pt x="1048612" y="276162"/>
                      <a:pt x="1048612" y="282090"/>
                    </a:cubicBezTo>
                    <a:cubicBezTo>
                      <a:pt x="1048612" y="286832"/>
                      <a:pt x="1042671" y="289203"/>
                      <a:pt x="1040295" y="290388"/>
                    </a:cubicBezTo>
                    <a:cubicBezTo>
                      <a:pt x="1036730" y="292759"/>
                      <a:pt x="1033166" y="295130"/>
                      <a:pt x="1030789" y="296316"/>
                    </a:cubicBezTo>
                    <a:lnTo>
                      <a:pt x="1029116" y="295362"/>
                    </a:lnTo>
                    <a:lnTo>
                      <a:pt x="1024335" y="296257"/>
                    </a:lnTo>
                    <a:lnTo>
                      <a:pt x="1022901" y="291819"/>
                    </a:lnTo>
                    <a:lnTo>
                      <a:pt x="1022472" y="291574"/>
                    </a:lnTo>
                    <a:lnTo>
                      <a:pt x="1022472" y="290490"/>
                    </a:lnTo>
                    <a:lnTo>
                      <a:pt x="1022408" y="290292"/>
                    </a:lnTo>
                    <a:cubicBezTo>
                      <a:pt x="1021223" y="286714"/>
                      <a:pt x="1021223" y="283135"/>
                      <a:pt x="1021223" y="279556"/>
                    </a:cubicBezTo>
                    <a:cubicBezTo>
                      <a:pt x="1021223" y="278363"/>
                      <a:pt x="1021223" y="277170"/>
                      <a:pt x="1021223" y="277170"/>
                    </a:cubicBezTo>
                    <a:cubicBezTo>
                      <a:pt x="1021223" y="273592"/>
                      <a:pt x="1018852" y="267627"/>
                      <a:pt x="1025965" y="267627"/>
                    </a:cubicBezTo>
                    <a:close/>
                    <a:moveTo>
                      <a:pt x="780692" y="267627"/>
                    </a:moveTo>
                    <a:cubicBezTo>
                      <a:pt x="785378" y="271165"/>
                      <a:pt x="790064" y="273523"/>
                      <a:pt x="793579" y="274703"/>
                    </a:cubicBezTo>
                    <a:cubicBezTo>
                      <a:pt x="795922" y="277061"/>
                      <a:pt x="797094" y="280599"/>
                      <a:pt x="793579" y="282957"/>
                    </a:cubicBezTo>
                    <a:cubicBezTo>
                      <a:pt x="791236" y="285316"/>
                      <a:pt x="786550" y="287674"/>
                      <a:pt x="783035" y="290033"/>
                    </a:cubicBezTo>
                    <a:cubicBezTo>
                      <a:pt x="780692" y="290033"/>
                      <a:pt x="778349" y="290033"/>
                      <a:pt x="777178" y="287674"/>
                    </a:cubicBezTo>
                    <a:cubicBezTo>
                      <a:pt x="776006" y="282957"/>
                      <a:pt x="774834" y="275882"/>
                      <a:pt x="777178" y="269986"/>
                    </a:cubicBezTo>
                    <a:cubicBezTo>
                      <a:pt x="777178" y="267627"/>
                      <a:pt x="779521" y="267627"/>
                      <a:pt x="780692" y="267627"/>
                    </a:cubicBezTo>
                    <a:close/>
                    <a:moveTo>
                      <a:pt x="280586" y="266378"/>
                    </a:moveTo>
                    <a:cubicBezTo>
                      <a:pt x="286331" y="267540"/>
                      <a:pt x="288629" y="273349"/>
                      <a:pt x="294374" y="276834"/>
                    </a:cubicBezTo>
                    <a:lnTo>
                      <a:pt x="295523" y="277996"/>
                    </a:lnTo>
                    <a:cubicBezTo>
                      <a:pt x="292076" y="282643"/>
                      <a:pt x="288629" y="282643"/>
                      <a:pt x="284033" y="282643"/>
                    </a:cubicBezTo>
                    <a:cubicBezTo>
                      <a:pt x="281735" y="283805"/>
                      <a:pt x="280586" y="283805"/>
                      <a:pt x="280586" y="281481"/>
                    </a:cubicBezTo>
                    <a:cubicBezTo>
                      <a:pt x="280586" y="275672"/>
                      <a:pt x="280586" y="271025"/>
                      <a:pt x="280586" y="266378"/>
                    </a:cubicBezTo>
                    <a:close/>
                    <a:moveTo>
                      <a:pt x="947920" y="263010"/>
                    </a:moveTo>
                    <a:lnTo>
                      <a:pt x="947920" y="263450"/>
                    </a:lnTo>
                    <a:lnTo>
                      <a:pt x="948078" y="263327"/>
                    </a:lnTo>
                    <a:close/>
                    <a:moveTo>
                      <a:pt x="560174" y="251445"/>
                    </a:moveTo>
                    <a:cubicBezTo>
                      <a:pt x="564936" y="255001"/>
                      <a:pt x="569699" y="258558"/>
                      <a:pt x="573271" y="262114"/>
                    </a:cubicBezTo>
                    <a:cubicBezTo>
                      <a:pt x="578034" y="266856"/>
                      <a:pt x="576843" y="269227"/>
                      <a:pt x="572080" y="271598"/>
                    </a:cubicBezTo>
                    <a:cubicBezTo>
                      <a:pt x="569699" y="272784"/>
                      <a:pt x="567318" y="272784"/>
                      <a:pt x="564936" y="273969"/>
                    </a:cubicBezTo>
                    <a:cubicBezTo>
                      <a:pt x="560174" y="273969"/>
                      <a:pt x="555411" y="277525"/>
                      <a:pt x="551839" y="273969"/>
                    </a:cubicBezTo>
                    <a:cubicBezTo>
                      <a:pt x="548267" y="271598"/>
                      <a:pt x="549458" y="266856"/>
                      <a:pt x="550649" y="262114"/>
                    </a:cubicBezTo>
                    <a:cubicBezTo>
                      <a:pt x="550649" y="260929"/>
                      <a:pt x="551839" y="258558"/>
                      <a:pt x="551839" y="256187"/>
                    </a:cubicBezTo>
                    <a:cubicBezTo>
                      <a:pt x="553030" y="255001"/>
                      <a:pt x="553030" y="255001"/>
                      <a:pt x="553030" y="253816"/>
                    </a:cubicBezTo>
                    <a:cubicBezTo>
                      <a:pt x="555411" y="251445"/>
                      <a:pt x="556602" y="250260"/>
                      <a:pt x="560174" y="251445"/>
                    </a:cubicBezTo>
                    <a:close/>
                    <a:moveTo>
                      <a:pt x="216729" y="251445"/>
                    </a:moveTo>
                    <a:cubicBezTo>
                      <a:pt x="220277" y="250262"/>
                      <a:pt x="223825" y="253810"/>
                      <a:pt x="226190" y="257358"/>
                    </a:cubicBezTo>
                    <a:cubicBezTo>
                      <a:pt x="228555" y="260905"/>
                      <a:pt x="234468" y="262088"/>
                      <a:pt x="233285" y="266818"/>
                    </a:cubicBezTo>
                    <a:cubicBezTo>
                      <a:pt x="233285" y="271548"/>
                      <a:pt x="226190" y="270366"/>
                      <a:pt x="222642" y="272731"/>
                    </a:cubicBezTo>
                    <a:cubicBezTo>
                      <a:pt x="221459" y="273913"/>
                      <a:pt x="220277" y="273913"/>
                      <a:pt x="220277" y="273913"/>
                    </a:cubicBezTo>
                    <a:cubicBezTo>
                      <a:pt x="209634" y="276279"/>
                      <a:pt x="208451" y="275096"/>
                      <a:pt x="209634" y="264453"/>
                    </a:cubicBezTo>
                    <a:cubicBezTo>
                      <a:pt x="209634" y="263270"/>
                      <a:pt x="210817" y="263270"/>
                      <a:pt x="210817" y="262088"/>
                    </a:cubicBezTo>
                    <a:cubicBezTo>
                      <a:pt x="211999" y="258540"/>
                      <a:pt x="210817" y="252628"/>
                      <a:pt x="216729" y="251445"/>
                    </a:cubicBezTo>
                    <a:close/>
                    <a:moveTo>
                      <a:pt x="936164" y="251379"/>
                    </a:moveTo>
                    <a:lnTo>
                      <a:pt x="937525" y="252198"/>
                    </a:lnTo>
                    <a:lnTo>
                      <a:pt x="939779" y="251445"/>
                    </a:lnTo>
                    <a:cubicBezTo>
                      <a:pt x="943336" y="252633"/>
                      <a:pt x="948078" y="255010"/>
                      <a:pt x="951634" y="258574"/>
                    </a:cubicBezTo>
                    <a:cubicBezTo>
                      <a:pt x="955190" y="260950"/>
                      <a:pt x="955190" y="263327"/>
                      <a:pt x="951634" y="266891"/>
                    </a:cubicBezTo>
                    <a:cubicBezTo>
                      <a:pt x="948078" y="269268"/>
                      <a:pt x="943336" y="272832"/>
                      <a:pt x="939779" y="274020"/>
                    </a:cubicBezTo>
                    <a:cubicBezTo>
                      <a:pt x="931481" y="278773"/>
                      <a:pt x="929110" y="277585"/>
                      <a:pt x="929110" y="269268"/>
                    </a:cubicBezTo>
                    <a:cubicBezTo>
                      <a:pt x="929110" y="266891"/>
                      <a:pt x="929110" y="265703"/>
                      <a:pt x="930295" y="266891"/>
                    </a:cubicBezTo>
                    <a:cubicBezTo>
                      <a:pt x="932666" y="266891"/>
                      <a:pt x="932666" y="272832"/>
                      <a:pt x="937408" y="271644"/>
                    </a:cubicBezTo>
                    <a:lnTo>
                      <a:pt x="939992" y="269630"/>
                    </a:lnTo>
                    <a:lnTo>
                      <a:pt x="930286" y="266710"/>
                    </a:lnTo>
                    <a:cubicBezTo>
                      <a:pt x="929110" y="261993"/>
                      <a:pt x="929110" y="257276"/>
                      <a:pt x="930286" y="252559"/>
                    </a:cubicBezTo>
                    <a:cubicBezTo>
                      <a:pt x="931461" y="249021"/>
                      <a:pt x="933812" y="250200"/>
                      <a:pt x="936164" y="251379"/>
                    </a:cubicBezTo>
                    <a:close/>
                    <a:moveTo>
                      <a:pt x="1170600" y="250200"/>
                    </a:moveTo>
                    <a:cubicBezTo>
                      <a:pt x="1178878" y="258613"/>
                      <a:pt x="1185973" y="267026"/>
                      <a:pt x="1194251" y="276641"/>
                    </a:cubicBezTo>
                    <a:lnTo>
                      <a:pt x="1193068" y="277843"/>
                    </a:lnTo>
                    <a:cubicBezTo>
                      <a:pt x="1191886" y="277843"/>
                      <a:pt x="1191886" y="277843"/>
                      <a:pt x="1191886" y="277843"/>
                    </a:cubicBezTo>
                    <a:cubicBezTo>
                      <a:pt x="1189521" y="280247"/>
                      <a:pt x="1184791" y="282650"/>
                      <a:pt x="1181243" y="283852"/>
                    </a:cubicBezTo>
                    <a:cubicBezTo>
                      <a:pt x="1176513" y="287458"/>
                      <a:pt x="1172965" y="285054"/>
                      <a:pt x="1171783" y="280247"/>
                    </a:cubicBezTo>
                    <a:cubicBezTo>
                      <a:pt x="1170600" y="269430"/>
                      <a:pt x="1170600" y="261017"/>
                      <a:pt x="1170600" y="251402"/>
                    </a:cubicBezTo>
                    <a:cubicBezTo>
                      <a:pt x="1170600" y="250200"/>
                      <a:pt x="1170600" y="250200"/>
                      <a:pt x="1170600" y="250200"/>
                    </a:cubicBezTo>
                    <a:close/>
                    <a:moveTo>
                      <a:pt x="685357" y="249839"/>
                    </a:moveTo>
                    <a:cubicBezTo>
                      <a:pt x="686236" y="249250"/>
                      <a:pt x="687408" y="249545"/>
                      <a:pt x="688579" y="250134"/>
                    </a:cubicBezTo>
                    <a:cubicBezTo>
                      <a:pt x="693265" y="252493"/>
                      <a:pt x="696780" y="254851"/>
                      <a:pt x="701466" y="257210"/>
                    </a:cubicBezTo>
                    <a:cubicBezTo>
                      <a:pt x="703809" y="258389"/>
                      <a:pt x="704981" y="259568"/>
                      <a:pt x="702637" y="263106"/>
                    </a:cubicBezTo>
                    <a:cubicBezTo>
                      <a:pt x="700294" y="265465"/>
                      <a:pt x="697951" y="267823"/>
                      <a:pt x="694437" y="267823"/>
                    </a:cubicBezTo>
                    <a:cubicBezTo>
                      <a:pt x="694437" y="270182"/>
                      <a:pt x="692094" y="270182"/>
                      <a:pt x="690922" y="271361"/>
                    </a:cubicBezTo>
                    <a:cubicBezTo>
                      <a:pt x="687408" y="272540"/>
                      <a:pt x="683893" y="271361"/>
                      <a:pt x="683893" y="267823"/>
                    </a:cubicBezTo>
                    <a:cubicBezTo>
                      <a:pt x="683893" y="263106"/>
                      <a:pt x="683893" y="258389"/>
                      <a:pt x="683893" y="254851"/>
                    </a:cubicBezTo>
                    <a:cubicBezTo>
                      <a:pt x="683893" y="251903"/>
                      <a:pt x="684479" y="250429"/>
                      <a:pt x="685357" y="249839"/>
                    </a:cubicBezTo>
                    <a:close/>
                    <a:moveTo>
                      <a:pt x="496633" y="241486"/>
                    </a:moveTo>
                    <a:cubicBezTo>
                      <a:pt x="498967" y="244987"/>
                      <a:pt x="501301" y="246154"/>
                      <a:pt x="503635" y="248488"/>
                    </a:cubicBezTo>
                    <a:cubicBezTo>
                      <a:pt x="508303" y="253156"/>
                      <a:pt x="508303" y="254323"/>
                      <a:pt x="501301" y="256657"/>
                    </a:cubicBezTo>
                    <a:cubicBezTo>
                      <a:pt x="500134" y="257824"/>
                      <a:pt x="497800" y="257824"/>
                      <a:pt x="496633" y="260158"/>
                    </a:cubicBezTo>
                    <a:cubicBezTo>
                      <a:pt x="496633" y="260158"/>
                      <a:pt x="495466" y="260158"/>
                      <a:pt x="494299" y="260158"/>
                    </a:cubicBezTo>
                    <a:cubicBezTo>
                      <a:pt x="486130" y="255490"/>
                      <a:pt x="486130" y="247321"/>
                      <a:pt x="493132" y="243820"/>
                    </a:cubicBezTo>
                    <a:lnTo>
                      <a:pt x="493132" y="244228"/>
                    </a:lnTo>
                    <a:lnTo>
                      <a:pt x="493216" y="243976"/>
                    </a:lnTo>
                    <a:lnTo>
                      <a:pt x="493468" y="244060"/>
                    </a:lnTo>
                    <a:lnTo>
                      <a:pt x="493132" y="243820"/>
                    </a:lnTo>
                    <a:cubicBezTo>
                      <a:pt x="493132" y="241486"/>
                      <a:pt x="495466" y="241486"/>
                      <a:pt x="496633" y="241486"/>
                    </a:cubicBezTo>
                    <a:close/>
                    <a:moveTo>
                      <a:pt x="611122" y="240242"/>
                    </a:moveTo>
                    <a:cubicBezTo>
                      <a:pt x="612271" y="241383"/>
                      <a:pt x="612271" y="242524"/>
                      <a:pt x="614569" y="243665"/>
                    </a:cubicBezTo>
                    <a:lnTo>
                      <a:pt x="614569" y="244806"/>
                    </a:lnTo>
                    <a:cubicBezTo>
                      <a:pt x="616867" y="245947"/>
                      <a:pt x="618016" y="245947"/>
                      <a:pt x="618016" y="247088"/>
                    </a:cubicBezTo>
                    <a:cubicBezTo>
                      <a:pt x="619165" y="249371"/>
                      <a:pt x="619165" y="250512"/>
                      <a:pt x="618016" y="251653"/>
                    </a:cubicBezTo>
                    <a:cubicBezTo>
                      <a:pt x="614569" y="252794"/>
                      <a:pt x="611122" y="252794"/>
                      <a:pt x="608824" y="253935"/>
                    </a:cubicBezTo>
                    <a:cubicBezTo>
                      <a:pt x="606526" y="253935"/>
                      <a:pt x="605377" y="253935"/>
                      <a:pt x="604228" y="252794"/>
                    </a:cubicBezTo>
                    <a:cubicBezTo>
                      <a:pt x="605377" y="251653"/>
                      <a:pt x="605377" y="250512"/>
                      <a:pt x="605377" y="248230"/>
                    </a:cubicBezTo>
                    <a:cubicBezTo>
                      <a:pt x="605377" y="245947"/>
                      <a:pt x="606526" y="244806"/>
                      <a:pt x="606526" y="242524"/>
                    </a:cubicBezTo>
                    <a:cubicBezTo>
                      <a:pt x="607675" y="240242"/>
                      <a:pt x="608824" y="239101"/>
                      <a:pt x="611122" y="240242"/>
                    </a:cubicBezTo>
                    <a:close/>
                    <a:moveTo>
                      <a:pt x="149636" y="240176"/>
                    </a:moveTo>
                    <a:cubicBezTo>
                      <a:pt x="150819" y="238997"/>
                      <a:pt x="153184" y="238997"/>
                      <a:pt x="155549" y="240176"/>
                    </a:cubicBezTo>
                    <a:cubicBezTo>
                      <a:pt x="157914" y="242535"/>
                      <a:pt x="161462" y="246073"/>
                      <a:pt x="163827" y="247252"/>
                    </a:cubicBezTo>
                    <a:cubicBezTo>
                      <a:pt x="170922" y="254327"/>
                      <a:pt x="170922" y="254327"/>
                      <a:pt x="160279" y="259044"/>
                    </a:cubicBezTo>
                    <a:cubicBezTo>
                      <a:pt x="159097" y="259044"/>
                      <a:pt x="159097" y="259044"/>
                      <a:pt x="159097" y="259044"/>
                    </a:cubicBezTo>
                    <a:cubicBezTo>
                      <a:pt x="154366" y="259044"/>
                      <a:pt x="149636" y="264941"/>
                      <a:pt x="144906" y="259044"/>
                    </a:cubicBezTo>
                    <a:cubicBezTo>
                      <a:pt x="143723" y="257865"/>
                      <a:pt x="147271" y="242535"/>
                      <a:pt x="149636" y="240176"/>
                    </a:cubicBezTo>
                    <a:close/>
                    <a:moveTo>
                      <a:pt x="836866" y="230283"/>
                    </a:moveTo>
                    <a:cubicBezTo>
                      <a:pt x="839224" y="229100"/>
                      <a:pt x="840403" y="230283"/>
                      <a:pt x="842762" y="231466"/>
                    </a:cubicBezTo>
                    <a:cubicBezTo>
                      <a:pt x="843941" y="231466"/>
                      <a:pt x="845120" y="232648"/>
                      <a:pt x="845120" y="232648"/>
                    </a:cubicBezTo>
                    <a:cubicBezTo>
                      <a:pt x="847479" y="235013"/>
                      <a:pt x="848658" y="236196"/>
                      <a:pt x="851017" y="236196"/>
                    </a:cubicBezTo>
                    <a:cubicBezTo>
                      <a:pt x="853375" y="237378"/>
                      <a:pt x="853375" y="237378"/>
                      <a:pt x="855734" y="239743"/>
                    </a:cubicBezTo>
                    <a:lnTo>
                      <a:pt x="857142" y="241589"/>
                    </a:lnTo>
                    <a:lnTo>
                      <a:pt x="857650" y="242256"/>
                    </a:lnTo>
                    <a:lnTo>
                      <a:pt x="857426" y="243293"/>
                    </a:lnTo>
                    <a:lnTo>
                      <a:pt x="856913" y="245656"/>
                    </a:lnTo>
                    <a:cubicBezTo>
                      <a:pt x="855734" y="246839"/>
                      <a:pt x="852196" y="246839"/>
                      <a:pt x="851017" y="249204"/>
                    </a:cubicBezTo>
                    <a:cubicBezTo>
                      <a:pt x="849837" y="250386"/>
                      <a:pt x="848658" y="250386"/>
                      <a:pt x="848658" y="251569"/>
                    </a:cubicBezTo>
                    <a:cubicBezTo>
                      <a:pt x="839224" y="253934"/>
                      <a:pt x="839224" y="253934"/>
                      <a:pt x="836866" y="245656"/>
                    </a:cubicBezTo>
                    <a:cubicBezTo>
                      <a:pt x="835686" y="242108"/>
                      <a:pt x="835686" y="239743"/>
                      <a:pt x="835686" y="237378"/>
                    </a:cubicBezTo>
                    <a:cubicBezTo>
                      <a:pt x="834507" y="235013"/>
                      <a:pt x="834507" y="231466"/>
                      <a:pt x="836866" y="230283"/>
                    </a:cubicBezTo>
                    <a:close/>
                    <a:moveTo>
                      <a:pt x="429544" y="230283"/>
                    </a:moveTo>
                    <a:cubicBezTo>
                      <a:pt x="434109" y="231415"/>
                      <a:pt x="437532" y="234810"/>
                      <a:pt x="438673" y="238204"/>
                    </a:cubicBezTo>
                    <a:cubicBezTo>
                      <a:pt x="438673" y="240468"/>
                      <a:pt x="429544" y="243863"/>
                      <a:pt x="427262" y="242731"/>
                    </a:cubicBezTo>
                    <a:cubicBezTo>
                      <a:pt x="424980" y="242731"/>
                      <a:pt x="424980" y="240468"/>
                      <a:pt x="426121" y="235941"/>
                    </a:cubicBezTo>
                    <a:cubicBezTo>
                      <a:pt x="426121" y="233678"/>
                      <a:pt x="426121" y="229151"/>
                      <a:pt x="429544" y="230283"/>
                    </a:cubicBezTo>
                    <a:close/>
                    <a:moveTo>
                      <a:pt x="1006779" y="230129"/>
                    </a:moveTo>
                    <a:lnTo>
                      <a:pt x="1006554" y="230529"/>
                    </a:lnTo>
                    <a:lnTo>
                      <a:pt x="1006873" y="231140"/>
                    </a:lnTo>
                    <a:close/>
                    <a:moveTo>
                      <a:pt x="1078447" y="225262"/>
                    </a:moveTo>
                    <a:cubicBezTo>
                      <a:pt x="1080856" y="222850"/>
                      <a:pt x="1084470" y="224056"/>
                      <a:pt x="1086879" y="225262"/>
                    </a:cubicBezTo>
                    <a:cubicBezTo>
                      <a:pt x="1094107" y="228880"/>
                      <a:pt x="1102539" y="233703"/>
                      <a:pt x="1109767" y="238526"/>
                    </a:cubicBezTo>
                    <a:cubicBezTo>
                      <a:pt x="1115790" y="243350"/>
                      <a:pt x="1115790" y="245762"/>
                      <a:pt x="1110971" y="250585"/>
                    </a:cubicBezTo>
                    <a:cubicBezTo>
                      <a:pt x="1107357" y="252997"/>
                      <a:pt x="1103743" y="255409"/>
                      <a:pt x="1100130" y="257820"/>
                    </a:cubicBezTo>
                    <a:cubicBezTo>
                      <a:pt x="1098925" y="257820"/>
                      <a:pt x="1096516" y="260232"/>
                      <a:pt x="1094107" y="261438"/>
                    </a:cubicBezTo>
                    <a:cubicBezTo>
                      <a:pt x="1088084" y="265056"/>
                      <a:pt x="1080856" y="261438"/>
                      <a:pt x="1080856" y="252997"/>
                    </a:cubicBezTo>
                    <a:cubicBezTo>
                      <a:pt x="1080856" y="245762"/>
                      <a:pt x="1078447" y="239732"/>
                      <a:pt x="1078447" y="232497"/>
                    </a:cubicBezTo>
                    <a:cubicBezTo>
                      <a:pt x="1077242" y="230085"/>
                      <a:pt x="1077242" y="227674"/>
                      <a:pt x="1078447" y="225262"/>
                    </a:cubicBezTo>
                    <a:close/>
                    <a:moveTo>
                      <a:pt x="87307" y="221570"/>
                    </a:moveTo>
                    <a:cubicBezTo>
                      <a:pt x="90872" y="221570"/>
                      <a:pt x="94436" y="226333"/>
                      <a:pt x="98001" y="228714"/>
                    </a:cubicBezTo>
                    <a:cubicBezTo>
                      <a:pt x="100377" y="231095"/>
                      <a:pt x="103942" y="233477"/>
                      <a:pt x="105130" y="237048"/>
                    </a:cubicBezTo>
                    <a:cubicBezTo>
                      <a:pt x="107506" y="238239"/>
                      <a:pt x="107506" y="240620"/>
                      <a:pt x="105130" y="243002"/>
                    </a:cubicBezTo>
                    <a:cubicBezTo>
                      <a:pt x="98001" y="245383"/>
                      <a:pt x="90872" y="247764"/>
                      <a:pt x="84931" y="248955"/>
                    </a:cubicBezTo>
                    <a:cubicBezTo>
                      <a:pt x="81366" y="248955"/>
                      <a:pt x="80178" y="247764"/>
                      <a:pt x="80178" y="245383"/>
                    </a:cubicBezTo>
                    <a:cubicBezTo>
                      <a:pt x="81366" y="240620"/>
                      <a:pt x="81366" y="237048"/>
                      <a:pt x="81366" y="234667"/>
                    </a:cubicBezTo>
                    <a:cubicBezTo>
                      <a:pt x="82554" y="229905"/>
                      <a:pt x="81366" y="223951"/>
                      <a:pt x="87307" y="221570"/>
                    </a:cubicBezTo>
                    <a:close/>
                    <a:moveTo>
                      <a:pt x="758815" y="218975"/>
                    </a:moveTo>
                    <a:lnTo>
                      <a:pt x="759705" y="226141"/>
                    </a:lnTo>
                    <a:lnTo>
                      <a:pt x="760121" y="225865"/>
                    </a:lnTo>
                    <a:cubicBezTo>
                      <a:pt x="762492" y="222317"/>
                      <a:pt x="761306" y="221135"/>
                      <a:pt x="760121" y="219952"/>
                    </a:cubicBezTo>
                    <a:close/>
                    <a:moveTo>
                      <a:pt x="361328" y="214682"/>
                    </a:moveTo>
                    <a:lnTo>
                      <a:pt x="364545" y="216748"/>
                    </a:lnTo>
                    <a:lnTo>
                      <a:pt x="364709" y="216587"/>
                    </a:lnTo>
                    <a:lnTo>
                      <a:pt x="365493" y="217357"/>
                    </a:lnTo>
                    <a:lnTo>
                      <a:pt x="365850" y="217586"/>
                    </a:lnTo>
                    <a:cubicBezTo>
                      <a:pt x="368184" y="218748"/>
                      <a:pt x="371685" y="221072"/>
                      <a:pt x="372852" y="222234"/>
                    </a:cubicBezTo>
                    <a:lnTo>
                      <a:pt x="372515" y="224250"/>
                    </a:lnTo>
                    <a:lnTo>
                      <a:pt x="372697" y="224429"/>
                    </a:lnTo>
                    <a:lnTo>
                      <a:pt x="372457" y="224594"/>
                    </a:lnTo>
                    <a:lnTo>
                      <a:pt x="371685" y="229204"/>
                    </a:lnTo>
                    <a:cubicBezTo>
                      <a:pt x="370518" y="230366"/>
                      <a:pt x="368184" y="230366"/>
                      <a:pt x="365850" y="231528"/>
                    </a:cubicBezTo>
                    <a:cubicBezTo>
                      <a:pt x="356514" y="233852"/>
                      <a:pt x="355347" y="232690"/>
                      <a:pt x="356514" y="222234"/>
                    </a:cubicBezTo>
                    <a:cubicBezTo>
                      <a:pt x="356514" y="222234"/>
                      <a:pt x="357681" y="219910"/>
                      <a:pt x="357681" y="218748"/>
                    </a:cubicBezTo>
                    <a:cubicBezTo>
                      <a:pt x="358848" y="216425"/>
                      <a:pt x="360015" y="214972"/>
                      <a:pt x="361328" y="214682"/>
                    </a:cubicBezTo>
                    <a:close/>
                    <a:moveTo>
                      <a:pt x="989973" y="214101"/>
                    </a:moveTo>
                    <a:cubicBezTo>
                      <a:pt x="991152" y="213510"/>
                      <a:pt x="992921" y="214101"/>
                      <a:pt x="995869" y="215284"/>
                    </a:cubicBezTo>
                    <a:cubicBezTo>
                      <a:pt x="997048" y="216466"/>
                      <a:pt x="998227" y="216466"/>
                      <a:pt x="999407" y="216466"/>
                    </a:cubicBezTo>
                    <a:lnTo>
                      <a:pt x="1000586" y="217649"/>
                    </a:lnTo>
                    <a:lnTo>
                      <a:pt x="1002573" y="218977"/>
                    </a:lnTo>
                    <a:lnTo>
                      <a:pt x="1004668" y="218977"/>
                    </a:lnTo>
                    <a:cubicBezTo>
                      <a:pt x="1005788" y="220118"/>
                      <a:pt x="1008029" y="220118"/>
                      <a:pt x="1008029" y="221259"/>
                    </a:cubicBezTo>
                    <a:cubicBezTo>
                      <a:pt x="1013630" y="226965"/>
                      <a:pt x="1013630" y="226965"/>
                      <a:pt x="1008029" y="231529"/>
                    </a:cubicBezTo>
                    <a:lnTo>
                      <a:pt x="1007077" y="231529"/>
                    </a:lnTo>
                    <a:lnTo>
                      <a:pt x="1007530" y="232396"/>
                    </a:lnTo>
                    <a:cubicBezTo>
                      <a:pt x="1004015" y="234636"/>
                      <a:pt x="1000501" y="236877"/>
                      <a:pt x="996986" y="237997"/>
                    </a:cubicBezTo>
                    <a:cubicBezTo>
                      <a:pt x="988786" y="242479"/>
                      <a:pt x="987614" y="240238"/>
                      <a:pt x="987614" y="229035"/>
                    </a:cubicBezTo>
                    <a:lnTo>
                      <a:pt x="988786" y="229035"/>
                    </a:lnTo>
                    <a:lnTo>
                      <a:pt x="989164" y="229035"/>
                    </a:lnTo>
                    <a:lnTo>
                      <a:pt x="988793" y="228292"/>
                    </a:lnTo>
                    <a:cubicBezTo>
                      <a:pt x="988793" y="225926"/>
                      <a:pt x="987614" y="222379"/>
                      <a:pt x="987614" y="220014"/>
                    </a:cubicBezTo>
                    <a:cubicBezTo>
                      <a:pt x="988204" y="216466"/>
                      <a:pt x="988793" y="214692"/>
                      <a:pt x="989973" y="214101"/>
                    </a:cubicBezTo>
                    <a:close/>
                    <a:moveTo>
                      <a:pt x="26087" y="211498"/>
                    </a:moveTo>
                    <a:cubicBezTo>
                      <a:pt x="30840" y="215063"/>
                      <a:pt x="33216" y="217439"/>
                      <a:pt x="37969" y="221004"/>
                    </a:cubicBezTo>
                    <a:cubicBezTo>
                      <a:pt x="41533" y="225757"/>
                      <a:pt x="41533" y="228133"/>
                      <a:pt x="35592" y="229321"/>
                    </a:cubicBezTo>
                    <a:cubicBezTo>
                      <a:pt x="33216" y="230509"/>
                      <a:pt x="32028" y="231697"/>
                      <a:pt x="29651" y="231697"/>
                    </a:cubicBezTo>
                    <a:cubicBezTo>
                      <a:pt x="26087" y="232886"/>
                      <a:pt x="22522" y="234074"/>
                      <a:pt x="20146" y="235262"/>
                    </a:cubicBezTo>
                    <a:cubicBezTo>
                      <a:pt x="15393" y="235262"/>
                      <a:pt x="13017" y="232886"/>
                      <a:pt x="14205" y="229321"/>
                    </a:cubicBezTo>
                    <a:cubicBezTo>
                      <a:pt x="14205" y="223380"/>
                      <a:pt x="15393" y="217439"/>
                      <a:pt x="17770" y="212687"/>
                    </a:cubicBezTo>
                    <a:cubicBezTo>
                      <a:pt x="20146" y="207934"/>
                      <a:pt x="21334" y="207934"/>
                      <a:pt x="26087" y="211498"/>
                    </a:cubicBezTo>
                    <a:close/>
                    <a:moveTo>
                      <a:pt x="745657" y="211404"/>
                    </a:moveTo>
                    <a:cubicBezTo>
                      <a:pt x="746984" y="212145"/>
                      <a:pt x="748163" y="213331"/>
                      <a:pt x="749342" y="213923"/>
                    </a:cubicBezTo>
                    <a:lnTo>
                      <a:pt x="757632" y="218090"/>
                    </a:lnTo>
                    <a:lnTo>
                      <a:pt x="750637" y="212857"/>
                    </a:lnTo>
                    <a:cubicBezTo>
                      <a:pt x="756564" y="212857"/>
                      <a:pt x="761306" y="216405"/>
                      <a:pt x="764863" y="219952"/>
                    </a:cubicBezTo>
                    <a:cubicBezTo>
                      <a:pt x="767233" y="221135"/>
                      <a:pt x="766048" y="224682"/>
                      <a:pt x="763677" y="225865"/>
                    </a:cubicBezTo>
                    <a:cubicBezTo>
                      <a:pt x="758935" y="229413"/>
                      <a:pt x="754193" y="234143"/>
                      <a:pt x="748266" y="236508"/>
                    </a:cubicBezTo>
                    <a:cubicBezTo>
                      <a:pt x="743524" y="237691"/>
                      <a:pt x="741153" y="236508"/>
                      <a:pt x="741153" y="231778"/>
                    </a:cubicBezTo>
                    <a:lnTo>
                      <a:pt x="741153" y="231354"/>
                    </a:lnTo>
                    <a:lnTo>
                      <a:pt x="739908" y="230520"/>
                    </a:lnTo>
                    <a:cubicBezTo>
                      <a:pt x="739908" y="228149"/>
                      <a:pt x="739908" y="224593"/>
                      <a:pt x="739908" y="222222"/>
                    </a:cubicBezTo>
                    <a:cubicBezTo>
                      <a:pt x="739908" y="222222"/>
                      <a:pt x="739908" y="221036"/>
                      <a:pt x="739908" y="219851"/>
                    </a:cubicBezTo>
                    <a:cubicBezTo>
                      <a:pt x="739908" y="217480"/>
                      <a:pt x="738729" y="213923"/>
                      <a:pt x="741087" y="211552"/>
                    </a:cubicBezTo>
                    <a:cubicBezTo>
                      <a:pt x="742856" y="210367"/>
                      <a:pt x="744330" y="210664"/>
                      <a:pt x="745657" y="211404"/>
                    </a:cubicBezTo>
                    <a:close/>
                    <a:moveTo>
                      <a:pt x="1135746" y="210367"/>
                    </a:moveTo>
                    <a:cubicBezTo>
                      <a:pt x="1139169" y="216202"/>
                      <a:pt x="1144875" y="220870"/>
                      <a:pt x="1149439" y="226705"/>
                    </a:cubicBezTo>
                    <a:cubicBezTo>
                      <a:pt x="1147157" y="227872"/>
                      <a:pt x="1146016" y="227872"/>
                      <a:pt x="1146016" y="227872"/>
                    </a:cubicBezTo>
                    <a:cubicBezTo>
                      <a:pt x="1140310" y="230206"/>
                      <a:pt x="1138028" y="227872"/>
                      <a:pt x="1136887" y="223204"/>
                    </a:cubicBezTo>
                    <a:cubicBezTo>
                      <a:pt x="1135746" y="219703"/>
                      <a:pt x="1135746" y="215035"/>
                      <a:pt x="1135746" y="210367"/>
                    </a:cubicBezTo>
                    <a:close/>
                    <a:moveTo>
                      <a:pt x="650180" y="197824"/>
                    </a:moveTo>
                    <a:cubicBezTo>
                      <a:pt x="653603" y="195526"/>
                      <a:pt x="655885" y="198973"/>
                      <a:pt x="658168" y="201271"/>
                    </a:cubicBezTo>
                    <a:cubicBezTo>
                      <a:pt x="663873" y="203569"/>
                      <a:pt x="663873" y="207016"/>
                      <a:pt x="658168" y="210463"/>
                    </a:cubicBezTo>
                    <a:cubicBezTo>
                      <a:pt x="653603" y="212761"/>
                      <a:pt x="650180" y="211612"/>
                      <a:pt x="649039" y="205867"/>
                    </a:cubicBezTo>
                    <a:cubicBezTo>
                      <a:pt x="649039" y="202420"/>
                      <a:pt x="647898" y="198973"/>
                      <a:pt x="650180" y="197824"/>
                    </a:cubicBezTo>
                    <a:close/>
                    <a:moveTo>
                      <a:pt x="296176" y="197624"/>
                    </a:moveTo>
                    <a:cubicBezTo>
                      <a:pt x="298250" y="196740"/>
                      <a:pt x="301214" y="198509"/>
                      <a:pt x="305956" y="202636"/>
                    </a:cubicBezTo>
                    <a:cubicBezTo>
                      <a:pt x="308327" y="203815"/>
                      <a:pt x="310698" y="206174"/>
                      <a:pt x="311884" y="207353"/>
                    </a:cubicBezTo>
                    <a:cubicBezTo>
                      <a:pt x="316625" y="212070"/>
                      <a:pt x="316625" y="214429"/>
                      <a:pt x="310698" y="215608"/>
                    </a:cubicBezTo>
                    <a:cubicBezTo>
                      <a:pt x="304771" y="217966"/>
                      <a:pt x="300029" y="219146"/>
                      <a:pt x="295287" y="220325"/>
                    </a:cubicBezTo>
                    <a:cubicBezTo>
                      <a:pt x="291730" y="220325"/>
                      <a:pt x="290545" y="220325"/>
                      <a:pt x="290545" y="215608"/>
                    </a:cubicBezTo>
                    <a:cubicBezTo>
                      <a:pt x="290545" y="212070"/>
                      <a:pt x="290545" y="210891"/>
                      <a:pt x="291730" y="208532"/>
                    </a:cubicBezTo>
                    <a:cubicBezTo>
                      <a:pt x="292916" y="202046"/>
                      <a:pt x="294101" y="198508"/>
                      <a:pt x="296176" y="197624"/>
                    </a:cubicBezTo>
                    <a:close/>
                    <a:moveTo>
                      <a:pt x="900207" y="194125"/>
                    </a:moveTo>
                    <a:cubicBezTo>
                      <a:pt x="906085" y="196496"/>
                      <a:pt x="909612" y="200053"/>
                      <a:pt x="915490" y="202424"/>
                    </a:cubicBezTo>
                    <a:cubicBezTo>
                      <a:pt x="917842" y="204795"/>
                      <a:pt x="916666" y="207166"/>
                      <a:pt x="915490" y="208351"/>
                    </a:cubicBezTo>
                    <a:cubicBezTo>
                      <a:pt x="914315" y="210722"/>
                      <a:pt x="910788" y="211908"/>
                      <a:pt x="908437" y="214279"/>
                    </a:cubicBezTo>
                    <a:cubicBezTo>
                      <a:pt x="896681" y="220206"/>
                      <a:pt x="895505" y="220206"/>
                      <a:pt x="895505" y="207166"/>
                    </a:cubicBezTo>
                    <a:cubicBezTo>
                      <a:pt x="895505" y="203609"/>
                      <a:pt x="895505" y="200053"/>
                      <a:pt x="895505" y="197682"/>
                    </a:cubicBezTo>
                    <a:cubicBezTo>
                      <a:pt x="895505" y="192940"/>
                      <a:pt x="896681" y="191755"/>
                      <a:pt x="900207" y="194125"/>
                    </a:cubicBezTo>
                    <a:close/>
                    <a:moveTo>
                      <a:pt x="1062826" y="185568"/>
                    </a:moveTo>
                    <a:lnTo>
                      <a:pt x="1063447" y="186037"/>
                    </a:lnTo>
                    <a:lnTo>
                      <a:pt x="1063488" y="185986"/>
                    </a:lnTo>
                    <a:close/>
                    <a:moveTo>
                      <a:pt x="235230" y="184123"/>
                    </a:moveTo>
                    <a:cubicBezTo>
                      <a:pt x="237611" y="185316"/>
                      <a:pt x="239992" y="186509"/>
                      <a:pt x="242373" y="187702"/>
                    </a:cubicBezTo>
                    <a:cubicBezTo>
                      <a:pt x="242373" y="191280"/>
                      <a:pt x="245945" y="192473"/>
                      <a:pt x="248327" y="194859"/>
                    </a:cubicBezTo>
                    <a:cubicBezTo>
                      <a:pt x="253089" y="200824"/>
                      <a:pt x="251899" y="202017"/>
                      <a:pt x="245945" y="205595"/>
                    </a:cubicBezTo>
                    <a:cubicBezTo>
                      <a:pt x="242373" y="205595"/>
                      <a:pt x="241183" y="206788"/>
                      <a:pt x="238801" y="207981"/>
                    </a:cubicBezTo>
                    <a:cubicBezTo>
                      <a:pt x="235230" y="207981"/>
                      <a:pt x="229276" y="212753"/>
                      <a:pt x="225704" y="209174"/>
                    </a:cubicBezTo>
                    <a:cubicBezTo>
                      <a:pt x="220942" y="205595"/>
                      <a:pt x="224514" y="200824"/>
                      <a:pt x="225704" y="196052"/>
                    </a:cubicBezTo>
                    <a:cubicBezTo>
                      <a:pt x="225704" y="192473"/>
                      <a:pt x="226895" y="190087"/>
                      <a:pt x="226895" y="186509"/>
                    </a:cubicBezTo>
                    <a:cubicBezTo>
                      <a:pt x="229276" y="181737"/>
                      <a:pt x="231658" y="180544"/>
                      <a:pt x="235230" y="184123"/>
                    </a:cubicBezTo>
                    <a:close/>
                    <a:moveTo>
                      <a:pt x="570336" y="183425"/>
                    </a:moveTo>
                    <a:cubicBezTo>
                      <a:pt x="572118" y="182682"/>
                      <a:pt x="574495" y="184168"/>
                      <a:pt x="578653" y="187732"/>
                    </a:cubicBezTo>
                    <a:cubicBezTo>
                      <a:pt x="582218" y="190108"/>
                      <a:pt x="584594" y="192484"/>
                      <a:pt x="585782" y="194861"/>
                    </a:cubicBezTo>
                    <a:lnTo>
                      <a:pt x="582752" y="194861"/>
                    </a:lnTo>
                    <a:lnTo>
                      <a:pt x="584384" y="196085"/>
                    </a:lnTo>
                    <a:lnTo>
                      <a:pt x="584186" y="196580"/>
                    </a:lnTo>
                    <a:lnTo>
                      <a:pt x="585782" y="194861"/>
                    </a:lnTo>
                    <a:cubicBezTo>
                      <a:pt x="588159" y="194861"/>
                      <a:pt x="589347" y="197237"/>
                      <a:pt x="590535" y="200802"/>
                    </a:cubicBezTo>
                    <a:cubicBezTo>
                      <a:pt x="590535" y="201990"/>
                      <a:pt x="588159" y="203178"/>
                      <a:pt x="585782" y="204366"/>
                    </a:cubicBezTo>
                    <a:cubicBezTo>
                      <a:pt x="585782" y="205554"/>
                      <a:pt x="583406" y="205554"/>
                      <a:pt x="582218" y="205554"/>
                    </a:cubicBezTo>
                    <a:cubicBezTo>
                      <a:pt x="582218" y="206743"/>
                      <a:pt x="581030" y="206743"/>
                      <a:pt x="581030" y="205554"/>
                    </a:cubicBezTo>
                    <a:cubicBezTo>
                      <a:pt x="578653" y="207931"/>
                      <a:pt x="576277" y="207931"/>
                      <a:pt x="572712" y="207931"/>
                    </a:cubicBezTo>
                    <a:cubicBezTo>
                      <a:pt x="565583" y="210307"/>
                      <a:pt x="564395" y="209119"/>
                      <a:pt x="564395" y="200802"/>
                    </a:cubicBezTo>
                    <a:cubicBezTo>
                      <a:pt x="565583" y="198425"/>
                      <a:pt x="565583" y="194861"/>
                      <a:pt x="565583" y="192484"/>
                    </a:cubicBezTo>
                    <a:cubicBezTo>
                      <a:pt x="567366" y="187138"/>
                      <a:pt x="568554" y="184167"/>
                      <a:pt x="570336" y="183425"/>
                    </a:cubicBezTo>
                    <a:close/>
                    <a:moveTo>
                      <a:pt x="1053214" y="175464"/>
                    </a:moveTo>
                    <a:cubicBezTo>
                      <a:pt x="1056762" y="176659"/>
                      <a:pt x="1061492" y="179049"/>
                      <a:pt x="1065040" y="182634"/>
                    </a:cubicBezTo>
                    <a:cubicBezTo>
                      <a:pt x="1067405" y="183829"/>
                      <a:pt x="1068587" y="183829"/>
                      <a:pt x="1069770" y="181439"/>
                    </a:cubicBezTo>
                    <a:lnTo>
                      <a:pt x="1069673" y="181928"/>
                    </a:lnTo>
                    <a:lnTo>
                      <a:pt x="1070122" y="181664"/>
                    </a:lnTo>
                    <a:cubicBezTo>
                      <a:pt x="1072512" y="178149"/>
                      <a:pt x="1073707" y="182835"/>
                      <a:pt x="1077292" y="184007"/>
                    </a:cubicBezTo>
                    <a:cubicBezTo>
                      <a:pt x="1078487" y="185178"/>
                      <a:pt x="1079682" y="187521"/>
                      <a:pt x="1078487" y="189864"/>
                    </a:cubicBezTo>
                    <a:cubicBezTo>
                      <a:pt x="1077292" y="192207"/>
                      <a:pt x="1074902" y="195722"/>
                      <a:pt x="1072512" y="196893"/>
                    </a:cubicBezTo>
                    <a:cubicBezTo>
                      <a:pt x="1070122" y="198065"/>
                      <a:pt x="1070122" y="195722"/>
                      <a:pt x="1070122" y="193379"/>
                    </a:cubicBezTo>
                    <a:lnTo>
                      <a:pt x="1069731" y="193379"/>
                    </a:lnTo>
                    <a:lnTo>
                      <a:pt x="1069770" y="193389"/>
                    </a:lnTo>
                    <a:cubicBezTo>
                      <a:pt x="1063857" y="196974"/>
                      <a:pt x="1060310" y="199364"/>
                      <a:pt x="1054397" y="202949"/>
                    </a:cubicBezTo>
                    <a:cubicBezTo>
                      <a:pt x="1049667" y="205339"/>
                      <a:pt x="1046119" y="204144"/>
                      <a:pt x="1046119" y="199364"/>
                    </a:cubicBezTo>
                    <a:cubicBezTo>
                      <a:pt x="1046119" y="192194"/>
                      <a:pt x="1046119" y="185024"/>
                      <a:pt x="1046119" y="179049"/>
                    </a:cubicBezTo>
                    <a:cubicBezTo>
                      <a:pt x="1046119" y="174269"/>
                      <a:pt x="1047302" y="173074"/>
                      <a:pt x="1053214" y="175464"/>
                    </a:cubicBezTo>
                    <a:close/>
                    <a:moveTo>
                      <a:pt x="802671" y="174269"/>
                    </a:moveTo>
                    <a:cubicBezTo>
                      <a:pt x="803851" y="173380"/>
                      <a:pt x="805620" y="173676"/>
                      <a:pt x="807978" y="175454"/>
                    </a:cubicBezTo>
                    <a:cubicBezTo>
                      <a:pt x="810336" y="176640"/>
                      <a:pt x="813874" y="177825"/>
                      <a:pt x="816232" y="179011"/>
                    </a:cubicBezTo>
                    <a:cubicBezTo>
                      <a:pt x="817412" y="180196"/>
                      <a:pt x="818591" y="180196"/>
                      <a:pt x="818591" y="181382"/>
                    </a:cubicBezTo>
                    <a:cubicBezTo>
                      <a:pt x="824487" y="184938"/>
                      <a:pt x="824487" y="187309"/>
                      <a:pt x="819770" y="190866"/>
                    </a:cubicBezTo>
                    <a:cubicBezTo>
                      <a:pt x="815053" y="194422"/>
                      <a:pt x="810336" y="197979"/>
                      <a:pt x="805619" y="199164"/>
                    </a:cubicBezTo>
                    <a:cubicBezTo>
                      <a:pt x="803261" y="197979"/>
                      <a:pt x="802081" y="195608"/>
                      <a:pt x="800902" y="192051"/>
                    </a:cubicBezTo>
                    <a:cubicBezTo>
                      <a:pt x="800902" y="188495"/>
                      <a:pt x="800902" y="183753"/>
                      <a:pt x="800902" y="180196"/>
                    </a:cubicBezTo>
                    <a:cubicBezTo>
                      <a:pt x="800902" y="177233"/>
                      <a:pt x="801492" y="175158"/>
                      <a:pt x="802671" y="174269"/>
                    </a:cubicBezTo>
                    <a:close/>
                    <a:moveTo>
                      <a:pt x="510316" y="173024"/>
                    </a:moveTo>
                    <a:cubicBezTo>
                      <a:pt x="513843" y="175367"/>
                      <a:pt x="516194" y="177710"/>
                      <a:pt x="518545" y="180053"/>
                    </a:cubicBezTo>
                    <a:lnTo>
                      <a:pt x="518545" y="182283"/>
                    </a:lnTo>
                    <a:lnTo>
                      <a:pt x="519583" y="184705"/>
                    </a:lnTo>
                    <a:lnTo>
                      <a:pt x="518545" y="185499"/>
                    </a:lnTo>
                    <a:lnTo>
                      <a:pt x="518545" y="189425"/>
                    </a:lnTo>
                    <a:cubicBezTo>
                      <a:pt x="516194" y="190597"/>
                      <a:pt x="511491" y="190597"/>
                      <a:pt x="509140" y="191768"/>
                    </a:cubicBezTo>
                    <a:cubicBezTo>
                      <a:pt x="507965" y="192940"/>
                      <a:pt x="506789" y="192940"/>
                      <a:pt x="504438" y="192940"/>
                    </a:cubicBezTo>
                    <a:cubicBezTo>
                      <a:pt x="500911" y="191768"/>
                      <a:pt x="499735" y="188254"/>
                      <a:pt x="500911" y="183568"/>
                    </a:cubicBezTo>
                    <a:cubicBezTo>
                      <a:pt x="500911" y="182396"/>
                      <a:pt x="502087" y="181225"/>
                      <a:pt x="502087" y="178882"/>
                    </a:cubicBezTo>
                    <a:cubicBezTo>
                      <a:pt x="503262" y="173024"/>
                      <a:pt x="503262" y="171852"/>
                      <a:pt x="510316" y="173024"/>
                    </a:cubicBezTo>
                    <a:close/>
                    <a:moveTo>
                      <a:pt x="171486" y="170426"/>
                    </a:moveTo>
                    <a:lnTo>
                      <a:pt x="177934" y="175888"/>
                    </a:lnTo>
                    <a:lnTo>
                      <a:pt x="178826" y="176412"/>
                    </a:lnTo>
                    <a:cubicBezTo>
                      <a:pt x="178826" y="176412"/>
                      <a:pt x="180009" y="177588"/>
                      <a:pt x="180009" y="178763"/>
                    </a:cubicBezTo>
                    <a:cubicBezTo>
                      <a:pt x="187104" y="183466"/>
                      <a:pt x="187104" y="185817"/>
                      <a:pt x="180009" y="190519"/>
                    </a:cubicBezTo>
                    <a:cubicBezTo>
                      <a:pt x="177644" y="190519"/>
                      <a:pt x="175279" y="190519"/>
                      <a:pt x="174096" y="190519"/>
                    </a:cubicBezTo>
                    <a:cubicBezTo>
                      <a:pt x="172913" y="190519"/>
                      <a:pt x="171731" y="190519"/>
                      <a:pt x="170548" y="190519"/>
                    </a:cubicBezTo>
                    <a:lnTo>
                      <a:pt x="167066" y="190708"/>
                    </a:lnTo>
                    <a:lnTo>
                      <a:pt x="167971" y="191858"/>
                    </a:lnTo>
                    <a:cubicBezTo>
                      <a:pt x="170314" y="191858"/>
                      <a:pt x="172657" y="190667"/>
                      <a:pt x="173829" y="191858"/>
                    </a:cubicBezTo>
                    <a:cubicBezTo>
                      <a:pt x="173829" y="191858"/>
                      <a:pt x="173829" y="193049"/>
                      <a:pt x="172657" y="193049"/>
                    </a:cubicBezTo>
                    <a:cubicBezTo>
                      <a:pt x="159771" y="199002"/>
                      <a:pt x="157427" y="196621"/>
                      <a:pt x="159771" y="182333"/>
                    </a:cubicBezTo>
                    <a:cubicBezTo>
                      <a:pt x="160942" y="178761"/>
                      <a:pt x="162114" y="176380"/>
                      <a:pt x="163285" y="172808"/>
                    </a:cubicBezTo>
                    <a:lnTo>
                      <a:pt x="164620" y="172420"/>
                    </a:lnTo>
                    <a:lnTo>
                      <a:pt x="165818" y="170534"/>
                    </a:lnTo>
                    <a:lnTo>
                      <a:pt x="168353" y="171336"/>
                    </a:lnTo>
                    <a:close/>
                    <a:moveTo>
                      <a:pt x="721334" y="168506"/>
                    </a:moveTo>
                    <a:lnTo>
                      <a:pt x="718678" y="170719"/>
                    </a:lnTo>
                    <a:lnTo>
                      <a:pt x="721582" y="169748"/>
                    </a:lnTo>
                    <a:close/>
                    <a:moveTo>
                      <a:pt x="443196" y="161821"/>
                    </a:moveTo>
                    <a:cubicBezTo>
                      <a:pt x="446590" y="162953"/>
                      <a:pt x="448854" y="167479"/>
                      <a:pt x="451117" y="169742"/>
                    </a:cubicBezTo>
                    <a:cubicBezTo>
                      <a:pt x="451117" y="172006"/>
                      <a:pt x="443196" y="175401"/>
                      <a:pt x="440932" y="174269"/>
                    </a:cubicBezTo>
                    <a:cubicBezTo>
                      <a:pt x="438669" y="174269"/>
                      <a:pt x="437537" y="173137"/>
                      <a:pt x="438669" y="168611"/>
                    </a:cubicBezTo>
                    <a:cubicBezTo>
                      <a:pt x="439801" y="166348"/>
                      <a:pt x="438669" y="161821"/>
                      <a:pt x="443196" y="161821"/>
                    </a:cubicBezTo>
                    <a:close/>
                    <a:moveTo>
                      <a:pt x="712177" y="155597"/>
                    </a:moveTo>
                    <a:cubicBezTo>
                      <a:pt x="714528" y="156776"/>
                      <a:pt x="715704" y="157956"/>
                      <a:pt x="716879" y="157956"/>
                    </a:cubicBezTo>
                    <a:cubicBezTo>
                      <a:pt x="716879" y="159135"/>
                      <a:pt x="716879" y="159135"/>
                      <a:pt x="716879" y="160314"/>
                    </a:cubicBezTo>
                    <a:lnTo>
                      <a:pt x="716307" y="160888"/>
                    </a:lnTo>
                    <a:lnTo>
                      <a:pt x="717981" y="161725"/>
                    </a:lnTo>
                    <a:lnTo>
                      <a:pt x="720646" y="165057"/>
                    </a:lnTo>
                    <a:lnTo>
                      <a:pt x="720406" y="163852"/>
                    </a:lnTo>
                    <a:cubicBezTo>
                      <a:pt x="719231" y="162673"/>
                      <a:pt x="716879" y="161493"/>
                      <a:pt x="716879" y="160314"/>
                    </a:cubicBezTo>
                    <a:cubicBezTo>
                      <a:pt x="722758" y="160314"/>
                      <a:pt x="723933" y="162673"/>
                      <a:pt x="727460" y="165031"/>
                    </a:cubicBezTo>
                    <a:cubicBezTo>
                      <a:pt x="728636" y="169748"/>
                      <a:pt x="723933" y="169748"/>
                      <a:pt x="722758" y="172107"/>
                    </a:cubicBezTo>
                    <a:cubicBezTo>
                      <a:pt x="720406" y="173286"/>
                      <a:pt x="719231" y="174465"/>
                      <a:pt x="716879" y="175644"/>
                    </a:cubicBezTo>
                    <a:cubicBezTo>
                      <a:pt x="709826" y="179182"/>
                      <a:pt x="709826" y="179182"/>
                      <a:pt x="707475" y="174465"/>
                    </a:cubicBezTo>
                    <a:cubicBezTo>
                      <a:pt x="707475" y="173286"/>
                      <a:pt x="707475" y="170927"/>
                      <a:pt x="707475" y="169748"/>
                    </a:cubicBezTo>
                    <a:lnTo>
                      <a:pt x="706299" y="161493"/>
                    </a:lnTo>
                    <a:cubicBezTo>
                      <a:pt x="707475" y="159135"/>
                      <a:pt x="706299" y="154418"/>
                      <a:pt x="712177" y="155597"/>
                    </a:cubicBezTo>
                    <a:close/>
                    <a:moveTo>
                      <a:pt x="99811" y="154501"/>
                    </a:moveTo>
                    <a:cubicBezTo>
                      <a:pt x="102188" y="153758"/>
                      <a:pt x="105752" y="156134"/>
                      <a:pt x="111693" y="161481"/>
                    </a:cubicBezTo>
                    <a:cubicBezTo>
                      <a:pt x="112881" y="162669"/>
                      <a:pt x="115257" y="163857"/>
                      <a:pt x="116445" y="166234"/>
                    </a:cubicBezTo>
                    <a:cubicBezTo>
                      <a:pt x="122386" y="170987"/>
                      <a:pt x="121198" y="173363"/>
                      <a:pt x="114069" y="175739"/>
                    </a:cubicBezTo>
                    <a:cubicBezTo>
                      <a:pt x="109316" y="176927"/>
                      <a:pt x="104564" y="179304"/>
                      <a:pt x="99811" y="180492"/>
                    </a:cubicBezTo>
                    <a:cubicBezTo>
                      <a:pt x="95058" y="181680"/>
                      <a:pt x="92682" y="180492"/>
                      <a:pt x="93870" y="174551"/>
                    </a:cubicBezTo>
                    <a:cubicBezTo>
                      <a:pt x="93870" y="172175"/>
                      <a:pt x="93870" y="169798"/>
                      <a:pt x="95058" y="166234"/>
                    </a:cubicBezTo>
                    <a:cubicBezTo>
                      <a:pt x="96247" y="159105"/>
                      <a:pt x="97435" y="155243"/>
                      <a:pt x="99811" y="154501"/>
                    </a:cubicBezTo>
                    <a:close/>
                    <a:moveTo>
                      <a:pt x="957460" y="154352"/>
                    </a:moveTo>
                    <a:cubicBezTo>
                      <a:pt x="963401" y="157931"/>
                      <a:pt x="968154" y="161510"/>
                      <a:pt x="972906" y="163895"/>
                    </a:cubicBezTo>
                    <a:cubicBezTo>
                      <a:pt x="978847" y="167474"/>
                      <a:pt x="978847" y="169860"/>
                      <a:pt x="974094" y="174632"/>
                    </a:cubicBezTo>
                    <a:cubicBezTo>
                      <a:pt x="970530" y="175824"/>
                      <a:pt x="966965" y="178210"/>
                      <a:pt x="962213" y="180596"/>
                    </a:cubicBezTo>
                    <a:cubicBezTo>
                      <a:pt x="956272" y="184175"/>
                      <a:pt x="955084" y="184175"/>
                      <a:pt x="952707" y="177017"/>
                    </a:cubicBezTo>
                    <a:cubicBezTo>
                      <a:pt x="952707" y="171053"/>
                      <a:pt x="951519" y="165088"/>
                      <a:pt x="951519" y="160317"/>
                    </a:cubicBezTo>
                    <a:cubicBezTo>
                      <a:pt x="951519" y="154352"/>
                      <a:pt x="955084" y="154352"/>
                      <a:pt x="957460" y="154352"/>
                    </a:cubicBezTo>
                    <a:close/>
                    <a:moveTo>
                      <a:pt x="376430" y="146884"/>
                    </a:moveTo>
                    <a:cubicBezTo>
                      <a:pt x="377867" y="146599"/>
                      <a:pt x="379590" y="147455"/>
                      <a:pt x="381888" y="149166"/>
                    </a:cubicBezTo>
                    <a:cubicBezTo>
                      <a:pt x="383037" y="150307"/>
                      <a:pt x="384186" y="152589"/>
                      <a:pt x="384186" y="153730"/>
                    </a:cubicBezTo>
                    <a:lnTo>
                      <a:pt x="384186" y="156366"/>
                    </a:lnTo>
                    <a:lnTo>
                      <a:pt x="385144" y="157309"/>
                    </a:lnTo>
                    <a:lnTo>
                      <a:pt x="384186" y="157780"/>
                    </a:lnTo>
                    <a:lnTo>
                      <a:pt x="384186" y="159436"/>
                    </a:lnTo>
                    <a:cubicBezTo>
                      <a:pt x="384186" y="160577"/>
                      <a:pt x="381888" y="160577"/>
                      <a:pt x="379590" y="160577"/>
                    </a:cubicBezTo>
                    <a:lnTo>
                      <a:pt x="378587" y="160536"/>
                    </a:lnTo>
                    <a:lnTo>
                      <a:pt x="378505" y="160576"/>
                    </a:lnTo>
                    <a:lnTo>
                      <a:pt x="378487" y="160531"/>
                    </a:lnTo>
                    <a:lnTo>
                      <a:pt x="372696" y="160292"/>
                    </a:lnTo>
                    <a:cubicBezTo>
                      <a:pt x="371834" y="159151"/>
                      <a:pt x="372122" y="156583"/>
                      <a:pt x="372696" y="151448"/>
                    </a:cubicBezTo>
                    <a:cubicBezTo>
                      <a:pt x="373845" y="148596"/>
                      <a:pt x="374994" y="147169"/>
                      <a:pt x="376430" y="146884"/>
                    </a:cubicBezTo>
                    <a:close/>
                    <a:moveTo>
                      <a:pt x="35232" y="141904"/>
                    </a:moveTo>
                    <a:cubicBezTo>
                      <a:pt x="36865" y="141311"/>
                      <a:pt x="39242" y="142497"/>
                      <a:pt x="43400" y="145460"/>
                    </a:cubicBezTo>
                    <a:cubicBezTo>
                      <a:pt x="44588" y="145460"/>
                      <a:pt x="48153" y="146646"/>
                      <a:pt x="49341" y="149017"/>
                    </a:cubicBezTo>
                    <a:cubicBezTo>
                      <a:pt x="58847" y="158501"/>
                      <a:pt x="58847" y="159686"/>
                      <a:pt x="44588" y="164428"/>
                    </a:cubicBezTo>
                    <a:cubicBezTo>
                      <a:pt x="43400" y="164428"/>
                      <a:pt x="43400" y="164428"/>
                      <a:pt x="43400" y="164428"/>
                    </a:cubicBezTo>
                    <a:cubicBezTo>
                      <a:pt x="30330" y="169170"/>
                      <a:pt x="27954" y="166799"/>
                      <a:pt x="30330" y="153759"/>
                    </a:cubicBezTo>
                    <a:cubicBezTo>
                      <a:pt x="31518" y="152573"/>
                      <a:pt x="31518" y="151388"/>
                      <a:pt x="31518" y="149017"/>
                    </a:cubicBezTo>
                    <a:cubicBezTo>
                      <a:pt x="32707" y="144868"/>
                      <a:pt x="33598" y="142497"/>
                      <a:pt x="35232" y="141904"/>
                    </a:cubicBezTo>
                    <a:close/>
                    <a:moveTo>
                      <a:pt x="868837" y="138170"/>
                    </a:moveTo>
                    <a:cubicBezTo>
                      <a:pt x="871196" y="140535"/>
                      <a:pt x="873554" y="141718"/>
                      <a:pt x="877092" y="142900"/>
                    </a:cubicBezTo>
                    <a:cubicBezTo>
                      <a:pt x="878271" y="144083"/>
                      <a:pt x="878271" y="144083"/>
                      <a:pt x="879450" y="145265"/>
                    </a:cubicBezTo>
                    <a:cubicBezTo>
                      <a:pt x="882988" y="149996"/>
                      <a:pt x="881809" y="153543"/>
                      <a:pt x="873554" y="157091"/>
                    </a:cubicBezTo>
                    <a:cubicBezTo>
                      <a:pt x="872375" y="158273"/>
                      <a:pt x="871196" y="158273"/>
                      <a:pt x="870016" y="158273"/>
                    </a:cubicBezTo>
                    <a:cubicBezTo>
                      <a:pt x="860582" y="163004"/>
                      <a:pt x="860582" y="163004"/>
                      <a:pt x="859403" y="152361"/>
                    </a:cubicBezTo>
                    <a:cubicBezTo>
                      <a:pt x="859403" y="149996"/>
                      <a:pt x="859403" y="148813"/>
                      <a:pt x="859403" y="146448"/>
                    </a:cubicBezTo>
                    <a:cubicBezTo>
                      <a:pt x="859403" y="136987"/>
                      <a:pt x="859403" y="136987"/>
                      <a:pt x="868837" y="138170"/>
                    </a:cubicBezTo>
                    <a:close/>
                    <a:moveTo>
                      <a:pt x="771422" y="135555"/>
                    </a:moveTo>
                    <a:lnTo>
                      <a:pt x="771879" y="137162"/>
                    </a:lnTo>
                    <a:lnTo>
                      <a:pt x="773066" y="136651"/>
                    </a:lnTo>
                    <a:close/>
                    <a:moveTo>
                      <a:pt x="581775" y="130607"/>
                    </a:moveTo>
                    <a:lnTo>
                      <a:pt x="581635" y="131094"/>
                    </a:lnTo>
                    <a:cubicBezTo>
                      <a:pt x="580452" y="132274"/>
                      <a:pt x="580452" y="132274"/>
                      <a:pt x="581635" y="132274"/>
                    </a:cubicBezTo>
                    <a:lnTo>
                      <a:pt x="581805" y="132385"/>
                    </a:lnTo>
                    <a:close/>
                    <a:moveTo>
                      <a:pt x="652947" y="129901"/>
                    </a:moveTo>
                    <a:cubicBezTo>
                      <a:pt x="654416" y="130640"/>
                      <a:pt x="655886" y="132414"/>
                      <a:pt x="657061" y="134187"/>
                    </a:cubicBezTo>
                    <a:cubicBezTo>
                      <a:pt x="660588" y="136552"/>
                      <a:pt x="664115" y="137735"/>
                      <a:pt x="665290" y="140100"/>
                    </a:cubicBezTo>
                    <a:cubicBezTo>
                      <a:pt x="667642" y="142465"/>
                      <a:pt x="667642" y="144830"/>
                      <a:pt x="664115" y="146013"/>
                    </a:cubicBezTo>
                    <a:cubicBezTo>
                      <a:pt x="660588" y="149560"/>
                      <a:pt x="655885" y="151925"/>
                      <a:pt x="648832" y="153108"/>
                    </a:cubicBezTo>
                    <a:cubicBezTo>
                      <a:pt x="646481" y="153108"/>
                      <a:pt x="645305" y="151925"/>
                      <a:pt x="645305" y="148378"/>
                    </a:cubicBezTo>
                    <a:lnTo>
                      <a:pt x="646668" y="141982"/>
                    </a:lnTo>
                    <a:lnTo>
                      <a:pt x="646550" y="141282"/>
                    </a:lnTo>
                    <a:lnTo>
                      <a:pt x="647280" y="139108"/>
                    </a:lnTo>
                    <a:lnTo>
                      <a:pt x="648832" y="131822"/>
                    </a:lnTo>
                    <a:cubicBezTo>
                      <a:pt x="650008" y="129457"/>
                      <a:pt x="651477" y="129162"/>
                      <a:pt x="652947" y="129901"/>
                    </a:cubicBezTo>
                    <a:close/>
                    <a:moveTo>
                      <a:pt x="310133" y="126669"/>
                    </a:moveTo>
                    <a:cubicBezTo>
                      <a:pt x="311919" y="126074"/>
                      <a:pt x="314301" y="126967"/>
                      <a:pt x="317277" y="129348"/>
                    </a:cubicBezTo>
                    <a:cubicBezTo>
                      <a:pt x="319658" y="132920"/>
                      <a:pt x="324421" y="136492"/>
                      <a:pt x="326802" y="138874"/>
                    </a:cubicBezTo>
                    <a:cubicBezTo>
                      <a:pt x="332755" y="144827"/>
                      <a:pt x="331565" y="146017"/>
                      <a:pt x="325611" y="149589"/>
                    </a:cubicBezTo>
                    <a:cubicBezTo>
                      <a:pt x="324421" y="149589"/>
                      <a:pt x="323230" y="149589"/>
                      <a:pt x="323230" y="149589"/>
                    </a:cubicBezTo>
                    <a:cubicBezTo>
                      <a:pt x="319658" y="151971"/>
                      <a:pt x="317277" y="151971"/>
                      <a:pt x="313705" y="153161"/>
                    </a:cubicBezTo>
                    <a:cubicBezTo>
                      <a:pt x="312514" y="153161"/>
                      <a:pt x="312514" y="153161"/>
                      <a:pt x="312514" y="153161"/>
                    </a:cubicBezTo>
                    <a:cubicBezTo>
                      <a:pt x="302989" y="154352"/>
                      <a:pt x="302989" y="153161"/>
                      <a:pt x="302989" y="144827"/>
                    </a:cubicBezTo>
                    <a:cubicBezTo>
                      <a:pt x="304180" y="140064"/>
                      <a:pt x="305370" y="137683"/>
                      <a:pt x="306561" y="132920"/>
                    </a:cubicBezTo>
                    <a:cubicBezTo>
                      <a:pt x="307157" y="129348"/>
                      <a:pt x="308347" y="127265"/>
                      <a:pt x="310133" y="126669"/>
                    </a:cubicBezTo>
                    <a:close/>
                    <a:moveTo>
                      <a:pt x="587547" y="121660"/>
                    </a:moveTo>
                    <a:cubicBezTo>
                      <a:pt x="585182" y="120481"/>
                      <a:pt x="585182" y="120481"/>
                      <a:pt x="584000" y="122840"/>
                    </a:cubicBezTo>
                    <a:lnTo>
                      <a:pt x="583338" y="125151"/>
                    </a:lnTo>
                    <a:lnTo>
                      <a:pt x="589586" y="122473"/>
                    </a:lnTo>
                    <a:close/>
                    <a:moveTo>
                      <a:pt x="1011354" y="120392"/>
                    </a:moveTo>
                    <a:cubicBezTo>
                      <a:pt x="1012391" y="119797"/>
                      <a:pt x="1014169" y="120095"/>
                      <a:pt x="1017133" y="120690"/>
                    </a:cubicBezTo>
                    <a:cubicBezTo>
                      <a:pt x="1017133" y="121880"/>
                      <a:pt x="1018318" y="121880"/>
                      <a:pt x="1019504" y="121880"/>
                    </a:cubicBezTo>
                    <a:cubicBezTo>
                      <a:pt x="1023060" y="125452"/>
                      <a:pt x="1027802" y="125452"/>
                      <a:pt x="1031359" y="129024"/>
                    </a:cubicBezTo>
                    <a:cubicBezTo>
                      <a:pt x="1036100" y="131406"/>
                      <a:pt x="1036100" y="134977"/>
                      <a:pt x="1031359" y="138549"/>
                    </a:cubicBezTo>
                    <a:cubicBezTo>
                      <a:pt x="1026617" y="142121"/>
                      <a:pt x="1021875" y="145693"/>
                      <a:pt x="1014762" y="146884"/>
                    </a:cubicBezTo>
                    <a:cubicBezTo>
                      <a:pt x="1012391" y="148075"/>
                      <a:pt x="1011205" y="145693"/>
                      <a:pt x="1011205" y="143312"/>
                    </a:cubicBezTo>
                    <a:cubicBezTo>
                      <a:pt x="1010020" y="137359"/>
                      <a:pt x="1008835" y="130215"/>
                      <a:pt x="1010020" y="125452"/>
                    </a:cubicBezTo>
                    <a:cubicBezTo>
                      <a:pt x="1010020" y="122476"/>
                      <a:pt x="1010316" y="120987"/>
                      <a:pt x="1011354" y="120392"/>
                    </a:cubicBezTo>
                    <a:close/>
                    <a:moveTo>
                      <a:pt x="770699" y="117009"/>
                    </a:moveTo>
                    <a:cubicBezTo>
                      <a:pt x="771879" y="118194"/>
                      <a:pt x="775416" y="119380"/>
                      <a:pt x="777775" y="120565"/>
                    </a:cubicBezTo>
                    <a:cubicBezTo>
                      <a:pt x="777775" y="121751"/>
                      <a:pt x="778954" y="122936"/>
                      <a:pt x="780133" y="124122"/>
                    </a:cubicBezTo>
                    <a:lnTo>
                      <a:pt x="778643" y="123872"/>
                    </a:lnTo>
                    <a:lnTo>
                      <a:pt x="780130" y="124244"/>
                    </a:lnTo>
                    <a:lnTo>
                      <a:pt x="780225" y="124308"/>
                    </a:lnTo>
                    <a:lnTo>
                      <a:pt x="780133" y="124122"/>
                    </a:lnTo>
                    <a:cubicBezTo>
                      <a:pt x="783671" y="124122"/>
                      <a:pt x="786030" y="125307"/>
                      <a:pt x="787209" y="128864"/>
                    </a:cubicBezTo>
                    <a:cubicBezTo>
                      <a:pt x="787209" y="132420"/>
                      <a:pt x="784850" y="133606"/>
                      <a:pt x="782492" y="135977"/>
                    </a:cubicBezTo>
                    <a:cubicBezTo>
                      <a:pt x="778954" y="137162"/>
                      <a:pt x="776596" y="139533"/>
                      <a:pt x="773058" y="140719"/>
                    </a:cubicBezTo>
                    <a:cubicBezTo>
                      <a:pt x="767162" y="143089"/>
                      <a:pt x="765982" y="139533"/>
                      <a:pt x="765982" y="134791"/>
                    </a:cubicBezTo>
                    <a:cubicBezTo>
                      <a:pt x="765982" y="131235"/>
                      <a:pt x="764803" y="128864"/>
                      <a:pt x="764803" y="125307"/>
                    </a:cubicBezTo>
                    <a:cubicBezTo>
                      <a:pt x="764803" y="124122"/>
                      <a:pt x="765982" y="122936"/>
                      <a:pt x="765982" y="120565"/>
                    </a:cubicBezTo>
                    <a:cubicBezTo>
                      <a:pt x="765982" y="117009"/>
                      <a:pt x="768341" y="115824"/>
                      <a:pt x="770699" y="117009"/>
                    </a:cubicBezTo>
                    <a:close/>
                    <a:moveTo>
                      <a:pt x="251360" y="115704"/>
                    </a:moveTo>
                    <a:cubicBezTo>
                      <a:pt x="253731" y="119261"/>
                      <a:pt x="257287" y="122817"/>
                      <a:pt x="260844" y="125188"/>
                    </a:cubicBezTo>
                    <a:cubicBezTo>
                      <a:pt x="265585" y="129930"/>
                      <a:pt x="265585" y="131116"/>
                      <a:pt x="259658" y="134672"/>
                    </a:cubicBezTo>
                    <a:cubicBezTo>
                      <a:pt x="257287" y="135858"/>
                      <a:pt x="256102" y="135858"/>
                      <a:pt x="254916" y="137043"/>
                    </a:cubicBezTo>
                    <a:cubicBezTo>
                      <a:pt x="251360" y="137043"/>
                      <a:pt x="248989" y="138229"/>
                      <a:pt x="245432" y="139414"/>
                    </a:cubicBezTo>
                    <a:cubicBezTo>
                      <a:pt x="241876" y="140599"/>
                      <a:pt x="239505" y="138229"/>
                      <a:pt x="239505" y="135858"/>
                    </a:cubicBezTo>
                    <a:cubicBezTo>
                      <a:pt x="239505" y="128745"/>
                      <a:pt x="241876" y="124003"/>
                      <a:pt x="243061" y="116890"/>
                    </a:cubicBezTo>
                    <a:cubicBezTo>
                      <a:pt x="244247" y="113334"/>
                      <a:pt x="247803" y="114519"/>
                      <a:pt x="251360" y="115704"/>
                    </a:cubicBezTo>
                    <a:close/>
                    <a:moveTo>
                      <a:pt x="584591" y="115617"/>
                    </a:moveTo>
                    <a:cubicBezTo>
                      <a:pt x="586365" y="115174"/>
                      <a:pt x="588730" y="116354"/>
                      <a:pt x="592278" y="119302"/>
                    </a:cubicBezTo>
                    <a:cubicBezTo>
                      <a:pt x="592278" y="120481"/>
                      <a:pt x="593460" y="121660"/>
                      <a:pt x="593460" y="124019"/>
                    </a:cubicBezTo>
                    <a:lnTo>
                      <a:pt x="593137" y="123890"/>
                    </a:lnTo>
                    <a:lnTo>
                      <a:pt x="593851" y="124604"/>
                    </a:lnTo>
                    <a:lnTo>
                      <a:pt x="593460" y="124019"/>
                    </a:lnTo>
                    <a:cubicBezTo>
                      <a:pt x="594643" y="124019"/>
                      <a:pt x="595825" y="124019"/>
                      <a:pt x="597008" y="124019"/>
                    </a:cubicBezTo>
                    <a:cubicBezTo>
                      <a:pt x="598190" y="124019"/>
                      <a:pt x="599373" y="125198"/>
                      <a:pt x="600555" y="126377"/>
                    </a:cubicBezTo>
                    <a:cubicBezTo>
                      <a:pt x="600555" y="127557"/>
                      <a:pt x="601738" y="128736"/>
                      <a:pt x="601738" y="129915"/>
                    </a:cubicBezTo>
                    <a:lnTo>
                      <a:pt x="598915" y="131971"/>
                    </a:lnTo>
                    <a:lnTo>
                      <a:pt x="599249" y="132482"/>
                    </a:lnTo>
                    <a:lnTo>
                      <a:pt x="596154" y="133981"/>
                    </a:lnTo>
                    <a:lnTo>
                      <a:pt x="592426" y="136696"/>
                    </a:lnTo>
                    <a:cubicBezTo>
                      <a:pt x="588730" y="137875"/>
                      <a:pt x="584591" y="138170"/>
                      <a:pt x="580452" y="138170"/>
                    </a:cubicBezTo>
                    <a:cubicBezTo>
                      <a:pt x="576904" y="139349"/>
                      <a:pt x="578087" y="134632"/>
                      <a:pt x="578087" y="131094"/>
                    </a:cubicBezTo>
                    <a:cubicBezTo>
                      <a:pt x="578087" y="128736"/>
                      <a:pt x="578087" y="124019"/>
                      <a:pt x="580452" y="121660"/>
                    </a:cubicBezTo>
                    <a:cubicBezTo>
                      <a:pt x="581635" y="118123"/>
                      <a:pt x="582817" y="116059"/>
                      <a:pt x="584591" y="115617"/>
                    </a:cubicBezTo>
                    <a:close/>
                    <a:moveTo>
                      <a:pt x="518183" y="105725"/>
                    </a:moveTo>
                    <a:cubicBezTo>
                      <a:pt x="522851" y="102224"/>
                      <a:pt x="525185" y="108059"/>
                      <a:pt x="528686" y="110393"/>
                    </a:cubicBezTo>
                    <a:cubicBezTo>
                      <a:pt x="529853" y="110393"/>
                      <a:pt x="531020" y="110393"/>
                      <a:pt x="531020" y="111560"/>
                    </a:cubicBezTo>
                    <a:lnTo>
                      <a:pt x="533354" y="112727"/>
                    </a:lnTo>
                    <a:lnTo>
                      <a:pt x="532014" y="115072"/>
                    </a:lnTo>
                    <a:lnTo>
                      <a:pt x="532031" y="115086"/>
                    </a:lnTo>
                    <a:lnTo>
                      <a:pt x="531983" y="115127"/>
                    </a:lnTo>
                    <a:lnTo>
                      <a:pt x="528686" y="120896"/>
                    </a:lnTo>
                    <a:cubicBezTo>
                      <a:pt x="526352" y="122063"/>
                      <a:pt x="522851" y="123230"/>
                      <a:pt x="521684" y="123230"/>
                    </a:cubicBezTo>
                    <a:cubicBezTo>
                      <a:pt x="517016" y="124397"/>
                      <a:pt x="514682" y="123230"/>
                      <a:pt x="515849" y="117395"/>
                    </a:cubicBezTo>
                    <a:lnTo>
                      <a:pt x="515849" y="116228"/>
                    </a:lnTo>
                    <a:cubicBezTo>
                      <a:pt x="517016" y="112727"/>
                      <a:pt x="515849" y="108059"/>
                      <a:pt x="518183" y="105725"/>
                    </a:cubicBezTo>
                    <a:close/>
                    <a:moveTo>
                      <a:pt x="185388" y="101960"/>
                    </a:moveTo>
                    <a:cubicBezTo>
                      <a:pt x="186579" y="103151"/>
                      <a:pt x="187769" y="104342"/>
                      <a:pt x="187769" y="105532"/>
                    </a:cubicBezTo>
                    <a:cubicBezTo>
                      <a:pt x="188960" y="107914"/>
                      <a:pt x="192532" y="109104"/>
                      <a:pt x="194913" y="111486"/>
                    </a:cubicBezTo>
                    <a:cubicBezTo>
                      <a:pt x="196104" y="113867"/>
                      <a:pt x="200867" y="115057"/>
                      <a:pt x="199676" y="118629"/>
                    </a:cubicBezTo>
                    <a:cubicBezTo>
                      <a:pt x="198485" y="123392"/>
                      <a:pt x="194913" y="123392"/>
                      <a:pt x="191341" y="124583"/>
                    </a:cubicBezTo>
                    <a:cubicBezTo>
                      <a:pt x="188960" y="124583"/>
                      <a:pt x="186579" y="124583"/>
                      <a:pt x="184198" y="125773"/>
                    </a:cubicBezTo>
                    <a:cubicBezTo>
                      <a:pt x="172291" y="129345"/>
                      <a:pt x="171100" y="129345"/>
                      <a:pt x="172291" y="116248"/>
                    </a:cubicBezTo>
                    <a:cubicBezTo>
                      <a:pt x="173482" y="112676"/>
                      <a:pt x="173482" y="109104"/>
                      <a:pt x="175863" y="105532"/>
                    </a:cubicBezTo>
                    <a:cubicBezTo>
                      <a:pt x="177054" y="99579"/>
                      <a:pt x="179435" y="98388"/>
                      <a:pt x="185388" y="101960"/>
                    </a:cubicBezTo>
                    <a:close/>
                    <a:moveTo>
                      <a:pt x="826841" y="101044"/>
                    </a:moveTo>
                    <a:lnTo>
                      <a:pt x="828575" y="104036"/>
                    </a:lnTo>
                    <a:lnTo>
                      <a:pt x="830706" y="102987"/>
                    </a:lnTo>
                    <a:close/>
                    <a:moveTo>
                      <a:pt x="919037" y="99579"/>
                    </a:moveTo>
                    <a:cubicBezTo>
                      <a:pt x="922593" y="98388"/>
                      <a:pt x="924964" y="99579"/>
                      <a:pt x="927335" y="101960"/>
                    </a:cubicBezTo>
                    <a:cubicBezTo>
                      <a:pt x="928521" y="101960"/>
                      <a:pt x="928521" y="101960"/>
                      <a:pt x="928521" y="103151"/>
                    </a:cubicBezTo>
                    <a:cubicBezTo>
                      <a:pt x="932077" y="104342"/>
                      <a:pt x="935634" y="106723"/>
                      <a:pt x="940376" y="107914"/>
                    </a:cubicBezTo>
                    <a:cubicBezTo>
                      <a:pt x="942746" y="111486"/>
                      <a:pt x="942746" y="113867"/>
                      <a:pt x="940376" y="116248"/>
                    </a:cubicBezTo>
                    <a:cubicBezTo>
                      <a:pt x="935634" y="121011"/>
                      <a:pt x="930892" y="123392"/>
                      <a:pt x="924964" y="125773"/>
                    </a:cubicBezTo>
                    <a:cubicBezTo>
                      <a:pt x="921408" y="128155"/>
                      <a:pt x="919037" y="125773"/>
                      <a:pt x="917851" y="122201"/>
                    </a:cubicBezTo>
                    <a:cubicBezTo>
                      <a:pt x="916666" y="116248"/>
                      <a:pt x="916666" y="111486"/>
                      <a:pt x="916666" y="106723"/>
                    </a:cubicBezTo>
                    <a:cubicBezTo>
                      <a:pt x="916666" y="104342"/>
                      <a:pt x="916666" y="100770"/>
                      <a:pt x="919037" y="99579"/>
                    </a:cubicBezTo>
                    <a:close/>
                    <a:moveTo>
                      <a:pt x="459240" y="92037"/>
                    </a:moveTo>
                    <a:cubicBezTo>
                      <a:pt x="462778" y="94380"/>
                      <a:pt x="465137" y="97894"/>
                      <a:pt x="468674" y="99066"/>
                    </a:cubicBezTo>
                    <a:cubicBezTo>
                      <a:pt x="471033" y="102580"/>
                      <a:pt x="471033" y="106095"/>
                      <a:pt x="466316" y="107266"/>
                    </a:cubicBezTo>
                    <a:cubicBezTo>
                      <a:pt x="462778" y="107266"/>
                      <a:pt x="459240" y="108438"/>
                      <a:pt x="455703" y="109609"/>
                    </a:cubicBezTo>
                    <a:cubicBezTo>
                      <a:pt x="449806" y="111953"/>
                      <a:pt x="447448" y="109609"/>
                      <a:pt x="448627" y="103752"/>
                    </a:cubicBezTo>
                    <a:cubicBezTo>
                      <a:pt x="448627" y="102580"/>
                      <a:pt x="449806" y="100237"/>
                      <a:pt x="449806" y="99066"/>
                    </a:cubicBezTo>
                    <a:cubicBezTo>
                      <a:pt x="450986" y="97894"/>
                      <a:pt x="450986" y="96723"/>
                      <a:pt x="450986" y="94380"/>
                    </a:cubicBezTo>
                    <a:cubicBezTo>
                      <a:pt x="453344" y="89693"/>
                      <a:pt x="455703" y="89693"/>
                      <a:pt x="459240" y="92037"/>
                    </a:cubicBezTo>
                    <a:close/>
                    <a:moveTo>
                      <a:pt x="118307" y="89411"/>
                    </a:moveTo>
                    <a:cubicBezTo>
                      <a:pt x="119781" y="90443"/>
                      <a:pt x="121255" y="92507"/>
                      <a:pt x="123024" y="93096"/>
                    </a:cubicBezTo>
                    <a:cubicBezTo>
                      <a:pt x="125382" y="93096"/>
                      <a:pt x="126562" y="95455"/>
                      <a:pt x="128920" y="97813"/>
                    </a:cubicBezTo>
                    <a:cubicBezTo>
                      <a:pt x="128920" y="97813"/>
                      <a:pt x="128920" y="98992"/>
                      <a:pt x="130099" y="100172"/>
                    </a:cubicBezTo>
                    <a:cubicBezTo>
                      <a:pt x="134817" y="104889"/>
                      <a:pt x="133637" y="106068"/>
                      <a:pt x="127741" y="108426"/>
                    </a:cubicBezTo>
                    <a:cubicBezTo>
                      <a:pt x="126562" y="108426"/>
                      <a:pt x="126562" y="108426"/>
                      <a:pt x="125382" y="109606"/>
                    </a:cubicBezTo>
                    <a:cubicBezTo>
                      <a:pt x="119486" y="109606"/>
                      <a:pt x="115948" y="113144"/>
                      <a:pt x="111231" y="110785"/>
                    </a:cubicBezTo>
                    <a:cubicBezTo>
                      <a:pt x="108873" y="104889"/>
                      <a:pt x="111231" y="97813"/>
                      <a:pt x="113590" y="91917"/>
                    </a:cubicBezTo>
                    <a:cubicBezTo>
                      <a:pt x="115359" y="88379"/>
                      <a:pt x="116833" y="88379"/>
                      <a:pt x="118307" y="89411"/>
                    </a:cubicBezTo>
                    <a:close/>
                    <a:moveTo>
                      <a:pt x="832782" y="84520"/>
                    </a:moveTo>
                    <a:cubicBezTo>
                      <a:pt x="833958" y="84520"/>
                      <a:pt x="835133" y="85703"/>
                      <a:pt x="837485" y="85703"/>
                    </a:cubicBezTo>
                    <a:lnTo>
                      <a:pt x="838242" y="86718"/>
                    </a:lnTo>
                    <a:lnTo>
                      <a:pt x="838242" y="85786"/>
                    </a:lnTo>
                    <a:cubicBezTo>
                      <a:pt x="839348" y="83504"/>
                      <a:pt x="840455" y="85786"/>
                      <a:pt x="840455" y="85786"/>
                    </a:cubicBezTo>
                    <a:cubicBezTo>
                      <a:pt x="841561" y="86927"/>
                      <a:pt x="842668" y="86927"/>
                      <a:pt x="844881" y="88068"/>
                    </a:cubicBezTo>
                    <a:cubicBezTo>
                      <a:pt x="849306" y="91492"/>
                      <a:pt x="849306" y="92633"/>
                      <a:pt x="845987" y="96056"/>
                    </a:cubicBezTo>
                    <a:lnTo>
                      <a:pt x="842903" y="97646"/>
                    </a:lnTo>
                    <a:lnTo>
                      <a:pt x="842187" y="98711"/>
                    </a:lnTo>
                    <a:cubicBezTo>
                      <a:pt x="841012" y="98711"/>
                      <a:pt x="841012" y="99893"/>
                      <a:pt x="841012" y="99893"/>
                    </a:cubicBezTo>
                    <a:lnTo>
                      <a:pt x="839836" y="99893"/>
                    </a:lnTo>
                    <a:cubicBezTo>
                      <a:pt x="838660" y="101076"/>
                      <a:pt x="836309" y="102258"/>
                      <a:pt x="833958" y="104623"/>
                    </a:cubicBezTo>
                    <a:lnTo>
                      <a:pt x="832661" y="103971"/>
                    </a:lnTo>
                    <a:lnTo>
                      <a:pt x="826851" y="105806"/>
                    </a:lnTo>
                    <a:lnTo>
                      <a:pt x="825404" y="100321"/>
                    </a:lnTo>
                    <a:lnTo>
                      <a:pt x="824553" y="99893"/>
                    </a:lnTo>
                    <a:cubicBezTo>
                      <a:pt x="824553" y="99893"/>
                      <a:pt x="824553" y="98711"/>
                      <a:pt x="824553" y="97528"/>
                    </a:cubicBezTo>
                    <a:lnTo>
                      <a:pt x="824553" y="97093"/>
                    </a:lnTo>
                    <a:lnTo>
                      <a:pt x="824553" y="96346"/>
                    </a:lnTo>
                    <a:cubicBezTo>
                      <a:pt x="824553" y="95163"/>
                      <a:pt x="824553" y="95163"/>
                      <a:pt x="824553" y="95163"/>
                    </a:cubicBezTo>
                    <a:cubicBezTo>
                      <a:pt x="824553" y="92798"/>
                      <a:pt x="824553" y="91615"/>
                      <a:pt x="824553" y="88068"/>
                    </a:cubicBezTo>
                    <a:cubicBezTo>
                      <a:pt x="824553" y="82155"/>
                      <a:pt x="826904" y="80972"/>
                      <a:pt x="832782" y="84520"/>
                    </a:cubicBezTo>
                    <a:close/>
                    <a:moveTo>
                      <a:pt x="977656" y="82155"/>
                    </a:moveTo>
                    <a:lnTo>
                      <a:pt x="978762" y="82155"/>
                    </a:lnTo>
                    <a:lnTo>
                      <a:pt x="978762" y="84289"/>
                    </a:lnTo>
                    <a:cubicBezTo>
                      <a:pt x="979869" y="87490"/>
                      <a:pt x="980975" y="87490"/>
                      <a:pt x="984295" y="87490"/>
                    </a:cubicBezTo>
                    <a:lnTo>
                      <a:pt x="985066" y="86747"/>
                    </a:lnTo>
                    <a:lnTo>
                      <a:pt x="984236" y="87134"/>
                    </a:lnTo>
                    <a:cubicBezTo>
                      <a:pt x="981035" y="88130"/>
                      <a:pt x="978901" y="87134"/>
                      <a:pt x="978901" y="84147"/>
                    </a:cubicBezTo>
                    <a:cubicBezTo>
                      <a:pt x="978901" y="83151"/>
                      <a:pt x="978901" y="83151"/>
                      <a:pt x="978901" y="82155"/>
                    </a:cubicBezTo>
                    <a:cubicBezTo>
                      <a:pt x="982102" y="83151"/>
                      <a:pt x="984236" y="84147"/>
                      <a:pt x="986370" y="85142"/>
                    </a:cubicBezTo>
                    <a:lnTo>
                      <a:pt x="986370" y="85489"/>
                    </a:lnTo>
                    <a:lnTo>
                      <a:pt x="986508" y="85356"/>
                    </a:lnTo>
                    <a:cubicBezTo>
                      <a:pt x="986508" y="86423"/>
                      <a:pt x="986508" y="86423"/>
                      <a:pt x="986508" y="86423"/>
                    </a:cubicBezTo>
                    <a:lnTo>
                      <a:pt x="987614" y="86423"/>
                    </a:lnTo>
                    <a:cubicBezTo>
                      <a:pt x="986508" y="87490"/>
                      <a:pt x="984295" y="88557"/>
                      <a:pt x="982082" y="88557"/>
                    </a:cubicBezTo>
                    <a:cubicBezTo>
                      <a:pt x="978762" y="90691"/>
                      <a:pt x="978762" y="88557"/>
                      <a:pt x="977656" y="85356"/>
                    </a:cubicBezTo>
                    <a:cubicBezTo>
                      <a:pt x="977656" y="83222"/>
                      <a:pt x="977656" y="83222"/>
                      <a:pt x="977656" y="82155"/>
                    </a:cubicBezTo>
                    <a:close/>
                    <a:moveTo>
                      <a:pt x="831343" y="80911"/>
                    </a:moveTo>
                    <a:lnTo>
                      <a:pt x="837001" y="83898"/>
                    </a:lnTo>
                    <a:cubicBezTo>
                      <a:pt x="835869" y="83898"/>
                      <a:pt x="833606" y="83898"/>
                      <a:pt x="832474" y="82903"/>
                    </a:cubicBezTo>
                    <a:cubicBezTo>
                      <a:pt x="829080" y="80911"/>
                      <a:pt x="825685" y="81907"/>
                      <a:pt x="824553" y="85890"/>
                    </a:cubicBezTo>
                    <a:cubicBezTo>
                      <a:pt x="824553" y="80911"/>
                      <a:pt x="824553" y="80911"/>
                      <a:pt x="831343" y="80911"/>
                    </a:cubicBezTo>
                    <a:close/>
                    <a:moveTo>
                      <a:pt x="389537" y="77030"/>
                    </a:moveTo>
                    <a:cubicBezTo>
                      <a:pt x="391002" y="76590"/>
                      <a:pt x="392759" y="77762"/>
                      <a:pt x="395688" y="80691"/>
                    </a:cubicBezTo>
                    <a:cubicBezTo>
                      <a:pt x="396859" y="81862"/>
                      <a:pt x="399202" y="81862"/>
                      <a:pt x="400374" y="83034"/>
                    </a:cubicBezTo>
                    <a:cubicBezTo>
                      <a:pt x="400374" y="83034"/>
                      <a:pt x="401545" y="83034"/>
                      <a:pt x="401545" y="84205"/>
                    </a:cubicBezTo>
                    <a:cubicBezTo>
                      <a:pt x="406232" y="90063"/>
                      <a:pt x="406232" y="90063"/>
                      <a:pt x="400374" y="92406"/>
                    </a:cubicBezTo>
                    <a:cubicBezTo>
                      <a:pt x="396859" y="93577"/>
                      <a:pt x="393345" y="94749"/>
                      <a:pt x="388659" y="97092"/>
                    </a:cubicBezTo>
                    <a:cubicBezTo>
                      <a:pt x="385144" y="97092"/>
                      <a:pt x="385144" y="95920"/>
                      <a:pt x="385144" y="92406"/>
                    </a:cubicBezTo>
                    <a:cubicBezTo>
                      <a:pt x="383972" y="90063"/>
                      <a:pt x="385144" y="86548"/>
                      <a:pt x="385144" y="83034"/>
                    </a:cubicBezTo>
                    <a:cubicBezTo>
                      <a:pt x="386902" y="79519"/>
                      <a:pt x="388073" y="77469"/>
                      <a:pt x="389537" y="77030"/>
                    </a:cubicBezTo>
                    <a:close/>
                    <a:moveTo>
                      <a:pt x="49222" y="74036"/>
                    </a:moveTo>
                    <a:cubicBezTo>
                      <a:pt x="51450" y="73442"/>
                      <a:pt x="54717" y="75819"/>
                      <a:pt x="60658" y="80571"/>
                    </a:cubicBezTo>
                    <a:cubicBezTo>
                      <a:pt x="63034" y="84136"/>
                      <a:pt x="70163" y="86512"/>
                      <a:pt x="68975" y="92453"/>
                    </a:cubicBezTo>
                    <a:cubicBezTo>
                      <a:pt x="67787" y="96017"/>
                      <a:pt x="60658" y="96017"/>
                      <a:pt x="57093" y="98394"/>
                    </a:cubicBezTo>
                    <a:cubicBezTo>
                      <a:pt x="42835" y="101958"/>
                      <a:pt x="40459" y="100770"/>
                      <a:pt x="44023" y="85324"/>
                    </a:cubicBezTo>
                    <a:cubicBezTo>
                      <a:pt x="45806" y="78195"/>
                      <a:pt x="46994" y="74631"/>
                      <a:pt x="49222" y="74036"/>
                    </a:cubicBezTo>
                    <a:close/>
                    <a:moveTo>
                      <a:pt x="746381" y="70949"/>
                    </a:moveTo>
                    <a:cubicBezTo>
                      <a:pt x="746381" y="70949"/>
                      <a:pt x="747542" y="70949"/>
                      <a:pt x="747542" y="72069"/>
                    </a:cubicBezTo>
                    <a:cubicBezTo>
                      <a:pt x="748704" y="72069"/>
                      <a:pt x="751028" y="74310"/>
                      <a:pt x="748704" y="75430"/>
                    </a:cubicBezTo>
                    <a:cubicBezTo>
                      <a:pt x="745219" y="78791"/>
                      <a:pt x="740572" y="82152"/>
                      <a:pt x="735924" y="82152"/>
                    </a:cubicBezTo>
                    <a:cubicBezTo>
                      <a:pt x="733601" y="82152"/>
                      <a:pt x="732439" y="82152"/>
                      <a:pt x="732439" y="79911"/>
                    </a:cubicBezTo>
                    <a:cubicBezTo>
                      <a:pt x="735924" y="75430"/>
                      <a:pt x="739410" y="70949"/>
                      <a:pt x="746381" y="70949"/>
                    </a:cubicBezTo>
                    <a:close/>
                    <a:moveTo>
                      <a:pt x="668432" y="63422"/>
                    </a:moveTo>
                    <a:cubicBezTo>
                      <a:pt x="673149" y="68152"/>
                      <a:pt x="680225" y="70517"/>
                      <a:pt x="681404" y="78795"/>
                    </a:cubicBezTo>
                    <a:cubicBezTo>
                      <a:pt x="676687" y="83525"/>
                      <a:pt x="668432" y="83525"/>
                      <a:pt x="661357" y="85890"/>
                    </a:cubicBezTo>
                    <a:cubicBezTo>
                      <a:pt x="660177" y="85890"/>
                      <a:pt x="658998" y="83525"/>
                      <a:pt x="658998" y="82342"/>
                    </a:cubicBezTo>
                    <a:cubicBezTo>
                      <a:pt x="658998" y="78795"/>
                      <a:pt x="658998" y="76430"/>
                      <a:pt x="660177" y="72882"/>
                    </a:cubicBezTo>
                    <a:cubicBezTo>
                      <a:pt x="660177" y="70517"/>
                      <a:pt x="660177" y="70517"/>
                      <a:pt x="661357" y="68152"/>
                    </a:cubicBezTo>
                    <a:cubicBezTo>
                      <a:pt x="662536" y="64604"/>
                      <a:pt x="663715" y="61056"/>
                      <a:pt x="668432" y="63422"/>
                    </a:cubicBezTo>
                    <a:close/>
                    <a:moveTo>
                      <a:pt x="328567" y="62125"/>
                    </a:moveTo>
                    <a:cubicBezTo>
                      <a:pt x="333320" y="64502"/>
                      <a:pt x="338072" y="68066"/>
                      <a:pt x="341637" y="71631"/>
                    </a:cubicBezTo>
                    <a:cubicBezTo>
                      <a:pt x="344013" y="77572"/>
                      <a:pt x="342825" y="79948"/>
                      <a:pt x="336884" y="82324"/>
                    </a:cubicBezTo>
                    <a:cubicBezTo>
                      <a:pt x="335696" y="82324"/>
                      <a:pt x="333320" y="82324"/>
                      <a:pt x="332131" y="82324"/>
                    </a:cubicBezTo>
                    <a:cubicBezTo>
                      <a:pt x="330943" y="83513"/>
                      <a:pt x="329755" y="83513"/>
                      <a:pt x="328567" y="83513"/>
                    </a:cubicBezTo>
                    <a:cubicBezTo>
                      <a:pt x="327379" y="83513"/>
                      <a:pt x="328567" y="83513"/>
                      <a:pt x="327379" y="83513"/>
                    </a:cubicBezTo>
                    <a:cubicBezTo>
                      <a:pt x="325002" y="84701"/>
                      <a:pt x="321438" y="87077"/>
                      <a:pt x="317873" y="84701"/>
                    </a:cubicBezTo>
                    <a:cubicBezTo>
                      <a:pt x="315497" y="82324"/>
                      <a:pt x="316685" y="78760"/>
                      <a:pt x="317873" y="76384"/>
                    </a:cubicBezTo>
                    <a:cubicBezTo>
                      <a:pt x="317873" y="71631"/>
                      <a:pt x="317873" y="68066"/>
                      <a:pt x="320250" y="63314"/>
                    </a:cubicBezTo>
                    <a:cubicBezTo>
                      <a:pt x="322626" y="58561"/>
                      <a:pt x="325002" y="58561"/>
                      <a:pt x="328567" y="62125"/>
                    </a:cubicBezTo>
                    <a:close/>
                    <a:moveTo>
                      <a:pt x="607092" y="54613"/>
                    </a:moveTo>
                    <a:lnTo>
                      <a:pt x="614185" y="61569"/>
                    </a:lnTo>
                    <a:lnTo>
                      <a:pt x="613647" y="62395"/>
                    </a:lnTo>
                    <a:lnTo>
                      <a:pt x="614473" y="61569"/>
                    </a:lnTo>
                    <a:cubicBezTo>
                      <a:pt x="615622" y="60420"/>
                      <a:pt x="612175" y="58122"/>
                      <a:pt x="611026" y="56973"/>
                    </a:cubicBezTo>
                    <a:close/>
                    <a:moveTo>
                      <a:pt x="900687" y="53498"/>
                    </a:moveTo>
                    <a:lnTo>
                      <a:pt x="900687" y="60695"/>
                    </a:lnTo>
                    <a:lnTo>
                      <a:pt x="901826" y="59749"/>
                    </a:lnTo>
                    <a:cubicBezTo>
                      <a:pt x="903156" y="58578"/>
                      <a:pt x="903748" y="57113"/>
                      <a:pt x="901974" y="54184"/>
                    </a:cubicBezTo>
                    <a:close/>
                    <a:moveTo>
                      <a:pt x="602979" y="53277"/>
                    </a:moveTo>
                    <a:lnTo>
                      <a:pt x="602668" y="53526"/>
                    </a:lnTo>
                    <a:lnTo>
                      <a:pt x="604813" y="53526"/>
                    </a:lnTo>
                    <a:lnTo>
                      <a:pt x="605281" y="53526"/>
                    </a:lnTo>
                    <a:lnTo>
                      <a:pt x="605984" y="53526"/>
                    </a:lnTo>
                    <a:lnTo>
                      <a:pt x="606430" y="53526"/>
                    </a:lnTo>
                    <a:cubicBezTo>
                      <a:pt x="609877" y="53526"/>
                      <a:pt x="616771" y="59271"/>
                      <a:pt x="617920" y="62718"/>
                    </a:cubicBezTo>
                    <a:cubicBezTo>
                      <a:pt x="617920" y="65016"/>
                      <a:pt x="616771" y="66165"/>
                      <a:pt x="614473" y="66165"/>
                    </a:cubicBezTo>
                    <a:cubicBezTo>
                      <a:pt x="611026" y="67314"/>
                      <a:pt x="608728" y="68463"/>
                      <a:pt x="606430" y="68463"/>
                    </a:cubicBezTo>
                    <a:lnTo>
                      <a:pt x="604813" y="68463"/>
                    </a:lnTo>
                    <a:lnTo>
                      <a:pt x="602983" y="68463"/>
                    </a:lnTo>
                    <a:lnTo>
                      <a:pt x="601298" y="68463"/>
                    </a:lnTo>
                    <a:lnTo>
                      <a:pt x="600980" y="68442"/>
                    </a:lnTo>
                    <a:lnTo>
                      <a:pt x="601738" y="68774"/>
                    </a:lnTo>
                    <a:lnTo>
                      <a:pt x="598659" y="68290"/>
                    </a:lnTo>
                    <a:lnTo>
                      <a:pt x="594708" y="68032"/>
                    </a:lnTo>
                    <a:lnTo>
                      <a:pt x="594545" y="65627"/>
                    </a:lnTo>
                    <a:lnTo>
                      <a:pt x="594269" y="65506"/>
                    </a:lnTo>
                    <a:lnTo>
                      <a:pt x="594490" y="64828"/>
                    </a:lnTo>
                    <a:lnTo>
                      <a:pt x="594269" y="61569"/>
                    </a:lnTo>
                    <a:lnTo>
                      <a:pt x="594269" y="60420"/>
                    </a:lnTo>
                    <a:cubicBezTo>
                      <a:pt x="595441" y="60420"/>
                      <a:pt x="595441" y="59271"/>
                      <a:pt x="595441" y="58122"/>
                    </a:cubicBezTo>
                    <a:lnTo>
                      <a:pt x="598252" y="56284"/>
                    </a:lnTo>
                    <a:lnTo>
                      <a:pt x="598996" y="53401"/>
                    </a:lnTo>
                    <a:cubicBezTo>
                      <a:pt x="599494" y="52281"/>
                      <a:pt x="600490" y="51783"/>
                      <a:pt x="602979" y="53277"/>
                    </a:cubicBezTo>
                    <a:close/>
                    <a:moveTo>
                      <a:pt x="258002" y="48485"/>
                    </a:moveTo>
                    <a:cubicBezTo>
                      <a:pt x="258002" y="47302"/>
                      <a:pt x="261559" y="47302"/>
                      <a:pt x="263930" y="48485"/>
                    </a:cubicBezTo>
                    <a:cubicBezTo>
                      <a:pt x="265115" y="49667"/>
                      <a:pt x="266301" y="50850"/>
                      <a:pt x="268672" y="52032"/>
                    </a:cubicBezTo>
                    <a:cubicBezTo>
                      <a:pt x="271043" y="54397"/>
                      <a:pt x="272228" y="55580"/>
                      <a:pt x="274599" y="57945"/>
                    </a:cubicBezTo>
                    <a:cubicBezTo>
                      <a:pt x="280526" y="63858"/>
                      <a:pt x="280526" y="65040"/>
                      <a:pt x="272228" y="68588"/>
                    </a:cubicBezTo>
                    <a:lnTo>
                      <a:pt x="271869" y="68697"/>
                    </a:lnTo>
                    <a:lnTo>
                      <a:pt x="271869" y="69396"/>
                    </a:lnTo>
                    <a:lnTo>
                      <a:pt x="264935" y="70796"/>
                    </a:lnTo>
                    <a:lnTo>
                      <a:pt x="263930" y="71101"/>
                    </a:lnTo>
                    <a:lnTo>
                      <a:pt x="263469" y="71092"/>
                    </a:lnTo>
                    <a:lnTo>
                      <a:pt x="257999" y="72197"/>
                    </a:lnTo>
                    <a:lnTo>
                      <a:pt x="256477" y="70968"/>
                    </a:lnTo>
                    <a:lnTo>
                      <a:pt x="255631" y="70953"/>
                    </a:lnTo>
                    <a:cubicBezTo>
                      <a:pt x="252075" y="63858"/>
                      <a:pt x="256817" y="56762"/>
                      <a:pt x="258002" y="48485"/>
                    </a:cubicBezTo>
                    <a:close/>
                    <a:moveTo>
                      <a:pt x="886601" y="45984"/>
                    </a:moveTo>
                    <a:lnTo>
                      <a:pt x="888055" y="46760"/>
                    </a:lnTo>
                    <a:lnTo>
                      <a:pt x="888931" y="46057"/>
                    </a:lnTo>
                    <a:lnTo>
                      <a:pt x="889510" y="46405"/>
                    </a:lnTo>
                    <a:lnTo>
                      <a:pt x="890148" y="45984"/>
                    </a:lnTo>
                    <a:cubicBezTo>
                      <a:pt x="894879" y="47155"/>
                      <a:pt x="898426" y="49498"/>
                      <a:pt x="901974" y="51841"/>
                    </a:cubicBezTo>
                    <a:cubicBezTo>
                      <a:pt x="907887" y="54184"/>
                      <a:pt x="907887" y="57699"/>
                      <a:pt x="901974" y="61213"/>
                    </a:cubicBezTo>
                    <a:cubicBezTo>
                      <a:pt x="901974" y="61213"/>
                      <a:pt x="899609" y="62385"/>
                      <a:pt x="897244" y="63556"/>
                    </a:cubicBezTo>
                    <a:lnTo>
                      <a:pt x="898586" y="62441"/>
                    </a:lnTo>
                    <a:lnTo>
                      <a:pt x="895985" y="63746"/>
                    </a:lnTo>
                    <a:cubicBezTo>
                      <a:pt x="895985" y="63746"/>
                      <a:pt x="895985" y="64925"/>
                      <a:pt x="894809" y="64925"/>
                    </a:cubicBezTo>
                    <a:lnTo>
                      <a:pt x="892428" y="66358"/>
                    </a:lnTo>
                    <a:lnTo>
                      <a:pt x="894256" y="65973"/>
                    </a:lnTo>
                    <a:lnTo>
                      <a:pt x="893150" y="66906"/>
                    </a:lnTo>
                    <a:lnTo>
                      <a:pt x="889433" y="68161"/>
                    </a:lnTo>
                    <a:lnTo>
                      <a:pt x="888931" y="68463"/>
                    </a:lnTo>
                    <a:lnTo>
                      <a:pt x="888790" y="68378"/>
                    </a:lnTo>
                    <a:lnTo>
                      <a:pt x="887617" y="68774"/>
                    </a:lnTo>
                    <a:cubicBezTo>
                      <a:pt x="885404" y="69707"/>
                      <a:pt x="883192" y="68774"/>
                      <a:pt x="884298" y="65973"/>
                    </a:cubicBezTo>
                    <a:lnTo>
                      <a:pt x="884987" y="66089"/>
                    </a:lnTo>
                    <a:lnTo>
                      <a:pt x="883053" y="64925"/>
                    </a:lnTo>
                    <a:lnTo>
                      <a:pt x="883053" y="61213"/>
                    </a:lnTo>
                    <a:lnTo>
                      <a:pt x="883053" y="50774"/>
                    </a:lnTo>
                    <a:lnTo>
                      <a:pt x="883053" y="50670"/>
                    </a:lnTo>
                    <a:lnTo>
                      <a:pt x="883785" y="50186"/>
                    </a:lnTo>
                    <a:lnTo>
                      <a:pt x="885986" y="48420"/>
                    </a:lnTo>
                    <a:close/>
                    <a:moveTo>
                      <a:pt x="537680" y="39833"/>
                    </a:moveTo>
                    <a:cubicBezTo>
                      <a:pt x="539978" y="42115"/>
                      <a:pt x="544574" y="44397"/>
                      <a:pt x="545723" y="47821"/>
                    </a:cubicBezTo>
                    <a:cubicBezTo>
                      <a:pt x="545723" y="50103"/>
                      <a:pt x="535382" y="53526"/>
                      <a:pt x="534233" y="52385"/>
                    </a:cubicBezTo>
                    <a:cubicBezTo>
                      <a:pt x="528488" y="52385"/>
                      <a:pt x="530786" y="48962"/>
                      <a:pt x="531935" y="45538"/>
                    </a:cubicBezTo>
                    <a:cubicBezTo>
                      <a:pt x="534233" y="44397"/>
                      <a:pt x="531935" y="37551"/>
                      <a:pt x="537680" y="39833"/>
                    </a:cubicBezTo>
                    <a:close/>
                    <a:moveTo>
                      <a:pt x="146272" y="32364"/>
                    </a:moveTo>
                    <a:cubicBezTo>
                      <a:pt x="149820" y="35725"/>
                      <a:pt x="148637" y="36845"/>
                      <a:pt x="142724" y="39086"/>
                    </a:cubicBezTo>
                    <a:cubicBezTo>
                      <a:pt x="137994" y="41326"/>
                      <a:pt x="132081" y="43567"/>
                      <a:pt x="126169" y="43567"/>
                    </a:cubicBezTo>
                    <a:cubicBezTo>
                      <a:pt x="124986" y="41326"/>
                      <a:pt x="124986" y="37966"/>
                      <a:pt x="124986" y="35725"/>
                    </a:cubicBezTo>
                    <a:close/>
                    <a:moveTo>
                      <a:pt x="194072" y="30672"/>
                    </a:moveTo>
                    <a:cubicBezTo>
                      <a:pt x="196453" y="30224"/>
                      <a:pt x="199727" y="33510"/>
                      <a:pt x="205085" y="38290"/>
                    </a:cubicBezTo>
                    <a:cubicBezTo>
                      <a:pt x="207466" y="40680"/>
                      <a:pt x="209847" y="43070"/>
                      <a:pt x="212229" y="45460"/>
                    </a:cubicBezTo>
                    <a:cubicBezTo>
                      <a:pt x="215801" y="49045"/>
                      <a:pt x="215801" y="51435"/>
                      <a:pt x="211038" y="52630"/>
                    </a:cubicBezTo>
                    <a:cubicBezTo>
                      <a:pt x="205085" y="55020"/>
                      <a:pt x="197941" y="57410"/>
                      <a:pt x="191988" y="59800"/>
                    </a:cubicBezTo>
                    <a:cubicBezTo>
                      <a:pt x="188416" y="60995"/>
                      <a:pt x="186034" y="58605"/>
                      <a:pt x="187225" y="53825"/>
                    </a:cubicBezTo>
                    <a:cubicBezTo>
                      <a:pt x="187225" y="51435"/>
                      <a:pt x="187225" y="47850"/>
                      <a:pt x="188416" y="45460"/>
                    </a:cubicBezTo>
                    <a:cubicBezTo>
                      <a:pt x="190202" y="35303"/>
                      <a:pt x="191690" y="31120"/>
                      <a:pt x="194072" y="30672"/>
                    </a:cubicBezTo>
                    <a:close/>
                    <a:moveTo>
                      <a:pt x="794332" y="27324"/>
                    </a:moveTo>
                    <a:cubicBezTo>
                      <a:pt x="799035" y="29689"/>
                      <a:pt x="802561" y="33236"/>
                      <a:pt x="807264" y="34419"/>
                    </a:cubicBezTo>
                    <a:cubicBezTo>
                      <a:pt x="809615" y="36784"/>
                      <a:pt x="809615" y="37966"/>
                      <a:pt x="807264" y="40332"/>
                    </a:cubicBezTo>
                    <a:cubicBezTo>
                      <a:pt x="804913" y="42697"/>
                      <a:pt x="801386" y="46244"/>
                      <a:pt x="796683" y="47427"/>
                    </a:cubicBezTo>
                    <a:cubicBezTo>
                      <a:pt x="791981" y="50975"/>
                      <a:pt x="789630" y="50975"/>
                      <a:pt x="788454" y="43879"/>
                    </a:cubicBezTo>
                    <a:cubicBezTo>
                      <a:pt x="788454" y="39149"/>
                      <a:pt x="787278" y="35601"/>
                      <a:pt x="788454" y="30871"/>
                    </a:cubicBezTo>
                    <a:cubicBezTo>
                      <a:pt x="788454" y="26141"/>
                      <a:pt x="791981" y="26141"/>
                      <a:pt x="794332" y="27324"/>
                    </a:cubicBezTo>
                    <a:close/>
                    <a:moveTo>
                      <a:pt x="473029" y="23651"/>
                    </a:moveTo>
                    <a:cubicBezTo>
                      <a:pt x="475352" y="24807"/>
                      <a:pt x="483485" y="32898"/>
                      <a:pt x="483485" y="35210"/>
                    </a:cubicBezTo>
                    <a:cubicBezTo>
                      <a:pt x="482323" y="36365"/>
                      <a:pt x="471867" y="40989"/>
                      <a:pt x="469543" y="39833"/>
                    </a:cubicBezTo>
                    <a:cubicBezTo>
                      <a:pt x="464896" y="37521"/>
                      <a:pt x="466058" y="34054"/>
                      <a:pt x="467220" y="31742"/>
                    </a:cubicBezTo>
                    <a:cubicBezTo>
                      <a:pt x="468382" y="28274"/>
                      <a:pt x="467220" y="23651"/>
                      <a:pt x="473029" y="23651"/>
                    </a:cubicBezTo>
                    <a:close/>
                    <a:moveTo>
                      <a:pt x="410588" y="11130"/>
                    </a:moveTo>
                    <a:cubicBezTo>
                      <a:pt x="410588" y="12301"/>
                      <a:pt x="411755" y="13473"/>
                      <a:pt x="414089" y="15816"/>
                    </a:cubicBezTo>
                    <a:cubicBezTo>
                      <a:pt x="416423" y="16987"/>
                      <a:pt x="417590" y="18159"/>
                      <a:pt x="418757" y="20502"/>
                    </a:cubicBezTo>
                    <a:cubicBezTo>
                      <a:pt x="419924" y="24016"/>
                      <a:pt x="417590" y="25188"/>
                      <a:pt x="416423" y="26359"/>
                    </a:cubicBezTo>
                    <a:cubicBezTo>
                      <a:pt x="411755" y="27531"/>
                      <a:pt x="408254" y="28702"/>
                      <a:pt x="404753" y="29874"/>
                    </a:cubicBezTo>
                    <a:cubicBezTo>
                      <a:pt x="401252" y="29874"/>
                      <a:pt x="400085" y="27531"/>
                      <a:pt x="400085" y="25188"/>
                    </a:cubicBezTo>
                    <a:cubicBezTo>
                      <a:pt x="401252" y="21673"/>
                      <a:pt x="401252" y="18159"/>
                      <a:pt x="402419" y="15816"/>
                    </a:cubicBezTo>
                    <a:cubicBezTo>
                      <a:pt x="403586" y="11130"/>
                      <a:pt x="404753" y="8786"/>
                      <a:pt x="410588" y="11130"/>
                    </a:cubicBezTo>
                    <a:close/>
                    <a:moveTo>
                      <a:pt x="351535" y="7469"/>
                    </a:moveTo>
                    <a:lnTo>
                      <a:pt x="351313" y="7668"/>
                    </a:lnTo>
                    <a:lnTo>
                      <a:pt x="355273" y="7469"/>
                    </a:lnTo>
                    <a:cubicBezTo>
                      <a:pt x="355273" y="7469"/>
                      <a:pt x="355273" y="8536"/>
                      <a:pt x="355273" y="9603"/>
                    </a:cubicBezTo>
                    <a:cubicBezTo>
                      <a:pt x="349377" y="12804"/>
                      <a:pt x="343480" y="14938"/>
                      <a:pt x="338763" y="14938"/>
                    </a:cubicBezTo>
                    <a:cubicBezTo>
                      <a:pt x="334046" y="16005"/>
                      <a:pt x="331688" y="14938"/>
                      <a:pt x="332867" y="10670"/>
                    </a:cubicBezTo>
                    <a:lnTo>
                      <a:pt x="334046" y="8536"/>
                    </a:lnTo>
                    <a:lnTo>
                      <a:pt x="340087" y="8232"/>
                    </a:lnTo>
                    <a:close/>
                    <a:moveTo>
                      <a:pt x="667637" y="2490"/>
                    </a:moveTo>
                    <a:lnTo>
                      <a:pt x="702674" y="6017"/>
                    </a:lnTo>
                    <a:cubicBezTo>
                      <a:pt x="707507" y="9544"/>
                      <a:pt x="706299" y="13070"/>
                      <a:pt x="701466" y="15422"/>
                    </a:cubicBezTo>
                    <a:cubicBezTo>
                      <a:pt x="693009" y="20124"/>
                      <a:pt x="682135" y="22475"/>
                      <a:pt x="672470" y="23651"/>
                    </a:cubicBezTo>
                    <a:cubicBezTo>
                      <a:pt x="667637" y="24827"/>
                      <a:pt x="664013" y="22475"/>
                      <a:pt x="665221" y="16597"/>
                    </a:cubicBezTo>
                    <a:cubicBezTo>
                      <a:pt x="665221" y="13070"/>
                      <a:pt x="666429" y="7192"/>
                      <a:pt x="667637" y="3666"/>
                    </a:cubicBezTo>
                    <a:close/>
                    <a:moveTo>
                      <a:pt x="602983" y="0"/>
                    </a:moveTo>
                    <a:cubicBezTo>
                      <a:pt x="615029" y="0"/>
                      <a:pt x="627075" y="0"/>
                      <a:pt x="640326" y="0"/>
                    </a:cubicBezTo>
                    <a:cubicBezTo>
                      <a:pt x="639121" y="1067"/>
                      <a:pt x="637917" y="2134"/>
                      <a:pt x="636712" y="2134"/>
                    </a:cubicBezTo>
                    <a:cubicBezTo>
                      <a:pt x="631894" y="5335"/>
                      <a:pt x="624666" y="6402"/>
                      <a:pt x="618643" y="7469"/>
                    </a:cubicBezTo>
                    <a:cubicBezTo>
                      <a:pt x="616234" y="8536"/>
                      <a:pt x="602983" y="3201"/>
                      <a:pt x="602983" y="0"/>
                    </a:cubicBezTo>
                    <a:close/>
                  </a:path>
                </a:pathLst>
              </a:custGeom>
              <a:solidFill>
                <a:srgbClr val="010101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DE0E7D7-10BE-C444-B774-D5F9C59700C2}"/>
                  </a:ext>
                </a:extLst>
              </p:cNvPr>
              <p:cNvSpPr/>
              <p:nvPr/>
            </p:nvSpPr>
            <p:spPr>
              <a:xfrm>
                <a:off x="8602635" y="8840926"/>
                <a:ext cx="2745971" cy="28704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07" h="2307">
                    <a:moveTo>
                      <a:pt x="2077" y="1967"/>
                    </a:moveTo>
                    <a:cubicBezTo>
                      <a:pt x="1925" y="1723"/>
                      <a:pt x="1853" y="1407"/>
                      <a:pt x="1729" y="1148"/>
                    </a:cubicBezTo>
                    <a:cubicBezTo>
                      <a:pt x="1591" y="861"/>
                      <a:pt x="1397" y="683"/>
                      <a:pt x="1188" y="449"/>
                    </a:cubicBezTo>
                    <a:cubicBezTo>
                      <a:pt x="905" y="136"/>
                      <a:pt x="893" y="115"/>
                      <a:pt x="842" y="84"/>
                    </a:cubicBezTo>
                    <a:cubicBezTo>
                      <a:pt x="697" y="-1"/>
                      <a:pt x="476" y="-34"/>
                      <a:pt x="44" y="45"/>
                    </a:cubicBezTo>
                    <a:cubicBezTo>
                      <a:pt x="44" y="45"/>
                      <a:pt x="15" y="103"/>
                      <a:pt x="0" y="189"/>
                    </a:cubicBezTo>
                    <a:cubicBezTo>
                      <a:pt x="83" y="180"/>
                      <a:pt x="169" y="157"/>
                      <a:pt x="239" y="163"/>
                    </a:cubicBezTo>
                    <a:cubicBezTo>
                      <a:pt x="639" y="195"/>
                      <a:pt x="937" y="494"/>
                      <a:pt x="1165" y="799"/>
                    </a:cubicBezTo>
                    <a:cubicBezTo>
                      <a:pt x="1468" y="1206"/>
                      <a:pt x="1729" y="1637"/>
                      <a:pt x="1911" y="2113"/>
                    </a:cubicBezTo>
                    <a:cubicBezTo>
                      <a:pt x="1939" y="2185"/>
                      <a:pt x="1974" y="2267"/>
                      <a:pt x="2040" y="2307"/>
                    </a:cubicBezTo>
                    <a:cubicBezTo>
                      <a:pt x="2060" y="2294"/>
                      <a:pt x="2081" y="2280"/>
                      <a:pt x="2102" y="2263"/>
                    </a:cubicBezTo>
                    <a:cubicBezTo>
                      <a:pt x="2103" y="2262"/>
                      <a:pt x="2104" y="2262"/>
                      <a:pt x="2104" y="2262"/>
                    </a:cubicBezTo>
                    <a:cubicBezTo>
                      <a:pt x="2110" y="2258"/>
                      <a:pt x="2114" y="2254"/>
                      <a:pt x="2119" y="2249"/>
                    </a:cubicBezTo>
                    <a:cubicBezTo>
                      <a:pt x="2123" y="2247"/>
                      <a:pt x="2126" y="2243"/>
                      <a:pt x="2128" y="2241"/>
                    </a:cubicBezTo>
                    <a:cubicBezTo>
                      <a:pt x="2133" y="2237"/>
                      <a:pt x="2137" y="2233"/>
                      <a:pt x="2141" y="2230"/>
                    </a:cubicBezTo>
                    <a:cubicBezTo>
                      <a:pt x="2146" y="2226"/>
                      <a:pt x="2150" y="2222"/>
                      <a:pt x="2154" y="2218"/>
                    </a:cubicBezTo>
                    <a:cubicBezTo>
                      <a:pt x="2158" y="2214"/>
                      <a:pt x="2162" y="2211"/>
                      <a:pt x="2165" y="2207"/>
                    </a:cubicBezTo>
                    <a:cubicBezTo>
                      <a:pt x="2171" y="2202"/>
                      <a:pt x="2176" y="2197"/>
                      <a:pt x="2181" y="2192"/>
                    </a:cubicBezTo>
                    <a:cubicBezTo>
                      <a:pt x="2184" y="2189"/>
                      <a:pt x="2187" y="2186"/>
                      <a:pt x="2190" y="2182"/>
                    </a:cubicBezTo>
                    <a:cubicBezTo>
                      <a:pt x="2196" y="2176"/>
                      <a:pt x="2201" y="2169"/>
                      <a:pt x="2207" y="2163"/>
                    </a:cubicBezTo>
                    <a:cubicBezTo>
                      <a:pt x="2190" y="2139"/>
                      <a:pt x="2141" y="2071"/>
                      <a:pt x="2077" y="196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B69BF730-FC3C-CE48-AE7B-3AB44C3B0D9C}"/>
                  </a:ext>
                </a:extLst>
              </p:cNvPr>
              <p:cNvSpPr/>
              <p:nvPr/>
            </p:nvSpPr>
            <p:spPr>
              <a:xfrm>
                <a:off x="10197190" y="10859946"/>
                <a:ext cx="1161374" cy="9721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4" h="782">
                    <a:moveTo>
                      <a:pt x="633" y="0"/>
                    </a:moveTo>
                    <a:cubicBezTo>
                      <a:pt x="456" y="130"/>
                      <a:pt x="249" y="228"/>
                      <a:pt x="33" y="278"/>
                    </a:cubicBezTo>
                    <a:cubicBezTo>
                      <a:pt x="23" y="280"/>
                      <a:pt x="11" y="282"/>
                      <a:pt x="0" y="284"/>
                    </a:cubicBezTo>
                    <a:cubicBezTo>
                      <a:pt x="149" y="460"/>
                      <a:pt x="280" y="625"/>
                      <a:pt x="370" y="762"/>
                    </a:cubicBezTo>
                    <a:cubicBezTo>
                      <a:pt x="370" y="762"/>
                      <a:pt x="649" y="879"/>
                      <a:pt x="934" y="552"/>
                    </a:cubicBezTo>
                    <a:cubicBezTo>
                      <a:pt x="934" y="552"/>
                      <a:pt x="878" y="477"/>
                      <a:pt x="796" y="345"/>
                    </a:cubicBezTo>
                    <a:cubicBezTo>
                      <a:pt x="730" y="240"/>
                      <a:pt x="680" y="121"/>
                      <a:pt x="6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611FF9A0-F50D-044E-9516-2A62F48DFAA4}"/>
                  </a:ext>
                </a:extLst>
              </p:cNvPr>
              <p:cNvSpPr/>
              <p:nvPr/>
            </p:nvSpPr>
            <p:spPr>
              <a:xfrm>
                <a:off x="10824553" y="10859946"/>
                <a:ext cx="534008" cy="86636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" h="697">
                    <a:moveTo>
                      <a:pt x="430" y="552"/>
                    </a:moveTo>
                    <a:cubicBezTo>
                      <a:pt x="430" y="552"/>
                      <a:pt x="374" y="477"/>
                      <a:pt x="292" y="345"/>
                    </a:cubicBezTo>
                    <a:cubicBezTo>
                      <a:pt x="226" y="240"/>
                      <a:pt x="176" y="121"/>
                      <a:pt x="129" y="0"/>
                    </a:cubicBezTo>
                    <a:cubicBezTo>
                      <a:pt x="96" y="25"/>
                      <a:pt x="61" y="48"/>
                      <a:pt x="24" y="71"/>
                    </a:cubicBezTo>
                    <a:cubicBezTo>
                      <a:pt x="26" y="72"/>
                      <a:pt x="27" y="73"/>
                      <a:pt x="27" y="74"/>
                    </a:cubicBezTo>
                    <a:cubicBezTo>
                      <a:pt x="22" y="74"/>
                      <a:pt x="22" y="74"/>
                      <a:pt x="10" y="82"/>
                    </a:cubicBezTo>
                    <a:cubicBezTo>
                      <a:pt x="7" y="83"/>
                      <a:pt x="4" y="85"/>
                      <a:pt x="2" y="89"/>
                    </a:cubicBezTo>
                    <a:cubicBezTo>
                      <a:pt x="1" y="90"/>
                      <a:pt x="1" y="91"/>
                      <a:pt x="0" y="91"/>
                    </a:cubicBezTo>
                    <a:cubicBezTo>
                      <a:pt x="0" y="92"/>
                      <a:pt x="0" y="93"/>
                      <a:pt x="0" y="95"/>
                    </a:cubicBezTo>
                    <a:cubicBezTo>
                      <a:pt x="0" y="102"/>
                      <a:pt x="4" y="103"/>
                      <a:pt x="10" y="102"/>
                    </a:cubicBezTo>
                    <a:cubicBezTo>
                      <a:pt x="16" y="100"/>
                      <a:pt x="21" y="98"/>
                      <a:pt x="27" y="97"/>
                    </a:cubicBezTo>
                    <a:cubicBezTo>
                      <a:pt x="28" y="98"/>
                      <a:pt x="29" y="98"/>
                      <a:pt x="30" y="98"/>
                    </a:cubicBezTo>
                    <a:cubicBezTo>
                      <a:pt x="31" y="98"/>
                      <a:pt x="32" y="99"/>
                      <a:pt x="34" y="99"/>
                    </a:cubicBezTo>
                    <a:cubicBezTo>
                      <a:pt x="39" y="102"/>
                      <a:pt x="45" y="102"/>
                      <a:pt x="40" y="111"/>
                    </a:cubicBezTo>
                    <a:cubicBezTo>
                      <a:pt x="37" y="120"/>
                      <a:pt x="53" y="124"/>
                      <a:pt x="48" y="135"/>
                    </a:cubicBezTo>
                    <a:cubicBezTo>
                      <a:pt x="48" y="137"/>
                      <a:pt x="52" y="139"/>
                      <a:pt x="54" y="139"/>
                    </a:cubicBezTo>
                    <a:cubicBezTo>
                      <a:pt x="59" y="140"/>
                      <a:pt x="61" y="142"/>
                      <a:pt x="61" y="147"/>
                    </a:cubicBezTo>
                    <a:cubicBezTo>
                      <a:pt x="61" y="151"/>
                      <a:pt x="57" y="152"/>
                      <a:pt x="53" y="153"/>
                    </a:cubicBezTo>
                    <a:cubicBezTo>
                      <a:pt x="53" y="147"/>
                      <a:pt x="53" y="141"/>
                      <a:pt x="45" y="140"/>
                    </a:cubicBezTo>
                    <a:cubicBezTo>
                      <a:pt x="44" y="140"/>
                      <a:pt x="43" y="141"/>
                      <a:pt x="43" y="141"/>
                    </a:cubicBezTo>
                    <a:cubicBezTo>
                      <a:pt x="43" y="148"/>
                      <a:pt x="44" y="158"/>
                      <a:pt x="32" y="149"/>
                    </a:cubicBezTo>
                    <a:cubicBezTo>
                      <a:pt x="30" y="147"/>
                      <a:pt x="27" y="148"/>
                      <a:pt x="25" y="151"/>
                    </a:cubicBezTo>
                    <a:cubicBezTo>
                      <a:pt x="24" y="153"/>
                      <a:pt x="24" y="154"/>
                      <a:pt x="24" y="155"/>
                    </a:cubicBezTo>
                    <a:cubicBezTo>
                      <a:pt x="24" y="158"/>
                      <a:pt x="26" y="161"/>
                      <a:pt x="29" y="162"/>
                    </a:cubicBezTo>
                    <a:cubicBezTo>
                      <a:pt x="30" y="163"/>
                      <a:pt x="31" y="163"/>
                      <a:pt x="32" y="163"/>
                    </a:cubicBezTo>
                    <a:cubicBezTo>
                      <a:pt x="38" y="171"/>
                      <a:pt x="43" y="178"/>
                      <a:pt x="49" y="185"/>
                    </a:cubicBezTo>
                    <a:cubicBezTo>
                      <a:pt x="50" y="187"/>
                      <a:pt x="50" y="191"/>
                      <a:pt x="52" y="191"/>
                    </a:cubicBezTo>
                    <a:cubicBezTo>
                      <a:pt x="61" y="195"/>
                      <a:pt x="60" y="203"/>
                      <a:pt x="60" y="211"/>
                    </a:cubicBezTo>
                    <a:cubicBezTo>
                      <a:pt x="60" y="212"/>
                      <a:pt x="60" y="214"/>
                      <a:pt x="60" y="215"/>
                    </a:cubicBezTo>
                    <a:cubicBezTo>
                      <a:pt x="64" y="224"/>
                      <a:pt x="61" y="236"/>
                      <a:pt x="52" y="238"/>
                    </a:cubicBezTo>
                    <a:cubicBezTo>
                      <a:pt x="47" y="239"/>
                      <a:pt x="43" y="243"/>
                      <a:pt x="41" y="246"/>
                    </a:cubicBezTo>
                    <a:cubicBezTo>
                      <a:pt x="39" y="248"/>
                      <a:pt x="38" y="250"/>
                      <a:pt x="37" y="252"/>
                    </a:cubicBezTo>
                    <a:cubicBezTo>
                      <a:pt x="37" y="253"/>
                      <a:pt x="43" y="256"/>
                      <a:pt x="37" y="258"/>
                    </a:cubicBezTo>
                    <a:cubicBezTo>
                      <a:pt x="35" y="263"/>
                      <a:pt x="29" y="257"/>
                      <a:pt x="25" y="261"/>
                    </a:cubicBezTo>
                    <a:cubicBezTo>
                      <a:pt x="22" y="275"/>
                      <a:pt x="18" y="288"/>
                      <a:pt x="28" y="301"/>
                    </a:cubicBezTo>
                    <a:cubicBezTo>
                      <a:pt x="31" y="306"/>
                      <a:pt x="27" y="315"/>
                      <a:pt x="20" y="316"/>
                    </a:cubicBezTo>
                    <a:cubicBezTo>
                      <a:pt x="12" y="316"/>
                      <a:pt x="15" y="321"/>
                      <a:pt x="15" y="326"/>
                    </a:cubicBezTo>
                    <a:cubicBezTo>
                      <a:pt x="16" y="329"/>
                      <a:pt x="17" y="332"/>
                      <a:pt x="19" y="335"/>
                    </a:cubicBezTo>
                    <a:cubicBezTo>
                      <a:pt x="21" y="339"/>
                      <a:pt x="24" y="338"/>
                      <a:pt x="28" y="338"/>
                    </a:cubicBezTo>
                    <a:cubicBezTo>
                      <a:pt x="30" y="338"/>
                      <a:pt x="33" y="337"/>
                      <a:pt x="35" y="336"/>
                    </a:cubicBezTo>
                    <a:cubicBezTo>
                      <a:pt x="45" y="334"/>
                      <a:pt x="47" y="326"/>
                      <a:pt x="51" y="318"/>
                    </a:cubicBezTo>
                    <a:cubicBezTo>
                      <a:pt x="45" y="330"/>
                      <a:pt x="47" y="339"/>
                      <a:pt x="56" y="346"/>
                    </a:cubicBezTo>
                    <a:cubicBezTo>
                      <a:pt x="57" y="347"/>
                      <a:pt x="58" y="347"/>
                      <a:pt x="59" y="347"/>
                    </a:cubicBezTo>
                    <a:cubicBezTo>
                      <a:pt x="61" y="345"/>
                      <a:pt x="62" y="343"/>
                      <a:pt x="64" y="342"/>
                    </a:cubicBezTo>
                    <a:cubicBezTo>
                      <a:pt x="69" y="337"/>
                      <a:pt x="72" y="343"/>
                      <a:pt x="75" y="345"/>
                    </a:cubicBezTo>
                    <a:cubicBezTo>
                      <a:pt x="80" y="346"/>
                      <a:pt x="75" y="348"/>
                      <a:pt x="75" y="349"/>
                    </a:cubicBezTo>
                    <a:cubicBezTo>
                      <a:pt x="74" y="352"/>
                      <a:pt x="70" y="352"/>
                      <a:pt x="67" y="353"/>
                    </a:cubicBezTo>
                    <a:cubicBezTo>
                      <a:pt x="65" y="355"/>
                      <a:pt x="64" y="358"/>
                      <a:pt x="67" y="359"/>
                    </a:cubicBezTo>
                    <a:cubicBezTo>
                      <a:pt x="74" y="361"/>
                      <a:pt x="77" y="369"/>
                      <a:pt x="85" y="369"/>
                    </a:cubicBezTo>
                    <a:cubicBezTo>
                      <a:pt x="85" y="370"/>
                      <a:pt x="88" y="363"/>
                      <a:pt x="87" y="369"/>
                    </a:cubicBezTo>
                    <a:cubicBezTo>
                      <a:pt x="87" y="371"/>
                      <a:pt x="89" y="372"/>
                      <a:pt x="91" y="373"/>
                    </a:cubicBezTo>
                    <a:cubicBezTo>
                      <a:pt x="93" y="374"/>
                      <a:pt x="95" y="373"/>
                      <a:pt x="98" y="371"/>
                    </a:cubicBezTo>
                    <a:cubicBezTo>
                      <a:pt x="101" y="368"/>
                      <a:pt x="106" y="369"/>
                      <a:pt x="111" y="367"/>
                    </a:cubicBezTo>
                    <a:cubicBezTo>
                      <a:pt x="119" y="360"/>
                      <a:pt x="120" y="360"/>
                      <a:pt x="128" y="368"/>
                    </a:cubicBezTo>
                    <a:cubicBezTo>
                      <a:pt x="128" y="369"/>
                      <a:pt x="129" y="370"/>
                      <a:pt x="130" y="372"/>
                    </a:cubicBezTo>
                    <a:cubicBezTo>
                      <a:pt x="130" y="373"/>
                      <a:pt x="131" y="374"/>
                      <a:pt x="132" y="375"/>
                    </a:cubicBezTo>
                    <a:cubicBezTo>
                      <a:pt x="133" y="375"/>
                      <a:pt x="134" y="376"/>
                      <a:pt x="135" y="376"/>
                    </a:cubicBezTo>
                    <a:cubicBezTo>
                      <a:pt x="137" y="376"/>
                      <a:pt x="140" y="378"/>
                      <a:pt x="143" y="378"/>
                    </a:cubicBezTo>
                    <a:cubicBezTo>
                      <a:pt x="154" y="376"/>
                      <a:pt x="163" y="377"/>
                      <a:pt x="172" y="383"/>
                    </a:cubicBezTo>
                    <a:cubicBezTo>
                      <a:pt x="173" y="384"/>
                      <a:pt x="178" y="384"/>
                      <a:pt x="178" y="387"/>
                    </a:cubicBezTo>
                    <a:cubicBezTo>
                      <a:pt x="176" y="399"/>
                      <a:pt x="184" y="408"/>
                      <a:pt x="188" y="419"/>
                    </a:cubicBezTo>
                    <a:cubicBezTo>
                      <a:pt x="191" y="423"/>
                      <a:pt x="191" y="428"/>
                      <a:pt x="189" y="433"/>
                    </a:cubicBezTo>
                    <a:cubicBezTo>
                      <a:pt x="193" y="437"/>
                      <a:pt x="198" y="441"/>
                      <a:pt x="191" y="448"/>
                    </a:cubicBezTo>
                    <a:cubicBezTo>
                      <a:pt x="189" y="449"/>
                      <a:pt x="189" y="453"/>
                      <a:pt x="191" y="456"/>
                    </a:cubicBezTo>
                    <a:cubicBezTo>
                      <a:pt x="192" y="461"/>
                      <a:pt x="188" y="463"/>
                      <a:pt x="183" y="464"/>
                    </a:cubicBezTo>
                    <a:cubicBezTo>
                      <a:pt x="180" y="464"/>
                      <a:pt x="178" y="462"/>
                      <a:pt x="178" y="460"/>
                    </a:cubicBezTo>
                    <a:cubicBezTo>
                      <a:pt x="176" y="453"/>
                      <a:pt x="172" y="453"/>
                      <a:pt x="167" y="456"/>
                    </a:cubicBezTo>
                    <a:cubicBezTo>
                      <a:pt x="165" y="458"/>
                      <a:pt x="164" y="459"/>
                      <a:pt x="162" y="459"/>
                    </a:cubicBezTo>
                    <a:cubicBezTo>
                      <a:pt x="161" y="459"/>
                      <a:pt x="160" y="459"/>
                      <a:pt x="159" y="460"/>
                    </a:cubicBezTo>
                    <a:cubicBezTo>
                      <a:pt x="158" y="460"/>
                      <a:pt x="157" y="462"/>
                      <a:pt x="156" y="464"/>
                    </a:cubicBezTo>
                    <a:cubicBezTo>
                      <a:pt x="151" y="472"/>
                      <a:pt x="158" y="480"/>
                      <a:pt x="154" y="487"/>
                    </a:cubicBezTo>
                    <a:cubicBezTo>
                      <a:pt x="155" y="494"/>
                      <a:pt x="154" y="498"/>
                      <a:pt x="145" y="496"/>
                    </a:cubicBezTo>
                    <a:cubicBezTo>
                      <a:pt x="140" y="494"/>
                      <a:pt x="135" y="497"/>
                      <a:pt x="130" y="497"/>
                    </a:cubicBezTo>
                    <a:cubicBezTo>
                      <a:pt x="123" y="497"/>
                      <a:pt x="122" y="502"/>
                      <a:pt x="122" y="508"/>
                    </a:cubicBezTo>
                    <a:cubicBezTo>
                      <a:pt x="122" y="512"/>
                      <a:pt x="123" y="515"/>
                      <a:pt x="127" y="516"/>
                    </a:cubicBezTo>
                    <a:cubicBezTo>
                      <a:pt x="130" y="517"/>
                      <a:pt x="132" y="519"/>
                      <a:pt x="132" y="522"/>
                    </a:cubicBezTo>
                    <a:cubicBezTo>
                      <a:pt x="134" y="530"/>
                      <a:pt x="138" y="537"/>
                      <a:pt x="142" y="544"/>
                    </a:cubicBezTo>
                    <a:cubicBezTo>
                      <a:pt x="142" y="545"/>
                      <a:pt x="143" y="546"/>
                      <a:pt x="144" y="546"/>
                    </a:cubicBezTo>
                    <a:cubicBezTo>
                      <a:pt x="147" y="547"/>
                      <a:pt x="149" y="548"/>
                      <a:pt x="151" y="548"/>
                    </a:cubicBezTo>
                    <a:cubicBezTo>
                      <a:pt x="155" y="548"/>
                      <a:pt x="157" y="550"/>
                      <a:pt x="157" y="554"/>
                    </a:cubicBezTo>
                    <a:cubicBezTo>
                      <a:pt x="157" y="557"/>
                      <a:pt x="155" y="560"/>
                      <a:pt x="157" y="562"/>
                    </a:cubicBezTo>
                    <a:cubicBezTo>
                      <a:pt x="161" y="570"/>
                      <a:pt x="172" y="570"/>
                      <a:pt x="175" y="579"/>
                    </a:cubicBezTo>
                    <a:cubicBezTo>
                      <a:pt x="177" y="582"/>
                      <a:pt x="178" y="585"/>
                      <a:pt x="181" y="587"/>
                    </a:cubicBezTo>
                    <a:cubicBezTo>
                      <a:pt x="182" y="587"/>
                      <a:pt x="183" y="587"/>
                      <a:pt x="184" y="587"/>
                    </a:cubicBezTo>
                    <a:cubicBezTo>
                      <a:pt x="185" y="587"/>
                      <a:pt x="186" y="587"/>
                      <a:pt x="188" y="587"/>
                    </a:cubicBezTo>
                    <a:cubicBezTo>
                      <a:pt x="192" y="588"/>
                      <a:pt x="196" y="586"/>
                      <a:pt x="200" y="584"/>
                    </a:cubicBezTo>
                    <a:cubicBezTo>
                      <a:pt x="207" y="579"/>
                      <a:pt x="198" y="571"/>
                      <a:pt x="204" y="564"/>
                    </a:cubicBezTo>
                    <a:cubicBezTo>
                      <a:pt x="201" y="574"/>
                      <a:pt x="206" y="579"/>
                      <a:pt x="211" y="584"/>
                    </a:cubicBezTo>
                    <a:cubicBezTo>
                      <a:pt x="215" y="587"/>
                      <a:pt x="222" y="588"/>
                      <a:pt x="225" y="581"/>
                    </a:cubicBezTo>
                    <a:cubicBezTo>
                      <a:pt x="223" y="584"/>
                      <a:pt x="218" y="587"/>
                      <a:pt x="221" y="591"/>
                    </a:cubicBezTo>
                    <a:cubicBezTo>
                      <a:pt x="223" y="596"/>
                      <a:pt x="228" y="592"/>
                      <a:pt x="232" y="592"/>
                    </a:cubicBezTo>
                    <a:cubicBezTo>
                      <a:pt x="236" y="592"/>
                      <a:pt x="241" y="591"/>
                      <a:pt x="245" y="596"/>
                    </a:cubicBezTo>
                    <a:cubicBezTo>
                      <a:pt x="247" y="597"/>
                      <a:pt x="250" y="597"/>
                      <a:pt x="252" y="596"/>
                    </a:cubicBezTo>
                    <a:cubicBezTo>
                      <a:pt x="259" y="592"/>
                      <a:pt x="265" y="593"/>
                      <a:pt x="272" y="597"/>
                    </a:cubicBezTo>
                    <a:cubicBezTo>
                      <a:pt x="277" y="598"/>
                      <a:pt x="280" y="604"/>
                      <a:pt x="284" y="606"/>
                    </a:cubicBezTo>
                    <a:cubicBezTo>
                      <a:pt x="289" y="607"/>
                      <a:pt x="293" y="604"/>
                      <a:pt x="298" y="606"/>
                    </a:cubicBezTo>
                    <a:cubicBezTo>
                      <a:pt x="302" y="612"/>
                      <a:pt x="292" y="615"/>
                      <a:pt x="295" y="621"/>
                    </a:cubicBezTo>
                    <a:cubicBezTo>
                      <a:pt x="287" y="619"/>
                      <a:pt x="295" y="610"/>
                      <a:pt x="289" y="607"/>
                    </a:cubicBezTo>
                    <a:cubicBezTo>
                      <a:pt x="288" y="606"/>
                      <a:pt x="286" y="608"/>
                      <a:pt x="284" y="608"/>
                    </a:cubicBezTo>
                    <a:cubicBezTo>
                      <a:pt x="282" y="610"/>
                      <a:pt x="279" y="612"/>
                      <a:pt x="276" y="611"/>
                    </a:cubicBezTo>
                    <a:cubicBezTo>
                      <a:pt x="272" y="610"/>
                      <a:pt x="269" y="608"/>
                      <a:pt x="265" y="607"/>
                    </a:cubicBezTo>
                    <a:cubicBezTo>
                      <a:pt x="262" y="606"/>
                      <a:pt x="258" y="603"/>
                      <a:pt x="254" y="605"/>
                    </a:cubicBezTo>
                    <a:cubicBezTo>
                      <a:pt x="250" y="608"/>
                      <a:pt x="256" y="613"/>
                      <a:pt x="254" y="615"/>
                    </a:cubicBezTo>
                    <a:cubicBezTo>
                      <a:pt x="251" y="613"/>
                      <a:pt x="250" y="607"/>
                      <a:pt x="245" y="606"/>
                    </a:cubicBezTo>
                    <a:cubicBezTo>
                      <a:pt x="240" y="607"/>
                      <a:pt x="240" y="610"/>
                      <a:pt x="239" y="613"/>
                    </a:cubicBezTo>
                    <a:cubicBezTo>
                      <a:pt x="240" y="615"/>
                      <a:pt x="240" y="617"/>
                      <a:pt x="239" y="620"/>
                    </a:cubicBezTo>
                    <a:cubicBezTo>
                      <a:pt x="239" y="622"/>
                      <a:pt x="239" y="626"/>
                      <a:pt x="239" y="628"/>
                    </a:cubicBezTo>
                    <a:cubicBezTo>
                      <a:pt x="239" y="629"/>
                      <a:pt x="239" y="631"/>
                      <a:pt x="239" y="633"/>
                    </a:cubicBezTo>
                    <a:cubicBezTo>
                      <a:pt x="239" y="633"/>
                      <a:pt x="240" y="634"/>
                      <a:pt x="242" y="634"/>
                    </a:cubicBezTo>
                    <a:cubicBezTo>
                      <a:pt x="248" y="631"/>
                      <a:pt x="252" y="635"/>
                      <a:pt x="258" y="636"/>
                    </a:cubicBezTo>
                    <a:cubicBezTo>
                      <a:pt x="259" y="637"/>
                      <a:pt x="262" y="633"/>
                      <a:pt x="261" y="637"/>
                    </a:cubicBezTo>
                    <a:cubicBezTo>
                      <a:pt x="260" y="639"/>
                      <a:pt x="259" y="640"/>
                      <a:pt x="260" y="642"/>
                    </a:cubicBezTo>
                    <a:cubicBezTo>
                      <a:pt x="261" y="644"/>
                      <a:pt x="263" y="645"/>
                      <a:pt x="265" y="645"/>
                    </a:cubicBezTo>
                    <a:cubicBezTo>
                      <a:pt x="275" y="639"/>
                      <a:pt x="275" y="647"/>
                      <a:pt x="276" y="653"/>
                    </a:cubicBezTo>
                    <a:cubicBezTo>
                      <a:pt x="276" y="656"/>
                      <a:pt x="275" y="658"/>
                      <a:pt x="276" y="660"/>
                    </a:cubicBezTo>
                    <a:cubicBezTo>
                      <a:pt x="278" y="668"/>
                      <a:pt x="272" y="659"/>
                      <a:pt x="272" y="663"/>
                    </a:cubicBezTo>
                    <a:cubicBezTo>
                      <a:pt x="272" y="664"/>
                      <a:pt x="272" y="664"/>
                      <a:pt x="270" y="664"/>
                    </a:cubicBezTo>
                    <a:cubicBezTo>
                      <a:pt x="269" y="671"/>
                      <a:pt x="270" y="675"/>
                      <a:pt x="274" y="680"/>
                    </a:cubicBezTo>
                    <a:cubicBezTo>
                      <a:pt x="272" y="681"/>
                      <a:pt x="269" y="680"/>
                      <a:pt x="267" y="682"/>
                    </a:cubicBezTo>
                    <a:cubicBezTo>
                      <a:pt x="265" y="684"/>
                      <a:pt x="265" y="686"/>
                      <a:pt x="265" y="688"/>
                    </a:cubicBezTo>
                    <a:cubicBezTo>
                      <a:pt x="266" y="691"/>
                      <a:pt x="265" y="694"/>
                      <a:pt x="265" y="697"/>
                    </a:cubicBezTo>
                    <a:cubicBezTo>
                      <a:pt x="319" y="663"/>
                      <a:pt x="374" y="615"/>
                      <a:pt x="430" y="552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735F849-1DD6-274A-B5DC-DACB798182F9}"/>
                  </a:ext>
                </a:extLst>
              </p:cNvPr>
              <p:cNvSpPr/>
              <p:nvPr/>
            </p:nvSpPr>
            <p:spPr>
              <a:xfrm>
                <a:off x="8586453" y="6511953"/>
                <a:ext cx="3545116" cy="29762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49" h="2392">
                    <a:moveTo>
                      <a:pt x="1847" y="428"/>
                    </a:moveTo>
                    <a:cubicBezTo>
                      <a:pt x="1847" y="428"/>
                      <a:pt x="671" y="1031"/>
                      <a:pt x="0" y="1965"/>
                    </a:cubicBezTo>
                    <a:cubicBezTo>
                      <a:pt x="0" y="1965"/>
                      <a:pt x="806" y="1887"/>
                      <a:pt x="1283" y="2392"/>
                    </a:cubicBezTo>
                    <a:cubicBezTo>
                      <a:pt x="1283" y="2392"/>
                      <a:pt x="2547" y="1760"/>
                      <a:pt x="2849" y="1283"/>
                    </a:cubicBezTo>
                    <a:lnTo>
                      <a:pt x="2751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59DB0390-1F4B-1C47-ABB9-662879CE6D75}"/>
                  </a:ext>
                </a:extLst>
              </p:cNvPr>
              <p:cNvSpPr/>
              <p:nvPr/>
            </p:nvSpPr>
            <p:spPr>
              <a:xfrm>
                <a:off x="9564845" y="7235167"/>
                <a:ext cx="2566720" cy="22530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63" h="1811">
                    <a:moveTo>
                      <a:pt x="2009" y="3"/>
                    </a:moveTo>
                    <a:cubicBezTo>
                      <a:pt x="2006" y="-2"/>
                      <a:pt x="2002" y="1"/>
                      <a:pt x="1996" y="2"/>
                    </a:cubicBezTo>
                    <a:cubicBezTo>
                      <a:pt x="1992" y="5"/>
                      <a:pt x="1987" y="8"/>
                      <a:pt x="1983" y="12"/>
                    </a:cubicBezTo>
                    <a:cubicBezTo>
                      <a:pt x="1979" y="18"/>
                      <a:pt x="1981" y="24"/>
                      <a:pt x="1982" y="29"/>
                    </a:cubicBezTo>
                    <a:cubicBezTo>
                      <a:pt x="1983" y="34"/>
                      <a:pt x="1985" y="38"/>
                      <a:pt x="1986" y="43"/>
                    </a:cubicBezTo>
                    <a:cubicBezTo>
                      <a:pt x="1989" y="56"/>
                      <a:pt x="1999" y="61"/>
                      <a:pt x="2009" y="63"/>
                    </a:cubicBezTo>
                    <a:cubicBezTo>
                      <a:pt x="1995" y="61"/>
                      <a:pt x="1983" y="68"/>
                      <a:pt x="1976" y="84"/>
                    </a:cubicBezTo>
                    <a:cubicBezTo>
                      <a:pt x="1976" y="86"/>
                      <a:pt x="1976" y="88"/>
                      <a:pt x="1976" y="89"/>
                    </a:cubicBezTo>
                    <a:cubicBezTo>
                      <a:pt x="1979" y="93"/>
                      <a:pt x="1982" y="95"/>
                      <a:pt x="1985" y="98"/>
                    </a:cubicBezTo>
                    <a:cubicBezTo>
                      <a:pt x="1994" y="105"/>
                      <a:pt x="1985" y="112"/>
                      <a:pt x="1983" y="118"/>
                    </a:cubicBezTo>
                    <a:cubicBezTo>
                      <a:pt x="1983" y="128"/>
                      <a:pt x="1979" y="119"/>
                      <a:pt x="1976" y="119"/>
                    </a:cubicBezTo>
                    <a:cubicBezTo>
                      <a:pt x="1972" y="118"/>
                      <a:pt x="1972" y="111"/>
                      <a:pt x="1969" y="107"/>
                    </a:cubicBezTo>
                    <a:cubicBezTo>
                      <a:pt x="1966" y="102"/>
                      <a:pt x="1961" y="102"/>
                      <a:pt x="1960" y="107"/>
                    </a:cubicBezTo>
                    <a:cubicBezTo>
                      <a:pt x="1959" y="121"/>
                      <a:pt x="1946" y="129"/>
                      <a:pt x="1951" y="143"/>
                    </a:cubicBezTo>
                    <a:cubicBezTo>
                      <a:pt x="1948" y="145"/>
                      <a:pt x="1959" y="147"/>
                      <a:pt x="1951" y="149"/>
                    </a:cubicBezTo>
                    <a:cubicBezTo>
                      <a:pt x="1948" y="149"/>
                      <a:pt x="1946" y="152"/>
                      <a:pt x="1946" y="155"/>
                    </a:cubicBezTo>
                    <a:cubicBezTo>
                      <a:pt x="1945" y="161"/>
                      <a:pt x="1948" y="164"/>
                      <a:pt x="1950" y="166"/>
                    </a:cubicBezTo>
                    <a:cubicBezTo>
                      <a:pt x="1956" y="172"/>
                      <a:pt x="1955" y="182"/>
                      <a:pt x="1959" y="190"/>
                    </a:cubicBezTo>
                    <a:cubicBezTo>
                      <a:pt x="1972" y="203"/>
                      <a:pt x="1972" y="205"/>
                      <a:pt x="1962" y="222"/>
                    </a:cubicBezTo>
                    <a:cubicBezTo>
                      <a:pt x="1960" y="224"/>
                      <a:pt x="1959" y="225"/>
                      <a:pt x="1957" y="227"/>
                    </a:cubicBezTo>
                    <a:cubicBezTo>
                      <a:pt x="1955" y="229"/>
                      <a:pt x="1954" y="229"/>
                      <a:pt x="1953" y="231"/>
                    </a:cubicBezTo>
                    <a:cubicBezTo>
                      <a:pt x="1953" y="233"/>
                      <a:pt x="1952" y="235"/>
                      <a:pt x="1952" y="236"/>
                    </a:cubicBezTo>
                    <a:cubicBezTo>
                      <a:pt x="1952" y="242"/>
                      <a:pt x="1950" y="246"/>
                      <a:pt x="1951" y="253"/>
                    </a:cubicBezTo>
                    <a:cubicBezTo>
                      <a:pt x="1957" y="270"/>
                      <a:pt x="1958" y="289"/>
                      <a:pt x="1951" y="307"/>
                    </a:cubicBezTo>
                    <a:cubicBezTo>
                      <a:pt x="1949" y="311"/>
                      <a:pt x="1951" y="320"/>
                      <a:pt x="1946" y="320"/>
                    </a:cubicBezTo>
                    <a:cubicBezTo>
                      <a:pt x="1928" y="320"/>
                      <a:pt x="1916" y="336"/>
                      <a:pt x="1903" y="346"/>
                    </a:cubicBezTo>
                    <a:cubicBezTo>
                      <a:pt x="1895" y="353"/>
                      <a:pt x="1890" y="355"/>
                      <a:pt x="1882" y="353"/>
                    </a:cubicBezTo>
                    <a:cubicBezTo>
                      <a:pt x="1877" y="362"/>
                      <a:pt x="1872" y="370"/>
                      <a:pt x="1861" y="362"/>
                    </a:cubicBezTo>
                    <a:cubicBezTo>
                      <a:pt x="1858" y="358"/>
                      <a:pt x="1854" y="359"/>
                      <a:pt x="1849" y="361"/>
                    </a:cubicBezTo>
                    <a:cubicBezTo>
                      <a:pt x="1840" y="367"/>
                      <a:pt x="1837" y="360"/>
                      <a:pt x="1835" y="350"/>
                    </a:cubicBezTo>
                    <a:cubicBezTo>
                      <a:pt x="1834" y="346"/>
                      <a:pt x="1835" y="342"/>
                      <a:pt x="1840" y="340"/>
                    </a:cubicBezTo>
                    <a:cubicBezTo>
                      <a:pt x="1849" y="334"/>
                      <a:pt x="1848" y="327"/>
                      <a:pt x="1842" y="320"/>
                    </a:cubicBezTo>
                    <a:cubicBezTo>
                      <a:pt x="1840" y="317"/>
                      <a:pt x="1838" y="314"/>
                      <a:pt x="1837" y="311"/>
                    </a:cubicBezTo>
                    <a:cubicBezTo>
                      <a:pt x="1837" y="309"/>
                      <a:pt x="1837" y="308"/>
                      <a:pt x="1835" y="306"/>
                    </a:cubicBezTo>
                    <a:cubicBezTo>
                      <a:pt x="1834" y="303"/>
                      <a:pt x="1831" y="303"/>
                      <a:pt x="1828" y="303"/>
                    </a:cubicBezTo>
                    <a:cubicBezTo>
                      <a:pt x="1816" y="293"/>
                      <a:pt x="1805" y="309"/>
                      <a:pt x="1794" y="303"/>
                    </a:cubicBezTo>
                    <a:cubicBezTo>
                      <a:pt x="1783" y="308"/>
                      <a:pt x="1777" y="306"/>
                      <a:pt x="1779" y="290"/>
                    </a:cubicBezTo>
                    <a:cubicBezTo>
                      <a:pt x="1780" y="280"/>
                      <a:pt x="1775" y="272"/>
                      <a:pt x="1774" y="264"/>
                    </a:cubicBezTo>
                    <a:cubicBezTo>
                      <a:pt x="1771" y="251"/>
                      <a:pt x="1764" y="249"/>
                      <a:pt x="1756" y="250"/>
                    </a:cubicBezTo>
                    <a:cubicBezTo>
                      <a:pt x="1749" y="251"/>
                      <a:pt x="1746" y="255"/>
                      <a:pt x="1745" y="263"/>
                    </a:cubicBezTo>
                    <a:cubicBezTo>
                      <a:pt x="1744" y="269"/>
                      <a:pt x="1741" y="272"/>
                      <a:pt x="1737" y="274"/>
                    </a:cubicBezTo>
                    <a:cubicBezTo>
                      <a:pt x="1725" y="279"/>
                      <a:pt x="1717" y="290"/>
                      <a:pt x="1707" y="298"/>
                    </a:cubicBezTo>
                    <a:cubicBezTo>
                      <a:pt x="1706" y="300"/>
                      <a:pt x="1705" y="302"/>
                      <a:pt x="1705" y="303"/>
                    </a:cubicBezTo>
                    <a:cubicBezTo>
                      <a:pt x="1704" y="308"/>
                      <a:pt x="1702" y="312"/>
                      <a:pt x="1703" y="316"/>
                    </a:cubicBezTo>
                    <a:cubicBezTo>
                      <a:pt x="1704" y="323"/>
                      <a:pt x="1701" y="327"/>
                      <a:pt x="1696" y="328"/>
                    </a:cubicBezTo>
                    <a:cubicBezTo>
                      <a:pt x="1692" y="329"/>
                      <a:pt x="1687" y="327"/>
                      <a:pt x="1684" y="331"/>
                    </a:cubicBezTo>
                    <a:cubicBezTo>
                      <a:pt x="1675" y="341"/>
                      <a:pt x="1677" y="362"/>
                      <a:pt x="1664" y="369"/>
                    </a:cubicBezTo>
                    <a:cubicBezTo>
                      <a:pt x="1660" y="373"/>
                      <a:pt x="1655" y="376"/>
                      <a:pt x="1654" y="382"/>
                    </a:cubicBezTo>
                    <a:cubicBezTo>
                      <a:pt x="1654" y="383"/>
                      <a:pt x="1654" y="385"/>
                      <a:pt x="1654" y="387"/>
                    </a:cubicBezTo>
                    <a:cubicBezTo>
                      <a:pt x="1655" y="390"/>
                      <a:pt x="1656" y="392"/>
                      <a:pt x="1656" y="394"/>
                    </a:cubicBezTo>
                    <a:cubicBezTo>
                      <a:pt x="1655" y="404"/>
                      <a:pt x="1658" y="411"/>
                      <a:pt x="1664" y="416"/>
                    </a:cubicBezTo>
                    <a:cubicBezTo>
                      <a:pt x="1672" y="427"/>
                      <a:pt x="1682" y="408"/>
                      <a:pt x="1692" y="419"/>
                    </a:cubicBezTo>
                    <a:cubicBezTo>
                      <a:pt x="1677" y="416"/>
                      <a:pt x="1670" y="425"/>
                      <a:pt x="1666" y="437"/>
                    </a:cubicBezTo>
                    <a:cubicBezTo>
                      <a:pt x="1663" y="446"/>
                      <a:pt x="1662" y="457"/>
                      <a:pt x="1674" y="461"/>
                    </a:cubicBezTo>
                    <a:cubicBezTo>
                      <a:pt x="1668" y="460"/>
                      <a:pt x="1664" y="450"/>
                      <a:pt x="1657" y="456"/>
                    </a:cubicBezTo>
                    <a:cubicBezTo>
                      <a:pt x="1651" y="461"/>
                      <a:pt x="1657" y="469"/>
                      <a:pt x="1658" y="476"/>
                    </a:cubicBezTo>
                    <a:cubicBezTo>
                      <a:pt x="1659" y="486"/>
                      <a:pt x="1663" y="494"/>
                      <a:pt x="1657" y="503"/>
                    </a:cubicBezTo>
                    <a:cubicBezTo>
                      <a:pt x="1655" y="507"/>
                      <a:pt x="1656" y="511"/>
                      <a:pt x="1658" y="516"/>
                    </a:cubicBezTo>
                    <a:cubicBezTo>
                      <a:pt x="1665" y="527"/>
                      <a:pt x="1665" y="539"/>
                      <a:pt x="1662" y="552"/>
                    </a:cubicBezTo>
                    <a:cubicBezTo>
                      <a:pt x="1661" y="562"/>
                      <a:pt x="1653" y="568"/>
                      <a:pt x="1651" y="578"/>
                    </a:cubicBezTo>
                    <a:cubicBezTo>
                      <a:pt x="1651" y="586"/>
                      <a:pt x="1657" y="593"/>
                      <a:pt x="1655" y="602"/>
                    </a:cubicBezTo>
                    <a:cubicBezTo>
                      <a:pt x="1647" y="612"/>
                      <a:pt x="1640" y="595"/>
                      <a:pt x="1632" y="603"/>
                    </a:cubicBezTo>
                    <a:cubicBezTo>
                      <a:pt x="1633" y="585"/>
                      <a:pt x="1648" y="599"/>
                      <a:pt x="1651" y="587"/>
                    </a:cubicBezTo>
                    <a:cubicBezTo>
                      <a:pt x="1651" y="584"/>
                      <a:pt x="1650" y="580"/>
                      <a:pt x="1649" y="578"/>
                    </a:cubicBezTo>
                    <a:cubicBezTo>
                      <a:pt x="1646" y="572"/>
                      <a:pt x="1641" y="569"/>
                      <a:pt x="1642" y="563"/>
                    </a:cubicBezTo>
                    <a:cubicBezTo>
                      <a:pt x="1643" y="556"/>
                      <a:pt x="1644" y="549"/>
                      <a:pt x="1646" y="543"/>
                    </a:cubicBezTo>
                    <a:cubicBezTo>
                      <a:pt x="1646" y="537"/>
                      <a:pt x="1650" y="529"/>
                      <a:pt x="1645" y="523"/>
                    </a:cubicBezTo>
                    <a:cubicBezTo>
                      <a:pt x="1640" y="514"/>
                      <a:pt x="1634" y="527"/>
                      <a:pt x="1630" y="525"/>
                    </a:cubicBezTo>
                    <a:cubicBezTo>
                      <a:pt x="1633" y="518"/>
                      <a:pt x="1642" y="515"/>
                      <a:pt x="1642" y="504"/>
                    </a:cubicBezTo>
                    <a:cubicBezTo>
                      <a:pt x="1640" y="498"/>
                      <a:pt x="1635" y="498"/>
                      <a:pt x="1630" y="498"/>
                    </a:cubicBezTo>
                    <a:cubicBezTo>
                      <a:pt x="1627" y="498"/>
                      <a:pt x="1624" y="500"/>
                      <a:pt x="1620" y="500"/>
                    </a:cubicBezTo>
                    <a:cubicBezTo>
                      <a:pt x="1616" y="500"/>
                      <a:pt x="1612" y="500"/>
                      <a:pt x="1607" y="500"/>
                    </a:cubicBezTo>
                    <a:cubicBezTo>
                      <a:pt x="1606" y="500"/>
                      <a:pt x="1603" y="500"/>
                      <a:pt x="1602" y="502"/>
                    </a:cubicBezTo>
                    <a:cubicBezTo>
                      <a:pt x="1601" y="504"/>
                      <a:pt x="1601" y="505"/>
                      <a:pt x="1601" y="507"/>
                    </a:cubicBezTo>
                    <a:cubicBezTo>
                      <a:pt x="1606" y="518"/>
                      <a:pt x="1601" y="528"/>
                      <a:pt x="1602" y="538"/>
                    </a:cubicBezTo>
                    <a:cubicBezTo>
                      <a:pt x="1600" y="540"/>
                      <a:pt x="1607" y="544"/>
                      <a:pt x="1600" y="544"/>
                    </a:cubicBezTo>
                    <a:cubicBezTo>
                      <a:pt x="1598" y="542"/>
                      <a:pt x="1596" y="541"/>
                      <a:pt x="1592" y="542"/>
                    </a:cubicBezTo>
                    <a:cubicBezTo>
                      <a:pt x="1590" y="545"/>
                      <a:pt x="1589" y="548"/>
                      <a:pt x="1590" y="551"/>
                    </a:cubicBezTo>
                    <a:cubicBezTo>
                      <a:pt x="1602" y="569"/>
                      <a:pt x="1590" y="571"/>
                      <a:pt x="1580" y="574"/>
                    </a:cubicBezTo>
                    <a:cubicBezTo>
                      <a:pt x="1577" y="576"/>
                      <a:pt x="1573" y="575"/>
                      <a:pt x="1569" y="577"/>
                    </a:cubicBezTo>
                    <a:cubicBezTo>
                      <a:pt x="1559" y="584"/>
                      <a:pt x="1570" y="570"/>
                      <a:pt x="1566" y="572"/>
                    </a:cubicBezTo>
                    <a:cubicBezTo>
                      <a:pt x="1565" y="570"/>
                      <a:pt x="1563" y="569"/>
                      <a:pt x="1562" y="569"/>
                    </a:cubicBezTo>
                    <a:cubicBezTo>
                      <a:pt x="1553" y="568"/>
                      <a:pt x="1546" y="572"/>
                      <a:pt x="1540" y="579"/>
                    </a:cubicBezTo>
                    <a:cubicBezTo>
                      <a:pt x="1538" y="575"/>
                      <a:pt x="1539" y="569"/>
                      <a:pt x="1535" y="567"/>
                    </a:cubicBezTo>
                    <a:cubicBezTo>
                      <a:pt x="1533" y="565"/>
                      <a:pt x="1529" y="565"/>
                      <a:pt x="1527" y="566"/>
                    </a:cubicBezTo>
                    <a:cubicBezTo>
                      <a:pt x="1520" y="569"/>
                      <a:pt x="1513" y="568"/>
                      <a:pt x="1506" y="569"/>
                    </a:cubicBezTo>
                    <a:cubicBezTo>
                      <a:pt x="1487" y="572"/>
                      <a:pt x="1472" y="567"/>
                      <a:pt x="1463" y="543"/>
                    </a:cubicBezTo>
                    <a:cubicBezTo>
                      <a:pt x="1462" y="541"/>
                      <a:pt x="1462" y="538"/>
                      <a:pt x="1459" y="537"/>
                    </a:cubicBezTo>
                    <a:cubicBezTo>
                      <a:pt x="1454" y="530"/>
                      <a:pt x="1448" y="524"/>
                      <a:pt x="1439" y="524"/>
                    </a:cubicBezTo>
                    <a:cubicBezTo>
                      <a:pt x="1436" y="523"/>
                      <a:pt x="1432" y="521"/>
                      <a:pt x="1428" y="524"/>
                    </a:cubicBezTo>
                    <a:cubicBezTo>
                      <a:pt x="1427" y="524"/>
                      <a:pt x="1426" y="524"/>
                      <a:pt x="1425" y="524"/>
                    </a:cubicBezTo>
                    <a:cubicBezTo>
                      <a:pt x="1417" y="526"/>
                      <a:pt x="1417" y="540"/>
                      <a:pt x="1409" y="544"/>
                    </a:cubicBezTo>
                    <a:cubicBezTo>
                      <a:pt x="1412" y="561"/>
                      <a:pt x="1404" y="569"/>
                      <a:pt x="1394" y="577"/>
                    </a:cubicBezTo>
                    <a:cubicBezTo>
                      <a:pt x="1393" y="578"/>
                      <a:pt x="1392" y="579"/>
                      <a:pt x="1392" y="581"/>
                    </a:cubicBezTo>
                    <a:cubicBezTo>
                      <a:pt x="1389" y="586"/>
                      <a:pt x="1387" y="592"/>
                      <a:pt x="1381" y="592"/>
                    </a:cubicBezTo>
                    <a:cubicBezTo>
                      <a:pt x="1373" y="595"/>
                      <a:pt x="1374" y="607"/>
                      <a:pt x="1368" y="611"/>
                    </a:cubicBezTo>
                    <a:cubicBezTo>
                      <a:pt x="1352" y="631"/>
                      <a:pt x="1332" y="641"/>
                      <a:pt x="1314" y="656"/>
                    </a:cubicBezTo>
                    <a:cubicBezTo>
                      <a:pt x="1314" y="657"/>
                      <a:pt x="1312" y="658"/>
                      <a:pt x="1311" y="658"/>
                    </a:cubicBezTo>
                    <a:cubicBezTo>
                      <a:pt x="1303" y="661"/>
                      <a:pt x="1294" y="659"/>
                      <a:pt x="1289" y="672"/>
                    </a:cubicBezTo>
                    <a:cubicBezTo>
                      <a:pt x="1288" y="676"/>
                      <a:pt x="1272" y="672"/>
                      <a:pt x="1270" y="688"/>
                    </a:cubicBezTo>
                    <a:cubicBezTo>
                      <a:pt x="1265" y="683"/>
                      <a:pt x="1257" y="691"/>
                      <a:pt x="1252" y="683"/>
                    </a:cubicBezTo>
                    <a:cubicBezTo>
                      <a:pt x="1250" y="678"/>
                      <a:pt x="1245" y="678"/>
                      <a:pt x="1242" y="681"/>
                    </a:cubicBezTo>
                    <a:cubicBezTo>
                      <a:pt x="1238" y="685"/>
                      <a:pt x="1238" y="689"/>
                      <a:pt x="1238" y="695"/>
                    </a:cubicBezTo>
                    <a:cubicBezTo>
                      <a:pt x="1240" y="721"/>
                      <a:pt x="1240" y="722"/>
                      <a:pt x="1221" y="721"/>
                    </a:cubicBezTo>
                    <a:cubicBezTo>
                      <a:pt x="1208" y="720"/>
                      <a:pt x="1199" y="724"/>
                      <a:pt x="1197" y="739"/>
                    </a:cubicBezTo>
                    <a:cubicBezTo>
                      <a:pt x="1195" y="753"/>
                      <a:pt x="1184" y="753"/>
                      <a:pt x="1177" y="759"/>
                    </a:cubicBezTo>
                    <a:cubicBezTo>
                      <a:pt x="1173" y="762"/>
                      <a:pt x="1172" y="752"/>
                      <a:pt x="1169" y="748"/>
                    </a:cubicBezTo>
                    <a:cubicBezTo>
                      <a:pt x="1162" y="742"/>
                      <a:pt x="1156" y="735"/>
                      <a:pt x="1149" y="730"/>
                    </a:cubicBezTo>
                    <a:cubicBezTo>
                      <a:pt x="1143" y="722"/>
                      <a:pt x="1154" y="719"/>
                      <a:pt x="1153" y="711"/>
                    </a:cubicBezTo>
                    <a:cubicBezTo>
                      <a:pt x="1156" y="689"/>
                      <a:pt x="1154" y="688"/>
                      <a:pt x="1136" y="685"/>
                    </a:cubicBezTo>
                    <a:cubicBezTo>
                      <a:pt x="1132" y="686"/>
                      <a:pt x="1131" y="677"/>
                      <a:pt x="1126" y="681"/>
                    </a:cubicBezTo>
                    <a:cubicBezTo>
                      <a:pt x="1118" y="679"/>
                      <a:pt x="1110" y="685"/>
                      <a:pt x="1102" y="683"/>
                    </a:cubicBezTo>
                    <a:cubicBezTo>
                      <a:pt x="1097" y="665"/>
                      <a:pt x="1099" y="643"/>
                      <a:pt x="1086" y="629"/>
                    </a:cubicBezTo>
                    <a:cubicBezTo>
                      <a:pt x="1083" y="628"/>
                      <a:pt x="1080" y="626"/>
                      <a:pt x="1078" y="624"/>
                    </a:cubicBezTo>
                    <a:cubicBezTo>
                      <a:pt x="1077" y="623"/>
                      <a:pt x="1075" y="622"/>
                      <a:pt x="1074" y="622"/>
                    </a:cubicBezTo>
                    <a:cubicBezTo>
                      <a:pt x="1068" y="612"/>
                      <a:pt x="1060" y="606"/>
                      <a:pt x="1050" y="608"/>
                    </a:cubicBezTo>
                    <a:cubicBezTo>
                      <a:pt x="1048" y="607"/>
                      <a:pt x="1044" y="606"/>
                      <a:pt x="1043" y="602"/>
                    </a:cubicBezTo>
                    <a:cubicBezTo>
                      <a:pt x="1043" y="596"/>
                      <a:pt x="1047" y="590"/>
                      <a:pt x="1044" y="584"/>
                    </a:cubicBezTo>
                    <a:cubicBezTo>
                      <a:pt x="1042" y="582"/>
                      <a:pt x="1042" y="582"/>
                      <a:pt x="1040" y="582"/>
                    </a:cubicBezTo>
                    <a:cubicBezTo>
                      <a:pt x="1036" y="585"/>
                      <a:pt x="1031" y="585"/>
                      <a:pt x="1025" y="581"/>
                    </a:cubicBezTo>
                    <a:cubicBezTo>
                      <a:pt x="1016" y="575"/>
                      <a:pt x="1006" y="568"/>
                      <a:pt x="995" y="565"/>
                    </a:cubicBezTo>
                    <a:cubicBezTo>
                      <a:pt x="977" y="561"/>
                      <a:pt x="977" y="560"/>
                      <a:pt x="986" y="539"/>
                    </a:cubicBezTo>
                    <a:cubicBezTo>
                      <a:pt x="986" y="537"/>
                      <a:pt x="987" y="535"/>
                      <a:pt x="988" y="532"/>
                    </a:cubicBezTo>
                    <a:cubicBezTo>
                      <a:pt x="988" y="525"/>
                      <a:pt x="987" y="518"/>
                      <a:pt x="985" y="512"/>
                    </a:cubicBezTo>
                    <a:cubicBezTo>
                      <a:pt x="982" y="505"/>
                      <a:pt x="975" y="502"/>
                      <a:pt x="969" y="501"/>
                    </a:cubicBezTo>
                    <a:cubicBezTo>
                      <a:pt x="949" y="493"/>
                      <a:pt x="935" y="500"/>
                      <a:pt x="925" y="520"/>
                    </a:cubicBezTo>
                    <a:cubicBezTo>
                      <a:pt x="916" y="531"/>
                      <a:pt x="915" y="542"/>
                      <a:pt x="921" y="555"/>
                    </a:cubicBezTo>
                    <a:cubicBezTo>
                      <a:pt x="929" y="574"/>
                      <a:pt x="927" y="577"/>
                      <a:pt x="911" y="588"/>
                    </a:cubicBezTo>
                    <a:cubicBezTo>
                      <a:pt x="905" y="591"/>
                      <a:pt x="899" y="597"/>
                      <a:pt x="896" y="605"/>
                    </a:cubicBezTo>
                    <a:cubicBezTo>
                      <a:pt x="894" y="614"/>
                      <a:pt x="890" y="621"/>
                      <a:pt x="884" y="627"/>
                    </a:cubicBezTo>
                    <a:cubicBezTo>
                      <a:pt x="882" y="629"/>
                      <a:pt x="880" y="632"/>
                      <a:pt x="877" y="634"/>
                    </a:cubicBezTo>
                    <a:cubicBezTo>
                      <a:pt x="875" y="636"/>
                      <a:pt x="875" y="639"/>
                      <a:pt x="874" y="641"/>
                    </a:cubicBezTo>
                    <a:cubicBezTo>
                      <a:pt x="869" y="662"/>
                      <a:pt x="869" y="685"/>
                      <a:pt x="856" y="701"/>
                    </a:cubicBezTo>
                    <a:cubicBezTo>
                      <a:pt x="854" y="709"/>
                      <a:pt x="859" y="715"/>
                      <a:pt x="861" y="722"/>
                    </a:cubicBezTo>
                    <a:cubicBezTo>
                      <a:pt x="864" y="733"/>
                      <a:pt x="869" y="742"/>
                      <a:pt x="879" y="739"/>
                    </a:cubicBezTo>
                    <a:cubicBezTo>
                      <a:pt x="882" y="753"/>
                      <a:pt x="867" y="761"/>
                      <a:pt x="875" y="775"/>
                    </a:cubicBezTo>
                    <a:cubicBezTo>
                      <a:pt x="876" y="788"/>
                      <a:pt x="885" y="796"/>
                      <a:pt x="888" y="808"/>
                    </a:cubicBezTo>
                    <a:cubicBezTo>
                      <a:pt x="886" y="817"/>
                      <a:pt x="886" y="824"/>
                      <a:pt x="891" y="832"/>
                    </a:cubicBezTo>
                    <a:cubicBezTo>
                      <a:pt x="906" y="851"/>
                      <a:pt x="901" y="877"/>
                      <a:pt x="881" y="887"/>
                    </a:cubicBezTo>
                    <a:cubicBezTo>
                      <a:pt x="878" y="888"/>
                      <a:pt x="875" y="891"/>
                      <a:pt x="875" y="894"/>
                    </a:cubicBezTo>
                    <a:cubicBezTo>
                      <a:pt x="875" y="897"/>
                      <a:pt x="877" y="900"/>
                      <a:pt x="878" y="902"/>
                    </a:cubicBezTo>
                    <a:cubicBezTo>
                      <a:pt x="882" y="904"/>
                      <a:pt x="884" y="908"/>
                      <a:pt x="887" y="911"/>
                    </a:cubicBezTo>
                    <a:cubicBezTo>
                      <a:pt x="900" y="937"/>
                      <a:pt x="890" y="961"/>
                      <a:pt x="887" y="985"/>
                    </a:cubicBezTo>
                    <a:cubicBezTo>
                      <a:pt x="887" y="995"/>
                      <a:pt x="890" y="1006"/>
                      <a:pt x="877" y="1007"/>
                    </a:cubicBezTo>
                    <a:cubicBezTo>
                      <a:pt x="873" y="1008"/>
                      <a:pt x="869" y="1014"/>
                      <a:pt x="867" y="1019"/>
                    </a:cubicBezTo>
                    <a:cubicBezTo>
                      <a:pt x="866" y="1021"/>
                      <a:pt x="866" y="1024"/>
                      <a:pt x="867" y="1027"/>
                    </a:cubicBezTo>
                    <a:cubicBezTo>
                      <a:pt x="869" y="1030"/>
                      <a:pt x="872" y="1031"/>
                      <a:pt x="875" y="1033"/>
                    </a:cubicBezTo>
                    <a:cubicBezTo>
                      <a:pt x="873" y="1037"/>
                      <a:pt x="871" y="1032"/>
                      <a:pt x="871" y="1033"/>
                    </a:cubicBezTo>
                    <a:cubicBezTo>
                      <a:pt x="854" y="1028"/>
                      <a:pt x="853" y="1048"/>
                      <a:pt x="845" y="1056"/>
                    </a:cubicBezTo>
                    <a:cubicBezTo>
                      <a:pt x="843" y="1057"/>
                      <a:pt x="842" y="1059"/>
                      <a:pt x="839" y="1059"/>
                    </a:cubicBezTo>
                    <a:cubicBezTo>
                      <a:pt x="842" y="1058"/>
                      <a:pt x="844" y="1057"/>
                      <a:pt x="845" y="1055"/>
                    </a:cubicBezTo>
                    <a:cubicBezTo>
                      <a:pt x="846" y="1051"/>
                      <a:pt x="846" y="1048"/>
                      <a:pt x="845" y="1044"/>
                    </a:cubicBezTo>
                    <a:cubicBezTo>
                      <a:pt x="842" y="1042"/>
                      <a:pt x="840" y="1041"/>
                      <a:pt x="838" y="1041"/>
                    </a:cubicBezTo>
                    <a:cubicBezTo>
                      <a:pt x="831" y="1043"/>
                      <a:pt x="823" y="1047"/>
                      <a:pt x="822" y="1053"/>
                    </a:cubicBezTo>
                    <a:cubicBezTo>
                      <a:pt x="821" y="1065"/>
                      <a:pt x="816" y="1064"/>
                      <a:pt x="809" y="1062"/>
                    </a:cubicBezTo>
                    <a:cubicBezTo>
                      <a:pt x="807" y="1061"/>
                      <a:pt x="804" y="1062"/>
                      <a:pt x="801" y="1063"/>
                    </a:cubicBezTo>
                    <a:cubicBezTo>
                      <a:pt x="800" y="1064"/>
                      <a:pt x="798" y="1065"/>
                      <a:pt x="797" y="1068"/>
                    </a:cubicBezTo>
                    <a:cubicBezTo>
                      <a:pt x="795" y="1072"/>
                      <a:pt x="797" y="1078"/>
                      <a:pt x="792" y="1080"/>
                    </a:cubicBezTo>
                    <a:cubicBezTo>
                      <a:pt x="790" y="1083"/>
                      <a:pt x="786" y="1083"/>
                      <a:pt x="783" y="1080"/>
                    </a:cubicBezTo>
                    <a:cubicBezTo>
                      <a:pt x="780" y="1079"/>
                      <a:pt x="777" y="1079"/>
                      <a:pt x="774" y="1080"/>
                    </a:cubicBezTo>
                    <a:cubicBezTo>
                      <a:pt x="773" y="1081"/>
                      <a:pt x="772" y="1082"/>
                      <a:pt x="771" y="1084"/>
                    </a:cubicBezTo>
                    <a:cubicBezTo>
                      <a:pt x="768" y="1088"/>
                      <a:pt x="768" y="1095"/>
                      <a:pt x="763" y="1097"/>
                    </a:cubicBezTo>
                    <a:cubicBezTo>
                      <a:pt x="762" y="1100"/>
                      <a:pt x="760" y="1102"/>
                      <a:pt x="760" y="1104"/>
                    </a:cubicBezTo>
                    <a:cubicBezTo>
                      <a:pt x="761" y="1110"/>
                      <a:pt x="766" y="1115"/>
                      <a:pt x="761" y="1121"/>
                    </a:cubicBezTo>
                    <a:cubicBezTo>
                      <a:pt x="760" y="1122"/>
                      <a:pt x="760" y="1124"/>
                      <a:pt x="758" y="1125"/>
                    </a:cubicBezTo>
                    <a:cubicBezTo>
                      <a:pt x="757" y="1130"/>
                      <a:pt x="754" y="1134"/>
                      <a:pt x="751" y="1137"/>
                    </a:cubicBezTo>
                    <a:cubicBezTo>
                      <a:pt x="746" y="1140"/>
                      <a:pt x="741" y="1143"/>
                      <a:pt x="736" y="1146"/>
                    </a:cubicBezTo>
                    <a:cubicBezTo>
                      <a:pt x="728" y="1152"/>
                      <a:pt x="723" y="1158"/>
                      <a:pt x="727" y="1169"/>
                    </a:cubicBezTo>
                    <a:cubicBezTo>
                      <a:pt x="732" y="1179"/>
                      <a:pt x="723" y="1186"/>
                      <a:pt x="724" y="1195"/>
                    </a:cubicBezTo>
                    <a:cubicBezTo>
                      <a:pt x="729" y="1200"/>
                      <a:pt x="734" y="1205"/>
                      <a:pt x="728" y="1213"/>
                    </a:cubicBezTo>
                    <a:cubicBezTo>
                      <a:pt x="724" y="1218"/>
                      <a:pt x="723" y="1225"/>
                      <a:pt x="721" y="1230"/>
                    </a:cubicBezTo>
                    <a:cubicBezTo>
                      <a:pt x="716" y="1242"/>
                      <a:pt x="713" y="1245"/>
                      <a:pt x="702" y="1237"/>
                    </a:cubicBezTo>
                    <a:cubicBezTo>
                      <a:pt x="697" y="1230"/>
                      <a:pt x="696" y="1217"/>
                      <a:pt x="684" y="1225"/>
                    </a:cubicBezTo>
                    <a:cubicBezTo>
                      <a:pt x="681" y="1229"/>
                      <a:pt x="680" y="1235"/>
                      <a:pt x="680" y="1241"/>
                    </a:cubicBezTo>
                    <a:cubicBezTo>
                      <a:pt x="680" y="1247"/>
                      <a:pt x="684" y="1253"/>
                      <a:pt x="682" y="1260"/>
                    </a:cubicBezTo>
                    <a:cubicBezTo>
                      <a:pt x="663" y="1246"/>
                      <a:pt x="660" y="1239"/>
                      <a:pt x="666" y="1220"/>
                    </a:cubicBezTo>
                    <a:cubicBezTo>
                      <a:pt x="664" y="1214"/>
                      <a:pt x="662" y="1206"/>
                      <a:pt x="657" y="1202"/>
                    </a:cubicBezTo>
                    <a:cubicBezTo>
                      <a:pt x="649" y="1198"/>
                      <a:pt x="641" y="1194"/>
                      <a:pt x="632" y="1198"/>
                    </a:cubicBezTo>
                    <a:cubicBezTo>
                      <a:pt x="622" y="1217"/>
                      <a:pt x="609" y="1232"/>
                      <a:pt x="596" y="1248"/>
                    </a:cubicBezTo>
                    <a:cubicBezTo>
                      <a:pt x="593" y="1253"/>
                      <a:pt x="586" y="1259"/>
                      <a:pt x="586" y="1247"/>
                    </a:cubicBezTo>
                    <a:cubicBezTo>
                      <a:pt x="583" y="1228"/>
                      <a:pt x="573" y="1217"/>
                      <a:pt x="563" y="1204"/>
                    </a:cubicBezTo>
                    <a:cubicBezTo>
                      <a:pt x="554" y="1196"/>
                      <a:pt x="569" y="1189"/>
                      <a:pt x="563" y="1182"/>
                    </a:cubicBezTo>
                    <a:cubicBezTo>
                      <a:pt x="559" y="1177"/>
                      <a:pt x="555" y="1183"/>
                      <a:pt x="550" y="1182"/>
                    </a:cubicBezTo>
                    <a:cubicBezTo>
                      <a:pt x="539" y="1182"/>
                      <a:pt x="528" y="1182"/>
                      <a:pt x="522" y="1199"/>
                    </a:cubicBezTo>
                    <a:cubicBezTo>
                      <a:pt x="520" y="1203"/>
                      <a:pt x="514" y="1205"/>
                      <a:pt x="510" y="1208"/>
                    </a:cubicBezTo>
                    <a:cubicBezTo>
                      <a:pt x="498" y="1213"/>
                      <a:pt x="486" y="1212"/>
                      <a:pt x="475" y="1206"/>
                    </a:cubicBezTo>
                    <a:cubicBezTo>
                      <a:pt x="465" y="1201"/>
                      <a:pt x="450" y="1191"/>
                      <a:pt x="443" y="1200"/>
                    </a:cubicBezTo>
                    <a:cubicBezTo>
                      <a:pt x="428" y="1217"/>
                      <a:pt x="416" y="1206"/>
                      <a:pt x="403" y="1202"/>
                    </a:cubicBezTo>
                    <a:cubicBezTo>
                      <a:pt x="391" y="1202"/>
                      <a:pt x="385" y="1220"/>
                      <a:pt x="378" y="1222"/>
                    </a:cubicBezTo>
                    <a:cubicBezTo>
                      <a:pt x="358" y="1226"/>
                      <a:pt x="362" y="1245"/>
                      <a:pt x="364" y="1256"/>
                    </a:cubicBezTo>
                    <a:cubicBezTo>
                      <a:pt x="365" y="1274"/>
                      <a:pt x="363" y="1283"/>
                      <a:pt x="352" y="1289"/>
                    </a:cubicBezTo>
                    <a:cubicBezTo>
                      <a:pt x="345" y="1300"/>
                      <a:pt x="351" y="1312"/>
                      <a:pt x="351" y="1323"/>
                    </a:cubicBezTo>
                    <a:cubicBezTo>
                      <a:pt x="342" y="1325"/>
                      <a:pt x="339" y="1310"/>
                      <a:pt x="331" y="1317"/>
                    </a:cubicBezTo>
                    <a:cubicBezTo>
                      <a:pt x="328" y="1333"/>
                      <a:pt x="314" y="1343"/>
                      <a:pt x="314" y="1361"/>
                    </a:cubicBezTo>
                    <a:cubicBezTo>
                      <a:pt x="314" y="1368"/>
                      <a:pt x="306" y="1367"/>
                      <a:pt x="300" y="1364"/>
                    </a:cubicBezTo>
                    <a:cubicBezTo>
                      <a:pt x="285" y="1356"/>
                      <a:pt x="268" y="1352"/>
                      <a:pt x="254" y="1340"/>
                    </a:cubicBezTo>
                    <a:cubicBezTo>
                      <a:pt x="245" y="1335"/>
                      <a:pt x="237" y="1319"/>
                      <a:pt x="225" y="1332"/>
                    </a:cubicBezTo>
                    <a:cubicBezTo>
                      <a:pt x="222" y="1336"/>
                      <a:pt x="225" y="1343"/>
                      <a:pt x="220" y="1344"/>
                    </a:cubicBezTo>
                    <a:cubicBezTo>
                      <a:pt x="210" y="1347"/>
                      <a:pt x="213" y="1358"/>
                      <a:pt x="211" y="1366"/>
                    </a:cubicBezTo>
                    <a:cubicBezTo>
                      <a:pt x="212" y="1368"/>
                      <a:pt x="213" y="1370"/>
                      <a:pt x="214" y="1372"/>
                    </a:cubicBezTo>
                    <a:cubicBezTo>
                      <a:pt x="216" y="1374"/>
                      <a:pt x="217" y="1377"/>
                      <a:pt x="220" y="1380"/>
                    </a:cubicBezTo>
                    <a:cubicBezTo>
                      <a:pt x="229" y="1389"/>
                      <a:pt x="243" y="1391"/>
                      <a:pt x="244" y="1409"/>
                    </a:cubicBezTo>
                    <a:cubicBezTo>
                      <a:pt x="244" y="1410"/>
                      <a:pt x="245" y="1410"/>
                      <a:pt x="246" y="1410"/>
                    </a:cubicBezTo>
                    <a:cubicBezTo>
                      <a:pt x="247" y="1408"/>
                      <a:pt x="245" y="1412"/>
                      <a:pt x="244" y="1410"/>
                    </a:cubicBezTo>
                    <a:cubicBezTo>
                      <a:pt x="239" y="1404"/>
                      <a:pt x="237" y="1386"/>
                      <a:pt x="230" y="1394"/>
                    </a:cubicBezTo>
                    <a:cubicBezTo>
                      <a:pt x="217" y="1410"/>
                      <a:pt x="195" y="1395"/>
                      <a:pt x="186" y="1417"/>
                    </a:cubicBezTo>
                    <a:cubicBezTo>
                      <a:pt x="185" y="1420"/>
                      <a:pt x="182" y="1419"/>
                      <a:pt x="180" y="1417"/>
                    </a:cubicBezTo>
                    <a:cubicBezTo>
                      <a:pt x="179" y="1417"/>
                      <a:pt x="177" y="1417"/>
                      <a:pt x="175" y="1417"/>
                    </a:cubicBezTo>
                    <a:cubicBezTo>
                      <a:pt x="187" y="1416"/>
                      <a:pt x="187" y="1416"/>
                      <a:pt x="190" y="1403"/>
                    </a:cubicBezTo>
                    <a:cubicBezTo>
                      <a:pt x="183" y="1399"/>
                      <a:pt x="178" y="1394"/>
                      <a:pt x="174" y="1386"/>
                    </a:cubicBezTo>
                    <a:cubicBezTo>
                      <a:pt x="164" y="1393"/>
                      <a:pt x="158" y="1415"/>
                      <a:pt x="141" y="1404"/>
                    </a:cubicBezTo>
                    <a:cubicBezTo>
                      <a:pt x="130" y="1419"/>
                      <a:pt x="121" y="1411"/>
                      <a:pt x="112" y="1400"/>
                    </a:cubicBezTo>
                    <a:cubicBezTo>
                      <a:pt x="106" y="1393"/>
                      <a:pt x="99" y="1392"/>
                      <a:pt x="92" y="1399"/>
                    </a:cubicBezTo>
                    <a:cubicBezTo>
                      <a:pt x="89" y="1403"/>
                      <a:pt x="89" y="1407"/>
                      <a:pt x="87" y="1411"/>
                    </a:cubicBezTo>
                    <a:cubicBezTo>
                      <a:pt x="87" y="1418"/>
                      <a:pt x="83" y="1417"/>
                      <a:pt x="81" y="1416"/>
                    </a:cubicBezTo>
                    <a:cubicBezTo>
                      <a:pt x="77" y="1417"/>
                      <a:pt x="75" y="1421"/>
                      <a:pt x="71" y="1422"/>
                    </a:cubicBezTo>
                    <a:cubicBezTo>
                      <a:pt x="64" y="1426"/>
                      <a:pt x="59" y="1420"/>
                      <a:pt x="53" y="1418"/>
                    </a:cubicBezTo>
                    <a:cubicBezTo>
                      <a:pt x="52" y="1417"/>
                      <a:pt x="49" y="1417"/>
                      <a:pt x="46" y="1417"/>
                    </a:cubicBezTo>
                    <a:cubicBezTo>
                      <a:pt x="43" y="1417"/>
                      <a:pt x="40" y="1417"/>
                      <a:pt x="37" y="1418"/>
                    </a:cubicBezTo>
                    <a:cubicBezTo>
                      <a:pt x="33" y="1420"/>
                      <a:pt x="30" y="1423"/>
                      <a:pt x="29" y="1429"/>
                    </a:cubicBezTo>
                    <a:cubicBezTo>
                      <a:pt x="28" y="1434"/>
                      <a:pt x="34" y="1447"/>
                      <a:pt x="21" y="1442"/>
                    </a:cubicBezTo>
                    <a:cubicBezTo>
                      <a:pt x="18" y="1445"/>
                      <a:pt x="17" y="1449"/>
                      <a:pt x="17" y="1454"/>
                    </a:cubicBezTo>
                    <a:cubicBezTo>
                      <a:pt x="20" y="1464"/>
                      <a:pt x="11" y="1468"/>
                      <a:pt x="9" y="1476"/>
                    </a:cubicBezTo>
                    <a:cubicBezTo>
                      <a:pt x="6" y="1479"/>
                      <a:pt x="2" y="1480"/>
                      <a:pt x="0" y="1484"/>
                    </a:cubicBezTo>
                    <a:cubicBezTo>
                      <a:pt x="1" y="1487"/>
                      <a:pt x="1" y="1490"/>
                      <a:pt x="1" y="1493"/>
                    </a:cubicBezTo>
                    <a:cubicBezTo>
                      <a:pt x="175" y="1558"/>
                      <a:pt x="352" y="1658"/>
                      <a:pt x="497" y="1811"/>
                    </a:cubicBezTo>
                    <a:cubicBezTo>
                      <a:pt x="497" y="1811"/>
                      <a:pt x="1072" y="1524"/>
                      <a:pt x="1539" y="1190"/>
                    </a:cubicBezTo>
                    <a:cubicBezTo>
                      <a:pt x="1537" y="1188"/>
                      <a:pt x="1535" y="1186"/>
                      <a:pt x="1535" y="1183"/>
                    </a:cubicBezTo>
                    <a:cubicBezTo>
                      <a:pt x="1535" y="1185"/>
                      <a:pt x="1537" y="1188"/>
                      <a:pt x="1539" y="1190"/>
                    </a:cubicBezTo>
                    <a:cubicBezTo>
                      <a:pt x="1764" y="1029"/>
                      <a:pt x="1965" y="857"/>
                      <a:pt x="2063" y="702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124">
                <a:extLst>
                  <a:ext uri="{FF2B5EF4-FFF2-40B4-BE49-F238E27FC236}">
                    <a16:creationId xmlns:a16="http://schemas.microsoft.com/office/drawing/2014/main" id="{DEAF956A-5F72-054C-B84A-F04D68945646}"/>
                  </a:ext>
                </a:extLst>
              </p:cNvPr>
              <p:cNvSpPr/>
              <p:nvPr/>
            </p:nvSpPr>
            <p:spPr>
              <a:xfrm>
                <a:off x="10149563" y="8200843"/>
                <a:ext cx="1914788" cy="1284874"/>
              </a:xfrm>
              <a:custGeom>
                <a:avLst/>
                <a:gdLst>
                  <a:gd name="connsiteX0" fmla="*/ 40781 w 1914788"/>
                  <a:gd name="connsiteY0" fmla="*/ 1277405 h 1284874"/>
                  <a:gd name="connsiteX1" fmla="*/ 46383 w 1914788"/>
                  <a:gd name="connsiteY1" fmla="*/ 1280606 h 1284874"/>
                  <a:gd name="connsiteX2" fmla="*/ 35180 w 1914788"/>
                  <a:gd name="connsiteY2" fmla="*/ 1284874 h 1284874"/>
                  <a:gd name="connsiteX3" fmla="*/ 35180 w 1914788"/>
                  <a:gd name="connsiteY3" fmla="*/ 1281673 h 1284874"/>
                  <a:gd name="connsiteX4" fmla="*/ 40781 w 1914788"/>
                  <a:gd name="connsiteY4" fmla="*/ 1277405 h 1284874"/>
                  <a:gd name="connsiteX5" fmla="*/ 95755 w 1914788"/>
                  <a:gd name="connsiteY5" fmla="*/ 1242551 h 1284874"/>
                  <a:gd name="connsiteX6" fmla="*/ 107373 w 1914788"/>
                  <a:gd name="connsiteY6" fmla="*/ 1248296 h 1284874"/>
                  <a:gd name="connsiteX7" fmla="*/ 89946 w 1914788"/>
                  <a:gd name="connsiteY7" fmla="*/ 1257488 h 1284874"/>
                  <a:gd name="connsiteX8" fmla="*/ 89946 w 1914788"/>
                  <a:gd name="connsiteY8" fmla="*/ 1247147 h 1284874"/>
                  <a:gd name="connsiteX9" fmla="*/ 95755 w 1914788"/>
                  <a:gd name="connsiteY9" fmla="*/ 1242551 h 1284874"/>
                  <a:gd name="connsiteX10" fmla="*/ 6310 w 1914788"/>
                  <a:gd name="connsiteY10" fmla="*/ 1226369 h 1284874"/>
                  <a:gd name="connsiteX11" fmla="*/ 13492 w 1914788"/>
                  <a:gd name="connsiteY11" fmla="*/ 1228766 h 1284874"/>
                  <a:gd name="connsiteX12" fmla="*/ 29051 w 1914788"/>
                  <a:gd name="connsiteY12" fmla="*/ 1238356 h 1284874"/>
                  <a:gd name="connsiteX13" fmla="*/ 29051 w 1914788"/>
                  <a:gd name="connsiteY13" fmla="*/ 1246746 h 1284874"/>
                  <a:gd name="connsiteX14" fmla="*/ 19476 w 1914788"/>
                  <a:gd name="connsiteY14" fmla="*/ 1252740 h 1284874"/>
                  <a:gd name="connsiteX15" fmla="*/ 9901 w 1914788"/>
                  <a:gd name="connsiteY15" fmla="*/ 1258733 h 1284874"/>
                  <a:gd name="connsiteX16" fmla="*/ 2720 w 1914788"/>
                  <a:gd name="connsiteY16" fmla="*/ 1255137 h 1284874"/>
                  <a:gd name="connsiteX17" fmla="*/ 326 w 1914788"/>
                  <a:gd name="connsiteY17" fmla="*/ 1229965 h 1284874"/>
                  <a:gd name="connsiteX18" fmla="*/ 6310 w 1914788"/>
                  <a:gd name="connsiteY18" fmla="*/ 1226369 h 1284874"/>
                  <a:gd name="connsiteX19" fmla="*/ 151811 w 1914788"/>
                  <a:gd name="connsiteY19" fmla="*/ 1210118 h 1284874"/>
                  <a:gd name="connsiteX20" fmla="*/ 168367 w 1914788"/>
                  <a:gd name="connsiteY20" fmla="*/ 1218347 h 1284874"/>
                  <a:gd name="connsiteX21" fmla="*/ 144716 w 1914788"/>
                  <a:gd name="connsiteY21" fmla="*/ 1230103 h 1284874"/>
                  <a:gd name="connsiteX22" fmla="*/ 144716 w 1914788"/>
                  <a:gd name="connsiteY22" fmla="*/ 1214820 h 1284874"/>
                  <a:gd name="connsiteX23" fmla="*/ 151811 w 1914788"/>
                  <a:gd name="connsiteY23" fmla="*/ 1210118 h 1284874"/>
                  <a:gd name="connsiteX24" fmla="*/ 63518 w 1914788"/>
                  <a:gd name="connsiteY24" fmla="*/ 1192716 h 1284874"/>
                  <a:gd name="connsiteX25" fmla="*/ 85062 w 1914788"/>
                  <a:gd name="connsiteY25" fmla="*/ 1203519 h 1284874"/>
                  <a:gd name="connsiteX26" fmla="*/ 85062 w 1914788"/>
                  <a:gd name="connsiteY26" fmla="*/ 1211921 h 1284874"/>
                  <a:gd name="connsiteX27" fmla="*/ 75487 w 1914788"/>
                  <a:gd name="connsiteY27" fmla="*/ 1217923 h 1284874"/>
                  <a:gd name="connsiteX28" fmla="*/ 67109 w 1914788"/>
                  <a:gd name="connsiteY28" fmla="*/ 1223925 h 1284874"/>
                  <a:gd name="connsiteX29" fmla="*/ 57534 w 1914788"/>
                  <a:gd name="connsiteY29" fmla="*/ 1219123 h 1284874"/>
                  <a:gd name="connsiteX30" fmla="*/ 56337 w 1914788"/>
                  <a:gd name="connsiteY30" fmla="*/ 1197518 h 1284874"/>
                  <a:gd name="connsiteX31" fmla="*/ 63518 w 1914788"/>
                  <a:gd name="connsiteY31" fmla="*/ 1192716 h 1284874"/>
                  <a:gd name="connsiteX32" fmla="*/ 204210 w 1914788"/>
                  <a:gd name="connsiteY32" fmla="*/ 1172844 h 1284874"/>
                  <a:gd name="connsiteX33" fmla="*/ 226875 w 1914788"/>
                  <a:gd name="connsiteY33" fmla="*/ 1184751 h 1284874"/>
                  <a:gd name="connsiteX34" fmla="*/ 198245 w 1914788"/>
                  <a:gd name="connsiteY34" fmla="*/ 1200229 h 1284874"/>
                  <a:gd name="connsiteX35" fmla="*/ 198245 w 1914788"/>
                  <a:gd name="connsiteY35" fmla="*/ 1177607 h 1284874"/>
                  <a:gd name="connsiteX36" fmla="*/ 204210 w 1914788"/>
                  <a:gd name="connsiteY36" fmla="*/ 1172844 h 1284874"/>
                  <a:gd name="connsiteX37" fmla="*/ 117082 w 1914788"/>
                  <a:gd name="connsiteY37" fmla="*/ 1155417 h 1284874"/>
                  <a:gd name="connsiteX38" fmla="*/ 137397 w 1914788"/>
                  <a:gd name="connsiteY38" fmla="*/ 1167420 h 1284874"/>
                  <a:gd name="connsiteX39" fmla="*/ 137397 w 1914788"/>
                  <a:gd name="connsiteY39" fmla="*/ 1175822 h 1284874"/>
                  <a:gd name="connsiteX40" fmla="*/ 129032 w 1914788"/>
                  <a:gd name="connsiteY40" fmla="*/ 1181824 h 1284874"/>
                  <a:gd name="connsiteX41" fmla="*/ 120667 w 1914788"/>
                  <a:gd name="connsiteY41" fmla="*/ 1187826 h 1284874"/>
                  <a:gd name="connsiteX42" fmla="*/ 112302 w 1914788"/>
                  <a:gd name="connsiteY42" fmla="*/ 1184225 h 1284874"/>
                  <a:gd name="connsiteX43" fmla="*/ 111107 w 1914788"/>
                  <a:gd name="connsiteY43" fmla="*/ 1159018 h 1284874"/>
                  <a:gd name="connsiteX44" fmla="*/ 117082 w 1914788"/>
                  <a:gd name="connsiteY44" fmla="*/ 1155417 h 1284874"/>
                  <a:gd name="connsiteX45" fmla="*/ 260185 w 1914788"/>
                  <a:gd name="connsiteY45" fmla="*/ 1139190 h 1284874"/>
                  <a:gd name="connsiteX46" fmla="*/ 281695 w 1914788"/>
                  <a:gd name="connsiteY46" fmla="*/ 1149993 h 1284874"/>
                  <a:gd name="connsiteX47" fmla="*/ 280500 w 1914788"/>
                  <a:gd name="connsiteY47" fmla="*/ 1159596 h 1284874"/>
                  <a:gd name="connsiteX48" fmla="*/ 270940 w 1914788"/>
                  <a:gd name="connsiteY48" fmla="*/ 1165597 h 1284874"/>
                  <a:gd name="connsiteX49" fmla="*/ 261380 w 1914788"/>
                  <a:gd name="connsiteY49" fmla="*/ 1171599 h 1284874"/>
                  <a:gd name="connsiteX50" fmla="*/ 254210 w 1914788"/>
                  <a:gd name="connsiteY50" fmla="*/ 1167998 h 1284874"/>
                  <a:gd name="connsiteX51" fmla="*/ 253015 w 1914788"/>
                  <a:gd name="connsiteY51" fmla="*/ 1143992 h 1284874"/>
                  <a:gd name="connsiteX52" fmla="*/ 260185 w 1914788"/>
                  <a:gd name="connsiteY52" fmla="*/ 1139190 h 1284874"/>
                  <a:gd name="connsiteX53" fmla="*/ 169421 w 1914788"/>
                  <a:gd name="connsiteY53" fmla="*/ 1120560 h 1284874"/>
                  <a:gd name="connsiteX54" fmla="*/ 192161 w 1914788"/>
                  <a:gd name="connsiteY54" fmla="*/ 1132563 h 1284874"/>
                  <a:gd name="connsiteX55" fmla="*/ 192161 w 1914788"/>
                  <a:gd name="connsiteY55" fmla="*/ 1139765 h 1284874"/>
                  <a:gd name="connsiteX56" fmla="*/ 182586 w 1914788"/>
                  <a:gd name="connsiteY56" fmla="*/ 1146967 h 1284874"/>
                  <a:gd name="connsiteX57" fmla="*/ 173011 w 1914788"/>
                  <a:gd name="connsiteY57" fmla="*/ 1152969 h 1284874"/>
                  <a:gd name="connsiteX58" fmla="*/ 165830 w 1914788"/>
                  <a:gd name="connsiteY58" fmla="*/ 1148167 h 1284874"/>
                  <a:gd name="connsiteX59" fmla="*/ 164633 w 1914788"/>
                  <a:gd name="connsiteY59" fmla="*/ 1124161 h 1284874"/>
                  <a:gd name="connsiteX60" fmla="*/ 169421 w 1914788"/>
                  <a:gd name="connsiteY60" fmla="*/ 1120560 h 1284874"/>
                  <a:gd name="connsiteX61" fmla="*/ 312565 w 1914788"/>
                  <a:gd name="connsiteY61" fmla="*/ 1101892 h 1284874"/>
                  <a:gd name="connsiteX62" fmla="*/ 336465 w 1914788"/>
                  <a:gd name="connsiteY62" fmla="*/ 1115096 h 1284874"/>
                  <a:gd name="connsiteX63" fmla="*/ 336465 w 1914788"/>
                  <a:gd name="connsiteY63" fmla="*/ 1121097 h 1284874"/>
                  <a:gd name="connsiteX64" fmla="*/ 326905 w 1914788"/>
                  <a:gd name="connsiteY64" fmla="*/ 1128299 h 1284874"/>
                  <a:gd name="connsiteX65" fmla="*/ 318540 w 1914788"/>
                  <a:gd name="connsiteY65" fmla="*/ 1133100 h 1284874"/>
                  <a:gd name="connsiteX66" fmla="*/ 308980 w 1914788"/>
                  <a:gd name="connsiteY66" fmla="*/ 1130700 h 1284874"/>
                  <a:gd name="connsiteX67" fmla="*/ 307785 w 1914788"/>
                  <a:gd name="connsiteY67" fmla="*/ 1106693 h 1284874"/>
                  <a:gd name="connsiteX68" fmla="*/ 312565 w 1914788"/>
                  <a:gd name="connsiteY68" fmla="*/ 1101892 h 1284874"/>
                  <a:gd name="connsiteX69" fmla="*/ 226587 w 1914788"/>
                  <a:gd name="connsiteY69" fmla="*/ 1086909 h 1284874"/>
                  <a:gd name="connsiteX70" fmla="*/ 245737 w 1914788"/>
                  <a:gd name="connsiteY70" fmla="*/ 1096498 h 1284874"/>
                  <a:gd name="connsiteX71" fmla="*/ 245737 w 1914788"/>
                  <a:gd name="connsiteY71" fmla="*/ 1106087 h 1284874"/>
                  <a:gd name="connsiteX72" fmla="*/ 237359 w 1914788"/>
                  <a:gd name="connsiteY72" fmla="*/ 1112081 h 1284874"/>
                  <a:gd name="connsiteX73" fmla="*/ 228981 w 1914788"/>
                  <a:gd name="connsiteY73" fmla="*/ 1116875 h 1284874"/>
                  <a:gd name="connsiteX74" fmla="*/ 220603 w 1914788"/>
                  <a:gd name="connsiteY74" fmla="*/ 1113279 h 1284874"/>
                  <a:gd name="connsiteX75" fmla="*/ 219406 w 1914788"/>
                  <a:gd name="connsiteY75" fmla="*/ 1090505 h 1284874"/>
                  <a:gd name="connsiteX76" fmla="*/ 226587 w 1914788"/>
                  <a:gd name="connsiteY76" fmla="*/ 1086909 h 1284874"/>
                  <a:gd name="connsiteX77" fmla="*/ 367303 w 1914788"/>
                  <a:gd name="connsiteY77" fmla="*/ 1065793 h 1284874"/>
                  <a:gd name="connsiteX78" fmla="*/ 391277 w 1914788"/>
                  <a:gd name="connsiteY78" fmla="*/ 1079013 h 1284874"/>
                  <a:gd name="connsiteX79" fmla="*/ 390078 w 1914788"/>
                  <a:gd name="connsiteY79" fmla="*/ 1088628 h 1284874"/>
                  <a:gd name="connsiteX80" fmla="*/ 390078 w 1914788"/>
                  <a:gd name="connsiteY80" fmla="*/ 1089830 h 1284874"/>
                  <a:gd name="connsiteX81" fmla="*/ 381687 w 1914788"/>
                  <a:gd name="connsiteY81" fmla="*/ 1093436 h 1284874"/>
                  <a:gd name="connsiteX82" fmla="*/ 368502 w 1914788"/>
                  <a:gd name="connsiteY82" fmla="*/ 1100647 h 1284874"/>
                  <a:gd name="connsiteX83" fmla="*/ 362509 w 1914788"/>
                  <a:gd name="connsiteY83" fmla="*/ 1097041 h 1284874"/>
                  <a:gd name="connsiteX84" fmla="*/ 361310 w 1914788"/>
                  <a:gd name="connsiteY84" fmla="*/ 1071802 h 1284874"/>
                  <a:gd name="connsiteX85" fmla="*/ 367303 w 1914788"/>
                  <a:gd name="connsiteY85" fmla="*/ 1065793 h 1284874"/>
                  <a:gd name="connsiteX86" fmla="*/ 278915 w 1914788"/>
                  <a:gd name="connsiteY86" fmla="*/ 1050856 h 1284874"/>
                  <a:gd name="connsiteX87" fmla="*/ 284900 w 1914788"/>
                  <a:gd name="connsiteY87" fmla="*/ 1053253 h 1284874"/>
                  <a:gd name="connsiteX88" fmla="*/ 300459 w 1914788"/>
                  <a:gd name="connsiteY88" fmla="*/ 1061644 h 1284874"/>
                  <a:gd name="connsiteX89" fmla="*/ 299262 w 1914788"/>
                  <a:gd name="connsiteY89" fmla="*/ 1071233 h 1284874"/>
                  <a:gd name="connsiteX90" fmla="*/ 290884 w 1914788"/>
                  <a:gd name="connsiteY90" fmla="*/ 1076028 h 1284874"/>
                  <a:gd name="connsiteX91" fmla="*/ 281309 w 1914788"/>
                  <a:gd name="connsiteY91" fmla="*/ 1082021 h 1284874"/>
                  <a:gd name="connsiteX92" fmla="*/ 274128 w 1914788"/>
                  <a:gd name="connsiteY92" fmla="*/ 1079624 h 1284874"/>
                  <a:gd name="connsiteX93" fmla="*/ 272931 w 1914788"/>
                  <a:gd name="connsiteY93" fmla="*/ 1054452 h 1284874"/>
                  <a:gd name="connsiteX94" fmla="*/ 278915 w 1914788"/>
                  <a:gd name="connsiteY94" fmla="*/ 1050856 h 1284874"/>
                  <a:gd name="connsiteX95" fmla="*/ 417387 w 1914788"/>
                  <a:gd name="connsiteY95" fmla="*/ 1031391 h 1284874"/>
                  <a:gd name="connsiteX96" fmla="*/ 424439 w 1914788"/>
                  <a:gd name="connsiteY96" fmla="*/ 1032142 h 1284874"/>
                  <a:gd name="connsiteX97" fmla="*/ 446044 w 1914788"/>
                  <a:gd name="connsiteY97" fmla="*/ 1042959 h 1284874"/>
                  <a:gd name="connsiteX98" fmla="*/ 447245 w 1914788"/>
                  <a:gd name="connsiteY98" fmla="*/ 1050170 h 1284874"/>
                  <a:gd name="connsiteX99" fmla="*/ 435241 w 1914788"/>
                  <a:gd name="connsiteY99" fmla="*/ 1059785 h 1284874"/>
                  <a:gd name="connsiteX100" fmla="*/ 424439 w 1914788"/>
                  <a:gd name="connsiteY100" fmla="*/ 1065794 h 1284874"/>
                  <a:gd name="connsiteX101" fmla="*/ 417237 w 1914788"/>
                  <a:gd name="connsiteY101" fmla="*/ 1060987 h 1284874"/>
                  <a:gd name="connsiteX102" fmla="*/ 414836 w 1914788"/>
                  <a:gd name="connsiteY102" fmla="*/ 1036949 h 1284874"/>
                  <a:gd name="connsiteX103" fmla="*/ 417387 w 1914788"/>
                  <a:gd name="connsiteY103" fmla="*/ 1031391 h 1284874"/>
                  <a:gd name="connsiteX104" fmla="*/ 336116 w 1914788"/>
                  <a:gd name="connsiteY104" fmla="*/ 1017202 h 1284874"/>
                  <a:gd name="connsiteX105" fmla="*/ 356431 w 1914788"/>
                  <a:gd name="connsiteY105" fmla="*/ 1028005 h 1284874"/>
                  <a:gd name="connsiteX106" fmla="*/ 356431 w 1914788"/>
                  <a:gd name="connsiteY106" fmla="*/ 1036407 h 1284874"/>
                  <a:gd name="connsiteX107" fmla="*/ 346871 w 1914788"/>
                  <a:gd name="connsiteY107" fmla="*/ 1042409 h 1284874"/>
                  <a:gd name="connsiteX108" fmla="*/ 338506 w 1914788"/>
                  <a:gd name="connsiteY108" fmla="*/ 1048411 h 1284874"/>
                  <a:gd name="connsiteX109" fmla="*/ 328946 w 1914788"/>
                  <a:gd name="connsiteY109" fmla="*/ 1043609 h 1284874"/>
                  <a:gd name="connsiteX110" fmla="*/ 328946 w 1914788"/>
                  <a:gd name="connsiteY110" fmla="*/ 1022004 h 1284874"/>
                  <a:gd name="connsiteX111" fmla="*/ 336116 w 1914788"/>
                  <a:gd name="connsiteY111" fmla="*/ 1017202 h 1284874"/>
                  <a:gd name="connsiteX112" fmla="*/ 477997 w 1914788"/>
                  <a:gd name="connsiteY112" fmla="*/ 997289 h 1284874"/>
                  <a:gd name="connsiteX113" fmla="*/ 498374 w 1914788"/>
                  <a:gd name="connsiteY113" fmla="*/ 1008119 h 1284874"/>
                  <a:gd name="connsiteX114" fmla="*/ 498374 w 1914788"/>
                  <a:gd name="connsiteY114" fmla="*/ 1020151 h 1284874"/>
                  <a:gd name="connsiteX115" fmla="*/ 489983 w 1914788"/>
                  <a:gd name="connsiteY115" fmla="*/ 1026168 h 1284874"/>
                  <a:gd name="connsiteX116" fmla="*/ 477997 w 1914788"/>
                  <a:gd name="connsiteY116" fmla="*/ 1032184 h 1284874"/>
                  <a:gd name="connsiteX117" fmla="*/ 472003 w 1914788"/>
                  <a:gd name="connsiteY117" fmla="*/ 1027371 h 1284874"/>
                  <a:gd name="connsiteX118" fmla="*/ 469606 w 1914788"/>
                  <a:gd name="connsiteY118" fmla="*/ 1003306 h 1284874"/>
                  <a:gd name="connsiteX119" fmla="*/ 477997 w 1914788"/>
                  <a:gd name="connsiteY119" fmla="*/ 997289 h 1284874"/>
                  <a:gd name="connsiteX120" fmla="*/ 311519 w 1914788"/>
                  <a:gd name="connsiteY120" fmla="*/ 989862 h 1284874"/>
                  <a:gd name="connsiteX121" fmla="*/ 311519 w 1914788"/>
                  <a:gd name="connsiteY121" fmla="*/ 990858 h 1284874"/>
                  <a:gd name="connsiteX122" fmla="*/ 307785 w 1914788"/>
                  <a:gd name="connsiteY122" fmla="*/ 994841 h 1284874"/>
                  <a:gd name="connsiteX123" fmla="*/ 307785 w 1914788"/>
                  <a:gd name="connsiteY123" fmla="*/ 992849 h 1284874"/>
                  <a:gd name="connsiteX124" fmla="*/ 389642 w 1914788"/>
                  <a:gd name="connsiteY124" fmla="*/ 979904 h 1284874"/>
                  <a:gd name="connsiteX125" fmla="*/ 409957 w 1914788"/>
                  <a:gd name="connsiteY125" fmla="*/ 991907 h 1284874"/>
                  <a:gd name="connsiteX126" fmla="*/ 409957 w 1914788"/>
                  <a:gd name="connsiteY126" fmla="*/ 1000309 h 1284874"/>
                  <a:gd name="connsiteX127" fmla="*/ 401592 w 1914788"/>
                  <a:gd name="connsiteY127" fmla="*/ 1006311 h 1284874"/>
                  <a:gd name="connsiteX128" fmla="*/ 392032 w 1914788"/>
                  <a:gd name="connsiteY128" fmla="*/ 1012313 h 1284874"/>
                  <a:gd name="connsiteX129" fmla="*/ 383667 w 1914788"/>
                  <a:gd name="connsiteY129" fmla="*/ 1008712 h 1284874"/>
                  <a:gd name="connsiteX130" fmla="*/ 382472 w 1914788"/>
                  <a:gd name="connsiteY130" fmla="*/ 983505 h 1284874"/>
                  <a:gd name="connsiteX131" fmla="*/ 389642 w 1914788"/>
                  <a:gd name="connsiteY131" fmla="*/ 979904 h 1284874"/>
                  <a:gd name="connsiteX132" fmla="*/ 530323 w 1914788"/>
                  <a:gd name="connsiteY132" fmla="*/ 961232 h 1284874"/>
                  <a:gd name="connsiteX133" fmla="*/ 553098 w 1914788"/>
                  <a:gd name="connsiteY133" fmla="*/ 972049 h 1284874"/>
                  <a:gd name="connsiteX134" fmla="*/ 551899 w 1914788"/>
                  <a:gd name="connsiteY134" fmla="*/ 984067 h 1284874"/>
                  <a:gd name="connsiteX135" fmla="*/ 543508 w 1914788"/>
                  <a:gd name="connsiteY135" fmla="*/ 988875 h 1284874"/>
                  <a:gd name="connsiteX136" fmla="*/ 536316 w 1914788"/>
                  <a:gd name="connsiteY136" fmla="*/ 992480 h 1284874"/>
                  <a:gd name="connsiteX137" fmla="*/ 524330 w 1914788"/>
                  <a:gd name="connsiteY137" fmla="*/ 987673 h 1284874"/>
                  <a:gd name="connsiteX138" fmla="*/ 523131 w 1914788"/>
                  <a:gd name="connsiteY138" fmla="*/ 966039 h 1284874"/>
                  <a:gd name="connsiteX139" fmla="*/ 530323 w 1914788"/>
                  <a:gd name="connsiteY139" fmla="*/ 961232 h 1284874"/>
                  <a:gd name="connsiteX140" fmla="*/ 438586 w 1914788"/>
                  <a:gd name="connsiteY140" fmla="*/ 945950 h 1284874"/>
                  <a:gd name="connsiteX141" fmla="*/ 444412 w 1914788"/>
                  <a:gd name="connsiteY141" fmla="*/ 946250 h 1284874"/>
                  <a:gd name="connsiteX142" fmla="*/ 465922 w 1914788"/>
                  <a:gd name="connsiteY142" fmla="*/ 957053 h 1284874"/>
                  <a:gd name="connsiteX143" fmla="*/ 465922 w 1914788"/>
                  <a:gd name="connsiteY143" fmla="*/ 965455 h 1284874"/>
                  <a:gd name="connsiteX144" fmla="*/ 455167 w 1914788"/>
                  <a:gd name="connsiteY144" fmla="*/ 972657 h 1284874"/>
                  <a:gd name="connsiteX145" fmla="*/ 446802 w 1914788"/>
                  <a:gd name="connsiteY145" fmla="*/ 978659 h 1284874"/>
                  <a:gd name="connsiteX146" fmla="*/ 438437 w 1914788"/>
                  <a:gd name="connsiteY146" fmla="*/ 975058 h 1284874"/>
                  <a:gd name="connsiteX147" fmla="*/ 437242 w 1914788"/>
                  <a:gd name="connsiteY147" fmla="*/ 951052 h 1284874"/>
                  <a:gd name="connsiteX148" fmla="*/ 438586 w 1914788"/>
                  <a:gd name="connsiteY148" fmla="*/ 945950 h 1284874"/>
                  <a:gd name="connsiteX149" fmla="*/ 586334 w 1914788"/>
                  <a:gd name="connsiteY149" fmla="*/ 927582 h 1284874"/>
                  <a:gd name="connsiteX150" fmla="*/ 610307 w 1914788"/>
                  <a:gd name="connsiteY150" fmla="*/ 939615 h 1284874"/>
                  <a:gd name="connsiteX151" fmla="*/ 610307 w 1914788"/>
                  <a:gd name="connsiteY151" fmla="*/ 946835 h 1284874"/>
                  <a:gd name="connsiteX152" fmla="*/ 598321 w 1914788"/>
                  <a:gd name="connsiteY152" fmla="*/ 956461 h 1284874"/>
                  <a:gd name="connsiteX153" fmla="*/ 587533 w 1914788"/>
                  <a:gd name="connsiteY153" fmla="*/ 962477 h 1284874"/>
                  <a:gd name="connsiteX154" fmla="*/ 581539 w 1914788"/>
                  <a:gd name="connsiteY154" fmla="*/ 958867 h 1284874"/>
                  <a:gd name="connsiteX155" fmla="*/ 579142 w 1914788"/>
                  <a:gd name="connsiteY155" fmla="*/ 931192 h 1284874"/>
                  <a:gd name="connsiteX156" fmla="*/ 586334 w 1914788"/>
                  <a:gd name="connsiteY156" fmla="*/ 927582 h 1284874"/>
                  <a:gd name="connsiteX157" fmla="*/ 499145 w 1914788"/>
                  <a:gd name="connsiteY157" fmla="*/ 910197 h 1284874"/>
                  <a:gd name="connsiteX158" fmla="*/ 518295 w 1914788"/>
                  <a:gd name="connsiteY158" fmla="*/ 919786 h 1284874"/>
                  <a:gd name="connsiteX159" fmla="*/ 518295 w 1914788"/>
                  <a:gd name="connsiteY159" fmla="*/ 930574 h 1284874"/>
                  <a:gd name="connsiteX160" fmla="*/ 511114 w 1914788"/>
                  <a:gd name="connsiteY160" fmla="*/ 935369 h 1284874"/>
                  <a:gd name="connsiteX161" fmla="*/ 501539 w 1914788"/>
                  <a:gd name="connsiteY161" fmla="*/ 941362 h 1284874"/>
                  <a:gd name="connsiteX162" fmla="*/ 493161 w 1914788"/>
                  <a:gd name="connsiteY162" fmla="*/ 937766 h 1284874"/>
                  <a:gd name="connsiteX163" fmla="*/ 490767 w 1914788"/>
                  <a:gd name="connsiteY163" fmla="*/ 914992 h 1284874"/>
                  <a:gd name="connsiteX164" fmla="*/ 499145 w 1914788"/>
                  <a:gd name="connsiteY164" fmla="*/ 910197 h 1284874"/>
                  <a:gd name="connsiteX165" fmla="*/ 639873 w 1914788"/>
                  <a:gd name="connsiteY165" fmla="*/ 890280 h 1284874"/>
                  <a:gd name="connsiteX166" fmla="*/ 663879 w 1914788"/>
                  <a:gd name="connsiteY166" fmla="*/ 903500 h 1284874"/>
                  <a:gd name="connsiteX167" fmla="*/ 661479 w 1914788"/>
                  <a:gd name="connsiteY167" fmla="*/ 913115 h 1284874"/>
                  <a:gd name="connsiteX168" fmla="*/ 653076 w 1914788"/>
                  <a:gd name="connsiteY168" fmla="*/ 919125 h 1284874"/>
                  <a:gd name="connsiteX169" fmla="*/ 642274 w 1914788"/>
                  <a:gd name="connsiteY169" fmla="*/ 925134 h 1284874"/>
                  <a:gd name="connsiteX170" fmla="*/ 633871 w 1914788"/>
                  <a:gd name="connsiteY170" fmla="*/ 921528 h 1284874"/>
                  <a:gd name="connsiteX171" fmla="*/ 632671 w 1914788"/>
                  <a:gd name="connsiteY171" fmla="*/ 896289 h 1284874"/>
                  <a:gd name="connsiteX172" fmla="*/ 639873 w 1914788"/>
                  <a:gd name="connsiteY172" fmla="*/ 890280 h 1284874"/>
                  <a:gd name="connsiteX173" fmla="*/ 550317 w 1914788"/>
                  <a:gd name="connsiteY173" fmla="*/ 874098 h 1284874"/>
                  <a:gd name="connsiteX174" fmla="*/ 557487 w 1914788"/>
                  <a:gd name="connsiteY174" fmla="*/ 877699 h 1284874"/>
                  <a:gd name="connsiteX175" fmla="*/ 573022 w 1914788"/>
                  <a:gd name="connsiteY175" fmla="*/ 887302 h 1284874"/>
                  <a:gd name="connsiteX176" fmla="*/ 573022 w 1914788"/>
                  <a:gd name="connsiteY176" fmla="*/ 895704 h 1284874"/>
                  <a:gd name="connsiteX177" fmla="*/ 563462 w 1914788"/>
                  <a:gd name="connsiteY177" fmla="*/ 900505 h 1284874"/>
                  <a:gd name="connsiteX178" fmla="*/ 553902 w 1914788"/>
                  <a:gd name="connsiteY178" fmla="*/ 906507 h 1284874"/>
                  <a:gd name="connsiteX179" fmla="*/ 546732 w 1914788"/>
                  <a:gd name="connsiteY179" fmla="*/ 904106 h 1284874"/>
                  <a:gd name="connsiteX180" fmla="*/ 545537 w 1914788"/>
                  <a:gd name="connsiteY180" fmla="*/ 878899 h 1284874"/>
                  <a:gd name="connsiteX181" fmla="*/ 550317 w 1914788"/>
                  <a:gd name="connsiteY181" fmla="*/ 874098 h 1284874"/>
                  <a:gd name="connsiteX182" fmla="*/ 697041 w 1914788"/>
                  <a:gd name="connsiteY182" fmla="*/ 856630 h 1284874"/>
                  <a:gd name="connsiteX183" fmla="*/ 718646 w 1914788"/>
                  <a:gd name="connsiteY183" fmla="*/ 868663 h 1284874"/>
                  <a:gd name="connsiteX184" fmla="*/ 719847 w 1914788"/>
                  <a:gd name="connsiteY184" fmla="*/ 877086 h 1284874"/>
                  <a:gd name="connsiteX185" fmla="*/ 707843 w 1914788"/>
                  <a:gd name="connsiteY185" fmla="*/ 885509 h 1284874"/>
                  <a:gd name="connsiteX186" fmla="*/ 695840 w 1914788"/>
                  <a:gd name="connsiteY186" fmla="*/ 891525 h 1284874"/>
                  <a:gd name="connsiteX187" fmla="*/ 688638 w 1914788"/>
                  <a:gd name="connsiteY187" fmla="*/ 886712 h 1284874"/>
                  <a:gd name="connsiteX188" fmla="*/ 687438 w 1914788"/>
                  <a:gd name="connsiteY188" fmla="*/ 863850 h 1284874"/>
                  <a:gd name="connsiteX189" fmla="*/ 697041 w 1914788"/>
                  <a:gd name="connsiteY189" fmla="*/ 856630 h 1284874"/>
                  <a:gd name="connsiteX190" fmla="*/ 607484 w 1914788"/>
                  <a:gd name="connsiteY190" fmla="*/ 841688 h 1284874"/>
                  <a:gd name="connsiteX191" fmla="*/ 627831 w 1914788"/>
                  <a:gd name="connsiteY191" fmla="*/ 852476 h 1284874"/>
                  <a:gd name="connsiteX192" fmla="*/ 627831 w 1914788"/>
                  <a:gd name="connsiteY192" fmla="*/ 860866 h 1284874"/>
                  <a:gd name="connsiteX193" fmla="*/ 619453 w 1914788"/>
                  <a:gd name="connsiteY193" fmla="*/ 866860 h 1284874"/>
                  <a:gd name="connsiteX194" fmla="*/ 611075 w 1914788"/>
                  <a:gd name="connsiteY194" fmla="*/ 871654 h 1284874"/>
                  <a:gd name="connsiteX195" fmla="*/ 602697 w 1914788"/>
                  <a:gd name="connsiteY195" fmla="*/ 868058 h 1284874"/>
                  <a:gd name="connsiteX196" fmla="*/ 600303 w 1914788"/>
                  <a:gd name="connsiteY196" fmla="*/ 845284 h 1284874"/>
                  <a:gd name="connsiteX197" fmla="*/ 607484 w 1914788"/>
                  <a:gd name="connsiteY197" fmla="*/ 841688 h 1284874"/>
                  <a:gd name="connsiteX198" fmla="*/ 750602 w 1914788"/>
                  <a:gd name="connsiteY198" fmla="*/ 821776 h 1284874"/>
                  <a:gd name="connsiteX199" fmla="*/ 770979 w 1914788"/>
                  <a:gd name="connsiteY199" fmla="*/ 833809 h 1284874"/>
                  <a:gd name="connsiteX200" fmla="*/ 770979 w 1914788"/>
                  <a:gd name="connsiteY200" fmla="*/ 843435 h 1284874"/>
                  <a:gd name="connsiteX201" fmla="*/ 761390 w 1914788"/>
                  <a:gd name="connsiteY201" fmla="*/ 850655 h 1284874"/>
                  <a:gd name="connsiteX202" fmla="*/ 750602 w 1914788"/>
                  <a:gd name="connsiteY202" fmla="*/ 855468 h 1284874"/>
                  <a:gd name="connsiteX203" fmla="*/ 743410 w 1914788"/>
                  <a:gd name="connsiteY203" fmla="*/ 851858 h 1284874"/>
                  <a:gd name="connsiteX204" fmla="*/ 742211 w 1914788"/>
                  <a:gd name="connsiteY204" fmla="*/ 827793 h 1284874"/>
                  <a:gd name="connsiteX205" fmla="*/ 750602 w 1914788"/>
                  <a:gd name="connsiteY205" fmla="*/ 821776 h 1284874"/>
                  <a:gd name="connsiteX206" fmla="*/ 658665 w 1914788"/>
                  <a:gd name="connsiteY206" fmla="*/ 805636 h 1284874"/>
                  <a:gd name="connsiteX207" fmla="*/ 682602 w 1914788"/>
                  <a:gd name="connsiteY207" fmla="*/ 815225 h 1284874"/>
                  <a:gd name="connsiteX208" fmla="*/ 682602 w 1914788"/>
                  <a:gd name="connsiteY208" fmla="*/ 826013 h 1284874"/>
                  <a:gd name="connsiteX209" fmla="*/ 674224 w 1914788"/>
                  <a:gd name="connsiteY209" fmla="*/ 830808 h 1284874"/>
                  <a:gd name="connsiteX210" fmla="*/ 665846 w 1914788"/>
                  <a:gd name="connsiteY210" fmla="*/ 835603 h 1284874"/>
                  <a:gd name="connsiteX211" fmla="*/ 657468 w 1914788"/>
                  <a:gd name="connsiteY211" fmla="*/ 833205 h 1284874"/>
                  <a:gd name="connsiteX212" fmla="*/ 655074 w 1914788"/>
                  <a:gd name="connsiteY212" fmla="*/ 808033 h 1284874"/>
                  <a:gd name="connsiteX213" fmla="*/ 658665 w 1914788"/>
                  <a:gd name="connsiteY213" fmla="*/ 805636 h 1284874"/>
                  <a:gd name="connsiteX214" fmla="*/ 890695 w 1914788"/>
                  <a:gd name="connsiteY214" fmla="*/ 803146 h 1284874"/>
                  <a:gd name="connsiteX215" fmla="*/ 892829 w 1914788"/>
                  <a:gd name="connsiteY215" fmla="*/ 804142 h 1284874"/>
                  <a:gd name="connsiteX216" fmla="*/ 885360 w 1914788"/>
                  <a:gd name="connsiteY216" fmla="*/ 808125 h 1284874"/>
                  <a:gd name="connsiteX217" fmla="*/ 885360 w 1914788"/>
                  <a:gd name="connsiteY217" fmla="*/ 807129 h 1284874"/>
                  <a:gd name="connsiteX218" fmla="*/ 890695 w 1914788"/>
                  <a:gd name="connsiteY218" fmla="*/ 803146 h 1284874"/>
                  <a:gd name="connsiteX219" fmla="*/ 802974 w 1914788"/>
                  <a:gd name="connsiteY219" fmla="*/ 786964 h 1284874"/>
                  <a:gd name="connsiteX220" fmla="*/ 825749 w 1914788"/>
                  <a:gd name="connsiteY220" fmla="*/ 797767 h 1284874"/>
                  <a:gd name="connsiteX221" fmla="*/ 824550 w 1914788"/>
                  <a:gd name="connsiteY221" fmla="*/ 808570 h 1284874"/>
                  <a:gd name="connsiteX222" fmla="*/ 816160 w 1914788"/>
                  <a:gd name="connsiteY222" fmla="*/ 813371 h 1284874"/>
                  <a:gd name="connsiteX223" fmla="*/ 804173 w 1914788"/>
                  <a:gd name="connsiteY223" fmla="*/ 819373 h 1284874"/>
                  <a:gd name="connsiteX224" fmla="*/ 798180 w 1914788"/>
                  <a:gd name="connsiteY224" fmla="*/ 816972 h 1284874"/>
                  <a:gd name="connsiteX225" fmla="*/ 796981 w 1914788"/>
                  <a:gd name="connsiteY225" fmla="*/ 790565 h 1284874"/>
                  <a:gd name="connsiteX226" fmla="*/ 802974 w 1914788"/>
                  <a:gd name="connsiteY226" fmla="*/ 786964 h 1284874"/>
                  <a:gd name="connsiteX227" fmla="*/ 717017 w 1914788"/>
                  <a:gd name="connsiteY227" fmla="*/ 770782 h 1284874"/>
                  <a:gd name="connsiteX228" fmla="*/ 736137 w 1914788"/>
                  <a:gd name="connsiteY228" fmla="*/ 780371 h 1284874"/>
                  <a:gd name="connsiteX229" fmla="*/ 736137 w 1914788"/>
                  <a:gd name="connsiteY229" fmla="*/ 789961 h 1284874"/>
                  <a:gd name="connsiteX230" fmla="*/ 727772 w 1914788"/>
                  <a:gd name="connsiteY230" fmla="*/ 795954 h 1284874"/>
                  <a:gd name="connsiteX231" fmla="*/ 719407 w 1914788"/>
                  <a:gd name="connsiteY231" fmla="*/ 801947 h 1284874"/>
                  <a:gd name="connsiteX232" fmla="*/ 711042 w 1914788"/>
                  <a:gd name="connsiteY232" fmla="*/ 798351 h 1284874"/>
                  <a:gd name="connsiteX233" fmla="*/ 711042 w 1914788"/>
                  <a:gd name="connsiteY233" fmla="*/ 773179 h 1284874"/>
                  <a:gd name="connsiteX234" fmla="*/ 717017 w 1914788"/>
                  <a:gd name="connsiteY234" fmla="*/ 770782 h 1284874"/>
                  <a:gd name="connsiteX235" fmla="*/ 945576 w 1914788"/>
                  <a:gd name="connsiteY235" fmla="*/ 768292 h 1284874"/>
                  <a:gd name="connsiteX236" fmla="*/ 948843 w 1914788"/>
                  <a:gd name="connsiteY236" fmla="*/ 769288 h 1284874"/>
                  <a:gd name="connsiteX237" fmla="*/ 940130 w 1914788"/>
                  <a:gd name="connsiteY237" fmla="*/ 773271 h 1284874"/>
                  <a:gd name="connsiteX238" fmla="*/ 940130 w 1914788"/>
                  <a:gd name="connsiteY238" fmla="*/ 771279 h 1284874"/>
                  <a:gd name="connsiteX239" fmla="*/ 945576 w 1914788"/>
                  <a:gd name="connsiteY239" fmla="*/ 768292 h 1284874"/>
                  <a:gd name="connsiteX240" fmla="*/ 857726 w 1914788"/>
                  <a:gd name="connsiteY240" fmla="*/ 750866 h 1284874"/>
                  <a:gd name="connsiteX241" fmla="*/ 880431 w 1914788"/>
                  <a:gd name="connsiteY241" fmla="*/ 764070 h 1284874"/>
                  <a:gd name="connsiteX242" fmla="*/ 880431 w 1914788"/>
                  <a:gd name="connsiteY242" fmla="*/ 770071 h 1284874"/>
                  <a:gd name="connsiteX243" fmla="*/ 870871 w 1914788"/>
                  <a:gd name="connsiteY243" fmla="*/ 777273 h 1284874"/>
                  <a:gd name="connsiteX244" fmla="*/ 862506 w 1914788"/>
                  <a:gd name="connsiteY244" fmla="*/ 783275 h 1284874"/>
                  <a:gd name="connsiteX245" fmla="*/ 852946 w 1914788"/>
                  <a:gd name="connsiteY245" fmla="*/ 779674 h 1284874"/>
                  <a:gd name="connsiteX246" fmla="*/ 851751 w 1914788"/>
                  <a:gd name="connsiteY246" fmla="*/ 755667 h 1284874"/>
                  <a:gd name="connsiteX247" fmla="*/ 857726 w 1914788"/>
                  <a:gd name="connsiteY247" fmla="*/ 750866 h 1284874"/>
                  <a:gd name="connsiteX248" fmla="*/ 765812 w 1914788"/>
                  <a:gd name="connsiteY248" fmla="*/ 736827 h 1284874"/>
                  <a:gd name="connsiteX249" fmla="*/ 770592 w 1914788"/>
                  <a:gd name="connsiteY249" fmla="*/ 737127 h 1284874"/>
                  <a:gd name="connsiteX250" fmla="*/ 778957 w 1914788"/>
                  <a:gd name="connsiteY250" fmla="*/ 741921 h 1284874"/>
                  <a:gd name="connsiteX251" fmla="*/ 786127 w 1914788"/>
                  <a:gd name="connsiteY251" fmla="*/ 744319 h 1284874"/>
                  <a:gd name="connsiteX252" fmla="*/ 793297 w 1914788"/>
                  <a:gd name="connsiteY252" fmla="*/ 751511 h 1284874"/>
                  <a:gd name="connsiteX253" fmla="*/ 788517 w 1914788"/>
                  <a:gd name="connsiteY253" fmla="*/ 756305 h 1284874"/>
                  <a:gd name="connsiteX254" fmla="*/ 781347 w 1914788"/>
                  <a:gd name="connsiteY254" fmla="*/ 761100 h 1284874"/>
                  <a:gd name="connsiteX255" fmla="*/ 772982 w 1914788"/>
                  <a:gd name="connsiteY255" fmla="*/ 767093 h 1284874"/>
                  <a:gd name="connsiteX256" fmla="*/ 764617 w 1914788"/>
                  <a:gd name="connsiteY256" fmla="*/ 763497 h 1284874"/>
                  <a:gd name="connsiteX257" fmla="*/ 764617 w 1914788"/>
                  <a:gd name="connsiteY257" fmla="*/ 741921 h 1284874"/>
                  <a:gd name="connsiteX258" fmla="*/ 765812 w 1914788"/>
                  <a:gd name="connsiteY258" fmla="*/ 736827 h 1284874"/>
                  <a:gd name="connsiteX259" fmla="*/ 995868 w 1914788"/>
                  <a:gd name="connsiteY259" fmla="*/ 733564 h 1284874"/>
                  <a:gd name="connsiteX260" fmla="*/ 1001400 w 1914788"/>
                  <a:gd name="connsiteY260" fmla="*/ 734472 h 1284874"/>
                  <a:gd name="connsiteX261" fmla="*/ 1003613 w 1914788"/>
                  <a:gd name="connsiteY261" fmla="*/ 734472 h 1284874"/>
                  <a:gd name="connsiteX262" fmla="*/ 993655 w 1914788"/>
                  <a:gd name="connsiteY262" fmla="*/ 739659 h 1284874"/>
                  <a:gd name="connsiteX263" fmla="*/ 995868 w 1914788"/>
                  <a:gd name="connsiteY263" fmla="*/ 733564 h 1284874"/>
                  <a:gd name="connsiteX264" fmla="*/ 907372 w 1914788"/>
                  <a:gd name="connsiteY264" fmla="*/ 716912 h 1284874"/>
                  <a:gd name="connsiteX265" fmla="*/ 911261 w 1914788"/>
                  <a:gd name="connsiteY265" fmla="*/ 717212 h 1284874"/>
                  <a:gd name="connsiteX266" fmla="*/ 932805 w 1914788"/>
                  <a:gd name="connsiteY266" fmla="*/ 728015 h 1284874"/>
                  <a:gd name="connsiteX267" fmla="*/ 932805 w 1914788"/>
                  <a:gd name="connsiteY267" fmla="*/ 737618 h 1284874"/>
                  <a:gd name="connsiteX268" fmla="*/ 924427 w 1914788"/>
                  <a:gd name="connsiteY268" fmla="*/ 743619 h 1284874"/>
                  <a:gd name="connsiteX269" fmla="*/ 916049 w 1914788"/>
                  <a:gd name="connsiteY269" fmla="*/ 749621 h 1284874"/>
                  <a:gd name="connsiteX270" fmla="*/ 906474 w 1914788"/>
                  <a:gd name="connsiteY270" fmla="*/ 744820 h 1284874"/>
                  <a:gd name="connsiteX271" fmla="*/ 905277 w 1914788"/>
                  <a:gd name="connsiteY271" fmla="*/ 722014 h 1284874"/>
                  <a:gd name="connsiteX272" fmla="*/ 907372 w 1914788"/>
                  <a:gd name="connsiteY272" fmla="*/ 716912 h 1284874"/>
                  <a:gd name="connsiteX273" fmla="*/ 825323 w 1914788"/>
                  <a:gd name="connsiteY273" fmla="*/ 701075 h 1284874"/>
                  <a:gd name="connsiteX274" fmla="*/ 848064 w 1914788"/>
                  <a:gd name="connsiteY274" fmla="*/ 711847 h 1284874"/>
                  <a:gd name="connsiteX275" fmla="*/ 846867 w 1914788"/>
                  <a:gd name="connsiteY275" fmla="*/ 720225 h 1284874"/>
                  <a:gd name="connsiteX276" fmla="*/ 837292 w 1914788"/>
                  <a:gd name="connsiteY276" fmla="*/ 725013 h 1284874"/>
                  <a:gd name="connsiteX277" fmla="*/ 827717 w 1914788"/>
                  <a:gd name="connsiteY277" fmla="*/ 730997 h 1284874"/>
                  <a:gd name="connsiteX278" fmla="*/ 820536 w 1914788"/>
                  <a:gd name="connsiteY278" fmla="*/ 726210 h 1284874"/>
                  <a:gd name="connsiteX279" fmla="*/ 818142 w 1914788"/>
                  <a:gd name="connsiteY279" fmla="*/ 705863 h 1284874"/>
                  <a:gd name="connsiteX280" fmla="*/ 825323 w 1914788"/>
                  <a:gd name="connsiteY280" fmla="*/ 701075 h 1284874"/>
                  <a:gd name="connsiteX281" fmla="*/ 1053935 w 1914788"/>
                  <a:gd name="connsiteY281" fmla="*/ 697340 h 1284874"/>
                  <a:gd name="connsiteX282" fmla="*/ 1057136 w 1914788"/>
                  <a:gd name="connsiteY282" fmla="*/ 699415 h 1284874"/>
                  <a:gd name="connsiteX283" fmla="*/ 1049667 w 1914788"/>
                  <a:gd name="connsiteY283" fmla="*/ 703564 h 1284874"/>
                  <a:gd name="connsiteX284" fmla="*/ 1049667 w 1914788"/>
                  <a:gd name="connsiteY284" fmla="*/ 701489 h 1284874"/>
                  <a:gd name="connsiteX285" fmla="*/ 1053935 w 1914788"/>
                  <a:gd name="connsiteY285" fmla="*/ 697340 h 1284874"/>
                  <a:gd name="connsiteX286" fmla="*/ 967228 w 1914788"/>
                  <a:gd name="connsiteY286" fmla="*/ 681158 h 1284874"/>
                  <a:gd name="connsiteX287" fmla="*/ 987575 w 1914788"/>
                  <a:gd name="connsiteY287" fmla="*/ 691961 h 1284874"/>
                  <a:gd name="connsiteX288" fmla="*/ 987575 w 1914788"/>
                  <a:gd name="connsiteY288" fmla="*/ 702764 h 1284874"/>
                  <a:gd name="connsiteX289" fmla="*/ 979197 w 1914788"/>
                  <a:gd name="connsiteY289" fmla="*/ 707565 h 1284874"/>
                  <a:gd name="connsiteX290" fmla="*/ 972016 w 1914788"/>
                  <a:gd name="connsiteY290" fmla="*/ 712366 h 1284874"/>
                  <a:gd name="connsiteX291" fmla="*/ 962441 w 1914788"/>
                  <a:gd name="connsiteY291" fmla="*/ 707565 h 1284874"/>
                  <a:gd name="connsiteX292" fmla="*/ 960047 w 1914788"/>
                  <a:gd name="connsiteY292" fmla="*/ 687160 h 1284874"/>
                  <a:gd name="connsiteX293" fmla="*/ 967228 w 1914788"/>
                  <a:gd name="connsiteY293" fmla="*/ 681158 h 1284874"/>
                  <a:gd name="connsiteX294" fmla="*/ 875302 w 1914788"/>
                  <a:gd name="connsiteY294" fmla="*/ 666173 h 1284874"/>
                  <a:gd name="connsiteX295" fmla="*/ 883667 w 1914788"/>
                  <a:gd name="connsiteY295" fmla="*/ 666173 h 1284874"/>
                  <a:gd name="connsiteX296" fmla="*/ 900397 w 1914788"/>
                  <a:gd name="connsiteY296" fmla="*/ 675748 h 1284874"/>
                  <a:gd name="connsiteX297" fmla="*/ 900397 w 1914788"/>
                  <a:gd name="connsiteY297" fmla="*/ 684126 h 1284874"/>
                  <a:gd name="connsiteX298" fmla="*/ 890837 w 1914788"/>
                  <a:gd name="connsiteY298" fmla="*/ 690111 h 1284874"/>
                  <a:gd name="connsiteX299" fmla="*/ 882472 w 1914788"/>
                  <a:gd name="connsiteY299" fmla="*/ 694898 h 1284874"/>
                  <a:gd name="connsiteX300" fmla="*/ 874107 w 1914788"/>
                  <a:gd name="connsiteY300" fmla="*/ 691307 h 1284874"/>
                  <a:gd name="connsiteX301" fmla="*/ 872912 w 1914788"/>
                  <a:gd name="connsiteY301" fmla="*/ 674551 h 1284874"/>
                  <a:gd name="connsiteX302" fmla="*/ 875302 w 1914788"/>
                  <a:gd name="connsiteY302" fmla="*/ 666173 h 1284874"/>
                  <a:gd name="connsiteX303" fmla="*/ 1020792 w 1914788"/>
                  <a:gd name="connsiteY303" fmla="*/ 647505 h 1284874"/>
                  <a:gd name="connsiteX304" fmla="*/ 1042302 w 1914788"/>
                  <a:gd name="connsiteY304" fmla="*/ 659509 h 1284874"/>
                  <a:gd name="connsiteX305" fmla="*/ 1043497 w 1914788"/>
                  <a:gd name="connsiteY305" fmla="*/ 665510 h 1284874"/>
                  <a:gd name="connsiteX306" fmla="*/ 1032742 w 1914788"/>
                  <a:gd name="connsiteY306" fmla="*/ 672712 h 1284874"/>
                  <a:gd name="connsiteX307" fmla="*/ 1021987 w 1914788"/>
                  <a:gd name="connsiteY307" fmla="*/ 679914 h 1284874"/>
                  <a:gd name="connsiteX308" fmla="*/ 1016012 w 1914788"/>
                  <a:gd name="connsiteY308" fmla="*/ 676313 h 1284874"/>
                  <a:gd name="connsiteX309" fmla="*/ 1014817 w 1914788"/>
                  <a:gd name="connsiteY309" fmla="*/ 651106 h 1284874"/>
                  <a:gd name="connsiteX310" fmla="*/ 1020792 w 1914788"/>
                  <a:gd name="connsiteY310" fmla="*/ 647505 h 1284874"/>
                  <a:gd name="connsiteX311" fmla="*/ 933647 w 1914788"/>
                  <a:gd name="connsiteY311" fmla="*/ 630123 h 1284874"/>
                  <a:gd name="connsiteX312" fmla="*/ 955119 w 1914788"/>
                  <a:gd name="connsiteY312" fmla="*/ 642110 h 1284874"/>
                  <a:gd name="connsiteX313" fmla="*/ 953926 w 1914788"/>
                  <a:gd name="connsiteY313" fmla="*/ 649302 h 1284874"/>
                  <a:gd name="connsiteX314" fmla="*/ 945576 w 1914788"/>
                  <a:gd name="connsiteY314" fmla="*/ 655295 h 1284874"/>
                  <a:gd name="connsiteX315" fmla="*/ 936032 w 1914788"/>
                  <a:gd name="connsiteY315" fmla="*/ 660090 h 1284874"/>
                  <a:gd name="connsiteX316" fmla="*/ 930068 w 1914788"/>
                  <a:gd name="connsiteY316" fmla="*/ 657692 h 1284874"/>
                  <a:gd name="connsiteX317" fmla="*/ 927682 w 1914788"/>
                  <a:gd name="connsiteY317" fmla="*/ 633719 h 1284874"/>
                  <a:gd name="connsiteX318" fmla="*/ 933647 w 1914788"/>
                  <a:gd name="connsiteY318" fmla="*/ 630123 h 1284874"/>
                  <a:gd name="connsiteX319" fmla="*/ 1162167 w 1914788"/>
                  <a:gd name="connsiteY319" fmla="*/ 626388 h 1284874"/>
                  <a:gd name="connsiteX320" fmla="*/ 1165434 w 1914788"/>
                  <a:gd name="connsiteY320" fmla="*/ 628463 h 1284874"/>
                  <a:gd name="connsiteX321" fmla="*/ 1156721 w 1914788"/>
                  <a:gd name="connsiteY321" fmla="*/ 632612 h 1284874"/>
                  <a:gd name="connsiteX322" fmla="*/ 1156721 w 1914788"/>
                  <a:gd name="connsiteY322" fmla="*/ 630537 h 1284874"/>
                  <a:gd name="connsiteX323" fmla="*/ 1162167 w 1914788"/>
                  <a:gd name="connsiteY323" fmla="*/ 626388 h 1284874"/>
                  <a:gd name="connsiteX324" fmla="*/ 1071678 w 1914788"/>
                  <a:gd name="connsiteY324" fmla="*/ 612801 h 1284874"/>
                  <a:gd name="connsiteX325" fmla="*/ 1079158 w 1914788"/>
                  <a:gd name="connsiteY325" fmla="*/ 613852 h 1284874"/>
                  <a:gd name="connsiteX326" fmla="*/ 1097111 w 1914788"/>
                  <a:gd name="connsiteY326" fmla="*/ 622254 h 1284874"/>
                  <a:gd name="connsiteX327" fmla="*/ 1098308 w 1914788"/>
                  <a:gd name="connsiteY327" fmla="*/ 631856 h 1284874"/>
                  <a:gd name="connsiteX328" fmla="*/ 1094718 w 1914788"/>
                  <a:gd name="connsiteY328" fmla="*/ 634257 h 1284874"/>
                  <a:gd name="connsiteX329" fmla="*/ 1080355 w 1914788"/>
                  <a:gd name="connsiteY329" fmla="*/ 642659 h 1284874"/>
                  <a:gd name="connsiteX330" fmla="*/ 1070780 w 1914788"/>
                  <a:gd name="connsiteY330" fmla="*/ 637858 h 1284874"/>
                  <a:gd name="connsiteX331" fmla="*/ 1069583 w 1914788"/>
                  <a:gd name="connsiteY331" fmla="*/ 619853 h 1284874"/>
                  <a:gd name="connsiteX332" fmla="*/ 1071678 w 1914788"/>
                  <a:gd name="connsiteY332" fmla="*/ 612801 h 1284874"/>
                  <a:gd name="connsiteX333" fmla="*/ 988424 w 1914788"/>
                  <a:gd name="connsiteY333" fmla="*/ 595269 h 1284874"/>
                  <a:gd name="connsiteX334" fmla="*/ 1008739 w 1914788"/>
                  <a:gd name="connsiteY334" fmla="*/ 604844 h 1284874"/>
                  <a:gd name="connsiteX335" fmla="*/ 1008739 w 1914788"/>
                  <a:gd name="connsiteY335" fmla="*/ 613222 h 1284874"/>
                  <a:gd name="connsiteX336" fmla="*/ 1000374 w 1914788"/>
                  <a:gd name="connsiteY336" fmla="*/ 620404 h 1284874"/>
                  <a:gd name="connsiteX337" fmla="*/ 992009 w 1914788"/>
                  <a:gd name="connsiteY337" fmla="*/ 625191 h 1284874"/>
                  <a:gd name="connsiteX338" fmla="*/ 982449 w 1914788"/>
                  <a:gd name="connsiteY338" fmla="*/ 620404 h 1284874"/>
                  <a:gd name="connsiteX339" fmla="*/ 982449 w 1914788"/>
                  <a:gd name="connsiteY339" fmla="*/ 598860 h 1284874"/>
                  <a:gd name="connsiteX340" fmla="*/ 988424 w 1914788"/>
                  <a:gd name="connsiteY340" fmla="*/ 595269 h 1284874"/>
                  <a:gd name="connsiteX341" fmla="*/ 1130304 w 1914788"/>
                  <a:gd name="connsiteY341" fmla="*/ 576555 h 1284874"/>
                  <a:gd name="connsiteX342" fmla="*/ 1154277 w 1914788"/>
                  <a:gd name="connsiteY342" fmla="*/ 588588 h 1284874"/>
                  <a:gd name="connsiteX343" fmla="*/ 1154277 w 1914788"/>
                  <a:gd name="connsiteY343" fmla="*/ 595808 h 1284874"/>
                  <a:gd name="connsiteX344" fmla="*/ 1153090 w 1914788"/>
                  <a:gd name="connsiteY344" fmla="*/ 596642 h 1284874"/>
                  <a:gd name="connsiteX345" fmla="*/ 1153090 w 1914788"/>
                  <a:gd name="connsiteY345" fmla="*/ 599464 h 1284874"/>
                  <a:gd name="connsiteX346" fmla="*/ 1144740 w 1914788"/>
                  <a:gd name="connsiteY346" fmla="*/ 605458 h 1284874"/>
                  <a:gd name="connsiteX347" fmla="*/ 1134003 w 1914788"/>
                  <a:gd name="connsiteY347" fmla="*/ 611451 h 1284874"/>
                  <a:gd name="connsiteX348" fmla="*/ 1132867 w 1914788"/>
                  <a:gd name="connsiteY348" fmla="*/ 610537 h 1284874"/>
                  <a:gd name="connsiteX349" fmla="*/ 1131503 w 1914788"/>
                  <a:gd name="connsiteY349" fmla="*/ 611450 h 1284874"/>
                  <a:gd name="connsiteX350" fmla="*/ 1125509 w 1914788"/>
                  <a:gd name="connsiteY350" fmla="*/ 607840 h 1284874"/>
                  <a:gd name="connsiteX351" fmla="*/ 1123112 w 1914788"/>
                  <a:gd name="connsiteY351" fmla="*/ 580165 h 1284874"/>
                  <a:gd name="connsiteX352" fmla="*/ 1130304 w 1914788"/>
                  <a:gd name="connsiteY352" fmla="*/ 576555 h 1284874"/>
                  <a:gd name="connsiteX353" fmla="*/ 1039162 w 1914788"/>
                  <a:gd name="connsiteY353" fmla="*/ 559769 h 1284874"/>
                  <a:gd name="connsiteX354" fmla="*/ 1045573 w 1914788"/>
                  <a:gd name="connsiteY354" fmla="*/ 560369 h 1284874"/>
                  <a:gd name="connsiteX355" fmla="*/ 1063467 w 1914788"/>
                  <a:gd name="connsiteY355" fmla="*/ 571157 h 1284874"/>
                  <a:gd name="connsiteX356" fmla="*/ 1063467 w 1914788"/>
                  <a:gd name="connsiteY356" fmla="*/ 579547 h 1284874"/>
                  <a:gd name="connsiteX357" fmla="*/ 1055117 w 1914788"/>
                  <a:gd name="connsiteY357" fmla="*/ 584342 h 1284874"/>
                  <a:gd name="connsiteX358" fmla="*/ 1045573 w 1914788"/>
                  <a:gd name="connsiteY358" fmla="*/ 590335 h 1284874"/>
                  <a:gd name="connsiteX359" fmla="*/ 1037223 w 1914788"/>
                  <a:gd name="connsiteY359" fmla="*/ 585541 h 1284874"/>
                  <a:gd name="connsiteX360" fmla="*/ 1037223 w 1914788"/>
                  <a:gd name="connsiteY360" fmla="*/ 566362 h 1284874"/>
                  <a:gd name="connsiteX361" fmla="*/ 1039162 w 1914788"/>
                  <a:gd name="connsiteY361" fmla="*/ 559769 h 1284874"/>
                  <a:gd name="connsiteX362" fmla="*/ 1186347 w 1914788"/>
                  <a:gd name="connsiteY362" fmla="*/ 542988 h 1284874"/>
                  <a:gd name="connsiteX363" fmla="*/ 1209052 w 1914788"/>
                  <a:gd name="connsiteY363" fmla="*/ 556192 h 1284874"/>
                  <a:gd name="connsiteX364" fmla="*/ 1209052 w 1914788"/>
                  <a:gd name="connsiteY364" fmla="*/ 562193 h 1284874"/>
                  <a:gd name="connsiteX365" fmla="*/ 1200687 w 1914788"/>
                  <a:gd name="connsiteY365" fmla="*/ 569395 h 1284874"/>
                  <a:gd name="connsiteX366" fmla="*/ 1191127 w 1914788"/>
                  <a:gd name="connsiteY366" fmla="*/ 575397 h 1284874"/>
                  <a:gd name="connsiteX367" fmla="*/ 1186300 w 1914788"/>
                  <a:gd name="connsiteY367" fmla="*/ 573579 h 1284874"/>
                  <a:gd name="connsiteX368" fmla="*/ 1184773 w 1914788"/>
                  <a:gd name="connsiteY368" fmla="*/ 574108 h 1284874"/>
                  <a:gd name="connsiteX369" fmla="*/ 1180177 w 1914788"/>
                  <a:gd name="connsiteY369" fmla="*/ 571718 h 1284874"/>
                  <a:gd name="connsiteX370" fmla="*/ 1179028 w 1914788"/>
                  <a:gd name="connsiteY370" fmla="*/ 544233 h 1284874"/>
                  <a:gd name="connsiteX371" fmla="*/ 1180989 w 1914788"/>
                  <a:gd name="connsiteY371" fmla="*/ 547293 h 1284874"/>
                  <a:gd name="connsiteX372" fmla="*/ 1095516 w 1914788"/>
                  <a:gd name="connsiteY372" fmla="*/ 525562 h 1284874"/>
                  <a:gd name="connsiteX373" fmla="*/ 1104545 w 1914788"/>
                  <a:gd name="connsiteY373" fmla="*/ 530358 h 1284874"/>
                  <a:gd name="connsiteX374" fmla="*/ 1118324 w 1914788"/>
                  <a:gd name="connsiteY374" fmla="*/ 536395 h 1284874"/>
                  <a:gd name="connsiteX375" fmla="*/ 1118324 w 1914788"/>
                  <a:gd name="connsiteY375" fmla="*/ 547183 h 1284874"/>
                  <a:gd name="connsiteX376" fmla="*/ 1111143 w 1914788"/>
                  <a:gd name="connsiteY376" fmla="*/ 551978 h 1284874"/>
                  <a:gd name="connsiteX377" fmla="*/ 1101568 w 1914788"/>
                  <a:gd name="connsiteY377" fmla="*/ 557971 h 1284874"/>
                  <a:gd name="connsiteX378" fmla="*/ 1094387 w 1914788"/>
                  <a:gd name="connsiteY378" fmla="*/ 554375 h 1284874"/>
                  <a:gd name="connsiteX379" fmla="*/ 1094274 w 1914788"/>
                  <a:gd name="connsiteY379" fmla="*/ 553300 h 1284874"/>
                  <a:gd name="connsiteX380" fmla="*/ 1091937 w 1914788"/>
                  <a:gd name="connsiteY380" fmla="*/ 551893 h 1284874"/>
                  <a:gd name="connsiteX381" fmla="*/ 1090744 w 1914788"/>
                  <a:gd name="connsiteY381" fmla="*/ 530350 h 1284874"/>
                  <a:gd name="connsiteX382" fmla="*/ 1093662 w 1914788"/>
                  <a:gd name="connsiteY382" fmla="*/ 527422 h 1284874"/>
                  <a:gd name="connsiteX383" fmla="*/ 1093788 w 1914788"/>
                  <a:gd name="connsiteY383" fmla="*/ 527106 h 1284874"/>
                  <a:gd name="connsiteX384" fmla="*/ 1093950 w 1914788"/>
                  <a:gd name="connsiteY384" fmla="*/ 527133 h 1284874"/>
                  <a:gd name="connsiteX385" fmla="*/ 1241113 w 1914788"/>
                  <a:gd name="connsiteY385" fmla="*/ 508135 h 1284874"/>
                  <a:gd name="connsiteX386" fmla="*/ 1263818 w 1914788"/>
                  <a:gd name="connsiteY386" fmla="*/ 520138 h 1284874"/>
                  <a:gd name="connsiteX387" fmla="*/ 1262623 w 1914788"/>
                  <a:gd name="connsiteY387" fmla="*/ 529741 h 1284874"/>
                  <a:gd name="connsiteX388" fmla="*/ 1254258 w 1914788"/>
                  <a:gd name="connsiteY388" fmla="*/ 535742 h 1284874"/>
                  <a:gd name="connsiteX389" fmla="*/ 1245893 w 1914788"/>
                  <a:gd name="connsiteY389" fmla="*/ 540544 h 1284874"/>
                  <a:gd name="connsiteX390" fmla="*/ 1236333 w 1914788"/>
                  <a:gd name="connsiteY390" fmla="*/ 535742 h 1284874"/>
                  <a:gd name="connsiteX391" fmla="*/ 1235138 w 1914788"/>
                  <a:gd name="connsiteY391" fmla="*/ 512936 h 1284874"/>
                  <a:gd name="connsiteX392" fmla="*/ 1241113 w 1914788"/>
                  <a:gd name="connsiteY392" fmla="*/ 508135 h 1284874"/>
                  <a:gd name="connsiteX393" fmla="*/ 1152747 w 1914788"/>
                  <a:gd name="connsiteY393" fmla="*/ 490708 h 1284874"/>
                  <a:gd name="connsiteX394" fmla="*/ 1159929 w 1914788"/>
                  <a:gd name="connsiteY394" fmla="*/ 494309 h 1284874"/>
                  <a:gd name="connsiteX395" fmla="*/ 1175488 w 1914788"/>
                  <a:gd name="connsiteY395" fmla="*/ 503912 h 1284874"/>
                  <a:gd name="connsiteX396" fmla="*/ 1174291 w 1914788"/>
                  <a:gd name="connsiteY396" fmla="*/ 512314 h 1284874"/>
                  <a:gd name="connsiteX397" fmla="*/ 1164716 w 1914788"/>
                  <a:gd name="connsiteY397" fmla="*/ 517115 h 1284874"/>
                  <a:gd name="connsiteX398" fmla="*/ 1156338 w 1914788"/>
                  <a:gd name="connsiteY398" fmla="*/ 523117 h 1284874"/>
                  <a:gd name="connsiteX399" fmla="*/ 1147960 w 1914788"/>
                  <a:gd name="connsiteY399" fmla="*/ 520716 h 1284874"/>
                  <a:gd name="connsiteX400" fmla="*/ 1147960 w 1914788"/>
                  <a:gd name="connsiteY400" fmla="*/ 518999 h 1284874"/>
                  <a:gd name="connsiteX401" fmla="*/ 1145518 w 1914788"/>
                  <a:gd name="connsiteY401" fmla="*/ 511060 h 1284874"/>
                  <a:gd name="connsiteX402" fmla="*/ 1145518 w 1914788"/>
                  <a:gd name="connsiteY402" fmla="*/ 502782 h 1284874"/>
                  <a:gd name="connsiteX403" fmla="*/ 1145518 w 1914788"/>
                  <a:gd name="connsiteY403" fmla="*/ 495687 h 1284874"/>
                  <a:gd name="connsiteX404" fmla="*/ 1147960 w 1914788"/>
                  <a:gd name="connsiteY404" fmla="*/ 499863 h 1284874"/>
                  <a:gd name="connsiteX405" fmla="*/ 1147960 w 1914788"/>
                  <a:gd name="connsiteY405" fmla="*/ 495509 h 1284874"/>
                  <a:gd name="connsiteX406" fmla="*/ 1152747 w 1914788"/>
                  <a:gd name="connsiteY406" fmla="*/ 490708 h 1284874"/>
                  <a:gd name="connsiteX407" fmla="*/ 1295837 w 1914788"/>
                  <a:gd name="connsiteY407" fmla="*/ 475723 h 1284874"/>
                  <a:gd name="connsiteX408" fmla="*/ 1314957 w 1914788"/>
                  <a:gd name="connsiteY408" fmla="*/ 485298 h 1284874"/>
                  <a:gd name="connsiteX409" fmla="*/ 1314957 w 1914788"/>
                  <a:gd name="connsiteY409" fmla="*/ 494873 h 1284874"/>
                  <a:gd name="connsiteX410" fmla="*/ 1307787 w 1914788"/>
                  <a:gd name="connsiteY410" fmla="*/ 499661 h 1284874"/>
                  <a:gd name="connsiteX411" fmla="*/ 1300617 w 1914788"/>
                  <a:gd name="connsiteY411" fmla="*/ 504448 h 1284874"/>
                  <a:gd name="connsiteX412" fmla="*/ 1291057 w 1914788"/>
                  <a:gd name="connsiteY412" fmla="*/ 499661 h 1284874"/>
                  <a:gd name="connsiteX413" fmla="*/ 1288667 w 1914788"/>
                  <a:gd name="connsiteY413" fmla="*/ 480510 h 1284874"/>
                  <a:gd name="connsiteX414" fmla="*/ 1295837 w 1914788"/>
                  <a:gd name="connsiteY414" fmla="*/ 475723 h 1284874"/>
                  <a:gd name="connsiteX415" fmla="*/ 1209907 w 1914788"/>
                  <a:gd name="connsiteY415" fmla="*/ 458298 h 1284874"/>
                  <a:gd name="connsiteX416" fmla="*/ 1229057 w 1914788"/>
                  <a:gd name="connsiteY416" fmla="*/ 469086 h 1284874"/>
                  <a:gd name="connsiteX417" fmla="*/ 1229057 w 1914788"/>
                  <a:gd name="connsiteY417" fmla="*/ 477476 h 1284874"/>
                  <a:gd name="connsiteX418" fmla="*/ 1219482 w 1914788"/>
                  <a:gd name="connsiteY418" fmla="*/ 483470 h 1284874"/>
                  <a:gd name="connsiteX419" fmla="*/ 1211104 w 1914788"/>
                  <a:gd name="connsiteY419" fmla="*/ 488264 h 1284874"/>
                  <a:gd name="connsiteX420" fmla="*/ 1202726 w 1914788"/>
                  <a:gd name="connsiteY420" fmla="*/ 484668 h 1284874"/>
                  <a:gd name="connsiteX421" fmla="*/ 1201529 w 1914788"/>
                  <a:gd name="connsiteY421" fmla="*/ 463092 h 1284874"/>
                  <a:gd name="connsiteX422" fmla="*/ 1209907 w 1914788"/>
                  <a:gd name="connsiteY422" fmla="*/ 458298 h 1284874"/>
                  <a:gd name="connsiteX423" fmla="*/ 1350614 w 1914788"/>
                  <a:gd name="connsiteY423" fmla="*/ 438427 h 1284874"/>
                  <a:gd name="connsiteX424" fmla="*/ 1372158 w 1914788"/>
                  <a:gd name="connsiteY424" fmla="*/ 450430 h 1284874"/>
                  <a:gd name="connsiteX425" fmla="*/ 1373355 w 1914788"/>
                  <a:gd name="connsiteY425" fmla="*/ 456432 h 1284874"/>
                  <a:gd name="connsiteX426" fmla="*/ 1362583 w 1914788"/>
                  <a:gd name="connsiteY426" fmla="*/ 464834 h 1284874"/>
                  <a:gd name="connsiteX427" fmla="*/ 1353008 w 1914788"/>
                  <a:gd name="connsiteY427" fmla="*/ 470836 h 1284874"/>
                  <a:gd name="connsiteX428" fmla="*/ 1345827 w 1914788"/>
                  <a:gd name="connsiteY428" fmla="*/ 466034 h 1284874"/>
                  <a:gd name="connsiteX429" fmla="*/ 1343433 w 1914788"/>
                  <a:gd name="connsiteY429" fmla="*/ 442028 h 1284874"/>
                  <a:gd name="connsiteX430" fmla="*/ 1350614 w 1914788"/>
                  <a:gd name="connsiteY430" fmla="*/ 438427 h 1284874"/>
                  <a:gd name="connsiteX431" fmla="*/ 1263473 w 1914788"/>
                  <a:gd name="connsiteY431" fmla="*/ 421001 h 1284874"/>
                  <a:gd name="connsiteX432" fmla="*/ 1283788 w 1914788"/>
                  <a:gd name="connsiteY432" fmla="*/ 433004 h 1284874"/>
                  <a:gd name="connsiteX433" fmla="*/ 1283788 w 1914788"/>
                  <a:gd name="connsiteY433" fmla="*/ 441406 h 1284874"/>
                  <a:gd name="connsiteX434" fmla="*/ 1274228 w 1914788"/>
                  <a:gd name="connsiteY434" fmla="*/ 447408 h 1284874"/>
                  <a:gd name="connsiteX435" fmla="*/ 1264668 w 1914788"/>
                  <a:gd name="connsiteY435" fmla="*/ 452209 h 1284874"/>
                  <a:gd name="connsiteX436" fmla="*/ 1257498 w 1914788"/>
                  <a:gd name="connsiteY436" fmla="*/ 449809 h 1284874"/>
                  <a:gd name="connsiteX437" fmla="*/ 1256303 w 1914788"/>
                  <a:gd name="connsiteY437" fmla="*/ 424602 h 1284874"/>
                  <a:gd name="connsiteX438" fmla="*/ 1263473 w 1914788"/>
                  <a:gd name="connsiteY438" fmla="*/ 421001 h 1284874"/>
                  <a:gd name="connsiteX439" fmla="*/ 1404140 w 1914788"/>
                  <a:gd name="connsiteY439" fmla="*/ 404774 h 1284874"/>
                  <a:gd name="connsiteX440" fmla="*/ 1424487 w 1914788"/>
                  <a:gd name="connsiteY440" fmla="*/ 415577 h 1284874"/>
                  <a:gd name="connsiteX441" fmla="*/ 1424487 w 1914788"/>
                  <a:gd name="connsiteY441" fmla="*/ 425180 h 1284874"/>
                  <a:gd name="connsiteX442" fmla="*/ 1416109 w 1914788"/>
                  <a:gd name="connsiteY442" fmla="*/ 431181 h 1284874"/>
                  <a:gd name="connsiteX443" fmla="*/ 1405337 w 1914788"/>
                  <a:gd name="connsiteY443" fmla="*/ 437183 h 1284874"/>
                  <a:gd name="connsiteX444" fmla="*/ 1399353 w 1914788"/>
                  <a:gd name="connsiteY444" fmla="*/ 433582 h 1284874"/>
                  <a:gd name="connsiteX445" fmla="*/ 1396959 w 1914788"/>
                  <a:gd name="connsiteY445" fmla="*/ 408375 h 1284874"/>
                  <a:gd name="connsiteX446" fmla="*/ 1404140 w 1914788"/>
                  <a:gd name="connsiteY446" fmla="*/ 404774 h 1284874"/>
                  <a:gd name="connsiteX447" fmla="*/ 1315800 w 1914788"/>
                  <a:gd name="connsiteY447" fmla="*/ 386147 h 1284874"/>
                  <a:gd name="connsiteX448" fmla="*/ 1338505 w 1914788"/>
                  <a:gd name="connsiteY448" fmla="*/ 396950 h 1284874"/>
                  <a:gd name="connsiteX449" fmla="*/ 1338505 w 1914788"/>
                  <a:gd name="connsiteY449" fmla="*/ 405352 h 1284874"/>
                  <a:gd name="connsiteX450" fmla="*/ 1328945 w 1914788"/>
                  <a:gd name="connsiteY450" fmla="*/ 411354 h 1284874"/>
                  <a:gd name="connsiteX451" fmla="*/ 1319385 w 1914788"/>
                  <a:gd name="connsiteY451" fmla="*/ 418556 h 1284874"/>
                  <a:gd name="connsiteX452" fmla="*/ 1312215 w 1914788"/>
                  <a:gd name="connsiteY452" fmla="*/ 413754 h 1284874"/>
                  <a:gd name="connsiteX453" fmla="*/ 1309825 w 1914788"/>
                  <a:gd name="connsiteY453" fmla="*/ 389748 h 1284874"/>
                  <a:gd name="connsiteX454" fmla="*/ 1315800 w 1914788"/>
                  <a:gd name="connsiteY454" fmla="*/ 386147 h 1284874"/>
                  <a:gd name="connsiteX455" fmla="*/ 1457757 w 1914788"/>
                  <a:gd name="connsiteY455" fmla="*/ 367475 h 1284874"/>
                  <a:gd name="connsiteX456" fmla="*/ 1481657 w 1914788"/>
                  <a:gd name="connsiteY456" fmla="*/ 380679 h 1284874"/>
                  <a:gd name="connsiteX457" fmla="*/ 1481657 w 1914788"/>
                  <a:gd name="connsiteY457" fmla="*/ 386680 h 1284874"/>
                  <a:gd name="connsiteX458" fmla="*/ 1472097 w 1914788"/>
                  <a:gd name="connsiteY458" fmla="*/ 393882 h 1284874"/>
                  <a:gd name="connsiteX459" fmla="*/ 1463732 w 1914788"/>
                  <a:gd name="connsiteY459" fmla="*/ 398683 h 1284874"/>
                  <a:gd name="connsiteX460" fmla="*/ 1454172 w 1914788"/>
                  <a:gd name="connsiteY460" fmla="*/ 395082 h 1284874"/>
                  <a:gd name="connsiteX461" fmla="*/ 1452977 w 1914788"/>
                  <a:gd name="connsiteY461" fmla="*/ 372276 h 1284874"/>
                  <a:gd name="connsiteX462" fmla="*/ 1457757 w 1914788"/>
                  <a:gd name="connsiteY462" fmla="*/ 367475 h 1284874"/>
                  <a:gd name="connsiteX463" fmla="*/ 1366393 w 1914788"/>
                  <a:gd name="connsiteY463" fmla="*/ 352193 h 1284874"/>
                  <a:gd name="connsiteX464" fmla="*/ 1371779 w 1914788"/>
                  <a:gd name="connsiteY464" fmla="*/ 352493 h 1284874"/>
                  <a:gd name="connsiteX465" fmla="*/ 1390929 w 1914788"/>
                  <a:gd name="connsiteY465" fmla="*/ 362096 h 1284874"/>
                  <a:gd name="connsiteX466" fmla="*/ 1392126 w 1914788"/>
                  <a:gd name="connsiteY466" fmla="*/ 372899 h 1284874"/>
                  <a:gd name="connsiteX467" fmla="*/ 1382551 w 1914788"/>
                  <a:gd name="connsiteY467" fmla="*/ 378900 h 1284874"/>
                  <a:gd name="connsiteX468" fmla="*/ 1374173 w 1914788"/>
                  <a:gd name="connsiteY468" fmla="*/ 383702 h 1284874"/>
                  <a:gd name="connsiteX469" fmla="*/ 1365795 w 1914788"/>
                  <a:gd name="connsiteY469" fmla="*/ 380101 h 1284874"/>
                  <a:gd name="connsiteX470" fmla="*/ 1364598 w 1914788"/>
                  <a:gd name="connsiteY470" fmla="*/ 357295 h 1284874"/>
                  <a:gd name="connsiteX471" fmla="*/ 1366393 w 1914788"/>
                  <a:gd name="connsiteY471" fmla="*/ 352193 h 1284874"/>
                  <a:gd name="connsiteX472" fmla="*/ 1513694 w 1914788"/>
                  <a:gd name="connsiteY472" fmla="*/ 331377 h 1284874"/>
                  <a:gd name="connsiteX473" fmla="*/ 1536469 w 1914788"/>
                  <a:gd name="connsiteY473" fmla="*/ 344597 h 1284874"/>
                  <a:gd name="connsiteX474" fmla="*/ 1535270 w 1914788"/>
                  <a:gd name="connsiteY474" fmla="*/ 354212 h 1284874"/>
                  <a:gd name="connsiteX475" fmla="*/ 1534071 w 1914788"/>
                  <a:gd name="connsiteY475" fmla="*/ 354212 h 1284874"/>
                  <a:gd name="connsiteX476" fmla="*/ 1525681 w 1914788"/>
                  <a:gd name="connsiteY476" fmla="*/ 359020 h 1284874"/>
                  <a:gd name="connsiteX477" fmla="*/ 1514893 w 1914788"/>
                  <a:gd name="connsiteY477" fmla="*/ 366231 h 1284874"/>
                  <a:gd name="connsiteX478" fmla="*/ 1508899 w 1914788"/>
                  <a:gd name="connsiteY478" fmla="*/ 362625 h 1284874"/>
                  <a:gd name="connsiteX479" fmla="*/ 1506502 w 1914788"/>
                  <a:gd name="connsiteY479" fmla="*/ 337386 h 1284874"/>
                  <a:gd name="connsiteX480" fmla="*/ 1513694 w 1914788"/>
                  <a:gd name="connsiteY480" fmla="*/ 331377 h 1284874"/>
                  <a:gd name="connsiteX481" fmla="*/ 1422908 w 1914788"/>
                  <a:gd name="connsiteY481" fmla="*/ 315195 h 1284874"/>
                  <a:gd name="connsiteX482" fmla="*/ 1430089 w 1914788"/>
                  <a:gd name="connsiteY482" fmla="*/ 318796 h 1284874"/>
                  <a:gd name="connsiteX483" fmla="*/ 1445648 w 1914788"/>
                  <a:gd name="connsiteY483" fmla="*/ 327198 h 1284874"/>
                  <a:gd name="connsiteX484" fmla="*/ 1445648 w 1914788"/>
                  <a:gd name="connsiteY484" fmla="*/ 336801 h 1284874"/>
                  <a:gd name="connsiteX485" fmla="*/ 1437270 w 1914788"/>
                  <a:gd name="connsiteY485" fmla="*/ 341602 h 1284874"/>
                  <a:gd name="connsiteX486" fmla="*/ 1426498 w 1914788"/>
                  <a:gd name="connsiteY486" fmla="*/ 347604 h 1284874"/>
                  <a:gd name="connsiteX487" fmla="*/ 1419317 w 1914788"/>
                  <a:gd name="connsiteY487" fmla="*/ 345203 h 1284874"/>
                  <a:gd name="connsiteX488" fmla="*/ 1418120 w 1914788"/>
                  <a:gd name="connsiteY488" fmla="*/ 319996 h 1284874"/>
                  <a:gd name="connsiteX489" fmla="*/ 1422908 w 1914788"/>
                  <a:gd name="connsiteY489" fmla="*/ 315195 h 1284874"/>
                  <a:gd name="connsiteX490" fmla="*/ 1562425 w 1914788"/>
                  <a:gd name="connsiteY490" fmla="*/ 296974 h 1284874"/>
                  <a:gd name="connsiteX491" fmla="*/ 1568419 w 1914788"/>
                  <a:gd name="connsiteY491" fmla="*/ 297725 h 1284874"/>
                  <a:gd name="connsiteX492" fmla="*/ 1589995 w 1914788"/>
                  <a:gd name="connsiteY492" fmla="*/ 308542 h 1284874"/>
                  <a:gd name="connsiteX493" fmla="*/ 1592392 w 1914788"/>
                  <a:gd name="connsiteY493" fmla="*/ 312147 h 1284874"/>
                  <a:gd name="connsiteX494" fmla="*/ 1572015 w 1914788"/>
                  <a:gd name="connsiteY494" fmla="*/ 328973 h 1284874"/>
                  <a:gd name="connsiteX495" fmla="*/ 1568419 w 1914788"/>
                  <a:gd name="connsiteY495" fmla="*/ 331377 h 1284874"/>
                  <a:gd name="connsiteX496" fmla="*/ 1560028 w 1914788"/>
                  <a:gd name="connsiteY496" fmla="*/ 326570 h 1284874"/>
                  <a:gd name="connsiteX497" fmla="*/ 1560028 w 1914788"/>
                  <a:gd name="connsiteY497" fmla="*/ 302532 h 1284874"/>
                  <a:gd name="connsiteX498" fmla="*/ 1562425 w 1914788"/>
                  <a:gd name="connsiteY498" fmla="*/ 296974 h 1284874"/>
                  <a:gd name="connsiteX499" fmla="*/ 1481268 w 1914788"/>
                  <a:gd name="connsiteY499" fmla="*/ 282785 h 1284874"/>
                  <a:gd name="connsiteX500" fmla="*/ 1501615 w 1914788"/>
                  <a:gd name="connsiteY500" fmla="*/ 293573 h 1284874"/>
                  <a:gd name="connsiteX501" fmla="*/ 1501615 w 1914788"/>
                  <a:gd name="connsiteY501" fmla="*/ 301963 h 1284874"/>
                  <a:gd name="connsiteX502" fmla="*/ 1492040 w 1914788"/>
                  <a:gd name="connsiteY502" fmla="*/ 307957 h 1284874"/>
                  <a:gd name="connsiteX503" fmla="*/ 1483662 w 1914788"/>
                  <a:gd name="connsiteY503" fmla="*/ 312751 h 1284874"/>
                  <a:gd name="connsiteX504" fmla="*/ 1475284 w 1914788"/>
                  <a:gd name="connsiteY504" fmla="*/ 309155 h 1284874"/>
                  <a:gd name="connsiteX505" fmla="*/ 1472890 w 1914788"/>
                  <a:gd name="connsiteY505" fmla="*/ 287579 h 1284874"/>
                  <a:gd name="connsiteX506" fmla="*/ 1481268 w 1914788"/>
                  <a:gd name="connsiteY506" fmla="*/ 282785 h 1284874"/>
                  <a:gd name="connsiteX507" fmla="*/ 1623133 w 1914788"/>
                  <a:gd name="connsiteY507" fmla="*/ 262869 h 1284874"/>
                  <a:gd name="connsiteX508" fmla="*/ 1642183 w 1914788"/>
                  <a:gd name="connsiteY508" fmla="*/ 273672 h 1284874"/>
                  <a:gd name="connsiteX509" fmla="*/ 1615989 w 1914788"/>
                  <a:gd name="connsiteY509" fmla="*/ 295278 h 1284874"/>
                  <a:gd name="connsiteX510" fmla="*/ 1615989 w 1914788"/>
                  <a:gd name="connsiteY510" fmla="*/ 292877 h 1284874"/>
                  <a:gd name="connsiteX511" fmla="*/ 1614798 w 1914788"/>
                  <a:gd name="connsiteY511" fmla="*/ 267671 h 1284874"/>
                  <a:gd name="connsiteX512" fmla="*/ 1623133 w 1914788"/>
                  <a:gd name="connsiteY512" fmla="*/ 262869 h 1284874"/>
                  <a:gd name="connsiteX513" fmla="*/ 1456919 w 1914788"/>
                  <a:gd name="connsiteY513" fmla="*/ 255446 h 1284874"/>
                  <a:gd name="connsiteX514" fmla="*/ 1457956 w 1914788"/>
                  <a:gd name="connsiteY514" fmla="*/ 256442 h 1284874"/>
                  <a:gd name="connsiteX515" fmla="*/ 1451732 w 1914788"/>
                  <a:gd name="connsiteY515" fmla="*/ 260425 h 1284874"/>
                  <a:gd name="connsiteX516" fmla="*/ 1451732 w 1914788"/>
                  <a:gd name="connsiteY516" fmla="*/ 258433 h 1284874"/>
                  <a:gd name="connsiteX517" fmla="*/ 1534844 w 1914788"/>
                  <a:gd name="connsiteY517" fmla="*/ 245487 h 1284874"/>
                  <a:gd name="connsiteX518" fmla="*/ 1555191 w 1914788"/>
                  <a:gd name="connsiteY518" fmla="*/ 257490 h 1284874"/>
                  <a:gd name="connsiteX519" fmla="*/ 1555191 w 1914788"/>
                  <a:gd name="connsiteY519" fmla="*/ 265892 h 1284874"/>
                  <a:gd name="connsiteX520" fmla="*/ 1546813 w 1914788"/>
                  <a:gd name="connsiteY520" fmla="*/ 271894 h 1284874"/>
                  <a:gd name="connsiteX521" fmla="*/ 1537238 w 1914788"/>
                  <a:gd name="connsiteY521" fmla="*/ 277896 h 1284874"/>
                  <a:gd name="connsiteX522" fmla="*/ 1530057 w 1914788"/>
                  <a:gd name="connsiteY522" fmla="*/ 274295 h 1284874"/>
                  <a:gd name="connsiteX523" fmla="*/ 1527663 w 1914788"/>
                  <a:gd name="connsiteY523" fmla="*/ 249088 h 1284874"/>
                  <a:gd name="connsiteX524" fmla="*/ 1534844 w 1914788"/>
                  <a:gd name="connsiteY524" fmla="*/ 245487 h 1284874"/>
                  <a:gd name="connsiteX525" fmla="*/ 1676570 w 1914788"/>
                  <a:gd name="connsiteY525" fmla="*/ 226812 h 1284874"/>
                  <a:gd name="connsiteX526" fmla="*/ 1688240 w 1914788"/>
                  <a:gd name="connsiteY526" fmla="*/ 231529 h 1284874"/>
                  <a:gd name="connsiteX527" fmla="*/ 1669568 w 1914788"/>
                  <a:gd name="connsiteY527" fmla="*/ 249218 h 1284874"/>
                  <a:gd name="connsiteX528" fmla="*/ 1669568 w 1914788"/>
                  <a:gd name="connsiteY528" fmla="*/ 231529 h 1284874"/>
                  <a:gd name="connsiteX529" fmla="*/ 1676570 w 1914788"/>
                  <a:gd name="connsiteY529" fmla="*/ 226812 h 1284874"/>
                  <a:gd name="connsiteX530" fmla="*/ 1584228 w 1914788"/>
                  <a:gd name="connsiteY530" fmla="*/ 211534 h 1284874"/>
                  <a:gd name="connsiteX531" fmla="*/ 1589614 w 1914788"/>
                  <a:gd name="connsiteY531" fmla="*/ 211834 h 1284874"/>
                  <a:gd name="connsiteX532" fmla="*/ 1611158 w 1914788"/>
                  <a:gd name="connsiteY532" fmla="*/ 222637 h 1284874"/>
                  <a:gd name="connsiteX533" fmla="*/ 1609961 w 1914788"/>
                  <a:gd name="connsiteY533" fmla="*/ 231039 h 1284874"/>
                  <a:gd name="connsiteX534" fmla="*/ 1601583 w 1914788"/>
                  <a:gd name="connsiteY534" fmla="*/ 237041 h 1284874"/>
                  <a:gd name="connsiteX535" fmla="*/ 1592008 w 1914788"/>
                  <a:gd name="connsiteY535" fmla="*/ 244243 h 1284874"/>
                  <a:gd name="connsiteX536" fmla="*/ 1584827 w 1914788"/>
                  <a:gd name="connsiteY536" fmla="*/ 240642 h 1284874"/>
                  <a:gd name="connsiteX537" fmla="*/ 1582433 w 1914788"/>
                  <a:gd name="connsiteY537" fmla="*/ 216636 h 1284874"/>
                  <a:gd name="connsiteX538" fmla="*/ 1584228 w 1914788"/>
                  <a:gd name="connsiteY538" fmla="*/ 211534 h 1284874"/>
                  <a:gd name="connsiteX539" fmla="*/ 1730869 w 1914788"/>
                  <a:gd name="connsiteY539" fmla="*/ 190717 h 1284874"/>
                  <a:gd name="connsiteX540" fmla="*/ 1733047 w 1914788"/>
                  <a:gd name="connsiteY540" fmla="*/ 191806 h 1284874"/>
                  <a:gd name="connsiteX541" fmla="*/ 1724334 w 1914788"/>
                  <a:gd name="connsiteY541" fmla="*/ 199430 h 1284874"/>
                  <a:gd name="connsiteX542" fmla="*/ 1724334 w 1914788"/>
                  <a:gd name="connsiteY542" fmla="*/ 196163 h 1284874"/>
                  <a:gd name="connsiteX543" fmla="*/ 1730869 w 1914788"/>
                  <a:gd name="connsiteY543" fmla="*/ 190717 h 1284874"/>
                  <a:gd name="connsiteX544" fmla="*/ 1644374 w 1914788"/>
                  <a:gd name="connsiteY544" fmla="*/ 174535 h 1284874"/>
                  <a:gd name="connsiteX545" fmla="*/ 1662299 w 1914788"/>
                  <a:gd name="connsiteY545" fmla="*/ 185338 h 1284874"/>
                  <a:gd name="connsiteX546" fmla="*/ 1662299 w 1914788"/>
                  <a:gd name="connsiteY546" fmla="*/ 196141 h 1284874"/>
                  <a:gd name="connsiteX547" fmla="*/ 1655129 w 1914788"/>
                  <a:gd name="connsiteY547" fmla="*/ 200942 h 1284874"/>
                  <a:gd name="connsiteX548" fmla="*/ 1647959 w 1914788"/>
                  <a:gd name="connsiteY548" fmla="*/ 206944 h 1284874"/>
                  <a:gd name="connsiteX549" fmla="*/ 1638399 w 1914788"/>
                  <a:gd name="connsiteY549" fmla="*/ 203343 h 1284874"/>
                  <a:gd name="connsiteX550" fmla="*/ 1637204 w 1914788"/>
                  <a:gd name="connsiteY550" fmla="*/ 180536 h 1284874"/>
                  <a:gd name="connsiteX551" fmla="*/ 1644374 w 1914788"/>
                  <a:gd name="connsiteY551" fmla="*/ 174535 h 1284874"/>
                  <a:gd name="connsiteX552" fmla="*/ 1695517 w 1914788"/>
                  <a:gd name="connsiteY552" fmla="*/ 139682 h 1284874"/>
                  <a:gd name="connsiteX553" fmla="*/ 1702698 w 1914788"/>
                  <a:gd name="connsiteY553" fmla="*/ 143283 h 1284874"/>
                  <a:gd name="connsiteX554" fmla="*/ 1718257 w 1914788"/>
                  <a:gd name="connsiteY554" fmla="*/ 152885 h 1284874"/>
                  <a:gd name="connsiteX555" fmla="*/ 1718257 w 1914788"/>
                  <a:gd name="connsiteY555" fmla="*/ 160087 h 1284874"/>
                  <a:gd name="connsiteX556" fmla="*/ 1708682 w 1914788"/>
                  <a:gd name="connsiteY556" fmla="*/ 166089 h 1284874"/>
                  <a:gd name="connsiteX557" fmla="*/ 1697910 w 1914788"/>
                  <a:gd name="connsiteY557" fmla="*/ 172090 h 1284874"/>
                  <a:gd name="connsiteX558" fmla="*/ 1691926 w 1914788"/>
                  <a:gd name="connsiteY558" fmla="*/ 169690 h 1284874"/>
                  <a:gd name="connsiteX559" fmla="*/ 1690729 w 1914788"/>
                  <a:gd name="connsiteY559" fmla="*/ 144483 h 1284874"/>
                  <a:gd name="connsiteX560" fmla="*/ 1695517 w 1914788"/>
                  <a:gd name="connsiteY560" fmla="*/ 139682 h 1284874"/>
                  <a:gd name="connsiteX561" fmla="*/ 1753877 w 1914788"/>
                  <a:gd name="connsiteY561" fmla="*/ 107271 h 1284874"/>
                  <a:gd name="connsiteX562" fmla="*/ 1773027 w 1914788"/>
                  <a:gd name="connsiteY562" fmla="*/ 118059 h 1284874"/>
                  <a:gd name="connsiteX563" fmla="*/ 1773027 w 1914788"/>
                  <a:gd name="connsiteY563" fmla="*/ 126450 h 1284874"/>
                  <a:gd name="connsiteX564" fmla="*/ 1764649 w 1914788"/>
                  <a:gd name="connsiteY564" fmla="*/ 132443 h 1284874"/>
                  <a:gd name="connsiteX565" fmla="*/ 1756271 w 1914788"/>
                  <a:gd name="connsiteY565" fmla="*/ 137238 h 1284874"/>
                  <a:gd name="connsiteX566" fmla="*/ 1747893 w 1914788"/>
                  <a:gd name="connsiteY566" fmla="*/ 133642 h 1284874"/>
                  <a:gd name="connsiteX567" fmla="*/ 1745499 w 1914788"/>
                  <a:gd name="connsiteY567" fmla="*/ 110867 h 1284874"/>
                  <a:gd name="connsiteX568" fmla="*/ 1753877 w 1914788"/>
                  <a:gd name="connsiteY568" fmla="*/ 107271 h 1284874"/>
                  <a:gd name="connsiteX569" fmla="*/ 1805045 w 1914788"/>
                  <a:gd name="connsiteY569" fmla="*/ 71219 h 1284874"/>
                  <a:gd name="connsiteX570" fmla="*/ 1827750 w 1914788"/>
                  <a:gd name="connsiteY570" fmla="*/ 80808 h 1284874"/>
                  <a:gd name="connsiteX571" fmla="*/ 1827750 w 1914788"/>
                  <a:gd name="connsiteY571" fmla="*/ 90397 h 1284874"/>
                  <a:gd name="connsiteX572" fmla="*/ 1819385 w 1914788"/>
                  <a:gd name="connsiteY572" fmla="*/ 96391 h 1284874"/>
                  <a:gd name="connsiteX573" fmla="*/ 1809825 w 1914788"/>
                  <a:gd name="connsiteY573" fmla="*/ 101185 h 1284874"/>
                  <a:gd name="connsiteX574" fmla="*/ 1801460 w 1914788"/>
                  <a:gd name="connsiteY574" fmla="*/ 97589 h 1284874"/>
                  <a:gd name="connsiteX575" fmla="*/ 1800265 w 1914788"/>
                  <a:gd name="connsiteY575" fmla="*/ 73616 h 1284874"/>
                  <a:gd name="connsiteX576" fmla="*/ 1805045 w 1914788"/>
                  <a:gd name="connsiteY576" fmla="*/ 71219 h 1284874"/>
                  <a:gd name="connsiteX577" fmla="*/ 1860935 w 1914788"/>
                  <a:gd name="connsiteY577" fmla="*/ 36365 h 1284874"/>
                  <a:gd name="connsiteX578" fmla="*/ 1877445 w 1914788"/>
                  <a:gd name="connsiteY578" fmla="*/ 44743 h 1284874"/>
                  <a:gd name="connsiteX579" fmla="*/ 1858577 w 1914788"/>
                  <a:gd name="connsiteY579" fmla="*/ 67484 h 1284874"/>
                  <a:gd name="connsiteX580" fmla="*/ 1856218 w 1914788"/>
                  <a:gd name="connsiteY580" fmla="*/ 63893 h 1284874"/>
                  <a:gd name="connsiteX581" fmla="*/ 1855039 w 1914788"/>
                  <a:gd name="connsiteY581" fmla="*/ 38759 h 1284874"/>
                  <a:gd name="connsiteX582" fmla="*/ 1860935 w 1914788"/>
                  <a:gd name="connsiteY582" fmla="*/ 36365 h 1284874"/>
                  <a:gd name="connsiteX583" fmla="*/ 1914788 w 1914788"/>
                  <a:gd name="connsiteY583" fmla="*/ 264 h 1284874"/>
                  <a:gd name="connsiteX584" fmla="*/ 1909809 w 1914788"/>
                  <a:gd name="connsiteY584" fmla="*/ 6488 h 1284874"/>
                  <a:gd name="connsiteX585" fmla="*/ 1909809 w 1914788"/>
                  <a:gd name="connsiteY585" fmla="*/ 5450 h 1284874"/>
                  <a:gd name="connsiteX586" fmla="*/ 1914788 w 1914788"/>
                  <a:gd name="connsiteY586" fmla="*/ 264 h 128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</a:cxnLst>
                <a:rect l="l" t="t" r="r" b="b"/>
                <a:pathLst>
                  <a:path w="1914788" h="1284874">
                    <a:moveTo>
                      <a:pt x="40781" y="1277405"/>
                    </a:moveTo>
                    <a:cubicBezTo>
                      <a:pt x="43022" y="1279539"/>
                      <a:pt x="44142" y="1279539"/>
                      <a:pt x="46383" y="1280606"/>
                    </a:cubicBezTo>
                    <a:cubicBezTo>
                      <a:pt x="40781" y="1282740"/>
                      <a:pt x="36300" y="1284874"/>
                      <a:pt x="35180" y="1284874"/>
                    </a:cubicBezTo>
                    <a:cubicBezTo>
                      <a:pt x="35180" y="1284874"/>
                      <a:pt x="35180" y="1283807"/>
                      <a:pt x="35180" y="1281673"/>
                    </a:cubicBezTo>
                    <a:cubicBezTo>
                      <a:pt x="35180" y="1279539"/>
                      <a:pt x="36300" y="1277405"/>
                      <a:pt x="40781" y="1277405"/>
                    </a:cubicBezTo>
                    <a:close/>
                    <a:moveTo>
                      <a:pt x="95755" y="1242551"/>
                    </a:moveTo>
                    <a:cubicBezTo>
                      <a:pt x="99240" y="1244849"/>
                      <a:pt x="103888" y="1247147"/>
                      <a:pt x="107373" y="1248296"/>
                    </a:cubicBezTo>
                    <a:cubicBezTo>
                      <a:pt x="101564" y="1251743"/>
                      <a:pt x="95755" y="1255190"/>
                      <a:pt x="89946" y="1257488"/>
                    </a:cubicBezTo>
                    <a:cubicBezTo>
                      <a:pt x="89946" y="1254041"/>
                      <a:pt x="89946" y="1249445"/>
                      <a:pt x="89946" y="1247147"/>
                    </a:cubicBezTo>
                    <a:cubicBezTo>
                      <a:pt x="91108" y="1242551"/>
                      <a:pt x="92270" y="1241402"/>
                      <a:pt x="95755" y="1242551"/>
                    </a:cubicBezTo>
                    <a:close/>
                    <a:moveTo>
                      <a:pt x="6310" y="1226369"/>
                    </a:moveTo>
                    <a:cubicBezTo>
                      <a:pt x="8704" y="1226369"/>
                      <a:pt x="11098" y="1227568"/>
                      <a:pt x="13492" y="1228766"/>
                    </a:cubicBezTo>
                    <a:cubicBezTo>
                      <a:pt x="18279" y="1231164"/>
                      <a:pt x="24264" y="1233561"/>
                      <a:pt x="29051" y="1238356"/>
                    </a:cubicBezTo>
                    <a:cubicBezTo>
                      <a:pt x="31445" y="1239554"/>
                      <a:pt x="31445" y="1244349"/>
                      <a:pt x="29051" y="1246746"/>
                    </a:cubicBezTo>
                    <a:cubicBezTo>
                      <a:pt x="25461" y="1247945"/>
                      <a:pt x="21870" y="1250342"/>
                      <a:pt x="19476" y="1252740"/>
                    </a:cubicBezTo>
                    <a:cubicBezTo>
                      <a:pt x="15885" y="1255137"/>
                      <a:pt x="13492" y="1256336"/>
                      <a:pt x="9901" y="1258733"/>
                    </a:cubicBezTo>
                    <a:cubicBezTo>
                      <a:pt x="6310" y="1259932"/>
                      <a:pt x="2720" y="1258733"/>
                      <a:pt x="2720" y="1255137"/>
                    </a:cubicBezTo>
                    <a:cubicBezTo>
                      <a:pt x="1523" y="1246746"/>
                      <a:pt x="-871" y="1238356"/>
                      <a:pt x="326" y="1229965"/>
                    </a:cubicBezTo>
                    <a:cubicBezTo>
                      <a:pt x="1523" y="1226369"/>
                      <a:pt x="3917" y="1226369"/>
                      <a:pt x="6310" y="1226369"/>
                    </a:cubicBezTo>
                    <a:close/>
                    <a:moveTo>
                      <a:pt x="151811" y="1210118"/>
                    </a:moveTo>
                    <a:cubicBezTo>
                      <a:pt x="156541" y="1212469"/>
                      <a:pt x="162454" y="1215996"/>
                      <a:pt x="168367" y="1218347"/>
                    </a:cubicBezTo>
                    <a:cubicBezTo>
                      <a:pt x="160089" y="1223049"/>
                      <a:pt x="152994" y="1226576"/>
                      <a:pt x="144716" y="1230103"/>
                    </a:cubicBezTo>
                    <a:cubicBezTo>
                      <a:pt x="144716" y="1225401"/>
                      <a:pt x="144716" y="1219522"/>
                      <a:pt x="144716" y="1214820"/>
                    </a:cubicBezTo>
                    <a:cubicBezTo>
                      <a:pt x="144716" y="1210118"/>
                      <a:pt x="147081" y="1207766"/>
                      <a:pt x="151811" y="1210118"/>
                    </a:cubicBezTo>
                    <a:close/>
                    <a:moveTo>
                      <a:pt x="63518" y="1192716"/>
                    </a:moveTo>
                    <a:cubicBezTo>
                      <a:pt x="70700" y="1195117"/>
                      <a:pt x="77881" y="1198718"/>
                      <a:pt x="85062" y="1203519"/>
                    </a:cubicBezTo>
                    <a:cubicBezTo>
                      <a:pt x="88653" y="1205920"/>
                      <a:pt x="87456" y="1209521"/>
                      <a:pt x="85062" y="1211921"/>
                    </a:cubicBezTo>
                    <a:cubicBezTo>
                      <a:pt x="81472" y="1214322"/>
                      <a:pt x="77881" y="1216723"/>
                      <a:pt x="75487" y="1217923"/>
                    </a:cubicBezTo>
                    <a:cubicBezTo>
                      <a:pt x="71897" y="1220324"/>
                      <a:pt x="69503" y="1221524"/>
                      <a:pt x="67109" y="1223925"/>
                    </a:cubicBezTo>
                    <a:cubicBezTo>
                      <a:pt x="61125" y="1226325"/>
                      <a:pt x="58731" y="1225125"/>
                      <a:pt x="57534" y="1219123"/>
                    </a:cubicBezTo>
                    <a:cubicBezTo>
                      <a:pt x="56337" y="1211921"/>
                      <a:pt x="56337" y="1204720"/>
                      <a:pt x="56337" y="1197518"/>
                    </a:cubicBezTo>
                    <a:cubicBezTo>
                      <a:pt x="56337" y="1192716"/>
                      <a:pt x="58731" y="1190316"/>
                      <a:pt x="63518" y="1192716"/>
                    </a:cubicBezTo>
                    <a:close/>
                    <a:moveTo>
                      <a:pt x="204210" y="1172844"/>
                    </a:moveTo>
                    <a:cubicBezTo>
                      <a:pt x="212560" y="1176416"/>
                      <a:pt x="218525" y="1179988"/>
                      <a:pt x="226875" y="1184751"/>
                    </a:cubicBezTo>
                    <a:cubicBezTo>
                      <a:pt x="217332" y="1190704"/>
                      <a:pt x="207788" y="1195466"/>
                      <a:pt x="198245" y="1200229"/>
                    </a:cubicBezTo>
                    <a:cubicBezTo>
                      <a:pt x="198245" y="1193085"/>
                      <a:pt x="197052" y="1184751"/>
                      <a:pt x="198245" y="1177607"/>
                    </a:cubicBezTo>
                    <a:cubicBezTo>
                      <a:pt x="198245" y="1172844"/>
                      <a:pt x="199438" y="1172844"/>
                      <a:pt x="204210" y="1172844"/>
                    </a:cubicBezTo>
                    <a:close/>
                    <a:moveTo>
                      <a:pt x="117082" y="1155417"/>
                    </a:moveTo>
                    <a:cubicBezTo>
                      <a:pt x="124252" y="1159018"/>
                      <a:pt x="131422" y="1162619"/>
                      <a:pt x="137397" y="1167420"/>
                    </a:cubicBezTo>
                    <a:cubicBezTo>
                      <a:pt x="142177" y="1169821"/>
                      <a:pt x="142177" y="1173422"/>
                      <a:pt x="137397" y="1175822"/>
                    </a:cubicBezTo>
                    <a:cubicBezTo>
                      <a:pt x="135007" y="1178223"/>
                      <a:pt x="131422" y="1179423"/>
                      <a:pt x="129032" y="1181824"/>
                    </a:cubicBezTo>
                    <a:cubicBezTo>
                      <a:pt x="126642" y="1184225"/>
                      <a:pt x="123057" y="1185425"/>
                      <a:pt x="120667" y="1187826"/>
                    </a:cubicBezTo>
                    <a:cubicBezTo>
                      <a:pt x="115887" y="1190226"/>
                      <a:pt x="113497" y="1189026"/>
                      <a:pt x="112302" y="1184225"/>
                    </a:cubicBezTo>
                    <a:cubicBezTo>
                      <a:pt x="111107" y="1177023"/>
                      <a:pt x="111107" y="1167420"/>
                      <a:pt x="111107" y="1159018"/>
                    </a:cubicBezTo>
                    <a:cubicBezTo>
                      <a:pt x="111107" y="1155417"/>
                      <a:pt x="114692" y="1155417"/>
                      <a:pt x="117082" y="1155417"/>
                    </a:cubicBezTo>
                    <a:close/>
                    <a:moveTo>
                      <a:pt x="260185" y="1139190"/>
                    </a:moveTo>
                    <a:cubicBezTo>
                      <a:pt x="266160" y="1141591"/>
                      <a:pt x="274525" y="1146392"/>
                      <a:pt x="281695" y="1149993"/>
                    </a:cubicBezTo>
                    <a:cubicBezTo>
                      <a:pt x="284085" y="1152394"/>
                      <a:pt x="284085" y="1155995"/>
                      <a:pt x="280500" y="1159596"/>
                    </a:cubicBezTo>
                    <a:cubicBezTo>
                      <a:pt x="276915" y="1161996"/>
                      <a:pt x="274525" y="1163197"/>
                      <a:pt x="270940" y="1165597"/>
                    </a:cubicBezTo>
                    <a:cubicBezTo>
                      <a:pt x="267355" y="1166798"/>
                      <a:pt x="266160" y="1170399"/>
                      <a:pt x="261380" y="1171599"/>
                    </a:cubicBezTo>
                    <a:cubicBezTo>
                      <a:pt x="257795" y="1172799"/>
                      <a:pt x="255405" y="1171599"/>
                      <a:pt x="254210" y="1167998"/>
                    </a:cubicBezTo>
                    <a:cubicBezTo>
                      <a:pt x="253015" y="1159596"/>
                      <a:pt x="253015" y="1151194"/>
                      <a:pt x="253015" y="1143992"/>
                    </a:cubicBezTo>
                    <a:cubicBezTo>
                      <a:pt x="253015" y="1139190"/>
                      <a:pt x="256600" y="1136790"/>
                      <a:pt x="260185" y="1139190"/>
                    </a:cubicBezTo>
                    <a:close/>
                    <a:moveTo>
                      <a:pt x="169421" y="1120560"/>
                    </a:moveTo>
                    <a:cubicBezTo>
                      <a:pt x="177799" y="1124161"/>
                      <a:pt x="184980" y="1127762"/>
                      <a:pt x="192161" y="1132563"/>
                    </a:cubicBezTo>
                    <a:cubicBezTo>
                      <a:pt x="195752" y="1133764"/>
                      <a:pt x="195752" y="1138565"/>
                      <a:pt x="192161" y="1139765"/>
                    </a:cubicBezTo>
                    <a:cubicBezTo>
                      <a:pt x="188571" y="1142166"/>
                      <a:pt x="186177" y="1144566"/>
                      <a:pt x="182586" y="1146967"/>
                    </a:cubicBezTo>
                    <a:cubicBezTo>
                      <a:pt x="180193" y="1148167"/>
                      <a:pt x="176602" y="1150568"/>
                      <a:pt x="173011" y="1152969"/>
                    </a:cubicBezTo>
                    <a:cubicBezTo>
                      <a:pt x="169421" y="1154169"/>
                      <a:pt x="167027" y="1154169"/>
                      <a:pt x="165830" y="1148167"/>
                    </a:cubicBezTo>
                    <a:cubicBezTo>
                      <a:pt x="164633" y="1139765"/>
                      <a:pt x="163436" y="1132563"/>
                      <a:pt x="164633" y="1124161"/>
                    </a:cubicBezTo>
                    <a:cubicBezTo>
                      <a:pt x="164633" y="1120560"/>
                      <a:pt x="167027" y="1119360"/>
                      <a:pt x="169421" y="1120560"/>
                    </a:cubicBezTo>
                    <a:close/>
                    <a:moveTo>
                      <a:pt x="312565" y="1101892"/>
                    </a:moveTo>
                    <a:cubicBezTo>
                      <a:pt x="320930" y="1105493"/>
                      <a:pt x="329295" y="1110294"/>
                      <a:pt x="336465" y="1115096"/>
                    </a:cubicBezTo>
                    <a:cubicBezTo>
                      <a:pt x="338855" y="1117496"/>
                      <a:pt x="337660" y="1118696"/>
                      <a:pt x="336465" y="1121097"/>
                    </a:cubicBezTo>
                    <a:cubicBezTo>
                      <a:pt x="334075" y="1125898"/>
                      <a:pt x="329295" y="1125898"/>
                      <a:pt x="326905" y="1128299"/>
                    </a:cubicBezTo>
                    <a:cubicBezTo>
                      <a:pt x="323320" y="1130700"/>
                      <a:pt x="320930" y="1133100"/>
                      <a:pt x="318540" y="1133100"/>
                    </a:cubicBezTo>
                    <a:cubicBezTo>
                      <a:pt x="312565" y="1136701"/>
                      <a:pt x="310175" y="1135501"/>
                      <a:pt x="308980" y="1130700"/>
                    </a:cubicBezTo>
                    <a:cubicBezTo>
                      <a:pt x="307785" y="1122297"/>
                      <a:pt x="307785" y="1115096"/>
                      <a:pt x="307785" y="1106693"/>
                    </a:cubicBezTo>
                    <a:cubicBezTo>
                      <a:pt x="307785" y="1104293"/>
                      <a:pt x="308980" y="1101892"/>
                      <a:pt x="312565" y="1101892"/>
                    </a:cubicBezTo>
                    <a:close/>
                    <a:moveTo>
                      <a:pt x="226587" y="1086909"/>
                    </a:moveTo>
                    <a:cubicBezTo>
                      <a:pt x="233769" y="1088107"/>
                      <a:pt x="239753" y="1092902"/>
                      <a:pt x="245737" y="1096498"/>
                    </a:cubicBezTo>
                    <a:cubicBezTo>
                      <a:pt x="251722" y="1098895"/>
                      <a:pt x="251722" y="1102491"/>
                      <a:pt x="245737" y="1106087"/>
                    </a:cubicBezTo>
                    <a:cubicBezTo>
                      <a:pt x="243344" y="1108485"/>
                      <a:pt x="240950" y="1109683"/>
                      <a:pt x="237359" y="1112081"/>
                    </a:cubicBezTo>
                    <a:cubicBezTo>
                      <a:pt x="234965" y="1113279"/>
                      <a:pt x="232572" y="1115677"/>
                      <a:pt x="228981" y="1116875"/>
                    </a:cubicBezTo>
                    <a:cubicBezTo>
                      <a:pt x="225390" y="1119273"/>
                      <a:pt x="220603" y="1118074"/>
                      <a:pt x="220603" y="1113279"/>
                    </a:cubicBezTo>
                    <a:cubicBezTo>
                      <a:pt x="220603" y="1106087"/>
                      <a:pt x="219406" y="1097697"/>
                      <a:pt x="219406" y="1090505"/>
                    </a:cubicBezTo>
                    <a:cubicBezTo>
                      <a:pt x="219406" y="1085710"/>
                      <a:pt x="220603" y="1084511"/>
                      <a:pt x="226587" y="1086909"/>
                    </a:cubicBezTo>
                    <a:close/>
                    <a:moveTo>
                      <a:pt x="367303" y="1065793"/>
                    </a:moveTo>
                    <a:cubicBezTo>
                      <a:pt x="375694" y="1069399"/>
                      <a:pt x="382886" y="1073004"/>
                      <a:pt x="391277" y="1079013"/>
                    </a:cubicBezTo>
                    <a:cubicBezTo>
                      <a:pt x="394873" y="1080215"/>
                      <a:pt x="394873" y="1086225"/>
                      <a:pt x="390078" y="1088628"/>
                    </a:cubicBezTo>
                    <a:lnTo>
                      <a:pt x="390078" y="1089830"/>
                    </a:lnTo>
                    <a:cubicBezTo>
                      <a:pt x="386482" y="1091032"/>
                      <a:pt x="384085" y="1093436"/>
                      <a:pt x="381687" y="1093436"/>
                    </a:cubicBezTo>
                    <a:cubicBezTo>
                      <a:pt x="376893" y="1097041"/>
                      <a:pt x="374495" y="1100647"/>
                      <a:pt x="368502" y="1100647"/>
                    </a:cubicBezTo>
                    <a:cubicBezTo>
                      <a:pt x="366105" y="1100647"/>
                      <a:pt x="363707" y="1100647"/>
                      <a:pt x="362509" y="1097041"/>
                    </a:cubicBezTo>
                    <a:cubicBezTo>
                      <a:pt x="361310" y="1088628"/>
                      <a:pt x="361310" y="1080215"/>
                      <a:pt x="361310" y="1071802"/>
                    </a:cubicBezTo>
                    <a:cubicBezTo>
                      <a:pt x="361310" y="1066995"/>
                      <a:pt x="363707" y="1064591"/>
                      <a:pt x="367303" y="1065793"/>
                    </a:cubicBezTo>
                    <a:close/>
                    <a:moveTo>
                      <a:pt x="278915" y="1050856"/>
                    </a:moveTo>
                    <a:cubicBezTo>
                      <a:pt x="281309" y="1050856"/>
                      <a:pt x="282506" y="1052055"/>
                      <a:pt x="284900" y="1053253"/>
                    </a:cubicBezTo>
                    <a:cubicBezTo>
                      <a:pt x="289687" y="1055651"/>
                      <a:pt x="295672" y="1058048"/>
                      <a:pt x="300459" y="1061644"/>
                    </a:cubicBezTo>
                    <a:cubicBezTo>
                      <a:pt x="305247" y="1064041"/>
                      <a:pt x="305247" y="1067637"/>
                      <a:pt x="299262" y="1071233"/>
                    </a:cubicBezTo>
                    <a:cubicBezTo>
                      <a:pt x="296869" y="1072432"/>
                      <a:pt x="294475" y="1074829"/>
                      <a:pt x="290884" y="1076028"/>
                    </a:cubicBezTo>
                    <a:cubicBezTo>
                      <a:pt x="288491" y="1078425"/>
                      <a:pt x="284900" y="1080823"/>
                      <a:pt x="281309" y="1082021"/>
                    </a:cubicBezTo>
                    <a:cubicBezTo>
                      <a:pt x="278915" y="1084419"/>
                      <a:pt x="274128" y="1083220"/>
                      <a:pt x="274128" y="1079624"/>
                    </a:cubicBezTo>
                    <a:cubicBezTo>
                      <a:pt x="274128" y="1071233"/>
                      <a:pt x="271734" y="1062843"/>
                      <a:pt x="272931" y="1054452"/>
                    </a:cubicBezTo>
                    <a:cubicBezTo>
                      <a:pt x="274128" y="1050856"/>
                      <a:pt x="275325" y="1050856"/>
                      <a:pt x="278915" y="1050856"/>
                    </a:cubicBezTo>
                    <a:close/>
                    <a:moveTo>
                      <a:pt x="417387" y="1031391"/>
                    </a:moveTo>
                    <a:cubicBezTo>
                      <a:pt x="419037" y="1030339"/>
                      <a:pt x="421438" y="1030339"/>
                      <a:pt x="424439" y="1032142"/>
                    </a:cubicBezTo>
                    <a:cubicBezTo>
                      <a:pt x="431641" y="1035747"/>
                      <a:pt x="438842" y="1039353"/>
                      <a:pt x="446044" y="1042959"/>
                    </a:cubicBezTo>
                    <a:cubicBezTo>
                      <a:pt x="449645" y="1046564"/>
                      <a:pt x="448445" y="1047766"/>
                      <a:pt x="447245" y="1050170"/>
                    </a:cubicBezTo>
                    <a:cubicBezTo>
                      <a:pt x="443644" y="1054977"/>
                      <a:pt x="438842" y="1056179"/>
                      <a:pt x="435241" y="1059785"/>
                    </a:cubicBezTo>
                    <a:cubicBezTo>
                      <a:pt x="431641" y="1060987"/>
                      <a:pt x="428040" y="1064592"/>
                      <a:pt x="424439" y="1065794"/>
                    </a:cubicBezTo>
                    <a:cubicBezTo>
                      <a:pt x="419637" y="1066996"/>
                      <a:pt x="417237" y="1064592"/>
                      <a:pt x="417237" y="1060987"/>
                    </a:cubicBezTo>
                    <a:cubicBezTo>
                      <a:pt x="416036" y="1053775"/>
                      <a:pt x="414836" y="1045362"/>
                      <a:pt x="414836" y="1036949"/>
                    </a:cubicBezTo>
                    <a:cubicBezTo>
                      <a:pt x="414836" y="1034546"/>
                      <a:pt x="415736" y="1032442"/>
                      <a:pt x="417387" y="1031391"/>
                    </a:cubicBezTo>
                    <a:close/>
                    <a:moveTo>
                      <a:pt x="336116" y="1017202"/>
                    </a:moveTo>
                    <a:cubicBezTo>
                      <a:pt x="343286" y="1019603"/>
                      <a:pt x="349261" y="1023204"/>
                      <a:pt x="356431" y="1028005"/>
                    </a:cubicBezTo>
                    <a:cubicBezTo>
                      <a:pt x="360016" y="1031606"/>
                      <a:pt x="360016" y="1034007"/>
                      <a:pt x="356431" y="1036407"/>
                    </a:cubicBezTo>
                    <a:cubicBezTo>
                      <a:pt x="352846" y="1038808"/>
                      <a:pt x="349261" y="1041209"/>
                      <a:pt x="346871" y="1042409"/>
                    </a:cubicBezTo>
                    <a:cubicBezTo>
                      <a:pt x="344481" y="1043609"/>
                      <a:pt x="342091" y="1046010"/>
                      <a:pt x="338506" y="1048411"/>
                    </a:cubicBezTo>
                    <a:cubicBezTo>
                      <a:pt x="333726" y="1050811"/>
                      <a:pt x="330141" y="1048411"/>
                      <a:pt x="328946" y="1043609"/>
                    </a:cubicBezTo>
                    <a:cubicBezTo>
                      <a:pt x="328946" y="1036407"/>
                      <a:pt x="328946" y="1029206"/>
                      <a:pt x="328946" y="1022004"/>
                    </a:cubicBezTo>
                    <a:cubicBezTo>
                      <a:pt x="328946" y="1017202"/>
                      <a:pt x="331336" y="1014802"/>
                      <a:pt x="336116" y="1017202"/>
                    </a:cubicBezTo>
                    <a:close/>
                    <a:moveTo>
                      <a:pt x="477997" y="997289"/>
                    </a:moveTo>
                    <a:cubicBezTo>
                      <a:pt x="485189" y="1000899"/>
                      <a:pt x="492381" y="1003306"/>
                      <a:pt x="498374" y="1008119"/>
                    </a:cubicBezTo>
                    <a:cubicBezTo>
                      <a:pt x="504367" y="1011728"/>
                      <a:pt x="503169" y="1016542"/>
                      <a:pt x="498374" y="1020151"/>
                    </a:cubicBezTo>
                    <a:cubicBezTo>
                      <a:pt x="495977" y="1022558"/>
                      <a:pt x="492381" y="1023761"/>
                      <a:pt x="489983" y="1026168"/>
                    </a:cubicBezTo>
                    <a:cubicBezTo>
                      <a:pt x="486387" y="1027371"/>
                      <a:pt x="482791" y="1030981"/>
                      <a:pt x="477997" y="1032184"/>
                    </a:cubicBezTo>
                    <a:cubicBezTo>
                      <a:pt x="474401" y="1033387"/>
                      <a:pt x="472003" y="1032184"/>
                      <a:pt x="472003" y="1027371"/>
                    </a:cubicBezTo>
                    <a:cubicBezTo>
                      <a:pt x="470805" y="1018948"/>
                      <a:pt x="469606" y="1010525"/>
                      <a:pt x="469606" y="1003306"/>
                    </a:cubicBezTo>
                    <a:cubicBezTo>
                      <a:pt x="469606" y="997289"/>
                      <a:pt x="473202" y="994883"/>
                      <a:pt x="477997" y="997289"/>
                    </a:cubicBezTo>
                    <a:close/>
                    <a:moveTo>
                      <a:pt x="311519" y="989862"/>
                    </a:moveTo>
                    <a:cubicBezTo>
                      <a:pt x="311519" y="990858"/>
                      <a:pt x="311519" y="990858"/>
                      <a:pt x="311519" y="990858"/>
                    </a:cubicBezTo>
                    <a:cubicBezTo>
                      <a:pt x="310585" y="991854"/>
                      <a:pt x="308719" y="992849"/>
                      <a:pt x="307785" y="994841"/>
                    </a:cubicBezTo>
                    <a:lnTo>
                      <a:pt x="307785" y="992849"/>
                    </a:lnTo>
                    <a:close/>
                    <a:moveTo>
                      <a:pt x="389642" y="979904"/>
                    </a:moveTo>
                    <a:cubicBezTo>
                      <a:pt x="395617" y="983505"/>
                      <a:pt x="403982" y="987106"/>
                      <a:pt x="409957" y="991907"/>
                    </a:cubicBezTo>
                    <a:cubicBezTo>
                      <a:pt x="413542" y="993108"/>
                      <a:pt x="413542" y="997909"/>
                      <a:pt x="409957" y="1000309"/>
                    </a:cubicBezTo>
                    <a:cubicBezTo>
                      <a:pt x="407567" y="1001510"/>
                      <a:pt x="403982" y="1003910"/>
                      <a:pt x="401592" y="1006311"/>
                    </a:cubicBezTo>
                    <a:cubicBezTo>
                      <a:pt x="399202" y="1008712"/>
                      <a:pt x="395617" y="1009912"/>
                      <a:pt x="392032" y="1012313"/>
                    </a:cubicBezTo>
                    <a:cubicBezTo>
                      <a:pt x="388447" y="1014713"/>
                      <a:pt x="384862" y="1013513"/>
                      <a:pt x="383667" y="1008712"/>
                    </a:cubicBezTo>
                    <a:cubicBezTo>
                      <a:pt x="382472" y="1001510"/>
                      <a:pt x="382472" y="991907"/>
                      <a:pt x="382472" y="983505"/>
                    </a:cubicBezTo>
                    <a:cubicBezTo>
                      <a:pt x="382472" y="979904"/>
                      <a:pt x="386057" y="979904"/>
                      <a:pt x="389642" y="979904"/>
                    </a:cubicBezTo>
                    <a:close/>
                    <a:moveTo>
                      <a:pt x="530323" y="961232"/>
                    </a:moveTo>
                    <a:cubicBezTo>
                      <a:pt x="538714" y="963636"/>
                      <a:pt x="544707" y="968443"/>
                      <a:pt x="553098" y="972049"/>
                    </a:cubicBezTo>
                    <a:cubicBezTo>
                      <a:pt x="556694" y="975654"/>
                      <a:pt x="556694" y="979260"/>
                      <a:pt x="551899" y="984067"/>
                    </a:cubicBezTo>
                    <a:cubicBezTo>
                      <a:pt x="548303" y="986471"/>
                      <a:pt x="545906" y="987673"/>
                      <a:pt x="543508" y="988875"/>
                    </a:cubicBezTo>
                    <a:cubicBezTo>
                      <a:pt x="541111" y="990077"/>
                      <a:pt x="538714" y="992480"/>
                      <a:pt x="536316" y="992480"/>
                    </a:cubicBezTo>
                    <a:cubicBezTo>
                      <a:pt x="527926" y="998490"/>
                      <a:pt x="525528" y="997288"/>
                      <a:pt x="524330" y="987673"/>
                    </a:cubicBezTo>
                    <a:cubicBezTo>
                      <a:pt x="523131" y="980462"/>
                      <a:pt x="523131" y="973251"/>
                      <a:pt x="523131" y="966039"/>
                    </a:cubicBezTo>
                    <a:cubicBezTo>
                      <a:pt x="521932" y="962434"/>
                      <a:pt x="526727" y="960030"/>
                      <a:pt x="530323" y="961232"/>
                    </a:cubicBezTo>
                    <a:close/>
                    <a:moveTo>
                      <a:pt x="438586" y="945950"/>
                    </a:moveTo>
                    <a:cubicBezTo>
                      <a:pt x="439632" y="945350"/>
                      <a:pt x="441425" y="945650"/>
                      <a:pt x="444412" y="946250"/>
                    </a:cubicBezTo>
                    <a:cubicBezTo>
                      <a:pt x="452777" y="948651"/>
                      <a:pt x="458752" y="953452"/>
                      <a:pt x="465922" y="957053"/>
                    </a:cubicBezTo>
                    <a:cubicBezTo>
                      <a:pt x="468312" y="959454"/>
                      <a:pt x="468312" y="964255"/>
                      <a:pt x="465922" y="965455"/>
                    </a:cubicBezTo>
                    <a:cubicBezTo>
                      <a:pt x="462337" y="967856"/>
                      <a:pt x="458752" y="970257"/>
                      <a:pt x="455167" y="972657"/>
                    </a:cubicBezTo>
                    <a:cubicBezTo>
                      <a:pt x="452777" y="973858"/>
                      <a:pt x="450387" y="976258"/>
                      <a:pt x="446802" y="978659"/>
                    </a:cubicBezTo>
                    <a:cubicBezTo>
                      <a:pt x="443217" y="979859"/>
                      <a:pt x="439632" y="979859"/>
                      <a:pt x="438437" y="975058"/>
                    </a:cubicBezTo>
                    <a:cubicBezTo>
                      <a:pt x="437242" y="966656"/>
                      <a:pt x="437242" y="959454"/>
                      <a:pt x="437242" y="951052"/>
                    </a:cubicBezTo>
                    <a:cubicBezTo>
                      <a:pt x="437242" y="948051"/>
                      <a:pt x="437541" y="946551"/>
                      <a:pt x="438586" y="945950"/>
                    </a:cubicBezTo>
                    <a:close/>
                    <a:moveTo>
                      <a:pt x="586334" y="927582"/>
                    </a:moveTo>
                    <a:cubicBezTo>
                      <a:pt x="594725" y="931192"/>
                      <a:pt x="603115" y="934802"/>
                      <a:pt x="610307" y="939615"/>
                    </a:cubicBezTo>
                    <a:cubicBezTo>
                      <a:pt x="611506" y="942021"/>
                      <a:pt x="611506" y="944428"/>
                      <a:pt x="610307" y="946835"/>
                    </a:cubicBezTo>
                    <a:cubicBezTo>
                      <a:pt x="606711" y="950444"/>
                      <a:pt x="603115" y="952851"/>
                      <a:pt x="598321" y="956461"/>
                    </a:cubicBezTo>
                    <a:cubicBezTo>
                      <a:pt x="594725" y="956461"/>
                      <a:pt x="591129" y="961274"/>
                      <a:pt x="587533" y="962477"/>
                    </a:cubicBezTo>
                    <a:cubicBezTo>
                      <a:pt x="582738" y="963680"/>
                      <a:pt x="581539" y="961274"/>
                      <a:pt x="581539" y="958867"/>
                    </a:cubicBezTo>
                    <a:cubicBezTo>
                      <a:pt x="579142" y="950444"/>
                      <a:pt x="579142" y="940818"/>
                      <a:pt x="579142" y="931192"/>
                    </a:cubicBezTo>
                    <a:cubicBezTo>
                      <a:pt x="579142" y="927582"/>
                      <a:pt x="582738" y="925176"/>
                      <a:pt x="586334" y="927582"/>
                    </a:cubicBezTo>
                    <a:close/>
                    <a:moveTo>
                      <a:pt x="499145" y="910197"/>
                    </a:moveTo>
                    <a:cubicBezTo>
                      <a:pt x="505130" y="912594"/>
                      <a:pt x="512311" y="917389"/>
                      <a:pt x="518295" y="919786"/>
                    </a:cubicBezTo>
                    <a:cubicBezTo>
                      <a:pt x="524280" y="923382"/>
                      <a:pt x="523083" y="926978"/>
                      <a:pt x="518295" y="930574"/>
                    </a:cubicBezTo>
                    <a:cubicBezTo>
                      <a:pt x="515902" y="932972"/>
                      <a:pt x="512311" y="934170"/>
                      <a:pt x="511114" y="935369"/>
                    </a:cubicBezTo>
                    <a:cubicBezTo>
                      <a:pt x="507523" y="937766"/>
                      <a:pt x="503933" y="940164"/>
                      <a:pt x="501539" y="941362"/>
                    </a:cubicBezTo>
                    <a:cubicBezTo>
                      <a:pt x="496751" y="943760"/>
                      <a:pt x="493161" y="942561"/>
                      <a:pt x="493161" y="937766"/>
                    </a:cubicBezTo>
                    <a:cubicBezTo>
                      <a:pt x="491964" y="930574"/>
                      <a:pt x="490767" y="922184"/>
                      <a:pt x="490767" y="914992"/>
                    </a:cubicBezTo>
                    <a:cubicBezTo>
                      <a:pt x="490767" y="910197"/>
                      <a:pt x="494358" y="908998"/>
                      <a:pt x="499145" y="910197"/>
                    </a:cubicBezTo>
                    <a:close/>
                    <a:moveTo>
                      <a:pt x="639873" y="890280"/>
                    </a:moveTo>
                    <a:cubicBezTo>
                      <a:pt x="649475" y="893886"/>
                      <a:pt x="656677" y="897491"/>
                      <a:pt x="663879" y="903500"/>
                    </a:cubicBezTo>
                    <a:cubicBezTo>
                      <a:pt x="667480" y="904702"/>
                      <a:pt x="666280" y="909510"/>
                      <a:pt x="661479" y="913115"/>
                    </a:cubicBezTo>
                    <a:cubicBezTo>
                      <a:pt x="659078" y="915519"/>
                      <a:pt x="656677" y="916721"/>
                      <a:pt x="653076" y="919125"/>
                    </a:cubicBezTo>
                    <a:cubicBezTo>
                      <a:pt x="649475" y="920327"/>
                      <a:pt x="645875" y="925134"/>
                      <a:pt x="642274" y="925134"/>
                    </a:cubicBezTo>
                    <a:cubicBezTo>
                      <a:pt x="637472" y="925134"/>
                      <a:pt x="635072" y="925134"/>
                      <a:pt x="633871" y="921528"/>
                    </a:cubicBezTo>
                    <a:cubicBezTo>
                      <a:pt x="633871" y="913115"/>
                      <a:pt x="633871" y="904702"/>
                      <a:pt x="632671" y="896289"/>
                    </a:cubicBezTo>
                    <a:cubicBezTo>
                      <a:pt x="632671" y="891482"/>
                      <a:pt x="635072" y="889078"/>
                      <a:pt x="639873" y="890280"/>
                    </a:cubicBezTo>
                    <a:close/>
                    <a:moveTo>
                      <a:pt x="550317" y="874098"/>
                    </a:moveTo>
                    <a:cubicBezTo>
                      <a:pt x="552707" y="875298"/>
                      <a:pt x="556292" y="876499"/>
                      <a:pt x="557487" y="877699"/>
                    </a:cubicBezTo>
                    <a:cubicBezTo>
                      <a:pt x="563462" y="880100"/>
                      <a:pt x="568242" y="882500"/>
                      <a:pt x="573022" y="887302"/>
                    </a:cubicBezTo>
                    <a:cubicBezTo>
                      <a:pt x="575412" y="888502"/>
                      <a:pt x="576607" y="892103"/>
                      <a:pt x="573022" y="895704"/>
                    </a:cubicBezTo>
                    <a:cubicBezTo>
                      <a:pt x="569437" y="896904"/>
                      <a:pt x="565852" y="899305"/>
                      <a:pt x="563462" y="900505"/>
                    </a:cubicBezTo>
                    <a:cubicBezTo>
                      <a:pt x="559877" y="904106"/>
                      <a:pt x="557487" y="905306"/>
                      <a:pt x="553902" y="906507"/>
                    </a:cubicBezTo>
                    <a:cubicBezTo>
                      <a:pt x="550317" y="908907"/>
                      <a:pt x="546732" y="907707"/>
                      <a:pt x="546732" y="904106"/>
                    </a:cubicBezTo>
                    <a:cubicBezTo>
                      <a:pt x="545537" y="895704"/>
                      <a:pt x="544342" y="887302"/>
                      <a:pt x="545537" y="878899"/>
                    </a:cubicBezTo>
                    <a:cubicBezTo>
                      <a:pt x="545537" y="874098"/>
                      <a:pt x="547927" y="874098"/>
                      <a:pt x="550317" y="874098"/>
                    </a:cubicBezTo>
                    <a:close/>
                    <a:moveTo>
                      <a:pt x="697041" y="856630"/>
                    </a:moveTo>
                    <a:cubicBezTo>
                      <a:pt x="704243" y="861443"/>
                      <a:pt x="711444" y="865053"/>
                      <a:pt x="718646" y="868663"/>
                    </a:cubicBezTo>
                    <a:cubicBezTo>
                      <a:pt x="721047" y="872273"/>
                      <a:pt x="721047" y="873476"/>
                      <a:pt x="719847" y="877086"/>
                    </a:cubicBezTo>
                    <a:cubicBezTo>
                      <a:pt x="716246" y="880696"/>
                      <a:pt x="711444" y="881899"/>
                      <a:pt x="707843" y="885509"/>
                    </a:cubicBezTo>
                    <a:cubicBezTo>
                      <a:pt x="704243" y="886712"/>
                      <a:pt x="701842" y="890322"/>
                      <a:pt x="695840" y="891525"/>
                    </a:cubicBezTo>
                    <a:cubicBezTo>
                      <a:pt x="692239" y="891525"/>
                      <a:pt x="688638" y="890322"/>
                      <a:pt x="688638" y="886712"/>
                    </a:cubicBezTo>
                    <a:cubicBezTo>
                      <a:pt x="688638" y="879492"/>
                      <a:pt x="687438" y="871069"/>
                      <a:pt x="687438" y="863850"/>
                    </a:cubicBezTo>
                    <a:cubicBezTo>
                      <a:pt x="687438" y="856630"/>
                      <a:pt x="689839" y="854224"/>
                      <a:pt x="697041" y="856630"/>
                    </a:cubicBezTo>
                    <a:close/>
                    <a:moveTo>
                      <a:pt x="607484" y="841688"/>
                    </a:moveTo>
                    <a:cubicBezTo>
                      <a:pt x="614666" y="844085"/>
                      <a:pt x="621847" y="847681"/>
                      <a:pt x="627831" y="852476"/>
                    </a:cubicBezTo>
                    <a:cubicBezTo>
                      <a:pt x="632619" y="856072"/>
                      <a:pt x="632619" y="858469"/>
                      <a:pt x="627831" y="860866"/>
                    </a:cubicBezTo>
                    <a:cubicBezTo>
                      <a:pt x="625438" y="863264"/>
                      <a:pt x="621847" y="864462"/>
                      <a:pt x="619453" y="866860"/>
                    </a:cubicBezTo>
                    <a:cubicBezTo>
                      <a:pt x="617059" y="868058"/>
                      <a:pt x="613469" y="870456"/>
                      <a:pt x="611075" y="871654"/>
                    </a:cubicBezTo>
                    <a:cubicBezTo>
                      <a:pt x="606287" y="875250"/>
                      <a:pt x="602697" y="872853"/>
                      <a:pt x="602697" y="868058"/>
                    </a:cubicBezTo>
                    <a:cubicBezTo>
                      <a:pt x="600303" y="860866"/>
                      <a:pt x="600303" y="853674"/>
                      <a:pt x="600303" y="845284"/>
                    </a:cubicBezTo>
                    <a:cubicBezTo>
                      <a:pt x="600303" y="841688"/>
                      <a:pt x="603894" y="839290"/>
                      <a:pt x="607484" y="841688"/>
                    </a:cubicBezTo>
                    <a:close/>
                    <a:moveTo>
                      <a:pt x="750602" y="821776"/>
                    </a:moveTo>
                    <a:cubicBezTo>
                      <a:pt x="757794" y="825386"/>
                      <a:pt x="764986" y="827793"/>
                      <a:pt x="770979" y="833809"/>
                    </a:cubicBezTo>
                    <a:cubicBezTo>
                      <a:pt x="776972" y="837419"/>
                      <a:pt x="775774" y="839825"/>
                      <a:pt x="770979" y="843435"/>
                    </a:cubicBezTo>
                    <a:cubicBezTo>
                      <a:pt x="768582" y="847045"/>
                      <a:pt x="766184" y="848248"/>
                      <a:pt x="761390" y="850655"/>
                    </a:cubicBezTo>
                    <a:cubicBezTo>
                      <a:pt x="757794" y="851858"/>
                      <a:pt x="755396" y="855468"/>
                      <a:pt x="750602" y="855468"/>
                    </a:cubicBezTo>
                    <a:cubicBezTo>
                      <a:pt x="745807" y="857874"/>
                      <a:pt x="743410" y="855468"/>
                      <a:pt x="743410" y="851858"/>
                    </a:cubicBezTo>
                    <a:cubicBezTo>
                      <a:pt x="742211" y="843435"/>
                      <a:pt x="742211" y="835012"/>
                      <a:pt x="742211" y="827793"/>
                    </a:cubicBezTo>
                    <a:cubicBezTo>
                      <a:pt x="742211" y="821776"/>
                      <a:pt x="744608" y="819370"/>
                      <a:pt x="750602" y="821776"/>
                    </a:cubicBezTo>
                    <a:close/>
                    <a:moveTo>
                      <a:pt x="658665" y="805636"/>
                    </a:moveTo>
                    <a:cubicBezTo>
                      <a:pt x="667043" y="808033"/>
                      <a:pt x="674224" y="811629"/>
                      <a:pt x="682602" y="815225"/>
                    </a:cubicBezTo>
                    <a:cubicBezTo>
                      <a:pt x="687390" y="817623"/>
                      <a:pt x="686193" y="822417"/>
                      <a:pt x="682602" y="826013"/>
                    </a:cubicBezTo>
                    <a:cubicBezTo>
                      <a:pt x="679012" y="826013"/>
                      <a:pt x="676618" y="828411"/>
                      <a:pt x="674224" y="830808"/>
                    </a:cubicBezTo>
                    <a:cubicBezTo>
                      <a:pt x="670633" y="833205"/>
                      <a:pt x="668240" y="833205"/>
                      <a:pt x="665846" y="835603"/>
                    </a:cubicBezTo>
                    <a:cubicBezTo>
                      <a:pt x="659862" y="839199"/>
                      <a:pt x="658665" y="838000"/>
                      <a:pt x="657468" y="833205"/>
                    </a:cubicBezTo>
                    <a:cubicBezTo>
                      <a:pt x="655074" y="824815"/>
                      <a:pt x="655074" y="816424"/>
                      <a:pt x="655074" y="808033"/>
                    </a:cubicBezTo>
                    <a:cubicBezTo>
                      <a:pt x="655074" y="805636"/>
                      <a:pt x="657468" y="804437"/>
                      <a:pt x="658665" y="805636"/>
                    </a:cubicBezTo>
                    <a:close/>
                    <a:moveTo>
                      <a:pt x="890695" y="803146"/>
                    </a:moveTo>
                    <a:cubicBezTo>
                      <a:pt x="891762" y="804142"/>
                      <a:pt x="891762" y="804142"/>
                      <a:pt x="892829" y="804142"/>
                    </a:cubicBezTo>
                    <a:cubicBezTo>
                      <a:pt x="889628" y="805138"/>
                      <a:pt x="888561" y="806133"/>
                      <a:pt x="885360" y="808125"/>
                    </a:cubicBezTo>
                    <a:lnTo>
                      <a:pt x="885360" y="807129"/>
                    </a:lnTo>
                    <a:cubicBezTo>
                      <a:pt x="885360" y="804142"/>
                      <a:pt x="888561" y="802150"/>
                      <a:pt x="890695" y="803146"/>
                    </a:cubicBezTo>
                    <a:close/>
                    <a:moveTo>
                      <a:pt x="802974" y="786964"/>
                    </a:moveTo>
                    <a:cubicBezTo>
                      <a:pt x="812564" y="788164"/>
                      <a:pt x="819756" y="792966"/>
                      <a:pt x="825749" y="797767"/>
                    </a:cubicBezTo>
                    <a:cubicBezTo>
                      <a:pt x="830544" y="800168"/>
                      <a:pt x="829345" y="803768"/>
                      <a:pt x="824550" y="808570"/>
                    </a:cubicBezTo>
                    <a:cubicBezTo>
                      <a:pt x="822153" y="810970"/>
                      <a:pt x="819756" y="812171"/>
                      <a:pt x="816160" y="813371"/>
                    </a:cubicBezTo>
                    <a:cubicBezTo>
                      <a:pt x="812564" y="815772"/>
                      <a:pt x="808968" y="818172"/>
                      <a:pt x="804173" y="819373"/>
                    </a:cubicBezTo>
                    <a:cubicBezTo>
                      <a:pt x="801776" y="820573"/>
                      <a:pt x="799378" y="819373"/>
                      <a:pt x="798180" y="816972"/>
                    </a:cubicBezTo>
                    <a:cubicBezTo>
                      <a:pt x="796981" y="808570"/>
                      <a:pt x="796981" y="798967"/>
                      <a:pt x="796981" y="790565"/>
                    </a:cubicBezTo>
                    <a:cubicBezTo>
                      <a:pt x="796981" y="788164"/>
                      <a:pt x="799378" y="785764"/>
                      <a:pt x="802974" y="786964"/>
                    </a:cubicBezTo>
                    <a:close/>
                    <a:moveTo>
                      <a:pt x="717017" y="770782"/>
                    </a:moveTo>
                    <a:cubicBezTo>
                      <a:pt x="722992" y="774378"/>
                      <a:pt x="730162" y="776775"/>
                      <a:pt x="736137" y="780371"/>
                    </a:cubicBezTo>
                    <a:cubicBezTo>
                      <a:pt x="740917" y="782769"/>
                      <a:pt x="740917" y="787563"/>
                      <a:pt x="736137" y="789961"/>
                    </a:cubicBezTo>
                    <a:cubicBezTo>
                      <a:pt x="733747" y="791159"/>
                      <a:pt x="731357" y="793557"/>
                      <a:pt x="727772" y="795954"/>
                    </a:cubicBezTo>
                    <a:cubicBezTo>
                      <a:pt x="725382" y="797153"/>
                      <a:pt x="721797" y="799550"/>
                      <a:pt x="719407" y="801947"/>
                    </a:cubicBezTo>
                    <a:cubicBezTo>
                      <a:pt x="714627" y="803146"/>
                      <a:pt x="712237" y="803146"/>
                      <a:pt x="711042" y="798351"/>
                    </a:cubicBezTo>
                    <a:cubicBezTo>
                      <a:pt x="708652" y="789961"/>
                      <a:pt x="711042" y="781570"/>
                      <a:pt x="711042" y="773179"/>
                    </a:cubicBezTo>
                    <a:cubicBezTo>
                      <a:pt x="711042" y="770782"/>
                      <a:pt x="713432" y="769583"/>
                      <a:pt x="717017" y="770782"/>
                    </a:cubicBezTo>
                    <a:close/>
                    <a:moveTo>
                      <a:pt x="945576" y="768292"/>
                    </a:moveTo>
                    <a:cubicBezTo>
                      <a:pt x="946665" y="768292"/>
                      <a:pt x="947754" y="768292"/>
                      <a:pt x="948843" y="769288"/>
                    </a:cubicBezTo>
                    <a:cubicBezTo>
                      <a:pt x="945576" y="771279"/>
                      <a:pt x="942308" y="771279"/>
                      <a:pt x="940130" y="773271"/>
                    </a:cubicBezTo>
                    <a:cubicBezTo>
                      <a:pt x="940130" y="773271"/>
                      <a:pt x="940130" y="772275"/>
                      <a:pt x="940130" y="771279"/>
                    </a:cubicBezTo>
                    <a:cubicBezTo>
                      <a:pt x="940130" y="769288"/>
                      <a:pt x="942308" y="767296"/>
                      <a:pt x="945576" y="768292"/>
                    </a:cubicBezTo>
                    <a:close/>
                    <a:moveTo>
                      <a:pt x="857726" y="750866"/>
                    </a:moveTo>
                    <a:cubicBezTo>
                      <a:pt x="866091" y="754467"/>
                      <a:pt x="873261" y="758068"/>
                      <a:pt x="880431" y="764070"/>
                    </a:cubicBezTo>
                    <a:cubicBezTo>
                      <a:pt x="882821" y="765270"/>
                      <a:pt x="882821" y="766470"/>
                      <a:pt x="880431" y="770071"/>
                    </a:cubicBezTo>
                    <a:cubicBezTo>
                      <a:pt x="879236" y="772472"/>
                      <a:pt x="873261" y="774872"/>
                      <a:pt x="870871" y="777273"/>
                    </a:cubicBezTo>
                    <a:cubicBezTo>
                      <a:pt x="867286" y="779674"/>
                      <a:pt x="863701" y="780874"/>
                      <a:pt x="862506" y="783275"/>
                    </a:cubicBezTo>
                    <a:cubicBezTo>
                      <a:pt x="858921" y="785675"/>
                      <a:pt x="854141" y="784475"/>
                      <a:pt x="852946" y="779674"/>
                    </a:cubicBezTo>
                    <a:cubicBezTo>
                      <a:pt x="851751" y="771271"/>
                      <a:pt x="851751" y="764070"/>
                      <a:pt x="851751" y="755667"/>
                    </a:cubicBezTo>
                    <a:cubicBezTo>
                      <a:pt x="851751" y="752066"/>
                      <a:pt x="852946" y="750866"/>
                      <a:pt x="857726" y="750866"/>
                    </a:cubicBezTo>
                    <a:close/>
                    <a:moveTo>
                      <a:pt x="765812" y="736827"/>
                    </a:moveTo>
                    <a:cubicBezTo>
                      <a:pt x="766708" y="736228"/>
                      <a:pt x="768202" y="736528"/>
                      <a:pt x="770592" y="737127"/>
                    </a:cubicBezTo>
                    <a:cubicBezTo>
                      <a:pt x="772982" y="738325"/>
                      <a:pt x="776567" y="739524"/>
                      <a:pt x="778957" y="741921"/>
                    </a:cubicBezTo>
                    <a:cubicBezTo>
                      <a:pt x="781347" y="743120"/>
                      <a:pt x="783737" y="744319"/>
                      <a:pt x="786127" y="744319"/>
                    </a:cubicBezTo>
                    <a:cubicBezTo>
                      <a:pt x="789712" y="745517"/>
                      <a:pt x="793297" y="747915"/>
                      <a:pt x="793297" y="751511"/>
                    </a:cubicBezTo>
                    <a:cubicBezTo>
                      <a:pt x="794492" y="753908"/>
                      <a:pt x="790907" y="755107"/>
                      <a:pt x="788517" y="756305"/>
                    </a:cubicBezTo>
                    <a:cubicBezTo>
                      <a:pt x="786127" y="758703"/>
                      <a:pt x="783737" y="759901"/>
                      <a:pt x="781347" y="761100"/>
                    </a:cubicBezTo>
                    <a:cubicBezTo>
                      <a:pt x="778957" y="763497"/>
                      <a:pt x="775372" y="765895"/>
                      <a:pt x="772982" y="767093"/>
                    </a:cubicBezTo>
                    <a:cubicBezTo>
                      <a:pt x="768202" y="769491"/>
                      <a:pt x="765812" y="768292"/>
                      <a:pt x="764617" y="763497"/>
                    </a:cubicBezTo>
                    <a:cubicBezTo>
                      <a:pt x="763422" y="756305"/>
                      <a:pt x="764617" y="749113"/>
                      <a:pt x="764617" y="741921"/>
                    </a:cubicBezTo>
                    <a:cubicBezTo>
                      <a:pt x="764617" y="738925"/>
                      <a:pt x="764916" y="737426"/>
                      <a:pt x="765812" y="736827"/>
                    </a:cubicBezTo>
                    <a:close/>
                    <a:moveTo>
                      <a:pt x="995868" y="733564"/>
                    </a:moveTo>
                    <a:cubicBezTo>
                      <a:pt x="997251" y="732657"/>
                      <a:pt x="999187" y="732916"/>
                      <a:pt x="1001400" y="734472"/>
                    </a:cubicBezTo>
                    <a:cubicBezTo>
                      <a:pt x="1003613" y="734472"/>
                      <a:pt x="1003613" y="734472"/>
                      <a:pt x="1003613" y="734472"/>
                    </a:cubicBezTo>
                    <a:lnTo>
                      <a:pt x="993655" y="739659"/>
                    </a:lnTo>
                    <a:cubicBezTo>
                      <a:pt x="993655" y="736547"/>
                      <a:pt x="994485" y="734472"/>
                      <a:pt x="995868" y="733564"/>
                    </a:cubicBezTo>
                    <a:close/>
                    <a:moveTo>
                      <a:pt x="907372" y="716912"/>
                    </a:moveTo>
                    <a:cubicBezTo>
                      <a:pt x="908569" y="716312"/>
                      <a:pt x="910065" y="716612"/>
                      <a:pt x="911261" y="717212"/>
                    </a:cubicBezTo>
                    <a:cubicBezTo>
                      <a:pt x="919640" y="722014"/>
                      <a:pt x="925624" y="724414"/>
                      <a:pt x="932805" y="728015"/>
                    </a:cubicBezTo>
                    <a:cubicBezTo>
                      <a:pt x="936396" y="730416"/>
                      <a:pt x="936396" y="735217"/>
                      <a:pt x="932805" y="737618"/>
                    </a:cubicBezTo>
                    <a:cubicBezTo>
                      <a:pt x="929215" y="740018"/>
                      <a:pt x="926821" y="742419"/>
                      <a:pt x="924427" y="743619"/>
                    </a:cubicBezTo>
                    <a:cubicBezTo>
                      <a:pt x="920837" y="744820"/>
                      <a:pt x="919640" y="747220"/>
                      <a:pt x="916049" y="749621"/>
                    </a:cubicBezTo>
                    <a:cubicBezTo>
                      <a:pt x="911261" y="750821"/>
                      <a:pt x="907671" y="750821"/>
                      <a:pt x="906474" y="744820"/>
                    </a:cubicBezTo>
                    <a:cubicBezTo>
                      <a:pt x="905277" y="737618"/>
                      <a:pt x="904080" y="729216"/>
                      <a:pt x="905277" y="722014"/>
                    </a:cubicBezTo>
                    <a:cubicBezTo>
                      <a:pt x="905277" y="719013"/>
                      <a:pt x="906175" y="717513"/>
                      <a:pt x="907372" y="716912"/>
                    </a:cubicBezTo>
                    <a:close/>
                    <a:moveTo>
                      <a:pt x="825323" y="701075"/>
                    </a:moveTo>
                    <a:cubicBezTo>
                      <a:pt x="833701" y="703469"/>
                      <a:pt x="840883" y="708256"/>
                      <a:pt x="848064" y="711847"/>
                    </a:cubicBezTo>
                    <a:cubicBezTo>
                      <a:pt x="850458" y="713044"/>
                      <a:pt x="849261" y="717831"/>
                      <a:pt x="846867" y="720225"/>
                    </a:cubicBezTo>
                    <a:cubicBezTo>
                      <a:pt x="843277" y="721422"/>
                      <a:pt x="840883" y="723816"/>
                      <a:pt x="837292" y="725013"/>
                    </a:cubicBezTo>
                    <a:cubicBezTo>
                      <a:pt x="833701" y="726210"/>
                      <a:pt x="831308" y="728603"/>
                      <a:pt x="827717" y="730997"/>
                    </a:cubicBezTo>
                    <a:cubicBezTo>
                      <a:pt x="824126" y="733391"/>
                      <a:pt x="820536" y="732194"/>
                      <a:pt x="820536" y="726210"/>
                    </a:cubicBezTo>
                    <a:cubicBezTo>
                      <a:pt x="820536" y="720225"/>
                      <a:pt x="818142" y="711847"/>
                      <a:pt x="818142" y="705863"/>
                    </a:cubicBezTo>
                    <a:cubicBezTo>
                      <a:pt x="818142" y="701075"/>
                      <a:pt x="820536" y="699878"/>
                      <a:pt x="825323" y="701075"/>
                    </a:cubicBezTo>
                    <a:close/>
                    <a:moveTo>
                      <a:pt x="1053935" y="697340"/>
                    </a:moveTo>
                    <a:cubicBezTo>
                      <a:pt x="1055002" y="697340"/>
                      <a:pt x="1056069" y="698377"/>
                      <a:pt x="1057136" y="699415"/>
                    </a:cubicBezTo>
                    <a:cubicBezTo>
                      <a:pt x="1055002" y="701489"/>
                      <a:pt x="1051801" y="703564"/>
                      <a:pt x="1049667" y="703564"/>
                    </a:cubicBezTo>
                    <a:cubicBezTo>
                      <a:pt x="1049667" y="703564"/>
                      <a:pt x="1049667" y="702527"/>
                      <a:pt x="1049667" y="701489"/>
                    </a:cubicBezTo>
                    <a:cubicBezTo>
                      <a:pt x="1049667" y="698377"/>
                      <a:pt x="1050734" y="696303"/>
                      <a:pt x="1053935" y="697340"/>
                    </a:cubicBezTo>
                    <a:close/>
                    <a:moveTo>
                      <a:pt x="967228" y="681158"/>
                    </a:moveTo>
                    <a:cubicBezTo>
                      <a:pt x="974410" y="683559"/>
                      <a:pt x="981591" y="688360"/>
                      <a:pt x="987575" y="691961"/>
                    </a:cubicBezTo>
                    <a:cubicBezTo>
                      <a:pt x="992363" y="694362"/>
                      <a:pt x="992363" y="699163"/>
                      <a:pt x="987575" y="702764"/>
                    </a:cubicBezTo>
                    <a:cubicBezTo>
                      <a:pt x="985182" y="703964"/>
                      <a:pt x="981591" y="705164"/>
                      <a:pt x="979197" y="707565"/>
                    </a:cubicBezTo>
                    <a:cubicBezTo>
                      <a:pt x="976803" y="709966"/>
                      <a:pt x="974410" y="711166"/>
                      <a:pt x="972016" y="712366"/>
                    </a:cubicBezTo>
                    <a:cubicBezTo>
                      <a:pt x="967228" y="715967"/>
                      <a:pt x="962441" y="713567"/>
                      <a:pt x="962441" y="707565"/>
                    </a:cubicBezTo>
                    <a:cubicBezTo>
                      <a:pt x="961244" y="700363"/>
                      <a:pt x="960047" y="694362"/>
                      <a:pt x="960047" y="687160"/>
                    </a:cubicBezTo>
                    <a:cubicBezTo>
                      <a:pt x="960047" y="681158"/>
                      <a:pt x="962441" y="679958"/>
                      <a:pt x="967228" y="681158"/>
                    </a:cubicBezTo>
                    <a:close/>
                    <a:moveTo>
                      <a:pt x="875302" y="666173"/>
                    </a:moveTo>
                    <a:cubicBezTo>
                      <a:pt x="878887" y="663779"/>
                      <a:pt x="881277" y="666173"/>
                      <a:pt x="883667" y="666173"/>
                    </a:cubicBezTo>
                    <a:cubicBezTo>
                      <a:pt x="888447" y="669764"/>
                      <a:pt x="895617" y="672157"/>
                      <a:pt x="900397" y="675748"/>
                    </a:cubicBezTo>
                    <a:cubicBezTo>
                      <a:pt x="903982" y="679339"/>
                      <a:pt x="903982" y="680536"/>
                      <a:pt x="900397" y="684126"/>
                    </a:cubicBezTo>
                    <a:cubicBezTo>
                      <a:pt x="896812" y="686520"/>
                      <a:pt x="894422" y="687717"/>
                      <a:pt x="890837" y="690111"/>
                    </a:cubicBezTo>
                    <a:cubicBezTo>
                      <a:pt x="888447" y="691307"/>
                      <a:pt x="886057" y="693701"/>
                      <a:pt x="882472" y="694898"/>
                    </a:cubicBezTo>
                    <a:cubicBezTo>
                      <a:pt x="877692" y="698489"/>
                      <a:pt x="875302" y="696095"/>
                      <a:pt x="874107" y="691307"/>
                    </a:cubicBezTo>
                    <a:cubicBezTo>
                      <a:pt x="874107" y="685323"/>
                      <a:pt x="874107" y="679339"/>
                      <a:pt x="872912" y="674551"/>
                    </a:cubicBezTo>
                    <a:cubicBezTo>
                      <a:pt x="872912" y="670960"/>
                      <a:pt x="872912" y="667370"/>
                      <a:pt x="875302" y="666173"/>
                    </a:cubicBezTo>
                    <a:close/>
                    <a:moveTo>
                      <a:pt x="1020792" y="647505"/>
                    </a:moveTo>
                    <a:cubicBezTo>
                      <a:pt x="1027962" y="651106"/>
                      <a:pt x="1035132" y="654707"/>
                      <a:pt x="1042302" y="659509"/>
                    </a:cubicBezTo>
                    <a:cubicBezTo>
                      <a:pt x="1045887" y="660709"/>
                      <a:pt x="1044692" y="663110"/>
                      <a:pt x="1043497" y="665510"/>
                    </a:cubicBezTo>
                    <a:cubicBezTo>
                      <a:pt x="1039912" y="669111"/>
                      <a:pt x="1036327" y="670311"/>
                      <a:pt x="1032742" y="672712"/>
                    </a:cubicBezTo>
                    <a:cubicBezTo>
                      <a:pt x="1029157" y="675113"/>
                      <a:pt x="1025572" y="678714"/>
                      <a:pt x="1021987" y="679914"/>
                    </a:cubicBezTo>
                    <a:cubicBezTo>
                      <a:pt x="1018402" y="679914"/>
                      <a:pt x="1017207" y="679914"/>
                      <a:pt x="1016012" y="676313"/>
                    </a:cubicBezTo>
                    <a:cubicBezTo>
                      <a:pt x="1014817" y="667911"/>
                      <a:pt x="1013622" y="659509"/>
                      <a:pt x="1014817" y="651106"/>
                    </a:cubicBezTo>
                    <a:cubicBezTo>
                      <a:pt x="1014817" y="647505"/>
                      <a:pt x="1017207" y="645105"/>
                      <a:pt x="1020792" y="647505"/>
                    </a:cubicBezTo>
                    <a:close/>
                    <a:moveTo>
                      <a:pt x="933647" y="630123"/>
                    </a:moveTo>
                    <a:cubicBezTo>
                      <a:pt x="940804" y="632520"/>
                      <a:pt x="947962" y="637315"/>
                      <a:pt x="955119" y="642110"/>
                    </a:cubicBezTo>
                    <a:cubicBezTo>
                      <a:pt x="957505" y="643308"/>
                      <a:pt x="957505" y="646904"/>
                      <a:pt x="953926" y="649302"/>
                    </a:cubicBezTo>
                    <a:cubicBezTo>
                      <a:pt x="950347" y="651699"/>
                      <a:pt x="949155" y="652898"/>
                      <a:pt x="945576" y="655295"/>
                    </a:cubicBezTo>
                    <a:cubicBezTo>
                      <a:pt x="941997" y="657692"/>
                      <a:pt x="939611" y="658891"/>
                      <a:pt x="936032" y="660090"/>
                    </a:cubicBezTo>
                    <a:cubicBezTo>
                      <a:pt x="933647" y="663686"/>
                      <a:pt x="931261" y="662487"/>
                      <a:pt x="930068" y="657692"/>
                    </a:cubicBezTo>
                    <a:cubicBezTo>
                      <a:pt x="927682" y="649302"/>
                      <a:pt x="927682" y="642110"/>
                      <a:pt x="927682" y="633719"/>
                    </a:cubicBezTo>
                    <a:cubicBezTo>
                      <a:pt x="927682" y="631322"/>
                      <a:pt x="930068" y="628924"/>
                      <a:pt x="933647" y="630123"/>
                    </a:cubicBezTo>
                    <a:close/>
                    <a:moveTo>
                      <a:pt x="1162167" y="626388"/>
                    </a:moveTo>
                    <a:cubicBezTo>
                      <a:pt x="1163256" y="626388"/>
                      <a:pt x="1164345" y="626388"/>
                      <a:pt x="1165434" y="628463"/>
                    </a:cubicBezTo>
                    <a:cubicBezTo>
                      <a:pt x="1163256" y="629500"/>
                      <a:pt x="1159988" y="631575"/>
                      <a:pt x="1156721" y="632612"/>
                    </a:cubicBezTo>
                    <a:lnTo>
                      <a:pt x="1156721" y="630537"/>
                    </a:lnTo>
                    <a:cubicBezTo>
                      <a:pt x="1156721" y="626388"/>
                      <a:pt x="1157810" y="625351"/>
                      <a:pt x="1162167" y="626388"/>
                    </a:cubicBezTo>
                    <a:close/>
                    <a:moveTo>
                      <a:pt x="1071678" y="612801"/>
                    </a:moveTo>
                    <a:cubicBezTo>
                      <a:pt x="1073174" y="611451"/>
                      <a:pt x="1075567" y="611451"/>
                      <a:pt x="1079158" y="613852"/>
                    </a:cubicBezTo>
                    <a:cubicBezTo>
                      <a:pt x="1085143" y="616252"/>
                      <a:pt x="1091127" y="619853"/>
                      <a:pt x="1097111" y="622254"/>
                    </a:cubicBezTo>
                    <a:cubicBezTo>
                      <a:pt x="1100702" y="624655"/>
                      <a:pt x="1103096" y="629456"/>
                      <a:pt x="1098308" y="631856"/>
                    </a:cubicBezTo>
                    <a:cubicBezTo>
                      <a:pt x="1097111" y="633057"/>
                      <a:pt x="1095914" y="634257"/>
                      <a:pt x="1094718" y="634257"/>
                    </a:cubicBezTo>
                    <a:cubicBezTo>
                      <a:pt x="1089930" y="637858"/>
                      <a:pt x="1086339" y="640259"/>
                      <a:pt x="1080355" y="642659"/>
                    </a:cubicBezTo>
                    <a:cubicBezTo>
                      <a:pt x="1073174" y="647461"/>
                      <a:pt x="1071977" y="645060"/>
                      <a:pt x="1070780" y="637858"/>
                    </a:cubicBezTo>
                    <a:cubicBezTo>
                      <a:pt x="1070780" y="631856"/>
                      <a:pt x="1069583" y="625855"/>
                      <a:pt x="1069583" y="619853"/>
                    </a:cubicBezTo>
                    <a:cubicBezTo>
                      <a:pt x="1069583" y="616853"/>
                      <a:pt x="1070181" y="614152"/>
                      <a:pt x="1071678" y="612801"/>
                    </a:cubicBezTo>
                    <a:close/>
                    <a:moveTo>
                      <a:pt x="988424" y="595269"/>
                    </a:moveTo>
                    <a:cubicBezTo>
                      <a:pt x="995594" y="597663"/>
                      <a:pt x="1001569" y="601253"/>
                      <a:pt x="1008739" y="604844"/>
                    </a:cubicBezTo>
                    <a:cubicBezTo>
                      <a:pt x="1013519" y="607238"/>
                      <a:pt x="1013519" y="612025"/>
                      <a:pt x="1008739" y="613222"/>
                    </a:cubicBezTo>
                    <a:cubicBezTo>
                      <a:pt x="1006349" y="615616"/>
                      <a:pt x="1003959" y="618010"/>
                      <a:pt x="1000374" y="620404"/>
                    </a:cubicBezTo>
                    <a:cubicBezTo>
                      <a:pt x="996789" y="621600"/>
                      <a:pt x="995594" y="623994"/>
                      <a:pt x="992009" y="625191"/>
                    </a:cubicBezTo>
                    <a:cubicBezTo>
                      <a:pt x="987229" y="627585"/>
                      <a:pt x="982449" y="625191"/>
                      <a:pt x="982449" y="620404"/>
                    </a:cubicBezTo>
                    <a:cubicBezTo>
                      <a:pt x="983644" y="613222"/>
                      <a:pt x="982449" y="606041"/>
                      <a:pt x="982449" y="598860"/>
                    </a:cubicBezTo>
                    <a:cubicBezTo>
                      <a:pt x="982449" y="596466"/>
                      <a:pt x="986034" y="594072"/>
                      <a:pt x="988424" y="595269"/>
                    </a:cubicBezTo>
                    <a:close/>
                    <a:moveTo>
                      <a:pt x="1130304" y="576555"/>
                    </a:moveTo>
                    <a:cubicBezTo>
                      <a:pt x="1138695" y="580165"/>
                      <a:pt x="1147085" y="583775"/>
                      <a:pt x="1154277" y="588588"/>
                    </a:cubicBezTo>
                    <a:cubicBezTo>
                      <a:pt x="1156675" y="592198"/>
                      <a:pt x="1156675" y="593401"/>
                      <a:pt x="1154277" y="595808"/>
                    </a:cubicBezTo>
                    <a:lnTo>
                      <a:pt x="1153090" y="596642"/>
                    </a:lnTo>
                    <a:lnTo>
                      <a:pt x="1153090" y="599464"/>
                    </a:lnTo>
                    <a:cubicBezTo>
                      <a:pt x="1150704" y="601862"/>
                      <a:pt x="1147126" y="603060"/>
                      <a:pt x="1144740" y="605458"/>
                    </a:cubicBezTo>
                    <a:cubicBezTo>
                      <a:pt x="1142354" y="605458"/>
                      <a:pt x="1138775" y="609054"/>
                      <a:pt x="1134003" y="611451"/>
                    </a:cubicBezTo>
                    <a:lnTo>
                      <a:pt x="1132867" y="610537"/>
                    </a:lnTo>
                    <a:lnTo>
                      <a:pt x="1131503" y="611450"/>
                    </a:lnTo>
                    <a:cubicBezTo>
                      <a:pt x="1127907" y="611450"/>
                      <a:pt x="1126708" y="610247"/>
                      <a:pt x="1125509" y="607840"/>
                    </a:cubicBezTo>
                    <a:cubicBezTo>
                      <a:pt x="1123112" y="598214"/>
                      <a:pt x="1123112" y="588588"/>
                      <a:pt x="1123112" y="580165"/>
                    </a:cubicBezTo>
                    <a:cubicBezTo>
                      <a:pt x="1124311" y="576555"/>
                      <a:pt x="1126708" y="574149"/>
                      <a:pt x="1130304" y="576555"/>
                    </a:cubicBezTo>
                    <a:close/>
                    <a:moveTo>
                      <a:pt x="1039162" y="559769"/>
                    </a:moveTo>
                    <a:cubicBezTo>
                      <a:pt x="1040504" y="558870"/>
                      <a:pt x="1042591" y="559170"/>
                      <a:pt x="1045573" y="560369"/>
                    </a:cubicBezTo>
                    <a:cubicBezTo>
                      <a:pt x="1051538" y="563965"/>
                      <a:pt x="1057503" y="567561"/>
                      <a:pt x="1063467" y="571157"/>
                    </a:cubicBezTo>
                    <a:cubicBezTo>
                      <a:pt x="1067046" y="572355"/>
                      <a:pt x="1067046" y="575951"/>
                      <a:pt x="1063467" y="579547"/>
                    </a:cubicBezTo>
                    <a:cubicBezTo>
                      <a:pt x="1061081" y="581945"/>
                      <a:pt x="1057503" y="581945"/>
                      <a:pt x="1055117" y="584342"/>
                    </a:cubicBezTo>
                    <a:cubicBezTo>
                      <a:pt x="1051538" y="586739"/>
                      <a:pt x="1049152" y="587938"/>
                      <a:pt x="1045573" y="590335"/>
                    </a:cubicBezTo>
                    <a:cubicBezTo>
                      <a:pt x="1041995" y="592733"/>
                      <a:pt x="1037223" y="590335"/>
                      <a:pt x="1037223" y="585541"/>
                    </a:cubicBezTo>
                    <a:cubicBezTo>
                      <a:pt x="1038416" y="579547"/>
                      <a:pt x="1037223" y="573554"/>
                      <a:pt x="1037223" y="566362"/>
                    </a:cubicBezTo>
                    <a:cubicBezTo>
                      <a:pt x="1037223" y="562766"/>
                      <a:pt x="1037819" y="560668"/>
                      <a:pt x="1039162" y="559769"/>
                    </a:cubicBezTo>
                    <a:close/>
                    <a:moveTo>
                      <a:pt x="1186347" y="542988"/>
                    </a:moveTo>
                    <a:cubicBezTo>
                      <a:pt x="1194712" y="546589"/>
                      <a:pt x="1201882" y="550190"/>
                      <a:pt x="1209052" y="556192"/>
                    </a:cubicBezTo>
                    <a:cubicBezTo>
                      <a:pt x="1211442" y="558592"/>
                      <a:pt x="1211442" y="559792"/>
                      <a:pt x="1209052" y="562193"/>
                    </a:cubicBezTo>
                    <a:cubicBezTo>
                      <a:pt x="1207857" y="565794"/>
                      <a:pt x="1201882" y="566994"/>
                      <a:pt x="1200687" y="569395"/>
                    </a:cubicBezTo>
                    <a:cubicBezTo>
                      <a:pt x="1195907" y="571796"/>
                      <a:pt x="1193517" y="574196"/>
                      <a:pt x="1191127" y="575397"/>
                    </a:cubicBezTo>
                    <a:lnTo>
                      <a:pt x="1186300" y="573579"/>
                    </a:lnTo>
                    <a:lnTo>
                      <a:pt x="1184773" y="574108"/>
                    </a:lnTo>
                    <a:cubicBezTo>
                      <a:pt x="1181326" y="574108"/>
                      <a:pt x="1180177" y="574108"/>
                      <a:pt x="1180177" y="571718"/>
                    </a:cubicBezTo>
                    <a:cubicBezTo>
                      <a:pt x="1177879" y="562158"/>
                      <a:pt x="1177879" y="552598"/>
                      <a:pt x="1179028" y="544233"/>
                    </a:cubicBezTo>
                    <a:lnTo>
                      <a:pt x="1180989" y="547293"/>
                    </a:lnTo>
                    <a:close/>
                    <a:moveTo>
                      <a:pt x="1095516" y="525562"/>
                    </a:moveTo>
                    <a:lnTo>
                      <a:pt x="1104545" y="530358"/>
                    </a:lnTo>
                    <a:lnTo>
                      <a:pt x="1118324" y="536395"/>
                    </a:lnTo>
                    <a:cubicBezTo>
                      <a:pt x="1125506" y="539991"/>
                      <a:pt x="1124309" y="543587"/>
                      <a:pt x="1118324" y="547183"/>
                    </a:cubicBezTo>
                    <a:cubicBezTo>
                      <a:pt x="1117128" y="549581"/>
                      <a:pt x="1113537" y="550779"/>
                      <a:pt x="1111143" y="551978"/>
                    </a:cubicBezTo>
                    <a:cubicBezTo>
                      <a:pt x="1108749" y="554375"/>
                      <a:pt x="1105159" y="556773"/>
                      <a:pt x="1101568" y="557971"/>
                    </a:cubicBezTo>
                    <a:cubicBezTo>
                      <a:pt x="1097977" y="560369"/>
                      <a:pt x="1094387" y="559170"/>
                      <a:pt x="1094387" y="554375"/>
                    </a:cubicBezTo>
                    <a:lnTo>
                      <a:pt x="1094274" y="553300"/>
                    </a:lnTo>
                    <a:lnTo>
                      <a:pt x="1091937" y="551893"/>
                    </a:lnTo>
                    <a:cubicBezTo>
                      <a:pt x="1090744" y="544712"/>
                      <a:pt x="1090744" y="537531"/>
                      <a:pt x="1090744" y="530350"/>
                    </a:cubicBezTo>
                    <a:lnTo>
                      <a:pt x="1093662" y="527422"/>
                    </a:lnTo>
                    <a:lnTo>
                      <a:pt x="1093788" y="527106"/>
                    </a:lnTo>
                    <a:lnTo>
                      <a:pt x="1093950" y="527133"/>
                    </a:lnTo>
                    <a:close/>
                    <a:moveTo>
                      <a:pt x="1241113" y="508135"/>
                    </a:moveTo>
                    <a:cubicBezTo>
                      <a:pt x="1248283" y="512936"/>
                      <a:pt x="1255453" y="515337"/>
                      <a:pt x="1263818" y="520138"/>
                    </a:cubicBezTo>
                    <a:cubicBezTo>
                      <a:pt x="1266208" y="521339"/>
                      <a:pt x="1266208" y="527340"/>
                      <a:pt x="1262623" y="529741"/>
                    </a:cubicBezTo>
                    <a:cubicBezTo>
                      <a:pt x="1259038" y="530941"/>
                      <a:pt x="1255453" y="533342"/>
                      <a:pt x="1254258" y="535742"/>
                    </a:cubicBezTo>
                    <a:cubicBezTo>
                      <a:pt x="1250673" y="535742"/>
                      <a:pt x="1247088" y="538143"/>
                      <a:pt x="1245893" y="540544"/>
                    </a:cubicBezTo>
                    <a:cubicBezTo>
                      <a:pt x="1239918" y="541744"/>
                      <a:pt x="1237528" y="541744"/>
                      <a:pt x="1236333" y="535742"/>
                    </a:cubicBezTo>
                    <a:cubicBezTo>
                      <a:pt x="1235138" y="528540"/>
                      <a:pt x="1235138" y="520138"/>
                      <a:pt x="1235138" y="512936"/>
                    </a:cubicBezTo>
                    <a:cubicBezTo>
                      <a:pt x="1235138" y="508135"/>
                      <a:pt x="1238723" y="506935"/>
                      <a:pt x="1241113" y="508135"/>
                    </a:cubicBezTo>
                    <a:close/>
                    <a:moveTo>
                      <a:pt x="1152747" y="490708"/>
                    </a:moveTo>
                    <a:cubicBezTo>
                      <a:pt x="1156338" y="490708"/>
                      <a:pt x="1157535" y="493109"/>
                      <a:pt x="1159929" y="494309"/>
                    </a:cubicBezTo>
                    <a:cubicBezTo>
                      <a:pt x="1164716" y="496710"/>
                      <a:pt x="1170701" y="499110"/>
                      <a:pt x="1175488" y="503912"/>
                    </a:cubicBezTo>
                    <a:cubicBezTo>
                      <a:pt x="1179079" y="505112"/>
                      <a:pt x="1179079" y="508713"/>
                      <a:pt x="1174291" y="512314"/>
                    </a:cubicBezTo>
                    <a:cubicBezTo>
                      <a:pt x="1171898" y="513514"/>
                      <a:pt x="1168307" y="515915"/>
                      <a:pt x="1164716" y="517115"/>
                    </a:cubicBezTo>
                    <a:cubicBezTo>
                      <a:pt x="1162323" y="519516"/>
                      <a:pt x="1158732" y="521916"/>
                      <a:pt x="1156338" y="523117"/>
                    </a:cubicBezTo>
                    <a:cubicBezTo>
                      <a:pt x="1152747" y="525517"/>
                      <a:pt x="1147960" y="524317"/>
                      <a:pt x="1147960" y="520716"/>
                    </a:cubicBezTo>
                    <a:lnTo>
                      <a:pt x="1147960" y="518999"/>
                    </a:lnTo>
                    <a:lnTo>
                      <a:pt x="1145518" y="511060"/>
                    </a:lnTo>
                    <a:cubicBezTo>
                      <a:pt x="1145518" y="508695"/>
                      <a:pt x="1144386" y="505147"/>
                      <a:pt x="1145518" y="502782"/>
                    </a:cubicBezTo>
                    <a:cubicBezTo>
                      <a:pt x="1145518" y="500417"/>
                      <a:pt x="1144386" y="498052"/>
                      <a:pt x="1145518" y="495687"/>
                    </a:cubicBezTo>
                    <a:lnTo>
                      <a:pt x="1147960" y="499863"/>
                    </a:lnTo>
                    <a:lnTo>
                      <a:pt x="1147960" y="495509"/>
                    </a:lnTo>
                    <a:cubicBezTo>
                      <a:pt x="1147960" y="490708"/>
                      <a:pt x="1149157" y="490708"/>
                      <a:pt x="1152747" y="490708"/>
                    </a:cubicBezTo>
                    <a:close/>
                    <a:moveTo>
                      <a:pt x="1295837" y="475723"/>
                    </a:moveTo>
                    <a:cubicBezTo>
                      <a:pt x="1301812" y="478117"/>
                      <a:pt x="1308982" y="481707"/>
                      <a:pt x="1314957" y="485298"/>
                    </a:cubicBezTo>
                    <a:cubicBezTo>
                      <a:pt x="1319737" y="488889"/>
                      <a:pt x="1319737" y="491282"/>
                      <a:pt x="1314957" y="494873"/>
                    </a:cubicBezTo>
                    <a:cubicBezTo>
                      <a:pt x="1312567" y="497267"/>
                      <a:pt x="1308982" y="497267"/>
                      <a:pt x="1307787" y="499661"/>
                    </a:cubicBezTo>
                    <a:cubicBezTo>
                      <a:pt x="1305397" y="502054"/>
                      <a:pt x="1301812" y="503251"/>
                      <a:pt x="1300617" y="504448"/>
                    </a:cubicBezTo>
                    <a:cubicBezTo>
                      <a:pt x="1294642" y="506842"/>
                      <a:pt x="1291057" y="504448"/>
                      <a:pt x="1291057" y="499661"/>
                    </a:cubicBezTo>
                    <a:cubicBezTo>
                      <a:pt x="1289862" y="492479"/>
                      <a:pt x="1288667" y="486495"/>
                      <a:pt x="1288667" y="480510"/>
                    </a:cubicBezTo>
                    <a:cubicBezTo>
                      <a:pt x="1288667" y="475723"/>
                      <a:pt x="1292252" y="473329"/>
                      <a:pt x="1295837" y="475723"/>
                    </a:cubicBezTo>
                    <a:close/>
                    <a:moveTo>
                      <a:pt x="1209907" y="458298"/>
                    </a:moveTo>
                    <a:cubicBezTo>
                      <a:pt x="1217089" y="460695"/>
                      <a:pt x="1223073" y="464291"/>
                      <a:pt x="1229057" y="469086"/>
                    </a:cubicBezTo>
                    <a:cubicBezTo>
                      <a:pt x="1233845" y="471483"/>
                      <a:pt x="1233845" y="475079"/>
                      <a:pt x="1229057" y="477476"/>
                    </a:cubicBezTo>
                    <a:cubicBezTo>
                      <a:pt x="1225467" y="479874"/>
                      <a:pt x="1223073" y="482271"/>
                      <a:pt x="1219482" y="483470"/>
                    </a:cubicBezTo>
                    <a:cubicBezTo>
                      <a:pt x="1217089" y="485867"/>
                      <a:pt x="1214695" y="487066"/>
                      <a:pt x="1211104" y="488264"/>
                    </a:cubicBezTo>
                    <a:cubicBezTo>
                      <a:pt x="1207513" y="491860"/>
                      <a:pt x="1203923" y="490662"/>
                      <a:pt x="1202726" y="484668"/>
                    </a:cubicBezTo>
                    <a:cubicBezTo>
                      <a:pt x="1202726" y="477476"/>
                      <a:pt x="1201529" y="470284"/>
                      <a:pt x="1201529" y="463092"/>
                    </a:cubicBezTo>
                    <a:cubicBezTo>
                      <a:pt x="1201529" y="458298"/>
                      <a:pt x="1203923" y="455900"/>
                      <a:pt x="1209907" y="458298"/>
                    </a:cubicBezTo>
                    <a:close/>
                    <a:moveTo>
                      <a:pt x="1350614" y="438427"/>
                    </a:moveTo>
                    <a:cubicBezTo>
                      <a:pt x="1357796" y="440828"/>
                      <a:pt x="1364977" y="445629"/>
                      <a:pt x="1372158" y="450430"/>
                    </a:cubicBezTo>
                    <a:cubicBezTo>
                      <a:pt x="1375749" y="451631"/>
                      <a:pt x="1374552" y="454031"/>
                      <a:pt x="1373355" y="456432"/>
                    </a:cubicBezTo>
                    <a:cubicBezTo>
                      <a:pt x="1370961" y="460033"/>
                      <a:pt x="1366174" y="461233"/>
                      <a:pt x="1362583" y="464834"/>
                    </a:cubicBezTo>
                    <a:cubicBezTo>
                      <a:pt x="1358993" y="466034"/>
                      <a:pt x="1355402" y="468435"/>
                      <a:pt x="1353008" y="470836"/>
                    </a:cubicBezTo>
                    <a:cubicBezTo>
                      <a:pt x="1348221" y="472036"/>
                      <a:pt x="1345827" y="470836"/>
                      <a:pt x="1345827" y="466034"/>
                    </a:cubicBezTo>
                    <a:cubicBezTo>
                      <a:pt x="1344630" y="457632"/>
                      <a:pt x="1343433" y="450430"/>
                      <a:pt x="1343433" y="442028"/>
                    </a:cubicBezTo>
                    <a:cubicBezTo>
                      <a:pt x="1344630" y="438427"/>
                      <a:pt x="1347024" y="437227"/>
                      <a:pt x="1350614" y="438427"/>
                    </a:cubicBezTo>
                    <a:close/>
                    <a:moveTo>
                      <a:pt x="1263473" y="421001"/>
                    </a:moveTo>
                    <a:cubicBezTo>
                      <a:pt x="1270643" y="424602"/>
                      <a:pt x="1276618" y="428203"/>
                      <a:pt x="1283788" y="433004"/>
                    </a:cubicBezTo>
                    <a:cubicBezTo>
                      <a:pt x="1287373" y="435405"/>
                      <a:pt x="1287373" y="439006"/>
                      <a:pt x="1283788" y="441406"/>
                    </a:cubicBezTo>
                    <a:cubicBezTo>
                      <a:pt x="1280203" y="443807"/>
                      <a:pt x="1276618" y="445007"/>
                      <a:pt x="1274228" y="447408"/>
                    </a:cubicBezTo>
                    <a:cubicBezTo>
                      <a:pt x="1271838" y="449809"/>
                      <a:pt x="1268253" y="451009"/>
                      <a:pt x="1264668" y="452209"/>
                    </a:cubicBezTo>
                    <a:cubicBezTo>
                      <a:pt x="1261083" y="455810"/>
                      <a:pt x="1258693" y="454610"/>
                      <a:pt x="1257498" y="449809"/>
                    </a:cubicBezTo>
                    <a:cubicBezTo>
                      <a:pt x="1256303" y="441406"/>
                      <a:pt x="1256303" y="433004"/>
                      <a:pt x="1256303" y="424602"/>
                    </a:cubicBezTo>
                    <a:cubicBezTo>
                      <a:pt x="1256303" y="421001"/>
                      <a:pt x="1258693" y="421001"/>
                      <a:pt x="1263473" y="421001"/>
                    </a:cubicBezTo>
                    <a:close/>
                    <a:moveTo>
                      <a:pt x="1404140" y="404774"/>
                    </a:moveTo>
                    <a:cubicBezTo>
                      <a:pt x="1411322" y="407175"/>
                      <a:pt x="1418503" y="411976"/>
                      <a:pt x="1424487" y="415577"/>
                    </a:cubicBezTo>
                    <a:cubicBezTo>
                      <a:pt x="1429275" y="417978"/>
                      <a:pt x="1429275" y="421579"/>
                      <a:pt x="1424487" y="425180"/>
                    </a:cubicBezTo>
                    <a:cubicBezTo>
                      <a:pt x="1422094" y="427580"/>
                      <a:pt x="1418503" y="428781"/>
                      <a:pt x="1416109" y="431181"/>
                    </a:cubicBezTo>
                    <a:cubicBezTo>
                      <a:pt x="1412519" y="432382"/>
                      <a:pt x="1408928" y="435983"/>
                      <a:pt x="1405337" y="437183"/>
                    </a:cubicBezTo>
                    <a:cubicBezTo>
                      <a:pt x="1400550" y="438383"/>
                      <a:pt x="1399353" y="435983"/>
                      <a:pt x="1399353" y="433582"/>
                    </a:cubicBezTo>
                    <a:cubicBezTo>
                      <a:pt x="1398156" y="425180"/>
                      <a:pt x="1395762" y="416778"/>
                      <a:pt x="1396959" y="408375"/>
                    </a:cubicBezTo>
                    <a:cubicBezTo>
                      <a:pt x="1398156" y="404774"/>
                      <a:pt x="1400550" y="402374"/>
                      <a:pt x="1404140" y="404774"/>
                    </a:cubicBezTo>
                    <a:close/>
                    <a:moveTo>
                      <a:pt x="1315800" y="386147"/>
                    </a:moveTo>
                    <a:cubicBezTo>
                      <a:pt x="1325360" y="389748"/>
                      <a:pt x="1331335" y="393349"/>
                      <a:pt x="1338505" y="396950"/>
                    </a:cubicBezTo>
                    <a:cubicBezTo>
                      <a:pt x="1340895" y="399351"/>
                      <a:pt x="1340895" y="404152"/>
                      <a:pt x="1338505" y="405352"/>
                    </a:cubicBezTo>
                    <a:cubicBezTo>
                      <a:pt x="1334920" y="407753"/>
                      <a:pt x="1331335" y="410153"/>
                      <a:pt x="1328945" y="411354"/>
                    </a:cubicBezTo>
                    <a:cubicBezTo>
                      <a:pt x="1325360" y="413754"/>
                      <a:pt x="1322970" y="416155"/>
                      <a:pt x="1319385" y="418556"/>
                    </a:cubicBezTo>
                    <a:cubicBezTo>
                      <a:pt x="1316995" y="419756"/>
                      <a:pt x="1312215" y="419756"/>
                      <a:pt x="1312215" y="413754"/>
                    </a:cubicBezTo>
                    <a:cubicBezTo>
                      <a:pt x="1309825" y="405352"/>
                      <a:pt x="1309825" y="396950"/>
                      <a:pt x="1309825" y="389748"/>
                    </a:cubicBezTo>
                    <a:cubicBezTo>
                      <a:pt x="1311020" y="386147"/>
                      <a:pt x="1312215" y="384947"/>
                      <a:pt x="1315800" y="386147"/>
                    </a:cubicBezTo>
                    <a:close/>
                    <a:moveTo>
                      <a:pt x="1457757" y="367475"/>
                    </a:moveTo>
                    <a:cubicBezTo>
                      <a:pt x="1467317" y="371076"/>
                      <a:pt x="1474487" y="374677"/>
                      <a:pt x="1481657" y="380679"/>
                    </a:cubicBezTo>
                    <a:cubicBezTo>
                      <a:pt x="1484047" y="381879"/>
                      <a:pt x="1484047" y="384280"/>
                      <a:pt x="1481657" y="386680"/>
                    </a:cubicBezTo>
                    <a:cubicBezTo>
                      <a:pt x="1479267" y="390281"/>
                      <a:pt x="1474487" y="391481"/>
                      <a:pt x="1472097" y="393882"/>
                    </a:cubicBezTo>
                    <a:cubicBezTo>
                      <a:pt x="1468512" y="395082"/>
                      <a:pt x="1466122" y="397483"/>
                      <a:pt x="1463732" y="398683"/>
                    </a:cubicBezTo>
                    <a:cubicBezTo>
                      <a:pt x="1458952" y="402284"/>
                      <a:pt x="1455367" y="401084"/>
                      <a:pt x="1454172" y="395082"/>
                    </a:cubicBezTo>
                    <a:cubicBezTo>
                      <a:pt x="1452977" y="387880"/>
                      <a:pt x="1452977" y="380679"/>
                      <a:pt x="1452977" y="372276"/>
                    </a:cubicBezTo>
                    <a:cubicBezTo>
                      <a:pt x="1452977" y="369876"/>
                      <a:pt x="1454172" y="366275"/>
                      <a:pt x="1457757" y="367475"/>
                    </a:cubicBezTo>
                    <a:close/>
                    <a:moveTo>
                      <a:pt x="1366393" y="352193"/>
                    </a:moveTo>
                    <a:cubicBezTo>
                      <a:pt x="1367590" y="351593"/>
                      <a:pt x="1369385" y="351893"/>
                      <a:pt x="1371779" y="352493"/>
                    </a:cubicBezTo>
                    <a:cubicBezTo>
                      <a:pt x="1377764" y="354894"/>
                      <a:pt x="1384945" y="359695"/>
                      <a:pt x="1390929" y="362096"/>
                    </a:cubicBezTo>
                    <a:cubicBezTo>
                      <a:pt x="1396914" y="365697"/>
                      <a:pt x="1396914" y="369298"/>
                      <a:pt x="1392126" y="372899"/>
                    </a:cubicBezTo>
                    <a:cubicBezTo>
                      <a:pt x="1388536" y="375299"/>
                      <a:pt x="1384945" y="376500"/>
                      <a:pt x="1382551" y="378900"/>
                    </a:cubicBezTo>
                    <a:cubicBezTo>
                      <a:pt x="1380157" y="380101"/>
                      <a:pt x="1377764" y="382501"/>
                      <a:pt x="1374173" y="383702"/>
                    </a:cubicBezTo>
                    <a:cubicBezTo>
                      <a:pt x="1369386" y="386102"/>
                      <a:pt x="1366992" y="384902"/>
                      <a:pt x="1365795" y="380101"/>
                    </a:cubicBezTo>
                    <a:cubicBezTo>
                      <a:pt x="1364598" y="372899"/>
                      <a:pt x="1364598" y="364497"/>
                      <a:pt x="1364598" y="357295"/>
                    </a:cubicBezTo>
                    <a:cubicBezTo>
                      <a:pt x="1364598" y="354294"/>
                      <a:pt x="1365196" y="352794"/>
                      <a:pt x="1366393" y="352193"/>
                    </a:cubicBezTo>
                    <a:close/>
                    <a:moveTo>
                      <a:pt x="1513694" y="331377"/>
                    </a:moveTo>
                    <a:cubicBezTo>
                      <a:pt x="1522085" y="334983"/>
                      <a:pt x="1529277" y="338588"/>
                      <a:pt x="1536469" y="344597"/>
                    </a:cubicBezTo>
                    <a:cubicBezTo>
                      <a:pt x="1540065" y="345799"/>
                      <a:pt x="1538866" y="349405"/>
                      <a:pt x="1535270" y="354212"/>
                    </a:cubicBezTo>
                    <a:lnTo>
                      <a:pt x="1534071" y="354212"/>
                    </a:lnTo>
                    <a:cubicBezTo>
                      <a:pt x="1531674" y="356616"/>
                      <a:pt x="1529277" y="357818"/>
                      <a:pt x="1525681" y="359020"/>
                    </a:cubicBezTo>
                    <a:cubicBezTo>
                      <a:pt x="1523283" y="362625"/>
                      <a:pt x="1518489" y="365029"/>
                      <a:pt x="1514893" y="366231"/>
                    </a:cubicBezTo>
                    <a:cubicBezTo>
                      <a:pt x="1511297" y="366231"/>
                      <a:pt x="1510098" y="366231"/>
                      <a:pt x="1508899" y="362625"/>
                    </a:cubicBezTo>
                    <a:cubicBezTo>
                      <a:pt x="1506502" y="354212"/>
                      <a:pt x="1506502" y="344597"/>
                      <a:pt x="1506502" y="337386"/>
                    </a:cubicBezTo>
                    <a:cubicBezTo>
                      <a:pt x="1506502" y="332579"/>
                      <a:pt x="1508899" y="330175"/>
                      <a:pt x="1513694" y="331377"/>
                    </a:cubicBezTo>
                    <a:close/>
                    <a:moveTo>
                      <a:pt x="1422908" y="315195"/>
                    </a:moveTo>
                    <a:cubicBezTo>
                      <a:pt x="1426498" y="316395"/>
                      <a:pt x="1428892" y="317596"/>
                      <a:pt x="1430089" y="318796"/>
                    </a:cubicBezTo>
                    <a:cubicBezTo>
                      <a:pt x="1436073" y="321197"/>
                      <a:pt x="1440861" y="323597"/>
                      <a:pt x="1445648" y="327198"/>
                    </a:cubicBezTo>
                    <a:cubicBezTo>
                      <a:pt x="1450436" y="329599"/>
                      <a:pt x="1449239" y="333200"/>
                      <a:pt x="1445648" y="336801"/>
                    </a:cubicBezTo>
                    <a:cubicBezTo>
                      <a:pt x="1442058" y="338001"/>
                      <a:pt x="1438467" y="340402"/>
                      <a:pt x="1437270" y="341602"/>
                    </a:cubicBezTo>
                    <a:cubicBezTo>
                      <a:pt x="1433679" y="344003"/>
                      <a:pt x="1430089" y="345203"/>
                      <a:pt x="1426498" y="347604"/>
                    </a:cubicBezTo>
                    <a:cubicBezTo>
                      <a:pt x="1425301" y="348804"/>
                      <a:pt x="1419317" y="348804"/>
                      <a:pt x="1419317" y="345203"/>
                    </a:cubicBezTo>
                    <a:cubicBezTo>
                      <a:pt x="1418120" y="336801"/>
                      <a:pt x="1416923" y="328399"/>
                      <a:pt x="1418120" y="319996"/>
                    </a:cubicBezTo>
                    <a:cubicBezTo>
                      <a:pt x="1418120" y="315195"/>
                      <a:pt x="1420514" y="315195"/>
                      <a:pt x="1422908" y="315195"/>
                    </a:cubicBezTo>
                    <a:close/>
                    <a:moveTo>
                      <a:pt x="1562425" y="296974"/>
                    </a:moveTo>
                    <a:cubicBezTo>
                      <a:pt x="1563924" y="295922"/>
                      <a:pt x="1566021" y="295922"/>
                      <a:pt x="1568419" y="297725"/>
                    </a:cubicBezTo>
                    <a:cubicBezTo>
                      <a:pt x="1575611" y="301330"/>
                      <a:pt x="1584001" y="303734"/>
                      <a:pt x="1589995" y="308542"/>
                    </a:cubicBezTo>
                    <a:cubicBezTo>
                      <a:pt x="1591193" y="310945"/>
                      <a:pt x="1592392" y="312147"/>
                      <a:pt x="1592392" y="312147"/>
                    </a:cubicBezTo>
                    <a:cubicBezTo>
                      <a:pt x="1585200" y="318157"/>
                      <a:pt x="1579207" y="324166"/>
                      <a:pt x="1572015" y="328973"/>
                    </a:cubicBezTo>
                    <a:cubicBezTo>
                      <a:pt x="1570816" y="330175"/>
                      <a:pt x="1569617" y="330175"/>
                      <a:pt x="1568419" y="331377"/>
                    </a:cubicBezTo>
                    <a:cubicBezTo>
                      <a:pt x="1563624" y="332579"/>
                      <a:pt x="1561227" y="328973"/>
                      <a:pt x="1560028" y="326570"/>
                    </a:cubicBezTo>
                    <a:cubicBezTo>
                      <a:pt x="1560028" y="319358"/>
                      <a:pt x="1558829" y="310945"/>
                      <a:pt x="1560028" y="302532"/>
                    </a:cubicBezTo>
                    <a:cubicBezTo>
                      <a:pt x="1560028" y="300129"/>
                      <a:pt x="1560927" y="298025"/>
                      <a:pt x="1562425" y="296974"/>
                    </a:cubicBezTo>
                    <a:close/>
                    <a:moveTo>
                      <a:pt x="1481268" y="282785"/>
                    </a:moveTo>
                    <a:cubicBezTo>
                      <a:pt x="1488449" y="285182"/>
                      <a:pt x="1494434" y="288778"/>
                      <a:pt x="1501615" y="293573"/>
                    </a:cubicBezTo>
                    <a:cubicBezTo>
                      <a:pt x="1505206" y="297169"/>
                      <a:pt x="1505206" y="299566"/>
                      <a:pt x="1501615" y="301963"/>
                    </a:cubicBezTo>
                    <a:cubicBezTo>
                      <a:pt x="1498025" y="304361"/>
                      <a:pt x="1494434" y="305559"/>
                      <a:pt x="1492040" y="307957"/>
                    </a:cubicBezTo>
                    <a:cubicBezTo>
                      <a:pt x="1489646" y="309155"/>
                      <a:pt x="1486056" y="311553"/>
                      <a:pt x="1483662" y="312751"/>
                    </a:cubicBezTo>
                    <a:cubicBezTo>
                      <a:pt x="1478874" y="316347"/>
                      <a:pt x="1476481" y="313950"/>
                      <a:pt x="1475284" y="309155"/>
                    </a:cubicBezTo>
                    <a:cubicBezTo>
                      <a:pt x="1474087" y="301963"/>
                      <a:pt x="1472890" y="294771"/>
                      <a:pt x="1472890" y="287579"/>
                    </a:cubicBezTo>
                    <a:cubicBezTo>
                      <a:pt x="1472890" y="282785"/>
                      <a:pt x="1476481" y="280387"/>
                      <a:pt x="1481268" y="282785"/>
                    </a:cubicBezTo>
                    <a:close/>
                    <a:moveTo>
                      <a:pt x="1623133" y="262869"/>
                    </a:moveTo>
                    <a:cubicBezTo>
                      <a:pt x="1630276" y="266470"/>
                      <a:pt x="1636230" y="268871"/>
                      <a:pt x="1642183" y="273672"/>
                    </a:cubicBezTo>
                    <a:cubicBezTo>
                      <a:pt x="1633848" y="280874"/>
                      <a:pt x="1625514" y="288076"/>
                      <a:pt x="1615989" y="295278"/>
                    </a:cubicBezTo>
                    <a:cubicBezTo>
                      <a:pt x="1615989" y="294078"/>
                      <a:pt x="1615989" y="294078"/>
                      <a:pt x="1615989" y="292877"/>
                    </a:cubicBezTo>
                    <a:cubicBezTo>
                      <a:pt x="1615989" y="284475"/>
                      <a:pt x="1615989" y="276073"/>
                      <a:pt x="1614798" y="267671"/>
                    </a:cubicBezTo>
                    <a:cubicBezTo>
                      <a:pt x="1614798" y="262869"/>
                      <a:pt x="1617179" y="260469"/>
                      <a:pt x="1623133" y="262869"/>
                    </a:cubicBezTo>
                    <a:close/>
                    <a:moveTo>
                      <a:pt x="1456919" y="255446"/>
                    </a:moveTo>
                    <a:cubicBezTo>
                      <a:pt x="1456919" y="256442"/>
                      <a:pt x="1456919" y="256442"/>
                      <a:pt x="1457956" y="256442"/>
                    </a:cubicBezTo>
                    <a:cubicBezTo>
                      <a:pt x="1455881" y="257438"/>
                      <a:pt x="1453807" y="258433"/>
                      <a:pt x="1451732" y="260425"/>
                    </a:cubicBezTo>
                    <a:lnTo>
                      <a:pt x="1451732" y="258433"/>
                    </a:lnTo>
                    <a:close/>
                    <a:moveTo>
                      <a:pt x="1534844" y="245487"/>
                    </a:moveTo>
                    <a:cubicBezTo>
                      <a:pt x="1542026" y="249088"/>
                      <a:pt x="1548010" y="252689"/>
                      <a:pt x="1555191" y="257490"/>
                    </a:cubicBezTo>
                    <a:cubicBezTo>
                      <a:pt x="1559979" y="258691"/>
                      <a:pt x="1559979" y="263492"/>
                      <a:pt x="1555191" y="265892"/>
                    </a:cubicBezTo>
                    <a:cubicBezTo>
                      <a:pt x="1552798" y="267093"/>
                      <a:pt x="1549207" y="269493"/>
                      <a:pt x="1546813" y="271894"/>
                    </a:cubicBezTo>
                    <a:cubicBezTo>
                      <a:pt x="1543223" y="274295"/>
                      <a:pt x="1539632" y="275495"/>
                      <a:pt x="1537238" y="277896"/>
                    </a:cubicBezTo>
                    <a:cubicBezTo>
                      <a:pt x="1532451" y="280296"/>
                      <a:pt x="1531254" y="279096"/>
                      <a:pt x="1530057" y="274295"/>
                    </a:cubicBezTo>
                    <a:cubicBezTo>
                      <a:pt x="1527663" y="265892"/>
                      <a:pt x="1527663" y="257490"/>
                      <a:pt x="1527663" y="249088"/>
                    </a:cubicBezTo>
                    <a:cubicBezTo>
                      <a:pt x="1527663" y="245487"/>
                      <a:pt x="1532451" y="245487"/>
                      <a:pt x="1534844" y="245487"/>
                    </a:cubicBezTo>
                    <a:close/>
                    <a:moveTo>
                      <a:pt x="1676570" y="226812"/>
                    </a:moveTo>
                    <a:cubicBezTo>
                      <a:pt x="1680071" y="227991"/>
                      <a:pt x="1684739" y="229171"/>
                      <a:pt x="1688240" y="231529"/>
                    </a:cubicBezTo>
                    <a:cubicBezTo>
                      <a:pt x="1682405" y="237425"/>
                      <a:pt x="1676570" y="243322"/>
                      <a:pt x="1669568" y="249218"/>
                    </a:cubicBezTo>
                    <a:cubicBezTo>
                      <a:pt x="1669568" y="243322"/>
                      <a:pt x="1669568" y="236246"/>
                      <a:pt x="1669568" y="231529"/>
                    </a:cubicBezTo>
                    <a:cubicBezTo>
                      <a:pt x="1669568" y="227991"/>
                      <a:pt x="1671902" y="225633"/>
                      <a:pt x="1676570" y="226812"/>
                    </a:cubicBezTo>
                    <a:close/>
                    <a:moveTo>
                      <a:pt x="1584228" y="211534"/>
                    </a:moveTo>
                    <a:cubicBezTo>
                      <a:pt x="1585425" y="210934"/>
                      <a:pt x="1587220" y="211234"/>
                      <a:pt x="1589614" y="211834"/>
                    </a:cubicBezTo>
                    <a:cubicBezTo>
                      <a:pt x="1596796" y="214235"/>
                      <a:pt x="1603977" y="219036"/>
                      <a:pt x="1611158" y="222637"/>
                    </a:cubicBezTo>
                    <a:cubicBezTo>
                      <a:pt x="1614749" y="225038"/>
                      <a:pt x="1613552" y="229839"/>
                      <a:pt x="1609961" y="231039"/>
                    </a:cubicBezTo>
                    <a:cubicBezTo>
                      <a:pt x="1606371" y="233440"/>
                      <a:pt x="1603977" y="235841"/>
                      <a:pt x="1601583" y="237041"/>
                    </a:cubicBezTo>
                    <a:cubicBezTo>
                      <a:pt x="1597993" y="239442"/>
                      <a:pt x="1594402" y="241842"/>
                      <a:pt x="1592008" y="244243"/>
                    </a:cubicBezTo>
                    <a:cubicBezTo>
                      <a:pt x="1588417" y="245443"/>
                      <a:pt x="1586024" y="245443"/>
                      <a:pt x="1584827" y="240642"/>
                    </a:cubicBezTo>
                    <a:cubicBezTo>
                      <a:pt x="1582433" y="232240"/>
                      <a:pt x="1582433" y="223838"/>
                      <a:pt x="1582433" y="216636"/>
                    </a:cubicBezTo>
                    <a:cubicBezTo>
                      <a:pt x="1582433" y="213635"/>
                      <a:pt x="1583031" y="212135"/>
                      <a:pt x="1584228" y="211534"/>
                    </a:cubicBezTo>
                    <a:close/>
                    <a:moveTo>
                      <a:pt x="1730869" y="190717"/>
                    </a:moveTo>
                    <a:cubicBezTo>
                      <a:pt x="1730869" y="190717"/>
                      <a:pt x="1731958" y="190717"/>
                      <a:pt x="1733047" y="191806"/>
                    </a:cubicBezTo>
                    <a:cubicBezTo>
                      <a:pt x="1730869" y="195074"/>
                      <a:pt x="1727601" y="198341"/>
                      <a:pt x="1724334" y="199430"/>
                    </a:cubicBezTo>
                    <a:lnTo>
                      <a:pt x="1724334" y="196163"/>
                    </a:lnTo>
                    <a:cubicBezTo>
                      <a:pt x="1724334" y="190717"/>
                      <a:pt x="1727601" y="189628"/>
                      <a:pt x="1730869" y="190717"/>
                    </a:cubicBezTo>
                    <a:close/>
                    <a:moveTo>
                      <a:pt x="1644374" y="174535"/>
                    </a:moveTo>
                    <a:cubicBezTo>
                      <a:pt x="1650349" y="178136"/>
                      <a:pt x="1656324" y="182937"/>
                      <a:pt x="1662299" y="185338"/>
                    </a:cubicBezTo>
                    <a:cubicBezTo>
                      <a:pt x="1668274" y="188939"/>
                      <a:pt x="1668274" y="192540"/>
                      <a:pt x="1662299" y="196141"/>
                    </a:cubicBezTo>
                    <a:cubicBezTo>
                      <a:pt x="1661104" y="198541"/>
                      <a:pt x="1658714" y="199742"/>
                      <a:pt x="1655129" y="200942"/>
                    </a:cubicBezTo>
                    <a:cubicBezTo>
                      <a:pt x="1652739" y="203343"/>
                      <a:pt x="1650349" y="205743"/>
                      <a:pt x="1647959" y="206944"/>
                    </a:cubicBezTo>
                    <a:cubicBezTo>
                      <a:pt x="1641984" y="209344"/>
                      <a:pt x="1639594" y="208144"/>
                      <a:pt x="1638399" y="203343"/>
                    </a:cubicBezTo>
                    <a:cubicBezTo>
                      <a:pt x="1637204" y="196141"/>
                      <a:pt x="1637204" y="187738"/>
                      <a:pt x="1637204" y="180536"/>
                    </a:cubicBezTo>
                    <a:cubicBezTo>
                      <a:pt x="1637204" y="174535"/>
                      <a:pt x="1639594" y="174535"/>
                      <a:pt x="1644374" y="174535"/>
                    </a:cubicBezTo>
                    <a:close/>
                    <a:moveTo>
                      <a:pt x="1695517" y="139682"/>
                    </a:moveTo>
                    <a:cubicBezTo>
                      <a:pt x="1697910" y="139682"/>
                      <a:pt x="1700304" y="142082"/>
                      <a:pt x="1702698" y="143283"/>
                    </a:cubicBezTo>
                    <a:cubicBezTo>
                      <a:pt x="1707485" y="145683"/>
                      <a:pt x="1713470" y="148084"/>
                      <a:pt x="1718257" y="152885"/>
                    </a:cubicBezTo>
                    <a:cubicBezTo>
                      <a:pt x="1721848" y="154086"/>
                      <a:pt x="1721848" y="157687"/>
                      <a:pt x="1718257" y="160087"/>
                    </a:cubicBezTo>
                    <a:cubicBezTo>
                      <a:pt x="1714667" y="162488"/>
                      <a:pt x="1712273" y="164889"/>
                      <a:pt x="1708682" y="166089"/>
                    </a:cubicBezTo>
                    <a:cubicBezTo>
                      <a:pt x="1706289" y="168489"/>
                      <a:pt x="1702698" y="170890"/>
                      <a:pt x="1697910" y="172090"/>
                    </a:cubicBezTo>
                    <a:cubicBezTo>
                      <a:pt x="1696713" y="173291"/>
                      <a:pt x="1693123" y="173291"/>
                      <a:pt x="1691926" y="169690"/>
                    </a:cubicBezTo>
                    <a:cubicBezTo>
                      <a:pt x="1691926" y="161288"/>
                      <a:pt x="1689532" y="152885"/>
                      <a:pt x="1690729" y="144483"/>
                    </a:cubicBezTo>
                    <a:cubicBezTo>
                      <a:pt x="1691926" y="139682"/>
                      <a:pt x="1693123" y="139682"/>
                      <a:pt x="1695517" y="139682"/>
                    </a:cubicBezTo>
                    <a:close/>
                    <a:moveTo>
                      <a:pt x="1753877" y="107271"/>
                    </a:moveTo>
                    <a:cubicBezTo>
                      <a:pt x="1761059" y="109669"/>
                      <a:pt x="1767043" y="113265"/>
                      <a:pt x="1773027" y="118059"/>
                    </a:cubicBezTo>
                    <a:cubicBezTo>
                      <a:pt x="1777815" y="121655"/>
                      <a:pt x="1776618" y="124053"/>
                      <a:pt x="1773027" y="126450"/>
                    </a:cubicBezTo>
                    <a:cubicBezTo>
                      <a:pt x="1769437" y="128847"/>
                      <a:pt x="1768240" y="130046"/>
                      <a:pt x="1764649" y="132443"/>
                    </a:cubicBezTo>
                    <a:cubicBezTo>
                      <a:pt x="1761059" y="133642"/>
                      <a:pt x="1758665" y="136039"/>
                      <a:pt x="1756271" y="137238"/>
                    </a:cubicBezTo>
                    <a:cubicBezTo>
                      <a:pt x="1751483" y="140834"/>
                      <a:pt x="1747893" y="138437"/>
                      <a:pt x="1747893" y="133642"/>
                    </a:cubicBezTo>
                    <a:cubicBezTo>
                      <a:pt x="1745499" y="126450"/>
                      <a:pt x="1745499" y="119258"/>
                      <a:pt x="1745499" y="110867"/>
                    </a:cubicBezTo>
                    <a:cubicBezTo>
                      <a:pt x="1745499" y="107271"/>
                      <a:pt x="1747893" y="104874"/>
                      <a:pt x="1753877" y="107271"/>
                    </a:cubicBezTo>
                    <a:close/>
                    <a:moveTo>
                      <a:pt x="1805045" y="71219"/>
                    </a:moveTo>
                    <a:cubicBezTo>
                      <a:pt x="1813410" y="73616"/>
                      <a:pt x="1820580" y="76013"/>
                      <a:pt x="1827750" y="80808"/>
                    </a:cubicBezTo>
                    <a:cubicBezTo>
                      <a:pt x="1831335" y="83205"/>
                      <a:pt x="1831335" y="88000"/>
                      <a:pt x="1827750" y="90397"/>
                    </a:cubicBezTo>
                    <a:cubicBezTo>
                      <a:pt x="1824165" y="91596"/>
                      <a:pt x="1821775" y="93993"/>
                      <a:pt x="1819385" y="96391"/>
                    </a:cubicBezTo>
                    <a:cubicBezTo>
                      <a:pt x="1815800" y="97589"/>
                      <a:pt x="1813410" y="98788"/>
                      <a:pt x="1809825" y="101185"/>
                    </a:cubicBezTo>
                    <a:cubicBezTo>
                      <a:pt x="1806240" y="104781"/>
                      <a:pt x="1803850" y="103583"/>
                      <a:pt x="1801460" y="97589"/>
                    </a:cubicBezTo>
                    <a:cubicBezTo>
                      <a:pt x="1800265" y="90397"/>
                      <a:pt x="1800265" y="82007"/>
                      <a:pt x="1800265" y="73616"/>
                    </a:cubicBezTo>
                    <a:cubicBezTo>
                      <a:pt x="1800265" y="71219"/>
                      <a:pt x="1801460" y="70020"/>
                      <a:pt x="1805045" y="71219"/>
                    </a:cubicBezTo>
                    <a:close/>
                    <a:moveTo>
                      <a:pt x="1860935" y="36365"/>
                    </a:moveTo>
                    <a:cubicBezTo>
                      <a:pt x="1866832" y="38759"/>
                      <a:pt x="1872728" y="41152"/>
                      <a:pt x="1877445" y="44743"/>
                    </a:cubicBezTo>
                    <a:cubicBezTo>
                      <a:pt x="1871549" y="51924"/>
                      <a:pt x="1864473" y="59106"/>
                      <a:pt x="1858577" y="67484"/>
                    </a:cubicBezTo>
                    <a:cubicBezTo>
                      <a:pt x="1857398" y="65090"/>
                      <a:pt x="1856218" y="65090"/>
                      <a:pt x="1856218" y="63893"/>
                    </a:cubicBezTo>
                    <a:cubicBezTo>
                      <a:pt x="1853860" y="55515"/>
                      <a:pt x="1856218" y="47137"/>
                      <a:pt x="1855039" y="38759"/>
                    </a:cubicBezTo>
                    <a:cubicBezTo>
                      <a:pt x="1855039" y="36365"/>
                      <a:pt x="1859756" y="35168"/>
                      <a:pt x="1860935" y="36365"/>
                    </a:cubicBezTo>
                    <a:close/>
                    <a:moveTo>
                      <a:pt x="1914788" y="264"/>
                    </a:moveTo>
                    <a:cubicBezTo>
                      <a:pt x="1912796" y="2338"/>
                      <a:pt x="1911801" y="4413"/>
                      <a:pt x="1909809" y="6488"/>
                    </a:cubicBezTo>
                    <a:lnTo>
                      <a:pt x="1909809" y="5450"/>
                    </a:lnTo>
                    <a:cubicBezTo>
                      <a:pt x="1909809" y="1301"/>
                      <a:pt x="1911801" y="-774"/>
                      <a:pt x="1914788" y="264"/>
                    </a:cubicBezTo>
                    <a:close/>
                  </a:path>
                </a:pathLst>
              </a:custGeom>
              <a:solidFill>
                <a:srgbClr val="02020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29" name="Freeform: Shape 27">
                <a:extLst>
                  <a:ext uri="{FF2B5EF4-FFF2-40B4-BE49-F238E27FC236}">
                    <a16:creationId xmlns:a16="http://schemas.microsoft.com/office/drawing/2014/main" id="{CE6A1D62-EF86-594E-AC39-ED33A9F35180}"/>
                  </a:ext>
                </a:extLst>
              </p:cNvPr>
              <p:cNvSpPr/>
              <p:nvPr/>
            </p:nvSpPr>
            <p:spPr>
              <a:xfrm>
                <a:off x="8598901" y="8855863"/>
                <a:ext cx="1654304" cy="6423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0" h="517">
                    <a:moveTo>
                      <a:pt x="41" y="10"/>
                    </a:moveTo>
                    <a:cubicBezTo>
                      <a:pt x="27" y="28"/>
                      <a:pt x="14" y="46"/>
                      <a:pt x="2" y="63"/>
                    </a:cubicBezTo>
                    <a:cubicBezTo>
                      <a:pt x="-4" y="71"/>
                      <a:pt x="2" y="81"/>
                      <a:pt x="11" y="81"/>
                    </a:cubicBezTo>
                    <a:cubicBezTo>
                      <a:pt x="62" y="80"/>
                      <a:pt x="128" y="80"/>
                      <a:pt x="204" y="84"/>
                    </a:cubicBezTo>
                    <a:cubicBezTo>
                      <a:pt x="300" y="91"/>
                      <a:pt x="502" y="102"/>
                      <a:pt x="705" y="168"/>
                    </a:cubicBezTo>
                    <a:cubicBezTo>
                      <a:pt x="825" y="206"/>
                      <a:pt x="1030" y="305"/>
                      <a:pt x="1256" y="514"/>
                    </a:cubicBezTo>
                    <a:cubicBezTo>
                      <a:pt x="1259" y="517"/>
                      <a:pt x="1264" y="518"/>
                      <a:pt x="1268" y="515"/>
                    </a:cubicBezTo>
                    <a:cubicBezTo>
                      <a:pt x="1279" y="508"/>
                      <a:pt x="1300" y="497"/>
                      <a:pt x="1324" y="483"/>
                    </a:cubicBezTo>
                    <a:cubicBezTo>
                      <a:pt x="1331" y="479"/>
                      <a:pt x="1332" y="470"/>
                      <a:pt x="1327" y="464"/>
                    </a:cubicBezTo>
                    <a:cubicBezTo>
                      <a:pt x="838" y="2"/>
                      <a:pt x="297" y="-16"/>
                      <a:pt x="49" y="6"/>
                    </a:cubicBezTo>
                    <a:cubicBezTo>
                      <a:pt x="45" y="6"/>
                      <a:pt x="43" y="8"/>
                      <a:pt x="41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28">
                <a:extLst>
                  <a:ext uri="{FF2B5EF4-FFF2-40B4-BE49-F238E27FC236}">
                    <a16:creationId xmlns:a16="http://schemas.microsoft.com/office/drawing/2014/main" id="{48C96AEA-EA48-B742-9636-DAEA85D4C292}"/>
                  </a:ext>
                </a:extLst>
              </p:cNvPr>
              <p:cNvSpPr/>
              <p:nvPr/>
            </p:nvSpPr>
            <p:spPr>
              <a:xfrm>
                <a:off x="8900136" y="7440554"/>
                <a:ext cx="1733970" cy="13381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4" h="1076">
                    <a:moveTo>
                      <a:pt x="1365" y="217"/>
                    </a:moveTo>
                    <a:cubicBezTo>
                      <a:pt x="1300" y="143"/>
                      <a:pt x="1200" y="46"/>
                      <a:pt x="1073" y="0"/>
                    </a:cubicBezTo>
                    <a:cubicBezTo>
                      <a:pt x="764" y="203"/>
                      <a:pt x="353" y="507"/>
                      <a:pt x="0" y="889"/>
                    </a:cubicBezTo>
                    <a:cubicBezTo>
                      <a:pt x="88" y="896"/>
                      <a:pt x="242" y="927"/>
                      <a:pt x="390" y="1047"/>
                    </a:cubicBezTo>
                    <a:cubicBezTo>
                      <a:pt x="436" y="1086"/>
                      <a:pt x="501" y="1086"/>
                      <a:pt x="547" y="1048"/>
                    </a:cubicBezTo>
                    <a:lnTo>
                      <a:pt x="1348" y="391"/>
                    </a:lnTo>
                    <a:cubicBezTo>
                      <a:pt x="1402" y="347"/>
                      <a:pt x="1409" y="269"/>
                      <a:pt x="1365" y="217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29">
                <a:extLst>
                  <a:ext uri="{FF2B5EF4-FFF2-40B4-BE49-F238E27FC236}">
                    <a16:creationId xmlns:a16="http://schemas.microsoft.com/office/drawing/2014/main" id="{D795C029-42BC-F149-8789-6F17F9451BC1}"/>
                  </a:ext>
                </a:extLst>
              </p:cNvPr>
              <p:cNvSpPr/>
              <p:nvPr/>
            </p:nvSpPr>
            <p:spPr>
              <a:xfrm>
                <a:off x="9258631" y="7647187"/>
                <a:ext cx="1375475" cy="11315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6" h="910">
                    <a:moveTo>
                      <a:pt x="1077" y="51"/>
                    </a:moveTo>
                    <a:cubicBezTo>
                      <a:pt x="1063" y="35"/>
                      <a:pt x="1047" y="17"/>
                      <a:pt x="1030" y="0"/>
                    </a:cubicBezTo>
                    <a:lnTo>
                      <a:pt x="1029" y="0"/>
                    </a:lnTo>
                    <a:cubicBezTo>
                      <a:pt x="1016" y="4"/>
                      <a:pt x="1012" y="18"/>
                      <a:pt x="1000" y="24"/>
                    </a:cubicBezTo>
                    <a:cubicBezTo>
                      <a:pt x="997" y="24"/>
                      <a:pt x="997" y="28"/>
                      <a:pt x="993" y="27"/>
                    </a:cubicBezTo>
                    <a:cubicBezTo>
                      <a:pt x="988" y="26"/>
                      <a:pt x="987" y="29"/>
                      <a:pt x="987" y="33"/>
                    </a:cubicBezTo>
                    <a:cubicBezTo>
                      <a:pt x="985" y="45"/>
                      <a:pt x="980" y="55"/>
                      <a:pt x="967" y="58"/>
                    </a:cubicBezTo>
                    <a:cubicBezTo>
                      <a:pt x="962" y="60"/>
                      <a:pt x="956" y="63"/>
                      <a:pt x="950" y="64"/>
                    </a:cubicBezTo>
                    <a:cubicBezTo>
                      <a:pt x="941" y="66"/>
                      <a:pt x="936" y="71"/>
                      <a:pt x="935" y="79"/>
                    </a:cubicBezTo>
                    <a:cubicBezTo>
                      <a:pt x="934" y="83"/>
                      <a:pt x="932" y="88"/>
                      <a:pt x="933" y="92"/>
                    </a:cubicBezTo>
                    <a:cubicBezTo>
                      <a:pt x="934" y="93"/>
                      <a:pt x="928" y="95"/>
                      <a:pt x="927" y="99"/>
                    </a:cubicBezTo>
                    <a:cubicBezTo>
                      <a:pt x="927" y="100"/>
                      <a:pt x="926" y="101"/>
                      <a:pt x="926" y="103"/>
                    </a:cubicBezTo>
                    <a:cubicBezTo>
                      <a:pt x="928" y="113"/>
                      <a:pt x="926" y="122"/>
                      <a:pt x="913" y="126"/>
                    </a:cubicBezTo>
                    <a:cubicBezTo>
                      <a:pt x="911" y="127"/>
                      <a:pt x="910" y="131"/>
                      <a:pt x="909" y="133"/>
                    </a:cubicBezTo>
                    <a:cubicBezTo>
                      <a:pt x="907" y="138"/>
                      <a:pt x="904" y="142"/>
                      <a:pt x="900" y="146"/>
                    </a:cubicBezTo>
                    <a:cubicBezTo>
                      <a:pt x="890" y="157"/>
                      <a:pt x="877" y="165"/>
                      <a:pt x="869" y="179"/>
                    </a:cubicBezTo>
                    <a:cubicBezTo>
                      <a:pt x="868" y="181"/>
                      <a:pt x="865" y="181"/>
                      <a:pt x="863" y="182"/>
                    </a:cubicBezTo>
                    <a:cubicBezTo>
                      <a:pt x="856" y="186"/>
                      <a:pt x="851" y="189"/>
                      <a:pt x="849" y="197"/>
                    </a:cubicBezTo>
                    <a:cubicBezTo>
                      <a:pt x="845" y="205"/>
                      <a:pt x="842" y="212"/>
                      <a:pt x="845" y="222"/>
                    </a:cubicBezTo>
                    <a:cubicBezTo>
                      <a:pt x="845" y="224"/>
                      <a:pt x="845" y="227"/>
                      <a:pt x="842" y="229"/>
                    </a:cubicBezTo>
                    <a:cubicBezTo>
                      <a:pt x="835" y="236"/>
                      <a:pt x="830" y="244"/>
                      <a:pt x="818" y="243"/>
                    </a:cubicBezTo>
                    <a:cubicBezTo>
                      <a:pt x="815" y="243"/>
                      <a:pt x="811" y="246"/>
                      <a:pt x="809" y="251"/>
                    </a:cubicBezTo>
                    <a:cubicBezTo>
                      <a:pt x="807" y="255"/>
                      <a:pt x="804" y="259"/>
                      <a:pt x="800" y="264"/>
                    </a:cubicBezTo>
                    <a:cubicBezTo>
                      <a:pt x="796" y="268"/>
                      <a:pt x="794" y="274"/>
                      <a:pt x="802" y="279"/>
                    </a:cubicBezTo>
                    <a:cubicBezTo>
                      <a:pt x="805" y="280"/>
                      <a:pt x="804" y="283"/>
                      <a:pt x="803" y="286"/>
                    </a:cubicBezTo>
                    <a:cubicBezTo>
                      <a:pt x="801" y="292"/>
                      <a:pt x="791" y="296"/>
                      <a:pt x="798" y="306"/>
                    </a:cubicBezTo>
                    <a:cubicBezTo>
                      <a:pt x="800" y="309"/>
                      <a:pt x="799" y="313"/>
                      <a:pt x="795" y="316"/>
                    </a:cubicBezTo>
                    <a:cubicBezTo>
                      <a:pt x="795" y="317"/>
                      <a:pt x="795" y="318"/>
                      <a:pt x="795" y="319"/>
                    </a:cubicBezTo>
                    <a:cubicBezTo>
                      <a:pt x="795" y="326"/>
                      <a:pt x="803" y="327"/>
                      <a:pt x="804" y="333"/>
                    </a:cubicBezTo>
                    <a:cubicBezTo>
                      <a:pt x="808" y="339"/>
                      <a:pt x="810" y="337"/>
                      <a:pt x="812" y="332"/>
                    </a:cubicBezTo>
                    <a:cubicBezTo>
                      <a:pt x="814" y="328"/>
                      <a:pt x="817" y="329"/>
                      <a:pt x="819" y="328"/>
                    </a:cubicBezTo>
                    <a:cubicBezTo>
                      <a:pt x="826" y="324"/>
                      <a:pt x="835" y="323"/>
                      <a:pt x="838" y="314"/>
                    </a:cubicBezTo>
                    <a:cubicBezTo>
                      <a:pt x="839" y="313"/>
                      <a:pt x="839" y="309"/>
                      <a:pt x="843" y="310"/>
                    </a:cubicBezTo>
                    <a:cubicBezTo>
                      <a:pt x="839" y="311"/>
                      <a:pt x="839" y="313"/>
                      <a:pt x="838" y="316"/>
                    </a:cubicBezTo>
                    <a:cubicBezTo>
                      <a:pt x="838" y="325"/>
                      <a:pt x="832" y="333"/>
                      <a:pt x="835" y="343"/>
                    </a:cubicBezTo>
                    <a:cubicBezTo>
                      <a:pt x="836" y="345"/>
                      <a:pt x="835" y="351"/>
                      <a:pt x="829" y="351"/>
                    </a:cubicBezTo>
                    <a:cubicBezTo>
                      <a:pt x="820" y="351"/>
                      <a:pt x="812" y="353"/>
                      <a:pt x="803" y="353"/>
                    </a:cubicBezTo>
                    <a:cubicBezTo>
                      <a:pt x="799" y="357"/>
                      <a:pt x="799" y="363"/>
                      <a:pt x="805" y="365"/>
                    </a:cubicBezTo>
                    <a:cubicBezTo>
                      <a:pt x="812" y="368"/>
                      <a:pt x="807" y="370"/>
                      <a:pt x="805" y="373"/>
                    </a:cubicBezTo>
                    <a:cubicBezTo>
                      <a:pt x="801" y="379"/>
                      <a:pt x="796" y="381"/>
                      <a:pt x="790" y="376"/>
                    </a:cubicBezTo>
                    <a:cubicBezTo>
                      <a:pt x="785" y="371"/>
                      <a:pt x="779" y="372"/>
                      <a:pt x="773" y="372"/>
                    </a:cubicBezTo>
                    <a:cubicBezTo>
                      <a:pt x="771" y="372"/>
                      <a:pt x="771" y="377"/>
                      <a:pt x="768" y="375"/>
                    </a:cubicBezTo>
                    <a:cubicBezTo>
                      <a:pt x="760" y="368"/>
                      <a:pt x="760" y="368"/>
                      <a:pt x="757" y="379"/>
                    </a:cubicBezTo>
                    <a:cubicBezTo>
                      <a:pt x="757" y="383"/>
                      <a:pt x="758" y="385"/>
                      <a:pt x="759" y="387"/>
                    </a:cubicBezTo>
                    <a:cubicBezTo>
                      <a:pt x="746" y="381"/>
                      <a:pt x="735" y="390"/>
                      <a:pt x="722" y="395"/>
                    </a:cubicBezTo>
                    <a:cubicBezTo>
                      <a:pt x="716" y="404"/>
                      <a:pt x="716" y="413"/>
                      <a:pt x="723" y="419"/>
                    </a:cubicBezTo>
                    <a:cubicBezTo>
                      <a:pt x="727" y="422"/>
                      <a:pt x="728" y="424"/>
                      <a:pt x="724" y="427"/>
                    </a:cubicBezTo>
                    <a:cubicBezTo>
                      <a:pt x="722" y="429"/>
                      <a:pt x="722" y="431"/>
                      <a:pt x="718" y="432"/>
                    </a:cubicBezTo>
                    <a:cubicBezTo>
                      <a:pt x="717" y="427"/>
                      <a:pt x="715" y="422"/>
                      <a:pt x="709" y="422"/>
                    </a:cubicBezTo>
                    <a:cubicBezTo>
                      <a:pt x="704" y="423"/>
                      <a:pt x="702" y="427"/>
                      <a:pt x="702" y="433"/>
                    </a:cubicBezTo>
                    <a:cubicBezTo>
                      <a:pt x="702" y="434"/>
                      <a:pt x="702" y="435"/>
                      <a:pt x="700" y="435"/>
                    </a:cubicBezTo>
                    <a:cubicBezTo>
                      <a:pt x="692" y="435"/>
                      <a:pt x="694" y="442"/>
                      <a:pt x="693" y="447"/>
                    </a:cubicBezTo>
                    <a:cubicBezTo>
                      <a:pt x="693" y="452"/>
                      <a:pt x="691" y="457"/>
                      <a:pt x="686" y="461"/>
                    </a:cubicBezTo>
                    <a:cubicBezTo>
                      <a:pt x="685" y="463"/>
                      <a:pt x="682" y="465"/>
                      <a:pt x="683" y="468"/>
                    </a:cubicBezTo>
                    <a:cubicBezTo>
                      <a:pt x="678" y="466"/>
                      <a:pt x="674" y="464"/>
                      <a:pt x="669" y="468"/>
                    </a:cubicBezTo>
                    <a:cubicBezTo>
                      <a:pt x="665" y="470"/>
                      <a:pt x="672" y="474"/>
                      <a:pt x="670" y="476"/>
                    </a:cubicBezTo>
                    <a:cubicBezTo>
                      <a:pt x="667" y="475"/>
                      <a:pt x="667" y="473"/>
                      <a:pt x="665" y="471"/>
                    </a:cubicBezTo>
                    <a:cubicBezTo>
                      <a:pt x="660" y="458"/>
                      <a:pt x="650" y="457"/>
                      <a:pt x="640" y="466"/>
                    </a:cubicBezTo>
                    <a:cubicBezTo>
                      <a:pt x="638" y="467"/>
                      <a:pt x="635" y="467"/>
                      <a:pt x="634" y="468"/>
                    </a:cubicBezTo>
                    <a:cubicBezTo>
                      <a:pt x="625" y="471"/>
                      <a:pt x="617" y="464"/>
                      <a:pt x="609" y="468"/>
                    </a:cubicBezTo>
                    <a:cubicBezTo>
                      <a:pt x="605" y="468"/>
                      <a:pt x="603" y="471"/>
                      <a:pt x="601" y="473"/>
                    </a:cubicBezTo>
                    <a:cubicBezTo>
                      <a:pt x="593" y="479"/>
                      <a:pt x="587" y="485"/>
                      <a:pt x="577" y="487"/>
                    </a:cubicBezTo>
                    <a:cubicBezTo>
                      <a:pt x="567" y="488"/>
                      <a:pt x="559" y="495"/>
                      <a:pt x="561" y="501"/>
                    </a:cubicBezTo>
                    <a:cubicBezTo>
                      <a:pt x="566" y="510"/>
                      <a:pt x="560" y="510"/>
                      <a:pt x="554" y="511"/>
                    </a:cubicBezTo>
                    <a:cubicBezTo>
                      <a:pt x="551" y="511"/>
                      <a:pt x="549" y="512"/>
                      <a:pt x="545" y="513"/>
                    </a:cubicBezTo>
                    <a:cubicBezTo>
                      <a:pt x="544" y="513"/>
                      <a:pt x="544" y="514"/>
                      <a:pt x="543" y="514"/>
                    </a:cubicBezTo>
                    <a:cubicBezTo>
                      <a:pt x="542" y="515"/>
                      <a:pt x="541" y="516"/>
                      <a:pt x="540" y="516"/>
                    </a:cubicBezTo>
                    <a:cubicBezTo>
                      <a:pt x="537" y="518"/>
                      <a:pt x="539" y="523"/>
                      <a:pt x="535" y="524"/>
                    </a:cubicBezTo>
                    <a:cubicBezTo>
                      <a:pt x="528" y="526"/>
                      <a:pt x="521" y="530"/>
                      <a:pt x="515" y="534"/>
                    </a:cubicBezTo>
                    <a:cubicBezTo>
                      <a:pt x="509" y="539"/>
                      <a:pt x="503" y="545"/>
                      <a:pt x="507" y="554"/>
                    </a:cubicBezTo>
                    <a:cubicBezTo>
                      <a:pt x="508" y="557"/>
                      <a:pt x="505" y="557"/>
                      <a:pt x="503" y="559"/>
                    </a:cubicBezTo>
                    <a:cubicBezTo>
                      <a:pt x="500" y="560"/>
                      <a:pt x="498" y="562"/>
                      <a:pt x="498" y="567"/>
                    </a:cubicBezTo>
                    <a:cubicBezTo>
                      <a:pt x="498" y="568"/>
                      <a:pt x="500" y="568"/>
                      <a:pt x="499" y="569"/>
                    </a:cubicBezTo>
                    <a:cubicBezTo>
                      <a:pt x="499" y="569"/>
                      <a:pt x="498" y="568"/>
                      <a:pt x="497" y="569"/>
                    </a:cubicBezTo>
                    <a:cubicBezTo>
                      <a:pt x="496" y="569"/>
                      <a:pt x="495" y="569"/>
                      <a:pt x="495" y="570"/>
                    </a:cubicBezTo>
                    <a:cubicBezTo>
                      <a:pt x="493" y="574"/>
                      <a:pt x="494" y="579"/>
                      <a:pt x="489" y="582"/>
                    </a:cubicBezTo>
                    <a:cubicBezTo>
                      <a:pt x="488" y="582"/>
                      <a:pt x="487" y="583"/>
                      <a:pt x="487" y="584"/>
                    </a:cubicBezTo>
                    <a:cubicBezTo>
                      <a:pt x="485" y="585"/>
                      <a:pt x="483" y="585"/>
                      <a:pt x="481" y="586"/>
                    </a:cubicBezTo>
                    <a:cubicBezTo>
                      <a:pt x="478" y="588"/>
                      <a:pt x="475" y="588"/>
                      <a:pt x="472" y="590"/>
                    </a:cubicBezTo>
                    <a:cubicBezTo>
                      <a:pt x="470" y="599"/>
                      <a:pt x="462" y="603"/>
                      <a:pt x="455" y="605"/>
                    </a:cubicBezTo>
                    <a:cubicBezTo>
                      <a:pt x="440" y="612"/>
                      <a:pt x="433" y="625"/>
                      <a:pt x="422" y="636"/>
                    </a:cubicBezTo>
                    <a:cubicBezTo>
                      <a:pt x="417" y="642"/>
                      <a:pt x="413" y="650"/>
                      <a:pt x="407" y="657"/>
                    </a:cubicBezTo>
                    <a:cubicBezTo>
                      <a:pt x="406" y="661"/>
                      <a:pt x="404" y="655"/>
                      <a:pt x="402" y="656"/>
                    </a:cubicBezTo>
                    <a:cubicBezTo>
                      <a:pt x="401" y="656"/>
                      <a:pt x="400" y="657"/>
                      <a:pt x="399" y="657"/>
                    </a:cubicBezTo>
                    <a:cubicBezTo>
                      <a:pt x="398" y="659"/>
                      <a:pt x="397" y="660"/>
                      <a:pt x="397" y="663"/>
                    </a:cubicBezTo>
                    <a:cubicBezTo>
                      <a:pt x="398" y="668"/>
                      <a:pt x="395" y="672"/>
                      <a:pt x="389" y="673"/>
                    </a:cubicBezTo>
                    <a:cubicBezTo>
                      <a:pt x="386" y="674"/>
                      <a:pt x="383" y="676"/>
                      <a:pt x="383" y="680"/>
                    </a:cubicBezTo>
                    <a:cubicBezTo>
                      <a:pt x="383" y="681"/>
                      <a:pt x="383" y="682"/>
                      <a:pt x="384" y="683"/>
                    </a:cubicBezTo>
                    <a:cubicBezTo>
                      <a:pt x="389" y="685"/>
                      <a:pt x="401" y="685"/>
                      <a:pt x="387" y="693"/>
                    </a:cubicBezTo>
                    <a:cubicBezTo>
                      <a:pt x="384" y="695"/>
                      <a:pt x="381" y="701"/>
                      <a:pt x="385" y="706"/>
                    </a:cubicBezTo>
                    <a:cubicBezTo>
                      <a:pt x="389" y="712"/>
                      <a:pt x="386" y="716"/>
                      <a:pt x="383" y="721"/>
                    </a:cubicBezTo>
                    <a:cubicBezTo>
                      <a:pt x="377" y="726"/>
                      <a:pt x="369" y="725"/>
                      <a:pt x="364" y="729"/>
                    </a:cubicBezTo>
                    <a:cubicBezTo>
                      <a:pt x="357" y="733"/>
                      <a:pt x="350" y="736"/>
                      <a:pt x="349" y="745"/>
                    </a:cubicBezTo>
                    <a:cubicBezTo>
                      <a:pt x="349" y="746"/>
                      <a:pt x="349" y="746"/>
                      <a:pt x="347" y="746"/>
                    </a:cubicBezTo>
                    <a:cubicBezTo>
                      <a:pt x="340" y="747"/>
                      <a:pt x="333" y="750"/>
                      <a:pt x="325" y="747"/>
                    </a:cubicBezTo>
                    <a:cubicBezTo>
                      <a:pt x="318" y="751"/>
                      <a:pt x="325" y="755"/>
                      <a:pt x="324" y="759"/>
                    </a:cubicBezTo>
                    <a:cubicBezTo>
                      <a:pt x="324" y="761"/>
                      <a:pt x="323" y="763"/>
                      <a:pt x="325" y="763"/>
                    </a:cubicBezTo>
                    <a:cubicBezTo>
                      <a:pt x="325" y="764"/>
                      <a:pt x="326" y="764"/>
                      <a:pt x="326" y="764"/>
                    </a:cubicBezTo>
                    <a:cubicBezTo>
                      <a:pt x="325" y="763"/>
                      <a:pt x="324" y="763"/>
                      <a:pt x="323" y="763"/>
                    </a:cubicBezTo>
                    <a:cubicBezTo>
                      <a:pt x="321" y="762"/>
                      <a:pt x="319" y="762"/>
                      <a:pt x="316" y="763"/>
                    </a:cubicBezTo>
                    <a:cubicBezTo>
                      <a:pt x="312" y="765"/>
                      <a:pt x="312" y="770"/>
                      <a:pt x="309" y="773"/>
                    </a:cubicBezTo>
                    <a:cubicBezTo>
                      <a:pt x="305" y="776"/>
                      <a:pt x="307" y="781"/>
                      <a:pt x="303" y="784"/>
                    </a:cubicBezTo>
                    <a:cubicBezTo>
                      <a:pt x="301" y="790"/>
                      <a:pt x="295" y="792"/>
                      <a:pt x="292" y="798"/>
                    </a:cubicBezTo>
                    <a:cubicBezTo>
                      <a:pt x="288" y="804"/>
                      <a:pt x="290" y="812"/>
                      <a:pt x="285" y="817"/>
                    </a:cubicBezTo>
                    <a:cubicBezTo>
                      <a:pt x="284" y="817"/>
                      <a:pt x="283" y="818"/>
                      <a:pt x="283" y="819"/>
                    </a:cubicBezTo>
                    <a:cubicBezTo>
                      <a:pt x="281" y="822"/>
                      <a:pt x="285" y="826"/>
                      <a:pt x="280" y="829"/>
                    </a:cubicBezTo>
                    <a:cubicBezTo>
                      <a:pt x="279" y="830"/>
                      <a:pt x="279" y="830"/>
                      <a:pt x="279" y="831"/>
                    </a:cubicBezTo>
                    <a:cubicBezTo>
                      <a:pt x="277" y="833"/>
                      <a:pt x="275" y="833"/>
                      <a:pt x="275" y="835"/>
                    </a:cubicBezTo>
                    <a:cubicBezTo>
                      <a:pt x="274" y="837"/>
                      <a:pt x="274" y="837"/>
                      <a:pt x="274" y="839"/>
                    </a:cubicBezTo>
                    <a:cubicBezTo>
                      <a:pt x="275" y="846"/>
                      <a:pt x="274" y="855"/>
                      <a:pt x="283" y="862"/>
                    </a:cubicBezTo>
                    <a:cubicBezTo>
                      <a:pt x="278" y="862"/>
                      <a:pt x="274" y="859"/>
                      <a:pt x="271" y="861"/>
                    </a:cubicBezTo>
                    <a:cubicBezTo>
                      <a:pt x="263" y="867"/>
                      <a:pt x="254" y="863"/>
                      <a:pt x="245" y="865"/>
                    </a:cubicBezTo>
                    <a:cubicBezTo>
                      <a:pt x="238" y="866"/>
                      <a:pt x="233" y="864"/>
                      <a:pt x="233" y="856"/>
                    </a:cubicBezTo>
                    <a:cubicBezTo>
                      <a:pt x="232" y="854"/>
                      <a:pt x="232" y="852"/>
                      <a:pt x="232" y="850"/>
                    </a:cubicBezTo>
                    <a:cubicBezTo>
                      <a:pt x="232" y="848"/>
                      <a:pt x="232" y="846"/>
                      <a:pt x="232" y="844"/>
                    </a:cubicBezTo>
                    <a:cubicBezTo>
                      <a:pt x="231" y="844"/>
                      <a:pt x="231" y="843"/>
                      <a:pt x="231" y="842"/>
                    </a:cubicBezTo>
                    <a:cubicBezTo>
                      <a:pt x="228" y="833"/>
                      <a:pt x="226" y="824"/>
                      <a:pt x="217" y="820"/>
                    </a:cubicBezTo>
                    <a:cubicBezTo>
                      <a:pt x="214" y="820"/>
                      <a:pt x="211" y="821"/>
                      <a:pt x="209" y="819"/>
                    </a:cubicBezTo>
                    <a:cubicBezTo>
                      <a:pt x="212" y="817"/>
                      <a:pt x="215" y="816"/>
                      <a:pt x="218" y="816"/>
                    </a:cubicBezTo>
                    <a:cubicBezTo>
                      <a:pt x="220" y="815"/>
                      <a:pt x="221" y="815"/>
                      <a:pt x="222" y="814"/>
                    </a:cubicBezTo>
                    <a:cubicBezTo>
                      <a:pt x="224" y="813"/>
                      <a:pt x="225" y="811"/>
                      <a:pt x="226" y="809"/>
                    </a:cubicBezTo>
                    <a:cubicBezTo>
                      <a:pt x="226" y="807"/>
                      <a:pt x="225" y="807"/>
                      <a:pt x="225" y="806"/>
                    </a:cubicBezTo>
                    <a:cubicBezTo>
                      <a:pt x="225" y="805"/>
                      <a:pt x="224" y="804"/>
                      <a:pt x="224" y="803"/>
                    </a:cubicBezTo>
                    <a:cubicBezTo>
                      <a:pt x="222" y="800"/>
                      <a:pt x="221" y="798"/>
                      <a:pt x="218" y="797"/>
                    </a:cubicBezTo>
                    <a:cubicBezTo>
                      <a:pt x="212" y="796"/>
                      <a:pt x="212" y="802"/>
                      <a:pt x="208" y="802"/>
                    </a:cubicBezTo>
                    <a:cubicBezTo>
                      <a:pt x="205" y="802"/>
                      <a:pt x="204" y="800"/>
                      <a:pt x="201" y="800"/>
                    </a:cubicBezTo>
                    <a:cubicBezTo>
                      <a:pt x="200" y="799"/>
                      <a:pt x="199" y="799"/>
                      <a:pt x="198" y="799"/>
                    </a:cubicBezTo>
                    <a:cubicBezTo>
                      <a:pt x="198" y="800"/>
                      <a:pt x="197" y="800"/>
                      <a:pt x="197" y="800"/>
                    </a:cubicBezTo>
                    <a:cubicBezTo>
                      <a:pt x="198" y="795"/>
                      <a:pt x="192" y="795"/>
                      <a:pt x="191" y="791"/>
                    </a:cubicBezTo>
                    <a:cubicBezTo>
                      <a:pt x="190" y="790"/>
                      <a:pt x="189" y="789"/>
                      <a:pt x="189" y="789"/>
                    </a:cubicBezTo>
                    <a:cubicBezTo>
                      <a:pt x="187" y="787"/>
                      <a:pt x="185" y="784"/>
                      <a:pt x="185" y="782"/>
                    </a:cubicBezTo>
                    <a:cubicBezTo>
                      <a:pt x="184" y="781"/>
                      <a:pt x="183" y="780"/>
                      <a:pt x="182" y="779"/>
                    </a:cubicBezTo>
                    <a:cubicBezTo>
                      <a:pt x="179" y="776"/>
                      <a:pt x="181" y="770"/>
                      <a:pt x="178" y="767"/>
                    </a:cubicBezTo>
                    <a:cubicBezTo>
                      <a:pt x="176" y="765"/>
                      <a:pt x="174" y="765"/>
                      <a:pt x="173" y="765"/>
                    </a:cubicBezTo>
                    <a:cubicBezTo>
                      <a:pt x="170" y="767"/>
                      <a:pt x="169" y="769"/>
                      <a:pt x="169" y="771"/>
                    </a:cubicBezTo>
                    <a:cubicBezTo>
                      <a:pt x="168" y="770"/>
                      <a:pt x="170" y="768"/>
                      <a:pt x="169" y="767"/>
                    </a:cubicBezTo>
                    <a:cubicBezTo>
                      <a:pt x="169" y="765"/>
                      <a:pt x="169" y="763"/>
                      <a:pt x="168" y="762"/>
                    </a:cubicBezTo>
                    <a:cubicBezTo>
                      <a:pt x="167" y="759"/>
                      <a:pt x="163" y="758"/>
                      <a:pt x="160" y="756"/>
                    </a:cubicBezTo>
                    <a:cubicBezTo>
                      <a:pt x="153" y="755"/>
                      <a:pt x="145" y="749"/>
                      <a:pt x="139" y="758"/>
                    </a:cubicBezTo>
                    <a:cubicBezTo>
                      <a:pt x="137" y="762"/>
                      <a:pt x="136" y="762"/>
                      <a:pt x="131" y="759"/>
                    </a:cubicBezTo>
                    <a:cubicBezTo>
                      <a:pt x="126" y="754"/>
                      <a:pt x="121" y="755"/>
                      <a:pt x="119" y="763"/>
                    </a:cubicBezTo>
                    <a:cubicBezTo>
                      <a:pt x="113" y="755"/>
                      <a:pt x="100" y="752"/>
                      <a:pt x="95" y="757"/>
                    </a:cubicBezTo>
                    <a:cubicBezTo>
                      <a:pt x="88" y="764"/>
                      <a:pt x="80" y="764"/>
                      <a:pt x="70" y="764"/>
                    </a:cubicBezTo>
                    <a:cubicBezTo>
                      <a:pt x="67" y="764"/>
                      <a:pt x="62" y="765"/>
                      <a:pt x="63" y="769"/>
                    </a:cubicBezTo>
                    <a:cubicBezTo>
                      <a:pt x="64" y="781"/>
                      <a:pt x="57" y="780"/>
                      <a:pt x="49" y="779"/>
                    </a:cubicBezTo>
                    <a:cubicBezTo>
                      <a:pt x="38" y="780"/>
                      <a:pt x="33" y="784"/>
                      <a:pt x="34" y="790"/>
                    </a:cubicBezTo>
                    <a:cubicBezTo>
                      <a:pt x="36" y="800"/>
                      <a:pt x="33" y="802"/>
                      <a:pt x="26" y="802"/>
                    </a:cubicBezTo>
                    <a:cubicBezTo>
                      <a:pt x="22" y="802"/>
                      <a:pt x="20" y="803"/>
                      <a:pt x="18" y="805"/>
                    </a:cubicBezTo>
                    <a:cubicBezTo>
                      <a:pt x="15" y="808"/>
                      <a:pt x="13" y="810"/>
                      <a:pt x="8" y="809"/>
                    </a:cubicBezTo>
                    <a:cubicBezTo>
                      <a:pt x="5" y="808"/>
                      <a:pt x="3" y="810"/>
                      <a:pt x="0" y="813"/>
                    </a:cubicBezTo>
                    <a:cubicBezTo>
                      <a:pt x="34" y="832"/>
                      <a:pt x="68" y="854"/>
                      <a:pt x="102" y="881"/>
                    </a:cubicBezTo>
                    <a:cubicBezTo>
                      <a:pt x="148" y="920"/>
                      <a:pt x="213" y="920"/>
                      <a:pt x="259" y="882"/>
                    </a:cubicBezTo>
                    <a:lnTo>
                      <a:pt x="1060" y="225"/>
                    </a:lnTo>
                    <a:cubicBezTo>
                      <a:pt x="1114" y="181"/>
                      <a:pt x="1121" y="103"/>
                      <a:pt x="1077" y="5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118">
                <a:extLst>
                  <a:ext uri="{FF2B5EF4-FFF2-40B4-BE49-F238E27FC236}">
                    <a16:creationId xmlns:a16="http://schemas.microsoft.com/office/drawing/2014/main" id="{AEF2B287-3B1F-2E42-8F06-FB8589D4849C}"/>
                  </a:ext>
                </a:extLst>
              </p:cNvPr>
              <p:cNvSpPr/>
              <p:nvPr/>
            </p:nvSpPr>
            <p:spPr>
              <a:xfrm>
                <a:off x="9225021" y="7588683"/>
                <a:ext cx="1067076" cy="972327"/>
              </a:xfrm>
              <a:custGeom>
                <a:avLst/>
                <a:gdLst>
                  <a:gd name="connsiteX0" fmla="*/ 50874 w 1067076"/>
                  <a:gd name="connsiteY0" fmla="*/ 588778 h 972327"/>
                  <a:gd name="connsiteX1" fmla="*/ 238240 w 1067076"/>
                  <a:gd name="connsiteY1" fmla="*/ 746353 h 972327"/>
                  <a:gd name="connsiteX2" fmla="*/ 368528 w 1067076"/>
                  <a:gd name="connsiteY2" fmla="*/ 969687 h 972327"/>
                  <a:gd name="connsiteX3" fmla="*/ 307727 w 1067076"/>
                  <a:gd name="connsiteY3" fmla="*/ 939910 h 972327"/>
                  <a:gd name="connsiteX4" fmla="*/ 99267 w 1067076"/>
                  <a:gd name="connsiteY4" fmla="*/ 710372 h 972327"/>
                  <a:gd name="connsiteX5" fmla="*/ 0 w 1067076"/>
                  <a:gd name="connsiteY5" fmla="*/ 634686 h 972327"/>
                  <a:gd name="connsiteX6" fmla="*/ 50874 w 1067076"/>
                  <a:gd name="connsiteY6" fmla="*/ 588778 h 972327"/>
                  <a:gd name="connsiteX7" fmla="*/ 216416 w 1067076"/>
                  <a:gd name="connsiteY7" fmla="*/ 443139 h 972327"/>
                  <a:gd name="connsiteX8" fmla="*/ 388872 w 1067076"/>
                  <a:gd name="connsiteY8" fmla="*/ 592018 h 972327"/>
                  <a:gd name="connsiteX9" fmla="*/ 519145 w 1067076"/>
                  <a:gd name="connsiteY9" fmla="*/ 815335 h 972327"/>
                  <a:gd name="connsiteX10" fmla="*/ 458351 w 1067076"/>
                  <a:gd name="connsiteY10" fmla="*/ 785559 h 972327"/>
                  <a:gd name="connsiteX11" fmla="*/ 249915 w 1067076"/>
                  <a:gd name="connsiteY11" fmla="*/ 554798 h 972327"/>
                  <a:gd name="connsiteX12" fmla="*/ 164307 w 1067076"/>
                  <a:gd name="connsiteY12" fmla="*/ 489043 h 972327"/>
                  <a:gd name="connsiteX13" fmla="*/ 216416 w 1067076"/>
                  <a:gd name="connsiteY13" fmla="*/ 443139 h 972327"/>
                  <a:gd name="connsiteX14" fmla="*/ 414304 w 1067076"/>
                  <a:gd name="connsiteY14" fmla="*/ 281319 h 972327"/>
                  <a:gd name="connsiteX15" fmla="*/ 688409 w 1067076"/>
                  <a:gd name="connsiteY15" fmla="*/ 554244 h 972327"/>
                  <a:gd name="connsiteX16" fmla="*/ 644999 w 1067076"/>
                  <a:gd name="connsiteY16" fmla="*/ 628678 h 972327"/>
                  <a:gd name="connsiteX17" fmla="*/ 527171 w 1067076"/>
                  <a:gd name="connsiteY17" fmla="*/ 489735 h 972327"/>
                  <a:gd name="connsiteX18" fmla="*/ 358491 w 1067076"/>
                  <a:gd name="connsiteY18" fmla="*/ 325980 h 972327"/>
                  <a:gd name="connsiteX19" fmla="*/ 414304 w 1067076"/>
                  <a:gd name="connsiteY19" fmla="*/ 281319 h 972327"/>
                  <a:gd name="connsiteX20" fmla="*/ 625944 w 1067076"/>
                  <a:gd name="connsiteY20" fmla="*/ 119498 h 972327"/>
                  <a:gd name="connsiteX21" fmla="*/ 800889 w 1067076"/>
                  <a:gd name="connsiteY21" fmla="*/ 267136 h 972327"/>
                  <a:gd name="connsiteX22" fmla="*/ 931167 w 1067076"/>
                  <a:gd name="connsiteY22" fmla="*/ 491694 h 972327"/>
                  <a:gd name="connsiteX23" fmla="*/ 871611 w 1067076"/>
                  <a:gd name="connsiteY23" fmla="*/ 461918 h 972327"/>
                  <a:gd name="connsiteX24" fmla="*/ 661925 w 1067076"/>
                  <a:gd name="connsiteY24" fmla="*/ 231157 h 972327"/>
                  <a:gd name="connsiteX25" fmla="*/ 571351 w 1067076"/>
                  <a:gd name="connsiteY25" fmla="*/ 160440 h 972327"/>
                  <a:gd name="connsiteX26" fmla="*/ 625944 w 1067076"/>
                  <a:gd name="connsiteY26" fmla="*/ 119498 h 972327"/>
                  <a:gd name="connsiteX27" fmla="*/ 792699 w 1067076"/>
                  <a:gd name="connsiteY27" fmla="*/ 0 h 972327"/>
                  <a:gd name="connsiteX28" fmla="*/ 960119 w 1067076"/>
                  <a:gd name="connsiteY28" fmla="*/ 148853 h 972327"/>
                  <a:gd name="connsiteX29" fmla="*/ 1061810 w 1067076"/>
                  <a:gd name="connsiteY29" fmla="*/ 279098 h 972327"/>
                  <a:gd name="connsiteX30" fmla="*/ 1066771 w 1067076"/>
                  <a:gd name="connsiteY30" fmla="*/ 306388 h 972327"/>
                  <a:gd name="connsiteX31" fmla="*/ 1020886 w 1067076"/>
                  <a:gd name="connsiteY31" fmla="*/ 341120 h 972327"/>
                  <a:gd name="connsiteX32" fmla="*/ 912993 w 1067076"/>
                  <a:gd name="connsiteY32" fmla="*/ 224519 h 972327"/>
                  <a:gd name="connsiteX33" fmla="*/ 733172 w 1067076"/>
                  <a:gd name="connsiteY33" fmla="*/ 42175 h 972327"/>
                  <a:gd name="connsiteX34" fmla="*/ 792699 w 1067076"/>
                  <a:gd name="connsiteY34" fmla="*/ 0 h 97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67076" h="972327">
                    <a:moveTo>
                      <a:pt x="50874" y="588778"/>
                    </a:moveTo>
                    <a:cubicBezTo>
                      <a:pt x="116639" y="637167"/>
                      <a:pt x="179921" y="690520"/>
                      <a:pt x="238240" y="746353"/>
                    </a:cubicBezTo>
                    <a:cubicBezTo>
                      <a:pt x="266780" y="772409"/>
                      <a:pt x="457868" y="929984"/>
                      <a:pt x="368528" y="969687"/>
                    </a:cubicBezTo>
                    <a:cubicBezTo>
                      <a:pt x="346193" y="979613"/>
                      <a:pt x="323858" y="959762"/>
                      <a:pt x="307727" y="939910"/>
                    </a:cubicBezTo>
                    <a:cubicBezTo>
                      <a:pt x="243204" y="859261"/>
                      <a:pt x="178680" y="777372"/>
                      <a:pt x="99267" y="710372"/>
                    </a:cubicBezTo>
                    <a:cubicBezTo>
                      <a:pt x="67005" y="683075"/>
                      <a:pt x="34743" y="658260"/>
                      <a:pt x="0" y="634686"/>
                    </a:cubicBezTo>
                    <a:cubicBezTo>
                      <a:pt x="17372" y="618556"/>
                      <a:pt x="34743" y="603667"/>
                      <a:pt x="50874" y="588778"/>
                    </a:cubicBezTo>
                    <a:close/>
                    <a:moveTo>
                      <a:pt x="216416" y="443139"/>
                    </a:moveTo>
                    <a:cubicBezTo>
                      <a:pt x="275969" y="489043"/>
                      <a:pt x="334282" y="539910"/>
                      <a:pt x="388872" y="592018"/>
                    </a:cubicBezTo>
                    <a:cubicBezTo>
                      <a:pt x="417408" y="619312"/>
                      <a:pt x="608475" y="774393"/>
                      <a:pt x="519145" y="815335"/>
                    </a:cubicBezTo>
                    <a:cubicBezTo>
                      <a:pt x="496812" y="826501"/>
                      <a:pt x="474480" y="804169"/>
                      <a:pt x="458351" y="785559"/>
                    </a:cubicBezTo>
                    <a:cubicBezTo>
                      <a:pt x="395076" y="703676"/>
                      <a:pt x="329319" y="621793"/>
                      <a:pt x="249915" y="554798"/>
                    </a:cubicBezTo>
                    <a:cubicBezTo>
                      <a:pt x="222620" y="531226"/>
                      <a:pt x="194084" y="510134"/>
                      <a:pt x="164307" y="489043"/>
                    </a:cubicBezTo>
                    <a:cubicBezTo>
                      <a:pt x="180436" y="472915"/>
                      <a:pt x="199046" y="458027"/>
                      <a:pt x="216416" y="443139"/>
                    </a:cubicBezTo>
                    <a:close/>
                    <a:moveTo>
                      <a:pt x="414304" y="281319"/>
                    </a:moveTo>
                    <a:cubicBezTo>
                      <a:pt x="520970" y="353272"/>
                      <a:pt x="627635" y="446315"/>
                      <a:pt x="688409" y="554244"/>
                    </a:cubicBezTo>
                    <a:cubicBezTo>
                      <a:pt x="711975" y="596423"/>
                      <a:pt x="711975" y="689466"/>
                      <a:pt x="644999" y="628678"/>
                    </a:cubicBezTo>
                    <a:cubicBezTo>
                      <a:pt x="600349" y="587739"/>
                      <a:pt x="568101" y="534395"/>
                      <a:pt x="527171" y="489735"/>
                    </a:cubicBezTo>
                    <a:cubicBezTo>
                      <a:pt x="475079" y="431428"/>
                      <a:pt x="419265" y="374362"/>
                      <a:pt x="358491" y="325980"/>
                    </a:cubicBezTo>
                    <a:cubicBezTo>
                      <a:pt x="378336" y="311093"/>
                      <a:pt x="396940" y="296206"/>
                      <a:pt x="414304" y="281319"/>
                    </a:cubicBezTo>
                    <a:close/>
                    <a:moveTo>
                      <a:pt x="625944" y="119498"/>
                    </a:moveTo>
                    <a:cubicBezTo>
                      <a:pt x="686740" y="166643"/>
                      <a:pt x="746296" y="215028"/>
                      <a:pt x="800889" y="267136"/>
                    </a:cubicBezTo>
                    <a:cubicBezTo>
                      <a:pt x="829426" y="294430"/>
                      <a:pt x="1020500" y="450752"/>
                      <a:pt x="931167" y="491694"/>
                    </a:cubicBezTo>
                    <a:cubicBezTo>
                      <a:pt x="908833" y="501619"/>
                      <a:pt x="885259" y="480528"/>
                      <a:pt x="871611" y="461918"/>
                    </a:cubicBezTo>
                    <a:cubicBezTo>
                      <a:pt x="805852" y="380035"/>
                      <a:pt x="740092" y="298152"/>
                      <a:pt x="661925" y="231157"/>
                    </a:cubicBezTo>
                    <a:cubicBezTo>
                      <a:pt x="633388" y="206344"/>
                      <a:pt x="602370" y="182772"/>
                      <a:pt x="571351" y="160440"/>
                    </a:cubicBezTo>
                    <a:cubicBezTo>
                      <a:pt x="588721" y="146793"/>
                      <a:pt x="608573" y="133145"/>
                      <a:pt x="625944" y="119498"/>
                    </a:cubicBezTo>
                    <a:close/>
                    <a:moveTo>
                      <a:pt x="792699" y="0"/>
                    </a:moveTo>
                    <a:cubicBezTo>
                      <a:pt x="852226" y="43415"/>
                      <a:pt x="909273" y="93033"/>
                      <a:pt x="960119" y="148853"/>
                    </a:cubicBezTo>
                    <a:cubicBezTo>
                      <a:pt x="997323" y="188546"/>
                      <a:pt x="1046929" y="225760"/>
                      <a:pt x="1061810" y="279098"/>
                    </a:cubicBezTo>
                    <a:cubicBezTo>
                      <a:pt x="1064291" y="289022"/>
                      <a:pt x="1066771" y="296464"/>
                      <a:pt x="1066771" y="306388"/>
                    </a:cubicBezTo>
                    <a:cubicBezTo>
                      <a:pt x="1069251" y="343601"/>
                      <a:pt x="1056850" y="375852"/>
                      <a:pt x="1020886" y="341120"/>
                    </a:cubicBezTo>
                    <a:cubicBezTo>
                      <a:pt x="982441" y="305147"/>
                      <a:pt x="947717" y="264213"/>
                      <a:pt x="912993" y="224519"/>
                    </a:cubicBezTo>
                    <a:cubicBezTo>
                      <a:pt x="855946" y="160016"/>
                      <a:pt x="798900" y="96754"/>
                      <a:pt x="733172" y="42175"/>
                    </a:cubicBezTo>
                    <a:cubicBezTo>
                      <a:pt x="753014" y="27290"/>
                      <a:pt x="772857" y="13645"/>
                      <a:pt x="7926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35">
                <a:extLst>
                  <a:ext uri="{FF2B5EF4-FFF2-40B4-BE49-F238E27FC236}">
                    <a16:creationId xmlns:a16="http://schemas.microsoft.com/office/drawing/2014/main" id="{F901B770-E9BF-D24A-A73B-A1729287CB61}"/>
                  </a:ext>
                </a:extLst>
              </p:cNvPr>
              <p:cNvSpPr/>
              <p:nvPr/>
            </p:nvSpPr>
            <p:spPr>
              <a:xfrm>
                <a:off x="13993747" y="8669147"/>
                <a:ext cx="4035557" cy="172650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243" h="1388">
                    <a:moveTo>
                      <a:pt x="0" y="667"/>
                    </a:moveTo>
                    <a:cubicBezTo>
                      <a:pt x="0" y="667"/>
                      <a:pt x="486" y="1004"/>
                      <a:pt x="1387" y="992"/>
                    </a:cubicBezTo>
                    <a:cubicBezTo>
                      <a:pt x="2288" y="980"/>
                      <a:pt x="2792" y="1364"/>
                      <a:pt x="2792" y="1364"/>
                    </a:cubicBezTo>
                    <a:lnTo>
                      <a:pt x="3195" y="1388"/>
                    </a:lnTo>
                    <a:lnTo>
                      <a:pt x="3243" y="896"/>
                    </a:lnTo>
                    <a:cubicBezTo>
                      <a:pt x="3239" y="931"/>
                      <a:pt x="2835" y="755"/>
                      <a:pt x="2817" y="745"/>
                    </a:cubicBezTo>
                    <a:cubicBezTo>
                      <a:pt x="2575" y="611"/>
                      <a:pt x="2373" y="407"/>
                      <a:pt x="2135" y="262"/>
                    </a:cubicBezTo>
                    <a:cubicBezTo>
                      <a:pt x="1991" y="174"/>
                      <a:pt x="1839" y="100"/>
                      <a:pt x="1679" y="48"/>
                    </a:cubicBezTo>
                    <a:cubicBezTo>
                      <a:pt x="1505" y="-8"/>
                      <a:pt x="1357" y="-3"/>
                      <a:pt x="1178" y="6"/>
                    </a:cubicBezTo>
                    <a:cubicBezTo>
                      <a:pt x="928" y="17"/>
                      <a:pt x="679" y="42"/>
                      <a:pt x="432" y="74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133">
                <a:extLst>
                  <a:ext uri="{FF2B5EF4-FFF2-40B4-BE49-F238E27FC236}">
                    <a16:creationId xmlns:a16="http://schemas.microsoft.com/office/drawing/2014/main" id="{4C0BF003-2ED6-C849-8A8C-E79C8DE256ED}"/>
                  </a:ext>
                </a:extLst>
              </p:cNvPr>
              <p:cNvSpPr/>
              <p:nvPr/>
            </p:nvSpPr>
            <p:spPr>
              <a:xfrm>
                <a:off x="14461737" y="8669146"/>
                <a:ext cx="3200362" cy="1004492"/>
              </a:xfrm>
              <a:custGeom>
                <a:avLst/>
                <a:gdLst>
                  <a:gd name="connsiteX0" fmla="*/ 3178974 w 3200362"/>
                  <a:gd name="connsiteY0" fmla="*/ 988350 h 1004492"/>
                  <a:gd name="connsiteX1" fmla="*/ 3200362 w 3200362"/>
                  <a:gd name="connsiteY1" fmla="*/ 997597 h 1004492"/>
                  <a:gd name="connsiteX2" fmla="*/ 3200362 w 3200362"/>
                  <a:gd name="connsiteY2" fmla="*/ 998753 h 1004492"/>
                  <a:gd name="connsiteX3" fmla="*/ 3182538 w 3200362"/>
                  <a:gd name="connsiteY3" fmla="*/ 1003376 h 1004492"/>
                  <a:gd name="connsiteX4" fmla="*/ 3174222 w 3200362"/>
                  <a:gd name="connsiteY4" fmla="*/ 992973 h 1004492"/>
                  <a:gd name="connsiteX5" fmla="*/ 3178974 w 3200362"/>
                  <a:gd name="connsiteY5" fmla="*/ 988350 h 1004492"/>
                  <a:gd name="connsiteX6" fmla="*/ 3132158 w 3200362"/>
                  <a:gd name="connsiteY6" fmla="*/ 969679 h 1004492"/>
                  <a:gd name="connsiteX7" fmla="*/ 3138122 w 3200362"/>
                  <a:gd name="connsiteY7" fmla="*/ 972055 h 1004492"/>
                  <a:gd name="connsiteX8" fmla="*/ 3136930 w 3200362"/>
                  <a:gd name="connsiteY8" fmla="*/ 981561 h 1004492"/>
                  <a:gd name="connsiteX9" fmla="*/ 3133350 w 3200362"/>
                  <a:gd name="connsiteY9" fmla="*/ 992254 h 1004492"/>
                  <a:gd name="connsiteX10" fmla="*/ 3125000 w 3200362"/>
                  <a:gd name="connsiteY10" fmla="*/ 994631 h 1004492"/>
                  <a:gd name="connsiteX11" fmla="*/ 3111878 w 3200362"/>
                  <a:gd name="connsiteY11" fmla="*/ 982749 h 1004492"/>
                  <a:gd name="connsiteX12" fmla="*/ 3113070 w 3200362"/>
                  <a:gd name="connsiteY12" fmla="*/ 973244 h 1004492"/>
                  <a:gd name="connsiteX13" fmla="*/ 3120228 w 3200362"/>
                  <a:gd name="connsiteY13" fmla="*/ 972055 h 1004492"/>
                  <a:gd name="connsiteX14" fmla="*/ 3125000 w 3200362"/>
                  <a:gd name="connsiteY14" fmla="*/ 970867 h 1004492"/>
                  <a:gd name="connsiteX15" fmla="*/ 3132158 w 3200362"/>
                  <a:gd name="connsiteY15" fmla="*/ 969679 h 1004492"/>
                  <a:gd name="connsiteX16" fmla="*/ 3067430 w 3200362"/>
                  <a:gd name="connsiteY16" fmla="*/ 953497 h 1004492"/>
                  <a:gd name="connsiteX17" fmla="*/ 3073394 w 3200362"/>
                  <a:gd name="connsiteY17" fmla="*/ 958260 h 1004492"/>
                  <a:gd name="connsiteX18" fmla="*/ 3068622 w 3200362"/>
                  <a:gd name="connsiteY18" fmla="*/ 978501 h 1004492"/>
                  <a:gd name="connsiteX19" fmla="*/ 3061464 w 3200362"/>
                  <a:gd name="connsiteY19" fmla="*/ 979691 h 1004492"/>
                  <a:gd name="connsiteX20" fmla="*/ 3050728 w 3200362"/>
                  <a:gd name="connsiteY20" fmla="*/ 971357 h 1004492"/>
                  <a:gd name="connsiteX21" fmla="*/ 3045956 w 3200362"/>
                  <a:gd name="connsiteY21" fmla="*/ 964213 h 1004492"/>
                  <a:gd name="connsiteX22" fmla="*/ 3048342 w 3200362"/>
                  <a:gd name="connsiteY22" fmla="*/ 958260 h 1004492"/>
                  <a:gd name="connsiteX23" fmla="*/ 3067430 w 3200362"/>
                  <a:gd name="connsiteY23" fmla="*/ 953497 h 1004492"/>
                  <a:gd name="connsiteX24" fmla="*/ 3002702 w 3200362"/>
                  <a:gd name="connsiteY24" fmla="*/ 937315 h 1004492"/>
                  <a:gd name="connsiteX25" fmla="*/ 3008666 w 3200362"/>
                  <a:gd name="connsiteY25" fmla="*/ 942087 h 1004492"/>
                  <a:gd name="connsiteX26" fmla="*/ 3007474 w 3200362"/>
                  <a:gd name="connsiteY26" fmla="*/ 952823 h 1004492"/>
                  <a:gd name="connsiteX27" fmla="*/ 2989580 w 3200362"/>
                  <a:gd name="connsiteY27" fmla="*/ 957595 h 1004492"/>
                  <a:gd name="connsiteX28" fmla="*/ 2982422 w 3200362"/>
                  <a:gd name="connsiteY28" fmla="*/ 949244 h 1004492"/>
                  <a:gd name="connsiteX29" fmla="*/ 2982422 w 3200362"/>
                  <a:gd name="connsiteY29" fmla="*/ 943280 h 1004492"/>
                  <a:gd name="connsiteX30" fmla="*/ 3002702 w 3200362"/>
                  <a:gd name="connsiteY30" fmla="*/ 937315 h 1004492"/>
                  <a:gd name="connsiteX31" fmla="*/ 2937974 w 3200362"/>
                  <a:gd name="connsiteY31" fmla="*/ 922377 h 1004492"/>
                  <a:gd name="connsiteX32" fmla="*/ 2943938 w 3200362"/>
                  <a:gd name="connsiteY32" fmla="*/ 927149 h 1004492"/>
                  <a:gd name="connsiteX33" fmla="*/ 2940360 w 3200362"/>
                  <a:gd name="connsiteY33" fmla="*/ 945042 h 1004492"/>
                  <a:gd name="connsiteX34" fmla="*/ 2930816 w 3200362"/>
                  <a:gd name="connsiteY34" fmla="*/ 948621 h 1004492"/>
                  <a:gd name="connsiteX35" fmla="*/ 2926044 w 3200362"/>
                  <a:gd name="connsiteY35" fmla="*/ 942657 h 1004492"/>
                  <a:gd name="connsiteX36" fmla="*/ 2918886 w 3200362"/>
                  <a:gd name="connsiteY36" fmla="*/ 935499 h 1004492"/>
                  <a:gd name="connsiteX37" fmla="*/ 2920080 w 3200362"/>
                  <a:gd name="connsiteY37" fmla="*/ 927149 h 1004492"/>
                  <a:gd name="connsiteX38" fmla="*/ 2937974 w 3200362"/>
                  <a:gd name="connsiteY38" fmla="*/ 922377 h 1004492"/>
                  <a:gd name="connsiteX39" fmla="*/ 2467562 w 3200362"/>
                  <a:gd name="connsiteY39" fmla="*/ 883789 h 1004492"/>
                  <a:gd name="connsiteX40" fmla="*/ 2474658 w 3200362"/>
                  <a:gd name="connsiteY40" fmla="*/ 888531 h 1004492"/>
                  <a:gd name="connsiteX41" fmla="*/ 2468746 w 3200362"/>
                  <a:gd name="connsiteY41" fmla="*/ 906313 h 1004492"/>
                  <a:gd name="connsiteX42" fmla="*/ 2464016 w 3200362"/>
                  <a:gd name="connsiteY42" fmla="*/ 907499 h 1004492"/>
                  <a:gd name="connsiteX43" fmla="*/ 2453372 w 3200362"/>
                  <a:gd name="connsiteY43" fmla="*/ 899200 h 1004492"/>
                  <a:gd name="connsiteX44" fmla="*/ 2452190 w 3200362"/>
                  <a:gd name="connsiteY44" fmla="*/ 898015 h 1004492"/>
                  <a:gd name="connsiteX45" fmla="*/ 2452190 w 3200362"/>
                  <a:gd name="connsiteY45" fmla="*/ 895644 h 1004492"/>
                  <a:gd name="connsiteX46" fmla="*/ 2453372 w 3200362"/>
                  <a:gd name="connsiteY46" fmla="*/ 887345 h 1004492"/>
                  <a:gd name="connsiteX47" fmla="*/ 2458102 w 3200362"/>
                  <a:gd name="connsiteY47" fmla="*/ 887345 h 1004492"/>
                  <a:gd name="connsiteX48" fmla="*/ 2467562 w 3200362"/>
                  <a:gd name="connsiteY48" fmla="*/ 883789 h 1004492"/>
                  <a:gd name="connsiteX49" fmla="*/ 2738994 w 3200362"/>
                  <a:gd name="connsiteY49" fmla="*/ 881300 h 1004492"/>
                  <a:gd name="connsiteX50" fmla="*/ 2738944 w 3200362"/>
                  <a:gd name="connsiteY50" fmla="*/ 881351 h 1004492"/>
                  <a:gd name="connsiteX51" fmla="*/ 2739028 w 3200362"/>
                  <a:gd name="connsiteY51" fmla="*/ 881300 h 1004492"/>
                  <a:gd name="connsiteX52" fmla="*/ 2744774 w 3200362"/>
                  <a:gd name="connsiteY52" fmla="*/ 888194 h 1004492"/>
                  <a:gd name="connsiteX53" fmla="*/ 2744752 w 3200362"/>
                  <a:gd name="connsiteY53" fmla="*/ 888262 h 1004492"/>
                  <a:gd name="connsiteX54" fmla="*/ 2744774 w 3200362"/>
                  <a:gd name="connsiteY54" fmla="*/ 888235 h 1004492"/>
                  <a:gd name="connsiteX55" fmla="*/ 2744650 w 3200362"/>
                  <a:gd name="connsiteY55" fmla="*/ 888565 h 1004492"/>
                  <a:gd name="connsiteX56" fmla="*/ 2742474 w 3200362"/>
                  <a:gd name="connsiteY56" fmla="*/ 895088 h 1004492"/>
                  <a:gd name="connsiteX57" fmla="*/ 2742166 w 3200362"/>
                  <a:gd name="connsiteY57" fmla="*/ 895191 h 1004492"/>
                  <a:gd name="connsiteX58" fmla="*/ 2741306 w 3200362"/>
                  <a:gd name="connsiteY58" fmla="*/ 897482 h 1004492"/>
                  <a:gd name="connsiteX59" fmla="*/ 2735528 w 3200362"/>
                  <a:gd name="connsiteY59" fmla="*/ 895170 h 1004492"/>
                  <a:gd name="connsiteX60" fmla="*/ 2729748 w 3200362"/>
                  <a:gd name="connsiteY60" fmla="*/ 889391 h 1004492"/>
                  <a:gd name="connsiteX61" fmla="*/ 2729748 w 3200362"/>
                  <a:gd name="connsiteY61" fmla="*/ 883612 h 1004492"/>
                  <a:gd name="connsiteX62" fmla="*/ 2738994 w 3200362"/>
                  <a:gd name="connsiteY62" fmla="*/ 881300 h 1004492"/>
                  <a:gd name="connsiteX63" fmla="*/ 2405176 w 3200362"/>
                  <a:gd name="connsiteY63" fmla="*/ 867607 h 1004492"/>
                  <a:gd name="connsiteX64" fmla="*/ 2409930 w 3200362"/>
                  <a:gd name="connsiteY64" fmla="*/ 872360 h 1004492"/>
                  <a:gd name="connsiteX65" fmla="*/ 2408740 w 3200362"/>
                  <a:gd name="connsiteY65" fmla="*/ 879489 h 1004492"/>
                  <a:gd name="connsiteX66" fmla="*/ 2392106 w 3200362"/>
                  <a:gd name="connsiteY66" fmla="*/ 886618 h 1004492"/>
                  <a:gd name="connsiteX67" fmla="*/ 2384978 w 3200362"/>
                  <a:gd name="connsiteY67" fmla="*/ 879489 h 1004492"/>
                  <a:gd name="connsiteX68" fmla="*/ 2387354 w 3200362"/>
                  <a:gd name="connsiteY68" fmla="*/ 872360 h 1004492"/>
                  <a:gd name="connsiteX69" fmla="*/ 2405176 w 3200362"/>
                  <a:gd name="connsiteY69" fmla="*/ 867607 h 1004492"/>
                  <a:gd name="connsiteX70" fmla="*/ 2678966 w 3200362"/>
                  <a:gd name="connsiteY70" fmla="*/ 865118 h 1004492"/>
                  <a:gd name="connsiteX71" fmla="*/ 2680128 w 3200362"/>
                  <a:gd name="connsiteY71" fmla="*/ 875574 h 1004492"/>
                  <a:gd name="connsiteX72" fmla="*/ 2674320 w 3200362"/>
                  <a:gd name="connsiteY72" fmla="*/ 882545 h 1004492"/>
                  <a:gd name="connsiteX73" fmla="*/ 2663862 w 3200362"/>
                  <a:gd name="connsiteY73" fmla="*/ 870927 h 1004492"/>
                  <a:gd name="connsiteX74" fmla="*/ 2678966 w 3200362"/>
                  <a:gd name="connsiteY74" fmla="*/ 865118 h 1004492"/>
                  <a:gd name="connsiteX75" fmla="*/ 2932734 w 3200362"/>
                  <a:gd name="connsiteY75" fmla="*/ 863873 h 1004492"/>
                  <a:gd name="connsiteX76" fmla="*/ 2956386 w 3200362"/>
                  <a:gd name="connsiteY76" fmla="*/ 879044 h 1004492"/>
                  <a:gd name="connsiteX77" fmla="*/ 2946924 w 3200362"/>
                  <a:gd name="connsiteY77" fmla="*/ 879044 h 1004492"/>
                  <a:gd name="connsiteX78" fmla="*/ 2935100 w 3200362"/>
                  <a:gd name="connsiteY78" fmla="*/ 869708 h 1004492"/>
                  <a:gd name="connsiteX79" fmla="*/ 2932734 w 3200362"/>
                  <a:gd name="connsiteY79" fmla="*/ 863873 h 1004492"/>
                  <a:gd name="connsiteX80" fmla="*/ 2343222 w 3200362"/>
                  <a:gd name="connsiteY80" fmla="*/ 854652 h 1004492"/>
                  <a:gd name="connsiteX81" fmla="*/ 2342780 w 3200362"/>
                  <a:gd name="connsiteY81" fmla="*/ 865708 h 1004492"/>
                  <a:gd name="connsiteX82" fmla="*/ 2329848 w 3200362"/>
                  <a:gd name="connsiteY82" fmla="*/ 870425 h 1004492"/>
                  <a:gd name="connsiteX83" fmla="*/ 2322794 w 3200362"/>
                  <a:gd name="connsiteY83" fmla="*/ 860991 h 1004492"/>
                  <a:gd name="connsiteX84" fmla="*/ 2332200 w 3200362"/>
                  <a:gd name="connsiteY84" fmla="*/ 855094 h 1004492"/>
                  <a:gd name="connsiteX85" fmla="*/ 2343222 w 3200362"/>
                  <a:gd name="connsiteY85" fmla="*/ 854652 h 1004492"/>
                  <a:gd name="connsiteX86" fmla="*/ 2270843 w 3200362"/>
                  <a:gd name="connsiteY86" fmla="*/ 853867 h 1004492"/>
                  <a:gd name="connsiteX87" fmla="*/ 2270930 w 3200362"/>
                  <a:gd name="connsiteY87" fmla="*/ 854304 h 1004492"/>
                  <a:gd name="connsiteX88" fmla="*/ 2271660 w 3200362"/>
                  <a:gd name="connsiteY88" fmla="*/ 854304 h 1004492"/>
                  <a:gd name="connsiteX89" fmla="*/ 2607184 w 3200362"/>
                  <a:gd name="connsiteY89" fmla="*/ 851425 h 1004492"/>
                  <a:gd name="connsiteX90" fmla="*/ 2614156 w 3200362"/>
                  <a:gd name="connsiteY90" fmla="*/ 859468 h 1004492"/>
                  <a:gd name="connsiteX91" fmla="*/ 2606022 w 3200362"/>
                  <a:gd name="connsiteY91" fmla="*/ 862915 h 1004492"/>
                  <a:gd name="connsiteX92" fmla="*/ 2600214 w 3200362"/>
                  <a:gd name="connsiteY92" fmla="*/ 858319 h 1004492"/>
                  <a:gd name="connsiteX93" fmla="*/ 2597890 w 3200362"/>
                  <a:gd name="connsiteY93" fmla="*/ 854872 h 1004492"/>
                  <a:gd name="connsiteX94" fmla="*/ 2603698 w 3200362"/>
                  <a:gd name="connsiteY94" fmla="*/ 852574 h 1004492"/>
                  <a:gd name="connsiteX95" fmla="*/ 2607184 w 3200362"/>
                  <a:gd name="connsiteY95" fmla="*/ 851425 h 1004492"/>
                  <a:gd name="connsiteX96" fmla="*/ 2276965 w 3200362"/>
                  <a:gd name="connsiteY96" fmla="*/ 840140 h 1004492"/>
                  <a:gd name="connsiteX97" fmla="*/ 2278096 w 3200362"/>
                  <a:gd name="connsiteY97" fmla="*/ 848272 h 1004492"/>
                  <a:gd name="connsiteX98" fmla="*/ 2276418 w 3200362"/>
                  <a:gd name="connsiteY98" fmla="*/ 854304 h 1004492"/>
                  <a:gd name="connsiteX99" fmla="*/ 2276739 w 3200362"/>
                  <a:gd name="connsiteY99" fmla="*/ 854304 h 1004492"/>
                  <a:gd name="connsiteX100" fmla="*/ 2276739 w 3200362"/>
                  <a:gd name="connsiteY100" fmla="*/ 856638 h 1004492"/>
                  <a:gd name="connsiteX101" fmla="*/ 2270930 w 3200362"/>
                  <a:gd name="connsiteY101" fmla="*/ 857805 h 1004492"/>
                  <a:gd name="connsiteX102" fmla="*/ 2261636 w 3200362"/>
                  <a:gd name="connsiteY102" fmla="*/ 850803 h 1004492"/>
                  <a:gd name="connsiteX103" fmla="*/ 2262284 w 3200362"/>
                  <a:gd name="connsiteY103" fmla="*/ 849285 h 1004492"/>
                  <a:gd name="connsiteX104" fmla="*/ 2260557 w 3200362"/>
                  <a:gd name="connsiteY104" fmla="*/ 848361 h 1004492"/>
                  <a:gd name="connsiteX105" fmla="*/ 2262724 w 3200362"/>
                  <a:gd name="connsiteY105" fmla="*/ 844052 h 1004492"/>
                  <a:gd name="connsiteX106" fmla="*/ 2265055 w 3200362"/>
                  <a:gd name="connsiteY106" fmla="*/ 842788 h 1004492"/>
                  <a:gd name="connsiteX107" fmla="*/ 2265121 w 3200362"/>
                  <a:gd name="connsiteY107" fmla="*/ 842634 h 1004492"/>
                  <a:gd name="connsiteX108" fmla="*/ 2267445 w 3200362"/>
                  <a:gd name="connsiteY108" fmla="*/ 841467 h 1004492"/>
                  <a:gd name="connsiteX109" fmla="*/ 2267461 w 3200362"/>
                  <a:gd name="connsiteY109" fmla="*/ 841484 h 1004492"/>
                  <a:gd name="connsiteX110" fmla="*/ 2267492 w 3200362"/>
                  <a:gd name="connsiteY110" fmla="*/ 841467 h 1004492"/>
                  <a:gd name="connsiteX111" fmla="*/ 2268035 w 3200362"/>
                  <a:gd name="connsiteY111" fmla="*/ 841555 h 1004492"/>
                  <a:gd name="connsiteX112" fmla="*/ 2267912 w 3200362"/>
                  <a:gd name="connsiteY112" fmla="*/ 841302 h 1004492"/>
                  <a:gd name="connsiteX113" fmla="*/ 2269043 w 3200362"/>
                  <a:gd name="connsiteY113" fmla="*/ 841302 h 1004492"/>
                  <a:gd name="connsiteX114" fmla="*/ 2276965 w 3200362"/>
                  <a:gd name="connsiteY114" fmla="*/ 840140 h 1004492"/>
                  <a:gd name="connsiteX115" fmla="*/ 2890620 w 3200362"/>
                  <a:gd name="connsiteY115" fmla="*/ 838978 h 1004492"/>
                  <a:gd name="connsiteX116" fmla="*/ 2895390 w 3200362"/>
                  <a:gd name="connsiteY116" fmla="*/ 843741 h 1004492"/>
                  <a:gd name="connsiteX117" fmla="*/ 2890620 w 3200362"/>
                  <a:gd name="connsiteY117" fmla="*/ 863982 h 1004492"/>
                  <a:gd name="connsiteX118" fmla="*/ 2882268 w 3200362"/>
                  <a:gd name="connsiteY118" fmla="*/ 865172 h 1004492"/>
                  <a:gd name="connsiteX119" fmla="*/ 2869146 w 3200362"/>
                  <a:gd name="connsiteY119" fmla="*/ 852075 h 1004492"/>
                  <a:gd name="connsiteX120" fmla="*/ 2871532 w 3200362"/>
                  <a:gd name="connsiteY120" fmla="*/ 843741 h 1004492"/>
                  <a:gd name="connsiteX121" fmla="*/ 2884654 w 3200362"/>
                  <a:gd name="connsiteY121" fmla="*/ 840169 h 1004492"/>
                  <a:gd name="connsiteX122" fmla="*/ 2890620 w 3200362"/>
                  <a:gd name="connsiteY122" fmla="*/ 838978 h 1004492"/>
                  <a:gd name="connsiteX123" fmla="*/ 2550340 w 3200362"/>
                  <a:gd name="connsiteY123" fmla="*/ 831509 h 1004492"/>
                  <a:gd name="connsiteX124" fmla="*/ 2554322 w 3200362"/>
                  <a:gd name="connsiteY124" fmla="*/ 837318 h 1004492"/>
                  <a:gd name="connsiteX125" fmla="*/ 2551336 w 3200362"/>
                  <a:gd name="connsiteY125" fmla="*/ 848936 h 1004492"/>
                  <a:gd name="connsiteX126" fmla="*/ 2551928 w 3200362"/>
                  <a:gd name="connsiteY126" fmla="*/ 844095 h 1004492"/>
                  <a:gd name="connsiteX127" fmla="*/ 2550822 w 3200362"/>
                  <a:gd name="connsiteY127" fmla="*/ 849024 h 1004492"/>
                  <a:gd name="connsiteX128" fmla="*/ 2546750 w 3200362"/>
                  <a:gd name="connsiteY128" fmla="*/ 848242 h 1004492"/>
                  <a:gd name="connsiteX129" fmla="*/ 2548348 w 3200362"/>
                  <a:gd name="connsiteY129" fmla="*/ 849169 h 1004492"/>
                  <a:gd name="connsiteX130" fmla="*/ 2551834 w 3200362"/>
                  <a:gd name="connsiteY130" fmla="*/ 849169 h 1004492"/>
                  <a:gd name="connsiteX131" fmla="*/ 2543702 w 3200362"/>
                  <a:gd name="connsiteY131" fmla="*/ 850336 h 1004492"/>
                  <a:gd name="connsiteX132" fmla="*/ 2537892 w 3200362"/>
                  <a:gd name="connsiteY132" fmla="*/ 845668 h 1004492"/>
                  <a:gd name="connsiteX133" fmla="*/ 2536734 w 3200362"/>
                  <a:gd name="connsiteY133" fmla="*/ 842178 h 1004492"/>
                  <a:gd name="connsiteX134" fmla="*/ 2535652 w 3200362"/>
                  <a:gd name="connsiteY134" fmla="*/ 840933 h 1004492"/>
                  <a:gd name="connsiteX135" fmla="*/ 2535936 w 3200362"/>
                  <a:gd name="connsiteY135" fmla="*/ 839774 h 1004492"/>
                  <a:gd name="connsiteX136" fmla="*/ 2535568 w 3200362"/>
                  <a:gd name="connsiteY136" fmla="*/ 838666 h 1004492"/>
                  <a:gd name="connsiteX137" fmla="*/ 2536332 w 3200362"/>
                  <a:gd name="connsiteY137" fmla="*/ 838154 h 1004492"/>
                  <a:gd name="connsiteX138" fmla="*/ 2536820 w 3200362"/>
                  <a:gd name="connsiteY138" fmla="*/ 836165 h 1004492"/>
                  <a:gd name="connsiteX139" fmla="*/ 2541486 w 3200362"/>
                  <a:gd name="connsiteY139" fmla="*/ 833998 h 1004492"/>
                  <a:gd name="connsiteX140" fmla="*/ 2541874 w 3200362"/>
                  <a:gd name="connsiteY140" fmla="*/ 833998 h 1004492"/>
                  <a:gd name="connsiteX141" fmla="*/ 2542540 w 3200362"/>
                  <a:gd name="connsiteY141" fmla="*/ 833998 h 1004492"/>
                  <a:gd name="connsiteX142" fmla="*/ 2545610 w 3200362"/>
                  <a:gd name="connsiteY142" fmla="*/ 833998 h 1004492"/>
                  <a:gd name="connsiteX143" fmla="*/ 2546154 w 3200362"/>
                  <a:gd name="connsiteY143" fmla="*/ 833998 h 1004492"/>
                  <a:gd name="connsiteX144" fmla="*/ 2548490 w 3200362"/>
                  <a:gd name="connsiteY144" fmla="*/ 833998 h 1004492"/>
                  <a:gd name="connsiteX145" fmla="*/ 2550098 w 3200362"/>
                  <a:gd name="connsiteY145" fmla="*/ 835590 h 1004492"/>
                  <a:gd name="connsiteX146" fmla="*/ 2549344 w 3200362"/>
                  <a:gd name="connsiteY146" fmla="*/ 833833 h 1004492"/>
                  <a:gd name="connsiteX147" fmla="*/ 2824658 w 3200362"/>
                  <a:gd name="connsiteY147" fmla="*/ 826526 h 1004492"/>
                  <a:gd name="connsiteX148" fmla="*/ 2828174 w 3200362"/>
                  <a:gd name="connsiteY148" fmla="*/ 832404 h 1004492"/>
                  <a:gd name="connsiteX149" fmla="*/ 2827002 w 3200362"/>
                  <a:gd name="connsiteY149" fmla="*/ 841809 h 1004492"/>
                  <a:gd name="connsiteX150" fmla="*/ 2818800 w 3200362"/>
                  <a:gd name="connsiteY150" fmla="*/ 845336 h 1004492"/>
                  <a:gd name="connsiteX151" fmla="*/ 2815286 w 3200362"/>
                  <a:gd name="connsiteY151" fmla="*/ 841809 h 1004492"/>
                  <a:gd name="connsiteX152" fmla="*/ 2809428 w 3200362"/>
                  <a:gd name="connsiteY152" fmla="*/ 837106 h 1004492"/>
                  <a:gd name="connsiteX153" fmla="*/ 2811772 w 3200362"/>
                  <a:gd name="connsiteY153" fmla="*/ 831228 h 1004492"/>
                  <a:gd name="connsiteX154" fmla="*/ 2824658 w 3200362"/>
                  <a:gd name="connsiteY154" fmla="*/ 826526 h 1004492"/>
                  <a:gd name="connsiteX155" fmla="*/ 2208588 w 3200362"/>
                  <a:gd name="connsiteY155" fmla="*/ 826526 h 1004492"/>
                  <a:gd name="connsiteX156" fmla="*/ 2212011 w 3200362"/>
                  <a:gd name="connsiteY156" fmla="*/ 833316 h 1004492"/>
                  <a:gd name="connsiteX157" fmla="*/ 2206306 w 3200362"/>
                  <a:gd name="connsiteY157" fmla="*/ 838974 h 1004492"/>
                  <a:gd name="connsiteX158" fmla="*/ 2198318 w 3200362"/>
                  <a:gd name="connsiteY158" fmla="*/ 831053 h 1004492"/>
                  <a:gd name="connsiteX159" fmla="*/ 2208588 w 3200362"/>
                  <a:gd name="connsiteY159" fmla="*/ 826526 h 1004492"/>
                  <a:gd name="connsiteX160" fmla="*/ 2414910 w 3200362"/>
                  <a:gd name="connsiteY160" fmla="*/ 822792 h 1004492"/>
                  <a:gd name="connsiteX161" fmla="*/ 2421134 w 3200362"/>
                  <a:gd name="connsiteY161" fmla="*/ 822792 h 1004492"/>
                  <a:gd name="connsiteX162" fmla="*/ 2420096 w 3200362"/>
                  <a:gd name="connsiteY162" fmla="*/ 824037 h 1004492"/>
                  <a:gd name="connsiteX163" fmla="*/ 2414910 w 3200362"/>
                  <a:gd name="connsiteY163" fmla="*/ 822792 h 1004492"/>
                  <a:gd name="connsiteX164" fmla="*/ 2747574 w 3200362"/>
                  <a:gd name="connsiteY164" fmla="*/ 817816 h 1004492"/>
                  <a:gd name="connsiteX165" fmla="*/ 2748508 w 3200362"/>
                  <a:gd name="connsiteY165" fmla="*/ 824040 h 1004492"/>
                  <a:gd name="connsiteX166" fmla="*/ 2744774 w 3200362"/>
                  <a:gd name="connsiteY166" fmla="*/ 818853 h 1004492"/>
                  <a:gd name="connsiteX167" fmla="*/ 2747574 w 3200362"/>
                  <a:gd name="connsiteY167" fmla="*/ 817816 h 1004492"/>
                  <a:gd name="connsiteX168" fmla="*/ 2486006 w 3200362"/>
                  <a:gd name="connsiteY168" fmla="*/ 817816 h 1004492"/>
                  <a:gd name="connsiteX169" fmla="*/ 2487178 w 3200362"/>
                  <a:gd name="connsiteY169" fmla="*/ 829486 h 1004492"/>
                  <a:gd name="connsiteX170" fmla="*/ 2481320 w 3200362"/>
                  <a:gd name="connsiteY170" fmla="*/ 836488 h 1004492"/>
                  <a:gd name="connsiteX171" fmla="*/ 2468434 w 3200362"/>
                  <a:gd name="connsiteY171" fmla="*/ 824818 h 1004492"/>
                  <a:gd name="connsiteX172" fmla="*/ 2486006 w 3200362"/>
                  <a:gd name="connsiteY172" fmla="*/ 817816 h 1004492"/>
                  <a:gd name="connsiteX173" fmla="*/ 2759184 w 3200362"/>
                  <a:gd name="connsiteY173" fmla="*/ 814082 h 1004492"/>
                  <a:gd name="connsiteX174" fmla="*/ 2762200 w 3200362"/>
                  <a:gd name="connsiteY174" fmla="*/ 816380 h 1004492"/>
                  <a:gd name="connsiteX175" fmla="*/ 2758754 w 3200362"/>
                  <a:gd name="connsiteY175" fmla="*/ 829019 h 1004492"/>
                  <a:gd name="connsiteX176" fmla="*/ 2750710 w 3200362"/>
                  <a:gd name="connsiteY176" fmla="*/ 824423 h 1004492"/>
                  <a:gd name="connsiteX177" fmla="*/ 2749562 w 3200362"/>
                  <a:gd name="connsiteY177" fmla="*/ 817529 h 1004492"/>
                  <a:gd name="connsiteX178" fmla="*/ 2755306 w 3200362"/>
                  <a:gd name="connsiteY178" fmla="*/ 815231 h 1004492"/>
                  <a:gd name="connsiteX179" fmla="*/ 2759184 w 3200362"/>
                  <a:gd name="connsiteY179" fmla="*/ 814082 h 1004492"/>
                  <a:gd name="connsiteX180" fmla="*/ 2424866 w 3200362"/>
                  <a:gd name="connsiteY180" fmla="*/ 807858 h 1004492"/>
                  <a:gd name="connsiteX181" fmla="*/ 2422378 w 3200362"/>
                  <a:gd name="connsiteY181" fmla="*/ 820306 h 1004492"/>
                  <a:gd name="connsiteX182" fmla="*/ 2422378 w 3200362"/>
                  <a:gd name="connsiteY182" fmla="*/ 814648 h 1004492"/>
                  <a:gd name="connsiteX183" fmla="*/ 2423206 w 3200362"/>
                  <a:gd name="connsiteY183" fmla="*/ 812385 h 1004492"/>
                  <a:gd name="connsiteX184" fmla="*/ 2424866 w 3200362"/>
                  <a:gd name="connsiteY184" fmla="*/ 807858 h 1004492"/>
                  <a:gd name="connsiteX185" fmla="*/ 2420200 w 3200362"/>
                  <a:gd name="connsiteY185" fmla="*/ 801631 h 1004492"/>
                  <a:gd name="connsiteX186" fmla="*/ 2424930 w 3200362"/>
                  <a:gd name="connsiteY186" fmla="*/ 807509 h 1004492"/>
                  <a:gd name="connsiteX187" fmla="*/ 2422564 w 3200362"/>
                  <a:gd name="connsiteY187" fmla="*/ 812212 h 1004492"/>
                  <a:gd name="connsiteX188" fmla="*/ 2421382 w 3200362"/>
                  <a:gd name="connsiteY188" fmla="*/ 811036 h 1004492"/>
                  <a:gd name="connsiteX189" fmla="*/ 2421140 w 3200362"/>
                  <a:gd name="connsiteY189" fmla="*/ 810554 h 1004492"/>
                  <a:gd name="connsiteX190" fmla="*/ 2421222 w 3200362"/>
                  <a:gd name="connsiteY190" fmla="*/ 811114 h 1004492"/>
                  <a:gd name="connsiteX191" fmla="*/ 2422378 w 3200362"/>
                  <a:gd name="connsiteY191" fmla="*/ 812263 h 1004492"/>
                  <a:gd name="connsiteX192" fmla="*/ 2421222 w 3200362"/>
                  <a:gd name="connsiteY192" fmla="*/ 814561 h 1004492"/>
                  <a:gd name="connsiteX193" fmla="*/ 2420824 w 3200362"/>
                  <a:gd name="connsiteY193" fmla="*/ 815118 h 1004492"/>
                  <a:gd name="connsiteX194" fmla="*/ 2421382 w 3200362"/>
                  <a:gd name="connsiteY194" fmla="*/ 814563 h 1004492"/>
                  <a:gd name="connsiteX195" fmla="*/ 2421382 w 3200362"/>
                  <a:gd name="connsiteY195" fmla="*/ 820441 h 1004492"/>
                  <a:gd name="connsiteX196" fmla="*/ 2421382 w 3200362"/>
                  <a:gd name="connsiteY196" fmla="*/ 821616 h 1004492"/>
                  <a:gd name="connsiteX197" fmla="*/ 2414286 w 3200362"/>
                  <a:gd name="connsiteY197" fmla="*/ 821616 h 1004492"/>
                  <a:gd name="connsiteX198" fmla="*/ 2406008 w 3200362"/>
                  <a:gd name="connsiteY198" fmla="*/ 814563 h 1004492"/>
                  <a:gd name="connsiteX199" fmla="*/ 2404826 w 3200362"/>
                  <a:gd name="connsiteY199" fmla="*/ 813387 h 1004492"/>
                  <a:gd name="connsiteX200" fmla="*/ 2403644 w 3200362"/>
                  <a:gd name="connsiteY200" fmla="*/ 806333 h 1004492"/>
                  <a:gd name="connsiteX201" fmla="*/ 2420200 w 3200362"/>
                  <a:gd name="connsiteY201" fmla="*/ 801631 h 1004492"/>
                  <a:gd name="connsiteX202" fmla="*/ 2691702 w 3200362"/>
                  <a:gd name="connsiteY202" fmla="*/ 799829 h 1004492"/>
                  <a:gd name="connsiteX203" fmla="*/ 2690864 w 3200362"/>
                  <a:gd name="connsiteY203" fmla="*/ 800667 h 1004492"/>
                  <a:gd name="connsiteX204" fmla="*/ 2691702 w 3200362"/>
                  <a:gd name="connsiteY204" fmla="*/ 800277 h 1004492"/>
                  <a:gd name="connsiteX205" fmla="*/ 2692028 w 3200362"/>
                  <a:gd name="connsiteY205" fmla="*/ 799503 h 1004492"/>
                  <a:gd name="connsiteX206" fmla="*/ 2691816 w 3200362"/>
                  <a:gd name="connsiteY206" fmla="*/ 799715 h 1004492"/>
                  <a:gd name="connsiteX207" fmla="*/ 2693566 w 3200362"/>
                  <a:gd name="connsiteY207" fmla="*/ 808465 h 1004492"/>
                  <a:gd name="connsiteX208" fmla="*/ 2693872 w 3200362"/>
                  <a:gd name="connsiteY208" fmla="*/ 808353 h 1004492"/>
                  <a:gd name="connsiteX209" fmla="*/ 2693738 w 3200362"/>
                  <a:gd name="connsiteY209" fmla="*/ 796655 h 1004492"/>
                  <a:gd name="connsiteX210" fmla="*/ 2696932 w 3200362"/>
                  <a:gd name="connsiteY210" fmla="*/ 801980 h 1004492"/>
                  <a:gd name="connsiteX211" fmla="*/ 2697470 w 3200362"/>
                  <a:gd name="connsiteY211" fmla="*/ 802544 h 1004492"/>
                  <a:gd name="connsiteX212" fmla="*/ 2697470 w 3200362"/>
                  <a:gd name="connsiteY212" fmla="*/ 802876 h 1004492"/>
                  <a:gd name="connsiteX213" fmla="*/ 2697470 w 3200362"/>
                  <a:gd name="connsiteY213" fmla="*/ 806030 h 1004492"/>
                  <a:gd name="connsiteX214" fmla="*/ 2696362 w 3200362"/>
                  <a:gd name="connsiteY214" fmla="*/ 810677 h 1004492"/>
                  <a:gd name="connsiteX215" fmla="*/ 2687510 w 3200362"/>
                  <a:gd name="connsiteY215" fmla="*/ 811839 h 1004492"/>
                  <a:gd name="connsiteX216" fmla="*/ 2687510 w 3200362"/>
                  <a:gd name="connsiteY216" fmla="*/ 810869 h 1004492"/>
                  <a:gd name="connsiteX217" fmla="*/ 2686788 w 3200362"/>
                  <a:gd name="connsiteY217" fmla="*/ 811590 h 1004492"/>
                  <a:gd name="connsiteX218" fmla="*/ 2678802 w 3200362"/>
                  <a:gd name="connsiteY218" fmla="*/ 803602 h 1004492"/>
                  <a:gd name="connsiteX219" fmla="*/ 2689070 w 3200362"/>
                  <a:gd name="connsiteY219" fmla="*/ 797897 h 1004492"/>
                  <a:gd name="connsiteX220" fmla="*/ 2692494 w 3200362"/>
                  <a:gd name="connsiteY220" fmla="*/ 797897 h 1004492"/>
                  <a:gd name="connsiteX221" fmla="*/ 2692494 w 3200362"/>
                  <a:gd name="connsiteY221" fmla="*/ 798474 h 1004492"/>
                  <a:gd name="connsiteX222" fmla="*/ 2693044 w 3200362"/>
                  <a:gd name="connsiteY222" fmla="*/ 797897 h 1004492"/>
                  <a:gd name="connsiteX223" fmla="*/ 2696490 w 3200362"/>
                  <a:gd name="connsiteY223" fmla="*/ 801516 h 1004492"/>
                  <a:gd name="connsiteX224" fmla="*/ 2693738 w 3200362"/>
                  <a:gd name="connsiteY224" fmla="*/ 797692 h 1004492"/>
                  <a:gd name="connsiteX225" fmla="*/ 2351864 w 3200362"/>
                  <a:gd name="connsiteY225" fmla="*/ 787942 h 1004492"/>
                  <a:gd name="connsiteX226" fmla="*/ 2358894 w 3200362"/>
                  <a:gd name="connsiteY226" fmla="*/ 792610 h 1004492"/>
                  <a:gd name="connsiteX227" fmla="*/ 2356550 w 3200362"/>
                  <a:gd name="connsiteY227" fmla="*/ 803113 h 1004492"/>
                  <a:gd name="connsiteX228" fmla="*/ 2356550 w 3200362"/>
                  <a:gd name="connsiteY228" fmla="*/ 804280 h 1004492"/>
                  <a:gd name="connsiteX229" fmla="*/ 2350692 w 3200362"/>
                  <a:gd name="connsiteY229" fmla="*/ 805447 h 1004492"/>
                  <a:gd name="connsiteX230" fmla="*/ 2338978 w 3200362"/>
                  <a:gd name="connsiteY230" fmla="*/ 794944 h 1004492"/>
                  <a:gd name="connsiteX231" fmla="*/ 2343664 w 3200362"/>
                  <a:gd name="connsiteY231" fmla="*/ 790276 h 1004492"/>
                  <a:gd name="connsiteX232" fmla="*/ 2347178 w 3200362"/>
                  <a:gd name="connsiteY232" fmla="*/ 789109 h 1004492"/>
                  <a:gd name="connsiteX233" fmla="*/ 2351864 w 3200362"/>
                  <a:gd name="connsiteY233" fmla="*/ 787942 h 1004492"/>
                  <a:gd name="connsiteX234" fmla="*/ 2623680 w 3200362"/>
                  <a:gd name="connsiteY234" fmla="*/ 781438 h 1004492"/>
                  <a:gd name="connsiteX235" fmla="*/ 2627766 w 3200362"/>
                  <a:gd name="connsiteY235" fmla="*/ 782838 h 1004492"/>
                  <a:gd name="connsiteX236" fmla="*/ 2626914 w 3200362"/>
                  <a:gd name="connsiteY236" fmla="*/ 783451 h 1004492"/>
                  <a:gd name="connsiteX237" fmla="*/ 2628154 w 3200362"/>
                  <a:gd name="connsiteY237" fmla="*/ 782963 h 1004492"/>
                  <a:gd name="connsiteX238" fmla="*/ 2632822 w 3200362"/>
                  <a:gd name="connsiteY238" fmla="*/ 791006 h 1004492"/>
                  <a:gd name="connsiteX239" fmla="*/ 2632394 w 3200362"/>
                  <a:gd name="connsiteY239" fmla="*/ 791676 h 1004492"/>
                  <a:gd name="connsiteX240" fmla="*/ 2632844 w 3200362"/>
                  <a:gd name="connsiteY240" fmla="*/ 791676 h 1004492"/>
                  <a:gd name="connsiteX241" fmla="*/ 2633986 w 3200362"/>
                  <a:gd name="connsiteY241" fmla="*/ 792796 h 1004492"/>
                  <a:gd name="connsiteX242" fmla="*/ 2631704 w 3200362"/>
                  <a:gd name="connsiteY242" fmla="*/ 799518 h 1004492"/>
                  <a:gd name="connsiteX243" fmla="*/ 2631704 w 3200362"/>
                  <a:gd name="connsiteY243" fmla="*/ 800638 h 1004492"/>
                  <a:gd name="connsiteX244" fmla="*/ 2629422 w 3200362"/>
                  <a:gd name="connsiteY244" fmla="*/ 801759 h 1004492"/>
                  <a:gd name="connsiteX245" fmla="*/ 2624858 w 3200362"/>
                  <a:gd name="connsiteY245" fmla="*/ 800638 h 1004492"/>
                  <a:gd name="connsiteX246" fmla="*/ 2620294 w 3200362"/>
                  <a:gd name="connsiteY246" fmla="*/ 797278 h 1004492"/>
                  <a:gd name="connsiteX247" fmla="*/ 2620294 w 3200362"/>
                  <a:gd name="connsiteY247" fmla="*/ 795037 h 1004492"/>
                  <a:gd name="connsiteX248" fmla="*/ 2620728 w 3200362"/>
                  <a:gd name="connsiteY248" fmla="*/ 794909 h 1004492"/>
                  <a:gd name="connsiteX249" fmla="*/ 2619986 w 3200362"/>
                  <a:gd name="connsiteY249" fmla="*/ 794453 h 1004492"/>
                  <a:gd name="connsiteX250" fmla="*/ 2618818 w 3200362"/>
                  <a:gd name="connsiteY250" fmla="*/ 794453 h 1004492"/>
                  <a:gd name="connsiteX251" fmla="*/ 2615618 w 3200362"/>
                  <a:gd name="connsiteY251" fmla="*/ 792353 h 1004492"/>
                  <a:gd name="connsiteX252" fmla="*/ 2614928 w 3200362"/>
                  <a:gd name="connsiteY252" fmla="*/ 792921 h 1004492"/>
                  <a:gd name="connsiteX253" fmla="*/ 2611426 w 3200362"/>
                  <a:gd name="connsiteY253" fmla="*/ 791801 h 1004492"/>
                  <a:gd name="connsiteX254" fmla="*/ 2611426 w 3200362"/>
                  <a:gd name="connsiteY254" fmla="*/ 782838 h 1004492"/>
                  <a:gd name="connsiteX255" fmla="*/ 2618430 w 3200362"/>
                  <a:gd name="connsiteY255" fmla="*/ 781718 h 1004492"/>
                  <a:gd name="connsiteX256" fmla="*/ 2619596 w 3200362"/>
                  <a:gd name="connsiteY256" fmla="*/ 781718 h 1004492"/>
                  <a:gd name="connsiteX257" fmla="*/ 2623680 w 3200362"/>
                  <a:gd name="connsiteY257" fmla="*/ 781438 h 1004492"/>
                  <a:gd name="connsiteX258" fmla="*/ 2553078 w 3200362"/>
                  <a:gd name="connsiteY258" fmla="*/ 779228 h 1004492"/>
                  <a:gd name="connsiteX259" fmla="*/ 2559302 w 3200362"/>
                  <a:gd name="connsiteY259" fmla="*/ 784207 h 1004492"/>
                  <a:gd name="connsiteX260" fmla="*/ 2555152 w 3200362"/>
                  <a:gd name="connsiteY260" fmla="*/ 782215 h 1004492"/>
                  <a:gd name="connsiteX261" fmla="*/ 2187374 w 3200362"/>
                  <a:gd name="connsiteY261" fmla="*/ 776735 h 1004492"/>
                  <a:gd name="connsiteX262" fmla="*/ 2193339 w 3200362"/>
                  <a:gd name="connsiteY262" fmla="*/ 781437 h 1004492"/>
                  <a:gd name="connsiteX263" fmla="*/ 2190953 w 3200362"/>
                  <a:gd name="connsiteY263" fmla="*/ 792018 h 1004492"/>
                  <a:gd name="connsiteX264" fmla="*/ 2174252 w 3200362"/>
                  <a:gd name="connsiteY264" fmla="*/ 796720 h 1004492"/>
                  <a:gd name="connsiteX265" fmla="*/ 2164709 w 3200362"/>
                  <a:gd name="connsiteY265" fmla="*/ 787316 h 1004492"/>
                  <a:gd name="connsiteX266" fmla="*/ 2176638 w 3200362"/>
                  <a:gd name="connsiteY266" fmla="*/ 780262 h 1004492"/>
                  <a:gd name="connsiteX267" fmla="*/ 2187374 w 3200362"/>
                  <a:gd name="connsiteY267" fmla="*/ 776735 h 1004492"/>
                  <a:gd name="connsiteX268" fmla="*/ 2291902 w 3200362"/>
                  <a:gd name="connsiteY268" fmla="*/ 769267 h 1004492"/>
                  <a:gd name="connsiteX269" fmla="*/ 2296655 w 3200362"/>
                  <a:gd name="connsiteY269" fmla="*/ 774020 h 1004492"/>
                  <a:gd name="connsiteX270" fmla="*/ 2296655 w 3200362"/>
                  <a:gd name="connsiteY270" fmla="*/ 783525 h 1004492"/>
                  <a:gd name="connsiteX271" fmla="*/ 2278832 w 3200362"/>
                  <a:gd name="connsiteY271" fmla="*/ 787090 h 1004492"/>
                  <a:gd name="connsiteX272" fmla="*/ 2271703 w 3200362"/>
                  <a:gd name="connsiteY272" fmla="*/ 781149 h 1004492"/>
                  <a:gd name="connsiteX273" fmla="*/ 2274080 w 3200362"/>
                  <a:gd name="connsiteY273" fmla="*/ 774020 h 1004492"/>
                  <a:gd name="connsiteX274" fmla="*/ 2291902 w 3200362"/>
                  <a:gd name="connsiteY274" fmla="*/ 769267 h 1004492"/>
                  <a:gd name="connsiteX275" fmla="*/ 2126673 w 3200362"/>
                  <a:gd name="connsiteY275" fmla="*/ 764737 h 1004492"/>
                  <a:gd name="connsiteX276" fmla="*/ 2127418 w 3200362"/>
                  <a:gd name="connsiteY276" fmla="*/ 777388 h 1004492"/>
                  <a:gd name="connsiteX277" fmla="*/ 2123839 w 3200362"/>
                  <a:gd name="connsiteY277" fmla="*/ 788104 h 1004492"/>
                  <a:gd name="connsiteX278" fmla="*/ 2115489 w 3200362"/>
                  <a:gd name="connsiteY278" fmla="*/ 790485 h 1004492"/>
                  <a:gd name="connsiteX279" fmla="*/ 2103560 w 3200362"/>
                  <a:gd name="connsiteY279" fmla="*/ 778579 h 1004492"/>
                  <a:gd name="connsiteX280" fmla="*/ 2103560 w 3200362"/>
                  <a:gd name="connsiteY280" fmla="*/ 770244 h 1004492"/>
                  <a:gd name="connsiteX281" fmla="*/ 2110717 w 3200362"/>
                  <a:gd name="connsiteY281" fmla="*/ 766672 h 1004492"/>
                  <a:gd name="connsiteX282" fmla="*/ 2114296 w 3200362"/>
                  <a:gd name="connsiteY282" fmla="*/ 765482 h 1004492"/>
                  <a:gd name="connsiteX283" fmla="*/ 2126673 w 3200362"/>
                  <a:gd name="connsiteY283" fmla="*/ 764737 h 1004492"/>
                  <a:gd name="connsiteX284" fmla="*/ 2569324 w 3200362"/>
                  <a:gd name="connsiteY284" fmla="*/ 764439 h 1004492"/>
                  <a:gd name="connsiteX285" fmla="*/ 2570506 w 3200362"/>
                  <a:gd name="connsiteY285" fmla="*/ 771367 h 1004492"/>
                  <a:gd name="connsiteX286" fmla="*/ 2568140 w 3200362"/>
                  <a:gd name="connsiteY286" fmla="*/ 781980 h 1004492"/>
                  <a:gd name="connsiteX287" fmla="*/ 2559864 w 3200362"/>
                  <a:gd name="connsiteY287" fmla="*/ 784338 h 1004492"/>
                  <a:gd name="connsiteX288" fmla="*/ 2559864 w 3200362"/>
                  <a:gd name="connsiteY288" fmla="*/ 783159 h 1004492"/>
                  <a:gd name="connsiteX289" fmla="*/ 2559868 w 3200362"/>
                  <a:gd name="connsiteY289" fmla="*/ 783157 h 1004492"/>
                  <a:gd name="connsiteX290" fmla="*/ 2554158 w 3200362"/>
                  <a:gd name="connsiteY290" fmla="*/ 778399 h 1004492"/>
                  <a:gd name="connsiteX291" fmla="*/ 2552768 w 3200362"/>
                  <a:gd name="connsiteY291" fmla="*/ 772841 h 1004492"/>
                  <a:gd name="connsiteX292" fmla="*/ 2552768 w 3200362"/>
                  <a:gd name="connsiteY292" fmla="*/ 778442 h 1004492"/>
                  <a:gd name="connsiteX293" fmla="*/ 2546854 w 3200362"/>
                  <a:gd name="connsiteY293" fmla="*/ 771367 h 1004492"/>
                  <a:gd name="connsiteX294" fmla="*/ 2552768 w 3200362"/>
                  <a:gd name="connsiteY294" fmla="*/ 766650 h 1004492"/>
                  <a:gd name="connsiteX295" fmla="*/ 2561046 w 3200362"/>
                  <a:gd name="connsiteY295" fmla="*/ 765470 h 1004492"/>
                  <a:gd name="connsiteX296" fmla="*/ 2569324 w 3200362"/>
                  <a:gd name="connsiteY296" fmla="*/ 764439 h 1004492"/>
                  <a:gd name="connsiteX297" fmla="*/ 2225980 w 3200362"/>
                  <a:gd name="connsiteY297" fmla="*/ 756822 h 1004492"/>
                  <a:gd name="connsiteX298" fmla="*/ 2230682 w 3200362"/>
                  <a:gd name="connsiteY298" fmla="*/ 759165 h 1004492"/>
                  <a:gd name="connsiteX299" fmla="*/ 2230682 w 3200362"/>
                  <a:gd name="connsiteY299" fmla="*/ 768537 h 1004492"/>
                  <a:gd name="connsiteX300" fmla="*/ 2229506 w 3200362"/>
                  <a:gd name="connsiteY300" fmla="*/ 773223 h 1004492"/>
                  <a:gd name="connsiteX301" fmla="*/ 2221277 w 3200362"/>
                  <a:gd name="connsiteY301" fmla="*/ 775566 h 1004492"/>
                  <a:gd name="connsiteX302" fmla="*/ 2211872 w 3200362"/>
                  <a:gd name="connsiteY302" fmla="*/ 766194 h 1004492"/>
                  <a:gd name="connsiteX303" fmla="*/ 2213048 w 3200362"/>
                  <a:gd name="connsiteY303" fmla="*/ 759165 h 1004492"/>
                  <a:gd name="connsiteX304" fmla="*/ 2225980 w 3200362"/>
                  <a:gd name="connsiteY304" fmla="*/ 756822 h 1004492"/>
                  <a:gd name="connsiteX305" fmla="*/ 2059111 w 3200362"/>
                  <a:gd name="connsiteY305" fmla="*/ 750599 h 1004492"/>
                  <a:gd name="connsiteX306" fmla="*/ 2063883 w 3200362"/>
                  <a:gd name="connsiteY306" fmla="*/ 755371 h 1004492"/>
                  <a:gd name="connsiteX307" fmla="*/ 2060304 w 3200362"/>
                  <a:gd name="connsiteY307" fmla="*/ 775650 h 1004492"/>
                  <a:gd name="connsiteX308" fmla="*/ 2053147 w 3200362"/>
                  <a:gd name="connsiteY308" fmla="*/ 778036 h 1004492"/>
                  <a:gd name="connsiteX309" fmla="*/ 2042410 w 3200362"/>
                  <a:gd name="connsiteY309" fmla="*/ 768493 h 1004492"/>
                  <a:gd name="connsiteX310" fmla="*/ 2036446 w 3200362"/>
                  <a:gd name="connsiteY310" fmla="*/ 762528 h 1004492"/>
                  <a:gd name="connsiteX311" fmla="*/ 2040025 w 3200362"/>
                  <a:gd name="connsiteY311" fmla="*/ 757756 h 1004492"/>
                  <a:gd name="connsiteX312" fmla="*/ 2059111 w 3200362"/>
                  <a:gd name="connsiteY312" fmla="*/ 750599 h 1004492"/>
                  <a:gd name="connsiteX313" fmla="*/ 2497500 w 3200362"/>
                  <a:gd name="connsiteY313" fmla="*/ 749354 h 1004492"/>
                  <a:gd name="connsiteX314" fmla="*/ 2505778 w 3200362"/>
                  <a:gd name="connsiteY314" fmla="*/ 750537 h 1004492"/>
                  <a:gd name="connsiteX315" fmla="*/ 2502230 w 3200362"/>
                  <a:gd name="connsiteY315" fmla="*/ 770640 h 1004492"/>
                  <a:gd name="connsiteX316" fmla="*/ 2496316 w 3200362"/>
                  <a:gd name="connsiteY316" fmla="*/ 770640 h 1004492"/>
                  <a:gd name="connsiteX317" fmla="*/ 2483308 w 3200362"/>
                  <a:gd name="connsiteY317" fmla="*/ 759997 h 1004492"/>
                  <a:gd name="connsiteX318" fmla="*/ 2485674 w 3200362"/>
                  <a:gd name="connsiteY318" fmla="*/ 752902 h 1004492"/>
                  <a:gd name="connsiteX319" fmla="*/ 2497500 w 3200362"/>
                  <a:gd name="connsiteY319" fmla="*/ 749354 h 1004492"/>
                  <a:gd name="connsiteX320" fmla="*/ 2765580 w 3200362"/>
                  <a:gd name="connsiteY320" fmla="*/ 748106 h 1004492"/>
                  <a:gd name="connsiteX321" fmla="*/ 2777138 w 3200362"/>
                  <a:gd name="connsiteY321" fmla="*/ 756094 h 1004492"/>
                  <a:gd name="connsiteX322" fmla="*/ 2771358 w 3200362"/>
                  <a:gd name="connsiteY322" fmla="*/ 761799 h 1004492"/>
                  <a:gd name="connsiteX323" fmla="*/ 2760956 w 3200362"/>
                  <a:gd name="connsiteY323" fmla="*/ 751529 h 1004492"/>
                  <a:gd name="connsiteX324" fmla="*/ 2765580 w 3200362"/>
                  <a:gd name="connsiteY324" fmla="*/ 748106 h 1004492"/>
                  <a:gd name="connsiteX325" fmla="*/ 2156570 w 3200362"/>
                  <a:gd name="connsiteY325" fmla="*/ 745503 h 1004492"/>
                  <a:gd name="connsiteX326" fmla="*/ 2162315 w 3200362"/>
                  <a:gd name="connsiteY326" fmla="*/ 752292 h 1004492"/>
                  <a:gd name="connsiteX327" fmla="*/ 2154272 w 3200362"/>
                  <a:gd name="connsiteY327" fmla="*/ 755687 h 1004492"/>
                  <a:gd name="connsiteX328" fmla="*/ 2148527 w 3200362"/>
                  <a:gd name="connsiteY328" fmla="*/ 750029 h 1004492"/>
                  <a:gd name="connsiteX329" fmla="*/ 2156570 w 3200362"/>
                  <a:gd name="connsiteY329" fmla="*/ 745503 h 1004492"/>
                  <a:gd name="connsiteX330" fmla="*/ 1991945 w 3200362"/>
                  <a:gd name="connsiteY330" fmla="*/ 736906 h 1004492"/>
                  <a:gd name="connsiteX331" fmla="*/ 1997910 w 3200362"/>
                  <a:gd name="connsiteY331" fmla="*/ 741678 h 1004492"/>
                  <a:gd name="connsiteX332" fmla="*/ 1996717 w 3200362"/>
                  <a:gd name="connsiteY332" fmla="*/ 752414 h 1004492"/>
                  <a:gd name="connsiteX333" fmla="*/ 1978823 w 3200362"/>
                  <a:gd name="connsiteY333" fmla="*/ 758378 h 1004492"/>
                  <a:gd name="connsiteX334" fmla="*/ 1971666 w 3200362"/>
                  <a:gd name="connsiteY334" fmla="*/ 750028 h 1004492"/>
                  <a:gd name="connsiteX335" fmla="*/ 1971666 w 3200362"/>
                  <a:gd name="connsiteY335" fmla="*/ 742871 h 1004492"/>
                  <a:gd name="connsiteX336" fmla="*/ 1991945 w 3200362"/>
                  <a:gd name="connsiteY336" fmla="*/ 736906 h 1004492"/>
                  <a:gd name="connsiteX337" fmla="*/ 2435152 w 3200362"/>
                  <a:gd name="connsiteY337" fmla="*/ 733172 h 1004492"/>
                  <a:gd name="connsiteX338" fmla="*/ 2441050 w 3200362"/>
                  <a:gd name="connsiteY338" fmla="*/ 739068 h 1004492"/>
                  <a:gd name="connsiteX339" fmla="*/ 2437512 w 3200362"/>
                  <a:gd name="connsiteY339" fmla="*/ 754399 h 1004492"/>
                  <a:gd name="connsiteX340" fmla="*/ 2430436 w 3200362"/>
                  <a:gd name="connsiteY340" fmla="*/ 754399 h 1004492"/>
                  <a:gd name="connsiteX341" fmla="*/ 2421002 w 3200362"/>
                  <a:gd name="connsiteY341" fmla="*/ 744965 h 1004492"/>
                  <a:gd name="connsiteX342" fmla="*/ 2422180 w 3200362"/>
                  <a:gd name="connsiteY342" fmla="*/ 737889 h 1004492"/>
                  <a:gd name="connsiteX343" fmla="*/ 2431614 w 3200362"/>
                  <a:gd name="connsiteY343" fmla="*/ 734351 h 1004492"/>
                  <a:gd name="connsiteX344" fmla="*/ 2435152 w 3200362"/>
                  <a:gd name="connsiteY344" fmla="*/ 733172 h 1004492"/>
                  <a:gd name="connsiteX345" fmla="*/ 2705522 w 3200362"/>
                  <a:gd name="connsiteY345" fmla="*/ 731838 h 1004492"/>
                  <a:gd name="connsiteX346" fmla="*/ 2706684 w 3200362"/>
                  <a:gd name="connsiteY346" fmla="*/ 731838 h 1004492"/>
                  <a:gd name="connsiteX347" fmla="*/ 2713654 w 3200362"/>
                  <a:gd name="connsiteY347" fmla="*/ 736461 h 1004492"/>
                  <a:gd name="connsiteX348" fmla="*/ 2711330 w 3200362"/>
                  <a:gd name="connsiteY348" fmla="*/ 742241 h 1004492"/>
                  <a:gd name="connsiteX349" fmla="*/ 2702036 w 3200362"/>
                  <a:gd name="connsiteY349" fmla="*/ 742241 h 1004492"/>
                  <a:gd name="connsiteX350" fmla="*/ 2698550 w 3200362"/>
                  <a:gd name="connsiteY350" fmla="*/ 741085 h 1004492"/>
                  <a:gd name="connsiteX351" fmla="*/ 2699712 w 3200362"/>
                  <a:gd name="connsiteY351" fmla="*/ 732994 h 1004492"/>
                  <a:gd name="connsiteX352" fmla="*/ 2705522 w 3200362"/>
                  <a:gd name="connsiteY352" fmla="*/ 731838 h 1004492"/>
                  <a:gd name="connsiteX353" fmla="*/ 1925983 w 3200362"/>
                  <a:gd name="connsiteY353" fmla="*/ 724458 h 1004492"/>
                  <a:gd name="connsiteX354" fmla="*/ 1931936 w 3200362"/>
                  <a:gd name="connsiteY354" fmla="*/ 729230 h 1004492"/>
                  <a:gd name="connsiteX355" fmla="*/ 1929555 w 3200362"/>
                  <a:gd name="connsiteY355" fmla="*/ 747123 h 1004492"/>
                  <a:gd name="connsiteX356" fmla="*/ 1920029 w 3200362"/>
                  <a:gd name="connsiteY356" fmla="*/ 749509 h 1004492"/>
                  <a:gd name="connsiteX357" fmla="*/ 1915267 w 3200362"/>
                  <a:gd name="connsiteY357" fmla="*/ 745930 h 1004492"/>
                  <a:gd name="connsiteX358" fmla="*/ 1908123 w 3200362"/>
                  <a:gd name="connsiteY358" fmla="*/ 738773 h 1004492"/>
                  <a:gd name="connsiteX359" fmla="*/ 1909314 w 3200362"/>
                  <a:gd name="connsiteY359" fmla="*/ 729230 h 1004492"/>
                  <a:gd name="connsiteX360" fmla="*/ 1925983 w 3200362"/>
                  <a:gd name="connsiteY360" fmla="*/ 724458 h 1004492"/>
                  <a:gd name="connsiteX361" fmla="*/ 2262235 w 3200362"/>
                  <a:gd name="connsiteY361" fmla="*/ 723214 h 1004492"/>
                  <a:gd name="connsiteX362" fmla="*/ 2269379 w 3200362"/>
                  <a:gd name="connsiteY362" fmla="*/ 732648 h 1004492"/>
                  <a:gd name="connsiteX363" fmla="*/ 2268188 w 3200362"/>
                  <a:gd name="connsiteY363" fmla="*/ 739724 h 1004492"/>
                  <a:gd name="connsiteX364" fmla="*/ 2251519 w 3200362"/>
                  <a:gd name="connsiteY364" fmla="*/ 740903 h 1004492"/>
                  <a:gd name="connsiteX365" fmla="*/ 2244375 w 3200362"/>
                  <a:gd name="connsiteY365" fmla="*/ 732648 h 1004492"/>
                  <a:gd name="connsiteX366" fmla="*/ 2255091 w 3200362"/>
                  <a:gd name="connsiteY366" fmla="*/ 725573 h 1004492"/>
                  <a:gd name="connsiteX367" fmla="*/ 2262235 w 3200362"/>
                  <a:gd name="connsiteY367" fmla="*/ 723214 h 1004492"/>
                  <a:gd name="connsiteX368" fmla="*/ 2368022 w 3200362"/>
                  <a:gd name="connsiteY368" fmla="*/ 721900 h 1004492"/>
                  <a:gd name="connsiteX369" fmla="*/ 2375076 w 3200362"/>
                  <a:gd name="connsiteY369" fmla="*/ 728953 h 1004492"/>
                  <a:gd name="connsiteX370" fmla="*/ 2375076 w 3200362"/>
                  <a:gd name="connsiteY370" fmla="*/ 733656 h 1004492"/>
                  <a:gd name="connsiteX371" fmla="*/ 2372724 w 3200362"/>
                  <a:gd name="connsiteY371" fmla="*/ 739534 h 1004492"/>
                  <a:gd name="connsiteX372" fmla="*/ 2364496 w 3200362"/>
                  <a:gd name="connsiteY372" fmla="*/ 739534 h 1004492"/>
                  <a:gd name="connsiteX373" fmla="*/ 2358618 w 3200362"/>
                  <a:gd name="connsiteY373" fmla="*/ 733656 h 1004492"/>
                  <a:gd name="connsiteX374" fmla="*/ 2355090 w 3200362"/>
                  <a:gd name="connsiteY374" fmla="*/ 731304 h 1004492"/>
                  <a:gd name="connsiteX375" fmla="*/ 2357442 w 3200362"/>
                  <a:gd name="connsiteY375" fmla="*/ 723075 h 1004492"/>
                  <a:gd name="connsiteX376" fmla="*/ 2368022 w 3200362"/>
                  <a:gd name="connsiteY376" fmla="*/ 721900 h 1004492"/>
                  <a:gd name="connsiteX377" fmla="*/ 2635990 w 3200362"/>
                  <a:gd name="connsiteY377" fmla="*/ 715656 h 1004492"/>
                  <a:gd name="connsiteX378" fmla="*/ 2647600 w 3200362"/>
                  <a:gd name="connsiteY378" fmla="*/ 715656 h 1004492"/>
                  <a:gd name="connsiteX379" fmla="*/ 2647746 w 3200362"/>
                  <a:gd name="connsiteY379" fmla="*/ 726059 h 1004492"/>
                  <a:gd name="connsiteX380" fmla="*/ 2646612 w 3200362"/>
                  <a:gd name="connsiteY380" fmla="*/ 727046 h 1004492"/>
                  <a:gd name="connsiteX381" fmla="*/ 2647682 w 3200362"/>
                  <a:gd name="connsiteY381" fmla="*/ 726948 h 1004492"/>
                  <a:gd name="connsiteX382" fmla="*/ 2645418 w 3200362"/>
                  <a:gd name="connsiteY382" fmla="*/ 732135 h 1004492"/>
                  <a:gd name="connsiteX383" fmla="*/ 2642024 w 3200362"/>
                  <a:gd name="connsiteY383" fmla="*/ 733172 h 1004492"/>
                  <a:gd name="connsiteX384" fmla="*/ 2635234 w 3200362"/>
                  <a:gd name="connsiteY384" fmla="*/ 729023 h 1004492"/>
                  <a:gd name="connsiteX385" fmla="*/ 2635234 w 3200362"/>
                  <a:gd name="connsiteY385" fmla="*/ 727985 h 1004492"/>
                  <a:gd name="connsiteX386" fmla="*/ 2636366 w 3200362"/>
                  <a:gd name="connsiteY386" fmla="*/ 727985 h 1004492"/>
                  <a:gd name="connsiteX387" fmla="*/ 2636576 w 3200362"/>
                  <a:gd name="connsiteY387" fmla="*/ 727966 h 1004492"/>
                  <a:gd name="connsiteX388" fmla="*/ 2634814 w 3200362"/>
                  <a:gd name="connsiteY388" fmla="*/ 727214 h 1004492"/>
                  <a:gd name="connsiteX389" fmla="*/ 2627762 w 3200362"/>
                  <a:gd name="connsiteY389" fmla="*/ 721435 h 1004492"/>
                  <a:gd name="connsiteX390" fmla="*/ 2628936 w 3200362"/>
                  <a:gd name="connsiteY390" fmla="*/ 716812 h 1004492"/>
                  <a:gd name="connsiteX391" fmla="*/ 2635990 w 3200362"/>
                  <a:gd name="connsiteY391" fmla="*/ 715656 h 1004492"/>
                  <a:gd name="connsiteX392" fmla="*/ 2201024 w 3200362"/>
                  <a:gd name="connsiteY392" fmla="*/ 709521 h 1004492"/>
                  <a:gd name="connsiteX393" fmla="*/ 2205787 w 3200362"/>
                  <a:gd name="connsiteY393" fmla="*/ 714293 h 1004492"/>
                  <a:gd name="connsiteX394" fmla="*/ 2205787 w 3200362"/>
                  <a:gd name="connsiteY394" fmla="*/ 725029 h 1004492"/>
                  <a:gd name="connsiteX395" fmla="*/ 2189118 w 3200362"/>
                  <a:gd name="connsiteY395" fmla="*/ 729801 h 1004492"/>
                  <a:gd name="connsiteX396" fmla="*/ 2180783 w 3200362"/>
                  <a:gd name="connsiteY396" fmla="*/ 723836 h 1004492"/>
                  <a:gd name="connsiteX397" fmla="*/ 2181974 w 3200362"/>
                  <a:gd name="connsiteY397" fmla="*/ 715486 h 1004492"/>
                  <a:gd name="connsiteX398" fmla="*/ 2201024 w 3200362"/>
                  <a:gd name="connsiteY398" fmla="*/ 709521 h 1004492"/>
                  <a:gd name="connsiteX399" fmla="*/ 2305714 w 3200362"/>
                  <a:gd name="connsiteY399" fmla="*/ 704542 h 1004492"/>
                  <a:gd name="connsiteX400" fmla="*/ 2311592 w 3200362"/>
                  <a:gd name="connsiteY400" fmla="*/ 709228 h 1004492"/>
                  <a:gd name="connsiteX401" fmla="*/ 2308065 w 3200362"/>
                  <a:gd name="connsiteY401" fmla="*/ 720943 h 1004492"/>
                  <a:gd name="connsiteX402" fmla="*/ 2302187 w 3200362"/>
                  <a:gd name="connsiteY402" fmla="*/ 724458 h 1004492"/>
                  <a:gd name="connsiteX403" fmla="*/ 2290431 w 3200362"/>
                  <a:gd name="connsiteY403" fmla="*/ 711571 h 1004492"/>
                  <a:gd name="connsiteX404" fmla="*/ 2292782 w 3200362"/>
                  <a:gd name="connsiteY404" fmla="*/ 708057 h 1004492"/>
                  <a:gd name="connsiteX405" fmla="*/ 2305714 w 3200362"/>
                  <a:gd name="connsiteY405" fmla="*/ 704542 h 1004492"/>
                  <a:gd name="connsiteX406" fmla="*/ 1456682 w 3200362"/>
                  <a:gd name="connsiteY406" fmla="*/ 700808 h 1004492"/>
                  <a:gd name="connsiteX407" fmla="*/ 1461412 w 3200362"/>
                  <a:gd name="connsiteY407" fmla="*/ 705550 h 1004492"/>
                  <a:gd name="connsiteX408" fmla="*/ 1456682 w 3200362"/>
                  <a:gd name="connsiteY408" fmla="*/ 723332 h 1004492"/>
                  <a:gd name="connsiteX409" fmla="*/ 1453134 w 3200362"/>
                  <a:gd name="connsiteY409" fmla="*/ 724518 h 1004492"/>
                  <a:gd name="connsiteX410" fmla="*/ 1441309 w 3200362"/>
                  <a:gd name="connsiteY410" fmla="*/ 716219 h 1004492"/>
                  <a:gd name="connsiteX411" fmla="*/ 1438944 w 3200362"/>
                  <a:gd name="connsiteY411" fmla="*/ 713848 h 1004492"/>
                  <a:gd name="connsiteX412" fmla="*/ 1441309 w 3200362"/>
                  <a:gd name="connsiteY412" fmla="*/ 704364 h 1004492"/>
                  <a:gd name="connsiteX413" fmla="*/ 1444856 w 3200362"/>
                  <a:gd name="connsiteY413" fmla="*/ 704364 h 1004492"/>
                  <a:gd name="connsiteX414" fmla="*/ 1456682 w 3200362"/>
                  <a:gd name="connsiteY414" fmla="*/ 700808 h 1004492"/>
                  <a:gd name="connsiteX415" fmla="*/ 2580740 w 3200362"/>
                  <a:gd name="connsiteY415" fmla="*/ 697073 h 1004492"/>
                  <a:gd name="connsiteX416" fmla="*/ 2580818 w 3200362"/>
                  <a:gd name="connsiteY416" fmla="*/ 697191 h 1004492"/>
                  <a:gd name="connsiteX417" fmla="*/ 2580808 w 3200362"/>
                  <a:gd name="connsiteY417" fmla="*/ 697073 h 1004492"/>
                  <a:gd name="connsiteX418" fmla="*/ 2586686 w 3200362"/>
                  <a:gd name="connsiteY418" fmla="*/ 703000 h 1004492"/>
                  <a:gd name="connsiteX419" fmla="*/ 2583160 w 3200362"/>
                  <a:gd name="connsiteY419" fmla="*/ 716041 h 1004492"/>
                  <a:gd name="connsiteX420" fmla="*/ 2576106 w 3200362"/>
                  <a:gd name="connsiteY420" fmla="*/ 720783 h 1004492"/>
                  <a:gd name="connsiteX421" fmla="*/ 2565526 w 3200362"/>
                  <a:gd name="connsiteY421" fmla="*/ 711299 h 1004492"/>
                  <a:gd name="connsiteX422" fmla="*/ 2565526 w 3200362"/>
                  <a:gd name="connsiteY422" fmla="*/ 707742 h 1004492"/>
                  <a:gd name="connsiteX423" fmla="*/ 2565574 w 3200362"/>
                  <a:gd name="connsiteY423" fmla="*/ 707758 h 1004492"/>
                  <a:gd name="connsiteX424" fmla="*/ 2565456 w 3200362"/>
                  <a:gd name="connsiteY424" fmla="*/ 707654 h 1004492"/>
                  <a:gd name="connsiteX425" fmla="*/ 2564282 w 3200362"/>
                  <a:gd name="connsiteY425" fmla="*/ 706478 h 1004492"/>
                  <a:gd name="connsiteX426" fmla="*/ 2565456 w 3200362"/>
                  <a:gd name="connsiteY426" fmla="*/ 702951 h 1004492"/>
                  <a:gd name="connsiteX427" fmla="*/ 2580740 w 3200362"/>
                  <a:gd name="connsiteY427" fmla="*/ 697073 h 1004492"/>
                  <a:gd name="connsiteX428" fmla="*/ 2136338 w 3200362"/>
                  <a:gd name="connsiteY428" fmla="*/ 695829 h 1004492"/>
                  <a:gd name="connsiteX429" fmla="*/ 2142303 w 3200362"/>
                  <a:gd name="connsiteY429" fmla="*/ 701794 h 1004492"/>
                  <a:gd name="connsiteX430" fmla="*/ 2141110 w 3200362"/>
                  <a:gd name="connsiteY430" fmla="*/ 711337 h 1004492"/>
                  <a:gd name="connsiteX431" fmla="*/ 2138724 w 3200362"/>
                  <a:gd name="connsiteY431" fmla="*/ 717302 h 1004492"/>
                  <a:gd name="connsiteX432" fmla="*/ 2129181 w 3200362"/>
                  <a:gd name="connsiteY432" fmla="*/ 720880 h 1004492"/>
                  <a:gd name="connsiteX433" fmla="*/ 2114866 w 3200362"/>
                  <a:gd name="connsiteY433" fmla="*/ 710144 h 1004492"/>
                  <a:gd name="connsiteX434" fmla="*/ 2116059 w 3200362"/>
                  <a:gd name="connsiteY434" fmla="*/ 701794 h 1004492"/>
                  <a:gd name="connsiteX435" fmla="*/ 2136338 w 3200362"/>
                  <a:gd name="connsiteY435" fmla="*/ 695829 h 1004492"/>
                  <a:gd name="connsiteX436" fmla="*/ 1726993 w 3200362"/>
                  <a:gd name="connsiteY436" fmla="*/ 690849 h 1004492"/>
                  <a:gd name="connsiteX437" fmla="*/ 1725837 w 3200362"/>
                  <a:gd name="connsiteY437" fmla="*/ 691998 h 1004492"/>
                  <a:gd name="connsiteX438" fmla="*/ 1725754 w 3200362"/>
                  <a:gd name="connsiteY438" fmla="*/ 692048 h 1004492"/>
                  <a:gd name="connsiteX439" fmla="*/ 1725878 w 3200362"/>
                  <a:gd name="connsiteY439" fmla="*/ 691998 h 1004492"/>
                  <a:gd name="connsiteX440" fmla="*/ 1731623 w 3200362"/>
                  <a:gd name="connsiteY440" fmla="*/ 696594 h 1004492"/>
                  <a:gd name="connsiteX441" fmla="*/ 1731140 w 3200362"/>
                  <a:gd name="connsiteY441" fmla="*/ 698284 h 1004492"/>
                  <a:gd name="connsiteX442" fmla="*/ 1732772 w 3200362"/>
                  <a:gd name="connsiteY442" fmla="*/ 695445 h 1004492"/>
                  <a:gd name="connsiteX443" fmla="*/ 1730460 w 3200362"/>
                  <a:gd name="connsiteY443" fmla="*/ 705786 h 1004492"/>
                  <a:gd name="connsiteX444" fmla="*/ 1728395 w 3200362"/>
                  <a:gd name="connsiteY444" fmla="*/ 705102 h 1004492"/>
                  <a:gd name="connsiteX445" fmla="*/ 1727027 w 3200362"/>
                  <a:gd name="connsiteY445" fmla="*/ 705786 h 1004492"/>
                  <a:gd name="connsiteX446" fmla="*/ 1724934 w 3200362"/>
                  <a:gd name="connsiteY446" fmla="*/ 703955 h 1004492"/>
                  <a:gd name="connsiteX447" fmla="*/ 1723525 w 3200362"/>
                  <a:gd name="connsiteY447" fmla="*/ 703488 h 1004492"/>
                  <a:gd name="connsiteX448" fmla="*/ 1718902 w 3200362"/>
                  <a:gd name="connsiteY448" fmla="*/ 698892 h 1004492"/>
                  <a:gd name="connsiteX449" fmla="*/ 1718860 w 3200362"/>
                  <a:gd name="connsiteY449" fmla="*/ 698640 h 1004492"/>
                  <a:gd name="connsiteX450" fmla="*/ 1717835 w 3200362"/>
                  <a:gd name="connsiteY450" fmla="*/ 697743 h 1004492"/>
                  <a:gd name="connsiteX451" fmla="*/ 1718534 w 3200362"/>
                  <a:gd name="connsiteY451" fmla="*/ 696695 h 1004492"/>
                  <a:gd name="connsiteX452" fmla="*/ 1717746 w 3200362"/>
                  <a:gd name="connsiteY452" fmla="*/ 691998 h 1004492"/>
                  <a:gd name="connsiteX453" fmla="*/ 1726993 w 3200362"/>
                  <a:gd name="connsiteY453" fmla="*/ 690849 h 1004492"/>
                  <a:gd name="connsiteX454" fmla="*/ 2241185 w 3200362"/>
                  <a:gd name="connsiteY454" fmla="*/ 688246 h 1004492"/>
                  <a:gd name="connsiteX455" fmla="*/ 2240929 w 3200362"/>
                  <a:gd name="connsiteY455" fmla="*/ 688275 h 1004492"/>
                  <a:gd name="connsiteX456" fmla="*/ 2245820 w 3200362"/>
                  <a:gd name="connsiteY456" fmla="*/ 693166 h 1004492"/>
                  <a:gd name="connsiteX457" fmla="*/ 2245853 w 3200362"/>
                  <a:gd name="connsiteY457" fmla="*/ 692999 h 1004492"/>
                  <a:gd name="connsiteX458" fmla="*/ 2241185 w 3200362"/>
                  <a:gd name="connsiteY458" fmla="*/ 688246 h 1004492"/>
                  <a:gd name="connsiteX459" fmla="*/ 1393217 w 3200362"/>
                  <a:gd name="connsiteY459" fmla="*/ 687115 h 1004492"/>
                  <a:gd name="connsiteX460" fmla="*/ 1399170 w 3200362"/>
                  <a:gd name="connsiteY460" fmla="*/ 691868 h 1004492"/>
                  <a:gd name="connsiteX461" fmla="*/ 1397979 w 3200362"/>
                  <a:gd name="connsiteY461" fmla="*/ 698997 h 1004492"/>
                  <a:gd name="connsiteX462" fmla="*/ 1381310 w 3200362"/>
                  <a:gd name="connsiteY462" fmla="*/ 706126 h 1004492"/>
                  <a:gd name="connsiteX463" fmla="*/ 1372976 w 3200362"/>
                  <a:gd name="connsiteY463" fmla="*/ 700185 h 1004492"/>
                  <a:gd name="connsiteX464" fmla="*/ 1375357 w 3200362"/>
                  <a:gd name="connsiteY464" fmla="*/ 693056 h 1004492"/>
                  <a:gd name="connsiteX465" fmla="*/ 1393217 w 3200362"/>
                  <a:gd name="connsiteY465" fmla="*/ 687115 h 1004492"/>
                  <a:gd name="connsiteX466" fmla="*/ 2504002 w 3200362"/>
                  <a:gd name="connsiteY466" fmla="*/ 686744 h 1004492"/>
                  <a:gd name="connsiteX467" fmla="*/ 2503910 w 3200362"/>
                  <a:gd name="connsiteY467" fmla="*/ 686838 h 1004492"/>
                  <a:gd name="connsiteX468" fmla="*/ 2503778 w 3200362"/>
                  <a:gd name="connsiteY468" fmla="*/ 687640 h 1004492"/>
                  <a:gd name="connsiteX469" fmla="*/ 2245853 w 3200362"/>
                  <a:gd name="connsiteY469" fmla="*/ 685870 h 1004492"/>
                  <a:gd name="connsiteX470" fmla="*/ 2249354 w 3200362"/>
                  <a:gd name="connsiteY470" fmla="*/ 690623 h 1004492"/>
                  <a:gd name="connsiteX471" fmla="*/ 2245853 w 3200362"/>
                  <a:gd name="connsiteY471" fmla="*/ 709634 h 1004492"/>
                  <a:gd name="connsiteX472" fmla="*/ 2237684 w 3200362"/>
                  <a:gd name="connsiteY472" fmla="*/ 710822 h 1004492"/>
                  <a:gd name="connsiteX473" fmla="*/ 2236223 w 3200362"/>
                  <a:gd name="connsiteY473" fmla="*/ 709582 h 1004492"/>
                  <a:gd name="connsiteX474" fmla="*/ 2236221 w 3200362"/>
                  <a:gd name="connsiteY474" fmla="*/ 709583 h 1004492"/>
                  <a:gd name="connsiteX475" fmla="*/ 2236206 w 3200362"/>
                  <a:gd name="connsiteY475" fmla="*/ 709568 h 1004492"/>
                  <a:gd name="connsiteX476" fmla="*/ 2230682 w 3200362"/>
                  <a:gd name="connsiteY476" fmla="*/ 704881 h 1004492"/>
                  <a:gd name="connsiteX477" fmla="*/ 2230682 w 3200362"/>
                  <a:gd name="connsiteY477" fmla="*/ 704045 h 1004492"/>
                  <a:gd name="connsiteX478" fmla="*/ 2230308 w 3200362"/>
                  <a:gd name="connsiteY478" fmla="*/ 703671 h 1004492"/>
                  <a:gd name="connsiteX479" fmla="*/ 2226761 w 3200362"/>
                  <a:gd name="connsiteY479" fmla="*/ 702488 h 1004492"/>
                  <a:gd name="connsiteX480" fmla="*/ 2223213 w 3200362"/>
                  <a:gd name="connsiteY480" fmla="*/ 695393 h 1004492"/>
                  <a:gd name="connsiteX481" fmla="*/ 2230308 w 3200362"/>
                  <a:gd name="connsiteY481" fmla="*/ 689480 h 1004492"/>
                  <a:gd name="connsiteX482" fmla="*/ 2239769 w 3200362"/>
                  <a:gd name="connsiteY482" fmla="*/ 687115 h 1004492"/>
                  <a:gd name="connsiteX483" fmla="*/ 2239919 w 3200362"/>
                  <a:gd name="connsiteY483" fmla="*/ 687265 h 1004492"/>
                  <a:gd name="connsiteX484" fmla="*/ 2070365 w 3200362"/>
                  <a:gd name="connsiteY484" fmla="*/ 682136 h 1004492"/>
                  <a:gd name="connsiteX485" fmla="*/ 2076330 w 3200362"/>
                  <a:gd name="connsiteY485" fmla="*/ 686908 h 1004492"/>
                  <a:gd name="connsiteX486" fmla="*/ 2075137 w 3200362"/>
                  <a:gd name="connsiteY486" fmla="*/ 696451 h 1004492"/>
                  <a:gd name="connsiteX487" fmla="*/ 2058436 w 3200362"/>
                  <a:gd name="connsiteY487" fmla="*/ 703608 h 1004492"/>
                  <a:gd name="connsiteX488" fmla="*/ 2050086 w 3200362"/>
                  <a:gd name="connsiteY488" fmla="*/ 695258 h 1004492"/>
                  <a:gd name="connsiteX489" fmla="*/ 2051279 w 3200362"/>
                  <a:gd name="connsiteY489" fmla="*/ 688101 h 1004492"/>
                  <a:gd name="connsiteX490" fmla="*/ 2070365 w 3200362"/>
                  <a:gd name="connsiteY490" fmla="*/ 682136 h 1004492"/>
                  <a:gd name="connsiteX491" fmla="*/ 2515358 w 3200362"/>
                  <a:gd name="connsiteY491" fmla="*/ 680891 h 1004492"/>
                  <a:gd name="connsiteX492" fmla="*/ 2518718 w 3200362"/>
                  <a:gd name="connsiteY492" fmla="*/ 680891 h 1004492"/>
                  <a:gd name="connsiteX493" fmla="*/ 2522080 w 3200362"/>
                  <a:gd name="connsiteY493" fmla="*/ 683262 h 1004492"/>
                  <a:gd name="connsiteX494" fmla="*/ 2523200 w 3200362"/>
                  <a:gd name="connsiteY494" fmla="*/ 685633 h 1004492"/>
                  <a:gd name="connsiteX495" fmla="*/ 2519840 w 3200362"/>
                  <a:gd name="connsiteY495" fmla="*/ 701044 h 1004492"/>
                  <a:gd name="connsiteX496" fmla="*/ 2511998 w 3200362"/>
                  <a:gd name="connsiteY496" fmla="*/ 703415 h 1004492"/>
                  <a:gd name="connsiteX497" fmla="*/ 2513118 w 3200362"/>
                  <a:gd name="connsiteY497" fmla="*/ 703415 h 1004492"/>
                  <a:gd name="connsiteX498" fmla="*/ 2515358 w 3200362"/>
                  <a:gd name="connsiteY498" fmla="*/ 702229 h 1004492"/>
                  <a:gd name="connsiteX499" fmla="*/ 2512524 w 3200362"/>
                  <a:gd name="connsiteY499" fmla="*/ 703363 h 1004492"/>
                  <a:gd name="connsiteX500" fmla="*/ 2510580 w 3200362"/>
                  <a:gd name="connsiteY500" fmla="*/ 701850 h 1004492"/>
                  <a:gd name="connsiteX501" fmla="*/ 2512002 w 3200362"/>
                  <a:gd name="connsiteY501" fmla="*/ 703297 h 1004492"/>
                  <a:gd name="connsiteX502" fmla="*/ 2510846 w 3200362"/>
                  <a:gd name="connsiteY502" fmla="*/ 703297 h 1004492"/>
                  <a:gd name="connsiteX503" fmla="*/ 2508534 w 3200362"/>
                  <a:gd name="connsiteY503" fmla="*/ 703297 h 1004492"/>
                  <a:gd name="connsiteX504" fmla="*/ 2498130 w 3200362"/>
                  <a:gd name="connsiteY504" fmla="*/ 693892 h 1004492"/>
                  <a:gd name="connsiteX505" fmla="*/ 2500442 w 3200362"/>
                  <a:gd name="connsiteY505" fmla="*/ 684487 h 1004492"/>
                  <a:gd name="connsiteX506" fmla="*/ 2506222 w 3200362"/>
                  <a:gd name="connsiteY506" fmla="*/ 682136 h 1004492"/>
                  <a:gd name="connsiteX507" fmla="*/ 2507378 w 3200362"/>
                  <a:gd name="connsiteY507" fmla="*/ 683312 h 1004492"/>
                  <a:gd name="connsiteX508" fmla="*/ 2506550 w 3200362"/>
                  <a:gd name="connsiteY508" fmla="*/ 684154 h 1004492"/>
                  <a:gd name="connsiteX509" fmla="*/ 2507808 w 3200362"/>
                  <a:gd name="connsiteY509" fmla="*/ 683315 h 1004492"/>
                  <a:gd name="connsiteX510" fmla="*/ 2513704 w 3200362"/>
                  <a:gd name="connsiteY510" fmla="*/ 682136 h 1004492"/>
                  <a:gd name="connsiteX511" fmla="*/ 2514884 w 3200362"/>
                  <a:gd name="connsiteY511" fmla="*/ 682136 h 1004492"/>
                  <a:gd name="connsiteX512" fmla="*/ 2521958 w 3200362"/>
                  <a:gd name="connsiteY512" fmla="*/ 686853 h 1004492"/>
                  <a:gd name="connsiteX513" fmla="*/ 2521532 w 3200362"/>
                  <a:gd name="connsiteY513" fmla="*/ 688555 h 1004492"/>
                  <a:gd name="connsiteX514" fmla="*/ 2522080 w 3200362"/>
                  <a:gd name="connsiteY514" fmla="*/ 686818 h 1004492"/>
                  <a:gd name="connsiteX515" fmla="*/ 2515358 w 3200362"/>
                  <a:gd name="connsiteY515" fmla="*/ 680891 h 1004492"/>
                  <a:gd name="connsiteX516" fmla="*/ 2179735 w 3200362"/>
                  <a:gd name="connsiteY516" fmla="*/ 679160 h 1004492"/>
                  <a:gd name="connsiteX517" fmla="*/ 2179735 w 3200362"/>
                  <a:gd name="connsiteY517" fmla="*/ 679555 h 1004492"/>
                  <a:gd name="connsiteX518" fmla="*/ 2179843 w 3200362"/>
                  <a:gd name="connsiteY518" fmla="*/ 679232 h 1004492"/>
                  <a:gd name="connsiteX519" fmla="*/ 1329535 w 3200362"/>
                  <a:gd name="connsiteY519" fmla="*/ 676499 h 1004492"/>
                  <a:gd name="connsiteX520" fmla="*/ 1329534 w 3200362"/>
                  <a:gd name="connsiteY520" fmla="*/ 686492 h 1004492"/>
                  <a:gd name="connsiteX521" fmla="*/ 1316603 w 3200362"/>
                  <a:gd name="connsiteY521" fmla="*/ 692371 h 1004492"/>
                  <a:gd name="connsiteX522" fmla="*/ 1309549 w 3200362"/>
                  <a:gd name="connsiteY522" fmla="*/ 682966 h 1004492"/>
                  <a:gd name="connsiteX523" fmla="*/ 1318954 w 3200362"/>
                  <a:gd name="connsiteY523" fmla="*/ 677088 h 1004492"/>
                  <a:gd name="connsiteX524" fmla="*/ 1329535 w 3200362"/>
                  <a:gd name="connsiteY524" fmla="*/ 676499 h 1004492"/>
                  <a:gd name="connsiteX525" fmla="*/ 1665720 w 3200362"/>
                  <a:gd name="connsiteY525" fmla="*/ 675912 h 1004492"/>
                  <a:gd name="connsiteX526" fmla="*/ 1666882 w 3200362"/>
                  <a:gd name="connsiteY526" fmla="*/ 686368 h 1004492"/>
                  <a:gd name="connsiteX527" fmla="*/ 1662235 w 3200362"/>
                  <a:gd name="connsiteY527" fmla="*/ 693339 h 1004492"/>
                  <a:gd name="connsiteX528" fmla="*/ 1650617 w 3200362"/>
                  <a:gd name="connsiteY528" fmla="*/ 680559 h 1004492"/>
                  <a:gd name="connsiteX529" fmla="*/ 1665720 w 3200362"/>
                  <a:gd name="connsiteY529" fmla="*/ 675912 h 1004492"/>
                  <a:gd name="connsiteX530" fmla="*/ 2182202 w 3200362"/>
                  <a:gd name="connsiteY530" fmla="*/ 672178 h 1004492"/>
                  <a:gd name="connsiteX531" fmla="*/ 2183381 w 3200362"/>
                  <a:gd name="connsiteY531" fmla="*/ 680407 h 1004492"/>
                  <a:gd name="connsiteX532" fmla="*/ 2182202 w 3200362"/>
                  <a:gd name="connsiteY532" fmla="*/ 687461 h 1004492"/>
                  <a:gd name="connsiteX533" fmla="*/ 2173947 w 3200362"/>
                  <a:gd name="connsiteY533" fmla="*/ 693339 h 1004492"/>
                  <a:gd name="connsiteX534" fmla="*/ 2170409 w 3200362"/>
                  <a:gd name="connsiteY534" fmla="*/ 690988 h 1004492"/>
                  <a:gd name="connsiteX535" fmla="*/ 2164513 w 3200362"/>
                  <a:gd name="connsiteY535" fmla="*/ 685110 h 1004492"/>
                  <a:gd name="connsiteX536" fmla="*/ 2164513 w 3200362"/>
                  <a:gd name="connsiteY536" fmla="*/ 676880 h 1004492"/>
                  <a:gd name="connsiteX537" fmla="*/ 2169230 w 3200362"/>
                  <a:gd name="connsiteY537" fmla="*/ 675705 h 1004492"/>
                  <a:gd name="connsiteX538" fmla="*/ 2170409 w 3200362"/>
                  <a:gd name="connsiteY538" fmla="*/ 675705 h 1004492"/>
                  <a:gd name="connsiteX539" fmla="*/ 2170409 w 3200362"/>
                  <a:gd name="connsiteY539" fmla="*/ 675823 h 1004492"/>
                  <a:gd name="connsiteX540" fmla="*/ 2171001 w 3200362"/>
                  <a:gd name="connsiteY540" fmla="*/ 675823 h 1004492"/>
                  <a:gd name="connsiteX541" fmla="*/ 2170409 w 3200362"/>
                  <a:gd name="connsiteY541" fmla="*/ 675705 h 1004492"/>
                  <a:gd name="connsiteX542" fmla="*/ 2182202 w 3200362"/>
                  <a:gd name="connsiteY542" fmla="*/ 672178 h 1004492"/>
                  <a:gd name="connsiteX543" fmla="*/ 2003252 w 3200362"/>
                  <a:gd name="connsiteY543" fmla="*/ 669688 h 1004492"/>
                  <a:gd name="connsiteX544" fmla="*/ 2011602 w 3200362"/>
                  <a:gd name="connsiteY544" fmla="*/ 678023 h 1004492"/>
                  <a:gd name="connsiteX545" fmla="*/ 2008023 w 3200362"/>
                  <a:gd name="connsiteY545" fmla="*/ 691120 h 1004492"/>
                  <a:gd name="connsiteX546" fmla="*/ 1999673 w 3200362"/>
                  <a:gd name="connsiteY546" fmla="*/ 694692 h 1004492"/>
                  <a:gd name="connsiteX547" fmla="*/ 1992515 w 3200362"/>
                  <a:gd name="connsiteY547" fmla="*/ 689929 h 1004492"/>
                  <a:gd name="connsiteX548" fmla="*/ 1985358 w 3200362"/>
                  <a:gd name="connsiteY548" fmla="*/ 683976 h 1004492"/>
                  <a:gd name="connsiteX549" fmla="*/ 1986551 w 3200362"/>
                  <a:gd name="connsiteY549" fmla="*/ 674451 h 1004492"/>
                  <a:gd name="connsiteX550" fmla="*/ 2003252 w 3200362"/>
                  <a:gd name="connsiteY550" fmla="*/ 669688 h 1004492"/>
                  <a:gd name="connsiteX551" fmla="*/ 2452564 w 3200362"/>
                  <a:gd name="connsiteY551" fmla="*/ 666398 h 1004492"/>
                  <a:gd name="connsiteX552" fmla="*/ 2458476 w 3200362"/>
                  <a:gd name="connsiteY552" fmla="*/ 668325 h 1004492"/>
                  <a:gd name="connsiteX553" fmla="*/ 2454928 w 3200362"/>
                  <a:gd name="connsiteY553" fmla="*/ 686107 h 1004492"/>
                  <a:gd name="connsiteX554" fmla="*/ 2446650 w 3200362"/>
                  <a:gd name="connsiteY554" fmla="*/ 688478 h 1004492"/>
                  <a:gd name="connsiteX555" fmla="*/ 2443102 w 3200362"/>
                  <a:gd name="connsiteY555" fmla="*/ 684922 h 1004492"/>
                  <a:gd name="connsiteX556" fmla="*/ 2436008 w 3200362"/>
                  <a:gd name="connsiteY556" fmla="*/ 677809 h 1004492"/>
                  <a:gd name="connsiteX557" fmla="*/ 2437190 w 3200362"/>
                  <a:gd name="connsiteY557" fmla="*/ 671881 h 1004492"/>
                  <a:gd name="connsiteX558" fmla="*/ 2446650 w 3200362"/>
                  <a:gd name="connsiteY558" fmla="*/ 667139 h 1004492"/>
                  <a:gd name="connsiteX559" fmla="*/ 2452564 w 3200362"/>
                  <a:gd name="connsiteY559" fmla="*/ 666398 h 1004492"/>
                  <a:gd name="connsiteX560" fmla="*/ 1601345 w 3200362"/>
                  <a:gd name="connsiteY560" fmla="*/ 665565 h 1004492"/>
                  <a:gd name="connsiteX561" fmla="*/ 1600909 w 3200362"/>
                  <a:gd name="connsiteY561" fmla="*/ 672697 h 1004492"/>
                  <a:gd name="connsiteX562" fmla="*/ 1592777 w 3200362"/>
                  <a:gd name="connsiteY562" fmla="*/ 676120 h 1004492"/>
                  <a:gd name="connsiteX563" fmla="*/ 1586968 w 3200362"/>
                  <a:gd name="connsiteY563" fmla="*/ 671556 h 1004492"/>
                  <a:gd name="connsiteX564" fmla="*/ 1584644 w 3200362"/>
                  <a:gd name="connsiteY564" fmla="*/ 669273 h 1004492"/>
                  <a:gd name="connsiteX565" fmla="*/ 1589291 w 3200362"/>
                  <a:gd name="connsiteY565" fmla="*/ 666991 h 1004492"/>
                  <a:gd name="connsiteX566" fmla="*/ 1593938 w 3200362"/>
                  <a:gd name="connsiteY566" fmla="*/ 666991 h 1004492"/>
                  <a:gd name="connsiteX567" fmla="*/ 1601345 w 3200362"/>
                  <a:gd name="connsiteY567" fmla="*/ 665565 h 1004492"/>
                  <a:gd name="connsiteX568" fmla="*/ 1259697 w 3200362"/>
                  <a:gd name="connsiteY568" fmla="*/ 663320 h 1004492"/>
                  <a:gd name="connsiteX569" fmla="*/ 1263618 w 3200362"/>
                  <a:gd name="connsiteY569" fmla="*/ 664613 h 1004492"/>
                  <a:gd name="connsiteX570" fmla="*/ 1264738 w 3200362"/>
                  <a:gd name="connsiteY570" fmla="*/ 671507 h 1004492"/>
                  <a:gd name="connsiteX571" fmla="*/ 1262497 w 3200362"/>
                  <a:gd name="connsiteY571" fmla="*/ 678401 h 1004492"/>
                  <a:gd name="connsiteX572" fmla="*/ 1261377 w 3200362"/>
                  <a:gd name="connsiteY572" fmla="*/ 678401 h 1004492"/>
                  <a:gd name="connsiteX573" fmla="*/ 1261195 w 3200362"/>
                  <a:gd name="connsiteY573" fmla="*/ 677654 h 1004492"/>
                  <a:gd name="connsiteX574" fmla="*/ 1261195 w 3200362"/>
                  <a:gd name="connsiteY574" fmla="*/ 678402 h 1004492"/>
                  <a:gd name="connsiteX575" fmla="*/ 1255407 w 3200362"/>
                  <a:gd name="connsiteY575" fmla="*/ 675292 h 1004492"/>
                  <a:gd name="connsiteX576" fmla="*/ 1256439 w 3200362"/>
                  <a:gd name="connsiteY576" fmla="*/ 678734 h 1004492"/>
                  <a:gd name="connsiteX577" fmla="*/ 1261086 w 3200362"/>
                  <a:gd name="connsiteY577" fmla="*/ 678734 h 1004492"/>
                  <a:gd name="connsiteX578" fmla="*/ 1262248 w 3200362"/>
                  <a:gd name="connsiteY578" fmla="*/ 678734 h 1004492"/>
                  <a:gd name="connsiteX579" fmla="*/ 1256439 w 3200362"/>
                  <a:gd name="connsiteY579" fmla="*/ 682219 h 1004492"/>
                  <a:gd name="connsiteX580" fmla="*/ 1248306 w 3200362"/>
                  <a:gd name="connsiteY580" fmla="*/ 675248 h 1004492"/>
                  <a:gd name="connsiteX581" fmla="*/ 1248748 w 3200362"/>
                  <a:gd name="connsiteY581" fmla="*/ 671715 h 1004492"/>
                  <a:gd name="connsiteX582" fmla="*/ 1248556 w 3200362"/>
                  <a:gd name="connsiteY582" fmla="*/ 671612 h 1004492"/>
                  <a:gd name="connsiteX583" fmla="*/ 1248933 w 3200362"/>
                  <a:gd name="connsiteY583" fmla="*/ 670233 h 1004492"/>
                  <a:gd name="connsiteX584" fmla="*/ 1249468 w 3200362"/>
                  <a:gd name="connsiteY584" fmla="*/ 665954 h 1004492"/>
                  <a:gd name="connsiteX585" fmla="*/ 1252954 w 3200362"/>
                  <a:gd name="connsiteY585" fmla="*/ 665954 h 1004492"/>
                  <a:gd name="connsiteX586" fmla="*/ 1252954 w 3200362"/>
                  <a:gd name="connsiteY586" fmla="*/ 666063 h 1004492"/>
                  <a:gd name="connsiteX587" fmla="*/ 1253152 w 3200362"/>
                  <a:gd name="connsiteY587" fmla="*/ 665954 h 1004492"/>
                  <a:gd name="connsiteX588" fmla="*/ 1254165 w 3200362"/>
                  <a:gd name="connsiteY588" fmla="*/ 666085 h 1004492"/>
                  <a:gd name="connsiteX589" fmla="*/ 1253535 w 3200362"/>
                  <a:gd name="connsiteY589" fmla="*/ 665762 h 1004492"/>
                  <a:gd name="connsiteX590" fmla="*/ 1255776 w 3200362"/>
                  <a:gd name="connsiteY590" fmla="*/ 664613 h 1004492"/>
                  <a:gd name="connsiteX591" fmla="*/ 1259697 w 3200362"/>
                  <a:gd name="connsiteY591" fmla="*/ 663320 h 1004492"/>
                  <a:gd name="connsiteX592" fmla="*/ 1940921 w 3200362"/>
                  <a:gd name="connsiteY592" fmla="*/ 658434 h 1004492"/>
                  <a:gd name="connsiteX593" fmla="*/ 1946874 w 3200362"/>
                  <a:gd name="connsiteY593" fmla="*/ 663206 h 1004492"/>
                  <a:gd name="connsiteX594" fmla="*/ 1944493 w 3200362"/>
                  <a:gd name="connsiteY594" fmla="*/ 679906 h 1004492"/>
                  <a:gd name="connsiteX595" fmla="*/ 1934967 w 3200362"/>
                  <a:gd name="connsiteY595" fmla="*/ 682292 h 1004492"/>
                  <a:gd name="connsiteX596" fmla="*/ 1923061 w 3200362"/>
                  <a:gd name="connsiteY596" fmla="*/ 671556 h 1004492"/>
                  <a:gd name="connsiteX597" fmla="*/ 1926633 w 3200362"/>
                  <a:gd name="connsiteY597" fmla="*/ 662013 h 1004492"/>
                  <a:gd name="connsiteX598" fmla="*/ 1940921 w 3200362"/>
                  <a:gd name="connsiteY598" fmla="*/ 658434 h 1004492"/>
                  <a:gd name="connsiteX599" fmla="*/ 2645188 w 3200362"/>
                  <a:gd name="connsiteY599" fmla="*/ 655996 h 1004492"/>
                  <a:gd name="connsiteX600" fmla="*/ 2646434 w 3200362"/>
                  <a:gd name="connsiteY600" fmla="*/ 657241 h 1004492"/>
                  <a:gd name="connsiteX601" fmla="*/ 2645810 w 3200362"/>
                  <a:gd name="connsiteY601" fmla="*/ 657241 h 1004492"/>
                  <a:gd name="connsiteX602" fmla="*/ 2645188 w 3200362"/>
                  <a:gd name="connsiteY602" fmla="*/ 656618 h 1004492"/>
                  <a:gd name="connsiteX603" fmla="*/ 2285057 w 3200362"/>
                  <a:gd name="connsiteY603" fmla="*/ 655495 h 1004492"/>
                  <a:gd name="connsiteX604" fmla="*/ 2286697 w 3200362"/>
                  <a:gd name="connsiteY604" fmla="*/ 663086 h 1004492"/>
                  <a:gd name="connsiteX605" fmla="*/ 2283118 w 3200362"/>
                  <a:gd name="connsiteY605" fmla="*/ 678564 h 1004492"/>
                  <a:gd name="connsiteX606" fmla="*/ 2275961 w 3200362"/>
                  <a:gd name="connsiteY606" fmla="*/ 679755 h 1004492"/>
                  <a:gd name="connsiteX607" fmla="*/ 2268803 w 3200362"/>
                  <a:gd name="connsiteY607" fmla="*/ 674992 h 1004492"/>
                  <a:gd name="connsiteX608" fmla="*/ 2261646 w 3200362"/>
                  <a:gd name="connsiteY608" fmla="*/ 669039 h 1004492"/>
                  <a:gd name="connsiteX609" fmla="*/ 2262839 w 3200362"/>
                  <a:gd name="connsiteY609" fmla="*/ 659514 h 1004492"/>
                  <a:gd name="connsiteX610" fmla="*/ 2277154 w 3200362"/>
                  <a:gd name="connsiteY610" fmla="*/ 655942 h 1004492"/>
                  <a:gd name="connsiteX611" fmla="*/ 2285057 w 3200362"/>
                  <a:gd name="connsiteY611" fmla="*/ 655495 h 1004492"/>
                  <a:gd name="connsiteX612" fmla="*/ 1194012 w 3200362"/>
                  <a:gd name="connsiteY612" fmla="*/ 652258 h 1004492"/>
                  <a:gd name="connsiteX613" fmla="*/ 1196275 w 3200362"/>
                  <a:gd name="connsiteY613" fmla="*/ 659048 h 1004492"/>
                  <a:gd name="connsiteX614" fmla="*/ 1191748 w 3200362"/>
                  <a:gd name="connsiteY614" fmla="*/ 664706 h 1004492"/>
                  <a:gd name="connsiteX615" fmla="*/ 1183827 w 3200362"/>
                  <a:gd name="connsiteY615" fmla="*/ 657916 h 1004492"/>
                  <a:gd name="connsiteX616" fmla="*/ 1194012 w 3200362"/>
                  <a:gd name="connsiteY616" fmla="*/ 652258 h 1004492"/>
                  <a:gd name="connsiteX617" fmla="*/ 2385428 w 3200362"/>
                  <a:gd name="connsiteY617" fmla="*/ 651017 h 1004492"/>
                  <a:gd name="connsiteX618" fmla="*/ 2392502 w 3200362"/>
                  <a:gd name="connsiteY618" fmla="*/ 658093 h 1004492"/>
                  <a:gd name="connsiteX619" fmla="*/ 2391324 w 3200362"/>
                  <a:gd name="connsiteY619" fmla="*/ 661630 h 1004492"/>
                  <a:gd name="connsiteX620" fmla="*/ 2377172 w 3200362"/>
                  <a:gd name="connsiteY620" fmla="*/ 667527 h 1004492"/>
                  <a:gd name="connsiteX621" fmla="*/ 2372456 w 3200362"/>
                  <a:gd name="connsiteY621" fmla="*/ 662810 h 1004492"/>
                  <a:gd name="connsiteX622" fmla="*/ 2373036 w 3200362"/>
                  <a:gd name="connsiteY622" fmla="*/ 658749 h 1004492"/>
                  <a:gd name="connsiteX623" fmla="*/ 2372586 w 3200362"/>
                  <a:gd name="connsiteY623" fmla="*/ 658129 h 1004492"/>
                  <a:gd name="connsiteX624" fmla="*/ 2373148 w 3200362"/>
                  <a:gd name="connsiteY624" fmla="*/ 657957 h 1004492"/>
                  <a:gd name="connsiteX625" fmla="*/ 2373634 w 3200362"/>
                  <a:gd name="connsiteY625" fmla="*/ 654555 h 1004492"/>
                  <a:gd name="connsiteX626" fmla="*/ 2385428 w 3200362"/>
                  <a:gd name="connsiteY626" fmla="*/ 651017 h 1004492"/>
                  <a:gd name="connsiteX627" fmla="*/ 1534853 w 3200362"/>
                  <a:gd name="connsiteY627" fmla="*/ 646038 h 1004492"/>
                  <a:gd name="connsiteX628" fmla="*/ 1537968 w 3200362"/>
                  <a:gd name="connsiteY628" fmla="*/ 649689 h 1004492"/>
                  <a:gd name="connsiteX629" fmla="*/ 1538666 w 3200362"/>
                  <a:gd name="connsiteY629" fmla="*/ 649689 h 1004492"/>
                  <a:gd name="connsiteX630" fmla="*/ 1539117 w 3200362"/>
                  <a:gd name="connsiteY630" fmla="*/ 651035 h 1004492"/>
                  <a:gd name="connsiteX631" fmla="*/ 1539832 w 3200362"/>
                  <a:gd name="connsiteY631" fmla="*/ 651873 h 1004492"/>
                  <a:gd name="connsiteX632" fmla="*/ 1539654 w 3200362"/>
                  <a:gd name="connsiteY632" fmla="*/ 652639 h 1004492"/>
                  <a:gd name="connsiteX633" fmla="*/ 1539833 w 3200362"/>
                  <a:gd name="connsiteY633" fmla="*/ 653174 h 1004492"/>
                  <a:gd name="connsiteX634" fmla="*/ 1537816 w 3200362"/>
                  <a:gd name="connsiteY634" fmla="*/ 660536 h 1004492"/>
                  <a:gd name="connsiteX635" fmla="*/ 1536845 w 3200362"/>
                  <a:gd name="connsiteY635" fmla="*/ 664710 h 1004492"/>
                  <a:gd name="connsiteX636" fmla="*/ 1537232 w 3200362"/>
                  <a:gd name="connsiteY636" fmla="*/ 662669 h 1004492"/>
                  <a:gd name="connsiteX637" fmla="*/ 1536332 w 3200362"/>
                  <a:gd name="connsiteY637" fmla="*/ 665954 h 1004492"/>
                  <a:gd name="connsiteX638" fmla="*/ 1532251 w 3200362"/>
                  <a:gd name="connsiteY638" fmla="*/ 664875 h 1004492"/>
                  <a:gd name="connsiteX639" fmla="*/ 1528007 w 3200362"/>
                  <a:gd name="connsiteY639" fmla="*/ 664875 h 1004492"/>
                  <a:gd name="connsiteX640" fmla="*/ 1523384 w 3200362"/>
                  <a:gd name="connsiteY640" fmla="*/ 660228 h 1004492"/>
                  <a:gd name="connsiteX641" fmla="*/ 1521469 w 3200362"/>
                  <a:gd name="connsiteY641" fmla="*/ 657020 h 1004492"/>
                  <a:gd name="connsiteX642" fmla="*/ 1521161 w 3200362"/>
                  <a:gd name="connsiteY642" fmla="*/ 656660 h 1004492"/>
                  <a:gd name="connsiteX643" fmla="*/ 1521195 w 3200362"/>
                  <a:gd name="connsiteY643" fmla="*/ 656561 h 1004492"/>
                  <a:gd name="connsiteX644" fmla="*/ 1519916 w 3200362"/>
                  <a:gd name="connsiteY644" fmla="*/ 654419 h 1004492"/>
                  <a:gd name="connsiteX645" fmla="*/ 1522542 w 3200362"/>
                  <a:gd name="connsiteY645" fmla="*/ 652659 h 1004492"/>
                  <a:gd name="connsiteX646" fmla="*/ 1522766 w 3200362"/>
                  <a:gd name="connsiteY646" fmla="*/ 652012 h 1004492"/>
                  <a:gd name="connsiteX647" fmla="*/ 1523523 w 3200362"/>
                  <a:gd name="connsiteY647" fmla="*/ 651804 h 1004492"/>
                  <a:gd name="connsiteX648" fmla="*/ 1523673 w 3200362"/>
                  <a:gd name="connsiteY648" fmla="*/ 651370 h 1004492"/>
                  <a:gd name="connsiteX649" fmla="*/ 1526851 w 3200362"/>
                  <a:gd name="connsiteY649" fmla="*/ 649772 h 1004492"/>
                  <a:gd name="connsiteX650" fmla="*/ 1524022 w 3200362"/>
                  <a:gd name="connsiteY650" fmla="*/ 651667 h 1004492"/>
                  <a:gd name="connsiteX651" fmla="*/ 1526996 w 3200362"/>
                  <a:gd name="connsiteY651" fmla="*/ 650851 h 1004492"/>
                  <a:gd name="connsiteX652" fmla="*/ 1532831 w 3200362"/>
                  <a:gd name="connsiteY652" fmla="*/ 649689 h 1004492"/>
                  <a:gd name="connsiteX653" fmla="*/ 1533998 w 3200362"/>
                  <a:gd name="connsiteY653" fmla="*/ 649689 h 1004492"/>
                  <a:gd name="connsiteX654" fmla="*/ 1535752 w 3200362"/>
                  <a:gd name="connsiteY654" fmla="*/ 649689 h 1004492"/>
                  <a:gd name="connsiteX655" fmla="*/ 1534853 w 3200362"/>
                  <a:gd name="connsiteY655" fmla="*/ 648372 h 1004492"/>
                  <a:gd name="connsiteX656" fmla="*/ 1534853 w 3200362"/>
                  <a:gd name="connsiteY656" fmla="*/ 646038 h 1004492"/>
                  <a:gd name="connsiteX657" fmla="*/ 2213619 w 3200362"/>
                  <a:gd name="connsiteY657" fmla="*/ 643494 h 1004492"/>
                  <a:gd name="connsiteX658" fmla="*/ 2220776 w 3200362"/>
                  <a:gd name="connsiteY658" fmla="*/ 649447 h 1004492"/>
                  <a:gd name="connsiteX659" fmla="*/ 2217197 w 3200362"/>
                  <a:gd name="connsiteY659" fmla="*/ 666116 h 1004492"/>
                  <a:gd name="connsiteX660" fmla="*/ 2207654 w 3200362"/>
                  <a:gd name="connsiteY660" fmla="*/ 668497 h 1004492"/>
                  <a:gd name="connsiteX661" fmla="*/ 2202882 w 3200362"/>
                  <a:gd name="connsiteY661" fmla="*/ 663735 h 1004492"/>
                  <a:gd name="connsiteX662" fmla="*/ 2195725 w 3200362"/>
                  <a:gd name="connsiteY662" fmla="*/ 657781 h 1004492"/>
                  <a:gd name="connsiteX663" fmla="*/ 2198111 w 3200362"/>
                  <a:gd name="connsiteY663" fmla="*/ 648256 h 1004492"/>
                  <a:gd name="connsiteX664" fmla="*/ 2213619 w 3200362"/>
                  <a:gd name="connsiteY664" fmla="*/ 643494 h 1004492"/>
                  <a:gd name="connsiteX665" fmla="*/ 1876129 w 3200362"/>
                  <a:gd name="connsiteY665" fmla="*/ 642303 h 1004492"/>
                  <a:gd name="connsiteX666" fmla="*/ 1880901 w 3200362"/>
                  <a:gd name="connsiteY666" fmla="*/ 647066 h 1004492"/>
                  <a:gd name="connsiteX667" fmla="*/ 1876129 w 3200362"/>
                  <a:gd name="connsiteY667" fmla="*/ 668497 h 1004492"/>
                  <a:gd name="connsiteX668" fmla="*/ 1870165 w 3200362"/>
                  <a:gd name="connsiteY668" fmla="*/ 668497 h 1004492"/>
                  <a:gd name="connsiteX669" fmla="*/ 1854657 w 3200362"/>
                  <a:gd name="connsiteY669" fmla="*/ 656591 h 1004492"/>
                  <a:gd name="connsiteX670" fmla="*/ 1857043 w 3200362"/>
                  <a:gd name="connsiteY670" fmla="*/ 648256 h 1004492"/>
                  <a:gd name="connsiteX671" fmla="*/ 1870165 w 3200362"/>
                  <a:gd name="connsiteY671" fmla="*/ 643494 h 1004492"/>
                  <a:gd name="connsiteX672" fmla="*/ 1876129 w 3200362"/>
                  <a:gd name="connsiteY672" fmla="*/ 642303 h 1004492"/>
                  <a:gd name="connsiteX673" fmla="*/ 2324278 w 3200362"/>
                  <a:gd name="connsiteY673" fmla="*/ 634835 h 1004492"/>
                  <a:gd name="connsiteX674" fmla="*/ 2329018 w 3200362"/>
                  <a:gd name="connsiteY674" fmla="*/ 638362 h 1004492"/>
                  <a:gd name="connsiteX675" fmla="*/ 2327834 w 3200362"/>
                  <a:gd name="connsiteY675" fmla="*/ 645416 h 1004492"/>
                  <a:gd name="connsiteX676" fmla="*/ 2326648 w 3200362"/>
                  <a:gd name="connsiteY676" fmla="*/ 648942 h 1004492"/>
                  <a:gd name="connsiteX677" fmla="*/ 2313608 w 3200362"/>
                  <a:gd name="connsiteY677" fmla="*/ 652469 h 1004492"/>
                  <a:gd name="connsiteX678" fmla="*/ 2307680 w 3200362"/>
                  <a:gd name="connsiteY678" fmla="*/ 647767 h 1004492"/>
                  <a:gd name="connsiteX679" fmla="*/ 2304124 w 3200362"/>
                  <a:gd name="connsiteY679" fmla="*/ 641889 h 1004492"/>
                  <a:gd name="connsiteX680" fmla="*/ 2308866 w 3200362"/>
                  <a:gd name="connsiteY680" fmla="*/ 638362 h 1004492"/>
                  <a:gd name="connsiteX681" fmla="*/ 2311237 w 3200362"/>
                  <a:gd name="connsiteY681" fmla="*/ 638362 h 1004492"/>
                  <a:gd name="connsiteX682" fmla="*/ 2318350 w 3200362"/>
                  <a:gd name="connsiteY682" fmla="*/ 636011 h 1004492"/>
                  <a:gd name="connsiteX683" fmla="*/ 2324278 w 3200362"/>
                  <a:gd name="connsiteY683" fmla="*/ 634835 h 1004492"/>
                  <a:gd name="connsiteX684" fmla="*/ 1470356 w 3200362"/>
                  <a:gd name="connsiteY684" fmla="*/ 634835 h 1004492"/>
                  <a:gd name="connsiteX685" fmla="*/ 1472690 w 3200362"/>
                  <a:gd name="connsiteY685" fmla="*/ 646505 h 1004492"/>
                  <a:gd name="connsiteX686" fmla="*/ 1466855 w 3200362"/>
                  <a:gd name="connsiteY686" fmla="*/ 653507 h 1004492"/>
                  <a:gd name="connsiteX687" fmla="*/ 1455185 w 3200362"/>
                  <a:gd name="connsiteY687" fmla="*/ 641837 h 1004492"/>
                  <a:gd name="connsiteX688" fmla="*/ 1470356 w 3200362"/>
                  <a:gd name="connsiteY688" fmla="*/ 634835 h 1004492"/>
                  <a:gd name="connsiteX689" fmla="*/ 1809049 w 3200362"/>
                  <a:gd name="connsiteY689" fmla="*/ 633590 h 1004492"/>
                  <a:gd name="connsiteX690" fmla="*/ 1814927 w 3200362"/>
                  <a:gd name="connsiteY690" fmla="*/ 637105 h 1004492"/>
                  <a:gd name="connsiteX691" fmla="*/ 1812576 w 3200362"/>
                  <a:gd name="connsiteY691" fmla="*/ 648820 h 1004492"/>
                  <a:gd name="connsiteX692" fmla="*/ 1804346 w 3200362"/>
                  <a:gd name="connsiteY692" fmla="*/ 651163 h 1004492"/>
                  <a:gd name="connsiteX693" fmla="*/ 1801995 w 3200362"/>
                  <a:gd name="connsiteY693" fmla="*/ 648820 h 1004492"/>
                  <a:gd name="connsiteX694" fmla="*/ 1794942 w 3200362"/>
                  <a:gd name="connsiteY694" fmla="*/ 642962 h 1004492"/>
                  <a:gd name="connsiteX695" fmla="*/ 1797293 w 3200362"/>
                  <a:gd name="connsiteY695" fmla="*/ 637105 h 1004492"/>
                  <a:gd name="connsiteX696" fmla="*/ 1809049 w 3200362"/>
                  <a:gd name="connsiteY696" fmla="*/ 633590 h 1004492"/>
                  <a:gd name="connsiteX697" fmla="*/ 2150031 w 3200362"/>
                  <a:gd name="connsiteY697" fmla="*/ 629804 h 1004492"/>
                  <a:gd name="connsiteX698" fmla="*/ 2155996 w 3200362"/>
                  <a:gd name="connsiteY698" fmla="*/ 634576 h 1004492"/>
                  <a:gd name="connsiteX699" fmla="*/ 2154803 w 3200362"/>
                  <a:gd name="connsiteY699" fmla="*/ 642926 h 1004492"/>
                  <a:gd name="connsiteX700" fmla="*/ 2136909 w 3200362"/>
                  <a:gd name="connsiteY700" fmla="*/ 650084 h 1004492"/>
                  <a:gd name="connsiteX701" fmla="*/ 2129752 w 3200362"/>
                  <a:gd name="connsiteY701" fmla="*/ 642926 h 1004492"/>
                  <a:gd name="connsiteX702" fmla="*/ 2130945 w 3200362"/>
                  <a:gd name="connsiteY702" fmla="*/ 634576 h 1004492"/>
                  <a:gd name="connsiteX703" fmla="*/ 2150031 w 3200362"/>
                  <a:gd name="connsiteY703" fmla="*/ 629804 h 1004492"/>
                  <a:gd name="connsiteX704" fmla="*/ 2594608 w 3200362"/>
                  <a:gd name="connsiteY704" fmla="*/ 629802 h 1004492"/>
                  <a:gd name="connsiteX705" fmla="*/ 2598174 w 3200362"/>
                  <a:gd name="connsiteY705" fmla="*/ 629802 h 1004492"/>
                  <a:gd name="connsiteX706" fmla="*/ 2604114 w 3200362"/>
                  <a:gd name="connsiteY706" fmla="*/ 633374 h 1004492"/>
                  <a:gd name="connsiteX707" fmla="*/ 2599362 w 3200362"/>
                  <a:gd name="connsiteY707" fmla="*/ 651233 h 1004492"/>
                  <a:gd name="connsiteX708" fmla="*/ 2592232 w 3200362"/>
                  <a:gd name="connsiteY708" fmla="*/ 653615 h 1004492"/>
                  <a:gd name="connsiteX709" fmla="*/ 2585104 w 3200362"/>
                  <a:gd name="connsiteY709" fmla="*/ 648852 h 1004492"/>
                  <a:gd name="connsiteX710" fmla="*/ 2581538 w 3200362"/>
                  <a:gd name="connsiteY710" fmla="*/ 645280 h 1004492"/>
                  <a:gd name="connsiteX711" fmla="*/ 2580350 w 3200362"/>
                  <a:gd name="connsiteY711" fmla="*/ 642899 h 1004492"/>
                  <a:gd name="connsiteX712" fmla="*/ 2582726 w 3200362"/>
                  <a:gd name="connsiteY712" fmla="*/ 633374 h 1004492"/>
                  <a:gd name="connsiteX713" fmla="*/ 2586292 w 3200362"/>
                  <a:gd name="connsiteY713" fmla="*/ 632183 h 1004492"/>
                  <a:gd name="connsiteX714" fmla="*/ 2591044 w 3200362"/>
                  <a:gd name="connsiteY714" fmla="*/ 630992 h 1004492"/>
                  <a:gd name="connsiteX715" fmla="*/ 1732150 w 3200362"/>
                  <a:gd name="connsiteY715" fmla="*/ 626121 h 1004492"/>
                  <a:gd name="connsiteX716" fmla="*/ 1734017 w 3200362"/>
                  <a:gd name="connsiteY716" fmla="*/ 632345 h 1004492"/>
                  <a:gd name="connsiteX717" fmla="*/ 1730283 w 3200362"/>
                  <a:gd name="connsiteY717" fmla="*/ 628196 h 1004492"/>
                  <a:gd name="connsiteX718" fmla="*/ 1732150 w 3200362"/>
                  <a:gd name="connsiteY718" fmla="*/ 626121 h 1004492"/>
                  <a:gd name="connsiteX719" fmla="*/ 1743449 w 3200362"/>
                  <a:gd name="connsiteY719" fmla="*/ 622387 h 1004492"/>
                  <a:gd name="connsiteX720" fmla="*/ 1746465 w 3200362"/>
                  <a:gd name="connsiteY720" fmla="*/ 624669 h 1004492"/>
                  <a:gd name="connsiteX721" fmla="*/ 1744167 w 3200362"/>
                  <a:gd name="connsiteY721" fmla="*/ 636080 h 1004492"/>
                  <a:gd name="connsiteX722" fmla="*/ 1736124 w 3200362"/>
                  <a:gd name="connsiteY722" fmla="*/ 632657 h 1004492"/>
                  <a:gd name="connsiteX723" fmla="*/ 1733826 w 3200362"/>
                  <a:gd name="connsiteY723" fmla="*/ 625810 h 1004492"/>
                  <a:gd name="connsiteX724" fmla="*/ 1739571 w 3200362"/>
                  <a:gd name="connsiteY724" fmla="*/ 623528 h 1004492"/>
                  <a:gd name="connsiteX725" fmla="*/ 1743449 w 3200362"/>
                  <a:gd name="connsiteY725" fmla="*/ 622387 h 1004492"/>
                  <a:gd name="connsiteX726" fmla="*/ 2193376 w 3200362"/>
                  <a:gd name="connsiteY726" fmla="*/ 620498 h 1004492"/>
                  <a:gd name="connsiteX727" fmla="*/ 2188895 w 3200362"/>
                  <a:gd name="connsiteY727" fmla="*/ 621134 h 1004492"/>
                  <a:gd name="connsiteX728" fmla="*/ 2192449 w 3200362"/>
                  <a:gd name="connsiteY728" fmla="*/ 622649 h 1004492"/>
                  <a:gd name="connsiteX729" fmla="*/ 2256051 w 3200362"/>
                  <a:gd name="connsiteY729" fmla="*/ 619897 h 1004492"/>
                  <a:gd name="connsiteX730" fmla="*/ 2258422 w 3200362"/>
                  <a:gd name="connsiteY730" fmla="*/ 619897 h 1004492"/>
                  <a:gd name="connsiteX731" fmla="*/ 2265535 w 3200362"/>
                  <a:gd name="connsiteY731" fmla="*/ 625810 h 1004492"/>
                  <a:gd name="connsiteX732" fmla="*/ 2260793 w 3200362"/>
                  <a:gd name="connsiteY732" fmla="*/ 642365 h 1004492"/>
                  <a:gd name="connsiteX733" fmla="*/ 2252495 w 3200362"/>
                  <a:gd name="connsiteY733" fmla="*/ 641183 h 1004492"/>
                  <a:gd name="connsiteX734" fmla="*/ 2244196 w 3200362"/>
                  <a:gd name="connsiteY734" fmla="*/ 632905 h 1004492"/>
                  <a:gd name="connsiteX735" fmla="*/ 2245382 w 3200362"/>
                  <a:gd name="connsiteY735" fmla="*/ 623445 h 1004492"/>
                  <a:gd name="connsiteX736" fmla="*/ 2256051 w 3200362"/>
                  <a:gd name="connsiteY736" fmla="*/ 619897 h 1004492"/>
                  <a:gd name="connsiteX737" fmla="*/ 1403281 w 3200362"/>
                  <a:gd name="connsiteY737" fmla="*/ 619897 h 1004492"/>
                  <a:gd name="connsiteX738" fmla="*/ 1410376 w 3200362"/>
                  <a:gd name="connsiteY738" fmla="*/ 625775 h 1004492"/>
                  <a:gd name="connsiteX739" fmla="*/ 1408011 w 3200362"/>
                  <a:gd name="connsiteY739" fmla="*/ 631653 h 1004492"/>
                  <a:gd name="connsiteX740" fmla="*/ 1407794 w 3200362"/>
                  <a:gd name="connsiteY740" fmla="*/ 631545 h 1004492"/>
                  <a:gd name="connsiteX741" fmla="*/ 1407883 w 3200362"/>
                  <a:gd name="connsiteY741" fmla="*/ 631723 h 1004492"/>
                  <a:gd name="connsiteX742" fmla="*/ 1406727 w 3200362"/>
                  <a:gd name="connsiteY742" fmla="*/ 632879 h 1004492"/>
                  <a:gd name="connsiteX743" fmla="*/ 1406438 w 3200362"/>
                  <a:gd name="connsiteY743" fmla="*/ 633350 h 1004492"/>
                  <a:gd name="connsiteX744" fmla="*/ 1407981 w 3200362"/>
                  <a:gd name="connsiteY744" fmla="*/ 632839 h 1004492"/>
                  <a:gd name="connsiteX745" fmla="*/ 1408717 w 3200362"/>
                  <a:gd name="connsiteY745" fmla="*/ 631826 h 1004492"/>
                  <a:gd name="connsiteX746" fmla="*/ 1410377 w 3200362"/>
                  <a:gd name="connsiteY746" fmla="*/ 626121 h 1004492"/>
                  <a:gd name="connsiteX747" fmla="*/ 1407887 w 3200362"/>
                  <a:gd name="connsiteY747" fmla="*/ 639814 h 1004492"/>
                  <a:gd name="connsiteX748" fmla="*/ 1407887 w 3200362"/>
                  <a:gd name="connsiteY748" fmla="*/ 633568 h 1004492"/>
                  <a:gd name="connsiteX749" fmla="*/ 1406828 w 3200362"/>
                  <a:gd name="connsiteY749" fmla="*/ 639882 h 1004492"/>
                  <a:gd name="connsiteX750" fmla="*/ 1406828 w 3200362"/>
                  <a:gd name="connsiteY750" fmla="*/ 641058 h 1004492"/>
                  <a:gd name="connsiteX751" fmla="*/ 1399733 w 3200362"/>
                  <a:gd name="connsiteY751" fmla="*/ 641058 h 1004492"/>
                  <a:gd name="connsiteX752" fmla="*/ 1390273 w 3200362"/>
                  <a:gd name="connsiteY752" fmla="*/ 632829 h 1004492"/>
                  <a:gd name="connsiteX753" fmla="*/ 1389090 w 3200362"/>
                  <a:gd name="connsiteY753" fmla="*/ 632829 h 1004492"/>
                  <a:gd name="connsiteX754" fmla="*/ 1387908 w 3200362"/>
                  <a:gd name="connsiteY754" fmla="*/ 625775 h 1004492"/>
                  <a:gd name="connsiteX755" fmla="*/ 1403281 w 3200362"/>
                  <a:gd name="connsiteY755" fmla="*/ 619897 h 1004492"/>
                  <a:gd name="connsiteX756" fmla="*/ 2181821 w 3200362"/>
                  <a:gd name="connsiteY756" fmla="*/ 616591 h 1004492"/>
                  <a:gd name="connsiteX757" fmla="*/ 2181780 w 3200362"/>
                  <a:gd name="connsiteY757" fmla="*/ 616753 h 1004492"/>
                  <a:gd name="connsiteX758" fmla="*/ 2184151 w 3200362"/>
                  <a:gd name="connsiteY758" fmla="*/ 619111 h 1004492"/>
                  <a:gd name="connsiteX759" fmla="*/ 2185670 w 3200362"/>
                  <a:gd name="connsiteY759" fmla="*/ 619759 h 1004492"/>
                  <a:gd name="connsiteX760" fmla="*/ 2183035 w 3200362"/>
                  <a:gd name="connsiteY760" fmla="*/ 617797 h 1004492"/>
                  <a:gd name="connsiteX761" fmla="*/ 2086538 w 3200362"/>
                  <a:gd name="connsiteY761" fmla="*/ 614918 h 1004492"/>
                  <a:gd name="connsiteX762" fmla="*/ 2092513 w 3200362"/>
                  <a:gd name="connsiteY762" fmla="*/ 619690 h 1004492"/>
                  <a:gd name="connsiteX763" fmla="*/ 2091318 w 3200362"/>
                  <a:gd name="connsiteY763" fmla="*/ 629233 h 1004492"/>
                  <a:gd name="connsiteX764" fmla="*/ 2073393 w 3200362"/>
                  <a:gd name="connsiteY764" fmla="*/ 635198 h 1004492"/>
                  <a:gd name="connsiteX765" fmla="*/ 2065028 w 3200362"/>
                  <a:gd name="connsiteY765" fmla="*/ 628040 h 1004492"/>
                  <a:gd name="connsiteX766" fmla="*/ 2066223 w 3200362"/>
                  <a:gd name="connsiteY766" fmla="*/ 620883 h 1004492"/>
                  <a:gd name="connsiteX767" fmla="*/ 2086538 w 3200362"/>
                  <a:gd name="connsiteY767" fmla="*/ 614918 h 1004492"/>
                  <a:gd name="connsiteX768" fmla="*/ 2535828 w 3200362"/>
                  <a:gd name="connsiteY768" fmla="*/ 612429 h 1004492"/>
                  <a:gd name="connsiteX769" fmla="*/ 2538200 w 3200362"/>
                  <a:gd name="connsiteY769" fmla="*/ 619542 h 1004492"/>
                  <a:gd name="connsiteX770" fmla="*/ 2535828 w 3200362"/>
                  <a:gd name="connsiteY770" fmla="*/ 631397 h 1004492"/>
                  <a:gd name="connsiteX771" fmla="*/ 2525160 w 3200362"/>
                  <a:gd name="connsiteY771" fmla="*/ 633768 h 1004492"/>
                  <a:gd name="connsiteX772" fmla="*/ 2522788 w 3200362"/>
                  <a:gd name="connsiteY772" fmla="*/ 632582 h 1004492"/>
                  <a:gd name="connsiteX773" fmla="*/ 2515676 w 3200362"/>
                  <a:gd name="connsiteY773" fmla="*/ 625469 h 1004492"/>
                  <a:gd name="connsiteX774" fmla="*/ 2516860 w 3200362"/>
                  <a:gd name="connsiteY774" fmla="*/ 618356 h 1004492"/>
                  <a:gd name="connsiteX775" fmla="*/ 2535828 w 3200362"/>
                  <a:gd name="connsiteY775" fmla="*/ 612429 h 1004492"/>
                  <a:gd name="connsiteX776" fmla="*/ 1084461 w 3200362"/>
                  <a:gd name="connsiteY776" fmla="*/ 612429 h 1004492"/>
                  <a:gd name="connsiteX777" fmla="*/ 1089224 w 3200362"/>
                  <a:gd name="connsiteY777" fmla="*/ 617131 h 1004492"/>
                  <a:gd name="connsiteX778" fmla="*/ 1088033 w 3200362"/>
                  <a:gd name="connsiteY778" fmla="*/ 627712 h 1004492"/>
                  <a:gd name="connsiteX779" fmla="*/ 1071364 w 3200362"/>
                  <a:gd name="connsiteY779" fmla="*/ 632414 h 1004492"/>
                  <a:gd name="connsiteX780" fmla="*/ 1061839 w 3200362"/>
                  <a:gd name="connsiteY780" fmla="*/ 621834 h 1004492"/>
                  <a:gd name="connsiteX781" fmla="*/ 1073746 w 3200362"/>
                  <a:gd name="connsiteY781" fmla="*/ 615956 h 1004492"/>
                  <a:gd name="connsiteX782" fmla="*/ 1084461 w 3200362"/>
                  <a:gd name="connsiteY782" fmla="*/ 612429 h 1004492"/>
                  <a:gd name="connsiteX783" fmla="*/ 1677380 w 3200362"/>
                  <a:gd name="connsiteY783" fmla="*/ 610059 h 1004492"/>
                  <a:gd name="connsiteX784" fmla="*/ 1677125 w 3200362"/>
                  <a:gd name="connsiteY784" fmla="*/ 610187 h 1004492"/>
                  <a:gd name="connsiteX785" fmla="*/ 1678105 w 3200362"/>
                  <a:gd name="connsiteY785" fmla="*/ 619007 h 1004492"/>
                  <a:gd name="connsiteX786" fmla="*/ 1678361 w 3200362"/>
                  <a:gd name="connsiteY786" fmla="*/ 618905 h 1004492"/>
                  <a:gd name="connsiteX787" fmla="*/ 1677380 w 3200362"/>
                  <a:gd name="connsiteY787" fmla="*/ 611028 h 1004492"/>
                  <a:gd name="connsiteX788" fmla="*/ 1336174 w 3200362"/>
                  <a:gd name="connsiteY788" fmla="*/ 608694 h 1004492"/>
                  <a:gd name="connsiteX789" fmla="*/ 1343227 w 3200362"/>
                  <a:gd name="connsiteY789" fmla="*/ 613362 h 1004492"/>
                  <a:gd name="connsiteX790" fmla="*/ 1340876 w 3200362"/>
                  <a:gd name="connsiteY790" fmla="*/ 623865 h 1004492"/>
                  <a:gd name="connsiteX791" fmla="*/ 1340876 w 3200362"/>
                  <a:gd name="connsiteY791" fmla="*/ 625032 h 1004492"/>
                  <a:gd name="connsiteX792" fmla="*/ 1334998 w 3200362"/>
                  <a:gd name="connsiteY792" fmla="*/ 627366 h 1004492"/>
                  <a:gd name="connsiteX793" fmla="*/ 1323242 w 3200362"/>
                  <a:gd name="connsiteY793" fmla="*/ 616863 h 1004492"/>
                  <a:gd name="connsiteX794" fmla="*/ 1327944 w 3200362"/>
                  <a:gd name="connsiteY794" fmla="*/ 612195 h 1004492"/>
                  <a:gd name="connsiteX795" fmla="*/ 1330296 w 3200362"/>
                  <a:gd name="connsiteY795" fmla="*/ 611028 h 1004492"/>
                  <a:gd name="connsiteX796" fmla="*/ 1336174 w 3200362"/>
                  <a:gd name="connsiteY796" fmla="*/ 608694 h 1004492"/>
                  <a:gd name="connsiteX797" fmla="*/ 1676853 w 3200362"/>
                  <a:gd name="connsiteY797" fmla="*/ 607450 h 1004492"/>
                  <a:gd name="connsiteX798" fmla="*/ 1678002 w 3200362"/>
                  <a:gd name="connsiteY798" fmla="*/ 609748 h 1004492"/>
                  <a:gd name="connsiteX799" fmla="*/ 1677776 w 3200362"/>
                  <a:gd name="connsiteY799" fmla="*/ 609861 h 1004492"/>
                  <a:gd name="connsiteX800" fmla="*/ 1679972 w 3200362"/>
                  <a:gd name="connsiteY800" fmla="*/ 609861 h 1004492"/>
                  <a:gd name="connsiteX801" fmla="*/ 1678002 w 3200362"/>
                  <a:gd name="connsiteY801" fmla="*/ 608384 h 1004492"/>
                  <a:gd name="connsiteX802" fmla="*/ 1678936 w 3200362"/>
                  <a:gd name="connsiteY802" fmla="*/ 607450 h 1004492"/>
                  <a:gd name="connsiteX803" fmla="*/ 1680744 w 3200362"/>
                  <a:gd name="connsiteY803" fmla="*/ 609861 h 1004492"/>
                  <a:gd name="connsiteX804" fmla="*/ 1681021 w 3200362"/>
                  <a:gd name="connsiteY804" fmla="*/ 609861 h 1004492"/>
                  <a:gd name="connsiteX805" fmla="*/ 1682982 w 3200362"/>
                  <a:gd name="connsiteY805" fmla="*/ 613362 h 1004492"/>
                  <a:gd name="connsiteX806" fmla="*/ 1682982 w 3200362"/>
                  <a:gd name="connsiteY806" fmla="*/ 618030 h 1004492"/>
                  <a:gd name="connsiteX807" fmla="*/ 1680741 w 3200362"/>
                  <a:gd name="connsiteY807" fmla="*/ 622698 h 1004492"/>
                  <a:gd name="connsiteX808" fmla="*/ 1671779 w 3200362"/>
                  <a:gd name="connsiteY808" fmla="*/ 623865 h 1004492"/>
                  <a:gd name="connsiteX809" fmla="*/ 1671779 w 3200362"/>
                  <a:gd name="connsiteY809" fmla="*/ 621531 h 1004492"/>
                  <a:gd name="connsiteX810" fmla="*/ 1673462 w 3200362"/>
                  <a:gd name="connsiteY810" fmla="*/ 620860 h 1004492"/>
                  <a:gd name="connsiteX811" fmla="*/ 1672116 w 3200362"/>
                  <a:gd name="connsiteY811" fmla="*/ 620370 h 1004492"/>
                  <a:gd name="connsiteX812" fmla="*/ 1671108 w 3200362"/>
                  <a:gd name="connsiteY812" fmla="*/ 622387 h 1004492"/>
                  <a:gd name="connsiteX813" fmla="*/ 1663065 w 3200362"/>
                  <a:gd name="connsiteY813" fmla="*/ 613195 h 1004492"/>
                  <a:gd name="connsiteX814" fmla="*/ 1672257 w 3200362"/>
                  <a:gd name="connsiteY814" fmla="*/ 608599 h 1004492"/>
                  <a:gd name="connsiteX815" fmla="*/ 1676853 w 3200362"/>
                  <a:gd name="connsiteY815" fmla="*/ 607450 h 1004492"/>
                  <a:gd name="connsiteX816" fmla="*/ 2192440 w 3200362"/>
                  <a:gd name="connsiteY816" fmla="*/ 604960 h 1004492"/>
                  <a:gd name="connsiteX817" fmla="*/ 2195967 w 3200362"/>
                  <a:gd name="connsiteY817" fmla="*/ 606127 h 1004492"/>
                  <a:gd name="connsiteX818" fmla="*/ 2196045 w 3200362"/>
                  <a:gd name="connsiteY818" fmla="*/ 606282 h 1004492"/>
                  <a:gd name="connsiteX819" fmla="*/ 2197191 w 3200362"/>
                  <a:gd name="connsiteY819" fmla="*/ 606139 h 1004492"/>
                  <a:gd name="connsiteX820" fmla="*/ 2199562 w 3200362"/>
                  <a:gd name="connsiteY820" fmla="*/ 614394 h 1004492"/>
                  <a:gd name="connsiteX821" fmla="*/ 2196006 w 3200362"/>
                  <a:gd name="connsiteY821" fmla="*/ 625007 h 1004492"/>
                  <a:gd name="connsiteX822" fmla="*/ 2186522 w 3200362"/>
                  <a:gd name="connsiteY822" fmla="*/ 625007 h 1004492"/>
                  <a:gd name="connsiteX823" fmla="*/ 2179409 w 3200362"/>
                  <a:gd name="connsiteY823" fmla="*/ 620290 h 1004492"/>
                  <a:gd name="connsiteX824" fmla="*/ 2175852 w 3200362"/>
                  <a:gd name="connsiteY824" fmla="*/ 614394 h 1004492"/>
                  <a:gd name="connsiteX825" fmla="*/ 2177038 w 3200362"/>
                  <a:gd name="connsiteY825" fmla="*/ 609677 h 1004492"/>
                  <a:gd name="connsiteX826" fmla="*/ 2184151 w 3200362"/>
                  <a:gd name="connsiteY826" fmla="*/ 607319 h 1004492"/>
                  <a:gd name="connsiteX827" fmla="*/ 2185937 w 3200362"/>
                  <a:gd name="connsiteY827" fmla="*/ 607319 h 1004492"/>
                  <a:gd name="connsiteX828" fmla="*/ 2187738 w 3200362"/>
                  <a:gd name="connsiteY828" fmla="*/ 606127 h 1004492"/>
                  <a:gd name="connsiteX829" fmla="*/ 2192440 w 3200362"/>
                  <a:gd name="connsiteY829" fmla="*/ 604960 h 1004492"/>
                  <a:gd name="connsiteX830" fmla="*/ 2019338 w 3200362"/>
                  <a:gd name="connsiteY830" fmla="*/ 601226 h 1004492"/>
                  <a:gd name="connsiteX831" fmla="*/ 2025291 w 3200362"/>
                  <a:gd name="connsiteY831" fmla="*/ 607179 h 1004492"/>
                  <a:gd name="connsiteX832" fmla="*/ 2021719 w 3200362"/>
                  <a:gd name="connsiteY832" fmla="*/ 625039 h 1004492"/>
                  <a:gd name="connsiteX833" fmla="*/ 2015766 w 3200362"/>
                  <a:gd name="connsiteY833" fmla="*/ 627420 h 1004492"/>
                  <a:gd name="connsiteX834" fmla="*/ 2006241 w 3200362"/>
                  <a:gd name="connsiteY834" fmla="*/ 620276 h 1004492"/>
                  <a:gd name="connsiteX835" fmla="*/ 1997906 w 3200362"/>
                  <a:gd name="connsiteY835" fmla="*/ 610751 h 1004492"/>
                  <a:gd name="connsiteX836" fmla="*/ 2008622 w 3200362"/>
                  <a:gd name="connsiteY836" fmla="*/ 604798 h 1004492"/>
                  <a:gd name="connsiteX837" fmla="*/ 2011003 w 3200362"/>
                  <a:gd name="connsiteY837" fmla="*/ 603607 h 1004492"/>
                  <a:gd name="connsiteX838" fmla="*/ 2019338 w 3200362"/>
                  <a:gd name="connsiteY838" fmla="*/ 601226 h 1004492"/>
                  <a:gd name="connsiteX839" fmla="*/ 1023603 w 3200362"/>
                  <a:gd name="connsiteY839" fmla="*/ 600725 h 1004492"/>
                  <a:gd name="connsiteX840" fmla="*/ 1023305 w 3200362"/>
                  <a:gd name="connsiteY840" fmla="*/ 611888 h 1004492"/>
                  <a:gd name="connsiteX841" fmla="*/ 1019733 w 3200362"/>
                  <a:gd name="connsiteY841" fmla="*/ 623794 h 1004492"/>
                  <a:gd name="connsiteX842" fmla="*/ 1012589 w 3200362"/>
                  <a:gd name="connsiteY842" fmla="*/ 624985 h 1004492"/>
                  <a:gd name="connsiteX843" fmla="*/ 999492 w 3200362"/>
                  <a:gd name="connsiteY843" fmla="*/ 614269 h 1004492"/>
                  <a:gd name="connsiteX844" fmla="*/ 1000683 w 3200362"/>
                  <a:gd name="connsiteY844" fmla="*/ 604744 h 1004492"/>
                  <a:gd name="connsiteX845" fmla="*/ 1006636 w 3200362"/>
                  <a:gd name="connsiteY845" fmla="*/ 603553 h 1004492"/>
                  <a:gd name="connsiteX846" fmla="*/ 1011399 w 3200362"/>
                  <a:gd name="connsiteY846" fmla="*/ 601172 h 1004492"/>
                  <a:gd name="connsiteX847" fmla="*/ 1023603 w 3200362"/>
                  <a:gd name="connsiteY847" fmla="*/ 600725 h 1004492"/>
                  <a:gd name="connsiteX848" fmla="*/ 2468746 w 3200362"/>
                  <a:gd name="connsiteY848" fmla="*/ 596247 h 1004492"/>
                  <a:gd name="connsiteX849" fmla="*/ 2475902 w 3200362"/>
                  <a:gd name="connsiteY849" fmla="*/ 602200 h 1004492"/>
                  <a:gd name="connsiteX850" fmla="*/ 2471132 w 3200362"/>
                  <a:gd name="connsiteY850" fmla="*/ 620060 h 1004492"/>
                  <a:gd name="connsiteX851" fmla="*/ 2462780 w 3200362"/>
                  <a:gd name="connsiteY851" fmla="*/ 622441 h 1004492"/>
                  <a:gd name="connsiteX852" fmla="*/ 2450852 w 3200362"/>
                  <a:gd name="connsiteY852" fmla="*/ 610535 h 1004492"/>
                  <a:gd name="connsiteX853" fmla="*/ 2452044 w 3200362"/>
                  <a:gd name="connsiteY853" fmla="*/ 601010 h 1004492"/>
                  <a:gd name="connsiteX854" fmla="*/ 2454430 w 3200362"/>
                  <a:gd name="connsiteY854" fmla="*/ 599819 h 1004492"/>
                  <a:gd name="connsiteX855" fmla="*/ 2461588 w 3200362"/>
                  <a:gd name="connsiteY855" fmla="*/ 598628 h 1004492"/>
                  <a:gd name="connsiteX856" fmla="*/ 2468746 w 3200362"/>
                  <a:gd name="connsiteY856" fmla="*/ 596247 h 1004492"/>
                  <a:gd name="connsiteX857" fmla="*/ 1612395 w 3200362"/>
                  <a:gd name="connsiteY857" fmla="*/ 595002 h 1004492"/>
                  <a:gd name="connsiteX858" fmla="*/ 1615910 w 3200362"/>
                  <a:gd name="connsiteY858" fmla="*/ 603093 h 1004492"/>
                  <a:gd name="connsiteX859" fmla="*/ 1615607 w 3200362"/>
                  <a:gd name="connsiteY859" fmla="*/ 603791 h 1004492"/>
                  <a:gd name="connsiteX860" fmla="*/ 1615868 w 3200362"/>
                  <a:gd name="connsiteY860" fmla="*/ 603715 h 1004492"/>
                  <a:gd name="connsiteX861" fmla="*/ 1617009 w 3200362"/>
                  <a:gd name="connsiteY861" fmla="*/ 604821 h 1004492"/>
                  <a:gd name="connsiteX862" fmla="*/ 1615868 w 3200362"/>
                  <a:gd name="connsiteY862" fmla="*/ 611460 h 1004492"/>
                  <a:gd name="connsiteX863" fmla="*/ 1614727 w 3200362"/>
                  <a:gd name="connsiteY863" fmla="*/ 612567 h 1004492"/>
                  <a:gd name="connsiteX864" fmla="*/ 1609021 w 3200362"/>
                  <a:gd name="connsiteY864" fmla="*/ 611460 h 1004492"/>
                  <a:gd name="connsiteX865" fmla="*/ 1604457 w 3200362"/>
                  <a:gd name="connsiteY865" fmla="*/ 610354 h 1004492"/>
                  <a:gd name="connsiteX866" fmla="*/ 1603316 w 3200362"/>
                  <a:gd name="connsiteY866" fmla="*/ 608141 h 1004492"/>
                  <a:gd name="connsiteX867" fmla="*/ 1603552 w 3200362"/>
                  <a:gd name="connsiteY867" fmla="*/ 607912 h 1004492"/>
                  <a:gd name="connsiteX868" fmla="*/ 1603023 w 3200362"/>
                  <a:gd name="connsiteY868" fmla="*/ 607716 h 1004492"/>
                  <a:gd name="connsiteX869" fmla="*/ 1603023 w 3200362"/>
                  <a:gd name="connsiteY869" fmla="*/ 606561 h 1004492"/>
                  <a:gd name="connsiteX870" fmla="*/ 1599608 w 3200362"/>
                  <a:gd name="connsiteY870" fmla="*/ 604876 h 1004492"/>
                  <a:gd name="connsiteX871" fmla="*/ 1598026 w 3200362"/>
                  <a:gd name="connsiteY871" fmla="*/ 606205 h 1004492"/>
                  <a:gd name="connsiteX872" fmla="*/ 1595692 w 3200362"/>
                  <a:gd name="connsiteY872" fmla="*/ 605085 h 1004492"/>
                  <a:gd name="connsiteX873" fmla="*/ 1595692 w 3200362"/>
                  <a:gd name="connsiteY873" fmla="*/ 597243 h 1004492"/>
                  <a:gd name="connsiteX874" fmla="*/ 1601527 w 3200362"/>
                  <a:gd name="connsiteY874" fmla="*/ 596122 h 1004492"/>
                  <a:gd name="connsiteX875" fmla="*/ 1603861 w 3200362"/>
                  <a:gd name="connsiteY875" fmla="*/ 596122 h 1004492"/>
                  <a:gd name="connsiteX876" fmla="*/ 1607822 w 3200362"/>
                  <a:gd name="connsiteY876" fmla="*/ 595754 h 1004492"/>
                  <a:gd name="connsiteX877" fmla="*/ 1537343 w 3200362"/>
                  <a:gd name="connsiteY877" fmla="*/ 595002 h 1004492"/>
                  <a:gd name="connsiteX878" fmla="*/ 1539335 w 3200362"/>
                  <a:gd name="connsiteY878" fmla="*/ 595936 h 1004492"/>
                  <a:gd name="connsiteX879" fmla="*/ 1542322 w 3200362"/>
                  <a:gd name="connsiteY879" fmla="*/ 598736 h 1004492"/>
                  <a:gd name="connsiteX880" fmla="*/ 1537343 w 3200362"/>
                  <a:gd name="connsiteY880" fmla="*/ 595002 h 1004492"/>
                  <a:gd name="connsiteX881" fmla="*/ 2129078 w 3200362"/>
                  <a:gd name="connsiteY881" fmla="*/ 593674 h 1004492"/>
                  <a:gd name="connsiteX882" fmla="*/ 2132345 w 3200362"/>
                  <a:gd name="connsiteY882" fmla="*/ 594836 h 1004492"/>
                  <a:gd name="connsiteX883" fmla="*/ 2129078 w 3200362"/>
                  <a:gd name="connsiteY883" fmla="*/ 609939 h 1004492"/>
                  <a:gd name="connsiteX884" fmla="*/ 2124721 w 3200362"/>
                  <a:gd name="connsiteY884" fmla="*/ 609939 h 1004492"/>
                  <a:gd name="connsiteX885" fmla="*/ 2127988 w 3200362"/>
                  <a:gd name="connsiteY885" fmla="*/ 594836 h 1004492"/>
                  <a:gd name="connsiteX886" fmla="*/ 2129078 w 3200362"/>
                  <a:gd name="connsiteY886" fmla="*/ 593674 h 1004492"/>
                  <a:gd name="connsiteX887" fmla="*/ 1276166 w 3200362"/>
                  <a:gd name="connsiteY887" fmla="*/ 592512 h 1004492"/>
                  <a:gd name="connsiteX888" fmla="*/ 1280919 w 3200362"/>
                  <a:gd name="connsiteY888" fmla="*/ 596077 h 1004492"/>
                  <a:gd name="connsiteX889" fmla="*/ 1280919 w 3200362"/>
                  <a:gd name="connsiteY889" fmla="*/ 605582 h 1004492"/>
                  <a:gd name="connsiteX890" fmla="*/ 1264284 w 3200362"/>
                  <a:gd name="connsiteY890" fmla="*/ 611523 h 1004492"/>
                  <a:gd name="connsiteX891" fmla="*/ 1257155 w 3200362"/>
                  <a:gd name="connsiteY891" fmla="*/ 604394 h 1004492"/>
                  <a:gd name="connsiteX892" fmla="*/ 1257155 w 3200362"/>
                  <a:gd name="connsiteY892" fmla="*/ 597265 h 1004492"/>
                  <a:gd name="connsiteX893" fmla="*/ 1276166 w 3200362"/>
                  <a:gd name="connsiteY893" fmla="*/ 592512 h 1004492"/>
                  <a:gd name="connsiteX894" fmla="*/ 1951023 w 3200362"/>
                  <a:gd name="connsiteY894" fmla="*/ 588778 h 1004492"/>
                  <a:gd name="connsiteX895" fmla="*/ 1960566 w 3200362"/>
                  <a:gd name="connsiteY895" fmla="*/ 598303 h 1004492"/>
                  <a:gd name="connsiteX896" fmla="*/ 1956987 w 3200362"/>
                  <a:gd name="connsiteY896" fmla="*/ 611400 h 1004492"/>
                  <a:gd name="connsiteX897" fmla="*/ 1947444 w 3200362"/>
                  <a:gd name="connsiteY897" fmla="*/ 613782 h 1004492"/>
                  <a:gd name="connsiteX898" fmla="*/ 1935515 w 3200362"/>
                  <a:gd name="connsiteY898" fmla="*/ 603066 h 1004492"/>
                  <a:gd name="connsiteX899" fmla="*/ 1936708 w 3200362"/>
                  <a:gd name="connsiteY899" fmla="*/ 593541 h 1004492"/>
                  <a:gd name="connsiteX900" fmla="*/ 1943865 w 3200362"/>
                  <a:gd name="connsiteY900" fmla="*/ 591159 h 1004492"/>
                  <a:gd name="connsiteX901" fmla="*/ 1951023 w 3200362"/>
                  <a:gd name="connsiteY901" fmla="*/ 588778 h 1004492"/>
                  <a:gd name="connsiteX902" fmla="*/ 2293270 w 3200362"/>
                  <a:gd name="connsiteY902" fmla="*/ 588726 h 1004492"/>
                  <a:gd name="connsiteX903" fmla="*/ 2301635 w 3200362"/>
                  <a:gd name="connsiteY903" fmla="*/ 593498 h 1004492"/>
                  <a:gd name="connsiteX904" fmla="*/ 2299245 w 3200362"/>
                  <a:gd name="connsiteY904" fmla="*/ 603041 h 1004492"/>
                  <a:gd name="connsiteX905" fmla="*/ 2298050 w 3200362"/>
                  <a:gd name="connsiteY905" fmla="*/ 612584 h 1004492"/>
                  <a:gd name="connsiteX906" fmla="*/ 2289685 w 3200362"/>
                  <a:gd name="connsiteY906" fmla="*/ 613777 h 1004492"/>
                  <a:gd name="connsiteX907" fmla="*/ 2275345 w 3200362"/>
                  <a:gd name="connsiteY907" fmla="*/ 601848 h 1004492"/>
                  <a:gd name="connsiteX908" fmla="*/ 2276540 w 3200362"/>
                  <a:gd name="connsiteY908" fmla="*/ 593498 h 1004492"/>
                  <a:gd name="connsiteX909" fmla="*/ 2293270 w 3200362"/>
                  <a:gd name="connsiteY909" fmla="*/ 588726 h 1004492"/>
                  <a:gd name="connsiteX910" fmla="*/ 1550509 w 3200362"/>
                  <a:gd name="connsiteY910" fmla="*/ 587401 h 1004492"/>
                  <a:gd name="connsiteX911" fmla="*/ 1543960 w 3200362"/>
                  <a:gd name="connsiteY911" fmla="*/ 597269 h 1004492"/>
                  <a:gd name="connsiteX912" fmla="*/ 1548808 w 3200362"/>
                  <a:gd name="connsiteY912" fmla="*/ 595330 h 1004492"/>
                  <a:gd name="connsiteX913" fmla="*/ 1550724 w 3200362"/>
                  <a:gd name="connsiteY913" fmla="*/ 588991 h 1004492"/>
                  <a:gd name="connsiteX914" fmla="*/ 2404884 w 3200362"/>
                  <a:gd name="connsiteY914" fmla="*/ 587118 h 1004492"/>
                  <a:gd name="connsiteX915" fmla="*/ 2405270 w 3200362"/>
                  <a:gd name="connsiteY915" fmla="*/ 587502 h 1004492"/>
                  <a:gd name="connsiteX916" fmla="*/ 2405296 w 3200362"/>
                  <a:gd name="connsiteY916" fmla="*/ 587222 h 1004492"/>
                  <a:gd name="connsiteX917" fmla="*/ 955048 w 3200362"/>
                  <a:gd name="connsiteY917" fmla="*/ 586288 h 1004492"/>
                  <a:gd name="connsiteX918" fmla="*/ 961013 w 3200362"/>
                  <a:gd name="connsiteY918" fmla="*/ 589867 h 1004492"/>
                  <a:gd name="connsiteX919" fmla="*/ 957434 w 3200362"/>
                  <a:gd name="connsiteY919" fmla="*/ 611339 h 1004492"/>
                  <a:gd name="connsiteX920" fmla="*/ 950277 w 3200362"/>
                  <a:gd name="connsiteY920" fmla="*/ 612532 h 1004492"/>
                  <a:gd name="connsiteX921" fmla="*/ 939540 w 3200362"/>
                  <a:gd name="connsiteY921" fmla="*/ 604182 h 1004492"/>
                  <a:gd name="connsiteX922" fmla="*/ 933576 w 3200362"/>
                  <a:gd name="connsiteY922" fmla="*/ 598217 h 1004492"/>
                  <a:gd name="connsiteX923" fmla="*/ 935962 w 3200362"/>
                  <a:gd name="connsiteY923" fmla="*/ 592253 h 1004492"/>
                  <a:gd name="connsiteX924" fmla="*/ 955048 w 3200362"/>
                  <a:gd name="connsiteY924" fmla="*/ 586288 h 1004492"/>
                  <a:gd name="connsiteX925" fmla="*/ 2405296 w 3200362"/>
                  <a:gd name="connsiteY925" fmla="*/ 580065 h 1004492"/>
                  <a:gd name="connsiteX926" fmla="*/ 2411174 w 3200362"/>
                  <a:gd name="connsiteY926" fmla="*/ 587222 h 1004492"/>
                  <a:gd name="connsiteX927" fmla="*/ 2407648 w 3200362"/>
                  <a:gd name="connsiteY927" fmla="*/ 602730 h 1004492"/>
                  <a:gd name="connsiteX928" fmla="*/ 2395892 w 3200362"/>
                  <a:gd name="connsiteY928" fmla="*/ 603923 h 1004492"/>
                  <a:gd name="connsiteX929" fmla="*/ 2395892 w 3200362"/>
                  <a:gd name="connsiteY929" fmla="*/ 602557 h 1004492"/>
                  <a:gd name="connsiteX930" fmla="*/ 2395648 w 3200362"/>
                  <a:gd name="connsiteY930" fmla="*/ 602543 h 1004492"/>
                  <a:gd name="connsiteX931" fmla="*/ 2385034 w 3200362"/>
                  <a:gd name="connsiteY931" fmla="*/ 592000 h 1004492"/>
                  <a:gd name="connsiteX932" fmla="*/ 2389752 w 3200362"/>
                  <a:gd name="connsiteY932" fmla="*/ 587314 h 1004492"/>
                  <a:gd name="connsiteX933" fmla="*/ 2390088 w 3200362"/>
                  <a:gd name="connsiteY933" fmla="*/ 587214 h 1004492"/>
                  <a:gd name="connsiteX934" fmla="*/ 2390014 w 3200362"/>
                  <a:gd name="connsiteY934" fmla="*/ 587222 h 1004492"/>
                  <a:gd name="connsiteX935" fmla="*/ 2390014 w 3200362"/>
                  <a:gd name="connsiteY935" fmla="*/ 584837 h 1004492"/>
                  <a:gd name="connsiteX936" fmla="*/ 2405296 w 3200362"/>
                  <a:gd name="connsiteY936" fmla="*/ 580065 h 1004492"/>
                  <a:gd name="connsiteX937" fmla="*/ 1209000 w 3200362"/>
                  <a:gd name="connsiteY937" fmla="*/ 580065 h 1004492"/>
                  <a:gd name="connsiteX938" fmla="*/ 1213702 w 3200362"/>
                  <a:gd name="connsiteY938" fmla="*/ 584782 h 1004492"/>
                  <a:gd name="connsiteX939" fmla="*/ 1212526 w 3200362"/>
                  <a:gd name="connsiteY939" fmla="*/ 594216 h 1004492"/>
                  <a:gd name="connsiteX940" fmla="*/ 1211351 w 3200362"/>
                  <a:gd name="connsiteY940" fmla="*/ 598933 h 1004492"/>
                  <a:gd name="connsiteX941" fmla="*/ 1203122 w 3200362"/>
                  <a:gd name="connsiteY941" fmla="*/ 601292 h 1004492"/>
                  <a:gd name="connsiteX942" fmla="*/ 1194892 w 3200362"/>
                  <a:gd name="connsiteY942" fmla="*/ 591858 h 1004492"/>
                  <a:gd name="connsiteX943" fmla="*/ 1194892 w 3200362"/>
                  <a:gd name="connsiteY943" fmla="*/ 585961 h 1004492"/>
                  <a:gd name="connsiteX944" fmla="*/ 1209000 w 3200362"/>
                  <a:gd name="connsiteY944" fmla="*/ 580065 h 1004492"/>
                  <a:gd name="connsiteX945" fmla="*/ 1552493 w 3200362"/>
                  <a:gd name="connsiteY945" fmla="*/ 579115 h 1004492"/>
                  <a:gd name="connsiteX946" fmla="*/ 1553525 w 3200362"/>
                  <a:gd name="connsiteY946" fmla="*/ 587075 h 1004492"/>
                  <a:gd name="connsiteX947" fmla="*/ 1551166 w 3200362"/>
                  <a:gd name="connsiteY947" fmla="*/ 596509 h 1004492"/>
                  <a:gd name="connsiteX948" fmla="*/ 1542912 w 3200362"/>
                  <a:gd name="connsiteY948" fmla="*/ 598867 h 1004492"/>
                  <a:gd name="connsiteX949" fmla="*/ 1542912 w 3200362"/>
                  <a:gd name="connsiteY949" fmla="*/ 598678 h 1004492"/>
                  <a:gd name="connsiteX950" fmla="*/ 1537177 w 3200362"/>
                  <a:gd name="connsiteY950" fmla="*/ 594069 h 1004492"/>
                  <a:gd name="connsiteX951" fmla="*/ 1537015 w 3200362"/>
                  <a:gd name="connsiteY951" fmla="*/ 593430 h 1004492"/>
                  <a:gd name="connsiteX952" fmla="*/ 1537015 w 3200362"/>
                  <a:gd name="connsiteY952" fmla="*/ 594150 h 1004492"/>
                  <a:gd name="connsiteX953" fmla="*/ 1535836 w 3200362"/>
                  <a:gd name="connsiteY953" fmla="*/ 594150 h 1004492"/>
                  <a:gd name="connsiteX954" fmla="*/ 1531119 w 3200362"/>
                  <a:gd name="connsiteY954" fmla="*/ 587075 h 1004492"/>
                  <a:gd name="connsiteX955" fmla="*/ 1537015 w 3200362"/>
                  <a:gd name="connsiteY955" fmla="*/ 582358 h 1004492"/>
                  <a:gd name="connsiteX956" fmla="*/ 1545270 w 3200362"/>
                  <a:gd name="connsiteY956" fmla="*/ 579999 h 1004492"/>
                  <a:gd name="connsiteX957" fmla="*/ 1552493 w 3200362"/>
                  <a:gd name="connsiteY957" fmla="*/ 579115 h 1004492"/>
                  <a:gd name="connsiteX958" fmla="*/ 2228452 w 3200362"/>
                  <a:gd name="connsiteY958" fmla="*/ 573841 h 1004492"/>
                  <a:gd name="connsiteX959" fmla="*/ 2234417 w 3200362"/>
                  <a:gd name="connsiteY959" fmla="*/ 578604 h 1004492"/>
                  <a:gd name="connsiteX960" fmla="*/ 2233224 w 3200362"/>
                  <a:gd name="connsiteY960" fmla="*/ 586938 h 1004492"/>
                  <a:gd name="connsiteX961" fmla="*/ 2215330 w 3200362"/>
                  <a:gd name="connsiteY961" fmla="*/ 594082 h 1004492"/>
                  <a:gd name="connsiteX962" fmla="*/ 2206980 w 3200362"/>
                  <a:gd name="connsiteY962" fmla="*/ 586938 h 1004492"/>
                  <a:gd name="connsiteX963" fmla="*/ 2209366 w 3200362"/>
                  <a:gd name="connsiteY963" fmla="*/ 579794 h 1004492"/>
                  <a:gd name="connsiteX964" fmla="*/ 2228452 w 3200362"/>
                  <a:gd name="connsiteY964" fmla="*/ 573841 h 1004492"/>
                  <a:gd name="connsiteX965" fmla="*/ 1892303 w 3200362"/>
                  <a:gd name="connsiteY965" fmla="*/ 573841 h 1004492"/>
                  <a:gd name="connsiteX966" fmla="*/ 1897083 w 3200362"/>
                  <a:gd name="connsiteY966" fmla="*/ 578621 h 1004492"/>
                  <a:gd name="connsiteX967" fmla="*/ 1895888 w 3200362"/>
                  <a:gd name="connsiteY967" fmla="*/ 589376 h 1004492"/>
                  <a:gd name="connsiteX968" fmla="*/ 1893498 w 3200362"/>
                  <a:gd name="connsiteY968" fmla="*/ 600131 h 1004492"/>
                  <a:gd name="connsiteX969" fmla="*/ 1885133 w 3200362"/>
                  <a:gd name="connsiteY969" fmla="*/ 602521 h 1004492"/>
                  <a:gd name="connsiteX970" fmla="*/ 1869598 w 3200362"/>
                  <a:gd name="connsiteY970" fmla="*/ 586986 h 1004492"/>
                  <a:gd name="connsiteX971" fmla="*/ 1870793 w 3200362"/>
                  <a:gd name="connsiteY971" fmla="*/ 579816 h 1004492"/>
                  <a:gd name="connsiteX972" fmla="*/ 1892303 w 3200362"/>
                  <a:gd name="connsiteY972" fmla="*/ 573841 h 1004492"/>
                  <a:gd name="connsiteX973" fmla="*/ 889075 w 3200362"/>
                  <a:gd name="connsiteY973" fmla="*/ 573841 h 1004492"/>
                  <a:gd name="connsiteX974" fmla="*/ 895040 w 3200362"/>
                  <a:gd name="connsiteY974" fmla="*/ 577413 h 1004492"/>
                  <a:gd name="connsiteX975" fmla="*/ 893847 w 3200362"/>
                  <a:gd name="connsiteY975" fmla="*/ 588129 h 1004492"/>
                  <a:gd name="connsiteX976" fmla="*/ 875953 w 3200362"/>
                  <a:gd name="connsiteY976" fmla="*/ 594082 h 1004492"/>
                  <a:gd name="connsiteX977" fmla="*/ 867603 w 3200362"/>
                  <a:gd name="connsiteY977" fmla="*/ 585748 h 1004492"/>
                  <a:gd name="connsiteX978" fmla="*/ 868796 w 3200362"/>
                  <a:gd name="connsiteY978" fmla="*/ 579794 h 1004492"/>
                  <a:gd name="connsiteX979" fmla="*/ 889075 w 3200362"/>
                  <a:gd name="connsiteY979" fmla="*/ 573841 h 1004492"/>
                  <a:gd name="connsiteX980" fmla="*/ 1480519 w 3200362"/>
                  <a:gd name="connsiteY980" fmla="*/ 567555 h 1004492"/>
                  <a:gd name="connsiteX981" fmla="*/ 1481459 w 3200362"/>
                  <a:gd name="connsiteY981" fmla="*/ 567689 h 1004492"/>
                  <a:gd name="connsiteX982" fmla="*/ 1481717 w 3200362"/>
                  <a:gd name="connsiteY982" fmla="*/ 567617 h 1004492"/>
                  <a:gd name="connsiteX983" fmla="*/ 1482884 w 3200362"/>
                  <a:gd name="connsiteY983" fmla="*/ 567617 h 1004492"/>
                  <a:gd name="connsiteX984" fmla="*/ 1483338 w 3200362"/>
                  <a:gd name="connsiteY984" fmla="*/ 567958 h 1004492"/>
                  <a:gd name="connsiteX985" fmla="*/ 1488797 w 3200362"/>
                  <a:gd name="connsiteY985" fmla="*/ 568737 h 1004492"/>
                  <a:gd name="connsiteX986" fmla="*/ 1486432 w 3200362"/>
                  <a:gd name="connsiteY986" fmla="*/ 587658 h 1004492"/>
                  <a:gd name="connsiteX987" fmla="*/ 1479337 w 3200362"/>
                  <a:gd name="connsiteY987" fmla="*/ 588840 h 1004492"/>
                  <a:gd name="connsiteX988" fmla="*/ 1467511 w 3200362"/>
                  <a:gd name="connsiteY988" fmla="*/ 578198 h 1004492"/>
                  <a:gd name="connsiteX989" fmla="*/ 1468694 w 3200362"/>
                  <a:gd name="connsiteY989" fmla="*/ 571102 h 1004492"/>
                  <a:gd name="connsiteX990" fmla="*/ 1480519 w 3200362"/>
                  <a:gd name="connsiteY990" fmla="*/ 567555 h 1004492"/>
                  <a:gd name="connsiteX991" fmla="*/ 2340460 w 3200362"/>
                  <a:gd name="connsiteY991" fmla="*/ 566372 h 1004492"/>
                  <a:gd name="connsiteX992" fmla="*/ 2344016 w 3200362"/>
                  <a:gd name="connsiteY992" fmla="*/ 571114 h 1004492"/>
                  <a:gd name="connsiteX993" fmla="*/ 2342830 w 3200362"/>
                  <a:gd name="connsiteY993" fmla="*/ 579412 h 1004492"/>
                  <a:gd name="connsiteX994" fmla="*/ 2328604 w 3200362"/>
                  <a:gd name="connsiteY994" fmla="*/ 585340 h 1004492"/>
                  <a:gd name="connsiteX995" fmla="*/ 2322676 w 3200362"/>
                  <a:gd name="connsiteY995" fmla="*/ 578227 h 1004492"/>
                  <a:gd name="connsiteX996" fmla="*/ 2322676 w 3200362"/>
                  <a:gd name="connsiteY996" fmla="*/ 572299 h 1004492"/>
                  <a:gd name="connsiteX997" fmla="*/ 2340460 w 3200362"/>
                  <a:gd name="connsiteY997" fmla="*/ 566372 h 1004492"/>
                  <a:gd name="connsiteX998" fmla="*/ 1811905 w 3200362"/>
                  <a:gd name="connsiteY998" fmla="*/ 566372 h 1004492"/>
                  <a:gd name="connsiteX999" fmla="*/ 1816173 w 3200362"/>
                  <a:gd name="connsiteY999" fmla="*/ 566372 h 1004492"/>
                  <a:gd name="connsiteX1000" fmla="*/ 1811905 w 3200362"/>
                  <a:gd name="connsiteY1000" fmla="*/ 577575 h 1004492"/>
                  <a:gd name="connsiteX1001" fmla="*/ 1811905 w 3200362"/>
                  <a:gd name="connsiteY1001" fmla="*/ 566372 h 1004492"/>
                  <a:gd name="connsiteX1002" fmla="*/ 1829948 w 3200362"/>
                  <a:gd name="connsiteY1002" fmla="*/ 561343 h 1004492"/>
                  <a:gd name="connsiteX1003" fmla="*/ 1829948 w 3200362"/>
                  <a:gd name="connsiteY1003" fmla="*/ 562841 h 1004492"/>
                  <a:gd name="connsiteX1004" fmla="*/ 1830523 w 3200362"/>
                  <a:gd name="connsiteY1004" fmla="*/ 562787 h 1004492"/>
                  <a:gd name="connsiteX1005" fmla="*/ 1831109 w 3200362"/>
                  <a:gd name="connsiteY1005" fmla="*/ 573332 h 1004492"/>
                  <a:gd name="connsiteX1006" fmla="*/ 1828766 w 3200362"/>
                  <a:gd name="connsiteY1006" fmla="*/ 582837 h 1004492"/>
                  <a:gd name="connsiteX1007" fmla="*/ 1826823 w 3200362"/>
                  <a:gd name="connsiteY1007" fmla="*/ 585300 h 1004492"/>
                  <a:gd name="connsiteX1008" fmla="*/ 1823703 w 3200362"/>
                  <a:gd name="connsiteY1008" fmla="*/ 590172 h 1004492"/>
                  <a:gd name="connsiteX1009" fmla="*/ 1817168 w 3200362"/>
                  <a:gd name="connsiteY1009" fmla="*/ 586438 h 1004492"/>
                  <a:gd name="connsiteX1010" fmla="*/ 1813683 w 3200362"/>
                  <a:gd name="connsiteY1010" fmla="*/ 584048 h 1004492"/>
                  <a:gd name="connsiteX1011" fmla="*/ 1814845 w 3200362"/>
                  <a:gd name="connsiteY1011" fmla="*/ 581658 h 1004492"/>
                  <a:gd name="connsiteX1012" fmla="*/ 1818057 w 3200362"/>
                  <a:gd name="connsiteY1012" fmla="*/ 584962 h 1004492"/>
                  <a:gd name="connsiteX1013" fmla="*/ 1815879 w 3200362"/>
                  <a:gd name="connsiteY1013" fmla="*/ 581649 h 1004492"/>
                  <a:gd name="connsiteX1014" fmla="*/ 1812365 w 3200362"/>
                  <a:gd name="connsiteY1014" fmla="*/ 578084 h 1004492"/>
                  <a:gd name="connsiteX1015" fmla="*/ 1817051 w 3200362"/>
                  <a:gd name="connsiteY1015" fmla="*/ 565014 h 1004492"/>
                  <a:gd name="connsiteX1016" fmla="*/ 1818222 w 3200362"/>
                  <a:gd name="connsiteY1016" fmla="*/ 563826 h 1004492"/>
                  <a:gd name="connsiteX1017" fmla="*/ 1819394 w 3200362"/>
                  <a:gd name="connsiteY1017" fmla="*/ 563826 h 1004492"/>
                  <a:gd name="connsiteX1018" fmla="*/ 1825328 w 3200362"/>
                  <a:gd name="connsiteY1018" fmla="*/ 563272 h 1004492"/>
                  <a:gd name="connsiteX1019" fmla="*/ 1824139 w 3200362"/>
                  <a:gd name="connsiteY1019" fmla="*/ 562538 h 1004492"/>
                  <a:gd name="connsiteX1020" fmla="*/ 2163723 w 3200362"/>
                  <a:gd name="connsiteY1020" fmla="*/ 558903 h 1004492"/>
                  <a:gd name="connsiteX1021" fmla="*/ 2169688 w 3200362"/>
                  <a:gd name="connsiteY1021" fmla="*/ 564868 h 1004492"/>
                  <a:gd name="connsiteX1022" fmla="*/ 2168495 w 3200362"/>
                  <a:gd name="connsiteY1022" fmla="*/ 574411 h 1004492"/>
                  <a:gd name="connsiteX1023" fmla="*/ 2166109 w 3200362"/>
                  <a:gd name="connsiteY1023" fmla="*/ 583954 h 1004492"/>
                  <a:gd name="connsiteX1024" fmla="*/ 2158952 w 3200362"/>
                  <a:gd name="connsiteY1024" fmla="*/ 586340 h 1004492"/>
                  <a:gd name="connsiteX1025" fmla="*/ 2143444 w 3200362"/>
                  <a:gd name="connsiteY1025" fmla="*/ 573218 h 1004492"/>
                  <a:gd name="connsiteX1026" fmla="*/ 2144637 w 3200362"/>
                  <a:gd name="connsiteY1026" fmla="*/ 566060 h 1004492"/>
                  <a:gd name="connsiteX1027" fmla="*/ 2163723 w 3200362"/>
                  <a:gd name="connsiteY1027" fmla="*/ 558903 h 1004492"/>
                  <a:gd name="connsiteX1028" fmla="*/ 1158174 w 3200362"/>
                  <a:gd name="connsiteY1028" fmla="*/ 558903 h 1004492"/>
                  <a:gd name="connsiteX1029" fmla="*/ 1166509 w 3200362"/>
                  <a:gd name="connsiteY1029" fmla="*/ 569516 h 1004492"/>
                  <a:gd name="connsiteX1030" fmla="*/ 1164127 w 3200362"/>
                  <a:gd name="connsiteY1030" fmla="*/ 574233 h 1004492"/>
                  <a:gd name="connsiteX1031" fmla="*/ 1148649 w 3200362"/>
                  <a:gd name="connsiteY1031" fmla="*/ 577771 h 1004492"/>
                  <a:gd name="connsiteX1032" fmla="*/ 1141505 w 3200362"/>
                  <a:gd name="connsiteY1032" fmla="*/ 567158 h 1004492"/>
                  <a:gd name="connsiteX1033" fmla="*/ 1151030 w 3200362"/>
                  <a:gd name="connsiteY1033" fmla="*/ 561262 h 1004492"/>
                  <a:gd name="connsiteX1034" fmla="*/ 1158174 w 3200362"/>
                  <a:gd name="connsiteY1034" fmla="*/ 558903 h 1004492"/>
                  <a:gd name="connsiteX1035" fmla="*/ 823114 w 3200362"/>
                  <a:gd name="connsiteY1035" fmla="*/ 558903 h 1004492"/>
                  <a:gd name="connsiteX1036" fmla="*/ 829067 w 3200362"/>
                  <a:gd name="connsiteY1036" fmla="*/ 564868 h 1004492"/>
                  <a:gd name="connsiteX1037" fmla="*/ 826686 w 3200362"/>
                  <a:gd name="connsiteY1037" fmla="*/ 581568 h 1004492"/>
                  <a:gd name="connsiteX1038" fmla="*/ 817160 w 3200362"/>
                  <a:gd name="connsiteY1038" fmla="*/ 585147 h 1004492"/>
                  <a:gd name="connsiteX1039" fmla="*/ 811207 w 3200362"/>
                  <a:gd name="connsiteY1039" fmla="*/ 581568 h 1004492"/>
                  <a:gd name="connsiteX1040" fmla="*/ 804063 w 3200362"/>
                  <a:gd name="connsiteY1040" fmla="*/ 573218 h 1004492"/>
                  <a:gd name="connsiteX1041" fmla="*/ 806445 w 3200362"/>
                  <a:gd name="connsiteY1041" fmla="*/ 566060 h 1004492"/>
                  <a:gd name="connsiteX1042" fmla="*/ 823114 w 3200362"/>
                  <a:gd name="connsiteY1042" fmla="*/ 558903 h 1004492"/>
                  <a:gd name="connsiteX1043" fmla="*/ 1757917 w 3200362"/>
                  <a:gd name="connsiteY1043" fmla="*/ 553924 h 1004492"/>
                  <a:gd name="connsiteX1044" fmla="*/ 1761402 w 3200362"/>
                  <a:gd name="connsiteY1044" fmla="*/ 562015 h 1004492"/>
                  <a:gd name="connsiteX1045" fmla="*/ 1754431 w 3200362"/>
                  <a:gd name="connsiteY1045" fmla="*/ 570106 h 1004492"/>
                  <a:gd name="connsiteX1046" fmla="*/ 1743975 w 3200362"/>
                  <a:gd name="connsiteY1046" fmla="*/ 558547 h 1004492"/>
                  <a:gd name="connsiteX1047" fmla="*/ 1757917 w 3200362"/>
                  <a:gd name="connsiteY1047" fmla="*/ 553924 h 1004492"/>
                  <a:gd name="connsiteX1048" fmla="*/ 2485576 w 3200362"/>
                  <a:gd name="connsiteY1048" fmla="*/ 552891 h 1004492"/>
                  <a:gd name="connsiteX1049" fmla="*/ 2483682 w 3200362"/>
                  <a:gd name="connsiteY1049" fmla="*/ 555306 h 1004492"/>
                  <a:gd name="connsiteX1050" fmla="*/ 2481760 w 3200362"/>
                  <a:gd name="connsiteY1050" fmla="*/ 554318 h 1004492"/>
                  <a:gd name="connsiteX1051" fmla="*/ 2269804 w 3200362"/>
                  <a:gd name="connsiteY1051" fmla="*/ 551435 h 1004492"/>
                  <a:gd name="connsiteX1052" fmla="*/ 2274546 w 3200362"/>
                  <a:gd name="connsiteY1052" fmla="*/ 551435 h 1004492"/>
                  <a:gd name="connsiteX1053" fmla="*/ 2279288 w 3200362"/>
                  <a:gd name="connsiteY1053" fmla="*/ 564475 h 1004492"/>
                  <a:gd name="connsiteX1054" fmla="*/ 2276917 w 3200362"/>
                  <a:gd name="connsiteY1054" fmla="*/ 566846 h 1004492"/>
                  <a:gd name="connsiteX1055" fmla="*/ 2265062 w 3200362"/>
                  <a:gd name="connsiteY1055" fmla="*/ 570403 h 1004492"/>
                  <a:gd name="connsiteX1056" fmla="*/ 2260320 w 3200362"/>
                  <a:gd name="connsiteY1056" fmla="*/ 566846 h 1004492"/>
                  <a:gd name="connsiteX1057" fmla="*/ 2262691 w 3200362"/>
                  <a:gd name="connsiteY1057" fmla="*/ 554991 h 1004492"/>
                  <a:gd name="connsiteX1058" fmla="*/ 2269804 w 3200362"/>
                  <a:gd name="connsiteY1058" fmla="*/ 551435 h 1004492"/>
                  <a:gd name="connsiteX1059" fmla="*/ 1419352 w 3200362"/>
                  <a:gd name="connsiteY1059" fmla="*/ 551435 h 1004492"/>
                  <a:gd name="connsiteX1060" fmla="*/ 1424069 w 3200362"/>
                  <a:gd name="connsiteY1060" fmla="*/ 557331 h 1004492"/>
                  <a:gd name="connsiteX1061" fmla="*/ 1420531 w 3200362"/>
                  <a:gd name="connsiteY1061" fmla="*/ 572662 h 1004492"/>
                  <a:gd name="connsiteX1062" fmla="*/ 1412276 w 3200362"/>
                  <a:gd name="connsiteY1062" fmla="*/ 572662 h 1004492"/>
                  <a:gd name="connsiteX1063" fmla="*/ 1404022 w 3200362"/>
                  <a:gd name="connsiteY1063" fmla="*/ 564407 h 1004492"/>
                  <a:gd name="connsiteX1064" fmla="*/ 1404022 w 3200362"/>
                  <a:gd name="connsiteY1064" fmla="*/ 557331 h 1004492"/>
                  <a:gd name="connsiteX1065" fmla="*/ 1414635 w 3200362"/>
                  <a:gd name="connsiteY1065" fmla="*/ 552614 h 1004492"/>
                  <a:gd name="connsiteX1066" fmla="*/ 1419352 w 3200362"/>
                  <a:gd name="connsiteY1066" fmla="*/ 551435 h 1004492"/>
                  <a:gd name="connsiteX1067" fmla="*/ 2098995 w 3200362"/>
                  <a:gd name="connsiteY1067" fmla="*/ 546456 h 1004492"/>
                  <a:gd name="connsiteX1068" fmla="*/ 2104960 w 3200362"/>
                  <a:gd name="connsiteY1068" fmla="*/ 551228 h 1004492"/>
                  <a:gd name="connsiteX1069" fmla="*/ 2103767 w 3200362"/>
                  <a:gd name="connsiteY1069" fmla="*/ 561964 h 1004492"/>
                  <a:gd name="connsiteX1070" fmla="*/ 2100188 w 3200362"/>
                  <a:gd name="connsiteY1070" fmla="*/ 571507 h 1004492"/>
                  <a:gd name="connsiteX1071" fmla="*/ 2093031 w 3200362"/>
                  <a:gd name="connsiteY1071" fmla="*/ 572700 h 1004492"/>
                  <a:gd name="connsiteX1072" fmla="*/ 2077523 w 3200362"/>
                  <a:gd name="connsiteY1072" fmla="*/ 559578 h 1004492"/>
                  <a:gd name="connsiteX1073" fmla="*/ 2079909 w 3200362"/>
                  <a:gd name="connsiteY1073" fmla="*/ 552421 h 1004492"/>
                  <a:gd name="connsiteX1074" fmla="*/ 2098995 w 3200362"/>
                  <a:gd name="connsiteY1074" fmla="*/ 546456 h 1004492"/>
                  <a:gd name="connsiteX1075" fmla="*/ 1096964 w 3200362"/>
                  <a:gd name="connsiteY1075" fmla="*/ 543966 h 1004492"/>
                  <a:gd name="connsiteX1076" fmla="*/ 1102917 w 3200362"/>
                  <a:gd name="connsiteY1076" fmla="*/ 549931 h 1004492"/>
                  <a:gd name="connsiteX1077" fmla="*/ 1101726 w 3200362"/>
                  <a:gd name="connsiteY1077" fmla="*/ 559474 h 1004492"/>
                  <a:gd name="connsiteX1078" fmla="*/ 1085057 w 3200362"/>
                  <a:gd name="connsiteY1078" fmla="*/ 565438 h 1004492"/>
                  <a:gd name="connsiteX1079" fmla="*/ 1077913 w 3200362"/>
                  <a:gd name="connsiteY1079" fmla="*/ 558281 h 1004492"/>
                  <a:gd name="connsiteX1080" fmla="*/ 1079104 w 3200362"/>
                  <a:gd name="connsiteY1080" fmla="*/ 549931 h 1004492"/>
                  <a:gd name="connsiteX1081" fmla="*/ 1096964 w 3200362"/>
                  <a:gd name="connsiteY1081" fmla="*/ 543966 h 1004492"/>
                  <a:gd name="connsiteX1082" fmla="*/ 1687338 w 3200362"/>
                  <a:gd name="connsiteY1082" fmla="*/ 541388 h 1004492"/>
                  <a:gd name="connsiteX1083" fmla="*/ 1689650 w 3200362"/>
                  <a:gd name="connsiteY1083" fmla="*/ 541388 h 1004492"/>
                  <a:gd name="connsiteX1084" fmla="*/ 1695429 w 3200362"/>
                  <a:gd name="connsiteY1084" fmla="*/ 546011 h 1004492"/>
                  <a:gd name="connsiteX1085" fmla="*/ 1694273 w 3200362"/>
                  <a:gd name="connsiteY1085" fmla="*/ 551791 h 1004492"/>
                  <a:gd name="connsiteX1086" fmla="*/ 1683870 w 3200362"/>
                  <a:gd name="connsiteY1086" fmla="*/ 552946 h 1004492"/>
                  <a:gd name="connsiteX1087" fmla="*/ 1681559 w 3200362"/>
                  <a:gd name="connsiteY1087" fmla="*/ 549479 h 1004492"/>
                  <a:gd name="connsiteX1088" fmla="*/ 1682715 w 3200362"/>
                  <a:gd name="connsiteY1088" fmla="*/ 542544 h 1004492"/>
                  <a:gd name="connsiteX1089" fmla="*/ 1687338 w 3200362"/>
                  <a:gd name="connsiteY1089" fmla="*/ 541388 h 1004492"/>
                  <a:gd name="connsiteX1090" fmla="*/ 1349866 w 3200362"/>
                  <a:gd name="connsiteY1090" fmla="*/ 540232 h 1004492"/>
                  <a:gd name="connsiteX1091" fmla="*/ 1358095 w 3200362"/>
                  <a:gd name="connsiteY1091" fmla="*/ 548487 h 1004492"/>
                  <a:gd name="connsiteX1092" fmla="*/ 1358095 w 3200362"/>
                  <a:gd name="connsiteY1092" fmla="*/ 552025 h 1004492"/>
                  <a:gd name="connsiteX1093" fmla="*/ 1356919 w 3200362"/>
                  <a:gd name="connsiteY1093" fmla="*/ 559100 h 1004492"/>
                  <a:gd name="connsiteX1094" fmla="*/ 1348690 w 3200362"/>
                  <a:gd name="connsiteY1094" fmla="*/ 557921 h 1004492"/>
                  <a:gd name="connsiteX1095" fmla="*/ 1342812 w 3200362"/>
                  <a:gd name="connsiteY1095" fmla="*/ 553204 h 1004492"/>
                  <a:gd name="connsiteX1096" fmla="*/ 1339285 w 3200362"/>
                  <a:gd name="connsiteY1096" fmla="*/ 550845 h 1004492"/>
                  <a:gd name="connsiteX1097" fmla="*/ 1341636 w 3200362"/>
                  <a:gd name="connsiteY1097" fmla="*/ 542591 h 1004492"/>
                  <a:gd name="connsiteX1098" fmla="*/ 1349866 w 3200362"/>
                  <a:gd name="connsiteY1098" fmla="*/ 540232 h 1004492"/>
                  <a:gd name="connsiteX1099" fmla="*/ 2200807 w 3200362"/>
                  <a:gd name="connsiteY1099" fmla="*/ 538987 h 1004492"/>
                  <a:gd name="connsiteX1100" fmla="*/ 2197488 w 3200362"/>
                  <a:gd name="connsiteY1100" fmla="*/ 541200 h 1004492"/>
                  <a:gd name="connsiteX1101" fmla="*/ 2194168 w 3200362"/>
                  <a:gd name="connsiteY1101" fmla="*/ 548945 h 1004492"/>
                  <a:gd name="connsiteX1102" fmla="*/ 2194168 w 3200362"/>
                  <a:gd name="connsiteY1102" fmla="*/ 540093 h 1004492"/>
                  <a:gd name="connsiteX1103" fmla="*/ 2200807 w 3200362"/>
                  <a:gd name="connsiteY1103" fmla="*/ 538987 h 1004492"/>
                  <a:gd name="connsiteX1104" fmla="*/ 2205475 w 3200362"/>
                  <a:gd name="connsiteY1104" fmla="*/ 537603 h 1004492"/>
                  <a:gd name="connsiteX1105" fmla="*/ 2208898 w 3200362"/>
                  <a:gd name="connsiteY1105" fmla="*/ 537603 h 1004492"/>
                  <a:gd name="connsiteX1106" fmla="*/ 2215745 w 3200362"/>
                  <a:gd name="connsiteY1106" fmla="*/ 542029 h 1004492"/>
                  <a:gd name="connsiteX1107" fmla="*/ 2215074 w 3200362"/>
                  <a:gd name="connsiteY1107" fmla="*/ 544633 h 1004492"/>
                  <a:gd name="connsiteX1108" fmla="*/ 2215745 w 3200362"/>
                  <a:gd name="connsiteY1108" fmla="*/ 545971 h 1004492"/>
                  <a:gd name="connsiteX1109" fmla="*/ 2214566 w 3200362"/>
                  <a:gd name="connsiteY1109" fmla="*/ 547147 h 1004492"/>
                  <a:gd name="connsiteX1110" fmla="*/ 2213386 w 3200362"/>
                  <a:gd name="connsiteY1110" fmla="*/ 554201 h 1004492"/>
                  <a:gd name="connsiteX1111" fmla="*/ 2213255 w 3200362"/>
                  <a:gd name="connsiteY1111" fmla="*/ 554400 h 1004492"/>
                  <a:gd name="connsiteX1112" fmla="*/ 2213255 w 3200362"/>
                  <a:gd name="connsiteY1112" fmla="*/ 554490 h 1004492"/>
                  <a:gd name="connsiteX1113" fmla="*/ 2212900 w 3200362"/>
                  <a:gd name="connsiteY1113" fmla="*/ 554938 h 1004492"/>
                  <a:gd name="connsiteX1114" fmla="*/ 2209996 w 3200362"/>
                  <a:gd name="connsiteY1114" fmla="*/ 559344 h 1004492"/>
                  <a:gd name="connsiteX1115" fmla="*/ 2209567 w 3200362"/>
                  <a:gd name="connsiteY1115" fmla="*/ 559146 h 1004492"/>
                  <a:gd name="connsiteX1116" fmla="*/ 2208774 w 3200362"/>
                  <a:gd name="connsiteY1116" fmla="*/ 560148 h 1004492"/>
                  <a:gd name="connsiteX1117" fmla="*/ 2202052 w 3200362"/>
                  <a:gd name="connsiteY1117" fmla="*/ 556753 h 1004492"/>
                  <a:gd name="connsiteX1118" fmla="*/ 2206139 w 3200362"/>
                  <a:gd name="connsiteY1118" fmla="*/ 557563 h 1004492"/>
                  <a:gd name="connsiteX1119" fmla="*/ 2203952 w 3200362"/>
                  <a:gd name="connsiteY1119" fmla="*/ 556552 h 1004492"/>
                  <a:gd name="connsiteX1120" fmla="*/ 2202773 w 3200362"/>
                  <a:gd name="connsiteY1120" fmla="*/ 556552 h 1004492"/>
                  <a:gd name="connsiteX1121" fmla="*/ 2201594 w 3200362"/>
                  <a:gd name="connsiteY1121" fmla="*/ 555376 h 1004492"/>
                  <a:gd name="connsiteX1122" fmla="*/ 2201594 w 3200362"/>
                  <a:gd name="connsiteY1122" fmla="*/ 554201 h 1004492"/>
                  <a:gd name="connsiteX1123" fmla="*/ 2195698 w 3200362"/>
                  <a:gd name="connsiteY1123" fmla="*/ 549498 h 1004492"/>
                  <a:gd name="connsiteX1124" fmla="*/ 2199235 w 3200362"/>
                  <a:gd name="connsiteY1124" fmla="*/ 540093 h 1004492"/>
                  <a:gd name="connsiteX1125" fmla="*/ 2202773 w 3200362"/>
                  <a:gd name="connsiteY1125" fmla="*/ 538918 h 1004492"/>
                  <a:gd name="connsiteX1126" fmla="*/ 2204119 w 3200362"/>
                  <a:gd name="connsiteY1126" fmla="*/ 538918 h 1004492"/>
                  <a:gd name="connsiteX1127" fmla="*/ 351448 w 3200362"/>
                  <a:gd name="connsiteY1127" fmla="*/ 536497 h 1004492"/>
                  <a:gd name="connsiteX1128" fmla="*/ 358543 w 3200362"/>
                  <a:gd name="connsiteY1128" fmla="*/ 541239 h 1004492"/>
                  <a:gd name="connsiteX1129" fmla="*/ 353813 w 3200362"/>
                  <a:gd name="connsiteY1129" fmla="*/ 557836 h 1004492"/>
                  <a:gd name="connsiteX1130" fmla="*/ 349083 w 3200362"/>
                  <a:gd name="connsiteY1130" fmla="*/ 560207 h 1004492"/>
                  <a:gd name="connsiteX1131" fmla="*/ 338440 w 3200362"/>
                  <a:gd name="connsiteY1131" fmla="*/ 551908 h 1004492"/>
                  <a:gd name="connsiteX1132" fmla="*/ 336075 w 3200362"/>
                  <a:gd name="connsiteY1132" fmla="*/ 549537 h 1004492"/>
                  <a:gd name="connsiteX1133" fmla="*/ 338440 w 3200362"/>
                  <a:gd name="connsiteY1133" fmla="*/ 541239 h 1004492"/>
                  <a:gd name="connsiteX1134" fmla="*/ 341987 w 3200362"/>
                  <a:gd name="connsiteY1134" fmla="*/ 540053 h 1004492"/>
                  <a:gd name="connsiteX1135" fmla="*/ 351448 w 3200362"/>
                  <a:gd name="connsiteY1135" fmla="*/ 536497 h 1004492"/>
                  <a:gd name="connsiteX1136" fmla="*/ 2030689 w 3200362"/>
                  <a:gd name="connsiteY1136" fmla="*/ 535199 h 1004492"/>
                  <a:gd name="connsiteX1137" fmla="*/ 2040232 w 3200362"/>
                  <a:gd name="connsiteY1137" fmla="*/ 542343 h 1004492"/>
                  <a:gd name="connsiteX1138" fmla="*/ 2037846 w 3200362"/>
                  <a:gd name="connsiteY1138" fmla="*/ 556630 h 1004492"/>
                  <a:gd name="connsiteX1139" fmla="*/ 2028303 w 3200362"/>
                  <a:gd name="connsiteY1139" fmla="*/ 560202 h 1004492"/>
                  <a:gd name="connsiteX1140" fmla="*/ 2024724 w 3200362"/>
                  <a:gd name="connsiteY1140" fmla="*/ 557821 h 1004492"/>
                  <a:gd name="connsiteX1141" fmla="*/ 2015181 w 3200362"/>
                  <a:gd name="connsiteY1141" fmla="*/ 549486 h 1004492"/>
                  <a:gd name="connsiteX1142" fmla="*/ 2018760 w 3200362"/>
                  <a:gd name="connsiteY1142" fmla="*/ 539961 h 1004492"/>
                  <a:gd name="connsiteX1143" fmla="*/ 2030689 w 3200362"/>
                  <a:gd name="connsiteY1143" fmla="*/ 535199 h 1004492"/>
                  <a:gd name="connsiteX1144" fmla="*/ 1224422 w 3200362"/>
                  <a:gd name="connsiteY1144" fmla="*/ 531968 h 1004492"/>
                  <a:gd name="connsiteX1145" fmla="*/ 1219804 w 3200362"/>
                  <a:gd name="connsiteY1145" fmla="*/ 532626 h 1004492"/>
                  <a:gd name="connsiteX1146" fmla="*/ 1222736 w 3200362"/>
                  <a:gd name="connsiteY1146" fmla="*/ 534170 h 1004492"/>
                  <a:gd name="connsiteX1147" fmla="*/ 1033469 w 3200362"/>
                  <a:gd name="connsiteY1147" fmla="*/ 531518 h 1004492"/>
                  <a:gd name="connsiteX1148" fmla="*/ 1038241 w 3200362"/>
                  <a:gd name="connsiteY1148" fmla="*/ 536290 h 1004492"/>
                  <a:gd name="connsiteX1149" fmla="*/ 1037048 w 3200362"/>
                  <a:gd name="connsiteY1149" fmla="*/ 545833 h 1004492"/>
                  <a:gd name="connsiteX1150" fmla="*/ 1034662 w 3200362"/>
                  <a:gd name="connsiteY1150" fmla="*/ 552990 h 1004492"/>
                  <a:gd name="connsiteX1151" fmla="*/ 1026312 w 3200362"/>
                  <a:gd name="connsiteY1151" fmla="*/ 556569 h 1004492"/>
                  <a:gd name="connsiteX1152" fmla="*/ 1011997 w 3200362"/>
                  <a:gd name="connsiteY1152" fmla="*/ 544640 h 1004492"/>
                  <a:gd name="connsiteX1153" fmla="*/ 1013190 w 3200362"/>
                  <a:gd name="connsiteY1153" fmla="*/ 537483 h 1004492"/>
                  <a:gd name="connsiteX1154" fmla="*/ 1033469 w 3200362"/>
                  <a:gd name="connsiteY1154" fmla="*/ 531518 h 1004492"/>
                  <a:gd name="connsiteX1155" fmla="*/ 2481334 w 3200362"/>
                  <a:gd name="connsiteY1155" fmla="*/ 530274 h 1004492"/>
                  <a:gd name="connsiteX1156" fmla="*/ 2482522 w 3200362"/>
                  <a:gd name="connsiteY1156" fmla="*/ 530274 h 1004492"/>
                  <a:gd name="connsiteX1157" fmla="*/ 2489652 w 3200362"/>
                  <a:gd name="connsiteY1157" fmla="*/ 536215 h 1004492"/>
                  <a:gd name="connsiteX1158" fmla="*/ 2490840 w 3200362"/>
                  <a:gd name="connsiteY1158" fmla="*/ 536215 h 1004492"/>
                  <a:gd name="connsiteX1159" fmla="*/ 2490774 w 3200362"/>
                  <a:gd name="connsiteY1159" fmla="*/ 536497 h 1004492"/>
                  <a:gd name="connsiteX1160" fmla="*/ 2490906 w 3200362"/>
                  <a:gd name="connsiteY1160" fmla="*/ 536497 h 1004492"/>
                  <a:gd name="connsiteX1161" fmla="*/ 2492086 w 3200362"/>
                  <a:gd name="connsiteY1161" fmla="*/ 537673 h 1004492"/>
                  <a:gd name="connsiteX1162" fmla="*/ 2489726 w 3200362"/>
                  <a:gd name="connsiteY1162" fmla="*/ 542375 h 1004492"/>
                  <a:gd name="connsiteX1163" fmla="*/ 2488548 w 3200362"/>
                  <a:gd name="connsiteY1163" fmla="*/ 551780 h 1004492"/>
                  <a:gd name="connsiteX1164" fmla="*/ 2485576 w 3200362"/>
                  <a:gd name="connsiteY1164" fmla="*/ 552891 h 1004492"/>
                  <a:gd name="connsiteX1165" fmla="*/ 2486360 w 3200362"/>
                  <a:gd name="connsiteY1165" fmla="*/ 551890 h 1004492"/>
                  <a:gd name="connsiteX1166" fmla="*/ 2480090 w 3200362"/>
                  <a:gd name="connsiteY1166" fmla="*/ 553458 h 1004492"/>
                  <a:gd name="connsiteX1167" fmla="*/ 2481760 w 3200362"/>
                  <a:gd name="connsiteY1167" fmla="*/ 554318 h 1004492"/>
                  <a:gd name="connsiteX1168" fmla="*/ 2479114 w 3200362"/>
                  <a:gd name="connsiteY1168" fmla="*/ 555307 h 1004492"/>
                  <a:gd name="connsiteX1169" fmla="*/ 2471320 w 3200362"/>
                  <a:gd name="connsiteY1169" fmla="*/ 548510 h 1004492"/>
                  <a:gd name="connsiteX1170" fmla="*/ 2469452 w 3200362"/>
                  <a:gd name="connsiteY1170" fmla="*/ 546909 h 1004492"/>
                  <a:gd name="connsiteX1171" fmla="*/ 2468264 w 3200362"/>
                  <a:gd name="connsiteY1171" fmla="*/ 544532 h 1004492"/>
                  <a:gd name="connsiteX1172" fmla="*/ 2467076 w 3200362"/>
                  <a:gd name="connsiteY1172" fmla="*/ 536215 h 1004492"/>
                  <a:gd name="connsiteX1173" fmla="*/ 2476582 w 3200362"/>
                  <a:gd name="connsiteY1173" fmla="*/ 531462 h 1004492"/>
                  <a:gd name="connsiteX1174" fmla="*/ 2481334 w 3200362"/>
                  <a:gd name="connsiteY1174" fmla="*/ 530274 h 1004492"/>
                  <a:gd name="connsiteX1175" fmla="*/ 2481130 w 3200362"/>
                  <a:gd name="connsiteY1175" fmla="*/ 529029 h 1004492"/>
                  <a:gd name="connsiteX1176" fmla="*/ 2481130 w 3200362"/>
                  <a:gd name="connsiteY1176" fmla="*/ 529652 h 1004492"/>
                  <a:gd name="connsiteX1177" fmla="*/ 2482126 w 3200362"/>
                  <a:gd name="connsiteY1177" fmla="*/ 529652 h 1004492"/>
                  <a:gd name="connsiteX1178" fmla="*/ 2477146 w 3200362"/>
                  <a:gd name="connsiteY1178" fmla="*/ 530274 h 1004492"/>
                  <a:gd name="connsiteX1179" fmla="*/ 2481130 w 3200362"/>
                  <a:gd name="connsiteY1179" fmla="*/ 529029 h 1004492"/>
                  <a:gd name="connsiteX1180" fmla="*/ 1287471 w 3200362"/>
                  <a:gd name="connsiteY1180" fmla="*/ 528956 h 1004492"/>
                  <a:gd name="connsiteX1181" fmla="*/ 1293367 w 3200362"/>
                  <a:gd name="connsiteY1181" fmla="*/ 532470 h 1004492"/>
                  <a:gd name="connsiteX1182" fmla="*/ 1289829 w 3200362"/>
                  <a:gd name="connsiteY1182" fmla="*/ 545357 h 1004492"/>
                  <a:gd name="connsiteX1183" fmla="*/ 1285112 w 3200362"/>
                  <a:gd name="connsiteY1183" fmla="*/ 547700 h 1004492"/>
                  <a:gd name="connsiteX1184" fmla="*/ 1270961 w 3200362"/>
                  <a:gd name="connsiteY1184" fmla="*/ 537156 h 1004492"/>
                  <a:gd name="connsiteX1185" fmla="*/ 1273320 w 3200362"/>
                  <a:gd name="connsiteY1185" fmla="*/ 532470 h 1004492"/>
                  <a:gd name="connsiteX1186" fmla="*/ 1287471 w 3200362"/>
                  <a:gd name="connsiteY1186" fmla="*/ 528956 h 1004492"/>
                  <a:gd name="connsiteX1187" fmla="*/ 1616594 w 3200362"/>
                  <a:gd name="connsiteY1187" fmla="*/ 527695 h 1004492"/>
                  <a:gd name="connsiteX1188" fmla="*/ 1617769 w 3200362"/>
                  <a:gd name="connsiteY1188" fmla="*/ 527695 h 1004492"/>
                  <a:gd name="connsiteX1189" fmla="*/ 1628937 w 3200362"/>
                  <a:gd name="connsiteY1189" fmla="*/ 527695 h 1004492"/>
                  <a:gd name="connsiteX1190" fmla="*/ 1629525 w 3200362"/>
                  <a:gd name="connsiteY1190" fmla="*/ 538098 h 1004492"/>
                  <a:gd name="connsiteX1191" fmla="*/ 1628543 w 3200362"/>
                  <a:gd name="connsiteY1191" fmla="*/ 539063 h 1004492"/>
                  <a:gd name="connsiteX1192" fmla="*/ 1629457 w 3200362"/>
                  <a:gd name="connsiteY1192" fmla="*/ 538987 h 1004492"/>
                  <a:gd name="connsiteX1193" fmla="*/ 1628325 w 3200362"/>
                  <a:gd name="connsiteY1193" fmla="*/ 545211 h 1004492"/>
                  <a:gd name="connsiteX1194" fmla="*/ 1623799 w 3200362"/>
                  <a:gd name="connsiteY1194" fmla="*/ 545211 h 1004492"/>
                  <a:gd name="connsiteX1195" fmla="*/ 1617009 w 3200362"/>
                  <a:gd name="connsiteY1195" fmla="*/ 541062 h 1004492"/>
                  <a:gd name="connsiteX1196" fmla="*/ 1617009 w 3200362"/>
                  <a:gd name="connsiteY1196" fmla="*/ 540526 h 1004492"/>
                  <a:gd name="connsiteX1197" fmla="*/ 1616594 w 3200362"/>
                  <a:gd name="connsiteY1197" fmla="*/ 540409 h 1004492"/>
                  <a:gd name="connsiteX1198" fmla="*/ 1609540 w 3200362"/>
                  <a:gd name="connsiteY1198" fmla="*/ 533474 h 1004492"/>
                  <a:gd name="connsiteX1199" fmla="*/ 1610716 w 3200362"/>
                  <a:gd name="connsiteY1199" fmla="*/ 530007 h 1004492"/>
                  <a:gd name="connsiteX1200" fmla="*/ 1616594 w 3200362"/>
                  <a:gd name="connsiteY1200" fmla="*/ 527695 h 1004492"/>
                  <a:gd name="connsiteX1201" fmla="*/ 622879 w 3200362"/>
                  <a:gd name="connsiteY1201" fmla="*/ 525295 h 1004492"/>
                  <a:gd name="connsiteX1202" fmla="*/ 622871 w 3200362"/>
                  <a:gd name="connsiteY1202" fmla="*/ 525312 h 1004492"/>
                  <a:gd name="connsiteX1203" fmla="*/ 622913 w 3200362"/>
                  <a:gd name="connsiteY1203" fmla="*/ 525295 h 1004492"/>
                  <a:gd name="connsiteX1204" fmla="*/ 628658 w 3200362"/>
                  <a:gd name="connsiteY1204" fmla="*/ 532189 h 1004492"/>
                  <a:gd name="connsiteX1205" fmla="*/ 628562 w 3200362"/>
                  <a:gd name="connsiteY1205" fmla="*/ 532476 h 1004492"/>
                  <a:gd name="connsiteX1206" fmla="*/ 628658 w 3200362"/>
                  <a:gd name="connsiteY1206" fmla="*/ 532230 h 1004492"/>
                  <a:gd name="connsiteX1207" fmla="*/ 626346 w 3200362"/>
                  <a:gd name="connsiteY1207" fmla="*/ 540321 h 1004492"/>
                  <a:gd name="connsiteX1208" fmla="*/ 624869 w 3200362"/>
                  <a:gd name="connsiteY1208" fmla="*/ 539829 h 1004492"/>
                  <a:gd name="connsiteX1209" fmla="*/ 624062 w 3200362"/>
                  <a:gd name="connsiteY1209" fmla="*/ 540232 h 1004492"/>
                  <a:gd name="connsiteX1210" fmla="*/ 622549 w 3200362"/>
                  <a:gd name="connsiteY1210" fmla="*/ 539055 h 1004492"/>
                  <a:gd name="connsiteX1211" fmla="*/ 619411 w 3200362"/>
                  <a:gd name="connsiteY1211" fmla="*/ 538009 h 1004492"/>
                  <a:gd name="connsiteX1212" fmla="*/ 613632 w 3200362"/>
                  <a:gd name="connsiteY1212" fmla="*/ 533386 h 1004492"/>
                  <a:gd name="connsiteX1213" fmla="*/ 613632 w 3200362"/>
                  <a:gd name="connsiteY1213" fmla="*/ 527607 h 1004492"/>
                  <a:gd name="connsiteX1214" fmla="*/ 622879 w 3200362"/>
                  <a:gd name="connsiteY1214" fmla="*/ 525295 h 1004492"/>
                  <a:gd name="connsiteX1215" fmla="*/ 2147479 w 3200362"/>
                  <a:gd name="connsiteY1215" fmla="*/ 521560 h 1004492"/>
                  <a:gd name="connsiteX1216" fmla="*/ 2151017 w 3200362"/>
                  <a:gd name="connsiteY1216" fmla="*/ 525098 h 1004492"/>
                  <a:gd name="connsiteX1217" fmla="*/ 2148658 w 3200362"/>
                  <a:gd name="connsiteY1217" fmla="*/ 539249 h 1004492"/>
                  <a:gd name="connsiteX1218" fmla="*/ 2139224 w 3200362"/>
                  <a:gd name="connsiteY1218" fmla="*/ 541607 h 1004492"/>
                  <a:gd name="connsiteX1219" fmla="*/ 2130970 w 3200362"/>
                  <a:gd name="connsiteY1219" fmla="*/ 533353 h 1004492"/>
                  <a:gd name="connsiteX1220" fmla="*/ 2131400 w 3200362"/>
                  <a:gd name="connsiteY1220" fmla="*/ 530339 h 1004492"/>
                  <a:gd name="connsiteX1221" fmla="*/ 2131100 w 3200362"/>
                  <a:gd name="connsiteY1221" fmla="*/ 529891 h 1004492"/>
                  <a:gd name="connsiteX1222" fmla="*/ 2131481 w 3200362"/>
                  <a:gd name="connsiteY1222" fmla="*/ 529774 h 1004492"/>
                  <a:gd name="connsiteX1223" fmla="*/ 2132149 w 3200362"/>
                  <a:gd name="connsiteY1223" fmla="*/ 525098 h 1004492"/>
                  <a:gd name="connsiteX1224" fmla="*/ 2147479 w 3200362"/>
                  <a:gd name="connsiteY1224" fmla="*/ 521560 h 1004492"/>
                  <a:gd name="connsiteX1225" fmla="*/ 289106 w 3200362"/>
                  <a:gd name="connsiteY1225" fmla="*/ 521560 h 1004492"/>
                  <a:gd name="connsiteX1226" fmla="*/ 293868 w 3200362"/>
                  <a:gd name="connsiteY1226" fmla="*/ 527501 h 1004492"/>
                  <a:gd name="connsiteX1227" fmla="*/ 292678 w 3200362"/>
                  <a:gd name="connsiteY1227" fmla="*/ 535818 h 1004492"/>
                  <a:gd name="connsiteX1228" fmla="*/ 276009 w 3200362"/>
                  <a:gd name="connsiteY1228" fmla="*/ 541759 h 1004492"/>
                  <a:gd name="connsiteX1229" fmla="*/ 268865 w 3200362"/>
                  <a:gd name="connsiteY1229" fmla="*/ 535818 h 1004492"/>
                  <a:gd name="connsiteX1230" fmla="*/ 270055 w 3200362"/>
                  <a:gd name="connsiteY1230" fmla="*/ 527501 h 1004492"/>
                  <a:gd name="connsiteX1231" fmla="*/ 289106 w 3200362"/>
                  <a:gd name="connsiteY1231" fmla="*/ 521560 h 1004492"/>
                  <a:gd name="connsiteX1232" fmla="*/ 1968346 w 3200362"/>
                  <a:gd name="connsiteY1232" fmla="*/ 520315 h 1004492"/>
                  <a:gd name="connsiteX1233" fmla="*/ 1975504 w 3200362"/>
                  <a:gd name="connsiteY1233" fmla="*/ 525078 h 1004492"/>
                  <a:gd name="connsiteX1234" fmla="*/ 1974311 w 3200362"/>
                  <a:gd name="connsiteY1234" fmla="*/ 533412 h 1004492"/>
                  <a:gd name="connsiteX1235" fmla="*/ 1956417 w 3200362"/>
                  <a:gd name="connsiteY1235" fmla="*/ 540556 h 1004492"/>
                  <a:gd name="connsiteX1236" fmla="*/ 1949260 w 3200362"/>
                  <a:gd name="connsiteY1236" fmla="*/ 533412 h 1004492"/>
                  <a:gd name="connsiteX1237" fmla="*/ 1951646 w 3200362"/>
                  <a:gd name="connsiteY1237" fmla="*/ 525078 h 1004492"/>
                  <a:gd name="connsiteX1238" fmla="*/ 1968346 w 3200362"/>
                  <a:gd name="connsiteY1238" fmla="*/ 520315 h 1004492"/>
                  <a:gd name="connsiteX1239" fmla="*/ 2309319 w 3200362"/>
                  <a:gd name="connsiteY1239" fmla="*/ 519071 h 1004492"/>
                  <a:gd name="connsiteX1240" fmla="*/ 2314082 w 3200362"/>
                  <a:gd name="connsiteY1240" fmla="*/ 522643 h 1004492"/>
                  <a:gd name="connsiteX1241" fmla="*/ 2314082 w 3200362"/>
                  <a:gd name="connsiteY1241" fmla="*/ 532168 h 1004492"/>
                  <a:gd name="connsiteX1242" fmla="*/ 2296222 w 3200362"/>
                  <a:gd name="connsiteY1242" fmla="*/ 539312 h 1004492"/>
                  <a:gd name="connsiteX1243" fmla="*/ 2287888 w 3200362"/>
                  <a:gd name="connsiteY1243" fmla="*/ 530978 h 1004492"/>
                  <a:gd name="connsiteX1244" fmla="*/ 2289078 w 3200362"/>
                  <a:gd name="connsiteY1244" fmla="*/ 525024 h 1004492"/>
                  <a:gd name="connsiteX1245" fmla="*/ 2309319 w 3200362"/>
                  <a:gd name="connsiteY1245" fmla="*/ 519071 h 1004492"/>
                  <a:gd name="connsiteX1246" fmla="*/ 967496 w 3200362"/>
                  <a:gd name="connsiteY1246" fmla="*/ 517826 h 1004492"/>
                  <a:gd name="connsiteX1247" fmla="*/ 973461 w 3200362"/>
                  <a:gd name="connsiteY1247" fmla="*/ 523779 h 1004492"/>
                  <a:gd name="connsiteX1248" fmla="*/ 972268 w 3200362"/>
                  <a:gd name="connsiteY1248" fmla="*/ 533304 h 1004492"/>
                  <a:gd name="connsiteX1249" fmla="*/ 954374 w 3200362"/>
                  <a:gd name="connsiteY1249" fmla="*/ 539258 h 1004492"/>
                  <a:gd name="connsiteX1250" fmla="*/ 947217 w 3200362"/>
                  <a:gd name="connsiteY1250" fmla="*/ 532114 h 1004492"/>
                  <a:gd name="connsiteX1251" fmla="*/ 948410 w 3200362"/>
                  <a:gd name="connsiteY1251" fmla="*/ 524970 h 1004492"/>
                  <a:gd name="connsiteX1252" fmla="*/ 967496 w 3200362"/>
                  <a:gd name="connsiteY1252" fmla="*/ 517826 h 1004492"/>
                  <a:gd name="connsiteX1253" fmla="*/ 2419208 w 3200362"/>
                  <a:gd name="connsiteY1253" fmla="*/ 514092 h 1004492"/>
                  <a:gd name="connsiteX1254" fmla="*/ 2424866 w 3200362"/>
                  <a:gd name="connsiteY1254" fmla="*/ 521561 h 1004492"/>
                  <a:gd name="connsiteX1255" fmla="*/ 2424460 w 3200362"/>
                  <a:gd name="connsiteY1255" fmla="*/ 521309 h 1004492"/>
                  <a:gd name="connsiteX1256" fmla="*/ 2424864 w 3200362"/>
                  <a:gd name="connsiteY1256" fmla="*/ 522459 h 1004492"/>
                  <a:gd name="connsiteX1257" fmla="*/ 2423102 w 3200362"/>
                  <a:gd name="connsiteY1257" fmla="*/ 527711 h 1004492"/>
                  <a:gd name="connsiteX1258" fmla="*/ 2424956 w 3200362"/>
                  <a:gd name="connsiteY1258" fmla="*/ 525217 h 1004492"/>
                  <a:gd name="connsiteX1259" fmla="*/ 2426110 w 3200362"/>
                  <a:gd name="connsiteY1259" fmla="*/ 525217 h 1004492"/>
                  <a:gd name="connsiteX1260" fmla="*/ 2422644 w 3200362"/>
                  <a:gd name="connsiteY1260" fmla="*/ 536887 h 1004492"/>
                  <a:gd name="connsiteX1261" fmla="*/ 2409930 w 3200362"/>
                  <a:gd name="connsiteY1261" fmla="*/ 536887 h 1004492"/>
                  <a:gd name="connsiteX1262" fmla="*/ 2411084 w 3200362"/>
                  <a:gd name="connsiteY1262" fmla="*/ 534553 h 1004492"/>
                  <a:gd name="connsiteX1263" fmla="*/ 2412196 w 3200362"/>
                  <a:gd name="connsiteY1263" fmla="*/ 534553 h 1004492"/>
                  <a:gd name="connsiteX1264" fmla="*/ 2410674 w 3200362"/>
                  <a:gd name="connsiteY1264" fmla="*/ 533040 h 1004492"/>
                  <a:gd name="connsiteX1265" fmla="*/ 2404760 w 3200362"/>
                  <a:gd name="connsiteY1265" fmla="*/ 528337 h 1004492"/>
                  <a:gd name="connsiteX1266" fmla="*/ 2405944 w 3200362"/>
                  <a:gd name="connsiteY1266" fmla="*/ 520108 h 1004492"/>
                  <a:gd name="connsiteX1267" fmla="*/ 2409490 w 3200362"/>
                  <a:gd name="connsiteY1267" fmla="*/ 518932 h 1004492"/>
                  <a:gd name="connsiteX1268" fmla="*/ 2411856 w 3200362"/>
                  <a:gd name="connsiteY1268" fmla="*/ 517757 h 1004492"/>
                  <a:gd name="connsiteX1269" fmla="*/ 2415404 w 3200362"/>
                  <a:gd name="connsiteY1269" fmla="*/ 517757 h 1004492"/>
                  <a:gd name="connsiteX1270" fmla="*/ 2415644 w 3200362"/>
                  <a:gd name="connsiteY1270" fmla="*/ 517719 h 1004492"/>
                  <a:gd name="connsiteX1271" fmla="*/ 2412418 w 3200362"/>
                  <a:gd name="connsiteY1271" fmla="*/ 517293 h 1004492"/>
                  <a:gd name="connsiteX1272" fmla="*/ 2414682 w 3200362"/>
                  <a:gd name="connsiteY1272" fmla="*/ 515159 h 1004492"/>
                  <a:gd name="connsiteX1273" fmla="*/ 2419208 w 3200362"/>
                  <a:gd name="connsiteY1273" fmla="*/ 514092 h 1004492"/>
                  <a:gd name="connsiteX1274" fmla="*/ 2075708 w 3200362"/>
                  <a:gd name="connsiteY1274" fmla="*/ 512847 h 1004492"/>
                  <a:gd name="connsiteX1275" fmla="*/ 2080064 w 3200362"/>
                  <a:gd name="connsiteY1275" fmla="*/ 519249 h 1004492"/>
                  <a:gd name="connsiteX1276" fmla="*/ 2074618 w 3200362"/>
                  <a:gd name="connsiteY1276" fmla="*/ 519249 h 1004492"/>
                  <a:gd name="connsiteX1277" fmla="*/ 2071351 w 3200362"/>
                  <a:gd name="connsiteY1277" fmla="*/ 514981 h 1004492"/>
                  <a:gd name="connsiteX1278" fmla="*/ 2075708 w 3200362"/>
                  <a:gd name="connsiteY1278" fmla="*/ 512847 h 1004492"/>
                  <a:gd name="connsiteX1279" fmla="*/ 1222882 w 3200362"/>
                  <a:gd name="connsiteY1279" fmla="*/ 512738 h 1004492"/>
                  <a:gd name="connsiteX1280" fmla="*/ 1222705 w 3200362"/>
                  <a:gd name="connsiteY1280" fmla="*/ 512778 h 1004492"/>
                  <a:gd name="connsiteX1281" fmla="*/ 1227540 w 3200362"/>
                  <a:gd name="connsiteY1281" fmla="*/ 517601 h 1004492"/>
                  <a:gd name="connsiteX1282" fmla="*/ 1227550 w 3200362"/>
                  <a:gd name="connsiteY1282" fmla="*/ 517501 h 1004492"/>
                  <a:gd name="connsiteX1283" fmla="*/ 1222882 w 3200362"/>
                  <a:gd name="connsiteY1283" fmla="*/ 512738 h 1004492"/>
                  <a:gd name="connsiteX1284" fmla="*/ 226514 w 3200362"/>
                  <a:gd name="connsiteY1284" fmla="*/ 512191 h 1004492"/>
                  <a:gd name="connsiteX1285" fmla="*/ 226662 w 3200362"/>
                  <a:gd name="connsiteY1285" fmla="*/ 522215 h 1004492"/>
                  <a:gd name="connsiteX1286" fmla="*/ 213690 w 3200362"/>
                  <a:gd name="connsiteY1286" fmla="*/ 526932 h 1004492"/>
                  <a:gd name="connsiteX1287" fmla="*/ 205435 w 3200362"/>
                  <a:gd name="connsiteY1287" fmla="*/ 518678 h 1004492"/>
                  <a:gd name="connsiteX1288" fmla="*/ 214869 w 3200362"/>
                  <a:gd name="connsiteY1288" fmla="*/ 512781 h 1004492"/>
                  <a:gd name="connsiteX1289" fmla="*/ 226514 w 3200362"/>
                  <a:gd name="connsiteY1289" fmla="*/ 512191 h 1004492"/>
                  <a:gd name="connsiteX1290" fmla="*/ 153131 w 3200362"/>
                  <a:gd name="connsiteY1290" fmla="*/ 512115 h 1004492"/>
                  <a:gd name="connsiteX1291" fmla="*/ 153511 w 3200362"/>
                  <a:gd name="connsiteY1291" fmla="*/ 513262 h 1004492"/>
                  <a:gd name="connsiteX1292" fmla="*/ 155893 w 3200362"/>
                  <a:gd name="connsiteY1292" fmla="*/ 513861 h 1004492"/>
                  <a:gd name="connsiteX1293" fmla="*/ 1562515 w 3200362"/>
                  <a:gd name="connsiteY1293" fmla="*/ 511602 h 1004492"/>
                  <a:gd name="connsiteX1294" fmla="*/ 1565087 w 3200362"/>
                  <a:gd name="connsiteY1294" fmla="*/ 514806 h 1004492"/>
                  <a:gd name="connsiteX1295" fmla="*/ 1568462 w 3200362"/>
                  <a:gd name="connsiteY1295" fmla="*/ 517529 h 1004492"/>
                  <a:gd name="connsiteX1296" fmla="*/ 1564935 w 3200362"/>
                  <a:gd name="connsiteY1296" fmla="*/ 531755 h 1004492"/>
                  <a:gd name="connsiteX1297" fmla="*/ 1559057 w 3200362"/>
                  <a:gd name="connsiteY1297" fmla="*/ 536497 h 1004492"/>
                  <a:gd name="connsiteX1298" fmla="*/ 1548477 w 3200362"/>
                  <a:gd name="connsiteY1298" fmla="*/ 528199 h 1004492"/>
                  <a:gd name="connsiteX1299" fmla="*/ 1547301 w 3200362"/>
                  <a:gd name="connsiteY1299" fmla="*/ 525828 h 1004492"/>
                  <a:gd name="connsiteX1300" fmla="*/ 1547301 w 3200362"/>
                  <a:gd name="connsiteY1300" fmla="*/ 523457 h 1004492"/>
                  <a:gd name="connsiteX1301" fmla="*/ 1553564 w 3200362"/>
                  <a:gd name="connsiteY1301" fmla="*/ 527667 h 1004492"/>
                  <a:gd name="connsiteX1302" fmla="*/ 1547232 w 3200362"/>
                  <a:gd name="connsiteY1302" fmla="*/ 522146 h 1004492"/>
                  <a:gd name="connsiteX1303" fmla="*/ 1546056 w 3200362"/>
                  <a:gd name="connsiteY1303" fmla="*/ 520974 h 1004492"/>
                  <a:gd name="connsiteX1304" fmla="*/ 1547232 w 3200362"/>
                  <a:gd name="connsiteY1304" fmla="*/ 516288 h 1004492"/>
                  <a:gd name="connsiteX1305" fmla="*/ 1562515 w 3200362"/>
                  <a:gd name="connsiteY1305" fmla="*/ 511602 h 1004492"/>
                  <a:gd name="connsiteX1306" fmla="*/ 561690 w 3200362"/>
                  <a:gd name="connsiteY1306" fmla="*/ 511602 h 1004492"/>
                  <a:gd name="connsiteX1307" fmla="*/ 564013 w 3200362"/>
                  <a:gd name="connsiteY1307" fmla="*/ 520849 h 1004492"/>
                  <a:gd name="connsiteX1308" fmla="*/ 559366 w 3200362"/>
                  <a:gd name="connsiteY1308" fmla="*/ 527784 h 1004492"/>
                  <a:gd name="connsiteX1309" fmla="*/ 547748 w 3200362"/>
                  <a:gd name="connsiteY1309" fmla="*/ 517381 h 1004492"/>
                  <a:gd name="connsiteX1310" fmla="*/ 561690 w 3200362"/>
                  <a:gd name="connsiteY1310" fmla="*/ 511602 h 1004492"/>
                  <a:gd name="connsiteX1311" fmla="*/ 1226383 w 3200362"/>
                  <a:gd name="connsiteY1311" fmla="*/ 510357 h 1004492"/>
                  <a:gd name="connsiteX1312" fmla="*/ 1229884 w 3200362"/>
                  <a:gd name="connsiteY1312" fmla="*/ 515120 h 1004492"/>
                  <a:gd name="connsiteX1313" fmla="*/ 1226383 w 3200362"/>
                  <a:gd name="connsiteY1313" fmla="*/ 532979 h 1004492"/>
                  <a:gd name="connsiteX1314" fmla="*/ 1219381 w 3200362"/>
                  <a:gd name="connsiteY1314" fmla="*/ 535361 h 1004492"/>
                  <a:gd name="connsiteX1315" fmla="*/ 1211212 w 3200362"/>
                  <a:gd name="connsiteY1315" fmla="*/ 529407 h 1004492"/>
                  <a:gd name="connsiteX1316" fmla="*/ 1211212 w 3200362"/>
                  <a:gd name="connsiteY1316" fmla="*/ 528394 h 1004492"/>
                  <a:gd name="connsiteX1317" fmla="*/ 1210857 w 3200362"/>
                  <a:gd name="connsiteY1317" fmla="*/ 528158 h 1004492"/>
                  <a:gd name="connsiteX1318" fmla="*/ 1208486 w 3200362"/>
                  <a:gd name="connsiteY1318" fmla="*/ 526975 h 1004492"/>
                  <a:gd name="connsiteX1319" fmla="*/ 1203744 w 3200362"/>
                  <a:gd name="connsiteY1319" fmla="*/ 519880 h 1004492"/>
                  <a:gd name="connsiteX1320" fmla="*/ 1210857 w 3200362"/>
                  <a:gd name="connsiteY1320" fmla="*/ 515150 h 1004492"/>
                  <a:gd name="connsiteX1321" fmla="*/ 1212042 w 3200362"/>
                  <a:gd name="connsiteY1321" fmla="*/ 515150 h 1004492"/>
                  <a:gd name="connsiteX1322" fmla="*/ 1221526 w 3200362"/>
                  <a:gd name="connsiteY1322" fmla="*/ 511602 h 1004492"/>
                  <a:gd name="connsiteX1323" fmla="*/ 1221830 w 3200362"/>
                  <a:gd name="connsiteY1323" fmla="*/ 511905 h 1004492"/>
                  <a:gd name="connsiteX1324" fmla="*/ 2080598 w 3200362"/>
                  <a:gd name="connsiteY1324" fmla="*/ 507868 h 1004492"/>
                  <a:gd name="connsiteX1325" fmla="*/ 2083799 w 3200362"/>
                  <a:gd name="connsiteY1325" fmla="*/ 511263 h 1004492"/>
                  <a:gd name="connsiteX1326" fmla="*/ 2082732 w 3200362"/>
                  <a:gd name="connsiteY1326" fmla="*/ 519184 h 1004492"/>
                  <a:gd name="connsiteX1327" fmla="*/ 2080598 w 3200362"/>
                  <a:gd name="connsiteY1327" fmla="*/ 519184 h 1004492"/>
                  <a:gd name="connsiteX1328" fmla="*/ 2076330 w 3200362"/>
                  <a:gd name="connsiteY1328" fmla="*/ 512395 h 1004492"/>
                  <a:gd name="connsiteX1329" fmla="*/ 2080598 w 3200362"/>
                  <a:gd name="connsiteY1329" fmla="*/ 507868 h 1004492"/>
                  <a:gd name="connsiteX1330" fmla="*/ 1903566 w 3200362"/>
                  <a:gd name="connsiteY1330" fmla="*/ 507818 h 1004492"/>
                  <a:gd name="connsiteX1331" fmla="*/ 1909531 w 3200362"/>
                  <a:gd name="connsiteY1331" fmla="*/ 512598 h 1004492"/>
                  <a:gd name="connsiteX1332" fmla="*/ 1908338 w 3200362"/>
                  <a:gd name="connsiteY1332" fmla="*/ 522158 h 1004492"/>
                  <a:gd name="connsiteX1333" fmla="*/ 1905952 w 3200362"/>
                  <a:gd name="connsiteY1333" fmla="*/ 532913 h 1004492"/>
                  <a:gd name="connsiteX1334" fmla="*/ 1897602 w 3200362"/>
                  <a:gd name="connsiteY1334" fmla="*/ 534108 h 1004492"/>
                  <a:gd name="connsiteX1335" fmla="*/ 1882094 w 3200362"/>
                  <a:gd name="connsiteY1335" fmla="*/ 520963 h 1004492"/>
                  <a:gd name="connsiteX1336" fmla="*/ 1884480 w 3200362"/>
                  <a:gd name="connsiteY1336" fmla="*/ 513793 h 1004492"/>
                  <a:gd name="connsiteX1337" fmla="*/ 1903566 w 3200362"/>
                  <a:gd name="connsiteY1337" fmla="*/ 507818 h 1004492"/>
                  <a:gd name="connsiteX1338" fmla="*/ 2244582 w 3200362"/>
                  <a:gd name="connsiteY1338" fmla="*/ 504133 h 1004492"/>
                  <a:gd name="connsiteX1339" fmla="*/ 2249354 w 3200362"/>
                  <a:gd name="connsiteY1339" fmla="*/ 511290 h 1004492"/>
                  <a:gd name="connsiteX1340" fmla="*/ 2248161 w 3200362"/>
                  <a:gd name="connsiteY1340" fmla="*/ 519641 h 1004492"/>
                  <a:gd name="connsiteX1341" fmla="*/ 2246968 w 3200362"/>
                  <a:gd name="connsiteY1341" fmla="*/ 527991 h 1004492"/>
                  <a:gd name="connsiteX1342" fmla="*/ 2238618 w 3200362"/>
                  <a:gd name="connsiteY1342" fmla="*/ 531570 h 1004492"/>
                  <a:gd name="connsiteX1343" fmla="*/ 2223110 w 3200362"/>
                  <a:gd name="connsiteY1343" fmla="*/ 518448 h 1004492"/>
                  <a:gd name="connsiteX1344" fmla="*/ 2224303 w 3200362"/>
                  <a:gd name="connsiteY1344" fmla="*/ 511290 h 1004492"/>
                  <a:gd name="connsiteX1345" fmla="*/ 2244582 w 3200362"/>
                  <a:gd name="connsiteY1345" fmla="*/ 504133 h 1004492"/>
                  <a:gd name="connsiteX1346" fmla="*/ 900382 w 3200362"/>
                  <a:gd name="connsiteY1346" fmla="*/ 504133 h 1004492"/>
                  <a:gd name="connsiteX1347" fmla="*/ 907539 w 3200362"/>
                  <a:gd name="connsiteY1347" fmla="*/ 512483 h 1004492"/>
                  <a:gd name="connsiteX1348" fmla="*/ 905153 w 3200362"/>
                  <a:gd name="connsiteY1348" fmla="*/ 526798 h 1004492"/>
                  <a:gd name="connsiteX1349" fmla="*/ 896803 w 3200362"/>
                  <a:gd name="connsiteY1349" fmla="*/ 530377 h 1004492"/>
                  <a:gd name="connsiteX1350" fmla="*/ 889645 w 3200362"/>
                  <a:gd name="connsiteY1350" fmla="*/ 526798 h 1004492"/>
                  <a:gd name="connsiteX1351" fmla="*/ 882488 w 3200362"/>
                  <a:gd name="connsiteY1351" fmla="*/ 519641 h 1004492"/>
                  <a:gd name="connsiteX1352" fmla="*/ 883681 w 3200362"/>
                  <a:gd name="connsiteY1352" fmla="*/ 511290 h 1004492"/>
                  <a:gd name="connsiteX1353" fmla="*/ 900382 w 3200362"/>
                  <a:gd name="connsiteY1353" fmla="*/ 504133 h 1004492"/>
                  <a:gd name="connsiteX1354" fmla="*/ 1502426 w 3200362"/>
                  <a:gd name="connsiteY1354" fmla="*/ 503562 h 1004492"/>
                  <a:gd name="connsiteX1355" fmla="*/ 1502489 w 3200362"/>
                  <a:gd name="connsiteY1355" fmla="*/ 503805 h 1004492"/>
                  <a:gd name="connsiteX1356" fmla="*/ 1502238 w 3200362"/>
                  <a:gd name="connsiteY1356" fmla="*/ 505308 h 1004492"/>
                  <a:gd name="connsiteX1357" fmla="*/ 1502628 w 3200362"/>
                  <a:gd name="connsiteY1357" fmla="*/ 503778 h 1004492"/>
                  <a:gd name="connsiteX1358" fmla="*/ 2355470 w 3200362"/>
                  <a:gd name="connsiteY1358" fmla="*/ 500345 h 1004492"/>
                  <a:gd name="connsiteX1359" fmla="*/ 2357516 w 3200362"/>
                  <a:gd name="connsiteY1359" fmla="*/ 502046 h 1004492"/>
                  <a:gd name="connsiteX1360" fmla="*/ 2360138 w 3200362"/>
                  <a:gd name="connsiteY1360" fmla="*/ 501791 h 1004492"/>
                  <a:gd name="connsiteX1361" fmla="*/ 2360138 w 3200362"/>
                  <a:gd name="connsiteY1361" fmla="*/ 504227 h 1004492"/>
                  <a:gd name="connsiteX1362" fmla="*/ 2362628 w 3200362"/>
                  <a:gd name="connsiteY1362" fmla="*/ 506298 h 1004492"/>
                  <a:gd name="connsiteX1363" fmla="*/ 2360242 w 3200362"/>
                  <a:gd name="connsiteY1363" fmla="*/ 520586 h 1004492"/>
                  <a:gd name="connsiteX1364" fmla="*/ 2349506 w 3200362"/>
                  <a:gd name="connsiteY1364" fmla="*/ 524158 h 1004492"/>
                  <a:gd name="connsiteX1365" fmla="*/ 2337576 w 3200362"/>
                  <a:gd name="connsiteY1365" fmla="*/ 512251 h 1004492"/>
                  <a:gd name="connsiteX1366" fmla="*/ 2337576 w 3200362"/>
                  <a:gd name="connsiteY1366" fmla="*/ 505107 h 1004492"/>
                  <a:gd name="connsiteX1367" fmla="*/ 2355470 w 3200362"/>
                  <a:gd name="connsiteY1367" fmla="*/ 500345 h 1004492"/>
                  <a:gd name="connsiteX1368" fmla="*/ 497813 w 3200362"/>
                  <a:gd name="connsiteY1368" fmla="*/ 499872 h 1004492"/>
                  <a:gd name="connsiteX1369" fmla="*/ 497957 w 3200362"/>
                  <a:gd name="connsiteY1369" fmla="*/ 507197 h 1004492"/>
                  <a:gd name="connsiteX1370" fmla="*/ 488710 w 3200362"/>
                  <a:gd name="connsiteY1370" fmla="*/ 510644 h 1004492"/>
                  <a:gd name="connsiteX1371" fmla="*/ 484087 w 3200362"/>
                  <a:gd name="connsiteY1371" fmla="*/ 507197 h 1004492"/>
                  <a:gd name="connsiteX1372" fmla="*/ 481775 w 3200362"/>
                  <a:gd name="connsiteY1372" fmla="*/ 503750 h 1004492"/>
                  <a:gd name="connsiteX1373" fmla="*/ 486398 w 3200362"/>
                  <a:gd name="connsiteY1373" fmla="*/ 500303 h 1004492"/>
                  <a:gd name="connsiteX1374" fmla="*/ 489866 w 3200362"/>
                  <a:gd name="connsiteY1374" fmla="*/ 500303 h 1004492"/>
                  <a:gd name="connsiteX1375" fmla="*/ 497813 w 3200362"/>
                  <a:gd name="connsiteY1375" fmla="*/ 499872 h 1004492"/>
                  <a:gd name="connsiteX1376" fmla="*/ 152815 w 3200362"/>
                  <a:gd name="connsiteY1376" fmla="*/ 499071 h 1004492"/>
                  <a:gd name="connsiteX1377" fmla="*/ 160736 w 3200362"/>
                  <a:gd name="connsiteY1377" fmla="*/ 499071 h 1004492"/>
                  <a:gd name="connsiteX1378" fmla="*/ 161868 w 3200362"/>
                  <a:gd name="connsiteY1378" fmla="*/ 507203 h 1004492"/>
                  <a:gd name="connsiteX1379" fmla="*/ 158473 w 3200362"/>
                  <a:gd name="connsiteY1379" fmla="*/ 515336 h 1004492"/>
                  <a:gd name="connsiteX1380" fmla="*/ 158229 w 3200362"/>
                  <a:gd name="connsiteY1380" fmla="*/ 514084 h 1004492"/>
                  <a:gd name="connsiteX1381" fmla="*/ 158229 w 3200362"/>
                  <a:gd name="connsiteY1381" fmla="*/ 515337 h 1004492"/>
                  <a:gd name="connsiteX1382" fmla="*/ 158134 w 3200362"/>
                  <a:gd name="connsiteY1382" fmla="*/ 515277 h 1004492"/>
                  <a:gd name="connsiteX1383" fmla="*/ 158134 w 3200362"/>
                  <a:gd name="connsiteY1383" fmla="*/ 515586 h 1004492"/>
                  <a:gd name="connsiteX1384" fmla="*/ 153511 w 3200362"/>
                  <a:gd name="connsiteY1384" fmla="*/ 517909 h 1004492"/>
                  <a:gd name="connsiteX1385" fmla="*/ 145420 w 3200362"/>
                  <a:gd name="connsiteY1385" fmla="*/ 510938 h 1004492"/>
                  <a:gd name="connsiteX1386" fmla="*/ 145902 w 3200362"/>
                  <a:gd name="connsiteY1386" fmla="*/ 507546 h 1004492"/>
                  <a:gd name="connsiteX1387" fmla="*/ 145590 w 3200362"/>
                  <a:gd name="connsiteY1387" fmla="*/ 507349 h 1004492"/>
                  <a:gd name="connsiteX1388" fmla="*/ 145590 w 3200362"/>
                  <a:gd name="connsiteY1388" fmla="*/ 503641 h 1004492"/>
                  <a:gd name="connsiteX1389" fmla="*/ 146534 w 3200362"/>
                  <a:gd name="connsiteY1389" fmla="*/ 503094 h 1004492"/>
                  <a:gd name="connsiteX1390" fmla="*/ 146575 w 3200362"/>
                  <a:gd name="connsiteY1390" fmla="*/ 502806 h 1004492"/>
                  <a:gd name="connsiteX1391" fmla="*/ 148887 w 3200362"/>
                  <a:gd name="connsiteY1391" fmla="*/ 501644 h 1004492"/>
                  <a:gd name="connsiteX1392" fmla="*/ 148942 w 3200362"/>
                  <a:gd name="connsiteY1392" fmla="*/ 501699 h 1004492"/>
                  <a:gd name="connsiteX1393" fmla="*/ 149037 w 3200362"/>
                  <a:gd name="connsiteY1393" fmla="*/ 501644 h 1004492"/>
                  <a:gd name="connsiteX1394" fmla="*/ 151160 w 3200362"/>
                  <a:gd name="connsiteY1394" fmla="*/ 501706 h 1004492"/>
                  <a:gd name="connsiteX1395" fmla="*/ 150552 w 3200362"/>
                  <a:gd name="connsiteY1395" fmla="*/ 501394 h 1004492"/>
                  <a:gd name="connsiteX1396" fmla="*/ 149420 w 3200362"/>
                  <a:gd name="connsiteY1396" fmla="*/ 501394 h 1004492"/>
                  <a:gd name="connsiteX1397" fmla="*/ 152815 w 3200362"/>
                  <a:gd name="connsiteY1397" fmla="*/ 499071 h 1004492"/>
                  <a:gd name="connsiteX1398" fmla="*/ 1499308 w 3200362"/>
                  <a:gd name="connsiteY1398" fmla="*/ 496665 h 1004492"/>
                  <a:gd name="connsiteX1399" fmla="*/ 1502628 w 3200362"/>
                  <a:gd name="connsiteY1399" fmla="*/ 499036 h 1004492"/>
                  <a:gd name="connsiteX1400" fmla="*/ 1503734 w 3200362"/>
                  <a:gd name="connsiteY1400" fmla="*/ 501407 h 1004492"/>
                  <a:gd name="connsiteX1401" fmla="*/ 1501521 w 3200362"/>
                  <a:gd name="connsiteY1401" fmla="*/ 516818 h 1004492"/>
                  <a:gd name="connsiteX1402" fmla="*/ 1498893 w 3200362"/>
                  <a:gd name="connsiteY1402" fmla="*/ 521116 h 1004492"/>
                  <a:gd name="connsiteX1403" fmla="*/ 1495462 w 3200362"/>
                  <a:gd name="connsiteY1403" fmla="*/ 519824 h 1004492"/>
                  <a:gd name="connsiteX1404" fmla="*/ 1494234 w 3200362"/>
                  <a:gd name="connsiteY1404" fmla="*/ 520315 h 1004492"/>
                  <a:gd name="connsiteX1405" fmla="*/ 1492633 w 3200362"/>
                  <a:gd name="connsiteY1405" fmla="*/ 519070 h 1004492"/>
                  <a:gd name="connsiteX1406" fmla="*/ 1492614 w 3200362"/>
                  <a:gd name="connsiteY1406" fmla="*/ 519070 h 1004492"/>
                  <a:gd name="connsiteX1407" fmla="*/ 1490291 w 3200362"/>
                  <a:gd name="connsiteY1407" fmla="*/ 519070 h 1004492"/>
                  <a:gd name="connsiteX1408" fmla="*/ 1479834 w 3200362"/>
                  <a:gd name="connsiteY1408" fmla="*/ 510869 h 1004492"/>
                  <a:gd name="connsiteX1409" fmla="*/ 1480996 w 3200362"/>
                  <a:gd name="connsiteY1409" fmla="*/ 500326 h 1004492"/>
                  <a:gd name="connsiteX1410" fmla="*/ 1486805 w 3200362"/>
                  <a:gd name="connsiteY1410" fmla="*/ 499154 h 1004492"/>
                  <a:gd name="connsiteX1411" fmla="*/ 1487967 w 3200362"/>
                  <a:gd name="connsiteY1411" fmla="*/ 499154 h 1004492"/>
                  <a:gd name="connsiteX1412" fmla="*/ 1486085 w 3200362"/>
                  <a:gd name="connsiteY1412" fmla="*/ 502948 h 1004492"/>
                  <a:gd name="connsiteX1413" fmla="*/ 1488338 w 3200362"/>
                  <a:gd name="connsiteY1413" fmla="*/ 501447 h 1004492"/>
                  <a:gd name="connsiteX1414" fmla="*/ 1494234 w 3200362"/>
                  <a:gd name="connsiteY1414" fmla="*/ 499088 h 1004492"/>
                  <a:gd name="connsiteX1415" fmla="*/ 1496593 w 3200362"/>
                  <a:gd name="connsiteY1415" fmla="*/ 499088 h 1004492"/>
                  <a:gd name="connsiteX1416" fmla="*/ 1498300 w 3200362"/>
                  <a:gd name="connsiteY1416" fmla="*/ 499142 h 1004492"/>
                  <a:gd name="connsiteX1417" fmla="*/ 1497095 w 3200362"/>
                  <a:gd name="connsiteY1417" fmla="*/ 497850 h 1004492"/>
                  <a:gd name="connsiteX1418" fmla="*/ 1499308 w 3200362"/>
                  <a:gd name="connsiteY1418" fmla="*/ 496665 h 1004492"/>
                  <a:gd name="connsiteX1419" fmla="*/ 1838918 w 3200362"/>
                  <a:gd name="connsiteY1419" fmla="*/ 492930 h 1004492"/>
                  <a:gd name="connsiteX1420" fmla="*/ 1846047 w 3200362"/>
                  <a:gd name="connsiteY1420" fmla="*/ 498905 h 1004492"/>
                  <a:gd name="connsiteX1421" fmla="*/ 1841294 w 3200362"/>
                  <a:gd name="connsiteY1421" fmla="*/ 518025 h 1004492"/>
                  <a:gd name="connsiteX1422" fmla="*/ 1834165 w 3200362"/>
                  <a:gd name="connsiteY1422" fmla="*/ 520415 h 1004492"/>
                  <a:gd name="connsiteX1423" fmla="*/ 1825848 w 3200362"/>
                  <a:gd name="connsiteY1423" fmla="*/ 513245 h 1004492"/>
                  <a:gd name="connsiteX1424" fmla="*/ 1823472 w 3200362"/>
                  <a:gd name="connsiteY1424" fmla="*/ 510855 h 1004492"/>
                  <a:gd name="connsiteX1425" fmla="*/ 1825848 w 3200362"/>
                  <a:gd name="connsiteY1425" fmla="*/ 497710 h 1004492"/>
                  <a:gd name="connsiteX1426" fmla="*/ 1838918 w 3200362"/>
                  <a:gd name="connsiteY1426" fmla="*/ 492930 h 1004492"/>
                  <a:gd name="connsiteX1427" fmla="*/ 2177428 w 3200362"/>
                  <a:gd name="connsiteY1427" fmla="*/ 491686 h 1004492"/>
                  <a:gd name="connsiteX1428" fmla="*/ 2183381 w 3200362"/>
                  <a:gd name="connsiteY1428" fmla="*/ 496449 h 1004492"/>
                  <a:gd name="connsiteX1429" fmla="*/ 2183381 w 3200362"/>
                  <a:gd name="connsiteY1429" fmla="*/ 505974 h 1004492"/>
                  <a:gd name="connsiteX1430" fmla="*/ 2164331 w 3200362"/>
                  <a:gd name="connsiteY1430" fmla="*/ 511927 h 1004492"/>
                  <a:gd name="connsiteX1431" fmla="*/ 2157187 w 3200362"/>
                  <a:gd name="connsiteY1431" fmla="*/ 505974 h 1004492"/>
                  <a:gd name="connsiteX1432" fmla="*/ 2158377 w 3200362"/>
                  <a:gd name="connsiteY1432" fmla="*/ 497639 h 1004492"/>
                  <a:gd name="connsiteX1433" fmla="*/ 2177428 w 3200362"/>
                  <a:gd name="connsiteY1433" fmla="*/ 491686 h 1004492"/>
                  <a:gd name="connsiteX1434" fmla="*/ 836860 w 3200362"/>
                  <a:gd name="connsiteY1434" fmla="*/ 491686 h 1004492"/>
                  <a:gd name="connsiteX1435" fmla="*/ 844004 w 3200362"/>
                  <a:gd name="connsiteY1435" fmla="*/ 496458 h 1004492"/>
                  <a:gd name="connsiteX1436" fmla="*/ 841623 w 3200362"/>
                  <a:gd name="connsiteY1436" fmla="*/ 514351 h 1004492"/>
                  <a:gd name="connsiteX1437" fmla="*/ 830907 w 3200362"/>
                  <a:gd name="connsiteY1437" fmla="*/ 516737 h 1004492"/>
                  <a:gd name="connsiteX1438" fmla="*/ 820191 w 3200362"/>
                  <a:gd name="connsiteY1438" fmla="*/ 506001 h 1004492"/>
                  <a:gd name="connsiteX1439" fmla="*/ 822572 w 3200362"/>
                  <a:gd name="connsiteY1439" fmla="*/ 495265 h 1004492"/>
                  <a:gd name="connsiteX1440" fmla="*/ 836860 w 3200362"/>
                  <a:gd name="connsiteY1440" fmla="*/ 491686 h 1004492"/>
                  <a:gd name="connsiteX1441" fmla="*/ 1173040 w 3200362"/>
                  <a:gd name="connsiteY1441" fmla="*/ 491634 h 1004492"/>
                  <a:gd name="connsiteX1442" fmla="*/ 1182583 w 3200362"/>
                  <a:gd name="connsiteY1442" fmla="*/ 498791 h 1004492"/>
                  <a:gd name="connsiteX1443" fmla="*/ 1177811 w 3200362"/>
                  <a:gd name="connsiteY1443" fmla="*/ 515492 h 1004492"/>
                  <a:gd name="connsiteX1444" fmla="*/ 1171847 w 3200362"/>
                  <a:gd name="connsiteY1444" fmla="*/ 517878 h 1004492"/>
                  <a:gd name="connsiteX1445" fmla="*/ 1164689 w 3200362"/>
                  <a:gd name="connsiteY1445" fmla="*/ 511914 h 1004492"/>
                  <a:gd name="connsiteX1446" fmla="*/ 1157532 w 3200362"/>
                  <a:gd name="connsiteY1446" fmla="*/ 504756 h 1004492"/>
                  <a:gd name="connsiteX1447" fmla="*/ 1157532 w 3200362"/>
                  <a:gd name="connsiteY1447" fmla="*/ 496406 h 1004492"/>
                  <a:gd name="connsiteX1448" fmla="*/ 1173040 w 3200362"/>
                  <a:gd name="connsiteY1448" fmla="*/ 491634 h 1004492"/>
                  <a:gd name="connsiteX1449" fmla="*/ 2224078 w 3200362"/>
                  <a:gd name="connsiteY1449" fmla="*/ 490901 h 1004492"/>
                  <a:gd name="connsiteX1450" fmla="*/ 2223269 w 3200362"/>
                  <a:gd name="connsiteY1450" fmla="*/ 491307 h 1004492"/>
                  <a:gd name="connsiteX1451" fmla="*/ 2223491 w 3200362"/>
                  <a:gd name="connsiteY1451" fmla="*/ 491528 h 1004492"/>
                  <a:gd name="connsiteX1452" fmla="*/ 1770428 w 3200362"/>
                  <a:gd name="connsiteY1452" fmla="*/ 487951 h 1004492"/>
                  <a:gd name="connsiteX1453" fmla="*/ 1773851 w 3200362"/>
                  <a:gd name="connsiteY1453" fmla="*/ 494741 h 1004492"/>
                  <a:gd name="connsiteX1454" fmla="*/ 1768146 w 3200362"/>
                  <a:gd name="connsiteY1454" fmla="*/ 499267 h 1004492"/>
                  <a:gd name="connsiteX1455" fmla="*/ 1760158 w 3200362"/>
                  <a:gd name="connsiteY1455" fmla="*/ 490214 h 1004492"/>
                  <a:gd name="connsiteX1456" fmla="*/ 1770428 w 3200362"/>
                  <a:gd name="connsiteY1456" fmla="*/ 487951 h 1004492"/>
                  <a:gd name="connsiteX1457" fmla="*/ 91124 w 3200362"/>
                  <a:gd name="connsiteY1457" fmla="*/ 487951 h 1004492"/>
                  <a:gd name="connsiteX1458" fmla="*/ 93406 w 3200362"/>
                  <a:gd name="connsiteY1458" fmla="*/ 494741 h 1004492"/>
                  <a:gd name="connsiteX1459" fmla="*/ 88842 w 3200362"/>
                  <a:gd name="connsiteY1459" fmla="*/ 500399 h 1004492"/>
                  <a:gd name="connsiteX1460" fmla="*/ 79713 w 3200362"/>
                  <a:gd name="connsiteY1460" fmla="*/ 492478 h 1004492"/>
                  <a:gd name="connsiteX1461" fmla="*/ 91124 w 3200362"/>
                  <a:gd name="connsiteY1461" fmla="*/ 487951 h 1004492"/>
                  <a:gd name="connsiteX1462" fmla="*/ 1439006 w 3200362"/>
                  <a:gd name="connsiteY1462" fmla="*/ 484157 h 1004492"/>
                  <a:gd name="connsiteX1463" fmla="*/ 1435458 w 3200362"/>
                  <a:gd name="connsiteY1463" fmla="*/ 503125 h 1004492"/>
                  <a:gd name="connsiteX1464" fmla="*/ 1427180 w 3200362"/>
                  <a:gd name="connsiteY1464" fmla="*/ 505496 h 1004492"/>
                  <a:gd name="connsiteX1465" fmla="*/ 1423633 w 3200362"/>
                  <a:gd name="connsiteY1465" fmla="*/ 501940 h 1004492"/>
                  <a:gd name="connsiteX1466" fmla="*/ 1416538 w 3200362"/>
                  <a:gd name="connsiteY1466" fmla="*/ 494827 h 1004492"/>
                  <a:gd name="connsiteX1467" fmla="*/ 1417720 w 3200362"/>
                  <a:gd name="connsiteY1467" fmla="*/ 490085 h 1004492"/>
                  <a:gd name="connsiteX1468" fmla="*/ 1425998 w 3200362"/>
                  <a:gd name="connsiteY1468" fmla="*/ 485343 h 1004492"/>
                  <a:gd name="connsiteX1469" fmla="*/ 1439006 w 3200362"/>
                  <a:gd name="connsiteY1469" fmla="*/ 484157 h 1004492"/>
                  <a:gd name="connsiteX1470" fmla="*/ 2291902 w 3200362"/>
                  <a:gd name="connsiteY1470" fmla="*/ 482972 h 1004492"/>
                  <a:gd name="connsiteX1471" fmla="*/ 2296655 w 3200362"/>
                  <a:gd name="connsiteY1471" fmla="*/ 490101 h 1004492"/>
                  <a:gd name="connsiteX1472" fmla="*/ 2293090 w 3200362"/>
                  <a:gd name="connsiteY1472" fmla="*/ 505547 h 1004492"/>
                  <a:gd name="connsiteX1473" fmla="*/ 2284773 w 3200362"/>
                  <a:gd name="connsiteY1473" fmla="*/ 507924 h 1004492"/>
                  <a:gd name="connsiteX1474" fmla="*/ 2274080 w 3200362"/>
                  <a:gd name="connsiteY1474" fmla="*/ 497230 h 1004492"/>
                  <a:gd name="connsiteX1475" fmla="*/ 2270515 w 3200362"/>
                  <a:gd name="connsiteY1475" fmla="*/ 491289 h 1004492"/>
                  <a:gd name="connsiteX1476" fmla="*/ 2278832 w 3200362"/>
                  <a:gd name="connsiteY1476" fmla="*/ 487725 h 1004492"/>
                  <a:gd name="connsiteX1477" fmla="*/ 2291902 w 3200362"/>
                  <a:gd name="connsiteY1477" fmla="*/ 482972 h 1004492"/>
                  <a:gd name="connsiteX1478" fmla="*/ 431984 w 3200362"/>
                  <a:gd name="connsiteY1478" fmla="*/ 482899 h 1004492"/>
                  <a:gd name="connsiteX1479" fmla="*/ 436714 w 3200362"/>
                  <a:gd name="connsiteY1479" fmla="*/ 483191 h 1004492"/>
                  <a:gd name="connsiteX1480" fmla="*/ 436910 w 3200362"/>
                  <a:gd name="connsiteY1480" fmla="*/ 487577 h 1004492"/>
                  <a:gd name="connsiteX1481" fmla="*/ 436963 w 3200362"/>
                  <a:gd name="connsiteY1481" fmla="*/ 487619 h 1004492"/>
                  <a:gd name="connsiteX1482" fmla="*/ 436919 w 3200362"/>
                  <a:gd name="connsiteY1482" fmla="*/ 487778 h 1004492"/>
                  <a:gd name="connsiteX1483" fmla="*/ 436963 w 3200362"/>
                  <a:gd name="connsiteY1483" fmla="*/ 488756 h 1004492"/>
                  <a:gd name="connsiteX1484" fmla="*/ 433976 w 3200362"/>
                  <a:gd name="connsiteY1484" fmla="*/ 501643 h 1004492"/>
                  <a:gd name="connsiteX1485" fmla="*/ 435882 w 3200362"/>
                  <a:gd name="connsiteY1485" fmla="*/ 491550 h 1004492"/>
                  <a:gd name="connsiteX1486" fmla="*/ 433448 w 3200362"/>
                  <a:gd name="connsiteY1486" fmla="*/ 500399 h 1004492"/>
                  <a:gd name="connsiteX1487" fmla="*/ 429178 w 3200362"/>
                  <a:gd name="connsiteY1487" fmla="*/ 499031 h 1004492"/>
                  <a:gd name="connsiteX1488" fmla="*/ 429744 w 3200362"/>
                  <a:gd name="connsiteY1488" fmla="*/ 499332 h 1004492"/>
                  <a:gd name="connsiteX1489" fmla="*/ 433229 w 3200362"/>
                  <a:gd name="connsiteY1489" fmla="*/ 500488 h 1004492"/>
                  <a:gd name="connsiteX1490" fmla="*/ 425096 w 3200362"/>
                  <a:gd name="connsiteY1490" fmla="*/ 500488 h 1004492"/>
                  <a:gd name="connsiteX1491" fmla="*/ 420449 w 3200362"/>
                  <a:gd name="connsiteY1491" fmla="*/ 495865 h 1004492"/>
                  <a:gd name="connsiteX1492" fmla="*/ 415802 w 3200362"/>
                  <a:gd name="connsiteY1492" fmla="*/ 490085 h 1004492"/>
                  <a:gd name="connsiteX1493" fmla="*/ 422302 w 3200362"/>
                  <a:gd name="connsiteY1493" fmla="*/ 485774 h 1004492"/>
                  <a:gd name="connsiteX1494" fmla="*/ 422905 w 3200362"/>
                  <a:gd name="connsiteY1494" fmla="*/ 485296 h 1004492"/>
                  <a:gd name="connsiteX1495" fmla="*/ 428762 w 3200362"/>
                  <a:gd name="connsiteY1495" fmla="*/ 484134 h 1004492"/>
                  <a:gd name="connsiteX1496" fmla="*/ 431105 w 3200362"/>
                  <a:gd name="connsiteY1496" fmla="*/ 482972 h 1004492"/>
                  <a:gd name="connsiteX1497" fmla="*/ 431984 w 3200362"/>
                  <a:gd name="connsiteY1497" fmla="*/ 483669 h 1004492"/>
                  <a:gd name="connsiteX1498" fmla="*/ 2113877 w 3200362"/>
                  <a:gd name="connsiteY1498" fmla="*/ 477993 h 1004492"/>
                  <a:gd name="connsiteX1499" fmla="*/ 2118649 w 3200362"/>
                  <a:gd name="connsiteY1499" fmla="*/ 482765 h 1004492"/>
                  <a:gd name="connsiteX1500" fmla="*/ 2117456 w 3200362"/>
                  <a:gd name="connsiteY1500" fmla="*/ 493501 h 1004492"/>
                  <a:gd name="connsiteX1501" fmla="*/ 2100755 w 3200362"/>
                  <a:gd name="connsiteY1501" fmla="*/ 499466 h 1004492"/>
                  <a:gd name="connsiteX1502" fmla="*/ 2092405 w 3200362"/>
                  <a:gd name="connsiteY1502" fmla="*/ 492308 h 1004492"/>
                  <a:gd name="connsiteX1503" fmla="*/ 2092405 w 3200362"/>
                  <a:gd name="connsiteY1503" fmla="*/ 485150 h 1004492"/>
                  <a:gd name="connsiteX1504" fmla="*/ 2113877 w 3200362"/>
                  <a:gd name="connsiteY1504" fmla="*/ 477993 h 1004492"/>
                  <a:gd name="connsiteX1505" fmla="*/ 772063 w 3200362"/>
                  <a:gd name="connsiteY1505" fmla="*/ 477993 h 1004492"/>
                  <a:gd name="connsiteX1506" fmla="*/ 778028 w 3200362"/>
                  <a:gd name="connsiteY1506" fmla="*/ 482756 h 1004492"/>
                  <a:gd name="connsiteX1507" fmla="*/ 773256 w 3200362"/>
                  <a:gd name="connsiteY1507" fmla="*/ 502997 h 1004492"/>
                  <a:gd name="connsiteX1508" fmla="*/ 764906 w 3200362"/>
                  <a:gd name="connsiteY1508" fmla="*/ 504187 h 1004492"/>
                  <a:gd name="connsiteX1509" fmla="*/ 751784 w 3200362"/>
                  <a:gd name="connsiteY1509" fmla="*/ 492281 h 1004492"/>
                  <a:gd name="connsiteX1510" fmla="*/ 754170 w 3200362"/>
                  <a:gd name="connsiteY1510" fmla="*/ 483946 h 1004492"/>
                  <a:gd name="connsiteX1511" fmla="*/ 767292 w 3200362"/>
                  <a:gd name="connsiteY1511" fmla="*/ 479184 h 1004492"/>
                  <a:gd name="connsiteX1512" fmla="*/ 772063 w 3200362"/>
                  <a:gd name="connsiteY1512" fmla="*/ 477993 h 1004492"/>
                  <a:gd name="connsiteX1513" fmla="*/ 1111929 w 3200362"/>
                  <a:gd name="connsiteY1513" fmla="*/ 477941 h 1004492"/>
                  <a:gd name="connsiteX1514" fmla="*/ 1119099 w 3200362"/>
                  <a:gd name="connsiteY1514" fmla="*/ 483906 h 1004492"/>
                  <a:gd name="connsiteX1515" fmla="*/ 1115514 w 3200362"/>
                  <a:gd name="connsiteY1515" fmla="*/ 500606 h 1004492"/>
                  <a:gd name="connsiteX1516" fmla="*/ 1105954 w 3200362"/>
                  <a:gd name="connsiteY1516" fmla="*/ 504185 h 1004492"/>
                  <a:gd name="connsiteX1517" fmla="*/ 1101174 w 3200362"/>
                  <a:gd name="connsiteY1517" fmla="*/ 498220 h 1004492"/>
                  <a:gd name="connsiteX1518" fmla="*/ 1094004 w 3200362"/>
                  <a:gd name="connsiteY1518" fmla="*/ 492256 h 1004492"/>
                  <a:gd name="connsiteX1519" fmla="*/ 1096394 w 3200362"/>
                  <a:gd name="connsiteY1519" fmla="*/ 482713 h 1004492"/>
                  <a:gd name="connsiteX1520" fmla="*/ 1111929 w 3200362"/>
                  <a:gd name="connsiteY1520" fmla="*/ 477941 h 1004492"/>
                  <a:gd name="connsiteX1521" fmla="*/ 297548 w 3200362"/>
                  <a:gd name="connsiteY1521" fmla="*/ 476748 h 1004492"/>
                  <a:gd name="connsiteX1522" fmla="*/ 303772 w 3200362"/>
                  <a:gd name="connsiteY1522" fmla="*/ 476748 h 1004492"/>
                  <a:gd name="connsiteX1523" fmla="*/ 301697 w 3200362"/>
                  <a:gd name="connsiteY1523" fmla="*/ 477993 h 1004492"/>
                  <a:gd name="connsiteX1524" fmla="*/ 297548 w 3200362"/>
                  <a:gd name="connsiteY1524" fmla="*/ 476748 h 1004492"/>
                  <a:gd name="connsiteX1525" fmla="*/ 1705579 w 3200362"/>
                  <a:gd name="connsiteY1525" fmla="*/ 474259 h 1004492"/>
                  <a:gd name="connsiteX1526" fmla="*/ 1707877 w 3200362"/>
                  <a:gd name="connsiteY1526" fmla="*/ 481049 h 1004492"/>
                  <a:gd name="connsiteX1527" fmla="*/ 1703281 w 3200362"/>
                  <a:gd name="connsiteY1527" fmla="*/ 486707 h 1004492"/>
                  <a:gd name="connsiteX1528" fmla="*/ 1692940 w 3200362"/>
                  <a:gd name="connsiteY1528" fmla="*/ 477654 h 1004492"/>
                  <a:gd name="connsiteX1529" fmla="*/ 1705579 w 3200362"/>
                  <a:gd name="connsiteY1529" fmla="*/ 474259 h 1004492"/>
                  <a:gd name="connsiteX1530" fmla="*/ 1364778 w 3200362"/>
                  <a:gd name="connsiteY1530" fmla="*/ 472945 h 1004492"/>
                  <a:gd name="connsiteX1531" fmla="*/ 1366761 w 3200362"/>
                  <a:gd name="connsiteY1531" fmla="*/ 474357 h 1004492"/>
                  <a:gd name="connsiteX1532" fmla="*/ 1367059 w 3200362"/>
                  <a:gd name="connsiteY1532" fmla="*/ 474259 h 1004492"/>
                  <a:gd name="connsiteX1533" fmla="*/ 1367155 w 3200362"/>
                  <a:gd name="connsiteY1533" fmla="*/ 474637 h 1004492"/>
                  <a:gd name="connsiteX1534" fmla="*/ 1373033 w 3200362"/>
                  <a:gd name="connsiteY1534" fmla="*/ 478823 h 1004492"/>
                  <a:gd name="connsiteX1535" fmla="*/ 1373033 w 3200362"/>
                  <a:gd name="connsiteY1535" fmla="*/ 482350 h 1004492"/>
                  <a:gd name="connsiteX1536" fmla="*/ 1357703 w 3200362"/>
                  <a:gd name="connsiteY1536" fmla="*/ 488228 h 1004492"/>
                  <a:gd name="connsiteX1537" fmla="*/ 1351806 w 3200362"/>
                  <a:gd name="connsiteY1537" fmla="*/ 483525 h 1004492"/>
                  <a:gd name="connsiteX1538" fmla="*/ 1353285 w 3200362"/>
                  <a:gd name="connsiteY1538" fmla="*/ 479104 h 1004492"/>
                  <a:gd name="connsiteX1539" fmla="*/ 1353117 w 3200362"/>
                  <a:gd name="connsiteY1539" fmla="*/ 478855 h 1004492"/>
                  <a:gd name="connsiteX1540" fmla="*/ 1353399 w 3200362"/>
                  <a:gd name="connsiteY1540" fmla="*/ 478762 h 1004492"/>
                  <a:gd name="connsiteX1541" fmla="*/ 1354165 w 3200362"/>
                  <a:gd name="connsiteY1541" fmla="*/ 476471 h 1004492"/>
                  <a:gd name="connsiteX1542" fmla="*/ 1364778 w 3200362"/>
                  <a:gd name="connsiteY1542" fmla="*/ 472945 h 1004492"/>
                  <a:gd name="connsiteX1543" fmla="*/ 367412 w 3200362"/>
                  <a:gd name="connsiteY1543" fmla="*/ 470524 h 1004492"/>
                  <a:gd name="connsiteX1544" fmla="*/ 369746 w 3200362"/>
                  <a:gd name="connsiteY1544" fmla="*/ 481027 h 1004492"/>
                  <a:gd name="connsiteX1545" fmla="*/ 362744 w 3200362"/>
                  <a:gd name="connsiteY1545" fmla="*/ 489196 h 1004492"/>
                  <a:gd name="connsiteX1546" fmla="*/ 351074 w 3200362"/>
                  <a:gd name="connsiteY1546" fmla="*/ 477526 h 1004492"/>
                  <a:gd name="connsiteX1547" fmla="*/ 367412 w 3200362"/>
                  <a:gd name="connsiteY1547" fmla="*/ 470524 h 1004492"/>
                  <a:gd name="connsiteX1548" fmla="*/ 2226014 w 3200362"/>
                  <a:gd name="connsiteY1548" fmla="*/ 469280 h 1004492"/>
                  <a:gd name="connsiteX1549" fmla="*/ 2231927 w 3200362"/>
                  <a:gd name="connsiteY1549" fmla="*/ 475176 h 1004492"/>
                  <a:gd name="connsiteX1550" fmla="*/ 2230744 w 3200362"/>
                  <a:gd name="connsiteY1550" fmla="*/ 481073 h 1004492"/>
                  <a:gd name="connsiteX1551" fmla="*/ 2228379 w 3200362"/>
                  <a:gd name="connsiteY1551" fmla="*/ 471639 h 1004492"/>
                  <a:gd name="connsiteX1552" fmla="*/ 2225322 w 3200362"/>
                  <a:gd name="connsiteY1552" fmla="*/ 472292 h 1004492"/>
                  <a:gd name="connsiteX1553" fmla="*/ 2229437 w 3200362"/>
                  <a:gd name="connsiteY1553" fmla="*/ 476420 h 1004492"/>
                  <a:gd name="connsiteX1554" fmla="*/ 2229437 w 3200362"/>
                  <a:gd name="connsiteY1554" fmla="*/ 481137 h 1004492"/>
                  <a:gd name="connsiteX1555" fmla="*/ 2229437 w 3200362"/>
                  <a:gd name="connsiteY1555" fmla="*/ 482317 h 1004492"/>
                  <a:gd name="connsiteX1556" fmla="*/ 2228690 w 3200362"/>
                  <a:gd name="connsiteY1556" fmla="*/ 484566 h 1004492"/>
                  <a:gd name="connsiteX1557" fmla="*/ 2229437 w 3200362"/>
                  <a:gd name="connsiteY1557" fmla="*/ 482972 h 1004492"/>
                  <a:gd name="connsiteX1558" fmla="*/ 2229437 w 3200362"/>
                  <a:gd name="connsiteY1558" fmla="*/ 485185 h 1004492"/>
                  <a:gd name="connsiteX1559" fmla="*/ 2228400 w 3200362"/>
                  <a:gd name="connsiteY1559" fmla="*/ 490717 h 1004492"/>
                  <a:gd name="connsiteX1560" fmla="*/ 2223213 w 3200362"/>
                  <a:gd name="connsiteY1560" fmla="*/ 491824 h 1004492"/>
                  <a:gd name="connsiteX1561" fmla="*/ 2223440 w 3200362"/>
                  <a:gd name="connsiteY1561" fmla="*/ 491582 h 1004492"/>
                  <a:gd name="connsiteX1562" fmla="*/ 2223079 w 3200362"/>
                  <a:gd name="connsiteY1562" fmla="*/ 491402 h 1004492"/>
                  <a:gd name="connsiteX1563" fmla="*/ 2222383 w 3200362"/>
                  <a:gd name="connsiteY1563" fmla="*/ 491751 h 1004492"/>
                  <a:gd name="connsiteX1564" fmla="*/ 2220660 w 3200362"/>
                  <a:gd name="connsiteY1564" fmla="*/ 490195 h 1004492"/>
                  <a:gd name="connsiteX1565" fmla="*/ 2218919 w 3200362"/>
                  <a:gd name="connsiteY1565" fmla="*/ 489327 h 1004492"/>
                  <a:gd name="connsiteX1566" fmla="*/ 2211454 w 3200362"/>
                  <a:gd name="connsiteY1566" fmla="*/ 481884 h 1004492"/>
                  <a:gd name="connsiteX1567" fmla="*/ 2210627 w 3200362"/>
                  <a:gd name="connsiteY1567" fmla="*/ 481137 h 1004492"/>
                  <a:gd name="connsiteX1568" fmla="*/ 2211803 w 3200362"/>
                  <a:gd name="connsiteY1568" fmla="*/ 474062 h 1004492"/>
                  <a:gd name="connsiteX1569" fmla="*/ 2212729 w 3200362"/>
                  <a:gd name="connsiteY1569" fmla="*/ 473783 h 1004492"/>
                  <a:gd name="connsiteX1570" fmla="*/ 2213006 w 3200362"/>
                  <a:gd name="connsiteY1570" fmla="*/ 472818 h 1004492"/>
                  <a:gd name="connsiteX1571" fmla="*/ 2226014 w 3200362"/>
                  <a:gd name="connsiteY1571" fmla="*/ 469280 h 1004492"/>
                  <a:gd name="connsiteX1572" fmla="*/ 706180 w 3200362"/>
                  <a:gd name="connsiteY1572" fmla="*/ 468035 h 1004492"/>
                  <a:gd name="connsiteX1573" fmla="*/ 712058 w 3200362"/>
                  <a:gd name="connsiteY1573" fmla="*/ 473893 h 1004492"/>
                  <a:gd name="connsiteX1574" fmla="*/ 709707 w 3200362"/>
                  <a:gd name="connsiteY1574" fmla="*/ 483265 h 1004492"/>
                  <a:gd name="connsiteX1575" fmla="*/ 701478 w 3200362"/>
                  <a:gd name="connsiteY1575" fmla="*/ 486779 h 1004492"/>
                  <a:gd name="connsiteX1576" fmla="*/ 699126 w 3200362"/>
                  <a:gd name="connsiteY1576" fmla="*/ 483265 h 1004492"/>
                  <a:gd name="connsiteX1577" fmla="*/ 692073 w 3200362"/>
                  <a:gd name="connsiteY1577" fmla="*/ 478579 h 1004492"/>
                  <a:gd name="connsiteX1578" fmla="*/ 693248 w 3200362"/>
                  <a:gd name="connsiteY1578" fmla="*/ 472721 h 1004492"/>
                  <a:gd name="connsiteX1579" fmla="*/ 706180 w 3200362"/>
                  <a:gd name="connsiteY1579" fmla="*/ 468035 h 1004492"/>
                  <a:gd name="connsiteX1580" fmla="*/ 2047950 w 3200362"/>
                  <a:gd name="connsiteY1580" fmla="*/ 465542 h 1004492"/>
                  <a:gd name="connsiteX1581" fmla="*/ 2053925 w 3200362"/>
                  <a:gd name="connsiteY1581" fmla="*/ 469121 h 1004492"/>
                  <a:gd name="connsiteX1582" fmla="*/ 2052730 w 3200362"/>
                  <a:gd name="connsiteY1582" fmla="*/ 481050 h 1004492"/>
                  <a:gd name="connsiteX1583" fmla="*/ 2034805 w 3200362"/>
                  <a:gd name="connsiteY1583" fmla="*/ 487014 h 1004492"/>
                  <a:gd name="connsiteX1584" fmla="*/ 2026440 w 3200362"/>
                  <a:gd name="connsiteY1584" fmla="*/ 478664 h 1004492"/>
                  <a:gd name="connsiteX1585" fmla="*/ 2027635 w 3200362"/>
                  <a:gd name="connsiteY1585" fmla="*/ 471507 h 1004492"/>
                  <a:gd name="connsiteX1586" fmla="*/ 2047950 w 3200362"/>
                  <a:gd name="connsiteY1586" fmla="*/ 465542 h 1004492"/>
                  <a:gd name="connsiteX1587" fmla="*/ 303731 w 3200362"/>
                  <a:gd name="connsiteY1587" fmla="*/ 464479 h 1004492"/>
                  <a:gd name="connsiteX1588" fmla="*/ 303861 w 3200362"/>
                  <a:gd name="connsiteY1588" fmla="*/ 465066 h 1004492"/>
                  <a:gd name="connsiteX1589" fmla="*/ 305017 w 3200362"/>
                  <a:gd name="connsiteY1589" fmla="*/ 466215 h 1004492"/>
                  <a:gd name="connsiteX1590" fmla="*/ 303861 w 3200362"/>
                  <a:gd name="connsiteY1590" fmla="*/ 468513 h 1004492"/>
                  <a:gd name="connsiteX1591" fmla="*/ 302658 w 3200362"/>
                  <a:gd name="connsiteY1591" fmla="*/ 469850 h 1004492"/>
                  <a:gd name="connsiteX1592" fmla="*/ 302839 w 3200362"/>
                  <a:gd name="connsiteY1592" fmla="*/ 469760 h 1004492"/>
                  <a:gd name="connsiteX1593" fmla="*/ 305017 w 3200362"/>
                  <a:gd name="connsiteY1593" fmla="*/ 468677 h 1004492"/>
                  <a:gd name="connsiteX1594" fmla="*/ 305017 w 3200362"/>
                  <a:gd name="connsiteY1594" fmla="*/ 468601 h 1004492"/>
                  <a:gd name="connsiteX1595" fmla="*/ 305847 w 3200362"/>
                  <a:gd name="connsiteY1595" fmla="*/ 466338 h 1004492"/>
                  <a:gd name="connsiteX1596" fmla="*/ 305963 w 3200362"/>
                  <a:gd name="connsiteY1596" fmla="*/ 466022 h 1004492"/>
                  <a:gd name="connsiteX1597" fmla="*/ 304022 w 3200362"/>
                  <a:gd name="connsiteY1597" fmla="*/ 465057 h 1004492"/>
                  <a:gd name="connsiteX1598" fmla="*/ 1047118 w 3200362"/>
                  <a:gd name="connsiteY1598" fmla="*/ 463056 h 1004492"/>
                  <a:gd name="connsiteX1599" fmla="*/ 1051881 w 3200362"/>
                  <a:gd name="connsiteY1599" fmla="*/ 467828 h 1004492"/>
                  <a:gd name="connsiteX1600" fmla="*/ 1050690 w 3200362"/>
                  <a:gd name="connsiteY1600" fmla="*/ 478564 h 1004492"/>
                  <a:gd name="connsiteX1601" fmla="*/ 1034021 w 3200362"/>
                  <a:gd name="connsiteY1601" fmla="*/ 483336 h 1004492"/>
                  <a:gd name="connsiteX1602" fmla="*/ 1026877 w 3200362"/>
                  <a:gd name="connsiteY1602" fmla="*/ 477371 h 1004492"/>
                  <a:gd name="connsiteX1603" fmla="*/ 1028068 w 3200362"/>
                  <a:gd name="connsiteY1603" fmla="*/ 469021 h 1004492"/>
                  <a:gd name="connsiteX1604" fmla="*/ 1047118 w 3200362"/>
                  <a:gd name="connsiteY1604" fmla="*/ 463056 h 1004492"/>
                  <a:gd name="connsiteX1605" fmla="*/ 628036 w 3200362"/>
                  <a:gd name="connsiteY1605" fmla="*/ 460566 h 1004492"/>
                  <a:gd name="connsiteX1606" fmla="*/ 629903 w 3200362"/>
                  <a:gd name="connsiteY1606" fmla="*/ 468035 h 1004492"/>
                  <a:gd name="connsiteX1607" fmla="*/ 626169 w 3200362"/>
                  <a:gd name="connsiteY1607" fmla="*/ 462700 h 1004492"/>
                  <a:gd name="connsiteX1608" fmla="*/ 628036 w 3200362"/>
                  <a:gd name="connsiteY1608" fmla="*/ 460566 h 1004492"/>
                  <a:gd name="connsiteX1609" fmla="*/ 639334 w 3200362"/>
                  <a:gd name="connsiteY1609" fmla="*/ 458511 h 1004492"/>
                  <a:gd name="connsiteX1610" fmla="*/ 642350 w 3200362"/>
                  <a:gd name="connsiteY1610" fmla="*/ 460389 h 1004492"/>
                  <a:gd name="connsiteX1611" fmla="*/ 640052 w 3200362"/>
                  <a:gd name="connsiteY1611" fmla="*/ 474259 h 1004492"/>
                  <a:gd name="connsiteX1612" fmla="*/ 630860 w 3200362"/>
                  <a:gd name="connsiteY1612" fmla="*/ 469636 h 1004492"/>
                  <a:gd name="connsiteX1613" fmla="*/ 628562 w 3200362"/>
                  <a:gd name="connsiteY1613" fmla="*/ 461545 h 1004492"/>
                  <a:gd name="connsiteX1614" fmla="*/ 635456 w 3200362"/>
                  <a:gd name="connsiteY1614" fmla="*/ 459233 h 1004492"/>
                  <a:gd name="connsiteX1615" fmla="*/ 639334 w 3200362"/>
                  <a:gd name="connsiteY1615" fmla="*/ 458511 h 1004492"/>
                  <a:gd name="connsiteX1616" fmla="*/ 1642166 w 3200362"/>
                  <a:gd name="connsiteY1616" fmla="*/ 458077 h 1004492"/>
                  <a:gd name="connsiteX1617" fmla="*/ 1646883 w 3200362"/>
                  <a:gd name="connsiteY1617" fmla="*/ 461578 h 1004492"/>
                  <a:gd name="connsiteX1618" fmla="*/ 1644524 w 3200362"/>
                  <a:gd name="connsiteY1618" fmla="*/ 473248 h 1004492"/>
                  <a:gd name="connsiteX1619" fmla="*/ 1638628 w 3200362"/>
                  <a:gd name="connsiteY1619" fmla="*/ 475582 h 1004492"/>
                  <a:gd name="connsiteX1620" fmla="*/ 1632732 w 3200362"/>
                  <a:gd name="connsiteY1620" fmla="*/ 472081 h 1004492"/>
                  <a:gd name="connsiteX1621" fmla="*/ 1631553 w 3200362"/>
                  <a:gd name="connsiteY1621" fmla="*/ 472081 h 1004492"/>
                  <a:gd name="connsiteX1622" fmla="*/ 1626836 w 3200362"/>
                  <a:gd name="connsiteY1622" fmla="*/ 468580 h 1004492"/>
                  <a:gd name="connsiteX1623" fmla="*/ 1626836 w 3200362"/>
                  <a:gd name="connsiteY1623" fmla="*/ 467413 h 1004492"/>
                  <a:gd name="connsiteX1624" fmla="*/ 1629194 w 3200362"/>
                  <a:gd name="connsiteY1624" fmla="*/ 461578 h 1004492"/>
                  <a:gd name="connsiteX1625" fmla="*/ 1642166 w 3200362"/>
                  <a:gd name="connsiteY1625" fmla="*/ 458077 h 1004492"/>
                  <a:gd name="connsiteX1626" fmla="*/ 1297635 w 3200362"/>
                  <a:gd name="connsiteY1626" fmla="*/ 458077 h 1004492"/>
                  <a:gd name="connsiteX1627" fmla="*/ 1303562 w 3200362"/>
                  <a:gd name="connsiteY1627" fmla="*/ 458077 h 1004492"/>
                  <a:gd name="connsiteX1628" fmla="*/ 1308304 w 3200362"/>
                  <a:gd name="connsiteY1628" fmla="*/ 460428 h 1004492"/>
                  <a:gd name="connsiteX1629" fmla="*/ 1308282 w 3200362"/>
                  <a:gd name="connsiteY1629" fmla="*/ 460557 h 1004492"/>
                  <a:gd name="connsiteX1630" fmla="*/ 1307119 w 3200362"/>
                  <a:gd name="connsiteY1630" fmla="*/ 467482 h 1004492"/>
                  <a:gd name="connsiteX1631" fmla="*/ 1305933 w 3200362"/>
                  <a:gd name="connsiteY1631" fmla="*/ 471009 h 1004492"/>
                  <a:gd name="connsiteX1632" fmla="*/ 1294078 w 3200362"/>
                  <a:gd name="connsiteY1632" fmla="*/ 475711 h 1004492"/>
                  <a:gd name="connsiteX1633" fmla="*/ 1286965 w 3200362"/>
                  <a:gd name="connsiteY1633" fmla="*/ 471009 h 1004492"/>
                  <a:gd name="connsiteX1634" fmla="*/ 1283409 w 3200362"/>
                  <a:gd name="connsiteY1634" fmla="*/ 465131 h 1004492"/>
                  <a:gd name="connsiteX1635" fmla="*/ 1288151 w 3200362"/>
                  <a:gd name="connsiteY1635" fmla="*/ 461604 h 1004492"/>
                  <a:gd name="connsiteX1636" fmla="*/ 1290522 w 3200362"/>
                  <a:gd name="connsiteY1636" fmla="*/ 460428 h 1004492"/>
                  <a:gd name="connsiteX1637" fmla="*/ 1297635 w 3200362"/>
                  <a:gd name="connsiteY1637" fmla="*/ 458077 h 1004492"/>
                  <a:gd name="connsiteX1638" fmla="*/ 301657 w 3200362"/>
                  <a:gd name="connsiteY1638" fmla="*/ 456828 h 1004492"/>
                  <a:gd name="connsiteX1639" fmla="*/ 308752 w 3200362"/>
                  <a:gd name="connsiteY1639" fmla="*/ 461530 h 1004492"/>
                  <a:gd name="connsiteX1640" fmla="*/ 306778 w 3200362"/>
                  <a:gd name="connsiteY1640" fmla="*/ 465455 h 1004492"/>
                  <a:gd name="connsiteX1641" fmla="*/ 305204 w 3200362"/>
                  <a:gd name="connsiteY1641" fmla="*/ 473324 h 1004492"/>
                  <a:gd name="connsiteX1642" fmla="*/ 305204 w 3200362"/>
                  <a:gd name="connsiteY1642" fmla="*/ 474462 h 1004492"/>
                  <a:gd name="connsiteX1643" fmla="*/ 305204 w 3200362"/>
                  <a:gd name="connsiteY1643" fmla="*/ 475638 h 1004492"/>
                  <a:gd name="connsiteX1644" fmla="*/ 298109 w 3200362"/>
                  <a:gd name="connsiteY1644" fmla="*/ 475638 h 1004492"/>
                  <a:gd name="connsiteX1645" fmla="*/ 288649 w 3200362"/>
                  <a:gd name="connsiteY1645" fmla="*/ 468584 h 1004492"/>
                  <a:gd name="connsiteX1646" fmla="*/ 287466 w 3200362"/>
                  <a:gd name="connsiteY1646" fmla="*/ 467408 h 1004492"/>
                  <a:gd name="connsiteX1647" fmla="*/ 286284 w 3200362"/>
                  <a:gd name="connsiteY1647" fmla="*/ 461530 h 1004492"/>
                  <a:gd name="connsiteX1648" fmla="*/ 301657 w 3200362"/>
                  <a:gd name="connsiteY1648" fmla="*/ 456828 h 1004492"/>
                  <a:gd name="connsiteX1649" fmla="*/ 2160023 w 3200362"/>
                  <a:gd name="connsiteY1649" fmla="*/ 455587 h 1004492"/>
                  <a:gd name="connsiteX1650" fmla="*/ 2164709 w 3200362"/>
                  <a:gd name="connsiteY1650" fmla="*/ 461445 h 1004492"/>
                  <a:gd name="connsiteX1651" fmla="*/ 2164709 w 3200362"/>
                  <a:gd name="connsiteY1651" fmla="*/ 464959 h 1004492"/>
                  <a:gd name="connsiteX1652" fmla="*/ 2162366 w 3200362"/>
                  <a:gd name="connsiteY1652" fmla="*/ 470817 h 1004492"/>
                  <a:gd name="connsiteX1653" fmla="*/ 2154165 w 3200362"/>
                  <a:gd name="connsiteY1653" fmla="*/ 473160 h 1004492"/>
                  <a:gd name="connsiteX1654" fmla="*/ 2144793 w 3200362"/>
                  <a:gd name="connsiteY1654" fmla="*/ 464959 h 1004492"/>
                  <a:gd name="connsiteX1655" fmla="*/ 2144793 w 3200362"/>
                  <a:gd name="connsiteY1655" fmla="*/ 463788 h 1004492"/>
                  <a:gd name="connsiteX1656" fmla="*/ 2147136 w 3200362"/>
                  <a:gd name="connsiteY1656" fmla="*/ 459102 h 1004492"/>
                  <a:gd name="connsiteX1657" fmla="*/ 2150651 w 3200362"/>
                  <a:gd name="connsiteY1657" fmla="*/ 457930 h 1004492"/>
                  <a:gd name="connsiteX1658" fmla="*/ 2160023 w 3200362"/>
                  <a:gd name="connsiteY1658" fmla="*/ 455587 h 1004492"/>
                  <a:gd name="connsiteX1659" fmla="*/ 2321768 w 3200362"/>
                  <a:gd name="connsiteY1659" fmla="*/ 451203 h 1004492"/>
                  <a:gd name="connsiteX1660" fmla="*/ 2325340 w 3200362"/>
                  <a:gd name="connsiteY1660" fmla="*/ 457752 h 1004492"/>
                  <a:gd name="connsiteX1661" fmla="*/ 2325340 w 3200362"/>
                  <a:gd name="connsiteY1661" fmla="*/ 469658 h 1004492"/>
                  <a:gd name="connsiteX1662" fmla="*/ 2322958 w 3200362"/>
                  <a:gd name="connsiteY1662" fmla="*/ 474421 h 1004492"/>
                  <a:gd name="connsiteX1663" fmla="*/ 2315814 w 3200362"/>
                  <a:gd name="connsiteY1663" fmla="*/ 476802 h 1004492"/>
                  <a:gd name="connsiteX1664" fmla="*/ 2301526 w 3200362"/>
                  <a:gd name="connsiteY1664" fmla="*/ 463705 h 1004492"/>
                  <a:gd name="connsiteX1665" fmla="*/ 2302717 w 3200362"/>
                  <a:gd name="connsiteY1665" fmla="*/ 456561 h 1004492"/>
                  <a:gd name="connsiteX1666" fmla="*/ 2314623 w 3200362"/>
                  <a:gd name="connsiteY1666" fmla="*/ 451799 h 1004492"/>
                  <a:gd name="connsiteX1667" fmla="*/ 2321768 w 3200362"/>
                  <a:gd name="connsiteY1667" fmla="*/ 451203 h 1004492"/>
                  <a:gd name="connsiteX1668" fmla="*/ 1983212 w 3200362"/>
                  <a:gd name="connsiteY1668" fmla="*/ 450608 h 1004492"/>
                  <a:gd name="connsiteX1669" fmla="*/ 1989196 w 3200362"/>
                  <a:gd name="connsiteY1669" fmla="*/ 456583 h 1004492"/>
                  <a:gd name="connsiteX1670" fmla="*/ 1983212 w 3200362"/>
                  <a:gd name="connsiteY1670" fmla="*/ 478093 h 1004492"/>
                  <a:gd name="connsiteX1671" fmla="*/ 1977227 w 3200362"/>
                  <a:gd name="connsiteY1671" fmla="*/ 478093 h 1004492"/>
                  <a:gd name="connsiteX1672" fmla="*/ 1967652 w 3200362"/>
                  <a:gd name="connsiteY1672" fmla="*/ 470923 h 1004492"/>
                  <a:gd name="connsiteX1673" fmla="*/ 1961668 w 3200362"/>
                  <a:gd name="connsiteY1673" fmla="*/ 464948 h 1004492"/>
                  <a:gd name="connsiteX1674" fmla="*/ 1961668 w 3200362"/>
                  <a:gd name="connsiteY1674" fmla="*/ 457778 h 1004492"/>
                  <a:gd name="connsiteX1675" fmla="*/ 1983212 w 3200362"/>
                  <a:gd name="connsiteY1675" fmla="*/ 450608 h 1004492"/>
                  <a:gd name="connsiteX1676" fmla="*/ 981228 w 3200362"/>
                  <a:gd name="connsiteY1676" fmla="*/ 449363 h 1004492"/>
                  <a:gd name="connsiteX1677" fmla="*/ 988398 w 3200362"/>
                  <a:gd name="connsiteY1677" fmla="*/ 454135 h 1004492"/>
                  <a:gd name="connsiteX1678" fmla="*/ 986008 w 3200362"/>
                  <a:gd name="connsiteY1678" fmla="*/ 464871 h 1004492"/>
                  <a:gd name="connsiteX1679" fmla="*/ 969278 w 3200362"/>
                  <a:gd name="connsiteY1679" fmla="*/ 470836 h 1004492"/>
                  <a:gd name="connsiteX1680" fmla="*/ 960913 w 3200362"/>
                  <a:gd name="connsiteY1680" fmla="*/ 463678 h 1004492"/>
                  <a:gd name="connsiteX1681" fmla="*/ 962108 w 3200362"/>
                  <a:gd name="connsiteY1681" fmla="*/ 456520 h 1004492"/>
                  <a:gd name="connsiteX1682" fmla="*/ 981228 w 3200362"/>
                  <a:gd name="connsiteY1682" fmla="*/ 449363 h 1004492"/>
                  <a:gd name="connsiteX1683" fmla="*/ 1232872 w 3200362"/>
                  <a:gd name="connsiteY1683" fmla="*/ 445567 h 1004492"/>
                  <a:gd name="connsiteX1684" fmla="*/ 1235237 w 3200362"/>
                  <a:gd name="connsiteY1684" fmla="*/ 445567 h 1004492"/>
                  <a:gd name="connsiteX1685" fmla="*/ 1242332 w 3200362"/>
                  <a:gd name="connsiteY1685" fmla="*/ 451479 h 1004492"/>
                  <a:gd name="connsiteX1686" fmla="*/ 1238784 w 3200362"/>
                  <a:gd name="connsiteY1686" fmla="*/ 466852 h 1004492"/>
                  <a:gd name="connsiteX1687" fmla="*/ 1230506 w 3200362"/>
                  <a:gd name="connsiteY1687" fmla="*/ 465670 h 1004492"/>
                  <a:gd name="connsiteX1688" fmla="*/ 1221046 w 3200362"/>
                  <a:gd name="connsiteY1688" fmla="*/ 458575 h 1004492"/>
                  <a:gd name="connsiteX1689" fmla="*/ 1223411 w 3200362"/>
                  <a:gd name="connsiteY1689" fmla="*/ 449114 h 1004492"/>
                  <a:gd name="connsiteX1690" fmla="*/ 1232872 w 3200362"/>
                  <a:gd name="connsiteY1690" fmla="*/ 445567 h 1004492"/>
                  <a:gd name="connsiteX1691" fmla="*/ 569325 w 3200362"/>
                  <a:gd name="connsiteY1691" fmla="*/ 444384 h 1004492"/>
                  <a:gd name="connsiteX1692" fmla="*/ 573889 w 3200362"/>
                  <a:gd name="connsiteY1692" fmla="*/ 444384 h 1004492"/>
                  <a:gd name="connsiteX1693" fmla="*/ 570952 w 3200362"/>
                  <a:gd name="connsiteY1693" fmla="*/ 446569 h 1004492"/>
                  <a:gd name="connsiteX1694" fmla="*/ 573096 w 3200362"/>
                  <a:gd name="connsiteY1694" fmla="*/ 445525 h 1004492"/>
                  <a:gd name="connsiteX1695" fmla="*/ 574228 w 3200362"/>
                  <a:gd name="connsiteY1695" fmla="*/ 444384 h 1004492"/>
                  <a:gd name="connsiteX1696" fmla="*/ 574362 w 3200362"/>
                  <a:gd name="connsiteY1696" fmla="*/ 445734 h 1004492"/>
                  <a:gd name="connsiteX1697" fmla="*/ 574441 w 3200362"/>
                  <a:gd name="connsiteY1697" fmla="*/ 445551 h 1004492"/>
                  <a:gd name="connsiteX1698" fmla="*/ 578867 w 3200362"/>
                  <a:gd name="connsiteY1698" fmla="*/ 449052 h 1004492"/>
                  <a:gd name="connsiteX1699" fmla="*/ 578867 w 3200362"/>
                  <a:gd name="connsiteY1699" fmla="*/ 452553 h 1004492"/>
                  <a:gd name="connsiteX1700" fmla="*/ 577761 w 3200362"/>
                  <a:gd name="connsiteY1700" fmla="*/ 458388 h 1004492"/>
                  <a:gd name="connsiteX1701" fmla="*/ 568909 w 3200362"/>
                  <a:gd name="connsiteY1701" fmla="*/ 458388 h 1004492"/>
                  <a:gd name="connsiteX1702" fmla="*/ 569475 w 3200362"/>
                  <a:gd name="connsiteY1702" fmla="*/ 457074 h 1004492"/>
                  <a:gd name="connsiteX1703" fmla="*/ 568570 w 3200362"/>
                  <a:gd name="connsiteY1703" fmla="*/ 456936 h 1004492"/>
                  <a:gd name="connsiteX1704" fmla="*/ 568518 w 3200362"/>
                  <a:gd name="connsiteY1704" fmla="*/ 456832 h 1004492"/>
                  <a:gd name="connsiteX1705" fmla="*/ 568184 w 3200362"/>
                  <a:gd name="connsiteY1705" fmla="*/ 456832 h 1004492"/>
                  <a:gd name="connsiteX1706" fmla="*/ 560196 w 3200362"/>
                  <a:gd name="connsiteY1706" fmla="*/ 448911 h 1004492"/>
                  <a:gd name="connsiteX1707" fmla="*/ 569325 w 3200362"/>
                  <a:gd name="connsiteY1707" fmla="*/ 444384 h 1004492"/>
                  <a:gd name="connsiteX1708" fmla="*/ 233259 w 3200362"/>
                  <a:gd name="connsiteY1708" fmla="*/ 444384 h 1004492"/>
                  <a:gd name="connsiteX1709" fmla="*/ 240288 w 3200362"/>
                  <a:gd name="connsiteY1709" fmla="*/ 449052 h 1004492"/>
                  <a:gd name="connsiteX1710" fmla="*/ 237945 w 3200362"/>
                  <a:gd name="connsiteY1710" fmla="*/ 458388 h 1004492"/>
                  <a:gd name="connsiteX1711" fmla="*/ 237945 w 3200362"/>
                  <a:gd name="connsiteY1711" fmla="*/ 461889 h 1004492"/>
                  <a:gd name="connsiteX1712" fmla="*/ 232087 w 3200362"/>
                  <a:gd name="connsiteY1712" fmla="*/ 463056 h 1004492"/>
                  <a:gd name="connsiteX1713" fmla="*/ 220372 w 3200362"/>
                  <a:gd name="connsiteY1713" fmla="*/ 451386 h 1004492"/>
                  <a:gd name="connsiteX1714" fmla="*/ 223887 w 3200362"/>
                  <a:gd name="connsiteY1714" fmla="*/ 446718 h 1004492"/>
                  <a:gd name="connsiteX1715" fmla="*/ 227401 w 3200362"/>
                  <a:gd name="connsiteY1715" fmla="*/ 446718 h 1004492"/>
                  <a:gd name="connsiteX1716" fmla="*/ 233259 w 3200362"/>
                  <a:gd name="connsiteY1716" fmla="*/ 444384 h 1004492"/>
                  <a:gd name="connsiteX1717" fmla="*/ 1571547 w 3200362"/>
                  <a:gd name="connsiteY1717" fmla="*/ 443083 h 1004492"/>
                  <a:gd name="connsiteX1718" fmla="*/ 1575119 w 3200362"/>
                  <a:gd name="connsiteY1718" fmla="*/ 443083 h 1004492"/>
                  <a:gd name="connsiteX1719" fmla="*/ 1578691 w 3200362"/>
                  <a:gd name="connsiteY1719" fmla="*/ 443083 h 1004492"/>
                  <a:gd name="connsiteX1720" fmla="*/ 1584644 w 3200362"/>
                  <a:gd name="connsiteY1720" fmla="*/ 446648 h 1004492"/>
                  <a:gd name="connsiteX1721" fmla="*/ 1579881 w 3200362"/>
                  <a:gd name="connsiteY1721" fmla="*/ 465659 h 1004492"/>
                  <a:gd name="connsiteX1722" fmla="*/ 1572737 w 3200362"/>
                  <a:gd name="connsiteY1722" fmla="*/ 466847 h 1004492"/>
                  <a:gd name="connsiteX1723" fmla="*/ 1565594 w 3200362"/>
                  <a:gd name="connsiteY1723" fmla="*/ 462094 h 1004492"/>
                  <a:gd name="connsiteX1724" fmla="*/ 1563212 w 3200362"/>
                  <a:gd name="connsiteY1724" fmla="*/ 458530 h 1004492"/>
                  <a:gd name="connsiteX1725" fmla="*/ 1560831 w 3200362"/>
                  <a:gd name="connsiteY1725" fmla="*/ 456153 h 1004492"/>
                  <a:gd name="connsiteX1726" fmla="*/ 1563212 w 3200362"/>
                  <a:gd name="connsiteY1726" fmla="*/ 446648 h 1004492"/>
                  <a:gd name="connsiteX1727" fmla="*/ 1566784 w 3200362"/>
                  <a:gd name="connsiteY1727" fmla="*/ 445460 h 1004492"/>
                  <a:gd name="connsiteX1728" fmla="*/ 1571547 w 3200362"/>
                  <a:gd name="connsiteY1728" fmla="*/ 443083 h 1004492"/>
                  <a:gd name="connsiteX1729" fmla="*/ 575133 w 3200362"/>
                  <a:gd name="connsiteY1729" fmla="*/ 441895 h 1004492"/>
                  <a:gd name="connsiteX1730" fmla="*/ 578867 w 3200362"/>
                  <a:gd name="connsiteY1730" fmla="*/ 446874 h 1004492"/>
                  <a:gd name="connsiteX1731" fmla="*/ 575133 w 3200362"/>
                  <a:gd name="connsiteY1731" fmla="*/ 443887 h 1004492"/>
                  <a:gd name="connsiteX1732" fmla="*/ 2092996 w 3200362"/>
                  <a:gd name="connsiteY1732" fmla="*/ 440581 h 1004492"/>
                  <a:gd name="connsiteX1733" fmla="*/ 2101225 w 3200362"/>
                  <a:gd name="connsiteY1733" fmla="*/ 449986 h 1004492"/>
                  <a:gd name="connsiteX1734" fmla="*/ 2100049 w 3200362"/>
                  <a:gd name="connsiteY1734" fmla="*/ 457039 h 1004492"/>
                  <a:gd name="connsiteX1735" fmla="*/ 2090644 w 3200362"/>
                  <a:gd name="connsiteY1735" fmla="*/ 457039 h 1004492"/>
                  <a:gd name="connsiteX1736" fmla="*/ 2087118 w 3200362"/>
                  <a:gd name="connsiteY1736" fmla="*/ 455864 h 1004492"/>
                  <a:gd name="connsiteX1737" fmla="*/ 2084766 w 3200362"/>
                  <a:gd name="connsiteY1737" fmla="*/ 451161 h 1004492"/>
                  <a:gd name="connsiteX1738" fmla="*/ 2087118 w 3200362"/>
                  <a:gd name="connsiteY1738" fmla="*/ 441756 h 1004492"/>
                  <a:gd name="connsiteX1739" fmla="*/ 2092996 w 3200362"/>
                  <a:gd name="connsiteY1739" fmla="*/ 440581 h 1004492"/>
                  <a:gd name="connsiteX1740" fmla="*/ 1923764 w 3200362"/>
                  <a:gd name="connsiteY1740" fmla="*/ 438011 h 1004492"/>
                  <a:gd name="connsiteX1741" fmla="*/ 1925709 w 3200362"/>
                  <a:gd name="connsiteY1741" fmla="*/ 444135 h 1004492"/>
                  <a:gd name="connsiteX1742" fmla="*/ 1923315 w 3200362"/>
                  <a:gd name="connsiteY1742" fmla="*/ 452500 h 1004492"/>
                  <a:gd name="connsiteX1743" fmla="*/ 1920921 w 3200362"/>
                  <a:gd name="connsiteY1743" fmla="*/ 463255 h 1004492"/>
                  <a:gd name="connsiteX1744" fmla="*/ 1913740 w 3200362"/>
                  <a:gd name="connsiteY1744" fmla="*/ 465645 h 1004492"/>
                  <a:gd name="connsiteX1745" fmla="*/ 1896984 w 3200362"/>
                  <a:gd name="connsiteY1745" fmla="*/ 451305 h 1004492"/>
                  <a:gd name="connsiteX1746" fmla="*/ 1899378 w 3200362"/>
                  <a:gd name="connsiteY1746" fmla="*/ 444135 h 1004492"/>
                  <a:gd name="connsiteX1747" fmla="*/ 1917331 w 3200362"/>
                  <a:gd name="connsiteY1747" fmla="*/ 438160 h 1004492"/>
                  <a:gd name="connsiteX1748" fmla="*/ 1923764 w 3200362"/>
                  <a:gd name="connsiteY1748" fmla="*/ 438011 h 1004492"/>
                  <a:gd name="connsiteX1749" fmla="*/ 2303092 w 3200362"/>
                  <a:gd name="connsiteY1749" fmla="*/ 437943 h 1004492"/>
                  <a:gd name="connsiteX1750" fmla="*/ 2301996 w 3200362"/>
                  <a:gd name="connsiteY1750" fmla="*/ 438127 h 1004492"/>
                  <a:gd name="connsiteX1751" fmla="*/ 2302299 w 3200362"/>
                  <a:gd name="connsiteY1751" fmla="*/ 438347 h 1004492"/>
                  <a:gd name="connsiteX1752" fmla="*/ 2356166 w 3200362"/>
                  <a:gd name="connsiteY1752" fmla="*/ 436916 h 1004492"/>
                  <a:gd name="connsiteX1753" fmla="*/ 2357352 w 3200362"/>
                  <a:gd name="connsiteY1753" fmla="*/ 436916 h 1004492"/>
                  <a:gd name="connsiteX1754" fmla="*/ 2376320 w 3200362"/>
                  <a:gd name="connsiteY1754" fmla="*/ 448672 h 1004492"/>
                  <a:gd name="connsiteX1755" fmla="*/ 2373950 w 3200362"/>
                  <a:gd name="connsiteY1755" fmla="*/ 456901 h 1004492"/>
                  <a:gd name="connsiteX1756" fmla="*/ 2368022 w 3200362"/>
                  <a:gd name="connsiteY1756" fmla="*/ 456901 h 1004492"/>
                  <a:gd name="connsiteX1757" fmla="*/ 2353796 w 3200362"/>
                  <a:gd name="connsiteY1757" fmla="*/ 443970 h 1004492"/>
                  <a:gd name="connsiteX1758" fmla="*/ 2356166 w 3200362"/>
                  <a:gd name="connsiteY1758" fmla="*/ 436916 h 1004492"/>
                  <a:gd name="connsiteX1759" fmla="*/ 2257081 w 3200362"/>
                  <a:gd name="connsiteY1759" fmla="*/ 436916 h 1004492"/>
                  <a:gd name="connsiteX1760" fmla="*/ 2263046 w 3200362"/>
                  <a:gd name="connsiteY1760" fmla="*/ 441679 h 1004492"/>
                  <a:gd name="connsiteX1761" fmla="*/ 2261853 w 3200362"/>
                  <a:gd name="connsiteY1761" fmla="*/ 452394 h 1004492"/>
                  <a:gd name="connsiteX1762" fmla="*/ 2260660 w 3200362"/>
                  <a:gd name="connsiteY1762" fmla="*/ 460729 h 1004492"/>
                  <a:gd name="connsiteX1763" fmla="*/ 2252310 w 3200362"/>
                  <a:gd name="connsiteY1763" fmla="*/ 464301 h 1004492"/>
                  <a:gd name="connsiteX1764" fmla="*/ 2237995 w 3200362"/>
                  <a:gd name="connsiteY1764" fmla="*/ 450013 h 1004492"/>
                  <a:gd name="connsiteX1765" fmla="*/ 2239188 w 3200362"/>
                  <a:gd name="connsiteY1765" fmla="*/ 444060 h 1004492"/>
                  <a:gd name="connsiteX1766" fmla="*/ 2257081 w 3200362"/>
                  <a:gd name="connsiteY1766" fmla="*/ 436916 h 1004492"/>
                  <a:gd name="connsiteX1767" fmla="*/ 915268 w 3200362"/>
                  <a:gd name="connsiteY1767" fmla="*/ 436916 h 1004492"/>
                  <a:gd name="connsiteX1768" fmla="*/ 922425 w 3200362"/>
                  <a:gd name="connsiteY1768" fmla="*/ 444060 h 1004492"/>
                  <a:gd name="connsiteX1769" fmla="*/ 918846 w 3200362"/>
                  <a:gd name="connsiteY1769" fmla="*/ 459538 h 1004492"/>
                  <a:gd name="connsiteX1770" fmla="*/ 911689 w 3200362"/>
                  <a:gd name="connsiteY1770" fmla="*/ 464301 h 1004492"/>
                  <a:gd name="connsiteX1771" fmla="*/ 902145 w 3200362"/>
                  <a:gd name="connsiteY1771" fmla="*/ 455966 h 1004492"/>
                  <a:gd name="connsiteX1772" fmla="*/ 893795 w 3200362"/>
                  <a:gd name="connsiteY1772" fmla="*/ 446441 h 1004492"/>
                  <a:gd name="connsiteX1773" fmla="*/ 905724 w 3200362"/>
                  <a:gd name="connsiteY1773" fmla="*/ 440488 h 1004492"/>
                  <a:gd name="connsiteX1774" fmla="*/ 908110 w 3200362"/>
                  <a:gd name="connsiteY1774" fmla="*/ 439297 h 1004492"/>
                  <a:gd name="connsiteX1775" fmla="*/ 915268 w 3200362"/>
                  <a:gd name="connsiteY1775" fmla="*/ 436916 h 1004492"/>
                  <a:gd name="connsiteX1776" fmla="*/ 498689 w 3200362"/>
                  <a:gd name="connsiteY1776" fmla="*/ 429447 h 1004492"/>
                  <a:gd name="connsiteX1777" fmla="*/ 502203 w 3200362"/>
                  <a:gd name="connsiteY1777" fmla="*/ 429447 h 1004492"/>
                  <a:gd name="connsiteX1778" fmla="*/ 510404 w 3200362"/>
                  <a:gd name="connsiteY1778" fmla="*/ 430567 h 1004492"/>
                  <a:gd name="connsiteX1779" fmla="*/ 509817 w 3200362"/>
                  <a:gd name="connsiteY1779" fmla="*/ 430848 h 1004492"/>
                  <a:gd name="connsiteX1780" fmla="*/ 514358 w 3200362"/>
                  <a:gd name="connsiteY1780" fmla="*/ 433277 h 1004492"/>
                  <a:gd name="connsiteX1781" fmla="*/ 513040 w 3200362"/>
                  <a:gd name="connsiteY1781" fmla="*/ 437586 h 1004492"/>
                  <a:gd name="connsiteX1782" fmla="*/ 512855 w 3200362"/>
                  <a:gd name="connsiteY1782" fmla="*/ 438201 h 1004492"/>
                  <a:gd name="connsiteX1783" fmla="*/ 512998 w 3200362"/>
                  <a:gd name="connsiteY1783" fmla="*/ 438160 h 1004492"/>
                  <a:gd name="connsiteX1784" fmla="*/ 514139 w 3200362"/>
                  <a:gd name="connsiteY1784" fmla="*/ 440373 h 1004492"/>
                  <a:gd name="connsiteX1785" fmla="*/ 512998 w 3200362"/>
                  <a:gd name="connsiteY1785" fmla="*/ 447012 h 1004492"/>
                  <a:gd name="connsiteX1786" fmla="*/ 512998 w 3200362"/>
                  <a:gd name="connsiteY1786" fmla="*/ 448118 h 1004492"/>
                  <a:gd name="connsiteX1787" fmla="*/ 511857 w 3200362"/>
                  <a:gd name="connsiteY1787" fmla="*/ 448118 h 1004492"/>
                  <a:gd name="connsiteX1788" fmla="*/ 505010 w 3200362"/>
                  <a:gd name="connsiteY1788" fmla="*/ 447012 h 1004492"/>
                  <a:gd name="connsiteX1789" fmla="*/ 501587 w 3200362"/>
                  <a:gd name="connsiteY1789" fmla="*/ 444799 h 1004492"/>
                  <a:gd name="connsiteX1790" fmla="*/ 500446 w 3200362"/>
                  <a:gd name="connsiteY1790" fmla="*/ 443692 h 1004492"/>
                  <a:gd name="connsiteX1791" fmla="*/ 500572 w 3200362"/>
                  <a:gd name="connsiteY1791" fmla="*/ 443448 h 1004492"/>
                  <a:gd name="connsiteX1792" fmla="*/ 500153 w 3200362"/>
                  <a:gd name="connsiteY1792" fmla="*/ 443331 h 1004492"/>
                  <a:gd name="connsiteX1793" fmla="*/ 498982 w 3200362"/>
                  <a:gd name="connsiteY1793" fmla="*/ 443331 h 1004492"/>
                  <a:gd name="connsiteX1794" fmla="*/ 495467 w 3200362"/>
                  <a:gd name="connsiteY1794" fmla="*/ 441033 h 1004492"/>
                  <a:gd name="connsiteX1795" fmla="*/ 495467 w 3200362"/>
                  <a:gd name="connsiteY1795" fmla="*/ 440230 h 1004492"/>
                  <a:gd name="connsiteX1796" fmla="*/ 494003 w 3200362"/>
                  <a:gd name="connsiteY1796" fmla="*/ 439530 h 1004492"/>
                  <a:gd name="connsiteX1797" fmla="*/ 494003 w 3200362"/>
                  <a:gd name="connsiteY1797" fmla="*/ 431688 h 1004492"/>
                  <a:gd name="connsiteX1798" fmla="*/ 434473 w 3200362"/>
                  <a:gd name="connsiteY1798" fmla="*/ 429447 h 1004492"/>
                  <a:gd name="connsiteX1799" fmla="*/ 439452 w 3200362"/>
                  <a:gd name="connsiteY1799" fmla="*/ 434426 h 1004492"/>
                  <a:gd name="connsiteX1800" fmla="*/ 436465 w 3200362"/>
                  <a:gd name="connsiteY1800" fmla="*/ 432434 h 1004492"/>
                  <a:gd name="connsiteX1801" fmla="*/ 434473 w 3200362"/>
                  <a:gd name="connsiteY1801" fmla="*/ 429447 h 1004492"/>
                  <a:gd name="connsiteX1802" fmla="*/ 1513870 w 3200362"/>
                  <a:gd name="connsiteY1802" fmla="*/ 428202 h 1004492"/>
                  <a:gd name="connsiteX1803" fmla="*/ 1516241 w 3200362"/>
                  <a:gd name="connsiteY1803" fmla="*/ 436500 h 1004492"/>
                  <a:gd name="connsiteX1804" fmla="*/ 1515055 w 3200362"/>
                  <a:gd name="connsiteY1804" fmla="*/ 447170 h 1004492"/>
                  <a:gd name="connsiteX1805" fmla="*/ 1504386 w 3200362"/>
                  <a:gd name="connsiteY1805" fmla="*/ 449541 h 1004492"/>
                  <a:gd name="connsiteX1806" fmla="*/ 1502015 w 3200362"/>
                  <a:gd name="connsiteY1806" fmla="*/ 448355 h 1004492"/>
                  <a:gd name="connsiteX1807" fmla="*/ 1494902 w 3200362"/>
                  <a:gd name="connsiteY1807" fmla="*/ 441242 h 1004492"/>
                  <a:gd name="connsiteX1808" fmla="*/ 1496087 w 3200362"/>
                  <a:gd name="connsiteY1808" fmla="*/ 432944 h 1004492"/>
                  <a:gd name="connsiteX1809" fmla="*/ 1513870 w 3200362"/>
                  <a:gd name="connsiteY1809" fmla="*/ 428202 h 1004492"/>
                  <a:gd name="connsiteX1810" fmla="*/ 172105 w 3200362"/>
                  <a:gd name="connsiteY1810" fmla="*/ 428202 h 1004492"/>
                  <a:gd name="connsiteX1811" fmla="*/ 178046 w 3200362"/>
                  <a:gd name="connsiteY1811" fmla="*/ 432955 h 1004492"/>
                  <a:gd name="connsiteX1812" fmla="*/ 176858 w 3200362"/>
                  <a:gd name="connsiteY1812" fmla="*/ 441272 h 1004492"/>
                  <a:gd name="connsiteX1813" fmla="*/ 161411 w 3200362"/>
                  <a:gd name="connsiteY1813" fmla="*/ 447213 h 1004492"/>
                  <a:gd name="connsiteX1814" fmla="*/ 153094 w 3200362"/>
                  <a:gd name="connsiteY1814" fmla="*/ 441272 h 1004492"/>
                  <a:gd name="connsiteX1815" fmla="*/ 154282 w 3200362"/>
                  <a:gd name="connsiteY1815" fmla="*/ 432955 h 1004492"/>
                  <a:gd name="connsiteX1816" fmla="*/ 172105 w 3200362"/>
                  <a:gd name="connsiteY1816" fmla="*/ 428202 h 1004492"/>
                  <a:gd name="connsiteX1817" fmla="*/ 846961 w 3200362"/>
                  <a:gd name="connsiteY1817" fmla="*/ 425656 h 1004492"/>
                  <a:gd name="connsiteX1818" fmla="*/ 856504 w 3200362"/>
                  <a:gd name="connsiteY1818" fmla="*/ 433973 h 1004492"/>
                  <a:gd name="connsiteX1819" fmla="*/ 854118 w 3200362"/>
                  <a:gd name="connsiteY1819" fmla="*/ 447043 h 1004492"/>
                  <a:gd name="connsiteX1820" fmla="*/ 844575 w 3200362"/>
                  <a:gd name="connsiteY1820" fmla="*/ 449420 h 1004492"/>
                  <a:gd name="connsiteX1821" fmla="*/ 831453 w 3200362"/>
                  <a:gd name="connsiteY1821" fmla="*/ 439914 h 1004492"/>
                  <a:gd name="connsiteX1822" fmla="*/ 833839 w 3200362"/>
                  <a:gd name="connsiteY1822" fmla="*/ 429221 h 1004492"/>
                  <a:gd name="connsiteX1823" fmla="*/ 840996 w 3200362"/>
                  <a:gd name="connsiteY1823" fmla="*/ 428033 h 1004492"/>
                  <a:gd name="connsiteX1824" fmla="*/ 846961 w 3200362"/>
                  <a:gd name="connsiteY1824" fmla="*/ 425656 h 1004492"/>
                  <a:gd name="connsiteX1825" fmla="*/ 1853812 w 3200362"/>
                  <a:gd name="connsiteY1825" fmla="*/ 425066 h 1004492"/>
                  <a:gd name="connsiteX1826" fmla="*/ 1858554 w 3200362"/>
                  <a:gd name="connsiteY1826" fmla="*/ 426858 h 1004492"/>
                  <a:gd name="connsiteX1827" fmla="*/ 1858554 w 3200362"/>
                  <a:gd name="connsiteY1827" fmla="*/ 434028 h 1004492"/>
                  <a:gd name="connsiteX1828" fmla="*/ 1854997 w 3200362"/>
                  <a:gd name="connsiteY1828" fmla="*/ 449563 h 1004492"/>
                  <a:gd name="connsiteX1829" fmla="*/ 1845513 w 3200362"/>
                  <a:gd name="connsiteY1829" fmla="*/ 451953 h 1004492"/>
                  <a:gd name="connsiteX1830" fmla="*/ 1839586 w 3200362"/>
                  <a:gd name="connsiteY1830" fmla="*/ 448368 h 1004492"/>
                  <a:gd name="connsiteX1831" fmla="*/ 1845513 w 3200362"/>
                  <a:gd name="connsiteY1831" fmla="*/ 429248 h 1004492"/>
                  <a:gd name="connsiteX1832" fmla="*/ 1849070 w 3200362"/>
                  <a:gd name="connsiteY1832" fmla="*/ 426858 h 1004492"/>
                  <a:gd name="connsiteX1833" fmla="*/ 1853812 w 3200362"/>
                  <a:gd name="connsiteY1833" fmla="*/ 425066 h 1004492"/>
                  <a:gd name="connsiteX1834" fmla="*/ 2189929 w 3200362"/>
                  <a:gd name="connsiteY1834" fmla="*/ 424468 h 1004492"/>
                  <a:gd name="connsiteX1835" fmla="*/ 2197073 w 3200362"/>
                  <a:gd name="connsiteY1835" fmla="*/ 430409 h 1004492"/>
                  <a:gd name="connsiteX1836" fmla="*/ 2194692 w 3200362"/>
                  <a:gd name="connsiteY1836" fmla="*/ 444667 h 1004492"/>
                  <a:gd name="connsiteX1837" fmla="*/ 2183976 w 3200362"/>
                  <a:gd name="connsiteY1837" fmla="*/ 448232 h 1004492"/>
                  <a:gd name="connsiteX1838" fmla="*/ 2170879 w 3200362"/>
                  <a:gd name="connsiteY1838" fmla="*/ 437538 h 1004492"/>
                  <a:gd name="connsiteX1839" fmla="*/ 2172069 w 3200362"/>
                  <a:gd name="connsiteY1839" fmla="*/ 429221 h 1004492"/>
                  <a:gd name="connsiteX1840" fmla="*/ 2189929 w 3200362"/>
                  <a:gd name="connsiteY1840" fmla="*/ 424468 h 1004492"/>
                  <a:gd name="connsiteX1841" fmla="*/ 1189118 w 3200362"/>
                  <a:gd name="connsiteY1841" fmla="*/ 421978 h 1004492"/>
                  <a:gd name="connsiteX1842" fmla="*/ 1196275 w 3200362"/>
                  <a:gd name="connsiteY1842" fmla="*/ 427931 h 1004492"/>
                  <a:gd name="connsiteX1843" fmla="*/ 1195082 w 3200362"/>
                  <a:gd name="connsiteY1843" fmla="*/ 436266 h 1004492"/>
                  <a:gd name="connsiteX1844" fmla="*/ 1192696 w 3200362"/>
                  <a:gd name="connsiteY1844" fmla="*/ 445791 h 1004492"/>
                  <a:gd name="connsiteX1845" fmla="*/ 1184346 w 3200362"/>
                  <a:gd name="connsiteY1845" fmla="*/ 448172 h 1004492"/>
                  <a:gd name="connsiteX1846" fmla="*/ 1170031 w 3200362"/>
                  <a:gd name="connsiteY1846" fmla="*/ 436266 h 1004492"/>
                  <a:gd name="connsiteX1847" fmla="*/ 1172417 w 3200362"/>
                  <a:gd name="connsiteY1847" fmla="*/ 427931 h 1004492"/>
                  <a:gd name="connsiteX1848" fmla="*/ 1189118 w 3200362"/>
                  <a:gd name="connsiteY1848" fmla="*/ 421978 h 1004492"/>
                  <a:gd name="connsiteX1849" fmla="*/ 2311592 w 3200362"/>
                  <a:gd name="connsiteY1849" fmla="*/ 418244 h 1004492"/>
                  <a:gd name="connsiteX1850" fmla="*/ 2311592 w 3200362"/>
                  <a:gd name="connsiteY1850" fmla="*/ 418248 h 1004492"/>
                  <a:gd name="connsiteX1851" fmla="*/ 2311593 w 3200362"/>
                  <a:gd name="connsiteY1851" fmla="*/ 418244 h 1004492"/>
                  <a:gd name="connsiteX1852" fmla="*/ 2311592 w 3200362"/>
                  <a:gd name="connsiteY1852" fmla="*/ 418250 h 1004492"/>
                  <a:gd name="connsiteX1853" fmla="*/ 2311592 w 3200362"/>
                  <a:gd name="connsiteY1853" fmla="*/ 419423 h 1004492"/>
                  <a:gd name="connsiteX1854" fmla="*/ 2310518 w 3200362"/>
                  <a:gd name="connsiteY1854" fmla="*/ 424808 h 1004492"/>
                  <a:gd name="connsiteX1855" fmla="*/ 2308108 w 3200362"/>
                  <a:gd name="connsiteY1855" fmla="*/ 439530 h 1004492"/>
                  <a:gd name="connsiteX1856" fmla="*/ 2302299 w 3200362"/>
                  <a:gd name="connsiteY1856" fmla="*/ 440712 h 1004492"/>
                  <a:gd name="connsiteX1857" fmla="*/ 2294902 w 3200362"/>
                  <a:gd name="connsiteY1857" fmla="*/ 433184 h 1004492"/>
                  <a:gd name="connsiteX1858" fmla="*/ 2293958 w 3200362"/>
                  <a:gd name="connsiteY1858" fmla="*/ 432395 h 1004492"/>
                  <a:gd name="connsiteX1859" fmla="*/ 2290431 w 3200362"/>
                  <a:gd name="connsiteY1859" fmla="*/ 427678 h 1004492"/>
                  <a:gd name="connsiteX1860" fmla="*/ 2293958 w 3200362"/>
                  <a:gd name="connsiteY1860" fmla="*/ 420603 h 1004492"/>
                  <a:gd name="connsiteX1861" fmla="*/ 2301012 w 3200362"/>
                  <a:gd name="connsiteY1861" fmla="*/ 419423 h 1004492"/>
                  <a:gd name="connsiteX1862" fmla="*/ 2311592 w 3200362"/>
                  <a:gd name="connsiteY1862" fmla="*/ 418244 h 1004492"/>
                  <a:gd name="connsiteX1863" fmla="*/ 107360 w 3200362"/>
                  <a:gd name="connsiteY1863" fmla="*/ 416999 h 1004492"/>
                  <a:gd name="connsiteX1864" fmla="*/ 112077 w 3200362"/>
                  <a:gd name="connsiteY1864" fmla="*/ 420526 h 1004492"/>
                  <a:gd name="connsiteX1865" fmla="*/ 110898 w 3200362"/>
                  <a:gd name="connsiteY1865" fmla="*/ 428755 h 1004492"/>
                  <a:gd name="connsiteX1866" fmla="*/ 109718 w 3200362"/>
                  <a:gd name="connsiteY1866" fmla="*/ 434633 h 1004492"/>
                  <a:gd name="connsiteX1867" fmla="*/ 101464 w 3200362"/>
                  <a:gd name="connsiteY1867" fmla="*/ 435809 h 1004492"/>
                  <a:gd name="connsiteX1868" fmla="*/ 92030 w 3200362"/>
                  <a:gd name="connsiteY1868" fmla="*/ 427580 h 1004492"/>
                  <a:gd name="connsiteX1869" fmla="*/ 93209 w 3200362"/>
                  <a:gd name="connsiteY1869" fmla="*/ 420526 h 1004492"/>
                  <a:gd name="connsiteX1870" fmla="*/ 107360 w 3200362"/>
                  <a:gd name="connsiteY1870" fmla="*/ 416999 h 1004492"/>
                  <a:gd name="connsiteX1871" fmla="*/ 1788329 w 3200362"/>
                  <a:gd name="connsiteY1871" fmla="*/ 415607 h 1004492"/>
                  <a:gd name="connsiteX1872" fmla="*/ 1791277 w 3200362"/>
                  <a:gd name="connsiteY1872" fmla="*/ 421612 h 1004492"/>
                  <a:gd name="connsiteX1873" fmla="*/ 1787739 w 3200362"/>
                  <a:gd name="connsiteY1873" fmla="*/ 430984 h 1004492"/>
                  <a:gd name="connsiteX1874" fmla="*/ 1779484 w 3200362"/>
                  <a:gd name="connsiteY1874" fmla="*/ 434498 h 1004492"/>
                  <a:gd name="connsiteX1875" fmla="*/ 1771230 w 3200362"/>
                  <a:gd name="connsiteY1875" fmla="*/ 427469 h 1004492"/>
                  <a:gd name="connsiteX1876" fmla="*/ 1772409 w 3200362"/>
                  <a:gd name="connsiteY1876" fmla="*/ 419269 h 1004492"/>
                  <a:gd name="connsiteX1877" fmla="*/ 1781843 w 3200362"/>
                  <a:gd name="connsiteY1877" fmla="*/ 415754 h 1004492"/>
                  <a:gd name="connsiteX1878" fmla="*/ 1788329 w 3200362"/>
                  <a:gd name="connsiteY1878" fmla="*/ 415607 h 1004492"/>
                  <a:gd name="connsiteX1879" fmla="*/ 1446757 w 3200362"/>
                  <a:gd name="connsiteY1879" fmla="*/ 414510 h 1004492"/>
                  <a:gd name="connsiteX1880" fmla="*/ 1452698 w 3200362"/>
                  <a:gd name="connsiteY1880" fmla="*/ 420463 h 1004492"/>
                  <a:gd name="connsiteX1881" fmla="*/ 1449133 w 3200362"/>
                  <a:gd name="connsiteY1881" fmla="*/ 437132 h 1004492"/>
                  <a:gd name="connsiteX1882" fmla="*/ 1442004 w 3200362"/>
                  <a:gd name="connsiteY1882" fmla="*/ 439514 h 1004492"/>
                  <a:gd name="connsiteX1883" fmla="*/ 1428934 w 3200362"/>
                  <a:gd name="connsiteY1883" fmla="*/ 427607 h 1004492"/>
                  <a:gd name="connsiteX1884" fmla="*/ 1431311 w 3200362"/>
                  <a:gd name="connsiteY1884" fmla="*/ 419273 h 1004492"/>
                  <a:gd name="connsiteX1885" fmla="*/ 1432499 w 3200362"/>
                  <a:gd name="connsiteY1885" fmla="*/ 418082 h 1004492"/>
                  <a:gd name="connsiteX1886" fmla="*/ 1439628 w 3200362"/>
                  <a:gd name="connsiteY1886" fmla="*/ 415701 h 1004492"/>
                  <a:gd name="connsiteX1887" fmla="*/ 1446757 w 3200362"/>
                  <a:gd name="connsiteY1887" fmla="*/ 414510 h 1004492"/>
                  <a:gd name="connsiteX1888" fmla="*/ 449621 w 3200362"/>
                  <a:gd name="connsiteY1888" fmla="*/ 414004 h 1004492"/>
                  <a:gd name="connsiteX1889" fmla="*/ 450656 w 3200362"/>
                  <a:gd name="connsiteY1889" fmla="*/ 421543 h 1004492"/>
                  <a:gd name="connsiteX1890" fmla="*/ 448291 w 3200362"/>
                  <a:gd name="connsiteY1890" fmla="*/ 432186 h 1004492"/>
                  <a:gd name="connsiteX1891" fmla="*/ 440013 w 3200362"/>
                  <a:gd name="connsiteY1891" fmla="*/ 434551 h 1004492"/>
                  <a:gd name="connsiteX1892" fmla="*/ 440013 w 3200362"/>
                  <a:gd name="connsiteY1892" fmla="*/ 434286 h 1004492"/>
                  <a:gd name="connsiteX1893" fmla="*/ 434318 w 3200362"/>
                  <a:gd name="connsiteY1893" fmla="*/ 428591 h 1004492"/>
                  <a:gd name="connsiteX1894" fmla="*/ 434100 w 3200362"/>
                  <a:gd name="connsiteY1894" fmla="*/ 427937 h 1004492"/>
                  <a:gd name="connsiteX1895" fmla="*/ 434100 w 3200362"/>
                  <a:gd name="connsiteY1895" fmla="*/ 428638 h 1004492"/>
                  <a:gd name="connsiteX1896" fmla="*/ 432918 w 3200362"/>
                  <a:gd name="connsiteY1896" fmla="*/ 428638 h 1004492"/>
                  <a:gd name="connsiteX1897" fmla="*/ 427005 w 3200362"/>
                  <a:gd name="connsiteY1897" fmla="*/ 421543 h 1004492"/>
                  <a:gd name="connsiteX1898" fmla="*/ 434100 w 3200362"/>
                  <a:gd name="connsiteY1898" fmla="*/ 417995 h 1004492"/>
                  <a:gd name="connsiteX1899" fmla="*/ 442378 w 3200362"/>
                  <a:gd name="connsiteY1899" fmla="*/ 414448 h 1004492"/>
                  <a:gd name="connsiteX1900" fmla="*/ 449621 w 3200362"/>
                  <a:gd name="connsiteY1900" fmla="*/ 414004 h 1004492"/>
                  <a:gd name="connsiteX1901" fmla="*/ 2243219 w 3200362"/>
                  <a:gd name="connsiteY1901" fmla="*/ 411425 h 1004492"/>
                  <a:gd name="connsiteX1902" fmla="*/ 2243219 w 3200362"/>
                  <a:gd name="connsiteY1902" fmla="*/ 411745 h 1004492"/>
                  <a:gd name="connsiteX1903" fmla="*/ 2243326 w 3200362"/>
                  <a:gd name="connsiteY1903" fmla="*/ 411532 h 1004492"/>
                  <a:gd name="connsiteX1904" fmla="*/ 2127605 w 3200362"/>
                  <a:gd name="connsiteY1904" fmla="*/ 409531 h 1004492"/>
                  <a:gd name="connsiteX1905" fmla="*/ 2133589 w 3200362"/>
                  <a:gd name="connsiteY1905" fmla="*/ 414311 h 1004492"/>
                  <a:gd name="connsiteX1906" fmla="*/ 2132392 w 3200362"/>
                  <a:gd name="connsiteY1906" fmla="*/ 422676 h 1004492"/>
                  <a:gd name="connsiteX1907" fmla="*/ 2129998 w 3200362"/>
                  <a:gd name="connsiteY1907" fmla="*/ 431041 h 1004492"/>
                  <a:gd name="connsiteX1908" fmla="*/ 2116833 w 3200362"/>
                  <a:gd name="connsiteY1908" fmla="*/ 435821 h 1004492"/>
                  <a:gd name="connsiteX1909" fmla="*/ 2104864 w 3200362"/>
                  <a:gd name="connsiteY1909" fmla="*/ 423871 h 1004492"/>
                  <a:gd name="connsiteX1910" fmla="*/ 2106061 w 3200362"/>
                  <a:gd name="connsiteY1910" fmla="*/ 415506 h 1004492"/>
                  <a:gd name="connsiteX1911" fmla="*/ 2127605 w 3200362"/>
                  <a:gd name="connsiteY1911" fmla="*/ 409531 h 1004492"/>
                  <a:gd name="connsiteX1912" fmla="*/ 788189 w 3200362"/>
                  <a:gd name="connsiteY1912" fmla="*/ 409531 h 1004492"/>
                  <a:gd name="connsiteX1913" fmla="*/ 792969 w 3200362"/>
                  <a:gd name="connsiteY1913" fmla="*/ 414311 h 1004492"/>
                  <a:gd name="connsiteX1914" fmla="*/ 790579 w 3200362"/>
                  <a:gd name="connsiteY1914" fmla="*/ 425066 h 1004492"/>
                  <a:gd name="connsiteX1915" fmla="*/ 788189 w 3200362"/>
                  <a:gd name="connsiteY1915" fmla="*/ 435821 h 1004492"/>
                  <a:gd name="connsiteX1916" fmla="*/ 781019 w 3200362"/>
                  <a:gd name="connsiteY1916" fmla="*/ 438211 h 1004492"/>
                  <a:gd name="connsiteX1917" fmla="*/ 765484 w 3200362"/>
                  <a:gd name="connsiteY1917" fmla="*/ 422676 h 1004492"/>
                  <a:gd name="connsiteX1918" fmla="*/ 765484 w 3200362"/>
                  <a:gd name="connsiteY1918" fmla="*/ 416701 h 1004492"/>
                  <a:gd name="connsiteX1919" fmla="*/ 788189 w 3200362"/>
                  <a:gd name="connsiteY1919" fmla="*/ 409531 h 1004492"/>
                  <a:gd name="connsiteX1920" fmla="*/ 1125582 w 3200362"/>
                  <a:gd name="connsiteY1920" fmla="*/ 408286 h 1004492"/>
                  <a:gd name="connsiteX1921" fmla="*/ 1131547 w 3200362"/>
                  <a:gd name="connsiteY1921" fmla="*/ 414251 h 1004492"/>
                  <a:gd name="connsiteX1922" fmla="*/ 1130354 w 3200362"/>
                  <a:gd name="connsiteY1922" fmla="*/ 423794 h 1004492"/>
                  <a:gd name="connsiteX1923" fmla="*/ 1112460 w 3200362"/>
                  <a:gd name="connsiteY1923" fmla="*/ 428566 h 1004492"/>
                  <a:gd name="connsiteX1924" fmla="*/ 1104110 w 3200362"/>
                  <a:gd name="connsiteY1924" fmla="*/ 421408 h 1004492"/>
                  <a:gd name="connsiteX1925" fmla="*/ 1106496 w 3200362"/>
                  <a:gd name="connsiteY1925" fmla="*/ 414251 h 1004492"/>
                  <a:gd name="connsiteX1926" fmla="*/ 1125582 w 3200362"/>
                  <a:gd name="connsiteY1926" fmla="*/ 408286 h 1004492"/>
                  <a:gd name="connsiteX1927" fmla="*/ 35571 w 3200362"/>
                  <a:gd name="connsiteY1927" fmla="*/ 407041 h 1004492"/>
                  <a:gd name="connsiteX1928" fmla="*/ 43614 w 3200362"/>
                  <a:gd name="connsiteY1928" fmla="*/ 415029 h 1004492"/>
                  <a:gd name="connsiteX1929" fmla="*/ 34422 w 3200362"/>
                  <a:gd name="connsiteY1929" fmla="*/ 418452 h 1004492"/>
                  <a:gd name="connsiteX1930" fmla="*/ 28677 w 3200362"/>
                  <a:gd name="connsiteY1930" fmla="*/ 411605 h 1004492"/>
                  <a:gd name="connsiteX1931" fmla="*/ 35571 w 3200362"/>
                  <a:gd name="connsiteY1931" fmla="*/ 407041 h 1004492"/>
                  <a:gd name="connsiteX1932" fmla="*/ 1719392 w 3200362"/>
                  <a:gd name="connsiteY1932" fmla="*/ 404551 h 1004492"/>
                  <a:gd name="connsiteX1933" fmla="*/ 1721674 w 3200362"/>
                  <a:gd name="connsiteY1933" fmla="*/ 412594 h 1004492"/>
                  <a:gd name="connsiteX1934" fmla="*/ 1717110 w 3200362"/>
                  <a:gd name="connsiteY1934" fmla="*/ 419488 h 1004492"/>
                  <a:gd name="connsiteX1935" fmla="*/ 1709122 w 3200362"/>
                  <a:gd name="connsiteY1935" fmla="*/ 410296 h 1004492"/>
                  <a:gd name="connsiteX1936" fmla="*/ 1719392 w 3200362"/>
                  <a:gd name="connsiteY1936" fmla="*/ 404551 h 1004492"/>
                  <a:gd name="connsiteX1937" fmla="*/ 2240968 w 3200362"/>
                  <a:gd name="connsiteY1937" fmla="*/ 403303 h 1004492"/>
                  <a:gd name="connsiteX1938" fmla="*/ 2246864 w 3200362"/>
                  <a:gd name="connsiteY1938" fmla="*/ 406830 h 1004492"/>
                  <a:gd name="connsiteX1939" fmla="*/ 2243326 w 3200362"/>
                  <a:gd name="connsiteY1939" fmla="*/ 420937 h 1004492"/>
                  <a:gd name="connsiteX1940" fmla="*/ 2238609 w 3200362"/>
                  <a:gd name="connsiteY1940" fmla="*/ 423288 h 1004492"/>
                  <a:gd name="connsiteX1941" fmla="*/ 2227996 w 3200362"/>
                  <a:gd name="connsiteY1941" fmla="*/ 413884 h 1004492"/>
                  <a:gd name="connsiteX1942" fmla="*/ 2228285 w 3200362"/>
                  <a:gd name="connsiteY1942" fmla="*/ 413871 h 1004492"/>
                  <a:gd name="connsiteX1943" fmla="*/ 2228193 w 3200362"/>
                  <a:gd name="connsiteY1943" fmla="*/ 413798 h 1004492"/>
                  <a:gd name="connsiteX1944" fmla="*/ 2228277 w 3200362"/>
                  <a:gd name="connsiteY1944" fmla="*/ 413697 h 1004492"/>
                  <a:gd name="connsiteX1945" fmla="*/ 2227996 w 3200362"/>
                  <a:gd name="connsiteY1945" fmla="*/ 413884 h 1004492"/>
                  <a:gd name="connsiteX1946" fmla="*/ 2224458 w 3200362"/>
                  <a:gd name="connsiteY1946" fmla="*/ 409181 h 1004492"/>
                  <a:gd name="connsiteX1947" fmla="*/ 2229175 w 3200362"/>
                  <a:gd name="connsiteY1947" fmla="*/ 405654 h 1004492"/>
                  <a:gd name="connsiteX1948" fmla="*/ 2240968 w 3200362"/>
                  <a:gd name="connsiteY1948" fmla="*/ 403303 h 1004492"/>
                  <a:gd name="connsiteX1949" fmla="*/ 727069 w 3200362"/>
                  <a:gd name="connsiteY1949" fmla="*/ 402996 h 1004492"/>
                  <a:gd name="connsiteX1950" fmla="*/ 727069 w 3200362"/>
                  <a:gd name="connsiteY1950" fmla="*/ 403053 h 1004492"/>
                  <a:gd name="connsiteX1951" fmla="*/ 727078 w 3200362"/>
                  <a:gd name="connsiteY1951" fmla="*/ 403008 h 1004492"/>
                  <a:gd name="connsiteX1952" fmla="*/ 1382139 w 3200362"/>
                  <a:gd name="connsiteY1952" fmla="*/ 400814 h 1004492"/>
                  <a:gd name="connsiteX1953" fmla="*/ 1388036 w 3200362"/>
                  <a:gd name="connsiteY1953" fmla="*/ 405586 h 1004492"/>
                  <a:gd name="connsiteX1954" fmla="*/ 1385677 w 3200362"/>
                  <a:gd name="connsiteY1954" fmla="*/ 421094 h 1004492"/>
                  <a:gd name="connsiteX1955" fmla="*/ 1373885 w 3200362"/>
                  <a:gd name="connsiteY1955" fmla="*/ 424672 h 1004492"/>
                  <a:gd name="connsiteX1956" fmla="*/ 1373885 w 3200362"/>
                  <a:gd name="connsiteY1956" fmla="*/ 422072 h 1004492"/>
                  <a:gd name="connsiteX1957" fmla="*/ 1373684 w 3200362"/>
                  <a:gd name="connsiteY1957" fmla="*/ 422047 h 1004492"/>
                  <a:gd name="connsiteX1958" fmla="*/ 1363071 w 3200362"/>
                  <a:gd name="connsiteY1958" fmla="*/ 412675 h 1004492"/>
                  <a:gd name="connsiteX1959" fmla="*/ 1366609 w 3200362"/>
                  <a:gd name="connsiteY1959" fmla="*/ 406818 h 1004492"/>
                  <a:gd name="connsiteX1960" fmla="*/ 1367779 w 3200362"/>
                  <a:gd name="connsiteY1960" fmla="*/ 406501 h 1004492"/>
                  <a:gd name="connsiteX1961" fmla="*/ 1369168 w 3200362"/>
                  <a:gd name="connsiteY1961" fmla="*/ 404393 h 1004492"/>
                  <a:gd name="connsiteX1962" fmla="*/ 1382139 w 3200362"/>
                  <a:gd name="connsiteY1962" fmla="*/ 400814 h 1004492"/>
                  <a:gd name="connsiteX1963" fmla="*/ 712058 w 3200362"/>
                  <a:gd name="connsiteY1963" fmla="*/ 400814 h 1004492"/>
                  <a:gd name="connsiteX1964" fmla="*/ 708857 w 3200362"/>
                  <a:gd name="connsiteY1964" fmla="*/ 412017 h 1004492"/>
                  <a:gd name="connsiteX1965" fmla="*/ 708857 w 3200362"/>
                  <a:gd name="connsiteY1965" fmla="*/ 401934 h 1004492"/>
                  <a:gd name="connsiteX1966" fmla="*/ 712058 w 3200362"/>
                  <a:gd name="connsiteY1966" fmla="*/ 400814 h 1004492"/>
                  <a:gd name="connsiteX1967" fmla="*/ 378874 w 3200362"/>
                  <a:gd name="connsiteY1967" fmla="*/ 400814 h 1004492"/>
                  <a:gd name="connsiteX1968" fmla="*/ 387172 w 3200362"/>
                  <a:gd name="connsiteY1968" fmla="*/ 403185 h 1004492"/>
                  <a:gd name="connsiteX1969" fmla="*/ 384801 w 3200362"/>
                  <a:gd name="connsiteY1969" fmla="*/ 422153 h 1004492"/>
                  <a:gd name="connsiteX1970" fmla="*/ 377688 w 3200362"/>
                  <a:gd name="connsiteY1970" fmla="*/ 423338 h 1004492"/>
                  <a:gd name="connsiteX1971" fmla="*/ 364648 w 3200362"/>
                  <a:gd name="connsiteY1971" fmla="*/ 411483 h 1004492"/>
                  <a:gd name="connsiteX1972" fmla="*/ 367019 w 3200362"/>
                  <a:gd name="connsiteY1972" fmla="*/ 405556 h 1004492"/>
                  <a:gd name="connsiteX1973" fmla="*/ 378874 w 3200362"/>
                  <a:gd name="connsiteY1973" fmla="*/ 400814 h 1004492"/>
                  <a:gd name="connsiteX1974" fmla="*/ 727078 w 3200362"/>
                  <a:gd name="connsiteY1974" fmla="*/ 397033 h 1004492"/>
                  <a:gd name="connsiteX1975" fmla="*/ 728240 w 3200362"/>
                  <a:gd name="connsiteY1975" fmla="*/ 407788 h 1004492"/>
                  <a:gd name="connsiteX1976" fmla="*/ 725916 w 3200362"/>
                  <a:gd name="connsiteY1976" fmla="*/ 419738 h 1004492"/>
                  <a:gd name="connsiteX1977" fmla="*/ 715460 w 3200362"/>
                  <a:gd name="connsiteY1977" fmla="*/ 422128 h 1004492"/>
                  <a:gd name="connsiteX1978" fmla="*/ 711975 w 3200362"/>
                  <a:gd name="connsiteY1978" fmla="*/ 419738 h 1004492"/>
                  <a:gd name="connsiteX1979" fmla="*/ 711975 w 3200362"/>
                  <a:gd name="connsiteY1979" fmla="*/ 417458 h 1004492"/>
                  <a:gd name="connsiteX1980" fmla="*/ 711839 w 3200362"/>
                  <a:gd name="connsiteY1980" fmla="*/ 417320 h 1004492"/>
                  <a:gd name="connsiteX1981" fmla="*/ 709496 w 3200362"/>
                  <a:gd name="connsiteY1981" fmla="*/ 413748 h 1004492"/>
                  <a:gd name="connsiteX1982" fmla="*/ 713010 w 3200362"/>
                  <a:gd name="connsiteY1982" fmla="*/ 400651 h 1004492"/>
                  <a:gd name="connsiteX1983" fmla="*/ 715353 w 3200362"/>
                  <a:gd name="connsiteY1983" fmla="*/ 398270 h 1004492"/>
                  <a:gd name="connsiteX1984" fmla="*/ 716525 w 3200362"/>
                  <a:gd name="connsiteY1984" fmla="*/ 398270 h 1004492"/>
                  <a:gd name="connsiteX1985" fmla="*/ 723393 w 3200362"/>
                  <a:gd name="connsiteY1985" fmla="*/ 398270 h 1004492"/>
                  <a:gd name="connsiteX1986" fmla="*/ 722810 w 3200362"/>
                  <a:gd name="connsiteY1986" fmla="*/ 397521 h 1004492"/>
                  <a:gd name="connsiteX1987" fmla="*/ 722431 w 3200362"/>
                  <a:gd name="connsiteY1987" fmla="*/ 397033 h 1004492"/>
                  <a:gd name="connsiteX1988" fmla="*/ 722810 w 3200362"/>
                  <a:gd name="connsiteY1988" fmla="*/ 397521 h 1004492"/>
                  <a:gd name="connsiteX1989" fmla="*/ 716622 w 3200362"/>
                  <a:gd name="connsiteY1989" fmla="*/ 398228 h 1004492"/>
                  <a:gd name="connsiteX1990" fmla="*/ 722431 w 3200362"/>
                  <a:gd name="connsiteY1990" fmla="*/ 397033 h 1004492"/>
                  <a:gd name="connsiteX1991" fmla="*/ 2062877 w 3200362"/>
                  <a:gd name="connsiteY1991" fmla="*/ 395838 h 1004492"/>
                  <a:gd name="connsiteX1992" fmla="*/ 2068861 w 3200362"/>
                  <a:gd name="connsiteY1992" fmla="*/ 400626 h 1004492"/>
                  <a:gd name="connsiteX1993" fmla="*/ 2068861 w 3200362"/>
                  <a:gd name="connsiteY1993" fmla="*/ 411398 h 1004492"/>
                  <a:gd name="connsiteX1994" fmla="*/ 2065270 w 3200362"/>
                  <a:gd name="connsiteY1994" fmla="*/ 423366 h 1004492"/>
                  <a:gd name="connsiteX1995" fmla="*/ 2056892 w 3200362"/>
                  <a:gd name="connsiteY1995" fmla="*/ 425760 h 1004492"/>
                  <a:gd name="connsiteX1996" fmla="*/ 2040136 w 3200362"/>
                  <a:gd name="connsiteY1996" fmla="*/ 410201 h 1004492"/>
                  <a:gd name="connsiteX1997" fmla="*/ 2041333 w 3200362"/>
                  <a:gd name="connsiteY1997" fmla="*/ 403019 h 1004492"/>
                  <a:gd name="connsiteX1998" fmla="*/ 2062877 w 3200362"/>
                  <a:gd name="connsiteY1998" fmla="*/ 395838 h 1004492"/>
                  <a:gd name="connsiteX1999" fmla="*/ 1062047 w 3200362"/>
                  <a:gd name="connsiteY1999" fmla="*/ 395838 h 1004492"/>
                  <a:gd name="connsiteX2000" fmla="*/ 1066819 w 3200362"/>
                  <a:gd name="connsiteY2000" fmla="*/ 400610 h 1004492"/>
                  <a:gd name="connsiteX2001" fmla="*/ 1065626 w 3200362"/>
                  <a:gd name="connsiteY2001" fmla="*/ 410153 h 1004492"/>
                  <a:gd name="connsiteX2002" fmla="*/ 1063240 w 3200362"/>
                  <a:gd name="connsiteY2002" fmla="*/ 419696 h 1004492"/>
                  <a:gd name="connsiteX2003" fmla="*/ 1056083 w 3200362"/>
                  <a:gd name="connsiteY2003" fmla="*/ 422082 h 1004492"/>
                  <a:gd name="connsiteX2004" fmla="*/ 1040575 w 3200362"/>
                  <a:gd name="connsiteY2004" fmla="*/ 408960 h 1004492"/>
                  <a:gd name="connsiteX2005" fmla="*/ 1042961 w 3200362"/>
                  <a:gd name="connsiteY2005" fmla="*/ 401803 h 1004492"/>
                  <a:gd name="connsiteX2006" fmla="*/ 1062047 w 3200362"/>
                  <a:gd name="connsiteY2006" fmla="*/ 395838 h 1004492"/>
                  <a:gd name="connsiteX2007" fmla="*/ 654972 w 3200362"/>
                  <a:gd name="connsiteY2007" fmla="*/ 390767 h 1004492"/>
                  <a:gd name="connsiteX2008" fmla="*/ 657284 w 3200362"/>
                  <a:gd name="connsiteY2008" fmla="*/ 398858 h 1004492"/>
                  <a:gd name="connsiteX2009" fmla="*/ 651505 w 3200362"/>
                  <a:gd name="connsiteY2009" fmla="*/ 405793 h 1004492"/>
                  <a:gd name="connsiteX2010" fmla="*/ 641102 w 3200362"/>
                  <a:gd name="connsiteY2010" fmla="*/ 395390 h 1004492"/>
                  <a:gd name="connsiteX2011" fmla="*/ 654972 w 3200362"/>
                  <a:gd name="connsiteY2011" fmla="*/ 390767 h 1004492"/>
                  <a:gd name="connsiteX2012" fmla="*/ 1321908 w 3200362"/>
                  <a:gd name="connsiteY2012" fmla="*/ 390648 h 1004492"/>
                  <a:gd name="connsiteX2013" fmla="*/ 1323241 w 3200362"/>
                  <a:gd name="connsiteY2013" fmla="*/ 393167 h 1004492"/>
                  <a:gd name="connsiteX2014" fmla="*/ 1322056 w 3200362"/>
                  <a:gd name="connsiteY2014" fmla="*/ 402651 h 1004492"/>
                  <a:gd name="connsiteX2015" fmla="*/ 1306644 w 3200362"/>
                  <a:gd name="connsiteY2015" fmla="*/ 408579 h 1004492"/>
                  <a:gd name="connsiteX2016" fmla="*/ 1300717 w 3200362"/>
                  <a:gd name="connsiteY2016" fmla="*/ 401466 h 1004492"/>
                  <a:gd name="connsiteX2017" fmla="*/ 1301902 w 3200362"/>
                  <a:gd name="connsiteY2017" fmla="*/ 395538 h 1004492"/>
                  <a:gd name="connsiteX2018" fmla="*/ 1319685 w 3200362"/>
                  <a:gd name="connsiteY2018" fmla="*/ 390796 h 1004492"/>
                  <a:gd name="connsiteX2019" fmla="*/ 1321908 w 3200362"/>
                  <a:gd name="connsiteY2019" fmla="*/ 390648 h 1004492"/>
                  <a:gd name="connsiteX2020" fmla="*/ 1658451 w 3200362"/>
                  <a:gd name="connsiteY2020" fmla="*/ 389611 h 1004492"/>
                  <a:gd name="connsiteX2021" fmla="*/ 1659330 w 3200362"/>
                  <a:gd name="connsiteY2021" fmla="*/ 395469 h 1004492"/>
                  <a:gd name="connsiteX2022" fmla="*/ 1659330 w 3200362"/>
                  <a:gd name="connsiteY2022" fmla="*/ 398983 h 1004492"/>
                  <a:gd name="connsiteX2023" fmla="*/ 1656987 w 3200362"/>
                  <a:gd name="connsiteY2023" fmla="*/ 406012 h 1004492"/>
                  <a:gd name="connsiteX2024" fmla="*/ 1649958 w 3200362"/>
                  <a:gd name="connsiteY2024" fmla="*/ 407184 h 1004492"/>
                  <a:gd name="connsiteX2025" fmla="*/ 1641757 w 3200362"/>
                  <a:gd name="connsiteY2025" fmla="*/ 400155 h 1004492"/>
                  <a:gd name="connsiteX2026" fmla="*/ 1642418 w 3200362"/>
                  <a:gd name="connsiteY2026" fmla="*/ 396189 h 1004492"/>
                  <a:gd name="connsiteX2027" fmla="*/ 1641904 w 3200362"/>
                  <a:gd name="connsiteY2027" fmla="*/ 395451 h 1004492"/>
                  <a:gd name="connsiteX2028" fmla="*/ 1642582 w 3200362"/>
                  <a:gd name="connsiteY2028" fmla="*/ 395206 h 1004492"/>
                  <a:gd name="connsiteX2029" fmla="*/ 1642929 w 3200362"/>
                  <a:gd name="connsiteY2029" fmla="*/ 393126 h 1004492"/>
                  <a:gd name="connsiteX2030" fmla="*/ 1652301 w 3200362"/>
                  <a:gd name="connsiteY2030" fmla="*/ 390783 h 1004492"/>
                  <a:gd name="connsiteX2031" fmla="*/ 1658451 w 3200362"/>
                  <a:gd name="connsiteY2031" fmla="*/ 389611 h 1004492"/>
                  <a:gd name="connsiteX2032" fmla="*/ 2176305 w 3200362"/>
                  <a:gd name="connsiteY2032" fmla="*/ 387125 h 1004492"/>
                  <a:gd name="connsiteX2033" fmla="*/ 2177485 w 3200362"/>
                  <a:gd name="connsiteY2033" fmla="*/ 387125 h 1004492"/>
                  <a:gd name="connsiteX2034" fmla="*/ 2183381 w 3200362"/>
                  <a:gd name="connsiteY2034" fmla="*/ 390663 h 1004492"/>
                  <a:gd name="connsiteX2035" fmla="*/ 2179843 w 3200362"/>
                  <a:gd name="connsiteY2035" fmla="*/ 405993 h 1004492"/>
                  <a:gd name="connsiteX2036" fmla="*/ 2175126 w 3200362"/>
                  <a:gd name="connsiteY2036" fmla="*/ 409531 h 1004492"/>
                  <a:gd name="connsiteX2037" fmla="*/ 2171588 w 3200362"/>
                  <a:gd name="connsiteY2037" fmla="*/ 408352 h 1004492"/>
                  <a:gd name="connsiteX2038" fmla="*/ 2162154 w 3200362"/>
                  <a:gd name="connsiteY2038" fmla="*/ 398918 h 1004492"/>
                  <a:gd name="connsiteX2039" fmla="*/ 2161010 w 3200362"/>
                  <a:gd name="connsiteY2039" fmla="*/ 396629 h 1004492"/>
                  <a:gd name="connsiteX2040" fmla="*/ 2160975 w 3200362"/>
                  <a:gd name="connsiteY2040" fmla="*/ 396600 h 1004492"/>
                  <a:gd name="connsiteX2041" fmla="*/ 2160988 w 3200362"/>
                  <a:gd name="connsiteY2041" fmla="*/ 396584 h 1004492"/>
                  <a:gd name="connsiteX2042" fmla="*/ 2160975 w 3200362"/>
                  <a:gd name="connsiteY2042" fmla="*/ 396559 h 1004492"/>
                  <a:gd name="connsiteX2043" fmla="*/ 2161008 w 3200362"/>
                  <a:gd name="connsiteY2043" fmla="*/ 396559 h 1004492"/>
                  <a:gd name="connsiteX2044" fmla="*/ 2165622 w 3200362"/>
                  <a:gd name="connsiteY2044" fmla="*/ 390855 h 1004492"/>
                  <a:gd name="connsiteX2045" fmla="*/ 2165884 w 3200362"/>
                  <a:gd name="connsiteY2045" fmla="*/ 390855 h 1004492"/>
                  <a:gd name="connsiteX2046" fmla="*/ 2165692 w 3200362"/>
                  <a:gd name="connsiteY2046" fmla="*/ 390663 h 1004492"/>
                  <a:gd name="connsiteX2047" fmla="*/ 2176305 w 3200362"/>
                  <a:gd name="connsiteY2047" fmla="*/ 387125 h 1004492"/>
                  <a:gd name="connsiteX2048" fmla="*/ 315303 w 3200362"/>
                  <a:gd name="connsiteY2048" fmla="*/ 387125 h 1004492"/>
                  <a:gd name="connsiteX2049" fmla="*/ 321199 w 3200362"/>
                  <a:gd name="connsiteY2049" fmla="*/ 393021 h 1004492"/>
                  <a:gd name="connsiteX2050" fmla="*/ 317661 w 3200362"/>
                  <a:gd name="connsiteY2050" fmla="*/ 408352 h 1004492"/>
                  <a:gd name="connsiteX2051" fmla="*/ 309406 w 3200362"/>
                  <a:gd name="connsiteY2051" fmla="*/ 408352 h 1004492"/>
                  <a:gd name="connsiteX2052" fmla="*/ 299972 w 3200362"/>
                  <a:gd name="connsiteY2052" fmla="*/ 400097 h 1004492"/>
                  <a:gd name="connsiteX2053" fmla="*/ 301152 w 3200362"/>
                  <a:gd name="connsiteY2053" fmla="*/ 391842 h 1004492"/>
                  <a:gd name="connsiteX2054" fmla="*/ 310586 w 3200362"/>
                  <a:gd name="connsiteY2054" fmla="*/ 389484 h 1004492"/>
                  <a:gd name="connsiteX2055" fmla="*/ 315303 w 3200362"/>
                  <a:gd name="connsiteY2055" fmla="*/ 387125 h 1004492"/>
                  <a:gd name="connsiteX2056" fmla="*/ 2105219 w 3200362"/>
                  <a:gd name="connsiteY2056" fmla="*/ 386602 h 1004492"/>
                  <a:gd name="connsiteX2057" fmla="*/ 2108242 w 3200362"/>
                  <a:gd name="connsiteY2057" fmla="*/ 389329 h 1004492"/>
                  <a:gd name="connsiteX2058" fmla="*/ 2110870 w 3200362"/>
                  <a:gd name="connsiteY2058" fmla="*/ 389668 h 1004492"/>
                  <a:gd name="connsiteX2059" fmla="*/ 1996952 w 3200362"/>
                  <a:gd name="connsiteY2059" fmla="*/ 382142 h 1004492"/>
                  <a:gd name="connsiteX2060" fmla="*/ 2002936 w 3200362"/>
                  <a:gd name="connsiteY2060" fmla="*/ 389323 h 1004492"/>
                  <a:gd name="connsiteX2061" fmla="*/ 1999345 w 3200362"/>
                  <a:gd name="connsiteY2061" fmla="*/ 409670 h 1004492"/>
                  <a:gd name="connsiteX2062" fmla="*/ 1993361 w 3200362"/>
                  <a:gd name="connsiteY2062" fmla="*/ 413261 h 1004492"/>
                  <a:gd name="connsiteX2063" fmla="*/ 1989770 w 3200362"/>
                  <a:gd name="connsiteY2063" fmla="*/ 410867 h 1004492"/>
                  <a:gd name="connsiteX2064" fmla="*/ 1974211 w 3200362"/>
                  <a:gd name="connsiteY2064" fmla="*/ 397702 h 1004492"/>
                  <a:gd name="connsiteX2065" fmla="*/ 1976605 w 3200362"/>
                  <a:gd name="connsiteY2065" fmla="*/ 389323 h 1004492"/>
                  <a:gd name="connsiteX2066" fmla="*/ 1996952 w 3200362"/>
                  <a:gd name="connsiteY2066" fmla="*/ 382142 h 1004492"/>
                  <a:gd name="connsiteX2067" fmla="*/ 994934 w 3200362"/>
                  <a:gd name="connsiteY2067" fmla="*/ 382142 h 1004492"/>
                  <a:gd name="connsiteX2068" fmla="*/ 1002091 w 3200362"/>
                  <a:gd name="connsiteY2068" fmla="*/ 386914 h 1004492"/>
                  <a:gd name="connsiteX2069" fmla="*/ 999705 w 3200362"/>
                  <a:gd name="connsiteY2069" fmla="*/ 396457 h 1004492"/>
                  <a:gd name="connsiteX2070" fmla="*/ 997319 w 3200362"/>
                  <a:gd name="connsiteY2070" fmla="*/ 406000 h 1004492"/>
                  <a:gd name="connsiteX2071" fmla="*/ 988969 w 3200362"/>
                  <a:gd name="connsiteY2071" fmla="*/ 408386 h 1004492"/>
                  <a:gd name="connsiteX2072" fmla="*/ 974654 w 3200362"/>
                  <a:gd name="connsiteY2072" fmla="*/ 395264 h 1004492"/>
                  <a:gd name="connsiteX2073" fmla="*/ 975847 w 3200362"/>
                  <a:gd name="connsiteY2073" fmla="*/ 386914 h 1004492"/>
                  <a:gd name="connsiteX2074" fmla="*/ 994934 w 3200362"/>
                  <a:gd name="connsiteY2074" fmla="*/ 382142 h 1004492"/>
                  <a:gd name="connsiteX2075" fmla="*/ 245792 w 3200362"/>
                  <a:gd name="connsiteY2075" fmla="*/ 375922 h 1004492"/>
                  <a:gd name="connsiteX2076" fmla="*/ 253457 w 3200362"/>
                  <a:gd name="connsiteY2076" fmla="*/ 375922 h 1004492"/>
                  <a:gd name="connsiteX2077" fmla="*/ 254047 w 3200362"/>
                  <a:gd name="connsiteY2077" fmla="*/ 382976 h 1004492"/>
                  <a:gd name="connsiteX2078" fmla="*/ 254047 w 3200362"/>
                  <a:gd name="connsiteY2078" fmla="*/ 386502 h 1004492"/>
                  <a:gd name="connsiteX2079" fmla="*/ 250509 w 3200362"/>
                  <a:gd name="connsiteY2079" fmla="*/ 394732 h 1004492"/>
                  <a:gd name="connsiteX2080" fmla="*/ 243433 w 3200362"/>
                  <a:gd name="connsiteY2080" fmla="*/ 393556 h 1004492"/>
                  <a:gd name="connsiteX2081" fmla="*/ 237537 w 3200362"/>
                  <a:gd name="connsiteY2081" fmla="*/ 390029 h 1004492"/>
                  <a:gd name="connsiteX2082" fmla="*/ 235179 w 3200362"/>
                  <a:gd name="connsiteY2082" fmla="*/ 386502 h 1004492"/>
                  <a:gd name="connsiteX2083" fmla="*/ 236358 w 3200362"/>
                  <a:gd name="connsiteY2083" fmla="*/ 379449 h 1004492"/>
                  <a:gd name="connsiteX2084" fmla="*/ 245792 w 3200362"/>
                  <a:gd name="connsiteY2084" fmla="*/ 375922 h 1004492"/>
                  <a:gd name="connsiteX2085" fmla="*/ 590826 w 3200362"/>
                  <a:gd name="connsiteY2085" fmla="*/ 375777 h 1004492"/>
                  <a:gd name="connsiteX2086" fmla="*/ 592560 w 3200362"/>
                  <a:gd name="connsiteY2086" fmla="*/ 381701 h 1004492"/>
                  <a:gd name="connsiteX2087" fmla="*/ 590248 w 3200362"/>
                  <a:gd name="connsiteY2087" fmla="*/ 388636 h 1004492"/>
                  <a:gd name="connsiteX2088" fmla="*/ 581001 w 3200362"/>
                  <a:gd name="connsiteY2088" fmla="*/ 388636 h 1004492"/>
                  <a:gd name="connsiteX2089" fmla="*/ 577534 w 3200362"/>
                  <a:gd name="connsiteY2089" fmla="*/ 385169 h 1004492"/>
                  <a:gd name="connsiteX2090" fmla="*/ 578690 w 3200362"/>
                  <a:gd name="connsiteY2090" fmla="*/ 378234 h 1004492"/>
                  <a:gd name="connsiteX2091" fmla="*/ 583313 w 3200362"/>
                  <a:gd name="connsiteY2091" fmla="*/ 377078 h 1004492"/>
                  <a:gd name="connsiteX2092" fmla="*/ 585625 w 3200362"/>
                  <a:gd name="connsiteY2092" fmla="*/ 375922 h 1004492"/>
                  <a:gd name="connsiteX2093" fmla="*/ 590826 w 3200362"/>
                  <a:gd name="connsiteY2093" fmla="*/ 375777 h 1004492"/>
                  <a:gd name="connsiteX2094" fmla="*/ 1591118 w 3200362"/>
                  <a:gd name="connsiteY2094" fmla="*/ 374677 h 1004492"/>
                  <a:gd name="connsiteX2095" fmla="*/ 1595848 w 3200362"/>
                  <a:gd name="connsiteY2095" fmla="*/ 379407 h 1004492"/>
                  <a:gd name="connsiteX2096" fmla="*/ 1595846 w 3200362"/>
                  <a:gd name="connsiteY2096" fmla="*/ 379422 h 1004492"/>
                  <a:gd name="connsiteX2097" fmla="*/ 1595847 w 3200362"/>
                  <a:gd name="connsiteY2097" fmla="*/ 379423 h 1004492"/>
                  <a:gd name="connsiteX2098" fmla="*/ 1594675 w 3200362"/>
                  <a:gd name="connsiteY2098" fmla="*/ 388759 h 1004492"/>
                  <a:gd name="connsiteX2099" fmla="*/ 1594183 w 3200362"/>
                  <a:gd name="connsiteY2099" fmla="*/ 390230 h 1004492"/>
                  <a:gd name="connsiteX2100" fmla="*/ 1593483 w 3200362"/>
                  <a:gd name="connsiteY2100" fmla="*/ 394780 h 1004492"/>
                  <a:gd name="connsiteX2101" fmla="*/ 1585205 w 3200362"/>
                  <a:gd name="connsiteY2101" fmla="*/ 394780 h 1004492"/>
                  <a:gd name="connsiteX2102" fmla="*/ 1574562 w 3200362"/>
                  <a:gd name="connsiteY2102" fmla="*/ 386502 h 1004492"/>
                  <a:gd name="connsiteX2103" fmla="*/ 1573380 w 3200362"/>
                  <a:gd name="connsiteY2103" fmla="*/ 379407 h 1004492"/>
                  <a:gd name="connsiteX2104" fmla="*/ 1591118 w 3200362"/>
                  <a:gd name="connsiteY2104" fmla="*/ 374677 h 1004492"/>
                  <a:gd name="connsiteX2105" fmla="*/ 1250111 w 3200362"/>
                  <a:gd name="connsiteY2105" fmla="*/ 374677 h 1004492"/>
                  <a:gd name="connsiteX2106" fmla="*/ 1256024 w 3200362"/>
                  <a:gd name="connsiteY2106" fmla="*/ 388903 h 1004492"/>
                  <a:gd name="connsiteX2107" fmla="*/ 1254841 w 3200362"/>
                  <a:gd name="connsiteY2107" fmla="*/ 390088 h 1004492"/>
                  <a:gd name="connsiteX2108" fmla="*/ 1240651 w 3200362"/>
                  <a:gd name="connsiteY2108" fmla="*/ 394830 h 1004492"/>
                  <a:gd name="connsiteX2109" fmla="*/ 1238286 w 3200362"/>
                  <a:gd name="connsiteY2109" fmla="*/ 391274 h 1004492"/>
                  <a:gd name="connsiteX2110" fmla="*/ 1239468 w 3200362"/>
                  <a:gd name="connsiteY2110" fmla="*/ 379419 h 1004492"/>
                  <a:gd name="connsiteX2111" fmla="*/ 1247746 w 3200362"/>
                  <a:gd name="connsiteY2111" fmla="*/ 375862 h 1004492"/>
                  <a:gd name="connsiteX2112" fmla="*/ 1250111 w 3200362"/>
                  <a:gd name="connsiteY2112" fmla="*/ 374677 h 1004492"/>
                  <a:gd name="connsiteX2113" fmla="*/ 2114890 w 3200362"/>
                  <a:gd name="connsiteY2113" fmla="*/ 373429 h 1004492"/>
                  <a:gd name="connsiteX2114" fmla="*/ 2115246 w 3200362"/>
                  <a:gd name="connsiteY2114" fmla="*/ 375061 h 1004492"/>
                  <a:gd name="connsiteX2115" fmla="*/ 2115873 w 3200362"/>
                  <a:gd name="connsiteY2115" fmla="*/ 375110 h 1004492"/>
                  <a:gd name="connsiteX2116" fmla="*/ 2116031 w 3200362"/>
                  <a:gd name="connsiteY2116" fmla="*/ 378660 h 1004492"/>
                  <a:gd name="connsiteX2117" fmla="*/ 2116163 w 3200362"/>
                  <a:gd name="connsiteY2117" fmla="*/ 379264 h 1004492"/>
                  <a:gd name="connsiteX2118" fmla="*/ 2116081 w 3200362"/>
                  <a:gd name="connsiteY2118" fmla="*/ 379772 h 1004492"/>
                  <a:gd name="connsiteX2119" fmla="*/ 2116163 w 3200362"/>
                  <a:gd name="connsiteY2119" fmla="*/ 381612 h 1004492"/>
                  <a:gd name="connsiteX2120" fmla="*/ 2116163 w 3200362"/>
                  <a:gd name="connsiteY2120" fmla="*/ 382768 h 1004492"/>
                  <a:gd name="connsiteX2121" fmla="*/ 2115295 w 3200362"/>
                  <a:gd name="connsiteY2121" fmla="*/ 384634 h 1004492"/>
                  <a:gd name="connsiteX2122" fmla="*/ 2115031 w 3200362"/>
                  <a:gd name="connsiteY2122" fmla="*/ 386266 h 1004492"/>
                  <a:gd name="connsiteX2123" fmla="*/ 2113792 w 3200362"/>
                  <a:gd name="connsiteY2123" fmla="*/ 387863 h 1004492"/>
                  <a:gd name="connsiteX2124" fmla="*/ 2112532 w 3200362"/>
                  <a:gd name="connsiteY2124" fmla="*/ 390570 h 1004492"/>
                  <a:gd name="connsiteX2125" fmla="*/ 2111941 w 3200362"/>
                  <a:gd name="connsiteY2125" fmla="*/ 390249 h 1004492"/>
                  <a:gd name="connsiteX2126" fmla="*/ 2110505 w 3200362"/>
                  <a:gd name="connsiteY2126" fmla="*/ 392101 h 1004492"/>
                  <a:gd name="connsiteX2127" fmla="*/ 2103715 w 3200362"/>
                  <a:gd name="connsiteY2127" fmla="*/ 386266 h 1004492"/>
                  <a:gd name="connsiteX2128" fmla="*/ 2104600 w 3200362"/>
                  <a:gd name="connsiteY2128" fmla="*/ 386266 h 1004492"/>
                  <a:gd name="connsiteX2129" fmla="*/ 2104545 w 3200362"/>
                  <a:gd name="connsiteY2129" fmla="*/ 386236 h 1004492"/>
                  <a:gd name="connsiteX2130" fmla="*/ 2102221 w 3200362"/>
                  <a:gd name="connsiteY2130" fmla="*/ 385080 h 1004492"/>
                  <a:gd name="connsiteX2131" fmla="*/ 2100867 w 3200362"/>
                  <a:gd name="connsiteY2131" fmla="*/ 382193 h 1004492"/>
                  <a:gd name="connsiteX2132" fmla="*/ 2100773 w 3200362"/>
                  <a:gd name="connsiteY2132" fmla="*/ 382422 h 1004492"/>
                  <a:gd name="connsiteX2133" fmla="*/ 2100773 w 3200362"/>
                  <a:gd name="connsiteY2133" fmla="*/ 384635 h 1004492"/>
                  <a:gd name="connsiteX2134" fmla="*/ 2096246 w 3200362"/>
                  <a:gd name="connsiteY2134" fmla="*/ 379103 h 1004492"/>
                  <a:gd name="connsiteX2135" fmla="*/ 2101904 w 3200362"/>
                  <a:gd name="connsiteY2135" fmla="*/ 374677 h 1004492"/>
                  <a:gd name="connsiteX2136" fmla="*/ 2105707 w 3200362"/>
                  <a:gd name="connsiteY2136" fmla="*/ 374677 h 1004492"/>
                  <a:gd name="connsiteX2137" fmla="*/ 2108694 w 3200362"/>
                  <a:gd name="connsiteY2137" fmla="*/ 374677 h 1004492"/>
                  <a:gd name="connsiteX2138" fmla="*/ 2109687 w 3200362"/>
                  <a:gd name="connsiteY2138" fmla="*/ 374677 h 1004492"/>
                  <a:gd name="connsiteX2139" fmla="*/ 2109373 w 3200362"/>
                  <a:gd name="connsiteY2139" fmla="*/ 374596 h 1004492"/>
                  <a:gd name="connsiteX2140" fmla="*/ 2114890 w 3200362"/>
                  <a:gd name="connsiteY2140" fmla="*/ 373429 h 1004492"/>
                  <a:gd name="connsiteX2141" fmla="*/ 1461516 w 3200362"/>
                  <a:gd name="connsiteY2141" fmla="*/ 371480 h 1004492"/>
                  <a:gd name="connsiteX2142" fmla="*/ 1460331 w 3200362"/>
                  <a:gd name="connsiteY2142" fmla="*/ 373681 h 1004492"/>
                  <a:gd name="connsiteX2143" fmla="*/ 1458616 w 3200362"/>
                  <a:gd name="connsiteY2143" fmla="*/ 373160 h 1004492"/>
                  <a:gd name="connsiteX2144" fmla="*/ 2262397 w 3200362"/>
                  <a:gd name="connsiteY2144" fmla="*/ 370943 h 1004492"/>
                  <a:gd name="connsiteX2145" fmla="*/ 2274303 w 3200362"/>
                  <a:gd name="connsiteY2145" fmla="*/ 379260 h 1004492"/>
                  <a:gd name="connsiteX2146" fmla="*/ 2271922 w 3200362"/>
                  <a:gd name="connsiteY2146" fmla="*/ 394707 h 1004492"/>
                  <a:gd name="connsiteX2147" fmla="*/ 2265969 w 3200362"/>
                  <a:gd name="connsiteY2147" fmla="*/ 395895 h 1004492"/>
                  <a:gd name="connsiteX2148" fmla="*/ 2249300 w 3200362"/>
                  <a:gd name="connsiteY2148" fmla="*/ 381637 h 1004492"/>
                  <a:gd name="connsiteX2149" fmla="*/ 2251681 w 3200362"/>
                  <a:gd name="connsiteY2149" fmla="*/ 374508 h 1004492"/>
                  <a:gd name="connsiteX2150" fmla="*/ 2260016 w 3200362"/>
                  <a:gd name="connsiteY2150" fmla="*/ 373319 h 1004492"/>
                  <a:gd name="connsiteX2151" fmla="*/ 2262397 w 3200362"/>
                  <a:gd name="connsiteY2151" fmla="*/ 370943 h 1004492"/>
                  <a:gd name="connsiteX2152" fmla="*/ 934776 w 3200362"/>
                  <a:gd name="connsiteY2152" fmla="*/ 369199 h 1004492"/>
                  <a:gd name="connsiteX2153" fmla="*/ 934925 w 3200362"/>
                  <a:gd name="connsiteY2153" fmla="*/ 376803 h 1004492"/>
                  <a:gd name="connsiteX2154" fmla="*/ 933732 w 3200362"/>
                  <a:gd name="connsiteY2154" fmla="*/ 389926 h 1004492"/>
                  <a:gd name="connsiteX2155" fmla="*/ 922996 w 3200362"/>
                  <a:gd name="connsiteY2155" fmla="*/ 394697 h 1004492"/>
                  <a:gd name="connsiteX2156" fmla="*/ 920610 w 3200362"/>
                  <a:gd name="connsiteY2156" fmla="*/ 392311 h 1004492"/>
                  <a:gd name="connsiteX2157" fmla="*/ 911067 w 3200362"/>
                  <a:gd name="connsiteY2157" fmla="*/ 383961 h 1004492"/>
                  <a:gd name="connsiteX2158" fmla="*/ 912260 w 3200362"/>
                  <a:gd name="connsiteY2158" fmla="*/ 374418 h 1004492"/>
                  <a:gd name="connsiteX2159" fmla="*/ 926575 w 3200362"/>
                  <a:gd name="connsiteY2159" fmla="*/ 369646 h 1004492"/>
                  <a:gd name="connsiteX2160" fmla="*/ 934776 w 3200362"/>
                  <a:gd name="connsiteY2160" fmla="*/ 369199 h 1004492"/>
                  <a:gd name="connsiteX2161" fmla="*/ 1932176 w 3200362"/>
                  <a:gd name="connsiteY2161" fmla="*/ 368453 h 1004492"/>
                  <a:gd name="connsiteX2162" fmla="*/ 1938160 w 3200362"/>
                  <a:gd name="connsiteY2162" fmla="*/ 374446 h 1004492"/>
                  <a:gd name="connsiteX2163" fmla="*/ 1936963 w 3200362"/>
                  <a:gd name="connsiteY2163" fmla="*/ 386433 h 1004492"/>
                  <a:gd name="connsiteX2164" fmla="*/ 1933372 w 3200362"/>
                  <a:gd name="connsiteY2164" fmla="*/ 396022 h 1004492"/>
                  <a:gd name="connsiteX2165" fmla="*/ 1926191 w 3200362"/>
                  <a:gd name="connsiteY2165" fmla="*/ 398420 h 1004492"/>
                  <a:gd name="connsiteX2166" fmla="*/ 1909435 w 3200362"/>
                  <a:gd name="connsiteY2166" fmla="*/ 384036 h 1004492"/>
                  <a:gd name="connsiteX2167" fmla="*/ 1909435 w 3200362"/>
                  <a:gd name="connsiteY2167" fmla="*/ 375645 h 1004492"/>
                  <a:gd name="connsiteX2168" fmla="*/ 1932176 w 3200362"/>
                  <a:gd name="connsiteY2168" fmla="*/ 368453 h 1004492"/>
                  <a:gd name="connsiteX2169" fmla="*/ 1446475 w 3200362"/>
                  <a:gd name="connsiteY2169" fmla="*/ 366362 h 1004492"/>
                  <a:gd name="connsiteX2170" fmla="*/ 1455909 w 3200362"/>
                  <a:gd name="connsiteY2170" fmla="*/ 372337 h 1004492"/>
                  <a:gd name="connsiteX2171" fmla="*/ 1458616 w 3200362"/>
                  <a:gd name="connsiteY2171" fmla="*/ 373160 h 1004492"/>
                  <a:gd name="connsiteX2172" fmla="*/ 1455909 w 3200362"/>
                  <a:gd name="connsiteY2172" fmla="*/ 374727 h 1004492"/>
                  <a:gd name="connsiteX2173" fmla="*/ 1446475 w 3200362"/>
                  <a:gd name="connsiteY2173" fmla="*/ 366362 h 1004492"/>
                  <a:gd name="connsiteX2174" fmla="*/ 183375 w 3200362"/>
                  <a:gd name="connsiteY2174" fmla="*/ 362229 h 1004492"/>
                  <a:gd name="connsiteX2175" fmla="*/ 189253 w 3200362"/>
                  <a:gd name="connsiteY2175" fmla="*/ 365744 h 1004492"/>
                  <a:gd name="connsiteX2176" fmla="*/ 186902 w 3200362"/>
                  <a:gd name="connsiteY2176" fmla="*/ 379802 h 1004492"/>
                  <a:gd name="connsiteX2177" fmla="*/ 181024 w 3200362"/>
                  <a:gd name="connsiteY2177" fmla="*/ 382145 h 1004492"/>
                  <a:gd name="connsiteX2178" fmla="*/ 168092 w 3200362"/>
                  <a:gd name="connsiteY2178" fmla="*/ 370430 h 1004492"/>
                  <a:gd name="connsiteX2179" fmla="*/ 170443 w 3200362"/>
                  <a:gd name="connsiteY2179" fmla="*/ 365744 h 1004492"/>
                  <a:gd name="connsiteX2180" fmla="*/ 183375 w 3200362"/>
                  <a:gd name="connsiteY2180" fmla="*/ 362229 h 1004492"/>
                  <a:gd name="connsiteX2181" fmla="*/ 514899 w 3200362"/>
                  <a:gd name="connsiteY2181" fmla="*/ 362143 h 1004492"/>
                  <a:gd name="connsiteX2182" fmla="*/ 526655 w 3200362"/>
                  <a:gd name="connsiteY2182" fmla="*/ 373761 h 1004492"/>
                  <a:gd name="connsiteX2183" fmla="*/ 525506 w 3200362"/>
                  <a:gd name="connsiteY2183" fmla="*/ 374767 h 1004492"/>
                  <a:gd name="connsiteX2184" fmla="*/ 526587 w 3200362"/>
                  <a:gd name="connsiteY2184" fmla="*/ 374677 h 1004492"/>
                  <a:gd name="connsiteX2185" fmla="*/ 525455 w 3200362"/>
                  <a:gd name="connsiteY2185" fmla="*/ 380901 h 1004492"/>
                  <a:gd name="connsiteX2186" fmla="*/ 520929 w 3200362"/>
                  <a:gd name="connsiteY2186" fmla="*/ 380901 h 1004492"/>
                  <a:gd name="connsiteX2187" fmla="*/ 514139 w 3200362"/>
                  <a:gd name="connsiteY2187" fmla="*/ 376752 h 1004492"/>
                  <a:gd name="connsiteX2188" fmla="*/ 514139 w 3200362"/>
                  <a:gd name="connsiteY2188" fmla="*/ 375714 h 1004492"/>
                  <a:gd name="connsiteX2189" fmla="*/ 515336 w 3200362"/>
                  <a:gd name="connsiteY2189" fmla="*/ 375614 h 1004492"/>
                  <a:gd name="connsiteX2190" fmla="*/ 513724 w 3200362"/>
                  <a:gd name="connsiteY2190" fmla="*/ 374923 h 1004492"/>
                  <a:gd name="connsiteX2191" fmla="*/ 506670 w 3200362"/>
                  <a:gd name="connsiteY2191" fmla="*/ 369114 h 1004492"/>
                  <a:gd name="connsiteX2192" fmla="*/ 507846 w 3200362"/>
                  <a:gd name="connsiteY2192" fmla="*/ 365628 h 1004492"/>
                  <a:gd name="connsiteX2193" fmla="*/ 513724 w 3200362"/>
                  <a:gd name="connsiteY2193" fmla="*/ 363305 h 1004492"/>
                  <a:gd name="connsiteX2194" fmla="*/ 514899 w 3200362"/>
                  <a:gd name="connsiteY2194" fmla="*/ 362143 h 1004492"/>
                  <a:gd name="connsiteX2195" fmla="*/ 1525223 w 3200362"/>
                  <a:gd name="connsiteY2195" fmla="*/ 360981 h 1004492"/>
                  <a:gd name="connsiteX2196" fmla="*/ 1526191 w 3200362"/>
                  <a:gd name="connsiteY2196" fmla="*/ 361952 h 1004492"/>
                  <a:gd name="connsiteX2197" fmla="*/ 1525587 w 3200362"/>
                  <a:gd name="connsiteY2197" fmla="*/ 360981 h 1004492"/>
                  <a:gd name="connsiteX2198" fmla="*/ 1530013 w 3200362"/>
                  <a:gd name="connsiteY2198" fmla="*/ 360981 h 1004492"/>
                  <a:gd name="connsiteX2199" fmla="*/ 1529396 w 3200362"/>
                  <a:gd name="connsiteY2199" fmla="*/ 365166 h 1004492"/>
                  <a:gd name="connsiteX2200" fmla="*/ 1531119 w 3200362"/>
                  <a:gd name="connsiteY2200" fmla="*/ 366894 h 1004492"/>
                  <a:gd name="connsiteX2201" fmla="*/ 1527581 w 3200362"/>
                  <a:gd name="connsiteY2201" fmla="*/ 379902 h 1004492"/>
                  <a:gd name="connsiteX2202" fmla="*/ 1527196 w 3200362"/>
                  <a:gd name="connsiteY2202" fmla="*/ 380095 h 1004492"/>
                  <a:gd name="connsiteX2203" fmla="*/ 1526693 w 3200362"/>
                  <a:gd name="connsiteY2203" fmla="*/ 383505 h 1004492"/>
                  <a:gd name="connsiteX2204" fmla="*/ 1521161 w 3200362"/>
                  <a:gd name="connsiteY2204" fmla="*/ 383505 h 1004492"/>
                  <a:gd name="connsiteX2205" fmla="*/ 1522143 w 3200362"/>
                  <a:gd name="connsiteY2205" fmla="*/ 382628 h 1004492"/>
                  <a:gd name="connsiteX2206" fmla="*/ 1520506 w 3200362"/>
                  <a:gd name="connsiteY2206" fmla="*/ 383449 h 1004492"/>
                  <a:gd name="connsiteX2207" fmla="*/ 1518147 w 3200362"/>
                  <a:gd name="connsiteY2207" fmla="*/ 381084 h 1004492"/>
                  <a:gd name="connsiteX2208" fmla="*/ 1517388 w 3200362"/>
                  <a:gd name="connsiteY2208" fmla="*/ 380323 h 1004492"/>
                  <a:gd name="connsiteX2209" fmla="*/ 1517531 w 3200362"/>
                  <a:gd name="connsiteY2209" fmla="*/ 380901 h 1004492"/>
                  <a:gd name="connsiteX2210" fmla="*/ 1511826 w 3200362"/>
                  <a:gd name="connsiteY2210" fmla="*/ 377433 h 1004492"/>
                  <a:gd name="connsiteX2211" fmla="*/ 1508402 w 3200362"/>
                  <a:gd name="connsiteY2211" fmla="*/ 373966 h 1004492"/>
                  <a:gd name="connsiteX2212" fmla="*/ 1504979 w 3200362"/>
                  <a:gd name="connsiteY2212" fmla="*/ 368187 h 1004492"/>
                  <a:gd name="connsiteX2213" fmla="*/ 1510684 w 3200362"/>
                  <a:gd name="connsiteY2213" fmla="*/ 364719 h 1004492"/>
                  <a:gd name="connsiteX2214" fmla="*/ 1511826 w 3200362"/>
                  <a:gd name="connsiteY2214" fmla="*/ 364719 h 1004492"/>
                  <a:gd name="connsiteX2215" fmla="*/ 1512967 w 3200362"/>
                  <a:gd name="connsiteY2215" fmla="*/ 364719 h 1004492"/>
                  <a:gd name="connsiteX2216" fmla="*/ 1510827 w 3200362"/>
                  <a:gd name="connsiteY2216" fmla="*/ 371365 h 1004492"/>
                  <a:gd name="connsiteX2217" fmla="*/ 1513430 w 3200362"/>
                  <a:gd name="connsiteY2217" fmla="*/ 373664 h 1004492"/>
                  <a:gd name="connsiteX2218" fmla="*/ 1513430 w 3200362"/>
                  <a:gd name="connsiteY2218" fmla="*/ 365711 h 1004492"/>
                  <a:gd name="connsiteX2219" fmla="*/ 1525223 w 3200362"/>
                  <a:gd name="connsiteY2219" fmla="*/ 360981 h 1004492"/>
                  <a:gd name="connsiteX2220" fmla="*/ 2048234 w 3200362"/>
                  <a:gd name="connsiteY2220" fmla="*/ 358495 h 1004492"/>
                  <a:gd name="connsiteX2221" fmla="*/ 2051435 w 3200362"/>
                  <a:gd name="connsiteY2221" fmla="*/ 360807 h 1004492"/>
                  <a:gd name="connsiteX2222" fmla="*/ 2047167 w 3200362"/>
                  <a:gd name="connsiteY2222" fmla="*/ 373521 h 1004492"/>
                  <a:gd name="connsiteX2223" fmla="*/ 2045033 w 3200362"/>
                  <a:gd name="connsiteY2223" fmla="*/ 373521 h 1004492"/>
                  <a:gd name="connsiteX2224" fmla="*/ 2043966 w 3200362"/>
                  <a:gd name="connsiteY2224" fmla="*/ 370054 h 1004492"/>
                  <a:gd name="connsiteX2225" fmla="*/ 2045033 w 3200362"/>
                  <a:gd name="connsiteY2225" fmla="*/ 366586 h 1004492"/>
                  <a:gd name="connsiteX2226" fmla="*/ 2046100 w 3200362"/>
                  <a:gd name="connsiteY2226" fmla="*/ 359651 h 1004492"/>
                  <a:gd name="connsiteX2227" fmla="*/ 2048234 w 3200362"/>
                  <a:gd name="connsiteY2227" fmla="*/ 358495 h 1004492"/>
                  <a:gd name="connsiteX2228" fmla="*/ 1866179 w 3200362"/>
                  <a:gd name="connsiteY2228" fmla="*/ 358495 h 1004492"/>
                  <a:gd name="connsiteX2229" fmla="*/ 1870942 w 3200362"/>
                  <a:gd name="connsiteY2229" fmla="*/ 362060 h 1004492"/>
                  <a:gd name="connsiteX2230" fmla="*/ 1869751 w 3200362"/>
                  <a:gd name="connsiteY2230" fmla="*/ 381070 h 1004492"/>
                  <a:gd name="connsiteX2231" fmla="*/ 1854273 w 3200362"/>
                  <a:gd name="connsiteY2231" fmla="*/ 379882 h 1004492"/>
                  <a:gd name="connsiteX2232" fmla="*/ 1847129 w 3200362"/>
                  <a:gd name="connsiteY2232" fmla="*/ 372753 h 1004492"/>
                  <a:gd name="connsiteX2233" fmla="*/ 1848320 w 3200362"/>
                  <a:gd name="connsiteY2233" fmla="*/ 363248 h 1004492"/>
                  <a:gd name="connsiteX2234" fmla="*/ 1853082 w 3200362"/>
                  <a:gd name="connsiteY2234" fmla="*/ 360871 h 1004492"/>
                  <a:gd name="connsiteX2235" fmla="*/ 1866179 w 3200362"/>
                  <a:gd name="connsiteY2235" fmla="*/ 358495 h 1004492"/>
                  <a:gd name="connsiteX2236" fmla="*/ 864232 w 3200362"/>
                  <a:gd name="connsiteY2236" fmla="*/ 357196 h 1004492"/>
                  <a:gd name="connsiteX2237" fmla="*/ 871389 w 3200362"/>
                  <a:gd name="connsiteY2237" fmla="*/ 361958 h 1004492"/>
                  <a:gd name="connsiteX2238" fmla="*/ 870196 w 3200362"/>
                  <a:gd name="connsiteY2238" fmla="*/ 370293 h 1004492"/>
                  <a:gd name="connsiteX2239" fmla="*/ 852302 w 3200362"/>
                  <a:gd name="connsiteY2239" fmla="*/ 377437 h 1004492"/>
                  <a:gd name="connsiteX2240" fmla="*/ 843952 w 3200362"/>
                  <a:gd name="connsiteY2240" fmla="*/ 370293 h 1004492"/>
                  <a:gd name="connsiteX2241" fmla="*/ 846338 w 3200362"/>
                  <a:gd name="connsiteY2241" fmla="*/ 361958 h 1004492"/>
                  <a:gd name="connsiteX2242" fmla="*/ 864232 w 3200362"/>
                  <a:gd name="connsiteY2242" fmla="*/ 357196 h 1004492"/>
                  <a:gd name="connsiteX2243" fmla="*/ 2204791 w 3200362"/>
                  <a:gd name="connsiteY2243" fmla="*/ 355955 h 1004492"/>
                  <a:gd name="connsiteX2244" fmla="*/ 2210766 w 3200362"/>
                  <a:gd name="connsiteY2244" fmla="*/ 359540 h 1004492"/>
                  <a:gd name="connsiteX2245" fmla="*/ 2210766 w 3200362"/>
                  <a:gd name="connsiteY2245" fmla="*/ 371490 h 1004492"/>
                  <a:gd name="connsiteX2246" fmla="*/ 2205986 w 3200362"/>
                  <a:gd name="connsiteY2246" fmla="*/ 382245 h 1004492"/>
                  <a:gd name="connsiteX2247" fmla="*/ 2200011 w 3200362"/>
                  <a:gd name="connsiteY2247" fmla="*/ 383440 h 1004492"/>
                  <a:gd name="connsiteX2248" fmla="*/ 2183281 w 3200362"/>
                  <a:gd name="connsiteY2248" fmla="*/ 370295 h 1004492"/>
                  <a:gd name="connsiteX2249" fmla="*/ 2184476 w 3200362"/>
                  <a:gd name="connsiteY2249" fmla="*/ 361930 h 1004492"/>
                  <a:gd name="connsiteX2250" fmla="*/ 2204791 w 3200362"/>
                  <a:gd name="connsiteY2250" fmla="*/ 355955 h 1004492"/>
                  <a:gd name="connsiteX2251" fmla="*/ 1205205 w 3200362"/>
                  <a:gd name="connsiteY2251" fmla="*/ 353512 h 1004492"/>
                  <a:gd name="connsiteX2252" fmla="*/ 1209968 w 3200362"/>
                  <a:gd name="connsiteY2252" fmla="*/ 358284 h 1004492"/>
                  <a:gd name="connsiteX2253" fmla="*/ 1209968 w 3200362"/>
                  <a:gd name="connsiteY2253" fmla="*/ 367827 h 1004492"/>
                  <a:gd name="connsiteX2254" fmla="*/ 1190918 w 3200362"/>
                  <a:gd name="connsiteY2254" fmla="*/ 373792 h 1004492"/>
                  <a:gd name="connsiteX2255" fmla="*/ 1183774 w 3200362"/>
                  <a:gd name="connsiteY2255" fmla="*/ 366634 h 1004492"/>
                  <a:gd name="connsiteX2256" fmla="*/ 1184964 w 3200362"/>
                  <a:gd name="connsiteY2256" fmla="*/ 359477 h 1004492"/>
                  <a:gd name="connsiteX2257" fmla="*/ 1205205 w 3200362"/>
                  <a:gd name="connsiteY2257" fmla="*/ 353512 h 1004492"/>
                  <a:gd name="connsiteX2258" fmla="*/ 53965 w 3200362"/>
                  <a:gd name="connsiteY2258" fmla="*/ 352459 h 1004492"/>
                  <a:gd name="connsiteX2259" fmla="*/ 53965 w 3200362"/>
                  <a:gd name="connsiteY2259" fmla="*/ 352478 h 1004492"/>
                  <a:gd name="connsiteX2260" fmla="*/ 53970 w 3200362"/>
                  <a:gd name="connsiteY2260" fmla="*/ 352464 h 1004492"/>
                  <a:gd name="connsiteX2261" fmla="*/ 460821 w 3200362"/>
                  <a:gd name="connsiteY2261" fmla="*/ 347292 h 1004492"/>
                  <a:gd name="connsiteX2262" fmla="*/ 463384 w 3200362"/>
                  <a:gd name="connsiteY2262" fmla="*/ 350697 h 1004492"/>
                  <a:gd name="connsiteX2263" fmla="*/ 465593 w 3200362"/>
                  <a:gd name="connsiteY2263" fmla="*/ 352034 h 1004492"/>
                  <a:gd name="connsiteX2264" fmla="*/ 462066 w 3200362"/>
                  <a:gd name="connsiteY2264" fmla="*/ 367445 h 1004492"/>
                  <a:gd name="connsiteX2265" fmla="*/ 455012 w 3200362"/>
                  <a:gd name="connsiteY2265" fmla="*/ 371002 h 1004492"/>
                  <a:gd name="connsiteX2266" fmla="*/ 444432 w 3200362"/>
                  <a:gd name="connsiteY2266" fmla="*/ 362703 h 1004492"/>
                  <a:gd name="connsiteX2267" fmla="*/ 444432 w 3200362"/>
                  <a:gd name="connsiteY2267" fmla="*/ 359147 h 1004492"/>
                  <a:gd name="connsiteX2268" fmla="*/ 451486 w 3200362"/>
                  <a:gd name="connsiteY2268" fmla="*/ 363889 h 1004492"/>
                  <a:gd name="connsiteX2269" fmla="*/ 458392 w 3200362"/>
                  <a:gd name="connsiteY2269" fmla="*/ 366111 h 1004492"/>
                  <a:gd name="connsiteX2270" fmla="*/ 459240 w 3200362"/>
                  <a:gd name="connsiteY2270" fmla="*/ 364151 h 1004492"/>
                  <a:gd name="connsiteX2271" fmla="*/ 454943 w 3200362"/>
                  <a:gd name="connsiteY2271" fmla="*/ 364865 h 1004492"/>
                  <a:gd name="connsiteX2272" fmla="*/ 445538 w 3200362"/>
                  <a:gd name="connsiteY2272" fmla="*/ 357836 h 1004492"/>
                  <a:gd name="connsiteX2273" fmla="*/ 444363 w 3200362"/>
                  <a:gd name="connsiteY2273" fmla="*/ 356664 h 1004492"/>
                  <a:gd name="connsiteX2274" fmla="*/ 445538 w 3200362"/>
                  <a:gd name="connsiteY2274" fmla="*/ 351978 h 1004492"/>
                  <a:gd name="connsiteX2275" fmla="*/ 460821 w 3200362"/>
                  <a:gd name="connsiteY2275" fmla="*/ 347292 h 1004492"/>
                  <a:gd name="connsiteX2276" fmla="*/ 1460531 w 3200362"/>
                  <a:gd name="connsiteY2276" fmla="*/ 346047 h 1004492"/>
                  <a:gd name="connsiteX2277" fmla="*/ 1461812 w 3200362"/>
                  <a:gd name="connsiteY2277" fmla="*/ 347143 h 1004492"/>
                  <a:gd name="connsiteX2278" fmla="*/ 1466522 w 3200362"/>
                  <a:gd name="connsiteY2278" fmla="*/ 347242 h 1004492"/>
                  <a:gd name="connsiteX2279" fmla="*/ 1466522 w 3200362"/>
                  <a:gd name="connsiteY2279" fmla="*/ 351173 h 1004492"/>
                  <a:gd name="connsiteX2280" fmla="*/ 1468881 w 3200362"/>
                  <a:gd name="connsiteY2280" fmla="*/ 353191 h 1004492"/>
                  <a:gd name="connsiteX2281" fmla="*/ 1465302 w 3200362"/>
                  <a:gd name="connsiteY2281" fmla="*/ 368669 h 1004492"/>
                  <a:gd name="connsiteX2282" fmla="*/ 1464417 w 3200362"/>
                  <a:gd name="connsiteY2282" fmla="*/ 368921 h 1004492"/>
                  <a:gd name="connsiteX2283" fmla="*/ 1464164 w 3200362"/>
                  <a:gd name="connsiteY2283" fmla="*/ 369947 h 1004492"/>
                  <a:gd name="connsiteX2284" fmla="*/ 1461516 w 3200362"/>
                  <a:gd name="connsiteY2284" fmla="*/ 371480 h 1004492"/>
                  <a:gd name="connsiteX2285" fmla="*/ 1462617 w 3200362"/>
                  <a:gd name="connsiteY2285" fmla="*/ 369435 h 1004492"/>
                  <a:gd name="connsiteX2286" fmla="*/ 1456952 w 3200362"/>
                  <a:gd name="connsiteY2286" fmla="*/ 371051 h 1004492"/>
                  <a:gd name="connsiteX2287" fmla="*/ 1447408 w 3200362"/>
                  <a:gd name="connsiteY2287" fmla="*/ 365097 h 1004492"/>
                  <a:gd name="connsiteX2288" fmla="*/ 1446216 w 3200362"/>
                  <a:gd name="connsiteY2288" fmla="*/ 362716 h 1004492"/>
                  <a:gd name="connsiteX2289" fmla="*/ 1442637 w 3200362"/>
                  <a:gd name="connsiteY2289" fmla="*/ 353191 h 1004492"/>
                  <a:gd name="connsiteX2290" fmla="*/ 1453373 w 3200362"/>
                  <a:gd name="connsiteY2290" fmla="*/ 348428 h 1004492"/>
                  <a:gd name="connsiteX2291" fmla="*/ 1460531 w 3200362"/>
                  <a:gd name="connsiteY2291" fmla="*/ 346047 h 1004492"/>
                  <a:gd name="connsiteX2292" fmla="*/ 122347 w 3200362"/>
                  <a:gd name="connsiteY2292" fmla="*/ 346047 h 1004492"/>
                  <a:gd name="connsiteX2293" fmla="*/ 127015 w 3200362"/>
                  <a:gd name="connsiteY2293" fmla="*/ 349619 h 1004492"/>
                  <a:gd name="connsiteX2294" fmla="*/ 122347 w 3200362"/>
                  <a:gd name="connsiteY2294" fmla="*/ 369860 h 1004492"/>
                  <a:gd name="connsiteX2295" fmla="*/ 116512 w 3200362"/>
                  <a:gd name="connsiteY2295" fmla="*/ 372241 h 1004492"/>
                  <a:gd name="connsiteX2296" fmla="*/ 108343 w 3200362"/>
                  <a:gd name="connsiteY2296" fmla="*/ 365097 h 1004492"/>
                  <a:gd name="connsiteX2297" fmla="*/ 108343 w 3200362"/>
                  <a:gd name="connsiteY2297" fmla="*/ 364103 h 1004492"/>
                  <a:gd name="connsiteX2298" fmla="*/ 107987 w 3200362"/>
                  <a:gd name="connsiteY2298" fmla="*/ 363867 h 1004492"/>
                  <a:gd name="connsiteX2299" fmla="*/ 105616 w 3200362"/>
                  <a:gd name="connsiteY2299" fmla="*/ 362688 h 1004492"/>
                  <a:gd name="connsiteX2300" fmla="*/ 100874 w 3200362"/>
                  <a:gd name="connsiteY2300" fmla="*/ 355613 h 1004492"/>
                  <a:gd name="connsiteX2301" fmla="*/ 107987 w 3200362"/>
                  <a:gd name="connsiteY2301" fmla="*/ 350896 h 1004492"/>
                  <a:gd name="connsiteX2302" fmla="*/ 108411 w 3200362"/>
                  <a:gd name="connsiteY2302" fmla="*/ 350802 h 1004492"/>
                  <a:gd name="connsiteX2303" fmla="*/ 108343 w 3200362"/>
                  <a:gd name="connsiteY2303" fmla="*/ 350810 h 1004492"/>
                  <a:gd name="connsiteX2304" fmla="*/ 122347 w 3200362"/>
                  <a:gd name="connsiteY2304" fmla="*/ 346047 h 1004492"/>
                  <a:gd name="connsiteX2305" fmla="*/ 1801522 w 3200362"/>
                  <a:gd name="connsiteY2305" fmla="*/ 344802 h 1004492"/>
                  <a:gd name="connsiteX2306" fmla="*/ 1808703 w 3200362"/>
                  <a:gd name="connsiteY2306" fmla="*/ 351960 h 1004492"/>
                  <a:gd name="connsiteX2307" fmla="*/ 1805112 w 3200362"/>
                  <a:gd name="connsiteY2307" fmla="*/ 366274 h 1004492"/>
                  <a:gd name="connsiteX2308" fmla="*/ 1794340 w 3200362"/>
                  <a:gd name="connsiteY2308" fmla="*/ 371046 h 1004492"/>
                  <a:gd name="connsiteX2309" fmla="*/ 1782372 w 3200362"/>
                  <a:gd name="connsiteY2309" fmla="*/ 359117 h 1004492"/>
                  <a:gd name="connsiteX2310" fmla="*/ 1784765 w 3200362"/>
                  <a:gd name="connsiteY2310" fmla="*/ 349574 h 1004492"/>
                  <a:gd name="connsiteX2311" fmla="*/ 1801522 w 3200362"/>
                  <a:gd name="connsiteY2311" fmla="*/ 344802 h 1004492"/>
                  <a:gd name="connsiteX2312" fmla="*/ 800733 w 3200362"/>
                  <a:gd name="connsiteY2312" fmla="*/ 342313 h 1004492"/>
                  <a:gd name="connsiteX2313" fmla="*/ 807903 w 3200362"/>
                  <a:gd name="connsiteY2313" fmla="*/ 347085 h 1004492"/>
                  <a:gd name="connsiteX2314" fmla="*/ 806708 w 3200362"/>
                  <a:gd name="connsiteY2314" fmla="*/ 357821 h 1004492"/>
                  <a:gd name="connsiteX2315" fmla="*/ 804318 w 3200362"/>
                  <a:gd name="connsiteY2315" fmla="*/ 366171 h 1004492"/>
                  <a:gd name="connsiteX2316" fmla="*/ 795953 w 3200362"/>
                  <a:gd name="connsiteY2316" fmla="*/ 368557 h 1004492"/>
                  <a:gd name="connsiteX2317" fmla="*/ 780418 w 3200362"/>
                  <a:gd name="connsiteY2317" fmla="*/ 355435 h 1004492"/>
                  <a:gd name="connsiteX2318" fmla="*/ 781613 w 3200362"/>
                  <a:gd name="connsiteY2318" fmla="*/ 348278 h 1004492"/>
                  <a:gd name="connsiteX2319" fmla="*/ 800733 w 3200362"/>
                  <a:gd name="connsiteY2319" fmla="*/ 342313 h 1004492"/>
                  <a:gd name="connsiteX2320" fmla="*/ 1139275 w 3200362"/>
                  <a:gd name="connsiteY2320" fmla="*/ 342256 h 1004492"/>
                  <a:gd name="connsiteX2321" fmla="*/ 1145240 w 3200362"/>
                  <a:gd name="connsiteY2321" fmla="*/ 347018 h 1004492"/>
                  <a:gd name="connsiteX2322" fmla="*/ 1144047 w 3200362"/>
                  <a:gd name="connsiteY2322" fmla="*/ 356543 h 1004492"/>
                  <a:gd name="connsiteX2323" fmla="*/ 1141661 w 3200362"/>
                  <a:gd name="connsiteY2323" fmla="*/ 366069 h 1004492"/>
                  <a:gd name="connsiteX2324" fmla="*/ 1134504 w 3200362"/>
                  <a:gd name="connsiteY2324" fmla="*/ 367259 h 1004492"/>
                  <a:gd name="connsiteX2325" fmla="*/ 1118996 w 3200362"/>
                  <a:gd name="connsiteY2325" fmla="*/ 355353 h 1004492"/>
                  <a:gd name="connsiteX2326" fmla="*/ 1118996 w 3200362"/>
                  <a:gd name="connsiteY2326" fmla="*/ 348209 h 1004492"/>
                  <a:gd name="connsiteX2327" fmla="*/ 1139275 w 3200362"/>
                  <a:gd name="connsiteY2327" fmla="*/ 342256 h 1004492"/>
                  <a:gd name="connsiteX2328" fmla="*/ 2141298 w 3200362"/>
                  <a:gd name="connsiteY2328" fmla="*/ 341065 h 1004492"/>
                  <a:gd name="connsiteX2329" fmla="*/ 2147282 w 3200362"/>
                  <a:gd name="connsiteY2329" fmla="*/ 345853 h 1004492"/>
                  <a:gd name="connsiteX2330" fmla="*/ 2146085 w 3200362"/>
                  <a:gd name="connsiteY2330" fmla="*/ 356624 h 1004492"/>
                  <a:gd name="connsiteX2331" fmla="*/ 2142494 w 3200362"/>
                  <a:gd name="connsiteY2331" fmla="*/ 368593 h 1004492"/>
                  <a:gd name="connsiteX2332" fmla="*/ 2135313 w 3200362"/>
                  <a:gd name="connsiteY2332" fmla="*/ 370987 h 1004492"/>
                  <a:gd name="connsiteX2333" fmla="*/ 2117360 w 3200362"/>
                  <a:gd name="connsiteY2333" fmla="*/ 355428 h 1004492"/>
                  <a:gd name="connsiteX2334" fmla="*/ 2118557 w 3200362"/>
                  <a:gd name="connsiteY2334" fmla="*/ 348246 h 1004492"/>
                  <a:gd name="connsiteX2335" fmla="*/ 2141298 w 3200362"/>
                  <a:gd name="connsiteY2335" fmla="*/ 341065 h 1004492"/>
                  <a:gd name="connsiteX2336" fmla="*/ 383152 w 3200362"/>
                  <a:gd name="connsiteY2336" fmla="*/ 337333 h 1004492"/>
                  <a:gd name="connsiteX2337" fmla="*/ 381613 w 3200362"/>
                  <a:gd name="connsiteY2337" fmla="*/ 338371 h 1004492"/>
                  <a:gd name="connsiteX2338" fmla="*/ 381613 w 3200362"/>
                  <a:gd name="connsiteY2338" fmla="*/ 345424 h 1004492"/>
                  <a:gd name="connsiteX2339" fmla="*/ 382088 w 3200362"/>
                  <a:gd name="connsiteY2339" fmla="*/ 345844 h 1004492"/>
                  <a:gd name="connsiteX2340" fmla="*/ 1726109 w 3200362"/>
                  <a:gd name="connsiteY2340" fmla="*/ 336089 h 1004492"/>
                  <a:gd name="connsiteX2341" fmla="*/ 1730795 w 3200362"/>
                  <a:gd name="connsiteY2341" fmla="*/ 336089 h 1004492"/>
                  <a:gd name="connsiteX2342" fmla="*/ 1738996 w 3200362"/>
                  <a:gd name="connsiteY2342" fmla="*/ 344258 h 1004492"/>
                  <a:gd name="connsiteX2343" fmla="*/ 1738996 w 3200362"/>
                  <a:gd name="connsiteY2343" fmla="*/ 348926 h 1004492"/>
                  <a:gd name="connsiteX2344" fmla="*/ 1728452 w 3200362"/>
                  <a:gd name="connsiteY2344" fmla="*/ 351260 h 1004492"/>
                  <a:gd name="connsiteX2345" fmla="*/ 1724938 w 3200362"/>
                  <a:gd name="connsiteY2345" fmla="*/ 348926 h 1004492"/>
                  <a:gd name="connsiteX2346" fmla="*/ 1722595 w 3200362"/>
                  <a:gd name="connsiteY2346" fmla="*/ 346592 h 1004492"/>
                  <a:gd name="connsiteX2347" fmla="*/ 1723554 w 3200362"/>
                  <a:gd name="connsiteY2347" fmla="*/ 343726 h 1004492"/>
                  <a:gd name="connsiteX2348" fmla="*/ 1722814 w 3200362"/>
                  <a:gd name="connsiteY2348" fmla="*/ 342992 h 1004492"/>
                  <a:gd name="connsiteX2349" fmla="*/ 1724345 w 3200362"/>
                  <a:gd name="connsiteY2349" fmla="*/ 341361 h 1004492"/>
                  <a:gd name="connsiteX2350" fmla="*/ 59862 w 3200362"/>
                  <a:gd name="connsiteY2350" fmla="*/ 334844 h 1004492"/>
                  <a:gd name="connsiteX2351" fmla="*/ 61041 w 3200362"/>
                  <a:gd name="connsiteY2351" fmla="*/ 344249 h 1004492"/>
                  <a:gd name="connsiteX2352" fmla="*/ 59862 w 3200362"/>
                  <a:gd name="connsiteY2352" fmla="*/ 350127 h 1004492"/>
                  <a:gd name="connsiteX2353" fmla="*/ 51607 w 3200362"/>
                  <a:gd name="connsiteY2353" fmla="*/ 356005 h 1004492"/>
                  <a:gd name="connsiteX2354" fmla="*/ 48069 w 3200362"/>
                  <a:gd name="connsiteY2354" fmla="*/ 353654 h 1004492"/>
                  <a:gd name="connsiteX2355" fmla="*/ 42173 w 3200362"/>
                  <a:gd name="connsiteY2355" fmla="*/ 347776 h 1004492"/>
                  <a:gd name="connsiteX2356" fmla="*/ 42173 w 3200362"/>
                  <a:gd name="connsiteY2356" fmla="*/ 339546 h 1004492"/>
                  <a:gd name="connsiteX2357" fmla="*/ 46890 w 3200362"/>
                  <a:gd name="connsiteY2357" fmla="*/ 338371 h 1004492"/>
                  <a:gd name="connsiteX2358" fmla="*/ 48069 w 3200362"/>
                  <a:gd name="connsiteY2358" fmla="*/ 338371 h 1004492"/>
                  <a:gd name="connsiteX2359" fmla="*/ 48069 w 3200362"/>
                  <a:gd name="connsiteY2359" fmla="*/ 338994 h 1004492"/>
                  <a:gd name="connsiteX2360" fmla="*/ 48237 w 3200362"/>
                  <a:gd name="connsiteY2360" fmla="*/ 338490 h 1004492"/>
                  <a:gd name="connsiteX2361" fmla="*/ 48666 w 3200362"/>
                  <a:gd name="connsiteY2361" fmla="*/ 338490 h 1004492"/>
                  <a:gd name="connsiteX2362" fmla="*/ 48069 w 3200362"/>
                  <a:gd name="connsiteY2362" fmla="*/ 338371 h 1004492"/>
                  <a:gd name="connsiteX2363" fmla="*/ 59862 w 3200362"/>
                  <a:gd name="connsiteY2363" fmla="*/ 334844 h 1004492"/>
                  <a:gd name="connsiteX2364" fmla="*/ 1394814 w 3200362"/>
                  <a:gd name="connsiteY2364" fmla="*/ 333599 h 1004492"/>
                  <a:gd name="connsiteX2365" fmla="*/ 1401660 w 3200362"/>
                  <a:gd name="connsiteY2365" fmla="*/ 341068 h 1004492"/>
                  <a:gd name="connsiteX2366" fmla="*/ 1400519 w 3200362"/>
                  <a:gd name="connsiteY2366" fmla="*/ 341068 h 1004492"/>
                  <a:gd name="connsiteX2367" fmla="*/ 1399982 w 3200362"/>
                  <a:gd name="connsiteY2367" fmla="*/ 340698 h 1004492"/>
                  <a:gd name="connsiteX2368" fmla="*/ 1400418 w 3200362"/>
                  <a:gd name="connsiteY2368" fmla="*/ 341967 h 1004492"/>
                  <a:gd name="connsiteX2369" fmla="*/ 1400010 w 3200362"/>
                  <a:gd name="connsiteY2369" fmla="*/ 343591 h 1004492"/>
                  <a:gd name="connsiteX2370" fmla="*/ 1400513 w 3200362"/>
                  <a:gd name="connsiteY2370" fmla="*/ 342313 h 1004492"/>
                  <a:gd name="connsiteX2371" fmla="*/ 1401662 w 3200362"/>
                  <a:gd name="connsiteY2371" fmla="*/ 343480 h 1004492"/>
                  <a:gd name="connsiteX2372" fmla="*/ 1399364 w 3200362"/>
                  <a:gd name="connsiteY2372" fmla="*/ 353983 h 1004492"/>
                  <a:gd name="connsiteX2373" fmla="*/ 1386725 w 3200362"/>
                  <a:gd name="connsiteY2373" fmla="*/ 355150 h 1004492"/>
                  <a:gd name="connsiteX2374" fmla="*/ 1386725 w 3200362"/>
                  <a:gd name="connsiteY2374" fmla="*/ 353043 h 1004492"/>
                  <a:gd name="connsiteX2375" fmla="*/ 1386227 w 3200362"/>
                  <a:gd name="connsiteY2375" fmla="*/ 352548 h 1004492"/>
                  <a:gd name="connsiteX2376" fmla="*/ 1379132 w 3200362"/>
                  <a:gd name="connsiteY2376" fmla="*/ 347845 h 1004492"/>
                  <a:gd name="connsiteX2377" fmla="*/ 1381497 w 3200362"/>
                  <a:gd name="connsiteY2377" fmla="*/ 338440 h 1004492"/>
                  <a:gd name="connsiteX2378" fmla="*/ 1385045 w 3200362"/>
                  <a:gd name="connsiteY2378" fmla="*/ 337265 h 1004492"/>
                  <a:gd name="connsiteX2379" fmla="*/ 1387410 w 3200362"/>
                  <a:gd name="connsiteY2379" fmla="*/ 336089 h 1004492"/>
                  <a:gd name="connsiteX2380" fmla="*/ 1388727 w 3200362"/>
                  <a:gd name="connsiteY2380" fmla="*/ 336089 h 1004492"/>
                  <a:gd name="connsiteX2381" fmla="*/ 1389108 w 3200362"/>
                  <a:gd name="connsiteY2381" fmla="*/ 335733 h 1004492"/>
                  <a:gd name="connsiteX2382" fmla="*/ 1394814 w 3200362"/>
                  <a:gd name="connsiteY2382" fmla="*/ 333599 h 1004492"/>
                  <a:gd name="connsiteX2383" fmla="*/ 396384 w 3200362"/>
                  <a:gd name="connsiteY2383" fmla="*/ 332355 h 1004492"/>
                  <a:gd name="connsiteX2384" fmla="*/ 399745 w 3200362"/>
                  <a:gd name="connsiteY2384" fmla="*/ 334720 h 1004492"/>
                  <a:gd name="connsiteX2385" fmla="*/ 400865 w 3200362"/>
                  <a:gd name="connsiteY2385" fmla="*/ 335903 h 1004492"/>
                  <a:gd name="connsiteX2386" fmla="*/ 400405 w 3200362"/>
                  <a:gd name="connsiteY2386" fmla="*/ 338009 h 1004492"/>
                  <a:gd name="connsiteX2387" fmla="*/ 400865 w 3200362"/>
                  <a:gd name="connsiteY2387" fmla="*/ 338316 h 1004492"/>
                  <a:gd name="connsiteX2388" fmla="*/ 398206 w 3200362"/>
                  <a:gd name="connsiteY2388" fmla="*/ 348065 h 1004492"/>
                  <a:gd name="connsiteX2389" fmla="*/ 397504 w 3200362"/>
                  <a:gd name="connsiteY2389" fmla="*/ 351276 h 1004492"/>
                  <a:gd name="connsiteX2390" fmla="*/ 394843 w 3200362"/>
                  <a:gd name="connsiteY2390" fmla="*/ 356154 h 1004492"/>
                  <a:gd name="connsiteX2391" fmla="*/ 389733 w 3200362"/>
                  <a:gd name="connsiteY2391" fmla="*/ 354841 h 1004492"/>
                  <a:gd name="connsiteX2392" fmla="*/ 388583 w 3200362"/>
                  <a:gd name="connsiteY2392" fmla="*/ 356005 h 1004492"/>
                  <a:gd name="connsiteX2393" fmla="*/ 387422 w 3200362"/>
                  <a:gd name="connsiteY2393" fmla="*/ 354829 h 1004492"/>
                  <a:gd name="connsiteX2394" fmla="*/ 375804 w 3200362"/>
                  <a:gd name="connsiteY2394" fmla="*/ 345424 h 1004492"/>
                  <a:gd name="connsiteX2395" fmla="*/ 378127 w 3200362"/>
                  <a:gd name="connsiteY2395" fmla="*/ 336020 h 1004492"/>
                  <a:gd name="connsiteX2396" fmla="*/ 382774 w 3200362"/>
                  <a:gd name="connsiteY2396" fmla="*/ 334844 h 1004492"/>
                  <a:gd name="connsiteX2397" fmla="*/ 385098 w 3200362"/>
                  <a:gd name="connsiteY2397" fmla="*/ 336020 h 1004492"/>
                  <a:gd name="connsiteX2398" fmla="*/ 383702 w 3200362"/>
                  <a:gd name="connsiteY2398" fmla="*/ 336962 h 1004492"/>
                  <a:gd name="connsiteX2399" fmla="*/ 386714 w 3200362"/>
                  <a:gd name="connsiteY2399" fmla="*/ 335958 h 1004492"/>
                  <a:gd name="connsiteX2400" fmla="*/ 392610 w 3200362"/>
                  <a:gd name="connsiteY2400" fmla="*/ 334778 h 1004492"/>
                  <a:gd name="connsiteX2401" fmla="*/ 393508 w 3200362"/>
                  <a:gd name="connsiteY2401" fmla="*/ 333880 h 1004492"/>
                  <a:gd name="connsiteX2402" fmla="*/ 393023 w 3200362"/>
                  <a:gd name="connsiteY2402" fmla="*/ 333538 h 1004492"/>
                  <a:gd name="connsiteX2403" fmla="*/ 396384 w 3200362"/>
                  <a:gd name="connsiteY2403" fmla="*/ 332355 h 1004492"/>
                  <a:gd name="connsiteX2404" fmla="*/ 2076607 w 3200362"/>
                  <a:gd name="connsiteY2404" fmla="*/ 328620 h 1004492"/>
                  <a:gd name="connsiteX2405" fmla="*/ 2083799 w 3200362"/>
                  <a:gd name="connsiteY2405" fmla="*/ 334595 h 1004492"/>
                  <a:gd name="connsiteX2406" fmla="*/ 2082600 w 3200362"/>
                  <a:gd name="connsiteY2406" fmla="*/ 342960 h 1004492"/>
                  <a:gd name="connsiteX2407" fmla="*/ 2063422 w 3200362"/>
                  <a:gd name="connsiteY2407" fmla="*/ 350130 h 1004492"/>
                  <a:gd name="connsiteX2408" fmla="*/ 2053832 w 3200362"/>
                  <a:gd name="connsiteY2408" fmla="*/ 342960 h 1004492"/>
                  <a:gd name="connsiteX2409" fmla="*/ 2056230 w 3200362"/>
                  <a:gd name="connsiteY2409" fmla="*/ 335790 h 1004492"/>
                  <a:gd name="connsiteX2410" fmla="*/ 2076607 w 3200362"/>
                  <a:gd name="connsiteY2410" fmla="*/ 328620 h 1004492"/>
                  <a:gd name="connsiteX2411" fmla="*/ 734803 w 3200362"/>
                  <a:gd name="connsiteY2411" fmla="*/ 328620 h 1004492"/>
                  <a:gd name="connsiteX2412" fmla="*/ 741932 w 3200362"/>
                  <a:gd name="connsiteY2412" fmla="*/ 334585 h 1004492"/>
                  <a:gd name="connsiteX2413" fmla="*/ 737179 w 3200362"/>
                  <a:gd name="connsiteY2413" fmla="*/ 353671 h 1004492"/>
                  <a:gd name="connsiteX2414" fmla="*/ 728862 w 3200362"/>
                  <a:gd name="connsiteY2414" fmla="*/ 356057 h 1004492"/>
                  <a:gd name="connsiteX2415" fmla="*/ 721733 w 3200362"/>
                  <a:gd name="connsiteY2415" fmla="*/ 348900 h 1004492"/>
                  <a:gd name="connsiteX2416" fmla="*/ 719357 w 3200362"/>
                  <a:gd name="connsiteY2416" fmla="*/ 346514 h 1004492"/>
                  <a:gd name="connsiteX2417" fmla="*/ 719357 w 3200362"/>
                  <a:gd name="connsiteY2417" fmla="*/ 333392 h 1004492"/>
                  <a:gd name="connsiteX2418" fmla="*/ 734803 w 3200362"/>
                  <a:gd name="connsiteY2418" fmla="*/ 328620 h 1004492"/>
                  <a:gd name="connsiteX2419" fmla="*/ 1075781 w 3200362"/>
                  <a:gd name="connsiteY2419" fmla="*/ 327375 h 1004492"/>
                  <a:gd name="connsiteX2420" fmla="*/ 1081756 w 3200362"/>
                  <a:gd name="connsiteY2420" fmla="*/ 332138 h 1004492"/>
                  <a:gd name="connsiteX2421" fmla="*/ 1080561 w 3200362"/>
                  <a:gd name="connsiteY2421" fmla="*/ 342853 h 1004492"/>
                  <a:gd name="connsiteX2422" fmla="*/ 1062636 w 3200362"/>
                  <a:gd name="connsiteY2422" fmla="*/ 347616 h 1004492"/>
                  <a:gd name="connsiteX2423" fmla="*/ 1055466 w 3200362"/>
                  <a:gd name="connsiteY2423" fmla="*/ 341663 h 1004492"/>
                  <a:gd name="connsiteX2424" fmla="*/ 1056661 w 3200362"/>
                  <a:gd name="connsiteY2424" fmla="*/ 333328 h 1004492"/>
                  <a:gd name="connsiteX2425" fmla="*/ 1075781 w 3200362"/>
                  <a:gd name="connsiteY2425" fmla="*/ 327375 h 1004492"/>
                  <a:gd name="connsiteX2426" fmla="*/ 1669467 w 3200362"/>
                  <a:gd name="connsiteY2426" fmla="*/ 323641 h 1004492"/>
                  <a:gd name="connsiteX2427" fmla="*/ 1670623 w 3200362"/>
                  <a:gd name="connsiteY2427" fmla="*/ 331629 h 1004492"/>
                  <a:gd name="connsiteX2428" fmla="*/ 1666000 w 3200362"/>
                  <a:gd name="connsiteY2428" fmla="*/ 337334 h 1004492"/>
                  <a:gd name="connsiteX2429" fmla="*/ 1655597 w 3200362"/>
                  <a:gd name="connsiteY2429" fmla="*/ 328205 h 1004492"/>
                  <a:gd name="connsiteX2430" fmla="*/ 1669467 w 3200362"/>
                  <a:gd name="connsiteY2430" fmla="*/ 323641 h 1004492"/>
                  <a:gd name="connsiteX2431" fmla="*/ 667533 w 3200362"/>
                  <a:gd name="connsiteY2431" fmla="*/ 322396 h 1004492"/>
                  <a:gd name="connsiteX2432" fmla="*/ 669831 w 3200362"/>
                  <a:gd name="connsiteY2432" fmla="*/ 329186 h 1004492"/>
                  <a:gd name="connsiteX2433" fmla="*/ 665235 w 3200362"/>
                  <a:gd name="connsiteY2433" fmla="*/ 334844 h 1004492"/>
                  <a:gd name="connsiteX2434" fmla="*/ 656043 w 3200362"/>
                  <a:gd name="connsiteY2434" fmla="*/ 326923 h 1004492"/>
                  <a:gd name="connsiteX2435" fmla="*/ 667533 w 3200362"/>
                  <a:gd name="connsiteY2435" fmla="*/ 322396 h 1004492"/>
                  <a:gd name="connsiteX2436" fmla="*/ 2184101 w 3200362"/>
                  <a:gd name="connsiteY2436" fmla="*/ 321152 h 1004492"/>
                  <a:gd name="connsiteX2437" fmla="*/ 2185280 w 3200362"/>
                  <a:gd name="connsiteY2437" fmla="*/ 322328 h 1004492"/>
                  <a:gd name="connsiteX2438" fmla="*/ 2188818 w 3200362"/>
                  <a:gd name="connsiteY2438" fmla="*/ 324679 h 1004492"/>
                  <a:gd name="connsiteX2439" fmla="*/ 2195894 w 3200362"/>
                  <a:gd name="connsiteY2439" fmla="*/ 328206 h 1004492"/>
                  <a:gd name="connsiteX2440" fmla="*/ 2197073 w 3200362"/>
                  <a:gd name="connsiteY2440" fmla="*/ 329381 h 1004492"/>
                  <a:gd name="connsiteX2441" fmla="*/ 2195894 w 3200362"/>
                  <a:gd name="connsiteY2441" fmla="*/ 337611 h 1004492"/>
                  <a:gd name="connsiteX2442" fmla="*/ 2187639 w 3200362"/>
                  <a:gd name="connsiteY2442" fmla="*/ 341137 h 1004492"/>
                  <a:gd name="connsiteX2443" fmla="*/ 2179384 w 3200362"/>
                  <a:gd name="connsiteY2443" fmla="*/ 334084 h 1004492"/>
                  <a:gd name="connsiteX2444" fmla="*/ 2177026 w 3200362"/>
                  <a:gd name="connsiteY2444" fmla="*/ 330557 h 1004492"/>
                  <a:gd name="connsiteX2445" fmla="*/ 2177026 w 3200362"/>
                  <a:gd name="connsiteY2445" fmla="*/ 323503 h 1004492"/>
                  <a:gd name="connsiteX2446" fmla="*/ 2184101 w 3200362"/>
                  <a:gd name="connsiteY2446" fmla="*/ 321152 h 1004492"/>
                  <a:gd name="connsiteX2447" fmla="*/ 1329829 w 3200362"/>
                  <a:gd name="connsiteY2447" fmla="*/ 319907 h 1004492"/>
                  <a:gd name="connsiteX2448" fmla="*/ 1338179 w 3200362"/>
                  <a:gd name="connsiteY2448" fmla="*/ 327051 h 1004492"/>
                  <a:gd name="connsiteX2449" fmla="*/ 1334600 w 3200362"/>
                  <a:gd name="connsiteY2449" fmla="*/ 340148 h 1004492"/>
                  <a:gd name="connsiteX2450" fmla="*/ 1325057 w 3200362"/>
                  <a:gd name="connsiteY2450" fmla="*/ 343720 h 1004492"/>
                  <a:gd name="connsiteX2451" fmla="*/ 1313128 w 3200362"/>
                  <a:gd name="connsiteY2451" fmla="*/ 333004 h 1004492"/>
                  <a:gd name="connsiteX2452" fmla="*/ 1313128 w 3200362"/>
                  <a:gd name="connsiteY2452" fmla="*/ 325860 h 1004492"/>
                  <a:gd name="connsiteX2453" fmla="*/ 1329829 w 3200362"/>
                  <a:gd name="connsiteY2453" fmla="*/ 319907 h 1004492"/>
                  <a:gd name="connsiteX2454" fmla="*/ 329633 w 3200362"/>
                  <a:gd name="connsiteY2454" fmla="*/ 318514 h 1004492"/>
                  <a:gd name="connsiteX2455" fmla="*/ 336137 w 3200362"/>
                  <a:gd name="connsiteY2455" fmla="*/ 319847 h 1004492"/>
                  <a:gd name="connsiteX2456" fmla="*/ 332589 w 3200362"/>
                  <a:gd name="connsiteY2456" fmla="*/ 337630 h 1004492"/>
                  <a:gd name="connsiteX2457" fmla="*/ 331426 w 3200362"/>
                  <a:gd name="connsiteY2457" fmla="*/ 338129 h 1004492"/>
                  <a:gd name="connsiteX2458" fmla="*/ 329125 w 3200362"/>
                  <a:gd name="connsiteY2458" fmla="*/ 341947 h 1004492"/>
                  <a:gd name="connsiteX2459" fmla="*/ 326204 w 3200362"/>
                  <a:gd name="connsiteY2459" fmla="*/ 340373 h 1004492"/>
                  <a:gd name="connsiteX2460" fmla="*/ 324312 w 3200362"/>
                  <a:gd name="connsiteY2460" fmla="*/ 341186 h 1004492"/>
                  <a:gd name="connsiteX2461" fmla="*/ 320764 w 3200362"/>
                  <a:gd name="connsiteY2461" fmla="*/ 337630 h 1004492"/>
                  <a:gd name="connsiteX2462" fmla="*/ 313669 w 3200362"/>
                  <a:gd name="connsiteY2462" fmla="*/ 330517 h 1004492"/>
                  <a:gd name="connsiteX2463" fmla="*/ 313669 w 3200362"/>
                  <a:gd name="connsiteY2463" fmla="*/ 324589 h 1004492"/>
                  <a:gd name="connsiteX2464" fmla="*/ 323129 w 3200362"/>
                  <a:gd name="connsiteY2464" fmla="*/ 319847 h 1004492"/>
                  <a:gd name="connsiteX2465" fmla="*/ 329633 w 3200362"/>
                  <a:gd name="connsiteY2465" fmla="*/ 318514 h 1004492"/>
                  <a:gd name="connsiteX2466" fmla="*/ 2010593 w 3200362"/>
                  <a:gd name="connsiteY2466" fmla="*/ 313683 h 1004492"/>
                  <a:gd name="connsiteX2467" fmla="*/ 2016577 w 3200362"/>
                  <a:gd name="connsiteY2467" fmla="*/ 319676 h 1004492"/>
                  <a:gd name="connsiteX2468" fmla="*/ 2016577 w 3200362"/>
                  <a:gd name="connsiteY2468" fmla="*/ 330464 h 1004492"/>
                  <a:gd name="connsiteX2469" fmla="*/ 2012986 w 3200362"/>
                  <a:gd name="connsiteY2469" fmla="*/ 342451 h 1004492"/>
                  <a:gd name="connsiteX2470" fmla="*/ 2005805 w 3200362"/>
                  <a:gd name="connsiteY2470" fmla="*/ 343650 h 1004492"/>
                  <a:gd name="connsiteX2471" fmla="*/ 1987852 w 3200362"/>
                  <a:gd name="connsiteY2471" fmla="*/ 329266 h 1004492"/>
                  <a:gd name="connsiteX2472" fmla="*/ 1989049 w 3200362"/>
                  <a:gd name="connsiteY2472" fmla="*/ 320875 h 1004492"/>
                  <a:gd name="connsiteX2473" fmla="*/ 2010593 w 3200362"/>
                  <a:gd name="connsiteY2473" fmla="*/ 313683 h 1004492"/>
                  <a:gd name="connsiteX2474" fmla="*/ 1009818 w 3200362"/>
                  <a:gd name="connsiteY2474" fmla="*/ 313683 h 1004492"/>
                  <a:gd name="connsiteX2475" fmla="*/ 1015783 w 3200362"/>
                  <a:gd name="connsiteY2475" fmla="*/ 318455 h 1004492"/>
                  <a:gd name="connsiteX2476" fmla="*/ 1013397 w 3200362"/>
                  <a:gd name="connsiteY2476" fmla="*/ 327998 h 1004492"/>
                  <a:gd name="connsiteX2477" fmla="*/ 995503 w 3200362"/>
                  <a:gd name="connsiteY2477" fmla="*/ 335156 h 1004492"/>
                  <a:gd name="connsiteX2478" fmla="*/ 988346 w 3200362"/>
                  <a:gd name="connsiteY2478" fmla="*/ 327998 h 1004492"/>
                  <a:gd name="connsiteX2479" fmla="*/ 989539 w 3200362"/>
                  <a:gd name="connsiteY2479" fmla="*/ 319648 h 1004492"/>
                  <a:gd name="connsiteX2480" fmla="*/ 1009818 w 3200362"/>
                  <a:gd name="connsiteY2480" fmla="*/ 313683 h 1004492"/>
                  <a:gd name="connsiteX2481" fmla="*/ 602709 w 3200362"/>
                  <a:gd name="connsiteY2481" fmla="*/ 308704 h 1004492"/>
                  <a:gd name="connsiteX2482" fmla="*/ 605007 w 3200362"/>
                  <a:gd name="connsiteY2482" fmla="*/ 317833 h 1004492"/>
                  <a:gd name="connsiteX2483" fmla="*/ 600411 w 3200362"/>
                  <a:gd name="connsiteY2483" fmla="*/ 322397 h 1004492"/>
                  <a:gd name="connsiteX2484" fmla="*/ 590070 w 3200362"/>
                  <a:gd name="connsiteY2484" fmla="*/ 313268 h 1004492"/>
                  <a:gd name="connsiteX2485" fmla="*/ 602709 w 3200362"/>
                  <a:gd name="connsiteY2485" fmla="*/ 308704 h 1004492"/>
                  <a:gd name="connsiteX2486" fmla="*/ 1265062 w 3200362"/>
                  <a:gd name="connsiteY2486" fmla="*/ 306214 h 1004492"/>
                  <a:gd name="connsiteX2487" fmla="*/ 1272206 w 3200362"/>
                  <a:gd name="connsiteY2487" fmla="*/ 312167 h 1004492"/>
                  <a:gd name="connsiteX2488" fmla="*/ 1268634 w 3200362"/>
                  <a:gd name="connsiteY2488" fmla="*/ 328836 h 1004492"/>
                  <a:gd name="connsiteX2489" fmla="*/ 1260299 w 3200362"/>
                  <a:gd name="connsiteY2489" fmla="*/ 331218 h 1004492"/>
                  <a:gd name="connsiteX2490" fmla="*/ 1249584 w 3200362"/>
                  <a:gd name="connsiteY2490" fmla="*/ 320502 h 1004492"/>
                  <a:gd name="connsiteX2491" fmla="*/ 1244821 w 3200362"/>
                  <a:gd name="connsiteY2491" fmla="*/ 315739 h 1004492"/>
                  <a:gd name="connsiteX2492" fmla="*/ 1253156 w 3200362"/>
                  <a:gd name="connsiteY2492" fmla="*/ 310977 h 1004492"/>
                  <a:gd name="connsiteX2493" fmla="*/ 1254346 w 3200362"/>
                  <a:gd name="connsiteY2493" fmla="*/ 310977 h 1004492"/>
                  <a:gd name="connsiteX2494" fmla="*/ 1265062 w 3200362"/>
                  <a:gd name="connsiteY2494" fmla="*/ 306214 h 1004492"/>
                  <a:gd name="connsiteX2495" fmla="*/ 261864 w 3200362"/>
                  <a:gd name="connsiteY2495" fmla="*/ 306214 h 1004492"/>
                  <a:gd name="connsiteX2496" fmla="*/ 268918 w 3200362"/>
                  <a:gd name="connsiteY2496" fmla="*/ 312110 h 1004492"/>
                  <a:gd name="connsiteX2497" fmla="*/ 267742 w 3200362"/>
                  <a:gd name="connsiteY2497" fmla="*/ 318007 h 1004492"/>
                  <a:gd name="connsiteX2498" fmla="*/ 254811 w 3200362"/>
                  <a:gd name="connsiteY2498" fmla="*/ 323903 h 1004492"/>
                  <a:gd name="connsiteX2499" fmla="*/ 248933 w 3200362"/>
                  <a:gd name="connsiteY2499" fmla="*/ 319186 h 1004492"/>
                  <a:gd name="connsiteX2500" fmla="*/ 249924 w 3200362"/>
                  <a:gd name="connsiteY2500" fmla="*/ 315706 h 1004492"/>
                  <a:gd name="connsiteX2501" fmla="*/ 249002 w 3200362"/>
                  <a:gd name="connsiteY2501" fmla="*/ 314545 h 1004492"/>
                  <a:gd name="connsiteX2502" fmla="*/ 250374 w 3200362"/>
                  <a:gd name="connsiteY2502" fmla="*/ 314128 h 1004492"/>
                  <a:gd name="connsiteX2503" fmla="*/ 251284 w 3200362"/>
                  <a:gd name="connsiteY2503" fmla="*/ 310931 h 1004492"/>
                  <a:gd name="connsiteX2504" fmla="*/ 261864 w 3200362"/>
                  <a:gd name="connsiteY2504" fmla="*/ 306214 h 1004492"/>
                  <a:gd name="connsiteX2505" fmla="*/ 2127833 w 3200362"/>
                  <a:gd name="connsiteY2505" fmla="*/ 303725 h 1004492"/>
                  <a:gd name="connsiteX2506" fmla="*/ 2134835 w 3200362"/>
                  <a:gd name="connsiteY2506" fmla="*/ 310754 h 1004492"/>
                  <a:gd name="connsiteX2507" fmla="*/ 2132501 w 3200362"/>
                  <a:gd name="connsiteY2507" fmla="*/ 320126 h 1004492"/>
                  <a:gd name="connsiteX2508" fmla="*/ 2117330 w 3200362"/>
                  <a:gd name="connsiteY2508" fmla="*/ 316612 h 1004492"/>
                  <a:gd name="connsiteX2509" fmla="*/ 2120831 w 3200362"/>
                  <a:gd name="connsiteY2509" fmla="*/ 307240 h 1004492"/>
                  <a:gd name="connsiteX2510" fmla="*/ 2127833 w 3200362"/>
                  <a:gd name="connsiteY2510" fmla="*/ 303725 h 1004492"/>
                  <a:gd name="connsiteX2511" fmla="*/ 1945900 w 3200362"/>
                  <a:gd name="connsiteY2511" fmla="*/ 303725 h 1004492"/>
                  <a:gd name="connsiteX2512" fmla="*/ 1951853 w 3200362"/>
                  <a:gd name="connsiteY2512" fmla="*/ 309690 h 1004492"/>
                  <a:gd name="connsiteX2513" fmla="*/ 1949472 w 3200362"/>
                  <a:gd name="connsiteY2513" fmla="*/ 318040 h 1004492"/>
                  <a:gd name="connsiteX2514" fmla="*/ 1933993 w 3200362"/>
                  <a:gd name="connsiteY2514" fmla="*/ 324005 h 1004492"/>
                  <a:gd name="connsiteX2515" fmla="*/ 1926849 w 3200362"/>
                  <a:gd name="connsiteY2515" fmla="*/ 315654 h 1004492"/>
                  <a:gd name="connsiteX2516" fmla="*/ 1928040 w 3200362"/>
                  <a:gd name="connsiteY2516" fmla="*/ 308497 h 1004492"/>
                  <a:gd name="connsiteX2517" fmla="*/ 1945900 w 3200362"/>
                  <a:gd name="connsiteY2517" fmla="*/ 303725 h 1004492"/>
                  <a:gd name="connsiteX2518" fmla="*/ 943885 w 3200362"/>
                  <a:gd name="connsiteY2518" fmla="*/ 299990 h 1004492"/>
                  <a:gd name="connsiteX2519" fmla="*/ 951055 w 3200362"/>
                  <a:gd name="connsiteY2519" fmla="*/ 304762 h 1004492"/>
                  <a:gd name="connsiteX2520" fmla="*/ 948665 w 3200362"/>
                  <a:gd name="connsiteY2520" fmla="*/ 315498 h 1004492"/>
                  <a:gd name="connsiteX2521" fmla="*/ 931935 w 3200362"/>
                  <a:gd name="connsiteY2521" fmla="*/ 321462 h 1004492"/>
                  <a:gd name="connsiteX2522" fmla="*/ 923570 w 3200362"/>
                  <a:gd name="connsiteY2522" fmla="*/ 314305 h 1004492"/>
                  <a:gd name="connsiteX2523" fmla="*/ 924765 w 3200362"/>
                  <a:gd name="connsiteY2523" fmla="*/ 307148 h 1004492"/>
                  <a:gd name="connsiteX2524" fmla="*/ 943885 w 3200362"/>
                  <a:gd name="connsiteY2524" fmla="*/ 299990 h 1004492"/>
                  <a:gd name="connsiteX2525" fmla="*/ 1609767 w 3200362"/>
                  <a:gd name="connsiteY2525" fmla="*/ 298746 h 1004492"/>
                  <a:gd name="connsiteX2526" fmla="*/ 1617009 w 3200362"/>
                  <a:gd name="connsiteY2526" fmla="*/ 304739 h 1004492"/>
                  <a:gd name="connsiteX2527" fmla="*/ 1617009 w 3200362"/>
                  <a:gd name="connsiteY2527" fmla="*/ 315527 h 1004492"/>
                  <a:gd name="connsiteX2528" fmla="*/ 1606145 w 3200362"/>
                  <a:gd name="connsiteY2528" fmla="*/ 329911 h 1004492"/>
                  <a:gd name="connsiteX2529" fmla="*/ 1601317 w 3200362"/>
                  <a:gd name="connsiteY2529" fmla="*/ 329911 h 1004492"/>
                  <a:gd name="connsiteX2530" fmla="*/ 1589247 w 3200362"/>
                  <a:gd name="connsiteY2530" fmla="*/ 325117 h 1004492"/>
                  <a:gd name="connsiteX2531" fmla="*/ 1578383 w 3200362"/>
                  <a:gd name="connsiteY2531" fmla="*/ 315527 h 1004492"/>
                  <a:gd name="connsiteX2532" fmla="*/ 1580797 w 3200362"/>
                  <a:gd name="connsiteY2532" fmla="*/ 308335 h 1004492"/>
                  <a:gd name="connsiteX2533" fmla="*/ 1609767 w 3200362"/>
                  <a:gd name="connsiteY2533" fmla="*/ 298746 h 1004492"/>
                  <a:gd name="connsiteX2534" fmla="*/ 2139814 w 3200362"/>
                  <a:gd name="connsiteY2534" fmla="*/ 295011 h 1004492"/>
                  <a:gd name="connsiteX2535" fmla="*/ 2153507 w 3200362"/>
                  <a:gd name="connsiteY2535" fmla="*/ 302635 h 1004492"/>
                  <a:gd name="connsiteX2536" fmla="*/ 2150084 w 3200362"/>
                  <a:gd name="connsiteY2536" fmla="*/ 302635 h 1004492"/>
                  <a:gd name="connsiteX2537" fmla="*/ 2147802 w 3200362"/>
                  <a:gd name="connsiteY2537" fmla="*/ 301546 h 1004492"/>
                  <a:gd name="connsiteX2538" fmla="*/ 2139814 w 3200362"/>
                  <a:gd name="connsiteY2538" fmla="*/ 295011 h 1004492"/>
                  <a:gd name="connsiteX2539" fmla="*/ 539293 w 3200362"/>
                  <a:gd name="connsiteY2539" fmla="*/ 292522 h 1004492"/>
                  <a:gd name="connsiteX2540" fmla="*/ 544010 w 3200362"/>
                  <a:gd name="connsiteY2540" fmla="*/ 297208 h 1004492"/>
                  <a:gd name="connsiteX2541" fmla="*/ 541651 w 3200362"/>
                  <a:gd name="connsiteY2541" fmla="*/ 310095 h 1004492"/>
                  <a:gd name="connsiteX2542" fmla="*/ 535755 w 3200362"/>
                  <a:gd name="connsiteY2542" fmla="*/ 311266 h 1004492"/>
                  <a:gd name="connsiteX2543" fmla="*/ 529859 w 3200362"/>
                  <a:gd name="connsiteY2543" fmla="*/ 307752 h 1004492"/>
                  <a:gd name="connsiteX2544" fmla="*/ 528680 w 3200362"/>
                  <a:gd name="connsiteY2544" fmla="*/ 306580 h 1004492"/>
                  <a:gd name="connsiteX2545" fmla="*/ 523963 w 3200362"/>
                  <a:gd name="connsiteY2545" fmla="*/ 303066 h 1004492"/>
                  <a:gd name="connsiteX2546" fmla="*/ 526321 w 3200362"/>
                  <a:gd name="connsiteY2546" fmla="*/ 297208 h 1004492"/>
                  <a:gd name="connsiteX2547" fmla="*/ 539293 w 3200362"/>
                  <a:gd name="connsiteY2547" fmla="*/ 292522 h 1004492"/>
                  <a:gd name="connsiteX2548" fmla="*/ 199461 w 3200362"/>
                  <a:gd name="connsiteY2548" fmla="*/ 292522 h 1004492"/>
                  <a:gd name="connsiteX2549" fmla="*/ 204191 w 3200362"/>
                  <a:gd name="connsiteY2549" fmla="*/ 296049 h 1004492"/>
                  <a:gd name="connsiteX2550" fmla="*/ 204191 w 3200362"/>
                  <a:gd name="connsiteY2550" fmla="*/ 303102 h 1004492"/>
                  <a:gd name="connsiteX2551" fmla="*/ 203008 w 3200362"/>
                  <a:gd name="connsiteY2551" fmla="*/ 306629 h 1004492"/>
                  <a:gd name="connsiteX2552" fmla="*/ 191183 w 3200362"/>
                  <a:gd name="connsiteY2552" fmla="*/ 311332 h 1004492"/>
                  <a:gd name="connsiteX2553" fmla="*/ 184088 w 3200362"/>
                  <a:gd name="connsiteY2553" fmla="*/ 305454 h 1004492"/>
                  <a:gd name="connsiteX2554" fmla="*/ 180540 w 3200362"/>
                  <a:gd name="connsiteY2554" fmla="*/ 300751 h 1004492"/>
                  <a:gd name="connsiteX2555" fmla="*/ 185270 w 3200362"/>
                  <a:gd name="connsiteY2555" fmla="*/ 297224 h 1004492"/>
                  <a:gd name="connsiteX2556" fmla="*/ 187635 w 3200362"/>
                  <a:gd name="connsiteY2556" fmla="*/ 296049 h 1004492"/>
                  <a:gd name="connsiteX2557" fmla="*/ 193548 w 3200362"/>
                  <a:gd name="connsiteY2557" fmla="*/ 293698 h 1004492"/>
                  <a:gd name="connsiteX2558" fmla="*/ 199461 w 3200362"/>
                  <a:gd name="connsiteY2558" fmla="*/ 292522 h 1004492"/>
                  <a:gd name="connsiteX2559" fmla="*/ 2066599 w 3200362"/>
                  <a:gd name="connsiteY2559" fmla="*/ 288787 h 1004492"/>
                  <a:gd name="connsiteX2560" fmla="*/ 2068862 w 3200362"/>
                  <a:gd name="connsiteY2560" fmla="*/ 293504 h 1004492"/>
                  <a:gd name="connsiteX2561" fmla="*/ 2067730 w 3200362"/>
                  <a:gd name="connsiteY2561" fmla="*/ 300580 h 1004492"/>
                  <a:gd name="connsiteX2562" fmla="*/ 2066599 w 3200362"/>
                  <a:gd name="connsiteY2562" fmla="*/ 306476 h 1004492"/>
                  <a:gd name="connsiteX2563" fmla="*/ 2062072 w 3200362"/>
                  <a:gd name="connsiteY2563" fmla="*/ 311193 h 1004492"/>
                  <a:gd name="connsiteX2564" fmla="*/ 2056414 w 3200362"/>
                  <a:gd name="connsiteY2564" fmla="*/ 304117 h 1004492"/>
                  <a:gd name="connsiteX2565" fmla="*/ 2062072 w 3200362"/>
                  <a:gd name="connsiteY2565" fmla="*/ 289966 h 1004492"/>
                  <a:gd name="connsiteX2566" fmla="*/ 2066599 w 3200362"/>
                  <a:gd name="connsiteY2566" fmla="*/ 288787 h 1004492"/>
                  <a:gd name="connsiteX2567" fmla="*/ 1881150 w 3200362"/>
                  <a:gd name="connsiteY2567" fmla="*/ 288787 h 1004492"/>
                  <a:gd name="connsiteX2568" fmla="*/ 1887125 w 3200362"/>
                  <a:gd name="connsiteY2568" fmla="*/ 293567 h 1004492"/>
                  <a:gd name="connsiteX2569" fmla="*/ 1883540 w 3200362"/>
                  <a:gd name="connsiteY2569" fmla="*/ 315077 h 1004492"/>
                  <a:gd name="connsiteX2570" fmla="*/ 1875175 w 3200362"/>
                  <a:gd name="connsiteY2570" fmla="*/ 316272 h 1004492"/>
                  <a:gd name="connsiteX2571" fmla="*/ 1864420 w 3200362"/>
                  <a:gd name="connsiteY2571" fmla="*/ 306712 h 1004492"/>
                  <a:gd name="connsiteX2572" fmla="*/ 1860835 w 3200362"/>
                  <a:gd name="connsiteY2572" fmla="*/ 304322 h 1004492"/>
                  <a:gd name="connsiteX2573" fmla="*/ 1863225 w 3200362"/>
                  <a:gd name="connsiteY2573" fmla="*/ 293567 h 1004492"/>
                  <a:gd name="connsiteX2574" fmla="*/ 1870395 w 3200362"/>
                  <a:gd name="connsiteY2574" fmla="*/ 291177 h 1004492"/>
                  <a:gd name="connsiteX2575" fmla="*/ 1881150 w 3200362"/>
                  <a:gd name="connsiteY2575" fmla="*/ 288787 h 1004492"/>
                  <a:gd name="connsiteX2576" fmla="*/ 1218553 w 3200362"/>
                  <a:gd name="connsiteY2576" fmla="*/ 286893 h 1004492"/>
                  <a:gd name="connsiteX2577" fmla="*/ 1221227 w 3200362"/>
                  <a:gd name="connsiteY2577" fmla="*/ 293442 h 1004492"/>
                  <a:gd name="connsiteX2578" fmla="*/ 1222415 w 3200362"/>
                  <a:gd name="connsiteY2578" fmla="*/ 304158 h 1004492"/>
                  <a:gd name="connsiteX2579" fmla="*/ 1220039 w 3200362"/>
                  <a:gd name="connsiteY2579" fmla="*/ 310111 h 1004492"/>
                  <a:gd name="connsiteX2580" fmla="*/ 1212910 w 3200362"/>
                  <a:gd name="connsiteY2580" fmla="*/ 312492 h 1004492"/>
                  <a:gd name="connsiteX2581" fmla="*/ 1197463 w 3200362"/>
                  <a:gd name="connsiteY2581" fmla="*/ 299395 h 1004492"/>
                  <a:gd name="connsiteX2582" fmla="*/ 1199840 w 3200362"/>
                  <a:gd name="connsiteY2582" fmla="*/ 291061 h 1004492"/>
                  <a:gd name="connsiteX2583" fmla="*/ 1210533 w 3200362"/>
                  <a:gd name="connsiteY2583" fmla="*/ 287489 h 1004492"/>
                  <a:gd name="connsiteX2584" fmla="*/ 1218553 w 3200362"/>
                  <a:gd name="connsiteY2584" fmla="*/ 286893 h 1004492"/>
                  <a:gd name="connsiteX2585" fmla="*/ 880342 w 3200362"/>
                  <a:gd name="connsiteY2585" fmla="*/ 286298 h 1004492"/>
                  <a:gd name="connsiteX2586" fmla="*/ 886326 w 3200362"/>
                  <a:gd name="connsiteY2586" fmla="*/ 291078 h 1004492"/>
                  <a:gd name="connsiteX2587" fmla="*/ 880342 w 3200362"/>
                  <a:gd name="connsiteY2587" fmla="*/ 312588 h 1004492"/>
                  <a:gd name="connsiteX2588" fmla="*/ 873160 w 3200362"/>
                  <a:gd name="connsiteY2588" fmla="*/ 313783 h 1004492"/>
                  <a:gd name="connsiteX2589" fmla="*/ 864782 w 3200362"/>
                  <a:gd name="connsiteY2589" fmla="*/ 305418 h 1004492"/>
                  <a:gd name="connsiteX2590" fmla="*/ 857601 w 3200362"/>
                  <a:gd name="connsiteY2590" fmla="*/ 301833 h 1004492"/>
                  <a:gd name="connsiteX2591" fmla="*/ 857601 w 3200362"/>
                  <a:gd name="connsiteY2591" fmla="*/ 293468 h 1004492"/>
                  <a:gd name="connsiteX2592" fmla="*/ 880342 w 3200362"/>
                  <a:gd name="connsiteY2592" fmla="*/ 286298 h 1004492"/>
                  <a:gd name="connsiteX2593" fmla="*/ 1546240 w 3200362"/>
                  <a:gd name="connsiteY2593" fmla="*/ 285053 h 1004492"/>
                  <a:gd name="connsiteX2594" fmla="*/ 1552281 w 3200362"/>
                  <a:gd name="connsiteY2594" fmla="*/ 292281 h 1004492"/>
                  <a:gd name="connsiteX2595" fmla="*/ 1549865 w 3200362"/>
                  <a:gd name="connsiteY2595" fmla="*/ 306736 h 1004492"/>
                  <a:gd name="connsiteX2596" fmla="*/ 1547448 w 3200362"/>
                  <a:gd name="connsiteY2596" fmla="*/ 318782 h 1004492"/>
                  <a:gd name="connsiteX2597" fmla="*/ 1541407 w 3200362"/>
                  <a:gd name="connsiteY2597" fmla="*/ 322396 h 1004492"/>
                  <a:gd name="connsiteX2598" fmla="*/ 1513619 w 3200362"/>
                  <a:gd name="connsiteY2598" fmla="*/ 303122 h 1004492"/>
                  <a:gd name="connsiteX2599" fmla="*/ 1516036 w 3200362"/>
                  <a:gd name="connsiteY2599" fmla="*/ 295895 h 1004492"/>
                  <a:gd name="connsiteX2600" fmla="*/ 1546240 w 3200362"/>
                  <a:gd name="connsiteY2600" fmla="*/ 285053 h 1004492"/>
                  <a:gd name="connsiteX2601" fmla="*/ 67745 w 3200362"/>
                  <a:gd name="connsiteY2601" fmla="*/ 282598 h 1004492"/>
                  <a:gd name="connsiteX2602" fmla="*/ 67262 w 3200362"/>
                  <a:gd name="connsiteY2602" fmla="*/ 282735 h 1004492"/>
                  <a:gd name="connsiteX2603" fmla="*/ 67620 w 3200362"/>
                  <a:gd name="connsiteY2603" fmla="*/ 282888 h 1004492"/>
                  <a:gd name="connsiteX2604" fmla="*/ 1409468 w 3200362"/>
                  <a:gd name="connsiteY2604" fmla="*/ 279441 h 1004492"/>
                  <a:gd name="connsiteX2605" fmla="*/ 1405392 w 3200362"/>
                  <a:gd name="connsiteY2605" fmla="*/ 286208 h 1004492"/>
                  <a:gd name="connsiteX2606" fmla="*/ 1405827 w 3200362"/>
                  <a:gd name="connsiteY2606" fmla="*/ 286547 h 1004492"/>
                  <a:gd name="connsiteX2607" fmla="*/ 1408101 w 3200362"/>
                  <a:gd name="connsiteY2607" fmla="*/ 284835 h 1004492"/>
                  <a:gd name="connsiteX2608" fmla="*/ 1410017 w 3200362"/>
                  <a:gd name="connsiteY2608" fmla="*/ 282851 h 1004492"/>
                  <a:gd name="connsiteX2609" fmla="*/ 138632 w 3200362"/>
                  <a:gd name="connsiteY2609" fmla="*/ 279417 h 1004492"/>
                  <a:gd name="connsiteX2610" fmla="*/ 139521 w 3200362"/>
                  <a:gd name="connsiteY2610" fmla="*/ 285921 h 1004492"/>
                  <a:gd name="connsiteX2611" fmla="*/ 135964 w 3200362"/>
                  <a:gd name="connsiteY2611" fmla="*/ 302477 h 1004492"/>
                  <a:gd name="connsiteX2612" fmla="*/ 127666 w 3200362"/>
                  <a:gd name="connsiteY2612" fmla="*/ 300112 h 1004492"/>
                  <a:gd name="connsiteX2613" fmla="*/ 118182 w 3200362"/>
                  <a:gd name="connsiteY2613" fmla="*/ 291834 h 1004492"/>
                  <a:gd name="connsiteX2614" fmla="*/ 120553 w 3200362"/>
                  <a:gd name="connsiteY2614" fmla="*/ 283556 h 1004492"/>
                  <a:gd name="connsiteX2615" fmla="*/ 130037 w 3200362"/>
                  <a:gd name="connsiteY2615" fmla="*/ 280009 h 1004492"/>
                  <a:gd name="connsiteX2616" fmla="*/ 132408 w 3200362"/>
                  <a:gd name="connsiteY2616" fmla="*/ 280009 h 1004492"/>
                  <a:gd name="connsiteX2617" fmla="*/ 138632 w 3200362"/>
                  <a:gd name="connsiteY2617" fmla="*/ 279417 h 1004492"/>
                  <a:gd name="connsiteX2618" fmla="*/ 474577 w 3200362"/>
                  <a:gd name="connsiteY2618" fmla="*/ 276340 h 1004492"/>
                  <a:gd name="connsiteX2619" fmla="*/ 480530 w 3200362"/>
                  <a:gd name="connsiteY2619" fmla="*/ 281093 h 1004492"/>
                  <a:gd name="connsiteX2620" fmla="*/ 476868 w 3200362"/>
                  <a:gd name="connsiteY2620" fmla="*/ 294795 h 1004492"/>
                  <a:gd name="connsiteX2621" fmla="*/ 476868 w 3200362"/>
                  <a:gd name="connsiteY2621" fmla="*/ 295323 h 1004492"/>
                  <a:gd name="connsiteX2622" fmla="*/ 476709 w 3200362"/>
                  <a:gd name="connsiteY2622" fmla="*/ 295391 h 1004492"/>
                  <a:gd name="connsiteX2623" fmla="*/ 475767 w 3200362"/>
                  <a:gd name="connsiteY2623" fmla="*/ 298915 h 1004492"/>
                  <a:gd name="connsiteX2624" fmla="*/ 468623 w 3200362"/>
                  <a:gd name="connsiteY2624" fmla="*/ 301292 h 1004492"/>
                  <a:gd name="connsiteX2625" fmla="*/ 461480 w 3200362"/>
                  <a:gd name="connsiteY2625" fmla="*/ 296539 h 1004492"/>
                  <a:gd name="connsiteX2626" fmla="*/ 459098 w 3200362"/>
                  <a:gd name="connsiteY2626" fmla="*/ 292975 h 1004492"/>
                  <a:gd name="connsiteX2627" fmla="*/ 455526 w 3200362"/>
                  <a:gd name="connsiteY2627" fmla="*/ 290598 h 1004492"/>
                  <a:gd name="connsiteX2628" fmla="*/ 459098 w 3200362"/>
                  <a:gd name="connsiteY2628" fmla="*/ 282281 h 1004492"/>
                  <a:gd name="connsiteX2629" fmla="*/ 461480 w 3200362"/>
                  <a:gd name="connsiteY2629" fmla="*/ 279905 h 1004492"/>
                  <a:gd name="connsiteX2630" fmla="*/ 467433 w 3200362"/>
                  <a:gd name="connsiteY2630" fmla="*/ 278716 h 1004492"/>
                  <a:gd name="connsiteX2631" fmla="*/ 469814 w 3200362"/>
                  <a:gd name="connsiteY2631" fmla="*/ 277528 h 1004492"/>
                  <a:gd name="connsiteX2632" fmla="*/ 474577 w 3200362"/>
                  <a:gd name="connsiteY2632" fmla="*/ 276340 h 1004492"/>
                  <a:gd name="connsiteX2633" fmla="*/ 1814032 w 3200362"/>
                  <a:gd name="connsiteY2633" fmla="*/ 275095 h 1004492"/>
                  <a:gd name="connsiteX2634" fmla="*/ 1821202 w 3200362"/>
                  <a:gd name="connsiteY2634" fmla="*/ 282265 h 1004492"/>
                  <a:gd name="connsiteX2635" fmla="*/ 1817617 w 3200362"/>
                  <a:gd name="connsiteY2635" fmla="*/ 297800 h 1004492"/>
                  <a:gd name="connsiteX2636" fmla="*/ 1808057 w 3200362"/>
                  <a:gd name="connsiteY2636" fmla="*/ 302580 h 1004492"/>
                  <a:gd name="connsiteX2637" fmla="*/ 1804472 w 3200362"/>
                  <a:gd name="connsiteY2637" fmla="*/ 300190 h 1004492"/>
                  <a:gd name="connsiteX2638" fmla="*/ 1792522 w 3200362"/>
                  <a:gd name="connsiteY2638" fmla="*/ 289435 h 1004492"/>
                  <a:gd name="connsiteX2639" fmla="*/ 1799692 w 3200362"/>
                  <a:gd name="connsiteY2639" fmla="*/ 279875 h 1004492"/>
                  <a:gd name="connsiteX2640" fmla="*/ 1814032 w 3200362"/>
                  <a:gd name="connsiteY2640" fmla="*/ 275095 h 1004492"/>
                  <a:gd name="connsiteX2641" fmla="*/ 813184 w 3200362"/>
                  <a:gd name="connsiteY2641" fmla="*/ 275042 h 1004492"/>
                  <a:gd name="connsiteX2642" fmla="*/ 820354 w 3200362"/>
                  <a:gd name="connsiteY2642" fmla="*/ 282212 h 1004492"/>
                  <a:gd name="connsiteX2643" fmla="*/ 819159 w 3200362"/>
                  <a:gd name="connsiteY2643" fmla="*/ 289382 h 1004492"/>
                  <a:gd name="connsiteX2644" fmla="*/ 816769 w 3200362"/>
                  <a:gd name="connsiteY2644" fmla="*/ 300137 h 1004492"/>
                  <a:gd name="connsiteX2645" fmla="*/ 809599 w 3200362"/>
                  <a:gd name="connsiteY2645" fmla="*/ 302527 h 1004492"/>
                  <a:gd name="connsiteX2646" fmla="*/ 791674 w 3200362"/>
                  <a:gd name="connsiteY2646" fmla="*/ 288187 h 1004492"/>
                  <a:gd name="connsiteX2647" fmla="*/ 794064 w 3200362"/>
                  <a:gd name="connsiteY2647" fmla="*/ 281017 h 1004492"/>
                  <a:gd name="connsiteX2648" fmla="*/ 813184 w 3200362"/>
                  <a:gd name="connsiteY2648" fmla="*/ 275042 h 1004492"/>
                  <a:gd name="connsiteX2649" fmla="*/ 1477859 w 3200362"/>
                  <a:gd name="connsiteY2649" fmla="*/ 272605 h 1004492"/>
                  <a:gd name="connsiteX2650" fmla="*/ 1486308 w 3200362"/>
                  <a:gd name="connsiteY2650" fmla="*/ 281007 h 1004492"/>
                  <a:gd name="connsiteX2651" fmla="*/ 1485101 w 3200362"/>
                  <a:gd name="connsiteY2651" fmla="*/ 291810 h 1004492"/>
                  <a:gd name="connsiteX2652" fmla="*/ 1482687 w 3200362"/>
                  <a:gd name="connsiteY2652" fmla="*/ 297812 h 1004492"/>
                  <a:gd name="connsiteX2653" fmla="*/ 1468202 w 3200362"/>
                  <a:gd name="connsiteY2653" fmla="*/ 302613 h 1004492"/>
                  <a:gd name="connsiteX2654" fmla="*/ 1450096 w 3200362"/>
                  <a:gd name="connsiteY2654" fmla="*/ 291810 h 1004492"/>
                  <a:gd name="connsiteX2655" fmla="*/ 1446475 w 3200362"/>
                  <a:gd name="connsiteY2655" fmla="*/ 285809 h 1004492"/>
                  <a:gd name="connsiteX2656" fmla="*/ 1451303 w 3200362"/>
                  <a:gd name="connsiteY2656" fmla="*/ 281007 h 1004492"/>
                  <a:gd name="connsiteX2657" fmla="*/ 1477859 w 3200362"/>
                  <a:gd name="connsiteY2657" fmla="*/ 272605 h 1004492"/>
                  <a:gd name="connsiteX2658" fmla="*/ 1154208 w 3200362"/>
                  <a:gd name="connsiteY2658" fmla="*/ 272605 h 1004492"/>
                  <a:gd name="connsiteX2659" fmla="*/ 1160173 w 3200362"/>
                  <a:gd name="connsiteY2659" fmla="*/ 277377 h 1004492"/>
                  <a:gd name="connsiteX2660" fmla="*/ 1158980 w 3200362"/>
                  <a:gd name="connsiteY2660" fmla="*/ 288113 h 1004492"/>
                  <a:gd name="connsiteX2661" fmla="*/ 1156594 w 3200362"/>
                  <a:gd name="connsiteY2661" fmla="*/ 297656 h 1004492"/>
                  <a:gd name="connsiteX2662" fmla="*/ 1149437 w 3200362"/>
                  <a:gd name="connsiteY2662" fmla="*/ 298849 h 1004492"/>
                  <a:gd name="connsiteX2663" fmla="*/ 1133929 w 3200362"/>
                  <a:gd name="connsiteY2663" fmla="*/ 285727 h 1004492"/>
                  <a:gd name="connsiteX2664" fmla="*/ 1136315 w 3200362"/>
                  <a:gd name="connsiteY2664" fmla="*/ 278570 h 1004492"/>
                  <a:gd name="connsiteX2665" fmla="*/ 1154208 w 3200362"/>
                  <a:gd name="connsiteY2665" fmla="*/ 272605 h 1004492"/>
                  <a:gd name="connsiteX2666" fmla="*/ 1407752 w 3200362"/>
                  <a:gd name="connsiteY2666" fmla="*/ 268775 h 1004492"/>
                  <a:gd name="connsiteX2667" fmla="*/ 1407029 w 3200362"/>
                  <a:gd name="connsiteY2667" fmla="*/ 269017 h 1004492"/>
                  <a:gd name="connsiteX2668" fmla="*/ 1408032 w 3200362"/>
                  <a:gd name="connsiteY2668" fmla="*/ 270516 h 1004492"/>
                  <a:gd name="connsiteX2669" fmla="*/ 73548 w 3200362"/>
                  <a:gd name="connsiteY2669" fmla="*/ 266378 h 1004492"/>
                  <a:gd name="connsiteX2670" fmla="*/ 73548 w 3200362"/>
                  <a:gd name="connsiteY2670" fmla="*/ 274633 h 1004492"/>
                  <a:gd name="connsiteX2671" fmla="*/ 71177 w 3200362"/>
                  <a:gd name="connsiteY2671" fmla="*/ 285246 h 1004492"/>
                  <a:gd name="connsiteX2672" fmla="*/ 61693 w 3200362"/>
                  <a:gd name="connsiteY2672" fmla="*/ 286425 h 1004492"/>
                  <a:gd name="connsiteX2673" fmla="*/ 54580 w 3200362"/>
                  <a:gd name="connsiteY2673" fmla="*/ 280529 h 1004492"/>
                  <a:gd name="connsiteX2674" fmla="*/ 51023 w 3200362"/>
                  <a:gd name="connsiteY2674" fmla="*/ 275812 h 1004492"/>
                  <a:gd name="connsiteX2675" fmla="*/ 52209 w 3200362"/>
                  <a:gd name="connsiteY2675" fmla="*/ 271095 h 1004492"/>
                  <a:gd name="connsiteX2676" fmla="*/ 60507 w 3200362"/>
                  <a:gd name="connsiteY2676" fmla="*/ 268737 h 1004492"/>
                  <a:gd name="connsiteX2677" fmla="*/ 62878 w 3200362"/>
                  <a:gd name="connsiteY2677" fmla="*/ 267557 h 1004492"/>
                  <a:gd name="connsiteX2678" fmla="*/ 62816 w 3200362"/>
                  <a:gd name="connsiteY2678" fmla="*/ 267712 h 1004492"/>
                  <a:gd name="connsiteX2679" fmla="*/ 62945 w 3200362"/>
                  <a:gd name="connsiteY2679" fmla="*/ 267626 h 1004492"/>
                  <a:gd name="connsiteX2680" fmla="*/ 63086 w 3200362"/>
                  <a:gd name="connsiteY2680" fmla="*/ 267626 h 1004492"/>
                  <a:gd name="connsiteX2681" fmla="*/ 62878 w 3200362"/>
                  <a:gd name="connsiteY2681" fmla="*/ 267557 h 1004492"/>
                  <a:gd name="connsiteX2682" fmla="*/ 73548 w 3200362"/>
                  <a:gd name="connsiteY2682" fmla="*/ 266378 h 1004492"/>
                  <a:gd name="connsiteX2683" fmla="*/ 411001 w 3200362"/>
                  <a:gd name="connsiteY2683" fmla="*/ 263892 h 1004492"/>
                  <a:gd name="connsiteX2684" fmla="*/ 413372 w 3200362"/>
                  <a:gd name="connsiteY2684" fmla="*/ 270987 h 1004492"/>
                  <a:gd name="connsiteX2685" fmla="*/ 412186 w 3200362"/>
                  <a:gd name="connsiteY2685" fmla="*/ 281630 h 1004492"/>
                  <a:gd name="connsiteX2686" fmla="*/ 401517 w 3200362"/>
                  <a:gd name="connsiteY2686" fmla="*/ 285178 h 1004492"/>
                  <a:gd name="connsiteX2687" fmla="*/ 397960 w 3200362"/>
                  <a:gd name="connsiteY2687" fmla="*/ 282813 h 1004492"/>
                  <a:gd name="connsiteX2688" fmla="*/ 392033 w 3200362"/>
                  <a:gd name="connsiteY2688" fmla="*/ 276900 h 1004492"/>
                  <a:gd name="connsiteX2689" fmla="*/ 392033 w 3200362"/>
                  <a:gd name="connsiteY2689" fmla="*/ 268622 h 1004492"/>
                  <a:gd name="connsiteX2690" fmla="*/ 411001 w 3200362"/>
                  <a:gd name="connsiteY2690" fmla="*/ 263892 h 1004492"/>
                  <a:gd name="connsiteX2691" fmla="*/ 2081854 w 3200362"/>
                  <a:gd name="connsiteY2691" fmla="*/ 262647 h 1004492"/>
                  <a:gd name="connsiteX2692" fmla="*/ 2094999 w 3200362"/>
                  <a:gd name="connsiteY2692" fmla="*/ 269791 h 1004492"/>
                  <a:gd name="connsiteX2693" fmla="*/ 2093804 w 3200362"/>
                  <a:gd name="connsiteY2693" fmla="*/ 275744 h 1004492"/>
                  <a:gd name="connsiteX2694" fmla="*/ 2091414 w 3200362"/>
                  <a:gd name="connsiteY2694" fmla="*/ 287651 h 1004492"/>
                  <a:gd name="connsiteX2695" fmla="*/ 2084244 w 3200362"/>
                  <a:gd name="connsiteY2695" fmla="*/ 288841 h 1004492"/>
                  <a:gd name="connsiteX2696" fmla="*/ 2067514 w 3200362"/>
                  <a:gd name="connsiteY2696" fmla="*/ 273363 h 1004492"/>
                  <a:gd name="connsiteX2697" fmla="*/ 2068709 w 3200362"/>
                  <a:gd name="connsiteY2697" fmla="*/ 266219 h 1004492"/>
                  <a:gd name="connsiteX2698" fmla="*/ 2081854 w 3200362"/>
                  <a:gd name="connsiteY2698" fmla="*/ 262647 h 1004492"/>
                  <a:gd name="connsiteX2699" fmla="*/ 746165 w 3200362"/>
                  <a:gd name="connsiteY2699" fmla="*/ 260110 h 1004492"/>
                  <a:gd name="connsiteX2700" fmla="*/ 754442 w 3200362"/>
                  <a:gd name="connsiteY2700" fmla="*/ 260110 h 1004492"/>
                  <a:gd name="connsiteX2701" fmla="*/ 755625 w 3200362"/>
                  <a:gd name="connsiteY2701" fmla="*/ 268488 h 1004492"/>
                  <a:gd name="connsiteX2702" fmla="*/ 752077 w 3200362"/>
                  <a:gd name="connsiteY2702" fmla="*/ 282851 h 1004492"/>
                  <a:gd name="connsiteX2703" fmla="*/ 742617 w 3200362"/>
                  <a:gd name="connsiteY2703" fmla="*/ 286441 h 1004492"/>
                  <a:gd name="connsiteX2704" fmla="*/ 736704 w 3200362"/>
                  <a:gd name="connsiteY2704" fmla="*/ 281654 h 1004492"/>
                  <a:gd name="connsiteX2705" fmla="*/ 742617 w 3200362"/>
                  <a:gd name="connsiteY2705" fmla="*/ 263701 h 1004492"/>
                  <a:gd name="connsiteX2706" fmla="*/ 746165 w 3200362"/>
                  <a:gd name="connsiteY2706" fmla="*/ 260110 h 1004492"/>
                  <a:gd name="connsiteX2707" fmla="*/ 1410740 w 3200362"/>
                  <a:gd name="connsiteY2707" fmla="*/ 258913 h 1004492"/>
                  <a:gd name="connsiteX2708" fmla="*/ 1414641 w 3200362"/>
                  <a:gd name="connsiteY2708" fmla="*/ 258913 h 1004492"/>
                  <a:gd name="connsiteX2709" fmla="*/ 1420420 w 3200362"/>
                  <a:gd name="connsiteY2709" fmla="*/ 261307 h 1004492"/>
                  <a:gd name="connsiteX2710" fmla="*/ 1420420 w 3200362"/>
                  <a:gd name="connsiteY2710" fmla="*/ 270882 h 1004492"/>
                  <a:gd name="connsiteX2711" fmla="*/ 1415797 w 3200362"/>
                  <a:gd name="connsiteY2711" fmla="*/ 270882 h 1004492"/>
                  <a:gd name="connsiteX2712" fmla="*/ 1415192 w 3200362"/>
                  <a:gd name="connsiteY2712" fmla="*/ 272134 h 1004492"/>
                  <a:gd name="connsiteX2713" fmla="*/ 1412971 w 3200362"/>
                  <a:gd name="connsiteY2713" fmla="*/ 287742 h 1004492"/>
                  <a:gd name="connsiteX2714" fmla="*/ 1403445 w 3200362"/>
                  <a:gd name="connsiteY2714" fmla="*/ 290132 h 1004492"/>
                  <a:gd name="connsiteX2715" fmla="*/ 1390348 w 3200362"/>
                  <a:gd name="connsiteY2715" fmla="*/ 278182 h 1004492"/>
                  <a:gd name="connsiteX2716" fmla="*/ 1391539 w 3200362"/>
                  <a:gd name="connsiteY2716" fmla="*/ 269817 h 1004492"/>
                  <a:gd name="connsiteX2717" fmla="*/ 1405827 w 3200362"/>
                  <a:gd name="connsiteY2717" fmla="*/ 266232 h 1004492"/>
                  <a:gd name="connsiteX2718" fmla="*/ 1407017 w 3200362"/>
                  <a:gd name="connsiteY2718" fmla="*/ 262647 h 1004492"/>
                  <a:gd name="connsiteX2719" fmla="*/ 1407706 w 3200362"/>
                  <a:gd name="connsiteY2719" fmla="*/ 266104 h 1004492"/>
                  <a:gd name="connsiteX2720" fmla="*/ 1407706 w 3200362"/>
                  <a:gd name="connsiteY2720" fmla="*/ 262504 h 1004492"/>
                  <a:gd name="connsiteX2721" fmla="*/ 1410740 w 3200362"/>
                  <a:gd name="connsiteY2721" fmla="*/ 258913 h 1004492"/>
                  <a:gd name="connsiteX2722" fmla="*/ 1085854 w 3200362"/>
                  <a:gd name="connsiteY2722" fmla="*/ 258913 h 1004492"/>
                  <a:gd name="connsiteX2723" fmla="*/ 1094204 w 3200362"/>
                  <a:gd name="connsiteY2723" fmla="*/ 266057 h 1004492"/>
                  <a:gd name="connsiteX2724" fmla="*/ 1090625 w 3200362"/>
                  <a:gd name="connsiteY2724" fmla="*/ 280345 h 1004492"/>
                  <a:gd name="connsiteX2725" fmla="*/ 1081082 w 3200362"/>
                  <a:gd name="connsiteY2725" fmla="*/ 283917 h 1004492"/>
                  <a:gd name="connsiteX2726" fmla="*/ 1066767 w 3200362"/>
                  <a:gd name="connsiteY2726" fmla="*/ 273201 h 1004492"/>
                  <a:gd name="connsiteX2727" fmla="*/ 1069153 w 3200362"/>
                  <a:gd name="connsiteY2727" fmla="*/ 266057 h 1004492"/>
                  <a:gd name="connsiteX2728" fmla="*/ 1085854 w 3200362"/>
                  <a:gd name="connsiteY2728" fmla="*/ 258913 h 1004492"/>
                  <a:gd name="connsiteX2729" fmla="*/ 1754058 w 3200362"/>
                  <a:gd name="connsiteY2729" fmla="*/ 257665 h 1004492"/>
                  <a:gd name="connsiteX2730" fmla="*/ 1757668 w 3200362"/>
                  <a:gd name="connsiteY2730" fmla="*/ 257665 h 1004492"/>
                  <a:gd name="connsiteX2731" fmla="*/ 1755261 w 3200362"/>
                  <a:gd name="connsiteY2731" fmla="*/ 261271 h 1004492"/>
                  <a:gd name="connsiteX2732" fmla="*/ 1754058 w 3200362"/>
                  <a:gd name="connsiteY2732" fmla="*/ 287712 h 1004492"/>
                  <a:gd name="connsiteX2733" fmla="*/ 1745635 w 3200362"/>
                  <a:gd name="connsiteY2733" fmla="*/ 290115 h 1004492"/>
                  <a:gd name="connsiteX2734" fmla="*/ 1742026 w 3200362"/>
                  <a:gd name="connsiteY2734" fmla="*/ 287712 h 1004492"/>
                  <a:gd name="connsiteX2735" fmla="*/ 1733603 w 3200362"/>
                  <a:gd name="connsiteY2735" fmla="*/ 279299 h 1004492"/>
                  <a:gd name="connsiteX2736" fmla="*/ 1722773 w 3200362"/>
                  <a:gd name="connsiteY2736" fmla="*/ 273289 h 1004492"/>
                  <a:gd name="connsiteX2737" fmla="*/ 1727586 w 3200362"/>
                  <a:gd name="connsiteY2737" fmla="*/ 266078 h 1004492"/>
                  <a:gd name="connsiteX2738" fmla="*/ 1754058 w 3200362"/>
                  <a:gd name="connsiteY2738" fmla="*/ 257665 h 1004492"/>
                  <a:gd name="connsiteX2739" fmla="*/ 4404 w 3200362"/>
                  <a:gd name="connsiteY2739" fmla="*/ 257585 h 1004492"/>
                  <a:gd name="connsiteX2740" fmla="*/ 8760 w 3200362"/>
                  <a:gd name="connsiteY2740" fmla="*/ 258747 h 1004492"/>
                  <a:gd name="connsiteX2741" fmla="*/ 5493 w 3200362"/>
                  <a:gd name="connsiteY2741" fmla="*/ 273850 h 1004492"/>
                  <a:gd name="connsiteX2742" fmla="*/ 1136 w 3200362"/>
                  <a:gd name="connsiteY2742" fmla="*/ 273850 h 1004492"/>
                  <a:gd name="connsiteX2743" fmla="*/ 3314 w 3200362"/>
                  <a:gd name="connsiteY2743" fmla="*/ 258747 h 1004492"/>
                  <a:gd name="connsiteX2744" fmla="*/ 1344728 w 3200362"/>
                  <a:gd name="connsiteY2744" fmla="*/ 252689 h 1004492"/>
                  <a:gd name="connsiteX2745" fmla="*/ 1351872 w 3200362"/>
                  <a:gd name="connsiteY2745" fmla="*/ 257442 h 1004492"/>
                  <a:gd name="connsiteX2746" fmla="*/ 1347109 w 3200362"/>
                  <a:gd name="connsiteY2746" fmla="*/ 276453 h 1004492"/>
                  <a:gd name="connsiteX2747" fmla="*/ 1341156 w 3200362"/>
                  <a:gd name="connsiteY2747" fmla="*/ 277641 h 1004492"/>
                  <a:gd name="connsiteX2748" fmla="*/ 1326868 w 3200362"/>
                  <a:gd name="connsiteY2748" fmla="*/ 265759 h 1004492"/>
                  <a:gd name="connsiteX2749" fmla="*/ 1329250 w 3200362"/>
                  <a:gd name="connsiteY2749" fmla="*/ 257442 h 1004492"/>
                  <a:gd name="connsiteX2750" fmla="*/ 1331631 w 3200362"/>
                  <a:gd name="connsiteY2750" fmla="*/ 256254 h 1004492"/>
                  <a:gd name="connsiteX2751" fmla="*/ 1344728 w 3200362"/>
                  <a:gd name="connsiteY2751" fmla="*/ 252689 h 1004492"/>
                  <a:gd name="connsiteX2752" fmla="*/ 685251 w 3200362"/>
                  <a:gd name="connsiteY2752" fmla="*/ 251444 h 1004492"/>
                  <a:gd name="connsiteX2753" fmla="*/ 687162 w 3200362"/>
                  <a:gd name="connsiteY2753" fmla="*/ 257302 h 1004492"/>
                  <a:gd name="connsiteX2754" fmla="*/ 684811 w 3200362"/>
                  <a:gd name="connsiteY2754" fmla="*/ 266674 h 1004492"/>
                  <a:gd name="connsiteX2755" fmla="*/ 676582 w 3200362"/>
                  <a:gd name="connsiteY2755" fmla="*/ 269017 h 1004492"/>
                  <a:gd name="connsiteX2756" fmla="*/ 668352 w 3200362"/>
                  <a:gd name="connsiteY2756" fmla="*/ 263159 h 1004492"/>
                  <a:gd name="connsiteX2757" fmla="*/ 669528 w 3200362"/>
                  <a:gd name="connsiteY2757" fmla="*/ 254959 h 1004492"/>
                  <a:gd name="connsiteX2758" fmla="*/ 678933 w 3200362"/>
                  <a:gd name="connsiteY2758" fmla="*/ 252616 h 1004492"/>
                  <a:gd name="connsiteX2759" fmla="*/ 685251 w 3200362"/>
                  <a:gd name="connsiteY2759" fmla="*/ 251444 h 1004492"/>
                  <a:gd name="connsiteX2760" fmla="*/ 343930 w 3200362"/>
                  <a:gd name="connsiteY2760" fmla="*/ 250199 h 1004492"/>
                  <a:gd name="connsiteX2761" fmla="*/ 351074 w 3200362"/>
                  <a:gd name="connsiteY2761" fmla="*/ 254952 h 1004492"/>
                  <a:gd name="connsiteX2762" fmla="*/ 347502 w 3200362"/>
                  <a:gd name="connsiteY2762" fmla="*/ 272774 h 1004492"/>
                  <a:gd name="connsiteX2763" fmla="*/ 339167 w 3200362"/>
                  <a:gd name="connsiteY2763" fmla="*/ 275151 h 1004492"/>
                  <a:gd name="connsiteX2764" fmla="*/ 327261 w 3200362"/>
                  <a:gd name="connsiteY2764" fmla="*/ 264457 h 1004492"/>
                  <a:gd name="connsiteX2765" fmla="*/ 329642 w 3200362"/>
                  <a:gd name="connsiteY2765" fmla="*/ 254952 h 1004492"/>
                  <a:gd name="connsiteX2766" fmla="*/ 330833 w 3200362"/>
                  <a:gd name="connsiteY2766" fmla="*/ 253764 h 1004492"/>
                  <a:gd name="connsiteX2767" fmla="*/ 337977 w 3200362"/>
                  <a:gd name="connsiteY2767" fmla="*/ 252575 h 1004492"/>
                  <a:gd name="connsiteX2768" fmla="*/ 343930 w 3200362"/>
                  <a:gd name="connsiteY2768" fmla="*/ 250199 h 1004492"/>
                  <a:gd name="connsiteX2769" fmla="*/ 2024317 w 3200362"/>
                  <a:gd name="connsiteY2769" fmla="*/ 247710 h 1004492"/>
                  <a:gd name="connsiteX2770" fmla="*/ 2030270 w 3200362"/>
                  <a:gd name="connsiteY2770" fmla="*/ 252482 h 1004492"/>
                  <a:gd name="connsiteX2771" fmla="*/ 2027889 w 3200362"/>
                  <a:gd name="connsiteY2771" fmla="*/ 267990 h 1004492"/>
                  <a:gd name="connsiteX2772" fmla="*/ 2017173 w 3200362"/>
                  <a:gd name="connsiteY2772" fmla="*/ 272761 h 1004492"/>
                  <a:gd name="connsiteX2773" fmla="*/ 2007648 w 3200362"/>
                  <a:gd name="connsiteY2773" fmla="*/ 264411 h 1004492"/>
                  <a:gd name="connsiteX2774" fmla="*/ 2010029 w 3200362"/>
                  <a:gd name="connsiteY2774" fmla="*/ 252482 h 1004492"/>
                  <a:gd name="connsiteX2775" fmla="*/ 2024317 w 3200362"/>
                  <a:gd name="connsiteY2775" fmla="*/ 247710 h 1004492"/>
                  <a:gd name="connsiteX2776" fmla="*/ 1686981 w 3200362"/>
                  <a:gd name="connsiteY2776" fmla="*/ 243976 h 1004492"/>
                  <a:gd name="connsiteX2777" fmla="*/ 1695430 w 3200362"/>
                  <a:gd name="connsiteY2777" fmla="*/ 252425 h 1004492"/>
                  <a:gd name="connsiteX2778" fmla="*/ 1694223 w 3200362"/>
                  <a:gd name="connsiteY2778" fmla="*/ 265703 h 1004492"/>
                  <a:gd name="connsiteX2779" fmla="*/ 1689395 w 3200362"/>
                  <a:gd name="connsiteY2779" fmla="*/ 278981 h 1004492"/>
                  <a:gd name="connsiteX2780" fmla="*/ 1679738 w 3200362"/>
                  <a:gd name="connsiteY2780" fmla="*/ 281395 h 1004492"/>
                  <a:gd name="connsiteX2781" fmla="*/ 1658011 w 3200362"/>
                  <a:gd name="connsiteY2781" fmla="*/ 264496 h 1004492"/>
                  <a:gd name="connsiteX2782" fmla="*/ 1660425 w 3200362"/>
                  <a:gd name="connsiteY2782" fmla="*/ 252425 h 1004492"/>
                  <a:gd name="connsiteX2783" fmla="*/ 1686981 w 3200362"/>
                  <a:gd name="connsiteY2783" fmla="*/ 243976 h 1004492"/>
                  <a:gd name="connsiteX2784" fmla="*/ 1023539 w 3200362"/>
                  <a:gd name="connsiteY2784" fmla="*/ 243976 h 1004492"/>
                  <a:gd name="connsiteX2785" fmla="*/ 1030720 w 3200362"/>
                  <a:gd name="connsiteY2785" fmla="*/ 249951 h 1004492"/>
                  <a:gd name="connsiteX2786" fmla="*/ 1029523 w 3200362"/>
                  <a:gd name="connsiteY2786" fmla="*/ 257121 h 1004492"/>
                  <a:gd name="connsiteX2787" fmla="*/ 1027129 w 3200362"/>
                  <a:gd name="connsiteY2787" fmla="*/ 266681 h 1004492"/>
                  <a:gd name="connsiteX2788" fmla="*/ 1013964 w 3200362"/>
                  <a:gd name="connsiteY2788" fmla="*/ 271461 h 1004492"/>
                  <a:gd name="connsiteX2789" fmla="*/ 1000798 w 3200362"/>
                  <a:gd name="connsiteY2789" fmla="*/ 259511 h 1004492"/>
                  <a:gd name="connsiteX2790" fmla="*/ 1003192 w 3200362"/>
                  <a:gd name="connsiteY2790" fmla="*/ 251146 h 1004492"/>
                  <a:gd name="connsiteX2791" fmla="*/ 1023539 w 3200362"/>
                  <a:gd name="connsiteY2791" fmla="*/ 243976 h 1004492"/>
                  <a:gd name="connsiteX2792" fmla="*/ 1284650 w 3200362"/>
                  <a:gd name="connsiteY2792" fmla="*/ 240241 h 1004492"/>
                  <a:gd name="connsiteX2793" fmla="*/ 1284650 w 3200362"/>
                  <a:gd name="connsiteY2793" fmla="*/ 241424 h 1004492"/>
                  <a:gd name="connsiteX2794" fmla="*/ 1282299 w 3200362"/>
                  <a:gd name="connsiteY2794" fmla="*/ 259162 h 1004492"/>
                  <a:gd name="connsiteX2795" fmla="*/ 1281393 w 3200362"/>
                  <a:gd name="connsiteY2795" fmla="*/ 259466 h 1004492"/>
                  <a:gd name="connsiteX2796" fmla="*/ 1281153 w 3200362"/>
                  <a:gd name="connsiteY2796" fmla="*/ 261530 h 1004492"/>
                  <a:gd name="connsiteX2797" fmla="*/ 1274151 w 3200362"/>
                  <a:gd name="connsiteY2797" fmla="*/ 262710 h 1004492"/>
                  <a:gd name="connsiteX2798" fmla="*/ 1265982 w 3200362"/>
                  <a:gd name="connsiteY2798" fmla="*/ 256813 h 1004492"/>
                  <a:gd name="connsiteX2799" fmla="*/ 1265982 w 3200362"/>
                  <a:gd name="connsiteY2799" fmla="*/ 255634 h 1004492"/>
                  <a:gd name="connsiteX2800" fmla="*/ 1269559 w 3200362"/>
                  <a:gd name="connsiteY2800" fmla="*/ 257441 h 1004492"/>
                  <a:gd name="connsiteX2801" fmla="*/ 1267016 w 3200362"/>
                  <a:gd name="connsiteY2801" fmla="*/ 255614 h 1004492"/>
                  <a:gd name="connsiteX2802" fmla="*/ 1264665 w 3200362"/>
                  <a:gd name="connsiteY2802" fmla="*/ 252066 h 1004492"/>
                  <a:gd name="connsiteX2803" fmla="*/ 1267016 w 3200362"/>
                  <a:gd name="connsiteY2803" fmla="*/ 243789 h 1004492"/>
                  <a:gd name="connsiteX2804" fmla="*/ 1274070 w 3200362"/>
                  <a:gd name="connsiteY2804" fmla="*/ 242606 h 1004492"/>
                  <a:gd name="connsiteX2805" fmla="*/ 1284650 w 3200362"/>
                  <a:gd name="connsiteY2805" fmla="*/ 240241 h 1004492"/>
                  <a:gd name="connsiteX2806" fmla="*/ 616522 w 3200362"/>
                  <a:gd name="connsiteY2806" fmla="*/ 240241 h 1004492"/>
                  <a:gd name="connsiteX2807" fmla="*/ 618804 w 3200362"/>
                  <a:gd name="connsiteY2807" fmla="*/ 248229 h 1004492"/>
                  <a:gd name="connsiteX2808" fmla="*/ 613098 w 3200362"/>
                  <a:gd name="connsiteY2808" fmla="*/ 253934 h 1004492"/>
                  <a:gd name="connsiteX2809" fmla="*/ 606252 w 3200362"/>
                  <a:gd name="connsiteY2809" fmla="*/ 245946 h 1004492"/>
                  <a:gd name="connsiteX2810" fmla="*/ 616522 w 3200362"/>
                  <a:gd name="connsiteY2810" fmla="*/ 240241 h 1004492"/>
                  <a:gd name="connsiteX2811" fmla="*/ 279222 w 3200362"/>
                  <a:gd name="connsiteY2811" fmla="*/ 236507 h 1004492"/>
                  <a:gd name="connsiteX2812" fmla="*/ 285100 w 3200362"/>
                  <a:gd name="connsiteY2812" fmla="*/ 241270 h 1004492"/>
                  <a:gd name="connsiteX2813" fmla="*/ 282749 w 3200362"/>
                  <a:gd name="connsiteY2813" fmla="*/ 256748 h 1004492"/>
                  <a:gd name="connsiteX2814" fmla="*/ 270993 w 3200362"/>
                  <a:gd name="connsiteY2814" fmla="*/ 259129 h 1004492"/>
                  <a:gd name="connsiteX2815" fmla="*/ 269817 w 3200362"/>
                  <a:gd name="connsiteY2815" fmla="*/ 256748 h 1004492"/>
                  <a:gd name="connsiteX2816" fmla="*/ 274520 w 3200362"/>
                  <a:gd name="connsiteY2816" fmla="*/ 257492 h 1004492"/>
                  <a:gd name="connsiteX2817" fmla="*/ 274625 w 3200362"/>
                  <a:gd name="connsiteY2817" fmla="*/ 257449 h 1004492"/>
                  <a:gd name="connsiteX2818" fmla="*/ 269639 w 3200362"/>
                  <a:gd name="connsiteY2818" fmla="*/ 256570 h 1004492"/>
                  <a:gd name="connsiteX2819" fmla="*/ 260205 w 3200362"/>
                  <a:gd name="connsiteY2819" fmla="*/ 248369 h 1004492"/>
                  <a:gd name="connsiteX2820" fmla="*/ 263743 w 3200362"/>
                  <a:gd name="connsiteY2820" fmla="*/ 243683 h 1004492"/>
                  <a:gd name="connsiteX2821" fmla="*/ 263956 w 3200362"/>
                  <a:gd name="connsiteY2821" fmla="*/ 243598 h 1004492"/>
                  <a:gd name="connsiteX2822" fmla="*/ 265115 w 3200362"/>
                  <a:gd name="connsiteY2822" fmla="*/ 240079 h 1004492"/>
                  <a:gd name="connsiteX2823" fmla="*/ 279222 w 3200362"/>
                  <a:gd name="connsiteY2823" fmla="*/ 236507 h 1004492"/>
                  <a:gd name="connsiteX2824" fmla="*/ 1215112 w 3200362"/>
                  <a:gd name="connsiteY2824" fmla="*/ 236018 h 1004492"/>
                  <a:gd name="connsiteX2825" fmla="*/ 1215112 w 3200362"/>
                  <a:gd name="connsiteY2825" fmla="*/ 236111 h 1004492"/>
                  <a:gd name="connsiteX2826" fmla="*/ 1215143 w 3200362"/>
                  <a:gd name="connsiteY2826" fmla="*/ 236049 h 1004492"/>
                  <a:gd name="connsiteX2827" fmla="*/ 1959537 w 3200362"/>
                  <a:gd name="connsiteY2827" fmla="*/ 234017 h 1004492"/>
                  <a:gd name="connsiteX2828" fmla="*/ 1964300 w 3200362"/>
                  <a:gd name="connsiteY2828" fmla="*/ 243560 h 1004492"/>
                  <a:gd name="connsiteX2829" fmla="*/ 1960728 w 3200362"/>
                  <a:gd name="connsiteY2829" fmla="*/ 257875 h 1004492"/>
                  <a:gd name="connsiteX2830" fmla="*/ 1953584 w 3200362"/>
                  <a:gd name="connsiteY2830" fmla="*/ 260261 h 1004492"/>
                  <a:gd name="connsiteX2831" fmla="*/ 1939296 w 3200362"/>
                  <a:gd name="connsiteY2831" fmla="*/ 249525 h 1004492"/>
                  <a:gd name="connsiteX2832" fmla="*/ 1942868 w 3200362"/>
                  <a:gd name="connsiteY2832" fmla="*/ 239982 h 1004492"/>
                  <a:gd name="connsiteX2833" fmla="*/ 1946440 w 3200362"/>
                  <a:gd name="connsiteY2833" fmla="*/ 237596 h 1004492"/>
                  <a:gd name="connsiteX2834" fmla="*/ 960008 w 3200362"/>
                  <a:gd name="connsiteY2834" fmla="*/ 231528 h 1004492"/>
                  <a:gd name="connsiteX2835" fmla="*/ 965992 w 3200362"/>
                  <a:gd name="connsiteY2835" fmla="*/ 236316 h 1004492"/>
                  <a:gd name="connsiteX2836" fmla="*/ 964795 w 3200362"/>
                  <a:gd name="connsiteY2836" fmla="*/ 248284 h 1004492"/>
                  <a:gd name="connsiteX2837" fmla="*/ 961204 w 3200362"/>
                  <a:gd name="connsiteY2837" fmla="*/ 257859 h 1004492"/>
                  <a:gd name="connsiteX2838" fmla="*/ 954023 w 3200362"/>
                  <a:gd name="connsiteY2838" fmla="*/ 261450 h 1004492"/>
                  <a:gd name="connsiteX2839" fmla="*/ 937267 w 3200362"/>
                  <a:gd name="connsiteY2839" fmla="*/ 245891 h 1004492"/>
                  <a:gd name="connsiteX2840" fmla="*/ 938464 w 3200362"/>
                  <a:gd name="connsiteY2840" fmla="*/ 238709 h 1004492"/>
                  <a:gd name="connsiteX2841" fmla="*/ 960008 w 3200362"/>
                  <a:gd name="connsiteY2841" fmla="*/ 231528 h 1004492"/>
                  <a:gd name="connsiteX2842" fmla="*/ 1624697 w 3200362"/>
                  <a:gd name="connsiteY2842" fmla="*/ 230283 h 1004492"/>
                  <a:gd name="connsiteX2843" fmla="*/ 1631946 w 3200362"/>
                  <a:gd name="connsiteY2843" fmla="*/ 237532 h 1004492"/>
                  <a:gd name="connsiteX2844" fmla="*/ 1629530 w 3200362"/>
                  <a:gd name="connsiteY2844" fmla="*/ 252030 h 1004492"/>
                  <a:gd name="connsiteX2845" fmla="*/ 1625905 w 3200362"/>
                  <a:gd name="connsiteY2845" fmla="*/ 265320 h 1004492"/>
                  <a:gd name="connsiteX2846" fmla="*/ 1616240 w 3200362"/>
                  <a:gd name="connsiteY2846" fmla="*/ 268945 h 1004492"/>
                  <a:gd name="connsiteX2847" fmla="*/ 1593284 w 3200362"/>
                  <a:gd name="connsiteY2847" fmla="*/ 249614 h 1004492"/>
                  <a:gd name="connsiteX2848" fmla="*/ 1595701 w 3200362"/>
                  <a:gd name="connsiteY2848" fmla="*/ 239948 h 1004492"/>
                  <a:gd name="connsiteX2849" fmla="*/ 1624697 w 3200362"/>
                  <a:gd name="connsiteY2849" fmla="*/ 230283 h 1004492"/>
                  <a:gd name="connsiteX2850" fmla="*/ 1212785 w 3200362"/>
                  <a:gd name="connsiteY2850" fmla="*/ 227794 h 1004492"/>
                  <a:gd name="connsiteX2851" fmla="*/ 1218681 w 3200362"/>
                  <a:gd name="connsiteY2851" fmla="*/ 231332 h 1004492"/>
                  <a:gd name="connsiteX2852" fmla="*/ 1215143 w 3200362"/>
                  <a:gd name="connsiteY2852" fmla="*/ 246662 h 1004492"/>
                  <a:gd name="connsiteX2853" fmla="*/ 1210426 w 3200362"/>
                  <a:gd name="connsiteY2853" fmla="*/ 249021 h 1004492"/>
                  <a:gd name="connsiteX2854" fmla="*/ 1203175 w 3200362"/>
                  <a:gd name="connsiteY2854" fmla="*/ 242576 h 1004492"/>
                  <a:gd name="connsiteX2855" fmla="*/ 1200009 w 3200362"/>
                  <a:gd name="connsiteY2855" fmla="*/ 240686 h 1004492"/>
                  <a:gd name="connsiteX2856" fmla="*/ 1200361 w 3200362"/>
                  <a:gd name="connsiteY2856" fmla="*/ 240074 h 1004492"/>
                  <a:gd name="connsiteX2857" fmla="*/ 1199813 w 3200362"/>
                  <a:gd name="connsiteY2857" fmla="*/ 239587 h 1004492"/>
                  <a:gd name="connsiteX2858" fmla="*/ 1200658 w 3200362"/>
                  <a:gd name="connsiteY2858" fmla="*/ 239556 h 1004492"/>
                  <a:gd name="connsiteX2859" fmla="*/ 1201308 w 3200362"/>
                  <a:gd name="connsiteY2859" fmla="*/ 238424 h 1004492"/>
                  <a:gd name="connsiteX2860" fmla="*/ 1199813 w 3200362"/>
                  <a:gd name="connsiteY2860" fmla="*/ 239587 h 1004492"/>
                  <a:gd name="connsiteX2861" fmla="*/ 1196275 w 3200362"/>
                  <a:gd name="connsiteY2861" fmla="*/ 234870 h 1004492"/>
                  <a:gd name="connsiteX2862" fmla="*/ 1200992 w 3200362"/>
                  <a:gd name="connsiteY2862" fmla="*/ 231332 h 1004492"/>
                  <a:gd name="connsiteX2863" fmla="*/ 1212785 w 3200362"/>
                  <a:gd name="connsiteY2863" fmla="*/ 227794 h 1004492"/>
                  <a:gd name="connsiteX2864" fmla="*/ 555582 w 3200362"/>
                  <a:gd name="connsiteY2864" fmla="*/ 224645 h 1004492"/>
                  <a:gd name="connsiteX2865" fmla="*/ 556461 w 3200362"/>
                  <a:gd name="connsiteY2865" fmla="*/ 231088 h 1004492"/>
                  <a:gd name="connsiteX2866" fmla="*/ 556461 w 3200362"/>
                  <a:gd name="connsiteY2866" fmla="*/ 235774 h 1004492"/>
                  <a:gd name="connsiteX2867" fmla="*/ 554118 w 3200362"/>
                  <a:gd name="connsiteY2867" fmla="*/ 241632 h 1004492"/>
                  <a:gd name="connsiteX2868" fmla="*/ 547089 w 3200362"/>
                  <a:gd name="connsiteY2868" fmla="*/ 242803 h 1004492"/>
                  <a:gd name="connsiteX2869" fmla="*/ 538888 w 3200362"/>
                  <a:gd name="connsiteY2869" fmla="*/ 235774 h 1004492"/>
                  <a:gd name="connsiteX2870" fmla="*/ 538888 w 3200362"/>
                  <a:gd name="connsiteY2870" fmla="*/ 227574 h 1004492"/>
                  <a:gd name="connsiteX2871" fmla="*/ 549432 w 3200362"/>
                  <a:gd name="connsiteY2871" fmla="*/ 225231 h 1004492"/>
                  <a:gd name="connsiteX2872" fmla="*/ 555582 w 3200362"/>
                  <a:gd name="connsiteY2872" fmla="*/ 224645 h 1004492"/>
                  <a:gd name="connsiteX2873" fmla="*/ 213200 w 3200362"/>
                  <a:gd name="connsiteY2873" fmla="*/ 224059 h 1004492"/>
                  <a:gd name="connsiteX2874" fmla="*/ 217942 w 3200362"/>
                  <a:gd name="connsiteY2874" fmla="*/ 227615 h 1004492"/>
                  <a:gd name="connsiteX2875" fmla="*/ 217942 w 3200362"/>
                  <a:gd name="connsiteY2875" fmla="*/ 237099 h 1004492"/>
                  <a:gd name="connsiteX2876" fmla="*/ 202530 w 3200362"/>
                  <a:gd name="connsiteY2876" fmla="*/ 243027 h 1004492"/>
                  <a:gd name="connsiteX2877" fmla="*/ 195417 w 3200362"/>
                  <a:gd name="connsiteY2877" fmla="*/ 235914 h 1004492"/>
                  <a:gd name="connsiteX2878" fmla="*/ 197788 w 3200362"/>
                  <a:gd name="connsiteY2878" fmla="*/ 228801 h 1004492"/>
                  <a:gd name="connsiteX2879" fmla="*/ 213200 w 3200362"/>
                  <a:gd name="connsiteY2879" fmla="*/ 224059 h 1004492"/>
                  <a:gd name="connsiteX2880" fmla="*/ 1892428 w 3200362"/>
                  <a:gd name="connsiteY2880" fmla="*/ 221570 h 1004492"/>
                  <a:gd name="connsiteX2881" fmla="*/ 1899572 w 3200362"/>
                  <a:gd name="connsiteY2881" fmla="*/ 227535 h 1004492"/>
                  <a:gd name="connsiteX2882" fmla="*/ 1898381 w 3200362"/>
                  <a:gd name="connsiteY2882" fmla="*/ 235885 h 1004492"/>
                  <a:gd name="connsiteX2883" fmla="*/ 1896000 w 3200362"/>
                  <a:gd name="connsiteY2883" fmla="*/ 244235 h 1004492"/>
                  <a:gd name="connsiteX2884" fmla="*/ 1887665 w 3200362"/>
                  <a:gd name="connsiteY2884" fmla="*/ 247814 h 1004492"/>
                  <a:gd name="connsiteX2885" fmla="*/ 1873378 w 3200362"/>
                  <a:gd name="connsiteY2885" fmla="*/ 235885 h 1004492"/>
                  <a:gd name="connsiteX2886" fmla="*/ 1875759 w 3200362"/>
                  <a:gd name="connsiteY2886" fmla="*/ 227535 h 1004492"/>
                  <a:gd name="connsiteX2887" fmla="*/ 1892428 w 3200362"/>
                  <a:gd name="connsiteY2887" fmla="*/ 221570 h 1004492"/>
                  <a:gd name="connsiteX2888" fmla="*/ 1558731 w 3200362"/>
                  <a:gd name="connsiteY2888" fmla="*/ 217835 h 1004492"/>
                  <a:gd name="connsiteX2889" fmla="*/ 1565973 w 3200362"/>
                  <a:gd name="connsiteY2889" fmla="*/ 225077 h 1004492"/>
                  <a:gd name="connsiteX2890" fmla="*/ 1563559 w 3200362"/>
                  <a:gd name="connsiteY2890" fmla="*/ 238355 h 1004492"/>
                  <a:gd name="connsiteX2891" fmla="*/ 1561145 w 3200362"/>
                  <a:gd name="connsiteY2891" fmla="*/ 251633 h 1004492"/>
                  <a:gd name="connsiteX2892" fmla="*/ 1550281 w 3200362"/>
                  <a:gd name="connsiteY2892" fmla="*/ 255254 h 1004492"/>
                  <a:gd name="connsiteX2893" fmla="*/ 1528554 w 3200362"/>
                  <a:gd name="connsiteY2893" fmla="*/ 235941 h 1004492"/>
                  <a:gd name="connsiteX2894" fmla="*/ 1530968 w 3200362"/>
                  <a:gd name="connsiteY2894" fmla="*/ 227491 h 1004492"/>
                  <a:gd name="connsiteX2895" fmla="*/ 1558731 w 3200362"/>
                  <a:gd name="connsiteY2895" fmla="*/ 217835 h 1004492"/>
                  <a:gd name="connsiteX2896" fmla="*/ 894035 w 3200362"/>
                  <a:gd name="connsiteY2896" fmla="*/ 217835 h 1004492"/>
                  <a:gd name="connsiteX2897" fmla="*/ 900019 w 3200362"/>
                  <a:gd name="connsiteY2897" fmla="*/ 223819 h 1004492"/>
                  <a:gd name="connsiteX2898" fmla="*/ 896428 w 3200362"/>
                  <a:gd name="connsiteY2898" fmla="*/ 244166 h 1004492"/>
                  <a:gd name="connsiteX2899" fmla="*/ 889247 w 3200362"/>
                  <a:gd name="connsiteY2899" fmla="*/ 248954 h 1004492"/>
                  <a:gd name="connsiteX2900" fmla="*/ 886853 w 3200362"/>
                  <a:gd name="connsiteY2900" fmla="*/ 246560 h 1004492"/>
                  <a:gd name="connsiteX2901" fmla="*/ 871294 w 3200362"/>
                  <a:gd name="connsiteY2901" fmla="*/ 233394 h 1004492"/>
                  <a:gd name="connsiteX2902" fmla="*/ 873688 w 3200362"/>
                  <a:gd name="connsiteY2902" fmla="*/ 225016 h 1004492"/>
                  <a:gd name="connsiteX2903" fmla="*/ 894035 w 3200362"/>
                  <a:gd name="connsiteY2903" fmla="*/ 217835 h 1004492"/>
                  <a:gd name="connsiteX2904" fmla="*/ 143730 w 3200362"/>
                  <a:gd name="connsiteY2904" fmla="*/ 211611 h 1004492"/>
                  <a:gd name="connsiteX2905" fmla="*/ 147286 w 3200362"/>
                  <a:gd name="connsiteY2905" fmla="*/ 211611 h 1004492"/>
                  <a:gd name="connsiteX2906" fmla="*/ 153214 w 3200362"/>
                  <a:gd name="connsiteY2906" fmla="*/ 223404 h 1004492"/>
                  <a:gd name="connsiteX2907" fmla="*/ 152028 w 3200362"/>
                  <a:gd name="connsiteY2907" fmla="*/ 226941 h 1004492"/>
                  <a:gd name="connsiteX2908" fmla="*/ 137802 w 3200362"/>
                  <a:gd name="connsiteY2908" fmla="*/ 230479 h 1004492"/>
                  <a:gd name="connsiteX2909" fmla="*/ 134246 w 3200362"/>
                  <a:gd name="connsiteY2909" fmla="*/ 226941 h 1004492"/>
                  <a:gd name="connsiteX2910" fmla="*/ 136617 w 3200362"/>
                  <a:gd name="connsiteY2910" fmla="*/ 213970 h 1004492"/>
                  <a:gd name="connsiteX2911" fmla="*/ 143730 w 3200362"/>
                  <a:gd name="connsiteY2911" fmla="*/ 211611 h 1004492"/>
                  <a:gd name="connsiteX2912" fmla="*/ 488295 w 3200362"/>
                  <a:gd name="connsiteY2912" fmla="*/ 210367 h 1004492"/>
                  <a:gd name="connsiteX2913" fmla="*/ 494222 w 3200362"/>
                  <a:gd name="connsiteY2913" fmla="*/ 213915 h 1004492"/>
                  <a:gd name="connsiteX2914" fmla="*/ 490666 w 3200362"/>
                  <a:gd name="connsiteY2914" fmla="*/ 229288 h 1004492"/>
                  <a:gd name="connsiteX2915" fmla="*/ 482367 w 3200362"/>
                  <a:gd name="connsiteY2915" fmla="*/ 231653 h 1004492"/>
                  <a:gd name="connsiteX2916" fmla="*/ 472883 w 3200362"/>
                  <a:gd name="connsiteY2916" fmla="*/ 222192 h 1004492"/>
                  <a:gd name="connsiteX2917" fmla="*/ 471698 w 3200362"/>
                  <a:gd name="connsiteY2917" fmla="*/ 215097 h 1004492"/>
                  <a:gd name="connsiteX2918" fmla="*/ 488295 w 3200362"/>
                  <a:gd name="connsiteY2918" fmla="*/ 210367 h 1004492"/>
                  <a:gd name="connsiteX2919" fmla="*/ 1825334 w 3200362"/>
                  <a:gd name="connsiteY2919" fmla="*/ 207877 h 1004492"/>
                  <a:gd name="connsiteX2920" fmla="*/ 1827724 w 3200362"/>
                  <a:gd name="connsiteY2920" fmla="*/ 207877 h 1004492"/>
                  <a:gd name="connsiteX2921" fmla="*/ 1836089 w 3200362"/>
                  <a:gd name="connsiteY2921" fmla="*/ 215034 h 1004492"/>
                  <a:gd name="connsiteX2922" fmla="*/ 1833699 w 3200362"/>
                  <a:gd name="connsiteY2922" fmla="*/ 231735 h 1004492"/>
                  <a:gd name="connsiteX2923" fmla="*/ 1824139 w 3200362"/>
                  <a:gd name="connsiteY2923" fmla="*/ 235314 h 1004492"/>
                  <a:gd name="connsiteX2924" fmla="*/ 1818164 w 3200362"/>
                  <a:gd name="connsiteY2924" fmla="*/ 230542 h 1004492"/>
                  <a:gd name="connsiteX2925" fmla="*/ 1815774 w 3200362"/>
                  <a:gd name="connsiteY2925" fmla="*/ 228157 h 1004492"/>
                  <a:gd name="connsiteX2926" fmla="*/ 1808604 w 3200362"/>
                  <a:gd name="connsiteY2926" fmla="*/ 220999 h 1004492"/>
                  <a:gd name="connsiteX2927" fmla="*/ 1809799 w 3200362"/>
                  <a:gd name="connsiteY2927" fmla="*/ 213842 h 1004492"/>
                  <a:gd name="connsiteX2928" fmla="*/ 1825334 w 3200362"/>
                  <a:gd name="connsiteY2928" fmla="*/ 207877 h 1004492"/>
                  <a:gd name="connsiteX2929" fmla="*/ 1166671 w 3200362"/>
                  <a:gd name="connsiteY2929" fmla="*/ 206579 h 1004492"/>
                  <a:gd name="connsiteX2930" fmla="*/ 1169052 w 3200362"/>
                  <a:gd name="connsiteY2930" fmla="*/ 230392 h 1004492"/>
                  <a:gd name="connsiteX2931" fmla="*/ 1163099 w 3200362"/>
                  <a:gd name="connsiteY2931" fmla="*/ 231582 h 1004492"/>
                  <a:gd name="connsiteX2932" fmla="*/ 1151463 w 3200362"/>
                  <a:gd name="connsiteY2932" fmla="*/ 221737 h 1004492"/>
                  <a:gd name="connsiteX2933" fmla="*/ 1147860 w 3200362"/>
                  <a:gd name="connsiteY2933" fmla="*/ 218688 h 1004492"/>
                  <a:gd name="connsiteX2934" fmla="*/ 1145239 w 3200362"/>
                  <a:gd name="connsiteY2934" fmla="*/ 218251 h 1004492"/>
                  <a:gd name="connsiteX2935" fmla="*/ 1147883 w 3200362"/>
                  <a:gd name="connsiteY2935" fmla="*/ 216910 h 1004492"/>
                  <a:gd name="connsiteX2936" fmla="*/ 1148811 w 3200362"/>
                  <a:gd name="connsiteY2936" fmla="*/ 211341 h 1004492"/>
                  <a:gd name="connsiteX2937" fmla="*/ 1157146 w 3200362"/>
                  <a:gd name="connsiteY2937" fmla="*/ 207769 h 1004492"/>
                  <a:gd name="connsiteX2938" fmla="*/ 1166671 w 3200362"/>
                  <a:gd name="connsiteY2938" fmla="*/ 206579 h 1004492"/>
                  <a:gd name="connsiteX2939" fmla="*/ 358220 w 3200362"/>
                  <a:gd name="connsiteY2939" fmla="*/ 206354 h 1004492"/>
                  <a:gd name="connsiteX2940" fmla="*/ 357272 w 3200362"/>
                  <a:gd name="connsiteY2940" fmla="*/ 207977 h 1004492"/>
                  <a:gd name="connsiteX2941" fmla="*/ 355280 w 3200362"/>
                  <a:gd name="connsiteY2941" fmla="*/ 207101 h 1004492"/>
                  <a:gd name="connsiteX2942" fmla="*/ 1493996 w 3200362"/>
                  <a:gd name="connsiteY2942" fmla="*/ 204143 h 1004492"/>
                  <a:gd name="connsiteX2943" fmla="*/ 1501245 w 3200362"/>
                  <a:gd name="connsiteY2943" fmla="*/ 211385 h 1004492"/>
                  <a:gd name="connsiteX2944" fmla="*/ 1498829 w 3200362"/>
                  <a:gd name="connsiteY2944" fmla="*/ 225870 h 1004492"/>
                  <a:gd name="connsiteX2945" fmla="*/ 1495204 w 3200362"/>
                  <a:gd name="connsiteY2945" fmla="*/ 239148 h 1004492"/>
                  <a:gd name="connsiteX2946" fmla="*/ 1485539 w 3200362"/>
                  <a:gd name="connsiteY2946" fmla="*/ 242769 h 1004492"/>
                  <a:gd name="connsiteX2947" fmla="*/ 1463792 w 3200362"/>
                  <a:gd name="connsiteY2947" fmla="*/ 223456 h 1004492"/>
                  <a:gd name="connsiteX2948" fmla="*/ 1465000 w 3200362"/>
                  <a:gd name="connsiteY2948" fmla="*/ 212592 h 1004492"/>
                  <a:gd name="connsiteX2949" fmla="*/ 1493996 w 3200362"/>
                  <a:gd name="connsiteY2949" fmla="*/ 204143 h 1004492"/>
                  <a:gd name="connsiteX2950" fmla="*/ 829266 w 3200362"/>
                  <a:gd name="connsiteY2950" fmla="*/ 204143 h 1004492"/>
                  <a:gd name="connsiteX2951" fmla="*/ 834046 w 3200362"/>
                  <a:gd name="connsiteY2951" fmla="*/ 208931 h 1004492"/>
                  <a:gd name="connsiteX2952" fmla="*/ 834046 w 3200362"/>
                  <a:gd name="connsiteY2952" fmla="*/ 220899 h 1004492"/>
                  <a:gd name="connsiteX2953" fmla="*/ 830461 w 3200362"/>
                  <a:gd name="connsiteY2953" fmla="*/ 232868 h 1004492"/>
                  <a:gd name="connsiteX2954" fmla="*/ 823291 w 3200362"/>
                  <a:gd name="connsiteY2954" fmla="*/ 235262 h 1004492"/>
                  <a:gd name="connsiteX2955" fmla="*/ 806561 w 3200362"/>
                  <a:gd name="connsiteY2955" fmla="*/ 219702 h 1004492"/>
                  <a:gd name="connsiteX2956" fmla="*/ 806561 w 3200362"/>
                  <a:gd name="connsiteY2956" fmla="*/ 211324 h 1004492"/>
                  <a:gd name="connsiteX2957" fmla="*/ 829266 w 3200362"/>
                  <a:gd name="connsiteY2957" fmla="*/ 204143 h 1004492"/>
                  <a:gd name="connsiteX2958" fmla="*/ 88103 w 3200362"/>
                  <a:gd name="connsiteY2958" fmla="*/ 198736 h 1004492"/>
                  <a:gd name="connsiteX2959" fmla="*/ 88531 w 3200362"/>
                  <a:gd name="connsiteY2959" fmla="*/ 203365 h 1004492"/>
                  <a:gd name="connsiteX2960" fmla="*/ 87390 w 3200362"/>
                  <a:gd name="connsiteY2960" fmla="*/ 206632 h 1004492"/>
                  <a:gd name="connsiteX2961" fmla="*/ 87181 w 3200362"/>
                  <a:gd name="connsiteY2961" fmla="*/ 206552 h 1004492"/>
                  <a:gd name="connsiteX2962" fmla="*/ 87181 w 3200362"/>
                  <a:gd name="connsiteY2962" fmla="*/ 207419 h 1004492"/>
                  <a:gd name="connsiteX2963" fmla="*/ 86871 w 3200362"/>
                  <a:gd name="connsiteY2963" fmla="*/ 208352 h 1004492"/>
                  <a:gd name="connsiteX2964" fmla="*/ 87182 w 3200362"/>
                  <a:gd name="connsiteY2964" fmla="*/ 207877 h 1004492"/>
                  <a:gd name="connsiteX2965" fmla="*/ 86062 w 3200362"/>
                  <a:gd name="connsiteY2965" fmla="*/ 215865 h 1004492"/>
                  <a:gd name="connsiteX2966" fmla="*/ 82701 w 3200362"/>
                  <a:gd name="connsiteY2966" fmla="*/ 221570 h 1004492"/>
                  <a:gd name="connsiteX2967" fmla="*/ 80330 w 3200362"/>
                  <a:gd name="connsiteY2967" fmla="*/ 220363 h 1004492"/>
                  <a:gd name="connsiteX2968" fmla="*/ 75425 w 3200362"/>
                  <a:gd name="connsiteY2968" fmla="*/ 219211 h 1004492"/>
                  <a:gd name="connsiteX2969" fmla="*/ 75425 w 3200362"/>
                  <a:gd name="connsiteY2969" fmla="*/ 218032 h 1004492"/>
                  <a:gd name="connsiteX2970" fmla="*/ 73074 w 3200362"/>
                  <a:gd name="connsiteY2970" fmla="*/ 216853 h 1004492"/>
                  <a:gd name="connsiteX2971" fmla="*/ 73074 w 3200362"/>
                  <a:gd name="connsiteY2971" fmla="*/ 215674 h 1004492"/>
                  <a:gd name="connsiteX2972" fmla="*/ 68371 w 3200362"/>
                  <a:gd name="connsiteY2972" fmla="*/ 210957 h 1004492"/>
                  <a:gd name="connsiteX2973" fmla="*/ 69257 w 3200362"/>
                  <a:gd name="connsiteY2973" fmla="*/ 207846 h 1004492"/>
                  <a:gd name="connsiteX2974" fmla="*/ 69257 w 3200362"/>
                  <a:gd name="connsiteY2974" fmla="*/ 202622 h 1004492"/>
                  <a:gd name="connsiteX2975" fmla="*/ 73984 w 3200362"/>
                  <a:gd name="connsiteY2975" fmla="*/ 201066 h 1004492"/>
                  <a:gd name="connsiteX2976" fmla="*/ 75425 w 3200362"/>
                  <a:gd name="connsiteY2976" fmla="*/ 200343 h 1004492"/>
                  <a:gd name="connsiteX2977" fmla="*/ 76772 w 3200362"/>
                  <a:gd name="connsiteY2977" fmla="*/ 200005 h 1004492"/>
                  <a:gd name="connsiteX2978" fmla="*/ 77120 w 3200362"/>
                  <a:gd name="connsiteY2978" fmla="*/ 199008 h 1004492"/>
                  <a:gd name="connsiteX2979" fmla="*/ 81684 w 3200362"/>
                  <a:gd name="connsiteY2979" fmla="*/ 199008 h 1004492"/>
                  <a:gd name="connsiteX2980" fmla="*/ 88103 w 3200362"/>
                  <a:gd name="connsiteY2980" fmla="*/ 198736 h 1004492"/>
                  <a:gd name="connsiteX2981" fmla="*/ 421174 w 3200362"/>
                  <a:gd name="connsiteY2981" fmla="*/ 197919 h 1004492"/>
                  <a:gd name="connsiteX2982" fmla="*/ 426214 w 3200362"/>
                  <a:gd name="connsiteY2982" fmla="*/ 202959 h 1004492"/>
                  <a:gd name="connsiteX2983" fmla="*/ 426238 w 3200362"/>
                  <a:gd name="connsiteY2983" fmla="*/ 202802 h 1004492"/>
                  <a:gd name="connsiteX2984" fmla="*/ 427143 w 3200362"/>
                  <a:gd name="connsiteY2984" fmla="*/ 203769 h 1004492"/>
                  <a:gd name="connsiteX2985" fmla="*/ 425903 w 3200362"/>
                  <a:gd name="connsiteY2985" fmla="*/ 209070 h 1004492"/>
                  <a:gd name="connsiteX2986" fmla="*/ 424712 w 3200362"/>
                  <a:gd name="connsiteY2986" fmla="*/ 214429 h 1004492"/>
                  <a:gd name="connsiteX2987" fmla="*/ 424498 w 3200362"/>
                  <a:gd name="connsiteY2987" fmla="*/ 214571 h 1004492"/>
                  <a:gd name="connsiteX2988" fmla="*/ 423823 w 3200362"/>
                  <a:gd name="connsiteY2988" fmla="*/ 219142 h 1004492"/>
                  <a:gd name="connsiteX2989" fmla="*/ 418291 w 3200362"/>
                  <a:gd name="connsiteY2989" fmla="*/ 219142 h 1004492"/>
                  <a:gd name="connsiteX2990" fmla="*/ 420222 w 3200362"/>
                  <a:gd name="connsiteY2990" fmla="*/ 217423 h 1004492"/>
                  <a:gd name="connsiteX2991" fmla="*/ 417637 w 3200362"/>
                  <a:gd name="connsiteY2991" fmla="*/ 219146 h 1004492"/>
                  <a:gd name="connsiteX2992" fmla="*/ 415278 w 3200362"/>
                  <a:gd name="connsiteY2992" fmla="*/ 216787 h 1004492"/>
                  <a:gd name="connsiteX2993" fmla="*/ 414016 w 3200362"/>
                  <a:gd name="connsiteY2993" fmla="*/ 215210 h 1004492"/>
                  <a:gd name="connsiteX2994" fmla="*/ 414661 w 3200362"/>
                  <a:gd name="connsiteY2994" fmla="*/ 217836 h 1004492"/>
                  <a:gd name="connsiteX2995" fmla="*/ 408956 w 3200362"/>
                  <a:gd name="connsiteY2995" fmla="*/ 214351 h 1004492"/>
                  <a:gd name="connsiteX2996" fmla="*/ 405532 w 3200362"/>
                  <a:gd name="connsiteY2996" fmla="*/ 210865 h 1004492"/>
                  <a:gd name="connsiteX2997" fmla="*/ 402109 w 3200362"/>
                  <a:gd name="connsiteY2997" fmla="*/ 205056 h 1004492"/>
                  <a:gd name="connsiteX2998" fmla="*/ 407814 w 3200362"/>
                  <a:gd name="connsiteY2998" fmla="*/ 201571 h 1004492"/>
                  <a:gd name="connsiteX2999" fmla="*/ 408956 w 3200362"/>
                  <a:gd name="connsiteY2999" fmla="*/ 201571 h 1004492"/>
                  <a:gd name="connsiteX3000" fmla="*/ 409566 w 3200362"/>
                  <a:gd name="connsiteY3000" fmla="*/ 201571 h 1004492"/>
                  <a:gd name="connsiteX3001" fmla="*/ 410561 w 3200362"/>
                  <a:gd name="connsiteY3001" fmla="*/ 200278 h 1004492"/>
                  <a:gd name="connsiteX3002" fmla="*/ 427143 w 3200362"/>
                  <a:gd name="connsiteY3002" fmla="*/ 196674 h 1004492"/>
                  <a:gd name="connsiteX3003" fmla="*/ 426238 w 3200362"/>
                  <a:gd name="connsiteY3003" fmla="*/ 202802 h 1004492"/>
                  <a:gd name="connsiteX3004" fmla="*/ 421610 w 3200362"/>
                  <a:gd name="connsiteY3004" fmla="*/ 197857 h 1004492"/>
                  <a:gd name="connsiteX3005" fmla="*/ 427143 w 3200362"/>
                  <a:gd name="connsiteY3005" fmla="*/ 196674 h 1004492"/>
                  <a:gd name="connsiteX3006" fmla="*/ 762116 w 3200362"/>
                  <a:gd name="connsiteY3006" fmla="*/ 192940 h 1004492"/>
                  <a:gd name="connsiteX3007" fmla="*/ 768069 w 3200362"/>
                  <a:gd name="connsiteY3007" fmla="*/ 197703 h 1004492"/>
                  <a:gd name="connsiteX3008" fmla="*/ 764497 w 3200362"/>
                  <a:gd name="connsiteY3008" fmla="*/ 215562 h 1004492"/>
                  <a:gd name="connsiteX3009" fmla="*/ 751400 w 3200362"/>
                  <a:gd name="connsiteY3009" fmla="*/ 215562 h 1004492"/>
                  <a:gd name="connsiteX3010" fmla="*/ 744256 w 3200362"/>
                  <a:gd name="connsiteY3010" fmla="*/ 207228 h 1004492"/>
                  <a:gd name="connsiteX3011" fmla="*/ 745447 w 3200362"/>
                  <a:gd name="connsiteY3011" fmla="*/ 197703 h 1004492"/>
                  <a:gd name="connsiteX3012" fmla="*/ 750209 w 3200362"/>
                  <a:gd name="connsiteY3012" fmla="*/ 196512 h 1004492"/>
                  <a:gd name="connsiteX3013" fmla="*/ 762116 w 3200362"/>
                  <a:gd name="connsiteY3013" fmla="*/ 192940 h 1004492"/>
                  <a:gd name="connsiteX3014" fmla="*/ 1426819 w 3200362"/>
                  <a:gd name="connsiteY3014" fmla="*/ 190450 h 1004492"/>
                  <a:gd name="connsiteX3015" fmla="*/ 1435268 w 3200362"/>
                  <a:gd name="connsiteY3015" fmla="*/ 197699 h 1004492"/>
                  <a:gd name="connsiteX3016" fmla="*/ 1435268 w 3200362"/>
                  <a:gd name="connsiteY3016" fmla="*/ 200115 h 1004492"/>
                  <a:gd name="connsiteX3017" fmla="*/ 1431647 w 3200362"/>
                  <a:gd name="connsiteY3017" fmla="*/ 210989 h 1004492"/>
                  <a:gd name="connsiteX3018" fmla="*/ 1429233 w 3200362"/>
                  <a:gd name="connsiteY3018" fmla="*/ 226695 h 1004492"/>
                  <a:gd name="connsiteX3019" fmla="*/ 1419576 w 3200362"/>
                  <a:gd name="connsiteY3019" fmla="*/ 229112 h 1004492"/>
                  <a:gd name="connsiteX3020" fmla="*/ 1396642 w 3200362"/>
                  <a:gd name="connsiteY3020" fmla="*/ 209781 h 1004492"/>
                  <a:gd name="connsiteX3021" fmla="*/ 1400263 w 3200362"/>
                  <a:gd name="connsiteY3021" fmla="*/ 200115 h 1004492"/>
                  <a:gd name="connsiteX3022" fmla="*/ 1426819 w 3200362"/>
                  <a:gd name="connsiteY3022" fmla="*/ 190450 h 1004492"/>
                  <a:gd name="connsiteX3023" fmla="*/ 1101922 w 3200362"/>
                  <a:gd name="connsiteY3023" fmla="*/ 190450 h 1004492"/>
                  <a:gd name="connsiteX3024" fmla="*/ 1107897 w 3200362"/>
                  <a:gd name="connsiteY3024" fmla="*/ 195222 h 1004492"/>
                  <a:gd name="connsiteX3025" fmla="*/ 1106702 w 3200362"/>
                  <a:gd name="connsiteY3025" fmla="*/ 205958 h 1004492"/>
                  <a:gd name="connsiteX3026" fmla="*/ 1103117 w 3200362"/>
                  <a:gd name="connsiteY3026" fmla="*/ 215501 h 1004492"/>
                  <a:gd name="connsiteX3027" fmla="*/ 1097142 w 3200362"/>
                  <a:gd name="connsiteY3027" fmla="*/ 219080 h 1004492"/>
                  <a:gd name="connsiteX3028" fmla="*/ 1080412 w 3200362"/>
                  <a:gd name="connsiteY3028" fmla="*/ 205958 h 1004492"/>
                  <a:gd name="connsiteX3029" fmla="*/ 1081607 w 3200362"/>
                  <a:gd name="connsiteY3029" fmla="*/ 196415 h 1004492"/>
                  <a:gd name="connsiteX3030" fmla="*/ 1101922 w 3200362"/>
                  <a:gd name="connsiteY3030" fmla="*/ 190450 h 1004492"/>
                  <a:gd name="connsiteX3031" fmla="*/ 1766608 w 3200362"/>
                  <a:gd name="connsiteY3031" fmla="*/ 189206 h 1004492"/>
                  <a:gd name="connsiteX3032" fmla="*/ 1773850 w 3200362"/>
                  <a:gd name="connsiteY3032" fmla="*/ 196448 h 1004492"/>
                  <a:gd name="connsiteX3033" fmla="*/ 1772643 w 3200362"/>
                  <a:gd name="connsiteY3033" fmla="*/ 209726 h 1004492"/>
                  <a:gd name="connsiteX3034" fmla="*/ 1769022 w 3200362"/>
                  <a:gd name="connsiteY3034" fmla="*/ 224211 h 1004492"/>
                  <a:gd name="connsiteX3035" fmla="*/ 1759365 w 3200362"/>
                  <a:gd name="connsiteY3035" fmla="*/ 226625 h 1004492"/>
                  <a:gd name="connsiteX3036" fmla="*/ 1736431 w 3200362"/>
                  <a:gd name="connsiteY3036" fmla="*/ 207312 h 1004492"/>
                  <a:gd name="connsiteX3037" fmla="*/ 1738845 w 3200362"/>
                  <a:gd name="connsiteY3037" fmla="*/ 197655 h 1004492"/>
                  <a:gd name="connsiteX3038" fmla="*/ 1766608 w 3200362"/>
                  <a:gd name="connsiteY3038" fmla="*/ 189206 h 1004492"/>
                  <a:gd name="connsiteX3039" fmla="*/ 17785 w 3200362"/>
                  <a:gd name="connsiteY3039" fmla="*/ 185471 h 1004492"/>
                  <a:gd name="connsiteX3040" fmla="*/ 23698 w 3200362"/>
                  <a:gd name="connsiteY3040" fmla="*/ 189009 h 1004492"/>
                  <a:gd name="connsiteX3041" fmla="*/ 20150 w 3200362"/>
                  <a:gd name="connsiteY3041" fmla="*/ 201981 h 1004492"/>
                  <a:gd name="connsiteX3042" fmla="*/ 11872 w 3200362"/>
                  <a:gd name="connsiteY3042" fmla="*/ 205518 h 1004492"/>
                  <a:gd name="connsiteX3043" fmla="*/ 1230 w 3200362"/>
                  <a:gd name="connsiteY3043" fmla="*/ 197264 h 1004492"/>
                  <a:gd name="connsiteX3044" fmla="*/ 3595 w 3200362"/>
                  <a:gd name="connsiteY3044" fmla="*/ 190188 h 1004492"/>
                  <a:gd name="connsiteX3045" fmla="*/ 17785 w 3200362"/>
                  <a:gd name="connsiteY3045" fmla="*/ 185471 h 1004492"/>
                  <a:gd name="connsiteX3046" fmla="*/ 356537 w 3200362"/>
                  <a:gd name="connsiteY3046" fmla="*/ 180492 h 1004492"/>
                  <a:gd name="connsiteX3047" fmla="*/ 363590 w 3200362"/>
                  <a:gd name="connsiteY3047" fmla="*/ 181687 h 1004492"/>
                  <a:gd name="connsiteX3048" fmla="*/ 363590 w 3200362"/>
                  <a:gd name="connsiteY3048" fmla="*/ 187705 h 1004492"/>
                  <a:gd name="connsiteX3049" fmla="*/ 364766 w 3200362"/>
                  <a:gd name="connsiteY3049" fmla="*/ 188881 h 1004492"/>
                  <a:gd name="connsiteX3050" fmla="*/ 363590 w 3200362"/>
                  <a:gd name="connsiteY3050" fmla="*/ 193585 h 1004492"/>
                  <a:gd name="connsiteX3051" fmla="*/ 363590 w 3200362"/>
                  <a:gd name="connsiteY3051" fmla="*/ 194832 h 1004492"/>
                  <a:gd name="connsiteX3052" fmla="*/ 361239 w 3200362"/>
                  <a:gd name="connsiteY3052" fmla="*/ 205587 h 1004492"/>
                  <a:gd name="connsiteX3053" fmla="*/ 358220 w 3200362"/>
                  <a:gd name="connsiteY3053" fmla="*/ 206354 h 1004492"/>
                  <a:gd name="connsiteX3054" fmla="*/ 359708 w 3200362"/>
                  <a:gd name="connsiteY3054" fmla="*/ 203806 h 1004492"/>
                  <a:gd name="connsiteX3055" fmla="*/ 353669 w 3200362"/>
                  <a:gd name="connsiteY3055" fmla="*/ 206394 h 1004492"/>
                  <a:gd name="connsiteX3056" fmla="*/ 355280 w 3200362"/>
                  <a:gd name="connsiteY3056" fmla="*/ 207101 h 1004492"/>
                  <a:gd name="connsiteX3057" fmla="*/ 351834 w 3200362"/>
                  <a:gd name="connsiteY3057" fmla="*/ 207977 h 1004492"/>
                  <a:gd name="connsiteX3058" fmla="*/ 343605 w 3200362"/>
                  <a:gd name="connsiteY3058" fmla="*/ 199612 h 1004492"/>
                  <a:gd name="connsiteX3059" fmla="*/ 349734 w 3200362"/>
                  <a:gd name="connsiteY3059" fmla="*/ 204062 h 1004492"/>
                  <a:gd name="connsiteX3060" fmla="*/ 344525 w 3200362"/>
                  <a:gd name="connsiteY3060" fmla="*/ 199597 h 1004492"/>
                  <a:gd name="connsiteX3061" fmla="*/ 342144 w 3200362"/>
                  <a:gd name="connsiteY3061" fmla="*/ 197215 h 1004492"/>
                  <a:gd name="connsiteX3062" fmla="*/ 339762 w 3200362"/>
                  <a:gd name="connsiteY3062" fmla="*/ 188881 h 1004492"/>
                  <a:gd name="connsiteX3063" fmla="*/ 350478 w 3200362"/>
                  <a:gd name="connsiteY3063" fmla="*/ 184118 h 1004492"/>
                  <a:gd name="connsiteX3064" fmla="*/ 352350 w 3200362"/>
                  <a:gd name="connsiteY3064" fmla="*/ 183494 h 1004492"/>
                  <a:gd name="connsiteX3065" fmla="*/ 349483 w 3200362"/>
                  <a:gd name="connsiteY3065" fmla="*/ 184077 h 1004492"/>
                  <a:gd name="connsiteX3066" fmla="*/ 349483 w 3200362"/>
                  <a:gd name="connsiteY3066" fmla="*/ 182882 h 1004492"/>
                  <a:gd name="connsiteX3067" fmla="*/ 356537 w 3200362"/>
                  <a:gd name="connsiteY3067" fmla="*/ 180492 h 1004492"/>
                  <a:gd name="connsiteX3068" fmla="*/ 697456 w 3200362"/>
                  <a:gd name="connsiteY3068" fmla="*/ 179247 h 1004492"/>
                  <a:gd name="connsiteX3069" fmla="*/ 705834 w 3200362"/>
                  <a:gd name="connsiteY3069" fmla="*/ 187597 h 1004492"/>
                  <a:gd name="connsiteX3070" fmla="*/ 702243 w 3200362"/>
                  <a:gd name="connsiteY3070" fmla="*/ 201912 h 1004492"/>
                  <a:gd name="connsiteX3071" fmla="*/ 691471 w 3200362"/>
                  <a:gd name="connsiteY3071" fmla="*/ 205491 h 1004492"/>
                  <a:gd name="connsiteX3072" fmla="*/ 678306 w 3200362"/>
                  <a:gd name="connsiteY3072" fmla="*/ 194755 h 1004492"/>
                  <a:gd name="connsiteX3073" fmla="*/ 680699 w 3200362"/>
                  <a:gd name="connsiteY3073" fmla="*/ 184019 h 1004492"/>
                  <a:gd name="connsiteX3074" fmla="*/ 697456 w 3200362"/>
                  <a:gd name="connsiteY3074" fmla="*/ 179247 h 1004492"/>
                  <a:gd name="connsiteX3075" fmla="*/ 1358295 w 3200362"/>
                  <a:gd name="connsiteY3075" fmla="*/ 179055 h 1004492"/>
                  <a:gd name="connsiteX3076" fmla="*/ 1370544 w 3200362"/>
                  <a:gd name="connsiteY3076" fmla="*/ 179205 h 1004492"/>
                  <a:gd name="connsiteX3077" fmla="*/ 1370544 w 3200362"/>
                  <a:gd name="connsiteY3077" fmla="*/ 185214 h 1004492"/>
                  <a:gd name="connsiteX3078" fmla="*/ 1365764 w 3200362"/>
                  <a:gd name="connsiteY3078" fmla="*/ 210453 h 1004492"/>
                  <a:gd name="connsiteX3079" fmla="*/ 1363374 w 3200362"/>
                  <a:gd name="connsiteY3079" fmla="*/ 210453 h 1004492"/>
                  <a:gd name="connsiteX3080" fmla="*/ 1358594 w 3200362"/>
                  <a:gd name="connsiteY3080" fmla="*/ 208050 h 1004492"/>
                  <a:gd name="connsiteX3081" fmla="*/ 1345449 w 3200362"/>
                  <a:gd name="connsiteY3081" fmla="*/ 198435 h 1004492"/>
                  <a:gd name="connsiteX3082" fmla="*/ 1345449 w 3200362"/>
                  <a:gd name="connsiteY3082" fmla="*/ 188820 h 1004492"/>
                  <a:gd name="connsiteX3083" fmla="*/ 1347839 w 3200362"/>
                  <a:gd name="connsiteY3083" fmla="*/ 185214 h 1004492"/>
                  <a:gd name="connsiteX3084" fmla="*/ 1358295 w 3200362"/>
                  <a:gd name="connsiteY3084" fmla="*/ 179055 h 1004492"/>
                  <a:gd name="connsiteX3085" fmla="*/ 1701918 w 3200362"/>
                  <a:gd name="connsiteY3085" fmla="*/ 175513 h 1004492"/>
                  <a:gd name="connsiteX3086" fmla="*/ 1710367 w 3200362"/>
                  <a:gd name="connsiteY3086" fmla="*/ 182762 h 1004492"/>
                  <a:gd name="connsiteX3087" fmla="*/ 1709160 w 3200362"/>
                  <a:gd name="connsiteY3087" fmla="*/ 197260 h 1004492"/>
                  <a:gd name="connsiteX3088" fmla="*/ 1704332 w 3200362"/>
                  <a:gd name="connsiteY3088" fmla="*/ 210550 h 1004492"/>
                  <a:gd name="connsiteX3089" fmla="*/ 1695882 w 3200362"/>
                  <a:gd name="connsiteY3089" fmla="*/ 214175 h 1004492"/>
                  <a:gd name="connsiteX3090" fmla="*/ 1672948 w 3200362"/>
                  <a:gd name="connsiteY3090" fmla="*/ 194844 h 1004492"/>
                  <a:gd name="connsiteX3091" fmla="*/ 1675362 w 3200362"/>
                  <a:gd name="connsiteY3091" fmla="*/ 185178 h 1004492"/>
                  <a:gd name="connsiteX3092" fmla="*/ 1701918 w 3200362"/>
                  <a:gd name="connsiteY3092" fmla="*/ 175513 h 1004492"/>
                  <a:gd name="connsiteX3093" fmla="*/ 1038428 w 3200362"/>
                  <a:gd name="connsiteY3093" fmla="*/ 175513 h 1004492"/>
                  <a:gd name="connsiteX3094" fmla="*/ 1043215 w 3200362"/>
                  <a:gd name="connsiteY3094" fmla="*/ 181497 h 1004492"/>
                  <a:gd name="connsiteX3095" fmla="*/ 1043215 w 3200362"/>
                  <a:gd name="connsiteY3095" fmla="*/ 191072 h 1004492"/>
                  <a:gd name="connsiteX3096" fmla="*/ 1039624 w 3200362"/>
                  <a:gd name="connsiteY3096" fmla="*/ 203041 h 1004492"/>
                  <a:gd name="connsiteX3097" fmla="*/ 1032443 w 3200362"/>
                  <a:gd name="connsiteY3097" fmla="*/ 205435 h 1004492"/>
                  <a:gd name="connsiteX3098" fmla="*/ 1014490 w 3200362"/>
                  <a:gd name="connsiteY3098" fmla="*/ 189876 h 1004492"/>
                  <a:gd name="connsiteX3099" fmla="*/ 1015687 w 3200362"/>
                  <a:gd name="connsiteY3099" fmla="*/ 182694 h 1004492"/>
                  <a:gd name="connsiteX3100" fmla="*/ 1038428 w 3200362"/>
                  <a:gd name="connsiteY3100" fmla="*/ 175513 h 1004492"/>
                  <a:gd name="connsiteX3101" fmla="*/ 1290128 w 3200362"/>
                  <a:gd name="connsiteY3101" fmla="*/ 172967 h 1004492"/>
                  <a:gd name="connsiteX3102" fmla="*/ 1290204 w 3200362"/>
                  <a:gd name="connsiteY3102" fmla="*/ 173024 h 1004492"/>
                  <a:gd name="connsiteX3103" fmla="*/ 1291267 w 3200362"/>
                  <a:gd name="connsiteY3103" fmla="*/ 173024 h 1004492"/>
                  <a:gd name="connsiteX3104" fmla="*/ 1297901 w 3200362"/>
                  <a:gd name="connsiteY3104" fmla="*/ 174928 h 1004492"/>
                  <a:gd name="connsiteX3105" fmla="*/ 1298190 w 3200362"/>
                  <a:gd name="connsiteY3105" fmla="*/ 179042 h 1004492"/>
                  <a:gd name="connsiteX3106" fmla="*/ 1299588 w 3200362"/>
                  <a:gd name="connsiteY3106" fmla="*/ 180096 h 1004492"/>
                  <a:gd name="connsiteX3107" fmla="*/ 1296040 w 3200362"/>
                  <a:gd name="connsiteY3107" fmla="*/ 194354 h 1004492"/>
                  <a:gd name="connsiteX3108" fmla="*/ 1287762 w 3200362"/>
                  <a:gd name="connsiteY3108" fmla="*/ 196731 h 1004492"/>
                  <a:gd name="connsiteX3109" fmla="*/ 1281850 w 3200362"/>
                  <a:gd name="connsiteY3109" fmla="*/ 191978 h 1004492"/>
                  <a:gd name="connsiteX3110" fmla="*/ 1277120 w 3200362"/>
                  <a:gd name="connsiteY3110" fmla="*/ 188414 h 1004492"/>
                  <a:gd name="connsiteX3111" fmla="*/ 1277120 w 3200362"/>
                  <a:gd name="connsiteY3111" fmla="*/ 184849 h 1004492"/>
                  <a:gd name="connsiteX3112" fmla="*/ 1285397 w 3200362"/>
                  <a:gd name="connsiteY3112" fmla="*/ 190790 h 1004492"/>
                  <a:gd name="connsiteX3113" fmla="*/ 1285893 w 3200362"/>
                  <a:gd name="connsiteY3113" fmla="*/ 190603 h 1004492"/>
                  <a:gd name="connsiteX3114" fmla="*/ 1283013 w 3200362"/>
                  <a:gd name="connsiteY3114" fmla="*/ 187082 h 1004492"/>
                  <a:gd name="connsiteX3115" fmla="*/ 1278296 w 3200362"/>
                  <a:gd name="connsiteY3115" fmla="*/ 183568 h 1004492"/>
                  <a:gd name="connsiteX3116" fmla="*/ 1279475 w 3200362"/>
                  <a:gd name="connsiteY3116" fmla="*/ 176539 h 1004492"/>
                  <a:gd name="connsiteX3117" fmla="*/ 1290088 w 3200362"/>
                  <a:gd name="connsiteY3117" fmla="*/ 173024 h 1004492"/>
                  <a:gd name="connsiteX3118" fmla="*/ 1290147 w 3200362"/>
                  <a:gd name="connsiteY3118" fmla="*/ 173024 h 1004492"/>
                  <a:gd name="connsiteX3119" fmla="*/ 635540 w 3200362"/>
                  <a:gd name="connsiteY3119" fmla="*/ 171409 h 1004492"/>
                  <a:gd name="connsiteX3120" fmla="*/ 636126 w 3200362"/>
                  <a:gd name="connsiteY3120" fmla="*/ 179870 h 1004492"/>
                  <a:gd name="connsiteX3121" fmla="*/ 634954 w 3200362"/>
                  <a:gd name="connsiteY3121" fmla="*/ 184538 h 1004492"/>
                  <a:gd name="connsiteX3122" fmla="*/ 625582 w 3200362"/>
                  <a:gd name="connsiteY3122" fmla="*/ 186872 h 1004492"/>
                  <a:gd name="connsiteX3123" fmla="*/ 622068 w 3200362"/>
                  <a:gd name="connsiteY3123" fmla="*/ 183371 h 1004492"/>
                  <a:gd name="connsiteX3124" fmla="*/ 619725 w 3200362"/>
                  <a:gd name="connsiteY3124" fmla="*/ 181037 h 1004492"/>
                  <a:gd name="connsiteX3125" fmla="*/ 620780 w 3200362"/>
                  <a:gd name="connsiteY3125" fmla="*/ 178585 h 1004492"/>
                  <a:gd name="connsiteX3126" fmla="*/ 619945 w 3200362"/>
                  <a:gd name="connsiteY3126" fmla="*/ 177629 h 1004492"/>
                  <a:gd name="connsiteX3127" fmla="*/ 621395 w 3200362"/>
                  <a:gd name="connsiteY3127" fmla="*/ 177154 h 1004492"/>
                  <a:gd name="connsiteX3128" fmla="*/ 623239 w 3200362"/>
                  <a:gd name="connsiteY3128" fmla="*/ 172868 h 1004492"/>
                  <a:gd name="connsiteX3129" fmla="*/ 627925 w 3200362"/>
                  <a:gd name="connsiteY3129" fmla="*/ 171701 h 1004492"/>
                  <a:gd name="connsiteX3130" fmla="*/ 635540 w 3200362"/>
                  <a:gd name="connsiteY3130" fmla="*/ 171409 h 1004492"/>
                  <a:gd name="connsiteX3131" fmla="*/ 290702 w 3200362"/>
                  <a:gd name="connsiteY3131" fmla="*/ 169289 h 1004492"/>
                  <a:gd name="connsiteX3132" fmla="*/ 296408 w 3200362"/>
                  <a:gd name="connsiteY3132" fmla="*/ 176758 h 1004492"/>
                  <a:gd name="connsiteX3133" fmla="*/ 296141 w 3200362"/>
                  <a:gd name="connsiteY3133" fmla="*/ 176516 h 1004492"/>
                  <a:gd name="connsiteX3134" fmla="*/ 296304 w 3200362"/>
                  <a:gd name="connsiteY3134" fmla="*/ 177610 h 1004492"/>
                  <a:gd name="connsiteX3135" fmla="*/ 295314 w 3200362"/>
                  <a:gd name="connsiteY3135" fmla="*/ 181569 h 1004492"/>
                  <a:gd name="connsiteX3136" fmla="*/ 296495 w 3200362"/>
                  <a:gd name="connsiteY3136" fmla="*/ 179170 h 1004492"/>
                  <a:gd name="connsiteX3137" fmla="*/ 298793 w 3200362"/>
                  <a:gd name="connsiteY3137" fmla="*/ 179170 h 1004492"/>
                  <a:gd name="connsiteX3138" fmla="*/ 296495 w 3200362"/>
                  <a:gd name="connsiteY3138" fmla="*/ 190840 h 1004492"/>
                  <a:gd name="connsiteX3139" fmla="*/ 283856 w 3200362"/>
                  <a:gd name="connsiteY3139" fmla="*/ 190840 h 1004492"/>
                  <a:gd name="connsiteX3140" fmla="*/ 285005 w 3200362"/>
                  <a:gd name="connsiteY3140" fmla="*/ 189673 h 1004492"/>
                  <a:gd name="connsiteX3141" fmla="*/ 286193 w 3200362"/>
                  <a:gd name="connsiteY3141" fmla="*/ 189700 h 1004492"/>
                  <a:gd name="connsiteX3142" fmla="*/ 285691 w 3200362"/>
                  <a:gd name="connsiteY3142" fmla="*/ 189402 h 1004492"/>
                  <a:gd name="connsiteX3143" fmla="*/ 283332 w 3200362"/>
                  <a:gd name="connsiteY3143" fmla="*/ 189402 h 1004492"/>
                  <a:gd name="connsiteX3144" fmla="*/ 276257 w 3200362"/>
                  <a:gd name="connsiteY3144" fmla="*/ 183506 h 1004492"/>
                  <a:gd name="connsiteX3145" fmla="*/ 278615 w 3200362"/>
                  <a:gd name="connsiteY3145" fmla="*/ 174072 h 1004492"/>
                  <a:gd name="connsiteX3146" fmla="*/ 280974 w 3200362"/>
                  <a:gd name="connsiteY3146" fmla="*/ 172893 h 1004492"/>
                  <a:gd name="connsiteX3147" fmla="*/ 283332 w 3200362"/>
                  <a:gd name="connsiteY3147" fmla="*/ 172893 h 1004492"/>
                  <a:gd name="connsiteX3148" fmla="*/ 284875 w 3200362"/>
                  <a:gd name="connsiteY3148" fmla="*/ 172507 h 1004492"/>
                  <a:gd name="connsiteX3149" fmla="*/ 283856 w 3200362"/>
                  <a:gd name="connsiteY3149" fmla="*/ 172490 h 1004492"/>
                  <a:gd name="connsiteX3150" fmla="*/ 286138 w 3200362"/>
                  <a:gd name="connsiteY3150" fmla="*/ 170356 h 1004492"/>
                  <a:gd name="connsiteX3151" fmla="*/ 290702 w 3200362"/>
                  <a:gd name="connsiteY3151" fmla="*/ 169289 h 1004492"/>
                  <a:gd name="connsiteX3152" fmla="*/ 1637182 w 3200362"/>
                  <a:gd name="connsiteY3152" fmla="*/ 163065 h 1004492"/>
                  <a:gd name="connsiteX3153" fmla="*/ 1645639 w 3200362"/>
                  <a:gd name="connsiteY3153" fmla="*/ 169100 h 1004492"/>
                  <a:gd name="connsiteX3154" fmla="*/ 1643223 w 3200362"/>
                  <a:gd name="connsiteY3154" fmla="*/ 183585 h 1004492"/>
                  <a:gd name="connsiteX3155" fmla="*/ 1638390 w 3200362"/>
                  <a:gd name="connsiteY3155" fmla="*/ 196863 h 1004492"/>
                  <a:gd name="connsiteX3156" fmla="*/ 1629933 w 3200362"/>
                  <a:gd name="connsiteY3156" fmla="*/ 200484 h 1004492"/>
                  <a:gd name="connsiteX3157" fmla="*/ 1608186 w 3200362"/>
                  <a:gd name="connsiteY3157" fmla="*/ 181171 h 1004492"/>
                  <a:gd name="connsiteX3158" fmla="*/ 1609394 w 3200362"/>
                  <a:gd name="connsiteY3158" fmla="*/ 171514 h 1004492"/>
                  <a:gd name="connsiteX3159" fmla="*/ 1637182 w 3200362"/>
                  <a:gd name="connsiteY3159" fmla="*/ 163065 h 1004492"/>
                  <a:gd name="connsiteX3160" fmla="*/ 973737 w 3200362"/>
                  <a:gd name="connsiteY3160" fmla="*/ 163065 h 1004492"/>
                  <a:gd name="connsiteX3161" fmla="*/ 980929 w 3200362"/>
                  <a:gd name="connsiteY3161" fmla="*/ 169049 h 1004492"/>
                  <a:gd name="connsiteX3162" fmla="*/ 979730 w 3200362"/>
                  <a:gd name="connsiteY3162" fmla="*/ 177428 h 1004492"/>
                  <a:gd name="connsiteX3163" fmla="*/ 959353 w 3200362"/>
                  <a:gd name="connsiteY3163" fmla="*/ 185806 h 1004492"/>
                  <a:gd name="connsiteX3164" fmla="*/ 950962 w 3200362"/>
                  <a:gd name="connsiteY3164" fmla="*/ 177428 h 1004492"/>
                  <a:gd name="connsiteX3165" fmla="*/ 953360 w 3200362"/>
                  <a:gd name="connsiteY3165" fmla="*/ 170246 h 1004492"/>
                  <a:gd name="connsiteX3166" fmla="*/ 973737 w 3200362"/>
                  <a:gd name="connsiteY3166" fmla="*/ 163065 h 1004492"/>
                  <a:gd name="connsiteX3167" fmla="*/ 1885876 w 3200362"/>
                  <a:gd name="connsiteY3167" fmla="*/ 161821 h 1004492"/>
                  <a:gd name="connsiteX3168" fmla="*/ 1910771 w 3200362"/>
                  <a:gd name="connsiteY3168" fmla="*/ 173491 h 1004492"/>
                  <a:gd name="connsiteX3169" fmla="*/ 1907215 w 3200362"/>
                  <a:gd name="connsiteY3169" fmla="*/ 180493 h 1004492"/>
                  <a:gd name="connsiteX3170" fmla="*/ 1894174 w 3200362"/>
                  <a:gd name="connsiteY3170" fmla="*/ 173491 h 1004492"/>
                  <a:gd name="connsiteX3171" fmla="*/ 1885876 w 3200362"/>
                  <a:gd name="connsiteY3171" fmla="*/ 161821 h 1004492"/>
                  <a:gd name="connsiteX3172" fmla="*/ 1230080 w 3200362"/>
                  <a:gd name="connsiteY3172" fmla="*/ 161755 h 1004492"/>
                  <a:gd name="connsiteX3173" fmla="*/ 1233618 w 3200362"/>
                  <a:gd name="connsiteY3173" fmla="*/ 166472 h 1004492"/>
                  <a:gd name="connsiteX3174" fmla="*/ 1232439 w 3200362"/>
                  <a:gd name="connsiteY3174" fmla="*/ 177086 h 1004492"/>
                  <a:gd name="connsiteX3175" fmla="*/ 1219467 w 3200362"/>
                  <a:gd name="connsiteY3175" fmla="*/ 178265 h 1004492"/>
                  <a:gd name="connsiteX3176" fmla="*/ 1212391 w 3200362"/>
                  <a:gd name="connsiteY3176" fmla="*/ 171189 h 1004492"/>
                  <a:gd name="connsiteX3177" fmla="*/ 1214750 w 3200362"/>
                  <a:gd name="connsiteY3177" fmla="*/ 165293 h 1004492"/>
                  <a:gd name="connsiteX3178" fmla="*/ 1230080 w 3200362"/>
                  <a:gd name="connsiteY3178" fmla="*/ 161755 h 1004492"/>
                  <a:gd name="connsiteX3179" fmla="*/ 566515 w 3200362"/>
                  <a:gd name="connsiteY3179" fmla="*/ 158086 h 1004492"/>
                  <a:gd name="connsiteX3180" fmla="*/ 567664 w 3200362"/>
                  <a:gd name="connsiteY3180" fmla="*/ 166129 h 1004492"/>
                  <a:gd name="connsiteX3181" fmla="*/ 563068 w 3200362"/>
                  <a:gd name="connsiteY3181" fmla="*/ 173023 h 1004492"/>
                  <a:gd name="connsiteX3182" fmla="*/ 552727 w 3200362"/>
                  <a:gd name="connsiteY3182" fmla="*/ 164980 h 1004492"/>
                  <a:gd name="connsiteX3183" fmla="*/ 566515 w 3200362"/>
                  <a:gd name="connsiteY3183" fmla="*/ 158086 h 1004492"/>
                  <a:gd name="connsiteX3184" fmla="*/ 226960 w 3200362"/>
                  <a:gd name="connsiteY3184" fmla="*/ 156788 h 1004492"/>
                  <a:gd name="connsiteX3185" fmla="*/ 229504 w 3200362"/>
                  <a:gd name="connsiteY3185" fmla="*/ 158602 h 1004492"/>
                  <a:gd name="connsiteX3186" fmla="*/ 230544 w 3200362"/>
                  <a:gd name="connsiteY3186" fmla="*/ 158379 h 1004492"/>
                  <a:gd name="connsiteX3187" fmla="*/ 230530 w 3200362"/>
                  <a:gd name="connsiteY3187" fmla="*/ 159333 h 1004492"/>
                  <a:gd name="connsiteX3188" fmla="*/ 235310 w 3200362"/>
                  <a:gd name="connsiteY3188" fmla="*/ 162741 h 1004492"/>
                  <a:gd name="connsiteX3189" fmla="*/ 231731 w 3200362"/>
                  <a:gd name="connsiteY3189" fmla="*/ 175838 h 1004492"/>
                  <a:gd name="connsiteX3190" fmla="*/ 222188 w 3200362"/>
                  <a:gd name="connsiteY3190" fmla="*/ 181791 h 1004492"/>
                  <a:gd name="connsiteX3191" fmla="*/ 209066 w 3200362"/>
                  <a:gd name="connsiteY3191" fmla="*/ 169885 h 1004492"/>
                  <a:gd name="connsiteX3192" fmla="*/ 210259 w 3200362"/>
                  <a:gd name="connsiteY3192" fmla="*/ 161550 h 1004492"/>
                  <a:gd name="connsiteX3193" fmla="*/ 226960 w 3200362"/>
                  <a:gd name="connsiteY3193" fmla="*/ 156788 h 1004492"/>
                  <a:gd name="connsiteX3194" fmla="*/ 95021 w 3200362"/>
                  <a:gd name="connsiteY3194" fmla="*/ 151134 h 1004492"/>
                  <a:gd name="connsiteX3195" fmla="*/ 93597 w 3200362"/>
                  <a:gd name="connsiteY3195" fmla="*/ 151610 h 1004492"/>
                  <a:gd name="connsiteX3196" fmla="*/ 93869 w 3200362"/>
                  <a:gd name="connsiteY3196" fmla="*/ 151850 h 1004492"/>
                  <a:gd name="connsiteX3197" fmla="*/ 907727 w 3200362"/>
                  <a:gd name="connsiteY3197" fmla="*/ 150618 h 1004492"/>
                  <a:gd name="connsiteX3198" fmla="*/ 913711 w 3200362"/>
                  <a:gd name="connsiteY3198" fmla="*/ 155406 h 1004492"/>
                  <a:gd name="connsiteX3199" fmla="*/ 912514 w 3200362"/>
                  <a:gd name="connsiteY3199" fmla="*/ 166178 h 1004492"/>
                  <a:gd name="connsiteX3200" fmla="*/ 910120 w 3200362"/>
                  <a:gd name="connsiteY3200" fmla="*/ 176949 h 1004492"/>
                  <a:gd name="connsiteX3201" fmla="*/ 902939 w 3200362"/>
                  <a:gd name="connsiteY3201" fmla="*/ 180540 h 1004492"/>
                  <a:gd name="connsiteX3202" fmla="*/ 883789 w 3200362"/>
                  <a:gd name="connsiteY3202" fmla="*/ 164981 h 1004492"/>
                  <a:gd name="connsiteX3203" fmla="*/ 886183 w 3200362"/>
                  <a:gd name="connsiteY3203" fmla="*/ 156602 h 1004492"/>
                  <a:gd name="connsiteX3204" fmla="*/ 907727 w 3200362"/>
                  <a:gd name="connsiteY3204" fmla="*/ 150618 h 1004492"/>
                  <a:gd name="connsiteX3205" fmla="*/ 1571217 w 3200362"/>
                  <a:gd name="connsiteY3205" fmla="*/ 149373 h 1004492"/>
                  <a:gd name="connsiteX3206" fmla="*/ 1579666 w 3200362"/>
                  <a:gd name="connsiteY3206" fmla="*/ 157822 h 1004492"/>
                  <a:gd name="connsiteX3207" fmla="*/ 1579666 w 3200362"/>
                  <a:gd name="connsiteY3207" fmla="*/ 160237 h 1004492"/>
                  <a:gd name="connsiteX3208" fmla="*/ 1578459 w 3200362"/>
                  <a:gd name="connsiteY3208" fmla="*/ 171100 h 1004492"/>
                  <a:gd name="connsiteX3209" fmla="*/ 1574838 w 3200362"/>
                  <a:gd name="connsiteY3209" fmla="*/ 183171 h 1004492"/>
                  <a:gd name="connsiteX3210" fmla="*/ 1563974 w 3200362"/>
                  <a:gd name="connsiteY3210" fmla="*/ 187999 h 1004492"/>
                  <a:gd name="connsiteX3211" fmla="*/ 1542247 w 3200362"/>
                  <a:gd name="connsiteY3211" fmla="*/ 168686 h 1004492"/>
                  <a:gd name="connsiteX3212" fmla="*/ 1544661 w 3200362"/>
                  <a:gd name="connsiteY3212" fmla="*/ 157822 h 1004492"/>
                  <a:gd name="connsiteX3213" fmla="*/ 1571217 w 3200362"/>
                  <a:gd name="connsiteY3213" fmla="*/ 149373 h 1004492"/>
                  <a:gd name="connsiteX3214" fmla="*/ 1161773 w 3200362"/>
                  <a:gd name="connsiteY3214" fmla="*/ 144394 h 1004492"/>
                  <a:gd name="connsiteX3215" fmla="*/ 1168886 w 3200362"/>
                  <a:gd name="connsiteY3215" fmla="*/ 152692 h 1004492"/>
                  <a:gd name="connsiteX3216" fmla="*/ 1166515 w 3200362"/>
                  <a:gd name="connsiteY3216" fmla="*/ 164547 h 1004492"/>
                  <a:gd name="connsiteX3217" fmla="*/ 1158217 w 3200362"/>
                  <a:gd name="connsiteY3217" fmla="*/ 168104 h 1004492"/>
                  <a:gd name="connsiteX3218" fmla="*/ 1149918 w 3200362"/>
                  <a:gd name="connsiteY3218" fmla="*/ 160991 h 1004492"/>
                  <a:gd name="connsiteX3219" fmla="*/ 1146362 w 3200362"/>
                  <a:gd name="connsiteY3219" fmla="*/ 157434 h 1004492"/>
                  <a:gd name="connsiteX3220" fmla="*/ 1147547 w 3200362"/>
                  <a:gd name="connsiteY3220" fmla="*/ 150321 h 1004492"/>
                  <a:gd name="connsiteX3221" fmla="*/ 1161773 w 3200362"/>
                  <a:gd name="connsiteY3221" fmla="*/ 144394 h 1004492"/>
                  <a:gd name="connsiteX3222" fmla="*/ 162151 w 3200362"/>
                  <a:gd name="connsiteY3222" fmla="*/ 143149 h 1004492"/>
                  <a:gd name="connsiteX3223" fmla="*/ 168092 w 3200362"/>
                  <a:gd name="connsiteY3223" fmla="*/ 147902 h 1004492"/>
                  <a:gd name="connsiteX3224" fmla="*/ 164527 w 3200362"/>
                  <a:gd name="connsiteY3224" fmla="*/ 164536 h 1004492"/>
                  <a:gd name="connsiteX3225" fmla="*/ 157398 w 3200362"/>
                  <a:gd name="connsiteY3225" fmla="*/ 168101 h 1004492"/>
                  <a:gd name="connsiteX3226" fmla="*/ 145517 w 3200362"/>
                  <a:gd name="connsiteY3226" fmla="*/ 157407 h 1004492"/>
                  <a:gd name="connsiteX3227" fmla="*/ 141952 w 3200362"/>
                  <a:gd name="connsiteY3227" fmla="*/ 151466 h 1004492"/>
                  <a:gd name="connsiteX3228" fmla="*/ 150269 w 3200362"/>
                  <a:gd name="connsiteY3228" fmla="*/ 145525 h 1004492"/>
                  <a:gd name="connsiteX3229" fmla="*/ 162151 w 3200362"/>
                  <a:gd name="connsiteY3229" fmla="*/ 143149 h 1004492"/>
                  <a:gd name="connsiteX3230" fmla="*/ 1832913 w 3200362"/>
                  <a:gd name="connsiteY3230" fmla="*/ 139415 h 1004492"/>
                  <a:gd name="connsiteX3231" fmla="*/ 1837720 w 3200362"/>
                  <a:gd name="connsiteY3231" fmla="*/ 140610 h 1004492"/>
                  <a:gd name="connsiteX3232" fmla="*/ 1848537 w 3200362"/>
                  <a:gd name="connsiteY3232" fmla="*/ 145390 h 1004492"/>
                  <a:gd name="connsiteX3233" fmla="*/ 1848537 w 3200362"/>
                  <a:gd name="connsiteY3233" fmla="*/ 151365 h 1004492"/>
                  <a:gd name="connsiteX3234" fmla="*/ 1846133 w 3200362"/>
                  <a:gd name="connsiteY3234" fmla="*/ 164510 h 1004492"/>
                  <a:gd name="connsiteX3235" fmla="*/ 1836518 w 3200362"/>
                  <a:gd name="connsiteY3235" fmla="*/ 168095 h 1004492"/>
                  <a:gd name="connsiteX3236" fmla="*/ 1830509 w 3200362"/>
                  <a:gd name="connsiteY3236" fmla="*/ 163315 h 1004492"/>
                  <a:gd name="connsiteX3237" fmla="*/ 1824500 w 3200362"/>
                  <a:gd name="connsiteY3237" fmla="*/ 160925 h 1004492"/>
                  <a:gd name="connsiteX3238" fmla="*/ 1813683 w 3200362"/>
                  <a:gd name="connsiteY3238" fmla="*/ 150170 h 1004492"/>
                  <a:gd name="connsiteX3239" fmla="*/ 1818490 w 3200362"/>
                  <a:gd name="connsiteY3239" fmla="*/ 143000 h 1004492"/>
                  <a:gd name="connsiteX3240" fmla="*/ 1832913 w 3200362"/>
                  <a:gd name="connsiteY3240" fmla="*/ 139415 h 1004492"/>
                  <a:gd name="connsiteX3241" fmla="*/ 841782 w 3200362"/>
                  <a:gd name="connsiteY3241" fmla="*/ 138170 h 1004492"/>
                  <a:gd name="connsiteX3242" fmla="*/ 847735 w 3200362"/>
                  <a:gd name="connsiteY3242" fmla="*/ 144135 h 1004492"/>
                  <a:gd name="connsiteX3243" fmla="*/ 845354 w 3200362"/>
                  <a:gd name="connsiteY3243" fmla="*/ 153678 h 1004492"/>
                  <a:gd name="connsiteX3244" fmla="*/ 829875 w 3200362"/>
                  <a:gd name="connsiteY3244" fmla="*/ 159642 h 1004492"/>
                  <a:gd name="connsiteX3245" fmla="*/ 821541 w 3200362"/>
                  <a:gd name="connsiteY3245" fmla="*/ 152485 h 1004492"/>
                  <a:gd name="connsiteX3246" fmla="*/ 823922 w 3200362"/>
                  <a:gd name="connsiteY3246" fmla="*/ 144135 h 1004492"/>
                  <a:gd name="connsiteX3247" fmla="*/ 841782 w 3200362"/>
                  <a:gd name="connsiteY3247" fmla="*/ 138170 h 1004492"/>
                  <a:gd name="connsiteX3248" fmla="*/ 1505244 w 3200362"/>
                  <a:gd name="connsiteY3248" fmla="*/ 136925 h 1004492"/>
                  <a:gd name="connsiteX3249" fmla="*/ 1513693 w 3200362"/>
                  <a:gd name="connsiteY3249" fmla="*/ 144167 h 1004492"/>
                  <a:gd name="connsiteX3250" fmla="*/ 1507658 w 3200362"/>
                  <a:gd name="connsiteY3250" fmla="*/ 169516 h 1004492"/>
                  <a:gd name="connsiteX3251" fmla="*/ 1501622 w 3200362"/>
                  <a:gd name="connsiteY3251" fmla="*/ 175551 h 1004492"/>
                  <a:gd name="connsiteX3252" fmla="*/ 1496794 w 3200362"/>
                  <a:gd name="connsiteY3252" fmla="*/ 173137 h 1004492"/>
                  <a:gd name="connsiteX3253" fmla="*/ 1477481 w 3200362"/>
                  <a:gd name="connsiteY3253" fmla="*/ 157445 h 1004492"/>
                  <a:gd name="connsiteX3254" fmla="*/ 1478688 w 3200362"/>
                  <a:gd name="connsiteY3254" fmla="*/ 144167 h 1004492"/>
                  <a:gd name="connsiteX3255" fmla="*/ 1505244 w 3200362"/>
                  <a:gd name="connsiteY3255" fmla="*/ 136925 h 1004492"/>
                  <a:gd name="connsiteX3256" fmla="*/ 506897 w 3200362"/>
                  <a:gd name="connsiteY3256" fmla="*/ 134436 h 1004492"/>
                  <a:gd name="connsiteX3257" fmla="*/ 514139 w 3200362"/>
                  <a:gd name="connsiteY3257" fmla="*/ 140429 h 1004492"/>
                  <a:gd name="connsiteX3258" fmla="*/ 514139 w 3200362"/>
                  <a:gd name="connsiteY3258" fmla="*/ 151217 h 1004492"/>
                  <a:gd name="connsiteX3259" fmla="*/ 502068 w 3200362"/>
                  <a:gd name="connsiteY3259" fmla="*/ 165601 h 1004492"/>
                  <a:gd name="connsiteX3260" fmla="*/ 498447 w 3200362"/>
                  <a:gd name="connsiteY3260" fmla="*/ 164403 h 1004492"/>
                  <a:gd name="connsiteX3261" fmla="*/ 486377 w 3200362"/>
                  <a:gd name="connsiteY3261" fmla="*/ 160807 h 1004492"/>
                  <a:gd name="connsiteX3262" fmla="*/ 475513 w 3200362"/>
                  <a:gd name="connsiteY3262" fmla="*/ 151217 h 1004492"/>
                  <a:gd name="connsiteX3263" fmla="*/ 477927 w 3200362"/>
                  <a:gd name="connsiteY3263" fmla="*/ 144025 h 1004492"/>
                  <a:gd name="connsiteX3264" fmla="*/ 506897 w 3200362"/>
                  <a:gd name="connsiteY3264" fmla="*/ 134436 h 1004492"/>
                  <a:gd name="connsiteX3265" fmla="*/ 99807 w 3200362"/>
                  <a:gd name="connsiteY3265" fmla="*/ 131812 h 1004492"/>
                  <a:gd name="connsiteX3266" fmla="*/ 99955 w 3200362"/>
                  <a:gd name="connsiteY3266" fmla="*/ 133139 h 1004492"/>
                  <a:gd name="connsiteX3267" fmla="*/ 98871 w 3200362"/>
                  <a:gd name="connsiteY3267" fmla="*/ 132060 h 1004492"/>
                  <a:gd name="connsiteX3268" fmla="*/ 96250 w 3200362"/>
                  <a:gd name="connsiteY3268" fmla="*/ 129453 h 1004492"/>
                  <a:gd name="connsiteX3269" fmla="*/ 98871 w 3200362"/>
                  <a:gd name="connsiteY3269" fmla="*/ 132060 h 1004492"/>
                  <a:gd name="connsiteX3270" fmla="*/ 96878 w 3200362"/>
                  <a:gd name="connsiteY3270" fmla="*/ 132589 h 1004492"/>
                  <a:gd name="connsiteX3271" fmla="*/ 100274 w 3200362"/>
                  <a:gd name="connsiteY3271" fmla="*/ 135995 h 1004492"/>
                  <a:gd name="connsiteX3272" fmla="*/ 99955 w 3200362"/>
                  <a:gd name="connsiteY3272" fmla="*/ 133139 h 1004492"/>
                  <a:gd name="connsiteX3273" fmla="*/ 103363 w 3200362"/>
                  <a:gd name="connsiteY3273" fmla="*/ 136529 h 1004492"/>
                  <a:gd name="connsiteX3274" fmla="*/ 102178 w 3200362"/>
                  <a:gd name="connsiteY3274" fmla="*/ 142425 h 1004492"/>
                  <a:gd name="connsiteX3275" fmla="*/ 100992 w 3200362"/>
                  <a:gd name="connsiteY3275" fmla="*/ 142425 h 1004492"/>
                  <a:gd name="connsiteX3276" fmla="*/ 100874 w 3200362"/>
                  <a:gd name="connsiteY3276" fmla="*/ 141368 h 1004492"/>
                  <a:gd name="connsiteX3277" fmla="*/ 100874 w 3200362"/>
                  <a:gd name="connsiteY3277" fmla="*/ 142494 h 1004492"/>
                  <a:gd name="connsiteX3278" fmla="*/ 100874 w 3200362"/>
                  <a:gd name="connsiteY3278" fmla="*/ 143673 h 1004492"/>
                  <a:gd name="connsiteX3279" fmla="*/ 100629 w 3200362"/>
                  <a:gd name="connsiteY3279" fmla="*/ 144903 h 1004492"/>
                  <a:gd name="connsiteX3280" fmla="*/ 100874 w 3200362"/>
                  <a:gd name="connsiteY3280" fmla="*/ 144394 h 1004492"/>
                  <a:gd name="connsiteX3281" fmla="*/ 100874 w 3200362"/>
                  <a:gd name="connsiteY3281" fmla="*/ 145500 h 1004492"/>
                  <a:gd name="connsiteX3282" fmla="*/ 99807 w 3200362"/>
                  <a:gd name="connsiteY3282" fmla="*/ 152139 h 1004492"/>
                  <a:gd name="connsiteX3283" fmla="*/ 93405 w 3200362"/>
                  <a:gd name="connsiteY3283" fmla="*/ 152139 h 1004492"/>
                  <a:gd name="connsiteX3284" fmla="*/ 93863 w 3200362"/>
                  <a:gd name="connsiteY3284" fmla="*/ 151854 h 1004492"/>
                  <a:gd name="connsiteX3285" fmla="*/ 93363 w 3200362"/>
                  <a:gd name="connsiteY3285" fmla="*/ 151688 h 1004492"/>
                  <a:gd name="connsiteX3286" fmla="*/ 92645 w 3200362"/>
                  <a:gd name="connsiteY3286" fmla="*/ 151928 h 1004492"/>
                  <a:gd name="connsiteX3287" fmla="*/ 91791 w 3200362"/>
                  <a:gd name="connsiteY3287" fmla="*/ 151167 h 1004492"/>
                  <a:gd name="connsiteX3288" fmla="*/ 90323 w 3200362"/>
                  <a:gd name="connsiteY3288" fmla="*/ 150680 h 1004492"/>
                  <a:gd name="connsiteX3289" fmla="*/ 82024 w 3200362"/>
                  <a:gd name="connsiteY3289" fmla="*/ 143604 h 1004492"/>
                  <a:gd name="connsiteX3290" fmla="*/ 82259 w 3200362"/>
                  <a:gd name="connsiteY3290" fmla="*/ 142668 h 1004492"/>
                  <a:gd name="connsiteX3291" fmla="*/ 82064 w 3200362"/>
                  <a:gd name="connsiteY3291" fmla="*/ 142494 h 1004492"/>
                  <a:gd name="connsiteX3292" fmla="*/ 82589 w 3200362"/>
                  <a:gd name="connsiteY3292" fmla="*/ 139337 h 1004492"/>
                  <a:gd name="connsiteX3293" fmla="*/ 82024 w 3200362"/>
                  <a:gd name="connsiteY3293" fmla="*/ 136529 h 1004492"/>
                  <a:gd name="connsiteX3294" fmla="*/ 83103 w 3200362"/>
                  <a:gd name="connsiteY3294" fmla="*/ 136243 h 1004492"/>
                  <a:gd name="connsiteX3295" fmla="*/ 83240 w 3200362"/>
                  <a:gd name="connsiteY3295" fmla="*/ 135418 h 1004492"/>
                  <a:gd name="connsiteX3296" fmla="*/ 84176 w 3200362"/>
                  <a:gd name="connsiteY3296" fmla="*/ 135043 h 1004492"/>
                  <a:gd name="connsiteX3297" fmla="*/ 84395 w 3200362"/>
                  <a:gd name="connsiteY3297" fmla="*/ 134170 h 1004492"/>
                  <a:gd name="connsiteX3298" fmla="*/ 96250 w 3200362"/>
                  <a:gd name="connsiteY3298" fmla="*/ 129453 h 1004492"/>
                  <a:gd name="connsiteX3299" fmla="*/ 775837 w 3200362"/>
                  <a:gd name="connsiteY3299" fmla="*/ 124477 h 1004492"/>
                  <a:gd name="connsiteX3300" fmla="*/ 783007 w 3200362"/>
                  <a:gd name="connsiteY3300" fmla="*/ 128062 h 1004492"/>
                  <a:gd name="connsiteX3301" fmla="*/ 779422 w 3200362"/>
                  <a:gd name="connsiteY3301" fmla="*/ 150767 h 1004492"/>
                  <a:gd name="connsiteX3302" fmla="*/ 771057 w 3200362"/>
                  <a:gd name="connsiteY3302" fmla="*/ 151962 h 1004492"/>
                  <a:gd name="connsiteX3303" fmla="*/ 760302 w 3200362"/>
                  <a:gd name="connsiteY3303" fmla="*/ 142402 h 1004492"/>
                  <a:gd name="connsiteX3304" fmla="*/ 756717 w 3200362"/>
                  <a:gd name="connsiteY3304" fmla="*/ 140012 h 1004492"/>
                  <a:gd name="connsiteX3305" fmla="*/ 759107 w 3200362"/>
                  <a:gd name="connsiteY3305" fmla="*/ 129257 h 1004492"/>
                  <a:gd name="connsiteX3306" fmla="*/ 765082 w 3200362"/>
                  <a:gd name="connsiteY3306" fmla="*/ 126867 h 1004492"/>
                  <a:gd name="connsiteX3307" fmla="*/ 775837 w 3200362"/>
                  <a:gd name="connsiteY3307" fmla="*/ 124477 h 1004492"/>
                  <a:gd name="connsiteX3308" fmla="*/ 1441760 w 3200362"/>
                  <a:gd name="connsiteY3308" fmla="*/ 123233 h 1004492"/>
                  <a:gd name="connsiteX3309" fmla="*/ 1450209 w 3200362"/>
                  <a:gd name="connsiteY3309" fmla="*/ 129268 h 1004492"/>
                  <a:gd name="connsiteX3310" fmla="*/ 1449002 w 3200362"/>
                  <a:gd name="connsiteY3310" fmla="*/ 143753 h 1004492"/>
                  <a:gd name="connsiteX3311" fmla="*/ 1444174 w 3200362"/>
                  <a:gd name="connsiteY3311" fmla="*/ 159445 h 1004492"/>
                  <a:gd name="connsiteX3312" fmla="*/ 1434517 w 3200362"/>
                  <a:gd name="connsiteY3312" fmla="*/ 161859 h 1004492"/>
                  <a:gd name="connsiteX3313" fmla="*/ 1412790 w 3200362"/>
                  <a:gd name="connsiteY3313" fmla="*/ 141339 h 1004492"/>
                  <a:gd name="connsiteX3314" fmla="*/ 1413997 w 3200362"/>
                  <a:gd name="connsiteY3314" fmla="*/ 131682 h 1004492"/>
                  <a:gd name="connsiteX3315" fmla="*/ 1441760 w 3200362"/>
                  <a:gd name="connsiteY3315" fmla="*/ 123233 h 1004492"/>
                  <a:gd name="connsiteX3316" fmla="*/ 1114445 w 3200362"/>
                  <a:gd name="connsiteY3316" fmla="*/ 123233 h 1004492"/>
                  <a:gd name="connsiteX3317" fmla="*/ 1121589 w 3200362"/>
                  <a:gd name="connsiteY3317" fmla="*/ 130377 h 1004492"/>
                  <a:gd name="connsiteX3318" fmla="*/ 1118017 w 3200362"/>
                  <a:gd name="connsiteY3318" fmla="*/ 145855 h 1004492"/>
                  <a:gd name="connsiteX3319" fmla="*/ 1110873 w 3200362"/>
                  <a:gd name="connsiteY3319" fmla="*/ 150618 h 1004492"/>
                  <a:gd name="connsiteX3320" fmla="*/ 1101291 w 3200362"/>
                  <a:gd name="connsiteY3320" fmla="*/ 142510 h 1004492"/>
                  <a:gd name="connsiteX3321" fmla="*/ 1100510 w 3200362"/>
                  <a:gd name="connsiteY3321" fmla="*/ 149592 h 1004492"/>
                  <a:gd name="connsiteX3322" fmla="*/ 1085407 w 3200362"/>
                  <a:gd name="connsiteY3322" fmla="*/ 146078 h 1004492"/>
                  <a:gd name="connsiteX3323" fmla="*/ 1088892 w 3200362"/>
                  <a:gd name="connsiteY3323" fmla="*/ 136706 h 1004492"/>
                  <a:gd name="connsiteX3324" fmla="*/ 1094701 w 3200362"/>
                  <a:gd name="connsiteY3324" fmla="*/ 133191 h 1004492"/>
                  <a:gd name="connsiteX3325" fmla="*/ 1096463 w 3200362"/>
                  <a:gd name="connsiteY3325" fmla="*/ 134672 h 1004492"/>
                  <a:gd name="connsiteX3326" fmla="*/ 1098967 w 3200362"/>
                  <a:gd name="connsiteY3326" fmla="*/ 127996 h 1004492"/>
                  <a:gd name="connsiteX3327" fmla="*/ 1114445 w 3200362"/>
                  <a:gd name="connsiteY3327" fmla="*/ 123233 h 1004492"/>
                  <a:gd name="connsiteX3328" fmla="*/ 1781508 w 3200362"/>
                  <a:gd name="connsiteY3328" fmla="*/ 120743 h 1004492"/>
                  <a:gd name="connsiteX3329" fmla="*/ 1787543 w 3200362"/>
                  <a:gd name="connsiteY3329" fmla="*/ 127992 h 1004492"/>
                  <a:gd name="connsiteX3330" fmla="*/ 1786336 w 3200362"/>
                  <a:gd name="connsiteY3330" fmla="*/ 142490 h 1004492"/>
                  <a:gd name="connsiteX3331" fmla="*/ 1782715 w 3200362"/>
                  <a:gd name="connsiteY3331" fmla="*/ 155780 h 1004492"/>
                  <a:gd name="connsiteX3332" fmla="*/ 1771851 w 3200362"/>
                  <a:gd name="connsiteY3332" fmla="*/ 159405 h 1004492"/>
                  <a:gd name="connsiteX3333" fmla="*/ 1750124 w 3200362"/>
                  <a:gd name="connsiteY3333" fmla="*/ 140074 h 1004492"/>
                  <a:gd name="connsiteX3334" fmla="*/ 1752538 w 3200362"/>
                  <a:gd name="connsiteY3334" fmla="*/ 130408 h 1004492"/>
                  <a:gd name="connsiteX3335" fmla="*/ 1781508 w 3200362"/>
                  <a:gd name="connsiteY3335" fmla="*/ 120743 h 1004492"/>
                  <a:gd name="connsiteX3336" fmla="*/ 442162 w 3200362"/>
                  <a:gd name="connsiteY3336" fmla="*/ 120743 h 1004492"/>
                  <a:gd name="connsiteX3337" fmla="*/ 449411 w 3200362"/>
                  <a:gd name="connsiteY3337" fmla="*/ 127963 h 1004492"/>
                  <a:gd name="connsiteX3338" fmla="*/ 446995 w 3200362"/>
                  <a:gd name="connsiteY3338" fmla="*/ 142402 h 1004492"/>
                  <a:gd name="connsiteX3339" fmla="*/ 444578 w 3200362"/>
                  <a:gd name="connsiteY3339" fmla="*/ 154434 h 1004492"/>
                  <a:gd name="connsiteX3340" fmla="*/ 438537 w 3200362"/>
                  <a:gd name="connsiteY3340" fmla="*/ 156841 h 1004492"/>
                  <a:gd name="connsiteX3341" fmla="*/ 410749 w 3200362"/>
                  <a:gd name="connsiteY3341" fmla="*/ 138792 h 1004492"/>
                  <a:gd name="connsiteX3342" fmla="*/ 411958 w 3200362"/>
                  <a:gd name="connsiteY3342" fmla="*/ 130369 h 1004492"/>
                  <a:gd name="connsiteX3343" fmla="*/ 442162 w 3200362"/>
                  <a:gd name="connsiteY3343" fmla="*/ 120743 h 1004492"/>
                  <a:gd name="connsiteX3344" fmla="*/ 303170 w 3200362"/>
                  <a:gd name="connsiteY3344" fmla="*/ 120632 h 1004492"/>
                  <a:gd name="connsiteX3345" fmla="*/ 301139 w 3200362"/>
                  <a:gd name="connsiteY3345" fmla="*/ 121683 h 1004492"/>
                  <a:gd name="connsiteX3346" fmla="*/ 301452 w 3200362"/>
                  <a:gd name="connsiteY3346" fmla="*/ 121958 h 1004492"/>
                  <a:gd name="connsiteX3347" fmla="*/ 711112 w 3200362"/>
                  <a:gd name="connsiteY3347" fmla="*/ 110785 h 1004492"/>
                  <a:gd name="connsiteX3348" fmla="*/ 718282 w 3200362"/>
                  <a:gd name="connsiteY3348" fmla="*/ 117955 h 1004492"/>
                  <a:gd name="connsiteX3349" fmla="*/ 714697 w 3200362"/>
                  <a:gd name="connsiteY3349" fmla="*/ 134685 h 1004492"/>
                  <a:gd name="connsiteX3350" fmla="*/ 705137 w 3200362"/>
                  <a:gd name="connsiteY3350" fmla="*/ 138270 h 1004492"/>
                  <a:gd name="connsiteX3351" fmla="*/ 701552 w 3200362"/>
                  <a:gd name="connsiteY3351" fmla="*/ 135880 h 1004492"/>
                  <a:gd name="connsiteX3352" fmla="*/ 689602 w 3200362"/>
                  <a:gd name="connsiteY3352" fmla="*/ 125125 h 1004492"/>
                  <a:gd name="connsiteX3353" fmla="*/ 696772 w 3200362"/>
                  <a:gd name="connsiteY3353" fmla="*/ 114370 h 1004492"/>
                  <a:gd name="connsiteX3354" fmla="*/ 711112 w 3200362"/>
                  <a:gd name="connsiteY3354" fmla="*/ 110785 h 1004492"/>
                  <a:gd name="connsiteX3355" fmla="*/ 1377024 w 3200362"/>
                  <a:gd name="connsiteY3355" fmla="*/ 109540 h 1004492"/>
                  <a:gd name="connsiteX3356" fmla="*/ 1385481 w 3200362"/>
                  <a:gd name="connsiteY3356" fmla="*/ 116789 h 1004492"/>
                  <a:gd name="connsiteX3357" fmla="*/ 1381856 w 3200362"/>
                  <a:gd name="connsiteY3357" fmla="*/ 131287 h 1004492"/>
                  <a:gd name="connsiteX3358" fmla="*/ 1383065 w 3200362"/>
                  <a:gd name="connsiteY3358" fmla="*/ 131287 h 1004492"/>
                  <a:gd name="connsiteX3359" fmla="*/ 1379440 w 3200362"/>
                  <a:gd name="connsiteY3359" fmla="*/ 144577 h 1004492"/>
                  <a:gd name="connsiteX3360" fmla="*/ 1369775 w 3200362"/>
                  <a:gd name="connsiteY3360" fmla="*/ 148202 h 1004492"/>
                  <a:gd name="connsiteX3361" fmla="*/ 1348028 w 3200362"/>
                  <a:gd name="connsiteY3361" fmla="*/ 128871 h 1004492"/>
                  <a:gd name="connsiteX3362" fmla="*/ 1350444 w 3200362"/>
                  <a:gd name="connsiteY3362" fmla="*/ 117997 h 1004492"/>
                  <a:gd name="connsiteX3363" fmla="*/ 1377024 w 3200362"/>
                  <a:gd name="connsiteY3363" fmla="*/ 109540 h 1004492"/>
                  <a:gd name="connsiteX3364" fmla="*/ 1050896 w 3200362"/>
                  <a:gd name="connsiteY3364" fmla="*/ 109540 h 1004492"/>
                  <a:gd name="connsiteX3365" fmla="*/ 1056861 w 3200362"/>
                  <a:gd name="connsiteY3365" fmla="*/ 114320 h 1004492"/>
                  <a:gd name="connsiteX3366" fmla="*/ 1053282 w 3200362"/>
                  <a:gd name="connsiteY3366" fmla="*/ 135830 h 1004492"/>
                  <a:gd name="connsiteX3367" fmla="*/ 1046125 w 3200362"/>
                  <a:gd name="connsiteY3367" fmla="*/ 138220 h 1004492"/>
                  <a:gd name="connsiteX3368" fmla="*/ 1043739 w 3200362"/>
                  <a:gd name="connsiteY3368" fmla="*/ 135830 h 1004492"/>
                  <a:gd name="connsiteX3369" fmla="*/ 1036161 w 3200362"/>
                  <a:gd name="connsiteY3369" fmla="*/ 129188 h 1004492"/>
                  <a:gd name="connsiteX3370" fmla="*/ 1035824 w 3200362"/>
                  <a:gd name="connsiteY3370" fmla="*/ 131324 h 1004492"/>
                  <a:gd name="connsiteX3371" fmla="*/ 1034703 w 3200362"/>
                  <a:gd name="connsiteY3371" fmla="*/ 137236 h 1004492"/>
                  <a:gd name="connsiteX3372" fmla="*/ 1030222 w 3200362"/>
                  <a:gd name="connsiteY3372" fmla="*/ 141966 h 1004492"/>
                  <a:gd name="connsiteX3373" fmla="*/ 1025741 w 3200362"/>
                  <a:gd name="connsiteY3373" fmla="*/ 136054 h 1004492"/>
                  <a:gd name="connsiteX3374" fmla="*/ 1029102 w 3200362"/>
                  <a:gd name="connsiteY3374" fmla="*/ 120681 h 1004492"/>
                  <a:gd name="connsiteX3375" fmla="*/ 1029325 w 3200362"/>
                  <a:gd name="connsiteY3375" fmla="*/ 120634 h 1004492"/>
                  <a:gd name="connsiteX3376" fmla="*/ 1028231 w 3200362"/>
                  <a:gd name="connsiteY3376" fmla="*/ 119100 h 1004492"/>
                  <a:gd name="connsiteX3377" fmla="*/ 1035388 w 3200362"/>
                  <a:gd name="connsiteY3377" fmla="*/ 114320 h 1004492"/>
                  <a:gd name="connsiteX3378" fmla="*/ 1043739 w 3200362"/>
                  <a:gd name="connsiteY3378" fmla="*/ 111930 h 1004492"/>
                  <a:gd name="connsiteX3379" fmla="*/ 1050896 w 3200362"/>
                  <a:gd name="connsiteY3379" fmla="*/ 109540 h 1004492"/>
                  <a:gd name="connsiteX3380" fmla="*/ 1715603 w 3200362"/>
                  <a:gd name="connsiteY3380" fmla="*/ 108295 h 1004492"/>
                  <a:gd name="connsiteX3381" fmla="*/ 1724060 w 3200362"/>
                  <a:gd name="connsiteY3381" fmla="*/ 114330 h 1004492"/>
                  <a:gd name="connsiteX3382" fmla="*/ 1721644 w 3200362"/>
                  <a:gd name="connsiteY3382" fmla="*/ 128815 h 1004492"/>
                  <a:gd name="connsiteX3383" fmla="*/ 1716811 w 3200362"/>
                  <a:gd name="connsiteY3383" fmla="*/ 143300 h 1004492"/>
                  <a:gd name="connsiteX3384" fmla="*/ 1708354 w 3200362"/>
                  <a:gd name="connsiteY3384" fmla="*/ 146921 h 1004492"/>
                  <a:gd name="connsiteX3385" fmla="*/ 1684190 w 3200362"/>
                  <a:gd name="connsiteY3385" fmla="*/ 126401 h 1004492"/>
                  <a:gd name="connsiteX3386" fmla="*/ 1687815 w 3200362"/>
                  <a:gd name="connsiteY3386" fmla="*/ 116744 h 1004492"/>
                  <a:gd name="connsiteX3387" fmla="*/ 1715603 w 3200362"/>
                  <a:gd name="connsiteY3387" fmla="*/ 108295 h 1004492"/>
                  <a:gd name="connsiteX3388" fmla="*/ 374989 w 3200362"/>
                  <a:gd name="connsiteY3388" fmla="*/ 107050 h 1004492"/>
                  <a:gd name="connsiteX3389" fmla="*/ 383438 w 3200362"/>
                  <a:gd name="connsiteY3389" fmla="*/ 115463 h 1004492"/>
                  <a:gd name="connsiteX3390" fmla="*/ 381024 w 3200362"/>
                  <a:gd name="connsiteY3390" fmla="*/ 127482 h 1004492"/>
                  <a:gd name="connsiteX3391" fmla="*/ 379817 w 3200362"/>
                  <a:gd name="connsiteY3391" fmla="*/ 134693 h 1004492"/>
                  <a:gd name="connsiteX3392" fmla="*/ 365332 w 3200362"/>
                  <a:gd name="connsiteY3392" fmla="*/ 138298 h 1004492"/>
                  <a:gd name="connsiteX3393" fmla="*/ 347226 w 3200362"/>
                  <a:gd name="connsiteY3393" fmla="*/ 127482 h 1004492"/>
                  <a:gd name="connsiteX3394" fmla="*/ 343605 w 3200362"/>
                  <a:gd name="connsiteY3394" fmla="*/ 122674 h 1004492"/>
                  <a:gd name="connsiteX3395" fmla="*/ 348433 w 3200362"/>
                  <a:gd name="connsiteY3395" fmla="*/ 116665 h 1004492"/>
                  <a:gd name="connsiteX3396" fmla="*/ 374989 w 3200362"/>
                  <a:gd name="connsiteY3396" fmla="*/ 107050 h 1004492"/>
                  <a:gd name="connsiteX3397" fmla="*/ 304881 w 3200362"/>
                  <a:gd name="connsiteY3397" fmla="*/ 105553 h 1004492"/>
                  <a:gd name="connsiteX3398" fmla="*/ 304741 w 3200362"/>
                  <a:gd name="connsiteY3398" fmla="*/ 105567 h 1004492"/>
                  <a:gd name="connsiteX3399" fmla="*/ 304901 w 3200362"/>
                  <a:gd name="connsiteY3399" fmla="*/ 105805 h 1004492"/>
                  <a:gd name="connsiteX3400" fmla="*/ 1306126 w 3200362"/>
                  <a:gd name="connsiteY3400" fmla="*/ 104561 h 1004492"/>
                  <a:gd name="connsiteX3401" fmla="*/ 1310856 w 3200362"/>
                  <a:gd name="connsiteY3401" fmla="*/ 111637 h 1004492"/>
                  <a:gd name="connsiteX3402" fmla="*/ 1310856 w 3200362"/>
                  <a:gd name="connsiteY3402" fmla="*/ 119891 h 1004492"/>
                  <a:gd name="connsiteX3403" fmla="*/ 1299031 w 3200362"/>
                  <a:gd name="connsiteY3403" fmla="*/ 124608 h 1004492"/>
                  <a:gd name="connsiteX3404" fmla="*/ 1295483 w 3200362"/>
                  <a:gd name="connsiteY3404" fmla="*/ 122250 h 1004492"/>
                  <a:gd name="connsiteX3405" fmla="*/ 1295483 w 3200362"/>
                  <a:gd name="connsiteY3405" fmla="*/ 118712 h 1004492"/>
                  <a:gd name="connsiteX3406" fmla="*/ 1296666 w 3200362"/>
                  <a:gd name="connsiteY3406" fmla="*/ 106920 h 1004492"/>
                  <a:gd name="connsiteX3407" fmla="*/ 1306126 w 3200362"/>
                  <a:gd name="connsiteY3407" fmla="*/ 104561 h 1004492"/>
                  <a:gd name="connsiteX3408" fmla="*/ 988589 w 3200362"/>
                  <a:gd name="connsiteY3408" fmla="*/ 95848 h 1004492"/>
                  <a:gd name="connsiteX3409" fmla="*/ 993377 w 3200362"/>
                  <a:gd name="connsiteY3409" fmla="*/ 100636 h 1004492"/>
                  <a:gd name="connsiteX3410" fmla="*/ 992180 w 3200362"/>
                  <a:gd name="connsiteY3410" fmla="*/ 111408 h 1004492"/>
                  <a:gd name="connsiteX3411" fmla="*/ 989786 w 3200362"/>
                  <a:gd name="connsiteY3411" fmla="*/ 122179 h 1004492"/>
                  <a:gd name="connsiteX3412" fmla="*/ 982605 w 3200362"/>
                  <a:gd name="connsiteY3412" fmla="*/ 124573 h 1004492"/>
                  <a:gd name="connsiteX3413" fmla="*/ 964652 w 3200362"/>
                  <a:gd name="connsiteY3413" fmla="*/ 110211 h 1004492"/>
                  <a:gd name="connsiteX3414" fmla="*/ 967046 w 3200362"/>
                  <a:gd name="connsiteY3414" fmla="*/ 103029 h 1004492"/>
                  <a:gd name="connsiteX3415" fmla="*/ 988589 w 3200362"/>
                  <a:gd name="connsiteY3415" fmla="*/ 95848 h 1004492"/>
                  <a:gd name="connsiteX3416" fmla="*/ 1650844 w 3200362"/>
                  <a:gd name="connsiteY3416" fmla="*/ 94603 h 1004492"/>
                  <a:gd name="connsiteX3417" fmla="*/ 1658086 w 3200362"/>
                  <a:gd name="connsiteY3417" fmla="*/ 100638 h 1004492"/>
                  <a:gd name="connsiteX3418" fmla="*/ 1655672 w 3200362"/>
                  <a:gd name="connsiteY3418" fmla="*/ 117537 h 1004492"/>
                  <a:gd name="connsiteX3419" fmla="*/ 1653258 w 3200362"/>
                  <a:gd name="connsiteY3419" fmla="*/ 129608 h 1004492"/>
                  <a:gd name="connsiteX3420" fmla="*/ 1642394 w 3200362"/>
                  <a:gd name="connsiteY3420" fmla="*/ 133229 h 1004492"/>
                  <a:gd name="connsiteX3421" fmla="*/ 1619460 w 3200362"/>
                  <a:gd name="connsiteY3421" fmla="*/ 113916 h 1004492"/>
                  <a:gd name="connsiteX3422" fmla="*/ 1621874 w 3200362"/>
                  <a:gd name="connsiteY3422" fmla="*/ 104259 h 1004492"/>
                  <a:gd name="connsiteX3423" fmla="*/ 1650844 w 3200362"/>
                  <a:gd name="connsiteY3423" fmla="*/ 94603 h 1004492"/>
                  <a:gd name="connsiteX3424" fmla="*/ 311739 w 3200362"/>
                  <a:gd name="connsiteY3424" fmla="*/ 94603 h 1004492"/>
                  <a:gd name="connsiteX3425" fmla="*/ 317548 w 3200362"/>
                  <a:gd name="connsiteY3425" fmla="*/ 96993 h 1004492"/>
                  <a:gd name="connsiteX3426" fmla="*/ 317548 w 3200362"/>
                  <a:gd name="connsiteY3426" fmla="*/ 106553 h 1004492"/>
                  <a:gd name="connsiteX3427" fmla="*/ 312901 w 3200362"/>
                  <a:gd name="connsiteY3427" fmla="*/ 106553 h 1004492"/>
                  <a:gd name="connsiteX3428" fmla="*/ 312410 w 3200362"/>
                  <a:gd name="connsiteY3428" fmla="*/ 107058 h 1004492"/>
                  <a:gd name="connsiteX3429" fmla="*/ 308914 w 3200362"/>
                  <a:gd name="connsiteY3429" fmla="*/ 123432 h 1004492"/>
                  <a:gd name="connsiteX3430" fmla="*/ 300579 w 3200362"/>
                  <a:gd name="connsiteY3430" fmla="*/ 127017 h 1004492"/>
                  <a:gd name="connsiteX3431" fmla="*/ 286292 w 3200362"/>
                  <a:gd name="connsiteY3431" fmla="*/ 113872 h 1004492"/>
                  <a:gd name="connsiteX3432" fmla="*/ 288673 w 3200362"/>
                  <a:gd name="connsiteY3432" fmla="*/ 106702 h 1004492"/>
                  <a:gd name="connsiteX3433" fmla="*/ 302961 w 3200362"/>
                  <a:gd name="connsiteY3433" fmla="*/ 100727 h 1004492"/>
                  <a:gd name="connsiteX3434" fmla="*/ 304151 w 3200362"/>
                  <a:gd name="connsiteY3434" fmla="*/ 98337 h 1004492"/>
                  <a:gd name="connsiteX3435" fmla="*/ 304768 w 3200362"/>
                  <a:gd name="connsiteY3435" fmla="*/ 102051 h 1004492"/>
                  <a:gd name="connsiteX3436" fmla="*/ 304768 w 3200362"/>
                  <a:gd name="connsiteY3436" fmla="*/ 98188 h 1004492"/>
                  <a:gd name="connsiteX3437" fmla="*/ 311739 w 3200362"/>
                  <a:gd name="connsiteY3437" fmla="*/ 94603 h 1004492"/>
                  <a:gd name="connsiteX3438" fmla="*/ 649943 w 3200362"/>
                  <a:gd name="connsiteY3438" fmla="*/ 92113 h 1004492"/>
                  <a:gd name="connsiteX3439" fmla="*/ 652350 w 3200362"/>
                  <a:gd name="connsiteY3439" fmla="*/ 93315 h 1004492"/>
                  <a:gd name="connsiteX3440" fmla="*/ 651146 w 3200362"/>
                  <a:gd name="connsiteY3440" fmla="*/ 96920 h 1004492"/>
                  <a:gd name="connsiteX3441" fmla="*/ 648740 w 3200362"/>
                  <a:gd name="connsiteY3441" fmla="*/ 122160 h 1004492"/>
                  <a:gd name="connsiteX3442" fmla="*/ 641520 w 3200362"/>
                  <a:gd name="connsiteY3442" fmla="*/ 125765 h 1004492"/>
                  <a:gd name="connsiteX3443" fmla="*/ 637911 w 3200362"/>
                  <a:gd name="connsiteY3443" fmla="*/ 122160 h 1004492"/>
                  <a:gd name="connsiteX3444" fmla="*/ 628284 w 3200362"/>
                  <a:gd name="connsiteY3444" fmla="*/ 114948 h 1004492"/>
                  <a:gd name="connsiteX3445" fmla="*/ 617455 w 3200362"/>
                  <a:gd name="connsiteY3445" fmla="*/ 108939 h 1004492"/>
                  <a:gd name="connsiteX3446" fmla="*/ 622268 w 3200362"/>
                  <a:gd name="connsiteY3446" fmla="*/ 100526 h 1004492"/>
                  <a:gd name="connsiteX3447" fmla="*/ 649943 w 3200362"/>
                  <a:gd name="connsiteY3447" fmla="*/ 92113 h 1004492"/>
                  <a:gd name="connsiteX3448" fmla="*/ 1246129 w 3200362"/>
                  <a:gd name="connsiteY3448" fmla="*/ 91900 h 1004492"/>
                  <a:gd name="connsiteX3449" fmla="*/ 1246128 w 3200362"/>
                  <a:gd name="connsiteY3449" fmla="*/ 101481 h 1004492"/>
                  <a:gd name="connsiteX3450" fmla="*/ 1244946 w 3200362"/>
                  <a:gd name="connsiteY3450" fmla="*/ 108557 h 1004492"/>
                  <a:gd name="connsiteX3451" fmla="*/ 1236668 w 3200362"/>
                  <a:gd name="connsiteY3451" fmla="*/ 113274 h 1004492"/>
                  <a:gd name="connsiteX3452" fmla="*/ 1223660 w 3200362"/>
                  <a:gd name="connsiteY3452" fmla="*/ 102661 h 1004492"/>
                  <a:gd name="connsiteX3453" fmla="*/ 1224843 w 3200362"/>
                  <a:gd name="connsiteY3453" fmla="*/ 101481 h 1004492"/>
                  <a:gd name="connsiteX3454" fmla="*/ 1224843 w 3200362"/>
                  <a:gd name="connsiteY3454" fmla="*/ 100714 h 1004492"/>
                  <a:gd name="connsiteX3455" fmla="*/ 1224727 w 3200362"/>
                  <a:gd name="connsiteY3455" fmla="*/ 100827 h 1004492"/>
                  <a:gd name="connsiteX3456" fmla="*/ 1224727 w 3200362"/>
                  <a:gd name="connsiteY3456" fmla="*/ 95640 h 1004492"/>
                  <a:gd name="connsiteX3457" fmla="*/ 1226861 w 3200362"/>
                  <a:gd name="connsiteY3457" fmla="*/ 94603 h 1004492"/>
                  <a:gd name="connsiteX3458" fmla="*/ 1231129 w 3200362"/>
                  <a:gd name="connsiteY3458" fmla="*/ 94603 h 1004492"/>
                  <a:gd name="connsiteX3459" fmla="*/ 1225083 w 3200362"/>
                  <a:gd name="connsiteY3459" fmla="*/ 100481 h 1004492"/>
                  <a:gd name="connsiteX3460" fmla="*/ 1225581 w 3200362"/>
                  <a:gd name="connsiteY3460" fmla="*/ 100854 h 1004492"/>
                  <a:gd name="connsiteX3461" fmla="*/ 1231934 w 3200362"/>
                  <a:gd name="connsiteY3461" fmla="*/ 94525 h 1004492"/>
                  <a:gd name="connsiteX3462" fmla="*/ 1232033 w 3200362"/>
                  <a:gd name="connsiteY3462" fmla="*/ 94500 h 1004492"/>
                  <a:gd name="connsiteX3463" fmla="*/ 1231938 w 3200362"/>
                  <a:gd name="connsiteY3463" fmla="*/ 94406 h 1004492"/>
                  <a:gd name="connsiteX3464" fmla="*/ 1233120 w 3200362"/>
                  <a:gd name="connsiteY3464" fmla="*/ 92047 h 1004492"/>
                  <a:gd name="connsiteX3465" fmla="*/ 1235486 w 3200362"/>
                  <a:gd name="connsiteY3465" fmla="*/ 92047 h 1004492"/>
                  <a:gd name="connsiteX3466" fmla="*/ 1246129 w 3200362"/>
                  <a:gd name="connsiteY3466" fmla="*/ 91900 h 1004492"/>
                  <a:gd name="connsiteX3467" fmla="*/ 1164977 w 3200362"/>
                  <a:gd name="connsiteY3467" fmla="*/ 89391 h 1004492"/>
                  <a:gd name="connsiteX3468" fmla="*/ 1164845 w 3200362"/>
                  <a:gd name="connsiteY3468" fmla="*/ 90184 h 1004492"/>
                  <a:gd name="connsiteX3469" fmla="*/ 1165838 w 3200362"/>
                  <a:gd name="connsiteY3469" fmla="*/ 90184 h 1004492"/>
                  <a:gd name="connsiteX3470" fmla="*/ 239422 w 3200362"/>
                  <a:gd name="connsiteY3470" fmla="*/ 88379 h 1004492"/>
                  <a:gd name="connsiteX3471" fmla="*/ 246566 w 3200362"/>
                  <a:gd name="connsiteY3471" fmla="*/ 93132 h 1004492"/>
                  <a:gd name="connsiteX3472" fmla="*/ 242994 w 3200362"/>
                  <a:gd name="connsiteY3472" fmla="*/ 113331 h 1004492"/>
                  <a:gd name="connsiteX3473" fmla="*/ 237041 w 3200362"/>
                  <a:gd name="connsiteY3473" fmla="*/ 113331 h 1004492"/>
                  <a:gd name="connsiteX3474" fmla="*/ 221563 w 3200362"/>
                  <a:gd name="connsiteY3474" fmla="*/ 100261 h 1004492"/>
                  <a:gd name="connsiteX3475" fmla="*/ 223944 w 3200362"/>
                  <a:gd name="connsiteY3475" fmla="*/ 93132 h 1004492"/>
                  <a:gd name="connsiteX3476" fmla="*/ 226325 w 3200362"/>
                  <a:gd name="connsiteY3476" fmla="*/ 91944 h 1004492"/>
                  <a:gd name="connsiteX3477" fmla="*/ 239422 w 3200362"/>
                  <a:gd name="connsiteY3477" fmla="*/ 88379 h 1004492"/>
                  <a:gd name="connsiteX3478" fmla="*/ 919015 w 3200362"/>
                  <a:gd name="connsiteY3478" fmla="*/ 83400 h 1004492"/>
                  <a:gd name="connsiteX3479" fmla="*/ 926159 w 3200362"/>
                  <a:gd name="connsiteY3479" fmla="*/ 88163 h 1004492"/>
                  <a:gd name="connsiteX3480" fmla="*/ 923778 w 3200362"/>
                  <a:gd name="connsiteY3480" fmla="*/ 104832 h 1004492"/>
                  <a:gd name="connsiteX3481" fmla="*/ 911871 w 3200362"/>
                  <a:gd name="connsiteY3481" fmla="*/ 107213 h 1004492"/>
                  <a:gd name="connsiteX3482" fmla="*/ 903537 w 3200362"/>
                  <a:gd name="connsiteY3482" fmla="*/ 98878 h 1004492"/>
                  <a:gd name="connsiteX3483" fmla="*/ 905918 w 3200362"/>
                  <a:gd name="connsiteY3483" fmla="*/ 88163 h 1004492"/>
                  <a:gd name="connsiteX3484" fmla="*/ 919015 w 3200362"/>
                  <a:gd name="connsiteY3484" fmla="*/ 83400 h 1004492"/>
                  <a:gd name="connsiteX3485" fmla="*/ 1587354 w 3200362"/>
                  <a:gd name="connsiteY3485" fmla="*/ 82155 h 1004492"/>
                  <a:gd name="connsiteX3486" fmla="*/ 1594603 w 3200362"/>
                  <a:gd name="connsiteY3486" fmla="*/ 89397 h 1004492"/>
                  <a:gd name="connsiteX3487" fmla="*/ 1592187 w 3200362"/>
                  <a:gd name="connsiteY3487" fmla="*/ 102675 h 1004492"/>
                  <a:gd name="connsiteX3488" fmla="*/ 1590978 w 3200362"/>
                  <a:gd name="connsiteY3488" fmla="*/ 102675 h 1004492"/>
                  <a:gd name="connsiteX3489" fmla="*/ 1588562 w 3200362"/>
                  <a:gd name="connsiteY3489" fmla="*/ 115953 h 1004492"/>
                  <a:gd name="connsiteX3490" fmla="*/ 1578897 w 3200362"/>
                  <a:gd name="connsiteY3490" fmla="*/ 119574 h 1004492"/>
                  <a:gd name="connsiteX3491" fmla="*/ 1555941 w 3200362"/>
                  <a:gd name="connsiteY3491" fmla="*/ 99054 h 1004492"/>
                  <a:gd name="connsiteX3492" fmla="*/ 1557150 w 3200362"/>
                  <a:gd name="connsiteY3492" fmla="*/ 90604 h 1004492"/>
                  <a:gd name="connsiteX3493" fmla="*/ 1587354 w 3200362"/>
                  <a:gd name="connsiteY3493" fmla="*/ 82155 h 1004492"/>
                  <a:gd name="connsiteX3494" fmla="*/ 584111 w 3200362"/>
                  <a:gd name="connsiteY3494" fmla="*/ 79665 h 1004492"/>
                  <a:gd name="connsiteX3495" fmla="*/ 592560 w 3200362"/>
                  <a:gd name="connsiteY3495" fmla="*/ 86907 h 1004492"/>
                  <a:gd name="connsiteX3496" fmla="*/ 590146 w 3200362"/>
                  <a:gd name="connsiteY3496" fmla="*/ 101392 h 1004492"/>
                  <a:gd name="connsiteX3497" fmla="*/ 586525 w 3200362"/>
                  <a:gd name="connsiteY3497" fmla="*/ 113463 h 1004492"/>
                  <a:gd name="connsiteX3498" fmla="*/ 575661 w 3200362"/>
                  <a:gd name="connsiteY3498" fmla="*/ 118291 h 1004492"/>
                  <a:gd name="connsiteX3499" fmla="*/ 555141 w 3200362"/>
                  <a:gd name="connsiteY3499" fmla="*/ 98978 h 1004492"/>
                  <a:gd name="connsiteX3500" fmla="*/ 557555 w 3200362"/>
                  <a:gd name="connsiteY3500" fmla="*/ 88114 h 1004492"/>
                  <a:gd name="connsiteX3501" fmla="*/ 584111 w 3200362"/>
                  <a:gd name="connsiteY3501" fmla="*/ 79665 h 1004492"/>
                  <a:gd name="connsiteX3502" fmla="*/ 1175488 w 3200362"/>
                  <a:gd name="connsiteY3502" fmla="*/ 77176 h 1004492"/>
                  <a:gd name="connsiteX3503" fmla="*/ 1181400 w 3200362"/>
                  <a:gd name="connsiteY3503" fmla="*/ 83089 h 1004492"/>
                  <a:gd name="connsiteX3504" fmla="*/ 1181337 w 3200362"/>
                  <a:gd name="connsiteY3504" fmla="*/ 83845 h 1004492"/>
                  <a:gd name="connsiteX3505" fmla="*/ 1181337 w 3200362"/>
                  <a:gd name="connsiteY3505" fmla="*/ 90168 h 1004492"/>
                  <a:gd name="connsiteX3506" fmla="*/ 1180725 w 3200362"/>
                  <a:gd name="connsiteY3506" fmla="*/ 91190 h 1004492"/>
                  <a:gd name="connsiteX3507" fmla="*/ 1180218 w 3200362"/>
                  <a:gd name="connsiteY3507" fmla="*/ 97279 h 1004492"/>
                  <a:gd name="connsiteX3508" fmla="*/ 1176828 w 3200362"/>
                  <a:gd name="connsiteY3508" fmla="*/ 97703 h 1004492"/>
                  <a:gd name="connsiteX3509" fmla="*/ 1176797 w 3200362"/>
                  <a:gd name="connsiteY3509" fmla="*/ 97754 h 1004492"/>
                  <a:gd name="connsiteX3510" fmla="*/ 1176709 w 3200362"/>
                  <a:gd name="connsiteY3510" fmla="*/ 97718 h 1004492"/>
                  <a:gd name="connsiteX3511" fmla="*/ 1170758 w 3200362"/>
                  <a:gd name="connsiteY3511" fmla="*/ 98462 h 1004492"/>
                  <a:gd name="connsiteX3512" fmla="*/ 1164845 w 3200362"/>
                  <a:gd name="connsiteY3512" fmla="*/ 94914 h 1004492"/>
                  <a:gd name="connsiteX3513" fmla="*/ 1160115 w 3200362"/>
                  <a:gd name="connsiteY3513" fmla="*/ 90184 h 1004492"/>
                  <a:gd name="connsiteX3514" fmla="*/ 1162480 w 3200362"/>
                  <a:gd name="connsiteY3514" fmla="*/ 81906 h 1004492"/>
                  <a:gd name="connsiteX3515" fmla="*/ 1171940 w 3200362"/>
                  <a:gd name="connsiteY3515" fmla="*/ 79541 h 1004492"/>
                  <a:gd name="connsiteX3516" fmla="*/ 1166027 w 3200362"/>
                  <a:gd name="connsiteY3516" fmla="*/ 83089 h 1004492"/>
                  <a:gd name="connsiteX3517" fmla="*/ 1165786 w 3200362"/>
                  <a:gd name="connsiteY3517" fmla="*/ 84534 h 1004492"/>
                  <a:gd name="connsiteX3518" fmla="*/ 1170793 w 3200362"/>
                  <a:gd name="connsiteY3518" fmla="*/ 81999 h 1004492"/>
                  <a:gd name="connsiteX3519" fmla="*/ 1172599 w 3200362"/>
                  <a:gd name="connsiteY3519" fmla="*/ 80200 h 1004492"/>
                  <a:gd name="connsiteX3520" fmla="*/ 1171940 w 3200362"/>
                  <a:gd name="connsiteY3520" fmla="*/ 79541 h 1004492"/>
                  <a:gd name="connsiteX3521" fmla="*/ 1175488 w 3200362"/>
                  <a:gd name="connsiteY3521" fmla="*/ 77176 h 1004492"/>
                  <a:gd name="connsiteX3522" fmla="*/ 180602 w 3200362"/>
                  <a:gd name="connsiteY3522" fmla="*/ 75931 h 1004492"/>
                  <a:gd name="connsiteX3523" fmla="*/ 177064 w 3200362"/>
                  <a:gd name="connsiteY3523" fmla="*/ 94799 h 1004492"/>
                  <a:gd name="connsiteX3524" fmla="*/ 171956 w 3200362"/>
                  <a:gd name="connsiteY3524" fmla="*/ 96843 h 1004492"/>
                  <a:gd name="connsiteX3525" fmla="*/ 172449 w 3200362"/>
                  <a:gd name="connsiteY3525" fmla="*/ 97217 h 1004492"/>
                  <a:gd name="connsiteX3526" fmla="*/ 177117 w 3200362"/>
                  <a:gd name="connsiteY3526" fmla="*/ 94852 h 1004492"/>
                  <a:gd name="connsiteX3527" fmla="*/ 180618 w 3200362"/>
                  <a:gd name="connsiteY3527" fmla="*/ 75931 h 1004492"/>
                  <a:gd name="connsiteX3528" fmla="*/ 177117 w 3200362"/>
                  <a:gd name="connsiteY3528" fmla="*/ 97217 h 1004492"/>
                  <a:gd name="connsiteX3529" fmla="*/ 171282 w 3200362"/>
                  <a:gd name="connsiteY3529" fmla="*/ 98399 h 1004492"/>
                  <a:gd name="connsiteX3530" fmla="*/ 163113 w 3200362"/>
                  <a:gd name="connsiteY3530" fmla="*/ 91304 h 1004492"/>
                  <a:gd name="connsiteX3531" fmla="*/ 163113 w 3200362"/>
                  <a:gd name="connsiteY3531" fmla="*/ 90253 h 1004492"/>
                  <a:gd name="connsiteX3532" fmla="*/ 162913 w 3200362"/>
                  <a:gd name="connsiteY3532" fmla="*/ 90082 h 1004492"/>
                  <a:gd name="connsiteX3533" fmla="*/ 159375 w 3200362"/>
                  <a:gd name="connsiteY3533" fmla="*/ 86544 h 1004492"/>
                  <a:gd name="connsiteX3534" fmla="*/ 162913 w 3200362"/>
                  <a:gd name="connsiteY3534" fmla="*/ 80648 h 1004492"/>
                  <a:gd name="connsiteX3535" fmla="*/ 168809 w 3200362"/>
                  <a:gd name="connsiteY3535" fmla="*/ 78290 h 1004492"/>
                  <a:gd name="connsiteX3536" fmla="*/ 169988 w 3200362"/>
                  <a:gd name="connsiteY3536" fmla="*/ 77110 h 1004492"/>
                  <a:gd name="connsiteX3537" fmla="*/ 856711 w 3200362"/>
                  <a:gd name="connsiteY3537" fmla="*/ 69707 h 1004492"/>
                  <a:gd name="connsiteX3538" fmla="*/ 861483 w 3200362"/>
                  <a:gd name="connsiteY3538" fmla="*/ 79232 h 1004492"/>
                  <a:gd name="connsiteX3539" fmla="*/ 856711 w 3200362"/>
                  <a:gd name="connsiteY3539" fmla="*/ 94711 h 1004492"/>
                  <a:gd name="connsiteX3540" fmla="*/ 850747 w 3200362"/>
                  <a:gd name="connsiteY3540" fmla="*/ 95901 h 1004492"/>
                  <a:gd name="connsiteX3541" fmla="*/ 836432 w 3200362"/>
                  <a:gd name="connsiteY3541" fmla="*/ 85185 h 1004492"/>
                  <a:gd name="connsiteX3542" fmla="*/ 838818 w 3200362"/>
                  <a:gd name="connsiteY3542" fmla="*/ 74470 h 1004492"/>
                  <a:gd name="connsiteX3543" fmla="*/ 843589 w 3200362"/>
                  <a:gd name="connsiteY3543" fmla="*/ 73279 h 1004492"/>
                  <a:gd name="connsiteX3544" fmla="*/ 1521388 w 3200362"/>
                  <a:gd name="connsiteY3544" fmla="*/ 69670 h 1004492"/>
                  <a:gd name="connsiteX3545" fmla="*/ 1528630 w 3200362"/>
                  <a:gd name="connsiteY3545" fmla="*/ 76912 h 1004492"/>
                  <a:gd name="connsiteX3546" fmla="*/ 1528630 w 3200362"/>
                  <a:gd name="connsiteY3546" fmla="*/ 80534 h 1004492"/>
                  <a:gd name="connsiteX3547" fmla="*/ 1526216 w 3200362"/>
                  <a:gd name="connsiteY3547" fmla="*/ 91397 h 1004492"/>
                  <a:gd name="connsiteX3548" fmla="*/ 1523802 w 3200362"/>
                  <a:gd name="connsiteY3548" fmla="*/ 104675 h 1004492"/>
                  <a:gd name="connsiteX3549" fmla="*/ 1514145 w 3200362"/>
                  <a:gd name="connsiteY3549" fmla="*/ 107089 h 1004492"/>
                  <a:gd name="connsiteX3550" fmla="*/ 1491211 w 3200362"/>
                  <a:gd name="connsiteY3550" fmla="*/ 87776 h 1004492"/>
                  <a:gd name="connsiteX3551" fmla="*/ 1493625 w 3200362"/>
                  <a:gd name="connsiteY3551" fmla="*/ 78119 h 1004492"/>
                  <a:gd name="connsiteX3552" fmla="*/ 1521388 w 3200362"/>
                  <a:gd name="connsiteY3552" fmla="*/ 69670 h 1004492"/>
                  <a:gd name="connsiteX3553" fmla="*/ 520620 w 3200362"/>
                  <a:gd name="connsiteY3553" fmla="*/ 65973 h 1004492"/>
                  <a:gd name="connsiteX3554" fmla="*/ 529077 w 3200362"/>
                  <a:gd name="connsiteY3554" fmla="*/ 73215 h 1004492"/>
                  <a:gd name="connsiteX3555" fmla="*/ 526661 w 3200362"/>
                  <a:gd name="connsiteY3555" fmla="*/ 87700 h 1004492"/>
                  <a:gd name="connsiteX3556" fmla="*/ 523036 w 3200362"/>
                  <a:gd name="connsiteY3556" fmla="*/ 102185 h 1004492"/>
                  <a:gd name="connsiteX3557" fmla="*/ 513371 w 3200362"/>
                  <a:gd name="connsiteY3557" fmla="*/ 104599 h 1004492"/>
                  <a:gd name="connsiteX3558" fmla="*/ 490415 w 3200362"/>
                  <a:gd name="connsiteY3558" fmla="*/ 85286 h 1004492"/>
                  <a:gd name="connsiteX3559" fmla="*/ 491624 w 3200362"/>
                  <a:gd name="connsiteY3559" fmla="*/ 74422 h 1004492"/>
                  <a:gd name="connsiteX3560" fmla="*/ 520620 w 3200362"/>
                  <a:gd name="connsiteY3560" fmla="*/ 65973 h 1004492"/>
                  <a:gd name="connsiteX3561" fmla="*/ 327423 w 3200362"/>
                  <a:gd name="connsiteY3561" fmla="*/ 59749 h 1004492"/>
                  <a:gd name="connsiteX3562" fmla="*/ 326267 w 3200362"/>
                  <a:gd name="connsiteY3562" fmla="*/ 61824 h 1004492"/>
                  <a:gd name="connsiteX3563" fmla="*/ 317020 w 3200362"/>
                  <a:gd name="connsiteY3563" fmla="*/ 64936 h 1004492"/>
                  <a:gd name="connsiteX3564" fmla="*/ 311241 w 3200362"/>
                  <a:gd name="connsiteY3564" fmla="*/ 60786 h 1004492"/>
                  <a:gd name="connsiteX3565" fmla="*/ 327423 w 3200362"/>
                  <a:gd name="connsiteY3565" fmla="*/ 59749 h 1004492"/>
                  <a:gd name="connsiteX3566" fmla="*/ 789546 w 3200362"/>
                  <a:gd name="connsiteY3566" fmla="*/ 57260 h 1004492"/>
                  <a:gd name="connsiteX3567" fmla="*/ 796703 w 3200362"/>
                  <a:gd name="connsiteY3567" fmla="*/ 62023 h 1004492"/>
                  <a:gd name="connsiteX3568" fmla="*/ 795510 w 3200362"/>
                  <a:gd name="connsiteY3568" fmla="*/ 71548 h 1004492"/>
                  <a:gd name="connsiteX3569" fmla="*/ 793124 w 3200362"/>
                  <a:gd name="connsiteY3569" fmla="*/ 79882 h 1004492"/>
                  <a:gd name="connsiteX3570" fmla="*/ 784774 w 3200362"/>
                  <a:gd name="connsiteY3570" fmla="*/ 82264 h 1004492"/>
                  <a:gd name="connsiteX3571" fmla="*/ 770459 w 3200362"/>
                  <a:gd name="connsiteY3571" fmla="*/ 70357 h 1004492"/>
                  <a:gd name="connsiteX3572" fmla="*/ 772845 w 3200362"/>
                  <a:gd name="connsiteY3572" fmla="*/ 62023 h 1004492"/>
                  <a:gd name="connsiteX3573" fmla="*/ 789546 w 3200362"/>
                  <a:gd name="connsiteY3573" fmla="*/ 57260 h 1004492"/>
                  <a:gd name="connsiteX3574" fmla="*/ 1456622 w 3200362"/>
                  <a:gd name="connsiteY3574" fmla="*/ 54770 h 1004492"/>
                  <a:gd name="connsiteX3575" fmla="*/ 1462657 w 3200362"/>
                  <a:gd name="connsiteY3575" fmla="*/ 60811 h 1004492"/>
                  <a:gd name="connsiteX3576" fmla="*/ 1461450 w 3200362"/>
                  <a:gd name="connsiteY3576" fmla="*/ 75309 h 1004492"/>
                  <a:gd name="connsiteX3577" fmla="*/ 1456622 w 3200362"/>
                  <a:gd name="connsiteY3577" fmla="*/ 89807 h 1004492"/>
                  <a:gd name="connsiteX3578" fmla="*/ 1448172 w 3200362"/>
                  <a:gd name="connsiteY3578" fmla="*/ 93432 h 1004492"/>
                  <a:gd name="connsiteX3579" fmla="*/ 1425238 w 3200362"/>
                  <a:gd name="connsiteY3579" fmla="*/ 74101 h 1004492"/>
                  <a:gd name="connsiteX3580" fmla="*/ 1426445 w 3200362"/>
                  <a:gd name="connsiteY3580" fmla="*/ 64435 h 1004492"/>
                  <a:gd name="connsiteX3581" fmla="*/ 1456622 w 3200362"/>
                  <a:gd name="connsiteY3581" fmla="*/ 54770 h 1004492"/>
                  <a:gd name="connsiteX3582" fmla="*/ 1129328 w 3200362"/>
                  <a:gd name="connsiteY3582" fmla="*/ 54770 h 1004492"/>
                  <a:gd name="connsiteX3583" fmla="*/ 1135281 w 3200362"/>
                  <a:gd name="connsiteY3583" fmla="*/ 60723 h 1004492"/>
                  <a:gd name="connsiteX3584" fmla="*/ 1131709 w 3200362"/>
                  <a:gd name="connsiteY3584" fmla="*/ 79774 h 1004492"/>
                  <a:gd name="connsiteX3585" fmla="*/ 1124565 w 3200362"/>
                  <a:gd name="connsiteY3585" fmla="*/ 80964 h 1004492"/>
                  <a:gd name="connsiteX3586" fmla="*/ 1116443 w 3200362"/>
                  <a:gd name="connsiteY3586" fmla="*/ 75796 h 1004492"/>
                  <a:gd name="connsiteX3587" fmla="*/ 1111186 w 3200362"/>
                  <a:gd name="connsiteY3587" fmla="*/ 87134 h 1004492"/>
                  <a:gd name="connsiteX3588" fmla="*/ 1101257 w 3200362"/>
                  <a:gd name="connsiteY3588" fmla="*/ 81221 h 1004492"/>
                  <a:gd name="connsiteX3589" fmla="*/ 1094144 w 3200362"/>
                  <a:gd name="connsiteY3589" fmla="*/ 75308 h 1004492"/>
                  <a:gd name="connsiteX3590" fmla="*/ 1095330 w 3200362"/>
                  <a:gd name="connsiteY3590" fmla="*/ 68213 h 1004492"/>
                  <a:gd name="connsiteX3591" fmla="*/ 1108207 w 3200362"/>
                  <a:gd name="connsiteY3591" fmla="*/ 64543 h 1004492"/>
                  <a:gd name="connsiteX3592" fmla="*/ 1107747 w 3200362"/>
                  <a:gd name="connsiteY3592" fmla="*/ 63403 h 1004492"/>
                  <a:gd name="connsiteX3593" fmla="*/ 1117421 w 3200362"/>
                  <a:gd name="connsiteY3593" fmla="*/ 59533 h 1004492"/>
                  <a:gd name="connsiteX3594" fmla="*/ 1129328 w 3200362"/>
                  <a:gd name="connsiteY3594" fmla="*/ 54770 h 1004492"/>
                  <a:gd name="connsiteX3595" fmla="*/ 455861 w 3200362"/>
                  <a:gd name="connsiteY3595" fmla="*/ 52280 h 1004492"/>
                  <a:gd name="connsiteX3596" fmla="*/ 463103 w 3200362"/>
                  <a:gd name="connsiteY3596" fmla="*/ 60737 h 1004492"/>
                  <a:gd name="connsiteX3597" fmla="*/ 460689 w 3200362"/>
                  <a:gd name="connsiteY3597" fmla="*/ 74027 h 1004492"/>
                  <a:gd name="connsiteX3598" fmla="*/ 458275 w 3200362"/>
                  <a:gd name="connsiteY3598" fmla="*/ 87317 h 1004492"/>
                  <a:gd name="connsiteX3599" fmla="*/ 447411 w 3200362"/>
                  <a:gd name="connsiteY3599" fmla="*/ 90942 h 1004492"/>
                  <a:gd name="connsiteX3600" fmla="*/ 425684 w 3200362"/>
                  <a:gd name="connsiteY3600" fmla="*/ 72819 h 1004492"/>
                  <a:gd name="connsiteX3601" fmla="*/ 426891 w 3200362"/>
                  <a:gd name="connsiteY3601" fmla="*/ 61945 h 1004492"/>
                  <a:gd name="connsiteX3602" fmla="*/ 455861 w 3200362"/>
                  <a:gd name="connsiteY3602" fmla="*/ 52280 h 1004492"/>
                  <a:gd name="connsiteX3603" fmla="*/ 397130 w 3200362"/>
                  <a:gd name="connsiteY3603" fmla="*/ 52280 h 1004492"/>
                  <a:gd name="connsiteX3604" fmla="*/ 394716 w 3200362"/>
                  <a:gd name="connsiteY3604" fmla="*/ 60615 h 1004492"/>
                  <a:gd name="connsiteX3605" fmla="*/ 391095 w 3200362"/>
                  <a:gd name="connsiteY3605" fmla="*/ 73712 h 1004492"/>
                  <a:gd name="connsiteX3606" fmla="*/ 381438 w 3200362"/>
                  <a:gd name="connsiteY3606" fmla="*/ 77284 h 1004492"/>
                  <a:gd name="connsiteX3607" fmla="*/ 359711 w 3200362"/>
                  <a:gd name="connsiteY3607" fmla="*/ 59424 h 1004492"/>
                  <a:gd name="connsiteX3608" fmla="*/ 357297 w 3200362"/>
                  <a:gd name="connsiteY3608" fmla="*/ 55852 h 1004492"/>
                  <a:gd name="connsiteX3609" fmla="*/ 397130 w 3200362"/>
                  <a:gd name="connsiteY3609" fmla="*/ 52280 h 1004492"/>
                  <a:gd name="connsiteX3610" fmla="*/ 1583400 w 3200362"/>
                  <a:gd name="connsiteY3610" fmla="*/ 46057 h 1004492"/>
                  <a:gd name="connsiteX3611" fmla="*/ 1599582 w 3200362"/>
                  <a:gd name="connsiteY3611" fmla="*/ 51392 h 1004492"/>
                  <a:gd name="connsiteX3612" fmla="*/ 1591491 w 3200362"/>
                  <a:gd name="connsiteY3612" fmla="*/ 51392 h 1004492"/>
                  <a:gd name="connsiteX3613" fmla="*/ 1583400 w 3200362"/>
                  <a:gd name="connsiteY3613" fmla="*/ 46057 h 1004492"/>
                  <a:gd name="connsiteX3614" fmla="*/ 723610 w 3200362"/>
                  <a:gd name="connsiteY3614" fmla="*/ 43567 h 1004492"/>
                  <a:gd name="connsiteX3615" fmla="*/ 731975 w 3200362"/>
                  <a:gd name="connsiteY3615" fmla="*/ 51917 h 1004492"/>
                  <a:gd name="connsiteX3616" fmla="*/ 727195 w 3200362"/>
                  <a:gd name="connsiteY3616" fmla="*/ 67425 h 1004492"/>
                  <a:gd name="connsiteX3617" fmla="*/ 718830 w 3200362"/>
                  <a:gd name="connsiteY3617" fmla="*/ 69811 h 1004492"/>
                  <a:gd name="connsiteX3618" fmla="*/ 714050 w 3200362"/>
                  <a:gd name="connsiteY3618" fmla="*/ 65040 h 1004492"/>
                  <a:gd name="connsiteX3619" fmla="*/ 711660 w 3200362"/>
                  <a:gd name="connsiteY3619" fmla="*/ 63847 h 1004492"/>
                  <a:gd name="connsiteX3620" fmla="*/ 704490 w 3200362"/>
                  <a:gd name="connsiteY3620" fmla="*/ 56689 h 1004492"/>
                  <a:gd name="connsiteX3621" fmla="*/ 705685 w 3200362"/>
                  <a:gd name="connsiteY3621" fmla="*/ 49532 h 1004492"/>
                  <a:gd name="connsiteX3622" fmla="*/ 721220 w 3200362"/>
                  <a:gd name="connsiteY3622" fmla="*/ 44760 h 1004492"/>
                  <a:gd name="connsiteX3623" fmla="*/ 723610 w 3200362"/>
                  <a:gd name="connsiteY3623" fmla="*/ 43567 h 1004492"/>
                  <a:gd name="connsiteX3624" fmla="*/ 1390687 w 3200362"/>
                  <a:gd name="connsiteY3624" fmla="*/ 42322 h 1004492"/>
                  <a:gd name="connsiteX3625" fmla="*/ 1397929 w 3200362"/>
                  <a:gd name="connsiteY3625" fmla="*/ 48351 h 1004492"/>
                  <a:gd name="connsiteX3626" fmla="*/ 1395515 w 3200362"/>
                  <a:gd name="connsiteY3626" fmla="*/ 62822 h 1004492"/>
                  <a:gd name="connsiteX3627" fmla="*/ 1391894 w 3200362"/>
                  <a:gd name="connsiteY3627" fmla="*/ 76086 h 1004492"/>
                  <a:gd name="connsiteX3628" fmla="*/ 1382237 w 3200362"/>
                  <a:gd name="connsiteY3628" fmla="*/ 79704 h 1004492"/>
                  <a:gd name="connsiteX3629" fmla="*/ 1359303 w 3200362"/>
                  <a:gd name="connsiteY3629" fmla="*/ 60410 h 1004492"/>
                  <a:gd name="connsiteX3630" fmla="*/ 1361717 w 3200362"/>
                  <a:gd name="connsiteY3630" fmla="*/ 51969 h 1004492"/>
                  <a:gd name="connsiteX3631" fmla="*/ 1390687 w 3200362"/>
                  <a:gd name="connsiteY3631" fmla="*/ 42322 h 1004492"/>
                  <a:gd name="connsiteX3632" fmla="*/ 1064600 w 3200362"/>
                  <a:gd name="connsiteY3632" fmla="*/ 42322 h 1004492"/>
                  <a:gd name="connsiteX3633" fmla="*/ 1070553 w 3200362"/>
                  <a:gd name="connsiteY3633" fmla="*/ 47075 h 1004492"/>
                  <a:gd name="connsiteX3634" fmla="*/ 1065790 w 3200362"/>
                  <a:gd name="connsiteY3634" fmla="*/ 64897 h 1004492"/>
                  <a:gd name="connsiteX3635" fmla="*/ 1059837 w 3200362"/>
                  <a:gd name="connsiteY3635" fmla="*/ 67274 h 1004492"/>
                  <a:gd name="connsiteX3636" fmla="*/ 1048236 w 3200362"/>
                  <a:gd name="connsiteY3636" fmla="*/ 59556 h 1004492"/>
                  <a:gd name="connsiteX3637" fmla="*/ 1048236 w 3200362"/>
                  <a:gd name="connsiteY3637" fmla="*/ 66388 h 1004492"/>
                  <a:gd name="connsiteX3638" fmla="*/ 1038989 w 3200362"/>
                  <a:gd name="connsiteY3638" fmla="*/ 68712 h 1004492"/>
                  <a:gd name="connsiteX3639" fmla="*/ 1035522 w 3200362"/>
                  <a:gd name="connsiteY3639" fmla="*/ 66388 h 1004492"/>
                  <a:gd name="connsiteX3640" fmla="*/ 1033210 w 3200362"/>
                  <a:gd name="connsiteY3640" fmla="*/ 60579 h 1004492"/>
                  <a:gd name="connsiteX3641" fmla="*/ 1038989 w 3200362"/>
                  <a:gd name="connsiteY3641" fmla="*/ 57094 h 1004492"/>
                  <a:gd name="connsiteX3642" fmla="*/ 1037853 w 3200362"/>
                  <a:gd name="connsiteY3642" fmla="*/ 61659 h 1004492"/>
                  <a:gd name="connsiteX3643" fmla="*/ 1043897 w 3200362"/>
                  <a:gd name="connsiteY3643" fmla="*/ 60916 h 1004492"/>
                  <a:gd name="connsiteX3644" fmla="*/ 1043349 w 3200362"/>
                  <a:gd name="connsiteY3644" fmla="*/ 60398 h 1004492"/>
                  <a:gd name="connsiteX3645" fmla="*/ 1038050 w 3200362"/>
                  <a:gd name="connsiteY3645" fmla="*/ 60994 h 1004492"/>
                  <a:gd name="connsiteX3646" fmla="*/ 1039595 w 3200362"/>
                  <a:gd name="connsiteY3646" fmla="*/ 57518 h 1004492"/>
                  <a:gd name="connsiteX3647" fmla="*/ 1038989 w 3200362"/>
                  <a:gd name="connsiteY3647" fmla="*/ 57094 h 1004492"/>
                  <a:gd name="connsiteX3648" fmla="*/ 1039830 w 3200362"/>
                  <a:gd name="connsiteY3648" fmla="*/ 56988 h 1004492"/>
                  <a:gd name="connsiteX3649" fmla="*/ 1040263 w 3200362"/>
                  <a:gd name="connsiteY3649" fmla="*/ 56015 h 1004492"/>
                  <a:gd name="connsiteX3650" fmla="*/ 1042884 w 3200362"/>
                  <a:gd name="connsiteY3650" fmla="*/ 56605 h 1004492"/>
                  <a:gd name="connsiteX3651" fmla="*/ 1046017 w 3200362"/>
                  <a:gd name="connsiteY3651" fmla="*/ 56211 h 1004492"/>
                  <a:gd name="connsiteX3652" fmla="*/ 1049121 w 3200362"/>
                  <a:gd name="connsiteY3652" fmla="*/ 45887 h 1004492"/>
                  <a:gd name="connsiteX3653" fmla="*/ 1053884 w 3200362"/>
                  <a:gd name="connsiteY3653" fmla="*/ 44698 h 1004492"/>
                  <a:gd name="connsiteX3654" fmla="*/ 1064600 w 3200362"/>
                  <a:gd name="connsiteY3654" fmla="*/ 42322 h 1004492"/>
                  <a:gd name="connsiteX3655" fmla="*/ 605007 w 3200362"/>
                  <a:gd name="connsiteY3655" fmla="*/ 32364 h 1004492"/>
                  <a:gd name="connsiteX3656" fmla="*/ 603808 w 3200362"/>
                  <a:gd name="connsiteY3656" fmla="*/ 33531 h 1004492"/>
                  <a:gd name="connsiteX3657" fmla="*/ 600212 w 3200362"/>
                  <a:gd name="connsiteY3657" fmla="*/ 46368 h 1004492"/>
                  <a:gd name="connsiteX3658" fmla="*/ 589424 w 3200362"/>
                  <a:gd name="connsiteY3658" fmla="*/ 49869 h 1004492"/>
                  <a:gd name="connsiteX3659" fmla="*/ 572643 w 3200362"/>
                  <a:gd name="connsiteY3659" fmla="*/ 35865 h 1004492"/>
                  <a:gd name="connsiteX3660" fmla="*/ 605007 w 3200362"/>
                  <a:gd name="connsiteY3660" fmla="*/ 32364 h 1004492"/>
                  <a:gd name="connsiteX3661" fmla="*/ 1513692 w 3200362"/>
                  <a:gd name="connsiteY3661" fmla="*/ 28630 h 1004492"/>
                  <a:gd name="connsiteX3662" fmla="*/ 1536098 w 3200362"/>
                  <a:gd name="connsiteY3662" fmla="*/ 34232 h 1004492"/>
                  <a:gd name="connsiteX3663" fmla="*/ 1536098 w 3200362"/>
                  <a:gd name="connsiteY3663" fmla="*/ 35352 h 1004492"/>
                  <a:gd name="connsiteX3664" fmla="*/ 1526664 w 3200362"/>
                  <a:gd name="connsiteY3664" fmla="*/ 38713 h 1004492"/>
                  <a:gd name="connsiteX3665" fmla="*/ 1513692 w 3200362"/>
                  <a:gd name="connsiteY3665" fmla="*/ 28630 h 1004492"/>
                  <a:gd name="connsiteX3666" fmla="*/ 1329621 w 3200362"/>
                  <a:gd name="connsiteY3666" fmla="*/ 28630 h 1004492"/>
                  <a:gd name="connsiteX3667" fmla="*/ 1333200 w 3200362"/>
                  <a:gd name="connsiteY3667" fmla="*/ 35865 h 1004492"/>
                  <a:gd name="connsiteX3668" fmla="*/ 1328428 w 3200362"/>
                  <a:gd name="connsiteY3668" fmla="*/ 62394 h 1004492"/>
                  <a:gd name="connsiteX3669" fmla="*/ 1322464 w 3200362"/>
                  <a:gd name="connsiteY3669" fmla="*/ 67218 h 1004492"/>
                  <a:gd name="connsiteX3670" fmla="*/ 1316499 w 3200362"/>
                  <a:gd name="connsiteY3670" fmla="*/ 61189 h 1004492"/>
                  <a:gd name="connsiteX3671" fmla="*/ 1316499 w 3200362"/>
                  <a:gd name="connsiteY3671" fmla="*/ 59983 h 1004492"/>
                  <a:gd name="connsiteX3672" fmla="*/ 1306956 w 3200362"/>
                  <a:gd name="connsiteY3672" fmla="*/ 51542 h 1004492"/>
                  <a:gd name="connsiteX3673" fmla="*/ 1310535 w 3200362"/>
                  <a:gd name="connsiteY3673" fmla="*/ 39483 h 1004492"/>
                  <a:gd name="connsiteX3674" fmla="*/ 1317692 w 3200362"/>
                  <a:gd name="connsiteY3674" fmla="*/ 35865 h 1004492"/>
                  <a:gd name="connsiteX3675" fmla="*/ 1329621 w 3200362"/>
                  <a:gd name="connsiteY3675" fmla="*/ 28630 h 1004492"/>
                  <a:gd name="connsiteX3676" fmla="*/ 1002281 w 3200362"/>
                  <a:gd name="connsiteY3676" fmla="*/ 27385 h 1004492"/>
                  <a:gd name="connsiteX3677" fmla="*/ 1007069 w 3200362"/>
                  <a:gd name="connsiteY3677" fmla="*/ 33360 h 1004492"/>
                  <a:gd name="connsiteX3678" fmla="*/ 1005872 w 3200362"/>
                  <a:gd name="connsiteY3678" fmla="*/ 44115 h 1004492"/>
                  <a:gd name="connsiteX3679" fmla="*/ 987919 w 3200362"/>
                  <a:gd name="connsiteY3679" fmla="*/ 50090 h 1004492"/>
                  <a:gd name="connsiteX3680" fmla="*/ 979541 w 3200362"/>
                  <a:gd name="connsiteY3680" fmla="*/ 42920 h 1004492"/>
                  <a:gd name="connsiteX3681" fmla="*/ 980738 w 3200362"/>
                  <a:gd name="connsiteY3681" fmla="*/ 34555 h 1004492"/>
                  <a:gd name="connsiteX3682" fmla="*/ 1002281 w 3200362"/>
                  <a:gd name="connsiteY3682" fmla="*/ 27385 h 1004492"/>
                  <a:gd name="connsiteX3683" fmla="*/ 671018 w 3200362"/>
                  <a:gd name="connsiteY3683" fmla="*/ 27385 h 1004492"/>
                  <a:gd name="connsiteX3684" fmla="*/ 672226 w 3200362"/>
                  <a:gd name="connsiteY3684" fmla="*/ 30999 h 1004492"/>
                  <a:gd name="connsiteX3685" fmla="*/ 669810 w 3200362"/>
                  <a:gd name="connsiteY3685" fmla="*/ 44250 h 1004492"/>
                  <a:gd name="connsiteX3686" fmla="*/ 667393 w 3200362"/>
                  <a:gd name="connsiteY3686" fmla="*/ 59910 h 1004492"/>
                  <a:gd name="connsiteX3687" fmla="*/ 656520 w 3200362"/>
                  <a:gd name="connsiteY3687" fmla="*/ 63523 h 1004492"/>
                  <a:gd name="connsiteX3688" fmla="*/ 633564 w 3200362"/>
                  <a:gd name="connsiteY3688" fmla="*/ 44250 h 1004492"/>
                  <a:gd name="connsiteX3689" fmla="*/ 637189 w 3200362"/>
                  <a:gd name="connsiteY3689" fmla="*/ 34613 h 1004492"/>
                  <a:gd name="connsiteX3690" fmla="*/ 650479 w 3200362"/>
                  <a:gd name="connsiteY3690" fmla="*/ 28590 h 1004492"/>
                  <a:gd name="connsiteX3691" fmla="*/ 651687 w 3200362"/>
                  <a:gd name="connsiteY3691" fmla="*/ 28590 h 1004492"/>
                  <a:gd name="connsiteX3692" fmla="*/ 671018 w 3200362"/>
                  <a:gd name="connsiteY3692" fmla="*/ 27385 h 1004492"/>
                  <a:gd name="connsiteX3693" fmla="*/ 1257568 w 3200362"/>
                  <a:gd name="connsiteY3693" fmla="*/ 19916 h 1004492"/>
                  <a:gd name="connsiteX3694" fmla="*/ 1264738 w 3200362"/>
                  <a:gd name="connsiteY3694" fmla="*/ 25881 h 1004492"/>
                  <a:gd name="connsiteX3695" fmla="*/ 1262348 w 3200362"/>
                  <a:gd name="connsiteY3695" fmla="*/ 35424 h 1004492"/>
                  <a:gd name="connsiteX3696" fmla="*/ 1244423 w 3200362"/>
                  <a:gd name="connsiteY3696" fmla="*/ 41388 h 1004492"/>
                  <a:gd name="connsiteX3697" fmla="*/ 1236058 w 3200362"/>
                  <a:gd name="connsiteY3697" fmla="*/ 34231 h 1004492"/>
                  <a:gd name="connsiteX3698" fmla="*/ 1238448 w 3200362"/>
                  <a:gd name="connsiteY3698" fmla="*/ 27074 h 1004492"/>
                  <a:gd name="connsiteX3699" fmla="*/ 1257568 w 3200362"/>
                  <a:gd name="connsiteY3699" fmla="*/ 19916 h 1004492"/>
                  <a:gd name="connsiteX3700" fmla="*/ 1448964 w 3200362"/>
                  <a:gd name="connsiteY3700" fmla="*/ 16182 h 1004492"/>
                  <a:gd name="connsiteX3701" fmla="*/ 1471370 w 3200362"/>
                  <a:gd name="connsiteY3701" fmla="*/ 19501 h 1004492"/>
                  <a:gd name="connsiteX3702" fmla="*/ 1470191 w 3200362"/>
                  <a:gd name="connsiteY3702" fmla="*/ 21714 h 1004492"/>
                  <a:gd name="connsiteX3703" fmla="*/ 1463115 w 3200362"/>
                  <a:gd name="connsiteY3703" fmla="*/ 26140 h 1004492"/>
                  <a:gd name="connsiteX3704" fmla="*/ 1459577 w 3200362"/>
                  <a:gd name="connsiteY3704" fmla="*/ 23927 h 1004492"/>
                  <a:gd name="connsiteX3705" fmla="*/ 1448964 w 3200362"/>
                  <a:gd name="connsiteY3705" fmla="*/ 16182 h 1004492"/>
                  <a:gd name="connsiteX3706" fmla="*/ 935132 w 3200362"/>
                  <a:gd name="connsiteY3706" fmla="*/ 14937 h 1004492"/>
                  <a:gd name="connsiteX3707" fmla="*/ 941097 w 3200362"/>
                  <a:gd name="connsiteY3707" fmla="*/ 19700 h 1004492"/>
                  <a:gd name="connsiteX3708" fmla="*/ 938711 w 3200362"/>
                  <a:gd name="connsiteY3708" fmla="*/ 29225 h 1004492"/>
                  <a:gd name="connsiteX3709" fmla="*/ 922010 w 3200362"/>
                  <a:gd name="connsiteY3709" fmla="*/ 35178 h 1004492"/>
                  <a:gd name="connsiteX3710" fmla="*/ 913660 w 3200362"/>
                  <a:gd name="connsiteY3710" fmla="*/ 28034 h 1004492"/>
                  <a:gd name="connsiteX3711" fmla="*/ 914853 w 3200362"/>
                  <a:gd name="connsiteY3711" fmla="*/ 22081 h 1004492"/>
                  <a:gd name="connsiteX3712" fmla="*/ 935132 w 3200362"/>
                  <a:gd name="connsiteY3712" fmla="*/ 14937 h 1004492"/>
                  <a:gd name="connsiteX3713" fmla="*/ 873878 w 3200362"/>
                  <a:gd name="connsiteY3713" fmla="*/ 12448 h 1004492"/>
                  <a:gd name="connsiteX3714" fmla="*/ 872690 w 3200362"/>
                  <a:gd name="connsiteY3714" fmla="*/ 17095 h 1004492"/>
                  <a:gd name="connsiteX3715" fmla="*/ 857243 w 3200362"/>
                  <a:gd name="connsiteY3715" fmla="*/ 22904 h 1004492"/>
                  <a:gd name="connsiteX3716" fmla="*/ 848926 w 3200362"/>
                  <a:gd name="connsiteY3716" fmla="*/ 15933 h 1004492"/>
                  <a:gd name="connsiteX3717" fmla="*/ 847738 w 3200362"/>
                  <a:gd name="connsiteY3717" fmla="*/ 14772 h 1004492"/>
                  <a:gd name="connsiteX3718" fmla="*/ 873878 w 3200362"/>
                  <a:gd name="connsiteY3718" fmla="*/ 12448 h 1004492"/>
                  <a:gd name="connsiteX3719" fmla="*/ 1390460 w 3200362"/>
                  <a:gd name="connsiteY3719" fmla="*/ 8713 h 1004492"/>
                  <a:gd name="connsiteX3720" fmla="*/ 1405397 w 3200362"/>
                  <a:gd name="connsiteY3720" fmla="*/ 9709 h 1004492"/>
                  <a:gd name="connsiteX3721" fmla="*/ 1396205 w 3200362"/>
                  <a:gd name="connsiteY3721" fmla="*/ 12696 h 1004492"/>
                  <a:gd name="connsiteX3722" fmla="*/ 1390460 w 3200362"/>
                  <a:gd name="connsiteY3722" fmla="*/ 8713 h 1004492"/>
                  <a:gd name="connsiteX3723" fmla="*/ 1191492 w 3200362"/>
                  <a:gd name="connsiteY3723" fmla="*/ 8713 h 1004492"/>
                  <a:gd name="connsiteX3724" fmla="*/ 1195030 w 3200362"/>
                  <a:gd name="connsiteY3724" fmla="*/ 13443 h 1004492"/>
                  <a:gd name="connsiteX3725" fmla="*/ 1193851 w 3200362"/>
                  <a:gd name="connsiteY3725" fmla="*/ 21721 h 1004492"/>
                  <a:gd name="connsiteX3726" fmla="*/ 1193851 w 3200362"/>
                  <a:gd name="connsiteY3726" fmla="*/ 26451 h 1004492"/>
                  <a:gd name="connsiteX3727" fmla="*/ 1182058 w 3200362"/>
                  <a:gd name="connsiteY3727" fmla="*/ 28816 h 1004492"/>
                  <a:gd name="connsiteX3728" fmla="*/ 1173803 w 3200362"/>
                  <a:gd name="connsiteY3728" fmla="*/ 21721 h 1004492"/>
                  <a:gd name="connsiteX3729" fmla="*/ 1174983 w 3200362"/>
                  <a:gd name="connsiteY3729" fmla="*/ 14626 h 1004492"/>
                  <a:gd name="connsiteX3730" fmla="*/ 1191492 w 3200362"/>
                  <a:gd name="connsiteY3730" fmla="*/ 8713 h 1004492"/>
                  <a:gd name="connsiteX3731" fmla="*/ 1118565 w 3200362"/>
                  <a:gd name="connsiteY3731" fmla="*/ 0 h 1004492"/>
                  <a:gd name="connsiteX3732" fmla="*/ 1119722 w 3200362"/>
                  <a:gd name="connsiteY3732" fmla="*/ 0 h 1004492"/>
                  <a:gd name="connsiteX3733" fmla="*/ 1121589 w 3200362"/>
                  <a:gd name="connsiteY3733" fmla="*/ 0 h 1004492"/>
                  <a:gd name="connsiteX3734" fmla="*/ 1126656 w 3200362"/>
                  <a:gd name="connsiteY3734" fmla="*/ 0 h 1004492"/>
                  <a:gd name="connsiteX3735" fmla="*/ 1127542 w 3200362"/>
                  <a:gd name="connsiteY3735" fmla="*/ 0 h 1004492"/>
                  <a:gd name="connsiteX3736" fmla="*/ 1127999 w 3200362"/>
                  <a:gd name="connsiteY3736" fmla="*/ 0 h 1004492"/>
                  <a:gd name="connsiteX3737" fmla="*/ 1131114 w 3200362"/>
                  <a:gd name="connsiteY3737" fmla="*/ 0 h 1004492"/>
                  <a:gd name="connsiteX3738" fmla="*/ 1131547 w 3200362"/>
                  <a:gd name="connsiteY3738" fmla="*/ 0 h 1004492"/>
                  <a:gd name="connsiteX3739" fmla="*/ 1148974 w 3200362"/>
                  <a:gd name="connsiteY3739" fmla="*/ 0 h 1004492"/>
                  <a:gd name="connsiteX3740" fmla="*/ 1145402 w 3200362"/>
                  <a:gd name="connsiteY3740" fmla="*/ 13870 h 1004492"/>
                  <a:gd name="connsiteX3741" fmla="*/ 1139449 w 3200362"/>
                  <a:gd name="connsiteY3741" fmla="*/ 15026 h 1004492"/>
                  <a:gd name="connsiteX3742" fmla="*/ 1130122 w 3200362"/>
                  <a:gd name="connsiteY3742" fmla="*/ 9367 h 1004492"/>
                  <a:gd name="connsiteX3743" fmla="*/ 1129182 w 3200362"/>
                  <a:gd name="connsiteY3743" fmla="*/ 14004 h 1004492"/>
                  <a:gd name="connsiteX3744" fmla="*/ 1120904 w 3200362"/>
                  <a:gd name="connsiteY3744" fmla="*/ 17505 h 1004492"/>
                  <a:gd name="connsiteX3745" fmla="*/ 1112626 w 3200362"/>
                  <a:gd name="connsiteY3745" fmla="*/ 12837 h 1004492"/>
                  <a:gd name="connsiteX3746" fmla="*/ 1113187 w 3200362"/>
                  <a:gd name="connsiteY3746" fmla="*/ 7299 h 1004492"/>
                  <a:gd name="connsiteX3747" fmla="*/ 1111630 w 3200362"/>
                  <a:gd name="connsiteY3747" fmla="*/ 5705 h 1004492"/>
                  <a:gd name="connsiteX3748" fmla="*/ 1113505 w 3200362"/>
                  <a:gd name="connsiteY3748" fmla="*/ 4162 h 1004492"/>
                  <a:gd name="connsiteX3749" fmla="*/ 1113809 w 3200362"/>
                  <a:gd name="connsiteY3749" fmla="*/ 1167 h 1004492"/>
                  <a:gd name="connsiteX3750" fmla="*/ 1118200 w 3200362"/>
                  <a:gd name="connsiteY3750" fmla="*/ 300 h 1004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</a:cxnLst>
                <a:rect l="l" t="t" r="r" b="b"/>
                <a:pathLst>
                  <a:path w="3200362" h="1004492">
                    <a:moveTo>
                      <a:pt x="3178974" y="988350"/>
                    </a:moveTo>
                    <a:cubicBezTo>
                      <a:pt x="3186102" y="991818"/>
                      <a:pt x="3193232" y="995285"/>
                      <a:pt x="3200362" y="997597"/>
                    </a:cubicBezTo>
                    <a:cubicBezTo>
                      <a:pt x="3200362" y="998753"/>
                      <a:pt x="3200362" y="998753"/>
                      <a:pt x="3200362" y="998753"/>
                    </a:cubicBezTo>
                    <a:cubicBezTo>
                      <a:pt x="3194420" y="1004532"/>
                      <a:pt x="3190856" y="1005688"/>
                      <a:pt x="3182538" y="1003376"/>
                    </a:cubicBezTo>
                    <a:cubicBezTo>
                      <a:pt x="3178974" y="999909"/>
                      <a:pt x="3174222" y="997597"/>
                      <a:pt x="3174222" y="992973"/>
                    </a:cubicBezTo>
                    <a:cubicBezTo>
                      <a:pt x="3174222" y="990662"/>
                      <a:pt x="3176598" y="989506"/>
                      <a:pt x="3178974" y="988350"/>
                    </a:cubicBezTo>
                    <a:close/>
                    <a:moveTo>
                      <a:pt x="3132158" y="969679"/>
                    </a:moveTo>
                    <a:lnTo>
                      <a:pt x="3138122" y="972055"/>
                    </a:lnTo>
                    <a:cubicBezTo>
                      <a:pt x="3138122" y="973244"/>
                      <a:pt x="3138122" y="976808"/>
                      <a:pt x="3136930" y="981561"/>
                    </a:cubicBezTo>
                    <a:cubicBezTo>
                      <a:pt x="3135736" y="986314"/>
                      <a:pt x="3134544" y="988690"/>
                      <a:pt x="3133350" y="992254"/>
                    </a:cubicBezTo>
                    <a:cubicBezTo>
                      <a:pt x="3130964" y="995819"/>
                      <a:pt x="3128578" y="997007"/>
                      <a:pt x="3125000" y="994631"/>
                    </a:cubicBezTo>
                    <a:cubicBezTo>
                      <a:pt x="3120228" y="991066"/>
                      <a:pt x="3116650" y="987502"/>
                      <a:pt x="3111878" y="982749"/>
                    </a:cubicBezTo>
                    <a:cubicBezTo>
                      <a:pt x="3108300" y="976808"/>
                      <a:pt x="3108300" y="976808"/>
                      <a:pt x="3113070" y="973244"/>
                    </a:cubicBezTo>
                    <a:cubicBezTo>
                      <a:pt x="3115456" y="972055"/>
                      <a:pt x="3119036" y="972055"/>
                      <a:pt x="3120228" y="972055"/>
                    </a:cubicBezTo>
                    <a:cubicBezTo>
                      <a:pt x="3121422" y="972055"/>
                      <a:pt x="3123806" y="970867"/>
                      <a:pt x="3125000" y="970867"/>
                    </a:cubicBezTo>
                    <a:cubicBezTo>
                      <a:pt x="3127386" y="969679"/>
                      <a:pt x="3129772" y="969679"/>
                      <a:pt x="3132158" y="969679"/>
                    </a:cubicBezTo>
                    <a:close/>
                    <a:moveTo>
                      <a:pt x="3067430" y="953497"/>
                    </a:moveTo>
                    <a:cubicBezTo>
                      <a:pt x="3072202" y="952306"/>
                      <a:pt x="3073394" y="954688"/>
                      <a:pt x="3073394" y="958260"/>
                    </a:cubicBezTo>
                    <a:cubicBezTo>
                      <a:pt x="3073394" y="964213"/>
                      <a:pt x="3072202" y="971357"/>
                      <a:pt x="3068622" y="978501"/>
                    </a:cubicBezTo>
                    <a:cubicBezTo>
                      <a:pt x="3067430" y="980882"/>
                      <a:pt x="3065044" y="982073"/>
                      <a:pt x="3061464" y="979691"/>
                    </a:cubicBezTo>
                    <a:cubicBezTo>
                      <a:pt x="3057886" y="977310"/>
                      <a:pt x="3055500" y="973738"/>
                      <a:pt x="3050728" y="971357"/>
                    </a:cubicBezTo>
                    <a:cubicBezTo>
                      <a:pt x="3049536" y="968975"/>
                      <a:pt x="3047150" y="966594"/>
                      <a:pt x="3045956" y="964213"/>
                    </a:cubicBezTo>
                    <a:cubicBezTo>
                      <a:pt x="3043572" y="961832"/>
                      <a:pt x="3045956" y="959450"/>
                      <a:pt x="3048342" y="958260"/>
                    </a:cubicBezTo>
                    <a:cubicBezTo>
                      <a:pt x="3055500" y="955878"/>
                      <a:pt x="3061464" y="954688"/>
                      <a:pt x="3067430" y="953497"/>
                    </a:cubicBezTo>
                    <a:close/>
                    <a:moveTo>
                      <a:pt x="3002702" y="937315"/>
                    </a:moveTo>
                    <a:cubicBezTo>
                      <a:pt x="3007474" y="936122"/>
                      <a:pt x="3009858" y="938508"/>
                      <a:pt x="3008666" y="942087"/>
                    </a:cubicBezTo>
                    <a:cubicBezTo>
                      <a:pt x="3008666" y="945665"/>
                      <a:pt x="3007474" y="949244"/>
                      <a:pt x="3007474" y="952823"/>
                    </a:cubicBezTo>
                    <a:cubicBezTo>
                      <a:pt x="3002702" y="968331"/>
                      <a:pt x="3001508" y="969524"/>
                      <a:pt x="2989580" y="957595"/>
                    </a:cubicBezTo>
                    <a:cubicBezTo>
                      <a:pt x="2987194" y="955209"/>
                      <a:pt x="2983614" y="952823"/>
                      <a:pt x="2982422" y="949244"/>
                    </a:cubicBezTo>
                    <a:cubicBezTo>
                      <a:pt x="2978844" y="946858"/>
                      <a:pt x="2980036" y="944472"/>
                      <a:pt x="2982422" y="943280"/>
                    </a:cubicBezTo>
                    <a:cubicBezTo>
                      <a:pt x="2989580" y="940894"/>
                      <a:pt x="2995544" y="939701"/>
                      <a:pt x="3002702" y="937315"/>
                    </a:cubicBezTo>
                    <a:close/>
                    <a:moveTo>
                      <a:pt x="2937974" y="922377"/>
                    </a:moveTo>
                    <a:cubicBezTo>
                      <a:pt x="2941552" y="921184"/>
                      <a:pt x="2943938" y="923570"/>
                      <a:pt x="2943938" y="927149"/>
                    </a:cubicBezTo>
                    <a:cubicBezTo>
                      <a:pt x="2942746" y="933113"/>
                      <a:pt x="2941552" y="940271"/>
                      <a:pt x="2940360" y="945042"/>
                    </a:cubicBezTo>
                    <a:cubicBezTo>
                      <a:pt x="2937974" y="951007"/>
                      <a:pt x="2935588" y="952200"/>
                      <a:pt x="2930816" y="948621"/>
                    </a:cubicBezTo>
                    <a:cubicBezTo>
                      <a:pt x="2928430" y="946235"/>
                      <a:pt x="2927238" y="945042"/>
                      <a:pt x="2926044" y="942657"/>
                    </a:cubicBezTo>
                    <a:cubicBezTo>
                      <a:pt x="2923658" y="941464"/>
                      <a:pt x="2920080" y="939078"/>
                      <a:pt x="2918886" y="935499"/>
                    </a:cubicBezTo>
                    <a:cubicBezTo>
                      <a:pt x="2914116" y="931920"/>
                      <a:pt x="2914116" y="930727"/>
                      <a:pt x="2920080" y="927149"/>
                    </a:cubicBezTo>
                    <a:cubicBezTo>
                      <a:pt x="2926044" y="925956"/>
                      <a:pt x="2932008" y="923570"/>
                      <a:pt x="2937974" y="922377"/>
                    </a:cubicBezTo>
                    <a:close/>
                    <a:moveTo>
                      <a:pt x="2467562" y="883789"/>
                    </a:moveTo>
                    <a:cubicBezTo>
                      <a:pt x="2472292" y="882604"/>
                      <a:pt x="2474658" y="884974"/>
                      <a:pt x="2474658" y="888531"/>
                    </a:cubicBezTo>
                    <a:cubicBezTo>
                      <a:pt x="2474658" y="894458"/>
                      <a:pt x="2472292" y="900386"/>
                      <a:pt x="2468746" y="906313"/>
                    </a:cubicBezTo>
                    <a:cubicBezTo>
                      <a:pt x="2467562" y="908684"/>
                      <a:pt x="2467562" y="908684"/>
                      <a:pt x="2464016" y="907499"/>
                    </a:cubicBezTo>
                    <a:cubicBezTo>
                      <a:pt x="2460468" y="905128"/>
                      <a:pt x="2458102" y="900386"/>
                      <a:pt x="2453372" y="899200"/>
                    </a:cubicBezTo>
                    <a:lnTo>
                      <a:pt x="2452190" y="898015"/>
                    </a:lnTo>
                    <a:cubicBezTo>
                      <a:pt x="2452190" y="898015"/>
                      <a:pt x="2452190" y="896829"/>
                      <a:pt x="2452190" y="895644"/>
                    </a:cubicBezTo>
                    <a:cubicBezTo>
                      <a:pt x="2449824" y="892087"/>
                      <a:pt x="2451006" y="888531"/>
                      <a:pt x="2453372" y="887345"/>
                    </a:cubicBezTo>
                    <a:cubicBezTo>
                      <a:pt x="2455738" y="887345"/>
                      <a:pt x="2456920" y="887345"/>
                      <a:pt x="2458102" y="887345"/>
                    </a:cubicBezTo>
                    <a:cubicBezTo>
                      <a:pt x="2460468" y="884974"/>
                      <a:pt x="2465198" y="884974"/>
                      <a:pt x="2467562" y="883789"/>
                    </a:cubicBezTo>
                    <a:close/>
                    <a:moveTo>
                      <a:pt x="2738994" y="881300"/>
                    </a:moveTo>
                    <a:lnTo>
                      <a:pt x="2738944" y="881351"/>
                    </a:lnTo>
                    <a:lnTo>
                      <a:pt x="2739028" y="881300"/>
                    </a:lnTo>
                    <a:cubicBezTo>
                      <a:pt x="2743624" y="881300"/>
                      <a:pt x="2745922" y="883598"/>
                      <a:pt x="2744774" y="888194"/>
                    </a:cubicBezTo>
                    <a:lnTo>
                      <a:pt x="2744752" y="888262"/>
                    </a:lnTo>
                    <a:lnTo>
                      <a:pt x="2744774" y="888235"/>
                    </a:lnTo>
                    <a:lnTo>
                      <a:pt x="2744650" y="888565"/>
                    </a:lnTo>
                    <a:lnTo>
                      <a:pt x="2742474" y="895088"/>
                    </a:lnTo>
                    <a:lnTo>
                      <a:pt x="2742166" y="895191"/>
                    </a:lnTo>
                    <a:lnTo>
                      <a:pt x="2741306" y="897482"/>
                    </a:lnTo>
                    <a:cubicBezTo>
                      <a:pt x="2738994" y="898638"/>
                      <a:pt x="2736682" y="895170"/>
                      <a:pt x="2735528" y="895170"/>
                    </a:cubicBezTo>
                    <a:cubicBezTo>
                      <a:pt x="2733216" y="892859"/>
                      <a:pt x="2732060" y="891703"/>
                      <a:pt x="2729748" y="889391"/>
                    </a:cubicBezTo>
                    <a:cubicBezTo>
                      <a:pt x="2727436" y="887079"/>
                      <a:pt x="2728592" y="885923"/>
                      <a:pt x="2729748" y="883612"/>
                    </a:cubicBezTo>
                    <a:cubicBezTo>
                      <a:pt x="2733216" y="882456"/>
                      <a:pt x="2735528" y="882456"/>
                      <a:pt x="2738994" y="881300"/>
                    </a:cubicBezTo>
                    <a:close/>
                    <a:moveTo>
                      <a:pt x="2405176" y="867607"/>
                    </a:moveTo>
                    <a:cubicBezTo>
                      <a:pt x="2408740" y="866419"/>
                      <a:pt x="2411118" y="868795"/>
                      <a:pt x="2409930" y="872360"/>
                    </a:cubicBezTo>
                    <a:cubicBezTo>
                      <a:pt x="2409930" y="875924"/>
                      <a:pt x="2408740" y="879489"/>
                      <a:pt x="2408740" y="879489"/>
                    </a:cubicBezTo>
                    <a:cubicBezTo>
                      <a:pt x="2405176" y="896123"/>
                      <a:pt x="2403988" y="896123"/>
                      <a:pt x="2392106" y="886618"/>
                    </a:cubicBezTo>
                    <a:cubicBezTo>
                      <a:pt x="2389730" y="884242"/>
                      <a:pt x="2387354" y="881865"/>
                      <a:pt x="2384978" y="879489"/>
                    </a:cubicBezTo>
                    <a:cubicBezTo>
                      <a:pt x="2382600" y="877112"/>
                      <a:pt x="2383790" y="873548"/>
                      <a:pt x="2387354" y="872360"/>
                    </a:cubicBezTo>
                    <a:cubicBezTo>
                      <a:pt x="2392106" y="871172"/>
                      <a:pt x="2398048" y="868795"/>
                      <a:pt x="2405176" y="867607"/>
                    </a:cubicBezTo>
                    <a:close/>
                    <a:moveTo>
                      <a:pt x="2678966" y="865118"/>
                    </a:moveTo>
                    <a:cubicBezTo>
                      <a:pt x="2681290" y="865118"/>
                      <a:pt x="2681290" y="867442"/>
                      <a:pt x="2680128" y="875574"/>
                    </a:cubicBezTo>
                    <a:cubicBezTo>
                      <a:pt x="2678966" y="877898"/>
                      <a:pt x="2680128" y="882545"/>
                      <a:pt x="2674320" y="882545"/>
                    </a:cubicBezTo>
                    <a:cubicBezTo>
                      <a:pt x="2671996" y="882545"/>
                      <a:pt x="2662702" y="872089"/>
                      <a:pt x="2663862" y="870927"/>
                    </a:cubicBezTo>
                    <a:cubicBezTo>
                      <a:pt x="2665024" y="868603"/>
                      <a:pt x="2675482" y="863956"/>
                      <a:pt x="2678966" y="865118"/>
                    </a:cubicBezTo>
                    <a:close/>
                    <a:moveTo>
                      <a:pt x="2932734" y="863873"/>
                    </a:moveTo>
                    <a:cubicBezTo>
                      <a:pt x="2939830" y="868541"/>
                      <a:pt x="2948108" y="873209"/>
                      <a:pt x="2956386" y="879044"/>
                    </a:cubicBezTo>
                    <a:cubicBezTo>
                      <a:pt x="2954020" y="883712"/>
                      <a:pt x="2951654" y="884879"/>
                      <a:pt x="2946924" y="879044"/>
                    </a:cubicBezTo>
                    <a:cubicBezTo>
                      <a:pt x="2942194" y="876710"/>
                      <a:pt x="2938646" y="872042"/>
                      <a:pt x="2935100" y="869708"/>
                    </a:cubicBezTo>
                    <a:cubicBezTo>
                      <a:pt x="2932734" y="866207"/>
                      <a:pt x="2931552" y="863873"/>
                      <a:pt x="2932734" y="863873"/>
                    </a:cubicBezTo>
                    <a:close/>
                    <a:moveTo>
                      <a:pt x="2343222" y="854652"/>
                    </a:moveTo>
                    <a:cubicBezTo>
                      <a:pt x="2344838" y="856274"/>
                      <a:pt x="2344544" y="859812"/>
                      <a:pt x="2342780" y="865708"/>
                    </a:cubicBezTo>
                    <a:cubicBezTo>
                      <a:pt x="2340430" y="877500"/>
                      <a:pt x="2338078" y="878680"/>
                      <a:pt x="2329848" y="870425"/>
                    </a:cubicBezTo>
                    <a:cubicBezTo>
                      <a:pt x="2326322" y="866887"/>
                      <a:pt x="2321620" y="864528"/>
                      <a:pt x="2322794" y="860991"/>
                    </a:cubicBezTo>
                    <a:cubicBezTo>
                      <a:pt x="2322794" y="855094"/>
                      <a:pt x="2328674" y="857453"/>
                      <a:pt x="2332200" y="855094"/>
                    </a:cubicBezTo>
                    <a:cubicBezTo>
                      <a:pt x="2338078" y="853325"/>
                      <a:pt x="2341606" y="853030"/>
                      <a:pt x="2343222" y="854652"/>
                    </a:cubicBezTo>
                    <a:close/>
                    <a:moveTo>
                      <a:pt x="2270843" y="853867"/>
                    </a:moveTo>
                    <a:lnTo>
                      <a:pt x="2270930" y="854304"/>
                    </a:lnTo>
                    <a:lnTo>
                      <a:pt x="2271660" y="854304"/>
                    </a:lnTo>
                    <a:close/>
                    <a:moveTo>
                      <a:pt x="2607184" y="851425"/>
                    </a:moveTo>
                    <a:cubicBezTo>
                      <a:pt x="2616478" y="850276"/>
                      <a:pt x="2616478" y="850276"/>
                      <a:pt x="2614156" y="859468"/>
                    </a:cubicBezTo>
                    <a:cubicBezTo>
                      <a:pt x="2614156" y="867511"/>
                      <a:pt x="2610670" y="867511"/>
                      <a:pt x="2606022" y="862915"/>
                    </a:cubicBezTo>
                    <a:cubicBezTo>
                      <a:pt x="2604860" y="861766"/>
                      <a:pt x="2602538" y="859468"/>
                      <a:pt x="2600214" y="858319"/>
                    </a:cubicBezTo>
                    <a:cubicBezTo>
                      <a:pt x="2599052" y="857170"/>
                      <a:pt x="2597890" y="857170"/>
                      <a:pt x="2597890" y="854872"/>
                    </a:cubicBezTo>
                    <a:cubicBezTo>
                      <a:pt x="2599052" y="853723"/>
                      <a:pt x="2601376" y="852574"/>
                      <a:pt x="2603698" y="852574"/>
                    </a:cubicBezTo>
                    <a:cubicBezTo>
                      <a:pt x="2604860" y="852574"/>
                      <a:pt x="2606022" y="852574"/>
                      <a:pt x="2607184" y="851425"/>
                    </a:cubicBezTo>
                    <a:close/>
                    <a:moveTo>
                      <a:pt x="2276965" y="840140"/>
                    </a:moveTo>
                    <a:cubicBezTo>
                      <a:pt x="2280360" y="841302"/>
                      <a:pt x="2279228" y="845949"/>
                      <a:pt x="2278096" y="848272"/>
                    </a:cubicBezTo>
                    <a:lnTo>
                      <a:pt x="2276418" y="854304"/>
                    </a:lnTo>
                    <a:lnTo>
                      <a:pt x="2276739" y="854304"/>
                    </a:lnTo>
                    <a:cubicBezTo>
                      <a:pt x="2276739" y="856638"/>
                      <a:pt x="2276739" y="856638"/>
                      <a:pt x="2276739" y="856638"/>
                    </a:cubicBezTo>
                    <a:cubicBezTo>
                      <a:pt x="2275577" y="858972"/>
                      <a:pt x="2274415" y="861306"/>
                      <a:pt x="2270930" y="857805"/>
                    </a:cubicBezTo>
                    <a:cubicBezTo>
                      <a:pt x="2268606" y="856638"/>
                      <a:pt x="2265121" y="854304"/>
                      <a:pt x="2261636" y="850803"/>
                    </a:cubicBezTo>
                    <a:lnTo>
                      <a:pt x="2262284" y="849285"/>
                    </a:lnTo>
                    <a:lnTo>
                      <a:pt x="2260557" y="848361"/>
                    </a:lnTo>
                    <a:cubicBezTo>
                      <a:pt x="2259979" y="845488"/>
                      <a:pt x="2261135" y="844627"/>
                      <a:pt x="2262724" y="844052"/>
                    </a:cubicBezTo>
                    <a:lnTo>
                      <a:pt x="2265055" y="842788"/>
                    </a:lnTo>
                    <a:lnTo>
                      <a:pt x="2265121" y="842634"/>
                    </a:lnTo>
                    <a:cubicBezTo>
                      <a:pt x="2266283" y="841467"/>
                      <a:pt x="2267445" y="841467"/>
                      <a:pt x="2267445" y="841467"/>
                    </a:cubicBezTo>
                    <a:lnTo>
                      <a:pt x="2267461" y="841484"/>
                    </a:lnTo>
                    <a:lnTo>
                      <a:pt x="2267492" y="841467"/>
                    </a:lnTo>
                    <a:lnTo>
                      <a:pt x="2268035" y="841555"/>
                    </a:lnTo>
                    <a:lnTo>
                      <a:pt x="2267912" y="841302"/>
                    </a:lnTo>
                    <a:lnTo>
                      <a:pt x="2269043" y="841302"/>
                    </a:lnTo>
                    <a:cubicBezTo>
                      <a:pt x="2272438" y="840140"/>
                      <a:pt x="2275833" y="837816"/>
                      <a:pt x="2276965" y="840140"/>
                    </a:cubicBezTo>
                    <a:close/>
                    <a:moveTo>
                      <a:pt x="2890620" y="838978"/>
                    </a:moveTo>
                    <a:cubicBezTo>
                      <a:pt x="2894198" y="838978"/>
                      <a:pt x="2895390" y="841359"/>
                      <a:pt x="2895390" y="843741"/>
                    </a:cubicBezTo>
                    <a:cubicBezTo>
                      <a:pt x="2894198" y="850885"/>
                      <a:pt x="2894198" y="858028"/>
                      <a:pt x="2890620" y="863982"/>
                    </a:cubicBezTo>
                    <a:cubicBezTo>
                      <a:pt x="2889426" y="868744"/>
                      <a:pt x="2885848" y="866363"/>
                      <a:pt x="2882268" y="865172"/>
                    </a:cubicBezTo>
                    <a:cubicBezTo>
                      <a:pt x="2878690" y="860410"/>
                      <a:pt x="2873918" y="856838"/>
                      <a:pt x="2869146" y="852075"/>
                    </a:cubicBezTo>
                    <a:cubicBezTo>
                      <a:pt x="2865568" y="848503"/>
                      <a:pt x="2865568" y="846122"/>
                      <a:pt x="2871532" y="843741"/>
                    </a:cubicBezTo>
                    <a:cubicBezTo>
                      <a:pt x="2875112" y="842550"/>
                      <a:pt x="2881076" y="841359"/>
                      <a:pt x="2884654" y="840169"/>
                    </a:cubicBezTo>
                    <a:cubicBezTo>
                      <a:pt x="2887040" y="840169"/>
                      <a:pt x="2889426" y="840169"/>
                      <a:pt x="2890620" y="838978"/>
                    </a:cubicBezTo>
                    <a:close/>
                    <a:moveTo>
                      <a:pt x="2550340" y="831509"/>
                    </a:moveTo>
                    <a:cubicBezTo>
                      <a:pt x="2554322" y="830347"/>
                      <a:pt x="2555318" y="833833"/>
                      <a:pt x="2554322" y="837318"/>
                    </a:cubicBezTo>
                    <a:cubicBezTo>
                      <a:pt x="2553328" y="840803"/>
                      <a:pt x="2554322" y="846612"/>
                      <a:pt x="2551336" y="848936"/>
                    </a:cubicBezTo>
                    <a:lnTo>
                      <a:pt x="2551928" y="844095"/>
                    </a:lnTo>
                    <a:lnTo>
                      <a:pt x="2550822" y="849024"/>
                    </a:lnTo>
                    <a:lnTo>
                      <a:pt x="2546750" y="848242"/>
                    </a:lnTo>
                    <a:lnTo>
                      <a:pt x="2548348" y="849169"/>
                    </a:lnTo>
                    <a:cubicBezTo>
                      <a:pt x="2549510" y="849169"/>
                      <a:pt x="2550672" y="849169"/>
                      <a:pt x="2551834" y="849169"/>
                    </a:cubicBezTo>
                    <a:cubicBezTo>
                      <a:pt x="2548348" y="852670"/>
                      <a:pt x="2546026" y="853837"/>
                      <a:pt x="2543702" y="850336"/>
                    </a:cubicBezTo>
                    <a:cubicBezTo>
                      <a:pt x="2542540" y="849169"/>
                      <a:pt x="2539054" y="848002"/>
                      <a:pt x="2537892" y="845668"/>
                    </a:cubicBezTo>
                    <a:lnTo>
                      <a:pt x="2536734" y="842178"/>
                    </a:lnTo>
                    <a:lnTo>
                      <a:pt x="2535652" y="840933"/>
                    </a:lnTo>
                    <a:lnTo>
                      <a:pt x="2535936" y="839774"/>
                    </a:lnTo>
                    <a:lnTo>
                      <a:pt x="2535568" y="838666"/>
                    </a:lnTo>
                    <a:lnTo>
                      <a:pt x="2536332" y="838154"/>
                    </a:lnTo>
                    <a:lnTo>
                      <a:pt x="2536820" y="836165"/>
                    </a:lnTo>
                    <a:cubicBezTo>
                      <a:pt x="2537986" y="835443"/>
                      <a:pt x="2539736" y="835154"/>
                      <a:pt x="2541486" y="833998"/>
                    </a:cubicBezTo>
                    <a:lnTo>
                      <a:pt x="2541874" y="833998"/>
                    </a:lnTo>
                    <a:lnTo>
                      <a:pt x="2542540" y="833998"/>
                    </a:lnTo>
                    <a:lnTo>
                      <a:pt x="2545610" y="833998"/>
                    </a:lnTo>
                    <a:lnTo>
                      <a:pt x="2546154" y="833998"/>
                    </a:lnTo>
                    <a:cubicBezTo>
                      <a:pt x="2547322" y="833998"/>
                      <a:pt x="2548490" y="833998"/>
                      <a:pt x="2548490" y="833998"/>
                    </a:cubicBezTo>
                    <a:lnTo>
                      <a:pt x="2550098" y="835590"/>
                    </a:lnTo>
                    <a:lnTo>
                      <a:pt x="2549344" y="833833"/>
                    </a:lnTo>
                    <a:close/>
                    <a:moveTo>
                      <a:pt x="2824658" y="826526"/>
                    </a:moveTo>
                    <a:cubicBezTo>
                      <a:pt x="2828174" y="826526"/>
                      <a:pt x="2829344" y="828877"/>
                      <a:pt x="2828174" y="832404"/>
                    </a:cubicBezTo>
                    <a:cubicBezTo>
                      <a:pt x="2828174" y="834755"/>
                      <a:pt x="2828174" y="839458"/>
                      <a:pt x="2827002" y="841809"/>
                    </a:cubicBezTo>
                    <a:cubicBezTo>
                      <a:pt x="2824658" y="848863"/>
                      <a:pt x="2822316" y="848863"/>
                      <a:pt x="2818800" y="845336"/>
                    </a:cubicBezTo>
                    <a:cubicBezTo>
                      <a:pt x="2817630" y="844160"/>
                      <a:pt x="2816458" y="842985"/>
                      <a:pt x="2815286" y="841809"/>
                    </a:cubicBezTo>
                    <a:cubicBezTo>
                      <a:pt x="2812944" y="840633"/>
                      <a:pt x="2812944" y="838282"/>
                      <a:pt x="2809428" y="837106"/>
                    </a:cubicBezTo>
                    <a:cubicBezTo>
                      <a:pt x="2808258" y="833580"/>
                      <a:pt x="2808258" y="832404"/>
                      <a:pt x="2811772" y="831228"/>
                    </a:cubicBezTo>
                    <a:cubicBezTo>
                      <a:pt x="2815286" y="828877"/>
                      <a:pt x="2821144" y="827702"/>
                      <a:pt x="2824658" y="826526"/>
                    </a:cubicBezTo>
                    <a:close/>
                    <a:moveTo>
                      <a:pt x="2208588" y="826526"/>
                    </a:moveTo>
                    <a:cubicBezTo>
                      <a:pt x="2210870" y="826526"/>
                      <a:pt x="2212011" y="829921"/>
                      <a:pt x="2212011" y="833316"/>
                    </a:cubicBezTo>
                    <a:cubicBezTo>
                      <a:pt x="2209729" y="834447"/>
                      <a:pt x="2210870" y="840106"/>
                      <a:pt x="2206306" y="838974"/>
                    </a:cubicBezTo>
                    <a:cubicBezTo>
                      <a:pt x="2201741" y="837842"/>
                      <a:pt x="2198318" y="835579"/>
                      <a:pt x="2198318" y="831053"/>
                    </a:cubicBezTo>
                    <a:cubicBezTo>
                      <a:pt x="2198318" y="828789"/>
                      <a:pt x="2206306" y="826526"/>
                      <a:pt x="2208588" y="826526"/>
                    </a:cubicBezTo>
                    <a:close/>
                    <a:moveTo>
                      <a:pt x="2414910" y="822792"/>
                    </a:moveTo>
                    <a:cubicBezTo>
                      <a:pt x="2416984" y="823414"/>
                      <a:pt x="2419058" y="822792"/>
                      <a:pt x="2421134" y="822792"/>
                    </a:cubicBezTo>
                    <a:cubicBezTo>
                      <a:pt x="2421134" y="823414"/>
                      <a:pt x="2421134" y="824037"/>
                      <a:pt x="2420096" y="824037"/>
                    </a:cubicBezTo>
                    <a:cubicBezTo>
                      <a:pt x="2418022" y="823414"/>
                      <a:pt x="2415946" y="824037"/>
                      <a:pt x="2414910" y="822792"/>
                    </a:cubicBezTo>
                    <a:close/>
                    <a:moveTo>
                      <a:pt x="2747574" y="817816"/>
                    </a:moveTo>
                    <a:cubicBezTo>
                      <a:pt x="2744774" y="819891"/>
                      <a:pt x="2748508" y="821965"/>
                      <a:pt x="2748508" y="824040"/>
                    </a:cubicBezTo>
                    <a:cubicBezTo>
                      <a:pt x="2746642" y="823003"/>
                      <a:pt x="2744774" y="821965"/>
                      <a:pt x="2744774" y="818853"/>
                    </a:cubicBezTo>
                    <a:cubicBezTo>
                      <a:pt x="2744774" y="817816"/>
                      <a:pt x="2745708" y="817816"/>
                      <a:pt x="2747574" y="817816"/>
                    </a:cubicBezTo>
                    <a:close/>
                    <a:moveTo>
                      <a:pt x="2486006" y="817816"/>
                    </a:moveTo>
                    <a:cubicBezTo>
                      <a:pt x="2488350" y="818983"/>
                      <a:pt x="2489522" y="822484"/>
                      <a:pt x="2487178" y="829486"/>
                    </a:cubicBezTo>
                    <a:cubicBezTo>
                      <a:pt x="2484836" y="831820"/>
                      <a:pt x="2487178" y="837655"/>
                      <a:pt x="2481320" y="836488"/>
                    </a:cubicBezTo>
                    <a:cubicBezTo>
                      <a:pt x="2477806" y="836488"/>
                      <a:pt x="2468434" y="825985"/>
                      <a:pt x="2468434" y="824818"/>
                    </a:cubicBezTo>
                    <a:cubicBezTo>
                      <a:pt x="2468434" y="822484"/>
                      <a:pt x="2482492" y="817816"/>
                      <a:pt x="2486006" y="817816"/>
                    </a:cubicBezTo>
                    <a:close/>
                    <a:moveTo>
                      <a:pt x="2759184" y="814082"/>
                    </a:moveTo>
                    <a:cubicBezTo>
                      <a:pt x="2760476" y="813795"/>
                      <a:pt x="2761624" y="814082"/>
                      <a:pt x="2762200" y="816380"/>
                    </a:cubicBezTo>
                    <a:cubicBezTo>
                      <a:pt x="2763350" y="818678"/>
                      <a:pt x="2761050" y="827870"/>
                      <a:pt x="2758754" y="829019"/>
                    </a:cubicBezTo>
                    <a:cubicBezTo>
                      <a:pt x="2755306" y="830168"/>
                      <a:pt x="2753008" y="825572"/>
                      <a:pt x="2750710" y="824423"/>
                    </a:cubicBezTo>
                    <a:cubicBezTo>
                      <a:pt x="2750710" y="822125"/>
                      <a:pt x="2744966" y="820976"/>
                      <a:pt x="2749562" y="817529"/>
                    </a:cubicBezTo>
                    <a:cubicBezTo>
                      <a:pt x="2750710" y="816380"/>
                      <a:pt x="2753008" y="816380"/>
                      <a:pt x="2755306" y="815231"/>
                    </a:cubicBezTo>
                    <a:cubicBezTo>
                      <a:pt x="2756454" y="815231"/>
                      <a:pt x="2757890" y="814369"/>
                      <a:pt x="2759184" y="814082"/>
                    </a:cubicBezTo>
                    <a:close/>
                    <a:moveTo>
                      <a:pt x="2424866" y="807858"/>
                    </a:moveTo>
                    <a:cubicBezTo>
                      <a:pt x="2424866" y="811253"/>
                      <a:pt x="2423206" y="816911"/>
                      <a:pt x="2422378" y="820306"/>
                    </a:cubicBezTo>
                    <a:cubicBezTo>
                      <a:pt x="2422378" y="818043"/>
                      <a:pt x="2422378" y="816911"/>
                      <a:pt x="2422378" y="814648"/>
                    </a:cubicBezTo>
                    <a:cubicBezTo>
                      <a:pt x="2422378" y="813516"/>
                      <a:pt x="2422378" y="813516"/>
                      <a:pt x="2423206" y="812385"/>
                    </a:cubicBezTo>
                    <a:cubicBezTo>
                      <a:pt x="2423206" y="811253"/>
                      <a:pt x="2423206" y="808990"/>
                      <a:pt x="2424866" y="807858"/>
                    </a:cubicBezTo>
                    <a:close/>
                    <a:moveTo>
                      <a:pt x="2420200" y="801631"/>
                    </a:moveTo>
                    <a:cubicBezTo>
                      <a:pt x="2423746" y="800455"/>
                      <a:pt x="2426112" y="802807"/>
                      <a:pt x="2424930" y="807509"/>
                    </a:cubicBezTo>
                    <a:cubicBezTo>
                      <a:pt x="2423746" y="808685"/>
                      <a:pt x="2423746" y="811036"/>
                      <a:pt x="2422564" y="812212"/>
                    </a:cubicBezTo>
                    <a:cubicBezTo>
                      <a:pt x="2421382" y="812212"/>
                      <a:pt x="2421382" y="812212"/>
                      <a:pt x="2421382" y="811036"/>
                    </a:cubicBezTo>
                    <a:lnTo>
                      <a:pt x="2421140" y="810554"/>
                    </a:lnTo>
                    <a:lnTo>
                      <a:pt x="2421222" y="811114"/>
                    </a:lnTo>
                    <a:lnTo>
                      <a:pt x="2422378" y="812263"/>
                    </a:lnTo>
                    <a:cubicBezTo>
                      <a:pt x="2421222" y="813412"/>
                      <a:pt x="2421222" y="813412"/>
                      <a:pt x="2421222" y="814561"/>
                    </a:cubicBezTo>
                    <a:lnTo>
                      <a:pt x="2420824" y="815118"/>
                    </a:lnTo>
                    <a:lnTo>
                      <a:pt x="2421382" y="814563"/>
                    </a:lnTo>
                    <a:cubicBezTo>
                      <a:pt x="2422564" y="816914"/>
                      <a:pt x="2421382" y="818090"/>
                      <a:pt x="2421382" y="820441"/>
                    </a:cubicBezTo>
                    <a:lnTo>
                      <a:pt x="2421382" y="821616"/>
                    </a:lnTo>
                    <a:cubicBezTo>
                      <a:pt x="2419016" y="822792"/>
                      <a:pt x="2416652" y="822792"/>
                      <a:pt x="2414286" y="821616"/>
                    </a:cubicBezTo>
                    <a:cubicBezTo>
                      <a:pt x="2410738" y="819265"/>
                      <a:pt x="2409556" y="815738"/>
                      <a:pt x="2406008" y="814563"/>
                    </a:cubicBezTo>
                    <a:cubicBezTo>
                      <a:pt x="2404826" y="813387"/>
                      <a:pt x="2404826" y="813387"/>
                      <a:pt x="2404826" y="813387"/>
                    </a:cubicBezTo>
                    <a:cubicBezTo>
                      <a:pt x="2403644" y="811036"/>
                      <a:pt x="2400096" y="808685"/>
                      <a:pt x="2403644" y="806333"/>
                    </a:cubicBezTo>
                    <a:cubicBezTo>
                      <a:pt x="2408374" y="803982"/>
                      <a:pt x="2414286" y="802807"/>
                      <a:pt x="2420200" y="801631"/>
                    </a:cubicBezTo>
                    <a:close/>
                    <a:moveTo>
                      <a:pt x="2691702" y="799829"/>
                    </a:moveTo>
                    <a:lnTo>
                      <a:pt x="2690864" y="800667"/>
                    </a:lnTo>
                    <a:lnTo>
                      <a:pt x="2691702" y="800277"/>
                    </a:lnTo>
                    <a:close/>
                    <a:moveTo>
                      <a:pt x="2692028" y="799503"/>
                    </a:moveTo>
                    <a:lnTo>
                      <a:pt x="2691816" y="799715"/>
                    </a:lnTo>
                    <a:lnTo>
                      <a:pt x="2693566" y="808465"/>
                    </a:lnTo>
                    <a:lnTo>
                      <a:pt x="2693872" y="808353"/>
                    </a:lnTo>
                    <a:close/>
                    <a:moveTo>
                      <a:pt x="2693738" y="796655"/>
                    </a:moveTo>
                    <a:lnTo>
                      <a:pt x="2696932" y="801980"/>
                    </a:lnTo>
                    <a:lnTo>
                      <a:pt x="2697470" y="802544"/>
                    </a:lnTo>
                    <a:lnTo>
                      <a:pt x="2697470" y="802876"/>
                    </a:lnTo>
                    <a:lnTo>
                      <a:pt x="2697470" y="806030"/>
                    </a:lnTo>
                    <a:cubicBezTo>
                      <a:pt x="2697470" y="808353"/>
                      <a:pt x="2697470" y="810677"/>
                      <a:pt x="2696362" y="810677"/>
                    </a:cubicBezTo>
                    <a:cubicBezTo>
                      <a:pt x="2693044" y="816486"/>
                      <a:pt x="2691936" y="816486"/>
                      <a:pt x="2687510" y="811839"/>
                    </a:cubicBezTo>
                    <a:lnTo>
                      <a:pt x="2687510" y="810869"/>
                    </a:lnTo>
                    <a:lnTo>
                      <a:pt x="2686788" y="811590"/>
                    </a:lnTo>
                    <a:cubicBezTo>
                      <a:pt x="2682224" y="810449"/>
                      <a:pt x="2678802" y="807026"/>
                      <a:pt x="2678802" y="803602"/>
                    </a:cubicBezTo>
                    <a:cubicBezTo>
                      <a:pt x="2679942" y="799038"/>
                      <a:pt x="2684506" y="800179"/>
                      <a:pt x="2689070" y="797897"/>
                    </a:cubicBezTo>
                    <a:cubicBezTo>
                      <a:pt x="2689070" y="797897"/>
                      <a:pt x="2690212" y="797897"/>
                      <a:pt x="2692494" y="797897"/>
                    </a:cubicBezTo>
                    <a:lnTo>
                      <a:pt x="2692494" y="798474"/>
                    </a:lnTo>
                    <a:lnTo>
                      <a:pt x="2693044" y="797897"/>
                    </a:lnTo>
                    <a:lnTo>
                      <a:pt x="2696490" y="801516"/>
                    </a:lnTo>
                    <a:lnTo>
                      <a:pt x="2693738" y="797692"/>
                    </a:lnTo>
                    <a:close/>
                    <a:moveTo>
                      <a:pt x="2351864" y="787942"/>
                    </a:moveTo>
                    <a:cubicBezTo>
                      <a:pt x="2356550" y="787942"/>
                      <a:pt x="2358894" y="786775"/>
                      <a:pt x="2358894" y="792610"/>
                    </a:cubicBezTo>
                    <a:cubicBezTo>
                      <a:pt x="2358894" y="796111"/>
                      <a:pt x="2358894" y="799612"/>
                      <a:pt x="2356550" y="803113"/>
                    </a:cubicBezTo>
                    <a:lnTo>
                      <a:pt x="2356550" y="804280"/>
                    </a:lnTo>
                    <a:cubicBezTo>
                      <a:pt x="2354206" y="806614"/>
                      <a:pt x="2351864" y="807781"/>
                      <a:pt x="2350692" y="805447"/>
                    </a:cubicBezTo>
                    <a:cubicBezTo>
                      <a:pt x="2344834" y="803113"/>
                      <a:pt x="2341320" y="799612"/>
                      <a:pt x="2338978" y="794944"/>
                    </a:cubicBezTo>
                    <a:cubicBezTo>
                      <a:pt x="2338978" y="791443"/>
                      <a:pt x="2341320" y="791443"/>
                      <a:pt x="2343664" y="790276"/>
                    </a:cubicBezTo>
                    <a:cubicBezTo>
                      <a:pt x="2343664" y="790276"/>
                      <a:pt x="2344834" y="790276"/>
                      <a:pt x="2347178" y="789109"/>
                    </a:cubicBezTo>
                    <a:cubicBezTo>
                      <a:pt x="2347178" y="787942"/>
                      <a:pt x="2350692" y="787942"/>
                      <a:pt x="2351864" y="787942"/>
                    </a:cubicBezTo>
                    <a:close/>
                    <a:moveTo>
                      <a:pt x="2623680" y="781438"/>
                    </a:moveTo>
                    <a:cubicBezTo>
                      <a:pt x="2625140" y="781157"/>
                      <a:pt x="2626598" y="781157"/>
                      <a:pt x="2627766" y="782838"/>
                    </a:cubicBezTo>
                    <a:lnTo>
                      <a:pt x="2626914" y="783451"/>
                    </a:lnTo>
                    <a:lnTo>
                      <a:pt x="2628154" y="782963"/>
                    </a:lnTo>
                    <a:cubicBezTo>
                      <a:pt x="2636322" y="781814"/>
                      <a:pt x="2631654" y="787559"/>
                      <a:pt x="2632822" y="791006"/>
                    </a:cubicBezTo>
                    <a:lnTo>
                      <a:pt x="2632394" y="791676"/>
                    </a:lnTo>
                    <a:lnTo>
                      <a:pt x="2632844" y="791676"/>
                    </a:lnTo>
                    <a:cubicBezTo>
                      <a:pt x="2632844" y="791676"/>
                      <a:pt x="2632844" y="792796"/>
                      <a:pt x="2633986" y="792796"/>
                    </a:cubicBezTo>
                    <a:cubicBezTo>
                      <a:pt x="2633986" y="795037"/>
                      <a:pt x="2632844" y="797278"/>
                      <a:pt x="2631704" y="799518"/>
                    </a:cubicBezTo>
                    <a:lnTo>
                      <a:pt x="2631704" y="800638"/>
                    </a:lnTo>
                    <a:cubicBezTo>
                      <a:pt x="2630562" y="800638"/>
                      <a:pt x="2630562" y="800638"/>
                      <a:pt x="2629422" y="801759"/>
                    </a:cubicBezTo>
                    <a:cubicBezTo>
                      <a:pt x="2627140" y="802879"/>
                      <a:pt x="2625998" y="801759"/>
                      <a:pt x="2624858" y="800638"/>
                    </a:cubicBezTo>
                    <a:cubicBezTo>
                      <a:pt x="2622576" y="799518"/>
                      <a:pt x="2622576" y="798398"/>
                      <a:pt x="2620294" y="797278"/>
                    </a:cubicBezTo>
                    <a:cubicBezTo>
                      <a:pt x="2620294" y="796157"/>
                      <a:pt x="2620294" y="796157"/>
                      <a:pt x="2620294" y="795037"/>
                    </a:cubicBezTo>
                    <a:lnTo>
                      <a:pt x="2620728" y="794909"/>
                    </a:lnTo>
                    <a:lnTo>
                      <a:pt x="2619986" y="794453"/>
                    </a:lnTo>
                    <a:lnTo>
                      <a:pt x="2618818" y="794453"/>
                    </a:lnTo>
                    <a:lnTo>
                      <a:pt x="2615618" y="792353"/>
                    </a:lnTo>
                    <a:lnTo>
                      <a:pt x="2614928" y="792921"/>
                    </a:lnTo>
                    <a:cubicBezTo>
                      <a:pt x="2613762" y="792921"/>
                      <a:pt x="2611426" y="792921"/>
                      <a:pt x="2611426" y="791801"/>
                    </a:cubicBezTo>
                    <a:cubicBezTo>
                      <a:pt x="2609094" y="788440"/>
                      <a:pt x="2606758" y="786199"/>
                      <a:pt x="2611426" y="782838"/>
                    </a:cubicBezTo>
                    <a:cubicBezTo>
                      <a:pt x="2614928" y="782838"/>
                      <a:pt x="2616094" y="781718"/>
                      <a:pt x="2618430" y="781718"/>
                    </a:cubicBezTo>
                    <a:lnTo>
                      <a:pt x="2619596" y="781718"/>
                    </a:lnTo>
                    <a:cubicBezTo>
                      <a:pt x="2620764" y="782278"/>
                      <a:pt x="2622222" y="781718"/>
                      <a:pt x="2623680" y="781438"/>
                    </a:cubicBezTo>
                    <a:close/>
                    <a:moveTo>
                      <a:pt x="2553078" y="779228"/>
                    </a:moveTo>
                    <a:cubicBezTo>
                      <a:pt x="2557228" y="779228"/>
                      <a:pt x="2559302" y="780224"/>
                      <a:pt x="2559302" y="784207"/>
                    </a:cubicBezTo>
                    <a:cubicBezTo>
                      <a:pt x="2557228" y="783211"/>
                      <a:pt x="2556190" y="782215"/>
                      <a:pt x="2555152" y="782215"/>
                    </a:cubicBezTo>
                    <a:close/>
                    <a:moveTo>
                      <a:pt x="2187374" y="776735"/>
                    </a:moveTo>
                    <a:cubicBezTo>
                      <a:pt x="2192146" y="776735"/>
                      <a:pt x="2193339" y="777911"/>
                      <a:pt x="2193339" y="781437"/>
                    </a:cubicBezTo>
                    <a:cubicBezTo>
                      <a:pt x="2192146" y="784964"/>
                      <a:pt x="2193339" y="788491"/>
                      <a:pt x="2190953" y="792018"/>
                    </a:cubicBezTo>
                    <a:cubicBezTo>
                      <a:pt x="2186182" y="797896"/>
                      <a:pt x="2181410" y="799072"/>
                      <a:pt x="2174252" y="796720"/>
                    </a:cubicBezTo>
                    <a:cubicBezTo>
                      <a:pt x="2169481" y="794369"/>
                      <a:pt x="2163516" y="792018"/>
                      <a:pt x="2164709" y="787316"/>
                    </a:cubicBezTo>
                    <a:cubicBezTo>
                      <a:pt x="2165902" y="781437"/>
                      <a:pt x="2171866" y="781437"/>
                      <a:pt x="2176638" y="780262"/>
                    </a:cubicBezTo>
                    <a:cubicBezTo>
                      <a:pt x="2180217" y="779086"/>
                      <a:pt x="2183796" y="777911"/>
                      <a:pt x="2187374" y="776735"/>
                    </a:cubicBezTo>
                    <a:close/>
                    <a:moveTo>
                      <a:pt x="2291902" y="769267"/>
                    </a:moveTo>
                    <a:cubicBezTo>
                      <a:pt x="2295467" y="768079"/>
                      <a:pt x="2296655" y="770455"/>
                      <a:pt x="2296655" y="774020"/>
                    </a:cubicBezTo>
                    <a:cubicBezTo>
                      <a:pt x="2296655" y="777584"/>
                      <a:pt x="2296655" y="779961"/>
                      <a:pt x="2296655" y="783525"/>
                    </a:cubicBezTo>
                    <a:cubicBezTo>
                      <a:pt x="2291902" y="797783"/>
                      <a:pt x="2289526" y="797783"/>
                      <a:pt x="2278832" y="787090"/>
                    </a:cubicBezTo>
                    <a:cubicBezTo>
                      <a:pt x="2276456" y="785902"/>
                      <a:pt x="2275268" y="783525"/>
                      <a:pt x="2271703" y="781149"/>
                    </a:cubicBezTo>
                    <a:cubicBezTo>
                      <a:pt x="2269327" y="778772"/>
                      <a:pt x="2269327" y="775208"/>
                      <a:pt x="2274080" y="774020"/>
                    </a:cubicBezTo>
                    <a:cubicBezTo>
                      <a:pt x="2280020" y="771643"/>
                      <a:pt x="2285961" y="770455"/>
                      <a:pt x="2291902" y="769267"/>
                    </a:cubicBezTo>
                    <a:close/>
                    <a:moveTo>
                      <a:pt x="2126673" y="764737"/>
                    </a:moveTo>
                    <a:cubicBezTo>
                      <a:pt x="2128611" y="766374"/>
                      <a:pt x="2128611" y="770244"/>
                      <a:pt x="2127418" y="777388"/>
                    </a:cubicBezTo>
                    <a:cubicBezTo>
                      <a:pt x="2126225" y="779769"/>
                      <a:pt x="2125032" y="784532"/>
                      <a:pt x="2123839" y="788104"/>
                    </a:cubicBezTo>
                    <a:cubicBezTo>
                      <a:pt x="2121454" y="791676"/>
                      <a:pt x="2120261" y="792867"/>
                      <a:pt x="2115489" y="790485"/>
                    </a:cubicBezTo>
                    <a:cubicBezTo>
                      <a:pt x="2111910" y="786913"/>
                      <a:pt x="2108331" y="783341"/>
                      <a:pt x="2103560" y="778579"/>
                    </a:cubicBezTo>
                    <a:cubicBezTo>
                      <a:pt x="2098788" y="772626"/>
                      <a:pt x="2098788" y="772626"/>
                      <a:pt x="2103560" y="770244"/>
                    </a:cubicBezTo>
                    <a:cubicBezTo>
                      <a:pt x="2105946" y="769054"/>
                      <a:pt x="2108331" y="767863"/>
                      <a:pt x="2110717" y="766672"/>
                    </a:cubicBezTo>
                    <a:lnTo>
                      <a:pt x="2114296" y="765482"/>
                    </a:lnTo>
                    <a:cubicBezTo>
                      <a:pt x="2120857" y="763696"/>
                      <a:pt x="2124734" y="763100"/>
                      <a:pt x="2126673" y="764737"/>
                    </a:cubicBezTo>
                    <a:close/>
                    <a:moveTo>
                      <a:pt x="2569324" y="764439"/>
                    </a:moveTo>
                    <a:cubicBezTo>
                      <a:pt x="2570802" y="765176"/>
                      <a:pt x="2571096" y="767239"/>
                      <a:pt x="2570506" y="771367"/>
                    </a:cubicBezTo>
                    <a:cubicBezTo>
                      <a:pt x="2569324" y="776084"/>
                      <a:pt x="2568140" y="778442"/>
                      <a:pt x="2568140" y="781980"/>
                    </a:cubicBezTo>
                    <a:cubicBezTo>
                      <a:pt x="2564594" y="787876"/>
                      <a:pt x="2563410" y="787876"/>
                      <a:pt x="2559864" y="784338"/>
                    </a:cubicBezTo>
                    <a:lnTo>
                      <a:pt x="2559864" y="783159"/>
                    </a:lnTo>
                    <a:lnTo>
                      <a:pt x="2559868" y="783157"/>
                    </a:lnTo>
                    <a:lnTo>
                      <a:pt x="2554158" y="778399"/>
                    </a:lnTo>
                    <a:lnTo>
                      <a:pt x="2552768" y="772841"/>
                    </a:lnTo>
                    <a:lnTo>
                      <a:pt x="2552768" y="778442"/>
                    </a:lnTo>
                    <a:cubicBezTo>
                      <a:pt x="2549220" y="777263"/>
                      <a:pt x="2546854" y="774904"/>
                      <a:pt x="2546854" y="771367"/>
                    </a:cubicBezTo>
                    <a:cubicBezTo>
                      <a:pt x="2546854" y="767829"/>
                      <a:pt x="2551586" y="769008"/>
                      <a:pt x="2552768" y="766650"/>
                    </a:cubicBezTo>
                    <a:cubicBezTo>
                      <a:pt x="2556316" y="766650"/>
                      <a:pt x="2559864" y="765470"/>
                      <a:pt x="2561046" y="765470"/>
                    </a:cubicBezTo>
                    <a:cubicBezTo>
                      <a:pt x="2565184" y="764291"/>
                      <a:pt x="2567846" y="763701"/>
                      <a:pt x="2569324" y="764439"/>
                    </a:cubicBezTo>
                    <a:close/>
                    <a:moveTo>
                      <a:pt x="2225980" y="756822"/>
                    </a:moveTo>
                    <a:cubicBezTo>
                      <a:pt x="2230682" y="755650"/>
                      <a:pt x="2231858" y="756822"/>
                      <a:pt x="2230682" y="759165"/>
                    </a:cubicBezTo>
                    <a:cubicBezTo>
                      <a:pt x="2230682" y="762680"/>
                      <a:pt x="2230682" y="765023"/>
                      <a:pt x="2230682" y="768537"/>
                    </a:cubicBezTo>
                    <a:cubicBezTo>
                      <a:pt x="2230682" y="769709"/>
                      <a:pt x="2230682" y="770880"/>
                      <a:pt x="2229506" y="773223"/>
                    </a:cubicBezTo>
                    <a:cubicBezTo>
                      <a:pt x="2227155" y="776738"/>
                      <a:pt x="2224804" y="777910"/>
                      <a:pt x="2221277" y="775566"/>
                    </a:cubicBezTo>
                    <a:cubicBezTo>
                      <a:pt x="2217750" y="772052"/>
                      <a:pt x="2215399" y="769709"/>
                      <a:pt x="2211872" y="766194"/>
                    </a:cubicBezTo>
                    <a:cubicBezTo>
                      <a:pt x="2208345" y="762680"/>
                      <a:pt x="2209521" y="761508"/>
                      <a:pt x="2213048" y="759165"/>
                    </a:cubicBezTo>
                    <a:cubicBezTo>
                      <a:pt x="2217750" y="757994"/>
                      <a:pt x="2222453" y="757994"/>
                      <a:pt x="2225980" y="756822"/>
                    </a:cubicBezTo>
                    <a:close/>
                    <a:moveTo>
                      <a:pt x="2059111" y="750599"/>
                    </a:moveTo>
                    <a:cubicBezTo>
                      <a:pt x="2062690" y="749406"/>
                      <a:pt x="2063883" y="750599"/>
                      <a:pt x="2063883" y="755371"/>
                    </a:cubicBezTo>
                    <a:cubicBezTo>
                      <a:pt x="2063883" y="762528"/>
                      <a:pt x="2062690" y="769686"/>
                      <a:pt x="2060304" y="775650"/>
                    </a:cubicBezTo>
                    <a:cubicBezTo>
                      <a:pt x="2059111" y="778036"/>
                      <a:pt x="2055533" y="779229"/>
                      <a:pt x="2053147" y="778036"/>
                    </a:cubicBezTo>
                    <a:cubicBezTo>
                      <a:pt x="2049568" y="774457"/>
                      <a:pt x="2045989" y="770879"/>
                      <a:pt x="2042410" y="768493"/>
                    </a:cubicBezTo>
                    <a:cubicBezTo>
                      <a:pt x="2040025" y="766107"/>
                      <a:pt x="2038832" y="764914"/>
                      <a:pt x="2036446" y="762528"/>
                    </a:cubicBezTo>
                    <a:cubicBezTo>
                      <a:pt x="2034060" y="758949"/>
                      <a:pt x="2036446" y="757756"/>
                      <a:pt x="2040025" y="757756"/>
                    </a:cubicBezTo>
                    <a:cubicBezTo>
                      <a:pt x="2045989" y="754178"/>
                      <a:pt x="2051954" y="751792"/>
                      <a:pt x="2059111" y="750599"/>
                    </a:cubicBezTo>
                    <a:close/>
                    <a:moveTo>
                      <a:pt x="2497500" y="749354"/>
                    </a:moveTo>
                    <a:cubicBezTo>
                      <a:pt x="2501046" y="749354"/>
                      <a:pt x="2504594" y="749354"/>
                      <a:pt x="2505778" y="750537"/>
                    </a:cubicBezTo>
                    <a:cubicBezTo>
                      <a:pt x="2506960" y="757632"/>
                      <a:pt x="2504594" y="764727"/>
                      <a:pt x="2502230" y="770640"/>
                    </a:cubicBezTo>
                    <a:cubicBezTo>
                      <a:pt x="2501046" y="773005"/>
                      <a:pt x="2498682" y="774188"/>
                      <a:pt x="2496316" y="770640"/>
                    </a:cubicBezTo>
                    <a:cubicBezTo>
                      <a:pt x="2491586" y="768275"/>
                      <a:pt x="2488038" y="764727"/>
                      <a:pt x="2483308" y="759997"/>
                    </a:cubicBezTo>
                    <a:cubicBezTo>
                      <a:pt x="2480944" y="757632"/>
                      <a:pt x="2482126" y="755267"/>
                      <a:pt x="2485674" y="752902"/>
                    </a:cubicBezTo>
                    <a:cubicBezTo>
                      <a:pt x="2490404" y="751719"/>
                      <a:pt x="2493952" y="750537"/>
                      <a:pt x="2497500" y="749354"/>
                    </a:cubicBezTo>
                    <a:close/>
                    <a:moveTo>
                      <a:pt x="2765580" y="748106"/>
                    </a:moveTo>
                    <a:cubicBezTo>
                      <a:pt x="2770202" y="750388"/>
                      <a:pt x="2773670" y="753811"/>
                      <a:pt x="2777138" y="756094"/>
                    </a:cubicBezTo>
                    <a:cubicBezTo>
                      <a:pt x="2774826" y="758376"/>
                      <a:pt x="2775982" y="761799"/>
                      <a:pt x="2771358" y="761799"/>
                    </a:cubicBezTo>
                    <a:cubicBezTo>
                      <a:pt x="2767892" y="761799"/>
                      <a:pt x="2760956" y="753811"/>
                      <a:pt x="2760956" y="751529"/>
                    </a:cubicBezTo>
                    <a:cubicBezTo>
                      <a:pt x="2760956" y="750388"/>
                      <a:pt x="2763268" y="749247"/>
                      <a:pt x="2765580" y="748106"/>
                    </a:cubicBezTo>
                    <a:close/>
                    <a:moveTo>
                      <a:pt x="2156570" y="745503"/>
                    </a:moveTo>
                    <a:cubicBezTo>
                      <a:pt x="2162315" y="743239"/>
                      <a:pt x="2164613" y="746634"/>
                      <a:pt x="2162315" y="752292"/>
                    </a:cubicBezTo>
                    <a:cubicBezTo>
                      <a:pt x="2161166" y="757951"/>
                      <a:pt x="2158868" y="759082"/>
                      <a:pt x="2154272" y="755687"/>
                    </a:cubicBezTo>
                    <a:cubicBezTo>
                      <a:pt x="2151974" y="753424"/>
                      <a:pt x="2147378" y="752292"/>
                      <a:pt x="2148527" y="750029"/>
                    </a:cubicBezTo>
                    <a:cubicBezTo>
                      <a:pt x="2148527" y="745503"/>
                      <a:pt x="2154272" y="746634"/>
                      <a:pt x="2156570" y="745503"/>
                    </a:cubicBezTo>
                    <a:close/>
                    <a:moveTo>
                      <a:pt x="1991945" y="736906"/>
                    </a:moveTo>
                    <a:cubicBezTo>
                      <a:pt x="1995524" y="735713"/>
                      <a:pt x="1997910" y="738099"/>
                      <a:pt x="1997910" y="741678"/>
                    </a:cubicBezTo>
                    <a:cubicBezTo>
                      <a:pt x="1997910" y="745256"/>
                      <a:pt x="1996717" y="748835"/>
                      <a:pt x="1996717" y="752414"/>
                    </a:cubicBezTo>
                    <a:cubicBezTo>
                      <a:pt x="1993138" y="767922"/>
                      <a:pt x="1991945" y="769115"/>
                      <a:pt x="1978823" y="758378"/>
                    </a:cubicBezTo>
                    <a:cubicBezTo>
                      <a:pt x="1976438" y="755993"/>
                      <a:pt x="1974052" y="753607"/>
                      <a:pt x="1971666" y="750028"/>
                    </a:cubicBezTo>
                    <a:cubicBezTo>
                      <a:pt x="1968087" y="747642"/>
                      <a:pt x="1968087" y="745256"/>
                      <a:pt x="1971666" y="742871"/>
                    </a:cubicBezTo>
                    <a:cubicBezTo>
                      <a:pt x="1978823" y="741678"/>
                      <a:pt x="1984788" y="739292"/>
                      <a:pt x="1991945" y="736906"/>
                    </a:cubicBezTo>
                    <a:close/>
                    <a:moveTo>
                      <a:pt x="2435152" y="733172"/>
                    </a:moveTo>
                    <a:cubicBezTo>
                      <a:pt x="2439870" y="733172"/>
                      <a:pt x="2442228" y="734351"/>
                      <a:pt x="2441050" y="739068"/>
                    </a:cubicBezTo>
                    <a:cubicBezTo>
                      <a:pt x="2441050" y="743785"/>
                      <a:pt x="2438690" y="748502"/>
                      <a:pt x="2437512" y="754399"/>
                    </a:cubicBezTo>
                    <a:cubicBezTo>
                      <a:pt x="2435152" y="756757"/>
                      <a:pt x="2432794" y="756757"/>
                      <a:pt x="2430436" y="754399"/>
                    </a:cubicBezTo>
                    <a:cubicBezTo>
                      <a:pt x="2426898" y="750861"/>
                      <a:pt x="2423360" y="748502"/>
                      <a:pt x="2421002" y="744965"/>
                    </a:cubicBezTo>
                    <a:cubicBezTo>
                      <a:pt x="2417464" y="741427"/>
                      <a:pt x="2417464" y="740248"/>
                      <a:pt x="2422180" y="737889"/>
                    </a:cubicBezTo>
                    <a:cubicBezTo>
                      <a:pt x="2424540" y="736710"/>
                      <a:pt x="2429256" y="736710"/>
                      <a:pt x="2431614" y="734351"/>
                    </a:cubicBezTo>
                    <a:cubicBezTo>
                      <a:pt x="2432794" y="733172"/>
                      <a:pt x="2435152" y="733172"/>
                      <a:pt x="2435152" y="733172"/>
                    </a:cubicBezTo>
                    <a:close/>
                    <a:moveTo>
                      <a:pt x="2705522" y="731838"/>
                    </a:moveTo>
                    <a:lnTo>
                      <a:pt x="2706684" y="731838"/>
                    </a:lnTo>
                    <a:cubicBezTo>
                      <a:pt x="2713654" y="729526"/>
                      <a:pt x="2713654" y="730682"/>
                      <a:pt x="2713654" y="736461"/>
                    </a:cubicBezTo>
                    <a:cubicBezTo>
                      <a:pt x="2713654" y="738773"/>
                      <a:pt x="2711330" y="741085"/>
                      <a:pt x="2711330" y="742241"/>
                    </a:cubicBezTo>
                    <a:cubicBezTo>
                      <a:pt x="2709006" y="748020"/>
                      <a:pt x="2709006" y="748020"/>
                      <a:pt x="2702036" y="742241"/>
                    </a:cubicBezTo>
                    <a:cubicBezTo>
                      <a:pt x="2700874" y="741085"/>
                      <a:pt x="2699712" y="741085"/>
                      <a:pt x="2698550" y="741085"/>
                    </a:cubicBezTo>
                    <a:cubicBezTo>
                      <a:pt x="2695066" y="736461"/>
                      <a:pt x="2696226" y="735305"/>
                      <a:pt x="2699712" y="732994"/>
                    </a:cubicBezTo>
                    <a:cubicBezTo>
                      <a:pt x="2702036" y="731838"/>
                      <a:pt x="2703198" y="732994"/>
                      <a:pt x="2705522" y="731838"/>
                    </a:cubicBezTo>
                    <a:close/>
                    <a:moveTo>
                      <a:pt x="1925983" y="724458"/>
                    </a:moveTo>
                    <a:cubicBezTo>
                      <a:pt x="1930745" y="723265"/>
                      <a:pt x="1933127" y="725651"/>
                      <a:pt x="1931936" y="729230"/>
                    </a:cubicBezTo>
                    <a:cubicBezTo>
                      <a:pt x="1931936" y="735194"/>
                      <a:pt x="1930745" y="741159"/>
                      <a:pt x="1929555" y="747123"/>
                    </a:cubicBezTo>
                    <a:cubicBezTo>
                      <a:pt x="1927173" y="753088"/>
                      <a:pt x="1924792" y="754281"/>
                      <a:pt x="1920029" y="749509"/>
                    </a:cubicBezTo>
                    <a:cubicBezTo>
                      <a:pt x="1917648" y="748316"/>
                      <a:pt x="1916458" y="747123"/>
                      <a:pt x="1915267" y="745930"/>
                    </a:cubicBezTo>
                    <a:cubicBezTo>
                      <a:pt x="1912886" y="742352"/>
                      <a:pt x="1909314" y="741159"/>
                      <a:pt x="1908123" y="738773"/>
                    </a:cubicBezTo>
                    <a:cubicBezTo>
                      <a:pt x="1903360" y="734001"/>
                      <a:pt x="1903360" y="732808"/>
                      <a:pt x="1909314" y="729230"/>
                    </a:cubicBezTo>
                    <a:cubicBezTo>
                      <a:pt x="1915267" y="728037"/>
                      <a:pt x="1920029" y="725651"/>
                      <a:pt x="1925983" y="724458"/>
                    </a:cubicBezTo>
                    <a:close/>
                    <a:moveTo>
                      <a:pt x="2262235" y="723214"/>
                    </a:moveTo>
                    <a:cubicBezTo>
                      <a:pt x="2271760" y="722035"/>
                      <a:pt x="2274141" y="724393"/>
                      <a:pt x="2269379" y="732648"/>
                    </a:cubicBezTo>
                    <a:cubicBezTo>
                      <a:pt x="2269379" y="735007"/>
                      <a:pt x="2268188" y="737365"/>
                      <a:pt x="2268188" y="739724"/>
                    </a:cubicBezTo>
                    <a:cubicBezTo>
                      <a:pt x="2262235" y="746799"/>
                      <a:pt x="2259853" y="747979"/>
                      <a:pt x="2251519" y="740903"/>
                    </a:cubicBezTo>
                    <a:cubicBezTo>
                      <a:pt x="2249138" y="738544"/>
                      <a:pt x="2243184" y="736186"/>
                      <a:pt x="2244375" y="732648"/>
                    </a:cubicBezTo>
                    <a:cubicBezTo>
                      <a:pt x="2244375" y="726752"/>
                      <a:pt x="2251519" y="726752"/>
                      <a:pt x="2255091" y="725573"/>
                    </a:cubicBezTo>
                    <a:cubicBezTo>
                      <a:pt x="2257472" y="725573"/>
                      <a:pt x="2259853" y="724393"/>
                      <a:pt x="2262235" y="723214"/>
                    </a:cubicBezTo>
                    <a:close/>
                    <a:moveTo>
                      <a:pt x="2368022" y="721900"/>
                    </a:moveTo>
                    <a:cubicBezTo>
                      <a:pt x="2375076" y="719548"/>
                      <a:pt x="2376252" y="721900"/>
                      <a:pt x="2375076" y="728953"/>
                    </a:cubicBezTo>
                    <a:cubicBezTo>
                      <a:pt x="2375076" y="730129"/>
                      <a:pt x="2375076" y="731304"/>
                      <a:pt x="2375076" y="733656"/>
                    </a:cubicBezTo>
                    <a:cubicBezTo>
                      <a:pt x="2373900" y="733656"/>
                      <a:pt x="2375076" y="737183"/>
                      <a:pt x="2372724" y="739534"/>
                    </a:cubicBezTo>
                    <a:cubicBezTo>
                      <a:pt x="2369198" y="744236"/>
                      <a:pt x="2366846" y="741885"/>
                      <a:pt x="2364496" y="739534"/>
                    </a:cubicBezTo>
                    <a:cubicBezTo>
                      <a:pt x="2362144" y="736007"/>
                      <a:pt x="2359794" y="734831"/>
                      <a:pt x="2358618" y="733656"/>
                    </a:cubicBezTo>
                    <a:cubicBezTo>
                      <a:pt x="2357442" y="733656"/>
                      <a:pt x="2356266" y="732480"/>
                      <a:pt x="2355090" y="731304"/>
                    </a:cubicBezTo>
                    <a:cubicBezTo>
                      <a:pt x="2352740" y="726602"/>
                      <a:pt x="2353914" y="725426"/>
                      <a:pt x="2357442" y="723075"/>
                    </a:cubicBezTo>
                    <a:cubicBezTo>
                      <a:pt x="2359794" y="721900"/>
                      <a:pt x="2364496" y="721900"/>
                      <a:pt x="2368022" y="721900"/>
                    </a:cubicBezTo>
                    <a:close/>
                    <a:moveTo>
                      <a:pt x="2635990" y="715656"/>
                    </a:moveTo>
                    <a:cubicBezTo>
                      <a:pt x="2641868" y="713922"/>
                      <a:pt x="2645688" y="713922"/>
                      <a:pt x="2647600" y="715656"/>
                    </a:cubicBezTo>
                    <a:cubicBezTo>
                      <a:pt x="2649510" y="717390"/>
                      <a:pt x="2649510" y="720857"/>
                      <a:pt x="2647746" y="726059"/>
                    </a:cubicBezTo>
                    <a:lnTo>
                      <a:pt x="2646612" y="727046"/>
                    </a:lnTo>
                    <a:lnTo>
                      <a:pt x="2647682" y="726948"/>
                    </a:lnTo>
                    <a:cubicBezTo>
                      <a:pt x="2647682" y="729023"/>
                      <a:pt x="2646550" y="731097"/>
                      <a:pt x="2645418" y="732135"/>
                    </a:cubicBezTo>
                    <a:cubicBezTo>
                      <a:pt x="2644288" y="733172"/>
                      <a:pt x="2643156" y="734209"/>
                      <a:pt x="2642024" y="733172"/>
                    </a:cubicBezTo>
                    <a:cubicBezTo>
                      <a:pt x="2638628" y="732135"/>
                      <a:pt x="2636366" y="731097"/>
                      <a:pt x="2635234" y="729023"/>
                    </a:cubicBezTo>
                    <a:lnTo>
                      <a:pt x="2635234" y="727985"/>
                    </a:lnTo>
                    <a:lnTo>
                      <a:pt x="2636366" y="727985"/>
                    </a:lnTo>
                    <a:lnTo>
                      <a:pt x="2636576" y="727966"/>
                    </a:lnTo>
                    <a:lnTo>
                      <a:pt x="2634814" y="727214"/>
                    </a:lnTo>
                    <a:cubicBezTo>
                      <a:pt x="2631288" y="726059"/>
                      <a:pt x="2628936" y="724903"/>
                      <a:pt x="2627762" y="721435"/>
                    </a:cubicBezTo>
                    <a:cubicBezTo>
                      <a:pt x="2627762" y="720279"/>
                      <a:pt x="2627762" y="717968"/>
                      <a:pt x="2628936" y="716812"/>
                    </a:cubicBezTo>
                    <a:cubicBezTo>
                      <a:pt x="2631288" y="716812"/>
                      <a:pt x="2633640" y="716812"/>
                      <a:pt x="2635990" y="715656"/>
                    </a:cubicBezTo>
                    <a:close/>
                    <a:moveTo>
                      <a:pt x="2201024" y="709521"/>
                    </a:moveTo>
                    <a:cubicBezTo>
                      <a:pt x="2205787" y="708328"/>
                      <a:pt x="2206978" y="710714"/>
                      <a:pt x="2205787" y="714293"/>
                    </a:cubicBezTo>
                    <a:cubicBezTo>
                      <a:pt x="2205787" y="716678"/>
                      <a:pt x="2205787" y="721450"/>
                      <a:pt x="2205787" y="725029"/>
                    </a:cubicBezTo>
                    <a:cubicBezTo>
                      <a:pt x="2202215" y="740537"/>
                      <a:pt x="2201024" y="740537"/>
                      <a:pt x="2189118" y="729801"/>
                    </a:cubicBezTo>
                    <a:cubicBezTo>
                      <a:pt x="2185546" y="727415"/>
                      <a:pt x="2183165" y="725029"/>
                      <a:pt x="2180783" y="723836"/>
                    </a:cubicBezTo>
                    <a:cubicBezTo>
                      <a:pt x="2177211" y="720257"/>
                      <a:pt x="2177211" y="716678"/>
                      <a:pt x="2181974" y="715486"/>
                    </a:cubicBezTo>
                    <a:cubicBezTo>
                      <a:pt x="2187927" y="711907"/>
                      <a:pt x="2193880" y="710714"/>
                      <a:pt x="2201024" y="709521"/>
                    </a:cubicBezTo>
                    <a:close/>
                    <a:moveTo>
                      <a:pt x="2305714" y="704542"/>
                    </a:moveTo>
                    <a:cubicBezTo>
                      <a:pt x="2309241" y="703370"/>
                      <a:pt x="2311592" y="704542"/>
                      <a:pt x="2311592" y="709228"/>
                    </a:cubicBezTo>
                    <a:cubicBezTo>
                      <a:pt x="2310416" y="712743"/>
                      <a:pt x="2309241" y="716257"/>
                      <a:pt x="2308065" y="720943"/>
                    </a:cubicBezTo>
                    <a:cubicBezTo>
                      <a:pt x="2306890" y="723286"/>
                      <a:pt x="2305714" y="724458"/>
                      <a:pt x="2302187" y="724458"/>
                    </a:cubicBezTo>
                    <a:cubicBezTo>
                      <a:pt x="2297485" y="720943"/>
                      <a:pt x="2292782" y="716257"/>
                      <a:pt x="2290431" y="711571"/>
                    </a:cubicBezTo>
                    <a:cubicBezTo>
                      <a:pt x="2289255" y="710400"/>
                      <a:pt x="2290431" y="708057"/>
                      <a:pt x="2292782" y="708057"/>
                    </a:cubicBezTo>
                    <a:cubicBezTo>
                      <a:pt x="2297485" y="706885"/>
                      <a:pt x="2301012" y="704542"/>
                      <a:pt x="2305714" y="704542"/>
                    </a:cubicBezTo>
                    <a:close/>
                    <a:moveTo>
                      <a:pt x="1456682" y="700808"/>
                    </a:moveTo>
                    <a:cubicBezTo>
                      <a:pt x="1459047" y="700808"/>
                      <a:pt x="1461412" y="701993"/>
                      <a:pt x="1461412" y="705550"/>
                    </a:cubicBezTo>
                    <a:cubicBezTo>
                      <a:pt x="1461412" y="711477"/>
                      <a:pt x="1460229" y="717405"/>
                      <a:pt x="1456682" y="723332"/>
                    </a:cubicBezTo>
                    <a:cubicBezTo>
                      <a:pt x="1456682" y="725703"/>
                      <a:pt x="1455499" y="725703"/>
                      <a:pt x="1453134" y="724518"/>
                    </a:cubicBezTo>
                    <a:cubicBezTo>
                      <a:pt x="1448404" y="722147"/>
                      <a:pt x="1446039" y="719776"/>
                      <a:pt x="1441309" y="716219"/>
                    </a:cubicBezTo>
                    <a:cubicBezTo>
                      <a:pt x="1441309" y="716219"/>
                      <a:pt x="1440126" y="715034"/>
                      <a:pt x="1438944" y="713848"/>
                    </a:cubicBezTo>
                    <a:cubicBezTo>
                      <a:pt x="1436578" y="710292"/>
                      <a:pt x="1437761" y="706735"/>
                      <a:pt x="1441309" y="704364"/>
                    </a:cubicBezTo>
                    <a:cubicBezTo>
                      <a:pt x="1442491" y="704364"/>
                      <a:pt x="1443674" y="704364"/>
                      <a:pt x="1444856" y="704364"/>
                    </a:cubicBezTo>
                    <a:cubicBezTo>
                      <a:pt x="1448404" y="703179"/>
                      <a:pt x="1451952" y="701993"/>
                      <a:pt x="1456682" y="700808"/>
                    </a:cubicBezTo>
                    <a:close/>
                    <a:moveTo>
                      <a:pt x="2580740" y="697073"/>
                    </a:moveTo>
                    <a:lnTo>
                      <a:pt x="2580818" y="697191"/>
                    </a:lnTo>
                    <a:lnTo>
                      <a:pt x="2580808" y="697073"/>
                    </a:lnTo>
                    <a:cubicBezTo>
                      <a:pt x="2586686" y="695888"/>
                      <a:pt x="2587862" y="698258"/>
                      <a:pt x="2586686" y="703000"/>
                    </a:cubicBezTo>
                    <a:cubicBezTo>
                      <a:pt x="2585512" y="707742"/>
                      <a:pt x="2584336" y="712484"/>
                      <a:pt x="2583160" y="716041"/>
                    </a:cubicBezTo>
                    <a:cubicBezTo>
                      <a:pt x="2581984" y="721968"/>
                      <a:pt x="2580808" y="723153"/>
                      <a:pt x="2576106" y="720783"/>
                    </a:cubicBezTo>
                    <a:cubicBezTo>
                      <a:pt x="2573756" y="717226"/>
                      <a:pt x="2570228" y="714855"/>
                      <a:pt x="2565526" y="711299"/>
                    </a:cubicBezTo>
                    <a:cubicBezTo>
                      <a:pt x="2565526" y="711299"/>
                      <a:pt x="2565526" y="710113"/>
                      <a:pt x="2565526" y="707742"/>
                    </a:cubicBezTo>
                    <a:lnTo>
                      <a:pt x="2565574" y="707758"/>
                    </a:lnTo>
                    <a:lnTo>
                      <a:pt x="2565456" y="707654"/>
                    </a:lnTo>
                    <a:cubicBezTo>
                      <a:pt x="2565456" y="707654"/>
                      <a:pt x="2564282" y="707654"/>
                      <a:pt x="2564282" y="706478"/>
                    </a:cubicBezTo>
                    <a:cubicBezTo>
                      <a:pt x="2564282" y="704127"/>
                      <a:pt x="2564282" y="704127"/>
                      <a:pt x="2565456" y="702951"/>
                    </a:cubicBezTo>
                    <a:cubicBezTo>
                      <a:pt x="2570160" y="700600"/>
                      <a:pt x="2574862" y="698249"/>
                      <a:pt x="2580740" y="697073"/>
                    </a:cubicBezTo>
                    <a:close/>
                    <a:moveTo>
                      <a:pt x="2136338" y="695829"/>
                    </a:moveTo>
                    <a:cubicBezTo>
                      <a:pt x="2139917" y="694636"/>
                      <a:pt x="2142303" y="695829"/>
                      <a:pt x="2142303" y="701794"/>
                    </a:cubicBezTo>
                    <a:cubicBezTo>
                      <a:pt x="2141110" y="704179"/>
                      <a:pt x="2141110" y="707758"/>
                      <a:pt x="2141110" y="711337"/>
                    </a:cubicBezTo>
                    <a:cubicBezTo>
                      <a:pt x="2139917" y="712530"/>
                      <a:pt x="2138724" y="716109"/>
                      <a:pt x="2138724" y="717302"/>
                    </a:cubicBezTo>
                    <a:cubicBezTo>
                      <a:pt x="2136338" y="724459"/>
                      <a:pt x="2133953" y="725652"/>
                      <a:pt x="2129181" y="720880"/>
                    </a:cubicBezTo>
                    <a:cubicBezTo>
                      <a:pt x="2123216" y="717302"/>
                      <a:pt x="2119638" y="713723"/>
                      <a:pt x="2114866" y="710144"/>
                    </a:cubicBezTo>
                    <a:cubicBezTo>
                      <a:pt x="2112480" y="706565"/>
                      <a:pt x="2112480" y="704179"/>
                      <a:pt x="2116059" y="701794"/>
                    </a:cubicBezTo>
                    <a:cubicBezTo>
                      <a:pt x="2122023" y="699408"/>
                      <a:pt x="2130374" y="697022"/>
                      <a:pt x="2136338" y="695829"/>
                    </a:cubicBezTo>
                    <a:close/>
                    <a:moveTo>
                      <a:pt x="1726993" y="690849"/>
                    </a:moveTo>
                    <a:lnTo>
                      <a:pt x="1725837" y="691998"/>
                    </a:lnTo>
                    <a:lnTo>
                      <a:pt x="1725754" y="692048"/>
                    </a:lnTo>
                    <a:lnTo>
                      <a:pt x="1725878" y="691998"/>
                    </a:lnTo>
                    <a:cubicBezTo>
                      <a:pt x="1731623" y="689700"/>
                      <a:pt x="1732772" y="693147"/>
                      <a:pt x="1731623" y="696594"/>
                    </a:cubicBezTo>
                    <a:lnTo>
                      <a:pt x="1731140" y="698284"/>
                    </a:lnTo>
                    <a:lnTo>
                      <a:pt x="1732772" y="695445"/>
                    </a:lnTo>
                    <a:cubicBezTo>
                      <a:pt x="1735084" y="700041"/>
                      <a:pt x="1732772" y="703488"/>
                      <a:pt x="1730460" y="705786"/>
                    </a:cubicBezTo>
                    <a:lnTo>
                      <a:pt x="1728395" y="705102"/>
                    </a:lnTo>
                    <a:lnTo>
                      <a:pt x="1727027" y="705786"/>
                    </a:lnTo>
                    <a:lnTo>
                      <a:pt x="1724934" y="703955"/>
                    </a:lnTo>
                    <a:lnTo>
                      <a:pt x="1723525" y="703488"/>
                    </a:lnTo>
                    <a:cubicBezTo>
                      <a:pt x="1722369" y="702339"/>
                      <a:pt x="1720058" y="700041"/>
                      <a:pt x="1718902" y="698892"/>
                    </a:cubicBezTo>
                    <a:lnTo>
                      <a:pt x="1718860" y="698640"/>
                    </a:lnTo>
                    <a:lnTo>
                      <a:pt x="1717835" y="697743"/>
                    </a:lnTo>
                    <a:lnTo>
                      <a:pt x="1718534" y="696695"/>
                    </a:lnTo>
                    <a:lnTo>
                      <a:pt x="1717746" y="691998"/>
                    </a:lnTo>
                    <a:cubicBezTo>
                      <a:pt x="1721213" y="691998"/>
                      <a:pt x="1724681" y="690849"/>
                      <a:pt x="1726993" y="690849"/>
                    </a:cubicBezTo>
                    <a:close/>
                    <a:moveTo>
                      <a:pt x="2241185" y="688246"/>
                    </a:moveTo>
                    <a:lnTo>
                      <a:pt x="2240929" y="688275"/>
                    </a:lnTo>
                    <a:lnTo>
                      <a:pt x="2245820" y="693166"/>
                    </a:lnTo>
                    <a:lnTo>
                      <a:pt x="2245853" y="692999"/>
                    </a:lnTo>
                    <a:cubicBezTo>
                      <a:pt x="2245853" y="688246"/>
                      <a:pt x="2243519" y="688246"/>
                      <a:pt x="2241185" y="688246"/>
                    </a:cubicBezTo>
                    <a:close/>
                    <a:moveTo>
                      <a:pt x="1393217" y="687115"/>
                    </a:moveTo>
                    <a:cubicBezTo>
                      <a:pt x="1396789" y="685927"/>
                      <a:pt x="1399170" y="687115"/>
                      <a:pt x="1399170" y="691868"/>
                    </a:cubicBezTo>
                    <a:cubicBezTo>
                      <a:pt x="1397979" y="695432"/>
                      <a:pt x="1397979" y="697809"/>
                      <a:pt x="1397979" y="698997"/>
                    </a:cubicBezTo>
                    <a:cubicBezTo>
                      <a:pt x="1394407" y="715631"/>
                      <a:pt x="1393217" y="715631"/>
                      <a:pt x="1381310" y="706126"/>
                    </a:cubicBezTo>
                    <a:cubicBezTo>
                      <a:pt x="1378929" y="703750"/>
                      <a:pt x="1376548" y="702561"/>
                      <a:pt x="1372976" y="700185"/>
                    </a:cubicBezTo>
                    <a:cubicBezTo>
                      <a:pt x="1371785" y="696620"/>
                      <a:pt x="1371785" y="694244"/>
                      <a:pt x="1375357" y="693056"/>
                    </a:cubicBezTo>
                    <a:cubicBezTo>
                      <a:pt x="1380120" y="690680"/>
                      <a:pt x="1387263" y="688303"/>
                      <a:pt x="1393217" y="687115"/>
                    </a:cubicBezTo>
                    <a:close/>
                    <a:moveTo>
                      <a:pt x="2504002" y="686744"/>
                    </a:moveTo>
                    <a:lnTo>
                      <a:pt x="2503910" y="686838"/>
                    </a:lnTo>
                    <a:lnTo>
                      <a:pt x="2503778" y="687640"/>
                    </a:lnTo>
                    <a:close/>
                    <a:moveTo>
                      <a:pt x="2245853" y="685870"/>
                    </a:moveTo>
                    <a:cubicBezTo>
                      <a:pt x="2248187" y="685870"/>
                      <a:pt x="2249354" y="687058"/>
                      <a:pt x="2249354" y="690623"/>
                    </a:cubicBezTo>
                    <a:cubicBezTo>
                      <a:pt x="2248187" y="696564"/>
                      <a:pt x="2247020" y="703693"/>
                      <a:pt x="2245853" y="709634"/>
                    </a:cubicBezTo>
                    <a:cubicBezTo>
                      <a:pt x="2243519" y="713198"/>
                      <a:pt x="2240018" y="713198"/>
                      <a:pt x="2237684" y="710822"/>
                    </a:cubicBezTo>
                    <a:lnTo>
                      <a:pt x="2236223" y="709582"/>
                    </a:lnTo>
                    <a:lnTo>
                      <a:pt x="2236221" y="709583"/>
                    </a:lnTo>
                    <a:lnTo>
                      <a:pt x="2236206" y="709568"/>
                    </a:lnTo>
                    <a:lnTo>
                      <a:pt x="2230682" y="704881"/>
                    </a:lnTo>
                    <a:lnTo>
                      <a:pt x="2230682" y="704045"/>
                    </a:lnTo>
                    <a:lnTo>
                      <a:pt x="2230308" y="703671"/>
                    </a:lnTo>
                    <a:cubicBezTo>
                      <a:pt x="2229126" y="703671"/>
                      <a:pt x="2227943" y="702488"/>
                      <a:pt x="2226761" y="702488"/>
                    </a:cubicBezTo>
                    <a:cubicBezTo>
                      <a:pt x="2225578" y="698940"/>
                      <a:pt x="2223213" y="697758"/>
                      <a:pt x="2223213" y="695393"/>
                    </a:cubicBezTo>
                    <a:cubicBezTo>
                      <a:pt x="2223213" y="690663"/>
                      <a:pt x="2227943" y="690663"/>
                      <a:pt x="2230308" y="689480"/>
                    </a:cubicBezTo>
                    <a:cubicBezTo>
                      <a:pt x="2233856" y="688298"/>
                      <a:pt x="2237404" y="688298"/>
                      <a:pt x="2239769" y="687115"/>
                    </a:cubicBezTo>
                    <a:lnTo>
                      <a:pt x="2239919" y="687265"/>
                    </a:lnTo>
                    <a:close/>
                    <a:moveTo>
                      <a:pt x="2070365" y="682136"/>
                    </a:moveTo>
                    <a:cubicBezTo>
                      <a:pt x="2075137" y="680943"/>
                      <a:pt x="2076330" y="683329"/>
                      <a:pt x="2076330" y="686908"/>
                    </a:cubicBezTo>
                    <a:cubicBezTo>
                      <a:pt x="2076330" y="690486"/>
                      <a:pt x="2075137" y="694065"/>
                      <a:pt x="2075137" y="696451"/>
                    </a:cubicBezTo>
                    <a:cubicBezTo>
                      <a:pt x="2071558" y="713152"/>
                      <a:pt x="2070365" y="714345"/>
                      <a:pt x="2058436" y="703608"/>
                    </a:cubicBezTo>
                    <a:cubicBezTo>
                      <a:pt x="2054858" y="701223"/>
                      <a:pt x="2052472" y="698837"/>
                      <a:pt x="2050086" y="695258"/>
                    </a:cubicBezTo>
                    <a:cubicBezTo>
                      <a:pt x="2046507" y="694065"/>
                      <a:pt x="2046507" y="690486"/>
                      <a:pt x="2051279" y="688101"/>
                    </a:cubicBezTo>
                    <a:cubicBezTo>
                      <a:pt x="2057243" y="686908"/>
                      <a:pt x="2064401" y="684522"/>
                      <a:pt x="2070365" y="682136"/>
                    </a:cubicBezTo>
                    <a:close/>
                    <a:moveTo>
                      <a:pt x="2515358" y="680891"/>
                    </a:moveTo>
                    <a:cubicBezTo>
                      <a:pt x="2516478" y="679706"/>
                      <a:pt x="2517598" y="680891"/>
                      <a:pt x="2518718" y="680891"/>
                    </a:cubicBezTo>
                    <a:cubicBezTo>
                      <a:pt x="2520960" y="679706"/>
                      <a:pt x="2522080" y="680891"/>
                      <a:pt x="2522080" y="683262"/>
                    </a:cubicBezTo>
                    <a:cubicBezTo>
                      <a:pt x="2522080" y="684447"/>
                      <a:pt x="2522080" y="684447"/>
                      <a:pt x="2523200" y="685633"/>
                    </a:cubicBezTo>
                    <a:cubicBezTo>
                      <a:pt x="2522080" y="690375"/>
                      <a:pt x="2520960" y="695117"/>
                      <a:pt x="2519840" y="701044"/>
                    </a:cubicBezTo>
                    <a:cubicBezTo>
                      <a:pt x="2518718" y="704601"/>
                      <a:pt x="2516478" y="708157"/>
                      <a:pt x="2511998" y="703415"/>
                    </a:cubicBezTo>
                    <a:cubicBezTo>
                      <a:pt x="2513118" y="703415"/>
                      <a:pt x="2513118" y="703415"/>
                      <a:pt x="2513118" y="703415"/>
                    </a:cubicBezTo>
                    <a:lnTo>
                      <a:pt x="2515358" y="702229"/>
                    </a:lnTo>
                    <a:lnTo>
                      <a:pt x="2512524" y="703363"/>
                    </a:lnTo>
                    <a:lnTo>
                      <a:pt x="2510580" y="701850"/>
                    </a:lnTo>
                    <a:lnTo>
                      <a:pt x="2512002" y="703297"/>
                    </a:lnTo>
                    <a:lnTo>
                      <a:pt x="2510846" y="703297"/>
                    </a:lnTo>
                    <a:cubicBezTo>
                      <a:pt x="2509690" y="703297"/>
                      <a:pt x="2509690" y="703297"/>
                      <a:pt x="2508534" y="703297"/>
                    </a:cubicBezTo>
                    <a:cubicBezTo>
                      <a:pt x="2506222" y="699770"/>
                      <a:pt x="2501598" y="697419"/>
                      <a:pt x="2498130" y="693892"/>
                    </a:cubicBezTo>
                    <a:cubicBezTo>
                      <a:pt x="2493508" y="688014"/>
                      <a:pt x="2494664" y="686838"/>
                      <a:pt x="2500442" y="684487"/>
                    </a:cubicBezTo>
                    <a:cubicBezTo>
                      <a:pt x="2502754" y="683312"/>
                      <a:pt x="2503910" y="683312"/>
                      <a:pt x="2506222" y="682136"/>
                    </a:cubicBezTo>
                    <a:lnTo>
                      <a:pt x="2507378" y="683312"/>
                    </a:lnTo>
                    <a:lnTo>
                      <a:pt x="2506550" y="684154"/>
                    </a:lnTo>
                    <a:lnTo>
                      <a:pt x="2507808" y="683315"/>
                    </a:lnTo>
                    <a:cubicBezTo>
                      <a:pt x="2510166" y="683315"/>
                      <a:pt x="2511346" y="683315"/>
                      <a:pt x="2513704" y="682136"/>
                    </a:cubicBezTo>
                    <a:lnTo>
                      <a:pt x="2514884" y="682136"/>
                    </a:lnTo>
                    <a:cubicBezTo>
                      <a:pt x="2520780" y="680957"/>
                      <a:pt x="2521958" y="683315"/>
                      <a:pt x="2521958" y="686853"/>
                    </a:cubicBezTo>
                    <a:lnTo>
                      <a:pt x="2521532" y="688555"/>
                    </a:lnTo>
                    <a:lnTo>
                      <a:pt x="2522080" y="686818"/>
                    </a:lnTo>
                    <a:cubicBezTo>
                      <a:pt x="2522080" y="683262"/>
                      <a:pt x="2519840" y="682076"/>
                      <a:pt x="2515358" y="680891"/>
                    </a:cubicBezTo>
                    <a:close/>
                    <a:moveTo>
                      <a:pt x="2179735" y="679160"/>
                    </a:moveTo>
                    <a:lnTo>
                      <a:pt x="2179735" y="679555"/>
                    </a:lnTo>
                    <a:lnTo>
                      <a:pt x="2179843" y="679232"/>
                    </a:lnTo>
                    <a:close/>
                    <a:moveTo>
                      <a:pt x="1329535" y="676499"/>
                    </a:moveTo>
                    <a:cubicBezTo>
                      <a:pt x="1331004" y="677675"/>
                      <a:pt x="1330710" y="680614"/>
                      <a:pt x="1329534" y="686492"/>
                    </a:cubicBezTo>
                    <a:cubicBezTo>
                      <a:pt x="1327183" y="698249"/>
                      <a:pt x="1324832" y="700600"/>
                      <a:pt x="1316603" y="692371"/>
                    </a:cubicBezTo>
                    <a:cubicBezTo>
                      <a:pt x="1313076" y="688844"/>
                      <a:pt x="1308373" y="686492"/>
                      <a:pt x="1309549" y="682966"/>
                    </a:cubicBezTo>
                    <a:cubicBezTo>
                      <a:pt x="1310725" y="678263"/>
                      <a:pt x="1315427" y="678263"/>
                      <a:pt x="1318954" y="677088"/>
                    </a:cubicBezTo>
                    <a:cubicBezTo>
                      <a:pt x="1324832" y="675912"/>
                      <a:pt x="1328065" y="675324"/>
                      <a:pt x="1329535" y="676499"/>
                    </a:cubicBezTo>
                    <a:close/>
                    <a:moveTo>
                      <a:pt x="1665720" y="675912"/>
                    </a:moveTo>
                    <a:cubicBezTo>
                      <a:pt x="1669206" y="675912"/>
                      <a:pt x="1669206" y="678236"/>
                      <a:pt x="1666882" y="686368"/>
                    </a:cubicBezTo>
                    <a:cubicBezTo>
                      <a:pt x="1665720" y="687530"/>
                      <a:pt x="1666882" y="693339"/>
                      <a:pt x="1662235" y="693339"/>
                    </a:cubicBezTo>
                    <a:cubicBezTo>
                      <a:pt x="1658750" y="693339"/>
                      <a:pt x="1649455" y="684045"/>
                      <a:pt x="1650617" y="680559"/>
                    </a:cubicBezTo>
                    <a:cubicBezTo>
                      <a:pt x="1650617" y="679397"/>
                      <a:pt x="1662235" y="674750"/>
                      <a:pt x="1665720" y="675912"/>
                    </a:cubicBezTo>
                    <a:close/>
                    <a:moveTo>
                      <a:pt x="2182202" y="672178"/>
                    </a:moveTo>
                    <a:cubicBezTo>
                      <a:pt x="2185740" y="674529"/>
                      <a:pt x="2183381" y="678056"/>
                      <a:pt x="2183381" y="680407"/>
                    </a:cubicBezTo>
                    <a:cubicBezTo>
                      <a:pt x="2183381" y="682758"/>
                      <a:pt x="2182202" y="686285"/>
                      <a:pt x="2182202" y="687461"/>
                    </a:cubicBezTo>
                    <a:cubicBezTo>
                      <a:pt x="2178664" y="694515"/>
                      <a:pt x="2178664" y="694515"/>
                      <a:pt x="2173947" y="693339"/>
                    </a:cubicBezTo>
                    <a:cubicBezTo>
                      <a:pt x="2172768" y="692163"/>
                      <a:pt x="2171588" y="692163"/>
                      <a:pt x="2170409" y="690988"/>
                    </a:cubicBezTo>
                    <a:cubicBezTo>
                      <a:pt x="2169230" y="688637"/>
                      <a:pt x="2166871" y="686285"/>
                      <a:pt x="2164513" y="685110"/>
                    </a:cubicBezTo>
                    <a:cubicBezTo>
                      <a:pt x="2162154" y="681583"/>
                      <a:pt x="2158616" y="679232"/>
                      <a:pt x="2164513" y="676880"/>
                    </a:cubicBezTo>
                    <a:cubicBezTo>
                      <a:pt x="2165692" y="675705"/>
                      <a:pt x="2168051" y="675705"/>
                      <a:pt x="2169230" y="675705"/>
                    </a:cubicBezTo>
                    <a:lnTo>
                      <a:pt x="2170409" y="675705"/>
                    </a:lnTo>
                    <a:lnTo>
                      <a:pt x="2170409" y="675823"/>
                    </a:lnTo>
                    <a:lnTo>
                      <a:pt x="2171001" y="675823"/>
                    </a:lnTo>
                    <a:lnTo>
                      <a:pt x="2170409" y="675705"/>
                    </a:lnTo>
                    <a:cubicBezTo>
                      <a:pt x="2173947" y="672178"/>
                      <a:pt x="2177485" y="674529"/>
                      <a:pt x="2182202" y="672178"/>
                    </a:cubicBezTo>
                    <a:close/>
                    <a:moveTo>
                      <a:pt x="2003252" y="669688"/>
                    </a:moveTo>
                    <a:cubicBezTo>
                      <a:pt x="2010409" y="669688"/>
                      <a:pt x="2012795" y="670879"/>
                      <a:pt x="2011602" y="678023"/>
                    </a:cubicBezTo>
                    <a:cubicBezTo>
                      <a:pt x="2010409" y="681595"/>
                      <a:pt x="2009216" y="686357"/>
                      <a:pt x="2008023" y="691120"/>
                    </a:cubicBezTo>
                    <a:cubicBezTo>
                      <a:pt x="2008023" y="697073"/>
                      <a:pt x="2004444" y="698264"/>
                      <a:pt x="1999673" y="694692"/>
                    </a:cubicBezTo>
                    <a:cubicBezTo>
                      <a:pt x="1997287" y="693501"/>
                      <a:pt x="1994901" y="692310"/>
                      <a:pt x="1992515" y="689929"/>
                    </a:cubicBezTo>
                    <a:cubicBezTo>
                      <a:pt x="1991322" y="687548"/>
                      <a:pt x="1987744" y="686357"/>
                      <a:pt x="1985358" y="683976"/>
                    </a:cubicBezTo>
                    <a:cubicBezTo>
                      <a:pt x="1981779" y="679213"/>
                      <a:pt x="1981779" y="676832"/>
                      <a:pt x="1986551" y="674451"/>
                    </a:cubicBezTo>
                    <a:cubicBezTo>
                      <a:pt x="1992515" y="672069"/>
                      <a:pt x="1998480" y="670879"/>
                      <a:pt x="2003252" y="669688"/>
                    </a:cubicBezTo>
                    <a:close/>
                    <a:moveTo>
                      <a:pt x="2452564" y="666398"/>
                    </a:moveTo>
                    <a:cubicBezTo>
                      <a:pt x="2454338" y="666250"/>
                      <a:pt x="2456112" y="666547"/>
                      <a:pt x="2458476" y="668325"/>
                    </a:cubicBezTo>
                    <a:cubicBezTo>
                      <a:pt x="2458476" y="675438"/>
                      <a:pt x="2457294" y="680180"/>
                      <a:pt x="2454928" y="686107"/>
                    </a:cubicBezTo>
                    <a:cubicBezTo>
                      <a:pt x="2452564" y="692034"/>
                      <a:pt x="2451380" y="692034"/>
                      <a:pt x="2446650" y="688478"/>
                    </a:cubicBezTo>
                    <a:cubicBezTo>
                      <a:pt x="2444286" y="687293"/>
                      <a:pt x="2444286" y="686107"/>
                      <a:pt x="2443102" y="684922"/>
                    </a:cubicBezTo>
                    <a:cubicBezTo>
                      <a:pt x="2440738" y="681365"/>
                      <a:pt x="2437190" y="680180"/>
                      <a:pt x="2436008" y="677809"/>
                    </a:cubicBezTo>
                    <a:cubicBezTo>
                      <a:pt x="2433642" y="675438"/>
                      <a:pt x="2434826" y="673067"/>
                      <a:pt x="2437190" y="671881"/>
                    </a:cubicBezTo>
                    <a:cubicBezTo>
                      <a:pt x="2440738" y="670696"/>
                      <a:pt x="2444286" y="670696"/>
                      <a:pt x="2446650" y="667139"/>
                    </a:cubicBezTo>
                    <a:cubicBezTo>
                      <a:pt x="2449016" y="667139"/>
                      <a:pt x="2450790" y="666547"/>
                      <a:pt x="2452564" y="666398"/>
                    </a:cubicBezTo>
                    <a:close/>
                    <a:moveTo>
                      <a:pt x="1601345" y="665565"/>
                    </a:moveTo>
                    <a:cubicBezTo>
                      <a:pt x="1602361" y="666421"/>
                      <a:pt x="1602071" y="668703"/>
                      <a:pt x="1600909" y="672697"/>
                    </a:cubicBezTo>
                    <a:cubicBezTo>
                      <a:pt x="1599747" y="680684"/>
                      <a:pt x="1598586" y="680684"/>
                      <a:pt x="1592777" y="676120"/>
                    </a:cubicBezTo>
                    <a:cubicBezTo>
                      <a:pt x="1590453" y="674979"/>
                      <a:pt x="1589291" y="674979"/>
                      <a:pt x="1586968" y="671556"/>
                    </a:cubicBezTo>
                    <a:cubicBezTo>
                      <a:pt x="1586968" y="671556"/>
                      <a:pt x="1584644" y="671556"/>
                      <a:pt x="1584644" y="669273"/>
                    </a:cubicBezTo>
                    <a:cubicBezTo>
                      <a:pt x="1585806" y="666991"/>
                      <a:pt x="1586968" y="666991"/>
                      <a:pt x="1589291" y="666991"/>
                    </a:cubicBezTo>
                    <a:cubicBezTo>
                      <a:pt x="1590453" y="666991"/>
                      <a:pt x="1592777" y="666991"/>
                      <a:pt x="1593938" y="666991"/>
                    </a:cubicBezTo>
                    <a:cubicBezTo>
                      <a:pt x="1598004" y="665280"/>
                      <a:pt x="1600328" y="664709"/>
                      <a:pt x="1601345" y="665565"/>
                    </a:cubicBezTo>
                    <a:close/>
                    <a:moveTo>
                      <a:pt x="1259697" y="663320"/>
                    </a:moveTo>
                    <a:cubicBezTo>
                      <a:pt x="1261097" y="662889"/>
                      <a:pt x="1262498" y="662889"/>
                      <a:pt x="1263618" y="664613"/>
                    </a:cubicBezTo>
                    <a:cubicBezTo>
                      <a:pt x="1265858" y="665762"/>
                      <a:pt x="1264738" y="669209"/>
                      <a:pt x="1264738" y="671507"/>
                    </a:cubicBezTo>
                    <a:cubicBezTo>
                      <a:pt x="1264738" y="673805"/>
                      <a:pt x="1264738" y="677252"/>
                      <a:pt x="1262497" y="678401"/>
                    </a:cubicBezTo>
                    <a:lnTo>
                      <a:pt x="1261377" y="678401"/>
                    </a:lnTo>
                    <a:lnTo>
                      <a:pt x="1261195" y="677654"/>
                    </a:lnTo>
                    <a:lnTo>
                      <a:pt x="1261195" y="678402"/>
                    </a:lnTo>
                    <a:lnTo>
                      <a:pt x="1255407" y="675292"/>
                    </a:lnTo>
                    <a:lnTo>
                      <a:pt x="1256439" y="678734"/>
                    </a:lnTo>
                    <a:cubicBezTo>
                      <a:pt x="1257601" y="678734"/>
                      <a:pt x="1259924" y="678734"/>
                      <a:pt x="1261086" y="678734"/>
                    </a:cubicBezTo>
                    <a:lnTo>
                      <a:pt x="1262248" y="678734"/>
                    </a:lnTo>
                    <a:cubicBezTo>
                      <a:pt x="1261086" y="683381"/>
                      <a:pt x="1258763" y="684543"/>
                      <a:pt x="1256439" y="682219"/>
                    </a:cubicBezTo>
                    <a:cubicBezTo>
                      <a:pt x="1252954" y="678734"/>
                      <a:pt x="1249468" y="677572"/>
                      <a:pt x="1248306" y="675248"/>
                    </a:cubicBezTo>
                    <a:lnTo>
                      <a:pt x="1248748" y="671715"/>
                    </a:lnTo>
                    <a:lnTo>
                      <a:pt x="1248556" y="671612"/>
                    </a:lnTo>
                    <a:lnTo>
                      <a:pt x="1248933" y="670233"/>
                    </a:lnTo>
                    <a:lnTo>
                      <a:pt x="1249468" y="665954"/>
                    </a:lnTo>
                    <a:cubicBezTo>
                      <a:pt x="1250630" y="665954"/>
                      <a:pt x="1251792" y="665954"/>
                      <a:pt x="1252954" y="665954"/>
                    </a:cubicBezTo>
                    <a:lnTo>
                      <a:pt x="1252954" y="666063"/>
                    </a:lnTo>
                    <a:lnTo>
                      <a:pt x="1253152" y="665954"/>
                    </a:lnTo>
                    <a:lnTo>
                      <a:pt x="1254165" y="666085"/>
                    </a:lnTo>
                    <a:lnTo>
                      <a:pt x="1253535" y="665762"/>
                    </a:lnTo>
                    <a:cubicBezTo>
                      <a:pt x="1253535" y="665762"/>
                      <a:pt x="1254655" y="664613"/>
                      <a:pt x="1255776" y="664613"/>
                    </a:cubicBezTo>
                    <a:cubicBezTo>
                      <a:pt x="1256896" y="664613"/>
                      <a:pt x="1258296" y="663751"/>
                      <a:pt x="1259697" y="663320"/>
                    </a:cubicBezTo>
                    <a:close/>
                    <a:moveTo>
                      <a:pt x="1940921" y="658434"/>
                    </a:moveTo>
                    <a:cubicBezTo>
                      <a:pt x="1946874" y="656048"/>
                      <a:pt x="1948065" y="658434"/>
                      <a:pt x="1946874" y="663206"/>
                    </a:cubicBezTo>
                    <a:cubicBezTo>
                      <a:pt x="1946874" y="669170"/>
                      <a:pt x="1946874" y="675135"/>
                      <a:pt x="1944493" y="679906"/>
                    </a:cubicBezTo>
                    <a:cubicBezTo>
                      <a:pt x="1942111" y="687064"/>
                      <a:pt x="1939730" y="687064"/>
                      <a:pt x="1934967" y="682292"/>
                    </a:cubicBezTo>
                    <a:cubicBezTo>
                      <a:pt x="1931396" y="679906"/>
                      <a:pt x="1926633" y="675135"/>
                      <a:pt x="1923061" y="671556"/>
                    </a:cubicBezTo>
                    <a:cubicBezTo>
                      <a:pt x="1918298" y="666784"/>
                      <a:pt x="1918298" y="666784"/>
                      <a:pt x="1926633" y="662013"/>
                    </a:cubicBezTo>
                    <a:cubicBezTo>
                      <a:pt x="1931396" y="660820"/>
                      <a:pt x="1936158" y="659627"/>
                      <a:pt x="1940921" y="658434"/>
                    </a:cubicBezTo>
                    <a:close/>
                    <a:moveTo>
                      <a:pt x="2645188" y="655996"/>
                    </a:moveTo>
                    <a:cubicBezTo>
                      <a:pt x="2645810" y="656618"/>
                      <a:pt x="2646434" y="657241"/>
                      <a:pt x="2646434" y="657241"/>
                    </a:cubicBezTo>
                    <a:lnTo>
                      <a:pt x="2645810" y="657241"/>
                    </a:lnTo>
                    <a:cubicBezTo>
                      <a:pt x="2645810" y="657241"/>
                      <a:pt x="2645188" y="657241"/>
                      <a:pt x="2645188" y="656618"/>
                    </a:cubicBezTo>
                    <a:close/>
                    <a:moveTo>
                      <a:pt x="2285057" y="655495"/>
                    </a:moveTo>
                    <a:cubicBezTo>
                      <a:pt x="2286399" y="656537"/>
                      <a:pt x="2286697" y="658919"/>
                      <a:pt x="2286697" y="663086"/>
                    </a:cubicBezTo>
                    <a:cubicBezTo>
                      <a:pt x="2286697" y="667848"/>
                      <a:pt x="2285504" y="673801"/>
                      <a:pt x="2283118" y="678564"/>
                    </a:cubicBezTo>
                    <a:cubicBezTo>
                      <a:pt x="2280732" y="682136"/>
                      <a:pt x="2278347" y="683327"/>
                      <a:pt x="2275961" y="679755"/>
                    </a:cubicBezTo>
                    <a:cubicBezTo>
                      <a:pt x="2273575" y="678564"/>
                      <a:pt x="2269996" y="677373"/>
                      <a:pt x="2268803" y="674992"/>
                    </a:cubicBezTo>
                    <a:cubicBezTo>
                      <a:pt x="2266417" y="673801"/>
                      <a:pt x="2262839" y="670229"/>
                      <a:pt x="2261646" y="669039"/>
                    </a:cubicBezTo>
                    <a:cubicBezTo>
                      <a:pt x="2256874" y="665467"/>
                      <a:pt x="2258067" y="661895"/>
                      <a:pt x="2262839" y="659514"/>
                    </a:cubicBezTo>
                    <a:cubicBezTo>
                      <a:pt x="2267610" y="658323"/>
                      <a:pt x="2272382" y="657132"/>
                      <a:pt x="2277154" y="655942"/>
                    </a:cubicBezTo>
                    <a:cubicBezTo>
                      <a:pt x="2281329" y="654751"/>
                      <a:pt x="2283715" y="654453"/>
                      <a:pt x="2285057" y="655495"/>
                    </a:cubicBezTo>
                    <a:close/>
                    <a:moveTo>
                      <a:pt x="1194012" y="652258"/>
                    </a:moveTo>
                    <a:cubicBezTo>
                      <a:pt x="1196275" y="653390"/>
                      <a:pt x="1197407" y="655653"/>
                      <a:pt x="1196275" y="659048"/>
                    </a:cubicBezTo>
                    <a:cubicBezTo>
                      <a:pt x="1195143" y="661311"/>
                      <a:pt x="1196275" y="665838"/>
                      <a:pt x="1191748" y="664706"/>
                    </a:cubicBezTo>
                    <a:cubicBezTo>
                      <a:pt x="1187222" y="664706"/>
                      <a:pt x="1183827" y="661311"/>
                      <a:pt x="1183827" y="657916"/>
                    </a:cubicBezTo>
                    <a:cubicBezTo>
                      <a:pt x="1183827" y="655653"/>
                      <a:pt x="1191748" y="652258"/>
                      <a:pt x="1194012" y="652258"/>
                    </a:cubicBezTo>
                    <a:close/>
                    <a:moveTo>
                      <a:pt x="2385428" y="651017"/>
                    </a:moveTo>
                    <a:cubicBezTo>
                      <a:pt x="2391324" y="649838"/>
                      <a:pt x="2392502" y="651017"/>
                      <a:pt x="2392502" y="658093"/>
                    </a:cubicBezTo>
                    <a:cubicBezTo>
                      <a:pt x="2392502" y="659272"/>
                      <a:pt x="2391324" y="661630"/>
                      <a:pt x="2391324" y="661630"/>
                    </a:cubicBezTo>
                    <a:cubicBezTo>
                      <a:pt x="2388966" y="674602"/>
                      <a:pt x="2386606" y="675782"/>
                      <a:pt x="2377172" y="667527"/>
                    </a:cubicBezTo>
                    <a:cubicBezTo>
                      <a:pt x="2375994" y="665168"/>
                      <a:pt x="2373634" y="665168"/>
                      <a:pt x="2372456" y="662810"/>
                    </a:cubicBezTo>
                    <a:lnTo>
                      <a:pt x="2373036" y="658749"/>
                    </a:lnTo>
                    <a:lnTo>
                      <a:pt x="2372586" y="658129"/>
                    </a:lnTo>
                    <a:lnTo>
                      <a:pt x="2373148" y="657957"/>
                    </a:lnTo>
                    <a:lnTo>
                      <a:pt x="2373634" y="654555"/>
                    </a:lnTo>
                    <a:cubicBezTo>
                      <a:pt x="2377172" y="653376"/>
                      <a:pt x="2381890" y="652196"/>
                      <a:pt x="2385428" y="651017"/>
                    </a:cubicBezTo>
                    <a:close/>
                    <a:moveTo>
                      <a:pt x="1534853" y="646038"/>
                    </a:moveTo>
                    <a:lnTo>
                      <a:pt x="1537968" y="649689"/>
                    </a:lnTo>
                    <a:lnTo>
                      <a:pt x="1538666" y="649689"/>
                    </a:lnTo>
                    <a:lnTo>
                      <a:pt x="1539117" y="651035"/>
                    </a:lnTo>
                    <a:lnTo>
                      <a:pt x="1539832" y="651873"/>
                    </a:lnTo>
                    <a:lnTo>
                      <a:pt x="1539654" y="652639"/>
                    </a:lnTo>
                    <a:lnTo>
                      <a:pt x="1539833" y="653174"/>
                    </a:lnTo>
                    <a:lnTo>
                      <a:pt x="1537816" y="660536"/>
                    </a:lnTo>
                    <a:lnTo>
                      <a:pt x="1536845" y="664710"/>
                    </a:lnTo>
                    <a:lnTo>
                      <a:pt x="1537232" y="662669"/>
                    </a:lnTo>
                    <a:lnTo>
                      <a:pt x="1536332" y="665954"/>
                    </a:lnTo>
                    <a:lnTo>
                      <a:pt x="1532251" y="664875"/>
                    </a:lnTo>
                    <a:lnTo>
                      <a:pt x="1528007" y="664875"/>
                    </a:lnTo>
                    <a:cubicBezTo>
                      <a:pt x="1526851" y="663714"/>
                      <a:pt x="1524539" y="662552"/>
                      <a:pt x="1523384" y="660228"/>
                    </a:cubicBezTo>
                    <a:lnTo>
                      <a:pt x="1521469" y="657020"/>
                    </a:lnTo>
                    <a:lnTo>
                      <a:pt x="1521161" y="656660"/>
                    </a:lnTo>
                    <a:lnTo>
                      <a:pt x="1521195" y="656561"/>
                    </a:lnTo>
                    <a:lnTo>
                      <a:pt x="1519916" y="654419"/>
                    </a:lnTo>
                    <a:lnTo>
                      <a:pt x="1522542" y="652659"/>
                    </a:lnTo>
                    <a:lnTo>
                      <a:pt x="1522766" y="652012"/>
                    </a:lnTo>
                    <a:lnTo>
                      <a:pt x="1523523" y="651804"/>
                    </a:lnTo>
                    <a:lnTo>
                      <a:pt x="1523673" y="651370"/>
                    </a:lnTo>
                    <a:cubicBezTo>
                      <a:pt x="1524828" y="650934"/>
                      <a:pt x="1526273" y="650934"/>
                      <a:pt x="1526851" y="649772"/>
                    </a:cubicBezTo>
                    <a:lnTo>
                      <a:pt x="1524022" y="651667"/>
                    </a:lnTo>
                    <a:lnTo>
                      <a:pt x="1526996" y="650851"/>
                    </a:lnTo>
                    <a:cubicBezTo>
                      <a:pt x="1528163" y="650851"/>
                      <a:pt x="1530497" y="650851"/>
                      <a:pt x="1532831" y="649689"/>
                    </a:cubicBezTo>
                    <a:lnTo>
                      <a:pt x="1533998" y="649689"/>
                    </a:lnTo>
                    <a:lnTo>
                      <a:pt x="1535752" y="649689"/>
                    </a:lnTo>
                    <a:lnTo>
                      <a:pt x="1534853" y="648372"/>
                    </a:lnTo>
                    <a:cubicBezTo>
                      <a:pt x="1534853" y="647205"/>
                      <a:pt x="1534853" y="647205"/>
                      <a:pt x="1534853" y="646038"/>
                    </a:cubicBezTo>
                    <a:close/>
                    <a:moveTo>
                      <a:pt x="2213619" y="643494"/>
                    </a:moveTo>
                    <a:cubicBezTo>
                      <a:pt x="2219583" y="641112"/>
                      <a:pt x="2221969" y="643494"/>
                      <a:pt x="2220776" y="649447"/>
                    </a:cubicBezTo>
                    <a:cubicBezTo>
                      <a:pt x="2220776" y="654210"/>
                      <a:pt x="2219583" y="660163"/>
                      <a:pt x="2217197" y="666116"/>
                    </a:cubicBezTo>
                    <a:cubicBezTo>
                      <a:pt x="2214812" y="670879"/>
                      <a:pt x="2213619" y="670879"/>
                      <a:pt x="2207654" y="668497"/>
                    </a:cubicBezTo>
                    <a:cubicBezTo>
                      <a:pt x="2206461" y="666116"/>
                      <a:pt x="2205268" y="664925"/>
                      <a:pt x="2202882" y="663735"/>
                    </a:cubicBezTo>
                    <a:cubicBezTo>
                      <a:pt x="2200496" y="660163"/>
                      <a:pt x="2198111" y="658972"/>
                      <a:pt x="2195725" y="657781"/>
                    </a:cubicBezTo>
                    <a:cubicBezTo>
                      <a:pt x="2190953" y="651828"/>
                      <a:pt x="2192146" y="650638"/>
                      <a:pt x="2198111" y="648256"/>
                    </a:cubicBezTo>
                    <a:cubicBezTo>
                      <a:pt x="2202882" y="645875"/>
                      <a:pt x="2207654" y="643494"/>
                      <a:pt x="2213619" y="643494"/>
                    </a:cubicBezTo>
                    <a:close/>
                    <a:moveTo>
                      <a:pt x="1876129" y="642303"/>
                    </a:moveTo>
                    <a:cubicBezTo>
                      <a:pt x="1879708" y="642303"/>
                      <a:pt x="1880901" y="643494"/>
                      <a:pt x="1880901" y="647066"/>
                    </a:cubicBezTo>
                    <a:cubicBezTo>
                      <a:pt x="1880901" y="654210"/>
                      <a:pt x="1879708" y="661353"/>
                      <a:pt x="1876129" y="668497"/>
                    </a:cubicBezTo>
                    <a:cubicBezTo>
                      <a:pt x="1874936" y="670879"/>
                      <a:pt x="1871358" y="669688"/>
                      <a:pt x="1870165" y="668497"/>
                    </a:cubicBezTo>
                    <a:cubicBezTo>
                      <a:pt x="1864200" y="664925"/>
                      <a:pt x="1859428" y="661353"/>
                      <a:pt x="1854657" y="656591"/>
                    </a:cubicBezTo>
                    <a:cubicBezTo>
                      <a:pt x="1851078" y="651828"/>
                      <a:pt x="1851078" y="650638"/>
                      <a:pt x="1857043" y="648256"/>
                    </a:cubicBezTo>
                    <a:cubicBezTo>
                      <a:pt x="1861814" y="647066"/>
                      <a:pt x="1866586" y="645875"/>
                      <a:pt x="1870165" y="643494"/>
                    </a:cubicBezTo>
                    <a:cubicBezTo>
                      <a:pt x="1872551" y="643494"/>
                      <a:pt x="1874936" y="642303"/>
                      <a:pt x="1876129" y="642303"/>
                    </a:cubicBezTo>
                    <a:close/>
                    <a:moveTo>
                      <a:pt x="2324278" y="634835"/>
                    </a:moveTo>
                    <a:cubicBezTo>
                      <a:pt x="2327834" y="633659"/>
                      <a:pt x="2327834" y="636011"/>
                      <a:pt x="2329018" y="638362"/>
                    </a:cubicBezTo>
                    <a:cubicBezTo>
                      <a:pt x="2329018" y="640713"/>
                      <a:pt x="2326648" y="643064"/>
                      <a:pt x="2327834" y="645416"/>
                    </a:cubicBezTo>
                    <a:cubicBezTo>
                      <a:pt x="2327834" y="646591"/>
                      <a:pt x="2326648" y="647767"/>
                      <a:pt x="2326648" y="648942"/>
                    </a:cubicBezTo>
                    <a:cubicBezTo>
                      <a:pt x="2321906" y="657172"/>
                      <a:pt x="2321906" y="657172"/>
                      <a:pt x="2313608" y="652469"/>
                    </a:cubicBezTo>
                    <a:cubicBezTo>
                      <a:pt x="2312422" y="651294"/>
                      <a:pt x="2310051" y="648942"/>
                      <a:pt x="2307680" y="647767"/>
                    </a:cubicBezTo>
                    <a:cubicBezTo>
                      <a:pt x="2306495" y="646591"/>
                      <a:pt x="2304124" y="644240"/>
                      <a:pt x="2304124" y="641889"/>
                    </a:cubicBezTo>
                    <a:cubicBezTo>
                      <a:pt x="2305309" y="639537"/>
                      <a:pt x="2306495" y="639537"/>
                      <a:pt x="2308866" y="638362"/>
                    </a:cubicBezTo>
                    <a:cubicBezTo>
                      <a:pt x="2310051" y="638362"/>
                      <a:pt x="2311237" y="638362"/>
                      <a:pt x="2311237" y="638362"/>
                    </a:cubicBezTo>
                    <a:cubicBezTo>
                      <a:pt x="2313608" y="638362"/>
                      <a:pt x="2315978" y="637186"/>
                      <a:pt x="2318350" y="636011"/>
                    </a:cubicBezTo>
                    <a:cubicBezTo>
                      <a:pt x="2320720" y="634835"/>
                      <a:pt x="2321906" y="634835"/>
                      <a:pt x="2324278" y="634835"/>
                    </a:cubicBezTo>
                    <a:close/>
                    <a:moveTo>
                      <a:pt x="1470356" y="634835"/>
                    </a:moveTo>
                    <a:cubicBezTo>
                      <a:pt x="1473857" y="634835"/>
                      <a:pt x="1473857" y="639503"/>
                      <a:pt x="1472690" y="646505"/>
                    </a:cubicBezTo>
                    <a:cubicBezTo>
                      <a:pt x="1470356" y="648839"/>
                      <a:pt x="1472690" y="654674"/>
                      <a:pt x="1466855" y="653507"/>
                    </a:cubicBezTo>
                    <a:cubicBezTo>
                      <a:pt x="1463354" y="653507"/>
                      <a:pt x="1454018" y="643004"/>
                      <a:pt x="1455185" y="641837"/>
                    </a:cubicBezTo>
                    <a:cubicBezTo>
                      <a:pt x="1455185" y="639503"/>
                      <a:pt x="1468022" y="633668"/>
                      <a:pt x="1470356" y="634835"/>
                    </a:cubicBezTo>
                    <a:close/>
                    <a:moveTo>
                      <a:pt x="1809049" y="633590"/>
                    </a:moveTo>
                    <a:cubicBezTo>
                      <a:pt x="1813751" y="632418"/>
                      <a:pt x="1814927" y="633590"/>
                      <a:pt x="1814927" y="637105"/>
                    </a:cubicBezTo>
                    <a:cubicBezTo>
                      <a:pt x="1814927" y="641791"/>
                      <a:pt x="1813751" y="644134"/>
                      <a:pt x="1812576" y="648820"/>
                    </a:cubicBezTo>
                    <a:cubicBezTo>
                      <a:pt x="1810225" y="653506"/>
                      <a:pt x="1809049" y="654678"/>
                      <a:pt x="1804346" y="651163"/>
                    </a:cubicBezTo>
                    <a:cubicBezTo>
                      <a:pt x="1803171" y="649991"/>
                      <a:pt x="1801995" y="648820"/>
                      <a:pt x="1801995" y="648820"/>
                    </a:cubicBezTo>
                    <a:cubicBezTo>
                      <a:pt x="1799644" y="646477"/>
                      <a:pt x="1797293" y="644134"/>
                      <a:pt x="1794942" y="642962"/>
                    </a:cubicBezTo>
                    <a:cubicBezTo>
                      <a:pt x="1793766" y="641791"/>
                      <a:pt x="1793766" y="638276"/>
                      <a:pt x="1797293" y="637105"/>
                    </a:cubicBezTo>
                    <a:cubicBezTo>
                      <a:pt x="1801995" y="634762"/>
                      <a:pt x="1805522" y="633590"/>
                      <a:pt x="1809049" y="633590"/>
                    </a:cubicBezTo>
                    <a:close/>
                    <a:moveTo>
                      <a:pt x="2150031" y="629804"/>
                    </a:moveTo>
                    <a:cubicBezTo>
                      <a:pt x="2153610" y="627418"/>
                      <a:pt x="2155996" y="629804"/>
                      <a:pt x="2155996" y="634576"/>
                    </a:cubicBezTo>
                    <a:cubicBezTo>
                      <a:pt x="2154803" y="636961"/>
                      <a:pt x="2154803" y="640540"/>
                      <a:pt x="2154803" y="642926"/>
                    </a:cubicBezTo>
                    <a:cubicBezTo>
                      <a:pt x="2151224" y="659627"/>
                      <a:pt x="2150031" y="660820"/>
                      <a:pt x="2136909" y="650084"/>
                    </a:cubicBezTo>
                    <a:cubicBezTo>
                      <a:pt x="2134524" y="647698"/>
                      <a:pt x="2130945" y="645312"/>
                      <a:pt x="2129752" y="642926"/>
                    </a:cubicBezTo>
                    <a:cubicBezTo>
                      <a:pt x="2126173" y="639347"/>
                      <a:pt x="2126173" y="636961"/>
                      <a:pt x="2130945" y="634576"/>
                    </a:cubicBezTo>
                    <a:cubicBezTo>
                      <a:pt x="2136909" y="632190"/>
                      <a:pt x="2144067" y="629804"/>
                      <a:pt x="2150031" y="629804"/>
                    </a:cubicBezTo>
                    <a:close/>
                    <a:moveTo>
                      <a:pt x="2594608" y="629802"/>
                    </a:moveTo>
                    <a:cubicBezTo>
                      <a:pt x="2595796" y="629802"/>
                      <a:pt x="2596984" y="629802"/>
                      <a:pt x="2598174" y="629802"/>
                    </a:cubicBezTo>
                    <a:cubicBezTo>
                      <a:pt x="2602926" y="627420"/>
                      <a:pt x="2604114" y="629802"/>
                      <a:pt x="2604114" y="633374"/>
                    </a:cubicBezTo>
                    <a:cubicBezTo>
                      <a:pt x="2604114" y="640518"/>
                      <a:pt x="2602926" y="646471"/>
                      <a:pt x="2599362" y="651233"/>
                    </a:cubicBezTo>
                    <a:cubicBezTo>
                      <a:pt x="2596984" y="655996"/>
                      <a:pt x="2595796" y="657187"/>
                      <a:pt x="2592232" y="653615"/>
                    </a:cubicBezTo>
                    <a:cubicBezTo>
                      <a:pt x="2589856" y="652424"/>
                      <a:pt x="2588668" y="650043"/>
                      <a:pt x="2585104" y="648852"/>
                    </a:cubicBezTo>
                    <a:cubicBezTo>
                      <a:pt x="2585104" y="647661"/>
                      <a:pt x="2582726" y="646471"/>
                      <a:pt x="2581538" y="645280"/>
                    </a:cubicBezTo>
                    <a:cubicBezTo>
                      <a:pt x="2581538" y="644089"/>
                      <a:pt x="2581538" y="642899"/>
                      <a:pt x="2580350" y="642899"/>
                    </a:cubicBezTo>
                    <a:cubicBezTo>
                      <a:pt x="2575598" y="638136"/>
                      <a:pt x="2576786" y="634564"/>
                      <a:pt x="2582726" y="633374"/>
                    </a:cubicBezTo>
                    <a:cubicBezTo>
                      <a:pt x="2583914" y="633374"/>
                      <a:pt x="2585104" y="633374"/>
                      <a:pt x="2586292" y="632183"/>
                    </a:cubicBezTo>
                    <a:cubicBezTo>
                      <a:pt x="2588668" y="630992"/>
                      <a:pt x="2589856" y="630992"/>
                      <a:pt x="2591044" y="630992"/>
                    </a:cubicBezTo>
                    <a:close/>
                    <a:moveTo>
                      <a:pt x="1732150" y="626121"/>
                    </a:moveTo>
                    <a:cubicBezTo>
                      <a:pt x="1730283" y="628196"/>
                      <a:pt x="1734017" y="630270"/>
                      <a:pt x="1734017" y="632345"/>
                    </a:cubicBezTo>
                    <a:cubicBezTo>
                      <a:pt x="1732150" y="631308"/>
                      <a:pt x="1730283" y="630270"/>
                      <a:pt x="1730283" y="628196"/>
                    </a:cubicBezTo>
                    <a:cubicBezTo>
                      <a:pt x="1729350" y="626121"/>
                      <a:pt x="1730283" y="626121"/>
                      <a:pt x="1732150" y="626121"/>
                    </a:cubicBezTo>
                    <a:close/>
                    <a:moveTo>
                      <a:pt x="1743449" y="622387"/>
                    </a:moveTo>
                    <a:cubicBezTo>
                      <a:pt x="1744741" y="622102"/>
                      <a:pt x="1745890" y="622387"/>
                      <a:pt x="1746465" y="624669"/>
                    </a:cubicBezTo>
                    <a:cubicBezTo>
                      <a:pt x="1747614" y="625810"/>
                      <a:pt x="1746465" y="636080"/>
                      <a:pt x="1744167" y="636080"/>
                    </a:cubicBezTo>
                    <a:cubicBezTo>
                      <a:pt x="1739571" y="637221"/>
                      <a:pt x="1738422" y="633798"/>
                      <a:pt x="1736124" y="632657"/>
                    </a:cubicBezTo>
                    <a:cubicBezTo>
                      <a:pt x="1734975" y="630375"/>
                      <a:pt x="1729230" y="629234"/>
                      <a:pt x="1733826" y="625810"/>
                    </a:cubicBezTo>
                    <a:cubicBezTo>
                      <a:pt x="1736124" y="624669"/>
                      <a:pt x="1738422" y="624669"/>
                      <a:pt x="1739571" y="623528"/>
                    </a:cubicBezTo>
                    <a:cubicBezTo>
                      <a:pt x="1740720" y="623528"/>
                      <a:pt x="1742156" y="622672"/>
                      <a:pt x="1743449" y="622387"/>
                    </a:cubicBezTo>
                    <a:close/>
                    <a:moveTo>
                      <a:pt x="2193376" y="620498"/>
                    </a:moveTo>
                    <a:lnTo>
                      <a:pt x="2188895" y="621134"/>
                    </a:lnTo>
                    <a:lnTo>
                      <a:pt x="2192449" y="622649"/>
                    </a:lnTo>
                    <a:close/>
                    <a:moveTo>
                      <a:pt x="2256051" y="619897"/>
                    </a:moveTo>
                    <a:cubicBezTo>
                      <a:pt x="2256051" y="619897"/>
                      <a:pt x="2257237" y="619897"/>
                      <a:pt x="2258422" y="619897"/>
                    </a:cubicBezTo>
                    <a:cubicBezTo>
                      <a:pt x="2264350" y="618714"/>
                      <a:pt x="2266720" y="619897"/>
                      <a:pt x="2265535" y="625810"/>
                    </a:cubicBezTo>
                    <a:cubicBezTo>
                      <a:pt x="2264350" y="631722"/>
                      <a:pt x="2263164" y="637635"/>
                      <a:pt x="2260793" y="642365"/>
                    </a:cubicBezTo>
                    <a:cubicBezTo>
                      <a:pt x="2257237" y="643548"/>
                      <a:pt x="2256051" y="642365"/>
                      <a:pt x="2252495" y="641183"/>
                    </a:cubicBezTo>
                    <a:cubicBezTo>
                      <a:pt x="2248938" y="637635"/>
                      <a:pt x="2245382" y="634088"/>
                      <a:pt x="2244196" y="632905"/>
                    </a:cubicBezTo>
                    <a:cubicBezTo>
                      <a:pt x="2239455" y="628175"/>
                      <a:pt x="2240640" y="625810"/>
                      <a:pt x="2245382" y="623445"/>
                    </a:cubicBezTo>
                    <a:cubicBezTo>
                      <a:pt x="2248938" y="622262"/>
                      <a:pt x="2252495" y="621080"/>
                      <a:pt x="2256051" y="619897"/>
                    </a:cubicBezTo>
                    <a:close/>
                    <a:moveTo>
                      <a:pt x="1403281" y="619897"/>
                    </a:moveTo>
                    <a:cubicBezTo>
                      <a:pt x="1408011" y="619897"/>
                      <a:pt x="1410376" y="621073"/>
                      <a:pt x="1410376" y="625775"/>
                    </a:cubicBezTo>
                    <a:cubicBezTo>
                      <a:pt x="1409193" y="628126"/>
                      <a:pt x="1409193" y="629302"/>
                      <a:pt x="1408011" y="631653"/>
                    </a:cubicBezTo>
                    <a:lnTo>
                      <a:pt x="1407794" y="631545"/>
                    </a:lnTo>
                    <a:lnTo>
                      <a:pt x="1407883" y="631723"/>
                    </a:lnTo>
                    <a:cubicBezTo>
                      <a:pt x="1407883" y="632879"/>
                      <a:pt x="1407883" y="632879"/>
                      <a:pt x="1406727" y="632879"/>
                    </a:cubicBezTo>
                    <a:lnTo>
                      <a:pt x="1406438" y="633350"/>
                    </a:lnTo>
                    <a:lnTo>
                      <a:pt x="1407981" y="632839"/>
                    </a:lnTo>
                    <a:lnTo>
                      <a:pt x="1408717" y="631826"/>
                    </a:lnTo>
                    <a:cubicBezTo>
                      <a:pt x="1409547" y="629544"/>
                      <a:pt x="1408717" y="628403"/>
                      <a:pt x="1410377" y="626121"/>
                    </a:cubicBezTo>
                    <a:cubicBezTo>
                      <a:pt x="1410377" y="630685"/>
                      <a:pt x="1409547" y="634109"/>
                      <a:pt x="1407887" y="639814"/>
                    </a:cubicBezTo>
                    <a:lnTo>
                      <a:pt x="1407887" y="633568"/>
                    </a:lnTo>
                    <a:lnTo>
                      <a:pt x="1406828" y="639882"/>
                    </a:lnTo>
                    <a:lnTo>
                      <a:pt x="1406828" y="641058"/>
                    </a:lnTo>
                    <a:cubicBezTo>
                      <a:pt x="1404463" y="641058"/>
                      <a:pt x="1402098" y="641058"/>
                      <a:pt x="1399733" y="641058"/>
                    </a:cubicBezTo>
                    <a:cubicBezTo>
                      <a:pt x="1396185" y="638707"/>
                      <a:pt x="1395003" y="634004"/>
                      <a:pt x="1390273" y="632829"/>
                    </a:cubicBezTo>
                    <a:lnTo>
                      <a:pt x="1389090" y="632829"/>
                    </a:lnTo>
                    <a:cubicBezTo>
                      <a:pt x="1387908" y="630478"/>
                      <a:pt x="1385542" y="628126"/>
                      <a:pt x="1387908" y="625775"/>
                    </a:cubicBezTo>
                    <a:cubicBezTo>
                      <a:pt x="1393820" y="623424"/>
                      <a:pt x="1398550" y="621073"/>
                      <a:pt x="1403281" y="619897"/>
                    </a:cubicBezTo>
                    <a:close/>
                    <a:moveTo>
                      <a:pt x="2181821" y="616591"/>
                    </a:moveTo>
                    <a:lnTo>
                      <a:pt x="2181780" y="616753"/>
                    </a:lnTo>
                    <a:cubicBezTo>
                      <a:pt x="2182965" y="616753"/>
                      <a:pt x="2184151" y="617932"/>
                      <a:pt x="2184151" y="619111"/>
                    </a:cubicBezTo>
                    <a:lnTo>
                      <a:pt x="2185670" y="619759"/>
                    </a:lnTo>
                    <a:lnTo>
                      <a:pt x="2183035" y="617797"/>
                    </a:lnTo>
                    <a:close/>
                    <a:moveTo>
                      <a:pt x="2086538" y="614918"/>
                    </a:moveTo>
                    <a:cubicBezTo>
                      <a:pt x="2090123" y="613725"/>
                      <a:pt x="2092513" y="614918"/>
                      <a:pt x="2092513" y="619690"/>
                    </a:cubicBezTo>
                    <a:cubicBezTo>
                      <a:pt x="2092513" y="623268"/>
                      <a:pt x="2091318" y="625654"/>
                      <a:pt x="2091318" y="629233"/>
                    </a:cubicBezTo>
                    <a:cubicBezTo>
                      <a:pt x="2086538" y="645934"/>
                      <a:pt x="2085343" y="645934"/>
                      <a:pt x="2073393" y="635198"/>
                    </a:cubicBezTo>
                    <a:cubicBezTo>
                      <a:pt x="2069808" y="632812"/>
                      <a:pt x="2067418" y="630426"/>
                      <a:pt x="2065028" y="628040"/>
                    </a:cubicBezTo>
                    <a:cubicBezTo>
                      <a:pt x="2061443" y="625654"/>
                      <a:pt x="2063833" y="622076"/>
                      <a:pt x="2066223" y="620883"/>
                    </a:cubicBezTo>
                    <a:cubicBezTo>
                      <a:pt x="2072198" y="618497"/>
                      <a:pt x="2079368" y="616111"/>
                      <a:pt x="2086538" y="614918"/>
                    </a:cubicBezTo>
                    <a:close/>
                    <a:moveTo>
                      <a:pt x="2535828" y="612429"/>
                    </a:moveTo>
                    <a:cubicBezTo>
                      <a:pt x="2538200" y="614800"/>
                      <a:pt x="2539386" y="617171"/>
                      <a:pt x="2538200" y="619542"/>
                    </a:cubicBezTo>
                    <a:cubicBezTo>
                      <a:pt x="2537014" y="624284"/>
                      <a:pt x="2537014" y="627840"/>
                      <a:pt x="2535828" y="631397"/>
                    </a:cubicBezTo>
                    <a:cubicBezTo>
                      <a:pt x="2533458" y="638509"/>
                      <a:pt x="2531086" y="639695"/>
                      <a:pt x="2525160" y="633768"/>
                    </a:cubicBezTo>
                    <a:lnTo>
                      <a:pt x="2522788" y="632582"/>
                    </a:lnTo>
                    <a:cubicBezTo>
                      <a:pt x="2520418" y="630211"/>
                      <a:pt x="2518046" y="627840"/>
                      <a:pt x="2515676" y="625469"/>
                    </a:cubicBezTo>
                    <a:cubicBezTo>
                      <a:pt x="2513304" y="621913"/>
                      <a:pt x="2513304" y="619542"/>
                      <a:pt x="2516860" y="618356"/>
                    </a:cubicBezTo>
                    <a:cubicBezTo>
                      <a:pt x="2522788" y="615985"/>
                      <a:pt x="2528716" y="614800"/>
                      <a:pt x="2535828" y="612429"/>
                    </a:cubicBezTo>
                    <a:close/>
                    <a:moveTo>
                      <a:pt x="1084461" y="612429"/>
                    </a:moveTo>
                    <a:cubicBezTo>
                      <a:pt x="1088033" y="612429"/>
                      <a:pt x="1090415" y="612429"/>
                      <a:pt x="1089224" y="617131"/>
                    </a:cubicBezTo>
                    <a:cubicBezTo>
                      <a:pt x="1089224" y="620658"/>
                      <a:pt x="1090415" y="624185"/>
                      <a:pt x="1088033" y="627712"/>
                    </a:cubicBezTo>
                    <a:cubicBezTo>
                      <a:pt x="1082080" y="632414"/>
                      <a:pt x="1078508" y="634766"/>
                      <a:pt x="1071364" y="632414"/>
                    </a:cubicBezTo>
                    <a:cubicBezTo>
                      <a:pt x="1066602" y="628888"/>
                      <a:pt x="1060648" y="627712"/>
                      <a:pt x="1061839" y="621834"/>
                    </a:cubicBezTo>
                    <a:cubicBezTo>
                      <a:pt x="1063030" y="617131"/>
                      <a:pt x="1068983" y="617131"/>
                      <a:pt x="1073746" y="615956"/>
                    </a:cubicBezTo>
                    <a:cubicBezTo>
                      <a:pt x="1077317" y="614780"/>
                      <a:pt x="1080889" y="613605"/>
                      <a:pt x="1084461" y="612429"/>
                    </a:cubicBezTo>
                    <a:close/>
                    <a:moveTo>
                      <a:pt x="1677380" y="610059"/>
                    </a:moveTo>
                    <a:lnTo>
                      <a:pt x="1677125" y="610187"/>
                    </a:lnTo>
                    <a:lnTo>
                      <a:pt x="1678105" y="619007"/>
                    </a:lnTo>
                    <a:lnTo>
                      <a:pt x="1678361" y="618905"/>
                    </a:lnTo>
                    <a:cubicBezTo>
                      <a:pt x="1679061" y="617447"/>
                      <a:pt x="1678501" y="615113"/>
                      <a:pt x="1677380" y="611028"/>
                    </a:cubicBezTo>
                    <a:close/>
                    <a:moveTo>
                      <a:pt x="1336174" y="608694"/>
                    </a:moveTo>
                    <a:cubicBezTo>
                      <a:pt x="1340876" y="608694"/>
                      <a:pt x="1344403" y="607527"/>
                      <a:pt x="1343227" y="613362"/>
                    </a:cubicBezTo>
                    <a:cubicBezTo>
                      <a:pt x="1344403" y="618030"/>
                      <a:pt x="1343227" y="620364"/>
                      <a:pt x="1340876" y="623865"/>
                    </a:cubicBezTo>
                    <a:cubicBezTo>
                      <a:pt x="1340876" y="625032"/>
                      <a:pt x="1340876" y="625032"/>
                      <a:pt x="1340876" y="625032"/>
                    </a:cubicBezTo>
                    <a:cubicBezTo>
                      <a:pt x="1339701" y="627366"/>
                      <a:pt x="1337349" y="628533"/>
                      <a:pt x="1334998" y="627366"/>
                    </a:cubicBezTo>
                    <a:cubicBezTo>
                      <a:pt x="1330296" y="625032"/>
                      <a:pt x="1325593" y="620364"/>
                      <a:pt x="1323242" y="616863"/>
                    </a:cubicBezTo>
                    <a:cubicBezTo>
                      <a:pt x="1322066" y="612195"/>
                      <a:pt x="1325593" y="612195"/>
                      <a:pt x="1327944" y="612195"/>
                    </a:cubicBezTo>
                    <a:cubicBezTo>
                      <a:pt x="1329120" y="612195"/>
                      <a:pt x="1329120" y="612195"/>
                      <a:pt x="1330296" y="611028"/>
                    </a:cubicBezTo>
                    <a:cubicBezTo>
                      <a:pt x="1332647" y="609861"/>
                      <a:pt x="1333822" y="609861"/>
                      <a:pt x="1336174" y="608694"/>
                    </a:cubicBezTo>
                    <a:close/>
                    <a:moveTo>
                      <a:pt x="1676853" y="607450"/>
                    </a:moveTo>
                    <a:cubicBezTo>
                      <a:pt x="1678002" y="608599"/>
                      <a:pt x="1678002" y="608599"/>
                      <a:pt x="1678002" y="609748"/>
                    </a:cubicBezTo>
                    <a:lnTo>
                      <a:pt x="1677776" y="609861"/>
                    </a:lnTo>
                    <a:lnTo>
                      <a:pt x="1679972" y="609861"/>
                    </a:lnTo>
                    <a:lnTo>
                      <a:pt x="1678002" y="608384"/>
                    </a:lnTo>
                    <a:cubicBezTo>
                      <a:pt x="1678002" y="607450"/>
                      <a:pt x="1678002" y="607450"/>
                      <a:pt x="1678936" y="607450"/>
                    </a:cubicBezTo>
                    <a:lnTo>
                      <a:pt x="1680744" y="609861"/>
                    </a:lnTo>
                    <a:lnTo>
                      <a:pt x="1681021" y="609861"/>
                    </a:lnTo>
                    <a:cubicBezTo>
                      <a:pt x="1681862" y="610736"/>
                      <a:pt x="1682422" y="612195"/>
                      <a:pt x="1682982" y="613362"/>
                    </a:cubicBezTo>
                    <a:cubicBezTo>
                      <a:pt x="1682982" y="614529"/>
                      <a:pt x="1681862" y="615696"/>
                      <a:pt x="1682982" y="618030"/>
                    </a:cubicBezTo>
                    <a:cubicBezTo>
                      <a:pt x="1681862" y="619197"/>
                      <a:pt x="1681862" y="620364"/>
                      <a:pt x="1680741" y="622698"/>
                    </a:cubicBezTo>
                    <a:cubicBezTo>
                      <a:pt x="1678501" y="628533"/>
                      <a:pt x="1677380" y="628533"/>
                      <a:pt x="1671779" y="623865"/>
                    </a:cubicBezTo>
                    <a:cubicBezTo>
                      <a:pt x="1671779" y="622698"/>
                      <a:pt x="1671779" y="622698"/>
                      <a:pt x="1671779" y="621531"/>
                    </a:cubicBezTo>
                    <a:lnTo>
                      <a:pt x="1673462" y="620860"/>
                    </a:lnTo>
                    <a:lnTo>
                      <a:pt x="1672116" y="620370"/>
                    </a:lnTo>
                    <a:lnTo>
                      <a:pt x="1671108" y="622387"/>
                    </a:lnTo>
                    <a:cubicBezTo>
                      <a:pt x="1667661" y="620089"/>
                      <a:pt x="1663065" y="617791"/>
                      <a:pt x="1663065" y="613195"/>
                    </a:cubicBezTo>
                    <a:cubicBezTo>
                      <a:pt x="1664214" y="609748"/>
                      <a:pt x="1669959" y="609748"/>
                      <a:pt x="1672257" y="608599"/>
                    </a:cubicBezTo>
                    <a:cubicBezTo>
                      <a:pt x="1674555" y="607450"/>
                      <a:pt x="1675704" y="608599"/>
                      <a:pt x="1676853" y="607450"/>
                    </a:cubicBezTo>
                    <a:close/>
                    <a:moveTo>
                      <a:pt x="2192440" y="604960"/>
                    </a:moveTo>
                    <a:cubicBezTo>
                      <a:pt x="2193616" y="604960"/>
                      <a:pt x="2194791" y="604960"/>
                      <a:pt x="2195967" y="606127"/>
                    </a:cubicBezTo>
                    <a:lnTo>
                      <a:pt x="2196045" y="606282"/>
                    </a:lnTo>
                    <a:lnTo>
                      <a:pt x="2197191" y="606139"/>
                    </a:lnTo>
                    <a:cubicBezTo>
                      <a:pt x="2200747" y="608498"/>
                      <a:pt x="2199562" y="612036"/>
                      <a:pt x="2199562" y="614394"/>
                    </a:cubicBezTo>
                    <a:cubicBezTo>
                      <a:pt x="2197191" y="617932"/>
                      <a:pt x="2197191" y="621470"/>
                      <a:pt x="2196006" y="625007"/>
                    </a:cubicBezTo>
                    <a:cubicBezTo>
                      <a:pt x="2192449" y="629725"/>
                      <a:pt x="2190078" y="628545"/>
                      <a:pt x="2186522" y="625007"/>
                    </a:cubicBezTo>
                    <a:cubicBezTo>
                      <a:pt x="2184151" y="623828"/>
                      <a:pt x="2181780" y="621470"/>
                      <a:pt x="2179409" y="620290"/>
                    </a:cubicBezTo>
                    <a:cubicBezTo>
                      <a:pt x="2178223" y="617932"/>
                      <a:pt x="2177038" y="616753"/>
                      <a:pt x="2175852" y="614394"/>
                    </a:cubicBezTo>
                    <a:cubicBezTo>
                      <a:pt x="2173482" y="613215"/>
                      <a:pt x="2174667" y="610856"/>
                      <a:pt x="2177038" y="609677"/>
                    </a:cubicBezTo>
                    <a:cubicBezTo>
                      <a:pt x="2179409" y="608498"/>
                      <a:pt x="2181780" y="608498"/>
                      <a:pt x="2184151" y="607319"/>
                    </a:cubicBezTo>
                    <a:lnTo>
                      <a:pt x="2185937" y="607319"/>
                    </a:lnTo>
                    <a:lnTo>
                      <a:pt x="2187738" y="606127"/>
                    </a:lnTo>
                    <a:cubicBezTo>
                      <a:pt x="2190089" y="606127"/>
                      <a:pt x="2191264" y="606127"/>
                      <a:pt x="2192440" y="604960"/>
                    </a:cubicBezTo>
                    <a:close/>
                    <a:moveTo>
                      <a:pt x="2019338" y="601226"/>
                    </a:moveTo>
                    <a:cubicBezTo>
                      <a:pt x="2022910" y="601226"/>
                      <a:pt x="2026482" y="603607"/>
                      <a:pt x="2025291" y="607179"/>
                    </a:cubicBezTo>
                    <a:cubicBezTo>
                      <a:pt x="2024100" y="613133"/>
                      <a:pt x="2022910" y="619086"/>
                      <a:pt x="2021719" y="625039"/>
                    </a:cubicBezTo>
                    <a:cubicBezTo>
                      <a:pt x="2021719" y="627420"/>
                      <a:pt x="2018147" y="629802"/>
                      <a:pt x="2015766" y="627420"/>
                    </a:cubicBezTo>
                    <a:cubicBezTo>
                      <a:pt x="2012194" y="625039"/>
                      <a:pt x="2008622" y="623848"/>
                      <a:pt x="2006241" y="620276"/>
                    </a:cubicBezTo>
                    <a:cubicBezTo>
                      <a:pt x="2001478" y="617895"/>
                      <a:pt x="1996715" y="615514"/>
                      <a:pt x="1997906" y="610751"/>
                    </a:cubicBezTo>
                    <a:cubicBezTo>
                      <a:pt x="1997906" y="605989"/>
                      <a:pt x="2003859" y="605989"/>
                      <a:pt x="2008622" y="604798"/>
                    </a:cubicBezTo>
                    <a:cubicBezTo>
                      <a:pt x="2008622" y="603607"/>
                      <a:pt x="2009813" y="603607"/>
                      <a:pt x="2011003" y="603607"/>
                    </a:cubicBezTo>
                    <a:cubicBezTo>
                      <a:pt x="2013384" y="603607"/>
                      <a:pt x="2016956" y="602417"/>
                      <a:pt x="2019338" y="601226"/>
                    </a:cubicBezTo>
                    <a:close/>
                    <a:moveTo>
                      <a:pt x="1023603" y="600725"/>
                    </a:moveTo>
                    <a:cubicBezTo>
                      <a:pt x="1025389" y="602362"/>
                      <a:pt x="1025091" y="605935"/>
                      <a:pt x="1023305" y="611888"/>
                    </a:cubicBezTo>
                    <a:cubicBezTo>
                      <a:pt x="1023305" y="616650"/>
                      <a:pt x="1022115" y="619031"/>
                      <a:pt x="1019733" y="623794"/>
                    </a:cubicBezTo>
                    <a:cubicBezTo>
                      <a:pt x="1018543" y="627366"/>
                      <a:pt x="1016161" y="627366"/>
                      <a:pt x="1012589" y="624985"/>
                    </a:cubicBezTo>
                    <a:cubicBezTo>
                      <a:pt x="1009018" y="622603"/>
                      <a:pt x="1003064" y="619031"/>
                      <a:pt x="999492" y="614269"/>
                    </a:cubicBezTo>
                    <a:cubicBezTo>
                      <a:pt x="995920" y="608316"/>
                      <a:pt x="995920" y="608316"/>
                      <a:pt x="1000683" y="604744"/>
                    </a:cubicBezTo>
                    <a:cubicBezTo>
                      <a:pt x="1003064" y="603553"/>
                      <a:pt x="1004255" y="603553"/>
                      <a:pt x="1006636" y="603553"/>
                    </a:cubicBezTo>
                    <a:lnTo>
                      <a:pt x="1011399" y="601172"/>
                    </a:lnTo>
                    <a:cubicBezTo>
                      <a:pt x="1017948" y="599386"/>
                      <a:pt x="1021817" y="599088"/>
                      <a:pt x="1023603" y="600725"/>
                    </a:cubicBezTo>
                    <a:close/>
                    <a:moveTo>
                      <a:pt x="2468746" y="596247"/>
                    </a:moveTo>
                    <a:cubicBezTo>
                      <a:pt x="2473518" y="596247"/>
                      <a:pt x="2475902" y="597438"/>
                      <a:pt x="2475902" y="602200"/>
                    </a:cubicBezTo>
                    <a:cubicBezTo>
                      <a:pt x="2474710" y="608154"/>
                      <a:pt x="2473518" y="614107"/>
                      <a:pt x="2471132" y="620060"/>
                    </a:cubicBezTo>
                    <a:cubicBezTo>
                      <a:pt x="2468746" y="623632"/>
                      <a:pt x="2466360" y="624823"/>
                      <a:pt x="2462780" y="622441"/>
                    </a:cubicBezTo>
                    <a:cubicBezTo>
                      <a:pt x="2459202" y="618869"/>
                      <a:pt x="2454430" y="614107"/>
                      <a:pt x="2450852" y="610535"/>
                    </a:cubicBezTo>
                    <a:cubicBezTo>
                      <a:pt x="2444888" y="605772"/>
                      <a:pt x="2446080" y="603391"/>
                      <a:pt x="2452044" y="601010"/>
                    </a:cubicBezTo>
                    <a:cubicBezTo>
                      <a:pt x="2453238" y="601010"/>
                      <a:pt x="2454430" y="601010"/>
                      <a:pt x="2454430" y="599819"/>
                    </a:cubicBezTo>
                    <a:lnTo>
                      <a:pt x="2461588" y="598628"/>
                    </a:lnTo>
                    <a:cubicBezTo>
                      <a:pt x="2463974" y="597438"/>
                      <a:pt x="2466360" y="597438"/>
                      <a:pt x="2468746" y="596247"/>
                    </a:cubicBezTo>
                    <a:close/>
                    <a:moveTo>
                      <a:pt x="1612395" y="595002"/>
                    </a:moveTo>
                    <a:cubicBezTo>
                      <a:pt x="1620596" y="593846"/>
                      <a:pt x="1615910" y="599625"/>
                      <a:pt x="1615910" y="603093"/>
                    </a:cubicBezTo>
                    <a:lnTo>
                      <a:pt x="1615607" y="603791"/>
                    </a:lnTo>
                    <a:lnTo>
                      <a:pt x="1615868" y="603715"/>
                    </a:lnTo>
                    <a:lnTo>
                      <a:pt x="1617009" y="604821"/>
                    </a:lnTo>
                    <a:cubicBezTo>
                      <a:pt x="1618150" y="607034"/>
                      <a:pt x="1617009" y="609247"/>
                      <a:pt x="1615868" y="611460"/>
                    </a:cubicBezTo>
                    <a:cubicBezTo>
                      <a:pt x="1615868" y="612567"/>
                      <a:pt x="1614727" y="612567"/>
                      <a:pt x="1614727" y="612567"/>
                    </a:cubicBezTo>
                    <a:cubicBezTo>
                      <a:pt x="1612445" y="613673"/>
                      <a:pt x="1610162" y="613673"/>
                      <a:pt x="1609021" y="611460"/>
                    </a:cubicBezTo>
                    <a:cubicBezTo>
                      <a:pt x="1607880" y="611460"/>
                      <a:pt x="1606739" y="611460"/>
                      <a:pt x="1604457" y="610354"/>
                    </a:cubicBezTo>
                    <a:cubicBezTo>
                      <a:pt x="1604457" y="609247"/>
                      <a:pt x="1604457" y="608141"/>
                      <a:pt x="1603316" y="608141"/>
                    </a:cubicBezTo>
                    <a:lnTo>
                      <a:pt x="1603552" y="607912"/>
                    </a:lnTo>
                    <a:lnTo>
                      <a:pt x="1603023" y="607716"/>
                    </a:lnTo>
                    <a:lnTo>
                      <a:pt x="1603023" y="606561"/>
                    </a:lnTo>
                    <a:lnTo>
                      <a:pt x="1599608" y="604876"/>
                    </a:lnTo>
                    <a:lnTo>
                      <a:pt x="1598026" y="606205"/>
                    </a:lnTo>
                    <a:cubicBezTo>
                      <a:pt x="1596859" y="606205"/>
                      <a:pt x="1596859" y="606205"/>
                      <a:pt x="1595692" y="605085"/>
                    </a:cubicBezTo>
                    <a:cubicBezTo>
                      <a:pt x="1593358" y="602844"/>
                      <a:pt x="1591024" y="599483"/>
                      <a:pt x="1595692" y="597243"/>
                    </a:cubicBezTo>
                    <a:lnTo>
                      <a:pt x="1601527" y="596122"/>
                    </a:lnTo>
                    <a:cubicBezTo>
                      <a:pt x="1601527" y="596122"/>
                      <a:pt x="1602694" y="596122"/>
                      <a:pt x="1603861" y="596122"/>
                    </a:cubicBezTo>
                    <a:lnTo>
                      <a:pt x="1607822" y="595754"/>
                    </a:lnTo>
                    <a:close/>
                    <a:moveTo>
                      <a:pt x="1537343" y="595002"/>
                    </a:moveTo>
                    <a:cubicBezTo>
                      <a:pt x="1537343" y="595936"/>
                      <a:pt x="1538339" y="595936"/>
                      <a:pt x="1539335" y="595936"/>
                    </a:cubicBezTo>
                    <a:lnTo>
                      <a:pt x="1542322" y="598736"/>
                    </a:lnTo>
                    <a:cubicBezTo>
                      <a:pt x="1542322" y="595002"/>
                      <a:pt x="1540330" y="594068"/>
                      <a:pt x="1537343" y="595002"/>
                    </a:cubicBezTo>
                    <a:close/>
                    <a:moveTo>
                      <a:pt x="2129078" y="593674"/>
                    </a:moveTo>
                    <a:cubicBezTo>
                      <a:pt x="2130167" y="592512"/>
                      <a:pt x="2132345" y="592512"/>
                      <a:pt x="2132345" y="594836"/>
                    </a:cubicBezTo>
                    <a:cubicBezTo>
                      <a:pt x="2131256" y="599483"/>
                      <a:pt x="2131256" y="605292"/>
                      <a:pt x="2129078" y="609939"/>
                    </a:cubicBezTo>
                    <a:cubicBezTo>
                      <a:pt x="2127988" y="611101"/>
                      <a:pt x="2125810" y="611101"/>
                      <a:pt x="2124721" y="609939"/>
                    </a:cubicBezTo>
                    <a:cubicBezTo>
                      <a:pt x="2122543" y="604130"/>
                      <a:pt x="2122543" y="598321"/>
                      <a:pt x="2127988" y="594836"/>
                    </a:cubicBezTo>
                    <a:cubicBezTo>
                      <a:pt x="2127988" y="593674"/>
                      <a:pt x="2129078" y="593674"/>
                      <a:pt x="2129078" y="593674"/>
                    </a:cubicBezTo>
                    <a:close/>
                    <a:moveTo>
                      <a:pt x="1276166" y="592512"/>
                    </a:moveTo>
                    <a:cubicBezTo>
                      <a:pt x="1278543" y="591324"/>
                      <a:pt x="1280919" y="593700"/>
                      <a:pt x="1280919" y="596077"/>
                    </a:cubicBezTo>
                    <a:cubicBezTo>
                      <a:pt x="1280919" y="599641"/>
                      <a:pt x="1280919" y="603206"/>
                      <a:pt x="1280919" y="605582"/>
                    </a:cubicBezTo>
                    <a:cubicBezTo>
                      <a:pt x="1277354" y="621028"/>
                      <a:pt x="1274978" y="621028"/>
                      <a:pt x="1264284" y="611523"/>
                    </a:cubicBezTo>
                    <a:cubicBezTo>
                      <a:pt x="1260720" y="610335"/>
                      <a:pt x="1258344" y="607958"/>
                      <a:pt x="1257155" y="604394"/>
                    </a:cubicBezTo>
                    <a:cubicBezTo>
                      <a:pt x="1253591" y="602017"/>
                      <a:pt x="1253591" y="599641"/>
                      <a:pt x="1257155" y="597265"/>
                    </a:cubicBezTo>
                    <a:cubicBezTo>
                      <a:pt x="1264284" y="596077"/>
                      <a:pt x="1270225" y="593700"/>
                      <a:pt x="1276166" y="592512"/>
                    </a:cubicBezTo>
                    <a:close/>
                    <a:moveTo>
                      <a:pt x="1951023" y="588778"/>
                    </a:moveTo>
                    <a:cubicBezTo>
                      <a:pt x="1960566" y="587587"/>
                      <a:pt x="1961759" y="588778"/>
                      <a:pt x="1960566" y="598303"/>
                    </a:cubicBezTo>
                    <a:cubicBezTo>
                      <a:pt x="1959373" y="603066"/>
                      <a:pt x="1959373" y="606638"/>
                      <a:pt x="1956987" y="611400"/>
                    </a:cubicBezTo>
                    <a:cubicBezTo>
                      <a:pt x="1954601" y="616163"/>
                      <a:pt x="1954601" y="616163"/>
                      <a:pt x="1947444" y="613782"/>
                    </a:cubicBezTo>
                    <a:cubicBezTo>
                      <a:pt x="1943865" y="610210"/>
                      <a:pt x="1939094" y="606638"/>
                      <a:pt x="1935515" y="603066"/>
                    </a:cubicBezTo>
                    <a:cubicBezTo>
                      <a:pt x="1930743" y="598303"/>
                      <a:pt x="1930743" y="595922"/>
                      <a:pt x="1936708" y="593541"/>
                    </a:cubicBezTo>
                    <a:cubicBezTo>
                      <a:pt x="1939094" y="592350"/>
                      <a:pt x="1941479" y="592350"/>
                      <a:pt x="1943865" y="591159"/>
                    </a:cubicBezTo>
                    <a:cubicBezTo>
                      <a:pt x="1946251" y="589969"/>
                      <a:pt x="1948637" y="589969"/>
                      <a:pt x="1951023" y="588778"/>
                    </a:cubicBezTo>
                    <a:close/>
                    <a:moveTo>
                      <a:pt x="2293270" y="588726"/>
                    </a:moveTo>
                    <a:cubicBezTo>
                      <a:pt x="2299245" y="586340"/>
                      <a:pt x="2301635" y="588726"/>
                      <a:pt x="2301635" y="593498"/>
                    </a:cubicBezTo>
                    <a:cubicBezTo>
                      <a:pt x="2301635" y="597076"/>
                      <a:pt x="2299245" y="599462"/>
                      <a:pt x="2299245" y="603041"/>
                    </a:cubicBezTo>
                    <a:cubicBezTo>
                      <a:pt x="2298050" y="604234"/>
                      <a:pt x="2298050" y="609006"/>
                      <a:pt x="2298050" y="612584"/>
                    </a:cubicBezTo>
                    <a:cubicBezTo>
                      <a:pt x="2295660" y="616163"/>
                      <a:pt x="2293270" y="617356"/>
                      <a:pt x="2289685" y="613777"/>
                    </a:cubicBezTo>
                    <a:cubicBezTo>
                      <a:pt x="2284905" y="610198"/>
                      <a:pt x="2278930" y="605427"/>
                      <a:pt x="2275345" y="601848"/>
                    </a:cubicBezTo>
                    <a:cubicBezTo>
                      <a:pt x="2270565" y="597076"/>
                      <a:pt x="2271760" y="595883"/>
                      <a:pt x="2276540" y="593498"/>
                    </a:cubicBezTo>
                    <a:cubicBezTo>
                      <a:pt x="2282515" y="591112"/>
                      <a:pt x="2287295" y="588726"/>
                      <a:pt x="2293270" y="588726"/>
                    </a:cubicBezTo>
                    <a:close/>
                    <a:moveTo>
                      <a:pt x="1550509" y="587401"/>
                    </a:moveTo>
                    <a:lnTo>
                      <a:pt x="1543960" y="597269"/>
                    </a:lnTo>
                    <a:lnTo>
                      <a:pt x="1548808" y="595330"/>
                    </a:lnTo>
                    <a:cubicBezTo>
                      <a:pt x="1549987" y="594151"/>
                      <a:pt x="1550577" y="591497"/>
                      <a:pt x="1550724" y="588991"/>
                    </a:cubicBezTo>
                    <a:close/>
                    <a:moveTo>
                      <a:pt x="2404884" y="587118"/>
                    </a:moveTo>
                    <a:lnTo>
                      <a:pt x="2405270" y="587502"/>
                    </a:lnTo>
                    <a:lnTo>
                      <a:pt x="2405296" y="587222"/>
                    </a:lnTo>
                    <a:close/>
                    <a:moveTo>
                      <a:pt x="955048" y="586288"/>
                    </a:moveTo>
                    <a:cubicBezTo>
                      <a:pt x="958627" y="585095"/>
                      <a:pt x="961013" y="587481"/>
                      <a:pt x="961013" y="589867"/>
                    </a:cubicBezTo>
                    <a:cubicBezTo>
                      <a:pt x="959820" y="597024"/>
                      <a:pt x="958627" y="604182"/>
                      <a:pt x="957434" y="611339"/>
                    </a:cubicBezTo>
                    <a:cubicBezTo>
                      <a:pt x="955048" y="614918"/>
                      <a:pt x="952663" y="614918"/>
                      <a:pt x="950277" y="612532"/>
                    </a:cubicBezTo>
                    <a:cubicBezTo>
                      <a:pt x="945505" y="610146"/>
                      <a:pt x="943119" y="607760"/>
                      <a:pt x="939540" y="604182"/>
                    </a:cubicBezTo>
                    <a:cubicBezTo>
                      <a:pt x="937155" y="602989"/>
                      <a:pt x="935962" y="600603"/>
                      <a:pt x="933576" y="598217"/>
                    </a:cubicBezTo>
                    <a:cubicBezTo>
                      <a:pt x="931190" y="595831"/>
                      <a:pt x="933576" y="593446"/>
                      <a:pt x="935962" y="592253"/>
                    </a:cubicBezTo>
                    <a:cubicBezTo>
                      <a:pt x="943119" y="588674"/>
                      <a:pt x="949084" y="587481"/>
                      <a:pt x="955048" y="586288"/>
                    </a:cubicBezTo>
                    <a:close/>
                    <a:moveTo>
                      <a:pt x="2405296" y="580065"/>
                    </a:moveTo>
                    <a:cubicBezTo>
                      <a:pt x="2408822" y="580065"/>
                      <a:pt x="2411174" y="582451"/>
                      <a:pt x="2411174" y="587222"/>
                    </a:cubicBezTo>
                    <a:cubicBezTo>
                      <a:pt x="2409998" y="591994"/>
                      <a:pt x="2408822" y="596766"/>
                      <a:pt x="2407648" y="602730"/>
                    </a:cubicBezTo>
                    <a:cubicBezTo>
                      <a:pt x="2405296" y="611081"/>
                      <a:pt x="2402944" y="611081"/>
                      <a:pt x="2395892" y="603923"/>
                    </a:cubicBezTo>
                    <a:lnTo>
                      <a:pt x="2395892" y="602557"/>
                    </a:lnTo>
                    <a:lnTo>
                      <a:pt x="2395648" y="602543"/>
                    </a:lnTo>
                    <a:cubicBezTo>
                      <a:pt x="2390930" y="599029"/>
                      <a:pt x="2388572" y="595514"/>
                      <a:pt x="2385034" y="592000"/>
                    </a:cubicBezTo>
                    <a:cubicBezTo>
                      <a:pt x="2385034" y="588485"/>
                      <a:pt x="2387392" y="587314"/>
                      <a:pt x="2389752" y="587314"/>
                    </a:cubicBezTo>
                    <a:lnTo>
                      <a:pt x="2390088" y="587214"/>
                    </a:lnTo>
                    <a:lnTo>
                      <a:pt x="2390014" y="587222"/>
                    </a:lnTo>
                    <a:cubicBezTo>
                      <a:pt x="2388838" y="586030"/>
                      <a:pt x="2390014" y="586030"/>
                      <a:pt x="2390014" y="584837"/>
                    </a:cubicBezTo>
                    <a:cubicBezTo>
                      <a:pt x="2395892" y="582451"/>
                      <a:pt x="2399418" y="582451"/>
                      <a:pt x="2405296" y="580065"/>
                    </a:cubicBezTo>
                    <a:close/>
                    <a:moveTo>
                      <a:pt x="1209000" y="580065"/>
                    </a:moveTo>
                    <a:cubicBezTo>
                      <a:pt x="1211351" y="580065"/>
                      <a:pt x="1213702" y="580065"/>
                      <a:pt x="1213702" y="584782"/>
                    </a:cubicBezTo>
                    <a:cubicBezTo>
                      <a:pt x="1213702" y="587141"/>
                      <a:pt x="1213702" y="590678"/>
                      <a:pt x="1212526" y="594216"/>
                    </a:cubicBezTo>
                    <a:cubicBezTo>
                      <a:pt x="1212526" y="595395"/>
                      <a:pt x="1212526" y="596575"/>
                      <a:pt x="1211351" y="598933"/>
                    </a:cubicBezTo>
                    <a:cubicBezTo>
                      <a:pt x="1210175" y="602471"/>
                      <a:pt x="1207824" y="603650"/>
                      <a:pt x="1203122" y="601292"/>
                    </a:cubicBezTo>
                    <a:cubicBezTo>
                      <a:pt x="1200770" y="597754"/>
                      <a:pt x="1197243" y="595395"/>
                      <a:pt x="1194892" y="591858"/>
                    </a:cubicBezTo>
                    <a:cubicBezTo>
                      <a:pt x="1191365" y="588320"/>
                      <a:pt x="1192541" y="587141"/>
                      <a:pt x="1194892" y="585961"/>
                    </a:cubicBezTo>
                    <a:cubicBezTo>
                      <a:pt x="1199595" y="583603"/>
                      <a:pt x="1204297" y="582424"/>
                      <a:pt x="1209000" y="580065"/>
                    </a:cubicBezTo>
                    <a:close/>
                    <a:moveTo>
                      <a:pt x="1552493" y="579115"/>
                    </a:moveTo>
                    <a:cubicBezTo>
                      <a:pt x="1553525" y="580294"/>
                      <a:pt x="1553525" y="582948"/>
                      <a:pt x="1553525" y="587075"/>
                    </a:cubicBezTo>
                    <a:cubicBezTo>
                      <a:pt x="1553525" y="589433"/>
                      <a:pt x="1552346" y="592971"/>
                      <a:pt x="1551166" y="596509"/>
                    </a:cubicBezTo>
                    <a:cubicBezTo>
                      <a:pt x="1549987" y="602405"/>
                      <a:pt x="1547629" y="602405"/>
                      <a:pt x="1542912" y="598867"/>
                    </a:cubicBezTo>
                    <a:lnTo>
                      <a:pt x="1542912" y="598678"/>
                    </a:lnTo>
                    <a:lnTo>
                      <a:pt x="1537177" y="594069"/>
                    </a:lnTo>
                    <a:lnTo>
                      <a:pt x="1537015" y="593430"/>
                    </a:lnTo>
                    <a:lnTo>
                      <a:pt x="1537015" y="594150"/>
                    </a:lnTo>
                    <a:cubicBezTo>
                      <a:pt x="1535836" y="594150"/>
                      <a:pt x="1535836" y="594150"/>
                      <a:pt x="1535836" y="594150"/>
                    </a:cubicBezTo>
                    <a:cubicBezTo>
                      <a:pt x="1533478" y="591792"/>
                      <a:pt x="1531119" y="589433"/>
                      <a:pt x="1531119" y="587075"/>
                    </a:cubicBezTo>
                    <a:cubicBezTo>
                      <a:pt x="1531119" y="582358"/>
                      <a:pt x="1534657" y="583537"/>
                      <a:pt x="1537015" y="582358"/>
                    </a:cubicBezTo>
                    <a:cubicBezTo>
                      <a:pt x="1540553" y="579999"/>
                      <a:pt x="1541732" y="579999"/>
                      <a:pt x="1545270" y="579999"/>
                    </a:cubicBezTo>
                    <a:cubicBezTo>
                      <a:pt x="1549397" y="578230"/>
                      <a:pt x="1551461" y="577935"/>
                      <a:pt x="1552493" y="579115"/>
                    </a:cubicBezTo>
                    <a:close/>
                    <a:moveTo>
                      <a:pt x="2228452" y="573841"/>
                    </a:moveTo>
                    <a:cubicBezTo>
                      <a:pt x="2233224" y="572650"/>
                      <a:pt x="2235610" y="573841"/>
                      <a:pt x="2234417" y="578604"/>
                    </a:cubicBezTo>
                    <a:cubicBezTo>
                      <a:pt x="2234417" y="582176"/>
                      <a:pt x="2234417" y="584557"/>
                      <a:pt x="2233224" y="586938"/>
                    </a:cubicBezTo>
                    <a:cubicBezTo>
                      <a:pt x="2229645" y="603607"/>
                      <a:pt x="2228452" y="603607"/>
                      <a:pt x="2215330" y="594082"/>
                    </a:cubicBezTo>
                    <a:cubicBezTo>
                      <a:pt x="2212944" y="591701"/>
                      <a:pt x="2210559" y="588129"/>
                      <a:pt x="2206980" y="586938"/>
                    </a:cubicBezTo>
                    <a:cubicBezTo>
                      <a:pt x="2204594" y="583366"/>
                      <a:pt x="2205787" y="579794"/>
                      <a:pt x="2209366" y="579794"/>
                    </a:cubicBezTo>
                    <a:cubicBezTo>
                      <a:pt x="2215330" y="576222"/>
                      <a:pt x="2222488" y="575032"/>
                      <a:pt x="2228452" y="573841"/>
                    </a:cubicBezTo>
                    <a:close/>
                    <a:moveTo>
                      <a:pt x="1892303" y="573841"/>
                    </a:moveTo>
                    <a:cubicBezTo>
                      <a:pt x="1894693" y="573841"/>
                      <a:pt x="1897083" y="575036"/>
                      <a:pt x="1897083" y="578621"/>
                    </a:cubicBezTo>
                    <a:cubicBezTo>
                      <a:pt x="1897083" y="582206"/>
                      <a:pt x="1895888" y="585791"/>
                      <a:pt x="1895888" y="589376"/>
                    </a:cubicBezTo>
                    <a:cubicBezTo>
                      <a:pt x="1894693" y="592961"/>
                      <a:pt x="1893498" y="596546"/>
                      <a:pt x="1893498" y="600131"/>
                    </a:cubicBezTo>
                    <a:cubicBezTo>
                      <a:pt x="1891108" y="603716"/>
                      <a:pt x="1888718" y="603716"/>
                      <a:pt x="1885133" y="602521"/>
                    </a:cubicBezTo>
                    <a:cubicBezTo>
                      <a:pt x="1880353" y="597741"/>
                      <a:pt x="1874378" y="592961"/>
                      <a:pt x="1869598" y="586986"/>
                    </a:cubicBezTo>
                    <a:cubicBezTo>
                      <a:pt x="1866013" y="584596"/>
                      <a:pt x="1867208" y="582206"/>
                      <a:pt x="1870793" y="579816"/>
                    </a:cubicBezTo>
                    <a:cubicBezTo>
                      <a:pt x="1877963" y="578621"/>
                      <a:pt x="1885133" y="575036"/>
                      <a:pt x="1892303" y="573841"/>
                    </a:cubicBezTo>
                    <a:close/>
                    <a:moveTo>
                      <a:pt x="889075" y="573841"/>
                    </a:moveTo>
                    <a:cubicBezTo>
                      <a:pt x="892654" y="572650"/>
                      <a:pt x="895040" y="573841"/>
                      <a:pt x="895040" y="577413"/>
                    </a:cubicBezTo>
                    <a:cubicBezTo>
                      <a:pt x="895040" y="579794"/>
                      <a:pt x="893847" y="584557"/>
                      <a:pt x="893847" y="588129"/>
                    </a:cubicBezTo>
                    <a:cubicBezTo>
                      <a:pt x="889075" y="603607"/>
                      <a:pt x="889075" y="603607"/>
                      <a:pt x="875953" y="594082"/>
                    </a:cubicBezTo>
                    <a:cubicBezTo>
                      <a:pt x="873568" y="591701"/>
                      <a:pt x="869989" y="588129"/>
                      <a:pt x="867603" y="585748"/>
                    </a:cubicBezTo>
                    <a:cubicBezTo>
                      <a:pt x="865217" y="583366"/>
                      <a:pt x="865217" y="579794"/>
                      <a:pt x="868796" y="579794"/>
                    </a:cubicBezTo>
                    <a:cubicBezTo>
                      <a:pt x="874760" y="576222"/>
                      <a:pt x="881918" y="573841"/>
                      <a:pt x="889075" y="573841"/>
                    </a:cubicBezTo>
                    <a:close/>
                    <a:moveTo>
                      <a:pt x="1480519" y="567555"/>
                    </a:moveTo>
                    <a:lnTo>
                      <a:pt x="1481459" y="567689"/>
                    </a:lnTo>
                    <a:lnTo>
                      <a:pt x="1481717" y="567617"/>
                    </a:lnTo>
                    <a:cubicBezTo>
                      <a:pt x="1482884" y="566450"/>
                      <a:pt x="1482884" y="567617"/>
                      <a:pt x="1482884" y="567617"/>
                    </a:cubicBezTo>
                    <a:lnTo>
                      <a:pt x="1483338" y="567958"/>
                    </a:lnTo>
                    <a:lnTo>
                      <a:pt x="1488797" y="568737"/>
                    </a:lnTo>
                    <a:cubicBezTo>
                      <a:pt x="1489980" y="574650"/>
                      <a:pt x="1487614" y="580563"/>
                      <a:pt x="1486432" y="587658"/>
                    </a:cubicBezTo>
                    <a:cubicBezTo>
                      <a:pt x="1485249" y="590023"/>
                      <a:pt x="1482884" y="591206"/>
                      <a:pt x="1479337" y="588840"/>
                    </a:cubicBezTo>
                    <a:cubicBezTo>
                      <a:pt x="1475789" y="585293"/>
                      <a:pt x="1471059" y="582928"/>
                      <a:pt x="1467511" y="578198"/>
                    </a:cubicBezTo>
                    <a:cubicBezTo>
                      <a:pt x="1463963" y="574650"/>
                      <a:pt x="1463963" y="573467"/>
                      <a:pt x="1468694" y="571102"/>
                    </a:cubicBezTo>
                    <a:cubicBezTo>
                      <a:pt x="1472241" y="569920"/>
                      <a:pt x="1476972" y="567555"/>
                      <a:pt x="1480519" y="567555"/>
                    </a:cubicBezTo>
                    <a:close/>
                    <a:moveTo>
                      <a:pt x="2340460" y="566372"/>
                    </a:moveTo>
                    <a:cubicBezTo>
                      <a:pt x="2342830" y="566372"/>
                      <a:pt x="2344016" y="568743"/>
                      <a:pt x="2344016" y="571114"/>
                    </a:cubicBezTo>
                    <a:cubicBezTo>
                      <a:pt x="2346386" y="573485"/>
                      <a:pt x="2342830" y="577041"/>
                      <a:pt x="2342830" y="579412"/>
                    </a:cubicBezTo>
                    <a:cubicBezTo>
                      <a:pt x="2340460" y="593638"/>
                      <a:pt x="2338088" y="594823"/>
                      <a:pt x="2328604" y="585340"/>
                    </a:cubicBezTo>
                    <a:cubicBezTo>
                      <a:pt x="2326234" y="582969"/>
                      <a:pt x="2323862" y="579412"/>
                      <a:pt x="2322676" y="578227"/>
                    </a:cubicBezTo>
                    <a:cubicBezTo>
                      <a:pt x="2319120" y="575856"/>
                      <a:pt x="2320306" y="573485"/>
                      <a:pt x="2322676" y="572299"/>
                    </a:cubicBezTo>
                    <a:cubicBezTo>
                      <a:pt x="2328604" y="569928"/>
                      <a:pt x="2334532" y="568743"/>
                      <a:pt x="2340460" y="566372"/>
                    </a:cubicBezTo>
                    <a:close/>
                    <a:moveTo>
                      <a:pt x="1811905" y="566372"/>
                    </a:moveTo>
                    <a:cubicBezTo>
                      <a:pt x="1812972" y="566372"/>
                      <a:pt x="1814039" y="565252"/>
                      <a:pt x="1816173" y="566372"/>
                    </a:cubicBezTo>
                    <a:cubicBezTo>
                      <a:pt x="1812972" y="568613"/>
                      <a:pt x="1809771" y="573094"/>
                      <a:pt x="1811905" y="577575"/>
                    </a:cubicBezTo>
                    <a:cubicBezTo>
                      <a:pt x="1805503" y="573094"/>
                      <a:pt x="1809771" y="570853"/>
                      <a:pt x="1811905" y="566372"/>
                    </a:cubicBezTo>
                    <a:close/>
                    <a:moveTo>
                      <a:pt x="1829948" y="561343"/>
                    </a:moveTo>
                    <a:lnTo>
                      <a:pt x="1829948" y="562841"/>
                    </a:lnTo>
                    <a:lnTo>
                      <a:pt x="1830523" y="562787"/>
                    </a:lnTo>
                    <a:cubicBezTo>
                      <a:pt x="1832281" y="564124"/>
                      <a:pt x="1832281" y="567391"/>
                      <a:pt x="1831109" y="573332"/>
                    </a:cubicBezTo>
                    <a:cubicBezTo>
                      <a:pt x="1829937" y="576896"/>
                      <a:pt x="1828766" y="579273"/>
                      <a:pt x="1828766" y="582837"/>
                    </a:cubicBezTo>
                    <a:lnTo>
                      <a:pt x="1826823" y="585300"/>
                    </a:lnTo>
                    <a:lnTo>
                      <a:pt x="1823703" y="590172"/>
                    </a:lnTo>
                    <a:cubicBezTo>
                      <a:pt x="1822106" y="590621"/>
                      <a:pt x="1820072" y="589426"/>
                      <a:pt x="1817168" y="586438"/>
                    </a:cubicBezTo>
                    <a:cubicBezTo>
                      <a:pt x="1817168" y="586438"/>
                      <a:pt x="1816007" y="585243"/>
                      <a:pt x="1813683" y="584048"/>
                    </a:cubicBezTo>
                    <a:cubicBezTo>
                      <a:pt x="1813683" y="581658"/>
                      <a:pt x="1813683" y="581658"/>
                      <a:pt x="1814845" y="581658"/>
                    </a:cubicBezTo>
                    <a:lnTo>
                      <a:pt x="1818057" y="584962"/>
                    </a:lnTo>
                    <a:lnTo>
                      <a:pt x="1815879" y="581649"/>
                    </a:lnTo>
                    <a:cubicBezTo>
                      <a:pt x="1813536" y="581649"/>
                      <a:pt x="1812365" y="579273"/>
                      <a:pt x="1812365" y="578084"/>
                    </a:cubicBezTo>
                    <a:cubicBezTo>
                      <a:pt x="1810021" y="573332"/>
                      <a:pt x="1812365" y="568579"/>
                      <a:pt x="1817051" y="565014"/>
                    </a:cubicBezTo>
                    <a:lnTo>
                      <a:pt x="1818222" y="563826"/>
                    </a:lnTo>
                    <a:cubicBezTo>
                      <a:pt x="1819394" y="562638"/>
                      <a:pt x="1819394" y="562638"/>
                      <a:pt x="1819394" y="563826"/>
                    </a:cubicBezTo>
                    <a:lnTo>
                      <a:pt x="1825328" y="563272"/>
                    </a:lnTo>
                    <a:lnTo>
                      <a:pt x="1824139" y="562538"/>
                    </a:lnTo>
                    <a:close/>
                    <a:moveTo>
                      <a:pt x="2163723" y="558903"/>
                    </a:moveTo>
                    <a:cubicBezTo>
                      <a:pt x="2167302" y="558903"/>
                      <a:pt x="2169688" y="561289"/>
                      <a:pt x="2169688" y="564868"/>
                    </a:cubicBezTo>
                    <a:cubicBezTo>
                      <a:pt x="2168495" y="567253"/>
                      <a:pt x="2168495" y="570832"/>
                      <a:pt x="2168495" y="574411"/>
                    </a:cubicBezTo>
                    <a:cubicBezTo>
                      <a:pt x="2167302" y="577990"/>
                      <a:pt x="2167302" y="581568"/>
                      <a:pt x="2166109" y="583954"/>
                    </a:cubicBezTo>
                    <a:cubicBezTo>
                      <a:pt x="2163723" y="587533"/>
                      <a:pt x="2161338" y="588726"/>
                      <a:pt x="2158952" y="586340"/>
                    </a:cubicBezTo>
                    <a:cubicBezTo>
                      <a:pt x="2151794" y="582761"/>
                      <a:pt x="2147023" y="577990"/>
                      <a:pt x="2143444" y="573218"/>
                    </a:cubicBezTo>
                    <a:cubicBezTo>
                      <a:pt x="2139865" y="570832"/>
                      <a:pt x="2139865" y="567253"/>
                      <a:pt x="2144637" y="566060"/>
                    </a:cubicBezTo>
                    <a:cubicBezTo>
                      <a:pt x="2150601" y="563675"/>
                      <a:pt x="2157759" y="561289"/>
                      <a:pt x="2163723" y="558903"/>
                    </a:cubicBezTo>
                    <a:close/>
                    <a:moveTo>
                      <a:pt x="1158174" y="558903"/>
                    </a:moveTo>
                    <a:cubicBezTo>
                      <a:pt x="1168890" y="557724"/>
                      <a:pt x="1170081" y="560082"/>
                      <a:pt x="1166509" y="569516"/>
                    </a:cubicBezTo>
                    <a:cubicBezTo>
                      <a:pt x="1165318" y="571875"/>
                      <a:pt x="1165318" y="573054"/>
                      <a:pt x="1164127" y="574233"/>
                    </a:cubicBezTo>
                    <a:cubicBezTo>
                      <a:pt x="1159365" y="581309"/>
                      <a:pt x="1155793" y="582488"/>
                      <a:pt x="1148649" y="577771"/>
                    </a:cubicBezTo>
                    <a:cubicBezTo>
                      <a:pt x="1146268" y="574233"/>
                      <a:pt x="1140314" y="573054"/>
                      <a:pt x="1141505" y="567158"/>
                    </a:cubicBezTo>
                    <a:cubicBezTo>
                      <a:pt x="1141505" y="562441"/>
                      <a:pt x="1148649" y="562441"/>
                      <a:pt x="1151030" y="561262"/>
                    </a:cubicBezTo>
                    <a:cubicBezTo>
                      <a:pt x="1154602" y="560082"/>
                      <a:pt x="1156983" y="558903"/>
                      <a:pt x="1158174" y="558903"/>
                    </a:cubicBezTo>
                    <a:close/>
                    <a:moveTo>
                      <a:pt x="823114" y="558903"/>
                    </a:moveTo>
                    <a:cubicBezTo>
                      <a:pt x="826686" y="557710"/>
                      <a:pt x="829067" y="560096"/>
                      <a:pt x="829067" y="564868"/>
                    </a:cubicBezTo>
                    <a:cubicBezTo>
                      <a:pt x="829067" y="570832"/>
                      <a:pt x="827876" y="576797"/>
                      <a:pt x="826686" y="581568"/>
                    </a:cubicBezTo>
                    <a:cubicBezTo>
                      <a:pt x="824304" y="587533"/>
                      <a:pt x="821923" y="588726"/>
                      <a:pt x="817160" y="585147"/>
                    </a:cubicBezTo>
                    <a:cubicBezTo>
                      <a:pt x="814779" y="583954"/>
                      <a:pt x="813589" y="581568"/>
                      <a:pt x="811207" y="581568"/>
                    </a:cubicBezTo>
                    <a:cubicBezTo>
                      <a:pt x="810017" y="579183"/>
                      <a:pt x="806445" y="576797"/>
                      <a:pt x="804063" y="573218"/>
                    </a:cubicBezTo>
                    <a:cubicBezTo>
                      <a:pt x="800491" y="569639"/>
                      <a:pt x="800491" y="568446"/>
                      <a:pt x="806445" y="566060"/>
                    </a:cubicBezTo>
                    <a:cubicBezTo>
                      <a:pt x="811207" y="563675"/>
                      <a:pt x="817160" y="561289"/>
                      <a:pt x="823114" y="558903"/>
                    </a:cubicBezTo>
                    <a:close/>
                    <a:moveTo>
                      <a:pt x="1757917" y="553924"/>
                    </a:moveTo>
                    <a:cubicBezTo>
                      <a:pt x="1762564" y="555080"/>
                      <a:pt x="1759078" y="558547"/>
                      <a:pt x="1761402" y="562015"/>
                    </a:cubicBezTo>
                    <a:cubicBezTo>
                      <a:pt x="1757917" y="565483"/>
                      <a:pt x="1760240" y="570106"/>
                      <a:pt x="1754431" y="570106"/>
                    </a:cubicBezTo>
                    <a:cubicBezTo>
                      <a:pt x="1750946" y="568950"/>
                      <a:pt x="1742813" y="560859"/>
                      <a:pt x="1743975" y="558547"/>
                    </a:cubicBezTo>
                    <a:cubicBezTo>
                      <a:pt x="1745137" y="557392"/>
                      <a:pt x="1754431" y="552768"/>
                      <a:pt x="1757917" y="553924"/>
                    </a:cubicBezTo>
                    <a:close/>
                    <a:moveTo>
                      <a:pt x="2485576" y="552891"/>
                    </a:moveTo>
                    <a:lnTo>
                      <a:pt x="2483682" y="555306"/>
                    </a:lnTo>
                    <a:lnTo>
                      <a:pt x="2481760" y="554318"/>
                    </a:lnTo>
                    <a:close/>
                    <a:moveTo>
                      <a:pt x="2269804" y="551435"/>
                    </a:moveTo>
                    <a:cubicBezTo>
                      <a:pt x="2270989" y="551435"/>
                      <a:pt x="2273360" y="551435"/>
                      <a:pt x="2274546" y="551435"/>
                    </a:cubicBezTo>
                    <a:cubicBezTo>
                      <a:pt x="2280473" y="552620"/>
                      <a:pt x="2281658" y="556177"/>
                      <a:pt x="2279288" y="564475"/>
                    </a:cubicBezTo>
                    <a:cubicBezTo>
                      <a:pt x="2278102" y="565661"/>
                      <a:pt x="2278102" y="565661"/>
                      <a:pt x="2276917" y="566846"/>
                    </a:cubicBezTo>
                    <a:cubicBezTo>
                      <a:pt x="2273360" y="578701"/>
                      <a:pt x="2273360" y="578701"/>
                      <a:pt x="2265062" y="570403"/>
                    </a:cubicBezTo>
                    <a:cubicBezTo>
                      <a:pt x="2262691" y="569217"/>
                      <a:pt x="2261505" y="568032"/>
                      <a:pt x="2260320" y="566846"/>
                    </a:cubicBezTo>
                    <a:cubicBezTo>
                      <a:pt x="2253207" y="558548"/>
                      <a:pt x="2253207" y="558548"/>
                      <a:pt x="2262691" y="554991"/>
                    </a:cubicBezTo>
                    <a:cubicBezTo>
                      <a:pt x="2265062" y="554991"/>
                      <a:pt x="2268618" y="553806"/>
                      <a:pt x="2269804" y="551435"/>
                    </a:cubicBezTo>
                    <a:close/>
                    <a:moveTo>
                      <a:pt x="1419352" y="551435"/>
                    </a:moveTo>
                    <a:cubicBezTo>
                      <a:pt x="1422890" y="551435"/>
                      <a:pt x="1424069" y="552614"/>
                      <a:pt x="1424069" y="557331"/>
                    </a:cubicBezTo>
                    <a:cubicBezTo>
                      <a:pt x="1424069" y="562048"/>
                      <a:pt x="1421710" y="566765"/>
                      <a:pt x="1420531" y="572662"/>
                    </a:cubicBezTo>
                    <a:cubicBezTo>
                      <a:pt x="1419352" y="575020"/>
                      <a:pt x="1415814" y="575020"/>
                      <a:pt x="1412276" y="572662"/>
                    </a:cubicBezTo>
                    <a:cubicBezTo>
                      <a:pt x="1409918" y="570303"/>
                      <a:pt x="1406380" y="566765"/>
                      <a:pt x="1404022" y="564407"/>
                    </a:cubicBezTo>
                    <a:cubicBezTo>
                      <a:pt x="1400484" y="562048"/>
                      <a:pt x="1400484" y="558511"/>
                      <a:pt x="1404022" y="557331"/>
                    </a:cubicBezTo>
                    <a:cubicBezTo>
                      <a:pt x="1407559" y="554973"/>
                      <a:pt x="1411097" y="556152"/>
                      <a:pt x="1414635" y="552614"/>
                    </a:cubicBezTo>
                    <a:cubicBezTo>
                      <a:pt x="1415814" y="552614"/>
                      <a:pt x="1415814" y="552614"/>
                      <a:pt x="1419352" y="551435"/>
                    </a:cubicBezTo>
                    <a:close/>
                    <a:moveTo>
                      <a:pt x="2098995" y="546456"/>
                    </a:moveTo>
                    <a:cubicBezTo>
                      <a:pt x="2102574" y="545263"/>
                      <a:pt x="2104960" y="547649"/>
                      <a:pt x="2104960" y="551228"/>
                    </a:cubicBezTo>
                    <a:cubicBezTo>
                      <a:pt x="2104960" y="554806"/>
                      <a:pt x="2103767" y="557192"/>
                      <a:pt x="2103767" y="561964"/>
                    </a:cubicBezTo>
                    <a:cubicBezTo>
                      <a:pt x="2102574" y="564350"/>
                      <a:pt x="2101381" y="567928"/>
                      <a:pt x="2100188" y="571507"/>
                    </a:cubicBezTo>
                    <a:cubicBezTo>
                      <a:pt x="2098995" y="575086"/>
                      <a:pt x="2096610" y="575086"/>
                      <a:pt x="2093031" y="572700"/>
                    </a:cubicBezTo>
                    <a:cubicBezTo>
                      <a:pt x="2088259" y="569121"/>
                      <a:pt x="2083488" y="565543"/>
                      <a:pt x="2077523" y="559578"/>
                    </a:cubicBezTo>
                    <a:cubicBezTo>
                      <a:pt x="2075137" y="557192"/>
                      <a:pt x="2075137" y="553614"/>
                      <a:pt x="2079909" y="552421"/>
                    </a:cubicBezTo>
                    <a:cubicBezTo>
                      <a:pt x="2085873" y="550035"/>
                      <a:pt x="2091838" y="548842"/>
                      <a:pt x="2098995" y="546456"/>
                    </a:cubicBezTo>
                    <a:close/>
                    <a:moveTo>
                      <a:pt x="1096964" y="543966"/>
                    </a:moveTo>
                    <a:cubicBezTo>
                      <a:pt x="1101726" y="542773"/>
                      <a:pt x="1104108" y="545159"/>
                      <a:pt x="1102917" y="549931"/>
                    </a:cubicBezTo>
                    <a:cubicBezTo>
                      <a:pt x="1102917" y="553509"/>
                      <a:pt x="1101726" y="557088"/>
                      <a:pt x="1101726" y="559474"/>
                    </a:cubicBezTo>
                    <a:cubicBezTo>
                      <a:pt x="1099345" y="574982"/>
                      <a:pt x="1096964" y="576175"/>
                      <a:pt x="1085057" y="565438"/>
                    </a:cubicBezTo>
                    <a:cubicBezTo>
                      <a:pt x="1082676" y="564246"/>
                      <a:pt x="1080295" y="560667"/>
                      <a:pt x="1077913" y="558281"/>
                    </a:cubicBezTo>
                    <a:cubicBezTo>
                      <a:pt x="1074341" y="554702"/>
                      <a:pt x="1074341" y="552316"/>
                      <a:pt x="1079104" y="549931"/>
                    </a:cubicBezTo>
                    <a:cubicBezTo>
                      <a:pt x="1085057" y="548738"/>
                      <a:pt x="1091010" y="546352"/>
                      <a:pt x="1096964" y="543966"/>
                    </a:cubicBezTo>
                    <a:close/>
                    <a:moveTo>
                      <a:pt x="1687338" y="541388"/>
                    </a:moveTo>
                    <a:cubicBezTo>
                      <a:pt x="1687338" y="541388"/>
                      <a:pt x="1688494" y="541388"/>
                      <a:pt x="1689650" y="541388"/>
                    </a:cubicBezTo>
                    <a:cubicBezTo>
                      <a:pt x="1694273" y="539076"/>
                      <a:pt x="1695429" y="540232"/>
                      <a:pt x="1695429" y="546011"/>
                    </a:cubicBezTo>
                    <a:cubicBezTo>
                      <a:pt x="1695429" y="548323"/>
                      <a:pt x="1694273" y="549479"/>
                      <a:pt x="1694273" y="551791"/>
                    </a:cubicBezTo>
                    <a:cubicBezTo>
                      <a:pt x="1691961" y="557570"/>
                      <a:pt x="1691961" y="557570"/>
                      <a:pt x="1683870" y="552946"/>
                    </a:cubicBezTo>
                    <a:cubicBezTo>
                      <a:pt x="1683870" y="551791"/>
                      <a:pt x="1682715" y="550635"/>
                      <a:pt x="1681559" y="549479"/>
                    </a:cubicBezTo>
                    <a:cubicBezTo>
                      <a:pt x="1678091" y="547167"/>
                      <a:pt x="1678091" y="544855"/>
                      <a:pt x="1682715" y="542544"/>
                    </a:cubicBezTo>
                    <a:cubicBezTo>
                      <a:pt x="1683870" y="541388"/>
                      <a:pt x="1686182" y="541388"/>
                      <a:pt x="1687338" y="541388"/>
                    </a:cubicBezTo>
                    <a:close/>
                    <a:moveTo>
                      <a:pt x="1349866" y="540232"/>
                    </a:moveTo>
                    <a:cubicBezTo>
                      <a:pt x="1358095" y="539053"/>
                      <a:pt x="1359271" y="540232"/>
                      <a:pt x="1358095" y="548487"/>
                    </a:cubicBezTo>
                    <a:cubicBezTo>
                      <a:pt x="1358095" y="549666"/>
                      <a:pt x="1358095" y="550845"/>
                      <a:pt x="1358095" y="552025"/>
                    </a:cubicBezTo>
                    <a:cubicBezTo>
                      <a:pt x="1356919" y="554383"/>
                      <a:pt x="1358095" y="556742"/>
                      <a:pt x="1356919" y="559100"/>
                    </a:cubicBezTo>
                    <a:cubicBezTo>
                      <a:pt x="1353393" y="564997"/>
                      <a:pt x="1349866" y="561459"/>
                      <a:pt x="1348690" y="557921"/>
                    </a:cubicBezTo>
                    <a:cubicBezTo>
                      <a:pt x="1346339" y="556742"/>
                      <a:pt x="1343988" y="554383"/>
                      <a:pt x="1342812" y="553204"/>
                    </a:cubicBezTo>
                    <a:cubicBezTo>
                      <a:pt x="1341636" y="552025"/>
                      <a:pt x="1340461" y="552025"/>
                      <a:pt x="1339285" y="550845"/>
                    </a:cubicBezTo>
                    <a:cubicBezTo>
                      <a:pt x="1335758" y="547308"/>
                      <a:pt x="1336934" y="544949"/>
                      <a:pt x="1341636" y="542591"/>
                    </a:cubicBezTo>
                    <a:cubicBezTo>
                      <a:pt x="1343988" y="541411"/>
                      <a:pt x="1347514" y="541411"/>
                      <a:pt x="1349866" y="540232"/>
                    </a:cubicBezTo>
                    <a:close/>
                    <a:moveTo>
                      <a:pt x="2200807" y="538987"/>
                    </a:moveTo>
                    <a:cubicBezTo>
                      <a:pt x="2199701" y="540093"/>
                      <a:pt x="2199701" y="541200"/>
                      <a:pt x="2197488" y="541200"/>
                    </a:cubicBezTo>
                    <a:cubicBezTo>
                      <a:pt x="2193062" y="541200"/>
                      <a:pt x="2191955" y="543413"/>
                      <a:pt x="2194168" y="548945"/>
                    </a:cubicBezTo>
                    <a:cubicBezTo>
                      <a:pt x="2189743" y="544519"/>
                      <a:pt x="2189743" y="544519"/>
                      <a:pt x="2194168" y="540093"/>
                    </a:cubicBezTo>
                    <a:cubicBezTo>
                      <a:pt x="2196381" y="540093"/>
                      <a:pt x="2199701" y="540093"/>
                      <a:pt x="2200807" y="538987"/>
                    </a:cubicBezTo>
                    <a:close/>
                    <a:moveTo>
                      <a:pt x="2205475" y="537603"/>
                    </a:moveTo>
                    <a:cubicBezTo>
                      <a:pt x="2206616" y="537603"/>
                      <a:pt x="2206616" y="537603"/>
                      <a:pt x="2208898" y="537603"/>
                    </a:cubicBezTo>
                    <a:cubicBezTo>
                      <a:pt x="2215745" y="535391"/>
                      <a:pt x="2216886" y="537603"/>
                      <a:pt x="2215745" y="542029"/>
                    </a:cubicBezTo>
                    <a:lnTo>
                      <a:pt x="2215074" y="544633"/>
                    </a:lnTo>
                    <a:lnTo>
                      <a:pt x="2215745" y="545971"/>
                    </a:lnTo>
                    <a:lnTo>
                      <a:pt x="2214566" y="547147"/>
                    </a:lnTo>
                    <a:cubicBezTo>
                      <a:pt x="2214566" y="549498"/>
                      <a:pt x="2214566" y="550674"/>
                      <a:pt x="2213386" y="554201"/>
                    </a:cubicBezTo>
                    <a:lnTo>
                      <a:pt x="2213255" y="554400"/>
                    </a:lnTo>
                    <a:lnTo>
                      <a:pt x="2213255" y="554490"/>
                    </a:lnTo>
                    <a:lnTo>
                      <a:pt x="2212900" y="554938"/>
                    </a:lnTo>
                    <a:lnTo>
                      <a:pt x="2209996" y="559344"/>
                    </a:lnTo>
                    <a:lnTo>
                      <a:pt x="2209567" y="559146"/>
                    </a:lnTo>
                    <a:lnTo>
                      <a:pt x="2208774" y="560148"/>
                    </a:lnTo>
                    <a:cubicBezTo>
                      <a:pt x="2206533" y="561280"/>
                      <a:pt x="2203172" y="559016"/>
                      <a:pt x="2202052" y="556753"/>
                    </a:cubicBezTo>
                    <a:lnTo>
                      <a:pt x="2206139" y="557563"/>
                    </a:lnTo>
                    <a:lnTo>
                      <a:pt x="2203952" y="556552"/>
                    </a:lnTo>
                    <a:cubicBezTo>
                      <a:pt x="2202773" y="556552"/>
                      <a:pt x="2202773" y="556552"/>
                      <a:pt x="2202773" y="556552"/>
                    </a:cubicBezTo>
                    <a:cubicBezTo>
                      <a:pt x="2201594" y="555376"/>
                      <a:pt x="2201594" y="555376"/>
                      <a:pt x="2201594" y="555376"/>
                    </a:cubicBezTo>
                    <a:lnTo>
                      <a:pt x="2201594" y="554201"/>
                    </a:lnTo>
                    <a:cubicBezTo>
                      <a:pt x="2199235" y="551849"/>
                      <a:pt x="2196877" y="550674"/>
                      <a:pt x="2195698" y="549498"/>
                    </a:cubicBezTo>
                    <a:cubicBezTo>
                      <a:pt x="2192160" y="543620"/>
                      <a:pt x="2193339" y="541269"/>
                      <a:pt x="2199235" y="540093"/>
                    </a:cubicBezTo>
                    <a:cubicBezTo>
                      <a:pt x="2199235" y="540093"/>
                      <a:pt x="2201594" y="540093"/>
                      <a:pt x="2202773" y="538918"/>
                    </a:cubicBezTo>
                    <a:lnTo>
                      <a:pt x="2204119" y="538918"/>
                    </a:lnTo>
                    <a:close/>
                    <a:moveTo>
                      <a:pt x="351448" y="536497"/>
                    </a:moveTo>
                    <a:cubicBezTo>
                      <a:pt x="356178" y="536497"/>
                      <a:pt x="358543" y="537682"/>
                      <a:pt x="358543" y="541239"/>
                    </a:cubicBezTo>
                    <a:cubicBezTo>
                      <a:pt x="358543" y="547166"/>
                      <a:pt x="357360" y="553094"/>
                      <a:pt x="353813" y="557836"/>
                    </a:cubicBezTo>
                    <a:cubicBezTo>
                      <a:pt x="353813" y="561392"/>
                      <a:pt x="351448" y="561392"/>
                      <a:pt x="349083" y="560207"/>
                    </a:cubicBezTo>
                    <a:cubicBezTo>
                      <a:pt x="345535" y="557836"/>
                      <a:pt x="341987" y="554279"/>
                      <a:pt x="338440" y="551908"/>
                    </a:cubicBezTo>
                    <a:cubicBezTo>
                      <a:pt x="337257" y="550723"/>
                      <a:pt x="337257" y="549537"/>
                      <a:pt x="336075" y="549537"/>
                    </a:cubicBezTo>
                    <a:cubicBezTo>
                      <a:pt x="333709" y="544795"/>
                      <a:pt x="334892" y="542424"/>
                      <a:pt x="338440" y="541239"/>
                    </a:cubicBezTo>
                    <a:cubicBezTo>
                      <a:pt x="339622" y="540053"/>
                      <a:pt x="340805" y="540053"/>
                      <a:pt x="341987" y="540053"/>
                    </a:cubicBezTo>
                    <a:cubicBezTo>
                      <a:pt x="345535" y="537682"/>
                      <a:pt x="349083" y="537682"/>
                      <a:pt x="351448" y="536497"/>
                    </a:cubicBezTo>
                    <a:close/>
                    <a:moveTo>
                      <a:pt x="2030689" y="535199"/>
                    </a:moveTo>
                    <a:cubicBezTo>
                      <a:pt x="2039039" y="532817"/>
                      <a:pt x="2041425" y="535199"/>
                      <a:pt x="2040232" y="542343"/>
                    </a:cubicBezTo>
                    <a:cubicBezTo>
                      <a:pt x="2039039" y="547105"/>
                      <a:pt x="2039039" y="551868"/>
                      <a:pt x="2037846" y="556630"/>
                    </a:cubicBezTo>
                    <a:cubicBezTo>
                      <a:pt x="2035460" y="562584"/>
                      <a:pt x="2033074" y="563774"/>
                      <a:pt x="2028303" y="560202"/>
                    </a:cubicBezTo>
                    <a:cubicBezTo>
                      <a:pt x="2027110" y="559012"/>
                      <a:pt x="2025917" y="557821"/>
                      <a:pt x="2024724" y="557821"/>
                    </a:cubicBezTo>
                    <a:cubicBezTo>
                      <a:pt x="2022338" y="555440"/>
                      <a:pt x="2018760" y="551868"/>
                      <a:pt x="2015181" y="549486"/>
                    </a:cubicBezTo>
                    <a:cubicBezTo>
                      <a:pt x="2010409" y="544724"/>
                      <a:pt x="2010409" y="542343"/>
                      <a:pt x="2018760" y="539961"/>
                    </a:cubicBezTo>
                    <a:cubicBezTo>
                      <a:pt x="2022338" y="537580"/>
                      <a:pt x="2027110" y="537580"/>
                      <a:pt x="2030689" y="535199"/>
                    </a:cubicBezTo>
                    <a:close/>
                    <a:moveTo>
                      <a:pt x="1224422" y="531968"/>
                    </a:moveTo>
                    <a:lnTo>
                      <a:pt x="1219804" y="532626"/>
                    </a:lnTo>
                    <a:lnTo>
                      <a:pt x="1222736" y="534170"/>
                    </a:lnTo>
                    <a:close/>
                    <a:moveTo>
                      <a:pt x="1033469" y="531518"/>
                    </a:moveTo>
                    <a:cubicBezTo>
                      <a:pt x="1037048" y="530325"/>
                      <a:pt x="1039434" y="532711"/>
                      <a:pt x="1038241" y="536290"/>
                    </a:cubicBezTo>
                    <a:cubicBezTo>
                      <a:pt x="1038241" y="539868"/>
                      <a:pt x="1038241" y="542254"/>
                      <a:pt x="1037048" y="545833"/>
                    </a:cubicBezTo>
                    <a:cubicBezTo>
                      <a:pt x="1037048" y="549412"/>
                      <a:pt x="1035855" y="550605"/>
                      <a:pt x="1034662" y="552990"/>
                    </a:cubicBezTo>
                    <a:cubicBezTo>
                      <a:pt x="1033469" y="560148"/>
                      <a:pt x="1031084" y="561341"/>
                      <a:pt x="1026312" y="556569"/>
                    </a:cubicBezTo>
                    <a:cubicBezTo>
                      <a:pt x="1020347" y="552990"/>
                      <a:pt x="1016769" y="549412"/>
                      <a:pt x="1011997" y="544640"/>
                    </a:cubicBezTo>
                    <a:cubicBezTo>
                      <a:pt x="1009611" y="541061"/>
                      <a:pt x="1009611" y="538676"/>
                      <a:pt x="1013190" y="537483"/>
                    </a:cubicBezTo>
                    <a:cubicBezTo>
                      <a:pt x="1019154" y="533904"/>
                      <a:pt x="1026312" y="532711"/>
                      <a:pt x="1033469" y="531518"/>
                    </a:cubicBezTo>
                    <a:close/>
                    <a:moveTo>
                      <a:pt x="2481334" y="530274"/>
                    </a:moveTo>
                    <a:lnTo>
                      <a:pt x="2482522" y="530274"/>
                    </a:lnTo>
                    <a:cubicBezTo>
                      <a:pt x="2484900" y="532650"/>
                      <a:pt x="2488464" y="533839"/>
                      <a:pt x="2489652" y="536215"/>
                    </a:cubicBezTo>
                    <a:lnTo>
                      <a:pt x="2490840" y="536215"/>
                    </a:lnTo>
                    <a:lnTo>
                      <a:pt x="2490774" y="536497"/>
                    </a:lnTo>
                    <a:lnTo>
                      <a:pt x="2490906" y="536497"/>
                    </a:lnTo>
                    <a:cubicBezTo>
                      <a:pt x="2490906" y="537673"/>
                      <a:pt x="2490906" y="537673"/>
                      <a:pt x="2492086" y="537673"/>
                    </a:cubicBezTo>
                    <a:cubicBezTo>
                      <a:pt x="2490906" y="540024"/>
                      <a:pt x="2489726" y="541199"/>
                      <a:pt x="2489726" y="542375"/>
                    </a:cubicBezTo>
                    <a:cubicBezTo>
                      <a:pt x="2489726" y="545902"/>
                      <a:pt x="2489726" y="549429"/>
                      <a:pt x="2488548" y="551780"/>
                    </a:cubicBezTo>
                    <a:lnTo>
                      <a:pt x="2485576" y="552891"/>
                    </a:lnTo>
                    <a:lnTo>
                      <a:pt x="2486360" y="551890"/>
                    </a:lnTo>
                    <a:lnTo>
                      <a:pt x="2480090" y="553458"/>
                    </a:lnTo>
                    <a:lnTo>
                      <a:pt x="2481760" y="554318"/>
                    </a:lnTo>
                    <a:lnTo>
                      <a:pt x="2479114" y="555307"/>
                    </a:lnTo>
                    <a:lnTo>
                      <a:pt x="2471320" y="548510"/>
                    </a:lnTo>
                    <a:lnTo>
                      <a:pt x="2469452" y="546909"/>
                    </a:lnTo>
                    <a:cubicBezTo>
                      <a:pt x="2469452" y="546909"/>
                      <a:pt x="2468264" y="545720"/>
                      <a:pt x="2468264" y="544532"/>
                    </a:cubicBezTo>
                    <a:cubicBezTo>
                      <a:pt x="2465888" y="542156"/>
                      <a:pt x="2461136" y="539779"/>
                      <a:pt x="2467076" y="536215"/>
                    </a:cubicBezTo>
                    <a:cubicBezTo>
                      <a:pt x="2468264" y="533839"/>
                      <a:pt x="2473018" y="533839"/>
                      <a:pt x="2476582" y="531462"/>
                    </a:cubicBezTo>
                    <a:cubicBezTo>
                      <a:pt x="2477770" y="531462"/>
                      <a:pt x="2480146" y="530274"/>
                      <a:pt x="2481334" y="530274"/>
                    </a:cubicBezTo>
                    <a:close/>
                    <a:moveTo>
                      <a:pt x="2481130" y="529029"/>
                    </a:moveTo>
                    <a:lnTo>
                      <a:pt x="2481130" y="529652"/>
                    </a:lnTo>
                    <a:lnTo>
                      <a:pt x="2482126" y="529652"/>
                    </a:lnTo>
                    <a:cubicBezTo>
                      <a:pt x="2481130" y="530274"/>
                      <a:pt x="2479138" y="530896"/>
                      <a:pt x="2477146" y="530274"/>
                    </a:cubicBezTo>
                    <a:cubicBezTo>
                      <a:pt x="2478142" y="529652"/>
                      <a:pt x="2480134" y="529652"/>
                      <a:pt x="2481130" y="529029"/>
                    </a:cubicBezTo>
                    <a:close/>
                    <a:moveTo>
                      <a:pt x="1287471" y="528956"/>
                    </a:moveTo>
                    <a:cubicBezTo>
                      <a:pt x="1291008" y="526612"/>
                      <a:pt x="1293367" y="528956"/>
                      <a:pt x="1293367" y="532470"/>
                    </a:cubicBezTo>
                    <a:cubicBezTo>
                      <a:pt x="1293367" y="537156"/>
                      <a:pt x="1292188" y="540671"/>
                      <a:pt x="1289829" y="545357"/>
                    </a:cubicBezTo>
                    <a:cubicBezTo>
                      <a:pt x="1288650" y="546528"/>
                      <a:pt x="1287471" y="548872"/>
                      <a:pt x="1285112" y="547700"/>
                    </a:cubicBezTo>
                    <a:cubicBezTo>
                      <a:pt x="1279216" y="544185"/>
                      <a:pt x="1274499" y="541842"/>
                      <a:pt x="1270961" y="537156"/>
                    </a:cubicBezTo>
                    <a:cubicBezTo>
                      <a:pt x="1270961" y="534813"/>
                      <a:pt x="1270961" y="532470"/>
                      <a:pt x="1273320" y="532470"/>
                    </a:cubicBezTo>
                    <a:cubicBezTo>
                      <a:pt x="1279216" y="530127"/>
                      <a:pt x="1282754" y="528956"/>
                      <a:pt x="1287471" y="528956"/>
                    </a:cubicBezTo>
                    <a:close/>
                    <a:moveTo>
                      <a:pt x="1616594" y="527695"/>
                    </a:moveTo>
                    <a:lnTo>
                      <a:pt x="1617769" y="527695"/>
                    </a:lnTo>
                    <a:cubicBezTo>
                      <a:pt x="1623647" y="525961"/>
                      <a:pt x="1627174" y="525961"/>
                      <a:pt x="1628937" y="527695"/>
                    </a:cubicBezTo>
                    <a:cubicBezTo>
                      <a:pt x="1630701" y="529429"/>
                      <a:pt x="1630701" y="532896"/>
                      <a:pt x="1629525" y="538098"/>
                    </a:cubicBezTo>
                    <a:lnTo>
                      <a:pt x="1628543" y="539063"/>
                    </a:lnTo>
                    <a:lnTo>
                      <a:pt x="1629457" y="538987"/>
                    </a:lnTo>
                    <a:cubicBezTo>
                      <a:pt x="1629457" y="541062"/>
                      <a:pt x="1629457" y="542099"/>
                      <a:pt x="1628325" y="545211"/>
                    </a:cubicBezTo>
                    <a:cubicBezTo>
                      <a:pt x="1627194" y="545211"/>
                      <a:pt x="1624930" y="546248"/>
                      <a:pt x="1623799" y="545211"/>
                    </a:cubicBezTo>
                    <a:cubicBezTo>
                      <a:pt x="1620404" y="545211"/>
                      <a:pt x="1618141" y="543136"/>
                      <a:pt x="1617009" y="541062"/>
                    </a:cubicBezTo>
                    <a:lnTo>
                      <a:pt x="1617009" y="540526"/>
                    </a:lnTo>
                    <a:lnTo>
                      <a:pt x="1616594" y="540409"/>
                    </a:lnTo>
                    <a:cubicBezTo>
                      <a:pt x="1614242" y="539253"/>
                      <a:pt x="1610716" y="536942"/>
                      <a:pt x="1609540" y="533474"/>
                    </a:cubicBezTo>
                    <a:cubicBezTo>
                      <a:pt x="1609540" y="532318"/>
                      <a:pt x="1609540" y="531162"/>
                      <a:pt x="1610716" y="530007"/>
                    </a:cubicBezTo>
                    <a:cubicBezTo>
                      <a:pt x="1613067" y="528851"/>
                      <a:pt x="1615418" y="528851"/>
                      <a:pt x="1616594" y="527695"/>
                    </a:cubicBezTo>
                    <a:close/>
                    <a:moveTo>
                      <a:pt x="622879" y="525295"/>
                    </a:moveTo>
                    <a:lnTo>
                      <a:pt x="622871" y="525312"/>
                    </a:lnTo>
                    <a:lnTo>
                      <a:pt x="622913" y="525295"/>
                    </a:lnTo>
                    <a:cubicBezTo>
                      <a:pt x="627509" y="525295"/>
                      <a:pt x="629807" y="527593"/>
                      <a:pt x="628658" y="532189"/>
                    </a:cubicBezTo>
                    <a:lnTo>
                      <a:pt x="628562" y="532476"/>
                    </a:lnTo>
                    <a:lnTo>
                      <a:pt x="628658" y="532230"/>
                    </a:lnTo>
                    <a:cubicBezTo>
                      <a:pt x="629814" y="535698"/>
                      <a:pt x="627502" y="539165"/>
                      <a:pt x="626346" y="540321"/>
                    </a:cubicBezTo>
                    <a:lnTo>
                      <a:pt x="624869" y="539829"/>
                    </a:lnTo>
                    <a:lnTo>
                      <a:pt x="624062" y="540232"/>
                    </a:lnTo>
                    <a:lnTo>
                      <a:pt x="622549" y="539055"/>
                    </a:lnTo>
                    <a:lnTo>
                      <a:pt x="619411" y="538009"/>
                    </a:lnTo>
                    <a:cubicBezTo>
                      <a:pt x="617099" y="536854"/>
                      <a:pt x="615944" y="535698"/>
                      <a:pt x="613632" y="533386"/>
                    </a:cubicBezTo>
                    <a:cubicBezTo>
                      <a:pt x="611320" y="532230"/>
                      <a:pt x="612476" y="529918"/>
                      <a:pt x="613632" y="527607"/>
                    </a:cubicBezTo>
                    <a:cubicBezTo>
                      <a:pt x="617099" y="527607"/>
                      <a:pt x="620567" y="525295"/>
                      <a:pt x="622879" y="525295"/>
                    </a:cubicBezTo>
                    <a:close/>
                    <a:moveTo>
                      <a:pt x="2147479" y="521560"/>
                    </a:moveTo>
                    <a:cubicBezTo>
                      <a:pt x="2149838" y="520381"/>
                      <a:pt x="2151017" y="522739"/>
                      <a:pt x="2151017" y="525098"/>
                    </a:cubicBezTo>
                    <a:cubicBezTo>
                      <a:pt x="2149838" y="529815"/>
                      <a:pt x="2149838" y="533353"/>
                      <a:pt x="2148658" y="539249"/>
                    </a:cubicBezTo>
                    <a:cubicBezTo>
                      <a:pt x="2147479" y="545145"/>
                      <a:pt x="2145121" y="545145"/>
                      <a:pt x="2139224" y="541607"/>
                    </a:cubicBezTo>
                    <a:cubicBezTo>
                      <a:pt x="2136866" y="539249"/>
                      <a:pt x="2133328" y="535711"/>
                      <a:pt x="2130970" y="533353"/>
                    </a:cubicBezTo>
                    <a:lnTo>
                      <a:pt x="2131400" y="530339"/>
                    </a:lnTo>
                    <a:lnTo>
                      <a:pt x="2131100" y="529891"/>
                    </a:lnTo>
                    <a:lnTo>
                      <a:pt x="2131481" y="529774"/>
                    </a:lnTo>
                    <a:lnTo>
                      <a:pt x="2132149" y="525098"/>
                    </a:lnTo>
                    <a:cubicBezTo>
                      <a:pt x="2138045" y="525098"/>
                      <a:pt x="2141583" y="523919"/>
                      <a:pt x="2147479" y="521560"/>
                    </a:cubicBezTo>
                    <a:close/>
                    <a:moveTo>
                      <a:pt x="289106" y="521560"/>
                    </a:moveTo>
                    <a:cubicBezTo>
                      <a:pt x="292678" y="520372"/>
                      <a:pt x="295059" y="522748"/>
                      <a:pt x="293868" y="527501"/>
                    </a:cubicBezTo>
                    <a:cubicBezTo>
                      <a:pt x="293868" y="529877"/>
                      <a:pt x="292678" y="533442"/>
                      <a:pt x="292678" y="535818"/>
                    </a:cubicBezTo>
                    <a:cubicBezTo>
                      <a:pt x="290296" y="550076"/>
                      <a:pt x="287915" y="551265"/>
                      <a:pt x="276009" y="541759"/>
                    </a:cubicBezTo>
                    <a:cubicBezTo>
                      <a:pt x="274818" y="539383"/>
                      <a:pt x="272437" y="537006"/>
                      <a:pt x="268865" y="535818"/>
                    </a:cubicBezTo>
                    <a:cubicBezTo>
                      <a:pt x="266483" y="532254"/>
                      <a:pt x="266483" y="528689"/>
                      <a:pt x="270055" y="527501"/>
                    </a:cubicBezTo>
                    <a:cubicBezTo>
                      <a:pt x="276009" y="525125"/>
                      <a:pt x="283152" y="523936"/>
                      <a:pt x="289106" y="521560"/>
                    </a:cubicBezTo>
                    <a:close/>
                    <a:moveTo>
                      <a:pt x="1968346" y="520315"/>
                    </a:moveTo>
                    <a:cubicBezTo>
                      <a:pt x="1973118" y="519124"/>
                      <a:pt x="1976697" y="520315"/>
                      <a:pt x="1975504" y="525078"/>
                    </a:cubicBezTo>
                    <a:cubicBezTo>
                      <a:pt x="1975504" y="528650"/>
                      <a:pt x="1974311" y="532222"/>
                      <a:pt x="1974311" y="533412"/>
                    </a:cubicBezTo>
                    <a:cubicBezTo>
                      <a:pt x="1971925" y="550081"/>
                      <a:pt x="1968346" y="551272"/>
                      <a:pt x="1956417" y="540556"/>
                    </a:cubicBezTo>
                    <a:cubicBezTo>
                      <a:pt x="1955224" y="539365"/>
                      <a:pt x="1951646" y="535793"/>
                      <a:pt x="1949260" y="533412"/>
                    </a:cubicBezTo>
                    <a:cubicBezTo>
                      <a:pt x="1945681" y="529840"/>
                      <a:pt x="1946874" y="527459"/>
                      <a:pt x="1951646" y="525078"/>
                    </a:cubicBezTo>
                    <a:cubicBezTo>
                      <a:pt x="1956417" y="523887"/>
                      <a:pt x="1963575" y="521506"/>
                      <a:pt x="1968346" y="520315"/>
                    </a:cubicBezTo>
                    <a:close/>
                    <a:moveTo>
                      <a:pt x="2309319" y="519071"/>
                    </a:moveTo>
                    <a:cubicBezTo>
                      <a:pt x="2314082" y="517880"/>
                      <a:pt x="2314082" y="520262"/>
                      <a:pt x="2314082" y="522643"/>
                    </a:cubicBezTo>
                    <a:cubicBezTo>
                      <a:pt x="2314082" y="527406"/>
                      <a:pt x="2314082" y="529787"/>
                      <a:pt x="2314082" y="532168"/>
                    </a:cubicBezTo>
                    <a:cubicBezTo>
                      <a:pt x="2310510" y="548837"/>
                      <a:pt x="2308129" y="548837"/>
                      <a:pt x="2296222" y="539312"/>
                    </a:cubicBezTo>
                    <a:cubicBezTo>
                      <a:pt x="2293841" y="535740"/>
                      <a:pt x="2290269" y="533359"/>
                      <a:pt x="2287888" y="530978"/>
                    </a:cubicBezTo>
                    <a:cubicBezTo>
                      <a:pt x="2286697" y="528596"/>
                      <a:pt x="2286697" y="527406"/>
                      <a:pt x="2289078" y="525024"/>
                    </a:cubicBezTo>
                    <a:cubicBezTo>
                      <a:pt x="2295032" y="521452"/>
                      <a:pt x="2302175" y="520262"/>
                      <a:pt x="2309319" y="519071"/>
                    </a:cubicBezTo>
                    <a:close/>
                    <a:moveTo>
                      <a:pt x="967496" y="517826"/>
                    </a:moveTo>
                    <a:cubicBezTo>
                      <a:pt x="972268" y="517826"/>
                      <a:pt x="973461" y="520207"/>
                      <a:pt x="973461" y="523779"/>
                    </a:cubicBezTo>
                    <a:cubicBezTo>
                      <a:pt x="972268" y="527351"/>
                      <a:pt x="972268" y="529733"/>
                      <a:pt x="972268" y="533304"/>
                    </a:cubicBezTo>
                    <a:cubicBezTo>
                      <a:pt x="968689" y="548783"/>
                      <a:pt x="966304" y="548783"/>
                      <a:pt x="954374" y="539258"/>
                    </a:cubicBezTo>
                    <a:cubicBezTo>
                      <a:pt x="951988" y="535686"/>
                      <a:pt x="949603" y="533304"/>
                      <a:pt x="947217" y="532114"/>
                    </a:cubicBezTo>
                    <a:cubicBezTo>
                      <a:pt x="943638" y="528542"/>
                      <a:pt x="943638" y="524970"/>
                      <a:pt x="948410" y="524970"/>
                    </a:cubicBezTo>
                    <a:cubicBezTo>
                      <a:pt x="954374" y="521398"/>
                      <a:pt x="960339" y="520207"/>
                      <a:pt x="967496" y="517826"/>
                    </a:cubicBezTo>
                    <a:close/>
                    <a:moveTo>
                      <a:pt x="2419208" y="514092"/>
                    </a:moveTo>
                    <a:cubicBezTo>
                      <a:pt x="2425998" y="515159"/>
                      <a:pt x="2425998" y="515159"/>
                      <a:pt x="2424866" y="521561"/>
                    </a:cubicBezTo>
                    <a:lnTo>
                      <a:pt x="2424460" y="521309"/>
                    </a:lnTo>
                    <a:lnTo>
                      <a:pt x="2424864" y="522459"/>
                    </a:lnTo>
                    <a:lnTo>
                      <a:pt x="2423102" y="527711"/>
                    </a:lnTo>
                    <a:lnTo>
                      <a:pt x="2424956" y="525217"/>
                    </a:lnTo>
                    <a:cubicBezTo>
                      <a:pt x="2424956" y="524050"/>
                      <a:pt x="2426110" y="524050"/>
                      <a:pt x="2426110" y="525217"/>
                    </a:cubicBezTo>
                    <a:cubicBezTo>
                      <a:pt x="2426110" y="528718"/>
                      <a:pt x="2424956" y="532219"/>
                      <a:pt x="2422644" y="536887"/>
                    </a:cubicBezTo>
                    <a:cubicBezTo>
                      <a:pt x="2421488" y="545056"/>
                      <a:pt x="2418020" y="545056"/>
                      <a:pt x="2409930" y="536887"/>
                    </a:cubicBezTo>
                    <a:cubicBezTo>
                      <a:pt x="2409930" y="536887"/>
                      <a:pt x="2409930" y="534553"/>
                      <a:pt x="2411084" y="534553"/>
                    </a:cubicBezTo>
                    <a:lnTo>
                      <a:pt x="2412196" y="534553"/>
                    </a:lnTo>
                    <a:lnTo>
                      <a:pt x="2410674" y="533040"/>
                    </a:lnTo>
                    <a:cubicBezTo>
                      <a:pt x="2408308" y="531864"/>
                      <a:pt x="2405944" y="530688"/>
                      <a:pt x="2404760" y="528337"/>
                    </a:cubicBezTo>
                    <a:cubicBezTo>
                      <a:pt x="2398848" y="523635"/>
                      <a:pt x="2400030" y="521283"/>
                      <a:pt x="2405944" y="520108"/>
                    </a:cubicBezTo>
                    <a:cubicBezTo>
                      <a:pt x="2407126" y="518932"/>
                      <a:pt x="2408308" y="518932"/>
                      <a:pt x="2409490" y="518932"/>
                    </a:cubicBezTo>
                    <a:cubicBezTo>
                      <a:pt x="2409490" y="517757"/>
                      <a:pt x="2410674" y="517757"/>
                      <a:pt x="2411856" y="517757"/>
                    </a:cubicBezTo>
                    <a:cubicBezTo>
                      <a:pt x="2413038" y="517757"/>
                      <a:pt x="2414222" y="517757"/>
                      <a:pt x="2415404" y="517757"/>
                    </a:cubicBezTo>
                    <a:lnTo>
                      <a:pt x="2415644" y="517719"/>
                    </a:lnTo>
                    <a:lnTo>
                      <a:pt x="2412418" y="517293"/>
                    </a:lnTo>
                    <a:cubicBezTo>
                      <a:pt x="2412418" y="516226"/>
                      <a:pt x="2413550" y="516226"/>
                      <a:pt x="2414682" y="515159"/>
                    </a:cubicBezTo>
                    <a:cubicBezTo>
                      <a:pt x="2414682" y="515159"/>
                      <a:pt x="2416946" y="514092"/>
                      <a:pt x="2419208" y="514092"/>
                    </a:cubicBezTo>
                    <a:close/>
                    <a:moveTo>
                      <a:pt x="2075708" y="512847"/>
                    </a:moveTo>
                    <a:cubicBezTo>
                      <a:pt x="2076797" y="514981"/>
                      <a:pt x="2078975" y="517115"/>
                      <a:pt x="2080064" y="519249"/>
                    </a:cubicBezTo>
                    <a:cubicBezTo>
                      <a:pt x="2077886" y="519249"/>
                      <a:pt x="2076797" y="522450"/>
                      <a:pt x="2074618" y="519249"/>
                    </a:cubicBezTo>
                    <a:cubicBezTo>
                      <a:pt x="2073529" y="519249"/>
                      <a:pt x="2071351" y="517115"/>
                      <a:pt x="2071351" y="514981"/>
                    </a:cubicBezTo>
                    <a:cubicBezTo>
                      <a:pt x="2072440" y="512847"/>
                      <a:pt x="2074618" y="512847"/>
                      <a:pt x="2075708" y="512847"/>
                    </a:cubicBezTo>
                    <a:close/>
                    <a:moveTo>
                      <a:pt x="1222882" y="512738"/>
                    </a:moveTo>
                    <a:lnTo>
                      <a:pt x="1222705" y="512778"/>
                    </a:lnTo>
                    <a:lnTo>
                      <a:pt x="1227540" y="517601"/>
                    </a:lnTo>
                    <a:lnTo>
                      <a:pt x="1227550" y="517501"/>
                    </a:lnTo>
                    <a:cubicBezTo>
                      <a:pt x="1227550" y="513929"/>
                      <a:pt x="1226383" y="512738"/>
                      <a:pt x="1222882" y="512738"/>
                    </a:cubicBezTo>
                    <a:close/>
                    <a:moveTo>
                      <a:pt x="226514" y="512191"/>
                    </a:moveTo>
                    <a:cubicBezTo>
                      <a:pt x="228136" y="513666"/>
                      <a:pt x="227841" y="516909"/>
                      <a:pt x="226662" y="522215"/>
                    </a:cubicBezTo>
                    <a:cubicBezTo>
                      <a:pt x="224303" y="535187"/>
                      <a:pt x="220765" y="536367"/>
                      <a:pt x="213690" y="526932"/>
                    </a:cubicBezTo>
                    <a:cubicBezTo>
                      <a:pt x="210152" y="524574"/>
                      <a:pt x="204256" y="522215"/>
                      <a:pt x="205435" y="518678"/>
                    </a:cubicBezTo>
                    <a:cubicBezTo>
                      <a:pt x="205435" y="513961"/>
                      <a:pt x="212511" y="513961"/>
                      <a:pt x="214869" y="512781"/>
                    </a:cubicBezTo>
                    <a:cubicBezTo>
                      <a:pt x="221355" y="511012"/>
                      <a:pt x="224893" y="510717"/>
                      <a:pt x="226514" y="512191"/>
                    </a:cubicBezTo>
                    <a:close/>
                    <a:moveTo>
                      <a:pt x="153131" y="512115"/>
                    </a:moveTo>
                    <a:lnTo>
                      <a:pt x="153511" y="513262"/>
                    </a:lnTo>
                    <a:lnTo>
                      <a:pt x="155893" y="513861"/>
                    </a:lnTo>
                    <a:close/>
                    <a:moveTo>
                      <a:pt x="1562515" y="511602"/>
                    </a:moveTo>
                    <a:lnTo>
                      <a:pt x="1565087" y="514806"/>
                    </a:lnTo>
                    <a:lnTo>
                      <a:pt x="1568462" y="517529"/>
                    </a:lnTo>
                    <a:cubicBezTo>
                      <a:pt x="1567286" y="522271"/>
                      <a:pt x="1566111" y="528199"/>
                      <a:pt x="1564935" y="531755"/>
                    </a:cubicBezTo>
                    <a:cubicBezTo>
                      <a:pt x="1563760" y="536497"/>
                      <a:pt x="1562584" y="537682"/>
                      <a:pt x="1559057" y="536497"/>
                    </a:cubicBezTo>
                    <a:cubicBezTo>
                      <a:pt x="1554355" y="532941"/>
                      <a:pt x="1552003" y="529384"/>
                      <a:pt x="1548477" y="528199"/>
                    </a:cubicBezTo>
                    <a:lnTo>
                      <a:pt x="1547301" y="525828"/>
                    </a:lnTo>
                    <a:cubicBezTo>
                      <a:pt x="1547301" y="525828"/>
                      <a:pt x="1547301" y="524642"/>
                      <a:pt x="1547301" y="523457"/>
                    </a:cubicBezTo>
                    <a:lnTo>
                      <a:pt x="1553564" y="527667"/>
                    </a:lnTo>
                    <a:lnTo>
                      <a:pt x="1547232" y="522146"/>
                    </a:lnTo>
                    <a:lnTo>
                      <a:pt x="1546056" y="520974"/>
                    </a:lnTo>
                    <a:cubicBezTo>
                      <a:pt x="1544880" y="519803"/>
                      <a:pt x="1546056" y="517460"/>
                      <a:pt x="1547232" y="516288"/>
                    </a:cubicBezTo>
                    <a:cubicBezTo>
                      <a:pt x="1551934" y="513945"/>
                      <a:pt x="1556636" y="511602"/>
                      <a:pt x="1562515" y="511602"/>
                    </a:cubicBezTo>
                    <a:close/>
                    <a:moveTo>
                      <a:pt x="561690" y="511602"/>
                    </a:moveTo>
                    <a:cubicBezTo>
                      <a:pt x="565175" y="511602"/>
                      <a:pt x="566337" y="512758"/>
                      <a:pt x="564013" y="520849"/>
                    </a:cubicBezTo>
                    <a:cubicBezTo>
                      <a:pt x="562851" y="524316"/>
                      <a:pt x="564013" y="527784"/>
                      <a:pt x="559366" y="527784"/>
                    </a:cubicBezTo>
                    <a:cubicBezTo>
                      <a:pt x="555881" y="528940"/>
                      <a:pt x="546586" y="519693"/>
                      <a:pt x="547748" y="517381"/>
                    </a:cubicBezTo>
                    <a:cubicBezTo>
                      <a:pt x="547748" y="515070"/>
                      <a:pt x="559366" y="510446"/>
                      <a:pt x="561690" y="511602"/>
                    </a:cubicBezTo>
                    <a:close/>
                    <a:moveTo>
                      <a:pt x="1226383" y="510357"/>
                    </a:moveTo>
                    <a:cubicBezTo>
                      <a:pt x="1229884" y="510357"/>
                      <a:pt x="1229884" y="512738"/>
                      <a:pt x="1229884" y="515120"/>
                    </a:cubicBezTo>
                    <a:cubicBezTo>
                      <a:pt x="1229884" y="521073"/>
                      <a:pt x="1228717" y="527026"/>
                      <a:pt x="1226383" y="532979"/>
                    </a:cubicBezTo>
                    <a:cubicBezTo>
                      <a:pt x="1224049" y="537742"/>
                      <a:pt x="1222882" y="538933"/>
                      <a:pt x="1219381" y="535361"/>
                    </a:cubicBezTo>
                    <a:cubicBezTo>
                      <a:pt x="1217047" y="532979"/>
                      <a:pt x="1214713" y="531789"/>
                      <a:pt x="1211212" y="529407"/>
                    </a:cubicBezTo>
                    <a:lnTo>
                      <a:pt x="1211212" y="528394"/>
                    </a:lnTo>
                    <a:lnTo>
                      <a:pt x="1210857" y="528158"/>
                    </a:lnTo>
                    <a:cubicBezTo>
                      <a:pt x="1210857" y="526975"/>
                      <a:pt x="1209671" y="526975"/>
                      <a:pt x="1208486" y="526975"/>
                    </a:cubicBezTo>
                    <a:cubicBezTo>
                      <a:pt x="1206115" y="524610"/>
                      <a:pt x="1203744" y="523428"/>
                      <a:pt x="1203744" y="519880"/>
                    </a:cubicBezTo>
                    <a:cubicBezTo>
                      <a:pt x="1204929" y="516332"/>
                      <a:pt x="1208486" y="516332"/>
                      <a:pt x="1210857" y="515150"/>
                    </a:cubicBezTo>
                    <a:lnTo>
                      <a:pt x="1212042" y="515150"/>
                    </a:lnTo>
                    <a:cubicBezTo>
                      <a:pt x="1215599" y="513967"/>
                      <a:pt x="1219155" y="512785"/>
                      <a:pt x="1221526" y="511602"/>
                    </a:cubicBezTo>
                    <a:lnTo>
                      <a:pt x="1221830" y="511905"/>
                    </a:lnTo>
                    <a:close/>
                    <a:moveTo>
                      <a:pt x="2080598" y="507868"/>
                    </a:moveTo>
                    <a:cubicBezTo>
                      <a:pt x="2083799" y="507868"/>
                      <a:pt x="2083799" y="510131"/>
                      <a:pt x="2083799" y="511263"/>
                    </a:cubicBezTo>
                    <a:cubicBezTo>
                      <a:pt x="2083799" y="514658"/>
                      <a:pt x="2083799" y="516921"/>
                      <a:pt x="2082732" y="519184"/>
                    </a:cubicBezTo>
                    <a:cubicBezTo>
                      <a:pt x="2082732" y="521448"/>
                      <a:pt x="2081665" y="519184"/>
                      <a:pt x="2080598" y="519184"/>
                    </a:cubicBezTo>
                    <a:cubicBezTo>
                      <a:pt x="2078464" y="518053"/>
                      <a:pt x="2076330" y="515789"/>
                      <a:pt x="2076330" y="512395"/>
                    </a:cubicBezTo>
                    <a:cubicBezTo>
                      <a:pt x="2075263" y="507868"/>
                      <a:pt x="2078464" y="509000"/>
                      <a:pt x="2080598" y="507868"/>
                    </a:cubicBezTo>
                    <a:close/>
                    <a:moveTo>
                      <a:pt x="1903566" y="507818"/>
                    </a:moveTo>
                    <a:cubicBezTo>
                      <a:pt x="1908338" y="505428"/>
                      <a:pt x="1909531" y="507818"/>
                      <a:pt x="1909531" y="512598"/>
                    </a:cubicBezTo>
                    <a:cubicBezTo>
                      <a:pt x="1908338" y="516183"/>
                      <a:pt x="1908338" y="519768"/>
                      <a:pt x="1908338" y="522158"/>
                    </a:cubicBezTo>
                    <a:cubicBezTo>
                      <a:pt x="1908338" y="525743"/>
                      <a:pt x="1907145" y="529328"/>
                      <a:pt x="1905952" y="532913"/>
                    </a:cubicBezTo>
                    <a:cubicBezTo>
                      <a:pt x="1903566" y="536498"/>
                      <a:pt x="1901181" y="537693"/>
                      <a:pt x="1897602" y="534108"/>
                    </a:cubicBezTo>
                    <a:cubicBezTo>
                      <a:pt x="1892830" y="530523"/>
                      <a:pt x="1886866" y="525743"/>
                      <a:pt x="1882094" y="520963"/>
                    </a:cubicBezTo>
                    <a:cubicBezTo>
                      <a:pt x="1879708" y="518573"/>
                      <a:pt x="1879708" y="514988"/>
                      <a:pt x="1884480" y="513793"/>
                    </a:cubicBezTo>
                    <a:cubicBezTo>
                      <a:pt x="1890444" y="511403"/>
                      <a:pt x="1896409" y="509013"/>
                      <a:pt x="1903566" y="507818"/>
                    </a:cubicBezTo>
                    <a:close/>
                    <a:moveTo>
                      <a:pt x="2244582" y="504133"/>
                    </a:moveTo>
                    <a:cubicBezTo>
                      <a:pt x="2248161" y="504133"/>
                      <a:pt x="2250547" y="505326"/>
                      <a:pt x="2249354" y="511290"/>
                    </a:cubicBezTo>
                    <a:cubicBezTo>
                      <a:pt x="2249354" y="513676"/>
                      <a:pt x="2249354" y="517255"/>
                      <a:pt x="2248161" y="519641"/>
                    </a:cubicBezTo>
                    <a:cubicBezTo>
                      <a:pt x="2246968" y="523220"/>
                      <a:pt x="2246968" y="524413"/>
                      <a:pt x="2246968" y="527991"/>
                    </a:cubicBezTo>
                    <a:cubicBezTo>
                      <a:pt x="2244582" y="532763"/>
                      <a:pt x="2242196" y="535149"/>
                      <a:pt x="2238618" y="531570"/>
                    </a:cubicBezTo>
                    <a:cubicBezTo>
                      <a:pt x="2232653" y="526798"/>
                      <a:pt x="2227882" y="523220"/>
                      <a:pt x="2223110" y="518448"/>
                    </a:cubicBezTo>
                    <a:cubicBezTo>
                      <a:pt x="2219531" y="516062"/>
                      <a:pt x="2220724" y="512483"/>
                      <a:pt x="2224303" y="511290"/>
                    </a:cubicBezTo>
                    <a:cubicBezTo>
                      <a:pt x="2231460" y="508905"/>
                      <a:pt x="2237425" y="506519"/>
                      <a:pt x="2244582" y="504133"/>
                    </a:cubicBezTo>
                    <a:close/>
                    <a:moveTo>
                      <a:pt x="900382" y="504133"/>
                    </a:moveTo>
                    <a:cubicBezTo>
                      <a:pt x="907539" y="504133"/>
                      <a:pt x="909925" y="506519"/>
                      <a:pt x="907539" y="512483"/>
                    </a:cubicBezTo>
                    <a:cubicBezTo>
                      <a:pt x="907539" y="517255"/>
                      <a:pt x="906346" y="522027"/>
                      <a:pt x="905153" y="526798"/>
                    </a:cubicBezTo>
                    <a:cubicBezTo>
                      <a:pt x="902767" y="532763"/>
                      <a:pt x="901574" y="535149"/>
                      <a:pt x="896803" y="530377"/>
                    </a:cubicBezTo>
                    <a:cubicBezTo>
                      <a:pt x="894417" y="529184"/>
                      <a:pt x="892031" y="526798"/>
                      <a:pt x="889645" y="526798"/>
                    </a:cubicBezTo>
                    <a:cubicBezTo>
                      <a:pt x="888452" y="523220"/>
                      <a:pt x="884874" y="520834"/>
                      <a:pt x="882488" y="519641"/>
                    </a:cubicBezTo>
                    <a:cubicBezTo>
                      <a:pt x="878909" y="514869"/>
                      <a:pt x="878909" y="512483"/>
                      <a:pt x="883681" y="511290"/>
                    </a:cubicBezTo>
                    <a:cubicBezTo>
                      <a:pt x="889645" y="508905"/>
                      <a:pt x="895610" y="506519"/>
                      <a:pt x="900382" y="504133"/>
                    </a:cubicBezTo>
                    <a:close/>
                    <a:moveTo>
                      <a:pt x="1502426" y="503562"/>
                    </a:moveTo>
                    <a:lnTo>
                      <a:pt x="1502489" y="503805"/>
                    </a:lnTo>
                    <a:lnTo>
                      <a:pt x="1502238" y="505308"/>
                    </a:lnTo>
                    <a:lnTo>
                      <a:pt x="1502628" y="503778"/>
                    </a:lnTo>
                    <a:close/>
                    <a:moveTo>
                      <a:pt x="2355470" y="500345"/>
                    </a:moveTo>
                    <a:lnTo>
                      <a:pt x="2357516" y="502046"/>
                    </a:lnTo>
                    <a:lnTo>
                      <a:pt x="2360138" y="501791"/>
                    </a:lnTo>
                    <a:lnTo>
                      <a:pt x="2360138" y="504227"/>
                    </a:lnTo>
                    <a:lnTo>
                      <a:pt x="2362628" y="506298"/>
                    </a:lnTo>
                    <a:cubicBezTo>
                      <a:pt x="2361436" y="511061"/>
                      <a:pt x="2360242" y="514632"/>
                      <a:pt x="2360242" y="520586"/>
                    </a:cubicBezTo>
                    <a:cubicBezTo>
                      <a:pt x="2357856" y="527730"/>
                      <a:pt x="2355470" y="527730"/>
                      <a:pt x="2349506" y="524158"/>
                    </a:cubicBezTo>
                    <a:cubicBezTo>
                      <a:pt x="2344734" y="520586"/>
                      <a:pt x="2341156" y="515823"/>
                      <a:pt x="2337576" y="512251"/>
                    </a:cubicBezTo>
                    <a:cubicBezTo>
                      <a:pt x="2332806" y="508679"/>
                      <a:pt x="2333998" y="505107"/>
                      <a:pt x="2337576" y="505107"/>
                    </a:cubicBezTo>
                    <a:cubicBezTo>
                      <a:pt x="2344734" y="502726"/>
                      <a:pt x="2349506" y="501535"/>
                      <a:pt x="2355470" y="500345"/>
                    </a:cubicBezTo>
                    <a:close/>
                    <a:moveTo>
                      <a:pt x="497813" y="499872"/>
                    </a:moveTo>
                    <a:cubicBezTo>
                      <a:pt x="498824" y="500878"/>
                      <a:pt x="498535" y="503175"/>
                      <a:pt x="497957" y="507197"/>
                    </a:cubicBezTo>
                    <a:cubicBezTo>
                      <a:pt x="496801" y="515240"/>
                      <a:pt x="495645" y="515240"/>
                      <a:pt x="488710" y="510644"/>
                    </a:cubicBezTo>
                    <a:cubicBezTo>
                      <a:pt x="487554" y="509495"/>
                      <a:pt x="485243" y="508346"/>
                      <a:pt x="484087" y="507197"/>
                    </a:cubicBezTo>
                    <a:cubicBezTo>
                      <a:pt x="484087" y="506048"/>
                      <a:pt x="481775" y="504899"/>
                      <a:pt x="481775" y="503750"/>
                    </a:cubicBezTo>
                    <a:cubicBezTo>
                      <a:pt x="482931" y="501452"/>
                      <a:pt x="484087" y="500303"/>
                      <a:pt x="486398" y="500303"/>
                    </a:cubicBezTo>
                    <a:cubicBezTo>
                      <a:pt x="487554" y="500303"/>
                      <a:pt x="488710" y="500303"/>
                      <a:pt x="489866" y="500303"/>
                    </a:cubicBezTo>
                    <a:cubicBezTo>
                      <a:pt x="494490" y="499154"/>
                      <a:pt x="496801" y="498867"/>
                      <a:pt x="497813" y="499872"/>
                    </a:cubicBezTo>
                    <a:close/>
                    <a:moveTo>
                      <a:pt x="152815" y="499071"/>
                    </a:moveTo>
                    <a:cubicBezTo>
                      <a:pt x="153947" y="499071"/>
                      <a:pt x="158473" y="496747"/>
                      <a:pt x="160736" y="499071"/>
                    </a:cubicBezTo>
                    <a:cubicBezTo>
                      <a:pt x="161868" y="501394"/>
                      <a:pt x="161868" y="503718"/>
                      <a:pt x="161868" y="507203"/>
                    </a:cubicBezTo>
                    <a:cubicBezTo>
                      <a:pt x="160736" y="510689"/>
                      <a:pt x="161868" y="513012"/>
                      <a:pt x="158473" y="515336"/>
                    </a:cubicBezTo>
                    <a:lnTo>
                      <a:pt x="158229" y="514084"/>
                    </a:lnTo>
                    <a:lnTo>
                      <a:pt x="158229" y="515337"/>
                    </a:lnTo>
                    <a:lnTo>
                      <a:pt x="158134" y="515277"/>
                    </a:lnTo>
                    <a:lnTo>
                      <a:pt x="158134" y="515586"/>
                    </a:lnTo>
                    <a:cubicBezTo>
                      <a:pt x="158134" y="519071"/>
                      <a:pt x="155822" y="520233"/>
                      <a:pt x="153511" y="517909"/>
                    </a:cubicBezTo>
                    <a:cubicBezTo>
                      <a:pt x="150043" y="515586"/>
                      <a:pt x="146575" y="513262"/>
                      <a:pt x="145420" y="510938"/>
                    </a:cubicBezTo>
                    <a:lnTo>
                      <a:pt x="145902" y="507546"/>
                    </a:lnTo>
                    <a:lnTo>
                      <a:pt x="145590" y="507349"/>
                    </a:lnTo>
                    <a:cubicBezTo>
                      <a:pt x="143867" y="505067"/>
                      <a:pt x="144441" y="504211"/>
                      <a:pt x="145590" y="503641"/>
                    </a:cubicBezTo>
                    <a:lnTo>
                      <a:pt x="146534" y="503094"/>
                    </a:lnTo>
                    <a:lnTo>
                      <a:pt x="146575" y="502806"/>
                    </a:lnTo>
                    <a:cubicBezTo>
                      <a:pt x="147731" y="501644"/>
                      <a:pt x="147731" y="501644"/>
                      <a:pt x="148887" y="501644"/>
                    </a:cubicBezTo>
                    <a:lnTo>
                      <a:pt x="148942" y="501699"/>
                    </a:lnTo>
                    <a:lnTo>
                      <a:pt x="149037" y="501644"/>
                    </a:lnTo>
                    <a:lnTo>
                      <a:pt x="151160" y="501706"/>
                    </a:lnTo>
                    <a:lnTo>
                      <a:pt x="150552" y="501394"/>
                    </a:lnTo>
                    <a:lnTo>
                      <a:pt x="149420" y="501394"/>
                    </a:lnTo>
                    <a:cubicBezTo>
                      <a:pt x="150552" y="501394"/>
                      <a:pt x="151683" y="500233"/>
                      <a:pt x="152815" y="499071"/>
                    </a:cubicBezTo>
                    <a:close/>
                    <a:moveTo>
                      <a:pt x="1499308" y="496665"/>
                    </a:moveTo>
                    <a:cubicBezTo>
                      <a:pt x="1501521" y="495480"/>
                      <a:pt x="1502628" y="496665"/>
                      <a:pt x="1502628" y="499036"/>
                    </a:cubicBezTo>
                    <a:cubicBezTo>
                      <a:pt x="1502628" y="499036"/>
                      <a:pt x="1503734" y="500221"/>
                      <a:pt x="1503734" y="501407"/>
                    </a:cubicBezTo>
                    <a:cubicBezTo>
                      <a:pt x="1502628" y="506149"/>
                      <a:pt x="1502628" y="510891"/>
                      <a:pt x="1501521" y="516818"/>
                    </a:cubicBezTo>
                    <a:cubicBezTo>
                      <a:pt x="1500968" y="518597"/>
                      <a:pt x="1500138" y="520375"/>
                      <a:pt x="1498893" y="521116"/>
                    </a:cubicBezTo>
                    <a:lnTo>
                      <a:pt x="1495462" y="519824"/>
                    </a:lnTo>
                    <a:lnTo>
                      <a:pt x="1494234" y="520315"/>
                    </a:lnTo>
                    <a:lnTo>
                      <a:pt x="1492633" y="519070"/>
                    </a:lnTo>
                    <a:lnTo>
                      <a:pt x="1492614" y="519070"/>
                    </a:lnTo>
                    <a:cubicBezTo>
                      <a:pt x="1491452" y="520242"/>
                      <a:pt x="1490291" y="519070"/>
                      <a:pt x="1490291" y="519070"/>
                    </a:cubicBezTo>
                    <a:cubicBezTo>
                      <a:pt x="1486805" y="516727"/>
                      <a:pt x="1483320" y="513212"/>
                      <a:pt x="1479834" y="510869"/>
                    </a:cubicBezTo>
                    <a:cubicBezTo>
                      <a:pt x="1474025" y="505012"/>
                      <a:pt x="1475187" y="503840"/>
                      <a:pt x="1480996" y="500326"/>
                    </a:cubicBezTo>
                    <a:cubicBezTo>
                      <a:pt x="1483320" y="500326"/>
                      <a:pt x="1484482" y="499154"/>
                      <a:pt x="1486805" y="499154"/>
                    </a:cubicBezTo>
                    <a:lnTo>
                      <a:pt x="1487967" y="499154"/>
                    </a:lnTo>
                    <a:lnTo>
                      <a:pt x="1486085" y="502948"/>
                    </a:lnTo>
                    <a:lnTo>
                      <a:pt x="1488338" y="501447"/>
                    </a:lnTo>
                    <a:cubicBezTo>
                      <a:pt x="1490696" y="500268"/>
                      <a:pt x="1493055" y="500268"/>
                      <a:pt x="1494234" y="499088"/>
                    </a:cubicBezTo>
                    <a:cubicBezTo>
                      <a:pt x="1494234" y="499088"/>
                      <a:pt x="1495413" y="499088"/>
                      <a:pt x="1496593" y="499088"/>
                    </a:cubicBezTo>
                    <a:lnTo>
                      <a:pt x="1498300" y="499142"/>
                    </a:lnTo>
                    <a:lnTo>
                      <a:pt x="1497095" y="497850"/>
                    </a:lnTo>
                    <a:cubicBezTo>
                      <a:pt x="1497095" y="496665"/>
                      <a:pt x="1498202" y="496665"/>
                      <a:pt x="1499308" y="496665"/>
                    </a:cubicBezTo>
                    <a:close/>
                    <a:moveTo>
                      <a:pt x="1838918" y="492930"/>
                    </a:moveTo>
                    <a:cubicBezTo>
                      <a:pt x="1844859" y="491735"/>
                      <a:pt x="1846047" y="494125"/>
                      <a:pt x="1846047" y="498905"/>
                    </a:cubicBezTo>
                    <a:cubicBezTo>
                      <a:pt x="1844859" y="504880"/>
                      <a:pt x="1843671" y="510855"/>
                      <a:pt x="1841294" y="518025"/>
                    </a:cubicBezTo>
                    <a:cubicBezTo>
                      <a:pt x="1840106" y="521610"/>
                      <a:pt x="1837730" y="524000"/>
                      <a:pt x="1834165" y="520415"/>
                    </a:cubicBezTo>
                    <a:cubicBezTo>
                      <a:pt x="1831789" y="519220"/>
                      <a:pt x="1829412" y="516830"/>
                      <a:pt x="1825848" y="513245"/>
                    </a:cubicBezTo>
                    <a:cubicBezTo>
                      <a:pt x="1825848" y="512050"/>
                      <a:pt x="1824660" y="512050"/>
                      <a:pt x="1823472" y="510855"/>
                    </a:cubicBezTo>
                    <a:cubicBezTo>
                      <a:pt x="1818719" y="504880"/>
                      <a:pt x="1818719" y="502490"/>
                      <a:pt x="1825848" y="497710"/>
                    </a:cubicBezTo>
                    <a:cubicBezTo>
                      <a:pt x="1829412" y="495320"/>
                      <a:pt x="1834165" y="494125"/>
                      <a:pt x="1838918" y="492930"/>
                    </a:cubicBezTo>
                    <a:close/>
                    <a:moveTo>
                      <a:pt x="2177428" y="491686"/>
                    </a:moveTo>
                    <a:cubicBezTo>
                      <a:pt x="2182190" y="490495"/>
                      <a:pt x="2183381" y="492877"/>
                      <a:pt x="2183381" y="496449"/>
                    </a:cubicBezTo>
                    <a:cubicBezTo>
                      <a:pt x="2183381" y="500021"/>
                      <a:pt x="2183381" y="503593"/>
                      <a:pt x="2183381" y="505974"/>
                    </a:cubicBezTo>
                    <a:cubicBezTo>
                      <a:pt x="2178618" y="522643"/>
                      <a:pt x="2177428" y="522643"/>
                      <a:pt x="2164331" y="511927"/>
                    </a:cubicBezTo>
                    <a:cubicBezTo>
                      <a:pt x="2161949" y="510736"/>
                      <a:pt x="2159568" y="508355"/>
                      <a:pt x="2157187" y="505974"/>
                    </a:cubicBezTo>
                    <a:cubicBezTo>
                      <a:pt x="2154805" y="502402"/>
                      <a:pt x="2154805" y="500021"/>
                      <a:pt x="2158377" y="497639"/>
                    </a:cubicBezTo>
                    <a:cubicBezTo>
                      <a:pt x="2164331" y="495258"/>
                      <a:pt x="2171474" y="494067"/>
                      <a:pt x="2177428" y="491686"/>
                    </a:cubicBezTo>
                    <a:close/>
                    <a:moveTo>
                      <a:pt x="836860" y="491686"/>
                    </a:moveTo>
                    <a:cubicBezTo>
                      <a:pt x="844004" y="490493"/>
                      <a:pt x="844004" y="491686"/>
                      <a:pt x="844004" y="496458"/>
                    </a:cubicBezTo>
                    <a:cubicBezTo>
                      <a:pt x="844004" y="503615"/>
                      <a:pt x="844004" y="508387"/>
                      <a:pt x="841623" y="514351"/>
                    </a:cubicBezTo>
                    <a:cubicBezTo>
                      <a:pt x="839241" y="520316"/>
                      <a:pt x="836860" y="521509"/>
                      <a:pt x="830907" y="516737"/>
                    </a:cubicBezTo>
                    <a:cubicBezTo>
                      <a:pt x="827335" y="513158"/>
                      <a:pt x="823763" y="510773"/>
                      <a:pt x="820191" y="506001"/>
                    </a:cubicBezTo>
                    <a:cubicBezTo>
                      <a:pt x="815428" y="500036"/>
                      <a:pt x="815428" y="500036"/>
                      <a:pt x="822572" y="495265"/>
                    </a:cubicBezTo>
                    <a:cubicBezTo>
                      <a:pt x="828526" y="495265"/>
                      <a:pt x="832097" y="492879"/>
                      <a:pt x="836860" y="491686"/>
                    </a:cubicBezTo>
                    <a:close/>
                    <a:moveTo>
                      <a:pt x="1173040" y="491634"/>
                    </a:moveTo>
                    <a:cubicBezTo>
                      <a:pt x="1181390" y="489248"/>
                      <a:pt x="1182583" y="491634"/>
                      <a:pt x="1182583" y="498791"/>
                    </a:cubicBezTo>
                    <a:cubicBezTo>
                      <a:pt x="1181390" y="504756"/>
                      <a:pt x="1180197" y="510721"/>
                      <a:pt x="1177811" y="515492"/>
                    </a:cubicBezTo>
                    <a:cubicBezTo>
                      <a:pt x="1176618" y="520264"/>
                      <a:pt x="1174233" y="520264"/>
                      <a:pt x="1171847" y="517878"/>
                    </a:cubicBezTo>
                    <a:cubicBezTo>
                      <a:pt x="1168268" y="515492"/>
                      <a:pt x="1165882" y="513106"/>
                      <a:pt x="1164689" y="511914"/>
                    </a:cubicBezTo>
                    <a:cubicBezTo>
                      <a:pt x="1162303" y="509528"/>
                      <a:pt x="1158725" y="507142"/>
                      <a:pt x="1157532" y="504756"/>
                    </a:cubicBezTo>
                    <a:cubicBezTo>
                      <a:pt x="1152760" y="501177"/>
                      <a:pt x="1152760" y="498791"/>
                      <a:pt x="1157532" y="496406"/>
                    </a:cubicBezTo>
                    <a:cubicBezTo>
                      <a:pt x="1163496" y="495213"/>
                      <a:pt x="1168268" y="494020"/>
                      <a:pt x="1173040" y="491634"/>
                    </a:cubicBezTo>
                    <a:close/>
                    <a:moveTo>
                      <a:pt x="2224078" y="490901"/>
                    </a:moveTo>
                    <a:lnTo>
                      <a:pt x="2223269" y="491307"/>
                    </a:lnTo>
                    <a:lnTo>
                      <a:pt x="2223491" y="491528"/>
                    </a:lnTo>
                    <a:close/>
                    <a:moveTo>
                      <a:pt x="1770428" y="487951"/>
                    </a:moveTo>
                    <a:cubicBezTo>
                      <a:pt x="1773851" y="487951"/>
                      <a:pt x="1773851" y="490214"/>
                      <a:pt x="1773851" y="494741"/>
                    </a:cubicBezTo>
                    <a:cubicBezTo>
                      <a:pt x="1771569" y="494741"/>
                      <a:pt x="1772710" y="500399"/>
                      <a:pt x="1768146" y="499267"/>
                    </a:cubicBezTo>
                    <a:cubicBezTo>
                      <a:pt x="1764722" y="499267"/>
                      <a:pt x="1759017" y="492478"/>
                      <a:pt x="1760158" y="490214"/>
                    </a:cubicBezTo>
                    <a:cubicBezTo>
                      <a:pt x="1762440" y="487951"/>
                      <a:pt x="1767004" y="486819"/>
                      <a:pt x="1770428" y="487951"/>
                    </a:cubicBezTo>
                    <a:close/>
                    <a:moveTo>
                      <a:pt x="91124" y="487951"/>
                    </a:moveTo>
                    <a:cubicBezTo>
                      <a:pt x="93406" y="487951"/>
                      <a:pt x="94547" y="491346"/>
                      <a:pt x="93406" y="494741"/>
                    </a:cubicBezTo>
                    <a:cubicBezTo>
                      <a:pt x="91124" y="495872"/>
                      <a:pt x="93406" y="501531"/>
                      <a:pt x="88842" y="500399"/>
                    </a:cubicBezTo>
                    <a:cubicBezTo>
                      <a:pt x="84277" y="499267"/>
                      <a:pt x="80854" y="497004"/>
                      <a:pt x="79713" y="492478"/>
                    </a:cubicBezTo>
                    <a:cubicBezTo>
                      <a:pt x="79713" y="490214"/>
                      <a:pt x="88842" y="487951"/>
                      <a:pt x="91124" y="487951"/>
                    </a:cubicBezTo>
                    <a:close/>
                    <a:moveTo>
                      <a:pt x="1439006" y="484157"/>
                    </a:moveTo>
                    <a:cubicBezTo>
                      <a:pt x="1439006" y="490085"/>
                      <a:pt x="1437823" y="496012"/>
                      <a:pt x="1435458" y="503125"/>
                    </a:cubicBezTo>
                    <a:cubicBezTo>
                      <a:pt x="1434276" y="509052"/>
                      <a:pt x="1431911" y="509052"/>
                      <a:pt x="1427180" y="505496"/>
                    </a:cubicBezTo>
                    <a:cubicBezTo>
                      <a:pt x="1425998" y="504311"/>
                      <a:pt x="1424815" y="503125"/>
                      <a:pt x="1423633" y="501940"/>
                    </a:cubicBezTo>
                    <a:cubicBezTo>
                      <a:pt x="1421268" y="498383"/>
                      <a:pt x="1417720" y="497198"/>
                      <a:pt x="1416538" y="494827"/>
                    </a:cubicBezTo>
                    <a:cubicBezTo>
                      <a:pt x="1414172" y="492456"/>
                      <a:pt x="1415355" y="490085"/>
                      <a:pt x="1417720" y="490085"/>
                    </a:cubicBezTo>
                    <a:cubicBezTo>
                      <a:pt x="1421268" y="487714"/>
                      <a:pt x="1424815" y="487714"/>
                      <a:pt x="1425998" y="485343"/>
                    </a:cubicBezTo>
                    <a:cubicBezTo>
                      <a:pt x="1430728" y="484157"/>
                      <a:pt x="1434276" y="481787"/>
                      <a:pt x="1439006" y="484157"/>
                    </a:cubicBezTo>
                    <a:close/>
                    <a:moveTo>
                      <a:pt x="2291902" y="482972"/>
                    </a:moveTo>
                    <a:cubicBezTo>
                      <a:pt x="2295467" y="482972"/>
                      <a:pt x="2296655" y="484160"/>
                      <a:pt x="2296655" y="490101"/>
                    </a:cubicBezTo>
                    <a:cubicBezTo>
                      <a:pt x="2296655" y="494854"/>
                      <a:pt x="2295467" y="500795"/>
                      <a:pt x="2293090" y="505547"/>
                    </a:cubicBezTo>
                    <a:cubicBezTo>
                      <a:pt x="2291902" y="510300"/>
                      <a:pt x="2289526" y="510300"/>
                      <a:pt x="2284773" y="507924"/>
                    </a:cubicBezTo>
                    <a:cubicBezTo>
                      <a:pt x="2281209" y="504359"/>
                      <a:pt x="2276456" y="501983"/>
                      <a:pt x="2274080" y="497230"/>
                    </a:cubicBezTo>
                    <a:cubicBezTo>
                      <a:pt x="2271703" y="494854"/>
                      <a:pt x="2269327" y="494854"/>
                      <a:pt x="2270515" y="491289"/>
                    </a:cubicBezTo>
                    <a:cubicBezTo>
                      <a:pt x="2271703" y="487725"/>
                      <a:pt x="2275268" y="487725"/>
                      <a:pt x="2278832" y="487725"/>
                    </a:cubicBezTo>
                    <a:cubicBezTo>
                      <a:pt x="2283585" y="485348"/>
                      <a:pt x="2287150" y="484160"/>
                      <a:pt x="2291902" y="482972"/>
                    </a:cubicBezTo>
                    <a:close/>
                    <a:moveTo>
                      <a:pt x="431984" y="482899"/>
                    </a:moveTo>
                    <a:cubicBezTo>
                      <a:pt x="434474" y="481727"/>
                      <a:pt x="435967" y="482020"/>
                      <a:pt x="436714" y="483191"/>
                    </a:cubicBezTo>
                    <a:lnTo>
                      <a:pt x="436910" y="487577"/>
                    </a:lnTo>
                    <a:lnTo>
                      <a:pt x="436963" y="487619"/>
                    </a:lnTo>
                    <a:lnTo>
                      <a:pt x="436919" y="487778"/>
                    </a:lnTo>
                    <a:lnTo>
                      <a:pt x="436963" y="488756"/>
                    </a:lnTo>
                    <a:cubicBezTo>
                      <a:pt x="435967" y="492271"/>
                      <a:pt x="436963" y="496957"/>
                      <a:pt x="433976" y="501643"/>
                    </a:cubicBezTo>
                    <a:lnTo>
                      <a:pt x="435882" y="491550"/>
                    </a:lnTo>
                    <a:lnTo>
                      <a:pt x="433448" y="500399"/>
                    </a:lnTo>
                    <a:lnTo>
                      <a:pt x="429178" y="499031"/>
                    </a:lnTo>
                    <a:lnTo>
                      <a:pt x="429744" y="499332"/>
                    </a:lnTo>
                    <a:cubicBezTo>
                      <a:pt x="430905" y="500488"/>
                      <a:pt x="432067" y="500488"/>
                      <a:pt x="433229" y="500488"/>
                    </a:cubicBezTo>
                    <a:cubicBezTo>
                      <a:pt x="430905" y="502800"/>
                      <a:pt x="428582" y="502800"/>
                      <a:pt x="425096" y="500488"/>
                    </a:cubicBezTo>
                    <a:cubicBezTo>
                      <a:pt x="423935" y="498176"/>
                      <a:pt x="421611" y="497021"/>
                      <a:pt x="420449" y="495865"/>
                    </a:cubicBezTo>
                    <a:cubicBezTo>
                      <a:pt x="418126" y="494709"/>
                      <a:pt x="414640" y="492397"/>
                      <a:pt x="415802" y="490085"/>
                    </a:cubicBezTo>
                    <a:lnTo>
                      <a:pt x="422302" y="485774"/>
                    </a:lnTo>
                    <a:lnTo>
                      <a:pt x="422905" y="485296"/>
                    </a:lnTo>
                    <a:cubicBezTo>
                      <a:pt x="425248" y="484134"/>
                      <a:pt x="427591" y="485296"/>
                      <a:pt x="428762" y="484134"/>
                    </a:cubicBezTo>
                    <a:cubicBezTo>
                      <a:pt x="429934" y="484134"/>
                      <a:pt x="429934" y="484134"/>
                      <a:pt x="431105" y="482972"/>
                    </a:cubicBezTo>
                    <a:lnTo>
                      <a:pt x="431984" y="483669"/>
                    </a:lnTo>
                    <a:close/>
                    <a:moveTo>
                      <a:pt x="2113877" y="477993"/>
                    </a:moveTo>
                    <a:cubicBezTo>
                      <a:pt x="2116263" y="477993"/>
                      <a:pt x="2118649" y="479186"/>
                      <a:pt x="2118649" y="482765"/>
                    </a:cubicBezTo>
                    <a:cubicBezTo>
                      <a:pt x="2118649" y="486343"/>
                      <a:pt x="2117456" y="489922"/>
                      <a:pt x="2117456" y="493501"/>
                    </a:cubicBezTo>
                    <a:cubicBezTo>
                      <a:pt x="2113877" y="510202"/>
                      <a:pt x="2112684" y="510202"/>
                      <a:pt x="2100755" y="499466"/>
                    </a:cubicBezTo>
                    <a:cubicBezTo>
                      <a:pt x="2097176" y="495887"/>
                      <a:pt x="2093598" y="494694"/>
                      <a:pt x="2092405" y="492308"/>
                    </a:cubicBezTo>
                    <a:cubicBezTo>
                      <a:pt x="2088826" y="489922"/>
                      <a:pt x="2090019" y="486343"/>
                      <a:pt x="2092405" y="485150"/>
                    </a:cubicBezTo>
                    <a:cubicBezTo>
                      <a:pt x="2100755" y="481572"/>
                      <a:pt x="2105527" y="479186"/>
                      <a:pt x="2113877" y="477993"/>
                    </a:cubicBezTo>
                    <a:close/>
                    <a:moveTo>
                      <a:pt x="772063" y="477993"/>
                    </a:moveTo>
                    <a:cubicBezTo>
                      <a:pt x="775642" y="477993"/>
                      <a:pt x="778028" y="479184"/>
                      <a:pt x="778028" y="482756"/>
                    </a:cubicBezTo>
                    <a:cubicBezTo>
                      <a:pt x="778028" y="489900"/>
                      <a:pt x="776835" y="495853"/>
                      <a:pt x="773256" y="502997"/>
                    </a:cubicBezTo>
                    <a:cubicBezTo>
                      <a:pt x="772063" y="507759"/>
                      <a:pt x="768485" y="505378"/>
                      <a:pt x="764906" y="504187"/>
                    </a:cubicBezTo>
                    <a:cubicBezTo>
                      <a:pt x="761327" y="500615"/>
                      <a:pt x="756556" y="495853"/>
                      <a:pt x="751784" y="492281"/>
                    </a:cubicBezTo>
                    <a:cubicBezTo>
                      <a:pt x="748205" y="487518"/>
                      <a:pt x="748205" y="486328"/>
                      <a:pt x="754170" y="483946"/>
                    </a:cubicBezTo>
                    <a:cubicBezTo>
                      <a:pt x="758941" y="481565"/>
                      <a:pt x="762520" y="481565"/>
                      <a:pt x="767292" y="479184"/>
                    </a:cubicBezTo>
                    <a:cubicBezTo>
                      <a:pt x="769678" y="479184"/>
                      <a:pt x="772063" y="477993"/>
                      <a:pt x="772063" y="477993"/>
                    </a:cubicBezTo>
                    <a:close/>
                    <a:moveTo>
                      <a:pt x="1111929" y="477941"/>
                    </a:moveTo>
                    <a:cubicBezTo>
                      <a:pt x="1117904" y="475555"/>
                      <a:pt x="1119099" y="477941"/>
                      <a:pt x="1119099" y="483906"/>
                    </a:cubicBezTo>
                    <a:cubicBezTo>
                      <a:pt x="1119099" y="491063"/>
                      <a:pt x="1117904" y="495835"/>
                      <a:pt x="1115514" y="500606"/>
                    </a:cubicBezTo>
                    <a:cubicBezTo>
                      <a:pt x="1113124" y="506571"/>
                      <a:pt x="1111929" y="506571"/>
                      <a:pt x="1105954" y="504185"/>
                    </a:cubicBezTo>
                    <a:cubicBezTo>
                      <a:pt x="1103564" y="501799"/>
                      <a:pt x="1102369" y="500606"/>
                      <a:pt x="1101174" y="498220"/>
                    </a:cubicBezTo>
                    <a:cubicBezTo>
                      <a:pt x="1098784" y="495835"/>
                      <a:pt x="1096394" y="494642"/>
                      <a:pt x="1094004" y="492256"/>
                    </a:cubicBezTo>
                    <a:cubicBezTo>
                      <a:pt x="1088029" y="487484"/>
                      <a:pt x="1088029" y="485098"/>
                      <a:pt x="1096394" y="482713"/>
                    </a:cubicBezTo>
                    <a:cubicBezTo>
                      <a:pt x="1101174" y="480327"/>
                      <a:pt x="1105954" y="479134"/>
                      <a:pt x="1111929" y="477941"/>
                    </a:cubicBezTo>
                    <a:close/>
                    <a:moveTo>
                      <a:pt x="297548" y="476748"/>
                    </a:moveTo>
                    <a:cubicBezTo>
                      <a:pt x="299623" y="477370"/>
                      <a:pt x="301697" y="476748"/>
                      <a:pt x="303772" y="476748"/>
                    </a:cubicBezTo>
                    <a:cubicBezTo>
                      <a:pt x="303772" y="477370"/>
                      <a:pt x="302735" y="477993"/>
                      <a:pt x="301697" y="477993"/>
                    </a:cubicBezTo>
                    <a:cubicBezTo>
                      <a:pt x="300660" y="477993"/>
                      <a:pt x="297548" y="477993"/>
                      <a:pt x="297548" y="476748"/>
                    </a:cubicBezTo>
                    <a:close/>
                    <a:moveTo>
                      <a:pt x="1705579" y="474259"/>
                    </a:moveTo>
                    <a:cubicBezTo>
                      <a:pt x="1710175" y="474259"/>
                      <a:pt x="1707877" y="478786"/>
                      <a:pt x="1707877" y="481049"/>
                    </a:cubicBezTo>
                    <a:cubicBezTo>
                      <a:pt x="1707877" y="484444"/>
                      <a:pt x="1707877" y="486707"/>
                      <a:pt x="1703281" y="486707"/>
                    </a:cubicBezTo>
                    <a:cubicBezTo>
                      <a:pt x="1700983" y="486707"/>
                      <a:pt x="1692940" y="478786"/>
                      <a:pt x="1692940" y="477654"/>
                    </a:cubicBezTo>
                    <a:cubicBezTo>
                      <a:pt x="1695238" y="475391"/>
                      <a:pt x="1702132" y="473127"/>
                      <a:pt x="1705579" y="474259"/>
                    </a:cubicBezTo>
                    <a:close/>
                    <a:moveTo>
                      <a:pt x="1364778" y="472945"/>
                    </a:moveTo>
                    <a:lnTo>
                      <a:pt x="1366761" y="474357"/>
                    </a:lnTo>
                    <a:lnTo>
                      <a:pt x="1367059" y="474259"/>
                    </a:lnTo>
                    <a:lnTo>
                      <a:pt x="1367155" y="474637"/>
                    </a:lnTo>
                    <a:lnTo>
                      <a:pt x="1373033" y="478823"/>
                    </a:lnTo>
                    <a:cubicBezTo>
                      <a:pt x="1373033" y="479998"/>
                      <a:pt x="1373033" y="482350"/>
                      <a:pt x="1373033" y="482350"/>
                    </a:cubicBezTo>
                    <a:cubicBezTo>
                      <a:pt x="1369495" y="495281"/>
                      <a:pt x="1367137" y="496457"/>
                      <a:pt x="1357703" y="488228"/>
                    </a:cubicBezTo>
                    <a:cubicBezTo>
                      <a:pt x="1356523" y="488228"/>
                      <a:pt x="1354165" y="485876"/>
                      <a:pt x="1351806" y="483525"/>
                    </a:cubicBezTo>
                    <a:lnTo>
                      <a:pt x="1353285" y="479104"/>
                    </a:lnTo>
                    <a:lnTo>
                      <a:pt x="1353117" y="478855"/>
                    </a:lnTo>
                    <a:lnTo>
                      <a:pt x="1353399" y="478762"/>
                    </a:lnTo>
                    <a:lnTo>
                      <a:pt x="1354165" y="476471"/>
                    </a:lnTo>
                    <a:cubicBezTo>
                      <a:pt x="1357703" y="475296"/>
                      <a:pt x="1361240" y="474120"/>
                      <a:pt x="1364778" y="472945"/>
                    </a:cubicBezTo>
                    <a:close/>
                    <a:moveTo>
                      <a:pt x="367412" y="470524"/>
                    </a:moveTo>
                    <a:cubicBezTo>
                      <a:pt x="369746" y="471691"/>
                      <a:pt x="370913" y="474025"/>
                      <a:pt x="369746" y="481027"/>
                    </a:cubicBezTo>
                    <a:cubicBezTo>
                      <a:pt x="367412" y="483361"/>
                      <a:pt x="368579" y="489196"/>
                      <a:pt x="362744" y="489196"/>
                    </a:cubicBezTo>
                    <a:cubicBezTo>
                      <a:pt x="360410" y="489196"/>
                      <a:pt x="351074" y="478693"/>
                      <a:pt x="351074" y="477526"/>
                    </a:cubicBezTo>
                    <a:cubicBezTo>
                      <a:pt x="352241" y="475192"/>
                      <a:pt x="365078" y="469357"/>
                      <a:pt x="367412" y="470524"/>
                    </a:cubicBezTo>
                    <a:close/>
                    <a:moveTo>
                      <a:pt x="2226014" y="469280"/>
                    </a:moveTo>
                    <a:cubicBezTo>
                      <a:pt x="2230744" y="468101"/>
                      <a:pt x="2233110" y="469280"/>
                      <a:pt x="2231927" y="475176"/>
                    </a:cubicBezTo>
                    <a:cubicBezTo>
                      <a:pt x="2231927" y="477535"/>
                      <a:pt x="2230744" y="478714"/>
                      <a:pt x="2230744" y="481073"/>
                    </a:cubicBezTo>
                    <a:cubicBezTo>
                      <a:pt x="2229562" y="477535"/>
                      <a:pt x="2234292" y="472818"/>
                      <a:pt x="2228379" y="471639"/>
                    </a:cubicBezTo>
                    <a:lnTo>
                      <a:pt x="2225322" y="472292"/>
                    </a:lnTo>
                    <a:lnTo>
                      <a:pt x="2229437" y="476420"/>
                    </a:lnTo>
                    <a:cubicBezTo>
                      <a:pt x="2229437" y="477600"/>
                      <a:pt x="2229437" y="478779"/>
                      <a:pt x="2229437" y="481137"/>
                    </a:cubicBezTo>
                    <a:lnTo>
                      <a:pt x="2229437" y="482317"/>
                    </a:lnTo>
                    <a:lnTo>
                      <a:pt x="2228690" y="484566"/>
                    </a:lnTo>
                    <a:lnTo>
                      <a:pt x="2229437" y="482972"/>
                    </a:lnTo>
                    <a:cubicBezTo>
                      <a:pt x="2229437" y="484078"/>
                      <a:pt x="2229437" y="484078"/>
                      <a:pt x="2229437" y="485185"/>
                    </a:cubicBezTo>
                    <a:cubicBezTo>
                      <a:pt x="2229437" y="487398"/>
                      <a:pt x="2229437" y="489611"/>
                      <a:pt x="2228400" y="490717"/>
                    </a:cubicBezTo>
                    <a:cubicBezTo>
                      <a:pt x="2226325" y="492930"/>
                      <a:pt x="2224250" y="494036"/>
                      <a:pt x="2223213" y="491824"/>
                    </a:cubicBezTo>
                    <a:lnTo>
                      <a:pt x="2223440" y="491582"/>
                    </a:lnTo>
                    <a:lnTo>
                      <a:pt x="2223079" y="491402"/>
                    </a:lnTo>
                    <a:lnTo>
                      <a:pt x="2222383" y="491751"/>
                    </a:lnTo>
                    <a:lnTo>
                      <a:pt x="2220660" y="490195"/>
                    </a:lnTo>
                    <a:lnTo>
                      <a:pt x="2218919" y="489327"/>
                    </a:lnTo>
                    <a:lnTo>
                      <a:pt x="2211454" y="481884"/>
                    </a:lnTo>
                    <a:lnTo>
                      <a:pt x="2210627" y="481137"/>
                    </a:lnTo>
                    <a:cubicBezTo>
                      <a:pt x="2207100" y="477600"/>
                      <a:pt x="2207100" y="475241"/>
                      <a:pt x="2211803" y="474062"/>
                    </a:cubicBezTo>
                    <a:lnTo>
                      <a:pt x="2212729" y="473783"/>
                    </a:lnTo>
                    <a:lnTo>
                      <a:pt x="2213006" y="472818"/>
                    </a:lnTo>
                    <a:cubicBezTo>
                      <a:pt x="2216554" y="471639"/>
                      <a:pt x="2221284" y="470459"/>
                      <a:pt x="2226014" y="469280"/>
                    </a:cubicBezTo>
                    <a:close/>
                    <a:moveTo>
                      <a:pt x="706180" y="468035"/>
                    </a:moveTo>
                    <a:cubicBezTo>
                      <a:pt x="709707" y="468035"/>
                      <a:pt x="712058" y="470378"/>
                      <a:pt x="712058" y="473893"/>
                    </a:cubicBezTo>
                    <a:cubicBezTo>
                      <a:pt x="710882" y="476236"/>
                      <a:pt x="710882" y="480922"/>
                      <a:pt x="709707" y="483265"/>
                    </a:cubicBezTo>
                    <a:cubicBezTo>
                      <a:pt x="707356" y="489123"/>
                      <a:pt x="706180" y="489123"/>
                      <a:pt x="701478" y="486779"/>
                    </a:cubicBezTo>
                    <a:cubicBezTo>
                      <a:pt x="699126" y="485608"/>
                      <a:pt x="699126" y="484436"/>
                      <a:pt x="699126" y="483265"/>
                    </a:cubicBezTo>
                    <a:cubicBezTo>
                      <a:pt x="696775" y="480922"/>
                      <a:pt x="694424" y="480922"/>
                      <a:pt x="692073" y="478579"/>
                    </a:cubicBezTo>
                    <a:cubicBezTo>
                      <a:pt x="690897" y="476236"/>
                      <a:pt x="690897" y="473893"/>
                      <a:pt x="693248" y="472721"/>
                    </a:cubicBezTo>
                    <a:cubicBezTo>
                      <a:pt x="697951" y="470378"/>
                      <a:pt x="702653" y="469207"/>
                      <a:pt x="706180" y="468035"/>
                    </a:cubicBezTo>
                    <a:close/>
                    <a:moveTo>
                      <a:pt x="2047950" y="465542"/>
                    </a:moveTo>
                    <a:cubicBezTo>
                      <a:pt x="2051535" y="464349"/>
                      <a:pt x="2053925" y="465542"/>
                      <a:pt x="2053925" y="469121"/>
                    </a:cubicBezTo>
                    <a:cubicBezTo>
                      <a:pt x="2053925" y="473892"/>
                      <a:pt x="2052730" y="476278"/>
                      <a:pt x="2052730" y="481050"/>
                    </a:cubicBezTo>
                    <a:cubicBezTo>
                      <a:pt x="2049145" y="495365"/>
                      <a:pt x="2046755" y="496558"/>
                      <a:pt x="2034805" y="487014"/>
                    </a:cubicBezTo>
                    <a:cubicBezTo>
                      <a:pt x="2031220" y="483436"/>
                      <a:pt x="2030025" y="481050"/>
                      <a:pt x="2026440" y="478664"/>
                    </a:cubicBezTo>
                    <a:cubicBezTo>
                      <a:pt x="2022855" y="476278"/>
                      <a:pt x="2022855" y="473892"/>
                      <a:pt x="2027635" y="471507"/>
                    </a:cubicBezTo>
                    <a:cubicBezTo>
                      <a:pt x="2033610" y="469121"/>
                      <a:pt x="2040780" y="465542"/>
                      <a:pt x="2047950" y="465542"/>
                    </a:cubicBezTo>
                    <a:close/>
                    <a:moveTo>
                      <a:pt x="303731" y="464479"/>
                    </a:moveTo>
                    <a:lnTo>
                      <a:pt x="303861" y="465066"/>
                    </a:lnTo>
                    <a:lnTo>
                      <a:pt x="305017" y="466215"/>
                    </a:lnTo>
                    <a:lnTo>
                      <a:pt x="303861" y="468513"/>
                    </a:lnTo>
                    <a:lnTo>
                      <a:pt x="302658" y="469850"/>
                    </a:lnTo>
                    <a:lnTo>
                      <a:pt x="302839" y="469760"/>
                    </a:lnTo>
                    <a:lnTo>
                      <a:pt x="305017" y="468677"/>
                    </a:lnTo>
                    <a:lnTo>
                      <a:pt x="305017" y="468601"/>
                    </a:lnTo>
                    <a:cubicBezTo>
                      <a:pt x="305017" y="467469"/>
                      <a:pt x="305017" y="467469"/>
                      <a:pt x="305847" y="466338"/>
                    </a:cubicBezTo>
                    <a:lnTo>
                      <a:pt x="305963" y="466022"/>
                    </a:lnTo>
                    <a:lnTo>
                      <a:pt x="304022" y="465057"/>
                    </a:lnTo>
                    <a:close/>
                    <a:moveTo>
                      <a:pt x="1047118" y="463056"/>
                    </a:moveTo>
                    <a:cubicBezTo>
                      <a:pt x="1050690" y="461863"/>
                      <a:pt x="1053072" y="464249"/>
                      <a:pt x="1051881" y="467828"/>
                    </a:cubicBezTo>
                    <a:cubicBezTo>
                      <a:pt x="1051881" y="471406"/>
                      <a:pt x="1051881" y="474985"/>
                      <a:pt x="1050690" y="478564"/>
                    </a:cubicBezTo>
                    <a:cubicBezTo>
                      <a:pt x="1048309" y="494072"/>
                      <a:pt x="1045928" y="494072"/>
                      <a:pt x="1034021" y="483336"/>
                    </a:cubicBezTo>
                    <a:cubicBezTo>
                      <a:pt x="1031640" y="480950"/>
                      <a:pt x="1028068" y="478564"/>
                      <a:pt x="1026877" y="477371"/>
                    </a:cubicBezTo>
                    <a:cubicBezTo>
                      <a:pt x="1023305" y="473792"/>
                      <a:pt x="1023305" y="471406"/>
                      <a:pt x="1028068" y="469021"/>
                    </a:cubicBezTo>
                    <a:cubicBezTo>
                      <a:pt x="1034021" y="466635"/>
                      <a:pt x="1039974" y="465442"/>
                      <a:pt x="1047118" y="463056"/>
                    </a:cubicBezTo>
                    <a:close/>
                    <a:moveTo>
                      <a:pt x="628036" y="460566"/>
                    </a:moveTo>
                    <a:cubicBezTo>
                      <a:pt x="627102" y="464834"/>
                      <a:pt x="629903" y="464834"/>
                      <a:pt x="629903" y="468035"/>
                    </a:cubicBezTo>
                    <a:cubicBezTo>
                      <a:pt x="628036" y="466968"/>
                      <a:pt x="627102" y="464834"/>
                      <a:pt x="626169" y="462700"/>
                    </a:cubicBezTo>
                    <a:cubicBezTo>
                      <a:pt x="626169" y="461633"/>
                      <a:pt x="627102" y="460566"/>
                      <a:pt x="628036" y="460566"/>
                    </a:cubicBezTo>
                    <a:close/>
                    <a:moveTo>
                      <a:pt x="639334" y="458511"/>
                    </a:moveTo>
                    <a:cubicBezTo>
                      <a:pt x="640627" y="458366"/>
                      <a:pt x="641776" y="458655"/>
                      <a:pt x="642350" y="460389"/>
                    </a:cubicBezTo>
                    <a:cubicBezTo>
                      <a:pt x="643499" y="463856"/>
                      <a:pt x="642350" y="473103"/>
                      <a:pt x="640052" y="474259"/>
                    </a:cubicBezTo>
                    <a:cubicBezTo>
                      <a:pt x="635456" y="474259"/>
                      <a:pt x="634307" y="470791"/>
                      <a:pt x="630860" y="469636"/>
                    </a:cubicBezTo>
                    <a:cubicBezTo>
                      <a:pt x="630860" y="466168"/>
                      <a:pt x="625115" y="466168"/>
                      <a:pt x="628562" y="461545"/>
                    </a:cubicBezTo>
                    <a:cubicBezTo>
                      <a:pt x="632009" y="460389"/>
                      <a:pt x="634307" y="460389"/>
                      <a:pt x="635456" y="459233"/>
                    </a:cubicBezTo>
                    <a:cubicBezTo>
                      <a:pt x="636605" y="459233"/>
                      <a:pt x="638041" y="458655"/>
                      <a:pt x="639334" y="458511"/>
                    </a:cubicBezTo>
                    <a:close/>
                    <a:moveTo>
                      <a:pt x="1642166" y="458077"/>
                    </a:moveTo>
                    <a:cubicBezTo>
                      <a:pt x="1646883" y="456910"/>
                      <a:pt x="1646883" y="458077"/>
                      <a:pt x="1646883" y="461578"/>
                    </a:cubicBezTo>
                    <a:cubicBezTo>
                      <a:pt x="1646883" y="465079"/>
                      <a:pt x="1645704" y="469747"/>
                      <a:pt x="1644524" y="473248"/>
                    </a:cubicBezTo>
                    <a:cubicBezTo>
                      <a:pt x="1643345" y="476749"/>
                      <a:pt x="1642166" y="477916"/>
                      <a:pt x="1638628" y="475582"/>
                    </a:cubicBezTo>
                    <a:cubicBezTo>
                      <a:pt x="1636270" y="474415"/>
                      <a:pt x="1633911" y="473248"/>
                      <a:pt x="1632732" y="472081"/>
                    </a:cubicBezTo>
                    <a:lnTo>
                      <a:pt x="1631553" y="472081"/>
                    </a:lnTo>
                    <a:cubicBezTo>
                      <a:pt x="1631553" y="469747"/>
                      <a:pt x="1629194" y="469747"/>
                      <a:pt x="1626836" y="468580"/>
                    </a:cubicBezTo>
                    <a:lnTo>
                      <a:pt x="1626836" y="467413"/>
                    </a:lnTo>
                    <a:cubicBezTo>
                      <a:pt x="1624477" y="465079"/>
                      <a:pt x="1623298" y="461578"/>
                      <a:pt x="1629194" y="461578"/>
                    </a:cubicBezTo>
                    <a:cubicBezTo>
                      <a:pt x="1633911" y="461578"/>
                      <a:pt x="1638628" y="458077"/>
                      <a:pt x="1642166" y="458077"/>
                    </a:cubicBezTo>
                    <a:close/>
                    <a:moveTo>
                      <a:pt x="1297635" y="458077"/>
                    </a:moveTo>
                    <a:cubicBezTo>
                      <a:pt x="1300006" y="458077"/>
                      <a:pt x="1302377" y="458077"/>
                      <a:pt x="1303562" y="458077"/>
                    </a:cubicBezTo>
                    <a:cubicBezTo>
                      <a:pt x="1307119" y="456901"/>
                      <a:pt x="1307119" y="458077"/>
                      <a:pt x="1308304" y="460428"/>
                    </a:cubicBezTo>
                    <a:lnTo>
                      <a:pt x="1308282" y="460557"/>
                    </a:lnTo>
                    <a:lnTo>
                      <a:pt x="1307119" y="467482"/>
                    </a:lnTo>
                    <a:cubicBezTo>
                      <a:pt x="1307119" y="468658"/>
                      <a:pt x="1305933" y="469833"/>
                      <a:pt x="1305933" y="471009"/>
                    </a:cubicBezTo>
                    <a:cubicBezTo>
                      <a:pt x="1302377" y="480414"/>
                      <a:pt x="1302377" y="480414"/>
                      <a:pt x="1294078" y="475711"/>
                    </a:cubicBezTo>
                    <a:cubicBezTo>
                      <a:pt x="1291707" y="473360"/>
                      <a:pt x="1289336" y="472184"/>
                      <a:pt x="1286965" y="471009"/>
                    </a:cubicBezTo>
                    <a:cubicBezTo>
                      <a:pt x="1285780" y="469833"/>
                      <a:pt x="1283409" y="467482"/>
                      <a:pt x="1283409" y="465131"/>
                    </a:cubicBezTo>
                    <a:cubicBezTo>
                      <a:pt x="1284594" y="462779"/>
                      <a:pt x="1286965" y="461604"/>
                      <a:pt x="1288151" y="461604"/>
                    </a:cubicBezTo>
                    <a:cubicBezTo>
                      <a:pt x="1289336" y="461604"/>
                      <a:pt x="1290522" y="460428"/>
                      <a:pt x="1290522" y="460428"/>
                    </a:cubicBezTo>
                    <a:cubicBezTo>
                      <a:pt x="1294078" y="460428"/>
                      <a:pt x="1295264" y="460428"/>
                      <a:pt x="1297635" y="458077"/>
                    </a:cubicBezTo>
                    <a:close/>
                    <a:moveTo>
                      <a:pt x="301657" y="456828"/>
                    </a:moveTo>
                    <a:cubicBezTo>
                      <a:pt x="306387" y="455652"/>
                      <a:pt x="308752" y="456828"/>
                      <a:pt x="308752" y="461530"/>
                    </a:cubicBezTo>
                    <a:lnTo>
                      <a:pt x="306778" y="465455"/>
                    </a:lnTo>
                    <a:lnTo>
                      <a:pt x="305204" y="473324"/>
                    </a:lnTo>
                    <a:lnTo>
                      <a:pt x="305204" y="474462"/>
                    </a:lnTo>
                    <a:lnTo>
                      <a:pt x="305204" y="475638"/>
                    </a:lnTo>
                    <a:cubicBezTo>
                      <a:pt x="301657" y="477989"/>
                      <a:pt x="300474" y="477989"/>
                      <a:pt x="298109" y="475638"/>
                    </a:cubicBezTo>
                    <a:cubicBezTo>
                      <a:pt x="293379" y="474462"/>
                      <a:pt x="293379" y="470935"/>
                      <a:pt x="288649" y="468584"/>
                    </a:cubicBezTo>
                    <a:cubicBezTo>
                      <a:pt x="287466" y="468584"/>
                      <a:pt x="287466" y="468584"/>
                      <a:pt x="287466" y="467408"/>
                    </a:cubicBezTo>
                    <a:cubicBezTo>
                      <a:pt x="286284" y="465057"/>
                      <a:pt x="283918" y="465057"/>
                      <a:pt x="286284" y="461530"/>
                    </a:cubicBezTo>
                    <a:cubicBezTo>
                      <a:pt x="292196" y="458004"/>
                      <a:pt x="296926" y="458004"/>
                      <a:pt x="301657" y="456828"/>
                    </a:cubicBezTo>
                    <a:close/>
                    <a:moveTo>
                      <a:pt x="2160023" y="455587"/>
                    </a:moveTo>
                    <a:cubicBezTo>
                      <a:pt x="2164709" y="454415"/>
                      <a:pt x="2165881" y="455587"/>
                      <a:pt x="2164709" y="461445"/>
                    </a:cubicBezTo>
                    <a:cubicBezTo>
                      <a:pt x="2164709" y="462616"/>
                      <a:pt x="2164709" y="463788"/>
                      <a:pt x="2164709" y="464959"/>
                    </a:cubicBezTo>
                    <a:cubicBezTo>
                      <a:pt x="2162366" y="466131"/>
                      <a:pt x="2163537" y="468474"/>
                      <a:pt x="2162366" y="470817"/>
                    </a:cubicBezTo>
                    <a:cubicBezTo>
                      <a:pt x="2161194" y="475503"/>
                      <a:pt x="2158851" y="476675"/>
                      <a:pt x="2154165" y="473160"/>
                    </a:cubicBezTo>
                    <a:cubicBezTo>
                      <a:pt x="2150651" y="470817"/>
                      <a:pt x="2148308" y="467302"/>
                      <a:pt x="2144793" y="464959"/>
                    </a:cubicBezTo>
                    <a:lnTo>
                      <a:pt x="2144793" y="463788"/>
                    </a:lnTo>
                    <a:cubicBezTo>
                      <a:pt x="2144793" y="461445"/>
                      <a:pt x="2145965" y="460273"/>
                      <a:pt x="2147136" y="459102"/>
                    </a:cubicBezTo>
                    <a:cubicBezTo>
                      <a:pt x="2148308" y="459102"/>
                      <a:pt x="2150651" y="459102"/>
                      <a:pt x="2150651" y="457930"/>
                    </a:cubicBezTo>
                    <a:cubicBezTo>
                      <a:pt x="2154165" y="456759"/>
                      <a:pt x="2156508" y="456759"/>
                      <a:pt x="2160023" y="455587"/>
                    </a:cubicBezTo>
                    <a:close/>
                    <a:moveTo>
                      <a:pt x="2321768" y="451203"/>
                    </a:moveTo>
                    <a:cubicBezTo>
                      <a:pt x="2323256" y="452096"/>
                      <a:pt x="2324148" y="454180"/>
                      <a:pt x="2325340" y="457752"/>
                    </a:cubicBezTo>
                    <a:cubicBezTo>
                      <a:pt x="2325340" y="460133"/>
                      <a:pt x="2326530" y="466086"/>
                      <a:pt x="2325340" y="469658"/>
                    </a:cubicBezTo>
                    <a:cubicBezTo>
                      <a:pt x="2324148" y="472040"/>
                      <a:pt x="2324148" y="473230"/>
                      <a:pt x="2322958" y="474421"/>
                    </a:cubicBezTo>
                    <a:cubicBezTo>
                      <a:pt x="2321768" y="477993"/>
                      <a:pt x="2319386" y="480374"/>
                      <a:pt x="2315814" y="476802"/>
                    </a:cubicBezTo>
                    <a:cubicBezTo>
                      <a:pt x="2311052" y="473230"/>
                      <a:pt x="2306289" y="468468"/>
                      <a:pt x="2301526" y="463705"/>
                    </a:cubicBezTo>
                    <a:cubicBezTo>
                      <a:pt x="2297954" y="460133"/>
                      <a:pt x="2297954" y="457752"/>
                      <a:pt x="2302717" y="456561"/>
                    </a:cubicBezTo>
                    <a:cubicBezTo>
                      <a:pt x="2306289" y="454180"/>
                      <a:pt x="2311052" y="452989"/>
                      <a:pt x="2314623" y="451799"/>
                    </a:cubicBezTo>
                    <a:cubicBezTo>
                      <a:pt x="2318196" y="450608"/>
                      <a:pt x="2320280" y="450310"/>
                      <a:pt x="2321768" y="451203"/>
                    </a:cubicBezTo>
                    <a:close/>
                    <a:moveTo>
                      <a:pt x="1983212" y="450608"/>
                    </a:moveTo>
                    <a:cubicBezTo>
                      <a:pt x="1986802" y="449413"/>
                      <a:pt x="1989196" y="451803"/>
                      <a:pt x="1989196" y="456583"/>
                    </a:cubicBezTo>
                    <a:cubicBezTo>
                      <a:pt x="1989196" y="463753"/>
                      <a:pt x="1985605" y="470923"/>
                      <a:pt x="1983212" y="478093"/>
                    </a:cubicBezTo>
                    <a:cubicBezTo>
                      <a:pt x="1983212" y="480483"/>
                      <a:pt x="1979621" y="480483"/>
                      <a:pt x="1977227" y="478093"/>
                    </a:cubicBezTo>
                    <a:cubicBezTo>
                      <a:pt x="1973636" y="475703"/>
                      <a:pt x="1971243" y="473313"/>
                      <a:pt x="1967652" y="470923"/>
                    </a:cubicBezTo>
                    <a:cubicBezTo>
                      <a:pt x="1965258" y="468533"/>
                      <a:pt x="1962865" y="467338"/>
                      <a:pt x="1961668" y="464948"/>
                    </a:cubicBezTo>
                    <a:cubicBezTo>
                      <a:pt x="1956880" y="461363"/>
                      <a:pt x="1956880" y="458973"/>
                      <a:pt x="1961668" y="457778"/>
                    </a:cubicBezTo>
                    <a:cubicBezTo>
                      <a:pt x="1967652" y="454193"/>
                      <a:pt x="1976030" y="451803"/>
                      <a:pt x="1983212" y="450608"/>
                    </a:cubicBezTo>
                    <a:close/>
                    <a:moveTo>
                      <a:pt x="981228" y="449363"/>
                    </a:moveTo>
                    <a:cubicBezTo>
                      <a:pt x="986008" y="449363"/>
                      <a:pt x="988398" y="450556"/>
                      <a:pt x="988398" y="454135"/>
                    </a:cubicBezTo>
                    <a:cubicBezTo>
                      <a:pt x="987203" y="457713"/>
                      <a:pt x="987203" y="461292"/>
                      <a:pt x="986008" y="464871"/>
                    </a:cubicBezTo>
                    <a:cubicBezTo>
                      <a:pt x="982423" y="480379"/>
                      <a:pt x="981228" y="481572"/>
                      <a:pt x="969278" y="470836"/>
                    </a:cubicBezTo>
                    <a:cubicBezTo>
                      <a:pt x="965693" y="468450"/>
                      <a:pt x="963303" y="464871"/>
                      <a:pt x="960913" y="463678"/>
                    </a:cubicBezTo>
                    <a:cubicBezTo>
                      <a:pt x="957328" y="460099"/>
                      <a:pt x="957328" y="457713"/>
                      <a:pt x="962108" y="456520"/>
                    </a:cubicBezTo>
                    <a:cubicBezTo>
                      <a:pt x="968083" y="452942"/>
                      <a:pt x="975253" y="450556"/>
                      <a:pt x="981228" y="449363"/>
                    </a:cubicBezTo>
                    <a:close/>
                    <a:moveTo>
                      <a:pt x="1232872" y="445567"/>
                    </a:moveTo>
                    <a:cubicBezTo>
                      <a:pt x="1232872" y="445567"/>
                      <a:pt x="1234054" y="445567"/>
                      <a:pt x="1235237" y="445567"/>
                    </a:cubicBezTo>
                    <a:cubicBezTo>
                      <a:pt x="1242332" y="443201"/>
                      <a:pt x="1243515" y="445567"/>
                      <a:pt x="1242332" y="451479"/>
                    </a:cubicBezTo>
                    <a:cubicBezTo>
                      <a:pt x="1242332" y="457392"/>
                      <a:pt x="1241149" y="463305"/>
                      <a:pt x="1238784" y="466852"/>
                    </a:cubicBezTo>
                    <a:cubicBezTo>
                      <a:pt x="1235237" y="469218"/>
                      <a:pt x="1232872" y="468035"/>
                      <a:pt x="1230506" y="465670"/>
                    </a:cubicBezTo>
                    <a:cubicBezTo>
                      <a:pt x="1226959" y="463305"/>
                      <a:pt x="1224594" y="460940"/>
                      <a:pt x="1221046" y="458575"/>
                    </a:cubicBezTo>
                    <a:cubicBezTo>
                      <a:pt x="1217498" y="453844"/>
                      <a:pt x="1217498" y="451479"/>
                      <a:pt x="1223411" y="449114"/>
                    </a:cubicBezTo>
                    <a:cubicBezTo>
                      <a:pt x="1226959" y="447932"/>
                      <a:pt x="1229324" y="446749"/>
                      <a:pt x="1232872" y="445567"/>
                    </a:cubicBezTo>
                    <a:close/>
                    <a:moveTo>
                      <a:pt x="569325" y="444384"/>
                    </a:moveTo>
                    <a:cubicBezTo>
                      <a:pt x="570466" y="444384"/>
                      <a:pt x="572748" y="444384"/>
                      <a:pt x="573889" y="444384"/>
                    </a:cubicBezTo>
                    <a:lnTo>
                      <a:pt x="570952" y="446569"/>
                    </a:lnTo>
                    <a:lnTo>
                      <a:pt x="573096" y="445525"/>
                    </a:lnTo>
                    <a:lnTo>
                      <a:pt x="574228" y="444384"/>
                    </a:lnTo>
                    <a:lnTo>
                      <a:pt x="574362" y="445734"/>
                    </a:lnTo>
                    <a:lnTo>
                      <a:pt x="574441" y="445551"/>
                    </a:lnTo>
                    <a:cubicBezTo>
                      <a:pt x="577761" y="443217"/>
                      <a:pt x="578867" y="445551"/>
                      <a:pt x="578867" y="449052"/>
                    </a:cubicBezTo>
                    <a:cubicBezTo>
                      <a:pt x="579973" y="450219"/>
                      <a:pt x="578867" y="451386"/>
                      <a:pt x="578867" y="452553"/>
                    </a:cubicBezTo>
                    <a:cubicBezTo>
                      <a:pt x="578867" y="454887"/>
                      <a:pt x="577761" y="456054"/>
                      <a:pt x="577761" y="458388"/>
                    </a:cubicBezTo>
                    <a:cubicBezTo>
                      <a:pt x="575548" y="464223"/>
                      <a:pt x="574441" y="464223"/>
                      <a:pt x="568909" y="458388"/>
                    </a:cubicBezTo>
                    <a:lnTo>
                      <a:pt x="569475" y="457074"/>
                    </a:lnTo>
                    <a:lnTo>
                      <a:pt x="568570" y="456936"/>
                    </a:lnTo>
                    <a:lnTo>
                      <a:pt x="568518" y="456832"/>
                    </a:lnTo>
                    <a:lnTo>
                      <a:pt x="568184" y="456832"/>
                    </a:lnTo>
                    <a:cubicBezTo>
                      <a:pt x="564760" y="455700"/>
                      <a:pt x="560196" y="453437"/>
                      <a:pt x="560196" y="448911"/>
                    </a:cubicBezTo>
                    <a:cubicBezTo>
                      <a:pt x="560196" y="444384"/>
                      <a:pt x="567042" y="445516"/>
                      <a:pt x="569325" y="444384"/>
                    </a:cubicBezTo>
                    <a:close/>
                    <a:moveTo>
                      <a:pt x="233259" y="444384"/>
                    </a:moveTo>
                    <a:cubicBezTo>
                      <a:pt x="236773" y="444384"/>
                      <a:pt x="241460" y="444384"/>
                      <a:pt x="240288" y="449052"/>
                    </a:cubicBezTo>
                    <a:cubicBezTo>
                      <a:pt x="240288" y="452553"/>
                      <a:pt x="240288" y="456054"/>
                      <a:pt x="237945" y="458388"/>
                    </a:cubicBezTo>
                    <a:cubicBezTo>
                      <a:pt x="237945" y="459555"/>
                      <a:pt x="237945" y="460722"/>
                      <a:pt x="237945" y="461889"/>
                    </a:cubicBezTo>
                    <a:cubicBezTo>
                      <a:pt x="236773" y="463056"/>
                      <a:pt x="234430" y="464223"/>
                      <a:pt x="232087" y="463056"/>
                    </a:cubicBezTo>
                    <a:cubicBezTo>
                      <a:pt x="227401" y="459555"/>
                      <a:pt x="222715" y="457221"/>
                      <a:pt x="220372" y="451386"/>
                    </a:cubicBezTo>
                    <a:cubicBezTo>
                      <a:pt x="219200" y="449052"/>
                      <a:pt x="221544" y="447885"/>
                      <a:pt x="223887" y="446718"/>
                    </a:cubicBezTo>
                    <a:cubicBezTo>
                      <a:pt x="225058" y="447885"/>
                      <a:pt x="226230" y="447885"/>
                      <a:pt x="227401" y="446718"/>
                    </a:cubicBezTo>
                    <a:cubicBezTo>
                      <a:pt x="229744" y="444384"/>
                      <a:pt x="230916" y="444384"/>
                      <a:pt x="233259" y="444384"/>
                    </a:cubicBezTo>
                    <a:close/>
                    <a:moveTo>
                      <a:pt x="1571547" y="443083"/>
                    </a:moveTo>
                    <a:cubicBezTo>
                      <a:pt x="1571547" y="443083"/>
                      <a:pt x="1572737" y="443083"/>
                      <a:pt x="1575119" y="443083"/>
                    </a:cubicBezTo>
                    <a:cubicBezTo>
                      <a:pt x="1576309" y="443083"/>
                      <a:pt x="1577500" y="443083"/>
                      <a:pt x="1578691" y="443083"/>
                    </a:cubicBezTo>
                    <a:cubicBezTo>
                      <a:pt x="1582263" y="440707"/>
                      <a:pt x="1584644" y="443083"/>
                      <a:pt x="1584644" y="446648"/>
                    </a:cubicBezTo>
                    <a:cubicBezTo>
                      <a:pt x="1584644" y="452589"/>
                      <a:pt x="1583453" y="458530"/>
                      <a:pt x="1579881" y="465659"/>
                    </a:cubicBezTo>
                    <a:cubicBezTo>
                      <a:pt x="1579881" y="469223"/>
                      <a:pt x="1576309" y="469223"/>
                      <a:pt x="1572737" y="466847"/>
                    </a:cubicBezTo>
                    <a:cubicBezTo>
                      <a:pt x="1571547" y="465659"/>
                      <a:pt x="1569166" y="463282"/>
                      <a:pt x="1565594" y="462094"/>
                    </a:cubicBezTo>
                    <a:cubicBezTo>
                      <a:pt x="1565594" y="460906"/>
                      <a:pt x="1564403" y="459718"/>
                      <a:pt x="1563212" y="458530"/>
                    </a:cubicBezTo>
                    <a:cubicBezTo>
                      <a:pt x="1562022" y="458530"/>
                      <a:pt x="1560831" y="457341"/>
                      <a:pt x="1560831" y="456153"/>
                    </a:cubicBezTo>
                    <a:cubicBezTo>
                      <a:pt x="1556068" y="451400"/>
                      <a:pt x="1556068" y="449024"/>
                      <a:pt x="1563212" y="446648"/>
                    </a:cubicBezTo>
                    <a:cubicBezTo>
                      <a:pt x="1564403" y="446648"/>
                      <a:pt x="1565594" y="446648"/>
                      <a:pt x="1566784" y="445460"/>
                    </a:cubicBezTo>
                    <a:cubicBezTo>
                      <a:pt x="1567975" y="445460"/>
                      <a:pt x="1570356" y="445460"/>
                      <a:pt x="1571547" y="443083"/>
                    </a:cubicBezTo>
                    <a:close/>
                    <a:moveTo>
                      <a:pt x="575133" y="441895"/>
                    </a:moveTo>
                    <a:cubicBezTo>
                      <a:pt x="577934" y="441895"/>
                      <a:pt x="579800" y="443887"/>
                      <a:pt x="578867" y="446874"/>
                    </a:cubicBezTo>
                    <a:cubicBezTo>
                      <a:pt x="577934" y="444882"/>
                      <a:pt x="577000" y="443887"/>
                      <a:pt x="575133" y="443887"/>
                    </a:cubicBezTo>
                    <a:close/>
                    <a:moveTo>
                      <a:pt x="2092996" y="440581"/>
                    </a:moveTo>
                    <a:cubicBezTo>
                      <a:pt x="2104752" y="437054"/>
                      <a:pt x="2102401" y="441756"/>
                      <a:pt x="2101225" y="449986"/>
                    </a:cubicBezTo>
                    <a:cubicBezTo>
                      <a:pt x="2101225" y="452337"/>
                      <a:pt x="2101225" y="454688"/>
                      <a:pt x="2100049" y="457039"/>
                    </a:cubicBezTo>
                    <a:cubicBezTo>
                      <a:pt x="2097698" y="461742"/>
                      <a:pt x="2094171" y="460566"/>
                      <a:pt x="2090644" y="457039"/>
                    </a:cubicBezTo>
                    <a:cubicBezTo>
                      <a:pt x="2089469" y="457039"/>
                      <a:pt x="2088293" y="457039"/>
                      <a:pt x="2087118" y="455864"/>
                    </a:cubicBezTo>
                    <a:cubicBezTo>
                      <a:pt x="2085942" y="454688"/>
                      <a:pt x="2085942" y="452337"/>
                      <a:pt x="2084766" y="451161"/>
                    </a:cubicBezTo>
                    <a:cubicBezTo>
                      <a:pt x="2078888" y="445283"/>
                      <a:pt x="2078888" y="444107"/>
                      <a:pt x="2087118" y="441756"/>
                    </a:cubicBezTo>
                    <a:cubicBezTo>
                      <a:pt x="2088293" y="441756"/>
                      <a:pt x="2090644" y="440581"/>
                      <a:pt x="2092996" y="440581"/>
                    </a:cubicBezTo>
                    <a:close/>
                    <a:moveTo>
                      <a:pt x="1923764" y="438011"/>
                    </a:moveTo>
                    <a:cubicBezTo>
                      <a:pt x="1925111" y="438758"/>
                      <a:pt x="1925709" y="440550"/>
                      <a:pt x="1925709" y="444135"/>
                    </a:cubicBezTo>
                    <a:cubicBezTo>
                      <a:pt x="1925709" y="447720"/>
                      <a:pt x="1925709" y="448915"/>
                      <a:pt x="1923315" y="452500"/>
                    </a:cubicBezTo>
                    <a:cubicBezTo>
                      <a:pt x="1923315" y="456085"/>
                      <a:pt x="1922118" y="459670"/>
                      <a:pt x="1920921" y="463255"/>
                    </a:cubicBezTo>
                    <a:cubicBezTo>
                      <a:pt x="1919725" y="466840"/>
                      <a:pt x="1917331" y="468035"/>
                      <a:pt x="1913740" y="465645"/>
                    </a:cubicBezTo>
                    <a:cubicBezTo>
                      <a:pt x="1907756" y="462060"/>
                      <a:pt x="1901771" y="457280"/>
                      <a:pt x="1896984" y="451305"/>
                    </a:cubicBezTo>
                    <a:cubicBezTo>
                      <a:pt x="1893393" y="448915"/>
                      <a:pt x="1894590" y="445330"/>
                      <a:pt x="1899378" y="444135"/>
                    </a:cubicBezTo>
                    <a:cubicBezTo>
                      <a:pt x="1904165" y="441745"/>
                      <a:pt x="1910150" y="439355"/>
                      <a:pt x="1917331" y="438160"/>
                    </a:cubicBezTo>
                    <a:cubicBezTo>
                      <a:pt x="1920323" y="437563"/>
                      <a:pt x="1922418" y="437264"/>
                      <a:pt x="1923764" y="438011"/>
                    </a:cubicBezTo>
                    <a:close/>
                    <a:moveTo>
                      <a:pt x="2303092" y="437943"/>
                    </a:moveTo>
                    <a:lnTo>
                      <a:pt x="2301996" y="438127"/>
                    </a:lnTo>
                    <a:lnTo>
                      <a:pt x="2302299" y="438347"/>
                    </a:lnTo>
                    <a:close/>
                    <a:moveTo>
                      <a:pt x="2356166" y="436916"/>
                    </a:moveTo>
                    <a:lnTo>
                      <a:pt x="2357352" y="436916"/>
                    </a:lnTo>
                    <a:cubicBezTo>
                      <a:pt x="2363280" y="440443"/>
                      <a:pt x="2369208" y="445145"/>
                      <a:pt x="2376320" y="448672"/>
                    </a:cubicBezTo>
                    <a:cubicBezTo>
                      <a:pt x="2376320" y="452199"/>
                      <a:pt x="2375134" y="454550"/>
                      <a:pt x="2373950" y="456901"/>
                    </a:cubicBezTo>
                    <a:cubicBezTo>
                      <a:pt x="2371578" y="458077"/>
                      <a:pt x="2369208" y="458077"/>
                      <a:pt x="2368022" y="456901"/>
                    </a:cubicBezTo>
                    <a:cubicBezTo>
                      <a:pt x="2362094" y="452199"/>
                      <a:pt x="2358538" y="448672"/>
                      <a:pt x="2353796" y="443970"/>
                    </a:cubicBezTo>
                    <a:cubicBezTo>
                      <a:pt x="2350240" y="440443"/>
                      <a:pt x="2351426" y="439267"/>
                      <a:pt x="2356166" y="436916"/>
                    </a:cubicBezTo>
                    <a:close/>
                    <a:moveTo>
                      <a:pt x="2257081" y="436916"/>
                    </a:moveTo>
                    <a:cubicBezTo>
                      <a:pt x="2260660" y="436916"/>
                      <a:pt x="2264239" y="438107"/>
                      <a:pt x="2263046" y="441679"/>
                    </a:cubicBezTo>
                    <a:cubicBezTo>
                      <a:pt x="2263046" y="445251"/>
                      <a:pt x="2263046" y="448823"/>
                      <a:pt x="2261853" y="452394"/>
                    </a:cubicBezTo>
                    <a:cubicBezTo>
                      <a:pt x="2260660" y="454776"/>
                      <a:pt x="2260660" y="457157"/>
                      <a:pt x="2260660" y="460729"/>
                    </a:cubicBezTo>
                    <a:cubicBezTo>
                      <a:pt x="2258274" y="464301"/>
                      <a:pt x="2255888" y="465492"/>
                      <a:pt x="2252310" y="464301"/>
                    </a:cubicBezTo>
                    <a:cubicBezTo>
                      <a:pt x="2247538" y="459538"/>
                      <a:pt x="2241574" y="454776"/>
                      <a:pt x="2237995" y="450013"/>
                    </a:cubicBezTo>
                    <a:cubicBezTo>
                      <a:pt x="2233223" y="447632"/>
                      <a:pt x="2234416" y="444060"/>
                      <a:pt x="2239188" y="444060"/>
                    </a:cubicBezTo>
                    <a:cubicBezTo>
                      <a:pt x="2245152" y="440488"/>
                      <a:pt x="2251117" y="439297"/>
                      <a:pt x="2257081" y="436916"/>
                    </a:cubicBezTo>
                    <a:close/>
                    <a:moveTo>
                      <a:pt x="915268" y="436916"/>
                    </a:moveTo>
                    <a:cubicBezTo>
                      <a:pt x="920039" y="436916"/>
                      <a:pt x="922425" y="438107"/>
                      <a:pt x="922425" y="444060"/>
                    </a:cubicBezTo>
                    <a:cubicBezTo>
                      <a:pt x="921232" y="448823"/>
                      <a:pt x="920039" y="454776"/>
                      <a:pt x="918846" y="459538"/>
                    </a:cubicBezTo>
                    <a:cubicBezTo>
                      <a:pt x="917653" y="464301"/>
                      <a:pt x="915268" y="464301"/>
                      <a:pt x="911689" y="464301"/>
                    </a:cubicBezTo>
                    <a:cubicBezTo>
                      <a:pt x="908110" y="460729"/>
                      <a:pt x="905724" y="458348"/>
                      <a:pt x="902145" y="455966"/>
                    </a:cubicBezTo>
                    <a:cubicBezTo>
                      <a:pt x="898567" y="452394"/>
                      <a:pt x="893795" y="450013"/>
                      <a:pt x="893795" y="446441"/>
                    </a:cubicBezTo>
                    <a:cubicBezTo>
                      <a:pt x="894988" y="441679"/>
                      <a:pt x="900952" y="441679"/>
                      <a:pt x="905724" y="440488"/>
                    </a:cubicBezTo>
                    <a:cubicBezTo>
                      <a:pt x="905724" y="439297"/>
                      <a:pt x="906917" y="439297"/>
                      <a:pt x="908110" y="439297"/>
                    </a:cubicBezTo>
                    <a:cubicBezTo>
                      <a:pt x="910496" y="438107"/>
                      <a:pt x="912882" y="436916"/>
                      <a:pt x="915268" y="436916"/>
                    </a:cubicBezTo>
                    <a:close/>
                    <a:moveTo>
                      <a:pt x="498689" y="429447"/>
                    </a:moveTo>
                    <a:cubicBezTo>
                      <a:pt x="499860" y="429447"/>
                      <a:pt x="501032" y="429447"/>
                      <a:pt x="502203" y="429447"/>
                    </a:cubicBezTo>
                    <a:cubicBezTo>
                      <a:pt x="504546" y="430567"/>
                      <a:pt x="506889" y="428327"/>
                      <a:pt x="510404" y="430567"/>
                    </a:cubicBezTo>
                    <a:lnTo>
                      <a:pt x="509817" y="430848"/>
                    </a:lnTo>
                    <a:lnTo>
                      <a:pt x="514358" y="433277"/>
                    </a:lnTo>
                    <a:cubicBezTo>
                      <a:pt x="514212" y="435001"/>
                      <a:pt x="513040" y="437012"/>
                      <a:pt x="513040" y="437586"/>
                    </a:cubicBezTo>
                    <a:lnTo>
                      <a:pt x="512855" y="438201"/>
                    </a:lnTo>
                    <a:lnTo>
                      <a:pt x="512998" y="438160"/>
                    </a:lnTo>
                    <a:lnTo>
                      <a:pt x="514139" y="440373"/>
                    </a:lnTo>
                    <a:cubicBezTo>
                      <a:pt x="514139" y="441479"/>
                      <a:pt x="514139" y="443692"/>
                      <a:pt x="512998" y="447012"/>
                    </a:cubicBezTo>
                    <a:lnTo>
                      <a:pt x="512998" y="448118"/>
                    </a:lnTo>
                    <a:lnTo>
                      <a:pt x="511857" y="448118"/>
                    </a:lnTo>
                    <a:cubicBezTo>
                      <a:pt x="509575" y="449224"/>
                      <a:pt x="507292" y="448118"/>
                      <a:pt x="505010" y="447012"/>
                    </a:cubicBezTo>
                    <a:cubicBezTo>
                      <a:pt x="505010" y="447012"/>
                      <a:pt x="502728" y="445905"/>
                      <a:pt x="501587" y="444799"/>
                    </a:cubicBezTo>
                    <a:cubicBezTo>
                      <a:pt x="501587" y="444799"/>
                      <a:pt x="501587" y="443692"/>
                      <a:pt x="500446" y="443692"/>
                    </a:cubicBezTo>
                    <a:lnTo>
                      <a:pt x="500572" y="443448"/>
                    </a:lnTo>
                    <a:lnTo>
                      <a:pt x="500153" y="443331"/>
                    </a:lnTo>
                    <a:lnTo>
                      <a:pt x="498982" y="443331"/>
                    </a:lnTo>
                    <a:cubicBezTo>
                      <a:pt x="497810" y="441033"/>
                      <a:pt x="496639" y="441033"/>
                      <a:pt x="495467" y="441033"/>
                    </a:cubicBezTo>
                    <a:lnTo>
                      <a:pt x="495467" y="440230"/>
                    </a:lnTo>
                    <a:lnTo>
                      <a:pt x="494003" y="439530"/>
                    </a:lnTo>
                    <a:cubicBezTo>
                      <a:pt x="490488" y="436169"/>
                      <a:pt x="489316" y="432808"/>
                      <a:pt x="494003" y="431688"/>
                    </a:cubicBezTo>
                    <a:close/>
                    <a:moveTo>
                      <a:pt x="434473" y="429447"/>
                    </a:moveTo>
                    <a:cubicBezTo>
                      <a:pt x="437460" y="428451"/>
                      <a:pt x="439452" y="430443"/>
                      <a:pt x="439452" y="434426"/>
                    </a:cubicBezTo>
                    <a:lnTo>
                      <a:pt x="436465" y="432434"/>
                    </a:lnTo>
                    <a:cubicBezTo>
                      <a:pt x="435469" y="431439"/>
                      <a:pt x="434473" y="430443"/>
                      <a:pt x="434473" y="429447"/>
                    </a:cubicBezTo>
                    <a:close/>
                    <a:moveTo>
                      <a:pt x="1513870" y="428202"/>
                    </a:moveTo>
                    <a:cubicBezTo>
                      <a:pt x="1516241" y="429387"/>
                      <a:pt x="1517426" y="431758"/>
                      <a:pt x="1516241" y="436500"/>
                    </a:cubicBezTo>
                    <a:cubicBezTo>
                      <a:pt x="1516241" y="438871"/>
                      <a:pt x="1516241" y="443613"/>
                      <a:pt x="1515055" y="447170"/>
                    </a:cubicBezTo>
                    <a:cubicBezTo>
                      <a:pt x="1512684" y="454282"/>
                      <a:pt x="1510313" y="455468"/>
                      <a:pt x="1504386" y="449541"/>
                    </a:cubicBezTo>
                    <a:cubicBezTo>
                      <a:pt x="1503200" y="448355"/>
                      <a:pt x="1503200" y="448355"/>
                      <a:pt x="1502015" y="448355"/>
                    </a:cubicBezTo>
                    <a:cubicBezTo>
                      <a:pt x="1499644" y="445984"/>
                      <a:pt x="1497273" y="443613"/>
                      <a:pt x="1494902" y="441242"/>
                    </a:cubicBezTo>
                    <a:cubicBezTo>
                      <a:pt x="1491346" y="437686"/>
                      <a:pt x="1491346" y="436500"/>
                      <a:pt x="1496087" y="432944"/>
                    </a:cubicBezTo>
                    <a:cubicBezTo>
                      <a:pt x="1503200" y="431758"/>
                      <a:pt x="1507942" y="429387"/>
                      <a:pt x="1513870" y="428202"/>
                    </a:cubicBezTo>
                    <a:close/>
                    <a:moveTo>
                      <a:pt x="172105" y="428202"/>
                    </a:moveTo>
                    <a:cubicBezTo>
                      <a:pt x="175670" y="427014"/>
                      <a:pt x="178046" y="428202"/>
                      <a:pt x="178046" y="432955"/>
                    </a:cubicBezTo>
                    <a:cubicBezTo>
                      <a:pt x="176858" y="436519"/>
                      <a:pt x="176858" y="438896"/>
                      <a:pt x="176858" y="441272"/>
                    </a:cubicBezTo>
                    <a:cubicBezTo>
                      <a:pt x="173293" y="456718"/>
                      <a:pt x="172105" y="456718"/>
                      <a:pt x="161411" y="447213"/>
                    </a:cubicBezTo>
                    <a:cubicBezTo>
                      <a:pt x="157847" y="444837"/>
                      <a:pt x="155471" y="443648"/>
                      <a:pt x="153094" y="441272"/>
                    </a:cubicBezTo>
                    <a:cubicBezTo>
                      <a:pt x="150718" y="437707"/>
                      <a:pt x="150718" y="435331"/>
                      <a:pt x="154282" y="432955"/>
                    </a:cubicBezTo>
                    <a:cubicBezTo>
                      <a:pt x="161411" y="431767"/>
                      <a:pt x="167352" y="429390"/>
                      <a:pt x="172105" y="428202"/>
                    </a:cubicBezTo>
                    <a:close/>
                    <a:moveTo>
                      <a:pt x="846961" y="425656"/>
                    </a:moveTo>
                    <a:cubicBezTo>
                      <a:pt x="856504" y="423280"/>
                      <a:pt x="858890" y="425656"/>
                      <a:pt x="856504" y="433973"/>
                    </a:cubicBezTo>
                    <a:cubicBezTo>
                      <a:pt x="856504" y="438726"/>
                      <a:pt x="855311" y="442291"/>
                      <a:pt x="854118" y="447043"/>
                    </a:cubicBezTo>
                    <a:cubicBezTo>
                      <a:pt x="850540" y="451796"/>
                      <a:pt x="850540" y="452984"/>
                      <a:pt x="844575" y="449420"/>
                    </a:cubicBezTo>
                    <a:cubicBezTo>
                      <a:pt x="840996" y="447043"/>
                      <a:pt x="835032" y="442291"/>
                      <a:pt x="831453" y="439914"/>
                    </a:cubicBezTo>
                    <a:cubicBezTo>
                      <a:pt x="827874" y="433973"/>
                      <a:pt x="827874" y="432785"/>
                      <a:pt x="833839" y="429221"/>
                    </a:cubicBezTo>
                    <a:cubicBezTo>
                      <a:pt x="835032" y="429221"/>
                      <a:pt x="838610" y="429221"/>
                      <a:pt x="840996" y="428033"/>
                    </a:cubicBezTo>
                    <a:cubicBezTo>
                      <a:pt x="843382" y="426844"/>
                      <a:pt x="844575" y="426844"/>
                      <a:pt x="846961" y="425656"/>
                    </a:cubicBezTo>
                    <a:close/>
                    <a:moveTo>
                      <a:pt x="1853812" y="425066"/>
                    </a:moveTo>
                    <a:cubicBezTo>
                      <a:pt x="1855293" y="424767"/>
                      <a:pt x="1856775" y="425065"/>
                      <a:pt x="1858554" y="426858"/>
                    </a:cubicBezTo>
                    <a:cubicBezTo>
                      <a:pt x="1860924" y="429248"/>
                      <a:pt x="1859739" y="431638"/>
                      <a:pt x="1858554" y="434028"/>
                    </a:cubicBezTo>
                    <a:cubicBezTo>
                      <a:pt x="1856183" y="438808"/>
                      <a:pt x="1856183" y="444783"/>
                      <a:pt x="1854997" y="449563"/>
                    </a:cubicBezTo>
                    <a:cubicBezTo>
                      <a:pt x="1853812" y="456733"/>
                      <a:pt x="1850255" y="456733"/>
                      <a:pt x="1845513" y="451953"/>
                    </a:cubicBezTo>
                    <a:cubicBezTo>
                      <a:pt x="1843142" y="450758"/>
                      <a:pt x="1841957" y="449563"/>
                      <a:pt x="1839586" y="448368"/>
                    </a:cubicBezTo>
                    <a:cubicBezTo>
                      <a:pt x="1831288" y="437613"/>
                      <a:pt x="1833659" y="436418"/>
                      <a:pt x="1845513" y="429248"/>
                    </a:cubicBezTo>
                    <a:cubicBezTo>
                      <a:pt x="1846699" y="429248"/>
                      <a:pt x="1847884" y="428053"/>
                      <a:pt x="1849070" y="426858"/>
                    </a:cubicBezTo>
                    <a:cubicBezTo>
                      <a:pt x="1850848" y="426261"/>
                      <a:pt x="1852330" y="425364"/>
                      <a:pt x="1853812" y="425066"/>
                    </a:cubicBezTo>
                    <a:close/>
                    <a:moveTo>
                      <a:pt x="2189929" y="424468"/>
                    </a:moveTo>
                    <a:cubicBezTo>
                      <a:pt x="2197073" y="424468"/>
                      <a:pt x="2197073" y="424468"/>
                      <a:pt x="2197073" y="430409"/>
                    </a:cubicBezTo>
                    <a:cubicBezTo>
                      <a:pt x="2197073" y="436350"/>
                      <a:pt x="2195882" y="439914"/>
                      <a:pt x="2194692" y="444667"/>
                    </a:cubicBezTo>
                    <a:cubicBezTo>
                      <a:pt x="2192310" y="449420"/>
                      <a:pt x="2191120" y="454173"/>
                      <a:pt x="2183976" y="448232"/>
                    </a:cubicBezTo>
                    <a:cubicBezTo>
                      <a:pt x="2179213" y="444667"/>
                      <a:pt x="2175641" y="441103"/>
                      <a:pt x="2170879" y="437538"/>
                    </a:cubicBezTo>
                    <a:cubicBezTo>
                      <a:pt x="2168497" y="435162"/>
                      <a:pt x="2168497" y="431597"/>
                      <a:pt x="2172069" y="429221"/>
                    </a:cubicBezTo>
                    <a:cubicBezTo>
                      <a:pt x="2178023" y="428033"/>
                      <a:pt x="2183976" y="425656"/>
                      <a:pt x="2189929" y="424468"/>
                    </a:cubicBezTo>
                    <a:close/>
                    <a:moveTo>
                      <a:pt x="1189118" y="421978"/>
                    </a:moveTo>
                    <a:cubicBezTo>
                      <a:pt x="1193889" y="420787"/>
                      <a:pt x="1196275" y="421978"/>
                      <a:pt x="1196275" y="427931"/>
                    </a:cubicBezTo>
                    <a:cubicBezTo>
                      <a:pt x="1196275" y="430313"/>
                      <a:pt x="1195082" y="432694"/>
                      <a:pt x="1195082" y="436266"/>
                    </a:cubicBezTo>
                    <a:cubicBezTo>
                      <a:pt x="1193889" y="439838"/>
                      <a:pt x="1193889" y="443410"/>
                      <a:pt x="1192696" y="445791"/>
                    </a:cubicBezTo>
                    <a:cubicBezTo>
                      <a:pt x="1191503" y="449363"/>
                      <a:pt x="1187925" y="450554"/>
                      <a:pt x="1184346" y="448172"/>
                    </a:cubicBezTo>
                    <a:cubicBezTo>
                      <a:pt x="1180767" y="443410"/>
                      <a:pt x="1174802" y="439838"/>
                      <a:pt x="1170031" y="436266"/>
                    </a:cubicBezTo>
                    <a:cubicBezTo>
                      <a:pt x="1166452" y="432694"/>
                      <a:pt x="1166452" y="429122"/>
                      <a:pt x="1172417" y="427931"/>
                    </a:cubicBezTo>
                    <a:cubicBezTo>
                      <a:pt x="1178381" y="425550"/>
                      <a:pt x="1183153" y="423169"/>
                      <a:pt x="1189118" y="421978"/>
                    </a:cubicBezTo>
                    <a:close/>
                    <a:moveTo>
                      <a:pt x="2311592" y="418244"/>
                    </a:moveTo>
                    <a:lnTo>
                      <a:pt x="2311592" y="418248"/>
                    </a:lnTo>
                    <a:lnTo>
                      <a:pt x="2311593" y="418244"/>
                    </a:lnTo>
                    <a:lnTo>
                      <a:pt x="2311592" y="418250"/>
                    </a:lnTo>
                    <a:lnTo>
                      <a:pt x="2311592" y="419423"/>
                    </a:lnTo>
                    <a:lnTo>
                      <a:pt x="2310518" y="424808"/>
                    </a:lnTo>
                    <a:lnTo>
                      <a:pt x="2308108" y="439530"/>
                    </a:lnTo>
                    <a:cubicBezTo>
                      <a:pt x="2305784" y="443078"/>
                      <a:pt x="2304622" y="443078"/>
                      <a:pt x="2302299" y="440712"/>
                    </a:cubicBezTo>
                    <a:lnTo>
                      <a:pt x="2294902" y="433184"/>
                    </a:lnTo>
                    <a:lnTo>
                      <a:pt x="2293958" y="432395"/>
                    </a:lnTo>
                    <a:cubicBezTo>
                      <a:pt x="2292782" y="430037"/>
                      <a:pt x="2290431" y="430037"/>
                      <a:pt x="2290431" y="427678"/>
                    </a:cubicBezTo>
                    <a:cubicBezTo>
                      <a:pt x="2289255" y="424140"/>
                      <a:pt x="2290431" y="422961"/>
                      <a:pt x="2293958" y="420603"/>
                    </a:cubicBezTo>
                    <a:cubicBezTo>
                      <a:pt x="2296309" y="420603"/>
                      <a:pt x="2297485" y="420603"/>
                      <a:pt x="2301012" y="419423"/>
                    </a:cubicBezTo>
                    <a:cubicBezTo>
                      <a:pt x="2304538" y="418244"/>
                      <a:pt x="2306890" y="417065"/>
                      <a:pt x="2311592" y="418244"/>
                    </a:cubicBezTo>
                    <a:close/>
                    <a:moveTo>
                      <a:pt x="107360" y="416999"/>
                    </a:moveTo>
                    <a:cubicBezTo>
                      <a:pt x="109718" y="415823"/>
                      <a:pt x="112077" y="416999"/>
                      <a:pt x="112077" y="420526"/>
                    </a:cubicBezTo>
                    <a:cubicBezTo>
                      <a:pt x="112077" y="422877"/>
                      <a:pt x="112077" y="426404"/>
                      <a:pt x="110898" y="428755"/>
                    </a:cubicBezTo>
                    <a:cubicBezTo>
                      <a:pt x="110898" y="431106"/>
                      <a:pt x="109718" y="432282"/>
                      <a:pt x="109718" y="434633"/>
                    </a:cubicBezTo>
                    <a:cubicBezTo>
                      <a:pt x="108539" y="436984"/>
                      <a:pt x="106181" y="439336"/>
                      <a:pt x="101464" y="435809"/>
                    </a:cubicBezTo>
                    <a:cubicBezTo>
                      <a:pt x="99105" y="432282"/>
                      <a:pt x="95567" y="429931"/>
                      <a:pt x="92030" y="427580"/>
                    </a:cubicBezTo>
                    <a:cubicBezTo>
                      <a:pt x="88492" y="424053"/>
                      <a:pt x="89671" y="421701"/>
                      <a:pt x="93209" y="420526"/>
                    </a:cubicBezTo>
                    <a:cubicBezTo>
                      <a:pt x="97926" y="419350"/>
                      <a:pt x="101464" y="418175"/>
                      <a:pt x="107360" y="416999"/>
                    </a:cubicBezTo>
                    <a:close/>
                    <a:moveTo>
                      <a:pt x="1788329" y="415607"/>
                    </a:moveTo>
                    <a:cubicBezTo>
                      <a:pt x="1789508" y="416340"/>
                      <a:pt x="1790097" y="418097"/>
                      <a:pt x="1791277" y="421612"/>
                    </a:cubicBezTo>
                    <a:cubicBezTo>
                      <a:pt x="1788918" y="425126"/>
                      <a:pt x="1788918" y="427469"/>
                      <a:pt x="1787739" y="430984"/>
                    </a:cubicBezTo>
                    <a:cubicBezTo>
                      <a:pt x="1786560" y="435670"/>
                      <a:pt x="1784201" y="436842"/>
                      <a:pt x="1779484" y="434498"/>
                    </a:cubicBezTo>
                    <a:cubicBezTo>
                      <a:pt x="1775947" y="432155"/>
                      <a:pt x="1774767" y="429812"/>
                      <a:pt x="1771230" y="427469"/>
                    </a:cubicBezTo>
                    <a:cubicBezTo>
                      <a:pt x="1767692" y="422783"/>
                      <a:pt x="1767692" y="420440"/>
                      <a:pt x="1772409" y="419269"/>
                    </a:cubicBezTo>
                    <a:cubicBezTo>
                      <a:pt x="1775947" y="418097"/>
                      <a:pt x="1778305" y="416926"/>
                      <a:pt x="1781843" y="415754"/>
                    </a:cubicBezTo>
                    <a:cubicBezTo>
                      <a:pt x="1785381" y="415168"/>
                      <a:pt x="1787149" y="414875"/>
                      <a:pt x="1788329" y="415607"/>
                    </a:cubicBezTo>
                    <a:close/>
                    <a:moveTo>
                      <a:pt x="1446757" y="414510"/>
                    </a:moveTo>
                    <a:cubicBezTo>
                      <a:pt x="1450322" y="413319"/>
                      <a:pt x="1452698" y="415701"/>
                      <a:pt x="1452698" y="420463"/>
                    </a:cubicBezTo>
                    <a:cubicBezTo>
                      <a:pt x="1452698" y="426417"/>
                      <a:pt x="1451510" y="432370"/>
                      <a:pt x="1449133" y="437132"/>
                    </a:cubicBezTo>
                    <a:cubicBezTo>
                      <a:pt x="1447945" y="440704"/>
                      <a:pt x="1445569" y="443086"/>
                      <a:pt x="1442004" y="439514"/>
                    </a:cubicBezTo>
                    <a:cubicBezTo>
                      <a:pt x="1437252" y="435942"/>
                      <a:pt x="1432499" y="432370"/>
                      <a:pt x="1428934" y="427607"/>
                    </a:cubicBezTo>
                    <a:cubicBezTo>
                      <a:pt x="1424182" y="424035"/>
                      <a:pt x="1425370" y="421654"/>
                      <a:pt x="1431311" y="419273"/>
                    </a:cubicBezTo>
                    <a:cubicBezTo>
                      <a:pt x="1432499" y="419273"/>
                      <a:pt x="1432499" y="419273"/>
                      <a:pt x="1432499" y="418082"/>
                    </a:cubicBezTo>
                    <a:cubicBezTo>
                      <a:pt x="1434875" y="418082"/>
                      <a:pt x="1437252" y="416891"/>
                      <a:pt x="1439628" y="415701"/>
                    </a:cubicBezTo>
                    <a:cubicBezTo>
                      <a:pt x="1442004" y="415701"/>
                      <a:pt x="1444381" y="414510"/>
                      <a:pt x="1446757" y="414510"/>
                    </a:cubicBezTo>
                    <a:close/>
                    <a:moveTo>
                      <a:pt x="449621" y="414004"/>
                    </a:moveTo>
                    <a:cubicBezTo>
                      <a:pt x="450656" y="415039"/>
                      <a:pt x="450656" y="417404"/>
                      <a:pt x="450656" y="421543"/>
                    </a:cubicBezTo>
                    <a:cubicBezTo>
                      <a:pt x="450656" y="425090"/>
                      <a:pt x="449473" y="428638"/>
                      <a:pt x="448291" y="432186"/>
                    </a:cubicBezTo>
                    <a:cubicBezTo>
                      <a:pt x="447108" y="436916"/>
                      <a:pt x="443561" y="438099"/>
                      <a:pt x="440013" y="434551"/>
                    </a:cubicBezTo>
                    <a:lnTo>
                      <a:pt x="440013" y="434286"/>
                    </a:lnTo>
                    <a:lnTo>
                      <a:pt x="434318" y="428591"/>
                    </a:lnTo>
                    <a:lnTo>
                      <a:pt x="434100" y="427937"/>
                    </a:lnTo>
                    <a:lnTo>
                      <a:pt x="434100" y="428638"/>
                    </a:lnTo>
                    <a:cubicBezTo>
                      <a:pt x="432918" y="428638"/>
                      <a:pt x="432918" y="428638"/>
                      <a:pt x="432918" y="428638"/>
                    </a:cubicBezTo>
                    <a:cubicBezTo>
                      <a:pt x="430553" y="427456"/>
                      <a:pt x="427005" y="425090"/>
                      <a:pt x="427005" y="421543"/>
                    </a:cubicBezTo>
                    <a:cubicBezTo>
                      <a:pt x="428188" y="417995"/>
                      <a:pt x="431735" y="419178"/>
                      <a:pt x="434100" y="417995"/>
                    </a:cubicBezTo>
                    <a:cubicBezTo>
                      <a:pt x="436465" y="416813"/>
                      <a:pt x="438830" y="415630"/>
                      <a:pt x="442378" y="414448"/>
                    </a:cubicBezTo>
                    <a:cubicBezTo>
                      <a:pt x="446517" y="413265"/>
                      <a:pt x="448587" y="412969"/>
                      <a:pt x="449621" y="414004"/>
                    </a:cubicBezTo>
                    <a:close/>
                    <a:moveTo>
                      <a:pt x="2243219" y="411425"/>
                    </a:moveTo>
                    <a:lnTo>
                      <a:pt x="2243219" y="411745"/>
                    </a:lnTo>
                    <a:lnTo>
                      <a:pt x="2243326" y="411532"/>
                    </a:lnTo>
                    <a:close/>
                    <a:moveTo>
                      <a:pt x="2127605" y="409531"/>
                    </a:moveTo>
                    <a:cubicBezTo>
                      <a:pt x="2131195" y="408336"/>
                      <a:pt x="2133589" y="409531"/>
                      <a:pt x="2133589" y="414311"/>
                    </a:cubicBezTo>
                    <a:cubicBezTo>
                      <a:pt x="2133589" y="416701"/>
                      <a:pt x="2132392" y="420286"/>
                      <a:pt x="2132392" y="422676"/>
                    </a:cubicBezTo>
                    <a:cubicBezTo>
                      <a:pt x="2131195" y="426261"/>
                      <a:pt x="2129998" y="427456"/>
                      <a:pt x="2129998" y="431041"/>
                    </a:cubicBezTo>
                    <a:cubicBezTo>
                      <a:pt x="2125211" y="440601"/>
                      <a:pt x="2124014" y="440601"/>
                      <a:pt x="2116833" y="435821"/>
                    </a:cubicBezTo>
                    <a:cubicBezTo>
                      <a:pt x="2113242" y="432236"/>
                      <a:pt x="2108454" y="427456"/>
                      <a:pt x="2104864" y="423871"/>
                    </a:cubicBezTo>
                    <a:cubicBezTo>
                      <a:pt x="2101273" y="420286"/>
                      <a:pt x="2101273" y="417896"/>
                      <a:pt x="2106061" y="415506"/>
                    </a:cubicBezTo>
                    <a:cubicBezTo>
                      <a:pt x="2113242" y="413116"/>
                      <a:pt x="2120423" y="411921"/>
                      <a:pt x="2127605" y="409531"/>
                    </a:cubicBezTo>
                    <a:close/>
                    <a:moveTo>
                      <a:pt x="788189" y="409531"/>
                    </a:moveTo>
                    <a:cubicBezTo>
                      <a:pt x="790579" y="409531"/>
                      <a:pt x="792969" y="410726"/>
                      <a:pt x="792969" y="414311"/>
                    </a:cubicBezTo>
                    <a:cubicBezTo>
                      <a:pt x="791774" y="417896"/>
                      <a:pt x="791774" y="421481"/>
                      <a:pt x="790579" y="425066"/>
                    </a:cubicBezTo>
                    <a:cubicBezTo>
                      <a:pt x="789384" y="428651"/>
                      <a:pt x="789384" y="432236"/>
                      <a:pt x="788189" y="435821"/>
                    </a:cubicBezTo>
                    <a:cubicBezTo>
                      <a:pt x="786994" y="439406"/>
                      <a:pt x="784604" y="439406"/>
                      <a:pt x="781019" y="438211"/>
                    </a:cubicBezTo>
                    <a:cubicBezTo>
                      <a:pt x="775044" y="432236"/>
                      <a:pt x="769069" y="428651"/>
                      <a:pt x="765484" y="422676"/>
                    </a:cubicBezTo>
                    <a:cubicBezTo>
                      <a:pt x="761899" y="420286"/>
                      <a:pt x="763094" y="417896"/>
                      <a:pt x="765484" y="416701"/>
                    </a:cubicBezTo>
                    <a:cubicBezTo>
                      <a:pt x="772654" y="413116"/>
                      <a:pt x="781019" y="411921"/>
                      <a:pt x="788189" y="409531"/>
                    </a:cubicBezTo>
                    <a:close/>
                    <a:moveTo>
                      <a:pt x="1125582" y="408286"/>
                    </a:moveTo>
                    <a:cubicBezTo>
                      <a:pt x="1129161" y="407093"/>
                      <a:pt x="1131547" y="409479"/>
                      <a:pt x="1131547" y="414251"/>
                    </a:cubicBezTo>
                    <a:cubicBezTo>
                      <a:pt x="1131547" y="417829"/>
                      <a:pt x="1130354" y="420215"/>
                      <a:pt x="1130354" y="423794"/>
                    </a:cubicBezTo>
                    <a:cubicBezTo>
                      <a:pt x="1126775" y="439302"/>
                      <a:pt x="1125582" y="440495"/>
                      <a:pt x="1112460" y="428566"/>
                    </a:cubicBezTo>
                    <a:cubicBezTo>
                      <a:pt x="1110074" y="427373"/>
                      <a:pt x="1107689" y="424987"/>
                      <a:pt x="1104110" y="421408"/>
                    </a:cubicBezTo>
                    <a:cubicBezTo>
                      <a:pt x="1101724" y="419022"/>
                      <a:pt x="1102917" y="415444"/>
                      <a:pt x="1106496" y="414251"/>
                    </a:cubicBezTo>
                    <a:cubicBezTo>
                      <a:pt x="1112460" y="411865"/>
                      <a:pt x="1118425" y="410672"/>
                      <a:pt x="1125582" y="408286"/>
                    </a:cubicBezTo>
                    <a:close/>
                    <a:moveTo>
                      <a:pt x="35571" y="407041"/>
                    </a:moveTo>
                    <a:cubicBezTo>
                      <a:pt x="42465" y="405900"/>
                      <a:pt x="44763" y="408182"/>
                      <a:pt x="43614" y="415029"/>
                    </a:cubicBezTo>
                    <a:cubicBezTo>
                      <a:pt x="41316" y="419593"/>
                      <a:pt x="37869" y="421875"/>
                      <a:pt x="34422" y="418452"/>
                    </a:cubicBezTo>
                    <a:cubicBezTo>
                      <a:pt x="30975" y="416170"/>
                      <a:pt x="28677" y="413888"/>
                      <a:pt x="28677" y="411605"/>
                    </a:cubicBezTo>
                    <a:cubicBezTo>
                      <a:pt x="28677" y="408182"/>
                      <a:pt x="33273" y="408182"/>
                      <a:pt x="35571" y="407041"/>
                    </a:cubicBezTo>
                    <a:close/>
                    <a:moveTo>
                      <a:pt x="1719392" y="404551"/>
                    </a:moveTo>
                    <a:cubicBezTo>
                      <a:pt x="1722815" y="404551"/>
                      <a:pt x="1722815" y="406849"/>
                      <a:pt x="1721674" y="412594"/>
                    </a:cubicBezTo>
                    <a:cubicBezTo>
                      <a:pt x="1720533" y="414892"/>
                      <a:pt x="1721674" y="419488"/>
                      <a:pt x="1717110" y="419488"/>
                    </a:cubicBezTo>
                    <a:cubicBezTo>
                      <a:pt x="1714827" y="418339"/>
                      <a:pt x="1709122" y="411445"/>
                      <a:pt x="1709122" y="410296"/>
                    </a:cubicBezTo>
                    <a:cubicBezTo>
                      <a:pt x="1709122" y="407998"/>
                      <a:pt x="1715968" y="404551"/>
                      <a:pt x="1719392" y="404551"/>
                    </a:cubicBezTo>
                    <a:close/>
                    <a:moveTo>
                      <a:pt x="2240968" y="403303"/>
                    </a:moveTo>
                    <a:cubicBezTo>
                      <a:pt x="2245685" y="402127"/>
                      <a:pt x="2246864" y="403303"/>
                      <a:pt x="2246864" y="406830"/>
                    </a:cubicBezTo>
                    <a:cubicBezTo>
                      <a:pt x="2246864" y="411532"/>
                      <a:pt x="2245685" y="417410"/>
                      <a:pt x="2243326" y="420937"/>
                    </a:cubicBezTo>
                    <a:cubicBezTo>
                      <a:pt x="2242147" y="424464"/>
                      <a:pt x="2239788" y="425640"/>
                      <a:pt x="2238609" y="423288"/>
                    </a:cubicBezTo>
                    <a:cubicBezTo>
                      <a:pt x="2233892" y="419762"/>
                      <a:pt x="2230354" y="418586"/>
                      <a:pt x="2227996" y="413884"/>
                    </a:cubicBezTo>
                    <a:lnTo>
                      <a:pt x="2228285" y="413871"/>
                    </a:lnTo>
                    <a:lnTo>
                      <a:pt x="2228193" y="413798"/>
                    </a:lnTo>
                    <a:lnTo>
                      <a:pt x="2228277" y="413697"/>
                    </a:lnTo>
                    <a:lnTo>
                      <a:pt x="2227996" y="413884"/>
                    </a:lnTo>
                    <a:cubicBezTo>
                      <a:pt x="2225637" y="412708"/>
                      <a:pt x="2224458" y="411532"/>
                      <a:pt x="2224458" y="409181"/>
                    </a:cubicBezTo>
                    <a:cubicBezTo>
                      <a:pt x="2224458" y="406830"/>
                      <a:pt x="2226817" y="405654"/>
                      <a:pt x="2229175" y="405654"/>
                    </a:cubicBezTo>
                    <a:cubicBezTo>
                      <a:pt x="2232713" y="404479"/>
                      <a:pt x="2237430" y="403303"/>
                      <a:pt x="2240968" y="403303"/>
                    </a:cubicBezTo>
                    <a:close/>
                    <a:moveTo>
                      <a:pt x="727069" y="402996"/>
                    </a:moveTo>
                    <a:lnTo>
                      <a:pt x="727069" y="403053"/>
                    </a:lnTo>
                    <a:lnTo>
                      <a:pt x="727078" y="403008"/>
                    </a:lnTo>
                    <a:close/>
                    <a:moveTo>
                      <a:pt x="1382139" y="400814"/>
                    </a:moveTo>
                    <a:cubicBezTo>
                      <a:pt x="1386856" y="399621"/>
                      <a:pt x="1389215" y="400814"/>
                      <a:pt x="1388036" y="405586"/>
                    </a:cubicBezTo>
                    <a:cubicBezTo>
                      <a:pt x="1388036" y="411550"/>
                      <a:pt x="1386856" y="416322"/>
                      <a:pt x="1385677" y="421094"/>
                    </a:cubicBezTo>
                    <a:cubicBezTo>
                      <a:pt x="1383319" y="430637"/>
                      <a:pt x="1380960" y="430637"/>
                      <a:pt x="1373885" y="424672"/>
                    </a:cubicBezTo>
                    <a:lnTo>
                      <a:pt x="1373885" y="422072"/>
                    </a:lnTo>
                    <a:lnTo>
                      <a:pt x="1373684" y="422047"/>
                    </a:lnTo>
                    <a:cubicBezTo>
                      <a:pt x="1370147" y="419704"/>
                      <a:pt x="1365430" y="416190"/>
                      <a:pt x="1363071" y="412675"/>
                    </a:cubicBezTo>
                    <a:cubicBezTo>
                      <a:pt x="1363071" y="409161"/>
                      <a:pt x="1365430" y="407989"/>
                      <a:pt x="1366609" y="406818"/>
                    </a:cubicBezTo>
                    <a:lnTo>
                      <a:pt x="1367779" y="406501"/>
                    </a:lnTo>
                    <a:lnTo>
                      <a:pt x="1369168" y="404393"/>
                    </a:lnTo>
                    <a:cubicBezTo>
                      <a:pt x="1373885" y="403200"/>
                      <a:pt x="1377422" y="402007"/>
                      <a:pt x="1382139" y="400814"/>
                    </a:cubicBezTo>
                    <a:close/>
                    <a:moveTo>
                      <a:pt x="712058" y="400814"/>
                    </a:moveTo>
                    <a:cubicBezTo>
                      <a:pt x="709924" y="404175"/>
                      <a:pt x="706723" y="407536"/>
                      <a:pt x="708857" y="412017"/>
                    </a:cubicBezTo>
                    <a:cubicBezTo>
                      <a:pt x="701388" y="409776"/>
                      <a:pt x="705656" y="405295"/>
                      <a:pt x="708857" y="401934"/>
                    </a:cubicBezTo>
                    <a:cubicBezTo>
                      <a:pt x="709924" y="400814"/>
                      <a:pt x="710991" y="399694"/>
                      <a:pt x="712058" y="400814"/>
                    </a:cubicBezTo>
                    <a:close/>
                    <a:moveTo>
                      <a:pt x="378874" y="400814"/>
                    </a:moveTo>
                    <a:cubicBezTo>
                      <a:pt x="382430" y="400814"/>
                      <a:pt x="384801" y="400814"/>
                      <a:pt x="387172" y="403185"/>
                    </a:cubicBezTo>
                    <a:cubicBezTo>
                      <a:pt x="388357" y="410298"/>
                      <a:pt x="384801" y="416225"/>
                      <a:pt x="384801" y="422153"/>
                    </a:cubicBezTo>
                    <a:cubicBezTo>
                      <a:pt x="383616" y="425709"/>
                      <a:pt x="380059" y="426894"/>
                      <a:pt x="377688" y="423338"/>
                    </a:cubicBezTo>
                    <a:cubicBezTo>
                      <a:pt x="372946" y="419782"/>
                      <a:pt x="369390" y="416225"/>
                      <a:pt x="364648" y="411483"/>
                    </a:cubicBezTo>
                    <a:cubicBezTo>
                      <a:pt x="361092" y="410298"/>
                      <a:pt x="362277" y="406741"/>
                      <a:pt x="367019" y="405556"/>
                    </a:cubicBezTo>
                    <a:cubicBezTo>
                      <a:pt x="370575" y="403185"/>
                      <a:pt x="375317" y="403185"/>
                      <a:pt x="378874" y="400814"/>
                    </a:cubicBezTo>
                    <a:close/>
                    <a:moveTo>
                      <a:pt x="727078" y="397033"/>
                    </a:moveTo>
                    <a:cubicBezTo>
                      <a:pt x="730564" y="399423"/>
                      <a:pt x="728240" y="403008"/>
                      <a:pt x="728240" y="407788"/>
                    </a:cubicBezTo>
                    <a:cubicBezTo>
                      <a:pt x="728240" y="411373"/>
                      <a:pt x="727078" y="416153"/>
                      <a:pt x="725916" y="419738"/>
                    </a:cubicBezTo>
                    <a:cubicBezTo>
                      <a:pt x="723593" y="426908"/>
                      <a:pt x="720107" y="426908"/>
                      <a:pt x="715460" y="422128"/>
                    </a:cubicBezTo>
                    <a:cubicBezTo>
                      <a:pt x="714298" y="420933"/>
                      <a:pt x="713137" y="419738"/>
                      <a:pt x="711975" y="419738"/>
                    </a:cubicBezTo>
                    <a:lnTo>
                      <a:pt x="711975" y="417458"/>
                    </a:lnTo>
                    <a:lnTo>
                      <a:pt x="711839" y="417320"/>
                    </a:lnTo>
                    <a:cubicBezTo>
                      <a:pt x="710667" y="416129"/>
                      <a:pt x="709496" y="414939"/>
                      <a:pt x="709496" y="413748"/>
                    </a:cubicBezTo>
                    <a:cubicBezTo>
                      <a:pt x="707152" y="407795"/>
                      <a:pt x="709496" y="403032"/>
                      <a:pt x="713010" y="400651"/>
                    </a:cubicBezTo>
                    <a:cubicBezTo>
                      <a:pt x="714182" y="399460"/>
                      <a:pt x="715353" y="399460"/>
                      <a:pt x="715353" y="398270"/>
                    </a:cubicBezTo>
                    <a:lnTo>
                      <a:pt x="716525" y="398270"/>
                    </a:lnTo>
                    <a:lnTo>
                      <a:pt x="723393" y="398270"/>
                    </a:lnTo>
                    <a:lnTo>
                      <a:pt x="722810" y="397521"/>
                    </a:lnTo>
                    <a:close/>
                    <a:moveTo>
                      <a:pt x="722431" y="397033"/>
                    </a:moveTo>
                    <a:lnTo>
                      <a:pt x="722810" y="397521"/>
                    </a:lnTo>
                    <a:lnTo>
                      <a:pt x="716622" y="398228"/>
                    </a:lnTo>
                    <a:cubicBezTo>
                      <a:pt x="718946" y="399423"/>
                      <a:pt x="720107" y="398228"/>
                      <a:pt x="722431" y="397033"/>
                    </a:cubicBezTo>
                    <a:close/>
                    <a:moveTo>
                      <a:pt x="2062877" y="395838"/>
                    </a:moveTo>
                    <a:cubicBezTo>
                      <a:pt x="2067664" y="394641"/>
                      <a:pt x="2068861" y="395838"/>
                      <a:pt x="2068861" y="400626"/>
                    </a:cubicBezTo>
                    <a:cubicBezTo>
                      <a:pt x="2068861" y="404216"/>
                      <a:pt x="2068861" y="409004"/>
                      <a:pt x="2068861" y="411398"/>
                    </a:cubicBezTo>
                    <a:cubicBezTo>
                      <a:pt x="2067664" y="416185"/>
                      <a:pt x="2066467" y="419776"/>
                      <a:pt x="2065270" y="423366"/>
                    </a:cubicBezTo>
                    <a:cubicBezTo>
                      <a:pt x="2062877" y="426957"/>
                      <a:pt x="2060483" y="426957"/>
                      <a:pt x="2056892" y="425760"/>
                    </a:cubicBezTo>
                    <a:cubicBezTo>
                      <a:pt x="2050908" y="420973"/>
                      <a:pt x="2046120" y="416185"/>
                      <a:pt x="2040136" y="410201"/>
                    </a:cubicBezTo>
                    <a:cubicBezTo>
                      <a:pt x="2036545" y="406610"/>
                      <a:pt x="2037742" y="404216"/>
                      <a:pt x="2041333" y="403019"/>
                    </a:cubicBezTo>
                    <a:cubicBezTo>
                      <a:pt x="2048514" y="399429"/>
                      <a:pt x="2055695" y="397035"/>
                      <a:pt x="2062877" y="395838"/>
                    </a:cubicBezTo>
                    <a:close/>
                    <a:moveTo>
                      <a:pt x="1062047" y="395838"/>
                    </a:moveTo>
                    <a:cubicBezTo>
                      <a:pt x="1065626" y="394645"/>
                      <a:pt x="1068012" y="395838"/>
                      <a:pt x="1066819" y="400610"/>
                    </a:cubicBezTo>
                    <a:cubicBezTo>
                      <a:pt x="1066819" y="402996"/>
                      <a:pt x="1066819" y="406574"/>
                      <a:pt x="1065626" y="410153"/>
                    </a:cubicBezTo>
                    <a:cubicBezTo>
                      <a:pt x="1065626" y="412539"/>
                      <a:pt x="1064433" y="416118"/>
                      <a:pt x="1063240" y="419696"/>
                    </a:cubicBezTo>
                    <a:cubicBezTo>
                      <a:pt x="1062047" y="424468"/>
                      <a:pt x="1059662" y="424468"/>
                      <a:pt x="1056083" y="422082"/>
                    </a:cubicBezTo>
                    <a:cubicBezTo>
                      <a:pt x="1050118" y="418503"/>
                      <a:pt x="1045346" y="413732"/>
                      <a:pt x="1040575" y="408960"/>
                    </a:cubicBezTo>
                    <a:cubicBezTo>
                      <a:pt x="1036996" y="405381"/>
                      <a:pt x="1038189" y="402996"/>
                      <a:pt x="1042961" y="401803"/>
                    </a:cubicBezTo>
                    <a:cubicBezTo>
                      <a:pt x="1048925" y="398224"/>
                      <a:pt x="1054890" y="395838"/>
                      <a:pt x="1062047" y="395838"/>
                    </a:cubicBezTo>
                    <a:close/>
                    <a:moveTo>
                      <a:pt x="654972" y="390767"/>
                    </a:moveTo>
                    <a:cubicBezTo>
                      <a:pt x="659596" y="391923"/>
                      <a:pt x="656128" y="396546"/>
                      <a:pt x="657284" y="398858"/>
                    </a:cubicBezTo>
                    <a:cubicBezTo>
                      <a:pt x="654972" y="401170"/>
                      <a:pt x="657284" y="406949"/>
                      <a:pt x="651505" y="405793"/>
                    </a:cubicBezTo>
                    <a:cubicBezTo>
                      <a:pt x="648037" y="405793"/>
                      <a:pt x="639946" y="397702"/>
                      <a:pt x="641102" y="395390"/>
                    </a:cubicBezTo>
                    <a:cubicBezTo>
                      <a:pt x="641102" y="393079"/>
                      <a:pt x="651505" y="388455"/>
                      <a:pt x="654972" y="390767"/>
                    </a:cubicBezTo>
                    <a:close/>
                    <a:moveTo>
                      <a:pt x="1321908" y="390648"/>
                    </a:moveTo>
                    <a:cubicBezTo>
                      <a:pt x="1322352" y="391389"/>
                      <a:pt x="1322649" y="392575"/>
                      <a:pt x="1323241" y="393167"/>
                    </a:cubicBezTo>
                    <a:cubicBezTo>
                      <a:pt x="1323241" y="396724"/>
                      <a:pt x="1322056" y="400280"/>
                      <a:pt x="1322056" y="402651"/>
                    </a:cubicBezTo>
                    <a:cubicBezTo>
                      <a:pt x="1319685" y="416877"/>
                      <a:pt x="1317314" y="418062"/>
                      <a:pt x="1306644" y="408579"/>
                    </a:cubicBezTo>
                    <a:cubicBezTo>
                      <a:pt x="1304273" y="406208"/>
                      <a:pt x="1303088" y="403837"/>
                      <a:pt x="1300717" y="401466"/>
                    </a:cubicBezTo>
                    <a:cubicBezTo>
                      <a:pt x="1297161" y="399095"/>
                      <a:pt x="1298346" y="396724"/>
                      <a:pt x="1301902" y="395538"/>
                    </a:cubicBezTo>
                    <a:cubicBezTo>
                      <a:pt x="1306644" y="393167"/>
                      <a:pt x="1312572" y="391982"/>
                      <a:pt x="1319685" y="390796"/>
                    </a:cubicBezTo>
                    <a:cubicBezTo>
                      <a:pt x="1320871" y="389611"/>
                      <a:pt x="1321463" y="389908"/>
                      <a:pt x="1321908" y="390648"/>
                    </a:cubicBezTo>
                    <a:close/>
                    <a:moveTo>
                      <a:pt x="1658451" y="389611"/>
                    </a:moveTo>
                    <a:cubicBezTo>
                      <a:pt x="1659623" y="390490"/>
                      <a:pt x="1659916" y="392540"/>
                      <a:pt x="1659330" y="395469"/>
                    </a:cubicBezTo>
                    <a:cubicBezTo>
                      <a:pt x="1659330" y="396640"/>
                      <a:pt x="1659330" y="397812"/>
                      <a:pt x="1659330" y="398983"/>
                    </a:cubicBezTo>
                    <a:cubicBezTo>
                      <a:pt x="1659330" y="402498"/>
                      <a:pt x="1658158" y="403669"/>
                      <a:pt x="1656987" y="406012"/>
                    </a:cubicBezTo>
                    <a:cubicBezTo>
                      <a:pt x="1654644" y="409527"/>
                      <a:pt x="1652301" y="409527"/>
                      <a:pt x="1649958" y="407184"/>
                    </a:cubicBezTo>
                    <a:cubicBezTo>
                      <a:pt x="1646443" y="404841"/>
                      <a:pt x="1644100" y="402498"/>
                      <a:pt x="1641757" y="400155"/>
                    </a:cubicBezTo>
                    <a:lnTo>
                      <a:pt x="1642418" y="396189"/>
                    </a:lnTo>
                    <a:lnTo>
                      <a:pt x="1641904" y="395451"/>
                    </a:lnTo>
                    <a:lnTo>
                      <a:pt x="1642582" y="395206"/>
                    </a:lnTo>
                    <a:lnTo>
                      <a:pt x="1642929" y="393126"/>
                    </a:lnTo>
                    <a:cubicBezTo>
                      <a:pt x="1646443" y="390783"/>
                      <a:pt x="1648786" y="390783"/>
                      <a:pt x="1652301" y="390783"/>
                    </a:cubicBezTo>
                    <a:cubicBezTo>
                      <a:pt x="1655230" y="389026"/>
                      <a:pt x="1657280" y="388733"/>
                      <a:pt x="1658451" y="389611"/>
                    </a:cubicBezTo>
                    <a:close/>
                    <a:moveTo>
                      <a:pt x="2176305" y="387125"/>
                    </a:moveTo>
                    <a:lnTo>
                      <a:pt x="2177485" y="387125"/>
                    </a:lnTo>
                    <a:cubicBezTo>
                      <a:pt x="2181022" y="385946"/>
                      <a:pt x="2183381" y="387125"/>
                      <a:pt x="2183381" y="390663"/>
                    </a:cubicBezTo>
                    <a:cubicBezTo>
                      <a:pt x="2183381" y="395380"/>
                      <a:pt x="2181022" y="400097"/>
                      <a:pt x="2179843" y="405993"/>
                    </a:cubicBezTo>
                    <a:cubicBezTo>
                      <a:pt x="2178664" y="408352"/>
                      <a:pt x="2176305" y="409531"/>
                      <a:pt x="2175126" y="409531"/>
                    </a:cubicBezTo>
                    <a:cubicBezTo>
                      <a:pt x="2173947" y="409531"/>
                      <a:pt x="2172768" y="409531"/>
                      <a:pt x="2171588" y="408352"/>
                    </a:cubicBezTo>
                    <a:cubicBezTo>
                      <a:pt x="2169230" y="403635"/>
                      <a:pt x="2165692" y="402455"/>
                      <a:pt x="2162154" y="398918"/>
                    </a:cubicBezTo>
                    <a:lnTo>
                      <a:pt x="2161010" y="396629"/>
                    </a:lnTo>
                    <a:lnTo>
                      <a:pt x="2160975" y="396600"/>
                    </a:lnTo>
                    <a:lnTo>
                      <a:pt x="2160988" y="396584"/>
                    </a:lnTo>
                    <a:lnTo>
                      <a:pt x="2160975" y="396559"/>
                    </a:lnTo>
                    <a:lnTo>
                      <a:pt x="2161008" y="396559"/>
                    </a:lnTo>
                    <a:lnTo>
                      <a:pt x="2165622" y="390855"/>
                    </a:lnTo>
                    <a:lnTo>
                      <a:pt x="2165884" y="390855"/>
                    </a:lnTo>
                    <a:lnTo>
                      <a:pt x="2165692" y="390663"/>
                    </a:lnTo>
                    <a:cubicBezTo>
                      <a:pt x="2168051" y="387125"/>
                      <a:pt x="2173947" y="387125"/>
                      <a:pt x="2176305" y="387125"/>
                    </a:cubicBezTo>
                    <a:close/>
                    <a:moveTo>
                      <a:pt x="315303" y="387125"/>
                    </a:moveTo>
                    <a:cubicBezTo>
                      <a:pt x="318840" y="387125"/>
                      <a:pt x="321199" y="387125"/>
                      <a:pt x="321199" y="393021"/>
                    </a:cubicBezTo>
                    <a:cubicBezTo>
                      <a:pt x="321199" y="397738"/>
                      <a:pt x="318840" y="402455"/>
                      <a:pt x="317661" y="408352"/>
                    </a:cubicBezTo>
                    <a:cubicBezTo>
                      <a:pt x="314123" y="410710"/>
                      <a:pt x="312944" y="410710"/>
                      <a:pt x="309406" y="408352"/>
                    </a:cubicBezTo>
                    <a:cubicBezTo>
                      <a:pt x="305869" y="404814"/>
                      <a:pt x="303510" y="402455"/>
                      <a:pt x="299972" y="400097"/>
                    </a:cubicBezTo>
                    <a:cubicBezTo>
                      <a:pt x="297614" y="396559"/>
                      <a:pt x="297614" y="394201"/>
                      <a:pt x="301152" y="391842"/>
                    </a:cubicBezTo>
                    <a:cubicBezTo>
                      <a:pt x="304689" y="390663"/>
                      <a:pt x="308227" y="390663"/>
                      <a:pt x="310586" y="389484"/>
                    </a:cubicBezTo>
                    <a:cubicBezTo>
                      <a:pt x="312944" y="387125"/>
                      <a:pt x="312944" y="387125"/>
                      <a:pt x="315303" y="387125"/>
                    </a:cubicBezTo>
                    <a:close/>
                    <a:moveTo>
                      <a:pt x="2105219" y="386602"/>
                    </a:moveTo>
                    <a:lnTo>
                      <a:pt x="2108242" y="389329"/>
                    </a:lnTo>
                    <a:lnTo>
                      <a:pt x="2110870" y="389668"/>
                    </a:lnTo>
                    <a:close/>
                    <a:moveTo>
                      <a:pt x="1996952" y="382142"/>
                    </a:moveTo>
                    <a:cubicBezTo>
                      <a:pt x="2001739" y="382142"/>
                      <a:pt x="2004133" y="383339"/>
                      <a:pt x="2002936" y="389323"/>
                    </a:cubicBezTo>
                    <a:cubicBezTo>
                      <a:pt x="2002936" y="395308"/>
                      <a:pt x="2000542" y="402489"/>
                      <a:pt x="1999345" y="409670"/>
                    </a:cubicBezTo>
                    <a:cubicBezTo>
                      <a:pt x="1998149" y="410867"/>
                      <a:pt x="1996952" y="413261"/>
                      <a:pt x="1993361" y="413261"/>
                    </a:cubicBezTo>
                    <a:cubicBezTo>
                      <a:pt x="1992164" y="412064"/>
                      <a:pt x="1990967" y="412064"/>
                      <a:pt x="1989770" y="410867"/>
                    </a:cubicBezTo>
                    <a:cubicBezTo>
                      <a:pt x="1983786" y="407277"/>
                      <a:pt x="1978998" y="402489"/>
                      <a:pt x="1974211" y="397702"/>
                    </a:cubicBezTo>
                    <a:cubicBezTo>
                      <a:pt x="1971817" y="394111"/>
                      <a:pt x="1971817" y="390520"/>
                      <a:pt x="1976605" y="389323"/>
                    </a:cubicBezTo>
                    <a:cubicBezTo>
                      <a:pt x="1982589" y="386930"/>
                      <a:pt x="1989770" y="384536"/>
                      <a:pt x="1996952" y="382142"/>
                    </a:cubicBezTo>
                    <a:close/>
                    <a:moveTo>
                      <a:pt x="994934" y="382142"/>
                    </a:moveTo>
                    <a:cubicBezTo>
                      <a:pt x="999705" y="380949"/>
                      <a:pt x="1002091" y="382142"/>
                      <a:pt x="1002091" y="386914"/>
                    </a:cubicBezTo>
                    <a:cubicBezTo>
                      <a:pt x="1000898" y="390492"/>
                      <a:pt x="1000898" y="394071"/>
                      <a:pt x="999705" y="396457"/>
                    </a:cubicBezTo>
                    <a:cubicBezTo>
                      <a:pt x="999705" y="400036"/>
                      <a:pt x="998512" y="402422"/>
                      <a:pt x="997319" y="406000"/>
                    </a:cubicBezTo>
                    <a:cubicBezTo>
                      <a:pt x="994934" y="410772"/>
                      <a:pt x="992548" y="410772"/>
                      <a:pt x="988969" y="408386"/>
                    </a:cubicBezTo>
                    <a:cubicBezTo>
                      <a:pt x="984197" y="403614"/>
                      <a:pt x="979426" y="400036"/>
                      <a:pt x="974654" y="395264"/>
                    </a:cubicBezTo>
                    <a:cubicBezTo>
                      <a:pt x="972268" y="392878"/>
                      <a:pt x="972268" y="390492"/>
                      <a:pt x="975847" y="386914"/>
                    </a:cubicBezTo>
                    <a:cubicBezTo>
                      <a:pt x="981811" y="385721"/>
                      <a:pt x="988969" y="383335"/>
                      <a:pt x="994934" y="382142"/>
                    </a:cubicBezTo>
                    <a:close/>
                    <a:moveTo>
                      <a:pt x="245792" y="375922"/>
                    </a:moveTo>
                    <a:cubicBezTo>
                      <a:pt x="249920" y="375334"/>
                      <a:pt x="252278" y="375040"/>
                      <a:pt x="253457" y="375922"/>
                    </a:cubicBezTo>
                    <a:cubicBezTo>
                      <a:pt x="254637" y="376803"/>
                      <a:pt x="254637" y="378861"/>
                      <a:pt x="254047" y="382976"/>
                    </a:cubicBezTo>
                    <a:cubicBezTo>
                      <a:pt x="254047" y="385327"/>
                      <a:pt x="254047" y="386502"/>
                      <a:pt x="254047" y="386502"/>
                    </a:cubicBezTo>
                    <a:cubicBezTo>
                      <a:pt x="252867" y="390029"/>
                      <a:pt x="252867" y="392381"/>
                      <a:pt x="250509" y="394732"/>
                    </a:cubicBezTo>
                    <a:cubicBezTo>
                      <a:pt x="248150" y="399434"/>
                      <a:pt x="245792" y="395907"/>
                      <a:pt x="243433" y="393556"/>
                    </a:cubicBezTo>
                    <a:cubicBezTo>
                      <a:pt x="242254" y="391205"/>
                      <a:pt x="239896" y="390029"/>
                      <a:pt x="237537" y="390029"/>
                    </a:cubicBezTo>
                    <a:cubicBezTo>
                      <a:pt x="236358" y="388854"/>
                      <a:pt x="236358" y="386502"/>
                      <a:pt x="235179" y="386502"/>
                    </a:cubicBezTo>
                    <a:cubicBezTo>
                      <a:pt x="230461" y="382976"/>
                      <a:pt x="232820" y="380624"/>
                      <a:pt x="236358" y="379449"/>
                    </a:cubicBezTo>
                    <a:cubicBezTo>
                      <a:pt x="238716" y="377098"/>
                      <a:pt x="243433" y="377098"/>
                      <a:pt x="245792" y="375922"/>
                    </a:cubicBezTo>
                    <a:close/>
                    <a:moveTo>
                      <a:pt x="590826" y="375777"/>
                    </a:moveTo>
                    <a:cubicBezTo>
                      <a:pt x="591693" y="376500"/>
                      <a:pt x="591982" y="378233"/>
                      <a:pt x="592560" y="381701"/>
                    </a:cubicBezTo>
                    <a:cubicBezTo>
                      <a:pt x="591404" y="382857"/>
                      <a:pt x="591404" y="385169"/>
                      <a:pt x="590248" y="388636"/>
                    </a:cubicBezTo>
                    <a:cubicBezTo>
                      <a:pt x="587937" y="393260"/>
                      <a:pt x="587937" y="393260"/>
                      <a:pt x="581001" y="388636"/>
                    </a:cubicBezTo>
                    <a:cubicBezTo>
                      <a:pt x="581001" y="386325"/>
                      <a:pt x="579846" y="386325"/>
                      <a:pt x="577534" y="385169"/>
                    </a:cubicBezTo>
                    <a:cubicBezTo>
                      <a:pt x="575222" y="381701"/>
                      <a:pt x="575222" y="381701"/>
                      <a:pt x="578690" y="378234"/>
                    </a:cubicBezTo>
                    <a:cubicBezTo>
                      <a:pt x="581001" y="377078"/>
                      <a:pt x="582157" y="377078"/>
                      <a:pt x="583313" y="377078"/>
                    </a:cubicBezTo>
                    <a:cubicBezTo>
                      <a:pt x="584469" y="375922"/>
                      <a:pt x="585625" y="375922"/>
                      <a:pt x="585625" y="375922"/>
                    </a:cubicBezTo>
                    <a:cubicBezTo>
                      <a:pt x="588515" y="375344"/>
                      <a:pt x="589959" y="375055"/>
                      <a:pt x="590826" y="375777"/>
                    </a:cubicBezTo>
                    <a:close/>
                    <a:moveTo>
                      <a:pt x="1591118" y="374677"/>
                    </a:moveTo>
                    <a:cubicBezTo>
                      <a:pt x="1594665" y="374677"/>
                      <a:pt x="1595848" y="374677"/>
                      <a:pt x="1595848" y="379407"/>
                    </a:cubicBezTo>
                    <a:lnTo>
                      <a:pt x="1595846" y="379422"/>
                    </a:lnTo>
                    <a:lnTo>
                      <a:pt x="1595847" y="379423"/>
                    </a:lnTo>
                    <a:cubicBezTo>
                      <a:pt x="1595847" y="381757"/>
                      <a:pt x="1595847" y="384091"/>
                      <a:pt x="1594675" y="388759"/>
                    </a:cubicBezTo>
                    <a:lnTo>
                      <a:pt x="1594183" y="390230"/>
                    </a:lnTo>
                    <a:lnTo>
                      <a:pt x="1593483" y="394780"/>
                    </a:lnTo>
                    <a:cubicBezTo>
                      <a:pt x="1592300" y="399511"/>
                      <a:pt x="1587570" y="398328"/>
                      <a:pt x="1585205" y="394780"/>
                    </a:cubicBezTo>
                    <a:cubicBezTo>
                      <a:pt x="1580475" y="393598"/>
                      <a:pt x="1578110" y="390050"/>
                      <a:pt x="1574562" y="386502"/>
                    </a:cubicBezTo>
                    <a:cubicBezTo>
                      <a:pt x="1572197" y="385320"/>
                      <a:pt x="1571014" y="381772"/>
                      <a:pt x="1573380" y="379407"/>
                    </a:cubicBezTo>
                    <a:cubicBezTo>
                      <a:pt x="1579292" y="378225"/>
                      <a:pt x="1585205" y="374677"/>
                      <a:pt x="1591118" y="374677"/>
                    </a:cubicBezTo>
                    <a:close/>
                    <a:moveTo>
                      <a:pt x="1250111" y="374677"/>
                    </a:moveTo>
                    <a:cubicBezTo>
                      <a:pt x="1256024" y="377048"/>
                      <a:pt x="1257207" y="379419"/>
                      <a:pt x="1256024" y="388903"/>
                    </a:cubicBezTo>
                    <a:cubicBezTo>
                      <a:pt x="1256024" y="390088"/>
                      <a:pt x="1254841" y="390088"/>
                      <a:pt x="1254841" y="390088"/>
                    </a:cubicBezTo>
                    <a:cubicBezTo>
                      <a:pt x="1251294" y="401943"/>
                      <a:pt x="1250111" y="401943"/>
                      <a:pt x="1240651" y="394830"/>
                    </a:cubicBezTo>
                    <a:cubicBezTo>
                      <a:pt x="1240651" y="393645"/>
                      <a:pt x="1239468" y="392459"/>
                      <a:pt x="1238286" y="391274"/>
                    </a:cubicBezTo>
                    <a:cubicBezTo>
                      <a:pt x="1230008" y="384161"/>
                      <a:pt x="1230008" y="384161"/>
                      <a:pt x="1239468" y="379419"/>
                    </a:cubicBezTo>
                    <a:cubicBezTo>
                      <a:pt x="1241833" y="378233"/>
                      <a:pt x="1244198" y="377048"/>
                      <a:pt x="1247746" y="375862"/>
                    </a:cubicBezTo>
                    <a:cubicBezTo>
                      <a:pt x="1248929" y="375862"/>
                      <a:pt x="1248929" y="374677"/>
                      <a:pt x="1250111" y="374677"/>
                    </a:cubicBezTo>
                    <a:close/>
                    <a:moveTo>
                      <a:pt x="2114890" y="373429"/>
                    </a:moveTo>
                    <a:lnTo>
                      <a:pt x="2115246" y="375061"/>
                    </a:lnTo>
                    <a:lnTo>
                      <a:pt x="2115873" y="375110"/>
                    </a:lnTo>
                    <a:lnTo>
                      <a:pt x="2116031" y="378660"/>
                    </a:lnTo>
                    <a:lnTo>
                      <a:pt x="2116163" y="379264"/>
                    </a:lnTo>
                    <a:lnTo>
                      <a:pt x="2116081" y="379772"/>
                    </a:lnTo>
                    <a:lnTo>
                      <a:pt x="2116163" y="381612"/>
                    </a:lnTo>
                    <a:lnTo>
                      <a:pt x="2116163" y="382768"/>
                    </a:lnTo>
                    <a:lnTo>
                      <a:pt x="2115295" y="384634"/>
                    </a:lnTo>
                    <a:lnTo>
                      <a:pt x="2115031" y="386266"/>
                    </a:lnTo>
                    <a:lnTo>
                      <a:pt x="2113792" y="387863"/>
                    </a:lnTo>
                    <a:lnTo>
                      <a:pt x="2112532" y="390570"/>
                    </a:lnTo>
                    <a:lnTo>
                      <a:pt x="2111941" y="390249"/>
                    </a:lnTo>
                    <a:lnTo>
                      <a:pt x="2110505" y="392101"/>
                    </a:lnTo>
                    <a:cubicBezTo>
                      <a:pt x="2108242" y="392101"/>
                      <a:pt x="2104847" y="389767"/>
                      <a:pt x="2103715" y="386266"/>
                    </a:cubicBezTo>
                    <a:lnTo>
                      <a:pt x="2104600" y="386266"/>
                    </a:lnTo>
                    <a:lnTo>
                      <a:pt x="2104545" y="386236"/>
                    </a:lnTo>
                    <a:lnTo>
                      <a:pt x="2102221" y="385080"/>
                    </a:lnTo>
                    <a:lnTo>
                      <a:pt x="2100867" y="382193"/>
                    </a:lnTo>
                    <a:lnTo>
                      <a:pt x="2100773" y="382422"/>
                    </a:lnTo>
                    <a:cubicBezTo>
                      <a:pt x="2100773" y="382422"/>
                      <a:pt x="2100773" y="383529"/>
                      <a:pt x="2100773" y="384635"/>
                    </a:cubicBezTo>
                    <a:cubicBezTo>
                      <a:pt x="2099641" y="382422"/>
                      <a:pt x="2096246" y="381316"/>
                      <a:pt x="2096246" y="379103"/>
                    </a:cubicBezTo>
                    <a:cubicBezTo>
                      <a:pt x="2096246" y="375783"/>
                      <a:pt x="2100773" y="375783"/>
                      <a:pt x="2101904" y="374677"/>
                    </a:cubicBezTo>
                    <a:lnTo>
                      <a:pt x="2105707" y="374677"/>
                    </a:lnTo>
                    <a:lnTo>
                      <a:pt x="2108694" y="374677"/>
                    </a:lnTo>
                    <a:lnTo>
                      <a:pt x="2109687" y="374677"/>
                    </a:lnTo>
                    <a:lnTo>
                      <a:pt x="2109373" y="374596"/>
                    </a:lnTo>
                    <a:cubicBezTo>
                      <a:pt x="2112202" y="373429"/>
                      <a:pt x="2113899" y="372846"/>
                      <a:pt x="2114890" y="373429"/>
                    </a:cubicBezTo>
                    <a:close/>
                    <a:moveTo>
                      <a:pt x="1461516" y="371480"/>
                    </a:moveTo>
                    <a:lnTo>
                      <a:pt x="1460331" y="373681"/>
                    </a:lnTo>
                    <a:lnTo>
                      <a:pt x="1458616" y="373160"/>
                    </a:lnTo>
                    <a:close/>
                    <a:moveTo>
                      <a:pt x="2262397" y="370943"/>
                    </a:moveTo>
                    <a:cubicBezTo>
                      <a:pt x="2265969" y="374508"/>
                      <a:pt x="2269541" y="375696"/>
                      <a:pt x="2274303" y="379260"/>
                    </a:cubicBezTo>
                    <a:cubicBezTo>
                      <a:pt x="2275494" y="384013"/>
                      <a:pt x="2275494" y="389954"/>
                      <a:pt x="2271922" y="394707"/>
                    </a:cubicBezTo>
                    <a:cubicBezTo>
                      <a:pt x="2269541" y="397083"/>
                      <a:pt x="2268350" y="397083"/>
                      <a:pt x="2265969" y="395895"/>
                    </a:cubicBezTo>
                    <a:cubicBezTo>
                      <a:pt x="2260016" y="392330"/>
                      <a:pt x="2255253" y="386389"/>
                      <a:pt x="2249300" y="381637"/>
                    </a:cubicBezTo>
                    <a:cubicBezTo>
                      <a:pt x="2246918" y="380448"/>
                      <a:pt x="2246918" y="376884"/>
                      <a:pt x="2251681" y="374508"/>
                    </a:cubicBezTo>
                    <a:cubicBezTo>
                      <a:pt x="2252872" y="374508"/>
                      <a:pt x="2256444" y="373319"/>
                      <a:pt x="2260016" y="373319"/>
                    </a:cubicBezTo>
                    <a:cubicBezTo>
                      <a:pt x="2260016" y="372131"/>
                      <a:pt x="2261206" y="372131"/>
                      <a:pt x="2262397" y="370943"/>
                    </a:cubicBezTo>
                    <a:close/>
                    <a:moveTo>
                      <a:pt x="934776" y="369199"/>
                    </a:moveTo>
                    <a:cubicBezTo>
                      <a:pt x="936118" y="370242"/>
                      <a:pt x="936118" y="372628"/>
                      <a:pt x="934925" y="376803"/>
                    </a:cubicBezTo>
                    <a:cubicBezTo>
                      <a:pt x="934925" y="381575"/>
                      <a:pt x="934925" y="386347"/>
                      <a:pt x="933732" y="389926"/>
                    </a:cubicBezTo>
                    <a:cubicBezTo>
                      <a:pt x="931346" y="397083"/>
                      <a:pt x="928960" y="398276"/>
                      <a:pt x="922996" y="394697"/>
                    </a:cubicBezTo>
                    <a:cubicBezTo>
                      <a:pt x="921803" y="393504"/>
                      <a:pt x="921803" y="393504"/>
                      <a:pt x="920610" y="392311"/>
                    </a:cubicBezTo>
                    <a:cubicBezTo>
                      <a:pt x="918224" y="389926"/>
                      <a:pt x="913453" y="386347"/>
                      <a:pt x="911067" y="383961"/>
                    </a:cubicBezTo>
                    <a:cubicBezTo>
                      <a:pt x="906295" y="379189"/>
                      <a:pt x="906295" y="375610"/>
                      <a:pt x="912260" y="374418"/>
                    </a:cubicBezTo>
                    <a:cubicBezTo>
                      <a:pt x="918224" y="372032"/>
                      <a:pt x="921803" y="370839"/>
                      <a:pt x="926575" y="369646"/>
                    </a:cubicBezTo>
                    <a:cubicBezTo>
                      <a:pt x="930750" y="368453"/>
                      <a:pt x="933434" y="368155"/>
                      <a:pt x="934776" y="369199"/>
                    </a:cubicBezTo>
                    <a:close/>
                    <a:moveTo>
                      <a:pt x="1932176" y="368453"/>
                    </a:moveTo>
                    <a:cubicBezTo>
                      <a:pt x="1935766" y="368453"/>
                      <a:pt x="1938160" y="369652"/>
                      <a:pt x="1938160" y="374446"/>
                    </a:cubicBezTo>
                    <a:cubicBezTo>
                      <a:pt x="1938160" y="378042"/>
                      <a:pt x="1938160" y="381638"/>
                      <a:pt x="1936963" y="386433"/>
                    </a:cubicBezTo>
                    <a:cubicBezTo>
                      <a:pt x="1935766" y="390029"/>
                      <a:pt x="1934569" y="393625"/>
                      <a:pt x="1933372" y="396022"/>
                    </a:cubicBezTo>
                    <a:cubicBezTo>
                      <a:pt x="1932176" y="400817"/>
                      <a:pt x="1929782" y="402016"/>
                      <a:pt x="1926191" y="398420"/>
                    </a:cubicBezTo>
                    <a:cubicBezTo>
                      <a:pt x="1920207" y="394824"/>
                      <a:pt x="1914222" y="390029"/>
                      <a:pt x="1909435" y="384036"/>
                    </a:cubicBezTo>
                    <a:cubicBezTo>
                      <a:pt x="1905844" y="381638"/>
                      <a:pt x="1905844" y="378042"/>
                      <a:pt x="1909435" y="375645"/>
                    </a:cubicBezTo>
                    <a:cubicBezTo>
                      <a:pt x="1916616" y="373248"/>
                      <a:pt x="1924994" y="370850"/>
                      <a:pt x="1932176" y="368453"/>
                    </a:cubicBezTo>
                    <a:close/>
                    <a:moveTo>
                      <a:pt x="1446475" y="366362"/>
                    </a:moveTo>
                    <a:cubicBezTo>
                      <a:pt x="1450013" y="366362"/>
                      <a:pt x="1452371" y="369947"/>
                      <a:pt x="1455909" y="372337"/>
                    </a:cubicBezTo>
                    <a:lnTo>
                      <a:pt x="1458616" y="373160"/>
                    </a:lnTo>
                    <a:lnTo>
                      <a:pt x="1455909" y="374727"/>
                    </a:lnTo>
                    <a:cubicBezTo>
                      <a:pt x="1452371" y="371142"/>
                      <a:pt x="1448834" y="367557"/>
                      <a:pt x="1446475" y="366362"/>
                    </a:cubicBezTo>
                    <a:close/>
                    <a:moveTo>
                      <a:pt x="183375" y="362229"/>
                    </a:moveTo>
                    <a:cubicBezTo>
                      <a:pt x="188077" y="361057"/>
                      <a:pt x="189253" y="363401"/>
                      <a:pt x="189253" y="365744"/>
                    </a:cubicBezTo>
                    <a:cubicBezTo>
                      <a:pt x="189253" y="371601"/>
                      <a:pt x="189253" y="375116"/>
                      <a:pt x="186902" y="379802"/>
                    </a:cubicBezTo>
                    <a:cubicBezTo>
                      <a:pt x="185726" y="380973"/>
                      <a:pt x="184551" y="382145"/>
                      <a:pt x="181024" y="382145"/>
                    </a:cubicBezTo>
                    <a:cubicBezTo>
                      <a:pt x="176321" y="379802"/>
                      <a:pt x="171619" y="375116"/>
                      <a:pt x="168092" y="370430"/>
                    </a:cubicBezTo>
                    <a:cubicBezTo>
                      <a:pt x="168092" y="368087"/>
                      <a:pt x="168092" y="366915"/>
                      <a:pt x="170443" y="365744"/>
                    </a:cubicBezTo>
                    <a:cubicBezTo>
                      <a:pt x="175146" y="365744"/>
                      <a:pt x="179848" y="363401"/>
                      <a:pt x="183375" y="362229"/>
                    </a:cubicBezTo>
                    <a:close/>
                    <a:moveTo>
                      <a:pt x="514899" y="362143"/>
                    </a:moveTo>
                    <a:cubicBezTo>
                      <a:pt x="525480" y="358657"/>
                      <a:pt x="529007" y="362143"/>
                      <a:pt x="526655" y="373761"/>
                    </a:cubicBezTo>
                    <a:lnTo>
                      <a:pt x="525506" y="374767"/>
                    </a:lnTo>
                    <a:lnTo>
                      <a:pt x="526587" y="374677"/>
                    </a:lnTo>
                    <a:cubicBezTo>
                      <a:pt x="526587" y="375714"/>
                      <a:pt x="525455" y="378826"/>
                      <a:pt x="525455" y="380901"/>
                    </a:cubicBezTo>
                    <a:cubicBezTo>
                      <a:pt x="523192" y="380901"/>
                      <a:pt x="522060" y="381938"/>
                      <a:pt x="520929" y="380901"/>
                    </a:cubicBezTo>
                    <a:cubicBezTo>
                      <a:pt x="517534" y="380901"/>
                      <a:pt x="515271" y="378826"/>
                      <a:pt x="514139" y="376752"/>
                    </a:cubicBezTo>
                    <a:lnTo>
                      <a:pt x="514139" y="375714"/>
                    </a:lnTo>
                    <a:lnTo>
                      <a:pt x="515336" y="375614"/>
                    </a:lnTo>
                    <a:lnTo>
                      <a:pt x="513724" y="374923"/>
                    </a:lnTo>
                    <a:cubicBezTo>
                      <a:pt x="510197" y="373761"/>
                      <a:pt x="507846" y="372599"/>
                      <a:pt x="506670" y="369114"/>
                    </a:cubicBezTo>
                    <a:cubicBezTo>
                      <a:pt x="506670" y="367952"/>
                      <a:pt x="506670" y="365628"/>
                      <a:pt x="507846" y="365628"/>
                    </a:cubicBezTo>
                    <a:cubicBezTo>
                      <a:pt x="510197" y="364466"/>
                      <a:pt x="512548" y="364466"/>
                      <a:pt x="513724" y="363305"/>
                    </a:cubicBezTo>
                    <a:cubicBezTo>
                      <a:pt x="513724" y="362143"/>
                      <a:pt x="513724" y="362143"/>
                      <a:pt x="514899" y="362143"/>
                    </a:cubicBezTo>
                    <a:close/>
                    <a:moveTo>
                      <a:pt x="1525223" y="360981"/>
                    </a:moveTo>
                    <a:lnTo>
                      <a:pt x="1526191" y="361952"/>
                    </a:lnTo>
                    <a:lnTo>
                      <a:pt x="1525587" y="360981"/>
                    </a:lnTo>
                    <a:cubicBezTo>
                      <a:pt x="1526693" y="359796"/>
                      <a:pt x="1528906" y="360981"/>
                      <a:pt x="1530013" y="360981"/>
                    </a:cubicBezTo>
                    <a:lnTo>
                      <a:pt x="1529396" y="365166"/>
                    </a:lnTo>
                    <a:lnTo>
                      <a:pt x="1531119" y="366894"/>
                    </a:lnTo>
                    <a:cubicBezTo>
                      <a:pt x="1529940" y="371624"/>
                      <a:pt x="1528760" y="375172"/>
                      <a:pt x="1527581" y="379902"/>
                    </a:cubicBezTo>
                    <a:lnTo>
                      <a:pt x="1527196" y="380095"/>
                    </a:lnTo>
                    <a:lnTo>
                      <a:pt x="1526693" y="383505"/>
                    </a:lnTo>
                    <a:cubicBezTo>
                      <a:pt x="1525587" y="385876"/>
                      <a:pt x="1523374" y="385876"/>
                      <a:pt x="1521161" y="383505"/>
                    </a:cubicBezTo>
                    <a:lnTo>
                      <a:pt x="1522143" y="382628"/>
                    </a:lnTo>
                    <a:lnTo>
                      <a:pt x="1520506" y="383449"/>
                    </a:lnTo>
                    <a:cubicBezTo>
                      <a:pt x="1519326" y="382267"/>
                      <a:pt x="1519326" y="382267"/>
                      <a:pt x="1518147" y="381084"/>
                    </a:cubicBezTo>
                    <a:lnTo>
                      <a:pt x="1517388" y="380323"/>
                    </a:lnTo>
                    <a:lnTo>
                      <a:pt x="1517531" y="380901"/>
                    </a:lnTo>
                    <a:cubicBezTo>
                      <a:pt x="1516390" y="380901"/>
                      <a:pt x="1515249" y="378589"/>
                      <a:pt x="1511826" y="377433"/>
                    </a:cubicBezTo>
                    <a:cubicBezTo>
                      <a:pt x="1510684" y="376278"/>
                      <a:pt x="1508402" y="375122"/>
                      <a:pt x="1508402" y="373966"/>
                    </a:cubicBezTo>
                    <a:cubicBezTo>
                      <a:pt x="1507261" y="372810"/>
                      <a:pt x="1503838" y="371654"/>
                      <a:pt x="1504979" y="368187"/>
                    </a:cubicBezTo>
                    <a:cubicBezTo>
                      <a:pt x="1506120" y="365875"/>
                      <a:pt x="1508402" y="365875"/>
                      <a:pt x="1510684" y="364719"/>
                    </a:cubicBezTo>
                    <a:lnTo>
                      <a:pt x="1511826" y="364719"/>
                    </a:lnTo>
                    <a:cubicBezTo>
                      <a:pt x="1512967" y="364719"/>
                      <a:pt x="1512967" y="364719"/>
                      <a:pt x="1512967" y="364719"/>
                    </a:cubicBezTo>
                    <a:cubicBezTo>
                      <a:pt x="1511255" y="368187"/>
                      <a:pt x="1510399" y="369920"/>
                      <a:pt x="1510827" y="371365"/>
                    </a:cubicBezTo>
                    <a:lnTo>
                      <a:pt x="1513430" y="373664"/>
                    </a:lnTo>
                    <a:lnTo>
                      <a:pt x="1513430" y="365711"/>
                    </a:lnTo>
                    <a:cubicBezTo>
                      <a:pt x="1516968" y="364529"/>
                      <a:pt x="1521685" y="362164"/>
                      <a:pt x="1525223" y="360981"/>
                    </a:cubicBezTo>
                    <a:close/>
                    <a:moveTo>
                      <a:pt x="2048234" y="358495"/>
                    </a:moveTo>
                    <a:cubicBezTo>
                      <a:pt x="2049301" y="358495"/>
                      <a:pt x="2051435" y="358495"/>
                      <a:pt x="2051435" y="360807"/>
                    </a:cubicBezTo>
                    <a:cubicBezTo>
                      <a:pt x="2051435" y="365430"/>
                      <a:pt x="2050368" y="370054"/>
                      <a:pt x="2047167" y="373521"/>
                    </a:cubicBezTo>
                    <a:cubicBezTo>
                      <a:pt x="2046100" y="375833"/>
                      <a:pt x="2046100" y="374677"/>
                      <a:pt x="2045033" y="373521"/>
                    </a:cubicBezTo>
                    <a:cubicBezTo>
                      <a:pt x="2043966" y="372365"/>
                      <a:pt x="2043966" y="371209"/>
                      <a:pt x="2043966" y="370054"/>
                    </a:cubicBezTo>
                    <a:cubicBezTo>
                      <a:pt x="2042899" y="368898"/>
                      <a:pt x="2043966" y="367742"/>
                      <a:pt x="2045033" y="366586"/>
                    </a:cubicBezTo>
                    <a:cubicBezTo>
                      <a:pt x="2045033" y="365430"/>
                      <a:pt x="2046100" y="361963"/>
                      <a:pt x="2046100" y="359651"/>
                    </a:cubicBezTo>
                    <a:cubicBezTo>
                      <a:pt x="2046100" y="358495"/>
                      <a:pt x="2047167" y="358495"/>
                      <a:pt x="2048234" y="358495"/>
                    </a:cubicBezTo>
                    <a:close/>
                    <a:moveTo>
                      <a:pt x="1866179" y="358495"/>
                    </a:moveTo>
                    <a:cubicBezTo>
                      <a:pt x="1869751" y="357307"/>
                      <a:pt x="1870942" y="358495"/>
                      <a:pt x="1870942" y="362060"/>
                    </a:cubicBezTo>
                    <a:cubicBezTo>
                      <a:pt x="1870942" y="368000"/>
                      <a:pt x="1869751" y="373941"/>
                      <a:pt x="1869751" y="381070"/>
                    </a:cubicBezTo>
                    <a:cubicBezTo>
                      <a:pt x="1864989" y="385823"/>
                      <a:pt x="1864989" y="385823"/>
                      <a:pt x="1854273" y="379882"/>
                    </a:cubicBezTo>
                    <a:cubicBezTo>
                      <a:pt x="1853082" y="377506"/>
                      <a:pt x="1849510" y="375130"/>
                      <a:pt x="1847129" y="372753"/>
                    </a:cubicBezTo>
                    <a:cubicBezTo>
                      <a:pt x="1842366" y="366812"/>
                      <a:pt x="1842366" y="365624"/>
                      <a:pt x="1848320" y="363248"/>
                    </a:cubicBezTo>
                    <a:cubicBezTo>
                      <a:pt x="1849510" y="362060"/>
                      <a:pt x="1851892" y="362060"/>
                      <a:pt x="1853082" y="360871"/>
                    </a:cubicBezTo>
                    <a:cubicBezTo>
                      <a:pt x="1856654" y="359683"/>
                      <a:pt x="1862607" y="358495"/>
                      <a:pt x="1866179" y="358495"/>
                    </a:cubicBezTo>
                    <a:close/>
                    <a:moveTo>
                      <a:pt x="864232" y="357196"/>
                    </a:moveTo>
                    <a:cubicBezTo>
                      <a:pt x="869003" y="354814"/>
                      <a:pt x="871389" y="357196"/>
                      <a:pt x="871389" y="361958"/>
                    </a:cubicBezTo>
                    <a:cubicBezTo>
                      <a:pt x="871389" y="365530"/>
                      <a:pt x="870196" y="367912"/>
                      <a:pt x="870196" y="370293"/>
                    </a:cubicBezTo>
                    <a:cubicBezTo>
                      <a:pt x="866617" y="386962"/>
                      <a:pt x="864232" y="386962"/>
                      <a:pt x="852302" y="377437"/>
                    </a:cubicBezTo>
                    <a:cubicBezTo>
                      <a:pt x="851109" y="375055"/>
                      <a:pt x="847531" y="373865"/>
                      <a:pt x="843952" y="370293"/>
                    </a:cubicBezTo>
                    <a:cubicBezTo>
                      <a:pt x="841566" y="366721"/>
                      <a:pt x="842759" y="364340"/>
                      <a:pt x="846338" y="361958"/>
                    </a:cubicBezTo>
                    <a:cubicBezTo>
                      <a:pt x="852302" y="359577"/>
                      <a:pt x="859460" y="358386"/>
                      <a:pt x="864232" y="357196"/>
                    </a:cubicBezTo>
                    <a:close/>
                    <a:moveTo>
                      <a:pt x="2204791" y="355955"/>
                    </a:moveTo>
                    <a:cubicBezTo>
                      <a:pt x="2208376" y="353565"/>
                      <a:pt x="2210766" y="355955"/>
                      <a:pt x="2210766" y="359540"/>
                    </a:cubicBezTo>
                    <a:cubicBezTo>
                      <a:pt x="2210766" y="364320"/>
                      <a:pt x="2210766" y="366710"/>
                      <a:pt x="2210766" y="371490"/>
                    </a:cubicBezTo>
                    <a:cubicBezTo>
                      <a:pt x="2209571" y="375075"/>
                      <a:pt x="2208376" y="377465"/>
                      <a:pt x="2205986" y="382245"/>
                    </a:cubicBezTo>
                    <a:cubicBezTo>
                      <a:pt x="2205986" y="384635"/>
                      <a:pt x="2203596" y="385830"/>
                      <a:pt x="2200011" y="383440"/>
                    </a:cubicBezTo>
                    <a:cubicBezTo>
                      <a:pt x="2194036" y="379855"/>
                      <a:pt x="2188061" y="376270"/>
                      <a:pt x="2183281" y="370295"/>
                    </a:cubicBezTo>
                    <a:cubicBezTo>
                      <a:pt x="2179696" y="366710"/>
                      <a:pt x="2179696" y="364320"/>
                      <a:pt x="2184476" y="361930"/>
                    </a:cubicBezTo>
                    <a:cubicBezTo>
                      <a:pt x="2191646" y="359540"/>
                      <a:pt x="2197621" y="358345"/>
                      <a:pt x="2204791" y="355955"/>
                    </a:cubicBezTo>
                    <a:close/>
                    <a:moveTo>
                      <a:pt x="1205205" y="353512"/>
                    </a:moveTo>
                    <a:cubicBezTo>
                      <a:pt x="1208777" y="352319"/>
                      <a:pt x="1209968" y="354705"/>
                      <a:pt x="1209968" y="358284"/>
                    </a:cubicBezTo>
                    <a:cubicBezTo>
                      <a:pt x="1209968" y="361862"/>
                      <a:pt x="1209968" y="365441"/>
                      <a:pt x="1209968" y="367827"/>
                    </a:cubicBezTo>
                    <a:cubicBezTo>
                      <a:pt x="1206396" y="384528"/>
                      <a:pt x="1204015" y="385721"/>
                      <a:pt x="1190918" y="373792"/>
                    </a:cubicBezTo>
                    <a:cubicBezTo>
                      <a:pt x="1188536" y="372599"/>
                      <a:pt x="1186155" y="369020"/>
                      <a:pt x="1183774" y="366634"/>
                    </a:cubicBezTo>
                    <a:cubicBezTo>
                      <a:pt x="1181392" y="364248"/>
                      <a:pt x="1181392" y="361862"/>
                      <a:pt x="1184964" y="359477"/>
                    </a:cubicBezTo>
                    <a:cubicBezTo>
                      <a:pt x="1190918" y="357091"/>
                      <a:pt x="1198061" y="354705"/>
                      <a:pt x="1205205" y="353512"/>
                    </a:cubicBezTo>
                    <a:close/>
                    <a:moveTo>
                      <a:pt x="53965" y="352459"/>
                    </a:moveTo>
                    <a:lnTo>
                      <a:pt x="53965" y="352478"/>
                    </a:lnTo>
                    <a:lnTo>
                      <a:pt x="53970" y="352464"/>
                    </a:lnTo>
                    <a:close/>
                    <a:moveTo>
                      <a:pt x="460821" y="347292"/>
                    </a:moveTo>
                    <a:lnTo>
                      <a:pt x="463384" y="350697"/>
                    </a:lnTo>
                    <a:lnTo>
                      <a:pt x="465593" y="352034"/>
                    </a:lnTo>
                    <a:cubicBezTo>
                      <a:pt x="464417" y="357961"/>
                      <a:pt x="463242" y="362703"/>
                      <a:pt x="462066" y="367445"/>
                    </a:cubicBezTo>
                    <a:cubicBezTo>
                      <a:pt x="460891" y="373372"/>
                      <a:pt x="459715" y="374558"/>
                      <a:pt x="455012" y="371002"/>
                    </a:cubicBezTo>
                    <a:cubicBezTo>
                      <a:pt x="451486" y="368631"/>
                      <a:pt x="449134" y="366260"/>
                      <a:pt x="444432" y="362703"/>
                    </a:cubicBezTo>
                    <a:cubicBezTo>
                      <a:pt x="444432" y="361518"/>
                      <a:pt x="444432" y="359147"/>
                      <a:pt x="444432" y="359147"/>
                    </a:cubicBezTo>
                    <a:cubicBezTo>
                      <a:pt x="447959" y="357961"/>
                      <a:pt x="449134" y="361518"/>
                      <a:pt x="451486" y="363889"/>
                    </a:cubicBezTo>
                    <a:cubicBezTo>
                      <a:pt x="455013" y="365667"/>
                      <a:pt x="457070" y="366556"/>
                      <a:pt x="458392" y="366111"/>
                    </a:cubicBezTo>
                    <a:lnTo>
                      <a:pt x="459240" y="364151"/>
                    </a:lnTo>
                    <a:lnTo>
                      <a:pt x="454943" y="364865"/>
                    </a:lnTo>
                    <a:cubicBezTo>
                      <a:pt x="451416" y="363693"/>
                      <a:pt x="449065" y="359007"/>
                      <a:pt x="445538" y="357836"/>
                    </a:cubicBezTo>
                    <a:cubicBezTo>
                      <a:pt x="444363" y="357836"/>
                      <a:pt x="444363" y="356664"/>
                      <a:pt x="444363" y="356664"/>
                    </a:cubicBezTo>
                    <a:cubicBezTo>
                      <a:pt x="443187" y="354321"/>
                      <a:pt x="443187" y="353150"/>
                      <a:pt x="445538" y="351978"/>
                    </a:cubicBezTo>
                    <a:cubicBezTo>
                      <a:pt x="450241" y="349635"/>
                      <a:pt x="454943" y="347292"/>
                      <a:pt x="460821" y="347292"/>
                    </a:cubicBezTo>
                    <a:close/>
                    <a:moveTo>
                      <a:pt x="1460531" y="346047"/>
                    </a:moveTo>
                    <a:lnTo>
                      <a:pt x="1461812" y="347143"/>
                    </a:lnTo>
                    <a:lnTo>
                      <a:pt x="1466522" y="347242"/>
                    </a:lnTo>
                    <a:lnTo>
                      <a:pt x="1466522" y="351173"/>
                    </a:lnTo>
                    <a:lnTo>
                      <a:pt x="1468881" y="353191"/>
                    </a:lnTo>
                    <a:cubicBezTo>
                      <a:pt x="1467688" y="357954"/>
                      <a:pt x="1466495" y="363907"/>
                      <a:pt x="1465302" y="368669"/>
                    </a:cubicBezTo>
                    <a:lnTo>
                      <a:pt x="1464417" y="368921"/>
                    </a:lnTo>
                    <a:lnTo>
                      <a:pt x="1464164" y="369947"/>
                    </a:lnTo>
                    <a:lnTo>
                      <a:pt x="1461516" y="371480"/>
                    </a:lnTo>
                    <a:lnTo>
                      <a:pt x="1462617" y="369435"/>
                    </a:lnTo>
                    <a:lnTo>
                      <a:pt x="1456952" y="371051"/>
                    </a:lnTo>
                    <a:cubicBezTo>
                      <a:pt x="1453373" y="368669"/>
                      <a:pt x="1449794" y="366288"/>
                      <a:pt x="1447408" y="365097"/>
                    </a:cubicBezTo>
                    <a:cubicBezTo>
                      <a:pt x="1447408" y="363907"/>
                      <a:pt x="1446216" y="363907"/>
                      <a:pt x="1446216" y="362716"/>
                    </a:cubicBezTo>
                    <a:cubicBezTo>
                      <a:pt x="1442637" y="359144"/>
                      <a:pt x="1437865" y="357954"/>
                      <a:pt x="1442637" y="353191"/>
                    </a:cubicBezTo>
                    <a:cubicBezTo>
                      <a:pt x="1446216" y="349619"/>
                      <a:pt x="1449794" y="349619"/>
                      <a:pt x="1453373" y="348428"/>
                    </a:cubicBezTo>
                    <a:cubicBezTo>
                      <a:pt x="1455759" y="348428"/>
                      <a:pt x="1458145" y="347238"/>
                      <a:pt x="1460531" y="346047"/>
                    </a:cubicBezTo>
                    <a:close/>
                    <a:moveTo>
                      <a:pt x="122347" y="346047"/>
                    </a:moveTo>
                    <a:cubicBezTo>
                      <a:pt x="125848" y="344856"/>
                      <a:pt x="127015" y="348428"/>
                      <a:pt x="127015" y="349619"/>
                    </a:cubicBezTo>
                    <a:cubicBezTo>
                      <a:pt x="127015" y="357954"/>
                      <a:pt x="124681" y="363907"/>
                      <a:pt x="122347" y="369860"/>
                    </a:cubicBezTo>
                    <a:cubicBezTo>
                      <a:pt x="121180" y="373432"/>
                      <a:pt x="118846" y="373432"/>
                      <a:pt x="116512" y="372241"/>
                    </a:cubicBezTo>
                    <a:cubicBezTo>
                      <a:pt x="114178" y="369860"/>
                      <a:pt x="110677" y="367479"/>
                      <a:pt x="108343" y="365097"/>
                    </a:cubicBezTo>
                    <a:lnTo>
                      <a:pt x="108343" y="364103"/>
                    </a:lnTo>
                    <a:lnTo>
                      <a:pt x="107987" y="363867"/>
                    </a:lnTo>
                    <a:cubicBezTo>
                      <a:pt x="107987" y="363867"/>
                      <a:pt x="106801" y="362688"/>
                      <a:pt x="105616" y="362688"/>
                    </a:cubicBezTo>
                    <a:cubicBezTo>
                      <a:pt x="103245" y="360330"/>
                      <a:pt x="100874" y="357971"/>
                      <a:pt x="100874" y="355613"/>
                    </a:cubicBezTo>
                    <a:cubicBezTo>
                      <a:pt x="102059" y="350896"/>
                      <a:pt x="105616" y="352075"/>
                      <a:pt x="107987" y="350896"/>
                    </a:cubicBezTo>
                    <a:lnTo>
                      <a:pt x="108411" y="350802"/>
                    </a:lnTo>
                    <a:lnTo>
                      <a:pt x="108343" y="350810"/>
                    </a:lnTo>
                    <a:cubicBezTo>
                      <a:pt x="113011" y="347238"/>
                      <a:pt x="117679" y="346047"/>
                      <a:pt x="122347" y="346047"/>
                    </a:cubicBezTo>
                    <a:close/>
                    <a:moveTo>
                      <a:pt x="1801522" y="344802"/>
                    </a:moveTo>
                    <a:cubicBezTo>
                      <a:pt x="1808703" y="343609"/>
                      <a:pt x="1808703" y="344802"/>
                      <a:pt x="1808703" y="351960"/>
                    </a:cubicBezTo>
                    <a:cubicBezTo>
                      <a:pt x="1807506" y="356731"/>
                      <a:pt x="1806309" y="361503"/>
                      <a:pt x="1805112" y="366274"/>
                    </a:cubicBezTo>
                    <a:cubicBezTo>
                      <a:pt x="1802719" y="373432"/>
                      <a:pt x="1801522" y="373432"/>
                      <a:pt x="1794340" y="371046"/>
                    </a:cubicBezTo>
                    <a:cubicBezTo>
                      <a:pt x="1790750" y="366274"/>
                      <a:pt x="1785962" y="362696"/>
                      <a:pt x="1782372" y="359117"/>
                    </a:cubicBezTo>
                    <a:cubicBezTo>
                      <a:pt x="1776387" y="353152"/>
                      <a:pt x="1776387" y="350767"/>
                      <a:pt x="1784765" y="349574"/>
                    </a:cubicBezTo>
                    <a:cubicBezTo>
                      <a:pt x="1789553" y="347188"/>
                      <a:pt x="1794340" y="344802"/>
                      <a:pt x="1801522" y="344802"/>
                    </a:cubicBezTo>
                    <a:close/>
                    <a:moveTo>
                      <a:pt x="800733" y="342313"/>
                    </a:moveTo>
                    <a:cubicBezTo>
                      <a:pt x="806708" y="341120"/>
                      <a:pt x="807903" y="342313"/>
                      <a:pt x="807903" y="347085"/>
                    </a:cubicBezTo>
                    <a:cubicBezTo>
                      <a:pt x="806708" y="349470"/>
                      <a:pt x="806708" y="354242"/>
                      <a:pt x="806708" y="357821"/>
                    </a:cubicBezTo>
                    <a:cubicBezTo>
                      <a:pt x="805513" y="360207"/>
                      <a:pt x="805513" y="363786"/>
                      <a:pt x="804318" y="366171"/>
                    </a:cubicBezTo>
                    <a:cubicBezTo>
                      <a:pt x="801928" y="370943"/>
                      <a:pt x="798343" y="372136"/>
                      <a:pt x="795953" y="368557"/>
                    </a:cubicBezTo>
                    <a:cubicBezTo>
                      <a:pt x="791173" y="364978"/>
                      <a:pt x="785198" y="360207"/>
                      <a:pt x="780418" y="355435"/>
                    </a:cubicBezTo>
                    <a:cubicBezTo>
                      <a:pt x="776833" y="351856"/>
                      <a:pt x="778028" y="349470"/>
                      <a:pt x="781613" y="348278"/>
                    </a:cubicBezTo>
                    <a:cubicBezTo>
                      <a:pt x="788783" y="345892"/>
                      <a:pt x="794758" y="344699"/>
                      <a:pt x="800733" y="342313"/>
                    </a:cubicBezTo>
                    <a:close/>
                    <a:moveTo>
                      <a:pt x="1139275" y="342256"/>
                    </a:moveTo>
                    <a:cubicBezTo>
                      <a:pt x="1144047" y="339874"/>
                      <a:pt x="1145240" y="343446"/>
                      <a:pt x="1145240" y="347018"/>
                    </a:cubicBezTo>
                    <a:cubicBezTo>
                      <a:pt x="1145240" y="350590"/>
                      <a:pt x="1144047" y="352972"/>
                      <a:pt x="1144047" y="356543"/>
                    </a:cubicBezTo>
                    <a:cubicBezTo>
                      <a:pt x="1142854" y="358925"/>
                      <a:pt x="1141661" y="362497"/>
                      <a:pt x="1141661" y="366069"/>
                    </a:cubicBezTo>
                    <a:cubicBezTo>
                      <a:pt x="1140468" y="369641"/>
                      <a:pt x="1138082" y="370831"/>
                      <a:pt x="1134504" y="367259"/>
                    </a:cubicBezTo>
                    <a:cubicBezTo>
                      <a:pt x="1128539" y="363687"/>
                      <a:pt x="1123768" y="358925"/>
                      <a:pt x="1118996" y="355353"/>
                    </a:cubicBezTo>
                    <a:cubicBezTo>
                      <a:pt x="1115417" y="351781"/>
                      <a:pt x="1116610" y="349400"/>
                      <a:pt x="1118996" y="348209"/>
                    </a:cubicBezTo>
                    <a:cubicBezTo>
                      <a:pt x="1127346" y="345828"/>
                      <a:pt x="1132118" y="343446"/>
                      <a:pt x="1139275" y="342256"/>
                    </a:cubicBezTo>
                    <a:close/>
                    <a:moveTo>
                      <a:pt x="2141298" y="341065"/>
                    </a:moveTo>
                    <a:cubicBezTo>
                      <a:pt x="2146085" y="339868"/>
                      <a:pt x="2147282" y="342262"/>
                      <a:pt x="2147282" y="345853"/>
                    </a:cubicBezTo>
                    <a:cubicBezTo>
                      <a:pt x="2147282" y="349443"/>
                      <a:pt x="2146085" y="353034"/>
                      <a:pt x="2146085" y="356624"/>
                    </a:cubicBezTo>
                    <a:cubicBezTo>
                      <a:pt x="2144888" y="361412"/>
                      <a:pt x="2144888" y="365003"/>
                      <a:pt x="2142494" y="368593"/>
                    </a:cubicBezTo>
                    <a:cubicBezTo>
                      <a:pt x="2141298" y="372184"/>
                      <a:pt x="2137707" y="373381"/>
                      <a:pt x="2135313" y="370987"/>
                    </a:cubicBezTo>
                    <a:cubicBezTo>
                      <a:pt x="2129329" y="366200"/>
                      <a:pt x="2122147" y="361412"/>
                      <a:pt x="2117360" y="355428"/>
                    </a:cubicBezTo>
                    <a:cubicBezTo>
                      <a:pt x="2114966" y="351837"/>
                      <a:pt x="2114966" y="349443"/>
                      <a:pt x="2118557" y="348246"/>
                    </a:cubicBezTo>
                    <a:cubicBezTo>
                      <a:pt x="2125738" y="344656"/>
                      <a:pt x="2134116" y="343459"/>
                      <a:pt x="2141298" y="341065"/>
                    </a:cubicBezTo>
                    <a:close/>
                    <a:moveTo>
                      <a:pt x="383152" y="337333"/>
                    </a:moveTo>
                    <a:lnTo>
                      <a:pt x="381613" y="338371"/>
                    </a:lnTo>
                    <a:cubicBezTo>
                      <a:pt x="378127" y="340722"/>
                      <a:pt x="378127" y="343073"/>
                      <a:pt x="381613" y="345424"/>
                    </a:cubicBezTo>
                    <a:lnTo>
                      <a:pt x="382088" y="345844"/>
                    </a:lnTo>
                    <a:close/>
                    <a:moveTo>
                      <a:pt x="1726109" y="336089"/>
                    </a:moveTo>
                    <a:cubicBezTo>
                      <a:pt x="1727281" y="337256"/>
                      <a:pt x="1728452" y="337256"/>
                      <a:pt x="1730795" y="336089"/>
                    </a:cubicBezTo>
                    <a:cubicBezTo>
                      <a:pt x="1738996" y="334922"/>
                      <a:pt x="1741339" y="336089"/>
                      <a:pt x="1738996" y="344258"/>
                    </a:cubicBezTo>
                    <a:cubicBezTo>
                      <a:pt x="1738996" y="345425"/>
                      <a:pt x="1738996" y="347759"/>
                      <a:pt x="1738996" y="348926"/>
                    </a:cubicBezTo>
                    <a:cubicBezTo>
                      <a:pt x="1735481" y="355928"/>
                      <a:pt x="1734310" y="355928"/>
                      <a:pt x="1728452" y="351260"/>
                    </a:cubicBezTo>
                    <a:cubicBezTo>
                      <a:pt x="1727281" y="350093"/>
                      <a:pt x="1726109" y="348926"/>
                      <a:pt x="1724938" y="348926"/>
                    </a:cubicBezTo>
                    <a:cubicBezTo>
                      <a:pt x="1723766" y="347759"/>
                      <a:pt x="1723766" y="347759"/>
                      <a:pt x="1722595" y="346592"/>
                    </a:cubicBezTo>
                    <a:lnTo>
                      <a:pt x="1723554" y="343726"/>
                    </a:lnTo>
                    <a:lnTo>
                      <a:pt x="1722814" y="342992"/>
                    </a:lnTo>
                    <a:lnTo>
                      <a:pt x="1724345" y="341361"/>
                    </a:lnTo>
                    <a:close/>
                    <a:moveTo>
                      <a:pt x="59862" y="334844"/>
                    </a:moveTo>
                    <a:cubicBezTo>
                      <a:pt x="62220" y="337195"/>
                      <a:pt x="61041" y="340722"/>
                      <a:pt x="61041" y="344249"/>
                    </a:cubicBezTo>
                    <a:cubicBezTo>
                      <a:pt x="61041" y="345424"/>
                      <a:pt x="59862" y="347776"/>
                      <a:pt x="59862" y="350127"/>
                    </a:cubicBezTo>
                    <a:cubicBezTo>
                      <a:pt x="56324" y="357181"/>
                      <a:pt x="56324" y="357181"/>
                      <a:pt x="51607" y="356005"/>
                    </a:cubicBezTo>
                    <a:lnTo>
                      <a:pt x="48069" y="353654"/>
                    </a:lnTo>
                    <a:cubicBezTo>
                      <a:pt x="46890" y="351303"/>
                      <a:pt x="44531" y="348951"/>
                      <a:pt x="42173" y="347776"/>
                    </a:cubicBezTo>
                    <a:cubicBezTo>
                      <a:pt x="39814" y="345424"/>
                      <a:pt x="36276" y="343073"/>
                      <a:pt x="42173" y="339546"/>
                    </a:cubicBezTo>
                    <a:cubicBezTo>
                      <a:pt x="43352" y="339546"/>
                      <a:pt x="45711" y="338371"/>
                      <a:pt x="46890" y="338371"/>
                    </a:cubicBezTo>
                    <a:lnTo>
                      <a:pt x="48069" y="338371"/>
                    </a:lnTo>
                    <a:lnTo>
                      <a:pt x="48069" y="338994"/>
                    </a:lnTo>
                    <a:lnTo>
                      <a:pt x="48237" y="338490"/>
                    </a:lnTo>
                    <a:lnTo>
                      <a:pt x="48666" y="338490"/>
                    </a:lnTo>
                    <a:lnTo>
                      <a:pt x="48069" y="338371"/>
                    </a:lnTo>
                    <a:cubicBezTo>
                      <a:pt x="51607" y="336020"/>
                      <a:pt x="55145" y="336020"/>
                      <a:pt x="59862" y="334844"/>
                    </a:cubicBezTo>
                    <a:close/>
                    <a:moveTo>
                      <a:pt x="1394814" y="333599"/>
                    </a:moveTo>
                    <a:cubicBezTo>
                      <a:pt x="1401660" y="333599"/>
                      <a:pt x="1402801" y="334666"/>
                      <a:pt x="1401660" y="341068"/>
                    </a:cubicBezTo>
                    <a:lnTo>
                      <a:pt x="1400519" y="341068"/>
                    </a:lnTo>
                    <a:lnTo>
                      <a:pt x="1399982" y="340698"/>
                    </a:lnTo>
                    <a:lnTo>
                      <a:pt x="1400418" y="341967"/>
                    </a:lnTo>
                    <a:lnTo>
                      <a:pt x="1400010" y="343591"/>
                    </a:lnTo>
                    <a:lnTo>
                      <a:pt x="1400513" y="342313"/>
                    </a:lnTo>
                    <a:cubicBezTo>
                      <a:pt x="1400513" y="342313"/>
                      <a:pt x="1401662" y="342313"/>
                      <a:pt x="1401662" y="343480"/>
                    </a:cubicBezTo>
                    <a:cubicBezTo>
                      <a:pt x="1401662" y="346981"/>
                      <a:pt x="1401662" y="349315"/>
                      <a:pt x="1399364" y="353983"/>
                    </a:cubicBezTo>
                    <a:cubicBezTo>
                      <a:pt x="1397066" y="363319"/>
                      <a:pt x="1394768" y="363319"/>
                      <a:pt x="1386725" y="355150"/>
                    </a:cubicBezTo>
                    <a:lnTo>
                      <a:pt x="1386725" y="353043"/>
                    </a:lnTo>
                    <a:lnTo>
                      <a:pt x="1386227" y="352548"/>
                    </a:lnTo>
                    <a:cubicBezTo>
                      <a:pt x="1383862" y="351372"/>
                      <a:pt x="1381497" y="349021"/>
                      <a:pt x="1379132" y="347845"/>
                    </a:cubicBezTo>
                    <a:cubicBezTo>
                      <a:pt x="1375584" y="343143"/>
                      <a:pt x="1375584" y="341967"/>
                      <a:pt x="1381497" y="338440"/>
                    </a:cubicBezTo>
                    <a:cubicBezTo>
                      <a:pt x="1382680" y="338440"/>
                      <a:pt x="1383862" y="337265"/>
                      <a:pt x="1385045" y="337265"/>
                    </a:cubicBezTo>
                    <a:cubicBezTo>
                      <a:pt x="1386227" y="337265"/>
                      <a:pt x="1386227" y="336089"/>
                      <a:pt x="1387410" y="336089"/>
                    </a:cubicBezTo>
                    <a:lnTo>
                      <a:pt x="1388727" y="336089"/>
                    </a:lnTo>
                    <a:lnTo>
                      <a:pt x="1389108" y="335733"/>
                    </a:lnTo>
                    <a:cubicBezTo>
                      <a:pt x="1391390" y="334666"/>
                      <a:pt x="1392531" y="333599"/>
                      <a:pt x="1394814" y="333599"/>
                    </a:cubicBezTo>
                    <a:close/>
                    <a:moveTo>
                      <a:pt x="396384" y="332355"/>
                    </a:moveTo>
                    <a:cubicBezTo>
                      <a:pt x="397504" y="332355"/>
                      <a:pt x="399745" y="332355"/>
                      <a:pt x="399745" y="334720"/>
                    </a:cubicBezTo>
                    <a:cubicBezTo>
                      <a:pt x="399745" y="335903"/>
                      <a:pt x="399745" y="335903"/>
                      <a:pt x="400865" y="335903"/>
                    </a:cubicBezTo>
                    <a:lnTo>
                      <a:pt x="400405" y="338009"/>
                    </a:lnTo>
                    <a:lnTo>
                      <a:pt x="400865" y="338316"/>
                    </a:lnTo>
                    <a:lnTo>
                      <a:pt x="398206" y="348065"/>
                    </a:lnTo>
                    <a:lnTo>
                      <a:pt x="397504" y="351276"/>
                    </a:lnTo>
                    <a:cubicBezTo>
                      <a:pt x="396944" y="353641"/>
                      <a:pt x="396104" y="355415"/>
                      <a:pt x="394843" y="356154"/>
                    </a:cubicBezTo>
                    <a:lnTo>
                      <a:pt x="389733" y="354841"/>
                    </a:lnTo>
                    <a:lnTo>
                      <a:pt x="388583" y="356005"/>
                    </a:lnTo>
                    <a:cubicBezTo>
                      <a:pt x="388583" y="356005"/>
                      <a:pt x="387422" y="356005"/>
                      <a:pt x="387422" y="354829"/>
                    </a:cubicBezTo>
                    <a:cubicBezTo>
                      <a:pt x="383936" y="351303"/>
                      <a:pt x="380451" y="348951"/>
                      <a:pt x="375804" y="345424"/>
                    </a:cubicBezTo>
                    <a:cubicBezTo>
                      <a:pt x="371156" y="340722"/>
                      <a:pt x="372318" y="338371"/>
                      <a:pt x="378127" y="336020"/>
                    </a:cubicBezTo>
                    <a:cubicBezTo>
                      <a:pt x="380451" y="336020"/>
                      <a:pt x="381613" y="336020"/>
                      <a:pt x="382774" y="334844"/>
                    </a:cubicBezTo>
                    <a:cubicBezTo>
                      <a:pt x="383936" y="334844"/>
                      <a:pt x="383936" y="334844"/>
                      <a:pt x="385098" y="336020"/>
                    </a:cubicBezTo>
                    <a:lnTo>
                      <a:pt x="383702" y="336962"/>
                    </a:lnTo>
                    <a:lnTo>
                      <a:pt x="386714" y="335958"/>
                    </a:lnTo>
                    <a:cubicBezTo>
                      <a:pt x="387893" y="334778"/>
                      <a:pt x="390252" y="334778"/>
                      <a:pt x="392610" y="334778"/>
                    </a:cubicBezTo>
                    <a:lnTo>
                      <a:pt x="393508" y="333880"/>
                    </a:lnTo>
                    <a:lnTo>
                      <a:pt x="393023" y="333538"/>
                    </a:lnTo>
                    <a:cubicBezTo>
                      <a:pt x="394143" y="332355"/>
                      <a:pt x="395264" y="332355"/>
                      <a:pt x="396384" y="332355"/>
                    </a:cubicBezTo>
                    <a:close/>
                    <a:moveTo>
                      <a:pt x="2076607" y="328620"/>
                    </a:moveTo>
                    <a:cubicBezTo>
                      <a:pt x="2082600" y="327425"/>
                      <a:pt x="2083799" y="328620"/>
                      <a:pt x="2083799" y="334595"/>
                    </a:cubicBezTo>
                    <a:cubicBezTo>
                      <a:pt x="2083799" y="336985"/>
                      <a:pt x="2082600" y="340570"/>
                      <a:pt x="2082600" y="342960"/>
                    </a:cubicBezTo>
                    <a:cubicBezTo>
                      <a:pt x="2077806" y="360885"/>
                      <a:pt x="2076607" y="362080"/>
                      <a:pt x="2063422" y="350130"/>
                    </a:cubicBezTo>
                    <a:cubicBezTo>
                      <a:pt x="2059826" y="347740"/>
                      <a:pt x="2056230" y="345350"/>
                      <a:pt x="2053832" y="342960"/>
                    </a:cubicBezTo>
                    <a:cubicBezTo>
                      <a:pt x="2050236" y="339375"/>
                      <a:pt x="2051435" y="335790"/>
                      <a:pt x="2056230" y="335790"/>
                    </a:cubicBezTo>
                    <a:cubicBezTo>
                      <a:pt x="2063422" y="332205"/>
                      <a:pt x="2069415" y="328620"/>
                      <a:pt x="2076607" y="328620"/>
                    </a:cubicBezTo>
                    <a:close/>
                    <a:moveTo>
                      <a:pt x="734803" y="328620"/>
                    </a:moveTo>
                    <a:cubicBezTo>
                      <a:pt x="739556" y="327427"/>
                      <a:pt x="741932" y="328620"/>
                      <a:pt x="741932" y="334585"/>
                    </a:cubicBezTo>
                    <a:cubicBezTo>
                      <a:pt x="740744" y="340549"/>
                      <a:pt x="739556" y="347707"/>
                      <a:pt x="737179" y="353671"/>
                    </a:cubicBezTo>
                    <a:cubicBezTo>
                      <a:pt x="735991" y="357250"/>
                      <a:pt x="733615" y="358443"/>
                      <a:pt x="728862" y="356057"/>
                    </a:cubicBezTo>
                    <a:cubicBezTo>
                      <a:pt x="727674" y="353671"/>
                      <a:pt x="724109" y="351285"/>
                      <a:pt x="721733" y="348900"/>
                    </a:cubicBezTo>
                    <a:cubicBezTo>
                      <a:pt x="721733" y="348900"/>
                      <a:pt x="719357" y="347707"/>
                      <a:pt x="719357" y="346514"/>
                    </a:cubicBezTo>
                    <a:cubicBezTo>
                      <a:pt x="714604" y="340549"/>
                      <a:pt x="714604" y="338163"/>
                      <a:pt x="719357" y="333392"/>
                    </a:cubicBezTo>
                    <a:cubicBezTo>
                      <a:pt x="725297" y="331006"/>
                      <a:pt x="730050" y="329813"/>
                      <a:pt x="734803" y="328620"/>
                    </a:cubicBezTo>
                    <a:close/>
                    <a:moveTo>
                      <a:pt x="1075781" y="327375"/>
                    </a:moveTo>
                    <a:cubicBezTo>
                      <a:pt x="1079366" y="326184"/>
                      <a:pt x="1081756" y="328566"/>
                      <a:pt x="1081756" y="332138"/>
                    </a:cubicBezTo>
                    <a:cubicBezTo>
                      <a:pt x="1081756" y="335710"/>
                      <a:pt x="1081756" y="338091"/>
                      <a:pt x="1080561" y="342853"/>
                    </a:cubicBezTo>
                    <a:cubicBezTo>
                      <a:pt x="1076976" y="357141"/>
                      <a:pt x="1074586" y="358332"/>
                      <a:pt x="1062636" y="347616"/>
                    </a:cubicBezTo>
                    <a:cubicBezTo>
                      <a:pt x="1060246" y="345235"/>
                      <a:pt x="1057856" y="344044"/>
                      <a:pt x="1055466" y="341663"/>
                    </a:cubicBezTo>
                    <a:cubicBezTo>
                      <a:pt x="1050686" y="336900"/>
                      <a:pt x="1051881" y="335710"/>
                      <a:pt x="1056661" y="333328"/>
                    </a:cubicBezTo>
                    <a:cubicBezTo>
                      <a:pt x="1062636" y="330947"/>
                      <a:pt x="1068611" y="328566"/>
                      <a:pt x="1075781" y="327375"/>
                    </a:cubicBezTo>
                    <a:close/>
                    <a:moveTo>
                      <a:pt x="1669467" y="323641"/>
                    </a:moveTo>
                    <a:cubicBezTo>
                      <a:pt x="1672935" y="324782"/>
                      <a:pt x="1670623" y="328205"/>
                      <a:pt x="1670623" y="331629"/>
                    </a:cubicBezTo>
                    <a:cubicBezTo>
                      <a:pt x="1669467" y="333911"/>
                      <a:pt x="1670623" y="338475"/>
                      <a:pt x="1666000" y="337334"/>
                    </a:cubicBezTo>
                    <a:cubicBezTo>
                      <a:pt x="1662532" y="336193"/>
                      <a:pt x="1655597" y="330488"/>
                      <a:pt x="1655597" y="328205"/>
                    </a:cubicBezTo>
                    <a:cubicBezTo>
                      <a:pt x="1656753" y="327064"/>
                      <a:pt x="1666000" y="322500"/>
                      <a:pt x="1669467" y="323641"/>
                    </a:cubicBezTo>
                    <a:close/>
                    <a:moveTo>
                      <a:pt x="667533" y="322396"/>
                    </a:moveTo>
                    <a:cubicBezTo>
                      <a:pt x="670980" y="322396"/>
                      <a:pt x="670980" y="326923"/>
                      <a:pt x="669831" y="329186"/>
                    </a:cubicBezTo>
                    <a:cubicBezTo>
                      <a:pt x="667533" y="330317"/>
                      <a:pt x="669831" y="334844"/>
                      <a:pt x="665235" y="334844"/>
                    </a:cubicBezTo>
                    <a:cubicBezTo>
                      <a:pt x="661788" y="334844"/>
                      <a:pt x="654894" y="328054"/>
                      <a:pt x="656043" y="326923"/>
                    </a:cubicBezTo>
                    <a:cubicBezTo>
                      <a:pt x="659490" y="323528"/>
                      <a:pt x="662937" y="322396"/>
                      <a:pt x="667533" y="322396"/>
                    </a:cubicBezTo>
                    <a:close/>
                    <a:moveTo>
                      <a:pt x="2184101" y="321152"/>
                    </a:moveTo>
                    <a:lnTo>
                      <a:pt x="2185280" y="322328"/>
                    </a:lnTo>
                    <a:cubicBezTo>
                      <a:pt x="2186460" y="323503"/>
                      <a:pt x="2187639" y="323503"/>
                      <a:pt x="2188818" y="324679"/>
                    </a:cubicBezTo>
                    <a:cubicBezTo>
                      <a:pt x="2192356" y="327030"/>
                      <a:pt x="2193535" y="328206"/>
                      <a:pt x="2195894" y="328206"/>
                    </a:cubicBezTo>
                    <a:cubicBezTo>
                      <a:pt x="2197073" y="329381"/>
                      <a:pt x="2197073" y="329381"/>
                      <a:pt x="2197073" y="329381"/>
                    </a:cubicBezTo>
                    <a:cubicBezTo>
                      <a:pt x="2197073" y="332908"/>
                      <a:pt x="2197073" y="335259"/>
                      <a:pt x="2195894" y="337611"/>
                    </a:cubicBezTo>
                    <a:cubicBezTo>
                      <a:pt x="2193535" y="343489"/>
                      <a:pt x="2192356" y="343489"/>
                      <a:pt x="2187639" y="341137"/>
                    </a:cubicBezTo>
                    <a:cubicBezTo>
                      <a:pt x="2184101" y="338786"/>
                      <a:pt x="2182922" y="335259"/>
                      <a:pt x="2179384" y="334084"/>
                    </a:cubicBezTo>
                    <a:cubicBezTo>
                      <a:pt x="2178205" y="332908"/>
                      <a:pt x="2177026" y="331732"/>
                      <a:pt x="2177026" y="330557"/>
                    </a:cubicBezTo>
                    <a:cubicBezTo>
                      <a:pt x="2174667" y="328206"/>
                      <a:pt x="2173488" y="325854"/>
                      <a:pt x="2177026" y="323503"/>
                    </a:cubicBezTo>
                    <a:cubicBezTo>
                      <a:pt x="2179384" y="322328"/>
                      <a:pt x="2181743" y="321152"/>
                      <a:pt x="2184101" y="321152"/>
                    </a:cubicBezTo>
                    <a:close/>
                    <a:moveTo>
                      <a:pt x="1329829" y="319907"/>
                    </a:moveTo>
                    <a:cubicBezTo>
                      <a:pt x="1336986" y="318716"/>
                      <a:pt x="1339372" y="319907"/>
                      <a:pt x="1338179" y="327051"/>
                    </a:cubicBezTo>
                    <a:cubicBezTo>
                      <a:pt x="1336986" y="330623"/>
                      <a:pt x="1335793" y="335385"/>
                      <a:pt x="1334600" y="340148"/>
                    </a:cubicBezTo>
                    <a:cubicBezTo>
                      <a:pt x="1333407" y="347292"/>
                      <a:pt x="1332214" y="348483"/>
                      <a:pt x="1325057" y="343720"/>
                    </a:cubicBezTo>
                    <a:cubicBezTo>
                      <a:pt x="1320285" y="341339"/>
                      <a:pt x="1316706" y="336576"/>
                      <a:pt x="1313128" y="333004"/>
                    </a:cubicBezTo>
                    <a:cubicBezTo>
                      <a:pt x="1308356" y="329432"/>
                      <a:pt x="1309549" y="327051"/>
                      <a:pt x="1313128" y="325860"/>
                    </a:cubicBezTo>
                    <a:cubicBezTo>
                      <a:pt x="1317899" y="323479"/>
                      <a:pt x="1325057" y="321098"/>
                      <a:pt x="1329829" y="319907"/>
                    </a:cubicBezTo>
                    <a:close/>
                    <a:moveTo>
                      <a:pt x="329633" y="318514"/>
                    </a:moveTo>
                    <a:cubicBezTo>
                      <a:pt x="331703" y="318069"/>
                      <a:pt x="333772" y="318069"/>
                      <a:pt x="336137" y="319847"/>
                    </a:cubicBezTo>
                    <a:cubicBezTo>
                      <a:pt x="336137" y="326960"/>
                      <a:pt x="334954" y="331702"/>
                      <a:pt x="332589" y="337630"/>
                    </a:cubicBezTo>
                    <a:lnTo>
                      <a:pt x="331426" y="338129"/>
                    </a:lnTo>
                    <a:lnTo>
                      <a:pt x="329125" y="341947"/>
                    </a:lnTo>
                    <a:lnTo>
                      <a:pt x="326204" y="340373"/>
                    </a:lnTo>
                    <a:lnTo>
                      <a:pt x="324312" y="341186"/>
                    </a:lnTo>
                    <a:cubicBezTo>
                      <a:pt x="321946" y="340001"/>
                      <a:pt x="321946" y="338815"/>
                      <a:pt x="320764" y="337630"/>
                    </a:cubicBezTo>
                    <a:cubicBezTo>
                      <a:pt x="318399" y="335259"/>
                      <a:pt x="314851" y="334073"/>
                      <a:pt x="313669" y="330517"/>
                    </a:cubicBezTo>
                    <a:cubicBezTo>
                      <a:pt x="312486" y="328146"/>
                      <a:pt x="312486" y="326960"/>
                      <a:pt x="313669" y="324589"/>
                    </a:cubicBezTo>
                    <a:cubicBezTo>
                      <a:pt x="317216" y="323404"/>
                      <a:pt x="321946" y="322218"/>
                      <a:pt x="323129" y="319847"/>
                    </a:cubicBezTo>
                    <a:cubicBezTo>
                      <a:pt x="325494" y="319847"/>
                      <a:pt x="327564" y="318958"/>
                      <a:pt x="329633" y="318514"/>
                    </a:cubicBezTo>
                    <a:close/>
                    <a:moveTo>
                      <a:pt x="2010593" y="313683"/>
                    </a:moveTo>
                    <a:cubicBezTo>
                      <a:pt x="2015380" y="312484"/>
                      <a:pt x="2017774" y="316080"/>
                      <a:pt x="2016577" y="319676"/>
                    </a:cubicBezTo>
                    <a:cubicBezTo>
                      <a:pt x="2016577" y="323272"/>
                      <a:pt x="2016577" y="328067"/>
                      <a:pt x="2016577" y="330464"/>
                    </a:cubicBezTo>
                    <a:cubicBezTo>
                      <a:pt x="2015380" y="335259"/>
                      <a:pt x="2012986" y="337656"/>
                      <a:pt x="2012986" y="342451"/>
                    </a:cubicBezTo>
                    <a:cubicBezTo>
                      <a:pt x="2011789" y="344848"/>
                      <a:pt x="2008199" y="347246"/>
                      <a:pt x="2005805" y="343650"/>
                    </a:cubicBezTo>
                    <a:cubicBezTo>
                      <a:pt x="1999821" y="340054"/>
                      <a:pt x="1992639" y="335259"/>
                      <a:pt x="1987852" y="329266"/>
                    </a:cubicBezTo>
                    <a:cubicBezTo>
                      <a:pt x="1984261" y="326868"/>
                      <a:pt x="1984261" y="322074"/>
                      <a:pt x="1989049" y="320875"/>
                    </a:cubicBezTo>
                    <a:cubicBezTo>
                      <a:pt x="1996230" y="319676"/>
                      <a:pt x="2003411" y="316080"/>
                      <a:pt x="2010593" y="313683"/>
                    </a:cubicBezTo>
                    <a:close/>
                    <a:moveTo>
                      <a:pt x="1009818" y="313683"/>
                    </a:moveTo>
                    <a:cubicBezTo>
                      <a:pt x="1013397" y="312490"/>
                      <a:pt x="1015783" y="314876"/>
                      <a:pt x="1015783" y="318455"/>
                    </a:cubicBezTo>
                    <a:cubicBezTo>
                      <a:pt x="1014590" y="322033"/>
                      <a:pt x="1014590" y="325612"/>
                      <a:pt x="1013397" y="327998"/>
                    </a:cubicBezTo>
                    <a:cubicBezTo>
                      <a:pt x="1011011" y="344699"/>
                      <a:pt x="1009818" y="344699"/>
                      <a:pt x="995503" y="335156"/>
                    </a:cubicBezTo>
                    <a:cubicBezTo>
                      <a:pt x="994310" y="332770"/>
                      <a:pt x="990732" y="329191"/>
                      <a:pt x="988346" y="327998"/>
                    </a:cubicBezTo>
                    <a:cubicBezTo>
                      <a:pt x="985960" y="324419"/>
                      <a:pt x="985960" y="320840"/>
                      <a:pt x="989539" y="319648"/>
                    </a:cubicBezTo>
                    <a:cubicBezTo>
                      <a:pt x="995503" y="317262"/>
                      <a:pt x="1002661" y="314876"/>
                      <a:pt x="1009818" y="313683"/>
                    </a:cubicBezTo>
                    <a:close/>
                    <a:moveTo>
                      <a:pt x="602709" y="308704"/>
                    </a:moveTo>
                    <a:cubicBezTo>
                      <a:pt x="607305" y="309845"/>
                      <a:pt x="605007" y="313268"/>
                      <a:pt x="605007" y="317833"/>
                    </a:cubicBezTo>
                    <a:cubicBezTo>
                      <a:pt x="605007" y="318974"/>
                      <a:pt x="605007" y="322397"/>
                      <a:pt x="600411" y="322397"/>
                    </a:cubicBezTo>
                    <a:cubicBezTo>
                      <a:pt x="596964" y="322397"/>
                      <a:pt x="590070" y="314409"/>
                      <a:pt x="590070" y="313268"/>
                    </a:cubicBezTo>
                    <a:cubicBezTo>
                      <a:pt x="590070" y="312127"/>
                      <a:pt x="599262" y="307563"/>
                      <a:pt x="602709" y="308704"/>
                    </a:cubicBezTo>
                    <a:close/>
                    <a:moveTo>
                      <a:pt x="1265062" y="306214"/>
                    </a:moveTo>
                    <a:cubicBezTo>
                      <a:pt x="1269825" y="305023"/>
                      <a:pt x="1272206" y="307405"/>
                      <a:pt x="1272206" y="312167"/>
                    </a:cubicBezTo>
                    <a:cubicBezTo>
                      <a:pt x="1272206" y="318121"/>
                      <a:pt x="1269825" y="324074"/>
                      <a:pt x="1268634" y="328836"/>
                    </a:cubicBezTo>
                    <a:cubicBezTo>
                      <a:pt x="1266253" y="333599"/>
                      <a:pt x="1265062" y="334790"/>
                      <a:pt x="1260299" y="331218"/>
                    </a:cubicBezTo>
                    <a:cubicBezTo>
                      <a:pt x="1256728" y="327646"/>
                      <a:pt x="1251965" y="325264"/>
                      <a:pt x="1249584" y="320502"/>
                    </a:cubicBezTo>
                    <a:cubicBezTo>
                      <a:pt x="1247202" y="319311"/>
                      <a:pt x="1243630" y="318121"/>
                      <a:pt x="1244821" y="315739"/>
                    </a:cubicBezTo>
                    <a:cubicBezTo>
                      <a:pt x="1246012" y="312167"/>
                      <a:pt x="1249584" y="312167"/>
                      <a:pt x="1253156" y="310977"/>
                    </a:cubicBezTo>
                    <a:lnTo>
                      <a:pt x="1254346" y="310977"/>
                    </a:lnTo>
                    <a:cubicBezTo>
                      <a:pt x="1256728" y="308595"/>
                      <a:pt x="1261490" y="307405"/>
                      <a:pt x="1265062" y="306214"/>
                    </a:cubicBezTo>
                    <a:close/>
                    <a:moveTo>
                      <a:pt x="261864" y="306214"/>
                    </a:moveTo>
                    <a:cubicBezTo>
                      <a:pt x="267742" y="305035"/>
                      <a:pt x="268918" y="306214"/>
                      <a:pt x="268918" y="312110"/>
                    </a:cubicBezTo>
                    <a:cubicBezTo>
                      <a:pt x="268918" y="314469"/>
                      <a:pt x="267742" y="316827"/>
                      <a:pt x="267742" y="318007"/>
                    </a:cubicBezTo>
                    <a:cubicBezTo>
                      <a:pt x="266567" y="330979"/>
                      <a:pt x="264216" y="330979"/>
                      <a:pt x="254811" y="323903"/>
                    </a:cubicBezTo>
                    <a:cubicBezTo>
                      <a:pt x="253635" y="321544"/>
                      <a:pt x="251284" y="319186"/>
                      <a:pt x="248933" y="319186"/>
                    </a:cubicBezTo>
                    <a:lnTo>
                      <a:pt x="249924" y="315706"/>
                    </a:lnTo>
                    <a:lnTo>
                      <a:pt x="249002" y="314545"/>
                    </a:lnTo>
                    <a:lnTo>
                      <a:pt x="250374" y="314128"/>
                    </a:lnTo>
                    <a:lnTo>
                      <a:pt x="251284" y="310931"/>
                    </a:lnTo>
                    <a:cubicBezTo>
                      <a:pt x="253635" y="308573"/>
                      <a:pt x="258338" y="307393"/>
                      <a:pt x="261864" y="306214"/>
                    </a:cubicBezTo>
                    <a:close/>
                    <a:moveTo>
                      <a:pt x="2127833" y="303725"/>
                    </a:moveTo>
                    <a:cubicBezTo>
                      <a:pt x="2133668" y="303725"/>
                      <a:pt x="2134835" y="303725"/>
                      <a:pt x="2134835" y="310754"/>
                    </a:cubicBezTo>
                    <a:cubicBezTo>
                      <a:pt x="2134835" y="313097"/>
                      <a:pt x="2133668" y="317783"/>
                      <a:pt x="2132501" y="320126"/>
                    </a:cubicBezTo>
                    <a:cubicBezTo>
                      <a:pt x="2126666" y="324813"/>
                      <a:pt x="2126666" y="324813"/>
                      <a:pt x="2117330" y="316612"/>
                    </a:cubicBezTo>
                    <a:cubicBezTo>
                      <a:pt x="2114996" y="311926"/>
                      <a:pt x="2117330" y="309583"/>
                      <a:pt x="2120831" y="307240"/>
                    </a:cubicBezTo>
                    <a:cubicBezTo>
                      <a:pt x="2123165" y="306068"/>
                      <a:pt x="2125499" y="304897"/>
                      <a:pt x="2127833" y="303725"/>
                    </a:cubicBezTo>
                    <a:close/>
                    <a:moveTo>
                      <a:pt x="1945900" y="303725"/>
                    </a:moveTo>
                    <a:cubicBezTo>
                      <a:pt x="1950662" y="302532"/>
                      <a:pt x="1953044" y="303725"/>
                      <a:pt x="1951853" y="309690"/>
                    </a:cubicBezTo>
                    <a:cubicBezTo>
                      <a:pt x="1951853" y="312075"/>
                      <a:pt x="1950662" y="314461"/>
                      <a:pt x="1949472" y="318040"/>
                    </a:cubicBezTo>
                    <a:cubicBezTo>
                      <a:pt x="1947090" y="334741"/>
                      <a:pt x="1947090" y="334741"/>
                      <a:pt x="1933993" y="324005"/>
                    </a:cubicBezTo>
                    <a:cubicBezTo>
                      <a:pt x="1931612" y="320426"/>
                      <a:pt x="1928040" y="319233"/>
                      <a:pt x="1926849" y="315654"/>
                    </a:cubicBezTo>
                    <a:cubicBezTo>
                      <a:pt x="1923277" y="312075"/>
                      <a:pt x="1924468" y="309690"/>
                      <a:pt x="1928040" y="308497"/>
                    </a:cubicBezTo>
                    <a:cubicBezTo>
                      <a:pt x="1933993" y="306111"/>
                      <a:pt x="1939946" y="303725"/>
                      <a:pt x="1945900" y="303725"/>
                    </a:cubicBezTo>
                    <a:close/>
                    <a:moveTo>
                      <a:pt x="943885" y="299990"/>
                    </a:moveTo>
                    <a:cubicBezTo>
                      <a:pt x="948665" y="299990"/>
                      <a:pt x="951055" y="301183"/>
                      <a:pt x="951055" y="304762"/>
                    </a:cubicBezTo>
                    <a:cubicBezTo>
                      <a:pt x="948665" y="308340"/>
                      <a:pt x="948665" y="311919"/>
                      <a:pt x="948665" y="315498"/>
                    </a:cubicBezTo>
                    <a:cubicBezTo>
                      <a:pt x="945080" y="331006"/>
                      <a:pt x="943885" y="332199"/>
                      <a:pt x="931935" y="321462"/>
                    </a:cubicBezTo>
                    <a:cubicBezTo>
                      <a:pt x="928350" y="319077"/>
                      <a:pt x="925960" y="316691"/>
                      <a:pt x="923570" y="314305"/>
                    </a:cubicBezTo>
                    <a:cubicBezTo>
                      <a:pt x="919985" y="311919"/>
                      <a:pt x="919985" y="308340"/>
                      <a:pt x="924765" y="307148"/>
                    </a:cubicBezTo>
                    <a:cubicBezTo>
                      <a:pt x="930740" y="303569"/>
                      <a:pt x="937910" y="302376"/>
                      <a:pt x="943885" y="299990"/>
                    </a:cubicBezTo>
                    <a:close/>
                    <a:moveTo>
                      <a:pt x="1609767" y="298746"/>
                    </a:moveTo>
                    <a:cubicBezTo>
                      <a:pt x="1614595" y="298746"/>
                      <a:pt x="1617009" y="299945"/>
                      <a:pt x="1617009" y="304739"/>
                    </a:cubicBezTo>
                    <a:cubicBezTo>
                      <a:pt x="1617009" y="308335"/>
                      <a:pt x="1617009" y="311931"/>
                      <a:pt x="1617009" y="315527"/>
                    </a:cubicBezTo>
                    <a:cubicBezTo>
                      <a:pt x="1617009" y="323918"/>
                      <a:pt x="1608560" y="325117"/>
                      <a:pt x="1606145" y="329911"/>
                    </a:cubicBezTo>
                    <a:cubicBezTo>
                      <a:pt x="1604938" y="332309"/>
                      <a:pt x="1602524" y="331110"/>
                      <a:pt x="1601317" y="329911"/>
                    </a:cubicBezTo>
                    <a:cubicBezTo>
                      <a:pt x="1597696" y="327514"/>
                      <a:pt x="1594075" y="326315"/>
                      <a:pt x="1589247" y="325117"/>
                    </a:cubicBezTo>
                    <a:cubicBezTo>
                      <a:pt x="1584418" y="323918"/>
                      <a:pt x="1580797" y="319123"/>
                      <a:pt x="1578383" y="315527"/>
                    </a:cubicBezTo>
                    <a:cubicBezTo>
                      <a:pt x="1575969" y="311931"/>
                      <a:pt x="1578383" y="309534"/>
                      <a:pt x="1580797" y="308335"/>
                    </a:cubicBezTo>
                    <a:cubicBezTo>
                      <a:pt x="1590454" y="303541"/>
                      <a:pt x="1600110" y="301143"/>
                      <a:pt x="1609767" y="298746"/>
                    </a:cubicBezTo>
                    <a:close/>
                    <a:moveTo>
                      <a:pt x="2139814" y="295011"/>
                    </a:moveTo>
                    <a:cubicBezTo>
                      <a:pt x="2145519" y="298278"/>
                      <a:pt x="2148943" y="300457"/>
                      <a:pt x="2153507" y="302635"/>
                    </a:cubicBezTo>
                    <a:cubicBezTo>
                      <a:pt x="2153507" y="303724"/>
                      <a:pt x="2151225" y="303724"/>
                      <a:pt x="2150084" y="302635"/>
                    </a:cubicBezTo>
                    <a:lnTo>
                      <a:pt x="2147802" y="301546"/>
                    </a:lnTo>
                    <a:cubicBezTo>
                      <a:pt x="2145519" y="299368"/>
                      <a:pt x="2142096" y="297189"/>
                      <a:pt x="2139814" y="295011"/>
                    </a:cubicBezTo>
                    <a:close/>
                    <a:moveTo>
                      <a:pt x="539293" y="292522"/>
                    </a:moveTo>
                    <a:cubicBezTo>
                      <a:pt x="544010" y="291350"/>
                      <a:pt x="544010" y="294865"/>
                      <a:pt x="544010" y="297208"/>
                    </a:cubicBezTo>
                    <a:cubicBezTo>
                      <a:pt x="544010" y="300723"/>
                      <a:pt x="542831" y="305409"/>
                      <a:pt x="541651" y="310095"/>
                    </a:cubicBezTo>
                    <a:cubicBezTo>
                      <a:pt x="540472" y="312438"/>
                      <a:pt x="539293" y="313610"/>
                      <a:pt x="535755" y="311266"/>
                    </a:cubicBezTo>
                    <a:cubicBezTo>
                      <a:pt x="533397" y="310095"/>
                      <a:pt x="531038" y="308923"/>
                      <a:pt x="529859" y="307752"/>
                    </a:cubicBezTo>
                    <a:lnTo>
                      <a:pt x="528680" y="306580"/>
                    </a:lnTo>
                    <a:cubicBezTo>
                      <a:pt x="527500" y="304237"/>
                      <a:pt x="526321" y="304237"/>
                      <a:pt x="523963" y="303066"/>
                    </a:cubicBezTo>
                    <a:cubicBezTo>
                      <a:pt x="521604" y="299551"/>
                      <a:pt x="520425" y="298380"/>
                      <a:pt x="526321" y="297208"/>
                    </a:cubicBezTo>
                    <a:cubicBezTo>
                      <a:pt x="531038" y="297208"/>
                      <a:pt x="535755" y="294865"/>
                      <a:pt x="539293" y="292522"/>
                    </a:cubicBezTo>
                    <a:close/>
                    <a:moveTo>
                      <a:pt x="199461" y="292522"/>
                    </a:moveTo>
                    <a:cubicBezTo>
                      <a:pt x="203008" y="291346"/>
                      <a:pt x="203008" y="294873"/>
                      <a:pt x="204191" y="296049"/>
                    </a:cubicBezTo>
                    <a:cubicBezTo>
                      <a:pt x="204191" y="298400"/>
                      <a:pt x="203008" y="300751"/>
                      <a:pt x="204191" y="303102"/>
                    </a:cubicBezTo>
                    <a:cubicBezTo>
                      <a:pt x="204191" y="303102"/>
                      <a:pt x="203008" y="305454"/>
                      <a:pt x="203008" y="306629"/>
                    </a:cubicBezTo>
                    <a:cubicBezTo>
                      <a:pt x="199461" y="314859"/>
                      <a:pt x="199461" y="314859"/>
                      <a:pt x="191183" y="311332"/>
                    </a:cubicBezTo>
                    <a:cubicBezTo>
                      <a:pt x="188818" y="308981"/>
                      <a:pt x="186453" y="307805"/>
                      <a:pt x="184088" y="305454"/>
                    </a:cubicBezTo>
                    <a:cubicBezTo>
                      <a:pt x="181723" y="304278"/>
                      <a:pt x="180540" y="303102"/>
                      <a:pt x="180540" y="300751"/>
                    </a:cubicBezTo>
                    <a:cubicBezTo>
                      <a:pt x="180540" y="298400"/>
                      <a:pt x="184088" y="298400"/>
                      <a:pt x="185270" y="297224"/>
                    </a:cubicBezTo>
                    <a:cubicBezTo>
                      <a:pt x="186453" y="297224"/>
                      <a:pt x="186453" y="297224"/>
                      <a:pt x="187635" y="296049"/>
                    </a:cubicBezTo>
                    <a:cubicBezTo>
                      <a:pt x="190000" y="296049"/>
                      <a:pt x="192366" y="296049"/>
                      <a:pt x="193548" y="293698"/>
                    </a:cubicBezTo>
                    <a:cubicBezTo>
                      <a:pt x="195913" y="293698"/>
                      <a:pt x="198278" y="292522"/>
                      <a:pt x="199461" y="292522"/>
                    </a:cubicBezTo>
                    <a:close/>
                    <a:moveTo>
                      <a:pt x="2066599" y="288787"/>
                    </a:moveTo>
                    <a:cubicBezTo>
                      <a:pt x="2068862" y="288787"/>
                      <a:pt x="2068862" y="289966"/>
                      <a:pt x="2068862" y="293504"/>
                    </a:cubicBezTo>
                    <a:cubicBezTo>
                      <a:pt x="2068862" y="295863"/>
                      <a:pt x="2067730" y="298221"/>
                      <a:pt x="2067730" y="300580"/>
                    </a:cubicBezTo>
                    <a:cubicBezTo>
                      <a:pt x="2067730" y="302938"/>
                      <a:pt x="2067730" y="304117"/>
                      <a:pt x="2066599" y="306476"/>
                    </a:cubicBezTo>
                    <a:cubicBezTo>
                      <a:pt x="2065467" y="308834"/>
                      <a:pt x="2064335" y="311193"/>
                      <a:pt x="2062072" y="311193"/>
                    </a:cubicBezTo>
                    <a:cubicBezTo>
                      <a:pt x="2058677" y="310014"/>
                      <a:pt x="2056414" y="308834"/>
                      <a:pt x="2056414" y="304117"/>
                    </a:cubicBezTo>
                    <a:cubicBezTo>
                      <a:pt x="2057546" y="299400"/>
                      <a:pt x="2058677" y="294683"/>
                      <a:pt x="2062072" y="289966"/>
                    </a:cubicBezTo>
                    <a:cubicBezTo>
                      <a:pt x="2062072" y="288787"/>
                      <a:pt x="2064335" y="287608"/>
                      <a:pt x="2066599" y="288787"/>
                    </a:cubicBezTo>
                    <a:close/>
                    <a:moveTo>
                      <a:pt x="1881150" y="288787"/>
                    </a:moveTo>
                    <a:cubicBezTo>
                      <a:pt x="1884735" y="287592"/>
                      <a:pt x="1887125" y="289982"/>
                      <a:pt x="1887125" y="293567"/>
                    </a:cubicBezTo>
                    <a:cubicBezTo>
                      <a:pt x="1887125" y="300737"/>
                      <a:pt x="1885930" y="307907"/>
                      <a:pt x="1883540" y="315077"/>
                    </a:cubicBezTo>
                    <a:cubicBezTo>
                      <a:pt x="1881150" y="318662"/>
                      <a:pt x="1877565" y="318662"/>
                      <a:pt x="1875175" y="316272"/>
                    </a:cubicBezTo>
                    <a:cubicBezTo>
                      <a:pt x="1871590" y="312687"/>
                      <a:pt x="1866810" y="310297"/>
                      <a:pt x="1864420" y="306712"/>
                    </a:cubicBezTo>
                    <a:cubicBezTo>
                      <a:pt x="1863225" y="305517"/>
                      <a:pt x="1862030" y="305517"/>
                      <a:pt x="1860835" y="304322"/>
                    </a:cubicBezTo>
                    <a:cubicBezTo>
                      <a:pt x="1856055" y="299542"/>
                      <a:pt x="1856055" y="297152"/>
                      <a:pt x="1863225" y="293567"/>
                    </a:cubicBezTo>
                    <a:cubicBezTo>
                      <a:pt x="1865615" y="292372"/>
                      <a:pt x="1868005" y="292372"/>
                      <a:pt x="1870395" y="291177"/>
                    </a:cubicBezTo>
                    <a:cubicBezTo>
                      <a:pt x="1873980" y="289982"/>
                      <a:pt x="1877565" y="289982"/>
                      <a:pt x="1881150" y="288787"/>
                    </a:cubicBezTo>
                    <a:close/>
                    <a:moveTo>
                      <a:pt x="1218553" y="286893"/>
                    </a:moveTo>
                    <a:cubicBezTo>
                      <a:pt x="1220039" y="287786"/>
                      <a:pt x="1220633" y="289870"/>
                      <a:pt x="1221227" y="293442"/>
                    </a:cubicBezTo>
                    <a:cubicBezTo>
                      <a:pt x="1222415" y="297014"/>
                      <a:pt x="1222415" y="301776"/>
                      <a:pt x="1222415" y="304158"/>
                    </a:cubicBezTo>
                    <a:cubicBezTo>
                      <a:pt x="1221227" y="306539"/>
                      <a:pt x="1221227" y="308920"/>
                      <a:pt x="1220039" y="310111"/>
                    </a:cubicBezTo>
                    <a:cubicBezTo>
                      <a:pt x="1218850" y="313683"/>
                      <a:pt x="1216474" y="314874"/>
                      <a:pt x="1212910" y="312492"/>
                    </a:cubicBezTo>
                    <a:cubicBezTo>
                      <a:pt x="1208157" y="307730"/>
                      <a:pt x="1203404" y="302967"/>
                      <a:pt x="1197463" y="299395"/>
                    </a:cubicBezTo>
                    <a:cubicBezTo>
                      <a:pt x="1195087" y="297014"/>
                      <a:pt x="1195087" y="293442"/>
                      <a:pt x="1199840" y="291061"/>
                    </a:cubicBezTo>
                    <a:cubicBezTo>
                      <a:pt x="1203404" y="289870"/>
                      <a:pt x="1206969" y="289870"/>
                      <a:pt x="1210533" y="287489"/>
                    </a:cubicBezTo>
                    <a:cubicBezTo>
                      <a:pt x="1214692" y="286298"/>
                      <a:pt x="1217068" y="286000"/>
                      <a:pt x="1218553" y="286893"/>
                    </a:cubicBezTo>
                    <a:close/>
                    <a:moveTo>
                      <a:pt x="880342" y="286298"/>
                    </a:moveTo>
                    <a:cubicBezTo>
                      <a:pt x="883932" y="285103"/>
                      <a:pt x="886326" y="287493"/>
                      <a:pt x="886326" y="291078"/>
                    </a:cubicBezTo>
                    <a:cubicBezTo>
                      <a:pt x="886326" y="299443"/>
                      <a:pt x="882735" y="305418"/>
                      <a:pt x="880342" y="312588"/>
                    </a:cubicBezTo>
                    <a:cubicBezTo>
                      <a:pt x="879145" y="316173"/>
                      <a:pt x="876751" y="316173"/>
                      <a:pt x="873160" y="313783"/>
                    </a:cubicBezTo>
                    <a:cubicBezTo>
                      <a:pt x="870766" y="311393"/>
                      <a:pt x="867176" y="309003"/>
                      <a:pt x="864782" y="305418"/>
                    </a:cubicBezTo>
                    <a:cubicBezTo>
                      <a:pt x="862388" y="303028"/>
                      <a:pt x="859995" y="303028"/>
                      <a:pt x="857601" y="301833"/>
                    </a:cubicBezTo>
                    <a:cubicBezTo>
                      <a:pt x="854010" y="298248"/>
                      <a:pt x="854010" y="294663"/>
                      <a:pt x="857601" y="293468"/>
                    </a:cubicBezTo>
                    <a:cubicBezTo>
                      <a:pt x="864782" y="289883"/>
                      <a:pt x="873160" y="287493"/>
                      <a:pt x="880342" y="286298"/>
                    </a:cubicBezTo>
                    <a:close/>
                    <a:moveTo>
                      <a:pt x="1546240" y="285053"/>
                    </a:moveTo>
                    <a:cubicBezTo>
                      <a:pt x="1551073" y="285053"/>
                      <a:pt x="1553489" y="288667"/>
                      <a:pt x="1552281" y="292281"/>
                    </a:cubicBezTo>
                    <a:cubicBezTo>
                      <a:pt x="1552281" y="298304"/>
                      <a:pt x="1551073" y="301918"/>
                      <a:pt x="1549865" y="306736"/>
                    </a:cubicBezTo>
                    <a:cubicBezTo>
                      <a:pt x="1549865" y="311554"/>
                      <a:pt x="1548656" y="315168"/>
                      <a:pt x="1547448" y="318782"/>
                    </a:cubicBezTo>
                    <a:cubicBezTo>
                      <a:pt x="1547448" y="322396"/>
                      <a:pt x="1545032" y="322396"/>
                      <a:pt x="1541407" y="322396"/>
                    </a:cubicBezTo>
                    <a:cubicBezTo>
                      <a:pt x="1529326" y="321191"/>
                      <a:pt x="1522077" y="311554"/>
                      <a:pt x="1513619" y="303122"/>
                    </a:cubicBezTo>
                    <a:cubicBezTo>
                      <a:pt x="1509995" y="300713"/>
                      <a:pt x="1511203" y="297099"/>
                      <a:pt x="1516036" y="295895"/>
                    </a:cubicBezTo>
                    <a:cubicBezTo>
                      <a:pt x="1525701" y="289871"/>
                      <a:pt x="1535367" y="287462"/>
                      <a:pt x="1546240" y="285053"/>
                    </a:cubicBezTo>
                    <a:close/>
                    <a:moveTo>
                      <a:pt x="67745" y="282598"/>
                    </a:moveTo>
                    <a:lnTo>
                      <a:pt x="67262" y="282735"/>
                    </a:lnTo>
                    <a:lnTo>
                      <a:pt x="67620" y="282888"/>
                    </a:lnTo>
                    <a:close/>
                    <a:moveTo>
                      <a:pt x="1409468" y="279441"/>
                    </a:moveTo>
                    <a:lnTo>
                      <a:pt x="1405392" y="286208"/>
                    </a:lnTo>
                    <a:lnTo>
                      <a:pt x="1405827" y="286547"/>
                    </a:lnTo>
                    <a:lnTo>
                      <a:pt x="1408101" y="284835"/>
                    </a:lnTo>
                    <a:lnTo>
                      <a:pt x="1410017" y="282851"/>
                    </a:lnTo>
                    <a:close/>
                    <a:moveTo>
                      <a:pt x="138632" y="279417"/>
                    </a:moveTo>
                    <a:cubicBezTo>
                      <a:pt x="139817" y="280304"/>
                      <a:pt x="140114" y="282374"/>
                      <a:pt x="139521" y="285921"/>
                    </a:cubicBezTo>
                    <a:cubicBezTo>
                      <a:pt x="138335" y="290652"/>
                      <a:pt x="138335" y="297747"/>
                      <a:pt x="135964" y="302477"/>
                    </a:cubicBezTo>
                    <a:cubicBezTo>
                      <a:pt x="132408" y="302477"/>
                      <a:pt x="130037" y="302477"/>
                      <a:pt x="127666" y="300112"/>
                    </a:cubicBezTo>
                    <a:cubicBezTo>
                      <a:pt x="124109" y="297747"/>
                      <a:pt x="121738" y="295382"/>
                      <a:pt x="118182" y="291834"/>
                    </a:cubicBezTo>
                    <a:cubicBezTo>
                      <a:pt x="113440" y="288286"/>
                      <a:pt x="114626" y="285921"/>
                      <a:pt x="120553" y="283556"/>
                    </a:cubicBezTo>
                    <a:cubicBezTo>
                      <a:pt x="122924" y="282374"/>
                      <a:pt x="126480" y="281191"/>
                      <a:pt x="130037" y="280009"/>
                    </a:cubicBezTo>
                    <a:lnTo>
                      <a:pt x="132408" y="280009"/>
                    </a:lnTo>
                    <a:cubicBezTo>
                      <a:pt x="135372" y="278826"/>
                      <a:pt x="137446" y="278530"/>
                      <a:pt x="138632" y="279417"/>
                    </a:cubicBezTo>
                    <a:close/>
                    <a:moveTo>
                      <a:pt x="474577" y="276340"/>
                    </a:moveTo>
                    <a:cubicBezTo>
                      <a:pt x="478149" y="275152"/>
                      <a:pt x="480530" y="277528"/>
                      <a:pt x="480530" y="281093"/>
                    </a:cubicBezTo>
                    <a:lnTo>
                      <a:pt x="476868" y="294795"/>
                    </a:lnTo>
                    <a:lnTo>
                      <a:pt x="476868" y="295323"/>
                    </a:lnTo>
                    <a:lnTo>
                      <a:pt x="476709" y="295391"/>
                    </a:lnTo>
                    <a:lnTo>
                      <a:pt x="475767" y="298915"/>
                    </a:lnTo>
                    <a:cubicBezTo>
                      <a:pt x="474577" y="302480"/>
                      <a:pt x="472195" y="302480"/>
                      <a:pt x="468623" y="301292"/>
                    </a:cubicBezTo>
                    <a:cubicBezTo>
                      <a:pt x="467433" y="300104"/>
                      <a:pt x="465052" y="297727"/>
                      <a:pt x="461480" y="296539"/>
                    </a:cubicBezTo>
                    <a:cubicBezTo>
                      <a:pt x="460289" y="295351"/>
                      <a:pt x="460289" y="294163"/>
                      <a:pt x="459098" y="292975"/>
                    </a:cubicBezTo>
                    <a:cubicBezTo>
                      <a:pt x="457908" y="291786"/>
                      <a:pt x="456717" y="290598"/>
                      <a:pt x="455526" y="290598"/>
                    </a:cubicBezTo>
                    <a:cubicBezTo>
                      <a:pt x="451954" y="285845"/>
                      <a:pt x="451954" y="282281"/>
                      <a:pt x="459098" y="282281"/>
                    </a:cubicBezTo>
                    <a:cubicBezTo>
                      <a:pt x="460289" y="281093"/>
                      <a:pt x="460289" y="281093"/>
                      <a:pt x="461480" y="279905"/>
                    </a:cubicBezTo>
                    <a:cubicBezTo>
                      <a:pt x="463861" y="279905"/>
                      <a:pt x="466242" y="278716"/>
                      <a:pt x="467433" y="278716"/>
                    </a:cubicBezTo>
                    <a:cubicBezTo>
                      <a:pt x="467433" y="277528"/>
                      <a:pt x="468623" y="277528"/>
                      <a:pt x="469814" y="277528"/>
                    </a:cubicBezTo>
                    <a:cubicBezTo>
                      <a:pt x="472195" y="277528"/>
                      <a:pt x="473386" y="276340"/>
                      <a:pt x="474577" y="276340"/>
                    </a:cubicBezTo>
                    <a:close/>
                    <a:moveTo>
                      <a:pt x="1814032" y="275095"/>
                    </a:moveTo>
                    <a:cubicBezTo>
                      <a:pt x="1820007" y="273900"/>
                      <a:pt x="1822397" y="276290"/>
                      <a:pt x="1821202" y="282265"/>
                    </a:cubicBezTo>
                    <a:cubicBezTo>
                      <a:pt x="1820007" y="288240"/>
                      <a:pt x="1820007" y="293020"/>
                      <a:pt x="1817617" y="297800"/>
                    </a:cubicBezTo>
                    <a:cubicBezTo>
                      <a:pt x="1816422" y="304970"/>
                      <a:pt x="1814032" y="306165"/>
                      <a:pt x="1808057" y="302580"/>
                    </a:cubicBezTo>
                    <a:cubicBezTo>
                      <a:pt x="1806862" y="302580"/>
                      <a:pt x="1805667" y="301385"/>
                      <a:pt x="1804472" y="300190"/>
                    </a:cubicBezTo>
                    <a:cubicBezTo>
                      <a:pt x="1800887" y="297800"/>
                      <a:pt x="1796107" y="293020"/>
                      <a:pt x="1792522" y="289435"/>
                    </a:cubicBezTo>
                    <a:cubicBezTo>
                      <a:pt x="1791327" y="282265"/>
                      <a:pt x="1791327" y="282265"/>
                      <a:pt x="1799692" y="279875"/>
                    </a:cubicBezTo>
                    <a:cubicBezTo>
                      <a:pt x="1804472" y="277485"/>
                      <a:pt x="1809252" y="276290"/>
                      <a:pt x="1814032" y="275095"/>
                    </a:cubicBezTo>
                    <a:close/>
                    <a:moveTo>
                      <a:pt x="813184" y="275042"/>
                    </a:moveTo>
                    <a:cubicBezTo>
                      <a:pt x="819159" y="272652"/>
                      <a:pt x="821549" y="275042"/>
                      <a:pt x="820354" y="282212"/>
                    </a:cubicBezTo>
                    <a:cubicBezTo>
                      <a:pt x="820354" y="283407"/>
                      <a:pt x="820354" y="285797"/>
                      <a:pt x="819159" y="289382"/>
                    </a:cubicBezTo>
                    <a:cubicBezTo>
                      <a:pt x="819159" y="291772"/>
                      <a:pt x="817964" y="296552"/>
                      <a:pt x="816769" y="300137"/>
                    </a:cubicBezTo>
                    <a:cubicBezTo>
                      <a:pt x="814379" y="303722"/>
                      <a:pt x="813184" y="304917"/>
                      <a:pt x="809599" y="302527"/>
                    </a:cubicBezTo>
                    <a:cubicBezTo>
                      <a:pt x="803624" y="298942"/>
                      <a:pt x="797649" y="292967"/>
                      <a:pt x="791674" y="288187"/>
                    </a:cubicBezTo>
                    <a:cubicBezTo>
                      <a:pt x="789284" y="284602"/>
                      <a:pt x="790479" y="282212"/>
                      <a:pt x="794064" y="281017"/>
                    </a:cubicBezTo>
                    <a:cubicBezTo>
                      <a:pt x="800039" y="278627"/>
                      <a:pt x="806014" y="276237"/>
                      <a:pt x="813184" y="275042"/>
                    </a:cubicBezTo>
                    <a:close/>
                    <a:moveTo>
                      <a:pt x="1477859" y="272605"/>
                    </a:moveTo>
                    <a:cubicBezTo>
                      <a:pt x="1483894" y="271405"/>
                      <a:pt x="1486308" y="273805"/>
                      <a:pt x="1486308" y="281007"/>
                    </a:cubicBezTo>
                    <a:cubicBezTo>
                      <a:pt x="1486308" y="283408"/>
                      <a:pt x="1485101" y="288209"/>
                      <a:pt x="1485101" y="291810"/>
                    </a:cubicBezTo>
                    <a:cubicBezTo>
                      <a:pt x="1483894" y="294211"/>
                      <a:pt x="1483894" y="296611"/>
                      <a:pt x="1482687" y="297812"/>
                    </a:cubicBezTo>
                    <a:cubicBezTo>
                      <a:pt x="1481480" y="306214"/>
                      <a:pt x="1474237" y="308615"/>
                      <a:pt x="1468202" y="302613"/>
                    </a:cubicBezTo>
                    <a:cubicBezTo>
                      <a:pt x="1462167" y="297812"/>
                      <a:pt x="1457339" y="295411"/>
                      <a:pt x="1450096" y="291810"/>
                    </a:cubicBezTo>
                    <a:cubicBezTo>
                      <a:pt x="1448889" y="289410"/>
                      <a:pt x="1446475" y="289410"/>
                      <a:pt x="1446475" y="285809"/>
                    </a:cubicBezTo>
                    <a:cubicBezTo>
                      <a:pt x="1446475" y="282208"/>
                      <a:pt x="1448889" y="282208"/>
                      <a:pt x="1451303" y="281007"/>
                    </a:cubicBezTo>
                    <a:cubicBezTo>
                      <a:pt x="1459753" y="277406"/>
                      <a:pt x="1469409" y="273805"/>
                      <a:pt x="1477859" y="272605"/>
                    </a:cubicBezTo>
                    <a:close/>
                    <a:moveTo>
                      <a:pt x="1154208" y="272605"/>
                    </a:moveTo>
                    <a:cubicBezTo>
                      <a:pt x="1157787" y="271412"/>
                      <a:pt x="1160173" y="273798"/>
                      <a:pt x="1160173" y="277377"/>
                    </a:cubicBezTo>
                    <a:cubicBezTo>
                      <a:pt x="1160173" y="280955"/>
                      <a:pt x="1158980" y="283341"/>
                      <a:pt x="1158980" y="288113"/>
                    </a:cubicBezTo>
                    <a:cubicBezTo>
                      <a:pt x="1157787" y="289306"/>
                      <a:pt x="1157787" y="294078"/>
                      <a:pt x="1156594" y="297656"/>
                    </a:cubicBezTo>
                    <a:cubicBezTo>
                      <a:pt x="1155401" y="301235"/>
                      <a:pt x="1151823" y="302428"/>
                      <a:pt x="1149437" y="298849"/>
                    </a:cubicBezTo>
                    <a:cubicBezTo>
                      <a:pt x="1143472" y="295270"/>
                      <a:pt x="1138700" y="290499"/>
                      <a:pt x="1133929" y="285727"/>
                    </a:cubicBezTo>
                    <a:cubicBezTo>
                      <a:pt x="1130350" y="282148"/>
                      <a:pt x="1131543" y="279762"/>
                      <a:pt x="1136315" y="278570"/>
                    </a:cubicBezTo>
                    <a:cubicBezTo>
                      <a:pt x="1142279" y="276184"/>
                      <a:pt x="1148244" y="273798"/>
                      <a:pt x="1154208" y="272605"/>
                    </a:cubicBezTo>
                    <a:close/>
                    <a:moveTo>
                      <a:pt x="1407752" y="268775"/>
                    </a:moveTo>
                    <a:lnTo>
                      <a:pt x="1407029" y="269017"/>
                    </a:lnTo>
                    <a:lnTo>
                      <a:pt x="1408032" y="270516"/>
                    </a:lnTo>
                    <a:close/>
                    <a:moveTo>
                      <a:pt x="73548" y="266378"/>
                    </a:moveTo>
                    <a:cubicBezTo>
                      <a:pt x="74733" y="268737"/>
                      <a:pt x="74733" y="272274"/>
                      <a:pt x="73548" y="274633"/>
                    </a:cubicBezTo>
                    <a:cubicBezTo>
                      <a:pt x="73548" y="278171"/>
                      <a:pt x="72362" y="281708"/>
                      <a:pt x="71177" y="285246"/>
                    </a:cubicBezTo>
                    <a:cubicBezTo>
                      <a:pt x="69991" y="289963"/>
                      <a:pt x="65249" y="288784"/>
                      <a:pt x="61693" y="286425"/>
                    </a:cubicBezTo>
                    <a:cubicBezTo>
                      <a:pt x="60507" y="284067"/>
                      <a:pt x="56951" y="281708"/>
                      <a:pt x="54580" y="280529"/>
                    </a:cubicBezTo>
                    <a:cubicBezTo>
                      <a:pt x="54580" y="279350"/>
                      <a:pt x="53394" y="278171"/>
                      <a:pt x="51023" y="275812"/>
                    </a:cubicBezTo>
                    <a:cubicBezTo>
                      <a:pt x="48653" y="273454"/>
                      <a:pt x="49838" y="272274"/>
                      <a:pt x="52209" y="271095"/>
                    </a:cubicBezTo>
                    <a:cubicBezTo>
                      <a:pt x="54580" y="269916"/>
                      <a:pt x="56951" y="268737"/>
                      <a:pt x="60507" y="268737"/>
                    </a:cubicBezTo>
                    <a:cubicBezTo>
                      <a:pt x="61693" y="268737"/>
                      <a:pt x="61693" y="267557"/>
                      <a:pt x="62878" y="267557"/>
                    </a:cubicBezTo>
                    <a:lnTo>
                      <a:pt x="62816" y="267712"/>
                    </a:lnTo>
                    <a:lnTo>
                      <a:pt x="62945" y="267626"/>
                    </a:lnTo>
                    <a:lnTo>
                      <a:pt x="63086" y="267626"/>
                    </a:lnTo>
                    <a:lnTo>
                      <a:pt x="62878" y="267557"/>
                    </a:lnTo>
                    <a:cubicBezTo>
                      <a:pt x="66435" y="266378"/>
                      <a:pt x="69991" y="265199"/>
                      <a:pt x="73548" y="266378"/>
                    </a:cubicBezTo>
                    <a:close/>
                    <a:moveTo>
                      <a:pt x="411001" y="263892"/>
                    </a:moveTo>
                    <a:cubicBezTo>
                      <a:pt x="413372" y="265075"/>
                      <a:pt x="414557" y="267440"/>
                      <a:pt x="413372" y="270987"/>
                    </a:cubicBezTo>
                    <a:cubicBezTo>
                      <a:pt x="413372" y="274535"/>
                      <a:pt x="413372" y="278083"/>
                      <a:pt x="412186" y="281630"/>
                    </a:cubicBezTo>
                    <a:cubicBezTo>
                      <a:pt x="409815" y="288726"/>
                      <a:pt x="407444" y="289908"/>
                      <a:pt x="401517" y="285178"/>
                    </a:cubicBezTo>
                    <a:cubicBezTo>
                      <a:pt x="400331" y="285178"/>
                      <a:pt x="400331" y="283995"/>
                      <a:pt x="397960" y="282813"/>
                    </a:cubicBezTo>
                    <a:cubicBezTo>
                      <a:pt x="396775" y="281630"/>
                      <a:pt x="393218" y="279265"/>
                      <a:pt x="392033" y="276900"/>
                    </a:cubicBezTo>
                    <a:cubicBezTo>
                      <a:pt x="388477" y="273352"/>
                      <a:pt x="388477" y="270987"/>
                      <a:pt x="392033" y="268622"/>
                    </a:cubicBezTo>
                    <a:cubicBezTo>
                      <a:pt x="397960" y="266257"/>
                      <a:pt x="405073" y="266257"/>
                      <a:pt x="411001" y="263892"/>
                    </a:cubicBezTo>
                    <a:close/>
                    <a:moveTo>
                      <a:pt x="2081854" y="262647"/>
                    </a:moveTo>
                    <a:cubicBezTo>
                      <a:pt x="2086634" y="265028"/>
                      <a:pt x="2091414" y="266219"/>
                      <a:pt x="2094999" y="269791"/>
                    </a:cubicBezTo>
                    <a:cubicBezTo>
                      <a:pt x="2094999" y="272172"/>
                      <a:pt x="2094999" y="273363"/>
                      <a:pt x="2093804" y="275744"/>
                    </a:cubicBezTo>
                    <a:cubicBezTo>
                      <a:pt x="2093804" y="280507"/>
                      <a:pt x="2092609" y="282888"/>
                      <a:pt x="2091414" y="287651"/>
                    </a:cubicBezTo>
                    <a:cubicBezTo>
                      <a:pt x="2090219" y="290032"/>
                      <a:pt x="2086634" y="291223"/>
                      <a:pt x="2084244" y="288841"/>
                    </a:cubicBezTo>
                    <a:cubicBezTo>
                      <a:pt x="2077074" y="284079"/>
                      <a:pt x="2072294" y="280507"/>
                      <a:pt x="2067514" y="273363"/>
                    </a:cubicBezTo>
                    <a:cubicBezTo>
                      <a:pt x="2062734" y="270982"/>
                      <a:pt x="2065124" y="268600"/>
                      <a:pt x="2068709" y="266219"/>
                    </a:cubicBezTo>
                    <a:cubicBezTo>
                      <a:pt x="2072294" y="265028"/>
                      <a:pt x="2077074" y="263838"/>
                      <a:pt x="2081854" y="262647"/>
                    </a:cubicBezTo>
                    <a:close/>
                    <a:moveTo>
                      <a:pt x="746165" y="260110"/>
                    </a:moveTo>
                    <a:cubicBezTo>
                      <a:pt x="749712" y="258913"/>
                      <a:pt x="752077" y="257716"/>
                      <a:pt x="754442" y="260110"/>
                    </a:cubicBezTo>
                    <a:cubicBezTo>
                      <a:pt x="755625" y="262504"/>
                      <a:pt x="755625" y="266094"/>
                      <a:pt x="755625" y="268488"/>
                    </a:cubicBezTo>
                    <a:cubicBezTo>
                      <a:pt x="753260" y="273276"/>
                      <a:pt x="753260" y="278063"/>
                      <a:pt x="752077" y="282851"/>
                    </a:cubicBezTo>
                    <a:cubicBezTo>
                      <a:pt x="750895" y="290032"/>
                      <a:pt x="747347" y="291229"/>
                      <a:pt x="742617" y="286441"/>
                    </a:cubicBezTo>
                    <a:cubicBezTo>
                      <a:pt x="740252" y="285244"/>
                      <a:pt x="737887" y="284048"/>
                      <a:pt x="736704" y="281654"/>
                    </a:cubicBezTo>
                    <a:cubicBezTo>
                      <a:pt x="728426" y="272079"/>
                      <a:pt x="729609" y="269685"/>
                      <a:pt x="742617" y="263701"/>
                    </a:cubicBezTo>
                    <a:cubicBezTo>
                      <a:pt x="743800" y="262504"/>
                      <a:pt x="744982" y="262504"/>
                      <a:pt x="746165" y="260110"/>
                    </a:cubicBezTo>
                    <a:close/>
                    <a:moveTo>
                      <a:pt x="1410740" y="258913"/>
                    </a:moveTo>
                    <a:cubicBezTo>
                      <a:pt x="1412040" y="258614"/>
                      <a:pt x="1413485" y="258913"/>
                      <a:pt x="1414641" y="258913"/>
                    </a:cubicBezTo>
                    <a:cubicBezTo>
                      <a:pt x="1415797" y="257716"/>
                      <a:pt x="1419264" y="258913"/>
                      <a:pt x="1420420" y="261307"/>
                    </a:cubicBezTo>
                    <a:cubicBezTo>
                      <a:pt x="1421576" y="264897"/>
                      <a:pt x="1421576" y="267291"/>
                      <a:pt x="1420420" y="270882"/>
                    </a:cubicBezTo>
                    <a:cubicBezTo>
                      <a:pt x="1419264" y="273276"/>
                      <a:pt x="1419264" y="272079"/>
                      <a:pt x="1415797" y="270882"/>
                    </a:cubicBezTo>
                    <a:lnTo>
                      <a:pt x="1415192" y="272134"/>
                    </a:lnTo>
                    <a:lnTo>
                      <a:pt x="1412971" y="287742"/>
                    </a:lnTo>
                    <a:cubicBezTo>
                      <a:pt x="1410589" y="293717"/>
                      <a:pt x="1409399" y="293717"/>
                      <a:pt x="1403445" y="290132"/>
                    </a:cubicBezTo>
                    <a:cubicBezTo>
                      <a:pt x="1399874" y="286547"/>
                      <a:pt x="1395111" y="281767"/>
                      <a:pt x="1390348" y="278182"/>
                    </a:cubicBezTo>
                    <a:cubicBezTo>
                      <a:pt x="1386776" y="274597"/>
                      <a:pt x="1386776" y="272207"/>
                      <a:pt x="1391539" y="269817"/>
                    </a:cubicBezTo>
                    <a:cubicBezTo>
                      <a:pt x="1396302" y="268622"/>
                      <a:pt x="1401064" y="266232"/>
                      <a:pt x="1405827" y="266232"/>
                    </a:cubicBezTo>
                    <a:cubicBezTo>
                      <a:pt x="1408208" y="265037"/>
                      <a:pt x="1408208" y="265037"/>
                      <a:pt x="1407017" y="262647"/>
                    </a:cubicBezTo>
                    <a:lnTo>
                      <a:pt x="1407706" y="266104"/>
                    </a:lnTo>
                    <a:lnTo>
                      <a:pt x="1407706" y="262504"/>
                    </a:lnTo>
                    <a:cubicBezTo>
                      <a:pt x="1408284" y="260110"/>
                      <a:pt x="1409440" y="259212"/>
                      <a:pt x="1410740" y="258913"/>
                    </a:cubicBezTo>
                    <a:close/>
                    <a:moveTo>
                      <a:pt x="1085854" y="258913"/>
                    </a:moveTo>
                    <a:cubicBezTo>
                      <a:pt x="1093011" y="258913"/>
                      <a:pt x="1094204" y="258913"/>
                      <a:pt x="1094204" y="266057"/>
                    </a:cubicBezTo>
                    <a:cubicBezTo>
                      <a:pt x="1094204" y="270820"/>
                      <a:pt x="1093011" y="275582"/>
                      <a:pt x="1090625" y="280345"/>
                    </a:cubicBezTo>
                    <a:cubicBezTo>
                      <a:pt x="1089432" y="286298"/>
                      <a:pt x="1088239" y="288679"/>
                      <a:pt x="1081082" y="283917"/>
                    </a:cubicBezTo>
                    <a:cubicBezTo>
                      <a:pt x="1075117" y="281535"/>
                      <a:pt x="1071539" y="276773"/>
                      <a:pt x="1066767" y="273201"/>
                    </a:cubicBezTo>
                    <a:cubicBezTo>
                      <a:pt x="1064381" y="269629"/>
                      <a:pt x="1065574" y="266057"/>
                      <a:pt x="1069153" y="266057"/>
                    </a:cubicBezTo>
                    <a:cubicBezTo>
                      <a:pt x="1073924" y="262485"/>
                      <a:pt x="1081082" y="260104"/>
                      <a:pt x="1085854" y="258913"/>
                    </a:cubicBezTo>
                    <a:close/>
                    <a:moveTo>
                      <a:pt x="1754058" y="257665"/>
                    </a:moveTo>
                    <a:cubicBezTo>
                      <a:pt x="1755261" y="257665"/>
                      <a:pt x="1756465" y="256463"/>
                      <a:pt x="1757668" y="257665"/>
                    </a:cubicBezTo>
                    <a:cubicBezTo>
                      <a:pt x="1757668" y="257665"/>
                      <a:pt x="1756465" y="260069"/>
                      <a:pt x="1755261" y="261271"/>
                    </a:cubicBezTo>
                    <a:cubicBezTo>
                      <a:pt x="1758871" y="269684"/>
                      <a:pt x="1755261" y="279299"/>
                      <a:pt x="1754058" y="287712"/>
                    </a:cubicBezTo>
                    <a:cubicBezTo>
                      <a:pt x="1752855" y="290115"/>
                      <a:pt x="1749245" y="293721"/>
                      <a:pt x="1745635" y="290115"/>
                    </a:cubicBezTo>
                    <a:cubicBezTo>
                      <a:pt x="1744432" y="288913"/>
                      <a:pt x="1743229" y="288913"/>
                      <a:pt x="1742026" y="287712"/>
                    </a:cubicBezTo>
                    <a:cubicBezTo>
                      <a:pt x="1739619" y="284106"/>
                      <a:pt x="1739619" y="279299"/>
                      <a:pt x="1733603" y="279299"/>
                    </a:cubicBezTo>
                    <a:cubicBezTo>
                      <a:pt x="1727586" y="281702"/>
                      <a:pt x="1723977" y="279299"/>
                      <a:pt x="1722773" y="273289"/>
                    </a:cubicBezTo>
                    <a:cubicBezTo>
                      <a:pt x="1720367" y="268482"/>
                      <a:pt x="1723977" y="266078"/>
                      <a:pt x="1727586" y="266078"/>
                    </a:cubicBezTo>
                    <a:cubicBezTo>
                      <a:pt x="1736009" y="262472"/>
                      <a:pt x="1744432" y="258867"/>
                      <a:pt x="1754058" y="257665"/>
                    </a:cubicBezTo>
                    <a:close/>
                    <a:moveTo>
                      <a:pt x="4404" y="257585"/>
                    </a:moveTo>
                    <a:cubicBezTo>
                      <a:pt x="6582" y="256423"/>
                      <a:pt x="8760" y="256423"/>
                      <a:pt x="8760" y="258747"/>
                    </a:cubicBezTo>
                    <a:cubicBezTo>
                      <a:pt x="8760" y="264556"/>
                      <a:pt x="7671" y="269203"/>
                      <a:pt x="5493" y="273850"/>
                    </a:cubicBezTo>
                    <a:cubicBezTo>
                      <a:pt x="4404" y="275012"/>
                      <a:pt x="2225" y="275012"/>
                      <a:pt x="1136" y="273850"/>
                    </a:cubicBezTo>
                    <a:cubicBezTo>
                      <a:pt x="47" y="268041"/>
                      <a:pt x="47" y="263394"/>
                      <a:pt x="3314" y="258747"/>
                    </a:cubicBezTo>
                    <a:close/>
                    <a:moveTo>
                      <a:pt x="1344728" y="252689"/>
                    </a:moveTo>
                    <a:cubicBezTo>
                      <a:pt x="1349491" y="251501"/>
                      <a:pt x="1351872" y="252689"/>
                      <a:pt x="1351872" y="257442"/>
                    </a:cubicBezTo>
                    <a:cubicBezTo>
                      <a:pt x="1350681" y="264571"/>
                      <a:pt x="1349491" y="271700"/>
                      <a:pt x="1347109" y="276453"/>
                    </a:cubicBezTo>
                    <a:cubicBezTo>
                      <a:pt x="1344728" y="280017"/>
                      <a:pt x="1342347" y="278829"/>
                      <a:pt x="1341156" y="277641"/>
                    </a:cubicBezTo>
                    <a:cubicBezTo>
                      <a:pt x="1335203" y="272888"/>
                      <a:pt x="1331631" y="269324"/>
                      <a:pt x="1326868" y="265759"/>
                    </a:cubicBezTo>
                    <a:cubicBezTo>
                      <a:pt x="1323296" y="261006"/>
                      <a:pt x="1324487" y="259818"/>
                      <a:pt x="1329250" y="257442"/>
                    </a:cubicBezTo>
                    <a:cubicBezTo>
                      <a:pt x="1329250" y="257442"/>
                      <a:pt x="1330440" y="257442"/>
                      <a:pt x="1331631" y="256254"/>
                    </a:cubicBezTo>
                    <a:cubicBezTo>
                      <a:pt x="1335203" y="255065"/>
                      <a:pt x="1339965" y="252689"/>
                      <a:pt x="1344728" y="252689"/>
                    </a:cubicBezTo>
                    <a:close/>
                    <a:moveTo>
                      <a:pt x="685251" y="251444"/>
                    </a:moveTo>
                    <a:cubicBezTo>
                      <a:pt x="686280" y="252030"/>
                      <a:pt x="686574" y="253787"/>
                      <a:pt x="687162" y="257302"/>
                    </a:cubicBezTo>
                    <a:cubicBezTo>
                      <a:pt x="685986" y="259645"/>
                      <a:pt x="685986" y="264331"/>
                      <a:pt x="684811" y="266674"/>
                    </a:cubicBezTo>
                    <a:cubicBezTo>
                      <a:pt x="682460" y="272532"/>
                      <a:pt x="681284" y="272532"/>
                      <a:pt x="676582" y="269017"/>
                    </a:cubicBezTo>
                    <a:cubicBezTo>
                      <a:pt x="673055" y="266674"/>
                      <a:pt x="670703" y="265502"/>
                      <a:pt x="668352" y="263159"/>
                    </a:cubicBezTo>
                    <a:cubicBezTo>
                      <a:pt x="664825" y="258473"/>
                      <a:pt x="664825" y="257302"/>
                      <a:pt x="669528" y="254959"/>
                    </a:cubicBezTo>
                    <a:cubicBezTo>
                      <a:pt x="673055" y="253787"/>
                      <a:pt x="675406" y="252616"/>
                      <a:pt x="678933" y="252616"/>
                    </a:cubicBezTo>
                    <a:cubicBezTo>
                      <a:pt x="682460" y="251444"/>
                      <a:pt x="684223" y="250858"/>
                      <a:pt x="685251" y="251444"/>
                    </a:cubicBezTo>
                    <a:close/>
                    <a:moveTo>
                      <a:pt x="343930" y="250199"/>
                    </a:moveTo>
                    <a:cubicBezTo>
                      <a:pt x="348693" y="249011"/>
                      <a:pt x="351074" y="251387"/>
                      <a:pt x="351074" y="254952"/>
                    </a:cubicBezTo>
                    <a:cubicBezTo>
                      <a:pt x="351074" y="260893"/>
                      <a:pt x="349883" y="266834"/>
                      <a:pt x="347502" y="272774"/>
                    </a:cubicBezTo>
                    <a:cubicBezTo>
                      <a:pt x="346311" y="276339"/>
                      <a:pt x="342739" y="277527"/>
                      <a:pt x="339167" y="275151"/>
                    </a:cubicBezTo>
                    <a:cubicBezTo>
                      <a:pt x="335596" y="271586"/>
                      <a:pt x="330833" y="266834"/>
                      <a:pt x="327261" y="264457"/>
                    </a:cubicBezTo>
                    <a:cubicBezTo>
                      <a:pt x="322498" y="258516"/>
                      <a:pt x="322498" y="257328"/>
                      <a:pt x="329642" y="254952"/>
                    </a:cubicBezTo>
                    <a:cubicBezTo>
                      <a:pt x="329642" y="253764"/>
                      <a:pt x="330833" y="253764"/>
                      <a:pt x="330833" y="253764"/>
                    </a:cubicBezTo>
                    <a:cubicBezTo>
                      <a:pt x="333214" y="252575"/>
                      <a:pt x="335596" y="252575"/>
                      <a:pt x="337977" y="252575"/>
                    </a:cubicBezTo>
                    <a:cubicBezTo>
                      <a:pt x="339167" y="251387"/>
                      <a:pt x="342739" y="251387"/>
                      <a:pt x="343930" y="250199"/>
                    </a:cubicBezTo>
                    <a:close/>
                    <a:moveTo>
                      <a:pt x="2024317" y="247710"/>
                    </a:moveTo>
                    <a:cubicBezTo>
                      <a:pt x="2027889" y="246517"/>
                      <a:pt x="2030270" y="247710"/>
                      <a:pt x="2030270" y="252482"/>
                    </a:cubicBezTo>
                    <a:cubicBezTo>
                      <a:pt x="2030270" y="257253"/>
                      <a:pt x="2029079" y="263218"/>
                      <a:pt x="2027889" y="267990"/>
                    </a:cubicBezTo>
                    <a:cubicBezTo>
                      <a:pt x="2025507" y="276340"/>
                      <a:pt x="2023126" y="277533"/>
                      <a:pt x="2017173" y="272761"/>
                    </a:cubicBezTo>
                    <a:cubicBezTo>
                      <a:pt x="2013601" y="269182"/>
                      <a:pt x="2010029" y="266797"/>
                      <a:pt x="2007648" y="264411"/>
                    </a:cubicBezTo>
                    <a:cubicBezTo>
                      <a:pt x="2001694" y="257253"/>
                      <a:pt x="2001694" y="254868"/>
                      <a:pt x="2010029" y="252482"/>
                    </a:cubicBezTo>
                    <a:cubicBezTo>
                      <a:pt x="2014792" y="251289"/>
                      <a:pt x="2019554" y="250096"/>
                      <a:pt x="2024317" y="247710"/>
                    </a:cubicBezTo>
                    <a:close/>
                    <a:moveTo>
                      <a:pt x="1686981" y="243976"/>
                    </a:moveTo>
                    <a:cubicBezTo>
                      <a:pt x="1694223" y="243976"/>
                      <a:pt x="1695430" y="245183"/>
                      <a:pt x="1695430" y="252425"/>
                    </a:cubicBezTo>
                    <a:cubicBezTo>
                      <a:pt x="1694223" y="256047"/>
                      <a:pt x="1694223" y="260875"/>
                      <a:pt x="1694223" y="265703"/>
                    </a:cubicBezTo>
                    <a:cubicBezTo>
                      <a:pt x="1691809" y="270531"/>
                      <a:pt x="1691809" y="274153"/>
                      <a:pt x="1689395" y="278981"/>
                    </a:cubicBezTo>
                    <a:cubicBezTo>
                      <a:pt x="1688188" y="283809"/>
                      <a:pt x="1683359" y="285016"/>
                      <a:pt x="1679738" y="281395"/>
                    </a:cubicBezTo>
                    <a:cubicBezTo>
                      <a:pt x="1671289" y="276567"/>
                      <a:pt x="1664046" y="270531"/>
                      <a:pt x="1658011" y="264496"/>
                    </a:cubicBezTo>
                    <a:cubicBezTo>
                      <a:pt x="1654390" y="258461"/>
                      <a:pt x="1654390" y="254840"/>
                      <a:pt x="1660425" y="252425"/>
                    </a:cubicBezTo>
                    <a:cubicBezTo>
                      <a:pt x="1668875" y="248804"/>
                      <a:pt x="1678531" y="246390"/>
                      <a:pt x="1686981" y="243976"/>
                    </a:cubicBezTo>
                    <a:close/>
                    <a:moveTo>
                      <a:pt x="1023539" y="243976"/>
                    </a:moveTo>
                    <a:cubicBezTo>
                      <a:pt x="1027129" y="243976"/>
                      <a:pt x="1030720" y="245171"/>
                      <a:pt x="1030720" y="249951"/>
                    </a:cubicBezTo>
                    <a:cubicBezTo>
                      <a:pt x="1029523" y="252341"/>
                      <a:pt x="1029523" y="254731"/>
                      <a:pt x="1029523" y="257121"/>
                    </a:cubicBezTo>
                    <a:cubicBezTo>
                      <a:pt x="1028326" y="260706"/>
                      <a:pt x="1027129" y="264291"/>
                      <a:pt x="1027129" y="266681"/>
                    </a:cubicBezTo>
                    <a:cubicBezTo>
                      <a:pt x="1022342" y="275046"/>
                      <a:pt x="1021145" y="276241"/>
                      <a:pt x="1013964" y="271461"/>
                    </a:cubicBezTo>
                    <a:cubicBezTo>
                      <a:pt x="1009176" y="266681"/>
                      <a:pt x="1004389" y="264291"/>
                      <a:pt x="1000798" y="259511"/>
                    </a:cubicBezTo>
                    <a:cubicBezTo>
                      <a:pt x="998404" y="255926"/>
                      <a:pt x="998404" y="252341"/>
                      <a:pt x="1003192" y="251146"/>
                    </a:cubicBezTo>
                    <a:cubicBezTo>
                      <a:pt x="1010373" y="248756"/>
                      <a:pt x="1017554" y="246366"/>
                      <a:pt x="1023539" y="243976"/>
                    </a:cubicBezTo>
                    <a:close/>
                    <a:moveTo>
                      <a:pt x="1284650" y="240241"/>
                    </a:moveTo>
                    <a:lnTo>
                      <a:pt x="1284650" y="241424"/>
                    </a:lnTo>
                    <a:cubicBezTo>
                      <a:pt x="1285826" y="247336"/>
                      <a:pt x="1284650" y="253249"/>
                      <a:pt x="1282299" y="259162"/>
                    </a:cubicBezTo>
                    <a:lnTo>
                      <a:pt x="1281393" y="259466"/>
                    </a:lnTo>
                    <a:lnTo>
                      <a:pt x="1281153" y="261530"/>
                    </a:lnTo>
                    <a:cubicBezTo>
                      <a:pt x="1278819" y="265068"/>
                      <a:pt x="1277652" y="265068"/>
                      <a:pt x="1274151" y="262710"/>
                    </a:cubicBezTo>
                    <a:cubicBezTo>
                      <a:pt x="1272984" y="260351"/>
                      <a:pt x="1269483" y="257993"/>
                      <a:pt x="1265982" y="256813"/>
                    </a:cubicBezTo>
                    <a:lnTo>
                      <a:pt x="1265982" y="255634"/>
                    </a:lnTo>
                    <a:lnTo>
                      <a:pt x="1269559" y="257441"/>
                    </a:lnTo>
                    <a:lnTo>
                      <a:pt x="1267016" y="255614"/>
                    </a:lnTo>
                    <a:cubicBezTo>
                      <a:pt x="1267016" y="253249"/>
                      <a:pt x="1264665" y="253249"/>
                      <a:pt x="1264665" y="252066"/>
                    </a:cubicBezTo>
                    <a:cubicBezTo>
                      <a:pt x="1262313" y="247336"/>
                      <a:pt x="1265840" y="246154"/>
                      <a:pt x="1267016" y="243789"/>
                    </a:cubicBezTo>
                    <a:cubicBezTo>
                      <a:pt x="1269367" y="243789"/>
                      <a:pt x="1271718" y="243789"/>
                      <a:pt x="1274070" y="242606"/>
                    </a:cubicBezTo>
                    <a:cubicBezTo>
                      <a:pt x="1277596" y="241424"/>
                      <a:pt x="1279948" y="239058"/>
                      <a:pt x="1284650" y="240241"/>
                    </a:cubicBezTo>
                    <a:close/>
                    <a:moveTo>
                      <a:pt x="616522" y="240241"/>
                    </a:moveTo>
                    <a:cubicBezTo>
                      <a:pt x="618804" y="241382"/>
                      <a:pt x="619945" y="243664"/>
                      <a:pt x="618804" y="248229"/>
                    </a:cubicBezTo>
                    <a:cubicBezTo>
                      <a:pt x="617663" y="250511"/>
                      <a:pt x="618804" y="253934"/>
                      <a:pt x="613098" y="253934"/>
                    </a:cubicBezTo>
                    <a:cubicBezTo>
                      <a:pt x="611957" y="253934"/>
                      <a:pt x="605111" y="247088"/>
                      <a:pt x="606252" y="245946"/>
                    </a:cubicBezTo>
                    <a:cubicBezTo>
                      <a:pt x="606252" y="243664"/>
                      <a:pt x="613098" y="240241"/>
                      <a:pt x="616522" y="240241"/>
                    </a:cubicBezTo>
                    <a:close/>
                    <a:moveTo>
                      <a:pt x="279222" y="236507"/>
                    </a:moveTo>
                    <a:cubicBezTo>
                      <a:pt x="282749" y="235316"/>
                      <a:pt x="285100" y="236507"/>
                      <a:pt x="285100" y="241270"/>
                    </a:cubicBezTo>
                    <a:cubicBezTo>
                      <a:pt x="283924" y="246032"/>
                      <a:pt x="283924" y="251985"/>
                      <a:pt x="282749" y="256748"/>
                    </a:cubicBezTo>
                    <a:cubicBezTo>
                      <a:pt x="280398" y="265083"/>
                      <a:pt x="278046" y="266273"/>
                      <a:pt x="270993" y="259129"/>
                    </a:cubicBezTo>
                    <a:cubicBezTo>
                      <a:pt x="269817" y="257939"/>
                      <a:pt x="268641" y="257939"/>
                      <a:pt x="269817" y="256748"/>
                    </a:cubicBezTo>
                    <a:cubicBezTo>
                      <a:pt x="271581" y="256748"/>
                      <a:pt x="273050" y="257343"/>
                      <a:pt x="274520" y="257492"/>
                    </a:cubicBezTo>
                    <a:lnTo>
                      <a:pt x="274625" y="257449"/>
                    </a:lnTo>
                    <a:lnTo>
                      <a:pt x="269639" y="256570"/>
                    </a:lnTo>
                    <a:cubicBezTo>
                      <a:pt x="266101" y="254227"/>
                      <a:pt x="262564" y="251884"/>
                      <a:pt x="260205" y="248369"/>
                    </a:cubicBezTo>
                    <a:cubicBezTo>
                      <a:pt x="259026" y="244855"/>
                      <a:pt x="261384" y="243683"/>
                      <a:pt x="263743" y="243683"/>
                    </a:cubicBezTo>
                    <a:lnTo>
                      <a:pt x="263956" y="243598"/>
                    </a:lnTo>
                    <a:lnTo>
                      <a:pt x="265115" y="240079"/>
                    </a:lnTo>
                    <a:cubicBezTo>
                      <a:pt x="269817" y="237698"/>
                      <a:pt x="274520" y="236507"/>
                      <a:pt x="279222" y="236507"/>
                    </a:cubicBezTo>
                    <a:close/>
                    <a:moveTo>
                      <a:pt x="1215112" y="236018"/>
                    </a:moveTo>
                    <a:lnTo>
                      <a:pt x="1215112" y="236111"/>
                    </a:lnTo>
                    <a:lnTo>
                      <a:pt x="1215143" y="236049"/>
                    </a:lnTo>
                    <a:close/>
                    <a:moveTo>
                      <a:pt x="1959537" y="234017"/>
                    </a:moveTo>
                    <a:cubicBezTo>
                      <a:pt x="1966681" y="235210"/>
                      <a:pt x="1964300" y="238789"/>
                      <a:pt x="1964300" y="243560"/>
                    </a:cubicBezTo>
                    <a:cubicBezTo>
                      <a:pt x="1961919" y="248332"/>
                      <a:pt x="1961919" y="253104"/>
                      <a:pt x="1960728" y="257875"/>
                    </a:cubicBezTo>
                    <a:cubicBezTo>
                      <a:pt x="1958347" y="262647"/>
                      <a:pt x="1955965" y="263840"/>
                      <a:pt x="1953584" y="260261"/>
                    </a:cubicBezTo>
                    <a:cubicBezTo>
                      <a:pt x="1948822" y="256682"/>
                      <a:pt x="1944059" y="253104"/>
                      <a:pt x="1939296" y="249525"/>
                    </a:cubicBezTo>
                    <a:cubicBezTo>
                      <a:pt x="1935724" y="244753"/>
                      <a:pt x="1935724" y="243560"/>
                      <a:pt x="1942868" y="239982"/>
                    </a:cubicBezTo>
                    <a:cubicBezTo>
                      <a:pt x="1944059" y="239982"/>
                      <a:pt x="1945250" y="238789"/>
                      <a:pt x="1946440" y="237596"/>
                    </a:cubicBezTo>
                    <a:close/>
                    <a:moveTo>
                      <a:pt x="960008" y="231528"/>
                    </a:moveTo>
                    <a:cubicBezTo>
                      <a:pt x="964795" y="230331"/>
                      <a:pt x="965992" y="232725"/>
                      <a:pt x="965992" y="236316"/>
                    </a:cubicBezTo>
                    <a:cubicBezTo>
                      <a:pt x="965992" y="239906"/>
                      <a:pt x="965992" y="243497"/>
                      <a:pt x="964795" y="248284"/>
                    </a:cubicBezTo>
                    <a:cubicBezTo>
                      <a:pt x="963598" y="251875"/>
                      <a:pt x="963598" y="255466"/>
                      <a:pt x="961204" y="257859"/>
                    </a:cubicBezTo>
                    <a:cubicBezTo>
                      <a:pt x="960008" y="262647"/>
                      <a:pt x="957614" y="263844"/>
                      <a:pt x="954023" y="261450"/>
                    </a:cubicBezTo>
                    <a:cubicBezTo>
                      <a:pt x="948039" y="256663"/>
                      <a:pt x="942054" y="251875"/>
                      <a:pt x="937267" y="245891"/>
                    </a:cubicBezTo>
                    <a:cubicBezTo>
                      <a:pt x="933676" y="243497"/>
                      <a:pt x="934873" y="239906"/>
                      <a:pt x="938464" y="238709"/>
                    </a:cubicBezTo>
                    <a:cubicBezTo>
                      <a:pt x="944448" y="236316"/>
                      <a:pt x="952826" y="232725"/>
                      <a:pt x="960008" y="231528"/>
                    </a:cubicBezTo>
                    <a:close/>
                    <a:moveTo>
                      <a:pt x="1624697" y="230283"/>
                    </a:moveTo>
                    <a:cubicBezTo>
                      <a:pt x="1628321" y="229075"/>
                      <a:pt x="1631946" y="232699"/>
                      <a:pt x="1631946" y="237532"/>
                    </a:cubicBezTo>
                    <a:cubicBezTo>
                      <a:pt x="1631946" y="242365"/>
                      <a:pt x="1630738" y="247197"/>
                      <a:pt x="1629530" y="252030"/>
                    </a:cubicBezTo>
                    <a:cubicBezTo>
                      <a:pt x="1628321" y="256863"/>
                      <a:pt x="1627113" y="261696"/>
                      <a:pt x="1625905" y="265320"/>
                    </a:cubicBezTo>
                    <a:cubicBezTo>
                      <a:pt x="1623489" y="271361"/>
                      <a:pt x="1619864" y="272569"/>
                      <a:pt x="1616240" y="268945"/>
                    </a:cubicBezTo>
                    <a:cubicBezTo>
                      <a:pt x="1607782" y="264112"/>
                      <a:pt x="1600533" y="256863"/>
                      <a:pt x="1593284" y="249614"/>
                    </a:cubicBezTo>
                    <a:cubicBezTo>
                      <a:pt x="1589660" y="245989"/>
                      <a:pt x="1590868" y="242365"/>
                      <a:pt x="1595701" y="239948"/>
                    </a:cubicBezTo>
                    <a:cubicBezTo>
                      <a:pt x="1604158" y="236324"/>
                      <a:pt x="1613823" y="232699"/>
                      <a:pt x="1624697" y="230283"/>
                    </a:cubicBezTo>
                    <a:close/>
                    <a:moveTo>
                      <a:pt x="1212785" y="227794"/>
                    </a:moveTo>
                    <a:cubicBezTo>
                      <a:pt x="1216322" y="226615"/>
                      <a:pt x="1218681" y="227794"/>
                      <a:pt x="1218681" y="231332"/>
                    </a:cubicBezTo>
                    <a:cubicBezTo>
                      <a:pt x="1218681" y="236049"/>
                      <a:pt x="1217502" y="241945"/>
                      <a:pt x="1215143" y="246662"/>
                    </a:cubicBezTo>
                    <a:cubicBezTo>
                      <a:pt x="1213964" y="249021"/>
                      <a:pt x="1211605" y="250200"/>
                      <a:pt x="1210426" y="249021"/>
                    </a:cubicBezTo>
                    <a:lnTo>
                      <a:pt x="1203175" y="242576"/>
                    </a:lnTo>
                    <a:lnTo>
                      <a:pt x="1200009" y="240686"/>
                    </a:lnTo>
                    <a:lnTo>
                      <a:pt x="1200361" y="240074"/>
                    </a:lnTo>
                    <a:lnTo>
                      <a:pt x="1199813" y="239587"/>
                    </a:lnTo>
                    <a:lnTo>
                      <a:pt x="1200658" y="239556"/>
                    </a:lnTo>
                    <a:lnTo>
                      <a:pt x="1201308" y="238424"/>
                    </a:lnTo>
                    <a:lnTo>
                      <a:pt x="1199813" y="239587"/>
                    </a:lnTo>
                    <a:cubicBezTo>
                      <a:pt x="1197454" y="238407"/>
                      <a:pt x="1196275" y="237228"/>
                      <a:pt x="1196275" y="234870"/>
                    </a:cubicBezTo>
                    <a:cubicBezTo>
                      <a:pt x="1196275" y="232511"/>
                      <a:pt x="1198634" y="232511"/>
                      <a:pt x="1200992" y="231332"/>
                    </a:cubicBezTo>
                    <a:cubicBezTo>
                      <a:pt x="1204530" y="230153"/>
                      <a:pt x="1209247" y="227794"/>
                      <a:pt x="1212785" y="227794"/>
                    </a:cubicBezTo>
                    <a:close/>
                    <a:moveTo>
                      <a:pt x="555582" y="224645"/>
                    </a:moveTo>
                    <a:cubicBezTo>
                      <a:pt x="556754" y="225523"/>
                      <a:pt x="557047" y="227574"/>
                      <a:pt x="556461" y="231088"/>
                    </a:cubicBezTo>
                    <a:cubicBezTo>
                      <a:pt x="556461" y="232260"/>
                      <a:pt x="556461" y="234603"/>
                      <a:pt x="556461" y="235774"/>
                    </a:cubicBezTo>
                    <a:cubicBezTo>
                      <a:pt x="555289" y="236946"/>
                      <a:pt x="555289" y="239289"/>
                      <a:pt x="554118" y="241632"/>
                    </a:cubicBezTo>
                    <a:cubicBezTo>
                      <a:pt x="551775" y="245147"/>
                      <a:pt x="549432" y="243975"/>
                      <a:pt x="547089" y="242803"/>
                    </a:cubicBezTo>
                    <a:cubicBezTo>
                      <a:pt x="543574" y="240460"/>
                      <a:pt x="541231" y="238117"/>
                      <a:pt x="538888" y="235774"/>
                    </a:cubicBezTo>
                    <a:cubicBezTo>
                      <a:pt x="535373" y="232260"/>
                      <a:pt x="535373" y="229917"/>
                      <a:pt x="538888" y="227574"/>
                    </a:cubicBezTo>
                    <a:cubicBezTo>
                      <a:pt x="542403" y="227574"/>
                      <a:pt x="545917" y="226402"/>
                      <a:pt x="549432" y="225231"/>
                    </a:cubicBezTo>
                    <a:cubicBezTo>
                      <a:pt x="552361" y="224059"/>
                      <a:pt x="554411" y="223766"/>
                      <a:pt x="555582" y="224645"/>
                    </a:cubicBezTo>
                    <a:close/>
                    <a:moveTo>
                      <a:pt x="213200" y="224059"/>
                    </a:moveTo>
                    <a:cubicBezTo>
                      <a:pt x="216756" y="224059"/>
                      <a:pt x="217942" y="226430"/>
                      <a:pt x="217942" y="227615"/>
                    </a:cubicBezTo>
                    <a:cubicBezTo>
                      <a:pt x="219127" y="231172"/>
                      <a:pt x="217942" y="234728"/>
                      <a:pt x="217942" y="237099"/>
                    </a:cubicBezTo>
                    <a:cubicBezTo>
                      <a:pt x="214385" y="251325"/>
                      <a:pt x="213200" y="251325"/>
                      <a:pt x="202530" y="243027"/>
                    </a:cubicBezTo>
                    <a:cubicBezTo>
                      <a:pt x="200159" y="240656"/>
                      <a:pt x="197788" y="238285"/>
                      <a:pt x="195417" y="235914"/>
                    </a:cubicBezTo>
                    <a:cubicBezTo>
                      <a:pt x="193047" y="233543"/>
                      <a:pt x="193047" y="231172"/>
                      <a:pt x="197788" y="228801"/>
                    </a:cubicBezTo>
                    <a:cubicBezTo>
                      <a:pt x="202530" y="227615"/>
                      <a:pt x="208458" y="226430"/>
                      <a:pt x="213200" y="224059"/>
                    </a:cubicBezTo>
                    <a:close/>
                    <a:moveTo>
                      <a:pt x="1892428" y="221570"/>
                    </a:moveTo>
                    <a:cubicBezTo>
                      <a:pt x="1898381" y="220377"/>
                      <a:pt x="1899572" y="221570"/>
                      <a:pt x="1899572" y="227535"/>
                    </a:cubicBezTo>
                    <a:cubicBezTo>
                      <a:pt x="1899572" y="229920"/>
                      <a:pt x="1899572" y="233499"/>
                      <a:pt x="1898381" y="235885"/>
                    </a:cubicBezTo>
                    <a:cubicBezTo>
                      <a:pt x="1897191" y="239464"/>
                      <a:pt x="1897191" y="241850"/>
                      <a:pt x="1896000" y="244235"/>
                    </a:cubicBezTo>
                    <a:cubicBezTo>
                      <a:pt x="1893619" y="250200"/>
                      <a:pt x="1892428" y="251393"/>
                      <a:pt x="1887665" y="247814"/>
                    </a:cubicBezTo>
                    <a:cubicBezTo>
                      <a:pt x="1882903" y="243042"/>
                      <a:pt x="1879331" y="239464"/>
                      <a:pt x="1873378" y="235885"/>
                    </a:cubicBezTo>
                    <a:cubicBezTo>
                      <a:pt x="1870996" y="232306"/>
                      <a:pt x="1870996" y="228728"/>
                      <a:pt x="1875759" y="227535"/>
                    </a:cubicBezTo>
                    <a:cubicBezTo>
                      <a:pt x="1881712" y="225149"/>
                      <a:pt x="1886475" y="222763"/>
                      <a:pt x="1892428" y="221570"/>
                    </a:cubicBezTo>
                    <a:close/>
                    <a:moveTo>
                      <a:pt x="1558731" y="217835"/>
                    </a:moveTo>
                    <a:cubicBezTo>
                      <a:pt x="1563559" y="216628"/>
                      <a:pt x="1567180" y="220249"/>
                      <a:pt x="1565973" y="225077"/>
                    </a:cubicBezTo>
                    <a:cubicBezTo>
                      <a:pt x="1565973" y="228699"/>
                      <a:pt x="1564766" y="234734"/>
                      <a:pt x="1563559" y="238355"/>
                    </a:cubicBezTo>
                    <a:cubicBezTo>
                      <a:pt x="1563559" y="243183"/>
                      <a:pt x="1562352" y="248012"/>
                      <a:pt x="1561145" y="251633"/>
                    </a:cubicBezTo>
                    <a:cubicBezTo>
                      <a:pt x="1558731" y="256461"/>
                      <a:pt x="1555109" y="258875"/>
                      <a:pt x="1550281" y="255254"/>
                    </a:cubicBezTo>
                    <a:cubicBezTo>
                      <a:pt x="1541832" y="250426"/>
                      <a:pt x="1534589" y="243183"/>
                      <a:pt x="1528554" y="235941"/>
                    </a:cubicBezTo>
                    <a:cubicBezTo>
                      <a:pt x="1524933" y="232320"/>
                      <a:pt x="1526140" y="228699"/>
                      <a:pt x="1530968" y="227491"/>
                    </a:cubicBezTo>
                    <a:cubicBezTo>
                      <a:pt x="1539418" y="221456"/>
                      <a:pt x="1550281" y="220249"/>
                      <a:pt x="1558731" y="217835"/>
                    </a:cubicBezTo>
                    <a:close/>
                    <a:moveTo>
                      <a:pt x="894035" y="217835"/>
                    </a:moveTo>
                    <a:cubicBezTo>
                      <a:pt x="897625" y="216638"/>
                      <a:pt x="900019" y="219032"/>
                      <a:pt x="900019" y="223819"/>
                    </a:cubicBezTo>
                    <a:cubicBezTo>
                      <a:pt x="898822" y="231001"/>
                      <a:pt x="897625" y="238182"/>
                      <a:pt x="896428" y="244166"/>
                    </a:cubicBezTo>
                    <a:cubicBezTo>
                      <a:pt x="895231" y="246560"/>
                      <a:pt x="894035" y="250151"/>
                      <a:pt x="889247" y="248954"/>
                    </a:cubicBezTo>
                    <a:cubicBezTo>
                      <a:pt x="889247" y="248954"/>
                      <a:pt x="888050" y="247757"/>
                      <a:pt x="886853" y="246560"/>
                    </a:cubicBezTo>
                    <a:cubicBezTo>
                      <a:pt x="880869" y="242970"/>
                      <a:pt x="876081" y="238182"/>
                      <a:pt x="871294" y="233394"/>
                    </a:cubicBezTo>
                    <a:cubicBezTo>
                      <a:pt x="866506" y="229804"/>
                      <a:pt x="867703" y="226213"/>
                      <a:pt x="873688" y="225016"/>
                    </a:cubicBezTo>
                    <a:cubicBezTo>
                      <a:pt x="879672" y="221426"/>
                      <a:pt x="886853" y="220229"/>
                      <a:pt x="894035" y="217835"/>
                    </a:cubicBezTo>
                    <a:close/>
                    <a:moveTo>
                      <a:pt x="143730" y="211611"/>
                    </a:moveTo>
                    <a:cubicBezTo>
                      <a:pt x="144915" y="211611"/>
                      <a:pt x="146101" y="211611"/>
                      <a:pt x="147286" y="211611"/>
                    </a:cubicBezTo>
                    <a:cubicBezTo>
                      <a:pt x="153214" y="211611"/>
                      <a:pt x="154399" y="215149"/>
                      <a:pt x="153214" y="223404"/>
                    </a:cubicBezTo>
                    <a:cubicBezTo>
                      <a:pt x="153214" y="224583"/>
                      <a:pt x="152028" y="225762"/>
                      <a:pt x="152028" y="226941"/>
                    </a:cubicBezTo>
                    <a:cubicBezTo>
                      <a:pt x="147286" y="236376"/>
                      <a:pt x="147286" y="236376"/>
                      <a:pt x="137802" y="230479"/>
                    </a:cubicBezTo>
                    <a:cubicBezTo>
                      <a:pt x="137802" y="228121"/>
                      <a:pt x="136617" y="226941"/>
                      <a:pt x="134246" y="226941"/>
                    </a:cubicBezTo>
                    <a:cubicBezTo>
                      <a:pt x="127133" y="219866"/>
                      <a:pt x="127133" y="219866"/>
                      <a:pt x="136617" y="213970"/>
                    </a:cubicBezTo>
                    <a:cubicBezTo>
                      <a:pt x="137802" y="213970"/>
                      <a:pt x="141359" y="212790"/>
                      <a:pt x="143730" y="211611"/>
                    </a:cubicBezTo>
                    <a:close/>
                    <a:moveTo>
                      <a:pt x="488295" y="210367"/>
                    </a:moveTo>
                    <a:cubicBezTo>
                      <a:pt x="493037" y="209184"/>
                      <a:pt x="494222" y="211550"/>
                      <a:pt x="494222" y="213915"/>
                    </a:cubicBezTo>
                    <a:cubicBezTo>
                      <a:pt x="493037" y="219827"/>
                      <a:pt x="493037" y="224558"/>
                      <a:pt x="490666" y="229288"/>
                    </a:cubicBezTo>
                    <a:cubicBezTo>
                      <a:pt x="489480" y="235201"/>
                      <a:pt x="485924" y="234018"/>
                      <a:pt x="482367" y="231653"/>
                    </a:cubicBezTo>
                    <a:cubicBezTo>
                      <a:pt x="478811" y="228105"/>
                      <a:pt x="476440" y="225740"/>
                      <a:pt x="472883" y="222192"/>
                    </a:cubicBezTo>
                    <a:cubicBezTo>
                      <a:pt x="469327" y="219827"/>
                      <a:pt x="468142" y="218645"/>
                      <a:pt x="471698" y="215097"/>
                    </a:cubicBezTo>
                    <a:cubicBezTo>
                      <a:pt x="477625" y="212732"/>
                      <a:pt x="483553" y="211550"/>
                      <a:pt x="488295" y="210367"/>
                    </a:cubicBezTo>
                    <a:close/>
                    <a:moveTo>
                      <a:pt x="1825334" y="207877"/>
                    </a:moveTo>
                    <a:cubicBezTo>
                      <a:pt x="1826529" y="207877"/>
                      <a:pt x="1826529" y="207877"/>
                      <a:pt x="1827724" y="207877"/>
                    </a:cubicBezTo>
                    <a:cubicBezTo>
                      <a:pt x="1834894" y="206684"/>
                      <a:pt x="1837284" y="207877"/>
                      <a:pt x="1836089" y="215034"/>
                    </a:cubicBezTo>
                    <a:cubicBezTo>
                      <a:pt x="1834894" y="220999"/>
                      <a:pt x="1833699" y="226964"/>
                      <a:pt x="1833699" y="231735"/>
                    </a:cubicBezTo>
                    <a:cubicBezTo>
                      <a:pt x="1831309" y="236507"/>
                      <a:pt x="1827724" y="237700"/>
                      <a:pt x="1824139" y="235314"/>
                    </a:cubicBezTo>
                    <a:cubicBezTo>
                      <a:pt x="1821749" y="234121"/>
                      <a:pt x="1819359" y="231735"/>
                      <a:pt x="1818164" y="230542"/>
                    </a:cubicBezTo>
                    <a:cubicBezTo>
                      <a:pt x="1818164" y="229350"/>
                      <a:pt x="1816969" y="229350"/>
                      <a:pt x="1815774" y="228157"/>
                    </a:cubicBezTo>
                    <a:cubicBezTo>
                      <a:pt x="1813384" y="225771"/>
                      <a:pt x="1809799" y="224578"/>
                      <a:pt x="1808604" y="220999"/>
                    </a:cubicBezTo>
                    <a:cubicBezTo>
                      <a:pt x="1805019" y="217420"/>
                      <a:pt x="1806214" y="216227"/>
                      <a:pt x="1809799" y="213842"/>
                    </a:cubicBezTo>
                    <a:cubicBezTo>
                      <a:pt x="1815774" y="211456"/>
                      <a:pt x="1820554" y="210263"/>
                      <a:pt x="1825334" y="207877"/>
                    </a:cubicBezTo>
                    <a:close/>
                    <a:moveTo>
                      <a:pt x="1166671" y="206579"/>
                    </a:moveTo>
                    <a:cubicBezTo>
                      <a:pt x="1173815" y="212532"/>
                      <a:pt x="1175005" y="223248"/>
                      <a:pt x="1169052" y="230392"/>
                    </a:cubicBezTo>
                    <a:cubicBezTo>
                      <a:pt x="1167861" y="232773"/>
                      <a:pt x="1165480" y="232773"/>
                      <a:pt x="1163099" y="231582"/>
                    </a:cubicBezTo>
                    <a:lnTo>
                      <a:pt x="1151463" y="221737"/>
                    </a:lnTo>
                    <a:lnTo>
                      <a:pt x="1147860" y="218688"/>
                    </a:lnTo>
                    <a:lnTo>
                      <a:pt x="1145239" y="218251"/>
                    </a:lnTo>
                    <a:lnTo>
                      <a:pt x="1147883" y="216910"/>
                    </a:lnTo>
                    <a:lnTo>
                      <a:pt x="1148811" y="211341"/>
                    </a:lnTo>
                    <a:cubicBezTo>
                      <a:pt x="1151192" y="208960"/>
                      <a:pt x="1154764" y="208960"/>
                      <a:pt x="1157146" y="207769"/>
                    </a:cubicBezTo>
                    <a:cubicBezTo>
                      <a:pt x="1160717" y="206579"/>
                      <a:pt x="1164289" y="204197"/>
                      <a:pt x="1166671" y="206579"/>
                    </a:cubicBezTo>
                    <a:close/>
                    <a:moveTo>
                      <a:pt x="358220" y="206354"/>
                    </a:moveTo>
                    <a:lnTo>
                      <a:pt x="357272" y="207977"/>
                    </a:lnTo>
                    <a:lnTo>
                      <a:pt x="355280" y="207101"/>
                    </a:lnTo>
                    <a:close/>
                    <a:moveTo>
                      <a:pt x="1493996" y="204143"/>
                    </a:moveTo>
                    <a:cubicBezTo>
                      <a:pt x="1498829" y="202936"/>
                      <a:pt x="1502453" y="206557"/>
                      <a:pt x="1501245" y="211385"/>
                    </a:cubicBezTo>
                    <a:cubicBezTo>
                      <a:pt x="1501245" y="216214"/>
                      <a:pt x="1500037" y="221042"/>
                      <a:pt x="1498829" y="225870"/>
                    </a:cubicBezTo>
                    <a:cubicBezTo>
                      <a:pt x="1497620" y="229491"/>
                      <a:pt x="1496412" y="235527"/>
                      <a:pt x="1495204" y="239148"/>
                    </a:cubicBezTo>
                    <a:cubicBezTo>
                      <a:pt x="1493996" y="243976"/>
                      <a:pt x="1490371" y="245183"/>
                      <a:pt x="1485539" y="242769"/>
                    </a:cubicBezTo>
                    <a:cubicBezTo>
                      <a:pt x="1478290" y="236734"/>
                      <a:pt x="1471041" y="230698"/>
                      <a:pt x="1463792" y="223456"/>
                    </a:cubicBezTo>
                    <a:cubicBezTo>
                      <a:pt x="1458959" y="219835"/>
                      <a:pt x="1460167" y="215007"/>
                      <a:pt x="1465000" y="212592"/>
                    </a:cubicBezTo>
                    <a:cubicBezTo>
                      <a:pt x="1474665" y="208971"/>
                      <a:pt x="1484331" y="206557"/>
                      <a:pt x="1493996" y="204143"/>
                    </a:cubicBezTo>
                    <a:close/>
                    <a:moveTo>
                      <a:pt x="829266" y="204143"/>
                    </a:moveTo>
                    <a:cubicBezTo>
                      <a:pt x="832851" y="204143"/>
                      <a:pt x="834046" y="206537"/>
                      <a:pt x="834046" y="208931"/>
                    </a:cubicBezTo>
                    <a:cubicBezTo>
                      <a:pt x="834046" y="212521"/>
                      <a:pt x="834046" y="217309"/>
                      <a:pt x="834046" y="220899"/>
                    </a:cubicBezTo>
                    <a:cubicBezTo>
                      <a:pt x="832851" y="225687"/>
                      <a:pt x="831656" y="228081"/>
                      <a:pt x="830461" y="232868"/>
                    </a:cubicBezTo>
                    <a:cubicBezTo>
                      <a:pt x="828071" y="235262"/>
                      <a:pt x="826876" y="236459"/>
                      <a:pt x="823291" y="235262"/>
                    </a:cubicBezTo>
                    <a:cubicBezTo>
                      <a:pt x="816121" y="229278"/>
                      <a:pt x="811341" y="225687"/>
                      <a:pt x="806561" y="219702"/>
                    </a:cubicBezTo>
                    <a:cubicBezTo>
                      <a:pt x="802976" y="216112"/>
                      <a:pt x="802976" y="212521"/>
                      <a:pt x="806561" y="211324"/>
                    </a:cubicBezTo>
                    <a:cubicBezTo>
                      <a:pt x="813731" y="208931"/>
                      <a:pt x="820901" y="206537"/>
                      <a:pt x="829266" y="204143"/>
                    </a:cubicBezTo>
                    <a:close/>
                    <a:moveTo>
                      <a:pt x="88103" y="198736"/>
                    </a:moveTo>
                    <a:cubicBezTo>
                      <a:pt x="89102" y="199281"/>
                      <a:pt x="89102" y="200642"/>
                      <a:pt x="88531" y="203365"/>
                    </a:cubicBezTo>
                    <a:cubicBezTo>
                      <a:pt x="88531" y="204454"/>
                      <a:pt x="88531" y="206632"/>
                      <a:pt x="87390" y="206632"/>
                    </a:cubicBezTo>
                    <a:lnTo>
                      <a:pt x="87181" y="206552"/>
                    </a:lnTo>
                    <a:lnTo>
                      <a:pt x="87181" y="207419"/>
                    </a:lnTo>
                    <a:lnTo>
                      <a:pt x="86871" y="208352"/>
                    </a:lnTo>
                    <a:lnTo>
                      <a:pt x="87182" y="207877"/>
                    </a:lnTo>
                    <a:cubicBezTo>
                      <a:pt x="87182" y="211300"/>
                      <a:pt x="87182" y="212441"/>
                      <a:pt x="86062" y="215865"/>
                    </a:cubicBezTo>
                    <a:cubicBezTo>
                      <a:pt x="84941" y="218147"/>
                      <a:pt x="86062" y="220429"/>
                      <a:pt x="82701" y="221570"/>
                    </a:cubicBezTo>
                    <a:lnTo>
                      <a:pt x="80330" y="220363"/>
                    </a:lnTo>
                    <a:lnTo>
                      <a:pt x="75425" y="219211"/>
                    </a:lnTo>
                    <a:cubicBezTo>
                      <a:pt x="75425" y="218032"/>
                      <a:pt x="75425" y="218032"/>
                      <a:pt x="75425" y="218032"/>
                    </a:cubicBezTo>
                    <a:cubicBezTo>
                      <a:pt x="74249" y="216853"/>
                      <a:pt x="74249" y="216853"/>
                      <a:pt x="73074" y="216853"/>
                    </a:cubicBezTo>
                    <a:lnTo>
                      <a:pt x="73074" y="215674"/>
                    </a:lnTo>
                    <a:cubicBezTo>
                      <a:pt x="71898" y="213315"/>
                      <a:pt x="69547" y="212136"/>
                      <a:pt x="68371" y="210957"/>
                    </a:cubicBezTo>
                    <a:lnTo>
                      <a:pt x="69257" y="207846"/>
                    </a:lnTo>
                    <a:lnTo>
                      <a:pt x="69257" y="202622"/>
                    </a:lnTo>
                    <a:lnTo>
                      <a:pt x="73984" y="201066"/>
                    </a:lnTo>
                    <a:lnTo>
                      <a:pt x="75425" y="200343"/>
                    </a:lnTo>
                    <a:lnTo>
                      <a:pt x="76772" y="200005"/>
                    </a:lnTo>
                    <a:lnTo>
                      <a:pt x="77120" y="199008"/>
                    </a:lnTo>
                    <a:cubicBezTo>
                      <a:pt x="79402" y="199008"/>
                      <a:pt x="80543" y="199008"/>
                      <a:pt x="81684" y="199008"/>
                    </a:cubicBezTo>
                    <a:cubicBezTo>
                      <a:pt x="85108" y="198464"/>
                      <a:pt x="87105" y="198191"/>
                      <a:pt x="88103" y="198736"/>
                    </a:cubicBezTo>
                    <a:close/>
                    <a:moveTo>
                      <a:pt x="421174" y="197919"/>
                    </a:moveTo>
                    <a:lnTo>
                      <a:pt x="426214" y="202959"/>
                    </a:lnTo>
                    <a:lnTo>
                      <a:pt x="426238" y="202802"/>
                    </a:lnTo>
                    <a:lnTo>
                      <a:pt x="427143" y="203769"/>
                    </a:lnTo>
                    <a:lnTo>
                      <a:pt x="425903" y="209070"/>
                    </a:lnTo>
                    <a:lnTo>
                      <a:pt x="424712" y="214429"/>
                    </a:lnTo>
                    <a:lnTo>
                      <a:pt x="424498" y="214571"/>
                    </a:lnTo>
                    <a:lnTo>
                      <a:pt x="423823" y="219142"/>
                    </a:lnTo>
                    <a:cubicBezTo>
                      <a:pt x="422717" y="221508"/>
                      <a:pt x="420504" y="220325"/>
                      <a:pt x="418291" y="219142"/>
                    </a:cubicBezTo>
                    <a:lnTo>
                      <a:pt x="420222" y="217423"/>
                    </a:lnTo>
                    <a:lnTo>
                      <a:pt x="417637" y="219146"/>
                    </a:lnTo>
                    <a:cubicBezTo>
                      <a:pt x="416457" y="217966"/>
                      <a:pt x="416457" y="217966"/>
                      <a:pt x="415278" y="216787"/>
                    </a:cubicBezTo>
                    <a:lnTo>
                      <a:pt x="414016" y="215210"/>
                    </a:lnTo>
                    <a:lnTo>
                      <a:pt x="414661" y="217836"/>
                    </a:lnTo>
                    <a:cubicBezTo>
                      <a:pt x="412379" y="217836"/>
                      <a:pt x="411238" y="214351"/>
                      <a:pt x="408956" y="214351"/>
                    </a:cubicBezTo>
                    <a:cubicBezTo>
                      <a:pt x="407814" y="212027"/>
                      <a:pt x="405532" y="212027"/>
                      <a:pt x="405532" y="210865"/>
                    </a:cubicBezTo>
                    <a:cubicBezTo>
                      <a:pt x="403250" y="209703"/>
                      <a:pt x="400968" y="207380"/>
                      <a:pt x="402109" y="205056"/>
                    </a:cubicBezTo>
                    <a:cubicBezTo>
                      <a:pt x="402109" y="202733"/>
                      <a:pt x="405532" y="201571"/>
                      <a:pt x="407814" y="201571"/>
                    </a:cubicBezTo>
                    <a:cubicBezTo>
                      <a:pt x="407814" y="200409"/>
                      <a:pt x="407814" y="200409"/>
                      <a:pt x="408956" y="201571"/>
                    </a:cubicBezTo>
                    <a:lnTo>
                      <a:pt x="409566" y="201571"/>
                    </a:lnTo>
                    <a:lnTo>
                      <a:pt x="410561" y="200278"/>
                    </a:lnTo>
                    <a:close/>
                    <a:moveTo>
                      <a:pt x="427143" y="196674"/>
                    </a:moveTo>
                    <a:lnTo>
                      <a:pt x="426238" y="202802"/>
                    </a:lnTo>
                    <a:lnTo>
                      <a:pt x="421610" y="197857"/>
                    </a:lnTo>
                    <a:cubicBezTo>
                      <a:pt x="423823" y="195491"/>
                      <a:pt x="424930" y="196674"/>
                      <a:pt x="427143" y="196674"/>
                    </a:cubicBezTo>
                    <a:close/>
                    <a:moveTo>
                      <a:pt x="762116" y="192940"/>
                    </a:moveTo>
                    <a:cubicBezTo>
                      <a:pt x="766878" y="191749"/>
                      <a:pt x="768069" y="194131"/>
                      <a:pt x="768069" y="197703"/>
                    </a:cubicBezTo>
                    <a:cubicBezTo>
                      <a:pt x="768069" y="203656"/>
                      <a:pt x="766878" y="209609"/>
                      <a:pt x="764497" y="215562"/>
                    </a:cubicBezTo>
                    <a:cubicBezTo>
                      <a:pt x="760925" y="221516"/>
                      <a:pt x="760925" y="221516"/>
                      <a:pt x="751400" y="215562"/>
                    </a:cubicBezTo>
                    <a:cubicBezTo>
                      <a:pt x="749019" y="211990"/>
                      <a:pt x="746637" y="210800"/>
                      <a:pt x="744256" y="207228"/>
                    </a:cubicBezTo>
                    <a:cubicBezTo>
                      <a:pt x="738303" y="203656"/>
                      <a:pt x="739493" y="201275"/>
                      <a:pt x="745447" y="197703"/>
                    </a:cubicBezTo>
                    <a:cubicBezTo>
                      <a:pt x="746637" y="197703"/>
                      <a:pt x="749019" y="197703"/>
                      <a:pt x="750209" y="196512"/>
                    </a:cubicBezTo>
                    <a:cubicBezTo>
                      <a:pt x="753781" y="195321"/>
                      <a:pt x="758544" y="194131"/>
                      <a:pt x="762116" y="192940"/>
                    </a:cubicBezTo>
                    <a:close/>
                    <a:moveTo>
                      <a:pt x="1426819" y="190450"/>
                    </a:moveTo>
                    <a:cubicBezTo>
                      <a:pt x="1431647" y="190450"/>
                      <a:pt x="1435268" y="192866"/>
                      <a:pt x="1435268" y="197699"/>
                    </a:cubicBezTo>
                    <a:cubicBezTo>
                      <a:pt x="1435268" y="198907"/>
                      <a:pt x="1435268" y="200115"/>
                      <a:pt x="1435268" y="200115"/>
                    </a:cubicBezTo>
                    <a:cubicBezTo>
                      <a:pt x="1434061" y="203740"/>
                      <a:pt x="1432854" y="208573"/>
                      <a:pt x="1431647" y="210989"/>
                    </a:cubicBezTo>
                    <a:cubicBezTo>
                      <a:pt x="1431647" y="217030"/>
                      <a:pt x="1431647" y="221863"/>
                      <a:pt x="1429233" y="226695"/>
                    </a:cubicBezTo>
                    <a:cubicBezTo>
                      <a:pt x="1426819" y="231528"/>
                      <a:pt x="1424404" y="232736"/>
                      <a:pt x="1419576" y="229112"/>
                    </a:cubicBezTo>
                    <a:cubicBezTo>
                      <a:pt x="1411127" y="224279"/>
                      <a:pt x="1403884" y="217030"/>
                      <a:pt x="1396642" y="209781"/>
                    </a:cubicBezTo>
                    <a:cubicBezTo>
                      <a:pt x="1394228" y="206156"/>
                      <a:pt x="1394228" y="202532"/>
                      <a:pt x="1400263" y="200115"/>
                    </a:cubicBezTo>
                    <a:cubicBezTo>
                      <a:pt x="1408713" y="196491"/>
                      <a:pt x="1417162" y="192866"/>
                      <a:pt x="1426819" y="190450"/>
                    </a:cubicBezTo>
                    <a:close/>
                    <a:moveTo>
                      <a:pt x="1101922" y="190450"/>
                    </a:moveTo>
                    <a:cubicBezTo>
                      <a:pt x="1105507" y="189257"/>
                      <a:pt x="1107897" y="190450"/>
                      <a:pt x="1107897" y="195222"/>
                    </a:cubicBezTo>
                    <a:cubicBezTo>
                      <a:pt x="1107897" y="197608"/>
                      <a:pt x="1107897" y="201186"/>
                      <a:pt x="1106702" y="205958"/>
                    </a:cubicBezTo>
                    <a:cubicBezTo>
                      <a:pt x="1105507" y="208344"/>
                      <a:pt x="1104312" y="211922"/>
                      <a:pt x="1103117" y="215501"/>
                    </a:cubicBezTo>
                    <a:cubicBezTo>
                      <a:pt x="1101922" y="219080"/>
                      <a:pt x="1100727" y="219080"/>
                      <a:pt x="1097142" y="219080"/>
                    </a:cubicBezTo>
                    <a:cubicBezTo>
                      <a:pt x="1091167" y="213115"/>
                      <a:pt x="1085192" y="210730"/>
                      <a:pt x="1080412" y="205958"/>
                    </a:cubicBezTo>
                    <a:cubicBezTo>
                      <a:pt x="1076827" y="201186"/>
                      <a:pt x="1076827" y="197608"/>
                      <a:pt x="1081607" y="196415"/>
                    </a:cubicBezTo>
                    <a:cubicBezTo>
                      <a:pt x="1088777" y="194029"/>
                      <a:pt x="1094752" y="191643"/>
                      <a:pt x="1101922" y="190450"/>
                    </a:cubicBezTo>
                    <a:close/>
                    <a:moveTo>
                      <a:pt x="1766608" y="189206"/>
                    </a:moveTo>
                    <a:cubicBezTo>
                      <a:pt x="1771436" y="187999"/>
                      <a:pt x="1775057" y="190413"/>
                      <a:pt x="1773850" y="196448"/>
                    </a:cubicBezTo>
                    <a:cubicBezTo>
                      <a:pt x="1773850" y="201277"/>
                      <a:pt x="1772643" y="206105"/>
                      <a:pt x="1772643" y="209726"/>
                    </a:cubicBezTo>
                    <a:cubicBezTo>
                      <a:pt x="1770229" y="214554"/>
                      <a:pt x="1770229" y="219383"/>
                      <a:pt x="1769022" y="224211"/>
                    </a:cubicBezTo>
                    <a:cubicBezTo>
                      <a:pt x="1767815" y="229039"/>
                      <a:pt x="1762986" y="230246"/>
                      <a:pt x="1759365" y="226625"/>
                    </a:cubicBezTo>
                    <a:cubicBezTo>
                      <a:pt x="1750916" y="221797"/>
                      <a:pt x="1742466" y="215761"/>
                      <a:pt x="1736431" y="207312"/>
                    </a:cubicBezTo>
                    <a:cubicBezTo>
                      <a:pt x="1732810" y="203691"/>
                      <a:pt x="1732810" y="200070"/>
                      <a:pt x="1738845" y="197655"/>
                    </a:cubicBezTo>
                    <a:cubicBezTo>
                      <a:pt x="1747295" y="194034"/>
                      <a:pt x="1756951" y="190413"/>
                      <a:pt x="1766608" y="189206"/>
                    </a:cubicBezTo>
                    <a:close/>
                    <a:moveTo>
                      <a:pt x="17785" y="185471"/>
                    </a:moveTo>
                    <a:cubicBezTo>
                      <a:pt x="21333" y="184292"/>
                      <a:pt x="21333" y="186650"/>
                      <a:pt x="23698" y="189009"/>
                    </a:cubicBezTo>
                    <a:cubicBezTo>
                      <a:pt x="21333" y="193726"/>
                      <a:pt x="21333" y="197264"/>
                      <a:pt x="20150" y="201981"/>
                    </a:cubicBezTo>
                    <a:cubicBezTo>
                      <a:pt x="18968" y="209056"/>
                      <a:pt x="16603" y="209056"/>
                      <a:pt x="11872" y="205518"/>
                    </a:cubicBezTo>
                    <a:cubicBezTo>
                      <a:pt x="8325" y="203160"/>
                      <a:pt x="4777" y="200801"/>
                      <a:pt x="1230" y="197264"/>
                    </a:cubicBezTo>
                    <a:cubicBezTo>
                      <a:pt x="-1136" y="193726"/>
                      <a:pt x="47" y="191367"/>
                      <a:pt x="3595" y="190188"/>
                    </a:cubicBezTo>
                    <a:cubicBezTo>
                      <a:pt x="8325" y="189009"/>
                      <a:pt x="13055" y="186650"/>
                      <a:pt x="17785" y="185471"/>
                    </a:cubicBezTo>
                    <a:close/>
                    <a:moveTo>
                      <a:pt x="356537" y="180492"/>
                    </a:moveTo>
                    <a:cubicBezTo>
                      <a:pt x="358888" y="179895"/>
                      <a:pt x="361239" y="179895"/>
                      <a:pt x="363590" y="181687"/>
                    </a:cubicBezTo>
                    <a:lnTo>
                      <a:pt x="363590" y="187705"/>
                    </a:lnTo>
                    <a:lnTo>
                      <a:pt x="364766" y="188881"/>
                    </a:lnTo>
                    <a:lnTo>
                      <a:pt x="363590" y="193585"/>
                    </a:lnTo>
                    <a:lnTo>
                      <a:pt x="363590" y="194832"/>
                    </a:lnTo>
                    <a:cubicBezTo>
                      <a:pt x="362415" y="198417"/>
                      <a:pt x="362415" y="202002"/>
                      <a:pt x="361239" y="205587"/>
                    </a:cubicBezTo>
                    <a:lnTo>
                      <a:pt x="358220" y="206354"/>
                    </a:lnTo>
                    <a:lnTo>
                      <a:pt x="359708" y="203806"/>
                    </a:lnTo>
                    <a:lnTo>
                      <a:pt x="353669" y="206394"/>
                    </a:lnTo>
                    <a:lnTo>
                      <a:pt x="355280" y="207101"/>
                    </a:lnTo>
                    <a:lnTo>
                      <a:pt x="351834" y="207977"/>
                    </a:lnTo>
                    <a:cubicBezTo>
                      <a:pt x="349483" y="205587"/>
                      <a:pt x="345956" y="203197"/>
                      <a:pt x="343605" y="199612"/>
                    </a:cubicBezTo>
                    <a:lnTo>
                      <a:pt x="349734" y="204062"/>
                    </a:lnTo>
                    <a:lnTo>
                      <a:pt x="344525" y="199597"/>
                    </a:lnTo>
                    <a:cubicBezTo>
                      <a:pt x="343334" y="199597"/>
                      <a:pt x="343334" y="198406"/>
                      <a:pt x="342144" y="197215"/>
                    </a:cubicBezTo>
                    <a:cubicBezTo>
                      <a:pt x="339762" y="196025"/>
                      <a:pt x="335000" y="192453"/>
                      <a:pt x="339762" y="188881"/>
                    </a:cubicBezTo>
                    <a:cubicBezTo>
                      <a:pt x="343334" y="185309"/>
                      <a:pt x="346906" y="186500"/>
                      <a:pt x="350478" y="184118"/>
                    </a:cubicBezTo>
                    <a:lnTo>
                      <a:pt x="352350" y="183494"/>
                    </a:lnTo>
                    <a:lnTo>
                      <a:pt x="349483" y="184077"/>
                    </a:lnTo>
                    <a:lnTo>
                      <a:pt x="349483" y="182882"/>
                    </a:lnTo>
                    <a:cubicBezTo>
                      <a:pt x="351835" y="182285"/>
                      <a:pt x="354186" y="181090"/>
                      <a:pt x="356537" y="180492"/>
                    </a:cubicBezTo>
                    <a:close/>
                    <a:moveTo>
                      <a:pt x="697456" y="179247"/>
                    </a:moveTo>
                    <a:cubicBezTo>
                      <a:pt x="705834" y="179247"/>
                      <a:pt x="705834" y="180440"/>
                      <a:pt x="705834" y="187597"/>
                    </a:cubicBezTo>
                    <a:cubicBezTo>
                      <a:pt x="704637" y="192369"/>
                      <a:pt x="703440" y="197141"/>
                      <a:pt x="702243" y="201912"/>
                    </a:cubicBezTo>
                    <a:cubicBezTo>
                      <a:pt x="699850" y="209070"/>
                      <a:pt x="698653" y="210263"/>
                      <a:pt x="691471" y="205491"/>
                    </a:cubicBezTo>
                    <a:cubicBezTo>
                      <a:pt x="687881" y="203105"/>
                      <a:pt x="683093" y="198334"/>
                      <a:pt x="678306" y="194755"/>
                    </a:cubicBezTo>
                    <a:cubicBezTo>
                      <a:pt x="673518" y="188790"/>
                      <a:pt x="673518" y="186404"/>
                      <a:pt x="680699" y="184019"/>
                    </a:cubicBezTo>
                    <a:cubicBezTo>
                      <a:pt x="686684" y="181633"/>
                      <a:pt x="691471" y="181633"/>
                      <a:pt x="697456" y="179247"/>
                    </a:cubicBezTo>
                    <a:close/>
                    <a:moveTo>
                      <a:pt x="1358295" y="179055"/>
                    </a:moveTo>
                    <a:cubicBezTo>
                      <a:pt x="1363075" y="177703"/>
                      <a:pt x="1368154" y="177402"/>
                      <a:pt x="1370544" y="179205"/>
                    </a:cubicBezTo>
                    <a:cubicBezTo>
                      <a:pt x="1370544" y="181609"/>
                      <a:pt x="1370544" y="182810"/>
                      <a:pt x="1370544" y="185214"/>
                    </a:cubicBezTo>
                    <a:cubicBezTo>
                      <a:pt x="1370544" y="193627"/>
                      <a:pt x="1368154" y="202040"/>
                      <a:pt x="1365764" y="210453"/>
                    </a:cubicBezTo>
                    <a:cubicBezTo>
                      <a:pt x="1365764" y="212857"/>
                      <a:pt x="1365764" y="212857"/>
                      <a:pt x="1363374" y="210453"/>
                    </a:cubicBezTo>
                    <a:cubicBezTo>
                      <a:pt x="1360984" y="210453"/>
                      <a:pt x="1358594" y="210453"/>
                      <a:pt x="1358594" y="208050"/>
                    </a:cubicBezTo>
                    <a:cubicBezTo>
                      <a:pt x="1353814" y="205646"/>
                      <a:pt x="1350229" y="202040"/>
                      <a:pt x="1345449" y="198435"/>
                    </a:cubicBezTo>
                    <a:cubicBezTo>
                      <a:pt x="1339474" y="193627"/>
                      <a:pt x="1339474" y="193627"/>
                      <a:pt x="1345449" y="188820"/>
                    </a:cubicBezTo>
                    <a:cubicBezTo>
                      <a:pt x="1347839" y="187618"/>
                      <a:pt x="1347839" y="186416"/>
                      <a:pt x="1347839" y="185214"/>
                    </a:cubicBezTo>
                    <a:cubicBezTo>
                      <a:pt x="1349034" y="182811"/>
                      <a:pt x="1353515" y="180407"/>
                      <a:pt x="1358295" y="179055"/>
                    </a:cubicBezTo>
                    <a:close/>
                    <a:moveTo>
                      <a:pt x="1701918" y="175513"/>
                    </a:moveTo>
                    <a:cubicBezTo>
                      <a:pt x="1709160" y="174305"/>
                      <a:pt x="1710367" y="177929"/>
                      <a:pt x="1710367" y="182762"/>
                    </a:cubicBezTo>
                    <a:cubicBezTo>
                      <a:pt x="1709160" y="188803"/>
                      <a:pt x="1709160" y="192427"/>
                      <a:pt x="1709160" y="197260"/>
                    </a:cubicBezTo>
                    <a:cubicBezTo>
                      <a:pt x="1707953" y="202093"/>
                      <a:pt x="1706746" y="206926"/>
                      <a:pt x="1704332" y="210550"/>
                    </a:cubicBezTo>
                    <a:cubicBezTo>
                      <a:pt x="1701918" y="216591"/>
                      <a:pt x="1699503" y="217799"/>
                      <a:pt x="1695882" y="214175"/>
                    </a:cubicBezTo>
                    <a:cubicBezTo>
                      <a:pt x="1687433" y="209342"/>
                      <a:pt x="1680190" y="202093"/>
                      <a:pt x="1672948" y="194844"/>
                    </a:cubicBezTo>
                    <a:cubicBezTo>
                      <a:pt x="1669327" y="190011"/>
                      <a:pt x="1670534" y="187595"/>
                      <a:pt x="1675362" y="185178"/>
                    </a:cubicBezTo>
                    <a:cubicBezTo>
                      <a:pt x="1683812" y="181554"/>
                      <a:pt x="1693468" y="177929"/>
                      <a:pt x="1701918" y="175513"/>
                    </a:cubicBezTo>
                    <a:close/>
                    <a:moveTo>
                      <a:pt x="1038428" y="175513"/>
                    </a:moveTo>
                    <a:cubicBezTo>
                      <a:pt x="1043215" y="175513"/>
                      <a:pt x="1044412" y="176710"/>
                      <a:pt x="1043215" y="181497"/>
                    </a:cubicBezTo>
                    <a:cubicBezTo>
                      <a:pt x="1043215" y="185088"/>
                      <a:pt x="1043215" y="189876"/>
                      <a:pt x="1043215" y="191072"/>
                    </a:cubicBezTo>
                    <a:cubicBezTo>
                      <a:pt x="1042018" y="197057"/>
                      <a:pt x="1042018" y="200648"/>
                      <a:pt x="1039624" y="203041"/>
                    </a:cubicBezTo>
                    <a:cubicBezTo>
                      <a:pt x="1037231" y="207829"/>
                      <a:pt x="1034837" y="207829"/>
                      <a:pt x="1032443" y="205435"/>
                    </a:cubicBezTo>
                    <a:cubicBezTo>
                      <a:pt x="1026459" y="201844"/>
                      <a:pt x="1019277" y="197057"/>
                      <a:pt x="1014490" y="189876"/>
                    </a:cubicBezTo>
                    <a:cubicBezTo>
                      <a:pt x="1012096" y="188679"/>
                      <a:pt x="1012096" y="185088"/>
                      <a:pt x="1015687" y="182694"/>
                    </a:cubicBezTo>
                    <a:cubicBezTo>
                      <a:pt x="1022868" y="180301"/>
                      <a:pt x="1030049" y="177907"/>
                      <a:pt x="1038428" y="175513"/>
                    </a:cubicBezTo>
                    <a:close/>
                    <a:moveTo>
                      <a:pt x="1290128" y="172967"/>
                    </a:moveTo>
                    <a:lnTo>
                      <a:pt x="1290204" y="173024"/>
                    </a:lnTo>
                    <a:lnTo>
                      <a:pt x="1291267" y="173024"/>
                    </a:lnTo>
                    <a:cubicBezTo>
                      <a:pt x="1294805" y="173610"/>
                      <a:pt x="1296869" y="173903"/>
                      <a:pt x="1297901" y="174928"/>
                    </a:cubicBezTo>
                    <a:lnTo>
                      <a:pt x="1298190" y="179042"/>
                    </a:lnTo>
                    <a:lnTo>
                      <a:pt x="1299588" y="180096"/>
                    </a:lnTo>
                    <a:cubicBezTo>
                      <a:pt x="1298405" y="184849"/>
                      <a:pt x="1298405" y="189602"/>
                      <a:pt x="1296040" y="194354"/>
                    </a:cubicBezTo>
                    <a:cubicBezTo>
                      <a:pt x="1294858" y="197919"/>
                      <a:pt x="1292493" y="199107"/>
                      <a:pt x="1287762" y="196731"/>
                    </a:cubicBezTo>
                    <a:cubicBezTo>
                      <a:pt x="1286580" y="195543"/>
                      <a:pt x="1284215" y="193166"/>
                      <a:pt x="1281850" y="191978"/>
                    </a:cubicBezTo>
                    <a:cubicBezTo>
                      <a:pt x="1279485" y="191978"/>
                      <a:pt x="1279485" y="189602"/>
                      <a:pt x="1277120" y="188414"/>
                    </a:cubicBezTo>
                    <a:cubicBezTo>
                      <a:pt x="1277120" y="187225"/>
                      <a:pt x="1274754" y="186037"/>
                      <a:pt x="1277120" y="184849"/>
                    </a:cubicBezTo>
                    <a:cubicBezTo>
                      <a:pt x="1281850" y="183661"/>
                      <a:pt x="1281850" y="188414"/>
                      <a:pt x="1285397" y="190790"/>
                    </a:cubicBezTo>
                    <a:lnTo>
                      <a:pt x="1285893" y="190603"/>
                    </a:lnTo>
                    <a:lnTo>
                      <a:pt x="1283013" y="187082"/>
                    </a:lnTo>
                    <a:cubicBezTo>
                      <a:pt x="1280654" y="185911"/>
                      <a:pt x="1279475" y="184739"/>
                      <a:pt x="1278296" y="183568"/>
                    </a:cubicBezTo>
                    <a:cubicBezTo>
                      <a:pt x="1274758" y="181225"/>
                      <a:pt x="1275937" y="177710"/>
                      <a:pt x="1279475" y="176539"/>
                    </a:cubicBezTo>
                    <a:cubicBezTo>
                      <a:pt x="1283013" y="174196"/>
                      <a:pt x="1287730" y="174196"/>
                      <a:pt x="1290088" y="173024"/>
                    </a:cubicBezTo>
                    <a:lnTo>
                      <a:pt x="1290147" y="173024"/>
                    </a:lnTo>
                    <a:close/>
                    <a:moveTo>
                      <a:pt x="635540" y="171409"/>
                    </a:moveTo>
                    <a:cubicBezTo>
                      <a:pt x="636712" y="172576"/>
                      <a:pt x="636712" y="175202"/>
                      <a:pt x="636126" y="179870"/>
                    </a:cubicBezTo>
                    <a:cubicBezTo>
                      <a:pt x="636126" y="181037"/>
                      <a:pt x="636126" y="182204"/>
                      <a:pt x="634954" y="184538"/>
                    </a:cubicBezTo>
                    <a:cubicBezTo>
                      <a:pt x="632611" y="190373"/>
                      <a:pt x="631440" y="190373"/>
                      <a:pt x="625582" y="186872"/>
                    </a:cubicBezTo>
                    <a:cubicBezTo>
                      <a:pt x="624411" y="185705"/>
                      <a:pt x="623239" y="184538"/>
                      <a:pt x="622068" y="183371"/>
                    </a:cubicBezTo>
                    <a:cubicBezTo>
                      <a:pt x="620896" y="183371"/>
                      <a:pt x="619725" y="182204"/>
                      <a:pt x="619725" y="181037"/>
                    </a:cubicBezTo>
                    <a:lnTo>
                      <a:pt x="620780" y="178585"/>
                    </a:lnTo>
                    <a:lnTo>
                      <a:pt x="619945" y="177629"/>
                    </a:lnTo>
                    <a:lnTo>
                      <a:pt x="621395" y="177154"/>
                    </a:lnTo>
                    <a:lnTo>
                      <a:pt x="623239" y="172868"/>
                    </a:lnTo>
                    <a:cubicBezTo>
                      <a:pt x="623239" y="172868"/>
                      <a:pt x="625582" y="172868"/>
                      <a:pt x="627925" y="171701"/>
                    </a:cubicBezTo>
                    <a:cubicBezTo>
                      <a:pt x="632026" y="170534"/>
                      <a:pt x="634369" y="170242"/>
                      <a:pt x="635540" y="171409"/>
                    </a:cubicBezTo>
                    <a:close/>
                    <a:moveTo>
                      <a:pt x="290702" y="169289"/>
                    </a:moveTo>
                    <a:cubicBezTo>
                      <a:pt x="298690" y="169289"/>
                      <a:pt x="298690" y="169289"/>
                      <a:pt x="296408" y="176758"/>
                    </a:cubicBezTo>
                    <a:lnTo>
                      <a:pt x="296141" y="176516"/>
                    </a:lnTo>
                    <a:lnTo>
                      <a:pt x="296304" y="177610"/>
                    </a:lnTo>
                    <a:lnTo>
                      <a:pt x="295314" y="181569"/>
                    </a:lnTo>
                    <a:lnTo>
                      <a:pt x="296495" y="179170"/>
                    </a:lnTo>
                    <a:cubicBezTo>
                      <a:pt x="296495" y="178003"/>
                      <a:pt x="298793" y="178003"/>
                      <a:pt x="298793" y="179170"/>
                    </a:cubicBezTo>
                    <a:cubicBezTo>
                      <a:pt x="298793" y="182671"/>
                      <a:pt x="296495" y="187339"/>
                      <a:pt x="296495" y="190840"/>
                    </a:cubicBezTo>
                    <a:cubicBezTo>
                      <a:pt x="294197" y="199009"/>
                      <a:pt x="291899" y="199009"/>
                      <a:pt x="283856" y="190840"/>
                    </a:cubicBezTo>
                    <a:cubicBezTo>
                      <a:pt x="283856" y="189673"/>
                      <a:pt x="283856" y="189673"/>
                      <a:pt x="285005" y="189673"/>
                    </a:cubicBezTo>
                    <a:lnTo>
                      <a:pt x="286193" y="189700"/>
                    </a:lnTo>
                    <a:lnTo>
                      <a:pt x="285691" y="189402"/>
                    </a:lnTo>
                    <a:cubicBezTo>
                      <a:pt x="284511" y="189402"/>
                      <a:pt x="283332" y="189402"/>
                      <a:pt x="283332" y="189402"/>
                    </a:cubicBezTo>
                    <a:cubicBezTo>
                      <a:pt x="280974" y="187044"/>
                      <a:pt x="278615" y="184685"/>
                      <a:pt x="276257" y="183506"/>
                    </a:cubicBezTo>
                    <a:cubicBezTo>
                      <a:pt x="271539" y="178789"/>
                      <a:pt x="272719" y="176430"/>
                      <a:pt x="278615" y="174072"/>
                    </a:cubicBezTo>
                    <a:cubicBezTo>
                      <a:pt x="279794" y="174072"/>
                      <a:pt x="280974" y="174072"/>
                      <a:pt x="280974" y="172893"/>
                    </a:cubicBezTo>
                    <a:cubicBezTo>
                      <a:pt x="282153" y="172893"/>
                      <a:pt x="283332" y="172893"/>
                      <a:pt x="283332" y="172893"/>
                    </a:cubicBezTo>
                    <a:lnTo>
                      <a:pt x="284875" y="172507"/>
                    </a:lnTo>
                    <a:lnTo>
                      <a:pt x="283856" y="172490"/>
                    </a:lnTo>
                    <a:cubicBezTo>
                      <a:pt x="283856" y="171423"/>
                      <a:pt x="284997" y="170356"/>
                      <a:pt x="286138" y="170356"/>
                    </a:cubicBezTo>
                    <a:cubicBezTo>
                      <a:pt x="287279" y="169289"/>
                      <a:pt x="289561" y="169289"/>
                      <a:pt x="290702" y="169289"/>
                    </a:cubicBezTo>
                    <a:close/>
                    <a:moveTo>
                      <a:pt x="1637182" y="163065"/>
                    </a:moveTo>
                    <a:cubicBezTo>
                      <a:pt x="1643223" y="161858"/>
                      <a:pt x="1645639" y="164272"/>
                      <a:pt x="1645639" y="169100"/>
                    </a:cubicBezTo>
                    <a:cubicBezTo>
                      <a:pt x="1645639" y="173929"/>
                      <a:pt x="1644431" y="179964"/>
                      <a:pt x="1643223" y="183585"/>
                    </a:cubicBezTo>
                    <a:cubicBezTo>
                      <a:pt x="1642014" y="189620"/>
                      <a:pt x="1642014" y="193242"/>
                      <a:pt x="1638390" y="196863"/>
                    </a:cubicBezTo>
                    <a:cubicBezTo>
                      <a:pt x="1637182" y="202898"/>
                      <a:pt x="1633557" y="202898"/>
                      <a:pt x="1629933" y="200484"/>
                    </a:cubicBezTo>
                    <a:cubicBezTo>
                      <a:pt x="1621475" y="195656"/>
                      <a:pt x="1614226" y="189620"/>
                      <a:pt x="1608186" y="181171"/>
                    </a:cubicBezTo>
                    <a:cubicBezTo>
                      <a:pt x="1603353" y="177550"/>
                      <a:pt x="1604561" y="173929"/>
                      <a:pt x="1609394" y="171514"/>
                    </a:cubicBezTo>
                    <a:cubicBezTo>
                      <a:pt x="1617851" y="166686"/>
                      <a:pt x="1627516" y="165479"/>
                      <a:pt x="1637182" y="163065"/>
                    </a:cubicBezTo>
                    <a:close/>
                    <a:moveTo>
                      <a:pt x="973737" y="163065"/>
                    </a:moveTo>
                    <a:cubicBezTo>
                      <a:pt x="978532" y="161868"/>
                      <a:pt x="980929" y="165459"/>
                      <a:pt x="980929" y="169049"/>
                    </a:cubicBezTo>
                    <a:cubicBezTo>
                      <a:pt x="979730" y="172640"/>
                      <a:pt x="979730" y="176231"/>
                      <a:pt x="979730" y="177428"/>
                    </a:cubicBezTo>
                    <a:cubicBezTo>
                      <a:pt x="974936" y="196578"/>
                      <a:pt x="973737" y="197775"/>
                      <a:pt x="959353" y="185806"/>
                    </a:cubicBezTo>
                    <a:cubicBezTo>
                      <a:pt x="956956" y="183412"/>
                      <a:pt x="953360" y="181018"/>
                      <a:pt x="950962" y="177428"/>
                    </a:cubicBezTo>
                    <a:cubicBezTo>
                      <a:pt x="947366" y="173837"/>
                      <a:pt x="948565" y="171443"/>
                      <a:pt x="953360" y="170246"/>
                    </a:cubicBezTo>
                    <a:cubicBezTo>
                      <a:pt x="959353" y="166656"/>
                      <a:pt x="966545" y="165459"/>
                      <a:pt x="973737" y="163065"/>
                    </a:cubicBezTo>
                    <a:close/>
                    <a:moveTo>
                      <a:pt x="1885876" y="161821"/>
                    </a:moveTo>
                    <a:cubicBezTo>
                      <a:pt x="1894174" y="165322"/>
                      <a:pt x="1902473" y="169990"/>
                      <a:pt x="1910771" y="173491"/>
                    </a:cubicBezTo>
                    <a:cubicBezTo>
                      <a:pt x="1909586" y="175825"/>
                      <a:pt x="1908400" y="179326"/>
                      <a:pt x="1907215" y="180493"/>
                    </a:cubicBezTo>
                    <a:cubicBezTo>
                      <a:pt x="1901287" y="181660"/>
                      <a:pt x="1897731" y="176992"/>
                      <a:pt x="1894174" y="173491"/>
                    </a:cubicBezTo>
                    <a:cubicBezTo>
                      <a:pt x="1887061" y="166489"/>
                      <a:pt x="1884691" y="164155"/>
                      <a:pt x="1885876" y="161821"/>
                    </a:cubicBezTo>
                    <a:close/>
                    <a:moveTo>
                      <a:pt x="1230080" y="161755"/>
                    </a:moveTo>
                    <a:cubicBezTo>
                      <a:pt x="1233618" y="159397"/>
                      <a:pt x="1233618" y="164114"/>
                      <a:pt x="1233618" y="166472"/>
                    </a:cubicBezTo>
                    <a:cubicBezTo>
                      <a:pt x="1233618" y="170010"/>
                      <a:pt x="1233618" y="174727"/>
                      <a:pt x="1232439" y="177086"/>
                    </a:cubicBezTo>
                    <a:cubicBezTo>
                      <a:pt x="1228901" y="185341"/>
                      <a:pt x="1228901" y="185341"/>
                      <a:pt x="1219467" y="178265"/>
                    </a:cubicBezTo>
                    <a:cubicBezTo>
                      <a:pt x="1218288" y="174727"/>
                      <a:pt x="1214750" y="174727"/>
                      <a:pt x="1212391" y="171189"/>
                    </a:cubicBezTo>
                    <a:cubicBezTo>
                      <a:pt x="1211212" y="167652"/>
                      <a:pt x="1211212" y="166472"/>
                      <a:pt x="1214750" y="165293"/>
                    </a:cubicBezTo>
                    <a:cubicBezTo>
                      <a:pt x="1220646" y="162935"/>
                      <a:pt x="1225363" y="161755"/>
                      <a:pt x="1230080" y="161755"/>
                    </a:cubicBezTo>
                    <a:close/>
                    <a:moveTo>
                      <a:pt x="566515" y="158086"/>
                    </a:moveTo>
                    <a:cubicBezTo>
                      <a:pt x="569962" y="160384"/>
                      <a:pt x="566515" y="163831"/>
                      <a:pt x="567664" y="166129"/>
                    </a:cubicBezTo>
                    <a:cubicBezTo>
                      <a:pt x="566515" y="168427"/>
                      <a:pt x="567664" y="173023"/>
                      <a:pt x="563068" y="173023"/>
                    </a:cubicBezTo>
                    <a:cubicBezTo>
                      <a:pt x="559621" y="173023"/>
                      <a:pt x="552727" y="166129"/>
                      <a:pt x="552727" y="164980"/>
                    </a:cubicBezTo>
                    <a:cubicBezTo>
                      <a:pt x="553876" y="161533"/>
                      <a:pt x="563068" y="158086"/>
                      <a:pt x="566515" y="158086"/>
                    </a:cubicBezTo>
                    <a:close/>
                    <a:moveTo>
                      <a:pt x="226960" y="156788"/>
                    </a:moveTo>
                    <a:lnTo>
                      <a:pt x="229504" y="158602"/>
                    </a:lnTo>
                    <a:lnTo>
                      <a:pt x="230544" y="158379"/>
                    </a:lnTo>
                    <a:lnTo>
                      <a:pt x="230530" y="159333"/>
                    </a:lnTo>
                    <a:lnTo>
                      <a:pt x="235310" y="162741"/>
                    </a:lnTo>
                    <a:cubicBezTo>
                      <a:pt x="234117" y="166313"/>
                      <a:pt x="232924" y="172266"/>
                      <a:pt x="231731" y="175838"/>
                    </a:cubicBezTo>
                    <a:cubicBezTo>
                      <a:pt x="230538" y="182982"/>
                      <a:pt x="229345" y="184173"/>
                      <a:pt x="222188" y="181791"/>
                    </a:cubicBezTo>
                    <a:cubicBezTo>
                      <a:pt x="217416" y="177029"/>
                      <a:pt x="212645" y="173457"/>
                      <a:pt x="209066" y="169885"/>
                    </a:cubicBezTo>
                    <a:cubicBezTo>
                      <a:pt x="205487" y="166313"/>
                      <a:pt x="206680" y="163932"/>
                      <a:pt x="210259" y="161550"/>
                    </a:cubicBezTo>
                    <a:cubicBezTo>
                      <a:pt x="215030" y="159169"/>
                      <a:pt x="222188" y="159169"/>
                      <a:pt x="226960" y="156788"/>
                    </a:cubicBezTo>
                    <a:close/>
                    <a:moveTo>
                      <a:pt x="95021" y="151134"/>
                    </a:moveTo>
                    <a:lnTo>
                      <a:pt x="93597" y="151610"/>
                    </a:lnTo>
                    <a:lnTo>
                      <a:pt x="93869" y="151850"/>
                    </a:lnTo>
                    <a:close/>
                    <a:moveTo>
                      <a:pt x="907727" y="150618"/>
                    </a:moveTo>
                    <a:cubicBezTo>
                      <a:pt x="911317" y="149421"/>
                      <a:pt x="913711" y="151815"/>
                      <a:pt x="913711" y="155406"/>
                    </a:cubicBezTo>
                    <a:cubicBezTo>
                      <a:pt x="913711" y="160193"/>
                      <a:pt x="912514" y="162587"/>
                      <a:pt x="912514" y="166178"/>
                    </a:cubicBezTo>
                    <a:cubicBezTo>
                      <a:pt x="911317" y="169768"/>
                      <a:pt x="910120" y="173359"/>
                      <a:pt x="910120" y="176949"/>
                    </a:cubicBezTo>
                    <a:cubicBezTo>
                      <a:pt x="907727" y="180540"/>
                      <a:pt x="905333" y="181737"/>
                      <a:pt x="902939" y="180540"/>
                    </a:cubicBezTo>
                    <a:cubicBezTo>
                      <a:pt x="895758" y="174556"/>
                      <a:pt x="889773" y="169768"/>
                      <a:pt x="883789" y="164981"/>
                    </a:cubicBezTo>
                    <a:cubicBezTo>
                      <a:pt x="881395" y="161390"/>
                      <a:pt x="881395" y="157799"/>
                      <a:pt x="886183" y="156602"/>
                    </a:cubicBezTo>
                    <a:cubicBezTo>
                      <a:pt x="893364" y="154209"/>
                      <a:pt x="900545" y="153012"/>
                      <a:pt x="907727" y="150618"/>
                    </a:cubicBezTo>
                    <a:close/>
                    <a:moveTo>
                      <a:pt x="1571217" y="149373"/>
                    </a:moveTo>
                    <a:cubicBezTo>
                      <a:pt x="1578459" y="148166"/>
                      <a:pt x="1580873" y="151787"/>
                      <a:pt x="1579666" y="157822"/>
                    </a:cubicBezTo>
                    <a:lnTo>
                      <a:pt x="1579666" y="160237"/>
                    </a:lnTo>
                    <a:cubicBezTo>
                      <a:pt x="1579666" y="163858"/>
                      <a:pt x="1578459" y="166272"/>
                      <a:pt x="1578459" y="171100"/>
                    </a:cubicBezTo>
                    <a:cubicBezTo>
                      <a:pt x="1577252" y="174721"/>
                      <a:pt x="1576045" y="179550"/>
                      <a:pt x="1574838" y="183171"/>
                    </a:cubicBezTo>
                    <a:cubicBezTo>
                      <a:pt x="1572424" y="189206"/>
                      <a:pt x="1570010" y="190413"/>
                      <a:pt x="1563974" y="187999"/>
                    </a:cubicBezTo>
                    <a:cubicBezTo>
                      <a:pt x="1555525" y="181964"/>
                      <a:pt x="1549489" y="175928"/>
                      <a:pt x="1542247" y="168686"/>
                    </a:cubicBezTo>
                    <a:cubicBezTo>
                      <a:pt x="1538626" y="165065"/>
                      <a:pt x="1539833" y="160237"/>
                      <a:pt x="1544661" y="157822"/>
                    </a:cubicBezTo>
                    <a:cubicBezTo>
                      <a:pt x="1553111" y="154201"/>
                      <a:pt x="1562767" y="151787"/>
                      <a:pt x="1571217" y="149373"/>
                    </a:cubicBezTo>
                    <a:close/>
                    <a:moveTo>
                      <a:pt x="1161773" y="144394"/>
                    </a:moveTo>
                    <a:cubicBezTo>
                      <a:pt x="1168886" y="144394"/>
                      <a:pt x="1171257" y="145579"/>
                      <a:pt x="1168886" y="152692"/>
                    </a:cubicBezTo>
                    <a:cubicBezTo>
                      <a:pt x="1168886" y="157434"/>
                      <a:pt x="1167701" y="160991"/>
                      <a:pt x="1166515" y="164547"/>
                    </a:cubicBezTo>
                    <a:cubicBezTo>
                      <a:pt x="1165330" y="170474"/>
                      <a:pt x="1162959" y="170474"/>
                      <a:pt x="1158217" y="168104"/>
                    </a:cubicBezTo>
                    <a:cubicBezTo>
                      <a:pt x="1155846" y="164547"/>
                      <a:pt x="1152289" y="163362"/>
                      <a:pt x="1149918" y="160991"/>
                    </a:cubicBezTo>
                    <a:cubicBezTo>
                      <a:pt x="1148733" y="159805"/>
                      <a:pt x="1147547" y="159805"/>
                      <a:pt x="1146362" y="157434"/>
                    </a:cubicBezTo>
                    <a:cubicBezTo>
                      <a:pt x="1143991" y="155063"/>
                      <a:pt x="1142806" y="152692"/>
                      <a:pt x="1147547" y="150321"/>
                    </a:cubicBezTo>
                    <a:cubicBezTo>
                      <a:pt x="1152289" y="149136"/>
                      <a:pt x="1157031" y="146765"/>
                      <a:pt x="1161773" y="144394"/>
                    </a:cubicBezTo>
                    <a:close/>
                    <a:moveTo>
                      <a:pt x="162151" y="143149"/>
                    </a:moveTo>
                    <a:cubicBezTo>
                      <a:pt x="166904" y="141961"/>
                      <a:pt x="168092" y="143149"/>
                      <a:pt x="168092" y="147902"/>
                    </a:cubicBezTo>
                    <a:cubicBezTo>
                      <a:pt x="166904" y="152654"/>
                      <a:pt x="166904" y="159784"/>
                      <a:pt x="164527" y="164536"/>
                    </a:cubicBezTo>
                    <a:cubicBezTo>
                      <a:pt x="163339" y="168101"/>
                      <a:pt x="160963" y="169289"/>
                      <a:pt x="157398" y="168101"/>
                    </a:cubicBezTo>
                    <a:cubicBezTo>
                      <a:pt x="153834" y="164536"/>
                      <a:pt x="149081" y="159784"/>
                      <a:pt x="145517" y="157407"/>
                    </a:cubicBezTo>
                    <a:cubicBezTo>
                      <a:pt x="143140" y="155031"/>
                      <a:pt x="140764" y="153843"/>
                      <a:pt x="141952" y="151466"/>
                    </a:cubicBezTo>
                    <a:cubicBezTo>
                      <a:pt x="143140" y="147902"/>
                      <a:pt x="146705" y="146714"/>
                      <a:pt x="150269" y="145525"/>
                    </a:cubicBezTo>
                    <a:cubicBezTo>
                      <a:pt x="153834" y="144337"/>
                      <a:pt x="158587" y="143149"/>
                      <a:pt x="162151" y="143149"/>
                    </a:cubicBezTo>
                    <a:close/>
                    <a:moveTo>
                      <a:pt x="1832913" y="139415"/>
                    </a:moveTo>
                    <a:cubicBezTo>
                      <a:pt x="1832913" y="143000"/>
                      <a:pt x="1835317" y="140610"/>
                      <a:pt x="1837720" y="140610"/>
                    </a:cubicBezTo>
                    <a:cubicBezTo>
                      <a:pt x="1841326" y="141805"/>
                      <a:pt x="1846133" y="144195"/>
                      <a:pt x="1848537" y="145390"/>
                    </a:cubicBezTo>
                    <a:cubicBezTo>
                      <a:pt x="1848537" y="146585"/>
                      <a:pt x="1848537" y="148975"/>
                      <a:pt x="1848537" y="151365"/>
                    </a:cubicBezTo>
                    <a:cubicBezTo>
                      <a:pt x="1847335" y="154950"/>
                      <a:pt x="1846133" y="159730"/>
                      <a:pt x="1846133" y="164510"/>
                    </a:cubicBezTo>
                    <a:cubicBezTo>
                      <a:pt x="1843730" y="169290"/>
                      <a:pt x="1840124" y="170485"/>
                      <a:pt x="1836518" y="168095"/>
                    </a:cubicBezTo>
                    <a:cubicBezTo>
                      <a:pt x="1835317" y="165705"/>
                      <a:pt x="1832913" y="164510"/>
                      <a:pt x="1830509" y="163315"/>
                    </a:cubicBezTo>
                    <a:cubicBezTo>
                      <a:pt x="1829307" y="162120"/>
                      <a:pt x="1828105" y="159730"/>
                      <a:pt x="1824500" y="160925"/>
                    </a:cubicBezTo>
                    <a:cubicBezTo>
                      <a:pt x="1823298" y="162120"/>
                      <a:pt x="1814885" y="152560"/>
                      <a:pt x="1813683" y="150170"/>
                    </a:cubicBezTo>
                    <a:cubicBezTo>
                      <a:pt x="1812481" y="145390"/>
                      <a:pt x="1816087" y="144195"/>
                      <a:pt x="1818490" y="143000"/>
                    </a:cubicBezTo>
                    <a:cubicBezTo>
                      <a:pt x="1824500" y="141805"/>
                      <a:pt x="1826903" y="138220"/>
                      <a:pt x="1832913" y="139415"/>
                    </a:cubicBezTo>
                    <a:close/>
                    <a:moveTo>
                      <a:pt x="841782" y="138170"/>
                    </a:moveTo>
                    <a:cubicBezTo>
                      <a:pt x="845354" y="136977"/>
                      <a:pt x="847735" y="139363"/>
                      <a:pt x="847735" y="144135"/>
                    </a:cubicBezTo>
                    <a:cubicBezTo>
                      <a:pt x="846544" y="147713"/>
                      <a:pt x="846544" y="151292"/>
                      <a:pt x="845354" y="153678"/>
                    </a:cubicBezTo>
                    <a:cubicBezTo>
                      <a:pt x="842972" y="169186"/>
                      <a:pt x="841782" y="169186"/>
                      <a:pt x="829875" y="159642"/>
                    </a:cubicBezTo>
                    <a:cubicBezTo>
                      <a:pt x="827494" y="157257"/>
                      <a:pt x="823922" y="153678"/>
                      <a:pt x="821541" y="152485"/>
                    </a:cubicBezTo>
                    <a:cubicBezTo>
                      <a:pt x="819159" y="147713"/>
                      <a:pt x="819159" y="145328"/>
                      <a:pt x="823922" y="144135"/>
                    </a:cubicBezTo>
                    <a:cubicBezTo>
                      <a:pt x="828685" y="141749"/>
                      <a:pt x="834638" y="140556"/>
                      <a:pt x="841782" y="138170"/>
                    </a:cubicBezTo>
                    <a:close/>
                    <a:moveTo>
                      <a:pt x="1505244" y="136925"/>
                    </a:moveTo>
                    <a:cubicBezTo>
                      <a:pt x="1511279" y="135718"/>
                      <a:pt x="1514900" y="136925"/>
                      <a:pt x="1513693" y="144167"/>
                    </a:cubicBezTo>
                    <a:cubicBezTo>
                      <a:pt x="1512486" y="152617"/>
                      <a:pt x="1511279" y="161066"/>
                      <a:pt x="1507658" y="169516"/>
                    </a:cubicBezTo>
                    <a:cubicBezTo>
                      <a:pt x="1507658" y="173137"/>
                      <a:pt x="1506451" y="176758"/>
                      <a:pt x="1501622" y="175551"/>
                    </a:cubicBezTo>
                    <a:cubicBezTo>
                      <a:pt x="1500415" y="174344"/>
                      <a:pt x="1498001" y="174344"/>
                      <a:pt x="1496794" y="173137"/>
                    </a:cubicBezTo>
                    <a:cubicBezTo>
                      <a:pt x="1489552" y="168309"/>
                      <a:pt x="1483516" y="162273"/>
                      <a:pt x="1477481" y="157445"/>
                    </a:cubicBezTo>
                    <a:cubicBezTo>
                      <a:pt x="1471446" y="152617"/>
                      <a:pt x="1472653" y="147789"/>
                      <a:pt x="1478688" y="144167"/>
                    </a:cubicBezTo>
                    <a:cubicBezTo>
                      <a:pt x="1487138" y="141753"/>
                      <a:pt x="1495587" y="138132"/>
                      <a:pt x="1505244" y="136925"/>
                    </a:cubicBezTo>
                    <a:close/>
                    <a:moveTo>
                      <a:pt x="506897" y="134436"/>
                    </a:moveTo>
                    <a:cubicBezTo>
                      <a:pt x="511725" y="133237"/>
                      <a:pt x="514139" y="135635"/>
                      <a:pt x="514139" y="140429"/>
                    </a:cubicBezTo>
                    <a:cubicBezTo>
                      <a:pt x="514139" y="144025"/>
                      <a:pt x="514139" y="147621"/>
                      <a:pt x="514139" y="151217"/>
                    </a:cubicBezTo>
                    <a:cubicBezTo>
                      <a:pt x="514139" y="159608"/>
                      <a:pt x="505690" y="159608"/>
                      <a:pt x="502068" y="165601"/>
                    </a:cubicBezTo>
                    <a:cubicBezTo>
                      <a:pt x="502068" y="167999"/>
                      <a:pt x="498447" y="165601"/>
                      <a:pt x="498447" y="164403"/>
                    </a:cubicBezTo>
                    <a:cubicBezTo>
                      <a:pt x="494826" y="162005"/>
                      <a:pt x="489998" y="160807"/>
                      <a:pt x="486377" y="160807"/>
                    </a:cubicBezTo>
                    <a:cubicBezTo>
                      <a:pt x="481548" y="159608"/>
                      <a:pt x="477927" y="154813"/>
                      <a:pt x="475513" y="151217"/>
                    </a:cubicBezTo>
                    <a:cubicBezTo>
                      <a:pt x="473099" y="147621"/>
                      <a:pt x="475513" y="144025"/>
                      <a:pt x="477927" y="144025"/>
                    </a:cubicBezTo>
                    <a:cubicBezTo>
                      <a:pt x="487584" y="139231"/>
                      <a:pt x="497240" y="136833"/>
                      <a:pt x="506897" y="134436"/>
                    </a:cubicBezTo>
                    <a:close/>
                    <a:moveTo>
                      <a:pt x="99807" y="131812"/>
                    </a:moveTo>
                    <a:lnTo>
                      <a:pt x="99955" y="133139"/>
                    </a:lnTo>
                    <a:lnTo>
                      <a:pt x="98871" y="132060"/>
                    </a:lnTo>
                    <a:close/>
                    <a:moveTo>
                      <a:pt x="96250" y="129453"/>
                    </a:moveTo>
                    <a:lnTo>
                      <a:pt x="98871" y="132060"/>
                    </a:lnTo>
                    <a:lnTo>
                      <a:pt x="96878" y="132589"/>
                    </a:lnTo>
                    <a:lnTo>
                      <a:pt x="100274" y="135995"/>
                    </a:lnTo>
                    <a:lnTo>
                      <a:pt x="99955" y="133139"/>
                    </a:lnTo>
                    <a:lnTo>
                      <a:pt x="103363" y="136529"/>
                    </a:lnTo>
                    <a:cubicBezTo>
                      <a:pt x="103363" y="137708"/>
                      <a:pt x="102178" y="140066"/>
                      <a:pt x="102178" y="142425"/>
                    </a:cubicBezTo>
                    <a:lnTo>
                      <a:pt x="100992" y="142425"/>
                    </a:lnTo>
                    <a:lnTo>
                      <a:pt x="100874" y="141368"/>
                    </a:lnTo>
                    <a:lnTo>
                      <a:pt x="100874" y="142494"/>
                    </a:lnTo>
                    <a:lnTo>
                      <a:pt x="100874" y="143673"/>
                    </a:lnTo>
                    <a:lnTo>
                      <a:pt x="100629" y="144903"/>
                    </a:lnTo>
                    <a:lnTo>
                      <a:pt x="100874" y="144394"/>
                    </a:lnTo>
                    <a:lnTo>
                      <a:pt x="100874" y="145500"/>
                    </a:lnTo>
                    <a:cubicBezTo>
                      <a:pt x="99807" y="147713"/>
                      <a:pt x="99807" y="149926"/>
                      <a:pt x="99807" y="152139"/>
                    </a:cubicBezTo>
                    <a:cubicBezTo>
                      <a:pt x="97673" y="154352"/>
                      <a:pt x="96606" y="155458"/>
                      <a:pt x="93405" y="152139"/>
                    </a:cubicBezTo>
                    <a:lnTo>
                      <a:pt x="93863" y="151854"/>
                    </a:lnTo>
                    <a:lnTo>
                      <a:pt x="93363" y="151688"/>
                    </a:lnTo>
                    <a:lnTo>
                      <a:pt x="92645" y="151928"/>
                    </a:lnTo>
                    <a:lnTo>
                      <a:pt x="91791" y="151167"/>
                    </a:lnTo>
                    <a:lnTo>
                      <a:pt x="90323" y="150680"/>
                    </a:lnTo>
                    <a:cubicBezTo>
                      <a:pt x="86766" y="148321"/>
                      <a:pt x="84395" y="145963"/>
                      <a:pt x="82024" y="143604"/>
                    </a:cubicBezTo>
                    <a:lnTo>
                      <a:pt x="82259" y="142668"/>
                    </a:lnTo>
                    <a:lnTo>
                      <a:pt x="82064" y="142494"/>
                    </a:lnTo>
                    <a:lnTo>
                      <a:pt x="82589" y="139337"/>
                    </a:lnTo>
                    <a:lnTo>
                      <a:pt x="82024" y="136529"/>
                    </a:lnTo>
                    <a:lnTo>
                      <a:pt x="83103" y="136243"/>
                    </a:lnTo>
                    <a:lnTo>
                      <a:pt x="83240" y="135418"/>
                    </a:lnTo>
                    <a:lnTo>
                      <a:pt x="84176" y="135043"/>
                    </a:lnTo>
                    <a:lnTo>
                      <a:pt x="84395" y="134170"/>
                    </a:lnTo>
                    <a:cubicBezTo>
                      <a:pt x="87952" y="132991"/>
                      <a:pt x="92694" y="130632"/>
                      <a:pt x="96250" y="129453"/>
                    </a:cubicBezTo>
                    <a:close/>
                    <a:moveTo>
                      <a:pt x="775837" y="124477"/>
                    </a:moveTo>
                    <a:cubicBezTo>
                      <a:pt x="780617" y="123282"/>
                      <a:pt x="783007" y="124477"/>
                      <a:pt x="783007" y="128062"/>
                    </a:cubicBezTo>
                    <a:cubicBezTo>
                      <a:pt x="783007" y="136427"/>
                      <a:pt x="781812" y="143597"/>
                      <a:pt x="779422" y="150767"/>
                    </a:cubicBezTo>
                    <a:cubicBezTo>
                      <a:pt x="777032" y="154352"/>
                      <a:pt x="773447" y="154352"/>
                      <a:pt x="771057" y="151962"/>
                    </a:cubicBezTo>
                    <a:cubicBezTo>
                      <a:pt x="767472" y="149572"/>
                      <a:pt x="762692" y="145987"/>
                      <a:pt x="760302" y="142402"/>
                    </a:cubicBezTo>
                    <a:cubicBezTo>
                      <a:pt x="759107" y="142402"/>
                      <a:pt x="756717" y="141207"/>
                      <a:pt x="756717" y="140012"/>
                    </a:cubicBezTo>
                    <a:cubicBezTo>
                      <a:pt x="750742" y="135232"/>
                      <a:pt x="751937" y="131647"/>
                      <a:pt x="759107" y="129257"/>
                    </a:cubicBezTo>
                    <a:cubicBezTo>
                      <a:pt x="760302" y="128062"/>
                      <a:pt x="763887" y="128062"/>
                      <a:pt x="765082" y="126867"/>
                    </a:cubicBezTo>
                    <a:cubicBezTo>
                      <a:pt x="768667" y="125672"/>
                      <a:pt x="772252" y="124477"/>
                      <a:pt x="775837" y="124477"/>
                    </a:cubicBezTo>
                    <a:close/>
                    <a:moveTo>
                      <a:pt x="1441760" y="123233"/>
                    </a:moveTo>
                    <a:cubicBezTo>
                      <a:pt x="1449002" y="123233"/>
                      <a:pt x="1450209" y="124440"/>
                      <a:pt x="1450209" y="129268"/>
                    </a:cubicBezTo>
                    <a:cubicBezTo>
                      <a:pt x="1449002" y="135304"/>
                      <a:pt x="1449002" y="140132"/>
                      <a:pt x="1449002" y="143753"/>
                    </a:cubicBezTo>
                    <a:cubicBezTo>
                      <a:pt x="1446588" y="149788"/>
                      <a:pt x="1446588" y="153410"/>
                      <a:pt x="1444174" y="159445"/>
                    </a:cubicBezTo>
                    <a:cubicBezTo>
                      <a:pt x="1441760" y="163066"/>
                      <a:pt x="1439345" y="164273"/>
                      <a:pt x="1434517" y="161859"/>
                    </a:cubicBezTo>
                    <a:cubicBezTo>
                      <a:pt x="1426068" y="155824"/>
                      <a:pt x="1417618" y="149788"/>
                      <a:pt x="1412790" y="141339"/>
                    </a:cubicBezTo>
                    <a:cubicBezTo>
                      <a:pt x="1409169" y="137718"/>
                      <a:pt x="1410376" y="134097"/>
                      <a:pt x="1413997" y="131682"/>
                    </a:cubicBezTo>
                    <a:cubicBezTo>
                      <a:pt x="1423654" y="128061"/>
                      <a:pt x="1433310" y="124440"/>
                      <a:pt x="1441760" y="123233"/>
                    </a:cubicBezTo>
                    <a:close/>
                    <a:moveTo>
                      <a:pt x="1114445" y="123233"/>
                    </a:moveTo>
                    <a:cubicBezTo>
                      <a:pt x="1120398" y="123233"/>
                      <a:pt x="1121589" y="124424"/>
                      <a:pt x="1121589" y="130377"/>
                    </a:cubicBezTo>
                    <a:cubicBezTo>
                      <a:pt x="1120398" y="136330"/>
                      <a:pt x="1119208" y="141093"/>
                      <a:pt x="1118017" y="145855"/>
                    </a:cubicBezTo>
                    <a:cubicBezTo>
                      <a:pt x="1118017" y="149427"/>
                      <a:pt x="1115636" y="151809"/>
                      <a:pt x="1110873" y="150618"/>
                    </a:cubicBezTo>
                    <a:lnTo>
                      <a:pt x="1101291" y="142510"/>
                    </a:lnTo>
                    <a:lnTo>
                      <a:pt x="1100510" y="149592"/>
                    </a:lnTo>
                    <a:cubicBezTo>
                      <a:pt x="1094701" y="154279"/>
                      <a:pt x="1094701" y="154279"/>
                      <a:pt x="1085407" y="146078"/>
                    </a:cubicBezTo>
                    <a:cubicBezTo>
                      <a:pt x="1081921" y="142563"/>
                      <a:pt x="1085407" y="139049"/>
                      <a:pt x="1088892" y="136706"/>
                    </a:cubicBezTo>
                    <a:cubicBezTo>
                      <a:pt x="1090054" y="135534"/>
                      <a:pt x="1093539" y="134363"/>
                      <a:pt x="1094701" y="133191"/>
                    </a:cubicBezTo>
                    <a:lnTo>
                      <a:pt x="1096463" y="134672"/>
                    </a:lnTo>
                    <a:lnTo>
                      <a:pt x="1098967" y="127996"/>
                    </a:lnTo>
                    <a:cubicBezTo>
                      <a:pt x="1103729" y="126805"/>
                      <a:pt x="1109682" y="125614"/>
                      <a:pt x="1114445" y="123233"/>
                    </a:cubicBezTo>
                    <a:close/>
                    <a:moveTo>
                      <a:pt x="1781508" y="120743"/>
                    </a:moveTo>
                    <a:cubicBezTo>
                      <a:pt x="1786336" y="119535"/>
                      <a:pt x="1788750" y="123159"/>
                      <a:pt x="1787543" y="127992"/>
                    </a:cubicBezTo>
                    <a:cubicBezTo>
                      <a:pt x="1787543" y="132825"/>
                      <a:pt x="1786336" y="137657"/>
                      <a:pt x="1786336" y="142490"/>
                    </a:cubicBezTo>
                    <a:cubicBezTo>
                      <a:pt x="1783922" y="147323"/>
                      <a:pt x="1783922" y="152156"/>
                      <a:pt x="1782715" y="155780"/>
                    </a:cubicBezTo>
                    <a:cubicBezTo>
                      <a:pt x="1780301" y="160613"/>
                      <a:pt x="1777887" y="163029"/>
                      <a:pt x="1771851" y="159405"/>
                    </a:cubicBezTo>
                    <a:cubicBezTo>
                      <a:pt x="1764609" y="153364"/>
                      <a:pt x="1756159" y="147323"/>
                      <a:pt x="1750124" y="140074"/>
                    </a:cubicBezTo>
                    <a:cubicBezTo>
                      <a:pt x="1746503" y="136449"/>
                      <a:pt x="1746503" y="132825"/>
                      <a:pt x="1752538" y="130408"/>
                    </a:cubicBezTo>
                    <a:cubicBezTo>
                      <a:pt x="1762195" y="126784"/>
                      <a:pt x="1770644" y="123159"/>
                      <a:pt x="1781508" y="120743"/>
                    </a:cubicBezTo>
                    <a:close/>
                    <a:moveTo>
                      <a:pt x="442162" y="120743"/>
                    </a:moveTo>
                    <a:cubicBezTo>
                      <a:pt x="446995" y="119540"/>
                      <a:pt x="449411" y="123150"/>
                      <a:pt x="449411" y="127963"/>
                    </a:cubicBezTo>
                    <a:cubicBezTo>
                      <a:pt x="449411" y="132776"/>
                      <a:pt x="446995" y="137589"/>
                      <a:pt x="446995" y="142402"/>
                    </a:cubicBezTo>
                    <a:cubicBezTo>
                      <a:pt x="446995" y="146012"/>
                      <a:pt x="444578" y="150825"/>
                      <a:pt x="444578" y="154434"/>
                    </a:cubicBezTo>
                    <a:cubicBezTo>
                      <a:pt x="443370" y="156841"/>
                      <a:pt x="442162" y="156841"/>
                      <a:pt x="438537" y="156841"/>
                    </a:cubicBezTo>
                    <a:cubicBezTo>
                      <a:pt x="425247" y="156841"/>
                      <a:pt x="417998" y="147215"/>
                      <a:pt x="410749" y="138792"/>
                    </a:cubicBezTo>
                    <a:cubicBezTo>
                      <a:pt x="407125" y="136385"/>
                      <a:pt x="408333" y="132776"/>
                      <a:pt x="411958" y="130369"/>
                    </a:cubicBezTo>
                    <a:cubicBezTo>
                      <a:pt x="422831" y="126759"/>
                      <a:pt x="431288" y="123150"/>
                      <a:pt x="442162" y="120743"/>
                    </a:cubicBezTo>
                    <a:close/>
                    <a:moveTo>
                      <a:pt x="303170" y="120632"/>
                    </a:moveTo>
                    <a:lnTo>
                      <a:pt x="301139" y="121683"/>
                    </a:lnTo>
                    <a:lnTo>
                      <a:pt x="301452" y="121958"/>
                    </a:lnTo>
                    <a:close/>
                    <a:moveTo>
                      <a:pt x="711112" y="110785"/>
                    </a:moveTo>
                    <a:cubicBezTo>
                      <a:pt x="717087" y="109590"/>
                      <a:pt x="718282" y="111980"/>
                      <a:pt x="718282" y="117955"/>
                    </a:cubicBezTo>
                    <a:cubicBezTo>
                      <a:pt x="717087" y="122735"/>
                      <a:pt x="717087" y="127515"/>
                      <a:pt x="714697" y="134685"/>
                    </a:cubicBezTo>
                    <a:cubicBezTo>
                      <a:pt x="712307" y="140660"/>
                      <a:pt x="711112" y="141855"/>
                      <a:pt x="705137" y="138270"/>
                    </a:cubicBezTo>
                    <a:cubicBezTo>
                      <a:pt x="703942" y="137075"/>
                      <a:pt x="702747" y="135880"/>
                      <a:pt x="701552" y="135880"/>
                    </a:cubicBezTo>
                    <a:cubicBezTo>
                      <a:pt x="697967" y="132295"/>
                      <a:pt x="693187" y="128710"/>
                      <a:pt x="689602" y="125125"/>
                    </a:cubicBezTo>
                    <a:cubicBezTo>
                      <a:pt x="687212" y="119150"/>
                      <a:pt x="687212" y="119150"/>
                      <a:pt x="696772" y="114370"/>
                    </a:cubicBezTo>
                    <a:cubicBezTo>
                      <a:pt x="700357" y="114370"/>
                      <a:pt x="705137" y="111980"/>
                      <a:pt x="711112" y="110785"/>
                    </a:cubicBezTo>
                    <a:close/>
                    <a:moveTo>
                      <a:pt x="1377024" y="109540"/>
                    </a:moveTo>
                    <a:cubicBezTo>
                      <a:pt x="1381856" y="108332"/>
                      <a:pt x="1385481" y="111956"/>
                      <a:pt x="1385481" y="116789"/>
                    </a:cubicBezTo>
                    <a:cubicBezTo>
                      <a:pt x="1384273" y="122830"/>
                      <a:pt x="1383065" y="126454"/>
                      <a:pt x="1381856" y="131287"/>
                    </a:cubicBezTo>
                    <a:lnTo>
                      <a:pt x="1383065" y="131287"/>
                    </a:lnTo>
                    <a:cubicBezTo>
                      <a:pt x="1381856" y="136120"/>
                      <a:pt x="1380648" y="139744"/>
                      <a:pt x="1379440" y="144577"/>
                    </a:cubicBezTo>
                    <a:cubicBezTo>
                      <a:pt x="1378232" y="150618"/>
                      <a:pt x="1374607" y="151826"/>
                      <a:pt x="1369775" y="148202"/>
                    </a:cubicBezTo>
                    <a:cubicBezTo>
                      <a:pt x="1361317" y="143369"/>
                      <a:pt x="1354068" y="136120"/>
                      <a:pt x="1348028" y="128871"/>
                    </a:cubicBezTo>
                    <a:cubicBezTo>
                      <a:pt x="1343195" y="124038"/>
                      <a:pt x="1343195" y="120414"/>
                      <a:pt x="1350444" y="117997"/>
                    </a:cubicBezTo>
                    <a:cubicBezTo>
                      <a:pt x="1358901" y="114373"/>
                      <a:pt x="1367358" y="111956"/>
                      <a:pt x="1377024" y="109540"/>
                    </a:cubicBezTo>
                    <a:close/>
                    <a:moveTo>
                      <a:pt x="1050896" y="109540"/>
                    </a:moveTo>
                    <a:cubicBezTo>
                      <a:pt x="1055668" y="108345"/>
                      <a:pt x="1056861" y="109540"/>
                      <a:pt x="1056861" y="114320"/>
                    </a:cubicBezTo>
                    <a:cubicBezTo>
                      <a:pt x="1056861" y="122685"/>
                      <a:pt x="1055668" y="128660"/>
                      <a:pt x="1053282" y="135830"/>
                    </a:cubicBezTo>
                    <a:cubicBezTo>
                      <a:pt x="1050896" y="138220"/>
                      <a:pt x="1049704" y="140610"/>
                      <a:pt x="1046125" y="138220"/>
                    </a:cubicBezTo>
                    <a:cubicBezTo>
                      <a:pt x="1046125" y="137025"/>
                      <a:pt x="1044932" y="137025"/>
                      <a:pt x="1043739" y="135830"/>
                    </a:cubicBezTo>
                    <a:lnTo>
                      <a:pt x="1036161" y="129188"/>
                    </a:lnTo>
                    <a:lnTo>
                      <a:pt x="1035824" y="131324"/>
                    </a:lnTo>
                    <a:cubicBezTo>
                      <a:pt x="1035824" y="133689"/>
                      <a:pt x="1034703" y="136054"/>
                      <a:pt x="1034703" y="137236"/>
                    </a:cubicBezTo>
                    <a:cubicBezTo>
                      <a:pt x="1034703" y="139601"/>
                      <a:pt x="1033583" y="143149"/>
                      <a:pt x="1030222" y="141966"/>
                    </a:cubicBezTo>
                    <a:cubicBezTo>
                      <a:pt x="1027982" y="140784"/>
                      <a:pt x="1024621" y="139601"/>
                      <a:pt x="1025741" y="136054"/>
                    </a:cubicBezTo>
                    <a:cubicBezTo>
                      <a:pt x="1025741" y="130141"/>
                      <a:pt x="1027982" y="126593"/>
                      <a:pt x="1029102" y="120681"/>
                    </a:cubicBezTo>
                    <a:lnTo>
                      <a:pt x="1029325" y="120634"/>
                    </a:lnTo>
                    <a:lnTo>
                      <a:pt x="1028231" y="119100"/>
                    </a:lnTo>
                    <a:cubicBezTo>
                      <a:pt x="1028231" y="115515"/>
                      <a:pt x="1033003" y="114320"/>
                      <a:pt x="1035388" y="114320"/>
                    </a:cubicBezTo>
                    <a:cubicBezTo>
                      <a:pt x="1037774" y="111930"/>
                      <a:pt x="1041353" y="111930"/>
                      <a:pt x="1043739" y="111930"/>
                    </a:cubicBezTo>
                    <a:cubicBezTo>
                      <a:pt x="1046125" y="110735"/>
                      <a:pt x="1048511" y="109540"/>
                      <a:pt x="1050896" y="109540"/>
                    </a:cubicBezTo>
                    <a:close/>
                    <a:moveTo>
                      <a:pt x="1715603" y="108295"/>
                    </a:moveTo>
                    <a:cubicBezTo>
                      <a:pt x="1720435" y="107088"/>
                      <a:pt x="1724060" y="109502"/>
                      <a:pt x="1724060" y="114330"/>
                    </a:cubicBezTo>
                    <a:cubicBezTo>
                      <a:pt x="1722852" y="119159"/>
                      <a:pt x="1721644" y="123987"/>
                      <a:pt x="1721644" y="128815"/>
                    </a:cubicBezTo>
                    <a:cubicBezTo>
                      <a:pt x="1720435" y="133643"/>
                      <a:pt x="1719227" y="138472"/>
                      <a:pt x="1716811" y="143300"/>
                    </a:cubicBezTo>
                    <a:cubicBezTo>
                      <a:pt x="1715603" y="148128"/>
                      <a:pt x="1711978" y="149335"/>
                      <a:pt x="1708354" y="146921"/>
                    </a:cubicBezTo>
                    <a:cubicBezTo>
                      <a:pt x="1699896" y="140886"/>
                      <a:pt x="1691439" y="134850"/>
                      <a:pt x="1684190" y="126401"/>
                    </a:cubicBezTo>
                    <a:cubicBezTo>
                      <a:pt x="1681774" y="122780"/>
                      <a:pt x="1682982" y="119159"/>
                      <a:pt x="1687815" y="116744"/>
                    </a:cubicBezTo>
                    <a:cubicBezTo>
                      <a:pt x="1696272" y="111916"/>
                      <a:pt x="1705937" y="110709"/>
                      <a:pt x="1715603" y="108295"/>
                    </a:cubicBezTo>
                    <a:close/>
                    <a:moveTo>
                      <a:pt x="374989" y="107050"/>
                    </a:moveTo>
                    <a:cubicBezTo>
                      <a:pt x="381024" y="107050"/>
                      <a:pt x="383438" y="109454"/>
                      <a:pt x="383438" y="115463"/>
                    </a:cubicBezTo>
                    <a:cubicBezTo>
                      <a:pt x="383438" y="119069"/>
                      <a:pt x="382231" y="123876"/>
                      <a:pt x="381024" y="127482"/>
                    </a:cubicBezTo>
                    <a:cubicBezTo>
                      <a:pt x="381024" y="129885"/>
                      <a:pt x="379817" y="132289"/>
                      <a:pt x="379817" y="134693"/>
                    </a:cubicBezTo>
                    <a:cubicBezTo>
                      <a:pt x="377403" y="141904"/>
                      <a:pt x="370160" y="144308"/>
                      <a:pt x="365332" y="138298"/>
                    </a:cubicBezTo>
                    <a:cubicBezTo>
                      <a:pt x="359297" y="133491"/>
                      <a:pt x="354469" y="131087"/>
                      <a:pt x="347226" y="127482"/>
                    </a:cubicBezTo>
                    <a:cubicBezTo>
                      <a:pt x="346019" y="126280"/>
                      <a:pt x="342398" y="125078"/>
                      <a:pt x="343605" y="122674"/>
                    </a:cubicBezTo>
                    <a:cubicBezTo>
                      <a:pt x="343605" y="119069"/>
                      <a:pt x="346019" y="116665"/>
                      <a:pt x="348433" y="116665"/>
                    </a:cubicBezTo>
                    <a:cubicBezTo>
                      <a:pt x="356883" y="111857"/>
                      <a:pt x="365332" y="109454"/>
                      <a:pt x="374989" y="107050"/>
                    </a:cubicBezTo>
                    <a:close/>
                    <a:moveTo>
                      <a:pt x="304881" y="105553"/>
                    </a:moveTo>
                    <a:lnTo>
                      <a:pt x="304741" y="105567"/>
                    </a:lnTo>
                    <a:lnTo>
                      <a:pt x="304901" y="105805"/>
                    </a:lnTo>
                    <a:close/>
                    <a:moveTo>
                      <a:pt x="1306126" y="104561"/>
                    </a:moveTo>
                    <a:cubicBezTo>
                      <a:pt x="1310856" y="103382"/>
                      <a:pt x="1313222" y="106920"/>
                      <a:pt x="1310856" y="111637"/>
                    </a:cubicBezTo>
                    <a:cubicBezTo>
                      <a:pt x="1310856" y="113995"/>
                      <a:pt x="1310856" y="117533"/>
                      <a:pt x="1310856" y="119891"/>
                    </a:cubicBezTo>
                    <a:cubicBezTo>
                      <a:pt x="1307309" y="128146"/>
                      <a:pt x="1307309" y="128146"/>
                      <a:pt x="1299031" y="124608"/>
                    </a:cubicBezTo>
                    <a:cubicBezTo>
                      <a:pt x="1297848" y="123429"/>
                      <a:pt x="1296666" y="122250"/>
                      <a:pt x="1295483" y="122250"/>
                    </a:cubicBezTo>
                    <a:cubicBezTo>
                      <a:pt x="1295483" y="119891"/>
                      <a:pt x="1295483" y="119891"/>
                      <a:pt x="1295483" y="118712"/>
                    </a:cubicBezTo>
                    <a:cubicBezTo>
                      <a:pt x="1284840" y="111637"/>
                      <a:pt x="1286023" y="110457"/>
                      <a:pt x="1296666" y="106920"/>
                    </a:cubicBezTo>
                    <a:cubicBezTo>
                      <a:pt x="1300214" y="106920"/>
                      <a:pt x="1302579" y="105740"/>
                      <a:pt x="1306126" y="104561"/>
                    </a:cubicBezTo>
                    <a:close/>
                    <a:moveTo>
                      <a:pt x="988589" y="95848"/>
                    </a:moveTo>
                    <a:cubicBezTo>
                      <a:pt x="992180" y="94651"/>
                      <a:pt x="994574" y="97045"/>
                      <a:pt x="993377" y="100636"/>
                    </a:cubicBezTo>
                    <a:cubicBezTo>
                      <a:pt x="993377" y="104226"/>
                      <a:pt x="993377" y="107817"/>
                      <a:pt x="992180" y="111408"/>
                    </a:cubicBezTo>
                    <a:cubicBezTo>
                      <a:pt x="990983" y="114998"/>
                      <a:pt x="989786" y="118589"/>
                      <a:pt x="989786" y="122179"/>
                    </a:cubicBezTo>
                    <a:cubicBezTo>
                      <a:pt x="988589" y="126967"/>
                      <a:pt x="984999" y="126967"/>
                      <a:pt x="982605" y="124573"/>
                    </a:cubicBezTo>
                    <a:cubicBezTo>
                      <a:pt x="975424" y="119786"/>
                      <a:pt x="969439" y="114998"/>
                      <a:pt x="964652" y="110211"/>
                    </a:cubicBezTo>
                    <a:cubicBezTo>
                      <a:pt x="961061" y="106620"/>
                      <a:pt x="962258" y="104226"/>
                      <a:pt x="967046" y="103029"/>
                    </a:cubicBezTo>
                    <a:cubicBezTo>
                      <a:pt x="974227" y="99439"/>
                      <a:pt x="981408" y="97045"/>
                      <a:pt x="988589" y="95848"/>
                    </a:cubicBezTo>
                    <a:close/>
                    <a:moveTo>
                      <a:pt x="1650844" y="94603"/>
                    </a:moveTo>
                    <a:cubicBezTo>
                      <a:pt x="1655672" y="93396"/>
                      <a:pt x="1658086" y="97017"/>
                      <a:pt x="1658086" y="100638"/>
                    </a:cubicBezTo>
                    <a:cubicBezTo>
                      <a:pt x="1658086" y="106674"/>
                      <a:pt x="1656879" y="111502"/>
                      <a:pt x="1655672" y="117537"/>
                    </a:cubicBezTo>
                    <a:cubicBezTo>
                      <a:pt x="1654465" y="119951"/>
                      <a:pt x="1654465" y="124780"/>
                      <a:pt x="1653258" y="129608"/>
                    </a:cubicBezTo>
                    <a:cubicBezTo>
                      <a:pt x="1650844" y="135643"/>
                      <a:pt x="1646015" y="135643"/>
                      <a:pt x="1642394" y="133229"/>
                    </a:cubicBezTo>
                    <a:cubicBezTo>
                      <a:pt x="1633945" y="127194"/>
                      <a:pt x="1626702" y="119951"/>
                      <a:pt x="1619460" y="113916"/>
                    </a:cubicBezTo>
                    <a:cubicBezTo>
                      <a:pt x="1617046" y="110295"/>
                      <a:pt x="1617046" y="106674"/>
                      <a:pt x="1621874" y="104259"/>
                    </a:cubicBezTo>
                    <a:cubicBezTo>
                      <a:pt x="1631531" y="99431"/>
                      <a:pt x="1641187" y="97017"/>
                      <a:pt x="1650844" y="94603"/>
                    </a:cubicBezTo>
                    <a:close/>
                    <a:moveTo>
                      <a:pt x="311739" y="94603"/>
                    </a:moveTo>
                    <a:cubicBezTo>
                      <a:pt x="312901" y="93408"/>
                      <a:pt x="315225" y="94603"/>
                      <a:pt x="317548" y="96993"/>
                    </a:cubicBezTo>
                    <a:cubicBezTo>
                      <a:pt x="318710" y="99383"/>
                      <a:pt x="318710" y="104163"/>
                      <a:pt x="317548" y="106553"/>
                    </a:cubicBezTo>
                    <a:cubicBezTo>
                      <a:pt x="316386" y="108943"/>
                      <a:pt x="314063" y="106553"/>
                      <a:pt x="312901" y="106553"/>
                    </a:cubicBezTo>
                    <a:lnTo>
                      <a:pt x="312410" y="107058"/>
                    </a:lnTo>
                    <a:lnTo>
                      <a:pt x="308914" y="123432"/>
                    </a:lnTo>
                    <a:cubicBezTo>
                      <a:pt x="307723" y="128212"/>
                      <a:pt x="305342" y="129407"/>
                      <a:pt x="300579" y="127017"/>
                    </a:cubicBezTo>
                    <a:cubicBezTo>
                      <a:pt x="295817" y="122237"/>
                      <a:pt x="292245" y="118652"/>
                      <a:pt x="286292" y="113872"/>
                    </a:cubicBezTo>
                    <a:cubicBezTo>
                      <a:pt x="283910" y="110287"/>
                      <a:pt x="283910" y="107897"/>
                      <a:pt x="288673" y="106702"/>
                    </a:cubicBezTo>
                    <a:cubicBezTo>
                      <a:pt x="292245" y="104312"/>
                      <a:pt x="297008" y="101922"/>
                      <a:pt x="302961" y="100727"/>
                    </a:cubicBezTo>
                    <a:cubicBezTo>
                      <a:pt x="304151" y="100727"/>
                      <a:pt x="305342" y="99532"/>
                      <a:pt x="304151" y="98337"/>
                    </a:cubicBezTo>
                    <a:lnTo>
                      <a:pt x="304768" y="102051"/>
                    </a:lnTo>
                    <a:lnTo>
                      <a:pt x="304768" y="98188"/>
                    </a:lnTo>
                    <a:cubicBezTo>
                      <a:pt x="305930" y="93408"/>
                      <a:pt x="308254" y="95798"/>
                      <a:pt x="311739" y="94603"/>
                    </a:cubicBezTo>
                    <a:close/>
                    <a:moveTo>
                      <a:pt x="649943" y="92113"/>
                    </a:moveTo>
                    <a:cubicBezTo>
                      <a:pt x="651146" y="92113"/>
                      <a:pt x="652350" y="92113"/>
                      <a:pt x="652350" y="93315"/>
                    </a:cubicBezTo>
                    <a:cubicBezTo>
                      <a:pt x="653553" y="94517"/>
                      <a:pt x="652350" y="95719"/>
                      <a:pt x="651146" y="96920"/>
                    </a:cubicBezTo>
                    <a:cubicBezTo>
                      <a:pt x="654756" y="106535"/>
                      <a:pt x="651146" y="113747"/>
                      <a:pt x="648740" y="122160"/>
                    </a:cubicBezTo>
                    <a:cubicBezTo>
                      <a:pt x="647537" y="126967"/>
                      <a:pt x="645130" y="128169"/>
                      <a:pt x="641520" y="125765"/>
                    </a:cubicBezTo>
                    <a:lnTo>
                      <a:pt x="637911" y="122160"/>
                    </a:lnTo>
                    <a:cubicBezTo>
                      <a:pt x="635504" y="118554"/>
                      <a:pt x="634301" y="113747"/>
                      <a:pt x="628284" y="114948"/>
                    </a:cubicBezTo>
                    <a:cubicBezTo>
                      <a:pt x="623471" y="116150"/>
                      <a:pt x="619862" y="113747"/>
                      <a:pt x="617455" y="108939"/>
                    </a:cubicBezTo>
                    <a:cubicBezTo>
                      <a:pt x="616252" y="104132"/>
                      <a:pt x="619862" y="102930"/>
                      <a:pt x="622268" y="100526"/>
                    </a:cubicBezTo>
                    <a:cubicBezTo>
                      <a:pt x="631894" y="98122"/>
                      <a:pt x="640317" y="94517"/>
                      <a:pt x="649943" y="92113"/>
                    </a:cubicBezTo>
                    <a:close/>
                    <a:moveTo>
                      <a:pt x="1246129" y="91900"/>
                    </a:moveTo>
                    <a:cubicBezTo>
                      <a:pt x="1247607" y="93227"/>
                      <a:pt x="1247311" y="96175"/>
                      <a:pt x="1246128" y="101481"/>
                    </a:cubicBezTo>
                    <a:cubicBezTo>
                      <a:pt x="1246128" y="103840"/>
                      <a:pt x="1244946" y="106198"/>
                      <a:pt x="1244946" y="108557"/>
                    </a:cubicBezTo>
                    <a:cubicBezTo>
                      <a:pt x="1243763" y="113274"/>
                      <a:pt x="1241398" y="114453"/>
                      <a:pt x="1236668" y="113274"/>
                    </a:cubicBezTo>
                    <a:cubicBezTo>
                      <a:pt x="1231938" y="109736"/>
                      <a:pt x="1228390" y="106198"/>
                      <a:pt x="1223660" y="102661"/>
                    </a:cubicBezTo>
                    <a:lnTo>
                      <a:pt x="1224843" y="101481"/>
                    </a:lnTo>
                    <a:lnTo>
                      <a:pt x="1224843" y="100714"/>
                    </a:lnTo>
                    <a:lnTo>
                      <a:pt x="1224727" y="100827"/>
                    </a:lnTo>
                    <a:cubicBezTo>
                      <a:pt x="1221526" y="97715"/>
                      <a:pt x="1224727" y="97715"/>
                      <a:pt x="1224727" y="95640"/>
                    </a:cubicBezTo>
                    <a:cubicBezTo>
                      <a:pt x="1226861" y="95640"/>
                      <a:pt x="1226861" y="95640"/>
                      <a:pt x="1226861" y="94603"/>
                    </a:cubicBezTo>
                    <a:cubicBezTo>
                      <a:pt x="1227928" y="94603"/>
                      <a:pt x="1230062" y="94603"/>
                      <a:pt x="1231129" y="94603"/>
                    </a:cubicBezTo>
                    <a:lnTo>
                      <a:pt x="1225083" y="100481"/>
                    </a:lnTo>
                    <a:lnTo>
                      <a:pt x="1225581" y="100854"/>
                    </a:lnTo>
                    <a:lnTo>
                      <a:pt x="1231934" y="94525"/>
                    </a:lnTo>
                    <a:lnTo>
                      <a:pt x="1232033" y="94500"/>
                    </a:lnTo>
                    <a:lnTo>
                      <a:pt x="1231938" y="94406"/>
                    </a:lnTo>
                    <a:cubicBezTo>
                      <a:pt x="1233120" y="93227"/>
                      <a:pt x="1233120" y="93227"/>
                      <a:pt x="1233120" y="92047"/>
                    </a:cubicBezTo>
                    <a:cubicBezTo>
                      <a:pt x="1234303" y="92047"/>
                      <a:pt x="1235486" y="92047"/>
                      <a:pt x="1235486" y="92047"/>
                    </a:cubicBezTo>
                    <a:cubicBezTo>
                      <a:pt x="1241399" y="90868"/>
                      <a:pt x="1244651" y="90573"/>
                      <a:pt x="1246129" y="91900"/>
                    </a:cubicBezTo>
                    <a:close/>
                    <a:moveTo>
                      <a:pt x="1164977" y="89391"/>
                    </a:moveTo>
                    <a:lnTo>
                      <a:pt x="1164845" y="90184"/>
                    </a:lnTo>
                    <a:lnTo>
                      <a:pt x="1165838" y="90184"/>
                    </a:lnTo>
                    <a:close/>
                    <a:moveTo>
                      <a:pt x="239422" y="88379"/>
                    </a:moveTo>
                    <a:cubicBezTo>
                      <a:pt x="245376" y="87191"/>
                      <a:pt x="247757" y="88379"/>
                      <a:pt x="246566" y="93132"/>
                    </a:cubicBezTo>
                    <a:cubicBezTo>
                      <a:pt x="245376" y="99073"/>
                      <a:pt x="245376" y="106202"/>
                      <a:pt x="242994" y="113331"/>
                    </a:cubicBezTo>
                    <a:cubicBezTo>
                      <a:pt x="240613" y="114519"/>
                      <a:pt x="238232" y="113331"/>
                      <a:pt x="237041" y="113331"/>
                    </a:cubicBezTo>
                    <a:cubicBezTo>
                      <a:pt x="231088" y="109766"/>
                      <a:pt x="227516" y="106202"/>
                      <a:pt x="221563" y="100261"/>
                    </a:cubicBezTo>
                    <a:cubicBezTo>
                      <a:pt x="219181" y="97884"/>
                      <a:pt x="219181" y="95508"/>
                      <a:pt x="223944" y="93132"/>
                    </a:cubicBezTo>
                    <a:cubicBezTo>
                      <a:pt x="225135" y="91944"/>
                      <a:pt x="226325" y="91944"/>
                      <a:pt x="226325" y="91944"/>
                    </a:cubicBezTo>
                    <a:cubicBezTo>
                      <a:pt x="231088" y="90755"/>
                      <a:pt x="235850" y="88379"/>
                      <a:pt x="239422" y="88379"/>
                    </a:cubicBezTo>
                    <a:close/>
                    <a:moveTo>
                      <a:pt x="919015" y="83400"/>
                    </a:moveTo>
                    <a:cubicBezTo>
                      <a:pt x="923778" y="82209"/>
                      <a:pt x="926159" y="83400"/>
                      <a:pt x="926159" y="88163"/>
                    </a:cubicBezTo>
                    <a:cubicBezTo>
                      <a:pt x="926159" y="92925"/>
                      <a:pt x="924968" y="97688"/>
                      <a:pt x="923778" y="104832"/>
                    </a:cubicBezTo>
                    <a:cubicBezTo>
                      <a:pt x="921396" y="110785"/>
                      <a:pt x="919015" y="113166"/>
                      <a:pt x="911871" y="107213"/>
                    </a:cubicBezTo>
                    <a:cubicBezTo>
                      <a:pt x="909490" y="106022"/>
                      <a:pt x="905918" y="102450"/>
                      <a:pt x="903537" y="98878"/>
                    </a:cubicBezTo>
                    <a:cubicBezTo>
                      <a:pt x="896393" y="92925"/>
                      <a:pt x="897583" y="90544"/>
                      <a:pt x="905918" y="88163"/>
                    </a:cubicBezTo>
                    <a:cubicBezTo>
                      <a:pt x="910681" y="85781"/>
                      <a:pt x="915443" y="84591"/>
                      <a:pt x="919015" y="83400"/>
                    </a:cubicBezTo>
                    <a:close/>
                    <a:moveTo>
                      <a:pt x="1587354" y="82155"/>
                    </a:moveTo>
                    <a:cubicBezTo>
                      <a:pt x="1592187" y="80948"/>
                      <a:pt x="1595811" y="83362"/>
                      <a:pt x="1594603" y="89397"/>
                    </a:cubicBezTo>
                    <a:cubicBezTo>
                      <a:pt x="1594603" y="93019"/>
                      <a:pt x="1593395" y="97847"/>
                      <a:pt x="1592187" y="102675"/>
                    </a:cubicBezTo>
                    <a:lnTo>
                      <a:pt x="1590978" y="102675"/>
                    </a:lnTo>
                    <a:cubicBezTo>
                      <a:pt x="1590978" y="106296"/>
                      <a:pt x="1589770" y="111124"/>
                      <a:pt x="1588562" y="115953"/>
                    </a:cubicBezTo>
                    <a:cubicBezTo>
                      <a:pt x="1587354" y="121988"/>
                      <a:pt x="1583729" y="123195"/>
                      <a:pt x="1578897" y="119574"/>
                    </a:cubicBezTo>
                    <a:cubicBezTo>
                      <a:pt x="1570439" y="113539"/>
                      <a:pt x="1563190" y="107503"/>
                      <a:pt x="1555941" y="99054"/>
                    </a:cubicBezTo>
                    <a:cubicBezTo>
                      <a:pt x="1552317" y="96640"/>
                      <a:pt x="1553525" y="93019"/>
                      <a:pt x="1557150" y="90604"/>
                    </a:cubicBezTo>
                    <a:cubicBezTo>
                      <a:pt x="1566815" y="85776"/>
                      <a:pt x="1577689" y="83362"/>
                      <a:pt x="1587354" y="82155"/>
                    </a:cubicBezTo>
                    <a:close/>
                    <a:moveTo>
                      <a:pt x="584111" y="79665"/>
                    </a:moveTo>
                    <a:cubicBezTo>
                      <a:pt x="588939" y="78458"/>
                      <a:pt x="592560" y="80872"/>
                      <a:pt x="592560" y="86907"/>
                    </a:cubicBezTo>
                    <a:cubicBezTo>
                      <a:pt x="591353" y="91736"/>
                      <a:pt x="590146" y="96564"/>
                      <a:pt x="590146" y="101392"/>
                    </a:cubicBezTo>
                    <a:cubicBezTo>
                      <a:pt x="588939" y="106220"/>
                      <a:pt x="588939" y="109842"/>
                      <a:pt x="586525" y="113463"/>
                    </a:cubicBezTo>
                    <a:cubicBezTo>
                      <a:pt x="584111" y="118291"/>
                      <a:pt x="580489" y="121912"/>
                      <a:pt x="575661" y="118291"/>
                    </a:cubicBezTo>
                    <a:cubicBezTo>
                      <a:pt x="568419" y="111049"/>
                      <a:pt x="561176" y="106220"/>
                      <a:pt x="555141" y="98978"/>
                    </a:cubicBezTo>
                    <a:cubicBezTo>
                      <a:pt x="550313" y="94150"/>
                      <a:pt x="551520" y="90529"/>
                      <a:pt x="557555" y="88114"/>
                    </a:cubicBezTo>
                    <a:cubicBezTo>
                      <a:pt x="566005" y="84493"/>
                      <a:pt x="575661" y="82079"/>
                      <a:pt x="584111" y="79665"/>
                    </a:cubicBezTo>
                    <a:close/>
                    <a:moveTo>
                      <a:pt x="1175488" y="77176"/>
                    </a:moveTo>
                    <a:cubicBezTo>
                      <a:pt x="1181400" y="75993"/>
                      <a:pt x="1182583" y="77176"/>
                      <a:pt x="1181400" y="83089"/>
                    </a:cubicBezTo>
                    <a:lnTo>
                      <a:pt x="1181337" y="83845"/>
                    </a:lnTo>
                    <a:lnTo>
                      <a:pt x="1181337" y="90168"/>
                    </a:lnTo>
                    <a:lnTo>
                      <a:pt x="1180725" y="91190"/>
                    </a:lnTo>
                    <a:lnTo>
                      <a:pt x="1180218" y="97279"/>
                    </a:lnTo>
                    <a:lnTo>
                      <a:pt x="1176828" y="97703"/>
                    </a:lnTo>
                    <a:lnTo>
                      <a:pt x="1176797" y="97754"/>
                    </a:lnTo>
                    <a:lnTo>
                      <a:pt x="1176709" y="97718"/>
                    </a:lnTo>
                    <a:lnTo>
                      <a:pt x="1170758" y="98462"/>
                    </a:lnTo>
                    <a:cubicBezTo>
                      <a:pt x="1168392" y="97279"/>
                      <a:pt x="1166027" y="96097"/>
                      <a:pt x="1164845" y="94914"/>
                    </a:cubicBezTo>
                    <a:cubicBezTo>
                      <a:pt x="1162480" y="92549"/>
                      <a:pt x="1161297" y="91367"/>
                      <a:pt x="1160115" y="90184"/>
                    </a:cubicBezTo>
                    <a:cubicBezTo>
                      <a:pt x="1157749" y="86636"/>
                      <a:pt x="1157749" y="83089"/>
                      <a:pt x="1162480" y="81906"/>
                    </a:cubicBezTo>
                    <a:cubicBezTo>
                      <a:pt x="1164845" y="80724"/>
                      <a:pt x="1168392" y="79541"/>
                      <a:pt x="1171940" y="79541"/>
                    </a:cubicBezTo>
                    <a:cubicBezTo>
                      <a:pt x="1171940" y="81906"/>
                      <a:pt x="1168392" y="81906"/>
                      <a:pt x="1166027" y="83089"/>
                    </a:cubicBezTo>
                    <a:lnTo>
                      <a:pt x="1165786" y="84534"/>
                    </a:lnTo>
                    <a:lnTo>
                      <a:pt x="1170793" y="81999"/>
                    </a:lnTo>
                    <a:lnTo>
                      <a:pt x="1172599" y="80200"/>
                    </a:lnTo>
                    <a:lnTo>
                      <a:pt x="1171940" y="79541"/>
                    </a:lnTo>
                    <a:cubicBezTo>
                      <a:pt x="1173123" y="77176"/>
                      <a:pt x="1174305" y="78359"/>
                      <a:pt x="1175488" y="77176"/>
                    </a:cubicBezTo>
                    <a:close/>
                    <a:moveTo>
                      <a:pt x="180602" y="75931"/>
                    </a:moveTo>
                    <a:cubicBezTo>
                      <a:pt x="181781" y="83007"/>
                      <a:pt x="180602" y="90082"/>
                      <a:pt x="177064" y="94799"/>
                    </a:cubicBezTo>
                    <a:lnTo>
                      <a:pt x="171956" y="96843"/>
                    </a:lnTo>
                    <a:lnTo>
                      <a:pt x="172449" y="97217"/>
                    </a:lnTo>
                    <a:cubicBezTo>
                      <a:pt x="174783" y="97217"/>
                      <a:pt x="175950" y="97217"/>
                      <a:pt x="177117" y="94852"/>
                    </a:cubicBezTo>
                    <a:cubicBezTo>
                      <a:pt x="180618" y="90122"/>
                      <a:pt x="179451" y="81844"/>
                      <a:pt x="180618" y="75931"/>
                    </a:cubicBezTo>
                    <a:cubicBezTo>
                      <a:pt x="182952" y="83026"/>
                      <a:pt x="180618" y="90122"/>
                      <a:pt x="177117" y="97217"/>
                    </a:cubicBezTo>
                    <a:cubicBezTo>
                      <a:pt x="175950" y="100765"/>
                      <a:pt x="174783" y="100765"/>
                      <a:pt x="171282" y="98399"/>
                    </a:cubicBezTo>
                    <a:cubicBezTo>
                      <a:pt x="167781" y="97217"/>
                      <a:pt x="166614" y="93669"/>
                      <a:pt x="163113" y="91304"/>
                    </a:cubicBezTo>
                    <a:lnTo>
                      <a:pt x="163113" y="90253"/>
                    </a:lnTo>
                    <a:lnTo>
                      <a:pt x="162913" y="90082"/>
                    </a:lnTo>
                    <a:cubicBezTo>
                      <a:pt x="162913" y="90082"/>
                      <a:pt x="159375" y="88903"/>
                      <a:pt x="159375" y="86544"/>
                    </a:cubicBezTo>
                    <a:cubicBezTo>
                      <a:pt x="158196" y="81827"/>
                      <a:pt x="159375" y="81827"/>
                      <a:pt x="162913" y="80648"/>
                    </a:cubicBezTo>
                    <a:cubicBezTo>
                      <a:pt x="165271" y="79469"/>
                      <a:pt x="167630" y="79469"/>
                      <a:pt x="168809" y="78290"/>
                    </a:cubicBezTo>
                    <a:cubicBezTo>
                      <a:pt x="168809" y="78290"/>
                      <a:pt x="168809" y="77110"/>
                      <a:pt x="169988" y="77110"/>
                    </a:cubicBezTo>
                    <a:close/>
                    <a:moveTo>
                      <a:pt x="856711" y="69707"/>
                    </a:moveTo>
                    <a:cubicBezTo>
                      <a:pt x="862676" y="69707"/>
                      <a:pt x="861483" y="74470"/>
                      <a:pt x="861483" y="79232"/>
                    </a:cubicBezTo>
                    <a:cubicBezTo>
                      <a:pt x="859097" y="83995"/>
                      <a:pt x="859097" y="89948"/>
                      <a:pt x="856711" y="94711"/>
                    </a:cubicBezTo>
                    <a:cubicBezTo>
                      <a:pt x="855518" y="97092"/>
                      <a:pt x="853133" y="98283"/>
                      <a:pt x="850747" y="95901"/>
                    </a:cubicBezTo>
                    <a:cubicBezTo>
                      <a:pt x="844782" y="92329"/>
                      <a:pt x="841204" y="88757"/>
                      <a:pt x="836432" y="85185"/>
                    </a:cubicBezTo>
                    <a:cubicBezTo>
                      <a:pt x="831660" y="80423"/>
                      <a:pt x="832853" y="78042"/>
                      <a:pt x="838818" y="74470"/>
                    </a:cubicBezTo>
                    <a:cubicBezTo>
                      <a:pt x="841204" y="74470"/>
                      <a:pt x="842396" y="74470"/>
                      <a:pt x="843589" y="73279"/>
                    </a:cubicBezTo>
                    <a:close/>
                    <a:moveTo>
                      <a:pt x="1521388" y="69670"/>
                    </a:moveTo>
                    <a:cubicBezTo>
                      <a:pt x="1526216" y="67256"/>
                      <a:pt x="1529837" y="70877"/>
                      <a:pt x="1528630" y="76912"/>
                    </a:cubicBezTo>
                    <a:cubicBezTo>
                      <a:pt x="1528630" y="78119"/>
                      <a:pt x="1528630" y="79327"/>
                      <a:pt x="1528630" y="80534"/>
                    </a:cubicBezTo>
                    <a:cubicBezTo>
                      <a:pt x="1527423" y="82948"/>
                      <a:pt x="1527423" y="86569"/>
                      <a:pt x="1526216" y="91397"/>
                    </a:cubicBezTo>
                    <a:cubicBezTo>
                      <a:pt x="1525009" y="95018"/>
                      <a:pt x="1525009" y="99847"/>
                      <a:pt x="1523802" y="104675"/>
                    </a:cubicBezTo>
                    <a:cubicBezTo>
                      <a:pt x="1521388" y="109503"/>
                      <a:pt x="1517766" y="110710"/>
                      <a:pt x="1514145" y="107089"/>
                    </a:cubicBezTo>
                    <a:cubicBezTo>
                      <a:pt x="1505696" y="102261"/>
                      <a:pt x="1497246" y="96225"/>
                      <a:pt x="1491211" y="87776"/>
                    </a:cubicBezTo>
                    <a:cubicBezTo>
                      <a:pt x="1487590" y="84155"/>
                      <a:pt x="1488797" y="80534"/>
                      <a:pt x="1493625" y="78119"/>
                    </a:cubicBezTo>
                    <a:cubicBezTo>
                      <a:pt x="1503282" y="74498"/>
                      <a:pt x="1510524" y="70877"/>
                      <a:pt x="1521388" y="69670"/>
                    </a:cubicBezTo>
                    <a:close/>
                    <a:moveTo>
                      <a:pt x="520620" y="65973"/>
                    </a:moveTo>
                    <a:cubicBezTo>
                      <a:pt x="525452" y="65973"/>
                      <a:pt x="529077" y="68387"/>
                      <a:pt x="529077" y="73215"/>
                    </a:cubicBezTo>
                    <a:cubicBezTo>
                      <a:pt x="529077" y="78044"/>
                      <a:pt x="527869" y="81665"/>
                      <a:pt x="526661" y="87700"/>
                    </a:cubicBezTo>
                    <a:cubicBezTo>
                      <a:pt x="525452" y="91321"/>
                      <a:pt x="524244" y="97357"/>
                      <a:pt x="523036" y="102185"/>
                    </a:cubicBezTo>
                    <a:cubicBezTo>
                      <a:pt x="520620" y="105806"/>
                      <a:pt x="516995" y="107013"/>
                      <a:pt x="513371" y="104599"/>
                    </a:cubicBezTo>
                    <a:cubicBezTo>
                      <a:pt x="504913" y="98564"/>
                      <a:pt x="497664" y="92528"/>
                      <a:pt x="490415" y="85286"/>
                    </a:cubicBezTo>
                    <a:cubicBezTo>
                      <a:pt x="486791" y="81665"/>
                      <a:pt x="487999" y="78044"/>
                      <a:pt x="491624" y="74422"/>
                    </a:cubicBezTo>
                    <a:cubicBezTo>
                      <a:pt x="501289" y="70801"/>
                      <a:pt x="510954" y="68387"/>
                      <a:pt x="520620" y="65973"/>
                    </a:cubicBezTo>
                    <a:close/>
                    <a:moveTo>
                      <a:pt x="327423" y="59749"/>
                    </a:moveTo>
                    <a:cubicBezTo>
                      <a:pt x="327423" y="60786"/>
                      <a:pt x="327423" y="60786"/>
                      <a:pt x="326267" y="61824"/>
                    </a:cubicBezTo>
                    <a:cubicBezTo>
                      <a:pt x="323955" y="67010"/>
                      <a:pt x="321644" y="67010"/>
                      <a:pt x="317020" y="64936"/>
                    </a:cubicBezTo>
                    <a:cubicBezTo>
                      <a:pt x="314709" y="63898"/>
                      <a:pt x="313553" y="62861"/>
                      <a:pt x="311241" y="60786"/>
                    </a:cubicBezTo>
                    <a:cubicBezTo>
                      <a:pt x="315864" y="60786"/>
                      <a:pt x="321644" y="60786"/>
                      <a:pt x="327423" y="59749"/>
                    </a:cubicBezTo>
                    <a:close/>
                    <a:moveTo>
                      <a:pt x="789546" y="57260"/>
                    </a:moveTo>
                    <a:cubicBezTo>
                      <a:pt x="794317" y="56069"/>
                      <a:pt x="796703" y="57260"/>
                      <a:pt x="796703" y="62023"/>
                    </a:cubicBezTo>
                    <a:cubicBezTo>
                      <a:pt x="796703" y="65595"/>
                      <a:pt x="795510" y="67976"/>
                      <a:pt x="795510" y="71548"/>
                    </a:cubicBezTo>
                    <a:cubicBezTo>
                      <a:pt x="794317" y="73929"/>
                      <a:pt x="793124" y="77501"/>
                      <a:pt x="793124" y="79882"/>
                    </a:cubicBezTo>
                    <a:cubicBezTo>
                      <a:pt x="790738" y="84645"/>
                      <a:pt x="788353" y="85836"/>
                      <a:pt x="784774" y="82264"/>
                    </a:cubicBezTo>
                    <a:cubicBezTo>
                      <a:pt x="780002" y="78692"/>
                      <a:pt x="774038" y="73929"/>
                      <a:pt x="770459" y="70357"/>
                    </a:cubicBezTo>
                    <a:cubicBezTo>
                      <a:pt x="765687" y="67976"/>
                      <a:pt x="768073" y="64404"/>
                      <a:pt x="772845" y="62023"/>
                    </a:cubicBezTo>
                    <a:cubicBezTo>
                      <a:pt x="777616" y="60832"/>
                      <a:pt x="783581" y="59641"/>
                      <a:pt x="789546" y="57260"/>
                    </a:cubicBezTo>
                    <a:close/>
                    <a:moveTo>
                      <a:pt x="1456622" y="54770"/>
                    </a:moveTo>
                    <a:cubicBezTo>
                      <a:pt x="1460243" y="53562"/>
                      <a:pt x="1461450" y="57186"/>
                      <a:pt x="1462657" y="60811"/>
                    </a:cubicBezTo>
                    <a:cubicBezTo>
                      <a:pt x="1462657" y="65644"/>
                      <a:pt x="1461450" y="70476"/>
                      <a:pt x="1461450" y="75309"/>
                    </a:cubicBezTo>
                    <a:cubicBezTo>
                      <a:pt x="1459036" y="81350"/>
                      <a:pt x="1459036" y="84974"/>
                      <a:pt x="1456622" y="89807"/>
                    </a:cubicBezTo>
                    <a:cubicBezTo>
                      <a:pt x="1455415" y="94640"/>
                      <a:pt x="1451793" y="97056"/>
                      <a:pt x="1448172" y="93432"/>
                    </a:cubicBezTo>
                    <a:cubicBezTo>
                      <a:pt x="1439723" y="87391"/>
                      <a:pt x="1431273" y="81350"/>
                      <a:pt x="1425238" y="74101"/>
                    </a:cubicBezTo>
                    <a:cubicBezTo>
                      <a:pt x="1421617" y="69268"/>
                      <a:pt x="1421617" y="65644"/>
                      <a:pt x="1426445" y="64435"/>
                    </a:cubicBezTo>
                    <a:cubicBezTo>
                      <a:pt x="1436102" y="60811"/>
                      <a:pt x="1445758" y="57186"/>
                      <a:pt x="1456622" y="54770"/>
                    </a:cubicBezTo>
                    <a:close/>
                    <a:moveTo>
                      <a:pt x="1129328" y="54770"/>
                    </a:moveTo>
                    <a:cubicBezTo>
                      <a:pt x="1134090" y="53579"/>
                      <a:pt x="1135281" y="55961"/>
                      <a:pt x="1135281" y="60723"/>
                    </a:cubicBezTo>
                    <a:cubicBezTo>
                      <a:pt x="1135281" y="67867"/>
                      <a:pt x="1134090" y="73820"/>
                      <a:pt x="1131709" y="79774"/>
                    </a:cubicBezTo>
                    <a:cubicBezTo>
                      <a:pt x="1130518" y="82155"/>
                      <a:pt x="1128137" y="83346"/>
                      <a:pt x="1124565" y="80964"/>
                    </a:cubicBezTo>
                    <a:lnTo>
                      <a:pt x="1116443" y="75796"/>
                    </a:lnTo>
                    <a:lnTo>
                      <a:pt x="1111186" y="87134"/>
                    </a:lnTo>
                    <a:cubicBezTo>
                      <a:pt x="1108963" y="88021"/>
                      <a:pt x="1105999" y="85952"/>
                      <a:pt x="1101257" y="81221"/>
                    </a:cubicBezTo>
                    <a:cubicBezTo>
                      <a:pt x="1098886" y="80039"/>
                      <a:pt x="1095330" y="77674"/>
                      <a:pt x="1094144" y="75308"/>
                    </a:cubicBezTo>
                    <a:cubicBezTo>
                      <a:pt x="1091774" y="72943"/>
                      <a:pt x="1091774" y="70578"/>
                      <a:pt x="1095330" y="68213"/>
                    </a:cubicBezTo>
                    <a:lnTo>
                      <a:pt x="1108207" y="64543"/>
                    </a:lnTo>
                    <a:lnTo>
                      <a:pt x="1107747" y="63403"/>
                    </a:lnTo>
                    <a:cubicBezTo>
                      <a:pt x="1108492" y="61617"/>
                      <a:pt x="1111468" y="60724"/>
                      <a:pt x="1117421" y="59533"/>
                    </a:cubicBezTo>
                    <a:cubicBezTo>
                      <a:pt x="1120993" y="57151"/>
                      <a:pt x="1125756" y="55961"/>
                      <a:pt x="1129328" y="54770"/>
                    </a:cubicBezTo>
                    <a:close/>
                    <a:moveTo>
                      <a:pt x="455861" y="52280"/>
                    </a:moveTo>
                    <a:cubicBezTo>
                      <a:pt x="460689" y="52280"/>
                      <a:pt x="463103" y="54696"/>
                      <a:pt x="463103" y="60737"/>
                    </a:cubicBezTo>
                    <a:cubicBezTo>
                      <a:pt x="463103" y="65570"/>
                      <a:pt x="461896" y="69194"/>
                      <a:pt x="460689" y="74027"/>
                    </a:cubicBezTo>
                    <a:cubicBezTo>
                      <a:pt x="460689" y="78860"/>
                      <a:pt x="459482" y="82484"/>
                      <a:pt x="458275" y="87317"/>
                    </a:cubicBezTo>
                    <a:cubicBezTo>
                      <a:pt x="455861" y="93358"/>
                      <a:pt x="452239" y="94566"/>
                      <a:pt x="447411" y="90942"/>
                    </a:cubicBezTo>
                    <a:cubicBezTo>
                      <a:pt x="438962" y="84901"/>
                      <a:pt x="431719" y="80068"/>
                      <a:pt x="425684" y="72819"/>
                    </a:cubicBezTo>
                    <a:cubicBezTo>
                      <a:pt x="422063" y="67986"/>
                      <a:pt x="423270" y="64362"/>
                      <a:pt x="426891" y="61945"/>
                    </a:cubicBezTo>
                    <a:cubicBezTo>
                      <a:pt x="436548" y="58321"/>
                      <a:pt x="444997" y="54696"/>
                      <a:pt x="455861" y="52280"/>
                    </a:cubicBezTo>
                    <a:close/>
                    <a:moveTo>
                      <a:pt x="397130" y="52280"/>
                    </a:moveTo>
                    <a:cubicBezTo>
                      <a:pt x="395923" y="54661"/>
                      <a:pt x="395923" y="58233"/>
                      <a:pt x="394716" y="60615"/>
                    </a:cubicBezTo>
                    <a:cubicBezTo>
                      <a:pt x="393509" y="65377"/>
                      <a:pt x="392302" y="70140"/>
                      <a:pt x="391095" y="73712"/>
                    </a:cubicBezTo>
                    <a:cubicBezTo>
                      <a:pt x="388681" y="79665"/>
                      <a:pt x="386266" y="80856"/>
                      <a:pt x="381438" y="77284"/>
                    </a:cubicBezTo>
                    <a:cubicBezTo>
                      <a:pt x="374196" y="72521"/>
                      <a:pt x="366953" y="65377"/>
                      <a:pt x="359711" y="59424"/>
                    </a:cubicBezTo>
                    <a:cubicBezTo>
                      <a:pt x="358504" y="58233"/>
                      <a:pt x="357297" y="57043"/>
                      <a:pt x="357297" y="55852"/>
                    </a:cubicBezTo>
                    <a:cubicBezTo>
                      <a:pt x="370575" y="54661"/>
                      <a:pt x="383852" y="52280"/>
                      <a:pt x="397130" y="52280"/>
                    </a:cubicBezTo>
                    <a:close/>
                    <a:moveTo>
                      <a:pt x="1583400" y="46057"/>
                    </a:moveTo>
                    <a:cubicBezTo>
                      <a:pt x="1589179" y="48191"/>
                      <a:pt x="1594959" y="49258"/>
                      <a:pt x="1599582" y="51392"/>
                    </a:cubicBezTo>
                    <a:cubicBezTo>
                      <a:pt x="1598426" y="53526"/>
                      <a:pt x="1594959" y="54593"/>
                      <a:pt x="1591491" y="51392"/>
                    </a:cubicBezTo>
                    <a:cubicBezTo>
                      <a:pt x="1588023" y="50325"/>
                      <a:pt x="1586868" y="48191"/>
                      <a:pt x="1583400" y="46057"/>
                    </a:cubicBezTo>
                    <a:close/>
                    <a:moveTo>
                      <a:pt x="723610" y="43567"/>
                    </a:moveTo>
                    <a:cubicBezTo>
                      <a:pt x="730780" y="42374"/>
                      <a:pt x="731975" y="43567"/>
                      <a:pt x="731975" y="51917"/>
                    </a:cubicBezTo>
                    <a:cubicBezTo>
                      <a:pt x="730780" y="56689"/>
                      <a:pt x="729585" y="61461"/>
                      <a:pt x="727195" y="67425"/>
                    </a:cubicBezTo>
                    <a:cubicBezTo>
                      <a:pt x="726000" y="73390"/>
                      <a:pt x="723610" y="73390"/>
                      <a:pt x="718830" y="69811"/>
                    </a:cubicBezTo>
                    <a:cubicBezTo>
                      <a:pt x="717635" y="68618"/>
                      <a:pt x="715245" y="67425"/>
                      <a:pt x="714050" y="65040"/>
                    </a:cubicBezTo>
                    <a:cubicBezTo>
                      <a:pt x="712855" y="65040"/>
                      <a:pt x="712855" y="65040"/>
                      <a:pt x="711660" y="63847"/>
                    </a:cubicBezTo>
                    <a:cubicBezTo>
                      <a:pt x="709270" y="61461"/>
                      <a:pt x="705685" y="60268"/>
                      <a:pt x="704490" y="56689"/>
                    </a:cubicBezTo>
                    <a:cubicBezTo>
                      <a:pt x="700905" y="53110"/>
                      <a:pt x="700905" y="51917"/>
                      <a:pt x="705685" y="49532"/>
                    </a:cubicBezTo>
                    <a:cubicBezTo>
                      <a:pt x="711660" y="47146"/>
                      <a:pt x="716440" y="45953"/>
                      <a:pt x="721220" y="44760"/>
                    </a:cubicBezTo>
                    <a:cubicBezTo>
                      <a:pt x="722415" y="43567"/>
                      <a:pt x="722415" y="43567"/>
                      <a:pt x="723610" y="43567"/>
                    </a:cubicBezTo>
                    <a:close/>
                    <a:moveTo>
                      <a:pt x="1390687" y="42322"/>
                    </a:moveTo>
                    <a:cubicBezTo>
                      <a:pt x="1395515" y="41116"/>
                      <a:pt x="1397929" y="44734"/>
                      <a:pt x="1397929" y="48351"/>
                    </a:cubicBezTo>
                    <a:cubicBezTo>
                      <a:pt x="1396722" y="53175"/>
                      <a:pt x="1395515" y="57998"/>
                      <a:pt x="1395515" y="62822"/>
                    </a:cubicBezTo>
                    <a:cubicBezTo>
                      <a:pt x="1394308" y="67645"/>
                      <a:pt x="1394308" y="72469"/>
                      <a:pt x="1391894" y="76086"/>
                    </a:cubicBezTo>
                    <a:cubicBezTo>
                      <a:pt x="1390687" y="80910"/>
                      <a:pt x="1387065" y="82116"/>
                      <a:pt x="1382237" y="79704"/>
                    </a:cubicBezTo>
                    <a:cubicBezTo>
                      <a:pt x="1373788" y="73675"/>
                      <a:pt x="1366545" y="67645"/>
                      <a:pt x="1359303" y="60410"/>
                    </a:cubicBezTo>
                    <a:cubicBezTo>
                      <a:pt x="1356889" y="56792"/>
                      <a:pt x="1356889" y="53175"/>
                      <a:pt x="1361717" y="51969"/>
                    </a:cubicBezTo>
                    <a:cubicBezTo>
                      <a:pt x="1370167" y="45940"/>
                      <a:pt x="1379823" y="43528"/>
                      <a:pt x="1390687" y="42322"/>
                    </a:cubicBezTo>
                    <a:close/>
                    <a:moveTo>
                      <a:pt x="1064600" y="42322"/>
                    </a:moveTo>
                    <a:cubicBezTo>
                      <a:pt x="1068172" y="41134"/>
                      <a:pt x="1070553" y="43510"/>
                      <a:pt x="1070553" y="47075"/>
                    </a:cubicBezTo>
                    <a:cubicBezTo>
                      <a:pt x="1070553" y="53016"/>
                      <a:pt x="1068172" y="60145"/>
                      <a:pt x="1065790" y="64897"/>
                    </a:cubicBezTo>
                    <a:cubicBezTo>
                      <a:pt x="1064600" y="68462"/>
                      <a:pt x="1063409" y="69650"/>
                      <a:pt x="1059837" y="67274"/>
                    </a:cubicBezTo>
                    <a:lnTo>
                      <a:pt x="1048236" y="59556"/>
                    </a:lnTo>
                    <a:lnTo>
                      <a:pt x="1048236" y="66388"/>
                    </a:lnTo>
                    <a:cubicBezTo>
                      <a:pt x="1044769" y="74521"/>
                      <a:pt x="1044769" y="74521"/>
                      <a:pt x="1038989" y="68712"/>
                    </a:cubicBezTo>
                    <a:cubicBezTo>
                      <a:pt x="1037833" y="68712"/>
                      <a:pt x="1036678" y="66388"/>
                      <a:pt x="1035522" y="66388"/>
                    </a:cubicBezTo>
                    <a:cubicBezTo>
                      <a:pt x="1035522" y="64064"/>
                      <a:pt x="1032054" y="62903"/>
                      <a:pt x="1033210" y="60579"/>
                    </a:cubicBezTo>
                    <a:cubicBezTo>
                      <a:pt x="1034366" y="57094"/>
                      <a:pt x="1036678" y="57094"/>
                      <a:pt x="1038989" y="57094"/>
                    </a:cubicBezTo>
                    <a:lnTo>
                      <a:pt x="1037853" y="61659"/>
                    </a:lnTo>
                    <a:lnTo>
                      <a:pt x="1043897" y="60916"/>
                    </a:lnTo>
                    <a:lnTo>
                      <a:pt x="1043349" y="60398"/>
                    </a:lnTo>
                    <a:lnTo>
                      <a:pt x="1038050" y="60994"/>
                    </a:lnTo>
                    <a:lnTo>
                      <a:pt x="1039595" y="57518"/>
                    </a:lnTo>
                    <a:lnTo>
                      <a:pt x="1038989" y="57094"/>
                    </a:lnTo>
                    <a:lnTo>
                      <a:pt x="1039830" y="56988"/>
                    </a:lnTo>
                    <a:lnTo>
                      <a:pt x="1040263" y="56015"/>
                    </a:lnTo>
                    <a:lnTo>
                      <a:pt x="1042884" y="56605"/>
                    </a:lnTo>
                    <a:lnTo>
                      <a:pt x="1046017" y="56211"/>
                    </a:lnTo>
                    <a:lnTo>
                      <a:pt x="1049121" y="45887"/>
                    </a:lnTo>
                    <a:cubicBezTo>
                      <a:pt x="1050312" y="45887"/>
                      <a:pt x="1051503" y="44698"/>
                      <a:pt x="1053884" y="44698"/>
                    </a:cubicBezTo>
                    <a:cubicBezTo>
                      <a:pt x="1057456" y="44698"/>
                      <a:pt x="1059837" y="43510"/>
                      <a:pt x="1064600" y="42322"/>
                    </a:cubicBezTo>
                    <a:close/>
                    <a:moveTo>
                      <a:pt x="605007" y="32364"/>
                    </a:moveTo>
                    <a:lnTo>
                      <a:pt x="603808" y="33531"/>
                    </a:lnTo>
                    <a:cubicBezTo>
                      <a:pt x="602610" y="37032"/>
                      <a:pt x="601411" y="42867"/>
                      <a:pt x="600212" y="46368"/>
                    </a:cubicBezTo>
                    <a:cubicBezTo>
                      <a:pt x="597815" y="51036"/>
                      <a:pt x="595418" y="52203"/>
                      <a:pt x="589424" y="49869"/>
                    </a:cubicBezTo>
                    <a:cubicBezTo>
                      <a:pt x="583431" y="45201"/>
                      <a:pt x="577438" y="40533"/>
                      <a:pt x="572643" y="35865"/>
                    </a:cubicBezTo>
                    <a:cubicBezTo>
                      <a:pt x="582232" y="34698"/>
                      <a:pt x="593020" y="33531"/>
                      <a:pt x="605007" y="32364"/>
                    </a:cubicBezTo>
                    <a:close/>
                    <a:moveTo>
                      <a:pt x="1513692" y="28630"/>
                    </a:moveTo>
                    <a:cubicBezTo>
                      <a:pt x="1520768" y="29750"/>
                      <a:pt x="1529022" y="31991"/>
                      <a:pt x="1536098" y="34232"/>
                    </a:cubicBezTo>
                    <a:lnTo>
                      <a:pt x="1536098" y="35352"/>
                    </a:lnTo>
                    <a:cubicBezTo>
                      <a:pt x="1533739" y="39833"/>
                      <a:pt x="1531381" y="40953"/>
                      <a:pt x="1526664" y="38713"/>
                    </a:cubicBezTo>
                    <a:cubicBezTo>
                      <a:pt x="1521947" y="35352"/>
                      <a:pt x="1517230" y="31991"/>
                      <a:pt x="1513692" y="28630"/>
                    </a:cubicBezTo>
                    <a:close/>
                    <a:moveTo>
                      <a:pt x="1329621" y="28630"/>
                    </a:moveTo>
                    <a:cubicBezTo>
                      <a:pt x="1333200" y="28630"/>
                      <a:pt x="1333200" y="32248"/>
                      <a:pt x="1333200" y="35865"/>
                    </a:cubicBezTo>
                    <a:cubicBezTo>
                      <a:pt x="1333200" y="44306"/>
                      <a:pt x="1330814" y="53953"/>
                      <a:pt x="1328428" y="62394"/>
                    </a:cubicBezTo>
                    <a:cubicBezTo>
                      <a:pt x="1328428" y="64806"/>
                      <a:pt x="1326042" y="68424"/>
                      <a:pt x="1322464" y="67218"/>
                    </a:cubicBezTo>
                    <a:cubicBezTo>
                      <a:pt x="1317692" y="67218"/>
                      <a:pt x="1316499" y="64806"/>
                      <a:pt x="1316499" y="61189"/>
                    </a:cubicBezTo>
                    <a:cubicBezTo>
                      <a:pt x="1316499" y="59983"/>
                      <a:pt x="1316499" y="59983"/>
                      <a:pt x="1316499" y="59983"/>
                    </a:cubicBezTo>
                    <a:cubicBezTo>
                      <a:pt x="1314113" y="56365"/>
                      <a:pt x="1310535" y="53953"/>
                      <a:pt x="1306956" y="51542"/>
                    </a:cubicBezTo>
                    <a:cubicBezTo>
                      <a:pt x="1303377" y="45512"/>
                      <a:pt x="1304570" y="41895"/>
                      <a:pt x="1310535" y="39483"/>
                    </a:cubicBezTo>
                    <a:cubicBezTo>
                      <a:pt x="1312920" y="38277"/>
                      <a:pt x="1315306" y="38277"/>
                      <a:pt x="1317692" y="35865"/>
                    </a:cubicBezTo>
                    <a:cubicBezTo>
                      <a:pt x="1320078" y="29836"/>
                      <a:pt x="1324850" y="27424"/>
                      <a:pt x="1329621" y="28630"/>
                    </a:cubicBezTo>
                    <a:close/>
                    <a:moveTo>
                      <a:pt x="1002281" y="27385"/>
                    </a:moveTo>
                    <a:cubicBezTo>
                      <a:pt x="1005872" y="26190"/>
                      <a:pt x="1008266" y="28580"/>
                      <a:pt x="1007069" y="33360"/>
                    </a:cubicBezTo>
                    <a:cubicBezTo>
                      <a:pt x="1007069" y="35750"/>
                      <a:pt x="1007069" y="40530"/>
                      <a:pt x="1005872" y="44115"/>
                    </a:cubicBezTo>
                    <a:cubicBezTo>
                      <a:pt x="1003478" y="60845"/>
                      <a:pt x="1001085" y="60845"/>
                      <a:pt x="987919" y="50090"/>
                    </a:cubicBezTo>
                    <a:cubicBezTo>
                      <a:pt x="984328" y="47700"/>
                      <a:pt x="981934" y="44115"/>
                      <a:pt x="979541" y="42920"/>
                    </a:cubicBezTo>
                    <a:cubicBezTo>
                      <a:pt x="974753" y="38140"/>
                      <a:pt x="975950" y="35750"/>
                      <a:pt x="980738" y="34555"/>
                    </a:cubicBezTo>
                    <a:cubicBezTo>
                      <a:pt x="987919" y="30970"/>
                      <a:pt x="995100" y="28580"/>
                      <a:pt x="1002281" y="27385"/>
                    </a:cubicBezTo>
                    <a:close/>
                    <a:moveTo>
                      <a:pt x="671018" y="27385"/>
                    </a:moveTo>
                    <a:cubicBezTo>
                      <a:pt x="672226" y="28590"/>
                      <a:pt x="672226" y="28590"/>
                      <a:pt x="672226" y="30999"/>
                    </a:cubicBezTo>
                    <a:cubicBezTo>
                      <a:pt x="672226" y="35817"/>
                      <a:pt x="671018" y="41840"/>
                      <a:pt x="669810" y="44250"/>
                    </a:cubicBezTo>
                    <a:cubicBezTo>
                      <a:pt x="668601" y="51477"/>
                      <a:pt x="668601" y="55091"/>
                      <a:pt x="667393" y="59910"/>
                    </a:cubicBezTo>
                    <a:cubicBezTo>
                      <a:pt x="664977" y="64728"/>
                      <a:pt x="661352" y="67137"/>
                      <a:pt x="656520" y="63523"/>
                    </a:cubicBezTo>
                    <a:cubicBezTo>
                      <a:pt x="648062" y="57500"/>
                      <a:pt x="640813" y="51477"/>
                      <a:pt x="633564" y="44250"/>
                    </a:cubicBezTo>
                    <a:cubicBezTo>
                      <a:pt x="629940" y="39431"/>
                      <a:pt x="631148" y="35817"/>
                      <a:pt x="637189" y="34613"/>
                    </a:cubicBezTo>
                    <a:cubicBezTo>
                      <a:pt x="640813" y="32203"/>
                      <a:pt x="644438" y="29794"/>
                      <a:pt x="650479" y="28590"/>
                    </a:cubicBezTo>
                    <a:lnTo>
                      <a:pt x="651687" y="28590"/>
                    </a:lnTo>
                    <a:cubicBezTo>
                      <a:pt x="657728" y="28590"/>
                      <a:pt x="664977" y="27385"/>
                      <a:pt x="671018" y="27385"/>
                    </a:cubicBezTo>
                    <a:close/>
                    <a:moveTo>
                      <a:pt x="1257568" y="19916"/>
                    </a:moveTo>
                    <a:cubicBezTo>
                      <a:pt x="1262348" y="19916"/>
                      <a:pt x="1264738" y="22302"/>
                      <a:pt x="1264738" y="25881"/>
                    </a:cubicBezTo>
                    <a:cubicBezTo>
                      <a:pt x="1263543" y="28266"/>
                      <a:pt x="1263543" y="31845"/>
                      <a:pt x="1262348" y="35424"/>
                    </a:cubicBezTo>
                    <a:cubicBezTo>
                      <a:pt x="1258763" y="50932"/>
                      <a:pt x="1257568" y="52125"/>
                      <a:pt x="1244423" y="41388"/>
                    </a:cubicBezTo>
                    <a:cubicBezTo>
                      <a:pt x="1242033" y="39003"/>
                      <a:pt x="1239643" y="35424"/>
                      <a:pt x="1236058" y="34231"/>
                    </a:cubicBezTo>
                    <a:cubicBezTo>
                      <a:pt x="1234863" y="30652"/>
                      <a:pt x="1234863" y="28266"/>
                      <a:pt x="1238448" y="27074"/>
                    </a:cubicBezTo>
                    <a:cubicBezTo>
                      <a:pt x="1244423" y="23495"/>
                      <a:pt x="1250398" y="22302"/>
                      <a:pt x="1257568" y="19916"/>
                    </a:cubicBezTo>
                    <a:close/>
                    <a:moveTo>
                      <a:pt x="1448964" y="16182"/>
                    </a:moveTo>
                    <a:cubicBezTo>
                      <a:pt x="1457219" y="17288"/>
                      <a:pt x="1464294" y="19501"/>
                      <a:pt x="1471370" y="19501"/>
                    </a:cubicBezTo>
                    <a:lnTo>
                      <a:pt x="1470191" y="21714"/>
                    </a:lnTo>
                    <a:cubicBezTo>
                      <a:pt x="1470191" y="25034"/>
                      <a:pt x="1467832" y="27246"/>
                      <a:pt x="1463115" y="26140"/>
                    </a:cubicBezTo>
                    <a:cubicBezTo>
                      <a:pt x="1461936" y="26140"/>
                      <a:pt x="1460757" y="25034"/>
                      <a:pt x="1459577" y="23927"/>
                    </a:cubicBezTo>
                    <a:cubicBezTo>
                      <a:pt x="1457219" y="21714"/>
                      <a:pt x="1452502" y="19501"/>
                      <a:pt x="1448964" y="16182"/>
                    </a:cubicBezTo>
                    <a:close/>
                    <a:moveTo>
                      <a:pt x="935132" y="14937"/>
                    </a:moveTo>
                    <a:cubicBezTo>
                      <a:pt x="938711" y="14937"/>
                      <a:pt x="941097" y="16128"/>
                      <a:pt x="941097" y="19700"/>
                    </a:cubicBezTo>
                    <a:cubicBezTo>
                      <a:pt x="939904" y="23272"/>
                      <a:pt x="939904" y="26844"/>
                      <a:pt x="938711" y="29225"/>
                    </a:cubicBezTo>
                    <a:cubicBezTo>
                      <a:pt x="935132" y="44703"/>
                      <a:pt x="933940" y="45894"/>
                      <a:pt x="922010" y="35178"/>
                    </a:cubicBezTo>
                    <a:cubicBezTo>
                      <a:pt x="919624" y="33987"/>
                      <a:pt x="916046" y="30415"/>
                      <a:pt x="913660" y="28034"/>
                    </a:cubicBezTo>
                    <a:cubicBezTo>
                      <a:pt x="911274" y="25653"/>
                      <a:pt x="911274" y="23272"/>
                      <a:pt x="914853" y="22081"/>
                    </a:cubicBezTo>
                    <a:cubicBezTo>
                      <a:pt x="920817" y="19700"/>
                      <a:pt x="927975" y="16128"/>
                      <a:pt x="935132" y="14937"/>
                    </a:cubicBezTo>
                    <a:close/>
                    <a:moveTo>
                      <a:pt x="873878" y="12448"/>
                    </a:moveTo>
                    <a:cubicBezTo>
                      <a:pt x="873878" y="14772"/>
                      <a:pt x="873878" y="14772"/>
                      <a:pt x="872690" y="17095"/>
                    </a:cubicBezTo>
                    <a:cubicBezTo>
                      <a:pt x="870313" y="32199"/>
                      <a:pt x="869125" y="33360"/>
                      <a:pt x="857243" y="22904"/>
                    </a:cubicBezTo>
                    <a:cubicBezTo>
                      <a:pt x="853679" y="19419"/>
                      <a:pt x="851303" y="18257"/>
                      <a:pt x="848926" y="15933"/>
                    </a:cubicBezTo>
                    <a:cubicBezTo>
                      <a:pt x="848926" y="14772"/>
                      <a:pt x="847738" y="14772"/>
                      <a:pt x="847738" y="14772"/>
                    </a:cubicBezTo>
                    <a:cubicBezTo>
                      <a:pt x="857243" y="13610"/>
                      <a:pt x="864373" y="13610"/>
                      <a:pt x="873878" y="12448"/>
                    </a:cubicBezTo>
                    <a:close/>
                    <a:moveTo>
                      <a:pt x="1390460" y="8713"/>
                    </a:moveTo>
                    <a:cubicBezTo>
                      <a:pt x="1395056" y="8713"/>
                      <a:pt x="1400801" y="9709"/>
                      <a:pt x="1405397" y="9709"/>
                    </a:cubicBezTo>
                    <a:cubicBezTo>
                      <a:pt x="1403099" y="13692"/>
                      <a:pt x="1400801" y="14688"/>
                      <a:pt x="1396205" y="12696"/>
                    </a:cubicBezTo>
                    <a:cubicBezTo>
                      <a:pt x="1395056" y="10705"/>
                      <a:pt x="1392758" y="9709"/>
                      <a:pt x="1390460" y="8713"/>
                    </a:cubicBezTo>
                    <a:close/>
                    <a:moveTo>
                      <a:pt x="1191492" y="8713"/>
                    </a:moveTo>
                    <a:cubicBezTo>
                      <a:pt x="1193851" y="8713"/>
                      <a:pt x="1195030" y="9896"/>
                      <a:pt x="1195030" y="13443"/>
                    </a:cubicBezTo>
                    <a:cubicBezTo>
                      <a:pt x="1195030" y="15808"/>
                      <a:pt x="1195030" y="19356"/>
                      <a:pt x="1193851" y="21721"/>
                    </a:cubicBezTo>
                    <a:cubicBezTo>
                      <a:pt x="1193851" y="22904"/>
                      <a:pt x="1193851" y="24086"/>
                      <a:pt x="1193851" y="26451"/>
                    </a:cubicBezTo>
                    <a:cubicBezTo>
                      <a:pt x="1191492" y="33547"/>
                      <a:pt x="1187954" y="34729"/>
                      <a:pt x="1182058" y="28816"/>
                    </a:cubicBezTo>
                    <a:cubicBezTo>
                      <a:pt x="1180879" y="27634"/>
                      <a:pt x="1177341" y="24086"/>
                      <a:pt x="1173803" y="21721"/>
                    </a:cubicBezTo>
                    <a:cubicBezTo>
                      <a:pt x="1171445" y="19356"/>
                      <a:pt x="1171445" y="15808"/>
                      <a:pt x="1174983" y="14626"/>
                    </a:cubicBezTo>
                    <a:cubicBezTo>
                      <a:pt x="1180879" y="12261"/>
                      <a:pt x="1185596" y="11078"/>
                      <a:pt x="1191492" y="8713"/>
                    </a:cubicBezTo>
                    <a:close/>
                    <a:moveTo>
                      <a:pt x="1118565" y="0"/>
                    </a:moveTo>
                    <a:lnTo>
                      <a:pt x="1119722" y="0"/>
                    </a:lnTo>
                    <a:lnTo>
                      <a:pt x="1121589" y="0"/>
                    </a:lnTo>
                    <a:lnTo>
                      <a:pt x="1126656" y="0"/>
                    </a:lnTo>
                    <a:lnTo>
                      <a:pt x="1127542" y="0"/>
                    </a:lnTo>
                    <a:lnTo>
                      <a:pt x="1127999" y="0"/>
                    </a:lnTo>
                    <a:lnTo>
                      <a:pt x="1131114" y="0"/>
                    </a:lnTo>
                    <a:lnTo>
                      <a:pt x="1131547" y="0"/>
                    </a:lnTo>
                    <a:lnTo>
                      <a:pt x="1148974" y="0"/>
                    </a:lnTo>
                    <a:cubicBezTo>
                      <a:pt x="1147783" y="4623"/>
                      <a:pt x="1147783" y="9247"/>
                      <a:pt x="1145402" y="13870"/>
                    </a:cubicBezTo>
                    <a:cubicBezTo>
                      <a:pt x="1144211" y="17338"/>
                      <a:pt x="1140639" y="17338"/>
                      <a:pt x="1139449" y="15026"/>
                    </a:cubicBezTo>
                    <a:lnTo>
                      <a:pt x="1130122" y="9367"/>
                    </a:lnTo>
                    <a:lnTo>
                      <a:pt x="1129182" y="14004"/>
                    </a:lnTo>
                    <a:cubicBezTo>
                      <a:pt x="1127999" y="18672"/>
                      <a:pt x="1125634" y="21006"/>
                      <a:pt x="1120904" y="17505"/>
                    </a:cubicBezTo>
                    <a:cubicBezTo>
                      <a:pt x="1118539" y="15171"/>
                      <a:pt x="1116174" y="12837"/>
                      <a:pt x="1112626" y="12837"/>
                    </a:cubicBezTo>
                    <a:lnTo>
                      <a:pt x="1113187" y="7299"/>
                    </a:lnTo>
                    <a:lnTo>
                      <a:pt x="1111630" y="5705"/>
                    </a:lnTo>
                    <a:lnTo>
                      <a:pt x="1113505" y="4162"/>
                    </a:lnTo>
                    <a:lnTo>
                      <a:pt x="1113809" y="1167"/>
                    </a:lnTo>
                    <a:lnTo>
                      <a:pt x="1118200" y="300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36">
                <a:extLst>
                  <a:ext uri="{FF2B5EF4-FFF2-40B4-BE49-F238E27FC236}">
                    <a16:creationId xmlns:a16="http://schemas.microsoft.com/office/drawing/2014/main" id="{A29D814F-1590-A34E-8ACC-49A4CC60C690}"/>
                  </a:ext>
                </a:extLst>
              </p:cNvPr>
              <p:cNvSpPr/>
              <p:nvPr/>
            </p:nvSpPr>
            <p:spPr>
              <a:xfrm>
                <a:off x="14370917" y="8669147"/>
                <a:ext cx="3334746" cy="10879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80" h="875">
                    <a:moveTo>
                      <a:pt x="1832" y="262"/>
                    </a:moveTo>
                    <a:cubicBezTo>
                      <a:pt x="1688" y="174"/>
                      <a:pt x="1536" y="100"/>
                      <a:pt x="1376" y="48"/>
                    </a:cubicBezTo>
                    <a:cubicBezTo>
                      <a:pt x="1202" y="-8"/>
                      <a:pt x="1054" y="-3"/>
                      <a:pt x="875" y="6"/>
                    </a:cubicBezTo>
                    <a:cubicBezTo>
                      <a:pt x="625" y="17"/>
                      <a:pt x="376" y="42"/>
                      <a:pt x="129" y="74"/>
                    </a:cubicBezTo>
                    <a:lnTo>
                      <a:pt x="0" y="252"/>
                    </a:lnTo>
                    <a:cubicBezTo>
                      <a:pt x="67" y="301"/>
                      <a:pt x="150" y="327"/>
                      <a:pt x="236" y="321"/>
                    </a:cubicBezTo>
                    <a:cubicBezTo>
                      <a:pt x="542" y="299"/>
                      <a:pt x="838" y="243"/>
                      <a:pt x="1147" y="258"/>
                    </a:cubicBezTo>
                    <a:cubicBezTo>
                      <a:pt x="1326" y="268"/>
                      <a:pt x="1504" y="296"/>
                      <a:pt x="1675" y="351"/>
                    </a:cubicBezTo>
                    <a:cubicBezTo>
                      <a:pt x="1996" y="453"/>
                      <a:pt x="2280" y="644"/>
                      <a:pt x="2562" y="827"/>
                    </a:cubicBezTo>
                    <a:cubicBezTo>
                      <a:pt x="2598" y="850"/>
                      <a:pt x="2637" y="874"/>
                      <a:pt x="2680" y="875"/>
                    </a:cubicBezTo>
                    <a:cubicBezTo>
                      <a:pt x="2667" y="850"/>
                      <a:pt x="2653" y="824"/>
                      <a:pt x="2639" y="800"/>
                    </a:cubicBezTo>
                    <a:cubicBezTo>
                      <a:pt x="2573" y="772"/>
                      <a:pt x="2520" y="749"/>
                      <a:pt x="2514" y="745"/>
                    </a:cubicBezTo>
                    <a:cubicBezTo>
                      <a:pt x="2272" y="611"/>
                      <a:pt x="2070" y="407"/>
                      <a:pt x="1832" y="26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37">
                <a:extLst>
                  <a:ext uri="{FF2B5EF4-FFF2-40B4-BE49-F238E27FC236}">
                    <a16:creationId xmlns:a16="http://schemas.microsoft.com/office/drawing/2014/main" id="{2E196A8C-2719-BD4E-A24E-B178173F7467}"/>
                  </a:ext>
                </a:extLst>
              </p:cNvPr>
              <p:cNvSpPr/>
              <p:nvPr/>
            </p:nvSpPr>
            <p:spPr>
              <a:xfrm>
                <a:off x="16782044" y="9382399"/>
                <a:ext cx="1247263" cy="10132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3" h="815">
                    <a:moveTo>
                      <a:pt x="552" y="791"/>
                    </a:moveTo>
                    <a:lnTo>
                      <a:pt x="942" y="815"/>
                    </a:lnTo>
                    <a:cubicBezTo>
                      <a:pt x="947" y="811"/>
                      <a:pt x="952" y="806"/>
                      <a:pt x="956" y="803"/>
                    </a:cubicBezTo>
                    <a:cubicBezTo>
                      <a:pt x="963" y="726"/>
                      <a:pt x="1003" y="323"/>
                      <a:pt x="1003" y="323"/>
                    </a:cubicBezTo>
                    <a:cubicBezTo>
                      <a:pt x="999" y="358"/>
                      <a:pt x="595" y="182"/>
                      <a:pt x="577" y="172"/>
                    </a:cubicBezTo>
                    <a:cubicBezTo>
                      <a:pt x="488" y="122"/>
                      <a:pt x="403" y="62"/>
                      <a:pt x="321" y="0"/>
                    </a:cubicBezTo>
                    <a:cubicBezTo>
                      <a:pt x="318" y="19"/>
                      <a:pt x="315" y="40"/>
                      <a:pt x="308" y="60"/>
                    </a:cubicBezTo>
                    <a:cubicBezTo>
                      <a:pt x="259" y="239"/>
                      <a:pt x="151" y="405"/>
                      <a:pt x="0" y="535"/>
                    </a:cubicBezTo>
                    <a:cubicBezTo>
                      <a:pt x="359" y="644"/>
                      <a:pt x="552" y="791"/>
                      <a:pt x="552" y="79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38">
                <a:extLst>
                  <a:ext uri="{FF2B5EF4-FFF2-40B4-BE49-F238E27FC236}">
                    <a16:creationId xmlns:a16="http://schemas.microsoft.com/office/drawing/2014/main" id="{C7A8E2D1-7EEB-BF46-A9EF-26D76841ADBB}"/>
                  </a:ext>
                </a:extLst>
              </p:cNvPr>
              <p:cNvSpPr/>
              <p:nvPr/>
            </p:nvSpPr>
            <p:spPr>
              <a:xfrm>
                <a:off x="17068342" y="9382399"/>
                <a:ext cx="960965" cy="6049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487">
                    <a:moveTo>
                      <a:pt x="347" y="172"/>
                    </a:moveTo>
                    <a:cubicBezTo>
                      <a:pt x="258" y="122"/>
                      <a:pt x="173" y="62"/>
                      <a:pt x="91" y="0"/>
                    </a:cubicBezTo>
                    <a:cubicBezTo>
                      <a:pt x="88" y="19"/>
                      <a:pt x="85" y="40"/>
                      <a:pt x="78" y="60"/>
                    </a:cubicBezTo>
                    <a:cubicBezTo>
                      <a:pt x="61" y="127"/>
                      <a:pt x="34" y="192"/>
                      <a:pt x="0" y="254"/>
                    </a:cubicBezTo>
                    <a:cubicBezTo>
                      <a:pt x="2" y="254"/>
                      <a:pt x="4" y="252"/>
                      <a:pt x="7" y="249"/>
                    </a:cubicBezTo>
                    <a:cubicBezTo>
                      <a:pt x="9" y="244"/>
                      <a:pt x="10" y="238"/>
                      <a:pt x="13" y="232"/>
                    </a:cubicBezTo>
                    <a:cubicBezTo>
                      <a:pt x="14" y="231"/>
                      <a:pt x="15" y="231"/>
                      <a:pt x="15" y="231"/>
                    </a:cubicBezTo>
                    <a:cubicBezTo>
                      <a:pt x="17" y="230"/>
                      <a:pt x="18" y="229"/>
                      <a:pt x="19" y="228"/>
                    </a:cubicBezTo>
                    <a:cubicBezTo>
                      <a:pt x="24" y="225"/>
                      <a:pt x="28" y="221"/>
                      <a:pt x="33" y="231"/>
                    </a:cubicBezTo>
                    <a:cubicBezTo>
                      <a:pt x="37" y="239"/>
                      <a:pt x="50" y="229"/>
                      <a:pt x="56" y="239"/>
                    </a:cubicBezTo>
                    <a:cubicBezTo>
                      <a:pt x="57" y="241"/>
                      <a:pt x="61" y="238"/>
                      <a:pt x="62" y="237"/>
                    </a:cubicBezTo>
                    <a:cubicBezTo>
                      <a:pt x="66" y="234"/>
                      <a:pt x="70" y="234"/>
                      <a:pt x="74" y="236"/>
                    </a:cubicBezTo>
                    <a:cubicBezTo>
                      <a:pt x="77" y="239"/>
                      <a:pt x="74" y="243"/>
                      <a:pt x="73" y="247"/>
                    </a:cubicBezTo>
                    <a:cubicBezTo>
                      <a:pt x="67" y="243"/>
                      <a:pt x="63" y="239"/>
                      <a:pt x="58" y="244"/>
                    </a:cubicBezTo>
                    <a:cubicBezTo>
                      <a:pt x="58" y="245"/>
                      <a:pt x="58" y="246"/>
                      <a:pt x="58" y="247"/>
                    </a:cubicBezTo>
                    <a:cubicBezTo>
                      <a:pt x="63" y="252"/>
                      <a:pt x="71" y="257"/>
                      <a:pt x="57" y="260"/>
                    </a:cubicBezTo>
                    <a:cubicBezTo>
                      <a:pt x="54" y="261"/>
                      <a:pt x="53" y="264"/>
                      <a:pt x="54" y="267"/>
                    </a:cubicBezTo>
                    <a:cubicBezTo>
                      <a:pt x="54" y="268"/>
                      <a:pt x="55" y="269"/>
                      <a:pt x="57" y="270"/>
                    </a:cubicBezTo>
                    <a:cubicBezTo>
                      <a:pt x="60" y="272"/>
                      <a:pt x="62" y="273"/>
                      <a:pt x="66" y="271"/>
                    </a:cubicBezTo>
                    <a:cubicBezTo>
                      <a:pt x="67" y="270"/>
                      <a:pt x="67" y="270"/>
                      <a:pt x="68" y="269"/>
                    </a:cubicBezTo>
                    <a:cubicBezTo>
                      <a:pt x="78" y="269"/>
                      <a:pt x="87" y="270"/>
                      <a:pt x="97" y="269"/>
                    </a:cubicBezTo>
                    <a:cubicBezTo>
                      <a:pt x="98" y="270"/>
                      <a:pt x="101" y="272"/>
                      <a:pt x="102" y="271"/>
                    </a:cubicBezTo>
                    <a:cubicBezTo>
                      <a:pt x="111" y="267"/>
                      <a:pt x="117" y="273"/>
                      <a:pt x="122" y="278"/>
                    </a:cubicBezTo>
                    <a:cubicBezTo>
                      <a:pt x="124" y="279"/>
                      <a:pt x="125" y="280"/>
                      <a:pt x="126" y="280"/>
                    </a:cubicBezTo>
                    <a:cubicBezTo>
                      <a:pt x="135" y="282"/>
                      <a:pt x="143" y="293"/>
                      <a:pt x="139" y="301"/>
                    </a:cubicBezTo>
                    <a:cubicBezTo>
                      <a:pt x="136" y="305"/>
                      <a:pt x="137" y="310"/>
                      <a:pt x="138" y="315"/>
                    </a:cubicBezTo>
                    <a:cubicBezTo>
                      <a:pt x="139" y="317"/>
                      <a:pt x="139" y="318"/>
                      <a:pt x="141" y="320"/>
                    </a:cubicBezTo>
                    <a:cubicBezTo>
                      <a:pt x="141" y="322"/>
                      <a:pt x="147" y="318"/>
                      <a:pt x="146" y="324"/>
                    </a:cubicBezTo>
                    <a:cubicBezTo>
                      <a:pt x="148" y="330"/>
                      <a:pt x="139" y="331"/>
                      <a:pt x="141" y="336"/>
                    </a:cubicBezTo>
                    <a:cubicBezTo>
                      <a:pt x="148" y="347"/>
                      <a:pt x="157" y="357"/>
                      <a:pt x="173" y="358"/>
                    </a:cubicBezTo>
                    <a:cubicBezTo>
                      <a:pt x="178" y="359"/>
                      <a:pt x="184" y="368"/>
                      <a:pt x="180" y="374"/>
                    </a:cubicBezTo>
                    <a:cubicBezTo>
                      <a:pt x="176" y="380"/>
                      <a:pt x="180" y="381"/>
                      <a:pt x="185" y="384"/>
                    </a:cubicBezTo>
                    <a:cubicBezTo>
                      <a:pt x="187" y="386"/>
                      <a:pt x="191" y="386"/>
                      <a:pt x="195" y="387"/>
                    </a:cubicBezTo>
                    <a:cubicBezTo>
                      <a:pt x="198" y="387"/>
                      <a:pt x="200" y="384"/>
                      <a:pt x="202" y="381"/>
                    </a:cubicBezTo>
                    <a:cubicBezTo>
                      <a:pt x="203" y="379"/>
                      <a:pt x="204" y="377"/>
                      <a:pt x="205" y="375"/>
                    </a:cubicBezTo>
                    <a:cubicBezTo>
                      <a:pt x="210" y="366"/>
                      <a:pt x="205" y="359"/>
                      <a:pt x="201" y="351"/>
                    </a:cubicBezTo>
                    <a:cubicBezTo>
                      <a:pt x="206" y="363"/>
                      <a:pt x="215" y="368"/>
                      <a:pt x="226" y="365"/>
                    </a:cubicBezTo>
                    <a:cubicBezTo>
                      <a:pt x="227" y="364"/>
                      <a:pt x="228" y="364"/>
                      <a:pt x="228" y="363"/>
                    </a:cubicBezTo>
                    <a:cubicBezTo>
                      <a:pt x="229" y="361"/>
                      <a:pt x="228" y="358"/>
                      <a:pt x="228" y="355"/>
                    </a:cubicBezTo>
                    <a:cubicBezTo>
                      <a:pt x="227" y="349"/>
                      <a:pt x="233" y="351"/>
                      <a:pt x="236" y="349"/>
                    </a:cubicBezTo>
                    <a:cubicBezTo>
                      <a:pt x="240" y="346"/>
                      <a:pt x="239" y="350"/>
                      <a:pt x="240" y="352"/>
                    </a:cubicBezTo>
                    <a:cubicBezTo>
                      <a:pt x="241" y="355"/>
                      <a:pt x="239" y="357"/>
                      <a:pt x="239" y="360"/>
                    </a:cubicBezTo>
                    <a:cubicBezTo>
                      <a:pt x="238" y="363"/>
                      <a:pt x="240" y="366"/>
                      <a:pt x="243" y="364"/>
                    </a:cubicBezTo>
                    <a:cubicBezTo>
                      <a:pt x="248" y="360"/>
                      <a:pt x="258" y="363"/>
                      <a:pt x="261" y="356"/>
                    </a:cubicBezTo>
                    <a:cubicBezTo>
                      <a:pt x="263" y="356"/>
                      <a:pt x="259" y="350"/>
                      <a:pt x="264" y="355"/>
                    </a:cubicBezTo>
                    <a:cubicBezTo>
                      <a:pt x="265" y="355"/>
                      <a:pt x="267" y="355"/>
                      <a:pt x="269" y="355"/>
                    </a:cubicBezTo>
                    <a:cubicBezTo>
                      <a:pt x="271" y="353"/>
                      <a:pt x="271" y="350"/>
                      <a:pt x="271" y="348"/>
                    </a:cubicBezTo>
                    <a:cubicBezTo>
                      <a:pt x="270" y="343"/>
                      <a:pt x="275" y="340"/>
                      <a:pt x="276" y="335"/>
                    </a:cubicBezTo>
                    <a:cubicBezTo>
                      <a:pt x="276" y="325"/>
                      <a:pt x="276" y="324"/>
                      <a:pt x="288" y="322"/>
                    </a:cubicBezTo>
                    <a:cubicBezTo>
                      <a:pt x="289" y="323"/>
                      <a:pt x="291" y="323"/>
                      <a:pt x="292" y="323"/>
                    </a:cubicBezTo>
                    <a:cubicBezTo>
                      <a:pt x="293" y="324"/>
                      <a:pt x="295" y="324"/>
                      <a:pt x="295" y="323"/>
                    </a:cubicBezTo>
                    <a:cubicBezTo>
                      <a:pt x="296" y="323"/>
                      <a:pt x="297" y="323"/>
                      <a:pt x="298" y="322"/>
                    </a:cubicBezTo>
                    <a:cubicBezTo>
                      <a:pt x="301" y="320"/>
                      <a:pt x="303" y="319"/>
                      <a:pt x="305" y="317"/>
                    </a:cubicBezTo>
                    <a:cubicBezTo>
                      <a:pt x="309" y="307"/>
                      <a:pt x="316" y="301"/>
                      <a:pt x="326" y="298"/>
                    </a:cubicBezTo>
                    <a:cubicBezTo>
                      <a:pt x="329" y="297"/>
                      <a:pt x="332" y="293"/>
                      <a:pt x="334" y="295"/>
                    </a:cubicBezTo>
                    <a:cubicBezTo>
                      <a:pt x="343" y="304"/>
                      <a:pt x="355" y="304"/>
                      <a:pt x="364" y="306"/>
                    </a:cubicBezTo>
                    <a:cubicBezTo>
                      <a:pt x="370" y="308"/>
                      <a:pt x="374" y="311"/>
                      <a:pt x="377" y="315"/>
                    </a:cubicBezTo>
                    <a:cubicBezTo>
                      <a:pt x="382" y="314"/>
                      <a:pt x="388" y="313"/>
                      <a:pt x="389" y="322"/>
                    </a:cubicBezTo>
                    <a:cubicBezTo>
                      <a:pt x="390" y="325"/>
                      <a:pt x="392" y="327"/>
                      <a:pt x="395" y="328"/>
                    </a:cubicBezTo>
                    <a:cubicBezTo>
                      <a:pt x="401" y="331"/>
                      <a:pt x="400" y="335"/>
                      <a:pt x="397" y="339"/>
                    </a:cubicBezTo>
                    <a:cubicBezTo>
                      <a:pt x="395" y="341"/>
                      <a:pt x="393" y="342"/>
                      <a:pt x="391" y="341"/>
                    </a:cubicBezTo>
                    <a:cubicBezTo>
                      <a:pt x="384" y="338"/>
                      <a:pt x="382" y="341"/>
                      <a:pt x="382" y="347"/>
                    </a:cubicBezTo>
                    <a:cubicBezTo>
                      <a:pt x="382" y="349"/>
                      <a:pt x="382" y="350"/>
                      <a:pt x="380" y="352"/>
                    </a:cubicBezTo>
                    <a:cubicBezTo>
                      <a:pt x="380" y="353"/>
                      <a:pt x="380" y="354"/>
                      <a:pt x="379" y="355"/>
                    </a:cubicBezTo>
                    <a:cubicBezTo>
                      <a:pt x="379" y="356"/>
                      <a:pt x="380" y="358"/>
                      <a:pt x="380" y="360"/>
                    </a:cubicBezTo>
                    <a:cubicBezTo>
                      <a:pt x="383" y="369"/>
                      <a:pt x="394" y="369"/>
                      <a:pt x="397" y="376"/>
                    </a:cubicBezTo>
                    <a:cubicBezTo>
                      <a:pt x="403" y="379"/>
                      <a:pt x="406" y="384"/>
                      <a:pt x="399" y="388"/>
                    </a:cubicBezTo>
                    <a:cubicBezTo>
                      <a:pt x="394" y="392"/>
                      <a:pt x="393" y="397"/>
                      <a:pt x="390" y="400"/>
                    </a:cubicBezTo>
                    <a:cubicBezTo>
                      <a:pt x="387" y="406"/>
                      <a:pt x="388" y="411"/>
                      <a:pt x="393" y="415"/>
                    </a:cubicBezTo>
                    <a:cubicBezTo>
                      <a:pt x="396" y="418"/>
                      <a:pt x="400" y="418"/>
                      <a:pt x="403" y="415"/>
                    </a:cubicBezTo>
                    <a:cubicBezTo>
                      <a:pt x="406" y="413"/>
                      <a:pt x="408" y="413"/>
                      <a:pt x="410" y="415"/>
                    </a:cubicBezTo>
                    <a:cubicBezTo>
                      <a:pt x="419" y="419"/>
                      <a:pt x="426" y="420"/>
                      <a:pt x="435" y="421"/>
                    </a:cubicBezTo>
                    <a:cubicBezTo>
                      <a:pt x="436" y="421"/>
                      <a:pt x="437" y="421"/>
                      <a:pt x="437" y="421"/>
                    </a:cubicBezTo>
                    <a:cubicBezTo>
                      <a:pt x="440" y="419"/>
                      <a:pt x="442" y="418"/>
                      <a:pt x="443" y="416"/>
                    </a:cubicBezTo>
                    <a:cubicBezTo>
                      <a:pt x="446" y="414"/>
                      <a:pt x="449" y="413"/>
                      <a:pt x="451" y="416"/>
                    </a:cubicBezTo>
                    <a:cubicBezTo>
                      <a:pt x="454" y="418"/>
                      <a:pt x="454" y="421"/>
                      <a:pt x="458" y="421"/>
                    </a:cubicBezTo>
                    <a:cubicBezTo>
                      <a:pt x="466" y="422"/>
                      <a:pt x="473" y="413"/>
                      <a:pt x="482" y="418"/>
                    </a:cubicBezTo>
                    <a:cubicBezTo>
                      <a:pt x="486" y="418"/>
                      <a:pt x="489" y="419"/>
                      <a:pt x="491" y="418"/>
                    </a:cubicBezTo>
                    <a:cubicBezTo>
                      <a:pt x="493" y="416"/>
                      <a:pt x="493" y="416"/>
                      <a:pt x="494" y="415"/>
                    </a:cubicBezTo>
                    <a:cubicBezTo>
                      <a:pt x="495" y="414"/>
                      <a:pt x="495" y="413"/>
                      <a:pt x="497" y="412"/>
                    </a:cubicBezTo>
                    <a:cubicBezTo>
                      <a:pt x="500" y="409"/>
                      <a:pt x="502" y="405"/>
                      <a:pt x="501" y="400"/>
                    </a:cubicBezTo>
                    <a:cubicBezTo>
                      <a:pt x="502" y="392"/>
                      <a:pt x="490" y="394"/>
                      <a:pt x="489" y="386"/>
                    </a:cubicBezTo>
                    <a:cubicBezTo>
                      <a:pt x="495" y="393"/>
                      <a:pt x="502" y="393"/>
                      <a:pt x="509" y="392"/>
                    </a:cubicBezTo>
                    <a:cubicBezTo>
                      <a:pt x="514" y="390"/>
                      <a:pt x="518" y="386"/>
                      <a:pt x="515" y="379"/>
                    </a:cubicBezTo>
                    <a:cubicBezTo>
                      <a:pt x="517" y="383"/>
                      <a:pt x="515" y="388"/>
                      <a:pt x="520" y="389"/>
                    </a:cubicBezTo>
                    <a:cubicBezTo>
                      <a:pt x="525" y="390"/>
                      <a:pt x="526" y="385"/>
                      <a:pt x="528" y="381"/>
                    </a:cubicBezTo>
                    <a:cubicBezTo>
                      <a:pt x="531" y="378"/>
                      <a:pt x="533" y="373"/>
                      <a:pt x="539" y="373"/>
                    </a:cubicBezTo>
                    <a:cubicBezTo>
                      <a:pt x="541" y="372"/>
                      <a:pt x="543" y="370"/>
                      <a:pt x="544" y="368"/>
                    </a:cubicBezTo>
                    <a:cubicBezTo>
                      <a:pt x="545" y="360"/>
                      <a:pt x="550" y="355"/>
                      <a:pt x="556" y="353"/>
                    </a:cubicBezTo>
                    <a:cubicBezTo>
                      <a:pt x="561" y="349"/>
                      <a:pt x="567" y="350"/>
                      <a:pt x="571" y="349"/>
                    </a:cubicBezTo>
                    <a:cubicBezTo>
                      <a:pt x="575" y="346"/>
                      <a:pt x="575" y="340"/>
                      <a:pt x="579" y="338"/>
                    </a:cubicBezTo>
                    <a:cubicBezTo>
                      <a:pt x="587" y="338"/>
                      <a:pt x="584" y="349"/>
                      <a:pt x="591" y="349"/>
                    </a:cubicBezTo>
                    <a:cubicBezTo>
                      <a:pt x="583" y="355"/>
                      <a:pt x="582" y="342"/>
                      <a:pt x="576" y="345"/>
                    </a:cubicBezTo>
                    <a:cubicBezTo>
                      <a:pt x="574" y="346"/>
                      <a:pt x="573" y="348"/>
                      <a:pt x="572" y="350"/>
                    </a:cubicBezTo>
                    <a:cubicBezTo>
                      <a:pt x="572" y="353"/>
                      <a:pt x="573" y="356"/>
                      <a:pt x="570" y="359"/>
                    </a:cubicBezTo>
                    <a:cubicBezTo>
                      <a:pt x="567" y="361"/>
                      <a:pt x="564" y="362"/>
                      <a:pt x="560" y="364"/>
                    </a:cubicBezTo>
                    <a:cubicBezTo>
                      <a:pt x="557" y="366"/>
                      <a:pt x="553" y="367"/>
                      <a:pt x="553" y="372"/>
                    </a:cubicBezTo>
                    <a:cubicBezTo>
                      <a:pt x="552" y="377"/>
                      <a:pt x="559" y="375"/>
                      <a:pt x="560" y="378"/>
                    </a:cubicBezTo>
                    <a:cubicBezTo>
                      <a:pt x="556" y="379"/>
                      <a:pt x="551" y="376"/>
                      <a:pt x="547" y="379"/>
                    </a:cubicBezTo>
                    <a:cubicBezTo>
                      <a:pt x="545" y="383"/>
                      <a:pt x="547" y="386"/>
                      <a:pt x="549" y="387"/>
                    </a:cubicBezTo>
                    <a:cubicBezTo>
                      <a:pt x="551" y="389"/>
                      <a:pt x="554" y="390"/>
                      <a:pt x="554" y="392"/>
                    </a:cubicBezTo>
                    <a:cubicBezTo>
                      <a:pt x="556" y="394"/>
                      <a:pt x="559" y="396"/>
                      <a:pt x="560" y="399"/>
                    </a:cubicBezTo>
                    <a:cubicBezTo>
                      <a:pt x="561" y="399"/>
                      <a:pt x="562" y="400"/>
                      <a:pt x="564" y="400"/>
                    </a:cubicBezTo>
                    <a:cubicBezTo>
                      <a:pt x="565" y="400"/>
                      <a:pt x="565" y="399"/>
                      <a:pt x="567" y="399"/>
                    </a:cubicBezTo>
                    <a:cubicBezTo>
                      <a:pt x="568" y="392"/>
                      <a:pt x="574" y="392"/>
                      <a:pt x="578" y="387"/>
                    </a:cubicBezTo>
                    <a:cubicBezTo>
                      <a:pt x="579" y="387"/>
                      <a:pt x="578" y="382"/>
                      <a:pt x="581" y="386"/>
                    </a:cubicBezTo>
                    <a:cubicBezTo>
                      <a:pt x="582" y="387"/>
                      <a:pt x="583" y="389"/>
                      <a:pt x="584" y="390"/>
                    </a:cubicBezTo>
                    <a:cubicBezTo>
                      <a:pt x="586" y="390"/>
                      <a:pt x="589" y="390"/>
                      <a:pt x="589" y="388"/>
                    </a:cubicBezTo>
                    <a:cubicBezTo>
                      <a:pt x="591" y="376"/>
                      <a:pt x="597" y="381"/>
                      <a:pt x="602" y="385"/>
                    </a:cubicBezTo>
                    <a:cubicBezTo>
                      <a:pt x="605" y="386"/>
                      <a:pt x="607" y="388"/>
                      <a:pt x="608" y="389"/>
                    </a:cubicBezTo>
                    <a:cubicBezTo>
                      <a:pt x="615" y="392"/>
                      <a:pt x="605" y="392"/>
                      <a:pt x="608" y="393"/>
                    </a:cubicBezTo>
                    <a:cubicBezTo>
                      <a:pt x="608" y="394"/>
                      <a:pt x="608" y="395"/>
                      <a:pt x="608" y="396"/>
                    </a:cubicBezTo>
                    <a:cubicBezTo>
                      <a:pt x="612" y="400"/>
                      <a:pt x="617" y="402"/>
                      <a:pt x="622" y="403"/>
                    </a:cubicBezTo>
                    <a:cubicBezTo>
                      <a:pt x="622" y="405"/>
                      <a:pt x="619" y="407"/>
                      <a:pt x="620" y="409"/>
                    </a:cubicBezTo>
                    <a:cubicBezTo>
                      <a:pt x="621" y="412"/>
                      <a:pt x="622" y="413"/>
                      <a:pt x="624" y="415"/>
                    </a:cubicBezTo>
                    <a:cubicBezTo>
                      <a:pt x="628" y="416"/>
                      <a:pt x="631" y="421"/>
                      <a:pt x="634" y="423"/>
                    </a:cubicBezTo>
                    <a:cubicBezTo>
                      <a:pt x="644" y="432"/>
                      <a:pt x="648" y="442"/>
                      <a:pt x="643" y="453"/>
                    </a:cubicBezTo>
                    <a:cubicBezTo>
                      <a:pt x="643" y="455"/>
                      <a:pt x="642" y="457"/>
                      <a:pt x="642" y="458"/>
                    </a:cubicBezTo>
                    <a:cubicBezTo>
                      <a:pt x="642" y="464"/>
                      <a:pt x="643" y="468"/>
                      <a:pt x="646" y="472"/>
                    </a:cubicBezTo>
                    <a:cubicBezTo>
                      <a:pt x="647" y="475"/>
                      <a:pt x="649" y="478"/>
                      <a:pt x="652" y="479"/>
                    </a:cubicBezTo>
                    <a:cubicBezTo>
                      <a:pt x="658" y="483"/>
                      <a:pt x="664" y="479"/>
                      <a:pt x="668" y="480"/>
                    </a:cubicBezTo>
                    <a:cubicBezTo>
                      <a:pt x="673" y="472"/>
                      <a:pt x="681" y="474"/>
                      <a:pt x="688" y="476"/>
                    </a:cubicBezTo>
                    <a:cubicBezTo>
                      <a:pt x="688" y="476"/>
                      <a:pt x="690" y="476"/>
                      <a:pt x="691" y="476"/>
                    </a:cubicBezTo>
                    <a:cubicBezTo>
                      <a:pt x="695" y="475"/>
                      <a:pt x="698" y="474"/>
                      <a:pt x="701" y="477"/>
                    </a:cubicBezTo>
                    <a:cubicBezTo>
                      <a:pt x="705" y="480"/>
                      <a:pt x="710" y="476"/>
                      <a:pt x="715" y="477"/>
                    </a:cubicBezTo>
                    <a:cubicBezTo>
                      <a:pt x="729" y="478"/>
                      <a:pt x="742" y="483"/>
                      <a:pt x="756" y="487"/>
                    </a:cubicBezTo>
                    <a:cubicBezTo>
                      <a:pt x="766" y="397"/>
                      <a:pt x="773" y="323"/>
                      <a:pt x="773" y="323"/>
                    </a:cubicBezTo>
                    <a:cubicBezTo>
                      <a:pt x="769" y="358"/>
                      <a:pt x="365" y="182"/>
                      <a:pt x="347" y="172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39">
                <a:extLst>
                  <a:ext uri="{FF2B5EF4-FFF2-40B4-BE49-F238E27FC236}">
                    <a16:creationId xmlns:a16="http://schemas.microsoft.com/office/drawing/2014/main" id="{8A1746BE-6465-2B49-8C3B-483038DC0F51}"/>
                  </a:ext>
                </a:extLst>
              </p:cNvPr>
              <p:cNvSpPr/>
              <p:nvPr/>
            </p:nvSpPr>
            <p:spPr>
              <a:xfrm>
                <a:off x="17497789" y="9684876"/>
                <a:ext cx="1268421" cy="241361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20" h="1940">
                    <a:moveTo>
                      <a:pt x="1020" y="653"/>
                    </a:moveTo>
                    <a:cubicBezTo>
                      <a:pt x="1015" y="619"/>
                      <a:pt x="1011" y="585"/>
                      <a:pt x="1006" y="551"/>
                    </a:cubicBezTo>
                    <a:cubicBezTo>
                      <a:pt x="1006" y="549"/>
                      <a:pt x="1006" y="548"/>
                      <a:pt x="1004" y="546"/>
                    </a:cubicBezTo>
                    <a:cubicBezTo>
                      <a:pt x="1004" y="545"/>
                      <a:pt x="1001" y="545"/>
                      <a:pt x="999" y="545"/>
                    </a:cubicBezTo>
                    <a:cubicBezTo>
                      <a:pt x="983" y="546"/>
                      <a:pt x="954" y="544"/>
                      <a:pt x="926" y="544"/>
                    </a:cubicBezTo>
                    <a:cubicBezTo>
                      <a:pt x="924" y="512"/>
                      <a:pt x="923" y="481"/>
                      <a:pt x="922" y="454"/>
                    </a:cubicBezTo>
                    <a:cubicBezTo>
                      <a:pt x="943" y="451"/>
                      <a:pt x="965" y="448"/>
                      <a:pt x="987" y="445"/>
                    </a:cubicBezTo>
                    <a:cubicBezTo>
                      <a:pt x="992" y="445"/>
                      <a:pt x="998" y="444"/>
                      <a:pt x="1001" y="438"/>
                    </a:cubicBezTo>
                    <a:cubicBezTo>
                      <a:pt x="1002" y="436"/>
                      <a:pt x="1002" y="434"/>
                      <a:pt x="1001" y="430"/>
                    </a:cubicBezTo>
                    <a:cubicBezTo>
                      <a:pt x="997" y="395"/>
                      <a:pt x="992" y="362"/>
                      <a:pt x="988" y="327"/>
                    </a:cubicBezTo>
                    <a:cubicBezTo>
                      <a:pt x="988" y="326"/>
                      <a:pt x="987" y="324"/>
                      <a:pt x="986" y="323"/>
                    </a:cubicBezTo>
                    <a:cubicBezTo>
                      <a:pt x="984" y="321"/>
                      <a:pt x="983" y="321"/>
                      <a:pt x="981" y="321"/>
                    </a:cubicBezTo>
                    <a:cubicBezTo>
                      <a:pt x="965" y="323"/>
                      <a:pt x="941" y="321"/>
                      <a:pt x="917" y="321"/>
                    </a:cubicBezTo>
                    <a:cubicBezTo>
                      <a:pt x="915" y="293"/>
                      <a:pt x="910" y="268"/>
                      <a:pt x="904" y="245"/>
                    </a:cubicBezTo>
                    <a:cubicBezTo>
                      <a:pt x="923" y="242"/>
                      <a:pt x="941" y="240"/>
                      <a:pt x="960" y="238"/>
                    </a:cubicBezTo>
                    <a:cubicBezTo>
                      <a:pt x="965" y="237"/>
                      <a:pt x="971" y="236"/>
                      <a:pt x="974" y="231"/>
                    </a:cubicBezTo>
                    <a:cubicBezTo>
                      <a:pt x="975" y="229"/>
                      <a:pt x="975" y="225"/>
                      <a:pt x="974" y="223"/>
                    </a:cubicBezTo>
                    <a:cubicBezTo>
                      <a:pt x="970" y="188"/>
                      <a:pt x="965" y="154"/>
                      <a:pt x="961" y="120"/>
                    </a:cubicBezTo>
                    <a:cubicBezTo>
                      <a:pt x="961" y="119"/>
                      <a:pt x="960" y="117"/>
                      <a:pt x="960" y="115"/>
                    </a:cubicBezTo>
                    <a:cubicBezTo>
                      <a:pt x="958" y="114"/>
                      <a:pt x="956" y="114"/>
                      <a:pt x="954" y="114"/>
                    </a:cubicBezTo>
                    <a:cubicBezTo>
                      <a:pt x="927" y="116"/>
                      <a:pt x="870" y="109"/>
                      <a:pt x="835" y="119"/>
                    </a:cubicBezTo>
                    <a:cubicBezTo>
                      <a:pt x="769" y="57"/>
                      <a:pt x="667" y="43"/>
                      <a:pt x="552" y="62"/>
                    </a:cubicBezTo>
                    <a:cubicBezTo>
                      <a:pt x="355" y="95"/>
                      <a:pt x="213" y="0"/>
                      <a:pt x="213" y="0"/>
                    </a:cubicBezTo>
                    <a:cubicBezTo>
                      <a:pt x="236" y="321"/>
                      <a:pt x="0" y="525"/>
                      <a:pt x="0" y="525"/>
                    </a:cubicBezTo>
                    <a:cubicBezTo>
                      <a:pt x="241" y="951"/>
                      <a:pt x="293" y="1300"/>
                      <a:pt x="279" y="1637"/>
                    </a:cubicBezTo>
                    <a:cubicBezTo>
                      <a:pt x="264" y="1972"/>
                      <a:pt x="628" y="2076"/>
                      <a:pt x="813" y="1707"/>
                    </a:cubicBezTo>
                    <a:cubicBezTo>
                      <a:pt x="942" y="1448"/>
                      <a:pt x="944" y="1005"/>
                      <a:pt x="931" y="678"/>
                    </a:cubicBezTo>
                    <a:lnTo>
                      <a:pt x="1005" y="669"/>
                    </a:lnTo>
                    <a:cubicBezTo>
                      <a:pt x="1010" y="668"/>
                      <a:pt x="1017" y="667"/>
                      <a:pt x="1019" y="662"/>
                    </a:cubicBezTo>
                    <a:cubicBezTo>
                      <a:pt x="1021" y="659"/>
                      <a:pt x="1020" y="656"/>
                      <a:pt x="1020" y="65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40">
                <a:extLst>
                  <a:ext uri="{FF2B5EF4-FFF2-40B4-BE49-F238E27FC236}">
                    <a16:creationId xmlns:a16="http://schemas.microsoft.com/office/drawing/2014/main" id="{4455C8D9-86A3-CE4D-838F-180CF7244678}"/>
                  </a:ext>
                </a:extLst>
              </p:cNvPr>
              <p:cNvSpPr/>
              <p:nvPr/>
            </p:nvSpPr>
            <p:spPr>
              <a:xfrm>
                <a:off x="11194254" y="6163416"/>
                <a:ext cx="3521462" cy="33758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30" h="2713">
                    <a:moveTo>
                      <a:pt x="321" y="1546"/>
                    </a:moveTo>
                    <a:cubicBezTo>
                      <a:pt x="321" y="1546"/>
                      <a:pt x="924" y="2226"/>
                      <a:pt x="2237" y="2713"/>
                    </a:cubicBezTo>
                    <a:cubicBezTo>
                      <a:pt x="2237" y="2713"/>
                      <a:pt x="2743" y="2596"/>
                      <a:pt x="2830" y="2061"/>
                    </a:cubicBezTo>
                    <a:cubicBezTo>
                      <a:pt x="2830" y="2061"/>
                      <a:pt x="1838" y="281"/>
                      <a:pt x="1148" y="0"/>
                    </a:cubicBezTo>
                    <a:lnTo>
                      <a:pt x="0" y="534"/>
                    </a:lnTo>
                    <a:cubicBezTo>
                      <a:pt x="0" y="636"/>
                      <a:pt x="9" y="755"/>
                      <a:pt x="35" y="888"/>
                    </a:cubicBezTo>
                    <a:cubicBezTo>
                      <a:pt x="96" y="1184"/>
                      <a:pt x="224" y="1407"/>
                      <a:pt x="321" y="154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41">
                <a:extLst>
                  <a:ext uri="{FF2B5EF4-FFF2-40B4-BE49-F238E27FC236}">
                    <a16:creationId xmlns:a16="http://schemas.microsoft.com/office/drawing/2014/main" id="{830FFCA3-1D25-7D4E-AB61-452FD305048A}"/>
                  </a:ext>
                </a:extLst>
              </p:cNvPr>
              <p:cNvSpPr/>
              <p:nvPr/>
            </p:nvSpPr>
            <p:spPr>
              <a:xfrm>
                <a:off x="11878876" y="6228144"/>
                <a:ext cx="2866714" cy="31716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04" h="2549">
                    <a:moveTo>
                      <a:pt x="2304" y="2027"/>
                    </a:moveTo>
                    <a:cubicBezTo>
                      <a:pt x="2304" y="2027"/>
                      <a:pt x="1976" y="1438"/>
                      <a:pt x="1566" y="884"/>
                    </a:cubicBezTo>
                    <a:cubicBezTo>
                      <a:pt x="1560" y="890"/>
                      <a:pt x="1558" y="898"/>
                      <a:pt x="1550" y="900"/>
                    </a:cubicBezTo>
                    <a:cubicBezTo>
                      <a:pt x="1540" y="907"/>
                      <a:pt x="1543" y="911"/>
                      <a:pt x="1553" y="914"/>
                    </a:cubicBezTo>
                    <a:cubicBezTo>
                      <a:pt x="1559" y="917"/>
                      <a:pt x="1559" y="923"/>
                      <a:pt x="1561" y="928"/>
                    </a:cubicBezTo>
                    <a:cubicBezTo>
                      <a:pt x="1569" y="939"/>
                      <a:pt x="1572" y="956"/>
                      <a:pt x="1588" y="959"/>
                    </a:cubicBezTo>
                    <a:cubicBezTo>
                      <a:pt x="1592" y="961"/>
                      <a:pt x="1597" y="961"/>
                      <a:pt x="1596" y="968"/>
                    </a:cubicBezTo>
                    <a:cubicBezTo>
                      <a:pt x="1596" y="962"/>
                      <a:pt x="1591" y="960"/>
                      <a:pt x="1587" y="958"/>
                    </a:cubicBezTo>
                    <a:cubicBezTo>
                      <a:pt x="1570" y="961"/>
                      <a:pt x="1553" y="951"/>
                      <a:pt x="1536" y="959"/>
                    </a:cubicBezTo>
                    <a:cubicBezTo>
                      <a:pt x="1533" y="960"/>
                      <a:pt x="1522" y="959"/>
                      <a:pt x="1521" y="949"/>
                    </a:cubicBezTo>
                    <a:cubicBezTo>
                      <a:pt x="1520" y="933"/>
                      <a:pt x="1516" y="918"/>
                      <a:pt x="1513" y="901"/>
                    </a:cubicBezTo>
                    <a:cubicBezTo>
                      <a:pt x="1503" y="894"/>
                      <a:pt x="1495" y="894"/>
                      <a:pt x="1491" y="906"/>
                    </a:cubicBezTo>
                    <a:cubicBezTo>
                      <a:pt x="1486" y="919"/>
                      <a:pt x="1482" y="910"/>
                      <a:pt x="1477" y="907"/>
                    </a:cubicBezTo>
                    <a:cubicBezTo>
                      <a:pt x="1465" y="901"/>
                      <a:pt x="1461" y="893"/>
                      <a:pt x="1470" y="880"/>
                    </a:cubicBezTo>
                    <a:cubicBezTo>
                      <a:pt x="1477" y="871"/>
                      <a:pt x="1475" y="860"/>
                      <a:pt x="1473" y="848"/>
                    </a:cubicBezTo>
                    <a:cubicBezTo>
                      <a:pt x="1473" y="844"/>
                      <a:pt x="1465" y="845"/>
                      <a:pt x="1469" y="840"/>
                    </a:cubicBezTo>
                    <a:cubicBezTo>
                      <a:pt x="1479" y="824"/>
                      <a:pt x="1479" y="824"/>
                      <a:pt x="1459" y="820"/>
                    </a:cubicBezTo>
                    <a:cubicBezTo>
                      <a:pt x="1453" y="820"/>
                      <a:pt x="1449" y="821"/>
                      <a:pt x="1445" y="825"/>
                    </a:cubicBezTo>
                    <a:cubicBezTo>
                      <a:pt x="1454" y="801"/>
                      <a:pt x="1436" y="780"/>
                      <a:pt x="1423" y="759"/>
                    </a:cubicBezTo>
                    <a:cubicBezTo>
                      <a:pt x="1407" y="749"/>
                      <a:pt x="1392" y="750"/>
                      <a:pt x="1381" y="764"/>
                    </a:cubicBezTo>
                    <a:cubicBezTo>
                      <a:pt x="1375" y="771"/>
                      <a:pt x="1372" y="775"/>
                      <a:pt x="1365" y="766"/>
                    </a:cubicBezTo>
                    <a:cubicBezTo>
                      <a:pt x="1362" y="763"/>
                      <a:pt x="1357" y="762"/>
                      <a:pt x="1356" y="756"/>
                    </a:cubicBezTo>
                    <a:cubicBezTo>
                      <a:pt x="1364" y="753"/>
                      <a:pt x="1374" y="750"/>
                      <a:pt x="1373" y="740"/>
                    </a:cubicBezTo>
                    <a:cubicBezTo>
                      <a:pt x="1371" y="728"/>
                      <a:pt x="1362" y="725"/>
                      <a:pt x="1352" y="727"/>
                    </a:cubicBezTo>
                    <a:cubicBezTo>
                      <a:pt x="1350" y="727"/>
                      <a:pt x="1348" y="727"/>
                      <a:pt x="1348" y="724"/>
                    </a:cubicBezTo>
                    <a:cubicBezTo>
                      <a:pt x="1346" y="709"/>
                      <a:pt x="1334" y="713"/>
                      <a:pt x="1325" y="713"/>
                    </a:cubicBezTo>
                    <a:cubicBezTo>
                      <a:pt x="1314" y="713"/>
                      <a:pt x="1306" y="712"/>
                      <a:pt x="1299" y="703"/>
                    </a:cubicBezTo>
                    <a:cubicBezTo>
                      <a:pt x="1294" y="699"/>
                      <a:pt x="1291" y="695"/>
                      <a:pt x="1285" y="696"/>
                    </a:cubicBezTo>
                    <a:cubicBezTo>
                      <a:pt x="1284" y="697"/>
                      <a:pt x="1284" y="697"/>
                      <a:pt x="1284" y="698"/>
                    </a:cubicBezTo>
                    <a:cubicBezTo>
                      <a:pt x="1284" y="697"/>
                      <a:pt x="1284" y="697"/>
                      <a:pt x="1285" y="697"/>
                    </a:cubicBezTo>
                    <a:cubicBezTo>
                      <a:pt x="1288" y="688"/>
                      <a:pt x="1290" y="680"/>
                      <a:pt x="1284" y="672"/>
                    </a:cubicBezTo>
                    <a:cubicBezTo>
                      <a:pt x="1278" y="664"/>
                      <a:pt x="1274" y="677"/>
                      <a:pt x="1268" y="675"/>
                    </a:cubicBezTo>
                    <a:cubicBezTo>
                      <a:pt x="1269" y="669"/>
                      <a:pt x="1274" y="668"/>
                      <a:pt x="1277" y="666"/>
                    </a:cubicBezTo>
                    <a:cubicBezTo>
                      <a:pt x="1299" y="653"/>
                      <a:pt x="1301" y="636"/>
                      <a:pt x="1284" y="618"/>
                    </a:cubicBezTo>
                    <a:cubicBezTo>
                      <a:pt x="1280" y="614"/>
                      <a:pt x="1281" y="610"/>
                      <a:pt x="1279" y="606"/>
                    </a:cubicBezTo>
                    <a:cubicBezTo>
                      <a:pt x="1271" y="592"/>
                      <a:pt x="1284" y="575"/>
                      <a:pt x="1275" y="560"/>
                    </a:cubicBezTo>
                    <a:cubicBezTo>
                      <a:pt x="1273" y="555"/>
                      <a:pt x="1269" y="551"/>
                      <a:pt x="1264" y="547"/>
                    </a:cubicBezTo>
                    <a:cubicBezTo>
                      <a:pt x="1252" y="535"/>
                      <a:pt x="1240" y="523"/>
                      <a:pt x="1236" y="505"/>
                    </a:cubicBezTo>
                    <a:cubicBezTo>
                      <a:pt x="1233" y="486"/>
                      <a:pt x="1218" y="473"/>
                      <a:pt x="1208" y="479"/>
                    </a:cubicBezTo>
                    <a:cubicBezTo>
                      <a:pt x="1192" y="488"/>
                      <a:pt x="1191" y="478"/>
                      <a:pt x="1188" y="468"/>
                    </a:cubicBezTo>
                    <a:cubicBezTo>
                      <a:pt x="1186" y="463"/>
                      <a:pt x="1184" y="457"/>
                      <a:pt x="1183" y="451"/>
                    </a:cubicBezTo>
                    <a:cubicBezTo>
                      <a:pt x="1182" y="449"/>
                      <a:pt x="1181" y="447"/>
                      <a:pt x="1180" y="445"/>
                    </a:cubicBezTo>
                    <a:cubicBezTo>
                      <a:pt x="1179" y="445"/>
                      <a:pt x="1177" y="443"/>
                      <a:pt x="1177" y="442"/>
                    </a:cubicBezTo>
                    <a:cubicBezTo>
                      <a:pt x="1172" y="437"/>
                      <a:pt x="1164" y="441"/>
                      <a:pt x="1162" y="434"/>
                    </a:cubicBezTo>
                    <a:cubicBezTo>
                      <a:pt x="1157" y="421"/>
                      <a:pt x="1148" y="410"/>
                      <a:pt x="1140" y="398"/>
                    </a:cubicBezTo>
                    <a:cubicBezTo>
                      <a:pt x="1129" y="388"/>
                      <a:pt x="1119" y="378"/>
                      <a:pt x="1103" y="387"/>
                    </a:cubicBezTo>
                    <a:cubicBezTo>
                      <a:pt x="1097" y="389"/>
                      <a:pt x="1096" y="384"/>
                      <a:pt x="1093" y="380"/>
                    </a:cubicBezTo>
                    <a:cubicBezTo>
                      <a:pt x="1090" y="374"/>
                      <a:pt x="1086" y="371"/>
                      <a:pt x="1079" y="373"/>
                    </a:cubicBezTo>
                    <a:cubicBezTo>
                      <a:pt x="1077" y="373"/>
                      <a:pt x="1077" y="376"/>
                      <a:pt x="1074" y="374"/>
                    </a:cubicBezTo>
                    <a:lnTo>
                      <a:pt x="1074" y="371"/>
                    </a:lnTo>
                    <a:cubicBezTo>
                      <a:pt x="1073" y="369"/>
                      <a:pt x="1073" y="368"/>
                      <a:pt x="1071" y="367"/>
                    </a:cubicBezTo>
                    <a:cubicBezTo>
                      <a:pt x="1064" y="364"/>
                      <a:pt x="1055" y="366"/>
                      <a:pt x="1049" y="359"/>
                    </a:cubicBezTo>
                    <a:cubicBezTo>
                      <a:pt x="1048" y="357"/>
                      <a:pt x="1047" y="356"/>
                      <a:pt x="1046" y="354"/>
                    </a:cubicBezTo>
                    <a:cubicBezTo>
                      <a:pt x="1043" y="351"/>
                      <a:pt x="1042" y="347"/>
                      <a:pt x="1039" y="343"/>
                    </a:cubicBezTo>
                    <a:cubicBezTo>
                      <a:pt x="1036" y="338"/>
                      <a:pt x="1036" y="331"/>
                      <a:pt x="1031" y="327"/>
                    </a:cubicBezTo>
                    <a:cubicBezTo>
                      <a:pt x="1014" y="325"/>
                      <a:pt x="1007" y="310"/>
                      <a:pt x="1000" y="299"/>
                    </a:cubicBezTo>
                    <a:cubicBezTo>
                      <a:pt x="986" y="273"/>
                      <a:pt x="961" y="260"/>
                      <a:pt x="940" y="243"/>
                    </a:cubicBezTo>
                    <a:cubicBezTo>
                      <a:pt x="929" y="234"/>
                      <a:pt x="912" y="229"/>
                      <a:pt x="900" y="219"/>
                    </a:cubicBezTo>
                    <a:cubicBezTo>
                      <a:pt x="891" y="216"/>
                      <a:pt x="902" y="213"/>
                      <a:pt x="900" y="208"/>
                    </a:cubicBezTo>
                    <a:cubicBezTo>
                      <a:pt x="900" y="206"/>
                      <a:pt x="899" y="205"/>
                      <a:pt x="898" y="204"/>
                    </a:cubicBezTo>
                    <a:cubicBezTo>
                      <a:pt x="895" y="201"/>
                      <a:pt x="892" y="200"/>
                      <a:pt x="888" y="201"/>
                    </a:cubicBezTo>
                    <a:cubicBezTo>
                      <a:pt x="877" y="203"/>
                      <a:pt x="871" y="197"/>
                      <a:pt x="867" y="189"/>
                    </a:cubicBezTo>
                    <a:cubicBezTo>
                      <a:pt x="864" y="182"/>
                      <a:pt x="861" y="177"/>
                      <a:pt x="854" y="176"/>
                    </a:cubicBezTo>
                    <a:cubicBezTo>
                      <a:pt x="851" y="177"/>
                      <a:pt x="851" y="178"/>
                      <a:pt x="849" y="180"/>
                    </a:cubicBezTo>
                    <a:cubicBezTo>
                      <a:pt x="845" y="189"/>
                      <a:pt x="848" y="210"/>
                      <a:pt x="831" y="187"/>
                    </a:cubicBezTo>
                    <a:cubicBezTo>
                      <a:pt x="828" y="182"/>
                      <a:pt x="815" y="176"/>
                      <a:pt x="806" y="185"/>
                    </a:cubicBezTo>
                    <a:cubicBezTo>
                      <a:pt x="797" y="193"/>
                      <a:pt x="788" y="187"/>
                      <a:pt x="780" y="182"/>
                    </a:cubicBezTo>
                    <a:cubicBezTo>
                      <a:pt x="768" y="174"/>
                      <a:pt x="770" y="158"/>
                      <a:pt x="761" y="148"/>
                    </a:cubicBezTo>
                    <a:cubicBezTo>
                      <a:pt x="754" y="136"/>
                      <a:pt x="747" y="125"/>
                      <a:pt x="730" y="124"/>
                    </a:cubicBezTo>
                    <a:cubicBezTo>
                      <a:pt x="729" y="124"/>
                      <a:pt x="728" y="125"/>
                      <a:pt x="728" y="121"/>
                    </a:cubicBezTo>
                    <a:cubicBezTo>
                      <a:pt x="724" y="108"/>
                      <a:pt x="718" y="95"/>
                      <a:pt x="723" y="81"/>
                    </a:cubicBezTo>
                    <a:cubicBezTo>
                      <a:pt x="716" y="68"/>
                      <a:pt x="708" y="82"/>
                      <a:pt x="700" y="80"/>
                    </a:cubicBezTo>
                    <a:cubicBezTo>
                      <a:pt x="697" y="80"/>
                      <a:pt x="694" y="79"/>
                      <a:pt x="691" y="82"/>
                    </a:cubicBezTo>
                    <a:cubicBezTo>
                      <a:pt x="691" y="83"/>
                      <a:pt x="691" y="83"/>
                      <a:pt x="691" y="84"/>
                    </a:cubicBezTo>
                    <a:cubicBezTo>
                      <a:pt x="691" y="82"/>
                      <a:pt x="692" y="81"/>
                      <a:pt x="693" y="80"/>
                    </a:cubicBezTo>
                    <a:cubicBezTo>
                      <a:pt x="695" y="75"/>
                      <a:pt x="694" y="71"/>
                      <a:pt x="691" y="66"/>
                    </a:cubicBezTo>
                    <a:cubicBezTo>
                      <a:pt x="688" y="58"/>
                      <a:pt x="678" y="60"/>
                      <a:pt x="673" y="53"/>
                    </a:cubicBezTo>
                    <a:cubicBezTo>
                      <a:pt x="667" y="47"/>
                      <a:pt x="658" y="52"/>
                      <a:pt x="652" y="46"/>
                    </a:cubicBezTo>
                    <a:cubicBezTo>
                      <a:pt x="641" y="42"/>
                      <a:pt x="636" y="31"/>
                      <a:pt x="624" y="27"/>
                    </a:cubicBezTo>
                    <a:cubicBezTo>
                      <a:pt x="613" y="20"/>
                      <a:pt x="599" y="25"/>
                      <a:pt x="589" y="15"/>
                    </a:cubicBezTo>
                    <a:cubicBezTo>
                      <a:pt x="588" y="15"/>
                      <a:pt x="586" y="13"/>
                      <a:pt x="585" y="13"/>
                    </a:cubicBezTo>
                    <a:cubicBezTo>
                      <a:pt x="579" y="10"/>
                      <a:pt x="571" y="17"/>
                      <a:pt x="565" y="10"/>
                    </a:cubicBezTo>
                    <a:cubicBezTo>
                      <a:pt x="564" y="9"/>
                      <a:pt x="563" y="8"/>
                      <a:pt x="563" y="6"/>
                    </a:cubicBezTo>
                    <a:cubicBezTo>
                      <a:pt x="560" y="4"/>
                      <a:pt x="557" y="2"/>
                      <a:pt x="554" y="1"/>
                    </a:cubicBezTo>
                    <a:cubicBezTo>
                      <a:pt x="552" y="0"/>
                      <a:pt x="550" y="0"/>
                      <a:pt x="548" y="0"/>
                    </a:cubicBezTo>
                    <a:lnTo>
                      <a:pt x="0" y="256"/>
                    </a:lnTo>
                    <a:cubicBezTo>
                      <a:pt x="2" y="272"/>
                      <a:pt x="9" y="287"/>
                      <a:pt x="26" y="299"/>
                    </a:cubicBezTo>
                    <a:cubicBezTo>
                      <a:pt x="34" y="304"/>
                      <a:pt x="33" y="324"/>
                      <a:pt x="22" y="330"/>
                    </a:cubicBezTo>
                    <a:cubicBezTo>
                      <a:pt x="9" y="336"/>
                      <a:pt x="15" y="341"/>
                      <a:pt x="18" y="349"/>
                    </a:cubicBezTo>
                    <a:cubicBezTo>
                      <a:pt x="21" y="355"/>
                      <a:pt x="26" y="360"/>
                      <a:pt x="32" y="364"/>
                    </a:cubicBezTo>
                    <a:cubicBezTo>
                      <a:pt x="37" y="367"/>
                      <a:pt x="43" y="365"/>
                      <a:pt x="48" y="363"/>
                    </a:cubicBezTo>
                    <a:cubicBezTo>
                      <a:pt x="52" y="360"/>
                      <a:pt x="56" y="358"/>
                      <a:pt x="59" y="354"/>
                    </a:cubicBezTo>
                    <a:cubicBezTo>
                      <a:pt x="73" y="348"/>
                      <a:pt x="75" y="336"/>
                      <a:pt x="75" y="323"/>
                    </a:cubicBezTo>
                    <a:cubicBezTo>
                      <a:pt x="76" y="341"/>
                      <a:pt x="84" y="354"/>
                      <a:pt x="102" y="360"/>
                    </a:cubicBezTo>
                    <a:cubicBezTo>
                      <a:pt x="104" y="360"/>
                      <a:pt x="106" y="360"/>
                      <a:pt x="107" y="359"/>
                    </a:cubicBezTo>
                    <a:cubicBezTo>
                      <a:pt x="112" y="356"/>
                      <a:pt x="112" y="351"/>
                      <a:pt x="113" y="347"/>
                    </a:cubicBezTo>
                    <a:cubicBezTo>
                      <a:pt x="119" y="334"/>
                      <a:pt x="127" y="345"/>
                      <a:pt x="134" y="345"/>
                    </a:cubicBezTo>
                    <a:cubicBezTo>
                      <a:pt x="143" y="344"/>
                      <a:pt x="137" y="351"/>
                      <a:pt x="137" y="354"/>
                    </a:cubicBezTo>
                    <a:cubicBezTo>
                      <a:pt x="136" y="360"/>
                      <a:pt x="130" y="361"/>
                      <a:pt x="126" y="365"/>
                    </a:cubicBezTo>
                    <a:cubicBezTo>
                      <a:pt x="122" y="369"/>
                      <a:pt x="124" y="375"/>
                      <a:pt x="129" y="375"/>
                    </a:cubicBezTo>
                    <a:cubicBezTo>
                      <a:pt x="142" y="374"/>
                      <a:pt x="152" y="388"/>
                      <a:pt x="166" y="380"/>
                    </a:cubicBezTo>
                    <a:cubicBezTo>
                      <a:pt x="167" y="383"/>
                      <a:pt x="167" y="370"/>
                      <a:pt x="171" y="380"/>
                    </a:cubicBezTo>
                    <a:cubicBezTo>
                      <a:pt x="172" y="383"/>
                      <a:pt x="175" y="384"/>
                      <a:pt x="179" y="385"/>
                    </a:cubicBezTo>
                    <a:cubicBezTo>
                      <a:pt x="184" y="385"/>
                      <a:pt x="187" y="382"/>
                      <a:pt x="189" y="378"/>
                    </a:cubicBezTo>
                    <a:cubicBezTo>
                      <a:pt x="193" y="369"/>
                      <a:pt x="203" y="368"/>
                      <a:pt x="209" y="362"/>
                    </a:cubicBezTo>
                    <a:cubicBezTo>
                      <a:pt x="219" y="345"/>
                      <a:pt x="222" y="344"/>
                      <a:pt x="240" y="354"/>
                    </a:cubicBezTo>
                    <a:cubicBezTo>
                      <a:pt x="242" y="355"/>
                      <a:pt x="244" y="357"/>
                      <a:pt x="246" y="359"/>
                    </a:cubicBezTo>
                    <a:cubicBezTo>
                      <a:pt x="248" y="360"/>
                      <a:pt x="249" y="361"/>
                      <a:pt x="251" y="362"/>
                    </a:cubicBezTo>
                    <a:cubicBezTo>
                      <a:pt x="253" y="362"/>
                      <a:pt x="254" y="363"/>
                      <a:pt x="256" y="363"/>
                    </a:cubicBezTo>
                    <a:cubicBezTo>
                      <a:pt x="261" y="363"/>
                      <a:pt x="267" y="364"/>
                      <a:pt x="273" y="361"/>
                    </a:cubicBezTo>
                    <a:cubicBezTo>
                      <a:pt x="289" y="351"/>
                      <a:pt x="306" y="347"/>
                      <a:pt x="325" y="353"/>
                    </a:cubicBezTo>
                    <a:cubicBezTo>
                      <a:pt x="329" y="354"/>
                      <a:pt x="338" y="351"/>
                      <a:pt x="339" y="356"/>
                    </a:cubicBezTo>
                    <a:cubicBezTo>
                      <a:pt x="343" y="378"/>
                      <a:pt x="362" y="389"/>
                      <a:pt x="375" y="404"/>
                    </a:cubicBezTo>
                    <a:cubicBezTo>
                      <a:pt x="382" y="412"/>
                      <a:pt x="386" y="419"/>
                      <a:pt x="386" y="428"/>
                    </a:cubicBezTo>
                    <a:cubicBezTo>
                      <a:pt x="395" y="434"/>
                      <a:pt x="406" y="437"/>
                      <a:pt x="399" y="452"/>
                    </a:cubicBezTo>
                    <a:cubicBezTo>
                      <a:pt x="397" y="456"/>
                      <a:pt x="398" y="462"/>
                      <a:pt x="402" y="466"/>
                    </a:cubicBezTo>
                    <a:cubicBezTo>
                      <a:pt x="409" y="477"/>
                      <a:pt x="403" y="482"/>
                      <a:pt x="395" y="486"/>
                    </a:cubicBezTo>
                    <a:cubicBezTo>
                      <a:pt x="389" y="488"/>
                      <a:pt x="386" y="486"/>
                      <a:pt x="384" y="482"/>
                    </a:cubicBezTo>
                    <a:cubicBezTo>
                      <a:pt x="376" y="471"/>
                      <a:pt x="369" y="473"/>
                      <a:pt x="363" y="483"/>
                    </a:cubicBezTo>
                    <a:cubicBezTo>
                      <a:pt x="361" y="485"/>
                      <a:pt x="358" y="488"/>
                      <a:pt x="356" y="489"/>
                    </a:cubicBezTo>
                    <a:cubicBezTo>
                      <a:pt x="354" y="491"/>
                      <a:pt x="352" y="491"/>
                      <a:pt x="352" y="492"/>
                    </a:cubicBezTo>
                    <a:cubicBezTo>
                      <a:pt x="349" y="495"/>
                      <a:pt x="349" y="499"/>
                      <a:pt x="349" y="503"/>
                    </a:cubicBezTo>
                    <a:cubicBezTo>
                      <a:pt x="343" y="519"/>
                      <a:pt x="361" y="529"/>
                      <a:pt x="358" y="545"/>
                    </a:cubicBezTo>
                    <a:cubicBezTo>
                      <a:pt x="365" y="556"/>
                      <a:pt x="364" y="563"/>
                      <a:pt x="349" y="564"/>
                    </a:cubicBezTo>
                    <a:cubicBezTo>
                      <a:pt x="339" y="565"/>
                      <a:pt x="333" y="571"/>
                      <a:pt x="324" y="575"/>
                    </a:cubicBezTo>
                    <a:cubicBezTo>
                      <a:pt x="312" y="580"/>
                      <a:pt x="312" y="589"/>
                      <a:pt x="315" y="599"/>
                    </a:cubicBezTo>
                    <a:cubicBezTo>
                      <a:pt x="317" y="607"/>
                      <a:pt x="322" y="611"/>
                      <a:pt x="330" y="610"/>
                    </a:cubicBezTo>
                    <a:cubicBezTo>
                      <a:pt x="336" y="609"/>
                      <a:pt x="340" y="613"/>
                      <a:pt x="342" y="618"/>
                    </a:cubicBezTo>
                    <a:cubicBezTo>
                      <a:pt x="350" y="632"/>
                      <a:pt x="362" y="640"/>
                      <a:pt x="373" y="650"/>
                    </a:cubicBezTo>
                    <a:cubicBezTo>
                      <a:pt x="375" y="651"/>
                      <a:pt x="377" y="652"/>
                      <a:pt x="378" y="652"/>
                    </a:cubicBezTo>
                    <a:cubicBezTo>
                      <a:pt x="382" y="652"/>
                      <a:pt x="387" y="653"/>
                      <a:pt x="392" y="652"/>
                    </a:cubicBezTo>
                    <a:cubicBezTo>
                      <a:pt x="398" y="649"/>
                      <a:pt x="402" y="651"/>
                      <a:pt x="405" y="658"/>
                    </a:cubicBezTo>
                    <a:cubicBezTo>
                      <a:pt x="407" y="663"/>
                      <a:pt x="405" y="669"/>
                      <a:pt x="410" y="672"/>
                    </a:cubicBezTo>
                    <a:cubicBezTo>
                      <a:pt x="422" y="682"/>
                      <a:pt x="442" y="675"/>
                      <a:pt x="452" y="691"/>
                    </a:cubicBezTo>
                    <a:cubicBezTo>
                      <a:pt x="456" y="694"/>
                      <a:pt x="460" y="699"/>
                      <a:pt x="467" y="700"/>
                    </a:cubicBezTo>
                    <a:cubicBezTo>
                      <a:pt x="469" y="699"/>
                      <a:pt x="470" y="699"/>
                      <a:pt x="472" y="699"/>
                    </a:cubicBezTo>
                    <a:cubicBezTo>
                      <a:pt x="474" y="698"/>
                      <a:pt x="476" y="697"/>
                      <a:pt x="479" y="696"/>
                    </a:cubicBezTo>
                    <a:cubicBezTo>
                      <a:pt x="488" y="695"/>
                      <a:pt x="493" y="690"/>
                      <a:pt x="498" y="682"/>
                    </a:cubicBezTo>
                    <a:cubicBezTo>
                      <a:pt x="506" y="670"/>
                      <a:pt x="486" y="662"/>
                      <a:pt x="493" y="647"/>
                    </a:cubicBezTo>
                    <a:cubicBezTo>
                      <a:pt x="495" y="666"/>
                      <a:pt x="505" y="673"/>
                      <a:pt x="518" y="676"/>
                    </a:cubicBezTo>
                    <a:cubicBezTo>
                      <a:pt x="527" y="679"/>
                      <a:pt x="537" y="678"/>
                      <a:pt x="539" y="662"/>
                    </a:cubicBezTo>
                    <a:cubicBezTo>
                      <a:pt x="539" y="670"/>
                      <a:pt x="530" y="677"/>
                      <a:pt x="537" y="683"/>
                    </a:cubicBezTo>
                    <a:cubicBezTo>
                      <a:pt x="545" y="689"/>
                      <a:pt x="551" y="681"/>
                      <a:pt x="558" y="679"/>
                    </a:cubicBezTo>
                    <a:cubicBezTo>
                      <a:pt x="567" y="675"/>
                      <a:pt x="574" y="670"/>
                      <a:pt x="584" y="675"/>
                    </a:cubicBezTo>
                    <a:cubicBezTo>
                      <a:pt x="589" y="678"/>
                      <a:pt x="593" y="676"/>
                      <a:pt x="596" y="672"/>
                    </a:cubicBezTo>
                    <a:cubicBezTo>
                      <a:pt x="606" y="661"/>
                      <a:pt x="617" y="660"/>
                      <a:pt x="630" y="662"/>
                    </a:cubicBezTo>
                    <a:cubicBezTo>
                      <a:pt x="641" y="661"/>
                      <a:pt x="648" y="669"/>
                      <a:pt x="658" y="670"/>
                    </a:cubicBezTo>
                    <a:cubicBezTo>
                      <a:pt x="667" y="669"/>
                      <a:pt x="672" y="661"/>
                      <a:pt x="681" y="661"/>
                    </a:cubicBezTo>
                    <a:cubicBezTo>
                      <a:pt x="692" y="669"/>
                      <a:pt x="677" y="681"/>
                      <a:pt x="687" y="689"/>
                    </a:cubicBezTo>
                    <a:cubicBezTo>
                      <a:pt x="670" y="691"/>
                      <a:pt x="680" y="670"/>
                      <a:pt x="667" y="669"/>
                    </a:cubicBezTo>
                    <a:cubicBezTo>
                      <a:pt x="664" y="669"/>
                      <a:pt x="661" y="671"/>
                      <a:pt x="659" y="673"/>
                    </a:cubicBezTo>
                    <a:cubicBezTo>
                      <a:pt x="654" y="677"/>
                      <a:pt x="653" y="683"/>
                      <a:pt x="646" y="684"/>
                    </a:cubicBezTo>
                    <a:cubicBezTo>
                      <a:pt x="639" y="684"/>
                      <a:pt x="632" y="683"/>
                      <a:pt x="626" y="683"/>
                    </a:cubicBezTo>
                    <a:cubicBezTo>
                      <a:pt x="619" y="683"/>
                      <a:pt x="610" y="680"/>
                      <a:pt x="606" y="686"/>
                    </a:cubicBezTo>
                    <a:cubicBezTo>
                      <a:pt x="599" y="695"/>
                      <a:pt x="613" y="699"/>
                      <a:pt x="613" y="706"/>
                    </a:cubicBezTo>
                    <a:cubicBezTo>
                      <a:pt x="605" y="701"/>
                      <a:pt x="599" y="693"/>
                      <a:pt x="588" y="693"/>
                    </a:cubicBezTo>
                    <a:cubicBezTo>
                      <a:pt x="583" y="698"/>
                      <a:pt x="584" y="703"/>
                      <a:pt x="585" y="709"/>
                    </a:cubicBezTo>
                    <a:cubicBezTo>
                      <a:pt x="586" y="712"/>
                      <a:pt x="589" y="716"/>
                      <a:pt x="589" y="721"/>
                    </a:cubicBezTo>
                    <a:cubicBezTo>
                      <a:pt x="590" y="726"/>
                      <a:pt x="592" y="731"/>
                      <a:pt x="592" y="736"/>
                    </a:cubicBezTo>
                    <a:cubicBezTo>
                      <a:pt x="593" y="739"/>
                      <a:pt x="593" y="741"/>
                      <a:pt x="596" y="743"/>
                    </a:cubicBezTo>
                    <a:cubicBezTo>
                      <a:pt x="598" y="743"/>
                      <a:pt x="599" y="743"/>
                      <a:pt x="601" y="743"/>
                    </a:cubicBezTo>
                    <a:cubicBezTo>
                      <a:pt x="610" y="735"/>
                      <a:pt x="621" y="740"/>
                      <a:pt x="631" y="737"/>
                    </a:cubicBezTo>
                    <a:cubicBezTo>
                      <a:pt x="633" y="738"/>
                      <a:pt x="636" y="729"/>
                      <a:pt x="636" y="737"/>
                    </a:cubicBezTo>
                    <a:cubicBezTo>
                      <a:pt x="636" y="741"/>
                      <a:pt x="636" y="744"/>
                      <a:pt x="637" y="747"/>
                    </a:cubicBezTo>
                    <a:cubicBezTo>
                      <a:pt x="640" y="749"/>
                      <a:pt x="644" y="751"/>
                      <a:pt x="647" y="749"/>
                    </a:cubicBezTo>
                    <a:cubicBezTo>
                      <a:pt x="661" y="732"/>
                      <a:pt x="666" y="746"/>
                      <a:pt x="672" y="757"/>
                    </a:cubicBezTo>
                    <a:cubicBezTo>
                      <a:pt x="673" y="760"/>
                      <a:pt x="674" y="766"/>
                      <a:pt x="677" y="769"/>
                    </a:cubicBezTo>
                    <a:cubicBezTo>
                      <a:pt x="684" y="780"/>
                      <a:pt x="669" y="769"/>
                      <a:pt x="672" y="775"/>
                    </a:cubicBezTo>
                    <a:cubicBezTo>
                      <a:pt x="671" y="777"/>
                      <a:pt x="671" y="779"/>
                      <a:pt x="671" y="780"/>
                    </a:cubicBezTo>
                    <a:cubicBezTo>
                      <a:pt x="672" y="790"/>
                      <a:pt x="677" y="797"/>
                      <a:pt x="685" y="803"/>
                    </a:cubicBezTo>
                    <a:cubicBezTo>
                      <a:pt x="682" y="807"/>
                      <a:pt x="676" y="807"/>
                      <a:pt x="674" y="812"/>
                    </a:cubicBezTo>
                    <a:cubicBezTo>
                      <a:pt x="673" y="816"/>
                      <a:pt x="674" y="820"/>
                      <a:pt x="675" y="823"/>
                    </a:cubicBezTo>
                    <a:cubicBezTo>
                      <a:pt x="680" y="831"/>
                      <a:pt x="680" y="840"/>
                      <a:pt x="683" y="847"/>
                    </a:cubicBezTo>
                    <a:cubicBezTo>
                      <a:pt x="691" y="870"/>
                      <a:pt x="688" y="890"/>
                      <a:pt x="668" y="904"/>
                    </a:cubicBezTo>
                    <a:cubicBezTo>
                      <a:pt x="666" y="905"/>
                      <a:pt x="664" y="908"/>
                      <a:pt x="662" y="910"/>
                    </a:cubicBezTo>
                    <a:cubicBezTo>
                      <a:pt x="657" y="918"/>
                      <a:pt x="653" y="927"/>
                      <a:pt x="654" y="937"/>
                    </a:cubicBezTo>
                    <a:cubicBezTo>
                      <a:pt x="654" y="941"/>
                      <a:pt x="654" y="945"/>
                      <a:pt x="657" y="950"/>
                    </a:cubicBezTo>
                    <a:cubicBezTo>
                      <a:pt x="657" y="951"/>
                      <a:pt x="658" y="952"/>
                      <a:pt x="658" y="953"/>
                    </a:cubicBezTo>
                    <a:cubicBezTo>
                      <a:pt x="662" y="964"/>
                      <a:pt x="675" y="962"/>
                      <a:pt x="681" y="970"/>
                    </a:cubicBezTo>
                    <a:cubicBezTo>
                      <a:pt x="697" y="963"/>
                      <a:pt x="706" y="972"/>
                      <a:pt x="717" y="981"/>
                    </a:cubicBezTo>
                    <a:cubicBezTo>
                      <a:pt x="718" y="982"/>
                      <a:pt x="720" y="983"/>
                      <a:pt x="721" y="984"/>
                    </a:cubicBezTo>
                    <a:cubicBezTo>
                      <a:pt x="727" y="987"/>
                      <a:pt x="733" y="988"/>
                      <a:pt x="735" y="995"/>
                    </a:cubicBezTo>
                    <a:cubicBezTo>
                      <a:pt x="739" y="1005"/>
                      <a:pt x="751" y="1002"/>
                      <a:pt x="757" y="1008"/>
                    </a:cubicBezTo>
                    <a:cubicBezTo>
                      <a:pt x="779" y="1024"/>
                      <a:pt x="793" y="1046"/>
                      <a:pt x="812" y="1065"/>
                    </a:cubicBezTo>
                    <a:cubicBezTo>
                      <a:pt x="813" y="1067"/>
                      <a:pt x="814" y="1068"/>
                      <a:pt x="815" y="1069"/>
                    </a:cubicBezTo>
                    <a:cubicBezTo>
                      <a:pt x="820" y="1079"/>
                      <a:pt x="820" y="1089"/>
                      <a:pt x="834" y="1092"/>
                    </a:cubicBezTo>
                    <a:cubicBezTo>
                      <a:pt x="838" y="1093"/>
                      <a:pt x="838" y="1114"/>
                      <a:pt x="852" y="1113"/>
                    </a:cubicBezTo>
                    <a:cubicBezTo>
                      <a:pt x="850" y="1121"/>
                      <a:pt x="859" y="1129"/>
                      <a:pt x="851" y="1136"/>
                    </a:cubicBezTo>
                    <a:cubicBezTo>
                      <a:pt x="848" y="1140"/>
                      <a:pt x="850" y="1145"/>
                      <a:pt x="853" y="1149"/>
                    </a:cubicBezTo>
                    <a:cubicBezTo>
                      <a:pt x="858" y="1153"/>
                      <a:pt x="862" y="1153"/>
                      <a:pt x="868" y="1151"/>
                    </a:cubicBezTo>
                    <a:cubicBezTo>
                      <a:pt x="892" y="1144"/>
                      <a:pt x="894" y="1145"/>
                      <a:pt x="896" y="1168"/>
                    </a:cubicBezTo>
                    <a:cubicBezTo>
                      <a:pt x="898" y="1185"/>
                      <a:pt x="905" y="1193"/>
                      <a:pt x="920" y="1194"/>
                    </a:cubicBezTo>
                    <a:cubicBezTo>
                      <a:pt x="934" y="1194"/>
                      <a:pt x="937" y="1207"/>
                      <a:pt x="943" y="1214"/>
                    </a:cubicBezTo>
                    <a:cubicBezTo>
                      <a:pt x="948" y="1219"/>
                      <a:pt x="938" y="1222"/>
                      <a:pt x="935" y="1227"/>
                    </a:cubicBezTo>
                    <a:cubicBezTo>
                      <a:pt x="931" y="1235"/>
                      <a:pt x="925" y="1244"/>
                      <a:pt x="923" y="1253"/>
                    </a:cubicBezTo>
                    <a:cubicBezTo>
                      <a:pt x="915" y="1262"/>
                      <a:pt x="910" y="1249"/>
                      <a:pt x="902" y="1251"/>
                    </a:cubicBezTo>
                    <a:cubicBezTo>
                      <a:pt x="881" y="1253"/>
                      <a:pt x="879" y="1254"/>
                      <a:pt x="882" y="1277"/>
                    </a:cubicBezTo>
                    <a:cubicBezTo>
                      <a:pt x="883" y="1282"/>
                      <a:pt x="875" y="1284"/>
                      <a:pt x="880" y="1290"/>
                    </a:cubicBezTo>
                    <a:cubicBezTo>
                      <a:pt x="880" y="1300"/>
                      <a:pt x="888" y="1309"/>
                      <a:pt x="887" y="1319"/>
                    </a:cubicBezTo>
                    <a:cubicBezTo>
                      <a:pt x="871" y="1328"/>
                      <a:pt x="849" y="1328"/>
                      <a:pt x="839" y="1348"/>
                    </a:cubicBezTo>
                    <a:cubicBezTo>
                      <a:pt x="838" y="1351"/>
                      <a:pt x="836" y="1355"/>
                      <a:pt x="835" y="1358"/>
                    </a:cubicBezTo>
                    <a:cubicBezTo>
                      <a:pt x="834" y="1359"/>
                      <a:pt x="834" y="1361"/>
                      <a:pt x="834" y="1363"/>
                    </a:cubicBezTo>
                    <a:cubicBezTo>
                      <a:pt x="825" y="1372"/>
                      <a:pt x="822" y="1383"/>
                      <a:pt x="825" y="1394"/>
                    </a:cubicBezTo>
                    <a:cubicBezTo>
                      <a:pt x="825" y="1398"/>
                      <a:pt x="825" y="1402"/>
                      <a:pt x="821" y="1403"/>
                    </a:cubicBezTo>
                    <a:cubicBezTo>
                      <a:pt x="815" y="1405"/>
                      <a:pt x="809" y="1402"/>
                      <a:pt x="803" y="1407"/>
                    </a:cubicBezTo>
                    <a:cubicBezTo>
                      <a:pt x="802" y="1407"/>
                      <a:pt x="802" y="1409"/>
                      <a:pt x="802" y="1411"/>
                    </a:cubicBezTo>
                    <a:cubicBezTo>
                      <a:pt x="807" y="1417"/>
                      <a:pt x="808" y="1422"/>
                      <a:pt x="805" y="1429"/>
                    </a:cubicBezTo>
                    <a:cubicBezTo>
                      <a:pt x="801" y="1442"/>
                      <a:pt x="797" y="1455"/>
                      <a:pt x="797" y="1469"/>
                    </a:cubicBezTo>
                    <a:cubicBezTo>
                      <a:pt x="797" y="1491"/>
                      <a:pt x="795" y="1492"/>
                      <a:pt x="774" y="1485"/>
                    </a:cubicBezTo>
                    <a:cubicBezTo>
                      <a:pt x="771" y="1484"/>
                      <a:pt x="769" y="1483"/>
                      <a:pt x="766" y="1483"/>
                    </a:cubicBezTo>
                    <a:cubicBezTo>
                      <a:pt x="760" y="1484"/>
                      <a:pt x="754" y="1487"/>
                      <a:pt x="747" y="1490"/>
                    </a:cubicBezTo>
                    <a:cubicBezTo>
                      <a:pt x="741" y="1496"/>
                      <a:pt x="740" y="1503"/>
                      <a:pt x="741" y="1511"/>
                    </a:cubicBezTo>
                    <a:cubicBezTo>
                      <a:pt x="737" y="1535"/>
                      <a:pt x="747" y="1553"/>
                      <a:pt x="770" y="1562"/>
                    </a:cubicBezTo>
                    <a:cubicBezTo>
                      <a:pt x="781" y="1570"/>
                      <a:pt x="792" y="1570"/>
                      <a:pt x="803" y="1561"/>
                    </a:cubicBezTo>
                    <a:cubicBezTo>
                      <a:pt x="820" y="1548"/>
                      <a:pt x="824" y="1548"/>
                      <a:pt x="838" y="1567"/>
                    </a:cubicBezTo>
                    <a:cubicBezTo>
                      <a:pt x="843" y="1574"/>
                      <a:pt x="850" y="1580"/>
                      <a:pt x="858" y="1582"/>
                    </a:cubicBezTo>
                    <a:cubicBezTo>
                      <a:pt x="868" y="1584"/>
                      <a:pt x="875" y="1586"/>
                      <a:pt x="882" y="1592"/>
                    </a:cubicBezTo>
                    <a:cubicBezTo>
                      <a:pt x="886" y="1595"/>
                      <a:pt x="888" y="1598"/>
                      <a:pt x="891" y="1600"/>
                    </a:cubicBezTo>
                    <a:cubicBezTo>
                      <a:pt x="894" y="1602"/>
                      <a:pt x="896" y="1602"/>
                      <a:pt x="899" y="1602"/>
                    </a:cubicBezTo>
                    <a:cubicBezTo>
                      <a:pt x="920" y="1605"/>
                      <a:pt x="943" y="1600"/>
                      <a:pt x="962" y="1615"/>
                    </a:cubicBezTo>
                    <a:cubicBezTo>
                      <a:pt x="969" y="1615"/>
                      <a:pt x="974" y="1608"/>
                      <a:pt x="980" y="1605"/>
                    </a:cubicBezTo>
                    <a:cubicBezTo>
                      <a:pt x="992" y="1599"/>
                      <a:pt x="999" y="1592"/>
                      <a:pt x="993" y="1579"/>
                    </a:cubicBezTo>
                    <a:cubicBezTo>
                      <a:pt x="1006" y="1574"/>
                      <a:pt x="1016" y="1591"/>
                      <a:pt x="1029" y="1579"/>
                    </a:cubicBezTo>
                    <a:cubicBezTo>
                      <a:pt x="1041" y="1574"/>
                      <a:pt x="1047" y="1562"/>
                      <a:pt x="1058" y="1556"/>
                    </a:cubicBezTo>
                    <a:cubicBezTo>
                      <a:pt x="1067" y="1559"/>
                      <a:pt x="1074" y="1557"/>
                      <a:pt x="1080" y="1549"/>
                    </a:cubicBezTo>
                    <a:cubicBezTo>
                      <a:pt x="1097" y="1528"/>
                      <a:pt x="1123" y="1531"/>
                      <a:pt x="1136" y="1553"/>
                    </a:cubicBezTo>
                    <a:cubicBezTo>
                      <a:pt x="1139" y="1555"/>
                      <a:pt x="1141" y="1558"/>
                      <a:pt x="1146" y="1558"/>
                    </a:cubicBezTo>
                    <a:cubicBezTo>
                      <a:pt x="1147" y="1556"/>
                      <a:pt x="1150" y="1555"/>
                      <a:pt x="1152" y="1553"/>
                    </a:cubicBezTo>
                    <a:cubicBezTo>
                      <a:pt x="1154" y="1548"/>
                      <a:pt x="1157" y="1544"/>
                      <a:pt x="1160" y="1541"/>
                    </a:cubicBezTo>
                    <a:cubicBezTo>
                      <a:pt x="1180" y="1521"/>
                      <a:pt x="1207" y="1528"/>
                      <a:pt x="1232" y="1528"/>
                    </a:cubicBezTo>
                    <a:cubicBezTo>
                      <a:pt x="1240" y="1526"/>
                      <a:pt x="1251" y="1520"/>
                      <a:pt x="1255" y="1535"/>
                    </a:cubicBezTo>
                    <a:cubicBezTo>
                      <a:pt x="1256" y="1542"/>
                      <a:pt x="1263" y="1543"/>
                      <a:pt x="1269" y="1546"/>
                    </a:cubicBezTo>
                    <a:cubicBezTo>
                      <a:pt x="1271" y="1547"/>
                      <a:pt x="1274" y="1546"/>
                      <a:pt x="1275" y="1545"/>
                    </a:cubicBezTo>
                    <a:cubicBezTo>
                      <a:pt x="1279" y="1542"/>
                      <a:pt x="1279" y="1538"/>
                      <a:pt x="1280" y="1535"/>
                    </a:cubicBezTo>
                    <a:cubicBezTo>
                      <a:pt x="1285" y="1535"/>
                      <a:pt x="1280" y="1539"/>
                      <a:pt x="1281" y="1540"/>
                    </a:cubicBezTo>
                    <a:cubicBezTo>
                      <a:pt x="1280" y="1561"/>
                      <a:pt x="1301" y="1558"/>
                      <a:pt x="1310" y="1568"/>
                    </a:cubicBezTo>
                    <a:cubicBezTo>
                      <a:pt x="1311" y="1569"/>
                      <a:pt x="1314" y="1570"/>
                      <a:pt x="1314" y="1572"/>
                    </a:cubicBezTo>
                    <a:cubicBezTo>
                      <a:pt x="1312" y="1570"/>
                      <a:pt x="1311" y="1568"/>
                      <a:pt x="1308" y="1568"/>
                    </a:cubicBezTo>
                    <a:cubicBezTo>
                      <a:pt x="1305" y="1566"/>
                      <a:pt x="1301" y="1567"/>
                      <a:pt x="1298" y="1570"/>
                    </a:cubicBezTo>
                    <a:cubicBezTo>
                      <a:pt x="1296" y="1572"/>
                      <a:pt x="1296" y="1575"/>
                      <a:pt x="1297" y="1579"/>
                    </a:cubicBezTo>
                    <a:cubicBezTo>
                      <a:pt x="1301" y="1585"/>
                      <a:pt x="1306" y="1595"/>
                      <a:pt x="1312" y="1595"/>
                    </a:cubicBezTo>
                    <a:cubicBezTo>
                      <a:pt x="1325" y="1594"/>
                      <a:pt x="1324" y="1601"/>
                      <a:pt x="1324" y="1609"/>
                    </a:cubicBezTo>
                    <a:cubicBezTo>
                      <a:pt x="1323" y="1612"/>
                      <a:pt x="1325" y="1615"/>
                      <a:pt x="1326" y="1618"/>
                    </a:cubicBezTo>
                    <a:cubicBezTo>
                      <a:pt x="1328" y="1621"/>
                      <a:pt x="1330" y="1622"/>
                      <a:pt x="1333" y="1622"/>
                    </a:cubicBezTo>
                    <a:cubicBezTo>
                      <a:pt x="1338" y="1623"/>
                      <a:pt x="1343" y="1621"/>
                      <a:pt x="1345" y="1627"/>
                    </a:cubicBezTo>
                    <a:cubicBezTo>
                      <a:pt x="1348" y="1630"/>
                      <a:pt x="1349" y="1634"/>
                      <a:pt x="1348" y="1638"/>
                    </a:cubicBezTo>
                    <a:cubicBezTo>
                      <a:pt x="1347" y="1642"/>
                      <a:pt x="1348" y="1645"/>
                      <a:pt x="1350" y="1648"/>
                    </a:cubicBezTo>
                    <a:cubicBezTo>
                      <a:pt x="1351" y="1650"/>
                      <a:pt x="1351" y="1651"/>
                      <a:pt x="1353" y="1652"/>
                    </a:cubicBezTo>
                    <a:cubicBezTo>
                      <a:pt x="1358" y="1654"/>
                      <a:pt x="1365" y="1653"/>
                      <a:pt x="1369" y="1659"/>
                    </a:cubicBezTo>
                    <a:cubicBezTo>
                      <a:pt x="1371" y="1660"/>
                      <a:pt x="1374" y="1661"/>
                      <a:pt x="1376" y="1661"/>
                    </a:cubicBezTo>
                    <a:cubicBezTo>
                      <a:pt x="1381" y="1659"/>
                      <a:pt x="1386" y="1652"/>
                      <a:pt x="1392" y="1658"/>
                    </a:cubicBezTo>
                    <a:cubicBezTo>
                      <a:pt x="1393" y="1659"/>
                      <a:pt x="1395" y="1659"/>
                      <a:pt x="1397" y="1659"/>
                    </a:cubicBezTo>
                    <a:cubicBezTo>
                      <a:pt x="1402" y="1661"/>
                      <a:pt x="1406" y="1664"/>
                      <a:pt x="1411" y="1667"/>
                    </a:cubicBezTo>
                    <a:cubicBezTo>
                      <a:pt x="1415" y="1672"/>
                      <a:pt x="1418" y="1678"/>
                      <a:pt x="1423" y="1683"/>
                    </a:cubicBezTo>
                    <a:cubicBezTo>
                      <a:pt x="1429" y="1691"/>
                      <a:pt x="1437" y="1697"/>
                      <a:pt x="1448" y="1690"/>
                    </a:cubicBezTo>
                    <a:cubicBezTo>
                      <a:pt x="1455" y="1683"/>
                      <a:pt x="1465" y="1693"/>
                      <a:pt x="1473" y="1689"/>
                    </a:cubicBezTo>
                    <a:cubicBezTo>
                      <a:pt x="1476" y="1683"/>
                      <a:pt x="1479" y="1676"/>
                      <a:pt x="1490" y="1682"/>
                    </a:cubicBezTo>
                    <a:cubicBezTo>
                      <a:pt x="1495" y="1685"/>
                      <a:pt x="1502" y="1686"/>
                      <a:pt x="1508" y="1688"/>
                    </a:cubicBezTo>
                    <a:cubicBezTo>
                      <a:pt x="1521" y="1692"/>
                      <a:pt x="1523" y="1695"/>
                      <a:pt x="1519" y="1709"/>
                    </a:cubicBezTo>
                    <a:cubicBezTo>
                      <a:pt x="1513" y="1716"/>
                      <a:pt x="1501" y="1720"/>
                      <a:pt x="1511" y="1733"/>
                    </a:cubicBezTo>
                    <a:cubicBezTo>
                      <a:pt x="1516" y="1736"/>
                      <a:pt x="1522" y="1736"/>
                      <a:pt x="1528" y="1734"/>
                    </a:cubicBezTo>
                    <a:cubicBezTo>
                      <a:pt x="1533" y="1734"/>
                      <a:pt x="1539" y="1727"/>
                      <a:pt x="1546" y="1730"/>
                    </a:cubicBezTo>
                    <a:cubicBezTo>
                      <a:pt x="1537" y="1754"/>
                      <a:pt x="1530" y="1760"/>
                      <a:pt x="1511" y="1757"/>
                    </a:cubicBezTo>
                    <a:cubicBezTo>
                      <a:pt x="1505" y="1760"/>
                      <a:pt x="1499" y="1763"/>
                      <a:pt x="1495" y="1770"/>
                    </a:cubicBezTo>
                    <a:cubicBezTo>
                      <a:pt x="1493" y="1780"/>
                      <a:pt x="1492" y="1791"/>
                      <a:pt x="1496" y="1800"/>
                    </a:cubicBezTo>
                    <a:cubicBezTo>
                      <a:pt x="1517" y="1810"/>
                      <a:pt x="1536" y="1824"/>
                      <a:pt x="1554" y="1836"/>
                    </a:cubicBezTo>
                    <a:cubicBezTo>
                      <a:pt x="1559" y="1839"/>
                      <a:pt x="1567" y="1845"/>
                      <a:pt x="1556" y="1849"/>
                    </a:cubicBezTo>
                    <a:cubicBezTo>
                      <a:pt x="1537" y="1855"/>
                      <a:pt x="1529" y="1870"/>
                      <a:pt x="1518" y="1883"/>
                    </a:cubicBezTo>
                    <a:cubicBezTo>
                      <a:pt x="1513" y="1896"/>
                      <a:pt x="1503" y="1879"/>
                      <a:pt x="1496" y="1887"/>
                    </a:cubicBezTo>
                    <a:cubicBezTo>
                      <a:pt x="1494" y="1893"/>
                      <a:pt x="1500" y="1897"/>
                      <a:pt x="1501" y="1902"/>
                    </a:cubicBezTo>
                    <a:cubicBezTo>
                      <a:pt x="1503" y="1916"/>
                      <a:pt x="1504" y="1930"/>
                      <a:pt x="1523" y="1935"/>
                    </a:cubicBezTo>
                    <a:cubicBezTo>
                      <a:pt x="1528" y="1936"/>
                      <a:pt x="1531" y="1943"/>
                      <a:pt x="1535" y="1948"/>
                    </a:cubicBezTo>
                    <a:cubicBezTo>
                      <a:pt x="1542" y="1961"/>
                      <a:pt x="1544" y="1975"/>
                      <a:pt x="1540" y="1991"/>
                    </a:cubicBezTo>
                    <a:cubicBezTo>
                      <a:pt x="1538" y="2004"/>
                      <a:pt x="1532" y="2023"/>
                      <a:pt x="1542" y="2030"/>
                    </a:cubicBezTo>
                    <a:cubicBezTo>
                      <a:pt x="1562" y="2045"/>
                      <a:pt x="1554" y="2061"/>
                      <a:pt x="1553" y="2078"/>
                    </a:cubicBezTo>
                    <a:cubicBezTo>
                      <a:pt x="1556" y="2093"/>
                      <a:pt x="1576" y="2096"/>
                      <a:pt x="1579" y="2105"/>
                    </a:cubicBezTo>
                    <a:cubicBezTo>
                      <a:pt x="1588" y="2128"/>
                      <a:pt x="1604" y="2121"/>
                      <a:pt x="1616" y="2117"/>
                    </a:cubicBezTo>
                    <a:cubicBezTo>
                      <a:pt x="1632" y="2111"/>
                      <a:pt x="1642" y="2114"/>
                      <a:pt x="1651" y="2126"/>
                    </a:cubicBezTo>
                    <a:cubicBezTo>
                      <a:pt x="1663" y="2132"/>
                      <a:pt x="1673" y="2122"/>
                      <a:pt x="1683" y="2121"/>
                    </a:cubicBezTo>
                    <a:cubicBezTo>
                      <a:pt x="1688" y="2131"/>
                      <a:pt x="1673" y="2138"/>
                      <a:pt x="1683" y="2145"/>
                    </a:cubicBezTo>
                    <a:cubicBezTo>
                      <a:pt x="1699" y="2147"/>
                      <a:pt x="1711" y="2162"/>
                      <a:pt x="1729" y="2159"/>
                    </a:cubicBezTo>
                    <a:cubicBezTo>
                      <a:pt x="1736" y="2158"/>
                      <a:pt x="1737" y="2168"/>
                      <a:pt x="1735" y="2175"/>
                    </a:cubicBezTo>
                    <a:cubicBezTo>
                      <a:pt x="1731" y="2195"/>
                      <a:pt x="1731" y="2216"/>
                      <a:pt x="1722" y="2235"/>
                    </a:cubicBezTo>
                    <a:cubicBezTo>
                      <a:pt x="1720" y="2247"/>
                      <a:pt x="1706" y="2259"/>
                      <a:pt x="1722" y="2272"/>
                    </a:cubicBezTo>
                    <a:cubicBezTo>
                      <a:pt x="1725" y="2276"/>
                      <a:pt x="1732" y="2270"/>
                      <a:pt x="1735" y="2276"/>
                    </a:cubicBezTo>
                    <a:cubicBezTo>
                      <a:pt x="1739" y="2288"/>
                      <a:pt x="1750" y="2282"/>
                      <a:pt x="1757" y="2282"/>
                    </a:cubicBezTo>
                    <a:cubicBezTo>
                      <a:pt x="1759" y="2281"/>
                      <a:pt x="1761" y="2280"/>
                      <a:pt x="1762" y="2279"/>
                    </a:cubicBezTo>
                    <a:cubicBezTo>
                      <a:pt x="1764" y="2276"/>
                      <a:pt x="1767" y="2273"/>
                      <a:pt x="1769" y="2270"/>
                    </a:cubicBezTo>
                    <a:cubicBezTo>
                      <a:pt x="1775" y="2258"/>
                      <a:pt x="1774" y="2240"/>
                      <a:pt x="1792" y="2236"/>
                    </a:cubicBezTo>
                    <a:cubicBezTo>
                      <a:pt x="1793" y="2235"/>
                      <a:pt x="1793" y="2234"/>
                      <a:pt x="1792" y="2234"/>
                    </a:cubicBezTo>
                    <a:cubicBezTo>
                      <a:pt x="1790" y="2232"/>
                      <a:pt x="1795" y="2234"/>
                      <a:pt x="1794" y="2235"/>
                    </a:cubicBezTo>
                    <a:cubicBezTo>
                      <a:pt x="1789" y="2243"/>
                      <a:pt x="1770" y="2248"/>
                      <a:pt x="1781" y="2255"/>
                    </a:cubicBezTo>
                    <a:cubicBezTo>
                      <a:pt x="1798" y="2269"/>
                      <a:pt x="1789" y="2298"/>
                      <a:pt x="1813" y="2305"/>
                    </a:cubicBezTo>
                    <a:cubicBezTo>
                      <a:pt x="1816" y="2306"/>
                      <a:pt x="1816" y="2310"/>
                      <a:pt x="1815" y="2313"/>
                    </a:cubicBezTo>
                    <a:cubicBezTo>
                      <a:pt x="1815" y="2314"/>
                      <a:pt x="1816" y="2316"/>
                      <a:pt x="1815" y="2317"/>
                    </a:cubicBezTo>
                    <a:cubicBezTo>
                      <a:pt x="1811" y="2304"/>
                      <a:pt x="1811" y="2304"/>
                      <a:pt x="1798" y="2302"/>
                    </a:cubicBezTo>
                    <a:cubicBezTo>
                      <a:pt x="1797" y="2312"/>
                      <a:pt x="1793" y="2319"/>
                      <a:pt x="1786" y="2323"/>
                    </a:cubicBezTo>
                    <a:cubicBezTo>
                      <a:pt x="1794" y="2336"/>
                      <a:pt x="1817" y="2339"/>
                      <a:pt x="1811" y="2361"/>
                    </a:cubicBezTo>
                    <a:cubicBezTo>
                      <a:pt x="1828" y="2373"/>
                      <a:pt x="1823" y="2384"/>
                      <a:pt x="1814" y="2398"/>
                    </a:cubicBezTo>
                    <a:cubicBezTo>
                      <a:pt x="1807" y="2407"/>
                      <a:pt x="1809" y="2416"/>
                      <a:pt x="1818" y="2423"/>
                    </a:cubicBezTo>
                    <a:cubicBezTo>
                      <a:pt x="1822" y="2424"/>
                      <a:pt x="1826" y="2425"/>
                      <a:pt x="1831" y="2425"/>
                    </a:cubicBezTo>
                    <a:cubicBezTo>
                      <a:pt x="1837" y="2425"/>
                      <a:pt x="1835" y="2430"/>
                      <a:pt x="1837" y="2434"/>
                    </a:cubicBezTo>
                    <a:cubicBezTo>
                      <a:pt x="1838" y="2437"/>
                      <a:pt x="1842" y="2440"/>
                      <a:pt x="1844" y="2443"/>
                    </a:cubicBezTo>
                    <a:cubicBezTo>
                      <a:pt x="1850" y="2451"/>
                      <a:pt x="1845" y="2459"/>
                      <a:pt x="1844" y="2465"/>
                    </a:cubicBezTo>
                    <a:cubicBezTo>
                      <a:pt x="1844" y="2469"/>
                      <a:pt x="1845" y="2471"/>
                      <a:pt x="1845" y="2474"/>
                    </a:cubicBezTo>
                    <a:cubicBezTo>
                      <a:pt x="1846" y="2478"/>
                      <a:pt x="1847" y="2482"/>
                      <a:pt x="1848" y="2486"/>
                    </a:cubicBezTo>
                    <a:cubicBezTo>
                      <a:pt x="1851" y="2491"/>
                      <a:pt x="1855" y="2494"/>
                      <a:pt x="1861" y="2494"/>
                    </a:cubicBezTo>
                    <a:cubicBezTo>
                      <a:pt x="1867" y="2493"/>
                      <a:pt x="1877" y="2484"/>
                      <a:pt x="1875" y="2501"/>
                    </a:cubicBezTo>
                    <a:cubicBezTo>
                      <a:pt x="1879" y="2504"/>
                      <a:pt x="1883" y="2505"/>
                      <a:pt x="1888" y="2504"/>
                    </a:cubicBezTo>
                    <a:cubicBezTo>
                      <a:pt x="1898" y="2499"/>
                      <a:pt x="1904" y="2508"/>
                      <a:pt x="1911" y="2511"/>
                    </a:cubicBezTo>
                    <a:cubicBezTo>
                      <a:pt x="1915" y="2514"/>
                      <a:pt x="1917" y="2517"/>
                      <a:pt x="1921" y="2519"/>
                    </a:cubicBezTo>
                    <a:cubicBezTo>
                      <a:pt x="1941" y="2512"/>
                      <a:pt x="1954" y="2520"/>
                      <a:pt x="1965" y="2537"/>
                    </a:cubicBezTo>
                    <a:cubicBezTo>
                      <a:pt x="1970" y="2538"/>
                      <a:pt x="1976" y="2536"/>
                      <a:pt x="1977" y="2545"/>
                    </a:cubicBezTo>
                    <a:cubicBezTo>
                      <a:pt x="1978" y="2546"/>
                      <a:pt x="1979" y="2548"/>
                      <a:pt x="1981" y="2549"/>
                    </a:cubicBezTo>
                    <a:cubicBezTo>
                      <a:pt x="2117" y="2453"/>
                      <a:pt x="2261" y="2291"/>
                      <a:pt x="2304" y="2027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42">
                <a:extLst>
                  <a:ext uri="{FF2B5EF4-FFF2-40B4-BE49-F238E27FC236}">
                    <a16:creationId xmlns:a16="http://schemas.microsoft.com/office/drawing/2014/main" id="{0A33CC2D-87D7-9240-A35C-F1DDBD151148}"/>
                  </a:ext>
                </a:extLst>
              </p:cNvPr>
              <p:cNvSpPr/>
              <p:nvPr/>
            </p:nvSpPr>
            <p:spPr>
              <a:xfrm>
                <a:off x="12514959" y="6184577"/>
                <a:ext cx="2229390" cy="27372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2" h="2200">
                    <a:moveTo>
                      <a:pt x="110" y="0"/>
                    </a:moveTo>
                    <a:lnTo>
                      <a:pt x="0" y="51"/>
                    </a:lnTo>
                    <a:cubicBezTo>
                      <a:pt x="342" y="323"/>
                      <a:pt x="650" y="636"/>
                      <a:pt x="925" y="975"/>
                    </a:cubicBezTo>
                    <a:cubicBezTo>
                      <a:pt x="1219" y="1338"/>
                      <a:pt x="1454" y="1735"/>
                      <a:pt x="1708" y="2124"/>
                    </a:cubicBezTo>
                    <a:cubicBezTo>
                      <a:pt x="1711" y="2128"/>
                      <a:pt x="1714" y="2133"/>
                      <a:pt x="1717" y="2137"/>
                    </a:cubicBezTo>
                    <a:cubicBezTo>
                      <a:pt x="1720" y="2142"/>
                      <a:pt x="1723" y="2146"/>
                      <a:pt x="1726" y="2150"/>
                    </a:cubicBezTo>
                    <a:cubicBezTo>
                      <a:pt x="1732" y="2160"/>
                      <a:pt x="1738" y="2168"/>
                      <a:pt x="1744" y="2178"/>
                    </a:cubicBezTo>
                    <a:cubicBezTo>
                      <a:pt x="1749" y="2185"/>
                      <a:pt x="1754" y="2192"/>
                      <a:pt x="1758" y="2200"/>
                    </a:cubicBezTo>
                    <a:cubicBezTo>
                      <a:pt x="1773" y="2156"/>
                      <a:pt x="1784" y="2111"/>
                      <a:pt x="1792" y="2062"/>
                    </a:cubicBezTo>
                    <a:cubicBezTo>
                      <a:pt x="1792" y="2062"/>
                      <a:pt x="800" y="283"/>
                      <a:pt x="1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43">
                <a:extLst>
                  <a:ext uri="{FF2B5EF4-FFF2-40B4-BE49-F238E27FC236}">
                    <a16:creationId xmlns:a16="http://schemas.microsoft.com/office/drawing/2014/main" id="{36425BE1-2841-AD42-A8FB-1D0BCDB2AAEE}"/>
                  </a:ext>
                </a:extLst>
              </p:cNvPr>
              <p:cNvSpPr/>
              <p:nvPr/>
            </p:nvSpPr>
            <p:spPr>
              <a:xfrm>
                <a:off x="13889186" y="8681595"/>
                <a:ext cx="855160" cy="87881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88" h="707">
                    <a:moveTo>
                      <a:pt x="657" y="0"/>
                    </a:moveTo>
                    <a:cubicBezTo>
                      <a:pt x="613" y="112"/>
                      <a:pt x="531" y="271"/>
                      <a:pt x="388" y="419"/>
                    </a:cubicBezTo>
                    <a:cubicBezTo>
                      <a:pt x="242" y="569"/>
                      <a:pt x="98" y="639"/>
                      <a:pt x="0" y="671"/>
                    </a:cubicBezTo>
                    <a:cubicBezTo>
                      <a:pt x="32" y="683"/>
                      <a:pt x="63" y="695"/>
                      <a:pt x="95" y="707"/>
                    </a:cubicBezTo>
                    <a:cubicBezTo>
                      <a:pt x="95" y="707"/>
                      <a:pt x="601" y="590"/>
                      <a:pt x="688" y="55"/>
                    </a:cubicBezTo>
                    <a:cubicBezTo>
                      <a:pt x="688" y="55"/>
                      <a:pt x="677" y="35"/>
                      <a:pt x="6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44">
                <a:extLst>
                  <a:ext uri="{FF2B5EF4-FFF2-40B4-BE49-F238E27FC236}">
                    <a16:creationId xmlns:a16="http://schemas.microsoft.com/office/drawing/2014/main" id="{F0867F89-81DE-BB43-A780-4DBA30A1FCB3}"/>
                  </a:ext>
                </a:extLst>
              </p:cNvPr>
              <p:cNvSpPr/>
              <p:nvPr/>
            </p:nvSpPr>
            <p:spPr>
              <a:xfrm>
                <a:off x="12060617" y="7155498"/>
                <a:ext cx="1780027" cy="17638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1" h="1418">
                    <a:moveTo>
                      <a:pt x="31" y="404"/>
                    </a:moveTo>
                    <a:cubicBezTo>
                      <a:pt x="103" y="282"/>
                      <a:pt x="243" y="107"/>
                      <a:pt x="482" y="15"/>
                    </a:cubicBezTo>
                    <a:cubicBezTo>
                      <a:pt x="561" y="-15"/>
                      <a:pt x="649" y="2"/>
                      <a:pt x="712" y="58"/>
                    </a:cubicBezTo>
                    <a:cubicBezTo>
                      <a:pt x="882" y="210"/>
                      <a:pt x="1236" y="558"/>
                      <a:pt x="1413" y="951"/>
                    </a:cubicBezTo>
                    <a:cubicBezTo>
                      <a:pt x="1442" y="1016"/>
                      <a:pt x="1437" y="1092"/>
                      <a:pt x="1398" y="1152"/>
                    </a:cubicBezTo>
                    <a:cubicBezTo>
                      <a:pt x="1356" y="1218"/>
                      <a:pt x="1287" y="1304"/>
                      <a:pt x="1184" y="1379"/>
                    </a:cubicBezTo>
                    <a:cubicBezTo>
                      <a:pt x="1118" y="1425"/>
                      <a:pt x="1031" y="1432"/>
                      <a:pt x="960" y="1395"/>
                    </a:cubicBezTo>
                    <a:cubicBezTo>
                      <a:pt x="763" y="1295"/>
                      <a:pt x="339" y="1047"/>
                      <a:pt x="44" y="651"/>
                    </a:cubicBezTo>
                    <a:cubicBezTo>
                      <a:pt x="-9" y="579"/>
                      <a:pt x="-15" y="482"/>
                      <a:pt x="31" y="404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45">
                <a:extLst>
                  <a:ext uri="{FF2B5EF4-FFF2-40B4-BE49-F238E27FC236}">
                    <a16:creationId xmlns:a16="http://schemas.microsoft.com/office/drawing/2014/main" id="{F49BDE85-9A65-DF49-9B2B-CA32135E277D}"/>
                  </a:ext>
                </a:extLst>
              </p:cNvPr>
              <p:cNvSpPr/>
              <p:nvPr/>
            </p:nvSpPr>
            <p:spPr>
              <a:xfrm>
                <a:off x="12493795" y="7155498"/>
                <a:ext cx="1345600" cy="15422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2" h="1240">
                    <a:moveTo>
                      <a:pt x="1064" y="951"/>
                    </a:moveTo>
                    <a:cubicBezTo>
                      <a:pt x="887" y="558"/>
                      <a:pt x="533" y="210"/>
                      <a:pt x="363" y="58"/>
                    </a:cubicBezTo>
                    <a:cubicBezTo>
                      <a:pt x="300" y="2"/>
                      <a:pt x="212" y="-15"/>
                      <a:pt x="133" y="15"/>
                    </a:cubicBezTo>
                    <a:cubicBezTo>
                      <a:pt x="91" y="31"/>
                      <a:pt x="51" y="51"/>
                      <a:pt x="15" y="71"/>
                    </a:cubicBezTo>
                    <a:cubicBezTo>
                      <a:pt x="17" y="73"/>
                      <a:pt x="18" y="75"/>
                      <a:pt x="18" y="78"/>
                    </a:cubicBezTo>
                    <a:cubicBezTo>
                      <a:pt x="18" y="80"/>
                      <a:pt x="21" y="79"/>
                      <a:pt x="24" y="79"/>
                    </a:cubicBezTo>
                    <a:cubicBezTo>
                      <a:pt x="28" y="78"/>
                      <a:pt x="32" y="79"/>
                      <a:pt x="33" y="83"/>
                    </a:cubicBezTo>
                    <a:cubicBezTo>
                      <a:pt x="35" y="88"/>
                      <a:pt x="31" y="90"/>
                      <a:pt x="27" y="92"/>
                    </a:cubicBezTo>
                    <a:cubicBezTo>
                      <a:pt x="25" y="87"/>
                      <a:pt x="24" y="82"/>
                      <a:pt x="16" y="82"/>
                    </a:cubicBezTo>
                    <a:cubicBezTo>
                      <a:pt x="15" y="83"/>
                      <a:pt x="15" y="84"/>
                      <a:pt x="14" y="85"/>
                    </a:cubicBezTo>
                    <a:cubicBezTo>
                      <a:pt x="16" y="92"/>
                      <a:pt x="21" y="100"/>
                      <a:pt x="7" y="95"/>
                    </a:cubicBezTo>
                    <a:cubicBezTo>
                      <a:pt x="4" y="95"/>
                      <a:pt x="2" y="97"/>
                      <a:pt x="0" y="101"/>
                    </a:cubicBezTo>
                    <a:cubicBezTo>
                      <a:pt x="0" y="102"/>
                      <a:pt x="0" y="103"/>
                      <a:pt x="1" y="105"/>
                    </a:cubicBezTo>
                    <a:cubicBezTo>
                      <a:pt x="3" y="108"/>
                      <a:pt x="5" y="109"/>
                      <a:pt x="8" y="110"/>
                    </a:cubicBezTo>
                    <a:cubicBezTo>
                      <a:pt x="10" y="109"/>
                      <a:pt x="11" y="109"/>
                      <a:pt x="12" y="109"/>
                    </a:cubicBezTo>
                    <a:cubicBezTo>
                      <a:pt x="20" y="115"/>
                      <a:pt x="27" y="120"/>
                      <a:pt x="35" y="124"/>
                    </a:cubicBezTo>
                    <a:cubicBezTo>
                      <a:pt x="37" y="126"/>
                      <a:pt x="38" y="128"/>
                      <a:pt x="40" y="129"/>
                    </a:cubicBezTo>
                    <a:cubicBezTo>
                      <a:pt x="49" y="130"/>
                      <a:pt x="51" y="138"/>
                      <a:pt x="54" y="145"/>
                    </a:cubicBezTo>
                    <a:cubicBezTo>
                      <a:pt x="55" y="146"/>
                      <a:pt x="55" y="147"/>
                      <a:pt x="56" y="149"/>
                    </a:cubicBezTo>
                    <a:cubicBezTo>
                      <a:pt x="63" y="155"/>
                      <a:pt x="64" y="168"/>
                      <a:pt x="56" y="172"/>
                    </a:cubicBezTo>
                    <a:cubicBezTo>
                      <a:pt x="51" y="176"/>
                      <a:pt x="50" y="180"/>
                      <a:pt x="48" y="185"/>
                    </a:cubicBezTo>
                    <a:cubicBezTo>
                      <a:pt x="48" y="186"/>
                      <a:pt x="47" y="189"/>
                      <a:pt x="48" y="190"/>
                    </a:cubicBezTo>
                    <a:cubicBezTo>
                      <a:pt x="48" y="193"/>
                      <a:pt x="54" y="193"/>
                      <a:pt x="49" y="196"/>
                    </a:cubicBezTo>
                    <a:cubicBezTo>
                      <a:pt x="48" y="202"/>
                      <a:pt x="41" y="199"/>
                      <a:pt x="39" y="203"/>
                    </a:cubicBezTo>
                    <a:cubicBezTo>
                      <a:pt x="41" y="218"/>
                      <a:pt x="42" y="230"/>
                      <a:pt x="55" y="240"/>
                    </a:cubicBezTo>
                    <a:cubicBezTo>
                      <a:pt x="61" y="243"/>
                      <a:pt x="60" y="254"/>
                      <a:pt x="54" y="256"/>
                    </a:cubicBezTo>
                    <a:cubicBezTo>
                      <a:pt x="46" y="260"/>
                      <a:pt x="50" y="263"/>
                      <a:pt x="52" y="267"/>
                    </a:cubicBezTo>
                    <a:cubicBezTo>
                      <a:pt x="54" y="271"/>
                      <a:pt x="56" y="273"/>
                      <a:pt x="59" y="275"/>
                    </a:cubicBezTo>
                    <a:cubicBezTo>
                      <a:pt x="62" y="277"/>
                      <a:pt x="65" y="276"/>
                      <a:pt x="68" y="274"/>
                    </a:cubicBezTo>
                    <a:cubicBezTo>
                      <a:pt x="70" y="273"/>
                      <a:pt x="73" y="272"/>
                      <a:pt x="74" y="270"/>
                    </a:cubicBezTo>
                    <a:cubicBezTo>
                      <a:pt x="83" y="266"/>
                      <a:pt x="82" y="257"/>
                      <a:pt x="83" y="249"/>
                    </a:cubicBezTo>
                    <a:cubicBezTo>
                      <a:pt x="81" y="260"/>
                      <a:pt x="86" y="268"/>
                      <a:pt x="98" y="273"/>
                    </a:cubicBezTo>
                    <a:cubicBezTo>
                      <a:pt x="98" y="273"/>
                      <a:pt x="99" y="273"/>
                      <a:pt x="100" y="272"/>
                    </a:cubicBezTo>
                    <a:cubicBezTo>
                      <a:pt x="103" y="270"/>
                      <a:pt x="103" y="267"/>
                      <a:pt x="104" y="266"/>
                    </a:cubicBezTo>
                    <a:cubicBezTo>
                      <a:pt x="106" y="259"/>
                      <a:pt x="111" y="265"/>
                      <a:pt x="115" y="264"/>
                    </a:cubicBezTo>
                    <a:cubicBezTo>
                      <a:pt x="120" y="264"/>
                      <a:pt x="115" y="267"/>
                      <a:pt x="116" y="269"/>
                    </a:cubicBezTo>
                    <a:cubicBezTo>
                      <a:pt x="115" y="273"/>
                      <a:pt x="112" y="273"/>
                      <a:pt x="111" y="275"/>
                    </a:cubicBezTo>
                    <a:cubicBezTo>
                      <a:pt x="109" y="278"/>
                      <a:pt x="110" y="281"/>
                      <a:pt x="112" y="280"/>
                    </a:cubicBezTo>
                    <a:cubicBezTo>
                      <a:pt x="119" y="280"/>
                      <a:pt x="125" y="288"/>
                      <a:pt x="132" y="284"/>
                    </a:cubicBezTo>
                    <a:cubicBezTo>
                      <a:pt x="134" y="285"/>
                      <a:pt x="133" y="278"/>
                      <a:pt x="135" y="283"/>
                    </a:cubicBezTo>
                    <a:cubicBezTo>
                      <a:pt x="135" y="285"/>
                      <a:pt x="137" y="286"/>
                      <a:pt x="140" y="286"/>
                    </a:cubicBezTo>
                    <a:cubicBezTo>
                      <a:pt x="142" y="286"/>
                      <a:pt x="143" y="284"/>
                      <a:pt x="145" y="282"/>
                    </a:cubicBezTo>
                    <a:cubicBezTo>
                      <a:pt x="147" y="277"/>
                      <a:pt x="152" y="276"/>
                      <a:pt x="155" y="273"/>
                    </a:cubicBezTo>
                    <a:cubicBezTo>
                      <a:pt x="161" y="264"/>
                      <a:pt x="162" y="263"/>
                      <a:pt x="172" y="268"/>
                    </a:cubicBezTo>
                    <a:cubicBezTo>
                      <a:pt x="173" y="269"/>
                      <a:pt x="175" y="270"/>
                      <a:pt x="176" y="271"/>
                    </a:cubicBezTo>
                    <a:cubicBezTo>
                      <a:pt x="177" y="272"/>
                      <a:pt x="178" y="273"/>
                      <a:pt x="178" y="273"/>
                    </a:cubicBezTo>
                    <a:cubicBezTo>
                      <a:pt x="179" y="273"/>
                      <a:pt x="180" y="273"/>
                      <a:pt x="181" y="273"/>
                    </a:cubicBezTo>
                    <a:cubicBezTo>
                      <a:pt x="185" y="273"/>
                      <a:pt x="187" y="273"/>
                      <a:pt x="190" y="273"/>
                    </a:cubicBezTo>
                    <a:cubicBezTo>
                      <a:pt x="199" y="267"/>
                      <a:pt x="209" y="264"/>
                      <a:pt x="219" y="267"/>
                    </a:cubicBezTo>
                    <a:cubicBezTo>
                      <a:pt x="222" y="267"/>
                      <a:pt x="226" y="266"/>
                      <a:pt x="226" y="269"/>
                    </a:cubicBezTo>
                    <a:cubicBezTo>
                      <a:pt x="228" y="281"/>
                      <a:pt x="239" y="287"/>
                      <a:pt x="246" y="295"/>
                    </a:cubicBezTo>
                    <a:cubicBezTo>
                      <a:pt x="251" y="299"/>
                      <a:pt x="252" y="303"/>
                      <a:pt x="252" y="308"/>
                    </a:cubicBezTo>
                    <a:cubicBezTo>
                      <a:pt x="258" y="310"/>
                      <a:pt x="263" y="313"/>
                      <a:pt x="259" y="321"/>
                    </a:cubicBezTo>
                    <a:cubicBezTo>
                      <a:pt x="259" y="323"/>
                      <a:pt x="259" y="326"/>
                      <a:pt x="261" y="329"/>
                    </a:cubicBezTo>
                    <a:cubicBezTo>
                      <a:pt x="265" y="334"/>
                      <a:pt x="262" y="337"/>
                      <a:pt x="258" y="339"/>
                    </a:cubicBezTo>
                    <a:cubicBezTo>
                      <a:pt x="255" y="341"/>
                      <a:pt x="252" y="339"/>
                      <a:pt x="252" y="337"/>
                    </a:cubicBezTo>
                    <a:cubicBezTo>
                      <a:pt x="247" y="331"/>
                      <a:pt x="243" y="332"/>
                      <a:pt x="239" y="338"/>
                    </a:cubicBezTo>
                    <a:cubicBezTo>
                      <a:pt x="239" y="339"/>
                      <a:pt x="238" y="341"/>
                      <a:pt x="236" y="341"/>
                    </a:cubicBezTo>
                    <a:cubicBezTo>
                      <a:pt x="235" y="341"/>
                      <a:pt x="234" y="343"/>
                      <a:pt x="233" y="343"/>
                    </a:cubicBezTo>
                    <a:cubicBezTo>
                      <a:pt x="233" y="345"/>
                      <a:pt x="233" y="347"/>
                      <a:pt x="233" y="349"/>
                    </a:cubicBezTo>
                    <a:cubicBezTo>
                      <a:pt x="229" y="358"/>
                      <a:pt x="239" y="363"/>
                      <a:pt x="238" y="372"/>
                    </a:cubicBezTo>
                    <a:cubicBezTo>
                      <a:pt x="241" y="378"/>
                      <a:pt x="241" y="382"/>
                      <a:pt x="233" y="382"/>
                    </a:cubicBezTo>
                    <a:cubicBezTo>
                      <a:pt x="228" y="383"/>
                      <a:pt x="224" y="386"/>
                      <a:pt x="220" y="388"/>
                    </a:cubicBezTo>
                    <a:cubicBezTo>
                      <a:pt x="214" y="391"/>
                      <a:pt x="213" y="396"/>
                      <a:pt x="215" y="402"/>
                    </a:cubicBezTo>
                    <a:cubicBezTo>
                      <a:pt x="216" y="406"/>
                      <a:pt x="219" y="408"/>
                      <a:pt x="223" y="407"/>
                    </a:cubicBezTo>
                    <a:cubicBezTo>
                      <a:pt x="226" y="407"/>
                      <a:pt x="228" y="409"/>
                      <a:pt x="230" y="411"/>
                    </a:cubicBezTo>
                    <a:cubicBezTo>
                      <a:pt x="233" y="419"/>
                      <a:pt x="240" y="423"/>
                      <a:pt x="246" y="428"/>
                    </a:cubicBezTo>
                    <a:cubicBezTo>
                      <a:pt x="248" y="429"/>
                      <a:pt x="249" y="429"/>
                      <a:pt x="250" y="430"/>
                    </a:cubicBezTo>
                    <a:cubicBezTo>
                      <a:pt x="252" y="430"/>
                      <a:pt x="254" y="430"/>
                      <a:pt x="257" y="429"/>
                    </a:cubicBezTo>
                    <a:cubicBezTo>
                      <a:pt x="260" y="428"/>
                      <a:pt x="263" y="429"/>
                      <a:pt x="265" y="433"/>
                    </a:cubicBezTo>
                    <a:cubicBezTo>
                      <a:pt x="265" y="435"/>
                      <a:pt x="265" y="439"/>
                      <a:pt x="267" y="441"/>
                    </a:cubicBezTo>
                    <a:cubicBezTo>
                      <a:pt x="274" y="446"/>
                      <a:pt x="284" y="442"/>
                      <a:pt x="289" y="450"/>
                    </a:cubicBezTo>
                    <a:cubicBezTo>
                      <a:pt x="292" y="451"/>
                      <a:pt x="295" y="455"/>
                      <a:pt x="298" y="455"/>
                    </a:cubicBezTo>
                    <a:cubicBezTo>
                      <a:pt x="299" y="455"/>
                      <a:pt x="300" y="455"/>
                      <a:pt x="300" y="454"/>
                    </a:cubicBezTo>
                    <a:cubicBezTo>
                      <a:pt x="302" y="454"/>
                      <a:pt x="303" y="454"/>
                      <a:pt x="305" y="452"/>
                    </a:cubicBezTo>
                    <a:cubicBezTo>
                      <a:pt x="309" y="452"/>
                      <a:pt x="313" y="450"/>
                      <a:pt x="314" y="446"/>
                    </a:cubicBezTo>
                    <a:cubicBezTo>
                      <a:pt x="320" y="439"/>
                      <a:pt x="308" y="434"/>
                      <a:pt x="313" y="427"/>
                    </a:cubicBezTo>
                    <a:cubicBezTo>
                      <a:pt x="313" y="436"/>
                      <a:pt x="319" y="440"/>
                      <a:pt x="326" y="442"/>
                    </a:cubicBezTo>
                    <a:cubicBezTo>
                      <a:pt x="330" y="443"/>
                      <a:pt x="337" y="442"/>
                      <a:pt x="337" y="434"/>
                    </a:cubicBezTo>
                    <a:cubicBezTo>
                      <a:pt x="337" y="439"/>
                      <a:pt x="333" y="442"/>
                      <a:pt x="337" y="446"/>
                    </a:cubicBezTo>
                    <a:cubicBezTo>
                      <a:pt x="340" y="449"/>
                      <a:pt x="343" y="445"/>
                      <a:pt x="347" y="443"/>
                    </a:cubicBezTo>
                    <a:cubicBezTo>
                      <a:pt x="352" y="441"/>
                      <a:pt x="356" y="439"/>
                      <a:pt x="362" y="441"/>
                    </a:cubicBezTo>
                    <a:cubicBezTo>
                      <a:pt x="364" y="442"/>
                      <a:pt x="366" y="441"/>
                      <a:pt x="369" y="439"/>
                    </a:cubicBezTo>
                    <a:cubicBezTo>
                      <a:pt x="373" y="433"/>
                      <a:pt x="380" y="432"/>
                      <a:pt x="387" y="433"/>
                    </a:cubicBezTo>
                    <a:cubicBezTo>
                      <a:pt x="392" y="433"/>
                      <a:pt x="396" y="437"/>
                      <a:pt x="402" y="438"/>
                    </a:cubicBezTo>
                    <a:cubicBezTo>
                      <a:pt x="406" y="437"/>
                      <a:pt x="409" y="433"/>
                      <a:pt x="414" y="433"/>
                    </a:cubicBezTo>
                    <a:cubicBezTo>
                      <a:pt x="420" y="437"/>
                      <a:pt x="413" y="444"/>
                      <a:pt x="417" y="448"/>
                    </a:cubicBezTo>
                    <a:cubicBezTo>
                      <a:pt x="408" y="449"/>
                      <a:pt x="413" y="438"/>
                      <a:pt x="407" y="437"/>
                    </a:cubicBezTo>
                    <a:cubicBezTo>
                      <a:pt x="405" y="437"/>
                      <a:pt x="404" y="438"/>
                      <a:pt x="402" y="440"/>
                    </a:cubicBezTo>
                    <a:cubicBezTo>
                      <a:pt x="400" y="441"/>
                      <a:pt x="399" y="445"/>
                      <a:pt x="395" y="446"/>
                    </a:cubicBezTo>
                    <a:cubicBezTo>
                      <a:pt x="392" y="446"/>
                      <a:pt x="388" y="445"/>
                      <a:pt x="384" y="445"/>
                    </a:cubicBezTo>
                    <a:cubicBezTo>
                      <a:pt x="380" y="445"/>
                      <a:pt x="376" y="443"/>
                      <a:pt x="374" y="447"/>
                    </a:cubicBezTo>
                    <a:cubicBezTo>
                      <a:pt x="370" y="451"/>
                      <a:pt x="377" y="454"/>
                      <a:pt x="377" y="457"/>
                    </a:cubicBezTo>
                    <a:cubicBezTo>
                      <a:pt x="373" y="455"/>
                      <a:pt x="370" y="450"/>
                      <a:pt x="364" y="451"/>
                    </a:cubicBezTo>
                    <a:cubicBezTo>
                      <a:pt x="361" y="454"/>
                      <a:pt x="362" y="456"/>
                      <a:pt x="363" y="459"/>
                    </a:cubicBezTo>
                    <a:cubicBezTo>
                      <a:pt x="363" y="461"/>
                      <a:pt x="365" y="463"/>
                      <a:pt x="364" y="465"/>
                    </a:cubicBezTo>
                    <a:cubicBezTo>
                      <a:pt x="365" y="469"/>
                      <a:pt x="366" y="471"/>
                      <a:pt x="366" y="474"/>
                    </a:cubicBezTo>
                    <a:cubicBezTo>
                      <a:pt x="367" y="476"/>
                      <a:pt x="368" y="477"/>
                      <a:pt x="369" y="477"/>
                    </a:cubicBezTo>
                    <a:cubicBezTo>
                      <a:pt x="369" y="478"/>
                      <a:pt x="370" y="478"/>
                      <a:pt x="371" y="477"/>
                    </a:cubicBezTo>
                    <a:cubicBezTo>
                      <a:pt x="376" y="473"/>
                      <a:pt x="382" y="476"/>
                      <a:pt x="387" y="474"/>
                    </a:cubicBezTo>
                    <a:cubicBezTo>
                      <a:pt x="388" y="475"/>
                      <a:pt x="390" y="470"/>
                      <a:pt x="391" y="475"/>
                    </a:cubicBezTo>
                    <a:cubicBezTo>
                      <a:pt x="390" y="477"/>
                      <a:pt x="390" y="478"/>
                      <a:pt x="391" y="480"/>
                    </a:cubicBezTo>
                    <a:cubicBezTo>
                      <a:pt x="393" y="481"/>
                      <a:pt x="394" y="482"/>
                      <a:pt x="396" y="480"/>
                    </a:cubicBezTo>
                    <a:cubicBezTo>
                      <a:pt x="404" y="471"/>
                      <a:pt x="406" y="478"/>
                      <a:pt x="410" y="484"/>
                    </a:cubicBezTo>
                    <a:cubicBezTo>
                      <a:pt x="411" y="487"/>
                      <a:pt x="411" y="489"/>
                      <a:pt x="413" y="491"/>
                    </a:cubicBezTo>
                    <a:cubicBezTo>
                      <a:pt x="417" y="497"/>
                      <a:pt x="408" y="491"/>
                      <a:pt x="410" y="495"/>
                    </a:cubicBezTo>
                    <a:cubicBezTo>
                      <a:pt x="410" y="495"/>
                      <a:pt x="409" y="496"/>
                      <a:pt x="409" y="497"/>
                    </a:cubicBezTo>
                    <a:cubicBezTo>
                      <a:pt x="410" y="503"/>
                      <a:pt x="413" y="507"/>
                      <a:pt x="417" y="510"/>
                    </a:cubicBezTo>
                    <a:cubicBezTo>
                      <a:pt x="416" y="512"/>
                      <a:pt x="413" y="512"/>
                      <a:pt x="411" y="515"/>
                    </a:cubicBezTo>
                    <a:cubicBezTo>
                      <a:pt x="411" y="517"/>
                      <a:pt x="411" y="519"/>
                      <a:pt x="413" y="521"/>
                    </a:cubicBezTo>
                    <a:cubicBezTo>
                      <a:pt x="415" y="525"/>
                      <a:pt x="415" y="530"/>
                      <a:pt x="417" y="534"/>
                    </a:cubicBezTo>
                    <a:cubicBezTo>
                      <a:pt x="421" y="546"/>
                      <a:pt x="419" y="557"/>
                      <a:pt x="409" y="564"/>
                    </a:cubicBezTo>
                    <a:cubicBezTo>
                      <a:pt x="407" y="565"/>
                      <a:pt x="406" y="567"/>
                      <a:pt x="406" y="568"/>
                    </a:cubicBezTo>
                    <a:cubicBezTo>
                      <a:pt x="403" y="572"/>
                      <a:pt x="401" y="577"/>
                      <a:pt x="401" y="582"/>
                    </a:cubicBezTo>
                    <a:cubicBezTo>
                      <a:pt x="401" y="585"/>
                      <a:pt x="401" y="588"/>
                      <a:pt x="403" y="590"/>
                    </a:cubicBezTo>
                    <a:cubicBezTo>
                      <a:pt x="403" y="590"/>
                      <a:pt x="403" y="591"/>
                      <a:pt x="404" y="592"/>
                    </a:cubicBezTo>
                    <a:cubicBezTo>
                      <a:pt x="406" y="597"/>
                      <a:pt x="413" y="596"/>
                      <a:pt x="416" y="601"/>
                    </a:cubicBezTo>
                    <a:cubicBezTo>
                      <a:pt x="424" y="596"/>
                      <a:pt x="430" y="601"/>
                      <a:pt x="436" y="606"/>
                    </a:cubicBezTo>
                    <a:cubicBezTo>
                      <a:pt x="437" y="607"/>
                      <a:pt x="437" y="607"/>
                      <a:pt x="438" y="608"/>
                    </a:cubicBezTo>
                    <a:cubicBezTo>
                      <a:pt x="441" y="610"/>
                      <a:pt x="444" y="611"/>
                      <a:pt x="446" y="614"/>
                    </a:cubicBezTo>
                    <a:cubicBezTo>
                      <a:pt x="448" y="619"/>
                      <a:pt x="454" y="618"/>
                      <a:pt x="457" y="621"/>
                    </a:cubicBezTo>
                    <a:cubicBezTo>
                      <a:pt x="470" y="629"/>
                      <a:pt x="478" y="642"/>
                      <a:pt x="488" y="651"/>
                    </a:cubicBezTo>
                    <a:cubicBezTo>
                      <a:pt x="489" y="652"/>
                      <a:pt x="489" y="653"/>
                      <a:pt x="490" y="654"/>
                    </a:cubicBezTo>
                    <a:cubicBezTo>
                      <a:pt x="492" y="659"/>
                      <a:pt x="492" y="665"/>
                      <a:pt x="500" y="667"/>
                    </a:cubicBezTo>
                    <a:cubicBezTo>
                      <a:pt x="502" y="667"/>
                      <a:pt x="502" y="678"/>
                      <a:pt x="511" y="677"/>
                    </a:cubicBezTo>
                    <a:cubicBezTo>
                      <a:pt x="509" y="682"/>
                      <a:pt x="514" y="686"/>
                      <a:pt x="511" y="690"/>
                    </a:cubicBezTo>
                    <a:cubicBezTo>
                      <a:pt x="508" y="692"/>
                      <a:pt x="509" y="694"/>
                      <a:pt x="511" y="697"/>
                    </a:cubicBezTo>
                    <a:cubicBezTo>
                      <a:pt x="513" y="699"/>
                      <a:pt x="516" y="699"/>
                      <a:pt x="519" y="698"/>
                    </a:cubicBezTo>
                    <a:cubicBezTo>
                      <a:pt x="532" y="694"/>
                      <a:pt x="533" y="694"/>
                      <a:pt x="535" y="707"/>
                    </a:cubicBezTo>
                    <a:cubicBezTo>
                      <a:pt x="535" y="716"/>
                      <a:pt x="539" y="721"/>
                      <a:pt x="548" y="721"/>
                    </a:cubicBezTo>
                    <a:cubicBezTo>
                      <a:pt x="555" y="721"/>
                      <a:pt x="557" y="728"/>
                      <a:pt x="561" y="731"/>
                    </a:cubicBezTo>
                    <a:cubicBezTo>
                      <a:pt x="563" y="734"/>
                      <a:pt x="557" y="736"/>
                      <a:pt x="556" y="738"/>
                    </a:cubicBezTo>
                    <a:cubicBezTo>
                      <a:pt x="554" y="743"/>
                      <a:pt x="551" y="747"/>
                      <a:pt x="549" y="753"/>
                    </a:cubicBezTo>
                    <a:cubicBezTo>
                      <a:pt x="545" y="758"/>
                      <a:pt x="542" y="751"/>
                      <a:pt x="539" y="752"/>
                    </a:cubicBezTo>
                    <a:cubicBezTo>
                      <a:pt x="527" y="753"/>
                      <a:pt x="526" y="753"/>
                      <a:pt x="528" y="766"/>
                    </a:cubicBezTo>
                    <a:cubicBezTo>
                      <a:pt x="528" y="768"/>
                      <a:pt x="524" y="770"/>
                      <a:pt x="526" y="773"/>
                    </a:cubicBezTo>
                    <a:cubicBezTo>
                      <a:pt x="527" y="779"/>
                      <a:pt x="530" y="783"/>
                      <a:pt x="530" y="789"/>
                    </a:cubicBezTo>
                    <a:cubicBezTo>
                      <a:pt x="521" y="794"/>
                      <a:pt x="510" y="794"/>
                      <a:pt x="504" y="805"/>
                    </a:cubicBezTo>
                    <a:cubicBezTo>
                      <a:pt x="504" y="807"/>
                      <a:pt x="503" y="809"/>
                      <a:pt x="503" y="810"/>
                    </a:cubicBezTo>
                    <a:cubicBezTo>
                      <a:pt x="502" y="811"/>
                      <a:pt x="502" y="812"/>
                      <a:pt x="502" y="813"/>
                    </a:cubicBezTo>
                    <a:cubicBezTo>
                      <a:pt x="498" y="818"/>
                      <a:pt x="496" y="824"/>
                      <a:pt x="498" y="830"/>
                    </a:cubicBezTo>
                    <a:cubicBezTo>
                      <a:pt x="498" y="832"/>
                      <a:pt x="498" y="834"/>
                      <a:pt x="495" y="835"/>
                    </a:cubicBezTo>
                    <a:cubicBezTo>
                      <a:pt x="492" y="836"/>
                      <a:pt x="489" y="834"/>
                      <a:pt x="485" y="837"/>
                    </a:cubicBezTo>
                    <a:cubicBezTo>
                      <a:pt x="485" y="838"/>
                      <a:pt x="485" y="839"/>
                      <a:pt x="485" y="840"/>
                    </a:cubicBezTo>
                    <a:cubicBezTo>
                      <a:pt x="487" y="842"/>
                      <a:pt x="488" y="846"/>
                      <a:pt x="487" y="849"/>
                    </a:cubicBezTo>
                    <a:cubicBezTo>
                      <a:pt x="485" y="856"/>
                      <a:pt x="482" y="863"/>
                      <a:pt x="483" y="871"/>
                    </a:cubicBezTo>
                    <a:cubicBezTo>
                      <a:pt x="483" y="883"/>
                      <a:pt x="482" y="884"/>
                      <a:pt x="470" y="880"/>
                    </a:cubicBezTo>
                    <a:cubicBezTo>
                      <a:pt x="468" y="879"/>
                      <a:pt x="467" y="879"/>
                      <a:pt x="466" y="879"/>
                    </a:cubicBezTo>
                    <a:cubicBezTo>
                      <a:pt x="462" y="879"/>
                      <a:pt x="459" y="881"/>
                      <a:pt x="456" y="883"/>
                    </a:cubicBezTo>
                    <a:cubicBezTo>
                      <a:pt x="452" y="886"/>
                      <a:pt x="452" y="890"/>
                      <a:pt x="452" y="894"/>
                    </a:cubicBezTo>
                    <a:cubicBezTo>
                      <a:pt x="450" y="907"/>
                      <a:pt x="456" y="917"/>
                      <a:pt x="468" y="922"/>
                    </a:cubicBezTo>
                    <a:cubicBezTo>
                      <a:pt x="474" y="927"/>
                      <a:pt x="480" y="926"/>
                      <a:pt x="487" y="920"/>
                    </a:cubicBezTo>
                    <a:cubicBezTo>
                      <a:pt x="496" y="914"/>
                      <a:pt x="498" y="914"/>
                      <a:pt x="505" y="924"/>
                    </a:cubicBezTo>
                    <a:cubicBezTo>
                      <a:pt x="509" y="928"/>
                      <a:pt x="512" y="931"/>
                      <a:pt x="517" y="933"/>
                    </a:cubicBezTo>
                    <a:cubicBezTo>
                      <a:pt x="521" y="933"/>
                      <a:pt x="526" y="934"/>
                      <a:pt x="530" y="938"/>
                    </a:cubicBezTo>
                    <a:cubicBezTo>
                      <a:pt x="531" y="940"/>
                      <a:pt x="533" y="940"/>
                      <a:pt x="535" y="942"/>
                    </a:cubicBezTo>
                    <a:cubicBezTo>
                      <a:pt x="535" y="943"/>
                      <a:pt x="537" y="943"/>
                      <a:pt x="539" y="943"/>
                    </a:cubicBezTo>
                    <a:cubicBezTo>
                      <a:pt x="550" y="944"/>
                      <a:pt x="563" y="941"/>
                      <a:pt x="572" y="950"/>
                    </a:cubicBezTo>
                    <a:cubicBezTo>
                      <a:pt x="578" y="949"/>
                      <a:pt x="579" y="945"/>
                      <a:pt x="584" y="944"/>
                    </a:cubicBezTo>
                    <a:cubicBezTo>
                      <a:pt x="589" y="940"/>
                      <a:pt x="593" y="937"/>
                      <a:pt x="591" y="930"/>
                    </a:cubicBezTo>
                    <a:cubicBezTo>
                      <a:pt x="597" y="927"/>
                      <a:pt x="602" y="936"/>
                      <a:pt x="609" y="929"/>
                    </a:cubicBezTo>
                    <a:cubicBezTo>
                      <a:pt x="615" y="927"/>
                      <a:pt x="619" y="920"/>
                      <a:pt x="625" y="917"/>
                    </a:cubicBezTo>
                    <a:cubicBezTo>
                      <a:pt x="630" y="918"/>
                      <a:pt x="634" y="917"/>
                      <a:pt x="637" y="913"/>
                    </a:cubicBezTo>
                    <a:cubicBezTo>
                      <a:pt x="645" y="901"/>
                      <a:pt x="660" y="902"/>
                      <a:pt x="667" y="914"/>
                    </a:cubicBezTo>
                    <a:cubicBezTo>
                      <a:pt x="669" y="916"/>
                      <a:pt x="671" y="917"/>
                      <a:pt x="672" y="917"/>
                    </a:cubicBezTo>
                    <a:cubicBezTo>
                      <a:pt x="674" y="916"/>
                      <a:pt x="675" y="915"/>
                      <a:pt x="676" y="914"/>
                    </a:cubicBezTo>
                    <a:cubicBezTo>
                      <a:pt x="677" y="912"/>
                      <a:pt x="678" y="910"/>
                      <a:pt x="680" y="907"/>
                    </a:cubicBezTo>
                    <a:cubicBezTo>
                      <a:pt x="691" y="897"/>
                      <a:pt x="706" y="901"/>
                      <a:pt x="719" y="900"/>
                    </a:cubicBezTo>
                    <a:cubicBezTo>
                      <a:pt x="724" y="900"/>
                      <a:pt x="730" y="897"/>
                      <a:pt x="732" y="904"/>
                    </a:cubicBezTo>
                    <a:cubicBezTo>
                      <a:pt x="732" y="907"/>
                      <a:pt x="737" y="908"/>
                      <a:pt x="739" y="910"/>
                    </a:cubicBezTo>
                    <a:cubicBezTo>
                      <a:pt x="741" y="910"/>
                      <a:pt x="742" y="910"/>
                      <a:pt x="743" y="909"/>
                    </a:cubicBezTo>
                    <a:cubicBezTo>
                      <a:pt x="745" y="907"/>
                      <a:pt x="745" y="906"/>
                      <a:pt x="745" y="904"/>
                    </a:cubicBezTo>
                    <a:cubicBezTo>
                      <a:pt x="748" y="904"/>
                      <a:pt x="745" y="906"/>
                      <a:pt x="746" y="907"/>
                    </a:cubicBezTo>
                    <a:cubicBezTo>
                      <a:pt x="745" y="918"/>
                      <a:pt x="756" y="916"/>
                      <a:pt x="762" y="921"/>
                    </a:cubicBezTo>
                    <a:cubicBezTo>
                      <a:pt x="763" y="922"/>
                      <a:pt x="764" y="922"/>
                      <a:pt x="764" y="924"/>
                    </a:cubicBezTo>
                    <a:cubicBezTo>
                      <a:pt x="763" y="922"/>
                      <a:pt x="763" y="922"/>
                      <a:pt x="762" y="921"/>
                    </a:cubicBezTo>
                    <a:cubicBezTo>
                      <a:pt x="759" y="920"/>
                      <a:pt x="757" y="921"/>
                      <a:pt x="756" y="922"/>
                    </a:cubicBezTo>
                    <a:cubicBezTo>
                      <a:pt x="755" y="924"/>
                      <a:pt x="755" y="926"/>
                      <a:pt x="755" y="927"/>
                    </a:cubicBezTo>
                    <a:cubicBezTo>
                      <a:pt x="756" y="931"/>
                      <a:pt x="760" y="937"/>
                      <a:pt x="763" y="936"/>
                    </a:cubicBezTo>
                    <a:cubicBezTo>
                      <a:pt x="770" y="936"/>
                      <a:pt x="770" y="940"/>
                      <a:pt x="769" y="944"/>
                    </a:cubicBezTo>
                    <a:cubicBezTo>
                      <a:pt x="769" y="945"/>
                      <a:pt x="770" y="947"/>
                      <a:pt x="771" y="949"/>
                    </a:cubicBezTo>
                    <a:cubicBezTo>
                      <a:pt x="772" y="950"/>
                      <a:pt x="774" y="951"/>
                      <a:pt x="775" y="951"/>
                    </a:cubicBezTo>
                    <a:cubicBezTo>
                      <a:pt x="777" y="951"/>
                      <a:pt x="780" y="950"/>
                      <a:pt x="782" y="953"/>
                    </a:cubicBezTo>
                    <a:cubicBezTo>
                      <a:pt x="783" y="955"/>
                      <a:pt x="784" y="957"/>
                      <a:pt x="783" y="959"/>
                    </a:cubicBezTo>
                    <a:cubicBezTo>
                      <a:pt x="783" y="961"/>
                      <a:pt x="783" y="964"/>
                      <a:pt x="784" y="965"/>
                    </a:cubicBezTo>
                    <a:cubicBezTo>
                      <a:pt x="785" y="966"/>
                      <a:pt x="785" y="966"/>
                      <a:pt x="786" y="967"/>
                    </a:cubicBezTo>
                    <a:cubicBezTo>
                      <a:pt x="789" y="968"/>
                      <a:pt x="793" y="968"/>
                      <a:pt x="795" y="970"/>
                    </a:cubicBezTo>
                    <a:cubicBezTo>
                      <a:pt x="796" y="971"/>
                      <a:pt x="797" y="972"/>
                      <a:pt x="799" y="972"/>
                    </a:cubicBezTo>
                    <a:cubicBezTo>
                      <a:pt x="801" y="970"/>
                      <a:pt x="804" y="967"/>
                      <a:pt x="807" y="970"/>
                    </a:cubicBezTo>
                    <a:cubicBezTo>
                      <a:pt x="808" y="970"/>
                      <a:pt x="809" y="970"/>
                      <a:pt x="810" y="971"/>
                    </a:cubicBezTo>
                    <a:cubicBezTo>
                      <a:pt x="813" y="972"/>
                      <a:pt x="815" y="973"/>
                      <a:pt x="817" y="975"/>
                    </a:cubicBezTo>
                    <a:cubicBezTo>
                      <a:pt x="819" y="977"/>
                      <a:pt x="822" y="981"/>
                      <a:pt x="824" y="984"/>
                    </a:cubicBezTo>
                    <a:cubicBezTo>
                      <a:pt x="828" y="988"/>
                      <a:pt x="832" y="991"/>
                      <a:pt x="837" y="988"/>
                    </a:cubicBezTo>
                    <a:cubicBezTo>
                      <a:pt x="842" y="983"/>
                      <a:pt x="847" y="988"/>
                      <a:pt x="851" y="987"/>
                    </a:cubicBezTo>
                    <a:cubicBezTo>
                      <a:pt x="853" y="982"/>
                      <a:pt x="856" y="979"/>
                      <a:pt x="860" y="982"/>
                    </a:cubicBezTo>
                    <a:cubicBezTo>
                      <a:pt x="863" y="984"/>
                      <a:pt x="867" y="984"/>
                      <a:pt x="870" y="986"/>
                    </a:cubicBezTo>
                    <a:cubicBezTo>
                      <a:pt x="878" y="988"/>
                      <a:pt x="879" y="989"/>
                      <a:pt x="877" y="997"/>
                    </a:cubicBezTo>
                    <a:cubicBezTo>
                      <a:pt x="873" y="1001"/>
                      <a:pt x="867" y="1003"/>
                      <a:pt x="873" y="1009"/>
                    </a:cubicBezTo>
                    <a:cubicBezTo>
                      <a:pt x="875" y="1012"/>
                      <a:pt x="879" y="1012"/>
                      <a:pt x="881" y="1011"/>
                    </a:cubicBezTo>
                    <a:cubicBezTo>
                      <a:pt x="885" y="1011"/>
                      <a:pt x="887" y="1007"/>
                      <a:pt x="892" y="1008"/>
                    </a:cubicBezTo>
                    <a:cubicBezTo>
                      <a:pt x="886" y="1021"/>
                      <a:pt x="883" y="1025"/>
                      <a:pt x="873" y="1023"/>
                    </a:cubicBezTo>
                    <a:cubicBezTo>
                      <a:pt x="869" y="1025"/>
                      <a:pt x="866" y="1026"/>
                      <a:pt x="864" y="1030"/>
                    </a:cubicBezTo>
                    <a:cubicBezTo>
                      <a:pt x="863" y="1036"/>
                      <a:pt x="862" y="1042"/>
                      <a:pt x="865" y="1047"/>
                    </a:cubicBezTo>
                    <a:cubicBezTo>
                      <a:pt x="876" y="1052"/>
                      <a:pt x="886" y="1059"/>
                      <a:pt x="897" y="1066"/>
                    </a:cubicBezTo>
                    <a:cubicBezTo>
                      <a:pt x="899" y="1068"/>
                      <a:pt x="904" y="1071"/>
                      <a:pt x="897" y="1073"/>
                    </a:cubicBezTo>
                    <a:cubicBezTo>
                      <a:pt x="887" y="1076"/>
                      <a:pt x="883" y="1084"/>
                      <a:pt x="878" y="1092"/>
                    </a:cubicBezTo>
                    <a:cubicBezTo>
                      <a:pt x="874" y="1098"/>
                      <a:pt x="869" y="1089"/>
                      <a:pt x="866" y="1093"/>
                    </a:cubicBezTo>
                    <a:cubicBezTo>
                      <a:pt x="864" y="1097"/>
                      <a:pt x="867" y="1099"/>
                      <a:pt x="868" y="1102"/>
                    </a:cubicBezTo>
                    <a:cubicBezTo>
                      <a:pt x="869" y="1110"/>
                      <a:pt x="870" y="1118"/>
                      <a:pt x="880" y="1119"/>
                    </a:cubicBezTo>
                    <a:cubicBezTo>
                      <a:pt x="883" y="1120"/>
                      <a:pt x="885" y="1123"/>
                      <a:pt x="886" y="1126"/>
                    </a:cubicBezTo>
                    <a:cubicBezTo>
                      <a:pt x="891" y="1134"/>
                      <a:pt x="892" y="1142"/>
                      <a:pt x="890" y="1150"/>
                    </a:cubicBezTo>
                    <a:cubicBezTo>
                      <a:pt x="889" y="1157"/>
                      <a:pt x="886" y="1167"/>
                      <a:pt x="892" y="1172"/>
                    </a:cubicBezTo>
                    <a:cubicBezTo>
                      <a:pt x="902" y="1179"/>
                      <a:pt x="898" y="1188"/>
                      <a:pt x="897" y="1198"/>
                    </a:cubicBezTo>
                    <a:cubicBezTo>
                      <a:pt x="899" y="1205"/>
                      <a:pt x="910" y="1207"/>
                      <a:pt x="911" y="1211"/>
                    </a:cubicBezTo>
                    <a:cubicBezTo>
                      <a:pt x="917" y="1224"/>
                      <a:pt x="926" y="1221"/>
                      <a:pt x="932" y="1218"/>
                    </a:cubicBezTo>
                    <a:cubicBezTo>
                      <a:pt x="941" y="1215"/>
                      <a:pt x="946" y="1216"/>
                      <a:pt x="951" y="1222"/>
                    </a:cubicBezTo>
                    <a:cubicBezTo>
                      <a:pt x="958" y="1226"/>
                      <a:pt x="963" y="1221"/>
                      <a:pt x="969" y="1220"/>
                    </a:cubicBezTo>
                    <a:cubicBezTo>
                      <a:pt x="971" y="1225"/>
                      <a:pt x="963" y="1229"/>
                      <a:pt x="968" y="1233"/>
                    </a:cubicBezTo>
                    <a:cubicBezTo>
                      <a:pt x="974" y="1233"/>
                      <a:pt x="979" y="1237"/>
                      <a:pt x="984" y="1240"/>
                    </a:cubicBezTo>
                    <a:cubicBezTo>
                      <a:pt x="1011" y="1208"/>
                      <a:pt x="1032" y="1179"/>
                      <a:pt x="1049" y="1152"/>
                    </a:cubicBezTo>
                    <a:cubicBezTo>
                      <a:pt x="1088" y="1092"/>
                      <a:pt x="1093" y="1016"/>
                      <a:pt x="1064" y="95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119">
                <a:extLst>
                  <a:ext uri="{FF2B5EF4-FFF2-40B4-BE49-F238E27FC236}">
                    <a16:creationId xmlns:a16="http://schemas.microsoft.com/office/drawing/2014/main" id="{F16AB9D8-DC2E-C54A-841A-97C5515402D8}"/>
                  </a:ext>
                </a:extLst>
              </p:cNvPr>
              <p:cNvSpPr/>
              <p:nvPr/>
            </p:nvSpPr>
            <p:spPr>
              <a:xfrm>
                <a:off x="12330523" y="7391619"/>
                <a:ext cx="1377777" cy="1310875"/>
              </a:xfrm>
              <a:custGeom>
                <a:avLst/>
                <a:gdLst>
                  <a:gd name="connsiteX0" fmla="*/ 1321556 w 1377777"/>
                  <a:gd name="connsiteY0" fmla="*/ 792083 h 1310875"/>
                  <a:gd name="connsiteX1" fmla="*/ 1375684 w 1377777"/>
                  <a:gd name="connsiteY1" fmla="*/ 823108 h 1310875"/>
                  <a:gd name="connsiteX2" fmla="*/ 1333453 w 1377777"/>
                  <a:gd name="connsiteY2" fmla="*/ 890166 h 1310875"/>
                  <a:gd name="connsiteX3" fmla="*/ 1037834 w 1377777"/>
                  <a:gd name="connsiteY3" fmla="*/ 1108723 h 1310875"/>
                  <a:gd name="connsiteX4" fmla="*/ 872635 w 1377777"/>
                  <a:gd name="connsiteY4" fmla="*/ 1287543 h 1310875"/>
                  <a:gd name="connsiteX5" fmla="*/ 821709 w 1377777"/>
                  <a:gd name="connsiteY5" fmla="*/ 1309895 h 1310875"/>
                  <a:gd name="connsiteX6" fmla="*/ 800593 w 1377777"/>
                  <a:gd name="connsiteY6" fmla="*/ 1265190 h 1310875"/>
                  <a:gd name="connsiteX7" fmla="*/ 827919 w 1377777"/>
                  <a:gd name="connsiteY7" fmla="*/ 1219243 h 1310875"/>
                  <a:gd name="connsiteX8" fmla="*/ 1097454 w 1377777"/>
                  <a:gd name="connsiteY8" fmla="*/ 949772 h 1310875"/>
                  <a:gd name="connsiteX9" fmla="*/ 1321556 w 1377777"/>
                  <a:gd name="connsiteY9" fmla="*/ 792083 h 1310875"/>
                  <a:gd name="connsiteX10" fmla="*/ 1162773 w 1377777"/>
                  <a:gd name="connsiteY10" fmla="*/ 620672 h 1310875"/>
                  <a:gd name="connsiteX11" fmla="*/ 1217601 w 1377777"/>
                  <a:gd name="connsiteY11" fmla="*/ 651329 h 1310875"/>
                  <a:gd name="connsiteX12" fmla="*/ 1174127 w 1377777"/>
                  <a:gd name="connsiteY12" fmla="*/ 718386 h 1310875"/>
                  <a:gd name="connsiteX13" fmla="*/ 879747 w 1377777"/>
                  <a:gd name="connsiteY13" fmla="*/ 938186 h 1310875"/>
                  <a:gd name="connsiteX14" fmla="*/ 713304 w 1377777"/>
                  <a:gd name="connsiteY14" fmla="*/ 1114522 h 1310875"/>
                  <a:gd name="connsiteX15" fmla="*/ 662378 w 1377777"/>
                  <a:gd name="connsiteY15" fmla="*/ 1138116 h 1310875"/>
                  <a:gd name="connsiteX16" fmla="*/ 641262 w 1377777"/>
                  <a:gd name="connsiteY16" fmla="*/ 1093411 h 1310875"/>
                  <a:gd name="connsiteX17" fmla="*/ 668589 w 1377777"/>
                  <a:gd name="connsiteY17" fmla="*/ 1047464 h 1310875"/>
                  <a:gd name="connsiteX18" fmla="*/ 939368 w 1377777"/>
                  <a:gd name="connsiteY18" fmla="*/ 779235 h 1310875"/>
                  <a:gd name="connsiteX19" fmla="*/ 1162773 w 1377777"/>
                  <a:gd name="connsiteY19" fmla="*/ 620672 h 1310875"/>
                  <a:gd name="connsiteX20" fmla="*/ 981220 w 1377777"/>
                  <a:gd name="connsiteY20" fmla="*/ 436057 h 1310875"/>
                  <a:gd name="connsiteX21" fmla="*/ 1044574 w 1377777"/>
                  <a:gd name="connsiteY21" fmla="*/ 468342 h 1310875"/>
                  <a:gd name="connsiteX22" fmla="*/ 556374 w 1377777"/>
                  <a:gd name="connsiteY22" fmla="*/ 857004 h 1310875"/>
                  <a:gd name="connsiteX23" fmla="*/ 480598 w 1377777"/>
                  <a:gd name="connsiteY23" fmla="*/ 936475 h 1310875"/>
                  <a:gd name="connsiteX24" fmla="*/ 437119 w 1377777"/>
                  <a:gd name="connsiteY24" fmla="*/ 906673 h 1310875"/>
                  <a:gd name="connsiteX25" fmla="*/ 478113 w 1377777"/>
                  <a:gd name="connsiteY25" fmla="*/ 835895 h 1310875"/>
                  <a:gd name="connsiteX26" fmla="*/ 752648 w 1377777"/>
                  <a:gd name="connsiteY26" fmla="*/ 557746 h 1310875"/>
                  <a:gd name="connsiteX27" fmla="*/ 917865 w 1377777"/>
                  <a:gd name="connsiteY27" fmla="*/ 449716 h 1310875"/>
                  <a:gd name="connsiteX28" fmla="*/ 981220 w 1377777"/>
                  <a:gd name="connsiteY28" fmla="*/ 436057 h 1310875"/>
                  <a:gd name="connsiteX29" fmla="*/ 727627 w 1377777"/>
                  <a:gd name="connsiteY29" fmla="*/ 185136 h 1310875"/>
                  <a:gd name="connsiteX30" fmla="*/ 781930 w 1377777"/>
                  <a:gd name="connsiteY30" fmla="*/ 215658 h 1310875"/>
                  <a:gd name="connsiteX31" fmla="*/ 739698 w 1377777"/>
                  <a:gd name="connsiteY31" fmla="*/ 283957 h 1310875"/>
                  <a:gd name="connsiteX32" fmla="*/ 444078 w 1377777"/>
                  <a:gd name="connsiteY32" fmla="*/ 502514 h 1310875"/>
                  <a:gd name="connsiteX33" fmla="*/ 277636 w 1377777"/>
                  <a:gd name="connsiteY33" fmla="*/ 678851 h 1310875"/>
                  <a:gd name="connsiteX34" fmla="*/ 227952 w 1377777"/>
                  <a:gd name="connsiteY34" fmla="*/ 701203 h 1310875"/>
                  <a:gd name="connsiteX35" fmla="*/ 206836 w 1377777"/>
                  <a:gd name="connsiteY35" fmla="*/ 657740 h 1310875"/>
                  <a:gd name="connsiteX36" fmla="*/ 234162 w 1377777"/>
                  <a:gd name="connsiteY36" fmla="*/ 610551 h 1310875"/>
                  <a:gd name="connsiteX37" fmla="*/ 503699 w 1377777"/>
                  <a:gd name="connsiteY37" fmla="*/ 341080 h 1310875"/>
                  <a:gd name="connsiteX38" fmla="*/ 727627 w 1377777"/>
                  <a:gd name="connsiteY38" fmla="*/ 185136 h 1310875"/>
                  <a:gd name="connsiteX39" fmla="*/ 546797 w 1377777"/>
                  <a:gd name="connsiteY39" fmla="*/ 389 h 1310875"/>
                  <a:gd name="connsiteX40" fmla="*/ 610152 w 1377777"/>
                  <a:gd name="connsiteY40" fmla="*/ 33916 h 1310875"/>
                  <a:gd name="connsiteX41" fmla="*/ 120708 w 1377777"/>
                  <a:gd name="connsiteY41" fmla="*/ 422580 h 1310875"/>
                  <a:gd name="connsiteX42" fmla="*/ 46173 w 1377777"/>
                  <a:gd name="connsiteY42" fmla="*/ 502051 h 1310875"/>
                  <a:gd name="connsiteX43" fmla="*/ 1452 w 1377777"/>
                  <a:gd name="connsiteY43" fmla="*/ 471008 h 1310875"/>
                  <a:gd name="connsiteX44" fmla="*/ 43689 w 1377777"/>
                  <a:gd name="connsiteY44" fmla="*/ 400229 h 1310875"/>
                  <a:gd name="connsiteX45" fmla="*/ 316982 w 1377777"/>
                  <a:gd name="connsiteY45" fmla="*/ 122079 h 1310875"/>
                  <a:gd name="connsiteX46" fmla="*/ 483443 w 1377777"/>
                  <a:gd name="connsiteY46" fmla="*/ 15290 h 1310875"/>
                  <a:gd name="connsiteX47" fmla="*/ 546797 w 1377777"/>
                  <a:gd name="connsiteY47" fmla="*/ 389 h 131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377777" h="1310875">
                    <a:moveTo>
                      <a:pt x="1321556" y="792083"/>
                    </a:moveTo>
                    <a:cubicBezTo>
                      <a:pt x="1346572" y="787716"/>
                      <a:pt x="1366368" y="795478"/>
                      <a:pt x="1375684" y="823108"/>
                    </a:cubicBezTo>
                    <a:cubicBezTo>
                      <a:pt x="1385621" y="849186"/>
                      <a:pt x="1358295" y="875264"/>
                      <a:pt x="1333453" y="890166"/>
                    </a:cubicBezTo>
                    <a:cubicBezTo>
                      <a:pt x="1230359" y="957223"/>
                      <a:pt x="1127265" y="1023038"/>
                      <a:pt x="1037834" y="1108723"/>
                    </a:cubicBezTo>
                    <a:cubicBezTo>
                      <a:pt x="980697" y="1165846"/>
                      <a:pt x="929771" y="1230420"/>
                      <a:pt x="872635" y="1287543"/>
                    </a:cubicBezTo>
                    <a:cubicBezTo>
                      <a:pt x="858972" y="1299961"/>
                      <a:pt x="840340" y="1314862"/>
                      <a:pt x="821709" y="1309895"/>
                    </a:cubicBezTo>
                    <a:cubicBezTo>
                      <a:pt x="804319" y="1304928"/>
                      <a:pt x="796867" y="1283817"/>
                      <a:pt x="800593" y="1265190"/>
                    </a:cubicBezTo>
                    <a:cubicBezTo>
                      <a:pt x="804319" y="1246563"/>
                      <a:pt x="816740" y="1232903"/>
                      <a:pt x="827919" y="1219243"/>
                    </a:cubicBezTo>
                    <a:cubicBezTo>
                      <a:pt x="912382" y="1122383"/>
                      <a:pt x="1001813" y="1032973"/>
                      <a:pt x="1097454" y="949772"/>
                    </a:cubicBezTo>
                    <a:cubicBezTo>
                      <a:pt x="1124470" y="927420"/>
                      <a:pt x="1246506" y="805180"/>
                      <a:pt x="1321556" y="792083"/>
                    </a:cubicBezTo>
                    <a:close/>
                    <a:moveTo>
                      <a:pt x="1162773" y="620672"/>
                    </a:moveTo>
                    <a:cubicBezTo>
                      <a:pt x="1187945" y="616325"/>
                      <a:pt x="1207975" y="624009"/>
                      <a:pt x="1217601" y="651329"/>
                    </a:cubicBezTo>
                    <a:cubicBezTo>
                      <a:pt x="1227538" y="678648"/>
                      <a:pt x="1198969" y="703484"/>
                      <a:pt x="1174127" y="718386"/>
                    </a:cubicBezTo>
                    <a:cubicBezTo>
                      <a:pt x="1072274" y="786685"/>
                      <a:pt x="967937" y="852501"/>
                      <a:pt x="879747" y="938186"/>
                    </a:cubicBezTo>
                    <a:cubicBezTo>
                      <a:pt x="820126" y="994067"/>
                      <a:pt x="770441" y="1057399"/>
                      <a:pt x="713304" y="1114522"/>
                    </a:cubicBezTo>
                    <a:cubicBezTo>
                      <a:pt x="699641" y="1129424"/>
                      <a:pt x="682252" y="1144325"/>
                      <a:pt x="662378" y="1138116"/>
                    </a:cubicBezTo>
                    <a:cubicBezTo>
                      <a:pt x="644988" y="1133149"/>
                      <a:pt x="636294" y="1112038"/>
                      <a:pt x="641262" y="1093411"/>
                    </a:cubicBezTo>
                    <a:cubicBezTo>
                      <a:pt x="644988" y="1076026"/>
                      <a:pt x="657410" y="1062366"/>
                      <a:pt x="668589" y="1047464"/>
                    </a:cubicBezTo>
                    <a:cubicBezTo>
                      <a:pt x="753052" y="951846"/>
                      <a:pt x="843726" y="862436"/>
                      <a:pt x="939368" y="779235"/>
                    </a:cubicBezTo>
                    <a:cubicBezTo>
                      <a:pt x="965452" y="755019"/>
                      <a:pt x="1087257" y="633711"/>
                      <a:pt x="1162773" y="620672"/>
                    </a:cubicBezTo>
                    <a:close/>
                    <a:moveTo>
                      <a:pt x="981220" y="436057"/>
                    </a:moveTo>
                    <a:cubicBezTo>
                      <a:pt x="989915" y="436057"/>
                      <a:pt x="1052027" y="464617"/>
                      <a:pt x="1044574" y="468342"/>
                    </a:cubicBezTo>
                    <a:cubicBezTo>
                      <a:pt x="861965" y="570164"/>
                      <a:pt x="695505" y="701787"/>
                      <a:pt x="556374" y="857004"/>
                    </a:cubicBezTo>
                    <a:cubicBezTo>
                      <a:pt x="531529" y="884322"/>
                      <a:pt x="507927" y="912882"/>
                      <a:pt x="480598" y="936475"/>
                    </a:cubicBezTo>
                    <a:cubicBezTo>
                      <a:pt x="459480" y="955101"/>
                      <a:pt x="427181" y="932750"/>
                      <a:pt x="437119" y="906673"/>
                    </a:cubicBezTo>
                    <a:cubicBezTo>
                      <a:pt x="447057" y="881839"/>
                      <a:pt x="461964" y="857004"/>
                      <a:pt x="478113" y="835895"/>
                    </a:cubicBezTo>
                    <a:cubicBezTo>
                      <a:pt x="556374" y="730347"/>
                      <a:pt x="648300" y="637217"/>
                      <a:pt x="752648" y="557746"/>
                    </a:cubicBezTo>
                    <a:cubicBezTo>
                      <a:pt x="802337" y="519253"/>
                      <a:pt x="860723" y="473309"/>
                      <a:pt x="917865" y="449716"/>
                    </a:cubicBezTo>
                    <a:cubicBezTo>
                      <a:pt x="936499" y="442265"/>
                      <a:pt x="961344" y="433573"/>
                      <a:pt x="981220" y="436057"/>
                    </a:cubicBezTo>
                    <a:close/>
                    <a:moveTo>
                      <a:pt x="727627" y="185136"/>
                    </a:moveTo>
                    <a:cubicBezTo>
                      <a:pt x="752741" y="180732"/>
                      <a:pt x="772614" y="188338"/>
                      <a:pt x="781930" y="215658"/>
                    </a:cubicBezTo>
                    <a:cubicBezTo>
                      <a:pt x="790625" y="242977"/>
                      <a:pt x="763298" y="267813"/>
                      <a:pt x="739698" y="283957"/>
                    </a:cubicBezTo>
                    <a:cubicBezTo>
                      <a:pt x="636604" y="349773"/>
                      <a:pt x="532267" y="415588"/>
                      <a:pt x="444078" y="502514"/>
                    </a:cubicBezTo>
                    <a:cubicBezTo>
                      <a:pt x="385699" y="557154"/>
                      <a:pt x="334773" y="621728"/>
                      <a:pt x="277636" y="678851"/>
                    </a:cubicBezTo>
                    <a:cubicBezTo>
                      <a:pt x="263973" y="693752"/>
                      <a:pt x="246583" y="707412"/>
                      <a:pt x="227952" y="701203"/>
                    </a:cubicBezTo>
                    <a:cubicBezTo>
                      <a:pt x="209320" y="696236"/>
                      <a:pt x="201868" y="675125"/>
                      <a:pt x="206836" y="657740"/>
                    </a:cubicBezTo>
                    <a:cubicBezTo>
                      <a:pt x="209320" y="639113"/>
                      <a:pt x="221741" y="624211"/>
                      <a:pt x="234162" y="610551"/>
                    </a:cubicBezTo>
                    <a:cubicBezTo>
                      <a:pt x="317383" y="516174"/>
                      <a:pt x="408057" y="424281"/>
                      <a:pt x="503699" y="341080"/>
                    </a:cubicBezTo>
                    <a:cubicBezTo>
                      <a:pt x="529783" y="319659"/>
                      <a:pt x="652286" y="198350"/>
                      <a:pt x="727627" y="185136"/>
                    </a:cubicBezTo>
                    <a:close/>
                    <a:moveTo>
                      <a:pt x="546797" y="389"/>
                    </a:moveTo>
                    <a:cubicBezTo>
                      <a:pt x="553009" y="1630"/>
                      <a:pt x="617605" y="28949"/>
                      <a:pt x="610152" y="33916"/>
                    </a:cubicBezTo>
                    <a:cubicBezTo>
                      <a:pt x="426300" y="134497"/>
                      <a:pt x="259839" y="266121"/>
                      <a:pt x="120708" y="422580"/>
                    </a:cubicBezTo>
                    <a:cubicBezTo>
                      <a:pt x="97105" y="448657"/>
                      <a:pt x="72260" y="477217"/>
                      <a:pt x="46173" y="502051"/>
                    </a:cubicBezTo>
                    <a:cubicBezTo>
                      <a:pt x="25055" y="520677"/>
                      <a:pt x="-7243" y="498326"/>
                      <a:pt x="1452" y="471008"/>
                    </a:cubicBezTo>
                    <a:cubicBezTo>
                      <a:pt x="11390" y="446173"/>
                      <a:pt x="27539" y="422580"/>
                      <a:pt x="43689" y="400229"/>
                    </a:cubicBezTo>
                    <a:cubicBezTo>
                      <a:pt x="120708" y="294681"/>
                      <a:pt x="213876" y="201550"/>
                      <a:pt x="316982" y="122079"/>
                    </a:cubicBezTo>
                    <a:cubicBezTo>
                      <a:pt x="367914" y="84827"/>
                      <a:pt x="423815" y="37641"/>
                      <a:pt x="483443" y="15290"/>
                    </a:cubicBezTo>
                    <a:cubicBezTo>
                      <a:pt x="502077" y="7839"/>
                      <a:pt x="526921" y="-2095"/>
                      <a:pt x="546797" y="38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54">
                <a:extLst>
                  <a:ext uri="{FF2B5EF4-FFF2-40B4-BE49-F238E27FC236}">
                    <a16:creationId xmlns:a16="http://schemas.microsoft.com/office/drawing/2014/main" id="{4EF5141B-BBBD-9646-8656-23993748713F}"/>
                  </a:ext>
                </a:extLst>
              </p:cNvPr>
              <p:cNvSpPr/>
              <p:nvPr/>
            </p:nvSpPr>
            <p:spPr>
              <a:xfrm>
                <a:off x="9528747" y="3418688"/>
                <a:ext cx="3255080" cy="39247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16" h="3154">
                    <a:moveTo>
                      <a:pt x="1062" y="0"/>
                    </a:moveTo>
                    <a:lnTo>
                      <a:pt x="15" y="483"/>
                    </a:lnTo>
                    <a:lnTo>
                      <a:pt x="0" y="1680"/>
                    </a:lnTo>
                    <a:cubicBezTo>
                      <a:pt x="0" y="1680"/>
                      <a:pt x="380" y="2481"/>
                      <a:pt x="880" y="3154"/>
                    </a:cubicBezTo>
                    <a:cubicBezTo>
                      <a:pt x="880" y="3154"/>
                      <a:pt x="1934" y="2964"/>
                      <a:pt x="2616" y="2266"/>
                    </a:cubicBezTo>
                    <a:cubicBezTo>
                      <a:pt x="2616" y="2266"/>
                      <a:pt x="2021" y="1791"/>
                      <a:pt x="1871" y="1054"/>
                    </a:cubicBezTo>
                    <a:cubicBezTo>
                      <a:pt x="1720" y="316"/>
                      <a:pt x="1062" y="0"/>
                      <a:pt x="10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55">
                <a:extLst>
                  <a:ext uri="{FF2B5EF4-FFF2-40B4-BE49-F238E27FC236}">
                    <a16:creationId xmlns:a16="http://schemas.microsoft.com/office/drawing/2014/main" id="{FA6D7EF0-D72F-C94F-8C74-9E01855D66D1}"/>
                  </a:ext>
                </a:extLst>
              </p:cNvPr>
              <p:cNvSpPr/>
              <p:nvPr/>
            </p:nvSpPr>
            <p:spPr>
              <a:xfrm>
                <a:off x="10122501" y="4760555"/>
                <a:ext cx="1608248" cy="19281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93" h="1550">
                    <a:moveTo>
                      <a:pt x="1257" y="1040"/>
                    </a:moveTo>
                    <a:cubicBezTo>
                      <a:pt x="1256" y="1039"/>
                      <a:pt x="1253" y="1036"/>
                      <a:pt x="1251" y="1029"/>
                    </a:cubicBezTo>
                    <a:cubicBezTo>
                      <a:pt x="1239" y="1000"/>
                      <a:pt x="1233" y="973"/>
                      <a:pt x="1211" y="942"/>
                    </a:cubicBezTo>
                    <a:lnTo>
                      <a:pt x="1208" y="920"/>
                    </a:lnTo>
                    <a:cubicBezTo>
                      <a:pt x="1194" y="895"/>
                      <a:pt x="1213" y="949"/>
                      <a:pt x="1189" y="908"/>
                    </a:cubicBezTo>
                    <a:cubicBezTo>
                      <a:pt x="1171" y="879"/>
                      <a:pt x="1188" y="894"/>
                      <a:pt x="1184" y="883"/>
                    </a:cubicBezTo>
                    <a:cubicBezTo>
                      <a:pt x="1173" y="869"/>
                      <a:pt x="1153" y="848"/>
                      <a:pt x="1143" y="818"/>
                    </a:cubicBezTo>
                    <a:cubicBezTo>
                      <a:pt x="1149" y="826"/>
                      <a:pt x="1153" y="834"/>
                      <a:pt x="1158" y="842"/>
                    </a:cubicBezTo>
                    <a:lnTo>
                      <a:pt x="1150" y="819"/>
                    </a:lnTo>
                    <a:cubicBezTo>
                      <a:pt x="1170" y="841"/>
                      <a:pt x="1178" y="860"/>
                      <a:pt x="1171" y="838"/>
                    </a:cubicBezTo>
                    <a:cubicBezTo>
                      <a:pt x="1158" y="842"/>
                      <a:pt x="1127" y="758"/>
                      <a:pt x="1112" y="763"/>
                    </a:cubicBezTo>
                    <a:lnTo>
                      <a:pt x="1108" y="748"/>
                    </a:lnTo>
                    <a:cubicBezTo>
                      <a:pt x="1110" y="751"/>
                      <a:pt x="1111" y="752"/>
                      <a:pt x="1113" y="756"/>
                    </a:cubicBezTo>
                    <a:cubicBezTo>
                      <a:pt x="1104" y="727"/>
                      <a:pt x="1093" y="741"/>
                      <a:pt x="1076" y="707"/>
                    </a:cubicBezTo>
                    <a:cubicBezTo>
                      <a:pt x="1071" y="694"/>
                      <a:pt x="1068" y="685"/>
                      <a:pt x="1074" y="692"/>
                    </a:cubicBezTo>
                    <a:lnTo>
                      <a:pt x="1056" y="667"/>
                    </a:lnTo>
                    <a:cubicBezTo>
                      <a:pt x="1053" y="660"/>
                      <a:pt x="1056" y="660"/>
                      <a:pt x="1060" y="668"/>
                    </a:cubicBezTo>
                    <a:lnTo>
                      <a:pt x="1037" y="628"/>
                    </a:lnTo>
                    <a:cubicBezTo>
                      <a:pt x="1032" y="624"/>
                      <a:pt x="1022" y="613"/>
                      <a:pt x="1017" y="607"/>
                    </a:cubicBezTo>
                    <a:cubicBezTo>
                      <a:pt x="1013" y="596"/>
                      <a:pt x="1021" y="611"/>
                      <a:pt x="1022" y="608"/>
                    </a:cubicBezTo>
                    <a:lnTo>
                      <a:pt x="1006" y="587"/>
                    </a:lnTo>
                    <a:cubicBezTo>
                      <a:pt x="1005" y="577"/>
                      <a:pt x="1017" y="593"/>
                      <a:pt x="1026" y="609"/>
                    </a:cubicBezTo>
                    <a:cubicBezTo>
                      <a:pt x="1026" y="595"/>
                      <a:pt x="1023" y="590"/>
                      <a:pt x="1017" y="584"/>
                    </a:cubicBezTo>
                    <a:cubicBezTo>
                      <a:pt x="1015" y="580"/>
                      <a:pt x="1012" y="577"/>
                      <a:pt x="1007" y="570"/>
                    </a:cubicBezTo>
                    <a:cubicBezTo>
                      <a:pt x="1006" y="567"/>
                      <a:pt x="1004" y="563"/>
                      <a:pt x="1002" y="559"/>
                    </a:cubicBezTo>
                    <a:cubicBezTo>
                      <a:pt x="1000" y="557"/>
                      <a:pt x="1000" y="554"/>
                      <a:pt x="999" y="552"/>
                    </a:cubicBezTo>
                    <a:cubicBezTo>
                      <a:pt x="997" y="547"/>
                      <a:pt x="994" y="543"/>
                      <a:pt x="992" y="538"/>
                    </a:cubicBezTo>
                    <a:cubicBezTo>
                      <a:pt x="993" y="540"/>
                      <a:pt x="995" y="543"/>
                      <a:pt x="998" y="547"/>
                    </a:cubicBezTo>
                    <a:lnTo>
                      <a:pt x="1002" y="553"/>
                    </a:lnTo>
                    <a:lnTo>
                      <a:pt x="1008" y="563"/>
                    </a:lnTo>
                    <a:cubicBezTo>
                      <a:pt x="1008" y="559"/>
                      <a:pt x="1008" y="554"/>
                      <a:pt x="1006" y="550"/>
                    </a:cubicBezTo>
                    <a:cubicBezTo>
                      <a:pt x="1006" y="549"/>
                      <a:pt x="1005" y="544"/>
                      <a:pt x="1002" y="540"/>
                    </a:cubicBezTo>
                    <a:cubicBezTo>
                      <a:pt x="1000" y="537"/>
                      <a:pt x="998" y="533"/>
                      <a:pt x="995" y="530"/>
                    </a:cubicBezTo>
                    <a:cubicBezTo>
                      <a:pt x="983" y="516"/>
                      <a:pt x="963" y="504"/>
                      <a:pt x="938" y="502"/>
                    </a:cubicBezTo>
                    <a:cubicBezTo>
                      <a:pt x="940" y="502"/>
                      <a:pt x="949" y="504"/>
                      <a:pt x="957" y="507"/>
                    </a:cubicBezTo>
                    <a:cubicBezTo>
                      <a:pt x="966" y="510"/>
                      <a:pt x="975" y="516"/>
                      <a:pt x="980" y="522"/>
                    </a:cubicBezTo>
                    <a:cubicBezTo>
                      <a:pt x="987" y="529"/>
                      <a:pt x="989" y="534"/>
                      <a:pt x="988" y="536"/>
                    </a:cubicBezTo>
                    <a:cubicBezTo>
                      <a:pt x="988" y="538"/>
                      <a:pt x="986" y="536"/>
                      <a:pt x="976" y="530"/>
                    </a:cubicBezTo>
                    <a:cubicBezTo>
                      <a:pt x="972" y="526"/>
                      <a:pt x="966" y="522"/>
                      <a:pt x="957" y="520"/>
                    </a:cubicBezTo>
                    <a:cubicBezTo>
                      <a:pt x="950" y="517"/>
                      <a:pt x="939" y="517"/>
                      <a:pt x="928" y="521"/>
                    </a:cubicBezTo>
                    <a:cubicBezTo>
                      <a:pt x="928" y="518"/>
                      <a:pt x="922" y="518"/>
                      <a:pt x="913" y="523"/>
                    </a:cubicBezTo>
                    <a:cubicBezTo>
                      <a:pt x="906" y="524"/>
                      <a:pt x="900" y="528"/>
                      <a:pt x="892" y="532"/>
                    </a:cubicBezTo>
                    <a:lnTo>
                      <a:pt x="890" y="525"/>
                    </a:lnTo>
                    <a:cubicBezTo>
                      <a:pt x="873" y="534"/>
                      <a:pt x="876" y="536"/>
                      <a:pt x="866" y="544"/>
                    </a:cubicBezTo>
                    <a:cubicBezTo>
                      <a:pt x="846" y="552"/>
                      <a:pt x="840" y="549"/>
                      <a:pt x="833" y="546"/>
                    </a:cubicBezTo>
                    <a:cubicBezTo>
                      <a:pt x="801" y="558"/>
                      <a:pt x="859" y="545"/>
                      <a:pt x="821" y="561"/>
                    </a:cubicBezTo>
                    <a:cubicBezTo>
                      <a:pt x="793" y="569"/>
                      <a:pt x="775" y="580"/>
                      <a:pt x="744" y="596"/>
                    </a:cubicBezTo>
                    <a:cubicBezTo>
                      <a:pt x="724" y="600"/>
                      <a:pt x="747" y="590"/>
                      <a:pt x="739" y="590"/>
                    </a:cubicBezTo>
                    <a:lnTo>
                      <a:pt x="723" y="603"/>
                    </a:lnTo>
                    <a:cubicBezTo>
                      <a:pt x="720" y="603"/>
                      <a:pt x="720" y="602"/>
                      <a:pt x="721" y="601"/>
                    </a:cubicBezTo>
                    <a:cubicBezTo>
                      <a:pt x="707" y="608"/>
                      <a:pt x="722" y="608"/>
                      <a:pt x="700" y="618"/>
                    </a:cubicBezTo>
                    <a:cubicBezTo>
                      <a:pt x="697" y="627"/>
                      <a:pt x="650" y="624"/>
                      <a:pt x="625" y="642"/>
                    </a:cubicBezTo>
                    <a:cubicBezTo>
                      <a:pt x="618" y="643"/>
                      <a:pt x="628" y="637"/>
                      <a:pt x="624" y="635"/>
                    </a:cubicBezTo>
                    <a:cubicBezTo>
                      <a:pt x="588" y="654"/>
                      <a:pt x="593" y="652"/>
                      <a:pt x="564" y="670"/>
                    </a:cubicBezTo>
                    <a:lnTo>
                      <a:pt x="536" y="675"/>
                    </a:lnTo>
                    <a:cubicBezTo>
                      <a:pt x="557" y="673"/>
                      <a:pt x="535" y="688"/>
                      <a:pt x="514" y="700"/>
                    </a:cubicBezTo>
                    <a:cubicBezTo>
                      <a:pt x="515" y="700"/>
                      <a:pt x="517" y="700"/>
                      <a:pt x="518" y="700"/>
                    </a:cubicBezTo>
                    <a:cubicBezTo>
                      <a:pt x="515" y="701"/>
                      <a:pt x="513" y="701"/>
                      <a:pt x="510" y="702"/>
                    </a:cubicBezTo>
                    <a:cubicBezTo>
                      <a:pt x="512" y="701"/>
                      <a:pt x="513" y="701"/>
                      <a:pt x="514" y="700"/>
                    </a:cubicBezTo>
                    <a:cubicBezTo>
                      <a:pt x="513" y="700"/>
                      <a:pt x="511" y="700"/>
                      <a:pt x="510" y="700"/>
                    </a:cubicBezTo>
                    <a:cubicBezTo>
                      <a:pt x="508" y="701"/>
                      <a:pt x="507" y="702"/>
                      <a:pt x="506" y="704"/>
                    </a:cubicBezTo>
                    <a:cubicBezTo>
                      <a:pt x="500" y="707"/>
                      <a:pt x="494" y="708"/>
                      <a:pt x="489" y="710"/>
                    </a:cubicBezTo>
                    <a:cubicBezTo>
                      <a:pt x="488" y="708"/>
                      <a:pt x="491" y="705"/>
                      <a:pt x="496" y="701"/>
                    </a:cubicBezTo>
                    <a:cubicBezTo>
                      <a:pt x="500" y="701"/>
                      <a:pt x="505" y="700"/>
                      <a:pt x="510" y="700"/>
                    </a:cubicBezTo>
                    <a:cubicBezTo>
                      <a:pt x="517" y="693"/>
                      <a:pt x="524" y="686"/>
                      <a:pt x="520" y="683"/>
                    </a:cubicBezTo>
                    <a:cubicBezTo>
                      <a:pt x="519" y="684"/>
                      <a:pt x="514" y="686"/>
                      <a:pt x="510" y="689"/>
                    </a:cubicBezTo>
                    <a:cubicBezTo>
                      <a:pt x="512" y="687"/>
                      <a:pt x="513" y="685"/>
                      <a:pt x="512" y="685"/>
                    </a:cubicBezTo>
                    <a:cubicBezTo>
                      <a:pt x="510" y="684"/>
                      <a:pt x="507" y="687"/>
                      <a:pt x="501" y="691"/>
                    </a:cubicBezTo>
                    <a:lnTo>
                      <a:pt x="491" y="687"/>
                    </a:lnTo>
                    <a:lnTo>
                      <a:pt x="490" y="690"/>
                    </a:lnTo>
                    <a:lnTo>
                      <a:pt x="483" y="692"/>
                    </a:lnTo>
                    <a:cubicBezTo>
                      <a:pt x="481" y="692"/>
                      <a:pt x="479" y="693"/>
                      <a:pt x="478" y="693"/>
                    </a:cubicBezTo>
                    <a:cubicBezTo>
                      <a:pt x="472" y="694"/>
                      <a:pt x="466" y="692"/>
                      <a:pt x="463" y="689"/>
                    </a:cubicBezTo>
                    <a:cubicBezTo>
                      <a:pt x="459" y="688"/>
                      <a:pt x="453" y="686"/>
                      <a:pt x="450" y="682"/>
                    </a:cubicBezTo>
                    <a:cubicBezTo>
                      <a:pt x="446" y="677"/>
                      <a:pt x="439" y="668"/>
                      <a:pt x="434" y="660"/>
                    </a:cubicBezTo>
                    <a:cubicBezTo>
                      <a:pt x="423" y="645"/>
                      <a:pt x="412" y="626"/>
                      <a:pt x="401" y="601"/>
                    </a:cubicBezTo>
                    <a:cubicBezTo>
                      <a:pt x="411" y="611"/>
                      <a:pt x="410" y="600"/>
                      <a:pt x="416" y="598"/>
                    </a:cubicBezTo>
                    <a:cubicBezTo>
                      <a:pt x="415" y="615"/>
                      <a:pt x="435" y="637"/>
                      <a:pt x="445" y="664"/>
                    </a:cubicBezTo>
                    <a:cubicBezTo>
                      <a:pt x="439" y="650"/>
                      <a:pt x="444" y="652"/>
                      <a:pt x="446" y="655"/>
                    </a:cubicBezTo>
                    <a:lnTo>
                      <a:pt x="422" y="610"/>
                    </a:lnTo>
                    <a:cubicBezTo>
                      <a:pt x="426" y="609"/>
                      <a:pt x="422" y="598"/>
                      <a:pt x="418" y="584"/>
                    </a:cubicBezTo>
                    <a:cubicBezTo>
                      <a:pt x="415" y="590"/>
                      <a:pt x="411" y="586"/>
                      <a:pt x="407" y="576"/>
                    </a:cubicBezTo>
                    <a:cubicBezTo>
                      <a:pt x="404" y="571"/>
                      <a:pt x="402" y="565"/>
                      <a:pt x="399" y="560"/>
                    </a:cubicBezTo>
                    <a:cubicBezTo>
                      <a:pt x="396" y="553"/>
                      <a:pt x="393" y="547"/>
                      <a:pt x="392" y="544"/>
                    </a:cubicBezTo>
                    <a:cubicBezTo>
                      <a:pt x="390" y="542"/>
                      <a:pt x="389" y="540"/>
                      <a:pt x="389" y="538"/>
                    </a:cubicBezTo>
                    <a:cubicBezTo>
                      <a:pt x="391" y="537"/>
                      <a:pt x="394" y="539"/>
                      <a:pt x="396" y="543"/>
                    </a:cubicBezTo>
                    <a:cubicBezTo>
                      <a:pt x="397" y="544"/>
                      <a:pt x="398" y="544"/>
                      <a:pt x="399" y="547"/>
                    </a:cubicBezTo>
                    <a:cubicBezTo>
                      <a:pt x="401" y="551"/>
                      <a:pt x="402" y="554"/>
                      <a:pt x="403" y="559"/>
                    </a:cubicBezTo>
                    <a:cubicBezTo>
                      <a:pt x="403" y="551"/>
                      <a:pt x="400" y="543"/>
                      <a:pt x="398" y="543"/>
                    </a:cubicBezTo>
                    <a:cubicBezTo>
                      <a:pt x="396" y="539"/>
                      <a:pt x="391" y="536"/>
                      <a:pt x="389" y="531"/>
                    </a:cubicBezTo>
                    <a:cubicBezTo>
                      <a:pt x="388" y="526"/>
                      <a:pt x="389" y="520"/>
                      <a:pt x="396" y="517"/>
                    </a:cubicBezTo>
                    <a:cubicBezTo>
                      <a:pt x="394" y="520"/>
                      <a:pt x="392" y="522"/>
                      <a:pt x="393" y="524"/>
                    </a:cubicBezTo>
                    <a:cubicBezTo>
                      <a:pt x="393" y="522"/>
                      <a:pt x="395" y="518"/>
                      <a:pt x="397" y="517"/>
                    </a:cubicBezTo>
                    <a:cubicBezTo>
                      <a:pt x="401" y="515"/>
                      <a:pt x="404" y="513"/>
                      <a:pt x="407" y="512"/>
                    </a:cubicBezTo>
                    <a:cubicBezTo>
                      <a:pt x="416" y="509"/>
                      <a:pt x="423" y="507"/>
                      <a:pt x="420" y="510"/>
                    </a:cubicBezTo>
                    <a:lnTo>
                      <a:pt x="415" y="513"/>
                    </a:lnTo>
                    <a:cubicBezTo>
                      <a:pt x="452" y="496"/>
                      <a:pt x="527" y="459"/>
                      <a:pt x="529" y="449"/>
                    </a:cubicBezTo>
                    <a:cubicBezTo>
                      <a:pt x="530" y="449"/>
                      <a:pt x="529" y="461"/>
                      <a:pt x="527" y="463"/>
                    </a:cubicBezTo>
                    <a:lnTo>
                      <a:pt x="564" y="422"/>
                    </a:lnTo>
                    <a:lnTo>
                      <a:pt x="585" y="412"/>
                    </a:lnTo>
                    <a:cubicBezTo>
                      <a:pt x="591" y="419"/>
                      <a:pt x="600" y="425"/>
                      <a:pt x="580" y="438"/>
                    </a:cubicBezTo>
                    <a:cubicBezTo>
                      <a:pt x="589" y="436"/>
                      <a:pt x="600" y="432"/>
                      <a:pt x="618" y="420"/>
                    </a:cubicBezTo>
                    <a:cubicBezTo>
                      <a:pt x="611" y="422"/>
                      <a:pt x="598" y="417"/>
                      <a:pt x="606" y="412"/>
                    </a:cubicBezTo>
                    <a:cubicBezTo>
                      <a:pt x="632" y="410"/>
                      <a:pt x="624" y="409"/>
                      <a:pt x="654" y="403"/>
                    </a:cubicBezTo>
                    <a:cubicBezTo>
                      <a:pt x="645" y="406"/>
                      <a:pt x="650" y="389"/>
                      <a:pt x="664" y="383"/>
                    </a:cubicBezTo>
                    <a:cubicBezTo>
                      <a:pt x="663" y="386"/>
                      <a:pt x="671" y="394"/>
                      <a:pt x="666" y="397"/>
                    </a:cubicBezTo>
                    <a:lnTo>
                      <a:pt x="697" y="369"/>
                    </a:lnTo>
                    <a:cubicBezTo>
                      <a:pt x="689" y="375"/>
                      <a:pt x="699" y="379"/>
                      <a:pt x="709" y="379"/>
                    </a:cubicBezTo>
                    <a:cubicBezTo>
                      <a:pt x="704" y="378"/>
                      <a:pt x="740" y="365"/>
                      <a:pt x="748" y="358"/>
                    </a:cubicBezTo>
                    <a:lnTo>
                      <a:pt x="733" y="363"/>
                    </a:lnTo>
                    <a:cubicBezTo>
                      <a:pt x="773" y="345"/>
                      <a:pt x="765" y="329"/>
                      <a:pt x="805" y="310"/>
                    </a:cubicBezTo>
                    <a:cubicBezTo>
                      <a:pt x="803" y="313"/>
                      <a:pt x="802" y="318"/>
                      <a:pt x="803" y="321"/>
                    </a:cubicBezTo>
                    <a:cubicBezTo>
                      <a:pt x="805" y="324"/>
                      <a:pt x="811" y="326"/>
                      <a:pt x="823" y="318"/>
                    </a:cubicBezTo>
                    <a:cubicBezTo>
                      <a:pt x="826" y="312"/>
                      <a:pt x="832" y="296"/>
                      <a:pt x="832" y="279"/>
                    </a:cubicBezTo>
                    <a:cubicBezTo>
                      <a:pt x="832" y="278"/>
                      <a:pt x="832" y="277"/>
                      <a:pt x="832" y="276"/>
                    </a:cubicBezTo>
                    <a:cubicBezTo>
                      <a:pt x="837" y="262"/>
                      <a:pt x="838" y="247"/>
                      <a:pt x="833" y="234"/>
                    </a:cubicBezTo>
                    <a:cubicBezTo>
                      <a:pt x="832" y="231"/>
                      <a:pt x="832" y="229"/>
                      <a:pt x="831" y="227"/>
                    </a:cubicBezTo>
                    <a:cubicBezTo>
                      <a:pt x="832" y="229"/>
                      <a:pt x="835" y="232"/>
                      <a:pt x="837" y="234"/>
                    </a:cubicBezTo>
                    <a:cubicBezTo>
                      <a:pt x="843" y="243"/>
                      <a:pt x="847" y="254"/>
                      <a:pt x="848" y="265"/>
                    </a:cubicBezTo>
                    <a:cubicBezTo>
                      <a:pt x="849" y="277"/>
                      <a:pt x="847" y="289"/>
                      <a:pt x="844" y="297"/>
                    </a:cubicBezTo>
                    <a:cubicBezTo>
                      <a:pt x="851" y="289"/>
                      <a:pt x="852" y="287"/>
                      <a:pt x="854" y="284"/>
                    </a:cubicBezTo>
                    <a:cubicBezTo>
                      <a:pt x="855" y="282"/>
                      <a:pt x="858" y="278"/>
                      <a:pt x="860" y="261"/>
                    </a:cubicBezTo>
                    <a:cubicBezTo>
                      <a:pt x="863" y="255"/>
                      <a:pt x="864" y="259"/>
                      <a:pt x="864" y="268"/>
                    </a:cubicBezTo>
                    <a:cubicBezTo>
                      <a:pt x="863" y="276"/>
                      <a:pt x="860" y="286"/>
                      <a:pt x="858" y="291"/>
                    </a:cubicBezTo>
                    <a:cubicBezTo>
                      <a:pt x="864" y="278"/>
                      <a:pt x="867" y="264"/>
                      <a:pt x="867" y="250"/>
                    </a:cubicBezTo>
                    <a:cubicBezTo>
                      <a:pt x="867" y="242"/>
                      <a:pt x="866" y="235"/>
                      <a:pt x="865" y="228"/>
                    </a:cubicBezTo>
                    <a:lnTo>
                      <a:pt x="864" y="223"/>
                    </a:lnTo>
                    <a:lnTo>
                      <a:pt x="863" y="220"/>
                    </a:lnTo>
                    <a:lnTo>
                      <a:pt x="860" y="213"/>
                    </a:lnTo>
                    <a:cubicBezTo>
                      <a:pt x="854" y="217"/>
                      <a:pt x="839" y="171"/>
                      <a:pt x="835" y="176"/>
                    </a:cubicBezTo>
                    <a:lnTo>
                      <a:pt x="848" y="205"/>
                    </a:lnTo>
                    <a:lnTo>
                      <a:pt x="855" y="220"/>
                    </a:lnTo>
                    <a:cubicBezTo>
                      <a:pt x="856" y="222"/>
                      <a:pt x="857" y="224"/>
                      <a:pt x="858" y="228"/>
                    </a:cubicBezTo>
                    <a:cubicBezTo>
                      <a:pt x="859" y="231"/>
                      <a:pt x="860" y="234"/>
                      <a:pt x="861" y="239"/>
                    </a:cubicBezTo>
                    <a:cubicBezTo>
                      <a:pt x="859" y="240"/>
                      <a:pt x="858" y="237"/>
                      <a:pt x="854" y="233"/>
                    </a:cubicBezTo>
                    <a:cubicBezTo>
                      <a:pt x="850" y="228"/>
                      <a:pt x="846" y="223"/>
                      <a:pt x="842" y="216"/>
                    </a:cubicBezTo>
                    <a:cubicBezTo>
                      <a:pt x="835" y="204"/>
                      <a:pt x="825" y="185"/>
                      <a:pt x="819" y="166"/>
                    </a:cubicBezTo>
                    <a:cubicBezTo>
                      <a:pt x="818" y="155"/>
                      <a:pt x="833" y="169"/>
                      <a:pt x="835" y="167"/>
                    </a:cubicBezTo>
                    <a:cubicBezTo>
                      <a:pt x="832" y="163"/>
                      <a:pt x="818" y="132"/>
                      <a:pt x="818" y="128"/>
                    </a:cubicBezTo>
                    <a:lnTo>
                      <a:pt x="828" y="143"/>
                    </a:lnTo>
                    <a:cubicBezTo>
                      <a:pt x="823" y="120"/>
                      <a:pt x="806" y="110"/>
                      <a:pt x="802" y="83"/>
                    </a:cubicBezTo>
                    <a:cubicBezTo>
                      <a:pt x="800" y="74"/>
                      <a:pt x="801" y="53"/>
                      <a:pt x="796" y="53"/>
                    </a:cubicBezTo>
                    <a:cubicBezTo>
                      <a:pt x="795" y="63"/>
                      <a:pt x="786" y="72"/>
                      <a:pt x="778" y="75"/>
                    </a:cubicBezTo>
                    <a:cubicBezTo>
                      <a:pt x="776" y="70"/>
                      <a:pt x="773" y="64"/>
                      <a:pt x="772" y="59"/>
                    </a:cubicBezTo>
                    <a:cubicBezTo>
                      <a:pt x="769" y="54"/>
                      <a:pt x="767" y="50"/>
                      <a:pt x="764" y="46"/>
                    </a:cubicBezTo>
                    <a:cubicBezTo>
                      <a:pt x="765" y="46"/>
                      <a:pt x="766" y="46"/>
                      <a:pt x="767" y="45"/>
                    </a:cubicBezTo>
                    <a:cubicBezTo>
                      <a:pt x="766" y="43"/>
                      <a:pt x="765" y="42"/>
                      <a:pt x="764" y="40"/>
                    </a:cubicBezTo>
                    <a:lnTo>
                      <a:pt x="761" y="43"/>
                    </a:lnTo>
                    <a:cubicBezTo>
                      <a:pt x="754" y="34"/>
                      <a:pt x="745" y="27"/>
                      <a:pt x="735" y="24"/>
                    </a:cubicBezTo>
                    <a:cubicBezTo>
                      <a:pt x="735" y="20"/>
                      <a:pt x="740" y="19"/>
                      <a:pt x="746" y="19"/>
                    </a:cubicBezTo>
                    <a:cubicBezTo>
                      <a:pt x="754" y="19"/>
                      <a:pt x="763" y="21"/>
                      <a:pt x="757" y="14"/>
                    </a:cubicBezTo>
                    <a:cubicBezTo>
                      <a:pt x="755" y="15"/>
                      <a:pt x="745" y="12"/>
                      <a:pt x="741" y="11"/>
                    </a:cubicBezTo>
                    <a:cubicBezTo>
                      <a:pt x="735" y="8"/>
                      <a:pt x="737" y="7"/>
                      <a:pt x="737" y="6"/>
                    </a:cubicBezTo>
                    <a:cubicBezTo>
                      <a:pt x="736" y="5"/>
                      <a:pt x="735" y="2"/>
                      <a:pt x="721" y="0"/>
                    </a:cubicBezTo>
                    <a:cubicBezTo>
                      <a:pt x="718" y="4"/>
                      <a:pt x="704" y="3"/>
                      <a:pt x="697" y="5"/>
                    </a:cubicBezTo>
                    <a:cubicBezTo>
                      <a:pt x="692" y="6"/>
                      <a:pt x="691" y="6"/>
                      <a:pt x="691" y="6"/>
                    </a:cubicBezTo>
                    <a:cubicBezTo>
                      <a:pt x="692" y="6"/>
                      <a:pt x="698" y="6"/>
                      <a:pt x="708" y="6"/>
                    </a:cubicBezTo>
                    <a:cubicBezTo>
                      <a:pt x="702" y="7"/>
                      <a:pt x="697" y="9"/>
                      <a:pt x="692" y="10"/>
                    </a:cubicBezTo>
                    <a:cubicBezTo>
                      <a:pt x="689" y="11"/>
                      <a:pt x="686" y="12"/>
                      <a:pt x="683" y="12"/>
                    </a:cubicBezTo>
                    <a:cubicBezTo>
                      <a:pt x="677" y="13"/>
                      <a:pt x="671" y="14"/>
                      <a:pt x="659" y="18"/>
                    </a:cubicBezTo>
                    <a:cubicBezTo>
                      <a:pt x="665" y="19"/>
                      <a:pt x="655" y="29"/>
                      <a:pt x="643" y="37"/>
                    </a:cubicBezTo>
                    <a:cubicBezTo>
                      <a:pt x="635" y="40"/>
                      <a:pt x="626" y="43"/>
                      <a:pt x="617" y="46"/>
                    </a:cubicBezTo>
                    <a:lnTo>
                      <a:pt x="616" y="46"/>
                    </a:lnTo>
                    <a:cubicBezTo>
                      <a:pt x="574" y="59"/>
                      <a:pt x="551" y="64"/>
                      <a:pt x="513" y="79"/>
                    </a:cubicBezTo>
                    <a:cubicBezTo>
                      <a:pt x="509" y="78"/>
                      <a:pt x="490" y="83"/>
                      <a:pt x="496" y="77"/>
                    </a:cubicBezTo>
                    <a:cubicBezTo>
                      <a:pt x="491" y="80"/>
                      <a:pt x="488" y="85"/>
                      <a:pt x="476" y="90"/>
                    </a:cubicBezTo>
                    <a:cubicBezTo>
                      <a:pt x="451" y="93"/>
                      <a:pt x="501" y="79"/>
                      <a:pt x="482" y="78"/>
                    </a:cubicBezTo>
                    <a:cubicBezTo>
                      <a:pt x="482" y="83"/>
                      <a:pt x="453" y="95"/>
                      <a:pt x="438" y="104"/>
                    </a:cubicBezTo>
                    <a:cubicBezTo>
                      <a:pt x="446" y="109"/>
                      <a:pt x="476" y="91"/>
                      <a:pt x="492" y="81"/>
                    </a:cubicBezTo>
                    <a:cubicBezTo>
                      <a:pt x="494" y="85"/>
                      <a:pt x="491" y="89"/>
                      <a:pt x="486" y="94"/>
                    </a:cubicBezTo>
                    <a:cubicBezTo>
                      <a:pt x="446" y="110"/>
                      <a:pt x="406" y="126"/>
                      <a:pt x="365" y="142"/>
                    </a:cubicBezTo>
                    <a:cubicBezTo>
                      <a:pt x="338" y="151"/>
                      <a:pt x="270" y="183"/>
                      <a:pt x="229" y="196"/>
                    </a:cubicBezTo>
                    <a:cubicBezTo>
                      <a:pt x="224" y="199"/>
                      <a:pt x="217" y="204"/>
                      <a:pt x="215" y="207"/>
                    </a:cubicBezTo>
                    <a:cubicBezTo>
                      <a:pt x="157" y="233"/>
                      <a:pt x="104" y="256"/>
                      <a:pt x="63" y="275"/>
                    </a:cubicBezTo>
                    <a:cubicBezTo>
                      <a:pt x="63" y="274"/>
                      <a:pt x="63" y="273"/>
                      <a:pt x="62" y="273"/>
                    </a:cubicBezTo>
                    <a:cubicBezTo>
                      <a:pt x="56" y="277"/>
                      <a:pt x="50" y="280"/>
                      <a:pt x="44" y="284"/>
                    </a:cubicBezTo>
                    <a:cubicBezTo>
                      <a:pt x="43" y="284"/>
                      <a:pt x="42" y="285"/>
                      <a:pt x="41" y="285"/>
                    </a:cubicBezTo>
                    <a:cubicBezTo>
                      <a:pt x="41" y="284"/>
                      <a:pt x="46" y="279"/>
                      <a:pt x="40" y="281"/>
                    </a:cubicBezTo>
                    <a:cubicBezTo>
                      <a:pt x="40" y="282"/>
                      <a:pt x="39" y="286"/>
                      <a:pt x="35" y="289"/>
                    </a:cubicBezTo>
                    <a:cubicBezTo>
                      <a:pt x="25" y="296"/>
                      <a:pt x="17" y="305"/>
                      <a:pt x="11" y="315"/>
                    </a:cubicBezTo>
                    <a:cubicBezTo>
                      <a:pt x="11" y="316"/>
                      <a:pt x="10" y="316"/>
                      <a:pt x="10" y="316"/>
                    </a:cubicBezTo>
                    <a:cubicBezTo>
                      <a:pt x="10" y="317"/>
                      <a:pt x="10" y="317"/>
                      <a:pt x="10" y="318"/>
                    </a:cubicBezTo>
                    <a:cubicBezTo>
                      <a:pt x="5" y="326"/>
                      <a:pt x="2" y="337"/>
                      <a:pt x="0" y="346"/>
                    </a:cubicBezTo>
                    <a:cubicBezTo>
                      <a:pt x="0" y="347"/>
                      <a:pt x="0" y="348"/>
                      <a:pt x="0" y="349"/>
                    </a:cubicBezTo>
                    <a:cubicBezTo>
                      <a:pt x="0" y="351"/>
                      <a:pt x="0" y="353"/>
                      <a:pt x="0" y="355"/>
                    </a:cubicBezTo>
                    <a:cubicBezTo>
                      <a:pt x="-1" y="369"/>
                      <a:pt x="2" y="383"/>
                      <a:pt x="9" y="397"/>
                    </a:cubicBezTo>
                    <a:cubicBezTo>
                      <a:pt x="82" y="540"/>
                      <a:pt x="235" y="837"/>
                      <a:pt x="293" y="945"/>
                    </a:cubicBezTo>
                    <a:cubicBezTo>
                      <a:pt x="306" y="967"/>
                      <a:pt x="332" y="979"/>
                      <a:pt x="356" y="971"/>
                    </a:cubicBezTo>
                    <a:cubicBezTo>
                      <a:pt x="372" y="966"/>
                      <a:pt x="389" y="962"/>
                      <a:pt x="405" y="955"/>
                    </a:cubicBezTo>
                    <a:cubicBezTo>
                      <a:pt x="415" y="957"/>
                      <a:pt x="426" y="958"/>
                      <a:pt x="426" y="962"/>
                    </a:cubicBezTo>
                    <a:cubicBezTo>
                      <a:pt x="436" y="955"/>
                      <a:pt x="452" y="952"/>
                      <a:pt x="470" y="948"/>
                    </a:cubicBezTo>
                    <a:cubicBezTo>
                      <a:pt x="487" y="944"/>
                      <a:pt x="507" y="938"/>
                      <a:pt x="521" y="926"/>
                    </a:cubicBezTo>
                    <a:lnTo>
                      <a:pt x="523" y="923"/>
                    </a:lnTo>
                    <a:cubicBezTo>
                      <a:pt x="529" y="923"/>
                      <a:pt x="520" y="929"/>
                      <a:pt x="524" y="929"/>
                    </a:cubicBezTo>
                    <a:cubicBezTo>
                      <a:pt x="526" y="927"/>
                      <a:pt x="528" y="925"/>
                      <a:pt x="533" y="923"/>
                    </a:cubicBezTo>
                    <a:cubicBezTo>
                      <a:pt x="537" y="923"/>
                      <a:pt x="544" y="925"/>
                      <a:pt x="548" y="930"/>
                    </a:cubicBezTo>
                    <a:lnTo>
                      <a:pt x="546" y="930"/>
                    </a:lnTo>
                    <a:cubicBezTo>
                      <a:pt x="548" y="932"/>
                      <a:pt x="550" y="934"/>
                      <a:pt x="550" y="936"/>
                    </a:cubicBezTo>
                    <a:cubicBezTo>
                      <a:pt x="551" y="936"/>
                      <a:pt x="552" y="937"/>
                      <a:pt x="552" y="938"/>
                    </a:cubicBezTo>
                    <a:lnTo>
                      <a:pt x="555" y="942"/>
                    </a:lnTo>
                    <a:cubicBezTo>
                      <a:pt x="558" y="949"/>
                      <a:pt x="562" y="955"/>
                      <a:pt x="565" y="960"/>
                    </a:cubicBezTo>
                    <a:cubicBezTo>
                      <a:pt x="571" y="972"/>
                      <a:pt x="576" y="982"/>
                      <a:pt x="581" y="993"/>
                    </a:cubicBezTo>
                    <a:cubicBezTo>
                      <a:pt x="592" y="1014"/>
                      <a:pt x="603" y="1037"/>
                      <a:pt x="619" y="1069"/>
                    </a:cubicBezTo>
                    <a:lnTo>
                      <a:pt x="621" y="1062"/>
                    </a:lnTo>
                    <a:cubicBezTo>
                      <a:pt x="623" y="1065"/>
                      <a:pt x="624" y="1069"/>
                      <a:pt x="624" y="1070"/>
                    </a:cubicBezTo>
                    <a:cubicBezTo>
                      <a:pt x="626" y="1073"/>
                      <a:pt x="625" y="1075"/>
                      <a:pt x="624" y="1077"/>
                    </a:cubicBezTo>
                    <a:cubicBezTo>
                      <a:pt x="630" y="1083"/>
                      <a:pt x="630" y="1075"/>
                      <a:pt x="625" y="1069"/>
                    </a:cubicBezTo>
                    <a:cubicBezTo>
                      <a:pt x="624" y="1067"/>
                      <a:pt x="624" y="1066"/>
                      <a:pt x="623" y="1064"/>
                    </a:cubicBezTo>
                    <a:cubicBezTo>
                      <a:pt x="622" y="1062"/>
                      <a:pt x="622" y="1060"/>
                      <a:pt x="621" y="1059"/>
                    </a:cubicBezTo>
                    <a:cubicBezTo>
                      <a:pt x="621" y="1057"/>
                      <a:pt x="622" y="1056"/>
                      <a:pt x="625" y="1058"/>
                    </a:cubicBezTo>
                    <a:cubicBezTo>
                      <a:pt x="625" y="1059"/>
                      <a:pt x="625" y="1061"/>
                      <a:pt x="626" y="1063"/>
                    </a:cubicBezTo>
                    <a:cubicBezTo>
                      <a:pt x="626" y="1065"/>
                      <a:pt x="627" y="1066"/>
                      <a:pt x="627" y="1068"/>
                    </a:cubicBezTo>
                    <a:cubicBezTo>
                      <a:pt x="629" y="1072"/>
                      <a:pt x="630" y="1078"/>
                      <a:pt x="628" y="1084"/>
                    </a:cubicBezTo>
                    <a:cubicBezTo>
                      <a:pt x="627" y="1090"/>
                      <a:pt x="623" y="1096"/>
                      <a:pt x="617" y="1099"/>
                    </a:cubicBezTo>
                    <a:cubicBezTo>
                      <a:pt x="616" y="1100"/>
                      <a:pt x="614" y="1100"/>
                      <a:pt x="612" y="1101"/>
                    </a:cubicBezTo>
                    <a:cubicBezTo>
                      <a:pt x="611" y="1101"/>
                      <a:pt x="608" y="1102"/>
                      <a:pt x="606" y="1103"/>
                    </a:cubicBezTo>
                    <a:cubicBezTo>
                      <a:pt x="601" y="1103"/>
                      <a:pt x="596" y="1104"/>
                      <a:pt x="592" y="1105"/>
                    </a:cubicBezTo>
                    <a:cubicBezTo>
                      <a:pt x="583" y="1107"/>
                      <a:pt x="576" y="1107"/>
                      <a:pt x="572" y="1106"/>
                    </a:cubicBezTo>
                    <a:cubicBezTo>
                      <a:pt x="549" y="1114"/>
                      <a:pt x="580" y="1109"/>
                      <a:pt x="558" y="1117"/>
                    </a:cubicBezTo>
                    <a:lnTo>
                      <a:pt x="550" y="1116"/>
                    </a:lnTo>
                    <a:lnTo>
                      <a:pt x="546" y="1122"/>
                    </a:lnTo>
                    <a:cubicBezTo>
                      <a:pt x="530" y="1127"/>
                      <a:pt x="522" y="1127"/>
                      <a:pt x="520" y="1124"/>
                    </a:cubicBezTo>
                    <a:cubicBezTo>
                      <a:pt x="525" y="1123"/>
                      <a:pt x="530" y="1120"/>
                      <a:pt x="534" y="1118"/>
                    </a:cubicBezTo>
                    <a:cubicBezTo>
                      <a:pt x="513" y="1121"/>
                      <a:pt x="481" y="1141"/>
                      <a:pt x="474" y="1144"/>
                    </a:cubicBezTo>
                    <a:lnTo>
                      <a:pt x="496" y="1136"/>
                    </a:lnTo>
                    <a:cubicBezTo>
                      <a:pt x="481" y="1143"/>
                      <a:pt x="465" y="1151"/>
                      <a:pt x="449" y="1158"/>
                    </a:cubicBezTo>
                    <a:cubicBezTo>
                      <a:pt x="441" y="1163"/>
                      <a:pt x="433" y="1167"/>
                      <a:pt x="425" y="1171"/>
                    </a:cubicBezTo>
                    <a:cubicBezTo>
                      <a:pt x="422" y="1173"/>
                      <a:pt x="415" y="1177"/>
                      <a:pt x="409" y="1181"/>
                    </a:cubicBezTo>
                    <a:cubicBezTo>
                      <a:pt x="404" y="1185"/>
                      <a:pt x="400" y="1190"/>
                      <a:pt x="396" y="1195"/>
                    </a:cubicBezTo>
                    <a:cubicBezTo>
                      <a:pt x="381" y="1217"/>
                      <a:pt x="379" y="1247"/>
                      <a:pt x="391" y="1269"/>
                    </a:cubicBezTo>
                    <a:cubicBezTo>
                      <a:pt x="393" y="1272"/>
                      <a:pt x="395" y="1274"/>
                      <a:pt x="396" y="1277"/>
                    </a:cubicBezTo>
                    <a:lnTo>
                      <a:pt x="400" y="1282"/>
                    </a:lnTo>
                    <a:cubicBezTo>
                      <a:pt x="402" y="1286"/>
                      <a:pt x="405" y="1289"/>
                      <a:pt x="408" y="1292"/>
                    </a:cubicBezTo>
                    <a:cubicBezTo>
                      <a:pt x="413" y="1299"/>
                      <a:pt x="418" y="1305"/>
                      <a:pt x="423" y="1311"/>
                    </a:cubicBezTo>
                    <a:lnTo>
                      <a:pt x="422" y="1306"/>
                    </a:lnTo>
                    <a:cubicBezTo>
                      <a:pt x="453" y="1343"/>
                      <a:pt x="442" y="1339"/>
                      <a:pt x="473" y="1382"/>
                    </a:cubicBezTo>
                    <a:lnTo>
                      <a:pt x="472" y="1380"/>
                    </a:lnTo>
                    <a:cubicBezTo>
                      <a:pt x="480" y="1388"/>
                      <a:pt x="489" y="1399"/>
                      <a:pt x="496" y="1411"/>
                    </a:cubicBezTo>
                    <a:cubicBezTo>
                      <a:pt x="487" y="1402"/>
                      <a:pt x="507" y="1435"/>
                      <a:pt x="494" y="1422"/>
                    </a:cubicBezTo>
                    <a:cubicBezTo>
                      <a:pt x="527" y="1462"/>
                      <a:pt x="512" y="1442"/>
                      <a:pt x="538" y="1465"/>
                    </a:cubicBezTo>
                    <a:lnTo>
                      <a:pt x="539" y="1473"/>
                    </a:lnTo>
                    <a:cubicBezTo>
                      <a:pt x="549" y="1481"/>
                      <a:pt x="551" y="1481"/>
                      <a:pt x="567" y="1502"/>
                    </a:cubicBezTo>
                    <a:cubicBezTo>
                      <a:pt x="552" y="1486"/>
                      <a:pt x="572" y="1519"/>
                      <a:pt x="554" y="1502"/>
                    </a:cubicBezTo>
                    <a:cubicBezTo>
                      <a:pt x="556" y="1505"/>
                      <a:pt x="557" y="1508"/>
                      <a:pt x="559" y="1511"/>
                    </a:cubicBezTo>
                    <a:cubicBezTo>
                      <a:pt x="561" y="1515"/>
                      <a:pt x="563" y="1518"/>
                      <a:pt x="566" y="1520"/>
                    </a:cubicBezTo>
                    <a:cubicBezTo>
                      <a:pt x="571" y="1526"/>
                      <a:pt x="576" y="1532"/>
                      <a:pt x="582" y="1535"/>
                    </a:cubicBezTo>
                    <a:cubicBezTo>
                      <a:pt x="593" y="1543"/>
                      <a:pt x="604" y="1546"/>
                      <a:pt x="615" y="1548"/>
                    </a:cubicBezTo>
                    <a:cubicBezTo>
                      <a:pt x="637" y="1550"/>
                      <a:pt x="651" y="1548"/>
                      <a:pt x="668" y="1550"/>
                    </a:cubicBezTo>
                    <a:cubicBezTo>
                      <a:pt x="681" y="1539"/>
                      <a:pt x="667" y="1544"/>
                      <a:pt x="652" y="1546"/>
                    </a:cubicBezTo>
                    <a:cubicBezTo>
                      <a:pt x="636" y="1548"/>
                      <a:pt x="618" y="1545"/>
                      <a:pt x="627" y="1545"/>
                    </a:cubicBezTo>
                    <a:cubicBezTo>
                      <a:pt x="620" y="1542"/>
                      <a:pt x="627" y="1541"/>
                      <a:pt x="637" y="1540"/>
                    </a:cubicBezTo>
                    <a:cubicBezTo>
                      <a:pt x="647" y="1539"/>
                      <a:pt x="660" y="1536"/>
                      <a:pt x="668" y="1533"/>
                    </a:cubicBezTo>
                    <a:cubicBezTo>
                      <a:pt x="685" y="1526"/>
                      <a:pt x="702" y="1534"/>
                      <a:pt x="743" y="1515"/>
                    </a:cubicBezTo>
                    <a:cubicBezTo>
                      <a:pt x="739" y="1517"/>
                      <a:pt x="739" y="1518"/>
                      <a:pt x="735" y="1520"/>
                    </a:cubicBezTo>
                    <a:cubicBezTo>
                      <a:pt x="752" y="1516"/>
                      <a:pt x="763" y="1503"/>
                      <a:pt x="784" y="1499"/>
                    </a:cubicBezTo>
                    <a:cubicBezTo>
                      <a:pt x="791" y="1488"/>
                      <a:pt x="808" y="1488"/>
                      <a:pt x="808" y="1479"/>
                    </a:cubicBezTo>
                    <a:lnTo>
                      <a:pt x="771" y="1497"/>
                    </a:lnTo>
                    <a:cubicBezTo>
                      <a:pt x="791" y="1486"/>
                      <a:pt x="807" y="1468"/>
                      <a:pt x="843" y="1455"/>
                    </a:cubicBezTo>
                    <a:cubicBezTo>
                      <a:pt x="841" y="1458"/>
                      <a:pt x="832" y="1466"/>
                      <a:pt x="825" y="1470"/>
                    </a:cubicBezTo>
                    <a:cubicBezTo>
                      <a:pt x="836" y="1467"/>
                      <a:pt x="844" y="1459"/>
                      <a:pt x="856" y="1456"/>
                    </a:cubicBezTo>
                    <a:cubicBezTo>
                      <a:pt x="856" y="1466"/>
                      <a:pt x="812" y="1479"/>
                      <a:pt x="792" y="1496"/>
                    </a:cubicBezTo>
                    <a:cubicBezTo>
                      <a:pt x="804" y="1494"/>
                      <a:pt x="832" y="1470"/>
                      <a:pt x="824" y="1483"/>
                    </a:cubicBezTo>
                    <a:cubicBezTo>
                      <a:pt x="835" y="1466"/>
                      <a:pt x="865" y="1466"/>
                      <a:pt x="888" y="1444"/>
                    </a:cubicBezTo>
                    <a:lnTo>
                      <a:pt x="889" y="1450"/>
                    </a:lnTo>
                    <a:cubicBezTo>
                      <a:pt x="892" y="1446"/>
                      <a:pt x="900" y="1439"/>
                      <a:pt x="907" y="1436"/>
                    </a:cubicBezTo>
                    <a:lnTo>
                      <a:pt x="896" y="1449"/>
                    </a:lnTo>
                    <a:cubicBezTo>
                      <a:pt x="916" y="1433"/>
                      <a:pt x="941" y="1432"/>
                      <a:pt x="960" y="1418"/>
                    </a:cubicBezTo>
                    <a:cubicBezTo>
                      <a:pt x="917" y="1442"/>
                      <a:pt x="948" y="1418"/>
                      <a:pt x="927" y="1424"/>
                    </a:cubicBezTo>
                    <a:cubicBezTo>
                      <a:pt x="976" y="1391"/>
                      <a:pt x="965" y="1418"/>
                      <a:pt x="1019" y="1387"/>
                    </a:cubicBezTo>
                    <a:cubicBezTo>
                      <a:pt x="1009" y="1392"/>
                      <a:pt x="993" y="1398"/>
                      <a:pt x="1003" y="1390"/>
                    </a:cubicBezTo>
                    <a:cubicBezTo>
                      <a:pt x="1014" y="1385"/>
                      <a:pt x="1030" y="1378"/>
                      <a:pt x="1038" y="1376"/>
                    </a:cubicBezTo>
                    <a:cubicBezTo>
                      <a:pt x="1077" y="1352"/>
                      <a:pt x="1030" y="1375"/>
                      <a:pt x="1045" y="1362"/>
                    </a:cubicBezTo>
                    <a:cubicBezTo>
                      <a:pt x="1061" y="1360"/>
                      <a:pt x="1063" y="1349"/>
                      <a:pt x="1079" y="1337"/>
                    </a:cubicBezTo>
                    <a:lnTo>
                      <a:pt x="1081" y="1342"/>
                    </a:lnTo>
                    <a:cubicBezTo>
                      <a:pt x="1128" y="1318"/>
                      <a:pt x="1088" y="1325"/>
                      <a:pt x="1130" y="1305"/>
                    </a:cubicBezTo>
                    <a:lnTo>
                      <a:pt x="1117" y="1321"/>
                    </a:lnTo>
                    <a:lnTo>
                      <a:pt x="1135" y="1307"/>
                    </a:lnTo>
                    <a:lnTo>
                      <a:pt x="1134" y="1315"/>
                    </a:lnTo>
                    <a:cubicBezTo>
                      <a:pt x="1154" y="1297"/>
                      <a:pt x="1162" y="1294"/>
                      <a:pt x="1184" y="1281"/>
                    </a:cubicBezTo>
                    <a:cubicBezTo>
                      <a:pt x="1178" y="1281"/>
                      <a:pt x="1183" y="1272"/>
                      <a:pt x="1202" y="1259"/>
                    </a:cubicBezTo>
                    <a:cubicBezTo>
                      <a:pt x="1216" y="1253"/>
                      <a:pt x="1197" y="1268"/>
                      <a:pt x="1223" y="1250"/>
                    </a:cubicBezTo>
                    <a:cubicBezTo>
                      <a:pt x="1219" y="1257"/>
                      <a:pt x="1215" y="1264"/>
                      <a:pt x="1200" y="1268"/>
                    </a:cubicBezTo>
                    <a:cubicBezTo>
                      <a:pt x="1200" y="1270"/>
                      <a:pt x="1196" y="1274"/>
                      <a:pt x="1196" y="1276"/>
                    </a:cubicBezTo>
                    <a:cubicBezTo>
                      <a:pt x="1212" y="1270"/>
                      <a:pt x="1231" y="1254"/>
                      <a:pt x="1241" y="1248"/>
                    </a:cubicBezTo>
                    <a:cubicBezTo>
                      <a:pt x="1237" y="1250"/>
                      <a:pt x="1233" y="1253"/>
                      <a:pt x="1229" y="1254"/>
                    </a:cubicBezTo>
                    <a:cubicBezTo>
                      <a:pt x="1236" y="1248"/>
                      <a:pt x="1241" y="1244"/>
                      <a:pt x="1249" y="1236"/>
                    </a:cubicBezTo>
                    <a:cubicBezTo>
                      <a:pt x="1256" y="1229"/>
                      <a:pt x="1262" y="1220"/>
                      <a:pt x="1266" y="1211"/>
                    </a:cubicBezTo>
                    <a:cubicBezTo>
                      <a:pt x="1272" y="1205"/>
                      <a:pt x="1271" y="1211"/>
                      <a:pt x="1267" y="1218"/>
                    </a:cubicBezTo>
                    <a:cubicBezTo>
                      <a:pt x="1273" y="1208"/>
                      <a:pt x="1275" y="1200"/>
                      <a:pt x="1280" y="1183"/>
                    </a:cubicBezTo>
                    <a:cubicBezTo>
                      <a:pt x="1282" y="1185"/>
                      <a:pt x="1283" y="1187"/>
                      <a:pt x="1284" y="1191"/>
                    </a:cubicBezTo>
                    <a:cubicBezTo>
                      <a:pt x="1284" y="1194"/>
                      <a:pt x="1284" y="1198"/>
                      <a:pt x="1282" y="1205"/>
                    </a:cubicBezTo>
                    <a:cubicBezTo>
                      <a:pt x="1288" y="1188"/>
                      <a:pt x="1291" y="1171"/>
                      <a:pt x="1289" y="1155"/>
                    </a:cubicBezTo>
                    <a:cubicBezTo>
                      <a:pt x="1290" y="1152"/>
                      <a:pt x="1291" y="1144"/>
                      <a:pt x="1291" y="1139"/>
                    </a:cubicBezTo>
                    <a:cubicBezTo>
                      <a:pt x="1291" y="1132"/>
                      <a:pt x="1290" y="1127"/>
                      <a:pt x="1293" y="1130"/>
                    </a:cubicBezTo>
                    <a:cubicBezTo>
                      <a:pt x="1288" y="1103"/>
                      <a:pt x="1266" y="1072"/>
                      <a:pt x="1257" y="104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56">
                <a:extLst>
                  <a:ext uri="{FF2B5EF4-FFF2-40B4-BE49-F238E27FC236}">
                    <a16:creationId xmlns:a16="http://schemas.microsoft.com/office/drawing/2014/main" id="{6601EC3B-8EE6-E84E-A809-559C1DA37DE9}"/>
                  </a:ext>
                </a:extLst>
              </p:cNvPr>
              <p:cNvSpPr/>
              <p:nvPr/>
            </p:nvSpPr>
            <p:spPr>
              <a:xfrm>
                <a:off x="11001311" y="5385432"/>
                <a:ext cx="729437" cy="12223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7" h="983">
                    <a:moveTo>
                      <a:pt x="545" y="527"/>
                    </a:moveTo>
                    <a:cubicBezTo>
                      <a:pt x="533" y="498"/>
                      <a:pt x="527" y="471"/>
                      <a:pt x="505" y="440"/>
                    </a:cubicBezTo>
                    <a:lnTo>
                      <a:pt x="502" y="418"/>
                    </a:lnTo>
                    <a:cubicBezTo>
                      <a:pt x="488" y="393"/>
                      <a:pt x="507" y="447"/>
                      <a:pt x="483" y="406"/>
                    </a:cubicBezTo>
                    <a:cubicBezTo>
                      <a:pt x="465" y="377"/>
                      <a:pt x="482" y="392"/>
                      <a:pt x="478" y="381"/>
                    </a:cubicBezTo>
                    <a:cubicBezTo>
                      <a:pt x="467" y="367"/>
                      <a:pt x="447" y="346"/>
                      <a:pt x="437" y="316"/>
                    </a:cubicBezTo>
                    <a:cubicBezTo>
                      <a:pt x="443" y="324"/>
                      <a:pt x="447" y="332"/>
                      <a:pt x="452" y="340"/>
                    </a:cubicBezTo>
                    <a:lnTo>
                      <a:pt x="444" y="317"/>
                    </a:lnTo>
                    <a:cubicBezTo>
                      <a:pt x="464" y="339"/>
                      <a:pt x="472" y="358"/>
                      <a:pt x="465" y="336"/>
                    </a:cubicBezTo>
                    <a:cubicBezTo>
                      <a:pt x="452" y="340"/>
                      <a:pt x="421" y="256"/>
                      <a:pt x="406" y="261"/>
                    </a:cubicBezTo>
                    <a:lnTo>
                      <a:pt x="402" y="246"/>
                    </a:lnTo>
                    <a:cubicBezTo>
                      <a:pt x="404" y="249"/>
                      <a:pt x="405" y="250"/>
                      <a:pt x="407" y="254"/>
                    </a:cubicBezTo>
                    <a:cubicBezTo>
                      <a:pt x="398" y="225"/>
                      <a:pt x="387" y="239"/>
                      <a:pt x="370" y="205"/>
                    </a:cubicBezTo>
                    <a:cubicBezTo>
                      <a:pt x="365" y="192"/>
                      <a:pt x="362" y="183"/>
                      <a:pt x="368" y="190"/>
                    </a:cubicBezTo>
                    <a:lnTo>
                      <a:pt x="350" y="165"/>
                    </a:lnTo>
                    <a:cubicBezTo>
                      <a:pt x="347" y="158"/>
                      <a:pt x="350" y="158"/>
                      <a:pt x="354" y="166"/>
                    </a:cubicBezTo>
                    <a:lnTo>
                      <a:pt x="331" y="126"/>
                    </a:lnTo>
                    <a:cubicBezTo>
                      <a:pt x="326" y="122"/>
                      <a:pt x="316" y="111"/>
                      <a:pt x="311" y="105"/>
                    </a:cubicBezTo>
                    <a:cubicBezTo>
                      <a:pt x="307" y="94"/>
                      <a:pt x="315" y="109"/>
                      <a:pt x="316" y="106"/>
                    </a:cubicBezTo>
                    <a:lnTo>
                      <a:pt x="300" y="85"/>
                    </a:lnTo>
                    <a:cubicBezTo>
                      <a:pt x="299" y="75"/>
                      <a:pt x="311" y="91"/>
                      <a:pt x="320" y="107"/>
                    </a:cubicBezTo>
                    <a:cubicBezTo>
                      <a:pt x="320" y="93"/>
                      <a:pt x="317" y="88"/>
                      <a:pt x="311" y="82"/>
                    </a:cubicBezTo>
                    <a:cubicBezTo>
                      <a:pt x="309" y="78"/>
                      <a:pt x="306" y="75"/>
                      <a:pt x="301" y="68"/>
                    </a:cubicBezTo>
                    <a:cubicBezTo>
                      <a:pt x="300" y="65"/>
                      <a:pt x="298" y="61"/>
                      <a:pt x="296" y="57"/>
                    </a:cubicBezTo>
                    <a:cubicBezTo>
                      <a:pt x="294" y="55"/>
                      <a:pt x="294" y="52"/>
                      <a:pt x="293" y="50"/>
                    </a:cubicBezTo>
                    <a:cubicBezTo>
                      <a:pt x="291" y="45"/>
                      <a:pt x="288" y="41"/>
                      <a:pt x="286" y="36"/>
                    </a:cubicBezTo>
                    <a:cubicBezTo>
                      <a:pt x="287" y="38"/>
                      <a:pt x="289" y="41"/>
                      <a:pt x="292" y="45"/>
                    </a:cubicBezTo>
                    <a:lnTo>
                      <a:pt x="296" y="51"/>
                    </a:lnTo>
                    <a:lnTo>
                      <a:pt x="302" y="61"/>
                    </a:lnTo>
                    <a:cubicBezTo>
                      <a:pt x="302" y="57"/>
                      <a:pt x="302" y="52"/>
                      <a:pt x="300" y="48"/>
                    </a:cubicBezTo>
                    <a:cubicBezTo>
                      <a:pt x="300" y="47"/>
                      <a:pt x="299" y="42"/>
                      <a:pt x="296" y="38"/>
                    </a:cubicBezTo>
                    <a:cubicBezTo>
                      <a:pt x="294" y="35"/>
                      <a:pt x="292" y="31"/>
                      <a:pt x="289" y="28"/>
                    </a:cubicBezTo>
                    <a:cubicBezTo>
                      <a:pt x="277" y="14"/>
                      <a:pt x="257" y="2"/>
                      <a:pt x="232" y="0"/>
                    </a:cubicBezTo>
                    <a:cubicBezTo>
                      <a:pt x="234" y="0"/>
                      <a:pt x="243" y="2"/>
                      <a:pt x="251" y="5"/>
                    </a:cubicBezTo>
                    <a:cubicBezTo>
                      <a:pt x="260" y="8"/>
                      <a:pt x="269" y="14"/>
                      <a:pt x="274" y="20"/>
                    </a:cubicBezTo>
                    <a:cubicBezTo>
                      <a:pt x="281" y="27"/>
                      <a:pt x="283" y="32"/>
                      <a:pt x="282" y="34"/>
                    </a:cubicBezTo>
                    <a:cubicBezTo>
                      <a:pt x="282" y="36"/>
                      <a:pt x="280" y="34"/>
                      <a:pt x="270" y="28"/>
                    </a:cubicBezTo>
                    <a:cubicBezTo>
                      <a:pt x="266" y="24"/>
                      <a:pt x="260" y="20"/>
                      <a:pt x="251" y="18"/>
                    </a:cubicBezTo>
                    <a:cubicBezTo>
                      <a:pt x="244" y="15"/>
                      <a:pt x="233" y="15"/>
                      <a:pt x="222" y="19"/>
                    </a:cubicBezTo>
                    <a:cubicBezTo>
                      <a:pt x="222" y="16"/>
                      <a:pt x="216" y="16"/>
                      <a:pt x="207" y="21"/>
                    </a:cubicBezTo>
                    <a:cubicBezTo>
                      <a:pt x="200" y="22"/>
                      <a:pt x="194" y="26"/>
                      <a:pt x="186" y="30"/>
                    </a:cubicBezTo>
                    <a:lnTo>
                      <a:pt x="184" y="23"/>
                    </a:lnTo>
                    <a:cubicBezTo>
                      <a:pt x="167" y="32"/>
                      <a:pt x="170" y="34"/>
                      <a:pt x="160" y="42"/>
                    </a:cubicBezTo>
                    <a:cubicBezTo>
                      <a:pt x="140" y="50"/>
                      <a:pt x="134" y="47"/>
                      <a:pt x="127" y="44"/>
                    </a:cubicBezTo>
                    <a:cubicBezTo>
                      <a:pt x="95" y="56"/>
                      <a:pt x="153" y="43"/>
                      <a:pt x="115" y="59"/>
                    </a:cubicBezTo>
                    <a:cubicBezTo>
                      <a:pt x="102" y="63"/>
                      <a:pt x="92" y="67"/>
                      <a:pt x="81" y="72"/>
                    </a:cubicBezTo>
                    <a:cubicBezTo>
                      <a:pt x="85" y="74"/>
                      <a:pt x="86" y="78"/>
                      <a:pt x="85" y="84"/>
                    </a:cubicBezTo>
                    <a:cubicBezTo>
                      <a:pt x="83" y="89"/>
                      <a:pt x="87" y="95"/>
                      <a:pt x="90" y="98"/>
                    </a:cubicBezTo>
                    <a:cubicBezTo>
                      <a:pt x="92" y="100"/>
                      <a:pt x="94" y="101"/>
                      <a:pt x="96" y="101"/>
                    </a:cubicBezTo>
                    <a:lnTo>
                      <a:pt x="97" y="101"/>
                    </a:lnTo>
                    <a:cubicBezTo>
                      <a:pt x="97" y="102"/>
                      <a:pt x="99" y="106"/>
                      <a:pt x="95" y="107"/>
                    </a:cubicBezTo>
                    <a:cubicBezTo>
                      <a:pt x="89" y="107"/>
                      <a:pt x="89" y="111"/>
                      <a:pt x="89" y="114"/>
                    </a:cubicBezTo>
                    <a:cubicBezTo>
                      <a:pt x="87" y="119"/>
                      <a:pt x="89" y="121"/>
                      <a:pt x="94" y="121"/>
                    </a:cubicBezTo>
                    <a:cubicBezTo>
                      <a:pt x="99" y="121"/>
                      <a:pt x="102" y="123"/>
                      <a:pt x="102" y="129"/>
                    </a:cubicBezTo>
                    <a:cubicBezTo>
                      <a:pt x="99" y="131"/>
                      <a:pt x="98" y="132"/>
                      <a:pt x="97" y="135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89" y="141"/>
                      <a:pt x="97" y="151"/>
                      <a:pt x="89" y="156"/>
                    </a:cubicBezTo>
                    <a:cubicBezTo>
                      <a:pt x="89" y="160"/>
                      <a:pt x="89" y="163"/>
                      <a:pt x="96" y="162"/>
                    </a:cubicBezTo>
                    <a:cubicBezTo>
                      <a:pt x="98" y="161"/>
                      <a:pt x="102" y="160"/>
                      <a:pt x="100" y="166"/>
                    </a:cubicBezTo>
                    <a:cubicBezTo>
                      <a:pt x="97" y="170"/>
                      <a:pt x="92" y="169"/>
                      <a:pt x="88" y="172"/>
                    </a:cubicBezTo>
                    <a:cubicBezTo>
                      <a:pt x="90" y="176"/>
                      <a:pt x="85" y="176"/>
                      <a:pt x="85" y="178"/>
                    </a:cubicBezTo>
                    <a:cubicBezTo>
                      <a:pt x="81" y="195"/>
                      <a:pt x="92" y="189"/>
                      <a:pt x="100" y="188"/>
                    </a:cubicBezTo>
                    <a:cubicBezTo>
                      <a:pt x="102" y="188"/>
                      <a:pt x="103" y="188"/>
                      <a:pt x="104" y="187"/>
                    </a:cubicBezTo>
                    <a:cubicBezTo>
                      <a:pt x="105" y="187"/>
                      <a:pt x="105" y="186"/>
                      <a:pt x="105" y="186"/>
                    </a:cubicBezTo>
                    <a:cubicBezTo>
                      <a:pt x="106" y="186"/>
                      <a:pt x="107" y="187"/>
                      <a:pt x="107" y="187"/>
                    </a:cubicBezTo>
                    <a:cubicBezTo>
                      <a:pt x="106" y="192"/>
                      <a:pt x="109" y="195"/>
                      <a:pt x="110" y="199"/>
                    </a:cubicBezTo>
                    <a:cubicBezTo>
                      <a:pt x="109" y="200"/>
                      <a:pt x="109" y="200"/>
                      <a:pt x="109" y="201"/>
                    </a:cubicBezTo>
                    <a:cubicBezTo>
                      <a:pt x="107" y="204"/>
                      <a:pt x="105" y="206"/>
                      <a:pt x="105" y="210"/>
                    </a:cubicBezTo>
                    <a:cubicBezTo>
                      <a:pt x="105" y="212"/>
                      <a:pt x="106" y="213"/>
                      <a:pt x="106" y="214"/>
                    </a:cubicBezTo>
                    <a:cubicBezTo>
                      <a:pt x="109" y="219"/>
                      <a:pt x="115" y="221"/>
                      <a:pt x="115" y="226"/>
                    </a:cubicBezTo>
                    <a:cubicBezTo>
                      <a:pt x="116" y="229"/>
                      <a:pt x="117" y="230"/>
                      <a:pt x="120" y="232"/>
                    </a:cubicBezTo>
                    <a:cubicBezTo>
                      <a:pt x="123" y="236"/>
                      <a:pt x="127" y="234"/>
                      <a:pt x="132" y="234"/>
                    </a:cubicBezTo>
                    <a:cubicBezTo>
                      <a:pt x="132" y="235"/>
                      <a:pt x="133" y="235"/>
                      <a:pt x="133" y="236"/>
                    </a:cubicBezTo>
                    <a:cubicBezTo>
                      <a:pt x="133" y="236"/>
                      <a:pt x="134" y="238"/>
                      <a:pt x="135" y="239"/>
                    </a:cubicBezTo>
                    <a:lnTo>
                      <a:pt x="136" y="240"/>
                    </a:lnTo>
                    <a:cubicBezTo>
                      <a:pt x="134" y="242"/>
                      <a:pt x="133" y="243"/>
                      <a:pt x="132" y="245"/>
                    </a:cubicBezTo>
                    <a:cubicBezTo>
                      <a:pt x="133" y="249"/>
                      <a:pt x="122" y="256"/>
                      <a:pt x="134" y="257"/>
                    </a:cubicBezTo>
                    <a:cubicBezTo>
                      <a:pt x="134" y="258"/>
                      <a:pt x="134" y="258"/>
                      <a:pt x="134" y="258"/>
                    </a:cubicBezTo>
                    <a:cubicBezTo>
                      <a:pt x="133" y="262"/>
                      <a:pt x="138" y="266"/>
                      <a:pt x="137" y="270"/>
                    </a:cubicBezTo>
                    <a:cubicBezTo>
                      <a:pt x="132" y="269"/>
                      <a:pt x="127" y="266"/>
                      <a:pt x="122" y="269"/>
                    </a:cubicBezTo>
                    <a:cubicBezTo>
                      <a:pt x="120" y="270"/>
                      <a:pt x="122" y="269"/>
                      <a:pt x="120" y="270"/>
                    </a:cubicBezTo>
                    <a:cubicBezTo>
                      <a:pt x="120" y="269"/>
                      <a:pt x="120" y="269"/>
                      <a:pt x="122" y="269"/>
                    </a:cubicBezTo>
                    <a:cubicBezTo>
                      <a:pt x="111" y="255"/>
                      <a:pt x="111" y="255"/>
                      <a:pt x="95" y="266"/>
                    </a:cubicBezTo>
                    <a:cubicBezTo>
                      <a:pt x="94" y="268"/>
                      <a:pt x="94" y="268"/>
                      <a:pt x="93" y="268"/>
                    </a:cubicBezTo>
                    <a:cubicBezTo>
                      <a:pt x="92" y="266"/>
                      <a:pt x="89" y="265"/>
                      <a:pt x="85" y="266"/>
                    </a:cubicBezTo>
                    <a:cubicBezTo>
                      <a:pt x="83" y="270"/>
                      <a:pt x="82" y="273"/>
                      <a:pt x="85" y="277"/>
                    </a:cubicBezTo>
                    <a:cubicBezTo>
                      <a:pt x="86" y="280"/>
                      <a:pt x="87" y="283"/>
                      <a:pt x="88" y="286"/>
                    </a:cubicBezTo>
                    <a:cubicBezTo>
                      <a:pt x="85" y="308"/>
                      <a:pt x="99" y="324"/>
                      <a:pt x="102" y="344"/>
                    </a:cubicBezTo>
                    <a:cubicBezTo>
                      <a:pt x="102" y="347"/>
                      <a:pt x="103" y="350"/>
                      <a:pt x="106" y="352"/>
                    </a:cubicBezTo>
                    <a:cubicBezTo>
                      <a:pt x="111" y="357"/>
                      <a:pt x="116" y="363"/>
                      <a:pt x="123" y="354"/>
                    </a:cubicBezTo>
                    <a:cubicBezTo>
                      <a:pt x="124" y="354"/>
                      <a:pt x="124" y="354"/>
                      <a:pt x="124" y="353"/>
                    </a:cubicBezTo>
                    <a:cubicBezTo>
                      <a:pt x="127" y="353"/>
                      <a:pt x="130" y="353"/>
                      <a:pt x="129" y="358"/>
                    </a:cubicBezTo>
                    <a:cubicBezTo>
                      <a:pt x="119" y="359"/>
                      <a:pt x="117" y="366"/>
                      <a:pt x="117" y="375"/>
                    </a:cubicBezTo>
                    <a:cubicBezTo>
                      <a:pt x="117" y="376"/>
                      <a:pt x="117" y="377"/>
                      <a:pt x="117" y="377"/>
                    </a:cubicBezTo>
                    <a:cubicBezTo>
                      <a:pt x="120" y="384"/>
                      <a:pt x="126" y="379"/>
                      <a:pt x="129" y="381"/>
                    </a:cubicBezTo>
                    <a:cubicBezTo>
                      <a:pt x="132" y="388"/>
                      <a:pt x="129" y="399"/>
                      <a:pt x="140" y="402"/>
                    </a:cubicBezTo>
                    <a:cubicBezTo>
                      <a:pt x="141" y="402"/>
                      <a:pt x="142" y="401"/>
                      <a:pt x="143" y="400"/>
                    </a:cubicBezTo>
                    <a:lnTo>
                      <a:pt x="146" y="401"/>
                    </a:lnTo>
                    <a:cubicBezTo>
                      <a:pt x="142" y="403"/>
                      <a:pt x="139" y="406"/>
                      <a:pt x="139" y="411"/>
                    </a:cubicBezTo>
                    <a:cubicBezTo>
                      <a:pt x="138" y="418"/>
                      <a:pt x="133" y="423"/>
                      <a:pt x="129" y="426"/>
                    </a:cubicBezTo>
                    <a:cubicBezTo>
                      <a:pt x="122" y="434"/>
                      <a:pt x="115" y="443"/>
                      <a:pt x="109" y="453"/>
                    </a:cubicBezTo>
                    <a:cubicBezTo>
                      <a:pt x="104" y="455"/>
                      <a:pt x="108" y="461"/>
                      <a:pt x="105" y="465"/>
                    </a:cubicBezTo>
                    <a:cubicBezTo>
                      <a:pt x="104" y="466"/>
                      <a:pt x="104" y="467"/>
                      <a:pt x="103" y="468"/>
                    </a:cubicBezTo>
                    <a:cubicBezTo>
                      <a:pt x="94" y="484"/>
                      <a:pt x="88" y="501"/>
                      <a:pt x="94" y="521"/>
                    </a:cubicBezTo>
                    <a:cubicBezTo>
                      <a:pt x="96" y="525"/>
                      <a:pt x="99" y="528"/>
                      <a:pt x="104" y="528"/>
                    </a:cubicBezTo>
                    <a:cubicBezTo>
                      <a:pt x="102" y="529"/>
                      <a:pt x="101" y="530"/>
                      <a:pt x="99" y="531"/>
                    </a:cubicBezTo>
                    <a:cubicBezTo>
                      <a:pt x="97" y="532"/>
                      <a:pt x="96" y="534"/>
                      <a:pt x="94" y="534"/>
                    </a:cubicBezTo>
                    <a:cubicBezTo>
                      <a:pt x="88" y="534"/>
                      <a:pt x="85" y="530"/>
                      <a:pt x="83" y="522"/>
                    </a:cubicBezTo>
                    <a:cubicBezTo>
                      <a:pt x="82" y="521"/>
                      <a:pt x="81" y="520"/>
                      <a:pt x="81" y="518"/>
                    </a:cubicBezTo>
                    <a:cubicBezTo>
                      <a:pt x="76" y="519"/>
                      <a:pt x="72" y="510"/>
                      <a:pt x="66" y="514"/>
                    </a:cubicBezTo>
                    <a:cubicBezTo>
                      <a:pt x="66" y="514"/>
                      <a:pt x="65" y="514"/>
                      <a:pt x="64" y="514"/>
                    </a:cubicBezTo>
                    <a:cubicBezTo>
                      <a:pt x="62" y="516"/>
                      <a:pt x="59" y="518"/>
                      <a:pt x="58" y="521"/>
                    </a:cubicBezTo>
                    <a:cubicBezTo>
                      <a:pt x="49" y="527"/>
                      <a:pt x="35" y="517"/>
                      <a:pt x="29" y="530"/>
                    </a:cubicBezTo>
                    <a:cubicBezTo>
                      <a:pt x="26" y="534"/>
                      <a:pt x="25" y="536"/>
                      <a:pt x="25" y="540"/>
                    </a:cubicBezTo>
                    <a:cubicBezTo>
                      <a:pt x="27" y="544"/>
                      <a:pt x="24" y="551"/>
                      <a:pt x="30" y="554"/>
                    </a:cubicBezTo>
                    <a:cubicBezTo>
                      <a:pt x="37" y="557"/>
                      <a:pt x="38" y="550"/>
                      <a:pt x="42" y="546"/>
                    </a:cubicBezTo>
                    <a:cubicBezTo>
                      <a:pt x="44" y="544"/>
                      <a:pt x="48" y="542"/>
                      <a:pt x="51" y="541"/>
                    </a:cubicBezTo>
                    <a:cubicBezTo>
                      <a:pt x="49" y="546"/>
                      <a:pt x="48" y="551"/>
                      <a:pt x="43" y="554"/>
                    </a:cubicBezTo>
                    <a:cubicBezTo>
                      <a:pt x="31" y="558"/>
                      <a:pt x="33" y="567"/>
                      <a:pt x="35" y="575"/>
                    </a:cubicBezTo>
                    <a:cubicBezTo>
                      <a:pt x="44" y="582"/>
                      <a:pt x="48" y="596"/>
                      <a:pt x="61" y="596"/>
                    </a:cubicBezTo>
                    <a:cubicBezTo>
                      <a:pt x="62" y="596"/>
                      <a:pt x="63" y="597"/>
                      <a:pt x="65" y="597"/>
                    </a:cubicBezTo>
                    <a:lnTo>
                      <a:pt x="66" y="597"/>
                    </a:lnTo>
                    <a:cubicBezTo>
                      <a:pt x="70" y="597"/>
                      <a:pt x="73" y="597"/>
                      <a:pt x="76" y="600"/>
                    </a:cubicBezTo>
                    <a:cubicBezTo>
                      <a:pt x="74" y="601"/>
                      <a:pt x="73" y="602"/>
                      <a:pt x="73" y="604"/>
                    </a:cubicBezTo>
                    <a:cubicBezTo>
                      <a:pt x="71" y="609"/>
                      <a:pt x="68" y="614"/>
                      <a:pt x="65" y="619"/>
                    </a:cubicBezTo>
                    <a:lnTo>
                      <a:pt x="64" y="618"/>
                    </a:lnTo>
                    <a:cubicBezTo>
                      <a:pt x="63" y="624"/>
                      <a:pt x="61" y="628"/>
                      <a:pt x="56" y="629"/>
                    </a:cubicBezTo>
                    <a:cubicBezTo>
                      <a:pt x="49" y="631"/>
                      <a:pt x="52" y="634"/>
                      <a:pt x="53" y="637"/>
                    </a:cubicBezTo>
                    <a:cubicBezTo>
                      <a:pt x="52" y="640"/>
                      <a:pt x="50" y="642"/>
                      <a:pt x="48" y="645"/>
                    </a:cubicBezTo>
                    <a:cubicBezTo>
                      <a:pt x="45" y="649"/>
                      <a:pt x="42" y="654"/>
                      <a:pt x="40" y="657"/>
                    </a:cubicBezTo>
                    <a:cubicBezTo>
                      <a:pt x="35" y="653"/>
                      <a:pt x="30" y="650"/>
                      <a:pt x="23" y="652"/>
                    </a:cubicBezTo>
                    <a:cubicBezTo>
                      <a:pt x="20" y="655"/>
                      <a:pt x="16" y="659"/>
                      <a:pt x="12" y="662"/>
                    </a:cubicBezTo>
                    <a:cubicBezTo>
                      <a:pt x="3" y="678"/>
                      <a:pt x="-4" y="695"/>
                      <a:pt x="2" y="714"/>
                    </a:cubicBezTo>
                    <a:cubicBezTo>
                      <a:pt x="3" y="715"/>
                      <a:pt x="3" y="715"/>
                      <a:pt x="4" y="715"/>
                    </a:cubicBezTo>
                    <a:cubicBezTo>
                      <a:pt x="3" y="716"/>
                      <a:pt x="3" y="716"/>
                      <a:pt x="2" y="718"/>
                    </a:cubicBezTo>
                    <a:lnTo>
                      <a:pt x="5" y="722"/>
                    </a:lnTo>
                    <a:cubicBezTo>
                      <a:pt x="5" y="733"/>
                      <a:pt x="15" y="742"/>
                      <a:pt x="11" y="755"/>
                    </a:cubicBezTo>
                    <a:cubicBezTo>
                      <a:pt x="26" y="756"/>
                      <a:pt x="22" y="772"/>
                      <a:pt x="28" y="781"/>
                    </a:cubicBezTo>
                    <a:cubicBezTo>
                      <a:pt x="29" y="784"/>
                      <a:pt x="32" y="784"/>
                      <a:pt x="35" y="783"/>
                    </a:cubicBezTo>
                    <a:cubicBezTo>
                      <a:pt x="38" y="784"/>
                      <a:pt x="41" y="785"/>
                      <a:pt x="44" y="786"/>
                    </a:cubicBezTo>
                    <a:cubicBezTo>
                      <a:pt x="52" y="794"/>
                      <a:pt x="55" y="805"/>
                      <a:pt x="65" y="811"/>
                    </a:cubicBezTo>
                    <a:cubicBezTo>
                      <a:pt x="66" y="811"/>
                      <a:pt x="66" y="811"/>
                      <a:pt x="66" y="810"/>
                    </a:cubicBezTo>
                    <a:cubicBezTo>
                      <a:pt x="68" y="809"/>
                      <a:pt x="69" y="809"/>
                      <a:pt x="70" y="807"/>
                    </a:cubicBezTo>
                    <a:cubicBezTo>
                      <a:pt x="70" y="809"/>
                      <a:pt x="70" y="809"/>
                      <a:pt x="70" y="811"/>
                    </a:cubicBezTo>
                    <a:cubicBezTo>
                      <a:pt x="71" y="812"/>
                      <a:pt x="71" y="813"/>
                      <a:pt x="72" y="813"/>
                    </a:cubicBezTo>
                    <a:cubicBezTo>
                      <a:pt x="73" y="822"/>
                      <a:pt x="79" y="826"/>
                      <a:pt x="88" y="827"/>
                    </a:cubicBezTo>
                    <a:cubicBezTo>
                      <a:pt x="92" y="827"/>
                      <a:pt x="98" y="826"/>
                      <a:pt x="102" y="829"/>
                    </a:cubicBezTo>
                    <a:cubicBezTo>
                      <a:pt x="102" y="830"/>
                      <a:pt x="102" y="830"/>
                      <a:pt x="102" y="831"/>
                    </a:cubicBezTo>
                    <a:cubicBezTo>
                      <a:pt x="102" y="832"/>
                      <a:pt x="103" y="833"/>
                      <a:pt x="103" y="835"/>
                    </a:cubicBezTo>
                    <a:cubicBezTo>
                      <a:pt x="104" y="835"/>
                      <a:pt x="104" y="836"/>
                      <a:pt x="104" y="836"/>
                    </a:cubicBezTo>
                    <a:cubicBezTo>
                      <a:pt x="105" y="837"/>
                      <a:pt x="106" y="837"/>
                      <a:pt x="107" y="837"/>
                    </a:cubicBezTo>
                    <a:cubicBezTo>
                      <a:pt x="109" y="841"/>
                      <a:pt x="115" y="840"/>
                      <a:pt x="115" y="846"/>
                    </a:cubicBezTo>
                    <a:cubicBezTo>
                      <a:pt x="113" y="857"/>
                      <a:pt x="122" y="857"/>
                      <a:pt x="129" y="860"/>
                    </a:cubicBezTo>
                    <a:cubicBezTo>
                      <a:pt x="129" y="860"/>
                      <a:pt x="130" y="860"/>
                      <a:pt x="131" y="860"/>
                    </a:cubicBezTo>
                    <a:cubicBezTo>
                      <a:pt x="131" y="861"/>
                      <a:pt x="130" y="862"/>
                      <a:pt x="130" y="862"/>
                    </a:cubicBezTo>
                    <a:cubicBezTo>
                      <a:pt x="130" y="866"/>
                      <a:pt x="131" y="870"/>
                      <a:pt x="133" y="873"/>
                    </a:cubicBezTo>
                    <a:lnTo>
                      <a:pt x="133" y="874"/>
                    </a:lnTo>
                    <a:cubicBezTo>
                      <a:pt x="130" y="877"/>
                      <a:pt x="127" y="879"/>
                      <a:pt x="125" y="882"/>
                    </a:cubicBezTo>
                    <a:cubicBezTo>
                      <a:pt x="125" y="884"/>
                      <a:pt x="125" y="887"/>
                      <a:pt x="125" y="890"/>
                    </a:cubicBezTo>
                    <a:lnTo>
                      <a:pt x="120" y="895"/>
                    </a:lnTo>
                    <a:cubicBezTo>
                      <a:pt x="118" y="897"/>
                      <a:pt x="116" y="899"/>
                      <a:pt x="115" y="901"/>
                    </a:cubicBezTo>
                    <a:cubicBezTo>
                      <a:pt x="112" y="901"/>
                      <a:pt x="112" y="903"/>
                      <a:pt x="114" y="904"/>
                    </a:cubicBezTo>
                    <a:cubicBezTo>
                      <a:pt x="116" y="909"/>
                      <a:pt x="127" y="911"/>
                      <a:pt x="122" y="921"/>
                    </a:cubicBezTo>
                    <a:cubicBezTo>
                      <a:pt x="108" y="920"/>
                      <a:pt x="114" y="928"/>
                      <a:pt x="116" y="935"/>
                    </a:cubicBezTo>
                    <a:cubicBezTo>
                      <a:pt x="116" y="937"/>
                      <a:pt x="115" y="939"/>
                      <a:pt x="115" y="940"/>
                    </a:cubicBezTo>
                    <a:cubicBezTo>
                      <a:pt x="113" y="944"/>
                      <a:pt x="104" y="943"/>
                      <a:pt x="107" y="950"/>
                    </a:cubicBezTo>
                    <a:cubicBezTo>
                      <a:pt x="108" y="953"/>
                      <a:pt x="110" y="952"/>
                      <a:pt x="112" y="952"/>
                    </a:cubicBezTo>
                    <a:cubicBezTo>
                      <a:pt x="109" y="957"/>
                      <a:pt x="99" y="961"/>
                      <a:pt x="109" y="966"/>
                    </a:cubicBezTo>
                    <a:cubicBezTo>
                      <a:pt x="116" y="962"/>
                      <a:pt x="126" y="957"/>
                      <a:pt x="137" y="953"/>
                    </a:cubicBezTo>
                    <a:cubicBezTo>
                      <a:pt x="135" y="956"/>
                      <a:pt x="126" y="964"/>
                      <a:pt x="120" y="968"/>
                    </a:cubicBezTo>
                    <a:cubicBezTo>
                      <a:pt x="130" y="965"/>
                      <a:pt x="138" y="957"/>
                      <a:pt x="150" y="954"/>
                    </a:cubicBezTo>
                    <a:cubicBezTo>
                      <a:pt x="150" y="961"/>
                      <a:pt x="127" y="970"/>
                      <a:pt x="107" y="981"/>
                    </a:cubicBezTo>
                    <a:cubicBezTo>
                      <a:pt x="107" y="981"/>
                      <a:pt x="107" y="982"/>
                      <a:pt x="108" y="983"/>
                    </a:cubicBezTo>
                    <a:cubicBezTo>
                      <a:pt x="116" y="978"/>
                      <a:pt x="122" y="974"/>
                      <a:pt x="118" y="981"/>
                    </a:cubicBezTo>
                    <a:cubicBezTo>
                      <a:pt x="129" y="964"/>
                      <a:pt x="159" y="964"/>
                      <a:pt x="182" y="942"/>
                    </a:cubicBezTo>
                    <a:lnTo>
                      <a:pt x="183" y="948"/>
                    </a:lnTo>
                    <a:cubicBezTo>
                      <a:pt x="186" y="944"/>
                      <a:pt x="194" y="937"/>
                      <a:pt x="201" y="934"/>
                    </a:cubicBezTo>
                    <a:lnTo>
                      <a:pt x="190" y="947"/>
                    </a:lnTo>
                    <a:cubicBezTo>
                      <a:pt x="210" y="931"/>
                      <a:pt x="235" y="930"/>
                      <a:pt x="254" y="916"/>
                    </a:cubicBezTo>
                    <a:cubicBezTo>
                      <a:pt x="211" y="940"/>
                      <a:pt x="242" y="916"/>
                      <a:pt x="221" y="922"/>
                    </a:cubicBezTo>
                    <a:cubicBezTo>
                      <a:pt x="270" y="889"/>
                      <a:pt x="259" y="916"/>
                      <a:pt x="313" y="885"/>
                    </a:cubicBezTo>
                    <a:cubicBezTo>
                      <a:pt x="303" y="890"/>
                      <a:pt x="287" y="896"/>
                      <a:pt x="297" y="888"/>
                    </a:cubicBezTo>
                    <a:cubicBezTo>
                      <a:pt x="308" y="883"/>
                      <a:pt x="324" y="876"/>
                      <a:pt x="332" y="874"/>
                    </a:cubicBezTo>
                    <a:cubicBezTo>
                      <a:pt x="371" y="850"/>
                      <a:pt x="324" y="873"/>
                      <a:pt x="339" y="860"/>
                    </a:cubicBezTo>
                    <a:cubicBezTo>
                      <a:pt x="355" y="858"/>
                      <a:pt x="357" y="847"/>
                      <a:pt x="373" y="835"/>
                    </a:cubicBezTo>
                    <a:lnTo>
                      <a:pt x="375" y="840"/>
                    </a:lnTo>
                    <a:cubicBezTo>
                      <a:pt x="422" y="816"/>
                      <a:pt x="382" y="823"/>
                      <a:pt x="424" y="803"/>
                    </a:cubicBezTo>
                    <a:lnTo>
                      <a:pt x="411" y="819"/>
                    </a:lnTo>
                    <a:lnTo>
                      <a:pt x="429" y="805"/>
                    </a:lnTo>
                    <a:lnTo>
                      <a:pt x="428" y="813"/>
                    </a:lnTo>
                    <a:cubicBezTo>
                      <a:pt x="448" y="795"/>
                      <a:pt x="456" y="792"/>
                      <a:pt x="478" y="779"/>
                    </a:cubicBezTo>
                    <a:cubicBezTo>
                      <a:pt x="472" y="779"/>
                      <a:pt x="477" y="769"/>
                      <a:pt x="496" y="757"/>
                    </a:cubicBezTo>
                    <a:cubicBezTo>
                      <a:pt x="510" y="751"/>
                      <a:pt x="491" y="766"/>
                      <a:pt x="517" y="748"/>
                    </a:cubicBezTo>
                    <a:cubicBezTo>
                      <a:pt x="513" y="755"/>
                      <a:pt x="509" y="762"/>
                      <a:pt x="494" y="766"/>
                    </a:cubicBezTo>
                    <a:cubicBezTo>
                      <a:pt x="494" y="768"/>
                      <a:pt x="490" y="772"/>
                      <a:pt x="490" y="774"/>
                    </a:cubicBezTo>
                    <a:cubicBezTo>
                      <a:pt x="506" y="768"/>
                      <a:pt x="525" y="752"/>
                      <a:pt x="535" y="746"/>
                    </a:cubicBezTo>
                    <a:cubicBezTo>
                      <a:pt x="531" y="748"/>
                      <a:pt x="527" y="751"/>
                      <a:pt x="524" y="752"/>
                    </a:cubicBezTo>
                    <a:cubicBezTo>
                      <a:pt x="530" y="746"/>
                      <a:pt x="535" y="742"/>
                      <a:pt x="543" y="734"/>
                    </a:cubicBezTo>
                    <a:cubicBezTo>
                      <a:pt x="550" y="727"/>
                      <a:pt x="556" y="718"/>
                      <a:pt x="560" y="709"/>
                    </a:cubicBezTo>
                    <a:cubicBezTo>
                      <a:pt x="566" y="703"/>
                      <a:pt x="565" y="709"/>
                      <a:pt x="561" y="716"/>
                    </a:cubicBezTo>
                    <a:cubicBezTo>
                      <a:pt x="567" y="706"/>
                      <a:pt x="569" y="698"/>
                      <a:pt x="574" y="681"/>
                    </a:cubicBezTo>
                    <a:cubicBezTo>
                      <a:pt x="576" y="683"/>
                      <a:pt x="577" y="685"/>
                      <a:pt x="578" y="689"/>
                    </a:cubicBezTo>
                    <a:cubicBezTo>
                      <a:pt x="579" y="692"/>
                      <a:pt x="578" y="696"/>
                      <a:pt x="576" y="703"/>
                    </a:cubicBezTo>
                    <a:cubicBezTo>
                      <a:pt x="582" y="686"/>
                      <a:pt x="585" y="669"/>
                      <a:pt x="583" y="653"/>
                    </a:cubicBezTo>
                    <a:cubicBezTo>
                      <a:pt x="584" y="650"/>
                      <a:pt x="585" y="642"/>
                      <a:pt x="585" y="637"/>
                    </a:cubicBezTo>
                    <a:cubicBezTo>
                      <a:pt x="585" y="630"/>
                      <a:pt x="584" y="625"/>
                      <a:pt x="587" y="628"/>
                    </a:cubicBezTo>
                    <a:cubicBezTo>
                      <a:pt x="582" y="601"/>
                      <a:pt x="560" y="570"/>
                      <a:pt x="551" y="538"/>
                    </a:cubicBezTo>
                    <a:cubicBezTo>
                      <a:pt x="550" y="537"/>
                      <a:pt x="547" y="534"/>
                      <a:pt x="545" y="527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57">
                <a:extLst>
                  <a:ext uri="{FF2B5EF4-FFF2-40B4-BE49-F238E27FC236}">
                    <a16:creationId xmlns:a16="http://schemas.microsoft.com/office/drawing/2014/main" id="{48490A6F-776E-384D-9FF6-FCEBAFF9E09A}"/>
                  </a:ext>
                </a:extLst>
              </p:cNvPr>
              <p:cNvSpPr/>
              <p:nvPr/>
            </p:nvSpPr>
            <p:spPr>
              <a:xfrm>
                <a:off x="10632858" y="4760555"/>
                <a:ext cx="567617" cy="59375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478">
                    <a:moveTo>
                      <a:pt x="273" y="12"/>
                    </a:moveTo>
                    <a:cubicBezTo>
                      <a:pt x="267" y="13"/>
                      <a:pt x="261" y="14"/>
                      <a:pt x="249" y="18"/>
                    </a:cubicBezTo>
                    <a:cubicBezTo>
                      <a:pt x="255" y="19"/>
                      <a:pt x="245" y="29"/>
                      <a:pt x="233" y="37"/>
                    </a:cubicBezTo>
                    <a:cubicBezTo>
                      <a:pt x="225" y="40"/>
                      <a:pt x="216" y="43"/>
                      <a:pt x="207" y="46"/>
                    </a:cubicBezTo>
                    <a:lnTo>
                      <a:pt x="206" y="46"/>
                    </a:lnTo>
                    <a:cubicBezTo>
                      <a:pt x="196" y="49"/>
                      <a:pt x="187" y="52"/>
                      <a:pt x="178" y="55"/>
                    </a:cubicBezTo>
                    <a:cubicBezTo>
                      <a:pt x="179" y="56"/>
                      <a:pt x="181" y="58"/>
                      <a:pt x="183" y="59"/>
                    </a:cubicBezTo>
                    <a:cubicBezTo>
                      <a:pt x="180" y="65"/>
                      <a:pt x="190" y="70"/>
                      <a:pt x="189" y="76"/>
                    </a:cubicBezTo>
                    <a:cubicBezTo>
                      <a:pt x="180" y="85"/>
                      <a:pt x="190" y="83"/>
                      <a:pt x="194" y="85"/>
                    </a:cubicBezTo>
                    <a:cubicBezTo>
                      <a:pt x="196" y="87"/>
                      <a:pt x="194" y="93"/>
                      <a:pt x="198" y="95"/>
                    </a:cubicBezTo>
                    <a:cubicBezTo>
                      <a:pt x="199" y="102"/>
                      <a:pt x="207" y="104"/>
                      <a:pt x="211" y="108"/>
                    </a:cubicBezTo>
                    <a:cubicBezTo>
                      <a:pt x="213" y="110"/>
                      <a:pt x="214" y="111"/>
                      <a:pt x="217" y="111"/>
                    </a:cubicBezTo>
                    <a:lnTo>
                      <a:pt x="217" y="110"/>
                    </a:lnTo>
                    <a:cubicBezTo>
                      <a:pt x="218" y="113"/>
                      <a:pt x="218" y="116"/>
                      <a:pt x="218" y="117"/>
                    </a:cubicBezTo>
                    <a:cubicBezTo>
                      <a:pt x="218" y="118"/>
                      <a:pt x="218" y="117"/>
                      <a:pt x="218" y="117"/>
                    </a:cubicBezTo>
                    <a:cubicBezTo>
                      <a:pt x="212" y="124"/>
                      <a:pt x="220" y="129"/>
                      <a:pt x="220" y="134"/>
                    </a:cubicBezTo>
                    <a:cubicBezTo>
                      <a:pt x="218" y="144"/>
                      <a:pt x="225" y="156"/>
                      <a:pt x="230" y="157"/>
                    </a:cubicBezTo>
                    <a:cubicBezTo>
                      <a:pt x="244" y="160"/>
                      <a:pt x="241" y="171"/>
                      <a:pt x="245" y="178"/>
                    </a:cubicBezTo>
                    <a:cubicBezTo>
                      <a:pt x="246" y="179"/>
                      <a:pt x="247" y="179"/>
                      <a:pt x="249" y="180"/>
                    </a:cubicBezTo>
                    <a:lnTo>
                      <a:pt x="246" y="191"/>
                    </a:lnTo>
                    <a:cubicBezTo>
                      <a:pt x="252" y="200"/>
                      <a:pt x="257" y="184"/>
                      <a:pt x="264" y="191"/>
                    </a:cubicBezTo>
                    <a:cubicBezTo>
                      <a:pt x="259" y="199"/>
                      <a:pt x="270" y="211"/>
                      <a:pt x="257" y="218"/>
                    </a:cubicBezTo>
                    <a:cubicBezTo>
                      <a:pt x="258" y="221"/>
                      <a:pt x="258" y="223"/>
                      <a:pt x="258" y="226"/>
                    </a:cubicBezTo>
                    <a:cubicBezTo>
                      <a:pt x="257" y="228"/>
                      <a:pt x="257" y="229"/>
                      <a:pt x="257" y="231"/>
                    </a:cubicBezTo>
                    <a:cubicBezTo>
                      <a:pt x="249" y="233"/>
                      <a:pt x="251" y="221"/>
                      <a:pt x="244" y="221"/>
                    </a:cubicBezTo>
                    <a:cubicBezTo>
                      <a:pt x="227" y="211"/>
                      <a:pt x="226" y="212"/>
                      <a:pt x="218" y="230"/>
                    </a:cubicBezTo>
                    <a:cubicBezTo>
                      <a:pt x="217" y="234"/>
                      <a:pt x="209" y="233"/>
                      <a:pt x="210" y="239"/>
                    </a:cubicBezTo>
                    <a:cubicBezTo>
                      <a:pt x="206" y="247"/>
                      <a:pt x="207" y="256"/>
                      <a:pt x="203" y="263"/>
                    </a:cubicBezTo>
                    <a:cubicBezTo>
                      <a:pt x="187" y="263"/>
                      <a:pt x="170" y="254"/>
                      <a:pt x="154" y="265"/>
                    </a:cubicBezTo>
                    <a:cubicBezTo>
                      <a:pt x="152" y="265"/>
                      <a:pt x="150" y="268"/>
                      <a:pt x="147" y="270"/>
                    </a:cubicBezTo>
                    <a:cubicBezTo>
                      <a:pt x="146" y="271"/>
                      <a:pt x="145" y="271"/>
                      <a:pt x="144" y="272"/>
                    </a:cubicBezTo>
                    <a:cubicBezTo>
                      <a:pt x="134" y="277"/>
                      <a:pt x="127" y="282"/>
                      <a:pt x="124" y="293"/>
                    </a:cubicBezTo>
                    <a:lnTo>
                      <a:pt x="123" y="293"/>
                    </a:lnTo>
                    <a:cubicBezTo>
                      <a:pt x="125" y="278"/>
                      <a:pt x="113" y="288"/>
                      <a:pt x="109" y="284"/>
                    </a:cubicBezTo>
                    <a:lnTo>
                      <a:pt x="102" y="292"/>
                    </a:lnTo>
                    <a:cubicBezTo>
                      <a:pt x="97" y="292"/>
                      <a:pt x="92" y="292"/>
                      <a:pt x="88" y="292"/>
                    </a:cubicBezTo>
                    <a:cubicBezTo>
                      <a:pt x="84" y="296"/>
                      <a:pt x="79" y="300"/>
                      <a:pt x="79" y="304"/>
                    </a:cubicBezTo>
                    <a:cubicBezTo>
                      <a:pt x="76" y="322"/>
                      <a:pt x="64" y="329"/>
                      <a:pt x="49" y="332"/>
                    </a:cubicBezTo>
                    <a:cubicBezTo>
                      <a:pt x="47" y="332"/>
                      <a:pt x="44" y="333"/>
                      <a:pt x="42" y="333"/>
                    </a:cubicBezTo>
                    <a:lnTo>
                      <a:pt x="42" y="332"/>
                    </a:lnTo>
                    <a:cubicBezTo>
                      <a:pt x="36" y="330"/>
                      <a:pt x="29" y="329"/>
                      <a:pt x="24" y="330"/>
                    </a:cubicBezTo>
                    <a:cubicBezTo>
                      <a:pt x="16" y="331"/>
                      <a:pt x="12" y="336"/>
                      <a:pt x="10" y="342"/>
                    </a:cubicBezTo>
                    <a:cubicBezTo>
                      <a:pt x="-4" y="358"/>
                      <a:pt x="-3" y="375"/>
                      <a:pt x="9" y="393"/>
                    </a:cubicBezTo>
                    <a:cubicBezTo>
                      <a:pt x="3" y="409"/>
                      <a:pt x="15" y="416"/>
                      <a:pt x="26" y="423"/>
                    </a:cubicBezTo>
                    <a:cubicBezTo>
                      <a:pt x="27" y="425"/>
                      <a:pt x="29" y="426"/>
                      <a:pt x="31" y="426"/>
                    </a:cubicBezTo>
                    <a:cubicBezTo>
                      <a:pt x="38" y="426"/>
                      <a:pt x="38" y="416"/>
                      <a:pt x="46" y="417"/>
                    </a:cubicBezTo>
                    <a:cubicBezTo>
                      <a:pt x="50" y="419"/>
                      <a:pt x="53" y="424"/>
                      <a:pt x="56" y="427"/>
                    </a:cubicBezTo>
                    <a:lnTo>
                      <a:pt x="57" y="427"/>
                    </a:lnTo>
                    <a:cubicBezTo>
                      <a:pt x="55" y="427"/>
                      <a:pt x="54" y="428"/>
                      <a:pt x="53" y="429"/>
                    </a:cubicBezTo>
                    <a:cubicBezTo>
                      <a:pt x="52" y="431"/>
                      <a:pt x="52" y="433"/>
                      <a:pt x="52" y="435"/>
                    </a:cubicBezTo>
                    <a:cubicBezTo>
                      <a:pt x="49" y="449"/>
                      <a:pt x="59" y="453"/>
                      <a:pt x="66" y="460"/>
                    </a:cubicBezTo>
                    <a:cubicBezTo>
                      <a:pt x="64" y="462"/>
                      <a:pt x="64" y="466"/>
                      <a:pt x="64" y="469"/>
                    </a:cubicBezTo>
                    <a:cubicBezTo>
                      <a:pt x="65" y="474"/>
                      <a:pt x="67" y="471"/>
                      <a:pt x="70" y="471"/>
                    </a:cubicBezTo>
                    <a:cubicBezTo>
                      <a:pt x="73" y="473"/>
                      <a:pt x="74" y="475"/>
                      <a:pt x="77" y="478"/>
                    </a:cubicBezTo>
                    <a:cubicBezTo>
                      <a:pt x="100" y="465"/>
                      <a:pt x="118" y="454"/>
                      <a:pt x="119" y="449"/>
                    </a:cubicBezTo>
                    <a:cubicBezTo>
                      <a:pt x="120" y="449"/>
                      <a:pt x="119" y="461"/>
                      <a:pt x="117" y="463"/>
                    </a:cubicBezTo>
                    <a:lnTo>
                      <a:pt x="154" y="422"/>
                    </a:lnTo>
                    <a:lnTo>
                      <a:pt x="175" y="412"/>
                    </a:lnTo>
                    <a:cubicBezTo>
                      <a:pt x="181" y="419"/>
                      <a:pt x="190" y="425"/>
                      <a:pt x="170" y="438"/>
                    </a:cubicBezTo>
                    <a:cubicBezTo>
                      <a:pt x="179" y="436"/>
                      <a:pt x="190" y="432"/>
                      <a:pt x="208" y="420"/>
                    </a:cubicBezTo>
                    <a:cubicBezTo>
                      <a:pt x="201" y="422"/>
                      <a:pt x="188" y="417"/>
                      <a:pt x="196" y="412"/>
                    </a:cubicBezTo>
                    <a:cubicBezTo>
                      <a:pt x="222" y="410"/>
                      <a:pt x="214" y="409"/>
                      <a:pt x="244" y="403"/>
                    </a:cubicBezTo>
                    <a:cubicBezTo>
                      <a:pt x="235" y="406"/>
                      <a:pt x="240" y="389"/>
                      <a:pt x="254" y="383"/>
                    </a:cubicBezTo>
                    <a:cubicBezTo>
                      <a:pt x="253" y="386"/>
                      <a:pt x="261" y="394"/>
                      <a:pt x="256" y="397"/>
                    </a:cubicBezTo>
                    <a:lnTo>
                      <a:pt x="287" y="369"/>
                    </a:lnTo>
                    <a:cubicBezTo>
                      <a:pt x="279" y="375"/>
                      <a:pt x="289" y="379"/>
                      <a:pt x="299" y="379"/>
                    </a:cubicBezTo>
                    <a:cubicBezTo>
                      <a:pt x="294" y="378"/>
                      <a:pt x="330" y="365"/>
                      <a:pt x="338" y="358"/>
                    </a:cubicBezTo>
                    <a:lnTo>
                      <a:pt x="323" y="363"/>
                    </a:lnTo>
                    <a:cubicBezTo>
                      <a:pt x="363" y="345"/>
                      <a:pt x="355" y="329"/>
                      <a:pt x="395" y="310"/>
                    </a:cubicBezTo>
                    <a:cubicBezTo>
                      <a:pt x="393" y="313"/>
                      <a:pt x="392" y="318"/>
                      <a:pt x="393" y="321"/>
                    </a:cubicBezTo>
                    <a:cubicBezTo>
                      <a:pt x="395" y="324"/>
                      <a:pt x="401" y="326"/>
                      <a:pt x="413" y="318"/>
                    </a:cubicBezTo>
                    <a:cubicBezTo>
                      <a:pt x="416" y="312"/>
                      <a:pt x="422" y="296"/>
                      <a:pt x="422" y="279"/>
                    </a:cubicBezTo>
                    <a:cubicBezTo>
                      <a:pt x="422" y="278"/>
                      <a:pt x="422" y="277"/>
                      <a:pt x="422" y="276"/>
                    </a:cubicBezTo>
                    <a:cubicBezTo>
                      <a:pt x="427" y="262"/>
                      <a:pt x="428" y="247"/>
                      <a:pt x="423" y="234"/>
                    </a:cubicBezTo>
                    <a:cubicBezTo>
                      <a:pt x="422" y="231"/>
                      <a:pt x="422" y="229"/>
                      <a:pt x="421" y="227"/>
                    </a:cubicBezTo>
                    <a:cubicBezTo>
                      <a:pt x="422" y="229"/>
                      <a:pt x="425" y="232"/>
                      <a:pt x="427" y="234"/>
                    </a:cubicBezTo>
                    <a:cubicBezTo>
                      <a:pt x="433" y="243"/>
                      <a:pt x="437" y="254"/>
                      <a:pt x="438" y="265"/>
                    </a:cubicBezTo>
                    <a:cubicBezTo>
                      <a:pt x="439" y="277"/>
                      <a:pt x="437" y="289"/>
                      <a:pt x="434" y="297"/>
                    </a:cubicBezTo>
                    <a:cubicBezTo>
                      <a:pt x="441" y="289"/>
                      <a:pt x="442" y="287"/>
                      <a:pt x="444" y="284"/>
                    </a:cubicBezTo>
                    <a:cubicBezTo>
                      <a:pt x="445" y="282"/>
                      <a:pt x="448" y="278"/>
                      <a:pt x="450" y="261"/>
                    </a:cubicBezTo>
                    <a:cubicBezTo>
                      <a:pt x="453" y="255"/>
                      <a:pt x="454" y="259"/>
                      <a:pt x="454" y="268"/>
                    </a:cubicBezTo>
                    <a:cubicBezTo>
                      <a:pt x="453" y="276"/>
                      <a:pt x="450" y="286"/>
                      <a:pt x="448" y="291"/>
                    </a:cubicBezTo>
                    <a:cubicBezTo>
                      <a:pt x="454" y="278"/>
                      <a:pt x="457" y="264"/>
                      <a:pt x="457" y="250"/>
                    </a:cubicBezTo>
                    <a:cubicBezTo>
                      <a:pt x="457" y="242"/>
                      <a:pt x="456" y="235"/>
                      <a:pt x="455" y="228"/>
                    </a:cubicBezTo>
                    <a:lnTo>
                      <a:pt x="454" y="223"/>
                    </a:lnTo>
                    <a:lnTo>
                      <a:pt x="453" y="220"/>
                    </a:lnTo>
                    <a:lnTo>
                      <a:pt x="450" y="213"/>
                    </a:lnTo>
                    <a:cubicBezTo>
                      <a:pt x="444" y="217"/>
                      <a:pt x="429" y="171"/>
                      <a:pt x="425" y="176"/>
                    </a:cubicBezTo>
                    <a:lnTo>
                      <a:pt x="438" y="205"/>
                    </a:lnTo>
                    <a:lnTo>
                      <a:pt x="445" y="220"/>
                    </a:lnTo>
                    <a:cubicBezTo>
                      <a:pt x="446" y="222"/>
                      <a:pt x="447" y="224"/>
                      <a:pt x="448" y="228"/>
                    </a:cubicBezTo>
                    <a:cubicBezTo>
                      <a:pt x="449" y="231"/>
                      <a:pt x="450" y="234"/>
                      <a:pt x="451" y="239"/>
                    </a:cubicBezTo>
                    <a:cubicBezTo>
                      <a:pt x="449" y="240"/>
                      <a:pt x="448" y="237"/>
                      <a:pt x="444" y="233"/>
                    </a:cubicBezTo>
                    <a:cubicBezTo>
                      <a:pt x="440" y="228"/>
                      <a:pt x="436" y="223"/>
                      <a:pt x="432" y="216"/>
                    </a:cubicBezTo>
                    <a:cubicBezTo>
                      <a:pt x="425" y="204"/>
                      <a:pt x="415" y="185"/>
                      <a:pt x="409" y="166"/>
                    </a:cubicBezTo>
                    <a:cubicBezTo>
                      <a:pt x="408" y="155"/>
                      <a:pt x="423" y="169"/>
                      <a:pt x="425" y="167"/>
                    </a:cubicBezTo>
                    <a:cubicBezTo>
                      <a:pt x="422" y="163"/>
                      <a:pt x="408" y="132"/>
                      <a:pt x="408" y="128"/>
                    </a:cubicBezTo>
                    <a:lnTo>
                      <a:pt x="418" y="143"/>
                    </a:lnTo>
                    <a:cubicBezTo>
                      <a:pt x="413" y="120"/>
                      <a:pt x="396" y="111"/>
                      <a:pt x="392" y="83"/>
                    </a:cubicBezTo>
                    <a:cubicBezTo>
                      <a:pt x="390" y="74"/>
                      <a:pt x="391" y="53"/>
                      <a:pt x="386" y="53"/>
                    </a:cubicBezTo>
                    <a:cubicBezTo>
                      <a:pt x="385" y="63"/>
                      <a:pt x="376" y="72"/>
                      <a:pt x="368" y="75"/>
                    </a:cubicBezTo>
                    <a:cubicBezTo>
                      <a:pt x="366" y="70"/>
                      <a:pt x="363" y="64"/>
                      <a:pt x="362" y="59"/>
                    </a:cubicBezTo>
                    <a:cubicBezTo>
                      <a:pt x="359" y="54"/>
                      <a:pt x="357" y="50"/>
                      <a:pt x="354" y="46"/>
                    </a:cubicBezTo>
                    <a:cubicBezTo>
                      <a:pt x="355" y="46"/>
                      <a:pt x="356" y="46"/>
                      <a:pt x="357" y="45"/>
                    </a:cubicBezTo>
                    <a:cubicBezTo>
                      <a:pt x="356" y="43"/>
                      <a:pt x="355" y="42"/>
                      <a:pt x="354" y="40"/>
                    </a:cubicBezTo>
                    <a:lnTo>
                      <a:pt x="351" y="43"/>
                    </a:lnTo>
                    <a:cubicBezTo>
                      <a:pt x="344" y="34"/>
                      <a:pt x="335" y="27"/>
                      <a:pt x="325" y="24"/>
                    </a:cubicBezTo>
                    <a:cubicBezTo>
                      <a:pt x="325" y="20"/>
                      <a:pt x="330" y="19"/>
                      <a:pt x="336" y="19"/>
                    </a:cubicBezTo>
                    <a:cubicBezTo>
                      <a:pt x="344" y="19"/>
                      <a:pt x="353" y="21"/>
                      <a:pt x="347" y="14"/>
                    </a:cubicBezTo>
                    <a:cubicBezTo>
                      <a:pt x="345" y="15"/>
                      <a:pt x="335" y="12"/>
                      <a:pt x="331" y="11"/>
                    </a:cubicBezTo>
                    <a:cubicBezTo>
                      <a:pt x="325" y="8"/>
                      <a:pt x="327" y="7"/>
                      <a:pt x="327" y="6"/>
                    </a:cubicBezTo>
                    <a:cubicBezTo>
                      <a:pt x="326" y="5"/>
                      <a:pt x="325" y="2"/>
                      <a:pt x="311" y="0"/>
                    </a:cubicBezTo>
                    <a:cubicBezTo>
                      <a:pt x="308" y="4"/>
                      <a:pt x="294" y="3"/>
                      <a:pt x="287" y="5"/>
                    </a:cubicBezTo>
                    <a:cubicBezTo>
                      <a:pt x="282" y="6"/>
                      <a:pt x="281" y="6"/>
                      <a:pt x="281" y="6"/>
                    </a:cubicBezTo>
                    <a:cubicBezTo>
                      <a:pt x="282" y="6"/>
                      <a:pt x="288" y="6"/>
                      <a:pt x="298" y="6"/>
                    </a:cubicBezTo>
                    <a:cubicBezTo>
                      <a:pt x="292" y="7"/>
                      <a:pt x="287" y="9"/>
                      <a:pt x="282" y="10"/>
                    </a:cubicBezTo>
                    <a:cubicBezTo>
                      <a:pt x="279" y="11"/>
                      <a:pt x="276" y="12"/>
                      <a:pt x="273" y="12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125">
                <a:extLst>
                  <a:ext uri="{FF2B5EF4-FFF2-40B4-BE49-F238E27FC236}">
                    <a16:creationId xmlns:a16="http://schemas.microsoft.com/office/drawing/2014/main" id="{5888A275-4D6E-F148-8571-6B27E94A80BF}"/>
                  </a:ext>
                </a:extLst>
              </p:cNvPr>
              <p:cNvSpPr/>
              <p:nvPr/>
            </p:nvSpPr>
            <p:spPr>
              <a:xfrm>
                <a:off x="10813805" y="5383802"/>
                <a:ext cx="914457" cy="1190387"/>
              </a:xfrm>
              <a:custGeom>
                <a:avLst/>
                <a:gdLst>
                  <a:gd name="connsiteX0" fmla="*/ 391237 w 914457"/>
                  <a:gd name="connsiteY0" fmla="*/ 1176694 h 1190387"/>
                  <a:gd name="connsiteX1" fmla="*/ 400366 w 914457"/>
                  <a:gd name="connsiteY1" fmla="*/ 1182400 h 1190387"/>
                  <a:gd name="connsiteX2" fmla="*/ 386673 w 914457"/>
                  <a:gd name="connsiteY2" fmla="*/ 1190387 h 1190387"/>
                  <a:gd name="connsiteX3" fmla="*/ 391237 w 914457"/>
                  <a:gd name="connsiteY3" fmla="*/ 1176694 h 1190387"/>
                  <a:gd name="connsiteX4" fmla="*/ 459243 w 914457"/>
                  <a:gd name="connsiteY4" fmla="*/ 1156625 h 1190387"/>
                  <a:gd name="connsiteX5" fmla="*/ 462604 w 914457"/>
                  <a:gd name="connsiteY5" fmla="*/ 1159893 h 1190387"/>
                  <a:gd name="connsiteX6" fmla="*/ 451401 w 914457"/>
                  <a:gd name="connsiteY6" fmla="*/ 1164249 h 1190387"/>
                  <a:gd name="connsiteX7" fmla="*/ 452521 w 914457"/>
                  <a:gd name="connsiteY7" fmla="*/ 1159893 h 1190387"/>
                  <a:gd name="connsiteX8" fmla="*/ 459243 w 914457"/>
                  <a:gd name="connsiteY8" fmla="*/ 1156625 h 1190387"/>
                  <a:gd name="connsiteX9" fmla="*/ 369409 w 914457"/>
                  <a:gd name="connsiteY9" fmla="*/ 1116800 h 1190387"/>
                  <a:gd name="connsiteX10" fmla="*/ 374904 w 914457"/>
                  <a:gd name="connsiteY10" fmla="*/ 1118139 h 1190387"/>
                  <a:gd name="connsiteX11" fmla="*/ 379657 w 914457"/>
                  <a:gd name="connsiteY11" fmla="*/ 1121711 h 1190387"/>
                  <a:gd name="connsiteX12" fmla="*/ 383221 w 914457"/>
                  <a:gd name="connsiteY12" fmla="*/ 1125283 h 1190387"/>
                  <a:gd name="connsiteX13" fmla="*/ 379657 w 914457"/>
                  <a:gd name="connsiteY13" fmla="*/ 1140761 h 1190387"/>
                  <a:gd name="connsiteX14" fmla="*/ 370151 w 914457"/>
                  <a:gd name="connsiteY14" fmla="*/ 1144333 h 1190387"/>
                  <a:gd name="connsiteX15" fmla="*/ 363022 w 914457"/>
                  <a:gd name="connsiteY15" fmla="*/ 1138380 h 1190387"/>
                  <a:gd name="connsiteX16" fmla="*/ 366587 w 914457"/>
                  <a:gd name="connsiteY16" fmla="*/ 1121711 h 1190387"/>
                  <a:gd name="connsiteX17" fmla="*/ 369409 w 914457"/>
                  <a:gd name="connsiteY17" fmla="*/ 1116800 h 1190387"/>
                  <a:gd name="connsiteX18" fmla="*/ 436007 w 914457"/>
                  <a:gd name="connsiteY18" fmla="*/ 1095735 h 1190387"/>
                  <a:gd name="connsiteX19" fmla="*/ 451454 w 914457"/>
                  <a:gd name="connsiteY19" fmla="*/ 1108857 h 1190387"/>
                  <a:gd name="connsiteX20" fmla="*/ 450266 w 914457"/>
                  <a:gd name="connsiteY20" fmla="*/ 1116015 h 1190387"/>
                  <a:gd name="connsiteX21" fmla="*/ 441948 w 914457"/>
                  <a:gd name="connsiteY21" fmla="*/ 1119593 h 1190387"/>
                  <a:gd name="connsiteX22" fmla="*/ 434819 w 914457"/>
                  <a:gd name="connsiteY22" fmla="*/ 1121979 h 1190387"/>
                  <a:gd name="connsiteX23" fmla="*/ 426502 w 914457"/>
                  <a:gd name="connsiteY23" fmla="*/ 1116015 h 1190387"/>
                  <a:gd name="connsiteX24" fmla="*/ 430067 w 914457"/>
                  <a:gd name="connsiteY24" fmla="*/ 1099314 h 1190387"/>
                  <a:gd name="connsiteX25" fmla="*/ 436007 w 914457"/>
                  <a:gd name="connsiteY25" fmla="*/ 1095735 h 1190387"/>
                  <a:gd name="connsiteX26" fmla="*/ 500759 w 914457"/>
                  <a:gd name="connsiteY26" fmla="*/ 1072084 h 1190387"/>
                  <a:gd name="connsiteX27" fmla="*/ 516238 w 914457"/>
                  <a:gd name="connsiteY27" fmla="*/ 1085206 h 1190387"/>
                  <a:gd name="connsiteX28" fmla="*/ 515047 w 914457"/>
                  <a:gd name="connsiteY28" fmla="*/ 1092364 h 1190387"/>
                  <a:gd name="connsiteX29" fmla="*/ 506712 w 914457"/>
                  <a:gd name="connsiteY29" fmla="*/ 1097135 h 1190387"/>
                  <a:gd name="connsiteX30" fmla="*/ 492425 w 914457"/>
                  <a:gd name="connsiteY30" fmla="*/ 1085206 h 1190387"/>
                  <a:gd name="connsiteX31" fmla="*/ 493615 w 914457"/>
                  <a:gd name="connsiteY31" fmla="*/ 1075663 h 1190387"/>
                  <a:gd name="connsiteX32" fmla="*/ 500759 w 914457"/>
                  <a:gd name="connsiteY32" fmla="*/ 1072084 h 1190387"/>
                  <a:gd name="connsiteX33" fmla="*/ 351332 w 914457"/>
                  <a:gd name="connsiteY33" fmla="*/ 1057145 h 1190387"/>
                  <a:gd name="connsiteX34" fmla="*/ 365620 w 914457"/>
                  <a:gd name="connsiteY34" fmla="*/ 1070242 h 1190387"/>
                  <a:gd name="connsiteX35" fmla="*/ 364429 w 914457"/>
                  <a:gd name="connsiteY35" fmla="*/ 1078577 h 1190387"/>
                  <a:gd name="connsiteX36" fmla="*/ 345379 w 914457"/>
                  <a:gd name="connsiteY36" fmla="*/ 1083339 h 1190387"/>
                  <a:gd name="connsiteX37" fmla="*/ 340616 w 914457"/>
                  <a:gd name="connsiteY37" fmla="*/ 1079767 h 1190387"/>
                  <a:gd name="connsiteX38" fmla="*/ 341807 w 914457"/>
                  <a:gd name="connsiteY38" fmla="*/ 1066670 h 1190387"/>
                  <a:gd name="connsiteX39" fmla="*/ 344188 w 914457"/>
                  <a:gd name="connsiteY39" fmla="*/ 1058336 h 1190387"/>
                  <a:gd name="connsiteX40" fmla="*/ 351332 w 914457"/>
                  <a:gd name="connsiteY40" fmla="*/ 1057145 h 1190387"/>
                  <a:gd name="connsiteX41" fmla="*/ 565408 w 914457"/>
                  <a:gd name="connsiteY41" fmla="*/ 1048434 h 1190387"/>
                  <a:gd name="connsiteX42" fmla="*/ 579666 w 914457"/>
                  <a:gd name="connsiteY42" fmla="*/ 1061556 h 1190387"/>
                  <a:gd name="connsiteX43" fmla="*/ 578478 w 914457"/>
                  <a:gd name="connsiteY43" fmla="*/ 1068714 h 1190387"/>
                  <a:gd name="connsiteX44" fmla="*/ 570160 w 914457"/>
                  <a:gd name="connsiteY44" fmla="*/ 1073485 h 1190387"/>
                  <a:gd name="connsiteX45" fmla="*/ 560655 w 914457"/>
                  <a:gd name="connsiteY45" fmla="*/ 1074678 h 1190387"/>
                  <a:gd name="connsiteX46" fmla="*/ 554714 w 914457"/>
                  <a:gd name="connsiteY46" fmla="*/ 1071100 h 1190387"/>
                  <a:gd name="connsiteX47" fmla="*/ 558279 w 914457"/>
                  <a:gd name="connsiteY47" fmla="*/ 1050820 h 1190387"/>
                  <a:gd name="connsiteX48" fmla="*/ 565408 w 914457"/>
                  <a:gd name="connsiteY48" fmla="*/ 1048434 h 1190387"/>
                  <a:gd name="connsiteX49" fmla="*/ 416035 w 914457"/>
                  <a:gd name="connsiteY49" fmla="*/ 1033496 h 1190387"/>
                  <a:gd name="connsiteX50" fmla="*/ 431481 w 914457"/>
                  <a:gd name="connsiteY50" fmla="*/ 1045425 h 1190387"/>
                  <a:gd name="connsiteX51" fmla="*/ 429105 w 914457"/>
                  <a:gd name="connsiteY51" fmla="*/ 1053776 h 1190387"/>
                  <a:gd name="connsiteX52" fmla="*/ 420787 w 914457"/>
                  <a:gd name="connsiteY52" fmla="*/ 1057354 h 1190387"/>
                  <a:gd name="connsiteX53" fmla="*/ 406529 w 914457"/>
                  <a:gd name="connsiteY53" fmla="*/ 1045425 h 1190387"/>
                  <a:gd name="connsiteX54" fmla="*/ 407717 w 914457"/>
                  <a:gd name="connsiteY54" fmla="*/ 1035882 h 1190387"/>
                  <a:gd name="connsiteX55" fmla="*/ 416035 w 914457"/>
                  <a:gd name="connsiteY55" fmla="*/ 1033496 h 1190387"/>
                  <a:gd name="connsiteX56" fmla="*/ 627706 w 914457"/>
                  <a:gd name="connsiteY56" fmla="*/ 1026028 h 1190387"/>
                  <a:gd name="connsiteX57" fmla="*/ 643153 w 914457"/>
                  <a:gd name="connsiteY57" fmla="*/ 1037957 h 1190387"/>
                  <a:gd name="connsiteX58" fmla="*/ 641965 w 914457"/>
                  <a:gd name="connsiteY58" fmla="*/ 1046308 h 1190387"/>
                  <a:gd name="connsiteX59" fmla="*/ 632459 w 914457"/>
                  <a:gd name="connsiteY59" fmla="*/ 1051079 h 1190387"/>
                  <a:gd name="connsiteX60" fmla="*/ 619389 w 914457"/>
                  <a:gd name="connsiteY60" fmla="*/ 1037957 h 1190387"/>
                  <a:gd name="connsiteX61" fmla="*/ 620577 w 914457"/>
                  <a:gd name="connsiteY61" fmla="*/ 1029607 h 1190387"/>
                  <a:gd name="connsiteX62" fmla="*/ 627706 w 914457"/>
                  <a:gd name="connsiteY62" fmla="*/ 1026028 h 1190387"/>
                  <a:gd name="connsiteX63" fmla="*/ 704090 w 914457"/>
                  <a:gd name="connsiteY63" fmla="*/ 1014876 h 1190387"/>
                  <a:gd name="connsiteX64" fmla="*/ 704090 w 914457"/>
                  <a:gd name="connsiteY64" fmla="*/ 1016868 h 1190387"/>
                  <a:gd name="connsiteX65" fmla="*/ 700356 w 914457"/>
                  <a:gd name="connsiteY65" fmla="*/ 1019855 h 1190387"/>
                  <a:gd name="connsiteX66" fmla="*/ 478353 w 914457"/>
                  <a:gd name="connsiteY66" fmla="*/ 1011090 h 1190387"/>
                  <a:gd name="connsiteX67" fmla="*/ 493832 w 914457"/>
                  <a:gd name="connsiteY67" fmla="*/ 1024212 h 1190387"/>
                  <a:gd name="connsiteX68" fmla="*/ 492641 w 914457"/>
                  <a:gd name="connsiteY68" fmla="*/ 1032563 h 1190387"/>
                  <a:gd name="connsiteX69" fmla="*/ 483116 w 914457"/>
                  <a:gd name="connsiteY69" fmla="*/ 1036141 h 1190387"/>
                  <a:gd name="connsiteX70" fmla="*/ 470019 w 914457"/>
                  <a:gd name="connsiteY70" fmla="*/ 1024212 h 1190387"/>
                  <a:gd name="connsiteX71" fmla="*/ 472400 w 914457"/>
                  <a:gd name="connsiteY71" fmla="*/ 1014669 h 1190387"/>
                  <a:gd name="connsiteX72" fmla="*/ 478353 w 914457"/>
                  <a:gd name="connsiteY72" fmla="*/ 1011090 h 1190387"/>
                  <a:gd name="connsiteX73" fmla="*/ 692173 w 914457"/>
                  <a:gd name="connsiteY73" fmla="*/ 1004806 h 1190387"/>
                  <a:gd name="connsiteX74" fmla="*/ 699108 w 914457"/>
                  <a:gd name="connsiteY74" fmla="*/ 1009558 h 1190387"/>
                  <a:gd name="connsiteX75" fmla="*/ 684082 w 914457"/>
                  <a:gd name="connsiteY75" fmla="*/ 1028569 h 1190387"/>
                  <a:gd name="connsiteX76" fmla="*/ 682926 w 914457"/>
                  <a:gd name="connsiteY76" fmla="*/ 1023817 h 1190387"/>
                  <a:gd name="connsiteX77" fmla="*/ 685238 w 914457"/>
                  <a:gd name="connsiteY77" fmla="*/ 1007182 h 1190387"/>
                  <a:gd name="connsiteX78" fmla="*/ 692173 w 914457"/>
                  <a:gd name="connsiteY78" fmla="*/ 1004806 h 1190387"/>
                  <a:gd name="connsiteX79" fmla="*/ 330171 w 914457"/>
                  <a:gd name="connsiteY79" fmla="*/ 994908 h 1190387"/>
                  <a:gd name="connsiteX80" fmla="*/ 344459 w 914457"/>
                  <a:gd name="connsiteY80" fmla="*/ 1008030 h 1190387"/>
                  <a:gd name="connsiteX81" fmla="*/ 344459 w 914457"/>
                  <a:gd name="connsiteY81" fmla="*/ 1015188 h 1190387"/>
                  <a:gd name="connsiteX82" fmla="*/ 333743 w 914457"/>
                  <a:gd name="connsiteY82" fmla="*/ 1019959 h 1190387"/>
                  <a:gd name="connsiteX83" fmla="*/ 320646 w 914457"/>
                  <a:gd name="connsiteY83" fmla="*/ 1008030 h 1190387"/>
                  <a:gd name="connsiteX84" fmla="*/ 324218 w 914457"/>
                  <a:gd name="connsiteY84" fmla="*/ 997294 h 1190387"/>
                  <a:gd name="connsiteX85" fmla="*/ 330171 w 914457"/>
                  <a:gd name="connsiteY85" fmla="*/ 994908 h 1190387"/>
                  <a:gd name="connsiteX86" fmla="*/ 543028 w 914457"/>
                  <a:gd name="connsiteY86" fmla="*/ 988684 h 1190387"/>
                  <a:gd name="connsiteX87" fmla="*/ 558506 w 914457"/>
                  <a:gd name="connsiteY87" fmla="*/ 1001806 h 1190387"/>
                  <a:gd name="connsiteX88" fmla="*/ 556125 w 914457"/>
                  <a:gd name="connsiteY88" fmla="*/ 1008964 h 1190387"/>
                  <a:gd name="connsiteX89" fmla="*/ 547790 w 914457"/>
                  <a:gd name="connsiteY89" fmla="*/ 1013735 h 1190387"/>
                  <a:gd name="connsiteX90" fmla="*/ 538265 w 914457"/>
                  <a:gd name="connsiteY90" fmla="*/ 1016121 h 1190387"/>
                  <a:gd name="connsiteX91" fmla="*/ 532312 w 914457"/>
                  <a:gd name="connsiteY91" fmla="*/ 1010157 h 1190387"/>
                  <a:gd name="connsiteX92" fmla="*/ 535884 w 914457"/>
                  <a:gd name="connsiteY92" fmla="*/ 992263 h 1190387"/>
                  <a:gd name="connsiteX93" fmla="*/ 543028 w 914457"/>
                  <a:gd name="connsiteY93" fmla="*/ 988684 h 1190387"/>
                  <a:gd name="connsiteX94" fmla="*/ 755601 w 914457"/>
                  <a:gd name="connsiteY94" fmla="*/ 979910 h 1190387"/>
                  <a:gd name="connsiteX95" fmla="*/ 761346 w 914457"/>
                  <a:gd name="connsiteY95" fmla="*/ 984436 h 1190387"/>
                  <a:gd name="connsiteX96" fmla="*/ 746409 w 914457"/>
                  <a:gd name="connsiteY96" fmla="*/ 991226 h 1190387"/>
                  <a:gd name="connsiteX97" fmla="*/ 748707 w 914457"/>
                  <a:gd name="connsiteY97" fmla="*/ 983305 h 1190387"/>
                  <a:gd name="connsiteX98" fmla="*/ 755601 w 914457"/>
                  <a:gd name="connsiteY98" fmla="*/ 979910 h 1190387"/>
                  <a:gd name="connsiteX99" fmla="*/ 393668 w 914457"/>
                  <a:gd name="connsiteY99" fmla="*/ 972502 h 1190387"/>
                  <a:gd name="connsiteX100" fmla="*/ 406708 w 914457"/>
                  <a:gd name="connsiteY100" fmla="*/ 983238 h 1190387"/>
                  <a:gd name="connsiteX101" fmla="*/ 404337 w 914457"/>
                  <a:gd name="connsiteY101" fmla="*/ 993975 h 1190387"/>
                  <a:gd name="connsiteX102" fmla="*/ 391297 w 914457"/>
                  <a:gd name="connsiteY102" fmla="*/ 998746 h 1190387"/>
                  <a:gd name="connsiteX103" fmla="*/ 384184 w 914457"/>
                  <a:gd name="connsiteY103" fmla="*/ 992782 h 1190387"/>
                  <a:gd name="connsiteX104" fmla="*/ 385369 w 914457"/>
                  <a:gd name="connsiteY104" fmla="*/ 985624 h 1190387"/>
                  <a:gd name="connsiteX105" fmla="*/ 386555 w 914457"/>
                  <a:gd name="connsiteY105" fmla="*/ 976081 h 1190387"/>
                  <a:gd name="connsiteX106" fmla="*/ 393668 w 914457"/>
                  <a:gd name="connsiteY106" fmla="*/ 972502 h 1190387"/>
                  <a:gd name="connsiteX107" fmla="*/ 607730 w 914457"/>
                  <a:gd name="connsiteY107" fmla="*/ 965034 h 1190387"/>
                  <a:gd name="connsiteX108" fmla="*/ 623176 w 914457"/>
                  <a:gd name="connsiteY108" fmla="*/ 978156 h 1190387"/>
                  <a:gd name="connsiteX109" fmla="*/ 620800 w 914457"/>
                  <a:gd name="connsiteY109" fmla="*/ 985314 h 1190387"/>
                  <a:gd name="connsiteX110" fmla="*/ 612482 w 914457"/>
                  <a:gd name="connsiteY110" fmla="*/ 988892 h 1190387"/>
                  <a:gd name="connsiteX111" fmla="*/ 598224 w 914457"/>
                  <a:gd name="connsiteY111" fmla="*/ 976963 h 1190387"/>
                  <a:gd name="connsiteX112" fmla="*/ 600601 w 914457"/>
                  <a:gd name="connsiteY112" fmla="*/ 967420 h 1190387"/>
                  <a:gd name="connsiteX113" fmla="*/ 607730 w 914457"/>
                  <a:gd name="connsiteY113" fmla="*/ 965034 h 1190387"/>
                  <a:gd name="connsiteX114" fmla="*/ 453605 w 914457"/>
                  <a:gd name="connsiteY114" fmla="*/ 948903 h 1190387"/>
                  <a:gd name="connsiteX115" fmla="*/ 463110 w 914457"/>
                  <a:gd name="connsiteY115" fmla="*/ 953666 h 1190387"/>
                  <a:gd name="connsiteX116" fmla="*/ 466675 w 914457"/>
                  <a:gd name="connsiteY116" fmla="*/ 956047 h 1190387"/>
                  <a:gd name="connsiteX117" fmla="*/ 471428 w 914457"/>
                  <a:gd name="connsiteY117" fmla="*/ 962000 h 1190387"/>
                  <a:gd name="connsiteX118" fmla="*/ 469051 w 914457"/>
                  <a:gd name="connsiteY118" fmla="*/ 970335 h 1190387"/>
                  <a:gd name="connsiteX119" fmla="*/ 453605 w 914457"/>
                  <a:gd name="connsiteY119" fmla="*/ 976288 h 1190387"/>
                  <a:gd name="connsiteX120" fmla="*/ 447664 w 914457"/>
                  <a:gd name="connsiteY120" fmla="*/ 972716 h 1190387"/>
                  <a:gd name="connsiteX121" fmla="*/ 448852 w 914457"/>
                  <a:gd name="connsiteY121" fmla="*/ 960810 h 1190387"/>
                  <a:gd name="connsiteX122" fmla="*/ 453605 w 914457"/>
                  <a:gd name="connsiteY122" fmla="*/ 948903 h 1190387"/>
                  <a:gd name="connsiteX123" fmla="*/ 671225 w 914457"/>
                  <a:gd name="connsiteY123" fmla="*/ 940140 h 1190387"/>
                  <a:gd name="connsiteX124" fmla="*/ 686760 w 914457"/>
                  <a:gd name="connsiteY124" fmla="*/ 954480 h 1190387"/>
                  <a:gd name="connsiteX125" fmla="*/ 685565 w 914457"/>
                  <a:gd name="connsiteY125" fmla="*/ 962845 h 1190387"/>
                  <a:gd name="connsiteX126" fmla="*/ 678395 w 914457"/>
                  <a:gd name="connsiteY126" fmla="*/ 966430 h 1190387"/>
                  <a:gd name="connsiteX127" fmla="*/ 670030 w 914457"/>
                  <a:gd name="connsiteY127" fmla="*/ 968820 h 1190387"/>
                  <a:gd name="connsiteX128" fmla="*/ 659275 w 914457"/>
                  <a:gd name="connsiteY128" fmla="*/ 960455 h 1190387"/>
                  <a:gd name="connsiteX129" fmla="*/ 662860 w 914457"/>
                  <a:gd name="connsiteY129" fmla="*/ 943725 h 1190387"/>
                  <a:gd name="connsiteX130" fmla="*/ 671225 w 914457"/>
                  <a:gd name="connsiteY130" fmla="*/ 940140 h 1190387"/>
                  <a:gd name="connsiteX131" fmla="*/ 307765 w 914457"/>
                  <a:gd name="connsiteY131" fmla="*/ 935157 h 1190387"/>
                  <a:gd name="connsiteX132" fmla="*/ 322053 w 914457"/>
                  <a:gd name="connsiteY132" fmla="*/ 947063 h 1190387"/>
                  <a:gd name="connsiteX133" fmla="*/ 320862 w 914457"/>
                  <a:gd name="connsiteY133" fmla="*/ 954207 h 1190387"/>
                  <a:gd name="connsiteX134" fmla="*/ 304193 w 914457"/>
                  <a:gd name="connsiteY134" fmla="*/ 960161 h 1190387"/>
                  <a:gd name="connsiteX135" fmla="*/ 297049 w 914457"/>
                  <a:gd name="connsiteY135" fmla="*/ 954207 h 1190387"/>
                  <a:gd name="connsiteX136" fmla="*/ 298240 w 914457"/>
                  <a:gd name="connsiteY136" fmla="*/ 948254 h 1190387"/>
                  <a:gd name="connsiteX137" fmla="*/ 299430 w 914457"/>
                  <a:gd name="connsiteY137" fmla="*/ 937538 h 1190387"/>
                  <a:gd name="connsiteX138" fmla="*/ 307765 w 914457"/>
                  <a:gd name="connsiteY138" fmla="*/ 935157 h 1190387"/>
                  <a:gd name="connsiteX139" fmla="*/ 517240 w 914457"/>
                  <a:gd name="connsiteY139" fmla="*/ 926796 h 1190387"/>
                  <a:gd name="connsiteX140" fmla="*/ 524220 w 914457"/>
                  <a:gd name="connsiteY140" fmla="*/ 928884 h 1190387"/>
                  <a:gd name="connsiteX141" fmla="*/ 533725 w 914457"/>
                  <a:gd name="connsiteY141" fmla="*/ 938427 h 1190387"/>
                  <a:gd name="connsiteX142" fmla="*/ 531349 w 914457"/>
                  <a:gd name="connsiteY142" fmla="*/ 949164 h 1190387"/>
                  <a:gd name="connsiteX143" fmla="*/ 519467 w 914457"/>
                  <a:gd name="connsiteY143" fmla="*/ 953935 h 1190387"/>
                  <a:gd name="connsiteX144" fmla="*/ 511150 w 914457"/>
                  <a:gd name="connsiteY144" fmla="*/ 947971 h 1190387"/>
                  <a:gd name="connsiteX145" fmla="*/ 511150 w 914457"/>
                  <a:gd name="connsiteY145" fmla="*/ 945585 h 1190387"/>
                  <a:gd name="connsiteX146" fmla="*/ 514715 w 914457"/>
                  <a:gd name="connsiteY146" fmla="*/ 933656 h 1190387"/>
                  <a:gd name="connsiteX147" fmla="*/ 517240 w 914457"/>
                  <a:gd name="connsiteY147" fmla="*/ 926796 h 1190387"/>
                  <a:gd name="connsiteX148" fmla="*/ 733517 w 914457"/>
                  <a:gd name="connsiteY148" fmla="*/ 917738 h 1190387"/>
                  <a:gd name="connsiteX149" fmla="*/ 750247 w 914457"/>
                  <a:gd name="connsiteY149" fmla="*/ 933321 h 1190387"/>
                  <a:gd name="connsiteX150" fmla="*/ 750247 w 914457"/>
                  <a:gd name="connsiteY150" fmla="*/ 940513 h 1190387"/>
                  <a:gd name="connsiteX151" fmla="*/ 740687 w 914457"/>
                  <a:gd name="connsiteY151" fmla="*/ 945307 h 1190387"/>
                  <a:gd name="connsiteX152" fmla="*/ 728737 w 914457"/>
                  <a:gd name="connsiteY152" fmla="*/ 948903 h 1190387"/>
                  <a:gd name="connsiteX153" fmla="*/ 722762 w 914457"/>
                  <a:gd name="connsiteY153" fmla="*/ 944109 h 1190387"/>
                  <a:gd name="connsiteX154" fmla="*/ 727542 w 914457"/>
                  <a:gd name="connsiteY154" fmla="*/ 921334 h 1190387"/>
                  <a:gd name="connsiteX155" fmla="*/ 733517 w 914457"/>
                  <a:gd name="connsiteY155" fmla="*/ 917738 h 1190387"/>
                  <a:gd name="connsiteX156" fmla="*/ 368178 w 914457"/>
                  <a:gd name="connsiteY156" fmla="*/ 911858 h 1190387"/>
                  <a:gd name="connsiteX157" fmla="*/ 374875 w 914457"/>
                  <a:gd name="connsiteY157" fmla="*/ 915139 h 1190387"/>
                  <a:gd name="connsiteX158" fmla="*/ 385591 w 914457"/>
                  <a:gd name="connsiteY158" fmla="*/ 924682 h 1190387"/>
                  <a:gd name="connsiteX159" fmla="*/ 385591 w 914457"/>
                  <a:gd name="connsiteY159" fmla="*/ 933033 h 1190387"/>
                  <a:gd name="connsiteX160" fmla="*/ 370113 w 914457"/>
                  <a:gd name="connsiteY160" fmla="*/ 940190 h 1190387"/>
                  <a:gd name="connsiteX161" fmla="*/ 361778 w 914457"/>
                  <a:gd name="connsiteY161" fmla="*/ 933033 h 1190387"/>
                  <a:gd name="connsiteX162" fmla="*/ 364159 w 914457"/>
                  <a:gd name="connsiteY162" fmla="*/ 917525 h 1190387"/>
                  <a:gd name="connsiteX163" fmla="*/ 368178 w 914457"/>
                  <a:gd name="connsiteY163" fmla="*/ 911858 h 1190387"/>
                  <a:gd name="connsiteX164" fmla="*/ 584139 w 914457"/>
                  <a:gd name="connsiteY164" fmla="*/ 904040 h 1190387"/>
                  <a:gd name="connsiteX165" fmla="*/ 599586 w 914457"/>
                  <a:gd name="connsiteY165" fmla="*/ 917162 h 1190387"/>
                  <a:gd name="connsiteX166" fmla="*/ 599586 w 914457"/>
                  <a:gd name="connsiteY166" fmla="*/ 923127 h 1190387"/>
                  <a:gd name="connsiteX167" fmla="*/ 590080 w 914457"/>
                  <a:gd name="connsiteY167" fmla="*/ 927898 h 1190387"/>
                  <a:gd name="connsiteX168" fmla="*/ 575822 w 914457"/>
                  <a:gd name="connsiteY168" fmla="*/ 917162 h 1190387"/>
                  <a:gd name="connsiteX169" fmla="*/ 578199 w 914457"/>
                  <a:gd name="connsiteY169" fmla="*/ 906426 h 1190387"/>
                  <a:gd name="connsiteX170" fmla="*/ 584139 w 914457"/>
                  <a:gd name="connsiteY170" fmla="*/ 904040 h 1190387"/>
                  <a:gd name="connsiteX171" fmla="*/ 792198 w 914457"/>
                  <a:gd name="connsiteY171" fmla="*/ 895378 h 1190387"/>
                  <a:gd name="connsiteX172" fmla="*/ 800533 w 914457"/>
                  <a:gd name="connsiteY172" fmla="*/ 898957 h 1190387"/>
                  <a:gd name="connsiteX173" fmla="*/ 806486 w 914457"/>
                  <a:gd name="connsiteY173" fmla="*/ 903729 h 1190387"/>
                  <a:gd name="connsiteX174" fmla="*/ 811249 w 914457"/>
                  <a:gd name="connsiteY174" fmla="*/ 908500 h 1190387"/>
                  <a:gd name="connsiteX175" fmla="*/ 811249 w 914457"/>
                  <a:gd name="connsiteY175" fmla="*/ 916851 h 1190387"/>
                  <a:gd name="connsiteX176" fmla="*/ 791008 w 914457"/>
                  <a:gd name="connsiteY176" fmla="*/ 924008 h 1190387"/>
                  <a:gd name="connsiteX177" fmla="*/ 786245 w 914457"/>
                  <a:gd name="connsiteY177" fmla="*/ 920429 h 1190387"/>
                  <a:gd name="connsiteX178" fmla="*/ 786245 w 914457"/>
                  <a:gd name="connsiteY178" fmla="*/ 916851 h 1190387"/>
                  <a:gd name="connsiteX179" fmla="*/ 788626 w 914457"/>
                  <a:gd name="connsiteY179" fmla="*/ 903729 h 1190387"/>
                  <a:gd name="connsiteX180" fmla="*/ 792198 w 914457"/>
                  <a:gd name="connsiteY180" fmla="*/ 895378 h 1190387"/>
                  <a:gd name="connsiteX181" fmla="*/ 431648 w 914457"/>
                  <a:gd name="connsiteY181" fmla="*/ 887910 h 1190387"/>
                  <a:gd name="connsiteX182" fmla="*/ 437143 w 914457"/>
                  <a:gd name="connsiteY182" fmla="*/ 889101 h 1190387"/>
                  <a:gd name="connsiteX183" fmla="*/ 441896 w 914457"/>
                  <a:gd name="connsiteY183" fmla="*/ 893864 h 1190387"/>
                  <a:gd name="connsiteX184" fmla="*/ 446648 w 914457"/>
                  <a:gd name="connsiteY184" fmla="*/ 898626 h 1190387"/>
                  <a:gd name="connsiteX185" fmla="*/ 444272 w 914457"/>
                  <a:gd name="connsiteY185" fmla="*/ 911723 h 1190387"/>
                  <a:gd name="connsiteX186" fmla="*/ 432390 w 914457"/>
                  <a:gd name="connsiteY186" fmla="*/ 914105 h 1190387"/>
                  <a:gd name="connsiteX187" fmla="*/ 425261 w 914457"/>
                  <a:gd name="connsiteY187" fmla="*/ 908151 h 1190387"/>
                  <a:gd name="connsiteX188" fmla="*/ 428826 w 914457"/>
                  <a:gd name="connsiteY188" fmla="*/ 893864 h 1190387"/>
                  <a:gd name="connsiteX189" fmla="*/ 431648 w 914457"/>
                  <a:gd name="connsiteY189" fmla="*/ 887910 h 1190387"/>
                  <a:gd name="connsiteX190" fmla="*/ 647674 w 914457"/>
                  <a:gd name="connsiteY190" fmla="*/ 880393 h 1190387"/>
                  <a:gd name="connsiteX191" fmla="*/ 665599 w 914457"/>
                  <a:gd name="connsiteY191" fmla="*/ 894756 h 1190387"/>
                  <a:gd name="connsiteX192" fmla="*/ 664404 w 914457"/>
                  <a:gd name="connsiteY192" fmla="*/ 903134 h 1190387"/>
                  <a:gd name="connsiteX193" fmla="*/ 653649 w 914457"/>
                  <a:gd name="connsiteY193" fmla="*/ 907921 h 1190387"/>
                  <a:gd name="connsiteX194" fmla="*/ 644089 w 914457"/>
                  <a:gd name="connsiteY194" fmla="*/ 910315 h 1190387"/>
                  <a:gd name="connsiteX195" fmla="*/ 638114 w 914457"/>
                  <a:gd name="connsiteY195" fmla="*/ 905528 h 1190387"/>
                  <a:gd name="connsiteX196" fmla="*/ 641699 w 914457"/>
                  <a:gd name="connsiteY196" fmla="*/ 882787 h 1190387"/>
                  <a:gd name="connsiteX197" fmla="*/ 647674 w 914457"/>
                  <a:gd name="connsiteY197" fmla="*/ 880393 h 1190387"/>
                  <a:gd name="connsiteX198" fmla="*/ 857346 w 914457"/>
                  <a:gd name="connsiteY198" fmla="*/ 873568 h 1190387"/>
                  <a:gd name="connsiteX199" fmla="*/ 864014 w 914457"/>
                  <a:gd name="connsiteY199" fmla="*/ 877735 h 1190387"/>
                  <a:gd name="connsiteX200" fmla="*/ 866385 w 914457"/>
                  <a:gd name="connsiteY200" fmla="*/ 880116 h 1190387"/>
                  <a:gd name="connsiteX201" fmla="*/ 873498 w 914457"/>
                  <a:gd name="connsiteY201" fmla="*/ 887260 h 1190387"/>
                  <a:gd name="connsiteX202" fmla="*/ 873498 w 914457"/>
                  <a:gd name="connsiteY202" fmla="*/ 894404 h 1190387"/>
                  <a:gd name="connsiteX203" fmla="*/ 855716 w 914457"/>
                  <a:gd name="connsiteY203" fmla="*/ 900357 h 1190387"/>
                  <a:gd name="connsiteX204" fmla="*/ 850974 w 914457"/>
                  <a:gd name="connsiteY204" fmla="*/ 896785 h 1190387"/>
                  <a:gd name="connsiteX205" fmla="*/ 853345 w 914457"/>
                  <a:gd name="connsiteY205" fmla="*/ 880116 h 1190387"/>
                  <a:gd name="connsiteX206" fmla="*/ 857346 w 914457"/>
                  <a:gd name="connsiteY206" fmla="*/ 873568 h 1190387"/>
                  <a:gd name="connsiteX207" fmla="*/ 498250 w 914457"/>
                  <a:gd name="connsiteY207" fmla="*/ 866645 h 1190387"/>
                  <a:gd name="connsiteX208" fmla="*/ 513697 w 914457"/>
                  <a:gd name="connsiteY208" fmla="*/ 877381 h 1190387"/>
                  <a:gd name="connsiteX209" fmla="*/ 511320 w 914457"/>
                  <a:gd name="connsiteY209" fmla="*/ 885732 h 1190387"/>
                  <a:gd name="connsiteX210" fmla="*/ 504191 w 914457"/>
                  <a:gd name="connsiteY210" fmla="*/ 889310 h 1190387"/>
                  <a:gd name="connsiteX211" fmla="*/ 489933 w 914457"/>
                  <a:gd name="connsiteY211" fmla="*/ 878574 h 1190387"/>
                  <a:gd name="connsiteX212" fmla="*/ 491121 w 914457"/>
                  <a:gd name="connsiteY212" fmla="*/ 869031 h 1190387"/>
                  <a:gd name="connsiteX213" fmla="*/ 498250 w 914457"/>
                  <a:gd name="connsiteY213" fmla="*/ 866645 h 1190387"/>
                  <a:gd name="connsiteX214" fmla="*/ 712337 w 914457"/>
                  <a:gd name="connsiteY214" fmla="*/ 856742 h 1190387"/>
                  <a:gd name="connsiteX215" fmla="*/ 729038 w 914457"/>
                  <a:gd name="connsiteY215" fmla="*/ 871105 h 1190387"/>
                  <a:gd name="connsiteX216" fmla="*/ 727845 w 914457"/>
                  <a:gd name="connsiteY216" fmla="*/ 879483 h 1190387"/>
                  <a:gd name="connsiteX217" fmla="*/ 719495 w 914457"/>
                  <a:gd name="connsiteY217" fmla="*/ 881877 h 1190387"/>
                  <a:gd name="connsiteX218" fmla="*/ 702794 w 914457"/>
                  <a:gd name="connsiteY218" fmla="*/ 871105 h 1190387"/>
                  <a:gd name="connsiteX219" fmla="*/ 705180 w 914457"/>
                  <a:gd name="connsiteY219" fmla="*/ 859136 h 1190387"/>
                  <a:gd name="connsiteX220" fmla="*/ 712337 w 914457"/>
                  <a:gd name="connsiteY220" fmla="*/ 856742 h 1190387"/>
                  <a:gd name="connsiteX221" fmla="*/ 351310 w 914457"/>
                  <a:gd name="connsiteY221" fmla="*/ 850513 h 1190387"/>
                  <a:gd name="connsiteX222" fmla="*/ 360815 w 914457"/>
                  <a:gd name="connsiteY222" fmla="*/ 860038 h 1190387"/>
                  <a:gd name="connsiteX223" fmla="*/ 365568 w 914457"/>
                  <a:gd name="connsiteY223" fmla="*/ 863610 h 1190387"/>
                  <a:gd name="connsiteX224" fmla="*/ 363191 w 914457"/>
                  <a:gd name="connsiteY224" fmla="*/ 869563 h 1190387"/>
                  <a:gd name="connsiteX225" fmla="*/ 345369 w 914457"/>
                  <a:gd name="connsiteY225" fmla="*/ 876707 h 1190387"/>
                  <a:gd name="connsiteX226" fmla="*/ 340616 w 914457"/>
                  <a:gd name="connsiteY226" fmla="*/ 870754 h 1190387"/>
                  <a:gd name="connsiteX227" fmla="*/ 342992 w 914457"/>
                  <a:gd name="connsiteY227" fmla="*/ 854085 h 1190387"/>
                  <a:gd name="connsiteX228" fmla="*/ 351310 w 914457"/>
                  <a:gd name="connsiteY228" fmla="*/ 850513 h 1190387"/>
                  <a:gd name="connsiteX229" fmla="*/ 562994 w 914457"/>
                  <a:gd name="connsiteY229" fmla="*/ 840608 h 1190387"/>
                  <a:gd name="connsiteX230" fmla="*/ 579663 w 914457"/>
                  <a:gd name="connsiteY230" fmla="*/ 856143 h 1190387"/>
                  <a:gd name="connsiteX231" fmla="*/ 578473 w 914457"/>
                  <a:gd name="connsiteY231" fmla="*/ 863313 h 1190387"/>
                  <a:gd name="connsiteX232" fmla="*/ 557041 w 914457"/>
                  <a:gd name="connsiteY232" fmla="*/ 869288 h 1190387"/>
                  <a:gd name="connsiteX233" fmla="*/ 553469 w 914457"/>
                  <a:gd name="connsiteY233" fmla="*/ 865703 h 1190387"/>
                  <a:gd name="connsiteX234" fmla="*/ 554660 w 914457"/>
                  <a:gd name="connsiteY234" fmla="*/ 853753 h 1190387"/>
                  <a:gd name="connsiteX235" fmla="*/ 555850 w 914457"/>
                  <a:gd name="connsiteY235" fmla="*/ 845388 h 1190387"/>
                  <a:gd name="connsiteX236" fmla="*/ 562994 w 914457"/>
                  <a:gd name="connsiteY236" fmla="*/ 840608 h 1190387"/>
                  <a:gd name="connsiteX237" fmla="*/ 775820 w 914457"/>
                  <a:gd name="connsiteY237" fmla="*/ 834336 h 1190387"/>
                  <a:gd name="connsiteX238" fmla="*/ 792521 w 914457"/>
                  <a:gd name="connsiteY238" fmla="*/ 848699 h 1190387"/>
                  <a:gd name="connsiteX239" fmla="*/ 791328 w 914457"/>
                  <a:gd name="connsiteY239" fmla="*/ 855880 h 1190387"/>
                  <a:gd name="connsiteX240" fmla="*/ 781785 w 914457"/>
                  <a:gd name="connsiteY240" fmla="*/ 860668 h 1190387"/>
                  <a:gd name="connsiteX241" fmla="*/ 771049 w 914457"/>
                  <a:gd name="connsiteY241" fmla="*/ 863061 h 1190387"/>
                  <a:gd name="connsiteX242" fmla="*/ 765084 w 914457"/>
                  <a:gd name="connsiteY242" fmla="*/ 858274 h 1190387"/>
                  <a:gd name="connsiteX243" fmla="*/ 768663 w 914457"/>
                  <a:gd name="connsiteY243" fmla="*/ 836730 h 1190387"/>
                  <a:gd name="connsiteX244" fmla="*/ 775820 w 914457"/>
                  <a:gd name="connsiteY244" fmla="*/ 834336 h 1190387"/>
                  <a:gd name="connsiteX245" fmla="*/ 413591 w 914457"/>
                  <a:gd name="connsiteY245" fmla="*/ 828109 h 1190387"/>
                  <a:gd name="connsiteX246" fmla="*/ 430292 w 914457"/>
                  <a:gd name="connsiteY246" fmla="*/ 842424 h 1190387"/>
                  <a:gd name="connsiteX247" fmla="*/ 429099 w 914457"/>
                  <a:gd name="connsiteY247" fmla="*/ 848389 h 1190387"/>
                  <a:gd name="connsiteX248" fmla="*/ 418363 w 914457"/>
                  <a:gd name="connsiteY248" fmla="*/ 854353 h 1190387"/>
                  <a:gd name="connsiteX249" fmla="*/ 407627 w 914457"/>
                  <a:gd name="connsiteY249" fmla="*/ 855546 h 1190387"/>
                  <a:gd name="connsiteX250" fmla="*/ 402855 w 914457"/>
                  <a:gd name="connsiteY250" fmla="*/ 851967 h 1190387"/>
                  <a:gd name="connsiteX251" fmla="*/ 407627 w 914457"/>
                  <a:gd name="connsiteY251" fmla="*/ 830495 h 1190387"/>
                  <a:gd name="connsiteX252" fmla="*/ 413591 w 914457"/>
                  <a:gd name="connsiteY252" fmla="*/ 828109 h 1190387"/>
                  <a:gd name="connsiteX253" fmla="*/ 621378 w 914457"/>
                  <a:gd name="connsiteY253" fmla="*/ 816957 h 1190387"/>
                  <a:gd name="connsiteX254" fmla="*/ 626447 w 914457"/>
                  <a:gd name="connsiteY254" fmla="*/ 818154 h 1190387"/>
                  <a:gd name="connsiteX255" fmla="*/ 641955 w 914457"/>
                  <a:gd name="connsiteY255" fmla="*/ 832517 h 1190387"/>
                  <a:gd name="connsiteX256" fmla="*/ 640762 w 914457"/>
                  <a:gd name="connsiteY256" fmla="*/ 840895 h 1190387"/>
                  <a:gd name="connsiteX257" fmla="*/ 620483 w 914457"/>
                  <a:gd name="connsiteY257" fmla="*/ 848076 h 1190387"/>
                  <a:gd name="connsiteX258" fmla="*/ 615711 w 914457"/>
                  <a:gd name="connsiteY258" fmla="*/ 844486 h 1190387"/>
                  <a:gd name="connsiteX259" fmla="*/ 615711 w 914457"/>
                  <a:gd name="connsiteY259" fmla="*/ 842092 h 1190387"/>
                  <a:gd name="connsiteX260" fmla="*/ 618097 w 914457"/>
                  <a:gd name="connsiteY260" fmla="*/ 822942 h 1190387"/>
                  <a:gd name="connsiteX261" fmla="*/ 621378 w 914457"/>
                  <a:gd name="connsiteY261" fmla="*/ 816957 h 1190387"/>
                  <a:gd name="connsiteX262" fmla="*/ 839304 w 914457"/>
                  <a:gd name="connsiteY262" fmla="*/ 811931 h 1190387"/>
                  <a:gd name="connsiteX263" fmla="*/ 856005 w 914457"/>
                  <a:gd name="connsiteY263" fmla="*/ 826294 h 1190387"/>
                  <a:gd name="connsiteX264" fmla="*/ 854812 w 914457"/>
                  <a:gd name="connsiteY264" fmla="*/ 834672 h 1190387"/>
                  <a:gd name="connsiteX265" fmla="*/ 845269 w 914457"/>
                  <a:gd name="connsiteY265" fmla="*/ 839459 h 1190387"/>
                  <a:gd name="connsiteX266" fmla="*/ 829761 w 914457"/>
                  <a:gd name="connsiteY266" fmla="*/ 826294 h 1190387"/>
                  <a:gd name="connsiteX267" fmla="*/ 832147 w 914457"/>
                  <a:gd name="connsiteY267" fmla="*/ 815522 h 1190387"/>
                  <a:gd name="connsiteX268" fmla="*/ 839304 w 914457"/>
                  <a:gd name="connsiteY268" fmla="*/ 811931 h 1190387"/>
                  <a:gd name="connsiteX269" fmla="*/ 477055 w 914457"/>
                  <a:gd name="connsiteY269" fmla="*/ 805655 h 1190387"/>
                  <a:gd name="connsiteX270" fmla="*/ 491343 w 914457"/>
                  <a:gd name="connsiteY270" fmla="*/ 818800 h 1190387"/>
                  <a:gd name="connsiteX271" fmla="*/ 490152 w 914457"/>
                  <a:gd name="connsiteY271" fmla="*/ 825970 h 1190387"/>
                  <a:gd name="connsiteX272" fmla="*/ 481817 w 914457"/>
                  <a:gd name="connsiteY272" fmla="*/ 830750 h 1190387"/>
                  <a:gd name="connsiteX273" fmla="*/ 472292 w 914457"/>
                  <a:gd name="connsiteY273" fmla="*/ 833140 h 1190387"/>
                  <a:gd name="connsiteX274" fmla="*/ 466339 w 914457"/>
                  <a:gd name="connsiteY274" fmla="*/ 827165 h 1190387"/>
                  <a:gd name="connsiteX275" fmla="*/ 468720 w 914457"/>
                  <a:gd name="connsiteY275" fmla="*/ 808045 h 1190387"/>
                  <a:gd name="connsiteX276" fmla="*/ 477055 w 914457"/>
                  <a:gd name="connsiteY276" fmla="*/ 805655 h 1190387"/>
                  <a:gd name="connsiteX277" fmla="*/ 691141 w 914457"/>
                  <a:gd name="connsiteY277" fmla="*/ 796993 h 1190387"/>
                  <a:gd name="connsiteX278" fmla="*/ 706676 w 914457"/>
                  <a:gd name="connsiteY278" fmla="*/ 811356 h 1190387"/>
                  <a:gd name="connsiteX279" fmla="*/ 704286 w 914457"/>
                  <a:gd name="connsiteY279" fmla="*/ 819734 h 1190387"/>
                  <a:gd name="connsiteX280" fmla="*/ 695921 w 914457"/>
                  <a:gd name="connsiteY280" fmla="*/ 824521 h 1190387"/>
                  <a:gd name="connsiteX281" fmla="*/ 685166 w 914457"/>
                  <a:gd name="connsiteY281" fmla="*/ 826915 h 1190387"/>
                  <a:gd name="connsiteX282" fmla="*/ 679191 w 914457"/>
                  <a:gd name="connsiteY282" fmla="*/ 822128 h 1190387"/>
                  <a:gd name="connsiteX283" fmla="*/ 683971 w 914457"/>
                  <a:gd name="connsiteY283" fmla="*/ 799387 h 1190387"/>
                  <a:gd name="connsiteX284" fmla="*/ 691141 w 914457"/>
                  <a:gd name="connsiteY284" fmla="*/ 796993 h 1190387"/>
                  <a:gd name="connsiteX285" fmla="*/ 327702 w 914457"/>
                  <a:gd name="connsiteY285" fmla="*/ 794479 h 1190387"/>
                  <a:gd name="connsiteX286" fmla="*/ 338205 w 914457"/>
                  <a:gd name="connsiteY286" fmla="*/ 802679 h 1190387"/>
                  <a:gd name="connsiteX287" fmla="*/ 335871 w 914457"/>
                  <a:gd name="connsiteY287" fmla="*/ 808537 h 1190387"/>
                  <a:gd name="connsiteX288" fmla="*/ 326535 w 914457"/>
                  <a:gd name="connsiteY288" fmla="*/ 812052 h 1190387"/>
                  <a:gd name="connsiteX289" fmla="*/ 320700 w 914457"/>
                  <a:gd name="connsiteY289" fmla="*/ 807366 h 1190387"/>
                  <a:gd name="connsiteX290" fmla="*/ 320700 w 914457"/>
                  <a:gd name="connsiteY290" fmla="*/ 802679 h 1190387"/>
                  <a:gd name="connsiteX291" fmla="*/ 321867 w 914457"/>
                  <a:gd name="connsiteY291" fmla="*/ 795650 h 1190387"/>
                  <a:gd name="connsiteX292" fmla="*/ 327702 w 914457"/>
                  <a:gd name="connsiteY292" fmla="*/ 794479 h 1190387"/>
                  <a:gd name="connsiteX293" fmla="*/ 905052 w 914457"/>
                  <a:gd name="connsiteY293" fmla="*/ 791954 h 1190387"/>
                  <a:gd name="connsiteX294" fmla="*/ 914457 w 914457"/>
                  <a:gd name="connsiteY294" fmla="*/ 799097 h 1190387"/>
                  <a:gd name="connsiteX295" fmla="*/ 913281 w 914457"/>
                  <a:gd name="connsiteY295" fmla="*/ 812195 h 1190387"/>
                  <a:gd name="connsiteX296" fmla="*/ 896823 w 914457"/>
                  <a:gd name="connsiteY296" fmla="*/ 816957 h 1190387"/>
                  <a:gd name="connsiteX297" fmla="*/ 894472 w 914457"/>
                  <a:gd name="connsiteY297" fmla="*/ 809813 h 1190387"/>
                  <a:gd name="connsiteX298" fmla="*/ 896823 w 914457"/>
                  <a:gd name="connsiteY298" fmla="*/ 793144 h 1190387"/>
                  <a:gd name="connsiteX299" fmla="*/ 905052 w 914457"/>
                  <a:gd name="connsiteY299" fmla="*/ 791954 h 1190387"/>
                  <a:gd name="connsiteX300" fmla="*/ 382882 w 914457"/>
                  <a:gd name="connsiteY300" fmla="*/ 786359 h 1190387"/>
                  <a:gd name="connsiteX301" fmla="*/ 382830 w 914457"/>
                  <a:gd name="connsiteY301" fmla="*/ 786461 h 1190387"/>
                  <a:gd name="connsiteX302" fmla="*/ 382882 w 914457"/>
                  <a:gd name="connsiteY302" fmla="*/ 786580 h 1190387"/>
                  <a:gd name="connsiteX303" fmla="*/ 541769 w 914457"/>
                  <a:gd name="connsiteY303" fmla="*/ 780809 h 1190387"/>
                  <a:gd name="connsiteX304" fmla="*/ 556109 w 914457"/>
                  <a:gd name="connsiteY304" fmla="*/ 793954 h 1190387"/>
                  <a:gd name="connsiteX305" fmla="*/ 553719 w 914457"/>
                  <a:gd name="connsiteY305" fmla="*/ 803514 h 1190387"/>
                  <a:gd name="connsiteX306" fmla="*/ 547744 w 914457"/>
                  <a:gd name="connsiteY306" fmla="*/ 807099 h 1190387"/>
                  <a:gd name="connsiteX307" fmla="*/ 536989 w 914457"/>
                  <a:gd name="connsiteY307" fmla="*/ 808294 h 1190387"/>
                  <a:gd name="connsiteX308" fmla="*/ 529819 w 914457"/>
                  <a:gd name="connsiteY308" fmla="*/ 804709 h 1190387"/>
                  <a:gd name="connsiteX309" fmla="*/ 534599 w 914457"/>
                  <a:gd name="connsiteY309" fmla="*/ 783199 h 1190387"/>
                  <a:gd name="connsiteX310" fmla="*/ 541769 w 914457"/>
                  <a:gd name="connsiteY310" fmla="*/ 780809 h 1190387"/>
                  <a:gd name="connsiteX311" fmla="*/ 399517 w 914457"/>
                  <a:gd name="connsiteY311" fmla="*/ 774566 h 1190387"/>
                  <a:gd name="connsiteX312" fmla="*/ 401893 w 914457"/>
                  <a:gd name="connsiteY312" fmla="*/ 775741 h 1190387"/>
                  <a:gd name="connsiteX313" fmla="*/ 401893 w 914457"/>
                  <a:gd name="connsiteY313" fmla="*/ 776917 h 1190387"/>
                  <a:gd name="connsiteX314" fmla="*/ 407834 w 914457"/>
                  <a:gd name="connsiteY314" fmla="*/ 785293 h 1190387"/>
                  <a:gd name="connsiteX315" fmla="*/ 407833 w 914457"/>
                  <a:gd name="connsiteY315" fmla="*/ 785293 h 1190387"/>
                  <a:gd name="connsiteX316" fmla="*/ 407834 w 914457"/>
                  <a:gd name="connsiteY316" fmla="*/ 785294 h 1190387"/>
                  <a:gd name="connsiteX317" fmla="*/ 399499 w 914457"/>
                  <a:gd name="connsiteY317" fmla="*/ 791129 h 1190387"/>
                  <a:gd name="connsiteX318" fmla="*/ 398750 w 914457"/>
                  <a:gd name="connsiteY318" fmla="*/ 791350 h 1190387"/>
                  <a:gd name="connsiteX319" fmla="*/ 391199 w 914457"/>
                  <a:gd name="connsiteY319" fmla="*/ 794551 h 1190387"/>
                  <a:gd name="connsiteX320" fmla="*/ 388945 w 914457"/>
                  <a:gd name="connsiteY320" fmla="*/ 794233 h 1190387"/>
                  <a:gd name="connsiteX321" fmla="*/ 387593 w 914457"/>
                  <a:gd name="connsiteY321" fmla="*/ 794630 h 1190387"/>
                  <a:gd name="connsiteX322" fmla="*/ 387236 w 914457"/>
                  <a:gd name="connsiteY322" fmla="*/ 794280 h 1190387"/>
                  <a:gd name="connsiteX323" fmla="*/ 387750 w 914457"/>
                  <a:gd name="connsiteY323" fmla="*/ 794064 h 1190387"/>
                  <a:gd name="connsiteX324" fmla="*/ 386891 w 914457"/>
                  <a:gd name="connsiteY324" fmla="*/ 793942 h 1190387"/>
                  <a:gd name="connsiteX325" fmla="*/ 387236 w 914457"/>
                  <a:gd name="connsiteY325" fmla="*/ 794280 h 1190387"/>
                  <a:gd name="connsiteX326" fmla="*/ 386402 w 914457"/>
                  <a:gd name="connsiteY326" fmla="*/ 794630 h 1190387"/>
                  <a:gd name="connsiteX327" fmla="*/ 386049 w 914457"/>
                  <a:gd name="connsiteY327" fmla="*/ 793823 h 1190387"/>
                  <a:gd name="connsiteX328" fmla="*/ 382882 w 914457"/>
                  <a:gd name="connsiteY328" fmla="*/ 793376 h 1190387"/>
                  <a:gd name="connsiteX329" fmla="*/ 382882 w 914457"/>
                  <a:gd name="connsiteY329" fmla="*/ 790013 h 1190387"/>
                  <a:gd name="connsiteX330" fmla="*/ 380449 w 914457"/>
                  <a:gd name="connsiteY330" fmla="*/ 787628 h 1190387"/>
                  <a:gd name="connsiteX331" fmla="*/ 381640 w 914457"/>
                  <a:gd name="connsiteY331" fmla="*/ 782960 h 1190387"/>
                  <a:gd name="connsiteX332" fmla="*/ 385212 w 914457"/>
                  <a:gd name="connsiteY332" fmla="*/ 781793 h 1190387"/>
                  <a:gd name="connsiteX333" fmla="*/ 382961 w 914457"/>
                  <a:gd name="connsiteY333" fmla="*/ 786205 h 1190387"/>
                  <a:gd name="connsiteX334" fmla="*/ 385259 w 914457"/>
                  <a:gd name="connsiteY334" fmla="*/ 782795 h 1190387"/>
                  <a:gd name="connsiteX335" fmla="*/ 386447 w 914457"/>
                  <a:gd name="connsiteY335" fmla="*/ 779268 h 1190387"/>
                  <a:gd name="connsiteX336" fmla="*/ 399517 w 914457"/>
                  <a:gd name="connsiteY336" fmla="*/ 774566 h 1190387"/>
                  <a:gd name="connsiteX337" fmla="*/ 749270 w 914457"/>
                  <a:gd name="connsiteY337" fmla="*/ 773092 h 1190387"/>
                  <a:gd name="connsiteX338" fmla="*/ 756993 w 914457"/>
                  <a:gd name="connsiteY338" fmla="*/ 778153 h 1190387"/>
                  <a:gd name="connsiteX339" fmla="*/ 767687 w 914457"/>
                  <a:gd name="connsiteY339" fmla="*/ 786487 h 1190387"/>
                  <a:gd name="connsiteX340" fmla="*/ 766498 w 914457"/>
                  <a:gd name="connsiteY340" fmla="*/ 793631 h 1190387"/>
                  <a:gd name="connsiteX341" fmla="*/ 752240 w 914457"/>
                  <a:gd name="connsiteY341" fmla="*/ 799585 h 1190387"/>
                  <a:gd name="connsiteX342" fmla="*/ 743923 w 914457"/>
                  <a:gd name="connsiteY342" fmla="*/ 793631 h 1190387"/>
                  <a:gd name="connsiteX343" fmla="*/ 745111 w 914457"/>
                  <a:gd name="connsiteY343" fmla="*/ 780534 h 1190387"/>
                  <a:gd name="connsiteX344" fmla="*/ 749270 w 914457"/>
                  <a:gd name="connsiteY344" fmla="*/ 773092 h 1190387"/>
                  <a:gd name="connsiteX345" fmla="*/ 389502 w 914457"/>
                  <a:gd name="connsiteY345" fmla="*/ 772022 h 1190387"/>
                  <a:gd name="connsiteX346" fmla="*/ 395726 w 914457"/>
                  <a:gd name="connsiteY346" fmla="*/ 772146 h 1190387"/>
                  <a:gd name="connsiteX347" fmla="*/ 399121 w 914457"/>
                  <a:gd name="connsiteY347" fmla="*/ 774138 h 1190387"/>
                  <a:gd name="connsiteX348" fmla="*/ 386673 w 914457"/>
                  <a:gd name="connsiteY348" fmla="*/ 777125 h 1190387"/>
                  <a:gd name="connsiteX349" fmla="*/ 389502 w 914457"/>
                  <a:gd name="connsiteY349" fmla="*/ 772022 h 1190387"/>
                  <a:gd name="connsiteX350" fmla="*/ 238342 w 914457"/>
                  <a:gd name="connsiteY350" fmla="*/ 770992 h 1190387"/>
                  <a:gd name="connsiteX351" fmla="*/ 238318 w 914457"/>
                  <a:gd name="connsiteY351" fmla="*/ 771212 h 1190387"/>
                  <a:gd name="connsiteX352" fmla="*/ 238602 w 914457"/>
                  <a:gd name="connsiteY352" fmla="*/ 771254 h 1190387"/>
                  <a:gd name="connsiteX353" fmla="*/ 605256 w 914457"/>
                  <a:gd name="connsiteY353" fmla="*/ 758405 h 1190387"/>
                  <a:gd name="connsiteX354" fmla="*/ 620791 w 914457"/>
                  <a:gd name="connsiteY354" fmla="*/ 773965 h 1190387"/>
                  <a:gd name="connsiteX355" fmla="*/ 620791 w 914457"/>
                  <a:gd name="connsiteY355" fmla="*/ 779949 h 1190387"/>
                  <a:gd name="connsiteX356" fmla="*/ 610036 w 914457"/>
                  <a:gd name="connsiteY356" fmla="*/ 785933 h 1190387"/>
                  <a:gd name="connsiteX357" fmla="*/ 600476 w 914457"/>
                  <a:gd name="connsiteY357" fmla="*/ 788327 h 1190387"/>
                  <a:gd name="connsiteX358" fmla="*/ 593306 w 914457"/>
                  <a:gd name="connsiteY358" fmla="*/ 783540 h 1190387"/>
                  <a:gd name="connsiteX359" fmla="*/ 598086 w 914457"/>
                  <a:gd name="connsiteY359" fmla="*/ 761996 h 1190387"/>
                  <a:gd name="connsiteX360" fmla="*/ 605256 w 914457"/>
                  <a:gd name="connsiteY360" fmla="*/ 758405 h 1190387"/>
                  <a:gd name="connsiteX361" fmla="*/ 241713 w 914457"/>
                  <a:gd name="connsiteY361" fmla="*/ 757208 h 1190387"/>
                  <a:gd name="connsiteX362" fmla="*/ 245491 w 914457"/>
                  <a:gd name="connsiteY362" fmla="*/ 761104 h 1190387"/>
                  <a:gd name="connsiteX363" fmla="*/ 248711 w 914457"/>
                  <a:gd name="connsiteY363" fmla="*/ 763049 h 1190387"/>
                  <a:gd name="connsiteX364" fmla="*/ 248409 w 914457"/>
                  <a:gd name="connsiteY364" fmla="*/ 764113 h 1190387"/>
                  <a:gd name="connsiteX365" fmla="*/ 248503 w 914457"/>
                  <a:gd name="connsiteY365" fmla="*/ 764210 h 1190387"/>
                  <a:gd name="connsiteX366" fmla="*/ 248397 w 914457"/>
                  <a:gd name="connsiteY366" fmla="*/ 764156 h 1190387"/>
                  <a:gd name="connsiteX367" fmla="*/ 246429 w 914457"/>
                  <a:gd name="connsiteY367" fmla="*/ 771092 h 1190387"/>
                  <a:gd name="connsiteX368" fmla="*/ 242257 w 914457"/>
                  <a:gd name="connsiteY368" fmla="*/ 771792 h 1190387"/>
                  <a:gd name="connsiteX369" fmla="*/ 246240 w 914457"/>
                  <a:gd name="connsiteY369" fmla="*/ 772379 h 1190387"/>
                  <a:gd name="connsiteX370" fmla="*/ 237187 w 914457"/>
                  <a:gd name="connsiteY370" fmla="*/ 774713 h 1190387"/>
                  <a:gd name="connsiteX371" fmla="*/ 236055 w 914457"/>
                  <a:gd name="connsiteY371" fmla="*/ 767711 h 1190387"/>
                  <a:gd name="connsiteX372" fmla="*/ 237187 w 914457"/>
                  <a:gd name="connsiteY372" fmla="*/ 761876 h 1190387"/>
                  <a:gd name="connsiteX373" fmla="*/ 241713 w 914457"/>
                  <a:gd name="connsiteY373" fmla="*/ 757208 h 1190387"/>
                  <a:gd name="connsiteX374" fmla="*/ 816912 w 914457"/>
                  <a:gd name="connsiteY374" fmla="*/ 752175 h 1190387"/>
                  <a:gd name="connsiteX375" fmla="*/ 832359 w 914457"/>
                  <a:gd name="connsiteY375" fmla="*/ 765272 h 1190387"/>
                  <a:gd name="connsiteX376" fmla="*/ 829982 w 914457"/>
                  <a:gd name="connsiteY376" fmla="*/ 771225 h 1190387"/>
                  <a:gd name="connsiteX377" fmla="*/ 821665 w 914457"/>
                  <a:gd name="connsiteY377" fmla="*/ 775988 h 1190387"/>
                  <a:gd name="connsiteX378" fmla="*/ 808595 w 914457"/>
                  <a:gd name="connsiteY378" fmla="*/ 764081 h 1190387"/>
                  <a:gd name="connsiteX379" fmla="*/ 810972 w 914457"/>
                  <a:gd name="connsiteY379" fmla="*/ 753366 h 1190387"/>
                  <a:gd name="connsiteX380" fmla="*/ 816912 w 914457"/>
                  <a:gd name="connsiteY380" fmla="*/ 752175 h 1190387"/>
                  <a:gd name="connsiteX381" fmla="*/ 459465 w 914457"/>
                  <a:gd name="connsiteY381" fmla="*/ 748382 h 1190387"/>
                  <a:gd name="connsiteX382" fmla="*/ 470181 w 914457"/>
                  <a:gd name="connsiteY382" fmla="*/ 756699 h 1190387"/>
                  <a:gd name="connsiteX383" fmla="*/ 468990 w 914457"/>
                  <a:gd name="connsiteY383" fmla="*/ 766204 h 1190387"/>
                  <a:gd name="connsiteX384" fmla="*/ 451130 w 914457"/>
                  <a:gd name="connsiteY384" fmla="*/ 772145 h 1190387"/>
                  <a:gd name="connsiteX385" fmla="*/ 445177 w 914457"/>
                  <a:gd name="connsiteY385" fmla="*/ 767393 h 1190387"/>
                  <a:gd name="connsiteX386" fmla="*/ 446368 w 914457"/>
                  <a:gd name="connsiteY386" fmla="*/ 756699 h 1190387"/>
                  <a:gd name="connsiteX387" fmla="*/ 447558 w 914457"/>
                  <a:gd name="connsiteY387" fmla="*/ 753134 h 1190387"/>
                  <a:gd name="connsiteX388" fmla="*/ 459465 w 914457"/>
                  <a:gd name="connsiteY388" fmla="*/ 748382 h 1190387"/>
                  <a:gd name="connsiteX389" fmla="*/ 668724 w 914457"/>
                  <a:gd name="connsiteY389" fmla="*/ 737238 h 1190387"/>
                  <a:gd name="connsiteX390" fmla="*/ 681794 w 914457"/>
                  <a:gd name="connsiteY390" fmla="*/ 747954 h 1190387"/>
                  <a:gd name="connsiteX391" fmla="*/ 680605 w 914457"/>
                  <a:gd name="connsiteY391" fmla="*/ 757479 h 1190387"/>
                  <a:gd name="connsiteX392" fmla="*/ 671100 w 914457"/>
                  <a:gd name="connsiteY392" fmla="*/ 761051 h 1190387"/>
                  <a:gd name="connsiteX393" fmla="*/ 658030 w 914457"/>
                  <a:gd name="connsiteY393" fmla="*/ 749144 h 1190387"/>
                  <a:gd name="connsiteX394" fmla="*/ 660406 w 914457"/>
                  <a:gd name="connsiteY394" fmla="*/ 739619 h 1190387"/>
                  <a:gd name="connsiteX395" fmla="*/ 668724 w 914457"/>
                  <a:gd name="connsiteY395" fmla="*/ 737238 h 1190387"/>
                  <a:gd name="connsiteX396" fmla="*/ 303021 w 914457"/>
                  <a:gd name="connsiteY396" fmla="*/ 733558 h 1190387"/>
                  <a:gd name="connsiteX397" fmla="*/ 307004 w 914457"/>
                  <a:gd name="connsiteY397" fmla="*/ 735633 h 1190387"/>
                  <a:gd name="connsiteX398" fmla="*/ 306557 w 914457"/>
                  <a:gd name="connsiteY398" fmla="*/ 736099 h 1190387"/>
                  <a:gd name="connsiteX399" fmla="*/ 311054 w 914457"/>
                  <a:gd name="connsiteY399" fmla="*/ 739494 h 1190387"/>
                  <a:gd name="connsiteX400" fmla="*/ 313336 w 914457"/>
                  <a:gd name="connsiteY400" fmla="*/ 746388 h 1190387"/>
                  <a:gd name="connsiteX401" fmla="*/ 301925 w 914457"/>
                  <a:gd name="connsiteY401" fmla="*/ 749835 h 1190387"/>
                  <a:gd name="connsiteX402" fmla="*/ 301925 w 914457"/>
                  <a:gd name="connsiteY402" fmla="*/ 740643 h 1190387"/>
                  <a:gd name="connsiteX403" fmla="*/ 302496 w 914457"/>
                  <a:gd name="connsiteY403" fmla="*/ 737053 h 1190387"/>
                  <a:gd name="connsiteX404" fmla="*/ 303021 w 914457"/>
                  <a:gd name="connsiteY404" fmla="*/ 736920 h 1190387"/>
                  <a:gd name="connsiteX405" fmla="*/ 882819 w 914457"/>
                  <a:gd name="connsiteY405" fmla="*/ 728529 h 1190387"/>
                  <a:gd name="connsiteX406" fmla="*/ 897134 w 914457"/>
                  <a:gd name="connsiteY406" fmla="*/ 741674 h 1190387"/>
                  <a:gd name="connsiteX407" fmla="*/ 895941 w 914457"/>
                  <a:gd name="connsiteY407" fmla="*/ 751234 h 1190387"/>
                  <a:gd name="connsiteX408" fmla="*/ 886398 w 914457"/>
                  <a:gd name="connsiteY408" fmla="*/ 754819 h 1190387"/>
                  <a:gd name="connsiteX409" fmla="*/ 875662 w 914457"/>
                  <a:gd name="connsiteY409" fmla="*/ 757209 h 1190387"/>
                  <a:gd name="connsiteX410" fmla="*/ 870890 w 914457"/>
                  <a:gd name="connsiteY410" fmla="*/ 753624 h 1190387"/>
                  <a:gd name="connsiteX411" fmla="*/ 874469 w 914457"/>
                  <a:gd name="connsiteY411" fmla="*/ 730919 h 1190387"/>
                  <a:gd name="connsiteX412" fmla="*/ 882819 w 914457"/>
                  <a:gd name="connsiteY412" fmla="*/ 728529 h 1190387"/>
                  <a:gd name="connsiteX413" fmla="*/ 516266 w 914457"/>
                  <a:gd name="connsiteY413" fmla="*/ 724401 h 1190387"/>
                  <a:gd name="connsiteX414" fmla="*/ 528941 w 914457"/>
                  <a:gd name="connsiteY414" fmla="*/ 729574 h 1190387"/>
                  <a:gd name="connsiteX415" fmla="*/ 532519 w 914457"/>
                  <a:gd name="connsiteY415" fmla="*/ 731940 h 1190387"/>
                  <a:gd name="connsiteX416" fmla="*/ 537291 w 914457"/>
                  <a:gd name="connsiteY416" fmla="*/ 739035 h 1190387"/>
                  <a:gd name="connsiteX417" fmla="*/ 530133 w 914457"/>
                  <a:gd name="connsiteY417" fmla="*/ 742582 h 1190387"/>
                  <a:gd name="connsiteX418" fmla="*/ 517011 w 914457"/>
                  <a:gd name="connsiteY418" fmla="*/ 747313 h 1190387"/>
                  <a:gd name="connsiteX419" fmla="*/ 508661 w 914457"/>
                  <a:gd name="connsiteY419" fmla="*/ 740217 h 1190387"/>
                  <a:gd name="connsiteX420" fmla="*/ 509854 w 914457"/>
                  <a:gd name="connsiteY420" fmla="*/ 734305 h 1190387"/>
                  <a:gd name="connsiteX421" fmla="*/ 516266 w 914457"/>
                  <a:gd name="connsiteY421" fmla="*/ 724401 h 1190387"/>
                  <a:gd name="connsiteX422" fmla="*/ 727752 w 914457"/>
                  <a:gd name="connsiteY422" fmla="*/ 713939 h 1190387"/>
                  <a:gd name="connsiteX423" fmla="*/ 733396 w 914457"/>
                  <a:gd name="connsiteY423" fmla="*/ 717213 h 1190387"/>
                  <a:gd name="connsiteX424" fmla="*/ 736960 w 914457"/>
                  <a:gd name="connsiteY424" fmla="*/ 718404 h 1190387"/>
                  <a:gd name="connsiteX425" fmla="*/ 746466 w 914457"/>
                  <a:gd name="connsiteY425" fmla="*/ 727929 h 1190387"/>
                  <a:gd name="connsiteX426" fmla="*/ 741713 w 914457"/>
                  <a:gd name="connsiteY426" fmla="*/ 736264 h 1190387"/>
                  <a:gd name="connsiteX427" fmla="*/ 727455 w 914457"/>
                  <a:gd name="connsiteY427" fmla="*/ 741026 h 1190387"/>
                  <a:gd name="connsiteX428" fmla="*/ 721514 w 914457"/>
                  <a:gd name="connsiteY428" fmla="*/ 736264 h 1190387"/>
                  <a:gd name="connsiteX429" fmla="*/ 723890 w 914457"/>
                  <a:gd name="connsiteY429" fmla="*/ 719595 h 1190387"/>
                  <a:gd name="connsiteX430" fmla="*/ 727752 w 914457"/>
                  <a:gd name="connsiteY430" fmla="*/ 713939 h 1190387"/>
                  <a:gd name="connsiteX431" fmla="*/ 367645 w 914457"/>
                  <a:gd name="connsiteY431" fmla="*/ 711152 h 1190387"/>
                  <a:gd name="connsiteX432" fmla="*/ 378048 w 914457"/>
                  <a:gd name="connsiteY432" fmla="*/ 720399 h 1190387"/>
                  <a:gd name="connsiteX433" fmla="*/ 372269 w 914457"/>
                  <a:gd name="connsiteY433" fmla="*/ 726178 h 1190387"/>
                  <a:gd name="connsiteX434" fmla="*/ 363022 w 914457"/>
                  <a:gd name="connsiteY434" fmla="*/ 725023 h 1190387"/>
                  <a:gd name="connsiteX435" fmla="*/ 367645 w 914457"/>
                  <a:gd name="connsiteY435" fmla="*/ 711152 h 1190387"/>
                  <a:gd name="connsiteX436" fmla="*/ 582835 w 914457"/>
                  <a:gd name="connsiteY436" fmla="*/ 699841 h 1190387"/>
                  <a:gd name="connsiteX437" fmla="*/ 587587 w 914457"/>
                  <a:gd name="connsiteY437" fmla="*/ 702222 h 1190387"/>
                  <a:gd name="connsiteX438" fmla="*/ 597093 w 914457"/>
                  <a:gd name="connsiteY438" fmla="*/ 710556 h 1190387"/>
                  <a:gd name="connsiteX439" fmla="*/ 595905 w 914457"/>
                  <a:gd name="connsiteY439" fmla="*/ 717700 h 1190387"/>
                  <a:gd name="connsiteX440" fmla="*/ 579270 w 914457"/>
                  <a:gd name="connsiteY440" fmla="*/ 724844 h 1190387"/>
                  <a:gd name="connsiteX441" fmla="*/ 573329 w 914457"/>
                  <a:gd name="connsiteY441" fmla="*/ 712938 h 1190387"/>
                  <a:gd name="connsiteX442" fmla="*/ 574517 w 914457"/>
                  <a:gd name="connsiteY442" fmla="*/ 702222 h 1190387"/>
                  <a:gd name="connsiteX443" fmla="*/ 582835 w 914457"/>
                  <a:gd name="connsiteY443" fmla="*/ 699841 h 1190387"/>
                  <a:gd name="connsiteX444" fmla="*/ 217118 w 914457"/>
                  <a:gd name="connsiteY444" fmla="*/ 694970 h 1190387"/>
                  <a:gd name="connsiteX445" fmla="*/ 229832 w 914457"/>
                  <a:gd name="connsiteY445" fmla="*/ 704265 h 1190387"/>
                  <a:gd name="connsiteX446" fmla="*/ 222897 w 914457"/>
                  <a:gd name="connsiteY446" fmla="*/ 711235 h 1190387"/>
                  <a:gd name="connsiteX447" fmla="*/ 213650 w 914457"/>
                  <a:gd name="connsiteY447" fmla="*/ 711235 h 1190387"/>
                  <a:gd name="connsiteX448" fmla="*/ 217118 w 914457"/>
                  <a:gd name="connsiteY448" fmla="*/ 694970 h 1190387"/>
                  <a:gd name="connsiteX449" fmla="*/ 431236 w 914457"/>
                  <a:gd name="connsiteY449" fmla="*/ 691235 h 1190387"/>
                  <a:gd name="connsiteX450" fmla="*/ 440198 w 914457"/>
                  <a:gd name="connsiteY450" fmla="*/ 698082 h 1190387"/>
                  <a:gd name="connsiteX451" fmla="*/ 435717 w 914457"/>
                  <a:gd name="connsiteY451" fmla="*/ 703787 h 1190387"/>
                  <a:gd name="connsiteX452" fmla="*/ 428995 w 914457"/>
                  <a:gd name="connsiteY452" fmla="*/ 702646 h 1190387"/>
                  <a:gd name="connsiteX453" fmla="*/ 431236 w 914457"/>
                  <a:gd name="connsiteY453" fmla="*/ 691235 h 1190387"/>
                  <a:gd name="connsiteX454" fmla="*/ 796939 w 914457"/>
                  <a:gd name="connsiteY454" fmla="*/ 691183 h 1190387"/>
                  <a:gd name="connsiteX455" fmla="*/ 811197 w 914457"/>
                  <a:gd name="connsiteY455" fmla="*/ 703112 h 1190387"/>
                  <a:gd name="connsiteX456" fmla="*/ 810009 w 914457"/>
                  <a:gd name="connsiteY456" fmla="*/ 711463 h 1190387"/>
                  <a:gd name="connsiteX457" fmla="*/ 800503 w 914457"/>
                  <a:gd name="connsiteY457" fmla="*/ 715041 h 1190387"/>
                  <a:gd name="connsiteX458" fmla="*/ 787433 w 914457"/>
                  <a:gd name="connsiteY458" fmla="*/ 703112 h 1190387"/>
                  <a:gd name="connsiteX459" fmla="*/ 789810 w 914457"/>
                  <a:gd name="connsiteY459" fmla="*/ 693569 h 1190387"/>
                  <a:gd name="connsiteX460" fmla="*/ 796939 w 914457"/>
                  <a:gd name="connsiteY460" fmla="*/ 691183 h 1190387"/>
                  <a:gd name="connsiteX461" fmla="*/ 284949 w 914457"/>
                  <a:gd name="connsiteY461" fmla="*/ 687238 h 1190387"/>
                  <a:gd name="connsiteX462" fmla="*/ 284197 w 914457"/>
                  <a:gd name="connsiteY462" fmla="*/ 687472 h 1190387"/>
                  <a:gd name="connsiteX463" fmla="*/ 284540 w 914457"/>
                  <a:gd name="connsiteY463" fmla="*/ 687639 h 1190387"/>
                  <a:gd name="connsiteX464" fmla="*/ 640847 w 914457"/>
                  <a:gd name="connsiteY464" fmla="*/ 672415 h 1190387"/>
                  <a:gd name="connsiteX465" fmla="*/ 647557 w 914457"/>
                  <a:gd name="connsiteY465" fmla="*/ 676149 h 1190387"/>
                  <a:gd name="connsiteX466" fmla="*/ 653522 w 914457"/>
                  <a:gd name="connsiteY466" fmla="*/ 679734 h 1190387"/>
                  <a:gd name="connsiteX467" fmla="*/ 660679 w 914457"/>
                  <a:gd name="connsiteY467" fmla="*/ 686904 h 1190387"/>
                  <a:gd name="connsiteX468" fmla="*/ 660679 w 914457"/>
                  <a:gd name="connsiteY468" fmla="*/ 695269 h 1190387"/>
                  <a:gd name="connsiteX469" fmla="*/ 640400 w 914457"/>
                  <a:gd name="connsiteY469" fmla="*/ 702439 h 1190387"/>
                  <a:gd name="connsiteX470" fmla="*/ 635628 w 914457"/>
                  <a:gd name="connsiteY470" fmla="*/ 697659 h 1190387"/>
                  <a:gd name="connsiteX471" fmla="*/ 636821 w 914457"/>
                  <a:gd name="connsiteY471" fmla="*/ 682124 h 1190387"/>
                  <a:gd name="connsiteX472" fmla="*/ 636821 w 914457"/>
                  <a:gd name="connsiteY472" fmla="*/ 678539 h 1190387"/>
                  <a:gd name="connsiteX473" fmla="*/ 640847 w 914457"/>
                  <a:gd name="connsiteY473" fmla="*/ 672415 h 1190387"/>
                  <a:gd name="connsiteX474" fmla="*/ 281825 w 914457"/>
                  <a:gd name="connsiteY474" fmla="*/ 671319 h 1190387"/>
                  <a:gd name="connsiteX475" fmla="*/ 291017 w 914457"/>
                  <a:gd name="connsiteY475" fmla="*/ 676921 h 1190387"/>
                  <a:gd name="connsiteX476" fmla="*/ 293315 w 914457"/>
                  <a:gd name="connsiteY476" fmla="*/ 679161 h 1190387"/>
                  <a:gd name="connsiteX477" fmla="*/ 291017 w 914457"/>
                  <a:gd name="connsiteY477" fmla="*/ 680282 h 1190387"/>
                  <a:gd name="connsiteX478" fmla="*/ 290826 w 914457"/>
                  <a:gd name="connsiteY478" fmla="*/ 680158 h 1190387"/>
                  <a:gd name="connsiteX479" fmla="*/ 290826 w 914457"/>
                  <a:gd name="connsiteY479" fmla="*/ 680711 h 1190387"/>
                  <a:gd name="connsiteX480" fmla="*/ 290479 w 914457"/>
                  <a:gd name="connsiteY480" fmla="*/ 682114 h 1190387"/>
                  <a:gd name="connsiteX481" fmla="*/ 292236 w 914457"/>
                  <a:gd name="connsiteY481" fmla="*/ 681277 h 1190387"/>
                  <a:gd name="connsiteX482" fmla="*/ 292236 w 914457"/>
                  <a:gd name="connsiteY482" fmla="*/ 686879 h 1190387"/>
                  <a:gd name="connsiteX483" fmla="*/ 292236 w 914457"/>
                  <a:gd name="connsiteY483" fmla="*/ 687916 h 1190387"/>
                  <a:gd name="connsiteX484" fmla="*/ 287589 w 914457"/>
                  <a:gd name="connsiteY484" fmla="*/ 690129 h 1190387"/>
                  <a:gd name="connsiteX485" fmla="*/ 282942 w 914457"/>
                  <a:gd name="connsiteY485" fmla="*/ 691235 h 1190387"/>
                  <a:gd name="connsiteX486" fmla="*/ 277133 w 914457"/>
                  <a:gd name="connsiteY486" fmla="*/ 684597 h 1190387"/>
                  <a:gd name="connsiteX487" fmla="*/ 278295 w 914457"/>
                  <a:gd name="connsiteY487" fmla="*/ 684597 h 1190387"/>
                  <a:gd name="connsiteX488" fmla="*/ 280350 w 914457"/>
                  <a:gd name="connsiteY488" fmla="*/ 685598 h 1190387"/>
                  <a:gd name="connsiteX489" fmla="*/ 279623 w 914457"/>
                  <a:gd name="connsiteY489" fmla="*/ 682975 h 1190387"/>
                  <a:gd name="connsiteX490" fmla="*/ 279890 w 914457"/>
                  <a:gd name="connsiteY490" fmla="*/ 682522 h 1190387"/>
                  <a:gd name="connsiteX491" fmla="*/ 278378 w 914457"/>
                  <a:gd name="connsiteY491" fmla="*/ 682522 h 1190387"/>
                  <a:gd name="connsiteX492" fmla="*/ 281825 w 914457"/>
                  <a:gd name="connsiteY492" fmla="*/ 671319 h 1190387"/>
                  <a:gd name="connsiteX493" fmla="*/ 854779 w 914457"/>
                  <a:gd name="connsiteY493" fmla="*/ 667585 h 1190387"/>
                  <a:gd name="connsiteX494" fmla="*/ 865175 w 914457"/>
                  <a:gd name="connsiteY494" fmla="*/ 672348 h 1190387"/>
                  <a:gd name="connsiteX495" fmla="*/ 873493 w 914457"/>
                  <a:gd name="connsiteY495" fmla="*/ 680682 h 1190387"/>
                  <a:gd name="connsiteX496" fmla="*/ 872304 w 914457"/>
                  <a:gd name="connsiteY496" fmla="*/ 687826 h 1190387"/>
                  <a:gd name="connsiteX497" fmla="*/ 862799 w 914457"/>
                  <a:gd name="connsiteY497" fmla="*/ 692589 h 1190387"/>
                  <a:gd name="connsiteX498" fmla="*/ 849729 w 914457"/>
                  <a:gd name="connsiteY498" fmla="*/ 680682 h 1190387"/>
                  <a:gd name="connsiteX499" fmla="*/ 849729 w 914457"/>
                  <a:gd name="connsiteY499" fmla="*/ 677110 h 1190387"/>
                  <a:gd name="connsiteX500" fmla="*/ 854779 w 914457"/>
                  <a:gd name="connsiteY500" fmla="*/ 667585 h 1190387"/>
                  <a:gd name="connsiteX501" fmla="*/ 498158 w 914457"/>
                  <a:gd name="connsiteY501" fmla="*/ 666201 h 1190387"/>
                  <a:gd name="connsiteX502" fmla="*/ 505160 w 914457"/>
                  <a:gd name="connsiteY502" fmla="*/ 670904 h 1190387"/>
                  <a:gd name="connsiteX503" fmla="*/ 505160 w 914457"/>
                  <a:gd name="connsiteY503" fmla="*/ 681484 h 1190387"/>
                  <a:gd name="connsiteX504" fmla="*/ 495824 w 914457"/>
                  <a:gd name="connsiteY504" fmla="*/ 685011 h 1190387"/>
                  <a:gd name="connsiteX505" fmla="*/ 489989 w 914457"/>
                  <a:gd name="connsiteY505" fmla="*/ 679133 h 1190387"/>
                  <a:gd name="connsiteX506" fmla="*/ 491156 w 914457"/>
                  <a:gd name="connsiteY506" fmla="*/ 668553 h 1190387"/>
                  <a:gd name="connsiteX507" fmla="*/ 498158 w 914457"/>
                  <a:gd name="connsiteY507" fmla="*/ 666201 h 1190387"/>
                  <a:gd name="connsiteX508" fmla="*/ 711072 w 914457"/>
                  <a:gd name="connsiteY508" fmla="*/ 652595 h 1190387"/>
                  <a:gd name="connsiteX509" fmla="*/ 725360 w 914457"/>
                  <a:gd name="connsiteY509" fmla="*/ 664524 h 1190387"/>
                  <a:gd name="connsiteX510" fmla="*/ 722978 w 914457"/>
                  <a:gd name="connsiteY510" fmla="*/ 672875 h 1190387"/>
                  <a:gd name="connsiteX511" fmla="*/ 715834 w 914457"/>
                  <a:gd name="connsiteY511" fmla="*/ 676453 h 1190387"/>
                  <a:gd name="connsiteX512" fmla="*/ 707500 w 914457"/>
                  <a:gd name="connsiteY512" fmla="*/ 678839 h 1190387"/>
                  <a:gd name="connsiteX513" fmla="*/ 700356 w 914457"/>
                  <a:gd name="connsiteY513" fmla="*/ 672875 h 1190387"/>
                  <a:gd name="connsiteX514" fmla="*/ 703928 w 914457"/>
                  <a:gd name="connsiteY514" fmla="*/ 656174 h 1190387"/>
                  <a:gd name="connsiteX515" fmla="*/ 711072 w 914457"/>
                  <a:gd name="connsiteY515" fmla="*/ 652595 h 1190387"/>
                  <a:gd name="connsiteX516" fmla="*/ 348796 w 914457"/>
                  <a:gd name="connsiteY516" fmla="*/ 651314 h 1190387"/>
                  <a:gd name="connsiteX517" fmla="*/ 352264 w 914457"/>
                  <a:gd name="connsiteY517" fmla="*/ 655938 h 1190387"/>
                  <a:gd name="connsiteX518" fmla="*/ 354575 w 914457"/>
                  <a:gd name="connsiteY518" fmla="*/ 655938 h 1190387"/>
                  <a:gd name="connsiteX519" fmla="*/ 353420 w 914457"/>
                  <a:gd name="connsiteY519" fmla="*/ 664029 h 1190387"/>
                  <a:gd name="connsiteX520" fmla="*/ 347640 w 914457"/>
                  <a:gd name="connsiteY520" fmla="*/ 666340 h 1190387"/>
                  <a:gd name="connsiteX521" fmla="*/ 341861 w 914457"/>
                  <a:gd name="connsiteY521" fmla="*/ 658249 h 1190387"/>
                  <a:gd name="connsiteX522" fmla="*/ 343017 w 914457"/>
                  <a:gd name="connsiteY522" fmla="*/ 654782 h 1190387"/>
                  <a:gd name="connsiteX523" fmla="*/ 348796 w 914457"/>
                  <a:gd name="connsiteY523" fmla="*/ 651314 h 1190387"/>
                  <a:gd name="connsiteX524" fmla="*/ 196015 w 914457"/>
                  <a:gd name="connsiteY524" fmla="*/ 633976 h 1190387"/>
                  <a:gd name="connsiteX525" fmla="*/ 200579 w 914457"/>
                  <a:gd name="connsiteY525" fmla="*/ 637477 h 1190387"/>
                  <a:gd name="connsiteX526" fmla="*/ 202862 w 914457"/>
                  <a:gd name="connsiteY526" fmla="*/ 640978 h 1190387"/>
                  <a:gd name="connsiteX527" fmla="*/ 200579 w 914457"/>
                  <a:gd name="connsiteY527" fmla="*/ 650314 h 1190387"/>
                  <a:gd name="connsiteX528" fmla="*/ 193733 w 914457"/>
                  <a:gd name="connsiteY528" fmla="*/ 644479 h 1190387"/>
                  <a:gd name="connsiteX529" fmla="*/ 193733 w 914457"/>
                  <a:gd name="connsiteY529" fmla="*/ 638644 h 1190387"/>
                  <a:gd name="connsiteX530" fmla="*/ 196015 w 914457"/>
                  <a:gd name="connsiteY530" fmla="*/ 633976 h 1190387"/>
                  <a:gd name="connsiteX531" fmla="*/ 556933 w 914457"/>
                  <a:gd name="connsiteY531" fmla="*/ 633826 h 1190387"/>
                  <a:gd name="connsiteX532" fmla="*/ 562887 w 914457"/>
                  <a:gd name="connsiteY532" fmla="*/ 637567 h 1190387"/>
                  <a:gd name="connsiteX533" fmla="*/ 574793 w 914457"/>
                  <a:gd name="connsiteY533" fmla="*/ 648339 h 1190387"/>
                  <a:gd name="connsiteX534" fmla="*/ 572412 w 914457"/>
                  <a:gd name="connsiteY534" fmla="*/ 659111 h 1190387"/>
                  <a:gd name="connsiteX535" fmla="*/ 559315 w 914457"/>
                  <a:gd name="connsiteY535" fmla="*/ 663898 h 1190387"/>
                  <a:gd name="connsiteX536" fmla="*/ 550980 w 914457"/>
                  <a:gd name="connsiteY536" fmla="*/ 657914 h 1190387"/>
                  <a:gd name="connsiteX537" fmla="*/ 554552 w 914457"/>
                  <a:gd name="connsiteY537" fmla="*/ 639961 h 1190387"/>
                  <a:gd name="connsiteX538" fmla="*/ 556933 w 914457"/>
                  <a:gd name="connsiteY538" fmla="*/ 633826 h 1190387"/>
                  <a:gd name="connsiteX539" fmla="*/ 408852 w 914457"/>
                  <a:gd name="connsiteY539" fmla="*/ 628997 h 1190387"/>
                  <a:gd name="connsiteX540" fmla="*/ 419037 w 914457"/>
                  <a:gd name="connsiteY540" fmla="*/ 635891 h 1190387"/>
                  <a:gd name="connsiteX541" fmla="*/ 413379 w 914457"/>
                  <a:gd name="connsiteY541" fmla="*/ 641636 h 1190387"/>
                  <a:gd name="connsiteX542" fmla="*/ 406589 w 914457"/>
                  <a:gd name="connsiteY542" fmla="*/ 640487 h 1190387"/>
                  <a:gd name="connsiteX543" fmla="*/ 408852 w 914457"/>
                  <a:gd name="connsiteY543" fmla="*/ 628997 h 1190387"/>
                  <a:gd name="connsiteX544" fmla="*/ 770078 w 914457"/>
                  <a:gd name="connsiteY544" fmla="*/ 628699 h 1190387"/>
                  <a:gd name="connsiteX545" fmla="*/ 782851 w 914457"/>
                  <a:gd name="connsiteY545" fmla="*/ 636155 h 1190387"/>
                  <a:gd name="connsiteX546" fmla="*/ 788792 w 914457"/>
                  <a:gd name="connsiteY546" fmla="*/ 642119 h 1190387"/>
                  <a:gd name="connsiteX547" fmla="*/ 787604 w 914457"/>
                  <a:gd name="connsiteY547" fmla="*/ 650470 h 1190387"/>
                  <a:gd name="connsiteX548" fmla="*/ 780475 w 914457"/>
                  <a:gd name="connsiteY548" fmla="*/ 654048 h 1190387"/>
                  <a:gd name="connsiteX549" fmla="*/ 766216 w 914457"/>
                  <a:gd name="connsiteY549" fmla="*/ 655241 h 1190387"/>
                  <a:gd name="connsiteX550" fmla="*/ 766216 w 914457"/>
                  <a:gd name="connsiteY550" fmla="*/ 640926 h 1190387"/>
                  <a:gd name="connsiteX551" fmla="*/ 770078 w 914457"/>
                  <a:gd name="connsiteY551" fmla="*/ 628699 h 1190387"/>
                  <a:gd name="connsiteX552" fmla="*/ 622031 w 914457"/>
                  <a:gd name="connsiteY552" fmla="*/ 612815 h 1190387"/>
                  <a:gd name="connsiteX553" fmla="*/ 628753 w 914457"/>
                  <a:gd name="connsiteY553" fmla="*/ 616400 h 1190387"/>
                  <a:gd name="connsiteX554" fmla="*/ 639508 w 914457"/>
                  <a:gd name="connsiteY554" fmla="*/ 627155 h 1190387"/>
                  <a:gd name="connsiteX555" fmla="*/ 638313 w 914457"/>
                  <a:gd name="connsiteY555" fmla="*/ 636715 h 1190387"/>
                  <a:gd name="connsiteX556" fmla="*/ 623973 w 914457"/>
                  <a:gd name="connsiteY556" fmla="*/ 641495 h 1190387"/>
                  <a:gd name="connsiteX557" fmla="*/ 613218 w 914457"/>
                  <a:gd name="connsiteY557" fmla="*/ 635520 h 1190387"/>
                  <a:gd name="connsiteX558" fmla="*/ 615608 w 914457"/>
                  <a:gd name="connsiteY558" fmla="*/ 631935 h 1190387"/>
                  <a:gd name="connsiteX559" fmla="*/ 617998 w 914457"/>
                  <a:gd name="connsiteY559" fmla="*/ 616400 h 1190387"/>
                  <a:gd name="connsiteX560" fmla="*/ 622031 w 914457"/>
                  <a:gd name="connsiteY560" fmla="*/ 612815 h 1190387"/>
                  <a:gd name="connsiteX561" fmla="*/ 839237 w 914457"/>
                  <a:gd name="connsiteY561" fmla="*/ 608973 h 1190387"/>
                  <a:gd name="connsiteX562" fmla="*/ 849907 w 914457"/>
                  <a:gd name="connsiteY562" fmla="*/ 619688 h 1190387"/>
                  <a:gd name="connsiteX563" fmla="*/ 851092 w 914457"/>
                  <a:gd name="connsiteY563" fmla="*/ 619688 h 1190387"/>
                  <a:gd name="connsiteX564" fmla="*/ 853463 w 914457"/>
                  <a:gd name="connsiteY564" fmla="*/ 624451 h 1190387"/>
                  <a:gd name="connsiteX565" fmla="*/ 848721 w 914457"/>
                  <a:gd name="connsiteY565" fmla="*/ 629214 h 1190387"/>
                  <a:gd name="connsiteX566" fmla="*/ 845165 w 914457"/>
                  <a:gd name="connsiteY566" fmla="*/ 631595 h 1190387"/>
                  <a:gd name="connsiteX567" fmla="*/ 834495 w 914457"/>
                  <a:gd name="connsiteY567" fmla="*/ 633976 h 1190387"/>
                  <a:gd name="connsiteX568" fmla="*/ 828568 w 914457"/>
                  <a:gd name="connsiteY568" fmla="*/ 629214 h 1190387"/>
                  <a:gd name="connsiteX569" fmla="*/ 830939 w 914457"/>
                  <a:gd name="connsiteY569" fmla="*/ 611354 h 1190387"/>
                  <a:gd name="connsiteX570" fmla="*/ 839237 w 914457"/>
                  <a:gd name="connsiteY570" fmla="*/ 608973 h 1190387"/>
                  <a:gd name="connsiteX571" fmla="*/ 473496 w 914457"/>
                  <a:gd name="connsiteY571" fmla="*/ 606591 h 1190387"/>
                  <a:gd name="connsiteX572" fmla="*/ 482625 w 914457"/>
                  <a:gd name="connsiteY572" fmla="*/ 612297 h 1190387"/>
                  <a:gd name="connsiteX573" fmla="*/ 476919 w 914457"/>
                  <a:gd name="connsiteY573" fmla="*/ 618002 h 1190387"/>
                  <a:gd name="connsiteX574" fmla="*/ 470073 w 914457"/>
                  <a:gd name="connsiteY574" fmla="*/ 618002 h 1190387"/>
                  <a:gd name="connsiteX575" fmla="*/ 473496 w 914457"/>
                  <a:gd name="connsiteY575" fmla="*/ 606591 h 1190387"/>
                  <a:gd name="connsiteX576" fmla="*/ 257328 w 914457"/>
                  <a:gd name="connsiteY576" fmla="*/ 606059 h 1190387"/>
                  <a:gd name="connsiteX577" fmla="*/ 261662 w 914457"/>
                  <a:gd name="connsiteY577" fmla="*/ 606487 h 1190387"/>
                  <a:gd name="connsiteX578" fmla="*/ 267441 w 914457"/>
                  <a:gd name="connsiteY578" fmla="*/ 609911 h 1190387"/>
                  <a:gd name="connsiteX579" fmla="*/ 268597 w 914457"/>
                  <a:gd name="connsiteY579" fmla="*/ 612193 h 1190387"/>
                  <a:gd name="connsiteX580" fmla="*/ 270909 w 914457"/>
                  <a:gd name="connsiteY580" fmla="*/ 619039 h 1190387"/>
                  <a:gd name="connsiteX581" fmla="*/ 268800 w 914457"/>
                  <a:gd name="connsiteY581" fmla="*/ 618519 h 1190387"/>
                  <a:gd name="connsiteX582" fmla="*/ 271087 w 914457"/>
                  <a:gd name="connsiteY582" fmla="*/ 620828 h 1190387"/>
                  <a:gd name="connsiteX583" fmla="*/ 267620 w 914457"/>
                  <a:gd name="connsiteY583" fmla="*/ 627830 h 1190387"/>
                  <a:gd name="connsiteX584" fmla="*/ 266996 w 914457"/>
                  <a:gd name="connsiteY584" fmla="*/ 627948 h 1190387"/>
                  <a:gd name="connsiteX585" fmla="*/ 267175 w 914457"/>
                  <a:gd name="connsiteY585" fmla="*/ 628125 h 1190387"/>
                  <a:gd name="connsiteX586" fmla="*/ 266043 w 914457"/>
                  <a:gd name="connsiteY586" fmla="*/ 630366 h 1190387"/>
                  <a:gd name="connsiteX587" fmla="*/ 260385 w 914457"/>
                  <a:gd name="connsiteY587" fmla="*/ 631486 h 1190387"/>
                  <a:gd name="connsiteX588" fmla="*/ 259254 w 914457"/>
                  <a:gd name="connsiteY588" fmla="*/ 631486 h 1190387"/>
                  <a:gd name="connsiteX589" fmla="*/ 256990 w 914457"/>
                  <a:gd name="connsiteY589" fmla="*/ 631486 h 1190387"/>
                  <a:gd name="connsiteX590" fmla="*/ 254727 w 914457"/>
                  <a:gd name="connsiteY590" fmla="*/ 625885 h 1190387"/>
                  <a:gd name="connsiteX591" fmla="*/ 254727 w 914457"/>
                  <a:gd name="connsiteY591" fmla="*/ 622524 h 1190387"/>
                  <a:gd name="connsiteX592" fmla="*/ 256990 w 914457"/>
                  <a:gd name="connsiteY592" fmla="*/ 620283 h 1190387"/>
                  <a:gd name="connsiteX593" fmla="*/ 256990 w 914457"/>
                  <a:gd name="connsiteY593" fmla="*/ 621404 h 1190387"/>
                  <a:gd name="connsiteX594" fmla="*/ 257509 w 914457"/>
                  <a:gd name="connsiteY594" fmla="*/ 621725 h 1190387"/>
                  <a:gd name="connsiteX595" fmla="*/ 257217 w 914457"/>
                  <a:gd name="connsiteY595" fmla="*/ 619661 h 1190387"/>
                  <a:gd name="connsiteX596" fmla="*/ 257217 w 914457"/>
                  <a:gd name="connsiteY596" fmla="*/ 613826 h 1190387"/>
                  <a:gd name="connsiteX597" fmla="*/ 258379 w 914457"/>
                  <a:gd name="connsiteY597" fmla="*/ 613020 h 1190387"/>
                  <a:gd name="connsiteX598" fmla="*/ 257039 w 914457"/>
                  <a:gd name="connsiteY598" fmla="*/ 612193 h 1190387"/>
                  <a:gd name="connsiteX599" fmla="*/ 254727 w 914457"/>
                  <a:gd name="connsiteY599" fmla="*/ 609911 h 1190387"/>
                  <a:gd name="connsiteX600" fmla="*/ 257328 w 914457"/>
                  <a:gd name="connsiteY600" fmla="*/ 606059 h 1190387"/>
                  <a:gd name="connsiteX601" fmla="*/ 689854 w 914457"/>
                  <a:gd name="connsiteY601" fmla="*/ 590359 h 1190387"/>
                  <a:gd name="connsiteX602" fmla="*/ 701760 w 914457"/>
                  <a:gd name="connsiteY602" fmla="*/ 602309 h 1190387"/>
                  <a:gd name="connsiteX603" fmla="*/ 702951 w 914457"/>
                  <a:gd name="connsiteY603" fmla="*/ 602309 h 1190387"/>
                  <a:gd name="connsiteX604" fmla="*/ 700569 w 914457"/>
                  <a:gd name="connsiteY604" fmla="*/ 613064 h 1190387"/>
                  <a:gd name="connsiteX605" fmla="*/ 685091 w 914457"/>
                  <a:gd name="connsiteY605" fmla="*/ 617844 h 1190387"/>
                  <a:gd name="connsiteX606" fmla="*/ 677947 w 914457"/>
                  <a:gd name="connsiteY606" fmla="*/ 613064 h 1190387"/>
                  <a:gd name="connsiteX607" fmla="*/ 679138 w 914457"/>
                  <a:gd name="connsiteY607" fmla="*/ 605894 h 1190387"/>
                  <a:gd name="connsiteX608" fmla="*/ 679138 w 914457"/>
                  <a:gd name="connsiteY608" fmla="*/ 602309 h 1190387"/>
                  <a:gd name="connsiteX609" fmla="*/ 681519 w 914457"/>
                  <a:gd name="connsiteY609" fmla="*/ 593944 h 1190387"/>
                  <a:gd name="connsiteX610" fmla="*/ 689854 w 914457"/>
                  <a:gd name="connsiteY610" fmla="*/ 590359 h 1190387"/>
                  <a:gd name="connsiteX611" fmla="*/ 321779 w 914457"/>
                  <a:gd name="connsiteY611" fmla="*/ 586674 h 1190387"/>
                  <a:gd name="connsiteX612" fmla="*/ 321941 w 914457"/>
                  <a:gd name="connsiteY612" fmla="*/ 586674 h 1190387"/>
                  <a:gd name="connsiteX613" fmla="*/ 324431 w 914457"/>
                  <a:gd name="connsiteY613" fmla="*/ 586674 h 1190387"/>
                  <a:gd name="connsiteX614" fmla="*/ 325264 w 914457"/>
                  <a:gd name="connsiteY614" fmla="*/ 586674 h 1190387"/>
                  <a:gd name="connsiteX615" fmla="*/ 331073 w 914457"/>
                  <a:gd name="connsiteY615" fmla="*/ 589008 h 1190387"/>
                  <a:gd name="connsiteX616" fmla="*/ 331073 w 914457"/>
                  <a:gd name="connsiteY616" fmla="*/ 590175 h 1190387"/>
                  <a:gd name="connsiteX617" fmla="*/ 327588 w 914457"/>
                  <a:gd name="connsiteY617" fmla="*/ 605346 h 1190387"/>
                  <a:gd name="connsiteX618" fmla="*/ 325471 w 914457"/>
                  <a:gd name="connsiteY618" fmla="*/ 604753 h 1190387"/>
                  <a:gd name="connsiteX619" fmla="*/ 326924 w 914457"/>
                  <a:gd name="connsiteY619" fmla="*/ 606715 h 1190387"/>
                  <a:gd name="connsiteX620" fmla="*/ 321392 w 914457"/>
                  <a:gd name="connsiteY620" fmla="*/ 607835 h 1190387"/>
                  <a:gd name="connsiteX621" fmla="*/ 318072 w 914457"/>
                  <a:gd name="connsiteY621" fmla="*/ 604474 h 1190387"/>
                  <a:gd name="connsiteX622" fmla="*/ 318072 w 914457"/>
                  <a:gd name="connsiteY622" fmla="*/ 596632 h 1190387"/>
                  <a:gd name="connsiteX623" fmla="*/ 319179 w 914457"/>
                  <a:gd name="connsiteY623" fmla="*/ 596632 h 1190387"/>
                  <a:gd name="connsiteX624" fmla="*/ 320026 w 914457"/>
                  <a:gd name="connsiteY624" fmla="*/ 597490 h 1190387"/>
                  <a:gd name="connsiteX625" fmla="*/ 319455 w 914457"/>
                  <a:gd name="connsiteY625" fmla="*/ 594843 h 1190387"/>
                  <a:gd name="connsiteX626" fmla="*/ 321779 w 914457"/>
                  <a:gd name="connsiteY626" fmla="*/ 586674 h 1190387"/>
                  <a:gd name="connsiteX627" fmla="*/ 188932 w 914457"/>
                  <a:gd name="connsiteY627" fmla="*/ 581695 h 1190387"/>
                  <a:gd name="connsiteX628" fmla="*/ 186621 w 914457"/>
                  <a:gd name="connsiteY628" fmla="*/ 589537 h 1190387"/>
                  <a:gd name="connsiteX629" fmla="*/ 175062 w 914457"/>
                  <a:gd name="connsiteY629" fmla="*/ 592898 h 1190387"/>
                  <a:gd name="connsiteX630" fmla="*/ 185465 w 914457"/>
                  <a:gd name="connsiteY630" fmla="*/ 589537 h 1190387"/>
                  <a:gd name="connsiteX631" fmla="*/ 187776 w 914457"/>
                  <a:gd name="connsiteY631" fmla="*/ 582816 h 1190387"/>
                  <a:gd name="connsiteX632" fmla="*/ 188932 w 914457"/>
                  <a:gd name="connsiteY632" fmla="*/ 581695 h 1190387"/>
                  <a:gd name="connsiteX633" fmla="*/ 536980 w 914457"/>
                  <a:gd name="connsiteY633" fmla="*/ 580743 h 1190387"/>
                  <a:gd name="connsiteX634" fmla="*/ 543982 w 914457"/>
                  <a:gd name="connsiteY634" fmla="*/ 583965 h 1190387"/>
                  <a:gd name="connsiteX635" fmla="*/ 546316 w 914457"/>
                  <a:gd name="connsiteY635" fmla="*/ 587479 h 1190387"/>
                  <a:gd name="connsiteX636" fmla="*/ 543982 w 914457"/>
                  <a:gd name="connsiteY636" fmla="*/ 599195 h 1190387"/>
                  <a:gd name="connsiteX637" fmla="*/ 539314 w 914457"/>
                  <a:gd name="connsiteY637" fmla="*/ 600366 h 1190387"/>
                  <a:gd name="connsiteX638" fmla="*/ 532312 w 914457"/>
                  <a:gd name="connsiteY638" fmla="*/ 594509 h 1190387"/>
                  <a:gd name="connsiteX639" fmla="*/ 533479 w 914457"/>
                  <a:gd name="connsiteY639" fmla="*/ 588651 h 1190387"/>
                  <a:gd name="connsiteX640" fmla="*/ 533479 w 914457"/>
                  <a:gd name="connsiteY640" fmla="*/ 586308 h 1190387"/>
                  <a:gd name="connsiteX641" fmla="*/ 536980 w 914457"/>
                  <a:gd name="connsiteY641" fmla="*/ 580743 h 1190387"/>
                  <a:gd name="connsiteX642" fmla="*/ 178711 w 914457"/>
                  <a:gd name="connsiteY642" fmla="*/ 575179 h 1190387"/>
                  <a:gd name="connsiteX643" fmla="*/ 182530 w 914457"/>
                  <a:gd name="connsiteY643" fmla="*/ 577668 h 1190387"/>
                  <a:gd name="connsiteX644" fmla="*/ 177807 w 914457"/>
                  <a:gd name="connsiteY644" fmla="*/ 575223 h 1190387"/>
                  <a:gd name="connsiteX645" fmla="*/ 173651 w 914457"/>
                  <a:gd name="connsiteY645" fmla="*/ 574154 h 1190387"/>
                  <a:gd name="connsiteX646" fmla="*/ 174810 w 914457"/>
                  <a:gd name="connsiteY646" fmla="*/ 574655 h 1190387"/>
                  <a:gd name="connsiteX647" fmla="*/ 175740 w 914457"/>
                  <a:gd name="connsiteY647" fmla="*/ 574154 h 1190387"/>
                  <a:gd name="connsiteX648" fmla="*/ 177807 w 914457"/>
                  <a:gd name="connsiteY648" fmla="*/ 575223 h 1190387"/>
                  <a:gd name="connsiteX649" fmla="*/ 176298 w 914457"/>
                  <a:gd name="connsiteY649" fmla="*/ 575298 h 1190387"/>
                  <a:gd name="connsiteX650" fmla="*/ 181783 w 914457"/>
                  <a:gd name="connsiteY650" fmla="*/ 577668 h 1190387"/>
                  <a:gd name="connsiteX651" fmla="*/ 184107 w 914457"/>
                  <a:gd name="connsiteY651" fmla="*/ 580011 h 1190387"/>
                  <a:gd name="connsiteX652" fmla="*/ 186430 w 914457"/>
                  <a:gd name="connsiteY652" fmla="*/ 582354 h 1190387"/>
                  <a:gd name="connsiteX653" fmla="*/ 185269 w 914457"/>
                  <a:gd name="connsiteY653" fmla="*/ 589384 h 1190387"/>
                  <a:gd name="connsiteX654" fmla="*/ 174524 w 914457"/>
                  <a:gd name="connsiteY654" fmla="*/ 592634 h 1190387"/>
                  <a:gd name="connsiteX655" fmla="*/ 174609 w 914457"/>
                  <a:gd name="connsiteY655" fmla="*/ 592898 h 1190387"/>
                  <a:gd name="connsiteX656" fmla="*/ 174427 w 914457"/>
                  <a:gd name="connsiteY656" fmla="*/ 592663 h 1190387"/>
                  <a:gd name="connsiteX657" fmla="*/ 173651 w 914457"/>
                  <a:gd name="connsiteY657" fmla="*/ 592898 h 1190387"/>
                  <a:gd name="connsiteX658" fmla="*/ 173110 w 914457"/>
                  <a:gd name="connsiteY658" fmla="*/ 590959 h 1190387"/>
                  <a:gd name="connsiteX659" fmla="*/ 170082 w 914457"/>
                  <a:gd name="connsiteY659" fmla="*/ 587041 h 1190387"/>
                  <a:gd name="connsiteX660" fmla="*/ 171214 w 914457"/>
                  <a:gd name="connsiteY660" fmla="*/ 578840 h 1190387"/>
                  <a:gd name="connsiteX661" fmla="*/ 172204 w 914457"/>
                  <a:gd name="connsiteY661" fmla="*/ 576057 h 1190387"/>
                  <a:gd name="connsiteX662" fmla="*/ 173282 w 914457"/>
                  <a:gd name="connsiteY662" fmla="*/ 575477 h 1190387"/>
                  <a:gd name="connsiteX663" fmla="*/ 391140 w 914457"/>
                  <a:gd name="connsiteY663" fmla="*/ 566558 h 1190387"/>
                  <a:gd name="connsiteX664" fmla="*/ 400512 w 914457"/>
                  <a:gd name="connsiteY664" fmla="*/ 575992 h 1190387"/>
                  <a:gd name="connsiteX665" fmla="*/ 399340 w 914457"/>
                  <a:gd name="connsiteY665" fmla="*/ 580709 h 1190387"/>
                  <a:gd name="connsiteX666" fmla="*/ 387625 w 914457"/>
                  <a:gd name="connsiteY666" fmla="*/ 585426 h 1190387"/>
                  <a:gd name="connsiteX667" fmla="*/ 382939 w 914457"/>
                  <a:gd name="connsiteY667" fmla="*/ 580709 h 1190387"/>
                  <a:gd name="connsiteX668" fmla="*/ 384111 w 914457"/>
                  <a:gd name="connsiteY668" fmla="*/ 574813 h 1190387"/>
                  <a:gd name="connsiteX669" fmla="*/ 384111 w 914457"/>
                  <a:gd name="connsiteY669" fmla="*/ 573634 h 1190387"/>
                  <a:gd name="connsiteX670" fmla="*/ 384111 w 914457"/>
                  <a:gd name="connsiteY670" fmla="*/ 568917 h 1190387"/>
                  <a:gd name="connsiteX671" fmla="*/ 384111 w 914457"/>
                  <a:gd name="connsiteY671" fmla="*/ 567737 h 1190387"/>
                  <a:gd name="connsiteX672" fmla="*/ 391140 w 914457"/>
                  <a:gd name="connsiteY672" fmla="*/ 566558 h 1190387"/>
                  <a:gd name="connsiteX673" fmla="*/ 743732 w 914457"/>
                  <a:gd name="connsiteY673" fmla="*/ 562983 h 1190387"/>
                  <a:gd name="connsiteX674" fmla="*/ 752110 w 914457"/>
                  <a:gd name="connsiteY674" fmla="*/ 565389 h 1190387"/>
                  <a:gd name="connsiteX675" fmla="*/ 761685 w 914457"/>
                  <a:gd name="connsiteY675" fmla="*/ 573812 h 1190387"/>
                  <a:gd name="connsiteX676" fmla="*/ 762882 w 914457"/>
                  <a:gd name="connsiteY676" fmla="*/ 578625 h 1190387"/>
                  <a:gd name="connsiteX677" fmla="*/ 760488 w 914457"/>
                  <a:gd name="connsiteY677" fmla="*/ 593064 h 1190387"/>
                  <a:gd name="connsiteX678" fmla="*/ 747322 w 914457"/>
                  <a:gd name="connsiteY678" fmla="*/ 597877 h 1190387"/>
                  <a:gd name="connsiteX679" fmla="*/ 740141 w 914457"/>
                  <a:gd name="connsiteY679" fmla="*/ 591861 h 1190387"/>
                  <a:gd name="connsiteX680" fmla="*/ 741338 w 914457"/>
                  <a:gd name="connsiteY680" fmla="*/ 585845 h 1190387"/>
                  <a:gd name="connsiteX681" fmla="*/ 738944 w 914457"/>
                  <a:gd name="connsiteY681" fmla="*/ 578625 h 1190387"/>
                  <a:gd name="connsiteX682" fmla="*/ 743732 w 914457"/>
                  <a:gd name="connsiteY682" fmla="*/ 562983 h 1190387"/>
                  <a:gd name="connsiteX683" fmla="*/ 235848 w 914457"/>
                  <a:gd name="connsiteY683" fmla="*/ 546838 h 1190387"/>
                  <a:gd name="connsiteX684" fmla="*/ 242901 w 914457"/>
                  <a:gd name="connsiteY684" fmla="*/ 550386 h 1190387"/>
                  <a:gd name="connsiteX685" fmla="*/ 248780 w 914457"/>
                  <a:gd name="connsiteY685" fmla="*/ 556299 h 1190387"/>
                  <a:gd name="connsiteX686" fmla="*/ 247604 w 914457"/>
                  <a:gd name="connsiteY686" fmla="*/ 566942 h 1190387"/>
                  <a:gd name="connsiteX687" fmla="*/ 239375 w 914457"/>
                  <a:gd name="connsiteY687" fmla="*/ 569307 h 1190387"/>
                  <a:gd name="connsiteX688" fmla="*/ 232321 w 914457"/>
                  <a:gd name="connsiteY688" fmla="*/ 563394 h 1190387"/>
                  <a:gd name="connsiteX689" fmla="*/ 233066 w 914457"/>
                  <a:gd name="connsiteY689" fmla="*/ 563843 h 1190387"/>
                  <a:gd name="connsiteX690" fmla="*/ 232321 w 914457"/>
                  <a:gd name="connsiteY690" fmla="*/ 560119 h 1190387"/>
                  <a:gd name="connsiteX691" fmla="*/ 233151 w 914457"/>
                  <a:gd name="connsiteY691" fmla="*/ 558044 h 1190387"/>
                  <a:gd name="connsiteX692" fmla="*/ 233981 w 914457"/>
                  <a:gd name="connsiteY692" fmla="*/ 558044 h 1190387"/>
                  <a:gd name="connsiteX693" fmla="*/ 233197 w 914457"/>
                  <a:gd name="connsiteY693" fmla="*/ 563923 h 1190387"/>
                  <a:gd name="connsiteX694" fmla="*/ 238199 w 914457"/>
                  <a:gd name="connsiteY694" fmla="*/ 566942 h 1190387"/>
                  <a:gd name="connsiteX695" fmla="*/ 243930 w 914457"/>
                  <a:gd name="connsiteY695" fmla="*/ 564872 h 1190387"/>
                  <a:gd name="connsiteX696" fmla="*/ 244833 w 914457"/>
                  <a:gd name="connsiteY696" fmla="*/ 564157 h 1190387"/>
                  <a:gd name="connsiteX697" fmla="*/ 233566 w 914457"/>
                  <a:gd name="connsiteY697" fmla="*/ 563352 h 1190387"/>
                  <a:gd name="connsiteX698" fmla="*/ 234728 w 914457"/>
                  <a:gd name="connsiteY698" fmla="*/ 556381 h 1190387"/>
                  <a:gd name="connsiteX699" fmla="*/ 236291 w 914457"/>
                  <a:gd name="connsiteY699" fmla="*/ 554612 h 1190387"/>
                  <a:gd name="connsiteX700" fmla="*/ 233497 w 914457"/>
                  <a:gd name="connsiteY700" fmla="*/ 556299 h 1190387"/>
                  <a:gd name="connsiteX701" fmla="*/ 232321 w 914457"/>
                  <a:gd name="connsiteY701" fmla="*/ 556299 h 1190387"/>
                  <a:gd name="connsiteX702" fmla="*/ 232321 w 914457"/>
                  <a:gd name="connsiteY702" fmla="*/ 555116 h 1190387"/>
                  <a:gd name="connsiteX703" fmla="*/ 235848 w 914457"/>
                  <a:gd name="connsiteY703" fmla="*/ 546838 h 1190387"/>
                  <a:gd name="connsiteX704" fmla="*/ 599263 w 914457"/>
                  <a:gd name="connsiteY704" fmla="*/ 545296 h 1190387"/>
                  <a:gd name="connsiteX705" fmla="*/ 604064 w 914457"/>
                  <a:gd name="connsiteY705" fmla="*/ 548004 h 1190387"/>
                  <a:gd name="connsiteX706" fmla="*/ 624470 w 914457"/>
                  <a:gd name="connsiteY706" fmla="*/ 566053 h 1190387"/>
                  <a:gd name="connsiteX707" fmla="*/ 625670 w 914457"/>
                  <a:gd name="connsiteY707" fmla="*/ 569663 h 1190387"/>
                  <a:gd name="connsiteX708" fmla="*/ 623269 w 914457"/>
                  <a:gd name="connsiteY708" fmla="*/ 569663 h 1190387"/>
                  <a:gd name="connsiteX709" fmla="*/ 599263 w 914457"/>
                  <a:gd name="connsiteY709" fmla="*/ 580492 h 1190387"/>
                  <a:gd name="connsiteX710" fmla="*/ 592061 w 914457"/>
                  <a:gd name="connsiteY710" fmla="*/ 575679 h 1190387"/>
                  <a:gd name="connsiteX711" fmla="*/ 593261 w 914457"/>
                  <a:gd name="connsiteY711" fmla="*/ 572069 h 1190387"/>
                  <a:gd name="connsiteX712" fmla="*/ 595662 w 914457"/>
                  <a:gd name="connsiteY712" fmla="*/ 560036 h 1190387"/>
                  <a:gd name="connsiteX713" fmla="*/ 594462 w 914457"/>
                  <a:gd name="connsiteY713" fmla="*/ 548004 h 1190387"/>
                  <a:gd name="connsiteX714" fmla="*/ 599263 w 914457"/>
                  <a:gd name="connsiteY714" fmla="*/ 545296 h 1190387"/>
                  <a:gd name="connsiteX715" fmla="*/ 299998 w 914457"/>
                  <a:gd name="connsiteY715" fmla="*/ 543934 h 1190387"/>
                  <a:gd name="connsiteX716" fmla="*/ 300177 w 914457"/>
                  <a:gd name="connsiteY716" fmla="*/ 545231 h 1190387"/>
                  <a:gd name="connsiteX717" fmla="*/ 301191 w 914457"/>
                  <a:gd name="connsiteY717" fmla="*/ 545135 h 1190387"/>
                  <a:gd name="connsiteX718" fmla="*/ 455791 w 914457"/>
                  <a:gd name="connsiteY718" fmla="*/ 543034 h 1190387"/>
                  <a:gd name="connsiteX719" fmla="*/ 462820 w 914457"/>
                  <a:gd name="connsiteY719" fmla="*/ 550063 h 1190387"/>
                  <a:gd name="connsiteX720" fmla="*/ 461649 w 914457"/>
                  <a:gd name="connsiteY720" fmla="*/ 559435 h 1190387"/>
                  <a:gd name="connsiteX721" fmla="*/ 458134 w 914457"/>
                  <a:gd name="connsiteY721" fmla="*/ 560607 h 1190387"/>
                  <a:gd name="connsiteX722" fmla="*/ 452277 w 914457"/>
                  <a:gd name="connsiteY722" fmla="*/ 561778 h 1190387"/>
                  <a:gd name="connsiteX723" fmla="*/ 447890 w 914457"/>
                  <a:gd name="connsiteY723" fmla="*/ 558269 h 1190387"/>
                  <a:gd name="connsiteX724" fmla="*/ 447664 w 914457"/>
                  <a:gd name="connsiteY724" fmla="*/ 558236 h 1190387"/>
                  <a:gd name="connsiteX725" fmla="*/ 447683 w 914457"/>
                  <a:gd name="connsiteY725" fmla="*/ 558103 h 1190387"/>
                  <a:gd name="connsiteX726" fmla="*/ 446419 w 914457"/>
                  <a:gd name="connsiteY726" fmla="*/ 557092 h 1190387"/>
                  <a:gd name="connsiteX727" fmla="*/ 448762 w 914457"/>
                  <a:gd name="connsiteY727" fmla="*/ 546548 h 1190387"/>
                  <a:gd name="connsiteX728" fmla="*/ 455791 w 914457"/>
                  <a:gd name="connsiteY728" fmla="*/ 543034 h 1190387"/>
                  <a:gd name="connsiteX729" fmla="*/ 811912 w 914457"/>
                  <a:gd name="connsiteY729" fmla="*/ 539369 h 1190387"/>
                  <a:gd name="connsiteX730" fmla="*/ 814283 w 914457"/>
                  <a:gd name="connsiteY730" fmla="*/ 540571 h 1190387"/>
                  <a:gd name="connsiteX731" fmla="*/ 815468 w 914457"/>
                  <a:gd name="connsiteY731" fmla="*/ 548984 h 1190387"/>
                  <a:gd name="connsiteX732" fmla="*/ 827323 w 914457"/>
                  <a:gd name="connsiteY732" fmla="*/ 568214 h 1190387"/>
                  <a:gd name="connsiteX733" fmla="*/ 820210 w 914457"/>
                  <a:gd name="connsiteY733" fmla="*/ 573021 h 1190387"/>
                  <a:gd name="connsiteX734" fmla="*/ 809541 w 914457"/>
                  <a:gd name="connsiteY734" fmla="*/ 574223 h 1190387"/>
                  <a:gd name="connsiteX735" fmla="*/ 804799 w 914457"/>
                  <a:gd name="connsiteY735" fmla="*/ 569416 h 1190387"/>
                  <a:gd name="connsiteX736" fmla="*/ 803613 w 914457"/>
                  <a:gd name="connsiteY736" fmla="*/ 558599 h 1190387"/>
                  <a:gd name="connsiteX737" fmla="*/ 807170 w 914457"/>
                  <a:gd name="connsiteY737" fmla="*/ 541773 h 1190387"/>
                  <a:gd name="connsiteX738" fmla="*/ 811912 w 914457"/>
                  <a:gd name="connsiteY738" fmla="*/ 539369 h 1190387"/>
                  <a:gd name="connsiteX739" fmla="*/ 93561 w 914457"/>
                  <a:gd name="connsiteY739" fmla="*/ 531904 h 1190387"/>
                  <a:gd name="connsiteX740" fmla="*/ 95920 w 914457"/>
                  <a:gd name="connsiteY740" fmla="*/ 535452 h 1190387"/>
                  <a:gd name="connsiteX741" fmla="*/ 102995 w 914457"/>
                  <a:gd name="connsiteY741" fmla="*/ 542547 h 1190387"/>
                  <a:gd name="connsiteX742" fmla="*/ 102995 w 914457"/>
                  <a:gd name="connsiteY742" fmla="*/ 549642 h 1190387"/>
                  <a:gd name="connsiteX743" fmla="*/ 86486 w 914457"/>
                  <a:gd name="connsiteY743" fmla="*/ 555555 h 1190387"/>
                  <a:gd name="connsiteX744" fmla="*/ 82948 w 914457"/>
                  <a:gd name="connsiteY744" fmla="*/ 552008 h 1190387"/>
                  <a:gd name="connsiteX745" fmla="*/ 84127 w 914457"/>
                  <a:gd name="connsiteY745" fmla="*/ 539000 h 1190387"/>
                  <a:gd name="connsiteX746" fmla="*/ 84127 w 914457"/>
                  <a:gd name="connsiteY746" fmla="*/ 537817 h 1190387"/>
                  <a:gd name="connsiteX747" fmla="*/ 85307 w 914457"/>
                  <a:gd name="connsiteY747" fmla="*/ 535452 h 1190387"/>
                  <a:gd name="connsiteX748" fmla="*/ 93561 w 914457"/>
                  <a:gd name="connsiteY748" fmla="*/ 531904 h 1190387"/>
                  <a:gd name="connsiteX749" fmla="*/ 304051 w 914457"/>
                  <a:gd name="connsiteY749" fmla="*/ 525680 h 1190387"/>
                  <a:gd name="connsiteX750" fmla="*/ 315721 w 914457"/>
                  <a:gd name="connsiteY750" fmla="*/ 536261 h 1190387"/>
                  <a:gd name="connsiteX751" fmla="*/ 315586 w 914457"/>
                  <a:gd name="connsiteY751" fmla="*/ 536670 h 1190387"/>
                  <a:gd name="connsiteX752" fmla="*/ 315846 w 914457"/>
                  <a:gd name="connsiteY752" fmla="*/ 536444 h 1190387"/>
                  <a:gd name="connsiteX753" fmla="*/ 314663 w 914457"/>
                  <a:gd name="connsiteY753" fmla="*/ 543474 h 1190387"/>
                  <a:gd name="connsiteX754" fmla="*/ 300473 w 914457"/>
                  <a:gd name="connsiteY754" fmla="*/ 548160 h 1190387"/>
                  <a:gd name="connsiteX755" fmla="*/ 294560 w 914457"/>
                  <a:gd name="connsiteY755" fmla="*/ 545817 h 1190387"/>
                  <a:gd name="connsiteX756" fmla="*/ 295743 w 914457"/>
                  <a:gd name="connsiteY756" fmla="*/ 532930 h 1190387"/>
                  <a:gd name="connsiteX757" fmla="*/ 295743 w 914457"/>
                  <a:gd name="connsiteY757" fmla="*/ 531758 h 1190387"/>
                  <a:gd name="connsiteX758" fmla="*/ 299290 w 914457"/>
                  <a:gd name="connsiteY758" fmla="*/ 529415 h 1190387"/>
                  <a:gd name="connsiteX759" fmla="*/ 299320 w 914457"/>
                  <a:gd name="connsiteY759" fmla="*/ 529522 h 1190387"/>
                  <a:gd name="connsiteX760" fmla="*/ 299383 w 914457"/>
                  <a:gd name="connsiteY760" fmla="*/ 529207 h 1190387"/>
                  <a:gd name="connsiteX761" fmla="*/ 299383 w 914457"/>
                  <a:gd name="connsiteY761" fmla="*/ 528031 h 1190387"/>
                  <a:gd name="connsiteX762" fmla="*/ 304051 w 914457"/>
                  <a:gd name="connsiteY762" fmla="*/ 525680 h 1190387"/>
                  <a:gd name="connsiteX763" fmla="*/ 665061 w 914457"/>
                  <a:gd name="connsiteY763" fmla="*/ 525608 h 1190387"/>
                  <a:gd name="connsiteX764" fmla="*/ 686744 w 914457"/>
                  <a:gd name="connsiteY764" fmla="*/ 544938 h 1190387"/>
                  <a:gd name="connsiteX765" fmla="*/ 685539 w 914457"/>
                  <a:gd name="connsiteY765" fmla="*/ 554604 h 1190387"/>
                  <a:gd name="connsiteX766" fmla="*/ 673493 w 914457"/>
                  <a:gd name="connsiteY766" fmla="*/ 559437 h 1190387"/>
                  <a:gd name="connsiteX767" fmla="*/ 660242 w 914457"/>
                  <a:gd name="connsiteY767" fmla="*/ 564269 h 1190387"/>
                  <a:gd name="connsiteX768" fmla="*/ 651810 w 914457"/>
                  <a:gd name="connsiteY768" fmla="*/ 557020 h 1190387"/>
                  <a:gd name="connsiteX769" fmla="*/ 655424 w 914457"/>
                  <a:gd name="connsiteY769" fmla="*/ 528024 h 1190387"/>
                  <a:gd name="connsiteX770" fmla="*/ 665061 w 914457"/>
                  <a:gd name="connsiteY770" fmla="*/ 525608 h 1190387"/>
                  <a:gd name="connsiteX771" fmla="*/ 514658 w 914457"/>
                  <a:gd name="connsiteY771" fmla="*/ 521946 h 1190387"/>
                  <a:gd name="connsiteX772" fmla="*/ 524843 w 914457"/>
                  <a:gd name="connsiteY772" fmla="*/ 529989 h 1190387"/>
                  <a:gd name="connsiteX773" fmla="*/ 520316 w 914457"/>
                  <a:gd name="connsiteY773" fmla="*/ 534585 h 1190387"/>
                  <a:gd name="connsiteX774" fmla="*/ 512395 w 914457"/>
                  <a:gd name="connsiteY774" fmla="*/ 533436 h 1190387"/>
                  <a:gd name="connsiteX775" fmla="*/ 514658 w 914457"/>
                  <a:gd name="connsiteY775" fmla="*/ 521946 h 1190387"/>
                  <a:gd name="connsiteX776" fmla="*/ 151161 w 914457"/>
                  <a:gd name="connsiteY776" fmla="*/ 511988 h 1190387"/>
                  <a:gd name="connsiteX777" fmla="*/ 165103 w 914457"/>
                  <a:gd name="connsiteY777" fmla="*/ 523704 h 1190387"/>
                  <a:gd name="connsiteX778" fmla="*/ 156970 w 914457"/>
                  <a:gd name="connsiteY778" fmla="*/ 530733 h 1190387"/>
                  <a:gd name="connsiteX779" fmla="*/ 147676 w 914457"/>
                  <a:gd name="connsiteY779" fmla="*/ 528390 h 1190387"/>
                  <a:gd name="connsiteX780" fmla="*/ 151161 w 914457"/>
                  <a:gd name="connsiteY780" fmla="*/ 511988 h 1190387"/>
                  <a:gd name="connsiteX781" fmla="*/ 729786 w 914457"/>
                  <a:gd name="connsiteY781" fmla="*/ 503199 h 1190387"/>
                  <a:gd name="connsiteX782" fmla="*/ 752673 w 914457"/>
                  <a:gd name="connsiteY782" fmla="*/ 522512 h 1190387"/>
                  <a:gd name="connsiteX783" fmla="*/ 750264 w 914457"/>
                  <a:gd name="connsiteY783" fmla="*/ 532169 h 1190387"/>
                  <a:gd name="connsiteX784" fmla="*/ 737013 w 914457"/>
                  <a:gd name="connsiteY784" fmla="*/ 536997 h 1190387"/>
                  <a:gd name="connsiteX785" fmla="*/ 723763 w 914457"/>
                  <a:gd name="connsiteY785" fmla="*/ 540618 h 1190387"/>
                  <a:gd name="connsiteX786" fmla="*/ 716535 w 914457"/>
                  <a:gd name="connsiteY786" fmla="*/ 533376 h 1190387"/>
                  <a:gd name="connsiteX787" fmla="*/ 721353 w 914457"/>
                  <a:gd name="connsiteY787" fmla="*/ 505613 h 1190387"/>
                  <a:gd name="connsiteX788" fmla="*/ 729786 w 914457"/>
                  <a:gd name="connsiteY788" fmla="*/ 503199 h 1190387"/>
                  <a:gd name="connsiteX789" fmla="*/ 368712 w 914457"/>
                  <a:gd name="connsiteY789" fmla="*/ 503162 h 1190387"/>
                  <a:gd name="connsiteX790" fmla="*/ 372269 w 914457"/>
                  <a:gd name="connsiteY790" fmla="*/ 505538 h 1190387"/>
                  <a:gd name="connsiteX791" fmla="*/ 375825 w 914457"/>
                  <a:gd name="connsiteY791" fmla="*/ 509103 h 1190387"/>
                  <a:gd name="connsiteX792" fmla="*/ 378196 w 914457"/>
                  <a:gd name="connsiteY792" fmla="*/ 511479 h 1190387"/>
                  <a:gd name="connsiteX793" fmla="*/ 381753 w 914457"/>
                  <a:gd name="connsiteY793" fmla="*/ 513855 h 1190387"/>
                  <a:gd name="connsiteX794" fmla="*/ 380567 w 914457"/>
                  <a:gd name="connsiteY794" fmla="*/ 520984 h 1190387"/>
                  <a:gd name="connsiteX795" fmla="*/ 362785 w 914457"/>
                  <a:gd name="connsiteY795" fmla="*/ 526925 h 1190387"/>
                  <a:gd name="connsiteX796" fmla="*/ 358043 w 914457"/>
                  <a:gd name="connsiteY796" fmla="*/ 522173 h 1190387"/>
                  <a:gd name="connsiteX797" fmla="*/ 358043 w 914457"/>
                  <a:gd name="connsiteY797" fmla="*/ 513855 h 1190387"/>
                  <a:gd name="connsiteX798" fmla="*/ 359228 w 914457"/>
                  <a:gd name="connsiteY798" fmla="*/ 509103 h 1190387"/>
                  <a:gd name="connsiteX799" fmla="*/ 360414 w 914457"/>
                  <a:gd name="connsiteY799" fmla="*/ 505538 h 1190387"/>
                  <a:gd name="connsiteX800" fmla="*/ 368712 w 914457"/>
                  <a:gd name="connsiteY800" fmla="*/ 503162 h 1190387"/>
                  <a:gd name="connsiteX801" fmla="*/ 781059 w 914457"/>
                  <a:gd name="connsiteY801" fmla="*/ 494561 h 1190387"/>
                  <a:gd name="connsiteX802" fmla="*/ 787906 w 914457"/>
                  <a:gd name="connsiteY802" fmla="*/ 506387 h 1190387"/>
                  <a:gd name="connsiteX803" fmla="*/ 792470 w 914457"/>
                  <a:gd name="connsiteY803" fmla="*/ 515847 h 1190387"/>
                  <a:gd name="connsiteX804" fmla="*/ 786765 w 914457"/>
                  <a:gd name="connsiteY804" fmla="*/ 518212 h 1190387"/>
                  <a:gd name="connsiteX805" fmla="*/ 778777 w 914457"/>
                  <a:gd name="connsiteY805" fmla="*/ 511117 h 1190387"/>
                  <a:gd name="connsiteX806" fmla="*/ 781059 w 914457"/>
                  <a:gd name="connsiteY806" fmla="*/ 494561 h 1190387"/>
                  <a:gd name="connsiteX807" fmla="*/ 218104 w 914457"/>
                  <a:gd name="connsiteY807" fmla="*/ 488275 h 1190387"/>
                  <a:gd name="connsiteX808" fmla="*/ 228717 w 914457"/>
                  <a:gd name="connsiteY808" fmla="*/ 496553 h 1190387"/>
                  <a:gd name="connsiteX809" fmla="*/ 229897 w 914457"/>
                  <a:gd name="connsiteY809" fmla="*/ 503648 h 1190387"/>
                  <a:gd name="connsiteX810" fmla="*/ 213387 w 914457"/>
                  <a:gd name="connsiteY810" fmla="*/ 510743 h 1190387"/>
                  <a:gd name="connsiteX811" fmla="*/ 208670 w 914457"/>
                  <a:gd name="connsiteY811" fmla="*/ 507196 h 1190387"/>
                  <a:gd name="connsiteX812" fmla="*/ 212208 w 914457"/>
                  <a:gd name="connsiteY812" fmla="*/ 490640 h 1190387"/>
                  <a:gd name="connsiteX813" fmla="*/ 213836 w 914457"/>
                  <a:gd name="connsiteY813" fmla="*/ 489987 h 1190387"/>
                  <a:gd name="connsiteX814" fmla="*/ 214661 w 914457"/>
                  <a:gd name="connsiteY814" fmla="*/ 488337 h 1190387"/>
                  <a:gd name="connsiteX815" fmla="*/ 216298 w 914457"/>
                  <a:gd name="connsiteY815" fmla="*/ 488999 h 1190387"/>
                  <a:gd name="connsiteX816" fmla="*/ 580387 w 914457"/>
                  <a:gd name="connsiteY816" fmla="*/ 485810 h 1190387"/>
                  <a:gd name="connsiteX817" fmla="*/ 600887 w 914457"/>
                  <a:gd name="connsiteY817" fmla="*/ 503916 h 1190387"/>
                  <a:gd name="connsiteX818" fmla="*/ 598476 w 914457"/>
                  <a:gd name="connsiteY818" fmla="*/ 514780 h 1190387"/>
                  <a:gd name="connsiteX819" fmla="*/ 585211 w 914457"/>
                  <a:gd name="connsiteY819" fmla="*/ 520815 h 1190387"/>
                  <a:gd name="connsiteX820" fmla="*/ 573152 w 914457"/>
                  <a:gd name="connsiteY820" fmla="*/ 523229 h 1190387"/>
                  <a:gd name="connsiteX821" fmla="*/ 565917 w 914457"/>
                  <a:gd name="connsiteY821" fmla="*/ 517194 h 1190387"/>
                  <a:gd name="connsiteX822" fmla="*/ 569535 w 914457"/>
                  <a:gd name="connsiteY822" fmla="*/ 490639 h 1190387"/>
                  <a:gd name="connsiteX823" fmla="*/ 580387 w 914457"/>
                  <a:gd name="connsiteY823" fmla="*/ 485810 h 1190387"/>
                  <a:gd name="connsiteX824" fmla="*/ 291147 w 914457"/>
                  <a:gd name="connsiteY824" fmla="*/ 482600 h 1190387"/>
                  <a:gd name="connsiteX825" fmla="*/ 278903 w 914457"/>
                  <a:gd name="connsiteY825" fmla="*/ 485661 h 1190387"/>
                  <a:gd name="connsiteX826" fmla="*/ 279312 w 914457"/>
                  <a:gd name="connsiteY826" fmla="*/ 486056 h 1190387"/>
                  <a:gd name="connsiteX827" fmla="*/ 291137 w 914457"/>
                  <a:gd name="connsiteY827" fmla="*/ 482633 h 1190387"/>
                  <a:gd name="connsiteX828" fmla="*/ 432271 w 914457"/>
                  <a:gd name="connsiteY828" fmla="*/ 478379 h 1190387"/>
                  <a:gd name="connsiteX829" fmla="*/ 445243 w 914457"/>
                  <a:gd name="connsiteY829" fmla="*/ 490205 h 1190387"/>
                  <a:gd name="connsiteX830" fmla="*/ 442884 w 914457"/>
                  <a:gd name="connsiteY830" fmla="*/ 496117 h 1190387"/>
                  <a:gd name="connsiteX831" fmla="*/ 429912 w 914457"/>
                  <a:gd name="connsiteY831" fmla="*/ 500848 h 1190387"/>
                  <a:gd name="connsiteX832" fmla="*/ 424016 w 914457"/>
                  <a:gd name="connsiteY832" fmla="*/ 494935 h 1190387"/>
                  <a:gd name="connsiteX833" fmla="*/ 424017 w 914457"/>
                  <a:gd name="connsiteY833" fmla="*/ 494927 h 1190387"/>
                  <a:gd name="connsiteX834" fmla="*/ 424016 w 914457"/>
                  <a:gd name="connsiteY834" fmla="*/ 494927 h 1190387"/>
                  <a:gd name="connsiteX835" fmla="*/ 424018 w 914457"/>
                  <a:gd name="connsiteY835" fmla="*/ 494919 h 1190387"/>
                  <a:gd name="connsiteX836" fmla="*/ 425195 w 914457"/>
                  <a:gd name="connsiteY836" fmla="*/ 483109 h 1190387"/>
                  <a:gd name="connsiteX837" fmla="*/ 432271 w 914457"/>
                  <a:gd name="connsiteY837" fmla="*/ 478379 h 1190387"/>
                  <a:gd name="connsiteX838" fmla="*/ 68778 w 914457"/>
                  <a:gd name="connsiteY838" fmla="*/ 470854 h 1190387"/>
                  <a:gd name="connsiteX839" fmla="*/ 81818 w 914457"/>
                  <a:gd name="connsiteY839" fmla="*/ 482736 h 1190387"/>
                  <a:gd name="connsiteX840" fmla="*/ 80633 w 914457"/>
                  <a:gd name="connsiteY840" fmla="*/ 489865 h 1190387"/>
                  <a:gd name="connsiteX841" fmla="*/ 73520 w 914457"/>
                  <a:gd name="connsiteY841" fmla="*/ 493430 h 1190387"/>
                  <a:gd name="connsiteX842" fmla="*/ 60479 w 914457"/>
                  <a:gd name="connsiteY842" fmla="*/ 483924 h 1190387"/>
                  <a:gd name="connsiteX843" fmla="*/ 62850 w 914457"/>
                  <a:gd name="connsiteY843" fmla="*/ 473231 h 1190387"/>
                  <a:gd name="connsiteX844" fmla="*/ 68778 w 914457"/>
                  <a:gd name="connsiteY844" fmla="*/ 470854 h 1190387"/>
                  <a:gd name="connsiteX845" fmla="*/ 124022 w 914457"/>
                  <a:gd name="connsiteY845" fmla="*/ 467176 h 1190387"/>
                  <a:gd name="connsiteX846" fmla="*/ 127756 w 914457"/>
                  <a:gd name="connsiteY846" fmla="*/ 472155 h 1190387"/>
                  <a:gd name="connsiteX847" fmla="*/ 124955 w 914457"/>
                  <a:gd name="connsiteY847" fmla="*/ 472155 h 1190387"/>
                  <a:gd name="connsiteX848" fmla="*/ 124022 w 914457"/>
                  <a:gd name="connsiteY848" fmla="*/ 467176 h 1190387"/>
                  <a:gd name="connsiteX849" fmla="*/ 282495 w 914457"/>
                  <a:gd name="connsiteY849" fmla="*/ 466830 h 1190387"/>
                  <a:gd name="connsiteX850" fmla="*/ 276750 w 914457"/>
                  <a:gd name="connsiteY850" fmla="*/ 469182 h 1190387"/>
                  <a:gd name="connsiteX851" fmla="*/ 276529 w 914457"/>
                  <a:gd name="connsiteY851" fmla="*/ 470311 h 1190387"/>
                  <a:gd name="connsiteX852" fmla="*/ 283845 w 914457"/>
                  <a:gd name="connsiteY852" fmla="*/ 467176 h 1190387"/>
                  <a:gd name="connsiteX853" fmla="*/ 645076 w 914457"/>
                  <a:gd name="connsiteY853" fmla="*/ 464611 h 1190387"/>
                  <a:gd name="connsiteX854" fmla="*/ 666782 w 914457"/>
                  <a:gd name="connsiteY854" fmla="*/ 482717 h 1190387"/>
                  <a:gd name="connsiteX855" fmla="*/ 664370 w 914457"/>
                  <a:gd name="connsiteY855" fmla="*/ 493581 h 1190387"/>
                  <a:gd name="connsiteX856" fmla="*/ 651106 w 914457"/>
                  <a:gd name="connsiteY856" fmla="*/ 499616 h 1190387"/>
                  <a:gd name="connsiteX857" fmla="*/ 637841 w 914457"/>
                  <a:gd name="connsiteY857" fmla="*/ 502030 h 1190387"/>
                  <a:gd name="connsiteX858" fmla="*/ 629400 w 914457"/>
                  <a:gd name="connsiteY858" fmla="*/ 495995 h 1190387"/>
                  <a:gd name="connsiteX859" fmla="*/ 635429 w 914457"/>
                  <a:gd name="connsiteY859" fmla="*/ 468233 h 1190387"/>
                  <a:gd name="connsiteX860" fmla="*/ 645076 w 914457"/>
                  <a:gd name="connsiteY860" fmla="*/ 464611 h 1190387"/>
                  <a:gd name="connsiteX861" fmla="*/ 276894 w 914457"/>
                  <a:gd name="connsiteY861" fmla="*/ 460512 h 1190387"/>
                  <a:gd name="connsiteX862" fmla="*/ 283644 w 914457"/>
                  <a:gd name="connsiteY862" fmla="*/ 463303 h 1190387"/>
                  <a:gd name="connsiteX863" fmla="*/ 285942 w 914457"/>
                  <a:gd name="connsiteY863" fmla="*/ 465655 h 1190387"/>
                  <a:gd name="connsiteX864" fmla="*/ 287091 w 914457"/>
                  <a:gd name="connsiteY864" fmla="*/ 468006 h 1190387"/>
                  <a:gd name="connsiteX865" fmla="*/ 284298 w 914457"/>
                  <a:gd name="connsiteY865" fmla="*/ 467291 h 1190387"/>
                  <a:gd name="connsiteX866" fmla="*/ 287530 w 914457"/>
                  <a:gd name="connsiteY866" fmla="*/ 469446 h 1190387"/>
                  <a:gd name="connsiteX867" fmla="*/ 289873 w 914457"/>
                  <a:gd name="connsiteY867" fmla="*/ 472960 h 1190387"/>
                  <a:gd name="connsiteX868" fmla="*/ 292216 w 914457"/>
                  <a:gd name="connsiteY868" fmla="*/ 474132 h 1190387"/>
                  <a:gd name="connsiteX869" fmla="*/ 292216 w 914457"/>
                  <a:gd name="connsiteY869" fmla="*/ 478989 h 1190387"/>
                  <a:gd name="connsiteX870" fmla="*/ 293502 w 914457"/>
                  <a:gd name="connsiteY870" fmla="*/ 474645 h 1190387"/>
                  <a:gd name="connsiteX871" fmla="*/ 295867 w 914457"/>
                  <a:gd name="connsiteY871" fmla="*/ 476927 h 1190387"/>
                  <a:gd name="connsiteX872" fmla="*/ 295867 w 914457"/>
                  <a:gd name="connsiteY872" fmla="*/ 481492 h 1190387"/>
                  <a:gd name="connsiteX873" fmla="*/ 294685 w 914457"/>
                  <a:gd name="connsiteY873" fmla="*/ 482633 h 1190387"/>
                  <a:gd name="connsiteX874" fmla="*/ 280494 w 914457"/>
                  <a:gd name="connsiteY874" fmla="*/ 487197 h 1190387"/>
                  <a:gd name="connsiteX875" fmla="*/ 274582 w 914457"/>
                  <a:gd name="connsiteY875" fmla="*/ 483774 h 1190387"/>
                  <a:gd name="connsiteX876" fmla="*/ 275346 w 914457"/>
                  <a:gd name="connsiteY876" fmla="*/ 483036 h 1190387"/>
                  <a:gd name="connsiteX877" fmla="*/ 274643 w 914457"/>
                  <a:gd name="connsiteY877" fmla="*/ 482333 h 1190387"/>
                  <a:gd name="connsiteX878" fmla="*/ 275129 w 914457"/>
                  <a:gd name="connsiteY878" fmla="*/ 477474 h 1190387"/>
                  <a:gd name="connsiteX879" fmla="*/ 274452 w 914457"/>
                  <a:gd name="connsiteY879" fmla="*/ 480938 h 1190387"/>
                  <a:gd name="connsiteX880" fmla="*/ 272154 w 914457"/>
                  <a:gd name="connsiteY880" fmla="*/ 482113 h 1190387"/>
                  <a:gd name="connsiteX881" fmla="*/ 272154 w 914457"/>
                  <a:gd name="connsiteY881" fmla="*/ 478586 h 1190387"/>
                  <a:gd name="connsiteX882" fmla="*/ 274452 w 914457"/>
                  <a:gd name="connsiteY882" fmla="*/ 465655 h 1190387"/>
                  <a:gd name="connsiteX883" fmla="*/ 276894 w 914457"/>
                  <a:gd name="connsiteY883" fmla="*/ 460512 h 1190387"/>
                  <a:gd name="connsiteX884" fmla="*/ 138027 w 914457"/>
                  <a:gd name="connsiteY884" fmla="*/ 459430 h 1190387"/>
                  <a:gd name="connsiteX885" fmla="*/ 138027 w 914457"/>
                  <a:gd name="connsiteY885" fmla="*/ 464950 h 1190387"/>
                  <a:gd name="connsiteX886" fmla="*/ 136886 w 914457"/>
                  <a:gd name="connsiteY886" fmla="*/ 467261 h 1190387"/>
                  <a:gd name="connsiteX887" fmla="*/ 134603 w 914457"/>
                  <a:gd name="connsiteY887" fmla="*/ 468417 h 1190387"/>
                  <a:gd name="connsiteX888" fmla="*/ 134423 w 914457"/>
                  <a:gd name="connsiteY888" fmla="*/ 468364 h 1190387"/>
                  <a:gd name="connsiteX889" fmla="*/ 135356 w 914457"/>
                  <a:gd name="connsiteY889" fmla="*/ 469300 h 1190387"/>
                  <a:gd name="connsiteX890" fmla="*/ 135972 w 914457"/>
                  <a:gd name="connsiteY890" fmla="*/ 469043 h 1190387"/>
                  <a:gd name="connsiteX891" fmla="*/ 138203 w 914457"/>
                  <a:gd name="connsiteY891" fmla="*/ 468114 h 1190387"/>
                  <a:gd name="connsiteX892" fmla="*/ 138203 w 914457"/>
                  <a:gd name="connsiteY892" fmla="*/ 466259 h 1190387"/>
                  <a:gd name="connsiteX893" fmla="*/ 140554 w 914457"/>
                  <a:gd name="connsiteY893" fmla="*/ 461542 h 1190387"/>
                  <a:gd name="connsiteX894" fmla="*/ 132325 w 914457"/>
                  <a:gd name="connsiteY894" fmla="*/ 449749 h 1190387"/>
                  <a:gd name="connsiteX895" fmla="*/ 145256 w 914457"/>
                  <a:gd name="connsiteY895" fmla="*/ 460363 h 1190387"/>
                  <a:gd name="connsiteX896" fmla="*/ 142905 w 914457"/>
                  <a:gd name="connsiteY896" fmla="*/ 467438 h 1190387"/>
                  <a:gd name="connsiteX897" fmla="*/ 138880 w 914457"/>
                  <a:gd name="connsiteY897" fmla="*/ 468448 h 1190387"/>
                  <a:gd name="connsiteX898" fmla="*/ 135597 w 914457"/>
                  <a:gd name="connsiteY898" fmla="*/ 469542 h 1190387"/>
                  <a:gd name="connsiteX899" fmla="*/ 135851 w 914457"/>
                  <a:gd name="connsiteY899" fmla="*/ 469797 h 1190387"/>
                  <a:gd name="connsiteX900" fmla="*/ 131149 w 914457"/>
                  <a:gd name="connsiteY900" fmla="*/ 472155 h 1190387"/>
                  <a:gd name="connsiteX901" fmla="*/ 129973 w 914457"/>
                  <a:gd name="connsiteY901" fmla="*/ 472155 h 1190387"/>
                  <a:gd name="connsiteX902" fmla="*/ 125271 w 914457"/>
                  <a:gd name="connsiteY902" fmla="*/ 466259 h 1190387"/>
                  <a:gd name="connsiteX903" fmla="*/ 126447 w 914457"/>
                  <a:gd name="connsiteY903" fmla="*/ 455646 h 1190387"/>
                  <a:gd name="connsiteX904" fmla="*/ 127622 w 914457"/>
                  <a:gd name="connsiteY904" fmla="*/ 454466 h 1190387"/>
                  <a:gd name="connsiteX905" fmla="*/ 132325 w 914457"/>
                  <a:gd name="connsiteY905" fmla="*/ 449749 h 1190387"/>
                  <a:gd name="connsiteX906" fmla="*/ 486131 w 914457"/>
                  <a:gd name="connsiteY906" fmla="*/ 448460 h 1190387"/>
                  <a:gd name="connsiteX907" fmla="*/ 493350 w 914457"/>
                  <a:gd name="connsiteY907" fmla="*/ 448460 h 1190387"/>
                  <a:gd name="connsiteX908" fmla="*/ 515009 w 914457"/>
                  <a:gd name="connsiteY908" fmla="*/ 466509 h 1190387"/>
                  <a:gd name="connsiteX909" fmla="*/ 513806 w 914457"/>
                  <a:gd name="connsiteY909" fmla="*/ 476135 h 1190387"/>
                  <a:gd name="connsiteX910" fmla="*/ 505383 w 914457"/>
                  <a:gd name="connsiteY910" fmla="*/ 480948 h 1190387"/>
                  <a:gd name="connsiteX911" fmla="*/ 487334 w 914457"/>
                  <a:gd name="connsiteY911" fmla="*/ 478541 h 1190387"/>
                  <a:gd name="connsiteX912" fmla="*/ 484928 w 914457"/>
                  <a:gd name="connsiteY912" fmla="*/ 476135 h 1190387"/>
                  <a:gd name="connsiteX913" fmla="*/ 482521 w 914457"/>
                  <a:gd name="connsiteY913" fmla="*/ 464102 h 1190387"/>
                  <a:gd name="connsiteX914" fmla="*/ 486131 w 914457"/>
                  <a:gd name="connsiteY914" fmla="*/ 448460 h 1190387"/>
                  <a:gd name="connsiteX915" fmla="*/ 758718 w 914457"/>
                  <a:gd name="connsiteY915" fmla="*/ 443522 h 1190387"/>
                  <a:gd name="connsiteX916" fmla="*/ 767570 w 914457"/>
                  <a:gd name="connsiteY916" fmla="*/ 456074 h 1190387"/>
                  <a:gd name="connsiteX917" fmla="*/ 765357 w 914457"/>
                  <a:gd name="connsiteY917" fmla="*/ 457215 h 1190387"/>
                  <a:gd name="connsiteX918" fmla="*/ 757612 w 914457"/>
                  <a:gd name="connsiteY918" fmla="*/ 450369 h 1190387"/>
                  <a:gd name="connsiteX919" fmla="*/ 758718 w 914457"/>
                  <a:gd name="connsiteY919" fmla="*/ 443522 h 1190387"/>
                  <a:gd name="connsiteX920" fmla="*/ 345137 w 914457"/>
                  <a:gd name="connsiteY920" fmla="*/ 442219 h 1190387"/>
                  <a:gd name="connsiteX921" fmla="*/ 359288 w 914457"/>
                  <a:gd name="connsiteY921" fmla="*/ 455227 h 1190387"/>
                  <a:gd name="connsiteX922" fmla="*/ 354571 w 914457"/>
                  <a:gd name="connsiteY922" fmla="*/ 461140 h 1190387"/>
                  <a:gd name="connsiteX923" fmla="*/ 343958 w 914457"/>
                  <a:gd name="connsiteY923" fmla="*/ 464687 h 1190387"/>
                  <a:gd name="connsiteX924" fmla="*/ 336882 w 914457"/>
                  <a:gd name="connsiteY924" fmla="*/ 456409 h 1190387"/>
                  <a:gd name="connsiteX925" fmla="*/ 336882 w 914457"/>
                  <a:gd name="connsiteY925" fmla="*/ 454044 h 1190387"/>
                  <a:gd name="connsiteX926" fmla="*/ 339241 w 914457"/>
                  <a:gd name="connsiteY926" fmla="*/ 444584 h 1190387"/>
                  <a:gd name="connsiteX927" fmla="*/ 345137 w 914457"/>
                  <a:gd name="connsiteY927" fmla="*/ 442219 h 1190387"/>
                  <a:gd name="connsiteX928" fmla="*/ 707394 w 914457"/>
                  <a:gd name="connsiteY928" fmla="*/ 440994 h 1190387"/>
                  <a:gd name="connsiteX929" fmla="*/ 729099 w 914457"/>
                  <a:gd name="connsiteY929" fmla="*/ 460307 h 1190387"/>
                  <a:gd name="connsiteX930" fmla="*/ 727893 w 914457"/>
                  <a:gd name="connsiteY930" fmla="*/ 469964 h 1190387"/>
                  <a:gd name="connsiteX931" fmla="*/ 715835 w 914457"/>
                  <a:gd name="connsiteY931" fmla="*/ 475999 h 1190387"/>
                  <a:gd name="connsiteX932" fmla="*/ 701364 w 914457"/>
                  <a:gd name="connsiteY932" fmla="*/ 479620 h 1190387"/>
                  <a:gd name="connsiteX933" fmla="*/ 694129 w 914457"/>
                  <a:gd name="connsiteY933" fmla="*/ 473585 h 1190387"/>
                  <a:gd name="connsiteX934" fmla="*/ 700158 w 914457"/>
                  <a:gd name="connsiteY934" fmla="*/ 443408 h 1190387"/>
                  <a:gd name="connsiteX935" fmla="*/ 707394 w 914457"/>
                  <a:gd name="connsiteY935" fmla="*/ 440994 h 1190387"/>
                  <a:gd name="connsiteX936" fmla="*/ 198159 w 914457"/>
                  <a:gd name="connsiteY936" fmla="*/ 427278 h 1190387"/>
                  <a:gd name="connsiteX937" fmla="*/ 206388 w 914457"/>
                  <a:gd name="connsiteY937" fmla="*/ 433174 h 1190387"/>
                  <a:gd name="connsiteX938" fmla="*/ 208739 w 914457"/>
                  <a:gd name="connsiteY938" fmla="*/ 437891 h 1190387"/>
                  <a:gd name="connsiteX939" fmla="*/ 207564 w 914457"/>
                  <a:gd name="connsiteY939" fmla="*/ 444966 h 1190387"/>
                  <a:gd name="connsiteX940" fmla="*/ 193456 w 914457"/>
                  <a:gd name="connsiteY940" fmla="*/ 448504 h 1190387"/>
                  <a:gd name="connsiteX941" fmla="*/ 188754 w 914457"/>
                  <a:gd name="connsiteY941" fmla="*/ 442608 h 1190387"/>
                  <a:gd name="connsiteX942" fmla="*/ 191105 w 914457"/>
                  <a:gd name="connsiteY942" fmla="*/ 430815 h 1190387"/>
                  <a:gd name="connsiteX943" fmla="*/ 198159 w 914457"/>
                  <a:gd name="connsiteY943" fmla="*/ 427278 h 1190387"/>
                  <a:gd name="connsiteX944" fmla="*/ 559214 w 914457"/>
                  <a:gd name="connsiteY944" fmla="*/ 423609 h 1190387"/>
                  <a:gd name="connsiteX945" fmla="*/ 580897 w 914457"/>
                  <a:gd name="connsiteY945" fmla="*/ 444129 h 1190387"/>
                  <a:gd name="connsiteX946" fmla="*/ 578488 w 914457"/>
                  <a:gd name="connsiteY946" fmla="*/ 453786 h 1190387"/>
                  <a:gd name="connsiteX947" fmla="*/ 566442 w 914457"/>
                  <a:gd name="connsiteY947" fmla="*/ 459821 h 1190387"/>
                  <a:gd name="connsiteX948" fmla="*/ 551987 w 914457"/>
                  <a:gd name="connsiteY948" fmla="*/ 463442 h 1190387"/>
                  <a:gd name="connsiteX949" fmla="*/ 544759 w 914457"/>
                  <a:gd name="connsiteY949" fmla="*/ 456200 h 1190387"/>
                  <a:gd name="connsiteX950" fmla="*/ 549577 w 914457"/>
                  <a:gd name="connsiteY950" fmla="*/ 428437 h 1190387"/>
                  <a:gd name="connsiteX951" fmla="*/ 559214 w 914457"/>
                  <a:gd name="connsiteY951" fmla="*/ 423609 h 1190387"/>
                  <a:gd name="connsiteX952" fmla="*/ 763632 w 914457"/>
                  <a:gd name="connsiteY952" fmla="*/ 419875 h 1190387"/>
                  <a:gd name="connsiteX953" fmla="*/ 766744 w 914457"/>
                  <a:gd name="connsiteY953" fmla="*/ 419875 h 1190387"/>
                  <a:gd name="connsiteX954" fmla="*/ 762595 w 914457"/>
                  <a:gd name="connsiteY954" fmla="*/ 422088 h 1190387"/>
                  <a:gd name="connsiteX955" fmla="*/ 763632 w 914457"/>
                  <a:gd name="connsiteY955" fmla="*/ 419875 h 1190387"/>
                  <a:gd name="connsiteX956" fmla="*/ 406134 w 914457"/>
                  <a:gd name="connsiteY956" fmla="*/ 416140 h 1190387"/>
                  <a:gd name="connsiteX957" fmla="*/ 412923 w 914457"/>
                  <a:gd name="connsiteY957" fmla="*/ 418452 h 1190387"/>
                  <a:gd name="connsiteX958" fmla="*/ 412923 w 914457"/>
                  <a:gd name="connsiteY958" fmla="*/ 419608 h 1190387"/>
                  <a:gd name="connsiteX959" fmla="*/ 414055 w 914457"/>
                  <a:gd name="connsiteY959" fmla="*/ 420764 h 1190387"/>
                  <a:gd name="connsiteX960" fmla="*/ 413202 w 914457"/>
                  <a:gd name="connsiteY960" fmla="*/ 421021 h 1190387"/>
                  <a:gd name="connsiteX961" fmla="*/ 413400 w 914457"/>
                  <a:gd name="connsiteY961" fmla="*/ 421051 h 1190387"/>
                  <a:gd name="connsiteX962" fmla="*/ 422834 w 914457"/>
                  <a:gd name="connsiteY962" fmla="*/ 429280 h 1190387"/>
                  <a:gd name="connsiteX963" fmla="*/ 421768 w 914457"/>
                  <a:gd name="connsiteY963" fmla="*/ 431406 h 1190387"/>
                  <a:gd name="connsiteX964" fmla="*/ 422772 w 914457"/>
                  <a:gd name="connsiteY964" fmla="*/ 433315 h 1190387"/>
                  <a:gd name="connsiteX965" fmla="*/ 420197 w 914457"/>
                  <a:gd name="connsiteY965" fmla="*/ 434538 h 1190387"/>
                  <a:gd name="connsiteX966" fmla="*/ 419296 w 914457"/>
                  <a:gd name="connsiteY966" fmla="*/ 436334 h 1190387"/>
                  <a:gd name="connsiteX967" fmla="*/ 418737 w 914457"/>
                  <a:gd name="connsiteY967" fmla="*/ 436501 h 1190387"/>
                  <a:gd name="connsiteX968" fmla="*/ 418055 w 914457"/>
                  <a:gd name="connsiteY968" fmla="*/ 437796 h 1190387"/>
                  <a:gd name="connsiteX969" fmla="*/ 408621 w 914457"/>
                  <a:gd name="connsiteY969" fmla="*/ 440037 h 1190387"/>
                  <a:gd name="connsiteX970" fmla="*/ 411521 w 914457"/>
                  <a:gd name="connsiteY970" fmla="*/ 438659 h 1190387"/>
                  <a:gd name="connsiteX971" fmla="*/ 407726 w 914457"/>
                  <a:gd name="connsiteY971" fmla="*/ 439794 h 1190387"/>
                  <a:gd name="connsiteX972" fmla="*/ 408621 w 914457"/>
                  <a:gd name="connsiteY972" fmla="*/ 440037 h 1190387"/>
                  <a:gd name="connsiteX973" fmla="*/ 403904 w 914457"/>
                  <a:gd name="connsiteY973" fmla="*/ 442277 h 1190387"/>
                  <a:gd name="connsiteX974" fmla="*/ 400366 w 914457"/>
                  <a:gd name="connsiteY974" fmla="*/ 437796 h 1190387"/>
                  <a:gd name="connsiteX975" fmla="*/ 407113 w 914457"/>
                  <a:gd name="connsiteY975" fmla="*/ 439627 h 1190387"/>
                  <a:gd name="connsiteX976" fmla="*/ 401607 w 914457"/>
                  <a:gd name="connsiteY976" fmla="*/ 436334 h 1190387"/>
                  <a:gd name="connsiteX977" fmla="*/ 401607 w 914457"/>
                  <a:gd name="connsiteY977" fmla="*/ 432807 h 1190387"/>
                  <a:gd name="connsiteX978" fmla="*/ 401937 w 914457"/>
                  <a:gd name="connsiteY978" fmla="*/ 431986 h 1190387"/>
                  <a:gd name="connsiteX979" fmla="*/ 401607 w 914457"/>
                  <a:gd name="connsiteY979" fmla="*/ 432322 h 1190387"/>
                  <a:gd name="connsiteX980" fmla="*/ 401607 w 914457"/>
                  <a:gd name="connsiteY980" fmla="*/ 425387 h 1190387"/>
                  <a:gd name="connsiteX981" fmla="*/ 402739 w 914457"/>
                  <a:gd name="connsiteY981" fmla="*/ 420764 h 1190387"/>
                  <a:gd name="connsiteX982" fmla="*/ 406134 w 914457"/>
                  <a:gd name="connsiteY982" fmla="*/ 416140 h 1190387"/>
                  <a:gd name="connsiteX983" fmla="*/ 45256 w 914457"/>
                  <a:gd name="connsiteY983" fmla="*/ 411161 h 1190387"/>
                  <a:gd name="connsiteX984" fmla="*/ 54661 w 914457"/>
                  <a:gd name="connsiteY984" fmla="*/ 418237 h 1190387"/>
                  <a:gd name="connsiteX985" fmla="*/ 52310 w 914457"/>
                  <a:gd name="connsiteY985" fmla="*/ 432388 h 1190387"/>
                  <a:gd name="connsiteX986" fmla="*/ 40554 w 914457"/>
                  <a:gd name="connsiteY986" fmla="*/ 422954 h 1190387"/>
                  <a:gd name="connsiteX987" fmla="*/ 45256 w 914457"/>
                  <a:gd name="connsiteY987" fmla="*/ 411161 h 1190387"/>
                  <a:gd name="connsiteX988" fmla="*/ 261697 w 914457"/>
                  <a:gd name="connsiteY988" fmla="*/ 404875 h 1190387"/>
                  <a:gd name="connsiteX989" fmla="*/ 269975 w 914457"/>
                  <a:gd name="connsiteY989" fmla="*/ 410788 h 1190387"/>
                  <a:gd name="connsiteX990" fmla="*/ 275888 w 914457"/>
                  <a:gd name="connsiteY990" fmla="*/ 420248 h 1190387"/>
                  <a:gd name="connsiteX991" fmla="*/ 259332 w 914457"/>
                  <a:gd name="connsiteY991" fmla="*/ 426161 h 1190387"/>
                  <a:gd name="connsiteX992" fmla="*/ 255618 w 914457"/>
                  <a:gd name="connsiteY992" fmla="*/ 423684 h 1190387"/>
                  <a:gd name="connsiteX993" fmla="*/ 255602 w 914457"/>
                  <a:gd name="connsiteY993" fmla="*/ 423687 h 1190387"/>
                  <a:gd name="connsiteX994" fmla="*/ 255600 w 914457"/>
                  <a:gd name="connsiteY994" fmla="*/ 423673 h 1190387"/>
                  <a:gd name="connsiteX995" fmla="*/ 252237 w 914457"/>
                  <a:gd name="connsiteY995" fmla="*/ 421430 h 1190387"/>
                  <a:gd name="connsiteX996" fmla="*/ 253420 w 914457"/>
                  <a:gd name="connsiteY996" fmla="*/ 415518 h 1190387"/>
                  <a:gd name="connsiteX997" fmla="*/ 256967 w 914457"/>
                  <a:gd name="connsiteY997" fmla="*/ 407240 h 1190387"/>
                  <a:gd name="connsiteX998" fmla="*/ 261697 w 914457"/>
                  <a:gd name="connsiteY998" fmla="*/ 404875 h 1190387"/>
                  <a:gd name="connsiteX999" fmla="*/ 621508 w 914457"/>
                  <a:gd name="connsiteY999" fmla="*/ 402410 h 1190387"/>
                  <a:gd name="connsiteX1000" fmla="*/ 644419 w 914457"/>
                  <a:gd name="connsiteY1000" fmla="*/ 420516 h 1190387"/>
                  <a:gd name="connsiteX1001" fmla="*/ 643213 w 914457"/>
                  <a:gd name="connsiteY1001" fmla="*/ 431380 h 1190387"/>
                  <a:gd name="connsiteX1002" fmla="*/ 628743 w 914457"/>
                  <a:gd name="connsiteY1002" fmla="*/ 436208 h 1190387"/>
                  <a:gd name="connsiteX1003" fmla="*/ 616684 w 914457"/>
                  <a:gd name="connsiteY1003" fmla="*/ 439829 h 1190387"/>
                  <a:gd name="connsiteX1004" fmla="*/ 608243 w 914457"/>
                  <a:gd name="connsiteY1004" fmla="*/ 433794 h 1190387"/>
                  <a:gd name="connsiteX1005" fmla="*/ 613067 w 914457"/>
                  <a:gd name="connsiteY1005" fmla="*/ 404824 h 1190387"/>
                  <a:gd name="connsiteX1006" fmla="*/ 621508 w 914457"/>
                  <a:gd name="connsiteY1006" fmla="*/ 402410 h 1190387"/>
                  <a:gd name="connsiteX1007" fmla="*/ 107610 w 914457"/>
                  <a:gd name="connsiteY1007" fmla="*/ 389931 h 1190387"/>
                  <a:gd name="connsiteX1008" fmla="*/ 113445 w 914457"/>
                  <a:gd name="connsiteY1008" fmla="*/ 392282 h 1190387"/>
                  <a:gd name="connsiteX1009" fmla="*/ 115779 w 914457"/>
                  <a:gd name="connsiteY1009" fmla="*/ 393458 h 1190387"/>
                  <a:gd name="connsiteX1010" fmla="*/ 120447 w 914457"/>
                  <a:gd name="connsiteY1010" fmla="*/ 396985 h 1190387"/>
                  <a:gd name="connsiteX1011" fmla="*/ 120447 w 914457"/>
                  <a:gd name="connsiteY1011" fmla="*/ 406389 h 1190387"/>
                  <a:gd name="connsiteX1012" fmla="*/ 109944 w 914457"/>
                  <a:gd name="connsiteY1012" fmla="*/ 409916 h 1190387"/>
                  <a:gd name="connsiteX1013" fmla="*/ 107610 w 914457"/>
                  <a:gd name="connsiteY1013" fmla="*/ 409916 h 1190387"/>
                  <a:gd name="connsiteX1014" fmla="*/ 104109 w 914457"/>
                  <a:gd name="connsiteY1014" fmla="*/ 405214 h 1190387"/>
                  <a:gd name="connsiteX1015" fmla="*/ 107610 w 914457"/>
                  <a:gd name="connsiteY1015" fmla="*/ 389931 h 1190387"/>
                  <a:gd name="connsiteX1016" fmla="*/ 472148 w 914457"/>
                  <a:gd name="connsiteY1016" fmla="*/ 387473 h 1190387"/>
                  <a:gd name="connsiteX1017" fmla="*/ 495010 w 914457"/>
                  <a:gd name="connsiteY1017" fmla="*/ 407993 h 1190387"/>
                  <a:gd name="connsiteX1018" fmla="*/ 492603 w 914457"/>
                  <a:gd name="connsiteY1018" fmla="*/ 417650 h 1190387"/>
                  <a:gd name="connsiteX1019" fmla="*/ 479367 w 914457"/>
                  <a:gd name="connsiteY1019" fmla="*/ 421271 h 1190387"/>
                  <a:gd name="connsiteX1020" fmla="*/ 468538 w 914457"/>
                  <a:gd name="connsiteY1020" fmla="*/ 426099 h 1190387"/>
                  <a:gd name="connsiteX1021" fmla="*/ 462522 w 914457"/>
                  <a:gd name="connsiteY1021" fmla="*/ 423685 h 1190387"/>
                  <a:gd name="connsiteX1022" fmla="*/ 464928 w 914457"/>
                  <a:gd name="connsiteY1022" fmla="*/ 389887 h 1190387"/>
                  <a:gd name="connsiteX1023" fmla="*/ 472148 w 914457"/>
                  <a:gd name="connsiteY1023" fmla="*/ 387473 h 1190387"/>
                  <a:gd name="connsiteX1024" fmla="*/ 737544 w 914457"/>
                  <a:gd name="connsiteY1024" fmla="*/ 382531 h 1190387"/>
                  <a:gd name="connsiteX1025" fmla="*/ 745168 w 914457"/>
                  <a:gd name="connsiteY1025" fmla="*/ 395083 h 1190387"/>
                  <a:gd name="connsiteX1026" fmla="*/ 744079 w 914457"/>
                  <a:gd name="connsiteY1026" fmla="*/ 395083 h 1190387"/>
                  <a:gd name="connsiteX1027" fmla="*/ 740811 w 914457"/>
                  <a:gd name="connsiteY1027" fmla="*/ 396224 h 1190387"/>
                  <a:gd name="connsiteX1028" fmla="*/ 736455 w 914457"/>
                  <a:gd name="connsiteY1028" fmla="*/ 389378 h 1190387"/>
                  <a:gd name="connsiteX1029" fmla="*/ 737544 w 914457"/>
                  <a:gd name="connsiteY1029" fmla="*/ 382531 h 1190387"/>
                  <a:gd name="connsiteX1030" fmla="*/ 686193 w 914457"/>
                  <a:gd name="connsiteY1030" fmla="*/ 381211 h 1190387"/>
                  <a:gd name="connsiteX1031" fmla="*/ 707899 w 914457"/>
                  <a:gd name="connsiteY1031" fmla="*/ 400524 h 1190387"/>
                  <a:gd name="connsiteX1032" fmla="*/ 706693 w 914457"/>
                  <a:gd name="connsiteY1032" fmla="*/ 408974 h 1190387"/>
                  <a:gd name="connsiteX1033" fmla="*/ 692223 w 914457"/>
                  <a:gd name="connsiteY1033" fmla="*/ 415009 h 1190387"/>
                  <a:gd name="connsiteX1034" fmla="*/ 680164 w 914457"/>
                  <a:gd name="connsiteY1034" fmla="*/ 418630 h 1190387"/>
                  <a:gd name="connsiteX1035" fmla="*/ 671723 w 914457"/>
                  <a:gd name="connsiteY1035" fmla="*/ 411388 h 1190387"/>
                  <a:gd name="connsiteX1036" fmla="*/ 676547 w 914457"/>
                  <a:gd name="connsiteY1036" fmla="*/ 383625 h 1190387"/>
                  <a:gd name="connsiteX1037" fmla="*/ 686193 w 914457"/>
                  <a:gd name="connsiteY1037" fmla="*/ 381211 h 1190387"/>
                  <a:gd name="connsiteX1038" fmla="*/ 325142 w 914457"/>
                  <a:gd name="connsiteY1038" fmla="*/ 379929 h 1190387"/>
                  <a:gd name="connsiteX1039" fmla="*/ 327513 w 914457"/>
                  <a:gd name="connsiteY1039" fmla="*/ 381117 h 1190387"/>
                  <a:gd name="connsiteX1040" fmla="*/ 332255 w 914457"/>
                  <a:gd name="connsiteY1040" fmla="*/ 384681 h 1190387"/>
                  <a:gd name="connsiteX1041" fmla="*/ 335812 w 914457"/>
                  <a:gd name="connsiteY1041" fmla="*/ 390622 h 1190387"/>
                  <a:gd name="connsiteX1042" fmla="*/ 335812 w 914457"/>
                  <a:gd name="connsiteY1042" fmla="*/ 397751 h 1190387"/>
                  <a:gd name="connsiteX1043" fmla="*/ 319215 w 914457"/>
                  <a:gd name="connsiteY1043" fmla="*/ 403692 h 1190387"/>
                  <a:gd name="connsiteX1044" fmla="*/ 314473 w 914457"/>
                  <a:gd name="connsiteY1044" fmla="*/ 398940 h 1190387"/>
                  <a:gd name="connsiteX1045" fmla="*/ 315658 w 914457"/>
                  <a:gd name="connsiteY1045" fmla="*/ 382305 h 1190387"/>
                  <a:gd name="connsiteX1046" fmla="*/ 325142 w 914457"/>
                  <a:gd name="connsiteY1046" fmla="*/ 379929 h 1190387"/>
                  <a:gd name="connsiteX1047" fmla="*/ 399227 w 914457"/>
                  <a:gd name="connsiteY1047" fmla="*/ 376820 h 1190387"/>
                  <a:gd name="connsiteX1048" fmla="*/ 398201 w 914457"/>
                  <a:gd name="connsiteY1048" fmla="*/ 377898 h 1190387"/>
                  <a:gd name="connsiteX1049" fmla="*/ 396612 w 914457"/>
                  <a:gd name="connsiteY1049" fmla="*/ 378369 h 1190387"/>
                  <a:gd name="connsiteX1050" fmla="*/ 176929 w 914457"/>
                  <a:gd name="connsiteY1050" fmla="*/ 366281 h 1190387"/>
                  <a:gd name="connsiteX1051" fmla="*/ 183982 w 914457"/>
                  <a:gd name="connsiteY1051" fmla="*/ 372159 h 1190387"/>
                  <a:gd name="connsiteX1052" fmla="*/ 181631 w 914457"/>
                  <a:gd name="connsiteY1052" fmla="*/ 383915 h 1190387"/>
                  <a:gd name="connsiteX1053" fmla="*/ 178104 w 914457"/>
                  <a:gd name="connsiteY1053" fmla="*/ 385091 h 1190387"/>
                  <a:gd name="connsiteX1054" fmla="*/ 171050 w 914457"/>
                  <a:gd name="connsiteY1054" fmla="*/ 386266 h 1190387"/>
                  <a:gd name="connsiteX1055" fmla="*/ 167524 w 914457"/>
                  <a:gd name="connsiteY1055" fmla="*/ 380388 h 1190387"/>
                  <a:gd name="connsiteX1056" fmla="*/ 168699 w 914457"/>
                  <a:gd name="connsiteY1056" fmla="*/ 372159 h 1190387"/>
                  <a:gd name="connsiteX1057" fmla="*/ 169875 w 914457"/>
                  <a:gd name="connsiteY1057" fmla="*/ 368632 h 1190387"/>
                  <a:gd name="connsiteX1058" fmla="*/ 176929 w 914457"/>
                  <a:gd name="connsiteY1058" fmla="*/ 366281 h 1190387"/>
                  <a:gd name="connsiteX1059" fmla="*/ 535601 w 914457"/>
                  <a:gd name="connsiteY1059" fmla="*/ 366274 h 1190387"/>
                  <a:gd name="connsiteX1060" fmla="*/ 557284 w 914457"/>
                  <a:gd name="connsiteY1060" fmla="*/ 384380 h 1190387"/>
                  <a:gd name="connsiteX1061" fmla="*/ 554875 w 914457"/>
                  <a:gd name="connsiteY1061" fmla="*/ 394037 h 1190387"/>
                  <a:gd name="connsiteX1062" fmla="*/ 542828 w 914457"/>
                  <a:gd name="connsiteY1062" fmla="*/ 400072 h 1190387"/>
                  <a:gd name="connsiteX1063" fmla="*/ 542828 w 914457"/>
                  <a:gd name="connsiteY1063" fmla="*/ 398865 h 1190387"/>
                  <a:gd name="connsiteX1064" fmla="*/ 529578 w 914457"/>
                  <a:gd name="connsiteY1064" fmla="*/ 402486 h 1190387"/>
                  <a:gd name="connsiteX1065" fmla="*/ 522350 w 914457"/>
                  <a:gd name="connsiteY1065" fmla="*/ 396451 h 1190387"/>
                  <a:gd name="connsiteX1066" fmla="*/ 525964 w 914457"/>
                  <a:gd name="connsiteY1066" fmla="*/ 368688 h 1190387"/>
                  <a:gd name="connsiteX1067" fmla="*/ 535601 w 914457"/>
                  <a:gd name="connsiteY1067" fmla="*/ 366274 h 1190387"/>
                  <a:gd name="connsiteX1068" fmla="*/ 387465 w 914457"/>
                  <a:gd name="connsiteY1068" fmla="*/ 355146 h 1190387"/>
                  <a:gd name="connsiteX1069" fmla="*/ 395783 w 914457"/>
                  <a:gd name="connsiteY1069" fmla="*/ 361100 h 1190387"/>
                  <a:gd name="connsiteX1070" fmla="*/ 399364 w 914457"/>
                  <a:gd name="connsiteY1070" fmla="*/ 364688 h 1190387"/>
                  <a:gd name="connsiteX1071" fmla="*/ 402517 w 914457"/>
                  <a:gd name="connsiteY1071" fmla="*/ 367465 h 1190387"/>
                  <a:gd name="connsiteX1072" fmla="*/ 405345 w 914457"/>
                  <a:gd name="connsiteY1072" fmla="*/ 373196 h 1190387"/>
                  <a:gd name="connsiteX1073" fmla="*/ 399227 w 914457"/>
                  <a:gd name="connsiteY1073" fmla="*/ 376820 h 1190387"/>
                  <a:gd name="connsiteX1074" fmla="*/ 402815 w 914457"/>
                  <a:gd name="connsiteY1074" fmla="*/ 373049 h 1190387"/>
                  <a:gd name="connsiteX1075" fmla="*/ 400990 w 914457"/>
                  <a:gd name="connsiteY1075" fmla="*/ 369994 h 1190387"/>
                  <a:gd name="connsiteX1076" fmla="*/ 399347 w 914457"/>
                  <a:gd name="connsiteY1076" fmla="*/ 376578 h 1190387"/>
                  <a:gd name="connsiteX1077" fmla="*/ 386277 w 914457"/>
                  <a:gd name="connsiteY1077" fmla="*/ 381341 h 1190387"/>
                  <a:gd name="connsiteX1078" fmla="*/ 379151 w 914457"/>
                  <a:gd name="connsiteY1078" fmla="*/ 376240 h 1190387"/>
                  <a:gd name="connsiteX1079" fmla="*/ 379151 w 914457"/>
                  <a:gd name="connsiteY1079" fmla="*/ 376723 h 1190387"/>
                  <a:gd name="connsiteX1080" fmla="*/ 386295 w 914457"/>
                  <a:gd name="connsiteY1080" fmla="*/ 381425 h 1190387"/>
                  <a:gd name="connsiteX1081" fmla="*/ 396612 w 914457"/>
                  <a:gd name="connsiteY1081" fmla="*/ 378369 h 1190387"/>
                  <a:gd name="connsiteX1082" fmla="*/ 393438 w 914457"/>
                  <a:gd name="connsiteY1082" fmla="*/ 380249 h 1190387"/>
                  <a:gd name="connsiteX1083" fmla="*/ 385104 w 914457"/>
                  <a:gd name="connsiteY1083" fmla="*/ 382601 h 1190387"/>
                  <a:gd name="connsiteX1084" fmla="*/ 377960 w 914457"/>
                  <a:gd name="connsiteY1084" fmla="*/ 377898 h 1190387"/>
                  <a:gd name="connsiteX1085" fmla="*/ 378197 w 914457"/>
                  <a:gd name="connsiteY1085" fmla="*/ 375557 h 1190387"/>
                  <a:gd name="connsiteX1086" fmla="*/ 377960 w 914457"/>
                  <a:gd name="connsiteY1086" fmla="*/ 375387 h 1190387"/>
                  <a:gd name="connsiteX1087" fmla="*/ 379148 w 914457"/>
                  <a:gd name="connsiteY1087" fmla="*/ 364671 h 1190387"/>
                  <a:gd name="connsiteX1088" fmla="*/ 380336 w 914457"/>
                  <a:gd name="connsiteY1088" fmla="*/ 362290 h 1190387"/>
                  <a:gd name="connsiteX1089" fmla="*/ 387465 w 914457"/>
                  <a:gd name="connsiteY1089" fmla="*/ 355146 h 1190387"/>
                  <a:gd name="connsiteX1090" fmla="*/ 28423 w 914457"/>
                  <a:gd name="connsiteY1090" fmla="*/ 353755 h 1190387"/>
                  <a:gd name="connsiteX1091" fmla="*/ 30664 w 914457"/>
                  <a:gd name="connsiteY1091" fmla="*/ 356098 h 1190387"/>
                  <a:gd name="connsiteX1092" fmla="*/ 29544 w 914457"/>
                  <a:gd name="connsiteY1092" fmla="*/ 356098 h 1190387"/>
                  <a:gd name="connsiteX1093" fmla="*/ 28970 w 914457"/>
                  <a:gd name="connsiteY1093" fmla="*/ 356798 h 1190387"/>
                  <a:gd name="connsiteX1094" fmla="*/ 29839 w 914457"/>
                  <a:gd name="connsiteY1094" fmla="*/ 357388 h 1190387"/>
                  <a:gd name="connsiteX1095" fmla="*/ 30761 w 914457"/>
                  <a:gd name="connsiteY1095" fmla="*/ 358867 h 1190387"/>
                  <a:gd name="connsiteX1096" fmla="*/ 30145 w 914457"/>
                  <a:gd name="connsiteY1096" fmla="*/ 357636 h 1190387"/>
                  <a:gd name="connsiteX1097" fmla="*/ 31287 w 914457"/>
                  <a:gd name="connsiteY1097" fmla="*/ 357636 h 1190387"/>
                  <a:gd name="connsiteX1098" fmla="*/ 32428 w 914457"/>
                  <a:gd name="connsiteY1098" fmla="*/ 357636 h 1190387"/>
                  <a:gd name="connsiteX1099" fmla="*/ 38133 w 914457"/>
                  <a:gd name="connsiteY1099" fmla="*/ 365624 h 1190387"/>
                  <a:gd name="connsiteX1100" fmla="*/ 31287 w 914457"/>
                  <a:gd name="connsiteY1100" fmla="*/ 369047 h 1190387"/>
                  <a:gd name="connsiteX1101" fmla="*/ 24440 w 914457"/>
                  <a:gd name="connsiteY1101" fmla="*/ 371329 h 1190387"/>
                  <a:gd name="connsiteX1102" fmla="*/ 25431 w 914457"/>
                  <a:gd name="connsiteY1102" fmla="*/ 370007 h 1190387"/>
                  <a:gd name="connsiteX1103" fmla="*/ 24133 w 914457"/>
                  <a:gd name="connsiteY1103" fmla="*/ 371329 h 1190387"/>
                  <a:gd name="connsiteX1104" fmla="*/ 23536 w 914457"/>
                  <a:gd name="connsiteY1104" fmla="*/ 363428 h 1190387"/>
                  <a:gd name="connsiteX1105" fmla="*/ 22822 w 914457"/>
                  <a:gd name="connsiteY1105" fmla="*/ 364299 h 1190387"/>
                  <a:gd name="connsiteX1106" fmla="*/ 23942 w 914457"/>
                  <a:gd name="connsiteY1106" fmla="*/ 370157 h 1190387"/>
                  <a:gd name="connsiteX1107" fmla="*/ 19461 w 914457"/>
                  <a:gd name="connsiteY1107" fmla="*/ 366642 h 1190387"/>
                  <a:gd name="connsiteX1108" fmla="*/ 20581 w 914457"/>
                  <a:gd name="connsiteY1108" fmla="*/ 356098 h 1190387"/>
                  <a:gd name="connsiteX1109" fmla="*/ 28423 w 914457"/>
                  <a:gd name="connsiteY1109" fmla="*/ 353755 h 1190387"/>
                  <a:gd name="connsiteX1110" fmla="*/ 239277 w 914457"/>
                  <a:gd name="connsiteY1110" fmla="*/ 342634 h 1190387"/>
                  <a:gd name="connsiteX1111" fmla="*/ 248649 w 914457"/>
                  <a:gd name="connsiteY1111" fmla="*/ 350888 h 1190387"/>
                  <a:gd name="connsiteX1112" fmla="*/ 246306 w 914457"/>
                  <a:gd name="connsiteY1112" fmla="*/ 360322 h 1190387"/>
                  <a:gd name="connsiteX1113" fmla="*/ 242936 w 914457"/>
                  <a:gd name="connsiteY1113" fmla="*/ 361453 h 1190387"/>
                  <a:gd name="connsiteX1114" fmla="*/ 241513 w 914457"/>
                  <a:gd name="connsiteY1114" fmla="*/ 362615 h 1190387"/>
                  <a:gd name="connsiteX1115" fmla="*/ 236917 w 914457"/>
                  <a:gd name="connsiteY1115" fmla="*/ 362760 h 1190387"/>
                  <a:gd name="connsiteX1116" fmla="*/ 236746 w 914457"/>
                  <a:gd name="connsiteY1116" fmla="*/ 362669 h 1190387"/>
                  <a:gd name="connsiteX1117" fmla="*/ 232101 w 914457"/>
                  <a:gd name="connsiteY1117" fmla="*/ 363566 h 1190387"/>
                  <a:gd name="connsiteX1118" fmla="*/ 231076 w 914457"/>
                  <a:gd name="connsiteY1118" fmla="*/ 353247 h 1190387"/>
                  <a:gd name="connsiteX1119" fmla="*/ 232248 w 914457"/>
                  <a:gd name="connsiteY1119" fmla="*/ 346171 h 1190387"/>
                  <a:gd name="connsiteX1120" fmla="*/ 239277 w 914457"/>
                  <a:gd name="connsiteY1120" fmla="*/ 342634 h 1190387"/>
                  <a:gd name="connsiteX1121" fmla="*/ 600307 w 914457"/>
                  <a:gd name="connsiteY1121" fmla="*/ 341417 h 1190387"/>
                  <a:gd name="connsiteX1122" fmla="*/ 623219 w 914457"/>
                  <a:gd name="connsiteY1122" fmla="*/ 360748 h 1190387"/>
                  <a:gd name="connsiteX1123" fmla="*/ 619601 w 914457"/>
                  <a:gd name="connsiteY1123" fmla="*/ 371622 h 1190387"/>
                  <a:gd name="connsiteX1124" fmla="*/ 617190 w 914457"/>
                  <a:gd name="connsiteY1124" fmla="*/ 372830 h 1190387"/>
                  <a:gd name="connsiteX1125" fmla="*/ 607543 w 914457"/>
                  <a:gd name="connsiteY1125" fmla="*/ 376455 h 1190387"/>
                  <a:gd name="connsiteX1126" fmla="*/ 594278 w 914457"/>
                  <a:gd name="connsiteY1126" fmla="*/ 381287 h 1190387"/>
                  <a:gd name="connsiteX1127" fmla="*/ 585837 w 914457"/>
                  <a:gd name="connsiteY1127" fmla="*/ 372830 h 1190387"/>
                  <a:gd name="connsiteX1128" fmla="*/ 591866 w 914457"/>
                  <a:gd name="connsiteY1128" fmla="*/ 346250 h 1190387"/>
                  <a:gd name="connsiteX1129" fmla="*/ 600307 w 914457"/>
                  <a:gd name="connsiteY1129" fmla="*/ 341417 h 1190387"/>
                  <a:gd name="connsiteX1130" fmla="*/ 312292 w 914457"/>
                  <a:gd name="connsiteY1130" fmla="*/ 335611 h 1190387"/>
                  <a:gd name="connsiteX1131" fmla="*/ 312277 w 914457"/>
                  <a:gd name="connsiteY1131" fmla="*/ 335718 h 1190387"/>
                  <a:gd name="connsiteX1132" fmla="*/ 312311 w 914457"/>
                  <a:gd name="connsiteY1132" fmla="*/ 335704 h 1190387"/>
                  <a:gd name="connsiteX1133" fmla="*/ 88698 w 914457"/>
                  <a:gd name="connsiteY1133" fmla="*/ 327649 h 1190387"/>
                  <a:gd name="connsiteX1134" fmla="*/ 101738 w 914457"/>
                  <a:gd name="connsiteY1134" fmla="*/ 338342 h 1190387"/>
                  <a:gd name="connsiteX1135" fmla="*/ 100553 w 914457"/>
                  <a:gd name="connsiteY1135" fmla="*/ 345471 h 1190387"/>
                  <a:gd name="connsiteX1136" fmla="*/ 92254 w 914457"/>
                  <a:gd name="connsiteY1136" fmla="*/ 349036 h 1190387"/>
                  <a:gd name="connsiteX1137" fmla="*/ 80399 w 914457"/>
                  <a:gd name="connsiteY1137" fmla="*/ 338342 h 1190387"/>
                  <a:gd name="connsiteX1138" fmla="*/ 81585 w 914457"/>
                  <a:gd name="connsiteY1138" fmla="*/ 328837 h 1190387"/>
                  <a:gd name="connsiteX1139" fmla="*/ 88698 w 914457"/>
                  <a:gd name="connsiteY1139" fmla="*/ 327649 h 1190387"/>
                  <a:gd name="connsiteX1140" fmla="*/ 443804 w 914457"/>
                  <a:gd name="connsiteY1140" fmla="*/ 325272 h 1190387"/>
                  <a:gd name="connsiteX1141" fmla="*/ 451015 w 914457"/>
                  <a:gd name="connsiteY1141" fmla="*/ 326478 h 1190387"/>
                  <a:gd name="connsiteX1142" fmla="*/ 471446 w 914457"/>
                  <a:gd name="connsiteY1142" fmla="*/ 344566 h 1190387"/>
                  <a:gd name="connsiteX1143" fmla="*/ 469043 w 914457"/>
                  <a:gd name="connsiteY1143" fmla="*/ 355419 h 1190387"/>
                  <a:gd name="connsiteX1144" fmla="*/ 458226 w 914457"/>
                  <a:gd name="connsiteY1144" fmla="*/ 360243 h 1190387"/>
                  <a:gd name="connsiteX1145" fmla="*/ 452217 w 914457"/>
                  <a:gd name="connsiteY1145" fmla="*/ 362654 h 1190387"/>
                  <a:gd name="connsiteX1146" fmla="*/ 440198 w 914457"/>
                  <a:gd name="connsiteY1146" fmla="*/ 351801 h 1190387"/>
                  <a:gd name="connsiteX1147" fmla="*/ 441400 w 914457"/>
                  <a:gd name="connsiteY1147" fmla="*/ 331302 h 1190387"/>
                  <a:gd name="connsiteX1148" fmla="*/ 443804 w 914457"/>
                  <a:gd name="connsiteY1148" fmla="*/ 325272 h 1190387"/>
                  <a:gd name="connsiteX1149" fmla="*/ 663827 w 914457"/>
                  <a:gd name="connsiteY1149" fmla="*/ 320217 h 1190387"/>
                  <a:gd name="connsiteX1150" fmla="*/ 686738 w 914457"/>
                  <a:gd name="connsiteY1150" fmla="*/ 339530 h 1190387"/>
                  <a:gd name="connsiteX1151" fmla="*/ 683121 w 914457"/>
                  <a:gd name="connsiteY1151" fmla="*/ 347980 h 1190387"/>
                  <a:gd name="connsiteX1152" fmla="*/ 671062 w 914457"/>
                  <a:gd name="connsiteY1152" fmla="*/ 354015 h 1190387"/>
                  <a:gd name="connsiteX1153" fmla="*/ 671062 w 914457"/>
                  <a:gd name="connsiteY1153" fmla="*/ 352808 h 1190387"/>
                  <a:gd name="connsiteX1154" fmla="*/ 659003 w 914457"/>
                  <a:gd name="connsiteY1154" fmla="*/ 357636 h 1190387"/>
                  <a:gd name="connsiteX1155" fmla="*/ 650562 w 914457"/>
                  <a:gd name="connsiteY1155" fmla="*/ 350394 h 1190387"/>
                  <a:gd name="connsiteX1156" fmla="*/ 655385 w 914457"/>
                  <a:gd name="connsiteY1156" fmla="*/ 322631 h 1190387"/>
                  <a:gd name="connsiteX1157" fmla="*/ 663827 w 914457"/>
                  <a:gd name="connsiteY1157" fmla="*/ 320217 h 1190387"/>
                  <a:gd name="connsiteX1158" fmla="*/ 298075 w 914457"/>
                  <a:gd name="connsiteY1158" fmla="*/ 319044 h 1190387"/>
                  <a:gd name="connsiteX1159" fmla="*/ 303932 w 914457"/>
                  <a:gd name="connsiteY1159" fmla="*/ 319044 h 1190387"/>
                  <a:gd name="connsiteX1160" fmla="*/ 306351 w 914457"/>
                  <a:gd name="connsiteY1160" fmla="*/ 321479 h 1190387"/>
                  <a:gd name="connsiteX1161" fmla="*/ 306358 w 914457"/>
                  <a:gd name="connsiteY1161" fmla="*/ 321479 h 1190387"/>
                  <a:gd name="connsiteX1162" fmla="*/ 317074 w 914457"/>
                  <a:gd name="connsiteY1162" fmla="*/ 330963 h 1190387"/>
                  <a:gd name="connsiteX1163" fmla="*/ 315883 w 914457"/>
                  <a:gd name="connsiteY1163" fmla="*/ 338075 h 1190387"/>
                  <a:gd name="connsiteX1164" fmla="*/ 302786 w 914457"/>
                  <a:gd name="connsiteY1164" fmla="*/ 344003 h 1190387"/>
                  <a:gd name="connsiteX1165" fmla="*/ 292070 w 914457"/>
                  <a:gd name="connsiteY1165" fmla="*/ 335704 h 1190387"/>
                  <a:gd name="connsiteX1166" fmla="*/ 295642 w 914457"/>
                  <a:gd name="connsiteY1166" fmla="*/ 334519 h 1190387"/>
                  <a:gd name="connsiteX1167" fmla="*/ 300405 w 914457"/>
                  <a:gd name="connsiteY1167" fmla="*/ 340446 h 1190387"/>
                  <a:gd name="connsiteX1168" fmla="*/ 305184 w 914457"/>
                  <a:gd name="connsiteY1168" fmla="*/ 338543 h 1190387"/>
                  <a:gd name="connsiteX1169" fmla="*/ 294560 w 914457"/>
                  <a:gd name="connsiteY1169" fmla="*/ 333195 h 1190387"/>
                  <a:gd name="connsiteX1170" fmla="*/ 298075 w 914457"/>
                  <a:gd name="connsiteY1170" fmla="*/ 319044 h 1190387"/>
                  <a:gd name="connsiteX1171" fmla="*/ 153434 w 914457"/>
                  <a:gd name="connsiteY1171" fmla="*/ 305291 h 1190387"/>
                  <a:gd name="connsiteX1172" fmla="*/ 163937 w 914457"/>
                  <a:gd name="connsiteY1172" fmla="*/ 315904 h 1190387"/>
                  <a:gd name="connsiteX1173" fmla="*/ 162770 w 914457"/>
                  <a:gd name="connsiteY1173" fmla="*/ 321800 h 1190387"/>
                  <a:gd name="connsiteX1174" fmla="*/ 151100 w 914457"/>
                  <a:gd name="connsiteY1174" fmla="*/ 326517 h 1190387"/>
                  <a:gd name="connsiteX1175" fmla="*/ 146432 w 914457"/>
                  <a:gd name="connsiteY1175" fmla="*/ 322979 h 1190387"/>
                  <a:gd name="connsiteX1176" fmla="*/ 148766 w 914457"/>
                  <a:gd name="connsiteY1176" fmla="*/ 306470 h 1190387"/>
                  <a:gd name="connsiteX1177" fmla="*/ 153434 w 914457"/>
                  <a:gd name="connsiteY1177" fmla="*/ 305291 h 1190387"/>
                  <a:gd name="connsiteX1178" fmla="*/ 515623 w 914457"/>
                  <a:gd name="connsiteY1178" fmla="*/ 304068 h 1190387"/>
                  <a:gd name="connsiteX1179" fmla="*/ 537329 w 914457"/>
                  <a:gd name="connsiteY1179" fmla="*/ 323362 h 1190387"/>
                  <a:gd name="connsiteX1180" fmla="*/ 534917 w 914457"/>
                  <a:gd name="connsiteY1180" fmla="*/ 334215 h 1190387"/>
                  <a:gd name="connsiteX1181" fmla="*/ 521653 w 914457"/>
                  <a:gd name="connsiteY1181" fmla="*/ 339038 h 1190387"/>
                  <a:gd name="connsiteX1182" fmla="*/ 508388 w 914457"/>
                  <a:gd name="connsiteY1182" fmla="*/ 341450 h 1190387"/>
                  <a:gd name="connsiteX1183" fmla="*/ 499947 w 914457"/>
                  <a:gd name="connsiteY1183" fmla="*/ 335421 h 1190387"/>
                  <a:gd name="connsiteX1184" fmla="*/ 505976 w 914457"/>
                  <a:gd name="connsiteY1184" fmla="*/ 307686 h 1190387"/>
                  <a:gd name="connsiteX1185" fmla="*/ 515623 w 914457"/>
                  <a:gd name="connsiteY1185" fmla="*/ 304068 h 1190387"/>
                  <a:gd name="connsiteX1186" fmla="*/ 362949 w 914457"/>
                  <a:gd name="connsiteY1186" fmla="*/ 296790 h 1190387"/>
                  <a:gd name="connsiteX1187" fmla="*/ 369832 w 914457"/>
                  <a:gd name="connsiteY1187" fmla="*/ 299001 h 1190387"/>
                  <a:gd name="connsiteX1188" fmla="*/ 371003 w 914457"/>
                  <a:gd name="connsiteY1188" fmla="*/ 300180 h 1190387"/>
                  <a:gd name="connsiteX1189" fmla="*/ 373346 w 914457"/>
                  <a:gd name="connsiteY1189" fmla="*/ 302539 h 1190387"/>
                  <a:gd name="connsiteX1190" fmla="*/ 373766 w 914457"/>
                  <a:gd name="connsiteY1190" fmla="*/ 302961 h 1190387"/>
                  <a:gd name="connsiteX1191" fmla="*/ 372981 w 914457"/>
                  <a:gd name="connsiteY1191" fmla="*/ 301621 h 1190387"/>
                  <a:gd name="connsiteX1192" fmla="*/ 376248 w 914457"/>
                  <a:gd name="connsiteY1192" fmla="*/ 302762 h 1190387"/>
                  <a:gd name="connsiteX1193" fmla="*/ 379516 w 914457"/>
                  <a:gd name="connsiteY1193" fmla="*/ 305044 h 1190387"/>
                  <a:gd name="connsiteX1194" fmla="*/ 376248 w 914457"/>
                  <a:gd name="connsiteY1194" fmla="*/ 315314 h 1190387"/>
                  <a:gd name="connsiteX1195" fmla="*/ 376248 w 914457"/>
                  <a:gd name="connsiteY1195" fmla="*/ 314173 h 1190387"/>
                  <a:gd name="connsiteX1196" fmla="*/ 376657 w 914457"/>
                  <a:gd name="connsiteY1196" fmla="*/ 307897 h 1190387"/>
                  <a:gd name="connsiteX1197" fmla="*/ 375689 w 914457"/>
                  <a:gd name="connsiteY1197" fmla="*/ 306245 h 1190387"/>
                  <a:gd name="connsiteX1198" fmla="*/ 375689 w 914457"/>
                  <a:gd name="connsiteY1198" fmla="*/ 315510 h 1190387"/>
                  <a:gd name="connsiteX1199" fmla="*/ 373629 w 914457"/>
                  <a:gd name="connsiteY1199" fmla="*/ 316288 h 1190387"/>
                  <a:gd name="connsiteX1200" fmla="*/ 375470 w 914457"/>
                  <a:gd name="connsiteY1200" fmla="*/ 315936 h 1190387"/>
                  <a:gd name="connsiteX1201" fmla="*/ 375470 w 914457"/>
                  <a:gd name="connsiteY1201" fmla="*/ 318176 h 1190387"/>
                  <a:gd name="connsiteX1202" fmla="*/ 364926 w 914457"/>
                  <a:gd name="connsiteY1202" fmla="*/ 320417 h 1190387"/>
                  <a:gd name="connsiteX1203" fmla="*/ 356726 w 914457"/>
                  <a:gd name="connsiteY1203" fmla="*/ 311455 h 1190387"/>
                  <a:gd name="connsiteX1204" fmla="*/ 359069 w 914457"/>
                  <a:gd name="connsiteY1204" fmla="*/ 310334 h 1190387"/>
                  <a:gd name="connsiteX1205" fmla="*/ 359319 w 914457"/>
                  <a:gd name="connsiteY1205" fmla="*/ 310574 h 1190387"/>
                  <a:gd name="connsiteX1206" fmla="*/ 360460 w 914457"/>
                  <a:gd name="connsiteY1206" fmla="*/ 302539 h 1190387"/>
                  <a:gd name="connsiteX1207" fmla="*/ 362949 w 914457"/>
                  <a:gd name="connsiteY1207" fmla="*/ 296790 h 1190387"/>
                  <a:gd name="connsiteX1208" fmla="*/ 429711 w 914457"/>
                  <a:gd name="connsiteY1208" fmla="*/ 294358 h 1190387"/>
                  <a:gd name="connsiteX1209" fmla="*/ 429704 w 914457"/>
                  <a:gd name="connsiteY1209" fmla="*/ 294360 h 1190387"/>
                  <a:gd name="connsiteX1210" fmla="*/ 429706 w 914457"/>
                  <a:gd name="connsiteY1210" fmla="*/ 294361 h 1190387"/>
                  <a:gd name="connsiteX1211" fmla="*/ 2940 w 914457"/>
                  <a:gd name="connsiteY1211" fmla="*/ 294152 h 1190387"/>
                  <a:gd name="connsiteX1212" fmla="*/ 11993 w 914457"/>
                  <a:gd name="connsiteY1212" fmla="*/ 302140 h 1190387"/>
                  <a:gd name="connsiteX1213" fmla="*/ 7466 w 914457"/>
                  <a:gd name="connsiteY1213" fmla="*/ 306704 h 1190387"/>
                  <a:gd name="connsiteX1214" fmla="*/ 677 w 914457"/>
                  <a:gd name="connsiteY1214" fmla="*/ 305563 h 1190387"/>
                  <a:gd name="connsiteX1215" fmla="*/ 2940 w 914457"/>
                  <a:gd name="connsiteY1215" fmla="*/ 294152 h 1190387"/>
                  <a:gd name="connsiteX1216" fmla="*/ 422820 w 914457"/>
                  <a:gd name="connsiteY1216" fmla="*/ 290831 h 1190387"/>
                  <a:gd name="connsiteX1217" fmla="*/ 422593 w 914457"/>
                  <a:gd name="connsiteY1217" fmla="*/ 291975 h 1190387"/>
                  <a:gd name="connsiteX1218" fmla="*/ 424469 w 914457"/>
                  <a:gd name="connsiteY1218" fmla="*/ 292604 h 1190387"/>
                  <a:gd name="connsiteX1219" fmla="*/ 422768 w 914457"/>
                  <a:gd name="connsiteY1219" fmla="*/ 291809 h 1190387"/>
                  <a:gd name="connsiteX1220" fmla="*/ 422854 w 914457"/>
                  <a:gd name="connsiteY1220" fmla="*/ 290851 h 1190387"/>
                  <a:gd name="connsiteX1221" fmla="*/ 422886 w 914457"/>
                  <a:gd name="connsiteY1221" fmla="*/ 290505 h 1190387"/>
                  <a:gd name="connsiteX1222" fmla="*/ 422824 w 914457"/>
                  <a:gd name="connsiteY1222" fmla="*/ 290815 h 1190387"/>
                  <a:gd name="connsiteX1223" fmla="*/ 422857 w 914457"/>
                  <a:gd name="connsiteY1223" fmla="*/ 290823 h 1190387"/>
                  <a:gd name="connsiteX1224" fmla="*/ 580352 w 914457"/>
                  <a:gd name="connsiteY1224" fmla="*/ 281629 h 1190387"/>
                  <a:gd name="connsiteX1225" fmla="*/ 599646 w 914457"/>
                  <a:gd name="connsiteY1225" fmla="*/ 298528 h 1190387"/>
                  <a:gd name="connsiteX1226" fmla="*/ 598441 w 914457"/>
                  <a:gd name="connsiteY1226" fmla="*/ 310599 h 1190387"/>
                  <a:gd name="connsiteX1227" fmla="*/ 574323 w 914457"/>
                  <a:gd name="connsiteY1227" fmla="*/ 319048 h 1190387"/>
                  <a:gd name="connsiteX1228" fmla="*/ 564676 w 914457"/>
                  <a:gd name="connsiteY1228" fmla="*/ 315427 h 1190387"/>
                  <a:gd name="connsiteX1229" fmla="*/ 564676 w 914457"/>
                  <a:gd name="connsiteY1229" fmla="*/ 310599 h 1190387"/>
                  <a:gd name="connsiteX1230" fmla="*/ 569499 w 914457"/>
                  <a:gd name="connsiteY1230" fmla="*/ 286458 h 1190387"/>
                  <a:gd name="connsiteX1231" fmla="*/ 580352 w 914457"/>
                  <a:gd name="connsiteY1231" fmla="*/ 281629 h 1190387"/>
                  <a:gd name="connsiteX1232" fmla="*/ 213442 w 914457"/>
                  <a:gd name="connsiteY1232" fmla="*/ 280460 h 1190387"/>
                  <a:gd name="connsiteX1233" fmla="*/ 219320 w 914457"/>
                  <a:gd name="connsiteY1233" fmla="*/ 281636 h 1190387"/>
                  <a:gd name="connsiteX1234" fmla="*/ 221671 w 914457"/>
                  <a:gd name="connsiteY1234" fmla="*/ 283987 h 1190387"/>
                  <a:gd name="connsiteX1235" fmla="*/ 226374 w 914457"/>
                  <a:gd name="connsiteY1235" fmla="*/ 288690 h 1190387"/>
                  <a:gd name="connsiteX1236" fmla="*/ 231076 w 914457"/>
                  <a:gd name="connsiteY1236" fmla="*/ 292216 h 1190387"/>
                  <a:gd name="connsiteX1237" fmla="*/ 229900 w 914457"/>
                  <a:gd name="connsiteY1237" fmla="*/ 296919 h 1190387"/>
                  <a:gd name="connsiteX1238" fmla="*/ 224022 w 914457"/>
                  <a:gd name="connsiteY1238" fmla="*/ 300446 h 1190387"/>
                  <a:gd name="connsiteX1239" fmla="*/ 219320 w 914457"/>
                  <a:gd name="connsiteY1239" fmla="*/ 301621 h 1190387"/>
                  <a:gd name="connsiteX1240" fmla="*/ 209915 w 914457"/>
                  <a:gd name="connsiteY1240" fmla="*/ 293392 h 1190387"/>
                  <a:gd name="connsiteX1241" fmla="*/ 211091 w 914457"/>
                  <a:gd name="connsiteY1241" fmla="*/ 286338 h 1190387"/>
                  <a:gd name="connsiteX1242" fmla="*/ 213442 w 914457"/>
                  <a:gd name="connsiteY1242" fmla="*/ 280460 h 1190387"/>
                  <a:gd name="connsiteX1243" fmla="*/ 429706 w 914457"/>
                  <a:gd name="connsiteY1243" fmla="*/ 272888 h 1190387"/>
                  <a:gd name="connsiteX1244" fmla="*/ 440376 w 914457"/>
                  <a:gd name="connsiteY1244" fmla="*/ 281238 h 1190387"/>
                  <a:gd name="connsiteX1245" fmla="*/ 442929 w 914457"/>
                  <a:gd name="connsiteY1245" fmla="*/ 281238 h 1190387"/>
                  <a:gd name="connsiteX1246" fmla="*/ 444278 w 914457"/>
                  <a:gd name="connsiteY1246" fmla="*/ 280460 h 1190387"/>
                  <a:gd name="connsiteX1247" fmla="*/ 450253 w 914457"/>
                  <a:gd name="connsiteY1247" fmla="*/ 285056 h 1190387"/>
                  <a:gd name="connsiteX1248" fmla="*/ 451448 w 914457"/>
                  <a:gd name="connsiteY1248" fmla="*/ 290801 h 1190387"/>
                  <a:gd name="connsiteX1249" fmla="*/ 444278 w 914457"/>
                  <a:gd name="connsiteY1249" fmla="*/ 295397 h 1190387"/>
                  <a:gd name="connsiteX1250" fmla="*/ 441888 w 914457"/>
                  <a:gd name="connsiteY1250" fmla="*/ 291950 h 1190387"/>
                  <a:gd name="connsiteX1251" fmla="*/ 439141 w 914457"/>
                  <a:gd name="connsiteY1251" fmla="*/ 291950 h 1190387"/>
                  <a:gd name="connsiteX1252" fmla="*/ 441561 w 914457"/>
                  <a:gd name="connsiteY1252" fmla="*/ 293168 h 1190387"/>
                  <a:gd name="connsiteX1253" fmla="*/ 426150 w 914457"/>
                  <a:gd name="connsiteY1253" fmla="*/ 299132 h 1190387"/>
                  <a:gd name="connsiteX1254" fmla="*/ 419037 w 914457"/>
                  <a:gd name="connsiteY1254" fmla="*/ 293168 h 1190387"/>
                  <a:gd name="connsiteX1255" fmla="*/ 422593 w 914457"/>
                  <a:gd name="connsiteY1255" fmla="*/ 275274 h 1190387"/>
                  <a:gd name="connsiteX1256" fmla="*/ 429706 w 914457"/>
                  <a:gd name="connsiteY1256" fmla="*/ 272888 h 1190387"/>
                  <a:gd name="connsiteX1257" fmla="*/ 67523 w 914457"/>
                  <a:gd name="connsiteY1257" fmla="*/ 266703 h 1190387"/>
                  <a:gd name="connsiteX1258" fmla="*/ 76928 w 914457"/>
                  <a:gd name="connsiteY1258" fmla="*/ 276137 h 1190387"/>
                  <a:gd name="connsiteX1259" fmla="*/ 76928 w 914457"/>
                  <a:gd name="connsiteY1259" fmla="*/ 282033 h 1190387"/>
                  <a:gd name="connsiteX1260" fmla="*/ 68699 w 914457"/>
                  <a:gd name="connsiteY1260" fmla="*/ 285571 h 1190387"/>
                  <a:gd name="connsiteX1261" fmla="*/ 63996 w 914457"/>
                  <a:gd name="connsiteY1261" fmla="*/ 287929 h 1190387"/>
                  <a:gd name="connsiteX1262" fmla="*/ 59294 w 914457"/>
                  <a:gd name="connsiteY1262" fmla="*/ 282033 h 1190387"/>
                  <a:gd name="connsiteX1263" fmla="*/ 60470 w 914457"/>
                  <a:gd name="connsiteY1263" fmla="*/ 269061 h 1190387"/>
                  <a:gd name="connsiteX1264" fmla="*/ 67523 w 914457"/>
                  <a:gd name="connsiteY1264" fmla="*/ 266703 h 1190387"/>
                  <a:gd name="connsiteX1265" fmla="*/ 642629 w 914457"/>
                  <a:gd name="connsiteY1265" fmla="*/ 258016 h 1190387"/>
                  <a:gd name="connsiteX1266" fmla="*/ 655894 w 914457"/>
                  <a:gd name="connsiteY1266" fmla="*/ 268880 h 1190387"/>
                  <a:gd name="connsiteX1267" fmla="*/ 655894 w 914457"/>
                  <a:gd name="connsiteY1267" fmla="*/ 270087 h 1190387"/>
                  <a:gd name="connsiteX1268" fmla="*/ 666747 w 914457"/>
                  <a:gd name="connsiteY1268" fmla="*/ 280950 h 1190387"/>
                  <a:gd name="connsiteX1269" fmla="*/ 661923 w 914457"/>
                  <a:gd name="connsiteY1269" fmla="*/ 286986 h 1190387"/>
                  <a:gd name="connsiteX1270" fmla="*/ 658306 w 914457"/>
                  <a:gd name="connsiteY1270" fmla="*/ 289400 h 1190387"/>
                  <a:gd name="connsiteX1271" fmla="*/ 649865 w 914457"/>
                  <a:gd name="connsiteY1271" fmla="*/ 293021 h 1190387"/>
                  <a:gd name="connsiteX1272" fmla="*/ 636600 w 914457"/>
                  <a:gd name="connsiteY1272" fmla="*/ 296642 h 1190387"/>
                  <a:gd name="connsiteX1273" fmla="*/ 628159 w 914457"/>
                  <a:gd name="connsiteY1273" fmla="*/ 290607 h 1190387"/>
                  <a:gd name="connsiteX1274" fmla="*/ 632983 w 914457"/>
                  <a:gd name="connsiteY1274" fmla="*/ 261637 h 1190387"/>
                  <a:gd name="connsiteX1275" fmla="*/ 642629 w 914457"/>
                  <a:gd name="connsiteY1275" fmla="*/ 258016 h 1190387"/>
                  <a:gd name="connsiteX1276" fmla="*/ 281588 w 914457"/>
                  <a:gd name="connsiteY1276" fmla="*/ 256809 h 1190387"/>
                  <a:gd name="connsiteX1277" fmla="*/ 293381 w 914457"/>
                  <a:gd name="connsiteY1277" fmla="*/ 269849 h 1190387"/>
                  <a:gd name="connsiteX1278" fmla="*/ 293381 w 914457"/>
                  <a:gd name="connsiteY1278" fmla="*/ 274591 h 1190387"/>
                  <a:gd name="connsiteX1279" fmla="*/ 286305 w 914457"/>
                  <a:gd name="connsiteY1279" fmla="*/ 279333 h 1190387"/>
                  <a:gd name="connsiteX1280" fmla="*/ 273333 w 914457"/>
                  <a:gd name="connsiteY1280" fmla="*/ 268664 h 1190387"/>
                  <a:gd name="connsiteX1281" fmla="*/ 275692 w 914457"/>
                  <a:gd name="connsiteY1281" fmla="*/ 259180 h 1190387"/>
                  <a:gd name="connsiteX1282" fmla="*/ 281588 w 914457"/>
                  <a:gd name="connsiteY1282" fmla="*/ 256809 h 1190387"/>
                  <a:gd name="connsiteX1283" fmla="*/ 141456 w 914457"/>
                  <a:gd name="connsiteY1283" fmla="*/ 253574 h 1190387"/>
                  <a:gd name="connsiteX1284" fmla="*/ 140538 w 914457"/>
                  <a:gd name="connsiteY1284" fmla="*/ 260962 h 1190387"/>
                  <a:gd name="connsiteX1285" fmla="*/ 140547 w 914457"/>
                  <a:gd name="connsiteY1285" fmla="*/ 260959 h 1190387"/>
                  <a:gd name="connsiteX1286" fmla="*/ 141735 w 914457"/>
                  <a:gd name="connsiteY1286" fmla="*/ 253905 h 1190387"/>
                  <a:gd name="connsiteX1287" fmla="*/ 493257 w 914457"/>
                  <a:gd name="connsiteY1287" fmla="*/ 244286 h 1190387"/>
                  <a:gd name="connsiteX1288" fmla="*/ 514962 w 914457"/>
                  <a:gd name="connsiteY1288" fmla="*/ 262392 h 1190387"/>
                  <a:gd name="connsiteX1289" fmla="*/ 512551 w 914457"/>
                  <a:gd name="connsiteY1289" fmla="*/ 273256 h 1190387"/>
                  <a:gd name="connsiteX1290" fmla="*/ 511345 w 914457"/>
                  <a:gd name="connsiteY1290" fmla="*/ 273256 h 1190387"/>
                  <a:gd name="connsiteX1291" fmla="*/ 499286 w 914457"/>
                  <a:gd name="connsiteY1291" fmla="*/ 276877 h 1190387"/>
                  <a:gd name="connsiteX1292" fmla="*/ 486021 w 914457"/>
                  <a:gd name="connsiteY1292" fmla="*/ 281705 h 1190387"/>
                  <a:gd name="connsiteX1293" fmla="*/ 478786 w 914457"/>
                  <a:gd name="connsiteY1293" fmla="*/ 274463 h 1190387"/>
                  <a:gd name="connsiteX1294" fmla="*/ 483609 w 914457"/>
                  <a:gd name="connsiteY1294" fmla="*/ 246700 h 1190387"/>
                  <a:gd name="connsiteX1295" fmla="*/ 493257 w 914457"/>
                  <a:gd name="connsiteY1295" fmla="*/ 244286 h 1190387"/>
                  <a:gd name="connsiteX1296" fmla="*/ 126305 w 914457"/>
                  <a:gd name="connsiteY1296" fmla="*/ 241872 h 1190387"/>
                  <a:gd name="connsiteX1297" fmla="*/ 133359 w 914457"/>
                  <a:gd name="connsiteY1297" fmla="*/ 245420 h 1190387"/>
                  <a:gd name="connsiteX1298" fmla="*/ 134534 w 914457"/>
                  <a:gd name="connsiteY1298" fmla="*/ 246602 h 1190387"/>
                  <a:gd name="connsiteX1299" fmla="*/ 138107 w 914457"/>
                  <a:gd name="connsiteY1299" fmla="*/ 249597 h 1190387"/>
                  <a:gd name="connsiteX1300" fmla="*/ 135794 w 914457"/>
                  <a:gd name="connsiteY1300" fmla="*/ 246851 h 1190387"/>
                  <a:gd name="connsiteX1301" fmla="*/ 147676 w 914457"/>
                  <a:gd name="connsiteY1301" fmla="*/ 256256 h 1190387"/>
                  <a:gd name="connsiteX1302" fmla="*/ 145300 w 914457"/>
                  <a:gd name="connsiteY1302" fmla="*/ 262134 h 1190387"/>
                  <a:gd name="connsiteX1303" fmla="*/ 127477 w 914457"/>
                  <a:gd name="connsiteY1303" fmla="*/ 268012 h 1190387"/>
                  <a:gd name="connsiteX1304" fmla="*/ 121536 w 914457"/>
                  <a:gd name="connsiteY1304" fmla="*/ 263310 h 1190387"/>
                  <a:gd name="connsiteX1305" fmla="*/ 122778 w 914457"/>
                  <a:gd name="connsiteY1305" fmla="*/ 258393 h 1190387"/>
                  <a:gd name="connsiteX1306" fmla="*/ 122778 w 914457"/>
                  <a:gd name="connsiteY1306" fmla="*/ 252515 h 1190387"/>
                  <a:gd name="connsiteX1307" fmla="*/ 122778 w 914457"/>
                  <a:gd name="connsiteY1307" fmla="*/ 248968 h 1190387"/>
                  <a:gd name="connsiteX1308" fmla="*/ 126305 w 914457"/>
                  <a:gd name="connsiteY1308" fmla="*/ 241872 h 1190387"/>
                  <a:gd name="connsiteX1309" fmla="*/ 345087 w 914457"/>
                  <a:gd name="connsiteY1309" fmla="*/ 234300 h 1190387"/>
                  <a:gd name="connsiteX1310" fmla="*/ 351783 w 914457"/>
                  <a:gd name="connsiteY1310" fmla="*/ 240351 h 1190387"/>
                  <a:gd name="connsiteX1311" fmla="*/ 352165 w 914457"/>
                  <a:gd name="connsiteY1311" fmla="*/ 240351 h 1190387"/>
                  <a:gd name="connsiteX1312" fmla="*/ 352709 w 914457"/>
                  <a:gd name="connsiteY1312" fmla="*/ 241188 h 1190387"/>
                  <a:gd name="connsiteX1313" fmla="*/ 356968 w 914457"/>
                  <a:gd name="connsiteY1313" fmla="*/ 245036 h 1190387"/>
                  <a:gd name="connsiteX1314" fmla="*/ 355780 w 914457"/>
                  <a:gd name="connsiteY1314" fmla="*/ 255773 h 1190387"/>
                  <a:gd name="connsiteX1315" fmla="*/ 343898 w 914457"/>
                  <a:gd name="connsiteY1315" fmla="*/ 259351 h 1190387"/>
                  <a:gd name="connsiteX1316" fmla="*/ 334393 w 914457"/>
                  <a:gd name="connsiteY1316" fmla="*/ 253387 h 1190387"/>
                  <a:gd name="connsiteX1317" fmla="*/ 337958 w 914457"/>
                  <a:gd name="connsiteY1317" fmla="*/ 236686 h 1190387"/>
                  <a:gd name="connsiteX1318" fmla="*/ 345087 w 914457"/>
                  <a:gd name="connsiteY1318" fmla="*/ 234300 h 1190387"/>
                  <a:gd name="connsiteX1319" fmla="*/ 196904 w 914457"/>
                  <a:gd name="connsiteY1319" fmla="*/ 221837 h 1190387"/>
                  <a:gd name="connsiteX1320" fmla="*/ 205182 w 914457"/>
                  <a:gd name="connsiteY1320" fmla="*/ 227765 h 1190387"/>
                  <a:gd name="connsiteX1321" fmla="*/ 207547 w 914457"/>
                  <a:gd name="connsiteY1321" fmla="*/ 230136 h 1190387"/>
                  <a:gd name="connsiteX1322" fmla="*/ 205182 w 914457"/>
                  <a:gd name="connsiteY1322" fmla="*/ 239619 h 1190387"/>
                  <a:gd name="connsiteX1323" fmla="*/ 189809 w 914457"/>
                  <a:gd name="connsiteY1323" fmla="*/ 244361 h 1190387"/>
                  <a:gd name="connsiteX1324" fmla="*/ 186261 w 914457"/>
                  <a:gd name="connsiteY1324" fmla="*/ 236063 h 1190387"/>
                  <a:gd name="connsiteX1325" fmla="*/ 188626 w 914457"/>
                  <a:gd name="connsiteY1325" fmla="*/ 225394 h 1190387"/>
                  <a:gd name="connsiteX1326" fmla="*/ 196904 w 914457"/>
                  <a:gd name="connsiteY1326" fmla="*/ 221837 h 1190387"/>
                  <a:gd name="connsiteX1327" fmla="*/ 555517 w 914457"/>
                  <a:gd name="connsiteY1327" fmla="*/ 219428 h 1190387"/>
                  <a:gd name="connsiteX1328" fmla="*/ 577200 w 914457"/>
                  <a:gd name="connsiteY1328" fmla="*/ 239948 h 1190387"/>
                  <a:gd name="connsiteX1329" fmla="*/ 574791 w 914457"/>
                  <a:gd name="connsiteY1329" fmla="*/ 248398 h 1190387"/>
                  <a:gd name="connsiteX1330" fmla="*/ 563949 w 914457"/>
                  <a:gd name="connsiteY1330" fmla="*/ 254433 h 1190387"/>
                  <a:gd name="connsiteX1331" fmla="*/ 549494 w 914457"/>
                  <a:gd name="connsiteY1331" fmla="*/ 258054 h 1190387"/>
                  <a:gd name="connsiteX1332" fmla="*/ 542266 w 914457"/>
                  <a:gd name="connsiteY1332" fmla="*/ 253226 h 1190387"/>
                  <a:gd name="connsiteX1333" fmla="*/ 545880 w 914457"/>
                  <a:gd name="connsiteY1333" fmla="*/ 223049 h 1190387"/>
                  <a:gd name="connsiteX1334" fmla="*/ 555517 w 914457"/>
                  <a:gd name="connsiteY1334" fmla="*/ 219428 h 1190387"/>
                  <a:gd name="connsiteX1335" fmla="*/ 408581 w 914457"/>
                  <a:gd name="connsiteY1335" fmla="*/ 211941 h 1190387"/>
                  <a:gd name="connsiteX1336" fmla="*/ 410947 w 914457"/>
                  <a:gd name="connsiteY1336" fmla="*/ 213130 h 1190387"/>
                  <a:gd name="connsiteX1337" fmla="*/ 421589 w 914457"/>
                  <a:gd name="connsiteY1337" fmla="*/ 222635 h 1190387"/>
                  <a:gd name="connsiteX1338" fmla="*/ 420407 w 914457"/>
                  <a:gd name="connsiteY1338" fmla="*/ 232141 h 1190387"/>
                  <a:gd name="connsiteX1339" fmla="*/ 401486 w 914457"/>
                  <a:gd name="connsiteY1339" fmla="*/ 236893 h 1190387"/>
                  <a:gd name="connsiteX1340" fmla="*/ 399121 w 914457"/>
                  <a:gd name="connsiteY1340" fmla="*/ 233329 h 1190387"/>
                  <a:gd name="connsiteX1341" fmla="*/ 401486 w 914457"/>
                  <a:gd name="connsiteY1341" fmla="*/ 214318 h 1190387"/>
                  <a:gd name="connsiteX1342" fmla="*/ 408581 w 914457"/>
                  <a:gd name="connsiteY1342" fmla="*/ 211941 h 1190387"/>
                  <a:gd name="connsiteX1343" fmla="*/ 44045 w 914457"/>
                  <a:gd name="connsiteY1343" fmla="*/ 210657 h 1190387"/>
                  <a:gd name="connsiteX1344" fmla="*/ 50892 w 914457"/>
                  <a:gd name="connsiteY1344" fmla="*/ 214104 h 1190387"/>
                  <a:gd name="connsiteX1345" fmla="*/ 48610 w 914457"/>
                  <a:gd name="connsiteY1345" fmla="*/ 224445 h 1190387"/>
                  <a:gd name="connsiteX1346" fmla="*/ 40622 w 914457"/>
                  <a:gd name="connsiteY1346" fmla="*/ 218700 h 1190387"/>
                  <a:gd name="connsiteX1347" fmla="*/ 44045 w 914457"/>
                  <a:gd name="connsiteY1347" fmla="*/ 210657 h 1190387"/>
                  <a:gd name="connsiteX1348" fmla="*/ 621361 w 914457"/>
                  <a:gd name="connsiteY1348" fmla="*/ 198229 h 1190387"/>
                  <a:gd name="connsiteX1349" fmla="*/ 623754 w 914457"/>
                  <a:gd name="connsiteY1349" fmla="*/ 199436 h 1190387"/>
                  <a:gd name="connsiteX1350" fmla="*/ 626148 w 914457"/>
                  <a:gd name="connsiteY1350" fmla="*/ 203058 h 1190387"/>
                  <a:gd name="connsiteX1351" fmla="*/ 623754 w 914457"/>
                  <a:gd name="connsiteY1351" fmla="*/ 206679 h 1190387"/>
                  <a:gd name="connsiteX1352" fmla="*/ 638117 w 914457"/>
                  <a:gd name="connsiteY1352" fmla="*/ 227199 h 1190387"/>
                  <a:gd name="connsiteX1353" fmla="*/ 627345 w 914457"/>
                  <a:gd name="connsiteY1353" fmla="*/ 232027 h 1190387"/>
                  <a:gd name="connsiteX1354" fmla="*/ 612982 w 914457"/>
                  <a:gd name="connsiteY1354" fmla="*/ 235648 h 1190387"/>
                  <a:gd name="connsiteX1355" fmla="*/ 606998 w 914457"/>
                  <a:gd name="connsiteY1355" fmla="*/ 228406 h 1190387"/>
                  <a:gd name="connsiteX1356" fmla="*/ 611786 w 914457"/>
                  <a:gd name="connsiteY1356" fmla="*/ 200643 h 1190387"/>
                  <a:gd name="connsiteX1357" fmla="*/ 621361 w 914457"/>
                  <a:gd name="connsiteY1357" fmla="*/ 198229 h 1190387"/>
                  <a:gd name="connsiteX1358" fmla="*/ 254010 w 914457"/>
                  <a:gd name="connsiteY1358" fmla="*/ 197650 h 1190387"/>
                  <a:gd name="connsiteX1359" fmla="*/ 261504 w 914457"/>
                  <a:gd name="connsiteY1359" fmla="*/ 200598 h 1190387"/>
                  <a:gd name="connsiteX1360" fmla="*/ 268558 w 914457"/>
                  <a:gd name="connsiteY1360" fmla="*/ 205315 h 1190387"/>
                  <a:gd name="connsiteX1361" fmla="*/ 269733 w 914457"/>
                  <a:gd name="connsiteY1361" fmla="*/ 207674 h 1190387"/>
                  <a:gd name="connsiteX1362" fmla="*/ 261504 w 914457"/>
                  <a:gd name="connsiteY1362" fmla="*/ 218287 h 1190387"/>
                  <a:gd name="connsiteX1363" fmla="*/ 260329 w 914457"/>
                  <a:gd name="connsiteY1363" fmla="*/ 218287 h 1190387"/>
                  <a:gd name="connsiteX1364" fmla="*/ 249748 w 914457"/>
                  <a:gd name="connsiteY1364" fmla="*/ 211211 h 1190387"/>
                  <a:gd name="connsiteX1365" fmla="*/ 250924 w 914457"/>
                  <a:gd name="connsiteY1365" fmla="*/ 205315 h 1190387"/>
                  <a:gd name="connsiteX1366" fmla="*/ 254010 w 914457"/>
                  <a:gd name="connsiteY1366" fmla="*/ 197650 h 1190387"/>
                  <a:gd name="connsiteX1367" fmla="*/ 467889 w 914457"/>
                  <a:gd name="connsiteY1367" fmla="*/ 189442 h 1190387"/>
                  <a:gd name="connsiteX1368" fmla="*/ 473424 w 914457"/>
                  <a:gd name="connsiteY1368" fmla="*/ 190786 h 1190387"/>
                  <a:gd name="connsiteX1369" fmla="*/ 477015 w 914457"/>
                  <a:gd name="connsiteY1369" fmla="*/ 189591 h 1190387"/>
                  <a:gd name="connsiteX1370" fmla="*/ 493771 w 914457"/>
                  <a:gd name="connsiteY1370" fmla="*/ 206321 h 1190387"/>
                  <a:gd name="connsiteX1371" fmla="*/ 490180 w 914457"/>
                  <a:gd name="connsiteY1371" fmla="*/ 209906 h 1190387"/>
                  <a:gd name="connsiteX1372" fmla="*/ 467440 w 914457"/>
                  <a:gd name="connsiteY1372" fmla="*/ 218271 h 1190387"/>
                  <a:gd name="connsiteX1373" fmla="*/ 463849 w 914457"/>
                  <a:gd name="connsiteY1373" fmla="*/ 215881 h 1190387"/>
                  <a:gd name="connsiteX1374" fmla="*/ 463849 w 914457"/>
                  <a:gd name="connsiteY1374" fmla="*/ 211101 h 1190387"/>
                  <a:gd name="connsiteX1375" fmla="*/ 465046 w 914457"/>
                  <a:gd name="connsiteY1375" fmla="*/ 194371 h 1190387"/>
                  <a:gd name="connsiteX1376" fmla="*/ 467889 w 914457"/>
                  <a:gd name="connsiteY1376" fmla="*/ 189442 h 1190387"/>
                  <a:gd name="connsiteX1377" fmla="*/ 109890 w 914457"/>
                  <a:gd name="connsiteY1377" fmla="*/ 182123 h 1190387"/>
                  <a:gd name="connsiteX1378" fmla="*/ 114576 w 914457"/>
                  <a:gd name="connsiteY1378" fmla="*/ 186826 h 1190387"/>
                  <a:gd name="connsiteX1379" fmla="*/ 114576 w 914457"/>
                  <a:gd name="connsiteY1379" fmla="*/ 188001 h 1190387"/>
                  <a:gd name="connsiteX1380" fmla="*/ 112233 w 914457"/>
                  <a:gd name="connsiteY1380" fmla="*/ 188001 h 1190387"/>
                  <a:gd name="connsiteX1381" fmla="*/ 111751 w 914457"/>
                  <a:gd name="connsiteY1381" fmla="*/ 188243 h 1190387"/>
                  <a:gd name="connsiteX1382" fmla="*/ 114450 w 914457"/>
                  <a:gd name="connsiteY1382" fmla="*/ 188243 h 1190387"/>
                  <a:gd name="connsiteX1383" fmla="*/ 114698 w 914457"/>
                  <a:gd name="connsiteY1383" fmla="*/ 188489 h 1190387"/>
                  <a:gd name="connsiteX1384" fmla="*/ 114576 w 914457"/>
                  <a:gd name="connsiteY1384" fmla="*/ 188001 h 1190387"/>
                  <a:gd name="connsiteX1385" fmla="*/ 122777 w 914457"/>
                  <a:gd name="connsiteY1385" fmla="*/ 193879 h 1190387"/>
                  <a:gd name="connsiteX1386" fmla="*/ 115748 w 914457"/>
                  <a:gd name="connsiteY1386" fmla="*/ 200933 h 1190387"/>
                  <a:gd name="connsiteX1387" fmla="*/ 109890 w 914457"/>
                  <a:gd name="connsiteY1387" fmla="*/ 202109 h 1190387"/>
                  <a:gd name="connsiteX1388" fmla="*/ 102861 w 914457"/>
                  <a:gd name="connsiteY1388" fmla="*/ 198582 h 1190387"/>
                  <a:gd name="connsiteX1389" fmla="*/ 102861 w 914457"/>
                  <a:gd name="connsiteY1389" fmla="*/ 196231 h 1190387"/>
                  <a:gd name="connsiteX1390" fmla="*/ 102861 w 914457"/>
                  <a:gd name="connsiteY1390" fmla="*/ 188001 h 1190387"/>
                  <a:gd name="connsiteX1391" fmla="*/ 109890 w 914457"/>
                  <a:gd name="connsiteY1391" fmla="*/ 182123 h 1190387"/>
                  <a:gd name="connsiteX1392" fmla="*/ 182833 w 914457"/>
                  <a:gd name="connsiteY1392" fmla="*/ 173346 h 1190387"/>
                  <a:gd name="connsiteX1393" fmla="*/ 175411 w 914457"/>
                  <a:gd name="connsiteY1393" fmla="*/ 178612 h 1190387"/>
                  <a:gd name="connsiteX1394" fmla="*/ 179210 w 914457"/>
                  <a:gd name="connsiteY1394" fmla="*/ 177380 h 1190387"/>
                  <a:gd name="connsiteX1395" fmla="*/ 183031 w 914457"/>
                  <a:gd name="connsiteY1395" fmla="*/ 173824 h 1190387"/>
                  <a:gd name="connsiteX1396" fmla="*/ 319158 w 914457"/>
                  <a:gd name="connsiteY1396" fmla="*/ 172165 h 1190387"/>
                  <a:gd name="connsiteX1397" fmla="*/ 326271 w 914457"/>
                  <a:gd name="connsiteY1397" fmla="*/ 175730 h 1190387"/>
                  <a:gd name="connsiteX1398" fmla="*/ 327457 w 914457"/>
                  <a:gd name="connsiteY1398" fmla="*/ 176918 h 1190387"/>
                  <a:gd name="connsiteX1399" fmla="*/ 336941 w 914457"/>
                  <a:gd name="connsiteY1399" fmla="*/ 184047 h 1190387"/>
                  <a:gd name="connsiteX1400" fmla="*/ 334570 w 914457"/>
                  <a:gd name="connsiteY1400" fmla="*/ 192364 h 1190387"/>
                  <a:gd name="connsiteX1401" fmla="*/ 319158 w 914457"/>
                  <a:gd name="connsiteY1401" fmla="*/ 198305 h 1190387"/>
                  <a:gd name="connsiteX1402" fmla="*/ 313231 w 914457"/>
                  <a:gd name="connsiteY1402" fmla="*/ 193553 h 1190387"/>
                  <a:gd name="connsiteX1403" fmla="*/ 315602 w 914457"/>
                  <a:gd name="connsiteY1403" fmla="*/ 178106 h 1190387"/>
                  <a:gd name="connsiteX1404" fmla="*/ 319158 w 914457"/>
                  <a:gd name="connsiteY1404" fmla="*/ 172165 h 1190387"/>
                  <a:gd name="connsiteX1405" fmla="*/ 379139 w 914457"/>
                  <a:gd name="connsiteY1405" fmla="*/ 170892 h 1190387"/>
                  <a:gd name="connsiteX1406" fmla="*/ 379139 w 914457"/>
                  <a:gd name="connsiteY1406" fmla="*/ 171303 h 1190387"/>
                  <a:gd name="connsiteX1407" fmla="*/ 380464 w 914457"/>
                  <a:gd name="connsiteY1407" fmla="*/ 171949 h 1190387"/>
                  <a:gd name="connsiteX1408" fmla="*/ 535560 w 914457"/>
                  <a:gd name="connsiteY1408" fmla="*/ 159641 h 1190387"/>
                  <a:gd name="connsiteX1409" fmla="*/ 556039 w 914457"/>
                  <a:gd name="connsiteY1409" fmla="*/ 177747 h 1190387"/>
                  <a:gd name="connsiteX1410" fmla="*/ 553630 w 914457"/>
                  <a:gd name="connsiteY1410" fmla="*/ 188611 h 1190387"/>
                  <a:gd name="connsiteX1411" fmla="*/ 541583 w 914457"/>
                  <a:gd name="connsiteY1411" fmla="*/ 193439 h 1190387"/>
                  <a:gd name="connsiteX1412" fmla="*/ 529537 w 914457"/>
                  <a:gd name="connsiteY1412" fmla="*/ 197060 h 1190387"/>
                  <a:gd name="connsiteX1413" fmla="*/ 521105 w 914457"/>
                  <a:gd name="connsiteY1413" fmla="*/ 191025 h 1190387"/>
                  <a:gd name="connsiteX1414" fmla="*/ 525923 w 914457"/>
                  <a:gd name="connsiteY1414" fmla="*/ 163263 h 1190387"/>
                  <a:gd name="connsiteX1415" fmla="*/ 535560 w 914457"/>
                  <a:gd name="connsiteY1415" fmla="*/ 159641 h 1190387"/>
                  <a:gd name="connsiteX1416" fmla="*/ 173332 w 914457"/>
                  <a:gd name="connsiteY1416" fmla="*/ 158413 h 1190387"/>
                  <a:gd name="connsiteX1417" fmla="*/ 179210 w 914457"/>
                  <a:gd name="connsiteY1417" fmla="*/ 164340 h 1190387"/>
                  <a:gd name="connsiteX1418" fmla="*/ 181562 w 914457"/>
                  <a:gd name="connsiteY1418" fmla="*/ 166711 h 1190387"/>
                  <a:gd name="connsiteX1419" fmla="*/ 177653 w 914457"/>
                  <a:gd name="connsiteY1419" fmla="*/ 165923 h 1190387"/>
                  <a:gd name="connsiteX1420" fmla="*/ 180307 w 914457"/>
                  <a:gd name="connsiteY1420" fmla="*/ 166820 h 1190387"/>
                  <a:gd name="connsiteX1421" fmla="*/ 181562 w 914457"/>
                  <a:gd name="connsiteY1421" fmla="*/ 168728 h 1190387"/>
                  <a:gd name="connsiteX1422" fmla="*/ 181562 w 914457"/>
                  <a:gd name="connsiteY1422" fmla="*/ 166711 h 1190387"/>
                  <a:gd name="connsiteX1423" fmla="*/ 186264 w 914457"/>
                  <a:gd name="connsiteY1423" fmla="*/ 173824 h 1190387"/>
                  <a:gd name="connsiteX1424" fmla="*/ 180386 w 914457"/>
                  <a:gd name="connsiteY1424" fmla="*/ 179751 h 1190387"/>
                  <a:gd name="connsiteX1425" fmla="*/ 170981 w 914457"/>
                  <a:gd name="connsiteY1425" fmla="*/ 182122 h 1190387"/>
                  <a:gd name="connsiteX1426" fmla="*/ 165103 w 914457"/>
                  <a:gd name="connsiteY1426" fmla="*/ 175009 h 1190387"/>
                  <a:gd name="connsiteX1427" fmla="*/ 166279 w 914457"/>
                  <a:gd name="connsiteY1427" fmla="*/ 165526 h 1190387"/>
                  <a:gd name="connsiteX1428" fmla="*/ 168630 w 914457"/>
                  <a:gd name="connsiteY1428" fmla="*/ 160784 h 1190387"/>
                  <a:gd name="connsiteX1429" fmla="*/ 173332 w 914457"/>
                  <a:gd name="connsiteY1429" fmla="*/ 158413 h 1190387"/>
                  <a:gd name="connsiteX1430" fmla="*/ 229719 w 914457"/>
                  <a:gd name="connsiteY1430" fmla="*/ 155820 h 1190387"/>
                  <a:gd name="connsiteX1431" fmla="*/ 230645 w 914457"/>
                  <a:gd name="connsiteY1431" fmla="*/ 158511 h 1190387"/>
                  <a:gd name="connsiteX1432" fmla="*/ 233744 w 914457"/>
                  <a:gd name="connsiteY1432" fmla="*/ 157789 h 1190387"/>
                  <a:gd name="connsiteX1433" fmla="*/ 307516 w 914457"/>
                  <a:gd name="connsiteY1433" fmla="*/ 154681 h 1190387"/>
                  <a:gd name="connsiteX1434" fmla="*/ 314645 w 914457"/>
                  <a:gd name="connsiteY1434" fmla="*/ 157058 h 1190387"/>
                  <a:gd name="connsiteX1435" fmla="*/ 318210 w 914457"/>
                  <a:gd name="connsiteY1435" fmla="*/ 168940 h 1190387"/>
                  <a:gd name="connsiteX1436" fmla="*/ 312269 w 914457"/>
                  <a:gd name="connsiteY1436" fmla="*/ 178445 h 1190387"/>
                  <a:gd name="connsiteX1437" fmla="*/ 299199 w 914457"/>
                  <a:gd name="connsiteY1437" fmla="*/ 178445 h 1190387"/>
                  <a:gd name="connsiteX1438" fmla="*/ 295635 w 914457"/>
                  <a:gd name="connsiteY1438" fmla="*/ 176069 h 1190387"/>
                  <a:gd name="connsiteX1439" fmla="*/ 294446 w 914457"/>
                  <a:gd name="connsiteY1439" fmla="*/ 168940 h 1190387"/>
                  <a:gd name="connsiteX1440" fmla="*/ 307516 w 914457"/>
                  <a:gd name="connsiteY1440" fmla="*/ 154681 h 1190387"/>
                  <a:gd name="connsiteX1441" fmla="*/ 388573 w 914457"/>
                  <a:gd name="connsiteY1441" fmla="*/ 154669 h 1190387"/>
                  <a:gd name="connsiteX1442" fmla="*/ 393290 w 914457"/>
                  <a:gd name="connsiteY1442" fmla="*/ 159371 h 1190387"/>
                  <a:gd name="connsiteX1443" fmla="*/ 400366 w 914457"/>
                  <a:gd name="connsiteY1443" fmla="*/ 166425 h 1190387"/>
                  <a:gd name="connsiteX1444" fmla="*/ 400366 w 914457"/>
                  <a:gd name="connsiteY1444" fmla="*/ 167601 h 1190387"/>
                  <a:gd name="connsiteX1445" fmla="*/ 397142 w 914457"/>
                  <a:gd name="connsiteY1445" fmla="*/ 168978 h 1190387"/>
                  <a:gd name="connsiteX1446" fmla="*/ 400366 w 914457"/>
                  <a:gd name="connsiteY1446" fmla="*/ 167856 h 1190387"/>
                  <a:gd name="connsiteX1447" fmla="*/ 381498 w 914457"/>
                  <a:gd name="connsiteY1447" fmla="*/ 175899 h 1190387"/>
                  <a:gd name="connsiteX1448" fmla="*/ 377960 w 914457"/>
                  <a:gd name="connsiteY1448" fmla="*/ 171303 h 1190387"/>
                  <a:gd name="connsiteX1449" fmla="*/ 378101 w 914457"/>
                  <a:gd name="connsiteY1449" fmla="*/ 170064 h 1190387"/>
                  <a:gd name="connsiteX1450" fmla="*/ 377960 w 914457"/>
                  <a:gd name="connsiteY1450" fmla="*/ 169952 h 1190387"/>
                  <a:gd name="connsiteX1451" fmla="*/ 379139 w 914457"/>
                  <a:gd name="connsiteY1451" fmla="*/ 160547 h 1190387"/>
                  <a:gd name="connsiteX1452" fmla="*/ 381498 w 914457"/>
                  <a:gd name="connsiteY1452" fmla="*/ 155844 h 1190387"/>
                  <a:gd name="connsiteX1453" fmla="*/ 388573 w 914457"/>
                  <a:gd name="connsiteY1453" fmla="*/ 154669 h 1190387"/>
                  <a:gd name="connsiteX1454" fmla="*/ 228642 w 914457"/>
                  <a:gd name="connsiteY1454" fmla="*/ 152688 h 1190387"/>
                  <a:gd name="connsiteX1455" fmla="*/ 228731 w 914457"/>
                  <a:gd name="connsiteY1455" fmla="*/ 152948 h 1190387"/>
                  <a:gd name="connsiteX1456" fmla="*/ 228804 w 914457"/>
                  <a:gd name="connsiteY1456" fmla="*/ 152824 h 1190387"/>
                  <a:gd name="connsiteX1457" fmla="*/ 586885 w 914457"/>
                  <a:gd name="connsiteY1457" fmla="*/ 146024 h 1190387"/>
                  <a:gd name="connsiteX1458" fmla="*/ 598677 w 914457"/>
                  <a:gd name="connsiteY1458" fmla="*/ 157953 h 1190387"/>
                  <a:gd name="connsiteX1459" fmla="*/ 605753 w 914457"/>
                  <a:gd name="connsiteY1459" fmla="*/ 171075 h 1190387"/>
                  <a:gd name="connsiteX1460" fmla="*/ 604574 w 914457"/>
                  <a:gd name="connsiteY1460" fmla="*/ 171075 h 1190387"/>
                  <a:gd name="connsiteX1461" fmla="*/ 590423 w 914457"/>
                  <a:gd name="connsiteY1461" fmla="*/ 174654 h 1190387"/>
                  <a:gd name="connsiteX1462" fmla="*/ 583347 w 914457"/>
                  <a:gd name="connsiteY1462" fmla="*/ 168690 h 1190387"/>
                  <a:gd name="connsiteX1463" fmla="*/ 586885 w 914457"/>
                  <a:gd name="connsiteY1463" fmla="*/ 146024 h 1190387"/>
                  <a:gd name="connsiteX1464" fmla="*/ 188754 w 914457"/>
                  <a:gd name="connsiteY1464" fmla="*/ 141045 h 1190387"/>
                  <a:gd name="connsiteX1465" fmla="*/ 183419 w 914457"/>
                  <a:gd name="connsiteY1465" fmla="*/ 146024 h 1190387"/>
                  <a:gd name="connsiteX1466" fmla="*/ 181285 w 914457"/>
                  <a:gd name="connsiteY1466" fmla="*/ 145028 h 1190387"/>
                  <a:gd name="connsiteX1467" fmla="*/ 181285 w 914457"/>
                  <a:gd name="connsiteY1467" fmla="*/ 144033 h 1190387"/>
                  <a:gd name="connsiteX1468" fmla="*/ 188754 w 914457"/>
                  <a:gd name="connsiteY1468" fmla="*/ 141045 h 1190387"/>
                  <a:gd name="connsiteX1469" fmla="*/ 242820 w 914457"/>
                  <a:gd name="connsiteY1469" fmla="*/ 134821 h 1190387"/>
                  <a:gd name="connsiteX1470" fmla="*/ 248774 w 914457"/>
                  <a:gd name="connsiteY1470" fmla="*/ 137207 h 1190387"/>
                  <a:gd name="connsiteX1471" fmla="*/ 253536 w 914457"/>
                  <a:gd name="connsiteY1471" fmla="*/ 157487 h 1190387"/>
                  <a:gd name="connsiteX1472" fmla="*/ 248774 w 914457"/>
                  <a:gd name="connsiteY1472" fmla="*/ 163451 h 1190387"/>
                  <a:gd name="connsiteX1473" fmla="*/ 240439 w 914457"/>
                  <a:gd name="connsiteY1473" fmla="*/ 161065 h 1190387"/>
                  <a:gd name="connsiteX1474" fmla="*/ 235622 w 914457"/>
                  <a:gd name="connsiteY1474" fmla="*/ 158708 h 1190387"/>
                  <a:gd name="connsiteX1475" fmla="*/ 235385 w 914457"/>
                  <a:gd name="connsiteY1475" fmla="*/ 158783 h 1190387"/>
                  <a:gd name="connsiteX1476" fmla="*/ 228491 w 914457"/>
                  <a:gd name="connsiteY1476" fmla="*/ 159872 h 1190387"/>
                  <a:gd name="connsiteX1477" fmla="*/ 228491 w 914457"/>
                  <a:gd name="connsiteY1477" fmla="*/ 155219 h 1190387"/>
                  <a:gd name="connsiteX1478" fmla="*/ 227640 w 914457"/>
                  <a:gd name="connsiteY1478" fmla="*/ 154803 h 1190387"/>
                  <a:gd name="connsiteX1479" fmla="*/ 228491 w 914457"/>
                  <a:gd name="connsiteY1479" fmla="*/ 153356 h 1190387"/>
                  <a:gd name="connsiteX1480" fmla="*/ 228491 w 914457"/>
                  <a:gd name="connsiteY1480" fmla="*/ 152248 h 1190387"/>
                  <a:gd name="connsiteX1481" fmla="*/ 228587 w 914457"/>
                  <a:gd name="connsiteY1481" fmla="*/ 152527 h 1190387"/>
                  <a:gd name="connsiteX1482" fmla="*/ 228587 w 914457"/>
                  <a:gd name="connsiteY1482" fmla="*/ 151462 h 1190387"/>
                  <a:gd name="connsiteX1483" fmla="*/ 228587 w 914457"/>
                  <a:gd name="connsiteY1483" fmla="*/ 149104 h 1190387"/>
                  <a:gd name="connsiteX1484" fmla="*/ 230930 w 914457"/>
                  <a:gd name="connsiteY1484" fmla="*/ 142028 h 1190387"/>
                  <a:gd name="connsiteX1485" fmla="*/ 234738 w 914457"/>
                  <a:gd name="connsiteY1485" fmla="*/ 140933 h 1190387"/>
                  <a:gd name="connsiteX1486" fmla="*/ 232321 w 914457"/>
                  <a:gd name="connsiteY1486" fmla="*/ 141253 h 1190387"/>
                  <a:gd name="connsiteX1487" fmla="*/ 233161 w 914457"/>
                  <a:gd name="connsiteY1487" fmla="*/ 136844 h 1190387"/>
                  <a:gd name="connsiteX1488" fmla="*/ 239043 w 914457"/>
                  <a:gd name="connsiteY1488" fmla="*/ 137104 h 1190387"/>
                  <a:gd name="connsiteX1489" fmla="*/ 239739 w 914457"/>
                  <a:gd name="connsiteY1489" fmla="*/ 137909 h 1190387"/>
                  <a:gd name="connsiteX1490" fmla="*/ 450812 w 914457"/>
                  <a:gd name="connsiteY1490" fmla="*/ 130962 h 1190387"/>
                  <a:gd name="connsiteX1491" fmla="*/ 460184 w 914457"/>
                  <a:gd name="connsiteY1491" fmla="*/ 138058 h 1190387"/>
                  <a:gd name="connsiteX1492" fmla="*/ 459721 w 914457"/>
                  <a:gd name="connsiteY1492" fmla="*/ 139110 h 1190387"/>
                  <a:gd name="connsiteX1493" fmla="*/ 461585 w 914457"/>
                  <a:gd name="connsiteY1493" fmla="*/ 137035 h 1190387"/>
                  <a:gd name="connsiteX1494" fmla="*/ 461585 w 914457"/>
                  <a:gd name="connsiteY1494" fmla="*/ 147615 h 1190387"/>
                  <a:gd name="connsiteX1495" fmla="*/ 446139 w 914457"/>
                  <a:gd name="connsiteY1495" fmla="*/ 152318 h 1190387"/>
                  <a:gd name="connsiteX1496" fmla="*/ 444400 w 914457"/>
                  <a:gd name="connsiteY1496" fmla="*/ 150941 h 1190387"/>
                  <a:gd name="connsiteX1497" fmla="*/ 443783 w 914457"/>
                  <a:gd name="connsiteY1497" fmla="*/ 151066 h 1190387"/>
                  <a:gd name="connsiteX1498" fmla="*/ 443442 w 914457"/>
                  <a:gd name="connsiteY1498" fmla="*/ 150183 h 1190387"/>
                  <a:gd name="connsiteX1499" fmla="*/ 440198 w 914457"/>
                  <a:gd name="connsiteY1499" fmla="*/ 147615 h 1190387"/>
                  <a:gd name="connsiteX1500" fmla="*/ 441386 w 914457"/>
                  <a:gd name="connsiteY1500" fmla="*/ 140562 h 1190387"/>
                  <a:gd name="connsiteX1501" fmla="*/ 442574 w 914457"/>
                  <a:gd name="connsiteY1501" fmla="*/ 133508 h 1190387"/>
                  <a:gd name="connsiteX1502" fmla="*/ 444951 w 914457"/>
                  <a:gd name="connsiteY1502" fmla="*/ 132332 h 1190387"/>
                  <a:gd name="connsiteX1503" fmla="*/ 444951 w 914457"/>
                  <a:gd name="connsiteY1503" fmla="*/ 132934 h 1190387"/>
                  <a:gd name="connsiteX1504" fmla="*/ 311815 w 914457"/>
                  <a:gd name="connsiteY1504" fmla="*/ 126319 h 1190387"/>
                  <a:gd name="connsiteX1505" fmla="*/ 312117 w 914457"/>
                  <a:gd name="connsiteY1505" fmla="*/ 126566 h 1190387"/>
                  <a:gd name="connsiteX1506" fmla="*/ 311514 w 914457"/>
                  <a:gd name="connsiteY1506" fmla="*/ 128431 h 1190387"/>
                  <a:gd name="connsiteX1507" fmla="*/ 299146 w 914457"/>
                  <a:gd name="connsiteY1507" fmla="*/ 115953 h 1190387"/>
                  <a:gd name="connsiteX1508" fmla="*/ 299416 w 914457"/>
                  <a:gd name="connsiteY1508" fmla="*/ 116174 h 1190387"/>
                  <a:gd name="connsiteX1509" fmla="*/ 298557 w 914457"/>
                  <a:gd name="connsiteY1509" fmla="*/ 116542 h 1190387"/>
                  <a:gd name="connsiteX1510" fmla="*/ 302683 w 914457"/>
                  <a:gd name="connsiteY1510" fmla="*/ 114774 h 1190387"/>
                  <a:gd name="connsiteX1511" fmla="*/ 312117 w 914457"/>
                  <a:gd name="connsiteY1511" fmla="*/ 124208 h 1190387"/>
                  <a:gd name="connsiteX1512" fmla="*/ 311815 w 914457"/>
                  <a:gd name="connsiteY1512" fmla="*/ 126319 h 1190387"/>
                  <a:gd name="connsiteX1513" fmla="*/ 310717 w 914457"/>
                  <a:gd name="connsiteY1513" fmla="*/ 125420 h 1190387"/>
                  <a:gd name="connsiteX1514" fmla="*/ 309760 w 914457"/>
                  <a:gd name="connsiteY1514" fmla="*/ 132137 h 1190387"/>
                  <a:gd name="connsiteX1515" fmla="*/ 310496 w 914457"/>
                  <a:gd name="connsiteY1515" fmla="*/ 131578 h 1190387"/>
                  <a:gd name="connsiteX1516" fmla="*/ 311514 w 914457"/>
                  <a:gd name="connsiteY1516" fmla="*/ 128431 h 1190387"/>
                  <a:gd name="connsiteX1517" fmla="*/ 310938 w 914457"/>
                  <a:gd name="connsiteY1517" fmla="*/ 132463 h 1190387"/>
                  <a:gd name="connsiteX1518" fmla="*/ 306435 w 914457"/>
                  <a:gd name="connsiteY1518" fmla="*/ 134714 h 1190387"/>
                  <a:gd name="connsiteX1519" fmla="*/ 306177 w 914457"/>
                  <a:gd name="connsiteY1519" fmla="*/ 134887 h 1190387"/>
                  <a:gd name="connsiteX1520" fmla="*/ 305002 w 914457"/>
                  <a:gd name="connsiteY1520" fmla="*/ 134887 h 1190387"/>
                  <a:gd name="connsiteX1521" fmla="*/ 300430 w 914457"/>
                  <a:gd name="connsiteY1521" fmla="*/ 135651 h 1190387"/>
                  <a:gd name="connsiteX1522" fmla="*/ 304518 w 914457"/>
                  <a:gd name="connsiteY1522" fmla="*/ 135651 h 1190387"/>
                  <a:gd name="connsiteX1523" fmla="*/ 302255 w 914457"/>
                  <a:gd name="connsiteY1523" fmla="*/ 136481 h 1190387"/>
                  <a:gd name="connsiteX1524" fmla="*/ 296597 w 914457"/>
                  <a:gd name="connsiteY1524" fmla="*/ 137311 h 1190387"/>
                  <a:gd name="connsiteX1525" fmla="*/ 292070 w 914457"/>
                  <a:gd name="connsiteY1525" fmla="*/ 134821 h 1190387"/>
                  <a:gd name="connsiteX1526" fmla="*/ 296061 w 914457"/>
                  <a:gd name="connsiteY1526" fmla="*/ 135309 h 1190387"/>
                  <a:gd name="connsiteX1527" fmla="*/ 292070 w 914457"/>
                  <a:gd name="connsiteY1527" fmla="*/ 133708 h 1190387"/>
                  <a:gd name="connsiteX1528" fmla="*/ 292260 w 914457"/>
                  <a:gd name="connsiteY1528" fmla="*/ 132881 h 1190387"/>
                  <a:gd name="connsiteX1529" fmla="*/ 292070 w 914457"/>
                  <a:gd name="connsiteY1529" fmla="*/ 133642 h 1190387"/>
                  <a:gd name="connsiteX1530" fmla="*/ 292070 w 914457"/>
                  <a:gd name="connsiteY1530" fmla="*/ 127746 h 1190387"/>
                  <a:gd name="connsiteX1531" fmla="*/ 294429 w 914457"/>
                  <a:gd name="connsiteY1531" fmla="*/ 118312 h 1190387"/>
                  <a:gd name="connsiteX1532" fmla="*/ 298557 w 914457"/>
                  <a:gd name="connsiteY1532" fmla="*/ 116542 h 1190387"/>
                  <a:gd name="connsiteX1533" fmla="*/ 297287 w 914457"/>
                  <a:gd name="connsiteY1533" fmla="*/ 117812 h 1190387"/>
                  <a:gd name="connsiteX1534" fmla="*/ 300220 w 914457"/>
                  <a:gd name="connsiteY1534" fmla="*/ 116832 h 1190387"/>
                  <a:gd name="connsiteX1535" fmla="*/ 299416 w 914457"/>
                  <a:gd name="connsiteY1535" fmla="*/ 116174 h 1190387"/>
                  <a:gd name="connsiteX1536" fmla="*/ 389636 w 914457"/>
                  <a:gd name="connsiteY1536" fmla="*/ 109869 h 1190387"/>
                  <a:gd name="connsiteX1537" fmla="*/ 395564 w 914457"/>
                  <a:gd name="connsiteY1537" fmla="*/ 111058 h 1190387"/>
                  <a:gd name="connsiteX1538" fmla="*/ 397935 w 914457"/>
                  <a:gd name="connsiteY1538" fmla="*/ 119375 h 1190387"/>
                  <a:gd name="connsiteX1539" fmla="*/ 397935 w 914457"/>
                  <a:gd name="connsiteY1539" fmla="*/ 130069 h 1190387"/>
                  <a:gd name="connsiteX1540" fmla="*/ 375410 w 914457"/>
                  <a:gd name="connsiteY1540" fmla="*/ 130069 h 1190387"/>
                  <a:gd name="connsiteX1541" fmla="*/ 375410 w 914457"/>
                  <a:gd name="connsiteY1541" fmla="*/ 125316 h 1190387"/>
                  <a:gd name="connsiteX1542" fmla="*/ 389636 w 914457"/>
                  <a:gd name="connsiteY1542" fmla="*/ 109869 h 1190387"/>
                  <a:gd name="connsiteX1543" fmla="*/ 361742 w 914457"/>
                  <a:gd name="connsiteY1543" fmla="*/ 106780 h 1190387"/>
                  <a:gd name="connsiteX1544" fmla="*/ 361794 w 914457"/>
                  <a:gd name="connsiteY1544" fmla="*/ 107845 h 1190387"/>
                  <a:gd name="connsiteX1545" fmla="*/ 362782 w 914457"/>
                  <a:gd name="connsiteY1545" fmla="*/ 107819 h 1190387"/>
                  <a:gd name="connsiteX1546" fmla="*/ 510579 w 914457"/>
                  <a:gd name="connsiteY1546" fmla="*/ 105686 h 1190387"/>
                  <a:gd name="connsiteX1547" fmla="*/ 519103 w 914457"/>
                  <a:gd name="connsiteY1547" fmla="*/ 110860 h 1190387"/>
                  <a:gd name="connsiteX1548" fmla="*/ 526156 w 914457"/>
                  <a:gd name="connsiteY1548" fmla="*/ 116773 h 1190387"/>
                  <a:gd name="connsiteX1549" fmla="*/ 523805 w 914457"/>
                  <a:gd name="connsiteY1549" fmla="*/ 125051 h 1190387"/>
                  <a:gd name="connsiteX1550" fmla="*/ 514400 w 914457"/>
                  <a:gd name="connsiteY1550" fmla="*/ 127416 h 1190387"/>
                  <a:gd name="connsiteX1551" fmla="*/ 506171 w 914457"/>
                  <a:gd name="connsiteY1551" fmla="*/ 121503 h 1190387"/>
                  <a:gd name="connsiteX1552" fmla="*/ 507347 w 914457"/>
                  <a:gd name="connsiteY1552" fmla="*/ 116773 h 1190387"/>
                  <a:gd name="connsiteX1553" fmla="*/ 507347 w 914457"/>
                  <a:gd name="connsiteY1553" fmla="*/ 115590 h 1190387"/>
                  <a:gd name="connsiteX1554" fmla="*/ 510579 w 914457"/>
                  <a:gd name="connsiteY1554" fmla="*/ 105686 h 1190387"/>
                  <a:gd name="connsiteX1555" fmla="*/ 368290 w 914457"/>
                  <a:gd name="connsiteY1555" fmla="*/ 99457 h 1190387"/>
                  <a:gd name="connsiteX1556" fmla="*/ 370664 w 914457"/>
                  <a:gd name="connsiteY1556" fmla="*/ 101831 h 1190387"/>
                  <a:gd name="connsiteX1557" fmla="*/ 370905 w 914457"/>
                  <a:gd name="connsiteY1557" fmla="*/ 100623 h 1190387"/>
                  <a:gd name="connsiteX1558" fmla="*/ 570352 w 914457"/>
                  <a:gd name="connsiteY1558" fmla="*/ 94989 h 1190387"/>
                  <a:gd name="connsiteX1559" fmla="*/ 575020 w 914457"/>
                  <a:gd name="connsiteY1559" fmla="*/ 103158 h 1190387"/>
                  <a:gd name="connsiteX1560" fmla="*/ 580855 w 914457"/>
                  <a:gd name="connsiteY1560" fmla="*/ 110160 h 1190387"/>
                  <a:gd name="connsiteX1561" fmla="*/ 573853 w 914457"/>
                  <a:gd name="connsiteY1561" fmla="*/ 112494 h 1190387"/>
                  <a:gd name="connsiteX1562" fmla="*/ 571519 w 914457"/>
                  <a:gd name="connsiteY1562" fmla="*/ 113661 h 1190387"/>
                  <a:gd name="connsiteX1563" fmla="*/ 566851 w 914457"/>
                  <a:gd name="connsiteY1563" fmla="*/ 113661 h 1190387"/>
                  <a:gd name="connsiteX1564" fmla="*/ 563350 w 914457"/>
                  <a:gd name="connsiteY1564" fmla="*/ 110160 h 1190387"/>
                  <a:gd name="connsiteX1565" fmla="*/ 562183 w 914457"/>
                  <a:gd name="connsiteY1565" fmla="*/ 107826 h 1190387"/>
                  <a:gd name="connsiteX1566" fmla="*/ 565684 w 914457"/>
                  <a:gd name="connsiteY1566" fmla="*/ 103158 h 1190387"/>
                  <a:gd name="connsiteX1567" fmla="*/ 566851 w 914457"/>
                  <a:gd name="connsiteY1567" fmla="*/ 103158 h 1190387"/>
                  <a:gd name="connsiteX1568" fmla="*/ 566851 w 914457"/>
                  <a:gd name="connsiteY1568" fmla="*/ 101991 h 1190387"/>
                  <a:gd name="connsiteX1569" fmla="*/ 570352 w 914457"/>
                  <a:gd name="connsiteY1569" fmla="*/ 94989 h 1190387"/>
                  <a:gd name="connsiteX1570" fmla="*/ 322540 w 914457"/>
                  <a:gd name="connsiteY1570" fmla="*/ 91200 h 1190387"/>
                  <a:gd name="connsiteX1571" fmla="*/ 329684 w 914457"/>
                  <a:gd name="connsiteY1571" fmla="*/ 93581 h 1190387"/>
                  <a:gd name="connsiteX1572" fmla="*/ 335637 w 914457"/>
                  <a:gd name="connsiteY1572" fmla="*/ 111441 h 1190387"/>
                  <a:gd name="connsiteX1573" fmla="*/ 329684 w 914457"/>
                  <a:gd name="connsiteY1573" fmla="*/ 117394 h 1190387"/>
                  <a:gd name="connsiteX1574" fmla="*/ 320159 w 914457"/>
                  <a:gd name="connsiteY1574" fmla="*/ 116204 h 1190387"/>
                  <a:gd name="connsiteX1575" fmla="*/ 311824 w 914457"/>
                  <a:gd name="connsiteY1575" fmla="*/ 112632 h 1190387"/>
                  <a:gd name="connsiteX1576" fmla="*/ 309443 w 914457"/>
                  <a:gd name="connsiteY1576" fmla="*/ 105488 h 1190387"/>
                  <a:gd name="connsiteX1577" fmla="*/ 322540 w 914457"/>
                  <a:gd name="connsiteY1577" fmla="*/ 91200 h 1190387"/>
                  <a:gd name="connsiteX1578" fmla="*/ 361500 w 914457"/>
                  <a:gd name="connsiteY1578" fmla="*/ 90009 h 1190387"/>
                  <a:gd name="connsiteX1579" fmla="*/ 366203 w 914457"/>
                  <a:gd name="connsiteY1579" fmla="*/ 92368 h 1190387"/>
                  <a:gd name="connsiteX1580" fmla="*/ 376783 w 914457"/>
                  <a:gd name="connsiteY1580" fmla="*/ 100623 h 1190387"/>
                  <a:gd name="connsiteX1581" fmla="*/ 375608 w 914457"/>
                  <a:gd name="connsiteY1581" fmla="*/ 107698 h 1190387"/>
                  <a:gd name="connsiteX1582" fmla="*/ 361500 w 914457"/>
                  <a:gd name="connsiteY1582" fmla="*/ 111236 h 1190387"/>
                  <a:gd name="connsiteX1583" fmla="*/ 356798 w 914457"/>
                  <a:gd name="connsiteY1583" fmla="*/ 108877 h 1190387"/>
                  <a:gd name="connsiteX1584" fmla="*/ 358303 w 914457"/>
                  <a:gd name="connsiteY1584" fmla="*/ 103341 h 1190387"/>
                  <a:gd name="connsiteX1585" fmla="*/ 358043 w 914457"/>
                  <a:gd name="connsiteY1585" fmla="*/ 103080 h 1190387"/>
                  <a:gd name="connsiteX1586" fmla="*/ 359199 w 914457"/>
                  <a:gd name="connsiteY1586" fmla="*/ 97301 h 1190387"/>
                  <a:gd name="connsiteX1587" fmla="*/ 359918 w 914457"/>
                  <a:gd name="connsiteY1587" fmla="*/ 97403 h 1190387"/>
                  <a:gd name="connsiteX1588" fmla="*/ 360325 w 914457"/>
                  <a:gd name="connsiteY1588" fmla="*/ 95906 h 1190387"/>
                  <a:gd name="connsiteX1589" fmla="*/ 360644 w 914457"/>
                  <a:gd name="connsiteY1589" fmla="*/ 97507 h 1190387"/>
                  <a:gd name="connsiteX1590" fmla="*/ 365460 w 914457"/>
                  <a:gd name="connsiteY1590" fmla="*/ 98195 h 1190387"/>
                  <a:gd name="connsiteX1591" fmla="*/ 360325 w 914457"/>
                  <a:gd name="connsiteY1591" fmla="*/ 95906 h 1190387"/>
                  <a:gd name="connsiteX1592" fmla="*/ 361500 w 914457"/>
                  <a:gd name="connsiteY1592" fmla="*/ 90009 h 1190387"/>
                  <a:gd name="connsiteX1593" fmla="*/ 542145 w 914457"/>
                  <a:gd name="connsiteY1593" fmla="*/ 81445 h 1190387"/>
                  <a:gd name="connsiteX1594" fmla="*/ 544972 w 914457"/>
                  <a:gd name="connsiteY1594" fmla="*/ 90821 h 1190387"/>
                  <a:gd name="connsiteX1595" fmla="*/ 548544 w 914457"/>
                  <a:gd name="connsiteY1595" fmla="*/ 101537 h 1190387"/>
                  <a:gd name="connsiteX1596" fmla="*/ 543782 w 914457"/>
                  <a:gd name="connsiteY1596" fmla="*/ 108681 h 1190387"/>
                  <a:gd name="connsiteX1597" fmla="*/ 524731 w 914457"/>
                  <a:gd name="connsiteY1597" fmla="*/ 103919 h 1190387"/>
                  <a:gd name="connsiteX1598" fmla="*/ 523541 w 914457"/>
                  <a:gd name="connsiteY1598" fmla="*/ 96775 h 1190387"/>
                  <a:gd name="connsiteX1599" fmla="*/ 533066 w 914457"/>
                  <a:gd name="connsiteY1599" fmla="*/ 83678 h 1190387"/>
                  <a:gd name="connsiteX1600" fmla="*/ 542145 w 914457"/>
                  <a:gd name="connsiteY1600" fmla="*/ 81445 h 1190387"/>
                  <a:gd name="connsiteX1601" fmla="*/ 428442 w 914457"/>
                  <a:gd name="connsiteY1601" fmla="*/ 68787 h 1190387"/>
                  <a:gd name="connsiteX1602" fmla="*/ 439022 w 914457"/>
                  <a:gd name="connsiteY1602" fmla="*/ 79430 h 1190387"/>
                  <a:gd name="connsiteX1603" fmla="*/ 436671 w 914457"/>
                  <a:gd name="connsiteY1603" fmla="*/ 85342 h 1190387"/>
                  <a:gd name="connsiteX1604" fmla="*/ 435496 w 914457"/>
                  <a:gd name="connsiteY1604" fmla="*/ 86525 h 1190387"/>
                  <a:gd name="connsiteX1605" fmla="*/ 427266 w 914457"/>
                  <a:gd name="connsiteY1605" fmla="*/ 88890 h 1190387"/>
                  <a:gd name="connsiteX1606" fmla="*/ 420213 w 914457"/>
                  <a:gd name="connsiteY1606" fmla="*/ 79430 h 1190387"/>
                  <a:gd name="connsiteX1607" fmla="*/ 422564 w 914457"/>
                  <a:gd name="connsiteY1607" fmla="*/ 71152 h 1190387"/>
                  <a:gd name="connsiteX1608" fmla="*/ 428442 w 914457"/>
                  <a:gd name="connsiteY1608" fmla="*/ 68787 h 1190387"/>
                  <a:gd name="connsiteX1609" fmla="*/ 475985 w 914457"/>
                  <a:gd name="connsiteY1609" fmla="*/ 64613 h 1190387"/>
                  <a:gd name="connsiteX1610" fmla="*/ 478955 w 914457"/>
                  <a:gd name="connsiteY1610" fmla="*/ 68632 h 1190387"/>
                  <a:gd name="connsiteX1611" fmla="*/ 482520 w 914457"/>
                  <a:gd name="connsiteY1611" fmla="*/ 85301 h 1190387"/>
                  <a:gd name="connsiteX1612" fmla="*/ 476579 w 914457"/>
                  <a:gd name="connsiteY1612" fmla="*/ 91254 h 1190387"/>
                  <a:gd name="connsiteX1613" fmla="*/ 461133 w 914457"/>
                  <a:gd name="connsiteY1613" fmla="*/ 87682 h 1190387"/>
                  <a:gd name="connsiteX1614" fmla="*/ 456380 w 914457"/>
                  <a:gd name="connsiteY1614" fmla="*/ 80538 h 1190387"/>
                  <a:gd name="connsiteX1615" fmla="*/ 469450 w 914457"/>
                  <a:gd name="connsiteY1615" fmla="*/ 65060 h 1190387"/>
                  <a:gd name="connsiteX1616" fmla="*/ 475985 w 914457"/>
                  <a:gd name="connsiteY1616" fmla="*/ 64613 h 1190387"/>
                  <a:gd name="connsiteX1617" fmla="*/ 487344 w 914457"/>
                  <a:gd name="connsiteY1617" fmla="*/ 47613 h 1190387"/>
                  <a:gd name="connsiteX1618" fmla="*/ 487539 w 914457"/>
                  <a:gd name="connsiteY1618" fmla="*/ 47687 h 1190387"/>
                  <a:gd name="connsiteX1619" fmla="*/ 488482 w 914457"/>
                  <a:gd name="connsiteY1619" fmla="*/ 47687 h 1190387"/>
                  <a:gd name="connsiteX1620" fmla="*/ 488448 w 914457"/>
                  <a:gd name="connsiteY1620" fmla="*/ 48029 h 1190387"/>
                  <a:gd name="connsiteX1621" fmla="*/ 496680 w 914457"/>
                  <a:gd name="connsiteY1621" fmla="*/ 51128 h 1190387"/>
                  <a:gd name="connsiteX1622" fmla="*/ 496766 w 914457"/>
                  <a:gd name="connsiteY1622" fmla="*/ 51214 h 1190387"/>
                  <a:gd name="connsiteX1623" fmla="*/ 499095 w 914457"/>
                  <a:gd name="connsiteY1623" fmla="*/ 51214 h 1190387"/>
                  <a:gd name="connsiteX1624" fmla="*/ 500275 w 914457"/>
                  <a:gd name="connsiteY1624" fmla="*/ 52389 h 1190387"/>
                  <a:gd name="connsiteX1625" fmla="*/ 497916 w 914457"/>
                  <a:gd name="connsiteY1625" fmla="*/ 65321 h 1190387"/>
                  <a:gd name="connsiteX1626" fmla="*/ 492020 w 914457"/>
                  <a:gd name="connsiteY1626" fmla="*/ 67673 h 1190387"/>
                  <a:gd name="connsiteX1627" fmla="*/ 486228 w 914457"/>
                  <a:gd name="connsiteY1627" fmla="*/ 65198 h 1190387"/>
                  <a:gd name="connsiteX1628" fmla="*/ 486177 w 914457"/>
                  <a:gd name="connsiteY1628" fmla="*/ 65187 h 1190387"/>
                  <a:gd name="connsiteX1629" fmla="*/ 486177 w 914457"/>
                  <a:gd name="connsiteY1629" fmla="*/ 65176 h 1190387"/>
                  <a:gd name="connsiteX1630" fmla="*/ 483765 w 914457"/>
                  <a:gd name="connsiteY1630" fmla="*/ 64146 h 1190387"/>
                  <a:gd name="connsiteX1631" fmla="*/ 484944 w 914457"/>
                  <a:gd name="connsiteY1631" fmla="*/ 47687 h 1190387"/>
                  <a:gd name="connsiteX1632" fmla="*/ 487303 w 914457"/>
                  <a:gd name="connsiteY1632" fmla="*/ 47687 h 1190387"/>
                  <a:gd name="connsiteX1633" fmla="*/ 487335 w 914457"/>
                  <a:gd name="connsiteY1633" fmla="*/ 47687 h 1190387"/>
                  <a:gd name="connsiteX1634" fmla="*/ 405915 w 914457"/>
                  <a:gd name="connsiteY1634" fmla="*/ 45146 h 1190387"/>
                  <a:gd name="connsiteX1635" fmla="*/ 414265 w 914457"/>
                  <a:gd name="connsiteY1635" fmla="*/ 47532 h 1190387"/>
                  <a:gd name="connsiteX1636" fmla="*/ 419037 w 914457"/>
                  <a:gd name="connsiteY1636" fmla="*/ 66619 h 1190387"/>
                  <a:gd name="connsiteX1637" fmla="*/ 414265 w 914457"/>
                  <a:gd name="connsiteY1637" fmla="*/ 72583 h 1190387"/>
                  <a:gd name="connsiteX1638" fmla="*/ 403529 w 914457"/>
                  <a:gd name="connsiteY1638" fmla="*/ 71390 h 1190387"/>
                  <a:gd name="connsiteX1639" fmla="*/ 392793 w 914457"/>
                  <a:gd name="connsiteY1639" fmla="*/ 67812 h 1190387"/>
                  <a:gd name="connsiteX1640" fmla="*/ 391600 w 914457"/>
                  <a:gd name="connsiteY1640" fmla="*/ 61847 h 1190387"/>
                  <a:gd name="connsiteX1641" fmla="*/ 405915 w 914457"/>
                  <a:gd name="connsiteY1641" fmla="*/ 45146 h 1190387"/>
                  <a:gd name="connsiteX1642" fmla="*/ 491857 w 914457"/>
                  <a:gd name="connsiteY1642" fmla="*/ 43953 h 1190387"/>
                  <a:gd name="connsiteX1643" fmla="*/ 494035 w 914457"/>
                  <a:gd name="connsiteY1643" fmla="*/ 44949 h 1190387"/>
                  <a:gd name="connsiteX1644" fmla="*/ 496213 w 914457"/>
                  <a:gd name="connsiteY1644" fmla="*/ 48932 h 1190387"/>
                  <a:gd name="connsiteX1645" fmla="*/ 487500 w 914457"/>
                  <a:gd name="connsiteY1645" fmla="*/ 45944 h 1190387"/>
                  <a:gd name="connsiteX1646" fmla="*/ 491857 w 914457"/>
                  <a:gd name="connsiteY1646" fmla="*/ 43953 h 1190387"/>
                  <a:gd name="connsiteX1647" fmla="*/ 544376 w 914457"/>
                  <a:gd name="connsiteY1647" fmla="*/ 32750 h 1190387"/>
                  <a:gd name="connsiteX1648" fmla="*/ 545525 w 914457"/>
                  <a:gd name="connsiteY1648" fmla="*/ 35013 h 1190387"/>
                  <a:gd name="connsiteX1649" fmla="*/ 547823 w 914457"/>
                  <a:gd name="connsiteY1649" fmla="*/ 36145 h 1190387"/>
                  <a:gd name="connsiteX1650" fmla="*/ 548972 w 914457"/>
                  <a:gd name="connsiteY1650" fmla="*/ 37276 h 1190387"/>
                  <a:gd name="connsiteX1651" fmla="*/ 553568 w 914457"/>
                  <a:gd name="connsiteY1651" fmla="*/ 42934 h 1190387"/>
                  <a:gd name="connsiteX1652" fmla="*/ 554717 w 914457"/>
                  <a:gd name="connsiteY1652" fmla="*/ 45198 h 1190387"/>
                  <a:gd name="connsiteX1653" fmla="*/ 552861 w 914457"/>
                  <a:gd name="connsiteY1653" fmla="*/ 44649 h 1190387"/>
                  <a:gd name="connsiteX1654" fmla="*/ 553472 w 914457"/>
                  <a:gd name="connsiteY1654" fmla="*/ 46555 h 1190387"/>
                  <a:gd name="connsiteX1655" fmla="*/ 545440 w 914457"/>
                  <a:gd name="connsiteY1655" fmla="*/ 46838 h 1190387"/>
                  <a:gd name="connsiteX1656" fmla="*/ 545178 w 914457"/>
                  <a:gd name="connsiteY1656" fmla="*/ 42379 h 1190387"/>
                  <a:gd name="connsiteX1657" fmla="*/ 543227 w 914457"/>
                  <a:gd name="connsiteY1657" fmla="*/ 41803 h 1190387"/>
                  <a:gd name="connsiteX1658" fmla="*/ 540929 w 914457"/>
                  <a:gd name="connsiteY1658" fmla="*/ 36145 h 1190387"/>
                  <a:gd name="connsiteX1659" fmla="*/ 544376 w 914457"/>
                  <a:gd name="connsiteY1659" fmla="*/ 32750 h 1190387"/>
                  <a:gd name="connsiteX1660" fmla="*/ 473807 w 914457"/>
                  <a:gd name="connsiteY1660" fmla="*/ 22636 h 1190387"/>
                  <a:gd name="connsiteX1661" fmla="*/ 500001 w 914457"/>
                  <a:gd name="connsiteY1661" fmla="*/ 23725 h 1190387"/>
                  <a:gd name="connsiteX1662" fmla="*/ 501192 w 914457"/>
                  <a:gd name="connsiteY1662" fmla="*/ 23725 h 1190387"/>
                  <a:gd name="connsiteX1663" fmla="*/ 501192 w 914457"/>
                  <a:gd name="connsiteY1663" fmla="*/ 24814 h 1190387"/>
                  <a:gd name="connsiteX1664" fmla="*/ 496429 w 914457"/>
                  <a:gd name="connsiteY1664" fmla="*/ 30260 h 1190387"/>
                  <a:gd name="connsiteX1665" fmla="*/ 476188 w 914457"/>
                  <a:gd name="connsiteY1665" fmla="*/ 24814 h 1190387"/>
                  <a:gd name="connsiteX1666" fmla="*/ 473807 w 914457"/>
                  <a:gd name="connsiteY1666" fmla="*/ 22636 h 1190387"/>
                  <a:gd name="connsiteX1667" fmla="*/ 493101 w 914457"/>
                  <a:gd name="connsiteY1667" fmla="*/ 386 h 1190387"/>
                  <a:gd name="connsiteX1668" fmla="*/ 497458 w 914457"/>
                  <a:gd name="connsiteY1668" fmla="*/ 3186 h 1190387"/>
                  <a:gd name="connsiteX1669" fmla="*/ 497458 w 914457"/>
                  <a:gd name="connsiteY1669" fmla="*/ 4120 h 1190387"/>
                  <a:gd name="connsiteX1670" fmla="*/ 488745 w 914457"/>
                  <a:gd name="connsiteY1670" fmla="*/ 2253 h 1190387"/>
                  <a:gd name="connsiteX1671" fmla="*/ 488745 w 914457"/>
                  <a:gd name="connsiteY1671" fmla="*/ 1319 h 1190387"/>
                  <a:gd name="connsiteX1672" fmla="*/ 493101 w 914457"/>
                  <a:gd name="connsiteY1672" fmla="*/ 386 h 119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</a:cxnLst>
                <a:rect l="l" t="t" r="r" b="b"/>
                <a:pathLst>
                  <a:path w="914457" h="1190387">
                    <a:moveTo>
                      <a:pt x="391237" y="1176694"/>
                    </a:moveTo>
                    <a:cubicBezTo>
                      <a:pt x="394661" y="1175553"/>
                      <a:pt x="398084" y="1180117"/>
                      <a:pt x="400366" y="1182400"/>
                    </a:cubicBezTo>
                    <a:cubicBezTo>
                      <a:pt x="395802" y="1185823"/>
                      <a:pt x="391237" y="1188105"/>
                      <a:pt x="386673" y="1190387"/>
                    </a:cubicBezTo>
                    <a:cubicBezTo>
                      <a:pt x="387814" y="1184682"/>
                      <a:pt x="386673" y="1178976"/>
                      <a:pt x="391237" y="1176694"/>
                    </a:cubicBezTo>
                    <a:close/>
                    <a:moveTo>
                      <a:pt x="459243" y="1156625"/>
                    </a:moveTo>
                    <a:cubicBezTo>
                      <a:pt x="461484" y="1157714"/>
                      <a:pt x="461484" y="1158804"/>
                      <a:pt x="462604" y="1159893"/>
                    </a:cubicBezTo>
                    <a:cubicBezTo>
                      <a:pt x="459243" y="1162071"/>
                      <a:pt x="454762" y="1162071"/>
                      <a:pt x="451401" y="1164249"/>
                    </a:cubicBezTo>
                    <a:cubicBezTo>
                      <a:pt x="451401" y="1162071"/>
                      <a:pt x="451401" y="1162071"/>
                      <a:pt x="452521" y="1159893"/>
                    </a:cubicBezTo>
                    <a:cubicBezTo>
                      <a:pt x="453642" y="1155536"/>
                      <a:pt x="454762" y="1154447"/>
                      <a:pt x="459243" y="1156625"/>
                    </a:cubicBezTo>
                    <a:close/>
                    <a:moveTo>
                      <a:pt x="369409" y="1116800"/>
                    </a:moveTo>
                    <a:cubicBezTo>
                      <a:pt x="370448" y="1116353"/>
                      <a:pt x="371934" y="1116948"/>
                      <a:pt x="374904" y="1118139"/>
                    </a:cubicBezTo>
                    <a:cubicBezTo>
                      <a:pt x="377280" y="1119330"/>
                      <a:pt x="377280" y="1121711"/>
                      <a:pt x="379657" y="1121711"/>
                    </a:cubicBezTo>
                    <a:lnTo>
                      <a:pt x="383221" y="1125283"/>
                    </a:lnTo>
                    <a:cubicBezTo>
                      <a:pt x="391538" y="1133617"/>
                      <a:pt x="391538" y="1137189"/>
                      <a:pt x="379657" y="1140761"/>
                    </a:cubicBezTo>
                    <a:cubicBezTo>
                      <a:pt x="377280" y="1141952"/>
                      <a:pt x="372527" y="1144333"/>
                      <a:pt x="370151" y="1144333"/>
                    </a:cubicBezTo>
                    <a:cubicBezTo>
                      <a:pt x="365398" y="1144333"/>
                      <a:pt x="363022" y="1143143"/>
                      <a:pt x="363022" y="1138380"/>
                    </a:cubicBezTo>
                    <a:cubicBezTo>
                      <a:pt x="363022" y="1133617"/>
                      <a:pt x="364210" y="1127664"/>
                      <a:pt x="366587" y="1121711"/>
                    </a:cubicBezTo>
                    <a:cubicBezTo>
                      <a:pt x="367775" y="1118734"/>
                      <a:pt x="368369" y="1117246"/>
                      <a:pt x="369409" y="1116800"/>
                    </a:cubicBezTo>
                    <a:close/>
                    <a:moveTo>
                      <a:pt x="436007" y="1095735"/>
                    </a:moveTo>
                    <a:cubicBezTo>
                      <a:pt x="441948" y="1100507"/>
                      <a:pt x="445513" y="1104086"/>
                      <a:pt x="451454" y="1108857"/>
                    </a:cubicBezTo>
                    <a:cubicBezTo>
                      <a:pt x="453830" y="1111243"/>
                      <a:pt x="452642" y="1114822"/>
                      <a:pt x="450266" y="1116015"/>
                    </a:cubicBezTo>
                    <a:cubicBezTo>
                      <a:pt x="446701" y="1117208"/>
                      <a:pt x="444325" y="1118401"/>
                      <a:pt x="441948" y="1119593"/>
                    </a:cubicBezTo>
                    <a:cubicBezTo>
                      <a:pt x="438384" y="1120786"/>
                      <a:pt x="436007" y="1121979"/>
                      <a:pt x="434819" y="1121979"/>
                    </a:cubicBezTo>
                    <a:cubicBezTo>
                      <a:pt x="427690" y="1124365"/>
                      <a:pt x="425314" y="1121979"/>
                      <a:pt x="426502" y="1116015"/>
                    </a:cubicBezTo>
                    <a:cubicBezTo>
                      <a:pt x="427690" y="1108857"/>
                      <a:pt x="428878" y="1104086"/>
                      <a:pt x="430067" y="1099314"/>
                    </a:cubicBezTo>
                    <a:cubicBezTo>
                      <a:pt x="431255" y="1094542"/>
                      <a:pt x="432443" y="1093349"/>
                      <a:pt x="436007" y="1095735"/>
                    </a:cubicBezTo>
                    <a:close/>
                    <a:moveTo>
                      <a:pt x="500759" y="1072084"/>
                    </a:moveTo>
                    <a:cubicBezTo>
                      <a:pt x="506712" y="1076856"/>
                      <a:pt x="511475" y="1081627"/>
                      <a:pt x="516238" y="1085206"/>
                    </a:cubicBezTo>
                    <a:cubicBezTo>
                      <a:pt x="519810" y="1088785"/>
                      <a:pt x="518619" y="1092364"/>
                      <a:pt x="515047" y="1092364"/>
                    </a:cubicBezTo>
                    <a:cubicBezTo>
                      <a:pt x="512666" y="1094750"/>
                      <a:pt x="509094" y="1095942"/>
                      <a:pt x="506712" y="1097135"/>
                    </a:cubicBezTo>
                    <a:cubicBezTo>
                      <a:pt x="491234" y="1101907"/>
                      <a:pt x="490043" y="1100714"/>
                      <a:pt x="492425" y="1085206"/>
                    </a:cubicBezTo>
                    <a:cubicBezTo>
                      <a:pt x="492425" y="1082820"/>
                      <a:pt x="493615" y="1079242"/>
                      <a:pt x="493615" y="1075663"/>
                    </a:cubicBezTo>
                    <a:cubicBezTo>
                      <a:pt x="494806" y="1070891"/>
                      <a:pt x="497187" y="1070891"/>
                      <a:pt x="500759" y="1072084"/>
                    </a:cubicBezTo>
                    <a:close/>
                    <a:moveTo>
                      <a:pt x="351332" y="1057145"/>
                    </a:moveTo>
                    <a:cubicBezTo>
                      <a:pt x="356094" y="1061908"/>
                      <a:pt x="360857" y="1065479"/>
                      <a:pt x="365620" y="1070242"/>
                    </a:cubicBezTo>
                    <a:cubicBezTo>
                      <a:pt x="368001" y="1073814"/>
                      <a:pt x="368001" y="1076195"/>
                      <a:pt x="364429" y="1078577"/>
                    </a:cubicBezTo>
                    <a:cubicBezTo>
                      <a:pt x="358476" y="1080958"/>
                      <a:pt x="352523" y="1083339"/>
                      <a:pt x="345379" y="1083339"/>
                    </a:cubicBezTo>
                    <a:cubicBezTo>
                      <a:pt x="341807" y="1084530"/>
                      <a:pt x="339425" y="1083339"/>
                      <a:pt x="340616" y="1079767"/>
                    </a:cubicBezTo>
                    <a:cubicBezTo>
                      <a:pt x="340616" y="1076195"/>
                      <a:pt x="341807" y="1070242"/>
                      <a:pt x="341807" y="1066670"/>
                    </a:cubicBezTo>
                    <a:cubicBezTo>
                      <a:pt x="342997" y="1064289"/>
                      <a:pt x="344188" y="1061908"/>
                      <a:pt x="344188" y="1058336"/>
                    </a:cubicBezTo>
                    <a:cubicBezTo>
                      <a:pt x="345379" y="1054764"/>
                      <a:pt x="347760" y="1055954"/>
                      <a:pt x="351332" y="1057145"/>
                    </a:cubicBezTo>
                    <a:close/>
                    <a:moveTo>
                      <a:pt x="565408" y="1048434"/>
                    </a:moveTo>
                    <a:cubicBezTo>
                      <a:pt x="570160" y="1053206"/>
                      <a:pt x="574913" y="1056785"/>
                      <a:pt x="579666" y="1061556"/>
                    </a:cubicBezTo>
                    <a:cubicBezTo>
                      <a:pt x="582042" y="1065135"/>
                      <a:pt x="582042" y="1067521"/>
                      <a:pt x="578478" y="1068714"/>
                    </a:cubicBezTo>
                    <a:cubicBezTo>
                      <a:pt x="574913" y="1069907"/>
                      <a:pt x="572537" y="1072292"/>
                      <a:pt x="570160" y="1073485"/>
                    </a:cubicBezTo>
                    <a:cubicBezTo>
                      <a:pt x="566596" y="1074678"/>
                      <a:pt x="563031" y="1074678"/>
                      <a:pt x="560655" y="1074678"/>
                    </a:cubicBezTo>
                    <a:cubicBezTo>
                      <a:pt x="555902" y="1077064"/>
                      <a:pt x="554714" y="1074678"/>
                      <a:pt x="554714" y="1071100"/>
                    </a:cubicBezTo>
                    <a:cubicBezTo>
                      <a:pt x="554714" y="1063942"/>
                      <a:pt x="555902" y="1057977"/>
                      <a:pt x="558279" y="1050820"/>
                    </a:cubicBezTo>
                    <a:cubicBezTo>
                      <a:pt x="559467" y="1047241"/>
                      <a:pt x="561843" y="1046048"/>
                      <a:pt x="565408" y="1048434"/>
                    </a:cubicBezTo>
                    <a:close/>
                    <a:moveTo>
                      <a:pt x="416035" y="1033496"/>
                    </a:moveTo>
                    <a:cubicBezTo>
                      <a:pt x="420787" y="1037075"/>
                      <a:pt x="425540" y="1041847"/>
                      <a:pt x="431481" y="1045425"/>
                    </a:cubicBezTo>
                    <a:cubicBezTo>
                      <a:pt x="432669" y="1050197"/>
                      <a:pt x="432669" y="1052583"/>
                      <a:pt x="429105" y="1053776"/>
                    </a:cubicBezTo>
                    <a:cubicBezTo>
                      <a:pt x="425540" y="1054969"/>
                      <a:pt x="423164" y="1056162"/>
                      <a:pt x="420787" y="1057354"/>
                    </a:cubicBezTo>
                    <a:cubicBezTo>
                      <a:pt x="405341" y="1063319"/>
                      <a:pt x="404153" y="1062126"/>
                      <a:pt x="406529" y="1045425"/>
                    </a:cubicBezTo>
                    <a:cubicBezTo>
                      <a:pt x="407717" y="1043039"/>
                      <a:pt x="407717" y="1039461"/>
                      <a:pt x="407717" y="1035882"/>
                    </a:cubicBezTo>
                    <a:cubicBezTo>
                      <a:pt x="408906" y="1032303"/>
                      <a:pt x="411282" y="1029917"/>
                      <a:pt x="416035" y="1033496"/>
                    </a:cubicBezTo>
                    <a:close/>
                    <a:moveTo>
                      <a:pt x="627706" y="1026028"/>
                    </a:moveTo>
                    <a:cubicBezTo>
                      <a:pt x="632459" y="1029607"/>
                      <a:pt x="637212" y="1034379"/>
                      <a:pt x="643153" y="1037957"/>
                    </a:cubicBezTo>
                    <a:cubicBezTo>
                      <a:pt x="644341" y="1041536"/>
                      <a:pt x="644341" y="1045115"/>
                      <a:pt x="641965" y="1046308"/>
                    </a:cubicBezTo>
                    <a:cubicBezTo>
                      <a:pt x="638400" y="1047501"/>
                      <a:pt x="636024" y="1048694"/>
                      <a:pt x="632459" y="1051079"/>
                    </a:cubicBezTo>
                    <a:cubicBezTo>
                      <a:pt x="617013" y="1055851"/>
                      <a:pt x="615825" y="1054658"/>
                      <a:pt x="619389" y="1037957"/>
                    </a:cubicBezTo>
                    <a:cubicBezTo>
                      <a:pt x="619389" y="1035571"/>
                      <a:pt x="620577" y="1031993"/>
                      <a:pt x="620577" y="1029607"/>
                    </a:cubicBezTo>
                    <a:cubicBezTo>
                      <a:pt x="620577" y="1023642"/>
                      <a:pt x="624142" y="1023642"/>
                      <a:pt x="627706" y="1026028"/>
                    </a:cubicBezTo>
                    <a:close/>
                    <a:moveTo>
                      <a:pt x="704090" y="1014876"/>
                    </a:moveTo>
                    <a:cubicBezTo>
                      <a:pt x="704090" y="1014876"/>
                      <a:pt x="704090" y="1015872"/>
                      <a:pt x="704090" y="1016868"/>
                    </a:cubicBezTo>
                    <a:lnTo>
                      <a:pt x="700356" y="1019855"/>
                    </a:lnTo>
                    <a:close/>
                    <a:moveTo>
                      <a:pt x="478353" y="1011090"/>
                    </a:moveTo>
                    <a:cubicBezTo>
                      <a:pt x="484306" y="1015862"/>
                      <a:pt x="490260" y="1020633"/>
                      <a:pt x="493832" y="1024212"/>
                    </a:cubicBezTo>
                    <a:cubicBezTo>
                      <a:pt x="497404" y="1027791"/>
                      <a:pt x="496213" y="1030177"/>
                      <a:pt x="492641" y="1032563"/>
                    </a:cubicBezTo>
                    <a:cubicBezTo>
                      <a:pt x="490260" y="1033756"/>
                      <a:pt x="486688" y="1034948"/>
                      <a:pt x="483116" y="1036141"/>
                    </a:cubicBezTo>
                    <a:cubicBezTo>
                      <a:pt x="468828" y="1040913"/>
                      <a:pt x="467637" y="1039720"/>
                      <a:pt x="470019" y="1024212"/>
                    </a:cubicBezTo>
                    <a:cubicBezTo>
                      <a:pt x="471209" y="1021826"/>
                      <a:pt x="471209" y="1017055"/>
                      <a:pt x="472400" y="1014669"/>
                    </a:cubicBezTo>
                    <a:cubicBezTo>
                      <a:pt x="473591" y="1009897"/>
                      <a:pt x="475972" y="1008704"/>
                      <a:pt x="478353" y="1011090"/>
                    </a:cubicBezTo>
                    <a:close/>
                    <a:moveTo>
                      <a:pt x="692173" y="1004806"/>
                    </a:moveTo>
                    <a:cubicBezTo>
                      <a:pt x="694485" y="1005994"/>
                      <a:pt x="696796" y="1008370"/>
                      <a:pt x="699108" y="1009558"/>
                    </a:cubicBezTo>
                    <a:cubicBezTo>
                      <a:pt x="682926" y="1019064"/>
                      <a:pt x="691017" y="1021440"/>
                      <a:pt x="684082" y="1028569"/>
                    </a:cubicBezTo>
                    <a:cubicBezTo>
                      <a:pt x="682926" y="1027381"/>
                      <a:pt x="682926" y="1026193"/>
                      <a:pt x="682926" y="1023817"/>
                    </a:cubicBezTo>
                    <a:cubicBezTo>
                      <a:pt x="684082" y="1017876"/>
                      <a:pt x="684082" y="1011935"/>
                      <a:pt x="685238" y="1007182"/>
                    </a:cubicBezTo>
                    <a:cubicBezTo>
                      <a:pt x="686394" y="1002429"/>
                      <a:pt x="689861" y="1001241"/>
                      <a:pt x="692173" y="1004806"/>
                    </a:cubicBezTo>
                    <a:close/>
                    <a:moveTo>
                      <a:pt x="330171" y="994908"/>
                    </a:moveTo>
                    <a:cubicBezTo>
                      <a:pt x="334933" y="999680"/>
                      <a:pt x="339696" y="1003259"/>
                      <a:pt x="344459" y="1008030"/>
                    </a:cubicBezTo>
                    <a:cubicBezTo>
                      <a:pt x="348031" y="1011609"/>
                      <a:pt x="348031" y="1013995"/>
                      <a:pt x="344459" y="1015188"/>
                    </a:cubicBezTo>
                    <a:cubicBezTo>
                      <a:pt x="340887" y="1016381"/>
                      <a:pt x="337315" y="1018766"/>
                      <a:pt x="333743" y="1019959"/>
                    </a:cubicBezTo>
                    <a:cubicBezTo>
                      <a:pt x="319455" y="1024731"/>
                      <a:pt x="318264" y="1023538"/>
                      <a:pt x="320646" y="1008030"/>
                    </a:cubicBezTo>
                    <a:cubicBezTo>
                      <a:pt x="321836" y="1004451"/>
                      <a:pt x="323027" y="1000873"/>
                      <a:pt x="324218" y="997294"/>
                    </a:cubicBezTo>
                    <a:cubicBezTo>
                      <a:pt x="324218" y="992522"/>
                      <a:pt x="326599" y="992522"/>
                      <a:pt x="330171" y="994908"/>
                    </a:cubicBezTo>
                    <a:close/>
                    <a:moveTo>
                      <a:pt x="543028" y="988684"/>
                    </a:moveTo>
                    <a:cubicBezTo>
                      <a:pt x="547790" y="992263"/>
                      <a:pt x="553744" y="997035"/>
                      <a:pt x="558506" y="1001806"/>
                    </a:cubicBezTo>
                    <a:cubicBezTo>
                      <a:pt x="560888" y="1005385"/>
                      <a:pt x="560888" y="1007771"/>
                      <a:pt x="556125" y="1008964"/>
                    </a:cubicBezTo>
                    <a:cubicBezTo>
                      <a:pt x="553744" y="1010157"/>
                      <a:pt x="551362" y="1012542"/>
                      <a:pt x="547790" y="1013735"/>
                    </a:cubicBezTo>
                    <a:cubicBezTo>
                      <a:pt x="545409" y="1014928"/>
                      <a:pt x="541837" y="1016121"/>
                      <a:pt x="538265" y="1016121"/>
                    </a:cubicBezTo>
                    <a:cubicBezTo>
                      <a:pt x="533503" y="1016121"/>
                      <a:pt x="532312" y="1014928"/>
                      <a:pt x="532312" y="1010157"/>
                    </a:cubicBezTo>
                    <a:cubicBezTo>
                      <a:pt x="533503" y="1004192"/>
                      <a:pt x="534693" y="998227"/>
                      <a:pt x="535884" y="992263"/>
                    </a:cubicBezTo>
                    <a:cubicBezTo>
                      <a:pt x="537075" y="987491"/>
                      <a:pt x="539456" y="987491"/>
                      <a:pt x="543028" y="988684"/>
                    </a:cubicBezTo>
                    <a:close/>
                    <a:moveTo>
                      <a:pt x="755601" y="979910"/>
                    </a:moveTo>
                    <a:cubicBezTo>
                      <a:pt x="757899" y="981042"/>
                      <a:pt x="759048" y="983305"/>
                      <a:pt x="761346" y="984436"/>
                    </a:cubicBezTo>
                    <a:cubicBezTo>
                      <a:pt x="755601" y="986700"/>
                      <a:pt x="751005" y="988963"/>
                      <a:pt x="746409" y="991226"/>
                    </a:cubicBezTo>
                    <a:cubicBezTo>
                      <a:pt x="746409" y="988963"/>
                      <a:pt x="747558" y="986700"/>
                      <a:pt x="748707" y="983305"/>
                    </a:cubicBezTo>
                    <a:cubicBezTo>
                      <a:pt x="749856" y="978778"/>
                      <a:pt x="753303" y="977647"/>
                      <a:pt x="755601" y="979910"/>
                    </a:cubicBezTo>
                    <a:close/>
                    <a:moveTo>
                      <a:pt x="393668" y="972502"/>
                    </a:moveTo>
                    <a:cubicBezTo>
                      <a:pt x="399595" y="977274"/>
                      <a:pt x="403152" y="979660"/>
                      <a:pt x="406708" y="983238"/>
                    </a:cubicBezTo>
                    <a:cubicBezTo>
                      <a:pt x="411450" y="990396"/>
                      <a:pt x="410264" y="991589"/>
                      <a:pt x="404337" y="993975"/>
                    </a:cubicBezTo>
                    <a:cubicBezTo>
                      <a:pt x="399595" y="995168"/>
                      <a:pt x="396039" y="997553"/>
                      <a:pt x="391297" y="998746"/>
                    </a:cubicBezTo>
                    <a:cubicBezTo>
                      <a:pt x="386555" y="999939"/>
                      <a:pt x="384184" y="998746"/>
                      <a:pt x="384184" y="992782"/>
                    </a:cubicBezTo>
                    <a:cubicBezTo>
                      <a:pt x="384184" y="990396"/>
                      <a:pt x="384184" y="988010"/>
                      <a:pt x="385369" y="985624"/>
                    </a:cubicBezTo>
                    <a:cubicBezTo>
                      <a:pt x="385369" y="983238"/>
                      <a:pt x="386555" y="978467"/>
                      <a:pt x="386555" y="976081"/>
                    </a:cubicBezTo>
                    <a:cubicBezTo>
                      <a:pt x="387740" y="970116"/>
                      <a:pt x="390111" y="970116"/>
                      <a:pt x="393668" y="972502"/>
                    </a:cubicBezTo>
                    <a:close/>
                    <a:moveTo>
                      <a:pt x="607730" y="965034"/>
                    </a:moveTo>
                    <a:cubicBezTo>
                      <a:pt x="612482" y="969806"/>
                      <a:pt x="617235" y="973385"/>
                      <a:pt x="623176" y="978156"/>
                    </a:cubicBezTo>
                    <a:cubicBezTo>
                      <a:pt x="624364" y="981735"/>
                      <a:pt x="623176" y="982928"/>
                      <a:pt x="620800" y="985314"/>
                    </a:cubicBezTo>
                    <a:cubicBezTo>
                      <a:pt x="618423" y="986507"/>
                      <a:pt x="616047" y="987700"/>
                      <a:pt x="612482" y="988892"/>
                    </a:cubicBezTo>
                    <a:cubicBezTo>
                      <a:pt x="597036" y="994857"/>
                      <a:pt x="595848" y="993664"/>
                      <a:pt x="598224" y="976963"/>
                    </a:cubicBezTo>
                    <a:cubicBezTo>
                      <a:pt x="599412" y="974577"/>
                      <a:pt x="599412" y="969806"/>
                      <a:pt x="600601" y="967420"/>
                    </a:cubicBezTo>
                    <a:cubicBezTo>
                      <a:pt x="600601" y="962648"/>
                      <a:pt x="604165" y="962648"/>
                      <a:pt x="607730" y="965034"/>
                    </a:cubicBezTo>
                    <a:close/>
                    <a:moveTo>
                      <a:pt x="453605" y="948903"/>
                    </a:moveTo>
                    <a:cubicBezTo>
                      <a:pt x="457169" y="946522"/>
                      <a:pt x="460734" y="952475"/>
                      <a:pt x="463110" y="953666"/>
                    </a:cubicBezTo>
                    <a:cubicBezTo>
                      <a:pt x="464299" y="954857"/>
                      <a:pt x="465487" y="956047"/>
                      <a:pt x="466675" y="956047"/>
                    </a:cubicBezTo>
                    <a:cubicBezTo>
                      <a:pt x="469051" y="958428"/>
                      <a:pt x="469051" y="960810"/>
                      <a:pt x="471428" y="962000"/>
                    </a:cubicBezTo>
                    <a:cubicBezTo>
                      <a:pt x="474992" y="965572"/>
                      <a:pt x="474992" y="969144"/>
                      <a:pt x="469051" y="970335"/>
                    </a:cubicBezTo>
                    <a:cubicBezTo>
                      <a:pt x="464299" y="972716"/>
                      <a:pt x="459546" y="975098"/>
                      <a:pt x="453605" y="976288"/>
                    </a:cubicBezTo>
                    <a:cubicBezTo>
                      <a:pt x="450040" y="976288"/>
                      <a:pt x="447664" y="976288"/>
                      <a:pt x="447664" y="972716"/>
                    </a:cubicBezTo>
                    <a:cubicBezTo>
                      <a:pt x="447664" y="969144"/>
                      <a:pt x="447664" y="964382"/>
                      <a:pt x="448852" y="960810"/>
                    </a:cubicBezTo>
                    <a:cubicBezTo>
                      <a:pt x="450040" y="956047"/>
                      <a:pt x="448852" y="951285"/>
                      <a:pt x="453605" y="948903"/>
                    </a:cubicBezTo>
                    <a:close/>
                    <a:moveTo>
                      <a:pt x="671225" y="940140"/>
                    </a:moveTo>
                    <a:cubicBezTo>
                      <a:pt x="676005" y="944920"/>
                      <a:pt x="681980" y="949700"/>
                      <a:pt x="686760" y="954480"/>
                    </a:cubicBezTo>
                    <a:cubicBezTo>
                      <a:pt x="690345" y="958065"/>
                      <a:pt x="690345" y="960455"/>
                      <a:pt x="685565" y="962845"/>
                    </a:cubicBezTo>
                    <a:cubicBezTo>
                      <a:pt x="683175" y="964040"/>
                      <a:pt x="680785" y="965235"/>
                      <a:pt x="678395" y="966430"/>
                    </a:cubicBezTo>
                    <a:cubicBezTo>
                      <a:pt x="674810" y="967625"/>
                      <a:pt x="672420" y="968820"/>
                      <a:pt x="670030" y="968820"/>
                    </a:cubicBezTo>
                    <a:cubicBezTo>
                      <a:pt x="661665" y="968820"/>
                      <a:pt x="659275" y="968820"/>
                      <a:pt x="659275" y="960455"/>
                    </a:cubicBezTo>
                    <a:cubicBezTo>
                      <a:pt x="659275" y="954480"/>
                      <a:pt x="661665" y="948505"/>
                      <a:pt x="662860" y="943725"/>
                    </a:cubicBezTo>
                    <a:cubicBezTo>
                      <a:pt x="664055" y="937750"/>
                      <a:pt x="667640" y="937750"/>
                      <a:pt x="671225" y="940140"/>
                    </a:cubicBezTo>
                    <a:close/>
                    <a:moveTo>
                      <a:pt x="307765" y="935157"/>
                    </a:moveTo>
                    <a:cubicBezTo>
                      <a:pt x="312527" y="939920"/>
                      <a:pt x="317290" y="943491"/>
                      <a:pt x="322053" y="947063"/>
                    </a:cubicBezTo>
                    <a:cubicBezTo>
                      <a:pt x="324434" y="950635"/>
                      <a:pt x="324434" y="953017"/>
                      <a:pt x="320862" y="954207"/>
                    </a:cubicBezTo>
                    <a:cubicBezTo>
                      <a:pt x="314909" y="957779"/>
                      <a:pt x="308956" y="960161"/>
                      <a:pt x="304193" y="960161"/>
                    </a:cubicBezTo>
                    <a:cubicBezTo>
                      <a:pt x="298240" y="962542"/>
                      <a:pt x="295858" y="960161"/>
                      <a:pt x="297049" y="954207"/>
                    </a:cubicBezTo>
                    <a:cubicBezTo>
                      <a:pt x="297049" y="953017"/>
                      <a:pt x="298240" y="950635"/>
                      <a:pt x="298240" y="948254"/>
                    </a:cubicBezTo>
                    <a:cubicBezTo>
                      <a:pt x="298240" y="944682"/>
                      <a:pt x="298240" y="941110"/>
                      <a:pt x="299430" y="937538"/>
                    </a:cubicBezTo>
                    <a:cubicBezTo>
                      <a:pt x="301812" y="932776"/>
                      <a:pt x="303002" y="932776"/>
                      <a:pt x="307765" y="935157"/>
                    </a:cubicBezTo>
                    <a:close/>
                    <a:moveTo>
                      <a:pt x="517240" y="926796"/>
                    </a:moveTo>
                    <a:cubicBezTo>
                      <a:pt x="518576" y="926200"/>
                      <a:pt x="520656" y="927095"/>
                      <a:pt x="524220" y="928884"/>
                    </a:cubicBezTo>
                    <a:cubicBezTo>
                      <a:pt x="526596" y="932463"/>
                      <a:pt x="528973" y="936042"/>
                      <a:pt x="533725" y="938427"/>
                    </a:cubicBezTo>
                    <a:cubicBezTo>
                      <a:pt x="539666" y="944392"/>
                      <a:pt x="538478" y="946778"/>
                      <a:pt x="531349" y="949164"/>
                    </a:cubicBezTo>
                    <a:cubicBezTo>
                      <a:pt x="527785" y="951549"/>
                      <a:pt x="524220" y="952742"/>
                      <a:pt x="519467" y="953935"/>
                    </a:cubicBezTo>
                    <a:cubicBezTo>
                      <a:pt x="513526" y="956321"/>
                      <a:pt x="511150" y="953935"/>
                      <a:pt x="511150" y="947971"/>
                    </a:cubicBezTo>
                    <a:cubicBezTo>
                      <a:pt x="511150" y="946778"/>
                      <a:pt x="511150" y="945585"/>
                      <a:pt x="511150" y="945585"/>
                    </a:cubicBezTo>
                    <a:cubicBezTo>
                      <a:pt x="512338" y="940813"/>
                      <a:pt x="513526" y="937234"/>
                      <a:pt x="514715" y="933656"/>
                    </a:cubicBezTo>
                    <a:cubicBezTo>
                      <a:pt x="515309" y="929481"/>
                      <a:pt x="515903" y="927393"/>
                      <a:pt x="517240" y="926796"/>
                    </a:cubicBezTo>
                    <a:close/>
                    <a:moveTo>
                      <a:pt x="733517" y="917738"/>
                    </a:moveTo>
                    <a:cubicBezTo>
                      <a:pt x="739492" y="923731"/>
                      <a:pt x="745467" y="928526"/>
                      <a:pt x="750247" y="933321"/>
                    </a:cubicBezTo>
                    <a:cubicBezTo>
                      <a:pt x="753832" y="936917"/>
                      <a:pt x="752637" y="938115"/>
                      <a:pt x="750247" y="940513"/>
                    </a:cubicBezTo>
                    <a:cubicBezTo>
                      <a:pt x="746662" y="942910"/>
                      <a:pt x="743077" y="944109"/>
                      <a:pt x="740687" y="945307"/>
                    </a:cubicBezTo>
                    <a:cubicBezTo>
                      <a:pt x="735907" y="946506"/>
                      <a:pt x="732322" y="947705"/>
                      <a:pt x="728737" y="948903"/>
                    </a:cubicBezTo>
                    <a:cubicBezTo>
                      <a:pt x="725152" y="948903"/>
                      <a:pt x="722762" y="946506"/>
                      <a:pt x="722762" y="944109"/>
                    </a:cubicBezTo>
                    <a:cubicBezTo>
                      <a:pt x="722762" y="935718"/>
                      <a:pt x="725152" y="928526"/>
                      <a:pt x="727542" y="921334"/>
                    </a:cubicBezTo>
                    <a:cubicBezTo>
                      <a:pt x="728737" y="916539"/>
                      <a:pt x="729932" y="916539"/>
                      <a:pt x="733517" y="917738"/>
                    </a:cubicBezTo>
                    <a:close/>
                    <a:moveTo>
                      <a:pt x="368178" y="911858"/>
                    </a:moveTo>
                    <a:cubicBezTo>
                      <a:pt x="369517" y="911560"/>
                      <a:pt x="371303" y="912753"/>
                      <a:pt x="374875" y="915139"/>
                    </a:cubicBezTo>
                    <a:cubicBezTo>
                      <a:pt x="378447" y="917525"/>
                      <a:pt x="382019" y="921104"/>
                      <a:pt x="385591" y="924682"/>
                    </a:cubicBezTo>
                    <a:cubicBezTo>
                      <a:pt x="390354" y="928261"/>
                      <a:pt x="389163" y="931840"/>
                      <a:pt x="385591" y="933033"/>
                    </a:cubicBezTo>
                    <a:cubicBezTo>
                      <a:pt x="379638" y="936611"/>
                      <a:pt x="374875" y="937804"/>
                      <a:pt x="370113" y="940190"/>
                    </a:cubicBezTo>
                    <a:cubicBezTo>
                      <a:pt x="361778" y="940190"/>
                      <a:pt x="361778" y="940190"/>
                      <a:pt x="361778" y="933033"/>
                    </a:cubicBezTo>
                    <a:cubicBezTo>
                      <a:pt x="361778" y="927068"/>
                      <a:pt x="362969" y="922296"/>
                      <a:pt x="364159" y="917525"/>
                    </a:cubicBezTo>
                    <a:cubicBezTo>
                      <a:pt x="365945" y="913946"/>
                      <a:pt x="366838" y="912157"/>
                      <a:pt x="368178" y="911858"/>
                    </a:cubicBezTo>
                    <a:close/>
                    <a:moveTo>
                      <a:pt x="584139" y="904040"/>
                    </a:moveTo>
                    <a:cubicBezTo>
                      <a:pt x="590080" y="907619"/>
                      <a:pt x="596021" y="912391"/>
                      <a:pt x="599586" y="917162"/>
                    </a:cubicBezTo>
                    <a:cubicBezTo>
                      <a:pt x="601962" y="919548"/>
                      <a:pt x="601962" y="923127"/>
                      <a:pt x="599586" y="923127"/>
                    </a:cubicBezTo>
                    <a:cubicBezTo>
                      <a:pt x="596021" y="925513"/>
                      <a:pt x="592457" y="926706"/>
                      <a:pt x="590080" y="927898"/>
                    </a:cubicBezTo>
                    <a:cubicBezTo>
                      <a:pt x="575822" y="933863"/>
                      <a:pt x="573446" y="932670"/>
                      <a:pt x="575822" y="917162"/>
                    </a:cubicBezTo>
                    <a:cubicBezTo>
                      <a:pt x="575822" y="913583"/>
                      <a:pt x="577010" y="910005"/>
                      <a:pt x="578199" y="906426"/>
                    </a:cubicBezTo>
                    <a:cubicBezTo>
                      <a:pt x="578199" y="902847"/>
                      <a:pt x="581763" y="900461"/>
                      <a:pt x="584139" y="904040"/>
                    </a:cubicBezTo>
                    <a:close/>
                    <a:moveTo>
                      <a:pt x="792198" y="895378"/>
                    </a:moveTo>
                    <a:cubicBezTo>
                      <a:pt x="795770" y="894185"/>
                      <a:pt x="798152" y="896571"/>
                      <a:pt x="800533" y="898957"/>
                    </a:cubicBezTo>
                    <a:cubicBezTo>
                      <a:pt x="802914" y="900150"/>
                      <a:pt x="804105" y="901343"/>
                      <a:pt x="806486" y="903729"/>
                    </a:cubicBezTo>
                    <a:cubicBezTo>
                      <a:pt x="808867" y="906114"/>
                      <a:pt x="811249" y="907307"/>
                      <a:pt x="811249" y="908500"/>
                    </a:cubicBezTo>
                    <a:cubicBezTo>
                      <a:pt x="814821" y="912079"/>
                      <a:pt x="814821" y="914465"/>
                      <a:pt x="811249" y="916851"/>
                    </a:cubicBezTo>
                    <a:cubicBezTo>
                      <a:pt x="804105" y="920429"/>
                      <a:pt x="798152" y="922815"/>
                      <a:pt x="791008" y="924008"/>
                    </a:cubicBezTo>
                    <a:cubicBezTo>
                      <a:pt x="788626" y="924008"/>
                      <a:pt x="785054" y="924008"/>
                      <a:pt x="786245" y="920429"/>
                    </a:cubicBezTo>
                    <a:lnTo>
                      <a:pt x="786245" y="916851"/>
                    </a:lnTo>
                    <a:cubicBezTo>
                      <a:pt x="787436" y="913272"/>
                      <a:pt x="788626" y="907307"/>
                      <a:pt x="788626" y="903729"/>
                    </a:cubicBezTo>
                    <a:cubicBezTo>
                      <a:pt x="789817" y="900150"/>
                      <a:pt x="789817" y="896571"/>
                      <a:pt x="792198" y="895378"/>
                    </a:cubicBezTo>
                    <a:close/>
                    <a:moveTo>
                      <a:pt x="431648" y="887910"/>
                    </a:moveTo>
                    <a:cubicBezTo>
                      <a:pt x="432984" y="887315"/>
                      <a:pt x="434767" y="887910"/>
                      <a:pt x="437143" y="889101"/>
                    </a:cubicBezTo>
                    <a:cubicBezTo>
                      <a:pt x="438331" y="891482"/>
                      <a:pt x="440707" y="891482"/>
                      <a:pt x="441896" y="893864"/>
                    </a:cubicBezTo>
                    <a:cubicBezTo>
                      <a:pt x="444272" y="895054"/>
                      <a:pt x="445460" y="897435"/>
                      <a:pt x="446648" y="898626"/>
                    </a:cubicBezTo>
                    <a:cubicBezTo>
                      <a:pt x="452589" y="905770"/>
                      <a:pt x="452589" y="908151"/>
                      <a:pt x="444272" y="911723"/>
                    </a:cubicBezTo>
                    <a:cubicBezTo>
                      <a:pt x="440707" y="912914"/>
                      <a:pt x="437143" y="914105"/>
                      <a:pt x="432390" y="914105"/>
                    </a:cubicBezTo>
                    <a:cubicBezTo>
                      <a:pt x="427637" y="915295"/>
                      <a:pt x="426449" y="914105"/>
                      <a:pt x="425261" y="908151"/>
                    </a:cubicBezTo>
                    <a:cubicBezTo>
                      <a:pt x="426449" y="903389"/>
                      <a:pt x="427637" y="898626"/>
                      <a:pt x="428826" y="893864"/>
                    </a:cubicBezTo>
                    <a:cubicBezTo>
                      <a:pt x="429420" y="890292"/>
                      <a:pt x="430311" y="888506"/>
                      <a:pt x="431648" y="887910"/>
                    </a:cubicBezTo>
                    <a:close/>
                    <a:moveTo>
                      <a:pt x="647674" y="880393"/>
                    </a:moveTo>
                    <a:cubicBezTo>
                      <a:pt x="653649" y="883984"/>
                      <a:pt x="660819" y="889968"/>
                      <a:pt x="665599" y="894756"/>
                    </a:cubicBezTo>
                    <a:cubicBezTo>
                      <a:pt x="669184" y="898346"/>
                      <a:pt x="666794" y="900740"/>
                      <a:pt x="664404" y="903134"/>
                    </a:cubicBezTo>
                    <a:cubicBezTo>
                      <a:pt x="660819" y="904331"/>
                      <a:pt x="657234" y="906725"/>
                      <a:pt x="653649" y="907921"/>
                    </a:cubicBezTo>
                    <a:cubicBezTo>
                      <a:pt x="650064" y="907921"/>
                      <a:pt x="646479" y="909118"/>
                      <a:pt x="644089" y="910315"/>
                    </a:cubicBezTo>
                    <a:cubicBezTo>
                      <a:pt x="639309" y="911512"/>
                      <a:pt x="638114" y="909118"/>
                      <a:pt x="638114" y="905528"/>
                    </a:cubicBezTo>
                    <a:cubicBezTo>
                      <a:pt x="638114" y="898346"/>
                      <a:pt x="639309" y="889968"/>
                      <a:pt x="641699" y="882787"/>
                    </a:cubicBezTo>
                    <a:cubicBezTo>
                      <a:pt x="642894" y="879196"/>
                      <a:pt x="645284" y="879196"/>
                      <a:pt x="647674" y="880393"/>
                    </a:cubicBezTo>
                    <a:close/>
                    <a:moveTo>
                      <a:pt x="857346" y="873568"/>
                    </a:moveTo>
                    <a:cubicBezTo>
                      <a:pt x="858976" y="873270"/>
                      <a:pt x="861051" y="874758"/>
                      <a:pt x="864014" y="877735"/>
                    </a:cubicBezTo>
                    <a:cubicBezTo>
                      <a:pt x="865200" y="878926"/>
                      <a:pt x="866385" y="878926"/>
                      <a:pt x="866385" y="880116"/>
                    </a:cubicBezTo>
                    <a:cubicBezTo>
                      <a:pt x="869942" y="882497"/>
                      <a:pt x="872313" y="883688"/>
                      <a:pt x="873498" y="887260"/>
                    </a:cubicBezTo>
                    <a:cubicBezTo>
                      <a:pt x="877054" y="889641"/>
                      <a:pt x="877054" y="892023"/>
                      <a:pt x="873498" y="894404"/>
                    </a:cubicBezTo>
                    <a:cubicBezTo>
                      <a:pt x="867571" y="897976"/>
                      <a:pt x="862829" y="899167"/>
                      <a:pt x="855716" y="900357"/>
                    </a:cubicBezTo>
                    <a:cubicBezTo>
                      <a:pt x="853345" y="901548"/>
                      <a:pt x="850974" y="899167"/>
                      <a:pt x="850974" y="896785"/>
                    </a:cubicBezTo>
                    <a:cubicBezTo>
                      <a:pt x="849789" y="892023"/>
                      <a:pt x="853345" y="886069"/>
                      <a:pt x="853345" y="880116"/>
                    </a:cubicBezTo>
                    <a:cubicBezTo>
                      <a:pt x="854530" y="875949"/>
                      <a:pt x="855716" y="873865"/>
                      <a:pt x="857346" y="873568"/>
                    </a:cubicBezTo>
                    <a:close/>
                    <a:moveTo>
                      <a:pt x="498250" y="866645"/>
                    </a:moveTo>
                    <a:cubicBezTo>
                      <a:pt x="504191" y="870224"/>
                      <a:pt x="507756" y="873803"/>
                      <a:pt x="513697" y="877381"/>
                    </a:cubicBezTo>
                    <a:cubicBezTo>
                      <a:pt x="516073" y="882153"/>
                      <a:pt x="514885" y="884539"/>
                      <a:pt x="511320" y="885732"/>
                    </a:cubicBezTo>
                    <a:cubicBezTo>
                      <a:pt x="508944" y="888118"/>
                      <a:pt x="506568" y="889310"/>
                      <a:pt x="504191" y="889310"/>
                    </a:cubicBezTo>
                    <a:cubicBezTo>
                      <a:pt x="488745" y="895275"/>
                      <a:pt x="486369" y="894082"/>
                      <a:pt x="489933" y="878574"/>
                    </a:cubicBezTo>
                    <a:cubicBezTo>
                      <a:pt x="489933" y="876188"/>
                      <a:pt x="491121" y="871417"/>
                      <a:pt x="491121" y="869031"/>
                    </a:cubicBezTo>
                    <a:cubicBezTo>
                      <a:pt x="492310" y="863066"/>
                      <a:pt x="494686" y="863066"/>
                      <a:pt x="498250" y="866645"/>
                    </a:cubicBezTo>
                    <a:close/>
                    <a:moveTo>
                      <a:pt x="712337" y="856742"/>
                    </a:moveTo>
                    <a:cubicBezTo>
                      <a:pt x="718302" y="861530"/>
                      <a:pt x="723073" y="866317"/>
                      <a:pt x="729038" y="871105"/>
                    </a:cubicBezTo>
                    <a:cubicBezTo>
                      <a:pt x="732617" y="874695"/>
                      <a:pt x="730231" y="877089"/>
                      <a:pt x="727845" y="879483"/>
                    </a:cubicBezTo>
                    <a:cubicBezTo>
                      <a:pt x="724266" y="880680"/>
                      <a:pt x="720688" y="881877"/>
                      <a:pt x="719495" y="881877"/>
                    </a:cubicBezTo>
                    <a:cubicBezTo>
                      <a:pt x="701601" y="889058"/>
                      <a:pt x="700408" y="887861"/>
                      <a:pt x="702794" y="871105"/>
                    </a:cubicBezTo>
                    <a:cubicBezTo>
                      <a:pt x="702794" y="867514"/>
                      <a:pt x="703987" y="862727"/>
                      <a:pt x="705180" y="859136"/>
                    </a:cubicBezTo>
                    <a:cubicBezTo>
                      <a:pt x="705180" y="854348"/>
                      <a:pt x="708759" y="854348"/>
                      <a:pt x="712337" y="856742"/>
                    </a:cubicBezTo>
                    <a:close/>
                    <a:moveTo>
                      <a:pt x="351310" y="850513"/>
                    </a:moveTo>
                    <a:cubicBezTo>
                      <a:pt x="353686" y="854085"/>
                      <a:pt x="358439" y="856466"/>
                      <a:pt x="360815" y="860038"/>
                    </a:cubicBezTo>
                    <a:cubicBezTo>
                      <a:pt x="362003" y="861229"/>
                      <a:pt x="364380" y="862419"/>
                      <a:pt x="365568" y="863610"/>
                    </a:cubicBezTo>
                    <a:cubicBezTo>
                      <a:pt x="366756" y="867182"/>
                      <a:pt x="366756" y="869563"/>
                      <a:pt x="363191" y="869563"/>
                    </a:cubicBezTo>
                    <a:cubicBezTo>
                      <a:pt x="358439" y="874326"/>
                      <a:pt x="351310" y="876707"/>
                      <a:pt x="345369" y="876707"/>
                    </a:cubicBezTo>
                    <a:cubicBezTo>
                      <a:pt x="340616" y="876707"/>
                      <a:pt x="340616" y="874326"/>
                      <a:pt x="340616" y="870754"/>
                    </a:cubicBezTo>
                    <a:cubicBezTo>
                      <a:pt x="340616" y="864801"/>
                      <a:pt x="341804" y="858847"/>
                      <a:pt x="342992" y="854085"/>
                    </a:cubicBezTo>
                    <a:cubicBezTo>
                      <a:pt x="344181" y="848132"/>
                      <a:pt x="345369" y="848132"/>
                      <a:pt x="351310" y="850513"/>
                    </a:cubicBezTo>
                    <a:close/>
                    <a:moveTo>
                      <a:pt x="562994" y="840608"/>
                    </a:moveTo>
                    <a:cubicBezTo>
                      <a:pt x="568947" y="845388"/>
                      <a:pt x="574901" y="850168"/>
                      <a:pt x="579663" y="856143"/>
                    </a:cubicBezTo>
                    <a:cubicBezTo>
                      <a:pt x="582045" y="859728"/>
                      <a:pt x="582045" y="860923"/>
                      <a:pt x="578473" y="863313"/>
                    </a:cubicBezTo>
                    <a:cubicBezTo>
                      <a:pt x="571329" y="868093"/>
                      <a:pt x="564185" y="869288"/>
                      <a:pt x="557041" y="869288"/>
                    </a:cubicBezTo>
                    <a:cubicBezTo>
                      <a:pt x="554660" y="870483"/>
                      <a:pt x="553469" y="868093"/>
                      <a:pt x="553469" y="865703"/>
                    </a:cubicBezTo>
                    <a:cubicBezTo>
                      <a:pt x="554660" y="860923"/>
                      <a:pt x="554660" y="857338"/>
                      <a:pt x="554660" y="853753"/>
                    </a:cubicBezTo>
                    <a:cubicBezTo>
                      <a:pt x="555850" y="850168"/>
                      <a:pt x="555850" y="847778"/>
                      <a:pt x="555850" y="845388"/>
                    </a:cubicBezTo>
                    <a:cubicBezTo>
                      <a:pt x="557041" y="840608"/>
                      <a:pt x="559422" y="839413"/>
                      <a:pt x="562994" y="840608"/>
                    </a:cubicBezTo>
                    <a:close/>
                    <a:moveTo>
                      <a:pt x="775820" y="834336"/>
                    </a:moveTo>
                    <a:cubicBezTo>
                      <a:pt x="781785" y="839124"/>
                      <a:pt x="787749" y="842714"/>
                      <a:pt x="792521" y="848699"/>
                    </a:cubicBezTo>
                    <a:cubicBezTo>
                      <a:pt x="794907" y="852289"/>
                      <a:pt x="794907" y="853486"/>
                      <a:pt x="791328" y="855880"/>
                    </a:cubicBezTo>
                    <a:cubicBezTo>
                      <a:pt x="787749" y="858274"/>
                      <a:pt x="784171" y="859471"/>
                      <a:pt x="781785" y="860668"/>
                    </a:cubicBezTo>
                    <a:cubicBezTo>
                      <a:pt x="778206" y="860668"/>
                      <a:pt x="774627" y="861864"/>
                      <a:pt x="771049" y="863061"/>
                    </a:cubicBezTo>
                    <a:cubicBezTo>
                      <a:pt x="767470" y="864258"/>
                      <a:pt x="765084" y="861864"/>
                      <a:pt x="765084" y="858274"/>
                    </a:cubicBezTo>
                    <a:cubicBezTo>
                      <a:pt x="766277" y="851093"/>
                      <a:pt x="767470" y="843911"/>
                      <a:pt x="768663" y="836730"/>
                    </a:cubicBezTo>
                    <a:cubicBezTo>
                      <a:pt x="769856" y="831942"/>
                      <a:pt x="772241" y="831942"/>
                      <a:pt x="775820" y="834336"/>
                    </a:cubicBezTo>
                    <a:close/>
                    <a:moveTo>
                      <a:pt x="413591" y="828109"/>
                    </a:moveTo>
                    <a:cubicBezTo>
                      <a:pt x="419556" y="832881"/>
                      <a:pt x="424327" y="837652"/>
                      <a:pt x="430292" y="842424"/>
                    </a:cubicBezTo>
                    <a:cubicBezTo>
                      <a:pt x="431485" y="844810"/>
                      <a:pt x="431485" y="848389"/>
                      <a:pt x="429099" y="848389"/>
                    </a:cubicBezTo>
                    <a:cubicBezTo>
                      <a:pt x="425520" y="850775"/>
                      <a:pt x="421942" y="851967"/>
                      <a:pt x="418363" y="854353"/>
                    </a:cubicBezTo>
                    <a:cubicBezTo>
                      <a:pt x="415977" y="854353"/>
                      <a:pt x="411205" y="855546"/>
                      <a:pt x="407627" y="855546"/>
                    </a:cubicBezTo>
                    <a:cubicBezTo>
                      <a:pt x="405241" y="856739"/>
                      <a:pt x="402855" y="854353"/>
                      <a:pt x="402855" y="851967"/>
                    </a:cubicBezTo>
                    <a:cubicBezTo>
                      <a:pt x="404048" y="844810"/>
                      <a:pt x="405241" y="837652"/>
                      <a:pt x="407627" y="830495"/>
                    </a:cubicBezTo>
                    <a:cubicBezTo>
                      <a:pt x="407627" y="826916"/>
                      <a:pt x="410013" y="825723"/>
                      <a:pt x="413591" y="828109"/>
                    </a:cubicBezTo>
                    <a:close/>
                    <a:moveTo>
                      <a:pt x="621378" y="816957"/>
                    </a:moveTo>
                    <a:cubicBezTo>
                      <a:pt x="622869" y="816359"/>
                      <a:pt x="624658" y="816957"/>
                      <a:pt x="626447" y="818154"/>
                    </a:cubicBezTo>
                    <a:cubicBezTo>
                      <a:pt x="631219" y="824139"/>
                      <a:pt x="635991" y="827729"/>
                      <a:pt x="641955" y="832517"/>
                    </a:cubicBezTo>
                    <a:cubicBezTo>
                      <a:pt x="645534" y="836107"/>
                      <a:pt x="644341" y="839698"/>
                      <a:pt x="640762" y="840895"/>
                    </a:cubicBezTo>
                    <a:cubicBezTo>
                      <a:pt x="634798" y="844486"/>
                      <a:pt x="627640" y="846879"/>
                      <a:pt x="620483" y="848076"/>
                    </a:cubicBezTo>
                    <a:cubicBezTo>
                      <a:pt x="618097" y="848076"/>
                      <a:pt x="615711" y="848076"/>
                      <a:pt x="615711" y="844486"/>
                    </a:cubicBezTo>
                    <a:cubicBezTo>
                      <a:pt x="615711" y="844486"/>
                      <a:pt x="614518" y="843289"/>
                      <a:pt x="615711" y="842092"/>
                    </a:cubicBezTo>
                    <a:cubicBezTo>
                      <a:pt x="615711" y="834911"/>
                      <a:pt x="615711" y="828926"/>
                      <a:pt x="618097" y="822942"/>
                    </a:cubicBezTo>
                    <a:cubicBezTo>
                      <a:pt x="618694" y="819351"/>
                      <a:pt x="619887" y="817556"/>
                      <a:pt x="621378" y="816957"/>
                    </a:cubicBezTo>
                    <a:close/>
                    <a:moveTo>
                      <a:pt x="839304" y="811931"/>
                    </a:moveTo>
                    <a:cubicBezTo>
                      <a:pt x="845269" y="816719"/>
                      <a:pt x="850041" y="821506"/>
                      <a:pt x="856005" y="826294"/>
                    </a:cubicBezTo>
                    <a:cubicBezTo>
                      <a:pt x="858391" y="829884"/>
                      <a:pt x="858391" y="832278"/>
                      <a:pt x="854812" y="834672"/>
                    </a:cubicBezTo>
                    <a:cubicBezTo>
                      <a:pt x="851233" y="835869"/>
                      <a:pt x="847655" y="838263"/>
                      <a:pt x="845269" y="839459"/>
                    </a:cubicBezTo>
                    <a:cubicBezTo>
                      <a:pt x="829761" y="844247"/>
                      <a:pt x="827375" y="843050"/>
                      <a:pt x="829761" y="826294"/>
                    </a:cubicBezTo>
                    <a:cubicBezTo>
                      <a:pt x="830954" y="823900"/>
                      <a:pt x="830954" y="819112"/>
                      <a:pt x="832147" y="815522"/>
                    </a:cubicBezTo>
                    <a:cubicBezTo>
                      <a:pt x="833340" y="810734"/>
                      <a:pt x="836918" y="809537"/>
                      <a:pt x="839304" y="811931"/>
                    </a:cubicBezTo>
                    <a:close/>
                    <a:moveTo>
                      <a:pt x="477055" y="805655"/>
                    </a:moveTo>
                    <a:cubicBezTo>
                      <a:pt x="481817" y="809240"/>
                      <a:pt x="486580" y="814020"/>
                      <a:pt x="491343" y="818800"/>
                    </a:cubicBezTo>
                    <a:cubicBezTo>
                      <a:pt x="494915" y="822385"/>
                      <a:pt x="493724" y="824775"/>
                      <a:pt x="490152" y="825970"/>
                    </a:cubicBezTo>
                    <a:cubicBezTo>
                      <a:pt x="486580" y="828360"/>
                      <a:pt x="484199" y="829555"/>
                      <a:pt x="481817" y="830750"/>
                    </a:cubicBezTo>
                    <a:cubicBezTo>
                      <a:pt x="478246" y="831945"/>
                      <a:pt x="475864" y="831945"/>
                      <a:pt x="472292" y="833140"/>
                    </a:cubicBezTo>
                    <a:cubicBezTo>
                      <a:pt x="467530" y="834335"/>
                      <a:pt x="465148" y="831945"/>
                      <a:pt x="466339" y="827165"/>
                    </a:cubicBezTo>
                    <a:cubicBezTo>
                      <a:pt x="467530" y="821190"/>
                      <a:pt x="468720" y="815215"/>
                      <a:pt x="468720" y="808045"/>
                    </a:cubicBezTo>
                    <a:cubicBezTo>
                      <a:pt x="469911" y="803265"/>
                      <a:pt x="473483" y="802070"/>
                      <a:pt x="477055" y="805655"/>
                    </a:cubicBezTo>
                    <a:close/>
                    <a:moveTo>
                      <a:pt x="691141" y="796993"/>
                    </a:moveTo>
                    <a:cubicBezTo>
                      <a:pt x="695921" y="800584"/>
                      <a:pt x="701896" y="806568"/>
                      <a:pt x="706676" y="811356"/>
                    </a:cubicBezTo>
                    <a:cubicBezTo>
                      <a:pt x="710261" y="814946"/>
                      <a:pt x="709066" y="817340"/>
                      <a:pt x="704286" y="819734"/>
                    </a:cubicBezTo>
                    <a:cubicBezTo>
                      <a:pt x="701896" y="820931"/>
                      <a:pt x="699506" y="822128"/>
                      <a:pt x="695921" y="824521"/>
                    </a:cubicBezTo>
                    <a:cubicBezTo>
                      <a:pt x="692336" y="824521"/>
                      <a:pt x="688751" y="825718"/>
                      <a:pt x="685166" y="826915"/>
                    </a:cubicBezTo>
                    <a:cubicBezTo>
                      <a:pt x="681581" y="826915"/>
                      <a:pt x="679191" y="825718"/>
                      <a:pt x="679191" y="822128"/>
                    </a:cubicBezTo>
                    <a:cubicBezTo>
                      <a:pt x="680386" y="814946"/>
                      <a:pt x="681581" y="806568"/>
                      <a:pt x="683971" y="799387"/>
                    </a:cubicBezTo>
                    <a:cubicBezTo>
                      <a:pt x="683971" y="795796"/>
                      <a:pt x="687556" y="794599"/>
                      <a:pt x="691141" y="796993"/>
                    </a:cubicBezTo>
                    <a:close/>
                    <a:moveTo>
                      <a:pt x="327702" y="794479"/>
                    </a:moveTo>
                    <a:cubicBezTo>
                      <a:pt x="331203" y="796822"/>
                      <a:pt x="334704" y="799165"/>
                      <a:pt x="338205" y="802679"/>
                    </a:cubicBezTo>
                    <a:cubicBezTo>
                      <a:pt x="339372" y="805023"/>
                      <a:pt x="338205" y="807366"/>
                      <a:pt x="335871" y="808537"/>
                    </a:cubicBezTo>
                    <a:cubicBezTo>
                      <a:pt x="333537" y="809709"/>
                      <a:pt x="330036" y="812052"/>
                      <a:pt x="326535" y="812052"/>
                    </a:cubicBezTo>
                    <a:cubicBezTo>
                      <a:pt x="321867" y="814395"/>
                      <a:pt x="319533" y="813223"/>
                      <a:pt x="320700" y="807366"/>
                    </a:cubicBezTo>
                    <a:cubicBezTo>
                      <a:pt x="320700" y="806194"/>
                      <a:pt x="320700" y="805023"/>
                      <a:pt x="320700" y="802679"/>
                    </a:cubicBezTo>
                    <a:cubicBezTo>
                      <a:pt x="321867" y="800336"/>
                      <a:pt x="323034" y="799165"/>
                      <a:pt x="321867" y="795650"/>
                    </a:cubicBezTo>
                    <a:cubicBezTo>
                      <a:pt x="323034" y="793307"/>
                      <a:pt x="325368" y="792136"/>
                      <a:pt x="327702" y="794479"/>
                    </a:cubicBezTo>
                    <a:close/>
                    <a:moveTo>
                      <a:pt x="905052" y="791954"/>
                    </a:moveTo>
                    <a:cubicBezTo>
                      <a:pt x="908579" y="794335"/>
                      <a:pt x="912106" y="796716"/>
                      <a:pt x="914457" y="799097"/>
                    </a:cubicBezTo>
                    <a:cubicBezTo>
                      <a:pt x="914457" y="805051"/>
                      <a:pt x="913281" y="809813"/>
                      <a:pt x="913281" y="812195"/>
                    </a:cubicBezTo>
                    <a:cubicBezTo>
                      <a:pt x="908579" y="814576"/>
                      <a:pt x="903877" y="814576"/>
                      <a:pt x="896823" y="816957"/>
                    </a:cubicBezTo>
                    <a:cubicBezTo>
                      <a:pt x="893296" y="815767"/>
                      <a:pt x="893296" y="813385"/>
                      <a:pt x="894472" y="809813"/>
                    </a:cubicBezTo>
                    <a:lnTo>
                      <a:pt x="896823" y="793144"/>
                    </a:lnTo>
                    <a:cubicBezTo>
                      <a:pt x="897998" y="788382"/>
                      <a:pt x="901525" y="788382"/>
                      <a:pt x="905052" y="791954"/>
                    </a:cubicBezTo>
                    <a:close/>
                    <a:moveTo>
                      <a:pt x="382882" y="786359"/>
                    </a:moveTo>
                    <a:lnTo>
                      <a:pt x="382830" y="786461"/>
                    </a:lnTo>
                    <a:lnTo>
                      <a:pt x="382882" y="786580"/>
                    </a:lnTo>
                    <a:close/>
                    <a:moveTo>
                      <a:pt x="541769" y="780809"/>
                    </a:moveTo>
                    <a:cubicBezTo>
                      <a:pt x="546549" y="785589"/>
                      <a:pt x="552524" y="789174"/>
                      <a:pt x="556109" y="793954"/>
                    </a:cubicBezTo>
                    <a:cubicBezTo>
                      <a:pt x="560889" y="798734"/>
                      <a:pt x="560889" y="799929"/>
                      <a:pt x="553719" y="803514"/>
                    </a:cubicBezTo>
                    <a:cubicBezTo>
                      <a:pt x="553719" y="804709"/>
                      <a:pt x="551329" y="805904"/>
                      <a:pt x="547744" y="807099"/>
                    </a:cubicBezTo>
                    <a:cubicBezTo>
                      <a:pt x="545354" y="808294"/>
                      <a:pt x="540574" y="807099"/>
                      <a:pt x="536989" y="808294"/>
                    </a:cubicBezTo>
                    <a:cubicBezTo>
                      <a:pt x="532209" y="809489"/>
                      <a:pt x="529819" y="808294"/>
                      <a:pt x="529819" y="804709"/>
                    </a:cubicBezTo>
                    <a:cubicBezTo>
                      <a:pt x="531014" y="797539"/>
                      <a:pt x="532209" y="790369"/>
                      <a:pt x="534599" y="783199"/>
                    </a:cubicBezTo>
                    <a:cubicBezTo>
                      <a:pt x="535794" y="778419"/>
                      <a:pt x="538184" y="778419"/>
                      <a:pt x="541769" y="780809"/>
                    </a:cubicBezTo>
                    <a:close/>
                    <a:moveTo>
                      <a:pt x="399517" y="774566"/>
                    </a:moveTo>
                    <a:cubicBezTo>
                      <a:pt x="399517" y="774566"/>
                      <a:pt x="400705" y="775741"/>
                      <a:pt x="401893" y="775741"/>
                    </a:cubicBezTo>
                    <a:cubicBezTo>
                      <a:pt x="401893" y="776917"/>
                      <a:pt x="401893" y="776917"/>
                      <a:pt x="401893" y="776917"/>
                    </a:cubicBezTo>
                    <a:cubicBezTo>
                      <a:pt x="406052" y="781032"/>
                      <a:pt x="408131" y="783383"/>
                      <a:pt x="407834" y="785293"/>
                    </a:cubicBezTo>
                    <a:lnTo>
                      <a:pt x="407833" y="785293"/>
                    </a:lnTo>
                    <a:lnTo>
                      <a:pt x="407834" y="785294"/>
                    </a:lnTo>
                    <a:cubicBezTo>
                      <a:pt x="406643" y="788795"/>
                      <a:pt x="403071" y="789962"/>
                      <a:pt x="399499" y="791129"/>
                    </a:cubicBezTo>
                    <a:lnTo>
                      <a:pt x="398750" y="791350"/>
                    </a:lnTo>
                    <a:lnTo>
                      <a:pt x="391199" y="794551"/>
                    </a:lnTo>
                    <a:lnTo>
                      <a:pt x="388945" y="794233"/>
                    </a:lnTo>
                    <a:lnTo>
                      <a:pt x="387593" y="794630"/>
                    </a:lnTo>
                    <a:lnTo>
                      <a:pt x="387236" y="794280"/>
                    </a:lnTo>
                    <a:lnTo>
                      <a:pt x="387750" y="794064"/>
                    </a:lnTo>
                    <a:lnTo>
                      <a:pt x="386891" y="793942"/>
                    </a:lnTo>
                    <a:lnTo>
                      <a:pt x="387236" y="794280"/>
                    </a:lnTo>
                    <a:lnTo>
                      <a:pt x="386402" y="794630"/>
                    </a:lnTo>
                    <a:lnTo>
                      <a:pt x="386049" y="793823"/>
                    </a:lnTo>
                    <a:lnTo>
                      <a:pt x="382882" y="793376"/>
                    </a:lnTo>
                    <a:lnTo>
                      <a:pt x="382882" y="790013"/>
                    </a:lnTo>
                    <a:lnTo>
                      <a:pt x="380449" y="787628"/>
                    </a:lnTo>
                    <a:cubicBezTo>
                      <a:pt x="380449" y="786461"/>
                      <a:pt x="381640" y="785294"/>
                      <a:pt x="381640" y="782960"/>
                    </a:cubicBezTo>
                    <a:cubicBezTo>
                      <a:pt x="382830" y="781793"/>
                      <a:pt x="382830" y="781793"/>
                      <a:pt x="385212" y="781793"/>
                    </a:cubicBezTo>
                    <a:lnTo>
                      <a:pt x="382961" y="786205"/>
                    </a:lnTo>
                    <a:lnTo>
                      <a:pt x="385259" y="782795"/>
                    </a:lnTo>
                    <a:cubicBezTo>
                      <a:pt x="385259" y="780444"/>
                      <a:pt x="385259" y="779268"/>
                      <a:pt x="386447" y="779268"/>
                    </a:cubicBezTo>
                    <a:cubicBezTo>
                      <a:pt x="390011" y="773390"/>
                      <a:pt x="393576" y="773390"/>
                      <a:pt x="399517" y="774566"/>
                    </a:cubicBezTo>
                    <a:close/>
                    <a:moveTo>
                      <a:pt x="749270" y="773092"/>
                    </a:moveTo>
                    <a:cubicBezTo>
                      <a:pt x="751052" y="772795"/>
                      <a:pt x="753428" y="774581"/>
                      <a:pt x="756993" y="778153"/>
                    </a:cubicBezTo>
                    <a:cubicBezTo>
                      <a:pt x="760558" y="780534"/>
                      <a:pt x="764122" y="784106"/>
                      <a:pt x="767687" y="786487"/>
                    </a:cubicBezTo>
                    <a:cubicBezTo>
                      <a:pt x="770063" y="788869"/>
                      <a:pt x="770063" y="792441"/>
                      <a:pt x="766498" y="793631"/>
                    </a:cubicBezTo>
                    <a:cubicBezTo>
                      <a:pt x="761746" y="796013"/>
                      <a:pt x="758181" y="798394"/>
                      <a:pt x="752240" y="799585"/>
                    </a:cubicBezTo>
                    <a:cubicBezTo>
                      <a:pt x="745111" y="801966"/>
                      <a:pt x="742735" y="799585"/>
                      <a:pt x="743923" y="793631"/>
                    </a:cubicBezTo>
                    <a:cubicBezTo>
                      <a:pt x="745111" y="788869"/>
                      <a:pt x="745111" y="785297"/>
                      <a:pt x="745111" y="780534"/>
                    </a:cubicBezTo>
                    <a:cubicBezTo>
                      <a:pt x="746300" y="775772"/>
                      <a:pt x="747488" y="773390"/>
                      <a:pt x="749270" y="773092"/>
                    </a:cubicBezTo>
                    <a:close/>
                    <a:moveTo>
                      <a:pt x="389502" y="772022"/>
                    </a:moveTo>
                    <a:cubicBezTo>
                      <a:pt x="391200" y="771648"/>
                      <a:pt x="393463" y="772146"/>
                      <a:pt x="395726" y="772146"/>
                    </a:cubicBezTo>
                    <a:cubicBezTo>
                      <a:pt x="397989" y="772146"/>
                      <a:pt x="399121" y="772146"/>
                      <a:pt x="399121" y="774138"/>
                    </a:cubicBezTo>
                    <a:cubicBezTo>
                      <a:pt x="394594" y="774138"/>
                      <a:pt x="390068" y="773142"/>
                      <a:pt x="386673" y="777125"/>
                    </a:cubicBezTo>
                    <a:cubicBezTo>
                      <a:pt x="386673" y="773640"/>
                      <a:pt x="387805" y="772395"/>
                      <a:pt x="389502" y="772022"/>
                    </a:cubicBezTo>
                    <a:close/>
                    <a:moveTo>
                      <a:pt x="238342" y="770992"/>
                    </a:moveTo>
                    <a:lnTo>
                      <a:pt x="238318" y="771212"/>
                    </a:lnTo>
                    <a:lnTo>
                      <a:pt x="238602" y="771254"/>
                    </a:lnTo>
                    <a:close/>
                    <a:moveTo>
                      <a:pt x="605256" y="758405"/>
                    </a:moveTo>
                    <a:cubicBezTo>
                      <a:pt x="611231" y="763193"/>
                      <a:pt x="616011" y="767980"/>
                      <a:pt x="620791" y="773965"/>
                    </a:cubicBezTo>
                    <a:cubicBezTo>
                      <a:pt x="624376" y="776358"/>
                      <a:pt x="623181" y="778752"/>
                      <a:pt x="620791" y="779949"/>
                    </a:cubicBezTo>
                    <a:cubicBezTo>
                      <a:pt x="617206" y="782343"/>
                      <a:pt x="612426" y="784737"/>
                      <a:pt x="610036" y="785933"/>
                    </a:cubicBezTo>
                    <a:cubicBezTo>
                      <a:pt x="606451" y="785933"/>
                      <a:pt x="602866" y="787130"/>
                      <a:pt x="600476" y="788327"/>
                    </a:cubicBezTo>
                    <a:cubicBezTo>
                      <a:pt x="595696" y="789524"/>
                      <a:pt x="593306" y="787130"/>
                      <a:pt x="593306" y="783540"/>
                    </a:cubicBezTo>
                    <a:cubicBezTo>
                      <a:pt x="594501" y="776358"/>
                      <a:pt x="595696" y="769177"/>
                      <a:pt x="598086" y="761996"/>
                    </a:cubicBezTo>
                    <a:cubicBezTo>
                      <a:pt x="599281" y="757208"/>
                      <a:pt x="600476" y="756011"/>
                      <a:pt x="605256" y="758405"/>
                    </a:cubicBezTo>
                    <a:close/>
                    <a:moveTo>
                      <a:pt x="241713" y="757208"/>
                    </a:moveTo>
                    <a:lnTo>
                      <a:pt x="245491" y="761104"/>
                    </a:lnTo>
                    <a:lnTo>
                      <a:pt x="248711" y="763049"/>
                    </a:lnTo>
                    <a:lnTo>
                      <a:pt x="248409" y="764113"/>
                    </a:lnTo>
                    <a:lnTo>
                      <a:pt x="248503" y="764210"/>
                    </a:lnTo>
                    <a:lnTo>
                      <a:pt x="248397" y="764156"/>
                    </a:lnTo>
                    <a:lnTo>
                      <a:pt x="246429" y="771092"/>
                    </a:lnTo>
                    <a:lnTo>
                      <a:pt x="242257" y="771792"/>
                    </a:lnTo>
                    <a:lnTo>
                      <a:pt x="246240" y="772379"/>
                    </a:lnTo>
                    <a:cubicBezTo>
                      <a:pt x="243976" y="775880"/>
                      <a:pt x="239450" y="775880"/>
                      <a:pt x="237187" y="774713"/>
                    </a:cubicBezTo>
                    <a:cubicBezTo>
                      <a:pt x="234923" y="773546"/>
                      <a:pt x="236055" y="770045"/>
                      <a:pt x="236055" y="767711"/>
                    </a:cubicBezTo>
                    <a:cubicBezTo>
                      <a:pt x="236055" y="765377"/>
                      <a:pt x="237187" y="763043"/>
                      <a:pt x="237187" y="761876"/>
                    </a:cubicBezTo>
                    <a:cubicBezTo>
                      <a:pt x="237187" y="757208"/>
                      <a:pt x="239450" y="757208"/>
                      <a:pt x="241713" y="757208"/>
                    </a:cubicBezTo>
                    <a:close/>
                    <a:moveTo>
                      <a:pt x="816912" y="752175"/>
                    </a:moveTo>
                    <a:cubicBezTo>
                      <a:pt x="821665" y="755747"/>
                      <a:pt x="827606" y="760509"/>
                      <a:pt x="832359" y="765272"/>
                    </a:cubicBezTo>
                    <a:cubicBezTo>
                      <a:pt x="834735" y="767653"/>
                      <a:pt x="833547" y="770035"/>
                      <a:pt x="829982" y="771225"/>
                    </a:cubicBezTo>
                    <a:cubicBezTo>
                      <a:pt x="827606" y="773607"/>
                      <a:pt x="825230" y="774797"/>
                      <a:pt x="821665" y="775988"/>
                    </a:cubicBezTo>
                    <a:cubicBezTo>
                      <a:pt x="807407" y="780751"/>
                      <a:pt x="805031" y="779560"/>
                      <a:pt x="808595" y="764081"/>
                    </a:cubicBezTo>
                    <a:cubicBezTo>
                      <a:pt x="808595" y="761700"/>
                      <a:pt x="809783" y="756938"/>
                      <a:pt x="810972" y="753366"/>
                    </a:cubicBezTo>
                    <a:cubicBezTo>
                      <a:pt x="812160" y="749794"/>
                      <a:pt x="813348" y="749794"/>
                      <a:pt x="816912" y="752175"/>
                    </a:cubicBezTo>
                    <a:close/>
                    <a:moveTo>
                      <a:pt x="459465" y="748382"/>
                    </a:moveTo>
                    <a:cubicBezTo>
                      <a:pt x="463037" y="750758"/>
                      <a:pt x="467799" y="754323"/>
                      <a:pt x="470181" y="756699"/>
                    </a:cubicBezTo>
                    <a:cubicBezTo>
                      <a:pt x="473753" y="761452"/>
                      <a:pt x="473753" y="762640"/>
                      <a:pt x="468990" y="766204"/>
                    </a:cubicBezTo>
                    <a:cubicBezTo>
                      <a:pt x="463037" y="768581"/>
                      <a:pt x="457084" y="769769"/>
                      <a:pt x="451130" y="772145"/>
                    </a:cubicBezTo>
                    <a:cubicBezTo>
                      <a:pt x="446368" y="773333"/>
                      <a:pt x="445177" y="770957"/>
                      <a:pt x="445177" y="767393"/>
                    </a:cubicBezTo>
                    <a:cubicBezTo>
                      <a:pt x="446368" y="762640"/>
                      <a:pt x="446368" y="760263"/>
                      <a:pt x="446368" y="756699"/>
                    </a:cubicBezTo>
                    <a:cubicBezTo>
                      <a:pt x="446368" y="755511"/>
                      <a:pt x="446368" y="754323"/>
                      <a:pt x="447558" y="753134"/>
                    </a:cubicBezTo>
                    <a:cubicBezTo>
                      <a:pt x="449940" y="746005"/>
                      <a:pt x="452321" y="744817"/>
                      <a:pt x="459465" y="748382"/>
                    </a:cubicBezTo>
                    <a:close/>
                    <a:moveTo>
                      <a:pt x="668724" y="737238"/>
                    </a:moveTo>
                    <a:cubicBezTo>
                      <a:pt x="673476" y="740810"/>
                      <a:pt x="677041" y="744382"/>
                      <a:pt x="681794" y="747954"/>
                    </a:cubicBezTo>
                    <a:cubicBezTo>
                      <a:pt x="685358" y="752716"/>
                      <a:pt x="684170" y="753907"/>
                      <a:pt x="680605" y="757479"/>
                    </a:cubicBezTo>
                    <a:cubicBezTo>
                      <a:pt x="677041" y="758670"/>
                      <a:pt x="673476" y="759860"/>
                      <a:pt x="671100" y="761051"/>
                    </a:cubicBezTo>
                    <a:cubicBezTo>
                      <a:pt x="656842" y="765814"/>
                      <a:pt x="656842" y="764623"/>
                      <a:pt x="658030" y="749144"/>
                    </a:cubicBezTo>
                    <a:cubicBezTo>
                      <a:pt x="660406" y="746763"/>
                      <a:pt x="660406" y="743191"/>
                      <a:pt x="660406" y="739619"/>
                    </a:cubicBezTo>
                    <a:cubicBezTo>
                      <a:pt x="661595" y="734857"/>
                      <a:pt x="665159" y="734857"/>
                      <a:pt x="668724" y="737238"/>
                    </a:cubicBezTo>
                    <a:close/>
                    <a:moveTo>
                      <a:pt x="303021" y="733558"/>
                    </a:moveTo>
                    <a:cubicBezTo>
                      <a:pt x="304017" y="732521"/>
                      <a:pt x="306008" y="733558"/>
                      <a:pt x="307004" y="735633"/>
                    </a:cubicBezTo>
                    <a:lnTo>
                      <a:pt x="306557" y="736099"/>
                    </a:lnTo>
                    <a:lnTo>
                      <a:pt x="311054" y="739494"/>
                    </a:lnTo>
                    <a:cubicBezTo>
                      <a:pt x="312195" y="741792"/>
                      <a:pt x="315618" y="741792"/>
                      <a:pt x="313336" y="746388"/>
                    </a:cubicBezTo>
                    <a:cubicBezTo>
                      <a:pt x="312195" y="747537"/>
                      <a:pt x="303066" y="750984"/>
                      <a:pt x="301925" y="749835"/>
                    </a:cubicBezTo>
                    <a:cubicBezTo>
                      <a:pt x="298502" y="747537"/>
                      <a:pt x="301925" y="744090"/>
                      <a:pt x="301925" y="740643"/>
                    </a:cubicBezTo>
                    <a:cubicBezTo>
                      <a:pt x="301925" y="740069"/>
                      <a:pt x="301925" y="738345"/>
                      <a:pt x="302496" y="737053"/>
                    </a:cubicBezTo>
                    <a:lnTo>
                      <a:pt x="303021" y="736920"/>
                    </a:lnTo>
                    <a:close/>
                    <a:moveTo>
                      <a:pt x="882819" y="728529"/>
                    </a:moveTo>
                    <a:cubicBezTo>
                      <a:pt x="887591" y="733309"/>
                      <a:pt x="892363" y="738089"/>
                      <a:pt x="897134" y="741674"/>
                    </a:cubicBezTo>
                    <a:cubicBezTo>
                      <a:pt x="900713" y="746454"/>
                      <a:pt x="900713" y="748844"/>
                      <a:pt x="895941" y="751234"/>
                    </a:cubicBezTo>
                    <a:cubicBezTo>
                      <a:pt x="893555" y="752429"/>
                      <a:pt x="891170" y="753624"/>
                      <a:pt x="886398" y="754819"/>
                    </a:cubicBezTo>
                    <a:cubicBezTo>
                      <a:pt x="884012" y="756014"/>
                      <a:pt x="880433" y="757209"/>
                      <a:pt x="875662" y="757209"/>
                    </a:cubicBezTo>
                    <a:cubicBezTo>
                      <a:pt x="873276" y="758404"/>
                      <a:pt x="870890" y="756014"/>
                      <a:pt x="870890" y="753624"/>
                    </a:cubicBezTo>
                    <a:cubicBezTo>
                      <a:pt x="872083" y="746454"/>
                      <a:pt x="873276" y="738089"/>
                      <a:pt x="874469" y="730919"/>
                    </a:cubicBezTo>
                    <a:cubicBezTo>
                      <a:pt x="875662" y="727334"/>
                      <a:pt x="878047" y="726139"/>
                      <a:pt x="882819" y="728529"/>
                    </a:cubicBezTo>
                    <a:close/>
                    <a:moveTo>
                      <a:pt x="516266" y="724401"/>
                    </a:moveTo>
                    <a:cubicBezTo>
                      <a:pt x="518801" y="723957"/>
                      <a:pt x="522380" y="726027"/>
                      <a:pt x="528941" y="729574"/>
                    </a:cubicBezTo>
                    <a:cubicBezTo>
                      <a:pt x="528941" y="730757"/>
                      <a:pt x="531326" y="731940"/>
                      <a:pt x="532519" y="731940"/>
                    </a:cubicBezTo>
                    <a:cubicBezTo>
                      <a:pt x="536098" y="733122"/>
                      <a:pt x="538484" y="735487"/>
                      <a:pt x="537291" y="739035"/>
                    </a:cubicBezTo>
                    <a:cubicBezTo>
                      <a:pt x="537291" y="741400"/>
                      <a:pt x="533712" y="742582"/>
                      <a:pt x="530133" y="742582"/>
                    </a:cubicBezTo>
                    <a:cubicBezTo>
                      <a:pt x="526555" y="744948"/>
                      <a:pt x="521783" y="747313"/>
                      <a:pt x="517011" y="747313"/>
                    </a:cubicBezTo>
                    <a:cubicBezTo>
                      <a:pt x="509854" y="749678"/>
                      <a:pt x="508661" y="747313"/>
                      <a:pt x="508661" y="740217"/>
                    </a:cubicBezTo>
                    <a:cubicBezTo>
                      <a:pt x="508661" y="739035"/>
                      <a:pt x="509854" y="736670"/>
                      <a:pt x="509854" y="734305"/>
                    </a:cubicBezTo>
                    <a:cubicBezTo>
                      <a:pt x="512240" y="727801"/>
                      <a:pt x="513731" y="724844"/>
                      <a:pt x="516266" y="724401"/>
                    </a:cubicBezTo>
                    <a:close/>
                    <a:moveTo>
                      <a:pt x="727752" y="713939"/>
                    </a:moveTo>
                    <a:cubicBezTo>
                      <a:pt x="729237" y="713641"/>
                      <a:pt x="731020" y="714832"/>
                      <a:pt x="733396" y="717213"/>
                    </a:cubicBezTo>
                    <a:cubicBezTo>
                      <a:pt x="734584" y="717213"/>
                      <a:pt x="735772" y="717213"/>
                      <a:pt x="736960" y="718404"/>
                    </a:cubicBezTo>
                    <a:cubicBezTo>
                      <a:pt x="740525" y="721976"/>
                      <a:pt x="744089" y="724357"/>
                      <a:pt x="746466" y="727929"/>
                    </a:cubicBezTo>
                    <a:cubicBezTo>
                      <a:pt x="748842" y="732692"/>
                      <a:pt x="745278" y="735073"/>
                      <a:pt x="741713" y="736264"/>
                    </a:cubicBezTo>
                    <a:cubicBezTo>
                      <a:pt x="735772" y="738645"/>
                      <a:pt x="732208" y="739836"/>
                      <a:pt x="727455" y="741026"/>
                    </a:cubicBezTo>
                    <a:cubicBezTo>
                      <a:pt x="722702" y="741026"/>
                      <a:pt x="720326" y="739836"/>
                      <a:pt x="721514" y="736264"/>
                    </a:cubicBezTo>
                    <a:cubicBezTo>
                      <a:pt x="721514" y="730310"/>
                      <a:pt x="722702" y="724357"/>
                      <a:pt x="723890" y="719595"/>
                    </a:cubicBezTo>
                    <a:cubicBezTo>
                      <a:pt x="725079" y="716023"/>
                      <a:pt x="726267" y="714237"/>
                      <a:pt x="727752" y="713939"/>
                    </a:cubicBezTo>
                    <a:close/>
                    <a:moveTo>
                      <a:pt x="367645" y="711152"/>
                    </a:moveTo>
                    <a:cubicBezTo>
                      <a:pt x="368801" y="709996"/>
                      <a:pt x="376892" y="716932"/>
                      <a:pt x="378048" y="720399"/>
                    </a:cubicBezTo>
                    <a:cubicBezTo>
                      <a:pt x="380360" y="725023"/>
                      <a:pt x="374581" y="723867"/>
                      <a:pt x="372269" y="726178"/>
                    </a:cubicBezTo>
                    <a:cubicBezTo>
                      <a:pt x="368801" y="725023"/>
                      <a:pt x="365334" y="730802"/>
                      <a:pt x="363022" y="725023"/>
                    </a:cubicBezTo>
                    <a:cubicBezTo>
                      <a:pt x="361866" y="722711"/>
                      <a:pt x="365334" y="711152"/>
                      <a:pt x="367645" y="711152"/>
                    </a:cubicBezTo>
                    <a:close/>
                    <a:moveTo>
                      <a:pt x="582835" y="699841"/>
                    </a:moveTo>
                    <a:cubicBezTo>
                      <a:pt x="584023" y="701031"/>
                      <a:pt x="586399" y="702222"/>
                      <a:pt x="587587" y="702222"/>
                    </a:cubicBezTo>
                    <a:cubicBezTo>
                      <a:pt x="589964" y="704603"/>
                      <a:pt x="593528" y="706984"/>
                      <a:pt x="597093" y="710556"/>
                    </a:cubicBezTo>
                    <a:cubicBezTo>
                      <a:pt x="599469" y="714128"/>
                      <a:pt x="598281" y="715319"/>
                      <a:pt x="595905" y="717700"/>
                    </a:cubicBezTo>
                    <a:cubicBezTo>
                      <a:pt x="589964" y="721272"/>
                      <a:pt x="584023" y="722463"/>
                      <a:pt x="579270" y="724844"/>
                    </a:cubicBezTo>
                    <a:cubicBezTo>
                      <a:pt x="570953" y="724844"/>
                      <a:pt x="570953" y="724844"/>
                      <a:pt x="573329" y="712938"/>
                    </a:cubicBezTo>
                    <a:cubicBezTo>
                      <a:pt x="573329" y="709366"/>
                      <a:pt x="574517" y="706984"/>
                      <a:pt x="574517" y="702222"/>
                    </a:cubicBezTo>
                    <a:cubicBezTo>
                      <a:pt x="575706" y="696269"/>
                      <a:pt x="578082" y="695078"/>
                      <a:pt x="582835" y="699841"/>
                    </a:cubicBezTo>
                    <a:close/>
                    <a:moveTo>
                      <a:pt x="217118" y="694970"/>
                    </a:moveTo>
                    <a:cubicBezTo>
                      <a:pt x="219429" y="693808"/>
                      <a:pt x="228676" y="701941"/>
                      <a:pt x="229832" y="704265"/>
                    </a:cubicBezTo>
                    <a:cubicBezTo>
                      <a:pt x="229832" y="706588"/>
                      <a:pt x="229832" y="707750"/>
                      <a:pt x="222897" y="711235"/>
                    </a:cubicBezTo>
                    <a:cubicBezTo>
                      <a:pt x="219429" y="711235"/>
                      <a:pt x="215962" y="714721"/>
                      <a:pt x="213650" y="711235"/>
                    </a:cubicBezTo>
                    <a:cubicBezTo>
                      <a:pt x="212494" y="707750"/>
                      <a:pt x="214806" y="696132"/>
                      <a:pt x="217118" y="694970"/>
                    </a:cubicBezTo>
                    <a:close/>
                    <a:moveTo>
                      <a:pt x="431236" y="691235"/>
                    </a:moveTo>
                    <a:cubicBezTo>
                      <a:pt x="435717" y="692376"/>
                      <a:pt x="437957" y="694658"/>
                      <a:pt x="440198" y="698082"/>
                    </a:cubicBezTo>
                    <a:cubicBezTo>
                      <a:pt x="441318" y="701505"/>
                      <a:pt x="437957" y="702646"/>
                      <a:pt x="435717" y="703787"/>
                    </a:cubicBezTo>
                    <a:cubicBezTo>
                      <a:pt x="433476" y="702646"/>
                      <a:pt x="431236" y="707210"/>
                      <a:pt x="428995" y="702646"/>
                    </a:cubicBezTo>
                    <a:cubicBezTo>
                      <a:pt x="427875" y="700364"/>
                      <a:pt x="431236" y="691235"/>
                      <a:pt x="431236" y="691235"/>
                    </a:cubicBezTo>
                    <a:close/>
                    <a:moveTo>
                      <a:pt x="796939" y="691183"/>
                    </a:moveTo>
                    <a:cubicBezTo>
                      <a:pt x="801691" y="693569"/>
                      <a:pt x="807632" y="699534"/>
                      <a:pt x="811197" y="703112"/>
                    </a:cubicBezTo>
                    <a:cubicBezTo>
                      <a:pt x="813573" y="706691"/>
                      <a:pt x="812385" y="709077"/>
                      <a:pt x="810009" y="711463"/>
                    </a:cubicBezTo>
                    <a:cubicBezTo>
                      <a:pt x="807632" y="712656"/>
                      <a:pt x="804068" y="713849"/>
                      <a:pt x="800503" y="715041"/>
                    </a:cubicBezTo>
                    <a:cubicBezTo>
                      <a:pt x="786245" y="719813"/>
                      <a:pt x="785057" y="718620"/>
                      <a:pt x="787433" y="703112"/>
                    </a:cubicBezTo>
                    <a:cubicBezTo>
                      <a:pt x="788621" y="700726"/>
                      <a:pt x="788621" y="697148"/>
                      <a:pt x="789810" y="693569"/>
                    </a:cubicBezTo>
                    <a:cubicBezTo>
                      <a:pt x="790998" y="689990"/>
                      <a:pt x="792186" y="687604"/>
                      <a:pt x="796939" y="691183"/>
                    </a:cubicBezTo>
                    <a:close/>
                    <a:moveTo>
                      <a:pt x="284949" y="687238"/>
                    </a:moveTo>
                    <a:lnTo>
                      <a:pt x="284197" y="687472"/>
                    </a:lnTo>
                    <a:lnTo>
                      <a:pt x="284540" y="687639"/>
                    </a:lnTo>
                    <a:close/>
                    <a:moveTo>
                      <a:pt x="640847" y="672415"/>
                    </a:moveTo>
                    <a:cubicBezTo>
                      <a:pt x="642487" y="671967"/>
                      <a:pt x="644575" y="673162"/>
                      <a:pt x="647557" y="676149"/>
                    </a:cubicBezTo>
                    <a:cubicBezTo>
                      <a:pt x="649943" y="677344"/>
                      <a:pt x="652329" y="678539"/>
                      <a:pt x="653522" y="679734"/>
                    </a:cubicBezTo>
                    <a:cubicBezTo>
                      <a:pt x="655908" y="682124"/>
                      <a:pt x="659486" y="685709"/>
                      <a:pt x="660679" y="686904"/>
                    </a:cubicBezTo>
                    <a:cubicBezTo>
                      <a:pt x="664258" y="690489"/>
                      <a:pt x="664258" y="692879"/>
                      <a:pt x="660679" y="695269"/>
                    </a:cubicBezTo>
                    <a:cubicBezTo>
                      <a:pt x="654715" y="700049"/>
                      <a:pt x="647557" y="701244"/>
                      <a:pt x="640400" y="702439"/>
                    </a:cubicBezTo>
                    <a:cubicBezTo>
                      <a:pt x="636821" y="703634"/>
                      <a:pt x="634435" y="701244"/>
                      <a:pt x="635628" y="697659"/>
                    </a:cubicBezTo>
                    <a:cubicBezTo>
                      <a:pt x="635628" y="692879"/>
                      <a:pt x="636821" y="686904"/>
                      <a:pt x="636821" y="682124"/>
                    </a:cubicBezTo>
                    <a:cubicBezTo>
                      <a:pt x="636821" y="680929"/>
                      <a:pt x="636821" y="679734"/>
                      <a:pt x="636821" y="678539"/>
                    </a:cubicBezTo>
                    <a:cubicBezTo>
                      <a:pt x="638014" y="674954"/>
                      <a:pt x="639207" y="672863"/>
                      <a:pt x="640847" y="672415"/>
                    </a:cubicBezTo>
                    <a:close/>
                    <a:moveTo>
                      <a:pt x="281825" y="671319"/>
                    </a:moveTo>
                    <a:cubicBezTo>
                      <a:pt x="286421" y="670199"/>
                      <a:pt x="287570" y="674680"/>
                      <a:pt x="291017" y="676921"/>
                    </a:cubicBezTo>
                    <a:cubicBezTo>
                      <a:pt x="291017" y="676921"/>
                      <a:pt x="293315" y="678041"/>
                      <a:pt x="293315" y="679161"/>
                    </a:cubicBezTo>
                    <a:cubicBezTo>
                      <a:pt x="293315" y="680282"/>
                      <a:pt x="293315" y="680282"/>
                      <a:pt x="291017" y="680282"/>
                    </a:cubicBezTo>
                    <a:lnTo>
                      <a:pt x="290826" y="680158"/>
                    </a:lnTo>
                    <a:lnTo>
                      <a:pt x="290826" y="680711"/>
                    </a:lnTo>
                    <a:lnTo>
                      <a:pt x="290479" y="682114"/>
                    </a:lnTo>
                    <a:lnTo>
                      <a:pt x="292236" y="681277"/>
                    </a:lnTo>
                    <a:lnTo>
                      <a:pt x="292236" y="686879"/>
                    </a:lnTo>
                    <a:lnTo>
                      <a:pt x="292236" y="687916"/>
                    </a:lnTo>
                    <a:cubicBezTo>
                      <a:pt x="289913" y="689022"/>
                      <a:pt x="288751" y="689022"/>
                      <a:pt x="287589" y="690129"/>
                    </a:cubicBezTo>
                    <a:cubicBezTo>
                      <a:pt x="286427" y="690129"/>
                      <a:pt x="285266" y="691235"/>
                      <a:pt x="282942" y="691235"/>
                    </a:cubicBezTo>
                    <a:cubicBezTo>
                      <a:pt x="277133" y="692342"/>
                      <a:pt x="275971" y="691235"/>
                      <a:pt x="277133" y="684597"/>
                    </a:cubicBezTo>
                    <a:lnTo>
                      <a:pt x="278295" y="684597"/>
                    </a:lnTo>
                    <a:lnTo>
                      <a:pt x="280350" y="685598"/>
                    </a:lnTo>
                    <a:lnTo>
                      <a:pt x="279623" y="682975"/>
                    </a:lnTo>
                    <a:lnTo>
                      <a:pt x="279890" y="682522"/>
                    </a:lnTo>
                    <a:lnTo>
                      <a:pt x="278378" y="682522"/>
                    </a:lnTo>
                    <a:cubicBezTo>
                      <a:pt x="278378" y="678041"/>
                      <a:pt x="278378" y="673560"/>
                      <a:pt x="281825" y="671319"/>
                    </a:cubicBezTo>
                    <a:close/>
                    <a:moveTo>
                      <a:pt x="854779" y="667585"/>
                    </a:moveTo>
                    <a:cubicBezTo>
                      <a:pt x="856858" y="666990"/>
                      <a:pt x="859828" y="668776"/>
                      <a:pt x="865175" y="672348"/>
                    </a:cubicBezTo>
                    <a:cubicBezTo>
                      <a:pt x="867552" y="674729"/>
                      <a:pt x="871116" y="677110"/>
                      <a:pt x="873493" y="680682"/>
                    </a:cubicBezTo>
                    <a:cubicBezTo>
                      <a:pt x="875869" y="683064"/>
                      <a:pt x="875869" y="685445"/>
                      <a:pt x="872304" y="687826"/>
                    </a:cubicBezTo>
                    <a:cubicBezTo>
                      <a:pt x="868740" y="689017"/>
                      <a:pt x="866364" y="690208"/>
                      <a:pt x="862799" y="692589"/>
                    </a:cubicBezTo>
                    <a:cubicBezTo>
                      <a:pt x="848541" y="696161"/>
                      <a:pt x="848541" y="694970"/>
                      <a:pt x="849729" y="680682"/>
                    </a:cubicBezTo>
                    <a:cubicBezTo>
                      <a:pt x="849729" y="679492"/>
                      <a:pt x="849729" y="678301"/>
                      <a:pt x="849729" y="677110"/>
                    </a:cubicBezTo>
                    <a:cubicBezTo>
                      <a:pt x="851511" y="671157"/>
                      <a:pt x="852700" y="668180"/>
                      <a:pt x="854779" y="667585"/>
                    </a:cubicBezTo>
                    <a:close/>
                    <a:moveTo>
                      <a:pt x="498158" y="666201"/>
                    </a:moveTo>
                    <a:cubicBezTo>
                      <a:pt x="500492" y="667377"/>
                      <a:pt x="502826" y="669728"/>
                      <a:pt x="505160" y="670904"/>
                    </a:cubicBezTo>
                    <a:cubicBezTo>
                      <a:pt x="509828" y="676782"/>
                      <a:pt x="509828" y="677958"/>
                      <a:pt x="505160" y="681484"/>
                    </a:cubicBezTo>
                    <a:cubicBezTo>
                      <a:pt x="501659" y="682660"/>
                      <a:pt x="498158" y="683836"/>
                      <a:pt x="495824" y="685011"/>
                    </a:cubicBezTo>
                    <a:cubicBezTo>
                      <a:pt x="491156" y="686187"/>
                      <a:pt x="488822" y="683836"/>
                      <a:pt x="489989" y="679133"/>
                    </a:cubicBezTo>
                    <a:cubicBezTo>
                      <a:pt x="489989" y="675606"/>
                      <a:pt x="491156" y="672080"/>
                      <a:pt x="491156" y="668553"/>
                    </a:cubicBezTo>
                    <a:cubicBezTo>
                      <a:pt x="492323" y="662675"/>
                      <a:pt x="493490" y="662675"/>
                      <a:pt x="498158" y="666201"/>
                    </a:cubicBezTo>
                    <a:close/>
                    <a:moveTo>
                      <a:pt x="711072" y="652595"/>
                    </a:moveTo>
                    <a:cubicBezTo>
                      <a:pt x="715834" y="656174"/>
                      <a:pt x="720597" y="660946"/>
                      <a:pt x="725360" y="664524"/>
                    </a:cubicBezTo>
                    <a:cubicBezTo>
                      <a:pt x="728932" y="668103"/>
                      <a:pt x="728932" y="670489"/>
                      <a:pt x="722978" y="672875"/>
                    </a:cubicBezTo>
                    <a:cubicBezTo>
                      <a:pt x="720597" y="674068"/>
                      <a:pt x="718216" y="675261"/>
                      <a:pt x="715834" y="676453"/>
                    </a:cubicBezTo>
                    <a:cubicBezTo>
                      <a:pt x="713453" y="676453"/>
                      <a:pt x="709881" y="677646"/>
                      <a:pt x="707500" y="678839"/>
                    </a:cubicBezTo>
                    <a:cubicBezTo>
                      <a:pt x="702737" y="680032"/>
                      <a:pt x="700356" y="677646"/>
                      <a:pt x="700356" y="672875"/>
                    </a:cubicBezTo>
                    <a:cubicBezTo>
                      <a:pt x="701547" y="668103"/>
                      <a:pt x="702737" y="660946"/>
                      <a:pt x="703928" y="656174"/>
                    </a:cubicBezTo>
                    <a:cubicBezTo>
                      <a:pt x="705119" y="650209"/>
                      <a:pt x="707500" y="650209"/>
                      <a:pt x="711072" y="652595"/>
                    </a:cubicBezTo>
                    <a:close/>
                    <a:moveTo>
                      <a:pt x="348796" y="651314"/>
                    </a:moveTo>
                    <a:cubicBezTo>
                      <a:pt x="351108" y="652470"/>
                      <a:pt x="352264" y="654782"/>
                      <a:pt x="352264" y="655938"/>
                    </a:cubicBezTo>
                    <a:cubicBezTo>
                      <a:pt x="353420" y="655938"/>
                      <a:pt x="353420" y="655938"/>
                      <a:pt x="354575" y="655938"/>
                    </a:cubicBezTo>
                    <a:cubicBezTo>
                      <a:pt x="358043" y="660561"/>
                      <a:pt x="358043" y="660561"/>
                      <a:pt x="353420" y="664029"/>
                    </a:cubicBezTo>
                    <a:lnTo>
                      <a:pt x="347640" y="666340"/>
                    </a:lnTo>
                    <a:cubicBezTo>
                      <a:pt x="340705" y="666340"/>
                      <a:pt x="340705" y="666340"/>
                      <a:pt x="341861" y="658249"/>
                    </a:cubicBezTo>
                    <a:cubicBezTo>
                      <a:pt x="343017" y="657093"/>
                      <a:pt x="341861" y="655938"/>
                      <a:pt x="343017" y="654782"/>
                    </a:cubicBezTo>
                    <a:cubicBezTo>
                      <a:pt x="344173" y="649002"/>
                      <a:pt x="344173" y="649002"/>
                      <a:pt x="348796" y="651314"/>
                    </a:cubicBezTo>
                    <a:close/>
                    <a:moveTo>
                      <a:pt x="196015" y="633976"/>
                    </a:moveTo>
                    <a:cubicBezTo>
                      <a:pt x="197156" y="633976"/>
                      <a:pt x="198297" y="635143"/>
                      <a:pt x="200579" y="637477"/>
                    </a:cubicBezTo>
                    <a:cubicBezTo>
                      <a:pt x="200579" y="638644"/>
                      <a:pt x="201721" y="639811"/>
                      <a:pt x="202862" y="640978"/>
                    </a:cubicBezTo>
                    <a:cubicBezTo>
                      <a:pt x="208567" y="646813"/>
                      <a:pt x="208567" y="647980"/>
                      <a:pt x="200579" y="650314"/>
                    </a:cubicBezTo>
                    <a:cubicBezTo>
                      <a:pt x="193733" y="653815"/>
                      <a:pt x="192592" y="652648"/>
                      <a:pt x="193733" y="644479"/>
                    </a:cubicBezTo>
                    <a:cubicBezTo>
                      <a:pt x="193733" y="642145"/>
                      <a:pt x="193733" y="640978"/>
                      <a:pt x="193733" y="638644"/>
                    </a:cubicBezTo>
                    <a:cubicBezTo>
                      <a:pt x="193733" y="637477"/>
                      <a:pt x="193733" y="635143"/>
                      <a:pt x="196015" y="633976"/>
                    </a:cubicBezTo>
                    <a:close/>
                    <a:moveTo>
                      <a:pt x="556933" y="633826"/>
                    </a:moveTo>
                    <a:cubicBezTo>
                      <a:pt x="558124" y="633378"/>
                      <a:pt x="559910" y="634574"/>
                      <a:pt x="562887" y="637567"/>
                    </a:cubicBezTo>
                    <a:cubicBezTo>
                      <a:pt x="566458" y="639961"/>
                      <a:pt x="571221" y="644748"/>
                      <a:pt x="574793" y="648339"/>
                    </a:cubicBezTo>
                    <a:cubicBezTo>
                      <a:pt x="579556" y="655520"/>
                      <a:pt x="579556" y="655520"/>
                      <a:pt x="572412" y="659111"/>
                    </a:cubicBezTo>
                    <a:cubicBezTo>
                      <a:pt x="568840" y="660308"/>
                      <a:pt x="562887" y="661505"/>
                      <a:pt x="559315" y="663898"/>
                    </a:cubicBezTo>
                    <a:cubicBezTo>
                      <a:pt x="553361" y="666292"/>
                      <a:pt x="550980" y="663898"/>
                      <a:pt x="550980" y="657914"/>
                    </a:cubicBezTo>
                    <a:cubicBezTo>
                      <a:pt x="550980" y="651930"/>
                      <a:pt x="553361" y="647142"/>
                      <a:pt x="554552" y="639961"/>
                    </a:cubicBezTo>
                    <a:cubicBezTo>
                      <a:pt x="555147" y="636370"/>
                      <a:pt x="555743" y="634275"/>
                      <a:pt x="556933" y="633826"/>
                    </a:cubicBezTo>
                    <a:close/>
                    <a:moveTo>
                      <a:pt x="408852" y="628997"/>
                    </a:moveTo>
                    <a:cubicBezTo>
                      <a:pt x="411116" y="627848"/>
                      <a:pt x="417905" y="632444"/>
                      <a:pt x="419037" y="635891"/>
                    </a:cubicBezTo>
                    <a:cubicBezTo>
                      <a:pt x="420169" y="640487"/>
                      <a:pt x="415642" y="640487"/>
                      <a:pt x="413379" y="641636"/>
                    </a:cubicBezTo>
                    <a:cubicBezTo>
                      <a:pt x="411116" y="642785"/>
                      <a:pt x="407721" y="645083"/>
                      <a:pt x="406589" y="640487"/>
                    </a:cubicBezTo>
                    <a:cubicBezTo>
                      <a:pt x="405457" y="639338"/>
                      <a:pt x="407721" y="628997"/>
                      <a:pt x="408852" y="628997"/>
                    </a:cubicBezTo>
                    <a:close/>
                    <a:moveTo>
                      <a:pt x="770078" y="628699"/>
                    </a:moveTo>
                    <a:cubicBezTo>
                      <a:pt x="772158" y="628102"/>
                      <a:pt x="775722" y="630787"/>
                      <a:pt x="782851" y="636155"/>
                    </a:cubicBezTo>
                    <a:cubicBezTo>
                      <a:pt x="784039" y="638541"/>
                      <a:pt x="786415" y="639733"/>
                      <a:pt x="788792" y="642119"/>
                    </a:cubicBezTo>
                    <a:cubicBezTo>
                      <a:pt x="791168" y="645698"/>
                      <a:pt x="791168" y="648084"/>
                      <a:pt x="787604" y="650470"/>
                    </a:cubicBezTo>
                    <a:cubicBezTo>
                      <a:pt x="784039" y="651663"/>
                      <a:pt x="782851" y="652856"/>
                      <a:pt x="780475" y="654048"/>
                    </a:cubicBezTo>
                    <a:cubicBezTo>
                      <a:pt x="775722" y="655241"/>
                      <a:pt x="769781" y="658820"/>
                      <a:pt x="766216" y="655241"/>
                    </a:cubicBezTo>
                    <a:cubicBezTo>
                      <a:pt x="762652" y="651663"/>
                      <a:pt x="765028" y="646891"/>
                      <a:pt x="766216" y="640926"/>
                    </a:cubicBezTo>
                    <a:cubicBezTo>
                      <a:pt x="767405" y="633172"/>
                      <a:pt x="767999" y="629295"/>
                      <a:pt x="770078" y="628699"/>
                    </a:cubicBezTo>
                    <a:close/>
                    <a:moveTo>
                      <a:pt x="622031" y="612815"/>
                    </a:moveTo>
                    <a:cubicBezTo>
                      <a:pt x="623375" y="612815"/>
                      <a:pt x="625168" y="614010"/>
                      <a:pt x="628753" y="616400"/>
                    </a:cubicBezTo>
                    <a:cubicBezTo>
                      <a:pt x="632338" y="619985"/>
                      <a:pt x="637118" y="624765"/>
                      <a:pt x="639508" y="627155"/>
                    </a:cubicBezTo>
                    <a:cubicBezTo>
                      <a:pt x="644288" y="631935"/>
                      <a:pt x="644288" y="634325"/>
                      <a:pt x="638313" y="636715"/>
                    </a:cubicBezTo>
                    <a:cubicBezTo>
                      <a:pt x="633533" y="639105"/>
                      <a:pt x="628753" y="640300"/>
                      <a:pt x="623973" y="641495"/>
                    </a:cubicBezTo>
                    <a:cubicBezTo>
                      <a:pt x="616803" y="643885"/>
                      <a:pt x="615608" y="642690"/>
                      <a:pt x="613218" y="635520"/>
                    </a:cubicBezTo>
                    <a:cubicBezTo>
                      <a:pt x="613218" y="634325"/>
                      <a:pt x="615608" y="633130"/>
                      <a:pt x="615608" y="631935"/>
                    </a:cubicBezTo>
                    <a:cubicBezTo>
                      <a:pt x="615608" y="625960"/>
                      <a:pt x="616803" y="621180"/>
                      <a:pt x="617998" y="616400"/>
                    </a:cubicBezTo>
                    <a:cubicBezTo>
                      <a:pt x="619790" y="614010"/>
                      <a:pt x="620687" y="612815"/>
                      <a:pt x="622031" y="612815"/>
                    </a:cubicBezTo>
                    <a:close/>
                    <a:moveTo>
                      <a:pt x="839237" y="608973"/>
                    </a:moveTo>
                    <a:cubicBezTo>
                      <a:pt x="843979" y="612545"/>
                      <a:pt x="847536" y="616116"/>
                      <a:pt x="849907" y="619688"/>
                    </a:cubicBezTo>
                    <a:lnTo>
                      <a:pt x="851092" y="619688"/>
                    </a:lnTo>
                    <a:cubicBezTo>
                      <a:pt x="853463" y="622070"/>
                      <a:pt x="853463" y="624451"/>
                      <a:pt x="853463" y="624451"/>
                    </a:cubicBezTo>
                    <a:cubicBezTo>
                      <a:pt x="853463" y="625642"/>
                      <a:pt x="851092" y="628023"/>
                      <a:pt x="848721" y="629214"/>
                    </a:cubicBezTo>
                    <a:cubicBezTo>
                      <a:pt x="847536" y="629214"/>
                      <a:pt x="846350" y="630404"/>
                      <a:pt x="845165" y="631595"/>
                    </a:cubicBezTo>
                    <a:cubicBezTo>
                      <a:pt x="841608" y="631595"/>
                      <a:pt x="838052" y="632786"/>
                      <a:pt x="834495" y="633976"/>
                    </a:cubicBezTo>
                    <a:cubicBezTo>
                      <a:pt x="829753" y="633976"/>
                      <a:pt x="828568" y="632786"/>
                      <a:pt x="828568" y="629214"/>
                    </a:cubicBezTo>
                    <a:cubicBezTo>
                      <a:pt x="829753" y="623260"/>
                      <a:pt x="829753" y="616116"/>
                      <a:pt x="830939" y="611354"/>
                    </a:cubicBezTo>
                    <a:cubicBezTo>
                      <a:pt x="832124" y="606591"/>
                      <a:pt x="835681" y="605401"/>
                      <a:pt x="839237" y="608973"/>
                    </a:cubicBezTo>
                    <a:close/>
                    <a:moveTo>
                      <a:pt x="473496" y="606591"/>
                    </a:moveTo>
                    <a:cubicBezTo>
                      <a:pt x="474637" y="605450"/>
                      <a:pt x="481484" y="610014"/>
                      <a:pt x="482625" y="612297"/>
                    </a:cubicBezTo>
                    <a:cubicBezTo>
                      <a:pt x="483766" y="614579"/>
                      <a:pt x="481484" y="615720"/>
                      <a:pt x="476919" y="618002"/>
                    </a:cubicBezTo>
                    <a:cubicBezTo>
                      <a:pt x="475778" y="619143"/>
                      <a:pt x="472355" y="621425"/>
                      <a:pt x="470073" y="618002"/>
                    </a:cubicBezTo>
                    <a:cubicBezTo>
                      <a:pt x="468932" y="614579"/>
                      <a:pt x="471214" y="607732"/>
                      <a:pt x="473496" y="606591"/>
                    </a:cubicBezTo>
                    <a:close/>
                    <a:moveTo>
                      <a:pt x="257328" y="606059"/>
                    </a:moveTo>
                    <a:cubicBezTo>
                      <a:pt x="258195" y="605061"/>
                      <a:pt x="259351" y="604776"/>
                      <a:pt x="261662" y="606487"/>
                    </a:cubicBezTo>
                    <a:cubicBezTo>
                      <a:pt x="263974" y="607628"/>
                      <a:pt x="265130" y="609911"/>
                      <a:pt x="267441" y="609911"/>
                    </a:cubicBezTo>
                    <a:cubicBezTo>
                      <a:pt x="267441" y="611052"/>
                      <a:pt x="267441" y="611052"/>
                      <a:pt x="268597" y="612193"/>
                    </a:cubicBezTo>
                    <a:cubicBezTo>
                      <a:pt x="268597" y="614475"/>
                      <a:pt x="272065" y="614475"/>
                      <a:pt x="270909" y="619039"/>
                    </a:cubicBezTo>
                    <a:lnTo>
                      <a:pt x="268800" y="618519"/>
                    </a:lnTo>
                    <a:lnTo>
                      <a:pt x="271087" y="620828"/>
                    </a:lnTo>
                    <a:cubicBezTo>
                      <a:pt x="276867" y="626663"/>
                      <a:pt x="268776" y="625496"/>
                      <a:pt x="267620" y="627830"/>
                    </a:cubicBezTo>
                    <a:lnTo>
                      <a:pt x="266996" y="627948"/>
                    </a:lnTo>
                    <a:lnTo>
                      <a:pt x="267175" y="628125"/>
                    </a:lnTo>
                    <a:cubicBezTo>
                      <a:pt x="266043" y="629246"/>
                      <a:pt x="266043" y="629246"/>
                      <a:pt x="266043" y="630366"/>
                    </a:cubicBezTo>
                    <a:cubicBezTo>
                      <a:pt x="263780" y="631486"/>
                      <a:pt x="261517" y="631486"/>
                      <a:pt x="260385" y="631486"/>
                    </a:cubicBezTo>
                    <a:cubicBezTo>
                      <a:pt x="259254" y="631486"/>
                      <a:pt x="259254" y="631486"/>
                      <a:pt x="259254" y="631486"/>
                    </a:cubicBezTo>
                    <a:cubicBezTo>
                      <a:pt x="258122" y="631486"/>
                      <a:pt x="258122" y="631486"/>
                      <a:pt x="256990" y="631486"/>
                    </a:cubicBezTo>
                    <a:cubicBezTo>
                      <a:pt x="254727" y="630366"/>
                      <a:pt x="254727" y="629246"/>
                      <a:pt x="254727" y="625885"/>
                    </a:cubicBezTo>
                    <a:cubicBezTo>
                      <a:pt x="254727" y="624764"/>
                      <a:pt x="254727" y="623644"/>
                      <a:pt x="254727" y="622524"/>
                    </a:cubicBezTo>
                    <a:cubicBezTo>
                      <a:pt x="256990" y="621404"/>
                      <a:pt x="256990" y="621404"/>
                      <a:pt x="256990" y="620283"/>
                    </a:cubicBezTo>
                    <a:lnTo>
                      <a:pt x="256990" y="621404"/>
                    </a:lnTo>
                    <a:lnTo>
                      <a:pt x="257509" y="621725"/>
                    </a:lnTo>
                    <a:lnTo>
                      <a:pt x="257217" y="619661"/>
                    </a:lnTo>
                    <a:cubicBezTo>
                      <a:pt x="257217" y="616160"/>
                      <a:pt x="257217" y="616160"/>
                      <a:pt x="257217" y="613826"/>
                    </a:cubicBezTo>
                    <a:lnTo>
                      <a:pt x="258379" y="613020"/>
                    </a:lnTo>
                    <a:lnTo>
                      <a:pt x="257039" y="612193"/>
                    </a:lnTo>
                    <a:cubicBezTo>
                      <a:pt x="254727" y="612193"/>
                      <a:pt x="254727" y="611052"/>
                      <a:pt x="254727" y="609911"/>
                    </a:cubicBezTo>
                    <a:cubicBezTo>
                      <a:pt x="255883" y="608770"/>
                      <a:pt x="256461" y="607058"/>
                      <a:pt x="257328" y="606059"/>
                    </a:cubicBezTo>
                    <a:close/>
                    <a:moveTo>
                      <a:pt x="689854" y="590359"/>
                    </a:moveTo>
                    <a:cubicBezTo>
                      <a:pt x="693425" y="593944"/>
                      <a:pt x="698188" y="597529"/>
                      <a:pt x="701760" y="602309"/>
                    </a:cubicBezTo>
                    <a:lnTo>
                      <a:pt x="702951" y="602309"/>
                    </a:lnTo>
                    <a:cubicBezTo>
                      <a:pt x="707713" y="607089"/>
                      <a:pt x="706523" y="609479"/>
                      <a:pt x="700569" y="613064"/>
                    </a:cubicBezTo>
                    <a:cubicBezTo>
                      <a:pt x="695807" y="614259"/>
                      <a:pt x="691044" y="617844"/>
                      <a:pt x="685091" y="617844"/>
                    </a:cubicBezTo>
                    <a:cubicBezTo>
                      <a:pt x="679138" y="620234"/>
                      <a:pt x="677947" y="617844"/>
                      <a:pt x="677947" y="613064"/>
                    </a:cubicBezTo>
                    <a:cubicBezTo>
                      <a:pt x="677947" y="609479"/>
                      <a:pt x="677947" y="607089"/>
                      <a:pt x="679138" y="605894"/>
                    </a:cubicBezTo>
                    <a:cubicBezTo>
                      <a:pt x="679138" y="604699"/>
                      <a:pt x="679138" y="603504"/>
                      <a:pt x="679138" y="602309"/>
                    </a:cubicBezTo>
                    <a:cubicBezTo>
                      <a:pt x="680328" y="599919"/>
                      <a:pt x="680328" y="596334"/>
                      <a:pt x="681519" y="593944"/>
                    </a:cubicBezTo>
                    <a:cubicBezTo>
                      <a:pt x="683900" y="587969"/>
                      <a:pt x="685091" y="587969"/>
                      <a:pt x="689854" y="590359"/>
                    </a:cubicBezTo>
                    <a:close/>
                    <a:moveTo>
                      <a:pt x="321779" y="586674"/>
                    </a:moveTo>
                    <a:lnTo>
                      <a:pt x="321941" y="586674"/>
                    </a:lnTo>
                    <a:lnTo>
                      <a:pt x="324431" y="586674"/>
                    </a:lnTo>
                    <a:lnTo>
                      <a:pt x="325264" y="586674"/>
                    </a:lnTo>
                    <a:cubicBezTo>
                      <a:pt x="327588" y="586674"/>
                      <a:pt x="328749" y="589008"/>
                      <a:pt x="331073" y="589008"/>
                    </a:cubicBezTo>
                    <a:lnTo>
                      <a:pt x="331073" y="590175"/>
                    </a:lnTo>
                    <a:cubicBezTo>
                      <a:pt x="339206" y="597177"/>
                      <a:pt x="339206" y="601845"/>
                      <a:pt x="327588" y="605346"/>
                    </a:cubicBezTo>
                    <a:lnTo>
                      <a:pt x="325471" y="604753"/>
                    </a:lnTo>
                    <a:lnTo>
                      <a:pt x="326924" y="606715"/>
                    </a:lnTo>
                    <a:cubicBezTo>
                      <a:pt x="324711" y="607835"/>
                      <a:pt x="323605" y="607835"/>
                      <a:pt x="321392" y="607835"/>
                    </a:cubicBezTo>
                    <a:cubicBezTo>
                      <a:pt x="320285" y="607835"/>
                      <a:pt x="318072" y="607835"/>
                      <a:pt x="318072" y="604474"/>
                    </a:cubicBezTo>
                    <a:cubicBezTo>
                      <a:pt x="316966" y="603354"/>
                      <a:pt x="316966" y="599993"/>
                      <a:pt x="318072" y="596632"/>
                    </a:cubicBezTo>
                    <a:lnTo>
                      <a:pt x="319179" y="596632"/>
                    </a:lnTo>
                    <a:lnTo>
                      <a:pt x="320026" y="597490"/>
                    </a:lnTo>
                    <a:lnTo>
                      <a:pt x="319455" y="594843"/>
                    </a:lnTo>
                    <a:cubicBezTo>
                      <a:pt x="319455" y="592509"/>
                      <a:pt x="319455" y="589008"/>
                      <a:pt x="321779" y="586674"/>
                    </a:cubicBezTo>
                    <a:close/>
                    <a:moveTo>
                      <a:pt x="188932" y="581695"/>
                    </a:moveTo>
                    <a:cubicBezTo>
                      <a:pt x="193556" y="586176"/>
                      <a:pt x="192400" y="588417"/>
                      <a:pt x="186621" y="589537"/>
                    </a:cubicBezTo>
                    <a:cubicBezTo>
                      <a:pt x="183153" y="590658"/>
                      <a:pt x="179685" y="594019"/>
                      <a:pt x="175062" y="592898"/>
                    </a:cubicBezTo>
                    <a:cubicBezTo>
                      <a:pt x="178530" y="591778"/>
                      <a:pt x="181997" y="590658"/>
                      <a:pt x="185465" y="589537"/>
                    </a:cubicBezTo>
                    <a:cubicBezTo>
                      <a:pt x="187776" y="588417"/>
                      <a:pt x="190088" y="587297"/>
                      <a:pt x="187776" y="582816"/>
                    </a:cubicBezTo>
                    <a:cubicBezTo>
                      <a:pt x="188932" y="582816"/>
                      <a:pt x="188932" y="582816"/>
                      <a:pt x="188932" y="581695"/>
                    </a:cubicBezTo>
                    <a:close/>
                    <a:moveTo>
                      <a:pt x="536980" y="580743"/>
                    </a:moveTo>
                    <a:cubicBezTo>
                      <a:pt x="538439" y="580450"/>
                      <a:pt x="540481" y="581622"/>
                      <a:pt x="543982" y="583965"/>
                    </a:cubicBezTo>
                    <a:cubicBezTo>
                      <a:pt x="543982" y="585136"/>
                      <a:pt x="545149" y="587479"/>
                      <a:pt x="546316" y="587479"/>
                    </a:cubicBezTo>
                    <a:cubicBezTo>
                      <a:pt x="553318" y="594509"/>
                      <a:pt x="553318" y="595680"/>
                      <a:pt x="543982" y="599195"/>
                    </a:cubicBezTo>
                    <a:cubicBezTo>
                      <a:pt x="542815" y="599195"/>
                      <a:pt x="541648" y="600366"/>
                      <a:pt x="539314" y="600366"/>
                    </a:cubicBezTo>
                    <a:cubicBezTo>
                      <a:pt x="532312" y="601538"/>
                      <a:pt x="532312" y="601538"/>
                      <a:pt x="532312" y="594509"/>
                    </a:cubicBezTo>
                    <a:cubicBezTo>
                      <a:pt x="533479" y="592166"/>
                      <a:pt x="533479" y="589822"/>
                      <a:pt x="533479" y="588651"/>
                    </a:cubicBezTo>
                    <a:cubicBezTo>
                      <a:pt x="533479" y="587479"/>
                      <a:pt x="533479" y="587479"/>
                      <a:pt x="533479" y="586308"/>
                    </a:cubicBezTo>
                    <a:cubicBezTo>
                      <a:pt x="534646" y="582793"/>
                      <a:pt x="535521" y="581036"/>
                      <a:pt x="536980" y="580743"/>
                    </a:cubicBezTo>
                    <a:close/>
                    <a:moveTo>
                      <a:pt x="178711" y="575179"/>
                    </a:moveTo>
                    <a:cubicBezTo>
                      <a:pt x="179701" y="576204"/>
                      <a:pt x="180833" y="577668"/>
                      <a:pt x="182530" y="577668"/>
                    </a:cubicBezTo>
                    <a:lnTo>
                      <a:pt x="177807" y="575223"/>
                    </a:lnTo>
                    <a:close/>
                    <a:moveTo>
                      <a:pt x="173651" y="574154"/>
                    </a:moveTo>
                    <a:lnTo>
                      <a:pt x="174810" y="574655"/>
                    </a:lnTo>
                    <a:lnTo>
                      <a:pt x="175740" y="574154"/>
                    </a:lnTo>
                    <a:lnTo>
                      <a:pt x="177807" y="575223"/>
                    </a:lnTo>
                    <a:lnTo>
                      <a:pt x="176298" y="575298"/>
                    </a:lnTo>
                    <a:lnTo>
                      <a:pt x="181783" y="577668"/>
                    </a:lnTo>
                    <a:cubicBezTo>
                      <a:pt x="182945" y="578840"/>
                      <a:pt x="184107" y="578840"/>
                      <a:pt x="184107" y="580011"/>
                    </a:cubicBezTo>
                    <a:cubicBezTo>
                      <a:pt x="185269" y="581183"/>
                      <a:pt x="185269" y="582354"/>
                      <a:pt x="186430" y="582354"/>
                    </a:cubicBezTo>
                    <a:cubicBezTo>
                      <a:pt x="189916" y="585869"/>
                      <a:pt x="188754" y="587041"/>
                      <a:pt x="185269" y="589384"/>
                    </a:cubicBezTo>
                    <a:lnTo>
                      <a:pt x="174524" y="592634"/>
                    </a:lnTo>
                    <a:lnTo>
                      <a:pt x="174609" y="592898"/>
                    </a:lnTo>
                    <a:lnTo>
                      <a:pt x="174427" y="592663"/>
                    </a:lnTo>
                    <a:lnTo>
                      <a:pt x="173651" y="592898"/>
                    </a:lnTo>
                    <a:lnTo>
                      <a:pt x="173110" y="590959"/>
                    </a:lnTo>
                    <a:lnTo>
                      <a:pt x="170082" y="587041"/>
                    </a:lnTo>
                    <a:cubicBezTo>
                      <a:pt x="171214" y="584698"/>
                      <a:pt x="170082" y="581183"/>
                      <a:pt x="171214" y="578840"/>
                    </a:cubicBezTo>
                    <a:cubicBezTo>
                      <a:pt x="171780" y="578254"/>
                      <a:pt x="171780" y="577083"/>
                      <a:pt x="172204" y="576057"/>
                    </a:cubicBezTo>
                    <a:lnTo>
                      <a:pt x="173282" y="575477"/>
                    </a:lnTo>
                    <a:close/>
                    <a:moveTo>
                      <a:pt x="391140" y="566558"/>
                    </a:moveTo>
                    <a:cubicBezTo>
                      <a:pt x="393483" y="570096"/>
                      <a:pt x="398169" y="573634"/>
                      <a:pt x="400512" y="575992"/>
                    </a:cubicBezTo>
                    <a:cubicBezTo>
                      <a:pt x="404027" y="578351"/>
                      <a:pt x="401683" y="579530"/>
                      <a:pt x="399340" y="580709"/>
                    </a:cubicBezTo>
                    <a:cubicBezTo>
                      <a:pt x="395826" y="583068"/>
                      <a:pt x="391140" y="584247"/>
                      <a:pt x="387625" y="585426"/>
                    </a:cubicBezTo>
                    <a:cubicBezTo>
                      <a:pt x="385282" y="586606"/>
                      <a:pt x="382939" y="585426"/>
                      <a:pt x="382939" y="580709"/>
                    </a:cubicBezTo>
                    <a:cubicBezTo>
                      <a:pt x="384111" y="578351"/>
                      <a:pt x="384111" y="577171"/>
                      <a:pt x="384111" y="574813"/>
                    </a:cubicBezTo>
                    <a:cubicBezTo>
                      <a:pt x="384111" y="573634"/>
                      <a:pt x="384111" y="573634"/>
                      <a:pt x="384111" y="573634"/>
                    </a:cubicBezTo>
                    <a:cubicBezTo>
                      <a:pt x="385282" y="571275"/>
                      <a:pt x="385282" y="570096"/>
                      <a:pt x="384111" y="568917"/>
                    </a:cubicBezTo>
                    <a:lnTo>
                      <a:pt x="384111" y="567737"/>
                    </a:lnTo>
                    <a:cubicBezTo>
                      <a:pt x="386454" y="563020"/>
                      <a:pt x="387625" y="561841"/>
                      <a:pt x="391140" y="566558"/>
                    </a:cubicBezTo>
                    <a:close/>
                    <a:moveTo>
                      <a:pt x="743732" y="562983"/>
                    </a:moveTo>
                    <a:cubicBezTo>
                      <a:pt x="746125" y="560576"/>
                      <a:pt x="749716" y="562983"/>
                      <a:pt x="752110" y="565389"/>
                    </a:cubicBezTo>
                    <a:cubicBezTo>
                      <a:pt x="755700" y="567796"/>
                      <a:pt x="760488" y="568999"/>
                      <a:pt x="761685" y="573812"/>
                    </a:cubicBezTo>
                    <a:cubicBezTo>
                      <a:pt x="760488" y="577422"/>
                      <a:pt x="761685" y="577422"/>
                      <a:pt x="762882" y="578625"/>
                    </a:cubicBezTo>
                    <a:cubicBezTo>
                      <a:pt x="772457" y="587048"/>
                      <a:pt x="772457" y="588251"/>
                      <a:pt x="760488" y="593064"/>
                    </a:cubicBezTo>
                    <a:cubicBezTo>
                      <a:pt x="756897" y="594267"/>
                      <a:pt x="752110" y="595471"/>
                      <a:pt x="747322" y="597877"/>
                    </a:cubicBezTo>
                    <a:cubicBezTo>
                      <a:pt x="742535" y="599081"/>
                      <a:pt x="740141" y="596674"/>
                      <a:pt x="740141" y="591861"/>
                    </a:cubicBezTo>
                    <a:cubicBezTo>
                      <a:pt x="740141" y="589454"/>
                      <a:pt x="741338" y="587048"/>
                      <a:pt x="741338" y="585845"/>
                    </a:cubicBezTo>
                    <a:cubicBezTo>
                      <a:pt x="741338" y="582235"/>
                      <a:pt x="743732" y="579828"/>
                      <a:pt x="738944" y="578625"/>
                    </a:cubicBezTo>
                    <a:cubicBezTo>
                      <a:pt x="737747" y="578625"/>
                      <a:pt x="741338" y="565389"/>
                      <a:pt x="743732" y="562983"/>
                    </a:cubicBezTo>
                    <a:close/>
                    <a:moveTo>
                      <a:pt x="235848" y="546838"/>
                    </a:moveTo>
                    <a:cubicBezTo>
                      <a:pt x="239375" y="545656"/>
                      <a:pt x="240550" y="548021"/>
                      <a:pt x="242901" y="550386"/>
                    </a:cubicBezTo>
                    <a:cubicBezTo>
                      <a:pt x="244077" y="551568"/>
                      <a:pt x="246428" y="553934"/>
                      <a:pt x="248780" y="556299"/>
                    </a:cubicBezTo>
                    <a:cubicBezTo>
                      <a:pt x="254658" y="561029"/>
                      <a:pt x="254658" y="563394"/>
                      <a:pt x="247604" y="566942"/>
                    </a:cubicBezTo>
                    <a:cubicBezTo>
                      <a:pt x="244077" y="568124"/>
                      <a:pt x="241726" y="569307"/>
                      <a:pt x="239375" y="569307"/>
                    </a:cubicBezTo>
                    <a:cubicBezTo>
                      <a:pt x="232321" y="571672"/>
                      <a:pt x="231145" y="569307"/>
                      <a:pt x="232321" y="563394"/>
                    </a:cubicBezTo>
                    <a:lnTo>
                      <a:pt x="233066" y="563843"/>
                    </a:lnTo>
                    <a:lnTo>
                      <a:pt x="232321" y="560119"/>
                    </a:lnTo>
                    <a:lnTo>
                      <a:pt x="233151" y="558044"/>
                    </a:lnTo>
                    <a:lnTo>
                      <a:pt x="233981" y="558044"/>
                    </a:lnTo>
                    <a:lnTo>
                      <a:pt x="233197" y="563923"/>
                    </a:lnTo>
                    <a:lnTo>
                      <a:pt x="238199" y="566942"/>
                    </a:lnTo>
                    <a:cubicBezTo>
                      <a:pt x="239375" y="566942"/>
                      <a:pt x="241726" y="566055"/>
                      <a:pt x="243930" y="564872"/>
                    </a:cubicBezTo>
                    <a:lnTo>
                      <a:pt x="244833" y="564157"/>
                    </a:lnTo>
                    <a:lnTo>
                      <a:pt x="233566" y="563352"/>
                    </a:lnTo>
                    <a:cubicBezTo>
                      <a:pt x="235890" y="561028"/>
                      <a:pt x="235890" y="558705"/>
                      <a:pt x="234728" y="556381"/>
                    </a:cubicBezTo>
                    <a:lnTo>
                      <a:pt x="236291" y="554612"/>
                    </a:lnTo>
                    <a:lnTo>
                      <a:pt x="233497" y="556299"/>
                    </a:lnTo>
                    <a:lnTo>
                      <a:pt x="232321" y="556299"/>
                    </a:lnTo>
                    <a:lnTo>
                      <a:pt x="232321" y="555116"/>
                    </a:lnTo>
                    <a:cubicBezTo>
                      <a:pt x="233497" y="551568"/>
                      <a:pt x="233497" y="548021"/>
                      <a:pt x="235848" y="546838"/>
                    </a:cubicBezTo>
                    <a:close/>
                    <a:moveTo>
                      <a:pt x="599263" y="545296"/>
                    </a:moveTo>
                    <a:cubicBezTo>
                      <a:pt x="600763" y="545597"/>
                      <a:pt x="602264" y="546800"/>
                      <a:pt x="604064" y="548004"/>
                    </a:cubicBezTo>
                    <a:cubicBezTo>
                      <a:pt x="611266" y="554020"/>
                      <a:pt x="618468" y="558833"/>
                      <a:pt x="624470" y="566053"/>
                    </a:cubicBezTo>
                    <a:cubicBezTo>
                      <a:pt x="624470" y="567256"/>
                      <a:pt x="626870" y="568459"/>
                      <a:pt x="625670" y="569663"/>
                    </a:cubicBezTo>
                    <a:lnTo>
                      <a:pt x="623269" y="569663"/>
                    </a:lnTo>
                    <a:cubicBezTo>
                      <a:pt x="616067" y="576882"/>
                      <a:pt x="607665" y="578085"/>
                      <a:pt x="599263" y="580492"/>
                    </a:cubicBezTo>
                    <a:cubicBezTo>
                      <a:pt x="595662" y="581695"/>
                      <a:pt x="592061" y="580492"/>
                      <a:pt x="592061" y="575679"/>
                    </a:cubicBezTo>
                    <a:lnTo>
                      <a:pt x="593261" y="572069"/>
                    </a:lnTo>
                    <a:cubicBezTo>
                      <a:pt x="594462" y="568459"/>
                      <a:pt x="599263" y="563646"/>
                      <a:pt x="595662" y="560036"/>
                    </a:cubicBezTo>
                    <a:cubicBezTo>
                      <a:pt x="592061" y="556427"/>
                      <a:pt x="592061" y="551614"/>
                      <a:pt x="594462" y="548004"/>
                    </a:cubicBezTo>
                    <a:cubicBezTo>
                      <a:pt x="596263" y="545597"/>
                      <a:pt x="597763" y="544996"/>
                      <a:pt x="599263" y="545296"/>
                    </a:cubicBezTo>
                    <a:close/>
                    <a:moveTo>
                      <a:pt x="299998" y="543934"/>
                    </a:moveTo>
                    <a:lnTo>
                      <a:pt x="300177" y="545231"/>
                    </a:lnTo>
                    <a:lnTo>
                      <a:pt x="301191" y="545135"/>
                    </a:lnTo>
                    <a:close/>
                    <a:moveTo>
                      <a:pt x="455791" y="543034"/>
                    </a:moveTo>
                    <a:cubicBezTo>
                      <a:pt x="458134" y="545377"/>
                      <a:pt x="460477" y="548891"/>
                      <a:pt x="462820" y="550063"/>
                    </a:cubicBezTo>
                    <a:cubicBezTo>
                      <a:pt x="468678" y="554749"/>
                      <a:pt x="467507" y="557092"/>
                      <a:pt x="461649" y="559435"/>
                    </a:cubicBezTo>
                    <a:cubicBezTo>
                      <a:pt x="460477" y="559435"/>
                      <a:pt x="459306" y="560607"/>
                      <a:pt x="458134" y="560607"/>
                    </a:cubicBezTo>
                    <a:cubicBezTo>
                      <a:pt x="455791" y="561778"/>
                      <a:pt x="453448" y="561778"/>
                      <a:pt x="452277" y="561778"/>
                    </a:cubicBezTo>
                    <a:lnTo>
                      <a:pt x="447890" y="558269"/>
                    </a:lnTo>
                    <a:lnTo>
                      <a:pt x="447664" y="558236"/>
                    </a:lnTo>
                    <a:lnTo>
                      <a:pt x="447683" y="558103"/>
                    </a:lnTo>
                    <a:lnTo>
                      <a:pt x="446419" y="557092"/>
                    </a:lnTo>
                    <a:cubicBezTo>
                      <a:pt x="446419" y="553578"/>
                      <a:pt x="447591" y="550063"/>
                      <a:pt x="448762" y="546548"/>
                    </a:cubicBezTo>
                    <a:cubicBezTo>
                      <a:pt x="449934" y="541862"/>
                      <a:pt x="452277" y="541862"/>
                      <a:pt x="455791" y="543034"/>
                    </a:cubicBezTo>
                    <a:close/>
                    <a:moveTo>
                      <a:pt x="811912" y="539369"/>
                    </a:moveTo>
                    <a:cubicBezTo>
                      <a:pt x="813097" y="540571"/>
                      <a:pt x="813097" y="540571"/>
                      <a:pt x="814283" y="540571"/>
                    </a:cubicBezTo>
                    <a:lnTo>
                      <a:pt x="815468" y="548984"/>
                    </a:lnTo>
                    <a:cubicBezTo>
                      <a:pt x="820210" y="556195"/>
                      <a:pt x="823767" y="562205"/>
                      <a:pt x="827323" y="568214"/>
                    </a:cubicBezTo>
                    <a:cubicBezTo>
                      <a:pt x="824952" y="569416"/>
                      <a:pt x="822581" y="570618"/>
                      <a:pt x="820210" y="573021"/>
                    </a:cubicBezTo>
                    <a:cubicBezTo>
                      <a:pt x="816654" y="573021"/>
                      <a:pt x="813097" y="574223"/>
                      <a:pt x="809541" y="574223"/>
                    </a:cubicBezTo>
                    <a:cubicBezTo>
                      <a:pt x="807170" y="575425"/>
                      <a:pt x="804799" y="573021"/>
                      <a:pt x="804799" y="569416"/>
                    </a:cubicBezTo>
                    <a:cubicBezTo>
                      <a:pt x="803613" y="565810"/>
                      <a:pt x="804799" y="562205"/>
                      <a:pt x="803613" y="558599"/>
                    </a:cubicBezTo>
                    <a:cubicBezTo>
                      <a:pt x="800057" y="554993"/>
                      <a:pt x="803613" y="546580"/>
                      <a:pt x="807170" y="541773"/>
                    </a:cubicBezTo>
                    <a:cubicBezTo>
                      <a:pt x="808355" y="539369"/>
                      <a:pt x="810726" y="539369"/>
                      <a:pt x="811912" y="539369"/>
                    </a:cubicBezTo>
                    <a:close/>
                    <a:moveTo>
                      <a:pt x="93561" y="531904"/>
                    </a:moveTo>
                    <a:cubicBezTo>
                      <a:pt x="93561" y="533087"/>
                      <a:pt x="94741" y="534269"/>
                      <a:pt x="95920" y="535452"/>
                    </a:cubicBezTo>
                    <a:cubicBezTo>
                      <a:pt x="99458" y="537817"/>
                      <a:pt x="101816" y="540182"/>
                      <a:pt x="102995" y="542547"/>
                    </a:cubicBezTo>
                    <a:cubicBezTo>
                      <a:pt x="106533" y="546095"/>
                      <a:pt x="106533" y="547277"/>
                      <a:pt x="102995" y="549642"/>
                    </a:cubicBezTo>
                    <a:cubicBezTo>
                      <a:pt x="98278" y="553190"/>
                      <a:pt x="92382" y="555555"/>
                      <a:pt x="86486" y="555555"/>
                    </a:cubicBezTo>
                    <a:cubicBezTo>
                      <a:pt x="84127" y="555555"/>
                      <a:pt x="82948" y="554373"/>
                      <a:pt x="82948" y="552008"/>
                    </a:cubicBezTo>
                    <a:cubicBezTo>
                      <a:pt x="82948" y="547277"/>
                      <a:pt x="84127" y="542547"/>
                      <a:pt x="84127" y="539000"/>
                    </a:cubicBezTo>
                    <a:lnTo>
                      <a:pt x="84127" y="537817"/>
                    </a:lnTo>
                    <a:cubicBezTo>
                      <a:pt x="84127" y="536634"/>
                      <a:pt x="84127" y="535452"/>
                      <a:pt x="85307" y="535452"/>
                    </a:cubicBezTo>
                    <a:cubicBezTo>
                      <a:pt x="86486" y="531904"/>
                      <a:pt x="90024" y="530722"/>
                      <a:pt x="93561" y="531904"/>
                    </a:cubicBezTo>
                    <a:close/>
                    <a:moveTo>
                      <a:pt x="304051" y="525680"/>
                    </a:moveTo>
                    <a:cubicBezTo>
                      <a:pt x="307552" y="529207"/>
                      <a:pt x="312220" y="532734"/>
                      <a:pt x="315721" y="536261"/>
                    </a:cubicBezTo>
                    <a:lnTo>
                      <a:pt x="315586" y="536670"/>
                    </a:lnTo>
                    <a:lnTo>
                      <a:pt x="315846" y="536444"/>
                    </a:lnTo>
                    <a:cubicBezTo>
                      <a:pt x="320576" y="539959"/>
                      <a:pt x="318211" y="542302"/>
                      <a:pt x="314663" y="543474"/>
                    </a:cubicBezTo>
                    <a:cubicBezTo>
                      <a:pt x="309933" y="545817"/>
                      <a:pt x="306385" y="548160"/>
                      <a:pt x="300473" y="548160"/>
                    </a:cubicBezTo>
                    <a:cubicBezTo>
                      <a:pt x="296925" y="550503"/>
                      <a:pt x="294560" y="549331"/>
                      <a:pt x="294560" y="545817"/>
                    </a:cubicBezTo>
                    <a:cubicBezTo>
                      <a:pt x="294560" y="541131"/>
                      <a:pt x="295743" y="536444"/>
                      <a:pt x="295743" y="532930"/>
                    </a:cubicBezTo>
                    <a:lnTo>
                      <a:pt x="295743" y="531758"/>
                    </a:lnTo>
                    <a:cubicBezTo>
                      <a:pt x="296925" y="530587"/>
                      <a:pt x="298108" y="530587"/>
                      <a:pt x="299290" y="529415"/>
                    </a:cubicBezTo>
                    <a:lnTo>
                      <a:pt x="299320" y="529522"/>
                    </a:lnTo>
                    <a:lnTo>
                      <a:pt x="299383" y="529207"/>
                    </a:lnTo>
                    <a:lnTo>
                      <a:pt x="299383" y="528031"/>
                    </a:lnTo>
                    <a:cubicBezTo>
                      <a:pt x="300550" y="525680"/>
                      <a:pt x="302884" y="525680"/>
                      <a:pt x="304051" y="525680"/>
                    </a:cubicBezTo>
                    <a:close/>
                    <a:moveTo>
                      <a:pt x="665061" y="525608"/>
                    </a:moveTo>
                    <a:cubicBezTo>
                      <a:pt x="673493" y="530440"/>
                      <a:pt x="680721" y="537689"/>
                      <a:pt x="686744" y="544938"/>
                    </a:cubicBezTo>
                    <a:cubicBezTo>
                      <a:pt x="690358" y="548563"/>
                      <a:pt x="689153" y="552187"/>
                      <a:pt x="685539" y="554604"/>
                    </a:cubicBezTo>
                    <a:cubicBezTo>
                      <a:pt x="680721" y="557020"/>
                      <a:pt x="675902" y="557020"/>
                      <a:pt x="673493" y="559437"/>
                    </a:cubicBezTo>
                    <a:cubicBezTo>
                      <a:pt x="668675" y="560645"/>
                      <a:pt x="663856" y="561853"/>
                      <a:pt x="660242" y="564269"/>
                    </a:cubicBezTo>
                    <a:cubicBezTo>
                      <a:pt x="653015" y="564269"/>
                      <a:pt x="650605" y="561853"/>
                      <a:pt x="651810" y="557020"/>
                    </a:cubicBezTo>
                    <a:cubicBezTo>
                      <a:pt x="651810" y="547355"/>
                      <a:pt x="653015" y="537689"/>
                      <a:pt x="655424" y="528024"/>
                    </a:cubicBezTo>
                    <a:cubicBezTo>
                      <a:pt x="657833" y="523191"/>
                      <a:pt x="660242" y="521983"/>
                      <a:pt x="665061" y="525608"/>
                    </a:cubicBezTo>
                    <a:close/>
                    <a:moveTo>
                      <a:pt x="514658" y="521946"/>
                    </a:moveTo>
                    <a:cubicBezTo>
                      <a:pt x="516922" y="520797"/>
                      <a:pt x="524843" y="526542"/>
                      <a:pt x="524843" y="529989"/>
                    </a:cubicBezTo>
                    <a:cubicBezTo>
                      <a:pt x="525975" y="533436"/>
                      <a:pt x="522580" y="533436"/>
                      <a:pt x="520316" y="534585"/>
                    </a:cubicBezTo>
                    <a:cubicBezTo>
                      <a:pt x="516922" y="534585"/>
                      <a:pt x="514658" y="539181"/>
                      <a:pt x="512395" y="533436"/>
                    </a:cubicBezTo>
                    <a:cubicBezTo>
                      <a:pt x="511263" y="531138"/>
                      <a:pt x="513527" y="523095"/>
                      <a:pt x="514658" y="521946"/>
                    </a:cubicBezTo>
                    <a:close/>
                    <a:moveTo>
                      <a:pt x="151161" y="511988"/>
                    </a:moveTo>
                    <a:cubicBezTo>
                      <a:pt x="152323" y="511988"/>
                      <a:pt x="163941" y="520189"/>
                      <a:pt x="165103" y="523704"/>
                    </a:cubicBezTo>
                    <a:cubicBezTo>
                      <a:pt x="166265" y="524875"/>
                      <a:pt x="162779" y="528390"/>
                      <a:pt x="156970" y="530733"/>
                    </a:cubicBezTo>
                    <a:cubicBezTo>
                      <a:pt x="154647" y="529561"/>
                      <a:pt x="150000" y="534247"/>
                      <a:pt x="147676" y="528390"/>
                    </a:cubicBezTo>
                    <a:cubicBezTo>
                      <a:pt x="146514" y="527218"/>
                      <a:pt x="148838" y="513160"/>
                      <a:pt x="151161" y="511988"/>
                    </a:cubicBezTo>
                    <a:close/>
                    <a:moveTo>
                      <a:pt x="729786" y="503199"/>
                    </a:moveTo>
                    <a:cubicBezTo>
                      <a:pt x="737013" y="508028"/>
                      <a:pt x="745446" y="514063"/>
                      <a:pt x="752673" y="522512"/>
                    </a:cubicBezTo>
                    <a:cubicBezTo>
                      <a:pt x="755083" y="524926"/>
                      <a:pt x="753878" y="528548"/>
                      <a:pt x="750264" y="532169"/>
                    </a:cubicBezTo>
                    <a:cubicBezTo>
                      <a:pt x="745446" y="533376"/>
                      <a:pt x="740627" y="534583"/>
                      <a:pt x="737013" y="536997"/>
                    </a:cubicBezTo>
                    <a:cubicBezTo>
                      <a:pt x="732195" y="538204"/>
                      <a:pt x="728581" y="540618"/>
                      <a:pt x="723763" y="540618"/>
                    </a:cubicBezTo>
                    <a:cubicBezTo>
                      <a:pt x="718944" y="541825"/>
                      <a:pt x="716535" y="539411"/>
                      <a:pt x="716535" y="533376"/>
                    </a:cubicBezTo>
                    <a:cubicBezTo>
                      <a:pt x="716535" y="524926"/>
                      <a:pt x="717740" y="515270"/>
                      <a:pt x="721353" y="505613"/>
                    </a:cubicBezTo>
                    <a:cubicBezTo>
                      <a:pt x="721353" y="500785"/>
                      <a:pt x="724967" y="499578"/>
                      <a:pt x="729786" y="503199"/>
                    </a:cubicBezTo>
                    <a:close/>
                    <a:moveTo>
                      <a:pt x="368712" y="503162"/>
                    </a:moveTo>
                    <a:cubicBezTo>
                      <a:pt x="369898" y="503162"/>
                      <a:pt x="371083" y="504350"/>
                      <a:pt x="372269" y="505538"/>
                    </a:cubicBezTo>
                    <a:cubicBezTo>
                      <a:pt x="373454" y="506726"/>
                      <a:pt x="374640" y="507914"/>
                      <a:pt x="375825" y="509103"/>
                    </a:cubicBezTo>
                    <a:lnTo>
                      <a:pt x="378196" y="511479"/>
                    </a:lnTo>
                    <a:cubicBezTo>
                      <a:pt x="379382" y="511479"/>
                      <a:pt x="380567" y="512667"/>
                      <a:pt x="381753" y="513855"/>
                    </a:cubicBezTo>
                    <a:cubicBezTo>
                      <a:pt x="384123" y="516232"/>
                      <a:pt x="382938" y="518608"/>
                      <a:pt x="380567" y="520984"/>
                    </a:cubicBezTo>
                    <a:cubicBezTo>
                      <a:pt x="375825" y="524549"/>
                      <a:pt x="368712" y="526925"/>
                      <a:pt x="362785" y="526925"/>
                    </a:cubicBezTo>
                    <a:cubicBezTo>
                      <a:pt x="359228" y="526925"/>
                      <a:pt x="356858" y="526925"/>
                      <a:pt x="358043" y="522173"/>
                    </a:cubicBezTo>
                    <a:cubicBezTo>
                      <a:pt x="358043" y="518608"/>
                      <a:pt x="359228" y="516232"/>
                      <a:pt x="358043" y="513855"/>
                    </a:cubicBezTo>
                    <a:cubicBezTo>
                      <a:pt x="359228" y="511479"/>
                      <a:pt x="359228" y="511479"/>
                      <a:pt x="359228" y="509103"/>
                    </a:cubicBezTo>
                    <a:cubicBezTo>
                      <a:pt x="360414" y="507914"/>
                      <a:pt x="360414" y="506726"/>
                      <a:pt x="360414" y="505538"/>
                    </a:cubicBezTo>
                    <a:cubicBezTo>
                      <a:pt x="361599" y="499597"/>
                      <a:pt x="363970" y="499597"/>
                      <a:pt x="368712" y="503162"/>
                    </a:cubicBezTo>
                    <a:close/>
                    <a:moveTo>
                      <a:pt x="781059" y="494561"/>
                    </a:moveTo>
                    <a:cubicBezTo>
                      <a:pt x="782200" y="496926"/>
                      <a:pt x="783341" y="501657"/>
                      <a:pt x="787906" y="506387"/>
                    </a:cubicBezTo>
                    <a:cubicBezTo>
                      <a:pt x="790188" y="511117"/>
                      <a:pt x="791329" y="513482"/>
                      <a:pt x="792470" y="515847"/>
                    </a:cubicBezTo>
                    <a:cubicBezTo>
                      <a:pt x="790188" y="515847"/>
                      <a:pt x="789047" y="518212"/>
                      <a:pt x="786765" y="518212"/>
                    </a:cubicBezTo>
                    <a:cubicBezTo>
                      <a:pt x="781059" y="519395"/>
                      <a:pt x="777636" y="515847"/>
                      <a:pt x="778777" y="511117"/>
                    </a:cubicBezTo>
                    <a:cubicBezTo>
                      <a:pt x="778777" y="505204"/>
                      <a:pt x="779918" y="499291"/>
                      <a:pt x="781059" y="494561"/>
                    </a:cubicBezTo>
                    <a:close/>
                    <a:moveTo>
                      <a:pt x="218104" y="488275"/>
                    </a:moveTo>
                    <a:cubicBezTo>
                      <a:pt x="221642" y="490640"/>
                      <a:pt x="225180" y="494188"/>
                      <a:pt x="228717" y="496553"/>
                    </a:cubicBezTo>
                    <a:cubicBezTo>
                      <a:pt x="229897" y="498918"/>
                      <a:pt x="231076" y="501283"/>
                      <a:pt x="229897" y="503648"/>
                    </a:cubicBezTo>
                    <a:cubicBezTo>
                      <a:pt x="225180" y="508378"/>
                      <a:pt x="219283" y="509561"/>
                      <a:pt x="213387" y="510743"/>
                    </a:cubicBezTo>
                    <a:cubicBezTo>
                      <a:pt x="211029" y="511926"/>
                      <a:pt x="207491" y="510743"/>
                      <a:pt x="208670" y="507196"/>
                    </a:cubicBezTo>
                    <a:cubicBezTo>
                      <a:pt x="209849" y="501283"/>
                      <a:pt x="211029" y="495370"/>
                      <a:pt x="212208" y="490640"/>
                    </a:cubicBezTo>
                    <a:lnTo>
                      <a:pt x="213836" y="489987"/>
                    </a:lnTo>
                    <a:lnTo>
                      <a:pt x="214661" y="488337"/>
                    </a:lnTo>
                    <a:lnTo>
                      <a:pt x="216298" y="488999"/>
                    </a:lnTo>
                    <a:close/>
                    <a:moveTo>
                      <a:pt x="580387" y="485810"/>
                    </a:moveTo>
                    <a:cubicBezTo>
                      <a:pt x="587623" y="491846"/>
                      <a:pt x="594858" y="497881"/>
                      <a:pt x="600887" y="503916"/>
                    </a:cubicBezTo>
                    <a:cubicBezTo>
                      <a:pt x="605711" y="509952"/>
                      <a:pt x="604505" y="512366"/>
                      <a:pt x="598476" y="514780"/>
                    </a:cubicBezTo>
                    <a:cubicBezTo>
                      <a:pt x="594858" y="517194"/>
                      <a:pt x="590035" y="518401"/>
                      <a:pt x="585211" y="520815"/>
                    </a:cubicBezTo>
                    <a:cubicBezTo>
                      <a:pt x="581593" y="522022"/>
                      <a:pt x="577976" y="523229"/>
                      <a:pt x="573152" y="523229"/>
                    </a:cubicBezTo>
                    <a:cubicBezTo>
                      <a:pt x="568329" y="525643"/>
                      <a:pt x="564711" y="523229"/>
                      <a:pt x="565917" y="517194"/>
                    </a:cubicBezTo>
                    <a:cubicBezTo>
                      <a:pt x="565917" y="508744"/>
                      <a:pt x="568329" y="499088"/>
                      <a:pt x="569535" y="490639"/>
                    </a:cubicBezTo>
                    <a:cubicBezTo>
                      <a:pt x="571946" y="484603"/>
                      <a:pt x="574358" y="482189"/>
                      <a:pt x="580387" y="485810"/>
                    </a:cubicBezTo>
                    <a:close/>
                    <a:moveTo>
                      <a:pt x="291147" y="482600"/>
                    </a:moveTo>
                    <a:lnTo>
                      <a:pt x="278903" y="485661"/>
                    </a:lnTo>
                    <a:lnTo>
                      <a:pt x="279312" y="486056"/>
                    </a:lnTo>
                    <a:cubicBezTo>
                      <a:pt x="284042" y="486056"/>
                      <a:pt x="288772" y="484915"/>
                      <a:pt x="291137" y="482633"/>
                    </a:cubicBezTo>
                    <a:close/>
                    <a:moveTo>
                      <a:pt x="432271" y="478379"/>
                    </a:moveTo>
                    <a:cubicBezTo>
                      <a:pt x="435809" y="481927"/>
                      <a:pt x="440526" y="485475"/>
                      <a:pt x="445243" y="490205"/>
                    </a:cubicBezTo>
                    <a:cubicBezTo>
                      <a:pt x="447601" y="493752"/>
                      <a:pt x="446422" y="494935"/>
                      <a:pt x="442884" y="496117"/>
                    </a:cubicBezTo>
                    <a:cubicBezTo>
                      <a:pt x="438167" y="498483"/>
                      <a:pt x="433450" y="500848"/>
                      <a:pt x="429912" y="500848"/>
                    </a:cubicBezTo>
                    <a:cubicBezTo>
                      <a:pt x="424016" y="503213"/>
                      <a:pt x="424016" y="499665"/>
                      <a:pt x="424016" y="494935"/>
                    </a:cubicBezTo>
                    <a:lnTo>
                      <a:pt x="424017" y="494927"/>
                    </a:lnTo>
                    <a:lnTo>
                      <a:pt x="424016" y="494927"/>
                    </a:lnTo>
                    <a:lnTo>
                      <a:pt x="424018" y="494919"/>
                    </a:lnTo>
                    <a:lnTo>
                      <a:pt x="425195" y="483109"/>
                    </a:lnTo>
                    <a:cubicBezTo>
                      <a:pt x="426375" y="479562"/>
                      <a:pt x="427554" y="477197"/>
                      <a:pt x="432271" y="478379"/>
                    </a:cubicBezTo>
                    <a:close/>
                    <a:moveTo>
                      <a:pt x="68778" y="470854"/>
                    </a:moveTo>
                    <a:cubicBezTo>
                      <a:pt x="73520" y="474419"/>
                      <a:pt x="77076" y="479172"/>
                      <a:pt x="81818" y="482736"/>
                    </a:cubicBezTo>
                    <a:cubicBezTo>
                      <a:pt x="84189" y="486301"/>
                      <a:pt x="84189" y="488677"/>
                      <a:pt x="80633" y="489865"/>
                    </a:cubicBezTo>
                    <a:cubicBezTo>
                      <a:pt x="77076" y="492242"/>
                      <a:pt x="75891" y="493430"/>
                      <a:pt x="73520" y="493430"/>
                    </a:cubicBezTo>
                    <a:cubicBezTo>
                      <a:pt x="59294" y="499371"/>
                      <a:pt x="56923" y="496994"/>
                      <a:pt x="60479" y="483924"/>
                    </a:cubicBezTo>
                    <a:cubicBezTo>
                      <a:pt x="60479" y="479172"/>
                      <a:pt x="60479" y="476795"/>
                      <a:pt x="62850" y="473231"/>
                    </a:cubicBezTo>
                    <a:cubicBezTo>
                      <a:pt x="62850" y="470854"/>
                      <a:pt x="65221" y="468478"/>
                      <a:pt x="68778" y="470854"/>
                    </a:cubicBezTo>
                    <a:close/>
                    <a:moveTo>
                      <a:pt x="124022" y="467176"/>
                    </a:moveTo>
                    <a:cubicBezTo>
                      <a:pt x="124955" y="469168"/>
                      <a:pt x="126823" y="470164"/>
                      <a:pt x="127756" y="472155"/>
                    </a:cubicBezTo>
                    <a:cubicBezTo>
                      <a:pt x="126823" y="472155"/>
                      <a:pt x="125889" y="472155"/>
                      <a:pt x="124955" y="472155"/>
                    </a:cubicBezTo>
                    <a:cubicBezTo>
                      <a:pt x="124955" y="470164"/>
                      <a:pt x="123089" y="469168"/>
                      <a:pt x="124022" y="467176"/>
                    </a:cubicBezTo>
                    <a:close/>
                    <a:moveTo>
                      <a:pt x="282495" y="466830"/>
                    </a:moveTo>
                    <a:cubicBezTo>
                      <a:pt x="279048" y="464479"/>
                      <a:pt x="276750" y="465655"/>
                      <a:pt x="276750" y="469182"/>
                    </a:cubicBezTo>
                    <a:lnTo>
                      <a:pt x="276529" y="470311"/>
                    </a:lnTo>
                    <a:lnTo>
                      <a:pt x="283845" y="467176"/>
                    </a:lnTo>
                    <a:close/>
                    <a:moveTo>
                      <a:pt x="645076" y="464611"/>
                    </a:moveTo>
                    <a:cubicBezTo>
                      <a:pt x="653517" y="470647"/>
                      <a:pt x="658341" y="476682"/>
                      <a:pt x="666782" y="482717"/>
                    </a:cubicBezTo>
                    <a:cubicBezTo>
                      <a:pt x="669194" y="486338"/>
                      <a:pt x="669194" y="491167"/>
                      <a:pt x="664370" y="493581"/>
                    </a:cubicBezTo>
                    <a:cubicBezTo>
                      <a:pt x="660753" y="494788"/>
                      <a:pt x="654723" y="497202"/>
                      <a:pt x="651106" y="499616"/>
                    </a:cubicBezTo>
                    <a:cubicBezTo>
                      <a:pt x="646282" y="500823"/>
                      <a:pt x="642665" y="502030"/>
                      <a:pt x="637841" y="502030"/>
                    </a:cubicBezTo>
                    <a:cubicBezTo>
                      <a:pt x="633018" y="503237"/>
                      <a:pt x="629400" y="502030"/>
                      <a:pt x="629400" y="495995"/>
                    </a:cubicBezTo>
                    <a:cubicBezTo>
                      <a:pt x="630606" y="486338"/>
                      <a:pt x="631812" y="476682"/>
                      <a:pt x="635429" y="468233"/>
                    </a:cubicBezTo>
                    <a:cubicBezTo>
                      <a:pt x="636635" y="462197"/>
                      <a:pt x="640253" y="460990"/>
                      <a:pt x="645076" y="464611"/>
                    </a:cubicBezTo>
                    <a:close/>
                    <a:moveTo>
                      <a:pt x="276894" y="460512"/>
                    </a:moveTo>
                    <a:cubicBezTo>
                      <a:pt x="278186" y="460071"/>
                      <a:pt x="280197" y="460952"/>
                      <a:pt x="283644" y="463303"/>
                    </a:cubicBezTo>
                    <a:cubicBezTo>
                      <a:pt x="284793" y="464479"/>
                      <a:pt x="284793" y="464479"/>
                      <a:pt x="285942" y="465655"/>
                    </a:cubicBezTo>
                    <a:cubicBezTo>
                      <a:pt x="287091" y="465655"/>
                      <a:pt x="287091" y="466830"/>
                      <a:pt x="287091" y="468006"/>
                    </a:cubicBezTo>
                    <a:lnTo>
                      <a:pt x="284298" y="467291"/>
                    </a:lnTo>
                    <a:lnTo>
                      <a:pt x="287530" y="469446"/>
                    </a:lnTo>
                    <a:cubicBezTo>
                      <a:pt x="288701" y="470617"/>
                      <a:pt x="289873" y="472960"/>
                      <a:pt x="289873" y="472960"/>
                    </a:cubicBezTo>
                    <a:cubicBezTo>
                      <a:pt x="292216" y="472960"/>
                      <a:pt x="292216" y="474132"/>
                      <a:pt x="292216" y="474132"/>
                    </a:cubicBezTo>
                    <a:lnTo>
                      <a:pt x="292216" y="478989"/>
                    </a:lnTo>
                    <a:lnTo>
                      <a:pt x="293502" y="474645"/>
                    </a:lnTo>
                    <a:cubicBezTo>
                      <a:pt x="294685" y="474645"/>
                      <a:pt x="294685" y="475786"/>
                      <a:pt x="295867" y="476927"/>
                    </a:cubicBezTo>
                    <a:cubicBezTo>
                      <a:pt x="297050" y="478068"/>
                      <a:pt x="298233" y="479210"/>
                      <a:pt x="295867" y="481492"/>
                    </a:cubicBezTo>
                    <a:cubicBezTo>
                      <a:pt x="295867" y="481492"/>
                      <a:pt x="295867" y="482633"/>
                      <a:pt x="294685" y="482633"/>
                    </a:cubicBezTo>
                    <a:cubicBezTo>
                      <a:pt x="289955" y="484915"/>
                      <a:pt x="286407" y="486056"/>
                      <a:pt x="280494" y="487197"/>
                    </a:cubicBezTo>
                    <a:cubicBezTo>
                      <a:pt x="276947" y="488338"/>
                      <a:pt x="272216" y="488338"/>
                      <a:pt x="274582" y="483774"/>
                    </a:cubicBezTo>
                    <a:lnTo>
                      <a:pt x="275346" y="483036"/>
                    </a:lnTo>
                    <a:lnTo>
                      <a:pt x="274643" y="482333"/>
                    </a:lnTo>
                    <a:lnTo>
                      <a:pt x="275129" y="477474"/>
                    </a:lnTo>
                    <a:lnTo>
                      <a:pt x="274452" y="480938"/>
                    </a:lnTo>
                    <a:cubicBezTo>
                      <a:pt x="273303" y="482113"/>
                      <a:pt x="273303" y="482113"/>
                      <a:pt x="272154" y="482113"/>
                    </a:cubicBezTo>
                    <a:cubicBezTo>
                      <a:pt x="272154" y="480938"/>
                      <a:pt x="271005" y="479762"/>
                      <a:pt x="272154" y="478586"/>
                    </a:cubicBezTo>
                    <a:cubicBezTo>
                      <a:pt x="272154" y="475060"/>
                      <a:pt x="273303" y="471533"/>
                      <a:pt x="274452" y="465655"/>
                    </a:cubicBezTo>
                    <a:cubicBezTo>
                      <a:pt x="275027" y="462716"/>
                      <a:pt x="275601" y="460952"/>
                      <a:pt x="276894" y="460512"/>
                    </a:cubicBezTo>
                    <a:close/>
                    <a:moveTo>
                      <a:pt x="138027" y="459430"/>
                    </a:moveTo>
                    <a:lnTo>
                      <a:pt x="138027" y="464950"/>
                    </a:lnTo>
                    <a:cubicBezTo>
                      <a:pt x="138027" y="466106"/>
                      <a:pt x="136886" y="466106"/>
                      <a:pt x="136886" y="467261"/>
                    </a:cubicBezTo>
                    <a:cubicBezTo>
                      <a:pt x="135745" y="467261"/>
                      <a:pt x="134603" y="467261"/>
                      <a:pt x="134603" y="468417"/>
                    </a:cubicBezTo>
                    <a:lnTo>
                      <a:pt x="134423" y="468364"/>
                    </a:lnTo>
                    <a:lnTo>
                      <a:pt x="135356" y="469300"/>
                    </a:lnTo>
                    <a:lnTo>
                      <a:pt x="135972" y="469043"/>
                    </a:lnTo>
                    <a:lnTo>
                      <a:pt x="138203" y="468114"/>
                    </a:lnTo>
                    <a:lnTo>
                      <a:pt x="138203" y="466259"/>
                    </a:lnTo>
                    <a:cubicBezTo>
                      <a:pt x="139378" y="465080"/>
                      <a:pt x="141730" y="465080"/>
                      <a:pt x="140554" y="461542"/>
                    </a:cubicBezTo>
                    <a:close/>
                    <a:moveTo>
                      <a:pt x="132325" y="449749"/>
                    </a:moveTo>
                    <a:cubicBezTo>
                      <a:pt x="137027" y="452108"/>
                      <a:pt x="140554" y="456825"/>
                      <a:pt x="145256" y="460363"/>
                    </a:cubicBezTo>
                    <a:cubicBezTo>
                      <a:pt x="147608" y="462721"/>
                      <a:pt x="147608" y="465080"/>
                      <a:pt x="142905" y="467438"/>
                    </a:cubicBezTo>
                    <a:lnTo>
                      <a:pt x="138880" y="468448"/>
                    </a:lnTo>
                    <a:lnTo>
                      <a:pt x="135597" y="469542"/>
                    </a:lnTo>
                    <a:lnTo>
                      <a:pt x="135851" y="469797"/>
                    </a:lnTo>
                    <a:cubicBezTo>
                      <a:pt x="133500" y="469797"/>
                      <a:pt x="132325" y="469797"/>
                      <a:pt x="131149" y="472155"/>
                    </a:cubicBezTo>
                    <a:cubicBezTo>
                      <a:pt x="129973" y="472155"/>
                      <a:pt x="129973" y="472155"/>
                      <a:pt x="129973" y="472155"/>
                    </a:cubicBezTo>
                    <a:cubicBezTo>
                      <a:pt x="126447" y="472155"/>
                      <a:pt x="125271" y="469797"/>
                      <a:pt x="125271" y="466259"/>
                    </a:cubicBezTo>
                    <a:cubicBezTo>
                      <a:pt x="125271" y="462721"/>
                      <a:pt x="127622" y="459183"/>
                      <a:pt x="126447" y="455646"/>
                    </a:cubicBezTo>
                    <a:lnTo>
                      <a:pt x="127622" y="454466"/>
                    </a:lnTo>
                    <a:cubicBezTo>
                      <a:pt x="128798" y="452108"/>
                      <a:pt x="128798" y="449749"/>
                      <a:pt x="132325" y="449749"/>
                    </a:cubicBezTo>
                    <a:close/>
                    <a:moveTo>
                      <a:pt x="486131" y="448460"/>
                    </a:moveTo>
                    <a:cubicBezTo>
                      <a:pt x="487334" y="447256"/>
                      <a:pt x="490944" y="447256"/>
                      <a:pt x="493350" y="448460"/>
                    </a:cubicBezTo>
                    <a:cubicBezTo>
                      <a:pt x="501773" y="453273"/>
                      <a:pt x="508993" y="459289"/>
                      <a:pt x="515009" y="466509"/>
                    </a:cubicBezTo>
                    <a:cubicBezTo>
                      <a:pt x="518619" y="471322"/>
                      <a:pt x="518619" y="473728"/>
                      <a:pt x="513806" y="476135"/>
                    </a:cubicBezTo>
                    <a:cubicBezTo>
                      <a:pt x="511399" y="477338"/>
                      <a:pt x="507790" y="478541"/>
                      <a:pt x="505383" y="480948"/>
                    </a:cubicBezTo>
                    <a:cubicBezTo>
                      <a:pt x="498163" y="485761"/>
                      <a:pt x="493350" y="478541"/>
                      <a:pt x="487334" y="478541"/>
                    </a:cubicBezTo>
                    <a:cubicBezTo>
                      <a:pt x="484928" y="478541"/>
                      <a:pt x="484928" y="477338"/>
                      <a:pt x="484928" y="476135"/>
                    </a:cubicBezTo>
                    <a:cubicBezTo>
                      <a:pt x="486131" y="471322"/>
                      <a:pt x="483724" y="467712"/>
                      <a:pt x="482521" y="464102"/>
                    </a:cubicBezTo>
                    <a:cubicBezTo>
                      <a:pt x="481318" y="458086"/>
                      <a:pt x="482521" y="453273"/>
                      <a:pt x="486131" y="448460"/>
                    </a:cubicBezTo>
                    <a:close/>
                    <a:moveTo>
                      <a:pt x="758718" y="443522"/>
                    </a:moveTo>
                    <a:cubicBezTo>
                      <a:pt x="762038" y="449228"/>
                      <a:pt x="764251" y="452651"/>
                      <a:pt x="767570" y="456074"/>
                    </a:cubicBezTo>
                    <a:cubicBezTo>
                      <a:pt x="766464" y="456074"/>
                      <a:pt x="766464" y="456074"/>
                      <a:pt x="765357" y="457215"/>
                    </a:cubicBezTo>
                    <a:cubicBezTo>
                      <a:pt x="759825" y="457215"/>
                      <a:pt x="757612" y="456074"/>
                      <a:pt x="757612" y="450369"/>
                    </a:cubicBezTo>
                    <a:cubicBezTo>
                      <a:pt x="757612" y="449228"/>
                      <a:pt x="758718" y="445804"/>
                      <a:pt x="758718" y="443522"/>
                    </a:cubicBezTo>
                    <a:close/>
                    <a:moveTo>
                      <a:pt x="345137" y="442219"/>
                    </a:moveTo>
                    <a:cubicBezTo>
                      <a:pt x="351033" y="446949"/>
                      <a:pt x="354571" y="450497"/>
                      <a:pt x="359288" y="455227"/>
                    </a:cubicBezTo>
                    <a:cubicBezTo>
                      <a:pt x="359288" y="457592"/>
                      <a:pt x="358109" y="459957"/>
                      <a:pt x="354571" y="461140"/>
                    </a:cubicBezTo>
                    <a:cubicBezTo>
                      <a:pt x="352212" y="462322"/>
                      <a:pt x="348675" y="463505"/>
                      <a:pt x="343958" y="464687"/>
                    </a:cubicBezTo>
                    <a:cubicBezTo>
                      <a:pt x="336882" y="465870"/>
                      <a:pt x="335703" y="464687"/>
                      <a:pt x="336882" y="456409"/>
                    </a:cubicBezTo>
                    <a:lnTo>
                      <a:pt x="336882" y="454044"/>
                    </a:lnTo>
                    <a:cubicBezTo>
                      <a:pt x="336882" y="450497"/>
                      <a:pt x="339241" y="448132"/>
                      <a:pt x="339241" y="444584"/>
                    </a:cubicBezTo>
                    <a:cubicBezTo>
                      <a:pt x="340420" y="441036"/>
                      <a:pt x="342778" y="439854"/>
                      <a:pt x="345137" y="442219"/>
                    </a:cubicBezTo>
                    <a:close/>
                    <a:moveTo>
                      <a:pt x="707394" y="440994"/>
                    </a:moveTo>
                    <a:cubicBezTo>
                      <a:pt x="715835" y="447030"/>
                      <a:pt x="723070" y="453065"/>
                      <a:pt x="729099" y="460307"/>
                    </a:cubicBezTo>
                    <a:cubicBezTo>
                      <a:pt x="733923" y="465136"/>
                      <a:pt x="732717" y="467550"/>
                      <a:pt x="727893" y="469964"/>
                    </a:cubicBezTo>
                    <a:cubicBezTo>
                      <a:pt x="724276" y="472378"/>
                      <a:pt x="719452" y="473585"/>
                      <a:pt x="715835" y="475999"/>
                    </a:cubicBezTo>
                    <a:cubicBezTo>
                      <a:pt x="711011" y="477206"/>
                      <a:pt x="707394" y="478413"/>
                      <a:pt x="701364" y="479620"/>
                    </a:cubicBezTo>
                    <a:cubicBezTo>
                      <a:pt x="696541" y="480827"/>
                      <a:pt x="694129" y="478413"/>
                      <a:pt x="694129" y="473585"/>
                    </a:cubicBezTo>
                    <a:cubicBezTo>
                      <a:pt x="694129" y="463928"/>
                      <a:pt x="696541" y="454272"/>
                      <a:pt x="700158" y="443408"/>
                    </a:cubicBezTo>
                    <a:cubicBezTo>
                      <a:pt x="700158" y="439787"/>
                      <a:pt x="703776" y="438580"/>
                      <a:pt x="707394" y="440994"/>
                    </a:cubicBezTo>
                    <a:close/>
                    <a:moveTo>
                      <a:pt x="198159" y="427278"/>
                    </a:moveTo>
                    <a:cubicBezTo>
                      <a:pt x="201686" y="429636"/>
                      <a:pt x="202861" y="433174"/>
                      <a:pt x="206388" y="433174"/>
                    </a:cubicBezTo>
                    <a:cubicBezTo>
                      <a:pt x="207564" y="434353"/>
                      <a:pt x="207564" y="435532"/>
                      <a:pt x="208739" y="437891"/>
                    </a:cubicBezTo>
                    <a:cubicBezTo>
                      <a:pt x="211091" y="440249"/>
                      <a:pt x="211091" y="442608"/>
                      <a:pt x="207564" y="444966"/>
                    </a:cubicBezTo>
                    <a:cubicBezTo>
                      <a:pt x="202861" y="447325"/>
                      <a:pt x="198159" y="448504"/>
                      <a:pt x="193456" y="448504"/>
                    </a:cubicBezTo>
                    <a:cubicBezTo>
                      <a:pt x="189930" y="448504"/>
                      <a:pt x="188754" y="447325"/>
                      <a:pt x="188754" y="442608"/>
                    </a:cubicBezTo>
                    <a:cubicBezTo>
                      <a:pt x="189930" y="439070"/>
                      <a:pt x="191105" y="434353"/>
                      <a:pt x="191105" y="430815"/>
                    </a:cubicBezTo>
                    <a:cubicBezTo>
                      <a:pt x="192281" y="427278"/>
                      <a:pt x="194632" y="424919"/>
                      <a:pt x="198159" y="427278"/>
                    </a:cubicBezTo>
                    <a:close/>
                    <a:moveTo>
                      <a:pt x="559214" y="423609"/>
                    </a:moveTo>
                    <a:cubicBezTo>
                      <a:pt x="566442" y="430852"/>
                      <a:pt x="573670" y="436887"/>
                      <a:pt x="580897" y="444129"/>
                    </a:cubicBezTo>
                    <a:cubicBezTo>
                      <a:pt x="583307" y="447750"/>
                      <a:pt x="582102" y="451372"/>
                      <a:pt x="578488" y="453786"/>
                    </a:cubicBezTo>
                    <a:cubicBezTo>
                      <a:pt x="574874" y="456200"/>
                      <a:pt x="570056" y="457407"/>
                      <a:pt x="566442" y="459821"/>
                    </a:cubicBezTo>
                    <a:cubicBezTo>
                      <a:pt x="561624" y="461028"/>
                      <a:pt x="556805" y="463442"/>
                      <a:pt x="551987" y="463442"/>
                    </a:cubicBezTo>
                    <a:cubicBezTo>
                      <a:pt x="547168" y="463442"/>
                      <a:pt x="544759" y="462235"/>
                      <a:pt x="544759" y="456200"/>
                    </a:cubicBezTo>
                    <a:cubicBezTo>
                      <a:pt x="545964" y="447750"/>
                      <a:pt x="545964" y="438094"/>
                      <a:pt x="549577" y="428437"/>
                    </a:cubicBezTo>
                    <a:cubicBezTo>
                      <a:pt x="550782" y="423609"/>
                      <a:pt x="554396" y="422402"/>
                      <a:pt x="559214" y="423609"/>
                    </a:cubicBezTo>
                    <a:close/>
                    <a:moveTo>
                      <a:pt x="763632" y="419875"/>
                    </a:moveTo>
                    <a:cubicBezTo>
                      <a:pt x="765707" y="419875"/>
                      <a:pt x="766744" y="419875"/>
                      <a:pt x="766744" y="419875"/>
                    </a:cubicBezTo>
                    <a:cubicBezTo>
                      <a:pt x="770894" y="434259"/>
                      <a:pt x="768819" y="432046"/>
                      <a:pt x="762595" y="422088"/>
                    </a:cubicBezTo>
                    <a:cubicBezTo>
                      <a:pt x="762595" y="420982"/>
                      <a:pt x="763632" y="419875"/>
                      <a:pt x="763632" y="419875"/>
                    </a:cubicBezTo>
                    <a:close/>
                    <a:moveTo>
                      <a:pt x="406134" y="416140"/>
                    </a:moveTo>
                    <a:cubicBezTo>
                      <a:pt x="408397" y="414984"/>
                      <a:pt x="410660" y="417296"/>
                      <a:pt x="412923" y="418452"/>
                    </a:cubicBezTo>
                    <a:lnTo>
                      <a:pt x="412923" y="419608"/>
                    </a:lnTo>
                    <a:cubicBezTo>
                      <a:pt x="412923" y="419608"/>
                      <a:pt x="414055" y="419608"/>
                      <a:pt x="414055" y="420764"/>
                    </a:cubicBezTo>
                    <a:lnTo>
                      <a:pt x="413202" y="421021"/>
                    </a:lnTo>
                    <a:lnTo>
                      <a:pt x="413400" y="421051"/>
                    </a:lnTo>
                    <a:cubicBezTo>
                      <a:pt x="415758" y="423402"/>
                      <a:pt x="419296" y="425753"/>
                      <a:pt x="422834" y="429280"/>
                    </a:cubicBezTo>
                    <a:lnTo>
                      <a:pt x="421768" y="431406"/>
                    </a:lnTo>
                    <a:lnTo>
                      <a:pt x="422772" y="433315"/>
                    </a:lnTo>
                    <a:lnTo>
                      <a:pt x="420197" y="434538"/>
                    </a:lnTo>
                    <a:lnTo>
                      <a:pt x="419296" y="436334"/>
                    </a:lnTo>
                    <a:lnTo>
                      <a:pt x="418737" y="436501"/>
                    </a:lnTo>
                    <a:lnTo>
                      <a:pt x="418055" y="437796"/>
                    </a:lnTo>
                    <a:cubicBezTo>
                      <a:pt x="414517" y="438916"/>
                      <a:pt x="412159" y="440037"/>
                      <a:pt x="408621" y="440037"/>
                    </a:cubicBezTo>
                    <a:lnTo>
                      <a:pt x="411521" y="438659"/>
                    </a:lnTo>
                    <a:lnTo>
                      <a:pt x="407726" y="439794"/>
                    </a:lnTo>
                    <a:lnTo>
                      <a:pt x="408621" y="440037"/>
                    </a:lnTo>
                    <a:lnTo>
                      <a:pt x="403904" y="442277"/>
                    </a:lnTo>
                    <a:cubicBezTo>
                      <a:pt x="400366" y="442277"/>
                      <a:pt x="399187" y="440037"/>
                      <a:pt x="400366" y="437796"/>
                    </a:cubicBezTo>
                    <a:lnTo>
                      <a:pt x="407113" y="439627"/>
                    </a:lnTo>
                    <a:lnTo>
                      <a:pt x="401607" y="436334"/>
                    </a:lnTo>
                    <a:cubicBezTo>
                      <a:pt x="401607" y="435158"/>
                      <a:pt x="401607" y="433983"/>
                      <a:pt x="401607" y="432807"/>
                    </a:cubicBezTo>
                    <a:lnTo>
                      <a:pt x="401937" y="431986"/>
                    </a:lnTo>
                    <a:lnTo>
                      <a:pt x="401607" y="432322"/>
                    </a:lnTo>
                    <a:cubicBezTo>
                      <a:pt x="401607" y="431166"/>
                      <a:pt x="402739" y="427699"/>
                      <a:pt x="401607" y="425387"/>
                    </a:cubicBezTo>
                    <a:cubicBezTo>
                      <a:pt x="402739" y="425387"/>
                      <a:pt x="401607" y="423075"/>
                      <a:pt x="402739" y="420764"/>
                    </a:cubicBezTo>
                    <a:cubicBezTo>
                      <a:pt x="403870" y="418452"/>
                      <a:pt x="403870" y="416140"/>
                      <a:pt x="406134" y="416140"/>
                    </a:cubicBezTo>
                    <a:close/>
                    <a:moveTo>
                      <a:pt x="45256" y="411161"/>
                    </a:moveTo>
                    <a:cubicBezTo>
                      <a:pt x="48783" y="411161"/>
                      <a:pt x="51134" y="414699"/>
                      <a:pt x="54661" y="418237"/>
                    </a:cubicBezTo>
                    <a:cubicBezTo>
                      <a:pt x="62890" y="424133"/>
                      <a:pt x="62890" y="427671"/>
                      <a:pt x="52310" y="432388"/>
                    </a:cubicBezTo>
                    <a:cubicBezTo>
                      <a:pt x="40554" y="434747"/>
                      <a:pt x="38202" y="434747"/>
                      <a:pt x="40554" y="422954"/>
                    </a:cubicBezTo>
                    <a:cubicBezTo>
                      <a:pt x="40554" y="419416"/>
                      <a:pt x="40554" y="413520"/>
                      <a:pt x="45256" y="411161"/>
                    </a:cubicBezTo>
                    <a:close/>
                    <a:moveTo>
                      <a:pt x="261697" y="404875"/>
                    </a:moveTo>
                    <a:cubicBezTo>
                      <a:pt x="264063" y="407240"/>
                      <a:pt x="266428" y="409605"/>
                      <a:pt x="269975" y="410788"/>
                    </a:cubicBezTo>
                    <a:cubicBezTo>
                      <a:pt x="272340" y="413153"/>
                      <a:pt x="277071" y="414335"/>
                      <a:pt x="275888" y="420248"/>
                    </a:cubicBezTo>
                    <a:cubicBezTo>
                      <a:pt x="269975" y="423796"/>
                      <a:pt x="265245" y="426161"/>
                      <a:pt x="259332" y="426161"/>
                    </a:cubicBezTo>
                    <a:lnTo>
                      <a:pt x="255618" y="423684"/>
                    </a:lnTo>
                    <a:lnTo>
                      <a:pt x="255602" y="423687"/>
                    </a:lnTo>
                    <a:lnTo>
                      <a:pt x="255600" y="423673"/>
                    </a:lnTo>
                    <a:lnTo>
                      <a:pt x="252237" y="421430"/>
                    </a:lnTo>
                    <a:cubicBezTo>
                      <a:pt x="253420" y="419065"/>
                      <a:pt x="253420" y="417883"/>
                      <a:pt x="253420" y="415518"/>
                    </a:cubicBezTo>
                    <a:cubicBezTo>
                      <a:pt x="254602" y="413153"/>
                      <a:pt x="254602" y="409605"/>
                      <a:pt x="256967" y="407240"/>
                    </a:cubicBezTo>
                    <a:cubicBezTo>
                      <a:pt x="256967" y="403692"/>
                      <a:pt x="258150" y="403692"/>
                      <a:pt x="261697" y="404875"/>
                    </a:cubicBezTo>
                    <a:close/>
                    <a:moveTo>
                      <a:pt x="621508" y="402410"/>
                    </a:moveTo>
                    <a:cubicBezTo>
                      <a:pt x="629949" y="407239"/>
                      <a:pt x="637184" y="414481"/>
                      <a:pt x="644419" y="420516"/>
                    </a:cubicBezTo>
                    <a:cubicBezTo>
                      <a:pt x="648037" y="425344"/>
                      <a:pt x="646831" y="427759"/>
                      <a:pt x="643213" y="431380"/>
                    </a:cubicBezTo>
                    <a:cubicBezTo>
                      <a:pt x="638390" y="432587"/>
                      <a:pt x="633566" y="435001"/>
                      <a:pt x="628743" y="436208"/>
                    </a:cubicBezTo>
                    <a:cubicBezTo>
                      <a:pt x="625125" y="438622"/>
                      <a:pt x="620302" y="438622"/>
                      <a:pt x="616684" y="439829"/>
                    </a:cubicBezTo>
                    <a:cubicBezTo>
                      <a:pt x="610655" y="441036"/>
                      <a:pt x="608243" y="438622"/>
                      <a:pt x="608243" y="433794"/>
                    </a:cubicBezTo>
                    <a:cubicBezTo>
                      <a:pt x="608243" y="422930"/>
                      <a:pt x="610655" y="414481"/>
                      <a:pt x="613067" y="404824"/>
                    </a:cubicBezTo>
                    <a:cubicBezTo>
                      <a:pt x="615478" y="401203"/>
                      <a:pt x="617890" y="398789"/>
                      <a:pt x="621508" y="402410"/>
                    </a:cubicBezTo>
                    <a:close/>
                    <a:moveTo>
                      <a:pt x="107610" y="389931"/>
                    </a:moveTo>
                    <a:cubicBezTo>
                      <a:pt x="109944" y="387580"/>
                      <a:pt x="111111" y="389931"/>
                      <a:pt x="113445" y="392282"/>
                    </a:cubicBezTo>
                    <a:cubicBezTo>
                      <a:pt x="114612" y="392282"/>
                      <a:pt x="114612" y="393458"/>
                      <a:pt x="115779" y="393458"/>
                    </a:cubicBezTo>
                    <a:cubicBezTo>
                      <a:pt x="116946" y="394633"/>
                      <a:pt x="118113" y="395809"/>
                      <a:pt x="120447" y="396985"/>
                    </a:cubicBezTo>
                    <a:cubicBezTo>
                      <a:pt x="122781" y="400511"/>
                      <a:pt x="125115" y="402863"/>
                      <a:pt x="120447" y="406389"/>
                    </a:cubicBezTo>
                    <a:cubicBezTo>
                      <a:pt x="116946" y="408741"/>
                      <a:pt x="114612" y="409916"/>
                      <a:pt x="109944" y="409916"/>
                    </a:cubicBezTo>
                    <a:lnTo>
                      <a:pt x="107610" y="409916"/>
                    </a:lnTo>
                    <a:cubicBezTo>
                      <a:pt x="106443" y="409916"/>
                      <a:pt x="104109" y="408741"/>
                      <a:pt x="104109" y="405214"/>
                    </a:cubicBezTo>
                    <a:cubicBezTo>
                      <a:pt x="104109" y="400511"/>
                      <a:pt x="105276" y="394633"/>
                      <a:pt x="107610" y="389931"/>
                    </a:cubicBezTo>
                    <a:close/>
                    <a:moveTo>
                      <a:pt x="472148" y="387473"/>
                    </a:moveTo>
                    <a:cubicBezTo>
                      <a:pt x="480571" y="393509"/>
                      <a:pt x="488993" y="399544"/>
                      <a:pt x="495010" y="407993"/>
                    </a:cubicBezTo>
                    <a:cubicBezTo>
                      <a:pt x="498620" y="411615"/>
                      <a:pt x="497416" y="415236"/>
                      <a:pt x="492603" y="417650"/>
                    </a:cubicBezTo>
                    <a:cubicBezTo>
                      <a:pt x="488993" y="418857"/>
                      <a:pt x="482977" y="420064"/>
                      <a:pt x="479367" y="421271"/>
                    </a:cubicBezTo>
                    <a:cubicBezTo>
                      <a:pt x="475757" y="423685"/>
                      <a:pt x="472148" y="423685"/>
                      <a:pt x="468538" y="426099"/>
                    </a:cubicBezTo>
                    <a:cubicBezTo>
                      <a:pt x="464928" y="426099"/>
                      <a:pt x="463725" y="426099"/>
                      <a:pt x="462522" y="423685"/>
                    </a:cubicBezTo>
                    <a:cubicBezTo>
                      <a:pt x="457708" y="411615"/>
                      <a:pt x="462522" y="400751"/>
                      <a:pt x="464928" y="389887"/>
                    </a:cubicBezTo>
                    <a:cubicBezTo>
                      <a:pt x="464928" y="386266"/>
                      <a:pt x="469741" y="385059"/>
                      <a:pt x="472148" y="387473"/>
                    </a:cubicBezTo>
                    <a:close/>
                    <a:moveTo>
                      <a:pt x="737544" y="382531"/>
                    </a:moveTo>
                    <a:cubicBezTo>
                      <a:pt x="739722" y="387096"/>
                      <a:pt x="741901" y="391660"/>
                      <a:pt x="745168" y="395083"/>
                    </a:cubicBezTo>
                    <a:lnTo>
                      <a:pt x="744079" y="395083"/>
                    </a:lnTo>
                    <a:cubicBezTo>
                      <a:pt x="742990" y="396224"/>
                      <a:pt x="741901" y="396224"/>
                      <a:pt x="740811" y="396224"/>
                    </a:cubicBezTo>
                    <a:cubicBezTo>
                      <a:pt x="737544" y="396224"/>
                      <a:pt x="736455" y="393942"/>
                      <a:pt x="736455" y="389378"/>
                    </a:cubicBezTo>
                    <a:cubicBezTo>
                      <a:pt x="736455" y="387096"/>
                      <a:pt x="736455" y="384813"/>
                      <a:pt x="737544" y="382531"/>
                    </a:cubicBezTo>
                    <a:close/>
                    <a:moveTo>
                      <a:pt x="686193" y="381211"/>
                    </a:moveTo>
                    <a:cubicBezTo>
                      <a:pt x="694635" y="386040"/>
                      <a:pt x="701870" y="392075"/>
                      <a:pt x="707899" y="400524"/>
                    </a:cubicBezTo>
                    <a:cubicBezTo>
                      <a:pt x="711517" y="402938"/>
                      <a:pt x="710311" y="406560"/>
                      <a:pt x="706693" y="408974"/>
                    </a:cubicBezTo>
                    <a:cubicBezTo>
                      <a:pt x="703076" y="411388"/>
                      <a:pt x="698252" y="412595"/>
                      <a:pt x="692223" y="415009"/>
                    </a:cubicBezTo>
                    <a:cubicBezTo>
                      <a:pt x="689811" y="416216"/>
                      <a:pt x="683782" y="418630"/>
                      <a:pt x="680164" y="418630"/>
                    </a:cubicBezTo>
                    <a:cubicBezTo>
                      <a:pt x="675341" y="419837"/>
                      <a:pt x="671723" y="418630"/>
                      <a:pt x="671723" y="411388"/>
                    </a:cubicBezTo>
                    <a:cubicBezTo>
                      <a:pt x="672929" y="402938"/>
                      <a:pt x="674135" y="393282"/>
                      <a:pt x="676547" y="383625"/>
                    </a:cubicBezTo>
                    <a:cubicBezTo>
                      <a:pt x="677752" y="378797"/>
                      <a:pt x="682576" y="377590"/>
                      <a:pt x="686193" y="381211"/>
                    </a:cubicBezTo>
                    <a:close/>
                    <a:moveTo>
                      <a:pt x="325142" y="379929"/>
                    </a:moveTo>
                    <a:cubicBezTo>
                      <a:pt x="325142" y="379929"/>
                      <a:pt x="326328" y="381117"/>
                      <a:pt x="327513" y="381117"/>
                    </a:cubicBezTo>
                    <a:lnTo>
                      <a:pt x="332255" y="384681"/>
                    </a:lnTo>
                    <a:cubicBezTo>
                      <a:pt x="333441" y="385870"/>
                      <a:pt x="335812" y="388246"/>
                      <a:pt x="335812" y="390622"/>
                    </a:cubicBezTo>
                    <a:cubicBezTo>
                      <a:pt x="339368" y="392999"/>
                      <a:pt x="339368" y="395375"/>
                      <a:pt x="335812" y="397751"/>
                    </a:cubicBezTo>
                    <a:cubicBezTo>
                      <a:pt x="329884" y="401316"/>
                      <a:pt x="325142" y="402504"/>
                      <a:pt x="319215" y="403692"/>
                    </a:cubicBezTo>
                    <a:cubicBezTo>
                      <a:pt x="314473" y="403692"/>
                      <a:pt x="313288" y="402504"/>
                      <a:pt x="314473" y="398940"/>
                    </a:cubicBezTo>
                    <a:cubicBezTo>
                      <a:pt x="314473" y="392999"/>
                      <a:pt x="314473" y="387058"/>
                      <a:pt x="315658" y="382305"/>
                    </a:cubicBezTo>
                    <a:cubicBezTo>
                      <a:pt x="318029" y="376364"/>
                      <a:pt x="320400" y="375176"/>
                      <a:pt x="325142" y="379929"/>
                    </a:cubicBezTo>
                    <a:close/>
                    <a:moveTo>
                      <a:pt x="399227" y="376820"/>
                    </a:moveTo>
                    <a:lnTo>
                      <a:pt x="398201" y="377898"/>
                    </a:lnTo>
                    <a:lnTo>
                      <a:pt x="396612" y="378369"/>
                    </a:lnTo>
                    <a:close/>
                    <a:moveTo>
                      <a:pt x="176929" y="366281"/>
                    </a:moveTo>
                    <a:cubicBezTo>
                      <a:pt x="179280" y="367456"/>
                      <a:pt x="181631" y="370983"/>
                      <a:pt x="183982" y="372159"/>
                    </a:cubicBezTo>
                    <a:cubicBezTo>
                      <a:pt x="188685" y="379213"/>
                      <a:pt x="188685" y="380388"/>
                      <a:pt x="181631" y="383915"/>
                    </a:cubicBezTo>
                    <a:cubicBezTo>
                      <a:pt x="180455" y="383915"/>
                      <a:pt x="179280" y="385091"/>
                      <a:pt x="178104" y="385091"/>
                    </a:cubicBezTo>
                    <a:cubicBezTo>
                      <a:pt x="175753" y="385091"/>
                      <a:pt x="173402" y="386266"/>
                      <a:pt x="171050" y="386266"/>
                    </a:cubicBezTo>
                    <a:cubicBezTo>
                      <a:pt x="165172" y="386266"/>
                      <a:pt x="166348" y="382739"/>
                      <a:pt x="167524" y="380388"/>
                    </a:cubicBezTo>
                    <a:cubicBezTo>
                      <a:pt x="168699" y="376861"/>
                      <a:pt x="169875" y="374510"/>
                      <a:pt x="168699" y="372159"/>
                    </a:cubicBezTo>
                    <a:cubicBezTo>
                      <a:pt x="168699" y="370983"/>
                      <a:pt x="169875" y="369808"/>
                      <a:pt x="169875" y="368632"/>
                    </a:cubicBezTo>
                    <a:cubicBezTo>
                      <a:pt x="169875" y="363930"/>
                      <a:pt x="173402" y="363930"/>
                      <a:pt x="176929" y="366281"/>
                    </a:cubicBezTo>
                    <a:close/>
                    <a:moveTo>
                      <a:pt x="535601" y="366274"/>
                    </a:moveTo>
                    <a:cubicBezTo>
                      <a:pt x="544033" y="371103"/>
                      <a:pt x="551261" y="377138"/>
                      <a:pt x="557284" y="384380"/>
                    </a:cubicBezTo>
                    <a:cubicBezTo>
                      <a:pt x="560898" y="388001"/>
                      <a:pt x="559693" y="391623"/>
                      <a:pt x="554875" y="394037"/>
                    </a:cubicBezTo>
                    <a:cubicBezTo>
                      <a:pt x="551261" y="395244"/>
                      <a:pt x="546442" y="397658"/>
                      <a:pt x="542828" y="400072"/>
                    </a:cubicBezTo>
                    <a:cubicBezTo>
                      <a:pt x="542828" y="398865"/>
                      <a:pt x="542828" y="398865"/>
                      <a:pt x="542828" y="398865"/>
                    </a:cubicBezTo>
                    <a:cubicBezTo>
                      <a:pt x="538010" y="400072"/>
                      <a:pt x="534396" y="402486"/>
                      <a:pt x="529578" y="402486"/>
                    </a:cubicBezTo>
                    <a:cubicBezTo>
                      <a:pt x="523555" y="404900"/>
                      <a:pt x="521145" y="402486"/>
                      <a:pt x="522350" y="396451"/>
                    </a:cubicBezTo>
                    <a:cubicBezTo>
                      <a:pt x="522350" y="386794"/>
                      <a:pt x="523555" y="378345"/>
                      <a:pt x="525964" y="368688"/>
                    </a:cubicBezTo>
                    <a:cubicBezTo>
                      <a:pt x="528373" y="363860"/>
                      <a:pt x="530782" y="362653"/>
                      <a:pt x="535601" y="366274"/>
                    </a:cubicBezTo>
                    <a:close/>
                    <a:moveTo>
                      <a:pt x="387465" y="355146"/>
                    </a:moveTo>
                    <a:cubicBezTo>
                      <a:pt x="391030" y="356337"/>
                      <a:pt x="392218" y="359909"/>
                      <a:pt x="395783" y="361100"/>
                    </a:cubicBezTo>
                    <a:lnTo>
                      <a:pt x="399364" y="364688"/>
                    </a:lnTo>
                    <a:lnTo>
                      <a:pt x="402517" y="367465"/>
                    </a:lnTo>
                    <a:cubicBezTo>
                      <a:pt x="404452" y="369081"/>
                      <a:pt x="405941" y="370845"/>
                      <a:pt x="405345" y="373196"/>
                    </a:cubicBezTo>
                    <a:lnTo>
                      <a:pt x="399227" y="376820"/>
                    </a:lnTo>
                    <a:lnTo>
                      <a:pt x="402815" y="373049"/>
                    </a:lnTo>
                    <a:lnTo>
                      <a:pt x="400990" y="369994"/>
                    </a:lnTo>
                    <a:lnTo>
                      <a:pt x="399347" y="376578"/>
                    </a:lnTo>
                    <a:cubicBezTo>
                      <a:pt x="394595" y="378959"/>
                      <a:pt x="391030" y="380150"/>
                      <a:pt x="386277" y="381341"/>
                    </a:cubicBezTo>
                    <a:lnTo>
                      <a:pt x="379151" y="376240"/>
                    </a:lnTo>
                    <a:lnTo>
                      <a:pt x="379151" y="376723"/>
                    </a:lnTo>
                    <a:cubicBezTo>
                      <a:pt x="379151" y="381425"/>
                      <a:pt x="380341" y="382601"/>
                      <a:pt x="386295" y="381425"/>
                    </a:cubicBezTo>
                    <a:lnTo>
                      <a:pt x="396612" y="378369"/>
                    </a:lnTo>
                    <a:lnTo>
                      <a:pt x="393438" y="380249"/>
                    </a:lnTo>
                    <a:cubicBezTo>
                      <a:pt x="391057" y="381425"/>
                      <a:pt x="387485" y="382601"/>
                      <a:pt x="385104" y="382601"/>
                    </a:cubicBezTo>
                    <a:cubicBezTo>
                      <a:pt x="379151" y="384952"/>
                      <a:pt x="377960" y="382601"/>
                      <a:pt x="377960" y="377898"/>
                    </a:cubicBezTo>
                    <a:lnTo>
                      <a:pt x="378197" y="375557"/>
                    </a:lnTo>
                    <a:lnTo>
                      <a:pt x="377960" y="375387"/>
                    </a:lnTo>
                    <a:cubicBezTo>
                      <a:pt x="377960" y="371815"/>
                      <a:pt x="379148" y="368243"/>
                      <a:pt x="379148" y="364671"/>
                    </a:cubicBezTo>
                    <a:cubicBezTo>
                      <a:pt x="380336" y="364671"/>
                      <a:pt x="380336" y="363481"/>
                      <a:pt x="380336" y="362290"/>
                    </a:cubicBezTo>
                    <a:cubicBezTo>
                      <a:pt x="381525" y="358718"/>
                      <a:pt x="380336" y="352765"/>
                      <a:pt x="387465" y="355146"/>
                    </a:cubicBezTo>
                    <a:close/>
                    <a:moveTo>
                      <a:pt x="28423" y="353755"/>
                    </a:moveTo>
                    <a:cubicBezTo>
                      <a:pt x="28423" y="353755"/>
                      <a:pt x="29544" y="354927"/>
                      <a:pt x="30664" y="356098"/>
                    </a:cubicBezTo>
                    <a:lnTo>
                      <a:pt x="29544" y="356098"/>
                    </a:lnTo>
                    <a:lnTo>
                      <a:pt x="28970" y="356798"/>
                    </a:lnTo>
                    <a:lnTo>
                      <a:pt x="29839" y="357388"/>
                    </a:lnTo>
                    <a:lnTo>
                      <a:pt x="30761" y="358867"/>
                    </a:lnTo>
                    <a:lnTo>
                      <a:pt x="30145" y="357636"/>
                    </a:lnTo>
                    <a:lnTo>
                      <a:pt x="31287" y="357636"/>
                    </a:lnTo>
                    <a:lnTo>
                      <a:pt x="32428" y="357636"/>
                    </a:lnTo>
                    <a:cubicBezTo>
                      <a:pt x="34710" y="359918"/>
                      <a:pt x="38133" y="361059"/>
                      <a:pt x="38133" y="365624"/>
                    </a:cubicBezTo>
                    <a:cubicBezTo>
                      <a:pt x="36992" y="367906"/>
                      <a:pt x="33569" y="369047"/>
                      <a:pt x="31287" y="369047"/>
                    </a:cubicBezTo>
                    <a:cubicBezTo>
                      <a:pt x="29004" y="370188"/>
                      <a:pt x="26722" y="372470"/>
                      <a:pt x="24440" y="371329"/>
                    </a:cubicBezTo>
                    <a:lnTo>
                      <a:pt x="25431" y="370007"/>
                    </a:lnTo>
                    <a:lnTo>
                      <a:pt x="24133" y="371329"/>
                    </a:lnTo>
                    <a:lnTo>
                      <a:pt x="23536" y="363428"/>
                    </a:lnTo>
                    <a:lnTo>
                      <a:pt x="22822" y="364299"/>
                    </a:lnTo>
                    <a:cubicBezTo>
                      <a:pt x="22822" y="366642"/>
                      <a:pt x="23942" y="367814"/>
                      <a:pt x="23942" y="370157"/>
                    </a:cubicBezTo>
                    <a:cubicBezTo>
                      <a:pt x="20581" y="371328"/>
                      <a:pt x="19461" y="371328"/>
                      <a:pt x="19461" y="366642"/>
                    </a:cubicBezTo>
                    <a:cubicBezTo>
                      <a:pt x="19461" y="363128"/>
                      <a:pt x="19461" y="359613"/>
                      <a:pt x="20581" y="356098"/>
                    </a:cubicBezTo>
                    <a:cubicBezTo>
                      <a:pt x="21702" y="350241"/>
                      <a:pt x="23942" y="349069"/>
                      <a:pt x="28423" y="353755"/>
                    </a:cubicBezTo>
                    <a:close/>
                    <a:moveTo>
                      <a:pt x="239277" y="342634"/>
                    </a:moveTo>
                    <a:cubicBezTo>
                      <a:pt x="242791" y="346171"/>
                      <a:pt x="246306" y="347351"/>
                      <a:pt x="248649" y="350888"/>
                    </a:cubicBezTo>
                    <a:cubicBezTo>
                      <a:pt x="252164" y="355605"/>
                      <a:pt x="252164" y="356785"/>
                      <a:pt x="246306" y="360322"/>
                    </a:cubicBezTo>
                    <a:lnTo>
                      <a:pt x="242936" y="361453"/>
                    </a:lnTo>
                    <a:lnTo>
                      <a:pt x="241513" y="362615"/>
                    </a:lnTo>
                    <a:cubicBezTo>
                      <a:pt x="240364" y="362034"/>
                      <a:pt x="238641" y="362615"/>
                      <a:pt x="236917" y="362760"/>
                    </a:cubicBezTo>
                    <a:lnTo>
                      <a:pt x="236746" y="362669"/>
                    </a:lnTo>
                    <a:lnTo>
                      <a:pt x="232101" y="363566"/>
                    </a:lnTo>
                    <a:cubicBezTo>
                      <a:pt x="230490" y="362386"/>
                      <a:pt x="230490" y="359143"/>
                      <a:pt x="231076" y="353247"/>
                    </a:cubicBezTo>
                    <a:cubicBezTo>
                      <a:pt x="231076" y="350888"/>
                      <a:pt x="231076" y="347351"/>
                      <a:pt x="232248" y="346171"/>
                    </a:cubicBezTo>
                    <a:cubicBezTo>
                      <a:pt x="233419" y="340275"/>
                      <a:pt x="235762" y="340275"/>
                      <a:pt x="239277" y="342634"/>
                    </a:cubicBezTo>
                    <a:close/>
                    <a:moveTo>
                      <a:pt x="600307" y="341417"/>
                    </a:moveTo>
                    <a:cubicBezTo>
                      <a:pt x="608749" y="348666"/>
                      <a:pt x="615984" y="354707"/>
                      <a:pt x="623219" y="360748"/>
                    </a:cubicBezTo>
                    <a:cubicBezTo>
                      <a:pt x="625631" y="365581"/>
                      <a:pt x="624425" y="369205"/>
                      <a:pt x="619601" y="371622"/>
                    </a:cubicBezTo>
                    <a:cubicBezTo>
                      <a:pt x="619601" y="372830"/>
                      <a:pt x="618396" y="372830"/>
                      <a:pt x="617190" y="372830"/>
                    </a:cubicBezTo>
                    <a:cubicBezTo>
                      <a:pt x="614778" y="374038"/>
                      <a:pt x="611160" y="375246"/>
                      <a:pt x="607543" y="376455"/>
                    </a:cubicBezTo>
                    <a:cubicBezTo>
                      <a:pt x="602719" y="377663"/>
                      <a:pt x="600307" y="380079"/>
                      <a:pt x="594278" y="381287"/>
                    </a:cubicBezTo>
                    <a:cubicBezTo>
                      <a:pt x="589455" y="381287"/>
                      <a:pt x="585837" y="380079"/>
                      <a:pt x="585837" y="372830"/>
                    </a:cubicBezTo>
                    <a:cubicBezTo>
                      <a:pt x="587043" y="364373"/>
                      <a:pt x="588249" y="354707"/>
                      <a:pt x="591866" y="346250"/>
                    </a:cubicBezTo>
                    <a:cubicBezTo>
                      <a:pt x="591866" y="341417"/>
                      <a:pt x="596690" y="339001"/>
                      <a:pt x="600307" y="341417"/>
                    </a:cubicBezTo>
                    <a:close/>
                    <a:moveTo>
                      <a:pt x="312292" y="335611"/>
                    </a:moveTo>
                    <a:lnTo>
                      <a:pt x="312277" y="335718"/>
                    </a:lnTo>
                    <a:lnTo>
                      <a:pt x="312311" y="335704"/>
                    </a:lnTo>
                    <a:close/>
                    <a:moveTo>
                      <a:pt x="88698" y="327649"/>
                    </a:moveTo>
                    <a:cubicBezTo>
                      <a:pt x="92254" y="330025"/>
                      <a:pt x="98182" y="334778"/>
                      <a:pt x="101738" y="338342"/>
                    </a:cubicBezTo>
                    <a:cubicBezTo>
                      <a:pt x="105294" y="340719"/>
                      <a:pt x="104109" y="343095"/>
                      <a:pt x="100553" y="345471"/>
                    </a:cubicBezTo>
                    <a:cubicBezTo>
                      <a:pt x="99367" y="346660"/>
                      <a:pt x="95811" y="347848"/>
                      <a:pt x="92254" y="349036"/>
                    </a:cubicBezTo>
                    <a:cubicBezTo>
                      <a:pt x="78029" y="353789"/>
                      <a:pt x="76843" y="352600"/>
                      <a:pt x="80399" y="338342"/>
                    </a:cubicBezTo>
                    <a:cubicBezTo>
                      <a:pt x="80399" y="335966"/>
                      <a:pt x="81585" y="332401"/>
                      <a:pt x="81585" y="328837"/>
                    </a:cubicBezTo>
                    <a:cubicBezTo>
                      <a:pt x="82770" y="325272"/>
                      <a:pt x="85141" y="324084"/>
                      <a:pt x="88698" y="327649"/>
                    </a:cubicBezTo>
                    <a:close/>
                    <a:moveTo>
                      <a:pt x="443804" y="325272"/>
                    </a:moveTo>
                    <a:cubicBezTo>
                      <a:pt x="446207" y="324066"/>
                      <a:pt x="448611" y="325272"/>
                      <a:pt x="451015" y="326478"/>
                    </a:cubicBezTo>
                    <a:cubicBezTo>
                      <a:pt x="458226" y="331302"/>
                      <a:pt x="465437" y="337331"/>
                      <a:pt x="471446" y="344566"/>
                    </a:cubicBezTo>
                    <a:cubicBezTo>
                      <a:pt x="476254" y="348184"/>
                      <a:pt x="475052" y="351801"/>
                      <a:pt x="469043" y="355419"/>
                    </a:cubicBezTo>
                    <a:cubicBezTo>
                      <a:pt x="465437" y="356625"/>
                      <a:pt x="461832" y="357831"/>
                      <a:pt x="458226" y="360243"/>
                    </a:cubicBezTo>
                    <a:cubicBezTo>
                      <a:pt x="455822" y="360243"/>
                      <a:pt x="453418" y="361448"/>
                      <a:pt x="452217" y="362654"/>
                    </a:cubicBezTo>
                    <a:cubicBezTo>
                      <a:pt x="445005" y="363860"/>
                      <a:pt x="438996" y="359037"/>
                      <a:pt x="440198" y="351801"/>
                    </a:cubicBezTo>
                    <a:cubicBezTo>
                      <a:pt x="442602" y="344566"/>
                      <a:pt x="441400" y="338537"/>
                      <a:pt x="441400" y="331302"/>
                    </a:cubicBezTo>
                    <a:cubicBezTo>
                      <a:pt x="441400" y="328890"/>
                      <a:pt x="441400" y="326478"/>
                      <a:pt x="443804" y="325272"/>
                    </a:cubicBezTo>
                    <a:close/>
                    <a:moveTo>
                      <a:pt x="663827" y="320217"/>
                    </a:moveTo>
                    <a:cubicBezTo>
                      <a:pt x="672268" y="325046"/>
                      <a:pt x="679503" y="331081"/>
                      <a:pt x="686738" y="339530"/>
                    </a:cubicBezTo>
                    <a:cubicBezTo>
                      <a:pt x="690356" y="341944"/>
                      <a:pt x="689150" y="346773"/>
                      <a:pt x="683121" y="347980"/>
                    </a:cubicBezTo>
                    <a:cubicBezTo>
                      <a:pt x="680709" y="350394"/>
                      <a:pt x="674679" y="351601"/>
                      <a:pt x="671062" y="354015"/>
                    </a:cubicBezTo>
                    <a:lnTo>
                      <a:pt x="671062" y="352808"/>
                    </a:lnTo>
                    <a:cubicBezTo>
                      <a:pt x="667444" y="355222"/>
                      <a:pt x="662621" y="356429"/>
                      <a:pt x="659003" y="357636"/>
                    </a:cubicBezTo>
                    <a:cubicBezTo>
                      <a:pt x="654180" y="358843"/>
                      <a:pt x="650562" y="356429"/>
                      <a:pt x="650562" y="350394"/>
                    </a:cubicBezTo>
                    <a:cubicBezTo>
                      <a:pt x="650562" y="340737"/>
                      <a:pt x="652974" y="332288"/>
                      <a:pt x="655385" y="322631"/>
                    </a:cubicBezTo>
                    <a:cubicBezTo>
                      <a:pt x="656591" y="317803"/>
                      <a:pt x="659003" y="316596"/>
                      <a:pt x="663827" y="320217"/>
                    </a:cubicBezTo>
                    <a:close/>
                    <a:moveTo>
                      <a:pt x="298075" y="319044"/>
                    </a:moveTo>
                    <a:cubicBezTo>
                      <a:pt x="299246" y="317865"/>
                      <a:pt x="302761" y="319044"/>
                      <a:pt x="303932" y="319044"/>
                    </a:cubicBezTo>
                    <a:lnTo>
                      <a:pt x="306351" y="321479"/>
                    </a:lnTo>
                    <a:lnTo>
                      <a:pt x="306358" y="321479"/>
                    </a:lnTo>
                    <a:cubicBezTo>
                      <a:pt x="309930" y="323850"/>
                      <a:pt x="314692" y="327406"/>
                      <a:pt x="317074" y="330963"/>
                    </a:cubicBezTo>
                    <a:cubicBezTo>
                      <a:pt x="320646" y="334519"/>
                      <a:pt x="320646" y="335704"/>
                      <a:pt x="315883" y="338075"/>
                    </a:cubicBezTo>
                    <a:cubicBezTo>
                      <a:pt x="311120" y="340446"/>
                      <a:pt x="306358" y="341632"/>
                      <a:pt x="302786" y="344003"/>
                    </a:cubicBezTo>
                    <a:cubicBezTo>
                      <a:pt x="292070" y="346374"/>
                      <a:pt x="292070" y="345188"/>
                      <a:pt x="292070" y="335704"/>
                    </a:cubicBezTo>
                    <a:cubicBezTo>
                      <a:pt x="294451" y="335704"/>
                      <a:pt x="294451" y="334519"/>
                      <a:pt x="295642" y="334519"/>
                    </a:cubicBezTo>
                    <a:cubicBezTo>
                      <a:pt x="298023" y="335704"/>
                      <a:pt x="296833" y="340446"/>
                      <a:pt x="300405" y="340446"/>
                    </a:cubicBezTo>
                    <a:lnTo>
                      <a:pt x="305184" y="338543"/>
                    </a:lnTo>
                    <a:lnTo>
                      <a:pt x="294560" y="333195"/>
                    </a:lnTo>
                    <a:cubicBezTo>
                      <a:pt x="294560" y="327299"/>
                      <a:pt x="295732" y="323761"/>
                      <a:pt x="298075" y="319044"/>
                    </a:cubicBezTo>
                    <a:close/>
                    <a:moveTo>
                      <a:pt x="153434" y="305291"/>
                    </a:moveTo>
                    <a:cubicBezTo>
                      <a:pt x="156935" y="308828"/>
                      <a:pt x="161603" y="311187"/>
                      <a:pt x="163937" y="315904"/>
                    </a:cubicBezTo>
                    <a:cubicBezTo>
                      <a:pt x="166271" y="318262"/>
                      <a:pt x="166271" y="319442"/>
                      <a:pt x="162770" y="321800"/>
                    </a:cubicBezTo>
                    <a:cubicBezTo>
                      <a:pt x="159269" y="324159"/>
                      <a:pt x="155768" y="325338"/>
                      <a:pt x="151100" y="326517"/>
                    </a:cubicBezTo>
                    <a:cubicBezTo>
                      <a:pt x="148766" y="326517"/>
                      <a:pt x="147599" y="326517"/>
                      <a:pt x="146432" y="322979"/>
                    </a:cubicBezTo>
                    <a:cubicBezTo>
                      <a:pt x="146432" y="318262"/>
                      <a:pt x="146432" y="311187"/>
                      <a:pt x="148766" y="306470"/>
                    </a:cubicBezTo>
                    <a:cubicBezTo>
                      <a:pt x="149933" y="304111"/>
                      <a:pt x="152267" y="304111"/>
                      <a:pt x="153434" y="305291"/>
                    </a:cubicBezTo>
                    <a:close/>
                    <a:moveTo>
                      <a:pt x="515623" y="304068"/>
                    </a:moveTo>
                    <a:cubicBezTo>
                      <a:pt x="524065" y="310097"/>
                      <a:pt x="530094" y="316127"/>
                      <a:pt x="537329" y="323362"/>
                    </a:cubicBezTo>
                    <a:cubicBezTo>
                      <a:pt x="539741" y="326980"/>
                      <a:pt x="539741" y="330597"/>
                      <a:pt x="534917" y="334215"/>
                    </a:cubicBezTo>
                    <a:cubicBezTo>
                      <a:pt x="530094" y="335421"/>
                      <a:pt x="526476" y="336627"/>
                      <a:pt x="521653" y="339038"/>
                    </a:cubicBezTo>
                    <a:cubicBezTo>
                      <a:pt x="516829" y="340244"/>
                      <a:pt x="513212" y="341450"/>
                      <a:pt x="508388" y="341450"/>
                    </a:cubicBezTo>
                    <a:cubicBezTo>
                      <a:pt x="503565" y="342656"/>
                      <a:pt x="499947" y="340244"/>
                      <a:pt x="499947" y="335421"/>
                    </a:cubicBezTo>
                    <a:cubicBezTo>
                      <a:pt x="501153" y="326980"/>
                      <a:pt x="502359" y="317333"/>
                      <a:pt x="505976" y="307686"/>
                    </a:cubicBezTo>
                    <a:cubicBezTo>
                      <a:pt x="507182" y="302862"/>
                      <a:pt x="510800" y="301656"/>
                      <a:pt x="515623" y="304068"/>
                    </a:cubicBezTo>
                    <a:close/>
                    <a:moveTo>
                      <a:pt x="362949" y="296790"/>
                    </a:moveTo>
                    <a:cubicBezTo>
                      <a:pt x="364267" y="296347"/>
                      <a:pt x="366318" y="297232"/>
                      <a:pt x="369832" y="299001"/>
                    </a:cubicBezTo>
                    <a:cubicBezTo>
                      <a:pt x="369832" y="299001"/>
                      <a:pt x="369832" y="300180"/>
                      <a:pt x="371003" y="300180"/>
                    </a:cubicBezTo>
                    <a:lnTo>
                      <a:pt x="373346" y="302539"/>
                    </a:lnTo>
                    <a:lnTo>
                      <a:pt x="373766" y="302961"/>
                    </a:lnTo>
                    <a:lnTo>
                      <a:pt x="372981" y="301621"/>
                    </a:lnTo>
                    <a:cubicBezTo>
                      <a:pt x="374070" y="300480"/>
                      <a:pt x="375159" y="301621"/>
                      <a:pt x="376248" y="302762"/>
                    </a:cubicBezTo>
                    <a:lnTo>
                      <a:pt x="379516" y="305044"/>
                    </a:lnTo>
                    <a:cubicBezTo>
                      <a:pt x="382783" y="310750"/>
                      <a:pt x="382783" y="311891"/>
                      <a:pt x="376248" y="315314"/>
                    </a:cubicBezTo>
                    <a:lnTo>
                      <a:pt x="376248" y="314173"/>
                    </a:lnTo>
                    <a:cubicBezTo>
                      <a:pt x="377882" y="311891"/>
                      <a:pt x="377610" y="309894"/>
                      <a:pt x="376657" y="307897"/>
                    </a:cubicBezTo>
                    <a:lnTo>
                      <a:pt x="375689" y="306245"/>
                    </a:lnTo>
                    <a:lnTo>
                      <a:pt x="375689" y="315510"/>
                    </a:lnTo>
                    <a:lnTo>
                      <a:pt x="373629" y="316288"/>
                    </a:lnTo>
                    <a:lnTo>
                      <a:pt x="375470" y="315936"/>
                    </a:lnTo>
                    <a:cubicBezTo>
                      <a:pt x="375470" y="317056"/>
                      <a:pt x="376642" y="317056"/>
                      <a:pt x="375470" y="318176"/>
                    </a:cubicBezTo>
                    <a:cubicBezTo>
                      <a:pt x="371955" y="319297"/>
                      <a:pt x="369612" y="320417"/>
                      <a:pt x="364926" y="320417"/>
                    </a:cubicBezTo>
                    <a:cubicBezTo>
                      <a:pt x="355554" y="323778"/>
                      <a:pt x="354382" y="321537"/>
                      <a:pt x="356726" y="311455"/>
                    </a:cubicBezTo>
                    <a:cubicBezTo>
                      <a:pt x="357897" y="310334"/>
                      <a:pt x="357897" y="310334"/>
                      <a:pt x="359069" y="310334"/>
                    </a:cubicBezTo>
                    <a:lnTo>
                      <a:pt x="359319" y="310574"/>
                    </a:lnTo>
                    <a:lnTo>
                      <a:pt x="360460" y="302539"/>
                    </a:lnTo>
                    <a:cubicBezTo>
                      <a:pt x="361046" y="299001"/>
                      <a:pt x="361631" y="297232"/>
                      <a:pt x="362949" y="296790"/>
                    </a:cubicBezTo>
                    <a:close/>
                    <a:moveTo>
                      <a:pt x="429711" y="294358"/>
                    </a:moveTo>
                    <a:lnTo>
                      <a:pt x="429704" y="294360"/>
                    </a:lnTo>
                    <a:lnTo>
                      <a:pt x="429706" y="294361"/>
                    </a:lnTo>
                    <a:close/>
                    <a:moveTo>
                      <a:pt x="2940" y="294152"/>
                    </a:moveTo>
                    <a:cubicBezTo>
                      <a:pt x="4072" y="294152"/>
                      <a:pt x="10861" y="298717"/>
                      <a:pt x="11993" y="302140"/>
                    </a:cubicBezTo>
                    <a:cubicBezTo>
                      <a:pt x="13125" y="303281"/>
                      <a:pt x="10861" y="305563"/>
                      <a:pt x="7466" y="306704"/>
                    </a:cubicBezTo>
                    <a:cubicBezTo>
                      <a:pt x="5203" y="305563"/>
                      <a:pt x="1808" y="310127"/>
                      <a:pt x="677" y="305563"/>
                    </a:cubicBezTo>
                    <a:cubicBezTo>
                      <a:pt x="-455" y="302140"/>
                      <a:pt x="-455" y="296434"/>
                      <a:pt x="2940" y="294152"/>
                    </a:cubicBezTo>
                    <a:close/>
                    <a:moveTo>
                      <a:pt x="422820" y="290831"/>
                    </a:moveTo>
                    <a:lnTo>
                      <a:pt x="422593" y="291975"/>
                    </a:lnTo>
                    <a:lnTo>
                      <a:pt x="424469" y="292604"/>
                    </a:lnTo>
                    <a:lnTo>
                      <a:pt x="422768" y="291809"/>
                    </a:lnTo>
                    <a:lnTo>
                      <a:pt x="422854" y="290851"/>
                    </a:lnTo>
                    <a:close/>
                    <a:moveTo>
                      <a:pt x="422886" y="290505"/>
                    </a:moveTo>
                    <a:lnTo>
                      <a:pt x="422824" y="290815"/>
                    </a:lnTo>
                    <a:lnTo>
                      <a:pt x="422857" y="290823"/>
                    </a:lnTo>
                    <a:close/>
                    <a:moveTo>
                      <a:pt x="580352" y="281629"/>
                    </a:moveTo>
                    <a:cubicBezTo>
                      <a:pt x="587588" y="287665"/>
                      <a:pt x="593617" y="292493"/>
                      <a:pt x="599646" y="298528"/>
                    </a:cubicBezTo>
                    <a:cubicBezTo>
                      <a:pt x="604470" y="303356"/>
                      <a:pt x="603264" y="308185"/>
                      <a:pt x="598441" y="310599"/>
                    </a:cubicBezTo>
                    <a:cubicBezTo>
                      <a:pt x="589999" y="314220"/>
                      <a:pt x="581558" y="317841"/>
                      <a:pt x="574323" y="319048"/>
                    </a:cubicBezTo>
                    <a:cubicBezTo>
                      <a:pt x="570705" y="320255"/>
                      <a:pt x="567088" y="320255"/>
                      <a:pt x="564676" y="315427"/>
                    </a:cubicBezTo>
                    <a:cubicBezTo>
                      <a:pt x="564676" y="314220"/>
                      <a:pt x="564676" y="311806"/>
                      <a:pt x="564676" y="310599"/>
                    </a:cubicBezTo>
                    <a:cubicBezTo>
                      <a:pt x="565882" y="303356"/>
                      <a:pt x="567088" y="294907"/>
                      <a:pt x="569499" y="286458"/>
                    </a:cubicBezTo>
                    <a:cubicBezTo>
                      <a:pt x="570705" y="279215"/>
                      <a:pt x="574323" y="278008"/>
                      <a:pt x="580352" y="281629"/>
                    </a:cubicBezTo>
                    <a:close/>
                    <a:moveTo>
                      <a:pt x="213442" y="280460"/>
                    </a:moveTo>
                    <a:cubicBezTo>
                      <a:pt x="215793" y="279285"/>
                      <a:pt x="216969" y="280460"/>
                      <a:pt x="219320" y="281636"/>
                    </a:cubicBezTo>
                    <a:cubicBezTo>
                      <a:pt x="219320" y="282811"/>
                      <a:pt x="220495" y="282811"/>
                      <a:pt x="221671" y="283987"/>
                    </a:cubicBezTo>
                    <a:cubicBezTo>
                      <a:pt x="222847" y="286338"/>
                      <a:pt x="224022" y="286338"/>
                      <a:pt x="226374" y="288690"/>
                    </a:cubicBezTo>
                    <a:cubicBezTo>
                      <a:pt x="227549" y="288690"/>
                      <a:pt x="228725" y="291041"/>
                      <a:pt x="231076" y="292216"/>
                    </a:cubicBezTo>
                    <a:cubicBezTo>
                      <a:pt x="232252" y="293392"/>
                      <a:pt x="231076" y="295743"/>
                      <a:pt x="229900" y="296919"/>
                    </a:cubicBezTo>
                    <a:cubicBezTo>
                      <a:pt x="227549" y="299270"/>
                      <a:pt x="225198" y="299270"/>
                      <a:pt x="224022" y="300446"/>
                    </a:cubicBezTo>
                    <a:cubicBezTo>
                      <a:pt x="222847" y="301621"/>
                      <a:pt x="220495" y="301621"/>
                      <a:pt x="219320" y="301621"/>
                    </a:cubicBezTo>
                    <a:cubicBezTo>
                      <a:pt x="209915" y="301621"/>
                      <a:pt x="209915" y="301621"/>
                      <a:pt x="209915" y="293392"/>
                    </a:cubicBezTo>
                    <a:cubicBezTo>
                      <a:pt x="209915" y="291041"/>
                      <a:pt x="211091" y="288690"/>
                      <a:pt x="211091" y="286338"/>
                    </a:cubicBezTo>
                    <a:cubicBezTo>
                      <a:pt x="211091" y="282811"/>
                      <a:pt x="211091" y="280460"/>
                      <a:pt x="213442" y="280460"/>
                    </a:cubicBezTo>
                    <a:close/>
                    <a:moveTo>
                      <a:pt x="429706" y="272888"/>
                    </a:moveTo>
                    <a:cubicBezTo>
                      <a:pt x="433263" y="275274"/>
                      <a:pt x="436819" y="278853"/>
                      <a:pt x="440376" y="281238"/>
                    </a:cubicBezTo>
                    <a:lnTo>
                      <a:pt x="442929" y="281238"/>
                    </a:lnTo>
                    <a:lnTo>
                      <a:pt x="444278" y="280460"/>
                    </a:lnTo>
                    <a:cubicBezTo>
                      <a:pt x="447863" y="279311"/>
                      <a:pt x="447863" y="282758"/>
                      <a:pt x="450253" y="285056"/>
                    </a:cubicBezTo>
                    <a:cubicBezTo>
                      <a:pt x="451448" y="286205"/>
                      <a:pt x="452643" y="288503"/>
                      <a:pt x="451448" y="290801"/>
                    </a:cubicBezTo>
                    <a:cubicBezTo>
                      <a:pt x="450253" y="293099"/>
                      <a:pt x="446668" y="294248"/>
                      <a:pt x="444278" y="295397"/>
                    </a:cubicBezTo>
                    <a:cubicBezTo>
                      <a:pt x="440693" y="295397"/>
                      <a:pt x="441888" y="293099"/>
                      <a:pt x="441888" y="291950"/>
                    </a:cubicBezTo>
                    <a:lnTo>
                      <a:pt x="439141" y="291950"/>
                    </a:lnTo>
                    <a:lnTo>
                      <a:pt x="441561" y="293168"/>
                    </a:lnTo>
                    <a:cubicBezTo>
                      <a:pt x="435634" y="294361"/>
                      <a:pt x="430892" y="297939"/>
                      <a:pt x="426150" y="299132"/>
                    </a:cubicBezTo>
                    <a:cubicBezTo>
                      <a:pt x="420222" y="300325"/>
                      <a:pt x="417852" y="297939"/>
                      <a:pt x="419037" y="293168"/>
                    </a:cubicBezTo>
                    <a:cubicBezTo>
                      <a:pt x="420222" y="287203"/>
                      <a:pt x="421408" y="281238"/>
                      <a:pt x="422593" y="275274"/>
                    </a:cubicBezTo>
                    <a:cubicBezTo>
                      <a:pt x="422593" y="270502"/>
                      <a:pt x="424964" y="269309"/>
                      <a:pt x="429706" y="272888"/>
                    </a:cubicBezTo>
                    <a:close/>
                    <a:moveTo>
                      <a:pt x="67523" y="266703"/>
                    </a:moveTo>
                    <a:cubicBezTo>
                      <a:pt x="71050" y="270240"/>
                      <a:pt x="74577" y="272599"/>
                      <a:pt x="76928" y="276137"/>
                    </a:cubicBezTo>
                    <a:cubicBezTo>
                      <a:pt x="80455" y="278495"/>
                      <a:pt x="80455" y="279674"/>
                      <a:pt x="76928" y="282033"/>
                    </a:cubicBezTo>
                    <a:cubicBezTo>
                      <a:pt x="74577" y="283212"/>
                      <a:pt x="72226" y="285571"/>
                      <a:pt x="68699" y="285571"/>
                    </a:cubicBezTo>
                    <a:cubicBezTo>
                      <a:pt x="68699" y="285571"/>
                      <a:pt x="66348" y="287929"/>
                      <a:pt x="63996" y="287929"/>
                    </a:cubicBezTo>
                    <a:cubicBezTo>
                      <a:pt x="60470" y="287929"/>
                      <a:pt x="58118" y="285571"/>
                      <a:pt x="59294" y="282033"/>
                    </a:cubicBezTo>
                    <a:cubicBezTo>
                      <a:pt x="59294" y="278495"/>
                      <a:pt x="60470" y="272599"/>
                      <a:pt x="60470" y="269061"/>
                    </a:cubicBezTo>
                    <a:cubicBezTo>
                      <a:pt x="62821" y="264344"/>
                      <a:pt x="63996" y="264344"/>
                      <a:pt x="67523" y="266703"/>
                    </a:cubicBezTo>
                    <a:close/>
                    <a:moveTo>
                      <a:pt x="642629" y="258016"/>
                    </a:moveTo>
                    <a:cubicBezTo>
                      <a:pt x="647453" y="261637"/>
                      <a:pt x="652277" y="265259"/>
                      <a:pt x="655894" y="268880"/>
                    </a:cubicBezTo>
                    <a:lnTo>
                      <a:pt x="655894" y="270087"/>
                    </a:lnTo>
                    <a:cubicBezTo>
                      <a:pt x="660718" y="274915"/>
                      <a:pt x="663129" y="278536"/>
                      <a:pt x="666747" y="280950"/>
                    </a:cubicBezTo>
                    <a:cubicBezTo>
                      <a:pt x="666747" y="283365"/>
                      <a:pt x="665541" y="285779"/>
                      <a:pt x="661923" y="286986"/>
                    </a:cubicBezTo>
                    <a:cubicBezTo>
                      <a:pt x="660718" y="286986"/>
                      <a:pt x="660718" y="289400"/>
                      <a:pt x="658306" y="289400"/>
                    </a:cubicBezTo>
                    <a:cubicBezTo>
                      <a:pt x="655894" y="289400"/>
                      <a:pt x="653482" y="290607"/>
                      <a:pt x="649865" y="293021"/>
                    </a:cubicBezTo>
                    <a:cubicBezTo>
                      <a:pt x="645041" y="294228"/>
                      <a:pt x="640218" y="295435"/>
                      <a:pt x="636600" y="296642"/>
                    </a:cubicBezTo>
                    <a:cubicBezTo>
                      <a:pt x="630571" y="297849"/>
                      <a:pt x="628159" y="295435"/>
                      <a:pt x="628159" y="290607"/>
                    </a:cubicBezTo>
                    <a:cubicBezTo>
                      <a:pt x="629365" y="280950"/>
                      <a:pt x="629365" y="271294"/>
                      <a:pt x="632983" y="261637"/>
                    </a:cubicBezTo>
                    <a:cubicBezTo>
                      <a:pt x="635394" y="256809"/>
                      <a:pt x="637806" y="255602"/>
                      <a:pt x="642629" y="258016"/>
                    </a:cubicBezTo>
                    <a:close/>
                    <a:moveTo>
                      <a:pt x="281588" y="256809"/>
                    </a:moveTo>
                    <a:cubicBezTo>
                      <a:pt x="286305" y="261551"/>
                      <a:pt x="289843" y="265108"/>
                      <a:pt x="293381" y="269849"/>
                    </a:cubicBezTo>
                    <a:cubicBezTo>
                      <a:pt x="295739" y="272220"/>
                      <a:pt x="294560" y="272220"/>
                      <a:pt x="293381" y="274591"/>
                    </a:cubicBezTo>
                    <a:cubicBezTo>
                      <a:pt x="291022" y="276962"/>
                      <a:pt x="287484" y="278148"/>
                      <a:pt x="286305" y="279333"/>
                    </a:cubicBezTo>
                    <a:cubicBezTo>
                      <a:pt x="272154" y="282890"/>
                      <a:pt x="270975" y="281704"/>
                      <a:pt x="273333" y="268664"/>
                    </a:cubicBezTo>
                    <a:cubicBezTo>
                      <a:pt x="273333" y="265108"/>
                      <a:pt x="274513" y="262737"/>
                      <a:pt x="275692" y="259180"/>
                    </a:cubicBezTo>
                    <a:cubicBezTo>
                      <a:pt x="276871" y="256809"/>
                      <a:pt x="278050" y="255624"/>
                      <a:pt x="281588" y="256809"/>
                    </a:cubicBezTo>
                    <a:close/>
                    <a:moveTo>
                      <a:pt x="141456" y="253574"/>
                    </a:moveTo>
                    <a:lnTo>
                      <a:pt x="140538" y="260962"/>
                    </a:lnTo>
                    <a:lnTo>
                      <a:pt x="140547" y="260959"/>
                    </a:lnTo>
                    <a:cubicBezTo>
                      <a:pt x="145300" y="258607"/>
                      <a:pt x="144111" y="257432"/>
                      <a:pt x="141735" y="253905"/>
                    </a:cubicBezTo>
                    <a:close/>
                    <a:moveTo>
                      <a:pt x="493257" y="244286"/>
                    </a:moveTo>
                    <a:cubicBezTo>
                      <a:pt x="500492" y="249115"/>
                      <a:pt x="507727" y="255150"/>
                      <a:pt x="514962" y="262392"/>
                    </a:cubicBezTo>
                    <a:cubicBezTo>
                      <a:pt x="518580" y="266013"/>
                      <a:pt x="517374" y="269635"/>
                      <a:pt x="512551" y="273256"/>
                    </a:cubicBezTo>
                    <a:lnTo>
                      <a:pt x="511345" y="273256"/>
                    </a:lnTo>
                    <a:cubicBezTo>
                      <a:pt x="507727" y="274463"/>
                      <a:pt x="504109" y="275670"/>
                      <a:pt x="499286" y="276877"/>
                    </a:cubicBezTo>
                    <a:cubicBezTo>
                      <a:pt x="495668" y="279291"/>
                      <a:pt x="492051" y="280498"/>
                      <a:pt x="486021" y="281705"/>
                    </a:cubicBezTo>
                    <a:cubicBezTo>
                      <a:pt x="481198" y="281705"/>
                      <a:pt x="478786" y="280498"/>
                      <a:pt x="478786" y="274463"/>
                    </a:cubicBezTo>
                    <a:cubicBezTo>
                      <a:pt x="479992" y="264806"/>
                      <a:pt x="481198" y="256357"/>
                      <a:pt x="483609" y="246700"/>
                    </a:cubicBezTo>
                    <a:cubicBezTo>
                      <a:pt x="484815" y="241872"/>
                      <a:pt x="488433" y="240665"/>
                      <a:pt x="493257" y="244286"/>
                    </a:cubicBezTo>
                    <a:close/>
                    <a:moveTo>
                      <a:pt x="126305" y="241872"/>
                    </a:moveTo>
                    <a:cubicBezTo>
                      <a:pt x="129832" y="241872"/>
                      <a:pt x="131007" y="244237"/>
                      <a:pt x="133359" y="245420"/>
                    </a:cubicBezTo>
                    <a:cubicBezTo>
                      <a:pt x="133359" y="246602"/>
                      <a:pt x="134534" y="246602"/>
                      <a:pt x="134534" y="246602"/>
                    </a:cubicBezTo>
                    <a:lnTo>
                      <a:pt x="138107" y="249597"/>
                    </a:lnTo>
                    <a:lnTo>
                      <a:pt x="135794" y="246851"/>
                    </a:lnTo>
                    <a:cubicBezTo>
                      <a:pt x="140547" y="248027"/>
                      <a:pt x="144111" y="251554"/>
                      <a:pt x="147676" y="256256"/>
                    </a:cubicBezTo>
                    <a:cubicBezTo>
                      <a:pt x="148864" y="258607"/>
                      <a:pt x="147676" y="260959"/>
                      <a:pt x="145300" y="262134"/>
                    </a:cubicBezTo>
                    <a:cubicBezTo>
                      <a:pt x="139359" y="264485"/>
                      <a:pt x="133418" y="266837"/>
                      <a:pt x="127477" y="268012"/>
                    </a:cubicBezTo>
                    <a:cubicBezTo>
                      <a:pt x="123912" y="269188"/>
                      <a:pt x="121536" y="266837"/>
                      <a:pt x="121536" y="263310"/>
                    </a:cubicBezTo>
                    <a:lnTo>
                      <a:pt x="122778" y="258393"/>
                    </a:lnTo>
                    <a:lnTo>
                      <a:pt x="122778" y="252515"/>
                    </a:lnTo>
                    <a:cubicBezTo>
                      <a:pt x="122778" y="251333"/>
                      <a:pt x="122778" y="250150"/>
                      <a:pt x="122778" y="248968"/>
                    </a:cubicBezTo>
                    <a:cubicBezTo>
                      <a:pt x="122778" y="246602"/>
                      <a:pt x="122778" y="244237"/>
                      <a:pt x="126305" y="241872"/>
                    </a:cubicBezTo>
                    <a:close/>
                    <a:moveTo>
                      <a:pt x="345087" y="234300"/>
                    </a:moveTo>
                    <a:lnTo>
                      <a:pt x="351783" y="240351"/>
                    </a:lnTo>
                    <a:lnTo>
                      <a:pt x="352165" y="240351"/>
                    </a:lnTo>
                    <a:lnTo>
                      <a:pt x="352709" y="241188"/>
                    </a:lnTo>
                    <a:lnTo>
                      <a:pt x="356968" y="245036"/>
                    </a:lnTo>
                    <a:cubicBezTo>
                      <a:pt x="361721" y="249808"/>
                      <a:pt x="361721" y="252194"/>
                      <a:pt x="355780" y="255773"/>
                    </a:cubicBezTo>
                    <a:cubicBezTo>
                      <a:pt x="352216" y="256965"/>
                      <a:pt x="348651" y="258158"/>
                      <a:pt x="343898" y="259351"/>
                    </a:cubicBezTo>
                    <a:cubicBezTo>
                      <a:pt x="336769" y="261737"/>
                      <a:pt x="334393" y="260544"/>
                      <a:pt x="334393" y="253387"/>
                    </a:cubicBezTo>
                    <a:cubicBezTo>
                      <a:pt x="335581" y="248615"/>
                      <a:pt x="336769" y="241458"/>
                      <a:pt x="337958" y="236686"/>
                    </a:cubicBezTo>
                    <a:cubicBezTo>
                      <a:pt x="337958" y="231914"/>
                      <a:pt x="341522" y="230721"/>
                      <a:pt x="345087" y="234300"/>
                    </a:cubicBezTo>
                    <a:close/>
                    <a:moveTo>
                      <a:pt x="196904" y="221837"/>
                    </a:moveTo>
                    <a:cubicBezTo>
                      <a:pt x="199269" y="224208"/>
                      <a:pt x="202817" y="226579"/>
                      <a:pt x="205182" y="227765"/>
                    </a:cubicBezTo>
                    <a:lnTo>
                      <a:pt x="207547" y="230136"/>
                    </a:lnTo>
                    <a:cubicBezTo>
                      <a:pt x="211095" y="234877"/>
                      <a:pt x="211095" y="237248"/>
                      <a:pt x="205182" y="239619"/>
                    </a:cubicBezTo>
                    <a:cubicBezTo>
                      <a:pt x="199269" y="240805"/>
                      <a:pt x="194539" y="244361"/>
                      <a:pt x="189809" y="244361"/>
                    </a:cubicBezTo>
                    <a:cubicBezTo>
                      <a:pt x="187444" y="243176"/>
                      <a:pt x="186261" y="239619"/>
                      <a:pt x="186261" y="236063"/>
                    </a:cubicBezTo>
                    <a:cubicBezTo>
                      <a:pt x="187444" y="233692"/>
                      <a:pt x="187444" y="228950"/>
                      <a:pt x="188626" y="225394"/>
                    </a:cubicBezTo>
                    <a:cubicBezTo>
                      <a:pt x="189809" y="219466"/>
                      <a:pt x="192174" y="218281"/>
                      <a:pt x="196904" y="221837"/>
                    </a:cubicBezTo>
                    <a:close/>
                    <a:moveTo>
                      <a:pt x="555517" y="219428"/>
                    </a:moveTo>
                    <a:cubicBezTo>
                      <a:pt x="563949" y="225464"/>
                      <a:pt x="571177" y="232706"/>
                      <a:pt x="577200" y="239948"/>
                    </a:cubicBezTo>
                    <a:cubicBezTo>
                      <a:pt x="580814" y="243570"/>
                      <a:pt x="580814" y="247191"/>
                      <a:pt x="574791" y="248398"/>
                    </a:cubicBezTo>
                    <a:cubicBezTo>
                      <a:pt x="571177" y="250812"/>
                      <a:pt x="567563" y="253226"/>
                      <a:pt x="563949" y="254433"/>
                    </a:cubicBezTo>
                    <a:cubicBezTo>
                      <a:pt x="557926" y="256847"/>
                      <a:pt x="553108" y="258054"/>
                      <a:pt x="549494" y="258054"/>
                    </a:cubicBezTo>
                    <a:cubicBezTo>
                      <a:pt x="544675" y="259261"/>
                      <a:pt x="541061" y="256847"/>
                      <a:pt x="542266" y="253226"/>
                    </a:cubicBezTo>
                    <a:cubicBezTo>
                      <a:pt x="542266" y="243570"/>
                      <a:pt x="544675" y="232706"/>
                      <a:pt x="545880" y="223049"/>
                    </a:cubicBezTo>
                    <a:cubicBezTo>
                      <a:pt x="548289" y="218221"/>
                      <a:pt x="551903" y="218221"/>
                      <a:pt x="555517" y="219428"/>
                    </a:cubicBezTo>
                    <a:close/>
                    <a:moveTo>
                      <a:pt x="408581" y="211941"/>
                    </a:moveTo>
                    <a:cubicBezTo>
                      <a:pt x="409764" y="211941"/>
                      <a:pt x="410947" y="213130"/>
                      <a:pt x="410947" y="213130"/>
                    </a:cubicBezTo>
                    <a:cubicBezTo>
                      <a:pt x="414494" y="217882"/>
                      <a:pt x="418042" y="219071"/>
                      <a:pt x="421589" y="222635"/>
                    </a:cubicBezTo>
                    <a:cubicBezTo>
                      <a:pt x="423955" y="227388"/>
                      <a:pt x="423955" y="229764"/>
                      <a:pt x="420407" y="232141"/>
                    </a:cubicBezTo>
                    <a:cubicBezTo>
                      <a:pt x="414494" y="234517"/>
                      <a:pt x="408581" y="236893"/>
                      <a:pt x="401486" y="236893"/>
                    </a:cubicBezTo>
                    <a:cubicBezTo>
                      <a:pt x="399121" y="236893"/>
                      <a:pt x="399121" y="234517"/>
                      <a:pt x="399121" y="233329"/>
                    </a:cubicBezTo>
                    <a:cubicBezTo>
                      <a:pt x="399121" y="227388"/>
                      <a:pt x="400304" y="220259"/>
                      <a:pt x="401486" y="214318"/>
                    </a:cubicBezTo>
                    <a:cubicBezTo>
                      <a:pt x="402669" y="210753"/>
                      <a:pt x="403851" y="209565"/>
                      <a:pt x="408581" y="211941"/>
                    </a:cubicBezTo>
                    <a:close/>
                    <a:moveTo>
                      <a:pt x="44045" y="210657"/>
                    </a:moveTo>
                    <a:cubicBezTo>
                      <a:pt x="47469" y="208359"/>
                      <a:pt x="48610" y="211806"/>
                      <a:pt x="50892" y="214104"/>
                    </a:cubicBezTo>
                    <a:cubicBezTo>
                      <a:pt x="55456" y="218700"/>
                      <a:pt x="55456" y="220998"/>
                      <a:pt x="48610" y="224445"/>
                    </a:cubicBezTo>
                    <a:cubicBezTo>
                      <a:pt x="42904" y="226743"/>
                      <a:pt x="40622" y="224445"/>
                      <a:pt x="40622" y="218700"/>
                    </a:cubicBezTo>
                    <a:cubicBezTo>
                      <a:pt x="41763" y="215253"/>
                      <a:pt x="40622" y="211806"/>
                      <a:pt x="44045" y="210657"/>
                    </a:cubicBezTo>
                    <a:close/>
                    <a:moveTo>
                      <a:pt x="621361" y="198229"/>
                    </a:moveTo>
                    <a:lnTo>
                      <a:pt x="623754" y="199436"/>
                    </a:lnTo>
                    <a:lnTo>
                      <a:pt x="626148" y="203058"/>
                    </a:lnTo>
                    <a:cubicBezTo>
                      <a:pt x="621361" y="198229"/>
                      <a:pt x="620164" y="199436"/>
                      <a:pt x="623754" y="206679"/>
                    </a:cubicBezTo>
                    <a:lnTo>
                      <a:pt x="638117" y="227199"/>
                    </a:lnTo>
                    <a:cubicBezTo>
                      <a:pt x="635723" y="228406"/>
                      <a:pt x="630936" y="229613"/>
                      <a:pt x="627345" y="232027"/>
                    </a:cubicBezTo>
                    <a:cubicBezTo>
                      <a:pt x="623754" y="233234"/>
                      <a:pt x="618967" y="234441"/>
                      <a:pt x="612982" y="235648"/>
                    </a:cubicBezTo>
                    <a:cubicBezTo>
                      <a:pt x="608195" y="235648"/>
                      <a:pt x="606998" y="234441"/>
                      <a:pt x="606998" y="228406"/>
                    </a:cubicBezTo>
                    <a:cubicBezTo>
                      <a:pt x="608195" y="218749"/>
                      <a:pt x="608195" y="210300"/>
                      <a:pt x="611786" y="200643"/>
                    </a:cubicBezTo>
                    <a:cubicBezTo>
                      <a:pt x="612982" y="195815"/>
                      <a:pt x="616573" y="194608"/>
                      <a:pt x="621361" y="198229"/>
                    </a:cubicBezTo>
                    <a:close/>
                    <a:moveTo>
                      <a:pt x="254010" y="197650"/>
                    </a:moveTo>
                    <a:cubicBezTo>
                      <a:pt x="255332" y="197060"/>
                      <a:pt x="257390" y="198240"/>
                      <a:pt x="261504" y="200598"/>
                    </a:cubicBezTo>
                    <a:cubicBezTo>
                      <a:pt x="262680" y="202957"/>
                      <a:pt x="266207" y="202957"/>
                      <a:pt x="268558" y="205315"/>
                    </a:cubicBezTo>
                    <a:lnTo>
                      <a:pt x="269733" y="207674"/>
                    </a:lnTo>
                    <a:cubicBezTo>
                      <a:pt x="272085" y="213570"/>
                      <a:pt x="269733" y="215928"/>
                      <a:pt x="261504" y="218287"/>
                    </a:cubicBezTo>
                    <a:lnTo>
                      <a:pt x="260329" y="218287"/>
                    </a:lnTo>
                    <a:cubicBezTo>
                      <a:pt x="248572" y="221825"/>
                      <a:pt x="248572" y="221825"/>
                      <a:pt x="249748" y="211211"/>
                    </a:cubicBezTo>
                    <a:cubicBezTo>
                      <a:pt x="249748" y="208853"/>
                      <a:pt x="250924" y="206494"/>
                      <a:pt x="250924" y="205315"/>
                    </a:cubicBezTo>
                    <a:cubicBezTo>
                      <a:pt x="252100" y="200598"/>
                      <a:pt x="252687" y="198239"/>
                      <a:pt x="254010" y="197650"/>
                    </a:cubicBezTo>
                    <a:close/>
                    <a:moveTo>
                      <a:pt x="467889" y="189442"/>
                    </a:moveTo>
                    <a:cubicBezTo>
                      <a:pt x="468936" y="188994"/>
                      <a:pt x="470432" y="189591"/>
                      <a:pt x="473424" y="190786"/>
                    </a:cubicBezTo>
                    <a:cubicBezTo>
                      <a:pt x="475818" y="190786"/>
                      <a:pt x="477015" y="191981"/>
                      <a:pt x="477015" y="189591"/>
                    </a:cubicBezTo>
                    <a:cubicBezTo>
                      <a:pt x="482999" y="188396"/>
                      <a:pt x="494968" y="201541"/>
                      <a:pt x="493771" y="206321"/>
                    </a:cubicBezTo>
                    <a:cubicBezTo>
                      <a:pt x="492574" y="208711"/>
                      <a:pt x="490180" y="209906"/>
                      <a:pt x="490180" y="209906"/>
                    </a:cubicBezTo>
                    <a:cubicBezTo>
                      <a:pt x="481802" y="213491"/>
                      <a:pt x="474621" y="217076"/>
                      <a:pt x="467440" y="218271"/>
                    </a:cubicBezTo>
                    <a:cubicBezTo>
                      <a:pt x="463849" y="219466"/>
                      <a:pt x="462652" y="218271"/>
                      <a:pt x="463849" y="215881"/>
                    </a:cubicBezTo>
                    <a:cubicBezTo>
                      <a:pt x="463849" y="214686"/>
                      <a:pt x="462652" y="212296"/>
                      <a:pt x="463849" y="211101"/>
                    </a:cubicBezTo>
                    <a:cubicBezTo>
                      <a:pt x="465046" y="206321"/>
                      <a:pt x="463849" y="200346"/>
                      <a:pt x="465046" y="194371"/>
                    </a:cubicBezTo>
                    <a:cubicBezTo>
                      <a:pt x="466243" y="191384"/>
                      <a:pt x="466842" y="189890"/>
                      <a:pt x="467889" y="189442"/>
                    </a:cubicBezTo>
                    <a:close/>
                    <a:moveTo>
                      <a:pt x="109890" y="182123"/>
                    </a:moveTo>
                    <a:cubicBezTo>
                      <a:pt x="111062" y="184474"/>
                      <a:pt x="112233" y="185650"/>
                      <a:pt x="114576" y="186826"/>
                    </a:cubicBezTo>
                    <a:lnTo>
                      <a:pt x="114576" y="188001"/>
                    </a:lnTo>
                    <a:cubicBezTo>
                      <a:pt x="114576" y="188001"/>
                      <a:pt x="113405" y="188001"/>
                      <a:pt x="112233" y="188001"/>
                    </a:cubicBezTo>
                    <a:lnTo>
                      <a:pt x="111751" y="188243"/>
                    </a:lnTo>
                    <a:lnTo>
                      <a:pt x="114450" y="188243"/>
                    </a:lnTo>
                    <a:lnTo>
                      <a:pt x="114698" y="188489"/>
                    </a:lnTo>
                    <a:lnTo>
                      <a:pt x="114576" y="188001"/>
                    </a:lnTo>
                    <a:cubicBezTo>
                      <a:pt x="118091" y="188001"/>
                      <a:pt x="120434" y="192704"/>
                      <a:pt x="122777" y="193879"/>
                    </a:cubicBezTo>
                    <a:cubicBezTo>
                      <a:pt x="122777" y="199757"/>
                      <a:pt x="118091" y="198582"/>
                      <a:pt x="115748" y="200933"/>
                    </a:cubicBezTo>
                    <a:cubicBezTo>
                      <a:pt x="114576" y="200933"/>
                      <a:pt x="112233" y="202109"/>
                      <a:pt x="109890" y="202109"/>
                    </a:cubicBezTo>
                    <a:cubicBezTo>
                      <a:pt x="102861" y="204460"/>
                      <a:pt x="102861" y="204460"/>
                      <a:pt x="102861" y="198582"/>
                    </a:cubicBezTo>
                    <a:lnTo>
                      <a:pt x="102861" y="196231"/>
                    </a:lnTo>
                    <a:cubicBezTo>
                      <a:pt x="102861" y="192704"/>
                      <a:pt x="102861" y="190353"/>
                      <a:pt x="102861" y="188001"/>
                    </a:cubicBezTo>
                    <a:cubicBezTo>
                      <a:pt x="105204" y="184474"/>
                      <a:pt x="105204" y="180948"/>
                      <a:pt x="109890" y="182123"/>
                    </a:cubicBezTo>
                    <a:close/>
                    <a:moveTo>
                      <a:pt x="182833" y="173346"/>
                    </a:moveTo>
                    <a:lnTo>
                      <a:pt x="175411" y="178612"/>
                    </a:lnTo>
                    <a:lnTo>
                      <a:pt x="179210" y="177380"/>
                    </a:lnTo>
                    <a:cubicBezTo>
                      <a:pt x="180974" y="176195"/>
                      <a:pt x="182443" y="175009"/>
                      <a:pt x="183031" y="173824"/>
                    </a:cubicBezTo>
                    <a:close/>
                    <a:moveTo>
                      <a:pt x="319158" y="172165"/>
                    </a:moveTo>
                    <a:cubicBezTo>
                      <a:pt x="322715" y="170977"/>
                      <a:pt x="323900" y="173353"/>
                      <a:pt x="326271" y="175730"/>
                    </a:cubicBezTo>
                    <a:cubicBezTo>
                      <a:pt x="327457" y="175730"/>
                      <a:pt x="327457" y="176918"/>
                      <a:pt x="327457" y="176918"/>
                    </a:cubicBezTo>
                    <a:cubicBezTo>
                      <a:pt x="331013" y="179294"/>
                      <a:pt x="333384" y="181671"/>
                      <a:pt x="336941" y="184047"/>
                    </a:cubicBezTo>
                    <a:cubicBezTo>
                      <a:pt x="339311" y="187612"/>
                      <a:pt x="339311" y="189988"/>
                      <a:pt x="334570" y="192364"/>
                    </a:cubicBezTo>
                    <a:cubicBezTo>
                      <a:pt x="331013" y="193553"/>
                      <a:pt x="323900" y="197117"/>
                      <a:pt x="319158" y="198305"/>
                    </a:cubicBezTo>
                    <a:cubicBezTo>
                      <a:pt x="315602" y="198305"/>
                      <a:pt x="313231" y="197117"/>
                      <a:pt x="313231" y="193553"/>
                    </a:cubicBezTo>
                    <a:cubicBezTo>
                      <a:pt x="314416" y="187612"/>
                      <a:pt x="314416" y="182859"/>
                      <a:pt x="315602" y="178106"/>
                    </a:cubicBezTo>
                    <a:cubicBezTo>
                      <a:pt x="315602" y="174542"/>
                      <a:pt x="315602" y="172165"/>
                      <a:pt x="319158" y="172165"/>
                    </a:cubicBezTo>
                    <a:close/>
                    <a:moveTo>
                      <a:pt x="379139" y="170892"/>
                    </a:moveTo>
                    <a:lnTo>
                      <a:pt x="379139" y="171303"/>
                    </a:lnTo>
                    <a:lnTo>
                      <a:pt x="380464" y="171949"/>
                    </a:lnTo>
                    <a:close/>
                    <a:moveTo>
                      <a:pt x="535560" y="159641"/>
                    </a:moveTo>
                    <a:cubicBezTo>
                      <a:pt x="543993" y="165677"/>
                      <a:pt x="550016" y="171712"/>
                      <a:pt x="556039" y="177747"/>
                    </a:cubicBezTo>
                    <a:cubicBezTo>
                      <a:pt x="560857" y="181368"/>
                      <a:pt x="559653" y="186197"/>
                      <a:pt x="553630" y="188611"/>
                    </a:cubicBezTo>
                    <a:cubicBezTo>
                      <a:pt x="550016" y="189818"/>
                      <a:pt x="545197" y="191025"/>
                      <a:pt x="541583" y="193439"/>
                    </a:cubicBezTo>
                    <a:cubicBezTo>
                      <a:pt x="537970" y="194646"/>
                      <a:pt x="533151" y="197060"/>
                      <a:pt x="529537" y="197060"/>
                    </a:cubicBezTo>
                    <a:cubicBezTo>
                      <a:pt x="524719" y="198267"/>
                      <a:pt x="521105" y="197060"/>
                      <a:pt x="521105" y="191025"/>
                    </a:cubicBezTo>
                    <a:cubicBezTo>
                      <a:pt x="522310" y="181368"/>
                      <a:pt x="523514" y="172919"/>
                      <a:pt x="525923" y="163263"/>
                    </a:cubicBezTo>
                    <a:cubicBezTo>
                      <a:pt x="527128" y="157227"/>
                      <a:pt x="530742" y="156020"/>
                      <a:pt x="535560" y="159641"/>
                    </a:cubicBezTo>
                    <a:close/>
                    <a:moveTo>
                      <a:pt x="173332" y="158413"/>
                    </a:moveTo>
                    <a:lnTo>
                      <a:pt x="179210" y="164340"/>
                    </a:lnTo>
                    <a:cubicBezTo>
                      <a:pt x="179210" y="165526"/>
                      <a:pt x="180386" y="165526"/>
                      <a:pt x="181562" y="166711"/>
                    </a:cubicBezTo>
                    <a:lnTo>
                      <a:pt x="177653" y="165923"/>
                    </a:lnTo>
                    <a:lnTo>
                      <a:pt x="180307" y="166820"/>
                    </a:lnTo>
                    <a:lnTo>
                      <a:pt x="181562" y="168728"/>
                    </a:lnTo>
                    <a:lnTo>
                      <a:pt x="181562" y="166711"/>
                    </a:lnTo>
                    <a:cubicBezTo>
                      <a:pt x="185088" y="167897"/>
                      <a:pt x="187440" y="170267"/>
                      <a:pt x="186264" y="173824"/>
                    </a:cubicBezTo>
                    <a:cubicBezTo>
                      <a:pt x="186264" y="177380"/>
                      <a:pt x="183913" y="178566"/>
                      <a:pt x="180386" y="179751"/>
                    </a:cubicBezTo>
                    <a:cubicBezTo>
                      <a:pt x="178035" y="180937"/>
                      <a:pt x="174508" y="180937"/>
                      <a:pt x="170981" y="182122"/>
                    </a:cubicBezTo>
                    <a:cubicBezTo>
                      <a:pt x="165103" y="182122"/>
                      <a:pt x="165103" y="179751"/>
                      <a:pt x="165103" y="175009"/>
                    </a:cubicBezTo>
                    <a:cubicBezTo>
                      <a:pt x="166279" y="172638"/>
                      <a:pt x="166279" y="169082"/>
                      <a:pt x="166279" y="165526"/>
                    </a:cubicBezTo>
                    <a:cubicBezTo>
                      <a:pt x="167454" y="164340"/>
                      <a:pt x="168630" y="163155"/>
                      <a:pt x="168630" y="160784"/>
                    </a:cubicBezTo>
                    <a:cubicBezTo>
                      <a:pt x="169805" y="157227"/>
                      <a:pt x="170981" y="157227"/>
                      <a:pt x="173332" y="158413"/>
                    </a:cubicBezTo>
                    <a:close/>
                    <a:moveTo>
                      <a:pt x="229719" y="155820"/>
                    </a:moveTo>
                    <a:lnTo>
                      <a:pt x="230645" y="158511"/>
                    </a:lnTo>
                    <a:lnTo>
                      <a:pt x="233744" y="157789"/>
                    </a:lnTo>
                    <a:close/>
                    <a:moveTo>
                      <a:pt x="307516" y="154681"/>
                    </a:moveTo>
                    <a:cubicBezTo>
                      <a:pt x="311081" y="152305"/>
                      <a:pt x="313457" y="153493"/>
                      <a:pt x="314645" y="157058"/>
                    </a:cubicBezTo>
                    <a:cubicBezTo>
                      <a:pt x="315834" y="160622"/>
                      <a:pt x="317022" y="165375"/>
                      <a:pt x="318210" y="168940"/>
                    </a:cubicBezTo>
                    <a:cubicBezTo>
                      <a:pt x="319398" y="174881"/>
                      <a:pt x="318210" y="177257"/>
                      <a:pt x="312269" y="178445"/>
                    </a:cubicBezTo>
                    <a:cubicBezTo>
                      <a:pt x="308705" y="179633"/>
                      <a:pt x="302764" y="179633"/>
                      <a:pt x="299199" y="178445"/>
                    </a:cubicBezTo>
                    <a:cubicBezTo>
                      <a:pt x="299199" y="177257"/>
                      <a:pt x="296823" y="177257"/>
                      <a:pt x="295635" y="176069"/>
                    </a:cubicBezTo>
                    <a:cubicBezTo>
                      <a:pt x="292070" y="174881"/>
                      <a:pt x="290882" y="172504"/>
                      <a:pt x="294446" y="168940"/>
                    </a:cubicBezTo>
                    <a:cubicBezTo>
                      <a:pt x="298011" y="164187"/>
                      <a:pt x="302764" y="159434"/>
                      <a:pt x="307516" y="154681"/>
                    </a:cubicBezTo>
                    <a:close/>
                    <a:moveTo>
                      <a:pt x="388573" y="154669"/>
                    </a:moveTo>
                    <a:cubicBezTo>
                      <a:pt x="390932" y="157020"/>
                      <a:pt x="390932" y="157020"/>
                      <a:pt x="393290" y="159371"/>
                    </a:cubicBezTo>
                    <a:cubicBezTo>
                      <a:pt x="396828" y="161723"/>
                      <a:pt x="399187" y="164074"/>
                      <a:pt x="400366" y="166425"/>
                    </a:cubicBezTo>
                    <a:cubicBezTo>
                      <a:pt x="400366" y="167601"/>
                      <a:pt x="400366" y="167601"/>
                      <a:pt x="400366" y="167601"/>
                    </a:cubicBezTo>
                    <a:lnTo>
                      <a:pt x="397142" y="168978"/>
                    </a:lnTo>
                    <a:lnTo>
                      <a:pt x="400366" y="167856"/>
                    </a:lnTo>
                    <a:cubicBezTo>
                      <a:pt x="395649" y="172452"/>
                      <a:pt x="388573" y="173601"/>
                      <a:pt x="381498" y="175899"/>
                    </a:cubicBezTo>
                    <a:cubicBezTo>
                      <a:pt x="377960" y="175899"/>
                      <a:pt x="377960" y="173601"/>
                      <a:pt x="377960" y="171303"/>
                    </a:cubicBezTo>
                    <a:lnTo>
                      <a:pt x="378101" y="170064"/>
                    </a:lnTo>
                    <a:lnTo>
                      <a:pt x="377960" y="169952"/>
                    </a:lnTo>
                    <a:cubicBezTo>
                      <a:pt x="379139" y="166425"/>
                      <a:pt x="379139" y="164074"/>
                      <a:pt x="379139" y="160547"/>
                    </a:cubicBezTo>
                    <a:cubicBezTo>
                      <a:pt x="380319" y="158196"/>
                      <a:pt x="379139" y="157020"/>
                      <a:pt x="381498" y="155844"/>
                    </a:cubicBezTo>
                    <a:cubicBezTo>
                      <a:pt x="383856" y="152318"/>
                      <a:pt x="386215" y="153493"/>
                      <a:pt x="388573" y="154669"/>
                    </a:cubicBezTo>
                    <a:close/>
                    <a:moveTo>
                      <a:pt x="228642" y="152688"/>
                    </a:moveTo>
                    <a:lnTo>
                      <a:pt x="228731" y="152948"/>
                    </a:lnTo>
                    <a:lnTo>
                      <a:pt x="228804" y="152824"/>
                    </a:lnTo>
                    <a:close/>
                    <a:moveTo>
                      <a:pt x="586885" y="146024"/>
                    </a:moveTo>
                    <a:cubicBezTo>
                      <a:pt x="590423" y="151989"/>
                      <a:pt x="596319" y="156760"/>
                      <a:pt x="598677" y="157953"/>
                    </a:cubicBezTo>
                    <a:lnTo>
                      <a:pt x="605753" y="171075"/>
                    </a:lnTo>
                    <a:lnTo>
                      <a:pt x="604574" y="171075"/>
                    </a:lnTo>
                    <a:cubicBezTo>
                      <a:pt x="599857" y="172268"/>
                      <a:pt x="596319" y="173461"/>
                      <a:pt x="590423" y="174654"/>
                    </a:cubicBezTo>
                    <a:cubicBezTo>
                      <a:pt x="585706" y="175847"/>
                      <a:pt x="582168" y="173461"/>
                      <a:pt x="583347" y="168690"/>
                    </a:cubicBezTo>
                    <a:cubicBezTo>
                      <a:pt x="583347" y="160339"/>
                      <a:pt x="584526" y="153182"/>
                      <a:pt x="586885" y="146024"/>
                    </a:cubicBezTo>
                    <a:close/>
                    <a:moveTo>
                      <a:pt x="188754" y="141045"/>
                    </a:moveTo>
                    <a:cubicBezTo>
                      <a:pt x="189821" y="145028"/>
                      <a:pt x="187687" y="146024"/>
                      <a:pt x="183419" y="146024"/>
                    </a:cubicBezTo>
                    <a:cubicBezTo>
                      <a:pt x="182352" y="146024"/>
                      <a:pt x="181285" y="146024"/>
                      <a:pt x="181285" y="145028"/>
                    </a:cubicBezTo>
                    <a:lnTo>
                      <a:pt x="181285" y="144033"/>
                    </a:lnTo>
                    <a:cubicBezTo>
                      <a:pt x="185553" y="143037"/>
                      <a:pt x="186620" y="143037"/>
                      <a:pt x="188754" y="141045"/>
                    </a:cubicBezTo>
                    <a:close/>
                    <a:moveTo>
                      <a:pt x="242820" y="134821"/>
                    </a:moveTo>
                    <a:cubicBezTo>
                      <a:pt x="245202" y="133628"/>
                      <a:pt x="247583" y="134821"/>
                      <a:pt x="248774" y="137207"/>
                    </a:cubicBezTo>
                    <a:cubicBezTo>
                      <a:pt x="252346" y="143172"/>
                      <a:pt x="253536" y="150329"/>
                      <a:pt x="253536" y="157487"/>
                    </a:cubicBezTo>
                    <a:cubicBezTo>
                      <a:pt x="255918" y="161065"/>
                      <a:pt x="253536" y="163451"/>
                      <a:pt x="248774" y="163451"/>
                    </a:cubicBezTo>
                    <a:cubicBezTo>
                      <a:pt x="245202" y="162258"/>
                      <a:pt x="242820" y="161065"/>
                      <a:pt x="240439" y="161065"/>
                    </a:cubicBezTo>
                    <a:lnTo>
                      <a:pt x="235622" y="158708"/>
                    </a:lnTo>
                    <a:lnTo>
                      <a:pt x="235385" y="158783"/>
                    </a:lnTo>
                    <a:cubicBezTo>
                      <a:pt x="233087" y="159872"/>
                      <a:pt x="230789" y="162050"/>
                      <a:pt x="228491" y="159872"/>
                    </a:cubicBezTo>
                    <a:lnTo>
                      <a:pt x="228491" y="155219"/>
                    </a:lnTo>
                    <a:lnTo>
                      <a:pt x="227640" y="154803"/>
                    </a:lnTo>
                    <a:lnTo>
                      <a:pt x="228491" y="153356"/>
                    </a:lnTo>
                    <a:lnTo>
                      <a:pt x="228491" y="152248"/>
                    </a:lnTo>
                    <a:lnTo>
                      <a:pt x="228587" y="152527"/>
                    </a:lnTo>
                    <a:lnTo>
                      <a:pt x="228587" y="151462"/>
                    </a:lnTo>
                    <a:cubicBezTo>
                      <a:pt x="228587" y="149104"/>
                      <a:pt x="228587" y="149104"/>
                      <a:pt x="228587" y="149104"/>
                    </a:cubicBezTo>
                    <a:cubicBezTo>
                      <a:pt x="229759" y="146745"/>
                      <a:pt x="229759" y="143208"/>
                      <a:pt x="230930" y="142028"/>
                    </a:cubicBezTo>
                    <a:lnTo>
                      <a:pt x="234738" y="140933"/>
                    </a:lnTo>
                    <a:lnTo>
                      <a:pt x="232321" y="141253"/>
                    </a:lnTo>
                    <a:cubicBezTo>
                      <a:pt x="232321" y="138660"/>
                      <a:pt x="232321" y="137363"/>
                      <a:pt x="233161" y="136844"/>
                    </a:cubicBezTo>
                    <a:cubicBezTo>
                      <a:pt x="234002" y="136326"/>
                      <a:pt x="235682" y="136585"/>
                      <a:pt x="239043" y="137104"/>
                    </a:cubicBezTo>
                    <a:lnTo>
                      <a:pt x="239739" y="137909"/>
                    </a:lnTo>
                    <a:close/>
                    <a:moveTo>
                      <a:pt x="450812" y="130962"/>
                    </a:moveTo>
                    <a:cubicBezTo>
                      <a:pt x="453155" y="133327"/>
                      <a:pt x="456670" y="135693"/>
                      <a:pt x="460184" y="138058"/>
                    </a:cubicBezTo>
                    <a:lnTo>
                      <a:pt x="459721" y="139110"/>
                    </a:lnTo>
                    <a:lnTo>
                      <a:pt x="461585" y="137035"/>
                    </a:lnTo>
                    <a:cubicBezTo>
                      <a:pt x="468714" y="141737"/>
                      <a:pt x="467526" y="145264"/>
                      <a:pt x="461585" y="147615"/>
                    </a:cubicBezTo>
                    <a:cubicBezTo>
                      <a:pt x="455644" y="149966"/>
                      <a:pt x="452080" y="151142"/>
                      <a:pt x="446139" y="152318"/>
                    </a:cubicBezTo>
                    <a:lnTo>
                      <a:pt x="444400" y="150941"/>
                    </a:lnTo>
                    <a:lnTo>
                      <a:pt x="443783" y="151066"/>
                    </a:lnTo>
                    <a:lnTo>
                      <a:pt x="443442" y="150183"/>
                    </a:lnTo>
                    <a:lnTo>
                      <a:pt x="440198" y="147615"/>
                    </a:lnTo>
                    <a:cubicBezTo>
                      <a:pt x="440198" y="144088"/>
                      <a:pt x="441386" y="141737"/>
                      <a:pt x="441386" y="140562"/>
                    </a:cubicBezTo>
                    <a:cubicBezTo>
                      <a:pt x="440198" y="137035"/>
                      <a:pt x="442574" y="135859"/>
                      <a:pt x="442574" y="133508"/>
                    </a:cubicBezTo>
                    <a:cubicBezTo>
                      <a:pt x="443763" y="133508"/>
                      <a:pt x="443763" y="131157"/>
                      <a:pt x="444951" y="132332"/>
                    </a:cubicBezTo>
                    <a:lnTo>
                      <a:pt x="444951" y="132934"/>
                    </a:lnTo>
                    <a:close/>
                    <a:moveTo>
                      <a:pt x="311815" y="126319"/>
                    </a:moveTo>
                    <a:lnTo>
                      <a:pt x="312117" y="126566"/>
                    </a:lnTo>
                    <a:lnTo>
                      <a:pt x="311514" y="128431"/>
                    </a:lnTo>
                    <a:close/>
                    <a:moveTo>
                      <a:pt x="299146" y="115953"/>
                    </a:moveTo>
                    <a:lnTo>
                      <a:pt x="299416" y="116174"/>
                    </a:lnTo>
                    <a:lnTo>
                      <a:pt x="298557" y="116542"/>
                    </a:lnTo>
                    <a:close/>
                    <a:moveTo>
                      <a:pt x="302683" y="114774"/>
                    </a:moveTo>
                    <a:cubicBezTo>
                      <a:pt x="306221" y="118312"/>
                      <a:pt x="308580" y="120670"/>
                      <a:pt x="312117" y="124208"/>
                    </a:cubicBezTo>
                    <a:lnTo>
                      <a:pt x="311815" y="126319"/>
                    </a:lnTo>
                    <a:lnTo>
                      <a:pt x="310717" y="125420"/>
                    </a:lnTo>
                    <a:lnTo>
                      <a:pt x="309760" y="132137"/>
                    </a:lnTo>
                    <a:lnTo>
                      <a:pt x="310496" y="131578"/>
                    </a:lnTo>
                    <a:lnTo>
                      <a:pt x="311514" y="128431"/>
                    </a:lnTo>
                    <a:lnTo>
                      <a:pt x="310938" y="132463"/>
                    </a:lnTo>
                    <a:lnTo>
                      <a:pt x="306435" y="134714"/>
                    </a:lnTo>
                    <a:lnTo>
                      <a:pt x="306177" y="134887"/>
                    </a:lnTo>
                    <a:cubicBezTo>
                      <a:pt x="305002" y="134887"/>
                      <a:pt x="305002" y="134887"/>
                      <a:pt x="305002" y="134887"/>
                    </a:cubicBezTo>
                    <a:lnTo>
                      <a:pt x="300430" y="135651"/>
                    </a:lnTo>
                    <a:lnTo>
                      <a:pt x="304518" y="135651"/>
                    </a:lnTo>
                    <a:lnTo>
                      <a:pt x="302255" y="136481"/>
                    </a:lnTo>
                    <a:cubicBezTo>
                      <a:pt x="299991" y="136481"/>
                      <a:pt x="298860" y="137311"/>
                      <a:pt x="296597" y="137311"/>
                    </a:cubicBezTo>
                    <a:cubicBezTo>
                      <a:pt x="294333" y="137311"/>
                      <a:pt x="292070" y="136481"/>
                      <a:pt x="292070" y="134821"/>
                    </a:cubicBezTo>
                    <a:lnTo>
                      <a:pt x="296061" y="135309"/>
                    </a:lnTo>
                    <a:lnTo>
                      <a:pt x="292070" y="133708"/>
                    </a:lnTo>
                    <a:lnTo>
                      <a:pt x="292260" y="132881"/>
                    </a:lnTo>
                    <a:lnTo>
                      <a:pt x="292070" y="133642"/>
                    </a:lnTo>
                    <a:cubicBezTo>
                      <a:pt x="292070" y="131283"/>
                      <a:pt x="292070" y="130104"/>
                      <a:pt x="292070" y="127746"/>
                    </a:cubicBezTo>
                    <a:cubicBezTo>
                      <a:pt x="292070" y="125387"/>
                      <a:pt x="294429" y="120670"/>
                      <a:pt x="294429" y="118312"/>
                    </a:cubicBezTo>
                    <a:lnTo>
                      <a:pt x="298557" y="116542"/>
                    </a:lnTo>
                    <a:lnTo>
                      <a:pt x="297287" y="117812"/>
                    </a:lnTo>
                    <a:lnTo>
                      <a:pt x="300220" y="116832"/>
                    </a:lnTo>
                    <a:lnTo>
                      <a:pt x="299416" y="116174"/>
                    </a:lnTo>
                    <a:close/>
                    <a:moveTo>
                      <a:pt x="389636" y="109869"/>
                    </a:moveTo>
                    <a:cubicBezTo>
                      <a:pt x="392007" y="107493"/>
                      <a:pt x="394378" y="108681"/>
                      <a:pt x="395564" y="111058"/>
                    </a:cubicBezTo>
                    <a:cubicBezTo>
                      <a:pt x="396749" y="114622"/>
                      <a:pt x="397935" y="118187"/>
                      <a:pt x="397935" y="119375"/>
                    </a:cubicBezTo>
                    <a:cubicBezTo>
                      <a:pt x="397935" y="122939"/>
                      <a:pt x="400305" y="126504"/>
                      <a:pt x="397935" y="130069"/>
                    </a:cubicBezTo>
                    <a:cubicBezTo>
                      <a:pt x="392007" y="136009"/>
                      <a:pt x="382523" y="136009"/>
                      <a:pt x="375410" y="130069"/>
                    </a:cubicBezTo>
                    <a:cubicBezTo>
                      <a:pt x="374225" y="128880"/>
                      <a:pt x="374225" y="126504"/>
                      <a:pt x="375410" y="125316"/>
                    </a:cubicBezTo>
                    <a:cubicBezTo>
                      <a:pt x="378967" y="119375"/>
                      <a:pt x="384894" y="114622"/>
                      <a:pt x="389636" y="109869"/>
                    </a:cubicBezTo>
                    <a:close/>
                    <a:moveTo>
                      <a:pt x="361742" y="106780"/>
                    </a:moveTo>
                    <a:lnTo>
                      <a:pt x="361794" y="107845"/>
                    </a:lnTo>
                    <a:lnTo>
                      <a:pt x="362782" y="107819"/>
                    </a:lnTo>
                    <a:close/>
                    <a:moveTo>
                      <a:pt x="510579" y="105686"/>
                    </a:moveTo>
                    <a:cubicBezTo>
                      <a:pt x="512343" y="104947"/>
                      <a:pt x="514988" y="106721"/>
                      <a:pt x="519103" y="110860"/>
                    </a:cubicBezTo>
                    <a:cubicBezTo>
                      <a:pt x="522630" y="112043"/>
                      <a:pt x="523805" y="114408"/>
                      <a:pt x="526156" y="116773"/>
                    </a:cubicBezTo>
                    <a:cubicBezTo>
                      <a:pt x="528508" y="120320"/>
                      <a:pt x="528508" y="123868"/>
                      <a:pt x="523805" y="125051"/>
                    </a:cubicBezTo>
                    <a:cubicBezTo>
                      <a:pt x="520278" y="126233"/>
                      <a:pt x="517927" y="127416"/>
                      <a:pt x="514400" y="127416"/>
                    </a:cubicBezTo>
                    <a:cubicBezTo>
                      <a:pt x="506171" y="129781"/>
                      <a:pt x="506171" y="129781"/>
                      <a:pt x="506171" y="121503"/>
                    </a:cubicBezTo>
                    <a:cubicBezTo>
                      <a:pt x="506171" y="119138"/>
                      <a:pt x="506171" y="119138"/>
                      <a:pt x="507347" y="116773"/>
                    </a:cubicBezTo>
                    <a:lnTo>
                      <a:pt x="507347" y="115590"/>
                    </a:lnTo>
                    <a:cubicBezTo>
                      <a:pt x="507934" y="109678"/>
                      <a:pt x="508816" y="106426"/>
                      <a:pt x="510579" y="105686"/>
                    </a:cubicBezTo>
                    <a:close/>
                    <a:moveTo>
                      <a:pt x="368290" y="99457"/>
                    </a:moveTo>
                    <a:lnTo>
                      <a:pt x="370664" y="101831"/>
                    </a:lnTo>
                    <a:lnTo>
                      <a:pt x="370905" y="100623"/>
                    </a:lnTo>
                    <a:close/>
                    <a:moveTo>
                      <a:pt x="570352" y="94989"/>
                    </a:moveTo>
                    <a:cubicBezTo>
                      <a:pt x="571519" y="98490"/>
                      <a:pt x="573853" y="100824"/>
                      <a:pt x="575020" y="103158"/>
                    </a:cubicBezTo>
                    <a:cubicBezTo>
                      <a:pt x="577354" y="105492"/>
                      <a:pt x="579688" y="107826"/>
                      <a:pt x="580855" y="110160"/>
                    </a:cubicBezTo>
                    <a:cubicBezTo>
                      <a:pt x="578521" y="111327"/>
                      <a:pt x="575020" y="111327"/>
                      <a:pt x="573853" y="112494"/>
                    </a:cubicBezTo>
                    <a:cubicBezTo>
                      <a:pt x="572686" y="112494"/>
                      <a:pt x="571519" y="113661"/>
                      <a:pt x="571519" y="113661"/>
                    </a:cubicBezTo>
                    <a:cubicBezTo>
                      <a:pt x="570352" y="113661"/>
                      <a:pt x="569185" y="113661"/>
                      <a:pt x="566851" y="113661"/>
                    </a:cubicBezTo>
                    <a:cubicBezTo>
                      <a:pt x="565684" y="113661"/>
                      <a:pt x="564517" y="112494"/>
                      <a:pt x="563350" y="110160"/>
                    </a:cubicBezTo>
                    <a:cubicBezTo>
                      <a:pt x="562183" y="110160"/>
                      <a:pt x="562183" y="108993"/>
                      <a:pt x="562183" y="107826"/>
                    </a:cubicBezTo>
                    <a:cubicBezTo>
                      <a:pt x="562183" y="106659"/>
                      <a:pt x="563350" y="105492"/>
                      <a:pt x="565684" y="103158"/>
                    </a:cubicBezTo>
                    <a:lnTo>
                      <a:pt x="566851" y="103158"/>
                    </a:lnTo>
                    <a:lnTo>
                      <a:pt x="566851" y="101991"/>
                    </a:lnTo>
                    <a:cubicBezTo>
                      <a:pt x="569185" y="99657"/>
                      <a:pt x="569185" y="98490"/>
                      <a:pt x="570352" y="94989"/>
                    </a:cubicBezTo>
                    <a:close/>
                    <a:moveTo>
                      <a:pt x="322540" y="91200"/>
                    </a:moveTo>
                    <a:cubicBezTo>
                      <a:pt x="326112" y="88819"/>
                      <a:pt x="329684" y="88819"/>
                      <a:pt x="329684" y="93581"/>
                    </a:cubicBezTo>
                    <a:cubicBezTo>
                      <a:pt x="332065" y="99534"/>
                      <a:pt x="334446" y="105488"/>
                      <a:pt x="335637" y="111441"/>
                    </a:cubicBezTo>
                    <a:cubicBezTo>
                      <a:pt x="335637" y="116204"/>
                      <a:pt x="334446" y="117394"/>
                      <a:pt x="329684" y="117394"/>
                    </a:cubicBezTo>
                    <a:cubicBezTo>
                      <a:pt x="327302" y="117394"/>
                      <a:pt x="323730" y="117394"/>
                      <a:pt x="320159" y="116204"/>
                    </a:cubicBezTo>
                    <a:cubicBezTo>
                      <a:pt x="317777" y="115013"/>
                      <a:pt x="314205" y="113822"/>
                      <a:pt x="311824" y="112632"/>
                    </a:cubicBezTo>
                    <a:cubicBezTo>
                      <a:pt x="307061" y="110250"/>
                      <a:pt x="307061" y="109060"/>
                      <a:pt x="309443" y="105488"/>
                    </a:cubicBezTo>
                    <a:cubicBezTo>
                      <a:pt x="314205" y="100725"/>
                      <a:pt x="318968" y="95963"/>
                      <a:pt x="322540" y="91200"/>
                    </a:cubicBezTo>
                    <a:close/>
                    <a:moveTo>
                      <a:pt x="361500" y="90009"/>
                    </a:moveTo>
                    <a:cubicBezTo>
                      <a:pt x="363852" y="88830"/>
                      <a:pt x="365027" y="91189"/>
                      <a:pt x="366203" y="92368"/>
                    </a:cubicBezTo>
                    <a:cubicBezTo>
                      <a:pt x="369730" y="95906"/>
                      <a:pt x="373257" y="97085"/>
                      <a:pt x="376783" y="100623"/>
                    </a:cubicBezTo>
                    <a:cubicBezTo>
                      <a:pt x="377959" y="101802"/>
                      <a:pt x="377959" y="104160"/>
                      <a:pt x="375608" y="107698"/>
                    </a:cubicBezTo>
                    <a:cubicBezTo>
                      <a:pt x="370905" y="108877"/>
                      <a:pt x="366203" y="111236"/>
                      <a:pt x="361500" y="111236"/>
                    </a:cubicBezTo>
                    <a:cubicBezTo>
                      <a:pt x="359149" y="112415"/>
                      <a:pt x="356798" y="110057"/>
                      <a:pt x="356798" y="108877"/>
                    </a:cubicBezTo>
                    <a:lnTo>
                      <a:pt x="358303" y="103341"/>
                    </a:lnTo>
                    <a:lnTo>
                      <a:pt x="358043" y="103080"/>
                    </a:lnTo>
                    <a:cubicBezTo>
                      <a:pt x="358043" y="101924"/>
                      <a:pt x="360355" y="99613"/>
                      <a:pt x="359199" y="97301"/>
                    </a:cubicBezTo>
                    <a:lnTo>
                      <a:pt x="359918" y="97403"/>
                    </a:lnTo>
                    <a:lnTo>
                      <a:pt x="360325" y="95906"/>
                    </a:lnTo>
                    <a:lnTo>
                      <a:pt x="360644" y="97507"/>
                    </a:lnTo>
                    <a:lnTo>
                      <a:pt x="365460" y="98195"/>
                    </a:lnTo>
                    <a:lnTo>
                      <a:pt x="360325" y="95906"/>
                    </a:lnTo>
                    <a:cubicBezTo>
                      <a:pt x="359149" y="93547"/>
                      <a:pt x="360325" y="91189"/>
                      <a:pt x="361500" y="90009"/>
                    </a:cubicBezTo>
                    <a:close/>
                    <a:moveTo>
                      <a:pt x="542145" y="81445"/>
                    </a:moveTo>
                    <a:cubicBezTo>
                      <a:pt x="543782" y="82487"/>
                      <a:pt x="544377" y="85464"/>
                      <a:pt x="544972" y="90821"/>
                    </a:cubicBezTo>
                    <a:cubicBezTo>
                      <a:pt x="546163" y="93203"/>
                      <a:pt x="547354" y="97965"/>
                      <a:pt x="548544" y="101537"/>
                    </a:cubicBezTo>
                    <a:cubicBezTo>
                      <a:pt x="549735" y="106300"/>
                      <a:pt x="547354" y="108681"/>
                      <a:pt x="543782" y="108681"/>
                    </a:cubicBezTo>
                    <a:cubicBezTo>
                      <a:pt x="536638" y="107491"/>
                      <a:pt x="530685" y="106300"/>
                      <a:pt x="524731" y="103919"/>
                    </a:cubicBezTo>
                    <a:cubicBezTo>
                      <a:pt x="521159" y="101537"/>
                      <a:pt x="521159" y="99156"/>
                      <a:pt x="523541" y="96775"/>
                    </a:cubicBezTo>
                    <a:cubicBezTo>
                      <a:pt x="525922" y="92012"/>
                      <a:pt x="530685" y="88440"/>
                      <a:pt x="533066" y="83678"/>
                    </a:cubicBezTo>
                    <a:cubicBezTo>
                      <a:pt x="537829" y="81296"/>
                      <a:pt x="540508" y="80403"/>
                      <a:pt x="542145" y="81445"/>
                    </a:cubicBezTo>
                    <a:close/>
                    <a:moveTo>
                      <a:pt x="428442" y="68787"/>
                    </a:moveTo>
                    <a:cubicBezTo>
                      <a:pt x="431969" y="72334"/>
                      <a:pt x="435496" y="74700"/>
                      <a:pt x="439022" y="79430"/>
                    </a:cubicBezTo>
                    <a:cubicBezTo>
                      <a:pt x="442549" y="81795"/>
                      <a:pt x="437847" y="82977"/>
                      <a:pt x="436671" y="85342"/>
                    </a:cubicBezTo>
                    <a:cubicBezTo>
                      <a:pt x="436671" y="85342"/>
                      <a:pt x="436671" y="86525"/>
                      <a:pt x="435496" y="86525"/>
                    </a:cubicBezTo>
                    <a:cubicBezTo>
                      <a:pt x="433144" y="87708"/>
                      <a:pt x="430793" y="88890"/>
                      <a:pt x="427266" y="88890"/>
                    </a:cubicBezTo>
                    <a:cubicBezTo>
                      <a:pt x="417861" y="91255"/>
                      <a:pt x="417861" y="91255"/>
                      <a:pt x="420213" y="79430"/>
                    </a:cubicBezTo>
                    <a:cubicBezTo>
                      <a:pt x="422564" y="77065"/>
                      <a:pt x="421388" y="72334"/>
                      <a:pt x="422564" y="71152"/>
                    </a:cubicBezTo>
                    <a:cubicBezTo>
                      <a:pt x="422564" y="67604"/>
                      <a:pt x="424915" y="65239"/>
                      <a:pt x="428442" y="68787"/>
                    </a:cubicBezTo>
                    <a:close/>
                    <a:moveTo>
                      <a:pt x="475985" y="64613"/>
                    </a:moveTo>
                    <a:cubicBezTo>
                      <a:pt x="477173" y="65060"/>
                      <a:pt x="477767" y="66251"/>
                      <a:pt x="478955" y="68632"/>
                    </a:cubicBezTo>
                    <a:cubicBezTo>
                      <a:pt x="480144" y="73394"/>
                      <a:pt x="481332" y="80538"/>
                      <a:pt x="482520" y="85301"/>
                    </a:cubicBezTo>
                    <a:cubicBezTo>
                      <a:pt x="482520" y="91254"/>
                      <a:pt x="481332" y="92445"/>
                      <a:pt x="476579" y="91254"/>
                    </a:cubicBezTo>
                    <a:cubicBezTo>
                      <a:pt x="470638" y="90064"/>
                      <a:pt x="465885" y="88873"/>
                      <a:pt x="461133" y="87682"/>
                    </a:cubicBezTo>
                    <a:cubicBezTo>
                      <a:pt x="457568" y="86492"/>
                      <a:pt x="455192" y="84110"/>
                      <a:pt x="456380" y="80538"/>
                    </a:cubicBezTo>
                    <a:cubicBezTo>
                      <a:pt x="461133" y="75776"/>
                      <a:pt x="465885" y="71013"/>
                      <a:pt x="469450" y="65060"/>
                    </a:cubicBezTo>
                    <a:cubicBezTo>
                      <a:pt x="473015" y="64465"/>
                      <a:pt x="474797" y="64167"/>
                      <a:pt x="475985" y="64613"/>
                    </a:cubicBezTo>
                    <a:close/>
                    <a:moveTo>
                      <a:pt x="487344" y="47613"/>
                    </a:moveTo>
                    <a:lnTo>
                      <a:pt x="487539" y="47687"/>
                    </a:lnTo>
                    <a:lnTo>
                      <a:pt x="488482" y="47687"/>
                    </a:lnTo>
                    <a:lnTo>
                      <a:pt x="488448" y="48029"/>
                    </a:lnTo>
                    <a:lnTo>
                      <a:pt x="496680" y="51128"/>
                    </a:lnTo>
                    <a:lnTo>
                      <a:pt x="496766" y="51214"/>
                    </a:lnTo>
                    <a:lnTo>
                      <a:pt x="499095" y="51214"/>
                    </a:lnTo>
                    <a:cubicBezTo>
                      <a:pt x="499095" y="52389"/>
                      <a:pt x="499095" y="52389"/>
                      <a:pt x="500275" y="52389"/>
                    </a:cubicBezTo>
                    <a:cubicBezTo>
                      <a:pt x="508530" y="60618"/>
                      <a:pt x="507350" y="61794"/>
                      <a:pt x="497916" y="65321"/>
                    </a:cubicBezTo>
                    <a:cubicBezTo>
                      <a:pt x="495558" y="65321"/>
                      <a:pt x="493199" y="66497"/>
                      <a:pt x="492020" y="67673"/>
                    </a:cubicBezTo>
                    <a:lnTo>
                      <a:pt x="486228" y="65198"/>
                    </a:lnTo>
                    <a:lnTo>
                      <a:pt x="486177" y="65187"/>
                    </a:lnTo>
                    <a:lnTo>
                      <a:pt x="486177" y="65176"/>
                    </a:lnTo>
                    <a:lnTo>
                      <a:pt x="483765" y="64146"/>
                    </a:lnTo>
                    <a:cubicBezTo>
                      <a:pt x="483765" y="57092"/>
                      <a:pt x="484944" y="52389"/>
                      <a:pt x="484944" y="47687"/>
                    </a:cubicBezTo>
                    <a:cubicBezTo>
                      <a:pt x="486124" y="47687"/>
                      <a:pt x="486124" y="47687"/>
                      <a:pt x="487303" y="47687"/>
                    </a:cubicBezTo>
                    <a:lnTo>
                      <a:pt x="487335" y="47687"/>
                    </a:lnTo>
                    <a:close/>
                    <a:moveTo>
                      <a:pt x="405915" y="45146"/>
                    </a:moveTo>
                    <a:cubicBezTo>
                      <a:pt x="409494" y="42760"/>
                      <a:pt x="413072" y="42760"/>
                      <a:pt x="414265" y="47532"/>
                    </a:cubicBezTo>
                    <a:cubicBezTo>
                      <a:pt x="415458" y="53496"/>
                      <a:pt x="416651" y="60654"/>
                      <a:pt x="419037" y="66619"/>
                    </a:cubicBezTo>
                    <a:cubicBezTo>
                      <a:pt x="420230" y="71390"/>
                      <a:pt x="417844" y="72583"/>
                      <a:pt x="414265" y="72583"/>
                    </a:cubicBezTo>
                    <a:cubicBezTo>
                      <a:pt x="410687" y="72583"/>
                      <a:pt x="407108" y="71390"/>
                      <a:pt x="403529" y="71390"/>
                    </a:cubicBezTo>
                    <a:cubicBezTo>
                      <a:pt x="399950" y="70197"/>
                      <a:pt x="397565" y="69004"/>
                      <a:pt x="392793" y="67812"/>
                    </a:cubicBezTo>
                    <a:cubicBezTo>
                      <a:pt x="390407" y="66619"/>
                      <a:pt x="389214" y="63039"/>
                      <a:pt x="391600" y="61847"/>
                    </a:cubicBezTo>
                    <a:cubicBezTo>
                      <a:pt x="396372" y="55882"/>
                      <a:pt x="399950" y="49917"/>
                      <a:pt x="405915" y="45146"/>
                    </a:cubicBezTo>
                    <a:close/>
                    <a:moveTo>
                      <a:pt x="491857" y="43953"/>
                    </a:moveTo>
                    <a:lnTo>
                      <a:pt x="494035" y="44949"/>
                    </a:lnTo>
                    <a:cubicBezTo>
                      <a:pt x="494035" y="45944"/>
                      <a:pt x="495124" y="46940"/>
                      <a:pt x="496213" y="48932"/>
                    </a:cubicBezTo>
                    <a:cubicBezTo>
                      <a:pt x="492946" y="49928"/>
                      <a:pt x="490767" y="45944"/>
                      <a:pt x="487500" y="45944"/>
                    </a:cubicBezTo>
                    <a:cubicBezTo>
                      <a:pt x="487500" y="42957"/>
                      <a:pt x="490767" y="43953"/>
                      <a:pt x="491857" y="43953"/>
                    </a:cubicBezTo>
                    <a:close/>
                    <a:moveTo>
                      <a:pt x="544376" y="32750"/>
                    </a:moveTo>
                    <a:cubicBezTo>
                      <a:pt x="545525" y="32750"/>
                      <a:pt x="545525" y="33881"/>
                      <a:pt x="545525" y="35013"/>
                    </a:cubicBezTo>
                    <a:cubicBezTo>
                      <a:pt x="546674" y="35013"/>
                      <a:pt x="546674" y="36145"/>
                      <a:pt x="547823" y="36145"/>
                    </a:cubicBezTo>
                    <a:cubicBezTo>
                      <a:pt x="547823" y="36145"/>
                      <a:pt x="548972" y="36145"/>
                      <a:pt x="548972" y="37276"/>
                    </a:cubicBezTo>
                    <a:cubicBezTo>
                      <a:pt x="551270" y="39540"/>
                      <a:pt x="552419" y="41803"/>
                      <a:pt x="553568" y="42934"/>
                    </a:cubicBezTo>
                    <a:cubicBezTo>
                      <a:pt x="553568" y="44066"/>
                      <a:pt x="553568" y="44066"/>
                      <a:pt x="554717" y="45198"/>
                    </a:cubicBezTo>
                    <a:lnTo>
                      <a:pt x="552861" y="44649"/>
                    </a:lnTo>
                    <a:lnTo>
                      <a:pt x="553472" y="46555"/>
                    </a:lnTo>
                    <a:cubicBezTo>
                      <a:pt x="549115" y="48253"/>
                      <a:pt x="546665" y="48536"/>
                      <a:pt x="545440" y="46838"/>
                    </a:cubicBezTo>
                    <a:lnTo>
                      <a:pt x="545178" y="42379"/>
                    </a:lnTo>
                    <a:lnTo>
                      <a:pt x="543227" y="41803"/>
                    </a:lnTo>
                    <a:cubicBezTo>
                      <a:pt x="539780" y="40671"/>
                      <a:pt x="539780" y="38408"/>
                      <a:pt x="540929" y="36145"/>
                    </a:cubicBezTo>
                    <a:cubicBezTo>
                      <a:pt x="542078" y="35013"/>
                      <a:pt x="543227" y="33881"/>
                      <a:pt x="544376" y="32750"/>
                    </a:cubicBezTo>
                    <a:close/>
                    <a:moveTo>
                      <a:pt x="473807" y="22636"/>
                    </a:moveTo>
                    <a:cubicBezTo>
                      <a:pt x="483332" y="20458"/>
                      <a:pt x="492857" y="21547"/>
                      <a:pt x="500001" y="23725"/>
                    </a:cubicBezTo>
                    <a:cubicBezTo>
                      <a:pt x="501192" y="23725"/>
                      <a:pt x="501192" y="23725"/>
                      <a:pt x="501192" y="23725"/>
                    </a:cubicBezTo>
                    <a:lnTo>
                      <a:pt x="501192" y="24814"/>
                    </a:lnTo>
                    <a:cubicBezTo>
                      <a:pt x="502383" y="28082"/>
                      <a:pt x="500001" y="31349"/>
                      <a:pt x="496429" y="30260"/>
                    </a:cubicBezTo>
                    <a:cubicBezTo>
                      <a:pt x="489285" y="29171"/>
                      <a:pt x="483332" y="26992"/>
                      <a:pt x="476188" y="24814"/>
                    </a:cubicBezTo>
                    <a:cubicBezTo>
                      <a:pt x="474998" y="24814"/>
                      <a:pt x="473807" y="23725"/>
                      <a:pt x="473807" y="22636"/>
                    </a:cubicBezTo>
                    <a:close/>
                    <a:moveTo>
                      <a:pt x="493101" y="386"/>
                    </a:moveTo>
                    <a:cubicBezTo>
                      <a:pt x="495280" y="386"/>
                      <a:pt x="496369" y="2253"/>
                      <a:pt x="497458" y="3186"/>
                    </a:cubicBezTo>
                    <a:cubicBezTo>
                      <a:pt x="497458" y="4120"/>
                      <a:pt x="497458" y="4120"/>
                      <a:pt x="497458" y="4120"/>
                    </a:cubicBezTo>
                    <a:cubicBezTo>
                      <a:pt x="494191" y="3186"/>
                      <a:pt x="492012" y="3186"/>
                      <a:pt x="488745" y="2253"/>
                    </a:cubicBezTo>
                    <a:lnTo>
                      <a:pt x="488745" y="1319"/>
                    </a:lnTo>
                    <a:cubicBezTo>
                      <a:pt x="490923" y="386"/>
                      <a:pt x="492012" y="-548"/>
                      <a:pt x="493101" y="386"/>
                    </a:cubicBezTo>
                    <a:close/>
                  </a:path>
                </a:pathLst>
              </a:custGeom>
              <a:solidFill>
                <a:srgbClr val="02020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126">
                <a:extLst>
                  <a:ext uri="{FF2B5EF4-FFF2-40B4-BE49-F238E27FC236}">
                    <a16:creationId xmlns:a16="http://schemas.microsoft.com/office/drawing/2014/main" id="{01372F61-CA40-B74D-9D9B-DD7417E067BB}"/>
                  </a:ext>
                </a:extLst>
              </p:cNvPr>
              <p:cNvSpPr/>
              <p:nvPr/>
            </p:nvSpPr>
            <p:spPr>
              <a:xfrm>
                <a:off x="10829829" y="4771759"/>
                <a:ext cx="368160" cy="510357"/>
              </a:xfrm>
              <a:custGeom>
                <a:avLst/>
                <a:gdLst>
                  <a:gd name="connsiteX0" fmla="*/ 15149 w 368160"/>
                  <a:gd name="connsiteY0" fmla="*/ 489131 h 510357"/>
                  <a:gd name="connsiteX1" fmla="*/ 22278 w 368160"/>
                  <a:gd name="connsiteY1" fmla="*/ 492668 h 510357"/>
                  <a:gd name="connsiteX2" fmla="*/ 25843 w 368160"/>
                  <a:gd name="connsiteY2" fmla="*/ 507999 h 510357"/>
                  <a:gd name="connsiteX3" fmla="*/ 19902 w 368160"/>
                  <a:gd name="connsiteY3" fmla="*/ 500923 h 510357"/>
                  <a:gd name="connsiteX4" fmla="*/ 891 w 368160"/>
                  <a:gd name="connsiteY4" fmla="*/ 510357 h 510357"/>
                  <a:gd name="connsiteX5" fmla="*/ 891 w 368160"/>
                  <a:gd name="connsiteY5" fmla="*/ 504461 h 510357"/>
                  <a:gd name="connsiteX6" fmla="*/ 9208 w 368160"/>
                  <a:gd name="connsiteY6" fmla="*/ 495027 h 510357"/>
                  <a:gd name="connsiteX7" fmla="*/ 15149 w 368160"/>
                  <a:gd name="connsiteY7" fmla="*/ 489131 h 510357"/>
                  <a:gd name="connsiteX8" fmla="*/ 96143 w 368160"/>
                  <a:gd name="connsiteY8" fmla="*/ 445522 h 510357"/>
                  <a:gd name="connsiteX9" fmla="*/ 104442 w 368160"/>
                  <a:gd name="connsiteY9" fmla="*/ 446712 h 510357"/>
                  <a:gd name="connsiteX10" fmla="*/ 107998 w 368160"/>
                  <a:gd name="connsiteY10" fmla="*/ 463381 h 510357"/>
                  <a:gd name="connsiteX11" fmla="*/ 99700 w 368160"/>
                  <a:gd name="connsiteY11" fmla="*/ 469335 h 510357"/>
                  <a:gd name="connsiteX12" fmla="*/ 87845 w 368160"/>
                  <a:gd name="connsiteY12" fmla="*/ 466953 h 510357"/>
                  <a:gd name="connsiteX13" fmla="*/ 85474 w 368160"/>
                  <a:gd name="connsiteY13" fmla="*/ 457428 h 510357"/>
                  <a:gd name="connsiteX14" fmla="*/ 89030 w 368160"/>
                  <a:gd name="connsiteY14" fmla="*/ 452665 h 510357"/>
                  <a:gd name="connsiteX15" fmla="*/ 96143 w 368160"/>
                  <a:gd name="connsiteY15" fmla="*/ 445522 h 510357"/>
                  <a:gd name="connsiteX16" fmla="*/ 31391 w 368160"/>
                  <a:gd name="connsiteY16" fmla="*/ 425713 h 510357"/>
                  <a:gd name="connsiteX17" fmla="*/ 38520 w 368160"/>
                  <a:gd name="connsiteY17" fmla="*/ 428095 h 510357"/>
                  <a:gd name="connsiteX18" fmla="*/ 43273 w 368160"/>
                  <a:gd name="connsiteY18" fmla="*/ 447145 h 510357"/>
                  <a:gd name="connsiteX19" fmla="*/ 38520 w 368160"/>
                  <a:gd name="connsiteY19" fmla="*/ 453098 h 510357"/>
                  <a:gd name="connsiteX20" fmla="*/ 29015 w 368160"/>
                  <a:gd name="connsiteY20" fmla="*/ 451908 h 510357"/>
                  <a:gd name="connsiteX21" fmla="*/ 23074 w 368160"/>
                  <a:gd name="connsiteY21" fmla="*/ 434048 h 510357"/>
                  <a:gd name="connsiteX22" fmla="*/ 31391 w 368160"/>
                  <a:gd name="connsiteY22" fmla="*/ 425713 h 510357"/>
                  <a:gd name="connsiteX23" fmla="*/ 178301 w 368160"/>
                  <a:gd name="connsiteY23" fmla="*/ 401954 h 510357"/>
                  <a:gd name="connsiteX24" fmla="*/ 186600 w 368160"/>
                  <a:gd name="connsiteY24" fmla="*/ 404335 h 510357"/>
                  <a:gd name="connsiteX25" fmla="*/ 188971 w 368160"/>
                  <a:gd name="connsiteY25" fmla="*/ 411479 h 510357"/>
                  <a:gd name="connsiteX26" fmla="*/ 190156 w 368160"/>
                  <a:gd name="connsiteY26" fmla="*/ 417432 h 510357"/>
                  <a:gd name="connsiteX27" fmla="*/ 180672 w 368160"/>
                  <a:gd name="connsiteY27" fmla="*/ 425767 h 510357"/>
                  <a:gd name="connsiteX28" fmla="*/ 168817 w 368160"/>
                  <a:gd name="connsiteY28" fmla="*/ 423385 h 510357"/>
                  <a:gd name="connsiteX29" fmla="*/ 167632 w 368160"/>
                  <a:gd name="connsiteY29" fmla="*/ 413860 h 510357"/>
                  <a:gd name="connsiteX30" fmla="*/ 178301 w 368160"/>
                  <a:gd name="connsiteY30" fmla="*/ 401954 h 510357"/>
                  <a:gd name="connsiteX31" fmla="*/ 118037 w 368160"/>
                  <a:gd name="connsiteY31" fmla="*/ 382295 h 510357"/>
                  <a:gd name="connsiteX32" fmla="*/ 121907 w 368160"/>
                  <a:gd name="connsiteY32" fmla="*/ 388100 h 510357"/>
                  <a:gd name="connsiteX33" fmla="*/ 125479 w 368160"/>
                  <a:gd name="connsiteY33" fmla="*/ 402387 h 510357"/>
                  <a:gd name="connsiteX34" fmla="*/ 119526 w 368160"/>
                  <a:gd name="connsiteY34" fmla="*/ 409531 h 510357"/>
                  <a:gd name="connsiteX35" fmla="*/ 104048 w 368160"/>
                  <a:gd name="connsiteY35" fmla="*/ 404769 h 510357"/>
                  <a:gd name="connsiteX36" fmla="*/ 101666 w 368160"/>
                  <a:gd name="connsiteY36" fmla="*/ 396434 h 510357"/>
                  <a:gd name="connsiteX37" fmla="*/ 112382 w 368160"/>
                  <a:gd name="connsiteY37" fmla="*/ 384528 h 510357"/>
                  <a:gd name="connsiteX38" fmla="*/ 118037 w 368160"/>
                  <a:gd name="connsiteY38" fmla="*/ 382295 h 510357"/>
                  <a:gd name="connsiteX39" fmla="*/ 318369 w 368160"/>
                  <a:gd name="connsiteY39" fmla="*/ 382146 h 510357"/>
                  <a:gd name="connsiteX40" fmla="*/ 317539 w 368160"/>
                  <a:gd name="connsiteY40" fmla="*/ 383806 h 510357"/>
                  <a:gd name="connsiteX41" fmla="*/ 315879 w 368160"/>
                  <a:gd name="connsiteY41" fmla="*/ 384636 h 510357"/>
                  <a:gd name="connsiteX42" fmla="*/ 318369 w 368160"/>
                  <a:gd name="connsiteY42" fmla="*/ 382146 h 510357"/>
                  <a:gd name="connsiteX43" fmla="*/ 47600 w 368160"/>
                  <a:gd name="connsiteY43" fmla="*/ 364665 h 510357"/>
                  <a:gd name="connsiteX44" fmla="*/ 55934 w 368160"/>
                  <a:gd name="connsiteY44" fmla="*/ 367046 h 510357"/>
                  <a:gd name="connsiteX45" fmla="*/ 59506 w 368160"/>
                  <a:gd name="connsiteY45" fmla="*/ 383715 h 510357"/>
                  <a:gd name="connsiteX46" fmla="*/ 54744 w 368160"/>
                  <a:gd name="connsiteY46" fmla="*/ 390859 h 510357"/>
                  <a:gd name="connsiteX47" fmla="*/ 39265 w 368160"/>
                  <a:gd name="connsiteY47" fmla="*/ 386097 h 510357"/>
                  <a:gd name="connsiteX48" fmla="*/ 35693 w 368160"/>
                  <a:gd name="connsiteY48" fmla="*/ 377762 h 510357"/>
                  <a:gd name="connsiteX49" fmla="*/ 40456 w 368160"/>
                  <a:gd name="connsiteY49" fmla="*/ 371809 h 510357"/>
                  <a:gd name="connsiteX50" fmla="*/ 47600 w 368160"/>
                  <a:gd name="connsiteY50" fmla="*/ 364665 h 510357"/>
                  <a:gd name="connsiteX51" fmla="*/ 261650 w 368160"/>
                  <a:gd name="connsiteY51" fmla="*/ 355906 h 510357"/>
                  <a:gd name="connsiteX52" fmla="*/ 268794 w 368160"/>
                  <a:gd name="connsiteY52" fmla="*/ 357101 h 510357"/>
                  <a:gd name="connsiteX53" fmla="*/ 273557 w 368160"/>
                  <a:gd name="connsiteY53" fmla="*/ 377416 h 510357"/>
                  <a:gd name="connsiteX54" fmla="*/ 268794 w 368160"/>
                  <a:gd name="connsiteY54" fmla="*/ 383391 h 510357"/>
                  <a:gd name="connsiteX55" fmla="*/ 259269 w 368160"/>
                  <a:gd name="connsiteY55" fmla="*/ 381001 h 510357"/>
                  <a:gd name="connsiteX56" fmla="*/ 249744 w 368160"/>
                  <a:gd name="connsiteY56" fmla="*/ 378611 h 510357"/>
                  <a:gd name="connsiteX57" fmla="*/ 247363 w 368160"/>
                  <a:gd name="connsiteY57" fmla="*/ 370246 h 510357"/>
                  <a:gd name="connsiteX58" fmla="*/ 261650 w 368160"/>
                  <a:gd name="connsiteY58" fmla="*/ 355906 h 510357"/>
                  <a:gd name="connsiteX59" fmla="*/ 196900 w 368160"/>
                  <a:gd name="connsiteY59" fmla="*/ 337282 h 510357"/>
                  <a:gd name="connsiteX60" fmla="*/ 204057 w 368160"/>
                  <a:gd name="connsiteY60" fmla="*/ 339668 h 510357"/>
                  <a:gd name="connsiteX61" fmla="*/ 208829 w 368160"/>
                  <a:gd name="connsiteY61" fmla="*/ 361140 h 510357"/>
                  <a:gd name="connsiteX62" fmla="*/ 204057 w 368160"/>
                  <a:gd name="connsiteY62" fmla="*/ 364719 h 510357"/>
                  <a:gd name="connsiteX63" fmla="*/ 193321 w 368160"/>
                  <a:gd name="connsiteY63" fmla="*/ 363526 h 510357"/>
                  <a:gd name="connsiteX64" fmla="*/ 182585 w 368160"/>
                  <a:gd name="connsiteY64" fmla="*/ 359948 h 510357"/>
                  <a:gd name="connsiteX65" fmla="*/ 181392 w 368160"/>
                  <a:gd name="connsiteY65" fmla="*/ 352790 h 510357"/>
                  <a:gd name="connsiteX66" fmla="*/ 196900 w 368160"/>
                  <a:gd name="connsiteY66" fmla="*/ 337282 h 510357"/>
                  <a:gd name="connsiteX67" fmla="*/ 130973 w 368160"/>
                  <a:gd name="connsiteY67" fmla="*/ 321048 h 510357"/>
                  <a:gd name="connsiteX68" fmla="*/ 138102 w 368160"/>
                  <a:gd name="connsiteY68" fmla="*/ 323434 h 510357"/>
                  <a:gd name="connsiteX69" fmla="*/ 141667 w 368160"/>
                  <a:gd name="connsiteY69" fmla="*/ 336556 h 510357"/>
                  <a:gd name="connsiteX70" fmla="*/ 142855 w 368160"/>
                  <a:gd name="connsiteY70" fmla="*/ 342521 h 510357"/>
                  <a:gd name="connsiteX71" fmla="*/ 138102 w 368160"/>
                  <a:gd name="connsiteY71" fmla="*/ 347292 h 510357"/>
                  <a:gd name="connsiteX72" fmla="*/ 117903 w 368160"/>
                  <a:gd name="connsiteY72" fmla="*/ 341328 h 510357"/>
                  <a:gd name="connsiteX73" fmla="*/ 117903 w 368160"/>
                  <a:gd name="connsiteY73" fmla="*/ 334170 h 510357"/>
                  <a:gd name="connsiteX74" fmla="*/ 130973 w 368160"/>
                  <a:gd name="connsiteY74" fmla="*/ 321048 h 510357"/>
                  <a:gd name="connsiteX75" fmla="*/ 348243 w 368160"/>
                  <a:gd name="connsiteY75" fmla="*/ 314928 h 510357"/>
                  <a:gd name="connsiteX76" fmla="*/ 354882 w 368160"/>
                  <a:gd name="connsiteY76" fmla="*/ 325598 h 510357"/>
                  <a:gd name="connsiteX77" fmla="*/ 358201 w 368160"/>
                  <a:gd name="connsiteY77" fmla="*/ 330339 h 510357"/>
                  <a:gd name="connsiteX78" fmla="*/ 358201 w 368160"/>
                  <a:gd name="connsiteY78" fmla="*/ 336267 h 510357"/>
                  <a:gd name="connsiteX79" fmla="*/ 358201 w 368160"/>
                  <a:gd name="connsiteY79" fmla="*/ 337452 h 510357"/>
                  <a:gd name="connsiteX80" fmla="*/ 357095 w 368160"/>
                  <a:gd name="connsiteY80" fmla="*/ 338638 h 510357"/>
                  <a:gd name="connsiteX81" fmla="*/ 349349 w 368160"/>
                  <a:gd name="connsiteY81" fmla="*/ 338638 h 510357"/>
                  <a:gd name="connsiteX82" fmla="*/ 349349 w 368160"/>
                  <a:gd name="connsiteY82" fmla="*/ 318485 h 510357"/>
                  <a:gd name="connsiteX83" fmla="*/ 348243 w 368160"/>
                  <a:gd name="connsiteY83" fmla="*/ 314928 h 510357"/>
                  <a:gd name="connsiteX84" fmla="*/ 275506 w 368160"/>
                  <a:gd name="connsiteY84" fmla="*/ 296144 h 510357"/>
                  <a:gd name="connsiteX85" fmla="*/ 288603 w 368160"/>
                  <a:gd name="connsiteY85" fmla="*/ 299708 h 510357"/>
                  <a:gd name="connsiteX86" fmla="*/ 290984 w 368160"/>
                  <a:gd name="connsiteY86" fmla="*/ 312778 h 510357"/>
                  <a:gd name="connsiteX87" fmla="*/ 286221 w 368160"/>
                  <a:gd name="connsiteY87" fmla="*/ 318719 h 510357"/>
                  <a:gd name="connsiteX88" fmla="*/ 268362 w 368160"/>
                  <a:gd name="connsiteY88" fmla="*/ 313966 h 510357"/>
                  <a:gd name="connsiteX89" fmla="*/ 265980 w 368160"/>
                  <a:gd name="connsiteY89" fmla="*/ 306837 h 510357"/>
                  <a:gd name="connsiteX90" fmla="*/ 273124 w 368160"/>
                  <a:gd name="connsiteY90" fmla="*/ 299708 h 510357"/>
                  <a:gd name="connsiteX91" fmla="*/ 275506 w 368160"/>
                  <a:gd name="connsiteY91" fmla="*/ 296144 h 510357"/>
                  <a:gd name="connsiteX92" fmla="*/ 202398 w 368160"/>
                  <a:gd name="connsiteY92" fmla="*/ 294114 h 510357"/>
                  <a:gd name="connsiteX93" fmla="*/ 202398 w 368160"/>
                  <a:gd name="connsiteY93" fmla="*/ 296723 h 510357"/>
                  <a:gd name="connsiteX94" fmla="*/ 205996 w 368160"/>
                  <a:gd name="connsiteY94" fmla="*/ 297662 h 510357"/>
                  <a:gd name="connsiteX95" fmla="*/ 202771 w 368160"/>
                  <a:gd name="connsiteY95" fmla="*/ 288372 h 510357"/>
                  <a:gd name="connsiteX96" fmla="*/ 202398 w 368160"/>
                  <a:gd name="connsiteY96" fmla="*/ 288554 h 510357"/>
                  <a:gd name="connsiteX97" fmla="*/ 202398 w 368160"/>
                  <a:gd name="connsiteY97" fmla="*/ 288862 h 510357"/>
                  <a:gd name="connsiteX98" fmla="*/ 217604 w 368160"/>
                  <a:gd name="connsiteY98" fmla="*/ 279945 h 510357"/>
                  <a:gd name="connsiteX99" fmla="*/ 222646 w 368160"/>
                  <a:gd name="connsiteY99" fmla="*/ 283186 h 510357"/>
                  <a:gd name="connsiteX100" fmla="*/ 223766 w 368160"/>
                  <a:gd name="connsiteY100" fmla="*/ 286298 h 510357"/>
                  <a:gd name="connsiteX101" fmla="*/ 213121 w 368160"/>
                  <a:gd name="connsiteY101" fmla="*/ 282356 h 510357"/>
                  <a:gd name="connsiteX102" fmla="*/ 223879 w 368160"/>
                  <a:gd name="connsiteY102" fmla="*/ 287177 h 510357"/>
                  <a:gd name="connsiteX103" fmla="*/ 225067 w 368160"/>
                  <a:gd name="connsiteY103" fmla="*/ 288348 h 510357"/>
                  <a:gd name="connsiteX104" fmla="*/ 225067 w 368160"/>
                  <a:gd name="connsiteY104" fmla="*/ 289520 h 510357"/>
                  <a:gd name="connsiteX105" fmla="*/ 224689 w 368160"/>
                  <a:gd name="connsiteY105" fmla="*/ 298096 h 510357"/>
                  <a:gd name="connsiteX106" fmla="*/ 225063 w 368160"/>
                  <a:gd name="connsiteY106" fmla="*/ 301391 h 510357"/>
                  <a:gd name="connsiteX107" fmla="*/ 220291 w 368160"/>
                  <a:gd name="connsiteY107" fmla="*/ 301391 h 510357"/>
                  <a:gd name="connsiteX108" fmla="*/ 221287 w 368160"/>
                  <a:gd name="connsiteY108" fmla="*/ 299767 h 510357"/>
                  <a:gd name="connsiteX109" fmla="*/ 215085 w 368160"/>
                  <a:gd name="connsiteY109" fmla="*/ 300033 h 510357"/>
                  <a:gd name="connsiteX110" fmla="*/ 220291 w 368160"/>
                  <a:gd name="connsiteY110" fmla="*/ 301391 h 510357"/>
                  <a:gd name="connsiteX111" fmla="*/ 214327 w 368160"/>
                  <a:gd name="connsiteY111" fmla="*/ 301391 h 510357"/>
                  <a:gd name="connsiteX112" fmla="*/ 202398 w 368160"/>
                  <a:gd name="connsiteY112" fmla="*/ 299057 h 510357"/>
                  <a:gd name="connsiteX113" fmla="*/ 200012 w 368160"/>
                  <a:gd name="connsiteY113" fmla="*/ 288554 h 510357"/>
                  <a:gd name="connsiteX114" fmla="*/ 204783 w 368160"/>
                  <a:gd name="connsiteY114" fmla="*/ 285053 h 510357"/>
                  <a:gd name="connsiteX115" fmla="*/ 206003 w 368160"/>
                  <a:gd name="connsiteY115" fmla="*/ 285650 h 510357"/>
                  <a:gd name="connsiteX116" fmla="*/ 207244 w 368160"/>
                  <a:gd name="connsiteY116" fmla="*/ 284834 h 510357"/>
                  <a:gd name="connsiteX117" fmla="*/ 210809 w 368160"/>
                  <a:gd name="connsiteY117" fmla="*/ 281319 h 510357"/>
                  <a:gd name="connsiteX118" fmla="*/ 212612 w 368160"/>
                  <a:gd name="connsiteY118" fmla="*/ 282127 h 510357"/>
                  <a:gd name="connsiteX119" fmla="*/ 147212 w 368160"/>
                  <a:gd name="connsiteY119" fmla="*/ 262575 h 510357"/>
                  <a:gd name="connsiteX120" fmla="*/ 153047 w 368160"/>
                  <a:gd name="connsiteY120" fmla="*/ 263746 h 510357"/>
                  <a:gd name="connsiteX121" fmla="*/ 156548 w 368160"/>
                  <a:gd name="connsiteY121" fmla="*/ 277805 h 510357"/>
                  <a:gd name="connsiteX122" fmla="*/ 151880 w 368160"/>
                  <a:gd name="connsiteY122" fmla="*/ 281319 h 510357"/>
                  <a:gd name="connsiteX123" fmla="*/ 141377 w 368160"/>
                  <a:gd name="connsiteY123" fmla="*/ 278976 h 510357"/>
                  <a:gd name="connsiteX124" fmla="*/ 139043 w 368160"/>
                  <a:gd name="connsiteY124" fmla="*/ 270775 h 510357"/>
                  <a:gd name="connsiteX125" fmla="*/ 142544 w 368160"/>
                  <a:gd name="connsiteY125" fmla="*/ 268432 h 510357"/>
                  <a:gd name="connsiteX126" fmla="*/ 147212 w 368160"/>
                  <a:gd name="connsiteY126" fmla="*/ 262575 h 510357"/>
                  <a:gd name="connsiteX127" fmla="*/ 360027 w 368160"/>
                  <a:gd name="connsiteY127" fmla="*/ 253934 h 510357"/>
                  <a:gd name="connsiteX128" fmla="*/ 362351 w 368160"/>
                  <a:gd name="connsiteY128" fmla="*/ 253934 h 510357"/>
                  <a:gd name="connsiteX129" fmla="*/ 363513 w 368160"/>
                  <a:gd name="connsiteY129" fmla="*/ 257435 h 510357"/>
                  <a:gd name="connsiteX130" fmla="*/ 364675 w 368160"/>
                  <a:gd name="connsiteY130" fmla="*/ 259769 h 510357"/>
                  <a:gd name="connsiteX131" fmla="*/ 364675 w 368160"/>
                  <a:gd name="connsiteY131" fmla="*/ 262103 h 510357"/>
                  <a:gd name="connsiteX132" fmla="*/ 366493 w 368160"/>
                  <a:gd name="connsiteY132" fmla="*/ 264843 h 510357"/>
                  <a:gd name="connsiteX133" fmla="*/ 366915 w 368160"/>
                  <a:gd name="connsiteY133" fmla="*/ 265476 h 510357"/>
                  <a:gd name="connsiteX134" fmla="*/ 366915 w 368160"/>
                  <a:gd name="connsiteY134" fmla="*/ 265479 h 510357"/>
                  <a:gd name="connsiteX135" fmla="*/ 366998 w 368160"/>
                  <a:gd name="connsiteY135" fmla="*/ 265604 h 510357"/>
                  <a:gd name="connsiteX136" fmla="*/ 366998 w 368160"/>
                  <a:gd name="connsiteY136" fmla="*/ 267938 h 510357"/>
                  <a:gd name="connsiteX137" fmla="*/ 368160 w 368160"/>
                  <a:gd name="connsiteY137" fmla="*/ 271439 h 510357"/>
                  <a:gd name="connsiteX138" fmla="*/ 362351 w 368160"/>
                  <a:gd name="connsiteY138" fmla="*/ 272606 h 510357"/>
                  <a:gd name="connsiteX139" fmla="*/ 360027 w 368160"/>
                  <a:gd name="connsiteY139" fmla="*/ 271439 h 510357"/>
                  <a:gd name="connsiteX140" fmla="*/ 354218 w 368160"/>
                  <a:gd name="connsiteY140" fmla="*/ 270272 h 510357"/>
                  <a:gd name="connsiteX141" fmla="*/ 353057 w 368160"/>
                  <a:gd name="connsiteY141" fmla="*/ 262103 h 510357"/>
                  <a:gd name="connsiteX142" fmla="*/ 354218 w 368160"/>
                  <a:gd name="connsiteY142" fmla="*/ 258602 h 510357"/>
                  <a:gd name="connsiteX143" fmla="*/ 360027 w 368160"/>
                  <a:gd name="connsiteY143" fmla="*/ 253934 h 510357"/>
                  <a:gd name="connsiteX144" fmla="*/ 297656 w 368160"/>
                  <a:gd name="connsiteY144" fmla="*/ 237752 h 510357"/>
                  <a:gd name="connsiteX145" fmla="*/ 301051 w 368160"/>
                  <a:gd name="connsiteY145" fmla="*/ 248022 h 510357"/>
                  <a:gd name="connsiteX146" fmla="*/ 294262 w 368160"/>
                  <a:gd name="connsiteY146" fmla="*/ 250304 h 510357"/>
                  <a:gd name="connsiteX147" fmla="*/ 289735 w 368160"/>
                  <a:gd name="connsiteY147" fmla="*/ 245740 h 510357"/>
                  <a:gd name="connsiteX148" fmla="*/ 297656 w 368160"/>
                  <a:gd name="connsiteY148" fmla="*/ 237752 h 510357"/>
                  <a:gd name="connsiteX149" fmla="*/ 232862 w 368160"/>
                  <a:gd name="connsiteY149" fmla="*/ 217835 h 510357"/>
                  <a:gd name="connsiteX150" fmla="*/ 236309 w 368160"/>
                  <a:gd name="connsiteY150" fmla="*/ 232939 h 510357"/>
                  <a:gd name="connsiteX151" fmla="*/ 228266 w 368160"/>
                  <a:gd name="connsiteY151" fmla="*/ 234100 h 510357"/>
                  <a:gd name="connsiteX152" fmla="*/ 222521 w 368160"/>
                  <a:gd name="connsiteY152" fmla="*/ 228291 h 510357"/>
                  <a:gd name="connsiteX153" fmla="*/ 232862 w 368160"/>
                  <a:gd name="connsiteY153" fmla="*/ 217835 h 510357"/>
                  <a:gd name="connsiteX154" fmla="*/ 167959 w 368160"/>
                  <a:gd name="connsiteY154" fmla="*/ 200409 h 510357"/>
                  <a:gd name="connsiteX155" fmla="*/ 168996 w 368160"/>
                  <a:gd name="connsiteY155" fmla="*/ 203210 h 510357"/>
                  <a:gd name="connsiteX156" fmla="*/ 167993 w 368160"/>
                  <a:gd name="connsiteY156" fmla="*/ 203360 h 510357"/>
                  <a:gd name="connsiteX157" fmla="*/ 169283 w 368160"/>
                  <a:gd name="connsiteY157" fmla="*/ 203951 h 510357"/>
                  <a:gd name="connsiteX158" fmla="*/ 171581 w 368160"/>
                  <a:gd name="connsiteY158" fmla="*/ 209696 h 510357"/>
                  <a:gd name="connsiteX159" fmla="*/ 170432 w 368160"/>
                  <a:gd name="connsiteY159" fmla="*/ 216590 h 510357"/>
                  <a:gd name="connsiteX160" fmla="*/ 157793 w 368160"/>
                  <a:gd name="connsiteY160" fmla="*/ 213143 h 510357"/>
                  <a:gd name="connsiteX161" fmla="*/ 162389 w 368160"/>
                  <a:gd name="connsiteY161" fmla="*/ 205100 h 510357"/>
                  <a:gd name="connsiteX162" fmla="*/ 163791 w 368160"/>
                  <a:gd name="connsiteY162" fmla="*/ 203990 h 510357"/>
                  <a:gd name="connsiteX163" fmla="*/ 162772 w 368160"/>
                  <a:gd name="connsiteY163" fmla="*/ 204143 h 510357"/>
                  <a:gd name="connsiteX164" fmla="*/ 167959 w 368160"/>
                  <a:gd name="connsiteY164" fmla="*/ 200409 h 510357"/>
                  <a:gd name="connsiteX165" fmla="*/ 93994 w 368160"/>
                  <a:gd name="connsiteY165" fmla="*/ 191057 h 510357"/>
                  <a:gd name="connsiteX166" fmla="*/ 92870 w 368160"/>
                  <a:gd name="connsiteY166" fmla="*/ 192193 h 510357"/>
                  <a:gd name="connsiteX167" fmla="*/ 92961 w 368160"/>
                  <a:gd name="connsiteY167" fmla="*/ 192285 h 510357"/>
                  <a:gd name="connsiteX168" fmla="*/ 92961 w 368160"/>
                  <a:gd name="connsiteY168" fmla="*/ 192270 h 510357"/>
                  <a:gd name="connsiteX169" fmla="*/ 98615 w 368160"/>
                  <a:gd name="connsiteY169" fmla="*/ 182899 h 510357"/>
                  <a:gd name="connsiteX170" fmla="*/ 105509 w 368160"/>
                  <a:gd name="connsiteY170" fmla="*/ 182899 h 510357"/>
                  <a:gd name="connsiteX171" fmla="*/ 105509 w 368160"/>
                  <a:gd name="connsiteY171" fmla="*/ 192193 h 510357"/>
                  <a:gd name="connsiteX172" fmla="*/ 105490 w 368160"/>
                  <a:gd name="connsiteY172" fmla="*/ 192155 h 510357"/>
                  <a:gd name="connsiteX173" fmla="*/ 105513 w 368160"/>
                  <a:gd name="connsiteY173" fmla="*/ 192270 h 510357"/>
                  <a:gd name="connsiteX174" fmla="*/ 98667 w 368160"/>
                  <a:gd name="connsiteY174" fmla="*/ 198015 h 510357"/>
                  <a:gd name="connsiteX175" fmla="*/ 98570 w 368160"/>
                  <a:gd name="connsiteY175" fmla="*/ 197957 h 510357"/>
                  <a:gd name="connsiteX176" fmla="*/ 98615 w 368160"/>
                  <a:gd name="connsiteY176" fmla="*/ 198002 h 510357"/>
                  <a:gd name="connsiteX177" fmla="*/ 90572 w 368160"/>
                  <a:gd name="connsiteY177" fmla="*/ 194517 h 510357"/>
                  <a:gd name="connsiteX178" fmla="*/ 94019 w 368160"/>
                  <a:gd name="connsiteY178" fmla="*/ 187546 h 510357"/>
                  <a:gd name="connsiteX179" fmla="*/ 98615 w 368160"/>
                  <a:gd name="connsiteY179" fmla="*/ 182899 h 510357"/>
                  <a:gd name="connsiteX180" fmla="*/ 313838 w 368160"/>
                  <a:gd name="connsiteY180" fmla="*/ 175513 h 510357"/>
                  <a:gd name="connsiteX181" fmla="*/ 318365 w 368160"/>
                  <a:gd name="connsiteY181" fmla="*/ 187003 h 510357"/>
                  <a:gd name="connsiteX182" fmla="*/ 310444 w 368160"/>
                  <a:gd name="connsiteY182" fmla="*/ 188152 h 510357"/>
                  <a:gd name="connsiteX183" fmla="*/ 305917 w 368160"/>
                  <a:gd name="connsiteY183" fmla="*/ 183556 h 510357"/>
                  <a:gd name="connsiteX184" fmla="*/ 313838 w 368160"/>
                  <a:gd name="connsiteY184" fmla="*/ 175513 h 510357"/>
                  <a:gd name="connsiteX185" fmla="*/ 245693 w 368160"/>
                  <a:gd name="connsiteY185" fmla="*/ 157895 h 510357"/>
                  <a:gd name="connsiteX186" fmla="*/ 253736 w 368160"/>
                  <a:gd name="connsiteY186" fmla="*/ 157895 h 510357"/>
                  <a:gd name="connsiteX187" fmla="*/ 253736 w 368160"/>
                  <a:gd name="connsiteY187" fmla="*/ 162491 h 510357"/>
                  <a:gd name="connsiteX188" fmla="*/ 254885 w 368160"/>
                  <a:gd name="connsiteY188" fmla="*/ 164789 h 510357"/>
                  <a:gd name="connsiteX189" fmla="*/ 250289 w 368160"/>
                  <a:gd name="connsiteY189" fmla="*/ 170534 h 510357"/>
                  <a:gd name="connsiteX190" fmla="*/ 243395 w 368160"/>
                  <a:gd name="connsiteY190" fmla="*/ 169385 h 510357"/>
                  <a:gd name="connsiteX191" fmla="*/ 244544 w 368160"/>
                  <a:gd name="connsiteY191" fmla="*/ 160193 h 510357"/>
                  <a:gd name="connsiteX192" fmla="*/ 245693 w 368160"/>
                  <a:gd name="connsiteY192" fmla="*/ 157895 h 510357"/>
                  <a:gd name="connsiteX193" fmla="*/ 190406 w 368160"/>
                  <a:gd name="connsiteY193" fmla="*/ 150618 h 510357"/>
                  <a:gd name="connsiteX194" fmla="*/ 191402 w 368160"/>
                  <a:gd name="connsiteY194" fmla="*/ 151614 h 510357"/>
                  <a:gd name="connsiteX195" fmla="*/ 186423 w 368160"/>
                  <a:gd name="connsiteY195" fmla="*/ 154601 h 510357"/>
                  <a:gd name="connsiteX196" fmla="*/ 190406 w 368160"/>
                  <a:gd name="connsiteY196" fmla="*/ 150618 h 510357"/>
                  <a:gd name="connsiteX197" fmla="*/ 187713 w 368160"/>
                  <a:gd name="connsiteY197" fmla="*/ 148633 h 510357"/>
                  <a:gd name="connsiteX198" fmla="*/ 179976 w 368160"/>
                  <a:gd name="connsiteY198" fmla="*/ 149484 h 510357"/>
                  <a:gd name="connsiteX199" fmla="*/ 180718 w 368160"/>
                  <a:gd name="connsiteY199" fmla="*/ 151536 h 510357"/>
                  <a:gd name="connsiteX200" fmla="*/ 188655 w 368160"/>
                  <a:gd name="connsiteY200" fmla="*/ 150059 h 510357"/>
                  <a:gd name="connsiteX201" fmla="*/ 185630 w 368160"/>
                  <a:gd name="connsiteY201" fmla="*/ 136925 h 510357"/>
                  <a:gd name="connsiteX202" fmla="*/ 190157 w 368160"/>
                  <a:gd name="connsiteY202" fmla="*/ 147195 h 510357"/>
                  <a:gd name="connsiteX203" fmla="*/ 190157 w 368160"/>
                  <a:gd name="connsiteY203" fmla="*/ 149477 h 510357"/>
                  <a:gd name="connsiteX204" fmla="*/ 189643 w 368160"/>
                  <a:gd name="connsiteY204" fmla="*/ 149996 h 510357"/>
                  <a:gd name="connsiteX205" fmla="*/ 190157 w 368160"/>
                  <a:gd name="connsiteY205" fmla="*/ 149996 h 510357"/>
                  <a:gd name="connsiteX206" fmla="*/ 185510 w 368160"/>
                  <a:gd name="connsiteY206" fmla="*/ 154477 h 510357"/>
                  <a:gd name="connsiteX207" fmla="*/ 182024 w 368160"/>
                  <a:gd name="connsiteY207" fmla="*/ 154477 h 510357"/>
                  <a:gd name="connsiteX208" fmla="*/ 178539 w 368160"/>
                  <a:gd name="connsiteY208" fmla="*/ 153357 h 510357"/>
                  <a:gd name="connsiteX209" fmla="*/ 177377 w 368160"/>
                  <a:gd name="connsiteY209" fmla="*/ 144394 h 510357"/>
                  <a:gd name="connsiteX210" fmla="*/ 178141 w 368160"/>
                  <a:gd name="connsiteY210" fmla="*/ 145131 h 510357"/>
                  <a:gd name="connsiteX211" fmla="*/ 178459 w 368160"/>
                  <a:gd name="connsiteY211" fmla="*/ 144528 h 510357"/>
                  <a:gd name="connsiteX212" fmla="*/ 177709 w 368160"/>
                  <a:gd name="connsiteY212" fmla="*/ 143772 h 510357"/>
                  <a:gd name="connsiteX213" fmla="*/ 185630 w 368160"/>
                  <a:gd name="connsiteY213" fmla="*/ 136925 h 510357"/>
                  <a:gd name="connsiteX214" fmla="*/ 120778 w 368160"/>
                  <a:gd name="connsiteY214" fmla="*/ 119498 h 510357"/>
                  <a:gd name="connsiteX215" fmla="*/ 125425 w 368160"/>
                  <a:gd name="connsiteY215" fmla="*/ 134602 h 510357"/>
                  <a:gd name="connsiteX216" fmla="*/ 116131 w 368160"/>
                  <a:gd name="connsiteY216" fmla="*/ 135763 h 510357"/>
                  <a:gd name="connsiteX217" fmla="*/ 107998 w 368160"/>
                  <a:gd name="connsiteY217" fmla="*/ 131116 h 510357"/>
                  <a:gd name="connsiteX218" fmla="*/ 120778 w 368160"/>
                  <a:gd name="connsiteY218" fmla="*/ 119498 h 510357"/>
                  <a:gd name="connsiteX219" fmla="*/ 266622 w 368160"/>
                  <a:gd name="connsiteY219" fmla="*/ 89624 h 510357"/>
                  <a:gd name="connsiteX220" fmla="*/ 270089 w 368160"/>
                  <a:gd name="connsiteY220" fmla="*/ 91967 h 510357"/>
                  <a:gd name="connsiteX221" fmla="*/ 272401 w 368160"/>
                  <a:gd name="connsiteY221" fmla="*/ 96653 h 510357"/>
                  <a:gd name="connsiteX222" fmla="*/ 272401 w 368160"/>
                  <a:gd name="connsiteY222" fmla="*/ 97825 h 510357"/>
                  <a:gd name="connsiteX223" fmla="*/ 261998 w 368160"/>
                  <a:gd name="connsiteY223" fmla="*/ 108369 h 510357"/>
                  <a:gd name="connsiteX224" fmla="*/ 259651 w 368160"/>
                  <a:gd name="connsiteY224" fmla="*/ 105989 h 510357"/>
                  <a:gd name="connsiteX225" fmla="*/ 259864 w 368160"/>
                  <a:gd name="connsiteY225" fmla="*/ 108295 h 510357"/>
                  <a:gd name="connsiteX226" fmla="*/ 253640 w 368160"/>
                  <a:gd name="connsiteY226" fmla="*/ 107175 h 510357"/>
                  <a:gd name="connsiteX227" fmla="*/ 253640 w 368160"/>
                  <a:gd name="connsiteY227" fmla="*/ 102694 h 510357"/>
                  <a:gd name="connsiteX228" fmla="*/ 257789 w 368160"/>
                  <a:gd name="connsiteY228" fmla="*/ 97092 h 510357"/>
                  <a:gd name="connsiteX229" fmla="*/ 258827 w 368160"/>
                  <a:gd name="connsiteY229" fmla="*/ 97092 h 510357"/>
                  <a:gd name="connsiteX230" fmla="*/ 259129 w 368160"/>
                  <a:gd name="connsiteY230" fmla="*/ 100354 h 510357"/>
                  <a:gd name="connsiteX231" fmla="*/ 260843 w 368160"/>
                  <a:gd name="connsiteY231" fmla="*/ 96653 h 510357"/>
                  <a:gd name="connsiteX232" fmla="*/ 266622 w 368160"/>
                  <a:gd name="connsiteY232" fmla="*/ 89624 h 510357"/>
                  <a:gd name="connsiteX233" fmla="*/ 203849 w 368160"/>
                  <a:gd name="connsiteY233" fmla="*/ 68172 h 510357"/>
                  <a:gd name="connsiteX234" fmla="*/ 207722 w 368160"/>
                  <a:gd name="connsiteY234" fmla="*/ 70797 h 510357"/>
                  <a:gd name="connsiteX235" fmla="*/ 208828 w 368160"/>
                  <a:gd name="connsiteY235" fmla="*/ 77799 h 510357"/>
                  <a:gd name="connsiteX236" fmla="*/ 207722 w 368160"/>
                  <a:gd name="connsiteY236" fmla="*/ 78966 h 510357"/>
                  <a:gd name="connsiteX237" fmla="*/ 207722 w 368160"/>
                  <a:gd name="connsiteY237" fmla="*/ 87135 h 510357"/>
                  <a:gd name="connsiteX238" fmla="*/ 207379 w 368160"/>
                  <a:gd name="connsiteY238" fmla="*/ 86413 h 510357"/>
                  <a:gd name="connsiteX239" fmla="*/ 207583 w 368160"/>
                  <a:gd name="connsiteY239" fmla="*/ 87446 h 510357"/>
                  <a:gd name="connsiteX240" fmla="*/ 199540 w 368160"/>
                  <a:gd name="connsiteY240" fmla="*/ 92114 h 510357"/>
                  <a:gd name="connsiteX241" fmla="*/ 198870 w 368160"/>
                  <a:gd name="connsiteY241" fmla="*/ 91711 h 510357"/>
                  <a:gd name="connsiteX242" fmla="*/ 198870 w 368160"/>
                  <a:gd name="connsiteY242" fmla="*/ 92218 h 510357"/>
                  <a:gd name="connsiteX243" fmla="*/ 197764 w 368160"/>
                  <a:gd name="connsiteY243" fmla="*/ 93359 h 510357"/>
                  <a:gd name="connsiteX244" fmla="*/ 191125 w 368160"/>
                  <a:gd name="connsiteY244" fmla="*/ 91077 h 510357"/>
                  <a:gd name="connsiteX245" fmla="*/ 190018 w 368160"/>
                  <a:gd name="connsiteY245" fmla="*/ 91077 h 510357"/>
                  <a:gd name="connsiteX246" fmla="*/ 190018 w 368160"/>
                  <a:gd name="connsiteY246" fmla="*/ 88795 h 510357"/>
                  <a:gd name="connsiteX247" fmla="*/ 191125 w 368160"/>
                  <a:gd name="connsiteY247" fmla="*/ 84231 h 510357"/>
                  <a:gd name="connsiteX248" fmla="*/ 192231 w 368160"/>
                  <a:gd name="connsiteY248" fmla="*/ 80807 h 510357"/>
                  <a:gd name="connsiteX249" fmla="*/ 195551 w 368160"/>
                  <a:gd name="connsiteY249" fmla="*/ 79666 h 510357"/>
                  <a:gd name="connsiteX250" fmla="*/ 195551 w 368160"/>
                  <a:gd name="connsiteY250" fmla="*/ 80562 h 510357"/>
                  <a:gd name="connsiteX251" fmla="*/ 196093 w 368160"/>
                  <a:gd name="connsiteY251" fmla="*/ 79277 h 510357"/>
                  <a:gd name="connsiteX252" fmla="*/ 196093 w 368160"/>
                  <a:gd name="connsiteY252" fmla="*/ 78110 h 510357"/>
                  <a:gd name="connsiteX253" fmla="*/ 198391 w 368160"/>
                  <a:gd name="connsiteY253" fmla="*/ 73442 h 510357"/>
                  <a:gd name="connsiteX254" fmla="*/ 199947 w 368160"/>
                  <a:gd name="connsiteY254" fmla="*/ 73668 h 510357"/>
                  <a:gd name="connsiteX255" fmla="*/ 198870 w 368160"/>
                  <a:gd name="connsiteY255" fmla="*/ 71964 h 510357"/>
                  <a:gd name="connsiteX256" fmla="*/ 199976 w 368160"/>
                  <a:gd name="connsiteY256" fmla="*/ 70797 h 510357"/>
                  <a:gd name="connsiteX257" fmla="*/ 203849 w 368160"/>
                  <a:gd name="connsiteY257" fmla="*/ 68172 h 510357"/>
                  <a:gd name="connsiteX258" fmla="*/ 135770 w 368160"/>
                  <a:gd name="connsiteY258" fmla="*/ 57260 h 510357"/>
                  <a:gd name="connsiteX259" fmla="*/ 139217 w 368160"/>
                  <a:gd name="connsiteY259" fmla="*/ 61884 h 510357"/>
                  <a:gd name="connsiteX260" fmla="*/ 139217 w 368160"/>
                  <a:gd name="connsiteY260" fmla="*/ 66507 h 510357"/>
                  <a:gd name="connsiteX261" fmla="*/ 131174 w 368160"/>
                  <a:gd name="connsiteY261" fmla="*/ 72286 h 510357"/>
                  <a:gd name="connsiteX262" fmla="*/ 128876 w 368160"/>
                  <a:gd name="connsiteY262" fmla="*/ 64195 h 510357"/>
                  <a:gd name="connsiteX263" fmla="*/ 133472 w 368160"/>
                  <a:gd name="connsiteY263" fmla="*/ 59572 h 510357"/>
                  <a:gd name="connsiteX264" fmla="*/ 135770 w 368160"/>
                  <a:gd name="connsiteY264" fmla="*/ 57260 h 510357"/>
                  <a:gd name="connsiteX265" fmla="*/ 209658 w 368160"/>
                  <a:gd name="connsiteY265" fmla="*/ 18672 h 510357"/>
                  <a:gd name="connsiteX266" fmla="*/ 209896 w 368160"/>
                  <a:gd name="connsiteY266" fmla="*/ 18672 h 510357"/>
                  <a:gd name="connsiteX267" fmla="*/ 210488 w 368160"/>
                  <a:gd name="connsiteY267" fmla="*/ 18672 h 510357"/>
                  <a:gd name="connsiteX268" fmla="*/ 211052 w 368160"/>
                  <a:gd name="connsiteY268" fmla="*/ 18672 h 510357"/>
                  <a:gd name="connsiteX269" fmla="*/ 211318 w 368160"/>
                  <a:gd name="connsiteY269" fmla="*/ 18672 h 510357"/>
                  <a:gd name="connsiteX270" fmla="*/ 211174 w 368160"/>
                  <a:gd name="connsiteY270" fmla="*/ 18744 h 510357"/>
                  <a:gd name="connsiteX271" fmla="*/ 222610 w 368160"/>
                  <a:gd name="connsiteY271" fmla="*/ 25462 h 510357"/>
                  <a:gd name="connsiteX272" fmla="*/ 223766 w 368160"/>
                  <a:gd name="connsiteY272" fmla="*/ 25462 h 510357"/>
                  <a:gd name="connsiteX273" fmla="*/ 222220 w 368160"/>
                  <a:gd name="connsiteY273" fmla="*/ 27984 h 510357"/>
                  <a:gd name="connsiteX274" fmla="*/ 222783 w 368160"/>
                  <a:gd name="connsiteY274" fmla="*/ 27883 h 510357"/>
                  <a:gd name="connsiteX275" fmla="*/ 223962 w 368160"/>
                  <a:gd name="connsiteY275" fmla="*/ 25642 h 510357"/>
                  <a:gd name="connsiteX276" fmla="*/ 225141 w 368160"/>
                  <a:gd name="connsiteY276" fmla="*/ 25642 h 510357"/>
                  <a:gd name="connsiteX277" fmla="*/ 227500 w 368160"/>
                  <a:gd name="connsiteY277" fmla="*/ 27883 h 510357"/>
                  <a:gd name="connsiteX278" fmla="*/ 219245 w 368160"/>
                  <a:gd name="connsiteY278" fmla="*/ 32364 h 510357"/>
                  <a:gd name="connsiteX279" fmla="*/ 209811 w 368160"/>
                  <a:gd name="connsiteY279" fmla="*/ 29003 h 510357"/>
                  <a:gd name="connsiteX280" fmla="*/ 205242 w 368160"/>
                  <a:gd name="connsiteY280" fmla="*/ 25922 h 510357"/>
                  <a:gd name="connsiteX281" fmla="*/ 207960 w 368160"/>
                  <a:gd name="connsiteY281" fmla="*/ 22105 h 510357"/>
                  <a:gd name="connsiteX282" fmla="*/ 207584 w 368160"/>
                  <a:gd name="connsiteY282" fmla="*/ 20936 h 510357"/>
                  <a:gd name="connsiteX283" fmla="*/ 209211 w 368160"/>
                  <a:gd name="connsiteY283" fmla="*/ 19343 h 510357"/>
                  <a:gd name="connsiteX284" fmla="*/ 220565 w 368160"/>
                  <a:gd name="connsiteY284" fmla="*/ 8713 h 510357"/>
                  <a:gd name="connsiteX285" fmla="*/ 223766 w 368160"/>
                  <a:gd name="connsiteY285" fmla="*/ 9958 h 510357"/>
                  <a:gd name="connsiteX286" fmla="*/ 221632 w 368160"/>
                  <a:gd name="connsiteY286" fmla="*/ 9958 h 510357"/>
                  <a:gd name="connsiteX287" fmla="*/ 216297 w 368160"/>
                  <a:gd name="connsiteY287" fmla="*/ 9958 h 510357"/>
                  <a:gd name="connsiteX288" fmla="*/ 220565 w 368160"/>
                  <a:gd name="connsiteY288" fmla="*/ 8713 h 510357"/>
                  <a:gd name="connsiteX289" fmla="*/ 143478 w 368160"/>
                  <a:gd name="connsiteY289" fmla="*/ 3734 h 510357"/>
                  <a:gd name="connsiteX290" fmla="*/ 145345 w 368160"/>
                  <a:gd name="connsiteY290" fmla="*/ 3734 h 510357"/>
                  <a:gd name="connsiteX291" fmla="*/ 144411 w 368160"/>
                  <a:gd name="connsiteY291" fmla="*/ 6935 h 510357"/>
                  <a:gd name="connsiteX292" fmla="*/ 143478 w 368160"/>
                  <a:gd name="connsiteY292" fmla="*/ 11203 h 510357"/>
                  <a:gd name="connsiteX293" fmla="*/ 143478 w 368160"/>
                  <a:gd name="connsiteY293" fmla="*/ 4801 h 510357"/>
                  <a:gd name="connsiteX294" fmla="*/ 143478 w 368160"/>
                  <a:gd name="connsiteY294" fmla="*/ 3734 h 510357"/>
                  <a:gd name="connsiteX295" fmla="*/ 158042 w 368160"/>
                  <a:gd name="connsiteY295" fmla="*/ 0 h 510357"/>
                  <a:gd name="connsiteX296" fmla="*/ 159038 w 368160"/>
                  <a:gd name="connsiteY296" fmla="*/ 0 h 510357"/>
                  <a:gd name="connsiteX297" fmla="*/ 159203 w 368160"/>
                  <a:gd name="connsiteY297" fmla="*/ 0 h 510357"/>
                  <a:gd name="connsiteX298" fmla="*/ 159203 w 368160"/>
                  <a:gd name="connsiteY298" fmla="*/ 2282 h 510357"/>
                  <a:gd name="connsiteX299" fmla="*/ 160365 w 368160"/>
                  <a:gd name="connsiteY299" fmla="*/ 6846 h 510357"/>
                  <a:gd name="connsiteX300" fmla="*/ 161527 w 368160"/>
                  <a:gd name="connsiteY300" fmla="*/ 9128 h 510357"/>
                  <a:gd name="connsiteX301" fmla="*/ 159545 w 368160"/>
                  <a:gd name="connsiteY301" fmla="*/ 10686 h 510357"/>
                  <a:gd name="connsiteX302" fmla="*/ 161527 w 368160"/>
                  <a:gd name="connsiteY302" fmla="*/ 9958 h 510357"/>
                  <a:gd name="connsiteX303" fmla="*/ 161527 w 368160"/>
                  <a:gd name="connsiteY303" fmla="*/ 10954 h 510357"/>
                  <a:gd name="connsiteX304" fmla="*/ 155718 w 368160"/>
                  <a:gd name="connsiteY304" fmla="*/ 14937 h 510357"/>
                  <a:gd name="connsiteX305" fmla="*/ 144100 w 368160"/>
                  <a:gd name="connsiteY305" fmla="*/ 11949 h 510357"/>
                  <a:gd name="connsiteX306" fmla="*/ 153059 w 368160"/>
                  <a:gd name="connsiteY306" fmla="*/ 12909 h 510357"/>
                  <a:gd name="connsiteX307" fmla="*/ 144100 w 368160"/>
                  <a:gd name="connsiteY307" fmla="*/ 10270 h 510357"/>
                  <a:gd name="connsiteX308" fmla="*/ 144100 w 368160"/>
                  <a:gd name="connsiteY308" fmla="*/ 9128 h 510357"/>
                  <a:gd name="connsiteX309" fmla="*/ 146424 w 368160"/>
                  <a:gd name="connsiteY309" fmla="*/ 3423 h 510357"/>
                  <a:gd name="connsiteX310" fmla="*/ 155718 w 368160"/>
                  <a:gd name="connsiteY310" fmla="*/ 1141 h 51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</a:cxnLst>
                <a:rect l="l" t="t" r="r" b="b"/>
                <a:pathLst>
                  <a:path w="368160" h="510357">
                    <a:moveTo>
                      <a:pt x="15149" y="489131"/>
                    </a:moveTo>
                    <a:cubicBezTo>
                      <a:pt x="18714" y="486772"/>
                      <a:pt x="21090" y="489131"/>
                      <a:pt x="22278" y="492668"/>
                    </a:cubicBezTo>
                    <a:cubicBezTo>
                      <a:pt x="22278" y="497385"/>
                      <a:pt x="24655" y="502102"/>
                      <a:pt x="25843" y="507999"/>
                    </a:cubicBezTo>
                    <a:cubicBezTo>
                      <a:pt x="23467" y="505640"/>
                      <a:pt x="22278" y="503282"/>
                      <a:pt x="19902" y="500923"/>
                    </a:cubicBezTo>
                    <a:lnTo>
                      <a:pt x="891" y="510357"/>
                    </a:lnTo>
                    <a:cubicBezTo>
                      <a:pt x="-297" y="509178"/>
                      <a:pt x="-297" y="506819"/>
                      <a:pt x="891" y="504461"/>
                    </a:cubicBezTo>
                    <a:cubicBezTo>
                      <a:pt x="3268" y="500923"/>
                      <a:pt x="6832" y="498565"/>
                      <a:pt x="9208" y="495027"/>
                    </a:cubicBezTo>
                    <a:cubicBezTo>
                      <a:pt x="11585" y="493848"/>
                      <a:pt x="13961" y="491489"/>
                      <a:pt x="15149" y="489131"/>
                    </a:cubicBezTo>
                    <a:close/>
                    <a:moveTo>
                      <a:pt x="96143" y="445522"/>
                    </a:moveTo>
                    <a:cubicBezTo>
                      <a:pt x="99700" y="441950"/>
                      <a:pt x="102071" y="441950"/>
                      <a:pt x="104442" y="446712"/>
                    </a:cubicBezTo>
                    <a:cubicBezTo>
                      <a:pt x="105627" y="452665"/>
                      <a:pt x="106813" y="458619"/>
                      <a:pt x="107998" y="463381"/>
                    </a:cubicBezTo>
                    <a:cubicBezTo>
                      <a:pt x="107998" y="470525"/>
                      <a:pt x="106813" y="471716"/>
                      <a:pt x="99700" y="469335"/>
                    </a:cubicBezTo>
                    <a:cubicBezTo>
                      <a:pt x="96143" y="469335"/>
                      <a:pt x="92587" y="468144"/>
                      <a:pt x="87845" y="466953"/>
                    </a:cubicBezTo>
                    <a:cubicBezTo>
                      <a:pt x="81918" y="464572"/>
                      <a:pt x="80732" y="462191"/>
                      <a:pt x="85474" y="457428"/>
                    </a:cubicBezTo>
                    <a:cubicBezTo>
                      <a:pt x="85474" y="455047"/>
                      <a:pt x="87845" y="453856"/>
                      <a:pt x="89030" y="452665"/>
                    </a:cubicBezTo>
                    <a:cubicBezTo>
                      <a:pt x="90216" y="450284"/>
                      <a:pt x="93772" y="446712"/>
                      <a:pt x="96143" y="445522"/>
                    </a:cubicBezTo>
                    <a:close/>
                    <a:moveTo>
                      <a:pt x="31391" y="425713"/>
                    </a:moveTo>
                    <a:cubicBezTo>
                      <a:pt x="34956" y="424523"/>
                      <a:pt x="37332" y="425713"/>
                      <a:pt x="38520" y="428095"/>
                    </a:cubicBezTo>
                    <a:cubicBezTo>
                      <a:pt x="40897" y="434048"/>
                      <a:pt x="42085" y="441192"/>
                      <a:pt x="43273" y="447145"/>
                    </a:cubicBezTo>
                    <a:cubicBezTo>
                      <a:pt x="43273" y="451908"/>
                      <a:pt x="42085" y="453098"/>
                      <a:pt x="38520" y="453098"/>
                    </a:cubicBezTo>
                    <a:cubicBezTo>
                      <a:pt x="34956" y="453098"/>
                      <a:pt x="31391" y="451908"/>
                      <a:pt x="29015" y="451908"/>
                    </a:cubicBezTo>
                    <a:cubicBezTo>
                      <a:pt x="13568" y="445954"/>
                      <a:pt x="13568" y="445954"/>
                      <a:pt x="23074" y="434048"/>
                    </a:cubicBezTo>
                    <a:cubicBezTo>
                      <a:pt x="26638" y="430476"/>
                      <a:pt x="30203" y="429285"/>
                      <a:pt x="31391" y="425713"/>
                    </a:cubicBezTo>
                    <a:close/>
                    <a:moveTo>
                      <a:pt x="178301" y="401954"/>
                    </a:moveTo>
                    <a:cubicBezTo>
                      <a:pt x="181858" y="398382"/>
                      <a:pt x="185414" y="398382"/>
                      <a:pt x="186600" y="404335"/>
                    </a:cubicBezTo>
                    <a:cubicBezTo>
                      <a:pt x="187785" y="406716"/>
                      <a:pt x="188971" y="409097"/>
                      <a:pt x="188971" y="411479"/>
                    </a:cubicBezTo>
                    <a:cubicBezTo>
                      <a:pt x="190156" y="413860"/>
                      <a:pt x="190156" y="416241"/>
                      <a:pt x="190156" y="417432"/>
                    </a:cubicBezTo>
                    <a:cubicBezTo>
                      <a:pt x="191341" y="426957"/>
                      <a:pt x="190156" y="429339"/>
                      <a:pt x="180672" y="425767"/>
                    </a:cubicBezTo>
                    <a:cubicBezTo>
                      <a:pt x="177116" y="425767"/>
                      <a:pt x="172374" y="425767"/>
                      <a:pt x="168817" y="423385"/>
                    </a:cubicBezTo>
                    <a:cubicBezTo>
                      <a:pt x="164076" y="419813"/>
                      <a:pt x="164076" y="418623"/>
                      <a:pt x="167632" y="413860"/>
                    </a:cubicBezTo>
                    <a:cubicBezTo>
                      <a:pt x="170003" y="409097"/>
                      <a:pt x="174745" y="405526"/>
                      <a:pt x="178301" y="401954"/>
                    </a:cubicBezTo>
                    <a:close/>
                    <a:moveTo>
                      <a:pt x="118037" y="382295"/>
                    </a:moveTo>
                    <a:cubicBezTo>
                      <a:pt x="119228" y="382742"/>
                      <a:pt x="120121" y="384528"/>
                      <a:pt x="121907" y="388100"/>
                    </a:cubicBezTo>
                    <a:cubicBezTo>
                      <a:pt x="123098" y="392862"/>
                      <a:pt x="124289" y="398815"/>
                      <a:pt x="125479" y="402387"/>
                    </a:cubicBezTo>
                    <a:cubicBezTo>
                      <a:pt x="126670" y="408341"/>
                      <a:pt x="125479" y="409531"/>
                      <a:pt x="119526" y="409531"/>
                    </a:cubicBezTo>
                    <a:cubicBezTo>
                      <a:pt x="114763" y="408341"/>
                      <a:pt x="108810" y="407150"/>
                      <a:pt x="104048" y="404769"/>
                    </a:cubicBezTo>
                    <a:cubicBezTo>
                      <a:pt x="98094" y="402387"/>
                      <a:pt x="96904" y="401197"/>
                      <a:pt x="101666" y="396434"/>
                    </a:cubicBezTo>
                    <a:cubicBezTo>
                      <a:pt x="105238" y="391671"/>
                      <a:pt x="108810" y="388100"/>
                      <a:pt x="112382" y="384528"/>
                    </a:cubicBezTo>
                    <a:cubicBezTo>
                      <a:pt x="115359" y="382742"/>
                      <a:pt x="116847" y="381849"/>
                      <a:pt x="118037" y="382295"/>
                    </a:cubicBezTo>
                    <a:close/>
                    <a:moveTo>
                      <a:pt x="318369" y="382146"/>
                    </a:moveTo>
                    <a:cubicBezTo>
                      <a:pt x="318369" y="382976"/>
                      <a:pt x="318369" y="383806"/>
                      <a:pt x="317539" y="383806"/>
                    </a:cubicBezTo>
                    <a:cubicBezTo>
                      <a:pt x="317539" y="384636"/>
                      <a:pt x="316709" y="384636"/>
                      <a:pt x="315879" y="384636"/>
                    </a:cubicBezTo>
                    <a:cubicBezTo>
                      <a:pt x="316709" y="383806"/>
                      <a:pt x="317539" y="382976"/>
                      <a:pt x="318369" y="382146"/>
                    </a:cubicBezTo>
                    <a:close/>
                    <a:moveTo>
                      <a:pt x="47600" y="364665"/>
                    </a:moveTo>
                    <a:cubicBezTo>
                      <a:pt x="52362" y="362284"/>
                      <a:pt x="52362" y="362284"/>
                      <a:pt x="55934" y="367046"/>
                    </a:cubicBezTo>
                    <a:cubicBezTo>
                      <a:pt x="57125" y="372999"/>
                      <a:pt x="59506" y="378953"/>
                      <a:pt x="59506" y="383715"/>
                    </a:cubicBezTo>
                    <a:cubicBezTo>
                      <a:pt x="60697" y="389669"/>
                      <a:pt x="59506" y="390859"/>
                      <a:pt x="54744" y="390859"/>
                    </a:cubicBezTo>
                    <a:cubicBezTo>
                      <a:pt x="48790" y="389669"/>
                      <a:pt x="44028" y="388478"/>
                      <a:pt x="39265" y="386097"/>
                    </a:cubicBezTo>
                    <a:cubicBezTo>
                      <a:pt x="32121" y="383715"/>
                      <a:pt x="30931" y="381334"/>
                      <a:pt x="35693" y="377762"/>
                    </a:cubicBezTo>
                    <a:cubicBezTo>
                      <a:pt x="38075" y="375381"/>
                      <a:pt x="39265" y="374190"/>
                      <a:pt x="40456" y="371809"/>
                    </a:cubicBezTo>
                    <a:cubicBezTo>
                      <a:pt x="42837" y="370618"/>
                      <a:pt x="44028" y="368237"/>
                      <a:pt x="47600" y="364665"/>
                    </a:cubicBezTo>
                    <a:close/>
                    <a:moveTo>
                      <a:pt x="261650" y="355906"/>
                    </a:moveTo>
                    <a:cubicBezTo>
                      <a:pt x="265222" y="352321"/>
                      <a:pt x="268794" y="353516"/>
                      <a:pt x="268794" y="357101"/>
                    </a:cubicBezTo>
                    <a:cubicBezTo>
                      <a:pt x="271176" y="364271"/>
                      <a:pt x="272366" y="371441"/>
                      <a:pt x="273557" y="377416"/>
                    </a:cubicBezTo>
                    <a:cubicBezTo>
                      <a:pt x="273557" y="381001"/>
                      <a:pt x="273557" y="384586"/>
                      <a:pt x="268794" y="383391"/>
                    </a:cubicBezTo>
                    <a:cubicBezTo>
                      <a:pt x="265222" y="382196"/>
                      <a:pt x="261650" y="382196"/>
                      <a:pt x="259269" y="381001"/>
                    </a:cubicBezTo>
                    <a:cubicBezTo>
                      <a:pt x="255697" y="379806"/>
                      <a:pt x="253316" y="379806"/>
                      <a:pt x="249744" y="378611"/>
                    </a:cubicBezTo>
                    <a:cubicBezTo>
                      <a:pt x="244981" y="376221"/>
                      <a:pt x="244981" y="372636"/>
                      <a:pt x="247363" y="370246"/>
                    </a:cubicBezTo>
                    <a:cubicBezTo>
                      <a:pt x="253316" y="364271"/>
                      <a:pt x="256888" y="360686"/>
                      <a:pt x="261650" y="355906"/>
                    </a:cubicBezTo>
                    <a:close/>
                    <a:moveTo>
                      <a:pt x="196900" y="337282"/>
                    </a:moveTo>
                    <a:cubicBezTo>
                      <a:pt x="199286" y="334896"/>
                      <a:pt x="201671" y="336089"/>
                      <a:pt x="204057" y="339668"/>
                    </a:cubicBezTo>
                    <a:cubicBezTo>
                      <a:pt x="206443" y="346825"/>
                      <a:pt x="207636" y="353983"/>
                      <a:pt x="208829" y="361140"/>
                    </a:cubicBezTo>
                    <a:cubicBezTo>
                      <a:pt x="208829" y="363526"/>
                      <a:pt x="206443" y="365912"/>
                      <a:pt x="204057" y="364719"/>
                    </a:cubicBezTo>
                    <a:cubicBezTo>
                      <a:pt x="200479" y="364719"/>
                      <a:pt x="196900" y="363526"/>
                      <a:pt x="193321" y="363526"/>
                    </a:cubicBezTo>
                    <a:cubicBezTo>
                      <a:pt x="189742" y="362333"/>
                      <a:pt x="186164" y="361140"/>
                      <a:pt x="182585" y="359948"/>
                    </a:cubicBezTo>
                    <a:cubicBezTo>
                      <a:pt x="180199" y="357562"/>
                      <a:pt x="179006" y="355176"/>
                      <a:pt x="181392" y="352790"/>
                    </a:cubicBezTo>
                    <a:cubicBezTo>
                      <a:pt x="186164" y="348018"/>
                      <a:pt x="190935" y="342054"/>
                      <a:pt x="196900" y="337282"/>
                    </a:cubicBezTo>
                    <a:close/>
                    <a:moveTo>
                      <a:pt x="130973" y="321048"/>
                    </a:moveTo>
                    <a:cubicBezTo>
                      <a:pt x="134538" y="317469"/>
                      <a:pt x="135726" y="318662"/>
                      <a:pt x="138102" y="323434"/>
                    </a:cubicBezTo>
                    <a:cubicBezTo>
                      <a:pt x="139290" y="327013"/>
                      <a:pt x="140479" y="332977"/>
                      <a:pt x="141667" y="336556"/>
                    </a:cubicBezTo>
                    <a:cubicBezTo>
                      <a:pt x="142855" y="338942"/>
                      <a:pt x="142855" y="341328"/>
                      <a:pt x="142855" y="342521"/>
                    </a:cubicBezTo>
                    <a:cubicBezTo>
                      <a:pt x="142855" y="346099"/>
                      <a:pt x="140479" y="347292"/>
                      <a:pt x="138102" y="347292"/>
                    </a:cubicBezTo>
                    <a:cubicBezTo>
                      <a:pt x="130973" y="347292"/>
                      <a:pt x="123844" y="344906"/>
                      <a:pt x="117903" y="341328"/>
                    </a:cubicBezTo>
                    <a:cubicBezTo>
                      <a:pt x="116715" y="338942"/>
                      <a:pt x="116715" y="336556"/>
                      <a:pt x="117903" y="334170"/>
                    </a:cubicBezTo>
                    <a:cubicBezTo>
                      <a:pt x="122656" y="329398"/>
                      <a:pt x="126220" y="325820"/>
                      <a:pt x="130973" y="321048"/>
                    </a:cubicBezTo>
                    <a:close/>
                    <a:moveTo>
                      <a:pt x="348243" y="314928"/>
                    </a:moveTo>
                    <a:cubicBezTo>
                      <a:pt x="351562" y="316114"/>
                      <a:pt x="352669" y="319670"/>
                      <a:pt x="354882" y="325598"/>
                    </a:cubicBezTo>
                    <a:cubicBezTo>
                      <a:pt x="355988" y="326783"/>
                      <a:pt x="355988" y="329154"/>
                      <a:pt x="358201" y="330339"/>
                    </a:cubicBezTo>
                    <a:cubicBezTo>
                      <a:pt x="358201" y="332710"/>
                      <a:pt x="359307" y="333896"/>
                      <a:pt x="358201" y="336267"/>
                    </a:cubicBezTo>
                    <a:lnTo>
                      <a:pt x="358201" y="337452"/>
                    </a:lnTo>
                    <a:cubicBezTo>
                      <a:pt x="358201" y="337452"/>
                      <a:pt x="358201" y="338638"/>
                      <a:pt x="357095" y="338638"/>
                    </a:cubicBezTo>
                    <a:cubicBezTo>
                      <a:pt x="354882" y="341009"/>
                      <a:pt x="352669" y="338638"/>
                      <a:pt x="349349" y="338638"/>
                    </a:cubicBezTo>
                    <a:cubicBezTo>
                      <a:pt x="349349" y="332710"/>
                      <a:pt x="350456" y="325598"/>
                      <a:pt x="349349" y="318485"/>
                    </a:cubicBezTo>
                    <a:cubicBezTo>
                      <a:pt x="349349" y="318485"/>
                      <a:pt x="349349" y="316114"/>
                      <a:pt x="348243" y="314928"/>
                    </a:cubicBezTo>
                    <a:close/>
                    <a:moveTo>
                      <a:pt x="275506" y="296144"/>
                    </a:moveTo>
                    <a:cubicBezTo>
                      <a:pt x="281459" y="291391"/>
                      <a:pt x="283840" y="292579"/>
                      <a:pt x="288603" y="299708"/>
                    </a:cubicBezTo>
                    <a:cubicBezTo>
                      <a:pt x="290984" y="303273"/>
                      <a:pt x="290984" y="308025"/>
                      <a:pt x="290984" y="312778"/>
                    </a:cubicBezTo>
                    <a:cubicBezTo>
                      <a:pt x="292175" y="317531"/>
                      <a:pt x="290984" y="319907"/>
                      <a:pt x="286221" y="318719"/>
                    </a:cubicBezTo>
                    <a:cubicBezTo>
                      <a:pt x="280268" y="317531"/>
                      <a:pt x="274315" y="316343"/>
                      <a:pt x="268362" y="313966"/>
                    </a:cubicBezTo>
                    <a:cubicBezTo>
                      <a:pt x="263599" y="312778"/>
                      <a:pt x="262408" y="309214"/>
                      <a:pt x="265980" y="306837"/>
                    </a:cubicBezTo>
                    <a:cubicBezTo>
                      <a:pt x="268362" y="303273"/>
                      <a:pt x="270743" y="300896"/>
                      <a:pt x="273124" y="299708"/>
                    </a:cubicBezTo>
                    <a:cubicBezTo>
                      <a:pt x="274315" y="298520"/>
                      <a:pt x="274315" y="297332"/>
                      <a:pt x="275506" y="296144"/>
                    </a:cubicBezTo>
                    <a:close/>
                    <a:moveTo>
                      <a:pt x="202398" y="294114"/>
                    </a:moveTo>
                    <a:lnTo>
                      <a:pt x="202398" y="296723"/>
                    </a:lnTo>
                    <a:lnTo>
                      <a:pt x="205996" y="297662"/>
                    </a:lnTo>
                    <a:close/>
                    <a:moveTo>
                      <a:pt x="202771" y="288372"/>
                    </a:moveTo>
                    <a:lnTo>
                      <a:pt x="202398" y="288554"/>
                    </a:lnTo>
                    <a:lnTo>
                      <a:pt x="202398" y="288862"/>
                    </a:lnTo>
                    <a:close/>
                    <a:moveTo>
                      <a:pt x="217604" y="279945"/>
                    </a:moveTo>
                    <a:cubicBezTo>
                      <a:pt x="219285" y="280593"/>
                      <a:pt x="220965" y="282149"/>
                      <a:pt x="222646" y="283186"/>
                    </a:cubicBezTo>
                    <a:cubicBezTo>
                      <a:pt x="223766" y="284224"/>
                      <a:pt x="223766" y="285261"/>
                      <a:pt x="223766" y="286298"/>
                    </a:cubicBezTo>
                    <a:lnTo>
                      <a:pt x="213121" y="282356"/>
                    </a:lnTo>
                    <a:lnTo>
                      <a:pt x="223879" y="287177"/>
                    </a:lnTo>
                    <a:cubicBezTo>
                      <a:pt x="223879" y="287177"/>
                      <a:pt x="223879" y="288348"/>
                      <a:pt x="225067" y="288348"/>
                    </a:cubicBezTo>
                    <a:cubicBezTo>
                      <a:pt x="225067" y="289520"/>
                      <a:pt x="225067" y="289520"/>
                      <a:pt x="225067" y="289520"/>
                    </a:cubicBezTo>
                    <a:lnTo>
                      <a:pt x="224689" y="298096"/>
                    </a:lnTo>
                    <a:lnTo>
                      <a:pt x="225063" y="301391"/>
                    </a:lnTo>
                    <a:lnTo>
                      <a:pt x="220291" y="301391"/>
                    </a:lnTo>
                    <a:lnTo>
                      <a:pt x="221287" y="299767"/>
                    </a:lnTo>
                    <a:lnTo>
                      <a:pt x="215085" y="300033"/>
                    </a:lnTo>
                    <a:lnTo>
                      <a:pt x="220291" y="301391"/>
                    </a:lnTo>
                    <a:lnTo>
                      <a:pt x="214327" y="301391"/>
                    </a:lnTo>
                    <a:cubicBezTo>
                      <a:pt x="210748" y="301391"/>
                      <a:pt x="207169" y="300224"/>
                      <a:pt x="202398" y="299057"/>
                    </a:cubicBezTo>
                    <a:cubicBezTo>
                      <a:pt x="196433" y="295556"/>
                      <a:pt x="195240" y="293222"/>
                      <a:pt x="200012" y="288554"/>
                    </a:cubicBezTo>
                    <a:cubicBezTo>
                      <a:pt x="201205" y="288554"/>
                      <a:pt x="203591" y="287387"/>
                      <a:pt x="204783" y="285053"/>
                    </a:cubicBezTo>
                    <a:lnTo>
                      <a:pt x="206003" y="285650"/>
                    </a:lnTo>
                    <a:lnTo>
                      <a:pt x="207244" y="284834"/>
                    </a:lnTo>
                    <a:cubicBezTo>
                      <a:pt x="208432" y="283662"/>
                      <a:pt x="209620" y="282491"/>
                      <a:pt x="210809" y="281319"/>
                    </a:cubicBezTo>
                    <a:lnTo>
                      <a:pt x="212612" y="282127"/>
                    </a:lnTo>
                    <a:close/>
                    <a:moveTo>
                      <a:pt x="147212" y="262575"/>
                    </a:moveTo>
                    <a:cubicBezTo>
                      <a:pt x="150713" y="260232"/>
                      <a:pt x="151880" y="261403"/>
                      <a:pt x="153047" y="263746"/>
                    </a:cubicBezTo>
                    <a:cubicBezTo>
                      <a:pt x="155381" y="268432"/>
                      <a:pt x="155381" y="271947"/>
                      <a:pt x="156548" y="277805"/>
                    </a:cubicBezTo>
                    <a:cubicBezTo>
                      <a:pt x="156548" y="280148"/>
                      <a:pt x="154214" y="281319"/>
                      <a:pt x="151880" y="281319"/>
                    </a:cubicBezTo>
                    <a:cubicBezTo>
                      <a:pt x="148379" y="280148"/>
                      <a:pt x="144878" y="280148"/>
                      <a:pt x="141377" y="278976"/>
                    </a:cubicBezTo>
                    <a:cubicBezTo>
                      <a:pt x="136709" y="276633"/>
                      <a:pt x="136709" y="275462"/>
                      <a:pt x="139043" y="270775"/>
                    </a:cubicBezTo>
                    <a:cubicBezTo>
                      <a:pt x="140210" y="269604"/>
                      <a:pt x="141377" y="268432"/>
                      <a:pt x="142544" y="268432"/>
                    </a:cubicBezTo>
                    <a:cubicBezTo>
                      <a:pt x="144878" y="266089"/>
                      <a:pt x="146045" y="263746"/>
                      <a:pt x="147212" y="262575"/>
                    </a:cubicBezTo>
                    <a:close/>
                    <a:moveTo>
                      <a:pt x="360027" y="253934"/>
                    </a:moveTo>
                    <a:cubicBezTo>
                      <a:pt x="361189" y="253934"/>
                      <a:pt x="362351" y="253934"/>
                      <a:pt x="362351" y="253934"/>
                    </a:cubicBezTo>
                    <a:lnTo>
                      <a:pt x="363513" y="257435"/>
                    </a:lnTo>
                    <a:lnTo>
                      <a:pt x="364675" y="259769"/>
                    </a:lnTo>
                    <a:lnTo>
                      <a:pt x="364675" y="262103"/>
                    </a:lnTo>
                    <a:lnTo>
                      <a:pt x="366493" y="264843"/>
                    </a:lnTo>
                    <a:lnTo>
                      <a:pt x="366915" y="265476"/>
                    </a:lnTo>
                    <a:lnTo>
                      <a:pt x="366915" y="265479"/>
                    </a:lnTo>
                    <a:lnTo>
                      <a:pt x="366998" y="265604"/>
                    </a:lnTo>
                    <a:lnTo>
                      <a:pt x="366998" y="267938"/>
                    </a:lnTo>
                    <a:lnTo>
                      <a:pt x="368160" y="271439"/>
                    </a:lnTo>
                    <a:cubicBezTo>
                      <a:pt x="366998" y="271439"/>
                      <a:pt x="364675" y="272606"/>
                      <a:pt x="362351" y="272606"/>
                    </a:cubicBezTo>
                    <a:cubicBezTo>
                      <a:pt x="362351" y="271439"/>
                      <a:pt x="361189" y="271439"/>
                      <a:pt x="360027" y="271439"/>
                    </a:cubicBezTo>
                    <a:cubicBezTo>
                      <a:pt x="358866" y="271439"/>
                      <a:pt x="355380" y="271439"/>
                      <a:pt x="354218" y="270272"/>
                    </a:cubicBezTo>
                    <a:cubicBezTo>
                      <a:pt x="349571" y="267938"/>
                      <a:pt x="349571" y="265604"/>
                      <a:pt x="353057" y="262103"/>
                    </a:cubicBezTo>
                    <a:cubicBezTo>
                      <a:pt x="353057" y="260936"/>
                      <a:pt x="353057" y="259769"/>
                      <a:pt x="354218" y="258602"/>
                    </a:cubicBezTo>
                    <a:cubicBezTo>
                      <a:pt x="356542" y="256268"/>
                      <a:pt x="357704" y="256268"/>
                      <a:pt x="360027" y="253934"/>
                    </a:cubicBezTo>
                    <a:close/>
                    <a:moveTo>
                      <a:pt x="297656" y="237752"/>
                    </a:moveTo>
                    <a:cubicBezTo>
                      <a:pt x="301051" y="241175"/>
                      <a:pt x="302183" y="244599"/>
                      <a:pt x="301051" y="248022"/>
                    </a:cubicBezTo>
                    <a:cubicBezTo>
                      <a:pt x="299920" y="251445"/>
                      <a:pt x="297656" y="251445"/>
                      <a:pt x="294262" y="250304"/>
                    </a:cubicBezTo>
                    <a:cubicBezTo>
                      <a:pt x="293130" y="248022"/>
                      <a:pt x="288603" y="249163"/>
                      <a:pt x="289735" y="245740"/>
                    </a:cubicBezTo>
                    <a:cubicBezTo>
                      <a:pt x="289735" y="242317"/>
                      <a:pt x="297656" y="235470"/>
                      <a:pt x="297656" y="237752"/>
                    </a:cubicBezTo>
                    <a:close/>
                    <a:moveTo>
                      <a:pt x="232862" y="217835"/>
                    </a:moveTo>
                    <a:cubicBezTo>
                      <a:pt x="235160" y="218997"/>
                      <a:pt x="238607" y="229453"/>
                      <a:pt x="236309" y="232939"/>
                    </a:cubicBezTo>
                    <a:cubicBezTo>
                      <a:pt x="236309" y="237586"/>
                      <a:pt x="231713" y="232939"/>
                      <a:pt x="228266" y="234100"/>
                    </a:cubicBezTo>
                    <a:cubicBezTo>
                      <a:pt x="227117" y="232939"/>
                      <a:pt x="221372" y="232939"/>
                      <a:pt x="222521" y="228291"/>
                    </a:cubicBezTo>
                    <a:cubicBezTo>
                      <a:pt x="222521" y="225968"/>
                      <a:pt x="230564" y="217835"/>
                      <a:pt x="232862" y="217835"/>
                    </a:cubicBezTo>
                    <a:close/>
                    <a:moveTo>
                      <a:pt x="167959" y="200409"/>
                    </a:moveTo>
                    <a:cubicBezTo>
                      <a:pt x="168996" y="200409"/>
                      <a:pt x="170033" y="201343"/>
                      <a:pt x="168996" y="203210"/>
                    </a:cubicBezTo>
                    <a:lnTo>
                      <a:pt x="167993" y="203360"/>
                    </a:lnTo>
                    <a:lnTo>
                      <a:pt x="169283" y="203951"/>
                    </a:lnTo>
                    <a:cubicBezTo>
                      <a:pt x="170432" y="205100"/>
                      <a:pt x="170432" y="208547"/>
                      <a:pt x="171581" y="209696"/>
                    </a:cubicBezTo>
                    <a:cubicBezTo>
                      <a:pt x="171581" y="211994"/>
                      <a:pt x="175028" y="215441"/>
                      <a:pt x="170432" y="216590"/>
                    </a:cubicBezTo>
                    <a:cubicBezTo>
                      <a:pt x="168134" y="216590"/>
                      <a:pt x="158942" y="215441"/>
                      <a:pt x="157793" y="213143"/>
                    </a:cubicBezTo>
                    <a:cubicBezTo>
                      <a:pt x="157793" y="209696"/>
                      <a:pt x="161240" y="207398"/>
                      <a:pt x="162389" y="205100"/>
                    </a:cubicBezTo>
                    <a:lnTo>
                      <a:pt x="163791" y="203990"/>
                    </a:lnTo>
                    <a:lnTo>
                      <a:pt x="162772" y="204143"/>
                    </a:lnTo>
                    <a:cubicBezTo>
                      <a:pt x="163809" y="203210"/>
                      <a:pt x="165884" y="201343"/>
                      <a:pt x="167959" y="200409"/>
                    </a:cubicBezTo>
                    <a:close/>
                    <a:moveTo>
                      <a:pt x="93994" y="191057"/>
                    </a:moveTo>
                    <a:lnTo>
                      <a:pt x="92870" y="192193"/>
                    </a:lnTo>
                    <a:lnTo>
                      <a:pt x="92961" y="192285"/>
                    </a:lnTo>
                    <a:lnTo>
                      <a:pt x="92961" y="192270"/>
                    </a:lnTo>
                    <a:close/>
                    <a:moveTo>
                      <a:pt x="98615" y="182899"/>
                    </a:moveTo>
                    <a:cubicBezTo>
                      <a:pt x="99764" y="181737"/>
                      <a:pt x="102062" y="181737"/>
                      <a:pt x="105509" y="182899"/>
                    </a:cubicBezTo>
                    <a:cubicBezTo>
                      <a:pt x="105509" y="186384"/>
                      <a:pt x="105509" y="188708"/>
                      <a:pt x="105509" y="192193"/>
                    </a:cubicBezTo>
                    <a:lnTo>
                      <a:pt x="105490" y="192155"/>
                    </a:lnTo>
                    <a:lnTo>
                      <a:pt x="105513" y="192270"/>
                    </a:lnTo>
                    <a:cubicBezTo>
                      <a:pt x="105513" y="196866"/>
                      <a:pt x="104372" y="199164"/>
                      <a:pt x="98667" y="198015"/>
                    </a:cubicBezTo>
                    <a:lnTo>
                      <a:pt x="98570" y="197957"/>
                    </a:lnTo>
                    <a:lnTo>
                      <a:pt x="98615" y="198002"/>
                    </a:lnTo>
                    <a:cubicBezTo>
                      <a:pt x="96317" y="199164"/>
                      <a:pt x="92870" y="195679"/>
                      <a:pt x="90572" y="194517"/>
                    </a:cubicBezTo>
                    <a:cubicBezTo>
                      <a:pt x="89423" y="192193"/>
                      <a:pt x="92870" y="189870"/>
                      <a:pt x="94019" y="187546"/>
                    </a:cubicBezTo>
                    <a:cubicBezTo>
                      <a:pt x="95168" y="186384"/>
                      <a:pt x="97466" y="185223"/>
                      <a:pt x="98615" y="182899"/>
                    </a:cubicBezTo>
                    <a:close/>
                    <a:moveTo>
                      <a:pt x="313838" y="175513"/>
                    </a:moveTo>
                    <a:cubicBezTo>
                      <a:pt x="316102" y="175513"/>
                      <a:pt x="319497" y="183556"/>
                      <a:pt x="318365" y="187003"/>
                    </a:cubicBezTo>
                    <a:cubicBezTo>
                      <a:pt x="317233" y="191599"/>
                      <a:pt x="313838" y="189301"/>
                      <a:pt x="310444" y="188152"/>
                    </a:cubicBezTo>
                    <a:cubicBezTo>
                      <a:pt x="307049" y="187003"/>
                      <a:pt x="304785" y="187003"/>
                      <a:pt x="305917" y="183556"/>
                    </a:cubicBezTo>
                    <a:cubicBezTo>
                      <a:pt x="305917" y="181258"/>
                      <a:pt x="313838" y="174364"/>
                      <a:pt x="313838" y="175513"/>
                    </a:cubicBezTo>
                    <a:close/>
                    <a:moveTo>
                      <a:pt x="245693" y="157895"/>
                    </a:moveTo>
                    <a:cubicBezTo>
                      <a:pt x="250289" y="154448"/>
                      <a:pt x="251438" y="154448"/>
                      <a:pt x="253736" y="157895"/>
                    </a:cubicBezTo>
                    <a:cubicBezTo>
                      <a:pt x="253736" y="160193"/>
                      <a:pt x="253736" y="162491"/>
                      <a:pt x="253736" y="162491"/>
                    </a:cubicBezTo>
                    <a:cubicBezTo>
                      <a:pt x="254885" y="163640"/>
                      <a:pt x="254885" y="164789"/>
                      <a:pt x="254885" y="164789"/>
                    </a:cubicBezTo>
                    <a:cubicBezTo>
                      <a:pt x="256034" y="170534"/>
                      <a:pt x="254885" y="170534"/>
                      <a:pt x="250289" y="170534"/>
                    </a:cubicBezTo>
                    <a:cubicBezTo>
                      <a:pt x="247991" y="170534"/>
                      <a:pt x="245693" y="169385"/>
                      <a:pt x="243395" y="169385"/>
                    </a:cubicBezTo>
                    <a:cubicBezTo>
                      <a:pt x="238799" y="165938"/>
                      <a:pt x="238799" y="165938"/>
                      <a:pt x="244544" y="160193"/>
                    </a:cubicBezTo>
                    <a:cubicBezTo>
                      <a:pt x="245693" y="159044"/>
                      <a:pt x="245693" y="157895"/>
                      <a:pt x="245693" y="157895"/>
                    </a:cubicBezTo>
                    <a:close/>
                    <a:moveTo>
                      <a:pt x="190406" y="150618"/>
                    </a:moveTo>
                    <a:cubicBezTo>
                      <a:pt x="191402" y="150618"/>
                      <a:pt x="191402" y="151614"/>
                      <a:pt x="191402" y="151614"/>
                    </a:cubicBezTo>
                    <a:cubicBezTo>
                      <a:pt x="191402" y="154601"/>
                      <a:pt x="190406" y="156593"/>
                      <a:pt x="186423" y="154601"/>
                    </a:cubicBezTo>
                    <a:cubicBezTo>
                      <a:pt x="188415" y="154601"/>
                      <a:pt x="190406" y="153606"/>
                      <a:pt x="190406" y="150618"/>
                    </a:cubicBezTo>
                    <a:close/>
                    <a:moveTo>
                      <a:pt x="187713" y="148633"/>
                    </a:moveTo>
                    <a:lnTo>
                      <a:pt x="179976" y="149484"/>
                    </a:lnTo>
                    <a:lnTo>
                      <a:pt x="180718" y="151536"/>
                    </a:lnTo>
                    <a:lnTo>
                      <a:pt x="188655" y="150059"/>
                    </a:lnTo>
                    <a:close/>
                    <a:moveTo>
                      <a:pt x="185630" y="136925"/>
                    </a:moveTo>
                    <a:cubicBezTo>
                      <a:pt x="190157" y="138066"/>
                      <a:pt x="189025" y="142631"/>
                      <a:pt x="190157" y="147195"/>
                    </a:cubicBezTo>
                    <a:cubicBezTo>
                      <a:pt x="191289" y="148336"/>
                      <a:pt x="190157" y="149477"/>
                      <a:pt x="190157" y="149477"/>
                    </a:cubicBezTo>
                    <a:lnTo>
                      <a:pt x="189643" y="149996"/>
                    </a:lnTo>
                    <a:lnTo>
                      <a:pt x="190157" y="149996"/>
                    </a:lnTo>
                    <a:cubicBezTo>
                      <a:pt x="191319" y="154477"/>
                      <a:pt x="188995" y="154477"/>
                      <a:pt x="185510" y="154477"/>
                    </a:cubicBezTo>
                    <a:cubicBezTo>
                      <a:pt x="185510" y="156718"/>
                      <a:pt x="183186" y="154477"/>
                      <a:pt x="182024" y="154477"/>
                    </a:cubicBezTo>
                    <a:cubicBezTo>
                      <a:pt x="180863" y="154477"/>
                      <a:pt x="178539" y="154477"/>
                      <a:pt x="178539" y="153357"/>
                    </a:cubicBezTo>
                    <a:cubicBezTo>
                      <a:pt x="171568" y="149996"/>
                      <a:pt x="171568" y="149996"/>
                      <a:pt x="177377" y="144394"/>
                    </a:cubicBezTo>
                    <a:lnTo>
                      <a:pt x="178141" y="145131"/>
                    </a:lnTo>
                    <a:lnTo>
                      <a:pt x="178459" y="144528"/>
                    </a:lnTo>
                    <a:lnTo>
                      <a:pt x="177709" y="143772"/>
                    </a:lnTo>
                    <a:cubicBezTo>
                      <a:pt x="178841" y="141490"/>
                      <a:pt x="182236" y="136925"/>
                      <a:pt x="185630" y="136925"/>
                    </a:cubicBezTo>
                    <a:close/>
                    <a:moveTo>
                      <a:pt x="120778" y="119498"/>
                    </a:moveTo>
                    <a:cubicBezTo>
                      <a:pt x="123101" y="120660"/>
                      <a:pt x="125425" y="132278"/>
                      <a:pt x="125425" y="134602"/>
                    </a:cubicBezTo>
                    <a:cubicBezTo>
                      <a:pt x="124263" y="138087"/>
                      <a:pt x="123101" y="138087"/>
                      <a:pt x="116131" y="135763"/>
                    </a:cubicBezTo>
                    <a:cubicBezTo>
                      <a:pt x="112645" y="134602"/>
                      <a:pt x="107998" y="135763"/>
                      <a:pt x="107998" y="131116"/>
                    </a:cubicBezTo>
                    <a:cubicBezTo>
                      <a:pt x="107998" y="127631"/>
                      <a:pt x="118454" y="118336"/>
                      <a:pt x="120778" y="119498"/>
                    </a:cubicBezTo>
                    <a:close/>
                    <a:moveTo>
                      <a:pt x="266622" y="89624"/>
                    </a:moveTo>
                    <a:cubicBezTo>
                      <a:pt x="268934" y="89624"/>
                      <a:pt x="270089" y="89624"/>
                      <a:pt x="270089" y="91967"/>
                    </a:cubicBezTo>
                    <a:cubicBezTo>
                      <a:pt x="271245" y="93139"/>
                      <a:pt x="271245" y="96653"/>
                      <a:pt x="272401" y="96653"/>
                    </a:cubicBezTo>
                    <a:lnTo>
                      <a:pt x="272401" y="97825"/>
                    </a:lnTo>
                    <a:cubicBezTo>
                      <a:pt x="274713" y="108369"/>
                      <a:pt x="272401" y="111883"/>
                      <a:pt x="261998" y="108369"/>
                    </a:cubicBezTo>
                    <a:lnTo>
                      <a:pt x="259651" y="105989"/>
                    </a:lnTo>
                    <a:lnTo>
                      <a:pt x="259864" y="108295"/>
                    </a:lnTo>
                    <a:cubicBezTo>
                      <a:pt x="257789" y="108295"/>
                      <a:pt x="255715" y="108295"/>
                      <a:pt x="253640" y="107175"/>
                    </a:cubicBezTo>
                    <a:cubicBezTo>
                      <a:pt x="253640" y="104934"/>
                      <a:pt x="252603" y="103814"/>
                      <a:pt x="253640" y="102694"/>
                    </a:cubicBezTo>
                    <a:cubicBezTo>
                      <a:pt x="253640" y="99333"/>
                      <a:pt x="255715" y="97092"/>
                      <a:pt x="257789" y="97092"/>
                    </a:cubicBezTo>
                    <a:lnTo>
                      <a:pt x="258827" y="97092"/>
                    </a:lnTo>
                    <a:lnTo>
                      <a:pt x="259129" y="100354"/>
                    </a:lnTo>
                    <a:lnTo>
                      <a:pt x="260843" y="96653"/>
                    </a:lnTo>
                    <a:cubicBezTo>
                      <a:pt x="261998" y="93139"/>
                      <a:pt x="263154" y="90796"/>
                      <a:pt x="266622" y="89624"/>
                    </a:cubicBezTo>
                    <a:close/>
                    <a:moveTo>
                      <a:pt x="203849" y="68172"/>
                    </a:moveTo>
                    <a:cubicBezTo>
                      <a:pt x="205232" y="67880"/>
                      <a:pt x="206616" y="68463"/>
                      <a:pt x="207722" y="70797"/>
                    </a:cubicBezTo>
                    <a:lnTo>
                      <a:pt x="208828" y="77799"/>
                    </a:lnTo>
                    <a:cubicBezTo>
                      <a:pt x="207722" y="77799"/>
                      <a:pt x="207722" y="78966"/>
                      <a:pt x="207722" y="78966"/>
                    </a:cubicBezTo>
                    <a:cubicBezTo>
                      <a:pt x="207722" y="81300"/>
                      <a:pt x="209934" y="84801"/>
                      <a:pt x="207722" y="87135"/>
                    </a:cubicBezTo>
                    <a:lnTo>
                      <a:pt x="207379" y="86413"/>
                    </a:lnTo>
                    <a:lnTo>
                      <a:pt x="207583" y="87446"/>
                    </a:lnTo>
                    <a:cubicBezTo>
                      <a:pt x="207583" y="95615"/>
                      <a:pt x="201838" y="90947"/>
                      <a:pt x="199540" y="92114"/>
                    </a:cubicBezTo>
                    <a:lnTo>
                      <a:pt x="198870" y="91711"/>
                    </a:lnTo>
                    <a:lnTo>
                      <a:pt x="198870" y="92218"/>
                    </a:lnTo>
                    <a:lnTo>
                      <a:pt x="197764" y="93359"/>
                    </a:lnTo>
                    <a:cubicBezTo>
                      <a:pt x="194444" y="93359"/>
                      <a:pt x="192231" y="92218"/>
                      <a:pt x="191125" y="91077"/>
                    </a:cubicBezTo>
                    <a:lnTo>
                      <a:pt x="190018" y="91077"/>
                    </a:lnTo>
                    <a:cubicBezTo>
                      <a:pt x="190018" y="89936"/>
                      <a:pt x="190018" y="89936"/>
                      <a:pt x="190018" y="88795"/>
                    </a:cubicBezTo>
                    <a:cubicBezTo>
                      <a:pt x="188912" y="87654"/>
                      <a:pt x="188912" y="85372"/>
                      <a:pt x="191125" y="84231"/>
                    </a:cubicBezTo>
                    <a:cubicBezTo>
                      <a:pt x="192231" y="83089"/>
                      <a:pt x="192231" y="80807"/>
                      <a:pt x="192231" y="80807"/>
                    </a:cubicBezTo>
                    <a:lnTo>
                      <a:pt x="195551" y="79666"/>
                    </a:lnTo>
                    <a:lnTo>
                      <a:pt x="195551" y="80562"/>
                    </a:lnTo>
                    <a:lnTo>
                      <a:pt x="196093" y="79277"/>
                    </a:lnTo>
                    <a:lnTo>
                      <a:pt x="196093" y="78110"/>
                    </a:lnTo>
                    <a:cubicBezTo>
                      <a:pt x="197242" y="76943"/>
                      <a:pt x="198391" y="75776"/>
                      <a:pt x="198391" y="73442"/>
                    </a:cubicBezTo>
                    <a:lnTo>
                      <a:pt x="199947" y="73668"/>
                    </a:lnTo>
                    <a:lnTo>
                      <a:pt x="198870" y="71964"/>
                    </a:lnTo>
                    <a:cubicBezTo>
                      <a:pt x="198870" y="70797"/>
                      <a:pt x="198870" y="70797"/>
                      <a:pt x="199976" y="70797"/>
                    </a:cubicBezTo>
                    <a:cubicBezTo>
                      <a:pt x="201082" y="69630"/>
                      <a:pt x="202466" y="68463"/>
                      <a:pt x="203849" y="68172"/>
                    </a:cubicBezTo>
                    <a:close/>
                    <a:moveTo>
                      <a:pt x="135770" y="57260"/>
                    </a:moveTo>
                    <a:cubicBezTo>
                      <a:pt x="138068" y="58416"/>
                      <a:pt x="139217" y="59572"/>
                      <a:pt x="139217" y="61884"/>
                    </a:cubicBezTo>
                    <a:cubicBezTo>
                      <a:pt x="139217" y="63040"/>
                      <a:pt x="138068" y="64195"/>
                      <a:pt x="139217" y="66507"/>
                    </a:cubicBezTo>
                    <a:cubicBezTo>
                      <a:pt x="140366" y="74598"/>
                      <a:pt x="139217" y="74598"/>
                      <a:pt x="131174" y="72286"/>
                    </a:cubicBezTo>
                    <a:cubicBezTo>
                      <a:pt x="124280" y="71131"/>
                      <a:pt x="123131" y="69975"/>
                      <a:pt x="128876" y="64195"/>
                    </a:cubicBezTo>
                    <a:cubicBezTo>
                      <a:pt x="131174" y="61884"/>
                      <a:pt x="131174" y="60728"/>
                      <a:pt x="133472" y="59572"/>
                    </a:cubicBezTo>
                    <a:cubicBezTo>
                      <a:pt x="134621" y="58416"/>
                      <a:pt x="134621" y="57260"/>
                      <a:pt x="135770" y="57260"/>
                    </a:cubicBezTo>
                    <a:close/>
                    <a:moveTo>
                      <a:pt x="209658" y="18672"/>
                    </a:moveTo>
                    <a:lnTo>
                      <a:pt x="209896" y="18672"/>
                    </a:lnTo>
                    <a:lnTo>
                      <a:pt x="210488" y="18672"/>
                    </a:lnTo>
                    <a:lnTo>
                      <a:pt x="211052" y="18672"/>
                    </a:lnTo>
                    <a:lnTo>
                      <a:pt x="211318" y="18672"/>
                    </a:lnTo>
                    <a:lnTo>
                      <a:pt x="211174" y="18744"/>
                    </a:lnTo>
                    <a:lnTo>
                      <a:pt x="222610" y="25462"/>
                    </a:lnTo>
                    <a:lnTo>
                      <a:pt x="223766" y="25462"/>
                    </a:lnTo>
                    <a:lnTo>
                      <a:pt x="222220" y="27984"/>
                    </a:lnTo>
                    <a:lnTo>
                      <a:pt x="222783" y="27883"/>
                    </a:lnTo>
                    <a:cubicBezTo>
                      <a:pt x="223962" y="27883"/>
                      <a:pt x="223962" y="26763"/>
                      <a:pt x="223962" y="25642"/>
                    </a:cubicBezTo>
                    <a:lnTo>
                      <a:pt x="225141" y="25642"/>
                    </a:lnTo>
                    <a:cubicBezTo>
                      <a:pt x="225141" y="26763"/>
                      <a:pt x="226321" y="26763"/>
                      <a:pt x="227500" y="27883"/>
                    </a:cubicBezTo>
                    <a:cubicBezTo>
                      <a:pt x="227500" y="32364"/>
                      <a:pt x="225141" y="33485"/>
                      <a:pt x="219245" y="32364"/>
                    </a:cubicBezTo>
                    <a:cubicBezTo>
                      <a:pt x="215707" y="31244"/>
                      <a:pt x="213349" y="30124"/>
                      <a:pt x="209811" y="29003"/>
                    </a:cubicBezTo>
                    <a:cubicBezTo>
                      <a:pt x="206863" y="27883"/>
                      <a:pt x="205389" y="27043"/>
                      <a:pt x="205242" y="25922"/>
                    </a:cubicBezTo>
                    <a:lnTo>
                      <a:pt x="207960" y="22105"/>
                    </a:lnTo>
                    <a:lnTo>
                      <a:pt x="207584" y="20936"/>
                    </a:lnTo>
                    <a:lnTo>
                      <a:pt x="209211" y="19343"/>
                    </a:lnTo>
                    <a:close/>
                    <a:moveTo>
                      <a:pt x="220565" y="8713"/>
                    </a:moveTo>
                    <a:cubicBezTo>
                      <a:pt x="222699" y="8713"/>
                      <a:pt x="223766" y="9335"/>
                      <a:pt x="223766" y="9958"/>
                    </a:cubicBezTo>
                    <a:lnTo>
                      <a:pt x="221632" y="9958"/>
                    </a:lnTo>
                    <a:cubicBezTo>
                      <a:pt x="219498" y="9958"/>
                      <a:pt x="217364" y="9958"/>
                      <a:pt x="216297" y="9958"/>
                    </a:cubicBezTo>
                    <a:cubicBezTo>
                      <a:pt x="216297" y="9335"/>
                      <a:pt x="218431" y="8090"/>
                      <a:pt x="220565" y="8713"/>
                    </a:cubicBezTo>
                    <a:close/>
                    <a:moveTo>
                      <a:pt x="143478" y="3734"/>
                    </a:moveTo>
                    <a:cubicBezTo>
                      <a:pt x="144411" y="3734"/>
                      <a:pt x="144411" y="3734"/>
                      <a:pt x="145345" y="3734"/>
                    </a:cubicBezTo>
                    <a:cubicBezTo>
                      <a:pt x="145345" y="4801"/>
                      <a:pt x="144411" y="5868"/>
                      <a:pt x="144411" y="6935"/>
                    </a:cubicBezTo>
                    <a:cubicBezTo>
                      <a:pt x="143478" y="8002"/>
                      <a:pt x="143478" y="10136"/>
                      <a:pt x="143478" y="11203"/>
                    </a:cubicBezTo>
                    <a:cubicBezTo>
                      <a:pt x="141611" y="8002"/>
                      <a:pt x="140677" y="5868"/>
                      <a:pt x="143478" y="4801"/>
                    </a:cubicBezTo>
                    <a:cubicBezTo>
                      <a:pt x="143478" y="3734"/>
                      <a:pt x="143478" y="3734"/>
                      <a:pt x="143478" y="3734"/>
                    </a:cubicBezTo>
                    <a:close/>
                    <a:moveTo>
                      <a:pt x="158042" y="0"/>
                    </a:moveTo>
                    <a:lnTo>
                      <a:pt x="159038" y="0"/>
                    </a:lnTo>
                    <a:lnTo>
                      <a:pt x="159203" y="0"/>
                    </a:lnTo>
                    <a:cubicBezTo>
                      <a:pt x="159203" y="1141"/>
                      <a:pt x="159203" y="1141"/>
                      <a:pt x="159203" y="2282"/>
                    </a:cubicBezTo>
                    <a:cubicBezTo>
                      <a:pt x="160365" y="4564"/>
                      <a:pt x="159203" y="4564"/>
                      <a:pt x="160365" y="6846"/>
                    </a:cubicBezTo>
                    <a:cubicBezTo>
                      <a:pt x="160365" y="7987"/>
                      <a:pt x="160365" y="9128"/>
                      <a:pt x="161527" y="9128"/>
                    </a:cubicBezTo>
                    <a:lnTo>
                      <a:pt x="159545" y="10686"/>
                    </a:lnTo>
                    <a:lnTo>
                      <a:pt x="161527" y="9958"/>
                    </a:lnTo>
                    <a:lnTo>
                      <a:pt x="161527" y="10954"/>
                    </a:lnTo>
                    <a:cubicBezTo>
                      <a:pt x="162689" y="14937"/>
                      <a:pt x="160365" y="15933"/>
                      <a:pt x="155718" y="14937"/>
                    </a:cubicBezTo>
                    <a:cubicBezTo>
                      <a:pt x="152233" y="12945"/>
                      <a:pt x="146424" y="13941"/>
                      <a:pt x="144100" y="11949"/>
                    </a:cubicBezTo>
                    <a:lnTo>
                      <a:pt x="153059" y="12909"/>
                    </a:lnTo>
                    <a:lnTo>
                      <a:pt x="144100" y="10270"/>
                    </a:lnTo>
                    <a:lnTo>
                      <a:pt x="144100" y="9128"/>
                    </a:lnTo>
                    <a:cubicBezTo>
                      <a:pt x="144100" y="6846"/>
                      <a:pt x="145262" y="4564"/>
                      <a:pt x="146424" y="3423"/>
                    </a:cubicBezTo>
                    <a:cubicBezTo>
                      <a:pt x="149909" y="2282"/>
                      <a:pt x="152233" y="1141"/>
                      <a:pt x="155718" y="114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58">
                <a:extLst>
                  <a:ext uri="{FF2B5EF4-FFF2-40B4-BE49-F238E27FC236}">
                    <a16:creationId xmlns:a16="http://schemas.microsoft.com/office/drawing/2014/main" id="{A12D53CE-0178-0E44-BD03-10B224B2D9F0}"/>
                  </a:ext>
                </a:extLst>
              </p:cNvPr>
              <p:cNvSpPr/>
              <p:nvPr/>
            </p:nvSpPr>
            <p:spPr>
              <a:xfrm>
                <a:off x="11268941" y="4078419"/>
                <a:ext cx="1869650" cy="24198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03" h="1945">
                    <a:moveTo>
                      <a:pt x="321" y="499"/>
                    </a:moveTo>
                    <a:cubicBezTo>
                      <a:pt x="321" y="499"/>
                      <a:pt x="474" y="838"/>
                      <a:pt x="633" y="1026"/>
                    </a:cubicBezTo>
                    <a:cubicBezTo>
                      <a:pt x="633" y="1026"/>
                      <a:pt x="163" y="1348"/>
                      <a:pt x="0" y="1607"/>
                    </a:cubicBezTo>
                    <a:cubicBezTo>
                      <a:pt x="0" y="1607"/>
                      <a:pt x="180" y="1765"/>
                      <a:pt x="163" y="1945"/>
                    </a:cubicBezTo>
                    <a:cubicBezTo>
                      <a:pt x="163" y="1945"/>
                      <a:pt x="982" y="1628"/>
                      <a:pt x="1368" y="1241"/>
                    </a:cubicBezTo>
                    <a:cubicBezTo>
                      <a:pt x="1502" y="1107"/>
                      <a:pt x="1540" y="906"/>
                      <a:pt x="1467" y="732"/>
                    </a:cubicBezTo>
                    <a:cubicBezTo>
                      <a:pt x="1389" y="543"/>
                      <a:pt x="1281" y="236"/>
                      <a:pt x="1110" y="67"/>
                    </a:cubicBezTo>
                    <a:cubicBezTo>
                      <a:pt x="818" y="-219"/>
                      <a:pt x="321" y="499"/>
                      <a:pt x="321" y="499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132">
                <a:extLst>
                  <a:ext uri="{FF2B5EF4-FFF2-40B4-BE49-F238E27FC236}">
                    <a16:creationId xmlns:a16="http://schemas.microsoft.com/office/drawing/2014/main" id="{6FDBA2CC-80B5-FE4E-9A2F-B81BD803FE77}"/>
                  </a:ext>
                </a:extLst>
              </p:cNvPr>
              <p:cNvSpPr/>
              <p:nvPr/>
            </p:nvSpPr>
            <p:spPr>
              <a:xfrm>
                <a:off x="11473080" y="4420369"/>
                <a:ext cx="1665507" cy="2060464"/>
              </a:xfrm>
              <a:custGeom>
                <a:avLst/>
                <a:gdLst>
                  <a:gd name="connsiteX0" fmla="*/ 59597 w 1665507"/>
                  <a:gd name="connsiteY0" fmla="*/ 2050921 h 2060464"/>
                  <a:gd name="connsiteX1" fmla="*/ 67221 w 1665507"/>
                  <a:gd name="connsiteY1" fmla="*/ 2050921 h 2060464"/>
                  <a:gd name="connsiteX2" fmla="*/ 66132 w 1665507"/>
                  <a:gd name="connsiteY2" fmla="*/ 2051751 h 2060464"/>
                  <a:gd name="connsiteX3" fmla="*/ 65043 w 1665507"/>
                  <a:gd name="connsiteY3" fmla="*/ 2051751 h 2060464"/>
                  <a:gd name="connsiteX4" fmla="*/ 63954 w 1665507"/>
                  <a:gd name="connsiteY4" fmla="*/ 2051751 h 2060464"/>
                  <a:gd name="connsiteX5" fmla="*/ 60011 w 1665507"/>
                  <a:gd name="connsiteY5" fmla="*/ 2051751 h 2060464"/>
                  <a:gd name="connsiteX6" fmla="*/ 65977 w 1665507"/>
                  <a:gd name="connsiteY6" fmla="*/ 2052683 h 2060464"/>
                  <a:gd name="connsiteX7" fmla="*/ 64815 w 1665507"/>
                  <a:gd name="connsiteY7" fmla="*/ 2052683 h 2060464"/>
                  <a:gd name="connsiteX8" fmla="*/ 49712 w 1665507"/>
                  <a:gd name="connsiteY8" fmla="*/ 2058129 h 2060464"/>
                  <a:gd name="connsiteX9" fmla="*/ 48550 w 1665507"/>
                  <a:gd name="connsiteY9" fmla="*/ 2059218 h 2060464"/>
                  <a:gd name="connsiteX10" fmla="*/ 48867 w 1665507"/>
                  <a:gd name="connsiteY10" fmla="*/ 2058772 h 2060464"/>
                  <a:gd name="connsiteX11" fmla="*/ 48194 w 1665507"/>
                  <a:gd name="connsiteY11" fmla="*/ 2059427 h 2060464"/>
                  <a:gd name="connsiteX12" fmla="*/ 46060 w 1665507"/>
                  <a:gd name="connsiteY12" fmla="*/ 2060464 h 2060464"/>
                  <a:gd name="connsiteX13" fmla="*/ 48194 w 1665507"/>
                  <a:gd name="connsiteY13" fmla="*/ 2057352 h 2060464"/>
                  <a:gd name="connsiteX14" fmla="*/ 51395 w 1665507"/>
                  <a:gd name="connsiteY14" fmla="*/ 2054240 h 2060464"/>
                  <a:gd name="connsiteX15" fmla="*/ 53529 w 1665507"/>
                  <a:gd name="connsiteY15" fmla="*/ 2054240 h 2060464"/>
                  <a:gd name="connsiteX16" fmla="*/ 53529 w 1665507"/>
                  <a:gd name="connsiteY16" fmla="*/ 2054291 h 2060464"/>
                  <a:gd name="connsiteX17" fmla="*/ 54359 w 1665507"/>
                  <a:gd name="connsiteY17" fmla="*/ 2053773 h 2060464"/>
                  <a:gd name="connsiteX18" fmla="*/ 57844 w 1665507"/>
                  <a:gd name="connsiteY18" fmla="*/ 2051594 h 2060464"/>
                  <a:gd name="connsiteX19" fmla="*/ 58714 w 1665507"/>
                  <a:gd name="connsiteY19" fmla="*/ 2051594 h 2060464"/>
                  <a:gd name="connsiteX20" fmla="*/ 0 w 1665507"/>
                  <a:gd name="connsiteY20" fmla="*/ 2036657 h 2060464"/>
                  <a:gd name="connsiteX21" fmla="*/ 3734 w 1665507"/>
                  <a:gd name="connsiteY21" fmla="*/ 2048327 h 2060464"/>
                  <a:gd name="connsiteX22" fmla="*/ 0 w 1665507"/>
                  <a:gd name="connsiteY22" fmla="*/ 2052995 h 2060464"/>
                  <a:gd name="connsiteX23" fmla="*/ 142247 w 1665507"/>
                  <a:gd name="connsiteY23" fmla="*/ 2003204 h 2060464"/>
                  <a:gd name="connsiteX24" fmla="*/ 145642 w 1665507"/>
                  <a:gd name="connsiteY24" fmla="*/ 2013474 h 2060464"/>
                  <a:gd name="connsiteX25" fmla="*/ 139984 w 1665507"/>
                  <a:gd name="connsiteY25" fmla="*/ 2015756 h 2060464"/>
                  <a:gd name="connsiteX26" fmla="*/ 133194 w 1665507"/>
                  <a:gd name="connsiteY26" fmla="*/ 2011192 h 2060464"/>
                  <a:gd name="connsiteX27" fmla="*/ 142247 w 1665507"/>
                  <a:gd name="connsiteY27" fmla="*/ 2003204 h 2060464"/>
                  <a:gd name="connsiteX28" fmla="*/ 77532 w 1665507"/>
                  <a:gd name="connsiteY28" fmla="*/ 1988267 h 2060464"/>
                  <a:gd name="connsiteX29" fmla="*/ 82155 w 1665507"/>
                  <a:gd name="connsiteY29" fmla="*/ 2000982 h 2060464"/>
                  <a:gd name="connsiteX30" fmla="*/ 72908 w 1665507"/>
                  <a:gd name="connsiteY30" fmla="*/ 2004449 h 2060464"/>
                  <a:gd name="connsiteX31" fmla="*/ 65973 w 1665507"/>
                  <a:gd name="connsiteY31" fmla="*/ 1998670 h 2060464"/>
                  <a:gd name="connsiteX32" fmla="*/ 77532 w 1665507"/>
                  <a:gd name="connsiteY32" fmla="*/ 1988267 h 2060464"/>
                  <a:gd name="connsiteX33" fmla="*/ 10373 w 1665507"/>
                  <a:gd name="connsiteY33" fmla="*/ 1973329 h 2060464"/>
                  <a:gd name="connsiteX34" fmla="*/ 12448 w 1665507"/>
                  <a:gd name="connsiteY34" fmla="*/ 1976317 h 2060464"/>
                  <a:gd name="connsiteX35" fmla="*/ 11644 w 1665507"/>
                  <a:gd name="connsiteY35" fmla="*/ 1976574 h 2060464"/>
                  <a:gd name="connsiteX36" fmla="*/ 12659 w 1665507"/>
                  <a:gd name="connsiteY36" fmla="*/ 1976872 h 2060464"/>
                  <a:gd name="connsiteX37" fmla="*/ 14941 w 1665507"/>
                  <a:gd name="connsiteY37" fmla="*/ 1982617 h 2060464"/>
                  <a:gd name="connsiteX38" fmla="*/ 14941 w 1665507"/>
                  <a:gd name="connsiteY38" fmla="*/ 1989511 h 2060464"/>
                  <a:gd name="connsiteX39" fmla="*/ 2389 w 1665507"/>
                  <a:gd name="connsiteY39" fmla="*/ 1987213 h 2060464"/>
                  <a:gd name="connsiteX40" fmla="*/ 5812 w 1665507"/>
                  <a:gd name="connsiteY40" fmla="*/ 1979170 h 2060464"/>
                  <a:gd name="connsiteX41" fmla="*/ 6944 w 1665507"/>
                  <a:gd name="connsiteY41" fmla="*/ 1978078 h 2060464"/>
                  <a:gd name="connsiteX42" fmla="*/ 6224 w 1665507"/>
                  <a:gd name="connsiteY42" fmla="*/ 1978308 h 2060464"/>
                  <a:gd name="connsiteX43" fmla="*/ 10373 w 1665507"/>
                  <a:gd name="connsiteY43" fmla="*/ 1973329 h 2060464"/>
                  <a:gd name="connsiteX44" fmla="*/ 220744 w 1665507"/>
                  <a:gd name="connsiteY44" fmla="*/ 1957147 h 2060464"/>
                  <a:gd name="connsiteX45" fmla="*/ 225308 w 1665507"/>
                  <a:gd name="connsiteY45" fmla="*/ 1967332 h 2060464"/>
                  <a:gd name="connsiteX46" fmla="*/ 217320 w 1665507"/>
                  <a:gd name="connsiteY46" fmla="*/ 1969595 h 2060464"/>
                  <a:gd name="connsiteX47" fmla="*/ 211615 w 1665507"/>
                  <a:gd name="connsiteY47" fmla="*/ 1963937 h 2060464"/>
                  <a:gd name="connsiteX48" fmla="*/ 220744 w 1665507"/>
                  <a:gd name="connsiteY48" fmla="*/ 1957147 h 2060464"/>
                  <a:gd name="connsiteX49" fmla="*/ 154875 w 1665507"/>
                  <a:gd name="connsiteY49" fmla="*/ 1942210 h 2060464"/>
                  <a:gd name="connsiteX50" fmla="*/ 160580 w 1665507"/>
                  <a:gd name="connsiteY50" fmla="*/ 1953621 h 2060464"/>
                  <a:gd name="connsiteX51" fmla="*/ 151451 w 1665507"/>
                  <a:gd name="connsiteY51" fmla="*/ 1953621 h 2060464"/>
                  <a:gd name="connsiteX52" fmla="*/ 146887 w 1665507"/>
                  <a:gd name="connsiteY52" fmla="*/ 1950198 h 2060464"/>
                  <a:gd name="connsiteX53" fmla="*/ 154875 w 1665507"/>
                  <a:gd name="connsiteY53" fmla="*/ 1942210 h 2060464"/>
                  <a:gd name="connsiteX54" fmla="*/ 86563 w 1665507"/>
                  <a:gd name="connsiteY54" fmla="*/ 1928340 h 2060464"/>
                  <a:gd name="connsiteX55" fmla="*/ 93457 w 1665507"/>
                  <a:gd name="connsiteY55" fmla="*/ 1929496 h 2060464"/>
                  <a:gd name="connsiteX56" fmla="*/ 93457 w 1665507"/>
                  <a:gd name="connsiteY56" fmla="*/ 1934119 h 2060464"/>
                  <a:gd name="connsiteX57" fmla="*/ 94606 w 1665507"/>
                  <a:gd name="connsiteY57" fmla="*/ 1936431 h 2060464"/>
                  <a:gd name="connsiteX58" fmla="*/ 90010 w 1665507"/>
                  <a:gd name="connsiteY58" fmla="*/ 1942210 h 2060464"/>
                  <a:gd name="connsiteX59" fmla="*/ 84265 w 1665507"/>
                  <a:gd name="connsiteY59" fmla="*/ 1939899 h 2060464"/>
                  <a:gd name="connsiteX60" fmla="*/ 84265 w 1665507"/>
                  <a:gd name="connsiteY60" fmla="*/ 1932963 h 2060464"/>
                  <a:gd name="connsiteX61" fmla="*/ 86563 w 1665507"/>
                  <a:gd name="connsiteY61" fmla="*/ 1928340 h 2060464"/>
                  <a:gd name="connsiteX62" fmla="*/ 20088 w 1665507"/>
                  <a:gd name="connsiteY62" fmla="*/ 1925440 h 2060464"/>
                  <a:gd name="connsiteX63" fmla="*/ 20325 w 1665507"/>
                  <a:gd name="connsiteY63" fmla="*/ 1925890 h 2060464"/>
                  <a:gd name="connsiteX64" fmla="*/ 21509 w 1665507"/>
                  <a:gd name="connsiteY64" fmla="*/ 1925812 h 2060464"/>
                  <a:gd name="connsiteX65" fmla="*/ 361521 w 1665507"/>
                  <a:gd name="connsiteY65" fmla="*/ 1912170 h 2060464"/>
                  <a:gd name="connsiteX66" fmla="*/ 372190 w 1665507"/>
                  <a:gd name="connsiteY66" fmla="*/ 1914493 h 2060464"/>
                  <a:gd name="connsiteX67" fmla="*/ 372190 w 1665507"/>
                  <a:gd name="connsiteY67" fmla="*/ 1915655 h 2060464"/>
                  <a:gd name="connsiteX68" fmla="*/ 347295 w 1665507"/>
                  <a:gd name="connsiteY68" fmla="*/ 1927273 h 2060464"/>
                  <a:gd name="connsiteX69" fmla="*/ 361521 w 1665507"/>
                  <a:gd name="connsiteY69" fmla="*/ 1912170 h 2060464"/>
                  <a:gd name="connsiteX70" fmla="*/ 24225 w 1665507"/>
                  <a:gd name="connsiteY70" fmla="*/ 1911091 h 2060464"/>
                  <a:gd name="connsiteX71" fmla="*/ 29970 w 1665507"/>
                  <a:gd name="connsiteY71" fmla="*/ 1919013 h 2060464"/>
                  <a:gd name="connsiteX72" fmla="*/ 31119 w 1665507"/>
                  <a:gd name="connsiteY72" fmla="*/ 1923539 h 2060464"/>
                  <a:gd name="connsiteX73" fmla="*/ 28821 w 1665507"/>
                  <a:gd name="connsiteY73" fmla="*/ 1923539 h 2060464"/>
                  <a:gd name="connsiteX74" fmla="*/ 28630 w 1665507"/>
                  <a:gd name="connsiteY74" fmla="*/ 1923163 h 2060464"/>
                  <a:gd name="connsiteX75" fmla="*/ 28630 w 1665507"/>
                  <a:gd name="connsiteY75" fmla="*/ 1923878 h 2060464"/>
                  <a:gd name="connsiteX76" fmla="*/ 26045 w 1665507"/>
                  <a:gd name="connsiteY76" fmla="*/ 1925516 h 2060464"/>
                  <a:gd name="connsiteX77" fmla="*/ 28786 w 1665507"/>
                  <a:gd name="connsiteY77" fmla="*/ 1925336 h 2060464"/>
                  <a:gd name="connsiteX78" fmla="*/ 31120 w 1665507"/>
                  <a:gd name="connsiteY78" fmla="*/ 1925336 h 2060464"/>
                  <a:gd name="connsiteX79" fmla="*/ 27633 w 1665507"/>
                  <a:gd name="connsiteY79" fmla="*/ 1928643 h 2060464"/>
                  <a:gd name="connsiteX80" fmla="*/ 26452 w 1665507"/>
                  <a:gd name="connsiteY80" fmla="*/ 1929762 h 2060464"/>
                  <a:gd name="connsiteX81" fmla="*/ 26140 w 1665507"/>
                  <a:gd name="connsiteY81" fmla="*/ 1929762 h 2060464"/>
                  <a:gd name="connsiteX82" fmla="*/ 22951 w 1665507"/>
                  <a:gd name="connsiteY82" fmla="*/ 1929762 h 2060464"/>
                  <a:gd name="connsiteX83" fmla="*/ 17116 w 1665507"/>
                  <a:gd name="connsiteY83" fmla="*/ 1927549 h 2060464"/>
                  <a:gd name="connsiteX84" fmla="*/ 15949 w 1665507"/>
                  <a:gd name="connsiteY84" fmla="*/ 1919804 h 2060464"/>
                  <a:gd name="connsiteX85" fmla="*/ 17021 w 1665507"/>
                  <a:gd name="connsiteY85" fmla="*/ 1919804 h 2060464"/>
                  <a:gd name="connsiteX86" fmla="*/ 17192 w 1665507"/>
                  <a:gd name="connsiteY86" fmla="*/ 1918876 h 2060464"/>
                  <a:gd name="connsiteX87" fmla="*/ 16182 w 1665507"/>
                  <a:gd name="connsiteY87" fmla="*/ 1917881 h 2060464"/>
                  <a:gd name="connsiteX88" fmla="*/ 24225 w 1665507"/>
                  <a:gd name="connsiteY88" fmla="*/ 1911091 h 2060464"/>
                  <a:gd name="connsiteX89" fmla="*/ 297957 w 1665507"/>
                  <a:gd name="connsiteY89" fmla="*/ 1909846 h 2060464"/>
                  <a:gd name="connsiteX90" fmla="*/ 302484 w 1665507"/>
                  <a:gd name="connsiteY90" fmla="*/ 1922485 h 2060464"/>
                  <a:gd name="connsiteX91" fmla="*/ 295694 w 1665507"/>
                  <a:gd name="connsiteY91" fmla="*/ 1924783 h 2060464"/>
                  <a:gd name="connsiteX92" fmla="*/ 290036 w 1665507"/>
                  <a:gd name="connsiteY92" fmla="*/ 1919038 h 2060464"/>
                  <a:gd name="connsiteX93" fmla="*/ 297957 w 1665507"/>
                  <a:gd name="connsiteY93" fmla="*/ 1909846 h 2060464"/>
                  <a:gd name="connsiteX94" fmla="*/ 229742 w 1665507"/>
                  <a:gd name="connsiteY94" fmla="*/ 1894753 h 2060464"/>
                  <a:gd name="connsiteX95" fmla="*/ 235577 w 1665507"/>
                  <a:gd name="connsiteY95" fmla="*/ 1895920 h 2060464"/>
                  <a:gd name="connsiteX96" fmla="*/ 237082 w 1665507"/>
                  <a:gd name="connsiteY96" fmla="*/ 1899433 h 2060464"/>
                  <a:gd name="connsiteX97" fmla="*/ 237860 w 1665507"/>
                  <a:gd name="connsiteY97" fmla="*/ 1900397 h 2060464"/>
                  <a:gd name="connsiteX98" fmla="*/ 237860 w 1665507"/>
                  <a:gd name="connsiteY98" fmla="*/ 1901247 h 2060464"/>
                  <a:gd name="connsiteX99" fmla="*/ 239078 w 1665507"/>
                  <a:gd name="connsiteY99" fmla="*/ 1904089 h 2060464"/>
                  <a:gd name="connsiteX100" fmla="*/ 233243 w 1665507"/>
                  <a:gd name="connsiteY100" fmla="*/ 1911091 h 2060464"/>
                  <a:gd name="connsiteX101" fmla="*/ 230909 w 1665507"/>
                  <a:gd name="connsiteY101" fmla="*/ 1909924 h 2060464"/>
                  <a:gd name="connsiteX102" fmla="*/ 223907 w 1665507"/>
                  <a:gd name="connsiteY102" fmla="*/ 1907590 h 2060464"/>
                  <a:gd name="connsiteX103" fmla="*/ 222740 w 1665507"/>
                  <a:gd name="connsiteY103" fmla="*/ 1902922 h 2060464"/>
                  <a:gd name="connsiteX104" fmla="*/ 229742 w 1665507"/>
                  <a:gd name="connsiteY104" fmla="*/ 1894753 h 2060464"/>
                  <a:gd name="connsiteX105" fmla="*/ 163769 w 1665507"/>
                  <a:gd name="connsiteY105" fmla="*/ 1879833 h 2060464"/>
                  <a:gd name="connsiteX106" fmla="*/ 169604 w 1665507"/>
                  <a:gd name="connsiteY106" fmla="*/ 1881009 h 2060464"/>
                  <a:gd name="connsiteX107" fmla="*/ 174272 w 1665507"/>
                  <a:gd name="connsiteY107" fmla="*/ 1895116 h 2060464"/>
                  <a:gd name="connsiteX108" fmla="*/ 169604 w 1665507"/>
                  <a:gd name="connsiteY108" fmla="*/ 1898643 h 2060464"/>
                  <a:gd name="connsiteX109" fmla="*/ 157934 w 1665507"/>
                  <a:gd name="connsiteY109" fmla="*/ 1896292 h 2060464"/>
                  <a:gd name="connsiteX110" fmla="*/ 156767 w 1665507"/>
                  <a:gd name="connsiteY110" fmla="*/ 1889238 h 2060464"/>
                  <a:gd name="connsiteX111" fmla="*/ 161435 w 1665507"/>
                  <a:gd name="connsiteY111" fmla="*/ 1884536 h 2060464"/>
                  <a:gd name="connsiteX112" fmla="*/ 161435 w 1665507"/>
                  <a:gd name="connsiteY112" fmla="*/ 1883360 h 2060464"/>
                  <a:gd name="connsiteX113" fmla="*/ 163769 w 1665507"/>
                  <a:gd name="connsiteY113" fmla="*/ 1879833 h 2060464"/>
                  <a:gd name="connsiteX114" fmla="*/ 441142 w 1665507"/>
                  <a:gd name="connsiteY114" fmla="*/ 1864980 h 2060464"/>
                  <a:gd name="connsiteX115" fmla="*/ 450745 w 1665507"/>
                  <a:gd name="connsiteY115" fmla="*/ 1867361 h 2060464"/>
                  <a:gd name="connsiteX116" fmla="*/ 454346 w 1665507"/>
                  <a:gd name="connsiteY116" fmla="*/ 1876886 h 2060464"/>
                  <a:gd name="connsiteX117" fmla="*/ 453146 w 1665507"/>
                  <a:gd name="connsiteY117" fmla="*/ 1876886 h 2060464"/>
                  <a:gd name="connsiteX118" fmla="*/ 421937 w 1665507"/>
                  <a:gd name="connsiteY118" fmla="*/ 1891174 h 2060464"/>
                  <a:gd name="connsiteX119" fmla="*/ 421937 w 1665507"/>
                  <a:gd name="connsiteY119" fmla="*/ 1886412 h 2060464"/>
                  <a:gd name="connsiteX120" fmla="*/ 441142 w 1665507"/>
                  <a:gd name="connsiteY120" fmla="*/ 1864980 h 2060464"/>
                  <a:gd name="connsiteX121" fmla="*/ 102605 w 1665507"/>
                  <a:gd name="connsiteY121" fmla="*/ 1863789 h 2060464"/>
                  <a:gd name="connsiteX122" fmla="*/ 107228 w 1665507"/>
                  <a:gd name="connsiteY122" fmla="*/ 1863789 h 2060464"/>
                  <a:gd name="connsiteX123" fmla="*/ 108384 w 1665507"/>
                  <a:gd name="connsiteY123" fmla="*/ 1869624 h 2060464"/>
                  <a:gd name="connsiteX124" fmla="*/ 108384 w 1665507"/>
                  <a:gd name="connsiteY124" fmla="*/ 1870791 h 2060464"/>
                  <a:gd name="connsiteX125" fmla="*/ 97981 w 1665507"/>
                  <a:gd name="connsiteY125" fmla="*/ 1881294 h 2060464"/>
                  <a:gd name="connsiteX126" fmla="*/ 97017 w 1665507"/>
                  <a:gd name="connsiteY126" fmla="*/ 1880383 h 2060464"/>
                  <a:gd name="connsiteX127" fmla="*/ 97093 w 1665507"/>
                  <a:gd name="connsiteY127" fmla="*/ 1881216 h 2060464"/>
                  <a:gd name="connsiteX128" fmla="*/ 91906 w 1665507"/>
                  <a:gd name="connsiteY128" fmla="*/ 1880085 h 2060464"/>
                  <a:gd name="connsiteX129" fmla="*/ 91906 w 1665507"/>
                  <a:gd name="connsiteY129" fmla="*/ 1875558 h 2060464"/>
                  <a:gd name="connsiteX130" fmla="*/ 95018 w 1665507"/>
                  <a:gd name="connsiteY130" fmla="*/ 1868768 h 2060464"/>
                  <a:gd name="connsiteX131" fmla="*/ 96056 w 1665507"/>
                  <a:gd name="connsiteY131" fmla="*/ 1868768 h 2060464"/>
                  <a:gd name="connsiteX132" fmla="*/ 96056 w 1665507"/>
                  <a:gd name="connsiteY132" fmla="*/ 1869900 h 2060464"/>
                  <a:gd name="connsiteX133" fmla="*/ 96097 w 1665507"/>
                  <a:gd name="connsiteY133" fmla="*/ 1870345 h 2060464"/>
                  <a:gd name="connsiteX134" fmla="*/ 96826 w 1665507"/>
                  <a:gd name="connsiteY134" fmla="*/ 1868457 h 2060464"/>
                  <a:gd name="connsiteX135" fmla="*/ 102605 w 1665507"/>
                  <a:gd name="connsiteY135" fmla="*/ 1863789 h 2060464"/>
                  <a:gd name="connsiteX136" fmla="*/ 374058 w 1665507"/>
                  <a:gd name="connsiteY136" fmla="*/ 1850057 h 2060464"/>
                  <a:gd name="connsiteX137" fmla="*/ 383705 w 1665507"/>
                  <a:gd name="connsiteY137" fmla="*/ 1852466 h 2060464"/>
                  <a:gd name="connsiteX138" fmla="*/ 392146 w 1665507"/>
                  <a:gd name="connsiteY138" fmla="*/ 1878968 h 2060464"/>
                  <a:gd name="connsiteX139" fmla="*/ 386117 w 1665507"/>
                  <a:gd name="connsiteY139" fmla="*/ 1886195 h 2060464"/>
                  <a:gd name="connsiteX140" fmla="*/ 371646 w 1665507"/>
                  <a:gd name="connsiteY140" fmla="*/ 1884991 h 2060464"/>
                  <a:gd name="connsiteX141" fmla="*/ 358382 w 1665507"/>
                  <a:gd name="connsiteY141" fmla="*/ 1880172 h 2060464"/>
                  <a:gd name="connsiteX142" fmla="*/ 355970 w 1665507"/>
                  <a:gd name="connsiteY142" fmla="*/ 1870535 h 2060464"/>
                  <a:gd name="connsiteX143" fmla="*/ 374058 w 1665507"/>
                  <a:gd name="connsiteY143" fmla="*/ 1850057 h 2060464"/>
                  <a:gd name="connsiteX144" fmla="*/ 311820 w 1665507"/>
                  <a:gd name="connsiteY144" fmla="*/ 1835159 h 2060464"/>
                  <a:gd name="connsiteX145" fmla="*/ 319001 w 1665507"/>
                  <a:gd name="connsiteY145" fmla="*/ 1838773 h 2060464"/>
                  <a:gd name="connsiteX146" fmla="*/ 327379 w 1665507"/>
                  <a:gd name="connsiteY146" fmla="*/ 1865275 h 2060464"/>
                  <a:gd name="connsiteX147" fmla="*/ 321395 w 1665507"/>
                  <a:gd name="connsiteY147" fmla="*/ 1871298 h 2060464"/>
                  <a:gd name="connsiteX148" fmla="*/ 311820 w 1665507"/>
                  <a:gd name="connsiteY148" fmla="*/ 1870093 h 2060464"/>
                  <a:gd name="connsiteX149" fmla="*/ 297457 w 1665507"/>
                  <a:gd name="connsiteY149" fmla="*/ 1860456 h 2060464"/>
                  <a:gd name="connsiteX150" fmla="*/ 297457 w 1665507"/>
                  <a:gd name="connsiteY150" fmla="*/ 1856842 h 2060464"/>
                  <a:gd name="connsiteX151" fmla="*/ 302244 w 1665507"/>
                  <a:gd name="connsiteY151" fmla="*/ 1846001 h 2060464"/>
                  <a:gd name="connsiteX152" fmla="*/ 311820 w 1665507"/>
                  <a:gd name="connsiteY152" fmla="*/ 1835159 h 2060464"/>
                  <a:gd name="connsiteX153" fmla="*/ 250465 w 1665507"/>
                  <a:gd name="connsiteY153" fmla="*/ 1831301 h 2060464"/>
                  <a:gd name="connsiteX154" fmla="*/ 254003 w 1665507"/>
                  <a:gd name="connsiteY154" fmla="*/ 1846674 h 2060464"/>
                  <a:gd name="connsiteX155" fmla="*/ 252680 w 1665507"/>
                  <a:gd name="connsiteY155" fmla="*/ 1848885 h 2060464"/>
                  <a:gd name="connsiteX156" fmla="*/ 252693 w 1665507"/>
                  <a:gd name="connsiteY156" fmla="*/ 1848935 h 2060464"/>
                  <a:gd name="connsiteX157" fmla="*/ 252586 w 1665507"/>
                  <a:gd name="connsiteY157" fmla="*/ 1849042 h 2060464"/>
                  <a:gd name="connsiteX158" fmla="*/ 250465 w 1665507"/>
                  <a:gd name="connsiteY158" fmla="*/ 1852587 h 2060464"/>
                  <a:gd name="connsiteX159" fmla="*/ 236314 w 1665507"/>
                  <a:gd name="connsiteY159" fmla="*/ 1850222 h 2060464"/>
                  <a:gd name="connsiteX160" fmla="*/ 233955 w 1665507"/>
                  <a:gd name="connsiteY160" fmla="*/ 1841944 h 2060464"/>
                  <a:gd name="connsiteX161" fmla="*/ 242210 w 1665507"/>
                  <a:gd name="connsiteY161" fmla="*/ 1832483 h 2060464"/>
                  <a:gd name="connsiteX162" fmla="*/ 250465 w 1665507"/>
                  <a:gd name="connsiteY162" fmla="*/ 1831301 h 2060464"/>
                  <a:gd name="connsiteX163" fmla="*/ 520817 w 1665507"/>
                  <a:gd name="connsiteY163" fmla="*/ 1817686 h 2060464"/>
                  <a:gd name="connsiteX164" fmla="*/ 529240 w 1665507"/>
                  <a:gd name="connsiteY164" fmla="*/ 1818885 h 2060464"/>
                  <a:gd name="connsiteX165" fmla="*/ 535256 w 1665507"/>
                  <a:gd name="connsiteY165" fmla="*/ 1836866 h 2060464"/>
                  <a:gd name="connsiteX166" fmla="*/ 534053 w 1665507"/>
                  <a:gd name="connsiteY166" fmla="*/ 1836866 h 2060464"/>
                  <a:gd name="connsiteX167" fmla="*/ 508784 w 1665507"/>
                  <a:gd name="connsiteY167" fmla="*/ 1848852 h 2060464"/>
                  <a:gd name="connsiteX168" fmla="*/ 503971 w 1665507"/>
                  <a:gd name="connsiteY168" fmla="*/ 1848852 h 2060464"/>
                  <a:gd name="connsiteX169" fmla="*/ 500361 w 1665507"/>
                  <a:gd name="connsiteY169" fmla="*/ 1839263 h 2060464"/>
                  <a:gd name="connsiteX170" fmla="*/ 520817 w 1665507"/>
                  <a:gd name="connsiteY170" fmla="*/ 1817686 h 2060464"/>
                  <a:gd name="connsiteX171" fmla="*/ 177440 w 1665507"/>
                  <a:gd name="connsiteY171" fmla="*/ 1817562 h 2060464"/>
                  <a:gd name="connsiteX172" fmla="*/ 178639 w 1665507"/>
                  <a:gd name="connsiteY172" fmla="*/ 1817734 h 2060464"/>
                  <a:gd name="connsiteX173" fmla="*/ 178707 w 1665507"/>
                  <a:gd name="connsiteY173" fmla="*/ 1817655 h 2060464"/>
                  <a:gd name="connsiteX174" fmla="*/ 182420 w 1665507"/>
                  <a:gd name="connsiteY174" fmla="*/ 1818274 h 2060464"/>
                  <a:gd name="connsiteX175" fmla="*/ 185757 w 1665507"/>
                  <a:gd name="connsiteY175" fmla="*/ 1818750 h 2060464"/>
                  <a:gd name="connsiteX176" fmla="*/ 188133 w 1665507"/>
                  <a:gd name="connsiteY176" fmla="*/ 1822315 h 2060464"/>
                  <a:gd name="connsiteX177" fmla="*/ 189322 w 1665507"/>
                  <a:gd name="connsiteY177" fmla="*/ 1827068 h 2060464"/>
                  <a:gd name="connsiteX178" fmla="*/ 189322 w 1665507"/>
                  <a:gd name="connsiteY178" fmla="*/ 1830632 h 2060464"/>
                  <a:gd name="connsiteX179" fmla="*/ 190510 w 1665507"/>
                  <a:gd name="connsiteY179" fmla="*/ 1834197 h 2060464"/>
                  <a:gd name="connsiteX180" fmla="*/ 185757 w 1665507"/>
                  <a:gd name="connsiteY180" fmla="*/ 1840138 h 2060464"/>
                  <a:gd name="connsiteX181" fmla="*/ 169123 w 1665507"/>
                  <a:gd name="connsiteY181" fmla="*/ 1835386 h 2060464"/>
                  <a:gd name="connsiteX182" fmla="*/ 166746 w 1665507"/>
                  <a:gd name="connsiteY182" fmla="*/ 1828256 h 2060464"/>
                  <a:gd name="connsiteX183" fmla="*/ 171499 w 1665507"/>
                  <a:gd name="connsiteY183" fmla="*/ 1822315 h 2060464"/>
                  <a:gd name="connsiteX184" fmla="*/ 175063 w 1665507"/>
                  <a:gd name="connsiteY184" fmla="*/ 1818750 h 2060464"/>
                  <a:gd name="connsiteX185" fmla="*/ 177440 w 1665507"/>
                  <a:gd name="connsiteY185" fmla="*/ 1817562 h 2060464"/>
                  <a:gd name="connsiteX186" fmla="*/ 107360 w 1665507"/>
                  <a:gd name="connsiteY186" fmla="*/ 1816050 h 2060464"/>
                  <a:gd name="connsiteX187" fmla="*/ 106891 w 1665507"/>
                  <a:gd name="connsiteY187" fmla="*/ 1817073 h 2060464"/>
                  <a:gd name="connsiteX188" fmla="*/ 107574 w 1665507"/>
                  <a:gd name="connsiteY188" fmla="*/ 1817334 h 2060464"/>
                  <a:gd name="connsiteX189" fmla="*/ 453685 w 1665507"/>
                  <a:gd name="connsiteY189" fmla="*/ 1805207 h 2060464"/>
                  <a:gd name="connsiteX190" fmla="*/ 464538 w 1665507"/>
                  <a:gd name="connsiteY190" fmla="*/ 1807618 h 2060464"/>
                  <a:gd name="connsiteX191" fmla="*/ 471773 w 1665507"/>
                  <a:gd name="connsiteY191" fmla="*/ 1834148 h 2060464"/>
                  <a:gd name="connsiteX192" fmla="*/ 464538 w 1665507"/>
                  <a:gd name="connsiteY192" fmla="*/ 1841383 h 2060464"/>
                  <a:gd name="connsiteX193" fmla="*/ 462126 w 1665507"/>
                  <a:gd name="connsiteY193" fmla="*/ 1841383 h 2060464"/>
                  <a:gd name="connsiteX194" fmla="*/ 452479 w 1665507"/>
                  <a:gd name="connsiteY194" fmla="*/ 1838971 h 2060464"/>
                  <a:gd name="connsiteX195" fmla="*/ 439214 w 1665507"/>
                  <a:gd name="connsiteY195" fmla="*/ 1835354 h 2060464"/>
                  <a:gd name="connsiteX196" fmla="*/ 435597 w 1665507"/>
                  <a:gd name="connsiteY196" fmla="*/ 1825706 h 2060464"/>
                  <a:gd name="connsiteX197" fmla="*/ 453685 w 1665507"/>
                  <a:gd name="connsiteY197" fmla="*/ 1805207 h 2060464"/>
                  <a:gd name="connsiteX198" fmla="*/ 116280 w 1665507"/>
                  <a:gd name="connsiteY198" fmla="*/ 1802795 h 2060464"/>
                  <a:gd name="connsiteX199" fmla="*/ 119795 w 1665507"/>
                  <a:gd name="connsiteY199" fmla="*/ 1805138 h 2060464"/>
                  <a:gd name="connsiteX200" fmla="*/ 124481 w 1665507"/>
                  <a:gd name="connsiteY200" fmla="*/ 1818025 h 2060464"/>
                  <a:gd name="connsiteX201" fmla="*/ 124258 w 1665507"/>
                  <a:gd name="connsiteY201" fmla="*/ 1818203 h 2060464"/>
                  <a:gd name="connsiteX202" fmla="*/ 124481 w 1665507"/>
                  <a:gd name="connsiteY202" fmla="*/ 1818098 h 2060464"/>
                  <a:gd name="connsiteX203" fmla="*/ 119751 w 1665507"/>
                  <a:gd name="connsiteY203" fmla="*/ 1823956 h 2060464"/>
                  <a:gd name="connsiteX204" fmla="*/ 105560 w 1665507"/>
                  <a:gd name="connsiteY204" fmla="*/ 1820441 h 2060464"/>
                  <a:gd name="connsiteX205" fmla="*/ 103195 w 1665507"/>
                  <a:gd name="connsiteY205" fmla="*/ 1814584 h 2060464"/>
                  <a:gd name="connsiteX206" fmla="*/ 110290 w 1665507"/>
                  <a:gd name="connsiteY206" fmla="*/ 1805211 h 2060464"/>
                  <a:gd name="connsiteX207" fmla="*/ 115021 w 1665507"/>
                  <a:gd name="connsiteY207" fmla="*/ 1804040 h 2060464"/>
                  <a:gd name="connsiteX208" fmla="*/ 115005 w 1665507"/>
                  <a:gd name="connsiteY208" fmla="*/ 1804086 h 2060464"/>
                  <a:gd name="connsiteX209" fmla="*/ 115109 w 1665507"/>
                  <a:gd name="connsiteY209" fmla="*/ 1803966 h 2060464"/>
                  <a:gd name="connsiteX210" fmla="*/ 387727 w 1665507"/>
                  <a:gd name="connsiteY210" fmla="*/ 1790303 h 2060464"/>
                  <a:gd name="connsiteX211" fmla="*/ 397364 w 1665507"/>
                  <a:gd name="connsiteY211" fmla="*/ 1792713 h 2060464"/>
                  <a:gd name="connsiteX212" fmla="*/ 405796 w 1665507"/>
                  <a:gd name="connsiteY212" fmla="*/ 1819214 h 2060464"/>
                  <a:gd name="connsiteX213" fmla="*/ 398568 w 1665507"/>
                  <a:gd name="connsiteY213" fmla="*/ 1826442 h 2060464"/>
                  <a:gd name="connsiteX214" fmla="*/ 385318 w 1665507"/>
                  <a:gd name="connsiteY214" fmla="*/ 1825237 h 2060464"/>
                  <a:gd name="connsiteX215" fmla="*/ 385318 w 1665507"/>
                  <a:gd name="connsiteY215" fmla="*/ 1824033 h 2060464"/>
                  <a:gd name="connsiteX216" fmla="*/ 373271 w 1665507"/>
                  <a:gd name="connsiteY216" fmla="*/ 1820419 h 2060464"/>
                  <a:gd name="connsiteX217" fmla="*/ 369658 w 1665507"/>
                  <a:gd name="connsiteY217" fmla="*/ 1811986 h 2060464"/>
                  <a:gd name="connsiteX218" fmla="*/ 387727 w 1665507"/>
                  <a:gd name="connsiteY218" fmla="*/ 1790303 h 2060464"/>
                  <a:gd name="connsiteX219" fmla="*/ 325470 w 1665507"/>
                  <a:gd name="connsiteY219" fmla="*/ 1775370 h 2060464"/>
                  <a:gd name="connsiteX220" fmla="*/ 332690 w 1665507"/>
                  <a:gd name="connsiteY220" fmla="*/ 1777780 h 2060464"/>
                  <a:gd name="connsiteX221" fmla="*/ 342316 w 1665507"/>
                  <a:gd name="connsiteY221" fmla="*/ 1805486 h 2060464"/>
                  <a:gd name="connsiteX222" fmla="*/ 335096 w 1665507"/>
                  <a:gd name="connsiteY222" fmla="*/ 1811509 h 2060464"/>
                  <a:gd name="connsiteX223" fmla="*/ 321860 w 1665507"/>
                  <a:gd name="connsiteY223" fmla="*/ 1809100 h 2060464"/>
                  <a:gd name="connsiteX224" fmla="*/ 308625 w 1665507"/>
                  <a:gd name="connsiteY224" fmla="*/ 1806690 h 2060464"/>
                  <a:gd name="connsiteX225" fmla="*/ 306218 w 1665507"/>
                  <a:gd name="connsiteY225" fmla="*/ 1801872 h 2060464"/>
                  <a:gd name="connsiteX226" fmla="*/ 325470 w 1665507"/>
                  <a:gd name="connsiteY226" fmla="*/ 1775370 h 2060464"/>
                  <a:gd name="connsiteX227" fmla="*/ 599262 w 1665507"/>
                  <a:gd name="connsiteY227" fmla="*/ 1772837 h 2060464"/>
                  <a:gd name="connsiteX228" fmla="*/ 607694 w 1665507"/>
                  <a:gd name="connsiteY228" fmla="*/ 1774041 h 2060464"/>
                  <a:gd name="connsiteX229" fmla="*/ 614922 w 1665507"/>
                  <a:gd name="connsiteY229" fmla="*/ 1796903 h 2060464"/>
                  <a:gd name="connsiteX230" fmla="*/ 613717 w 1665507"/>
                  <a:gd name="connsiteY230" fmla="*/ 1796903 h 2060464"/>
                  <a:gd name="connsiteX231" fmla="*/ 596853 w 1665507"/>
                  <a:gd name="connsiteY231" fmla="*/ 1806529 h 2060464"/>
                  <a:gd name="connsiteX232" fmla="*/ 594444 w 1665507"/>
                  <a:gd name="connsiteY232" fmla="*/ 1806529 h 2060464"/>
                  <a:gd name="connsiteX233" fmla="*/ 582397 w 1665507"/>
                  <a:gd name="connsiteY233" fmla="*/ 1802919 h 2060464"/>
                  <a:gd name="connsiteX234" fmla="*/ 578784 w 1665507"/>
                  <a:gd name="connsiteY234" fmla="*/ 1794496 h 2060464"/>
                  <a:gd name="connsiteX235" fmla="*/ 599262 w 1665507"/>
                  <a:gd name="connsiteY235" fmla="*/ 1772837 h 2060464"/>
                  <a:gd name="connsiteX236" fmla="*/ 261762 w 1665507"/>
                  <a:gd name="connsiteY236" fmla="*/ 1766697 h 2060464"/>
                  <a:gd name="connsiteX237" fmla="*/ 266385 w 1665507"/>
                  <a:gd name="connsiteY237" fmla="*/ 1772355 h 2060464"/>
                  <a:gd name="connsiteX238" fmla="*/ 266385 w 1665507"/>
                  <a:gd name="connsiteY238" fmla="*/ 1773487 h 2060464"/>
                  <a:gd name="connsiteX239" fmla="*/ 266385 w 1665507"/>
                  <a:gd name="connsiteY239" fmla="*/ 1774618 h 2060464"/>
                  <a:gd name="connsiteX240" fmla="*/ 260462 w 1665507"/>
                  <a:gd name="connsiteY240" fmla="*/ 1773345 h 2060464"/>
                  <a:gd name="connsiteX241" fmla="*/ 257860 w 1665507"/>
                  <a:gd name="connsiteY241" fmla="*/ 1775133 h 2060464"/>
                  <a:gd name="connsiteX242" fmla="*/ 264103 w 1665507"/>
                  <a:gd name="connsiteY242" fmla="*/ 1775133 h 2060464"/>
                  <a:gd name="connsiteX243" fmla="*/ 267630 w 1665507"/>
                  <a:gd name="connsiteY243" fmla="*/ 1786889 h 2060464"/>
                  <a:gd name="connsiteX244" fmla="*/ 266710 w 1665507"/>
                  <a:gd name="connsiteY244" fmla="*/ 1787625 h 2060464"/>
                  <a:gd name="connsiteX245" fmla="*/ 267692 w 1665507"/>
                  <a:gd name="connsiteY245" fmla="*/ 1787166 h 2060464"/>
                  <a:gd name="connsiteX246" fmla="*/ 267692 w 1665507"/>
                  <a:gd name="connsiteY246" fmla="*/ 1790485 h 2060464"/>
                  <a:gd name="connsiteX247" fmla="*/ 262550 w 1665507"/>
                  <a:gd name="connsiteY247" fmla="*/ 1790953 h 2060464"/>
                  <a:gd name="connsiteX248" fmla="*/ 261752 w 1665507"/>
                  <a:gd name="connsiteY248" fmla="*/ 1791592 h 2060464"/>
                  <a:gd name="connsiteX249" fmla="*/ 260304 w 1665507"/>
                  <a:gd name="connsiteY249" fmla="*/ 1791157 h 2060464"/>
                  <a:gd name="connsiteX250" fmla="*/ 257050 w 1665507"/>
                  <a:gd name="connsiteY250" fmla="*/ 1791453 h 2060464"/>
                  <a:gd name="connsiteX251" fmla="*/ 246407 w 1665507"/>
                  <a:gd name="connsiteY251" fmla="*/ 1788272 h 2060464"/>
                  <a:gd name="connsiteX252" fmla="*/ 246407 w 1665507"/>
                  <a:gd name="connsiteY252" fmla="*/ 1781634 h 2060464"/>
                  <a:gd name="connsiteX253" fmla="*/ 247258 w 1665507"/>
                  <a:gd name="connsiteY253" fmla="*/ 1782590 h 2060464"/>
                  <a:gd name="connsiteX254" fmla="*/ 246469 w 1665507"/>
                  <a:gd name="connsiteY254" fmla="*/ 1781011 h 2060464"/>
                  <a:gd name="connsiteX255" fmla="*/ 248820 w 1665507"/>
                  <a:gd name="connsiteY255" fmla="*/ 1779836 h 2060464"/>
                  <a:gd name="connsiteX256" fmla="*/ 251298 w 1665507"/>
                  <a:gd name="connsiteY256" fmla="*/ 1777358 h 2060464"/>
                  <a:gd name="connsiteX257" fmla="*/ 253671 w 1665507"/>
                  <a:gd name="connsiteY257" fmla="*/ 1773487 h 2060464"/>
                  <a:gd name="connsiteX258" fmla="*/ 255982 w 1665507"/>
                  <a:gd name="connsiteY258" fmla="*/ 1770092 h 2060464"/>
                  <a:gd name="connsiteX259" fmla="*/ 261762 w 1665507"/>
                  <a:gd name="connsiteY259" fmla="*/ 1766697 h 2060464"/>
                  <a:gd name="connsiteX260" fmla="*/ 533347 w 1665507"/>
                  <a:gd name="connsiteY260" fmla="*/ 1759151 h 2060464"/>
                  <a:gd name="connsiteX261" fmla="*/ 542994 w 1665507"/>
                  <a:gd name="connsiteY261" fmla="*/ 1760356 h 2060464"/>
                  <a:gd name="connsiteX262" fmla="*/ 551435 w 1665507"/>
                  <a:gd name="connsiteY262" fmla="*/ 1786886 h 2060464"/>
                  <a:gd name="connsiteX263" fmla="*/ 544200 w 1665507"/>
                  <a:gd name="connsiteY263" fmla="*/ 1795327 h 2060464"/>
                  <a:gd name="connsiteX264" fmla="*/ 540582 w 1665507"/>
                  <a:gd name="connsiteY264" fmla="*/ 1794121 h 2060464"/>
                  <a:gd name="connsiteX265" fmla="*/ 530935 w 1665507"/>
                  <a:gd name="connsiteY265" fmla="*/ 1791709 h 2060464"/>
                  <a:gd name="connsiteX266" fmla="*/ 529729 w 1665507"/>
                  <a:gd name="connsiteY266" fmla="*/ 1792915 h 2060464"/>
                  <a:gd name="connsiteX267" fmla="*/ 517670 w 1665507"/>
                  <a:gd name="connsiteY267" fmla="*/ 1788092 h 2060464"/>
                  <a:gd name="connsiteX268" fmla="*/ 514053 w 1665507"/>
                  <a:gd name="connsiteY268" fmla="*/ 1779650 h 2060464"/>
                  <a:gd name="connsiteX269" fmla="*/ 533347 w 1665507"/>
                  <a:gd name="connsiteY269" fmla="*/ 1759151 h 2060464"/>
                  <a:gd name="connsiteX270" fmla="*/ 191139 w 1665507"/>
                  <a:gd name="connsiteY270" fmla="*/ 1755375 h 2060464"/>
                  <a:gd name="connsiteX271" fmla="*/ 198234 w 1665507"/>
                  <a:gd name="connsiteY271" fmla="*/ 1756560 h 2060464"/>
                  <a:gd name="connsiteX272" fmla="*/ 204147 w 1665507"/>
                  <a:gd name="connsiteY272" fmla="*/ 1773157 h 2060464"/>
                  <a:gd name="connsiteX273" fmla="*/ 197052 w 1665507"/>
                  <a:gd name="connsiteY273" fmla="*/ 1776713 h 2060464"/>
                  <a:gd name="connsiteX274" fmla="*/ 185226 w 1665507"/>
                  <a:gd name="connsiteY274" fmla="*/ 1773157 h 2060464"/>
                  <a:gd name="connsiteX275" fmla="*/ 182861 w 1665507"/>
                  <a:gd name="connsiteY275" fmla="*/ 1763673 h 2060464"/>
                  <a:gd name="connsiteX276" fmla="*/ 185226 w 1665507"/>
                  <a:gd name="connsiteY276" fmla="*/ 1761302 h 2060464"/>
                  <a:gd name="connsiteX277" fmla="*/ 191139 w 1665507"/>
                  <a:gd name="connsiteY277" fmla="*/ 1755375 h 2060464"/>
                  <a:gd name="connsiteX278" fmla="*/ 464946 w 1665507"/>
                  <a:gd name="connsiteY278" fmla="*/ 1744210 h 2060464"/>
                  <a:gd name="connsiteX279" fmla="*/ 476992 w 1665507"/>
                  <a:gd name="connsiteY279" fmla="*/ 1746619 h 2060464"/>
                  <a:gd name="connsiteX280" fmla="*/ 484220 w 1665507"/>
                  <a:gd name="connsiteY280" fmla="*/ 1770711 h 2060464"/>
                  <a:gd name="connsiteX281" fmla="*/ 475788 w 1665507"/>
                  <a:gd name="connsiteY281" fmla="*/ 1777939 h 2060464"/>
                  <a:gd name="connsiteX282" fmla="*/ 452900 w 1665507"/>
                  <a:gd name="connsiteY282" fmla="*/ 1773121 h 2060464"/>
                  <a:gd name="connsiteX283" fmla="*/ 446877 w 1665507"/>
                  <a:gd name="connsiteY283" fmla="*/ 1765893 h 2060464"/>
                  <a:gd name="connsiteX284" fmla="*/ 449286 w 1665507"/>
                  <a:gd name="connsiteY284" fmla="*/ 1762279 h 2060464"/>
                  <a:gd name="connsiteX285" fmla="*/ 464946 w 1665507"/>
                  <a:gd name="connsiteY285" fmla="*/ 1744210 h 2060464"/>
                  <a:gd name="connsiteX286" fmla="*/ 401443 w 1665507"/>
                  <a:gd name="connsiteY286" fmla="*/ 1729273 h 2060464"/>
                  <a:gd name="connsiteX287" fmla="*/ 412296 w 1665507"/>
                  <a:gd name="connsiteY287" fmla="*/ 1730478 h 2060464"/>
                  <a:gd name="connsiteX288" fmla="*/ 420737 w 1665507"/>
                  <a:gd name="connsiteY288" fmla="*/ 1756979 h 2060464"/>
                  <a:gd name="connsiteX289" fmla="*/ 413502 w 1665507"/>
                  <a:gd name="connsiteY289" fmla="*/ 1764207 h 2060464"/>
                  <a:gd name="connsiteX290" fmla="*/ 400237 w 1665507"/>
                  <a:gd name="connsiteY290" fmla="*/ 1761798 h 2060464"/>
                  <a:gd name="connsiteX291" fmla="*/ 386972 w 1665507"/>
                  <a:gd name="connsiteY291" fmla="*/ 1758184 h 2060464"/>
                  <a:gd name="connsiteX292" fmla="*/ 384561 w 1665507"/>
                  <a:gd name="connsiteY292" fmla="*/ 1748547 h 2060464"/>
                  <a:gd name="connsiteX293" fmla="*/ 401443 w 1665507"/>
                  <a:gd name="connsiteY293" fmla="*/ 1729273 h 2060464"/>
                  <a:gd name="connsiteX294" fmla="*/ 675270 w 1665507"/>
                  <a:gd name="connsiteY294" fmla="*/ 1725539 h 2060464"/>
                  <a:gd name="connsiteX295" fmla="*/ 684907 w 1665507"/>
                  <a:gd name="connsiteY295" fmla="*/ 1725539 h 2060464"/>
                  <a:gd name="connsiteX296" fmla="*/ 693339 w 1665507"/>
                  <a:gd name="connsiteY296" fmla="*/ 1754450 h 2060464"/>
                  <a:gd name="connsiteX297" fmla="*/ 682497 w 1665507"/>
                  <a:gd name="connsiteY297" fmla="*/ 1760473 h 2060464"/>
                  <a:gd name="connsiteX298" fmla="*/ 658405 w 1665507"/>
                  <a:gd name="connsiteY298" fmla="*/ 1754450 h 2060464"/>
                  <a:gd name="connsiteX299" fmla="*/ 657201 w 1665507"/>
                  <a:gd name="connsiteY299" fmla="*/ 1746017 h 2060464"/>
                  <a:gd name="connsiteX300" fmla="*/ 675270 w 1665507"/>
                  <a:gd name="connsiteY300" fmla="*/ 1725539 h 2060464"/>
                  <a:gd name="connsiteX301" fmla="*/ 341532 w 1665507"/>
                  <a:gd name="connsiteY301" fmla="*/ 1713172 h 2060464"/>
                  <a:gd name="connsiteX302" fmla="*/ 346327 w 1665507"/>
                  <a:gd name="connsiteY302" fmla="*/ 1717990 h 2060464"/>
                  <a:gd name="connsiteX303" fmla="*/ 353519 w 1665507"/>
                  <a:gd name="connsiteY303" fmla="*/ 1743287 h 2060464"/>
                  <a:gd name="connsiteX304" fmla="*/ 346327 w 1665507"/>
                  <a:gd name="connsiteY304" fmla="*/ 1750515 h 2060464"/>
                  <a:gd name="connsiteX305" fmla="*/ 334340 w 1665507"/>
                  <a:gd name="connsiteY305" fmla="*/ 1749310 h 2060464"/>
                  <a:gd name="connsiteX306" fmla="*/ 328347 w 1665507"/>
                  <a:gd name="connsiteY306" fmla="*/ 1748106 h 2060464"/>
                  <a:gd name="connsiteX307" fmla="*/ 323552 w 1665507"/>
                  <a:gd name="connsiteY307" fmla="*/ 1733650 h 2060464"/>
                  <a:gd name="connsiteX308" fmla="*/ 335539 w 1665507"/>
                  <a:gd name="connsiteY308" fmla="*/ 1717990 h 2060464"/>
                  <a:gd name="connsiteX309" fmla="*/ 341532 w 1665507"/>
                  <a:gd name="connsiteY309" fmla="*/ 1713172 h 2060464"/>
                  <a:gd name="connsiteX310" fmla="*/ 609340 w 1665507"/>
                  <a:gd name="connsiteY310" fmla="*/ 1713054 h 2060464"/>
                  <a:gd name="connsiteX311" fmla="*/ 620182 w 1665507"/>
                  <a:gd name="connsiteY311" fmla="*/ 1714260 h 2060464"/>
                  <a:gd name="connsiteX312" fmla="*/ 627409 w 1665507"/>
                  <a:gd name="connsiteY312" fmla="*/ 1739584 h 2060464"/>
                  <a:gd name="connsiteX313" fmla="*/ 620182 w 1665507"/>
                  <a:gd name="connsiteY313" fmla="*/ 1748025 h 2060464"/>
                  <a:gd name="connsiteX314" fmla="*/ 596089 w 1665507"/>
                  <a:gd name="connsiteY314" fmla="*/ 1741995 h 2060464"/>
                  <a:gd name="connsiteX315" fmla="*/ 591271 w 1665507"/>
                  <a:gd name="connsiteY315" fmla="*/ 1733554 h 2060464"/>
                  <a:gd name="connsiteX316" fmla="*/ 592476 w 1665507"/>
                  <a:gd name="connsiteY316" fmla="*/ 1731143 h 2060464"/>
                  <a:gd name="connsiteX317" fmla="*/ 609340 w 1665507"/>
                  <a:gd name="connsiteY317" fmla="*/ 1713054 h 2060464"/>
                  <a:gd name="connsiteX318" fmla="*/ 272822 w 1665507"/>
                  <a:gd name="connsiteY318" fmla="*/ 1706594 h 2060464"/>
                  <a:gd name="connsiteX319" fmla="*/ 277871 w 1665507"/>
                  <a:gd name="connsiteY319" fmla="*/ 1708079 h 2060464"/>
                  <a:gd name="connsiteX320" fmla="*/ 282624 w 1665507"/>
                  <a:gd name="connsiteY320" fmla="*/ 1717585 h 2060464"/>
                  <a:gd name="connsiteX321" fmla="*/ 282671 w 1665507"/>
                  <a:gd name="connsiteY321" fmla="*/ 1717914 h 2060464"/>
                  <a:gd name="connsiteX322" fmla="*/ 282671 w 1665507"/>
                  <a:gd name="connsiteY322" fmla="*/ 1717858 h 2060464"/>
                  <a:gd name="connsiteX323" fmla="*/ 283864 w 1665507"/>
                  <a:gd name="connsiteY323" fmla="*/ 1731916 h 2060464"/>
                  <a:gd name="connsiteX324" fmla="*/ 270742 w 1665507"/>
                  <a:gd name="connsiteY324" fmla="*/ 1731916 h 2060464"/>
                  <a:gd name="connsiteX325" fmla="*/ 262392 w 1665507"/>
                  <a:gd name="connsiteY325" fmla="*/ 1728402 h 2060464"/>
                  <a:gd name="connsiteX326" fmla="*/ 258813 w 1665507"/>
                  <a:gd name="connsiteY326" fmla="*/ 1720201 h 2060464"/>
                  <a:gd name="connsiteX327" fmla="*/ 265102 w 1665507"/>
                  <a:gd name="connsiteY327" fmla="*/ 1714906 h 2060464"/>
                  <a:gd name="connsiteX328" fmla="*/ 267177 w 1665507"/>
                  <a:gd name="connsiteY328" fmla="*/ 1712832 h 2060464"/>
                  <a:gd name="connsiteX329" fmla="*/ 269554 w 1665507"/>
                  <a:gd name="connsiteY329" fmla="*/ 1710455 h 2060464"/>
                  <a:gd name="connsiteX330" fmla="*/ 272822 w 1665507"/>
                  <a:gd name="connsiteY330" fmla="*/ 1706594 h 2060464"/>
                  <a:gd name="connsiteX331" fmla="*/ 544589 w 1665507"/>
                  <a:gd name="connsiteY331" fmla="*/ 1696949 h 2060464"/>
                  <a:gd name="connsiteX332" fmla="*/ 554236 w 1665507"/>
                  <a:gd name="connsiteY332" fmla="*/ 1699359 h 2060464"/>
                  <a:gd name="connsiteX333" fmla="*/ 563883 w 1665507"/>
                  <a:gd name="connsiteY333" fmla="*/ 1725860 h 2060464"/>
                  <a:gd name="connsiteX334" fmla="*/ 557854 w 1665507"/>
                  <a:gd name="connsiteY334" fmla="*/ 1733088 h 2060464"/>
                  <a:gd name="connsiteX335" fmla="*/ 543383 w 1665507"/>
                  <a:gd name="connsiteY335" fmla="*/ 1730679 h 2060464"/>
                  <a:gd name="connsiteX336" fmla="*/ 528913 w 1665507"/>
                  <a:gd name="connsiteY336" fmla="*/ 1727065 h 2060464"/>
                  <a:gd name="connsiteX337" fmla="*/ 526501 w 1665507"/>
                  <a:gd name="connsiteY337" fmla="*/ 1717428 h 2060464"/>
                  <a:gd name="connsiteX338" fmla="*/ 544589 w 1665507"/>
                  <a:gd name="connsiteY338" fmla="*/ 1696949 h 2060464"/>
                  <a:gd name="connsiteX339" fmla="*/ 481044 w 1665507"/>
                  <a:gd name="connsiteY339" fmla="*/ 1682012 h 2060464"/>
                  <a:gd name="connsiteX340" fmla="*/ 489477 w 1665507"/>
                  <a:gd name="connsiteY340" fmla="*/ 1684422 h 2060464"/>
                  <a:gd name="connsiteX341" fmla="*/ 497909 w 1665507"/>
                  <a:gd name="connsiteY341" fmla="*/ 1712128 h 2060464"/>
                  <a:gd name="connsiteX342" fmla="*/ 490681 w 1665507"/>
                  <a:gd name="connsiteY342" fmla="*/ 1718151 h 2060464"/>
                  <a:gd name="connsiteX343" fmla="*/ 478635 w 1665507"/>
                  <a:gd name="connsiteY343" fmla="*/ 1716946 h 2060464"/>
                  <a:gd name="connsiteX344" fmla="*/ 464180 w 1665507"/>
                  <a:gd name="connsiteY344" fmla="*/ 1712128 h 2060464"/>
                  <a:gd name="connsiteX345" fmla="*/ 461771 w 1665507"/>
                  <a:gd name="connsiteY345" fmla="*/ 1703695 h 2060464"/>
                  <a:gd name="connsiteX346" fmla="*/ 481044 w 1665507"/>
                  <a:gd name="connsiteY346" fmla="*/ 1682012 h 2060464"/>
                  <a:gd name="connsiteX347" fmla="*/ 757324 w 1665507"/>
                  <a:gd name="connsiteY347" fmla="*/ 1680808 h 2060464"/>
                  <a:gd name="connsiteX348" fmla="*/ 763340 w 1665507"/>
                  <a:gd name="connsiteY348" fmla="*/ 1683211 h 2060464"/>
                  <a:gd name="connsiteX349" fmla="*/ 771763 w 1665507"/>
                  <a:gd name="connsiteY349" fmla="*/ 1712056 h 2060464"/>
                  <a:gd name="connsiteX350" fmla="*/ 771763 w 1665507"/>
                  <a:gd name="connsiteY350" fmla="*/ 1714460 h 2060464"/>
                  <a:gd name="connsiteX351" fmla="*/ 768153 w 1665507"/>
                  <a:gd name="connsiteY351" fmla="*/ 1715662 h 2060464"/>
                  <a:gd name="connsiteX352" fmla="*/ 766950 w 1665507"/>
                  <a:gd name="connsiteY352" fmla="*/ 1715662 h 2060464"/>
                  <a:gd name="connsiteX353" fmla="*/ 752511 w 1665507"/>
                  <a:gd name="connsiteY353" fmla="*/ 1713258 h 2060464"/>
                  <a:gd name="connsiteX354" fmla="*/ 740478 w 1665507"/>
                  <a:gd name="connsiteY354" fmla="*/ 1709652 h 2060464"/>
                  <a:gd name="connsiteX355" fmla="*/ 738072 w 1665507"/>
                  <a:gd name="connsiteY355" fmla="*/ 1700038 h 2060464"/>
                  <a:gd name="connsiteX356" fmla="*/ 757324 w 1665507"/>
                  <a:gd name="connsiteY356" fmla="*/ 1680808 h 2060464"/>
                  <a:gd name="connsiteX357" fmla="*/ 358665 w 1665507"/>
                  <a:gd name="connsiteY357" fmla="*/ 1676862 h 2060464"/>
                  <a:gd name="connsiteX358" fmla="*/ 358520 w 1665507"/>
                  <a:gd name="connsiteY358" fmla="*/ 1676959 h 2060464"/>
                  <a:gd name="connsiteX359" fmla="*/ 358681 w 1665507"/>
                  <a:gd name="connsiteY359" fmla="*/ 1676933 h 2060464"/>
                  <a:gd name="connsiteX360" fmla="*/ 342926 w 1665507"/>
                  <a:gd name="connsiteY360" fmla="*/ 1674215 h 2060464"/>
                  <a:gd name="connsiteX361" fmla="*/ 342067 w 1665507"/>
                  <a:gd name="connsiteY361" fmla="*/ 1675071 h 2060464"/>
                  <a:gd name="connsiteX362" fmla="*/ 345118 w 1665507"/>
                  <a:gd name="connsiteY362" fmla="*/ 1679123 h 2060464"/>
                  <a:gd name="connsiteX363" fmla="*/ 349258 w 1665507"/>
                  <a:gd name="connsiteY363" fmla="*/ 1678455 h 2060464"/>
                  <a:gd name="connsiteX364" fmla="*/ 415117 w 1665507"/>
                  <a:gd name="connsiteY364" fmla="*/ 1668319 h 2060464"/>
                  <a:gd name="connsiteX365" fmla="*/ 424774 w 1665507"/>
                  <a:gd name="connsiteY365" fmla="*/ 1671933 h 2060464"/>
                  <a:gd name="connsiteX366" fmla="*/ 433223 w 1665507"/>
                  <a:gd name="connsiteY366" fmla="*/ 1697230 h 2060464"/>
                  <a:gd name="connsiteX367" fmla="*/ 425981 w 1665507"/>
                  <a:gd name="connsiteY367" fmla="*/ 1704458 h 2060464"/>
                  <a:gd name="connsiteX368" fmla="*/ 423566 w 1665507"/>
                  <a:gd name="connsiteY368" fmla="*/ 1704458 h 2060464"/>
                  <a:gd name="connsiteX369" fmla="*/ 412703 w 1665507"/>
                  <a:gd name="connsiteY369" fmla="*/ 1702049 h 2060464"/>
                  <a:gd name="connsiteX370" fmla="*/ 399425 w 1665507"/>
                  <a:gd name="connsiteY370" fmla="*/ 1698435 h 2060464"/>
                  <a:gd name="connsiteX371" fmla="*/ 395804 w 1665507"/>
                  <a:gd name="connsiteY371" fmla="*/ 1688798 h 2060464"/>
                  <a:gd name="connsiteX372" fmla="*/ 415117 w 1665507"/>
                  <a:gd name="connsiteY372" fmla="*/ 1668319 h 2060464"/>
                  <a:gd name="connsiteX373" fmla="*/ 690192 w 1665507"/>
                  <a:gd name="connsiteY373" fmla="*/ 1665753 h 2060464"/>
                  <a:gd name="connsiteX374" fmla="*/ 699839 w 1665507"/>
                  <a:gd name="connsiteY374" fmla="*/ 1666959 h 2060464"/>
                  <a:gd name="connsiteX375" fmla="*/ 708280 w 1665507"/>
                  <a:gd name="connsiteY375" fmla="*/ 1693489 h 2060464"/>
                  <a:gd name="connsiteX376" fmla="*/ 699839 w 1665507"/>
                  <a:gd name="connsiteY376" fmla="*/ 1700724 h 2060464"/>
                  <a:gd name="connsiteX377" fmla="*/ 687780 w 1665507"/>
                  <a:gd name="connsiteY377" fmla="*/ 1698312 h 2060464"/>
                  <a:gd name="connsiteX378" fmla="*/ 675721 w 1665507"/>
                  <a:gd name="connsiteY378" fmla="*/ 1695900 h 2060464"/>
                  <a:gd name="connsiteX379" fmla="*/ 672104 w 1665507"/>
                  <a:gd name="connsiteY379" fmla="*/ 1686253 h 2060464"/>
                  <a:gd name="connsiteX380" fmla="*/ 690192 w 1665507"/>
                  <a:gd name="connsiteY380" fmla="*/ 1665753 h 2060464"/>
                  <a:gd name="connsiteX381" fmla="*/ 350432 w 1665507"/>
                  <a:gd name="connsiteY381" fmla="*/ 1660783 h 2060464"/>
                  <a:gd name="connsiteX382" fmla="*/ 358797 w 1665507"/>
                  <a:gd name="connsiteY382" fmla="*/ 1663164 h 2060464"/>
                  <a:gd name="connsiteX383" fmla="*/ 362382 w 1665507"/>
                  <a:gd name="connsiteY383" fmla="*/ 1675071 h 2060464"/>
                  <a:gd name="connsiteX384" fmla="*/ 365967 w 1665507"/>
                  <a:gd name="connsiteY384" fmla="*/ 1677452 h 2060464"/>
                  <a:gd name="connsiteX385" fmla="*/ 361788 w 1665507"/>
                  <a:gd name="connsiteY385" fmla="*/ 1677452 h 2060464"/>
                  <a:gd name="connsiteX386" fmla="*/ 364878 w 1665507"/>
                  <a:gd name="connsiteY386" fmla="*/ 1678051 h 2060464"/>
                  <a:gd name="connsiteX387" fmla="*/ 368457 w 1665507"/>
                  <a:gd name="connsiteY387" fmla="*/ 1683831 h 2060464"/>
                  <a:gd name="connsiteX388" fmla="*/ 366071 w 1665507"/>
                  <a:gd name="connsiteY388" fmla="*/ 1689610 h 2060464"/>
                  <a:gd name="connsiteX389" fmla="*/ 356528 w 1665507"/>
                  <a:gd name="connsiteY389" fmla="*/ 1689610 h 2060464"/>
                  <a:gd name="connsiteX390" fmla="*/ 356528 w 1665507"/>
                  <a:gd name="connsiteY390" fmla="*/ 1686142 h 2060464"/>
                  <a:gd name="connsiteX391" fmla="*/ 354697 w 1665507"/>
                  <a:gd name="connsiteY391" fmla="*/ 1684960 h 2060464"/>
                  <a:gd name="connsiteX392" fmla="*/ 340872 w 1665507"/>
                  <a:gd name="connsiteY392" fmla="*/ 1681024 h 2060464"/>
                  <a:gd name="connsiteX393" fmla="*/ 340493 w 1665507"/>
                  <a:gd name="connsiteY393" fmla="*/ 1679891 h 2060464"/>
                  <a:gd name="connsiteX394" fmla="*/ 339529 w 1665507"/>
                  <a:gd name="connsiteY394" fmla="*/ 1679352 h 2060464"/>
                  <a:gd name="connsiteX395" fmla="*/ 339907 w 1665507"/>
                  <a:gd name="connsiteY395" fmla="*/ 1678141 h 2060464"/>
                  <a:gd name="connsiteX396" fmla="*/ 338482 w 1665507"/>
                  <a:gd name="connsiteY396" fmla="*/ 1673880 h 2060464"/>
                  <a:gd name="connsiteX397" fmla="*/ 350432 w 1665507"/>
                  <a:gd name="connsiteY397" fmla="*/ 1660783 h 2060464"/>
                  <a:gd name="connsiteX398" fmla="*/ 625460 w 1665507"/>
                  <a:gd name="connsiteY398" fmla="*/ 1650855 h 2060464"/>
                  <a:gd name="connsiteX399" fmla="*/ 635107 w 1665507"/>
                  <a:gd name="connsiteY399" fmla="*/ 1653266 h 2060464"/>
                  <a:gd name="connsiteX400" fmla="*/ 643548 w 1665507"/>
                  <a:gd name="connsiteY400" fmla="*/ 1678590 h 2060464"/>
                  <a:gd name="connsiteX401" fmla="*/ 635107 w 1665507"/>
                  <a:gd name="connsiteY401" fmla="*/ 1687031 h 2060464"/>
                  <a:gd name="connsiteX402" fmla="*/ 621842 w 1665507"/>
                  <a:gd name="connsiteY402" fmla="*/ 1683413 h 2060464"/>
                  <a:gd name="connsiteX403" fmla="*/ 609784 w 1665507"/>
                  <a:gd name="connsiteY403" fmla="*/ 1681001 h 2060464"/>
                  <a:gd name="connsiteX404" fmla="*/ 606166 w 1665507"/>
                  <a:gd name="connsiteY404" fmla="*/ 1671354 h 2060464"/>
                  <a:gd name="connsiteX405" fmla="*/ 625460 w 1665507"/>
                  <a:gd name="connsiteY405" fmla="*/ 1650855 h 2060464"/>
                  <a:gd name="connsiteX406" fmla="*/ 559491 w 1665507"/>
                  <a:gd name="connsiteY406" fmla="*/ 1634710 h 2060464"/>
                  <a:gd name="connsiteX407" fmla="*/ 570344 w 1665507"/>
                  <a:gd name="connsiteY407" fmla="*/ 1635915 h 2060464"/>
                  <a:gd name="connsiteX408" fmla="*/ 577579 w 1665507"/>
                  <a:gd name="connsiteY408" fmla="*/ 1664826 h 2060464"/>
                  <a:gd name="connsiteX409" fmla="*/ 570344 w 1665507"/>
                  <a:gd name="connsiteY409" fmla="*/ 1670849 h 2060464"/>
                  <a:gd name="connsiteX410" fmla="*/ 558285 w 1665507"/>
                  <a:gd name="connsiteY410" fmla="*/ 1668440 h 2060464"/>
                  <a:gd name="connsiteX411" fmla="*/ 545020 w 1665507"/>
                  <a:gd name="connsiteY411" fmla="*/ 1664826 h 2060464"/>
                  <a:gd name="connsiteX412" fmla="*/ 541403 w 1665507"/>
                  <a:gd name="connsiteY412" fmla="*/ 1656393 h 2060464"/>
                  <a:gd name="connsiteX413" fmla="*/ 559491 w 1665507"/>
                  <a:gd name="connsiteY413" fmla="*/ 1634710 h 2060464"/>
                  <a:gd name="connsiteX414" fmla="*/ 833356 w 1665507"/>
                  <a:gd name="connsiteY414" fmla="*/ 1634704 h 2060464"/>
                  <a:gd name="connsiteX415" fmla="*/ 841747 w 1665507"/>
                  <a:gd name="connsiteY415" fmla="*/ 1637102 h 2060464"/>
                  <a:gd name="connsiteX416" fmla="*/ 848939 w 1665507"/>
                  <a:gd name="connsiteY416" fmla="*/ 1659876 h 2060464"/>
                  <a:gd name="connsiteX417" fmla="*/ 841747 w 1665507"/>
                  <a:gd name="connsiteY417" fmla="*/ 1665870 h 2060464"/>
                  <a:gd name="connsiteX418" fmla="*/ 830959 w 1665507"/>
                  <a:gd name="connsiteY418" fmla="*/ 1664671 h 2060464"/>
                  <a:gd name="connsiteX419" fmla="*/ 821370 w 1665507"/>
                  <a:gd name="connsiteY419" fmla="*/ 1661075 h 2060464"/>
                  <a:gd name="connsiteX420" fmla="*/ 817774 w 1665507"/>
                  <a:gd name="connsiteY420" fmla="*/ 1653883 h 2060464"/>
                  <a:gd name="connsiteX421" fmla="*/ 833356 w 1665507"/>
                  <a:gd name="connsiteY421" fmla="*/ 1634704 h 2060464"/>
                  <a:gd name="connsiteX422" fmla="*/ 685518 w 1665507"/>
                  <a:gd name="connsiteY422" fmla="*/ 1629772 h 2060464"/>
                  <a:gd name="connsiteX423" fmla="*/ 687652 w 1665507"/>
                  <a:gd name="connsiteY423" fmla="*/ 1630768 h 2060464"/>
                  <a:gd name="connsiteX424" fmla="*/ 689786 w 1665507"/>
                  <a:gd name="connsiteY424" fmla="*/ 1631763 h 2060464"/>
                  <a:gd name="connsiteX425" fmla="*/ 690853 w 1665507"/>
                  <a:gd name="connsiteY425" fmla="*/ 1633755 h 2060464"/>
                  <a:gd name="connsiteX426" fmla="*/ 683384 w 1665507"/>
                  <a:gd name="connsiteY426" fmla="*/ 1631763 h 2060464"/>
                  <a:gd name="connsiteX427" fmla="*/ 685518 w 1665507"/>
                  <a:gd name="connsiteY427" fmla="*/ 1629772 h 2060464"/>
                  <a:gd name="connsiteX428" fmla="*/ 494762 w 1665507"/>
                  <a:gd name="connsiteY428" fmla="*/ 1622223 h 2060464"/>
                  <a:gd name="connsiteX429" fmla="*/ 504409 w 1665507"/>
                  <a:gd name="connsiteY429" fmla="*/ 1624632 h 2060464"/>
                  <a:gd name="connsiteX430" fmla="*/ 512850 w 1665507"/>
                  <a:gd name="connsiteY430" fmla="*/ 1649929 h 2060464"/>
                  <a:gd name="connsiteX431" fmla="*/ 505615 w 1665507"/>
                  <a:gd name="connsiteY431" fmla="*/ 1657157 h 2060464"/>
                  <a:gd name="connsiteX432" fmla="*/ 492350 w 1665507"/>
                  <a:gd name="connsiteY432" fmla="*/ 1654748 h 2060464"/>
                  <a:gd name="connsiteX433" fmla="*/ 492350 w 1665507"/>
                  <a:gd name="connsiteY433" fmla="*/ 1655952 h 2060464"/>
                  <a:gd name="connsiteX434" fmla="*/ 479086 w 1665507"/>
                  <a:gd name="connsiteY434" fmla="*/ 1652338 h 2060464"/>
                  <a:gd name="connsiteX435" fmla="*/ 476674 w 1665507"/>
                  <a:gd name="connsiteY435" fmla="*/ 1641497 h 2060464"/>
                  <a:gd name="connsiteX436" fmla="*/ 494762 w 1665507"/>
                  <a:gd name="connsiteY436" fmla="*/ 1622223 h 2060464"/>
                  <a:gd name="connsiteX437" fmla="*/ 767406 w 1665507"/>
                  <a:gd name="connsiteY437" fmla="*/ 1622208 h 2060464"/>
                  <a:gd name="connsiteX438" fmla="*/ 775785 w 1665507"/>
                  <a:gd name="connsiteY438" fmla="*/ 1624601 h 2060464"/>
                  <a:gd name="connsiteX439" fmla="*/ 781769 w 1665507"/>
                  <a:gd name="connsiteY439" fmla="*/ 1642555 h 2060464"/>
                  <a:gd name="connsiteX440" fmla="*/ 774588 w 1665507"/>
                  <a:gd name="connsiteY440" fmla="*/ 1650933 h 2060464"/>
                  <a:gd name="connsiteX441" fmla="*/ 757831 w 1665507"/>
                  <a:gd name="connsiteY441" fmla="*/ 1647342 h 2060464"/>
                  <a:gd name="connsiteX442" fmla="*/ 753044 w 1665507"/>
                  <a:gd name="connsiteY442" fmla="*/ 1637767 h 2060464"/>
                  <a:gd name="connsiteX443" fmla="*/ 767406 w 1665507"/>
                  <a:gd name="connsiteY443" fmla="*/ 1622208 h 2060464"/>
                  <a:gd name="connsiteX444" fmla="*/ 427698 w 1665507"/>
                  <a:gd name="connsiteY444" fmla="*/ 1619605 h 2060464"/>
                  <a:gd name="connsiteX445" fmla="*/ 437288 w 1665507"/>
                  <a:gd name="connsiteY445" fmla="*/ 1619605 h 2060464"/>
                  <a:gd name="connsiteX446" fmla="*/ 440884 w 1665507"/>
                  <a:gd name="connsiteY446" fmla="*/ 1620798 h 2060464"/>
                  <a:gd name="connsiteX447" fmla="*/ 445678 w 1665507"/>
                  <a:gd name="connsiteY447" fmla="*/ 1642271 h 2060464"/>
                  <a:gd name="connsiteX448" fmla="*/ 439685 w 1665507"/>
                  <a:gd name="connsiteY448" fmla="*/ 1643464 h 2060464"/>
                  <a:gd name="connsiteX449" fmla="*/ 416910 w 1665507"/>
                  <a:gd name="connsiteY449" fmla="*/ 1638692 h 2060464"/>
                  <a:gd name="connsiteX450" fmla="*/ 416910 w 1665507"/>
                  <a:gd name="connsiteY450" fmla="*/ 1633920 h 2060464"/>
                  <a:gd name="connsiteX451" fmla="*/ 418109 w 1665507"/>
                  <a:gd name="connsiteY451" fmla="*/ 1631535 h 2060464"/>
                  <a:gd name="connsiteX452" fmla="*/ 427698 w 1665507"/>
                  <a:gd name="connsiteY452" fmla="*/ 1619605 h 2060464"/>
                  <a:gd name="connsiteX453" fmla="*/ 866811 w 1665507"/>
                  <a:gd name="connsiteY453" fmla="*/ 1616079 h 2060464"/>
                  <a:gd name="connsiteX454" fmla="*/ 872590 w 1665507"/>
                  <a:gd name="connsiteY454" fmla="*/ 1630020 h 2060464"/>
                  <a:gd name="connsiteX455" fmla="*/ 863343 w 1665507"/>
                  <a:gd name="connsiteY455" fmla="*/ 1632344 h 2060464"/>
                  <a:gd name="connsiteX456" fmla="*/ 856408 w 1665507"/>
                  <a:gd name="connsiteY456" fmla="*/ 1626535 h 2060464"/>
                  <a:gd name="connsiteX457" fmla="*/ 866811 w 1665507"/>
                  <a:gd name="connsiteY457" fmla="*/ 1616079 h 2060464"/>
                  <a:gd name="connsiteX458" fmla="*/ 703900 w 1665507"/>
                  <a:gd name="connsiteY458" fmla="*/ 1606073 h 2060464"/>
                  <a:gd name="connsiteX459" fmla="*/ 713490 w 1665507"/>
                  <a:gd name="connsiteY459" fmla="*/ 1608466 h 2060464"/>
                  <a:gd name="connsiteX460" fmla="*/ 719483 w 1665507"/>
                  <a:gd name="connsiteY460" fmla="*/ 1630010 h 2060464"/>
                  <a:gd name="connsiteX461" fmla="*/ 712291 w 1665507"/>
                  <a:gd name="connsiteY461" fmla="*/ 1635995 h 2060464"/>
                  <a:gd name="connsiteX462" fmla="*/ 691914 w 1665507"/>
                  <a:gd name="connsiteY462" fmla="*/ 1632404 h 2060464"/>
                  <a:gd name="connsiteX463" fmla="*/ 688318 w 1665507"/>
                  <a:gd name="connsiteY463" fmla="*/ 1630010 h 2060464"/>
                  <a:gd name="connsiteX464" fmla="*/ 689516 w 1665507"/>
                  <a:gd name="connsiteY464" fmla="*/ 1622829 h 2060464"/>
                  <a:gd name="connsiteX465" fmla="*/ 695510 w 1665507"/>
                  <a:gd name="connsiteY465" fmla="*/ 1615648 h 2060464"/>
                  <a:gd name="connsiteX466" fmla="*/ 703900 w 1665507"/>
                  <a:gd name="connsiteY466" fmla="*/ 1606073 h 2060464"/>
                  <a:gd name="connsiteX467" fmla="*/ 639156 w 1665507"/>
                  <a:gd name="connsiteY467" fmla="*/ 1591136 h 2060464"/>
                  <a:gd name="connsiteX468" fmla="*/ 646391 w 1665507"/>
                  <a:gd name="connsiteY468" fmla="*/ 1593537 h 2060464"/>
                  <a:gd name="connsiteX469" fmla="*/ 651215 w 1665507"/>
                  <a:gd name="connsiteY469" fmla="*/ 1605540 h 2060464"/>
                  <a:gd name="connsiteX470" fmla="*/ 656038 w 1665507"/>
                  <a:gd name="connsiteY470" fmla="*/ 1615143 h 2060464"/>
                  <a:gd name="connsiteX471" fmla="*/ 651215 w 1665507"/>
                  <a:gd name="connsiteY471" fmla="*/ 1623545 h 2060464"/>
                  <a:gd name="connsiteX472" fmla="*/ 636744 w 1665507"/>
                  <a:gd name="connsiteY472" fmla="*/ 1621144 h 2060464"/>
                  <a:gd name="connsiteX473" fmla="*/ 625891 w 1665507"/>
                  <a:gd name="connsiteY473" fmla="*/ 1618743 h 2060464"/>
                  <a:gd name="connsiteX474" fmla="*/ 618656 w 1665507"/>
                  <a:gd name="connsiteY474" fmla="*/ 1613942 h 2060464"/>
                  <a:gd name="connsiteX475" fmla="*/ 623480 w 1665507"/>
                  <a:gd name="connsiteY475" fmla="*/ 1604340 h 2060464"/>
                  <a:gd name="connsiteX476" fmla="*/ 635538 w 1665507"/>
                  <a:gd name="connsiteY476" fmla="*/ 1594737 h 2060464"/>
                  <a:gd name="connsiteX477" fmla="*/ 639156 w 1665507"/>
                  <a:gd name="connsiteY477" fmla="*/ 1591136 h 2060464"/>
                  <a:gd name="connsiteX478" fmla="*/ 911777 w 1665507"/>
                  <a:gd name="connsiteY478" fmla="*/ 1588647 h 2060464"/>
                  <a:gd name="connsiteX479" fmla="*/ 920168 w 1665507"/>
                  <a:gd name="connsiteY479" fmla="*/ 1591045 h 2060464"/>
                  <a:gd name="connsiteX480" fmla="*/ 927360 w 1665507"/>
                  <a:gd name="connsiteY480" fmla="*/ 1613819 h 2060464"/>
                  <a:gd name="connsiteX481" fmla="*/ 921367 w 1665507"/>
                  <a:gd name="connsiteY481" fmla="*/ 1619813 h 2060464"/>
                  <a:gd name="connsiteX482" fmla="*/ 910579 w 1665507"/>
                  <a:gd name="connsiteY482" fmla="*/ 1618614 h 2060464"/>
                  <a:gd name="connsiteX483" fmla="*/ 898592 w 1665507"/>
                  <a:gd name="connsiteY483" fmla="*/ 1613819 h 2060464"/>
                  <a:gd name="connsiteX484" fmla="*/ 896195 w 1665507"/>
                  <a:gd name="connsiteY484" fmla="*/ 1606627 h 2060464"/>
                  <a:gd name="connsiteX485" fmla="*/ 911777 w 1665507"/>
                  <a:gd name="connsiteY485" fmla="*/ 1588647 h 2060464"/>
                  <a:gd name="connsiteX486" fmla="*/ 576665 w 1665507"/>
                  <a:gd name="connsiteY486" fmla="*/ 1582470 h 2060464"/>
                  <a:gd name="connsiteX487" fmla="*/ 581634 w 1665507"/>
                  <a:gd name="connsiteY487" fmla="*/ 1587241 h 2060464"/>
                  <a:gd name="connsiteX488" fmla="*/ 584043 w 1665507"/>
                  <a:gd name="connsiteY488" fmla="*/ 1594399 h 2060464"/>
                  <a:gd name="connsiteX489" fmla="*/ 591271 w 1665507"/>
                  <a:gd name="connsiteY489" fmla="*/ 1606328 h 2060464"/>
                  <a:gd name="connsiteX490" fmla="*/ 582839 w 1665507"/>
                  <a:gd name="connsiteY490" fmla="*/ 1611100 h 2060464"/>
                  <a:gd name="connsiteX491" fmla="*/ 558746 w 1665507"/>
                  <a:gd name="connsiteY491" fmla="*/ 1603942 h 2060464"/>
                  <a:gd name="connsiteX492" fmla="*/ 553928 w 1665507"/>
                  <a:gd name="connsiteY492" fmla="*/ 1597978 h 2060464"/>
                  <a:gd name="connsiteX493" fmla="*/ 559951 w 1665507"/>
                  <a:gd name="connsiteY493" fmla="*/ 1594399 h 2060464"/>
                  <a:gd name="connsiteX494" fmla="*/ 562360 w 1665507"/>
                  <a:gd name="connsiteY494" fmla="*/ 1593206 h 2060464"/>
                  <a:gd name="connsiteX495" fmla="*/ 570793 w 1665507"/>
                  <a:gd name="connsiteY495" fmla="*/ 1584856 h 2060464"/>
                  <a:gd name="connsiteX496" fmla="*/ 576665 w 1665507"/>
                  <a:gd name="connsiteY496" fmla="*/ 1582470 h 2060464"/>
                  <a:gd name="connsiteX497" fmla="*/ 848248 w 1665507"/>
                  <a:gd name="connsiteY497" fmla="*/ 1573709 h 2060464"/>
                  <a:gd name="connsiteX498" fmla="*/ 856639 w 1665507"/>
                  <a:gd name="connsiteY498" fmla="*/ 1574906 h 2060464"/>
                  <a:gd name="connsiteX499" fmla="*/ 862632 w 1665507"/>
                  <a:gd name="connsiteY499" fmla="*/ 1597646 h 2060464"/>
                  <a:gd name="connsiteX500" fmla="*/ 857837 w 1665507"/>
                  <a:gd name="connsiteY500" fmla="*/ 1603631 h 2060464"/>
                  <a:gd name="connsiteX501" fmla="*/ 844652 w 1665507"/>
                  <a:gd name="connsiteY501" fmla="*/ 1602434 h 2060464"/>
                  <a:gd name="connsiteX502" fmla="*/ 835063 w 1665507"/>
                  <a:gd name="connsiteY502" fmla="*/ 1598843 h 2060464"/>
                  <a:gd name="connsiteX503" fmla="*/ 831467 w 1665507"/>
                  <a:gd name="connsiteY503" fmla="*/ 1591662 h 2060464"/>
                  <a:gd name="connsiteX504" fmla="*/ 848248 w 1665507"/>
                  <a:gd name="connsiteY504" fmla="*/ 1573709 h 2060464"/>
                  <a:gd name="connsiteX505" fmla="*/ 511553 w 1665507"/>
                  <a:gd name="connsiteY505" fmla="*/ 1568122 h 2060464"/>
                  <a:gd name="connsiteX506" fmla="*/ 516712 w 1665507"/>
                  <a:gd name="connsiteY506" fmla="*/ 1575788 h 2060464"/>
                  <a:gd name="connsiteX507" fmla="*/ 519071 w 1665507"/>
                  <a:gd name="connsiteY507" fmla="*/ 1585222 h 2060464"/>
                  <a:gd name="connsiteX508" fmla="*/ 511995 w 1665507"/>
                  <a:gd name="connsiteY508" fmla="*/ 1589939 h 2060464"/>
                  <a:gd name="connsiteX509" fmla="*/ 503741 w 1665507"/>
                  <a:gd name="connsiteY509" fmla="*/ 1587580 h 2060464"/>
                  <a:gd name="connsiteX510" fmla="*/ 500203 w 1665507"/>
                  <a:gd name="connsiteY510" fmla="*/ 1578146 h 2060464"/>
                  <a:gd name="connsiteX511" fmla="*/ 502561 w 1665507"/>
                  <a:gd name="connsiteY511" fmla="*/ 1574608 h 2060464"/>
                  <a:gd name="connsiteX512" fmla="*/ 503741 w 1665507"/>
                  <a:gd name="connsiteY512" fmla="*/ 1574608 h 2060464"/>
                  <a:gd name="connsiteX513" fmla="*/ 511553 w 1665507"/>
                  <a:gd name="connsiteY513" fmla="*/ 1568122 h 2060464"/>
                  <a:gd name="connsiteX514" fmla="*/ 946170 w 1665507"/>
                  <a:gd name="connsiteY514" fmla="*/ 1563799 h 2060464"/>
                  <a:gd name="connsiteX515" fmla="*/ 950042 w 1665507"/>
                  <a:gd name="connsiteY515" fmla="*/ 1567300 h 2060464"/>
                  <a:gd name="connsiteX516" fmla="*/ 951149 w 1665507"/>
                  <a:gd name="connsiteY516" fmla="*/ 1571968 h 2060464"/>
                  <a:gd name="connsiteX517" fmla="*/ 951149 w 1665507"/>
                  <a:gd name="connsiteY517" fmla="*/ 1573646 h 2060464"/>
                  <a:gd name="connsiteX518" fmla="*/ 952255 w 1665507"/>
                  <a:gd name="connsiteY518" fmla="*/ 1581474 h 2060464"/>
                  <a:gd name="connsiteX519" fmla="*/ 944212 w 1665507"/>
                  <a:gd name="connsiteY519" fmla="*/ 1584960 h 2060464"/>
                  <a:gd name="connsiteX520" fmla="*/ 941598 w 1665507"/>
                  <a:gd name="connsiteY520" fmla="*/ 1583006 h 2060464"/>
                  <a:gd name="connsiteX521" fmla="*/ 942297 w 1665507"/>
                  <a:gd name="connsiteY521" fmla="*/ 1585186 h 2060464"/>
                  <a:gd name="connsiteX522" fmla="*/ 942297 w 1665507"/>
                  <a:gd name="connsiteY522" fmla="*/ 1586318 h 2060464"/>
                  <a:gd name="connsiteX523" fmla="*/ 941208 w 1665507"/>
                  <a:gd name="connsiteY523" fmla="*/ 1587450 h 2060464"/>
                  <a:gd name="connsiteX524" fmla="*/ 934673 w 1665507"/>
                  <a:gd name="connsiteY524" fmla="*/ 1585186 h 2060464"/>
                  <a:gd name="connsiteX525" fmla="*/ 933584 w 1665507"/>
                  <a:gd name="connsiteY525" fmla="*/ 1582923 h 2060464"/>
                  <a:gd name="connsiteX526" fmla="*/ 934673 w 1665507"/>
                  <a:gd name="connsiteY526" fmla="*/ 1578397 h 2060464"/>
                  <a:gd name="connsiteX527" fmla="*/ 936851 w 1665507"/>
                  <a:gd name="connsiteY527" fmla="*/ 1575002 h 2060464"/>
                  <a:gd name="connsiteX528" fmla="*/ 939030 w 1665507"/>
                  <a:gd name="connsiteY528" fmla="*/ 1575002 h 2060464"/>
                  <a:gd name="connsiteX529" fmla="*/ 939286 w 1665507"/>
                  <a:gd name="connsiteY529" fmla="*/ 1575799 h 2060464"/>
                  <a:gd name="connsiteX530" fmla="*/ 940765 w 1665507"/>
                  <a:gd name="connsiteY530" fmla="*/ 1573342 h 2060464"/>
                  <a:gd name="connsiteX531" fmla="*/ 940765 w 1665507"/>
                  <a:gd name="connsiteY531" fmla="*/ 1571018 h 2060464"/>
                  <a:gd name="connsiteX532" fmla="*/ 942375 w 1665507"/>
                  <a:gd name="connsiteY532" fmla="*/ 1568576 h 2060464"/>
                  <a:gd name="connsiteX533" fmla="*/ 942297 w 1665507"/>
                  <a:gd name="connsiteY533" fmla="*/ 1568467 h 2060464"/>
                  <a:gd name="connsiteX534" fmla="*/ 942297 w 1665507"/>
                  <a:gd name="connsiteY534" fmla="*/ 1567300 h 2060464"/>
                  <a:gd name="connsiteX535" fmla="*/ 946170 w 1665507"/>
                  <a:gd name="connsiteY535" fmla="*/ 1563799 h 2060464"/>
                  <a:gd name="connsiteX536" fmla="*/ 783492 w 1665507"/>
                  <a:gd name="connsiteY536" fmla="*/ 1560017 h 2060464"/>
                  <a:gd name="connsiteX537" fmla="*/ 791870 w 1665507"/>
                  <a:gd name="connsiteY537" fmla="*/ 1562410 h 2060464"/>
                  <a:gd name="connsiteX538" fmla="*/ 796658 w 1665507"/>
                  <a:gd name="connsiteY538" fmla="*/ 1585151 h 2060464"/>
                  <a:gd name="connsiteX539" fmla="*/ 791870 w 1665507"/>
                  <a:gd name="connsiteY539" fmla="*/ 1589939 h 2060464"/>
                  <a:gd name="connsiteX540" fmla="*/ 781098 w 1665507"/>
                  <a:gd name="connsiteY540" fmla="*/ 1588742 h 2060464"/>
                  <a:gd name="connsiteX541" fmla="*/ 769130 w 1665507"/>
                  <a:gd name="connsiteY541" fmla="*/ 1586348 h 2060464"/>
                  <a:gd name="connsiteX542" fmla="*/ 767933 w 1665507"/>
                  <a:gd name="connsiteY542" fmla="*/ 1577970 h 2060464"/>
                  <a:gd name="connsiteX543" fmla="*/ 783492 w 1665507"/>
                  <a:gd name="connsiteY543" fmla="*/ 1560017 h 2060464"/>
                  <a:gd name="connsiteX544" fmla="*/ 882753 w 1665507"/>
                  <a:gd name="connsiteY544" fmla="*/ 1553841 h 2060464"/>
                  <a:gd name="connsiteX545" fmla="*/ 885035 w 1665507"/>
                  <a:gd name="connsiteY545" fmla="*/ 1557308 h 2060464"/>
                  <a:gd name="connsiteX546" fmla="*/ 885035 w 1665507"/>
                  <a:gd name="connsiteY546" fmla="*/ 1561932 h 2060464"/>
                  <a:gd name="connsiteX547" fmla="*/ 878188 w 1665507"/>
                  <a:gd name="connsiteY547" fmla="*/ 1568867 h 2060464"/>
                  <a:gd name="connsiteX548" fmla="*/ 875906 w 1665507"/>
                  <a:gd name="connsiteY548" fmla="*/ 1559620 h 2060464"/>
                  <a:gd name="connsiteX549" fmla="*/ 879330 w 1665507"/>
                  <a:gd name="connsiteY549" fmla="*/ 1556152 h 2060464"/>
                  <a:gd name="connsiteX550" fmla="*/ 882753 w 1665507"/>
                  <a:gd name="connsiteY550" fmla="*/ 1553841 h 2060464"/>
                  <a:gd name="connsiteX551" fmla="*/ 716347 w 1665507"/>
                  <a:gd name="connsiteY551" fmla="*/ 1546279 h 2060464"/>
                  <a:gd name="connsiteX552" fmla="*/ 724738 w 1665507"/>
                  <a:gd name="connsiteY552" fmla="*/ 1548676 h 2060464"/>
                  <a:gd name="connsiteX553" fmla="*/ 731930 w 1665507"/>
                  <a:gd name="connsiteY553" fmla="*/ 1570252 h 2060464"/>
                  <a:gd name="connsiteX554" fmla="*/ 725937 w 1665507"/>
                  <a:gd name="connsiteY554" fmla="*/ 1576246 h 2060464"/>
                  <a:gd name="connsiteX555" fmla="*/ 713950 w 1665507"/>
                  <a:gd name="connsiteY555" fmla="*/ 1573848 h 2060464"/>
                  <a:gd name="connsiteX556" fmla="*/ 703162 w 1665507"/>
                  <a:gd name="connsiteY556" fmla="*/ 1571451 h 2060464"/>
                  <a:gd name="connsiteX557" fmla="*/ 700765 w 1665507"/>
                  <a:gd name="connsiteY557" fmla="*/ 1564259 h 2060464"/>
                  <a:gd name="connsiteX558" fmla="*/ 716347 w 1665507"/>
                  <a:gd name="connsiteY558" fmla="*/ 1546279 h 2060464"/>
                  <a:gd name="connsiteX559" fmla="*/ 991442 w 1665507"/>
                  <a:gd name="connsiteY559" fmla="*/ 1542545 h 2060464"/>
                  <a:gd name="connsiteX560" fmla="*/ 999833 w 1665507"/>
                  <a:gd name="connsiteY560" fmla="*/ 1543746 h 2060464"/>
                  <a:gd name="connsiteX561" fmla="*/ 1007025 w 1665507"/>
                  <a:gd name="connsiteY561" fmla="*/ 1566552 h 2060464"/>
                  <a:gd name="connsiteX562" fmla="*/ 1001032 w 1665507"/>
                  <a:gd name="connsiteY562" fmla="*/ 1573754 h 2060464"/>
                  <a:gd name="connsiteX563" fmla="*/ 981853 w 1665507"/>
                  <a:gd name="connsiteY563" fmla="*/ 1568952 h 2060464"/>
                  <a:gd name="connsiteX564" fmla="*/ 978257 w 1665507"/>
                  <a:gd name="connsiteY564" fmla="*/ 1558150 h 2060464"/>
                  <a:gd name="connsiteX565" fmla="*/ 980654 w 1665507"/>
                  <a:gd name="connsiteY565" fmla="*/ 1555749 h 2060464"/>
                  <a:gd name="connsiteX566" fmla="*/ 985449 w 1665507"/>
                  <a:gd name="connsiteY566" fmla="*/ 1548547 h 2060464"/>
                  <a:gd name="connsiteX567" fmla="*/ 991442 w 1665507"/>
                  <a:gd name="connsiteY567" fmla="*/ 1542545 h 2060464"/>
                  <a:gd name="connsiteX568" fmla="*/ 651691 w 1665507"/>
                  <a:gd name="connsiteY568" fmla="*/ 1533782 h 2060464"/>
                  <a:gd name="connsiteX569" fmla="*/ 660042 w 1665507"/>
                  <a:gd name="connsiteY569" fmla="*/ 1534980 h 2060464"/>
                  <a:gd name="connsiteX570" fmla="*/ 667199 w 1665507"/>
                  <a:gd name="connsiteY570" fmla="*/ 1551762 h 2060464"/>
                  <a:gd name="connsiteX571" fmla="*/ 656463 w 1665507"/>
                  <a:gd name="connsiteY571" fmla="*/ 1561351 h 2060464"/>
                  <a:gd name="connsiteX572" fmla="*/ 639762 w 1665507"/>
                  <a:gd name="connsiteY572" fmla="*/ 1556556 h 2060464"/>
                  <a:gd name="connsiteX573" fmla="*/ 644534 w 1665507"/>
                  <a:gd name="connsiteY573" fmla="*/ 1542172 h 2060464"/>
                  <a:gd name="connsiteX574" fmla="*/ 651691 w 1665507"/>
                  <a:gd name="connsiteY574" fmla="*/ 1533782 h 2060464"/>
                  <a:gd name="connsiteX575" fmla="*/ 1015790 w 1665507"/>
                  <a:gd name="connsiteY575" fmla="*/ 1532343 h 2060464"/>
                  <a:gd name="connsiteX576" fmla="*/ 1014475 w 1665507"/>
                  <a:gd name="connsiteY576" fmla="*/ 1534948 h 2060464"/>
                  <a:gd name="connsiteX577" fmla="*/ 1020092 w 1665507"/>
                  <a:gd name="connsiteY577" fmla="*/ 1537877 h 2060464"/>
                  <a:gd name="connsiteX578" fmla="*/ 1022111 w 1665507"/>
                  <a:gd name="connsiteY578" fmla="*/ 1537677 h 2060464"/>
                  <a:gd name="connsiteX579" fmla="*/ 1017935 w 1665507"/>
                  <a:gd name="connsiteY579" fmla="*/ 1536633 h 2060464"/>
                  <a:gd name="connsiteX580" fmla="*/ 925466 w 1665507"/>
                  <a:gd name="connsiteY580" fmla="*/ 1528846 h 2060464"/>
                  <a:gd name="connsiteX581" fmla="*/ 933857 w 1665507"/>
                  <a:gd name="connsiteY581" fmla="*/ 1528846 h 2060464"/>
                  <a:gd name="connsiteX582" fmla="*/ 941049 w 1665507"/>
                  <a:gd name="connsiteY582" fmla="*/ 1552783 h 2060464"/>
                  <a:gd name="connsiteX583" fmla="*/ 936254 w 1665507"/>
                  <a:gd name="connsiteY583" fmla="*/ 1557571 h 2060464"/>
                  <a:gd name="connsiteX584" fmla="*/ 923069 w 1665507"/>
                  <a:gd name="connsiteY584" fmla="*/ 1557571 h 2060464"/>
                  <a:gd name="connsiteX585" fmla="*/ 912281 w 1665507"/>
                  <a:gd name="connsiteY585" fmla="*/ 1552783 h 2060464"/>
                  <a:gd name="connsiteX586" fmla="*/ 909884 w 1665507"/>
                  <a:gd name="connsiteY586" fmla="*/ 1545602 h 2060464"/>
                  <a:gd name="connsiteX587" fmla="*/ 925466 w 1665507"/>
                  <a:gd name="connsiteY587" fmla="*/ 1528846 h 2060464"/>
                  <a:gd name="connsiteX588" fmla="*/ 1022621 w 1665507"/>
                  <a:gd name="connsiteY588" fmla="*/ 1520232 h 2060464"/>
                  <a:gd name="connsiteX589" fmla="*/ 1023793 w 1665507"/>
                  <a:gd name="connsiteY589" fmla="*/ 1520232 h 2060464"/>
                  <a:gd name="connsiteX590" fmla="*/ 1027307 w 1665507"/>
                  <a:gd name="connsiteY590" fmla="*/ 1520232 h 2060464"/>
                  <a:gd name="connsiteX591" fmla="*/ 1033165 w 1665507"/>
                  <a:gd name="connsiteY591" fmla="*/ 1535462 h 2060464"/>
                  <a:gd name="connsiteX592" fmla="*/ 1030928 w 1665507"/>
                  <a:gd name="connsiteY592" fmla="*/ 1536804 h 2060464"/>
                  <a:gd name="connsiteX593" fmla="*/ 1031918 w 1665507"/>
                  <a:gd name="connsiteY593" fmla="*/ 1536706 h 2060464"/>
                  <a:gd name="connsiteX594" fmla="*/ 1028370 w 1665507"/>
                  <a:gd name="connsiteY594" fmla="*/ 1541392 h 2060464"/>
                  <a:gd name="connsiteX595" fmla="*/ 1012997 w 1665507"/>
                  <a:gd name="connsiteY595" fmla="*/ 1539049 h 2060464"/>
                  <a:gd name="connsiteX596" fmla="*/ 1009450 w 1665507"/>
                  <a:gd name="connsiteY596" fmla="*/ 1533191 h 2060464"/>
                  <a:gd name="connsiteX597" fmla="*/ 1017727 w 1665507"/>
                  <a:gd name="connsiteY597" fmla="*/ 1522647 h 2060464"/>
                  <a:gd name="connsiteX598" fmla="*/ 1017727 w 1665507"/>
                  <a:gd name="connsiteY598" fmla="*/ 1521476 h 2060464"/>
                  <a:gd name="connsiteX599" fmla="*/ 1021275 w 1665507"/>
                  <a:gd name="connsiteY599" fmla="*/ 1521476 h 2060464"/>
                  <a:gd name="connsiteX600" fmla="*/ 1021139 w 1665507"/>
                  <a:gd name="connsiteY600" fmla="*/ 1521926 h 2060464"/>
                  <a:gd name="connsiteX601" fmla="*/ 585643 w 1665507"/>
                  <a:gd name="connsiteY601" fmla="*/ 1518927 h 2060464"/>
                  <a:gd name="connsiteX602" fmla="*/ 592787 w 1665507"/>
                  <a:gd name="connsiteY602" fmla="*/ 1520115 h 2060464"/>
                  <a:gd name="connsiteX603" fmla="*/ 597549 w 1665507"/>
                  <a:gd name="connsiteY603" fmla="*/ 1539126 h 2060464"/>
                  <a:gd name="connsiteX604" fmla="*/ 592787 w 1665507"/>
                  <a:gd name="connsiteY604" fmla="*/ 1543879 h 2060464"/>
                  <a:gd name="connsiteX605" fmla="*/ 583262 w 1665507"/>
                  <a:gd name="connsiteY605" fmla="*/ 1542691 h 2060464"/>
                  <a:gd name="connsiteX606" fmla="*/ 578499 w 1665507"/>
                  <a:gd name="connsiteY606" fmla="*/ 1527244 h 2060464"/>
                  <a:gd name="connsiteX607" fmla="*/ 585643 w 1665507"/>
                  <a:gd name="connsiteY607" fmla="*/ 1518927 h 2060464"/>
                  <a:gd name="connsiteX608" fmla="*/ 949752 w 1665507"/>
                  <a:gd name="connsiteY608" fmla="*/ 1517862 h 2060464"/>
                  <a:gd name="connsiteX609" fmla="*/ 950734 w 1665507"/>
                  <a:gd name="connsiteY609" fmla="*/ 1521803 h 2060464"/>
                  <a:gd name="connsiteX610" fmla="*/ 957494 w 1665507"/>
                  <a:gd name="connsiteY610" fmla="*/ 1524162 h 2060464"/>
                  <a:gd name="connsiteX611" fmla="*/ 959069 w 1665507"/>
                  <a:gd name="connsiteY611" fmla="*/ 1523790 h 2060464"/>
                  <a:gd name="connsiteX612" fmla="*/ 858344 w 1665507"/>
                  <a:gd name="connsiteY612" fmla="*/ 1513912 h 2060464"/>
                  <a:gd name="connsiteX613" fmla="*/ 869132 w 1665507"/>
                  <a:gd name="connsiteY613" fmla="*/ 1516305 h 2060464"/>
                  <a:gd name="connsiteX614" fmla="*/ 875125 w 1665507"/>
                  <a:gd name="connsiteY614" fmla="*/ 1535455 h 2060464"/>
                  <a:gd name="connsiteX615" fmla="*/ 869132 w 1665507"/>
                  <a:gd name="connsiteY615" fmla="*/ 1542637 h 2060464"/>
                  <a:gd name="connsiteX616" fmla="*/ 847556 w 1665507"/>
                  <a:gd name="connsiteY616" fmla="*/ 1537849 h 2060464"/>
                  <a:gd name="connsiteX617" fmla="*/ 845159 w 1665507"/>
                  <a:gd name="connsiteY617" fmla="*/ 1529471 h 2060464"/>
                  <a:gd name="connsiteX618" fmla="*/ 852351 w 1665507"/>
                  <a:gd name="connsiteY618" fmla="*/ 1519896 h 2060464"/>
                  <a:gd name="connsiteX619" fmla="*/ 858344 w 1665507"/>
                  <a:gd name="connsiteY619" fmla="*/ 1513912 h 2060464"/>
                  <a:gd name="connsiteX620" fmla="*/ 952255 w 1665507"/>
                  <a:gd name="connsiteY620" fmla="*/ 1511518 h 2060464"/>
                  <a:gd name="connsiteX621" fmla="*/ 948521 w 1665507"/>
                  <a:gd name="connsiteY621" fmla="*/ 1516497 h 2060464"/>
                  <a:gd name="connsiteX622" fmla="*/ 950388 w 1665507"/>
                  <a:gd name="connsiteY622" fmla="*/ 1512514 h 2060464"/>
                  <a:gd name="connsiteX623" fmla="*/ 952255 w 1665507"/>
                  <a:gd name="connsiteY623" fmla="*/ 1511518 h 2060464"/>
                  <a:gd name="connsiteX624" fmla="*/ 960139 w 1665507"/>
                  <a:gd name="connsiteY624" fmla="*/ 1505294 h 2060464"/>
                  <a:gd name="connsiteX625" fmla="*/ 964842 w 1665507"/>
                  <a:gd name="connsiteY625" fmla="*/ 1511190 h 2060464"/>
                  <a:gd name="connsiteX626" fmla="*/ 966017 w 1665507"/>
                  <a:gd name="connsiteY626" fmla="*/ 1519445 h 2060464"/>
                  <a:gd name="connsiteX627" fmla="*/ 958964 w 1665507"/>
                  <a:gd name="connsiteY627" fmla="*/ 1527700 h 2060464"/>
                  <a:gd name="connsiteX628" fmla="*/ 950734 w 1665507"/>
                  <a:gd name="connsiteY628" fmla="*/ 1525341 h 2060464"/>
                  <a:gd name="connsiteX629" fmla="*/ 948383 w 1665507"/>
                  <a:gd name="connsiteY629" fmla="*/ 1517086 h 2060464"/>
                  <a:gd name="connsiteX630" fmla="*/ 948534 w 1665507"/>
                  <a:gd name="connsiteY630" fmla="*/ 1517086 h 2060464"/>
                  <a:gd name="connsiteX631" fmla="*/ 948521 w 1665507"/>
                  <a:gd name="connsiteY631" fmla="*/ 1517078 h 2060464"/>
                  <a:gd name="connsiteX632" fmla="*/ 953168 w 1665507"/>
                  <a:gd name="connsiteY632" fmla="*/ 1511269 h 2060464"/>
                  <a:gd name="connsiteX633" fmla="*/ 953373 w 1665507"/>
                  <a:gd name="connsiteY633" fmla="*/ 1511190 h 2060464"/>
                  <a:gd name="connsiteX634" fmla="*/ 953086 w 1665507"/>
                  <a:gd name="connsiteY634" fmla="*/ 1511190 h 2060464"/>
                  <a:gd name="connsiteX635" fmla="*/ 953086 w 1665507"/>
                  <a:gd name="connsiteY635" fmla="*/ 1510011 h 2060464"/>
                  <a:gd name="connsiteX636" fmla="*/ 960139 w 1665507"/>
                  <a:gd name="connsiteY636" fmla="*/ 1505294 h 2060464"/>
                  <a:gd name="connsiteX637" fmla="*/ 795967 w 1665507"/>
                  <a:gd name="connsiteY637" fmla="*/ 1497779 h 2060464"/>
                  <a:gd name="connsiteX638" fmla="*/ 803159 w 1665507"/>
                  <a:gd name="connsiteY638" fmla="*/ 1500177 h 2060464"/>
                  <a:gd name="connsiteX639" fmla="*/ 810351 w 1665507"/>
                  <a:gd name="connsiteY639" fmla="*/ 1522951 h 2060464"/>
                  <a:gd name="connsiteX640" fmla="*/ 804358 w 1665507"/>
                  <a:gd name="connsiteY640" fmla="*/ 1527746 h 2060464"/>
                  <a:gd name="connsiteX641" fmla="*/ 792371 w 1665507"/>
                  <a:gd name="connsiteY641" fmla="*/ 1526547 h 2060464"/>
                  <a:gd name="connsiteX642" fmla="*/ 781583 w 1665507"/>
                  <a:gd name="connsiteY642" fmla="*/ 1522951 h 2060464"/>
                  <a:gd name="connsiteX643" fmla="*/ 779186 w 1665507"/>
                  <a:gd name="connsiteY643" fmla="*/ 1515759 h 2060464"/>
                  <a:gd name="connsiteX644" fmla="*/ 795967 w 1665507"/>
                  <a:gd name="connsiteY644" fmla="*/ 1497779 h 2060464"/>
                  <a:gd name="connsiteX645" fmla="*/ 1069842 w 1665507"/>
                  <a:gd name="connsiteY645" fmla="*/ 1494044 h 2060464"/>
                  <a:gd name="connsiteX646" fmla="*/ 1078244 w 1665507"/>
                  <a:gd name="connsiteY646" fmla="*/ 1495241 h 2060464"/>
                  <a:gd name="connsiteX647" fmla="*/ 1084246 w 1665507"/>
                  <a:gd name="connsiteY647" fmla="*/ 1519178 h 2060464"/>
                  <a:gd name="connsiteX648" fmla="*/ 1079444 w 1665507"/>
                  <a:gd name="connsiteY648" fmla="*/ 1523966 h 2060464"/>
                  <a:gd name="connsiteX649" fmla="*/ 1067441 w 1665507"/>
                  <a:gd name="connsiteY649" fmla="*/ 1522769 h 2060464"/>
                  <a:gd name="connsiteX650" fmla="*/ 1056638 w 1665507"/>
                  <a:gd name="connsiteY650" fmla="*/ 1519178 h 2060464"/>
                  <a:gd name="connsiteX651" fmla="*/ 1053037 w 1665507"/>
                  <a:gd name="connsiteY651" fmla="*/ 1511997 h 2060464"/>
                  <a:gd name="connsiteX652" fmla="*/ 1069842 w 1665507"/>
                  <a:gd name="connsiteY652" fmla="*/ 1494044 h 2060464"/>
                  <a:gd name="connsiteX653" fmla="*/ 730036 w 1665507"/>
                  <a:gd name="connsiteY653" fmla="*/ 1484085 h 2060464"/>
                  <a:gd name="connsiteX654" fmla="*/ 737228 w 1665507"/>
                  <a:gd name="connsiteY654" fmla="*/ 1485282 h 2060464"/>
                  <a:gd name="connsiteX655" fmla="*/ 744420 w 1665507"/>
                  <a:gd name="connsiteY655" fmla="*/ 1508022 h 2060464"/>
                  <a:gd name="connsiteX656" fmla="*/ 739626 w 1665507"/>
                  <a:gd name="connsiteY656" fmla="*/ 1514007 h 2060464"/>
                  <a:gd name="connsiteX657" fmla="*/ 728838 w 1665507"/>
                  <a:gd name="connsiteY657" fmla="*/ 1511613 h 2060464"/>
                  <a:gd name="connsiteX658" fmla="*/ 716851 w 1665507"/>
                  <a:gd name="connsiteY658" fmla="*/ 1509219 h 2060464"/>
                  <a:gd name="connsiteX659" fmla="*/ 713255 w 1665507"/>
                  <a:gd name="connsiteY659" fmla="*/ 1500841 h 2060464"/>
                  <a:gd name="connsiteX660" fmla="*/ 730036 w 1665507"/>
                  <a:gd name="connsiteY660" fmla="*/ 1484085 h 2060464"/>
                  <a:gd name="connsiteX661" fmla="*/ 1003887 w 1665507"/>
                  <a:gd name="connsiteY661" fmla="*/ 1479154 h 2060464"/>
                  <a:gd name="connsiteX662" fmla="*/ 1013477 w 1665507"/>
                  <a:gd name="connsiteY662" fmla="*/ 1486335 h 2060464"/>
                  <a:gd name="connsiteX663" fmla="*/ 1019470 w 1665507"/>
                  <a:gd name="connsiteY663" fmla="*/ 1503091 h 2060464"/>
                  <a:gd name="connsiteX664" fmla="*/ 1012278 w 1665507"/>
                  <a:gd name="connsiteY664" fmla="*/ 1510273 h 2060464"/>
                  <a:gd name="connsiteX665" fmla="*/ 991901 w 1665507"/>
                  <a:gd name="connsiteY665" fmla="*/ 1505485 h 2060464"/>
                  <a:gd name="connsiteX666" fmla="*/ 988305 w 1665507"/>
                  <a:gd name="connsiteY666" fmla="*/ 1495910 h 2060464"/>
                  <a:gd name="connsiteX667" fmla="*/ 1003887 w 1665507"/>
                  <a:gd name="connsiteY667" fmla="*/ 1479154 h 2060464"/>
                  <a:gd name="connsiteX668" fmla="*/ 1033900 w 1665507"/>
                  <a:gd name="connsiteY668" fmla="*/ 1477783 h 2060464"/>
                  <a:gd name="connsiteX669" fmla="*/ 1040942 w 1665507"/>
                  <a:gd name="connsiteY669" fmla="*/ 1479430 h 2060464"/>
                  <a:gd name="connsiteX670" fmla="*/ 1041376 w 1665507"/>
                  <a:gd name="connsiteY670" fmla="*/ 1479024 h 2060464"/>
                  <a:gd name="connsiteX671" fmla="*/ 1099794 w 1665507"/>
                  <a:gd name="connsiteY671" fmla="*/ 1474050 h 2060464"/>
                  <a:gd name="connsiteX672" fmla="*/ 1106870 w 1665507"/>
                  <a:gd name="connsiteY672" fmla="*/ 1475232 h 2060464"/>
                  <a:gd name="connsiteX673" fmla="*/ 1111587 w 1665507"/>
                  <a:gd name="connsiteY673" fmla="*/ 1492971 h 2060464"/>
                  <a:gd name="connsiteX674" fmla="*/ 1104511 w 1665507"/>
                  <a:gd name="connsiteY674" fmla="*/ 1495336 h 2060464"/>
                  <a:gd name="connsiteX675" fmla="*/ 1095077 w 1665507"/>
                  <a:gd name="connsiteY675" fmla="*/ 1492971 h 2060464"/>
                  <a:gd name="connsiteX676" fmla="*/ 1091540 w 1665507"/>
                  <a:gd name="connsiteY676" fmla="*/ 1482328 h 2060464"/>
                  <a:gd name="connsiteX677" fmla="*/ 1093898 w 1665507"/>
                  <a:gd name="connsiteY677" fmla="*/ 1479963 h 2060464"/>
                  <a:gd name="connsiteX678" fmla="*/ 1099794 w 1665507"/>
                  <a:gd name="connsiteY678" fmla="*/ 1474050 h 2060464"/>
                  <a:gd name="connsiteX679" fmla="*/ 940386 w 1665507"/>
                  <a:gd name="connsiteY679" fmla="*/ 1465414 h 2060464"/>
                  <a:gd name="connsiteX680" fmla="*/ 948788 w 1665507"/>
                  <a:gd name="connsiteY680" fmla="*/ 1466611 h 2060464"/>
                  <a:gd name="connsiteX681" fmla="*/ 955990 w 1665507"/>
                  <a:gd name="connsiteY681" fmla="*/ 1490548 h 2060464"/>
                  <a:gd name="connsiteX682" fmla="*/ 949988 w 1665507"/>
                  <a:gd name="connsiteY682" fmla="*/ 1495336 h 2060464"/>
                  <a:gd name="connsiteX683" fmla="*/ 937985 w 1665507"/>
                  <a:gd name="connsiteY683" fmla="*/ 1494139 h 2060464"/>
                  <a:gd name="connsiteX684" fmla="*/ 927182 w 1665507"/>
                  <a:gd name="connsiteY684" fmla="*/ 1490548 h 2060464"/>
                  <a:gd name="connsiteX685" fmla="*/ 923581 w 1665507"/>
                  <a:gd name="connsiteY685" fmla="*/ 1483367 h 2060464"/>
                  <a:gd name="connsiteX686" fmla="*/ 940386 w 1665507"/>
                  <a:gd name="connsiteY686" fmla="*/ 1465414 h 2060464"/>
                  <a:gd name="connsiteX687" fmla="*/ 1039386 w 1665507"/>
                  <a:gd name="connsiteY687" fmla="*/ 1453970 h 2060464"/>
                  <a:gd name="connsiteX688" fmla="*/ 1043193 w 1665507"/>
                  <a:gd name="connsiteY688" fmla="*/ 1458882 h 2060464"/>
                  <a:gd name="connsiteX689" fmla="*/ 1044365 w 1665507"/>
                  <a:gd name="connsiteY689" fmla="*/ 1463506 h 2060464"/>
                  <a:gd name="connsiteX690" fmla="*/ 1043533 w 1665507"/>
                  <a:gd name="connsiteY690" fmla="*/ 1464326 h 2060464"/>
                  <a:gd name="connsiteX691" fmla="*/ 1044507 w 1665507"/>
                  <a:gd name="connsiteY691" fmla="*/ 1466267 h 2060464"/>
                  <a:gd name="connsiteX692" fmla="*/ 1045682 w 1665507"/>
                  <a:gd name="connsiteY692" fmla="*/ 1472125 h 2060464"/>
                  <a:gd name="connsiteX693" fmla="*/ 1046858 w 1665507"/>
                  <a:gd name="connsiteY693" fmla="*/ 1474468 h 2060464"/>
                  <a:gd name="connsiteX694" fmla="*/ 1045897 w 1665507"/>
                  <a:gd name="connsiteY694" fmla="*/ 1475425 h 2060464"/>
                  <a:gd name="connsiteX695" fmla="*/ 1046855 w 1665507"/>
                  <a:gd name="connsiteY695" fmla="*/ 1477217 h 2060464"/>
                  <a:gd name="connsiteX696" fmla="*/ 1044490 w 1665507"/>
                  <a:gd name="connsiteY696" fmla="*/ 1481643 h 2060464"/>
                  <a:gd name="connsiteX697" fmla="*/ 1042125 w 1665507"/>
                  <a:gd name="connsiteY697" fmla="*/ 1481643 h 2060464"/>
                  <a:gd name="connsiteX698" fmla="*/ 1026752 w 1665507"/>
                  <a:gd name="connsiteY698" fmla="*/ 1478323 h 2060464"/>
                  <a:gd name="connsiteX699" fmla="*/ 1024387 w 1665507"/>
                  <a:gd name="connsiteY699" fmla="*/ 1471685 h 2060464"/>
                  <a:gd name="connsiteX700" fmla="*/ 1025569 w 1665507"/>
                  <a:gd name="connsiteY700" fmla="*/ 1471685 h 2060464"/>
                  <a:gd name="connsiteX701" fmla="*/ 1026752 w 1665507"/>
                  <a:gd name="connsiteY701" fmla="*/ 1476111 h 2060464"/>
                  <a:gd name="connsiteX702" fmla="*/ 1027964 w 1665507"/>
                  <a:gd name="connsiteY702" fmla="*/ 1476394 h 2060464"/>
                  <a:gd name="connsiteX703" fmla="*/ 1026873 w 1665507"/>
                  <a:gd name="connsiteY703" fmla="*/ 1470953 h 2060464"/>
                  <a:gd name="connsiteX704" fmla="*/ 1035102 w 1665507"/>
                  <a:gd name="connsiteY704" fmla="*/ 1461581 h 2060464"/>
                  <a:gd name="connsiteX705" fmla="*/ 1042086 w 1665507"/>
                  <a:gd name="connsiteY705" fmla="*/ 1463569 h 2060464"/>
                  <a:gd name="connsiteX706" fmla="*/ 1040850 w 1665507"/>
                  <a:gd name="connsiteY706" fmla="*/ 1462350 h 2060464"/>
                  <a:gd name="connsiteX707" fmla="*/ 1033821 w 1665507"/>
                  <a:gd name="connsiteY707" fmla="*/ 1461194 h 2060464"/>
                  <a:gd name="connsiteX708" fmla="*/ 1025621 w 1665507"/>
                  <a:gd name="connsiteY708" fmla="*/ 1470441 h 2060464"/>
                  <a:gd name="connsiteX709" fmla="*/ 1024449 w 1665507"/>
                  <a:gd name="connsiteY709" fmla="*/ 1469285 h 2060464"/>
                  <a:gd name="connsiteX710" fmla="*/ 1025621 w 1665507"/>
                  <a:gd name="connsiteY710" fmla="*/ 1466973 h 2060464"/>
                  <a:gd name="connsiteX711" fmla="*/ 1033821 w 1665507"/>
                  <a:gd name="connsiteY711" fmla="*/ 1457726 h 2060464"/>
                  <a:gd name="connsiteX712" fmla="*/ 1039386 w 1665507"/>
                  <a:gd name="connsiteY712" fmla="*/ 1453970 h 2060464"/>
                  <a:gd name="connsiteX713" fmla="*/ 874388 w 1665507"/>
                  <a:gd name="connsiteY713" fmla="*/ 1451722 h 2060464"/>
                  <a:gd name="connsiteX714" fmla="*/ 881580 w 1665507"/>
                  <a:gd name="connsiteY714" fmla="*/ 1454120 h 2060464"/>
                  <a:gd name="connsiteX715" fmla="*/ 888772 w 1665507"/>
                  <a:gd name="connsiteY715" fmla="*/ 1476894 h 2060464"/>
                  <a:gd name="connsiteX716" fmla="*/ 882779 w 1665507"/>
                  <a:gd name="connsiteY716" fmla="*/ 1482888 h 2060464"/>
                  <a:gd name="connsiteX717" fmla="*/ 871991 w 1665507"/>
                  <a:gd name="connsiteY717" fmla="*/ 1481689 h 2060464"/>
                  <a:gd name="connsiteX718" fmla="*/ 860004 w 1665507"/>
                  <a:gd name="connsiteY718" fmla="*/ 1478093 h 2060464"/>
                  <a:gd name="connsiteX719" fmla="*/ 857607 w 1665507"/>
                  <a:gd name="connsiteY719" fmla="*/ 1470901 h 2060464"/>
                  <a:gd name="connsiteX720" fmla="*/ 874388 w 1665507"/>
                  <a:gd name="connsiteY720" fmla="*/ 1451722 h 2060464"/>
                  <a:gd name="connsiteX721" fmla="*/ 970304 w 1665507"/>
                  <a:gd name="connsiteY721" fmla="*/ 1444235 h 2060464"/>
                  <a:gd name="connsiteX722" fmla="*/ 976217 w 1665507"/>
                  <a:gd name="connsiteY722" fmla="*/ 1445414 h 2060464"/>
                  <a:gd name="connsiteX723" fmla="*/ 979765 w 1665507"/>
                  <a:gd name="connsiteY723" fmla="*/ 1457207 h 2060464"/>
                  <a:gd name="connsiteX724" fmla="*/ 979641 w 1665507"/>
                  <a:gd name="connsiteY724" fmla="*/ 1457948 h 2060464"/>
                  <a:gd name="connsiteX725" fmla="*/ 979641 w 1665507"/>
                  <a:gd name="connsiteY725" fmla="*/ 1458382 h 2060464"/>
                  <a:gd name="connsiteX726" fmla="*/ 979549 w 1665507"/>
                  <a:gd name="connsiteY726" fmla="*/ 1458496 h 2060464"/>
                  <a:gd name="connsiteX727" fmla="*/ 978582 w 1665507"/>
                  <a:gd name="connsiteY727" fmla="*/ 1464282 h 2060464"/>
                  <a:gd name="connsiteX728" fmla="*/ 975253 w 1665507"/>
                  <a:gd name="connsiteY728" fmla="*/ 1463867 h 2060464"/>
                  <a:gd name="connsiteX729" fmla="*/ 974973 w 1665507"/>
                  <a:gd name="connsiteY729" fmla="*/ 1464217 h 2060464"/>
                  <a:gd name="connsiteX730" fmla="*/ 972781 w 1665507"/>
                  <a:gd name="connsiteY730" fmla="*/ 1463559 h 2060464"/>
                  <a:gd name="connsiteX731" fmla="*/ 959662 w 1665507"/>
                  <a:gd name="connsiteY731" fmla="*/ 1461924 h 2060464"/>
                  <a:gd name="connsiteX732" fmla="*/ 958479 w 1665507"/>
                  <a:gd name="connsiteY732" fmla="*/ 1456028 h 2060464"/>
                  <a:gd name="connsiteX733" fmla="*/ 970304 w 1665507"/>
                  <a:gd name="connsiteY733" fmla="*/ 1444235 h 2060464"/>
                  <a:gd name="connsiteX734" fmla="*/ 809660 w 1665507"/>
                  <a:gd name="connsiteY734" fmla="*/ 1437984 h 2060464"/>
                  <a:gd name="connsiteX735" fmla="*/ 816852 w 1665507"/>
                  <a:gd name="connsiteY735" fmla="*/ 1439183 h 2060464"/>
                  <a:gd name="connsiteX736" fmla="*/ 824044 w 1665507"/>
                  <a:gd name="connsiteY736" fmla="*/ 1463156 h 2060464"/>
                  <a:gd name="connsiteX737" fmla="*/ 818051 w 1665507"/>
                  <a:gd name="connsiteY737" fmla="*/ 1467951 h 2060464"/>
                  <a:gd name="connsiteX738" fmla="*/ 806064 w 1665507"/>
                  <a:gd name="connsiteY738" fmla="*/ 1466752 h 2060464"/>
                  <a:gd name="connsiteX739" fmla="*/ 795276 w 1665507"/>
                  <a:gd name="connsiteY739" fmla="*/ 1463156 h 2060464"/>
                  <a:gd name="connsiteX740" fmla="*/ 792879 w 1665507"/>
                  <a:gd name="connsiteY740" fmla="*/ 1455964 h 2060464"/>
                  <a:gd name="connsiteX741" fmla="*/ 809660 w 1665507"/>
                  <a:gd name="connsiteY741" fmla="*/ 1437984 h 2060464"/>
                  <a:gd name="connsiteX742" fmla="*/ 1168965 w 1665507"/>
                  <a:gd name="connsiteY742" fmla="*/ 1437106 h 2060464"/>
                  <a:gd name="connsiteX743" fmla="*/ 1168684 w 1665507"/>
                  <a:gd name="connsiteY743" fmla="*/ 1437592 h 2060464"/>
                  <a:gd name="connsiteX744" fmla="*/ 1171065 w 1665507"/>
                  <a:gd name="connsiteY744" fmla="*/ 1445821 h 2060464"/>
                  <a:gd name="connsiteX745" fmla="*/ 1184162 w 1665507"/>
                  <a:gd name="connsiteY745" fmla="*/ 1449348 h 2060464"/>
                  <a:gd name="connsiteX746" fmla="*/ 1185419 w 1665507"/>
                  <a:gd name="connsiteY746" fmla="*/ 1447859 h 2060464"/>
                  <a:gd name="connsiteX747" fmla="*/ 1171110 w 1665507"/>
                  <a:gd name="connsiteY747" fmla="*/ 1445663 h 2060464"/>
                  <a:gd name="connsiteX748" fmla="*/ 1011590 w 1665507"/>
                  <a:gd name="connsiteY748" fmla="*/ 1431779 h 2060464"/>
                  <a:gd name="connsiteX749" fmla="*/ 1029570 w 1665507"/>
                  <a:gd name="connsiteY749" fmla="*/ 1443495 h 2060464"/>
                  <a:gd name="connsiteX750" fmla="*/ 1031967 w 1665507"/>
                  <a:gd name="connsiteY750" fmla="*/ 1449352 h 2060464"/>
                  <a:gd name="connsiteX751" fmla="*/ 1028371 w 1665507"/>
                  <a:gd name="connsiteY751" fmla="*/ 1450524 h 2060464"/>
                  <a:gd name="connsiteX752" fmla="*/ 1016385 w 1665507"/>
                  <a:gd name="connsiteY752" fmla="*/ 1449352 h 2060464"/>
                  <a:gd name="connsiteX753" fmla="*/ 1004398 w 1665507"/>
                  <a:gd name="connsiteY753" fmla="*/ 1445838 h 2060464"/>
                  <a:gd name="connsiteX754" fmla="*/ 1003199 w 1665507"/>
                  <a:gd name="connsiteY754" fmla="*/ 1436465 h 2060464"/>
                  <a:gd name="connsiteX755" fmla="*/ 1005597 w 1665507"/>
                  <a:gd name="connsiteY755" fmla="*/ 1432951 h 2060464"/>
                  <a:gd name="connsiteX756" fmla="*/ 1011590 w 1665507"/>
                  <a:gd name="connsiteY756" fmla="*/ 1431779 h 2060464"/>
                  <a:gd name="connsiteX757" fmla="*/ 748527 w 1665507"/>
                  <a:gd name="connsiteY757" fmla="*/ 1426822 h 2060464"/>
                  <a:gd name="connsiteX758" fmla="*/ 753322 w 1665507"/>
                  <a:gd name="connsiteY758" fmla="*/ 1429208 h 2060464"/>
                  <a:gd name="connsiteX759" fmla="*/ 759315 w 1665507"/>
                  <a:gd name="connsiteY759" fmla="*/ 1447101 h 2060464"/>
                  <a:gd name="connsiteX760" fmla="*/ 753322 w 1665507"/>
                  <a:gd name="connsiteY760" fmla="*/ 1454259 h 2060464"/>
                  <a:gd name="connsiteX761" fmla="*/ 742534 w 1665507"/>
                  <a:gd name="connsiteY761" fmla="*/ 1451873 h 2060464"/>
                  <a:gd name="connsiteX762" fmla="*/ 730547 w 1665507"/>
                  <a:gd name="connsiteY762" fmla="*/ 1449487 h 2060464"/>
                  <a:gd name="connsiteX763" fmla="*/ 729348 w 1665507"/>
                  <a:gd name="connsiteY763" fmla="*/ 1442330 h 2060464"/>
                  <a:gd name="connsiteX764" fmla="*/ 748527 w 1665507"/>
                  <a:gd name="connsiteY764" fmla="*/ 1426822 h 2060464"/>
                  <a:gd name="connsiteX765" fmla="*/ 1181358 w 1665507"/>
                  <a:gd name="connsiteY765" fmla="*/ 1423583 h 2060464"/>
                  <a:gd name="connsiteX766" fmla="*/ 1186556 w 1665507"/>
                  <a:gd name="connsiteY766" fmla="*/ 1425510 h 2060464"/>
                  <a:gd name="connsiteX767" fmla="*/ 1190121 w 1665507"/>
                  <a:gd name="connsiteY767" fmla="*/ 1434994 h 2060464"/>
                  <a:gd name="connsiteX768" fmla="*/ 1192497 w 1665507"/>
                  <a:gd name="connsiteY768" fmla="*/ 1440921 h 2060464"/>
                  <a:gd name="connsiteX769" fmla="*/ 1192089 w 1665507"/>
                  <a:gd name="connsiteY769" fmla="*/ 1441409 h 2060464"/>
                  <a:gd name="connsiteX770" fmla="*/ 1192497 w 1665507"/>
                  <a:gd name="connsiteY770" fmla="*/ 1442441 h 2060464"/>
                  <a:gd name="connsiteX771" fmla="*/ 1191306 w 1665507"/>
                  <a:gd name="connsiteY771" fmla="*/ 1449348 h 2060464"/>
                  <a:gd name="connsiteX772" fmla="*/ 1179400 w 1665507"/>
                  <a:gd name="connsiteY772" fmla="*/ 1449348 h 2060464"/>
                  <a:gd name="connsiteX773" fmla="*/ 1169875 w 1665507"/>
                  <a:gd name="connsiteY773" fmla="*/ 1446997 h 2060464"/>
                  <a:gd name="connsiteX774" fmla="*/ 1167493 w 1665507"/>
                  <a:gd name="connsiteY774" fmla="*/ 1438768 h 2060464"/>
                  <a:gd name="connsiteX775" fmla="*/ 1168846 w 1665507"/>
                  <a:gd name="connsiteY775" fmla="*/ 1436630 h 2060464"/>
                  <a:gd name="connsiteX776" fmla="*/ 1168733 w 1665507"/>
                  <a:gd name="connsiteY776" fmla="*/ 1436179 h 2060464"/>
                  <a:gd name="connsiteX777" fmla="*/ 1172179 w 1665507"/>
                  <a:gd name="connsiteY777" fmla="*/ 1431365 h 2060464"/>
                  <a:gd name="connsiteX778" fmla="*/ 1173447 w 1665507"/>
                  <a:gd name="connsiteY778" fmla="*/ 1429363 h 2060464"/>
                  <a:gd name="connsiteX779" fmla="*/ 1172747 w 1665507"/>
                  <a:gd name="connsiteY779" fmla="*/ 1430573 h 2060464"/>
                  <a:gd name="connsiteX780" fmla="*/ 1174674 w 1665507"/>
                  <a:gd name="connsiteY780" fmla="*/ 1427881 h 2060464"/>
                  <a:gd name="connsiteX781" fmla="*/ 1177051 w 1665507"/>
                  <a:gd name="connsiteY781" fmla="*/ 1427881 h 2060464"/>
                  <a:gd name="connsiteX782" fmla="*/ 1181358 w 1665507"/>
                  <a:gd name="connsiteY782" fmla="*/ 1423583 h 2060464"/>
                  <a:gd name="connsiteX783" fmla="*/ 951656 w 1665507"/>
                  <a:gd name="connsiteY783" fmla="*/ 1408102 h 2060464"/>
                  <a:gd name="connsiteX784" fmla="*/ 962444 w 1665507"/>
                  <a:gd name="connsiteY784" fmla="*/ 1410492 h 2060464"/>
                  <a:gd name="connsiteX785" fmla="*/ 964841 w 1665507"/>
                  <a:gd name="connsiteY785" fmla="*/ 1416467 h 2060464"/>
                  <a:gd name="connsiteX786" fmla="*/ 968437 w 1665507"/>
                  <a:gd name="connsiteY786" fmla="*/ 1429612 h 2060464"/>
                  <a:gd name="connsiteX787" fmla="*/ 962444 w 1665507"/>
                  <a:gd name="connsiteY787" fmla="*/ 1435587 h 2060464"/>
                  <a:gd name="connsiteX788" fmla="*/ 942066 w 1665507"/>
                  <a:gd name="connsiteY788" fmla="*/ 1432002 h 2060464"/>
                  <a:gd name="connsiteX789" fmla="*/ 938470 w 1665507"/>
                  <a:gd name="connsiteY789" fmla="*/ 1422442 h 2060464"/>
                  <a:gd name="connsiteX790" fmla="*/ 951656 w 1665507"/>
                  <a:gd name="connsiteY790" fmla="*/ 1408102 h 2060464"/>
                  <a:gd name="connsiteX791" fmla="*/ 1119558 w 1665507"/>
                  <a:gd name="connsiteY791" fmla="*/ 1407905 h 2060464"/>
                  <a:gd name="connsiteX792" fmla="*/ 1122967 w 1665507"/>
                  <a:gd name="connsiteY792" fmla="*/ 1412954 h 2060464"/>
                  <a:gd name="connsiteX793" fmla="*/ 1124152 w 1665507"/>
                  <a:gd name="connsiteY793" fmla="*/ 1415331 h 2060464"/>
                  <a:gd name="connsiteX794" fmla="*/ 1126523 w 1665507"/>
                  <a:gd name="connsiteY794" fmla="*/ 1421272 h 2060464"/>
                  <a:gd name="connsiteX795" fmla="*/ 1126523 w 1665507"/>
                  <a:gd name="connsiteY795" fmla="*/ 1428401 h 2060464"/>
                  <a:gd name="connsiteX796" fmla="*/ 1122967 w 1665507"/>
                  <a:gd name="connsiteY796" fmla="*/ 1434342 h 2060464"/>
                  <a:gd name="connsiteX797" fmla="*/ 1106370 w 1665507"/>
                  <a:gd name="connsiteY797" fmla="*/ 1429589 h 2060464"/>
                  <a:gd name="connsiteX798" fmla="*/ 1103999 w 1665507"/>
                  <a:gd name="connsiteY798" fmla="*/ 1422460 h 2060464"/>
                  <a:gd name="connsiteX799" fmla="*/ 1113483 w 1665507"/>
                  <a:gd name="connsiteY799" fmla="*/ 1411766 h 2060464"/>
                  <a:gd name="connsiteX800" fmla="*/ 1119558 w 1665507"/>
                  <a:gd name="connsiteY800" fmla="*/ 1407905 h 2060464"/>
                  <a:gd name="connsiteX801" fmla="*/ 1049908 w 1665507"/>
                  <a:gd name="connsiteY801" fmla="*/ 1398178 h 2060464"/>
                  <a:gd name="connsiteX802" fmla="*/ 1054638 w 1665507"/>
                  <a:gd name="connsiteY802" fmla="*/ 1400537 h 2060464"/>
                  <a:gd name="connsiteX803" fmla="*/ 1058186 w 1665507"/>
                  <a:gd name="connsiteY803" fmla="*/ 1408791 h 2060464"/>
                  <a:gd name="connsiteX804" fmla="*/ 1060403 w 1665507"/>
                  <a:gd name="connsiteY804" fmla="*/ 1414540 h 2060464"/>
                  <a:gd name="connsiteX805" fmla="*/ 1059291 w 1665507"/>
                  <a:gd name="connsiteY805" fmla="*/ 1416980 h 2060464"/>
                  <a:gd name="connsiteX806" fmla="*/ 1059306 w 1665507"/>
                  <a:gd name="connsiteY806" fmla="*/ 1417071 h 2060464"/>
                  <a:gd name="connsiteX807" fmla="*/ 1059241 w 1665507"/>
                  <a:gd name="connsiteY807" fmla="*/ 1417089 h 2060464"/>
                  <a:gd name="connsiteX808" fmla="*/ 1058186 w 1665507"/>
                  <a:gd name="connsiteY808" fmla="*/ 1419405 h 2060464"/>
                  <a:gd name="connsiteX809" fmla="*/ 1052629 w 1665507"/>
                  <a:gd name="connsiteY809" fmla="*/ 1418978 h 2060464"/>
                  <a:gd name="connsiteX810" fmla="*/ 1051137 w 1665507"/>
                  <a:gd name="connsiteY810" fmla="*/ 1419405 h 2060464"/>
                  <a:gd name="connsiteX811" fmla="*/ 1049859 w 1665507"/>
                  <a:gd name="connsiteY811" fmla="*/ 1418766 h 2060464"/>
                  <a:gd name="connsiteX812" fmla="*/ 1042813 w 1665507"/>
                  <a:gd name="connsiteY812" fmla="*/ 1418225 h 2060464"/>
                  <a:gd name="connsiteX813" fmla="*/ 1039265 w 1665507"/>
                  <a:gd name="connsiteY813" fmla="*/ 1409971 h 2060464"/>
                  <a:gd name="connsiteX814" fmla="*/ 1042813 w 1665507"/>
                  <a:gd name="connsiteY814" fmla="*/ 1405254 h 2060464"/>
                  <a:gd name="connsiteX815" fmla="*/ 1049908 w 1665507"/>
                  <a:gd name="connsiteY815" fmla="*/ 1398178 h 2060464"/>
                  <a:gd name="connsiteX816" fmla="*/ 884527 w 1665507"/>
                  <a:gd name="connsiteY816" fmla="*/ 1395651 h 2060464"/>
                  <a:gd name="connsiteX817" fmla="*/ 896514 w 1665507"/>
                  <a:gd name="connsiteY817" fmla="*/ 1395651 h 2060464"/>
                  <a:gd name="connsiteX818" fmla="*/ 898911 w 1665507"/>
                  <a:gd name="connsiteY818" fmla="*/ 1400422 h 2060464"/>
                  <a:gd name="connsiteX819" fmla="*/ 903706 w 1665507"/>
                  <a:gd name="connsiteY819" fmla="*/ 1415930 h 2060464"/>
                  <a:gd name="connsiteX820" fmla="*/ 897713 w 1665507"/>
                  <a:gd name="connsiteY820" fmla="*/ 1421895 h 2060464"/>
                  <a:gd name="connsiteX821" fmla="*/ 876137 w 1665507"/>
                  <a:gd name="connsiteY821" fmla="*/ 1417123 h 2060464"/>
                  <a:gd name="connsiteX822" fmla="*/ 873739 w 1665507"/>
                  <a:gd name="connsiteY822" fmla="*/ 1408773 h 2060464"/>
                  <a:gd name="connsiteX823" fmla="*/ 884527 w 1665507"/>
                  <a:gd name="connsiteY823" fmla="*/ 1395651 h 2060464"/>
                  <a:gd name="connsiteX824" fmla="*/ 1266055 w 1665507"/>
                  <a:gd name="connsiteY824" fmla="*/ 1394331 h 2060464"/>
                  <a:gd name="connsiteX825" fmla="*/ 1262897 w 1665507"/>
                  <a:gd name="connsiteY825" fmla="*/ 1396446 h 2060464"/>
                  <a:gd name="connsiteX826" fmla="*/ 1267297 w 1665507"/>
                  <a:gd name="connsiteY826" fmla="*/ 1396446 h 2060464"/>
                  <a:gd name="connsiteX827" fmla="*/ 1266194 w 1665507"/>
                  <a:gd name="connsiteY827" fmla="*/ 1396079 h 2060464"/>
                  <a:gd name="connsiteX828" fmla="*/ 1266194 w 1665507"/>
                  <a:gd name="connsiteY828" fmla="*/ 1394888 h 2060464"/>
                  <a:gd name="connsiteX829" fmla="*/ 1250747 w 1665507"/>
                  <a:gd name="connsiteY829" fmla="*/ 1392410 h 2060464"/>
                  <a:gd name="connsiteX830" fmla="*/ 1250686 w 1665507"/>
                  <a:gd name="connsiteY830" fmla="*/ 1392507 h 2060464"/>
                  <a:gd name="connsiteX831" fmla="*/ 1250686 w 1665507"/>
                  <a:gd name="connsiteY831" fmla="*/ 1392597 h 2060464"/>
                  <a:gd name="connsiteX832" fmla="*/ 1251403 w 1665507"/>
                  <a:gd name="connsiteY832" fmla="*/ 1391361 h 2060464"/>
                  <a:gd name="connsiteX833" fmla="*/ 1250947 w 1665507"/>
                  <a:gd name="connsiteY833" fmla="*/ 1392089 h 2060464"/>
                  <a:gd name="connsiteX834" fmla="*/ 1252056 w 1665507"/>
                  <a:gd name="connsiteY834" fmla="*/ 1393126 h 2060464"/>
                  <a:gd name="connsiteX835" fmla="*/ 1254421 w 1665507"/>
                  <a:gd name="connsiteY835" fmla="*/ 1396446 h 2060464"/>
                  <a:gd name="connsiteX836" fmla="*/ 1257911 w 1665507"/>
                  <a:gd name="connsiteY836" fmla="*/ 1396446 h 2060464"/>
                  <a:gd name="connsiteX837" fmla="*/ 982822 w 1665507"/>
                  <a:gd name="connsiteY837" fmla="*/ 1384478 h 2060464"/>
                  <a:gd name="connsiteX838" fmla="*/ 989876 w 1665507"/>
                  <a:gd name="connsiteY838" fmla="*/ 1385650 h 2060464"/>
                  <a:gd name="connsiteX839" fmla="*/ 993402 w 1665507"/>
                  <a:gd name="connsiteY839" fmla="*/ 1395022 h 2060464"/>
                  <a:gd name="connsiteX840" fmla="*/ 994578 w 1665507"/>
                  <a:gd name="connsiteY840" fmla="*/ 1398537 h 2060464"/>
                  <a:gd name="connsiteX841" fmla="*/ 988700 w 1665507"/>
                  <a:gd name="connsiteY841" fmla="*/ 1403223 h 2060464"/>
                  <a:gd name="connsiteX842" fmla="*/ 974593 w 1665507"/>
                  <a:gd name="connsiteY842" fmla="*/ 1400880 h 2060464"/>
                  <a:gd name="connsiteX843" fmla="*/ 974593 w 1665507"/>
                  <a:gd name="connsiteY843" fmla="*/ 1393851 h 2060464"/>
                  <a:gd name="connsiteX844" fmla="*/ 982822 w 1665507"/>
                  <a:gd name="connsiteY844" fmla="*/ 1384478 h 2060464"/>
                  <a:gd name="connsiteX845" fmla="*/ 1256651 w 1665507"/>
                  <a:gd name="connsiteY845" fmla="*/ 1378219 h 2060464"/>
                  <a:gd name="connsiteX846" fmla="*/ 1265002 w 1665507"/>
                  <a:gd name="connsiteY846" fmla="*/ 1380600 h 2060464"/>
                  <a:gd name="connsiteX847" fmla="*/ 1269773 w 1665507"/>
                  <a:gd name="connsiteY847" fmla="*/ 1393698 h 2060464"/>
                  <a:gd name="connsiteX848" fmla="*/ 1272159 w 1665507"/>
                  <a:gd name="connsiteY848" fmla="*/ 1394888 h 2060464"/>
                  <a:gd name="connsiteX849" fmla="*/ 1272159 w 1665507"/>
                  <a:gd name="connsiteY849" fmla="*/ 1395754 h 2060464"/>
                  <a:gd name="connsiteX850" fmla="*/ 1272159 w 1665507"/>
                  <a:gd name="connsiteY850" fmla="*/ 1396079 h 2060464"/>
                  <a:gd name="connsiteX851" fmla="*/ 1270966 w 1665507"/>
                  <a:gd name="connsiteY851" fmla="*/ 1396079 h 2060464"/>
                  <a:gd name="connsiteX852" fmla="*/ 1270342 w 1665507"/>
                  <a:gd name="connsiteY852" fmla="*/ 1396702 h 2060464"/>
                  <a:gd name="connsiteX853" fmla="*/ 1272159 w 1665507"/>
                  <a:gd name="connsiteY853" fmla="*/ 1397552 h 2060464"/>
                  <a:gd name="connsiteX854" fmla="*/ 1270976 w 1665507"/>
                  <a:gd name="connsiteY854" fmla="*/ 1397552 h 2060464"/>
                  <a:gd name="connsiteX855" fmla="*/ 1266246 w 1665507"/>
                  <a:gd name="connsiteY855" fmla="*/ 1400871 h 2060464"/>
                  <a:gd name="connsiteX856" fmla="*/ 1265064 w 1665507"/>
                  <a:gd name="connsiteY856" fmla="*/ 1401978 h 2060464"/>
                  <a:gd name="connsiteX857" fmla="*/ 1264444 w 1665507"/>
                  <a:gd name="connsiteY857" fmla="*/ 1401398 h 2060464"/>
                  <a:gd name="connsiteX858" fmla="*/ 1263809 w 1665507"/>
                  <a:gd name="connsiteY858" fmla="*/ 1402032 h 2060464"/>
                  <a:gd name="connsiteX859" fmla="*/ 1262616 w 1665507"/>
                  <a:gd name="connsiteY859" fmla="*/ 1403223 h 2060464"/>
                  <a:gd name="connsiteX860" fmla="*/ 1248301 w 1665507"/>
                  <a:gd name="connsiteY860" fmla="*/ 1399651 h 2060464"/>
                  <a:gd name="connsiteX861" fmla="*/ 1245915 w 1665507"/>
                  <a:gd name="connsiteY861" fmla="*/ 1391316 h 2060464"/>
                  <a:gd name="connsiteX862" fmla="*/ 1256651 w 1665507"/>
                  <a:gd name="connsiteY862" fmla="*/ 1378219 h 2060464"/>
                  <a:gd name="connsiteX863" fmla="*/ 1191940 w 1665507"/>
                  <a:gd name="connsiteY863" fmla="*/ 1366993 h 2060464"/>
                  <a:gd name="connsiteX864" fmla="*/ 1201345 w 1665507"/>
                  <a:gd name="connsiteY864" fmla="*/ 1369352 h 2060464"/>
                  <a:gd name="connsiteX865" fmla="*/ 1202520 w 1665507"/>
                  <a:gd name="connsiteY865" fmla="*/ 1372890 h 2060464"/>
                  <a:gd name="connsiteX866" fmla="*/ 1203696 w 1665507"/>
                  <a:gd name="connsiteY866" fmla="*/ 1374069 h 2060464"/>
                  <a:gd name="connsiteX867" fmla="*/ 1203696 w 1665507"/>
                  <a:gd name="connsiteY867" fmla="*/ 1376691 h 2060464"/>
                  <a:gd name="connsiteX868" fmla="*/ 1203855 w 1665507"/>
                  <a:gd name="connsiteY868" fmla="*/ 1376856 h 2060464"/>
                  <a:gd name="connsiteX869" fmla="*/ 1204944 w 1665507"/>
                  <a:gd name="connsiteY869" fmla="*/ 1381383 h 2060464"/>
                  <a:gd name="connsiteX870" fmla="*/ 1203696 w 1665507"/>
                  <a:gd name="connsiteY870" fmla="*/ 1384873 h 2060464"/>
                  <a:gd name="connsiteX871" fmla="*/ 1203696 w 1665507"/>
                  <a:gd name="connsiteY871" fmla="*/ 1385124 h 2060464"/>
                  <a:gd name="connsiteX872" fmla="*/ 1203597 w 1665507"/>
                  <a:gd name="connsiteY872" fmla="*/ 1385151 h 2060464"/>
                  <a:gd name="connsiteX873" fmla="*/ 1203174 w 1665507"/>
                  <a:gd name="connsiteY873" fmla="*/ 1386334 h 2060464"/>
                  <a:gd name="connsiteX874" fmla="*/ 1197320 w 1665507"/>
                  <a:gd name="connsiteY874" fmla="*/ 1387041 h 2060464"/>
                  <a:gd name="connsiteX875" fmla="*/ 1196642 w 1665507"/>
                  <a:gd name="connsiteY875" fmla="*/ 1387041 h 2060464"/>
                  <a:gd name="connsiteX876" fmla="*/ 1196231 w 1665507"/>
                  <a:gd name="connsiteY876" fmla="*/ 1387041 h 2060464"/>
                  <a:gd name="connsiteX877" fmla="*/ 1196320 w 1665507"/>
                  <a:gd name="connsiteY877" fmla="*/ 1386948 h 2060464"/>
                  <a:gd name="connsiteX878" fmla="*/ 1193845 w 1665507"/>
                  <a:gd name="connsiteY878" fmla="*/ 1386239 h 2060464"/>
                  <a:gd name="connsiteX879" fmla="*/ 1195069 w 1665507"/>
                  <a:gd name="connsiteY879" fmla="*/ 1387041 h 2060464"/>
                  <a:gd name="connsiteX880" fmla="*/ 1185775 w 1665507"/>
                  <a:gd name="connsiteY880" fmla="*/ 1385900 h 2060464"/>
                  <a:gd name="connsiteX881" fmla="*/ 1184613 w 1665507"/>
                  <a:gd name="connsiteY881" fmla="*/ 1373348 h 2060464"/>
                  <a:gd name="connsiteX882" fmla="*/ 1185775 w 1665507"/>
                  <a:gd name="connsiteY882" fmla="*/ 1374489 h 2060464"/>
                  <a:gd name="connsiteX883" fmla="*/ 1185530 w 1665507"/>
                  <a:gd name="connsiteY883" fmla="*/ 1376243 h 2060464"/>
                  <a:gd name="connsiteX884" fmla="*/ 1186062 w 1665507"/>
                  <a:gd name="connsiteY884" fmla="*/ 1375248 h 2060464"/>
                  <a:gd name="connsiteX885" fmla="*/ 1187237 w 1665507"/>
                  <a:gd name="connsiteY885" fmla="*/ 1374069 h 2060464"/>
                  <a:gd name="connsiteX886" fmla="*/ 1191940 w 1665507"/>
                  <a:gd name="connsiteY886" fmla="*/ 1366993 h 2060464"/>
                  <a:gd name="connsiteX887" fmla="*/ 934051 w 1665507"/>
                  <a:gd name="connsiteY887" fmla="*/ 1358411 h 2060464"/>
                  <a:gd name="connsiteX888" fmla="*/ 938719 w 1665507"/>
                  <a:gd name="connsiteY888" fmla="*/ 1363097 h 2060464"/>
                  <a:gd name="connsiteX889" fmla="*/ 938719 w 1665507"/>
                  <a:gd name="connsiteY889" fmla="*/ 1366611 h 2060464"/>
                  <a:gd name="connsiteX890" fmla="*/ 941053 w 1665507"/>
                  <a:gd name="connsiteY890" fmla="*/ 1372469 h 2060464"/>
                  <a:gd name="connsiteX891" fmla="*/ 936385 w 1665507"/>
                  <a:gd name="connsiteY891" fmla="*/ 1378327 h 2060464"/>
                  <a:gd name="connsiteX892" fmla="*/ 925882 w 1665507"/>
                  <a:gd name="connsiteY892" fmla="*/ 1375984 h 2060464"/>
                  <a:gd name="connsiteX893" fmla="*/ 924715 w 1665507"/>
                  <a:gd name="connsiteY893" fmla="*/ 1375984 h 2060464"/>
                  <a:gd name="connsiteX894" fmla="*/ 923548 w 1665507"/>
                  <a:gd name="connsiteY894" fmla="*/ 1370126 h 2060464"/>
                  <a:gd name="connsiteX895" fmla="*/ 934051 w 1665507"/>
                  <a:gd name="connsiteY895" fmla="*/ 1358411 h 2060464"/>
                  <a:gd name="connsiteX896" fmla="*/ 1128388 w 1665507"/>
                  <a:gd name="connsiteY896" fmla="*/ 1349698 h 2060464"/>
                  <a:gd name="connsiteX897" fmla="*/ 1133056 w 1665507"/>
                  <a:gd name="connsiteY897" fmla="*/ 1353225 h 2060464"/>
                  <a:gd name="connsiteX898" fmla="*/ 1133123 w 1665507"/>
                  <a:gd name="connsiteY898" fmla="*/ 1353449 h 2060464"/>
                  <a:gd name="connsiteX899" fmla="*/ 1135463 w 1665507"/>
                  <a:gd name="connsiteY899" fmla="*/ 1354603 h 2060464"/>
                  <a:gd name="connsiteX900" fmla="*/ 1140216 w 1665507"/>
                  <a:gd name="connsiteY900" fmla="*/ 1367490 h 2060464"/>
                  <a:gd name="connsiteX901" fmla="*/ 1134275 w 1665507"/>
                  <a:gd name="connsiteY901" fmla="*/ 1373348 h 2060464"/>
                  <a:gd name="connsiteX902" fmla="*/ 1121205 w 1665507"/>
                  <a:gd name="connsiteY902" fmla="*/ 1371005 h 2060464"/>
                  <a:gd name="connsiteX903" fmla="*/ 1117641 w 1665507"/>
                  <a:gd name="connsiteY903" fmla="*/ 1359289 h 2060464"/>
                  <a:gd name="connsiteX904" fmla="*/ 1120968 w 1665507"/>
                  <a:gd name="connsiteY904" fmla="*/ 1359289 h 2060464"/>
                  <a:gd name="connsiteX905" fmla="*/ 1121386 w 1665507"/>
                  <a:gd name="connsiteY905" fmla="*/ 1357927 h 2060464"/>
                  <a:gd name="connsiteX906" fmla="*/ 1128388 w 1665507"/>
                  <a:gd name="connsiteY906" fmla="*/ 1349698 h 2060464"/>
                  <a:gd name="connsiteX907" fmla="*/ 1062454 w 1665507"/>
                  <a:gd name="connsiteY907" fmla="*/ 1338421 h 2060464"/>
                  <a:gd name="connsiteX908" fmla="*/ 1064850 w 1665507"/>
                  <a:gd name="connsiteY908" fmla="*/ 1339106 h 2060464"/>
                  <a:gd name="connsiteX909" fmla="*/ 1065913 w 1665507"/>
                  <a:gd name="connsiteY909" fmla="*/ 1338495 h 2060464"/>
                  <a:gd name="connsiteX910" fmla="*/ 1066348 w 1665507"/>
                  <a:gd name="connsiteY910" fmla="*/ 1339534 h 2060464"/>
                  <a:gd name="connsiteX911" fmla="*/ 1070655 w 1665507"/>
                  <a:gd name="connsiteY911" fmla="*/ 1340764 h 2060464"/>
                  <a:gd name="connsiteX912" fmla="*/ 1072998 w 1665507"/>
                  <a:gd name="connsiteY912" fmla="*/ 1351308 h 2060464"/>
                  <a:gd name="connsiteX913" fmla="*/ 1067140 w 1665507"/>
                  <a:gd name="connsiteY913" fmla="*/ 1357166 h 2060464"/>
                  <a:gd name="connsiteX914" fmla="*/ 1063626 w 1665507"/>
                  <a:gd name="connsiteY914" fmla="*/ 1357166 h 2060464"/>
                  <a:gd name="connsiteX915" fmla="*/ 1053668 w 1665507"/>
                  <a:gd name="connsiteY915" fmla="*/ 1353065 h 2060464"/>
                  <a:gd name="connsiteX916" fmla="*/ 1055721 w 1665507"/>
                  <a:gd name="connsiteY916" fmla="*/ 1349252 h 2060464"/>
                  <a:gd name="connsiteX917" fmla="*/ 1055572 w 1665507"/>
                  <a:gd name="connsiteY917" fmla="*/ 1348897 h 2060464"/>
                  <a:gd name="connsiteX918" fmla="*/ 1059881 w 1665507"/>
                  <a:gd name="connsiteY918" fmla="*/ 1341962 h 2060464"/>
                  <a:gd name="connsiteX919" fmla="*/ 1060225 w 1665507"/>
                  <a:gd name="connsiteY919" fmla="*/ 1341764 h 2060464"/>
                  <a:gd name="connsiteX920" fmla="*/ 1334993 w 1665507"/>
                  <a:gd name="connsiteY920" fmla="*/ 1337001 h 2060464"/>
                  <a:gd name="connsiteX921" fmla="*/ 1345663 w 1665507"/>
                  <a:gd name="connsiteY921" fmla="*/ 1337001 h 2060464"/>
                  <a:gd name="connsiteX922" fmla="*/ 1346848 w 1665507"/>
                  <a:gd name="connsiteY922" fmla="*/ 1338184 h 2060464"/>
                  <a:gd name="connsiteX923" fmla="*/ 1325509 w 1665507"/>
                  <a:gd name="connsiteY923" fmla="*/ 1355922 h 2060464"/>
                  <a:gd name="connsiteX924" fmla="*/ 1324324 w 1665507"/>
                  <a:gd name="connsiteY924" fmla="*/ 1352374 h 2060464"/>
                  <a:gd name="connsiteX925" fmla="*/ 1326695 w 1665507"/>
                  <a:gd name="connsiteY925" fmla="*/ 1348826 h 2060464"/>
                  <a:gd name="connsiteX926" fmla="*/ 1334993 w 1665507"/>
                  <a:gd name="connsiteY926" fmla="*/ 1337001 h 2060464"/>
                  <a:gd name="connsiteX927" fmla="*/ 996408 w 1665507"/>
                  <a:gd name="connsiteY927" fmla="*/ 1323488 h 2060464"/>
                  <a:gd name="connsiteX928" fmla="*/ 1003437 w 1665507"/>
                  <a:gd name="connsiteY928" fmla="*/ 1325840 h 2060464"/>
                  <a:gd name="connsiteX929" fmla="*/ 1005780 w 1665507"/>
                  <a:gd name="connsiteY929" fmla="*/ 1335244 h 2060464"/>
                  <a:gd name="connsiteX930" fmla="*/ 998751 w 1665507"/>
                  <a:gd name="connsiteY930" fmla="*/ 1343474 h 2060464"/>
                  <a:gd name="connsiteX931" fmla="*/ 995236 w 1665507"/>
                  <a:gd name="connsiteY931" fmla="*/ 1341123 h 2060464"/>
                  <a:gd name="connsiteX932" fmla="*/ 988207 w 1665507"/>
                  <a:gd name="connsiteY932" fmla="*/ 1339947 h 2060464"/>
                  <a:gd name="connsiteX933" fmla="*/ 988207 w 1665507"/>
                  <a:gd name="connsiteY933" fmla="*/ 1332893 h 2060464"/>
                  <a:gd name="connsiteX934" fmla="*/ 994065 w 1665507"/>
                  <a:gd name="connsiteY934" fmla="*/ 1327015 h 2060464"/>
                  <a:gd name="connsiteX935" fmla="*/ 996408 w 1665507"/>
                  <a:gd name="connsiteY935" fmla="*/ 1323488 h 2060464"/>
                  <a:gd name="connsiteX936" fmla="*/ 1271480 w 1665507"/>
                  <a:gd name="connsiteY936" fmla="*/ 1318465 h 2060464"/>
                  <a:gd name="connsiteX937" fmla="*/ 1278609 w 1665507"/>
                  <a:gd name="connsiteY937" fmla="*/ 1320841 h 2060464"/>
                  <a:gd name="connsiteX938" fmla="*/ 1279797 w 1665507"/>
                  <a:gd name="connsiteY938" fmla="*/ 1322030 h 2060464"/>
                  <a:gd name="connsiteX939" fmla="*/ 1283362 w 1665507"/>
                  <a:gd name="connsiteY939" fmla="*/ 1335100 h 2060464"/>
                  <a:gd name="connsiteX940" fmla="*/ 1278609 w 1665507"/>
                  <a:gd name="connsiteY940" fmla="*/ 1341041 h 2060464"/>
                  <a:gd name="connsiteX941" fmla="*/ 1259598 w 1665507"/>
                  <a:gd name="connsiteY941" fmla="*/ 1336288 h 2060464"/>
                  <a:gd name="connsiteX942" fmla="*/ 1258410 w 1665507"/>
                  <a:gd name="connsiteY942" fmla="*/ 1331535 h 2060464"/>
                  <a:gd name="connsiteX943" fmla="*/ 1271480 w 1665507"/>
                  <a:gd name="connsiteY943" fmla="*/ 1318465 h 2060464"/>
                  <a:gd name="connsiteX944" fmla="*/ 1206782 w 1665507"/>
                  <a:gd name="connsiteY944" fmla="*/ 1301097 h 2060464"/>
                  <a:gd name="connsiteX945" fmla="*/ 1213895 w 1665507"/>
                  <a:gd name="connsiteY945" fmla="*/ 1303479 h 2060464"/>
                  <a:gd name="connsiteX946" fmla="*/ 1218637 w 1665507"/>
                  <a:gd name="connsiteY946" fmla="*/ 1318957 h 2060464"/>
                  <a:gd name="connsiteX947" fmla="*/ 1216622 w 1665507"/>
                  <a:gd name="connsiteY947" fmla="*/ 1321386 h 2060464"/>
                  <a:gd name="connsiteX948" fmla="*/ 1216807 w 1665507"/>
                  <a:gd name="connsiteY948" fmla="*/ 1324655 h 2060464"/>
                  <a:gd name="connsiteX949" fmla="*/ 1214138 w 1665507"/>
                  <a:gd name="connsiteY949" fmla="*/ 1324381 h 2060464"/>
                  <a:gd name="connsiteX950" fmla="*/ 1212710 w 1665507"/>
                  <a:gd name="connsiteY950" fmla="*/ 1326101 h 2060464"/>
                  <a:gd name="connsiteX951" fmla="*/ 1200855 w 1665507"/>
                  <a:gd name="connsiteY951" fmla="*/ 1323720 h 2060464"/>
                  <a:gd name="connsiteX952" fmla="*/ 1196113 w 1665507"/>
                  <a:gd name="connsiteY952" fmla="*/ 1313004 h 2060464"/>
                  <a:gd name="connsiteX953" fmla="*/ 1206782 w 1665507"/>
                  <a:gd name="connsiteY953" fmla="*/ 1301097 h 2060464"/>
                  <a:gd name="connsiteX954" fmla="*/ 1143230 w 1665507"/>
                  <a:gd name="connsiteY954" fmla="*/ 1289883 h 2060464"/>
                  <a:gd name="connsiteX955" fmla="*/ 1149126 w 1665507"/>
                  <a:gd name="connsiteY955" fmla="*/ 1289883 h 2060464"/>
                  <a:gd name="connsiteX956" fmla="*/ 1152664 w 1665507"/>
                  <a:gd name="connsiteY956" fmla="*/ 1306393 h 2060464"/>
                  <a:gd name="connsiteX957" fmla="*/ 1150305 w 1665507"/>
                  <a:gd name="connsiteY957" fmla="*/ 1309930 h 2060464"/>
                  <a:gd name="connsiteX958" fmla="*/ 1140871 w 1665507"/>
                  <a:gd name="connsiteY958" fmla="*/ 1309930 h 2060464"/>
                  <a:gd name="connsiteX959" fmla="*/ 1136154 w 1665507"/>
                  <a:gd name="connsiteY959" fmla="*/ 1294600 h 2060464"/>
                  <a:gd name="connsiteX960" fmla="*/ 1143230 w 1665507"/>
                  <a:gd name="connsiteY960" fmla="*/ 1289883 h 2060464"/>
                  <a:gd name="connsiteX961" fmla="*/ 1080882 w 1665507"/>
                  <a:gd name="connsiteY961" fmla="*/ 1275011 h 2060464"/>
                  <a:gd name="connsiteX962" fmla="*/ 1084409 w 1665507"/>
                  <a:gd name="connsiteY962" fmla="*/ 1279728 h 2060464"/>
                  <a:gd name="connsiteX963" fmla="*/ 1084409 w 1665507"/>
                  <a:gd name="connsiteY963" fmla="*/ 1282086 h 2060464"/>
                  <a:gd name="connsiteX964" fmla="*/ 1086760 w 1665507"/>
                  <a:gd name="connsiteY964" fmla="*/ 1287983 h 2060464"/>
                  <a:gd name="connsiteX965" fmla="*/ 1087936 w 1665507"/>
                  <a:gd name="connsiteY965" fmla="*/ 1293879 h 2060464"/>
                  <a:gd name="connsiteX966" fmla="*/ 1084409 w 1665507"/>
                  <a:gd name="connsiteY966" fmla="*/ 1297417 h 2060464"/>
                  <a:gd name="connsiteX967" fmla="*/ 1084203 w 1665507"/>
                  <a:gd name="connsiteY967" fmla="*/ 1297417 h 2060464"/>
                  <a:gd name="connsiteX968" fmla="*/ 1082957 w 1665507"/>
                  <a:gd name="connsiteY968" fmla="*/ 1297417 h 2060464"/>
                  <a:gd name="connsiteX969" fmla="*/ 1077356 w 1665507"/>
                  <a:gd name="connsiteY969" fmla="*/ 1297417 h 2060464"/>
                  <a:gd name="connsiteX970" fmla="*/ 1073829 w 1665507"/>
                  <a:gd name="connsiteY970" fmla="*/ 1295058 h 2060464"/>
                  <a:gd name="connsiteX971" fmla="*/ 1070302 w 1665507"/>
                  <a:gd name="connsiteY971" fmla="*/ 1283266 h 2060464"/>
                  <a:gd name="connsiteX972" fmla="*/ 1076180 w 1665507"/>
                  <a:gd name="connsiteY972" fmla="*/ 1278549 h 2060464"/>
                  <a:gd name="connsiteX973" fmla="*/ 1080882 w 1665507"/>
                  <a:gd name="connsiteY973" fmla="*/ 1275011 h 2060464"/>
                  <a:gd name="connsiteX974" fmla="*/ 1347560 w 1665507"/>
                  <a:gd name="connsiteY974" fmla="*/ 1272522 h 2060464"/>
                  <a:gd name="connsiteX975" fmla="*/ 1349931 w 1665507"/>
                  <a:gd name="connsiteY975" fmla="*/ 1272522 h 2060464"/>
                  <a:gd name="connsiteX976" fmla="*/ 1348341 w 1665507"/>
                  <a:gd name="connsiteY976" fmla="*/ 1275290 h 2060464"/>
                  <a:gd name="connsiteX977" fmla="*/ 1349997 w 1665507"/>
                  <a:gd name="connsiteY977" fmla="*/ 1273628 h 2060464"/>
                  <a:gd name="connsiteX978" fmla="*/ 1355855 w 1665507"/>
                  <a:gd name="connsiteY978" fmla="*/ 1274804 h 2060464"/>
                  <a:gd name="connsiteX979" fmla="*/ 1360541 w 1665507"/>
                  <a:gd name="connsiteY979" fmla="*/ 1285384 h 2060464"/>
                  <a:gd name="connsiteX980" fmla="*/ 1360541 w 1665507"/>
                  <a:gd name="connsiteY980" fmla="*/ 1285803 h 2060464"/>
                  <a:gd name="connsiteX981" fmla="*/ 1361786 w 1665507"/>
                  <a:gd name="connsiteY981" fmla="*/ 1285494 h 2060464"/>
                  <a:gd name="connsiteX982" fmla="*/ 1354673 w 1665507"/>
                  <a:gd name="connsiteY982" fmla="*/ 1293748 h 2060464"/>
                  <a:gd name="connsiteX983" fmla="*/ 1341633 w 1665507"/>
                  <a:gd name="connsiteY983" fmla="*/ 1290211 h 2060464"/>
                  <a:gd name="connsiteX984" fmla="*/ 1338076 w 1665507"/>
                  <a:gd name="connsiteY984" fmla="*/ 1281956 h 2060464"/>
                  <a:gd name="connsiteX985" fmla="*/ 1342818 w 1665507"/>
                  <a:gd name="connsiteY985" fmla="*/ 1277239 h 2060464"/>
                  <a:gd name="connsiteX986" fmla="*/ 1347560 w 1665507"/>
                  <a:gd name="connsiteY986" fmla="*/ 1272522 h 2060464"/>
                  <a:gd name="connsiteX987" fmla="*/ 1012517 w 1665507"/>
                  <a:gd name="connsiteY987" fmla="*/ 1261319 h 2060464"/>
                  <a:gd name="connsiteX988" fmla="*/ 1016032 w 1665507"/>
                  <a:gd name="connsiteY988" fmla="*/ 1263662 h 2060464"/>
                  <a:gd name="connsiteX989" fmla="*/ 1019546 w 1665507"/>
                  <a:gd name="connsiteY989" fmla="*/ 1275377 h 2060464"/>
                  <a:gd name="connsiteX990" fmla="*/ 1016032 w 1665507"/>
                  <a:gd name="connsiteY990" fmla="*/ 1281235 h 2060464"/>
                  <a:gd name="connsiteX991" fmla="*/ 1004317 w 1665507"/>
                  <a:gd name="connsiteY991" fmla="*/ 1277720 h 2060464"/>
                  <a:gd name="connsiteX992" fmla="*/ 1000802 w 1665507"/>
                  <a:gd name="connsiteY992" fmla="*/ 1273034 h 2060464"/>
                  <a:gd name="connsiteX993" fmla="*/ 1012517 w 1665507"/>
                  <a:gd name="connsiteY993" fmla="*/ 1261319 h 2060464"/>
                  <a:gd name="connsiteX994" fmla="*/ 1285197 w 1665507"/>
                  <a:gd name="connsiteY994" fmla="*/ 1257584 h 2060464"/>
                  <a:gd name="connsiteX995" fmla="*/ 1291093 w 1665507"/>
                  <a:gd name="connsiteY995" fmla="*/ 1261111 h 2060464"/>
                  <a:gd name="connsiteX996" fmla="*/ 1292747 w 1665507"/>
                  <a:gd name="connsiteY996" fmla="*/ 1265233 h 2060464"/>
                  <a:gd name="connsiteX997" fmla="*/ 1293451 w 1665507"/>
                  <a:gd name="connsiteY997" fmla="*/ 1266989 h 2060464"/>
                  <a:gd name="connsiteX998" fmla="*/ 1295810 w 1665507"/>
                  <a:gd name="connsiteY998" fmla="*/ 1277569 h 2060464"/>
                  <a:gd name="connsiteX999" fmla="*/ 1294631 w 1665507"/>
                  <a:gd name="connsiteY999" fmla="*/ 1277569 h 2060464"/>
                  <a:gd name="connsiteX1000" fmla="*/ 1277836 w 1665507"/>
                  <a:gd name="connsiteY1000" fmla="*/ 1274221 h 2060464"/>
                  <a:gd name="connsiteX1001" fmla="*/ 1278121 w 1665507"/>
                  <a:gd name="connsiteY1001" fmla="*/ 1275343 h 2060464"/>
                  <a:gd name="connsiteX1002" fmla="*/ 1295810 w 1665507"/>
                  <a:gd name="connsiteY1002" fmla="*/ 1278828 h 2060464"/>
                  <a:gd name="connsiteX1003" fmla="*/ 1275763 w 1665507"/>
                  <a:gd name="connsiteY1003" fmla="*/ 1275343 h 2060464"/>
                  <a:gd name="connsiteX1004" fmla="*/ 1274583 w 1665507"/>
                  <a:gd name="connsiteY1004" fmla="*/ 1270695 h 2060464"/>
                  <a:gd name="connsiteX1005" fmla="*/ 1275278 w 1665507"/>
                  <a:gd name="connsiteY1005" fmla="*/ 1269896 h 2060464"/>
                  <a:gd name="connsiteX1006" fmla="*/ 1274583 w 1665507"/>
                  <a:gd name="connsiteY1006" fmla="*/ 1268164 h 2060464"/>
                  <a:gd name="connsiteX1007" fmla="*/ 1280480 w 1665507"/>
                  <a:gd name="connsiteY1007" fmla="*/ 1261111 h 2060464"/>
                  <a:gd name="connsiteX1008" fmla="*/ 1285197 w 1665507"/>
                  <a:gd name="connsiteY1008" fmla="*/ 1257584 h 2060464"/>
                  <a:gd name="connsiteX1009" fmla="*/ 1225254 w 1665507"/>
                  <a:gd name="connsiteY1009" fmla="*/ 1240158 h 2060464"/>
                  <a:gd name="connsiteX1010" fmla="*/ 1228818 w 1665507"/>
                  <a:gd name="connsiteY1010" fmla="*/ 1247271 h 2060464"/>
                  <a:gd name="connsiteX1011" fmla="*/ 1228818 w 1665507"/>
                  <a:gd name="connsiteY1011" fmla="*/ 1248456 h 2060464"/>
                  <a:gd name="connsiteX1012" fmla="*/ 1233571 w 1665507"/>
                  <a:gd name="connsiteY1012" fmla="*/ 1259125 h 2060464"/>
                  <a:gd name="connsiteX1013" fmla="*/ 1227630 w 1665507"/>
                  <a:gd name="connsiteY1013" fmla="*/ 1265053 h 2060464"/>
                  <a:gd name="connsiteX1014" fmla="*/ 1210996 w 1665507"/>
                  <a:gd name="connsiteY1014" fmla="*/ 1261496 h 2060464"/>
                  <a:gd name="connsiteX1015" fmla="*/ 1209807 w 1665507"/>
                  <a:gd name="connsiteY1015" fmla="*/ 1254383 h 2060464"/>
                  <a:gd name="connsiteX1016" fmla="*/ 1219313 w 1665507"/>
                  <a:gd name="connsiteY1016" fmla="*/ 1243714 h 2060464"/>
                  <a:gd name="connsiteX1017" fmla="*/ 1225254 w 1665507"/>
                  <a:gd name="connsiteY1017" fmla="*/ 1240158 h 2060464"/>
                  <a:gd name="connsiteX1018" fmla="*/ 1158877 w 1665507"/>
                  <a:gd name="connsiteY1018" fmla="*/ 1228299 h 2060464"/>
                  <a:gd name="connsiteX1019" fmla="*/ 1164050 w 1665507"/>
                  <a:gd name="connsiteY1019" fmla="*/ 1234785 h 2060464"/>
                  <a:gd name="connsiteX1020" fmla="*/ 1167598 w 1665507"/>
                  <a:gd name="connsiteY1020" fmla="*/ 1241861 h 2060464"/>
                  <a:gd name="connsiteX1021" fmla="*/ 1167598 w 1665507"/>
                  <a:gd name="connsiteY1021" fmla="*/ 1244219 h 2060464"/>
                  <a:gd name="connsiteX1022" fmla="*/ 1154590 w 1665507"/>
                  <a:gd name="connsiteY1022" fmla="*/ 1250116 h 2060464"/>
                  <a:gd name="connsiteX1023" fmla="*/ 1152225 w 1665507"/>
                  <a:gd name="connsiteY1023" fmla="*/ 1248936 h 2060464"/>
                  <a:gd name="connsiteX1024" fmla="*/ 1148677 w 1665507"/>
                  <a:gd name="connsiteY1024" fmla="*/ 1237144 h 2060464"/>
                  <a:gd name="connsiteX1025" fmla="*/ 1151042 w 1665507"/>
                  <a:gd name="connsiteY1025" fmla="*/ 1232427 h 2060464"/>
                  <a:gd name="connsiteX1026" fmla="*/ 1158877 w 1665507"/>
                  <a:gd name="connsiteY1026" fmla="*/ 1228299 h 2060464"/>
                  <a:gd name="connsiteX1027" fmla="*/ 1429659 w 1665507"/>
                  <a:gd name="connsiteY1027" fmla="*/ 1225220 h 2060464"/>
                  <a:gd name="connsiteX1028" fmla="*/ 1430839 w 1665507"/>
                  <a:gd name="connsiteY1028" fmla="*/ 1226399 h 2060464"/>
                  <a:gd name="connsiteX1029" fmla="*/ 1432018 w 1665507"/>
                  <a:gd name="connsiteY1029" fmla="*/ 1227578 h 2060464"/>
                  <a:gd name="connsiteX1030" fmla="*/ 1431392 w 1665507"/>
                  <a:gd name="connsiteY1030" fmla="*/ 1228308 h 2060464"/>
                  <a:gd name="connsiteX1031" fmla="*/ 1436551 w 1665507"/>
                  <a:gd name="connsiteY1031" fmla="*/ 1233467 h 2060464"/>
                  <a:gd name="connsiteX1032" fmla="*/ 1436551 w 1665507"/>
                  <a:gd name="connsiteY1032" fmla="*/ 1236968 h 2060464"/>
                  <a:gd name="connsiteX1033" fmla="*/ 1430725 w 1665507"/>
                  <a:gd name="connsiteY1033" fmla="*/ 1243765 h 2060464"/>
                  <a:gd name="connsiteX1034" fmla="*/ 1432018 w 1665507"/>
                  <a:gd name="connsiteY1034" fmla="*/ 1244088 h 2060464"/>
                  <a:gd name="connsiteX1035" fmla="*/ 1436735 w 1665507"/>
                  <a:gd name="connsiteY1035" fmla="*/ 1238192 h 2060464"/>
                  <a:gd name="connsiteX1036" fmla="*/ 1436735 w 1665507"/>
                  <a:gd name="connsiteY1036" fmla="*/ 1233475 h 2060464"/>
                  <a:gd name="connsiteX1037" fmla="*/ 1437914 w 1665507"/>
                  <a:gd name="connsiteY1037" fmla="*/ 1233475 h 2060464"/>
                  <a:gd name="connsiteX1038" fmla="*/ 1439093 w 1665507"/>
                  <a:gd name="connsiteY1038" fmla="*/ 1234654 h 2060464"/>
                  <a:gd name="connsiteX1039" fmla="*/ 1440273 w 1665507"/>
                  <a:gd name="connsiteY1039" fmla="*/ 1237012 h 2060464"/>
                  <a:gd name="connsiteX1040" fmla="*/ 1430839 w 1665507"/>
                  <a:gd name="connsiteY1040" fmla="*/ 1246446 h 2060464"/>
                  <a:gd name="connsiteX1041" fmla="*/ 1424942 w 1665507"/>
                  <a:gd name="connsiteY1041" fmla="*/ 1244088 h 2060464"/>
                  <a:gd name="connsiteX1042" fmla="*/ 1423690 w 1665507"/>
                  <a:gd name="connsiteY1042" fmla="*/ 1242210 h 2060464"/>
                  <a:gd name="connsiteX1043" fmla="*/ 1419046 w 1665507"/>
                  <a:gd name="connsiteY1043" fmla="*/ 1240469 h 2060464"/>
                  <a:gd name="connsiteX1044" fmla="*/ 1420981 w 1665507"/>
                  <a:gd name="connsiteY1044" fmla="*/ 1238147 h 2060464"/>
                  <a:gd name="connsiteX1045" fmla="*/ 1420225 w 1665507"/>
                  <a:gd name="connsiteY1045" fmla="*/ 1237012 h 2060464"/>
                  <a:gd name="connsiteX1046" fmla="*/ 1429659 w 1665507"/>
                  <a:gd name="connsiteY1046" fmla="*/ 1225220 h 2060464"/>
                  <a:gd name="connsiteX1047" fmla="*/ 1433620 w 1665507"/>
                  <a:gd name="connsiteY1047" fmla="*/ 1223976 h 2060464"/>
                  <a:gd name="connsiteX1048" fmla="*/ 1435436 w 1665507"/>
                  <a:gd name="connsiteY1048" fmla="*/ 1226110 h 2060464"/>
                  <a:gd name="connsiteX1049" fmla="*/ 1435436 w 1665507"/>
                  <a:gd name="connsiteY1049" fmla="*/ 1227177 h 2060464"/>
                  <a:gd name="connsiteX1050" fmla="*/ 1436473 w 1665507"/>
                  <a:gd name="connsiteY1050" fmla="*/ 1231445 h 2060464"/>
                  <a:gd name="connsiteX1051" fmla="*/ 1430249 w 1665507"/>
                  <a:gd name="connsiteY1051" fmla="*/ 1225043 h 2060464"/>
                  <a:gd name="connsiteX1052" fmla="*/ 1433620 w 1665507"/>
                  <a:gd name="connsiteY1052" fmla="*/ 1223976 h 2060464"/>
                  <a:gd name="connsiteX1053" fmla="*/ 1088591 w 1665507"/>
                  <a:gd name="connsiteY1053" fmla="*/ 1216375 h 2060464"/>
                  <a:gd name="connsiteX1054" fmla="*/ 1095667 w 1665507"/>
                  <a:gd name="connsiteY1054" fmla="*/ 1218734 h 2060464"/>
                  <a:gd name="connsiteX1055" fmla="*/ 1099205 w 1665507"/>
                  <a:gd name="connsiteY1055" fmla="*/ 1228168 h 2060464"/>
                  <a:gd name="connsiteX1056" fmla="*/ 1100384 w 1665507"/>
                  <a:gd name="connsiteY1056" fmla="*/ 1229347 h 2060464"/>
                  <a:gd name="connsiteX1057" fmla="*/ 1094488 w 1665507"/>
                  <a:gd name="connsiteY1057" fmla="*/ 1236423 h 2060464"/>
                  <a:gd name="connsiteX1058" fmla="*/ 1079157 w 1665507"/>
                  <a:gd name="connsiteY1058" fmla="*/ 1232885 h 2060464"/>
                  <a:gd name="connsiteX1059" fmla="*/ 1080337 w 1665507"/>
                  <a:gd name="connsiteY1059" fmla="*/ 1224630 h 2060464"/>
                  <a:gd name="connsiteX1060" fmla="*/ 1088591 w 1665507"/>
                  <a:gd name="connsiteY1060" fmla="*/ 1216375 h 2060464"/>
                  <a:gd name="connsiteX1061" fmla="*/ 1033155 w 1665507"/>
                  <a:gd name="connsiteY1061" fmla="*/ 1214529 h 2060464"/>
                  <a:gd name="connsiteX1062" fmla="*/ 1029281 w 1665507"/>
                  <a:gd name="connsiteY1062" fmla="*/ 1220359 h 2060464"/>
                  <a:gd name="connsiteX1063" fmla="*/ 1029771 w 1665507"/>
                  <a:gd name="connsiteY1063" fmla="*/ 1220407 h 2060464"/>
                  <a:gd name="connsiteX1064" fmla="*/ 1033335 w 1665507"/>
                  <a:gd name="connsiteY1064" fmla="*/ 1215760 h 2060464"/>
                  <a:gd name="connsiteX1065" fmla="*/ 1301153 w 1665507"/>
                  <a:gd name="connsiteY1065" fmla="*/ 1212950 h 2060464"/>
                  <a:gd name="connsiteX1066" fmla="*/ 1301276 w 1665507"/>
                  <a:gd name="connsiteY1066" fmla="*/ 1212991 h 2060464"/>
                  <a:gd name="connsiteX1067" fmla="*/ 1301303 w 1665507"/>
                  <a:gd name="connsiteY1067" fmla="*/ 1212950 h 2060464"/>
                  <a:gd name="connsiteX1068" fmla="*/ 1364829 w 1665507"/>
                  <a:gd name="connsiteY1068" fmla="*/ 1211458 h 2060464"/>
                  <a:gd name="connsiteX1069" fmla="*/ 1371883 w 1665507"/>
                  <a:gd name="connsiteY1069" fmla="*/ 1212634 h 2060464"/>
                  <a:gd name="connsiteX1070" fmla="*/ 1374234 w 1665507"/>
                  <a:gd name="connsiteY1070" fmla="*/ 1226741 h 2060464"/>
                  <a:gd name="connsiteX1071" fmla="*/ 1370707 w 1665507"/>
                  <a:gd name="connsiteY1071" fmla="*/ 1231444 h 2060464"/>
                  <a:gd name="connsiteX1072" fmla="*/ 1369532 w 1665507"/>
                  <a:gd name="connsiteY1072" fmla="*/ 1231444 h 2060464"/>
                  <a:gd name="connsiteX1073" fmla="*/ 1358951 w 1665507"/>
                  <a:gd name="connsiteY1073" fmla="*/ 1229093 h 2060464"/>
                  <a:gd name="connsiteX1074" fmla="*/ 1357775 w 1665507"/>
                  <a:gd name="connsiteY1074" fmla="*/ 1217336 h 2060464"/>
                  <a:gd name="connsiteX1075" fmla="*/ 1364829 w 1665507"/>
                  <a:gd name="connsiteY1075" fmla="*/ 1211458 h 2060464"/>
                  <a:gd name="connsiteX1076" fmla="*/ 1028532 w 1665507"/>
                  <a:gd name="connsiteY1076" fmla="*/ 1199080 h 2060464"/>
                  <a:gd name="connsiteX1077" fmla="*/ 1032059 w 1665507"/>
                  <a:gd name="connsiteY1077" fmla="*/ 1204976 h 2060464"/>
                  <a:gd name="connsiteX1078" fmla="*/ 1032059 w 1665507"/>
                  <a:gd name="connsiteY1078" fmla="*/ 1207335 h 2060464"/>
                  <a:gd name="connsiteX1079" fmla="*/ 1032435 w 1665507"/>
                  <a:gd name="connsiteY1079" fmla="*/ 1209600 h 2060464"/>
                  <a:gd name="connsiteX1080" fmla="*/ 1032147 w 1665507"/>
                  <a:gd name="connsiteY1080" fmla="*/ 1207627 h 2060464"/>
                  <a:gd name="connsiteX1081" fmla="*/ 1035712 w 1665507"/>
                  <a:gd name="connsiteY1081" fmla="*/ 1220407 h 2060464"/>
                  <a:gd name="connsiteX1082" fmla="*/ 1032147 w 1665507"/>
                  <a:gd name="connsiteY1082" fmla="*/ 1222731 h 2060464"/>
                  <a:gd name="connsiteX1083" fmla="*/ 1013136 w 1665507"/>
                  <a:gd name="connsiteY1083" fmla="*/ 1219245 h 2060464"/>
                  <a:gd name="connsiteX1084" fmla="*/ 1011948 w 1665507"/>
                  <a:gd name="connsiteY1084" fmla="*/ 1212275 h 2060464"/>
                  <a:gd name="connsiteX1085" fmla="*/ 1017889 w 1665507"/>
                  <a:gd name="connsiteY1085" fmla="*/ 1205304 h 2060464"/>
                  <a:gd name="connsiteX1086" fmla="*/ 1020031 w 1665507"/>
                  <a:gd name="connsiteY1086" fmla="*/ 1205304 h 2060464"/>
                  <a:gd name="connsiteX1087" fmla="*/ 1020303 w 1665507"/>
                  <a:gd name="connsiteY1087" fmla="*/ 1204976 h 2060464"/>
                  <a:gd name="connsiteX1088" fmla="*/ 1020303 w 1665507"/>
                  <a:gd name="connsiteY1088" fmla="*/ 1202618 h 2060464"/>
                  <a:gd name="connsiteX1089" fmla="*/ 1028532 w 1665507"/>
                  <a:gd name="connsiteY1089" fmla="*/ 1199080 h 2060464"/>
                  <a:gd name="connsiteX1090" fmla="*/ 1301276 w 1665507"/>
                  <a:gd name="connsiteY1090" fmla="*/ 1196590 h 2060464"/>
                  <a:gd name="connsiteX1091" fmla="*/ 1304803 w 1665507"/>
                  <a:gd name="connsiteY1091" fmla="*/ 1200104 h 2060464"/>
                  <a:gd name="connsiteX1092" fmla="*/ 1308329 w 1665507"/>
                  <a:gd name="connsiteY1092" fmla="*/ 1210648 h 2060464"/>
                  <a:gd name="connsiteX1093" fmla="*/ 1303627 w 1665507"/>
                  <a:gd name="connsiteY1093" fmla="*/ 1216506 h 2060464"/>
                  <a:gd name="connsiteX1094" fmla="*/ 1290695 w 1665507"/>
                  <a:gd name="connsiteY1094" fmla="*/ 1212991 h 2060464"/>
                  <a:gd name="connsiteX1095" fmla="*/ 1288344 w 1665507"/>
                  <a:gd name="connsiteY1095" fmla="*/ 1208305 h 2060464"/>
                  <a:gd name="connsiteX1096" fmla="*/ 1296573 w 1665507"/>
                  <a:gd name="connsiteY1096" fmla="*/ 1198933 h 2060464"/>
                  <a:gd name="connsiteX1097" fmla="*/ 1296530 w 1665507"/>
                  <a:gd name="connsiteY1097" fmla="*/ 1199191 h 2060464"/>
                  <a:gd name="connsiteX1098" fmla="*/ 1296613 w 1665507"/>
                  <a:gd name="connsiteY1098" fmla="*/ 1199080 h 2060464"/>
                  <a:gd name="connsiteX1099" fmla="*/ 1296718 w 1665507"/>
                  <a:gd name="connsiteY1099" fmla="*/ 1199150 h 2060464"/>
                  <a:gd name="connsiteX1100" fmla="*/ 1296573 w 1665507"/>
                  <a:gd name="connsiteY1100" fmla="*/ 1198933 h 2060464"/>
                  <a:gd name="connsiteX1101" fmla="*/ 1301276 w 1665507"/>
                  <a:gd name="connsiteY1101" fmla="*/ 1196590 h 2060464"/>
                  <a:gd name="connsiteX1102" fmla="*/ 1223368 w 1665507"/>
                  <a:gd name="connsiteY1102" fmla="*/ 1195346 h 2060464"/>
                  <a:gd name="connsiteX1103" fmla="*/ 1226728 w 1665507"/>
                  <a:gd name="connsiteY1103" fmla="*/ 1200681 h 2060464"/>
                  <a:gd name="connsiteX1104" fmla="*/ 1232330 w 1665507"/>
                  <a:gd name="connsiteY1104" fmla="*/ 1202815 h 2060464"/>
                  <a:gd name="connsiteX1105" fmla="*/ 1230089 w 1665507"/>
                  <a:gd name="connsiteY1105" fmla="*/ 1202815 h 2060464"/>
                  <a:gd name="connsiteX1106" fmla="*/ 1224488 w 1665507"/>
                  <a:gd name="connsiteY1106" fmla="*/ 1200681 h 2060464"/>
                  <a:gd name="connsiteX1107" fmla="*/ 1223368 w 1665507"/>
                  <a:gd name="connsiteY1107" fmla="*/ 1195346 h 2060464"/>
                  <a:gd name="connsiteX1108" fmla="*/ 1237837 w 1665507"/>
                  <a:gd name="connsiteY1108" fmla="*/ 1183635 h 2060464"/>
                  <a:gd name="connsiteX1109" fmla="*/ 1240002 w 1665507"/>
                  <a:gd name="connsiteY1109" fmla="*/ 1183946 h 2060464"/>
                  <a:gd name="connsiteX1110" fmla="*/ 1240626 w 1665507"/>
                  <a:gd name="connsiteY1110" fmla="*/ 1186241 h 2060464"/>
                  <a:gd name="connsiteX1111" fmla="*/ 1241178 w 1665507"/>
                  <a:gd name="connsiteY1111" fmla="*/ 1186425 h 2060464"/>
                  <a:gd name="connsiteX1112" fmla="*/ 1242574 w 1665507"/>
                  <a:gd name="connsiteY1112" fmla="*/ 1193404 h 2060464"/>
                  <a:gd name="connsiteX1113" fmla="*/ 1243529 w 1665507"/>
                  <a:gd name="connsiteY1113" fmla="*/ 1196917 h 2060464"/>
                  <a:gd name="connsiteX1114" fmla="*/ 1243319 w 1665507"/>
                  <a:gd name="connsiteY1114" fmla="*/ 1197128 h 2060464"/>
                  <a:gd name="connsiteX1115" fmla="*/ 1243529 w 1665507"/>
                  <a:gd name="connsiteY1115" fmla="*/ 1198181 h 2060464"/>
                  <a:gd name="connsiteX1116" fmla="*/ 1238827 w 1665507"/>
                  <a:gd name="connsiteY1116" fmla="*/ 1204059 h 2060464"/>
                  <a:gd name="connsiteX1117" fmla="*/ 1234124 w 1665507"/>
                  <a:gd name="connsiteY1117" fmla="*/ 1202883 h 2060464"/>
                  <a:gd name="connsiteX1118" fmla="*/ 1232948 w 1665507"/>
                  <a:gd name="connsiteY1118" fmla="*/ 1202883 h 2060464"/>
                  <a:gd name="connsiteX1119" fmla="*/ 1227070 w 1665507"/>
                  <a:gd name="connsiteY1119" fmla="*/ 1200532 h 2060464"/>
                  <a:gd name="connsiteX1120" fmla="*/ 1223544 w 1665507"/>
                  <a:gd name="connsiteY1120" fmla="*/ 1194654 h 2060464"/>
                  <a:gd name="connsiteX1121" fmla="*/ 1234124 w 1665507"/>
                  <a:gd name="connsiteY1121" fmla="*/ 1184073 h 2060464"/>
                  <a:gd name="connsiteX1122" fmla="*/ 1238222 w 1665507"/>
                  <a:gd name="connsiteY1122" fmla="*/ 1185439 h 2060464"/>
                  <a:gd name="connsiteX1123" fmla="*/ 1237651 w 1665507"/>
                  <a:gd name="connsiteY1123" fmla="*/ 1182766 h 2060464"/>
                  <a:gd name="connsiteX1124" fmla="*/ 1237837 w 1665507"/>
                  <a:gd name="connsiteY1124" fmla="*/ 1183635 h 2060464"/>
                  <a:gd name="connsiteX1125" fmla="*/ 1235513 w 1665507"/>
                  <a:gd name="connsiteY1125" fmla="*/ 1183302 h 2060464"/>
                  <a:gd name="connsiteX1126" fmla="*/ 1231773 w 1665507"/>
                  <a:gd name="connsiteY1126" fmla="*/ 1182766 h 2060464"/>
                  <a:gd name="connsiteX1127" fmla="*/ 1235513 w 1665507"/>
                  <a:gd name="connsiteY1127" fmla="*/ 1183302 h 2060464"/>
                  <a:gd name="connsiteX1128" fmla="*/ 1232948 w 1665507"/>
                  <a:gd name="connsiteY1128" fmla="*/ 1183946 h 2060464"/>
                  <a:gd name="connsiteX1129" fmla="*/ 1222368 w 1665507"/>
                  <a:gd name="connsiteY1129" fmla="*/ 1193380 h 2060464"/>
                  <a:gd name="connsiteX1130" fmla="*/ 1224719 w 1665507"/>
                  <a:gd name="connsiteY1130" fmla="*/ 1189842 h 2060464"/>
                  <a:gd name="connsiteX1131" fmla="*/ 1231773 w 1665507"/>
                  <a:gd name="connsiteY1131" fmla="*/ 1182766 h 2060464"/>
                  <a:gd name="connsiteX1132" fmla="*/ 1507969 w 1665507"/>
                  <a:gd name="connsiteY1132" fmla="*/ 1180262 h 2060464"/>
                  <a:gd name="connsiteX1133" fmla="*/ 1511802 w 1665507"/>
                  <a:gd name="connsiteY1133" fmla="*/ 1180903 h 2060464"/>
                  <a:gd name="connsiteX1134" fmla="*/ 1512595 w 1665507"/>
                  <a:gd name="connsiteY1134" fmla="*/ 1180408 h 2060464"/>
                  <a:gd name="connsiteX1135" fmla="*/ 1512938 w 1665507"/>
                  <a:gd name="connsiteY1135" fmla="*/ 1181093 h 2060464"/>
                  <a:gd name="connsiteX1136" fmla="*/ 1514971 w 1665507"/>
                  <a:gd name="connsiteY1136" fmla="*/ 1181433 h 2060464"/>
                  <a:gd name="connsiteX1137" fmla="*/ 1516138 w 1665507"/>
                  <a:gd name="connsiteY1137" fmla="*/ 1183776 h 2060464"/>
                  <a:gd name="connsiteX1138" fmla="*/ 1514971 w 1665507"/>
                  <a:gd name="connsiteY1138" fmla="*/ 1186119 h 2060464"/>
                  <a:gd name="connsiteX1139" fmla="*/ 1504468 w 1665507"/>
                  <a:gd name="connsiteY1139" fmla="*/ 1196663 h 2060464"/>
                  <a:gd name="connsiteX1140" fmla="*/ 1503301 w 1665507"/>
                  <a:gd name="connsiteY1140" fmla="*/ 1197835 h 2060464"/>
                  <a:gd name="connsiteX1141" fmla="*/ 1500967 w 1665507"/>
                  <a:gd name="connsiteY1141" fmla="*/ 1188463 h 2060464"/>
                  <a:gd name="connsiteX1142" fmla="*/ 1507969 w 1665507"/>
                  <a:gd name="connsiteY1142" fmla="*/ 1180262 h 2060464"/>
                  <a:gd name="connsiteX1143" fmla="*/ 1438713 w 1665507"/>
                  <a:gd name="connsiteY1143" fmla="*/ 1172402 h 2060464"/>
                  <a:gd name="connsiteX1144" fmla="*/ 1438627 w 1665507"/>
                  <a:gd name="connsiteY1144" fmla="*/ 1172601 h 2060464"/>
                  <a:gd name="connsiteX1145" fmla="*/ 1438713 w 1665507"/>
                  <a:gd name="connsiteY1145" fmla="*/ 1172442 h 2060464"/>
                  <a:gd name="connsiteX1146" fmla="*/ 1440579 w 1665507"/>
                  <a:gd name="connsiteY1146" fmla="*/ 1169642 h 2060464"/>
                  <a:gd name="connsiteX1147" fmla="*/ 1439709 w 1665507"/>
                  <a:gd name="connsiteY1147" fmla="*/ 1170077 h 2060464"/>
                  <a:gd name="connsiteX1148" fmla="*/ 1439483 w 1665507"/>
                  <a:gd name="connsiteY1148" fmla="*/ 1170604 h 2060464"/>
                  <a:gd name="connsiteX1149" fmla="*/ 1173217 w 1665507"/>
                  <a:gd name="connsiteY1149" fmla="*/ 1168108 h 2060464"/>
                  <a:gd name="connsiteX1150" fmla="*/ 1174273 w 1665507"/>
                  <a:gd name="connsiteY1150" fmla="*/ 1169979 h 2060464"/>
                  <a:gd name="connsiteX1151" fmla="*/ 1175225 w 1665507"/>
                  <a:gd name="connsiteY1151" fmla="*/ 1169979 h 2060464"/>
                  <a:gd name="connsiteX1152" fmla="*/ 1175748 w 1665507"/>
                  <a:gd name="connsiteY1152" fmla="*/ 1172594 h 2060464"/>
                  <a:gd name="connsiteX1153" fmla="*/ 1176450 w 1665507"/>
                  <a:gd name="connsiteY1153" fmla="*/ 1173839 h 2060464"/>
                  <a:gd name="connsiteX1154" fmla="*/ 1177625 w 1665507"/>
                  <a:gd name="connsiteY1154" fmla="*/ 1176190 h 2060464"/>
                  <a:gd name="connsiteX1155" fmla="*/ 1177968 w 1665507"/>
                  <a:gd name="connsiteY1155" fmla="*/ 1177907 h 2060464"/>
                  <a:gd name="connsiteX1156" fmla="*/ 1178960 w 1665507"/>
                  <a:gd name="connsiteY1156" fmla="*/ 1178937 h 2060464"/>
                  <a:gd name="connsiteX1157" fmla="*/ 1178960 w 1665507"/>
                  <a:gd name="connsiteY1157" fmla="*/ 1182332 h 2060464"/>
                  <a:gd name="connsiteX1158" fmla="*/ 1174603 w 1665507"/>
                  <a:gd name="connsiteY1158" fmla="*/ 1189122 h 2060464"/>
                  <a:gd name="connsiteX1159" fmla="*/ 1173299 w 1665507"/>
                  <a:gd name="connsiteY1159" fmla="*/ 1188670 h 2060464"/>
                  <a:gd name="connsiteX1160" fmla="*/ 1172923 w 1665507"/>
                  <a:gd name="connsiteY1160" fmla="*/ 1189122 h 2060464"/>
                  <a:gd name="connsiteX1161" fmla="*/ 1171747 w 1665507"/>
                  <a:gd name="connsiteY1161" fmla="*/ 1189122 h 2060464"/>
                  <a:gd name="connsiteX1162" fmla="*/ 1170572 w 1665507"/>
                  <a:gd name="connsiteY1162" fmla="*/ 1189122 h 2060464"/>
                  <a:gd name="connsiteX1163" fmla="*/ 1165386 w 1665507"/>
                  <a:gd name="connsiteY1163" fmla="*/ 1187393 h 2060464"/>
                  <a:gd name="connsiteX1164" fmla="*/ 1168843 w 1665507"/>
                  <a:gd name="connsiteY1164" fmla="*/ 1189122 h 2060464"/>
                  <a:gd name="connsiteX1165" fmla="*/ 1162053 w 1665507"/>
                  <a:gd name="connsiteY1165" fmla="*/ 1187990 h 2060464"/>
                  <a:gd name="connsiteX1166" fmla="*/ 1156395 w 1665507"/>
                  <a:gd name="connsiteY1166" fmla="*/ 1183464 h 2060464"/>
                  <a:gd name="connsiteX1167" fmla="*/ 1159790 w 1665507"/>
                  <a:gd name="connsiteY1167" fmla="*/ 1176674 h 2060464"/>
                  <a:gd name="connsiteX1168" fmla="*/ 1158659 w 1665507"/>
                  <a:gd name="connsiteY1168" fmla="*/ 1183888 h 2060464"/>
                  <a:gd name="connsiteX1169" fmla="*/ 1163363 w 1665507"/>
                  <a:gd name="connsiteY1169" fmla="*/ 1186358 h 2060464"/>
                  <a:gd name="connsiteX1170" fmla="*/ 1159991 w 1665507"/>
                  <a:gd name="connsiteY1170" fmla="*/ 1177366 h 2060464"/>
                  <a:gd name="connsiteX1171" fmla="*/ 1161167 w 1665507"/>
                  <a:gd name="connsiteY1171" fmla="*/ 1176190 h 2060464"/>
                  <a:gd name="connsiteX1172" fmla="*/ 1162342 w 1665507"/>
                  <a:gd name="connsiteY1172" fmla="*/ 1175014 h 2060464"/>
                  <a:gd name="connsiteX1173" fmla="*/ 1163518 w 1665507"/>
                  <a:gd name="connsiteY1173" fmla="*/ 1175014 h 2060464"/>
                  <a:gd name="connsiteX1174" fmla="*/ 1168172 w 1665507"/>
                  <a:gd name="connsiteY1174" fmla="*/ 1170360 h 2060464"/>
                  <a:gd name="connsiteX1175" fmla="*/ 1167601 w 1665507"/>
                  <a:gd name="connsiteY1175" fmla="*/ 1169979 h 2060464"/>
                  <a:gd name="connsiteX1176" fmla="*/ 1168974 w 1665507"/>
                  <a:gd name="connsiteY1176" fmla="*/ 1169979 h 2060464"/>
                  <a:gd name="connsiteX1177" fmla="*/ 1096987 w 1665507"/>
                  <a:gd name="connsiteY1177" fmla="*/ 1166209 h 2060464"/>
                  <a:gd name="connsiteX1178" fmla="*/ 1096387 w 1665507"/>
                  <a:gd name="connsiteY1178" fmla="*/ 1167109 h 2060464"/>
                  <a:gd name="connsiteX1179" fmla="*/ 1097193 w 1665507"/>
                  <a:gd name="connsiteY1179" fmla="*/ 1167455 h 2060464"/>
                  <a:gd name="connsiteX1180" fmla="*/ 1442074 w 1665507"/>
                  <a:gd name="connsiteY1180" fmla="*/ 1164164 h 2060464"/>
                  <a:gd name="connsiteX1181" fmla="*/ 1447987 w 1665507"/>
                  <a:gd name="connsiteY1181" fmla="*/ 1165347 h 2060464"/>
                  <a:gd name="connsiteX1182" fmla="*/ 1451257 w 1665507"/>
                  <a:gd name="connsiteY1182" fmla="*/ 1174066 h 2060464"/>
                  <a:gd name="connsiteX1183" fmla="*/ 1452655 w 1665507"/>
                  <a:gd name="connsiteY1183" fmla="*/ 1174765 h 2060464"/>
                  <a:gd name="connsiteX1184" fmla="*/ 1452655 w 1665507"/>
                  <a:gd name="connsiteY1184" fmla="*/ 1177047 h 2060464"/>
                  <a:gd name="connsiteX1185" fmla="*/ 1453900 w 1665507"/>
                  <a:gd name="connsiteY1185" fmla="*/ 1179537 h 2060464"/>
                  <a:gd name="connsiteX1186" fmla="*/ 1446805 w 1665507"/>
                  <a:gd name="connsiteY1186" fmla="*/ 1185450 h 2060464"/>
                  <a:gd name="connsiteX1187" fmla="*/ 1434979 w 1665507"/>
                  <a:gd name="connsiteY1187" fmla="*/ 1181903 h 2060464"/>
                  <a:gd name="connsiteX1188" fmla="*/ 1431432 w 1665507"/>
                  <a:gd name="connsiteY1188" fmla="*/ 1173625 h 2060464"/>
                  <a:gd name="connsiteX1189" fmla="*/ 1437344 w 1665507"/>
                  <a:gd name="connsiteY1189" fmla="*/ 1167712 h 2060464"/>
                  <a:gd name="connsiteX1190" fmla="*/ 1442074 w 1665507"/>
                  <a:gd name="connsiteY1190" fmla="*/ 1164164 h 2060464"/>
                  <a:gd name="connsiteX1191" fmla="*/ 1104642 w 1665507"/>
                  <a:gd name="connsiteY1191" fmla="*/ 1151779 h 2060464"/>
                  <a:gd name="connsiteX1192" fmla="*/ 1109359 w 1665507"/>
                  <a:gd name="connsiteY1192" fmla="*/ 1152958 h 2060464"/>
                  <a:gd name="connsiteX1193" fmla="*/ 1111717 w 1665507"/>
                  <a:gd name="connsiteY1193" fmla="*/ 1160034 h 2060464"/>
                  <a:gd name="connsiteX1194" fmla="*/ 1111717 w 1665507"/>
                  <a:gd name="connsiteY1194" fmla="*/ 1163571 h 2060464"/>
                  <a:gd name="connsiteX1195" fmla="*/ 1108180 w 1665507"/>
                  <a:gd name="connsiteY1195" fmla="*/ 1157675 h 2060464"/>
                  <a:gd name="connsiteX1196" fmla="*/ 1107829 w 1665507"/>
                  <a:gd name="connsiteY1196" fmla="*/ 1157675 h 2060464"/>
                  <a:gd name="connsiteX1197" fmla="*/ 1109271 w 1665507"/>
                  <a:gd name="connsiteY1197" fmla="*/ 1160103 h 2060464"/>
                  <a:gd name="connsiteX1198" fmla="*/ 1111583 w 1665507"/>
                  <a:gd name="connsiteY1198" fmla="*/ 1163604 h 2060464"/>
                  <a:gd name="connsiteX1199" fmla="*/ 1111583 w 1665507"/>
                  <a:gd name="connsiteY1199" fmla="*/ 1163839 h 2060464"/>
                  <a:gd name="connsiteX1200" fmla="*/ 1111717 w 1665507"/>
                  <a:gd name="connsiteY1200" fmla="*/ 1163571 h 2060464"/>
                  <a:gd name="connsiteX1201" fmla="*/ 1111717 w 1665507"/>
                  <a:gd name="connsiteY1201" fmla="*/ 1173005 h 2060464"/>
                  <a:gd name="connsiteX1202" fmla="*/ 1104642 w 1665507"/>
                  <a:gd name="connsiteY1202" fmla="*/ 1173005 h 2060464"/>
                  <a:gd name="connsiteX1203" fmla="*/ 1095208 w 1665507"/>
                  <a:gd name="connsiteY1203" fmla="*/ 1171826 h 2060464"/>
                  <a:gd name="connsiteX1204" fmla="*/ 1094029 w 1665507"/>
                  <a:gd name="connsiteY1204" fmla="*/ 1162392 h 2060464"/>
                  <a:gd name="connsiteX1205" fmla="*/ 1099925 w 1665507"/>
                  <a:gd name="connsiteY1205" fmla="*/ 1155317 h 2060464"/>
                  <a:gd name="connsiteX1206" fmla="*/ 1104642 w 1665507"/>
                  <a:gd name="connsiteY1206" fmla="*/ 1151779 h 2060464"/>
                  <a:gd name="connsiteX1207" fmla="*/ 1376163 w 1665507"/>
                  <a:gd name="connsiteY1207" fmla="*/ 1150409 h 2060464"/>
                  <a:gd name="connsiteX1208" fmla="*/ 1383258 w 1665507"/>
                  <a:gd name="connsiteY1208" fmla="*/ 1151591 h 2060464"/>
                  <a:gd name="connsiteX1209" fmla="*/ 1384449 w 1665507"/>
                  <a:gd name="connsiteY1209" fmla="*/ 1154866 h 2060464"/>
                  <a:gd name="connsiteX1210" fmla="*/ 1384572 w 1665507"/>
                  <a:gd name="connsiteY1210" fmla="*/ 1154974 h 2060464"/>
                  <a:gd name="connsiteX1211" fmla="*/ 1384683 w 1665507"/>
                  <a:gd name="connsiteY1211" fmla="*/ 1155509 h 2060464"/>
                  <a:gd name="connsiteX1212" fmla="*/ 1387988 w 1665507"/>
                  <a:gd name="connsiteY1212" fmla="*/ 1164599 h 2060464"/>
                  <a:gd name="connsiteX1213" fmla="*/ 1379711 w 1665507"/>
                  <a:gd name="connsiteY1213" fmla="*/ 1171695 h 2060464"/>
                  <a:gd name="connsiteX1214" fmla="*/ 1369068 w 1665507"/>
                  <a:gd name="connsiteY1214" fmla="*/ 1169330 h 2060464"/>
                  <a:gd name="connsiteX1215" fmla="*/ 1366703 w 1665507"/>
                  <a:gd name="connsiteY1215" fmla="*/ 1161052 h 2060464"/>
                  <a:gd name="connsiteX1216" fmla="*/ 1372615 w 1665507"/>
                  <a:gd name="connsiteY1216" fmla="*/ 1152774 h 2060464"/>
                  <a:gd name="connsiteX1217" fmla="*/ 1376163 w 1665507"/>
                  <a:gd name="connsiteY1217" fmla="*/ 1150409 h 2060464"/>
                  <a:gd name="connsiteX1218" fmla="*/ 1307989 w 1665507"/>
                  <a:gd name="connsiteY1218" fmla="*/ 1144861 h 2060464"/>
                  <a:gd name="connsiteX1219" fmla="*/ 1307868 w 1665507"/>
                  <a:gd name="connsiteY1219" fmla="*/ 1145041 h 2060464"/>
                  <a:gd name="connsiteX1220" fmla="*/ 1307476 w 1665507"/>
                  <a:gd name="connsiteY1220" fmla="*/ 1145844 h 2060464"/>
                  <a:gd name="connsiteX1221" fmla="*/ 1307949 w 1665507"/>
                  <a:gd name="connsiteY1221" fmla="*/ 1144932 h 2060464"/>
                  <a:gd name="connsiteX1222" fmla="*/ 1309447 w 1665507"/>
                  <a:gd name="connsiteY1222" fmla="*/ 1144751 h 2060464"/>
                  <a:gd name="connsiteX1223" fmla="*/ 1309090 w 1665507"/>
                  <a:gd name="connsiteY1223" fmla="*/ 1144932 h 2060464"/>
                  <a:gd name="connsiteX1224" fmla="*/ 1308800 w 1665507"/>
                  <a:gd name="connsiteY1224" fmla="*/ 1145502 h 2060464"/>
                  <a:gd name="connsiteX1225" fmla="*/ 1309122 w 1665507"/>
                  <a:gd name="connsiteY1225" fmla="*/ 1145076 h 2060464"/>
                  <a:gd name="connsiteX1226" fmla="*/ 1311405 w 1665507"/>
                  <a:gd name="connsiteY1226" fmla="*/ 1136841 h 2060464"/>
                  <a:gd name="connsiteX1227" fmla="*/ 1312116 w 1665507"/>
                  <a:gd name="connsiteY1227" fmla="*/ 1137546 h 2060464"/>
                  <a:gd name="connsiteX1228" fmla="*/ 1312514 w 1665507"/>
                  <a:gd name="connsiteY1228" fmla="*/ 1136841 h 2060464"/>
                  <a:gd name="connsiteX1229" fmla="*/ 1318219 w 1665507"/>
                  <a:gd name="connsiteY1229" fmla="*/ 1141464 h 2060464"/>
                  <a:gd name="connsiteX1230" fmla="*/ 1318219 w 1665507"/>
                  <a:gd name="connsiteY1230" fmla="*/ 1143167 h 2060464"/>
                  <a:gd name="connsiteX1231" fmla="*/ 1323198 w 1665507"/>
                  <a:gd name="connsiteY1231" fmla="*/ 1152071 h 2060464"/>
                  <a:gd name="connsiteX1232" fmla="*/ 1318481 w 1665507"/>
                  <a:gd name="connsiteY1232" fmla="*/ 1156757 h 2060464"/>
                  <a:gd name="connsiteX1233" fmla="*/ 1304330 w 1665507"/>
                  <a:gd name="connsiteY1233" fmla="*/ 1154414 h 2060464"/>
                  <a:gd name="connsiteX1234" fmla="*/ 1300792 w 1665507"/>
                  <a:gd name="connsiteY1234" fmla="*/ 1149728 h 2060464"/>
                  <a:gd name="connsiteX1235" fmla="*/ 1301971 w 1665507"/>
                  <a:gd name="connsiteY1235" fmla="*/ 1146213 h 2060464"/>
                  <a:gd name="connsiteX1236" fmla="*/ 1310226 w 1665507"/>
                  <a:gd name="connsiteY1236" fmla="*/ 1138012 h 2060464"/>
                  <a:gd name="connsiteX1237" fmla="*/ 1246645 w 1665507"/>
                  <a:gd name="connsiteY1237" fmla="*/ 1120659 h 2060464"/>
                  <a:gd name="connsiteX1238" fmla="*/ 1247812 w 1665507"/>
                  <a:gd name="connsiteY1238" fmla="*/ 1120659 h 2060464"/>
                  <a:gd name="connsiteX1239" fmla="*/ 1251313 w 1665507"/>
                  <a:gd name="connsiteY1239" fmla="*/ 1123010 h 2060464"/>
                  <a:gd name="connsiteX1240" fmla="*/ 1253647 w 1665507"/>
                  <a:gd name="connsiteY1240" fmla="*/ 1127712 h 2060464"/>
                  <a:gd name="connsiteX1241" fmla="*/ 1254814 w 1665507"/>
                  <a:gd name="connsiteY1241" fmla="*/ 1134766 h 2060464"/>
                  <a:gd name="connsiteX1242" fmla="*/ 1250146 w 1665507"/>
                  <a:gd name="connsiteY1242" fmla="*/ 1140644 h 2060464"/>
                  <a:gd name="connsiteX1243" fmla="*/ 1247812 w 1665507"/>
                  <a:gd name="connsiteY1243" fmla="*/ 1140644 h 2060464"/>
                  <a:gd name="connsiteX1244" fmla="*/ 1246645 w 1665507"/>
                  <a:gd name="connsiteY1244" fmla="*/ 1139469 h 2060464"/>
                  <a:gd name="connsiteX1245" fmla="*/ 1241977 w 1665507"/>
                  <a:gd name="connsiteY1245" fmla="*/ 1138293 h 2060464"/>
                  <a:gd name="connsiteX1246" fmla="*/ 1239643 w 1665507"/>
                  <a:gd name="connsiteY1246" fmla="*/ 1130064 h 2060464"/>
                  <a:gd name="connsiteX1247" fmla="*/ 1246645 w 1665507"/>
                  <a:gd name="connsiteY1247" fmla="*/ 1120659 h 2060464"/>
                  <a:gd name="connsiteX1248" fmla="*/ 1523178 w 1665507"/>
                  <a:gd name="connsiteY1248" fmla="*/ 1117219 h 2060464"/>
                  <a:gd name="connsiteX1249" fmla="*/ 1527600 w 1665507"/>
                  <a:gd name="connsiteY1249" fmla="*/ 1122821 h 2060464"/>
                  <a:gd name="connsiteX1250" fmla="*/ 1529958 w 1665507"/>
                  <a:gd name="connsiteY1250" fmla="*/ 1126359 h 2060464"/>
                  <a:gd name="connsiteX1251" fmla="*/ 1531138 w 1665507"/>
                  <a:gd name="connsiteY1251" fmla="*/ 1131076 h 2060464"/>
                  <a:gd name="connsiteX1252" fmla="*/ 1531138 w 1665507"/>
                  <a:gd name="connsiteY1252" fmla="*/ 1133434 h 2060464"/>
                  <a:gd name="connsiteX1253" fmla="*/ 1525241 w 1665507"/>
                  <a:gd name="connsiteY1253" fmla="*/ 1139331 h 2060464"/>
                  <a:gd name="connsiteX1254" fmla="*/ 1513449 w 1665507"/>
                  <a:gd name="connsiteY1254" fmla="*/ 1135793 h 2060464"/>
                  <a:gd name="connsiteX1255" fmla="*/ 1511090 w 1665507"/>
                  <a:gd name="connsiteY1255" fmla="*/ 1128717 h 2060464"/>
                  <a:gd name="connsiteX1256" fmla="*/ 1516987 w 1665507"/>
                  <a:gd name="connsiteY1256" fmla="*/ 1120463 h 2060464"/>
                  <a:gd name="connsiteX1257" fmla="*/ 1523178 w 1665507"/>
                  <a:gd name="connsiteY1257" fmla="*/ 1117219 h 2060464"/>
                  <a:gd name="connsiteX1258" fmla="*/ 1180741 w 1665507"/>
                  <a:gd name="connsiteY1258" fmla="*/ 1108142 h 2060464"/>
                  <a:gd name="connsiteX1259" fmla="*/ 1188970 w 1665507"/>
                  <a:gd name="connsiteY1259" fmla="*/ 1110494 h 2060464"/>
                  <a:gd name="connsiteX1260" fmla="*/ 1192497 w 1665507"/>
                  <a:gd name="connsiteY1260" fmla="*/ 1123425 h 2060464"/>
                  <a:gd name="connsiteX1261" fmla="*/ 1188970 w 1665507"/>
                  <a:gd name="connsiteY1261" fmla="*/ 1128128 h 2060464"/>
                  <a:gd name="connsiteX1262" fmla="*/ 1177214 w 1665507"/>
                  <a:gd name="connsiteY1262" fmla="*/ 1125777 h 2060464"/>
                  <a:gd name="connsiteX1263" fmla="*/ 1173687 w 1665507"/>
                  <a:gd name="connsiteY1263" fmla="*/ 1117547 h 2060464"/>
                  <a:gd name="connsiteX1264" fmla="*/ 1180741 w 1665507"/>
                  <a:gd name="connsiteY1264" fmla="*/ 1108142 h 2060464"/>
                  <a:gd name="connsiteX1265" fmla="*/ 1457012 w 1665507"/>
                  <a:gd name="connsiteY1265" fmla="*/ 1101925 h 2060464"/>
                  <a:gd name="connsiteX1266" fmla="*/ 1464107 w 1665507"/>
                  <a:gd name="connsiteY1266" fmla="*/ 1104290 h 2060464"/>
                  <a:gd name="connsiteX1267" fmla="*/ 1468837 w 1665507"/>
                  <a:gd name="connsiteY1267" fmla="*/ 1118481 h 2060464"/>
                  <a:gd name="connsiteX1268" fmla="*/ 1464107 w 1665507"/>
                  <a:gd name="connsiteY1268" fmla="*/ 1124394 h 2060464"/>
                  <a:gd name="connsiteX1269" fmla="*/ 1457012 w 1665507"/>
                  <a:gd name="connsiteY1269" fmla="*/ 1123211 h 2060464"/>
                  <a:gd name="connsiteX1270" fmla="*/ 1445629 w 1665507"/>
                  <a:gd name="connsiteY1270" fmla="*/ 1118333 h 2060464"/>
                  <a:gd name="connsiteX1271" fmla="*/ 1447955 w 1665507"/>
                  <a:gd name="connsiteY1271" fmla="*/ 1114373 h 2060464"/>
                  <a:gd name="connsiteX1272" fmla="*/ 1447675 w 1665507"/>
                  <a:gd name="connsiteY1272" fmla="*/ 1113813 h 2060464"/>
                  <a:gd name="connsiteX1273" fmla="*/ 1449152 w 1665507"/>
                  <a:gd name="connsiteY1273" fmla="*/ 1112336 h 2060464"/>
                  <a:gd name="connsiteX1274" fmla="*/ 1451099 w 1665507"/>
                  <a:gd name="connsiteY1274" fmla="*/ 1109021 h 2060464"/>
                  <a:gd name="connsiteX1275" fmla="*/ 1457012 w 1665507"/>
                  <a:gd name="connsiteY1275" fmla="*/ 1101925 h 2060464"/>
                  <a:gd name="connsiteX1276" fmla="*/ 1395055 w 1665507"/>
                  <a:gd name="connsiteY1276" fmla="*/ 1092174 h 2060464"/>
                  <a:gd name="connsiteX1277" fmla="*/ 1399285 w 1665507"/>
                  <a:gd name="connsiteY1277" fmla="*/ 1095514 h 2060464"/>
                  <a:gd name="connsiteX1278" fmla="*/ 1401619 w 1665507"/>
                  <a:gd name="connsiteY1278" fmla="*/ 1102485 h 2060464"/>
                  <a:gd name="connsiteX1279" fmla="*/ 1400837 w 1665507"/>
                  <a:gd name="connsiteY1279" fmla="*/ 1103653 h 2060464"/>
                  <a:gd name="connsiteX1280" fmla="*/ 1401678 w 1665507"/>
                  <a:gd name="connsiteY1280" fmla="*/ 1107440 h 2060464"/>
                  <a:gd name="connsiteX1281" fmla="*/ 1396936 w 1665507"/>
                  <a:gd name="connsiteY1281" fmla="*/ 1116924 h 2060464"/>
                  <a:gd name="connsiteX1282" fmla="*/ 1385081 w 1665507"/>
                  <a:gd name="connsiteY1282" fmla="*/ 1116924 h 2060464"/>
                  <a:gd name="connsiteX1283" fmla="*/ 1380339 w 1665507"/>
                  <a:gd name="connsiteY1283" fmla="*/ 1115738 h 2060464"/>
                  <a:gd name="connsiteX1284" fmla="*/ 1379153 w 1665507"/>
                  <a:gd name="connsiteY1284" fmla="*/ 1108625 h 2060464"/>
                  <a:gd name="connsiteX1285" fmla="*/ 1384520 w 1665507"/>
                  <a:gd name="connsiteY1285" fmla="*/ 1102771 h 2060464"/>
                  <a:gd name="connsiteX1286" fmla="*/ 1383385 w 1665507"/>
                  <a:gd name="connsiteY1286" fmla="*/ 1100888 h 2060464"/>
                  <a:gd name="connsiteX1287" fmla="*/ 1389949 w 1665507"/>
                  <a:gd name="connsiteY1287" fmla="*/ 1093191 h 2060464"/>
                  <a:gd name="connsiteX1288" fmla="*/ 1395055 w 1665507"/>
                  <a:gd name="connsiteY1288" fmla="*/ 1092174 h 2060464"/>
                  <a:gd name="connsiteX1289" fmla="*/ 1327621 w 1665507"/>
                  <a:gd name="connsiteY1289" fmla="*/ 1074603 h 2060464"/>
                  <a:gd name="connsiteX1290" fmla="*/ 1332047 w 1665507"/>
                  <a:gd name="connsiteY1290" fmla="*/ 1081393 h 2060464"/>
                  <a:gd name="connsiteX1291" fmla="*/ 1332103 w 1665507"/>
                  <a:gd name="connsiteY1291" fmla="*/ 1081679 h 2060464"/>
                  <a:gd name="connsiteX1292" fmla="*/ 1333481 w 1665507"/>
                  <a:gd name="connsiteY1292" fmla="*/ 1081909 h 2060464"/>
                  <a:gd name="connsiteX1293" fmla="*/ 1339434 w 1665507"/>
                  <a:gd name="connsiteY1293" fmla="*/ 1100959 h 2060464"/>
                  <a:gd name="connsiteX1294" fmla="*/ 1334672 w 1665507"/>
                  <a:gd name="connsiteY1294" fmla="*/ 1105722 h 2060464"/>
                  <a:gd name="connsiteX1295" fmla="*/ 1326337 w 1665507"/>
                  <a:gd name="connsiteY1295" fmla="*/ 1104531 h 2060464"/>
                  <a:gd name="connsiteX1296" fmla="*/ 1312942 w 1665507"/>
                  <a:gd name="connsiteY1296" fmla="*/ 1098875 h 2060464"/>
                  <a:gd name="connsiteX1297" fmla="*/ 1317672 w 1665507"/>
                  <a:gd name="connsiteY1297" fmla="*/ 1090542 h 2060464"/>
                  <a:gd name="connsiteX1298" fmla="*/ 1316974 w 1665507"/>
                  <a:gd name="connsiteY1298" fmla="*/ 1090038 h 2060464"/>
                  <a:gd name="connsiteX1299" fmla="*/ 1317286 w 1665507"/>
                  <a:gd name="connsiteY1299" fmla="*/ 1089436 h 2060464"/>
                  <a:gd name="connsiteX1300" fmla="*/ 1318029 w 1665507"/>
                  <a:gd name="connsiteY1300" fmla="*/ 1087878 h 2060464"/>
                  <a:gd name="connsiteX1301" fmla="*/ 1317990 w 1665507"/>
                  <a:gd name="connsiteY1301" fmla="*/ 1087097 h 2060464"/>
                  <a:gd name="connsiteX1302" fmla="*/ 1319515 w 1665507"/>
                  <a:gd name="connsiteY1302" fmla="*/ 1084761 h 2060464"/>
                  <a:gd name="connsiteX1303" fmla="*/ 1320442 w 1665507"/>
                  <a:gd name="connsiteY1303" fmla="*/ 1082818 h 2060464"/>
                  <a:gd name="connsiteX1304" fmla="*/ 1322753 w 1665507"/>
                  <a:gd name="connsiteY1304" fmla="*/ 1080494 h 2060464"/>
                  <a:gd name="connsiteX1305" fmla="*/ 1323370 w 1665507"/>
                  <a:gd name="connsiteY1305" fmla="*/ 1080037 h 2060464"/>
                  <a:gd name="connsiteX1306" fmla="*/ 1536428 w 1665507"/>
                  <a:gd name="connsiteY1306" fmla="*/ 1062155 h 2060464"/>
                  <a:gd name="connsiteX1307" fmla="*/ 1539789 w 1665507"/>
                  <a:gd name="connsiteY1307" fmla="*/ 1072237 h 2060464"/>
                  <a:gd name="connsiteX1308" fmla="*/ 1534188 w 1665507"/>
                  <a:gd name="connsiteY1308" fmla="*/ 1073358 h 2060464"/>
                  <a:gd name="connsiteX1309" fmla="*/ 1528586 w 1665507"/>
                  <a:gd name="connsiteY1309" fmla="*/ 1068877 h 2060464"/>
                  <a:gd name="connsiteX1310" fmla="*/ 1536428 w 1665507"/>
                  <a:gd name="connsiteY1310" fmla="*/ 1062155 h 2060464"/>
                  <a:gd name="connsiteX1311" fmla="*/ 1264617 w 1665507"/>
                  <a:gd name="connsiteY1311" fmla="*/ 1060253 h 2060464"/>
                  <a:gd name="connsiteX1312" fmla="*/ 1268571 w 1665507"/>
                  <a:gd name="connsiteY1312" fmla="*/ 1066718 h 2060464"/>
                  <a:gd name="connsiteX1313" fmla="*/ 1270914 w 1665507"/>
                  <a:gd name="connsiteY1313" fmla="*/ 1071421 h 2060464"/>
                  <a:gd name="connsiteX1314" fmla="*/ 1270433 w 1665507"/>
                  <a:gd name="connsiteY1314" fmla="*/ 1074745 h 2060464"/>
                  <a:gd name="connsiteX1315" fmla="*/ 1273403 w 1665507"/>
                  <a:gd name="connsiteY1315" fmla="*/ 1083655 h 2060464"/>
                  <a:gd name="connsiteX1316" fmla="*/ 1267462 w 1665507"/>
                  <a:gd name="connsiteY1316" fmla="*/ 1090784 h 2060464"/>
                  <a:gd name="connsiteX1317" fmla="*/ 1259145 w 1665507"/>
                  <a:gd name="connsiteY1317" fmla="*/ 1089596 h 2060464"/>
                  <a:gd name="connsiteX1318" fmla="*/ 1250828 w 1665507"/>
                  <a:gd name="connsiteY1318" fmla="*/ 1087219 h 2060464"/>
                  <a:gd name="connsiteX1319" fmla="*/ 1249639 w 1665507"/>
                  <a:gd name="connsiteY1319" fmla="*/ 1080090 h 2060464"/>
                  <a:gd name="connsiteX1320" fmla="*/ 1252841 w 1665507"/>
                  <a:gd name="connsiteY1320" fmla="*/ 1076568 h 2060464"/>
                  <a:gd name="connsiteX1321" fmla="*/ 1251291 w 1665507"/>
                  <a:gd name="connsiteY1321" fmla="*/ 1074801 h 2060464"/>
                  <a:gd name="connsiteX1322" fmla="*/ 1253341 w 1665507"/>
                  <a:gd name="connsiteY1322" fmla="*/ 1070245 h 2060464"/>
                  <a:gd name="connsiteX1323" fmla="*/ 1255684 w 1665507"/>
                  <a:gd name="connsiteY1323" fmla="*/ 1066718 h 2060464"/>
                  <a:gd name="connsiteX1324" fmla="*/ 1258027 w 1665507"/>
                  <a:gd name="connsiteY1324" fmla="*/ 1064367 h 2060464"/>
                  <a:gd name="connsiteX1325" fmla="*/ 1264617 w 1665507"/>
                  <a:gd name="connsiteY1325" fmla="*/ 1060253 h 2060464"/>
                  <a:gd name="connsiteX1326" fmla="*/ 1196793 w 1665507"/>
                  <a:gd name="connsiteY1326" fmla="*/ 1053271 h 2060464"/>
                  <a:gd name="connsiteX1327" fmla="*/ 1205110 w 1665507"/>
                  <a:gd name="connsiteY1327" fmla="*/ 1053271 h 2060464"/>
                  <a:gd name="connsiteX1328" fmla="*/ 1208675 w 1665507"/>
                  <a:gd name="connsiteY1328" fmla="*/ 1068718 h 2060464"/>
                  <a:gd name="connsiteX1329" fmla="*/ 1201546 w 1665507"/>
                  <a:gd name="connsiteY1329" fmla="*/ 1075847 h 2060464"/>
                  <a:gd name="connsiteX1330" fmla="*/ 1186100 w 1665507"/>
                  <a:gd name="connsiteY1330" fmla="*/ 1072282 h 2060464"/>
                  <a:gd name="connsiteX1331" fmla="*/ 1184911 w 1665507"/>
                  <a:gd name="connsiteY1331" fmla="*/ 1065153 h 2060464"/>
                  <a:gd name="connsiteX1332" fmla="*/ 1189664 w 1665507"/>
                  <a:gd name="connsiteY1332" fmla="*/ 1058024 h 2060464"/>
                  <a:gd name="connsiteX1333" fmla="*/ 1192056 w 1665507"/>
                  <a:gd name="connsiteY1333" fmla="*/ 1056429 h 2060464"/>
                  <a:gd name="connsiteX1334" fmla="*/ 1192319 w 1665507"/>
                  <a:gd name="connsiteY1334" fmla="*/ 1055575 h 2060464"/>
                  <a:gd name="connsiteX1335" fmla="*/ 1195520 w 1665507"/>
                  <a:gd name="connsiteY1335" fmla="*/ 1053441 h 2060464"/>
                  <a:gd name="connsiteX1336" fmla="*/ 1195928 w 1665507"/>
                  <a:gd name="connsiteY1336" fmla="*/ 1053848 h 2060464"/>
                  <a:gd name="connsiteX1337" fmla="*/ 1472986 w 1665507"/>
                  <a:gd name="connsiteY1337" fmla="*/ 1044728 h 2060464"/>
                  <a:gd name="connsiteX1338" fmla="*/ 1475190 w 1665507"/>
                  <a:gd name="connsiteY1338" fmla="*/ 1049113 h 2060464"/>
                  <a:gd name="connsiteX1339" fmla="*/ 1477728 w 1665507"/>
                  <a:gd name="connsiteY1339" fmla="*/ 1049537 h 2060464"/>
                  <a:gd name="connsiteX1340" fmla="*/ 1480099 w 1665507"/>
                  <a:gd name="connsiteY1340" fmla="*/ 1057855 h 2060464"/>
                  <a:gd name="connsiteX1341" fmla="*/ 1480099 w 1665507"/>
                  <a:gd name="connsiteY1341" fmla="*/ 1066172 h 2060464"/>
                  <a:gd name="connsiteX1342" fmla="*/ 1457574 w 1665507"/>
                  <a:gd name="connsiteY1342" fmla="*/ 1068548 h 2060464"/>
                  <a:gd name="connsiteX1343" fmla="*/ 1456389 w 1665507"/>
                  <a:gd name="connsiteY1343" fmla="*/ 1062607 h 2060464"/>
                  <a:gd name="connsiteX1344" fmla="*/ 1462373 w 1665507"/>
                  <a:gd name="connsiteY1344" fmla="*/ 1056610 h 2060464"/>
                  <a:gd name="connsiteX1345" fmla="*/ 1461658 w 1665507"/>
                  <a:gd name="connsiteY1345" fmla="*/ 1056142 h 2060464"/>
                  <a:gd name="connsiteX1346" fmla="*/ 1464853 w 1665507"/>
                  <a:gd name="connsiteY1346" fmla="*/ 1051663 h 2060464"/>
                  <a:gd name="connsiteX1347" fmla="*/ 1467177 w 1665507"/>
                  <a:gd name="connsiteY1347" fmla="*/ 1048195 h 2060464"/>
                  <a:gd name="connsiteX1348" fmla="*/ 1472986 w 1665507"/>
                  <a:gd name="connsiteY1348" fmla="*/ 1044728 h 2060464"/>
                  <a:gd name="connsiteX1349" fmla="*/ 1405949 w 1665507"/>
                  <a:gd name="connsiteY1349" fmla="*/ 1033422 h 2060464"/>
                  <a:gd name="connsiteX1350" fmla="*/ 1413093 w 1665507"/>
                  <a:gd name="connsiteY1350" fmla="*/ 1035807 h 2060464"/>
                  <a:gd name="connsiteX1351" fmla="*/ 1419046 w 1665507"/>
                  <a:gd name="connsiteY1351" fmla="*/ 1052508 h 2060464"/>
                  <a:gd name="connsiteX1352" fmla="*/ 1414283 w 1665507"/>
                  <a:gd name="connsiteY1352" fmla="*/ 1059666 h 2060464"/>
                  <a:gd name="connsiteX1353" fmla="*/ 1403568 w 1665507"/>
                  <a:gd name="connsiteY1353" fmla="*/ 1057280 h 2060464"/>
                  <a:gd name="connsiteX1354" fmla="*/ 1395233 w 1665507"/>
                  <a:gd name="connsiteY1354" fmla="*/ 1054894 h 2060464"/>
                  <a:gd name="connsiteX1355" fmla="*/ 1394042 w 1665507"/>
                  <a:gd name="connsiteY1355" fmla="*/ 1047737 h 2060464"/>
                  <a:gd name="connsiteX1356" fmla="*/ 1395854 w 1665507"/>
                  <a:gd name="connsiteY1356" fmla="*/ 1045558 h 2060464"/>
                  <a:gd name="connsiteX1357" fmla="*/ 1392905 w 1665507"/>
                  <a:gd name="connsiteY1357" fmla="*/ 1041785 h 2060464"/>
                  <a:gd name="connsiteX1358" fmla="*/ 1398801 w 1665507"/>
                  <a:gd name="connsiteY1358" fmla="*/ 1037259 h 2060464"/>
                  <a:gd name="connsiteX1359" fmla="*/ 1401867 w 1665507"/>
                  <a:gd name="connsiteY1359" fmla="*/ 1038329 h 2060464"/>
                  <a:gd name="connsiteX1360" fmla="*/ 1339976 w 1665507"/>
                  <a:gd name="connsiteY1360" fmla="*/ 1019719 h 2060464"/>
                  <a:gd name="connsiteX1361" fmla="*/ 1347120 w 1665507"/>
                  <a:gd name="connsiteY1361" fmla="*/ 1020907 h 2060464"/>
                  <a:gd name="connsiteX1362" fmla="*/ 1353073 w 1665507"/>
                  <a:gd name="connsiteY1362" fmla="*/ 1038730 h 2060464"/>
                  <a:gd name="connsiteX1363" fmla="*/ 1347120 w 1665507"/>
                  <a:gd name="connsiteY1363" fmla="*/ 1043483 h 2060464"/>
                  <a:gd name="connsiteX1364" fmla="*/ 1338785 w 1665507"/>
                  <a:gd name="connsiteY1364" fmla="*/ 1043483 h 2060464"/>
                  <a:gd name="connsiteX1365" fmla="*/ 1330451 w 1665507"/>
                  <a:gd name="connsiteY1365" fmla="*/ 1041106 h 2060464"/>
                  <a:gd name="connsiteX1366" fmla="*/ 1326879 w 1665507"/>
                  <a:gd name="connsiteY1366" fmla="*/ 1032789 h 2060464"/>
                  <a:gd name="connsiteX1367" fmla="*/ 1333057 w 1665507"/>
                  <a:gd name="connsiteY1367" fmla="*/ 1026624 h 2060464"/>
                  <a:gd name="connsiteX1368" fmla="*/ 1333057 w 1665507"/>
                  <a:gd name="connsiteY1368" fmla="*/ 1025849 h 2060464"/>
                  <a:gd name="connsiteX1369" fmla="*/ 1334475 w 1665507"/>
                  <a:gd name="connsiteY1369" fmla="*/ 1025209 h 2060464"/>
                  <a:gd name="connsiteX1370" fmla="*/ 1617830 w 1665507"/>
                  <a:gd name="connsiteY1370" fmla="*/ 1013461 h 2060464"/>
                  <a:gd name="connsiteX1371" fmla="*/ 1621944 w 1665507"/>
                  <a:gd name="connsiteY1371" fmla="*/ 1015980 h 2060464"/>
                  <a:gd name="connsiteX1372" fmla="*/ 1611364 w 1665507"/>
                  <a:gd name="connsiteY1372" fmla="*/ 1038504 h 2060464"/>
                  <a:gd name="connsiteX1373" fmla="*/ 1603134 w 1665507"/>
                  <a:gd name="connsiteY1373" fmla="*/ 1034947 h 2060464"/>
                  <a:gd name="connsiteX1374" fmla="*/ 1601959 w 1665507"/>
                  <a:gd name="connsiteY1374" fmla="*/ 1029020 h 2060464"/>
                  <a:gd name="connsiteX1375" fmla="*/ 1610188 w 1665507"/>
                  <a:gd name="connsiteY1375" fmla="*/ 1017165 h 2060464"/>
                  <a:gd name="connsiteX1376" fmla="*/ 1617830 w 1665507"/>
                  <a:gd name="connsiteY1376" fmla="*/ 1013461 h 2060464"/>
                  <a:gd name="connsiteX1377" fmla="*/ 1276434 w 1665507"/>
                  <a:gd name="connsiteY1377" fmla="*/ 1004839 h 2060464"/>
                  <a:gd name="connsiteX1378" fmla="*/ 1282388 w 1665507"/>
                  <a:gd name="connsiteY1378" fmla="*/ 1007215 h 2060464"/>
                  <a:gd name="connsiteX1379" fmla="*/ 1288341 w 1665507"/>
                  <a:gd name="connsiteY1379" fmla="*/ 1023850 h 2060464"/>
                  <a:gd name="connsiteX1380" fmla="*/ 1283578 w 1665507"/>
                  <a:gd name="connsiteY1380" fmla="*/ 1029791 h 2060464"/>
                  <a:gd name="connsiteX1381" fmla="*/ 1274053 w 1665507"/>
                  <a:gd name="connsiteY1381" fmla="*/ 1028603 h 2060464"/>
                  <a:gd name="connsiteX1382" fmla="*/ 1268100 w 1665507"/>
                  <a:gd name="connsiteY1382" fmla="*/ 1011968 h 2060464"/>
                  <a:gd name="connsiteX1383" fmla="*/ 1276434 w 1665507"/>
                  <a:gd name="connsiteY1383" fmla="*/ 1004839 h 2060464"/>
                  <a:gd name="connsiteX1384" fmla="*/ 1547936 w 1665507"/>
                  <a:gd name="connsiteY1384" fmla="*/ 1001104 h 2060464"/>
                  <a:gd name="connsiteX1385" fmla="*/ 1556253 w 1665507"/>
                  <a:gd name="connsiteY1385" fmla="*/ 1003480 h 2060464"/>
                  <a:gd name="connsiteX1386" fmla="*/ 1562194 w 1665507"/>
                  <a:gd name="connsiteY1386" fmla="*/ 1018927 h 2060464"/>
                  <a:gd name="connsiteX1387" fmla="*/ 1555065 w 1665507"/>
                  <a:gd name="connsiteY1387" fmla="*/ 1024868 h 2060464"/>
                  <a:gd name="connsiteX1388" fmla="*/ 1539619 w 1665507"/>
                  <a:gd name="connsiteY1388" fmla="*/ 1021303 h 2060464"/>
                  <a:gd name="connsiteX1389" fmla="*/ 1536054 w 1665507"/>
                  <a:gd name="connsiteY1389" fmla="*/ 1015362 h 2060464"/>
                  <a:gd name="connsiteX1390" fmla="*/ 1547936 w 1665507"/>
                  <a:gd name="connsiteY1390" fmla="*/ 1001104 h 2060464"/>
                  <a:gd name="connsiteX1391" fmla="*/ 1214984 w 1665507"/>
                  <a:gd name="connsiteY1391" fmla="*/ 988713 h 2060464"/>
                  <a:gd name="connsiteX1392" fmla="*/ 1218853 w 1665507"/>
                  <a:gd name="connsiteY1392" fmla="*/ 993475 h 2060464"/>
                  <a:gd name="connsiteX1393" fmla="*/ 1223616 w 1665507"/>
                  <a:gd name="connsiteY1393" fmla="*/ 1008954 h 2060464"/>
                  <a:gd name="connsiteX1394" fmla="*/ 1217663 w 1665507"/>
                  <a:gd name="connsiteY1394" fmla="*/ 1016098 h 2060464"/>
                  <a:gd name="connsiteX1395" fmla="*/ 1200994 w 1665507"/>
                  <a:gd name="connsiteY1395" fmla="*/ 1011335 h 2060464"/>
                  <a:gd name="connsiteX1396" fmla="*/ 1198612 w 1665507"/>
                  <a:gd name="connsiteY1396" fmla="*/ 1004191 h 2060464"/>
                  <a:gd name="connsiteX1397" fmla="*/ 1203375 w 1665507"/>
                  <a:gd name="connsiteY1397" fmla="*/ 999429 h 2060464"/>
                  <a:gd name="connsiteX1398" fmla="*/ 1209328 w 1665507"/>
                  <a:gd name="connsiteY1398" fmla="*/ 991094 h 2060464"/>
                  <a:gd name="connsiteX1399" fmla="*/ 1214984 w 1665507"/>
                  <a:gd name="connsiteY1399" fmla="*/ 988713 h 2060464"/>
                  <a:gd name="connsiteX1400" fmla="*/ 1484369 w 1665507"/>
                  <a:gd name="connsiteY1400" fmla="*/ 984924 h 2060464"/>
                  <a:gd name="connsiteX1401" fmla="*/ 1491513 w 1665507"/>
                  <a:gd name="connsiteY1401" fmla="*/ 987306 h 2060464"/>
                  <a:gd name="connsiteX1402" fmla="*/ 1497466 w 1665507"/>
                  <a:gd name="connsiteY1402" fmla="*/ 1006356 h 2060464"/>
                  <a:gd name="connsiteX1403" fmla="*/ 1492703 w 1665507"/>
                  <a:gd name="connsiteY1403" fmla="*/ 1011119 h 2060464"/>
                  <a:gd name="connsiteX1404" fmla="*/ 1483178 w 1665507"/>
                  <a:gd name="connsiteY1404" fmla="*/ 1011119 h 2060464"/>
                  <a:gd name="connsiteX1405" fmla="*/ 1472462 w 1665507"/>
                  <a:gd name="connsiteY1405" fmla="*/ 1007547 h 2060464"/>
                  <a:gd name="connsiteX1406" fmla="*/ 1471272 w 1665507"/>
                  <a:gd name="connsiteY1406" fmla="*/ 1001594 h 2060464"/>
                  <a:gd name="connsiteX1407" fmla="*/ 1484369 w 1665507"/>
                  <a:gd name="connsiteY1407" fmla="*/ 984924 h 2060464"/>
                  <a:gd name="connsiteX1408" fmla="*/ 1419611 w 1665507"/>
                  <a:gd name="connsiteY1408" fmla="*/ 971232 h 2060464"/>
                  <a:gd name="connsiteX1409" fmla="*/ 1426740 w 1665507"/>
                  <a:gd name="connsiteY1409" fmla="*/ 973614 h 2060464"/>
                  <a:gd name="connsiteX1410" fmla="*/ 1431493 w 1665507"/>
                  <a:gd name="connsiteY1410" fmla="*/ 989092 h 2060464"/>
                  <a:gd name="connsiteX1411" fmla="*/ 1425552 w 1665507"/>
                  <a:gd name="connsiteY1411" fmla="*/ 997427 h 2060464"/>
                  <a:gd name="connsiteX1412" fmla="*/ 1412482 w 1665507"/>
                  <a:gd name="connsiteY1412" fmla="*/ 993855 h 2060464"/>
                  <a:gd name="connsiteX1413" fmla="*/ 1408918 w 1665507"/>
                  <a:gd name="connsiteY1413" fmla="*/ 983139 h 2060464"/>
                  <a:gd name="connsiteX1414" fmla="*/ 1419611 w 1665507"/>
                  <a:gd name="connsiteY1414" fmla="*/ 971232 h 2060464"/>
                  <a:gd name="connsiteX1415" fmla="*/ 1357088 w 1665507"/>
                  <a:gd name="connsiteY1415" fmla="*/ 956349 h 2060464"/>
                  <a:gd name="connsiteX1416" fmla="*/ 1360809 w 1665507"/>
                  <a:gd name="connsiteY1416" fmla="*/ 961101 h 2060464"/>
                  <a:gd name="connsiteX1417" fmla="*/ 1365571 w 1665507"/>
                  <a:gd name="connsiteY1417" fmla="*/ 977736 h 2060464"/>
                  <a:gd name="connsiteX1418" fmla="*/ 1361999 w 1665507"/>
                  <a:gd name="connsiteY1418" fmla="*/ 982489 h 2060464"/>
                  <a:gd name="connsiteX1419" fmla="*/ 1351284 w 1665507"/>
                  <a:gd name="connsiteY1419" fmla="*/ 982489 h 2060464"/>
                  <a:gd name="connsiteX1420" fmla="*/ 1346521 w 1665507"/>
                  <a:gd name="connsiteY1420" fmla="*/ 965854 h 2060464"/>
                  <a:gd name="connsiteX1421" fmla="*/ 1352474 w 1665507"/>
                  <a:gd name="connsiteY1421" fmla="*/ 958725 h 2060464"/>
                  <a:gd name="connsiteX1422" fmla="*/ 1357088 w 1665507"/>
                  <a:gd name="connsiteY1422" fmla="*/ 956349 h 2060464"/>
                  <a:gd name="connsiteX1423" fmla="*/ 1633206 w 1665507"/>
                  <a:gd name="connsiteY1423" fmla="*/ 954008 h 2060464"/>
                  <a:gd name="connsiteX1424" fmla="*/ 1637059 w 1665507"/>
                  <a:gd name="connsiteY1424" fmla="*/ 959787 h 2060464"/>
                  <a:gd name="connsiteX1425" fmla="*/ 1639430 w 1665507"/>
                  <a:gd name="connsiteY1425" fmla="*/ 964529 h 2060464"/>
                  <a:gd name="connsiteX1426" fmla="*/ 1640615 w 1665507"/>
                  <a:gd name="connsiteY1426" fmla="*/ 969271 h 2060464"/>
                  <a:gd name="connsiteX1427" fmla="*/ 1637059 w 1665507"/>
                  <a:gd name="connsiteY1427" fmla="*/ 978755 h 2060464"/>
                  <a:gd name="connsiteX1428" fmla="*/ 1619276 w 1665507"/>
                  <a:gd name="connsiteY1428" fmla="*/ 974013 h 2060464"/>
                  <a:gd name="connsiteX1429" fmla="*/ 1616905 w 1665507"/>
                  <a:gd name="connsiteY1429" fmla="*/ 969271 h 2060464"/>
                  <a:gd name="connsiteX1430" fmla="*/ 1627575 w 1665507"/>
                  <a:gd name="connsiteY1430" fmla="*/ 956231 h 2060464"/>
                  <a:gd name="connsiteX1431" fmla="*/ 1633206 w 1665507"/>
                  <a:gd name="connsiteY1431" fmla="*/ 954008 h 2060464"/>
                  <a:gd name="connsiteX1432" fmla="*/ 1287692 w 1665507"/>
                  <a:gd name="connsiteY1432" fmla="*/ 942600 h 2060464"/>
                  <a:gd name="connsiteX1433" fmla="*/ 1296026 w 1665507"/>
                  <a:gd name="connsiteY1433" fmla="*/ 943788 h 2060464"/>
                  <a:gd name="connsiteX1434" fmla="*/ 1300789 w 1665507"/>
                  <a:gd name="connsiteY1434" fmla="*/ 962799 h 2060464"/>
                  <a:gd name="connsiteX1435" fmla="*/ 1296026 w 1665507"/>
                  <a:gd name="connsiteY1435" fmla="*/ 967552 h 2060464"/>
                  <a:gd name="connsiteX1436" fmla="*/ 1286501 w 1665507"/>
                  <a:gd name="connsiteY1436" fmla="*/ 967552 h 2060464"/>
                  <a:gd name="connsiteX1437" fmla="*/ 1276976 w 1665507"/>
                  <a:gd name="connsiteY1437" fmla="*/ 963987 h 2060464"/>
                  <a:gd name="connsiteX1438" fmla="*/ 1274595 w 1665507"/>
                  <a:gd name="connsiteY1438" fmla="*/ 956858 h 2060464"/>
                  <a:gd name="connsiteX1439" fmla="*/ 1287692 w 1665507"/>
                  <a:gd name="connsiteY1439" fmla="*/ 942600 h 2060464"/>
                  <a:gd name="connsiteX1440" fmla="*/ 1567589 w 1665507"/>
                  <a:gd name="connsiteY1440" fmla="*/ 937678 h 2060464"/>
                  <a:gd name="connsiteX1441" fmla="*/ 1572360 w 1665507"/>
                  <a:gd name="connsiteY1441" fmla="*/ 944835 h 2060464"/>
                  <a:gd name="connsiteX1442" fmla="*/ 1574746 w 1665507"/>
                  <a:gd name="connsiteY1442" fmla="*/ 953186 h 2060464"/>
                  <a:gd name="connsiteX1443" fmla="*/ 1577132 w 1665507"/>
                  <a:gd name="connsiteY1443" fmla="*/ 960343 h 2060464"/>
                  <a:gd name="connsiteX1444" fmla="*/ 1572360 w 1665507"/>
                  <a:gd name="connsiteY1444" fmla="*/ 966308 h 2060464"/>
                  <a:gd name="connsiteX1445" fmla="*/ 1552081 w 1665507"/>
                  <a:gd name="connsiteY1445" fmla="*/ 961536 h 2060464"/>
                  <a:gd name="connsiteX1446" fmla="*/ 1549695 w 1665507"/>
                  <a:gd name="connsiteY1446" fmla="*/ 955572 h 2060464"/>
                  <a:gd name="connsiteX1447" fmla="*/ 1550888 w 1665507"/>
                  <a:gd name="connsiteY1447" fmla="*/ 953186 h 2060464"/>
                  <a:gd name="connsiteX1448" fmla="*/ 1560431 w 1665507"/>
                  <a:gd name="connsiteY1448" fmla="*/ 943642 h 2060464"/>
                  <a:gd name="connsiteX1449" fmla="*/ 1567589 w 1665507"/>
                  <a:gd name="connsiteY1449" fmla="*/ 937678 h 2060464"/>
                  <a:gd name="connsiteX1450" fmla="*/ 1222967 w 1665507"/>
                  <a:gd name="connsiteY1450" fmla="*/ 928909 h 2060464"/>
                  <a:gd name="connsiteX1451" fmla="*/ 1230111 w 1665507"/>
                  <a:gd name="connsiteY1451" fmla="*/ 930100 h 2060464"/>
                  <a:gd name="connsiteX1452" fmla="*/ 1234873 w 1665507"/>
                  <a:gd name="connsiteY1452" fmla="*/ 950341 h 2060464"/>
                  <a:gd name="connsiteX1453" fmla="*/ 1231301 w 1665507"/>
                  <a:gd name="connsiteY1453" fmla="*/ 955104 h 2060464"/>
                  <a:gd name="connsiteX1454" fmla="*/ 1220586 w 1665507"/>
                  <a:gd name="connsiteY1454" fmla="*/ 952722 h 2060464"/>
                  <a:gd name="connsiteX1455" fmla="*/ 1215823 w 1665507"/>
                  <a:gd name="connsiteY1455" fmla="*/ 937244 h 2060464"/>
                  <a:gd name="connsiteX1456" fmla="*/ 1222967 w 1665507"/>
                  <a:gd name="connsiteY1456" fmla="*/ 928909 h 2060464"/>
                  <a:gd name="connsiteX1457" fmla="*/ 1498014 w 1665507"/>
                  <a:gd name="connsiteY1457" fmla="*/ 923935 h 2060464"/>
                  <a:gd name="connsiteX1458" fmla="*/ 1503989 w 1665507"/>
                  <a:gd name="connsiteY1458" fmla="*/ 925130 h 2060464"/>
                  <a:gd name="connsiteX1459" fmla="*/ 1511159 w 1665507"/>
                  <a:gd name="connsiteY1459" fmla="*/ 946640 h 2060464"/>
                  <a:gd name="connsiteX1460" fmla="*/ 1506379 w 1665507"/>
                  <a:gd name="connsiteY1460" fmla="*/ 952615 h 2060464"/>
                  <a:gd name="connsiteX1461" fmla="*/ 1496819 w 1665507"/>
                  <a:gd name="connsiteY1461" fmla="*/ 951420 h 2060464"/>
                  <a:gd name="connsiteX1462" fmla="*/ 1484869 w 1665507"/>
                  <a:gd name="connsiteY1462" fmla="*/ 947835 h 2060464"/>
                  <a:gd name="connsiteX1463" fmla="*/ 1482479 w 1665507"/>
                  <a:gd name="connsiteY1463" fmla="*/ 940665 h 2060464"/>
                  <a:gd name="connsiteX1464" fmla="*/ 1498014 w 1665507"/>
                  <a:gd name="connsiteY1464" fmla="*/ 923935 h 2060464"/>
                  <a:gd name="connsiteX1465" fmla="*/ 1432168 w 1665507"/>
                  <a:gd name="connsiteY1465" fmla="*/ 908992 h 2060464"/>
                  <a:gd name="connsiteX1466" fmla="*/ 1440518 w 1665507"/>
                  <a:gd name="connsiteY1466" fmla="*/ 911378 h 2060464"/>
                  <a:gd name="connsiteX1467" fmla="*/ 1447676 w 1665507"/>
                  <a:gd name="connsiteY1467" fmla="*/ 930464 h 2060464"/>
                  <a:gd name="connsiteX1468" fmla="*/ 1442904 w 1665507"/>
                  <a:gd name="connsiteY1468" fmla="*/ 936429 h 2060464"/>
                  <a:gd name="connsiteX1469" fmla="*/ 1435747 w 1665507"/>
                  <a:gd name="connsiteY1469" fmla="*/ 935236 h 2060464"/>
                  <a:gd name="connsiteX1470" fmla="*/ 1426204 w 1665507"/>
                  <a:gd name="connsiteY1470" fmla="*/ 932850 h 2060464"/>
                  <a:gd name="connsiteX1471" fmla="*/ 1422625 w 1665507"/>
                  <a:gd name="connsiteY1471" fmla="*/ 922114 h 2060464"/>
                  <a:gd name="connsiteX1472" fmla="*/ 1432168 w 1665507"/>
                  <a:gd name="connsiteY1472" fmla="*/ 908992 h 2060464"/>
                  <a:gd name="connsiteX1473" fmla="*/ 1368551 w 1665507"/>
                  <a:gd name="connsiteY1473" fmla="*/ 897733 h 2060464"/>
                  <a:gd name="connsiteX1474" fmla="*/ 1374505 w 1665507"/>
                  <a:gd name="connsiteY1474" fmla="*/ 898924 h 2060464"/>
                  <a:gd name="connsiteX1475" fmla="*/ 1380458 w 1665507"/>
                  <a:gd name="connsiteY1475" fmla="*/ 917974 h 2060464"/>
                  <a:gd name="connsiteX1476" fmla="*/ 1375695 w 1665507"/>
                  <a:gd name="connsiteY1476" fmla="*/ 922737 h 2060464"/>
                  <a:gd name="connsiteX1477" fmla="*/ 1366170 w 1665507"/>
                  <a:gd name="connsiteY1477" fmla="*/ 921546 h 2060464"/>
                  <a:gd name="connsiteX1478" fmla="*/ 1360217 w 1665507"/>
                  <a:gd name="connsiteY1478" fmla="*/ 904877 h 2060464"/>
                  <a:gd name="connsiteX1479" fmla="*/ 1368551 w 1665507"/>
                  <a:gd name="connsiteY1479" fmla="*/ 897733 h 2060464"/>
                  <a:gd name="connsiteX1480" fmla="*/ 1641211 w 1665507"/>
                  <a:gd name="connsiteY1480" fmla="*/ 892766 h 2060464"/>
                  <a:gd name="connsiteX1481" fmla="*/ 1648355 w 1665507"/>
                  <a:gd name="connsiteY1481" fmla="*/ 893961 h 2060464"/>
                  <a:gd name="connsiteX1482" fmla="*/ 1654308 w 1665507"/>
                  <a:gd name="connsiteY1482" fmla="*/ 909496 h 2060464"/>
                  <a:gd name="connsiteX1483" fmla="*/ 1651927 w 1665507"/>
                  <a:gd name="connsiteY1483" fmla="*/ 920251 h 2060464"/>
                  <a:gd name="connsiteX1484" fmla="*/ 1649545 w 1665507"/>
                  <a:gd name="connsiteY1484" fmla="*/ 920251 h 2060464"/>
                  <a:gd name="connsiteX1485" fmla="*/ 1640020 w 1665507"/>
                  <a:gd name="connsiteY1485" fmla="*/ 917861 h 2060464"/>
                  <a:gd name="connsiteX1486" fmla="*/ 1632876 w 1665507"/>
                  <a:gd name="connsiteY1486" fmla="*/ 899936 h 2060464"/>
                  <a:gd name="connsiteX1487" fmla="*/ 1641211 w 1665507"/>
                  <a:gd name="connsiteY1487" fmla="*/ 892766 h 2060464"/>
                  <a:gd name="connsiteX1488" fmla="*/ 1302632 w 1665507"/>
                  <a:gd name="connsiteY1488" fmla="*/ 881602 h 2060464"/>
                  <a:gd name="connsiteX1489" fmla="*/ 1309776 w 1665507"/>
                  <a:gd name="connsiteY1489" fmla="*/ 882790 h 2060464"/>
                  <a:gd name="connsiteX1490" fmla="*/ 1315729 w 1665507"/>
                  <a:gd name="connsiteY1490" fmla="*/ 901801 h 2060464"/>
                  <a:gd name="connsiteX1491" fmla="*/ 1310966 w 1665507"/>
                  <a:gd name="connsiteY1491" fmla="*/ 906554 h 2060464"/>
                  <a:gd name="connsiteX1492" fmla="*/ 1301441 w 1665507"/>
                  <a:gd name="connsiteY1492" fmla="*/ 905366 h 2060464"/>
                  <a:gd name="connsiteX1493" fmla="*/ 1291916 w 1665507"/>
                  <a:gd name="connsiteY1493" fmla="*/ 902989 h 2060464"/>
                  <a:gd name="connsiteX1494" fmla="*/ 1289535 w 1665507"/>
                  <a:gd name="connsiteY1494" fmla="*/ 895860 h 2060464"/>
                  <a:gd name="connsiteX1495" fmla="*/ 1302632 w 1665507"/>
                  <a:gd name="connsiteY1495" fmla="*/ 881602 h 2060464"/>
                  <a:gd name="connsiteX1496" fmla="*/ 1576458 w 1665507"/>
                  <a:gd name="connsiteY1496" fmla="*/ 877877 h 2060464"/>
                  <a:gd name="connsiteX1497" fmla="*/ 1583615 w 1665507"/>
                  <a:gd name="connsiteY1497" fmla="*/ 879070 h 2060464"/>
                  <a:gd name="connsiteX1498" fmla="*/ 1589580 w 1665507"/>
                  <a:gd name="connsiteY1498" fmla="*/ 899349 h 2060464"/>
                  <a:gd name="connsiteX1499" fmla="*/ 1584808 w 1665507"/>
                  <a:gd name="connsiteY1499" fmla="*/ 905314 h 2060464"/>
                  <a:gd name="connsiteX1500" fmla="*/ 1574072 w 1665507"/>
                  <a:gd name="connsiteY1500" fmla="*/ 904121 h 2060464"/>
                  <a:gd name="connsiteX1501" fmla="*/ 1564529 w 1665507"/>
                  <a:gd name="connsiteY1501" fmla="*/ 900542 h 2060464"/>
                  <a:gd name="connsiteX1502" fmla="*/ 1562143 w 1665507"/>
                  <a:gd name="connsiteY1502" fmla="*/ 893385 h 2060464"/>
                  <a:gd name="connsiteX1503" fmla="*/ 1576458 w 1665507"/>
                  <a:gd name="connsiteY1503" fmla="*/ 877877 h 2060464"/>
                  <a:gd name="connsiteX1504" fmla="*/ 1236656 w 1665507"/>
                  <a:gd name="connsiteY1504" fmla="*/ 869106 h 2060464"/>
                  <a:gd name="connsiteX1505" fmla="*/ 1242609 w 1665507"/>
                  <a:gd name="connsiteY1505" fmla="*/ 869106 h 2060464"/>
                  <a:gd name="connsiteX1506" fmla="*/ 1249753 w 1665507"/>
                  <a:gd name="connsiteY1506" fmla="*/ 889347 h 2060464"/>
                  <a:gd name="connsiteX1507" fmla="*/ 1244990 w 1665507"/>
                  <a:gd name="connsiteY1507" fmla="*/ 894110 h 2060464"/>
                  <a:gd name="connsiteX1508" fmla="*/ 1234275 w 1665507"/>
                  <a:gd name="connsiteY1508" fmla="*/ 891728 h 2060464"/>
                  <a:gd name="connsiteX1509" fmla="*/ 1229512 w 1665507"/>
                  <a:gd name="connsiteY1509" fmla="*/ 876250 h 2060464"/>
                  <a:gd name="connsiteX1510" fmla="*/ 1236656 w 1665507"/>
                  <a:gd name="connsiteY1510" fmla="*/ 869106 h 2060464"/>
                  <a:gd name="connsiteX1511" fmla="*/ 1511757 w 1665507"/>
                  <a:gd name="connsiteY1511" fmla="*/ 862939 h 2060464"/>
                  <a:gd name="connsiteX1512" fmla="*/ 1518927 w 1665507"/>
                  <a:gd name="connsiteY1512" fmla="*/ 865325 h 2060464"/>
                  <a:gd name="connsiteX1513" fmla="*/ 1526097 w 1665507"/>
                  <a:gd name="connsiteY1513" fmla="*/ 885604 h 2060464"/>
                  <a:gd name="connsiteX1514" fmla="*/ 1520122 w 1665507"/>
                  <a:gd name="connsiteY1514" fmla="*/ 890376 h 2060464"/>
                  <a:gd name="connsiteX1515" fmla="*/ 1511757 w 1665507"/>
                  <a:gd name="connsiteY1515" fmla="*/ 890376 h 2060464"/>
                  <a:gd name="connsiteX1516" fmla="*/ 1503392 w 1665507"/>
                  <a:gd name="connsiteY1516" fmla="*/ 871289 h 2060464"/>
                  <a:gd name="connsiteX1517" fmla="*/ 1511757 w 1665507"/>
                  <a:gd name="connsiteY1517" fmla="*/ 862939 h 2060464"/>
                  <a:gd name="connsiteX1518" fmla="*/ 1445784 w 1665507"/>
                  <a:gd name="connsiteY1518" fmla="*/ 849199 h 2060464"/>
                  <a:gd name="connsiteX1519" fmla="*/ 1452954 w 1665507"/>
                  <a:gd name="connsiteY1519" fmla="*/ 850394 h 2060464"/>
                  <a:gd name="connsiteX1520" fmla="*/ 1460124 w 1665507"/>
                  <a:gd name="connsiteY1520" fmla="*/ 871904 h 2060464"/>
                  <a:gd name="connsiteX1521" fmla="*/ 1455344 w 1665507"/>
                  <a:gd name="connsiteY1521" fmla="*/ 876684 h 2060464"/>
                  <a:gd name="connsiteX1522" fmla="*/ 1443394 w 1665507"/>
                  <a:gd name="connsiteY1522" fmla="*/ 875489 h 2060464"/>
                  <a:gd name="connsiteX1523" fmla="*/ 1433834 w 1665507"/>
                  <a:gd name="connsiteY1523" fmla="*/ 871904 h 2060464"/>
                  <a:gd name="connsiteX1524" fmla="*/ 1431444 w 1665507"/>
                  <a:gd name="connsiteY1524" fmla="*/ 864734 h 2060464"/>
                  <a:gd name="connsiteX1525" fmla="*/ 1445784 w 1665507"/>
                  <a:gd name="connsiteY1525" fmla="*/ 849199 h 2060464"/>
                  <a:gd name="connsiteX1526" fmla="*/ 1379835 w 1665507"/>
                  <a:gd name="connsiteY1526" fmla="*/ 835498 h 2060464"/>
                  <a:gd name="connsiteX1527" fmla="*/ 1388152 w 1665507"/>
                  <a:gd name="connsiteY1527" fmla="*/ 835498 h 2060464"/>
                  <a:gd name="connsiteX1528" fmla="*/ 1392905 w 1665507"/>
                  <a:gd name="connsiteY1528" fmla="*/ 854548 h 2060464"/>
                  <a:gd name="connsiteX1529" fmla="*/ 1388152 w 1665507"/>
                  <a:gd name="connsiteY1529" fmla="*/ 859311 h 2060464"/>
                  <a:gd name="connsiteX1530" fmla="*/ 1378647 w 1665507"/>
                  <a:gd name="connsiteY1530" fmla="*/ 859311 h 2060464"/>
                  <a:gd name="connsiteX1531" fmla="*/ 1372706 w 1665507"/>
                  <a:gd name="connsiteY1531" fmla="*/ 842642 h 2060464"/>
                  <a:gd name="connsiteX1532" fmla="*/ 1379835 w 1665507"/>
                  <a:gd name="connsiteY1532" fmla="*/ 835498 h 2060464"/>
                  <a:gd name="connsiteX1533" fmla="*/ 1655964 w 1665507"/>
                  <a:gd name="connsiteY1533" fmla="*/ 833060 h 2060464"/>
                  <a:gd name="connsiteX1534" fmla="*/ 1661842 w 1665507"/>
                  <a:gd name="connsiteY1534" fmla="*/ 834248 h 2060464"/>
                  <a:gd name="connsiteX1535" fmla="*/ 1663018 w 1665507"/>
                  <a:gd name="connsiteY1535" fmla="*/ 839001 h 2060464"/>
                  <a:gd name="connsiteX1536" fmla="*/ 1661842 w 1665507"/>
                  <a:gd name="connsiteY1536" fmla="*/ 858012 h 2060464"/>
                  <a:gd name="connsiteX1537" fmla="*/ 1653613 w 1665507"/>
                  <a:gd name="connsiteY1537" fmla="*/ 855635 h 2060464"/>
                  <a:gd name="connsiteX1538" fmla="*/ 1647735 w 1665507"/>
                  <a:gd name="connsiteY1538" fmla="*/ 840189 h 2060464"/>
                  <a:gd name="connsiteX1539" fmla="*/ 1655964 w 1665507"/>
                  <a:gd name="connsiteY1539" fmla="*/ 833060 h 2060464"/>
                  <a:gd name="connsiteX1540" fmla="*/ 1313915 w 1665507"/>
                  <a:gd name="connsiteY1540" fmla="*/ 821800 h 2060464"/>
                  <a:gd name="connsiteX1541" fmla="*/ 1323420 w 1665507"/>
                  <a:gd name="connsiteY1541" fmla="*/ 824176 h 2060464"/>
                  <a:gd name="connsiteX1542" fmla="*/ 1326985 w 1665507"/>
                  <a:gd name="connsiteY1542" fmla="*/ 837246 h 2060464"/>
                  <a:gd name="connsiteX1543" fmla="*/ 1318668 w 1665507"/>
                  <a:gd name="connsiteY1543" fmla="*/ 844376 h 2060464"/>
                  <a:gd name="connsiteX1544" fmla="*/ 1306786 w 1665507"/>
                  <a:gd name="connsiteY1544" fmla="*/ 843187 h 2060464"/>
                  <a:gd name="connsiteX1545" fmla="*/ 1304409 w 1665507"/>
                  <a:gd name="connsiteY1545" fmla="*/ 833682 h 2060464"/>
                  <a:gd name="connsiteX1546" fmla="*/ 1304409 w 1665507"/>
                  <a:gd name="connsiteY1546" fmla="*/ 831306 h 2060464"/>
                  <a:gd name="connsiteX1547" fmla="*/ 1313915 w 1665507"/>
                  <a:gd name="connsiteY1547" fmla="*/ 821800 h 2060464"/>
                  <a:gd name="connsiteX1548" fmla="*/ 1593896 w 1665507"/>
                  <a:gd name="connsiteY1548" fmla="*/ 817232 h 2060464"/>
                  <a:gd name="connsiteX1549" fmla="*/ 1598509 w 1665507"/>
                  <a:gd name="connsiteY1549" fmla="*/ 822887 h 2060464"/>
                  <a:gd name="connsiteX1550" fmla="*/ 1602081 w 1665507"/>
                  <a:gd name="connsiteY1550" fmla="*/ 837175 h 2060464"/>
                  <a:gd name="connsiteX1551" fmla="*/ 1598509 w 1665507"/>
                  <a:gd name="connsiteY1551" fmla="*/ 844319 h 2060464"/>
                  <a:gd name="connsiteX1552" fmla="*/ 1581840 w 1665507"/>
                  <a:gd name="connsiteY1552" fmla="*/ 839556 h 2060464"/>
                  <a:gd name="connsiteX1553" fmla="*/ 1578268 w 1665507"/>
                  <a:gd name="connsiteY1553" fmla="*/ 830031 h 2060464"/>
                  <a:gd name="connsiteX1554" fmla="*/ 1586603 w 1665507"/>
                  <a:gd name="connsiteY1554" fmla="*/ 820506 h 2060464"/>
                  <a:gd name="connsiteX1555" fmla="*/ 1593896 w 1665507"/>
                  <a:gd name="connsiteY1555" fmla="*/ 817232 h 2060464"/>
                  <a:gd name="connsiteX1556" fmla="*/ 1253920 w 1665507"/>
                  <a:gd name="connsiteY1556" fmla="*/ 805731 h 2060464"/>
                  <a:gd name="connsiteX1557" fmla="*/ 1258682 w 1665507"/>
                  <a:gd name="connsiteY1557" fmla="*/ 814029 h 2060464"/>
                  <a:gd name="connsiteX1558" fmla="*/ 1259873 w 1665507"/>
                  <a:gd name="connsiteY1558" fmla="*/ 817586 h 2060464"/>
                  <a:gd name="connsiteX1559" fmla="*/ 1262254 w 1665507"/>
                  <a:gd name="connsiteY1559" fmla="*/ 825884 h 2060464"/>
                  <a:gd name="connsiteX1560" fmla="*/ 1256301 w 1665507"/>
                  <a:gd name="connsiteY1560" fmla="*/ 830626 h 2060464"/>
                  <a:gd name="connsiteX1561" fmla="*/ 1240823 w 1665507"/>
                  <a:gd name="connsiteY1561" fmla="*/ 828255 h 2060464"/>
                  <a:gd name="connsiteX1562" fmla="*/ 1236060 w 1665507"/>
                  <a:gd name="connsiteY1562" fmla="*/ 821142 h 2060464"/>
                  <a:gd name="connsiteX1563" fmla="*/ 1244395 w 1665507"/>
                  <a:gd name="connsiteY1563" fmla="*/ 812844 h 2060464"/>
                  <a:gd name="connsiteX1564" fmla="*/ 1253920 w 1665507"/>
                  <a:gd name="connsiteY1564" fmla="*/ 805731 h 2060464"/>
                  <a:gd name="connsiteX1565" fmla="*/ 1525399 w 1665507"/>
                  <a:gd name="connsiteY1565" fmla="*/ 800703 h 2060464"/>
                  <a:gd name="connsiteX1566" fmla="*/ 1531374 w 1665507"/>
                  <a:gd name="connsiteY1566" fmla="*/ 803093 h 2060464"/>
                  <a:gd name="connsiteX1567" fmla="*/ 1538544 w 1665507"/>
                  <a:gd name="connsiteY1567" fmla="*/ 822213 h 2060464"/>
                  <a:gd name="connsiteX1568" fmla="*/ 1533764 w 1665507"/>
                  <a:gd name="connsiteY1568" fmla="*/ 829383 h 2060464"/>
                  <a:gd name="connsiteX1569" fmla="*/ 1523009 w 1665507"/>
                  <a:gd name="connsiteY1569" fmla="*/ 828188 h 2060464"/>
                  <a:gd name="connsiteX1570" fmla="*/ 1512254 w 1665507"/>
                  <a:gd name="connsiteY1570" fmla="*/ 824603 h 2060464"/>
                  <a:gd name="connsiteX1571" fmla="*/ 1509864 w 1665507"/>
                  <a:gd name="connsiteY1571" fmla="*/ 817433 h 2060464"/>
                  <a:gd name="connsiteX1572" fmla="*/ 1525399 w 1665507"/>
                  <a:gd name="connsiteY1572" fmla="*/ 800703 h 2060464"/>
                  <a:gd name="connsiteX1573" fmla="*/ 1458231 w 1665507"/>
                  <a:gd name="connsiteY1573" fmla="*/ 787008 h 2060464"/>
                  <a:gd name="connsiteX1574" fmla="*/ 1466596 w 1665507"/>
                  <a:gd name="connsiteY1574" fmla="*/ 789394 h 2060464"/>
                  <a:gd name="connsiteX1575" fmla="*/ 1472571 w 1665507"/>
                  <a:gd name="connsiteY1575" fmla="*/ 808480 h 2060464"/>
                  <a:gd name="connsiteX1576" fmla="*/ 1466596 w 1665507"/>
                  <a:gd name="connsiteY1576" fmla="*/ 814445 h 2060464"/>
                  <a:gd name="connsiteX1577" fmla="*/ 1447476 w 1665507"/>
                  <a:gd name="connsiteY1577" fmla="*/ 809673 h 2060464"/>
                  <a:gd name="connsiteX1578" fmla="*/ 1442696 w 1665507"/>
                  <a:gd name="connsiteY1578" fmla="*/ 804901 h 2060464"/>
                  <a:gd name="connsiteX1579" fmla="*/ 1445086 w 1665507"/>
                  <a:gd name="connsiteY1579" fmla="*/ 801323 h 2060464"/>
                  <a:gd name="connsiteX1580" fmla="*/ 1458231 w 1665507"/>
                  <a:gd name="connsiteY1580" fmla="*/ 787008 h 2060464"/>
                  <a:gd name="connsiteX1581" fmla="*/ 1664387 w 1665507"/>
                  <a:gd name="connsiteY1581" fmla="*/ 774612 h 2060464"/>
                  <a:gd name="connsiteX1582" fmla="*/ 1665507 w 1665507"/>
                  <a:gd name="connsiteY1582" fmla="*/ 794528 h 2060464"/>
                  <a:gd name="connsiteX1583" fmla="*/ 1661026 w 1665507"/>
                  <a:gd name="connsiteY1583" fmla="*/ 779298 h 2060464"/>
                  <a:gd name="connsiteX1584" fmla="*/ 1664387 w 1665507"/>
                  <a:gd name="connsiteY1584" fmla="*/ 774612 h 2060464"/>
                  <a:gd name="connsiteX1585" fmla="*/ 1394773 w 1665507"/>
                  <a:gd name="connsiteY1585" fmla="*/ 773264 h 2060464"/>
                  <a:gd name="connsiteX1586" fmla="*/ 1401930 w 1665507"/>
                  <a:gd name="connsiteY1586" fmla="*/ 774457 h 2060464"/>
                  <a:gd name="connsiteX1587" fmla="*/ 1409088 w 1665507"/>
                  <a:gd name="connsiteY1587" fmla="*/ 794736 h 2060464"/>
                  <a:gd name="connsiteX1588" fmla="*/ 1403123 w 1665507"/>
                  <a:gd name="connsiteY1588" fmla="*/ 799508 h 2060464"/>
                  <a:gd name="connsiteX1589" fmla="*/ 1382844 w 1665507"/>
                  <a:gd name="connsiteY1589" fmla="*/ 794736 h 2060464"/>
                  <a:gd name="connsiteX1590" fmla="*/ 1381651 w 1665507"/>
                  <a:gd name="connsiteY1590" fmla="*/ 788772 h 2060464"/>
                  <a:gd name="connsiteX1591" fmla="*/ 1390001 w 1665507"/>
                  <a:gd name="connsiteY1591" fmla="*/ 779228 h 2060464"/>
                  <a:gd name="connsiteX1592" fmla="*/ 1394773 w 1665507"/>
                  <a:gd name="connsiteY1592" fmla="*/ 773264 h 2060464"/>
                  <a:gd name="connsiteX1593" fmla="*/ 1327578 w 1665507"/>
                  <a:gd name="connsiteY1593" fmla="*/ 760811 h 2060464"/>
                  <a:gd name="connsiteX1594" fmla="*/ 1335913 w 1665507"/>
                  <a:gd name="connsiteY1594" fmla="*/ 763192 h 2060464"/>
                  <a:gd name="connsiteX1595" fmla="*/ 1341866 w 1665507"/>
                  <a:gd name="connsiteY1595" fmla="*/ 779861 h 2060464"/>
                  <a:gd name="connsiteX1596" fmla="*/ 1335913 w 1665507"/>
                  <a:gd name="connsiteY1596" fmla="*/ 785815 h 2060464"/>
                  <a:gd name="connsiteX1597" fmla="*/ 1327578 w 1665507"/>
                  <a:gd name="connsiteY1597" fmla="*/ 784624 h 2060464"/>
                  <a:gd name="connsiteX1598" fmla="*/ 1320434 w 1665507"/>
                  <a:gd name="connsiteY1598" fmla="*/ 769146 h 2060464"/>
                  <a:gd name="connsiteX1599" fmla="*/ 1327578 w 1665507"/>
                  <a:gd name="connsiteY1599" fmla="*/ 760811 h 2060464"/>
                  <a:gd name="connsiteX1600" fmla="*/ 1606993 w 1665507"/>
                  <a:gd name="connsiteY1600" fmla="*/ 754398 h 2060464"/>
                  <a:gd name="connsiteX1601" fmla="*/ 1609821 w 1665507"/>
                  <a:gd name="connsiteY1601" fmla="*/ 759458 h 2060464"/>
                  <a:gd name="connsiteX1602" fmla="*/ 1612202 w 1665507"/>
                  <a:gd name="connsiteY1602" fmla="*/ 764221 h 2060464"/>
                  <a:gd name="connsiteX1603" fmla="*/ 1616965 w 1665507"/>
                  <a:gd name="connsiteY1603" fmla="*/ 776127 h 2060464"/>
                  <a:gd name="connsiteX1604" fmla="*/ 1607440 w 1665507"/>
                  <a:gd name="connsiteY1604" fmla="*/ 780890 h 2060464"/>
                  <a:gd name="connsiteX1605" fmla="*/ 1593152 w 1665507"/>
                  <a:gd name="connsiteY1605" fmla="*/ 776127 h 2060464"/>
                  <a:gd name="connsiteX1606" fmla="*/ 1590771 w 1665507"/>
                  <a:gd name="connsiteY1606" fmla="*/ 768984 h 2060464"/>
                  <a:gd name="connsiteX1607" fmla="*/ 1601487 w 1665507"/>
                  <a:gd name="connsiteY1607" fmla="*/ 758268 h 2060464"/>
                  <a:gd name="connsiteX1608" fmla="*/ 1606993 w 1665507"/>
                  <a:gd name="connsiteY1608" fmla="*/ 754398 h 2060464"/>
                  <a:gd name="connsiteX1609" fmla="*/ 1262853 w 1665507"/>
                  <a:gd name="connsiteY1609" fmla="*/ 748310 h 2060464"/>
                  <a:gd name="connsiteX1610" fmla="*/ 1272337 w 1665507"/>
                  <a:gd name="connsiteY1610" fmla="*/ 749500 h 2060464"/>
                  <a:gd name="connsiteX1611" fmla="*/ 1273522 w 1665507"/>
                  <a:gd name="connsiteY1611" fmla="*/ 755454 h 2060464"/>
                  <a:gd name="connsiteX1612" fmla="*/ 1275893 w 1665507"/>
                  <a:gd name="connsiteY1612" fmla="*/ 761407 h 2060464"/>
                  <a:gd name="connsiteX1613" fmla="*/ 1266409 w 1665507"/>
                  <a:gd name="connsiteY1613" fmla="*/ 770932 h 2060464"/>
                  <a:gd name="connsiteX1614" fmla="*/ 1255740 w 1665507"/>
                  <a:gd name="connsiteY1614" fmla="*/ 768551 h 2060464"/>
                  <a:gd name="connsiteX1615" fmla="*/ 1252183 w 1665507"/>
                  <a:gd name="connsiteY1615" fmla="*/ 759026 h 2060464"/>
                  <a:gd name="connsiteX1616" fmla="*/ 1262853 w 1665507"/>
                  <a:gd name="connsiteY1616" fmla="*/ 748310 h 2060464"/>
                  <a:gd name="connsiteX1617" fmla="*/ 1537895 w 1665507"/>
                  <a:gd name="connsiteY1617" fmla="*/ 743384 h 2060464"/>
                  <a:gd name="connsiteX1618" fmla="*/ 1545039 w 1665507"/>
                  <a:gd name="connsiteY1618" fmla="*/ 744575 h 2060464"/>
                  <a:gd name="connsiteX1619" fmla="*/ 1549801 w 1665507"/>
                  <a:gd name="connsiteY1619" fmla="*/ 761244 h 2060464"/>
                  <a:gd name="connsiteX1620" fmla="*/ 1543848 w 1665507"/>
                  <a:gd name="connsiteY1620" fmla="*/ 768388 h 2060464"/>
                  <a:gd name="connsiteX1621" fmla="*/ 1535514 w 1665507"/>
                  <a:gd name="connsiteY1621" fmla="*/ 766006 h 2060464"/>
                  <a:gd name="connsiteX1622" fmla="*/ 1530751 w 1665507"/>
                  <a:gd name="connsiteY1622" fmla="*/ 750528 h 2060464"/>
                  <a:gd name="connsiteX1623" fmla="*/ 1537895 w 1665507"/>
                  <a:gd name="connsiteY1623" fmla="*/ 743384 h 2060464"/>
                  <a:gd name="connsiteX1624" fmla="*/ 1473194 w 1665507"/>
                  <a:gd name="connsiteY1624" fmla="*/ 725966 h 2060464"/>
                  <a:gd name="connsiteX1625" fmla="*/ 1480375 w 1665507"/>
                  <a:gd name="connsiteY1625" fmla="*/ 727161 h 2060464"/>
                  <a:gd name="connsiteX1626" fmla="*/ 1488753 w 1665507"/>
                  <a:gd name="connsiteY1626" fmla="*/ 748671 h 2060464"/>
                  <a:gd name="connsiteX1627" fmla="*/ 1482769 w 1665507"/>
                  <a:gd name="connsiteY1627" fmla="*/ 753451 h 2060464"/>
                  <a:gd name="connsiteX1628" fmla="*/ 1471997 w 1665507"/>
                  <a:gd name="connsiteY1628" fmla="*/ 751061 h 2060464"/>
                  <a:gd name="connsiteX1629" fmla="*/ 1461225 w 1665507"/>
                  <a:gd name="connsiteY1629" fmla="*/ 748671 h 2060464"/>
                  <a:gd name="connsiteX1630" fmla="*/ 1458831 w 1665507"/>
                  <a:gd name="connsiteY1630" fmla="*/ 741501 h 2060464"/>
                  <a:gd name="connsiteX1631" fmla="*/ 1473194 w 1665507"/>
                  <a:gd name="connsiteY1631" fmla="*/ 725966 h 2060464"/>
                  <a:gd name="connsiteX1632" fmla="*/ 1412439 w 1665507"/>
                  <a:gd name="connsiteY1632" fmla="*/ 711129 h 2060464"/>
                  <a:gd name="connsiteX1633" fmla="*/ 1415570 w 1665507"/>
                  <a:gd name="connsiteY1633" fmla="*/ 715900 h 2060464"/>
                  <a:gd name="connsiteX1634" fmla="*/ 1420342 w 1665507"/>
                  <a:gd name="connsiteY1634" fmla="*/ 732601 h 2060464"/>
                  <a:gd name="connsiteX1635" fmla="*/ 1414378 w 1665507"/>
                  <a:gd name="connsiteY1635" fmla="*/ 739759 h 2060464"/>
                  <a:gd name="connsiteX1636" fmla="*/ 1407220 w 1665507"/>
                  <a:gd name="connsiteY1636" fmla="*/ 738566 h 2060464"/>
                  <a:gd name="connsiteX1637" fmla="*/ 1396484 w 1665507"/>
                  <a:gd name="connsiteY1637" fmla="*/ 734987 h 2060464"/>
                  <a:gd name="connsiteX1638" fmla="*/ 1394098 w 1665507"/>
                  <a:gd name="connsiteY1638" fmla="*/ 729023 h 2060464"/>
                  <a:gd name="connsiteX1639" fmla="*/ 1408413 w 1665507"/>
                  <a:gd name="connsiteY1639" fmla="*/ 713515 h 2060464"/>
                  <a:gd name="connsiteX1640" fmla="*/ 1412439 w 1665507"/>
                  <a:gd name="connsiteY1640" fmla="*/ 711129 h 2060464"/>
                  <a:gd name="connsiteX1641" fmla="*/ 1343685 w 1665507"/>
                  <a:gd name="connsiteY1641" fmla="*/ 699817 h 2060464"/>
                  <a:gd name="connsiteX1642" fmla="*/ 1350842 w 1665507"/>
                  <a:gd name="connsiteY1642" fmla="*/ 699817 h 2060464"/>
                  <a:gd name="connsiteX1643" fmla="*/ 1356807 w 1665507"/>
                  <a:gd name="connsiteY1643" fmla="*/ 718867 h 2060464"/>
                  <a:gd name="connsiteX1644" fmla="*/ 1350842 w 1665507"/>
                  <a:gd name="connsiteY1644" fmla="*/ 724821 h 2060464"/>
                  <a:gd name="connsiteX1645" fmla="*/ 1342492 w 1665507"/>
                  <a:gd name="connsiteY1645" fmla="*/ 723630 h 2060464"/>
                  <a:gd name="connsiteX1646" fmla="*/ 1332949 w 1665507"/>
                  <a:gd name="connsiteY1646" fmla="*/ 721249 h 2060464"/>
                  <a:gd name="connsiteX1647" fmla="*/ 1329370 w 1665507"/>
                  <a:gd name="connsiteY1647" fmla="*/ 714105 h 2060464"/>
                  <a:gd name="connsiteX1648" fmla="*/ 1343685 w 1665507"/>
                  <a:gd name="connsiteY1648" fmla="*/ 699817 h 2060464"/>
                  <a:gd name="connsiteX1649" fmla="*/ 1616369 w 1665507"/>
                  <a:gd name="connsiteY1649" fmla="*/ 694892 h 2060464"/>
                  <a:gd name="connsiteX1650" fmla="*/ 1623513 w 1665507"/>
                  <a:gd name="connsiteY1650" fmla="*/ 697274 h 2060464"/>
                  <a:gd name="connsiteX1651" fmla="*/ 1629466 w 1665507"/>
                  <a:gd name="connsiteY1651" fmla="*/ 713943 h 2060464"/>
                  <a:gd name="connsiteX1652" fmla="*/ 1623513 w 1665507"/>
                  <a:gd name="connsiteY1652" fmla="*/ 719896 h 2060464"/>
                  <a:gd name="connsiteX1653" fmla="*/ 1615179 w 1665507"/>
                  <a:gd name="connsiteY1653" fmla="*/ 718705 h 2060464"/>
                  <a:gd name="connsiteX1654" fmla="*/ 1606844 w 1665507"/>
                  <a:gd name="connsiteY1654" fmla="*/ 716324 h 2060464"/>
                  <a:gd name="connsiteX1655" fmla="*/ 1604463 w 1665507"/>
                  <a:gd name="connsiteY1655" fmla="*/ 707990 h 2060464"/>
                  <a:gd name="connsiteX1656" fmla="*/ 1616369 w 1665507"/>
                  <a:gd name="connsiteY1656" fmla="*/ 694892 h 2060464"/>
                  <a:gd name="connsiteX1657" fmla="*/ 1277679 w 1665507"/>
                  <a:gd name="connsiteY1657" fmla="*/ 683689 h 2060464"/>
                  <a:gd name="connsiteX1658" fmla="*/ 1283633 w 1665507"/>
                  <a:gd name="connsiteY1658" fmla="*/ 684880 h 2060464"/>
                  <a:gd name="connsiteX1659" fmla="*/ 1289586 w 1665507"/>
                  <a:gd name="connsiteY1659" fmla="*/ 705121 h 2060464"/>
                  <a:gd name="connsiteX1660" fmla="*/ 1286014 w 1665507"/>
                  <a:gd name="connsiteY1660" fmla="*/ 709884 h 2060464"/>
                  <a:gd name="connsiteX1661" fmla="*/ 1275298 w 1665507"/>
                  <a:gd name="connsiteY1661" fmla="*/ 707502 h 2060464"/>
                  <a:gd name="connsiteX1662" fmla="*/ 1264582 w 1665507"/>
                  <a:gd name="connsiteY1662" fmla="*/ 705121 h 2060464"/>
                  <a:gd name="connsiteX1663" fmla="*/ 1263392 w 1665507"/>
                  <a:gd name="connsiteY1663" fmla="*/ 697977 h 2060464"/>
                  <a:gd name="connsiteX1664" fmla="*/ 1277679 w 1665507"/>
                  <a:gd name="connsiteY1664" fmla="*/ 683689 h 2060464"/>
                  <a:gd name="connsiteX1665" fmla="*/ 1555439 w 1665507"/>
                  <a:gd name="connsiteY1665" fmla="*/ 679063 h 2060464"/>
                  <a:gd name="connsiteX1666" fmla="*/ 1559912 w 1665507"/>
                  <a:gd name="connsiteY1666" fmla="*/ 684729 h 2060464"/>
                  <a:gd name="connsiteX1667" fmla="*/ 1562298 w 1665507"/>
                  <a:gd name="connsiteY1667" fmla="*/ 690694 h 2060464"/>
                  <a:gd name="connsiteX1668" fmla="*/ 1564684 w 1665507"/>
                  <a:gd name="connsiteY1668" fmla="*/ 701430 h 2060464"/>
                  <a:gd name="connsiteX1669" fmla="*/ 1559912 w 1665507"/>
                  <a:gd name="connsiteY1669" fmla="*/ 707395 h 2060464"/>
                  <a:gd name="connsiteX1670" fmla="*/ 1539633 w 1665507"/>
                  <a:gd name="connsiteY1670" fmla="*/ 702623 h 2060464"/>
                  <a:gd name="connsiteX1671" fmla="*/ 1538440 w 1665507"/>
                  <a:gd name="connsiteY1671" fmla="*/ 695466 h 2060464"/>
                  <a:gd name="connsiteX1672" fmla="*/ 1547983 w 1665507"/>
                  <a:gd name="connsiteY1672" fmla="*/ 684729 h 2060464"/>
                  <a:gd name="connsiteX1673" fmla="*/ 1549176 w 1665507"/>
                  <a:gd name="connsiteY1673" fmla="*/ 682344 h 2060464"/>
                  <a:gd name="connsiteX1674" fmla="*/ 1555439 w 1665507"/>
                  <a:gd name="connsiteY1674" fmla="*/ 679063 h 2060464"/>
                  <a:gd name="connsiteX1675" fmla="*/ 1489984 w 1665507"/>
                  <a:gd name="connsiteY1675" fmla="*/ 664626 h 2060464"/>
                  <a:gd name="connsiteX1676" fmla="*/ 1492812 w 1665507"/>
                  <a:gd name="connsiteY1676" fmla="*/ 668636 h 2060464"/>
                  <a:gd name="connsiteX1677" fmla="*/ 1495193 w 1665507"/>
                  <a:gd name="connsiteY1677" fmla="*/ 673389 h 2060464"/>
                  <a:gd name="connsiteX1678" fmla="*/ 1498765 w 1665507"/>
                  <a:gd name="connsiteY1678" fmla="*/ 685271 h 2060464"/>
                  <a:gd name="connsiteX1679" fmla="*/ 1492812 w 1665507"/>
                  <a:gd name="connsiteY1679" fmla="*/ 691212 h 2060464"/>
                  <a:gd name="connsiteX1680" fmla="*/ 1477334 w 1665507"/>
                  <a:gd name="connsiteY1680" fmla="*/ 687647 h 2060464"/>
                  <a:gd name="connsiteX1681" fmla="*/ 1477334 w 1665507"/>
                  <a:gd name="connsiteY1681" fmla="*/ 675765 h 2060464"/>
                  <a:gd name="connsiteX1682" fmla="*/ 1484478 w 1665507"/>
                  <a:gd name="connsiteY1682" fmla="*/ 668636 h 2060464"/>
                  <a:gd name="connsiteX1683" fmla="*/ 1489984 w 1665507"/>
                  <a:gd name="connsiteY1683" fmla="*/ 664626 h 2060464"/>
                  <a:gd name="connsiteX1684" fmla="*/ 1423295 w 1665507"/>
                  <a:gd name="connsiteY1684" fmla="*/ 655853 h 2060464"/>
                  <a:gd name="connsiteX1685" fmla="*/ 1430452 w 1665507"/>
                  <a:gd name="connsiteY1685" fmla="*/ 665757 h 2060464"/>
                  <a:gd name="connsiteX1686" fmla="*/ 1434031 w 1665507"/>
                  <a:gd name="connsiteY1686" fmla="*/ 669304 h 2060464"/>
                  <a:gd name="connsiteX1687" fmla="*/ 1434031 w 1665507"/>
                  <a:gd name="connsiteY1687" fmla="*/ 677582 h 2060464"/>
                  <a:gd name="connsiteX1688" fmla="*/ 1425681 w 1665507"/>
                  <a:gd name="connsiteY1688" fmla="*/ 677582 h 2060464"/>
                  <a:gd name="connsiteX1689" fmla="*/ 1411366 w 1665507"/>
                  <a:gd name="connsiteY1689" fmla="*/ 675217 h 2060464"/>
                  <a:gd name="connsiteX1690" fmla="*/ 1408980 w 1665507"/>
                  <a:gd name="connsiteY1690" fmla="*/ 665757 h 2060464"/>
                  <a:gd name="connsiteX1691" fmla="*/ 1412559 w 1665507"/>
                  <a:gd name="connsiteY1691" fmla="*/ 661027 h 2060464"/>
                  <a:gd name="connsiteX1692" fmla="*/ 1423295 w 1665507"/>
                  <a:gd name="connsiteY1692" fmla="*/ 655853 h 2060464"/>
                  <a:gd name="connsiteX1693" fmla="*/ 1358985 w 1665507"/>
                  <a:gd name="connsiteY1693" fmla="*/ 638488 h 2060464"/>
                  <a:gd name="connsiteX1694" fmla="*/ 1364492 w 1665507"/>
                  <a:gd name="connsiteY1694" fmla="*/ 643662 h 2060464"/>
                  <a:gd name="connsiteX1695" fmla="*/ 1369255 w 1665507"/>
                  <a:gd name="connsiteY1695" fmla="*/ 656670 h 2060464"/>
                  <a:gd name="connsiteX1696" fmla="*/ 1364492 w 1665507"/>
                  <a:gd name="connsiteY1696" fmla="*/ 662583 h 2060464"/>
                  <a:gd name="connsiteX1697" fmla="*/ 1345442 w 1665507"/>
                  <a:gd name="connsiteY1697" fmla="*/ 659035 h 2060464"/>
                  <a:gd name="connsiteX1698" fmla="*/ 1344251 w 1665507"/>
                  <a:gd name="connsiteY1698" fmla="*/ 651940 h 2060464"/>
                  <a:gd name="connsiteX1699" fmla="*/ 1349014 w 1665507"/>
                  <a:gd name="connsiteY1699" fmla="*/ 643662 h 2060464"/>
                  <a:gd name="connsiteX1700" fmla="*/ 1352586 w 1665507"/>
                  <a:gd name="connsiteY1700" fmla="*/ 641297 h 2060464"/>
                  <a:gd name="connsiteX1701" fmla="*/ 1358985 w 1665507"/>
                  <a:gd name="connsiteY1701" fmla="*/ 638488 h 2060464"/>
                  <a:gd name="connsiteX1702" fmla="*/ 1631228 w 1665507"/>
                  <a:gd name="connsiteY1702" fmla="*/ 632653 h 2060464"/>
                  <a:gd name="connsiteX1703" fmla="*/ 1638385 w 1665507"/>
                  <a:gd name="connsiteY1703" fmla="*/ 635035 h 2060464"/>
                  <a:gd name="connsiteX1704" fmla="*/ 1643157 w 1665507"/>
                  <a:gd name="connsiteY1704" fmla="*/ 650513 h 2060464"/>
                  <a:gd name="connsiteX1705" fmla="*/ 1644350 w 1665507"/>
                  <a:gd name="connsiteY1705" fmla="*/ 651704 h 2060464"/>
                  <a:gd name="connsiteX1706" fmla="*/ 1636000 w 1665507"/>
                  <a:gd name="connsiteY1706" fmla="*/ 658848 h 2060464"/>
                  <a:gd name="connsiteX1707" fmla="*/ 1620492 w 1665507"/>
                  <a:gd name="connsiteY1707" fmla="*/ 655276 h 2060464"/>
                  <a:gd name="connsiteX1708" fmla="*/ 1618106 w 1665507"/>
                  <a:gd name="connsiteY1708" fmla="*/ 646941 h 2060464"/>
                  <a:gd name="connsiteX1709" fmla="*/ 1622878 w 1665507"/>
                  <a:gd name="connsiteY1709" fmla="*/ 642179 h 2060464"/>
                  <a:gd name="connsiteX1710" fmla="*/ 1624070 w 1665507"/>
                  <a:gd name="connsiteY1710" fmla="*/ 639797 h 2060464"/>
                  <a:gd name="connsiteX1711" fmla="*/ 1631228 w 1665507"/>
                  <a:gd name="connsiteY1711" fmla="*/ 632653 h 2060464"/>
                  <a:gd name="connsiteX1712" fmla="*/ 1287807 w 1665507"/>
                  <a:gd name="connsiteY1712" fmla="*/ 631385 h 2060464"/>
                  <a:gd name="connsiteX1713" fmla="*/ 1299662 w 1665507"/>
                  <a:gd name="connsiteY1713" fmla="*/ 634886 h 2060464"/>
                  <a:gd name="connsiteX1714" fmla="*/ 1300848 w 1665507"/>
                  <a:gd name="connsiteY1714" fmla="*/ 638387 h 2060464"/>
                  <a:gd name="connsiteX1715" fmla="*/ 1301208 w 1665507"/>
                  <a:gd name="connsiteY1715" fmla="*/ 644427 h 2060464"/>
                  <a:gd name="connsiteX1716" fmla="*/ 1302183 w 1665507"/>
                  <a:gd name="connsiteY1716" fmla="*/ 643164 h 2060464"/>
                  <a:gd name="connsiteX1717" fmla="*/ 1302183 w 1665507"/>
                  <a:gd name="connsiteY1717" fmla="*/ 638517 h 2060464"/>
                  <a:gd name="connsiteX1718" fmla="*/ 1304573 w 1665507"/>
                  <a:gd name="connsiteY1718" fmla="*/ 647811 h 2060464"/>
                  <a:gd name="connsiteX1719" fmla="*/ 1293818 w 1665507"/>
                  <a:gd name="connsiteY1719" fmla="*/ 648973 h 2060464"/>
                  <a:gd name="connsiteX1720" fmla="*/ 1281868 w 1665507"/>
                  <a:gd name="connsiteY1720" fmla="*/ 646649 h 2060464"/>
                  <a:gd name="connsiteX1721" fmla="*/ 1279478 w 1665507"/>
                  <a:gd name="connsiteY1721" fmla="*/ 637355 h 2060464"/>
                  <a:gd name="connsiteX1722" fmla="*/ 1282770 w 1665507"/>
                  <a:gd name="connsiteY1722" fmla="*/ 634155 h 2060464"/>
                  <a:gd name="connsiteX1723" fmla="*/ 1283065 w 1665507"/>
                  <a:gd name="connsiteY1723" fmla="*/ 633719 h 2060464"/>
                  <a:gd name="connsiteX1724" fmla="*/ 1287807 w 1665507"/>
                  <a:gd name="connsiteY1724" fmla="*/ 631385 h 2060464"/>
                  <a:gd name="connsiteX1725" fmla="*/ 1293245 w 1665507"/>
                  <a:gd name="connsiteY1725" fmla="*/ 627469 h 2060464"/>
                  <a:gd name="connsiteX1726" fmla="*/ 1297306 w 1665507"/>
                  <a:gd name="connsiteY1726" fmla="*/ 629803 h 2060464"/>
                  <a:gd name="connsiteX1727" fmla="*/ 1299547 w 1665507"/>
                  <a:gd name="connsiteY1727" fmla="*/ 633953 h 2060464"/>
                  <a:gd name="connsiteX1728" fmla="*/ 1288344 w 1665507"/>
                  <a:gd name="connsiteY1728" fmla="*/ 629803 h 2060464"/>
                  <a:gd name="connsiteX1729" fmla="*/ 1293245 w 1665507"/>
                  <a:gd name="connsiteY1729" fmla="*/ 627469 h 2060464"/>
                  <a:gd name="connsiteX1730" fmla="*/ 1570623 w 1665507"/>
                  <a:gd name="connsiteY1730" fmla="*/ 618516 h 2060464"/>
                  <a:gd name="connsiteX1731" fmla="*/ 1573605 w 1665507"/>
                  <a:gd name="connsiteY1731" fmla="*/ 626121 h 2060464"/>
                  <a:gd name="connsiteX1732" fmla="*/ 1577184 w 1665507"/>
                  <a:gd name="connsiteY1732" fmla="*/ 639243 h 2060464"/>
                  <a:gd name="connsiteX1733" fmla="*/ 1571220 w 1665507"/>
                  <a:gd name="connsiteY1733" fmla="*/ 646401 h 2060464"/>
                  <a:gd name="connsiteX1734" fmla="*/ 1555712 w 1665507"/>
                  <a:gd name="connsiteY1734" fmla="*/ 642822 h 2060464"/>
                  <a:gd name="connsiteX1735" fmla="*/ 1552133 w 1665507"/>
                  <a:gd name="connsiteY1735" fmla="*/ 633279 h 2060464"/>
                  <a:gd name="connsiteX1736" fmla="*/ 1554519 w 1665507"/>
                  <a:gd name="connsiteY1736" fmla="*/ 630893 h 2060464"/>
                  <a:gd name="connsiteX1737" fmla="*/ 1564062 w 1665507"/>
                  <a:gd name="connsiteY1737" fmla="*/ 618964 h 2060464"/>
                  <a:gd name="connsiteX1738" fmla="*/ 1570623 w 1665507"/>
                  <a:gd name="connsiteY1738" fmla="*/ 618516 h 2060464"/>
                  <a:gd name="connsiteX1739" fmla="*/ 1224235 w 1665507"/>
                  <a:gd name="connsiteY1739" fmla="*/ 613959 h 2060464"/>
                  <a:gd name="connsiteX1740" fmla="*/ 1230070 w 1665507"/>
                  <a:gd name="connsiteY1740" fmla="*/ 615126 h 2060464"/>
                  <a:gd name="connsiteX1741" fmla="*/ 1233571 w 1665507"/>
                  <a:gd name="connsiteY1741" fmla="*/ 627963 h 2060464"/>
                  <a:gd name="connsiteX1742" fmla="*/ 1230070 w 1665507"/>
                  <a:gd name="connsiteY1742" fmla="*/ 631464 h 2060464"/>
                  <a:gd name="connsiteX1743" fmla="*/ 1219567 w 1665507"/>
                  <a:gd name="connsiteY1743" fmla="*/ 630297 h 2060464"/>
                  <a:gd name="connsiteX1744" fmla="*/ 1217233 w 1665507"/>
                  <a:gd name="connsiteY1744" fmla="*/ 622128 h 2060464"/>
                  <a:gd name="connsiteX1745" fmla="*/ 1219567 w 1665507"/>
                  <a:gd name="connsiteY1745" fmla="*/ 619794 h 2060464"/>
                  <a:gd name="connsiteX1746" fmla="*/ 1224235 w 1665507"/>
                  <a:gd name="connsiteY1746" fmla="*/ 613959 h 2060464"/>
                  <a:gd name="connsiteX1747" fmla="*/ 1505001 w 1665507"/>
                  <a:gd name="connsiteY1747" fmla="*/ 603280 h 2060464"/>
                  <a:gd name="connsiteX1748" fmla="*/ 1508877 w 1665507"/>
                  <a:gd name="connsiteY1748" fmla="*/ 608797 h 2060464"/>
                  <a:gd name="connsiteX1749" fmla="*/ 1513649 w 1665507"/>
                  <a:gd name="connsiteY1749" fmla="*/ 624305 h 2060464"/>
                  <a:gd name="connsiteX1750" fmla="*/ 1505299 w 1665507"/>
                  <a:gd name="connsiteY1750" fmla="*/ 631463 h 2060464"/>
                  <a:gd name="connsiteX1751" fmla="*/ 1492176 w 1665507"/>
                  <a:gd name="connsiteY1751" fmla="*/ 629077 h 2060464"/>
                  <a:gd name="connsiteX1752" fmla="*/ 1487405 w 1665507"/>
                  <a:gd name="connsiteY1752" fmla="*/ 619534 h 2060464"/>
                  <a:gd name="connsiteX1753" fmla="*/ 1499334 w 1665507"/>
                  <a:gd name="connsiteY1753" fmla="*/ 607604 h 2060464"/>
                  <a:gd name="connsiteX1754" fmla="*/ 1505001 w 1665507"/>
                  <a:gd name="connsiteY1754" fmla="*/ 603280 h 2060464"/>
                  <a:gd name="connsiteX1755" fmla="*/ 1434642 w 1665507"/>
                  <a:gd name="connsiteY1755" fmla="*/ 595287 h 2060464"/>
                  <a:gd name="connsiteX1756" fmla="*/ 1440500 w 1665507"/>
                  <a:gd name="connsiteY1756" fmla="*/ 597621 h 2060464"/>
                  <a:gd name="connsiteX1757" fmla="*/ 1444014 w 1665507"/>
                  <a:gd name="connsiteY1757" fmla="*/ 605790 h 2060464"/>
                  <a:gd name="connsiteX1758" fmla="*/ 1438157 w 1665507"/>
                  <a:gd name="connsiteY1758" fmla="*/ 612792 h 2060464"/>
                  <a:gd name="connsiteX1759" fmla="*/ 1428785 w 1665507"/>
                  <a:gd name="connsiteY1759" fmla="*/ 611625 h 2060464"/>
                  <a:gd name="connsiteX1760" fmla="*/ 1427613 w 1665507"/>
                  <a:gd name="connsiteY1760" fmla="*/ 603456 h 2060464"/>
                  <a:gd name="connsiteX1761" fmla="*/ 1434642 w 1665507"/>
                  <a:gd name="connsiteY1761" fmla="*/ 595287 h 2060464"/>
                  <a:gd name="connsiteX1762" fmla="*/ 1626390 w 1665507"/>
                  <a:gd name="connsiteY1762" fmla="*/ 585407 h 2060464"/>
                  <a:gd name="connsiteX1763" fmla="*/ 1630658 w 1665507"/>
                  <a:gd name="connsiteY1763" fmla="*/ 597855 h 2060464"/>
                  <a:gd name="connsiteX1764" fmla="*/ 1627457 w 1665507"/>
                  <a:gd name="connsiteY1764" fmla="*/ 597855 h 2060464"/>
                  <a:gd name="connsiteX1765" fmla="*/ 1624256 w 1665507"/>
                  <a:gd name="connsiteY1765" fmla="*/ 588802 h 2060464"/>
                  <a:gd name="connsiteX1766" fmla="*/ 1626390 w 1665507"/>
                  <a:gd name="connsiteY1766" fmla="*/ 585407 h 2060464"/>
                  <a:gd name="connsiteX1767" fmla="*/ 1371993 w 1665507"/>
                  <a:gd name="connsiteY1767" fmla="*/ 584162 h 2060464"/>
                  <a:gd name="connsiteX1768" fmla="*/ 1374234 w 1665507"/>
                  <a:gd name="connsiteY1768" fmla="*/ 594432 h 2060464"/>
                  <a:gd name="connsiteX1769" fmla="*/ 1368632 w 1665507"/>
                  <a:gd name="connsiteY1769" fmla="*/ 597855 h 2060464"/>
                  <a:gd name="connsiteX1770" fmla="*/ 1363031 w 1665507"/>
                  <a:gd name="connsiteY1770" fmla="*/ 593290 h 2060464"/>
                  <a:gd name="connsiteX1771" fmla="*/ 1371993 w 1665507"/>
                  <a:gd name="connsiteY1771" fmla="*/ 584162 h 2060464"/>
                  <a:gd name="connsiteX1772" fmla="*/ 1306187 w 1665507"/>
                  <a:gd name="connsiteY1772" fmla="*/ 569224 h 2060464"/>
                  <a:gd name="connsiteX1773" fmla="*/ 1310751 w 1665507"/>
                  <a:gd name="connsiteY1773" fmla="*/ 581863 h 2060464"/>
                  <a:gd name="connsiteX1774" fmla="*/ 1301622 w 1665507"/>
                  <a:gd name="connsiteY1774" fmla="*/ 584161 h 2060464"/>
                  <a:gd name="connsiteX1775" fmla="*/ 1297058 w 1665507"/>
                  <a:gd name="connsiteY1775" fmla="*/ 577267 h 2060464"/>
                  <a:gd name="connsiteX1776" fmla="*/ 1306187 w 1665507"/>
                  <a:gd name="connsiteY1776" fmla="*/ 569224 h 2060464"/>
                  <a:gd name="connsiteX1777" fmla="*/ 1239705 w 1665507"/>
                  <a:gd name="connsiteY1777" fmla="*/ 556165 h 2060464"/>
                  <a:gd name="connsiteX1778" fmla="*/ 1242571 w 1665507"/>
                  <a:gd name="connsiteY1778" fmla="*/ 556673 h 2060464"/>
                  <a:gd name="connsiteX1779" fmla="*/ 1244869 w 1665507"/>
                  <a:gd name="connsiteY1779" fmla="*/ 562378 h 2060464"/>
                  <a:gd name="connsiteX1780" fmla="*/ 1243720 w 1665507"/>
                  <a:gd name="connsiteY1780" fmla="*/ 568084 h 2060464"/>
                  <a:gd name="connsiteX1781" fmla="*/ 1231081 w 1665507"/>
                  <a:gd name="connsiteY1781" fmla="*/ 565802 h 2060464"/>
                  <a:gd name="connsiteX1782" fmla="*/ 1234528 w 1665507"/>
                  <a:gd name="connsiteY1782" fmla="*/ 557814 h 2060464"/>
                  <a:gd name="connsiteX1783" fmla="*/ 1237510 w 1665507"/>
                  <a:gd name="connsiteY1783" fmla="*/ 556439 h 2060464"/>
                  <a:gd name="connsiteX1784" fmla="*/ 1240151 w 1665507"/>
                  <a:gd name="connsiteY1784" fmla="*/ 553042 h 2060464"/>
                  <a:gd name="connsiteX1785" fmla="*/ 1242285 w 1665507"/>
                  <a:gd name="connsiteY1785" fmla="*/ 555842 h 2060464"/>
                  <a:gd name="connsiteX1786" fmla="*/ 1239705 w 1665507"/>
                  <a:gd name="connsiteY1786" fmla="*/ 556165 h 2060464"/>
                  <a:gd name="connsiteX1787" fmla="*/ 1238550 w 1665507"/>
                  <a:gd name="connsiteY1787" fmla="*/ 555960 h 2060464"/>
                  <a:gd name="connsiteX1788" fmla="*/ 1237510 w 1665507"/>
                  <a:gd name="connsiteY1788" fmla="*/ 556439 h 2060464"/>
                  <a:gd name="connsiteX1789" fmla="*/ 1234816 w 1665507"/>
                  <a:gd name="connsiteY1789" fmla="*/ 556776 h 2060464"/>
                  <a:gd name="connsiteX1790" fmla="*/ 1240151 w 1665507"/>
                  <a:gd name="connsiteY1790" fmla="*/ 553042 h 2060464"/>
                  <a:gd name="connsiteX1791" fmla="*/ 1581465 w 1665507"/>
                  <a:gd name="connsiteY1791" fmla="*/ 550553 h 2060464"/>
                  <a:gd name="connsiteX1792" fmla="*/ 1589856 w 1665507"/>
                  <a:gd name="connsiteY1792" fmla="*/ 555354 h 2060464"/>
                  <a:gd name="connsiteX1793" fmla="*/ 1597048 w 1665507"/>
                  <a:gd name="connsiteY1793" fmla="*/ 580561 h 2060464"/>
                  <a:gd name="connsiteX1794" fmla="*/ 1595849 w 1665507"/>
                  <a:gd name="connsiteY1794" fmla="*/ 584162 h 2060464"/>
                  <a:gd name="connsiteX1795" fmla="*/ 1594651 w 1665507"/>
                  <a:gd name="connsiteY1795" fmla="*/ 582961 h 2060464"/>
                  <a:gd name="connsiteX1796" fmla="*/ 1568280 w 1665507"/>
                  <a:gd name="connsiteY1796" fmla="*/ 579360 h 2060464"/>
                  <a:gd name="connsiteX1797" fmla="*/ 1565883 w 1665507"/>
                  <a:gd name="connsiteY1797" fmla="*/ 572159 h 2060464"/>
                  <a:gd name="connsiteX1798" fmla="*/ 1569479 w 1665507"/>
                  <a:gd name="connsiteY1798" fmla="*/ 569758 h 2060464"/>
                  <a:gd name="connsiteX1799" fmla="*/ 1576671 w 1665507"/>
                  <a:gd name="connsiteY1799" fmla="*/ 560155 h 2060464"/>
                  <a:gd name="connsiteX1800" fmla="*/ 1581465 w 1665507"/>
                  <a:gd name="connsiteY1800" fmla="*/ 550553 h 2060464"/>
                  <a:gd name="connsiteX1801" fmla="*/ 1516470 w 1665507"/>
                  <a:gd name="connsiteY1801" fmla="*/ 548209 h 2060464"/>
                  <a:gd name="connsiteX1802" fmla="*/ 1519955 w 1665507"/>
                  <a:gd name="connsiteY1802" fmla="*/ 552731 h 2060464"/>
                  <a:gd name="connsiteX1803" fmla="*/ 1521117 w 1665507"/>
                  <a:gd name="connsiteY1803" fmla="*/ 558566 h 2060464"/>
                  <a:gd name="connsiteX1804" fmla="*/ 1511823 w 1665507"/>
                  <a:gd name="connsiteY1804" fmla="*/ 566735 h 2060464"/>
                  <a:gd name="connsiteX1805" fmla="*/ 1508337 w 1665507"/>
                  <a:gd name="connsiteY1805" fmla="*/ 565568 h 2060464"/>
                  <a:gd name="connsiteX1806" fmla="*/ 1506014 w 1665507"/>
                  <a:gd name="connsiteY1806" fmla="*/ 556232 h 2060464"/>
                  <a:gd name="connsiteX1807" fmla="*/ 1509499 w 1665507"/>
                  <a:gd name="connsiteY1807" fmla="*/ 552731 h 2060464"/>
                  <a:gd name="connsiteX1808" fmla="*/ 1509499 w 1665507"/>
                  <a:gd name="connsiteY1808" fmla="*/ 551564 h 2060464"/>
                  <a:gd name="connsiteX1809" fmla="*/ 1516470 w 1665507"/>
                  <a:gd name="connsiteY1809" fmla="*/ 548209 h 2060464"/>
                  <a:gd name="connsiteX1810" fmla="*/ 1450684 w 1665507"/>
                  <a:gd name="connsiteY1810" fmla="*/ 538105 h 2060464"/>
                  <a:gd name="connsiteX1811" fmla="*/ 1456389 w 1665507"/>
                  <a:gd name="connsiteY1811" fmla="*/ 547158 h 2060464"/>
                  <a:gd name="connsiteX1812" fmla="*/ 1448401 w 1665507"/>
                  <a:gd name="connsiteY1812" fmla="*/ 549421 h 2060464"/>
                  <a:gd name="connsiteX1813" fmla="*/ 1443837 w 1665507"/>
                  <a:gd name="connsiteY1813" fmla="*/ 546026 h 2060464"/>
                  <a:gd name="connsiteX1814" fmla="*/ 1450684 w 1665507"/>
                  <a:gd name="connsiteY1814" fmla="*/ 538105 h 2060464"/>
                  <a:gd name="connsiteX1815" fmla="*/ 1384608 w 1665507"/>
                  <a:gd name="connsiteY1815" fmla="*/ 523168 h 2060464"/>
                  <a:gd name="connsiteX1816" fmla="*/ 1389172 w 1665507"/>
                  <a:gd name="connsiteY1816" fmla="*/ 533438 h 2060464"/>
                  <a:gd name="connsiteX1817" fmla="*/ 1380043 w 1665507"/>
                  <a:gd name="connsiteY1817" fmla="*/ 535720 h 2060464"/>
                  <a:gd name="connsiteX1818" fmla="*/ 1375479 w 1665507"/>
                  <a:gd name="connsiteY1818" fmla="*/ 531155 h 2060464"/>
                  <a:gd name="connsiteX1819" fmla="*/ 1384608 w 1665507"/>
                  <a:gd name="connsiteY1819" fmla="*/ 523168 h 2060464"/>
                  <a:gd name="connsiteX1820" fmla="*/ 1315251 w 1665507"/>
                  <a:gd name="connsiteY1820" fmla="*/ 510433 h 2060464"/>
                  <a:gd name="connsiteX1821" fmla="*/ 1322145 w 1665507"/>
                  <a:gd name="connsiteY1821" fmla="*/ 510433 h 2060464"/>
                  <a:gd name="connsiteX1822" fmla="*/ 1324443 w 1665507"/>
                  <a:gd name="connsiteY1822" fmla="*/ 515029 h 2060464"/>
                  <a:gd name="connsiteX1823" fmla="*/ 1324443 w 1665507"/>
                  <a:gd name="connsiteY1823" fmla="*/ 516178 h 2060464"/>
                  <a:gd name="connsiteX1824" fmla="*/ 1318698 w 1665507"/>
                  <a:gd name="connsiteY1824" fmla="*/ 521923 h 2060464"/>
                  <a:gd name="connsiteX1825" fmla="*/ 1312953 w 1665507"/>
                  <a:gd name="connsiteY1825" fmla="*/ 521923 h 2060464"/>
                  <a:gd name="connsiteX1826" fmla="*/ 1312953 w 1665507"/>
                  <a:gd name="connsiteY1826" fmla="*/ 512731 h 2060464"/>
                  <a:gd name="connsiteX1827" fmla="*/ 1315251 w 1665507"/>
                  <a:gd name="connsiteY1827" fmla="*/ 510433 h 2060464"/>
                  <a:gd name="connsiteX1828" fmla="*/ 1251687 w 1665507"/>
                  <a:gd name="connsiteY1828" fmla="*/ 505036 h 2060464"/>
                  <a:gd name="connsiteX1829" fmla="*/ 1251807 w 1665507"/>
                  <a:gd name="connsiteY1829" fmla="*/ 505187 h 2060464"/>
                  <a:gd name="connsiteX1830" fmla="*/ 1252174 w 1665507"/>
                  <a:gd name="connsiteY1830" fmla="*/ 505130 h 2060464"/>
                  <a:gd name="connsiteX1831" fmla="*/ 1590133 w 1665507"/>
                  <a:gd name="connsiteY1831" fmla="*/ 494538 h 2060464"/>
                  <a:gd name="connsiteX1832" fmla="*/ 1604517 w 1665507"/>
                  <a:gd name="connsiteY1832" fmla="*/ 528147 h 2060464"/>
                  <a:gd name="connsiteX1833" fmla="*/ 1603318 w 1665507"/>
                  <a:gd name="connsiteY1833" fmla="*/ 528147 h 2060464"/>
                  <a:gd name="connsiteX1834" fmla="*/ 1588934 w 1665507"/>
                  <a:gd name="connsiteY1834" fmla="*/ 525746 h 2060464"/>
                  <a:gd name="connsiteX1835" fmla="*/ 1578146 w 1665507"/>
                  <a:gd name="connsiteY1835" fmla="*/ 522145 h 2060464"/>
                  <a:gd name="connsiteX1836" fmla="*/ 1573352 w 1665507"/>
                  <a:gd name="connsiteY1836" fmla="*/ 513743 h 2060464"/>
                  <a:gd name="connsiteX1837" fmla="*/ 1590133 w 1665507"/>
                  <a:gd name="connsiteY1837" fmla="*/ 494538 h 2060464"/>
                  <a:gd name="connsiteX1838" fmla="*/ 1527860 w 1665507"/>
                  <a:gd name="connsiteY1838" fmla="*/ 490804 h 2060464"/>
                  <a:gd name="connsiteX1839" fmla="*/ 1533565 w 1665507"/>
                  <a:gd name="connsiteY1839" fmla="*/ 502215 h 2060464"/>
                  <a:gd name="connsiteX1840" fmla="*/ 1525577 w 1665507"/>
                  <a:gd name="connsiteY1840" fmla="*/ 503356 h 2060464"/>
                  <a:gd name="connsiteX1841" fmla="*/ 1519872 w 1665507"/>
                  <a:gd name="connsiteY1841" fmla="*/ 499932 h 2060464"/>
                  <a:gd name="connsiteX1842" fmla="*/ 1527860 w 1665507"/>
                  <a:gd name="connsiteY1842" fmla="*/ 490804 h 2060464"/>
                  <a:gd name="connsiteX1843" fmla="*/ 1255151 w 1665507"/>
                  <a:gd name="connsiteY1843" fmla="*/ 490804 h 2060464"/>
                  <a:gd name="connsiteX1844" fmla="*/ 1259715 w 1665507"/>
                  <a:gd name="connsiteY1844" fmla="*/ 499857 h 2060464"/>
                  <a:gd name="connsiteX1845" fmla="*/ 1259715 w 1665507"/>
                  <a:gd name="connsiteY1845" fmla="*/ 502120 h 2060464"/>
                  <a:gd name="connsiteX1846" fmla="*/ 1259538 w 1665507"/>
                  <a:gd name="connsiteY1846" fmla="*/ 502208 h 2060464"/>
                  <a:gd name="connsiteX1847" fmla="*/ 1259711 w 1665507"/>
                  <a:gd name="connsiteY1847" fmla="*/ 502380 h 2060464"/>
                  <a:gd name="connsiteX1848" fmla="*/ 1256405 w 1665507"/>
                  <a:gd name="connsiteY1848" fmla="*/ 504471 h 2060464"/>
                  <a:gd name="connsiteX1849" fmla="*/ 1259794 w 1665507"/>
                  <a:gd name="connsiteY1849" fmla="*/ 503943 h 2060464"/>
                  <a:gd name="connsiteX1850" fmla="*/ 1260956 w 1665507"/>
                  <a:gd name="connsiteY1850" fmla="*/ 503943 h 2060464"/>
                  <a:gd name="connsiteX1851" fmla="*/ 1260249 w 1665507"/>
                  <a:gd name="connsiteY1851" fmla="*/ 504785 h 2060464"/>
                  <a:gd name="connsiteX1852" fmla="*/ 1260956 w 1665507"/>
                  <a:gd name="connsiteY1852" fmla="*/ 505492 h 2060464"/>
                  <a:gd name="connsiteX1853" fmla="*/ 1256989 w 1665507"/>
                  <a:gd name="connsiteY1853" fmla="*/ 508665 h 2060464"/>
                  <a:gd name="connsiteX1854" fmla="*/ 1256309 w 1665507"/>
                  <a:gd name="connsiteY1854" fmla="*/ 509475 h 2060464"/>
                  <a:gd name="connsiteX1855" fmla="*/ 1255977 w 1665507"/>
                  <a:gd name="connsiteY1855" fmla="*/ 509475 h 2060464"/>
                  <a:gd name="connsiteX1856" fmla="*/ 1252823 w 1665507"/>
                  <a:gd name="connsiteY1856" fmla="*/ 509475 h 2060464"/>
                  <a:gd name="connsiteX1857" fmla="*/ 1248176 w 1665507"/>
                  <a:gd name="connsiteY1857" fmla="*/ 508368 h 2060464"/>
                  <a:gd name="connsiteX1858" fmla="*/ 1247014 w 1665507"/>
                  <a:gd name="connsiteY1858" fmla="*/ 499517 h 2060464"/>
                  <a:gd name="connsiteX1859" fmla="*/ 1248026 w 1665507"/>
                  <a:gd name="connsiteY1859" fmla="*/ 500480 h 2060464"/>
                  <a:gd name="connsiteX1860" fmla="*/ 1248395 w 1665507"/>
                  <a:gd name="connsiteY1860" fmla="*/ 499019 h 2060464"/>
                  <a:gd name="connsiteX1861" fmla="*/ 1250522 w 1665507"/>
                  <a:gd name="connsiteY1861" fmla="*/ 497615 h 2060464"/>
                  <a:gd name="connsiteX1862" fmla="*/ 1247163 w 1665507"/>
                  <a:gd name="connsiteY1862" fmla="*/ 498725 h 2060464"/>
                  <a:gd name="connsiteX1863" fmla="*/ 1246022 w 1665507"/>
                  <a:gd name="connsiteY1863" fmla="*/ 497594 h 2060464"/>
                  <a:gd name="connsiteX1864" fmla="*/ 1255151 w 1665507"/>
                  <a:gd name="connsiteY1864" fmla="*/ 490804 h 2060464"/>
                  <a:gd name="connsiteX1865" fmla="*/ 1460782 w 1665507"/>
                  <a:gd name="connsiteY1865" fmla="*/ 474475 h 2060464"/>
                  <a:gd name="connsiteX1866" fmla="*/ 1466640 w 1665507"/>
                  <a:gd name="connsiteY1866" fmla="*/ 476818 h 2060464"/>
                  <a:gd name="connsiteX1867" fmla="*/ 1470154 w 1665507"/>
                  <a:gd name="connsiteY1867" fmla="*/ 485019 h 2060464"/>
                  <a:gd name="connsiteX1868" fmla="*/ 1463125 w 1665507"/>
                  <a:gd name="connsiteY1868" fmla="*/ 492048 h 2060464"/>
                  <a:gd name="connsiteX1869" fmla="*/ 1460782 w 1665507"/>
                  <a:gd name="connsiteY1869" fmla="*/ 492048 h 2060464"/>
                  <a:gd name="connsiteX1870" fmla="*/ 1454925 w 1665507"/>
                  <a:gd name="connsiteY1870" fmla="*/ 489705 h 2060464"/>
                  <a:gd name="connsiteX1871" fmla="*/ 1452582 w 1665507"/>
                  <a:gd name="connsiteY1871" fmla="*/ 482676 h 2060464"/>
                  <a:gd name="connsiteX1872" fmla="*/ 1460782 w 1665507"/>
                  <a:gd name="connsiteY1872" fmla="*/ 474475 h 2060464"/>
                  <a:gd name="connsiteX1873" fmla="*/ 1393684 w 1665507"/>
                  <a:gd name="connsiteY1873" fmla="*/ 457121 h 2060464"/>
                  <a:gd name="connsiteX1874" fmla="*/ 1400686 w 1665507"/>
                  <a:gd name="connsiteY1874" fmla="*/ 459464 h 2060464"/>
                  <a:gd name="connsiteX1875" fmla="*/ 1404187 w 1665507"/>
                  <a:gd name="connsiteY1875" fmla="*/ 472351 h 2060464"/>
                  <a:gd name="connsiteX1876" fmla="*/ 1400686 w 1665507"/>
                  <a:gd name="connsiteY1876" fmla="*/ 475866 h 2060464"/>
                  <a:gd name="connsiteX1877" fmla="*/ 1389016 w 1665507"/>
                  <a:gd name="connsiteY1877" fmla="*/ 473523 h 2060464"/>
                  <a:gd name="connsiteX1878" fmla="*/ 1387849 w 1665507"/>
                  <a:gd name="connsiteY1878" fmla="*/ 467665 h 2060464"/>
                  <a:gd name="connsiteX1879" fmla="*/ 1391350 w 1665507"/>
                  <a:gd name="connsiteY1879" fmla="*/ 462979 h 2060464"/>
                  <a:gd name="connsiteX1880" fmla="*/ 1391350 w 1665507"/>
                  <a:gd name="connsiteY1880" fmla="*/ 460636 h 2060464"/>
                  <a:gd name="connsiteX1881" fmla="*/ 1393684 w 1665507"/>
                  <a:gd name="connsiteY1881" fmla="*/ 458293 h 2060464"/>
                  <a:gd name="connsiteX1882" fmla="*/ 1393684 w 1665507"/>
                  <a:gd name="connsiteY1882" fmla="*/ 457121 h 2060464"/>
                  <a:gd name="connsiteX1883" fmla="*/ 1332534 w 1665507"/>
                  <a:gd name="connsiteY1883" fmla="*/ 442258 h 2060464"/>
                  <a:gd name="connsiteX1884" fmla="*/ 1337157 w 1665507"/>
                  <a:gd name="connsiteY1884" fmla="*/ 444592 h 2060464"/>
                  <a:gd name="connsiteX1885" fmla="*/ 1339469 w 1665507"/>
                  <a:gd name="connsiteY1885" fmla="*/ 448093 h 2060464"/>
                  <a:gd name="connsiteX1886" fmla="*/ 1339469 w 1665507"/>
                  <a:gd name="connsiteY1886" fmla="*/ 450427 h 2060464"/>
                  <a:gd name="connsiteX1887" fmla="*/ 1329066 w 1665507"/>
                  <a:gd name="connsiteY1887" fmla="*/ 459763 h 2060464"/>
                  <a:gd name="connsiteX1888" fmla="*/ 1328103 w 1665507"/>
                  <a:gd name="connsiteY1888" fmla="*/ 458979 h 2060464"/>
                  <a:gd name="connsiteX1889" fmla="*/ 1328178 w 1665507"/>
                  <a:gd name="connsiteY1889" fmla="*/ 459684 h 2060464"/>
                  <a:gd name="connsiteX1890" fmla="*/ 1321776 w 1665507"/>
                  <a:gd name="connsiteY1890" fmla="*/ 459684 h 2060464"/>
                  <a:gd name="connsiteX1891" fmla="*/ 1321776 w 1665507"/>
                  <a:gd name="connsiteY1891" fmla="*/ 455203 h 2060464"/>
                  <a:gd name="connsiteX1892" fmla="*/ 1326044 w 1665507"/>
                  <a:gd name="connsiteY1892" fmla="*/ 448481 h 2060464"/>
                  <a:gd name="connsiteX1893" fmla="*/ 1327111 w 1665507"/>
                  <a:gd name="connsiteY1893" fmla="*/ 448481 h 2060464"/>
                  <a:gd name="connsiteX1894" fmla="*/ 1327111 w 1665507"/>
                  <a:gd name="connsiteY1894" fmla="*/ 449601 h 2060464"/>
                  <a:gd name="connsiteX1895" fmla="*/ 1327147 w 1665507"/>
                  <a:gd name="connsiteY1895" fmla="*/ 449938 h 2060464"/>
                  <a:gd name="connsiteX1896" fmla="*/ 1327911 w 1665507"/>
                  <a:gd name="connsiteY1896" fmla="*/ 448093 h 2060464"/>
                  <a:gd name="connsiteX1897" fmla="*/ 1332534 w 1665507"/>
                  <a:gd name="connsiteY1897" fmla="*/ 442258 h 2060464"/>
                  <a:gd name="connsiteX1898" fmla="*/ 1264690 w 1665507"/>
                  <a:gd name="connsiteY1898" fmla="*/ 427165 h 2060464"/>
                  <a:gd name="connsiteX1899" fmla="*/ 1271329 w 1665507"/>
                  <a:gd name="connsiteY1899" fmla="*/ 428332 h 2060464"/>
                  <a:gd name="connsiteX1900" fmla="*/ 1273542 w 1665507"/>
                  <a:gd name="connsiteY1900" fmla="*/ 433000 h 2060464"/>
                  <a:gd name="connsiteX1901" fmla="*/ 1273542 w 1665507"/>
                  <a:gd name="connsiteY1901" fmla="*/ 435334 h 2060464"/>
                  <a:gd name="connsiteX1902" fmla="*/ 1272435 w 1665507"/>
                  <a:gd name="connsiteY1902" fmla="*/ 443503 h 2060464"/>
                  <a:gd name="connsiteX1903" fmla="*/ 1272079 w 1665507"/>
                  <a:gd name="connsiteY1903" fmla="*/ 442752 h 2060464"/>
                  <a:gd name="connsiteX1904" fmla="*/ 1270005 w 1665507"/>
                  <a:gd name="connsiteY1904" fmla="*/ 446946 h 2060464"/>
                  <a:gd name="connsiteX1905" fmla="*/ 1265571 w 1665507"/>
                  <a:gd name="connsiteY1905" fmla="*/ 446131 h 2060464"/>
                  <a:gd name="connsiteX1906" fmla="*/ 1265935 w 1665507"/>
                  <a:gd name="connsiteY1906" fmla="*/ 447237 h 2060464"/>
                  <a:gd name="connsiteX1907" fmla="*/ 1264829 w 1665507"/>
                  <a:gd name="connsiteY1907" fmla="*/ 447237 h 2060464"/>
                  <a:gd name="connsiteX1908" fmla="*/ 1258190 w 1665507"/>
                  <a:gd name="connsiteY1908" fmla="*/ 447237 h 2060464"/>
                  <a:gd name="connsiteX1909" fmla="*/ 1257083 w 1665507"/>
                  <a:gd name="connsiteY1909" fmla="*/ 447237 h 2060464"/>
                  <a:gd name="connsiteX1910" fmla="*/ 1257083 w 1665507"/>
                  <a:gd name="connsiteY1910" fmla="*/ 444996 h 2060464"/>
                  <a:gd name="connsiteX1911" fmla="*/ 1257083 w 1665507"/>
                  <a:gd name="connsiteY1911" fmla="*/ 439395 h 2060464"/>
                  <a:gd name="connsiteX1912" fmla="*/ 1259296 w 1665507"/>
                  <a:gd name="connsiteY1912" fmla="*/ 436034 h 2060464"/>
                  <a:gd name="connsiteX1913" fmla="*/ 1259889 w 1665507"/>
                  <a:gd name="connsiteY1913" fmla="*/ 436034 h 2060464"/>
                  <a:gd name="connsiteX1914" fmla="*/ 1260669 w 1665507"/>
                  <a:gd name="connsiteY1914" fmla="*/ 434457 h 2060464"/>
                  <a:gd name="connsiteX1915" fmla="*/ 1261818 w 1665507"/>
                  <a:gd name="connsiteY1915" fmla="*/ 433295 h 2060464"/>
                  <a:gd name="connsiteX1916" fmla="*/ 1264116 w 1665507"/>
                  <a:gd name="connsiteY1916" fmla="*/ 429810 h 2060464"/>
                  <a:gd name="connsiteX1917" fmla="*/ 1264690 w 1665507"/>
                  <a:gd name="connsiteY1917" fmla="*/ 429796 h 2060464"/>
                  <a:gd name="connsiteX1918" fmla="*/ 1541704 w 1665507"/>
                  <a:gd name="connsiteY1918" fmla="*/ 416079 h 2060464"/>
                  <a:gd name="connsiteX1919" fmla="*/ 1548885 w 1665507"/>
                  <a:gd name="connsiteY1919" fmla="*/ 418490 h 2060464"/>
                  <a:gd name="connsiteX1920" fmla="*/ 1557263 w 1665507"/>
                  <a:gd name="connsiteY1920" fmla="*/ 446226 h 2060464"/>
                  <a:gd name="connsiteX1921" fmla="*/ 1551279 w 1665507"/>
                  <a:gd name="connsiteY1921" fmla="*/ 453461 h 2060464"/>
                  <a:gd name="connsiteX1922" fmla="*/ 1541704 w 1665507"/>
                  <a:gd name="connsiteY1922" fmla="*/ 452255 h 2060464"/>
                  <a:gd name="connsiteX1923" fmla="*/ 1527341 w 1665507"/>
                  <a:gd name="connsiteY1923" fmla="*/ 441402 h 2060464"/>
                  <a:gd name="connsiteX1924" fmla="*/ 1527341 w 1665507"/>
                  <a:gd name="connsiteY1924" fmla="*/ 437784 h 2060464"/>
                  <a:gd name="connsiteX1925" fmla="*/ 1532129 w 1665507"/>
                  <a:gd name="connsiteY1925" fmla="*/ 425726 h 2060464"/>
                  <a:gd name="connsiteX1926" fmla="*/ 1541704 w 1665507"/>
                  <a:gd name="connsiteY1926" fmla="*/ 416079 h 2060464"/>
                  <a:gd name="connsiteX1927" fmla="*/ 1481547 w 1665507"/>
                  <a:gd name="connsiteY1927" fmla="*/ 411068 h 2060464"/>
                  <a:gd name="connsiteX1928" fmla="*/ 1486264 w 1665507"/>
                  <a:gd name="connsiteY1928" fmla="*/ 427527 h 2060464"/>
                  <a:gd name="connsiteX1929" fmla="*/ 1481547 w 1665507"/>
                  <a:gd name="connsiteY1929" fmla="*/ 431054 h 2060464"/>
                  <a:gd name="connsiteX1930" fmla="*/ 1480455 w 1665507"/>
                  <a:gd name="connsiteY1930" fmla="*/ 430872 h 2060464"/>
                  <a:gd name="connsiteX1931" fmla="*/ 1480273 w 1665507"/>
                  <a:gd name="connsiteY1931" fmla="*/ 431055 h 2060464"/>
                  <a:gd name="connsiteX1932" fmla="*/ 1472104 w 1665507"/>
                  <a:gd name="connsiteY1932" fmla="*/ 429888 h 2060464"/>
                  <a:gd name="connsiteX1933" fmla="*/ 1470897 w 1665507"/>
                  <a:gd name="connsiteY1933" fmla="*/ 429284 h 2060464"/>
                  <a:gd name="connsiteX1934" fmla="*/ 1467396 w 1665507"/>
                  <a:gd name="connsiteY1934" fmla="*/ 428703 h 2060464"/>
                  <a:gd name="connsiteX1935" fmla="*/ 1465037 w 1665507"/>
                  <a:gd name="connsiteY1935" fmla="*/ 421649 h 2060464"/>
                  <a:gd name="connsiteX1936" fmla="*/ 1473292 w 1665507"/>
                  <a:gd name="connsiteY1936" fmla="*/ 412244 h 2060464"/>
                  <a:gd name="connsiteX1937" fmla="*/ 1481547 w 1665507"/>
                  <a:gd name="connsiteY1937" fmla="*/ 411068 h 2060464"/>
                  <a:gd name="connsiteX1938" fmla="*/ 1409710 w 1665507"/>
                  <a:gd name="connsiteY1938" fmla="*/ 396082 h 2060464"/>
                  <a:gd name="connsiteX1939" fmla="*/ 1418027 w 1665507"/>
                  <a:gd name="connsiteY1939" fmla="*/ 398453 h 2060464"/>
                  <a:gd name="connsiteX1940" fmla="*/ 1419215 w 1665507"/>
                  <a:gd name="connsiteY1940" fmla="*/ 402009 h 2060464"/>
                  <a:gd name="connsiteX1941" fmla="*/ 1420404 w 1665507"/>
                  <a:gd name="connsiteY1941" fmla="*/ 406751 h 2060464"/>
                  <a:gd name="connsiteX1942" fmla="*/ 1421592 w 1665507"/>
                  <a:gd name="connsiteY1942" fmla="*/ 409122 h 2060464"/>
                  <a:gd name="connsiteX1943" fmla="*/ 1422780 w 1665507"/>
                  <a:gd name="connsiteY1943" fmla="*/ 413864 h 2060464"/>
                  <a:gd name="connsiteX1944" fmla="*/ 1419215 w 1665507"/>
                  <a:gd name="connsiteY1944" fmla="*/ 418606 h 2060464"/>
                  <a:gd name="connsiteX1945" fmla="*/ 1400205 w 1665507"/>
                  <a:gd name="connsiteY1945" fmla="*/ 415049 h 2060464"/>
                  <a:gd name="connsiteX1946" fmla="*/ 1397828 w 1665507"/>
                  <a:gd name="connsiteY1946" fmla="*/ 407936 h 2060464"/>
                  <a:gd name="connsiteX1947" fmla="*/ 1402581 w 1665507"/>
                  <a:gd name="connsiteY1947" fmla="*/ 402009 h 2060464"/>
                  <a:gd name="connsiteX1948" fmla="*/ 1406145 w 1665507"/>
                  <a:gd name="connsiteY1948" fmla="*/ 398453 h 2060464"/>
                  <a:gd name="connsiteX1949" fmla="*/ 1409710 w 1665507"/>
                  <a:gd name="connsiteY1949" fmla="*/ 396082 h 2060464"/>
                  <a:gd name="connsiteX1950" fmla="*/ 1336437 w 1665507"/>
                  <a:gd name="connsiteY1950" fmla="*/ 395580 h 2060464"/>
                  <a:gd name="connsiteX1951" fmla="*/ 1335837 w 1665507"/>
                  <a:gd name="connsiteY1951" fmla="*/ 396736 h 2060464"/>
                  <a:gd name="connsiteX1952" fmla="*/ 1337021 w 1665507"/>
                  <a:gd name="connsiteY1952" fmla="*/ 397333 h 2060464"/>
                  <a:gd name="connsiteX1953" fmla="*/ 1285893 w 1665507"/>
                  <a:gd name="connsiteY1953" fmla="*/ 383978 h 2060464"/>
                  <a:gd name="connsiteX1954" fmla="*/ 1284595 w 1665507"/>
                  <a:gd name="connsiteY1954" fmla="*/ 385276 h 2060464"/>
                  <a:gd name="connsiteX1955" fmla="*/ 1286114 w 1665507"/>
                  <a:gd name="connsiteY1955" fmla="*/ 385194 h 2060464"/>
                  <a:gd name="connsiteX1956" fmla="*/ 1344942 w 1665507"/>
                  <a:gd name="connsiteY1956" fmla="*/ 382435 h 2060464"/>
                  <a:gd name="connsiteX1957" fmla="*/ 1349628 w 1665507"/>
                  <a:gd name="connsiteY1957" fmla="*/ 383607 h 2060464"/>
                  <a:gd name="connsiteX1958" fmla="*/ 1354314 w 1665507"/>
                  <a:gd name="connsiteY1958" fmla="*/ 397665 h 2060464"/>
                  <a:gd name="connsiteX1959" fmla="*/ 1354012 w 1665507"/>
                  <a:gd name="connsiteY1959" fmla="*/ 397816 h 2060464"/>
                  <a:gd name="connsiteX1960" fmla="*/ 1354314 w 1665507"/>
                  <a:gd name="connsiteY1960" fmla="*/ 397757 h 2060464"/>
                  <a:gd name="connsiteX1961" fmla="*/ 1349584 w 1665507"/>
                  <a:gd name="connsiteY1961" fmla="*/ 402425 h 2060464"/>
                  <a:gd name="connsiteX1962" fmla="*/ 1334211 w 1665507"/>
                  <a:gd name="connsiteY1962" fmla="*/ 401258 h 2060464"/>
                  <a:gd name="connsiteX1963" fmla="*/ 1331846 w 1665507"/>
                  <a:gd name="connsiteY1963" fmla="*/ 393089 h 2060464"/>
                  <a:gd name="connsiteX1964" fmla="*/ 1340123 w 1665507"/>
                  <a:gd name="connsiteY1964" fmla="*/ 384920 h 2060464"/>
                  <a:gd name="connsiteX1965" fmla="*/ 1340123 w 1665507"/>
                  <a:gd name="connsiteY1965" fmla="*/ 383753 h 2060464"/>
                  <a:gd name="connsiteX1966" fmla="*/ 1343642 w 1665507"/>
                  <a:gd name="connsiteY1966" fmla="*/ 383753 h 2060464"/>
                  <a:gd name="connsiteX1967" fmla="*/ 1343770 w 1665507"/>
                  <a:gd name="connsiteY1967" fmla="*/ 383607 h 2060464"/>
                  <a:gd name="connsiteX1968" fmla="*/ 1273714 w 1665507"/>
                  <a:gd name="connsiteY1968" fmla="*/ 372550 h 2060464"/>
                  <a:gd name="connsiteX1969" fmla="*/ 1274648 w 1665507"/>
                  <a:gd name="connsiteY1969" fmla="*/ 372550 h 2060464"/>
                  <a:gd name="connsiteX1970" fmla="*/ 1270914 w 1665507"/>
                  <a:gd name="connsiteY1970" fmla="*/ 377529 h 2060464"/>
                  <a:gd name="connsiteX1971" fmla="*/ 1270914 w 1665507"/>
                  <a:gd name="connsiteY1971" fmla="*/ 376533 h 2060464"/>
                  <a:gd name="connsiteX1972" fmla="*/ 1271848 w 1665507"/>
                  <a:gd name="connsiteY1972" fmla="*/ 374541 h 2060464"/>
                  <a:gd name="connsiteX1973" fmla="*/ 1273714 w 1665507"/>
                  <a:gd name="connsiteY1973" fmla="*/ 372550 h 2060464"/>
                  <a:gd name="connsiteX1974" fmla="*/ 1283450 w 1665507"/>
                  <a:gd name="connsiteY1974" fmla="*/ 372222 h 2060464"/>
                  <a:gd name="connsiteX1975" fmla="*/ 1283918 w 1665507"/>
                  <a:gd name="connsiteY1975" fmla="*/ 373121 h 2060464"/>
                  <a:gd name="connsiteX1976" fmla="*/ 1283755 w 1665507"/>
                  <a:gd name="connsiteY1976" fmla="*/ 372222 h 2060464"/>
                  <a:gd name="connsiteX1977" fmla="*/ 1539373 w 1665507"/>
                  <a:gd name="connsiteY1977" fmla="*/ 370061 h 2060464"/>
                  <a:gd name="connsiteX1978" fmla="*/ 1546012 w 1665507"/>
                  <a:gd name="connsiteY1978" fmla="*/ 387488 h 2060464"/>
                  <a:gd name="connsiteX1979" fmla="*/ 1538267 w 1665507"/>
                  <a:gd name="connsiteY1979" fmla="*/ 386326 h 2060464"/>
                  <a:gd name="connsiteX1980" fmla="*/ 1536054 w 1665507"/>
                  <a:gd name="connsiteY1980" fmla="*/ 381679 h 2060464"/>
                  <a:gd name="connsiteX1981" fmla="*/ 1539373 w 1665507"/>
                  <a:gd name="connsiteY1981" fmla="*/ 370061 h 2060464"/>
                  <a:gd name="connsiteX1982" fmla="*/ 1282576 w 1665507"/>
                  <a:gd name="connsiteY1982" fmla="*/ 366326 h 2060464"/>
                  <a:gd name="connsiteX1983" fmla="*/ 1288472 w 1665507"/>
                  <a:gd name="connsiteY1983" fmla="*/ 372222 h 2060464"/>
                  <a:gd name="connsiteX1984" fmla="*/ 1289652 w 1665507"/>
                  <a:gd name="connsiteY1984" fmla="*/ 380477 h 2060464"/>
                  <a:gd name="connsiteX1985" fmla="*/ 1282576 w 1665507"/>
                  <a:gd name="connsiteY1985" fmla="*/ 388732 h 2060464"/>
                  <a:gd name="connsiteX1986" fmla="*/ 1273142 w 1665507"/>
                  <a:gd name="connsiteY1986" fmla="*/ 386373 h 2060464"/>
                  <a:gd name="connsiteX1987" fmla="*/ 1268573 w 1665507"/>
                  <a:gd name="connsiteY1987" fmla="*/ 383425 h 2060464"/>
                  <a:gd name="connsiteX1988" fmla="*/ 1271096 w 1665507"/>
                  <a:gd name="connsiteY1988" fmla="*/ 378598 h 2060464"/>
                  <a:gd name="connsiteX1989" fmla="*/ 1270914 w 1665507"/>
                  <a:gd name="connsiteY1989" fmla="*/ 378152 h 2060464"/>
                  <a:gd name="connsiteX1990" fmla="*/ 1275537 w 1665507"/>
                  <a:gd name="connsiteY1990" fmla="*/ 372372 h 2060464"/>
                  <a:gd name="connsiteX1991" fmla="*/ 1276939 w 1665507"/>
                  <a:gd name="connsiteY1991" fmla="*/ 371963 h 2060464"/>
                  <a:gd name="connsiteX1992" fmla="*/ 1491530 w 1665507"/>
                  <a:gd name="connsiteY1992" fmla="*/ 346410 h 2060464"/>
                  <a:gd name="connsiteX1993" fmla="*/ 1494977 w 1665507"/>
                  <a:gd name="connsiteY1993" fmla="*/ 352068 h 2060464"/>
                  <a:gd name="connsiteX1994" fmla="*/ 1494977 w 1665507"/>
                  <a:gd name="connsiteY1994" fmla="*/ 352945 h 2060464"/>
                  <a:gd name="connsiteX1995" fmla="*/ 1496418 w 1665507"/>
                  <a:gd name="connsiteY1995" fmla="*/ 354774 h 2060464"/>
                  <a:gd name="connsiteX1996" fmla="*/ 1499956 w 1665507"/>
                  <a:gd name="connsiteY1996" fmla="*/ 364179 h 2060464"/>
                  <a:gd name="connsiteX1997" fmla="*/ 1496823 w 1665507"/>
                  <a:gd name="connsiteY1997" fmla="*/ 367302 h 2060464"/>
                  <a:gd name="connsiteX1998" fmla="*/ 1499956 w 1665507"/>
                  <a:gd name="connsiteY1998" fmla="*/ 365859 h 2060464"/>
                  <a:gd name="connsiteX1999" fmla="*/ 1499956 w 1665507"/>
                  <a:gd name="connsiteY1999" fmla="*/ 371305 h 2060464"/>
                  <a:gd name="connsiteX2000" fmla="*/ 1486282 w 1665507"/>
                  <a:gd name="connsiteY2000" fmla="*/ 368506 h 2060464"/>
                  <a:gd name="connsiteX2001" fmla="*/ 1484654 w 1665507"/>
                  <a:gd name="connsiteY2001" fmla="*/ 368182 h 2060464"/>
                  <a:gd name="connsiteX2002" fmla="*/ 1483400 w 1665507"/>
                  <a:gd name="connsiteY2002" fmla="*/ 368037 h 2060464"/>
                  <a:gd name="connsiteX2003" fmla="*/ 1483289 w 1665507"/>
                  <a:gd name="connsiteY2003" fmla="*/ 367910 h 2060464"/>
                  <a:gd name="connsiteX2004" fmla="*/ 1482267 w 1665507"/>
                  <a:gd name="connsiteY2004" fmla="*/ 367706 h 2060464"/>
                  <a:gd name="connsiteX2005" fmla="*/ 1482255 w 1665507"/>
                  <a:gd name="connsiteY2005" fmla="*/ 367682 h 2060464"/>
                  <a:gd name="connsiteX2006" fmla="*/ 1478670 w 1665507"/>
                  <a:gd name="connsiteY2006" fmla="*/ 366948 h 2060464"/>
                  <a:gd name="connsiteX2007" fmla="*/ 1478670 w 1665507"/>
                  <a:gd name="connsiteY2007" fmla="*/ 362592 h 2060464"/>
                  <a:gd name="connsiteX2008" fmla="*/ 1481112 w 1665507"/>
                  <a:gd name="connsiteY2008" fmla="*/ 365403 h 2060464"/>
                  <a:gd name="connsiteX2009" fmla="*/ 1478729 w 1665507"/>
                  <a:gd name="connsiteY2009" fmla="*/ 360652 h 2060464"/>
                  <a:gd name="connsiteX2010" fmla="*/ 1481088 w 1665507"/>
                  <a:gd name="connsiteY2010" fmla="*/ 358301 h 2060464"/>
                  <a:gd name="connsiteX2011" fmla="*/ 1485805 w 1665507"/>
                  <a:gd name="connsiteY2011" fmla="*/ 354774 h 2060464"/>
                  <a:gd name="connsiteX2012" fmla="*/ 1487416 w 1665507"/>
                  <a:gd name="connsiteY2012" fmla="*/ 353044 h 2060464"/>
                  <a:gd name="connsiteX2013" fmla="*/ 1483487 w 1665507"/>
                  <a:gd name="connsiteY2013" fmla="*/ 355463 h 2060464"/>
                  <a:gd name="connsiteX2014" fmla="*/ 1480040 w 1665507"/>
                  <a:gd name="connsiteY2014" fmla="*/ 357726 h 2060464"/>
                  <a:gd name="connsiteX2015" fmla="*/ 1482338 w 1665507"/>
                  <a:gd name="connsiteY2015" fmla="*/ 352068 h 2060464"/>
                  <a:gd name="connsiteX2016" fmla="*/ 1485785 w 1665507"/>
                  <a:gd name="connsiteY2016" fmla="*/ 348673 h 2060464"/>
                  <a:gd name="connsiteX2017" fmla="*/ 1491530 w 1665507"/>
                  <a:gd name="connsiteY2017" fmla="*/ 346410 h 2060464"/>
                  <a:gd name="connsiteX2018" fmla="*/ 1422190 w 1665507"/>
                  <a:gd name="connsiteY2018" fmla="*/ 335079 h 2060464"/>
                  <a:gd name="connsiteX2019" fmla="*/ 1429266 w 1665507"/>
                  <a:gd name="connsiteY2019" fmla="*/ 337444 h 2060464"/>
                  <a:gd name="connsiteX2020" fmla="*/ 1433983 w 1665507"/>
                  <a:gd name="connsiteY2020" fmla="*/ 355182 h 2060464"/>
                  <a:gd name="connsiteX2021" fmla="*/ 1426907 w 1665507"/>
                  <a:gd name="connsiteY2021" fmla="*/ 356365 h 2060464"/>
                  <a:gd name="connsiteX2022" fmla="*/ 1417473 w 1665507"/>
                  <a:gd name="connsiteY2022" fmla="*/ 355182 h 2060464"/>
                  <a:gd name="connsiteX2023" fmla="*/ 1413936 w 1665507"/>
                  <a:gd name="connsiteY2023" fmla="*/ 344539 h 2060464"/>
                  <a:gd name="connsiteX2024" fmla="*/ 1416294 w 1665507"/>
                  <a:gd name="connsiteY2024" fmla="*/ 342174 h 2060464"/>
                  <a:gd name="connsiteX2025" fmla="*/ 1422190 w 1665507"/>
                  <a:gd name="connsiteY2025" fmla="*/ 335079 h 2060464"/>
                  <a:gd name="connsiteX2026" fmla="*/ 1346787 w 1665507"/>
                  <a:gd name="connsiteY2026" fmla="*/ 332714 h 2060464"/>
                  <a:gd name="connsiteX2027" fmla="*/ 1347969 w 1665507"/>
                  <a:gd name="connsiteY2027" fmla="*/ 332714 h 2060464"/>
                  <a:gd name="connsiteX2028" fmla="*/ 1350334 w 1665507"/>
                  <a:gd name="connsiteY2028" fmla="*/ 338246 h 2060464"/>
                  <a:gd name="connsiteX2029" fmla="*/ 1363342 w 1665507"/>
                  <a:gd name="connsiteY2029" fmla="*/ 340459 h 2060464"/>
                  <a:gd name="connsiteX2030" fmla="*/ 1368072 w 1665507"/>
                  <a:gd name="connsiteY2030" fmla="*/ 336033 h 2060464"/>
                  <a:gd name="connsiteX2031" fmla="*/ 1368072 w 1665507"/>
                  <a:gd name="connsiteY2031" fmla="*/ 339352 h 2060464"/>
                  <a:gd name="connsiteX2032" fmla="*/ 1365707 w 1665507"/>
                  <a:gd name="connsiteY2032" fmla="*/ 342672 h 2060464"/>
                  <a:gd name="connsiteX2033" fmla="*/ 1364525 w 1665507"/>
                  <a:gd name="connsiteY2033" fmla="*/ 342672 h 2060464"/>
                  <a:gd name="connsiteX2034" fmla="*/ 1350334 w 1665507"/>
                  <a:gd name="connsiteY2034" fmla="*/ 339352 h 2060464"/>
                  <a:gd name="connsiteX2035" fmla="*/ 1346787 w 1665507"/>
                  <a:gd name="connsiteY2035" fmla="*/ 332714 h 2060464"/>
                  <a:gd name="connsiteX2036" fmla="*/ 1356221 w 1665507"/>
                  <a:gd name="connsiteY2036" fmla="*/ 318817 h 2060464"/>
                  <a:gd name="connsiteX2037" fmla="*/ 1364422 w 1665507"/>
                  <a:gd name="connsiteY2037" fmla="*/ 321099 h 2060464"/>
                  <a:gd name="connsiteX2038" fmla="*/ 1366765 w 1665507"/>
                  <a:gd name="connsiteY2038" fmla="*/ 324522 h 2060464"/>
                  <a:gd name="connsiteX2039" fmla="*/ 1365593 w 1665507"/>
                  <a:gd name="connsiteY2039" fmla="*/ 326805 h 2060464"/>
                  <a:gd name="connsiteX2040" fmla="*/ 1364359 w 1665507"/>
                  <a:gd name="connsiteY2040" fmla="*/ 326003 h 2060464"/>
                  <a:gd name="connsiteX2041" fmla="*/ 1365659 w 1665507"/>
                  <a:gd name="connsiteY2041" fmla="*/ 327299 h 2060464"/>
                  <a:gd name="connsiteX2042" fmla="*/ 1366834 w 1665507"/>
                  <a:gd name="connsiteY2042" fmla="*/ 331985 h 2060464"/>
                  <a:gd name="connsiteX2043" fmla="*/ 1368010 w 1665507"/>
                  <a:gd name="connsiteY2043" fmla="*/ 334328 h 2060464"/>
                  <a:gd name="connsiteX2044" fmla="*/ 1363308 w 1665507"/>
                  <a:gd name="connsiteY2044" fmla="*/ 340186 h 2060464"/>
                  <a:gd name="connsiteX2045" fmla="*/ 1350376 w 1665507"/>
                  <a:gd name="connsiteY2045" fmla="*/ 337843 h 2060464"/>
                  <a:gd name="connsiteX2046" fmla="*/ 1348025 w 1665507"/>
                  <a:gd name="connsiteY2046" fmla="*/ 330814 h 2060464"/>
                  <a:gd name="connsiteX2047" fmla="*/ 1356254 w 1665507"/>
                  <a:gd name="connsiteY2047" fmla="*/ 322613 h 2060464"/>
                  <a:gd name="connsiteX2048" fmla="*/ 1362159 w 1665507"/>
                  <a:gd name="connsiteY2048" fmla="*/ 324574 h 2060464"/>
                  <a:gd name="connsiteX2049" fmla="*/ 1362079 w 1665507"/>
                  <a:gd name="connsiteY2049" fmla="*/ 324522 h 2060464"/>
                  <a:gd name="connsiteX2050" fmla="*/ 1356221 w 1665507"/>
                  <a:gd name="connsiteY2050" fmla="*/ 322240 h 2060464"/>
                  <a:gd name="connsiteX2051" fmla="*/ 1348021 w 1665507"/>
                  <a:gd name="connsiteY2051" fmla="*/ 330228 h 2060464"/>
                  <a:gd name="connsiteX2052" fmla="*/ 1346849 w 1665507"/>
                  <a:gd name="connsiteY2052" fmla="*/ 330228 h 2060464"/>
                  <a:gd name="connsiteX2053" fmla="*/ 1346849 w 1665507"/>
                  <a:gd name="connsiteY2053" fmla="*/ 329087 h 2060464"/>
                  <a:gd name="connsiteX2054" fmla="*/ 1356221 w 1665507"/>
                  <a:gd name="connsiteY2054" fmla="*/ 318817 h 2060464"/>
                  <a:gd name="connsiteX2055" fmla="*/ 1291454 w 1665507"/>
                  <a:gd name="connsiteY2055" fmla="*/ 307690 h 2060464"/>
                  <a:gd name="connsiteX2056" fmla="*/ 1298549 w 1665507"/>
                  <a:gd name="connsiteY2056" fmla="*/ 308870 h 2060464"/>
                  <a:gd name="connsiteX2057" fmla="*/ 1303279 w 1665507"/>
                  <a:gd name="connsiteY2057" fmla="*/ 320662 h 2060464"/>
                  <a:gd name="connsiteX2058" fmla="*/ 1300914 w 1665507"/>
                  <a:gd name="connsiteY2058" fmla="*/ 327738 h 2060464"/>
                  <a:gd name="connsiteX2059" fmla="*/ 1281993 w 1665507"/>
                  <a:gd name="connsiteY2059" fmla="*/ 325379 h 2060464"/>
                  <a:gd name="connsiteX2060" fmla="*/ 1280811 w 1665507"/>
                  <a:gd name="connsiteY2060" fmla="*/ 318304 h 2060464"/>
                  <a:gd name="connsiteX2061" fmla="*/ 1291454 w 1665507"/>
                  <a:gd name="connsiteY2061" fmla="*/ 307690 h 2060464"/>
                  <a:gd name="connsiteX2062" fmla="*/ 1229090 w 1665507"/>
                  <a:gd name="connsiteY2062" fmla="*/ 294126 h 2060464"/>
                  <a:gd name="connsiteX2063" fmla="*/ 1236061 w 1665507"/>
                  <a:gd name="connsiteY2063" fmla="*/ 309229 h 2060464"/>
                  <a:gd name="connsiteX2064" fmla="*/ 1225605 w 1665507"/>
                  <a:gd name="connsiteY2064" fmla="*/ 310391 h 2060464"/>
                  <a:gd name="connsiteX2065" fmla="*/ 1218634 w 1665507"/>
                  <a:gd name="connsiteY2065" fmla="*/ 304582 h 2060464"/>
                  <a:gd name="connsiteX2066" fmla="*/ 1229090 w 1665507"/>
                  <a:gd name="connsiteY2066" fmla="*/ 294126 h 2060464"/>
                  <a:gd name="connsiteX2067" fmla="*/ 1502954 w 1665507"/>
                  <a:gd name="connsiteY2067" fmla="*/ 285413 h 2060464"/>
                  <a:gd name="connsiteX2068" fmla="*/ 1512460 w 1665507"/>
                  <a:gd name="connsiteY2068" fmla="*/ 306800 h 2060464"/>
                  <a:gd name="connsiteX2069" fmla="*/ 1512755 w 1665507"/>
                  <a:gd name="connsiteY2069" fmla="*/ 307390 h 2060464"/>
                  <a:gd name="connsiteX2070" fmla="*/ 1513702 w 1665507"/>
                  <a:gd name="connsiteY2070" fmla="*/ 306923 h 2060464"/>
                  <a:gd name="connsiteX2071" fmla="*/ 1514893 w 1665507"/>
                  <a:gd name="connsiteY2071" fmla="*/ 309274 h 2060464"/>
                  <a:gd name="connsiteX2072" fmla="*/ 1514893 w 1665507"/>
                  <a:gd name="connsiteY2072" fmla="*/ 310450 h 2060464"/>
                  <a:gd name="connsiteX2073" fmla="*/ 1501796 w 1665507"/>
                  <a:gd name="connsiteY2073" fmla="*/ 310450 h 2060464"/>
                  <a:gd name="connsiteX2074" fmla="*/ 1492271 w 1665507"/>
                  <a:gd name="connsiteY2074" fmla="*/ 309274 h 2060464"/>
                  <a:gd name="connsiteX2075" fmla="*/ 1491809 w 1665507"/>
                  <a:gd name="connsiteY2075" fmla="*/ 307677 h 2060464"/>
                  <a:gd name="connsiteX2076" fmla="*/ 1487508 w 1665507"/>
                  <a:gd name="connsiteY2076" fmla="*/ 304721 h 2060464"/>
                  <a:gd name="connsiteX2077" fmla="*/ 1489884 w 1665507"/>
                  <a:gd name="connsiteY2077" fmla="*/ 299671 h 2060464"/>
                  <a:gd name="connsiteX2078" fmla="*/ 1495825 w 1665507"/>
                  <a:gd name="connsiteY2078" fmla="*/ 291354 h 2060464"/>
                  <a:gd name="connsiteX2079" fmla="*/ 1498202 w 1665507"/>
                  <a:gd name="connsiteY2079" fmla="*/ 290165 h 2060464"/>
                  <a:gd name="connsiteX2080" fmla="*/ 1502954 w 1665507"/>
                  <a:gd name="connsiteY2080" fmla="*/ 285413 h 2060464"/>
                  <a:gd name="connsiteX2081" fmla="*/ 1440266 w 1665507"/>
                  <a:gd name="connsiteY2081" fmla="*/ 270772 h 2060464"/>
                  <a:gd name="connsiteX2082" fmla="*/ 1444119 w 1665507"/>
                  <a:gd name="connsiteY2082" fmla="*/ 276416 h 2060464"/>
                  <a:gd name="connsiteX2083" fmla="*/ 1445304 w 1665507"/>
                  <a:gd name="connsiteY2083" fmla="*/ 277604 h 2060464"/>
                  <a:gd name="connsiteX2084" fmla="*/ 1446490 w 1665507"/>
                  <a:gd name="connsiteY2084" fmla="*/ 284733 h 2060464"/>
                  <a:gd name="connsiteX2085" fmla="*/ 1447675 w 1665507"/>
                  <a:gd name="connsiteY2085" fmla="*/ 290674 h 2060464"/>
                  <a:gd name="connsiteX2086" fmla="*/ 1442933 w 1665507"/>
                  <a:gd name="connsiteY2086" fmla="*/ 296615 h 2060464"/>
                  <a:gd name="connsiteX2087" fmla="*/ 1426336 w 1665507"/>
                  <a:gd name="connsiteY2087" fmla="*/ 293050 h 2060464"/>
                  <a:gd name="connsiteX2088" fmla="*/ 1423965 w 1665507"/>
                  <a:gd name="connsiteY2088" fmla="*/ 284733 h 2060464"/>
                  <a:gd name="connsiteX2089" fmla="*/ 1434635 w 1665507"/>
                  <a:gd name="connsiteY2089" fmla="*/ 274039 h 2060464"/>
                  <a:gd name="connsiteX2090" fmla="*/ 1440266 w 1665507"/>
                  <a:gd name="connsiteY2090" fmla="*/ 270772 h 2060464"/>
                  <a:gd name="connsiteX2091" fmla="*/ 1372305 w 1665507"/>
                  <a:gd name="connsiteY2091" fmla="*/ 260455 h 2060464"/>
                  <a:gd name="connsiteX2092" fmla="*/ 1378218 w 1665507"/>
                  <a:gd name="connsiteY2092" fmla="*/ 262814 h 2060464"/>
                  <a:gd name="connsiteX2093" fmla="*/ 1381765 w 1665507"/>
                  <a:gd name="connsiteY2093" fmla="*/ 271068 h 2060464"/>
                  <a:gd name="connsiteX2094" fmla="*/ 1381765 w 1665507"/>
                  <a:gd name="connsiteY2094" fmla="*/ 281682 h 2060464"/>
                  <a:gd name="connsiteX2095" fmla="*/ 1365210 w 1665507"/>
                  <a:gd name="connsiteY2095" fmla="*/ 279323 h 2060464"/>
                  <a:gd name="connsiteX2096" fmla="*/ 1364674 w 1665507"/>
                  <a:gd name="connsiteY2096" fmla="*/ 278077 h 2060464"/>
                  <a:gd name="connsiteX2097" fmla="*/ 1361347 w 1665507"/>
                  <a:gd name="connsiteY2097" fmla="*/ 276013 h 2060464"/>
                  <a:gd name="connsiteX2098" fmla="*/ 1362734 w 1665507"/>
                  <a:gd name="connsiteY2098" fmla="*/ 273563 h 2060464"/>
                  <a:gd name="connsiteX2099" fmla="*/ 1361662 w 1665507"/>
                  <a:gd name="connsiteY2099" fmla="*/ 271068 h 2060464"/>
                  <a:gd name="connsiteX2100" fmla="*/ 1365210 w 1665507"/>
                  <a:gd name="connsiteY2100" fmla="*/ 267531 h 2060464"/>
                  <a:gd name="connsiteX2101" fmla="*/ 1372305 w 1665507"/>
                  <a:gd name="connsiteY2101" fmla="*/ 260455 h 2060464"/>
                  <a:gd name="connsiteX2102" fmla="*/ 1241801 w 1665507"/>
                  <a:gd name="connsiteY2102" fmla="*/ 249279 h 2060464"/>
                  <a:gd name="connsiteX2103" fmla="*/ 1241617 w 1665507"/>
                  <a:gd name="connsiteY2103" fmla="*/ 249317 h 2060464"/>
                  <a:gd name="connsiteX2104" fmla="*/ 1241000 w 1665507"/>
                  <a:gd name="connsiteY2104" fmla="*/ 249317 h 2060464"/>
                  <a:gd name="connsiteX2105" fmla="*/ 1242956 w 1665507"/>
                  <a:gd name="connsiteY2105" fmla="*/ 250123 h 2060464"/>
                  <a:gd name="connsiteX2106" fmla="*/ 1241625 w 1665507"/>
                  <a:gd name="connsiteY2106" fmla="*/ 249456 h 2060464"/>
                  <a:gd name="connsiteX2107" fmla="*/ 1304042 w 1665507"/>
                  <a:gd name="connsiteY2107" fmla="*/ 246689 h 2060464"/>
                  <a:gd name="connsiteX2108" fmla="*/ 1311096 w 1665507"/>
                  <a:gd name="connsiteY2108" fmla="*/ 246689 h 2060464"/>
                  <a:gd name="connsiteX2109" fmla="*/ 1315798 w 1665507"/>
                  <a:gd name="connsiteY2109" fmla="*/ 256094 h 2060464"/>
                  <a:gd name="connsiteX2110" fmla="*/ 1316974 w 1665507"/>
                  <a:gd name="connsiteY2110" fmla="*/ 260796 h 2060464"/>
                  <a:gd name="connsiteX2111" fmla="*/ 1311096 w 1665507"/>
                  <a:gd name="connsiteY2111" fmla="*/ 265499 h 2060464"/>
                  <a:gd name="connsiteX2112" fmla="*/ 1296989 w 1665507"/>
                  <a:gd name="connsiteY2112" fmla="*/ 261972 h 2060464"/>
                  <a:gd name="connsiteX2113" fmla="*/ 1296989 w 1665507"/>
                  <a:gd name="connsiteY2113" fmla="*/ 253743 h 2060464"/>
                  <a:gd name="connsiteX2114" fmla="*/ 1304042 w 1665507"/>
                  <a:gd name="connsiteY2114" fmla="*/ 246689 h 2060464"/>
                  <a:gd name="connsiteX2115" fmla="*/ 1231085 w 1665507"/>
                  <a:gd name="connsiteY2115" fmla="*/ 243094 h 2060464"/>
                  <a:gd name="connsiteX2116" fmla="*/ 1230255 w 1665507"/>
                  <a:gd name="connsiteY2116" fmla="*/ 248073 h 2060464"/>
                  <a:gd name="connsiteX2117" fmla="*/ 1228595 w 1665507"/>
                  <a:gd name="connsiteY2117" fmla="*/ 247077 h 2060464"/>
                  <a:gd name="connsiteX2118" fmla="*/ 1231085 w 1665507"/>
                  <a:gd name="connsiteY2118" fmla="*/ 243094 h 2060464"/>
                  <a:gd name="connsiteX2119" fmla="*/ 1240453 w 1665507"/>
                  <a:gd name="connsiteY2119" fmla="*/ 231821 h 2060464"/>
                  <a:gd name="connsiteX2120" fmla="*/ 1246311 w 1665507"/>
                  <a:gd name="connsiteY2120" fmla="*/ 231821 h 2060464"/>
                  <a:gd name="connsiteX2121" fmla="*/ 1250997 w 1665507"/>
                  <a:gd name="connsiteY2121" fmla="*/ 247104 h 2060464"/>
                  <a:gd name="connsiteX2122" fmla="*/ 1246311 w 1665507"/>
                  <a:gd name="connsiteY2122" fmla="*/ 251807 h 2060464"/>
                  <a:gd name="connsiteX2123" fmla="*/ 1244187 w 1665507"/>
                  <a:gd name="connsiteY2123" fmla="*/ 250741 h 2060464"/>
                  <a:gd name="connsiteX2124" fmla="*/ 1233246 w 1665507"/>
                  <a:gd name="connsiteY2124" fmla="*/ 248280 h 2060464"/>
                  <a:gd name="connsiteX2125" fmla="*/ 1232253 w 1665507"/>
                  <a:gd name="connsiteY2125" fmla="*/ 248280 h 2060464"/>
                  <a:gd name="connsiteX2126" fmla="*/ 1233424 w 1665507"/>
                  <a:gd name="connsiteY2126" fmla="*/ 242402 h 2060464"/>
                  <a:gd name="connsiteX2127" fmla="*/ 1239282 w 1665507"/>
                  <a:gd name="connsiteY2127" fmla="*/ 234173 h 2060464"/>
                  <a:gd name="connsiteX2128" fmla="*/ 1240453 w 1665507"/>
                  <a:gd name="connsiteY2128" fmla="*/ 231821 h 2060464"/>
                  <a:gd name="connsiteX2129" fmla="*/ 1174477 w 1665507"/>
                  <a:gd name="connsiteY2129" fmla="*/ 214404 h 2060464"/>
                  <a:gd name="connsiteX2130" fmla="*/ 1181590 w 1665507"/>
                  <a:gd name="connsiteY2130" fmla="*/ 216775 h 2060464"/>
                  <a:gd name="connsiteX2131" fmla="*/ 1187517 w 1665507"/>
                  <a:gd name="connsiteY2131" fmla="*/ 232186 h 2060464"/>
                  <a:gd name="connsiteX2132" fmla="*/ 1181590 w 1665507"/>
                  <a:gd name="connsiteY2132" fmla="*/ 236928 h 2060464"/>
                  <a:gd name="connsiteX2133" fmla="*/ 1174477 w 1665507"/>
                  <a:gd name="connsiteY2133" fmla="*/ 236928 h 2060464"/>
                  <a:gd name="connsiteX2134" fmla="*/ 1168549 w 1665507"/>
                  <a:gd name="connsiteY2134" fmla="*/ 221517 h 2060464"/>
                  <a:gd name="connsiteX2135" fmla="*/ 1174477 w 1665507"/>
                  <a:gd name="connsiteY2135" fmla="*/ 214404 h 2060464"/>
                  <a:gd name="connsiteX2136" fmla="*/ 1451955 w 1665507"/>
                  <a:gd name="connsiteY2136" fmla="*/ 210730 h 2060464"/>
                  <a:gd name="connsiteX2137" fmla="*/ 1456623 w 1665507"/>
                  <a:gd name="connsiteY2137" fmla="*/ 214257 h 2060464"/>
                  <a:gd name="connsiteX2138" fmla="*/ 1457114 w 1665507"/>
                  <a:gd name="connsiteY2138" fmla="*/ 215906 h 2060464"/>
                  <a:gd name="connsiteX2139" fmla="*/ 1459094 w 1665507"/>
                  <a:gd name="connsiteY2139" fmla="*/ 216880 h 2060464"/>
                  <a:gd name="connsiteX2140" fmla="*/ 1463857 w 1665507"/>
                  <a:gd name="connsiteY2140" fmla="*/ 229767 h 2060464"/>
                  <a:gd name="connsiteX2141" fmla="*/ 1457904 w 1665507"/>
                  <a:gd name="connsiteY2141" fmla="*/ 234453 h 2060464"/>
                  <a:gd name="connsiteX2142" fmla="*/ 1443616 w 1665507"/>
                  <a:gd name="connsiteY2142" fmla="*/ 232110 h 2060464"/>
                  <a:gd name="connsiteX2143" fmla="*/ 1441235 w 1665507"/>
                  <a:gd name="connsiteY2143" fmla="*/ 221566 h 2060464"/>
                  <a:gd name="connsiteX2144" fmla="*/ 1443616 w 1665507"/>
                  <a:gd name="connsiteY2144" fmla="*/ 220395 h 2060464"/>
                  <a:gd name="connsiteX2145" fmla="*/ 1443206 w 1665507"/>
                  <a:gd name="connsiteY2145" fmla="*/ 222898 h 2060464"/>
                  <a:gd name="connsiteX2146" fmla="*/ 1443786 w 1665507"/>
                  <a:gd name="connsiteY2146" fmla="*/ 220135 h 2060464"/>
                  <a:gd name="connsiteX2147" fmla="*/ 1451955 w 1665507"/>
                  <a:gd name="connsiteY2147" fmla="*/ 210730 h 2060464"/>
                  <a:gd name="connsiteX2148" fmla="*/ 1383639 w 1665507"/>
                  <a:gd name="connsiteY2148" fmla="*/ 200633 h 2060464"/>
                  <a:gd name="connsiteX2149" fmla="*/ 1390693 w 1665507"/>
                  <a:gd name="connsiteY2149" fmla="*/ 201809 h 2060464"/>
                  <a:gd name="connsiteX2150" fmla="*/ 1395395 w 1665507"/>
                  <a:gd name="connsiteY2150" fmla="*/ 213565 h 2060464"/>
                  <a:gd name="connsiteX2151" fmla="*/ 1388341 w 1665507"/>
                  <a:gd name="connsiteY2151" fmla="*/ 219443 h 2060464"/>
                  <a:gd name="connsiteX2152" fmla="*/ 1384814 w 1665507"/>
                  <a:gd name="connsiteY2152" fmla="*/ 218267 h 2060464"/>
                  <a:gd name="connsiteX2153" fmla="*/ 1378936 w 1665507"/>
                  <a:gd name="connsiteY2153" fmla="*/ 206511 h 2060464"/>
                  <a:gd name="connsiteX2154" fmla="*/ 1383639 w 1665507"/>
                  <a:gd name="connsiteY2154" fmla="*/ 200633 h 2060464"/>
                  <a:gd name="connsiteX2155" fmla="*/ 1318842 w 1665507"/>
                  <a:gd name="connsiteY2155" fmla="*/ 184516 h 2060464"/>
                  <a:gd name="connsiteX2156" fmla="*/ 1327071 w 1665507"/>
                  <a:gd name="connsiteY2156" fmla="*/ 186859 h 2060464"/>
                  <a:gd name="connsiteX2157" fmla="*/ 1329422 w 1665507"/>
                  <a:gd name="connsiteY2157" fmla="*/ 195060 h 2060464"/>
                  <a:gd name="connsiteX2158" fmla="*/ 1321193 w 1665507"/>
                  <a:gd name="connsiteY2158" fmla="*/ 203261 h 2060464"/>
                  <a:gd name="connsiteX2159" fmla="*/ 1318842 w 1665507"/>
                  <a:gd name="connsiteY2159" fmla="*/ 202089 h 2060464"/>
                  <a:gd name="connsiteX2160" fmla="*/ 1311788 w 1665507"/>
                  <a:gd name="connsiteY2160" fmla="*/ 199746 h 2060464"/>
                  <a:gd name="connsiteX2161" fmla="*/ 1311788 w 1665507"/>
                  <a:gd name="connsiteY2161" fmla="*/ 191545 h 2060464"/>
                  <a:gd name="connsiteX2162" fmla="*/ 1316490 w 1665507"/>
                  <a:gd name="connsiteY2162" fmla="*/ 186859 h 2060464"/>
                  <a:gd name="connsiteX2163" fmla="*/ 1318842 w 1665507"/>
                  <a:gd name="connsiteY2163" fmla="*/ 184516 h 2060464"/>
                  <a:gd name="connsiteX2164" fmla="*/ 1255244 w 1665507"/>
                  <a:gd name="connsiteY2164" fmla="*/ 170893 h 2060464"/>
                  <a:gd name="connsiteX2165" fmla="*/ 1259930 w 1665507"/>
                  <a:gd name="connsiteY2165" fmla="*/ 175561 h 2060464"/>
                  <a:gd name="connsiteX2166" fmla="*/ 1259930 w 1665507"/>
                  <a:gd name="connsiteY2166" fmla="*/ 176728 h 2060464"/>
                  <a:gd name="connsiteX2167" fmla="*/ 1263445 w 1665507"/>
                  <a:gd name="connsiteY2167" fmla="*/ 183730 h 2060464"/>
                  <a:gd name="connsiteX2168" fmla="*/ 1257587 w 1665507"/>
                  <a:gd name="connsiteY2168" fmla="*/ 189565 h 2060464"/>
                  <a:gd name="connsiteX2169" fmla="*/ 1248215 w 1665507"/>
                  <a:gd name="connsiteY2169" fmla="*/ 187231 h 2060464"/>
                  <a:gd name="connsiteX2170" fmla="*/ 1245872 w 1665507"/>
                  <a:gd name="connsiteY2170" fmla="*/ 187231 h 2060464"/>
                  <a:gd name="connsiteX2171" fmla="*/ 1244701 w 1665507"/>
                  <a:gd name="connsiteY2171" fmla="*/ 181396 h 2060464"/>
                  <a:gd name="connsiteX2172" fmla="*/ 1255244 w 1665507"/>
                  <a:gd name="connsiteY2172" fmla="*/ 170893 h 2060464"/>
                  <a:gd name="connsiteX2173" fmla="*/ 1191667 w 1665507"/>
                  <a:gd name="connsiteY2173" fmla="*/ 155960 h 2060464"/>
                  <a:gd name="connsiteX2174" fmla="*/ 1196370 w 1665507"/>
                  <a:gd name="connsiteY2174" fmla="*/ 165365 h 2060464"/>
                  <a:gd name="connsiteX2175" fmla="*/ 1188140 w 1665507"/>
                  <a:gd name="connsiteY2175" fmla="*/ 175945 h 2060464"/>
                  <a:gd name="connsiteX2176" fmla="*/ 1182262 w 1665507"/>
                  <a:gd name="connsiteY2176" fmla="*/ 163013 h 2060464"/>
                  <a:gd name="connsiteX2177" fmla="*/ 1191667 w 1665507"/>
                  <a:gd name="connsiteY2177" fmla="*/ 155960 h 2060464"/>
                  <a:gd name="connsiteX2178" fmla="*/ 1402131 w 1665507"/>
                  <a:gd name="connsiteY2178" fmla="*/ 136043 h 2060464"/>
                  <a:gd name="connsiteX2179" fmla="*/ 1405646 w 1665507"/>
                  <a:gd name="connsiteY2179" fmla="*/ 140760 h 2060464"/>
                  <a:gd name="connsiteX2180" fmla="*/ 1406817 w 1665507"/>
                  <a:gd name="connsiteY2180" fmla="*/ 143118 h 2060464"/>
                  <a:gd name="connsiteX2181" fmla="*/ 1409160 w 1665507"/>
                  <a:gd name="connsiteY2181" fmla="*/ 149015 h 2060464"/>
                  <a:gd name="connsiteX2182" fmla="*/ 1410332 w 1665507"/>
                  <a:gd name="connsiteY2182" fmla="*/ 154911 h 2060464"/>
                  <a:gd name="connsiteX2183" fmla="*/ 1406817 w 1665507"/>
                  <a:gd name="connsiteY2183" fmla="*/ 158449 h 2060464"/>
                  <a:gd name="connsiteX2184" fmla="*/ 1406595 w 1665507"/>
                  <a:gd name="connsiteY2184" fmla="*/ 158449 h 2060464"/>
                  <a:gd name="connsiteX2185" fmla="*/ 1399788 w 1665507"/>
                  <a:gd name="connsiteY2185" fmla="*/ 158449 h 2060464"/>
                  <a:gd name="connsiteX2186" fmla="*/ 1399785 w 1665507"/>
                  <a:gd name="connsiteY2186" fmla="*/ 158446 h 2060464"/>
                  <a:gd name="connsiteX2187" fmla="*/ 1397445 w 1665507"/>
                  <a:gd name="connsiteY2187" fmla="*/ 156090 h 2060464"/>
                  <a:gd name="connsiteX2188" fmla="*/ 1392759 w 1665507"/>
                  <a:gd name="connsiteY2188" fmla="*/ 145477 h 2060464"/>
                  <a:gd name="connsiteX2189" fmla="*/ 1397445 w 1665507"/>
                  <a:gd name="connsiteY2189" fmla="*/ 139581 h 2060464"/>
                  <a:gd name="connsiteX2190" fmla="*/ 1402131 w 1665507"/>
                  <a:gd name="connsiteY2190" fmla="*/ 136043 h 2060464"/>
                  <a:gd name="connsiteX2191" fmla="*/ 1333698 w 1665507"/>
                  <a:gd name="connsiteY2191" fmla="*/ 123595 h 2060464"/>
                  <a:gd name="connsiteX2192" fmla="*/ 1338366 w 1665507"/>
                  <a:gd name="connsiteY2192" fmla="*/ 124762 h 2060464"/>
                  <a:gd name="connsiteX2193" fmla="*/ 1341867 w 1665507"/>
                  <a:gd name="connsiteY2193" fmla="*/ 137599 h 2060464"/>
                  <a:gd name="connsiteX2194" fmla="*/ 1338366 w 1665507"/>
                  <a:gd name="connsiteY2194" fmla="*/ 142267 h 2060464"/>
                  <a:gd name="connsiteX2195" fmla="*/ 1325529 w 1665507"/>
                  <a:gd name="connsiteY2195" fmla="*/ 138766 h 2060464"/>
                  <a:gd name="connsiteX2196" fmla="*/ 1323195 w 1665507"/>
                  <a:gd name="connsiteY2196" fmla="*/ 134098 h 2060464"/>
                  <a:gd name="connsiteX2197" fmla="*/ 1333698 w 1665507"/>
                  <a:gd name="connsiteY2197" fmla="*/ 123595 h 2060464"/>
                  <a:gd name="connsiteX2198" fmla="*/ 1267802 w 1665507"/>
                  <a:gd name="connsiteY2198" fmla="*/ 108540 h 2060464"/>
                  <a:gd name="connsiteX2199" fmla="*/ 1274931 w 1665507"/>
                  <a:gd name="connsiteY2199" fmla="*/ 109725 h 2060464"/>
                  <a:gd name="connsiteX2200" fmla="*/ 1280872 w 1665507"/>
                  <a:gd name="connsiteY2200" fmla="*/ 126322 h 2060464"/>
                  <a:gd name="connsiteX2201" fmla="*/ 1276119 w 1665507"/>
                  <a:gd name="connsiteY2201" fmla="*/ 131064 h 2060464"/>
                  <a:gd name="connsiteX2202" fmla="*/ 1266614 w 1665507"/>
                  <a:gd name="connsiteY2202" fmla="*/ 129878 h 2060464"/>
                  <a:gd name="connsiteX2203" fmla="*/ 1261861 w 1665507"/>
                  <a:gd name="connsiteY2203" fmla="*/ 114467 h 2060464"/>
                  <a:gd name="connsiteX2204" fmla="*/ 1267802 w 1665507"/>
                  <a:gd name="connsiteY2204" fmla="*/ 108540 h 2060464"/>
                  <a:gd name="connsiteX2205" fmla="*/ 1206148 w 1665507"/>
                  <a:gd name="connsiteY2205" fmla="*/ 95255 h 2060464"/>
                  <a:gd name="connsiteX2206" fmla="*/ 1209924 w 1665507"/>
                  <a:gd name="connsiteY2206" fmla="*/ 100745 h 2060464"/>
                  <a:gd name="connsiteX2207" fmla="*/ 1209924 w 1665507"/>
                  <a:gd name="connsiteY2207" fmla="*/ 103057 h 2060464"/>
                  <a:gd name="connsiteX2208" fmla="*/ 1208762 w 1665507"/>
                  <a:gd name="connsiteY2208" fmla="*/ 103057 h 2060464"/>
                  <a:gd name="connsiteX2209" fmla="*/ 1208540 w 1665507"/>
                  <a:gd name="connsiteY2209" fmla="*/ 103131 h 2060464"/>
                  <a:gd name="connsiteX2210" fmla="*/ 1208334 w 1665507"/>
                  <a:gd name="connsiteY2210" fmla="*/ 104725 h 2060464"/>
                  <a:gd name="connsiteX2211" fmla="*/ 1208870 w 1665507"/>
                  <a:gd name="connsiteY2211" fmla="*/ 103679 h 2060464"/>
                  <a:gd name="connsiteX2212" fmla="*/ 1208870 w 1665507"/>
                  <a:gd name="connsiteY2212" fmla="*/ 105919 h 2060464"/>
                  <a:gd name="connsiteX2213" fmla="*/ 1210019 w 1665507"/>
                  <a:gd name="connsiteY2213" fmla="*/ 113761 h 2060464"/>
                  <a:gd name="connsiteX2214" fmla="*/ 1203125 w 1665507"/>
                  <a:gd name="connsiteY2214" fmla="*/ 113761 h 2060464"/>
                  <a:gd name="connsiteX2215" fmla="*/ 1196231 w 1665507"/>
                  <a:gd name="connsiteY2215" fmla="*/ 111521 h 2060464"/>
                  <a:gd name="connsiteX2216" fmla="*/ 1200827 w 1665507"/>
                  <a:gd name="connsiteY2216" fmla="*/ 110401 h 2060464"/>
                  <a:gd name="connsiteX2217" fmla="*/ 1205997 w 1665507"/>
                  <a:gd name="connsiteY2217" fmla="*/ 110681 h 2060464"/>
                  <a:gd name="connsiteX2218" fmla="*/ 1206001 w 1665507"/>
                  <a:gd name="connsiteY2218" fmla="*/ 110672 h 2060464"/>
                  <a:gd name="connsiteX2219" fmla="*/ 1199626 w 1665507"/>
                  <a:gd name="connsiteY2219" fmla="*/ 110094 h 2060464"/>
                  <a:gd name="connsiteX2220" fmla="*/ 1197144 w 1665507"/>
                  <a:gd name="connsiteY2220" fmla="*/ 110094 h 2060464"/>
                  <a:gd name="connsiteX2221" fmla="*/ 1197144 w 1665507"/>
                  <a:gd name="connsiteY2221" fmla="*/ 111148 h 2060464"/>
                  <a:gd name="connsiteX2222" fmla="*/ 1196614 w 1665507"/>
                  <a:gd name="connsiteY2222" fmla="*/ 110094 h 2060464"/>
                  <a:gd name="connsiteX2223" fmla="*/ 1196231 w 1665507"/>
                  <a:gd name="connsiteY2223" fmla="*/ 110094 h 2060464"/>
                  <a:gd name="connsiteX2224" fmla="*/ 1196429 w 1665507"/>
                  <a:gd name="connsiteY2224" fmla="*/ 109725 h 2060464"/>
                  <a:gd name="connsiteX2225" fmla="*/ 1194821 w 1665507"/>
                  <a:gd name="connsiteY2225" fmla="*/ 106524 h 2060464"/>
                  <a:gd name="connsiteX2226" fmla="*/ 1200630 w 1665507"/>
                  <a:gd name="connsiteY2226" fmla="*/ 98433 h 2060464"/>
                  <a:gd name="connsiteX2227" fmla="*/ 1206148 w 1665507"/>
                  <a:gd name="connsiteY2227" fmla="*/ 95255 h 2060464"/>
                  <a:gd name="connsiteX2228" fmla="*/ 1143328 w 1665507"/>
                  <a:gd name="connsiteY2228" fmla="*/ 94909 h 2060464"/>
                  <a:gd name="connsiteX2229" fmla="*/ 1150486 w 1665507"/>
                  <a:gd name="connsiteY2229" fmla="*/ 97285 h 2060464"/>
                  <a:gd name="connsiteX2230" fmla="*/ 1156450 w 1665507"/>
                  <a:gd name="connsiteY2230" fmla="*/ 113920 h 2060464"/>
                  <a:gd name="connsiteX2231" fmla="*/ 1150486 w 1665507"/>
                  <a:gd name="connsiteY2231" fmla="*/ 119861 h 2060464"/>
                  <a:gd name="connsiteX2232" fmla="*/ 1134978 w 1665507"/>
                  <a:gd name="connsiteY2232" fmla="*/ 116296 h 2060464"/>
                  <a:gd name="connsiteX2233" fmla="*/ 1132592 w 1665507"/>
                  <a:gd name="connsiteY2233" fmla="*/ 107979 h 2060464"/>
                  <a:gd name="connsiteX2234" fmla="*/ 1136170 w 1665507"/>
                  <a:gd name="connsiteY2234" fmla="*/ 102038 h 2060464"/>
                  <a:gd name="connsiteX2235" fmla="*/ 1143328 w 1665507"/>
                  <a:gd name="connsiteY2235" fmla="*/ 94909 h 2060464"/>
                  <a:gd name="connsiteX2236" fmla="*/ 1408507 w 1665507"/>
                  <a:gd name="connsiteY2236" fmla="*/ 80028 h 2060464"/>
                  <a:gd name="connsiteX2237" fmla="*/ 1417801 w 1665507"/>
                  <a:gd name="connsiteY2237" fmla="*/ 98700 h 2060464"/>
                  <a:gd name="connsiteX2238" fmla="*/ 1415477 w 1665507"/>
                  <a:gd name="connsiteY2238" fmla="*/ 98700 h 2060464"/>
                  <a:gd name="connsiteX2239" fmla="*/ 1400374 w 1665507"/>
                  <a:gd name="connsiteY2239" fmla="*/ 94032 h 2060464"/>
                  <a:gd name="connsiteX2240" fmla="*/ 1401536 w 1665507"/>
                  <a:gd name="connsiteY2240" fmla="*/ 87030 h 2060464"/>
                  <a:gd name="connsiteX2241" fmla="*/ 1408507 w 1665507"/>
                  <a:gd name="connsiteY2241" fmla="*/ 80028 h 2060464"/>
                  <a:gd name="connsiteX2242" fmla="*/ 1350925 w 1665507"/>
                  <a:gd name="connsiteY2242" fmla="*/ 60112 h 2060464"/>
                  <a:gd name="connsiteX2243" fmla="*/ 1354452 w 1665507"/>
                  <a:gd name="connsiteY2243" fmla="*/ 67207 h 2060464"/>
                  <a:gd name="connsiteX2244" fmla="*/ 1354452 w 1665507"/>
                  <a:gd name="connsiteY2244" fmla="*/ 68390 h 2060464"/>
                  <a:gd name="connsiteX2245" fmla="*/ 1356803 w 1665507"/>
                  <a:gd name="connsiteY2245" fmla="*/ 76667 h 2060464"/>
                  <a:gd name="connsiteX2246" fmla="*/ 1356456 w 1665507"/>
                  <a:gd name="connsiteY2246" fmla="*/ 77190 h 2060464"/>
                  <a:gd name="connsiteX2247" fmla="*/ 1358051 w 1665507"/>
                  <a:gd name="connsiteY2247" fmla="*/ 81507 h 2060464"/>
                  <a:gd name="connsiteX2248" fmla="*/ 1354495 w 1665507"/>
                  <a:gd name="connsiteY2248" fmla="*/ 85008 h 2060464"/>
                  <a:gd name="connsiteX2249" fmla="*/ 1335527 w 1665507"/>
                  <a:gd name="connsiteY2249" fmla="*/ 80340 h 2060464"/>
                  <a:gd name="connsiteX2250" fmla="*/ 1334341 w 1665507"/>
                  <a:gd name="connsiteY2250" fmla="*/ 73338 h 2060464"/>
                  <a:gd name="connsiteX2251" fmla="*/ 1340269 w 1665507"/>
                  <a:gd name="connsiteY2251" fmla="*/ 67503 h 2060464"/>
                  <a:gd name="connsiteX2252" fmla="*/ 1342299 w 1665507"/>
                  <a:gd name="connsiteY2252" fmla="*/ 66503 h 2060464"/>
                  <a:gd name="connsiteX2253" fmla="*/ 1342696 w 1665507"/>
                  <a:gd name="connsiteY2253" fmla="*/ 66025 h 2060464"/>
                  <a:gd name="connsiteX2254" fmla="*/ 1343871 w 1665507"/>
                  <a:gd name="connsiteY2254" fmla="*/ 63659 h 2060464"/>
                  <a:gd name="connsiteX2255" fmla="*/ 1350925 w 1665507"/>
                  <a:gd name="connsiteY2255" fmla="*/ 60112 h 2060464"/>
                  <a:gd name="connsiteX2256" fmla="*/ 1281494 w 1665507"/>
                  <a:gd name="connsiteY2256" fmla="*/ 48839 h 2060464"/>
                  <a:gd name="connsiteX2257" fmla="*/ 1288548 w 1665507"/>
                  <a:gd name="connsiteY2257" fmla="*/ 51191 h 2060464"/>
                  <a:gd name="connsiteX2258" fmla="*/ 1292075 w 1665507"/>
                  <a:gd name="connsiteY2258" fmla="*/ 62947 h 2060464"/>
                  <a:gd name="connsiteX2259" fmla="*/ 1288548 w 1665507"/>
                  <a:gd name="connsiteY2259" fmla="*/ 68825 h 2060464"/>
                  <a:gd name="connsiteX2260" fmla="*/ 1280319 w 1665507"/>
                  <a:gd name="connsiteY2260" fmla="*/ 67649 h 2060464"/>
                  <a:gd name="connsiteX2261" fmla="*/ 1274441 w 1665507"/>
                  <a:gd name="connsiteY2261" fmla="*/ 65298 h 2060464"/>
                  <a:gd name="connsiteX2262" fmla="*/ 1273265 w 1665507"/>
                  <a:gd name="connsiteY2262" fmla="*/ 58244 h 2060464"/>
                  <a:gd name="connsiteX2263" fmla="*/ 1281494 w 1665507"/>
                  <a:gd name="connsiteY2263" fmla="*/ 48839 h 2060464"/>
                  <a:gd name="connsiteX2264" fmla="*/ 1217766 w 1665507"/>
                  <a:gd name="connsiteY2264" fmla="*/ 38951 h 2060464"/>
                  <a:gd name="connsiteX2265" fmla="*/ 1221127 w 1665507"/>
                  <a:gd name="connsiteY2265" fmla="*/ 48004 h 2060464"/>
                  <a:gd name="connsiteX2266" fmla="*/ 1215526 w 1665507"/>
                  <a:gd name="connsiteY2266" fmla="*/ 51399 h 2060464"/>
                  <a:gd name="connsiteX2267" fmla="*/ 1209924 w 1665507"/>
                  <a:gd name="connsiteY2267" fmla="*/ 45741 h 2060464"/>
                  <a:gd name="connsiteX2268" fmla="*/ 1217766 w 1665507"/>
                  <a:gd name="connsiteY2268" fmla="*/ 38951 h 2060464"/>
                  <a:gd name="connsiteX2269" fmla="*/ 1353217 w 1665507"/>
                  <a:gd name="connsiteY2269" fmla="*/ 12942 h 2060464"/>
                  <a:gd name="connsiteX2270" fmla="*/ 1352865 w 1665507"/>
                  <a:gd name="connsiteY2270" fmla="*/ 13294 h 2060464"/>
                  <a:gd name="connsiteX2271" fmla="*/ 1352865 w 1665507"/>
                  <a:gd name="connsiteY2271" fmla="*/ 13928 h 2060464"/>
                  <a:gd name="connsiteX2272" fmla="*/ 1360947 w 1665507"/>
                  <a:gd name="connsiteY2272" fmla="*/ 69 h 2060464"/>
                  <a:gd name="connsiteX2273" fmla="*/ 1364621 w 1665507"/>
                  <a:gd name="connsiteY2273" fmla="*/ 2714 h 2060464"/>
                  <a:gd name="connsiteX2274" fmla="*/ 1366972 w 1665507"/>
                  <a:gd name="connsiteY2274" fmla="*/ 7416 h 2060464"/>
                  <a:gd name="connsiteX2275" fmla="*/ 1365797 w 1665507"/>
                  <a:gd name="connsiteY2275" fmla="*/ 8592 h 2060464"/>
                  <a:gd name="connsiteX2276" fmla="*/ 1364270 w 1665507"/>
                  <a:gd name="connsiteY2276" fmla="*/ 8592 h 2060464"/>
                  <a:gd name="connsiteX2277" fmla="*/ 1365492 w 1665507"/>
                  <a:gd name="connsiteY2277" fmla="*/ 9813 h 2060464"/>
                  <a:gd name="connsiteX2278" fmla="*/ 1365797 w 1665507"/>
                  <a:gd name="connsiteY2278" fmla="*/ 8592 h 2060464"/>
                  <a:gd name="connsiteX2279" fmla="*/ 1370499 w 1665507"/>
                  <a:gd name="connsiteY2279" fmla="*/ 19173 h 2060464"/>
                  <a:gd name="connsiteX2280" fmla="*/ 1361094 w 1665507"/>
                  <a:gd name="connsiteY2280" fmla="*/ 20348 h 2060464"/>
                  <a:gd name="connsiteX2281" fmla="*/ 1355216 w 1665507"/>
                  <a:gd name="connsiteY2281" fmla="*/ 19173 h 2060464"/>
                  <a:gd name="connsiteX2282" fmla="*/ 1350514 w 1665507"/>
                  <a:gd name="connsiteY2282" fmla="*/ 10943 h 2060464"/>
                  <a:gd name="connsiteX2283" fmla="*/ 1351689 w 1665507"/>
                  <a:gd name="connsiteY2283" fmla="*/ 8592 h 2060464"/>
                  <a:gd name="connsiteX2284" fmla="*/ 1356392 w 1665507"/>
                  <a:gd name="connsiteY2284" fmla="*/ 2714 h 2060464"/>
                  <a:gd name="connsiteX2285" fmla="*/ 1360947 w 1665507"/>
                  <a:gd name="connsiteY2285" fmla="*/ 69 h 2060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</a:cxnLst>
                <a:rect l="l" t="t" r="r" b="b"/>
                <a:pathLst>
                  <a:path w="1665507" h="2060464">
                    <a:moveTo>
                      <a:pt x="59597" y="2050921"/>
                    </a:moveTo>
                    <a:cubicBezTo>
                      <a:pt x="61775" y="2048431"/>
                      <a:pt x="63954" y="2049261"/>
                      <a:pt x="67221" y="2050921"/>
                    </a:cubicBezTo>
                    <a:lnTo>
                      <a:pt x="66132" y="2051751"/>
                    </a:lnTo>
                    <a:cubicBezTo>
                      <a:pt x="65043" y="2051751"/>
                      <a:pt x="65043" y="2051751"/>
                      <a:pt x="65043" y="2051751"/>
                    </a:cubicBezTo>
                    <a:lnTo>
                      <a:pt x="63954" y="2051751"/>
                    </a:lnTo>
                    <a:lnTo>
                      <a:pt x="60011" y="2051751"/>
                    </a:lnTo>
                    <a:lnTo>
                      <a:pt x="65977" y="2052683"/>
                    </a:lnTo>
                    <a:lnTo>
                      <a:pt x="64815" y="2052683"/>
                    </a:lnTo>
                    <a:cubicBezTo>
                      <a:pt x="59006" y="2054862"/>
                      <a:pt x="54359" y="2055951"/>
                      <a:pt x="49712" y="2058129"/>
                    </a:cubicBezTo>
                    <a:cubicBezTo>
                      <a:pt x="48550" y="2059218"/>
                      <a:pt x="48550" y="2059218"/>
                      <a:pt x="48550" y="2059218"/>
                    </a:cubicBezTo>
                    <a:lnTo>
                      <a:pt x="48867" y="2058772"/>
                    </a:lnTo>
                    <a:lnTo>
                      <a:pt x="48194" y="2059427"/>
                    </a:lnTo>
                    <a:cubicBezTo>
                      <a:pt x="48194" y="2059427"/>
                      <a:pt x="46060" y="2059427"/>
                      <a:pt x="46060" y="2060464"/>
                    </a:cubicBezTo>
                    <a:cubicBezTo>
                      <a:pt x="46060" y="2059427"/>
                      <a:pt x="48194" y="2058390"/>
                      <a:pt x="48194" y="2057352"/>
                    </a:cubicBezTo>
                    <a:cubicBezTo>
                      <a:pt x="49261" y="2056315"/>
                      <a:pt x="50328" y="2055278"/>
                      <a:pt x="51395" y="2054240"/>
                    </a:cubicBezTo>
                    <a:cubicBezTo>
                      <a:pt x="52462" y="2054240"/>
                      <a:pt x="53529" y="2054240"/>
                      <a:pt x="53529" y="2054240"/>
                    </a:cubicBezTo>
                    <a:lnTo>
                      <a:pt x="53529" y="2054291"/>
                    </a:lnTo>
                    <a:lnTo>
                      <a:pt x="54359" y="2053773"/>
                    </a:lnTo>
                    <a:cubicBezTo>
                      <a:pt x="56683" y="2052683"/>
                      <a:pt x="56683" y="2051594"/>
                      <a:pt x="57844" y="2051594"/>
                    </a:cubicBezTo>
                    <a:lnTo>
                      <a:pt x="58714" y="2051594"/>
                    </a:lnTo>
                    <a:close/>
                    <a:moveTo>
                      <a:pt x="0" y="2036657"/>
                    </a:moveTo>
                    <a:cubicBezTo>
                      <a:pt x="1867" y="2040158"/>
                      <a:pt x="2800" y="2044826"/>
                      <a:pt x="3734" y="2048327"/>
                    </a:cubicBezTo>
                    <a:cubicBezTo>
                      <a:pt x="4668" y="2051828"/>
                      <a:pt x="2800" y="2052995"/>
                      <a:pt x="0" y="2052995"/>
                    </a:cubicBezTo>
                    <a:close/>
                    <a:moveTo>
                      <a:pt x="142247" y="2003204"/>
                    </a:moveTo>
                    <a:cubicBezTo>
                      <a:pt x="145642" y="2006627"/>
                      <a:pt x="145642" y="2010051"/>
                      <a:pt x="145642" y="2013474"/>
                    </a:cubicBezTo>
                    <a:cubicBezTo>
                      <a:pt x="145642" y="2016897"/>
                      <a:pt x="142247" y="2016897"/>
                      <a:pt x="139984" y="2015756"/>
                    </a:cubicBezTo>
                    <a:cubicBezTo>
                      <a:pt x="137721" y="2014615"/>
                      <a:pt x="133194" y="2015756"/>
                      <a:pt x="133194" y="2011192"/>
                    </a:cubicBezTo>
                    <a:cubicBezTo>
                      <a:pt x="134326" y="2008910"/>
                      <a:pt x="141115" y="2002063"/>
                      <a:pt x="142247" y="2003204"/>
                    </a:cubicBezTo>
                    <a:close/>
                    <a:moveTo>
                      <a:pt x="77532" y="1988267"/>
                    </a:moveTo>
                    <a:cubicBezTo>
                      <a:pt x="78687" y="1989423"/>
                      <a:pt x="83311" y="1998670"/>
                      <a:pt x="82155" y="2000982"/>
                    </a:cubicBezTo>
                    <a:cubicBezTo>
                      <a:pt x="79843" y="2006761"/>
                      <a:pt x="76376" y="2003293"/>
                      <a:pt x="72908" y="2004449"/>
                    </a:cubicBezTo>
                    <a:cubicBezTo>
                      <a:pt x="70596" y="2000982"/>
                      <a:pt x="65973" y="2003293"/>
                      <a:pt x="65973" y="1998670"/>
                    </a:cubicBezTo>
                    <a:cubicBezTo>
                      <a:pt x="67129" y="1996358"/>
                      <a:pt x="75220" y="1988267"/>
                      <a:pt x="77532" y="1988267"/>
                    </a:cubicBezTo>
                    <a:close/>
                    <a:moveTo>
                      <a:pt x="10373" y="1973329"/>
                    </a:moveTo>
                    <a:cubicBezTo>
                      <a:pt x="12448" y="1973329"/>
                      <a:pt x="13485" y="1975321"/>
                      <a:pt x="12448" y="1976317"/>
                    </a:cubicBezTo>
                    <a:lnTo>
                      <a:pt x="11644" y="1976574"/>
                    </a:lnTo>
                    <a:lnTo>
                      <a:pt x="12659" y="1976872"/>
                    </a:lnTo>
                    <a:cubicBezTo>
                      <a:pt x="13800" y="1979170"/>
                      <a:pt x="13800" y="1980319"/>
                      <a:pt x="14941" y="1982617"/>
                    </a:cubicBezTo>
                    <a:cubicBezTo>
                      <a:pt x="14941" y="1984915"/>
                      <a:pt x="17223" y="1987213"/>
                      <a:pt x="14941" y="1989511"/>
                    </a:cubicBezTo>
                    <a:cubicBezTo>
                      <a:pt x="11518" y="1990660"/>
                      <a:pt x="2389" y="1988362"/>
                      <a:pt x="2389" y="1987213"/>
                    </a:cubicBezTo>
                    <a:cubicBezTo>
                      <a:pt x="107" y="1982617"/>
                      <a:pt x="4671" y="1980319"/>
                      <a:pt x="5812" y="1979170"/>
                    </a:cubicBezTo>
                    <a:lnTo>
                      <a:pt x="6944" y="1978078"/>
                    </a:lnTo>
                    <a:lnTo>
                      <a:pt x="6224" y="1978308"/>
                    </a:lnTo>
                    <a:cubicBezTo>
                      <a:pt x="7261" y="1976317"/>
                      <a:pt x="8299" y="1974325"/>
                      <a:pt x="10373" y="1973329"/>
                    </a:cubicBezTo>
                    <a:close/>
                    <a:moveTo>
                      <a:pt x="220744" y="1957147"/>
                    </a:moveTo>
                    <a:cubicBezTo>
                      <a:pt x="221885" y="1957147"/>
                      <a:pt x="225308" y="1963937"/>
                      <a:pt x="225308" y="1967332"/>
                    </a:cubicBezTo>
                    <a:cubicBezTo>
                      <a:pt x="224167" y="1969595"/>
                      <a:pt x="223026" y="1969595"/>
                      <a:pt x="217320" y="1969595"/>
                    </a:cubicBezTo>
                    <a:cubicBezTo>
                      <a:pt x="216179" y="1968464"/>
                      <a:pt x="211615" y="1969595"/>
                      <a:pt x="211615" y="1963937"/>
                    </a:cubicBezTo>
                    <a:cubicBezTo>
                      <a:pt x="212756" y="1962805"/>
                      <a:pt x="218462" y="1956016"/>
                      <a:pt x="220744" y="1957147"/>
                    </a:cubicBezTo>
                    <a:close/>
                    <a:moveTo>
                      <a:pt x="154875" y="1942210"/>
                    </a:moveTo>
                    <a:cubicBezTo>
                      <a:pt x="157157" y="1942210"/>
                      <a:pt x="160580" y="1950198"/>
                      <a:pt x="160580" y="1953621"/>
                    </a:cubicBezTo>
                    <a:cubicBezTo>
                      <a:pt x="158298" y="1957044"/>
                      <a:pt x="154875" y="1954762"/>
                      <a:pt x="151451" y="1953621"/>
                    </a:cubicBezTo>
                    <a:cubicBezTo>
                      <a:pt x="149169" y="1953621"/>
                      <a:pt x="146887" y="1953621"/>
                      <a:pt x="146887" y="1950198"/>
                    </a:cubicBezTo>
                    <a:cubicBezTo>
                      <a:pt x="146887" y="1949057"/>
                      <a:pt x="153734" y="1941069"/>
                      <a:pt x="154875" y="1942210"/>
                    </a:cubicBezTo>
                    <a:close/>
                    <a:moveTo>
                      <a:pt x="86563" y="1928340"/>
                    </a:moveTo>
                    <a:cubicBezTo>
                      <a:pt x="88861" y="1924872"/>
                      <a:pt x="90010" y="1924872"/>
                      <a:pt x="93457" y="1929496"/>
                    </a:cubicBezTo>
                    <a:cubicBezTo>
                      <a:pt x="93457" y="1931808"/>
                      <a:pt x="93457" y="1932963"/>
                      <a:pt x="93457" y="1934119"/>
                    </a:cubicBezTo>
                    <a:cubicBezTo>
                      <a:pt x="94606" y="1935275"/>
                      <a:pt x="94606" y="1935275"/>
                      <a:pt x="94606" y="1936431"/>
                    </a:cubicBezTo>
                    <a:cubicBezTo>
                      <a:pt x="95755" y="1941054"/>
                      <a:pt x="95755" y="1942210"/>
                      <a:pt x="90010" y="1942210"/>
                    </a:cubicBezTo>
                    <a:lnTo>
                      <a:pt x="84265" y="1939899"/>
                    </a:lnTo>
                    <a:cubicBezTo>
                      <a:pt x="78520" y="1938743"/>
                      <a:pt x="78520" y="1938743"/>
                      <a:pt x="84265" y="1932963"/>
                    </a:cubicBezTo>
                    <a:cubicBezTo>
                      <a:pt x="85414" y="1931808"/>
                      <a:pt x="85414" y="1929496"/>
                      <a:pt x="86563" y="1928340"/>
                    </a:cubicBezTo>
                    <a:close/>
                    <a:moveTo>
                      <a:pt x="20088" y="1925440"/>
                    </a:moveTo>
                    <a:lnTo>
                      <a:pt x="20325" y="1925890"/>
                    </a:lnTo>
                    <a:lnTo>
                      <a:pt x="21509" y="1925812"/>
                    </a:lnTo>
                    <a:close/>
                    <a:moveTo>
                      <a:pt x="361521" y="1912170"/>
                    </a:moveTo>
                    <a:cubicBezTo>
                      <a:pt x="366263" y="1908684"/>
                      <a:pt x="369819" y="1908684"/>
                      <a:pt x="372190" y="1914493"/>
                    </a:cubicBezTo>
                    <a:lnTo>
                      <a:pt x="372190" y="1915655"/>
                    </a:lnTo>
                    <a:cubicBezTo>
                      <a:pt x="363892" y="1919141"/>
                      <a:pt x="355593" y="1923788"/>
                      <a:pt x="347295" y="1927273"/>
                    </a:cubicBezTo>
                    <a:cubicBezTo>
                      <a:pt x="352037" y="1921464"/>
                      <a:pt x="355593" y="1916817"/>
                      <a:pt x="361521" y="1912170"/>
                    </a:cubicBezTo>
                    <a:close/>
                    <a:moveTo>
                      <a:pt x="24225" y="1911091"/>
                    </a:moveTo>
                    <a:cubicBezTo>
                      <a:pt x="28821" y="1911091"/>
                      <a:pt x="28821" y="1916749"/>
                      <a:pt x="29970" y="1919013"/>
                    </a:cubicBezTo>
                    <a:cubicBezTo>
                      <a:pt x="31119" y="1920144"/>
                      <a:pt x="31119" y="1922408"/>
                      <a:pt x="31119" y="1923539"/>
                    </a:cubicBezTo>
                    <a:cubicBezTo>
                      <a:pt x="29970" y="1923539"/>
                      <a:pt x="29970" y="1923539"/>
                      <a:pt x="28821" y="1923539"/>
                    </a:cubicBezTo>
                    <a:lnTo>
                      <a:pt x="28630" y="1923163"/>
                    </a:lnTo>
                    <a:lnTo>
                      <a:pt x="28630" y="1923878"/>
                    </a:lnTo>
                    <a:lnTo>
                      <a:pt x="26045" y="1925516"/>
                    </a:lnTo>
                    <a:lnTo>
                      <a:pt x="28786" y="1925336"/>
                    </a:lnTo>
                    <a:cubicBezTo>
                      <a:pt x="29953" y="1925336"/>
                      <a:pt x="29953" y="1925336"/>
                      <a:pt x="31120" y="1925336"/>
                    </a:cubicBezTo>
                    <a:lnTo>
                      <a:pt x="27633" y="1928643"/>
                    </a:lnTo>
                    <a:lnTo>
                      <a:pt x="26452" y="1929762"/>
                    </a:lnTo>
                    <a:lnTo>
                      <a:pt x="26140" y="1929762"/>
                    </a:lnTo>
                    <a:lnTo>
                      <a:pt x="22951" y="1929762"/>
                    </a:lnTo>
                    <a:cubicBezTo>
                      <a:pt x="20617" y="1928656"/>
                      <a:pt x="19450" y="1928656"/>
                      <a:pt x="17116" y="1927549"/>
                    </a:cubicBezTo>
                    <a:cubicBezTo>
                      <a:pt x="11281" y="1925336"/>
                      <a:pt x="11281" y="1925336"/>
                      <a:pt x="15949" y="1919804"/>
                    </a:cubicBezTo>
                    <a:lnTo>
                      <a:pt x="17021" y="1919804"/>
                    </a:lnTo>
                    <a:lnTo>
                      <a:pt x="17192" y="1918876"/>
                    </a:lnTo>
                    <a:lnTo>
                      <a:pt x="16182" y="1917881"/>
                    </a:lnTo>
                    <a:cubicBezTo>
                      <a:pt x="18480" y="1914486"/>
                      <a:pt x="20778" y="1909960"/>
                      <a:pt x="24225" y="1911091"/>
                    </a:cubicBezTo>
                    <a:close/>
                    <a:moveTo>
                      <a:pt x="297957" y="1909846"/>
                    </a:moveTo>
                    <a:cubicBezTo>
                      <a:pt x="299089" y="1910995"/>
                      <a:pt x="303616" y="1920187"/>
                      <a:pt x="302484" y="1922485"/>
                    </a:cubicBezTo>
                    <a:cubicBezTo>
                      <a:pt x="301352" y="1925932"/>
                      <a:pt x="297957" y="1924783"/>
                      <a:pt x="295694" y="1924783"/>
                    </a:cubicBezTo>
                    <a:cubicBezTo>
                      <a:pt x="293431" y="1922485"/>
                      <a:pt x="288904" y="1924783"/>
                      <a:pt x="290036" y="1919038"/>
                    </a:cubicBezTo>
                    <a:cubicBezTo>
                      <a:pt x="290036" y="1916740"/>
                      <a:pt x="295694" y="1909846"/>
                      <a:pt x="297957" y="1909846"/>
                    </a:cubicBezTo>
                    <a:close/>
                    <a:moveTo>
                      <a:pt x="229742" y="1894753"/>
                    </a:moveTo>
                    <a:cubicBezTo>
                      <a:pt x="232076" y="1891252"/>
                      <a:pt x="235577" y="1891252"/>
                      <a:pt x="235577" y="1895920"/>
                    </a:cubicBezTo>
                    <a:lnTo>
                      <a:pt x="237082" y="1899433"/>
                    </a:lnTo>
                    <a:lnTo>
                      <a:pt x="237860" y="1900397"/>
                    </a:lnTo>
                    <a:lnTo>
                      <a:pt x="237860" y="1901247"/>
                    </a:lnTo>
                    <a:lnTo>
                      <a:pt x="239078" y="1904089"/>
                    </a:lnTo>
                    <a:cubicBezTo>
                      <a:pt x="241412" y="1909924"/>
                      <a:pt x="240245" y="1912258"/>
                      <a:pt x="233243" y="1911091"/>
                    </a:cubicBezTo>
                    <a:cubicBezTo>
                      <a:pt x="232076" y="1911091"/>
                      <a:pt x="230909" y="1911091"/>
                      <a:pt x="230909" y="1909924"/>
                    </a:cubicBezTo>
                    <a:cubicBezTo>
                      <a:pt x="227408" y="1909924"/>
                      <a:pt x="225074" y="1908757"/>
                      <a:pt x="223907" y="1907590"/>
                    </a:cubicBezTo>
                    <a:cubicBezTo>
                      <a:pt x="220406" y="1906423"/>
                      <a:pt x="220406" y="1904089"/>
                      <a:pt x="222740" y="1902922"/>
                    </a:cubicBezTo>
                    <a:cubicBezTo>
                      <a:pt x="223907" y="1899421"/>
                      <a:pt x="227408" y="1895920"/>
                      <a:pt x="229742" y="1894753"/>
                    </a:cubicBezTo>
                    <a:close/>
                    <a:moveTo>
                      <a:pt x="163769" y="1879833"/>
                    </a:moveTo>
                    <a:cubicBezTo>
                      <a:pt x="168437" y="1877482"/>
                      <a:pt x="169604" y="1876307"/>
                      <a:pt x="169604" y="1881009"/>
                    </a:cubicBezTo>
                    <a:cubicBezTo>
                      <a:pt x="170771" y="1886887"/>
                      <a:pt x="173105" y="1890414"/>
                      <a:pt x="174272" y="1895116"/>
                    </a:cubicBezTo>
                    <a:cubicBezTo>
                      <a:pt x="175439" y="1897468"/>
                      <a:pt x="173105" y="1898643"/>
                      <a:pt x="169604" y="1898643"/>
                    </a:cubicBezTo>
                    <a:cubicBezTo>
                      <a:pt x="166103" y="1897468"/>
                      <a:pt x="161435" y="1896292"/>
                      <a:pt x="157934" y="1896292"/>
                    </a:cubicBezTo>
                    <a:cubicBezTo>
                      <a:pt x="155600" y="1895116"/>
                      <a:pt x="154433" y="1892765"/>
                      <a:pt x="156767" y="1889238"/>
                    </a:cubicBezTo>
                    <a:cubicBezTo>
                      <a:pt x="157934" y="1888063"/>
                      <a:pt x="159101" y="1886887"/>
                      <a:pt x="161435" y="1884536"/>
                    </a:cubicBezTo>
                    <a:lnTo>
                      <a:pt x="161435" y="1883360"/>
                    </a:lnTo>
                    <a:cubicBezTo>
                      <a:pt x="162602" y="1883360"/>
                      <a:pt x="162602" y="1881009"/>
                      <a:pt x="163769" y="1879833"/>
                    </a:cubicBezTo>
                    <a:close/>
                    <a:moveTo>
                      <a:pt x="441142" y="1864980"/>
                    </a:moveTo>
                    <a:cubicBezTo>
                      <a:pt x="444743" y="1862599"/>
                      <a:pt x="448344" y="1862599"/>
                      <a:pt x="450745" y="1867361"/>
                    </a:cubicBezTo>
                    <a:cubicBezTo>
                      <a:pt x="451945" y="1870933"/>
                      <a:pt x="453146" y="1873314"/>
                      <a:pt x="454346" y="1876886"/>
                    </a:cubicBezTo>
                    <a:cubicBezTo>
                      <a:pt x="453146" y="1876886"/>
                      <a:pt x="453146" y="1876886"/>
                      <a:pt x="453146" y="1876886"/>
                    </a:cubicBezTo>
                    <a:cubicBezTo>
                      <a:pt x="443543" y="1881649"/>
                      <a:pt x="431540" y="1886412"/>
                      <a:pt x="421937" y="1891174"/>
                    </a:cubicBezTo>
                    <a:cubicBezTo>
                      <a:pt x="420737" y="1891174"/>
                      <a:pt x="420737" y="1887602"/>
                      <a:pt x="421937" y="1886412"/>
                    </a:cubicBezTo>
                    <a:cubicBezTo>
                      <a:pt x="427939" y="1878077"/>
                      <a:pt x="433941" y="1870933"/>
                      <a:pt x="441142" y="1864980"/>
                    </a:cubicBezTo>
                    <a:close/>
                    <a:moveTo>
                      <a:pt x="102605" y="1863789"/>
                    </a:moveTo>
                    <a:cubicBezTo>
                      <a:pt x="103761" y="1863789"/>
                      <a:pt x="104917" y="1863789"/>
                      <a:pt x="107228" y="1863789"/>
                    </a:cubicBezTo>
                    <a:cubicBezTo>
                      <a:pt x="107228" y="1866123"/>
                      <a:pt x="107228" y="1868457"/>
                      <a:pt x="108384" y="1869624"/>
                    </a:cubicBezTo>
                    <a:lnTo>
                      <a:pt x="108384" y="1870791"/>
                    </a:lnTo>
                    <a:cubicBezTo>
                      <a:pt x="111852" y="1880127"/>
                      <a:pt x="108384" y="1883628"/>
                      <a:pt x="97981" y="1881294"/>
                    </a:cubicBezTo>
                    <a:lnTo>
                      <a:pt x="97017" y="1880383"/>
                    </a:lnTo>
                    <a:lnTo>
                      <a:pt x="97093" y="1881216"/>
                    </a:lnTo>
                    <a:cubicBezTo>
                      <a:pt x="95018" y="1881216"/>
                      <a:pt x="93981" y="1880085"/>
                      <a:pt x="91906" y="1880085"/>
                    </a:cubicBezTo>
                    <a:cubicBezTo>
                      <a:pt x="91906" y="1878953"/>
                      <a:pt x="89832" y="1877821"/>
                      <a:pt x="91906" y="1875558"/>
                    </a:cubicBezTo>
                    <a:cubicBezTo>
                      <a:pt x="91906" y="1872163"/>
                      <a:pt x="93981" y="1871032"/>
                      <a:pt x="95018" y="1868768"/>
                    </a:cubicBezTo>
                    <a:lnTo>
                      <a:pt x="96056" y="1868768"/>
                    </a:lnTo>
                    <a:cubicBezTo>
                      <a:pt x="96056" y="1869900"/>
                      <a:pt x="96056" y="1869900"/>
                      <a:pt x="96056" y="1869900"/>
                    </a:cubicBezTo>
                    <a:lnTo>
                      <a:pt x="96097" y="1870345"/>
                    </a:lnTo>
                    <a:lnTo>
                      <a:pt x="96826" y="1868457"/>
                    </a:lnTo>
                    <a:cubicBezTo>
                      <a:pt x="97981" y="1866123"/>
                      <a:pt x="100293" y="1863789"/>
                      <a:pt x="102605" y="1863789"/>
                    </a:cubicBezTo>
                    <a:close/>
                    <a:moveTo>
                      <a:pt x="374058" y="1850057"/>
                    </a:moveTo>
                    <a:cubicBezTo>
                      <a:pt x="377676" y="1846443"/>
                      <a:pt x="382499" y="1848852"/>
                      <a:pt x="383705" y="1852466"/>
                    </a:cubicBezTo>
                    <a:cubicBezTo>
                      <a:pt x="388528" y="1860898"/>
                      <a:pt x="389734" y="1870535"/>
                      <a:pt x="392146" y="1878968"/>
                    </a:cubicBezTo>
                    <a:cubicBezTo>
                      <a:pt x="393352" y="1883786"/>
                      <a:pt x="390940" y="1886195"/>
                      <a:pt x="386117" y="1886195"/>
                    </a:cubicBezTo>
                    <a:cubicBezTo>
                      <a:pt x="381293" y="1886195"/>
                      <a:pt x="376470" y="1886195"/>
                      <a:pt x="371646" y="1884991"/>
                    </a:cubicBezTo>
                    <a:cubicBezTo>
                      <a:pt x="368029" y="1883786"/>
                      <a:pt x="361999" y="1882581"/>
                      <a:pt x="358382" y="1880172"/>
                    </a:cubicBezTo>
                    <a:cubicBezTo>
                      <a:pt x="353558" y="1877763"/>
                      <a:pt x="353558" y="1875354"/>
                      <a:pt x="355970" y="1870535"/>
                    </a:cubicBezTo>
                    <a:cubicBezTo>
                      <a:pt x="360793" y="1863308"/>
                      <a:pt x="368029" y="1857285"/>
                      <a:pt x="374058" y="1850057"/>
                    </a:cubicBezTo>
                    <a:close/>
                    <a:moveTo>
                      <a:pt x="311820" y="1835159"/>
                    </a:moveTo>
                    <a:cubicBezTo>
                      <a:pt x="314213" y="1833955"/>
                      <a:pt x="317804" y="1835159"/>
                      <a:pt x="319001" y="1838773"/>
                    </a:cubicBezTo>
                    <a:cubicBezTo>
                      <a:pt x="322591" y="1846001"/>
                      <a:pt x="324985" y="1856842"/>
                      <a:pt x="327379" y="1865275"/>
                    </a:cubicBezTo>
                    <a:cubicBezTo>
                      <a:pt x="327379" y="1870093"/>
                      <a:pt x="326182" y="1872502"/>
                      <a:pt x="321395" y="1871298"/>
                    </a:cubicBezTo>
                    <a:cubicBezTo>
                      <a:pt x="317804" y="1871298"/>
                      <a:pt x="314213" y="1871298"/>
                      <a:pt x="311820" y="1870093"/>
                    </a:cubicBezTo>
                    <a:cubicBezTo>
                      <a:pt x="303441" y="1871298"/>
                      <a:pt x="302244" y="1862865"/>
                      <a:pt x="297457" y="1860456"/>
                    </a:cubicBezTo>
                    <a:cubicBezTo>
                      <a:pt x="295063" y="1860456"/>
                      <a:pt x="296260" y="1856842"/>
                      <a:pt x="297457" y="1856842"/>
                    </a:cubicBezTo>
                    <a:cubicBezTo>
                      <a:pt x="299851" y="1853228"/>
                      <a:pt x="301048" y="1849615"/>
                      <a:pt x="302244" y="1846001"/>
                    </a:cubicBezTo>
                    <a:cubicBezTo>
                      <a:pt x="303441" y="1841182"/>
                      <a:pt x="307032" y="1837568"/>
                      <a:pt x="311820" y="1835159"/>
                    </a:cubicBezTo>
                    <a:close/>
                    <a:moveTo>
                      <a:pt x="250465" y="1831301"/>
                    </a:moveTo>
                    <a:cubicBezTo>
                      <a:pt x="251644" y="1837214"/>
                      <a:pt x="252823" y="1841944"/>
                      <a:pt x="254003" y="1846674"/>
                    </a:cubicBezTo>
                    <a:lnTo>
                      <a:pt x="252680" y="1848885"/>
                    </a:lnTo>
                    <a:lnTo>
                      <a:pt x="252693" y="1848935"/>
                    </a:lnTo>
                    <a:lnTo>
                      <a:pt x="252586" y="1849042"/>
                    </a:lnTo>
                    <a:lnTo>
                      <a:pt x="250465" y="1852587"/>
                    </a:lnTo>
                    <a:cubicBezTo>
                      <a:pt x="244569" y="1851405"/>
                      <a:pt x="239852" y="1850222"/>
                      <a:pt x="236314" y="1850222"/>
                    </a:cubicBezTo>
                    <a:cubicBezTo>
                      <a:pt x="231597" y="1849040"/>
                      <a:pt x="231597" y="1844309"/>
                      <a:pt x="233955" y="1841944"/>
                    </a:cubicBezTo>
                    <a:cubicBezTo>
                      <a:pt x="236314" y="1838397"/>
                      <a:pt x="239852" y="1834849"/>
                      <a:pt x="242210" y="1832483"/>
                    </a:cubicBezTo>
                    <a:cubicBezTo>
                      <a:pt x="244569" y="1830118"/>
                      <a:pt x="246927" y="1827753"/>
                      <a:pt x="250465" y="1831301"/>
                    </a:cubicBezTo>
                    <a:close/>
                    <a:moveTo>
                      <a:pt x="520817" y="1817686"/>
                    </a:moveTo>
                    <a:cubicBezTo>
                      <a:pt x="523223" y="1815289"/>
                      <a:pt x="526833" y="1816488"/>
                      <a:pt x="529240" y="1818885"/>
                    </a:cubicBezTo>
                    <a:cubicBezTo>
                      <a:pt x="530443" y="1824878"/>
                      <a:pt x="532849" y="1830872"/>
                      <a:pt x="535256" y="1836866"/>
                    </a:cubicBezTo>
                    <a:lnTo>
                      <a:pt x="534053" y="1836866"/>
                    </a:lnTo>
                    <a:cubicBezTo>
                      <a:pt x="525630" y="1840462"/>
                      <a:pt x="517207" y="1845256"/>
                      <a:pt x="508784" y="1848852"/>
                    </a:cubicBezTo>
                    <a:cubicBezTo>
                      <a:pt x="507581" y="1848852"/>
                      <a:pt x="506378" y="1848852"/>
                      <a:pt x="503971" y="1848852"/>
                    </a:cubicBezTo>
                    <a:cubicBezTo>
                      <a:pt x="499158" y="1845256"/>
                      <a:pt x="497955" y="1842859"/>
                      <a:pt x="500361" y="1839263"/>
                    </a:cubicBezTo>
                    <a:cubicBezTo>
                      <a:pt x="506378" y="1830872"/>
                      <a:pt x="513597" y="1824878"/>
                      <a:pt x="520817" y="1817686"/>
                    </a:cubicBezTo>
                    <a:close/>
                    <a:moveTo>
                      <a:pt x="177440" y="1817562"/>
                    </a:moveTo>
                    <a:lnTo>
                      <a:pt x="178639" y="1817734"/>
                    </a:lnTo>
                    <a:lnTo>
                      <a:pt x="178707" y="1817655"/>
                    </a:lnTo>
                    <a:lnTo>
                      <a:pt x="182420" y="1818274"/>
                    </a:lnTo>
                    <a:lnTo>
                      <a:pt x="185757" y="1818750"/>
                    </a:lnTo>
                    <a:cubicBezTo>
                      <a:pt x="186945" y="1819939"/>
                      <a:pt x="186945" y="1821127"/>
                      <a:pt x="188133" y="1822315"/>
                    </a:cubicBezTo>
                    <a:cubicBezTo>
                      <a:pt x="188133" y="1824691"/>
                      <a:pt x="188133" y="1825880"/>
                      <a:pt x="189322" y="1827068"/>
                    </a:cubicBezTo>
                    <a:cubicBezTo>
                      <a:pt x="189322" y="1828256"/>
                      <a:pt x="189322" y="1829444"/>
                      <a:pt x="189322" y="1830632"/>
                    </a:cubicBezTo>
                    <a:cubicBezTo>
                      <a:pt x="189322" y="1831820"/>
                      <a:pt x="189322" y="1833009"/>
                      <a:pt x="190510" y="1834197"/>
                    </a:cubicBezTo>
                    <a:cubicBezTo>
                      <a:pt x="192886" y="1837762"/>
                      <a:pt x="189322" y="1840138"/>
                      <a:pt x="185757" y="1840138"/>
                    </a:cubicBezTo>
                    <a:cubicBezTo>
                      <a:pt x="179816" y="1840138"/>
                      <a:pt x="175063" y="1837762"/>
                      <a:pt x="169123" y="1835386"/>
                    </a:cubicBezTo>
                    <a:cubicBezTo>
                      <a:pt x="165558" y="1834197"/>
                      <a:pt x="164370" y="1831820"/>
                      <a:pt x="166746" y="1828256"/>
                    </a:cubicBezTo>
                    <a:cubicBezTo>
                      <a:pt x="169123" y="1825880"/>
                      <a:pt x="170311" y="1824691"/>
                      <a:pt x="171499" y="1822315"/>
                    </a:cubicBezTo>
                    <a:cubicBezTo>
                      <a:pt x="173875" y="1821127"/>
                      <a:pt x="173875" y="1819939"/>
                      <a:pt x="175063" y="1818750"/>
                    </a:cubicBezTo>
                    <a:cubicBezTo>
                      <a:pt x="176252" y="1818750"/>
                      <a:pt x="177440" y="1817562"/>
                      <a:pt x="177440" y="1817562"/>
                    </a:cubicBezTo>
                    <a:close/>
                    <a:moveTo>
                      <a:pt x="107360" y="1816050"/>
                    </a:moveTo>
                    <a:lnTo>
                      <a:pt x="106891" y="1817073"/>
                    </a:lnTo>
                    <a:lnTo>
                      <a:pt x="107574" y="1817334"/>
                    </a:lnTo>
                    <a:close/>
                    <a:moveTo>
                      <a:pt x="453685" y="1805207"/>
                    </a:moveTo>
                    <a:cubicBezTo>
                      <a:pt x="458508" y="1801589"/>
                      <a:pt x="462126" y="1802795"/>
                      <a:pt x="464538" y="1807618"/>
                    </a:cubicBezTo>
                    <a:cubicBezTo>
                      <a:pt x="466950" y="1816059"/>
                      <a:pt x="470567" y="1824501"/>
                      <a:pt x="471773" y="1834148"/>
                    </a:cubicBezTo>
                    <a:cubicBezTo>
                      <a:pt x="472979" y="1838971"/>
                      <a:pt x="470567" y="1841383"/>
                      <a:pt x="464538" y="1841383"/>
                    </a:cubicBezTo>
                    <a:cubicBezTo>
                      <a:pt x="464538" y="1841383"/>
                      <a:pt x="463332" y="1841383"/>
                      <a:pt x="462126" y="1841383"/>
                    </a:cubicBezTo>
                    <a:cubicBezTo>
                      <a:pt x="459714" y="1840177"/>
                      <a:pt x="454891" y="1838971"/>
                      <a:pt x="452479" y="1838971"/>
                    </a:cubicBezTo>
                    <a:cubicBezTo>
                      <a:pt x="447656" y="1837766"/>
                      <a:pt x="444038" y="1836560"/>
                      <a:pt x="439214" y="1835354"/>
                    </a:cubicBezTo>
                    <a:cubicBezTo>
                      <a:pt x="433185" y="1834148"/>
                      <a:pt x="431979" y="1830530"/>
                      <a:pt x="435597" y="1825706"/>
                    </a:cubicBezTo>
                    <a:cubicBezTo>
                      <a:pt x="441626" y="1818471"/>
                      <a:pt x="446450" y="1812442"/>
                      <a:pt x="453685" y="1805207"/>
                    </a:cubicBezTo>
                    <a:close/>
                    <a:moveTo>
                      <a:pt x="116280" y="1802795"/>
                    </a:moveTo>
                    <a:cubicBezTo>
                      <a:pt x="116280" y="1802795"/>
                      <a:pt x="118623" y="1802795"/>
                      <a:pt x="119795" y="1805138"/>
                    </a:cubicBezTo>
                    <a:cubicBezTo>
                      <a:pt x="122138" y="1808652"/>
                      <a:pt x="123309" y="1813339"/>
                      <a:pt x="124481" y="1818025"/>
                    </a:cubicBezTo>
                    <a:lnTo>
                      <a:pt x="124258" y="1818203"/>
                    </a:lnTo>
                    <a:lnTo>
                      <a:pt x="124481" y="1818098"/>
                    </a:lnTo>
                    <a:cubicBezTo>
                      <a:pt x="126846" y="1823956"/>
                      <a:pt x="123298" y="1825127"/>
                      <a:pt x="119751" y="1823956"/>
                    </a:cubicBezTo>
                    <a:cubicBezTo>
                      <a:pt x="115021" y="1822784"/>
                      <a:pt x="110290" y="1821613"/>
                      <a:pt x="105560" y="1820441"/>
                    </a:cubicBezTo>
                    <a:cubicBezTo>
                      <a:pt x="100830" y="1819270"/>
                      <a:pt x="99647" y="1818098"/>
                      <a:pt x="103195" y="1814584"/>
                    </a:cubicBezTo>
                    <a:cubicBezTo>
                      <a:pt x="104378" y="1812240"/>
                      <a:pt x="107925" y="1808726"/>
                      <a:pt x="110290" y="1805211"/>
                    </a:cubicBezTo>
                    <a:cubicBezTo>
                      <a:pt x="111473" y="1805211"/>
                      <a:pt x="112656" y="1804040"/>
                      <a:pt x="115021" y="1804040"/>
                    </a:cubicBezTo>
                    <a:lnTo>
                      <a:pt x="115005" y="1804086"/>
                    </a:lnTo>
                    <a:lnTo>
                      <a:pt x="115109" y="1803966"/>
                    </a:lnTo>
                    <a:close/>
                    <a:moveTo>
                      <a:pt x="387727" y="1790303"/>
                    </a:moveTo>
                    <a:cubicBezTo>
                      <a:pt x="391341" y="1787894"/>
                      <a:pt x="394954" y="1789099"/>
                      <a:pt x="397364" y="1792713"/>
                    </a:cubicBezTo>
                    <a:cubicBezTo>
                      <a:pt x="400978" y="1801145"/>
                      <a:pt x="404591" y="1809577"/>
                      <a:pt x="405796" y="1819214"/>
                    </a:cubicBezTo>
                    <a:cubicBezTo>
                      <a:pt x="405796" y="1825237"/>
                      <a:pt x="404591" y="1826442"/>
                      <a:pt x="398568" y="1826442"/>
                    </a:cubicBezTo>
                    <a:cubicBezTo>
                      <a:pt x="394954" y="1825237"/>
                      <a:pt x="390136" y="1825237"/>
                      <a:pt x="385318" y="1825237"/>
                    </a:cubicBezTo>
                    <a:lnTo>
                      <a:pt x="385318" y="1824033"/>
                    </a:lnTo>
                    <a:cubicBezTo>
                      <a:pt x="381704" y="1822828"/>
                      <a:pt x="376885" y="1822828"/>
                      <a:pt x="373271" y="1820419"/>
                    </a:cubicBezTo>
                    <a:cubicBezTo>
                      <a:pt x="368453" y="1819214"/>
                      <a:pt x="366044" y="1815600"/>
                      <a:pt x="369658" y="1811986"/>
                    </a:cubicBezTo>
                    <a:cubicBezTo>
                      <a:pt x="374476" y="1804759"/>
                      <a:pt x="380499" y="1796326"/>
                      <a:pt x="387727" y="1790303"/>
                    </a:cubicBezTo>
                    <a:close/>
                    <a:moveTo>
                      <a:pt x="325470" y="1775370"/>
                    </a:moveTo>
                    <a:cubicBezTo>
                      <a:pt x="327877" y="1772961"/>
                      <a:pt x="331487" y="1774166"/>
                      <a:pt x="332690" y="1777780"/>
                    </a:cubicBezTo>
                    <a:cubicBezTo>
                      <a:pt x="337503" y="1787416"/>
                      <a:pt x="339909" y="1795849"/>
                      <a:pt x="342316" y="1805486"/>
                    </a:cubicBezTo>
                    <a:cubicBezTo>
                      <a:pt x="342316" y="1811509"/>
                      <a:pt x="338706" y="1812713"/>
                      <a:pt x="335096" y="1811509"/>
                    </a:cubicBezTo>
                    <a:cubicBezTo>
                      <a:pt x="331487" y="1811509"/>
                      <a:pt x="325470" y="1811509"/>
                      <a:pt x="321860" y="1809100"/>
                    </a:cubicBezTo>
                    <a:cubicBezTo>
                      <a:pt x="317047" y="1809100"/>
                      <a:pt x="313438" y="1807895"/>
                      <a:pt x="308625" y="1806690"/>
                    </a:cubicBezTo>
                    <a:cubicBezTo>
                      <a:pt x="307421" y="1806690"/>
                      <a:pt x="306218" y="1804281"/>
                      <a:pt x="306218" y="1801872"/>
                    </a:cubicBezTo>
                    <a:cubicBezTo>
                      <a:pt x="308625" y="1789826"/>
                      <a:pt x="317047" y="1782598"/>
                      <a:pt x="325470" y="1775370"/>
                    </a:cubicBezTo>
                    <a:close/>
                    <a:moveTo>
                      <a:pt x="599262" y="1772837"/>
                    </a:moveTo>
                    <a:cubicBezTo>
                      <a:pt x="601671" y="1769227"/>
                      <a:pt x="605285" y="1770431"/>
                      <a:pt x="607694" y="1774041"/>
                    </a:cubicBezTo>
                    <a:cubicBezTo>
                      <a:pt x="611308" y="1781260"/>
                      <a:pt x="612513" y="1789683"/>
                      <a:pt x="614922" y="1796903"/>
                    </a:cubicBezTo>
                    <a:lnTo>
                      <a:pt x="613717" y="1796903"/>
                    </a:lnTo>
                    <a:cubicBezTo>
                      <a:pt x="608899" y="1800512"/>
                      <a:pt x="602876" y="1804122"/>
                      <a:pt x="596853" y="1806529"/>
                    </a:cubicBezTo>
                    <a:cubicBezTo>
                      <a:pt x="595648" y="1806529"/>
                      <a:pt x="595648" y="1806529"/>
                      <a:pt x="594444" y="1806529"/>
                    </a:cubicBezTo>
                    <a:cubicBezTo>
                      <a:pt x="592034" y="1805325"/>
                      <a:pt x="587216" y="1804122"/>
                      <a:pt x="582397" y="1802919"/>
                    </a:cubicBezTo>
                    <a:cubicBezTo>
                      <a:pt x="577579" y="1801716"/>
                      <a:pt x="576374" y="1798106"/>
                      <a:pt x="578784" y="1794496"/>
                    </a:cubicBezTo>
                    <a:cubicBezTo>
                      <a:pt x="584807" y="1786073"/>
                      <a:pt x="592034" y="1778854"/>
                      <a:pt x="599262" y="1772837"/>
                    </a:cubicBezTo>
                    <a:close/>
                    <a:moveTo>
                      <a:pt x="261762" y="1766697"/>
                    </a:moveTo>
                    <a:cubicBezTo>
                      <a:pt x="265229" y="1767828"/>
                      <a:pt x="265229" y="1771223"/>
                      <a:pt x="266385" y="1772355"/>
                    </a:cubicBezTo>
                    <a:lnTo>
                      <a:pt x="266385" y="1773487"/>
                    </a:lnTo>
                    <a:cubicBezTo>
                      <a:pt x="266385" y="1774618"/>
                      <a:pt x="266385" y="1774618"/>
                      <a:pt x="266385" y="1774618"/>
                    </a:cubicBezTo>
                    <a:cubicBezTo>
                      <a:pt x="263496" y="1773486"/>
                      <a:pt x="262051" y="1772921"/>
                      <a:pt x="260462" y="1773345"/>
                    </a:cubicBezTo>
                    <a:lnTo>
                      <a:pt x="257860" y="1775133"/>
                    </a:lnTo>
                    <a:lnTo>
                      <a:pt x="264103" y="1775133"/>
                    </a:lnTo>
                    <a:lnTo>
                      <a:pt x="267630" y="1786889"/>
                    </a:lnTo>
                    <a:lnTo>
                      <a:pt x="266710" y="1787625"/>
                    </a:lnTo>
                    <a:lnTo>
                      <a:pt x="267692" y="1787166"/>
                    </a:lnTo>
                    <a:cubicBezTo>
                      <a:pt x="268875" y="1788272"/>
                      <a:pt x="267692" y="1789379"/>
                      <a:pt x="267692" y="1790485"/>
                    </a:cubicBezTo>
                    <a:lnTo>
                      <a:pt x="262550" y="1790953"/>
                    </a:lnTo>
                    <a:lnTo>
                      <a:pt x="261752" y="1791592"/>
                    </a:lnTo>
                    <a:lnTo>
                      <a:pt x="260304" y="1791157"/>
                    </a:lnTo>
                    <a:lnTo>
                      <a:pt x="257050" y="1791453"/>
                    </a:lnTo>
                    <a:cubicBezTo>
                      <a:pt x="253502" y="1790762"/>
                      <a:pt x="249955" y="1789379"/>
                      <a:pt x="246407" y="1788272"/>
                    </a:cubicBezTo>
                    <a:cubicBezTo>
                      <a:pt x="244041" y="1787166"/>
                      <a:pt x="245224" y="1783847"/>
                      <a:pt x="246407" y="1781634"/>
                    </a:cubicBezTo>
                    <a:lnTo>
                      <a:pt x="247258" y="1782590"/>
                    </a:lnTo>
                    <a:lnTo>
                      <a:pt x="246469" y="1781011"/>
                    </a:lnTo>
                    <a:cubicBezTo>
                      <a:pt x="247645" y="1781011"/>
                      <a:pt x="247645" y="1779836"/>
                      <a:pt x="248820" y="1779836"/>
                    </a:cubicBezTo>
                    <a:lnTo>
                      <a:pt x="251298" y="1777358"/>
                    </a:lnTo>
                    <a:lnTo>
                      <a:pt x="253671" y="1773487"/>
                    </a:lnTo>
                    <a:cubicBezTo>
                      <a:pt x="254826" y="1772355"/>
                      <a:pt x="254826" y="1771223"/>
                      <a:pt x="255982" y="1770092"/>
                    </a:cubicBezTo>
                    <a:cubicBezTo>
                      <a:pt x="258294" y="1768960"/>
                      <a:pt x="260606" y="1766697"/>
                      <a:pt x="261762" y="1766697"/>
                    </a:cubicBezTo>
                    <a:close/>
                    <a:moveTo>
                      <a:pt x="533347" y="1759151"/>
                    </a:moveTo>
                    <a:cubicBezTo>
                      <a:pt x="536964" y="1755533"/>
                      <a:pt x="540582" y="1756739"/>
                      <a:pt x="542994" y="1760356"/>
                    </a:cubicBezTo>
                    <a:cubicBezTo>
                      <a:pt x="546612" y="1768798"/>
                      <a:pt x="549023" y="1778445"/>
                      <a:pt x="551435" y="1786886"/>
                    </a:cubicBezTo>
                    <a:cubicBezTo>
                      <a:pt x="552641" y="1792915"/>
                      <a:pt x="549023" y="1795327"/>
                      <a:pt x="544200" y="1795327"/>
                    </a:cubicBezTo>
                    <a:cubicBezTo>
                      <a:pt x="542994" y="1795327"/>
                      <a:pt x="541788" y="1795327"/>
                      <a:pt x="540582" y="1794121"/>
                    </a:cubicBezTo>
                    <a:cubicBezTo>
                      <a:pt x="536964" y="1794121"/>
                      <a:pt x="534553" y="1792915"/>
                      <a:pt x="530935" y="1791709"/>
                    </a:cubicBezTo>
                    <a:cubicBezTo>
                      <a:pt x="529729" y="1791709"/>
                      <a:pt x="529729" y="1791709"/>
                      <a:pt x="529729" y="1792915"/>
                    </a:cubicBezTo>
                    <a:cubicBezTo>
                      <a:pt x="526112" y="1790503"/>
                      <a:pt x="521288" y="1790503"/>
                      <a:pt x="517670" y="1788092"/>
                    </a:cubicBezTo>
                    <a:cubicBezTo>
                      <a:pt x="512847" y="1786886"/>
                      <a:pt x="511641" y="1783268"/>
                      <a:pt x="514053" y="1779650"/>
                    </a:cubicBezTo>
                    <a:cubicBezTo>
                      <a:pt x="520082" y="1772415"/>
                      <a:pt x="526112" y="1763974"/>
                      <a:pt x="533347" y="1759151"/>
                    </a:cubicBezTo>
                    <a:close/>
                    <a:moveTo>
                      <a:pt x="191139" y="1755375"/>
                    </a:moveTo>
                    <a:cubicBezTo>
                      <a:pt x="194687" y="1751818"/>
                      <a:pt x="197052" y="1751818"/>
                      <a:pt x="198234" y="1756560"/>
                    </a:cubicBezTo>
                    <a:cubicBezTo>
                      <a:pt x="200599" y="1762488"/>
                      <a:pt x="201782" y="1768415"/>
                      <a:pt x="204147" y="1773157"/>
                    </a:cubicBezTo>
                    <a:cubicBezTo>
                      <a:pt x="201782" y="1776713"/>
                      <a:pt x="199417" y="1777899"/>
                      <a:pt x="197052" y="1776713"/>
                    </a:cubicBezTo>
                    <a:cubicBezTo>
                      <a:pt x="193504" y="1775528"/>
                      <a:pt x="189956" y="1774342"/>
                      <a:pt x="185226" y="1773157"/>
                    </a:cubicBezTo>
                    <a:cubicBezTo>
                      <a:pt x="179313" y="1771971"/>
                      <a:pt x="178131" y="1769600"/>
                      <a:pt x="182861" y="1763673"/>
                    </a:cubicBezTo>
                    <a:cubicBezTo>
                      <a:pt x="184044" y="1762488"/>
                      <a:pt x="185226" y="1762488"/>
                      <a:pt x="185226" y="1761302"/>
                    </a:cubicBezTo>
                    <a:cubicBezTo>
                      <a:pt x="187591" y="1758931"/>
                      <a:pt x="189956" y="1757746"/>
                      <a:pt x="191139" y="1755375"/>
                    </a:cubicBezTo>
                    <a:close/>
                    <a:moveTo>
                      <a:pt x="464946" y="1744210"/>
                    </a:moveTo>
                    <a:cubicBezTo>
                      <a:pt x="469765" y="1739392"/>
                      <a:pt x="474583" y="1740596"/>
                      <a:pt x="476992" y="1746619"/>
                    </a:cubicBezTo>
                    <a:cubicBezTo>
                      <a:pt x="480606" y="1753847"/>
                      <a:pt x="481811" y="1762279"/>
                      <a:pt x="484220" y="1770711"/>
                    </a:cubicBezTo>
                    <a:cubicBezTo>
                      <a:pt x="485425" y="1776735"/>
                      <a:pt x="483015" y="1779144"/>
                      <a:pt x="475788" y="1777939"/>
                    </a:cubicBezTo>
                    <a:cubicBezTo>
                      <a:pt x="468560" y="1777939"/>
                      <a:pt x="460128" y="1775530"/>
                      <a:pt x="452900" y="1773121"/>
                    </a:cubicBezTo>
                    <a:cubicBezTo>
                      <a:pt x="448082" y="1771916"/>
                      <a:pt x="445672" y="1770711"/>
                      <a:pt x="446877" y="1765893"/>
                    </a:cubicBezTo>
                    <a:cubicBezTo>
                      <a:pt x="446877" y="1764688"/>
                      <a:pt x="448082" y="1762279"/>
                      <a:pt x="449286" y="1762279"/>
                    </a:cubicBezTo>
                    <a:cubicBezTo>
                      <a:pt x="454105" y="1756256"/>
                      <a:pt x="460128" y="1749028"/>
                      <a:pt x="464946" y="1744210"/>
                    </a:cubicBezTo>
                    <a:close/>
                    <a:moveTo>
                      <a:pt x="401443" y="1729273"/>
                    </a:moveTo>
                    <a:cubicBezTo>
                      <a:pt x="406266" y="1725659"/>
                      <a:pt x="409884" y="1725659"/>
                      <a:pt x="412296" y="1730478"/>
                    </a:cubicBezTo>
                    <a:cubicBezTo>
                      <a:pt x="415914" y="1740114"/>
                      <a:pt x="418325" y="1748547"/>
                      <a:pt x="420737" y="1756979"/>
                    </a:cubicBezTo>
                    <a:cubicBezTo>
                      <a:pt x="420737" y="1761798"/>
                      <a:pt x="419531" y="1764207"/>
                      <a:pt x="413502" y="1764207"/>
                    </a:cubicBezTo>
                    <a:cubicBezTo>
                      <a:pt x="408678" y="1763002"/>
                      <a:pt x="405061" y="1761798"/>
                      <a:pt x="400237" y="1761798"/>
                    </a:cubicBezTo>
                    <a:cubicBezTo>
                      <a:pt x="395414" y="1761798"/>
                      <a:pt x="391796" y="1760593"/>
                      <a:pt x="386972" y="1758184"/>
                    </a:cubicBezTo>
                    <a:cubicBezTo>
                      <a:pt x="382149" y="1756979"/>
                      <a:pt x="380943" y="1753365"/>
                      <a:pt x="384561" y="1748547"/>
                    </a:cubicBezTo>
                    <a:cubicBezTo>
                      <a:pt x="389384" y="1741319"/>
                      <a:pt x="395414" y="1734091"/>
                      <a:pt x="401443" y="1729273"/>
                    </a:cubicBezTo>
                    <a:close/>
                    <a:moveTo>
                      <a:pt x="675270" y="1725539"/>
                    </a:moveTo>
                    <a:cubicBezTo>
                      <a:pt x="678884" y="1721925"/>
                      <a:pt x="682497" y="1721925"/>
                      <a:pt x="684907" y="1725539"/>
                    </a:cubicBezTo>
                    <a:cubicBezTo>
                      <a:pt x="689725" y="1733971"/>
                      <a:pt x="692134" y="1743608"/>
                      <a:pt x="693339" y="1754450"/>
                    </a:cubicBezTo>
                    <a:cubicBezTo>
                      <a:pt x="689725" y="1756859"/>
                      <a:pt x="686111" y="1758064"/>
                      <a:pt x="682497" y="1760473"/>
                    </a:cubicBezTo>
                    <a:cubicBezTo>
                      <a:pt x="674065" y="1759268"/>
                      <a:pt x="666838" y="1756859"/>
                      <a:pt x="658405" y="1754450"/>
                    </a:cubicBezTo>
                    <a:cubicBezTo>
                      <a:pt x="654791" y="1753245"/>
                      <a:pt x="654791" y="1748427"/>
                      <a:pt x="657201" y="1746017"/>
                    </a:cubicBezTo>
                    <a:cubicBezTo>
                      <a:pt x="662019" y="1738790"/>
                      <a:pt x="668042" y="1731562"/>
                      <a:pt x="675270" y="1725539"/>
                    </a:cubicBezTo>
                    <a:close/>
                    <a:moveTo>
                      <a:pt x="341532" y="1713172"/>
                    </a:moveTo>
                    <a:cubicBezTo>
                      <a:pt x="343930" y="1713172"/>
                      <a:pt x="345128" y="1715581"/>
                      <a:pt x="346327" y="1717990"/>
                    </a:cubicBezTo>
                    <a:cubicBezTo>
                      <a:pt x="349923" y="1726422"/>
                      <a:pt x="352320" y="1734855"/>
                      <a:pt x="353519" y="1743287"/>
                    </a:cubicBezTo>
                    <a:cubicBezTo>
                      <a:pt x="354718" y="1749310"/>
                      <a:pt x="352320" y="1751719"/>
                      <a:pt x="346327" y="1750515"/>
                    </a:cubicBezTo>
                    <a:cubicBezTo>
                      <a:pt x="342731" y="1750515"/>
                      <a:pt x="337936" y="1749310"/>
                      <a:pt x="334340" y="1749310"/>
                    </a:cubicBezTo>
                    <a:cubicBezTo>
                      <a:pt x="333142" y="1749310"/>
                      <a:pt x="330744" y="1748106"/>
                      <a:pt x="328347" y="1748106"/>
                    </a:cubicBezTo>
                    <a:cubicBezTo>
                      <a:pt x="321155" y="1745696"/>
                      <a:pt x="318758" y="1739673"/>
                      <a:pt x="323552" y="1733650"/>
                    </a:cubicBezTo>
                    <a:cubicBezTo>
                      <a:pt x="328347" y="1728832"/>
                      <a:pt x="331943" y="1722809"/>
                      <a:pt x="335539" y="1717990"/>
                    </a:cubicBezTo>
                    <a:cubicBezTo>
                      <a:pt x="336738" y="1715581"/>
                      <a:pt x="337936" y="1713172"/>
                      <a:pt x="341532" y="1713172"/>
                    </a:cubicBezTo>
                    <a:close/>
                    <a:moveTo>
                      <a:pt x="609340" y="1713054"/>
                    </a:moveTo>
                    <a:cubicBezTo>
                      <a:pt x="614159" y="1708231"/>
                      <a:pt x="617772" y="1709437"/>
                      <a:pt x="620182" y="1714260"/>
                    </a:cubicBezTo>
                    <a:cubicBezTo>
                      <a:pt x="623796" y="1722701"/>
                      <a:pt x="627409" y="1731143"/>
                      <a:pt x="627409" y="1739584"/>
                    </a:cubicBezTo>
                    <a:cubicBezTo>
                      <a:pt x="629819" y="1745613"/>
                      <a:pt x="627409" y="1749231"/>
                      <a:pt x="620182" y="1748025"/>
                    </a:cubicBezTo>
                    <a:cubicBezTo>
                      <a:pt x="611749" y="1746819"/>
                      <a:pt x="604522" y="1744407"/>
                      <a:pt x="596089" y="1741995"/>
                    </a:cubicBezTo>
                    <a:cubicBezTo>
                      <a:pt x="592476" y="1741995"/>
                      <a:pt x="590066" y="1739584"/>
                      <a:pt x="591271" y="1733554"/>
                    </a:cubicBezTo>
                    <a:cubicBezTo>
                      <a:pt x="591271" y="1733554"/>
                      <a:pt x="591271" y="1732348"/>
                      <a:pt x="592476" y="1731143"/>
                    </a:cubicBezTo>
                    <a:cubicBezTo>
                      <a:pt x="598499" y="1725113"/>
                      <a:pt x="603317" y="1717878"/>
                      <a:pt x="609340" y="1713054"/>
                    </a:cubicBezTo>
                    <a:close/>
                    <a:moveTo>
                      <a:pt x="272822" y="1706594"/>
                    </a:moveTo>
                    <a:cubicBezTo>
                      <a:pt x="274307" y="1705703"/>
                      <a:pt x="276089" y="1705703"/>
                      <a:pt x="277871" y="1708079"/>
                    </a:cubicBezTo>
                    <a:cubicBezTo>
                      <a:pt x="280247" y="1711644"/>
                      <a:pt x="280247" y="1715208"/>
                      <a:pt x="282624" y="1717585"/>
                    </a:cubicBezTo>
                    <a:lnTo>
                      <a:pt x="282671" y="1717914"/>
                    </a:lnTo>
                    <a:lnTo>
                      <a:pt x="282671" y="1717858"/>
                    </a:lnTo>
                    <a:cubicBezTo>
                      <a:pt x="282671" y="1722544"/>
                      <a:pt x="287443" y="1727230"/>
                      <a:pt x="283864" y="1731916"/>
                    </a:cubicBezTo>
                    <a:cubicBezTo>
                      <a:pt x="281478" y="1734259"/>
                      <a:pt x="276707" y="1731916"/>
                      <a:pt x="270742" y="1731916"/>
                    </a:cubicBezTo>
                    <a:cubicBezTo>
                      <a:pt x="268356" y="1730745"/>
                      <a:pt x="264777" y="1729573"/>
                      <a:pt x="262392" y="1728402"/>
                    </a:cubicBezTo>
                    <a:cubicBezTo>
                      <a:pt x="256427" y="1727230"/>
                      <a:pt x="255234" y="1724887"/>
                      <a:pt x="258813" y="1720201"/>
                    </a:cubicBezTo>
                    <a:lnTo>
                      <a:pt x="265102" y="1714906"/>
                    </a:lnTo>
                    <a:lnTo>
                      <a:pt x="267177" y="1712832"/>
                    </a:lnTo>
                    <a:cubicBezTo>
                      <a:pt x="268366" y="1711644"/>
                      <a:pt x="268366" y="1711644"/>
                      <a:pt x="269554" y="1710455"/>
                    </a:cubicBezTo>
                    <a:cubicBezTo>
                      <a:pt x="270148" y="1709267"/>
                      <a:pt x="271336" y="1707485"/>
                      <a:pt x="272822" y="1706594"/>
                    </a:cubicBezTo>
                    <a:close/>
                    <a:moveTo>
                      <a:pt x="544589" y="1696949"/>
                    </a:moveTo>
                    <a:cubicBezTo>
                      <a:pt x="549412" y="1694540"/>
                      <a:pt x="553030" y="1695745"/>
                      <a:pt x="554236" y="1699359"/>
                    </a:cubicBezTo>
                    <a:cubicBezTo>
                      <a:pt x="557854" y="1707791"/>
                      <a:pt x="561471" y="1717428"/>
                      <a:pt x="563883" y="1725860"/>
                    </a:cubicBezTo>
                    <a:cubicBezTo>
                      <a:pt x="563883" y="1730679"/>
                      <a:pt x="561471" y="1733088"/>
                      <a:pt x="557854" y="1733088"/>
                    </a:cubicBezTo>
                    <a:cubicBezTo>
                      <a:pt x="553030" y="1733088"/>
                      <a:pt x="548207" y="1731883"/>
                      <a:pt x="543383" y="1730679"/>
                    </a:cubicBezTo>
                    <a:cubicBezTo>
                      <a:pt x="538560" y="1729474"/>
                      <a:pt x="533736" y="1729474"/>
                      <a:pt x="528913" y="1727065"/>
                    </a:cubicBezTo>
                    <a:cubicBezTo>
                      <a:pt x="525295" y="1725860"/>
                      <a:pt x="522883" y="1722246"/>
                      <a:pt x="526501" y="1717428"/>
                    </a:cubicBezTo>
                    <a:cubicBezTo>
                      <a:pt x="532530" y="1711405"/>
                      <a:pt x="538560" y="1704177"/>
                      <a:pt x="544589" y="1696949"/>
                    </a:cubicBezTo>
                    <a:close/>
                    <a:moveTo>
                      <a:pt x="481044" y="1682012"/>
                    </a:moveTo>
                    <a:cubicBezTo>
                      <a:pt x="483454" y="1679603"/>
                      <a:pt x="488272" y="1680808"/>
                      <a:pt x="489477" y="1684422"/>
                    </a:cubicBezTo>
                    <a:cubicBezTo>
                      <a:pt x="493091" y="1694058"/>
                      <a:pt x="496704" y="1703695"/>
                      <a:pt x="497909" y="1712128"/>
                    </a:cubicBezTo>
                    <a:cubicBezTo>
                      <a:pt x="497909" y="1716946"/>
                      <a:pt x="496704" y="1719355"/>
                      <a:pt x="490681" y="1718151"/>
                    </a:cubicBezTo>
                    <a:cubicBezTo>
                      <a:pt x="485863" y="1718151"/>
                      <a:pt x="482249" y="1716946"/>
                      <a:pt x="478635" y="1716946"/>
                    </a:cubicBezTo>
                    <a:cubicBezTo>
                      <a:pt x="472612" y="1715742"/>
                      <a:pt x="468998" y="1714537"/>
                      <a:pt x="464180" y="1712128"/>
                    </a:cubicBezTo>
                    <a:cubicBezTo>
                      <a:pt x="460566" y="1712128"/>
                      <a:pt x="459361" y="1708514"/>
                      <a:pt x="461771" y="1703695"/>
                    </a:cubicBezTo>
                    <a:cubicBezTo>
                      <a:pt x="466589" y="1696468"/>
                      <a:pt x="473817" y="1688035"/>
                      <a:pt x="481044" y="1682012"/>
                    </a:cubicBezTo>
                    <a:close/>
                    <a:moveTo>
                      <a:pt x="757324" y="1680808"/>
                    </a:moveTo>
                    <a:cubicBezTo>
                      <a:pt x="759730" y="1680808"/>
                      <a:pt x="762137" y="1680808"/>
                      <a:pt x="763340" y="1683211"/>
                    </a:cubicBezTo>
                    <a:cubicBezTo>
                      <a:pt x="766950" y="1692826"/>
                      <a:pt x="770560" y="1702441"/>
                      <a:pt x="771763" y="1712056"/>
                    </a:cubicBezTo>
                    <a:cubicBezTo>
                      <a:pt x="771763" y="1713258"/>
                      <a:pt x="771763" y="1713258"/>
                      <a:pt x="771763" y="1714460"/>
                    </a:cubicBezTo>
                    <a:cubicBezTo>
                      <a:pt x="770560" y="1714460"/>
                      <a:pt x="769356" y="1714460"/>
                      <a:pt x="768153" y="1715662"/>
                    </a:cubicBezTo>
                    <a:lnTo>
                      <a:pt x="766950" y="1715662"/>
                    </a:lnTo>
                    <a:cubicBezTo>
                      <a:pt x="763340" y="1714460"/>
                      <a:pt x="758527" y="1713258"/>
                      <a:pt x="752511" y="1713258"/>
                    </a:cubicBezTo>
                    <a:cubicBezTo>
                      <a:pt x="748901" y="1712056"/>
                      <a:pt x="745291" y="1712056"/>
                      <a:pt x="740478" y="1709652"/>
                    </a:cubicBezTo>
                    <a:cubicBezTo>
                      <a:pt x="735665" y="1707249"/>
                      <a:pt x="734462" y="1703643"/>
                      <a:pt x="738072" y="1700038"/>
                    </a:cubicBezTo>
                    <a:cubicBezTo>
                      <a:pt x="742885" y="1691625"/>
                      <a:pt x="748901" y="1686817"/>
                      <a:pt x="757324" y="1680808"/>
                    </a:cubicBezTo>
                    <a:close/>
                    <a:moveTo>
                      <a:pt x="358665" y="1676862"/>
                    </a:moveTo>
                    <a:lnTo>
                      <a:pt x="358520" y="1676959"/>
                    </a:lnTo>
                    <a:lnTo>
                      <a:pt x="358681" y="1676933"/>
                    </a:lnTo>
                    <a:close/>
                    <a:moveTo>
                      <a:pt x="342926" y="1674215"/>
                    </a:moveTo>
                    <a:lnTo>
                      <a:pt x="342067" y="1675071"/>
                    </a:lnTo>
                    <a:lnTo>
                      <a:pt x="345118" y="1679123"/>
                    </a:lnTo>
                    <a:lnTo>
                      <a:pt x="349258" y="1678455"/>
                    </a:lnTo>
                    <a:close/>
                    <a:moveTo>
                      <a:pt x="415117" y="1668319"/>
                    </a:moveTo>
                    <a:cubicBezTo>
                      <a:pt x="418738" y="1665910"/>
                      <a:pt x="422359" y="1667115"/>
                      <a:pt x="424774" y="1671933"/>
                    </a:cubicBezTo>
                    <a:cubicBezTo>
                      <a:pt x="428395" y="1680365"/>
                      <a:pt x="430809" y="1687593"/>
                      <a:pt x="433223" y="1697230"/>
                    </a:cubicBezTo>
                    <a:cubicBezTo>
                      <a:pt x="434430" y="1703253"/>
                      <a:pt x="430809" y="1704458"/>
                      <a:pt x="425981" y="1704458"/>
                    </a:cubicBezTo>
                    <a:cubicBezTo>
                      <a:pt x="424774" y="1704458"/>
                      <a:pt x="423566" y="1704458"/>
                      <a:pt x="423566" y="1704458"/>
                    </a:cubicBezTo>
                    <a:cubicBezTo>
                      <a:pt x="419945" y="1703253"/>
                      <a:pt x="416324" y="1703253"/>
                      <a:pt x="412703" y="1702049"/>
                    </a:cubicBezTo>
                    <a:cubicBezTo>
                      <a:pt x="407875" y="1700844"/>
                      <a:pt x="403046" y="1700844"/>
                      <a:pt x="399425" y="1698435"/>
                    </a:cubicBezTo>
                    <a:cubicBezTo>
                      <a:pt x="394597" y="1696025"/>
                      <a:pt x="392183" y="1693616"/>
                      <a:pt x="395804" y="1688798"/>
                    </a:cubicBezTo>
                    <a:cubicBezTo>
                      <a:pt x="401839" y="1681570"/>
                      <a:pt x="406668" y="1674342"/>
                      <a:pt x="415117" y="1668319"/>
                    </a:cubicBezTo>
                    <a:close/>
                    <a:moveTo>
                      <a:pt x="690192" y="1665753"/>
                    </a:moveTo>
                    <a:cubicBezTo>
                      <a:pt x="695015" y="1660930"/>
                      <a:pt x="698633" y="1662136"/>
                      <a:pt x="699839" y="1666959"/>
                    </a:cubicBezTo>
                    <a:cubicBezTo>
                      <a:pt x="704662" y="1675400"/>
                      <a:pt x="705868" y="1683842"/>
                      <a:pt x="708280" y="1693489"/>
                    </a:cubicBezTo>
                    <a:cubicBezTo>
                      <a:pt x="709486" y="1698312"/>
                      <a:pt x="705868" y="1701930"/>
                      <a:pt x="699839" y="1700724"/>
                    </a:cubicBezTo>
                    <a:cubicBezTo>
                      <a:pt x="696221" y="1700724"/>
                      <a:pt x="691398" y="1699518"/>
                      <a:pt x="687780" y="1698312"/>
                    </a:cubicBezTo>
                    <a:cubicBezTo>
                      <a:pt x="684162" y="1697106"/>
                      <a:pt x="679339" y="1695900"/>
                      <a:pt x="675721" y="1695900"/>
                    </a:cubicBezTo>
                    <a:cubicBezTo>
                      <a:pt x="669692" y="1693489"/>
                      <a:pt x="668486" y="1689871"/>
                      <a:pt x="672104" y="1686253"/>
                    </a:cubicBezTo>
                    <a:cubicBezTo>
                      <a:pt x="676927" y="1679018"/>
                      <a:pt x="684162" y="1671783"/>
                      <a:pt x="690192" y="1665753"/>
                    </a:cubicBezTo>
                    <a:close/>
                    <a:moveTo>
                      <a:pt x="350432" y="1660783"/>
                    </a:moveTo>
                    <a:cubicBezTo>
                      <a:pt x="354017" y="1657211"/>
                      <a:pt x="356407" y="1658402"/>
                      <a:pt x="358797" y="1663164"/>
                    </a:cubicBezTo>
                    <a:cubicBezTo>
                      <a:pt x="359992" y="1666736"/>
                      <a:pt x="361187" y="1671499"/>
                      <a:pt x="362382" y="1675071"/>
                    </a:cubicBezTo>
                    <a:cubicBezTo>
                      <a:pt x="362382" y="1677452"/>
                      <a:pt x="363577" y="1678643"/>
                      <a:pt x="365967" y="1677452"/>
                    </a:cubicBezTo>
                    <a:lnTo>
                      <a:pt x="361788" y="1677452"/>
                    </a:lnTo>
                    <a:lnTo>
                      <a:pt x="364878" y="1678051"/>
                    </a:lnTo>
                    <a:cubicBezTo>
                      <a:pt x="368457" y="1678051"/>
                      <a:pt x="367264" y="1681519"/>
                      <a:pt x="368457" y="1683831"/>
                    </a:cubicBezTo>
                    <a:cubicBezTo>
                      <a:pt x="368457" y="1686142"/>
                      <a:pt x="368457" y="1687298"/>
                      <a:pt x="366071" y="1689610"/>
                    </a:cubicBezTo>
                    <a:cubicBezTo>
                      <a:pt x="362492" y="1690766"/>
                      <a:pt x="358914" y="1690766"/>
                      <a:pt x="356528" y="1689610"/>
                    </a:cubicBezTo>
                    <a:cubicBezTo>
                      <a:pt x="352949" y="1688454"/>
                      <a:pt x="355335" y="1687298"/>
                      <a:pt x="356528" y="1686142"/>
                    </a:cubicBezTo>
                    <a:lnTo>
                      <a:pt x="354697" y="1684960"/>
                    </a:lnTo>
                    <a:lnTo>
                      <a:pt x="340872" y="1681024"/>
                    </a:lnTo>
                    <a:lnTo>
                      <a:pt x="340493" y="1679891"/>
                    </a:lnTo>
                    <a:lnTo>
                      <a:pt x="339529" y="1679352"/>
                    </a:lnTo>
                    <a:lnTo>
                      <a:pt x="339907" y="1678141"/>
                    </a:lnTo>
                    <a:lnTo>
                      <a:pt x="338482" y="1673880"/>
                    </a:lnTo>
                    <a:cubicBezTo>
                      <a:pt x="342067" y="1669118"/>
                      <a:pt x="345652" y="1665546"/>
                      <a:pt x="350432" y="1660783"/>
                    </a:cubicBezTo>
                    <a:close/>
                    <a:moveTo>
                      <a:pt x="625460" y="1650855"/>
                    </a:moveTo>
                    <a:cubicBezTo>
                      <a:pt x="629078" y="1647237"/>
                      <a:pt x="632695" y="1648443"/>
                      <a:pt x="635107" y="1653266"/>
                    </a:cubicBezTo>
                    <a:cubicBezTo>
                      <a:pt x="638724" y="1661707"/>
                      <a:pt x="641136" y="1670149"/>
                      <a:pt x="643548" y="1678590"/>
                    </a:cubicBezTo>
                    <a:cubicBezTo>
                      <a:pt x="644754" y="1684619"/>
                      <a:pt x="642342" y="1687031"/>
                      <a:pt x="635107" y="1687031"/>
                    </a:cubicBezTo>
                    <a:cubicBezTo>
                      <a:pt x="630283" y="1685825"/>
                      <a:pt x="626666" y="1684619"/>
                      <a:pt x="621842" y="1683413"/>
                    </a:cubicBezTo>
                    <a:cubicBezTo>
                      <a:pt x="618225" y="1682207"/>
                      <a:pt x="613401" y="1682207"/>
                      <a:pt x="609784" y="1681001"/>
                    </a:cubicBezTo>
                    <a:cubicBezTo>
                      <a:pt x="604960" y="1679796"/>
                      <a:pt x="603754" y="1674972"/>
                      <a:pt x="606166" y="1671354"/>
                    </a:cubicBezTo>
                    <a:cubicBezTo>
                      <a:pt x="612195" y="1664119"/>
                      <a:pt x="618225" y="1656884"/>
                      <a:pt x="625460" y="1650855"/>
                    </a:cubicBezTo>
                    <a:close/>
                    <a:moveTo>
                      <a:pt x="559491" y="1634710"/>
                    </a:moveTo>
                    <a:cubicBezTo>
                      <a:pt x="563108" y="1632301"/>
                      <a:pt x="566726" y="1632301"/>
                      <a:pt x="570344" y="1635915"/>
                    </a:cubicBezTo>
                    <a:cubicBezTo>
                      <a:pt x="573961" y="1645552"/>
                      <a:pt x="576373" y="1655189"/>
                      <a:pt x="577579" y="1664826"/>
                    </a:cubicBezTo>
                    <a:cubicBezTo>
                      <a:pt x="578785" y="1669644"/>
                      <a:pt x="575167" y="1670849"/>
                      <a:pt x="570344" y="1670849"/>
                    </a:cubicBezTo>
                    <a:cubicBezTo>
                      <a:pt x="566726" y="1669644"/>
                      <a:pt x="561903" y="1669644"/>
                      <a:pt x="558285" y="1668440"/>
                    </a:cubicBezTo>
                    <a:cubicBezTo>
                      <a:pt x="553462" y="1667235"/>
                      <a:pt x="548638" y="1666030"/>
                      <a:pt x="545020" y="1664826"/>
                    </a:cubicBezTo>
                    <a:cubicBezTo>
                      <a:pt x="538991" y="1663621"/>
                      <a:pt x="537785" y="1660007"/>
                      <a:pt x="541403" y="1656393"/>
                    </a:cubicBezTo>
                    <a:cubicBezTo>
                      <a:pt x="546226" y="1649166"/>
                      <a:pt x="553462" y="1640733"/>
                      <a:pt x="559491" y="1634710"/>
                    </a:cubicBezTo>
                    <a:close/>
                    <a:moveTo>
                      <a:pt x="833356" y="1634704"/>
                    </a:moveTo>
                    <a:cubicBezTo>
                      <a:pt x="836952" y="1632307"/>
                      <a:pt x="840548" y="1634704"/>
                      <a:pt x="841747" y="1637102"/>
                    </a:cubicBezTo>
                    <a:cubicBezTo>
                      <a:pt x="844144" y="1644294"/>
                      <a:pt x="846542" y="1652684"/>
                      <a:pt x="848939" y="1659876"/>
                    </a:cubicBezTo>
                    <a:cubicBezTo>
                      <a:pt x="848939" y="1664671"/>
                      <a:pt x="847740" y="1665870"/>
                      <a:pt x="841747" y="1665870"/>
                    </a:cubicBezTo>
                    <a:cubicBezTo>
                      <a:pt x="839350" y="1665870"/>
                      <a:pt x="835754" y="1665870"/>
                      <a:pt x="830959" y="1664671"/>
                    </a:cubicBezTo>
                    <a:cubicBezTo>
                      <a:pt x="828562" y="1663472"/>
                      <a:pt x="823767" y="1662274"/>
                      <a:pt x="821370" y="1661075"/>
                    </a:cubicBezTo>
                    <a:cubicBezTo>
                      <a:pt x="816575" y="1659876"/>
                      <a:pt x="814178" y="1657479"/>
                      <a:pt x="817774" y="1653883"/>
                    </a:cubicBezTo>
                    <a:cubicBezTo>
                      <a:pt x="821370" y="1646691"/>
                      <a:pt x="828562" y="1641896"/>
                      <a:pt x="833356" y="1634704"/>
                    </a:cubicBezTo>
                    <a:close/>
                    <a:moveTo>
                      <a:pt x="685518" y="1629772"/>
                    </a:moveTo>
                    <a:cubicBezTo>
                      <a:pt x="685518" y="1630768"/>
                      <a:pt x="686585" y="1630768"/>
                      <a:pt x="687652" y="1630768"/>
                    </a:cubicBezTo>
                    <a:cubicBezTo>
                      <a:pt x="688719" y="1630768"/>
                      <a:pt x="688719" y="1630768"/>
                      <a:pt x="689786" y="1631763"/>
                    </a:cubicBezTo>
                    <a:cubicBezTo>
                      <a:pt x="689786" y="1633755"/>
                      <a:pt x="689786" y="1633755"/>
                      <a:pt x="690853" y="1633755"/>
                    </a:cubicBezTo>
                    <a:cubicBezTo>
                      <a:pt x="688719" y="1635747"/>
                      <a:pt x="685518" y="1633755"/>
                      <a:pt x="683384" y="1631763"/>
                    </a:cubicBezTo>
                    <a:cubicBezTo>
                      <a:pt x="682317" y="1629772"/>
                      <a:pt x="683384" y="1629772"/>
                      <a:pt x="685518" y="1629772"/>
                    </a:cubicBezTo>
                    <a:close/>
                    <a:moveTo>
                      <a:pt x="494762" y="1622223"/>
                    </a:moveTo>
                    <a:cubicBezTo>
                      <a:pt x="499585" y="1618609"/>
                      <a:pt x="501997" y="1619814"/>
                      <a:pt x="504409" y="1624632"/>
                    </a:cubicBezTo>
                    <a:cubicBezTo>
                      <a:pt x="508026" y="1633064"/>
                      <a:pt x="510438" y="1641497"/>
                      <a:pt x="512850" y="1649929"/>
                    </a:cubicBezTo>
                    <a:cubicBezTo>
                      <a:pt x="512850" y="1655952"/>
                      <a:pt x="511644" y="1658361"/>
                      <a:pt x="505615" y="1657157"/>
                    </a:cubicBezTo>
                    <a:cubicBezTo>
                      <a:pt x="500791" y="1657157"/>
                      <a:pt x="497174" y="1655952"/>
                      <a:pt x="492350" y="1654748"/>
                    </a:cubicBezTo>
                    <a:cubicBezTo>
                      <a:pt x="492350" y="1655952"/>
                      <a:pt x="492350" y="1655952"/>
                      <a:pt x="492350" y="1655952"/>
                    </a:cubicBezTo>
                    <a:cubicBezTo>
                      <a:pt x="487527" y="1654748"/>
                      <a:pt x="483909" y="1653543"/>
                      <a:pt x="479086" y="1652338"/>
                    </a:cubicBezTo>
                    <a:cubicBezTo>
                      <a:pt x="474262" y="1649929"/>
                      <a:pt x="473056" y="1647520"/>
                      <a:pt x="476674" y="1641497"/>
                    </a:cubicBezTo>
                    <a:cubicBezTo>
                      <a:pt x="481497" y="1634269"/>
                      <a:pt x="487527" y="1629451"/>
                      <a:pt x="494762" y="1622223"/>
                    </a:cubicBezTo>
                    <a:close/>
                    <a:moveTo>
                      <a:pt x="767406" y="1622208"/>
                    </a:moveTo>
                    <a:cubicBezTo>
                      <a:pt x="772194" y="1618617"/>
                      <a:pt x="774588" y="1619814"/>
                      <a:pt x="775785" y="1624601"/>
                    </a:cubicBezTo>
                    <a:cubicBezTo>
                      <a:pt x="779375" y="1630586"/>
                      <a:pt x="780572" y="1636570"/>
                      <a:pt x="781769" y="1642555"/>
                    </a:cubicBezTo>
                    <a:cubicBezTo>
                      <a:pt x="782966" y="1650933"/>
                      <a:pt x="782966" y="1650933"/>
                      <a:pt x="774588" y="1650933"/>
                    </a:cubicBezTo>
                    <a:cubicBezTo>
                      <a:pt x="768603" y="1650933"/>
                      <a:pt x="762619" y="1649736"/>
                      <a:pt x="757831" y="1647342"/>
                    </a:cubicBezTo>
                    <a:cubicBezTo>
                      <a:pt x="750650" y="1644948"/>
                      <a:pt x="750650" y="1643751"/>
                      <a:pt x="753044" y="1637767"/>
                    </a:cubicBezTo>
                    <a:cubicBezTo>
                      <a:pt x="759028" y="1632979"/>
                      <a:pt x="762619" y="1625798"/>
                      <a:pt x="767406" y="1622208"/>
                    </a:cubicBezTo>
                    <a:close/>
                    <a:moveTo>
                      <a:pt x="427698" y="1619605"/>
                    </a:moveTo>
                    <a:cubicBezTo>
                      <a:pt x="432493" y="1613641"/>
                      <a:pt x="432493" y="1613641"/>
                      <a:pt x="437288" y="1619605"/>
                    </a:cubicBezTo>
                    <a:cubicBezTo>
                      <a:pt x="437288" y="1620798"/>
                      <a:pt x="438486" y="1620798"/>
                      <a:pt x="440884" y="1620798"/>
                    </a:cubicBezTo>
                    <a:cubicBezTo>
                      <a:pt x="445678" y="1623184"/>
                      <a:pt x="449274" y="1639885"/>
                      <a:pt x="445678" y="1642271"/>
                    </a:cubicBezTo>
                    <a:cubicBezTo>
                      <a:pt x="444480" y="1643464"/>
                      <a:pt x="442082" y="1643464"/>
                      <a:pt x="439685" y="1643464"/>
                    </a:cubicBezTo>
                    <a:cubicBezTo>
                      <a:pt x="431294" y="1642271"/>
                      <a:pt x="424102" y="1641078"/>
                      <a:pt x="416910" y="1638692"/>
                    </a:cubicBezTo>
                    <a:cubicBezTo>
                      <a:pt x="414513" y="1637499"/>
                      <a:pt x="413314" y="1636306"/>
                      <a:pt x="416910" y="1633920"/>
                    </a:cubicBezTo>
                    <a:cubicBezTo>
                      <a:pt x="416910" y="1633920"/>
                      <a:pt x="416910" y="1632728"/>
                      <a:pt x="418109" y="1631535"/>
                    </a:cubicBezTo>
                    <a:cubicBezTo>
                      <a:pt x="421705" y="1626763"/>
                      <a:pt x="424102" y="1623184"/>
                      <a:pt x="427698" y="1619605"/>
                    </a:cubicBezTo>
                    <a:close/>
                    <a:moveTo>
                      <a:pt x="866811" y="1616079"/>
                    </a:moveTo>
                    <a:cubicBezTo>
                      <a:pt x="869122" y="1617241"/>
                      <a:pt x="873746" y="1626535"/>
                      <a:pt x="872590" y="1630020"/>
                    </a:cubicBezTo>
                    <a:cubicBezTo>
                      <a:pt x="872590" y="1633506"/>
                      <a:pt x="870278" y="1633506"/>
                      <a:pt x="863343" y="1632344"/>
                    </a:cubicBezTo>
                    <a:cubicBezTo>
                      <a:pt x="859876" y="1631182"/>
                      <a:pt x="856408" y="1632344"/>
                      <a:pt x="856408" y="1626535"/>
                    </a:cubicBezTo>
                    <a:cubicBezTo>
                      <a:pt x="856408" y="1624211"/>
                      <a:pt x="865655" y="1616079"/>
                      <a:pt x="866811" y="1616079"/>
                    </a:cubicBezTo>
                    <a:close/>
                    <a:moveTo>
                      <a:pt x="703900" y="1606073"/>
                    </a:moveTo>
                    <a:cubicBezTo>
                      <a:pt x="707496" y="1603679"/>
                      <a:pt x="711092" y="1603679"/>
                      <a:pt x="713490" y="1608466"/>
                    </a:cubicBezTo>
                    <a:cubicBezTo>
                      <a:pt x="714688" y="1615648"/>
                      <a:pt x="717086" y="1622829"/>
                      <a:pt x="719483" y="1630010"/>
                    </a:cubicBezTo>
                    <a:cubicBezTo>
                      <a:pt x="718284" y="1635995"/>
                      <a:pt x="718284" y="1635995"/>
                      <a:pt x="712291" y="1635995"/>
                    </a:cubicBezTo>
                    <a:cubicBezTo>
                      <a:pt x="705099" y="1634798"/>
                      <a:pt x="699106" y="1632404"/>
                      <a:pt x="691914" y="1632404"/>
                    </a:cubicBezTo>
                    <a:cubicBezTo>
                      <a:pt x="690715" y="1631207"/>
                      <a:pt x="689516" y="1630010"/>
                      <a:pt x="688318" y="1630010"/>
                    </a:cubicBezTo>
                    <a:cubicBezTo>
                      <a:pt x="685920" y="1627617"/>
                      <a:pt x="688318" y="1624026"/>
                      <a:pt x="689516" y="1622829"/>
                    </a:cubicBezTo>
                    <a:cubicBezTo>
                      <a:pt x="691914" y="1619238"/>
                      <a:pt x="693112" y="1618041"/>
                      <a:pt x="695510" y="1615648"/>
                    </a:cubicBezTo>
                    <a:cubicBezTo>
                      <a:pt x="697907" y="1612057"/>
                      <a:pt x="700304" y="1609663"/>
                      <a:pt x="703900" y="1606073"/>
                    </a:cubicBezTo>
                    <a:close/>
                    <a:moveTo>
                      <a:pt x="639156" y="1591136"/>
                    </a:moveTo>
                    <a:cubicBezTo>
                      <a:pt x="642774" y="1588735"/>
                      <a:pt x="645185" y="1588735"/>
                      <a:pt x="646391" y="1593537"/>
                    </a:cubicBezTo>
                    <a:cubicBezTo>
                      <a:pt x="648803" y="1597138"/>
                      <a:pt x="650009" y="1601939"/>
                      <a:pt x="651215" y="1605540"/>
                    </a:cubicBezTo>
                    <a:cubicBezTo>
                      <a:pt x="653626" y="1609141"/>
                      <a:pt x="653626" y="1611542"/>
                      <a:pt x="656038" y="1615143"/>
                    </a:cubicBezTo>
                    <a:cubicBezTo>
                      <a:pt x="658450" y="1618743"/>
                      <a:pt x="656038" y="1623545"/>
                      <a:pt x="651215" y="1623545"/>
                    </a:cubicBezTo>
                    <a:cubicBezTo>
                      <a:pt x="645185" y="1623545"/>
                      <a:pt x="641568" y="1623545"/>
                      <a:pt x="636744" y="1621144"/>
                    </a:cubicBezTo>
                    <a:cubicBezTo>
                      <a:pt x="633126" y="1621144"/>
                      <a:pt x="629509" y="1619944"/>
                      <a:pt x="625891" y="1618743"/>
                    </a:cubicBezTo>
                    <a:cubicBezTo>
                      <a:pt x="622274" y="1618743"/>
                      <a:pt x="618656" y="1618743"/>
                      <a:pt x="618656" y="1613942"/>
                    </a:cubicBezTo>
                    <a:cubicBezTo>
                      <a:pt x="618656" y="1610341"/>
                      <a:pt x="621068" y="1605540"/>
                      <a:pt x="623480" y="1604340"/>
                    </a:cubicBezTo>
                    <a:cubicBezTo>
                      <a:pt x="629509" y="1603139"/>
                      <a:pt x="630715" y="1598338"/>
                      <a:pt x="635538" y="1594737"/>
                    </a:cubicBezTo>
                    <a:cubicBezTo>
                      <a:pt x="636744" y="1594737"/>
                      <a:pt x="637950" y="1592336"/>
                      <a:pt x="639156" y="1591136"/>
                    </a:cubicBezTo>
                    <a:close/>
                    <a:moveTo>
                      <a:pt x="911777" y="1588647"/>
                    </a:moveTo>
                    <a:cubicBezTo>
                      <a:pt x="915373" y="1586250"/>
                      <a:pt x="918969" y="1587449"/>
                      <a:pt x="920168" y="1591045"/>
                    </a:cubicBezTo>
                    <a:cubicBezTo>
                      <a:pt x="923764" y="1598237"/>
                      <a:pt x="924963" y="1605429"/>
                      <a:pt x="927360" y="1613819"/>
                    </a:cubicBezTo>
                    <a:cubicBezTo>
                      <a:pt x="927360" y="1618614"/>
                      <a:pt x="924963" y="1619813"/>
                      <a:pt x="921367" y="1619813"/>
                    </a:cubicBezTo>
                    <a:cubicBezTo>
                      <a:pt x="917771" y="1619813"/>
                      <a:pt x="914175" y="1618614"/>
                      <a:pt x="910579" y="1618614"/>
                    </a:cubicBezTo>
                    <a:cubicBezTo>
                      <a:pt x="906983" y="1617415"/>
                      <a:pt x="903387" y="1616217"/>
                      <a:pt x="898592" y="1613819"/>
                    </a:cubicBezTo>
                    <a:cubicBezTo>
                      <a:pt x="894996" y="1612621"/>
                      <a:pt x="893797" y="1610223"/>
                      <a:pt x="896195" y="1606627"/>
                    </a:cubicBezTo>
                    <a:cubicBezTo>
                      <a:pt x="900989" y="1600634"/>
                      <a:pt x="905784" y="1594641"/>
                      <a:pt x="911777" y="1588647"/>
                    </a:cubicBezTo>
                    <a:close/>
                    <a:moveTo>
                      <a:pt x="576665" y="1582470"/>
                    </a:moveTo>
                    <a:cubicBezTo>
                      <a:pt x="578623" y="1583066"/>
                      <a:pt x="580430" y="1584856"/>
                      <a:pt x="581634" y="1587241"/>
                    </a:cubicBezTo>
                    <a:cubicBezTo>
                      <a:pt x="582839" y="1589627"/>
                      <a:pt x="582839" y="1593206"/>
                      <a:pt x="584043" y="1594399"/>
                    </a:cubicBezTo>
                    <a:cubicBezTo>
                      <a:pt x="590066" y="1595592"/>
                      <a:pt x="592476" y="1601556"/>
                      <a:pt x="591271" y="1606328"/>
                    </a:cubicBezTo>
                    <a:cubicBezTo>
                      <a:pt x="591271" y="1611100"/>
                      <a:pt x="586453" y="1611100"/>
                      <a:pt x="582839" y="1611100"/>
                    </a:cubicBezTo>
                    <a:cubicBezTo>
                      <a:pt x="575611" y="1608714"/>
                      <a:pt x="567179" y="1607521"/>
                      <a:pt x="558746" y="1603942"/>
                    </a:cubicBezTo>
                    <a:cubicBezTo>
                      <a:pt x="555133" y="1602749"/>
                      <a:pt x="553928" y="1602749"/>
                      <a:pt x="553928" y="1597978"/>
                    </a:cubicBezTo>
                    <a:cubicBezTo>
                      <a:pt x="553928" y="1594399"/>
                      <a:pt x="556337" y="1593206"/>
                      <a:pt x="559951" y="1594399"/>
                    </a:cubicBezTo>
                    <a:cubicBezTo>
                      <a:pt x="559951" y="1594399"/>
                      <a:pt x="559951" y="1593206"/>
                      <a:pt x="562360" y="1593206"/>
                    </a:cubicBezTo>
                    <a:cubicBezTo>
                      <a:pt x="564770" y="1590820"/>
                      <a:pt x="567179" y="1587241"/>
                      <a:pt x="570793" y="1584856"/>
                    </a:cubicBezTo>
                    <a:cubicBezTo>
                      <a:pt x="572600" y="1582470"/>
                      <a:pt x="574708" y="1581873"/>
                      <a:pt x="576665" y="1582470"/>
                    </a:cubicBezTo>
                    <a:close/>
                    <a:moveTo>
                      <a:pt x="848248" y="1573709"/>
                    </a:moveTo>
                    <a:cubicBezTo>
                      <a:pt x="850645" y="1571315"/>
                      <a:pt x="854241" y="1571315"/>
                      <a:pt x="856639" y="1574906"/>
                    </a:cubicBezTo>
                    <a:cubicBezTo>
                      <a:pt x="859036" y="1582087"/>
                      <a:pt x="861433" y="1589268"/>
                      <a:pt x="862632" y="1597646"/>
                    </a:cubicBezTo>
                    <a:cubicBezTo>
                      <a:pt x="863831" y="1602434"/>
                      <a:pt x="861433" y="1603631"/>
                      <a:pt x="857837" y="1603631"/>
                    </a:cubicBezTo>
                    <a:cubicBezTo>
                      <a:pt x="853043" y="1602434"/>
                      <a:pt x="850645" y="1602434"/>
                      <a:pt x="844652" y="1602434"/>
                    </a:cubicBezTo>
                    <a:cubicBezTo>
                      <a:pt x="842255" y="1601237"/>
                      <a:pt x="838659" y="1600040"/>
                      <a:pt x="835063" y="1598843"/>
                    </a:cubicBezTo>
                    <a:cubicBezTo>
                      <a:pt x="830268" y="1597646"/>
                      <a:pt x="830268" y="1594056"/>
                      <a:pt x="831467" y="1591662"/>
                    </a:cubicBezTo>
                    <a:cubicBezTo>
                      <a:pt x="837460" y="1584481"/>
                      <a:pt x="842255" y="1578496"/>
                      <a:pt x="848248" y="1573709"/>
                    </a:cubicBezTo>
                    <a:close/>
                    <a:moveTo>
                      <a:pt x="511553" y="1568122"/>
                    </a:moveTo>
                    <a:cubicBezTo>
                      <a:pt x="513470" y="1568417"/>
                      <a:pt x="514944" y="1571071"/>
                      <a:pt x="516712" y="1575788"/>
                    </a:cubicBezTo>
                    <a:cubicBezTo>
                      <a:pt x="516712" y="1579325"/>
                      <a:pt x="517892" y="1582863"/>
                      <a:pt x="519071" y="1585222"/>
                    </a:cubicBezTo>
                    <a:cubicBezTo>
                      <a:pt x="519071" y="1588759"/>
                      <a:pt x="516712" y="1591118"/>
                      <a:pt x="511995" y="1589939"/>
                    </a:cubicBezTo>
                    <a:cubicBezTo>
                      <a:pt x="509637" y="1588759"/>
                      <a:pt x="506099" y="1588759"/>
                      <a:pt x="503741" y="1587580"/>
                    </a:cubicBezTo>
                    <a:cubicBezTo>
                      <a:pt x="495486" y="1585222"/>
                      <a:pt x="495486" y="1585222"/>
                      <a:pt x="500203" y="1578146"/>
                    </a:cubicBezTo>
                    <a:cubicBezTo>
                      <a:pt x="500203" y="1576967"/>
                      <a:pt x="501382" y="1575788"/>
                      <a:pt x="502561" y="1574608"/>
                    </a:cubicBezTo>
                    <a:lnTo>
                      <a:pt x="503741" y="1574608"/>
                    </a:lnTo>
                    <a:cubicBezTo>
                      <a:pt x="507279" y="1569891"/>
                      <a:pt x="509637" y="1567828"/>
                      <a:pt x="511553" y="1568122"/>
                    </a:cubicBezTo>
                    <a:close/>
                    <a:moveTo>
                      <a:pt x="946170" y="1563799"/>
                    </a:moveTo>
                    <a:cubicBezTo>
                      <a:pt x="947553" y="1563507"/>
                      <a:pt x="948936" y="1564382"/>
                      <a:pt x="950042" y="1567300"/>
                    </a:cubicBezTo>
                    <a:cubicBezTo>
                      <a:pt x="950042" y="1568467"/>
                      <a:pt x="951149" y="1570801"/>
                      <a:pt x="951149" y="1571968"/>
                    </a:cubicBezTo>
                    <a:lnTo>
                      <a:pt x="951149" y="1573646"/>
                    </a:lnTo>
                    <a:lnTo>
                      <a:pt x="952255" y="1581474"/>
                    </a:lnTo>
                    <a:cubicBezTo>
                      <a:pt x="952255" y="1587283"/>
                      <a:pt x="947659" y="1583798"/>
                      <a:pt x="944212" y="1584960"/>
                    </a:cubicBezTo>
                    <a:lnTo>
                      <a:pt x="941598" y="1583006"/>
                    </a:lnTo>
                    <a:lnTo>
                      <a:pt x="942297" y="1585186"/>
                    </a:lnTo>
                    <a:lnTo>
                      <a:pt x="942297" y="1586318"/>
                    </a:lnTo>
                    <a:cubicBezTo>
                      <a:pt x="942297" y="1586318"/>
                      <a:pt x="941208" y="1586318"/>
                      <a:pt x="941208" y="1587450"/>
                    </a:cubicBezTo>
                    <a:cubicBezTo>
                      <a:pt x="939030" y="1587450"/>
                      <a:pt x="936851" y="1586318"/>
                      <a:pt x="934673" y="1585186"/>
                    </a:cubicBezTo>
                    <a:cubicBezTo>
                      <a:pt x="934673" y="1584055"/>
                      <a:pt x="934673" y="1584055"/>
                      <a:pt x="933584" y="1582923"/>
                    </a:cubicBezTo>
                    <a:cubicBezTo>
                      <a:pt x="932495" y="1580660"/>
                      <a:pt x="933584" y="1579528"/>
                      <a:pt x="934673" y="1578397"/>
                    </a:cubicBezTo>
                    <a:cubicBezTo>
                      <a:pt x="934673" y="1577265"/>
                      <a:pt x="936851" y="1576133"/>
                      <a:pt x="936851" y="1575002"/>
                    </a:cubicBezTo>
                    <a:cubicBezTo>
                      <a:pt x="936851" y="1575002"/>
                      <a:pt x="937940" y="1575002"/>
                      <a:pt x="939030" y="1575002"/>
                    </a:cubicBezTo>
                    <a:lnTo>
                      <a:pt x="939286" y="1575799"/>
                    </a:lnTo>
                    <a:lnTo>
                      <a:pt x="940765" y="1573342"/>
                    </a:lnTo>
                    <a:cubicBezTo>
                      <a:pt x="940765" y="1571018"/>
                      <a:pt x="940765" y="1571018"/>
                      <a:pt x="940765" y="1571018"/>
                    </a:cubicBezTo>
                    <a:lnTo>
                      <a:pt x="942375" y="1568576"/>
                    </a:lnTo>
                    <a:lnTo>
                      <a:pt x="942297" y="1568467"/>
                    </a:lnTo>
                    <a:cubicBezTo>
                      <a:pt x="942297" y="1567300"/>
                      <a:pt x="942297" y="1567300"/>
                      <a:pt x="942297" y="1567300"/>
                    </a:cubicBezTo>
                    <a:cubicBezTo>
                      <a:pt x="943404" y="1565549"/>
                      <a:pt x="944787" y="1564090"/>
                      <a:pt x="946170" y="1563799"/>
                    </a:cubicBezTo>
                    <a:close/>
                    <a:moveTo>
                      <a:pt x="783492" y="1560017"/>
                    </a:moveTo>
                    <a:cubicBezTo>
                      <a:pt x="785886" y="1557623"/>
                      <a:pt x="788280" y="1558820"/>
                      <a:pt x="791870" y="1562410"/>
                    </a:cubicBezTo>
                    <a:cubicBezTo>
                      <a:pt x="794264" y="1569592"/>
                      <a:pt x="796658" y="1576773"/>
                      <a:pt x="796658" y="1585151"/>
                    </a:cubicBezTo>
                    <a:cubicBezTo>
                      <a:pt x="797855" y="1588742"/>
                      <a:pt x="796658" y="1591136"/>
                      <a:pt x="791870" y="1589939"/>
                    </a:cubicBezTo>
                    <a:cubicBezTo>
                      <a:pt x="788280" y="1589939"/>
                      <a:pt x="783492" y="1588742"/>
                      <a:pt x="781098" y="1588742"/>
                    </a:cubicBezTo>
                    <a:cubicBezTo>
                      <a:pt x="776311" y="1587545"/>
                      <a:pt x="773917" y="1587545"/>
                      <a:pt x="769130" y="1586348"/>
                    </a:cubicBezTo>
                    <a:cubicBezTo>
                      <a:pt x="765539" y="1583954"/>
                      <a:pt x="764342" y="1580364"/>
                      <a:pt x="767933" y="1577970"/>
                    </a:cubicBezTo>
                    <a:cubicBezTo>
                      <a:pt x="771523" y="1571985"/>
                      <a:pt x="776311" y="1566001"/>
                      <a:pt x="783492" y="1560017"/>
                    </a:cubicBezTo>
                    <a:close/>
                    <a:moveTo>
                      <a:pt x="882753" y="1553841"/>
                    </a:moveTo>
                    <a:cubicBezTo>
                      <a:pt x="883894" y="1553841"/>
                      <a:pt x="885035" y="1556152"/>
                      <a:pt x="885035" y="1557308"/>
                    </a:cubicBezTo>
                    <a:cubicBezTo>
                      <a:pt x="885035" y="1558464"/>
                      <a:pt x="885035" y="1560776"/>
                      <a:pt x="885035" y="1561932"/>
                    </a:cubicBezTo>
                    <a:cubicBezTo>
                      <a:pt x="887317" y="1570023"/>
                      <a:pt x="886176" y="1570023"/>
                      <a:pt x="878188" y="1568867"/>
                    </a:cubicBezTo>
                    <a:cubicBezTo>
                      <a:pt x="870201" y="1566555"/>
                      <a:pt x="870201" y="1565399"/>
                      <a:pt x="875906" y="1559620"/>
                    </a:cubicBezTo>
                    <a:cubicBezTo>
                      <a:pt x="875906" y="1558464"/>
                      <a:pt x="877047" y="1557308"/>
                      <a:pt x="879330" y="1556152"/>
                    </a:cubicBezTo>
                    <a:cubicBezTo>
                      <a:pt x="880471" y="1554997"/>
                      <a:pt x="880471" y="1552685"/>
                      <a:pt x="882753" y="1553841"/>
                    </a:cubicBezTo>
                    <a:close/>
                    <a:moveTo>
                      <a:pt x="716347" y="1546279"/>
                    </a:moveTo>
                    <a:cubicBezTo>
                      <a:pt x="719943" y="1542683"/>
                      <a:pt x="722341" y="1543882"/>
                      <a:pt x="724738" y="1548676"/>
                    </a:cubicBezTo>
                    <a:cubicBezTo>
                      <a:pt x="727135" y="1555868"/>
                      <a:pt x="729533" y="1563060"/>
                      <a:pt x="731930" y="1570252"/>
                    </a:cubicBezTo>
                    <a:cubicBezTo>
                      <a:pt x="733129" y="1573848"/>
                      <a:pt x="729533" y="1576246"/>
                      <a:pt x="725937" y="1576246"/>
                    </a:cubicBezTo>
                    <a:cubicBezTo>
                      <a:pt x="721142" y="1576246"/>
                      <a:pt x="718745" y="1575047"/>
                      <a:pt x="713950" y="1573848"/>
                    </a:cubicBezTo>
                    <a:cubicBezTo>
                      <a:pt x="710354" y="1573848"/>
                      <a:pt x="706758" y="1571451"/>
                      <a:pt x="703162" y="1571451"/>
                    </a:cubicBezTo>
                    <a:cubicBezTo>
                      <a:pt x="699566" y="1570252"/>
                      <a:pt x="698367" y="1566656"/>
                      <a:pt x="700765" y="1564259"/>
                    </a:cubicBezTo>
                    <a:cubicBezTo>
                      <a:pt x="704361" y="1557067"/>
                      <a:pt x="710354" y="1551074"/>
                      <a:pt x="716347" y="1546279"/>
                    </a:cubicBezTo>
                    <a:close/>
                    <a:moveTo>
                      <a:pt x="991442" y="1542545"/>
                    </a:moveTo>
                    <a:cubicBezTo>
                      <a:pt x="996237" y="1538944"/>
                      <a:pt x="997436" y="1540145"/>
                      <a:pt x="999833" y="1543746"/>
                    </a:cubicBezTo>
                    <a:cubicBezTo>
                      <a:pt x="1003429" y="1550948"/>
                      <a:pt x="1004628" y="1558150"/>
                      <a:pt x="1007025" y="1566552"/>
                    </a:cubicBezTo>
                    <a:cubicBezTo>
                      <a:pt x="1008224" y="1571353"/>
                      <a:pt x="1005826" y="1573754"/>
                      <a:pt x="1001032" y="1573754"/>
                    </a:cubicBezTo>
                    <a:cubicBezTo>
                      <a:pt x="993840" y="1571353"/>
                      <a:pt x="987846" y="1571353"/>
                      <a:pt x="981853" y="1568952"/>
                    </a:cubicBezTo>
                    <a:cubicBezTo>
                      <a:pt x="973462" y="1566552"/>
                      <a:pt x="973462" y="1564151"/>
                      <a:pt x="978257" y="1558150"/>
                    </a:cubicBezTo>
                    <a:cubicBezTo>
                      <a:pt x="978257" y="1556949"/>
                      <a:pt x="979456" y="1556949"/>
                      <a:pt x="980654" y="1555749"/>
                    </a:cubicBezTo>
                    <a:cubicBezTo>
                      <a:pt x="981853" y="1553348"/>
                      <a:pt x="984250" y="1550948"/>
                      <a:pt x="985449" y="1548547"/>
                    </a:cubicBezTo>
                    <a:cubicBezTo>
                      <a:pt x="987846" y="1546146"/>
                      <a:pt x="989045" y="1543746"/>
                      <a:pt x="991442" y="1542545"/>
                    </a:cubicBezTo>
                    <a:close/>
                    <a:moveTo>
                      <a:pt x="651691" y="1533782"/>
                    </a:moveTo>
                    <a:cubicBezTo>
                      <a:pt x="655270" y="1528987"/>
                      <a:pt x="658849" y="1528987"/>
                      <a:pt x="660042" y="1534980"/>
                    </a:cubicBezTo>
                    <a:cubicBezTo>
                      <a:pt x="662427" y="1540974"/>
                      <a:pt x="664813" y="1546967"/>
                      <a:pt x="667199" y="1551762"/>
                    </a:cubicBezTo>
                    <a:cubicBezTo>
                      <a:pt x="667199" y="1561351"/>
                      <a:pt x="666006" y="1563748"/>
                      <a:pt x="656463" y="1561351"/>
                    </a:cubicBezTo>
                    <a:cubicBezTo>
                      <a:pt x="651691" y="1558954"/>
                      <a:pt x="645726" y="1558954"/>
                      <a:pt x="639762" y="1556556"/>
                    </a:cubicBezTo>
                    <a:cubicBezTo>
                      <a:pt x="637376" y="1550563"/>
                      <a:pt x="642148" y="1546967"/>
                      <a:pt x="644534" y="1542172"/>
                    </a:cubicBezTo>
                    <a:cubicBezTo>
                      <a:pt x="645726" y="1539775"/>
                      <a:pt x="648112" y="1534980"/>
                      <a:pt x="651691" y="1533782"/>
                    </a:cubicBezTo>
                    <a:close/>
                    <a:moveTo>
                      <a:pt x="1015790" y="1532343"/>
                    </a:moveTo>
                    <a:lnTo>
                      <a:pt x="1014475" y="1534948"/>
                    </a:lnTo>
                    <a:cubicBezTo>
                      <a:pt x="1014771" y="1536413"/>
                      <a:pt x="1016545" y="1537291"/>
                      <a:pt x="1020092" y="1537877"/>
                    </a:cubicBezTo>
                    <a:lnTo>
                      <a:pt x="1022111" y="1537677"/>
                    </a:lnTo>
                    <a:lnTo>
                      <a:pt x="1017935" y="1536633"/>
                    </a:lnTo>
                    <a:close/>
                    <a:moveTo>
                      <a:pt x="925466" y="1528846"/>
                    </a:moveTo>
                    <a:cubicBezTo>
                      <a:pt x="929062" y="1525255"/>
                      <a:pt x="931460" y="1526452"/>
                      <a:pt x="933857" y="1528846"/>
                    </a:cubicBezTo>
                    <a:cubicBezTo>
                      <a:pt x="936254" y="1537224"/>
                      <a:pt x="939850" y="1544405"/>
                      <a:pt x="941049" y="1552783"/>
                    </a:cubicBezTo>
                    <a:cubicBezTo>
                      <a:pt x="941049" y="1556374"/>
                      <a:pt x="939850" y="1557571"/>
                      <a:pt x="936254" y="1557571"/>
                    </a:cubicBezTo>
                    <a:cubicBezTo>
                      <a:pt x="931460" y="1557571"/>
                      <a:pt x="927864" y="1557571"/>
                      <a:pt x="923069" y="1557571"/>
                    </a:cubicBezTo>
                    <a:cubicBezTo>
                      <a:pt x="920672" y="1555177"/>
                      <a:pt x="915877" y="1555177"/>
                      <a:pt x="912281" y="1552783"/>
                    </a:cubicBezTo>
                    <a:cubicBezTo>
                      <a:pt x="908685" y="1551586"/>
                      <a:pt x="907486" y="1549193"/>
                      <a:pt x="909884" y="1545602"/>
                    </a:cubicBezTo>
                    <a:cubicBezTo>
                      <a:pt x="914678" y="1539617"/>
                      <a:pt x="920672" y="1533633"/>
                      <a:pt x="925466" y="1528846"/>
                    </a:cubicBezTo>
                    <a:close/>
                    <a:moveTo>
                      <a:pt x="1022621" y="1520232"/>
                    </a:moveTo>
                    <a:lnTo>
                      <a:pt x="1023793" y="1520232"/>
                    </a:lnTo>
                    <a:cubicBezTo>
                      <a:pt x="1026136" y="1519060"/>
                      <a:pt x="1027307" y="1520232"/>
                      <a:pt x="1027307" y="1520232"/>
                    </a:cubicBezTo>
                    <a:cubicBezTo>
                      <a:pt x="1029650" y="1524918"/>
                      <a:pt x="1031993" y="1529604"/>
                      <a:pt x="1033165" y="1535462"/>
                    </a:cubicBezTo>
                    <a:lnTo>
                      <a:pt x="1030928" y="1536804"/>
                    </a:lnTo>
                    <a:lnTo>
                      <a:pt x="1031918" y="1536706"/>
                    </a:lnTo>
                    <a:cubicBezTo>
                      <a:pt x="1033101" y="1541392"/>
                      <a:pt x="1030735" y="1541392"/>
                      <a:pt x="1028370" y="1541392"/>
                    </a:cubicBezTo>
                    <a:cubicBezTo>
                      <a:pt x="1022458" y="1541392"/>
                      <a:pt x="1017727" y="1540220"/>
                      <a:pt x="1012997" y="1539049"/>
                    </a:cubicBezTo>
                    <a:cubicBezTo>
                      <a:pt x="1008267" y="1537877"/>
                      <a:pt x="1007084" y="1536706"/>
                      <a:pt x="1009450" y="1533191"/>
                    </a:cubicBezTo>
                    <a:cubicBezTo>
                      <a:pt x="1012997" y="1528505"/>
                      <a:pt x="1015362" y="1526162"/>
                      <a:pt x="1017727" y="1522647"/>
                    </a:cubicBezTo>
                    <a:lnTo>
                      <a:pt x="1017727" y="1521476"/>
                    </a:lnTo>
                    <a:cubicBezTo>
                      <a:pt x="1020092" y="1521476"/>
                      <a:pt x="1020092" y="1521476"/>
                      <a:pt x="1021275" y="1521476"/>
                    </a:cubicBezTo>
                    <a:lnTo>
                      <a:pt x="1021139" y="1521926"/>
                    </a:lnTo>
                    <a:close/>
                    <a:moveTo>
                      <a:pt x="585643" y="1518927"/>
                    </a:moveTo>
                    <a:cubicBezTo>
                      <a:pt x="589215" y="1516551"/>
                      <a:pt x="590405" y="1516551"/>
                      <a:pt x="592787" y="1520115"/>
                    </a:cubicBezTo>
                    <a:cubicBezTo>
                      <a:pt x="595168" y="1524868"/>
                      <a:pt x="597549" y="1533185"/>
                      <a:pt x="597549" y="1539126"/>
                    </a:cubicBezTo>
                    <a:cubicBezTo>
                      <a:pt x="598740" y="1542691"/>
                      <a:pt x="597549" y="1543879"/>
                      <a:pt x="592787" y="1543879"/>
                    </a:cubicBezTo>
                    <a:cubicBezTo>
                      <a:pt x="590405" y="1543879"/>
                      <a:pt x="586833" y="1542691"/>
                      <a:pt x="583262" y="1542691"/>
                    </a:cubicBezTo>
                    <a:cubicBezTo>
                      <a:pt x="567783" y="1539126"/>
                      <a:pt x="567783" y="1537938"/>
                      <a:pt x="578499" y="1527244"/>
                    </a:cubicBezTo>
                    <a:cubicBezTo>
                      <a:pt x="580880" y="1523680"/>
                      <a:pt x="583262" y="1521303"/>
                      <a:pt x="585643" y="1518927"/>
                    </a:cubicBezTo>
                    <a:close/>
                    <a:moveTo>
                      <a:pt x="949752" y="1517862"/>
                    </a:moveTo>
                    <a:lnTo>
                      <a:pt x="950734" y="1521803"/>
                    </a:lnTo>
                    <a:cubicBezTo>
                      <a:pt x="952497" y="1522982"/>
                      <a:pt x="955143" y="1523867"/>
                      <a:pt x="957494" y="1524162"/>
                    </a:cubicBezTo>
                    <a:lnTo>
                      <a:pt x="959069" y="1523790"/>
                    </a:lnTo>
                    <a:close/>
                    <a:moveTo>
                      <a:pt x="858344" y="1513912"/>
                    </a:moveTo>
                    <a:cubicBezTo>
                      <a:pt x="864337" y="1509124"/>
                      <a:pt x="865536" y="1510321"/>
                      <a:pt x="869132" y="1516305"/>
                    </a:cubicBezTo>
                    <a:cubicBezTo>
                      <a:pt x="871529" y="1522290"/>
                      <a:pt x="873927" y="1528274"/>
                      <a:pt x="875125" y="1535455"/>
                    </a:cubicBezTo>
                    <a:cubicBezTo>
                      <a:pt x="876324" y="1540243"/>
                      <a:pt x="873927" y="1542637"/>
                      <a:pt x="869132" y="1542637"/>
                    </a:cubicBezTo>
                    <a:cubicBezTo>
                      <a:pt x="861940" y="1541440"/>
                      <a:pt x="854748" y="1540243"/>
                      <a:pt x="847556" y="1537849"/>
                    </a:cubicBezTo>
                    <a:cubicBezTo>
                      <a:pt x="842761" y="1535455"/>
                      <a:pt x="842761" y="1533062"/>
                      <a:pt x="845159" y="1529471"/>
                    </a:cubicBezTo>
                    <a:cubicBezTo>
                      <a:pt x="847556" y="1527077"/>
                      <a:pt x="849953" y="1523487"/>
                      <a:pt x="852351" y="1519896"/>
                    </a:cubicBezTo>
                    <a:cubicBezTo>
                      <a:pt x="854748" y="1519896"/>
                      <a:pt x="855947" y="1516305"/>
                      <a:pt x="858344" y="1513912"/>
                    </a:cubicBezTo>
                    <a:close/>
                    <a:moveTo>
                      <a:pt x="952255" y="1511518"/>
                    </a:moveTo>
                    <a:cubicBezTo>
                      <a:pt x="952255" y="1514505"/>
                      <a:pt x="951322" y="1516497"/>
                      <a:pt x="948521" y="1516497"/>
                    </a:cubicBezTo>
                    <a:cubicBezTo>
                      <a:pt x="949454" y="1514505"/>
                      <a:pt x="949454" y="1513509"/>
                      <a:pt x="950388" y="1512514"/>
                    </a:cubicBezTo>
                    <a:cubicBezTo>
                      <a:pt x="950388" y="1512514"/>
                      <a:pt x="951322" y="1511518"/>
                      <a:pt x="952255" y="1511518"/>
                    </a:cubicBezTo>
                    <a:close/>
                    <a:moveTo>
                      <a:pt x="960139" y="1505294"/>
                    </a:moveTo>
                    <a:cubicBezTo>
                      <a:pt x="963666" y="1505294"/>
                      <a:pt x="963666" y="1508832"/>
                      <a:pt x="964842" y="1511190"/>
                    </a:cubicBezTo>
                    <a:cubicBezTo>
                      <a:pt x="966017" y="1513549"/>
                      <a:pt x="966017" y="1515907"/>
                      <a:pt x="966017" y="1519445"/>
                    </a:cubicBezTo>
                    <a:cubicBezTo>
                      <a:pt x="968369" y="1525341"/>
                      <a:pt x="967193" y="1527700"/>
                      <a:pt x="958964" y="1527700"/>
                    </a:cubicBezTo>
                    <a:cubicBezTo>
                      <a:pt x="956612" y="1525341"/>
                      <a:pt x="953086" y="1525341"/>
                      <a:pt x="950734" y="1525341"/>
                    </a:cubicBezTo>
                    <a:cubicBezTo>
                      <a:pt x="944856" y="1522983"/>
                      <a:pt x="943681" y="1520624"/>
                      <a:pt x="948383" y="1517086"/>
                    </a:cubicBezTo>
                    <a:lnTo>
                      <a:pt x="948534" y="1517086"/>
                    </a:lnTo>
                    <a:lnTo>
                      <a:pt x="948521" y="1517078"/>
                    </a:lnTo>
                    <a:cubicBezTo>
                      <a:pt x="950845" y="1515916"/>
                      <a:pt x="952006" y="1513593"/>
                      <a:pt x="953168" y="1511269"/>
                    </a:cubicBezTo>
                    <a:lnTo>
                      <a:pt x="953373" y="1511190"/>
                    </a:lnTo>
                    <a:lnTo>
                      <a:pt x="953086" y="1511190"/>
                    </a:lnTo>
                    <a:lnTo>
                      <a:pt x="953086" y="1510011"/>
                    </a:lnTo>
                    <a:cubicBezTo>
                      <a:pt x="955437" y="1507652"/>
                      <a:pt x="957788" y="1505294"/>
                      <a:pt x="960139" y="1505294"/>
                    </a:cubicBezTo>
                    <a:close/>
                    <a:moveTo>
                      <a:pt x="795967" y="1497779"/>
                    </a:moveTo>
                    <a:cubicBezTo>
                      <a:pt x="798364" y="1495382"/>
                      <a:pt x="801960" y="1495382"/>
                      <a:pt x="803159" y="1500177"/>
                    </a:cubicBezTo>
                    <a:cubicBezTo>
                      <a:pt x="805556" y="1507369"/>
                      <a:pt x="809152" y="1514561"/>
                      <a:pt x="810351" y="1522951"/>
                    </a:cubicBezTo>
                    <a:cubicBezTo>
                      <a:pt x="811550" y="1526547"/>
                      <a:pt x="809152" y="1528945"/>
                      <a:pt x="804358" y="1527746"/>
                    </a:cubicBezTo>
                    <a:cubicBezTo>
                      <a:pt x="800762" y="1527746"/>
                      <a:pt x="795967" y="1526547"/>
                      <a:pt x="792371" y="1526547"/>
                    </a:cubicBezTo>
                    <a:cubicBezTo>
                      <a:pt x="787576" y="1526547"/>
                      <a:pt x="785179" y="1524150"/>
                      <a:pt x="781583" y="1522951"/>
                    </a:cubicBezTo>
                    <a:cubicBezTo>
                      <a:pt x="777987" y="1521753"/>
                      <a:pt x="776788" y="1519355"/>
                      <a:pt x="779186" y="1515759"/>
                    </a:cubicBezTo>
                    <a:cubicBezTo>
                      <a:pt x="783980" y="1509766"/>
                      <a:pt x="789974" y="1503773"/>
                      <a:pt x="795967" y="1497779"/>
                    </a:cubicBezTo>
                    <a:close/>
                    <a:moveTo>
                      <a:pt x="1069842" y="1494044"/>
                    </a:moveTo>
                    <a:cubicBezTo>
                      <a:pt x="1072242" y="1491650"/>
                      <a:pt x="1075843" y="1492847"/>
                      <a:pt x="1078244" y="1495241"/>
                    </a:cubicBezTo>
                    <a:cubicBezTo>
                      <a:pt x="1079444" y="1503619"/>
                      <a:pt x="1081845" y="1510800"/>
                      <a:pt x="1084246" y="1519178"/>
                    </a:cubicBezTo>
                    <a:cubicBezTo>
                      <a:pt x="1086646" y="1522769"/>
                      <a:pt x="1083045" y="1523966"/>
                      <a:pt x="1079444" y="1523966"/>
                    </a:cubicBezTo>
                    <a:cubicBezTo>
                      <a:pt x="1074643" y="1523966"/>
                      <a:pt x="1072242" y="1523966"/>
                      <a:pt x="1067441" y="1522769"/>
                    </a:cubicBezTo>
                    <a:cubicBezTo>
                      <a:pt x="1063840" y="1521572"/>
                      <a:pt x="1060239" y="1520375"/>
                      <a:pt x="1056638" y="1519178"/>
                    </a:cubicBezTo>
                    <a:cubicBezTo>
                      <a:pt x="1051837" y="1519178"/>
                      <a:pt x="1050637" y="1515588"/>
                      <a:pt x="1053037" y="1511997"/>
                    </a:cubicBezTo>
                    <a:cubicBezTo>
                      <a:pt x="1059039" y="1504816"/>
                      <a:pt x="1063840" y="1500028"/>
                      <a:pt x="1069842" y="1494044"/>
                    </a:cubicBezTo>
                    <a:close/>
                    <a:moveTo>
                      <a:pt x="730036" y="1484085"/>
                    </a:moveTo>
                    <a:cubicBezTo>
                      <a:pt x="733632" y="1481691"/>
                      <a:pt x="736030" y="1481691"/>
                      <a:pt x="737228" y="1485282"/>
                    </a:cubicBezTo>
                    <a:cubicBezTo>
                      <a:pt x="740824" y="1492463"/>
                      <a:pt x="744420" y="1500841"/>
                      <a:pt x="744420" y="1508022"/>
                    </a:cubicBezTo>
                    <a:cubicBezTo>
                      <a:pt x="745619" y="1511613"/>
                      <a:pt x="744420" y="1514007"/>
                      <a:pt x="739626" y="1514007"/>
                    </a:cubicBezTo>
                    <a:cubicBezTo>
                      <a:pt x="736030" y="1514007"/>
                      <a:pt x="731235" y="1512810"/>
                      <a:pt x="728838" y="1511613"/>
                    </a:cubicBezTo>
                    <a:cubicBezTo>
                      <a:pt x="724043" y="1510416"/>
                      <a:pt x="720447" y="1510416"/>
                      <a:pt x="716851" y="1509219"/>
                    </a:cubicBezTo>
                    <a:cubicBezTo>
                      <a:pt x="713255" y="1508022"/>
                      <a:pt x="712056" y="1504432"/>
                      <a:pt x="713255" y="1500841"/>
                    </a:cubicBezTo>
                    <a:cubicBezTo>
                      <a:pt x="719248" y="1494857"/>
                      <a:pt x="724043" y="1490069"/>
                      <a:pt x="730036" y="1484085"/>
                    </a:cubicBezTo>
                    <a:close/>
                    <a:moveTo>
                      <a:pt x="1003887" y="1479154"/>
                    </a:moveTo>
                    <a:cubicBezTo>
                      <a:pt x="1009881" y="1477957"/>
                      <a:pt x="1011079" y="1479154"/>
                      <a:pt x="1013477" y="1486335"/>
                    </a:cubicBezTo>
                    <a:cubicBezTo>
                      <a:pt x="1015874" y="1491123"/>
                      <a:pt x="1017073" y="1497107"/>
                      <a:pt x="1019470" y="1503091"/>
                    </a:cubicBezTo>
                    <a:cubicBezTo>
                      <a:pt x="1019470" y="1509076"/>
                      <a:pt x="1019470" y="1510273"/>
                      <a:pt x="1012278" y="1510273"/>
                    </a:cubicBezTo>
                    <a:cubicBezTo>
                      <a:pt x="1005086" y="1510273"/>
                      <a:pt x="997894" y="1507879"/>
                      <a:pt x="991901" y="1505485"/>
                    </a:cubicBezTo>
                    <a:cubicBezTo>
                      <a:pt x="987106" y="1503091"/>
                      <a:pt x="985907" y="1500698"/>
                      <a:pt x="988305" y="1495910"/>
                    </a:cubicBezTo>
                    <a:cubicBezTo>
                      <a:pt x="994298" y="1491123"/>
                      <a:pt x="997894" y="1485138"/>
                      <a:pt x="1003887" y="1479154"/>
                    </a:cubicBezTo>
                    <a:close/>
                    <a:moveTo>
                      <a:pt x="1033900" y="1477783"/>
                    </a:moveTo>
                    <a:lnTo>
                      <a:pt x="1040942" y="1479430"/>
                    </a:lnTo>
                    <a:lnTo>
                      <a:pt x="1041376" y="1479024"/>
                    </a:lnTo>
                    <a:close/>
                    <a:moveTo>
                      <a:pt x="1099794" y="1474050"/>
                    </a:moveTo>
                    <a:cubicBezTo>
                      <a:pt x="1103332" y="1470502"/>
                      <a:pt x="1105691" y="1471685"/>
                      <a:pt x="1106870" y="1475232"/>
                    </a:cubicBezTo>
                    <a:cubicBezTo>
                      <a:pt x="1109228" y="1479963"/>
                      <a:pt x="1111587" y="1487058"/>
                      <a:pt x="1111587" y="1492971"/>
                    </a:cubicBezTo>
                    <a:cubicBezTo>
                      <a:pt x="1111587" y="1495336"/>
                      <a:pt x="1109228" y="1495336"/>
                      <a:pt x="1104511" y="1495336"/>
                    </a:cubicBezTo>
                    <a:cubicBezTo>
                      <a:pt x="1102153" y="1494153"/>
                      <a:pt x="1097436" y="1494153"/>
                      <a:pt x="1095077" y="1492971"/>
                    </a:cubicBezTo>
                    <a:cubicBezTo>
                      <a:pt x="1088002" y="1490606"/>
                      <a:pt x="1086822" y="1488240"/>
                      <a:pt x="1091540" y="1482328"/>
                    </a:cubicBezTo>
                    <a:cubicBezTo>
                      <a:pt x="1091540" y="1482328"/>
                      <a:pt x="1092719" y="1482328"/>
                      <a:pt x="1093898" y="1479963"/>
                    </a:cubicBezTo>
                    <a:cubicBezTo>
                      <a:pt x="1096257" y="1478780"/>
                      <a:pt x="1097436" y="1475232"/>
                      <a:pt x="1099794" y="1474050"/>
                    </a:cubicBezTo>
                    <a:close/>
                    <a:moveTo>
                      <a:pt x="940386" y="1465414"/>
                    </a:moveTo>
                    <a:cubicBezTo>
                      <a:pt x="942786" y="1463020"/>
                      <a:pt x="946387" y="1464217"/>
                      <a:pt x="948788" y="1466611"/>
                    </a:cubicBezTo>
                    <a:cubicBezTo>
                      <a:pt x="951189" y="1474989"/>
                      <a:pt x="953589" y="1482170"/>
                      <a:pt x="955990" y="1490548"/>
                    </a:cubicBezTo>
                    <a:cubicBezTo>
                      <a:pt x="955990" y="1494139"/>
                      <a:pt x="953589" y="1496533"/>
                      <a:pt x="949988" y="1495336"/>
                    </a:cubicBezTo>
                    <a:cubicBezTo>
                      <a:pt x="945187" y="1495336"/>
                      <a:pt x="941586" y="1494139"/>
                      <a:pt x="937985" y="1494139"/>
                    </a:cubicBezTo>
                    <a:cubicBezTo>
                      <a:pt x="934384" y="1492942"/>
                      <a:pt x="929583" y="1491745"/>
                      <a:pt x="927182" y="1490548"/>
                    </a:cubicBezTo>
                    <a:cubicBezTo>
                      <a:pt x="922381" y="1489351"/>
                      <a:pt x="922381" y="1486958"/>
                      <a:pt x="923581" y="1483367"/>
                    </a:cubicBezTo>
                    <a:cubicBezTo>
                      <a:pt x="929583" y="1477382"/>
                      <a:pt x="934384" y="1471398"/>
                      <a:pt x="940386" y="1465414"/>
                    </a:cubicBezTo>
                    <a:close/>
                    <a:moveTo>
                      <a:pt x="1039386" y="1453970"/>
                    </a:moveTo>
                    <a:cubicBezTo>
                      <a:pt x="1040850" y="1454259"/>
                      <a:pt x="1042022" y="1455992"/>
                      <a:pt x="1043193" y="1458882"/>
                    </a:cubicBezTo>
                    <a:cubicBezTo>
                      <a:pt x="1043193" y="1460038"/>
                      <a:pt x="1043193" y="1462350"/>
                      <a:pt x="1044365" y="1463506"/>
                    </a:cubicBezTo>
                    <a:lnTo>
                      <a:pt x="1043533" y="1464326"/>
                    </a:lnTo>
                    <a:lnTo>
                      <a:pt x="1044507" y="1466267"/>
                    </a:lnTo>
                    <a:cubicBezTo>
                      <a:pt x="1045682" y="1468610"/>
                      <a:pt x="1044507" y="1470953"/>
                      <a:pt x="1045682" y="1472125"/>
                    </a:cubicBezTo>
                    <a:cubicBezTo>
                      <a:pt x="1045682" y="1473296"/>
                      <a:pt x="1045682" y="1474468"/>
                      <a:pt x="1046858" y="1474468"/>
                    </a:cubicBezTo>
                    <a:lnTo>
                      <a:pt x="1045897" y="1475425"/>
                    </a:lnTo>
                    <a:lnTo>
                      <a:pt x="1046855" y="1477217"/>
                    </a:lnTo>
                    <a:cubicBezTo>
                      <a:pt x="1046855" y="1479430"/>
                      <a:pt x="1046855" y="1479430"/>
                      <a:pt x="1044490" y="1481643"/>
                    </a:cubicBezTo>
                    <a:cubicBezTo>
                      <a:pt x="1043307" y="1481643"/>
                      <a:pt x="1043307" y="1481643"/>
                      <a:pt x="1042125" y="1481643"/>
                    </a:cubicBezTo>
                    <a:cubicBezTo>
                      <a:pt x="1037395" y="1479430"/>
                      <a:pt x="1032664" y="1479430"/>
                      <a:pt x="1026752" y="1478323"/>
                    </a:cubicBezTo>
                    <a:cubicBezTo>
                      <a:pt x="1024387" y="1477217"/>
                      <a:pt x="1020839" y="1475004"/>
                      <a:pt x="1024387" y="1471685"/>
                    </a:cubicBezTo>
                    <a:cubicBezTo>
                      <a:pt x="1025569" y="1471685"/>
                      <a:pt x="1025569" y="1471685"/>
                      <a:pt x="1025569" y="1471685"/>
                    </a:cubicBezTo>
                    <a:cubicBezTo>
                      <a:pt x="1025569" y="1473898"/>
                      <a:pt x="1025569" y="1475004"/>
                      <a:pt x="1026752" y="1476111"/>
                    </a:cubicBezTo>
                    <a:lnTo>
                      <a:pt x="1027964" y="1476394"/>
                    </a:lnTo>
                    <a:lnTo>
                      <a:pt x="1026873" y="1470953"/>
                    </a:lnTo>
                    <a:cubicBezTo>
                      <a:pt x="1028048" y="1467438"/>
                      <a:pt x="1031575" y="1465095"/>
                      <a:pt x="1035102" y="1461581"/>
                    </a:cubicBezTo>
                    <a:lnTo>
                      <a:pt x="1042086" y="1463569"/>
                    </a:lnTo>
                    <a:lnTo>
                      <a:pt x="1040850" y="1462350"/>
                    </a:lnTo>
                    <a:cubicBezTo>
                      <a:pt x="1038507" y="1458882"/>
                      <a:pt x="1036164" y="1458882"/>
                      <a:pt x="1033821" y="1461194"/>
                    </a:cubicBezTo>
                    <a:cubicBezTo>
                      <a:pt x="1031478" y="1464661"/>
                      <a:pt x="1029135" y="1466973"/>
                      <a:pt x="1025621" y="1470441"/>
                    </a:cubicBezTo>
                    <a:cubicBezTo>
                      <a:pt x="1025621" y="1469285"/>
                      <a:pt x="1024449" y="1469285"/>
                      <a:pt x="1024449" y="1469285"/>
                    </a:cubicBezTo>
                    <a:cubicBezTo>
                      <a:pt x="1024449" y="1468129"/>
                      <a:pt x="1024449" y="1466973"/>
                      <a:pt x="1025621" y="1466973"/>
                    </a:cubicBezTo>
                    <a:cubicBezTo>
                      <a:pt x="1029135" y="1464661"/>
                      <a:pt x="1030307" y="1460038"/>
                      <a:pt x="1033821" y="1457726"/>
                    </a:cubicBezTo>
                    <a:cubicBezTo>
                      <a:pt x="1036164" y="1454837"/>
                      <a:pt x="1037921" y="1453681"/>
                      <a:pt x="1039386" y="1453970"/>
                    </a:cubicBezTo>
                    <a:close/>
                    <a:moveTo>
                      <a:pt x="874388" y="1451722"/>
                    </a:moveTo>
                    <a:cubicBezTo>
                      <a:pt x="877984" y="1449325"/>
                      <a:pt x="879183" y="1450524"/>
                      <a:pt x="881580" y="1454120"/>
                    </a:cubicBezTo>
                    <a:cubicBezTo>
                      <a:pt x="885176" y="1461312"/>
                      <a:pt x="887573" y="1468504"/>
                      <a:pt x="888772" y="1476894"/>
                    </a:cubicBezTo>
                    <a:cubicBezTo>
                      <a:pt x="889971" y="1481689"/>
                      <a:pt x="887573" y="1482888"/>
                      <a:pt x="882779" y="1482888"/>
                    </a:cubicBezTo>
                    <a:cubicBezTo>
                      <a:pt x="879183" y="1481689"/>
                      <a:pt x="875587" y="1481689"/>
                      <a:pt x="871991" y="1481689"/>
                    </a:cubicBezTo>
                    <a:cubicBezTo>
                      <a:pt x="867196" y="1479292"/>
                      <a:pt x="864799" y="1479292"/>
                      <a:pt x="860004" y="1478093"/>
                    </a:cubicBezTo>
                    <a:cubicBezTo>
                      <a:pt x="856408" y="1475696"/>
                      <a:pt x="855209" y="1474497"/>
                      <a:pt x="857607" y="1470901"/>
                    </a:cubicBezTo>
                    <a:cubicBezTo>
                      <a:pt x="862401" y="1463709"/>
                      <a:pt x="868395" y="1457716"/>
                      <a:pt x="874388" y="1451722"/>
                    </a:cubicBezTo>
                    <a:close/>
                    <a:moveTo>
                      <a:pt x="970304" y="1444235"/>
                    </a:moveTo>
                    <a:cubicBezTo>
                      <a:pt x="971487" y="1441876"/>
                      <a:pt x="975035" y="1441876"/>
                      <a:pt x="976217" y="1445414"/>
                    </a:cubicBezTo>
                    <a:cubicBezTo>
                      <a:pt x="977400" y="1448952"/>
                      <a:pt x="979765" y="1453669"/>
                      <a:pt x="979765" y="1457207"/>
                    </a:cubicBezTo>
                    <a:lnTo>
                      <a:pt x="979641" y="1457948"/>
                    </a:lnTo>
                    <a:lnTo>
                      <a:pt x="979641" y="1458382"/>
                    </a:lnTo>
                    <a:lnTo>
                      <a:pt x="979549" y="1458496"/>
                    </a:lnTo>
                    <a:lnTo>
                      <a:pt x="978582" y="1464282"/>
                    </a:lnTo>
                    <a:lnTo>
                      <a:pt x="975253" y="1463867"/>
                    </a:lnTo>
                    <a:lnTo>
                      <a:pt x="974973" y="1464217"/>
                    </a:lnTo>
                    <a:lnTo>
                      <a:pt x="972781" y="1463559"/>
                    </a:lnTo>
                    <a:lnTo>
                      <a:pt x="959662" y="1461924"/>
                    </a:lnTo>
                    <a:cubicBezTo>
                      <a:pt x="958479" y="1460745"/>
                      <a:pt x="957296" y="1458386"/>
                      <a:pt x="958479" y="1456028"/>
                    </a:cubicBezTo>
                    <a:cubicBezTo>
                      <a:pt x="962027" y="1451311"/>
                      <a:pt x="966757" y="1447773"/>
                      <a:pt x="970304" y="1444235"/>
                    </a:cubicBezTo>
                    <a:close/>
                    <a:moveTo>
                      <a:pt x="809660" y="1437984"/>
                    </a:moveTo>
                    <a:cubicBezTo>
                      <a:pt x="812057" y="1434388"/>
                      <a:pt x="814455" y="1436785"/>
                      <a:pt x="816852" y="1439183"/>
                    </a:cubicBezTo>
                    <a:cubicBezTo>
                      <a:pt x="820448" y="1447573"/>
                      <a:pt x="821647" y="1454765"/>
                      <a:pt x="824044" y="1463156"/>
                    </a:cubicBezTo>
                    <a:cubicBezTo>
                      <a:pt x="824044" y="1466752"/>
                      <a:pt x="821647" y="1469149"/>
                      <a:pt x="818051" y="1467951"/>
                    </a:cubicBezTo>
                    <a:cubicBezTo>
                      <a:pt x="814455" y="1467951"/>
                      <a:pt x="810859" y="1466752"/>
                      <a:pt x="806064" y="1466752"/>
                    </a:cubicBezTo>
                    <a:cubicBezTo>
                      <a:pt x="802468" y="1465553"/>
                      <a:pt x="798872" y="1465553"/>
                      <a:pt x="795276" y="1463156"/>
                    </a:cubicBezTo>
                    <a:cubicBezTo>
                      <a:pt x="791680" y="1461957"/>
                      <a:pt x="790481" y="1458361"/>
                      <a:pt x="792879" y="1455964"/>
                    </a:cubicBezTo>
                    <a:cubicBezTo>
                      <a:pt x="796475" y="1449971"/>
                      <a:pt x="803667" y="1442779"/>
                      <a:pt x="809660" y="1437984"/>
                    </a:cubicBezTo>
                    <a:close/>
                    <a:moveTo>
                      <a:pt x="1168965" y="1437106"/>
                    </a:moveTo>
                    <a:lnTo>
                      <a:pt x="1168684" y="1437592"/>
                    </a:lnTo>
                    <a:cubicBezTo>
                      <a:pt x="1165112" y="1442294"/>
                      <a:pt x="1165112" y="1444646"/>
                      <a:pt x="1171065" y="1445821"/>
                    </a:cubicBezTo>
                    <a:cubicBezTo>
                      <a:pt x="1174637" y="1446997"/>
                      <a:pt x="1179400" y="1448173"/>
                      <a:pt x="1184162" y="1449348"/>
                    </a:cubicBezTo>
                    <a:lnTo>
                      <a:pt x="1185419" y="1447859"/>
                    </a:lnTo>
                    <a:lnTo>
                      <a:pt x="1171110" y="1445663"/>
                    </a:lnTo>
                    <a:close/>
                    <a:moveTo>
                      <a:pt x="1011590" y="1431779"/>
                    </a:moveTo>
                    <a:cubicBezTo>
                      <a:pt x="1017583" y="1434122"/>
                      <a:pt x="1024775" y="1438808"/>
                      <a:pt x="1029570" y="1443495"/>
                    </a:cubicBezTo>
                    <a:cubicBezTo>
                      <a:pt x="1031967" y="1444666"/>
                      <a:pt x="1033166" y="1447009"/>
                      <a:pt x="1031967" y="1449352"/>
                    </a:cubicBezTo>
                    <a:cubicBezTo>
                      <a:pt x="1030769" y="1450524"/>
                      <a:pt x="1028371" y="1450524"/>
                      <a:pt x="1028371" y="1450524"/>
                    </a:cubicBezTo>
                    <a:cubicBezTo>
                      <a:pt x="1023577" y="1449352"/>
                      <a:pt x="1019981" y="1449352"/>
                      <a:pt x="1016385" y="1449352"/>
                    </a:cubicBezTo>
                    <a:cubicBezTo>
                      <a:pt x="1012789" y="1448181"/>
                      <a:pt x="1007994" y="1447009"/>
                      <a:pt x="1004398" y="1445838"/>
                    </a:cubicBezTo>
                    <a:cubicBezTo>
                      <a:pt x="999603" y="1443495"/>
                      <a:pt x="999603" y="1442323"/>
                      <a:pt x="1003199" y="1436465"/>
                    </a:cubicBezTo>
                    <a:cubicBezTo>
                      <a:pt x="1004398" y="1436465"/>
                      <a:pt x="1004398" y="1434122"/>
                      <a:pt x="1005597" y="1432951"/>
                    </a:cubicBezTo>
                    <a:cubicBezTo>
                      <a:pt x="1007994" y="1430608"/>
                      <a:pt x="1009193" y="1430608"/>
                      <a:pt x="1011590" y="1431779"/>
                    </a:cubicBezTo>
                    <a:close/>
                    <a:moveTo>
                      <a:pt x="748527" y="1426822"/>
                    </a:moveTo>
                    <a:cubicBezTo>
                      <a:pt x="750924" y="1425629"/>
                      <a:pt x="752123" y="1424436"/>
                      <a:pt x="753322" y="1429208"/>
                    </a:cubicBezTo>
                    <a:cubicBezTo>
                      <a:pt x="755719" y="1433979"/>
                      <a:pt x="758116" y="1441137"/>
                      <a:pt x="759315" y="1447101"/>
                    </a:cubicBezTo>
                    <a:cubicBezTo>
                      <a:pt x="760514" y="1451873"/>
                      <a:pt x="759315" y="1454259"/>
                      <a:pt x="753322" y="1454259"/>
                    </a:cubicBezTo>
                    <a:cubicBezTo>
                      <a:pt x="749726" y="1454259"/>
                      <a:pt x="746130" y="1453066"/>
                      <a:pt x="742534" y="1451873"/>
                    </a:cubicBezTo>
                    <a:cubicBezTo>
                      <a:pt x="737739" y="1450680"/>
                      <a:pt x="735342" y="1449487"/>
                      <a:pt x="730547" y="1449487"/>
                    </a:cubicBezTo>
                    <a:cubicBezTo>
                      <a:pt x="726951" y="1448294"/>
                      <a:pt x="725752" y="1444715"/>
                      <a:pt x="729348" y="1442330"/>
                    </a:cubicBezTo>
                    <a:cubicBezTo>
                      <a:pt x="734143" y="1436365"/>
                      <a:pt x="741335" y="1430400"/>
                      <a:pt x="748527" y="1426822"/>
                    </a:cubicBezTo>
                    <a:close/>
                    <a:moveTo>
                      <a:pt x="1181358" y="1423583"/>
                    </a:moveTo>
                    <a:cubicBezTo>
                      <a:pt x="1182694" y="1422546"/>
                      <a:pt x="1184180" y="1422546"/>
                      <a:pt x="1186556" y="1425510"/>
                    </a:cubicBezTo>
                    <a:cubicBezTo>
                      <a:pt x="1188932" y="1427881"/>
                      <a:pt x="1188932" y="1431437"/>
                      <a:pt x="1190121" y="1434994"/>
                    </a:cubicBezTo>
                    <a:cubicBezTo>
                      <a:pt x="1191309" y="1436179"/>
                      <a:pt x="1192497" y="1439735"/>
                      <a:pt x="1192497" y="1440921"/>
                    </a:cubicBezTo>
                    <a:lnTo>
                      <a:pt x="1192089" y="1441409"/>
                    </a:lnTo>
                    <a:lnTo>
                      <a:pt x="1192497" y="1442441"/>
                    </a:lnTo>
                    <a:cubicBezTo>
                      <a:pt x="1193092" y="1444646"/>
                      <a:pt x="1193092" y="1446997"/>
                      <a:pt x="1191306" y="1449348"/>
                    </a:cubicBezTo>
                    <a:cubicBezTo>
                      <a:pt x="1187734" y="1452875"/>
                      <a:pt x="1182972" y="1449348"/>
                      <a:pt x="1179400" y="1449348"/>
                    </a:cubicBezTo>
                    <a:cubicBezTo>
                      <a:pt x="1175828" y="1449348"/>
                      <a:pt x="1172256" y="1448173"/>
                      <a:pt x="1169875" y="1446997"/>
                    </a:cubicBezTo>
                    <a:cubicBezTo>
                      <a:pt x="1163921" y="1444646"/>
                      <a:pt x="1163921" y="1442294"/>
                      <a:pt x="1167493" y="1438768"/>
                    </a:cubicBezTo>
                    <a:lnTo>
                      <a:pt x="1168846" y="1436630"/>
                    </a:lnTo>
                    <a:lnTo>
                      <a:pt x="1168733" y="1436179"/>
                    </a:lnTo>
                    <a:lnTo>
                      <a:pt x="1172179" y="1431365"/>
                    </a:lnTo>
                    <a:lnTo>
                      <a:pt x="1173447" y="1429363"/>
                    </a:lnTo>
                    <a:lnTo>
                      <a:pt x="1172747" y="1430573"/>
                    </a:lnTo>
                    <a:lnTo>
                      <a:pt x="1174674" y="1427881"/>
                    </a:lnTo>
                    <a:lnTo>
                      <a:pt x="1177051" y="1427881"/>
                    </a:lnTo>
                    <a:cubicBezTo>
                      <a:pt x="1178833" y="1426695"/>
                      <a:pt x="1180021" y="1424621"/>
                      <a:pt x="1181358" y="1423583"/>
                    </a:cubicBezTo>
                    <a:close/>
                    <a:moveTo>
                      <a:pt x="951656" y="1408102"/>
                    </a:moveTo>
                    <a:cubicBezTo>
                      <a:pt x="954053" y="1404517"/>
                      <a:pt x="958848" y="1405712"/>
                      <a:pt x="962444" y="1410492"/>
                    </a:cubicBezTo>
                    <a:cubicBezTo>
                      <a:pt x="963642" y="1412882"/>
                      <a:pt x="963642" y="1415272"/>
                      <a:pt x="964841" y="1416467"/>
                    </a:cubicBezTo>
                    <a:cubicBezTo>
                      <a:pt x="967238" y="1421247"/>
                      <a:pt x="967238" y="1426027"/>
                      <a:pt x="968437" y="1429612"/>
                    </a:cubicBezTo>
                    <a:cubicBezTo>
                      <a:pt x="969636" y="1435587"/>
                      <a:pt x="967238" y="1436782"/>
                      <a:pt x="962444" y="1435587"/>
                    </a:cubicBezTo>
                    <a:cubicBezTo>
                      <a:pt x="955252" y="1435587"/>
                      <a:pt x="948060" y="1433197"/>
                      <a:pt x="942066" y="1432002"/>
                    </a:cubicBezTo>
                    <a:cubicBezTo>
                      <a:pt x="936073" y="1429612"/>
                      <a:pt x="934874" y="1427222"/>
                      <a:pt x="938470" y="1422442"/>
                    </a:cubicBezTo>
                    <a:cubicBezTo>
                      <a:pt x="943265" y="1417662"/>
                      <a:pt x="946861" y="1412882"/>
                      <a:pt x="951656" y="1408102"/>
                    </a:cubicBezTo>
                    <a:close/>
                    <a:moveTo>
                      <a:pt x="1119558" y="1407905"/>
                    </a:moveTo>
                    <a:cubicBezTo>
                      <a:pt x="1121188" y="1408202"/>
                      <a:pt x="1122374" y="1409984"/>
                      <a:pt x="1122967" y="1412954"/>
                    </a:cubicBezTo>
                    <a:cubicBezTo>
                      <a:pt x="1122967" y="1412954"/>
                      <a:pt x="1122967" y="1414143"/>
                      <a:pt x="1124152" y="1415331"/>
                    </a:cubicBezTo>
                    <a:cubicBezTo>
                      <a:pt x="1125338" y="1417707"/>
                      <a:pt x="1125338" y="1418895"/>
                      <a:pt x="1126523" y="1421272"/>
                    </a:cubicBezTo>
                    <a:cubicBezTo>
                      <a:pt x="1126523" y="1423648"/>
                      <a:pt x="1126523" y="1426024"/>
                      <a:pt x="1126523" y="1428401"/>
                    </a:cubicBezTo>
                    <a:cubicBezTo>
                      <a:pt x="1127708" y="1431965"/>
                      <a:pt x="1126523" y="1434342"/>
                      <a:pt x="1122967" y="1434342"/>
                    </a:cubicBezTo>
                    <a:cubicBezTo>
                      <a:pt x="1117039" y="1434342"/>
                      <a:pt x="1111112" y="1431965"/>
                      <a:pt x="1106370" y="1429589"/>
                    </a:cubicBezTo>
                    <a:cubicBezTo>
                      <a:pt x="1101628" y="1428401"/>
                      <a:pt x="1100443" y="1426024"/>
                      <a:pt x="1103999" y="1422460"/>
                    </a:cubicBezTo>
                    <a:cubicBezTo>
                      <a:pt x="1106370" y="1418895"/>
                      <a:pt x="1111112" y="1415331"/>
                      <a:pt x="1113483" y="1411766"/>
                    </a:cubicBezTo>
                    <a:cubicBezTo>
                      <a:pt x="1115854" y="1408796"/>
                      <a:pt x="1117928" y="1407608"/>
                      <a:pt x="1119558" y="1407905"/>
                    </a:cubicBezTo>
                    <a:close/>
                    <a:moveTo>
                      <a:pt x="1049908" y="1398178"/>
                    </a:moveTo>
                    <a:cubicBezTo>
                      <a:pt x="1051091" y="1396999"/>
                      <a:pt x="1053456" y="1396999"/>
                      <a:pt x="1054638" y="1400537"/>
                    </a:cubicBezTo>
                    <a:cubicBezTo>
                      <a:pt x="1055821" y="1404074"/>
                      <a:pt x="1057003" y="1406433"/>
                      <a:pt x="1058186" y="1408791"/>
                    </a:cubicBezTo>
                    <a:cubicBezTo>
                      <a:pt x="1058777" y="1410560"/>
                      <a:pt x="1059959" y="1412624"/>
                      <a:pt x="1060403" y="1414540"/>
                    </a:cubicBezTo>
                    <a:lnTo>
                      <a:pt x="1059291" y="1416980"/>
                    </a:lnTo>
                    <a:lnTo>
                      <a:pt x="1059306" y="1417071"/>
                    </a:lnTo>
                    <a:lnTo>
                      <a:pt x="1059241" y="1417089"/>
                    </a:lnTo>
                    <a:lnTo>
                      <a:pt x="1058186" y="1419405"/>
                    </a:lnTo>
                    <a:lnTo>
                      <a:pt x="1052629" y="1418978"/>
                    </a:lnTo>
                    <a:lnTo>
                      <a:pt x="1051137" y="1419405"/>
                    </a:lnTo>
                    <a:lnTo>
                      <a:pt x="1049859" y="1418766"/>
                    </a:lnTo>
                    <a:lnTo>
                      <a:pt x="1042813" y="1418225"/>
                    </a:lnTo>
                    <a:cubicBezTo>
                      <a:pt x="1035717" y="1415867"/>
                      <a:pt x="1034535" y="1413508"/>
                      <a:pt x="1039265" y="1409971"/>
                    </a:cubicBezTo>
                    <a:cubicBezTo>
                      <a:pt x="1040448" y="1407612"/>
                      <a:pt x="1041630" y="1406433"/>
                      <a:pt x="1042813" y="1405254"/>
                    </a:cubicBezTo>
                    <a:cubicBezTo>
                      <a:pt x="1045178" y="1404074"/>
                      <a:pt x="1046360" y="1400537"/>
                      <a:pt x="1049908" y="1398178"/>
                    </a:cubicBezTo>
                    <a:close/>
                    <a:moveTo>
                      <a:pt x="884527" y="1395651"/>
                    </a:moveTo>
                    <a:cubicBezTo>
                      <a:pt x="888123" y="1392072"/>
                      <a:pt x="891719" y="1393265"/>
                      <a:pt x="896514" y="1395651"/>
                    </a:cubicBezTo>
                    <a:cubicBezTo>
                      <a:pt x="897713" y="1396844"/>
                      <a:pt x="897713" y="1398036"/>
                      <a:pt x="898911" y="1400422"/>
                    </a:cubicBezTo>
                    <a:cubicBezTo>
                      <a:pt x="900110" y="1405194"/>
                      <a:pt x="902507" y="1411159"/>
                      <a:pt x="903706" y="1415930"/>
                    </a:cubicBezTo>
                    <a:cubicBezTo>
                      <a:pt x="904905" y="1419509"/>
                      <a:pt x="902507" y="1421895"/>
                      <a:pt x="897713" y="1421895"/>
                    </a:cubicBezTo>
                    <a:cubicBezTo>
                      <a:pt x="889322" y="1420702"/>
                      <a:pt x="883329" y="1419509"/>
                      <a:pt x="876137" y="1417123"/>
                    </a:cubicBezTo>
                    <a:cubicBezTo>
                      <a:pt x="871342" y="1414737"/>
                      <a:pt x="870143" y="1412351"/>
                      <a:pt x="873739" y="1408773"/>
                    </a:cubicBezTo>
                    <a:cubicBezTo>
                      <a:pt x="876137" y="1404001"/>
                      <a:pt x="880931" y="1399229"/>
                      <a:pt x="884527" y="1395651"/>
                    </a:cubicBezTo>
                    <a:close/>
                    <a:moveTo>
                      <a:pt x="1266055" y="1394331"/>
                    </a:moveTo>
                    <a:lnTo>
                      <a:pt x="1262897" y="1396446"/>
                    </a:lnTo>
                    <a:lnTo>
                      <a:pt x="1267297" y="1396446"/>
                    </a:lnTo>
                    <a:lnTo>
                      <a:pt x="1266194" y="1396079"/>
                    </a:lnTo>
                    <a:lnTo>
                      <a:pt x="1266194" y="1394888"/>
                    </a:lnTo>
                    <a:close/>
                    <a:moveTo>
                      <a:pt x="1250747" y="1392410"/>
                    </a:moveTo>
                    <a:lnTo>
                      <a:pt x="1250686" y="1392507"/>
                    </a:lnTo>
                    <a:lnTo>
                      <a:pt x="1250686" y="1392597"/>
                    </a:lnTo>
                    <a:close/>
                    <a:moveTo>
                      <a:pt x="1251403" y="1391361"/>
                    </a:moveTo>
                    <a:lnTo>
                      <a:pt x="1250947" y="1392089"/>
                    </a:lnTo>
                    <a:lnTo>
                      <a:pt x="1252056" y="1393126"/>
                    </a:lnTo>
                    <a:cubicBezTo>
                      <a:pt x="1252056" y="1394233"/>
                      <a:pt x="1253238" y="1395339"/>
                      <a:pt x="1254421" y="1396446"/>
                    </a:cubicBezTo>
                    <a:lnTo>
                      <a:pt x="1257911" y="1396446"/>
                    </a:lnTo>
                    <a:close/>
                    <a:moveTo>
                      <a:pt x="982822" y="1384478"/>
                    </a:moveTo>
                    <a:cubicBezTo>
                      <a:pt x="985173" y="1382135"/>
                      <a:pt x="987524" y="1382135"/>
                      <a:pt x="989876" y="1385650"/>
                    </a:cubicBezTo>
                    <a:cubicBezTo>
                      <a:pt x="991051" y="1389164"/>
                      <a:pt x="991051" y="1391507"/>
                      <a:pt x="993402" y="1395022"/>
                    </a:cubicBezTo>
                    <a:cubicBezTo>
                      <a:pt x="993402" y="1395022"/>
                      <a:pt x="994578" y="1397365"/>
                      <a:pt x="994578" y="1398537"/>
                    </a:cubicBezTo>
                    <a:cubicBezTo>
                      <a:pt x="994578" y="1402051"/>
                      <a:pt x="993402" y="1403223"/>
                      <a:pt x="988700" y="1403223"/>
                    </a:cubicBezTo>
                    <a:cubicBezTo>
                      <a:pt x="983998" y="1403223"/>
                      <a:pt x="979295" y="1402051"/>
                      <a:pt x="974593" y="1400880"/>
                    </a:cubicBezTo>
                    <a:cubicBezTo>
                      <a:pt x="973417" y="1397365"/>
                      <a:pt x="973417" y="1395022"/>
                      <a:pt x="974593" y="1393851"/>
                    </a:cubicBezTo>
                    <a:cubicBezTo>
                      <a:pt x="976944" y="1390336"/>
                      <a:pt x="980471" y="1386821"/>
                      <a:pt x="982822" y="1384478"/>
                    </a:cubicBezTo>
                    <a:close/>
                    <a:moveTo>
                      <a:pt x="1256651" y="1378219"/>
                    </a:moveTo>
                    <a:cubicBezTo>
                      <a:pt x="1261423" y="1374647"/>
                      <a:pt x="1263809" y="1374647"/>
                      <a:pt x="1265002" y="1380600"/>
                    </a:cubicBezTo>
                    <a:cubicBezTo>
                      <a:pt x="1267387" y="1384172"/>
                      <a:pt x="1268580" y="1387744"/>
                      <a:pt x="1269773" y="1393698"/>
                    </a:cubicBezTo>
                    <a:cubicBezTo>
                      <a:pt x="1270966" y="1394888"/>
                      <a:pt x="1270966" y="1396079"/>
                      <a:pt x="1272159" y="1394888"/>
                    </a:cubicBezTo>
                    <a:lnTo>
                      <a:pt x="1272159" y="1395754"/>
                    </a:lnTo>
                    <a:lnTo>
                      <a:pt x="1272159" y="1396079"/>
                    </a:lnTo>
                    <a:lnTo>
                      <a:pt x="1270966" y="1396079"/>
                    </a:lnTo>
                    <a:lnTo>
                      <a:pt x="1270342" y="1396702"/>
                    </a:lnTo>
                    <a:lnTo>
                      <a:pt x="1272159" y="1397552"/>
                    </a:lnTo>
                    <a:cubicBezTo>
                      <a:pt x="1270976" y="1397552"/>
                      <a:pt x="1270976" y="1397552"/>
                      <a:pt x="1270976" y="1397552"/>
                    </a:cubicBezTo>
                    <a:cubicBezTo>
                      <a:pt x="1269794" y="1398658"/>
                      <a:pt x="1267429" y="1399765"/>
                      <a:pt x="1266246" y="1400871"/>
                    </a:cubicBezTo>
                    <a:cubicBezTo>
                      <a:pt x="1266246" y="1400871"/>
                      <a:pt x="1265064" y="1400871"/>
                      <a:pt x="1265064" y="1401978"/>
                    </a:cubicBezTo>
                    <a:lnTo>
                      <a:pt x="1264444" y="1401398"/>
                    </a:lnTo>
                    <a:lnTo>
                      <a:pt x="1263809" y="1402032"/>
                    </a:lnTo>
                    <a:cubicBezTo>
                      <a:pt x="1263809" y="1402032"/>
                      <a:pt x="1263809" y="1403223"/>
                      <a:pt x="1262616" y="1403223"/>
                    </a:cubicBezTo>
                    <a:cubicBezTo>
                      <a:pt x="1256651" y="1402032"/>
                      <a:pt x="1253072" y="1400841"/>
                      <a:pt x="1248301" y="1399651"/>
                    </a:cubicBezTo>
                    <a:cubicBezTo>
                      <a:pt x="1242336" y="1397269"/>
                      <a:pt x="1242336" y="1396079"/>
                      <a:pt x="1245915" y="1391316"/>
                    </a:cubicBezTo>
                    <a:cubicBezTo>
                      <a:pt x="1250686" y="1386554"/>
                      <a:pt x="1253072" y="1382982"/>
                      <a:pt x="1256651" y="1378219"/>
                    </a:cubicBezTo>
                    <a:close/>
                    <a:moveTo>
                      <a:pt x="1191940" y="1366993"/>
                    </a:moveTo>
                    <a:cubicBezTo>
                      <a:pt x="1196642" y="1363455"/>
                      <a:pt x="1197818" y="1363455"/>
                      <a:pt x="1201345" y="1369352"/>
                    </a:cubicBezTo>
                    <a:cubicBezTo>
                      <a:pt x="1201345" y="1370531"/>
                      <a:pt x="1202520" y="1371710"/>
                      <a:pt x="1202520" y="1372890"/>
                    </a:cubicBezTo>
                    <a:cubicBezTo>
                      <a:pt x="1202520" y="1372890"/>
                      <a:pt x="1202520" y="1374069"/>
                      <a:pt x="1203696" y="1374069"/>
                    </a:cubicBezTo>
                    <a:lnTo>
                      <a:pt x="1203696" y="1376691"/>
                    </a:lnTo>
                    <a:lnTo>
                      <a:pt x="1203855" y="1376856"/>
                    </a:lnTo>
                    <a:cubicBezTo>
                      <a:pt x="1203855" y="1377988"/>
                      <a:pt x="1203855" y="1380251"/>
                      <a:pt x="1204944" y="1381383"/>
                    </a:cubicBezTo>
                    <a:lnTo>
                      <a:pt x="1203696" y="1384873"/>
                    </a:lnTo>
                    <a:lnTo>
                      <a:pt x="1203696" y="1385124"/>
                    </a:lnTo>
                    <a:lnTo>
                      <a:pt x="1203597" y="1385151"/>
                    </a:lnTo>
                    <a:lnTo>
                      <a:pt x="1203174" y="1386334"/>
                    </a:lnTo>
                    <a:cubicBezTo>
                      <a:pt x="1202221" y="1387041"/>
                      <a:pt x="1200587" y="1387041"/>
                      <a:pt x="1197320" y="1387041"/>
                    </a:cubicBezTo>
                    <a:lnTo>
                      <a:pt x="1196642" y="1387041"/>
                    </a:lnTo>
                    <a:lnTo>
                      <a:pt x="1196231" y="1387041"/>
                    </a:lnTo>
                    <a:lnTo>
                      <a:pt x="1196320" y="1386948"/>
                    </a:lnTo>
                    <a:lnTo>
                      <a:pt x="1193845" y="1386239"/>
                    </a:lnTo>
                    <a:lnTo>
                      <a:pt x="1195069" y="1387041"/>
                    </a:lnTo>
                    <a:cubicBezTo>
                      <a:pt x="1191584" y="1387041"/>
                      <a:pt x="1188098" y="1387041"/>
                      <a:pt x="1185775" y="1385900"/>
                    </a:cubicBezTo>
                    <a:cubicBezTo>
                      <a:pt x="1176480" y="1383618"/>
                      <a:pt x="1176480" y="1381335"/>
                      <a:pt x="1184613" y="1373348"/>
                    </a:cubicBezTo>
                    <a:cubicBezTo>
                      <a:pt x="1184613" y="1373348"/>
                      <a:pt x="1185775" y="1373348"/>
                      <a:pt x="1185775" y="1374489"/>
                    </a:cubicBezTo>
                    <a:lnTo>
                      <a:pt x="1185530" y="1376243"/>
                    </a:lnTo>
                    <a:lnTo>
                      <a:pt x="1186062" y="1375248"/>
                    </a:lnTo>
                    <a:cubicBezTo>
                      <a:pt x="1186062" y="1374069"/>
                      <a:pt x="1187237" y="1374069"/>
                      <a:pt x="1187237" y="1374069"/>
                    </a:cubicBezTo>
                    <a:cubicBezTo>
                      <a:pt x="1189589" y="1371710"/>
                      <a:pt x="1189589" y="1369352"/>
                      <a:pt x="1191940" y="1366993"/>
                    </a:cubicBezTo>
                    <a:close/>
                    <a:moveTo>
                      <a:pt x="934051" y="1358411"/>
                    </a:moveTo>
                    <a:cubicBezTo>
                      <a:pt x="936385" y="1358411"/>
                      <a:pt x="937552" y="1360754"/>
                      <a:pt x="938719" y="1363097"/>
                    </a:cubicBezTo>
                    <a:cubicBezTo>
                      <a:pt x="937552" y="1364268"/>
                      <a:pt x="937552" y="1365440"/>
                      <a:pt x="938719" y="1366611"/>
                    </a:cubicBezTo>
                    <a:cubicBezTo>
                      <a:pt x="939886" y="1366611"/>
                      <a:pt x="939886" y="1370126"/>
                      <a:pt x="941053" y="1372469"/>
                    </a:cubicBezTo>
                    <a:cubicBezTo>
                      <a:pt x="941053" y="1374812"/>
                      <a:pt x="941053" y="1379498"/>
                      <a:pt x="936385" y="1378327"/>
                    </a:cubicBezTo>
                    <a:cubicBezTo>
                      <a:pt x="932884" y="1378327"/>
                      <a:pt x="929383" y="1378327"/>
                      <a:pt x="925882" y="1375984"/>
                    </a:cubicBezTo>
                    <a:lnTo>
                      <a:pt x="924715" y="1375984"/>
                    </a:lnTo>
                    <a:cubicBezTo>
                      <a:pt x="922381" y="1373641"/>
                      <a:pt x="921214" y="1372469"/>
                      <a:pt x="923548" y="1370126"/>
                    </a:cubicBezTo>
                    <a:cubicBezTo>
                      <a:pt x="925882" y="1366611"/>
                      <a:pt x="928216" y="1361925"/>
                      <a:pt x="934051" y="1358411"/>
                    </a:cubicBezTo>
                    <a:close/>
                    <a:moveTo>
                      <a:pt x="1128388" y="1349698"/>
                    </a:moveTo>
                    <a:cubicBezTo>
                      <a:pt x="1131889" y="1348522"/>
                      <a:pt x="1133056" y="1350873"/>
                      <a:pt x="1133056" y="1353225"/>
                    </a:cubicBezTo>
                    <a:lnTo>
                      <a:pt x="1133123" y="1353449"/>
                    </a:lnTo>
                    <a:lnTo>
                      <a:pt x="1135463" y="1354603"/>
                    </a:lnTo>
                    <a:cubicBezTo>
                      <a:pt x="1137840" y="1358118"/>
                      <a:pt x="1139028" y="1363976"/>
                      <a:pt x="1140216" y="1367490"/>
                    </a:cubicBezTo>
                    <a:cubicBezTo>
                      <a:pt x="1141404" y="1372176"/>
                      <a:pt x="1140216" y="1373348"/>
                      <a:pt x="1134275" y="1373348"/>
                    </a:cubicBezTo>
                    <a:cubicBezTo>
                      <a:pt x="1129522" y="1372176"/>
                      <a:pt x="1125958" y="1372176"/>
                      <a:pt x="1121205" y="1371005"/>
                    </a:cubicBezTo>
                    <a:cubicBezTo>
                      <a:pt x="1112888" y="1367490"/>
                      <a:pt x="1111700" y="1365147"/>
                      <a:pt x="1117641" y="1359289"/>
                    </a:cubicBezTo>
                    <a:lnTo>
                      <a:pt x="1120968" y="1359289"/>
                    </a:lnTo>
                    <a:lnTo>
                      <a:pt x="1121386" y="1357927"/>
                    </a:lnTo>
                    <a:cubicBezTo>
                      <a:pt x="1122553" y="1355576"/>
                      <a:pt x="1126054" y="1352049"/>
                      <a:pt x="1128388" y="1349698"/>
                    </a:cubicBezTo>
                    <a:close/>
                    <a:moveTo>
                      <a:pt x="1062454" y="1338421"/>
                    </a:moveTo>
                    <a:lnTo>
                      <a:pt x="1064850" y="1339106"/>
                    </a:lnTo>
                    <a:lnTo>
                      <a:pt x="1065913" y="1338495"/>
                    </a:lnTo>
                    <a:lnTo>
                      <a:pt x="1066348" y="1339534"/>
                    </a:lnTo>
                    <a:lnTo>
                      <a:pt x="1070655" y="1340764"/>
                    </a:lnTo>
                    <a:cubicBezTo>
                      <a:pt x="1071826" y="1344279"/>
                      <a:pt x="1072998" y="1347794"/>
                      <a:pt x="1072998" y="1351308"/>
                    </a:cubicBezTo>
                    <a:cubicBezTo>
                      <a:pt x="1075341" y="1357166"/>
                      <a:pt x="1072998" y="1357166"/>
                      <a:pt x="1067140" y="1357166"/>
                    </a:cubicBezTo>
                    <a:cubicBezTo>
                      <a:pt x="1064797" y="1357166"/>
                      <a:pt x="1064797" y="1357166"/>
                      <a:pt x="1063626" y="1357166"/>
                    </a:cubicBezTo>
                    <a:cubicBezTo>
                      <a:pt x="1057768" y="1355994"/>
                      <a:pt x="1054546" y="1354823"/>
                      <a:pt x="1053668" y="1353065"/>
                    </a:cubicBezTo>
                    <a:lnTo>
                      <a:pt x="1055721" y="1349252"/>
                    </a:lnTo>
                    <a:lnTo>
                      <a:pt x="1055572" y="1348897"/>
                    </a:lnTo>
                    <a:cubicBezTo>
                      <a:pt x="1055572" y="1347164"/>
                      <a:pt x="1057583" y="1344274"/>
                      <a:pt x="1059881" y="1341962"/>
                    </a:cubicBezTo>
                    <a:lnTo>
                      <a:pt x="1060225" y="1341764"/>
                    </a:lnTo>
                    <a:close/>
                    <a:moveTo>
                      <a:pt x="1334993" y="1337001"/>
                    </a:moveTo>
                    <a:cubicBezTo>
                      <a:pt x="1340921" y="1331088"/>
                      <a:pt x="1342106" y="1331088"/>
                      <a:pt x="1345663" y="1337001"/>
                    </a:cubicBezTo>
                    <a:cubicBezTo>
                      <a:pt x="1345663" y="1338184"/>
                      <a:pt x="1346848" y="1338184"/>
                      <a:pt x="1346848" y="1338184"/>
                    </a:cubicBezTo>
                    <a:cubicBezTo>
                      <a:pt x="1339735" y="1345279"/>
                      <a:pt x="1332622" y="1350009"/>
                      <a:pt x="1325509" y="1355922"/>
                    </a:cubicBezTo>
                    <a:cubicBezTo>
                      <a:pt x="1321953" y="1355922"/>
                      <a:pt x="1320768" y="1354739"/>
                      <a:pt x="1324324" y="1352374"/>
                    </a:cubicBezTo>
                    <a:cubicBezTo>
                      <a:pt x="1325509" y="1351192"/>
                      <a:pt x="1325509" y="1350009"/>
                      <a:pt x="1326695" y="1348826"/>
                    </a:cubicBezTo>
                    <a:cubicBezTo>
                      <a:pt x="1329066" y="1345279"/>
                      <a:pt x="1332622" y="1340549"/>
                      <a:pt x="1334993" y="1337001"/>
                    </a:cubicBezTo>
                    <a:close/>
                    <a:moveTo>
                      <a:pt x="996408" y="1323488"/>
                    </a:moveTo>
                    <a:cubicBezTo>
                      <a:pt x="999922" y="1321137"/>
                      <a:pt x="1002265" y="1322313"/>
                      <a:pt x="1003437" y="1325840"/>
                    </a:cubicBezTo>
                    <a:cubicBezTo>
                      <a:pt x="1004608" y="1329366"/>
                      <a:pt x="1004608" y="1331718"/>
                      <a:pt x="1005780" y="1335244"/>
                    </a:cubicBezTo>
                    <a:cubicBezTo>
                      <a:pt x="1006952" y="1343474"/>
                      <a:pt x="1005780" y="1344649"/>
                      <a:pt x="998751" y="1343474"/>
                    </a:cubicBezTo>
                    <a:cubicBezTo>
                      <a:pt x="996408" y="1343474"/>
                      <a:pt x="996408" y="1343474"/>
                      <a:pt x="995236" y="1341123"/>
                    </a:cubicBezTo>
                    <a:cubicBezTo>
                      <a:pt x="992893" y="1341123"/>
                      <a:pt x="989379" y="1341123"/>
                      <a:pt x="988207" y="1339947"/>
                    </a:cubicBezTo>
                    <a:cubicBezTo>
                      <a:pt x="983521" y="1336420"/>
                      <a:pt x="987036" y="1335244"/>
                      <a:pt x="988207" y="1332893"/>
                    </a:cubicBezTo>
                    <a:cubicBezTo>
                      <a:pt x="990550" y="1330542"/>
                      <a:pt x="992893" y="1329366"/>
                      <a:pt x="994065" y="1327015"/>
                    </a:cubicBezTo>
                    <a:cubicBezTo>
                      <a:pt x="995236" y="1325840"/>
                      <a:pt x="996408" y="1324664"/>
                      <a:pt x="996408" y="1323488"/>
                    </a:cubicBezTo>
                    <a:close/>
                    <a:moveTo>
                      <a:pt x="1271480" y="1318465"/>
                    </a:moveTo>
                    <a:cubicBezTo>
                      <a:pt x="1273857" y="1314901"/>
                      <a:pt x="1276233" y="1314901"/>
                      <a:pt x="1278609" y="1320841"/>
                    </a:cubicBezTo>
                    <a:cubicBezTo>
                      <a:pt x="1279797" y="1320841"/>
                      <a:pt x="1279797" y="1320841"/>
                      <a:pt x="1279797" y="1322030"/>
                    </a:cubicBezTo>
                    <a:cubicBezTo>
                      <a:pt x="1279797" y="1326782"/>
                      <a:pt x="1282174" y="1330347"/>
                      <a:pt x="1283362" y="1335100"/>
                    </a:cubicBezTo>
                    <a:cubicBezTo>
                      <a:pt x="1284550" y="1339852"/>
                      <a:pt x="1282174" y="1343417"/>
                      <a:pt x="1278609" y="1341041"/>
                    </a:cubicBezTo>
                    <a:cubicBezTo>
                      <a:pt x="1271480" y="1341041"/>
                      <a:pt x="1264351" y="1339852"/>
                      <a:pt x="1259598" y="1336288"/>
                    </a:cubicBezTo>
                    <a:cubicBezTo>
                      <a:pt x="1256034" y="1335100"/>
                      <a:pt x="1257222" y="1332723"/>
                      <a:pt x="1258410" y="1331535"/>
                    </a:cubicBezTo>
                    <a:cubicBezTo>
                      <a:pt x="1263163" y="1326782"/>
                      <a:pt x="1266727" y="1322030"/>
                      <a:pt x="1271480" y="1318465"/>
                    </a:cubicBezTo>
                    <a:close/>
                    <a:moveTo>
                      <a:pt x="1206782" y="1301097"/>
                    </a:moveTo>
                    <a:cubicBezTo>
                      <a:pt x="1210339" y="1298716"/>
                      <a:pt x="1212710" y="1298716"/>
                      <a:pt x="1213895" y="1303479"/>
                    </a:cubicBezTo>
                    <a:cubicBezTo>
                      <a:pt x="1216266" y="1308241"/>
                      <a:pt x="1218637" y="1313004"/>
                      <a:pt x="1218637" y="1318957"/>
                    </a:cubicBezTo>
                    <a:lnTo>
                      <a:pt x="1216622" y="1321386"/>
                    </a:lnTo>
                    <a:lnTo>
                      <a:pt x="1216807" y="1324655"/>
                    </a:lnTo>
                    <a:lnTo>
                      <a:pt x="1214138" y="1324381"/>
                    </a:lnTo>
                    <a:lnTo>
                      <a:pt x="1212710" y="1326101"/>
                    </a:lnTo>
                    <a:cubicBezTo>
                      <a:pt x="1209153" y="1326101"/>
                      <a:pt x="1205597" y="1324910"/>
                      <a:pt x="1200855" y="1323720"/>
                    </a:cubicBezTo>
                    <a:cubicBezTo>
                      <a:pt x="1193742" y="1321338"/>
                      <a:pt x="1192557" y="1318957"/>
                      <a:pt x="1196113" y="1313004"/>
                    </a:cubicBezTo>
                    <a:cubicBezTo>
                      <a:pt x="1199669" y="1309432"/>
                      <a:pt x="1204411" y="1304669"/>
                      <a:pt x="1206782" y="1301097"/>
                    </a:cubicBezTo>
                    <a:close/>
                    <a:moveTo>
                      <a:pt x="1143230" y="1289883"/>
                    </a:moveTo>
                    <a:cubicBezTo>
                      <a:pt x="1144409" y="1288704"/>
                      <a:pt x="1146768" y="1288704"/>
                      <a:pt x="1149126" y="1289883"/>
                    </a:cubicBezTo>
                    <a:cubicBezTo>
                      <a:pt x="1150305" y="1294600"/>
                      <a:pt x="1151485" y="1301676"/>
                      <a:pt x="1152664" y="1306393"/>
                    </a:cubicBezTo>
                    <a:cubicBezTo>
                      <a:pt x="1153843" y="1309930"/>
                      <a:pt x="1151485" y="1309930"/>
                      <a:pt x="1150305" y="1309930"/>
                    </a:cubicBezTo>
                    <a:cubicBezTo>
                      <a:pt x="1146768" y="1311110"/>
                      <a:pt x="1143230" y="1309930"/>
                      <a:pt x="1140871" y="1309930"/>
                    </a:cubicBezTo>
                    <a:cubicBezTo>
                      <a:pt x="1127899" y="1306393"/>
                      <a:pt x="1127899" y="1304034"/>
                      <a:pt x="1136154" y="1294600"/>
                    </a:cubicBezTo>
                    <a:cubicBezTo>
                      <a:pt x="1138513" y="1293421"/>
                      <a:pt x="1140871" y="1291062"/>
                      <a:pt x="1143230" y="1289883"/>
                    </a:cubicBezTo>
                    <a:close/>
                    <a:moveTo>
                      <a:pt x="1080882" y="1275011"/>
                    </a:moveTo>
                    <a:cubicBezTo>
                      <a:pt x="1083234" y="1275011"/>
                      <a:pt x="1083234" y="1277369"/>
                      <a:pt x="1084409" y="1279728"/>
                    </a:cubicBezTo>
                    <a:cubicBezTo>
                      <a:pt x="1084409" y="1280907"/>
                      <a:pt x="1084409" y="1280907"/>
                      <a:pt x="1084409" y="1282086"/>
                    </a:cubicBezTo>
                    <a:cubicBezTo>
                      <a:pt x="1084409" y="1283266"/>
                      <a:pt x="1085585" y="1285624"/>
                      <a:pt x="1086760" y="1287983"/>
                    </a:cubicBezTo>
                    <a:cubicBezTo>
                      <a:pt x="1087936" y="1290341"/>
                      <a:pt x="1087936" y="1291520"/>
                      <a:pt x="1087936" y="1293879"/>
                    </a:cubicBezTo>
                    <a:cubicBezTo>
                      <a:pt x="1089112" y="1295058"/>
                      <a:pt x="1086760" y="1297417"/>
                      <a:pt x="1084409" y="1297417"/>
                    </a:cubicBezTo>
                    <a:lnTo>
                      <a:pt x="1084203" y="1297417"/>
                    </a:lnTo>
                    <a:lnTo>
                      <a:pt x="1082957" y="1297417"/>
                    </a:lnTo>
                    <a:lnTo>
                      <a:pt x="1077356" y="1297417"/>
                    </a:lnTo>
                    <a:cubicBezTo>
                      <a:pt x="1076180" y="1295058"/>
                      <a:pt x="1076180" y="1295058"/>
                      <a:pt x="1073829" y="1295058"/>
                    </a:cubicBezTo>
                    <a:cubicBezTo>
                      <a:pt x="1065599" y="1291520"/>
                      <a:pt x="1065599" y="1291520"/>
                      <a:pt x="1070302" y="1283266"/>
                    </a:cubicBezTo>
                    <a:cubicBezTo>
                      <a:pt x="1072653" y="1282086"/>
                      <a:pt x="1073829" y="1280907"/>
                      <a:pt x="1076180" y="1278549"/>
                    </a:cubicBezTo>
                    <a:cubicBezTo>
                      <a:pt x="1076180" y="1276190"/>
                      <a:pt x="1078531" y="1275011"/>
                      <a:pt x="1080882" y="1275011"/>
                    </a:cubicBezTo>
                    <a:close/>
                    <a:moveTo>
                      <a:pt x="1347560" y="1272522"/>
                    </a:moveTo>
                    <a:cubicBezTo>
                      <a:pt x="1347560" y="1272522"/>
                      <a:pt x="1347560" y="1271342"/>
                      <a:pt x="1349931" y="1272522"/>
                    </a:cubicBezTo>
                    <a:lnTo>
                      <a:pt x="1348341" y="1275290"/>
                    </a:lnTo>
                    <a:lnTo>
                      <a:pt x="1349997" y="1273628"/>
                    </a:lnTo>
                    <a:cubicBezTo>
                      <a:pt x="1353512" y="1270101"/>
                      <a:pt x="1355855" y="1272452"/>
                      <a:pt x="1355855" y="1274804"/>
                    </a:cubicBezTo>
                    <a:cubicBezTo>
                      <a:pt x="1358198" y="1278330"/>
                      <a:pt x="1359369" y="1283033"/>
                      <a:pt x="1360541" y="1285384"/>
                    </a:cubicBezTo>
                    <a:lnTo>
                      <a:pt x="1360541" y="1285803"/>
                    </a:lnTo>
                    <a:lnTo>
                      <a:pt x="1361786" y="1285494"/>
                    </a:lnTo>
                    <a:cubicBezTo>
                      <a:pt x="1362971" y="1292569"/>
                      <a:pt x="1361786" y="1296107"/>
                      <a:pt x="1354673" y="1293748"/>
                    </a:cubicBezTo>
                    <a:cubicBezTo>
                      <a:pt x="1349931" y="1292569"/>
                      <a:pt x="1345189" y="1292569"/>
                      <a:pt x="1341633" y="1290211"/>
                    </a:cubicBezTo>
                    <a:cubicBezTo>
                      <a:pt x="1336891" y="1289031"/>
                      <a:pt x="1335706" y="1286673"/>
                      <a:pt x="1338076" y="1281956"/>
                    </a:cubicBezTo>
                    <a:cubicBezTo>
                      <a:pt x="1339262" y="1280777"/>
                      <a:pt x="1341633" y="1279597"/>
                      <a:pt x="1342818" y="1277239"/>
                    </a:cubicBezTo>
                    <a:cubicBezTo>
                      <a:pt x="1342818" y="1274880"/>
                      <a:pt x="1346375" y="1273701"/>
                      <a:pt x="1347560" y="1272522"/>
                    </a:cubicBezTo>
                    <a:close/>
                    <a:moveTo>
                      <a:pt x="1012517" y="1261319"/>
                    </a:moveTo>
                    <a:cubicBezTo>
                      <a:pt x="1013689" y="1260147"/>
                      <a:pt x="1016032" y="1261319"/>
                      <a:pt x="1016032" y="1263662"/>
                    </a:cubicBezTo>
                    <a:cubicBezTo>
                      <a:pt x="1017203" y="1267176"/>
                      <a:pt x="1019546" y="1271863"/>
                      <a:pt x="1019546" y="1275377"/>
                    </a:cubicBezTo>
                    <a:cubicBezTo>
                      <a:pt x="1020718" y="1278892"/>
                      <a:pt x="1019546" y="1281235"/>
                      <a:pt x="1016032" y="1281235"/>
                    </a:cubicBezTo>
                    <a:cubicBezTo>
                      <a:pt x="1012517" y="1281235"/>
                      <a:pt x="1007831" y="1280063"/>
                      <a:pt x="1004317" y="1277720"/>
                    </a:cubicBezTo>
                    <a:cubicBezTo>
                      <a:pt x="1001974" y="1277720"/>
                      <a:pt x="999630" y="1275377"/>
                      <a:pt x="1000802" y="1273034"/>
                    </a:cubicBezTo>
                    <a:cubicBezTo>
                      <a:pt x="1004317" y="1268348"/>
                      <a:pt x="1006660" y="1263662"/>
                      <a:pt x="1012517" y="1261319"/>
                    </a:cubicBezTo>
                    <a:close/>
                    <a:moveTo>
                      <a:pt x="1285197" y="1257584"/>
                    </a:moveTo>
                    <a:cubicBezTo>
                      <a:pt x="1288734" y="1256408"/>
                      <a:pt x="1289914" y="1258759"/>
                      <a:pt x="1291093" y="1261111"/>
                    </a:cubicBezTo>
                    <a:lnTo>
                      <a:pt x="1292747" y="1265233"/>
                    </a:lnTo>
                    <a:lnTo>
                      <a:pt x="1293451" y="1266989"/>
                    </a:lnTo>
                    <a:cubicBezTo>
                      <a:pt x="1295810" y="1270515"/>
                      <a:pt x="1295810" y="1274042"/>
                      <a:pt x="1295810" y="1277569"/>
                    </a:cubicBezTo>
                    <a:lnTo>
                      <a:pt x="1294631" y="1277569"/>
                    </a:lnTo>
                    <a:lnTo>
                      <a:pt x="1277836" y="1274221"/>
                    </a:lnTo>
                    <a:lnTo>
                      <a:pt x="1278121" y="1275343"/>
                    </a:lnTo>
                    <a:cubicBezTo>
                      <a:pt x="1284017" y="1278828"/>
                      <a:pt x="1289914" y="1277666"/>
                      <a:pt x="1295810" y="1278828"/>
                    </a:cubicBezTo>
                    <a:cubicBezTo>
                      <a:pt x="1288734" y="1281152"/>
                      <a:pt x="1281659" y="1278828"/>
                      <a:pt x="1275763" y="1275343"/>
                    </a:cubicBezTo>
                    <a:cubicBezTo>
                      <a:pt x="1273404" y="1274181"/>
                      <a:pt x="1273404" y="1273019"/>
                      <a:pt x="1274583" y="1270695"/>
                    </a:cubicBezTo>
                    <a:lnTo>
                      <a:pt x="1275278" y="1269896"/>
                    </a:lnTo>
                    <a:lnTo>
                      <a:pt x="1274583" y="1268164"/>
                    </a:lnTo>
                    <a:cubicBezTo>
                      <a:pt x="1276942" y="1265813"/>
                      <a:pt x="1279300" y="1263462"/>
                      <a:pt x="1280480" y="1261111"/>
                    </a:cubicBezTo>
                    <a:cubicBezTo>
                      <a:pt x="1282838" y="1259935"/>
                      <a:pt x="1282838" y="1257584"/>
                      <a:pt x="1285197" y="1257584"/>
                    </a:cubicBezTo>
                    <a:close/>
                    <a:moveTo>
                      <a:pt x="1225254" y="1240158"/>
                    </a:moveTo>
                    <a:cubicBezTo>
                      <a:pt x="1227630" y="1241343"/>
                      <a:pt x="1228818" y="1243714"/>
                      <a:pt x="1228818" y="1247271"/>
                    </a:cubicBezTo>
                    <a:cubicBezTo>
                      <a:pt x="1228818" y="1248456"/>
                      <a:pt x="1228818" y="1248456"/>
                      <a:pt x="1228818" y="1248456"/>
                    </a:cubicBezTo>
                    <a:cubicBezTo>
                      <a:pt x="1231195" y="1252013"/>
                      <a:pt x="1232383" y="1255569"/>
                      <a:pt x="1233571" y="1259125"/>
                    </a:cubicBezTo>
                    <a:cubicBezTo>
                      <a:pt x="1233571" y="1263867"/>
                      <a:pt x="1232383" y="1265053"/>
                      <a:pt x="1227630" y="1265053"/>
                    </a:cubicBezTo>
                    <a:cubicBezTo>
                      <a:pt x="1221689" y="1265053"/>
                      <a:pt x="1216936" y="1263867"/>
                      <a:pt x="1210996" y="1261496"/>
                    </a:cubicBezTo>
                    <a:cubicBezTo>
                      <a:pt x="1207431" y="1259125"/>
                      <a:pt x="1206243" y="1256754"/>
                      <a:pt x="1209807" y="1254383"/>
                    </a:cubicBezTo>
                    <a:cubicBezTo>
                      <a:pt x="1212184" y="1249642"/>
                      <a:pt x="1215748" y="1246085"/>
                      <a:pt x="1219313" y="1243714"/>
                    </a:cubicBezTo>
                    <a:cubicBezTo>
                      <a:pt x="1220501" y="1241343"/>
                      <a:pt x="1221689" y="1238972"/>
                      <a:pt x="1225254" y="1240158"/>
                    </a:cubicBezTo>
                    <a:close/>
                    <a:moveTo>
                      <a:pt x="1158877" y="1228299"/>
                    </a:moveTo>
                    <a:cubicBezTo>
                      <a:pt x="1160503" y="1228594"/>
                      <a:pt x="1161685" y="1230658"/>
                      <a:pt x="1164050" y="1234785"/>
                    </a:cubicBezTo>
                    <a:cubicBezTo>
                      <a:pt x="1164050" y="1237144"/>
                      <a:pt x="1164050" y="1239502"/>
                      <a:pt x="1167598" y="1241861"/>
                    </a:cubicBezTo>
                    <a:cubicBezTo>
                      <a:pt x="1167598" y="1243040"/>
                      <a:pt x="1167598" y="1244219"/>
                      <a:pt x="1167598" y="1244219"/>
                    </a:cubicBezTo>
                    <a:cubicBezTo>
                      <a:pt x="1165233" y="1250116"/>
                      <a:pt x="1162868" y="1252474"/>
                      <a:pt x="1154590" y="1250116"/>
                    </a:cubicBezTo>
                    <a:cubicBezTo>
                      <a:pt x="1153407" y="1250116"/>
                      <a:pt x="1153407" y="1248936"/>
                      <a:pt x="1152225" y="1248936"/>
                    </a:cubicBezTo>
                    <a:cubicBezTo>
                      <a:pt x="1142764" y="1244219"/>
                      <a:pt x="1141582" y="1244219"/>
                      <a:pt x="1148677" y="1237144"/>
                    </a:cubicBezTo>
                    <a:cubicBezTo>
                      <a:pt x="1149860" y="1235965"/>
                      <a:pt x="1151042" y="1234785"/>
                      <a:pt x="1151042" y="1232427"/>
                    </a:cubicBezTo>
                    <a:cubicBezTo>
                      <a:pt x="1155181" y="1229479"/>
                      <a:pt x="1157251" y="1228004"/>
                      <a:pt x="1158877" y="1228299"/>
                    </a:cubicBezTo>
                    <a:close/>
                    <a:moveTo>
                      <a:pt x="1429659" y="1225220"/>
                    </a:moveTo>
                    <a:cubicBezTo>
                      <a:pt x="1429659" y="1225220"/>
                      <a:pt x="1430839" y="1225220"/>
                      <a:pt x="1430839" y="1226399"/>
                    </a:cubicBezTo>
                    <a:cubicBezTo>
                      <a:pt x="1430839" y="1226399"/>
                      <a:pt x="1432018" y="1226399"/>
                      <a:pt x="1432018" y="1227578"/>
                    </a:cubicBezTo>
                    <a:lnTo>
                      <a:pt x="1431392" y="1228308"/>
                    </a:lnTo>
                    <a:lnTo>
                      <a:pt x="1436551" y="1233467"/>
                    </a:lnTo>
                    <a:cubicBezTo>
                      <a:pt x="1436551" y="1234634"/>
                      <a:pt x="1436551" y="1236968"/>
                      <a:pt x="1436551" y="1236968"/>
                    </a:cubicBezTo>
                    <a:lnTo>
                      <a:pt x="1430725" y="1243765"/>
                    </a:lnTo>
                    <a:lnTo>
                      <a:pt x="1432018" y="1244088"/>
                    </a:lnTo>
                    <a:cubicBezTo>
                      <a:pt x="1436735" y="1244088"/>
                      <a:pt x="1437914" y="1242909"/>
                      <a:pt x="1436735" y="1238192"/>
                    </a:cubicBezTo>
                    <a:cubicBezTo>
                      <a:pt x="1436735" y="1237012"/>
                      <a:pt x="1435556" y="1235833"/>
                      <a:pt x="1436735" y="1233475"/>
                    </a:cubicBezTo>
                    <a:lnTo>
                      <a:pt x="1437914" y="1233475"/>
                    </a:lnTo>
                    <a:lnTo>
                      <a:pt x="1439093" y="1234654"/>
                    </a:lnTo>
                    <a:cubicBezTo>
                      <a:pt x="1439093" y="1235833"/>
                      <a:pt x="1440273" y="1237012"/>
                      <a:pt x="1440273" y="1237012"/>
                    </a:cubicBezTo>
                    <a:cubicBezTo>
                      <a:pt x="1442631" y="1247626"/>
                      <a:pt x="1440273" y="1248805"/>
                      <a:pt x="1430839" y="1246446"/>
                    </a:cubicBezTo>
                    <a:cubicBezTo>
                      <a:pt x="1428480" y="1245267"/>
                      <a:pt x="1427301" y="1245267"/>
                      <a:pt x="1424942" y="1244088"/>
                    </a:cubicBezTo>
                    <a:lnTo>
                      <a:pt x="1423690" y="1242210"/>
                    </a:lnTo>
                    <a:lnTo>
                      <a:pt x="1419046" y="1240469"/>
                    </a:lnTo>
                    <a:lnTo>
                      <a:pt x="1420981" y="1238147"/>
                    </a:lnTo>
                    <a:lnTo>
                      <a:pt x="1420225" y="1237012"/>
                    </a:lnTo>
                    <a:cubicBezTo>
                      <a:pt x="1422584" y="1232295"/>
                      <a:pt x="1427301" y="1228758"/>
                      <a:pt x="1429659" y="1225220"/>
                    </a:cubicBezTo>
                    <a:close/>
                    <a:moveTo>
                      <a:pt x="1433620" y="1223976"/>
                    </a:moveTo>
                    <a:cubicBezTo>
                      <a:pt x="1434398" y="1224509"/>
                      <a:pt x="1434917" y="1225576"/>
                      <a:pt x="1435436" y="1226110"/>
                    </a:cubicBezTo>
                    <a:lnTo>
                      <a:pt x="1435436" y="1227177"/>
                    </a:lnTo>
                    <a:cubicBezTo>
                      <a:pt x="1436473" y="1228244"/>
                      <a:pt x="1436473" y="1229311"/>
                      <a:pt x="1436473" y="1231445"/>
                    </a:cubicBezTo>
                    <a:cubicBezTo>
                      <a:pt x="1433361" y="1230378"/>
                      <a:pt x="1433361" y="1227177"/>
                      <a:pt x="1430249" y="1225043"/>
                    </a:cubicBezTo>
                    <a:cubicBezTo>
                      <a:pt x="1431805" y="1223442"/>
                      <a:pt x="1432842" y="1223442"/>
                      <a:pt x="1433620" y="1223976"/>
                    </a:cubicBezTo>
                    <a:close/>
                    <a:moveTo>
                      <a:pt x="1088591" y="1216375"/>
                    </a:moveTo>
                    <a:cubicBezTo>
                      <a:pt x="1092129" y="1212837"/>
                      <a:pt x="1094488" y="1212837"/>
                      <a:pt x="1095667" y="1218734"/>
                    </a:cubicBezTo>
                    <a:cubicBezTo>
                      <a:pt x="1096846" y="1221092"/>
                      <a:pt x="1098025" y="1224630"/>
                      <a:pt x="1099205" y="1228168"/>
                    </a:cubicBezTo>
                    <a:cubicBezTo>
                      <a:pt x="1100384" y="1228168"/>
                      <a:pt x="1100384" y="1228168"/>
                      <a:pt x="1100384" y="1229347"/>
                    </a:cubicBezTo>
                    <a:cubicBezTo>
                      <a:pt x="1101563" y="1236423"/>
                      <a:pt x="1100384" y="1237602"/>
                      <a:pt x="1094488" y="1236423"/>
                    </a:cubicBezTo>
                    <a:cubicBezTo>
                      <a:pt x="1088591" y="1236423"/>
                      <a:pt x="1082695" y="1235243"/>
                      <a:pt x="1079157" y="1232885"/>
                    </a:cubicBezTo>
                    <a:cubicBezTo>
                      <a:pt x="1076799" y="1229347"/>
                      <a:pt x="1077978" y="1226989"/>
                      <a:pt x="1080337" y="1224630"/>
                    </a:cubicBezTo>
                    <a:cubicBezTo>
                      <a:pt x="1082695" y="1221092"/>
                      <a:pt x="1085054" y="1219913"/>
                      <a:pt x="1088591" y="1216375"/>
                    </a:cubicBezTo>
                    <a:close/>
                    <a:moveTo>
                      <a:pt x="1033155" y="1214529"/>
                    </a:moveTo>
                    <a:lnTo>
                      <a:pt x="1029281" y="1220359"/>
                    </a:lnTo>
                    <a:lnTo>
                      <a:pt x="1029771" y="1220407"/>
                    </a:lnTo>
                    <a:cubicBezTo>
                      <a:pt x="1033335" y="1220407"/>
                      <a:pt x="1033335" y="1219245"/>
                      <a:pt x="1033335" y="1215760"/>
                    </a:cubicBezTo>
                    <a:close/>
                    <a:moveTo>
                      <a:pt x="1301153" y="1212950"/>
                    </a:moveTo>
                    <a:lnTo>
                      <a:pt x="1301276" y="1212991"/>
                    </a:lnTo>
                    <a:lnTo>
                      <a:pt x="1301303" y="1212950"/>
                    </a:lnTo>
                    <a:close/>
                    <a:moveTo>
                      <a:pt x="1364829" y="1211458"/>
                    </a:moveTo>
                    <a:cubicBezTo>
                      <a:pt x="1367180" y="1209107"/>
                      <a:pt x="1370707" y="1209107"/>
                      <a:pt x="1371883" y="1212634"/>
                    </a:cubicBezTo>
                    <a:cubicBezTo>
                      <a:pt x="1373058" y="1218512"/>
                      <a:pt x="1373058" y="1222039"/>
                      <a:pt x="1374234" y="1226741"/>
                    </a:cubicBezTo>
                    <a:cubicBezTo>
                      <a:pt x="1375410" y="1231444"/>
                      <a:pt x="1371883" y="1230268"/>
                      <a:pt x="1370707" y="1231444"/>
                    </a:cubicBezTo>
                    <a:lnTo>
                      <a:pt x="1369532" y="1231444"/>
                    </a:lnTo>
                    <a:cubicBezTo>
                      <a:pt x="1364829" y="1231444"/>
                      <a:pt x="1362478" y="1230268"/>
                      <a:pt x="1358951" y="1229093"/>
                    </a:cubicBezTo>
                    <a:cubicBezTo>
                      <a:pt x="1351897" y="1226741"/>
                      <a:pt x="1351897" y="1226741"/>
                      <a:pt x="1357775" y="1217336"/>
                    </a:cubicBezTo>
                    <a:cubicBezTo>
                      <a:pt x="1361302" y="1216161"/>
                      <a:pt x="1362478" y="1212634"/>
                      <a:pt x="1364829" y="1211458"/>
                    </a:cubicBezTo>
                    <a:close/>
                    <a:moveTo>
                      <a:pt x="1028532" y="1199080"/>
                    </a:moveTo>
                    <a:cubicBezTo>
                      <a:pt x="1030883" y="1199080"/>
                      <a:pt x="1030883" y="1202618"/>
                      <a:pt x="1032059" y="1204976"/>
                    </a:cubicBezTo>
                    <a:lnTo>
                      <a:pt x="1032059" y="1207335"/>
                    </a:lnTo>
                    <a:lnTo>
                      <a:pt x="1032435" y="1209600"/>
                    </a:lnTo>
                    <a:lnTo>
                      <a:pt x="1032147" y="1207627"/>
                    </a:lnTo>
                    <a:cubicBezTo>
                      <a:pt x="1034524" y="1209951"/>
                      <a:pt x="1035712" y="1214598"/>
                      <a:pt x="1035712" y="1220407"/>
                    </a:cubicBezTo>
                    <a:cubicBezTo>
                      <a:pt x="1036900" y="1222731"/>
                      <a:pt x="1033335" y="1222731"/>
                      <a:pt x="1032147" y="1222731"/>
                    </a:cubicBezTo>
                    <a:cubicBezTo>
                      <a:pt x="1026206" y="1222731"/>
                      <a:pt x="1020265" y="1221569"/>
                      <a:pt x="1013136" y="1219245"/>
                    </a:cubicBezTo>
                    <a:cubicBezTo>
                      <a:pt x="1009572" y="1218084"/>
                      <a:pt x="1009572" y="1214598"/>
                      <a:pt x="1011948" y="1212275"/>
                    </a:cubicBezTo>
                    <a:cubicBezTo>
                      <a:pt x="1013136" y="1209951"/>
                      <a:pt x="1015513" y="1207627"/>
                      <a:pt x="1017889" y="1205304"/>
                    </a:cubicBezTo>
                    <a:lnTo>
                      <a:pt x="1020031" y="1205304"/>
                    </a:lnTo>
                    <a:lnTo>
                      <a:pt x="1020303" y="1204976"/>
                    </a:lnTo>
                    <a:cubicBezTo>
                      <a:pt x="1020303" y="1204976"/>
                      <a:pt x="1020303" y="1203797"/>
                      <a:pt x="1020303" y="1202618"/>
                    </a:cubicBezTo>
                    <a:cubicBezTo>
                      <a:pt x="1022654" y="1201438"/>
                      <a:pt x="1023830" y="1199080"/>
                      <a:pt x="1028532" y="1199080"/>
                    </a:cubicBezTo>
                    <a:close/>
                    <a:moveTo>
                      <a:pt x="1301276" y="1196590"/>
                    </a:moveTo>
                    <a:cubicBezTo>
                      <a:pt x="1303627" y="1196590"/>
                      <a:pt x="1303627" y="1197761"/>
                      <a:pt x="1304803" y="1200104"/>
                    </a:cubicBezTo>
                    <a:cubicBezTo>
                      <a:pt x="1305978" y="1203619"/>
                      <a:pt x="1307154" y="1207134"/>
                      <a:pt x="1308329" y="1210648"/>
                    </a:cubicBezTo>
                    <a:cubicBezTo>
                      <a:pt x="1309505" y="1214163"/>
                      <a:pt x="1308329" y="1216506"/>
                      <a:pt x="1303627" y="1216506"/>
                    </a:cubicBezTo>
                    <a:cubicBezTo>
                      <a:pt x="1300100" y="1216506"/>
                      <a:pt x="1295398" y="1215334"/>
                      <a:pt x="1290695" y="1212991"/>
                    </a:cubicBezTo>
                    <a:cubicBezTo>
                      <a:pt x="1288344" y="1211820"/>
                      <a:pt x="1287168" y="1210648"/>
                      <a:pt x="1288344" y="1208305"/>
                    </a:cubicBezTo>
                    <a:cubicBezTo>
                      <a:pt x="1290695" y="1205962"/>
                      <a:pt x="1293046" y="1201276"/>
                      <a:pt x="1296573" y="1198933"/>
                    </a:cubicBezTo>
                    <a:lnTo>
                      <a:pt x="1296530" y="1199191"/>
                    </a:lnTo>
                    <a:lnTo>
                      <a:pt x="1296613" y="1199080"/>
                    </a:lnTo>
                    <a:lnTo>
                      <a:pt x="1296718" y="1199150"/>
                    </a:lnTo>
                    <a:lnTo>
                      <a:pt x="1296573" y="1198933"/>
                    </a:lnTo>
                    <a:cubicBezTo>
                      <a:pt x="1297749" y="1197761"/>
                      <a:pt x="1298924" y="1195418"/>
                      <a:pt x="1301276" y="1196590"/>
                    </a:cubicBezTo>
                    <a:close/>
                    <a:moveTo>
                      <a:pt x="1223368" y="1195346"/>
                    </a:moveTo>
                    <a:cubicBezTo>
                      <a:pt x="1222247" y="1198547"/>
                      <a:pt x="1225608" y="1199614"/>
                      <a:pt x="1226728" y="1200681"/>
                    </a:cubicBezTo>
                    <a:cubicBezTo>
                      <a:pt x="1228969" y="1200681"/>
                      <a:pt x="1231210" y="1200681"/>
                      <a:pt x="1232330" y="1202815"/>
                    </a:cubicBezTo>
                    <a:cubicBezTo>
                      <a:pt x="1231210" y="1202815"/>
                      <a:pt x="1230089" y="1202815"/>
                      <a:pt x="1230089" y="1202815"/>
                    </a:cubicBezTo>
                    <a:cubicBezTo>
                      <a:pt x="1227849" y="1201748"/>
                      <a:pt x="1226728" y="1201748"/>
                      <a:pt x="1224488" y="1200681"/>
                    </a:cubicBezTo>
                    <a:cubicBezTo>
                      <a:pt x="1222247" y="1199614"/>
                      <a:pt x="1220007" y="1198547"/>
                      <a:pt x="1223368" y="1195346"/>
                    </a:cubicBezTo>
                    <a:close/>
                    <a:moveTo>
                      <a:pt x="1237837" y="1183635"/>
                    </a:moveTo>
                    <a:lnTo>
                      <a:pt x="1240002" y="1183946"/>
                    </a:lnTo>
                    <a:lnTo>
                      <a:pt x="1240626" y="1186241"/>
                    </a:lnTo>
                    <a:lnTo>
                      <a:pt x="1241178" y="1186425"/>
                    </a:lnTo>
                    <a:lnTo>
                      <a:pt x="1242574" y="1193404"/>
                    </a:lnTo>
                    <a:lnTo>
                      <a:pt x="1243529" y="1196917"/>
                    </a:lnTo>
                    <a:lnTo>
                      <a:pt x="1243319" y="1197128"/>
                    </a:lnTo>
                    <a:lnTo>
                      <a:pt x="1243529" y="1198181"/>
                    </a:lnTo>
                    <a:cubicBezTo>
                      <a:pt x="1244705" y="1202883"/>
                      <a:pt x="1243529" y="1204059"/>
                      <a:pt x="1238827" y="1204059"/>
                    </a:cubicBezTo>
                    <a:cubicBezTo>
                      <a:pt x="1236475" y="1202883"/>
                      <a:pt x="1235300" y="1201708"/>
                      <a:pt x="1234124" y="1202883"/>
                    </a:cubicBezTo>
                    <a:lnTo>
                      <a:pt x="1232948" y="1202883"/>
                    </a:lnTo>
                    <a:cubicBezTo>
                      <a:pt x="1230597" y="1201708"/>
                      <a:pt x="1228246" y="1201708"/>
                      <a:pt x="1227070" y="1200532"/>
                    </a:cubicBezTo>
                    <a:cubicBezTo>
                      <a:pt x="1223544" y="1199356"/>
                      <a:pt x="1221192" y="1198181"/>
                      <a:pt x="1223544" y="1194654"/>
                    </a:cubicBezTo>
                    <a:cubicBezTo>
                      <a:pt x="1227070" y="1191127"/>
                      <a:pt x="1229422" y="1187600"/>
                      <a:pt x="1234124" y="1184073"/>
                    </a:cubicBezTo>
                    <a:lnTo>
                      <a:pt x="1238222" y="1185439"/>
                    </a:lnTo>
                    <a:close/>
                    <a:moveTo>
                      <a:pt x="1237651" y="1182766"/>
                    </a:moveTo>
                    <a:lnTo>
                      <a:pt x="1237837" y="1183635"/>
                    </a:lnTo>
                    <a:lnTo>
                      <a:pt x="1235513" y="1183302"/>
                    </a:lnTo>
                    <a:close/>
                    <a:moveTo>
                      <a:pt x="1231773" y="1182766"/>
                    </a:moveTo>
                    <a:lnTo>
                      <a:pt x="1235513" y="1183302"/>
                    </a:lnTo>
                    <a:lnTo>
                      <a:pt x="1232948" y="1183946"/>
                    </a:lnTo>
                    <a:cubicBezTo>
                      <a:pt x="1228246" y="1187483"/>
                      <a:pt x="1227070" y="1192200"/>
                      <a:pt x="1222368" y="1193380"/>
                    </a:cubicBezTo>
                    <a:cubicBezTo>
                      <a:pt x="1223544" y="1192200"/>
                      <a:pt x="1224719" y="1191021"/>
                      <a:pt x="1224719" y="1189842"/>
                    </a:cubicBezTo>
                    <a:cubicBezTo>
                      <a:pt x="1227070" y="1187483"/>
                      <a:pt x="1229422" y="1185125"/>
                      <a:pt x="1231773" y="1182766"/>
                    </a:cubicBezTo>
                    <a:close/>
                    <a:moveTo>
                      <a:pt x="1507969" y="1180262"/>
                    </a:moveTo>
                    <a:lnTo>
                      <a:pt x="1511802" y="1180903"/>
                    </a:lnTo>
                    <a:lnTo>
                      <a:pt x="1512595" y="1180408"/>
                    </a:lnTo>
                    <a:lnTo>
                      <a:pt x="1512938" y="1181093"/>
                    </a:lnTo>
                    <a:lnTo>
                      <a:pt x="1514971" y="1181433"/>
                    </a:lnTo>
                    <a:cubicBezTo>
                      <a:pt x="1514971" y="1182605"/>
                      <a:pt x="1516138" y="1182605"/>
                      <a:pt x="1516138" y="1183776"/>
                    </a:cubicBezTo>
                    <a:cubicBezTo>
                      <a:pt x="1516138" y="1184948"/>
                      <a:pt x="1516138" y="1184948"/>
                      <a:pt x="1514971" y="1186119"/>
                    </a:cubicBezTo>
                    <a:cubicBezTo>
                      <a:pt x="1511470" y="1189634"/>
                      <a:pt x="1509136" y="1193149"/>
                      <a:pt x="1504468" y="1196663"/>
                    </a:cubicBezTo>
                    <a:cubicBezTo>
                      <a:pt x="1504468" y="1197835"/>
                      <a:pt x="1503301" y="1197835"/>
                      <a:pt x="1503301" y="1197835"/>
                    </a:cubicBezTo>
                    <a:cubicBezTo>
                      <a:pt x="1496299" y="1196663"/>
                      <a:pt x="1496299" y="1193149"/>
                      <a:pt x="1500967" y="1188463"/>
                    </a:cubicBezTo>
                    <a:cubicBezTo>
                      <a:pt x="1503301" y="1184948"/>
                      <a:pt x="1505635" y="1182605"/>
                      <a:pt x="1507969" y="1180262"/>
                    </a:cubicBezTo>
                    <a:close/>
                    <a:moveTo>
                      <a:pt x="1438713" y="1172402"/>
                    </a:moveTo>
                    <a:lnTo>
                      <a:pt x="1438627" y="1172601"/>
                    </a:lnTo>
                    <a:lnTo>
                      <a:pt x="1438713" y="1172442"/>
                    </a:lnTo>
                    <a:close/>
                    <a:moveTo>
                      <a:pt x="1440579" y="1169642"/>
                    </a:moveTo>
                    <a:lnTo>
                      <a:pt x="1439709" y="1170077"/>
                    </a:lnTo>
                    <a:lnTo>
                      <a:pt x="1439483" y="1170604"/>
                    </a:lnTo>
                    <a:close/>
                    <a:moveTo>
                      <a:pt x="1173217" y="1168108"/>
                    </a:moveTo>
                    <a:lnTo>
                      <a:pt x="1174273" y="1169979"/>
                    </a:lnTo>
                    <a:lnTo>
                      <a:pt x="1175225" y="1169979"/>
                    </a:lnTo>
                    <a:lnTo>
                      <a:pt x="1175748" y="1172594"/>
                    </a:lnTo>
                    <a:lnTo>
                      <a:pt x="1176450" y="1173839"/>
                    </a:lnTo>
                    <a:cubicBezTo>
                      <a:pt x="1176450" y="1175014"/>
                      <a:pt x="1176450" y="1175014"/>
                      <a:pt x="1177625" y="1176190"/>
                    </a:cubicBezTo>
                    <a:lnTo>
                      <a:pt x="1177968" y="1177907"/>
                    </a:lnTo>
                    <a:lnTo>
                      <a:pt x="1178960" y="1178937"/>
                    </a:lnTo>
                    <a:cubicBezTo>
                      <a:pt x="1178960" y="1180069"/>
                      <a:pt x="1178960" y="1181200"/>
                      <a:pt x="1178960" y="1182332"/>
                    </a:cubicBezTo>
                    <a:cubicBezTo>
                      <a:pt x="1180049" y="1189122"/>
                      <a:pt x="1180049" y="1189122"/>
                      <a:pt x="1174603" y="1189122"/>
                    </a:cubicBezTo>
                    <a:lnTo>
                      <a:pt x="1173299" y="1188670"/>
                    </a:lnTo>
                    <a:lnTo>
                      <a:pt x="1172923" y="1189122"/>
                    </a:lnTo>
                    <a:lnTo>
                      <a:pt x="1171747" y="1189122"/>
                    </a:lnTo>
                    <a:lnTo>
                      <a:pt x="1170572" y="1189122"/>
                    </a:lnTo>
                    <a:lnTo>
                      <a:pt x="1165386" y="1187393"/>
                    </a:lnTo>
                    <a:lnTo>
                      <a:pt x="1168843" y="1189122"/>
                    </a:lnTo>
                    <a:cubicBezTo>
                      <a:pt x="1166580" y="1189122"/>
                      <a:pt x="1163185" y="1187990"/>
                      <a:pt x="1162053" y="1187990"/>
                    </a:cubicBezTo>
                    <a:cubicBezTo>
                      <a:pt x="1159790" y="1186858"/>
                      <a:pt x="1156395" y="1186858"/>
                      <a:pt x="1156395" y="1183464"/>
                    </a:cubicBezTo>
                    <a:cubicBezTo>
                      <a:pt x="1155263" y="1181200"/>
                      <a:pt x="1157527" y="1178937"/>
                      <a:pt x="1159790" y="1176674"/>
                    </a:cubicBezTo>
                    <a:cubicBezTo>
                      <a:pt x="1158658" y="1180635"/>
                      <a:pt x="1158093" y="1182615"/>
                      <a:pt x="1158659" y="1183888"/>
                    </a:cubicBezTo>
                    <a:lnTo>
                      <a:pt x="1163363" y="1186358"/>
                    </a:lnTo>
                    <a:lnTo>
                      <a:pt x="1159991" y="1177366"/>
                    </a:lnTo>
                    <a:cubicBezTo>
                      <a:pt x="1161167" y="1177366"/>
                      <a:pt x="1161167" y="1177366"/>
                      <a:pt x="1161167" y="1176190"/>
                    </a:cubicBezTo>
                    <a:lnTo>
                      <a:pt x="1162342" y="1175014"/>
                    </a:lnTo>
                    <a:lnTo>
                      <a:pt x="1163518" y="1175014"/>
                    </a:lnTo>
                    <a:lnTo>
                      <a:pt x="1168172" y="1170360"/>
                    </a:lnTo>
                    <a:lnTo>
                      <a:pt x="1167601" y="1169979"/>
                    </a:lnTo>
                    <a:lnTo>
                      <a:pt x="1168974" y="1169979"/>
                    </a:lnTo>
                    <a:close/>
                    <a:moveTo>
                      <a:pt x="1096987" y="1166209"/>
                    </a:moveTo>
                    <a:lnTo>
                      <a:pt x="1096387" y="1167109"/>
                    </a:lnTo>
                    <a:lnTo>
                      <a:pt x="1097193" y="1167455"/>
                    </a:lnTo>
                    <a:close/>
                    <a:moveTo>
                      <a:pt x="1442074" y="1164164"/>
                    </a:moveTo>
                    <a:cubicBezTo>
                      <a:pt x="1444440" y="1161799"/>
                      <a:pt x="1446805" y="1161799"/>
                      <a:pt x="1447987" y="1165347"/>
                    </a:cubicBezTo>
                    <a:lnTo>
                      <a:pt x="1451257" y="1174066"/>
                    </a:lnTo>
                    <a:lnTo>
                      <a:pt x="1452655" y="1174765"/>
                    </a:lnTo>
                    <a:lnTo>
                      <a:pt x="1452655" y="1177047"/>
                    </a:lnTo>
                    <a:lnTo>
                      <a:pt x="1453900" y="1179537"/>
                    </a:lnTo>
                    <a:cubicBezTo>
                      <a:pt x="1453900" y="1184268"/>
                      <a:pt x="1452717" y="1186633"/>
                      <a:pt x="1446805" y="1185450"/>
                    </a:cubicBezTo>
                    <a:cubicBezTo>
                      <a:pt x="1442074" y="1184268"/>
                      <a:pt x="1438527" y="1183085"/>
                      <a:pt x="1434979" y="1181903"/>
                    </a:cubicBezTo>
                    <a:cubicBezTo>
                      <a:pt x="1429066" y="1180720"/>
                      <a:pt x="1429066" y="1177172"/>
                      <a:pt x="1431432" y="1173625"/>
                    </a:cubicBezTo>
                    <a:cubicBezTo>
                      <a:pt x="1434979" y="1172442"/>
                      <a:pt x="1434979" y="1170077"/>
                      <a:pt x="1437344" y="1167712"/>
                    </a:cubicBezTo>
                    <a:cubicBezTo>
                      <a:pt x="1438527" y="1165347"/>
                      <a:pt x="1439709" y="1165347"/>
                      <a:pt x="1442074" y="1164164"/>
                    </a:cubicBezTo>
                    <a:close/>
                    <a:moveTo>
                      <a:pt x="1104642" y="1151779"/>
                    </a:moveTo>
                    <a:cubicBezTo>
                      <a:pt x="1105821" y="1150599"/>
                      <a:pt x="1108180" y="1151779"/>
                      <a:pt x="1109359" y="1152958"/>
                    </a:cubicBezTo>
                    <a:lnTo>
                      <a:pt x="1111717" y="1160034"/>
                    </a:lnTo>
                    <a:cubicBezTo>
                      <a:pt x="1111717" y="1161213"/>
                      <a:pt x="1111717" y="1162392"/>
                      <a:pt x="1111717" y="1163571"/>
                    </a:cubicBezTo>
                    <a:cubicBezTo>
                      <a:pt x="1108180" y="1163571"/>
                      <a:pt x="1109359" y="1160034"/>
                      <a:pt x="1108180" y="1157675"/>
                    </a:cubicBezTo>
                    <a:lnTo>
                      <a:pt x="1107829" y="1157675"/>
                    </a:lnTo>
                    <a:lnTo>
                      <a:pt x="1109271" y="1160103"/>
                    </a:lnTo>
                    <a:cubicBezTo>
                      <a:pt x="1110427" y="1161270"/>
                      <a:pt x="1110427" y="1163604"/>
                      <a:pt x="1111583" y="1163604"/>
                    </a:cubicBezTo>
                    <a:lnTo>
                      <a:pt x="1111583" y="1163839"/>
                    </a:lnTo>
                    <a:lnTo>
                      <a:pt x="1111717" y="1163571"/>
                    </a:lnTo>
                    <a:cubicBezTo>
                      <a:pt x="1114076" y="1165930"/>
                      <a:pt x="1114076" y="1169468"/>
                      <a:pt x="1111717" y="1173005"/>
                    </a:cubicBezTo>
                    <a:cubicBezTo>
                      <a:pt x="1111717" y="1175364"/>
                      <a:pt x="1107000" y="1173005"/>
                      <a:pt x="1104642" y="1173005"/>
                    </a:cubicBezTo>
                    <a:cubicBezTo>
                      <a:pt x="1102283" y="1173005"/>
                      <a:pt x="1098746" y="1171826"/>
                      <a:pt x="1095208" y="1171826"/>
                    </a:cubicBezTo>
                    <a:cubicBezTo>
                      <a:pt x="1089311" y="1168288"/>
                      <a:pt x="1091670" y="1164751"/>
                      <a:pt x="1094029" y="1162392"/>
                    </a:cubicBezTo>
                    <a:cubicBezTo>
                      <a:pt x="1096387" y="1160034"/>
                      <a:pt x="1097566" y="1157675"/>
                      <a:pt x="1099925" y="1155317"/>
                    </a:cubicBezTo>
                    <a:cubicBezTo>
                      <a:pt x="1101104" y="1154137"/>
                      <a:pt x="1103463" y="1152958"/>
                      <a:pt x="1104642" y="1151779"/>
                    </a:cubicBezTo>
                    <a:close/>
                    <a:moveTo>
                      <a:pt x="1376163" y="1150409"/>
                    </a:moveTo>
                    <a:cubicBezTo>
                      <a:pt x="1379711" y="1148044"/>
                      <a:pt x="1380893" y="1146861"/>
                      <a:pt x="1383258" y="1151591"/>
                    </a:cubicBezTo>
                    <a:lnTo>
                      <a:pt x="1384449" y="1154866"/>
                    </a:lnTo>
                    <a:lnTo>
                      <a:pt x="1384572" y="1154974"/>
                    </a:lnTo>
                    <a:lnTo>
                      <a:pt x="1384683" y="1155509"/>
                    </a:lnTo>
                    <a:lnTo>
                      <a:pt x="1387988" y="1164599"/>
                    </a:lnTo>
                    <a:cubicBezTo>
                      <a:pt x="1389171" y="1171695"/>
                      <a:pt x="1387988" y="1172877"/>
                      <a:pt x="1379711" y="1171695"/>
                    </a:cubicBezTo>
                    <a:cubicBezTo>
                      <a:pt x="1377346" y="1170512"/>
                      <a:pt x="1372615" y="1170512"/>
                      <a:pt x="1369068" y="1169330"/>
                    </a:cubicBezTo>
                    <a:cubicBezTo>
                      <a:pt x="1364337" y="1166965"/>
                      <a:pt x="1364337" y="1165782"/>
                      <a:pt x="1366703" y="1161052"/>
                    </a:cubicBezTo>
                    <a:cubicBezTo>
                      <a:pt x="1369068" y="1158687"/>
                      <a:pt x="1371433" y="1156322"/>
                      <a:pt x="1372615" y="1152774"/>
                    </a:cubicBezTo>
                    <a:cubicBezTo>
                      <a:pt x="1373798" y="1152774"/>
                      <a:pt x="1374980" y="1151591"/>
                      <a:pt x="1376163" y="1150409"/>
                    </a:cubicBezTo>
                    <a:close/>
                    <a:moveTo>
                      <a:pt x="1307989" y="1144861"/>
                    </a:moveTo>
                    <a:lnTo>
                      <a:pt x="1307868" y="1145041"/>
                    </a:lnTo>
                    <a:lnTo>
                      <a:pt x="1307476" y="1145844"/>
                    </a:lnTo>
                    <a:lnTo>
                      <a:pt x="1307949" y="1144932"/>
                    </a:lnTo>
                    <a:close/>
                    <a:moveTo>
                      <a:pt x="1309447" y="1144751"/>
                    </a:moveTo>
                    <a:lnTo>
                      <a:pt x="1309090" y="1144932"/>
                    </a:lnTo>
                    <a:lnTo>
                      <a:pt x="1308800" y="1145502"/>
                    </a:lnTo>
                    <a:lnTo>
                      <a:pt x="1309122" y="1145076"/>
                    </a:lnTo>
                    <a:close/>
                    <a:moveTo>
                      <a:pt x="1311405" y="1136841"/>
                    </a:moveTo>
                    <a:lnTo>
                      <a:pt x="1312116" y="1137546"/>
                    </a:lnTo>
                    <a:lnTo>
                      <a:pt x="1312514" y="1136841"/>
                    </a:lnTo>
                    <a:cubicBezTo>
                      <a:pt x="1315937" y="1136841"/>
                      <a:pt x="1318219" y="1139152"/>
                      <a:pt x="1318219" y="1141464"/>
                    </a:cubicBezTo>
                    <a:lnTo>
                      <a:pt x="1318219" y="1143167"/>
                    </a:lnTo>
                    <a:lnTo>
                      <a:pt x="1323198" y="1152071"/>
                    </a:lnTo>
                    <a:cubicBezTo>
                      <a:pt x="1323198" y="1155585"/>
                      <a:pt x="1322019" y="1156757"/>
                      <a:pt x="1318481" y="1156757"/>
                    </a:cubicBezTo>
                    <a:cubicBezTo>
                      <a:pt x="1313764" y="1157928"/>
                      <a:pt x="1309047" y="1155585"/>
                      <a:pt x="1304330" y="1154414"/>
                    </a:cubicBezTo>
                    <a:cubicBezTo>
                      <a:pt x="1301971" y="1153242"/>
                      <a:pt x="1300792" y="1152071"/>
                      <a:pt x="1300792" y="1149728"/>
                    </a:cubicBezTo>
                    <a:cubicBezTo>
                      <a:pt x="1300792" y="1148556"/>
                      <a:pt x="1300792" y="1147385"/>
                      <a:pt x="1301971" y="1146213"/>
                    </a:cubicBezTo>
                    <a:cubicBezTo>
                      <a:pt x="1304330" y="1145041"/>
                      <a:pt x="1306688" y="1141527"/>
                      <a:pt x="1310226" y="1138012"/>
                    </a:cubicBezTo>
                    <a:close/>
                    <a:moveTo>
                      <a:pt x="1246645" y="1120659"/>
                    </a:moveTo>
                    <a:cubicBezTo>
                      <a:pt x="1247812" y="1120659"/>
                      <a:pt x="1247812" y="1120659"/>
                      <a:pt x="1247812" y="1120659"/>
                    </a:cubicBezTo>
                    <a:cubicBezTo>
                      <a:pt x="1250146" y="1119483"/>
                      <a:pt x="1250146" y="1121834"/>
                      <a:pt x="1251313" y="1123010"/>
                    </a:cubicBezTo>
                    <a:cubicBezTo>
                      <a:pt x="1251313" y="1125361"/>
                      <a:pt x="1252480" y="1126537"/>
                      <a:pt x="1253647" y="1127712"/>
                    </a:cubicBezTo>
                    <a:cubicBezTo>
                      <a:pt x="1254814" y="1128888"/>
                      <a:pt x="1254814" y="1132415"/>
                      <a:pt x="1254814" y="1134766"/>
                    </a:cubicBezTo>
                    <a:cubicBezTo>
                      <a:pt x="1255981" y="1140644"/>
                      <a:pt x="1254814" y="1141820"/>
                      <a:pt x="1250146" y="1140644"/>
                    </a:cubicBezTo>
                    <a:cubicBezTo>
                      <a:pt x="1250146" y="1140644"/>
                      <a:pt x="1248979" y="1139469"/>
                      <a:pt x="1247812" y="1140644"/>
                    </a:cubicBezTo>
                    <a:lnTo>
                      <a:pt x="1246645" y="1139469"/>
                    </a:lnTo>
                    <a:cubicBezTo>
                      <a:pt x="1244311" y="1138293"/>
                      <a:pt x="1243144" y="1138293"/>
                      <a:pt x="1241977" y="1138293"/>
                    </a:cubicBezTo>
                    <a:cubicBezTo>
                      <a:pt x="1236142" y="1135942"/>
                      <a:pt x="1234975" y="1134766"/>
                      <a:pt x="1239643" y="1130064"/>
                    </a:cubicBezTo>
                    <a:cubicBezTo>
                      <a:pt x="1240810" y="1126537"/>
                      <a:pt x="1244311" y="1124186"/>
                      <a:pt x="1246645" y="1120659"/>
                    </a:cubicBezTo>
                    <a:close/>
                    <a:moveTo>
                      <a:pt x="1523178" y="1117219"/>
                    </a:moveTo>
                    <a:cubicBezTo>
                      <a:pt x="1524947" y="1117514"/>
                      <a:pt x="1526421" y="1119283"/>
                      <a:pt x="1527600" y="1122821"/>
                    </a:cubicBezTo>
                    <a:cubicBezTo>
                      <a:pt x="1528779" y="1124000"/>
                      <a:pt x="1528779" y="1125180"/>
                      <a:pt x="1529958" y="1126359"/>
                    </a:cubicBezTo>
                    <a:cubicBezTo>
                      <a:pt x="1529958" y="1128717"/>
                      <a:pt x="1529958" y="1129897"/>
                      <a:pt x="1531138" y="1131076"/>
                    </a:cubicBezTo>
                    <a:cubicBezTo>
                      <a:pt x="1531138" y="1132255"/>
                      <a:pt x="1531138" y="1133434"/>
                      <a:pt x="1531138" y="1133434"/>
                    </a:cubicBezTo>
                    <a:cubicBezTo>
                      <a:pt x="1533496" y="1138151"/>
                      <a:pt x="1528779" y="1138151"/>
                      <a:pt x="1525241" y="1139331"/>
                    </a:cubicBezTo>
                    <a:cubicBezTo>
                      <a:pt x="1521704" y="1138151"/>
                      <a:pt x="1518166" y="1136972"/>
                      <a:pt x="1513449" y="1135793"/>
                    </a:cubicBezTo>
                    <a:cubicBezTo>
                      <a:pt x="1509911" y="1135793"/>
                      <a:pt x="1508732" y="1133434"/>
                      <a:pt x="1511090" y="1128717"/>
                    </a:cubicBezTo>
                    <a:cubicBezTo>
                      <a:pt x="1513449" y="1126359"/>
                      <a:pt x="1515807" y="1124000"/>
                      <a:pt x="1516987" y="1120463"/>
                    </a:cubicBezTo>
                    <a:cubicBezTo>
                      <a:pt x="1519345" y="1118104"/>
                      <a:pt x="1521409" y="1116925"/>
                      <a:pt x="1523178" y="1117219"/>
                    </a:cubicBezTo>
                    <a:close/>
                    <a:moveTo>
                      <a:pt x="1180741" y="1108142"/>
                    </a:moveTo>
                    <a:cubicBezTo>
                      <a:pt x="1184268" y="1105791"/>
                      <a:pt x="1187795" y="1106967"/>
                      <a:pt x="1188970" y="1110494"/>
                    </a:cubicBezTo>
                    <a:cubicBezTo>
                      <a:pt x="1190146" y="1115196"/>
                      <a:pt x="1191321" y="1119898"/>
                      <a:pt x="1192497" y="1123425"/>
                    </a:cubicBezTo>
                    <a:cubicBezTo>
                      <a:pt x="1193673" y="1126952"/>
                      <a:pt x="1191321" y="1128128"/>
                      <a:pt x="1188970" y="1128128"/>
                    </a:cubicBezTo>
                    <a:cubicBezTo>
                      <a:pt x="1185443" y="1128128"/>
                      <a:pt x="1180741" y="1126952"/>
                      <a:pt x="1177214" y="1125777"/>
                    </a:cubicBezTo>
                    <a:cubicBezTo>
                      <a:pt x="1171336" y="1123425"/>
                      <a:pt x="1170160" y="1122250"/>
                      <a:pt x="1173687" y="1117547"/>
                    </a:cubicBezTo>
                    <a:cubicBezTo>
                      <a:pt x="1176038" y="1115196"/>
                      <a:pt x="1178390" y="1111669"/>
                      <a:pt x="1180741" y="1108142"/>
                    </a:cubicBezTo>
                    <a:close/>
                    <a:moveTo>
                      <a:pt x="1457012" y="1101925"/>
                    </a:moveTo>
                    <a:cubicBezTo>
                      <a:pt x="1459377" y="1099560"/>
                      <a:pt x="1461742" y="1099560"/>
                      <a:pt x="1464107" y="1104290"/>
                    </a:cubicBezTo>
                    <a:cubicBezTo>
                      <a:pt x="1465289" y="1109021"/>
                      <a:pt x="1466472" y="1113751"/>
                      <a:pt x="1468837" y="1118481"/>
                    </a:cubicBezTo>
                    <a:cubicBezTo>
                      <a:pt x="1468837" y="1122029"/>
                      <a:pt x="1466472" y="1123211"/>
                      <a:pt x="1464107" y="1124394"/>
                    </a:cubicBezTo>
                    <a:cubicBezTo>
                      <a:pt x="1461742" y="1124394"/>
                      <a:pt x="1458194" y="1124394"/>
                      <a:pt x="1457012" y="1123211"/>
                    </a:cubicBezTo>
                    <a:cubicBezTo>
                      <a:pt x="1450507" y="1121437"/>
                      <a:pt x="1446664" y="1120255"/>
                      <a:pt x="1445629" y="1118333"/>
                    </a:cubicBezTo>
                    <a:lnTo>
                      <a:pt x="1447955" y="1114373"/>
                    </a:lnTo>
                    <a:lnTo>
                      <a:pt x="1447675" y="1113813"/>
                    </a:lnTo>
                    <a:lnTo>
                      <a:pt x="1449152" y="1112336"/>
                    </a:lnTo>
                    <a:lnTo>
                      <a:pt x="1451099" y="1109021"/>
                    </a:lnTo>
                    <a:cubicBezTo>
                      <a:pt x="1452281" y="1105473"/>
                      <a:pt x="1454646" y="1104290"/>
                      <a:pt x="1457012" y="1101925"/>
                    </a:cubicBezTo>
                    <a:close/>
                    <a:moveTo>
                      <a:pt x="1395055" y="1092174"/>
                    </a:moveTo>
                    <a:cubicBezTo>
                      <a:pt x="1396659" y="1092900"/>
                      <a:pt x="1398118" y="1094352"/>
                      <a:pt x="1399285" y="1095514"/>
                    </a:cubicBezTo>
                    <a:cubicBezTo>
                      <a:pt x="1399285" y="1097838"/>
                      <a:pt x="1400452" y="1100161"/>
                      <a:pt x="1401619" y="1102485"/>
                    </a:cubicBezTo>
                    <a:lnTo>
                      <a:pt x="1400837" y="1103653"/>
                    </a:lnTo>
                    <a:lnTo>
                      <a:pt x="1401678" y="1107440"/>
                    </a:lnTo>
                    <a:cubicBezTo>
                      <a:pt x="1404048" y="1114553"/>
                      <a:pt x="1402863" y="1115738"/>
                      <a:pt x="1396936" y="1116924"/>
                    </a:cubicBezTo>
                    <a:cubicBezTo>
                      <a:pt x="1393379" y="1118109"/>
                      <a:pt x="1388637" y="1118109"/>
                      <a:pt x="1385081" y="1116924"/>
                    </a:cubicBezTo>
                    <a:cubicBezTo>
                      <a:pt x="1383895" y="1116924"/>
                      <a:pt x="1382710" y="1116924"/>
                      <a:pt x="1380339" y="1115738"/>
                    </a:cubicBezTo>
                    <a:cubicBezTo>
                      <a:pt x="1377968" y="1114553"/>
                      <a:pt x="1376783" y="1112182"/>
                      <a:pt x="1379153" y="1108625"/>
                    </a:cubicBezTo>
                    <a:lnTo>
                      <a:pt x="1384520" y="1102771"/>
                    </a:lnTo>
                    <a:lnTo>
                      <a:pt x="1383385" y="1100888"/>
                    </a:lnTo>
                    <a:cubicBezTo>
                      <a:pt x="1383822" y="1099290"/>
                      <a:pt x="1385864" y="1097257"/>
                      <a:pt x="1389949" y="1093191"/>
                    </a:cubicBezTo>
                    <a:cubicBezTo>
                      <a:pt x="1391699" y="1091448"/>
                      <a:pt x="1393450" y="1091448"/>
                      <a:pt x="1395055" y="1092174"/>
                    </a:cubicBezTo>
                    <a:close/>
                    <a:moveTo>
                      <a:pt x="1327621" y="1074603"/>
                    </a:moveTo>
                    <a:cubicBezTo>
                      <a:pt x="1330940" y="1075734"/>
                      <a:pt x="1330940" y="1079129"/>
                      <a:pt x="1332047" y="1081393"/>
                    </a:cubicBezTo>
                    <a:lnTo>
                      <a:pt x="1332103" y="1081679"/>
                    </a:lnTo>
                    <a:lnTo>
                      <a:pt x="1333481" y="1081909"/>
                    </a:lnTo>
                    <a:cubicBezTo>
                      <a:pt x="1335862" y="1087862"/>
                      <a:pt x="1338244" y="1093815"/>
                      <a:pt x="1339434" y="1100959"/>
                    </a:cubicBezTo>
                    <a:cubicBezTo>
                      <a:pt x="1340625" y="1104531"/>
                      <a:pt x="1338244" y="1105722"/>
                      <a:pt x="1334672" y="1105722"/>
                    </a:cubicBezTo>
                    <a:cubicBezTo>
                      <a:pt x="1331100" y="1105722"/>
                      <a:pt x="1327528" y="1105722"/>
                      <a:pt x="1326337" y="1104531"/>
                    </a:cubicBezTo>
                    <a:cubicBezTo>
                      <a:pt x="1318002" y="1102745"/>
                      <a:pt x="1313835" y="1101257"/>
                      <a:pt x="1312942" y="1098875"/>
                    </a:cubicBezTo>
                    <a:lnTo>
                      <a:pt x="1317672" y="1090542"/>
                    </a:lnTo>
                    <a:lnTo>
                      <a:pt x="1316974" y="1090038"/>
                    </a:lnTo>
                    <a:lnTo>
                      <a:pt x="1317286" y="1089436"/>
                    </a:lnTo>
                    <a:lnTo>
                      <a:pt x="1318029" y="1087878"/>
                    </a:lnTo>
                    <a:lnTo>
                      <a:pt x="1317990" y="1087097"/>
                    </a:lnTo>
                    <a:lnTo>
                      <a:pt x="1319515" y="1084761"/>
                    </a:lnTo>
                    <a:lnTo>
                      <a:pt x="1320442" y="1082818"/>
                    </a:lnTo>
                    <a:cubicBezTo>
                      <a:pt x="1321597" y="1082818"/>
                      <a:pt x="1321597" y="1081656"/>
                      <a:pt x="1322753" y="1080494"/>
                    </a:cubicBezTo>
                    <a:lnTo>
                      <a:pt x="1323370" y="1080037"/>
                    </a:lnTo>
                    <a:close/>
                    <a:moveTo>
                      <a:pt x="1536428" y="1062155"/>
                    </a:moveTo>
                    <a:cubicBezTo>
                      <a:pt x="1538669" y="1062155"/>
                      <a:pt x="1540909" y="1069997"/>
                      <a:pt x="1539789" y="1072237"/>
                    </a:cubicBezTo>
                    <a:cubicBezTo>
                      <a:pt x="1538669" y="1074478"/>
                      <a:pt x="1536428" y="1073358"/>
                      <a:pt x="1534188" y="1073358"/>
                    </a:cubicBezTo>
                    <a:cubicBezTo>
                      <a:pt x="1531947" y="1073358"/>
                      <a:pt x="1528586" y="1073358"/>
                      <a:pt x="1528586" y="1068877"/>
                    </a:cubicBezTo>
                    <a:cubicBezTo>
                      <a:pt x="1529706" y="1066636"/>
                      <a:pt x="1535308" y="1062155"/>
                      <a:pt x="1536428" y="1062155"/>
                    </a:cubicBezTo>
                    <a:close/>
                    <a:moveTo>
                      <a:pt x="1264617" y="1060253"/>
                    </a:moveTo>
                    <a:cubicBezTo>
                      <a:pt x="1265935" y="1060547"/>
                      <a:pt x="1266814" y="1062604"/>
                      <a:pt x="1268571" y="1066718"/>
                    </a:cubicBezTo>
                    <a:cubicBezTo>
                      <a:pt x="1268571" y="1069070"/>
                      <a:pt x="1269742" y="1069070"/>
                      <a:pt x="1270914" y="1071421"/>
                    </a:cubicBezTo>
                    <a:lnTo>
                      <a:pt x="1270433" y="1074745"/>
                    </a:lnTo>
                    <a:lnTo>
                      <a:pt x="1273403" y="1083655"/>
                    </a:lnTo>
                    <a:cubicBezTo>
                      <a:pt x="1274591" y="1089596"/>
                      <a:pt x="1273403" y="1090784"/>
                      <a:pt x="1267462" y="1090784"/>
                    </a:cubicBezTo>
                    <a:cubicBezTo>
                      <a:pt x="1265086" y="1090784"/>
                      <a:pt x="1262709" y="1089596"/>
                      <a:pt x="1259145" y="1089596"/>
                    </a:cubicBezTo>
                    <a:cubicBezTo>
                      <a:pt x="1256768" y="1089596"/>
                      <a:pt x="1254392" y="1088407"/>
                      <a:pt x="1250828" y="1087219"/>
                    </a:cubicBezTo>
                    <a:cubicBezTo>
                      <a:pt x="1246075" y="1086031"/>
                      <a:pt x="1246075" y="1082466"/>
                      <a:pt x="1249639" y="1080090"/>
                    </a:cubicBezTo>
                    <a:lnTo>
                      <a:pt x="1252841" y="1076568"/>
                    </a:lnTo>
                    <a:lnTo>
                      <a:pt x="1251291" y="1074801"/>
                    </a:lnTo>
                    <a:cubicBezTo>
                      <a:pt x="1251291" y="1073478"/>
                      <a:pt x="1252169" y="1072009"/>
                      <a:pt x="1253341" y="1070245"/>
                    </a:cubicBezTo>
                    <a:cubicBezTo>
                      <a:pt x="1254513" y="1069070"/>
                      <a:pt x="1254513" y="1069070"/>
                      <a:pt x="1255684" y="1066718"/>
                    </a:cubicBezTo>
                    <a:cubicBezTo>
                      <a:pt x="1256856" y="1066718"/>
                      <a:pt x="1256856" y="1065543"/>
                      <a:pt x="1258027" y="1064367"/>
                    </a:cubicBezTo>
                    <a:cubicBezTo>
                      <a:pt x="1261542" y="1061428"/>
                      <a:pt x="1263299" y="1059959"/>
                      <a:pt x="1264617" y="1060253"/>
                    </a:cubicBezTo>
                    <a:close/>
                    <a:moveTo>
                      <a:pt x="1196793" y="1053271"/>
                    </a:moveTo>
                    <a:cubicBezTo>
                      <a:pt x="1200358" y="1048519"/>
                      <a:pt x="1202734" y="1049707"/>
                      <a:pt x="1205110" y="1053271"/>
                    </a:cubicBezTo>
                    <a:cubicBezTo>
                      <a:pt x="1206299" y="1058024"/>
                      <a:pt x="1207487" y="1062777"/>
                      <a:pt x="1208675" y="1068718"/>
                    </a:cubicBezTo>
                    <a:cubicBezTo>
                      <a:pt x="1209863" y="1075847"/>
                      <a:pt x="1209863" y="1077035"/>
                      <a:pt x="1201546" y="1075847"/>
                    </a:cubicBezTo>
                    <a:cubicBezTo>
                      <a:pt x="1196793" y="1075847"/>
                      <a:pt x="1190852" y="1074659"/>
                      <a:pt x="1186100" y="1072282"/>
                    </a:cubicBezTo>
                    <a:cubicBezTo>
                      <a:pt x="1182535" y="1069906"/>
                      <a:pt x="1181347" y="1068718"/>
                      <a:pt x="1184911" y="1065153"/>
                    </a:cubicBezTo>
                    <a:cubicBezTo>
                      <a:pt x="1186100" y="1062777"/>
                      <a:pt x="1188476" y="1061589"/>
                      <a:pt x="1189664" y="1058024"/>
                    </a:cubicBezTo>
                    <a:lnTo>
                      <a:pt x="1192056" y="1056429"/>
                    </a:lnTo>
                    <a:lnTo>
                      <a:pt x="1192319" y="1055575"/>
                    </a:lnTo>
                    <a:cubicBezTo>
                      <a:pt x="1193386" y="1054508"/>
                      <a:pt x="1195520" y="1052374"/>
                      <a:pt x="1195520" y="1053441"/>
                    </a:cubicBezTo>
                    <a:lnTo>
                      <a:pt x="1195928" y="1053848"/>
                    </a:lnTo>
                    <a:close/>
                    <a:moveTo>
                      <a:pt x="1472986" y="1044728"/>
                    </a:moveTo>
                    <a:lnTo>
                      <a:pt x="1475190" y="1049113"/>
                    </a:lnTo>
                    <a:lnTo>
                      <a:pt x="1477728" y="1049537"/>
                    </a:lnTo>
                    <a:cubicBezTo>
                      <a:pt x="1478913" y="1053102"/>
                      <a:pt x="1478913" y="1054290"/>
                      <a:pt x="1480099" y="1057855"/>
                    </a:cubicBezTo>
                    <a:cubicBezTo>
                      <a:pt x="1480099" y="1061419"/>
                      <a:pt x="1482469" y="1063795"/>
                      <a:pt x="1480099" y="1066172"/>
                    </a:cubicBezTo>
                    <a:cubicBezTo>
                      <a:pt x="1474171" y="1073301"/>
                      <a:pt x="1464687" y="1073301"/>
                      <a:pt x="1457574" y="1068548"/>
                    </a:cubicBezTo>
                    <a:cubicBezTo>
                      <a:pt x="1456389" y="1066172"/>
                      <a:pt x="1456389" y="1064984"/>
                      <a:pt x="1456389" y="1062607"/>
                    </a:cubicBezTo>
                    <a:lnTo>
                      <a:pt x="1462373" y="1056610"/>
                    </a:lnTo>
                    <a:lnTo>
                      <a:pt x="1461658" y="1056142"/>
                    </a:lnTo>
                    <a:cubicBezTo>
                      <a:pt x="1461368" y="1055130"/>
                      <a:pt x="1462529" y="1053974"/>
                      <a:pt x="1464853" y="1051663"/>
                    </a:cubicBezTo>
                    <a:cubicBezTo>
                      <a:pt x="1466015" y="1050507"/>
                      <a:pt x="1467177" y="1048195"/>
                      <a:pt x="1467177" y="1048195"/>
                    </a:cubicBezTo>
                    <a:cubicBezTo>
                      <a:pt x="1469501" y="1045884"/>
                      <a:pt x="1470662" y="1043572"/>
                      <a:pt x="1472986" y="1044728"/>
                    </a:cubicBezTo>
                    <a:close/>
                    <a:moveTo>
                      <a:pt x="1405949" y="1033422"/>
                    </a:moveTo>
                    <a:cubicBezTo>
                      <a:pt x="1409521" y="1029843"/>
                      <a:pt x="1411902" y="1031036"/>
                      <a:pt x="1413093" y="1035807"/>
                    </a:cubicBezTo>
                    <a:cubicBezTo>
                      <a:pt x="1415474" y="1041772"/>
                      <a:pt x="1417855" y="1046544"/>
                      <a:pt x="1419046" y="1052508"/>
                    </a:cubicBezTo>
                    <a:cubicBezTo>
                      <a:pt x="1420237" y="1057280"/>
                      <a:pt x="1419046" y="1059666"/>
                      <a:pt x="1414283" y="1059666"/>
                    </a:cubicBezTo>
                    <a:cubicBezTo>
                      <a:pt x="1410711" y="1059666"/>
                      <a:pt x="1408330" y="1057280"/>
                      <a:pt x="1403568" y="1057280"/>
                    </a:cubicBezTo>
                    <a:cubicBezTo>
                      <a:pt x="1402377" y="1057280"/>
                      <a:pt x="1398805" y="1056087"/>
                      <a:pt x="1395233" y="1054894"/>
                    </a:cubicBezTo>
                    <a:cubicBezTo>
                      <a:pt x="1391661" y="1053701"/>
                      <a:pt x="1390470" y="1051315"/>
                      <a:pt x="1394042" y="1047737"/>
                    </a:cubicBezTo>
                    <a:lnTo>
                      <a:pt x="1395854" y="1045558"/>
                    </a:lnTo>
                    <a:lnTo>
                      <a:pt x="1392905" y="1041785"/>
                    </a:lnTo>
                    <a:cubicBezTo>
                      <a:pt x="1394084" y="1039522"/>
                      <a:pt x="1394084" y="1037259"/>
                      <a:pt x="1398801" y="1037259"/>
                    </a:cubicBezTo>
                    <a:lnTo>
                      <a:pt x="1401867" y="1038329"/>
                    </a:lnTo>
                    <a:close/>
                    <a:moveTo>
                      <a:pt x="1339976" y="1019719"/>
                    </a:moveTo>
                    <a:cubicBezTo>
                      <a:pt x="1342357" y="1016155"/>
                      <a:pt x="1345929" y="1017343"/>
                      <a:pt x="1347120" y="1020907"/>
                    </a:cubicBezTo>
                    <a:cubicBezTo>
                      <a:pt x="1349501" y="1026848"/>
                      <a:pt x="1350692" y="1032789"/>
                      <a:pt x="1353073" y="1038730"/>
                    </a:cubicBezTo>
                    <a:cubicBezTo>
                      <a:pt x="1354264" y="1043483"/>
                      <a:pt x="1351882" y="1044671"/>
                      <a:pt x="1347120" y="1043483"/>
                    </a:cubicBezTo>
                    <a:cubicBezTo>
                      <a:pt x="1344738" y="1043483"/>
                      <a:pt x="1342357" y="1043483"/>
                      <a:pt x="1338785" y="1043483"/>
                    </a:cubicBezTo>
                    <a:cubicBezTo>
                      <a:pt x="1335213" y="1042295"/>
                      <a:pt x="1332832" y="1042295"/>
                      <a:pt x="1330451" y="1041106"/>
                    </a:cubicBezTo>
                    <a:cubicBezTo>
                      <a:pt x="1325688" y="1038730"/>
                      <a:pt x="1324497" y="1036354"/>
                      <a:pt x="1326879" y="1032789"/>
                    </a:cubicBezTo>
                    <a:lnTo>
                      <a:pt x="1333057" y="1026624"/>
                    </a:lnTo>
                    <a:lnTo>
                      <a:pt x="1333057" y="1025849"/>
                    </a:lnTo>
                    <a:lnTo>
                      <a:pt x="1334475" y="1025209"/>
                    </a:lnTo>
                    <a:close/>
                    <a:moveTo>
                      <a:pt x="1617830" y="1013461"/>
                    </a:moveTo>
                    <a:cubicBezTo>
                      <a:pt x="1619593" y="1013016"/>
                      <a:pt x="1620769" y="1013609"/>
                      <a:pt x="1621944" y="1015980"/>
                    </a:cubicBezTo>
                    <a:cubicBezTo>
                      <a:pt x="1618417" y="1023093"/>
                      <a:pt x="1616066" y="1030205"/>
                      <a:pt x="1611364" y="1038504"/>
                    </a:cubicBezTo>
                    <a:cubicBezTo>
                      <a:pt x="1609012" y="1037318"/>
                      <a:pt x="1606661" y="1036133"/>
                      <a:pt x="1603134" y="1034947"/>
                    </a:cubicBezTo>
                    <a:cubicBezTo>
                      <a:pt x="1600783" y="1034947"/>
                      <a:pt x="1599607" y="1032576"/>
                      <a:pt x="1601959" y="1029020"/>
                    </a:cubicBezTo>
                    <a:cubicBezTo>
                      <a:pt x="1604310" y="1024278"/>
                      <a:pt x="1609012" y="1021907"/>
                      <a:pt x="1610188" y="1017165"/>
                    </a:cubicBezTo>
                    <a:cubicBezTo>
                      <a:pt x="1613715" y="1015387"/>
                      <a:pt x="1616066" y="1013905"/>
                      <a:pt x="1617830" y="1013461"/>
                    </a:cubicBezTo>
                    <a:close/>
                    <a:moveTo>
                      <a:pt x="1276434" y="1004839"/>
                    </a:moveTo>
                    <a:cubicBezTo>
                      <a:pt x="1280006" y="1002463"/>
                      <a:pt x="1281197" y="1003651"/>
                      <a:pt x="1282388" y="1007215"/>
                    </a:cubicBezTo>
                    <a:cubicBezTo>
                      <a:pt x="1284769" y="1011968"/>
                      <a:pt x="1287150" y="1019097"/>
                      <a:pt x="1288341" y="1023850"/>
                    </a:cubicBezTo>
                    <a:cubicBezTo>
                      <a:pt x="1289532" y="1028603"/>
                      <a:pt x="1288341" y="1030979"/>
                      <a:pt x="1283578" y="1029791"/>
                    </a:cubicBezTo>
                    <a:cubicBezTo>
                      <a:pt x="1281197" y="1029791"/>
                      <a:pt x="1277625" y="1028603"/>
                      <a:pt x="1274053" y="1028603"/>
                    </a:cubicBezTo>
                    <a:cubicBezTo>
                      <a:pt x="1258575" y="1025038"/>
                      <a:pt x="1257384" y="1023850"/>
                      <a:pt x="1268100" y="1011968"/>
                    </a:cubicBezTo>
                    <a:cubicBezTo>
                      <a:pt x="1271672" y="1009592"/>
                      <a:pt x="1272863" y="1007215"/>
                      <a:pt x="1276434" y="1004839"/>
                    </a:cubicBezTo>
                    <a:close/>
                    <a:moveTo>
                      <a:pt x="1547936" y="1001104"/>
                    </a:moveTo>
                    <a:cubicBezTo>
                      <a:pt x="1553877" y="998728"/>
                      <a:pt x="1555065" y="998728"/>
                      <a:pt x="1556253" y="1003480"/>
                    </a:cubicBezTo>
                    <a:cubicBezTo>
                      <a:pt x="1558629" y="1008233"/>
                      <a:pt x="1559818" y="1014174"/>
                      <a:pt x="1562194" y="1018927"/>
                    </a:cubicBezTo>
                    <a:cubicBezTo>
                      <a:pt x="1562194" y="1024868"/>
                      <a:pt x="1561006" y="1026056"/>
                      <a:pt x="1555065" y="1024868"/>
                    </a:cubicBezTo>
                    <a:cubicBezTo>
                      <a:pt x="1549124" y="1023679"/>
                      <a:pt x="1544371" y="1022491"/>
                      <a:pt x="1539619" y="1021303"/>
                    </a:cubicBezTo>
                    <a:cubicBezTo>
                      <a:pt x="1536054" y="1021303"/>
                      <a:pt x="1534866" y="1018927"/>
                      <a:pt x="1536054" y="1015362"/>
                    </a:cubicBezTo>
                    <a:cubicBezTo>
                      <a:pt x="1539619" y="1010609"/>
                      <a:pt x="1544371" y="1005857"/>
                      <a:pt x="1547936" y="1001104"/>
                    </a:cubicBezTo>
                    <a:close/>
                    <a:moveTo>
                      <a:pt x="1214984" y="988713"/>
                    </a:moveTo>
                    <a:cubicBezTo>
                      <a:pt x="1216472" y="989011"/>
                      <a:pt x="1217662" y="990499"/>
                      <a:pt x="1218853" y="993475"/>
                    </a:cubicBezTo>
                    <a:cubicBezTo>
                      <a:pt x="1220044" y="999429"/>
                      <a:pt x="1221235" y="1004191"/>
                      <a:pt x="1223616" y="1008954"/>
                    </a:cubicBezTo>
                    <a:cubicBezTo>
                      <a:pt x="1224807" y="1014907"/>
                      <a:pt x="1222425" y="1016098"/>
                      <a:pt x="1217663" y="1016098"/>
                    </a:cubicBezTo>
                    <a:cubicBezTo>
                      <a:pt x="1210519" y="1014907"/>
                      <a:pt x="1205756" y="1014907"/>
                      <a:pt x="1200994" y="1011335"/>
                    </a:cubicBezTo>
                    <a:cubicBezTo>
                      <a:pt x="1196231" y="1010144"/>
                      <a:pt x="1195040" y="1007763"/>
                      <a:pt x="1198612" y="1004191"/>
                    </a:cubicBezTo>
                    <a:cubicBezTo>
                      <a:pt x="1199803" y="1001810"/>
                      <a:pt x="1202184" y="999429"/>
                      <a:pt x="1203375" y="999429"/>
                    </a:cubicBezTo>
                    <a:cubicBezTo>
                      <a:pt x="1205756" y="997047"/>
                      <a:pt x="1206947" y="993475"/>
                      <a:pt x="1209328" y="991094"/>
                    </a:cubicBezTo>
                    <a:cubicBezTo>
                      <a:pt x="1211710" y="989308"/>
                      <a:pt x="1213496" y="988415"/>
                      <a:pt x="1214984" y="988713"/>
                    </a:cubicBezTo>
                    <a:close/>
                    <a:moveTo>
                      <a:pt x="1484369" y="984924"/>
                    </a:moveTo>
                    <a:cubicBezTo>
                      <a:pt x="1487941" y="982543"/>
                      <a:pt x="1490322" y="983734"/>
                      <a:pt x="1491513" y="987306"/>
                    </a:cubicBezTo>
                    <a:cubicBezTo>
                      <a:pt x="1493894" y="993259"/>
                      <a:pt x="1495085" y="999212"/>
                      <a:pt x="1497466" y="1006356"/>
                    </a:cubicBezTo>
                    <a:cubicBezTo>
                      <a:pt x="1498657" y="1009928"/>
                      <a:pt x="1496275" y="1011119"/>
                      <a:pt x="1492703" y="1011119"/>
                    </a:cubicBezTo>
                    <a:cubicBezTo>
                      <a:pt x="1489131" y="1011119"/>
                      <a:pt x="1485559" y="1011119"/>
                      <a:pt x="1483178" y="1011119"/>
                    </a:cubicBezTo>
                    <a:cubicBezTo>
                      <a:pt x="1479606" y="1009928"/>
                      <a:pt x="1476034" y="1008737"/>
                      <a:pt x="1472462" y="1007547"/>
                    </a:cubicBezTo>
                    <a:cubicBezTo>
                      <a:pt x="1470081" y="1006356"/>
                      <a:pt x="1468890" y="1005165"/>
                      <a:pt x="1471272" y="1001594"/>
                    </a:cubicBezTo>
                    <a:cubicBezTo>
                      <a:pt x="1474844" y="996831"/>
                      <a:pt x="1478416" y="990878"/>
                      <a:pt x="1484369" y="984924"/>
                    </a:cubicBezTo>
                    <a:close/>
                    <a:moveTo>
                      <a:pt x="1419611" y="971232"/>
                    </a:moveTo>
                    <a:cubicBezTo>
                      <a:pt x="1423176" y="968851"/>
                      <a:pt x="1425552" y="968851"/>
                      <a:pt x="1426740" y="973614"/>
                    </a:cubicBezTo>
                    <a:cubicBezTo>
                      <a:pt x="1429117" y="978376"/>
                      <a:pt x="1431493" y="983139"/>
                      <a:pt x="1431493" y="989092"/>
                    </a:cubicBezTo>
                    <a:cubicBezTo>
                      <a:pt x="1431493" y="996236"/>
                      <a:pt x="1431493" y="997427"/>
                      <a:pt x="1425552" y="997427"/>
                    </a:cubicBezTo>
                    <a:cubicBezTo>
                      <a:pt x="1420799" y="996236"/>
                      <a:pt x="1417235" y="995045"/>
                      <a:pt x="1412482" y="993855"/>
                    </a:cubicBezTo>
                    <a:cubicBezTo>
                      <a:pt x="1406541" y="991473"/>
                      <a:pt x="1402977" y="989092"/>
                      <a:pt x="1408918" y="983139"/>
                    </a:cubicBezTo>
                    <a:cubicBezTo>
                      <a:pt x="1411294" y="979567"/>
                      <a:pt x="1416047" y="974804"/>
                      <a:pt x="1419611" y="971232"/>
                    </a:cubicBezTo>
                    <a:close/>
                    <a:moveTo>
                      <a:pt x="1357088" y="956349"/>
                    </a:moveTo>
                    <a:cubicBezTo>
                      <a:pt x="1358427" y="956646"/>
                      <a:pt x="1359618" y="958131"/>
                      <a:pt x="1360809" y="961101"/>
                    </a:cubicBezTo>
                    <a:cubicBezTo>
                      <a:pt x="1363190" y="965854"/>
                      <a:pt x="1364381" y="971795"/>
                      <a:pt x="1365571" y="977736"/>
                    </a:cubicBezTo>
                    <a:cubicBezTo>
                      <a:pt x="1366762" y="982489"/>
                      <a:pt x="1365571" y="983677"/>
                      <a:pt x="1361999" y="982489"/>
                    </a:cubicBezTo>
                    <a:cubicBezTo>
                      <a:pt x="1358427" y="982489"/>
                      <a:pt x="1356046" y="982489"/>
                      <a:pt x="1351284" y="982489"/>
                    </a:cubicBezTo>
                    <a:cubicBezTo>
                      <a:pt x="1335805" y="978924"/>
                      <a:pt x="1335805" y="976548"/>
                      <a:pt x="1346521" y="965854"/>
                    </a:cubicBezTo>
                    <a:cubicBezTo>
                      <a:pt x="1347712" y="963478"/>
                      <a:pt x="1350093" y="961101"/>
                      <a:pt x="1352474" y="958725"/>
                    </a:cubicBezTo>
                    <a:cubicBezTo>
                      <a:pt x="1354260" y="956943"/>
                      <a:pt x="1355748" y="956052"/>
                      <a:pt x="1357088" y="956349"/>
                    </a:cubicBezTo>
                    <a:close/>
                    <a:moveTo>
                      <a:pt x="1633206" y="954008"/>
                    </a:moveTo>
                    <a:cubicBezTo>
                      <a:pt x="1634688" y="954452"/>
                      <a:pt x="1635873" y="956231"/>
                      <a:pt x="1637059" y="959787"/>
                    </a:cubicBezTo>
                    <a:cubicBezTo>
                      <a:pt x="1638244" y="960973"/>
                      <a:pt x="1638244" y="962158"/>
                      <a:pt x="1639430" y="964529"/>
                    </a:cubicBezTo>
                    <a:cubicBezTo>
                      <a:pt x="1639430" y="965715"/>
                      <a:pt x="1639430" y="968085"/>
                      <a:pt x="1640615" y="969271"/>
                    </a:cubicBezTo>
                    <a:cubicBezTo>
                      <a:pt x="1639430" y="972827"/>
                      <a:pt x="1638244" y="975198"/>
                      <a:pt x="1637059" y="978755"/>
                    </a:cubicBezTo>
                    <a:cubicBezTo>
                      <a:pt x="1629946" y="978755"/>
                      <a:pt x="1624018" y="977569"/>
                      <a:pt x="1619276" y="974013"/>
                    </a:cubicBezTo>
                    <a:cubicBezTo>
                      <a:pt x="1615720" y="974013"/>
                      <a:pt x="1615720" y="972827"/>
                      <a:pt x="1616905" y="969271"/>
                    </a:cubicBezTo>
                    <a:cubicBezTo>
                      <a:pt x="1619276" y="964529"/>
                      <a:pt x="1624018" y="960973"/>
                      <a:pt x="1627575" y="956231"/>
                    </a:cubicBezTo>
                    <a:cubicBezTo>
                      <a:pt x="1629946" y="954452"/>
                      <a:pt x="1631724" y="953563"/>
                      <a:pt x="1633206" y="954008"/>
                    </a:cubicBezTo>
                    <a:close/>
                    <a:moveTo>
                      <a:pt x="1287692" y="942600"/>
                    </a:moveTo>
                    <a:cubicBezTo>
                      <a:pt x="1291264" y="940224"/>
                      <a:pt x="1293645" y="940224"/>
                      <a:pt x="1296026" y="943788"/>
                    </a:cubicBezTo>
                    <a:cubicBezTo>
                      <a:pt x="1297217" y="950917"/>
                      <a:pt x="1299598" y="956858"/>
                      <a:pt x="1300789" y="962799"/>
                    </a:cubicBezTo>
                    <a:cubicBezTo>
                      <a:pt x="1300789" y="967552"/>
                      <a:pt x="1299598" y="967552"/>
                      <a:pt x="1296026" y="967552"/>
                    </a:cubicBezTo>
                    <a:cubicBezTo>
                      <a:pt x="1293645" y="967552"/>
                      <a:pt x="1290073" y="967552"/>
                      <a:pt x="1286501" y="967552"/>
                    </a:cubicBezTo>
                    <a:cubicBezTo>
                      <a:pt x="1284120" y="966364"/>
                      <a:pt x="1280548" y="965175"/>
                      <a:pt x="1276976" y="963987"/>
                    </a:cubicBezTo>
                    <a:cubicBezTo>
                      <a:pt x="1273404" y="962799"/>
                      <a:pt x="1272213" y="959234"/>
                      <a:pt x="1274595" y="956858"/>
                    </a:cubicBezTo>
                    <a:cubicBezTo>
                      <a:pt x="1279357" y="952105"/>
                      <a:pt x="1282929" y="947353"/>
                      <a:pt x="1287692" y="942600"/>
                    </a:cubicBezTo>
                    <a:close/>
                    <a:moveTo>
                      <a:pt x="1567589" y="937678"/>
                    </a:moveTo>
                    <a:cubicBezTo>
                      <a:pt x="1572360" y="938871"/>
                      <a:pt x="1572360" y="943642"/>
                      <a:pt x="1572360" y="944835"/>
                    </a:cubicBezTo>
                    <a:cubicBezTo>
                      <a:pt x="1573553" y="948414"/>
                      <a:pt x="1574746" y="950800"/>
                      <a:pt x="1574746" y="953186"/>
                    </a:cubicBezTo>
                    <a:cubicBezTo>
                      <a:pt x="1575939" y="954379"/>
                      <a:pt x="1577132" y="957957"/>
                      <a:pt x="1577132" y="960343"/>
                    </a:cubicBezTo>
                    <a:cubicBezTo>
                      <a:pt x="1578325" y="965115"/>
                      <a:pt x="1575939" y="967501"/>
                      <a:pt x="1572360" y="966308"/>
                    </a:cubicBezTo>
                    <a:cubicBezTo>
                      <a:pt x="1565203" y="965115"/>
                      <a:pt x="1558045" y="963922"/>
                      <a:pt x="1552081" y="961536"/>
                    </a:cubicBezTo>
                    <a:cubicBezTo>
                      <a:pt x="1549695" y="960343"/>
                      <a:pt x="1547309" y="959150"/>
                      <a:pt x="1549695" y="955572"/>
                    </a:cubicBezTo>
                    <a:cubicBezTo>
                      <a:pt x="1549695" y="954379"/>
                      <a:pt x="1549695" y="953186"/>
                      <a:pt x="1550888" y="953186"/>
                    </a:cubicBezTo>
                    <a:cubicBezTo>
                      <a:pt x="1554467" y="950800"/>
                      <a:pt x="1556852" y="946028"/>
                      <a:pt x="1560431" y="943642"/>
                    </a:cubicBezTo>
                    <a:cubicBezTo>
                      <a:pt x="1562817" y="941257"/>
                      <a:pt x="1565203" y="937678"/>
                      <a:pt x="1567589" y="937678"/>
                    </a:cubicBezTo>
                    <a:close/>
                    <a:moveTo>
                      <a:pt x="1222967" y="928909"/>
                    </a:moveTo>
                    <a:cubicBezTo>
                      <a:pt x="1225348" y="926528"/>
                      <a:pt x="1227729" y="927719"/>
                      <a:pt x="1230111" y="930100"/>
                    </a:cubicBezTo>
                    <a:cubicBezTo>
                      <a:pt x="1232492" y="937244"/>
                      <a:pt x="1233683" y="943197"/>
                      <a:pt x="1234873" y="950341"/>
                    </a:cubicBezTo>
                    <a:cubicBezTo>
                      <a:pt x="1236064" y="952722"/>
                      <a:pt x="1233683" y="955104"/>
                      <a:pt x="1231301" y="955104"/>
                    </a:cubicBezTo>
                    <a:cubicBezTo>
                      <a:pt x="1227729" y="953913"/>
                      <a:pt x="1224157" y="953913"/>
                      <a:pt x="1220586" y="952722"/>
                    </a:cubicBezTo>
                    <a:cubicBezTo>
                      <a:pt x="1205107" y="950341"/>
                      <a:pt x="1205107" y="947960"/>
                      <a:pt x="1215823" y="937244"/>
                    </a:cubicBezTo>
                    <a:cubicBezTo>
                      <a:pt x="1218204" y="934863"/>
                      <a:pt x="1220586" y="931291"/>
                      <a:pt x="1222967" y="928909"/>
                    </a:cubicBezTo>
                    <a:close/>
                    <a:moveTo>
                      <a:pt x="1498014" y="923935"/>
                    </a:moveTo>
                    <a:cubicBezTo>
                      <a:pt x="1501599" y="921545"/>
                      <a:pt x="1502794" y="922740"/>
                      <a:pt x="1503989" y="925130"/>
                    </a:cubicBezTo>
                    <a:cubicBezTo>
                      <a:pt x="1507574" y="932300"/>
                      <a:pt x="1508769" y="939470"/>
                      <a:pt x="1511159" y="946640"/>
                    </a:cubicBezTo>
                    <a:cubicBezTo>
                      <a:pt x="1512354" y="951420"/>
                      <a:pt x="1509964" y="952615"/>
                      <a:pt x="1506379" y="952615"/>
                    </a:cubicBezTo>
                    <a:cubicBezTo>
                      <a:pt x="1502794" y="952615"/>
                      <a:pt x="1499209" y="951420"/>
                      <a:pt x="1496819" y="951420"/>
                    </a:cubicBezTo>
                    <a:cubicBezTo>
                      <a:pt x="1492039" y="950225"/>
                      <a:pt x="1488454" y="949030"/>
                      <a:pt x="1484869" y="947835"/>
                    </a:cubicBezTo>
                    <a:cubicBezTo>
                      <a:pt x="1481284" y="945445"/>
                      <a:pt x="1480089" y="944250"/>
                      <a:pt x="1482479" y="940665"/>
                    </a:cubicBezTo>
                    <a:cubicBezTo>
                      <a:pt x="1488454" y="934690"/>
                      <a:pt x="1492039" y="928715"/>
                      <a:pt x="1498014" y="923935"/>
                    </a:cubicBezTo>
                    <a:close/>
                    <a:moveTo>
                      <a:pt x="1432168" y="908992"/>
                    </a:moveTo>
                    <a:cubicBezTo>
                      <a:pt x="1436940" y="906606"/>
                      <a:pt x="1439326" y="906606"/>
                      <a:pt x="1440518" y="911378"/>
                    </a:cubicBezTo>
                    <a:cubicBezTo>
                      <a:pt x="1442904" y="917342"/>
                      <a:pt x="1445290" y="924500"/>
                      <a:pt x="1447676" y="930464"/>
                    </a:cubicBezTo>
                    <a:cubicBezTo>
                      <a:pt x="1447676" y="935236"/>
                      <a:pt x="1446483" y="936429"/>
                      <a:pt x="1442904" y="936429"/>
                    </a:cubicBezTo>
                    <a:cubicBezTo>
                      <a:pt x="1440518" y="936429"/>
                      <a:pt x="1436940" y="935236"/>
                      <a:pt x="1435747" y="935236"/>
                    </a:cubicBezTo>
                    <a:cubicBezTo>
                      <a:pt x="1432168" y="935236"/>
                      <a:pt x="1428589" y="934043"/>
                      <a:pt x="1426204" y="932850"/>
                    </a:cubicBezTo>
                    <a:cubicBezTo>
                      <a:pt x="1417853" y="928078"/>
                      <a:pt x="1417853" y="926885"/>
                      <a:pt x="1422625" y="922114"/>
                    </a:cubicBezTo>
                    <a:cubicBezTo>
                      <a:pt x="1426204" y="916149"/>
                      <a:pt x="1428589" y="913763"/>
                      <a:pt x="1432168" y="908992"/>
                    </a:cubicBezTo>
                    <a:close/>
                    <a:moveTo>
                      <a:pt x="1368551" y="897733"/>
                    </a:moveTo>
                    <a:cubicBezTo>
                      <a:pt x="1370933" y="894161"/>
                      <a:pt x="1373314" y="895352"/>
                      <a:pt x="1374505" y="898924"/>
                    </a:cubicBezTo>
                    <a:cubicBezTo>
                      <a:pt x="1378077" y="904877"/>
                      <a:pt x="1380458" y="910830"/>
                      <a:pt x="1380458" y="917974"/>
                    </a:cubicBezTo>
                    <a:cubicBezTo>
                      <a:pt x="1381649" y="921546"/>
                      <a:pt x="1380458" y="922737"/>
                      <a:pt x="1375695" y="922737"/>
                    </a:cubicBezTo>
                    <a:cubicBezTo>
                      <a:pt x="1373314" y="922737"/>
                      <a:pt x="1369742" y="922737"/>
                      <a:pt x="1366170" y="921546"/>
                    </a:cubicBezTo>
                    <a:cubicBezTo>
                      <a:pt x="1351882" y="917974"/>
                      <a:pt x="1349501" y="915593"/>
                      <a:pt x="1360217" y="904877"/>
                    </a:cubicBezTo>
                    <a:cubicBezTo>
                      <a:pt x="1363789" y="901305"/>
                      <a:pt x="1364980" y="898924"/>
                      <a:pt x="1368551" y="897733"/>
                    </a:cubicBezTo>
                    <a:close/>
                    <a:moveTo>
                      <a:pt x="1641211" y="892766"/>
                    </a:moveTo>
                    <a:cubicBezTo>
                      <a:pt x="1644783" y="889181"/>
                      <a:pt x="1647164" y="890376"/>
                      <a:pt x="1648355" y="893961"/>
                    </a:cubicBezTo>
                    <a:cubicBezTo>
                      <a:pt x="1650736" y="898741"/>
                      <a:pt x="1653117" y="904716"/>
                      <a:pt x="1654308" y="909496"/>
                    </a:cubicBezTo>
                    <a:cubicBezTo>
                      <a:pt x="1653117" y="913081"/>
                      <a:pt x="1653117" y="915471"/>
                      <a:pt x="1651927" y="920251"/>
                    </a:cubicBezTo>
                    <a:lnTo>
                      <a:pt x="1649545" y="920251"/>
                    </a:lnTo>
                    <a:cubicBezTo>
                      <a:pt x="1647164" y="919056"/>
                      <a:pt x="1642401" y="919056"/>
                      <a:pt x="1640020" y="917861"/>
                    </a:cubicBezTo>
                    <a:cubicBezTo>
                      <a:pt x="1623351" y="914276"/>
                      <a:pt x="1623351" y="913081"/>
                      <a:pt x="1632876" y="899936"/>
                    </a:cubicBezTo>
                    <a:cubicBezTo>
                      <a:pt x="1636448" y="898741"/>
                      <a:pt x="1638830" y="895156"/>
                      <a:pt x="1641211" y="892766"/>
                    </a:cubicBezTo>
                    <a:close/>
                    <a:moveTo>
                      <a:pt x="1302632" y="881602"/>
                    </a:moveTo>
                    <a:cubicBezTo>
                      <a:pt x="1305013" y="879226"/>
                      <a:pt x="1308585" y="879226"/>
                      <a:pt x="1309776" y="882790"/>
                    </a:cubicBezTo>
                    <a:cubicBezTo>
                      <a:pt x="1310966" y="889919"/>
                      <a:pt x="1313348" y="895860"/>
                      <a:pt x="1315729" y="901801"/>
                    </a:cubicBezTo>
                    <a:cubicBezTo>
                      <a:pt x="1316920" y="905366"/>
                      <a:pt x="1314538" y="906554"/>
                      <a:pt x="1310966" y="906554"/>
                    </a:cubicBezTo>
                    <a:cubicBezTo>
                      <a:pt x="1307394" y="906554"/>
                      <a:pt x="1305013" y="905366"/>
                      <a:pt x="1301441" y="905366"/>
                    </a:cubicBezTo>
                    <a:cubicBezTo>
                      <a:pt x="1297869" y="905366"/>
                      <a:pt x="1295488" y="904177"/>
                      <a:pt x="1291916" y="902989"/>
                    </a:cubicBezTo>
                    <a:cubicBezTo>
                      <a:pt x="1288344" y="900613"/>
                      <a:pt x="1288344" y="898236"/>
                      <a:pt x="1289535" y="895860"/>
                    </a:cubicBezTo>
                    <a:cubicBezTo>
                      <a:pt x="1294297" y="889919"/>
                      <a:pt x="1297869" y="886355"/>
                      <a:pt x="1302632" y="881602"/>
                    </a:cubicBezTo>
                    <a:close/>
                    <a:moveTo>
                      <a:pt x="1576458" y="877877"/>
                    </a:moveTo>
                    <a:cubicBezTo>
                      <a:pt x="1580037" y="875491"/>
                      <a:pt x="1582422" y="876684"/>
                      <a:pt x="1583615" y="879070"/>
                    </a:cubicBezTo>
                    <a:cubicBezTo>
                      <a:pt x="1586001" y="886227"/>
                      <a:pt x="1588387" y="892192"/>
                      <a:pt x="1589580" y="899349"/>
                    </a:cubicBezTo>
                    <a:cubicBezTo>
                      <a:pt x="1590773" y="904121"/>
                      <a:pt x="1588387" y="906507"/>
                      <a:pt x="1584808" y="905314"/>
                    </a:cubicBezTo>
                    <a:cubicBezTo>
                      <a:pt x="1581230" y="905314"/>
                      <a:pt x="1577651" y="904121"/>
                      <a:pt x="1574072" y="904121"/>
                    </a:cubicBezTo>
                    <a:cubicBezTo>
                      <a:pt x="1571686" y="902928"/>
                      <a:pt x="1566915" y="901735"/>
                      <a:pt x="1564529" y="900542"/>
                    </a:cubicBezTo>
                    <a:cubicBezTo>
                      <a:pt x="1560950" y="899349"/>
                      <a:pt x="1559757" y="896963"/>
                      <a:pt x="1562143" y="893385"/>
                    </a:cubicBezTo>
                    <a:cubicBezTo>
                      <a:pt x="1565722" y="888613"/>
                      <a:pt x="1571686" y="882648"/>
                      <a:pt x="1576458" y="877877"/>
                    </a:cubicBezTo>
                    <a:close/>
                    <a:moveTo>
                      <a:pt x="1236656" y="869106"/>
                    </a:moveTo>
                    <a:cubicBezTo>
                      <a:pt x="1239037" y="865534"/>
                      <a:pt x="1241418" y="866725"/>
                      <a:pt x="1242609" y="869106"/>
                    </a:cubicBezTo>
                    <a:cubicBezTo>
                      <a:pt x="1246181" y="876250"/>
                      <a:pt x="1248562" y="882203"/>
                      <a:pt x="1249753" y="889347"/>
                    </a:cubicBezTo>
                    <a:cubicBezTo>
                      <a:pt x="1249753" y="891728"/>
                      <a:pt x="1248562" y="894110"/>
                      <a:pt x="1244990" y="894110"/>
                    </a:cubicBezTo>
                    <a:cubicBezTo>
                      <a:pt x="1241418" y="892919"/>
                      <a:pt x="1237846" y="892919"/>
                      <a:pt x="1234275" y="891728"/>
                    </a:cubicBezTo>
                    <a:cubicBezTo>
                      <a:pt x="1218796" y="889347"/>
                      <a:pt x="1218796" y="886966"/>
                      <a:pt x="1229512" y="876250"/>
                    </a:cubicBezTo>
                    <a:cubicBezTo>
                      <a:pt x="1231893" y="873869"/>
                      <a:pt x="1234275" y="870297"/>
                      <a:pt x="1236656" y="869106"/>
                    </a:cubicBezTo>
                    <a:close/>
                    <a:moveTo>
                      <a:pt x="1511757" y="862939"/>
                    </a:moveTo>
                    <a:cubicBezTo>
                      <a:pt x="1515342" y="860553"/>
                      <a:pt x="1518927" y="861746"/>
                      <a:pt x="1518927" y="865325"/>
                    </a:cubicBezTo>
                    <a:cubicBezTo>
                      <a:pt x="1522512" y="871289"/>
                      <a:pt x="1524902" y="878447"/>
                      <a:pt x="1526097" y="885604"/>
                    </a:cubicBezTo>
                    <a:cubicBezTo>
                      <a:pt x="1526097" y="890376"/>
                      <a:pt x="1524902" y="891569"/>
                      <a:pt x="1520122" y="890376"/>
                    </a:cubicBezTo>
                    <a:cubicBezTo>
                      <a:pt x="1517732" y="890376"/>
                      <a:pt x="1512952" y="890376"/>
                      <a:pt x="1511757" y="890376"/>
                    </a:cubicBezTo>
                    <a:cubicBezTo>
                      <a:pt x="1493832" y="885604"/>
                      <a:pt x="1492637" y="883218"/>
                      <a:pt x="1503392" y="871289"/>
                    </a:cubicBezTo>
                    <a:cubicBezTo>
                      <a:pt x="1506977" y="868903"/>
                      <a:pt x="1509367" y="866517"/>
                      <a:pt x="1511757" y="862939"/>
                    </a:cubicBezTo>
                    <a:close/>
                    <a:moveTo>
                      <a:pt x="1445784" y="849199"/>
                    </a:moveTo>
                    <a:cubicBezTo>
                      <a:pt x="1448174" y="845614"/>
                      <a:pt x="1451759" y="846809"/>
                      <a:pt x="1452954" y="850394"/>
                    </a:cubicBezTo>
                    <a:cubicBezTo>
                      <a:pt x="1455344" y="857564"/>
                      <a:pt x="1457734" y="864734"/>
                      <a:pt x="1460124" y="871904"/>
                    </a:cubicBezTo>
                    <a:cubicBezTo>
                      <a:pt x="1460124" y="875489"/>
                      <a:pt x="1457734" y="876684"/>
                      <a:pt x="1455344" y="876684"/>
                    </a:cubicBezTo>
                    <a:cubicBezTo>
                      <a:pt x="1450564" y="876684"/>
                      <a:pt x="1446979" y="876684"/>
                      <a:pt x="1443394" y="875489"/>
                    </a:cubicBezTo>
                    <a:cubicBezTo>
                      <a:pt x="1439809" y="874294"/>
                      <a:pt x="1436224" y="873099"/>
                      <a:pt x="1433834" y="871904"/>
                    </a:cubicBezTo>
                    <a:cubicBezTo>
                      <a:pt x="1430249" y="870709"/>
                      <a:pt x="1429054" y="868319"/>
                      <a:pt x="1431444" y="864734"/>
                    </a:cubicBezTo>
                    <a:cubicBezTo>
                      <a:pt x="1435029" y="859954"/>
                      <a:pt x="1439809" y="852784"/>
                      <a:pt x="1445784" y="849199"/>
                    </a:cubicBezTo>
                    <a:close/>
                    <a:moveTo>
                      <a:pt x="1379835" y="835498"/>
                    </a:moveTo>
                    <a:cubicBezTo>
                      <a:pt x="1383400" y="831926"/>
                      <a:pt x="1384588" y="831926"/>
                      <a:pt x="1388152" y="835498"/>
                    </a:cubicBezTo>
                    <a:cubicBezTo>
                      <a:pt x="1389340" y="842642"/>
                      <a:pt x="1391717" y="848595"/>
                      <a:pt x="1392905" y="854548"/>
                    </a:cubicBezTo>
                    <a:cubicBezTo>
                      <a:pt x="1392905" y="859311"/>
                      <a:pt x="1392905" y="860502"/>
                      <a:pt x="1388152" y="859311"/>
                    </a:cubicBezTo>
                    <a:cubicBezTo>
                      <a:pt x="1384588" y="859311"/>
                      <a:pt x="1382211" y="859311"/>
                      <a:pt x="1378647" y="859311"/>
                    </a:cubicBezTo>
                    <a:cubicBezTo>
                      <a:pt x="1364389" y="855739"/>
                      <a:pt x="1363200" y="853358"/>
                      <a:pt x="1372706" y="842642"/>
                    </a:cubicBezTo>
                    <a:cubicBezTo>
                      <a:pt x="1375082" y="840261"/>
                      <a:pt x="1377459" y="836689"/>
                      <a:pt x="1379835" y="835498"/>
                    </a:cubicBezTo>
                    <a:close/>
                    <a:moveTo>
                      <a:pt x="1655964" y="833060"/>
                    </a:moveTo>
                    <a:cubicBezTo>
                      <a:pt x="1657140" y="830684"/>
                      <a:pt x="1660667" y="831872"/>
                      <a:pt x="1661842" y="834248"/>
                    </a:cubicBezTo>
                    <a:cubicBezTo>
                      <a:pt x="1663018" y="836624"/>
                      <a:pt x="1663018" y="836624"/>
                      <a:pt x="1663018" y="839001"/>
                    </a:cubicBezTo>
                    <a:cubicBezTo>
                      <a:pt x="1663018" y="844942"/>
                      <a:pt x="1663018" y="852071"/>
                      <a:pt x="1661842" y="858012"/>
                    </a:cubicBezTo>
                    <a:cubicBezTo>
                      <a:pt x="1658316" y="856824"/>
                      <a:pt x="1655964" y="856824"/>
                      <a:pt x="1653613" y="855635"/>
                    </a:cubicBezTo>
                    <a:cubicBezTo>
                      <a:pt x="1639506" y="852071"/>
                      <a:pt x="1638330" y="852071"/>
                      <a:pt x="1647735" y="840189"/>
                    </a:cubicBezTo>
                    <a:cubicBezTo>
                      <a:pt x="1650086" y="836624"/>
                      <a:pt x="1652438" y="835436"/>
                      <a:pt x="1655964" y="833060"/>
                    </a:cubicBezTo>
                    <a:close/>
                    <a:moveTo>
                      <a:pt x="1313915" y="821800"/>
                    </a:moveTo>
                    <a:cubicBezTo>
                      <a:pt x="1317479" y="817047"/>
                      <a:pt x="1321044" y="818236"/>
                      <a:pt x="1323420" y="824176"/>
                    </a:cubicBezTo>
                    <a:cubicBezTo>
                      <a:pt x="1324608" y="828929"/>
                      <a:pt x="1325797" y="832494"/>
                      <a:pt x="1326985" y="837246"/>
                    </a:cubicBezTo>
                    <a:cubicBezTo>
                      <a:pt x="1329361" y="844376"/>
                      <a:pt x="1326985" y="846752"/>
                      <a:pt x="1318668" y="844376"/>
                    </a:cubicBezTo>
                    <a:cubicBezTo>
                      <a:pt x="1315103" y="843187"/>
                      <a:pt x="1310350" y="843187"/>
                      <a:pt x="1306786" y="843187"/>
                    </a:cubicBezTo>
                    <a:cubicBezTo>
                      <a:pt x="1300845" y="840811"/>
                      <a:pt x="1299657" y="838435"/>
                      <a:pt x="1304409" y="833682"/>
                    </a:cubicBezTo>
                    <a:cubicBezTo>
                      <a:pt x="1304409" y="832494"/>
                      <a:pt x="1304409" y="831306"/>
                      <a:pt x="1304409" y="831306"/>
                    </a:cubicBezTo>
                    <a:cubicBezTo>
                      <a:pt x="1307974" y="828929"/>
                      <a:pt x="1310350" y="825365"/>
                      <a:pt x="1313915" y="821800"/>
                    </a:cubicBezTo>
                    <a:close/>
                    <a:moveTo>
                      <a:pt x="1593896" y="817232"/>
                    </a:moveTo>
                    <a:cubicBezTo>
                      <a:pt x="1595533" y="817529"/>
                      <a:pt x="1596723" y="819315"/>
                      <a:pt x="1598509" y="822887"/>
                    </a:cubicBezTo>
                    <a:cubicBezTo>
                      <a:pt x="1599700" y="828840"/>
                      <a:pt x="1600891" y="832412"/>
                      <a:pt x="1602081" y="837175"/>
                    </a:cubicBezTo>
                    <a:cubicBezTo>
                      <a:pt x="1603272" y="840747"/>
                      <a:pt x="1600891" y="843128"/>
                      <a:pt x="1598509" y="844319"/>
                    </a:cubicBezTo>
                    <a:cubicBezTo>
                      <a:pt x="1593747" y="841937"/>
                      <a:pt x="1586603" y="841937"/>
                      <a:pt x="1581840" y="839556"/>
                    </a:cubicBezTo>
                    <a:cubicBezTo>
                      <a:pt x="1574696" y="837175"/>
                      <a:pt x="1573506" y="835984"/>
                      <a:pt x="1578268" y="830031"/>
                    </a:cubicBezTo>
                    <a:cubicBezTo>
                      <a:pt x="1581840" y="826459"/>
                      <a:pt x="1584222" y="822887"/>
                      <a:pt x="1586603" y="820506"/>
                    </a:cubicBezTo>
                    <a:cubicBezTo>
                      <a:pt x="1590175" y="818125"/>
                      <a:pt x="1592259" y="816934"/>
                      <a:pt x="1593896" y="817232"/>
                    </a:cubicBezTo>
                    <a:close/>
                    <a:moveTo>
                      <a:pt x="1253920" y="805731"/>
                    </a:moveTo>
                    <a:cubicBezTo>
                      <a:pt x="1257492" y="805731"/>
                      <a:pt x="1257492" y="811658"/>
                      <a:pt x="1258682" y="814029"/>
                    </a:cubicBezTo>
                    <a:cubicBezTo>
                      <a:pt x="1259873" y="815215"/>
                      <a:pt x="1259873" y="816400"/>
                      <a:pt x="1259873" y="817586"/>
                    </a:cubicBezTo>
                    <a:cubicBezTo>
                      <a:pt x="1261064" y="821142"/>
                      <a:pt x="1262254" y="822327"/>
                      <a:pt x="1262254" y="825884"/>
                    </a:cubicBezTo>
                    <a:cubicBezTo>
                      <a:pt x="1263445" y="829440"/>
                      <a:pt x="1261064" y="831811"/>
                      <a:pt x="1256301" y="830626"/>
                    </a:cubicBezTo>
                    <a:cubicBezTo>
                      <a:pt x="1250348" y="829440"/>
                      <a:pt x="1245585" y="829440"/>
                      <a:pt x="1240823" y="828255"/>
                    </a:cubicBezTo>
                    <a:cubicBezTo>
                      <a:pt x="1236060" y="827069"/>
                      <a:pt x="1234869" y="824698"/>
                      <a:pt x="1236060" y="821142"/>
                    </a:cubicBezTo>
                    <a:cubicBezTo>
                      <a:pt x="1239632" y="817586"/>
                      <a:pt x="1242013" y="814029"/>
                      <a:pt x="1244395" y="812844"/>
                    </a:cubicBezTo>
                    <a:cubicBezTo>
                      <a:pt x="1246776" y="809287"/>
                      <a:pt x="1249157" y="804545"/>
                      <a:pt x="1253920" y="805731"/>
                    </a:cubicBezTo>
                    <a:close/>
                    <a:moveTo>
                      <a:pt x="1525399" y="800703"/>
                    </a:moveTo>
                    <a:cubicBezTo>
                      <a:pt x="1527789" y="798313"/>
                      <a:pt x="1531374" y="798313"/>
                      <a:pt x="1531374" y="803093"/>
                    </a:cubicBezTo>
                    <a:cubicBezTo>
                      <a:pt x="1533764" y="809068"/>
                      <a:pt x="1536154" y="816238"/>
                      <a:pt x="1538544" y="822213"/>
                    </a:cubicBezTo>
                    <a:cubicBezTo>
                      <a:pt x="1538544" y="828188"/>
                      <a:pt x="1537349" y="829383"/>
                      <a:pt x="1533764" y="829383"/>
                    </a:cubicBezTo>
                    <a:cubicBezTo>
                      <a:pt x="1528984" y="829383"/>
                      <a:pt x="1525399" y="828188"/>
                      <a:pt x="1523009" y="828188"/>
                    </a:cubicBezTo>
                    <a:cubicBezTo>
                      <a:pt x="1518229" y="826993"/>
                      <a:pt x="1515839" y="825798"/>
                      <a:pt x="1512254" y="824603"/>
                    </a:cubicBezTo>
                    <a:cubicBezTo>
                      <a:pt x="1508669" y="822213"/>
                      <a:pt x="1507474" y="821018"/>
                      <a:pt x="1509864" y="817433"/>
                    </a:cubicBezTo>
                    <a:cubicBezTo>
                      <a:pt x="1514644" y="811458"/>
                      <a:pt x="1518229" y="805483"/>
                      <a:pt x="1525399" y="800703"/>
                    </a:cubicBezTo>
                    <a:close/>
                    <a:moveTo>
                      <a:pt x="1458231" y="787008"/>
                    </a:moveTo>
                    <a:cubicBezTo>
                      <a:pt x="1463011" y="784622"/>
                      <a:pt x="1465401" y="784622"/>
                      <a:pt x="1466596" y="789394"/>
                    </a:cubicBezTo>
                    <a:cubicBezTo>
                      <a:pt x="1468986" y="795358"/>
                      <a:pt x="1471376" y="801323"/>
                      <a:pt x="1472571" y="808480"/>
                    </a:cubicBezTo>
                    <a:cubicBezTo>
                      <a:pt x="1473766" y="813252"/>
                      <a:pt x="1471376" y="814445"/>
                      <a:pt x="1466596" y="814445"/>
                    </a:cubicBezTo>
                    <a:cubicBezTo>
                      <a:pt x="1460621" y="813252"/>
                      <a:pt x="1454646" y="813252"/>
                      <a:pt x="1447476" y="809673"/>
                    </a:cubicBezTo>
                    <a:cubicBezTo>
                      <a:pt x="1445086" y="809673"/>
                      <a:pt x="1442696" y="807287"/>
                      <a:pt x="1442696" y="804901"/>
                    </a:cubicBezTo>
                    <a:cubicBezTo>
                      <a:pt x="1443891" y="803709"/>
                      <a:pt x="1443891" y="802516"/>
                      <a:pt x="1445086" y="801323"/>
                    </a:cubicBezTo>
                    <a:cubicBezTo>
                      <a:pt x="1448671" y="797744"/>
                      <a:pt x="1453451" y="792972"/>
                      <a:pt x="1458231" y="787008"/>
                    </a:cubicBezTo>
                    <a:close/>
                    <a:moveTo>
                      <a:pt x="1664387" y="774612"/>
                    </a:moveTo>
                    <a:cubicBezTo>
                      <a:pt x="1664387" y="781641"/>
                      <a:pt x="1665507" y="787499"/>
                      <a:pt x="1665507" y="794528"/>
                    </a:cubicBezTo>
                    <a:cubicBezTo>
                      <a:pt x="1652063" y="791013"/>
                      <a:pt x="1650943" y="789842"/>
                      <a:pt x="1661026" y="779298"/>
                    </a:cubicBezTo>
                    <a:cubicBezTo>
                      <a:pt x="1663266" y="778126"/>
                      <a:pt x="1663266" y="776955"/>
                      <a:pt x="1664387" y="774612"/>
                    </a:cubicBezTo>
                    <a:close/>
                    <a:moveTo>
                      <a:pt x="1394773" y="773264"/>
                    </a:moveTo>
                    <a:cubicBezTo>
                      <a:pt x="1398352" y="769685"/>
                      <a:pt x="1400738" y="769685"/>
                      <a:pt x="1401930" y="774457"/>
                    </a:cubicBezTo>
                    <a:cubicBezTo>
                      <a:pt x="1405509" y="780421"/>
                      <a:pt x="1407895" y="787579"/>
                      <a:pt x="1409088" y="794736"/>
                    </a:cubicBezTo>
                    <a:cubicBezTo>
                      <a:pt x="1410281" y="798315"/>
                      <a:pt x="1407895" y="799508"/>
                      <a:pt x="1403123" y="799508"/>
                    </a:cubicBezTo>
                    <a:cubicBezTo>
                      <a:pt x="1397159" y="799508"/>
                      <a:pt x="1390001" y="797122"/>
                      <a:pt x="1382844" y="794736"/>
                    </a:cubicBezTo>
                    <a:cubicBezTo>
                      <a:pt x="1380458" y="793543"/>
                      <a:pt x="1380458" y="789964"/>
                      <a:pt x="1381651" y="788772"/>
                    </a:cubicBezTo>
                    <a:cubicBezTo>
                      <a:pt x="1384037" y="785193"/>
                      <a:pt x="1386423" y="781614"/>
                      <a:pt x="1390001" y="779228"/>
                    </a:cubicBezTo>
                    <a:cubicBezTo>
                      <a:pt x="1392387" y="776842"/>
                      <a:pt x="1393580" y="775649"/>
                      <a:pt x="1394773" y="773264"/>
                    </a:cubicBezTo>
                    <a:close/>
                    <a:moveTo>
                      <a:pt x="1327578" y="760811"/>
                    </a:moveTo>
                    <a:cubicBezTo>
                      <a:pt x="1332341" y="757239"/>
                      <a:pt x="1333531" y="758430"/>
                      <a:pt x="1335913" y="763192"/>
                    </a:cubicBezTo>
                    <a:cubicBezTo>
                      <a:pt x="1338294" y="769146"/>
                      <a:pt x="1339485" y="775099"/>
                      <a:pt x="1341866" y="779861"/>
                    </a:cubicBezTo>
                    <a:cubicBezTo>
                      <a:pt x="1341866" y="784624"/>
                      <a:pt x="1340675" y="785815"/>
                      <a:pt x="1335913" y="785815"/>
                    </a:cubicBezTo>
                    <a:cubicBezTo>
                      <a:pt x="1333531" y="784624"/>
                      <a:pt x="1329959" y="784624"/>
                      <a:pt x="1327578" y="784624"/>
                    </a:cubicBezTo>
                    <a:cubicBezTo>
                      <a:pt x="1310909" y="781052"/>
                      <a:pt x="1310909" y="779861"/>
                      <a:pt x="1320434" y="769146"/>
                    </a:cubicBezTo>
                    <a:cubicBezTo>
                      <a:pt x="1324006" y="765574"/>
                      <a:pt x="1326388" y="763192"/>
                      <a:pt x="1327578" y="760811"/>
                    </a:cubicBezTo>
                    <a:close/>
                    <a:moveTo>
                      <a:pt x="1606993" y="754398"/>
                    </a:moveTo>
                    <a:cubicBezTo>
                      <a:pt x="1608332" y="754696"/>
                      <a:pt x="1609225" y="756482"/>
                      <a:pt x="1609821" y="759458"/>
                    </a:cubicBezTo>
                    <a:cubicBezTo>
                      <a:pt x="1611012" y="760649"/>
                      <a:pt x="1612202" y="763030"/>
                      <a:pt x="1612202" y="764221"/>
                    </a:cubicBezTo>
                    <a:cubicBezTo>
                      <a:pt x="1613393" y="767793"/>
                      <a:pt x="1615774" y="772556"/>
                      <a:pt x="1616965" y="776127"/>
                    </a:cubicBezTo>
                    <a:cubicBezTo>
                      <a:pt x="1615774" y="783271"/>
                      <a:pt x="1611012" y="780890"/>
                      <a:pt x="1607440" y="780890"/>
                    </a:cubicBezTo>
                    <a:cubicBezTo>
                      <a:pt x="1601487" y="779699"/>
                      <a:pt x="1596724" y="778509"/>
                      <a:pt x="1593152" y="776127"/>
                    </a:cubicBezTo>
                    <a:cubicBezTo>
                      <a:pt x="1588389" y="774937"/>
                      <a:pt x="1588389" y="772556"/>
                      <a:pt x="1590771" y="768984"/>
                    </a:cubicBezTo>
                    <a:cubicBezTo>
                      <a:pt x="1594343" y="765412"/>
                      <a:pt x="1597915" y="760649"/>
                      <a:pt x="1601487" y="758268"/>
                    </a:cubicBezTo>
                    <a:cubicBezTo>
                      <a:pt x="1603868" y="755291"/>
                      <a:pt x="1605654" y="754100"/>
                      <a:pt x="1606993" y="754398"/>
                    </a:cubicBezTo>
                    <a:close/>
                    <a:moveTo>
                      <a:pt x="1262853" y="748310"/>
                    </a:moveTo>
                    <a:cubicBezTo>
                      <a:pt x="1266409" y="743547"/>
                      <a:pt x="1269966" y="743547"/>
                      <a:pt x="1272337" y="749500"/>
                    </a:cubicBezTo>
                    <a:cubicBezTo>
                      <a:pt x="1272337" y="751882"/>
                      <a:pt x="1273522" y="753072"/>
                      <a:pt x="1273522" y="755454"/>
                    </a:cubicBezTo>
                    <a:cubicBezTo>
                      <a:pt x="1274708" y="757835"/>
                      <a:pt x="1274708" y="760216"/>
                      <a:pt x="1275893" y="761407"/>
                    </a:cubicBezTo>
                    <a:cubicBezTo>
                      <a:pt x="1278264" y="770932"/>
                      <a:pt x="1275893" y="773313"/>
                      <a:pt x="1266409" y="770932"/>
                    </a:cubicBezTo>
                    <a:cubicBezTo>
                      <a:pt x="1262853" y="769741"/>
                      <a:pt x="1258111" y="769741"/>
                      <a:pt x="1255740" y="768551"/>
                    </a:cubicBezTo>
                    <a:cubicBezTo>
                      <a:pt x="1250998" y="766169"/>
                      <a:pt x="1250998" y="764979"/>
                      <a:pt x="1252183" y="759026"/>
                    </a:cubicBezTo>
                    <a:cubicBezTo>
                      <a:pt x="1256925" y="755454"/>
                      <a:pt x="1259296" y="751882"/>
                      <a:pt x="1262853" y="748310"/>
                    </a:cubicBezTo>
                    <a:close/>
                    <a:moveTo>
                      <a:pt x="1537895" y="743384"/>
                    </a:moveTo>
                    <a:cubicBezTo>
                      <a:pt x="1540276" y="739812"/>
                      <a:pt x="1543848" y="741003"/>
                      <a:pt x="1545039" y="744575"/>
                    </a:cubicBezTo>
                    <a:cubicBezTo>
                      <a:pt x="1547420" y="750528"/>
                      <a:pt x="1548611" y="756481"/>
                      <a:pt x="1549801" y="761244"/>
                    </a:cubicBezTo>
                    <a:cubicBezTo>
                      <a:pt x="1550992" y="767197"/>
                      <a:pt x="1548611" y="768388"/>
                      <a:pt x="1543848" y="768388"/>
                    </a:cubicBezTo>
                    <a:cubicBezTo>
                      <a:pt x="1540276" y="767197"/>
                      <a:pt x="1539085" y="767197"/>
                      <a:pt x="1535514" y="766006"/>
                    </a:cubicBezTo>
                    <a:cubicBezTo>
                      <a:pt x="1520035" y="762434"/>
                      <a:pt x="1520035" y="761244"/>
                      <a:pt x="1530751" y="750528"/>
                    </a:cubicBezTo>
                    <a:cubicBezTo>
                      <a:pt x="1531942" y="748147"/>
                      <a:pt x="1534323" y="744575"/>
                      <a:pt x="1537895" y="743384"/>
                    </a:cubicBezTo>
                    <a:close/>
                    <a:moveTo>
                      <a:pt x="1473194" y="725966"/>
                    </a:moveTo>
                    <a:cubicBezTo>
                      <a:pt x="1476784" y="722381"/>
                      <a:pt x="1480375" y="722381"/>
                      <a:pt x="1480375" y="727161"/>
                    </a:cubicBezTo>
                    <a:cubicBezTo>
                      <a:pt x="1483965" y="734331"/>
                      <a:pt x="1486359" y="741501"/>
                      <a:pt x="1488753" y="748671"/>
                    </a:cubicBezTo>
                    <a:cubicBezTo>
                      <a:pt x="1488753" y="751061"/>
                      <a:pt x="1486359" y="753451"/>
                      <a:pt x="1482769" y="753451"/>
                    </a:cubicBezTo>
                    <a:cubicBezTo>
                      <a:pt x="1480375" y="752256"/>
                      <a:pt x="1475587" y="752256"/>
                      <a:pt x="1471997" y="751061"/>
                    </a:cubicBezTo>
                    <a:cubicBezTo>
                      <a:pt x="1468406" y="751061"/>
                      <a:pt x="1464815" y="749866"/>
                      <a:pt x="1461225" y="748671"/>
                    </a:cubicBezTo>
                    <a:cubicBezTo>
                      <a:pt x="1457634" y="747476"/>
                      <a:pt x="1457634" y="743891"/>
                      <a:pt x="1458831" y="741501"/>
                    </a:cubicBezTo>
                    <a:cubicBezTo>
                      <a:pt x="1463618" y="735526"/>
                      <a:pt x="1468406" y="730746"/>
                      <a:pt x="1473194" y="725966"/>
                    </a:cubicBezTo>
                    <a:close/>
                    <a:moveTo>
                      <a:pt x="1412439" y="711129"/>
                    </a:moveTo>
                    <a:cubicBezTo>
                      <a:pt x="1413781" y="711427"/>
                      <a:pt x="1414974" y="712918"/>
                      <a:pt x="1415570" y="715900"/>
                    </a:cubicBezTo>
                    <a:cubicBezTo>
                      <a:pt x="1417956" y="720672"/>
                      <a:pt x="1419149" y="726637"/>
                      <a:pt x="1420342" y="732601"/>
                    </a:cubicBezTo>
                    <a:cubicBezTo>
                      <a:pt x="1422728" y="738566"/>
                      <a:pt x="1420342" y="740952"/>
                      <a:pt x="1414378" y="739759"/>
                    </a:cubicBezTo>
                    <a:cubicBezTo>
                      <a:pt x="1411992" y="739759"/>
                      <a:pt x="1409606" y="739759"/>
                      <a:pt x="1407220" y="738566"/>
                    </a:cubicBezTo>
                    <a:cubicBezTo>
                      <a:pt x="1403641" y="738566"/>
                      <a:pt x="1400062" y="736180"/>
                      <a:pt x="1396484" y="734987"/>
                    </a:cubicBezTo>
                    <a:cubicBezTo>
                      <a:pt x="1392905" y="733794"/>
                      <a:pt x="1391712" y="731408"/>
                      <a:pt x="1394098" y="729023"/>
                    </a:cubicBezTo>
                    <a:cubicBezTo>
                      <a:pt x="1397677" y="723058"/>
                      <a:pt x="1402448" y="717093"/>
                      <a:pt x="1408413" y="713515"/>
                    </a:cubicBezTo>
                    <a:cubicBezTo>
                      <a:pt x="1409606" y="711725"/>
                      <a:pt x="1411097" y="710831"/>
                      <a:pt x="1412439" y="711129"/>
                    </a:cubicBezTo>
                    <a:close/>
                    <a:moveTo>
                      <a:pt x="1343685" y="699817"/>
                    </a:moveTo>
                    <a:cubicBezTo>
                      <a:pt x="1346071" y="696245"/>
                      <a:pt x="1348457" y="697436"/>
                      <a:pt x="1350842" y="699817"/>
                    </a:cubicBezTo>
                    <a:cubicBezTo>
                      <a:pt x="1352035" y="706961"/>
                      <a:pt x="1354421" y="712914"/>
                      <a:pt x="1356807" y="718867"/>
                    </a:cubicBezTo>
                    <a:cubicBezTo>
                      <a:pt x="1356807" y="722439"/>
                      <a:pt x="1355614" y="726011"/>
                      <a:pt x="1350842" y="724821"/>
                    </a:cubicBezTo>
                    <a:cubicBezTo>
                      <a:pt x="1348457" y="724821"/>
                      <a:pt x="1344878" y="723630"/>
                      <a:pt x="1342492" y="723630"/>
                    </a:cubicBezTo>
                    <a:cubicBezTo>
                      <a:pt x="1338913" y="722439"/>
                      <a:pt x="1335334" y="722439"/>
                      <a:pt x="1332949" y="721249"/>
                    </a:cubicBezTo>
                    <a:cubicBezTo>
                      <a:pt x="1328177" y="720058"/>
                      <a:pt x="1328177" y="716486"/>
                      <a:pt x="1329370" y="714105"/>
                    </a:cubicBezTo>
                    <a:cubicBezTo>
                      <a:pt x="1335334" y="708152"/>
                      <a:pt x="1338913" y="703389"/>
                      <a:pt x="1343685" y="699817"/>
                    </a:cubicBezTo>
                    <a:close/>
                    <a:moveTo>
                      <a:pt x="1616369" y="694892"/>
                    </a:moveTo>
                    <a:cubicBezTo>
                      <a:pt x="1618750" y="692511"/>
                      <a:pt x="1622322" y="692511"/>
                      <a:pt x="1623513" y="697274"/>
                    </a:cubicBezTo>
                    <a:cubicBezTo>
                      <a:pt x="1625894" y="703227"/>
                      <a:pt x="1627085" y="707990"/>
                      <a:pt x="1629466" y="713943"/>
                    </a:cubicBezTo>
                    <a:cubicBezTo>
                      <a:pt x="1630657" y="718705"/>
                      <a:pt x="1628276" y="721087"/>
                      <a:pt x="1623513" y="719896"/>
                    </a:cubicBezTo>
                    <a:cubicBezTo>
                      <a:pt x="1621132" y="719896"/>
                      <a:pt x="1617560" y="719896"/>
                      <a:pt x="1615179" y="718705"/>
                    </a:cubicBezTo>
                    <a:cubicBezTo>
                      <a:pt x="1611607" y="717515"/>
                      <a:pt x="1610416" y="717515"/>
                      <a:pt x="1606844" y="716324"/>
                    </a:cubicBezTo>
                    <a:cubicBezTo>
                      <a:pt x="1602081" y="713943"/>
                      <a:pt x="1602081" y="712752"/>
                      <a:pt x="1604463" y="707990"/>
                    </a:cubicBezTo>
                    <a:cubicBezTo>
                      <a:pt x="1608035" y="704418"/>
                      <a:pt x="1611607" y="698464"/>
                      <a:pt x="1616369" y="694892"/>
                    </a:cubicBezTo>
                    <a:close/>
                    <a:moveTo>
                      <a:pt x="1277679" y="683689"/>
                    </a:moveTo>
                    <a:cubicBezTo>
                      <a:pt x="1280061" y="681308"/>
                      <a:pt x="1282442" y="681308"/>
                      <a:pt x="1283633" y="684880"/>
                    </a:cubicBezTo>
                    <a:cubicBezTo>
                      <a:pt x="1287205" y="692024"/>
                      <a:pt x="1288395" y="697977"/>
                      <a:pt x="1289586" y="705121"/>
                    </a:cubicBezTo>
                    <a:cubicBezTo>
                      <a:pt x="1290777" y="707502"/>
                      <a:pt x="1288395" y="709884"/>
                      <a:pt x="1286014" y="709884"/>
                    </a:cubicBezTo>
                    <a:cubicBezTo>
                      <a:pt x="1281251" y="708693"/>
                      <a:pt x="1278870" y="708693"/>
                      <a:pt x="1275298" y="707502"/>
                    </a:cubicBezTo>
                    <a:cubicBezTo>
                      <a:pt x="1271726" y="706312"/>
                      <a:pt x="1268154" y="705121"/>
                      <a:pt x="1264582" y="705121"/>
                    </a:cubicBezTo>
                    <a:cubicBezTo>
                      <a:pt x="1262201" y="703930"/>
                      <a:pt x="1261010" y="701549"/>
                      <a:pt x="1263392" y="697977"/>
                    </a:cubicBezTo>
                    <a:cubicBezTo>
                      <a:pt x="1266964" y="693215"/>
                      <a:pt x="1271726" y="688452"/>
                      <a:pt x="1277679" y="683689"/>
                    </a:cubicBezTo>
                    <a:close/>
                    <a:moveTo>
                      <a:pt x="1555439" y="679063"/>
                    </a:moveTo>
                    <a:cubicBezTo>
                      <a:pt x="1556930" y="679361"/>
                      <a:pt x="1558123" y="681151"/>
                      <a:pt x="1559912" y="684729"/>
                    </a:cubicBezTo>
                    <a:cubicBezTo>
                      <a:pt x="1561105" y="685922"/>
                      <a:pt x="1561105" y="689501"/>
                      <a:pt x="1562298" y="690694"/>
                    </a:cubicBezTo>
                    <a:cubicBezTo>
                      <a:pt x="1563491" y="694273"/>
                      <a:pt x="1563491" y="697851"/>
                      <a:pt x="1564684" y="701430"/>
                    </a:cubicBezTo>
                    <a:cubicBezTo>
                      <a:pt x="1564684" y="705009"/>
                      <a:pt x="1563491" y="707395"/>
                      <a:pt x="1559912" y="707395"/>
                    </a:cubicBezTo>
                    <a:cubicBezTo>
                      <a:pt x="1552755" y="706202"/>
                      <a:pt x="1545597" y="706202"/>
                      <a:pt x="1539633" y="702623"/>
                    </a:cubicBezTo>
                    <a:cubicBezTo>
                      <a:pt x="1534861" y="701430"/>
                      <a:pt x="1534861" y="699044"/>
                      <a:pt x="1538440" y="695466"/>
                    </a:cubicBezTo>
                    <a:cubicBezTo>
                      <a:pt x="1540826" y="690694"/>
                      <a:pt x="1543212" y="688308"/>
                      <a:pt x="1547983" y="684729"/>
                    </a:cubicBezTo>
                    <a:cubicBezTo>
                      <a:pt x="1547983" y="684729"/>
                      <a:pt x="1547983" y="683536"/>
                      <a:pt x="1549176" y="682344"/>
                    </a:cubicBezTo>
                    <a:cubicBezTo>
                      <a:pt x="1552158" y="679958"/>
                      <a:pt x="1553948" y="678765"/>
                      <a:pt x="1555439" y="679063"/>
                    </a:cubicBezTo>
                    <a:close/>
                    <a:moveTo>
                      <a:pt x="1489984" y="664626"/>
                    </a:moveTo>
                    <a:cubicBezTo>
                      <a:pt x="1491324" y="664775"/>
                      <a:pt x="1492217" y="666260"/>
                      <a:pt x="1492812" y="668636"/>
                    </a:cubicBezTo>
                    <a:cubicBezTo>
                      <a:pt x="1494003" y="671013"/>
                      <a:pt x="1494003" y="672201"/>
                      <a:pt x="1495193" y="673389"/>
                    </a:cubicBezTo>
                    <a:cubicBezTo>
                      <a:pt x="1496384" y="676954"/>
                      <a:pt x="1497575" y="681706"/>
                      <a:pt x="1498765" y="685271"/>
                    </a:cubicBezTo>
                    <a:cubicBezTo>
                      <a:pt x="1499956" y="688835"/>
                      <a:pt x="1497575" y="691212"/>
                      <a:pt x="1492812" y="691212"/>
                    </a:cubicBezTo>
                    <a:cubicBezTo>
                      <a:pt x="1488049" y="691212"/>
                      <a:pt x="1482096" y="688835"/>
                      <a:pt x="1477334" y="687647"/>
                    </a:cubicBezTo>
                    <a:cubicBezTo>
                      <a:pt x="1471380" y="684083"/>
                      <a:pt x="1471380" y="684083"/>
                      <a:pt x="1477334" y="675765"/>
                    </a:cubicBezTo>
                    <a:cubicBezTo>
                      <a:pt x="1479715" y="672201"/>
                      <a:pt x="1482096" y="669824"/>
                      <a:pt x="1484478" y="668636"/>
                    </a:cubicBezTo>
                    <a:cubicBezTo>
                      <a:pt x="1486859" y="665666"/>
                      <a:pt x="1488645" y="664478"/>
                      <a:pt x="1489984" y="664626"/>
                    </a:cubicBezTo>
                    <a:close/>
                    <a:moveTo>
                      <a:pt x="1423295" y="655853"/>
                    </a:moveTo>
                    <a:cubicBezTo>
                      <a:pt x="1425681" y="656592"/>
                      <a:pt x="1427470" y="659844"/>
                      <a:pt x="1430452" y="665757"/>
                    </a:cubicBezTo>
                    <a:cubicBezTo>
                      <a:pt x="1432838" y="668122"/>
                      <a:pt x="1432838" y="669304"/>
                      <a:pt x="1434031" y="669304"/>
                    </a:cubicBezTo>
                    <a:cubicBezTo>
                      <a:pt x="1434031" y="672852"/>
                      <a:pt x="1436417" y="676400"/>
                      <a:pt x="1434031" y="677582"/>
                    </a:cubicBezTo>
                    <a:cubicBezTo>
                      <a:pt x="1430452" y="679947"/>
                      <a:pt x="1428066" y="678765"/>
                      <a:pt x="1425681" y="677582"/>
                    </a:cubicBezTo>
                    <a:cubicBezTo>
                      <a:pt x="1420909" y="676400"/>
                      <a:pt x="1417330" y="676400"/>
                      <a:pt x="1411366" y="675217"/>
                    </a:cubicBezTo>
                    <a:cubicBezTo>
                      <a:pt x="1405401" y="672852"/>
                      <a:pt x="1404208" y="670487"/>
                      <a:pt x="1408980" y="665757"/>
                    </a:cubicBezTo>
                    <a:cubicBezTo>
                      <a:pt x="1410173" y="663392"/>
                      <a:pt x="1411366" y="662209"/>
                      <a:pt x="1412559" y="661027"/>
                    </a:cubicBezTo>
                    <a:cubicBezTo>
                      <a:pt x="1417927" y="656888"/>
                      <a:pt x="1420909" y="655114"/>
                      <a:pt x="1423295" y="655853"/>
                    </a:cubicBezTo>
                    <a:close/>
                    <a:moveTo>
                      <a:pt x="1358985" y="638488"/>
                    </a:moveTo>
                    <a:cubicBezTo>
                      <a:pt x="1360920" y="638932"/>
                      <a:pt x="1362706" y="640706"/>
                      <a:pt x="1364492" y="643662"/>
                    </a:cubicBezTo>
                    <a:cubicBezTo>
                      <a:pt x="1366874" y="647210"/>
                      <a:pt x="1368064" y="651940"/>
                      <a:pt x="1369255" y="656670"/>
                    </a:cubicBezTo>
                    <a:cubicBezTo>
                      <a:pt x="1370446" y="661400"/>
                      <a:pt x="1369255" y="662583"/>
                      <a:pt x="1364492" y="662583"/>
                    </a:cubicBezTo>
                    <a:cubicBezTo>
                      <a:pt x="1357348" y="661400"/>
                      <a:pt x="1351395" y="660218"/>
                      <a:pt x="1345442" y="659035"/>
                    </a:cubicBezTo>
                    <a:cubicBezTo>
                      <a:pt x="1341870" y="657853"/>
                      <a:pt x="1340679" y="654305"/>
                      <a:pt x="1344251" y="651940"/>
                    </a:cubicBezTo>
                    <a:cubicBezTo>
                      <a:pt x="1345442" y="648392"/>
                      <a:pt x="1347823" y="646027"/>
                      <a:pt x="1349014" y="643662"/>
                    </a:cubicBezTo>
                    <a:cubicBezTo>
                      <a:pt x="1351395" y="643662"/>
                      <a:pt x="1351395" y="642479"/>
                      <a:pt x="1352586" y="641297"/>
                    </a:cubicBezTo>
                    <a:cubicBezTo>
                      <a:pt x="1354967" y="638932"/>
                      <a:pt x="1357050" y="638045"/>
                      <a:pt x="1358985" y="638488"/>
                    </a:cubicBezTo>
                    <a:close/>
                    <a:moveTo>
                      <a:pt x="1631228" y="632653"/>
                    </a:moveTo>
                    <a:cubicBezTo>
                      <a:pt x="1634807" y="630272"/>
                      <a:pt x="1636000" y="630272"/>
                      <a:pt x="1638385" y="635035"/>
                    </a:cubicBezTo>
                    <a:cubicBezTo>
                      <a:pt x="1640771" y="639797"/>
                      <a:pt x="1640771" y="645751"/>
                      <a:pt x="1643157" y="650513"/>
                    </a:cubicBezTo>
                    <a:lnTo>
                      <a:pt x="1644350" y="651704"/>
                    </a:lnTo>
                    <a:cubicBezTo>
                      <a:pt x="1645543" y="658848"/>
                      <a:pt x="1644350" y="658848"/>
                      <a:pt x="1636000" y="658848"/>
                    </a:cubicBezTo>
                    <a:cubicBezTo>
                      <a:pt x="1631228" y="658848"/>
                      <a:pt x="1625263" y="657657"/>
                      <a:pt x="1620492" y="655276"/>
                    </a:cubicBezTo>
                    <a:cubicBezTo>
                      <a:pt x="1615720" y="652894"/>
                      <a:pt x="1614527" y="651704"/>
                      <a:pt x="1618106" y="646941"/>
                    </a:cubicBezTo>
                    <a:cubicBezTo>
                      <a:pt x="1619299" y="645751"/>
                      <a:pt x="1620492" y="643369"/>
                      <a:pt x="1622878" y="642179"/>
                    </a:cubicBezTo>
                    <a:cubicBezTo>
                      <a:pt x="1622878" y="640988"/>
                      <a:pt x="1624070" y="639797"/>
                      <a:pt x="1624070" y="639797"/>
                    </a:cubicBezTo>
                    <a:cubicBezTo>
                      <a:pt x="1627649" y="638607"/>
                      <a:pt x="1628842" y="635035"/>
                      <a:pt x="1631228" y="632653"/>
                    </a:cubicBezTo>
                    <a:close/>
                    <a:moveTo>
                      <a:pt x="1287807" y="631385"/>
                    </a:moveTo>
                    <a:cubicBezTo>
                      <a:pt x="1292549" y="629051"/>
                      <a:pt x="1296106" y="631385"/>
                      <a:pt x="1299662" y="634886"/>
                    </a:cubicBezTo>
                    <a:cubicBezTo>
                      <a:pt x="1300848" y="636053"/>
                      <a:pt x="1300848" y="637220"/>
                      <a:pt x="1300848" y="638387"/>
                    </a:cubicBezTo>
                    <a:lnTo>
                      <a:pt x="1301208" y="644427"/>
                    </a:lnTo>
                    <a:lnTo>
                      <a:pt x="1302183" y="643164"/>
                    </a:lnTo>
                    <a:cubicBezTo>
                      <a:pt x="1302183" y="642002"/>
                      <a:pt x="1302183" y="639679"/>
                      <a:pt x="1302183" y="638517"/>
                    </a:cubicBezTo>
                    <a:cubicBezTo>
                      <a:pt x="1304573" y="642002"/>
                      <a:pt x="1306963" y="644326"/>
                      <a:pt x="1304573" y="647811"/>
                    </a:cubicBezTo>
                    <a:cubicBezTo>
                      <a:pt x="1300988" y="652458"/>
                      <a:pt x="1297403" y="650135"/>
                      <a:pt x="1293818" y="648973"/>
                    </a:cubicBezTo>
                    <a:cubicBezTo>
                      <a:pt x="1289038" y="647811"/>
                      <a:pt x="1286648" y="646649"/>
                      <a:pt x="1281868" y="646649"/>
                    </a:cubicBezTo>
                    <a:cubicBezTo>
                      <a:pt x="1274698" y="644326"/>
                      <a:pt x="1274698" y="642002"/>
                      <a:pt x="1279478" y="637355"/>
                    </a:cubicBezTo>
                    <a:lnTo>
                      <a:pt x="1282770" y="634155"/>
                    </a:lnTo>
                    <a:lnTo>
                      <a:pt x="1283065" y="633719"/>
                    </a:lnTo>
                    <a:cubicBezTo>
                      <a:pt x="1284251" y="632552"/>
                      <a:pt x="1285436" y="631385"/>
                      <a:pt x="1287807" y="631385"/>
                    </a:cubicBezTo>
                    <a:close/>
                    <a:moveTo>
                      <a:pt x="1293245" y="627469"/>
                    </a:moveTo>
                    <a:cubicBezTo>
                      <a:pt x="1294786" y="627988"/>
                      <a:pt x="1296186" y="629285"/>
                      <a:pt x="1297306" y="629803"/>
                    </a:cubicBezTo>
                    <a:cubicBezTo>
                      <a:pt x="1299547" y="630841"/>
                      <a:pt x="1299547" y="632915"/>
                      <a:pt x="1299547" y="633953"/>
                    </a:cubicBezTo>
                    <a:cubicBezTo>
                      <a:pt x="1296186" y="630841"/>
                      <a:pt x="1292825" y="628766"/>
                      <a:pt x="1288344" y="629803"/>
                    </a:cubicBezTo>
                    <a:cubicBezTo>
                      <a:pt x="1290025" y="627210"/>
                      <a:pt x="1291705" y="626951"/>
                      <a:pt x="1293245" y="627469"/>
                    </a:cubicBezTo>
                    <a:close/>
                    <a:moveTo>
                      <a:pt x="1570623" y="618516"/>
                    </a:moveTo>
                    <a:cubicBezTo>
                      <a:pt x="1571816" y="619560"/>
                      <a:pt x="1572413" y="621946"/>
                      <a:pt x="1573605" y="626121"/>
                    </a:cubicBezTo>
                    <a:cubicBezTo>
                      <a:pt x="1575991" y="630893"/>
                      <a:pt x="1577184" y="635665"/>
                      <a:pt x="1577184" y="639243"/>
                    </a:cubicBezTo>
                    <a:cubicBezTo>
                      <a:pt x="1579570" y="644015"/>
                      <a:pt x="1577184" y="646401"/>
                      <a:pt x="1571220" y="646401"/>
                    </a:cubicBezTo>
                    <a:cubicBezTo>
                      <a:pt x="1566448" y="644015"/>
                      <a:pt x="1561676" y="644015"/>
                      <a:pt x="1555712" y="642822"/>
                    </a:cubicBezTo>
                    <a:cubicBezTo>
                      <a:pt x="1548554" y="640436"/>
                      <a:pt x="1548554" y="639243"/>
                      <a:pt x="1552133" y="633279"/>
                    </a:cubicBezTo>
                    <a:cubicBezTo>
                      <a:pt x="1552133" y="632086"/>
                      <a:pt x="1553326" y="630893"/>
                      <a:pt x="1554519" y="630893"/>
                    </a:cubicBezTo>
                    <a:cubicBezTo>
                      <a:pt x="1556904" y="626121"/>
                      <a:pt x="1560483" y="622542"/>
                      <a:pt x="1564062" y="618964"/>
                    </a:cubicBezTo>
                    <a:cubicBezTo>
                      <a:pt x="1567641" y="617771"/>
                      <a:pt x="1569431" y="617473"/>
                      <a:pt x="1570623" y="618516"/>
                    </a:cubicBezTo>
                    <a:close/>
                    <a:moveTo>
                      <a:pt x="1224235" y="613959"/>
                    </a:moveTo>
                    <a:cubicBezTo>
                      <a:pt x="1226569" y="611625"/>
                      <a:pt x="1228903" y="612792"/>
                      <a:pt x="1230070" y="615126"/>
                    </a:cubicBezTo>
                    <a:cubicBezTo>
                      <a:pt x="1232404" y="619794"/>
                      <a:pt x="1233571" y="623295"/>
                      <a:pt x="1233571" y="627963"/>
                    </a:cubicBezTo>
                    <a:cubicBezTo>
                      <a:pt x="1234738" y="630297"/>
                      <a:pt x="1233571" y="631464"/>
                      <a:pt x="1230070" y="631464"/>
                    </a:cubicBezTo>
                    <a:cubicBezTo>
                      <a:pt x="1225402" y="631464"/>
                      <a:pt x="1223068" y="630297"/>
                      <a:pt x="1219567" y="630297"/>
                    </a:cubicBezTo>
                    <a:cubicBezTo>
                      <a:pt x="1213732" y="627963"/>
                      <a:pt x="1213732" y="626796"/>
                      <a:pt x="1217233" y="622128"/>
                    </a:cubicBezTo>
                    <a:cubicBezTo>
                      <a:pt x="1218400" y="620961"/>
                      <a:pt x="1218400" y="619794"/>
                      <a:pt x="1219567" y="619794"/>
                    </a:cubicBezTo>
                    <a:cubicBezTo>
                      <a:pt x="1221901" y="617460"/>
                      <a:pt x="1223068" y="615126"/>
                      <a:pt x="1224235" y="613959"/>
                    </a:cubicBezTo>
                    <a:close/>
                    <a:moveTo>
                      <a:pt x="1505001" y="603280"/>
                    </a:moveTo>
                    <a:cubicBezTo>
                      <a:pt x="1506492" y="603429"/>
                      <a:pt x="1507685" y="605219"/>
                      <a:pt x="1508877" y="608797"/>
                    </a:cubicBezTo>
                    <a:cubicBezTo>
                      <a:pt x="1510070" y="614762"/>
                      <a:pt x="1512456" y="619534"/>
                      <a:pt x="1513649" y="624305"/>
                    </a:cubicBezTo>
                    <a:cubicBezTo>
                      <a:pt x="1513649" y="631463"/>
                      <a:pt x="1512456" y="632656"/>
                      <a:pt x="1505299" y="631463"/>
                    </a:cubicBezTo>
                    <a:cubicBezTo>
                      <a:pt x="1501720" y="630270"/>
                      <a:pt x="1495755" y="630270"/>
                      <a:pt x="1492176" y="629077"/>
                    </a:cubicBezTo>
                    <a:cubicBezTo>
                      <a:pt x="1485019" y="626691"/>
                      <a:pt x="1483826" y="624305"/>
                      <a:pt x="1487405" y="619534"/>
                    </a:cubicBezTo>
                    <a:cubicBezTo>
                      <a:pt x="1490984" y="614762"/>
                      <a:pt x="1494562" y="611183"/>
                      <a:pt x="1499334" y="607604"/>
                    </a:cubicBezTo>
                    <a:cubicBezTo>
                      <a:pt x="1501720" y="604622"/>
                      <a:pt x="1503509" y="603131"/>
                      <a:pt x="1505001" y="603280"/>
                    </a:cubicBezTo>
                    <a:close/>
                    <a:moveTo>
                      <a:pt x="1434642" y="595287"/>
                    </a:moveTo>
                    <a:cubicBezTo>
                      <a:pt x="1436985" y="592953"/>
                      <a:pt x="1439328" y="592953"/>
                      <a:pt x="1440500" y="597621"/>
                    </a:cubicBezTo>
                    <a:cubicBezTo>
                      <a:pt x="1442843" y="599955"/>
                      <a:pt x="1442843" y="602289"/>
                      <a:pt x="1444014" y="605790"/>
                    </a:cubicBezTo>
                    <a:cubicBezTo>
                      <a:pt x="1446358" y="612792"/>
                      <a:pt x="1445186" y="612792"/>
                      <a:pt x="1438157" y="612792"/>
                    </a:cubicBezTo>
                    <a:cubicBezTo>
                      <a:pt x="1435814" y="612792"/>
                      <a:pt x="1432299" y="612792"/>
                      <a:pt x="1428785" y="611625"/>
                    </a:cubicBezTo>
                    <a:cubicBezTo>
                      <a:pt x="1425270" y="609291"/>
                      <a:pt x="1424098" y="606957"/>
                      <a:pt x="1427613" y="603456"/>
                    </a:cubicBezTo>
                    <a:cubicBezTo>
                      <a:pt x="1428785" y="599955"/>
                      <a:pt x="1431128" y="597621"/>
                      <a:pt x="1434642" y="595287"/>
                    </a:cubicBezTo>
                    <a:close/>
                    <a:moveTo>
                      <a:pt x="1626390" y="585407"/>
                    </a:moveTo>
                    <a:cubicBezTo>
                      <a:pt x="1628524" y="589933"/>
                      <a:pt x="1629591" y="594460"/>
                      <a:pt x="1630658" y="597855"/>
                    </a:cubicBezTo>
                    <a:cubicBezTo>
                      <a:pt x="1630658" y="597855"/>
                      <a:pt x="1628524" y="597855"/>
                      <a:pt x="1627457" y="597855"/>
                    </a:cubicBezTo>
                    <a:cubicBezTo>
                      <a:pt x="1623189" y="596723"/>
                      <a:pt x="1622122" y="593328"/>
                      <a:pt x="1624256" y="588802"/>
                    </a:cubicBezTo>
                    <a:cubicBezTo>
                      <a:pt x="1624256" y="587670"/>
                      <a:pt x="1626390" y="586538"/>
                      <a:pt x="1626390" y="585407"/>
                    </a:cubicBezTo>
                    <a:close/>
                    <a:moveTo>
                      <a:pt x="1371993" y="584162"/>
                    </a:moveTo>
                    <a:cubicBezTo>
                      <a:pt x="1374234" y="586444"/>
                      <a:pt x="1375354" y="591008"/>
                      <a:pt x="1374234" y="594432"/>
                    </a:cubicBezTo>
                    <a:cubicBezTo>
                      <a:pt x="1374234" y="597855"/>
                      <a:pt x="1371993" y="597855"/>
                      <a:pt x="1368632" y="597855"/>
                    </a:cubicBezTo>
                    <a:cubicBezTo>
                      <a:pt x="1366392" y="595573"/>
                      <a:pt x="1363031" y="596714"/>
                      <a:pt x="1363031" y="593290"/>
                    </a:cubicBezTo>
                    <a:cubicBezTo>
                      <a:pt x="1364151" y="589867"/>
                      <a:pt x="1370873" y="583021"/>
                      <a:pt x="1371993" y="584162"/>
                    </a:cubicBezTo>
                    <a:close/>
                    <a:moveTo>
                      <a:pt x="1306187" y="569224"/>
                    </a:moveTo>
                    <a:cubicBezTo>
                      <a:pt x="1308469" y="569224"/>
                      <a:pt x="1311892" y="578416"/>
                      <a:pt x="1310751" y="581863"/>
                    </a:cubicBezTo>
                    <a:cubicBezTo>
                      <a:pt x="1309610" y="586459"/>
                      <a:pt x="1305046" y="583012"/>
                      <a:pt x="1301622" y="584161"/>
                    </a:cubicBezTo>
                    <a:cubicBezTo>
                      <a:pt x="1300481" y="581863"/>
                      <a:pt x="1295917" y="584161"/>
                      <a:pt x="1297058" y="577267"/>
                    </a:cubicBezTo>
                    <a:cubicBezTo>
                      <a:pt x="1297058" y="574969"/>
                      <a:pt x="1303904" y="568075"/>
                      <a:pt x="1306187" y="569224"/>
                    </a:cubicBezTo>
                    <a:close/>
                    <a:moveTo>
                      <a:pt x="1239705" y="556165"/>
                    </a:moveTo>
                    <a:lnTo>
                      <a:pt x="1242571" y="556673"/>
                    </a:lnTo>
                    <a:cubicBezTo>
                      <a:pt x="1242571" y="558955"/>
                      <a:pt x="1243720" y="561237"/>
                      <a:pt x="1244869" y="562378"/>
                    </a:cubicBezTo>
                    <a:cubicBezTo>
                      <a:pt x="1243720" y="564660"/>
                      <a:pt x="1248316" y="566943"/>
                      <a:pt x="1243720" y="568084"/>
                    </a:cubicBezTo>
                    <a:cubicBezTo>
                      <a:pt x="1241422" y="569225"/>
                      <a:pt x="1232230" y="568084"/>
                      <a:pt x="1231081" y="565802"/>
                    </a:cubicBezTo>
                    <a:cubicBezTo>
                      <a:pt x="1229932" y="562378"/>
                      <a:pt x="1234528" y="561237"/>
                      <a:pt x="1234528" y="557814"/>
                    </a:cubicBezTo>
                    <a:lnTo>
                      <a:pt x="1237510" y="556439"/>
                    </a:lnTo>
                    <a:close/>
                    <a:moveTo>
                      <a:pt x="1240151" y="553042"/>
                    </a:moveTo>
                    <a:cubicBezTo>
                      <a:pt x="1241218" y="553042"/>
                      <a:pt x="1242285" y="554909"/>
                      <a:pt x="1242285" y="555842"/>
                    </a:cubicBezTo>
                    <a:lnTo>
                      <a:pt x="1239705" y="556165"/>
                    </a:lnTo>
                    <a:lnTo>
                      <a:pt x="1238550" y="555960"/>
                    </a:lnTo>
                    <a:lnTo>
                      <a:pt x="1237510" y="556439"/>
                    </a:lnTo>
                    <a:lnTo>
                      <a:pt x="1234816" y="556776"/>
                    </a:lnTo>
                    <a:cubicBezTo>
                      <a:pt x="1235883" y="554909"/>
                      <a:pt x="1238017" y="553042"/>
                      <a:pt x="1240151" y="553042"/>
                    </a:cubicBezTo>
                    <a:close/>
                    <a:moveTo>
                      <a:pt x="1581465" y="550553"/>
                    </a:moveTo>
                    <a:cubicBezTo>
                      <a:pt x="1586260" y="549352"/>
                      <a:pt x="1587459" y="551753"/>
                      <a:pt x="1589856" y="555354"/>
                    </a:cubicBezTo>
                    <a:cubicBezTo>
                      <a:pt x="1593452" y="563756"/>
                      <a:pt x="1594651" y="572159"/>
                      <a:pt x="1597048" y="580561"/>
                    </a:cubicBezTo>
                    <a:cubicBezTo>
                      <a:pt x="1597048" y="582961"/>
                      <a:pt x="1597048" y="582961"/>
                      <a:pt x="1595849" y="584162"/>
                    </a:cubicBezTo>
                    <a:lnTo>
                      <a:pt x="1594651" y="582961"/>
                    </a:lnTo>
                    <a:cubicBezTo>
                      <a:pt x="1585061" y="585362"/>
                      <a:pt x="1576671" y="582961"/>
                      <a:pt x="1568280" y="579360"/>
                    </a:cubicBezTo>
                    <a:cubicBezTo>
                      <a:pt x="1565883" y="578160"/>
                      <a:pt x="1563485" y="575760"/>
                      <a:pt x="1565883" y="572159"/>
                    </a:cubicBezTo>
                    <a:cubicBezTo>
                      <a:pt x="1567081" y="570958"/>
                      <a:pt x="1568280" y="570958"/>
                      <a:pt x="1569479" y="569758"/>
                    </a:cubicBezTo>
                    <a:cubicBezTo>
                      <a:pt x="1571876" y="567357"/>
                      <a:pt x="1576671" y="566157"/>
                      <a:pt x="1576671" y="560155"/>
                    </a:cubicBezTo>
                    <a:cubicBezTo>
                      <a:pt x="1574273" y="556554"/>
                      <a:pt x="1576671" y="551753"/>
                      <a:pt x="1581465" y="550553"/>
                    </a:cubicBezTo>
                    <a:close/>
                    <a:moveTo>
                      <a:pt x="1516470" y="548209"/>
                    </a:moveTo>
                    <a:cubicBezTo>
                      <a:pt x="1517922" y="548355"/>
                      <a:pt x="1518794" y="549813"/>
                      <a:pt x="1519955" y="552731"/>
                    </a:cubicBezTo>
                    <a:cubicBezTo>
                      <a:pt x="1518793" y="555065"/>
                      <a:pt x="1518793" y="557399"/>
                      <a:pt x="1521117" y="558566"/>
                    </a:cubicBezTo>
                    <a:cubicBezTo>
                      <a:pt x="1522279" y="566735"/>
                      <a:pt x="1521117" y="567902"/>
                      <a:pt x="1511823" y="566735"/>
                    </a:cubicBezTo>
                    <a:cubicBezTo>
                      <a:pt x="1510661" y="566735"/>
                      <a:pt x="1509499" y="565568"/>
                      <a:pt x="1508337" y="565568"/>
                    </a:cubicBezTo>
                    <a:cubicBezTo>
                      <a:pt x="1502528" y="562067"/>
                      <a:pt x="1502528" y="560900"/>
                      <a:pt x="1506014" y="556232"/>
                    </a:cubicBezTo>
                    <a:cubicBezTo>
                      <a:pt x="1507175" y="555065"/>
                      <a:pt x="1508337" y="555065"/>
                      <a:pt x="1509499" y="552731"/>
                    </a:cubicBezTo>
                    <a:lnTo>
                      <a:pt x="1509499" y="551564"/>
                    </a:lnTo>
                    <a:cubicBezTo>
                      <a:pt x="1512985" y="549230"/>
                      <a:pt x="1515018" y="548063"/>
                      <a:pt x="1516470" y="548209"/>
                    </a:cubicBezTo>
                    <a:close/>
                    <a:moveTo>
                      <a:pt x="1450684" y="538105"/>
                    </a:moveTo>
                    <a:cubicBezTo>
                      <a:pt x="1452966" y="538105"/>
                      <a:pt x="1456389" y="546026"/>
                      <a:pt x="1456389" y="547158"/>
                    </a:cubicBezTo>
                    <a:cubicBezTo>
                      <a:pt x="1455248" y="550553"/>
                      <a:pt x="1452966" y="550553"/>
                      <a:pt x="1448401" y="549421"/>
                    </a:cubicBezTo>
                    <a:cubicBezTo>
                      <a:pt x="1446119" y="548289"/>
                      <a:pt x="1441555" y="549421"/>
                      <a:pt x="1443837" y="546026"/>
                    </a:cubicBezTo>
                    <a:cubicBezTo>
                      <a:pt x="1443837" y="543763"/>
                      <a:pt x="1448401" y="538105"/>
                      <a:pt x="1450684" y="538105"/>
                    </a:cubicBezTo>
                    <a:close/>
                    <a:moveTo>
                      <a:pt x="1384608" y="523168"/>
                    </a:moveTo>
                    <a:cubicBezTo>
                      <a:pt x="1386890" y="523168"/>
                      <a:pt x="1390313" y="531155"/>
                      <a:pt x="1389172" y="533438"/>
                    </a:cubicBezTo>
                    <a:cubicBezTo>
                      <a:pt x="1388031" y="538002"/>
                      <a:pt x="1384608" y="536861"/>
                      <a:pt x="1380043" y="535720"/>
                    </a:cubicBezTo>
                    <a:cubicBezTo>
                      <a:pt x="1378902" y="535720"/>
                      <a:pt x="1375479" y="535720"/>
                      <a:pt x="1375479" y="531155"/>
                    </a:cubicBezTo>
                    <a:cubicBezTo>
                      <a:pt x="1375479" y="530014"/>
                      <a:pt x="1383467" y="523168"/>
                      <a:pt x="1384608" y="523168"/>
                    </a:cubicBezTo>
                    <a:close/>
                    <a:moveTo>
                      <a:pt x="1315251" y="510433"/>
                    </a:moveTo>
                    <a:cubicBezTo>
                      <a:pt x="1317549" y="505837"/>
                      <a:pt x="1319847" y="506986"/>
                      <a:pt x="1322145" y="510433"/>
                    </a:cubicBezTo>
                    <a:cubicBezTo>
                      <a:pt x="1323294" y="511582"/>
                      <a:pt x="1323294" y="513880"/>
                      <a:pt x="1324443" y="515029"/>
                    </a:cubicBezTo>
                    <a:lnTo>
                      <a:pt x="1324443" y="516178"/>
                    </a:lnTo>
                    <a:cubicBezTo>
                      <a:pt x="1325592" y="521923"/>
                      <a:pt x="1325592" y="521923"/>
                      <a:pt x="1318698" y="521923"/>
                    </a:cubicBezTo>
                    <a:cubicBezTo>
                      <a:pt x="1317549" y="521923"/>
                      <a:pt x="1315251" y="521923"/>
                      <a:pt x="1312953" y="521923"/>
                    </a:cubicBezTo>
                    <a:cubicBezTo>
                      <a:pt x="1308357" y="518476"/>
                      <a:pt x="1308357" y="518476"/>
                      <a:pt x="1312953" y="512731"/>
                    </a:cubicBezTo>
                    <a:cubicBezTo>
                      <a:pt x="1314102" y="511582"/>
                      <a:pt x="1314102" y="510433"/>
                      <a:pt x="1315251" y="510433"/>
                    </a:cubicBezTo>
                    <a:close/>
                    <a:moveTo>
                      <a:pt x="1251687" y="505036"/>
                    </a:moveTo>
                    <a:lnTo>
                      <a:pt x="1251807" y="505187"/>
                    </a:lnTo>
                    <a:lnTo>
                      <a:pt x="1252174" y="505130"/>
                    </a:lnTo>
                    <a:close/>
                    <a:moveTo>
                      <a:pt x="1590133" y="494538"/>
                    </a:moveTo>
                    <a:cubicBezTo>
                      <a:pt x="1594928" y="506541"/>
                      <a:pt x="1599722" y="517344"/>
                      <a:pt x="1604517" y="528147"/>
                    </a:cubicBezTo>
                    <a:lnTo>
                      <a:pt x="1603318" y="528147"/>
                    </a:lnTo>
                    <a:cubicBezTo>
                      <a:pt x="1598524" y="528147"/>
                      <a:pt x="1594928" y="526946"/>
                      <a:pt x="1588934" y="525746"/>
                    </a:cubicBezTo>
                    <a:cubicBezTo>
                      <a:pt x="1586537" y="524546"/>
                      <a:pt x="1581742" y="523345"/>
                      <a:pt x="1578146" y="522145"/>
                    </a:cubicBezTo>
                    <a:cubicBezTo>
                      <a:pt x="1573352" y="520945"/>
                      <a:pt x="1570954" y="517344"/>
                      <a:pt x="1573352" y="513743"/>
                    </a:cubicBezTo>
                    <a:cubicBezTo>
                      <a:pt x="1579345" y="506541"/>
                      <a:pt x="1584140" y="500539"/>
                      <a:pt x="1590133" y="494538"/>
                    </a:cubicBezTo>
                    <a:close/>
                    <a:moveTo>
                      <a:pt x="1527860" y="490804"/>
                    </a:moveTo>
                    <a:cubicBezTo>
                      <a:pt x="1530142" y="490804"/>
                      <a:pt x="1533565" y="499932"/>
                      <a:pt x="1533565" y="502215"/>
                    </a:cubicBezTo>
                    <a:cubicBezTo>
                      <a:pt x="1531283" y="505638"/>
                      <a:pt x="1527860" y="503356"/>
                      <a:pt x="1525577" y="503356"/>
                    </a:cubicBezTo>
                    <a:cubicBezTo>
                      <a:pt x="1524436" y="502215"/>
                      <a:pt x="1518731" y="503356"/>
                      <a:pt x="1519872" y="499932"/>
                    </a:cubicBezTo>
                    <a:cubicBezTo>
                      <a:pt x="1521013" y="495368"/>
                      <a:pt x="1525577" y="489663"/>
                      <a:pt x="1527860" y="490804"/>
                    </a:cubicBezTo>
                    <a:close/>
                    <a:moveTo>
                      <a:pt x="1255151" y="490804"/>
                    </a:moveTo>
                    <a:cubicBezTo>
                      <a:pt x="1257433" y="490804"/>
                      <a:pt x="1257433" y="496462"/>
                      <a:pt x="1259715" y="499857"/>
                    </a:cubicBezTo>
                    <a:cubicBezTo>
                      <a:pt x="1259715" y="499857"/>
                      <a:pt x="1259715" y="500988"/>
                      <a:pt x="1259715" y="502120"/>
                    </a:cubicBezTo>
                    <a:lnTo>
                      <a:pt x="1259538" y="502208"/>
                    </a:lnTo>
                    <a:lnTo>
                      <a:pt x="1259711" y="502380"/>
                    </a:lnTo>
                    <a:lnTo>
                      <a:pt x="1256405" y="504471"/>
                    </a:lnTo>
                    <a:lnTo>
                      <a:pt x="1259794" y="503943"/>
                    </a:lnTo>
                    <a:lnTo>
                      <a:pt x="1260956" y="503943"/>
                    </a:lnTo>
                    <a:lnTo>
                      <a:pt x="1260249" y="504785"/>
                    </a:lnTo>
                    <a:lnTo>
                      <a:pt x="1260956" y="505492"/>
                    </a:lnTo>
                    <a:lnTo>
                      <a:pt x="1256989" y="508665"/>
                    </a:lnTo>
                    <a:lnTo>
                      <a:pt x="1256309" y="509475"/>
                    </a:lnTo>
                    <a:lnTo>
                      <a:pt x="1255977" y="509475"/>
                    </a:lnTo>
                    <a:lnTo>
                      <a:pt x="1252823" y="509475"/>
                    </a:lnTo>
                    <a:cubicBezTo>
                      <a:pt x="1251662" y="509475"/>
                      <a:pt x="1250500" y="508368"/>
                      <a:pt x="1248176" y="508368"/>
                    </a:cubicBezTo>
                    <a:cubicBezTo>
                      <a:pt x="1242367" y="505049"/>
                      <a:pt x="1242367" y="503943"/>
                      <a:pt x="1247014" y="499517"/>
                    </a:cubicBezTo>
                    <a:lnTo>
                      <a:pt x="1248026" y="500480"/>
                    </a:lnTo>
                    <a:lnTo>
                      <a:pt x="1248395" y="499019"/>
                    </a:lnTo>
                    <a:lnTo>
                      <a:pt x="1250522" y="497615"/>
                    </a:lnTo>
                    <a:lnTo>
                      <a:pt x="1247163" y="498725"/>
                    </a:lnTo>
                    <a:lnTo>
                      <a:pt x="1246022" y="497594"/>
                    </a:lnTo>
                    <a:cubicBezTo>
                      <a:pt x="1248304" y="494199"/>
                      <a:pt x="1250586" y="489672"/>
                      <a:pt x="1255151" y="490804"/>
                    </a:cubicBezTo>
                    <a:close/>
                    <a:moveTo>
                      <a:pt x="1460782" y="474475"/>
                    </a:moveTo>
                    <a:cubicBezTo>
                      <a:pt x="1463125" y="470960"/>
                      <a:pt x="1465468" y="472132"/>
                      <a:pt x="1466640" y="476818"/>
                    </a:cubicBezTo>
                    <a:cubicBezTo>
                      <a:pt x="1467811" y="477989"/>
                      <a:pt x="1468983" y="481504"/>
                      <a:pt x="1470154" y="485019"/>
                    </a:cubicBezTo>
                    <a:cubicBezTo>
                      <a:pt x="1471326" y="490876"/>
                      <a:pt x="1471326" y="492048"/>
                      <a:pt x="1463125" y="492048"/>
                    </a:cubicBezTo>
                    <a:cubicBezTo>
                      <a:pt x="1463125" y="492048"/>
                      <a:pt x="1461954" y="492048"/>
                      <a:pt x="1460782" y="492048"/>
                    </a:cubicBezTo>
                    <a:cubicBezTo>
                      <a:pt x="1458439" y="490876"/>
                      <a:pt x="1456096" y="490876"/>
                      <a:pt x="1454925" y="489705"/>
                    </a:cubicBezTo>
                    <a:cubicBezTo>
                      <a:pt x="1450238" y="487362"/>
                      <a:pt x="1450238" y="485019"/>
                      <a:pt x="1452582" y="482676"/>
                    </a:cubicBezTo>
                    <a:cubicBezTo>
                      <a:pt x="1454925" y="479161"/>
                      <a:pt x="1457268" y="476818"/>
                      <a:pt x="1460782" y="474475"/>
                    </a:cubicBezTo>
                    <a:close/>
                    <a:moveTo>
                      <a:pt x="1393684" y="457121"/>
                    </a:moveTo>
                    <a:cubicBezTo>
                      <a:pt x="1398352" y="454778"/>
                      <a:pt x="1400686" y="454778"/>
                      <a:pt x="1400686" y="459464"/>
                    </a:cubicBezTo>
                    <a:cubicBezTo>
                      <a:pt x="1400686" y="464150"/>
                      <a:pt x="1403020" y="467665"/>
                      <a:pt x="1404187" y="472351"/>
                    </a:cubicBezTo>
                    <a:cubicBezTo>
                      <a:pt x="1405354" y="475866"/>
                      <a:pt x="1403020" y="475866"/>
                      <a:pt x="1400686" y="475866"/>
                    </a:cubicBezTo>
                    <a:cubicBezTo>
                      <a:pt x="1396018" y="475866"/>
                      <a:pt x="1392517" y="474694"/>
                      <a:pt x="1389016" y="473523"/>
                    </a:cubicBezTo>
                    <a:cubicBezTo>
                      <a:pt x="1385515" y="472351"/>
                      <a:pt x="1385515" y="470008"/>
                      <a:pt x="1387849" y="467665"/>
                    </a:cubicBezTo>
                    <a:cubicBezTo>
                      <a:pt x="1389016" y="466494"/>
                      <a:pt x="1389016" y="464150"/>
                      <a:pt x="1391350" y="462979"/>
                    </a:cubicBezTo>
                    <a:lnTo>
                      <a:pt x="1391350" y="460636"/>
                    </a:lnTo>
                    <a:cubicBezTo>
                      <a:pt x="1393684" y="460636"/>
                      <a:pt x="1393684" y="459464"/>
                      <a:pt x="1393684" y="458293"/>
                    </a:cubicBezTo>
                    <a:cubicBezTo>
                      <a:pt x="1393684" y="457121"/>
                      <a:pt x="1393684" y="457121"/>
                      <a:pt x="1393684" y="457121"/>
                    </a:cubicBezTo>
                    <a:close/>
                    <a:moveTo>
                      <a:pt x="1332534" y="442258"/>
                    </a:moveTo>
                    <a:cubicBezTo>
                      <a:pt x="1334846" y="442258"/>
                      <a:pt x="1336002" y="442258"/>
                      <a:pt x="1337157" y="444592"/>
                    </a:cubicBezTo>
                    <a:cubicBezTo>
                      <a:pt x="1337157" y="445759"/>
                      <a:pt x="1337157" y="448093"/>
                      <a:pt x="1339469" y="448093"/>
                    </a:cubicBezTo>
                    <a:cubicBezTo>
                      <a:pt x="1339469" y="449260"/>
                      <a:pt x="1339469" y="449260"/>
                      <a:pt x="1339469" y="450427"/>
                    </a:cubicBezTo>
                    <a:cubicBezTo>
                      <a:pt x="1342937" y="459763"/>
                      <a:pt x="1339469" y="463264"/>
                      <a:pt x="1329066" y="459763"/>
                    </a:cubicBezTo>
                    <a:lnTo>
                      <a:pt x="1328103" y="458979"/>
                    </a:lnTo>
                    <a:lnTo>
                      <a:pt x="1328178" y="459684"/>
                    </a:lnTo>
                    <a:cubicBezTo>
                      <a:pt x="1326044" y="459684"/>
                      <a:pt x="1323910" y="459684"/>
                      <a:pt x="1321776" y="459684"/>
                    </a:cubicBezTo>
                    <a:cubicBezTo>
                      <a:pt x="1321776" y="457443"/>
                      <a:pt x="1319642" y="456323"/>
                      <a:pt x="1321776" y="455203"/>
                    </a:cubicBezTo>
                    <a:cubicBezTo>
                      <a:pt x="1321776" y="452962"/>
                      <a:pt x="1323910" y="450721"/>
                      <a:pt x="1326044" y="448481"/>
                    </a:cubicBezTo>
                    <a:lnTo>
                      <a:pt x="1327111" y="448481"/>
                    </a:lnTo>
                    <a:lnTo>
                      <a:pt x="1327111" y="449601"/>
                    </a:lnTo>
                    <a:lnTo>
                      <a:pt x="1327147" y="449938"/>
                    </a:lnTo>
                    <a:lnTo>
                      <a:pt x="1327911" y="448093"/>
                    </a:lnTo>
                    <a:cubicBezTo>
                      <a:pt x="1327911" y="445759"/>
                      <a:pt x="1330222" y="443425"/>
                      <a:pt x="1332534" y="442258"/>
                    </a:cubicBezTo>
                    <a:close/>
                    <a:moveTo>
                      <a:pt x="1264690" y="427165"/>
                    </a:moveTo>
                    <a:cubicBezTo>
                      <a:pt x="1266903" y="424831"/>
                      <a:pt x="1270222" y="423664"/>
                      <a:pt x="1271329" y="428332"/>
                    </a:cubicBezTo>
                    <a:cubicBezTo>
                      <a:pt x="1272435" y="430666"/>
                      <a:pt x="1272435" y="431833"/>
                      <a:pt x="1273542" y="433000"/>
                    </a:cubicBezTo>
                    <a:cubicBezTo>
                      <a:pt x="1273542" y="434167"/>
                      <a:pt x="1273542" y="435334"/>
                      <a:pt x="1273542" y="435334"/>
                    </a:cubicBezTo>
                    <a:cubicBezTo>
                      <a:pt x="1271329" y="438835"/>
                      <a:pt x="1275754" y="441169"/>
                      <a:pt x="1272435" y="443503"/>
                    </a:cubicBezTo>
                    <a:lnTo>
                      <a:pt x="1272079" y="442752"/>
                    </a:lnTo>
                    <a:lnTo>
                      <a:pt x="1270005" y="446946"/>
                    </a:lnTo>
                    <a:lnTo>
                      <a:pt x="1265571" y="446131"/>
                    </a:lnTo>
                    <a:lnTo>
                      <a:pt x="1265935" y="447237"/>
                    </a:lnTo>
                    <a:lnTo>
                      <a:pt x="1264829" y="447237"/>
                    </a:lnTo>
                    <a:cubicBezTo>
                      <a:pt x="1262616" y="448357"/>
                      <a:pt x="1260403" y="447237"/>
                      <a:pt x="1258190" y="447237"/>
                    </a:cubicBezTo>
                    <a:cubicBezTo>
                      <a:pt x="1257083" y="447237"/>
                      <a:pt x="1257083" y="447237"/>
                      <a:pt x="1257083" y="447237"/>
                    </a:cubicBezTo>
                    <a:cubicBezTo>
                      <a:pt x="1257083" y="446116"/>
                      <a:pt x="1257083" y="446116"/>
                      <a:pt x="1257083" y="444996"/>
                    </a:cubicBezTo>
                    <a:cubicBezTo>
                      <a:pt x="1255977" y="442756"/>
                      <a:pt x="1255977" y="441635"/>
                      <a:pt x="1257083" y="439395"/>
                    </a:cubicBezTo>
                    <a:cubicBezTo>
                      <a:pt x="1258190" y="439395"/>
                      <a:pt x="1258190" y="438274"/>
                      <a:pt x="1259296" y="436034"/>
                    </a:cubicBezTo>
                    <a:lnTo>
                      <a:pt x="1259889" y="436034"/>
                    </a:lnTo>
                    <a:lnTo>
                      <a:pt x="1260669" y="434457"/>
                    </a:lnTo>
                    <a:cubicBezTo>
                      <a:pt x="1261818" y="433295"/>
                      <a:pt x="1261818" y="433295"/>
                      <a:pt x="1261818" y="433295"/>
                    </a:cubicBezTo>
                    <a:cubicBezTo>
                      <a:pt x="1262967" y="432133"/>
                      <a:pt x="1262967" y="430972"/>
                      <a:pt x="1264116" y="429810"/>
                    </a:cubicBezTo>
                    <a:lnTo>
                      <a:pt x="1264690" y="429796"/>
                    </a:lnTo>
                    <a:close/>
                    <a:moveTo>
                      <a:pt x="1541704" y="416079"/>
                    </a:moveTo>
                    <a:cubicBezTo>
                      <a:pt x="1545294" y="413667"/>
                      <a:pt x="1547688" y="416079"/>
                      <a:pt x="1548885" y="418490"/>
                    </a:cubicBezTo>
                    <a:cubicBezTo>
                      <a:pt x="1553672" y="426932"/>
                      <a:pt x="1554869" y="436579"/>
                      <a:pt x="1557263" y="446226"/>
                    </a:cubicBezTo>
                    <a:cubicBezTo>
                      <a:pt x="1558460" y="449843"/>
                      <a:pt x="1556066" y="453461"/>
                      <a:pt x="1551279" y="453461"/>
                    </a:cubicBezTo>
                    <a:cubicBezTo>
                      <a:pt x="1547688" y="453461"/>
                      <a:pt x="1545294" y="452255"/>
                      <a:pt x="1541704" y="452255"/>
                    </a:cubicBezTo>
                    <a:cubicBezTo>
                      <a:pt x="1534522" y="453461"/>
                      <a:pt x="1532129" y="443814"/>
                      <a:pt x="1527341" y="441402"/>
                    </a:cubicBezTo>
                    <a:cubicBezTo>
                      <a:pt x="1526144" y="440196"/>
                      <a:pt x="1527341" y="438990"/>
                      <a:pt x="1527341" y="437784"/>
                    </a:cubicBezTo>
                    <a:cubicBezTo>
                      <a:pt x="1530932" y="434167"/>
                      <a:pt x="1532129" y="430549"/>
                      <a:pt x="1532129" y="425726"/>
                    </a:cubicBezTo>
                    <a:cubicBezTo>
                      <a:pt x="1534522" y="420902"/>
                      <a:pt x="1538113" y="418490"/>
                      <a:pt x="1541704" y="416079"/>
                    </a:cubicBezTo>
                    <a:close/>
                    <a:moveTo>
                      <a:pt x="1481547" y="411068"/>
                    </a:moveTo>
                    <a:cubicBezTo>
                      <a:pt x="1482726" y="415771"/>
                      <a:pt x="1486264" y="421649"/>
                      <a:pt x="1486264" y="427527"/>
                    </a:cubicBezTo>
                    <a:cubicBezTo>
                      <a:pt x="1486264" y="431054"/>
                      <a:pt x="1485085" y="432229"/>
                      <a:pt x="1481547" y="431054"/>
                    </a:cubicBezTo>
                    <a:lnTo>
                      <a:pt x="1480455" y="430872"/>
                    </a:lnTo>
                    <a:lnTo>
                      <a:pt x="1480273" y="431055"/>
                    </a:lnTo>
                    <a:cubicBezTo>
                      <a:pt x="1477939" y="431055"/>
                      <a:pt x="1475605" y="429888"/>
                      <a:pt x="1472104" y="429888"/>
                    </a:cubicBezTo>
                    <a:lnTo>
                      <a:pt x="1470897" y="429284"/>
                    </a:lnTo>
                    <a:lnTo>
                      <a:pt x="1467396" y="428703"/>
                    </a:lnTo>
                    <a:cubicBezTo>
                      <a:pt x="1462679" y="427527"/>
                      <a:pt x="1463858" y="424000"/>
                      <a:pt x="1465037" y="421649"/>
                    </a:cubicBezTo>
                    <a:cubicBezTo>
                      <a:pt x="1468575" y="418122"/>
                      <a:pt x="1472113" y="414595"/>
                      <a:pt x="1473292" y="412244"/>
                    </a:cubicBezTo>
                    <a:cubicBezTo>
                      <a:pt x="1475651" y="409893"/>
                      <a:pt x="1479188" y="408717"/>
                      <a:pt x="1481547" y="411068"/>
                    </a:cubicBezTo>
                    <a:close/>
                    <a:moveTo>
                      <a:pt x="1409710" y="396082"/>
                    </a:moveTo>
                    <a:cubicBezTo>
                      <a:pt x="1413275" y="392525"/>
                      <a:pt x="1416839" y="393711"/>
                      <a:pt x="1418027" y="398453"/>
                    </a:cubicBezTo>
                    <a:cubicBezTo>
                      <a:pt x="1419215" y="400824"/>
                      <a:pt x="1419215" y="402009"/>
                      <a:pt x="1419215" y="402009"/>
                    </a:cubicBezTo>
                    <a:cubicBezTo>
                      <a:pt x="1419215" y="403195"/>
                      <a:pt x="1420404" y="405566"/>
                      <a:pt x="1420404" y="406751"/>
                    </a:cubicBezTo>
                    <a:cubicBezTo>
                      <a:pt x="1420404" y="407936"/>
                      <a:pt x="1421592" y="409122"/>
                      <a:pt x="1421592" y="409122"/>
                    </a:cubicBezTo>
                    <a:cubicBezTo>
                      <a:pt x="1421592" y="411493"/>
                      <a:pt x="1421592" y="412678"/>
                      <a:pt x="1422780" y="413864"/>
                    </a:cubicBezTo>
                    <a:cubicBezTo>
                      <a:pt x="1423968" y="417420"/>
                      <a:pt x="1421592" y="418606"/>
                      <a:pt x="1419215" y="418606"/>
                    </a:cubicBezTo>
                    <a:cubicBezTo>
                      <a:pt x="1412086" y="418606"/>
                      <a:pt x="1406145" y="417420"/>
                      <a:pt x="1400205" y="415049"/>
                    </a:cubicBezTo>
                    <a:cubicBezTo>
                      <a:pt x="1397828" y="413864"/>
                      <a:pt x="1395452" y="411493"/>
                      <a:pt x="1397828" y="407936"/>
                    </a:cubicBezTo>
                    <a:cubicBezTo>
                      <a:pt x="1400205" y="405566"/>
                      <a:pt x="1402581" y="404380"/>
                      <a:pt x="1402581" y="402009"/>
                    </a:cubicBezTo>
                    <a:cubicBezTo>
                      <a:pt x="1404957" y="400824"/>
                      <a:pt x="1404957" y="399638"/>
                      <a:pt x="1406145" y="398453"/>
                    </a:cubicBezTo>
                    <a:cubicBezTo>
                      <a:pt x="1407334" y="397267"/>
                      <a:pt x="1408522" y="397267"/>
                      <a:pt x="1409710" y="396082"/>
                    </a:cubicBezTo>
                    <a:close/>
                    <a:moveTo>
                      <a:pt x="1336437" y="395580"/>
                    </a:moveTo>
                    <a:lnTo>
                      <a:pt x="1335837" y="396736"/>
                    </a:lnTo>
                    <a:lnTo>
                      <a:pt x="1337021" y="397333"/>
                    </a:lnTo>
                    <a:close/>
                    <a:moveTo>
                      <a:pt x="1285893" y="383978"/>
                    </a:moveTo>
                    <a:lnTo>
                      <a:pt x="1284595" y="385276"/>
                    </a:lnTo>
                    <a:lnTo>
                      <a:pt x="1286114" y="385194"/>
                    </a:lnTo>
                    <a:close/>
                    <a:moveTo>
                      <a:pt x="1344942" y="382435"/>
                    </a:moveTo>
                    <a:cubicBezTo>
                      <a:pt x="1347285" y="381264"/>
                      <a:pt x="1347285" y="381264"/>
                      <a:pt x="1349628" y="383607"/>
                    </a:cubicBezTo>
                    <a:cubicBezTo>
                      <a:pt x="1350799" y="388293"/>
                      <a:pt x="1353142" y="392979"/>
                      <a:pt x="1354314" y="397665"/>
                    </a:cubicBezTo>
                    <a:lnTo>
                      <a:pt x="1354012" y="397816"/>
                    </a:lnTo>
                    <a:lnTo>
                      <a:pt x="1354314" y="397757"/>
                    </a:lnTo>
                    <a:cubicBezTo>
                      <a:pt x="1355497" y="402425"/>
                      <a:pt x="1353131" y="403592"/>
                      <a:pt x="1349584" y="402425"/>
                    </a:cubicBezTo>
                    <a:cubicBezTo>
                      <a:pt x="1344854" y="402425"/>
                      <a:pt x="1340123" y="401258"/>
                      <a:pt x="1334211" y="401258"/>
                    </a:cubicBezTo>
                    <a:cubicBezTo>
                      <a:pt x="1330663" y="400091"/>
                      <a:pt x="1329480" y="397757"/>
                      <a:pt x="1331846" y="393089"/>
                    </a:cubicBezTo>
                    <a:cubicBezTo>
                      <a:pt x="1334211" y="390755"/>
                      <a:pt x="1336576" y="387254"/>
                      <a:pt x="1340123" y="384920"/>
                    </a:cubicBezTo>
                    <a:lnTo>
                      <a:pt x="1340123" y="383753"/>
                    </a:lnTo>
                    <a:lnTo>
                      <a:pt x="1343642" y="383753"/>
                    </a:lnTo>
                    <a:lnTo>
                      <a:pt x="1343770" y="383607"/>
                    </a:lnTo>
                    <a:close/>
                    <a:moveTo>
                      <a:pt x="1273714" y="372550"/>
                    </a:moveTo>
                    <a:lnTo>
                      <a:pt x="1274648" y="372550"/>
                    </a:lnTo>
                    <a:cubicBezTo>
                      <a:pt x="1274648" y="376533"/>
                      <a:pt x="1273714" y="377529"/>
                      <a:pt x="1270914" y="377529"/>
                    </a:cubicBezTo>
                    <a:lnTo>
                      <a:pt x="1270914" y="376533"/>
                    </a:lnTo>
                    <a:cubicBezTo>
                      <a:pt x="1270914" y="376533"/>
                      <a:pt x="1271848" y="375537"/>
                      <a:pt x="1271848" y="374541"/>
                    </a:cubicBezTo>
                    <a:cubicBezTo>
                      <a:pt x="1272781" y="373546"/>
                      <a:pt x="1273714" y="372550"/>
                      <a:pt x="1273714" y="372550"/>
                    </a:cubicBezTo>
                    <a:close/>
                    <a:moveTo>
                      <a:pt x="1283450" y="372222"/>
                    </a:moveTo>
                    <a:lnTo>
                      <a:pt x="1283918" y="373121"/>
                    </a:lnTo>
                    <a:lnTo>
                      <a:pt x="1283755" y="372222"/>
                    </a:lnTo>
                    <a:close/>
                    <a:moveTo>
                      <a:pt x="1539373" y="370061"/>
                    </a:moveTo>
                    <a:cubicBezTo>
                      <a:pt x="1541586" y="377032"/>
                      <a:pt x="1543799" y="382841"/>
                      <a:pt x="1546012" y="387488"/>
                    </a:cubicBezTo>
                    <a:cubicBezTo>
                      <a:pt x="1543799" y="387488"/>
                      <a:pt x="1540480" y="386326"/>
                      <a:pt x="1538267" y="386326"/>
                    </a:cubicBezTo>
                    <a:cubicBezTo>
                      <a:pt x="1536054" y="385164"/>
                      <a:pt x="1534948" y="385164"/>
                      <a:pt x="1536054" y="381679"/>
                    </a:cubicBezTo>
                    <a:cubicBezTo>
                      <a:pt x="1536054" y="377032"/>
                      <a:pt x="1537160" y="373546"/>
                      <a:pt x="1539373" y="370061"/>
                    </a:cubicBezTo>
                    <a:close/>
                    <a:moveTo>
                      <a:pt x="1282576" y="366326"/>
                    </a:moveTo>
                    <a:cubicBezTo>
                      <a:pt x="1287293" y="366326"/>
                      <a:pt x="1286114" y="369864"/>
                      <a:pt x="1288472" y="372222"/>
                    </a:cubicBezTo>
                    <a:cubicBezTo>
                      <a:pt x="1288472" y="375760"/>
                      <a:pt x="1288472" y="376939"/>
                      <a:pt x="1289652" y="380477"/>
                    </a:cubicBezTo>
                    <a:cubicBezTo>
                      <a:pt x="1292010" y="387552"/>
                      <a:pt x="1290831" y="389911"/>
                      <a:pt x="1282576" y="388732"/>
                    </a:cubicBezTo>
                    <a:cubicBezTo>
                      <a:pt x="1280218" y="387552"/>
                      <a:pt x="1276680" y="386373"/>
                      <a:pt x="1273142" y="386373"/>
                    </a:cubicBezTo>
                    <a:cubicBezTo>
                      <a:pt x="1270194" y="385784"/>
                      <a:pt x="1268720" y="384899"/>
                      <a:pt x="1268573" y="383425"/>
                    </a:cubicBezTo>
                    <a:lnTo>
                      <a:pt x="1271096" y="378598"/>
                    </a:lnTo>
                    <a:lnTo>
                      <a:pt x="1270914" y="378152"/>
                    </a:lnTo>
                    <a:cubicBezTo>
                      <a:pt x="1273226" y="376996"/>
                      <a:pt x="1274382" y="375840"/>
                      <a:pt x="1275537" y="372372"/>
                    </a:cubicBezTo>
                    <a:lnTo>
                      <a:pt x="1276939" y="371963"/>
                    </a:lnTo>
                    <a:close/>
                    <a:moveTo>
                      <a:pt x="1491530" y="346410"/>
                    </a:moveTo>
                    <a:cubicBezTo>
                      <a:pt x="1493828" y="346410"/>
                      <a:pt x="1493828" y="348673"/>
                      <a:pt x="1494977" y="352068"/>
                    </a:cubicBezTo>
                    <a:lnTo>
                      <a:pt x="1494977" y="352945"/>
                    </a:lnTo>
                    <a:lnTo>
                      <a:pt x="1496418" y="354774"/>
                    </a:lnTo>
                    <a:cubicBezTo>
                      <a:pt x="1497597" y="357125"/>
                      <a:pt x="1498777" y="361827"/>
                      <a:pt x="1499956" y="364179"/>
                    </a:cubicBezTo>
                    <a:lnTo>
                      <a:pt x="1496823" y="367302"/>
                    </a:lnTo>
                    <a:lnTo>
                      <a:pt x="1499956" y="365859"/>
                    </a:lnTo>
                    <a:cubicBezTo>
                      <a:pt x="1501139" y="368037"/>
                      <a:pt x="1499956" y="369127"/>
                      <a:pt x="1499956" y="371305"/>
                    </a:cubicBezTo>
                    <a:lnTo>
                      <a:pt x="1486282" y="368506"/>
                    </a:lnTo>
                    <a:lnTo>
                      <a:pt x="1484654" y="368182"/>
                    </a:lnTo>
                    <a:lnTo>
                      <a:pt x="1483400" y="368037"/>
                    </a:lnTo>
                    <a:lnTo>
                      <a:pt x="1483289" y="367910"/>
                    </a:lnTo>
                    <a:lnTo>
                      <a:pt x="1482267" y="367706"/>
                    </a:lnTo>
                    <a:lnTo>
                      <a:pt x="1482255" y="367682"/>
                    </a:lnTo>
                    <a:lnTo>
                      <a:pt x="1478670" y="366948"/>
                    </a:lnTo>
                    <a:cubicBezTo>
                      <a:pt x="1475122" y="365859"/>
                      <a:pt x="1476305" y="363681"/>
                      <a:pt x="1478670" y="362592"/>
                    </a:cubicBezTo>
                    <a:lnTo>
                      <a:pt x="1481112" y="365403"/>
                    </a:lnTo>
                    <a:lnTo>
                      <a:pt x="1478729" y="360652"/>
                    </a:lnTo>
                    <a:cubicBezTo>
                      <a:pt x="1479909" y="359476"/>
                      <a:pt x="1479909" y="358301"/>
                      <a:pt x="1481088" y="358301"/>
                    </a:cubicBezTo>
                    <a:cubicBezTo>
                      <a:pt x="1483446" y="358301"/>
                      <a:pt x="1483446" y="354774"/>
                      <a:pt x="1485805" y="354774"/>
                    </a:cubicBezTo>
                    <a:lnTo>
                      <a:pt x="1487416" y="353044"/>
                    </a:lnTo>
                    <a:lnTo>
                      <a:pt x="1483487" y="355463"/>
                    </a:lnTo>
                    <a:cubicBezTo>
                      <a:pt x="1482338" y="356594"/>
                      <a:pt x="1481189" y="358858"/>
                      <a:pt x="1480040" y="357726"/>
                    </a:cubicBezTo>
                    <a:cubicBezTo>
                      <a:pt x="1480040" y="355463"/>
                      <a:pt x="1482338" y="354331"/>
                      <a:pt x="1482338" y="352068"/>
                    </a:cubicBezTo>
                    <a:cubicBezTo>
                      <a:pt x="1484636" y="350936"/>
                      <a:pt x="1484636" y="349805"/>
                      <a:pt x="1485785" y="348673"/>
                    </a:cubicBezTo>
                    <a:cubicBezTo>
                      <a:pt x="1488083" y="346410"/>
                      <a:pt x="1489232" y="345278"/>
                      <a:pt x="1491530" y="346410"/>
                    </a:cubicBezTo>
                    <a:close/>
                    <a:moveTo>
                      <a:pt x="1422190" y="335079"/>
                    </a:moveTo>
                    <a:cubicBezTo>
                      <a:pt x="1425728" y="331531"/>
                      <a:pt x="1428087" y="331531"/>
                      <a:pt x="1429266" y="337444"/>
                    </a:cubicBezTo>
                    <a:cubicBezTo>
                      <a:pt x="1430445" y="342174"/>
                      <a:pt x="1432804" y="348087"/>
                      <a:pt x="1433983" y="355182"/>
                    </a:cubicBezTo>
                    <a:cubicBezTo>
                      <a:pt x="1432804" y="356365"/>
                      <a:pt x="1430445" y="357547"/>
                      <a:pt x="1426907" y="356365"/>
                    </a:cubicBezTo>
                    <a:cubicBezTo>
                      <a:pt x="1424549" y="355182"/>
                      <a:pt x="1419832" y="355182"/>
                      <a:pt x="1417473" y="355182"/>
                    </a:cubicBezTo>
                    <a:cubicBezTo>
                      <a:pt x="1410398" y="352817"/>
                      <a:pt x="1409218" y="350452"/>
                      <a:pt x="1413936" y="344539"/>
                    </a:cubicBezTo>
                    <a:cubicBezTo>
                      <a:pt x="1413936" y="343357"/>
                      <a:pt x="1415115" y="343357"/>
                      <a:pt x="1416294" y="342174"/>
                    </a:cubicBezTo>
                    <a:cubicBezTo>
                      <a:pt x="1418653" y="339809"/>
                      <a:pt x="1419832" y="337444"/>
                      <a:pt x="1422190" y="335079"/>
                    </a:cubicBezTo>
                    <a:close/>
                    <a:moveTo>
                      <a:pt x="1346787" y="332714"/>
                    </a:moveTo>
                    <a:lnTo>
                      <a:pt x="1347969" y="332714"/>
                    </a:lnTo>
                    <a:cubicBezTo>
                      <a:pt x="1347969" y="334927"/>
                      <a:pt x="1347969" y="337140"/>
                      <a:pt x="1350334" y="338246"/>
                    </a:cubicBezTo>
                    <a:cubicBezTo>
                      <a:pt x="1353882" y="339352"/>
                      <a:pt x="1357430" y="340459"/>
                      <a:pt x="1363342" y="340459"/>
                    </a:cubicBezTo>
                    <a:cubicBezTo>
                      <a:pt x="1365707" y="341565"/>
                      <a:pt x="1366890" y="339352"/>
                      <a:pt x="1368072" y="336033"/>
                    </a:cubicBezTo>
                    <a:cubicBezTo>
                      <a:pt x="1369255" y="337140"/>
                      <a:pt x="1369255" y="338246"/>
                      <a:pt x="1368072" y="339352"/>
                    </a:cubicBezTo>
                    <a:cubicBezTo>
                      <a:pt x="1369255" y="340459"/>
                      <a:pt x="1368072" y="341565"/>
                      <a:pt x="1365707" y="342672"/>
                    </a:cubicBezTo>
                    <a:lnTo>
                      <a:pt x="1364525" y="342672"/>
                    </a:lnTo>
                    <a:cubicBezTo>
                      <a:pt x="1359795" y="341565"/>
                      <a:pt x="1355064" y="340459"/>
                      <a:pt x="1350334" y="339352"/>
                    </a:cubicBezTo>
                    <a:cubicBezTo>
                      <a:pt x="1346787" y="339352"/>
                      <a:pt x="1343239" y="337140"/>
                      <a:pt x="1346787" y="332714"/>
                    </a:cubicBezTo>
                    <a:close/>
                    <a:moveTo>
                      <a:pt x="1356221" y="318817"/>
                    </a:moveTo>
                    <a:cubicBezTo>
                      <a:pt x="1360907" y="314253"/>
                      <a:pt x="1363250" y="315394"/>
                      <a:pt x="1364422" y="321099"/>
                    </a:cubicBezTo>
                    <a:cubicBezTo>
                      <a:pt x="1365593" y="322240"/>
                      <a:pt x="1365593" y="324522"/>
                      <a:pt x="1366765" y="324522"/>
                    </a:cubicBezTo>
                    <a:cubicBezTo>
                      <a:pt x="1366765" y="325663"/>
                      <a:pt x="1366765" y="326805"/>
                      <a:pt x="1365593" y="326805"/>
                    </a:cubicBezTo>
                    <a:lnTo>
                      <a:pt x="1364359" y="326003"/>
                    </a:lnTo>
                    <a:lnTo>
                      <a:pt x="1365659" y="327299"/>
                    </a:lnTo>
                    <a:cubicBezTo>
                      <a:pt x="1365659" y="329642"/>
                      <a:pt x="1365659" y="330814"/>
                      <a:pt x="1366834" y="331985"/>
                    </a:cubicBezTo>
                    <a:cubicBezTo>
                      <a:pt x="1366834" y="333157"/>
                      <a:pt x="1366834" y="334328"/>
                      <a:pt x="1368010" y="334328"/>
                    </a:cubicBezTo>
                    <a:cubicBezTo>
                      <a:pt x="1369186" y="337843"/>
                      <a:pt x="1366834" y="340186"/>
                      <a:pt x="1363308" y="340186"/>
                    </a:cubicBezTo>
                    <a:cubicBezTo>
                      <a:pt x="1357430" y="340186"/>
                      <a:pt x="1353903" y="339014"/>
                      <a:pt x="1350376" y="337843"/>
                    </a:cubicBezTo>
                    <a:cubicBezTo>
                      <a:pt x="1346849" y="336671"/>
                      <a:pt x="1345673" y="334328"/>
                      <a:pt x="1348025" y="330814"/>
                    </a:cubicBezTo>
                    <a:cubicBezTo>
                      <a:pt x="1350376" y="328470"/>
                      <a:pt x="1352727" y="324956"/>
                      <a:pt x="1356254" y="322613"/>
                    </a:cubicBezTo>
                    <a:lnTo>
                      <a:pt x="1362159" y="324574"/>
                    </a:lnTo>
                    <a:lnTo>
                      <a:pt x="1362079" y="324522"/>
                    </a:lnTo>
                    <a:cubicBezTo>
                      <a:pt x="1360907" y="321099"/>
                      <a:pt x="1358564" y="321099"/>
                      <a:pt x="1356221" y="322240"/>
                    </a:cubicBezTo>
                    <a:cubicBezTo>
                      <a:pt x="1352707" y="325663"/>
                      <a:pt x="1351535" y="329087"/>
                      <a:pt x="1348021" y="330228"/>
                    </a:cubicBezTo>
                    <a:lnTo>
                      <a:pt x="1346849" y="330228"/>
                    </a:lnTo>
                    <a:cubicBezTo>
                      <a:pt x="1346849" y="329087"/>
                      <a:pt x="1346849" y="329087"/>
                      <a:pt x="1346849" y="329087"/>
                    </a:cubicBezTo>
                    <a:cubicBezTo>
                      <a:pt x="1350364" y="324522"/>
                      <a:pt x="1352707" y="322240"/>
                      <a:pt x="1356221" y="318817"/>
                    </a:cubicBezTo>
                    <a:close/>
                    <a:moveTo>
                      <a:pt x="1291454" y="307690"/>
                    </a:moveTo>
                    <a:cubicBezTo>
                      <a:pt x="1295001" y="304152"/>
                      <a:pt x="1296184" y="305332"/>
                      <a:pt x="1298549" y="308870"/>
                    </a:cubicBezTo>
                    <a:cubicBezTo>
                      <a:pt x="1299731" y="312407"/>
                      <a:pt x="1300914" y="317124"/>
                      <a:pt x="1303279" y="320662"/>
                    </a:cubicBezTo>
                    <a:cubicBezTo>
                      <a:pt x="1303279" y="323021"/>
                      <a:pt x="1303279" y="325379"/>
                      <a:pt x="1300914" y="327738"/>
                    </a:cubicBezTo>
                    <a:cubicBezTo>
                      <a:pt x="1295001" y="328917"/>
                      <a:pt x="1287906" y="326558"/>
                      <a:pt x="1281993" y="325379"/>
                    </a:cubicBezTo>
                    <a:cubicBezTo>
                      <a:pt x="1279628" y="323021"/>
                      <a:pt x="1278445" y="321841"/>
                      <a:pt x="1280811" y="318304"/>
                    </a:cubicBezTo>
                    <a:cubicBezTo>
                      <a:pt x="1284358" y="314766"/>
                      <a:pt x="1287906" y="310049"/>
                      <a:pt x="1291454" y="307690"/>
                    </a:cubicBezTo>
                    <a:close/>
                    <a:moveTo>
                      <a:pt x="1229090" y="294126"/>
                    </a:moveTo>
                    <a:cubicBezTo>
                      <a:pt x="1231414" y="294126"/>
                      <a:pt x="1236061" y="306906"/>
                      <a:pt x="1236061" y="309229"/>
                    </a:cubicBezTo>
                    <a:cubicBezTo>
                      <a:pt x="1234899" y="311553"/>
                      <a:pt x="1231414" y="312715"/>
                      <a:pt x="1225605" y="310391"/>
                    </a:cubicBezTo>
                    <a:cubicBezTo>
                      <a:pt x="1223281" y="309229"/>
                      <a:pt x="1218634" y="310391"/>
                      <a:pt x="1218634" y="304582"/>
                    </a:cubicBezTo>
                    <a:cubicBezTo>
                      <a:pt x="1218634" y="302258"/>
                      <a:pt x="1226767" y="294126"/>
                      <a:pt x="1229090" y="294126"/>
                    </a:cubicBezTo>
                    <a:close/>
                    <a:moveTo>
                      <a:pt x="1502954" y="285413"/>
                    </a:moveTo>
                    <a:cubicBezTo>
                      <a:pt x="1506519" y="292542"/>
                      <a:pt x="1508895" y="299671"/>
                      <a:pt x="1512460" y="306800"/>
                    </a:cubicBezTo>
                    <a:lnTo>
                      <a:pt x="1512755" y="307390"/>
                    </a:lnTo>
                    <a:lnTo>
                      <a:pt x="1513702" y="306923"/>
                    </a:lnTo>
                    <a:cubicBezTo>
                      <a:pt x="1513702" y="308098"/>
                      <a:pt x="1513702" y="308098"/>
                      <a:pt x="1514893" y="309274"/>
                    </a:cubicBezTo>
                    <a:lnTo>
                      <a:pt x="1514893" y="310450"/>
                    </a:lnTo>
                    <a:cubicBezTo>
                      <a:pt x="1511321" y="315152"/>
                      <a:pt x="1506558" y="311625"/>
                      <a:pt x="1501796" y="310450"/>
                    </a:cubicBezTo>
                    <a:cubicBezTo>
                      <a:pt x="1499415" y="310450"/>
                      <a:pt x="1494652" y="309274"/>
                      <a:pt x="1492271" y="309274"/>
                    </a:cubicBezTo>
                    <a:lnTo>
                      <a:pt x="1491809" y="307677"/>
                    </a:lnTo>
                    <a:lnTo>
                      <a:pt x="1487508" y="304721"/>
                    </a:lnTo>
                    <a:cubicBezTo>
                      <a:pt x="1487211" y="303235"/>
                      <a:pt x="1488102" y="301453"/>
                      <a:pt x="1489884" y="299671"/>
                    </a:cubicBezTo>
                    <a:cubicBezTo>
                      <a:pt x="1492261" y="296106"/>
                      <a:pt x="1493449" y="293730"/>
                      <a:pt x="1495825" y="291354"/>
                    </a:cubicBezTo>
                    <a:cubicBezTo>
                      <a:pt x="1497013" y="291354"/>
                      <a:pt x="1497013" y="290165"/>
                      <a:pt x="1498202" y="290165"/>
                    </a:cubicBezTo>
                    <a:cubicBezTo>
                      <a:pt x="1500578" y="287789"/>
                      <a:pt x="1501766" y="285413"/>
                      <a:pt x="1502954" y="285413"/>
                    </a:cubicBezTo>
                    <a:close/>
                    <a:moveTo>
                      <a:pt x="1440266" y="270772"/>
                    </a:moveTo>
                    <a:cubicBezTo>
                      <a:pt x="1441748" y="271069"/>
                      <a:pt x="1442934" y="272851"/>
                      <a:pt x="1444119" y="276416"/>
                    </a:cubicBezTo>
                    <a:cubicBezTo>
                      <a:pt x="1444119" y="276416"/>
                      <a:pt x="1444119" y="277604"/>
                      <a:pt x="1445304" y="277604"/>
                    </a:cubicBezTo>
                    <a:cubicBezTo>
                      <a:pt x="1445304" y="279980"/>
                      <a:pt x="1446490" y="282357"/>
                      <a:pt x="1446490" y="284733"/>
                    </a:cubicBezTo>
                    <a:cubicBezTo>
                      <a:pt x="1446490" y="285921"/>
                      <a:pt x="1446490" y="288297"/>
                      <a:pt x="1447675" y="290674"/>
                    </a:cubicBezTo>
                    <a:cubicBezTo>
                      <a:pt x="1448860" y="294238"/>
                      <a:pt x="1446490" y="296615"/>
                      <a:pt x="1442933" y="296615"/>
                    </a:cubicBezTo>
                    <a:cubicBezTo>
                      <a:pt x="1437006" y="296615"/>
                      <a:pt x="1431078" y="295427"/>
                      <a:pt x="1426336" y="293050"/>
                    </a:cubicBezTo>
                    <a:cubicBezTo>
                      <a:pt x="1422780" y="291862"/>
                      <a:pt x="1421595" y="288297"/>
                      <a:pt x="1423965" y="284733"/>
                    </a:cubicBezTo>
                    <a:cubicBezTo>
                      <a:pt x="1427522" y="281168"/>
                      <a:pt x="1431078" y="277604"/>
                      <a:pt x="1434635" y="274039"/>
                    </a:cubicBezTo>
                    <a:cubicBezTo>
                      <a:pt x="1437006" y="271663"/>
                      <a:pt x="1438784" y="270475"/>
                      <a:pt x="1440266" y="270772"/>
                    </a:cubicBezTo>
                    <a:close/>
                    <a:moveTo>
                      <a:pt x="1372305" y="260455"/>
                    </a:moveTo>
                    <a:cubicBezTo>
                      <a:pt x="1374670" y="259276"/>
                      <a:pt x="1375853" y="259276"/>
                      <a:pt x="1378218" y="262814"/>
                    </a:cubicBezTo>
                    <a:cubicBezTo>
                      <a:pt x="1379400" y="265172"/>
                      <a:pt x="1379400" y="268710"/>
                      <a:pt x="1381765" y="271068"/>
                    </a:cubicBezTo>
                    <a:cubicBezTo>
                      <a:pt x="1382948" y="274606"/>
                      <a:pt x="1385313" y="279323"/>
                      <a:pt x="1381765" y="281682"/>
                    </a:cubicBezTo>
                    <a:cubicBezTo>
                      <a:pt x="1375853" y="281682"/>
                      <a:pt x="1371122" y="280502"/>
                      <a:pt x="1365210" y="279323"/>
                    </a:cubicBezTo>
                    <a:lnTo>
                      <a:pt x="1364674" y="278077"/>
                    </a:lnTo>
                    <a:lnTo>
                      <a:pt x="1361347" y="276013"/>
                    </a:lnTo>
                    <a:lnTo>
                      <a:pt x="1362734" y="273563"/>
                    </a:lnTo>
                    <a:lnTo>
                      <a:pt x="1361662" y="271068"/>
                    </a:lnTo>
                    <a:cubicBezTo>
                      <a:pt x="1362845" y="268710"/>
                      <a:pt x="1365210" y="268710"/>
                      <a:pt x="1365210" y="267531"/>
                    </a:cubicBezTo>
                    <a:cubicBezTo>
                      <a:pt x="1368757" y="265172"/>
                      <a:pt x="1369940" y="262814"/>
                      <a:pt x="1372305" y="260455"/>
                    </a:cubicBezTo>
                    <a:close/>
                    <a:moveTo>
                      <a:pt x="1241801" y="249279"/>
                    </a:moveTo>
                    <a:lnTo>
                      <a:pt x="1241617" y="249317"/>
                    </a:lnTo>
                    <a:lnTo>
                      <a:pt x="1241000" y="249317"/>
                    </a:lnTo>
                    <a:lnTo>
                      <a:pt x="1242956" y="250123"/>
                    </a:lnTo>
                    <a:lnTo>
                      <a:pt x="1241625" y="249456"/>
                    </a:lnTo>
                    <a:close/>
                    <a:moveTo>
                      <a:pt x="1304042" y="246689"/>
                    </a:moveTo>
                    <a:cubicBezTo>
                      <a:pt x="1307569" y="243162"/>
                      <a:pt x="1309920" y="243162"/>
                      <a:pt x="1311096" y="246689"/>
                    </a:cubicBezTo>
                    <a:cubicBezTo>
                      <a:pt x="1313447" y="250216"/>
                      <a:pt x="1312272" y="253743"/>
                      <a:pt x="1315798" y="256094"/>
                    </a:cubicBezTo>
                    <a:cubicBezTo>
                      <a:pt x="1315798" y="257269"/>
                      <a:pt x="1315798" y="259621"/>
                      <a:pt x="1316974" y="260796"/>
                    </a:cubicBezTo>
                    <a:cubicBezTo>
                      <a:pt x="1316974" y="264323"/>
                      <a:pt x="1315798" y="265499"/>
                      <a:pt x="1311096" y="265499"/>
                    </a:cubicBezTo>
                    <a:cubicBezTo>
                      <a:pt x="1306394" y="265499"/>
                      <a:pt x="1301691" y="263148"/>
                      <a:pt x="1296989" y="261972"/>
                    </a:cubicBezTo>
                    <a:cubicBezTo>
                      <a:pt x="1295813" y="259621"/>
                      <a:pt x="1295813" y="257269"/>
                      <a:pt x="1296989" y="253743"/>
                    </a:cubicBezTo>
                    <a:cubicBezTo>
                      <a:pt x="1299340" y="252567"/>
                      <a:pt x="1301691" y="249040"/>
                      <a:pt x="1304042" y="246689"/>
                    </a:cubicBezTo>
                    <a:close/>
                    <a:moveTo>
                      <a:pt x="1231085" y="243094"/>
                    </a:moveTo>
                    <a:cubicBezTo>
                      <a:pt x="1230255" y="245085"/>
                      <a:pt x="1230255" y="247077"/>
                      <a:pt x="1230255" y="248073"/>
                    </a:cubicBezTo>
                    <a:cubicBezTo>
                      <a:pt x="1229425" y="248073"/>
                      <a:pt x="1229425" y="248073"/>
                      <a:pt x="1228595" y="247077"/>
                    </a:cubicBezTo>
                    <a:cubicBezTo>
                      <a:pt x="1229425" y="246081"/>
                      <a:pt x="1229425" y="244090"/>
                      <a:pt x="1231085" y="243094"/>
                    </a:cubicBezTo>
                    <a:close/>
                    <a:moveTo>
                      <a:pt x="1240453" y="231821"/>
                    </a:moveTo>
                    <a:cubicBezTo>
                      <a:pt x="1242796" y="231821"/>
                      <a:pt x="1243968" y="229470"/>
                      <a:pt x="1246311" y="231821"/>
                    </a:cubicBezTo>
                    <a:cubicBezTo>
                      <a:pt x="1249825" y="236524"/>
                      <a:pt x="1250997" y="241226"/>
                      <a:pt x="1250997" y="247104"/>
                    </a:cubicBezTo>
                    <a:cubicBezTo>
                      <a:pt x="1252169" y="250631"/>
                      <a:pt x="1250997" y="252982"/>
                      <a:pt x="1246311" y="251807"/>
                    </a:cubicBezTo>
                    <a:lnTo>
                      <a:pt x="1244187" y="250741"/>
                    </a:lnTo>
                    <a:lnTo>
                      <a:pt x="1233246" y="248280"/>
                    </a:lnTo>
                    <a:lnTo>
                      <a:pt x="1232253" y="248280"/>
                    </a:lnTo>
                    <a:cubicBezTo>
                      <a:pt x="1231081" y="247104"/>
                      <a:pt x="1231081" y="244753"/>
                      <a:pt x="1233424" y="242402"/>
                    </a:cubicBezTo>
                    <a:cubicBezTo>
                      <a:pt x="1234596" y="238875"/>
                      <a:pt x="1238110" y="237699"/>
                      <a:pt x="1239282" y="234173"/>
                    </a:cubicBezTo>
                    <a:cubicBezTo>
                      <a:pt x="1239282" y="234173"/>
                      <a:pt x="1240453" y="234173"/>
                      <a:pt x="1240453" y="231821"/>
                    </a:cubicBezTo>
                    <a:close/>
                    <a:moveTo>
                      <a:pt x="1174477" y="214404"/>
                    </a:moveTo>
                    <a:cubicBezTo>
                      <a:pt x="1178033" y="212033"/>
                      <a:pt x="1179219" y="212033"/>
                      <a:pt x="1181590" y="216775"/>
                    </a:cubicBezTo>
                    <a:cubicBezTo>
                      <a:pt x="1183961" y="221517"/>
                      <a:pt x="1186332" y="227444"/>
                      <a:pt x="1187517" y="232186"/>
                    </a:cubicBezTo>
                    <a:cubicBezTo>
                      <a:pt x="1187517" y="236928"/>
                      <a:pt x="1186332" y="238114"/>
                      <a:pt x="1181590" y="236928"/>
                    </a:cubicBezTo>
                    <a:cubicBezTo>
                      <a:pt x="1179219" y="236928"/>
                      <a:pt x="1175662" y="236928"/>
                      <a:pt x="1174477" y="236928"/>
                    </a:cubicBezTo>
                    <a:cubicBezTo>
                      <a:pt x="1159066" y="233372"/>
                      <a:pt x="1159066" y="232186"/>
                      <a:pt x="1168549" y="221517"/>
                    </a:cubicBezTo>
                    <a:cubicBezTo>
                      <a:pt x="1170920" y="219146"/>
                      <a:pt x="1172106" y="216775"/>
                      <a:pt x="1174477" y="214404"/>
                    </a:cubicBezTo>
                    <a:close/>
                    <a:moveTo>
                      <a:pt x="1451955" y="210730"/>
                    </a:moveTo>
                    <a:cubicBezTo>
                      <a:pt x="1455456" y="209554"/>
                      <a:pt x="1456623" y="211905"/>
                      <a:pt x="1456623" y="214257"/>
                    </a:cubicBezTo>
                    <a:lnTo>
                      <a:pt x="1457114" y="215906"/>
                    </a:lnTo>
                    <a:lnTo>
                      <a:pt x="1459094" y="216880"/>
                    </a:lnTo>
                    <a:cubicBezTo>
                      <a:pt x="1461476" y="220395"/>
                      <a:pt x="1462666" y="225081"/>
                      <a:pt x="1463857" y="229767"/>
                    </a:cubicBezTo>
                    <a:cubicBezTo>
                      <a:pt x="1463857" y="233282"/>
                      <a:pt x="1462666" y="235625"/>
                      <a:pt x="1457904" y="234453"/>
                    </a:cubicBezTo>
                    <a:cubicBezTo>
                      <a:pt x="1453141" y="234453"/>
                      <a:pt x="1448379" y="233282"/>
                      <a:pt x="1443616" y="232110"/>
                    </a:cubicBezTo>
                    <a:cubicBezTo>
                      <a:pt x="1435281" y="229767"/>
                      <a:pt x="1435281" y="227424"/>
                      <a:pt x="1441235" y="221566"/>
                    </a:cubicBezTo>
                    <a:cubicBezTo>
                      <a:pt x="1441235" y="220395"/>
                      <a:pt x="1441235" y="219223"/>
                      <a:pt x="1443616" y="220395"/>
                    </a:cubicBezTo>
                    <a:lnTo>
                      <a:pt x="1443206" y="222898"/>
                    </a:lnTo>
                    <a:lnTo>
                      <a:pt x="1443786" y="220135"/>
                    </a:lnTo>
                    <a:cubicBezTo>
                      <a:pt x="1446120" y="216608"/>
                      <a:pt x="1448454" y="214257"/>
                      <a:pt x="1451955" y="210730"/>
                    </a:cubicBezTo>
                    <a:close/>
                    <a:moveTo>
                      <a:pt x="1383639" y="200633"/>
                    </a:moveTo>
                    <a:cubicBezTo>
                      <a:pt x="1387166" y="197106"/>
                      <a:pt x="1389517" y="198282"/>
                      <a:pt x="1390693" y="201809"/>
                    </a:cubicBezTo>
                    <a:cubicBezTo>
                      <a:pt x="1393044" y="205335"/>
                      <a:pt x="1393044" y="208862"/>
                      <a:pt x="1395395" y="213565"/>
                    </a:cubicBezTo>
                    <a:cubicBezTo>
                      <a:pt x="1395395" y="218267"/>
                      <a:pt x="1395395" y="219443"/>
                      <a:pt x="1388341" y="219443"/>
                    </a:cubicBezTo>
                    <a:cubicBezTo>
                      <a:pt x="1387166" y="219443"/>
                      <a:pt x="1384814" y="218267"/>
                      <a:pt x="1384814" y="218267"/>
                    </a:cubicBezTo>
                    <a:cubicBezTo>
                      <a:pt x="1371883" y="217092"/>
                      <a:pt x="1371883" y="214740"/>
                      <a:pt x="1378936" y="206511"/>
                    </a:cubicBezTo>
                    <a:cubicBezTo>
                      <a:pt x="1380112" y="204160"/>
                      <a:pt x="1381288" y="201809"/>
                      <a:pt x="1383639" y="200633"/>
                    </a:cubicBezTo>
                    <a:close/>
                    <a:moveTo>
                      <a:pt x="1318842" y="184516"/>
                    </a:moveTo>
                    <a:cubicBezTo>
                      <a:pt x="1322368" y="181002"/>
                      <a:pt x="1325895" y="183345"/>
                      <a:pt x="1327071" y="186859"/>
                    </a:cubicBezTo>
                    <a:cubicBezTo>
                      <a:pt x="1327071" y="189202"/>
                      <a:pt x="1328246" y="191545"/>
                      <a:pt x="1329422" y="195060"/>
                    </a:cubicBezTo>
                    <a:cubicBezTo>
                      <a:pt x="1330598" y="203261"/>
                      <a:pt x="1329422" y="203261"/>
                      <a:pt x="1321193" y="203261"/>
                    </a:cubicBezTo>
                    <a:cubicBezTo>
                      <a:pt x="1320017" y="203261"/>
                      <a:pt x="1318842" y="203261"/>
                      <a:pt x="1318842" y="202089"/>
                    </a:cubicBezTo>
                    <a:cubicBezTo>
                      <a:pt x="1316490" y="200918"/>
                      <a:pt x="1312963" y="202089"/>
                      <a:pt x="1311788" y="199746"/>
                    </a:cubicBezTo>
                    <a:cubicBezTo>
                      <a:pt x="1305910" y="197403"/>
                      <a:pt x="1309437" y="195060"/>
                      <a:pt x="1311788" y="191545"/>
                    </a:cubicBezTo>
                    <a:cubicBezTo>
                      <a:pt x="1314139" y="191545"/>
                      <a:pt x="1315315" y="189202"/>
                      <a:pt x="1316490" y="186859"/>
                    </a:cubicBezTo>
                    <a:cubicBezTo>
                      <a:pt x="1317666" y="186859"/>
                      <a:pt x="1318842" y="184516"/>
                      <a:pt x="1318842" y="184516"/>
                    </a:cubicBezTo>
                    <a:close/>
                    <a:moveTo>
                      <a:pt x="1255244" y="170893"/>
                    </a:moveTo>
                    <a:cubicBezTo>
                      <a:pt x="1258759" y="170893"/>
                      <a:pt x="1258759" y="173227"/>
                      <a:pt x="1259930" y="175561"/>
                    </a:cubicBezTo>
                    <a:lnTo>
                      <a:pt x="1259930" y="176728"/>
                    </a:lnTo>
                    <a:cubicBezTo>
                      <a:pt x="1262273" y="180229"/>
                      <a:pt x="1262273" y="181396"/>
                      <a:pt x="1263445" y="183730"/>
                    </a:cubicBezTo>
                    <a:cubicBezTo>
                      <a:pt x="1263445" y="187231"/>
                      <a:pt x="1263445" y="190732"/>
                      <a:pt x="1257587" y="189565"/>
                    </a:cubicBezTo>
                    <a:cubicBezTo>
                      <a:pt x="1255244" y="189565"/>
                      <a:pt x="1250558" y="189565"/>
                      <a:pt x="1248215" y="187231"/>
                    </a:cubicBezTo>
                    <a:cubicBezTo>
                      <a:pt x="1248215" y="187231"/>
                      <a:pt x="1247044" y="187231"/>
                      <a:pt x="1245872" y="187231"/>
                    </a:cubicBezTo>
                    <a:cubicBezTo>
                      <a:pt x="1243529" y="184897"/>
                      <a:pt x="1242357" y="183730"/>
                      <a:pt x="1244701" y="181396"/>
                    </a:cubicBezTo>
                    <a:cubicBezTo>
                      <a:pt x="1248215" y="176728"/>
                      <a:pt x="1250558" y="173227"/>
                      <a:pt x="1255244" y="170893"/>
                    </a:cubicBezTo>
                    <a:close/>
                    <a:moveTo>
                      <a:pt x="1191667" y="155960"/>
                    </a:moveTo>
                    <a:cubicBezTo>
                      <a:pt x="1195194" y="155960"/>
                      <a:pt x="1195194" y="161838"/>
                      <a:pt x="1196370" y="165365"/>
                    </a:cubicBezTo>
                    <a:cubicBezTo>
                      <a:pt x="1201072" y="175945"/>
                      <a:pt x="1198721" y="178296"/>
                      <a:pt x="1188140" y="175945"/>
                    </a:cubicBezTo>
                    <a:cubicBezTo>
                      <a:pt x="1176384" y="172418"/>
                      <a:pt x="1174033" y="171243"/>
                      <a:pt x="1182262" y="163013"/>
                    </a:cubicBezTo>
                    <a:cubicBezTo>
                      <a:pt x="1185789" y="159487"/>
                      <a:pt x="1188140" y="154784"/>
                      <a:pt x="1191667" y="155960"/>
                    </a:cubicBezTo>
                    <a:close/>
                    <a:moveTo>
                      <a:pt x="1402131" y="136043"/>
                    </a:moveTo>
                    <a:cubicBezTo>
                      <a:pt x="1404474" y="137222"/>
                      <a:pt x="1405646" y="139581"/>
                      <a:pt x="1405646" y="140760"/>
                    </a:cubicBezTo>
                    <a:cubicBezTo>
                      <a:pt x="1405646" y="141939"/>
                      <a:pt x="1406817" y="141939"/>
                      <a:pt x="1406817" y="143118"/>
                    </a:cubicBezTo>
                    <a:cubicBezTo>
                      <a:pt x="1406817" y="145477"/>
                      <a:pt x="1406817" y="147835"/>
                      <a:pt x="1409160" y="149015"/>
                    </a:cubicBezTo>
                    <a:lnTo>
                      <a:pt x="1410332" y="154911"/>
                    </a:lnTo>
                    <a:cubicBezTo>
                      <a:pt x="1410332" y="157269"/>
                      <a:pt x="1407989" y="157269"/>
                      <a:pt x="1406817" y="158449"/>
                    </a:cubicBezTo>
                    <a:lnTo>
                      <a:pt x="1406595" y="158449"/>
                    </a:lnTo>
                    <a:lnTo>
                      <a:pt x="1399788" y="158449"/>
                    </a:lnTo>
                    <a:lnTo>
                      <a:pt x="1399785" y="158446"/>
                    </a:lnTo>
                    <a:lnTo>
                      <a:pt x="1397445" y="156090"/>
                    </a:lnTo>
                    <a:cubicBezTo>
                      <a:pt x="1389244" y="153732"/>
                      <a:pt x="1389244" y="153732"/>
                      <a:pt x="1392759" y="145477"/>
                    </a:cubicBezTo>
                    <a:cubicBezTo>
                      <a:pt x="1393931" y="143118"/>
                      <a:pt x="1395102" y="141939"/>
                      <a:pt x="1397445" y="139581"/>
                    </a:cubicBezTo>
                    <a:cubicBezTo>
                      <a:pt x="1398617" y="138401"/>
                      <a:pt x="1399788" y="136043"/>
                      <a:pt x="1402131" y="136043"/>
                    </a:cubicBezTo>
                    <a:close/>
                    <a:moveTo>
                      <a:pt x="1333698" y="123595"/>
                    </a:moveTo>
                    <a:cubicBezTo>
                      <a:pt x="1336032" y="122428"/>
                      <a:pt x="1337199" y="123595"/>
                      <a:pt x="1338366" y="124762"/>
                    </a:cubicBezTo>
                    <a:cubicBezTo>
                      <a:pt x="1339533" y="129430"/>
                      <a:pt x="1341867" y="132931"/>
                      <a:pt x="1341867" y="137599"/>
                    </a:cubicBezTo>
                    <a:cubicBezTo>
                      <a:pt x="1341867" y="139933"/>
                      <a:pt x="1341867" y="142267"/>
                      <a:pt x="1338366" y="142267"/>
                    </a:cubicBezTo>
                    <a:cubicBezTo>
                      <a:pt x="1333698" y="142267"/>
                      <a:pt x="1329030" y="141100"/>
                      <a:pt x="1325529" y="138766"/>
                    </a:cubicBezTo>
                    <a:cubicBezTo>
                      <a:pt x="1324362" y="138766"/>
                      <a:pt x="1322028" y="137599"/>
                      <a:pt x="1323195" y="134098"/>
                    </a:cubicBezTo>
                    <a:cubicBezTo>
                      <a:pt x="1326696" y="130597"/>
                      <a:pt x="1329030" y="124762"/>
                      <a:pt x="1333698" y="123595"/>
                    </a:cubicBezTo>
                    <a:close/>
                    <a:moveTo>
                      <a:pt x="1267802" y="108540"/>
                    </a:moveTo>
                    <a:cubicBezTo>
                      <a:pt x="1271367" y="104983"/>
                      <a:pt x="1273743" y="104983"/>
                      <a:pt x="1274931" y="109725"/>
                    </a:cubicBezTo>
                    <a:cubicBezTo>
                      <a:pt x="1277307" y="115653"/>
                      <a:pt x="1278496" y="120394"/>
                      <a:pt x="1280872" y="126322"/>
                    </a:cubicBezTo>
                    <a:cubicBezTo>
                      <a:pt x="1280872" y="129878"/>
                      <a:pt x="1279684" y="132249"/>
                      <a:pt x="1276119" y="131064"/>
                    </a:cubicBezTo>
                    <a:cubicBezTo>
                      <a:pt x="1272555" y="131064"/>
                      <a:pt x="1270178" y="131064"/>
                      <a:pt x="1266614" y="129878"/>
                    </a:cubicBezTo>
                    <a:cubicBezTo>
                      <a:pt x="1252356" y="126322"/>
                      <a:pt x="1252356" y="125136"/>
                      <a:pt x="1261861" y="114467"/>
                    </a:cubicBezTo>
                    <a:cubicBezTo>
                      <a:pt x="1264237" y="112096"/>
                      <a:pt x="1265426" y="109725"/>
                      <a:pt x="1267802" y="108540"/>
                    </a:cubicBezTo>
                    <a:close/>
                    <a:moveTo>
                      <a:pt x="1206148" y="95255"/>
                    </a:moveTo>
                    <a:cubicBezTo>
                      <a:pt x="1207600" y="95544"/>
                      <a:pt x="1208762" y="97278"/>
                      <a:pt x="1209924" y="100745"/>
                    </a:cubicBezTo>
                    <a:cubicBezTo>
                      <a:pt x="1209924" y="101901"/>
                      <a:pt x="1209924" y="101901"/>
                      <a:pt x="1209924" y="103057"/>
                    </a:cubicBezTo>
                    <a:lnTo>
                      <a:pt x="1208762" y="103057"/>
                    </a:lnTo>
                    <a:lnTo>
                      <a:pt x="1208540" y="103131"/>
                    </a:lnTo>
                    <a:lnTo>
                      <a:pt x="1208334" y="104725"/>
                    </a:lnTo>
                    <a:lnTo>
                      <a:pt x="1208870" y="103679"/>
                    </a:lnTo>
                    <a:cubicBezTo>
                      <a:pt x="1208870" y="103679"/>
                      <a:pt x="1208870" y="104799"/>
                      <a:pt x="1208870" y="105919"/>
                    </a:cubicBezTo>
                    <a:cubicBezTo>
                      <a:pt x="1210019" y="108160"/>
                      <a:pt x="1212317" y="110401"/>
                      <a:pt x="1210019" y="113761"/>
                    </a:cubicBezTo>
                    <a:cubicBezTo>
                      <a:pt x="1208870" y="116002"/>
                      <a:pt x="1205423" y="114882"/>
                      <a:pt x="1203125" y="113761"/>
                    </a:cubicBezTo>
                    <a:cubicBezTo>
                      <a:pt x="1200827" y="113761"/>
                      <a:pt x="1197380" y="113761"/>
                      <a:pt x="1196231" y="111521"/>
                    </a:cubicBezTo>
                    <a:cubicBezTo>
                      <a:pt x="1196231" y="109280"/>
                      <a:pt x="1198529" y="109280"/>
                      <a:pt x="1200827" y="110401"/>
                    </a:cubicBezTo>
                    <a:cubicBezTo>
                      <a:pt x="1203699" y="110961"/>
                      <a:pt x="1205136" y="111241"/>
                      <a:pt x="1205997" y="110681"/>
                    </a:cubicBezTo>
                    <a:lnTo>
                      <a:pt x="1206001" y="110672"/>
                    </a:lnTo>
                    <a:lnTo>
                      <a:pt x="1199626" y="110094"/>
                    </a:lnTo>
                    <a:lnTo>
                      <a:pt x="1197144" y="110094"/>
                    </a:lnTo>
                    <a:lnTo>
                      <a:pt x="1197144" y="111148"/>
                    </a:lnTo>
                    <a:lnTo>
                      <a:pt x="1196614" y="110094"/>
                    </a:lnTo>
                    <a:lnTo>
                      <a:pt x="1196231" y="110094"/>
                    </a:lnTo>
                    <a:lnTo>
                      <a:pt x="1196429" y="109725"/>
                    </a:lnTo>
                    <a:lnTo>
                      <a:pt x="1194821" y="106524"/>
                    </a:lnTo>
                    <a:cubicBezTo>
                      <a:pt x="1197144" y="103057"/>
                      <a:pt x="1198306" y="100745"/>
                      <a:pt x="1200630" y="98433"/>
                    </a:cubicBezTo>
                    <a:cubicBezTo>
                      <a:pt x="1202954" y="96122"/>
                      <a:pt x="1204696" y="94966"/>
                      <a:pt x="1206148" y="95255"/>
                    </a:cubicBezTo>
                    <a:close/>
                    <a:moveTo>
                      <a:pt x="1143328" y="94909"/>
                    </a:moveTo>
                    <a:cubicBezTo>
                      <a:pt x="1146907" y="92533"/>
                      <a:pt x="1148100" y="92533"/>
                      <a:pt x="1150486" y="97285"/>
                    </a:cubicBezTo>
                    <a:cubicBezTo>
                      <a:pt x="1152871" y="102038"/>
                      <a:pt x="1155257" y="107979"/>
                      <a:pt x="1156450" y="113920"/>
                    </a:cubicBezTo>
                    <a:cubicBezTo>
                      <a:pt x="1158836" y="117484"/>
                      <a:pt x="1156450" y="119861"/>
                      <a:pt x="1150486" y="119861"/>
                    </a:cubicBezTo>
                    <a:cubicBezTo>
                      <a:pt x="1145714" y="118673"/>
                      <a:pt x="1140942" y="117484"/>
                      <a:pt x="1134978" y="116296"/>
                    </a:cubicBezTo>
                    <a:cubicBezTo>
                      <a:pt x="1127820" y="115108"/>
                      <a:pt x="1127820" y="111543"/>
                      <a:pt x="1132592" y="107979"/>
                    </a:cubicBezTo>
                    <a:cubicBezTo>
                      <a:pt x="1133785" y="105603"/>
                      <a:pt x="1134978" y="104414"/>
                      <a:pt x="1136170" y="102038"/>
                    </a:cubicBezTo>
                    <a:cubicBezTo>
                      <a:pt x="1138556" y="100850"/>
                      <a:pt x="1140942" y="98473"/>
                      <a:pt x="1143328" y="94909"/>
                    </a:cubicBezTo>
                    <a:close/>
                    <a:moveTo>
                      <a:pt x="1408507" y="80028"/>
                    </a:moveTo>
                    <a:cubicBezTo>
                      <a:pt x="1410830" y="87030"/>
                      <a:pt x="1414316" y="92865"/>
                      <a:pt x="1417801" y="98700"/>
                    </a:cubicBezTo>
                    <a:cubicBezTo>
                      <a:pt x="1417801" y="98700"/>
                      <a:pt x="1416639" y="98700"/>
                      <a:pt x="1415477" y="98700"/>
                    </a:cubicBezTo>
                    <a:cubicBezTo>
                      <a:pt x="1409668" y="97533"/>
                      <a:pt x="1405021" y="96366"/>
                      <a:pt x="1400374" y="94032"/>
                    </a:cubicBezTo>
                    <a:cubicBezTo>
                      <a:pt x="1399212" y="91698"/>
                      <a:pt x="1400374" y="88197"/>
                      <a:pt x="1401536" y="87030"/>
                    </a:cubicBezTo>
                    <a:cubicBezTo>
                      <a:pt x="1403859" y="84696"/>
                      <a:pt x="1406183" y="82362"/>
                      <a:pt x="1408507" y="80028"/>
                    </a:cubicBezTo>
                    <a:close/>
                    <a:moveTo>
                      <a:pt x="1350925" y="60112"/>
                    </a:moveTo>
                    <a:cubicBezTo>
                      <a:pt x="1354452" y="61294"/>
                      <a:pt x="1354452" y="63659"/>
                      <a:pt x="1354452" y="67207"/>
                    </a:cubicBezTo>
                    <a:cubicBezTo>
                      <a:pt x="1355627" y="67207"/>
                      <a:pt x="1355627" y="67207"/>
                      <a:pt x="1354452" y="68390"/>
                    </a:cubicBezTo>
                    <a:cubicBezTo>
                      <a:pt x="1356803" y="70755"/>
                      <a:pt x="1356803" y="73120"/>
                      <a:pt x="1356803" y="76667"/>
                    </a:cubicBezTo>
                    <a:lnTo>
                      <a:pt x="1356456" y="77190"/>
                    </a:lnTo>
                    <a:lnTo>
                      <a:pt x="1358051" y="81507"/>
                    </a:lnTo>
                    <a:cubicBezTo>
                      <a:pt x="1358051" y="85008"/>
                      <a:pt x="1355680" y="85008"/>
                      <a:pt x="1354495" y="85008"/>
                    </a:cubicBezTo>
                    <a:cubicBezTo>
                      <a:pt x="1347382" y="85008"/>
                      <a:pt x="1342640" y="82674"/>
                      <a:pt x="1335527" y="80340"/>
                    </a:cubicBezTo>
                    <a:cubicBezTo>
                      <a:pt x="1331971" y="79173"/>
                      <a:pt x="1331971" y="76839"/>
                      <a:pt x="1334341" y="73338"/>
                    </a:cubicBezTo>
                    <a:cubicBezTo>
                      <a:pt x="1335527" y="72171"/>
                      <a:pt x="1337898" y="69837"/>
                      <a:pt x="1340269" y="67503"/>
                    </a:cubicBezTo>
                    <a:lnTo>
                      <a:pt x="1342299" y="66503"/>
                    </a:lnTo>
                    <a:lnTo>
                      <a:pt x="1342696" y="66025"/>
                    </a:lnTo>
                    <a:cubicBezTo>
                      <a:pt x="1343871" y="66025"/>
                      <a:pt x="1343871" y="64842"/>
                      <a:pt x="1343871" y="63659"/>
                    </a:cubicBezTo>
                    <a:cubicBezTo>
                      <a:pt x="1346222" y="62477"/>
                      <a:pt x="1347398" y="60112"/>
                      <a:pt x="1350925" y="60112"/>
                    </a:cubicBezTo>
                    <a:close/>
                    <a:moveTo>
                      <a:pt x="1281494" y="48839"/>
                    </a:moveTo>
                    <a:cubicBezTo>
                      <a:pt x="1283846" y="46488"/>
                      <a:pt x="1286197" y="47664"/>
                      <a:pt x="1288548" y="51191"/>
                    </a:cubicBezTo>
                    <a:cubicBezTo>
                      <a:pt x="1288548" y="55893"/>
                      <a:pt x="1289724" y="59420"/>
                      <a:pt x="1292075" y="62947"/>
                    </a:cubicBezTo>
                    <a:cubicBezTo>
                      <a:pt x="1293251" y="66474"/>
                      <a:pt x="1292075" y="68825"/>
                      <a:pt x="1288548" y="68825"/>
                    </a:cubicBezTo>
                    <a:cubicBezTo>
                      <a:pt x="1285021" y="67649"/>
                      <a:pt x="1282670" y="67649"/>
                      <a:pt x="1280319" y="67649"/>
                    </a:cubicBezTo>
                    <a:cubicBezTo>
                      <a:pt x="1277968" y="66474"/>
                      <a:pt x="1276792" y="66474"/>
                      <a:pt x="1274441" y="65298"/>
                    </a:cubicBezTo>
                    <a:cubicBezTo>
                      <a:pt x="1272090" y="64122"/>
                      <a:pt x="1269738" y="61771"/>
                      <a:pt x="1273265" y="58244"/>
                    </a:cubicBezTo>
                    <a:cubicBezTo>
                      <a:pt x="1275616" y="55893"/>
                      <a:pt x="1279143" y="52366"/>
                      <a:pt x="1281494" y="48839"/>
                    </a:cubicBezTo>
                    <a:close/>
                    <a:moveTo>
                      <a:pt x="1217766" y="38951"/>
                    </a:moveTo>
                    <a:cubicBezTo>
                      <a:pt x="1218886" y="37819"/>
                      <a:pt x="1222247" y="46872"/>
                      <a:pt x="1221127" y="48004"/>
                    </a:cubicBezTo>
                    <a:cubicBezTo>
                      <a:pt x="1221127" y="50267"/>
                      <a:pt x="1217766" y="51399"/>
                      <a:pt x="1215526" y="51399"/>
                    </a:cubicBezTo>
                    <a:cubicBezTo>
                      <a:pt x="1214405" y="49135"/>
                      <a:pt x="1208804" y="50267"/>
                      <a:pt x="1209924" y="45741"/>
                    </a:cubicBezTo>
                    <a:cubicBezTo>
                      <a:pt x="1211044" y="42346"/>
                      <a:pt x="1213285" y="38951"/>
                      <a:pt x="1217766" y="38951"/>
                    </a:cubicBezTo>
                    <a:close/>
                    <a:moveTo>
                      <a:pt x="1353217" y="12942"/>
                    </a:moveTo>
                    <a:lnTo>
                      <a:pt x="1352865" y="13294"/>
                    </a:lnTo>
                    <a:lnTo>
                      <a:pt x="1352865" y="13928"/>
                    </a:lnTo>
                    <a:close/>
                    <a:moveTo>
                      <a:pt x="1360947" y="69"/>
                    </a:moveTo>
                    <a:cubicBezTo>
                      <a:pt x="1362270" y="-225"/>
                      <a:pt x="1363446" y="363"/>
                      <a:pt x="1364621" y="2714"/>
                    </a:cubicBezTo>
                    <a:lnTo>
                      <a:pt x="1366972" y="7416"/>
                    </a:lnTo>
                    <a:lnTo>
                      <a:pt x="1365797" y="8592"/>
                    </a:lnTo>
                    <a:lnTo>
                      <a:pt x="1364270" y="8592"/>
                    </a:lnTo>
                    <a:lnTo>
                      <a:pt x="1365492" y="9813"/>
                    </a:lnTo>
                    <a:lnTo>
                      <a:pt x="1365797" y="8592"/>
                    </a:lnTo>
                    <a:cubicBezTo>
                      <a:pt x="1369323" y="10943"/>
                      <a:pt x="1369323" y="15646"/>
                      <a:pt x="1370499" y="19173"/>
                    </a:cubicBezTo>
                    <a:cubicBezTo>
                      <a:pt x="1366972" y="22699"/>
                      <a:pt x="1363445" y="20348"/>
                      <a:pt x="1361094" y="20348"/>
                    </a:cubicBezTo>
                    <a:cubicBezTo>
                      <a:pt x="1358743" y="20348"/>
                      <a:pt x="1356392" y="19173"/>
                      <a:pt x="1355216" y="19173"/>
                    </a:cubicBezTo>
                    <a:cubicBezTo>
                      <a:pt x="1348162" y="15646"/>
                      <a:pt x="1348162" y="15646"/>
                      <a:pt x="1350514" y="10943"/>
                    </a:cubicBezTo>
                    <a:cubicBezTo>
                      <a:pt x="1350514" y="9768"/>
                      <a:pt x="1350514" y="8592"/>
                      <a:pt x="1351689" y="8592"/>
                    </a:cubicBezTo>
                    <a:cubicBezTo>
                      <a:pt x="1354040" y="7416"/>
                      <a:pt x="1355216" y="5065"/>
                      <a:pt x="1356392" y="2714"/>
                    </a:cubicBezTo>
                    <a:cubicBezTo>
                      <a:pt x="1358155" y="1538"/>
                      <a:pt x="1359625" y="363"/>
                      <a:pt x="1360947" y="69"/>
                    </a:cubicBezTo>
                    <a:close/>
                  </a:path>
                </a:pathLst>
              </a:custGeom>
              <a:solidFill>
                <a:srgbClr val="1D1D1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59">
                <a:extLst>
                  <a:ext uri="{FF2B5EF4-FFF2-40B4-BE49-F238E27FC236}">
                    <a16:creationId xmlns:a16="http://schemas.microsoft.com/office/drawing/2014/main" id="{70FF47D2-9418-5F4C-8983-B50C8A297060}"/>
                  </a:ext>
                </a:extLst>
              </p:cNvPr>
              <p:cNvSpPr/>
              <p:nvPr/>
            </p:nvSpPr>
            <p:spPr>
              <a:xfrm>
                <a:off x="11994637" y="5307011"/>
                <a:ext cx="387125" cy="112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2" h="91">
                    <a:moveTo>
                      <a:pt x="312" y="91"/>
                    </a:moveTo>
                    <a:cubicBezTo>
                      <a:pt x="264" y="59"/>
                      <a:pt x="211" y="31"/>
                      <a:pt x="152" y="15"/>
                    </a:cubicBezTo>
                    <a:cubicBezTo>
                      <a:pt x="110" y="4"/>
                      <a:pt x="64" y="-3"/>
                      <a:pt x="20" y="2"/>
                    </a:cubicBezTo>
                    <a:cubicBezTo>
                      <a:pt x="30" y="15"/>
                      <a:pt x="40" y="28"/>
                      <a:pt x="50" y="40"/>
                    </a:cubicBezTo>
                    <a:cubicBezTo>
                      <a:pt x="50" y="40"/>
                      <a:pt x="31" y="53"/>
                      <a:pt x="0" y="75"/>
                    </a:cubicBezTo>
                    <a:cubicBezTo>
                      <a:pt x="105" y="67"/>
                      <a:pt x="210" y="72"/>
                      <a:pt x="312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60">
                <a:extLst>
                  <a:ext uri="{FF2B5EF4-FFF2-40B4-BE49-F238E27FC236}">
                    <a16:creationId xmlns:a16="http://schemas.microsoft.com/office/drawing/2014/main" id="{CD16443D-15D6-B542-925E-D62F47E48D5B}"/>
                  </a:ext>
                </a:extLst>
              </p:cNvPr>
              <p:cNvSpPr/>
              <p:nvPr/>
            </p:nvSpPr>
            <p:spPr>
              <a:xfrm>
                <a:off x="11720794" y="4303723"/>
                <a:ext cx="1422776" cy="20912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44" h="1681">
                    <a:moveTo>
                      <a:pt x="1107" y="551"/>
                    </a:moveTo>
                    <a:cubicBezTo>
                      <a:pt x="1033" y="373"/>
                      <a:pt x="961" y="195"/>
                      <a:pt x="863" y="26"/>
                    </a:cubicBezTo>
                    <a:cubicBezTo>
                      <a:pt x="854" y="38"/>
                      <a:pt x="844" y="49"/>
                      <a:pt x="834" y="61"/>
                    </a:cubicBezTo>
                    <a:cubicBezTo>
                      <a:pt x="812" y="21"/>
                      <a:pt x="767" y="1"/>
                      <a:pt x="723" y="0"/>
                    </a:cubicBezTo>
                    <a:cubicBezTo>
                      <a:pt x="678" y="-1"/>
                      <a:pt x="635" y="14"/>
                      <a:pt x="595" y="32"/>
                    </a:cubicBezTo>
                    <a:cubicBezTo>
                      <a:pt x="507" y="71"/>
                      <a:pt x="425" y="121"/>
                      <a:pt x="344" y="173"/>
                    </a:cubicBezTo>
                    <a:cubicBezTo>
                      <a:pt x="268" y="221"/>
                      <a:pt x="193" y="271"/>
                      <a:pt x="126" y="330"/>
                    </a:cubicBezTo>
                    <a:cubicBezTo>
                      <a:pt x="91" y="361"/>
                      <a:pt x="57" y="396"/>
                      <a:pt x="38" y="438"/>
                    </a:cubicBezTo>
                    <a:cubicBezTo>
                      <a:pt x="36" y="445"/>
                      <a:pt x="33" y="451"/>
                      <a:pt x="33" y="459"/>
                    </a:cubicBezTo>
                    <a:cubicBezTo>
                      <a:pt x="33" y="467"/>
                      <a:pt x="35" y="477"/>
                      <a:pt x="39" y="485"/>
                    </a:cubicBezTo>
                    <a:cubicBezTo>
                      <a:pt x="56" y="516"/>
                      <a:pt x="73" y="547"/>
                      <a:pt x="91" y="578"/>
                    </a:cubicBezTo>
                    <a:cubicBezTo>
                      <a:pt x="134" y="549"/>
                      <a:pt x="181" y="516"/>
                      <a:pt x="225" y="487"/>
                    </a:cubicBezTo>
                    <a:cubicBezTo>
                      <a:pt x="301" y="435"/>
                      <a:pt x="378" y="383"/>
                      <a:pt x="462" y="345"/>
                    </a:cubicBezTo>
                    <a:cubicBezTo>
                      <a:pt x="582" y="292"/>
                      <a:pt x="715" y="276"/>
                      <a:pt x="841" y="316"/>
                    </a:cubicBezTo>
                    <a:cubicBezTo>
                      <a:pt x="889" y="331"/>
                      <a:pt x="935" y="354"/>
                      <a:pt x="970" y="391"/>
                    </a:cubicBezTo>
                    <a:cubicBezTo>
                      <a:pt x="1005" y="428"/>
                      <a:pt x="1025" y="477"/>
                      <a:pt x="1038" y="526"/>
                    </a:cubicBezTo>
                    <a:cubicBezTo>
                      <a:pt x="1051" y="574"/>
                      <a:pt x="1069" y="633"/>
                      <a:pt x="1056" y="683"/>
                    </a:cubicBezTo>
                    <a:cubicBezTo>
                      <a:pt x="1028" y="792"/>
                      <a:pt x="832" y="921"/>
                      <a:pt x="744" y="975"/>
                    </a:cubicBezTo>
                    <a:cubicBezTo>
                      <a:pt x="736" y="980"/>
                      <a:pt x="740" y="994"/>
                      <a:pt x="750" y="993"/>
                    </a:cubicBezTo>
                    <a:cubicBezTo>
                      <a:pt x="830" y="982"/>
                      <a:pt x="977" y="968"/>
                      <a:pt x="992" y="1011"/>
                    </a:cubicBezTo>
                    <a:cubicBezTo>
                      <a:pt x="1008" y="1052"/>
                      <a:pt x="360" y="1459"/>
                      <a:pt x="0" y="1681"/>
                    </a:cubicBezTo>
                    <a:cubicBezTo>
                      <a:pt x="17" y="1674"/>
                      <a:pt x="33" y="1666"/>
                      <a:pt x="51" y="1659"/>
                    </a:cubicBezTo>
                    <a:cubicBezTo>
                      <a:pt x="52" y="1658"/>
                      <a:pt x="53" y="1658"/>
                      <a:pt x="55" y="1657"/>
                    </a:cubicBezTo>
                    <a:cubicBezTo>
                      <a:pt x="72" y="1649"/>
                      <a:pt x="90" y="1641"/>
                      <a:pt x="109" y="1632"/>
                    </a:cubicBezTo>
                    <a:cubicBezTo>
                      <a:pt x="109" y="1631"/>
                      <a:pt x="110" y="1631"/>
                      <a:pt x="110" y="1630"/>
                    </a:cubicBezTo>
                    <a:cubicBezTo>
                      <a:pt x="119" y="1627"/>
                      <a:pt x="128" y="1622"/>
                      <a:pt x="136" y="1619"/>
                    </a:cubicBezTo>
                    <a:cubicBezTo>
                      <a:pt x="137" y="1618"/>
                      <a:pt x="139" y="1618"/>
                      <a:pt x="140" y="1617"/>
                    </a:cubicBezTo>
                    <a:cubicBezTo>
                      <a:pt x="160" y="1608"/>
                      <a:pt x="179" y="1598"/>
                      <a:pt x="198" y="1589"/>
                    </a:cubicBezTo>
                    <a:cubicBezTo>
                      <a:pt x="200" y="1588"/>
                      <a:pt x="203" y="1587"/>
                      <a:pt x="204" y="1585"/>
                    </a:cubicBezTo>
                    <a:cubicBezTo>
                      <a:pt x="213" y="1582"/>
                      <a:pt x="220" y="1578"/>
                      <a:pt x="229" y="1574"/>
                    </a:cubicBezTo>
                    <a:cubicBezTo>
                      <a:pt x="231" y="1573"/>
                      <a:pt x="233" y="1572"/>
                      <a:pt x="234" y="1571"/>
                    </a:cubicBezTo>
                    <a:cubicBezTo>
                      <a:pt x="244" y="1566"/>
                      <a:pt x="254" y="1561"/>
                      <a:pt x="264" y="1556"/>
                    </a:cubicBezTo>
                    <a:cubicBezTo>
                      <a:pt x="265" y="1555"/>
                      <a:pt x="267" y="1555"/>
                      <a:pt x="269" y="1554"/>
                    </a:cubicBezTo>
                    <a:cubicBezTo>
                      <a:pt x="277" y="1550"/>
                      <a:pt x="286" y="1545"/>
                      <a:pt x="294" y="1541"/>
                    </a:cubicBezTo>
                    <a:cubicBezTo>
                      <a:pt x="297" y="1539"/>
                      <a:pt x="300" y="1538"/>
                      <a:pt x="302" y="1537"/>
                    </a:cubicBezTo>
                    <a:cubicBezTo>
                      <a:pt x="311" y="1532"/>
                      <a:pt x="320" y="1527"/>
                      <a:pt x="330" y="1522"/>
                    </a:cubicBezTo>
                    <a:cubicBezTo>
                      <a:pt x="331" y="1522"/>
                      <a:pt x="331" y="1521"/>
                      <a:pt x="332" y="1521"/>
                    </a:cubicBezTo>
                    <a:cubicBezTo>
                      <a:pt x="343" y="1516"/>
                      <a:pt x="353" y="1510"/>
                      <a:pt x="364" y="1505"/>
                    </a:cubicBezTo>
                    <a:lnTo>
                      <a:pt x="371" y="1500"/>
                    </a:lnTo>
                    <a:cubicBezTo>
                      <a:pt x="379" y="1496"/>
                      <a:pt x="387" y="1492"/>
                      <a:pt x="395" y="1487"/>
                    </a:cubicBezTo>
                    <a:cubicBezTo>
                      <a:pt x="398" y="1486"/>
                      <a:pt x="401" y="1485"/>
                      <a:pt x="403" y="1483"/>
                    </a:cubicBezTo>
                    <a:cubicBezTo>
                      <a:pt x="413" y="1478"/>
                      <a:pt x="424" y="1472"/>
                      <a:pt x="434" y="1466"/>
                    </a:cubicBezTo>
                    <a:cubicBezTo>
                      <a:pt x="435" y="1465"/>
                      <a:pt x="437" y="1465"/>
                      <a:pt x="438" y="1464"/>
                    </a:cubicBezTo>
                    <a:cubicBezTo>
                      <a:pt x="447" y="1459"/>
                      <a:pt x="456" y="1454"/>
                      <a:pt x="465" y="1449"/>
                    </a:cubicBezTo>
                    <a:cubicBezTo>
                      <a:pt x="468" y="1447"/>
                      <a:pt x="471" y="1445"/>
                      <a:pt x="475" y="1444"/>
                    </a:cubicBezTo>
                    <a:cubicBezTo>
                      <a:pt x="483" y="1439"/>
                      <a:pt x="491" y="1434"/>
                      <a:pt x="499" y="1430"/>
                    </a:cubicBezTo>
                    <a:cubicBezTo>
                      <a:pt x="501" y="1428"/>
                      <a:pt x="504" y="1427"/>
                      <a:pt x="506" y="1426"/>
                    </a:cubicBezTo>
                    <a:cubicBezTo>
                      <a:pt x="516" y="1420"/>
                      <a:pt x="526" y="1413"/>
                      <a:pt x="536" y="1407"/>
                    </a:cubicBezTo>
                    <a:cubicBezTo>
                      <a:pt x="539" y="1407"/>
                      <a:pt x="542" y="1405"/>
                      <a:pt x="545" y="1403"/>
                    </a:cubicBezTo>
                    <a:cubicBezTo>
                      <a:pt x="553" y="1399"/>
                      <a:pt x="560" y="1394"/>
                      <a:pt x="568" y="1390"/>
                    </a:cubicBezTo>
                    <a:cubicBezTo>
                      <a:pt x="572" y="1387"/>
                      <a:pt x="574" y="1385"/>
                      <a:pt x="578" y="1383"/>
                    </a:cubicBezTo>
                    <a:cubicBezTo>
                      <a:pt x="588" y="1377"/>
                      <a:pt x="597" y="1371"/>
                      <a:pt x="608" y="1366"/>
                    </a:cubicBezTo>
                    <a:cubicBezTo>
                      <a:pt x="609" y="1364"/>
                      <a:pt x="609" y="1364"/>
                      <a:pt x="609" y="1363"/>
                    </a:cubicBezTo>
                    <a:cubicBezTo>
                      <a:pt x="619" y="1357"/>
                      <a:pt x="629" y="1352"/>
                      <a:pt x="639" y="1346"/>
                    </a:cubicBezTo>
                    <a:cubicBezTo>
                      <a:pt x="641" y="1344"/>
                      <a:pt x="645" y="1342"/>
                      <a:pt x="648" y="1340"/>
                    </a:cubicBezTo>
                    <a:cubicBezTo>
                      <a:pt x="656" y="1335"/>
                      <a:pt x="664" y="1330"/>
                      <a:pt x="671" y="1325"/>
                    </a:cubicBezTo>
                    <a:cubicBezTo>
                      <a:pt x="674" y="1323"/>
                      <a:pt x="677" y="1322"/>
                      <a:pt x="679" y="1320"/>
                    </a:cubicBezTo>
                    <a:cubicBezTo>
                      <a:pt x="689" y="1314"/>
                      <a:pt x="699" y="1307"/>
                      <a:pt x="708" y="1300"/>
                    </a:cubicBezTo>
                    <a:cubicBezTo>
                      <a:pt x="711" y="1299"/>
                      <a:pt x="713" y="1297"/>
                      <a:pt x="715" y="1296"/>
                    </a:cubicBezTo>
                    <a:cubicBezTo>
                      <a:pt x="723" y="1290"/>
                      <a:pt x="731" y="1285"/>
                      <a:pt x="738" y="1280"/>
                    </a:cubicBezTo>
                    <a:cubicBezTo>
                      <a:pt x="741" y="1278"/>
                      <a:pt x="744" y="1276"/>
                      <a:pt x="747" y="1274"/>
                    </a:cubicBezTo>
                    <a:cubicBezTo>
                      <a:pt x="756" y="1268"/>
                      <a:pt x="764" y="1262"/>
                      <a:pt x="773" y="1256"/>
                    </a:cubicBezTo>
                    <a:cubicBezTo>
                      <a:pt x="774" y="1255"/>
                      <a:pt x="775" y="1254"/>
                      <a:pt x="776" y="1253"/>
                    </a:cubicBezTo>
                    <a:cubicBezTo>
                      <a:pt x="787" y="1246"/>
                      <a:pt x="795" y="1240"/>
                      <a:pt x="805" y="1233"/>
                    </a:cubicBezTo>
                    <a:cubicBezTo>
                      <a:pt x="807" y="1230"/>
                      <a:pt x="810" y="1229"/>
                      <a:pt x="812" y="1227"/>
                    </a:cubicBezTo>
                    <a:cubicBezTo>
                      <a:pt x="820" y="1222"/>
                      <a:pt x="827" y="1216"/>
                      <a:pt x="834" y="1211"/>
                    </a:cubicBezTo>
                    <a:cubicBezTo>
                      <a:pt x="837" y="1209"/>
                      <a:pt x="839" y="1207"/>
                      <a:pt x="842" y="1205"/>
                    </a:cubicBezTo>
                    <a:cubicBezTo>
                      <a:pt x="851" y="1198"/>
                      <a:pt x="861" y="1191"/>
                      <a:pt x="869" y="1184"/>
                    </a:cubicBezTo>
                    <a:cubicBezTo>
                      <a:pt x="870" y="1183"/>
                      <a:pt x="872" y="1182"/>
                      <a:pt x="873" y="1181"/>
                    </a:cubicBezTo>
                    <a:cubicBezTo>
                      <a:pt x="881" y="1175"/>
                      <a:pt x="888" y="1168"/>
                      <a:pt x="896" y="1162"/>
                    </a:cubicBezTo>
                    <a:cubicBezTo>
                      <a:pt x="898" y="1160"/>
                      <a:pt x="901" y="1158"/>
                      <a:pt x="904" y="1155"/>
                    </a:cubicBezTo>
                    <a:cubicBezTo>
                      <a:pt x="911" y="1150"/>
                      <a:pt x="918" y="1144"/>
                      <a:pt x="924" y="1138"/>
                    </a:cubicBezTo>
                    <a:cubicBezTo>
                      <a:pt x="926" y="1137"/>
                      <a:pt x="928" y="1135"/>
                      <a:pt x="929" y="1134"/>
                    </a:cubicBezTo>
                    <a:cubicBezTo>
                      <a:pt x="938" y="1126"/>
                      <a:pt x="947" y="1119"/>
                      <a:pt x="955" y="1112"/>
                    </a:cubicBezTo>
                    <a:cubicBezTo>
                      <a:pt x="956" y="1110"/>
                      <a:pt x="959" y="1108"/>
                      <a:pt x="961" y="1106"/>
                    </a:cubicBezTo>
                    <a:cubicBezTo>
                      <a:pt x="966" y="1101"/>
                      <a:pt x="973" y="1095"/>
                      <a:pt x="979" y="1089"/>
                    </a:cubicBezTo>
                    <a:cubicBezTo>
                      <a:pt x="981" y="1088"/>
                      <a:pt x="984" y="1085"/>
                      <a:pt x="985" y="1083"/>
                    </a:cubicBezTo>
                    <a:cubicBezTo>
                      <a:pt x="994" y="1075"/>
                      <a:pt x="1002" y="1068"/>
                      <a:pt x="1009" y="1061"/>
                    </a:cubicBezTo>
                    <a:cubicBezTo>
                      <a:pt x="1142" y="927"/>
                      <a:pt x="1180" y="726"/>
                      <a:pt x="1107" y="55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61">
                <a:extLst>
                  <a:ext uri="{FF2B5EF4-FFF2-40B4-BE49-F238E27FC236}">
                    <a16:creationId xmlns:a16="http://schemas.microsoft.com/office/drawing/2014/main" id="{79C659E5-F83B-B148-A546-ECEB5EBC80DF}"/>
                  </a:ext>
                </a:extLst>
              </p:cNvPr>
              <p:cNvSpPr/>
              <p:nvPr/>
            </p:nvSpPr>
            <p:spPr>
              <a:xfrm>
                <a:off x="10341584" y="6097443"/>
                <a:ext cx="830264" cy="2862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8" h="231">
                    <a:moveTo>
                      <a:pt x="668" y="0"/>
                    </a:moveTo>
                    <a:lnTo>
                      <a:pt x="294" y="29"/>
                    </a:lnTo>
                    <a:cubicBezTo>
                      <a:pt x="235" y="33"/>
                      <a:pt x="180" y="59"/>
                      <a:pt x="138" y="99"/>
                    </a:cubicBezTo>
                    <a:lnTo>
                      <a:pt x="0" y="231"/>
                    </a:lnTo>
                    <a:cubicBezTo>
                      <a:pt x="0" y="231"/>
                      <a:pt x="365" y="195"/>
                      <a:pt x="372" y="200"/>
                    </a:cubicBezTo>
                    <a:cubicBezTo>
                      <a:pt x="380" y="205"/>
                      <a:pt x="668" y="0"/>
                      <a:pt x="6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62">
                <a:extLst>
                  <a:ext uri="{FF2B5EF4-FFF2-40B4-BE49-F238E27FC236}">
                    <a16:creationId xmlns:a16="http://schemas.microsoft.com/office/drawing/2014/main" id="{2941CE51-77BF-904D-B494-90518046B953}"/>
                  </a:ext>
                </a:extLst>
              </p:cNvPr>
              <p:cNvSpPr/>
              <p:nvPr/>
            </p:nvSpPr>
            <p:spPr>
              <a:xfrm>
                <a:off x="10610452" y="6093708"/>
                <a:ext cx="567617" cy="219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7" h="177">
                    <a:moveTo>
                      <a:pt x="84" y="29"/>
                    </a:moveTo>
                    <a:cubicBezTo>
                      <a:pt x="70" y="30"/>
                      <a:pt x="56" y="32"/>
                      <a:pt x="43" y="36"/>
                    </a:cubicBezTo>
                    <a:cubicBezTo>
                      <a:pt x="37" y="40"/>
                      <a:pt x="31" y="44"/>
                      <a:pt x="29" y="53"/>
                    </a:cubicBezTo>
                    <a:cubicBezTo>
                      <a:pt x="29" y="55"/>
                      <a:pt x="29" y="56"/>
                      <a:pt x="29" y="58"/>
                    </a:cubicBezTo>
                    <a:cubicBezTo>
                      <a:pt x="29" y="59"/>
                      <a:pt x="29" y="61"/>
                      <a:pt x="29" y="62"/>
                    </a:cubicBezTo>
                    <a:cubicBezTo>
                      <a:pt x="26" y="68"/>
                      <a:pt x="25" y="73"/>
                      <a:pt x="29" y="79"/>
                    </a:cubicBezTo>
                    <a:cubicBezTo>
                      <a:pt x="29" y="80"/>
                      <a:pt x="31" y="83"/>
                      <a:pt x="28" y="84"/>
                    </a:cubicBezTo>
                    <a:cubicBezTo>
                      <a:pt x="25" y="86"/>
                      <a:pt x="21" y="86"/>
                      <a:pt x="19" y="88"/>
                    </a:cubicBezTo>
                    <a:cubicBezTo>
                      <a:pt x="19" y="89"/>
                      <a:pt x="19" y="90"/>
                      <a:pt x="19" y="91"/>
                    </a:cubicBezTo>
                    <a:cubicBezTo>
                      <a:pt x="23" y="93"/>
                      <a:pt x="24" y="96"/>
                      <a:pt x="24" y="100"/>
                    </a:cubicBezTo>
                    <a:cubicBezTo>
                      <a:pt x="24" y="107"/>
                      <a:pt x="23" y="115"/>
                      <a:pt x="25" y="122"/>
                    </a:cubicBezTo>
                    <a:cubicBezTo>
                      <a:pt x="29" y="134"/>
                      <a:pt x="28" y="134"/>
                      <a:pt x="15" y="134"/>
                    </a:cubicBezTo>
                    <a:cubicBezTo>
                      <a:pt x="14" y="134"/>
                      <a:pt x="12" y="134"/>
                      <a:pt x="11" y="134"/>
                    </a:cubicBezTo>
                    <a:cubicBezTo>
                      <a:pt x="7" y="136"/>
                      <a:pt x="5" y="138"/>
                      <a:pt x="2" y="140"/>
                    </a:cubicBezTo>
                    <a:cubicBezTo>
                      <a:pt x="-1" y="144"/>
                      <a:pt x="0" y="149"/>
                      <a:pt x="2" y="153"/>
                    </a:cubicBezTo>
                    <a:cubicBezTo>
                      <a:pt x="4" y="166"/>
                      <a:pt x="11" y="173"/>
                      <a:pt x="24" y="175"/>
                    </a:cubicBezTo>
                    <a:cubicBezTo>
                      <a:pt x="32" y="177"/>
                      <a:pt x="37" y="176"/>
                      <a:pt x="42" y="169"/>
                    </a:cubicBezTo>
                    <a:cubicBezTo>
                      <a:pt x="48" y="160"/>
                      <a:pt x="51" y="160"/>
                      <a:pt x="61" y="167"/>
                    </a:cubicBezTo>
                    <a:cubicBezTo>
                      <a:pt x="65" y="170"/>
                      <a:pt x="69" y="173"/>
                      <a:pt x="74" y="173"/>
                    </a:cubicBezTo>
                    <a:cubicBezTo>
                      <a:pt x="79" y="172"/>
                      <a:pt x="84" y="173"/>
                      <a:pt x="88" y="174"/>
                    </a:cubicBezTo>
                    <a:cubicBezTo>
                      <a:pt x="90" y="175"/>
                      <a:pt x="92" y="176"/>
                      <a:pt x="94" y="177"/>
                    </a:cubicBezTo>
                    <a:cubicBezTo>
                      <a:pt x="95" y="177"/>
                      <a:pt x="97" y="177"/>
                      <a:pt x="98" y="177"/>
                    </a:cubicBezTo>
                    <a:cubicBezTo>
                      <a:pt x="109" y="175"/>
                      <a:pt x="121" y="169"/>
                      <a:pt x="133" y="174"/>
                    </a:cubicBezTo>
                    <a:cubicBezTo>
                      <a:pt x="137" y="173"/>
                      <a:pt x="138" y="168"/>
                      <a:pt x="142" y="166"/>
                    </a:cubicBezTo>
                    <a:cubicBezTo>
                      <a:pt x="146" y="161"/>
                      <a:pt x="148" y="156"/>
                      <a:pt x="144" y="151"/>
                    </a:cubicBezTo>
                    <a:cubicBezTo>
                      <a:pt x="150" y="147"/>
                      <a:pt x="158" y="153"/>
                      <a:pt x="163" y="146"/>
                    </a:cubicBezTo>
                    <a:cubicBezTo>
                      <a:pt x="168" y="140"/>
                      <a:pt x="170" y="134"/>
                      <a:pt x="175" y="130"/>
                    </a:cubicBezTo>
                    <a:cubicBezTo>
                      <a:pt x="179" y="129"/>
                      <a:pt x="183" y="127"/>
                      <a:pt x="185" y="122"/>
                    </a:cubicBezTo>
                    <a:cubicBezTo>
                      <a:pt x="190" y="109"/>
                      <a:pt x="204" y="106"/>
                      <a:pt x="215" y="116"/>
                    </a:cubicBezTo>
                    <a:cubicBezTo>
                      <a:pt x="216" y="117"/>
                      <a:pt x="219" y="117"/>
                      <a:pt x="220" y="117"/>
                    </a:cubicBezTo>
                    <a:cubicBezTo>
                      <a:pt x="221" y="116"/>
                      <a:pt x="222" y="115"/>
                      <a:pt x="223" y="113"/>
                    </a:cubicBezTo>
                    <a:cubicBezTo>
                      <a:pt x="224" y="110"/>
                      <a:pt x="224" y="108"/>
                      <a:pt x="226" y="106"/>
                    </a:cubicBezTo>
                    <a:cubicBezTo>
                      <a:pt x="233" y="93"/>
                      <a:pt x="248" y="93"/>
                      <a:pt x="261" y="88"/>
                    </a:cubicBezTo>
                    <a:cubicBezTo>
                      <a:pt x="265" y="86"/>
                      <a:pt x="270" y="82"/>
                      <a:pt x="275" y="89"/>
                    </a:cubicBezTo>
                    <a:cubicBezTo>
                      <a:pt x="276" y="92"/>
                      <a:pt x="280" y="93"/>
                      <a:pt x="283" y="93"/>
                    </a:cubicBezTo>
                    <a:cubicBezTo>
                      <a:pt x="284" y="93"/>
                      <a:pt x="286" y="92"/>
                      <a:pt x="287" y="91"/>
                    </a:cubicBezTo>
                    <a:cubicBezTo>
                      <a:pt x="289" y="89"/>
                      <a:pt x="287" y="87"/>
                      <a:pt x="287" y="85"/>
                    </a:cubicBezTo>
                    <a:cubicBezTo>
                      <a:pt x="290" y="85"/>
                      <a:pt x="289" y="87"/>
                      <a:pt x="289" y="87"/>
                    </a:cubicBezTo>
                    <a:cubicBezTo>
                      <a:pt x="291" y="99"/>
                      <a:pt x="301" y="94"/>
                      <a:pt x="308" y="98"/>
                    </a:cubicBezTo>
                    <a:cubicBezTo>
                      <a:pt x="309" y="99"/>
                      <a:pt x="310" y="99"/>
                      <a:pt x="311" y="99"/>
                    </a:cubicBezTo>
                    <a:cubicBezTo>
                      <a:pt x="310" y="99"/>
                      <a:pt x="308" y="98"/>
                      <a:pt x="307" y="98"/>
                    </a:cubicBezTo>
                    <a:cubicBezTo>
                      <a:pt x="305" y="98"/>
                      <a:pt x="303" y="99"/>
                      <a:pt x="302" y="100"/>
                    </a:cubicBezTo>
                    <a:cubicBezTo>
                      <a:pt x="301" y="102"/>
                      <a:pt x="302" y="104"/>
                      <a:pt x="303" y="106"/>
                    </a:cubicBezTo>
                    <a:cubicBezTo>
                      <a:pt x="303" y="106"/>
                      <a:pt x="304" y="106"/>
                      <a:pt x="305" y="107"/>
                    </a:cubicBezTo>
                    <a:cubicBezTo>
                      <a:pt x="381" y="56"/>
                      <a:pt x="457" y="0"/>
                      <a:pt x="457" y="0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63">
                <a:extLst>
                  <a:ext uri="{FF2B5EF4-FFF2-40B4-BE49-F238E27FC236}">
                    <a16:creationId xmlns:a16="http://schemas.microsoft.com/office/drawing/2014/main" id="{27550A30-B43E-0243-A1C1-A3C87D0E332C}"/>
                  </a:ext>
                </a:extLst>
              </p:cNvPr>
              <p:cNvSpPr/>
              <p:nvPr/>
            </p:nvSpPr>
            <p:spPr>
              <a:xfrm>
                <a:off x="10324154" y="6081261"/>
                <a:ext cx="885034" cy="3099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2" h="250">
                    <a:moveTo>
                      <a:pt x="662" y="18"/>
                    </a:moveTo>
                    <a:lnTo>
                      <a:pt x="314" y="45"/>
                    </a:lnTo>
                    <a:cubicBezTo>
                      <a:pt x="257" y="49"/>
                      <a:pt x="204" y="73"/>
                      <a:pt x="162" y="113"/>
                    </a:cubicBezTo>
                    <a:lnTo>
                      <a:pt x="40" y="231"/>
                    </a:lnTo>
                    <a:cubicBezTo>
                      <a:pt x="318" y="204"/>
                      <a:pt x="377" y="201"/>
                      <a:pt x="391" y="202"/>
                    </a:cubicBezTo>
                    <a:cubicBezTo>
                      <a:pt x="406" y="197"/>
                      <a:pt x="557" y="92"/>
                      <a:pt x="662" y="18"/>
                    </a:cubicBezTo>
                    <a:close/>
                    <a:moveTo>
                      <a:pt x="0" y="250"/>
                    </a:moveTo>
                    <a:lnTo>
                      <a:pt x="152" y="103"/>
                    </a:lnTo>
                    <a:cubicBezTo>
                      <a:pt x="196" y="61"/>
                      <a:pt x="253" y="35"/>
                      <a:pt x="313" y="31"/>
                    </a:cubicBezTo>
                    <a:lnTo>
                      <a:pt x="712" y="0"/>
                    </a:lnTo>
                    <a:lnTo>
                      <a:pt x="691" y="15"/>
                    </a:lnTo>
                    <a:cubicBezTo>
                      <a:pt x="430" y="200"/>
                      <a:pt x="398" y="217"/>
                      <a:pt x="390" y="216"/>
                    </a:cubicBezTo>
                    <a:cubicBezTo>
                      <a:pt x="376" y="213"/>
                      <a:pt x="161" y="233"/>
                      <a:pt x="21" y="247"/>
                    </a:cubicBezTo>
                    <a:close/>
                  </a:path>
                </a:pathLst>
              </a:custGeom>
              <a:solidFill>
                <a:srgbClr val="04040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64">
                <a:extLst>
                  <a:ext uri="{FF2B5EF4-FFF2-40B4-BE49-F238E27FC236}">
                    <a16:creationId xmlns:a16="http://schemas.microsoft.com/office/drawing/2014/main" id="{F66C8F76-8092-8047-AE38-A7E13861D380}"/>
                  </a:ext>
                </a:extLst>
              </p:cNvPr>
              <p:cNvSpPr/>
              <p:nvPr/>
            </p:nvSpPr>
            <p:spPr>
              <a:xfrm>
                <a:off x="10007978" y="6041428"/>
                <a:ext cx="1502439" cy="12074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08" h="971">
                    <a:moveTo>
                      <a:pt x="1040" y="0"/>
                    </a:moveTo>
                    <a:cubicBezTo>
                      <a:pt x="1040" y="0"/>
                      <a:pt x="726" y="67"/>
                      <a:pt x="559" y="156"/>
                    </a:cubicBezTo>
                    <a:cubicBezTo>
                      <a:pt x="393" y="245"/>
                      <a:pt x="9" y="300"/>
                      <a:pt x="1" y="370"/>
                    </a:cubicBezTo>
                    <a:cubicBezTo>
                      <a:pt x="-7" y="440"/>
                      <a:pt x="49" y="491"/>
                      <a:pt x="382" y="383"/>
                    </a:cubicBezTo>
                    <a:cubicBezTo>
                      <a:pt x="382" y="383"/>
                      <a:pt x="120" y="525"/>
                      <a:pt x="109" y="581"/>
                    </a:cubicBezTo>
                    <a:cubicBezTo>
                      <a:pt x="97" y="635"/>
                      <a:pt x="119" y="717"/>
                      <a:pt x="475" y="558"/>
                    </a:cubicBezTo>
                    <a:cubicBezTo>
                      <a:pt x="479" y="555"/>
                      <a:pt x="483" y="560"/>
                      <a:pt x="480" y="565"/>
                    </a:cubicBezTo>
                    <a:cubicBezTo>
                      <a:pt x="431" y="622"/>
                      <a:pt x="261" y="831"/>
                      <a:pt x="286" y="892"/>
                    </a:cubicBezTo>
                    <a:cubicBezTo>
                      <a:pt x="311" y="952"/>
                      <a:pt x="542" y="793"/>
                      <a:pt x="605" y="749"/>
                    </a:cubicBezTo>
                    <a:cubicBezTo>
                      <a:pt x="608" y="746"/>
                      <a:pt x="613" y="750"/>
                      <a:pt x="612" y="755"/>
                    </a:cubicBezTo>
                    <a:cubicBezTo>
                      <a:pt x="590" y="805"/>
                      <a:pt x="552" y="940"/>
                      <a:pt x="596" y="966"/>
                    </a:cubicBezTo>
                    <a:cubicBezTo>
                      <a:pt x="642" y="991"/>
                      <a:pt x="729" y="926"/>
                      <a:pt x="877" y="709"/>
                    </a:cubicBezTo>
                    <a:cubicBezTo>
                      <a:pt x="919" y="648"/>
                      <a:pt x="974" y="575"/>
                      <a:pt x="1031" y="527"/>
                    </a:cubicBezTo>
                    <a:lnTo>
                      <a:pt x="1206" y="340"/>
                    </a:lnTo>
                    <a:cubicBezTo>
                      <a:pt x="1206" y="340"/>
                      <a:pt x="1240" y="237"/>
                      <a:pt x="1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65">
                <a:extLst>
                  <a:ext uri="{FF2B5EF4-FFF2-40B4-BE49-F238E27FC236}">
                    <a16:creationId xmlns:a16="http://schemas.microsoft.com/office/drawing/2014/main" id="{5DB7273D-0CDE-C348-8A90-87AECEEA7E3F}"/>
                  </a:ext>
                </a:extLst>
              </p:cNvPr>
              <p:cNvSpPr/>
              <p:nvPr/>
            </p:nvSpPr>
            <p:spPr>
              <a:xfrm>
                <a:off x="10270632" y="6041428"/>
                <a:ext cx="1244774" cy="1206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1" h="970">
                    <a:moveTo>
                      <a:pt x="971" y="208"/>
                    </a:moveTo>
                    <a:cubicBezTo>
                      <a:pt x="948" y="155"/>
                      <a:pt x="905" y="86"/>
                      <a:pt x="832" y="0"/>
                    </a:cubicBezTo>
                    <a:cubicBezTo>
                      <a:pt x="832" y="0"/>
                      <a:pt x="728" y="22"/>
                      <a:pt x="608" y="57"/>
                    </a:cubicBezTo>
                    <a:cubicBezTo>
                      <a:pt x="609" y="60"/>
                      <a:pt x="609" y="62"/>
                      <a:pt x="608" y="64"/>
                    </a:cubicBezTo>
                    <a:cubicBezTo>
                      <a:pt x="608" y="65"/>
                      <a:pt x="608" y="67"/>
                      <a:pt x="607" y="67"/>
                    </a:cubicBezTo>
                    <a:cubicBezTo>
                      <a:pt x="608" y="67"/>
                      <a:pt x="608" y="65"/>
                      <a:pt x="608" y="63"/>
                    </a:cubicBezTo>
                    <a:cubicBezTo>
                      <a:pt x="608" y="61"/>
                      <a:pt x="606" y="60"/>
                      <a:pt x="604" y="59"/>
                    </a:cubicBezTo>
                    <a:cubicBezTo>
                      <a:pt x="603" y="60"/>
                      <a:pt x="601" y="60"/>
                      <a:pt x="600" y="61"/>
                    </a:cubicBezTo>
                    <a:cubicBezTo>
                      <a:pt x="597" y="65"/>
                      <a:pt x="594" y="69"/>
                      <a:pt x="596" y="73"/>
                    </a:cubicBezTo>
                    <a:cubicBezTo>
                      <a:pt x="599" y="78"/>
                      <a:pt x="597" y="79"/>
                      <a:pt x="593" y="82"/>
                    </a:cubicBezTo>
                    <a:cubicBezTo>
                      <a:pt x="591" y="83"/>
                      <a:pt x="590" y="84"/>
                      <a:pt x="589" y="85"/>
                    </a:cubicBezTo>
                    <a:cubicBezTo>
                      <a:pt x="588" y="87"/>
                      <a:pt x="588" y="88"/>
                      <a:pt x="588" y="90"/>
                    </a:cubicBezTo>
                    <a:cubicBezTo>
                      <a:pt x="589" y="92"/>
                      <a:pt x="592" y="94"/>
                      <a:pt x="590" y="97"/>
                    </a:cubicBezTo>
                    <a:cubicBezTo>
                      <a:pt x="589" y="99"/>
                      <a:pt x="587" y="100"/>
                      <a:pt x="585" y="101"/>
                    </a:cubicBezTo>
                    <a:cubicBezTo>
                      <a:pt x="583" y="102"/>
                      <a:pt x="582" y="103"/>
                      <a:pt x="580" y="104"/>
                    </a:cubicBezTo>
                    <a:cubicBezTo>
                      <a:pt x="580" y="105"/>
                      <a:pt x="580" y="106"/>
                      <a:pt x="580" y="107"/>
                    </a:cubicBezTo>
                    <a:cubicBezTo>
                      <a:pt x="580" y="111"/>
                      <a:pt x="582" y="113"/>
                      <a:pt x="581" y="116"/>
                    </a:cubicBezTo>
                    <a:cubicBezTo>
                      <a:pt x="580" y="118"/>
                      <a:pt x="581" y="120"/>
                      <a:pt x="582" y="121"/>
                    </a:cubicBezTo>
                    <a:cubicBezTo>
                      <a:pt x="584" y="122"/>
                      <a:pt x="588" y="122"/>
                      <a:pt x="588" y="128"/>
                    </a:cubicBezTo>
                    <a:cubicBezTo>
                      <a:pt x="588" y="128"/>
                      <a:pt x="588" y="129"/>
                      <a:pt x="588" y="130"/>
                    </a:cubicBezTo>
                    <a:cubicBezTo>
                      <a:pt x="588" y="133"/>
                      <a:pt x="589" y="135"/>
                      <a:pt x="588" y="138"/>
                    </a:cubicBezTo>
                    <a:cubicBezTo>
                      <a:pt x="586" y="142"/>
                      <a:pt x="585" y="145"/>
                      <a:pt x="584" y="149"/>
                    </a:cubicBezTo>
                    <a:cubicBezTo>
                      <a:pt x="582" y="154"/>
                      <a:pt x="581" y="159"/>
                      <a:pt x="587" y="162"/>
                    </a:cubicBezTo>
                    <a:cubicBezTo>
                      <a:pt x="593" y="164"/>
                      <a:pt x="591" y="171"/>
                      <a:pt x="594" y="174"/>
                    </a:cubicBezTo>
                    <a:cubicBezTo>
                      <a:pt x="599" y="174"/>
                      <a:pt x="603" y="173"/>
                      <a:pt x="603" y="180"/>
                    </a:cubicBezTo>
                    <a:cubicBezTo>
                      <a:pt x="602" y="184"/>
                      <a:pt x="604" y="187"/>
                      <a:pt x="604" y="191"/>
                    </a:cubicBezTo>
                    <a:cubicBezTo>
                      <a:pt x="606" y="197"/>
                      <a:pt x="605" y="199"/>
                      <a:pt x="597" y="201"/>
                    </a:cubicBezTo>
                    <a:cubicBezTo>
                      <a:pt x="593" y="200"/>
                      <a:pt x="587" y="195"/>
                      <a:pt x="585" y="203"/>
                    </a:cubicBezTo>
                    <a:cubicBezTo>
                      <a:pt x="584" y="207"/>
                      <a:pt x="586" y="209"/>
                      <a:pt x="587" y="212"/>
                    </a:cubicBezTo>
                    <a:cubicBezTo>
                      <a:pt x="590" y="215"/>
                      <a:pt x="594" y="215"/>
                      <a:pt x="595" y="219"/>
                    </a:cubicBezTo>
                    <a:cubicBezTo>
                      <a:pt x="581" y="222"/>
                      <a:pt x="576" y="219"/>
                      <a:pt x="573" y="210"/>
                    </a:cubicBezTo>
                    <a:cubicBezTo>
                      <a:pt x="570" y="208"/>
                      <a:pt x="567" y="206"/>
                      <a:pt x="562" y="206"/>
                    </a:cubicBezTo>
                    <a:cubicBezTo>
                      <a:pt x="560" y="207"/>
                      <a:pt x="559" y="208"/>
                      <a:pt x="557" y="208"/>
                    </a:cubicBezTo>
                    <a:cubicBezTo>
                      <a:pt x="556" y="206"/>
                      <a:pt x="554" y="203"/>
                      <a:pt x="550" y="202"/>
                    </a:cubicBezTo>
                    <a:cubicBezTo>
                      <a:pt x="549" y="201"/>
                      <a:pt x="547" y="200"/>
                      <a:pt x="545" y="199"/>
                    </a:cubicBezTo>
                    <a:cubicBezTo>
                      <a:pt x="544" y="199"/>
                      <a:pt x="543" y="198"/>
                      <a:pt x="543" y="198"/>
                    </a:cubicBezTo>
                    <a:cubicBezTo>
                      <a:pt x="538" y="193"/>
                      <a:pt x="533" y="191"/>
                      <a:pt x="526" y="192"/>
                    </a:cubicBezTo>
                    <a:cubicBezTo>
                      <a:pt x="523" y="192"/>
                      <a:pt x="522" y="192"/>
                      <a:pt x="521" y="189"/>
                    </a:cubicBezTo>
                    <a:cubicBezTo>
                      <a:pt x="521" y="186"/>
                      <a:pt x="523" y="182"/>
                      <a:pt x="521" y="180"/>
                    </a:cubicBezTo>
                    <a:cubicBezTo>
                      <a:pt x="520" y="179"/>
                      <a:pt x="519" y="179"/>
                      <a:pt x="518" y="179"/>
                    </a:cubicBezTo>
                    <a:cubicBezTo>
                      <a:pt x="515" y="181"/>
                      <a:pt x="512" y="181"/>
                      <a:pt x="508" y="179"/>
                    </a:cubicBezTo>
                    <a:cubicBezTo>
                      <a:pt x="501" y="177"/>
                      <a:pt x="494" y="173"/>
                      <a:pt x="486" y="173"/>
                    </a:cubicBezTo>
                    <a:cubicBezTo>
                      <a:pt x="475" y="172"/>
                      <a:pt x="475" y="171"/>
                      <a:pt x="480" y="159"/>
                    </a:cubicBezTo>
                    <a:cubicBezTo>
                      <a:pt x="480" y="159"/>
                      <a:pt x="481" y="157"/>
                      <a:pt x="481" y="156"/>
                    </a:cubicBezTo>
                    <a:cubicBezTo>
                      <a:pt x="481" y="152"/>
                      <a:pt x="480" y="148"/>
                      <a:pt x="478" y="145"/>
                    </a:cubicBezTo>
                    <a:cubicBezTo>
                      <a:pt x="475" y="141"/>
                      <a:pt x="471" y="141"/>
                      <a:pt x="467" y="141"/>
                    </a:cubicBezTo>
                    <a:cubicBezTo>
                      <a:pt x="454" y="137"/>
                      <a:pt x="445" y="142"/>
                      <a:pt x="438" y="154"/>
                    </a:cubicBezTo>
                    <a:cubicBezTo>
                      <a:pt x="433" y="159"/>
                      <a:pt x="432" y="165"/>
                      <a:pt x="437" y="172"/>
                    </a:cubicBezTo>
                    <a:cubicBezTo>
                      <a:pt x="444" y="182"/>
                      <a:pt x="443" y="184"/>
                      <a:pt x="432" y="191"/>
                    </a:cubicBezTo>
                    <a:cubicBezTo>
                      <a:pt x="428" y="193"/>
                      <a:pt x="424" y="196"/>
                      <a:pt x="423" y="201"/>
                    </a:cubicBezTo>
                    <a:cubicBezTo>
                      <a:pt x="421" y="206"/>
                      <a:pt x="419" y="210"/>
                      <a:pt x="416" y="214"/>
                    </a:cubicBezTo>
                    <a:cubicBezTo>
                      <a:pt x="415" y="215"/>
                      <a:pt x="412" y="216"/>
                      <a:pt x="412" y="218"/>
                    </a:cubicBezTo>
                    <a:cubicBezTo>
                      <a:pt x="411" y="219"/>
                      <a:pt x="410" y="221"/>
                      <a:pt x="409" y="222"/>
                    </a:cubicBezTo>
                    <a:cubicBezTo>
                      <a:pt x="408" y="233"/>
                      <a:pt x="409" y="245"/>
                      <a:pt x="400" y="255"/>
                    </a:cubicBezTo>
                    <a:cubicBezTo>
                      <a:pt x="400" y="259"/>
                      <a:pt x="403" y="262"/>
                      <a:pt x="404" y="266"/>
                    </a:cubicBezTo>
                    <a:cubicBezTo>
                      <a:pt x="407" y="272"/>
                      <a:pt x="411" y="276"/>
                      <a:pt x="418" y="274"/>
                    </a:cubicBezTo>
                    <a:cubicBezTo>
                      <a:pt x="419" y="281"/>
                      <a:pt x="410" y="286"/>
                      <a:pt x="416" y="293"/>
                    </a:cubicBezTo>
                    <a:cubicBezTo>
                      <a:pt x="418" y="300"/>
                      <a:pt x="424" y="304"/>
                      <a:pt x="427" y="310"/>
                    </a:cubicBezTo>
                    <a:cubicBezTo>
                      <a:pt x="426" y="315"/>
                      <a:pt x="426" y="319"/>
                      <a:pt x="430" y="323"/>
                    </a:cubicBezTo>
                    <a:cubicBezTo>
                      <a:pt x="440" y="332"/>
                      <a:pt x="438" y="346"/>
                      <a:pt x="426" y="352"/>
                    </a:cubicBezTo>
                    <a:cubicBezTo>
                      <a:pt x="423" y="354"/>
                      <a:pt x="422" y="356"/>
                      <a:pt x="421" y="357"/>
                    </a:cubicBezTo>
                    <a:cubicBezTo>
                      <a:pt x="423" y="359"/>
                      <a:pt x="424" y="360"/>
                      <a:pt x="425" y="362"/>
                    </a:cubicBezTo>
                    <a:cubicBezTo>
                      <a:pt x="426" y="363"/>
                      <a:pt x="428" y="364"/>
                      <a:pt x="431" y="366"/>
                    </a:cubicBezTo>
                    <a:cubicBezTo>
                      <a:pt x="440" y="378"/>
                      <a:pt x="435" y="392"/>
                      <a:pt x="434" y="406"/>
                    </a:cubicBezTo>
                    <a:cubicBezTo>
                      <a:pt x="434" y="410"/>
                      <a:pt x="437" y="416"/>
                      <a:pt x="428" y="417"/>
                    </a:cubicBezTo>
                    <a:cubicBezTo>
                      <a:pt x="426" y="418"/>
                      <a:pt x="424" y="422"/>
                      <a:pt x="422" y="424"/>
                    </a:cubicBezTo>
                    <a:cubicBezTo>
                      <a:pt x="422" y="426"/>
                      <a:pt x="422" y="427"/>
                      <a:pt x="422" y="429"/>
                    </a:cubicBezTo>
                    <a:cubicBezTo>
                      <a:pt x="424" y="430"/>
                      <a:pt x="426" y="430"/>
                      <a:pt x="427" y="431"/>
                    </a:cubicBezTo>
                    <a:cubicBezTo>
                      <a:pt x="427" y="434"/>
                      <a:pt x="426" y="431"/>
                      <a:pt x="425" y="432"/>
                    </a:cubicBezTo>
                    <a:cubicBezTo>
                      <a:pt x="413" y="430"/>
                      <a:pt x="415" y="442"/>
                      <a:pt x="408" y="446"/>
                    </a:cubicBezTo>
                    <a:cubicBezTo>
                      <a:pt x="408" y="447"/>
                      <a:pt x="408" y="447"/>
                      <a:pt x="406" y="447"/>
                    </a:cubicBezTo>
                    <a:cubicBezTo>
                      <a:pt x="408" y="447"/>
                      <a:pt x="408" y="447"/>
                      <a:pt x="409" y="445"/>
                    </a:cubicBezTo>
                    <a:cubicBezTo>
                      <a:pt x="410" y="443"/>
                      <a:pt x="409" y="441"/>
                      <a:pt x="408" y="439"/>
                    </a:cubicBezTo>
                    <a:cubicBezTo>
                      <a:pt x="407" y="438"/>
                      <a:pt x="405" y="438"/>
                      <a:pt x="403" y="438"/>
                    </a:cubicBezTo>
                    <a:cubicBezTo>
                      <a:pt x="399" y="440"/>
                      <a:pt x="394" y="443"/>
                      <a:pt x="394" y="446"/>
                    </a:cubicBezTo>
                    <a:cubicBezTo>
                      <a:pt x="394" y="453"/>
                      <a:pt x="390" y="452"/>
                      <a:pt x="385" y="451"/>
                    </a:cubicBezTo>
                    <a:cubicBezTo>
                      <a:pt x="383" y="451"/>
                      <a:pt x="382" y="452"/>
                      <a:pt x="380" y="452"/>
                    </a:cubicBezTo>
                    <a:cubicBezTo>
                      <a:pt x="379" y="453"/>
                      <a:pt x="378" y="454"/>
                      <a:pt x="378" y="455"/>
                    </a:cubicBezTo>
                    <a:cubicBezTo>
                      <a:pt x="376" y="458"/>
                      <a:pt x="378" y="461"/>
                      <a:pt x="375" y="462"/>
                    </a:cubicBezTo>
                    <a:cubicBezTo>
                      <a:pt x="373" y="464"/>
                      <a:pt x="371" y="464"/>
                      <a:pt x="369" y="463"/>
                    </a:cubicBezTo>
                    <a:cubicBezTo>
                      <a:pt x="367" y="462"/>
                      <a:pt x="365" y="462"/>
                      <a:pt x="363" y="463"/>
                    </a:cubicBezTo>
                    <a:cubicBezTo>
                      <a:pt x="362" y="464"/>
                      <a:pt x="361" y="465"/>
                      <a:pt x="361" y="466"/>
                    </a:cubicBezTo>
                    <a:cubicBezTo>
                      <a:pt x="359" y="468"/>
                      <a:pt x="359" y="472"/>
                      <a:pt x="356" y="473"/>
                    </a:cubicBezTo>
                    <a:cubicBezTo>
                      <a:pt x="355" y="474"/>
                      <a:pt x="355" y="476"/>
                      <a:pt x="354" y="478"/>
                    </a:cubicBezTo>
                    <a:cubicBezTo>
                      <a:pt x="356" y="480"/>
                      <a:pt x="359" y="483"/>
                      <a:pt x="356" y="486"/>
                    </a:cubicBezTo>
                    <a:cubicBezTo>
                      <a:pt x="355" y="487"/>
                      <a:pt x="355" y="488"/>
                      <a:pt x="354" y="489"/>
                    </a:cubicBezTo>
                    <a:cubicBezTo>
                      <a:pt x="353" y="491"/>
                      <a:pt x="352" y="493"/>
                      <a:pt x="350" y="496"/>
                    </a:cubicBezTo>
                    <a:cubicBezTo>
                      <a:pt x="346" y="497"/>
                      <a:pt x="343" y="499"/>
                      <a:pt x="341" y="502"/>
                    </a:cubicBezTo>
                    <a:cubicBezTo>
                      <a:pt x="335" y="504"/>
                      <a:pt x="333" y="509"/>
                      <a:pt x="335" y="515"/>
                    </a:cubicBezTo>
                    <a:cubicBezTo>
                      <a:pt x="339" y="519"/>
                      <a:pt x="334" y="523"/>
                      <a:pt x="334" y="528"/>
                    </a:cubicBezTo>
                    <a:cubicBezTo>
                      <a:pt x="339" y="530"/>
                      <a:pt x="342" y="533"/>
                      <a:pt x="338" y="538"/>
                    </a:cubicBezTo>
                    <a:cubicBezTo>
                      <a:pt x="336" y="541"/>
                      <a:pt x="335" y="544"/>
                      <a:pt x="334" y="547"/>
                    </a:cubicBezTo>
                    <a:cubicBezTo>
                      <a:pt x="331" y="554"/>
                      <a:pt x="329" y="555"/>
                      <a:pt x="321" y="552"/>
                    </a:cubicBezTo>
                    <a:cubicBezTo>
                      <a:pt x="318" y="549"/>
                      <a:pt x="316" y="542"/>
                      <a:pt x="309" y="547"/>
                    </a:cubicBezTo>
                    <a:cubicBezTo>
                      <a:pt x="307" y="549"/>
                      <a:pt x="307" y="553"/>
                      <a:pt x="308" y="556"/>
                    </a:cubicBezTo>
                    <a:cubicBezTo>
                      <a:pt x="308" y="558"/>
                      <a:pt x="311" y="562"/>
                      <a:pt x="309" y="565"/>
                    </a:cubicBezTo>
                    <a:cubicBezTo>
                      <a:pt x="297" y="560"/>
                      <a:pt x="294" y="556"/>
                      <a:pt x="297" y="546"/>
                    </a:cubicBezTo>
                    <a:cubicBezTo>
                      <a:pt x="295" y="542"/>
                      <a:pt x="294" y="539"/>
                      <a:pt x="290" y="536"/>
                    </a:cubicBezTo>
                    <a:cubicBezTo>
                      <a:pt x="284" y="535"/>
                      <a:pt x="279" y="533"/>
                      <a:pt x="273" y="536"/>
                    </a:cubicBezTo>
                    <a:cubicBezTo>
                      <a:pt x="271" y="541"/>
                      <a:pt x="267" y="545"/>
                      <a:pt x="264" y="550"/>
                    </a:cubicBezTo>
                    <a:cubicBezTo>
                      <a:pt x="257" y="551"/>
                      <a:pt x="247" y="554"/>
                      <a:pt x="240" y="555"/>
                    </a:cubicBezTo>
                    <a:cubicBezTo>
                      <a:pt x="236" y="551"/>
                      <a:pt x="232" y="547"/>
                      <a:pt x="228" y="543"/>
                    </a:cubicBezTo>
                    <a:cubicBezTo>
                      <a:pt x="221" y="540"/>
                      <a:pt x="231" y="535"/>
                      <a:pt x="227" y="531"/>
                    </a:cubicBezTo>
                    <a:cubicBezTo>
                      <a:pt x="224" y="530"/>
                      <a:pt x="221" y="533"/>
                      <a:pt x="218" y="533"/>
                    </a:cubicBezTo>
                    <a:cubicBezTo>
                      <a:pt x="210" y="534"/>
                      <a:pt x="203" y="534"/>
                      <a:pt x="199" y="543"/>
                    </a:cubicBezTo>
                    <a:cubicBezTo>
                      <a:pt x="198" y="546"/>
                      <a:pt x="195" y="547"/>
                      <a:pt x="193" y="549"/>
                    </a:cubicBezTo>
                    <a:cubicBezTo>
                      <a:pt x="184" y="553"/>
                      <a:pt x="176" y="553"/>
                      <a:pt x="168" y="550"/>
                    </a:cubicBezTo>
                    <a:cubicBezTo>
                      <a:pt x="161" y="548"/>
                      <a:pt x="151" y="544"/>
                      <a:pt x="147" y="549"/>
                    </a:cubicBezTo>
                    <a:cubicBezTo>
                      <a:pt x="138" y="560"/>
                      <a:pt x="130" y="554"/>
                      <a:pt x="120" y="553"/>
                    </a:cubicBezTo>
                    <a:cubicBezTo>
                      <a:pt x="113" y="554"/>
                      <a:pt x="109" y="564"/>
                      <a:pt x="105" y="565"/>
                    </a:cubicBezTo>
                    <a:cubicBezTo>
                      <a:pt x="92" y="569"/>
                      <a:pt x="94" y="578"/>
                      <a:pt x="96" y="585"/>
                    </a:cubicBezTo>
                    <a:cubicBezTo>
                      <a:pt x="99" y="594"/>
                      <a:pt x="97" y="599"/>
                      <a:pt x="89" y="604"/>
                    </a:cubicBezTo>
                    <a:cubicBezTo>
                      <a:pt x="86" y="609"/>
                      <a:pt x="90" y="615"/>
                      <a:pt x="91" y="621"/>
                    </a:cubicBezTo>
                    <a:cubicBezTo>
                      <a:pt x="85" y="623"/>
                      <a:pt x="82" y="615"/>
                      <a:pt x="77" y="620"/>
                    </a:cubicBezTo>
                    <a:cubicBezTo>
                      <a:pt x="77" y="622"/>
                      <a:pt x="76" y="624"/>
                      <a:pt x="75" y="627"/>
                    </a:cubicBezTo>
                    <a:lnTo>
                      <a:pt x="32" y="638"/>
                    </a:lnTo>
                    <a:cubicBezTo>
                      <a:pt x="30" y="638"/>
                      <a:pt x="28" y="638"/>
                      <a:pt x="27" y="637"/>
                    </a:cubicBezTo>
                    <a:cubicBezTo>
                      <a:pt x="20" y="634"/>
                      <a:pt x="15" y="627"/>
                      <a:pt x="7" y="634"/>
                    </a:cubicBezTo>
                    <a:cubicBezTo>
                      <a:pt x="5" y="637"/>
                      <a:pt x="7" y="641"/>
                      <a:pt x="4" y="641"/>
                    </a:cubicBezTo>
                    <a:cubicBezTo>
                      <a:pt x="1" y="643"/>
                      <a:pt x="0" y="645"/>
                      <a:pt x="0" y="647"/>
                    </a:cubicBezTo>
                    <a:cubicBezTo>
                      <a:pt x="6" y="646"/>
                      <a:pt x="14" y="645"/>
                      <a:pt x="23" y="643"/>
                    </a:cubicBezTo>
                    <a:cubicBezTo>
                      <a:pt x="40" y="641"/>
                      <a:pt x="60" y="635"/>
                      <a:pt x="81" y="628"/>
                    </a:cubicBezTo>
                    <a:cubicBezTo>
                      <a:pt x="123" y="616"/>
                      <a:pt x="173" y="597"/>
                      <a:pt x="234" y="571"/>
                    </a:cubicBezTo>
                    <a:cubicBezTo>
                      <a:pt x="245" y="567"/>
                      <a:pt x="255" y="562"/>
                      <a:pt x="267" y="557"/>
                    </a:cubicBezTo>
                    <a:cubicBezTo>
                      <a:pt x="271" y="555"/>
                      <a:pt x="276" y="560"/>
                      <a:pt x="272" y="564"/>
                    </a:cubicBezTo>
                    <a:cubicBezTo>
                      <a:pt x="224" y="621"/>
                      <a:pt x="53" y="830"/>
                      <a:pt x="78" y="891"/>
                    </a:cubicBezTo>
                    <a:cubicBezTo>
                      <a:pt x="104" y="951"/>
                      <a:pt x="334" y="793"/>
                      <a:pt x="397" y="748"/>
                    </a:cubicBezTo>
                    <a:cubicBezTo>
                      <a:pt x="401" y="745"/>
                      <a:pt x="406" y="749"/>
                      <a:pt x="404" y="754"/>
                    </a:cubicBezTo>
                    <a:cubicBezTo>
                      <a:pt x="402" y="756"/>
                      <a:pt x="402" y="760"/>
                      <a:pt x="400" y="763"/>
                    </a:cubicBezTo>
                    <a:cubicBezTo>
                      <a:pt x="400" y="765"/>
                      <a:pt x="399" y="766"/>
                      <a:pt x="399" y="768"/>
                    </a:cubicBezTo>
                    <a:cubicBezTo>
                      <a:pt x="398" y="770"/>
                      <a:pt x="397" y="772"/>
                      <a:pt x="396" y="775"/>
                    </a:cubicBezTo>
                    <a:cubicBezTo>
                      <a:pt x="395" y="776"/>
                      <a:pt x="395" y="779"/>
                      <a:pt x="394" y="781"/>
                    </a:cubicBezTo>
                    <a:cubicBezTo>
                      <a:pt x="393" y="783"/>
                      <a:pt x="393" y="785"/>
                      <a:pt x="392" y="786"/>
                    </a:cubicBezTo>
                    <a:cubicBezTo>
                      <a:pt x="391" y="789"/>
                      <a:pt x="390" y="792"/>
                      <a:pt x="389" y="794"/>
                    </a:cubicBezTo>
                    <a:cubicBezTo>
                      <a:pt x="389" y="796"/>
                      <a:pt x="389" y="798"/>
                      <a:pt x="388" y="800"/>
                    </a:cubicBezTo>
                    <a:cubicBezTo>
                      <a:pt x="387" y="803"/>
                      <a:pt x="386" y="806"/>
                      <a:pt x="385" y="809"/>
                    </a:cubicBezTo>
                    <a:cubicBezTo>
                      <a:pt x="384" y="811"/>
                      <a:pt x="384" y="812"/>
                      <a:pt x="383" y="813"/>
                    </a:cubicBezTo>
                    <a:cubicBezTo>
                      <a:pt x="382" y="817"/>
                      <a:pt x="382" y="821"/>
                      <a:pt x="381" y="825"/>
                    </a:cubicBezTo>
                    <a:cubicBezTo>
                      <a:pt x="381" y="825"/>
                      <a:pt x="381" y="826"/>
                      <a:pt x="380" y="827"/>
                    </a:cubicBezTo>
                    <a:cubicBezTo>
                      <a:pt x="370" y="869"/>
                      <a:pt x="364" y="916"/>
                      <a:pt x="373" y="944"/>
                    </a:cubicBezTo>
                    <a:cubicBezTo>
                      <a:pt x="375" y="947"/>
                      <a:pt x="376" y="950"/>
                      <a:pt x="378" y="953"/>
                    </a:cubicBezTo>
                    <a:cubicBezTo>
                      <a:pt x="378" y="953"/>
                      <a:pt x="379" y="953"/>
                      <a:pt x="379" y="954"/>
                    </a:cubicBezTo>
                    <a:cubicBezTo>
                      <a:pt x="379" y="955"/>
                      <a:pt x="379" y="955"/>
                      <a:pt x="379" y="956"/>
                    </a:cubicBezTo>
                    <a:cubicBezTo>
                      <a:pt x="381" y="957"/>
                      <a:pt x="382" y="959"/>
                      <a:pt x="382" y="960"/>
                    </a:cubicBezTo>
                    <a:cubicBezTo>
                      <a:pt x="385" y="961"/>
                      <a:pt x="387" y="963"/>
                      <a:pt x="389" y="965"/>
                    </a:cubicBezTo>
                    <a:cubicBezTo>
                      <a:pt x="390" y="966"/>
                      <a:pt x="391" y="966"/>
                      <a:pt x="393" y="966"/>
                    </a:cubicBezTo>
                    <a:cubicBezTo>
                      <a:pt x="394" y="967"/>
                      <a:pt x="395" y="967"/>
                      <a:pt x="395" y="967"/>
                    </a:cubicBezTo>
                    <a:cubicBezTo>
                      <a:pt x="395" y="967"/>
                      <a:pt x="396" y="968"/>
                      <a:pt x="398" y="968"/>
                    </a:cubicBezTo>
                    <a:cubicBezTo>
                      <a:pt x="399" y="968"/>
                      <a:pt x="400" y="969"/>
                      <a:pt x="401" y="969"/>
                    </a:cubicBezTo>
                    <a:lnTo>
                      <a:pt x="402" y="969"/>
                    </a:lnTo>
                    <a:cubicBezTo>
                      <a:pt x="403" y="970"/>
                      <a:pt x="405" y="970"/>
                      <a:pt x="406" y="970"/>
                    </a:cubicBezTo>
                    <a:cubicBezTo>
                      <a:pt x="407" y="970"/>
                      <a:pt x="407" y="970"/>
                      <a:pt x="408" y="970"/>
                    </a:cubicBezTo>
                    <a:cubicBezTo>
                      <a:pt x="408" y="970"/>
                      <a:pt x="410" y="970"/>
                      <a:pt x="411" y="970"/>
                    </a:cubicBezTo>
                    <a:cubicBezTo>
                      <a:pt x="412" y="970"/>
                      <a:pt x="412" y="970"/>
                      <a:pt x="412" y="970"/>
                    </a:cubicBezTo>
                    <a:cubicBezTo>
                      <a:pt x="415" y="970"/>
                      <a:pt x="415" y="970"/>
                      <a:pt x="417" y="969"/>
                    </a:cubicBezTo>
                    <a:cubicBezTo>
                      <a:pt x="418" y="969"/>
                      <a:pt x="418" y="969"/>
                      <a:pt x="419" y="969"/>
                    </a:cubicBezTo>
                    <a:cubicBezTo>
                      <a:pt x="420" y="969"/>
                      <a:pt x="421" y="968"/>
                      <a:pt x="423" y="968"/>
                    </a:cubicBezTo>
                    <a:cubicBezTo>
                      <a:pt x="424" y="968"/>
                      <a:pt x="424" y="968"/>
                      <a:pt x="425" y="968"/>
                    </a:cubicBezTo>
                    <a:cubicBezTo>
                      <a:pt x="426" y="967"/>
                      <a:pt x="427" y="967"/>
                      <a:pt x="429" y="966"/>
                    </a:cubicBezTo>
                    <a:cubicBezTo>
                      <a:pt x="430" y="966"/>
                      <a:pt x="430" y="966"/>
                      <a:pt x="431" y="966"/>
                    </a:cubicBezTo>
                    <a:cubicBezTo>
                      <a:pt x="432" y="966"/>
                      <a:pt x="434" y="965"/>
                      <a:pt x="436" y="964"/>
                    </a:cubicBezTo>
                    <a:lnTo>
                      <a:pt x="437" y="964"/>
                    </a:lnTo>
                    <a:cubicBezTo>
                      <a:pt x="439" y="963"/>
                      <a:pt x="441" y="962"/>
                      <a:pt x="443" y="961"/>
                    </a:cubicBezTo>
                    <a:cubicBezTo>
                      <a:pt x="443" y="960"/>
                      <a:pt x="444" y="960"/>
                      <a:pt x="444" y="960"/>
                    </a:cubicBezTo>
                    <a:cubicBezTo>
                      <a:pt x="445" y="960"/>
                      <a:pt x="448" y="959"/>
                      <a:pt x="449" y="957"/>
                    </a:cubicBezTo>
                    <a:lnTo>
                      <a:pt x="451" y="957"/>
                    </a:lnTo>
                    <a:cubicBezTo>
                      <a:pt x="453" y="955"/>
                      <a:pt x="455" y="954"/>
                      <a:pt x="457" y="953"/>
                    </a:cubicBezTo>
                    <a:cubicBezTo>
                      <a:pt x="460" y="951"/>
                      <a:pt x="462" y="949"/>
                      <a:pt x="465" y="947"/>
                    </a:cubicBezTo>
                    <a:cubicBezTo>
                      <a:pt x="468" y="946"/>
                      <a:pt x="470" y="944"/>
                      <a:pt x="473" y="941"/>
                    </a:cubicBezTo>
                    <a:cubicBezTo>
                      <a:pt x="520" y="906"/>
                      <a:pt x="583" y="834"/>
                      <a:pt x="665" y="715"/>
                    </a:cubicBezTo>
                    <a:cubicBezTo>
                      <a:pt x="667" y="712"/>
                      <a:pt x="667" y="711"/>
                      <a:pt x="669" y="708"/>
                    </a:cubicBezTo>
                    <a:cubicBezTo>
                      <a:pt x="711" y="647"/>
                      <a:pt x="766" y="574"/>
                      <a:pt x="823" y="526"/>
                    </a:cubicBezTo>
                    <a:lnTo>
                      <a:pt x="999" y="339"/>
                    </a:lnTo>
                    <a:cubicBezTo>
                      <a:pt x="999" y="339"/>
                      <a:pt x="1012" y="298"/>
                      <a:pt x="971" y="208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66">
                <a:extLst>
                  <a:ext uri="{FF2B5EF4-FFF2-40B4-BE49-F238E27FC236}">
                    <a16:creationId xmlns:a16="http://schemas.microsoft.com/office/drawing/2014/main" id="{2525B2A8-7C7B-1640-A668-2C4BCAA3962F}"/>
                  </a:ext>
                </a:extLst>
              </p:cNvPr>
              <p:cNvSpPr/>
              <p:nvPr/>
            </p:nvSpPr>
            <p:spPr>
              <a:xfrm>
                <a:off x="10001761" y="6033959"/>
                <a:ext cx="1514886" cy="121987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18" h="981">
                    <a:moveTo>
                      <a:pt x="612" y="748"/>
                    </a:moveTo>
                    <a:cubicBezTo>
                      <a:pt x="615" y="748"/>
                      <a:pt x="617" y="749"/>
                      <a:pt x="618" y="750"/>
                    </a:cubicBezTo>
                    <a:cubicBezTo>
                      <a:pt x="622" y="753"/>
                      <a:pt x="624" y="758"/>
                      <a:pt x="622" y="761"/>
                    </a:cubicBezTo>
                    <a:cubicBezTo>
                      <a:pt x="600" y="812"/>
                      <a:pt x="564" y="943"/>
                      <a:pt x="604" y="965"/>
                    </a:cubicBezTo>
                    <a:cubicBezTo>
                      <a:pt x="636" y="984"/>
                      <a:pt x="710" y="955"/>
                      <a:pt x="877" y="712"/>
                    </a:cubicBezTo>
                    <a:cubicBezTo>
                      <a:pt x="933" y="630"/>
                      <a:pt x="985" y="568"/>
                      <a:pt x="1032" y="528"/>
                    </a:cubicBezTo>
                    <a:lnTo>
                      <a:pt x="1207" y="342"/>
                    </a:lnTo>
                    <a:cubicBezTo>
                      <a:pt x="1208" y="331"/>
                      <a:pt x="1225" y="228"/>
                      <a:pt x="1042" y="12"/>
                    </a:cubicBezTo>
                    <a:cubicBezTo>
                      <a:pt x="1010" y="18"/>
                      <a:pt x="722" y="83"/>
                      <a:pt x="567" y="166"/>
                    </a:cubicBezTo>
                    <a:cubicBezTo>
                      <a:pt x="494" y="205"/>
                      <a:pt x="380" y="237"/>
                      <a:pt x="271" y="268"/>
                    </a:cubicBezTo>
                    <a:cubicBezTo>
                      <a:pt x="145" y="303"/>
                      <a:pt x="15" y="340"/>
                      <a:pt x="11" y="375"/>
                    </a:cubicBezTo>
                    <a:cubicBezTo>
                      <a:pt x="8" y="399"/>
                      <a:pt x="14" y="415"/>
                      <a:pt x="28" y="427"/>
                    </a:cubicBezTo>
                    <a:cubicBezTo>
                      <a:pt x="70" y="461"/>
                      <a:pt x="190" y="446"/>
                      <a:pt x="385" y="383"/>
                    </a:cubicBezTo>
                    <a:cubicBezTo>
                      <a:pt x="388" y="382"/>
                      <a:pt x="391" y="384"/>
                      <a:pt x="392" y="386"/>
                    </a:cubicBezTo>
                    <a:cubicBezTo>
                      <a:pt x="393" y="388"/>
                      <a:pt x="392" y="392"/>
                      <a:pt x="390" y="392"/>
                    </a:cubicBezTo>
                    <a:cubicBezTo>
                      <a:pt x="317" y="432"/>
                      <a:pt x="127" y="543"/>
                      <a:pt x="118" y="587"/>
                    </a:cubicBezTo>
                    <a:cubicBezTo>
                      <a:pt x="114" y="610"/>
                      <a:pt x="118" y="627"/>
                      <a:pt x="131" y="638"/>
                    </a:cubicBezTo>
                    <a:cubicBezTo>
                      <a:pt x="158" y="660"/>
                      <a:pt x="241" y="663"/>
                      <a:pt x="477" y="558"/>
                    </a:cubicBezTo>
                    <a:cubicBezTo>
                      <a:pt x="481" y="556"/>
                      <a:pt x="487" y="557"/>
                      <a:pt x="489" y="561"/>
                    </a:cubicBezTo>
                    <a:cubicBezTo>
                      <a:pt x="492" y="565"/>
                      <a:pt x="492" y="570"/>
                      <a:pt x="489" y="573"/>
                    </a:cubicBezTo>
                    <a:cubicBezTo>
                      <a:pt x="383" y="699"/>
                      <a:pt x="277" y="849"/>
                      <a:pt x="296" y="894"/>
                    </a:cubicBezTo>
                    <a:cubicBezTo>
                      <a:pt x="297" y="899"/>
                      <a:pt x="301" y="902"/>
                      <a:pt x="306" y="904"/>
                    </a:cubicBezTo>
                    <a:cubicBezTo>
                      <a:pt x="351" y="915"/>
                      <a:pt x="490" y="832"/>
                      <a:pt x="606" y="750"/>
                    </a:cubicBezTo>
                    <a:cubicBezTo>
                      <a:pt x="608" y="749"/>
                      <a:pt x="611" y="748"/>
                      <a:pt x="612" y="748"/>
                    </a:cubicBezTo>
                    <a:close/>
                    <a:moveTo>
                      <a:pt x="623" y="981"/>
                    </a:moveTo>
                    <a:cubicBezTo>
                      <a:pt x="614" y="981"/>
                      <a:pt x="605" y="979"/>
                      <a:pt x="598" y="975"/>
                    </a:cubicBezTo>
                    <a:cubicBezTo>
                      <a:pt x="550" y="947"/>
                      <a:pt x="590" y="811"/>
                      <a:pt x="611" y="760"/>
                    </a:cubicBezTo>
                    <a:cubicBezTo>
                      <a:pt x="536" y="813"/>
                      <a:pt x="361" y="930"/>
                      <a:pt x="303" y="914"/>
                    </a:cubicBezTo>
                    <a:cubicBezTo>
                      <a:pt x="295" y="911"/>
                      <a:pt x="289" y="906"/>
                      <a:pt x="285" y="898"/>
                    </a:cubicBezTo>
                    <a:cubicBezTo>
                      <a:pt x="260" y="838"/>
                      <a:pt x="410" y="650"/>
                      <a:pt x="478" y="569"/>
                    </a:cubicBezTo>
                    <a:cubicBezTo>
                      <a:pt x="286" y="655"/>
                      <a:pt x="167" y="680"/>
                      <a:pt x="124" y="646"/>
                    </a:cubicBezTo>
                    <a:cubicBezTo>
                      <a:pt x="107" y="633"/>
                      <a:pt x="102" y="613"/>
                      <a:pt x="108" y="584"/>
                    </a:cubicBezTo>
                    <a:cubicBezTo>
                      <a:pt x="117" y="541"/>
                      <a:pt x="261" y="452"/>
                      <a:pt x="340" y="409"/>
                    </a:cubicBezTo>
                    <a:cubicBezTo>
                      <a:pt x="167" y="460"/>
                      <a:pt x="63" y="469"/>
                      <a:pt x="21" y="435"/>
                    </a:cubicBezTo>
                    <a:cubicBezTo>
                      <a:pt x="4" y="422"/>
                      <a:pt x="-2" y="402"/>
                      <a:pt x="1" y="374"/>
                    </a:cubicBezTo>
                    <a:cubicBezTo>
                      <a:pt x="5" y="333"/>
                      <a:pt x="105" y="303"/>
                      <a:pt x="267" y="257"/>
                    </a:cubicBezTo>
                    <a:cubicBezTo>
                      <a:pt x="377" y="227"/>
                      <a:pt x="489" y="194"/>
                      <a:pt x="561" y="156"/>
                    </a:cubicBezTo>
                    <a:cubicBezTo>
                      <a:pt x="727" y="68"/>
                      <a:pt x="1041" y="1"/>
                      <a:pt x="1043" y="0"/>
                    </a:cubicBezTo>
                    <a:cubicBezTo>
                      <a:pt x="1046" y="-1"/>
                      <a:pt x="1048" y="0"/>
                      <a:pt x="1049" y="2"/>
                    </a:cubicBezTo>
                    <a:cubicBezTo>
                      <a:pt x="1248" y="237"/>
                      <a:pt x="1218" y="342"/>
                      <a:pt x="1216" y="347"/>
                    </a:cubicBezTo>
                    <a:cubicBezTo>
                      <a:pt x="1216" y="348"/>
                      <a:pt x="1215" y="348"/>
                      <a:pt x="1215" y="349"/>
                    </a:cubicBezTo>
                    <a:lnTo>
                      <a:pt x="1039" y="535"/>
                    </a:lnTo>
                    <a:cubicBezTo>
                      <a:pt x="993" y="576"/>
                      <a:pt x="941" y="637"/>
                      <a:pt x="886" y="717"/>
                    </a:cubicBezTo>
                    <a:cubicBezTo>
                      <a:pt x="765" y="894"/>
                      <a:pt x="678" y="981"/>
                      <a:pt x="623" y="98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2" name="Freeform: Shape 67">
                <a:extLst>
                  <a:ext uri="{FF2B5EF4-FFF2-40B4-BE49-F238E27FC236}">
                    <a16:creationId xmlns:a16="http://schemas.microsoft.com/office/drawing/2014/main" id="{DBB288F8-7A83-FA4C-98C1-BA943E8CEBC3}"/>
                  </a:ext>
                </a:extLst>
              </p:cNvPr>
              <p:cNvSpPr/>
              <p:nvPr/>
            </p:nvSpPr>
            <p:spPr>
              <a:xfrm>
                <a:off x="11156911" y="6041428"/>
                <a:ext cx="353516" cy="5153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415">
                    <a:moveTo>
                      <a:pt x="99" y="179"/>
                    </a:moveTo>
                    <a:cubicBezTo>
                      <a:pt x="144" y="255"/>
                      <a:pt x="183" y="333"/>
                      <a:pt x="213" y="415"/>
                    </a:cubicBezTo>
                    <a:lnTo>
                      <a:pt x="283" y="340"/>
                    </a:lnTo>
                    <a:cubicBezTo>
                      <a:pt x="283" y="340"/>
                      <a:pt x="317" y="237"/>
                      <a:pt x="117" y="0"/>
                    </a:cubicBezTo>
                    <a:cubicBezTo>
                      <a:pt x="117" y="0"/>
                      <a:pt x="69" y="11"/>
                      <a:pt x="0" y="29"/>
                    </a:cubicBezTo>
                    <a:cubicBezTo>
                      <a:pt x="27" y="82"/>
                      <a:pt x="72" y="132"/>
                      <a:pt x="99" y="179"/>
                    </a:cubicBezTo>
                    <a:close/>
                  </a:path>
                </a:pathLst>
              </a:custGeom>
              <a:solidFill>
                <a:srgbClr val="04040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3" name="Freeform: Shape 68">
                <a:extLst>
                  <a:ext uri="{FF2B5EF4-FFF2-40B4-BE49-F238E27FC236}">
                    <a16:creationId xmlns:a16="http://schemas.microsoft.com/office/drawing/2014/main" id="{8FC5610B-6C71-344D-A34A-0F9ACBF2F6E6}"/>
                  </a:ext>
                </a:extLst>
              </p:cNvPr>
              <p:cNvSpPr/>
              <p:nvPr/>
            </p:nvSpPr>
            <p:spPr>
              <a:xfrm>
                <a:off x="10668960" y="3006671"/>
                <a:ext cx="2167151" cy="2041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42" h="1641">
                    <a:moveTo>
                      <a:pt x="1" y="498"/>
                    </a:moveTo>
                    <a:cubicBezTo>
                      <a:pt x="-10" y="494"/>
                      <a:pt x="145" y="294"/>
                      <a:pt x="379" y="156"/>
                    </a:cubicBezTo>
                    <a:cubicBezTo>
                      <a:pt x="613" y="17"/>
                      <a:pt x="939" y="-46"/>
                      <a:pt x="1135" y="39"/>
                    </a:cubicBezTo>
                    <a:cubicBezTo>
                      <a:pt x="1330" y="123"/>
                      <a:pt x="1709" y="556"/>
                      <a:pt x="1742" y="1106"/>
                    </a:cubicBezTo>
                    <a:cubicBezTo>
                      <a:pt x="1742" y="1106"/>
                      <a:pt x="1258" y="1251"/>
                      <a:pt x="852" y="1641"/>
                    </a:cubicBezTo>
                    <a:cubicBezTo>
                      <a:pt x="852" y="1641"/>
                      <a:pt x="535" y="1458"/>
                      <a:pt x="474" y="1018"/>
                    </a:cubicBezTo>
                    <a:cubicBezTo>
                      <a:pt x="413" y="577"/>
                      <a:pt x="1" y="498"/>
                      <a:pt x="1" y="49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69">
                <a:extLst>
                  <a:ext uri="{FF2B5EF4-FFF2-40B4-BE49-F238E27FC236}">
                    <a16:creationId xmlns:a16="http://schemas.microsoft.com/office/drawing/2014/main" id="{64F6E6E8-FC28-3641-A32A-B1771A70F4B6}"/>
                  </a:ext>
                </a:extLst>
              </p:cNvPr>
              <p:cNvSpPr/>
              <p:nvPr/>
            </p:nvSpPr>
            <p:spPr>
              <a:xfrm>
                <a:off x="11530340" y="4125723"/>
                <a:ext cx="1307012" cy="923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51" h="743">
                    <a:moveTo>
                      <a:pt x="0" y="602"/>
                    </a:moveTo>
                    <a:cubicBezTo>
                      <a:pt x="85" y="699"/>
                      <a:pt x="160" y="743"/>
                      <a:pt x="160" y="743"/>
                    </a:cubicBezTo>
                    <a:cubicBezTo>
                      <a:pt x="567" y="353"/>
                      <a:pt x="1051" y="208"/>
                      <a:pt x="1051" y="208"/>
                    </a:cubicBezTo>
                    <a:cubicBezTo>
                      <a:pt x="1047" y="137"/>
                      <a:pt x="1037" y="67"/>
                      <a:pt x="1021" y="0"/>
                    </a:cubicBezTo>
                    <a:cubicBezTo>
                      <a:pt x="467" y="67"/>
                      <a:pt x="124" y="440"/>
                      <a:pt x="0" y="60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70">
                <a:extLst>
                  <a:ext uri="{FF2B5EF4-FFF2-40B4-BE49-F238E27FC236}">
                    <a16:creationId xmlns:a16="http://schemas.microsoft.com/office/drawing/2014/main" id="{20541884-AF00-5C45-B147-BBB3CE2C837F}"/>
                  </a:ext>
                </a:extLst>
              </p:cNvPr>
              <p:cNvSpPr/>
              <p:nvPr/>
            </p:nvSpPr>
            <p:spPr>
              <a:xfrm>
                <a:off x="6116822" y="3418692"/>
                <a:ext cx="2931439" cy="19455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56" h="1564">
                    <a:moveTo>
                      <a:pt x="0" y="248"/>
                    </a:moveTo>
                    <a:lnTo>
                      <a:pt x="980" y="1180"/>
                    </a:lnTo>
                    <a:cubicBezTo>
                      <a:pt x="1032" y="1229"/>
                      <a:pt x="1100" y="1258"/>
                      <a:pt x="1171" y="1262"/>
                    </a:cubicBezTo>
                    <a:lnTo>
                      <a:pt x="1276" y="1268"/>
                    </a:lnTo>
                    <a:cubicBezTo>
                      <a:pt x="1280" y="1269"/>
                      <a:pt x="1283" y="1269"/>
                      <a:pt x="1287" y="1272"/>
                    </a:cubicBezTo>
                    <a:cubicBezTo>
                      <a:pt x="1343" y="1307"/>
                      <a:pt x="1843" y="1614"/>
                      <a:pt x="2356" y="1557"/>
                    </a:cubicBezTo>
                    <a:lnTo>
                      <a:pt x="2323" y="510"/>
                    </a:lnTo>
                    <a:lnTo>
                      <a:pt x="2101" y="644"/>
                    </a:lnTo>
                    <a:cubicBezTo>
                      <a:pt x="2101" y="644"/>
                      <a:pt x="1903" y="598"/>
                      <a:pt x="1558" y="656"/>
                    </a:cubicBezTo>
                    <a:cubicBezTo>
                      <a:pt x="1509" y="664"/>
                      <a:pt x="1458" y="648"/>
                      <a:pt x="1423" y="611"/>
                    </a:cubicBezTo>
                    <a:cubicBezTo>
                      <a:pt x="1308" y="492"/>
                      <a:pt x="1000" y="215"/>
                      <a:pt x="443" y="0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71">
                <a:extLst>
                  <a:ext uri="{FF2B5EF4-FFF2-40B4-BE49-F238E27FC236}">
                    <a16:creationId xmlns:a16="http://schemas.microsoft.com/office/drawing/2014/main" id="{1061E1F4-6E2A-984D-A483-1601316DF95C}"/>
                  </a:ext>
                </a:extLst>
              </p:cNvPr>
              <p:cNvSpPr/>
              <p:nvPr/>
            </p:nvSpPr>
            <p:spPr>
              <a:xfrm>
                <a:off x="6257481" y="3859342"/>
                <a:ext cx="2790783" cy="15049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243" h="1210">
                    <a:moveTo>
                      <a:pt x="1907" y="605"/>
                    </a:moveTo>
                    <a:cubicBezTo>
                      <a:pt x="1586" y="520"/>
                      <a:pt x="1232" y="729"/>
                      <a:pt x="924" y="610"/>
                    </a:cubicBezTo>
                    <a:cubicBezTo>
                      <a:pt x="846" y="580"/>
                      <a:pt x="778" y="532"/>
                      <a:pt x="712" y="483"/>
                    </a:cubicBezTo>
                    <a:cubicBezTo>
                      <a:pt x="604" y="404"/>
                      <a:pt x="498" y="324"/>
                      <a:pt x="395" y="241"/>
                    </a:cubicBezTo>
                    <a:cubicBezTo>
                      <a:pt x="305" y="170"/>
                      <a:pt x="213" y="63"/>
                      <a:pt x="105" y="21"/>
                    </a:cubicBezTo>
                    <a:cubicBezTo>
                      <a:pt x="55" y="2"/>
                      <a:pt x="22" y="-4"/>
                      <a:pt x="0" y="3"/>
                    </a:cubicBezTo>
                    <a:lnTo>
                      <a:pt x="867" y="826"/>
                    </a:lnTo>
                    <a:cubicBezTo>
                      <a:pt x="919" y="875"/>
                      <a:pt x="987" y="904"/>
                      <a:pt x="1058" y="908"/>
                    </a:cubicBezTo>
                    <a:lnTo>
                      <a:pt x="1163" y="914"/>
                    </a:lnTo>
                    <a:cubicBezTo>
                      <a:pt x="1167" y="915"/>
                      <a:pt x="1170" y="915"/>
                      <a:pt x="1174" y="918"/>
                    </a:cubicBezTo>
                    <a:cubicBezTo>
                      <a:pt x="1230" y="953"/>
                      <a:pt x="1730" y="1260"/>
                      <a:pt x="2243" y="1203"/>
                    </a:cubicBezTo>
                    <a:lnTo>
                      <a:pt x="2230" y="808"/>
                    </a:lnTo>
                    <a:cubicBezTo>
                      <a:pt x="2139" y="713"/>
                      <a:pt x="2032" y="639"/>
                      <a:pt x="1907" y="60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72">
                <a:extLst>
                  <a:ext uri="{FF2B5EF4-FFF2-40B4-BE49-F238E27FC236}">
                    <a16:creationId xmlns:a16="http://schemas.microsoft.com/office/drawing/2014/main" id="{53844DB8-C18F-5349-99A6-4CD55AA07443}"/>
                  </a:ext>
                </a:extLst>
              </p:cNvPr>
              <p:cNvSpPr/>
              <p:nvPr/>
            </p:nvSpPr>
            <p:spPr>
              <a:xfrm>
                <a:off x="7796018" y="4180494"/>
                <a:ext cx="158086" cy="1904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8" h="154">
                    <a:moveTo>
                      <a:pt x="4" y="153"/>
                    </a:moveTo>
                    <a:cubicBezTo>
                      <a:pt x="33" y="131"/>
                      <a:pt x="94" y="81"/>
                      <a:pt x="122" y="44"/>
                    </a:cubicBezTo>
                    <a:cubicBezTo>
                      <a:pt x="124" y="42"/>
                      <a:pt x="126" y="38"/>
                      <a:pt x="128" y="36"/>
                    </a:cubicBezTo>
                    <a:cubicBezTo>
                      <a:pt x="108" y="28"/>
                      <a:pt x="90" y="16"/>
                      <a:pt x="74" y="0"/>
                    </a:cubicBezTo>
                    <a:cubicBezTo>
                      <a:pt x="68" y="20"/>
                      <a:pt x="65" y="40"/>
                      <a:pt x="57" y="60"/>
                    </a:cubicBezTo>
                    <a:cubicBezTo>
                      <a:pt x="50" y="79"/>
                      <a:pt x="18" y="126"/>
                      <a:pt x="1" y="150"/>
                    </a:cubicBezTo>
                    <a:cubicBezTo>
                      <a:pt x="-1" y="153"/>
                      <a:pt x="1" y="155"/>
                      <a:pt x="4" y="15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73">
                <a:extLst>
                  <a:ext uri="{FF2B5EF4-FFF2-40B4-BE49-F238E27FC236}">
                    <a16:creationId xmlns:a16="http://schemas.microsoft.com/office/drawing/2014/main" id="{AD71EEC6-81C7-5844-8A57-1FC128B98536}"/>
                  </a:ext>
                </a:extLst>
              </p:cNvPr>
              <p:cNvSpPr/>
              <p:nvPr/>
            </p:nvSpPr>
            <p:spPr>
              <a:xfrm>
                <a:off x="5201913" y="2405445"/>
                <a:ext cx="1655549" cy="15958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31" h="1283">
                    <a:moveTo>
                      <a:pt x="953" y="1281"/>
                    </a:moveTo>
                    <a:cubicBezTo>
                      <a:pt x="960" y="1285"/>
                      <a:pt x="969" y="1284"/>
                      <a:pt x="974" y="1277"/>
                    </a:cubicBezTo>
                    <a:lnTo>
                      <a:pt x="1329" y="875"/>
                    </a:lnTo>
                    <a:cubicBezTo>
                      <a:pt x="1333" y="871"/>
                      <a:pt x="1332" y="865"/>
                      <a:pt x="1327" y="863"/>
                    </a:cubicBezTo>
                    <a:lnTo>
                      <a:pt x="1226" y="821"/>
                    </a:lnTo>
                    <a:cubicBezTo>
                      <a:pt x="1218" y="818"/>
                      <a:pt x="1213" y="810"/>
                      <a:pt x="1214" y="802"/>
                    </a:cubicBezTo>
                    <a:cubicBezTo>
                      <a:pt x="1223" y="710"/>
                      <a:pt x="1263" y="225"/>
                      <a:pt x="1080" y="191"/>
                    </a:cubicBezTo>
                    <a:cubicBezTo>
                      <a:pt x="1061" y="187"/>
                      <a:pt x="1042" y="194"/>
                      <a:pt x="1030" y="210"/>
                    </a:cubicBezTo>
                    <a:cubicBezTo>
                      <a:pt x="1005" y="244"/>
                      <a:pt x="970" y="327"/>
                      <a:pt x="992" y="529"/>
                    </a:cubicBezTo>
                    <a:cubicBezTo>
                      <a:pt x="975" y="499"/>
                      <a:pt x="669" y="-39"/>
                      <a:pt x="510" y="2"/>
                    </a:cubicBezTo>
                    <a:cubicBezTo>
                      <a:pt x="349" y="43"/>
                      <a:pt x="706" y="411"/>
                      <a:pt x="682" y="421"/>
                    </a:cubicBezTo>
                    <a:cubicBezTo>
                      <a:pt x="668" y="442"/>
                      <a:pt x="257" y="57"/>
                      <a:pt x="197" y="161"/>
                    </a:cubicBezTo>
                    <a:cubicBezTo>
                      <a:pt x="168" y="210"/>
                      <a:pt x="247" y="296"/>
                      <a:pt x="274" y="329"/>
                    </a:cubicBezTo>
                    <a:cubicBezTo>
                      <a:pt x="330" y="400"/>
                      <a:pt x="394" y="464"/>
                      <a:pt x="460" y="527"/>
                    </a:cubicBezTo>
                    <a:cubicBezTo>
                      <a:pt x="481" y="548"/>
                      <a:pt x="510" y="567"/>
                      <a:pt x="527" y="591"/>
                    </a:cubicBezTo>
                    <a:cubicBezTo>
                      <a:pt x="399" y="524"/>
                      <a:pt x="275" y="439"/>
                      <a:pt x="132" y="411"/>
                    </a:cubicBezTo>
                    <a:cubicBezTo>
                      <a:pt x="95" y="405"/>
                      <a:pt x="53" y="401"/>
                      <a:pt x="21" y="422"/>
                    </a:cubicBezTo>
                    <a:cubicBezTo>
                      <a:pt x="-4" y="437"/>
                      <a:pt x="-7" y="472"/>
                      <a:pt x="14" y="493"/>
                    </a:cubicBezTo>
                    <a:cubicBezTo>
                      <a:pt x="74" y="555"/>
                      <a:pt x="147" y="602"/>
                      <a:pt x="223" y="642"/>
                    </a:cubicBezTo>
                    <a:cubicBezTo>
                      <a:pt x="260" y="660"/>
                      <a:pt x="298" y="678"/>
                      <a:pt x="336" y="694"/>
                    </a:cubicBezTo>
                    <a:cubicBezTo>
                      <a:pt x="369" y="709"/>
                      <a:pt x="421" y="719"/>
                      <a:pt x="444" y="748"/>
                    </a:cubicBezTo>
                    <a:cubicBezTo>
                      <a:pt x="431" y="749"/>
                      <a:pt x="417" y="749"/>
                      <a:pt x="404" y="748"/>
                    </a:cubicBezTo>
                    <a:cubicBezTo>
                      <a:pt x="386" y="748"/>
                      <a:pt x="369" y="747"/>
                      <a:pt x="352" y="747"/>
                    </a:cubicBezTo>
                    <a:cubicBezTo>
                      <a:pt x="312" y="746"/>
                      <a:pt x="272" y="746"/>
                      <a:pt x="232" y="747"/>
                    </a:cubicBezTo>
                    <a:cubicBezTo>
                      <a:pt x="195" y="749"/>
                      <a:pt x="83" y="747"/>
                      <a:pt x="71" y="797"/>
                    </a:cubicBezTo>
                    <a:cubicBezTo>
                      <a:pt x="57" y="856"/>
                      <a:pt x="253" y="898"/>
                      <a:pt x="356" y="915"/>
                    </a:cubicBezTo>
                    <a:cubicBezTo>
                      <a:pt x="398" y="923"/>
                      <a:pt x="452" y="939"/>
                      <a:pt x="487" y="96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74">
                <a:extLst>
                  <a:ext uri="{FF2B5EF4-FFF2-40B4-BE49-F238E27FC236}">
                    <a16:creationId xmlns:a16="http://schemas.microsoft.com/office/drawing/2014/main" id="{13B373F3-AF5F-5D49-BCE0-BEF006D1D7A2}"/>
                  </a:ext>
                </a:extLst>
              </p:cNvPr>
              <p:cNvSpPr/>
              <p:nvPr/>
            </p:nvSpPr>
            <p:spPr>
              <a:xfrm>
                <a:off x="5447134" y="2405445"/>
                <a:ext cx="1410329" cy="13729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34" h="1104">
                    <a:moveTo>
                      <a:pt x="1130" y="863"/>
                    </a:moveTo>
                    <a:lnTo>
                      <a:pt x="1029" y="821"/>
                    </a:lnTo>
                    <a:cubicBezTo>
                      <a:pt x="1021" y="818"/>
                      <a:pt x="1016" y="810"/>
                      <a:pt x="1017" y="802"/>
                    </a:cubicBezTo>
                    <a:cubicBezTo>
                      <a:pt x="1026" y="710"/>
                      <a:pt x="1066" y="225"/>
                      <a:pt x="883" y="191"/>
                    </a:cubicBezTo>
                    <a:cubicBezTo>
                      <a:pt x="864" y="187"/>
                      <a:pt x="845" y="194"/>
                      <a:pt x="833" y="210"/>
                    </a:cubicBezTo>
                    <a:cubicBezTo>
                      <a:pt x="808" y="244"/>
                      <a:pt x="773" y="327"/>
                      <a:pt x="795" y="529"/>
                    </a:cubicBezTo>
                    <a:cubicBezTo>
                      <a:pt x="778" y="499"/>
                      <a:pt x="472" y="-39"/>
                      <a:pt x="313" y="2"/>
                    </a:cubicBezTo>
                    <a:cubicBezTo>
                      <a:pt x="152" y="43"/>
                      <a:pt x="509" y="411"/>
                      <a:pt x="485" y="421"/>
                    </a:cubicBezTo>
                    <a:cubicBezTo>
                      <a:pt x="471" y="442"/>
                      <a:pt x="60" y="57"/>
                      <a:pt x="0" y="161"/>
                    </a:cubicBezTo>
                    <a:cubicBezTo>
                      <a:pt x="7" y="156"/>
                      <a:pt x="15" y="153"/>
                      <a:pt x="24" y="154"/>
                    </a:cubicBezTo>
                    <a:cubicBezTo>
                      <a:pt x="27" y="154"/>
                      <a:pt x="31" y="152"/>
                      <a:pt x="32" y="154"/>
                    </a:cubicBezTo>
                    <a:cubicBezTo>
                      <a:pt x="36" y="167"/>
                      <a:pt x="48" y="172"/>
                      <a:pt x="55" y="179"/>
                    </a:cubicBezTo>
                    <a:cubicBezTo>
                      <a:pt x="60" y="183"/>
                      <a:pt x="63" y="187"/>
                      <a:pt x="64" y="192"/>
                    </a:cubicBezTo>
                    <a:cubicBezTo>
                      <a:pt x="69" y="194"/>
                      <a:pt x="75" y="195"/>
                      <a:pt x="72" y="204"/>
                    </a:cubicBezTo>
                    <a:cubicBezTo>
                      <a:pt x="72" y="206"/>
                      <a:pt x="72" y="210"/>
                      <a:pt x="75" y="212"/>
                    </a:cubicBezTo>
                    <a:cubicBezTo>
                      <a:pt x="79" y="217"/>
                      <a:pt x="77" y="221"/>
                      <a:pt x="72" y="224"/>
                    </a:cubicBezTo>
                    <a:cubicBezTo>
                      <a:pt x="70" y="225"/>
                      <a:pt x="68" y="224"/>
                      <a:pt x="66" y="222"/>
                    </a:cubicBezTo>
                    <a:cubicBezTo>
                      <a:pt x="61" y="217"/>
                      <a:pt x="58" y="218"/>
                      <a:pt x="55" y="224"/>
                    </a:cubicBezTo>
                    <a:cubicBezTo>
                      <a:pt x="55" y="226"/>
                      <a:pt x="53" y="228"/>
                      <a:pt x="52" y="229"/>
                    </a:cubicBezTo>
                    <a:cubicBezTo>
                      <a:pt x="51" y="230"/>
                      <a:pt x="50" y="230"/>
                      <a:pt x="49" y="231"/>
                    </a:cubicBezTo>
                    <a:cubicBezTo>
                      <a:pt x="48" y="233"/>
                      <a:pt x="48" y="235"/>
                      <a:pt x="49" y="237"/>
                    </a:cubicBezTo>
                    <a:cubicBezTo>
                      <a:pt x="46" y="246"/>
                      <a:pt x="58" y="251"/>
                      <a:pt x="57" y="260"/>
                    </a:cubicBezTo>
                    <a:cubicBezTo>
                      <a:pt x="61" y="265"/>
                      <a:pt x="62" y="270"/>
                      <a:pt x="53" y="272"/>
                    </a:cubicBezTo>
                    <a:cubicBezTo>
                      <a:pt x="48" y="272"/>
                      <a:pt x="45" y="277"/>
                      <a:pt x="42" y="279"/>
                    </a:cubicBezTo>
                    <a:cubicBezTo>
                      <a:pt x="40" y="280"/>
                      <a:pt x="39" y="281"/>
                      <a:pt x="39" y="282"/>
                    </a:cubicBezTo>
                    <a:cubicBezTo>
                      <a:pt x="44" y="289"/>
                      <a:pt x="49" y="295"/>
                      <a:pt x="53" y="301"/>
                    </a:cubicBezTo>
                    <a:cubicBezTo>
                      <a:pt x="53" y="302"/>
                      <a:pt x="55" y="302"/>
                      <a:pt x="55" y="302"/>
                    </a:cubicBezTo>
                    <a:cubicBezTo>
                      <a:pt x="59" y="309"/>
                      <a:pt x="66" y="313"/>
                      <a:pt x="73" y="317"/>
                    </a:cubicBezTo>
                    <a:cubicBezTo>
                      <a:pt x="74" y="318"/>
                      <a:pt x="76" y="318"/>
                      <a:pt x="77" y="318"/>
                    </a:cubicBezTo>
                    <a:cubicBezTo>
                      <a:pt x="79" y="318"/>
                      <a:pt x="81" y="318"/>
                      <a:pt x="84" y="317"/>
                    </a:cubicBezTo>
                    <a:cubicBezTo>
                      <a:pt x="87" y="315"/>
                      <a:pt x="89" y="316"/>
                      <a:pt x="91" y="320"/>
                    </a:cubicBezTo>
                    <a:cubicBezTo>
                      <a:pt x="92" y="322"/>
                      <a:pt x="92" y="326"/>
                      <a:pt x="96" y="328"/>
                    </a:cubicBezTo>
                    <a:cubicBezTo>
                      <a:pt x="102" y="332"/>
                      <a:pt x="113" y="327"/>
                      <a:pt x="119" y="335"/>
                    </a:cubicBezTo>
                    <a:cubicBezTo>
                      <a:pt x="122" y="335"/>
                      <a:pt x="125" y="339"/>
                      <a:pt x="128" y="338"/>
                    </a:cubicBezTo>
                    <a:cubicBezTo>
                      <a:pt x="129" y="338"/>
                      <a:pt x="130" y="338"/>
                      <a:pt x="131" y="337"/>
                    </a:cubicBezTo>
                    <a:cubicBezTo>
                      <a:pt x="132" y="336"/>
                      <a:pt x="133" y="335"/>
                      <a:pt x="134" y="335"/>
                    </a:cubicBezTo>
                    <a:cubicBezTo>
                      <a:pt x="139" y="334"/>
                      <a:pt x="142" y="330"/>
                      <a:pt x="144" y="326"/>
                    </a:cubicBezTo>
                    <a:cubicBezTo>
                      <a:pt x="148" y="318"/>
                      <a:pt x="136" y="315"/>
                      <a:pt x="139" y="306"/>
                    </a:cubicBezTo>
                    <a:cubicBezTo>
                      <a:pt x="140" y="316"/>
                      <a:pt x="147" y="320"/>
                      <a:pt x="154" y="321"/>
                    </a:cubicBezTo>
                    <a:cubicBezTo>
                      <a:pt x="159" y="322"/>
                      <a:pt x="165" y="320"/>
                      <a:pt x="164" y="311"/>
                    </a:cubicBezTo>
                    <a:cubicBezTo>
                      <a:pt x="165" y="315"/>
                      <a:pt x="161" y="321"/>
                      <a:pt x="166" y="323"/>
                    </a:cubicBezTo>
                    <a:cubicBezTo>
                      <a:pt x="170" y="326"/>
                      <a:pt x="173" y="321"/>
                      <a:pt x="176" y="319"/>
                    </a:cubicBezTo>
                    <a:cubicBezTo>
                      <a:pt x="181" y="316"/>
                      <a:pt x="184" y="313"/>
                      <a:pt x="190" y="315"/>
                    </a:cubicBezTo>
                    <a:cubicBezTo>
                      <a:pt x="193" y="316"/>
                      <a:pt x="196" y="315"/>
                      <a:pt x="196" y="312"/>
                    </a:cubicBezTo>
                    <a:cubicBezTo>
                      <a:pt x="200" y="305"/>
                      <a:pt x="207" y="304"/>
                      <a:pt x="214" y="304"/>
                    </a:cubicBezTo>
                    <a:cubicBezTo>
                      <a:pt x="220" y="303"/>
                      <a:pt x="225" y="306"/>
                      <a:pt x="230" y="306"/>
                    </a:cubicBezTo>
                    <a:cubicBezTo>
                      <a:pt x="235" y="305"/>
                      <a:pt x="237" y="300"/>
                      <a:pt x="242" y="299"/>
                    </a:cubicBezTo>
                    <a:cubicBezTo>
                      <a:pt x="249" y="303"/>
                      <a:pt x="242" y="311"/>
                      <a:pt x="248" y="315"/>
                    </a:cubicBezTo>
                    <a:cubicBezTo>
                      <a:pt x="238" y="317"/>
                      <a:pt x="242" y="304"/>
                      <a:pt x="235" y="304"/>
                    </a:cubicBezTo>
                    <a:cubicBezTo>
                      <a:pt x="233" y="304"/>
                      <a:pt x="232" y="306"/>
                      <a:pt x="230" y="308"/>
                    </a:cubicBezTo>
                    <a:cubicBezTo>
                      <a:pt x="229" y="311"/>
                      <a:pt x="228" y="314"/>
                      <a:pt x="225" y="315"/>
                    </a:cubicBezTo>
                    <a:cubicBezTo>
                      <a:pt x="221" y="315"/>
                      <a:pt x="217" y="315"/>
                      <a:pt x="213" y="316"/>
                    </a:cubicBezTo>
                    <a:cubicBezTo>
                      <a:pt x="210" y="316"/>
                      <a:pt x="205" y="315"/>
                      <a:pt x="203" y="320"/>
                    </a:cubicBezTo>
                    <a:cubicBezTo>
                      <a:pt x="200" y="325"/>
                      <a:pt x="207" y="326"/>
                      <a:pt x="207" y="329"/>
                    </a:cubicBezTo>
                    <a:cubicBezTo>
                      <a:pt x="203" y="328"/>
                      <a:pt x="200" y="323"/>
                      <a:pt x="194" y="325"/>
                    </a:cubicBezTo>
                    <a:cubicBezTo>
                      <a:pt x="191" y="328"/>
                      <a:pt x="192" y="331"/>
                      <a:pt x="194" y="334"/>
                    </a:cubicBezTo>
                    <a:cubicBezTo>
                      <a:pt x="195" y="336"/>
                      <a:pt x="196" y="338"/>
                      <a:pt x="196" y="341"/>
                    </a:cubicBezTo>
                    <a:cubicBezTo>
                      <a:pt x="197" y="343"/>
                      <a:pt x="199" y="346"/>
                      <a:pt x="199" y="348"/>
                    </a:cubicBezTo>
                    <a:cubicBezTo>
                      <a:pt x="200" y="350"/>
                      <a:pt x="200" y="352"/>
                      <a:pt x="201" y="352"/>
                    </a:cubicBezTo>
                    <a:cubicBezTo>
                      <a:pt x="203" y="352"/>
                      <a:pt x="204" y="352"/>
                      <a:pt x="205" y="352"/>
                    </a:cubicBezTo>
                    <a:cubicBezTo>
                      <a:pt x="209" y="347"/>
                      <a:pt x="215" y="348"/>
                      <a:pt x="220" y="347"/>
                    </a:cubicBezTo>
                    <a:cubicBezTo>
                      <a:pt x="222" y="347"/>
                      <a:pt x="222" y="341"/>
                      <a:pt x="224" y="346"/>
                    </a:cubicBezTo>
                    <a:cubicBezTo>
                      <a:pt x="224" y="348"/>
                      <a:pt x="224" y="350"/>
                      <a:pt x="225" y="351"/>
                    </a:cubicBezTo>
                    <a:cubicBezTo>
                      <a:pt x="226" y="352"/>
                      <a:pt x="229" y="352"/>
                      <a:pt x="230" y="352"/>
                    </a:cubicBezTo>
                    <a:cubicBezTo>
                      <a:pt x="237" y="341"/>
                      <a:pt x="240" y="348"/>
                      <a:pt x="244" y="354"/>
                    </a:cubicBezTo>
                    <a:cubicBezTo>
                      <a:pt x="245" y="356"/>
                      <a:pt x="246" y="359"/>
                      <a:pt x="248" y="360"/>
                    </a:cubicBezTo>
                    <a:cubicBezTo>
                      <a:pt x="253" y="366"/>
                      <a:pt x="244" y="361"/>
                      <a:pt x="245" y="365"/>
                    </a:cubicBezTo>
                    <a:cubicBezTo>
                      <a:pt x="245" y="365"/>
                      <a:pt x="245" y="366"/>
                      <a:pt x="245" y="367"/>
                    </a:cubicBezTo>
                    <a:cubicBezTo>
                      <a:pt x="247" y="373"/>
                      <a:pt x="250" y="377"/>
                      <a:pt x="256" y="379"/>
                    </a:cubicBezTo>
                    <a:cubicBezTo>
                      <a:pt x="254" y="382"/>
                      <a:pt x="250" y="382"/>
                      <a:pt x="250" y="385"/>
                    </a:cubicBezTo>
                    <a:cubicBezTo>
                      <a:pt x="250" y="387"/>
                      <a:pt x="250" y="389"/>
                      <a:pt x="251" y="391"/>
                    </a:cubicBezTo>
                    <a:cubicBezTo>
                      <a:pt x="254" y="395"/>
                      <a:pt x="256" y="400"/>
                      <a:pt x="257" y="404"/>
                    </a:cubicBezTo>
                    <a:cubicBezTo>
                      <a:pt x="263" y="416"/>
                      <a:pt x="263" y="427"/>
                      <a:pt x="254" y="437"/>
                    </a:cubicBezTo>
                    <a:cubicBezTo>
                      <a:pt x="252" y="438"/>
                      <a:pt x="251" y="439"/>
                      <a:pt x="250" y="441"/>
                    </a:cubicBezTo>
                    <a:cubicBezTo>
                      <a:pt x="249" y="445"/>
                      <a:pt x="247" y="451"/>
                      <a:pt x="249" y="456"/>
                    </a:cubicBezTo>
                    <a:cubicBezTo>
                      <a:pt x="249" y="459"/>
                      <a:pt x="249" y="462"/>
                      <a:pt x="251" y="463"/>
                    </a:cubicBezTo>
                    <a:cubicBezTo>
                      <a:pt x="251" y="464"/>
                      <a:pt x="251" y="465"/>
                      <a:pt x="252" y="465"/>
                    </a:cubicBezTo>
                    <a:cubicBezTo>
                      <a:pt x="255" y="471"/>
                      <a:pt x="262" y="469"/>
                      <a:pt x="266" y="473"/>
                    </a:cubicBezTo>
                    <a:cubicBezTo>
                      <a:pt x="274" y="468"/>
                      <a:pt x="280" y="472"/>
                      <a:pt x="286" y="476"/>
                    </a:cubicBezTo>
                    <a:cubicBezTo>
                      <a:pt x="287" y="477"/>
                      <a:pt x="287" y="478"/>
                      <a:pt x="288" y="478"/>
                    </a:cubicBezTo>
                    <a:cubicBezTo>
                      <a:pt x="292" y="479"/>
                      <a:pt x="295" y="480"/>
                      <a:pt x="297" y="483"/>
                    </a:cubicBezTo>
                    <a:cubicBezTo>
                      <a:pt x="300" y="489"/>
                      <a:pt x="306" y="486"/>
                      <a:pt x="310" y="489"/>
                    </a:cubicBezTo>
                    <a:cubicBezTo>
                      <a:pt x="324" y="495"/>
                      <a:pt x="333" y="507"/>
                      <a:pt x="344" y="516"/>
                    </a:cubicBezTo>
                    <a:cubicBezTo>
                      <a:pt x="345" y="517"/>
                      <a:pt x="346" y="518"/>
                      <a:pt x="346" y="519"/>
                    </a:cubicBezTo>
                    <a:cubicBezTo>
                      <a:pt x="350" y="523"/>
                      <a:pt x="350" y="529"/>
                      <a:pt x="358" y="530"/>
                    </a:cubicBezTo>
                    <a:cubicBezTo>
                      <a:pt x="361" y="530"/>
                      <a:pt x="362" y="542"/>
                      <a:pt x="370" y="540"/>
                    </a:cubicBezTo>
                    <a:cubicBezTo>
                      <a:pt x="369" y="544"/>
                      <a:pt x="375" y="548"/>
                      <a:pt x="372" y="553"/>
                    </a:cubicBezTo>
                    <a:cubicBezTo>
                      <a:pt x="370" y="556"/>
                      <a:pt x="371" y="558"/>
                      <a:pt x="374" y="560"/>
                    </a:cubicBezTo>
                    <a:cubicBezTo>
                      <a:pt x="376" y="563"/>
                      <a:pt x="379" y="562"/>
                      <a:pt x="381" y="560"/>
                    </a:cubicBezTo>
                    <a:cubicBezTo>
                      <a:pt x="394" y="555"/>
                      <a:pt x="395" y="555"/>
                      <a:pt x="398" y="567"/>
                    </a:cubicBezTo>
                    <a:cubicBezTo>
                      <a:pt x="400" y="576"/>
                      <a:pt x="404" y="581"/>
                      <a:pt x="414" y="580"/>
                    </a:cubicBezTo>
                    <a:cubicBezTo>
                      <a:pt x="421" y="579"/>
                      <a:pt x="424" y="586"/>
                      <a:pt x="428" y="589"/>
                    </a:cubicBezTo>
                    <a:cubicBezTo>
                      <a:pt x="430" y="592"/>
                      <a:pt x="425" y="594"/>
                      <a:pt x="424" y="597"/>
                    </a:cubicBezTo>
                    <a:cubicBezTo>
                      <a:pt x="422" y="603"/>
                      <a:pt x="420" y="608"/>
                      <a:pt x="419" y="613"/>
                    </a:cubicBezTo>
                    <a:cubicBezTo>
                      <a:pt x="416" y="618"/>
                      <a:pt x="411" y="613"/>
                      <a:pt x="408" y="613"/>
                    </a:cubicBezTo>
                    <a:cubicBezTo>
                      <a:pt x="397" y="616"/>
                      <a:pt x="396" y="617"/>
                      <a:pt x="398" y="630"/>
                    </a:cubicBezTo>
                    <a:cubicBezTo>
                      <a:pt x="400" y="632"/>
                      <a:pt x="395" y="635"/>
                      <a:pt x="398" y="637"/>
                    </a:cubicBezTo>
                    <a:cubicBezTo>
                      <a:pt x="399" y="643"/>
                      <a:pt x="404" y="647"/>
                      <a:pt x="404" y="653"/>
                    </a:cubicBezTo>
                    <a:cubicBezTo>
                      <a:pt x="397" y="660"/>
                      <a:pt x="385" y="661"/>
                      <a:pt x="381" y="673"/>
                    </a:cubicBezTo>
                    <a:cubicBezTo>
                      <a:pt x="380" y="675"/>
                      <a:pt x="380" y="677"/>
                      <a:pt x="380" y="680"/>
                    </a:cubicBezTo>
                    <a:cubicBezTo>
                      <a:pt x="380" y="680"/>
                      <a:pt x="380" y="681"/>
                      <a:pt x="379" y="682"/>
                    </a:cubicBezTo>
                    <a:cubicBezTo>
                      <a:pt x="375" y="688"/>
                      <a:pt x="374" y="694"/>
                      <a:pt x="377" y="700"/>
                    </a:cubicBezTo>
                    <a:cubicBezTo>
                      <a:pt x="378" y="703"/>
                      <a:pt x="378" y="704"/>
                      <a:pt x="375" y="706"/>
                    </a:cubicBezTo>
                    <a:cubicBezTo>
                      <a:pt x="373" y="707"/>
                      <a:pt x="368" y="706"/>
                      <a:pt x="366" y="709"/>
                    </a:cubicBezTo>
                    <a:cubicBezTo>
                      <a:pt x="366" y="710"/>
                      <a:pt x="366" y="710"/>
                      <a:pt x="366" y="711"/>
                    </a:cubicBezTo>
                    <a:cubicBezTo>
                      <a:pt x="368" y="715"/>
                      <a:pt x="369" y="717"/>
                      <a:pt x="369" y="721"/>
                    </a:cubicBezTo>
                    <a:cubicBezTo>
                      <a:pt x="368" y="728"/>
                      <a:pt x="366" y="736"/>
                      <a:pt x="367" y="745"/>
                    </a:cubicBezTo>
                    <a:cubicBezTo>
                      <a:pt x="369" y="757"/>
                      <a:pt x="368" y="757"/>
                      <a:pt x="356" y="755"/>
                    </a:cubicBezTo>
                    <a:cubicBezTo>
                      <a:pt x="354" y="755"/>
                      <a:pt x="353" y="754"/>
                      <a:pt x="352" y="754"/>
                    </a:cubicBezTo>
                    <a:cubicBezTo>
                      <a:pt x="348" y="756"/>
                      <a:pt x="345" y="758"/>
                      <a:pt x="343" y="760"/>
                    </a:cubicBezTo>
                    <a:cubicBezTo>
                      <a:pt x="339" y="764"/>
                      <a:pt x="339" y="768"/>
                      <a:pt x="340" y="773"/>
                    </a:cubicBezTo>
                    <a:cubicBezTo>
                      <a:pt x="340" y="787"/>
                      <a:pt x="347" y="795"/>
                      <a:pt x="360" y="799"/>
                    </a:cubicBezTo>
                    <a:cubicBezTo>
                      <a:pt x="367" y="802"/>
                      <a:pt x="373" y="802"/>
                      <a:pt x="378" y="795"/>
                    </a:cubicBezTo>
                    <a:cubicBezTo>
                      <a:pt x="385" y="787"/>
                      <a:pt x="388" y="787"/>
                      <a:pt x="398" y="797"/>
                    </a:cubicBezTo>
                    <a:cubicBezTo>
                      <a:pt x="401" y="800"/>
                      <a:pt x="404" y="803"/>
                      <a:pt x="410" y="803"/>
                    </a:cubicBezTo>
                    <a:cubicBezTo>
                      <a:pt x="415" y="803"/>
                      <a:pt x="419" y="804"/>
                      <a:pt x="424" y="808"/>
                    </a:cubicBezTo>
                    <a:cubicBezTo>
                      <a:pt x="425" y="808"/>
                      <a:pt x="427" y="809"/>
                      <a:pt x="428" y="810"/>
                    </a:cubicBezTo>
                    <a:cubicBezTo>
                      <a:pt x="430" y="811"/>
                      <a:pt x="432" y="812"/>
                      <a:pt x="433" y="812"/>
                    </a:cubicBezTo>
                    <a:cubicBezTo>
                      <a:pt x="445" y="811"/>
                      <a:pt x="457" y="807"/>
                      <a:pt x="468" y="814"/>
                    </a:cubicBezTo>
                    <a:cubicBezTo>
                      <a:pt x="472" y="813"/>
                      <a:pt x="474" y="808"/>
                      <a:pt x="478" y="807"/>
                    </a:cubicBezTo>
                    <a:cubicBezTo>
                      <a:pt x="484" y="802"/>
                      <a:pt x="486" y="797"/>
                      <a:pt x="483" y="791"/>
                    </a:cubicBezTo>
                    <a:cubicBezTo>
                      <a:pt x="490" y="787"/>
                      <a:pt x="496" y="795"/>
                      <a:pt x="502" y="788"/>
                    </a:cubicBezTo>
                    <a:cubicBezTo>
                      <a:pt x="508" y="784"/>
                      <a:pt x="511" y="778"/>
                      <a:pt x="516" y="773"/>
                    </a:cubicBezTo>
                    <a:cubicBezTo>
                      <a:pt x="522" y="773"/>
                      <a:pt x="525" y="772"/>
                      <a:pt x="528" y="767"/>
                    </a:cubicBezTo>
                    <a:cubicBezTo>
                      <a:pt x="535" y="754"/>
                      <a:pt x="549" y="754"/>
                      <a:pt x="558" y="765"/>
                    </a:cubicBezTo>
                    <a:cubicBezTo>
                      <a:pt x="560" y="766"/>
                      <a:pt x="562" y="767"/>
                      <a:pt x="565" y="767"/>
                    </a:cubicBezTo>
                    <a:lnTo>
                      <a:pt x="567" y="763"/>
                    </a:lnTo>
                    <a:cubicBezTo>
                      <a:pt x="568" y="761"/>
                      <a:pt x="569" y="758"/>
                      <a:pt x="571" y="756"/>
                    </a:cubicBezTo>
                    <a:cubicBezTo>
                      <a:pt x="580" y="743"/>
                      <a:pt x="595" y="745"/>
                      <a:pt x="608" y="743"/>
                    </a:cubicBezTo>
                    <a:cubicBezTo>
                      <a:pt x="613" y="741"/>
                      <a:pt x="619" y="737"/>
                      <a:pt x="622" y="746"/>
                    </a:cubicBezTo>
                    <a:cubicBezTo>
                      <a:pt x="623" y="748"/>
                      <a:pt x="627" y="749"/>
                      <a:pt x="630" y="750"/>
                    </a:cubicBezTo>
                    <a:cubicBezTo>
                      <a:pt x="632" y="751"/>
                      <a:pt x="633" y="750"/>
                      <a:pt x="634" y="749"/>
                    </a:cubicBezTo>
                    <a:cubicBezTo>
                      <a:pt x="636" y="747"/>
                      <a:pt x="635" y="745"/>
                      <a:pt x="636" y="743"/>
                    </a:cubicBezTo>
                    <a:cubicBezTo>
                      <a:pt x="639" y="743"/>
                      <a:pt x="636" y="745"/>
                      <a:pt x="637" y="746"/>
                    </a:cubicBezTo>
                    <a:cubicBezTo>
                      <a:pt x="638" y="758"/>
                      <a:pt x="649" y="754"/>
                      <a:pt x="654" y="760"/>
                    </a:cubicBezTo>
                    <a:cubicBezTo>
                      <a:pt x="655" y="760"/>
                      <a:pt x="656" y="760"/>
                      <a:pt x="656" y="761"/>
                    </a:cubicBezTo>
                    <a:cubicBezTo>
                      <a:pt x="656" y="760"/>
                      <a:pt x="655" y="760"/>
                      <a:pt x="654" y="758"/>
                    </a:cubicBezTo>
                    <a:cubicBezTo>
                      <a:pt x="651" y="758"/>
                      <a:pt x="650" y="760"/>
                      <a:pt x="648" y="761"/>
                    </a:cubicBezTo>
                    <a:cubicBezTo>
                      <a:pt x="648" y="763"/>
                      <a:pt x="648" y="765"/>
                      <a:pt x="648" y="766"/>
                    </a:cubicBezTo>
                    <a:cubicBezTo>
                      <a:pt x="650" y="770"/>
                      <a:pt x="654" y="775"/>
                      <a:pt x="657" y="774"/>
                    </a:cubicBezTo>
                    <a:cubicBezTo>
                      <a:pt x="664" y="773"/>
                      <a:pt x="664" y="777"/>
                      <a:pt x="665" y="782"/>
                    </a:cubicBezTo>
                    <a:cubicBezTo>
                      <a:pt x="665" y="784"/>
                      <a:pt x="666" y="785"/>
                      <a:pt x="667" y="786"/>
                    </a:cubicBezTo>
                    <a:cubicBezTo>
                      <a:pt x="669" y="788"/>
                      <a:pt x="669" y="789"/>
                      <a:pt x="671" y="789"/>
                    </a:cubicBezTo>
                    <a:cubicBezTo>
                      <a:pt x="674" y="789"/>
                      <a:pt x="676" y="786"/>
                      <a:pt x="678" y="790"/>
                    </a:cubicBezTo>
                    <a:cubicBezTo>
                      <a:pt x="680" y="791"/>
                      <a:pt x="680" y="793"/>
                      <a:pt x="680" y="795"/>
                    </a:cubicBezTo>
                    <a:cubicBezTo>
                      <a:pt x="680" y="798"/>
                      <a:pt x="680" y="800"/>
                      <a:pt x="682" y="802"/>
                    </a:cubicBezTo>
                    <a:cubicBezTo>
                      <a:pt x="682" y="802"/>
                      <a:pt x="683" y="802"/>
                      <a:pt x="684" y="803"/>
                    </a:cubicBezTo>
                    <a:cubicBezTo>
                      <a:pt x="687" y="804"/>
                      <a:pt x="691" y="803"/>
                      <a:pt x="693" y="806"/>
                    </a:cubicBezTo>
                    <a:cubicBezTo>
                      <a:pt x="695" y="807"/>
                      <a:pt x="696" y="807"/>
                      <a:pt x="698" y="807"/>
                    </a:cubicBezTo>
                    <a:cubicBezTo>
                      <a:pt x="700" y="805"/>
                      <a:pt x="702" y="801"/>
                      <a:pt x="706" y="803"/>
                    </a:cubicBezTo>
                    <a:cubicBezTo>
                      <a:pt x="707" y="803"/>
                      <a:pt x="708" y="804"/>
                      <a:pt x="709" y="804"/>
                    </a:cubicBezTo>
                    <a:cubicBezTo>
                      <a:pt x="712" y="805"/>
                      <a:pt x="714" y="806"/>
                      <a:pt x="717" y="807"/>
                    </a:cubicBezTo>
                    <a:cubicBezTo>
                      <a:pt x="719" y="810"/>
                      <a:pt x="722" y="813"/>
                      <a:pt x="724" y="815"/>
                    </a:cubicBezTo>
                    <a:cubicBezTo>
                      <a:pt x="729" y="820"/>
                      <a:pt x="734" y="822"/>
                      <a:pt x="739" y="817"/>
                    </a:cubicBezTo>
                    <a:cubicBezTo>
                      <a:pt x="743" y="812"/>
                      <a:pt x="749" y="817"/>
                      <a:pt x="752" y="815"/>
                    </a:cubicBezTo>
                    <a:cubicBezTo>
                      <a:pt x="754" y="810"/>
                      <a:pt x="756" y="807"/>
                      <a:pt x="761" y="809"/>
                    </a:cubicBezTo>
                    <a:cubicBezTo>
                      <a:pt x="764" y="811"/>
                      <a:pt x="768" y="810"/>
                      <a:pt x="771" y="811"/>
                    </a:cubicBezTo>
                    <a:cubicBezTo>
                      <a:pt x="779" y="813"/>
                      <a:pt x="780" y="814"/>
                      <a:pt x="779" y="822"/>
                    </a:cubicBezTo>
                    <a:cubicBezTo>
                      <a:pt x="777" y="827"/>
                      <a:pt x="770" y="830"/>
                      <a:pt x="777" y="836"/>
                    </a:cubicBezTo>
                    <a:cubicBezTo>
                      <a:pt x="780" y="838"/>
                      <a:pt x="783" y="837"/>
                      <a:pt x="786" y="836"/>
                    </a:cubicBezTo>
                    <a:cubicBezTo>
                      <a:pt x="789" y="835"/>
                      <a:pt x="791" y="831"/>
                      <a:pt x="795" y="832"/>
                    </a:cubicBezTo>
                    <a:cubicBezTo>
                      <a:pt x="793" y="846"/>
                      <a:pt x="789" y="850"/>
                      <a:pt x="779" y="849"/>
                    </a:cubicBezTo>
                    <a:cubicBezTo>
                      <a:pt x="775" y="852"/>
                      <a:pt x="772" y="854"/>
                      <a:pt x="771" y="858"/>
                    </a:cubicBezTo>
                    <a:cubicBezTo>
                      <a:pt x="771" y="865"/>
                      <a:pt x="770" y="871"/>
                      <a:pt x="774" y="875"/>
                    </a:cubicBezTo>
                    <a:cubicBezTo>
                      <a:pt x="786" y="879"/>
                      <a:pt x="797" y="885"/>
                      <a:pt x="808" y="890"/>
                    </a:cubicBezTo>
                    <a:cubicBezTo>
                      <a:pt x="811" y="892"/>
                      <a:pt x="816" y="895"/>
                      <a:pt x="810" y="898"/>
                    </a:cubicBezTo>
                    <a:cubicBezTo>
                      <a:pt x="800" y="902"/>
                      <a:pt x="797" y="912"/>
                      <a:pt x="793" y="920"/>
                    </a:cubicBezTo>
                    <a:cubicBezTo>
                      <a:pt x="791" y="928"/>
                      <a:pt x="783" y="919"/>
                      <a:pt x="780" y="924"/>
                    </a:cubicBezTo>
                    <a:cubicBezTo>
                      <a:pt x="780" y="928"/>
                      <a:pt x="783" y="930"/>
                      <a:pt x="784" y="932"/>
                    </a:cubicBezTo>
                    <a:cubicBezTo>
                      <a:pt x="786" y="940"/>
                      <a:pt x="788" y="948"/>
                      <a:pt x="798" y="949"/>
                    </a:cubicBezTo>
                    <a:cubicBezTo>
                      <a:pt x="801" y="949"/>
                      <a:pt x="804" y="953"/>
                      <a:pt x="806" y="955"/>
                    </a:cubicBezTo>
                    <a:cubicBezTo>
                      <a:pt x="811" y="962"/>
                      <a:pt x="813" y="970"/>
                      <a:pt x="812" y="979"/>
                    </a:cubicBezTo>
                    <a:cubicBezTo>
                      <a:pt x="812" y="986"/>
                      <a:pt x="810" y="998"/>
                      <a:pt x="817" y="1001"/>
                    </a:cubicBezTo>
                    <a:cubicBezTo>
                      <a:pt x="828" y="1007"/>
                      <a:pt x="825" y="1018"/>
                      <a:pt x="826" y="1027"/>
                    </a:cubicBezTo>
                    <a:cubicBezTo>
                      <a:pt x="828" y="1035"/>
                      <a:pt x="840" y="1036"/>
                      <a:pt x="842" y="1040"/>
                    </a:cubicBezTo>
                    <a:cubicBezTo>
                      <a:pt x="849" y="1052"/>
                      <a:pt x="857" y="1047"/>
                      <a:pt x="864" y="1043"/>
                    </a:cubicBezTo>
                    <a:cubicBezTo>
                      <a:pt x="871" y="1039"/>
                      <a:pt x="877" y="1040"/>
                      <a:pt x="883" y="1046"/>
                    </a:cubicBezTo>
                    <a:cubicBezTo>
                      <a:pt x="890" y="1049"/>
                      <a:pt x="895" y="1043"/>
                      <a:pt x="900" y="1041"/>
                    </a:cubicBezTo>
                    <a:cubicBezTo>
                      <a:pt x="904" y="1046"/>
                      <a:pt x="896" y="1051"/>
                      <a:pt x="902" y="1055"/>
                    </a:cubicBezTo>
                    <a:cubicBezTo>
                      <a:pt x="911" y="1055"/>
                      <a:pt x="919" y="1061"/>
                      <a:pt x="928" y="1059"/>
                    </a:cubicBezTo>
                    <a:cubicBezTo>
                      <a:pt x="932" y="1057"/>
                      <a:pt x="934" y="1063"/>
                      <a:pt x="933" y="1067"/>
                    </a:cubicBezTo>
                    <a:cubicBezTo>
                      <a:pt x="932" y="1079"/>
                      <a:pt x="934" y="1090"/>
                      <a:pt x="930" y="1102"/>
                    </a:cubicBezTo>
                    <a:cubicBezTo>
                      <a:pt x="930" y="1103"/>
                      <a:pt x="930" y="1103"/>
                      <a:pt x="930" y="1104"/>
                    </a:cubicBezTo>
                    <a:lnTo>
                      <a:pt x="1132" y="875"/>
                    </a:lnTo>
                    <a:cubicBezTo>
                      <a:pt x="1136" y="871"/>
                      <a:pt x="1135" y="865"/>
                      <a:pt x="1130" y="863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75">
                <a:extLst>
                  <a:ext uri="{FF2B5EF4-FFF2-40B4-BE49-F238E27FC236}">
                    <a16:creationId xmlns:a16="http://schemas.microsoft.com/office/drawing/2014/main" id="{E3A034B8-F58B-4440-9696-06EF3DA9724E}"/>
                  </a:ext>
                </a:extLst>
              </p:cNvPr>
              <p:cNvSpPr/>
              <p:nvPr/>
            </p:nvSpPr>
            <p:spPr>
              <a:xfrm>
                <a:off x="6273663" y="3417447"/>
                <a:ext cx="583799" cy="5837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0" h="470">
                    <a:moveTo>
                      <a:pt x="113" y="464"/>
                    </a:moveTo>
                    <a:lnTo>
                      <a:pt x="468" y="62"/>
                    </a:lnTo>
                    <a:cubicBezTo>
                      <a:pt x="472" y="58"/>
                      <a:pt x="471" y="52"/>
                      <a:pt x="466" y="50"/>
                    </a:cubicBezTo>
                    <a:lnTo>
                      <a:pt x="365" y="8"/>
                    </a:lnTo>
                    <a:cubicBezTo>
                      <a:pt x="361" y="7"/>
                      <a:pt x="358" y="4"/>
                      <a:pt x="355" y="0"/>
                    </a:cubicBezTo>
                    <a:cubicBezTo>
                      <a:pt x="309" y="76"/>
                      <a:pt x="190" y="253"/>
                      <a:pt x="0" y="404"/>
                    </a:cubicBezTo>
                    <a:lnTo>
                      <a:pt x="92" y="468"/>
                    </a:lnTo>
                    <a:cubicBezTo>
                      <a:pt x="99" y="472"/>
                      <a:pt x="108" y="471"/>
                      <a:pt x="113" y="46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76">
                <a:extLst>
                  <a:ext uri="{FF2B5EF4-FFF2-40B4-BE49-F238E27FC236}">
                    <a16:creationId xmlns:a16="http://schemas.microsoft.com/office/drawing/2014/main" id="{7346FA2D-4BC9-3B4B-950D-F6A305F348E9}"/>
                  </a:ext>
                </a:extLst>
              </p:cNvPr>
              <p:cNvSpPr/>
              <p:nvPr/>
            </p:nvSpPr>
            <p:spPr>
              <a:xfrm>
                <a:off x="5194441" y="2397977"/>
                <a:ext cx="1669242" cy="16094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2" h="1294">
                    <a:moveTo>
                      <a:pt x="682" y="423"/>
                    </a:moveTo>
                    <a:close/>
                    <a:moveTo>
                      <a:pt x="962" y="1282"/>
                    </a:moveTo>
                    <a:cubicBezTo>
                      <a:pt x="966" y="1285"/>
                      <a:pt x="971" y="1284"/>
                      <a:pt x="975" y="1280"/>
                    </a:cubicBezTo>
                    <a:lnTo>
                      <a:pt x="1330" y="877"/>
                    </a:lnTo>
                    <a:cubicBezTo>
                      <a:pt x="1331" y="877"/>
                      <a:pt x="1331" y="875"/>
                      <a:pt x="1331" y="875"/>
                    </a:cubicBezTo>
                    <a:cubicBezTo>
                      <a:pt x="1331" y="875"/>
                      <a:pt x="1331" y="874"/>
                      <a:pt x="1330" y="874"/>
                    </a:cubicBezTo>
                    <a:lnTo>
                      <a:pt x="1229" y="833"/>
                    </a:lnTo>
                    <a:cubicBezTo>
                      <a:pt x="1219" y="828"/>
                      <a:pt x="1213" y="818"/>
                      <a:pt x="1214" y="807"/>
                    </a:cubicBezTo>
                    <a:cubicBezTo>
                      <a:pt x="1223" y="712"/>
                      <a:pt x="1261" y="236"/>
                      <a:pt x="1084" y="202"/>
                    </a:cubicBezTo>
                    <a:cubicBezTo>
                      <a:pt x="1068" y="199"/>
                      <a:pt x="1049" y="206"/>
                      <a:pt x="1039" y="219"/>
                    </a:cubicBezTo>
                    <a:cubicBezTo>
                      <a:pt x="1017" y="250"/>
                      <a:pt x="981" y="331"/>
                      <a:pt x="1003" y="534"/>
                    </a:cubicBezTo>
                    <a:cubicBezTo>
                      <a:pt x="1003" y="536"/>
                      <a:pt x="1001" y="539"/>
                      <a:pt x="999" y="540"/>
                    </a:cubicBezTo>
                    <a:cubicBezTo>
                      <a:pt x="996" y="541"/>
                      <a:pt x="993" y="540"/>
                      <a:pt x="992" y="538"/>
                    </a:cubicBezTo>
                    <a:cubicBezTo>
                      <a:pt x="979" y="514"/>
                      <a:pt x="673" y="-28"/>
                      <a:pt x="517" y="13"/>
                    </a:cubicBezTo>
                    <a:cubicBezTo>
                      <a:pt x="498" y="17"/>
                      <a:pt x="487" y="26"/>
                      <a:pt x="482" y="41"/>
                    </a:cubicBezTo>
                    <a:cubicBezTo>
                      <a:pt x="459" y="106"/>
                      <a:pt x="571" y="254"/>
                      <a:pt x="638" y="341"/>
                    </a:cubicBezTo>
                    <a:cubicBezTo>
                      <a:pt x="684" y="402"/>
                      <a:pt x="696" y="418"/>
                      <a:pt x="693" y="427"/>
                    </a:cubicBezTo>
                    <a:cubicBezTo>
                      <a:pt x="693" y="428"/>
                      <a:pt x="692" y="430"/>
                      <a:pt x="691" y="431"/>
                    </a:cubicBezTo>
                    <a:cubicBezTo>
                      <a:pt x="689" y="432"/>
                      <a:pt x="688" y="432"/>
                      <a:pt x="687" y="432"/>
                    </a:cubicBezTo>
                    <a:cubicBezTo>
                      <a:pt x="675" y="434"/>
                      <a:pt x="649" y="415"/>
                      <a:pt x="574" y="357"/>
                    </a:cubicBezTo>
                    <a:cubicBezTo>
                      <a:pt x="462" y="271"/>
                      <a:pt x="294" y="143"/>
                      <a:pt x="227" y="156"/>
                    </a:cubicBezTo>
                    <a:cubicBezTo>
                      <a:pt x="217" y="157"/>
                      <a:pt x="211" y="162"/>
                      <a:pt x="207" y="169"/>
                    </a:cubicBezTo>
                    <a:cubicBezTo>
                      <a:pt x="183" y="210"/>
                      <a:pt x="244" y="285"/>
                      <a:pt x="274" y="321"/>
                    </a:cubicBezTo>
                    <a:cubicBezTo>
                      <a:pt x="277" y="325"/>
                      <a:pt x="280" y="328"/>
                      <a:pt x="283" y="332"/>
                    </a:cubicBezTo>
                    <a:cubicBezTo>
                      <a:pt x="332" y="393"/>
                      <a:pt x="389" y="453"/>
                      <a:pt x="469" y="529"/>
                    </a:cubicBezTo>
                    <a:cubicBezTo>
                      <a:pt x="475" y="535"/>
                      <a:pt x="482" y="542"/>
                      <a:pt x="489" y="548"/>
                    </a:cubicBezTo>
                    <a:cubicBezTo>
                      <a:pt x="508" y="563"/>
                      <a:pt x="526" y="580"/>
                      <a:pt x="539" y="597"/>
                    </a:cubicBezTo>
                    <a:cubicBezTo>
                      <a:pt x="540" y="599"/>
                      <a:pt x="539" y="602"/>
                      <a:pt x="539" y="604"/>
                    </a:cubicBezTo>
                    <a:cubicBezTo>
                      <a:pt x="537" y="606"/>
                      <a:pt x="533" y="606"/>
                      <a:pt x="532" y="605"/>
                    </a:cubicBezTo>
                    <a:cubicBezTo>
                      <a:pt x="501" y="588"/>
                      <a:pt x="469" y="571"/>
                      <a:pt x="438" y="553"/>
                    </a:cubicBezTo>
                    <a:cubicBezTo>
                      <a:pt x="342" y="499"/>
                      <a:pt x="244" y="443"/>
                      <a:pt x="136" y="423"/>
                    </a:cubicBezTo>
                    <a:cubicBezTo>
                      <a:pt x="102" y="416"/>
                      <a:pt x="59" y="412"/>
                      <a:pt x="29" y="432"/>
                    </a:cubicBezTo>
                    <a:cubicBezTo>
                      <a:pt x="19" y="438"/>
                      <a:pt x="12" y="448"/>
                      <a:pt x="10" y="460"/>
                    </a:cubicBezTo>
                    <a:cubicBezTo>
                      <a:pt x="9" y="473"/>
                      <a:pt x="14" y="486"/>
                      <a:pt x="22" y="495"/>
                    </a:cubicBezTo>
                    <a:cubicBezTo>
                      <a:pt x="76" y="549"/>
                      <a:pt x="142" y="597"/>
                      <a:pt x="230" y="643"/>
                    </a:cubicBezTo>
                    <a:cubicBezTo>
                      <a:pt x="271" y="664"/>
                      <a:pt x="312" y="682"/>
                      <a:pt x="343" y="695"/>
                    </a:cubicBezTo>
                    <a:cubicBezTo>
                      <a:pt x="352" y="699"/>
                      <a:pt x="361" y="703"/>
                      <a:pt x="372" y="706"/>
                    </a:cubicBezTo>
                    <a:cubicBezTo>
                      <a:pt x="402" y="716"/>
                      <a:pt x="435" y="729"/>
                      <a:pt x="453" y="751"/>
                    </a:cubicBezTo>
                    <a:cubicBezTo>
                      <a:pt x="454" y="753"/>
                      <a:pt x="454" y="754"/>
                      <a:pt x="453" y="756"/>
                    </a:cubicBezTo>
                    <a:cubicBezTo>
                      <a:pt x="453" y="758"/>
                      <a:pt x="452" y="760"/>
                      <a:pt x="449" y="760"/>
                    </a:cubicBezTo>
                    <a:cubicBezTo>
                      <a:pt x="435" y="761"/>
                      <a:pt x="419" y="760"/>
                      <a:pt x="408" y="760"/>
                    </a:cubicBezTo>
                    <a:cubicBezTo>
                      <a:pt x="391" y="760"/>
                      <a:pt x="374" y="759"/>
                      <a:pt x="357" y="758"/>
                    </a:cubicBezTo>
                    <a:cubicBezTo>
                      <a:pt x="311" y="757"/>
                      <a:pt x="272" y="757"/>
                      <a:pt x="237" y="759"/>
                    </a:cubicBezTo>
                    <a:cubicBezTo>
                      <a:pt x="233" y="759"/>
                      <a:pt x="229" y="759"/>
                      <a:pt x="224" y="759"/>
                    </a:cubicBezTo>
                    <a:cubicBezTo>
                      <a:pt x="181" y="760"/>
                      <a:pt x="90" y="763"/>
                      <a:pt x="81" y="804"/>
                    </a:cubicBezTo>
                    <a:cubicBezTo>
                      <a:pt x="79" y="810"/>
                      <a:pt x="81" y="816"/>
                      <a:pt x="84" y="822"/>
                    </a:cubicBezTo>
                    <a:cubicBezTo>
                      <a:pt x="107" y="855"/>
                      <a:pt x="208" y="889"/>
                      <a:pt x="363" y="916"/>
                    </a:cubicBezTo>
                    <a:cubicBezTo>
                      <a:pt x="402" y="923"/>
                      <a:pt x="457" y="939"/>
                      <a:pt x="495" y="965"/>
                    </a:cubicBezTo>
                    <a:close/>
                    <a:moveTo>
                      <a:pt x="967" y="1294"/>
                    </a:moveTo>
                    <a:cubicBezTo>
                      <a:pt x="963" y="1294"/>
                      <a:pt x="959" y="1294"/>
                      <a:pt x="956" y="1291"/>
                    </a:cubicBezTo>
                    <a:lnTo>
                      <a:pt x="489" y="974"/>
                    </a:lnTo>
                    <a:cubicBezTo>
                      <a:pt x="452" y="949"/>
                      <a:pt x="399" y="933"/>
                      <a:pt x="361" y="927"/>
                    </a:cubicBezTo>
                    <a:cubicBezTo>
                      <a:pt x="248" y="908"/>
                      <a:pt x="107" y="875"/>
                      <a:pt x="76" y="828"/>
                    </a:cubicBezTo>
                    <a:cubicBezTo>
                      <a:pt x="70" y="820"/>
                      <a:pt x="68" y="811"/>
                      <a:pt x="70" y="801"/>
                    </a:cubicBezTo>
                    <a:cubicBezTo>
                      <a:pt x="82" y="753"/>
                      <a:pt x="178" y="750"/>
                      <a:pt x="224" y="748"/>
                    </a:cubicBezTo>
                    <a:cubicBezTo>
                      <a:pt x="229" y="748"/>
                      <a:pt x="233" y="748"/>
                      <a:pt x="237" y="747"/>
                    </a:cubicBezTo>
                    <a:cubicBezTo>
                      <a:pt x="272" y="747"/>
                      <a:pt x="311" y="746"/>
                      <a:pt x="357" y="747"/>
                    </a:cubicBezTo>
                    <a:cubicBezTo>
                      <a:pt x="374" y="748"/>
                      <a:pt x="391" y="748"/>
                      <a:pt x="409" y="749"/>
                    </a:cubicBezTo>
                    <a:cubicBezTo>
                      <a:pt x="416" y="750"/>
                      <a:pt x="427" y="750"/>
                      <a:pt x="437" y="749"/>
                    </a:cubicBezTo>
                    <a:cubicBezTo>
                      <a:pt x="420" y="734"/>
                      <a:pt x="392" y="725"/>
                      <a:pt x="368" y="716"/>
                    </a:cubicBezTo>
                    <a:cubicBezTo>
                      <a:pt x="358" y="712"/>
                      <a:pt x="348" y="709"/>
                      <a:pt x="339" y="705"/>
                    </a:cubicBezTo>
                    <a:cubicBezTo>
                      <a:pt x="307" y="691"/>
                      <a:pt x="267" y="673"/>
                      <a:pt x="225" y="652"/>
                    </a:cubicBezTo>
                    <a:cubicBezTo>
                      <a:pt x="136" y="606"/>
                      <a:pt x="69" y="558"/>
                      <a:pt x="15" y="502"/>
                    </a:cubicBezTo>
                    <a:cubicBezTo>
                      <a:pt x="3" y="491"/>
                      <a:pt x="-2" y="475"/>
                      <a:pt x="0" y="459"/>
                    </a:cubicBezTo>
                    <a:cubicBezTo>
                      <a:pt x="2" y="444"/>
                      <a:pt x="10" y="431"/>
                      <a:pt x="22" y="422"/>
                    </a:cubicBezTo>
                    <a:cubicBezTo>
                      <a:pt x="57" y="401"/>
                      <a:pt x="102" y="406"/>
                      <a:pt x="137" y="412"/>
                    </a:cubicBezTo>
                    <a:cubicBezTo>
                      <a:pt x="247" y="432"/>
                      <a:pt x="347" y="489"/>
                      <a:pt x="444" y="545"/>
                    </a:cubicBezTo>
                    <a:cubicBezTo>
                      <a:pt x="465" y="556"/>
                      <a:pt x="488" y="569"/>
                      <a:pt x="509" y="580"/>
                    </a:cubicBezTo>
                    <a:cubicBezTo>
                      <a:pt x="501" y="573"/>
                      <a:pt x="491" y="564"/>
                      <a:pt x="482" y="556"/>
                    </a:cubicBezTo>
                    <a:cubicBezTo>
                      <a:pt x="475" y="549"/>
                      <a:pt x="468" y="543"/>
                      <a:pt x="461" y="536"/>
                    </a:cubicBezTo>
                    <a:cubicBezTo>
                      <a:pt x="381" y="461"/>
                      <a:pt x="324" y="400"/>
                      <a:pt x="274" y="339"/>
                    </a:cubicBezTo>
                    <a:cubicBezTo>
                      <a:pt x="272" y="335"/>
                      <a:pt x="269" y="332"/>
                      <a:pt x="266" y="328"/>
                    </a:cubicBezTo>
                    <a:cubicBezTo>
                      <a:pt x="231" y="287"/>
                      <a:pt x="169" y="211"/>
                      <a:pt x="197" y="164"/>
                    </a:cubicBezTo>
                    <a:cubicBezTo>
                      <a:pt x="203" y="154"/>
                      <a:pt x="213" y="147"/>
                      <a:pt x="225" y="144"/>
                    </a:cubicBezTo>
                    <a:cubicBezTo>
                      <a:pt x="297" y="130"/>
                      <a:pt x="460" y="256"/>
                      <a:pt x="580" y="348"/>
                    </a:cubicBezTo>
                    <a:cubicBezTo>
                      <a:pt x="624" y="381"/>
                      <a:pt x="667" y="415"/>
                      <a:pt x="682" y="421"/>
                    </a:cubicBezTo>
                    <a:cubicBezTo>
                      <a:pt x="677" y="409"/>
                      <a:pt x="653" y="378"/>
                      <a:pt x="630" y="348"/>
                    </a:cubicBezTo>
                    <a:cubicBezTo>
                      <a:pt x="557" y="252"/>
                      <a:pt x="447" y="107"/>
                      <a:pt x="472" y="38"/>
                    </a:cubicBezTo>
                    <a:cubicBezTo>
                      <a:pt x="478" y="19"/>
                      <a:pt x="492" y="8"/>
                      <a:pt x="515" y="2"/>
                    </a:cubicBezTo>
                    <a:cubicBezTo>
                      <a:pt x="663" y="-35"/>
                      <a:pt x="925" y="399"/>
                      <a:pt x="989" y="512"/>
                    </a:cubicBezTo>
                    <a:cubicBezTo>
                      <a:pt x="974" y="332"/>
                      <a:pt x="1003" y="250"/>
                      <a:pt x="1030" y="212"/>
                    </a:cubicBezTo>
                    <a:cubicBezTo>
                      <a:pt x="1043" y="196"/>
                      <a:pt x="1065" y="187"/>
                      <a:pt x="1086" y="192"/>
                    </a:cubicBezTo>
                    <a:cubicBezTo>
                      <a:pt x="1272" y="227"/>
                      <a:pt x="1234" y="711"/>
                      <a:pt x="1224" y="808"/>
                    </a:cubicBezTo>
                    <a:cubicBezTo>
                      <a:pt x="1224" y="814"/>
                      <a:pt x="1227" y="820"/>
                      <a:pt x="1234" y="822"/>
                    </a:cubicBezTo>
                    <a:lnTo>
                      <a:pt x="1334" y="864"/>
                    </a:lnTo>
                    <a:cubicBezTo>
                      <a:pt x="1338" y="865"/>
                      <a:pt x="1340" y="869"/>
                      <a:pt x="1341" y="873"/>
                    </a:cubicBezTo>
                    <a:cubicBezTo>
                      <a:pt x="1342" y="877"/>
                      <a:pt x="1341" y="881"/>
                      <a:pt x="1338" y="884"/>
                    </a:cubicBezTo>
                    <a:lnTo>
                      <a:pt x="982" y="1288"/>
                    </a:lnTo>
                    <a:cubicBezTo>
                      <a:pt x="979" y="1292"/>
                      <a:pt x="973" y="1294"/>
                      <a:pt x="967" y="129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2" name="Freeform: Shape 77">
                <a:extLst>
                  <a:ext uri="{FF2B5EF4-FFF2-40B4-BE49-F238E27FC236}">
                    <a16:creationId xmlns:a16="http://schemas.microsoft.com/office/drawing/2014/main" id="{0D919B51-B497-3C43-B881-3E7B2B794F8C}"/>
                  </a:ext>
                </a:extLst>
              </p:cNvPr>
              <p:cNvSpPr/>
              <p:nvPr/>
            </p:nvSpPr>
            <p:spPr>
              <a:xfrm>
                <a:off x="6085703" y="3096292"/>
                <a:ext cx="77176" cy="4095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" h="330">
                    <a:moveTo>
                      <a:pt x="63" y="0"/>
                    </a:moveTo>
                    <a:cubicBezTo>
                      <a:pt x="41" y="52"/>
                      <a:pt x="26" y="106"/>
                      <a:pt x="18" y="162"/>
                    </a:cubicBezTo>
                    <a:cubicBezTo>
                      <a:pt x="11" y="217"/>
                      <a:pt x="12" y="273"/>
                      <a:pt x="19" y="330"/>
                    </a:cubicBezTo>
                    <a:cubicBezTo>
                      <a:pt x="1" y="276"/>
                      <a:pt x="-4" y="217"/>
                      <a:pt x="4" y="160"/>
                    </a:cubicBezTo>
                    <a:cubicBezTo>
                      <a:pt x="12" y="103"/>
                      <a:pt x="31" y="47"/>
                      <a:pt x="6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3" name="Freeform: Shape 78">
                <a:extLst>
                  <a:ext uri="{FF2B5EF4-FFF2-40B4-BE49-F238E27FC236}">
                    <a16:creationId xmlns:a16="http://schemas.microsoft.com/office/drawing/2014/main" id="{1E30512F-0E85-364D-A8B5-85C5764B4D36}"/>
                  </a:ext>
                </a:extLst>
              </p:cNvPr>
              <p:cNvSpPr/>
              <p:nvPr/>
            </p:nvSpPr>
            <p:spPr>
              <a:xfrm>
                <a:off x="6490254" y="2925761"/>
                <a:ext cx="163065" cy="248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" h="21">
                    <a:moveTo>
                      <a:pt x="0" y="11"/>
                    </a:moveTo>
                    <a:cubicBezTo>
                      <a:pt x="11" y="7"/>
                      <a:pt x="22" y="4"/>
                      <a:pt x="33" y="3"/>
                    </a:cubicBezTo>
                    <a:cubicBezTo>
                      <a:pt x="45" y="1"/>
                      <a:pt x="56" y="0"/>
                      <a:pt x="67" y="0"/>
                    </a:cubicBezTo>
                    <a:cubicBezTo>
                      <a:pt x="78" y="1"/>
                      <a:pt x="90" y="3"/>
                      <a:pt x="102" y="5"/>
                    </a:cubicBezTo>
                    <a:cubicBezTo>
                      <a:pt x="112" y="8"/>
                      <a:pt x="123" y="14"/>
                      <a:pt x="132" y="21"/>
                    </a:cubicBezTo>
                    <a:cubicBezTo>
                      <a:pt x="121" y="16"/>
                      <a:pt x="111" y="13"/>
                      <a:pt x="100" y="11"/>
                    </a:cubicBezTo>
                    <a:cubicBezTo>
                      <a:pt x="89" y="9"/>
                      <a:pt x="78" y="8"/>
                      <a:pt x="67" y="8"/>
                    </a:cubicBezTo>
                    <a:cubicBezTo>
                      <a:pt x="45" y="7"/>
                      <a:pt x="22" y="8"/>
                      <a:pt x="0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4" name="Freeform: Shape 79">
                <a:extLst>
                  <a:ext uri="{FF2B5EF4-FFF2-40B4-BE49-F238E27FC236}">
                    <a16:creationId xmlns:a16="http://schemas.microsoft.com/office/drawing/2014/main" id="{B8EBEFF6-2B1D-414C-8EC2-C181BAB4C4BC}"/>
                  </a:ext>
                </a:extLst>
              </p:cNvPr>
              <p:cNvSpPr/>
              <p:nvPr/>
            </p:nvSpPr>
            <p:spPr>
              <a:xfrm>
                <a:off x="6516394" y="2809993"/>
                <a:ext cx="100827" cy="174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15">
                    <a:moveTo>
                      <a:pt x="0" y="9"/>
                    </a:moveTo>
                    <a:cubicBezTo>
                      <a:pt x="12" y="3"/>
                      <a:pt x="27" y="0"/>
                      <a:pt x="41" y="0"/>
                    </a:cubicBezTo>
                    <a:cubicBezTo>
                      <a:pt x="49" y="1"/>
                      <a:pt x="56" y="2"/>
                      <a:pt x="62" y="3"/>
                    </a:cubicBezTo>
                    <a:cubicBezTo>
                      <a:pt x="69" y="6"/>
                      <a:pt x="76" y="10"/>
                      <a:pt x="82" y="15"/>
                    </a:cubicBezTo>
                    <a:cubicBezTo>
                      <a:pt x="69" y="10"/>
                      <a:pt x="55" y="8"/>
                      <a:pt x="41" y="8"/>
                    </a:cubicBezTo>
                    <a:cubicBezTo>
                      <a:pt x="27" y="7"/>
                      <a:pt x="13" y="8"/>
                      <a:pt x="0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5" name="Freeform: Shape 80">
                <a:extLst>
                  <a:ext uri="{FF2B5EF4-FFF2-40B4-BE49-F238E27FC236}">
                    <a16:creationId xmlns:a16="http://schemas.microsoft.com/office/drawing/2014/main" id="{01CDD660-1173-0944-8337-5F6C3C34623C}"/>
                  </a:ext>
                </a:extLst>
              </p:cNvPr>
              <p:cNvSpPr/>
              <p:nvPr/>
            </p:nvSpPr>
            <p:spPr>
              <a:xfrm>
                <a:off x="5892763" y="2505027"/>
                <a:ext cx="64728" cy="5103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3" h="42">
                    <a:moveTo>
                      <a:pt x="0" y="42"/>
                    </a:moveTo>
                    <a:cubicBezTo>
                      <a:pt x="2" y="36"/>
                      <a:pt x="5" y="31"/>
                      <a:pt x="9" y="27"/>
                    </a:cubicBezTo>
                    <a:cubicBezTo>
                      <a:pt x="12" y="21"/>
                      <a:pt x="16" y="17"/>
                      <a:pt x="20" y="14"/>
                    </a:cubicBezTo>
                    <a:cubicBezTo>
                      <a:pt x="25" y="9"/>
                      <a:pt x="29" y="6"/>
                      <a:pt x="34" y="3"/>
                    </a:cubicBezTo>
                    <a:cubicBezTo>
                      <a:pt x="40" y="1"/>
                      <a:pt x="46" y="-1"/>
                      <a:pt x="53" y="0"/>
                    </a:cubicBezTo>
                    <a:cubicBezTo>
                      <a:pt x="41" y="4"/>
                      <a:pt x="33" y="11"/>
                      <a:pt x="25" y="19"/>
                    </a:cubicBezTo>
                    <a:cubicBezTo>
                      <a:pt x="16" y="26"/>
                      <a:pt x="9" y="34"/>
                      <a:pt x="0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6" name="Freeform: Shape 81">
                <a:extLst>
                  <a:ext uri="{FF2B5EF4-FFF2-40B4-BE49-F238E27FC236}">
                    <a16:creationId xmlns:a16="http://schemas.microsoft.com/office/drawing/2014/main" id="{1903A0F2-19F7-8342-8689-B01433F425B5}"/>
                  </a:ext>
                </a:extLst>
              </p:cNvPr>
              <p:cNvSpPr/>
              <p:nvPr/>
            </p:nvSpPr>
            <p:spPr>
              <a:xfrm>
                <a:off x="5984876" y="2640708"/>
                <a:ext cx="89624" cy="634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" h="52">
                    <a:moveTo>
                      <a:pt x="0" y="52"/>
                    </a:moveTo>
                    <a:cubicBezTo>
                      <a:pt x="3" y="46"/>
                      <a:pt x="9" y="40"/>
                      <a:pt x="13" y="34"/>
                    </a:cubicBezTo>
                    <a:cubicBezTo>
                      <a:pt x="18" y="28"/>
                      <a:pt x="24" y="22"/>
                      <a:pt x="30" y="17"/>
                    </a:cubicBezTo>
                    <a:cubicBezTo>
                      <a:pt x="36" y="13"/>
                      <a:pt x="43" y="8"/>
                      <a:pt x="50" y="5"/>
                    </a:cubicBezTo>
                    <a:cubicBezTo>
                      <a:pt x="58" y="2"/>
                      <a:pt x="66" y="-1"/>
                      <a:pt x="73" y="1"/>
                    </a:cubicBezTo>
                    <a:cubicBezTo>
                      <a:pt x="66" y="3"/>
                      <a:pt x="59" y="6"/>
                      <a:pt x="53" y="11"/>
                    </a:cubicBezTo>
                    <a:cubicBezTo>
                      <a:pt x="46" y="14"/>
                      <a:pt x="40" y="18"/>
                      <a:pt x="34" y="23"/>
                    </a:cubicBezTo>
                    <a:cubicBezTo>
                      <a:pt x="22" y="32"/>
                      <a:pt x="12" y="42"/>
                      <a:pt x="0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7" name="Freeform: Shape 82">
                <a:extLst>
                  <a:ext uri="{FF2B5EF4-FFF2-40B4-BE49-F238E27FC236}">
                    <a16:creationId xmlns:a16="http://schemas.microsoft.com/office/drawing/2014/main" id="{9B246048-E97D-A640-B80E-DFDC2D82CFB3}"/>
                  </a:ext>
                </a:extLst>
              </p:cNvPr>
              <p:cNvSpPr/>
              <p:nvPr/>
            </p:nvSpPr>
            <p:spPr>
              <a:xfrm>
                <a:off x="6067031" y="2797546"/>
                <a:ext cx="105806" cy="796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6" h="65">
                    <a:moveTo>
                      <a:pt x="0" y="65"/>
                    </a:moveTo>
                    <a:cubicBezTo>
                      <a:pt x="4" y="57"/>
                      <a:pt x="10" y="50"/>
                      <a:pt x="17" y="42"/>
                    </a:cubicBezTo>
                    <a:cubicBezTo>
                      <a:pt x="22" y="35"/>
                      <a:pt x="29" y="28"/>
                      <a:pt x="35" y="22"/>
                    </a:cubicBezTo>
                    <a:cubicBezTo>
                      <a:pt x="43" y="16"/>
                      <a:pt x="51" y="10"/>
                      <a:pt x="60" y="7"/>
                    </a:cubicBezTo>
                    <a:cubicBezTo>
                      <a:pt x="68" y="2"/>
                      <a:pt x="77" y="-1"/>
                      <a:pt x="86" y="0"/>
                    </a:cubicBezTo>
                    <a:cubicBezTo>
                      <a:pt x="69" y="5"/>
                      <a:pt x="54" y="16"/>
                      <a:pt x="41" y="27"/>
                    </a:cubicBezTo>
                    <a:cubicBezTo>
                      <a:pt x="27" y="39"/>
                      <a:pt x="14" y="52"/>
                      <a:pt x="0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8" name="Freeform: Shape 83">
                <a:extLst>
                  <a:ext uri="{FF2B5EF4-FFF2-40B4-BE49-F238E27FC236}">
                    <a16:creationId xmlns:a16="http://schemas.microsoft.com/office/drawing/2014/main" id="{19943DDC-5A40-8C4C-87B7-AD943DE29595}"/>
                  </a:ext>
                </a:extLst>
              </p:cNvPr>
              <p:cNvSpPr/>
              <p:nvPr/>
            </p:nvSpPr>
            <p:spPr>
              <a:xfrm>
                <a:off x="5556674" y="2684275"/>
                <a:ext cx="58504" cy="7842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64">
                    <a:moveTo>
                      <a:pt x="0" y="64"/>
                    </a:moveTo>
                    <a:cubicBezTo>
                      <a:pt x="1" y="57"/>
                      <a:pt x="3" y="51"/>
                      <a:pt x="6" y="44"/>
                    </a:cubicBezTo>
                    <a:cubicBezTo>
                      <a:pt x="8" y="38"/>
                      <a:pt x="12" y="32"/>
                      <a:pt x="16" y="26"/>
                    </a:cubicBezTo>
                    <a:cubicBezTo>
                      <a:pt x="20" y="20"/>
                      <a:pt x="24" y="15"/>
                      <a:pt x="30" y="11"/>
                    </a:cubicBezTo>
                    <a:cubicBezTo>
                      <a:pt x="35" y="6"/>
                      <a:pt x="41" y="2"/>
                      <a:pt x="48" y="0"/>
                    </a:cubicBezTo>
                    <a:cubicBezTo>
                      <a:pt x="37" y="9"/>
                      <a:pt x="29" y="20"/>
                      <a:pt x="22" y="30"/>
                    </a:cubicBezTo>
                    <a:cubicBezTo>
                      <a:pt x="14" y="41"/>
                      <a:pt x="8" y="53"/>
                      <a:pt x="0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9" name="Freeform: Shape 84">
                <a:extLst>
                  <a:ext uri="{FF2B5EF4-FFF2-40B4-BE49-F238E27FC236}">
                    <a16:creationId xmlns:a16="http://schemas.microsoft.com/office/drawing/2014/main" id="{8068F93E-A5EC-9649-800D-07C700CF42A2}"/>
                  </a:ext>
                </a:extLst>
              </p:cNvPr>
              <p:cNvSpPr/>
              <p:nvPr/>
            </p:nvSpPr>
            <p:spPr>
              <a:xfrm>
                <a:off x="5706047" y="2808749"/>
                <a:ext cx="85889" cy="983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" h="80">
                    <a:moveTo>
                      <a:pt x="0" y="80"/>
                    </a:moveTo>
                    <a:cubicBezTo>
                      <a:pt x="3" y="72"/>
                      <a:pt x="6" y="63"/>
                      <a:pt x="11" y="55"/>
                    </a:cubicBezTo>
                    <a:cubicBezTo>
                      <a:pt x="15" y="47"/>
                      <a:pt x="20" y="39"/>
                      <a:pt x="25" y="32"/>
                    </a:cubicBezTo>
                    <a:cubicBezTo>
                      <a:pt x="31" y="24"/>
                      <a:pt x="37" y="17"/>
                      <a:pt x="45" y="12"/>
                    </a:cubicBezTo>
                    <a:cubicBezTo>
                      <a:pt x="52" y="6"/>
                      <a:pt x="61" y="1"/>
                      <a:pt x="70" y="0"/>
                    </a:cubicBezTo>
                    <a:cubicBezTo>
                      <a:pt x="62" y="4"/>
                      <a:pt x="55" y="10"/>
                      <a:pt x="49" y="16"/>
                    </a:cubicBezTo>
                    <a:cubicBezTo>
                      <a:pt x="42" y="23"/>
                      <a:pt x="36" y="29"/>
                      <a:pt x="31" y="36"/>
                    </a:cubicBezTo>
                    <a:cubicBezTo>
                      <a:pt x="20" y="50"/>
                      <a:pt x="11" y="65"/>
                      <a:pt x="0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0" name="Freeform: Shape 85">
                <a:extLst>
                  <a:ext uri="{FF2B5EF4-FFF2-40B4-BE49-F238E27FC236}">
                    <a16:creationId xmlns:a16="http://schemas.microsoft.com/office/drawing/2014/main" id="{04C82B30-09C1-1446-ADDE-C7C946771A6F}"/>
                  </a:ext>
                </a:extLst>
              </p:cNvPr>
              <p:cNvSpPr/>
              <p:nvPr/>
            </p:nvSpPr>
            <p:spPr>
              <a:xfrm>
                <a:off x="5852930" y="2958125"/>
                <a:ext cx="97092" cy="124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" h="101">
                    <a:moveTo>
                      <a:pt x="0" y="101"/>
                    </a:moveTo>
                    <a:cubicBezTo>
                      <a:pt x="3" y="90"/>
                      <a:pt x="7" y="80"/>
                      <a:pt x="11" y="70"/>
                    </a:cubicBezTo>
                    <a:cubicBezTo>
                      <a:pt x="17" y="60"/>
                      <a:pt x="22" y="51"/>
                      <a:pt x="28" y="41"/>
                    </a:cubicBezTo>
                    <a:cubicBezTo>
                      <a:pt x="35" y="32"/>
                      <a:pt x="41" y="24"/>
                      <a:pt x="50" y="16"/>
                    </a:cubicBezTo>
                    <a:cubicBezTo>
                      <a:pt x="59" y="9"/>
                      <a:pt x="69" y="2"/>
                      <a:pt x="79" y="0"/>
                    </a:cubicBezTo>
                    <a:cubicBezTo>
                      <a:pt x="70" y="6"/>
                      <a:pt x="61" y="12"/>
                      <a:pt x="54" y="20"/>
                    </a:cubicBezTo>
                    <a:cubicBezTo>
                      <a:pt x="47" y="28"/>
                      <a:pt x="41" y="37"/>
                      <a:pt x="34" y="45"/>
                    </a:cubicBezTo>
                    <a:cubicBezTo>
                      <a:pt x="22" y="63"/>
                      <a:pt x="11" y="82"/>
                      <a:pt x="0" y="101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1" name="Freeform: Shape 86">
                <a:extLst>
                  <a:ext uri="{FF2B5EF4-FFF2-40B4-BE49-F238E27FC236}">
                    <a16:creationId xmlns:a16="http://schemas.microsoft.com/office/drawing/2014/main" id="{299A8E60-4A00-C54B-99B6-D99222B05B82}"/>
                  </a:ext>
                </a:extLst>
              </p:cNvPr>
              <p:cNvSpPr/>
              <p:nvPr/>
            </p:nvSpPr>
            <p:spPr>
              <a:xfrm>
                <a:off x="5328880" y="2975552"/>
                <a:ext cx="28630" cy="771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" h="63">
                    <a:moveTo>
                      <a:pt x="0" y="63"/>
                    </a:moveTo>
                    <a:cubicBezTo>
                      <a:pt x="0" y="57"/>
                      <a:pt x="0" y="51"/>
                      <a:pt x="0" y="45"/>
                    </a:cubicBezTo>
                    <a:cubicBezTo>
                      <a:pt x="0" y="40"/>
                      <a:pt x="1" y="34"/>
                      <a:pt x="3" y="28"/>
                    </a:cubicBezTo>
                    <a:cubicBezTo>
                      <a:pt x="5" y="23"/>
                      <a:pt x="7" y="17"/>
                      <a:pt x="11" y="11"/>
                    </a:cubicBezTo>
                    <a:cubicBezTo>
                      <a:pt x="14" y="7"/>
                      <a:pt x="19" y="2"/>
                      <a:pt x="24" y="0"/>
                    </a:cubicBezTo>
                    <a:cubicBezTo>
                      <a:pt x="17" y="9"/>
                      <a:pt x="13" y="19"/>
                      <a:pt x="10" y="31"/>
                    </a:cubicBezTo>
                    <a:cubicBezTo>
                      <a:pt x="6" y="41"/>
                      <a:pt x="4" y="52"/>
                      <a:pt x="0" y="6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2" name="Freeform: Shape 87">
                <a:extLst>
                  <a:ext uri="{FF2B5EF4-FFF2-40B4-BE49-F238E27FC236}">
                    <a16:creationId xmlns:a16="http://schemas.microsoft.com/office/drawing/2014/main" id="{A3417C24-C2D5-BA42-9ACC-05C02E45615F}"/>
                  </a:ext>
                </a:extLst>
              </p:cNvPr>
              <p:cNvSpPr/>
              <p:nvPr/>
            </p:nvSpPr>
            <p:spPr>
              <a:xfrm>
                <a:off x="5484477" y="3030322"/>
                <a:ext cx="43567" cy="1020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" h="83">
                    <a:moveTo>
                      <a:pt x="0" y="83"/>
                    </a:moveTo>
                    <a:cubicBezTo>
                      <a:pt x="0" y="75"/>
                      <a:pt x="1" y="67"/>
                      <a:pt x="3" y="60"/>
                    </a:cubicBezTo>
                    <a:cubicBezTo>
                      <a:pt x="4" y="52"/>
                      <a:pt x="6" y="44"/>
                      <a:pt x="9" y="37"/>
                    </a:cubicBezTo>
                    <a:cubicBezTo>
                      <a:pt x="12" y="30"/>
                      <a:pt x="15" y="23"/>
                      <a:pt x="19" y="17"/>
                    </a:cubicBezTo>
                    <a:cubicBezTo>
                      <a:pt x="25" y="10"/>
                      <a:pt x="29" y="4"/>
                      <a:pt x="36" y="0"/>
                    </a:cubicBezTo>
                    <a:cubicBezTo>
                      <a:pt x="31" y="6"/>
                      <a:pt x="28" y="12"/>
                      <a:pt x="25" y="19"/>
                    </a:cubicBezTo>
                    <a:cubicBezTo>
                      <a:pt x="21" y="26"/>
                      <a:pt x="18" y="33"/>
                      <a:pt x="16" y="40"/>
                    </a:cubicBezTo>
                    <a:cubicBezTo>
                      <a:pt x="11" y="54"/>
                      <a:pt x="6" y="68"/>
                      <a:pt x="0" y="8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3" name="Freeform: Shape 88">
                <a:extLst>
                  <a:ext uri="{FF2B5EF4-FFF2-40B4-BE49-F238E27FC236}">
                    <a16:creationId xmlns:a16="http://schemas.microsoft.com/office/drawing/2014/main" id="{418BE974-57BC-724A-95A4-698BC2C36E81}"/>
                  </a:ext>
                </a:extLst>
              </p:cNvPr>
              <p:cNvSpPr/>
              <p:nvPr/>
            </p:nvSpPr>
            <p:spPr>
              <a:xfrm>
                <a:off x="5645053" y="3111232"/>
                <a:ext cx="48546" cy="1257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" h="102">
                    <a:moveTo>
                      <a:pt x="0" y="102"/>
                    </a:moveTo>
                    <a:cubicBezTo>
                      <a:pt x="-1" y="93"/>
                      <a:pt x="0" y="83"/>
                      <a:pt x="2" y="74"/>
                    </a:cubicBezTo>
                    <a:cubicBezTo>
                      <a:pt x="3" y="65"/>
                      <a:pt x="5" y="56"/>
                      <a:pt x="8" y="46"/>
                    </a:cubicBezTo>
                    <a:cubicBezTo>
                      <a:pt x="10" y="38"/>
                      <a:pt x="14" y="29"/>
                      <a:pt x="20" y="21"/>
                    </a:cubicBezTo>
                    <a:cubicBezTo>
                      <a:pt x="25" y="13"/>
                      <a:pt x="31" y="6"/>
                      <a:pt x="40" y="0"/>
                    </a:cubicBezTo>
                    <a:cubicBezTo>
                      <a:pt x="27" y="15"/>
                      <a:pt x="20" y="32"/>
                      <a:pt x="15" y="49"/>
                    </a:cubicBezTo>
                    <a:cubicBezTo>
                      <a:pt x="9" y="66"/>
                      <a:pt x="4" y="84"/>
                      <a:pt x="0" y="10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4" name="Freeform: Shape 89">
                <a:extLst>
                  <a:ext uri="{FF2B5EF4-FFF2-40B4-BE49-F238E27FC236}">
                    <a16:creationId xmlns:a16="http://schemas.microsoft.com/office/drawing/2014/main" id="{15255028-3416-4A41-BF1D-2AA6798A66E5}"/>
                  </a:ext>
                </a:extLst>
              </p:cNvPr>
              <p:cNvSpPr/>
              <p:nvPr/>
            </p:nvSpPr>
            <p:spPr>
              <a:xfrm>
                <a:off x="5407301" y="3390062"/>
                <a:ext cx="9958" cy="821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" h="67">
                    <a:moveTo>
                      <a:pt x="9" y="67"/>
                    </a:moveTo>
                    <a:cubicBezTo>
                      <a:pt x="6" y="62"/>
                      <a:pt x="4" y="57"/>
                      <a:pt x="3" y="51"/>
                    </a:cubicBezTo>
                    <a:cubicBezTo>
                      <a:pt x="1" y="46"/>
                      <a:pt x="0" y="40"/>
                      <a:pt x="0" y="34"/>
                    </a:cubicBezTo>
                    <a:cubicBezTo>
                      <a:pt x="0" y="28"/>
                      <a:pt x="0" y="22"/>
                      <a:pt x="1" y="16"/>
                    </a:cubicBezTo>
                    <a:cubicBezTo>
                      <a:pt x="3" y="11"/>
                      <a:pt x="4" y="4"/>
                      <a:pt x="9" y="0"/>
                    </a:cubicBezTo>
                    <a:cubicBezTo>
                      <a:pt x="6" y="11"/>
                      <a:pt x="6" y="23"/>
                      <a:pt x="7" y="34"/>
                    </a:cubicBezTo>
                    <a:cubicBezTo>
                      <a:pt x="7" y="45"/>
                      <a:pt x="9" y="55"/>
                      <a:pt x="9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5" name="Freeform: Shape 90">
                <a:extLst>
                  <a:ext uri="{FF2B5EF4-FFF2-40B4-BE49-F238E27FC236}">
                    <a16:creationId xmlns:a16="http://schemas.microsoft.com/office/drawing/2014/main" id="{2D54AFA8-EE2E-1D4D-9468-CEC5C9D4567E}"/>
                  </a:ext>
                </a:extLst>
              </p:cNvPr>
              <p:cNvSpPr/>
              <p:nvPr/>
            </p:nvSpPr>
            <p:spPr>
              <a:xfrm>
                <a:off x="5582814" y="3383834"/>
                <a:ext cx="14937" cy="1095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" h="89">
                    <a:moveTo>
                      <a:pt x="7" y="89"/>
                    </a:moveTo>
                    <a:cubicBezTo>
                      <a:pt x="5" y="83"/>
                      <a:pt x="3" y="75"/>
                      <a:pt x="1" y="67"/>
                    </a:cubicBezTo>
                    <a:cubicBezTo>
                      <a:pt x="0" y="59"/>
                      <a:pt x="0" y="52"/>
                      <a:pt x="0" y="44"/>
                    </a:cubicBezTo>
                    <a:cubicBezTo>
                      <a:pt x="0" y="36"/>
                      <a:pt x="0" y="29"/>
                      <a:pt x="2" y="21"/>
                    </a:cubicBezTo>
                    <a:cubicBezTo>
                      <a:pt x="5" y="13"/>
                      <a:pt x="7" y="5"/>
                      <a:pt x="13" y="0"/>
                    </a:cubicBezTo>
                    <a:cubicBezTo>
                      <a:pt x="10" y="7"/>
                      <a:pt x="9" y="15"/>
                      <a:pt x="8" y="22"/>
                    </a:cubicBezTo>
                    <a:cubicBezTo>
                      <a:pt x="7" y="29"/>
                      <a:pt x="6" y="36"/>
                      <a:pt x="6" y="44"/>
                    </a:cubicBezTo>
                    <a:cubicBezTo>
                      <a:pt x="6" y="59"/>
                      <a:pt x="7" y="74"/>
                      <a:pt x="7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6" name="Freeform: Shape 91">
                <a:extLst>
                  <a:ext uri="{FF2B5EF4-FFF2-40B4-BE49-F238E27FC236}">
                    <a16:creationId xmlns:a16="http://schemas.microsoft.com/office/drawing/2014/main" id="{B9707BFC-9107-6746-910B-FC3D9683D08B}"/>
                  </a:ext>
                </a:extLst>
              </p:cNvPr>
              <p:cNvSpPr/>
              <p:nvPr/>
            </p:nvSpPr>
            <p:spPr>
              <a:xfrm>
                <a:off x="5764547" y="3403751"/>
                <a:ext cx="17427" cy="133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108">
                    <a:moveTo>
                      <a:pt x="12" y="108"/>
                    </a:moveTo>
                    <a:cubicBezTo>
                      <a:pt x="8" y="100"/>
                      <a:pt x="6" y="91"/>
                      <a:pt x="4" y="81"/>
                    </a:cubicBezTo>
                    <a:cubicBezTo>
                      <a:pt x="2" y="73"/>
                      <a:pt x="1" y="63"/>
                      <a:pt x="0" y="54"/>
                    </a:cubicBezTo>
                    <a:cubicBezTo>
                      <a:pt x="0" y="44"/>
                      <a:pt x="0" y="35"/>
                      <a:pt x="2" y="26"/>
                    </a:cubicBezTo>
                    <a:cubicBezTo>
                      <a:pt x="5" y="16"/>
                      <a:pt x="8" y="7"/>
                      <a:pt x="15" y="0"/>
                    </a:cubicBezTo>
                    <a:cubicBezTo>
                      <a:pt x="8" y="18"/>
                      <a:pt x="7" y="36"/>
                      <a:pt x="8" y="54"/>
                    </a:cubicBezTo>
                    <a:cubicBezTo>
                      <a:pt x="8" y="72"/>
                      <a:pt x="10" y="90"/>
                      <a:pt x="12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7" name="Freeform: Shape 92">
                <a:extLst>
                  <a:ext uri="{FF2B5EF4-FFF2-40B4-BE49-F238E27FC236}">
                    <a16:creationId xmlns:a16="http://schemas.microsoft.com/office/drawing/2014/main" id="{5EB41951-9654-C04C-977C-DD5DA9D74B14}"/>
                  </a:ext>
                </a:extLst>
              </p:cNvPr>
              <p:cNvSpPr/>
              <p:nvPr/>
            </p:nvSpPr>
            <p:spPr>
              <a:xfrm>
                <a:off x="8493092" y="3900419"/>
                <a:ext cx="1624430" cy="174392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06" h="1402">
                    <a:moveTo>
                      <a:pt x="985" y="40"/>
                    </a:moveTo>
                    <a:cubicBezTo>
                      <a:pt x="876" y="-1"/>
                      <a:pt x="602" y="-63"/>
                      <a:pt x="247" y="163"/>
                    </a:cubicBezTo>
                    <a:cubicBezTo>
                      <a:pt x="198" y="195"/>
                      <a:pt x="141" y="211"/>
                      <a:pt x="81" y="213"/>
                    </a:cubicBezTo>
                    <a:lnTo>
                      <a:pt x="0" y="216"/>
                    </a:lnTo>
                    <a:cubicBezTo>
                      <a:pt x="0" y="216"/>
                      <a:pt x="178" y="930"/>
                      <a:pt x="47" y="1176"/>
                    </a:cubicBezTo>
                    <a:cubicBezTo>
                      <a:pt x="47" y="1176"/>
                      <a:pt x="288" y="1287"/>
                      <a:pt x="640" y="1265"/>
                    </a:cubicBezTo>
                    <a:cubicBezTo>
                      <a:pt x="640" y="1265"/>
                      <a:pt x="761" y="1365"/>
                      <a:pt x="929" y="1402"/>
                    </a:cubicBezTo>
                    <a:lnTo>
                      <a:pt x="1306" y="142"/>
                    </a:lnTo>
                    <a:lnTo>
                      <a:pt x="1173" y="103"/>
                    </a:lnTo>
                    <a:cubicBezTo>
                      <a:pt x="1109" y="84"/>
                      <a:pt x="1048" y="63"/>
                      <a:pt x="985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8" name="Freeform: Shape 121">
                <a:extLst>
                  <a:ext uri="{FF2B5EF4-FFF2-40B4-BE49-F238E27FC236}">
                    <a16:creationId xmlns:a16="http://schemas.microsoft.com/office/drawing/2014/main" id="{263A1102-9BA3-7041-87B5-EBF161FB2683}"/>
                  </a:ext>
                </a:extLst>
              </p:cNvPr>
              <p:cNvSpPr/>
              <p:nvPr/>
            </p:nvSpPr>
            <p:spPr>
              <a:xfrm>
                <a:off x="6140473" y="3749799"/>
                <a:ext cx="2896585" cy="1598594"/>
              </a:xfrm>
              <a:custGeom>
                <a:avLst/>
                <a:gdLst>
                  <a:gd name="connsiteX0" fmla="*/ 2560375 w 2896585"/>
                  <a:gd name="connsiteY0" fmla="*/ 1586970 h 1598594"/>
                  <a:gd name="connsiteX1" fmla="*/ 2562616 w 2896585"/>
                  <a:gd name="connsiteY1" fmla="*/ 1586970 h 1598594"/>
                  <a:gd name="connsiteX2" fmla="*/ 2569338 w 2896585"/>
                  <a:gd name="connsiteY2" fmla="*/ 1589233 h 1598594"/>
                  <a:gd name="connsiteX3" fmla="*/ 2570458 w 2896585"/>
                  <a:gd name="connsiteY3" fmla="*/ 1593760 h 1598594"/>
                  <a:gd name="connsiteX4" fmla="*/ 2565977 w 2896585"/>
                  <a:gd name="connsiteY4" fmla="*/ 1596023 h 1598594"/>
                  <a:gd name="connsiteX5" fmla="*/ 2560375 w 2896585"/>
                  <a:gd name="connsiteY5" fmla="*/ 1598286 h 1598594"/>
                  <a:gd name="connsiteX6" fmla="*/ 2560375 w 2896585"/>
                  <a:gd name="connsiteY6" fmla="*/ 1586970 h 1598594"/>
                  <a:gd name="connsiteX7" fmla="*/ 2623643 w 2896585"/>
                  <a:gd name="connsiteY7" fmla="*/ 1572149 h 1598594"/>
                  <a:gd name="connsiteX8" fmla="*/ 2632696 w 2896585"/>
                  <a:gd name="connsiteY8" fmla="*/ 1576676 h 1598594"/>
                  <a:gd name="connsiteX9" fmla="*/ 2627038 w 2896585"/>
                  <a:gd name="connsiteY9" fmla="*/ 1581202 h 1598594"/>
                  <a:gd name="connsiteX10" fmla="*/ 2621380 w 2896585"/>
                  <a:gd name="connsiteY10" fmla="*/ 1583466 h 1598594"/>
                  <a:gd name="connsiteX11" fmla="*/ 2620248 w 2896585"/>
                  <a:gd name="connsiteY11" fmla="*/ 1573281 h 1598594"/>
                  <a:gd name="connsiteX12" fmla="*/ 2623643 w 2896585"/>
                  <a:gd name="connsiteY12" fmla="*/ 1572149 h 1598594"/>
                  <a:gd name="connsiteX13" fmla="*/ 2362354 w 2896585"/>
                  <a:gd name="connsiteY13" fmla="*/ 1562187 h 1598594"/>
                  <a:gd name="connsiteX14" fmla="*/ 2372539 w 2896585"/>
                  <a:gd name="connsiteY14" fmla="*/ 1566613 h 1598594"/>
                  <a:gd name="connsiteX15" fmla="*/ 2369144 w 2896585"/>
                  <a:gd name="connsiteY15" fmla="*/ 1572145 h 1598594"/>
                  <a:gd name="connsiteX16" fmla="*/ 2361223 w 2896585"/>
                  <a:gd name="connsiteY16" fmla="*/ 1569932 h 1598594"/>
                  <a:gd name="connsiteX17" fmla="*/ 2360091 w 2896585"/>
                  <a:gd name="connsiteY17" fmla="*/ 1568826 h 1598594"/>
                  <a:gd name="connsiteX18" fmla="*/ 2362354 w 2896585"/>
                  <a:gd name="connsiteY18" fmla="*/ 1562187 h 1598594"/>
                  <a:gd name="connsiteX19" fmla="*/ 2683466 w 2896585"/>
                  <a:gd name="connsiteY19" fmla="*/ 1557212 h 1598594"/>
                  <a:gd name="connsiteX20" fmla="*/ 2696180 w 2896585"/>
                  <a:gd name="connsiteY20" fmla="*/ 1560659 h 1598594"/>
                  <a:gd name="connsiteX21" fmla="*/ 2685777 w 2896585"/>
                  <a:gd name="connsiteY21" fmla="*/ 1572149 h 1598594"/>
                  <a:gd name="connsiteX22" fmla="*/ 2681154 w 2896585"/>
                  <a:gd name="connsiteY22" fmla="*/ 1565255 h 1598594"/>
                  <a:gd name="connsiteX23" fmla="*/ 2683466 w 2896585"/>
                  <a:gd name="connsiteY23" fmla="*/ 1557212 h 1598594"/>
                  <a:gd name="connsiteX24" fmla="*/ 2745656 w 2896585"/>
                  <a:gd name="connsiteY24" fmla="*/ 1544764 h 1598594"/>
                  <a:gd name="connsiteX25" fmla="*/ 2750221 w 2896585"/>
                  <a:gd name="connsiteY25" fmla="*/ 1545905 h 1598594"/>
                  <a:gd name="connsiteX26" fmla="*/ 2753644 w 2896585"/>
                  <a:gd name="connsiteY26" fmla="*/ 1552752 h 1598594"/>
                  <a:gd name="connsiteX27" fmla="*/ 2750221 w 2896585"/>
                  <a:gd name="connsiteY27" fmla="*/ 1556175 h 1598594"/>
                  <a:gd name="connsiteX28" fmla="*/ 2743374 w 2896585"/>
                  <a:gd name="connsiteY28" fmla="*/ 1552752 h 1598594"/>
                  <a:gd name="connsiteX29" fmla="*/ 2742233 w 2896585"/>
                  <a:gd name="connsiteY29" fmla="*/ 1548187 h 1598594"/>
                  <a:gd name="connsiteX30" fmla="*/ 2745656 w 2896585"/>
                  <a:gd name="connsiteY30" fmla="*/ 1544764 h 1598594"/>
                  <a:gd name="connsiteX31" fmla="*/ 2425690 w 2896585"/>
                  <a:gd name="connsiteY31" fmla="*/ 1543519 h 1598594"/>
                  <a:gd name="connsiteX32" fmla="*/ 2430421 w 2896585"/>
                  <a:gd name="connsiteY32" fmla="*/ 1544691 h 1598594"/>
                  <a:gd name="connsiteX33" fmla="*/ 2436333 w 2896585"/>
                  <a:gd name="connsiteY33" fmla="*/ 1547034 h 1598594"/>
                  <a:gd name="connsiteX34" fmla="*/ 2438698 w 2896585"/>
                  <a:gd name="connsiteY34" fmla="*/ 1555235 h 1598594"/>
                  <a:gd name="connsiteX35" fmla="*/ 2435151 w 2896585"/>
                  <a:gd name="connsiteY35" fmla="*/ 1559921 h 1598594"/>
                  <a:gd name="connsiteX36" fmla="*/ 2431603 w 2896585"/>
                  <a:gd name="connsiteY36" fmla="*/ 1561092 h 1598594"/>
                  <a:gd name="connsiteX37" fmla="*/ 2430421 w 2896585"/>
                  <a:gd name="connsiteY37" fmla="*/ 1561092 h 1598594"/>
                  <a:gd name="connsiteX38" fmla="*/ 2420960 w 2896585"/>
                  <a:gd name="connsiteY38" fmla="*/ 1559921 h 1598594"/>
                  <a:gd name="connsiteX39" fmla="*/ 2419778 w 2896585"/>
                  <a:gd name="connsiteY39" fmla="*/ 1550548 h 1598594"/>
                  <a:gd name="connsiteX40" fmla="*/ 2418595 w 2896585"/>
                  <a:gd name="connsiteY40" fmla="*/ 1544691 h 1598594"/>
                  <a:gd name="connsiteX41" fmla="*/ 2425690 w 2896585"/>
                  <a:gd name="connsiteY41" fmla="*/ 1543519 h 1598594"/>
                  <a:gd name="connsiteX42" fmla="*/ 2805097 w 2896585"/>
                  <a:gd name="connsiteY42" fmla="*/ 1532316 h 1598594"/>
                  <a:gd name="connsiteX43" fmla="*/ 2806964 w 2896585"/>
                  <a:gd name="connsiteY43" fmla="*/ 1533354 h 1598594"/>
                  <a:gd name="connsiteX44" fmla="*/ 2804163 w 2896585"/>
                  <a:gd name="connsiteY44" fmla="*/ 1538540 h 1598594"/>
                  <a:gd name="connsiteX45" fmla="*/ 2805097 w 2896585"/>
                  <a:gd name="connsiteY45" fmla="*/ 1532316 h 1598594"/>
                  <a:gd name="connsiteX46" fmla="*/ 2485547 w 2896585"/>
                  <a:gd name="connsiteY46" fmla="*/ 1532316 h 1598594"/>
                  <a:gd name="connsiteX47" fmla="*/ 2494793 w 2896585"/>
                  <a:gd name="connsiteY47" fmla="*/ 1535802 h 1598594"/>
                  <a:gd name="connsiteX48" fmla="*/ 2495949 w 2896585"/>
                  <a:gd name="connsiteY48" fmla="*/ 1541611 h 1598594"/>
                  <a:gd name="connsiteX49" fmla="*/ 2490170 w 2896585"/>
                  <a:gd name="connsiteY49" fmla="*/ 1546258 h 1598594"/>
                  <a:gd name="connsiteX50" fmla="*/ 2482079 w 2896585"/>
                  <a:gd name="connsiteY50" fmla="*/ 1543934 h 1598594"/>
                  <a:gd name="connsiteX51" fmla="*/ 2482079 w 2896585"/>
                  <a:gd name="connsiteY51" fmla="*/ 1540449 h 1598594"/>
                  <a:gd name="connsiteX52" fmla="*/ 2482079 w 2896585"/>
                  <a:gd name="connsiteY52" fmla="*/ 1536963 h 1598594"/>
                  <a:gd name="connsiteX53" fmla="*/ 2485547 w 2896585"/>
                  <a:gd name="connsiteY53" fmla="*/ 1532316 h 1598594"/>
                  <a:gd name="connsiteX54" fmla="*/ 2227813 w 2896585"/>
                  <a:gd name="connsiteY54" fmla="*/ 1521113 h 1598594"/>
                  <a:gd name="connsiteX55" fmla="*/ 2235946 w 2896585"/>
                  <a:gd name="connsiteY55" fmla="*/ 1523425 h 1598594"/>
                  <a:gd name="connsiteX56" fmla="*/ 2238270 w 2896585"/>
                  <a:gd name="connsiteY56" fmla="*/ 1530360 h 1598594"/>
                  <a:gd name="connsiteX57" fmla="*/ 2233622 w 2896585"/>
                  <a:gd name="connsiteY57" fmla="*/ 1534984 h 1598594"/>
                  <a:gd name="connsiteX58" fmla="*/ 2230137 w 2896585"/>
                  <a:gd name="connsiteY58" fmla="*/ 1537295 h 1598594"/>
                  <a:gd name="connsiteX59" fmla="*/ 2224328 w 2896585"/>
                  <a:gd name="connsiteY59" fmla="*/ 1534984 h 1598594"/>
                  <a:gd name="connsiteX60" fmla="*/ 2223166 w 2896585"/>
                  <a:gd name="connsiteY60" fmla="*/ 1530360 h 1598594"/>
                  <a:gd name="connsiteX61" fmla="*/ 2223166 w 2896585"/>
                  <a:gd name="connsiteY61" fmla="*/ 1525737 h 1598594"/>
                  <a:gd name="connsiteX62" fmla="*/ 2227813 w 2896585"/>
                  <a:gd name="connsiteY62" fmla="*/ 1521113 h 1598594"/>
                  <a:gd name="connsiteX63" fmla="*/ 2546599 w 2896585"/>
                  <a:gd name="connsiteY63" fmla="*/ 1519869 h 1598594"/>
                  <a:gd name="connsiteX64" fmla="*/ 2558010 w 2896585"/>
                  <a:gd name="connsiteY64" fmla="*/ 1524465 h 1598594"/>
                  <a:gd name="connsiteX65" fmla="*/ 2548881 w 2896585"/>
                  <a:gd name="connsiteY65" fmla="*/ 1534806 h 1598594"/>
                  <a:gd name="connsiteX66" fmla="*/ 2545458 w 2896585"/>
                  <a:gd name="connsiteY66" fmla="*/ 1526763 h 1598594"/>
                  <a:gd name="connsiteX67" fmla="*/ 2546599 w 2896585"/>
                  <a:gd name="connsiteY67" fmla="*/ 1519869 h 1598594"/>
                  <a:gd name="connsiteX68" fmla="*/ 2287667 w 2896585"/>
                  <a:gd name="connsiteY68" fmla="*/ 1509910 h 1598594"/>
                  <a:gd name="connsiteX69" fmla="*/ 2296720 w 2896585"/>
                  <a:gd name="connsiteY69" fmla="*/ 1515568 h 1598594"/>
                  <a:gd name="connsiteX70" fmla="*/ 2289931 w 2896585"/>
                  <a:gd name="connsiteY70" fmla="*/ 1522358 h 1598594"/>
                  <a:gd name="connsiteX71" fmla="*/ 2285404 w 2896585"/>
                  <a:gd name="connsiteY71" fmla="*/ 1516700 h 1598594"/>
                  <a:gd name="connsiteX72" fmla="*/ 2287667 w 2896585"/>
                  <a:gd name="connsiteY72" fmla="*/ 1509910 h 1598594"/>
                  <a:gd name="connsiteX73" fmla="*/ 2607571 w 2896585"/>
                  <a:gd name="connsiteY73" fmla="*/ 1508666 h 1598594"/>
                  <a:gd name="connsiteX74" fmla="*/ 2616624 w 2896585"/>
                  <a:gd name="connsiteY74" fmla="*/ 1511986 h 1598594"/>
                  <a:gd name="connsiteX75" fmla="*/ 2609835 w 2896585"/>
                  <a:gd name="connsiteY75" fmla="*/ 1518624 h 1598594"/>
                  <a:gd name="connsiteX76" fmla="*/ 2606440 w 2896585"/>
                  <a:gd name="connsiteY76" fmla="*/ 1515305 h 1598594"/>
                  <a:gd name="connsiteX77" fmla="*/ 2607571 w 2896585"/>
                  <a:gd name="connsiteY77" fmla="*/ 1508666 h 1598594"/>
                  <a:gd name="connsiteX78" fmla="*/ 2352350 w 2896585"/>
                  <a:gd name="connsiteY78" fmla="*/ 1505056 h 1598594"/>
                  <a:gd name="connsiteX79" fmla="*/ 2353400 w 2896585"/>
                  <a:gd name="connsiteY79" fmla="*/ 1506443 h 1598594"/>
                  <a:gd name="connsiteX80" fmla="*/ 2355150 w 2896585"/>
                  <a:gd name="connsiteY80" fmla="*/ 1505056 h 1598594"/>
                  <a:gd name="connsiteX81" fmla="*/ 2352233 w 2896585"/>
                  <a:gd name="connsiteY81" fmla="*/ 1493728 h 1598594"/>
                  <a:gd name="connsiteX82" fmla="*/ 2360402 w 2896585"/>
                  <a:gd name="connsiteY82" fmla="*/ 1497196 h 1598594"/>
                  <a:gd name="connsiteX83" fmla="*/ 2360832 w 2896585"/>
                  <a:gd name="connsiteY83" fmla="*/ 1500179 h 1598594"/>
                  <a:gd name="connsiteX84" fmla="*/ 2361336 w 2896585"/>
                  <a:gd name="connsiteY84" fmla="*/ 1500575 h 1598594"/>
                  <a:gd name="connsiteX85" fmla="*/ 2360960 w 2896585"/>
                  <a:gd name="connsiteY85" fmla="*/ 1501067 h 1598594"/>
                  <a:gd name="connsiteX86" fmla="*/ 2361569 w 2896585"/>
                  <a:gd name="connsiteY86" fmla="*/ 1505287 h 1598594"/>
                  <a:gd name="connsiteX87" fmla="*/ 2359235 w 2896585"/>
                  <a:gd name="connsiteY87" fmla="*/ 1508754 h 1598594"/>
                  <a:gd name="connsiteX88" fmla="*/ 2356901 w 2896585"/>
                  <a:gd name="connsiteY88" fmla="*/ 1509910 h 1598594"/>
                  <a:gd name="connsiteX89" fmla="*/ 2347565 w 2896585"/>
                  <a:gd name="connsiteY89" fmla="*/ 1497196 h 1598594"/>
                  <a:gd name="connsiteX90" fmla="*/ 2348289 w 2896585"/>
                  <a:gd name="connsiteY90" fmla="*/ 1498629 h 1598594"/>
                  <a:gd name="connsiteX91" fmla="*/ 2347945 w 2896585"/>
                  <a:gd name="connsiteY91" fmla="*/ 1497279 h 1598594"/>
                  <a:gd name="connsiteX92" fmla="*/ 2347565 w 2896585"/>
                  <a:gd name="connsiteY92" fmla="*/ 1497196 h 1598594"/>
                  <a:gd name="connsiteX93" fmla="*/ 2347867 w 2896585"/>
                  <a:gd name="connsiteY93" fmla="*/ 1496972 h 1598594"/>
                  <a:gd name="connsiteX94" fmla="*/ 2347643 w 2896585"/>
                  <a:gd name="connsiteY94" fmla="*/ 1496094 h 1598594"/>
                  <a:gd name="connsiteX95" fmla="*/ 2349049 w 2896585"/>
                  <a:gd name="connsiteY95" fmla="*/ 1496094 h 1598594"/>
                  <a:gd name="connsiteX96" fmla="*/ 2667660 w 2896585"/>
                  <a:gd name="connsiteY96" fmla="*/ 1493062 h 1598594"/>
                  <a:gd name="connsiteX97" fmla="*/ 2671995 w 2896585"/>
                  <a:gd name="connsiteY97" fmla="*/ 1493640 h 1598594"/>
                  <a:gd name="connsiteX98" fmla="*/ 2676619 w 2896585"/>
                  <a:gd name="connsiteY98" fmla="*/ 1494796 h 1598594"/>
                  <a:gd name="connsiteX99" fmla="*/ 2680086 w 2896585"/>
                  <a:gd name="connsiteY99" fmla="*/ 1501731 h 1598594"/>
                  <a:gd name="connsiteX100" fmla="*/ 2670839 w 2896585"/>
                  <a:gd name="connsiteY100" fmla="*/ 1508666 h 1598594"/>
                  <a:gd name="connsiteX101" fmla="*/ 2665060 w 2896585"/>
                  <a:gd name="connsiteY101" fmla="*/ 1495952 h 1598594"/>
                  <a:gd name="connsiteX102" fmla="*/ 2667660 w 2896585"/>
                  <a:gd name="connsiteY102" fmla="*/ 1493062 h 1598594"/>
                  <a:gd name="connsiteX103" fmla="*/ 2729581 w 2896585"/>
                  <a:gd name="connsiteY103" fmla="*/ 1480036 h 1598594"/>
                  <a:gd name="connsiteX104" fmla="*/ 2740992 w 2896585"/>
                  <a:gd name="connsiteY104" fmla="*/ 1483397 h 1598594"/>
                  <a:gd name="connsiteX105" fmla="*/ 2733004 w 2896585"/>
                  <a:gd name="connsiteY105" fmla="*/ 1491239 h 1598594"/>
                  <a:gd name="connsiteX106" fmla="*/ 2728440 w 2896585"/>
                  <a:gd name="connsiteY106" fmla="*/ 1485638 h 1598594"/>
                  <a:gd name="connsiteX107" fmla="*/ 2729581 w 2896585"/>
                  <a:gd name="connsiteY107" fmla="*/ 1480036 h 1598594"/>
                  <a:gd name="connsiteX108" fmla="*/ 2089664 w 2896585"/>
                  <a:gd name="connsiteY108" fmla="*/ 1480036 h 1598594"/>
                  <a:gd name="connsiteX109" fmla="*/ 2102672 w 2896585"/>
                  <a:gd name="connsiteY109" fmla="*/ 1484660 h 1598594"/>
                  <a:gd name="connsiteX110" fmla="*/ 2105037 w 2896585"/>
                  <a:gd name="connsiteY110" fmla="*/ 1491595 h 1598594"/>
                  <a:gd name="connsiteX111" fmla="*/ 2101489 w 2896585"/>
                  <a:gd name="connsiteY111" fmla="*/ 1496218 h 1598594"/>
                  <a:gd name="connsiteX112" fmla="*/ 2084934 w 2896585"/>
                  <a:gd name="connsiteY112" fmla="*/ 1490439 h 1598594"/>
                  <a:gd name="connsiteX113" fmla="*/ 2083751 w 2896585"/>
                  <a:gd name="connsiteY113" fmla="*/ 1484660 h 1598594"/>
                  <a:gd name="connsiteX114" fmla="*/ 2089664 w 2896585"/>
                  <a:gd name="connsiteY114" fmla="*/ 1480036 h 1598594"/>
                  <a:gd name="connsiteX115" fmla="*/ 2408384 w 2896585"/>
                  <a:gd name="connsiteY115" fmla="*/ 1477546 h 1598594"/>
                  <a:gd name="connsiteX116" fmla="*/ 2423757 w 2896585"/>
                  <a:gd name="connsiteY116" fmla="*/ 1482276 h 1598594"/>
                  <a:gd name="connsiteX117" fmla="*/ 2426122 w 2896585"/>
                  <a:gd name="connsiteY117" fmla="*/ 1491737 h 1598594"/>
                  <a:gd name="connsiteX118" fmla="*/ 2420210 w 2896585"/>
                  <a:gd name="connsiteY118" fmla="*/ 1495284 h 1598594"/>
                  <a:gd name="connsiteX119" fmla="*/ 2409567 w 2896585"/>
                  <a:gd name="connsiteY119" fmla="*/ 1501197 h 1598594"/>
                  <a:gd name="connsiteX120" fmla="*/ 2404837 w 2896585"/>
                  <a:gd name="connsiteY120" fmla="*/ 1491737 h 1598594"/>
                  <a:gd name="connsiteX121" fmla="*/ 2403654 w 2896585"/>
                  <a:gd name="connsiteY121" fmla="*/ 1485824 h 1598594"/>
                  <a:gd name="connsiteX122" fmla="*/ 2403654 w 2896585"/>
                  <a:gd name="connsiteY122" fmla="*/ 1483459 h 1598594"/>
                  <a:gd name="connsiteX123" fmla="*/ 2408384 w 2896585"/>
                  <a:gd name="connsiteY123" fmla="*/ 1477546 h 1598594"/>
                  <a:gd name="connsiteX124" fmla="*/ 2151799 w 2896585"/>
                  <a:gd name="connsiteY124" fmla="*/ 1467529 h 1598594"/>
                  <a:gd name="connsiteX125" fmla="*/ 2163653 w 2896585"/>
                  <a:gd name="connsiteY125" fmla="*/ 1471085 h 1598594"/>
                  <a:gd name="connsiteX126" fmla="*/ 2164839 w 2896585"/>
                  <a:gd name="connsiteY126" fmla="*/ 1480569 h 1598594"/>
                  <a:gd name="connsiteX127" fmla="*/ 2163653 w 2896585"/>
                  <a:gd name="connsiteY127" fmla="*/ 1482940 h 1598594"/>
                  <a:gd name="connsiteX128" fmla="*/ 2157726 w 2896585"/>
                  <a:gd name="connsiteY128" fmla="*/ 1488867 h 1598594"/>
                  <a:gd name="connsiteX129" fmla="*/ 2156540 w 2896585"/>
                  <a:gd name="connsiteY129" fmla="*/ 1488867 h 1598594"/>
                  <a:gd name="connsiteX130" fmla="*/ 2144686 w 2896585"/>
                  <a:gd name="connsiteY130" fmla="*/ 1485311 h 1598594"/>
                  <a:gd name="connsiteX131" fmla="*/ 2143500 w 2896585"/>
                  <a:gd name="connsiteY131" fmla="*/ 1474642 h 1598594"/>
                  <a:gd name="connsiteX132" fmla="*/ 2151799 w 2896585"/>
                  <a:gd name="connsiteY132" fmla="*/ 1467529 h 1598594"/>
                  <a:gd name="connsiteX133" fmla="*/ 2790575 w 2896585"/>
                  <a:gd name="connsiteY133" fmla="*/ 1466343 h 1598594"/>
                  <a:gd name="connsiteX134" fmla="*/ 2800845 w 2896585"/>
                  <a:gd name="connsiteY134" fmla="*/ 1470870 h 1598594"/>
                  <a:gd name="connsiteX135" fmla="*/ 2791716 w 2896585"/>
                  <a:gd name="connsiteY135" fmla="*/ 1478791 h 1598594"/>
                  <a:gd name="connsiteX136" fmla="*/ 2788293 w 2896585"/>
                  <a:gd name="connsiteY136" fmla="*/ 1473133 h 1598594"/>
                  <a:gd name="connsiteX137" fmla="*/ 2790575 w 2896585"/>
                  <a:gd name="connsiteY137" fmla="*/ 1466343 h 1598594"/>
                  <a:gd name="connsiteX138" fmla="*/ 2469394 w 2896585"/>
                  <a:gd name="connsiteY138" fmla="*/ 1465033 h 1598594"/>
                  <a:gd name="connsiteX139" fmla="*/ 2480063 w 2896585"/>
                  <a:gd name="connsiteY139" fmla="*/ 1468580 h 1598594"/>
                  <a:gd name="connsiteX140" fmla="*/ 2479691 w 2896585"/>
                  <a:gd name="connsiteY140" fmla="*/ 1468673 h 1598594"/>
                  <a:gd name="connsiteX141" fmla="*/ 2479978 w 2896585"/>
                  <a:gd name="connsiteY141" fmla="*/ 1468744 h 1598594"/>
                  <a:gd name="connsiteX142" fmla="*/ 2480063 w 2896585"/>
                  <a:gd name="connsiteY142" fmla="*/ 1468744 h 1598594"/>
                  <a:gd name="connsiteX143" fmla="*/ 2480063 w 2896585"/>
                  <a:gd name="connsiteY143" fmla="*/ 1468580 h 1598594"/>
                  <a:gd name="connsiteX144" fmla="*/ 2480720 w 2896585"/>
                  <a:gd name="connsiteY144" fmla="*/ 1468744 h 1598594"/>
                  <a:gd name="connsiteX145" fmla="*/ 2482312 w 2896585"/>
                  <a:gd name="connsiteY145" fmla="*/ 1468744 h 1598594"/>
                  <a:gd name="connsiteX146" fmla="*/ 2482382 w 2896585"/>
                  <a:gd name="connsiteY146" fmla="*/ 1469159 h 1598594"/>
                  <a:gd name="connsiteX147" fmla="*/ 2484805 w 2896585"/>
                  <a:gd name="connsiteY147" fmla="*/ 1469763 h 1598594"/>
                  <a:gd name="connsiteX148" fmla="*/ 2485106 w 2896585"/>
                  <a:gd name="connsiteY148" fmla="*/ 1471564 h 1598594"/>
                  <a:gd name="connsiteX149" fmla="*/ 2485813 w 2896585"/>
                  <a:gd name="connsiteY149" fmla="*/ 1472153 h 1598594"/>
                  <a:gd name="connsiteX150" fmla="*/ 2485384 w 2896585"/>
                  <a:gd name="connsiteY150" fmla="*/ 1473226 h 1598594"/>
                  <a:gd name="connsiteX151" fmla="*/ 2485991 w 2896585"/>
                  <a:gd name="connsiteY151" fmla="*/ 1476858 h 1598594"/>
                  <a:gd name="connsiteX152" fmla="*/ 2475321 w 2896585"/>
                  <a:gd name="connsiteY152" fmla="*/ 1486319 h 1598594"/>
                  <a:gd name="connsiteX153" fmla="*/ 2467023 w 2896585"/>
                  <a:gd name="connsiteY153" fmla="*/ 1485136 h 1598594"/>
                  <a:gd name="connsiteX154" fmla="*/ 2464652 w 2896585"/>
                  <a:gd name="connsiteY154" fmla="*/ 1469763 h 1598594"/>
                  <a:gd name="connsiteX155" fmla="*/ 2469394 w 2896585"/>
                  <a:gd name="connsiteY155" fmla="*/ 1465033 h 1598594"/>
                  <a:gd name="connsiteX156" fmla="*/ 2210766 w 2896585"/>
                  <a:gd name="connsiteY156" fmla="*/ 1458205 h 1598594"/>
                  <a:gd name="connsiteX157" fmla="*/ 2216367 w 2896585"/>
                  <a:gd name="connsiteY157" fmla="*/ 1458779 h 1598594"/>
                  <a:gd name="connsiteX158" fmla="*/ 2220963 w 2896585"/>
                  <a:gd name="connsiteY158" fmla="*/ 1459928 h 1598594"/>
                  <a:gd name="connsiteX159" fmla="*/ 2223261 w 2896585"/>
                  <a:gd name="connsiteY159" fmla="*/ 1465673 h 1598594"/>
                  <a:gd name="connsiteX160" fmla="*/ 2219814 w 2896585"/>
                  <a:gd name="connsiteY160" fmla="*/ 1469120 h 1598594"/>
                  <a:gd name="connsiteX161" fmla="*/ 2209473 w 2896585"/>
                  <a:gd name="connsiteY161" fmla="*/ 1464524 h 1598594"/>
                  <a:gd name="connsiteX162" fmla="*/ 2210766 w 2896585"/>
                  <a:gd name="connsiteY162" fmla="*/ 1458205 h 1598594"/>
                  <a:gd name="connsiteX163" fmla="*/ 2531678 w 2896585"/>
                  <a:gd name="connsiteY163" fmla="*/ 1456278 h 1598594"/>
                  <a:gd name="connsiteX164" fmla="*/ 2544317 w 2896585"/>
                  <a:gd name="connsiteY164" fmla="*/ 1460843 h 1598594"/>
                  <a:gd name="connsiteX165" fmla="*/ 2535125 w 2896585"/>
                  <a:gd name="connsiteY165" fmla="*/ 1468830 h 1598594"/>
                  <a:gd name="connsiteX166" fmla="*/ 2529380 w 2896585"/>
                  <a:gd name="connsiteY166" fmla="*/ 1461984 h 1598594"/>
                  <a:gd name="connsiteX167" fmla="*/ 2531678 w 2896585"/>
                  <a:gd name="connsiteY167" fmla="*/ 1456278 h 1598594"/>
                  <a:gd name="connsiteX168" fmla="*/ 2272730 w 2896585"/>
                  <a:gd name="connsiteY168" fmla="*/ 1445182 h 1598594"/>
                  <a:gd name="connsiteX169" fmla="*/ 2281783 w 2896585"/>
                  <a:gd name="connsiteY169" fmla="*/ 1448577 h 1598594"/>
                  <a:gd name="connsiteX170" fmla="*/ 2276125 w 2896585"/>
                  <a:gd name="connsiteY170" fmla="*/ 1456499 h 1598594"/>
                  <a:gd name="connsiteX171" fmla="*/ 2270467 w 2896585"/>
                  <a:gd name="connsiteY171" fmla="*/ 1450840 h 1598594"/>
                  <a:gd name="connsiteX172" fmla="*/ 2272730 w 2896585"/>
                  <a:gd name="connsiteY172" fmla="*/ 1445182 h 1598594"/>
                  <a:gd name="connsiteX173" fmla="*/ 2596020 w 2896585"/>
                  <a:gd name="connsiteY173" fmla="*/ 1440203 h 1598594"/>
                  <a:gd name="connsiteX174" fmla="*/ 2599467 w 2896585"/>
                  <a:gd name="connsiteY174" fmla="*/ 1441352 h 1598594"/>
                  <a:gd name="connsiteX175" fmla="*/ 2601765 w 2896585"/>
                  <a:gd name="connsiteY175" fmla="*/ 1449395 h 1598594"/>
                  <a:gd name="connsiteX176" fmla="*/ 2600616 w 2896585"/>
                  <a:gd name="connsiteY176" fmla="*/ 1451693 h 1598594"/>
                  <a:gd name="connsiteX177" fmla="*/ 2589126 w 2896585"/>
                  <a:gd name="connsiteY177" fmla="*/ 1447097 h 1598594"/>
                  <a:gd name="connsiteX178" fmla="*/ 2596020 w 2896585"/>
                  <a:gd name="connsiteY178" fmla="*/ 1440203 h 1598594"/>
                  <a:gd name="connsiteX179" fmla="*/ 2007318 w 2896585"/>
                  <a:gd name="connsiteY179" fmla="*/ 1428499 h 1598594"/>
                  <a:gd name="connsiteX180" fmla="*/ 2020833 w 2896585"/>
                  <a:gd name="connsiteY180" fmla="*/ 1431327 h 1598594"/>
                  <a:gd name="connsiteX181" fmla="*/ 2029151 w 2896585"/>
                  <a:gd name="connsiteY181" fmla="*/ 1433709 h 1598594"/>
                  <a:gd name="connsiteX182" fmla="*/ 2030339 w 2896585"/>
                  <a:gd name="connsiteY182" fmla="*/ 1440852 h 1598594"/>
                  <a:gd name="connsiteX183" fmla="*/ 2017269 w 2896585"/>
                  <a:gd name="connsiteY183" fmla="*/ 1452759 h 1598594"/>
                  <a:gd name="connsiteX184" fmla="*/ 2010140 w 2896585"/>
                  <a:gd name="connsiteY184" fmla="*/ 1451568 h 1598594"/>
                  <a:gd name="connsiteX185" fmla="*/ 2008952 w 2896585"/>
                  <a:gd name="connsiteY185" fmla="*/ 1444424 h 1598594"/>
                  <a:gd name="connsiteX186" fmla="*/ 2007318 w 2896585"/>
                  <a:gd name="connsiteY186" fmla="*/ 1428499 h 1598594"/>
                  <a:gd name="connsiteX187" fmla="*/ 2334849 w 2896585"/>
                  <a:gd name="connsiteY187" fmla="*/ 1427755 h 1598594"/>
                  <a:gd name="connsiteX188" fmla="*/ 2344254 w 2896585"/>
                  <a:gd name="connsiteY188" fmla="*/ 1431270 h 1598594"/>
                  <a:gd name="connsiteX189" fmla="*/ 2345627 w 2896585"/>
                  <a:gd name="connsiteY189" fmla="*/ 1434463 h 1598594"/>
                  <a:gd name="connsiteX190" fmla="*/ 2346399 w 2896585"/>
                  <a:gd name="connsiteY190" fmla="*/ 1434806 h 1598594"/>
                  <a:gd name="connsiteX191" fmla="*/ 2346004 w 2896585"/>
                  <a:gd name="connsiteY191" fmla="*/ 1435338 h 1598594"/>
                  <a:gd name="connsiteX192" fmla="*/ 2347781 w 2896585"/>
                  <a:gd name="connsiteY192" fmla="*/ 1439471 h 1598594"/>
                  <a:gd name="connsiteX193" fmla="*/ 2340727 w 2896585"/>
                  <a:gd name="connsiteY193" fmla="*/ 1446500 h 1598594"/>
                  <a:gd name="connsiteX194" fmla="*/ 2337200 w 2896585"/>
                  <a:gd name="connsiteY194" fmla="*/ 1447671 h 1598594"/>
                  <a:gd name="connsiteX195" fmla="*/ 2331322 w 2896585"/>
                  <a:gd name="connsiteY195" fmla="*/ 1441814 h 1598594"/>
                  <a:gd name="connsiteX196" fmla="*/ 2328971 w 2896585"/>
                  <a:gd name="connsiteY196" fmla="*/ 1437127 h 1598594"/>
                  <a:gd name="connsiteX197" fmla="*/ 2334849 w 2896585"/>
                  <a:gd name="connsiteY197" fmla="*/ 1427755 h 1598594"/>
                  <a:gd name="connsiteX198" fmla="*/ 2393445 w 2896585"/>
                  <a:gd name="connsiteY198" fmla="*/ 1427042 h 1598594"/>
                  <a:gd name="connsiteX199" fmla="*/ 2393463 w 2896585"/>
                  <a:gd name="connsiteY199" fmla="*/ 1427133 h 1598594"/>
                  <a:gd name="connsiteX200" fmla="*/ 2393471 w 2896585"/>
                  <a:gd name="connsiteY200" fmla="*/ 1427139 h 1598594"/>
                  <a:gd name="connsiteX201" fmla="*/ 2651128 w 2896585"/>
                  <a:gd name="connsiteY201" fmla="*/ 1419042 h 1598594"/>
                  <a:gd name="connsiteX202" fmla="*/ 2673869 w 2896585"/>
                  <a:gd name="connsiteY202" fmla="*/ 1425007 h 1598594"/>
                  <a:gd name="connsiteX203" fmla="*/ 2673869 w 2896585"/>
                  <a:gd name="connsiteY203" fmla="*/ 1434550 h 1598594"/>
                  <a:gd name="connsiteX204" fmla="*/ 2664294 w 2896585"/>
                  <a:gd name="connsiteY204" fmla="*/ 1445286 h 1598594"/>
                  <a:gd name="connsiteX205" fmla="*/ 2649932 w 2896585"/>
                  <a:gd name="connsiteY205" fmla="*/ 1445286 h 1598594"/>
                  <a:gd name="connsiteX206" fmla="*/ 2645144 w 2896585"/>
                  <a:gd name="connsiteY206" fmla="*/ 1421428 h 1598594"/>
                  <a:gd name="connsiteX207" fmla="*/ 2651128 w 2896585"/>
                  <a:gd name="connsiteY207" fmla="*/ 1419042 h 1598594"/>
                  <a:gd name="connsiteX208" fmla="*/ 2073606 w 2896585"/>
                  <a:gd name="connsiteY208" fmla="*/ 1415308 h 1598594"/>
                  <a:gd name="connsiteX209" fmla="*/ 2079519 w 2896585"/>
                  <a:gd name="connsiteY209" fmla="*/ 1416491 h 1598594"/>
                  <a:gd name="connsiteX210" fmla="*/ 2086614 w 2896585"/>
                  <a:gd name="connsiteY210" fmla="*/ 1420038 h 1598594"/>
                  <a:gd name="connsiteX211" fmla="*/ 2088979 w 2896585"/>
                  <a:gd name="connsiteY211" fmla="*/ 1429499 h 1598594"/>
                  <a:gd name="connsiteX212" fmla="*/ 2086880 w 2896585"/>
                  <a:gd name="connsiteY212" fmla="*/ 1431598 h 1598594"/>
                  <a:gd name="connsiteX213" fmla="*/ 2088834 w 2896585"/>
                  <a:gd name="connsiteY213" fmla="*/ 1430241 h 1598594"/>
                  <a:gd name="connsiteX214" fmla="*/ 2089975 w 2896585"/>
                  <a:gd name="connsiteY214" fmla="*/ 1431330 h 1598594"/>
                  <a:gd name="connsiteX215" fmla="*/ 2079705 w 2896585"/>
                  <a:gd name="connsiteY215" fmla="*/ 1438954 h 1598594"/>
                  <a:gd name="connsiteX216" fmla="*/ 2076282 w 2896585"/>
                  <a:gd name="connsiteY216" fmla="*/ 1438954 h 1598594"/>
                  <a:gd name="connsiteX217" fmla="*/ 2077182 w 2896585"/>
                  <a:gd name="connsiteY217" fmla="*/ 1438329 h 1598594"/>
                  <a:gd name="connsiteX218" fmla="*/ 2075971 w 2896585"/>
                  <a:gd name="connsiteY218" fmla="*/ 1438959 h 1598594"/>
                  <a:gd name="connsiteX219" fmla="*/ 2070058 w 2896585"/>
                  <a:gd name="connsiteY219" fmla="*/ 1418856 h 1598594"/>
                  <a:gd name="connsiteX220" fmla="*/ 2073606 w 2896585"/>
                  <a:gd name="connsiteY220" fmla="*/ 1415308 h 1598594"/>
                  <a:gd name="connsiteX221" fmla="*/ 2390203 w 2896585"/>
                  <a:gd name="connsiteY221" fmla="*/ 1412759 h 1598594"/>
                  <a:gd name="connsiteX222" fmla="*/ 2399390 w 2896585"/>
                  <a:gd name="connsiteY222" fmla="*/ 1413944 h 1598594"/>
                  <a:gd name="connsiteX223" fmla="*/ 2406503 w 2896585"/>
                  <a:gd name="connsiteY223" fmla="*/ 1416315 h 1598594"/>
                  <a:gd name="connsiteX224" fmla="*/ 2404044 w 2896585"/>
                  <a:gd name="connsiteY224" fmla="*/ 1417955 h 1598594"/>
                  <a:gd name="connsiteX225" fmla="*/ 2406313 w 2896585"/>
                  <a:gd name="connsiteY225" fmla="*/ 1418809 h 1598594"/>
                  <a:gd name="connsiteX226" fmla="*/ 2406757 w 2896585"/>
                  <a:gd name="connsiteY226" fmla="*/ 1421037 h 1598594"/>
                  <a:gd name="connsiteX227" fmla="*/ 2407689 w 2896585"/>
                  <a:gd name="connsiteY227" fmla="*/ 1418686 h 1598594"/>
                  <a:gd name="connsiteX228" fmla="*/ 2413616 w 2896585"/>
                  <a:gd name="connsiteY228" fmla="*/ 1419872 h 1598594"/>
                  <a:gd name="connsiteX229" fmla="*/ 2412431 w 2896585"/>
                  <a:gd name="connsiteY229" fmla="*/ 1424613 h 1598594"/>
                  <a:gd name="connsiteX230" fmla="*/ 2408874 w 2896585"/>
                  <a:gd name="connsiteY230" fmla="*/ 1428170 h 1598594"/>
                  <a:gd name="connsiteX231" fmla="*/ 2407689 w 2896585"/>
                  <a:gd name="connsiteY231" fmla="*/ 1428170 h 1598594"/>
                  <a:gd name="connsiteX232" fmla="*/ 2401761 w 2896585"/>
                  <a:gd name="connsiteY232" fmla="*/ 1434097 h 1598594"/>
                  <a:gd name="connsiteX233" fmla="*/ 2391092 w 2896585"/>
                  <a:gd name="connsiteY233" fmla="*/ 1430541 h 1598594"/>
                  <a:gd name="connsiteX234" fmla="*/ 2389906 w 2896585"/>
                  <a:gd name="connsiteY234" fmla="*/ 1422243 h 1598594"/>
                  <a:gd name="connsiteX235" fmla="*/ 2390203 w 2896585"/>
                  <a:gd name="connsiteY235" fmla="*/ 1412759 h 1598594"/>
                  <a:gd name="connsiteX236" fmla="*/ 2713292 w 2896585"/>
                  <a:gd name="connsiteY236" fmla="*/ 1405349 h 1598594"/>
                  <a:gd name="connsiteX237" fmla="*/ 2733698 w 2896585"/>
                  <a:gd name="connsiteY237" fmla="*/ 1411343 h 1598594"/>
                  <a:gd name="connsiteX238" fmla="*/ 2736098 w 2896585"/>
                  <a:gd name="connsiteY238" fmla="*/ 1420932 h 1598594"/>
                  <a:gd name="connsiteX239" fmla="*/ 2724095 w 2896585"/>
                  <a:gd name="connsiteY239" fmla="*/ 1430521 h 1598594"/>
                  <a:gd name="connsiteX240" fmla="*/ 2720494 w 2896585"/>
                  <a:gd name="connsiteY240" fmla="*/ 1434117 h 1598594"/>
                  <a:gd name="connsiteX241" fmla="*/ 2709691 w 2896585"/>
                  <a:gd name="connsiteY241" fmla="*/ 1429323 h 1598594"/>
                  <a:gd name="connsiteX242" fmla="*/ 2704890 w 2896585"/>
                  <a:gd name="connsiteY242" fmla="*/ 1411343 h 1598594"/>
                  <a:gd name="connsiteX243" fmla="*/ 2713292 w 2896585"/>
                  <a:gd name="connsiteY243" fmla="*/ 1405349 h 1598594"/>
                  <a:gd name="connsiteX244" fmla="*/ 2135736 w 2896585"/>
                  <a:gd name="connsiteY244" fmla="*/ 1401615 h 1598594"/>
                  <a:gd name="connsiteX245" fmla="*/ 2151147 w 2896585"/>
                  <a:gd name="connsiteY245" fmla="*/ 1405172 h 1598594"/>
                  <a:gd name="connsiteX246" fmla="*/ 2152332 w 2896585"/>
                  <a:gd name="connsiteY246" fmla="*/ 1414655 h 1598594"/>
                  <a:gd name="connsiteX247" fmla="*/ 2147590 w 2896585"/>
                  <a:gd name="connsiteY247" fmla="*/ 1418212 h 1598594"/>
                  <a:gd name="connsiteX248" fmla="*/ 2145219 w 2896585"/>
                  <a:gd name="connsiteY248" fmla="*/ 1420583 h 1598594"/>
                  <a:gd name="connsiteX249" fmla="*/ 2145219 w 2896585"/>
                  <a:gd name="connsiteY249" fmla="*/ 1421768 h 1598594"/>
                  <a:gd name="connsiteX250" fmla="*/ 2136921 w 2896585"/>
                  <a:gd name="connsiteY250" fmla="*/ 1425325 h 1598594"/>
                  <a:gd name="connsiteX251" fmla="*/ 2132179 w 2896585"/>
                  <a:gd name="connsiteY251" fmla="*/ 1417026 h 1598594"/>
                  <a:gd name="connsiteX252" fmla="*/ 2129808 w 2896585"/>
                  <a:gd name="connsiteY252" fmla="*/ 1406357 h 1598594"/>
                  <a:gd name="connsiteX253" fmla="*/ 2135736 w 2896585"/>
                  <a:gd name="connsiteY253" fmla="*/ 1401615 h 1598594"/>
                  <a:gd name="connsiteX254" fmla="*/ 2454397 w 2896585"/>
                  <a:gd name="connsiteY254" fmla="*/ 1397881 h 1598594"/>
                  <a:gd name="connsiteX255" fmla="*/ 2460325 w 2896585"/>
                  <a:gd name="connsiteY255" fmla="*/ 1399067 h 1598594"/>
                  <a:gd name="connsiteX256" fmla="*/ 2462696 w 2896585"/>
                  <a:gd name="connsiteY256" fmla="*/ 1400252 h 1598594"/>
                  <a:gd name="connsiteX257" fmla="*/ 2469809 w 2896585"/>
                  <a:gd name="connsiteY257" fmla="*/ 1402623 h 1598594"/>
                  <a:gd name="connsiteX258" fmla="*/ 2472180 w 2896585"/>
                  <a:gd name="connsiteY258" fmla="*/ 1409736 h 1598594"/>
                  <a:gd name="connsiteX259" fmla="*/ 2460325 w 2896585"/>
                  <a:gd name="connsiteY259" fmla="*/ 1421591 h 1598594"/>
                  <a:gd name="connsiteX260" fmla="*/ 2452026 w 2896585"/>
                  <a:gd name="connsiteY260" fmla="*/ 1420405 h 1598594"/>
                  <a:gd name="connsiteX261" fmla="*/ 2450841 w 2896585"/>
                  <a:gd name="connsiteY261" fmla="*/ 1413292 h 1598594"/>
                  <a:gd name="connsiteX262" fmla="*/ 2448470 w 2896585"/>
                  <a:gd name="connsiteY262" fmla="*/ 1403809 h 1598594"/>
                  <a:gd name="connsiteX263" fmla="*/ 2454397 w 2896585"/>
                  <a:gd name="connsiteY263" fmla="*/ 1397881 h 1598594"/>
                  <a:gd name="connsiteX264" fmla="*/ 2773116 w 2896585"/>
                  <a:gd name="connsiteY264" fmla="*/ 1392902 h 1598594"/>
                  <a:gd name="connsiteX265" fmla="*/ 2795857 w 2896585"/>
                  <a:gd name="connsiteY265" fmla="*/ 1400084 h 1598594"/>
                  <a:gd name="connsiteX266" fmla="*/ 2795857 w 2896585"/>
                  <a:gd name="connsiteY266" fmla="*/ 1407265 h 1598594"/>
                  <a:gd name="connsiteX267" fmla="*/ 2780298 w 2896585"/>
                  <a:gd name="connsiteY267" fmla="*/ 1422824 h 1598594"/>
                  <a:gd name="connsiteX268" fmla="*/ 2771920 w 2896585"/>
                  <a:gd name="connsiteY268" fmla="*/ 1420431 h 1598594"/>
                  <a:gd name="connsiteX269" fmla="*/ 2768329 w 2896585"/>
                  <a:gd name="connsiteY269" fmla="*/ 1409659 h 1598594"/>
                  <a:gd name="connsiteX270" fmla="*/ 2767132 w 2896585"/>
                  <a:gd name="connsiteY270" fmla="*/ 1398887 h 1598594"/>
                  <a:gd name="connsiteX271" fmla="*/ 2773116 w 2896585"/>
                  <a:gd name="connsiteY271" fmla="*/ 1392902 h 1598594"/>
                  <a:gd name="connsiteX272" fmla="*/ 1871935 w 2896585"/>
                  <a:gd name="connsiteY272" fmla="*/ 1392245 h 1598594"/>
                  <a:gd name="connsiteX273" fmla="*/ 1885153 w 2896585"/>
                  <a:gd name="connsiteY273" fmla="*/ 1394008 h 1598594"/>
                  <a:gd name="connsiteX274" fmla="*/ 1893471 w 2896585"/>
                  <a:gd name="connsiteY274" fmla="*/ 1395184 h 1598594"/>
                  <a:gd name="connsiteX275" fmla="*/ 1894659 w 2896585"/>
                  <a:gd name="connsiteY275" fmla="*/ 1403413 h 1598594"/>
                  <a:gd name="connsiteX276" fmla="*/ 1885153 w 2896585"/>
                  <a:gd name="connsiteY276" fmla="*/ 1412818 h 1598594"/>
                  <a:gd name="connsiteX277" fmla="*/ 1873272 w 2896585"/>
                  <a:gd name="connsiteY277" fmla="*/ 1406940 h 1598594"/>
                  <a:gd name="connsiteX278" fmla="*/ 1872083 w 2896585"/>
                  <a:gd name="connsiteY278" fmla="*/ 1404589 h 1598594"/>
                  <a:gd name="connsiteX279" fmla="*/ 1871935 w 2896585"/>
                  <a:gd name="connsiteY279" fmla="*/ 1392245 h 1598594"/>
                  <a:gd name="connsiteX280" fmla="*/ 2194463 w 2896585"/>
                  <a:gd name="connsiteY280" fmla="*/ 1390704 h 1598594"/>
                  <a:gd name="connsiteX281" fmla="*/ 2201492 w 2896585"/>
                  <a:gd name="connsiteY281" fmla="*/ 1391579 h 1598594"/>
                  <a:gd name="connsiteX282" fmla="*/ 2206178 w 2896585"/>
                  <a:gd name="connsiteY282" fmla="*/ 1392746 h 1598594"/>
                  <a:gd name="connsiteX283" fmla="*/ 2208521 w 2896585"/>
                  <a:gd name="connsiteY283" fmla="*/ 1392746 h 1598594"/>
                  <a:gd name="connsiteX284" fmla="*/ 2209693 w 2896585"/>
                  <a:gd name="connsiteY284" fmla="*/ 1400915 h 1598594"/>
                  <a:gd name="connsiteX285" fmla="*/ 2201492 w 2896585"/>
                  <a:gd name="connsiteY285" fmla="*/ 1407917 h 1598594"/>
                  <a:gd name="connsiteX286" fmla="*/ 2196806 w 2896585"/>
                  <a:gd name="connsiteY286" fmla="*/ 1405583 h 1598594"/>
                  <a:gd name="connsiteX287" fmla="*/ 2194463 w 2896585"/>
                  <a:gd name="connsiteY287" fmla="*/ 1398581 h 1598594"/>
                  <a:gd name="connsiteX288" fmla="*/ 2194463 w 2896585"/>
                  <a:gd name="connsiteY288" fmla="*/ 1390704 h 1598594"/>
                  <a:gd name="connsiteX289" fmla="*/ 2514354 w 2896585"/>
                  <a:gd name="connsiteY289" fmla="*/ 1390316 h 1598594"/>
                  <a:gd name="connsiteX290" fmla="*/ 2527068 w 2896585"/>
                  <a:gd name="connsiteY290" fmla="*/ 1392614 h 1598594"/>
                  <a:gd name="connsiteX291" fmla="*/ 2525912 w 2896585"/>
                  <a:gd name="connsiteY291" fmla="*/ 1400657 h 1598594"/>
                  <a:gd name="connsiteX292" fmla="*/ 2520133 w 2896585"/>
                  <a:gd name="connsiteY292" fmla="*/ 1404104 h 1598594"/>
                  <a:gd name="connsiteX293" fmla="*/ 2515510 w 2896585"/>
                  <a:gd name="connsiteY293" fmla="*/ 1401806 h 1598594"/>
                  <a:gd name="connsiteX294" fmla="*/ 2514354 w 2896585"/>
                  <a:gd name="connsiteY294" fmla="*/ 1390316 h 1598594"/>
                  <a:gd name="connsiteX295" fmla="*/ 2527928 w 2896585"/>
                  <a:gd name="connsiteY295" fmla="*/ 1385433 h 1598594"/>
                  <a:gd name="connsiteX296" fmla="*/ 2537057 w 2896585"/>
                  <a:gd name="connsiteY296" fmla="*/ 1389859 h 1598594"/>
                  <a:gd name="connsiteX297" fmla="*/ 2539339 w 2896585"/>
                  <a:gd name="connsiteY297" fmla="*/ 1393178 h 1598594"/>
                  <a:gd name="connsiteX298" fmla="*/ 2535916 w 2896585"/>
                  <a:gd name="connsiteY298" fmla="*/ 1395391 h 1598594"/>
                  <a:gd name="connsiteX299" fmla="*/ 2533634 w 2896585"/>
                  <a:gd name="connsiteY299" fmla="*/ 1393178 h 1598594"/>
                  <a:gd name="connsiteX300" fmla="*/ 2525646 w 2896585"/>
                  <a:gd name="connsiteY300" fmla="*/ 1388753 h 1598594"/>
                  <a:gd name="connsiteX301" fmla="*/ 2527928 w 2896585"/>
                  <a:gd name="connsiteY301" fmla="*/ 1385433 h 1598594"/>
                  <a:gd name="connsiteX302" fmla="*/ 2836443 w 2896585"/>
                  <a:gd name="connsiteY302" fmla="*/ 1377964 h 1598594"/>
                  <a:gd name="connsiteX303" fmla="*/ 2850701 w 2896585"/>
                  <a:gd name="connsiteY303" fmla="*/ 1383877 h 1598594"/>
                  <a:gd name="connsiteX304" fmla="*/ 2851890 w 2896585"/>
                  <a:gd name="connsiteY304" fmla="*/ 1387425 h 1598594"/>
                  <a:gd name="connsiteX305" fmla="*/ 2836443 w 2896585"/>
                  <a:gd name="connsiteY305" fmla="*/ 1400433 h 1598594"/>
                  <a:gd name="connsiteX306" fmla="*/ 2830502 w 2896585"/>
                  <a:gd name="connsiteY306" fmla="*/ 1399250 h 1598594"/>
                  <a:gd name="connsiteX307" fmla="*/ 2829314 w 2896585"/>
                  <a:gd name="connsiteY307" fmla="*/ 1392155 h 1598594"/>
                  <a:gd name="connsiteX308" fmla="*/ 2828126 w 2896585"/>
                  <a:gd name="connsiteY308" fmla="*/ 1385060 h 1598594"/>
                  <a:gd name="connsiteX309" fmla="*/ 2836443 w 2896585"/>
                  <a:gd name="connsiteY309" fmla="*/ 1377964 h 1598594"/>
                  <a:gd name="connsiteX310" fmla="*/ 1933077 w 2896585"/>
                  <a:gd name="connsiteY310" fmla="*/ 1377908 h 1598594"/>
                  <a:gd name="connsiteX311" fmla="*/ 1944959 w 2896585"/>
                  <a:gd name="connsiteY311" fmla="*/ 1379097 h 1598594"/>
                  <a:gd name="connsiteX312" fmla="*/ 1955653 w 2896585"/>
                  <a:gd name="connsiteY312" fmla="*/ 1382661 h 1598594"/>
                  <a:gd name="connsiteX313" fmla="*/ 1955653 w 2896585"/>
                  <a:gd name="connsiteY313" fmla="*/ 1388602 h 1598594"/>
                  <a:gd name="connsiteX314" fmla="*/ 1942583 w 2896585"/>
                  <a:gd name="connsiteY314" fmla="*/ 1401672 h 1598594"/>
                  <a:gd name="connsiteX315" fmla="*/ 1936642 w 2896585"/>
                  <a:gd name="connsiteY315" fmla="*/ 1400484 h 1598594"/>
                  <a:gd name="connsiteX316" fmla="*/ 1933077 w 2896585"/>
                  <a:gd name="connsiteY316" fmla="*/ 1390978 h 1598594"/>
                  <a:gd name="connsiteX317" fmla="*/ 1933077 w 2896585"/>
                  <a:gd name="connsiteY317" fmla="*/ 1377908 h 1598594"/>
                  <a:gd name="connsiteX318" fmla="*/ 2261314 w 2896585"/>
                  <a:gd name="connsiteY318" fmla="*/ 1376720 h 1598594"/>
                  <a:gd name="connsiteX319" fmla="*/ 2270686 w 2896585"/>
                  <a:gd name="connsiteY319" fmla="*/ 1379054 h 1598594"/>
                  <a:gd name="connsiteX320" fmla="*/ 2271858 w 2896585"/>
                  <a:gd name="connsiteY320" fmla="*/ 1386056 h 1598594"/>
                  <a:gd name="connsiteX321" fmla="*/ 2264829 w 2896585"/>
                  <a:gd name="connsiteY321" fmla="*/ 1393058 h 1598594"/>
                  <a:gd name="connsiteX322" fmla="*/ 2256628 w 2896585"/>
                  <a:gd name="connsiteY322" fmla="*/ 1390724 h 1598594"/>
                  <a:gd name="connsiteX323" fmla="*/ 2255457 w 2896585"/>
                  <a:gd name="connsiteY323" fmla="*/ 1386056 h 1598594"/>
                  <a:gd name="connsiteX324" fmla="*/ 2254285 w 2896585"/>
                  <a:gd name="connsiteY324" fmla="*/ 1381388 h 1598594"/>
                  <a:gd name="connsiteX325" fmla="*/ 2261314 w 2896585"/>
                  <a:gd name="connsiteY325" fmla="*/ 1376720 h 1598594"/>
                  <a:gd name="connsiteX326" fmla="*/ 2575197 w 2896585"/>
                  <a:gd name="connsiteY326" fmla="*/ 1368006 h 1598594"/>
                  <a:gd name="connsiteX327" fmla="*/ 2595544 w 2896585"/>
                  <a:gd name="connsiteY327" fmla="*/ 1374000 h 1598594"/>
                  <a:gd name="connsiteX328" fmla="*/ 2599135 w 2896585"/>
                  <a:gd name="connsiteY328" fmla="*/ 1383589 h 1598594"/>
                  <a:gd name="connsiteX329" fmla="*/ 2590757 w 2896585"/>
                  <a:gd name="connsiteY329" fmla="*/ 1389582 h 1598594"/>
                  <a:gd name="connsiteX330" fmla="*/ 2582379 w 2896585"/>
                  <a:gd name="connsiteY330" fmla="*/ 1397973 h 1598594"/>
                  <a:gd name="connsiteX331" fmla="*/ 2574001 w 2896585"/>
                  <a:gd name="connsiteY331" fmla="*/ 1395576 h 1598594"/>
                  <a:gd name="connsiteX332" fmla="*/ 2570410 w 2896585"/>
                  <a:gd name="connsiteY332" fmla="*/ 1374000 h 1598594"/>
                  <a:gd name="connsiteX333" fmla="*/ 2575197 w 2896585"/>
                  <a:gd name="connsiteY333" fmla="*/ 1368006 h 1598594"/>
                  <a:gd name="connsiteX334" fmla="*/ 1998869 w 2896585"/>
                  <a:gd name="connsiteY334" fmla="*/ 1364215 h 1598594"/>
                  <a:gd name="connsiteX335" fmla="*/ 2010724 w 2896585"/>
                  <a:gd name="connsiteY335" fmla="*/ 1366592 h 1598594"/>
                  <a:gd name="connsiteX336" fmla="*/ 2011909 w 2896585"/>
                  <a:gd name="connsiteY336" fmla="*/ 1367780 h 1598594"/>
                  <a:gd name="connsiteX337" fmla="*/ 2014280 w 2896585"/>
                  <a:gd name="connsiteY337" fmla="*/ 1378474 h 1598594"/>
                  <a:gd name="connsiteX338" fmla="*/ 2004797 w 2896585"/>
                  <a:gd name="connsiteY338" fmla="*/ 1387979 h 1598594"/>
                  <a:gd name="connsiteX339" fmla="*/ 1997684 w 2896585"/>
                  <a:gd name="connsiteY339" fmla="*/ 1385603 h 1598594"/>
                  <a:gd name="connsiteX340" fmla="*/ 1994127 w 2896585"/>
                  <a:gd name="connsiteY340" fmla="*/ 1370156 h 1598594"/>
                  <a:gd name="connsiteX341" fmla="*/ 1998869 w 2896585"/>
                  <a:gd name="connsiteY341" fmla="*/ 1364215 h 1598594"/>
                  <a:gd name="connsiteX342" fmla="*/ 2320093 w 2896585"/>
                  <a:gd name="connsiteY342" fmla="*/ 1362881 h 1598594"/>
                  <a:gd name="connsiteX343" fmla="*/ 2325782 w 2896585"/>
                  <a:gd name="connsiteY343" fmla="*/ 1364194 h 1598594"/>
                  <a:gd name="connsiteX344" fmla="*/ 2328116 w 2896585"/>
                  <a:gd name="connsiteY344" fmla="*/ 1364194 h 1598594"/>
                  <a:gd name="connsiteX345" fmla="*/ 2330450 w 2896585"/>
                  <a:gd name="connsiteY345" fmla="*/ 1365361 h 1598594"/>
                  <a:gd name="connsiteX346" fmla="*/ 2330450 w 2896585"/>
                  <a:gd name="connsiteY346" fmla="*/ 1369791 h 1598594"/>
                  <a:gd name="connsiteX347" fmla="*/ 2331461 w 2896585"/>
                  <a:gd name="connsiteY347" fmla="*/ 1370122 h 1598594"/>
                  <a:gd name="connsiteX348" fmla="*/ 2330450 w 2896585"/>
                  <a:gd name="connsiteY348" fmla="*/ 1371472 h 1598594"/>
                  <a:gd name="connsiteX349" fmla="*/ 2330450 w 2896585"/>
                  <a:gd name="connsiteY349" fmla="*/ 1373530 h 1598594"/>
                  <a:gd name="connsiteX350" fmla="*/ 2324615 w 2896585"/>
                  <a:gd name="connsiteY350" fmla="*/ 1378198 h 1598594"/>
                  <a:gd name="connsiteX351" fmla="*/ 2316446 w 2896585"/>
                  <a:gd name="connsiteY351" fmla="*/ 1375864 h 1598594"/>
                  <a:gd name="connsiteX352" fmla="*/ 2315279 w 2896585"/>
                  <a:gd name="connsiteY352" fmla="*/ 1364194 h 1598594"/>
                  <a:gd name="connsiteX353" fmla="*/ 2320093 w 2896585"/>
                  <a:gd name="connsiteY353" fmla="*/ 1362881 h 1598594"/>
                  <a:gd name="connsiteX354" fmla="*/ 2378344 w 2896585"/>
                  <a:gd name="connsiteY354" fmla="*/ 1361203 h 1598594"/>
                  <a:gd name="connsiteX355" fmla="*/ 2378513 w 2896585"/>
                  <a:gd name="connsiteY355" fmla="*/ 1362218 h 1598594"/>
                  <a:gd name="connsiteX356" fmla="*/ 2379613 w 2896585"/>
                  <a:gd name="connsiteY356" fmla="*/ 1363318 h 1598594"/>
                  <a:gd name="connsiteX357" fmla="*/ 2636164 w 2896585"/>
                  <a:gd name="connsiteY357" fmla="*/ 1354314 h 1598594"/>
                  <a:gd name="connsiteX358" fmla="*/ 2657770 w 2896585"/>
                  <a:gd name="connsiteY358" fmla="*/ 1360308 h 1598594"/>
                  <a:gd name="connsiteX359" fmla="*/ 2661371 w 2896585"/>
                  <a:gd name="connsiteY359" fmla="*/ 1368698 h 1598594"/>
                  <a:gd name="connsiteX360" fmla="*/ 2644566 w 2896585"/>
                  <a:gd name="connsiteY360" fmla="*/ 1384281 h 1598594"/>
                  <a:gd name="connsiteX361" fmla="*/ 2634964 w 2896585"/>
                  <a:gd name="connsiteY361" fmla="*/ 1380685 h 1598594"/>
                  <a:gd name="connsiteX362" fmla="*/ 2633763 w 2896585"/>
                  <a:gd name="connsiteY362" fmla="*/ 1377089 h 1598594"/>
                  <a:gd name="connsiteX363" fmla="*/ 2631363 w 2896585"/>
                  <a:gd name="connsiteY363" fmla="*/ 1371096 h 1598594"/>
                  <a:gd name="connsiteX364" fmla="*/ 2628962 w 2896585"/>
                  <a:gd name="connsiteY364" fmla="*/ 1360308 h 1598594"/>
                  <a:gd name="connsiteX365" fmla="*/ 2636164 w 2896585"/>
                  <a:gd name="connsiteY365" fmla="*/ 1354314 h 1598594"/>
                  <a:gd name="connsiteX366" fmla="*/ 2382443 w 2896585"/>
                  <a:gd name="connsiteY366" fmla="*/ 1351262 h 1598594"/>
                  <a:gd name="connsiteX367" fmla="*/ 2380878 w 2896585"/>
                  <a:gd name="connsiteY367" fmla="*/ 1351575 h 1598594"/>
                  <a:gd name="connsiteX368" fmla="*/ 2377331 w 2896585"/>
                  <a:gd name="connsiteY368" fmla="*/ 1355123 h 1598594"/>
                  <a:gd name="connsiteX369" fmla="*/ 2377518 w 2896585"/>
                  <a:gd name="connsiteY369" fmla="*/ 1356246 h 1598594"/>
                  <a:gd name="connsiteX370" fmla="*/ 2377518 w 2896585"/>
                  <a:gd name="connsiteY370" fmla="*/ 1355203 h 1598594"/>
                  <a:gd name="connsiteX371" fmla="*/ 2061005 w 2896585"/>
                  <a:gd name="connsiteY371" fmla="*/ 1349335 h 1598594"/>
                  <a:gd name="connsiteX372" fmla="*/ 2069323 w 2896585"/>
                  <a:gd name="connsiteY372" fmla="*/ 1351706 h 1598594"/>
                  <a:gd name="connsiteX373" fmla="*/ 2075264 w 2896585"/>
                  <a:gd name="connsiteY373" fmla="*/ 1354077 h 1598594"/>
                  <a:gd name="connsiteX374" fmla="*/ 2076452 w 2896585"/>
                  <a:gd name="connsiteY374" fmla="*/ 1362375 h 1598594"/>
                  <a:gd name="connsiteX375" fmla="*/ 2071699 w 2896585"/>
                  <a:gd name="connsiteY375" fmla="*/ 1367117 h 1598594"/>
                  <a:gd name="connsiteX376" fmla="*/ 2069323 w 2896585"/>
                  <a:gd name="connsiteY376" fmla="*/ 1370674 h 1598594"/>
                  <a:gd name="connsiteX377" fmla="*/ 2056253 w 2896585"/>
                  <a:gd name="connsiteY377" fmla="*/ 1365932 h 1598594"/>
                  <a:gd name="connsiteX378" fmla="*/ 2053876 w 2896585"/>
                  <a:gd name="connsiteY378" fmla="*/ 1355263 h 1598594"/>
                  <a:gd name="connsiteX379" fmla="*/ 2061005 w 2896585"/>
                  <a:gd name="connsiteY379" fmla="*/ 1349335 h 1598594"/>
                  <a:gd name="connsiteX380" fmla="*/ 1748503 w 2896585"/>
                  <a:gd name="connsiteY380" fmla="*/ 1347266 h 1598594"/>
                  <a:gd name="connsiteX381" fmla="*/ 1764040 w 2896585"/>
                  <a:gd name="connsiteY381" fmla="*/ 1351202 h 1598594"/>
                  <a:gd name="connsiteX382" fmla="*/ 1767578 w 2896585"/>
                  <a:gd name="connsiteY382" fmla="*/ 1356803 h 1598594"/>
                  <a:gd name="connsiteX383" fmla="*/ 2382061 w 2896585"/>
                  <a:gd name="connsiteY383" fmla="*/ 1346845 h 1598594"/>
                  <a:gd name="connsiteX384" fmla="*/ 2386791 w 2896585"/>
                  <a:gd name="connsiteY384" fmla="*/ 1350393 h 1598594"/>
                  <a:gd name="connsiteX385" fmla="*/ 2385858 w 2896585"/>
                  <a:gd name="connsiteY385" fmla="*/ 1350579 h 1598594"/>
                  <a:gd name="connsiteX386" fmla="*/ 2386915 w 2896585"/>
                  <a:gd name="connsiteY386" fmla="*/ 1350579 h 1598594"/>
                  <a:gd name="connsiteX387" fmla="*/ 2386791 w 2896585"/>
                  <a:gd name="connsiteY387" fmla="*/ 1350393 h 1598594"/>
                  <a:gd name="connsiteX388" fmla="*/ 2389156 w 2896585"/>
                  <a:gd name="connsiteY388" fmla="*/ 1349210 h 1598594"/>
                  <a:gd name="connsiteX389" fmla="*/ 2392704 w 2896585"/>
                  <a:gd name="connsiteY389" fmla="*/ 1351575 h 1598594"/>
                  <a:gd name="connsiteX390" fmla="*/ 2397434 w 2896585"/>
                  <a:gd name="connsiteY390" fmla="*/ 1353941 h 1598594"/>
                  <a:gd name="connsiteX391" fmla="*/ 2382061 w 2896585"/>
                  <a:gd name="connsiteY391" fmla="*/ 1370496 h 1598594"/>
                  <a:gd name="connsiteX392" fmla="*/ 2376148 w 2896585"/>
                  <a:gd name="connsiteY392" fmla="*/ 1363401 h 1598594"/>
                  <a:gd name="connsiteX393" fmla="*/ 2373783 w 2896585"/>
                  <a:gd name="connsiteY393" fmla="*/ 1355123 h 1598594"/>
                  <a:gd name="connsiteX394" fmla="*/ 2382061 w 2896585"/>
                  <a:gd name="connsiteY394" fmla="*/ 1346845 h 1598594"/>
                  <a:gd name="connsiteX395" fmla="*/ 1745172 w 2896585"/>
                  <a:gd name="connsiteY395" fmla="*/ 1345600 h 1598594"/>
                  <a:gd name="connsiteX396" fmla="*/ 1748503 w 2896585"/>
                  <a:gd name="connsiteY396" fmla="*/ 1347266 h 1598594"/>
                  <a:gd name="connsiteX397" fmla="*/ 1746352 w 2896585"/>
                  <a:gd name="connsiteY397" fmla="*/ 1346721 h 1598594"/>
                  <a:gd name="connsiteX398" fmla="*/ 1745172 w 2896585"/>
                  <a:gd name="connsiteY398" fmla="*/ 1345600 h 1598594"/>
                  <a:gd name="connsiteX399" fmla="*/ 2698347 w 2896585"/>
                  <a:gd name="connsiteY399" fmla="*/ 1340621 h 1598594"/>
                  <a:gd name="connsiteX400" fmla="*/ 2701943 w 2896585"/>
                  <a:gd name="connsiteY400" fmla="*/ 1343019 h 1598594"/>
                  <a:gd name="connsiteX401" fmla="*/ 2717525 w 2896585"/>
                  <a:gd name="connsiteY401" fmla="*/ 1347813 h 1598594"/>
                  <a:gd name="connsiteX402" fmla="*/ 2718724 w 2896585"/>
                  <a:gd name="connsiteY402" fmla="*/ 1357403 h 1598594"/>
                  <a:gd name="connsiteX403" fmla="*/ 2703141 w 2896585"/>
                  <a:gd name="connsiteY403" fmla="*/ 1371787 h 1598594"/>
                  <a:gd name="connsiteX404" fmla="*/ 2693552 w 2896585"/>
                  <a:gd name="connsiteY404" fmla="*/ 1368191 h 1598594"/>
                  <a:gd name="connsiteX405" fmla="*/ 2689956 w 2896585"/>
                  <a:gd name="connsiteY405" fmla="*/ 1349012 h 1598594"/>
                  <a:gd name="connsiteX406" fmla="*/ 2698347 w 2896585"/>
                  <a:gd name="connsiteY406" fmla="*/ 1340621 h 1598594"/>
                  <a:gd name="connsiteX407" fmla="*/ 1802121 w 2896585"/>
                  <a:gd name="connsiteY407" fmla="*/ 1340621 h 1598594"/>
                  <a:gd name="connsiteX408" fmla="*/ 1809216 w 2896585"/>
                  <a:gd name="connsiteY408" fmla="*/ 1341801 h 1598594"/>
                  <a:gd name="connsiteX409" fmla="*/ 1812764 w 2896585"/>
                  <a:gd name="connsiteY409" fmla="*/ 1344159 h 1598594"/>
                  <a:gd name="connsiteX410" fmla="*/ 1815129 w 2896585"/>
                  <a:gd name="connsiteY410" fmla="*/ 1354772 h 1598594"/>
                  <a:gd name="connsiteX411" fmla="*/ 1806851 w 2896585"/>
                  <a:gd name="connsiteY411" fmla="*/ 1360669 h 1598594"/>
                  <a:gd name="connsiteX412" fmla="*/ 1799756 w 2896585"/>
                  <a:gd name="connsiteY412" fmla="*/ 1359489 h 1598594"/>
                  <a:gd name="connsiteX413" fmla="*/ 1796208 w 2896585"/>
                  <a:gd name="connsiteY413" fmla="*/ 1346518 h 1598594"/>
                  <a:gd name="connsiteX414" fmla="*/ 1802121 w 2896585"/>
                  <a:gd name="connsiteY414" fmla="*/ 1340621 h 1598594"/>
                  <a:gd name="connsiteX415" fmla="*/ 2121993 w 2896585"/>
                  <a:gd name="connsiteY415" fmla="*/ 1338132 h 1598594"/>
                  <a:gd name="connsiteX416" fmla="*/ 2126696 w 2896585"/>
                  <a:gd name="connsiteY416" fmla="*/ 1340483 h 1598594"/>
                  <a:gd name="connsiteX417" fmla="*/ 2134925 w 2896585"/>
                  <a:gd name="connsiteY417" fmla="*/ 1342835 h 1598594"/>
                  <a:gd name="connsiteX418" fmla="*/ 2137276 w 2896585"/>
                  <a:gd name="connsiteY418" fmla="*/ 1347537 h 1598594"/>
                  <a:gd name="connsiteX419" fmla="*/ 2125520 w 2896585"/>
                  <a:gd name="connsiteY419" fmla="*/ 1358118 h 1598594"/>
                  <a:gd name="connsiteX420" fmla="*/ 2118466 w 2896585"/>
                  <a:gd name="connsiteY420" fmla="*/ 1355766 h 1598594"/>
                  <a:gd name="connsiteX421" fmla="*/ 2116115 w 2896585"/>
                  <a:gd name="connsiteY421" fmla="*/ 1344010 h 1598594"/>
                  <a:gd name="connsiteX422" fmla="*/ 2121993 w 2896585"/>
                  <a:gd name="connsiteY422" fmla="*/ 1338132 h 1598594"/>
                  <a:gd name="connsiteX423" fmla="*/ 2440049 w 2896585"/>
                  <a:gd name="connsiteY423" fmla="*/ 1334838 h 1598594"/>
                  <a:gd name="connsiteX424" fmla="*/ 2445468 w 2896585"/>
                  <a:gd name="connsiteY424" fmla="*/ 1336748 h 1598594"/>
                  <a:gd name="connsiteX425" fmla="*/ 2453668 w 2896585"/>
                  <a:gd name="connsiteY425" fmla="*/ 1339100 h 1598594"/>
                  <a:gd name="connsiteX426" fmla="*/ 2456011 w 2896585"/>
                  <a:gd name="connsiteY426" fmla="*/ 1344978 h 1598594"/>
                  <a:gd name="connsiteX427" fmla="*/ 2445468 w 2896585"/>
                  <a:gd name="connsiteY427" fmla="*/ 1355558 h 1598594"/>
                  <a:gd name="connsiteX428" fmla="*/ 2439610 w 2896585"/>
                  <a:gd name="connsiteY428" fmla="*/ 1354383 h 1598594"/>
                  <a:gd name="connsiteX429" fmla="*/ 2437267 w 2896585"/>
                  <a:gd name="connsiteY429" fmla="*/ 1339100 h 1598594"/>
                  <a:gd name="connsiteX430" fmla="*/ 2440049 w 2896585"/>
                  <a:gd name="connsiteY430" fmla="*/ 1334838 h 1598594"/>
                  <a:gd name="connsiteX431" fmla="*/ 2756939 w 2896585"/>
                  <a:gd name="connsiteY431" fmla="*/ 1326925 h 1598594"/>
                  <a:gd name="connsiteX432" fmla="*/ 2780913 w 2896585"/>
                  <a:gd name="connsiteY432" fmla="*/ 1334117 h 1598594"/>
                  <a:gd name="connsiteX433" fmla="*/ 2780913 w 2896585"/>
                  <a:gd name="connsiteY433" fmla="*/ 1342508 h 1598594"/>
                  <a:gd name="connsiteX434" fmla="*/ 2764131 w 2896585"/>
                  <a:gd name="connsiteY434" fmla="*/ 1358091 h 1598594"/>
                  <a:gd name="connsiteX435" fmla="*/ 2756939 w 2896585"/>
                  <a:gd name="connsiteY435" fmla="*/ 1355693 h 1598594"/>
                  <a:gd name="connsiteX436" fmla="*/ 2752145 w 2896585"/>
                  <a:gd name="connsiteY436" fmla="*/ 1344905 h 1598594"/>
                  <a:gd name="connsiteX437" fmla="*/ 2750946 w 2896585"/>
                  <a:gd name="connsiteY437" fmla="*/ 1332919 h 1598594"/>
                  <a:gd name="connsiteX438" fmla="*/ 2756939 w 2896585"/>
                  <a:gd name="connsiteY438" fmla="*/ 1326925 h 1598594"/>
                  <a:gd name="connsiteX439" fmla="*/ 2184185 w 2896585"/>
                  <a:gd name="connsiteY439" fmla="*/ 1324439 h 1598594"/>
                  <a:gd name="connsiteX440" fmla="*/ 2187686 w 2896585"/>
                  <a:gd name="connsiteY440" fmla="*/ 1325606 h 1598594"/>
                  <a:gd name="connsiteX441" fmla="*/ 2195855 w 2896585"/>
                  <a:gd name="connsiteY441" fmla="*/ 1329107 h 1598594"/>
                  <a:gd name="connsiteX442" fmla="*/ 2194688 w 2896585"/>
                  <a:gd name="connsiteY442" fmla="*/ 1334942 h 1598594"/>
                  <a:gd name="connsiteX443" fmla="*/ 2185352 w 2896585"/>
                  <a:gd name="connsiteY443" fmla="*/ 1341944 h 1598594"/>
                  <a:gd name="connsiteX444" fmla="*/ 2180684 w 2896585"/>
                  <a:gd name="connsiteY444" fmla="*/ 1339610 h 1598594"/>
                  <a:gd name="connsiteX445" fmla="*/ 2178350 w 2896585"/>
                  <a:gd name="connsiteY445" fmla="*/ 1330274 h 1598594"/>
                  <a:gd name="connsiteX446" fmla="*/ 2184185 w 2896585"/>
                  <a:gd name="connsiteY446" fmla="*/ 1324439 h 1598594"/>
                  <a:gd name="connsiteX447" fmla="*/ 1863070 w 2896585"/>
                  <a:gd name="connsiteY447" fmla="*/ 1324439 h 1598594"/>
                  <a:gd name="connsiteX448" fmla="*/ 1874925 w 2896585"/>
                  <a:gd name="connsiteY448" fmla="*/ 1327996 h 1598594"/>
                  <a:gd name="connsiteX449" fmla="*/ 1878481 w 2896585"/>
                  <a:gd name="connsiteY449" fmla="*/ 1330367 h 1598594"/>
                  <a:gd name="connsiteX450" fmla="*/ 1878481 w 2896585"/>
                  <a:gd name="connsiteY450" fmla="*/ 1337479 h 1598594"/>
                  <a:gd name="connsiteX451" fmla="*/ 1867812 w 2896585"/>
                  <a:gd name="connsiteY451" fmla="*/ 1346963 h 1598594"/>
                  <a:gd name="connsiteX452" fmla="*/ 1860699 w 2896585"/>
                  <a:gd name="connsiteY452" fmla="*/ 1345778 h 1598594"/>
                  <a:gd name="connsiteX453" fmla="*/ 1855957 w 2896585"/>
                  <a:gd name="connsiteY453" fmla="*/ 1330367 h 1598594"/>
                  <a:gd name="connsiteX454" fmla="*/ 1863070 w 2896585"/>
                  <a:gd name="connsiteY454" fmla="*/ 1324439 h 1598594"/>
                  <a:gd name="connsiteX455" fmla="*/ 2499274 w 2896585"/>
                  <a:gd name="connsiteY455" fmla="*/ 1315726 h 1598594"/>
                  <a:gd name="connsiteX456" fmla="*/ 2520850 w 2896585"/>
                  <a:gd name="connsiteY456" fmla="*/ 1324128 h 1598594"/>
                  <a:gd name="connsiteX457" fmla="*/ 2523248 w 2896585"/>
                  <a:gd name="connsiteY457" fmla="*/ 1332531 h 1598594"/>
                  <a:gd name="connsiteX458" fmla="*/ 2507665 w 2896585"/>
                  <a:gd name="connsiteY458" fmla="*/ 1346935 h 1598594"/>
                  <a:gd name="connsiteX459" fmla="*/ 2498076 w 2896585"/>
                  <a:gd name="connsiteY459" fmla="*/ 1344534 h 1598594"/>
                  <a:gd name="connsiteX460" fmla="*/ 2495678 w 2896585"/>
                  <a:gd name="connsiteY460" fmla="*/ 1333731 h 1598594"/>
                  <a:gd name="connsiteX461" fmla="*/ 2495678 w 2896585"/>
                  <a:gd name="connsiteY461" fmla="*/ 1334931 h 1598594"/>
                  <a:gd name="connsiteX462" fmla="*/ 2493281 w 2896585"/>
                  <a:gd name="connsiteY462" fmla="*/ 1322928 h 1598594"/>
                  <a:gd name="connsiteX463" fmla="*/ 2499274 w 2896585"/>
                  <a:gd name="connsiteY463" fmla="*/ 1315726 h 1598594"/>
                  <a:gd name="connsiteX464" fmla="*/ 2819178 w 2896585"/>
                  <a:gd name="connsiteY464" fmla="*/ 1313236 h 1598594"/>
                  <a:gd name="connsiteX465" fmla="*/ 2841953 w 2896585"/>
                  <a:gd name="connsiteY465" fmla="*/ 1319230 h 1598594"/>
                  <a:gd name="connsiteX466" fmla="*/ 2843152 w 2896585"/>
                  <a:gd name="connsiteY466" fmla="*/ 1327620 h 1598594"/>
                  <a:gd name="connsiteX467" fmla="*/ 2832364 w 2896585"/>
                  <a:gd name="connsiteY467" fmla="*/ 1338408 h 1598594"/>
                  <a:gd name="connsiteX468" fmla="*/ 2827569 w 2896585"/>
                  <a:gd name="connsiteY468" fmla="*/ 1343203 h 1598594"/>
                  <a:gd name="connsiteX469" fmla="*/ 2817980 w 2896585"/>
                  <a:gd name="connsiteY469" fmla="*/ 1339607 h 1598594"/>
                  <a:gd name="connsiteX470" fmla="*/ 2813185 w 2896585"/>
                  <a:gd name="connsiteY470" fmla="*/ 1319230 h 1598594"/>
                  <a:gd name="connsiteX471" fmla="*/ 2819178 w 2896585"/>
                  <a:gd name="connsiteY471" fmla="*/ 1313236 h 1598594"/>
                  <a:gd name="connsiteX472" fmla="*/ 2244060 w 2896585"/>
                  <a:gd name="connsiteY472" fmla="*/ 1311991 h 1598594"/>
                  <a:gd name="connsiteX473" fmla="*/ 2256774 w 2896585"/>
                  <a:gd name="connsiteY473" fmla="*/ 1317771 h 1598594"/>
                  <a:gd name="connsiteX474" fmla="*/ 2246372 w 2896585"/>
                  <a:gd name="connsiteY474" fmla="*/ 1328173 h 1598594"/>
                  <a:gd name="connsiteX475" fmla="*/ 2241748 w 2896585"/>
                  <a:gd name="connsiteY475" fmla="*/ 1320082 h 1598594"/>
                  <a:gd name="connsiteX476" fmla="*/ 2244060 w 2896585"/>
                  <a:gd name="connsiteY476" fmla="*/ 1311991 h 1598594"/>
                  <a:gd name="connsiteX477" fmla="*/ 1925292 w 2896585"/>
                  <a:gd name="connsiteY477" fmla="*/ 1311991 h 1598594"/>
                  <a:gd name="connsiteX478" fmla="*/ 1930022 w 2896585"/>
                  <a:gd name="connsiteY478" fmla="*/ 1313174 h 1598594"/>
                  <a:gd name="connsiteX479" fmla="*/ 1938300 w 2896585"/>
                  <a:gd name="connsiteY479" fmla="*/ 1314356 h 1598594"/>
                  <a:gd name="connsiteX480" fmla="*/ 1939482 w 2896585"/>
                  <a:gd name="connsiteY480" fmla="*/ 1324999 h 1598594"/>
                  <a:gd name="connsiteX481" fmla="*/ 1930022 w 2896585"/>
                  <a:gd name="connsiteY481" fmla="*/ 1334460 h 1598594"/>
                  <a:gd name="connsiteX482" fmla="*/ 1921744 w 2896585"/>
                  <a:gd name="connsiteY482" fmla="*/ 1330912 h 1598594"/>
                  <a:gd name="connsiteX483" fmla="*/ 1918196 w 2896585"/>
                  <a:gd name="connsiteY483" fmla="*/ 1316721 h 1598594"/>
                  <a:gd name="connsiteX484" fmla="*/ 1925292 w 2896585"/>
                  <a:gd name="connsiteY484" fmla="*/ 1311991 h 1598594"/>
                  <a:gd name="connsiteX485" fmla="*/ 2561467 w 2896585"/>
                  <a:gd name="connsiteY485" fmla="*/ 1302033 h 1598594"/>
                  <a:gd name="connsiteX486" fmla="*/ 2583043 w 2896585"/>
                  <a:gd name="connsiteY486" fmla="*/ 1309225 h 1598594"/>
                  <a:gd name="connsiteX487" fmla="*/ 2584242 w 2896585"/>
                  <a:gd name="connsiteY487" fmla="*/ 1316417 h 1598594"/>
                  <a:gd name="connsiteX488" fmla="*/ 2567460 w 2896585"/>
                  <a:gd name="connsiteY488" fmla="*/ 1332000 h 1598594"/>
                  <a:gd name="connsiteX489" fmla="*/ 2559070 w 2896585"/>
                  <a:gd name="connsiteY489" fmla="*/ 1329603 h 1598594"/>
                  <a:gd name="connsiteX490" fmla="*/ 2555474 w 2896585"/>
                  <a:gd name="connsiteY490" fmla="*/ 1317616 h 1598594"/>
                  <a:gd name="connsiteX491" fmla="*/ 2554275 w 2896585"/>
                  <a:gd name="connsiteY491" fmla="*/ 1308027 h 1598594"/>
                  <a:gd name="connsiteX492" fmla="*/ 2561467 w 2896585"/>
                  <a:gd name="connsiteY492" fmla="*/ 1302033 h 1598594"/>
                  <a:gd name="connsiteX493" fmla="*/ 2306254 w 2896585"/>
                  <a:gd name="connsiteY493" fmla="*/ 1302033 h 1598594"/>
                  <a:gd name="connsiteX494" fmla="*/ 2316524 w 2896585"/>
                  <a:gd name="connsiteY494" fmla="*/ 1305428 h 1598594"/>
                  <a:gd name="connsiteX495" fmla="*/ 2307395 w 2896585"/>
                  <a:gd name="connsiteY495" fmla="*/ 1314481 h 1598594"/>
                  <a:gd name="connsiteX496" fmla="*/ 2303972 w 2896585"/>
                  <a:gd name="connsiteY496" fmla="*/ 1308823 h 1598594"/>
                  <a:gd name="connsiteX497" fmla="*/ 2306254 w 2896585"/>
                  <a:gd name="connsiteY497" fmla="*/ 1302033 h 1598594"/>
                  <a:gd name="connsiteX498" fmla="*/ 2878896 w 2896585"/>
                  <a:gd name="connsiteY498" fmla="*/ 1299544 h 1598594"/>
                  <a:gd name="connsiteX499" fmla="*/ 2896585 w 2896585"/>
                  <a:gd name="connsiteY499" fmla="*/ 1304339 h 1598594"/>
                  <a:gd name="connsiteX500" fmla="*/ 2896585 w 2896585"/>
                  <a:gd name="connsiteY500" fmla="*/ 1319922 h 1598594"/>
                  <a:gd name="connsiteX501" fmla="*/ 2885972 w 2896585"/>
                  <a:gd name="connsiteY501" fmla="*/ 1329511 h 1598594"/>
                  <a:gd name="connsiteX502" fmla="*/ 2877717 w 2896585"/>
                  <a:gd name="connsiteY502" fmla="*/ 1327114 h 1598594"/>
                  <a:gd name="connsiteX503" fmla="*/ 2874179 w 2896585"/>
                  <a:gd name="connsiteY503" fmla="*/ 1316326 h 1598594"/>
                  <a:gd name="connsiteX504" fmla="*/ 2874179 w 2896585"/>
                  <a:gd name="connsiteY504" fmla="*/ 1304339 h 1598594"/>
                  <a:gd name="connsiteX505" fmla="*/ 2878896 w 2896585"/>
                  <a:gd name="connsiteY505" fmla="*/ 1299544 h 1598594"/>
                  <a:gd name="connsiteX506" fmla="*/ 1978688 w 2896585"/>
                  <a:gd name="connsiteY506" fmla="*/ 1298893 h 1598594"/>
                  <a:gd name="connsiteX507" fmla="*/ 1991015 w 2896585"/>
                  <a:gd name="connsiteY507" fmla="*/ 1300676 h 1598594"/>
                  <a:gd name="connsiteX508" fmla="*/ 1999333 w 2896585"/>
                  <a:gd name="connsiteY508" fmla="*/ 1303052 h 1598594"/>
                  <a:gd name="connsiteX509" fmla="*/ 2000521 w 2896585"/>
                  <a:gd name="connsiteY509" fmla="*/ 1311369 h 1598594"/>
                  <a:gd name="connsiteX510" fmla="*/ 1988639 w 2896585"/>
                  <a:gd name="connsiteY510" fmla="*/ 1323251 h 1598594"/>
                  <a:gd name="connsiteX511" fmla="*/ 1981510 w 2896585"/>
                  <a:gd name="connsiteY511" fmla="*/ 1320875 h 1598594"/>
                  <a:gd name="connsiteX512" fmla="*/ 1977945 w 2896585"/>
                  <a:gd name="connsiteY512" fmla="*/ 1311369 h 1598594"/>
                  <a:gd name="connsiteX513" fmla="*/ 1978688 w 2896585"/>
                  <a:gd name="connsiteY513" fmla="*/ 1298893 h 1598594"/>
                  <a:gd name="connsiteX514" fmla="*/ 1667805 w 2896585"/>
                  <a:gd name="connsiteY514" fmla="*/ 1293320 h 1598594"/>
                  <a:gd name="connsiteX515" fmla="*/ 1691742 w 2896585"/>
                  <a:gd name="connsiteY515" fmla="*/ 1300349 h 1598594"/>
                  <a:gd name="connsiteX516" fmla="*/ 1692939 w 2896585"/>
                  <a:gd name="connsiteY516" fmla="*/ 1307379 h 1598594"/>
                  <a:gd name="connsiteX517" fmla="*/ 1688152 w 2896585"/>
                  <a:gd name="connsiteY517" fmla="*/ 1313236 h 1598594"/>
                  <a:gd name="connsiteX518" fmla="*/ 1663017 w 2896585"/>
                  <a:gd name="connsiteY518" fmla="*/ 1300349 h 1598594"/>
                  <a:gd name="connsiteX519" fmla="*/ 1663017 w 2896585"/>
                  <a:gd name="connsiteY519" fmla="*/ 1298006 h 1598594"/>
                  <a:gd name="connsiteX520" fmla="*/ 1667805 w 2896585"/>
                  <a:gd name="connsiteY520" fmla="*/ 1293320 h 1598594"/>
                  <a:gd name="connsiteX521" fmla="*/ 2621262 w 2896585"/>
                  <a:gd name="connsiteY521" fmla="*/ 1288341 h 1598594"/>
                  <a:gd name="connsiteX522" fmla="*/ 2644037 w 2896585"/>
                  <a:gd name="connsiteY522" fmla="*/ 1295533 h 1598594"/>
                  <a:gd name="connsiteX523" fmla="*/ 2645236 w 2896585"/>
                  <a:gd name="connsiteY523" fmla="*/ 1303924 h 1598594"/>
                  <a:gd name="connsiteX524" fmla="*/ 2628454 w 2896585"/>
                  <a:gd name="connsiteY524" fmla="*/ 1319507 h 1598594"/>
                  <a:gd name="connsiteX525" fmla="*/ 2621262 w 2896585"/>
                  <a:gd name="connsiteY525" fmla="*/ 1315911 h 1598594"/>
                  <a:gd name="connsiteX526" fmla="*/ 2617666 w 2896585"/>
                  <a:gd name="connsiteY526" fmla="*/ 1305123 h 1598594"/>
                  <a:gd name="connsiteX527" fmla="*/ 2616468 w 2896585"/>
                  <a:gd name="connsiteY527" fmla="*/ 1294335 h 1598594"/>
                  <a:gd name="connsiteX528" fmla="*/ 2621262 w 2896585"/>
                  <a:gd name="connsiteY528" fmla="*/ 1288341 h 1598594"/>
                  <a:gd name="connsiteX529" fmla="*/ 2367559 w 2896585"/>
                  <a:gd name="connsiteY529" fmla="*/ 1287096 h 1598594"/>
                  <a:gd name="connsiteX530" fmla="*/ 2363825 w 2896585"/>
                  <a:gd name="connsiteY530" fmla="*/ 1293320 h 1598594"/>
                  <a:gd name="connsiteX531" fmla="*/ 2367559 w 2896585"/>
                  <a:gd name="connsiteY531" fmla="*/ 1287096 h 1598594"/>
                  <a:gd name="connsiteX532" fmla="*/ 2048482 w 2896585"/>
                  <a:gd name="connsiteY532" fmla="*/ 1287096 h 1598594"/>
                  <a:gd name="connsiteX533" fmla="*/ 2057777 w 2896585"/>
                  <a:gd name="connsiteY533" fmla="*/ 1290623 h 1598594"/>
                  <a:gd name="connsiteX534" fmla="*/ 2060100 w 2896585"/>
                  <a:gd name="connsiteY534" fmla="*/ 1295326 h 1598594"/>
                  <a:gd name="connsiteX535" fmla="*/ 2049644 w 2896585"/>
                  <a:gd name="connsiteY535" fmla="*/ 1307082 h 1598594"/>
                  <a:gd name="connsiteX536" fmla="*/ 2047320 w 2896585"/>
                  <a:gd name="connsiteY536" fmla="*/ 1308257 h 1598594"/>
                  <a:gd name="connsiteX537" fmla="*/ 2043835 w 2896585"/>
                  <a:gd name="connsiteY537" fmla="*/ 1304730 h 1598594"/>
                  <a:gd name="connsiteX538" fmla="*/ 2042673 w 2896585"/>
                  <a:gd name="connsiteY538" fmla="*/ 1290623 h 1598594"/>
                  <a:gd name="connsiteX539" fmla="*/ 2048482 w 2896585"/>
                  <a:gd name="connsiteY539" fmla="*/ 1287096 h 1598594"/>
                  <a:gd name="connsiteX540" fmla="*/ 2368472 w 2896585"/>
                  <a:gd name="connsiteY540" fmla="*/ 1285851 h 1598594"/>
                  <a:gd name="connsiteX541" fmla="*/ 2369634 w 2896585"/>
                  <a:gd name="connsiteY541" fmla="*/ 1285851 h 1598594"/>
                  <a:gd name="connsiteX542" fmla="*/ 2379603 w 2896585"/>
                  <a:gd name="connsiteY542" fmla="*/ 1289839 h 1598594"/>
                  <a:gd name="connsiteX543" fmla="*/ 2374771 w 2896585"/>
                  <a:gd name="connsiteY543" fmla="*/ 1285914 h 1598594"/>
                  <a:gd name="connsiteX544" fmla="*/ 2382497 w 2896585"/>
                  <a:gd name="connsiteY544" fmla="*/ 1288053 h 1598594"/>
                  <a:gd name="connsiteX545" fmla="*/ 2382497 w 2896585"/>
                  <a:gd name="connsiteY545" fmla="*/ 1292649 h 1598594"/>
                  <a:gd name="connsiteX546" fmla="*/ 2374576 w 2896585"/>
                  <a:gd name="connsiteY546" fmla="*/ 1299543 h 1598594"/>
                  <a:gd name="connsiteX547" fmla="*/ 2374468 w 2896585"/>
                  <a:gd name="connsiteY547" fmla="*/ 1299543 h 1598594"/>
                  <a:gd name="connsiteX548" fmla="*/ 2374281 w 2896585"/>
                  <a:gd name="connsiteY548" fmla="*/ 1299793 h 1598594"/>
                  <a:gd name="connsiteX549" fmla="*/ 2373119 w 2896585"/>
                  <a:gd name="connsiteY549" fmla="*/ 1300955 h 1598594"/>
                  <a:gd name="connsiteX550" fmla="*/ 2371871 w 2896585"/>
                  <a:gd name="connsiteY550" fmla="*/ 1301411 h 1598594"/>
                  <a:gd name="connsiteX551" fmla="*/ 2372538 w 2896585"/>
                  <a:gd name="connsiteY551" fmla="*/ 1301411 h 1598594"/>
                  <a:gd name="connsiteX552" fmla="*/ 2371418 w 2896585"/>
                  <a:gd name="connsiteY552" fmla="*/ 1301577 h 1598594"/>
                  <a:gd name="connsiteX553" fmla="*/ 2367165 w 2896585"/>
                  <a:gd name="connsiteY553" fmla="*/ 1303133 h 1598594"/>
                  <a:gd name="connsiteX554" fmla="*/ 2366150 w 2896585"/>
                  <a:gd name="connsiteY554" fmla="*/ 1301411 h 1598594"/>
                  <a:gd name="connsiteX555" fmla="*/ 2363686 w 2896585"/>
                  <a:gd name="connsiteY555" fmla="*/ 1301411 h 1598594"/>
                  <a:gd name="connsiteX556" fmla="*/ 2363686 w 2896585"/>
                  <a:gd name="connsiteY556" fmla="*/ 1298299 h 1598594"/>
                  <a:gd name="connsiteX557" fmla="*/ 2365421 w 2896585"/>
                  <a:gd name="connsiteY557" fmla="*/ 1300176 h 1598594"/>
                  <a:gd name="connsiteX558" fmla="*/ 2363825 w 2896585"/>
                  <a:gd name="connsiteY558" fmla="*/ 1297469 h 1598594"/>
                  <a:gd name="connsiteX559" fmla="*/ 2363825 w 2896585"/>
                  <a:gd name="connsiteY559" fmla="*/ 1296307 h 1598594"/>
                  <a:gd name="connsiteX560" fmla="*/ 2363825 w 2896585"/>
                  <a:gd name="connsiteY560" fmla="*/ 1293984 h 1598594"/>
                  <a:gd name="connsiteX561" fmla="*/ 2368472 w 2896585"/>
                  <a:gd name="connsiteY561" fmla="*/ 1285851 h 1598594"/>
                  <a:gd name="connsiteX562" fmla="*/ 2374198 w 2896585"/>
                  <a:gd name="connsiteY562" fmla="*/ 1285755 h 1598594"/>
                  <a:gd name="connsiteX563" fmla="*/ 2374576 w 2896585"/>
                  <a:gd name="connsiteY563" fmla="*/ 1285755 h 1598594"/>
                  <a:gd name="connsiteX564" fmla="*/ 2374771 w 2896585"/>
                  <a:gd name="connsiteY564" fmla="*/ 1285914 h 1598594"/>
                  <a:gd name="connsiteX565" fmla="*/ 2370049 w 2896585"/>
                  <a:gd name="connsiteY565" fmla="*/ 1284606 h 1598594"/>
                  <a:gd name="connsiteX566" fmla="*/ 2374198 w 2896585"/>
                  <a:gd name="connsiteY566" fmla="*/ 1285755 h 1598594"/>
                  <a:gd name="connsiteX567" fmla="*/ 2370049 w 2896585"/>
                  <a:gd name="connsiteY567" fmla="*/ 1285755 h 1598594"/>
                  <a:gd name="connsiteX568" fmla="*/ 2370049 w 2896585"/>
                  <a:gd name="connsiteY568" fmla="*/ 1284606 h 1598594"/>
                  <a:gd name="connsiteX569" fmla="*/ 1790731 w 2896585"/>
                  <a:gd name="connsiteY569" fmla="*/ 1279627 h 1598594"/>
                  <a:gd name="connsiteX570" fmla="*/ 1795213 w 2896585"/>
                  <a:gd name="connsiteY570" fmla="*/ 1281891 h 1598594"/>
                  <a:gd name="connsiteX571" fmla="*/ 1792972 w 2896585"/>
                  <a:gd name="connsiteY571" fmla="*/ 1288680 h 1598594"/>
                  <a:gd name="connsiteX572" fmla="*/ 1792972 w 2896585"/>
                  <a:gd name="connsiteY572" fmla="*/ 1287549 h 1598594"/>
                  <a:gd name="connsiteX573" fmla="*/ 1792732 w 2896585"/>
                  <a:gd name="connsiteY573" fmla="*/ 1287063 h 1598594"/>
                  <a:gd name="connsiteX574" fmla="*/ 1792723 w 2896585"/>
                  <a:gd name="connsiteY574" fmla="*/ 1287096 h 1598594"/>
                  <a:gd name="connsiteX575" fmla="*/ 1792367 w 2896585"/>
                  <a:gd name="connsiteY575" fmla="*/ 1286846 h 1598594"/>
                  <a:gd name="connsiteX576" fmla="*/ 1792972 w 2896585"/>
                  <a:gd name="connsiteY576" fmla="*/ 1288680 h 1598594"/>
                  <a:gd name="connsiteX577" fmla="*/ 1792972 w 2896585"/>
                  <a:gd name="connsiteY577" fmla="*/ 1290944 h 1598594"/>
                  <a:gd name="connsiteX578" fmla="*/ 1787371 w 2896585"/>
                  <a:gd name="connsiteY578" fmla="*/ 1290944 h 1598594"/>
                  <a:gd name="connsiteX579" fmla="*/ 1786250 w 2896585"/>
                  <a:gd name="connsiteY579" fmla="*/ 1286417 h 1598594"/>
                  <a:gd name="connsiteX580" fmla="*/ 1790731 w 2896585"/>
                  <a:gd name="connsiteY580" fmla="*/ 1279627 h 1598594"/>
                  <a:gd name="connsiteX581" fmla="*/ 1729976 w 2896585"/>
                  <a:gd name="connsiteY581" fmla="*/ 1278382 h 1598594"/>
                  <a:gd name="connsiteX582" fmla="*/ 1746677 w 2896585"/>
                  <a:gd name="connsiteY582" fmla="*/ 1284384 h 1598594"/>
                  <a:gd name="connsiteX583" fmla="*/ 1752641 w 2896585"/>
                  <a:gd name="connsiteY583" fmla="*/ 1295187 h 1598594"/>
                  <a:gd name="connsiteX584" fmla="*/ 1749062 w 2896585"/>
                  <a:gd name="connsiteY584" fmla="*/ 1299988 h 1598594"/>
                  <a:gd name="connsiteX585" fmla="*/ 1737133 w 2896585"/>
                  <a:gd name="connsiteY585" fmla="*/ 1309591 h 1598594"/>
                  <a:gd name="connsiteX586" fmla="*/ 1728783 w 2896585"/>
                  <a:gd name="connsiteY586" fmla="*/ 1308390 h 1598594"/>
                  <a:gd name="connsiteX587" fmla="*/ 1724011 w 2896585"/>
                  <a:gd name="connsiteY587" fmla="*/ 1284384 h 1598594"/>
                  <a:gd name="connsiteX588" fmla="*/ 1729976 w 2896585"/>
                  <a:gd name="connsiteY588" fmla="*/ 1278382 h 1598594"/>
                  <a:gd name="connsiteX589" fmla="*/ 2682256 w 2896585"/>
                  <a:gd name="connsiteY589" fmla="*/ 1275893 h 1598594"/>
                  <a:gd name="connsiteX590" fmla="*/ 2705031 w 2896585"/>
                  <a:gd name="connsiteY590" fmla="*/ 1283085 h 1598594"/>
                  <a:gd name="connsiteX591" fmla="*/ 2706230 w 2896585"/>
                  <a:gd name="connsiteY591" fmla="*/ 1290277 h 1598594"/>
                  <a:gd name="connsiteX592" fmla="*/ 2689448 w 2896585"/>
                  <a:gd name="connsiteY592" fmla="*/ 1307059 h 1598594"/>
                  <a:gd name="connsiteX593" fmla="*/ 2682256 w 2896585"/>
                  <a:gd name="connsiteY593" fmla="*/ 1304661 h 1598594"/>
                  <a:gd name="connsiteX594" fmla="*/ 2677462 w 2896585"/>
                  <a:gd name="connsiteY594" fmla="*/ 1292675 h 1598594"/>
                  <a:gd name="connsiteX595" fmla="*/ 2676263 w 2896585"/>
                  <a:gd name="connsiteY595" fmla="*/ 1280688 h 1598594"/>
                  <a:gd name="connsiteX596" fmla="*/ 2682256 w 2896585"/>
                  <a:gd name="connsiteY596" fmla="*/ 1275893 h 1598594"/>
                  <a:gd name="connsiteX597" fmla="*/ 2109473 w 2896585"/>
                  <a:gd name="connsiteY597" fmla="*/ 1272159 h 1598594"/>
                  <a:gd name="connsiteX598" fmla="*/ 2116527 w 2896585"/>
                  <a:gd name="connsiteY598" fmla="*/ 1274518 h 1598594"/>
                  <a:gd name="connsiteX599" fmla="*/ 2122405 w 2896585"/>
                  <a:gd name="connsiteY599" fmla="*/ 1276876 h 1598594"/>
                  <a:gd name="connsiteX600" fmla="*/ 2122405 w 2896585"/>
                  <a:gd name="connsiteY600" fmla="*/ 1280414 h 1598594"/>
                  <a:gd name="connsiteX601" fmla="*/ 2121229 w 2896585"/>
                  <a:gd name="connsiteY601" fmla="*/ 1283952 h 1598594"/>
                  <a:gd name="connsiteX602" fmla="*/ 2114175 w 2896585"/>
                  <a:gd name="connsiteY602" fmla="*/ 1289848 h 1598594"/>
                  <a:gd name="connsiteX603" fmla="*/ 2105946 w 2896585"/>
                  <a:gd name="connsiteY603" fmla="*/ 1291027 h 1598594"/>
                  <a:gd name="connsiteX604" fmla="*/ 2104016 w 2896585"/>
                  <a:gd name="connsiteY604" fmla="*/ 1284574 h 1598594"/>
                  <a:gd name="connsiteX605" fmla="*/ 2103664 w 2896585"/>
                  <a:gd name="connsiteY605" fmla="*/ 1283928 h 1598594"/>
                  <a:gd name="connsiteX606" fmla="*/ 2103748 w 2896585"/>
                  <a:gd name="connsiteY606" fmla="*/ 1283678 h 1598594"/>
                  <a:gd name="connsiteX607" fmla="*/ 2102419 w 2896585"/>
                  <a:gd name="connsiteY607" fmla="*/ 1279235 h 1598594"/>
                  <a:gd name="connsiteX608" fmla="*/ 2109473 w 2896585"/>
                  <a:gd name="connsiteY608" fmla="*/ 1272159 h 1598594"/>
                  <a:gd name="connsiteX609" fmla="*/ 2426981 w 2896585"/>
                  <a:gd name="connsiteY609" fmla="*/ 1268424 h 1598594"/>
                  <a:gd name="connsiteX610" fmla="*/ 2443491 w 2896585"/>
                  <a:gd name="connsiteY610" fmla="*/ 1276702 h 1598594"/>
                  <a:gd name="connsiteX611" fmla="*/ 2429340 w 2896585"/>
                  <a:gd name="connsiteY611" fmla="*/ 1290893 h 1598594"/>
                  <a:gd name="connsiteX612" fmla="*/ 2425802 w 2896585"/>
                  <a:gd name="connsiteY612" fmla="*/ 1288528 h 1598594"/>
                  <a:gd name="connsiteX613" fmla="*/ 2423444 w 2896585"/>
                  <a:gd name="connsiteY613" fmla="*/ 1279067 h 1598594"/>
                  <a:gd name="connsiteX614" fmla="*/ 2421085 w 2896585"/>
                  <a:gd name="connsiteY614" fmla="*/ 1275520 h 1598594"/>
                  <a:gd name="connsiteX615" fmla="*/ 2426981 w 2896585"/>
                  <a:gd name="connsiteY615" fmla="*/ 1268424 h 1598594"/>
                  <a:gd name="connsiteX616" fmla="*/ 1849446 w 2896585"/>
                  <a:gd name="connsiteY616" fmla="*/ 1265935 h 1598594"/>
                  <a:gd name="connsiteX617" fmla="*/ 1854042 w 2896585"/>
                  <a:gd name="connsiteY617" fmla="*/ 1265935 h 1598594"/>
                  <a:gd name="connsiteX618" fmla="*/ 1855191 w 2896585"/>
                  <a:gd name="connsiteY618" fmla="*/ 1276205 h 1598594"/>
                  <a:gd name="connsiteX619" fmla="*/ 1848297 w 2896585"/>
                  <a:gd name="connsiteY619" fmla="*/ 1277346 h 1598594"/>
                  <a:gd name="connsiteX620" fmla="*/ 1849446 w 2896585"/>
                  <a:gd name="connsiteY620" fmla="*/ 1265935 h 1598594"/>
                  <a:gd name="connsiteX621" fmla="*/ 2743247 w 2896585"/>
                  <a:gd name="connsiteY621" fmla="*/ 1262200 h 1598594"/>
                  <a:gd name="connsiteX622" fmla="*/ 2766022 w 2896585"/>
                  <a:gd name="connsiteY622" fmla="*/ 1268185 h 1598594"/>
                  <a:gd name="connsiteX623" fmla="*/ 2767221 w 2896585"/>
                  <a:gd name="connsiteY623" fmla="*/ 1276563 h 1598594"/>
                  <a:gd name="connsiteX624" fmla="*/ 2750439 w 2896585"/>
                  <a:gd name="connsiteY624" fmla="*/ 1292122 h 1598594"/>
                  <a:gd name="connsiteX625" fmla="*/ 2743247 w 2896585"/>
                  <a:gd name="connsiteY625" fmla="*/ 1289729 h 1598594"/>
                  <a:gd name="connsiteX626" fmla="*/ 2739651 w 2896585"/>
                  <a:gd name="connsiteY626" fmla="*/ 1277760 h 1598594"/>
                  <a:gd name="connsiteX627" fmla="*/ 2737254 w 2896585"/>
                  <a:gd name="connsiteY627" fmla="*/ 1266988 h 1598594"/>
                  <a:gd name="connsiteX628" fmla="*/ 2743247 w 2896585"/>
                  <a:gd name="connsiteY628" fmla="*/ 1262200 h 1598594"/>
                  <a:gd name="connsiteX629" fmla="*/ 2169274 w 2896585"/>
                  <a:gd name="connsiteY629" fmla="*/ 1260956 h 1598594"/>
                  <a:gd name="connsiteX630" fmla="*/ 2177475 w 2896585"/>
                  <a:gd name="connsiteY630" fmla="*/ 1263290 h 1598594"/>
                  <a:gd name="connsiteX631" fmla="*/ 2178646 w 2896585"/>
                  <a:gd name="connsiteY631" fmla="*/ 1263290 h 1598594"/>
                  <a:gd name="connsiteX632" fmla="*/ 2180989 w 2896585"/>
                  <a:gd name="connsiteY632" fmla="*/ 1271459 h 1598594"/>
                  <a:gd name="connsiteX633" fmla="*/ 2177475 w 2896585"/>
                  <a:gd name="connsiteY633" fmla="*/ 1274960 h 1598594"/>
                  <a:gd name="connsiteX634" fmla="*/ 2176303 w 2896585"/>
                  <a:gd name="connsiteY634" fmla="*/ 1276127 h 1598594"/>
                  <a:gd name="connsiteX635" fmla="*/ 2165759 w 2896585"/>
                  <a:gd name="connsiteY635" fmla="*/ 1272626 h 1598594"/>
                  <a:gd name="connsiteX636" fmla="*/ 2163416 w 2896585"/>
                  <a:gd name="connsiteY636" fmla="*/ 1266791 h 1598594"/>
                  <a:gd name="connsiteX637" fmla="*/ 2169274 w 2896585"/>
                  <a:gd name="connsiteY637" fmla="*/ 1260956 h 1598594"/>
                  <a:gd name="connsiteX638" fmla="*/ 2484337 w 2896585"/>
                  <a:gd name="connsiteY638" fmla="*/ 1250997 h 1598594"/>
                  <a:gd name="connsiteX639" fmla="*/ 2507112 w 2896585"/>
                  <a:gd name="connsiteY639" fmla="*/ 1256991 h 1598594"/>
                  <a:gd name="connsiteX640" fmla="*/ 2509509 w 2896585"/>
                  <a:gd name="connsiteY640" fmla="*/ 1265381 h 1598594"/>
                  <a:gd name="connsiteX641" fmla="*/ 2491529 w 2896585"/>
                  <a:gd name="connsiteY641" fmla="*/ 1280964 h 1598594"/>
                  <a:gd name="connsiteX642" fmla="*/ 2483139 w 2896585"/>
                  <a:gd name="connsiteY642" fmla="*/ 1278567 h 1598594"/>
                  <a:gd name="connsiteX643" fmla="*/ 2480741 w 2896585"/>
                  <a:gd name="connsiteY643" fmla="*/ 1267779 h 1598594"/>
                  <a:gd name="connsiteX644" fmla="*/ 2478344 w 2896585"/>
                  <a:gd name="connsiteY644" fmla="*/ 1256991 h 1598594"/>
                  <a:gd name="connsiteX645" fmla="*/ 2484337 w 2896585"/>
                  <a:gd name="connsiteY645" fmla="*/ 1250997 h 1598594"/>
                  <a:gd name="connsiteX646" fmla="*/ 2231502 w 2896585"/>
                  <a:gd name="connsiteY646" fmla="*/ 1249753 h 1598594"/>
                  <a:gd name="connsiteX647" fmla="*/ 2239344 w 2896585"/>
                  <a:gd name="connsiteY647" fmla="*/ 1253148 h 1598594"/>
                  <a:gd name="connsiteX648" fmla="*/ 2232622 w 2896585"/>
                  <a:gd name="connsiteY648" fmla="*/ 1261070 h 1598594"/>
                  <a:gd name="connsiteX649" fmla="*/ 2229262 w 2896585"/>
                  <a:gd name="connsiteY649" fmla="*/ 1255411 h 1598594"/>
                  <a:gd name="connsiteX650" fmla="*/ 2231502 w 2896585"/>
                  <a:gd name="connsiteY650" fmla="*/ 1249753 h 1598594"/>
                  <a:gd name="connsiteX651" fmla="*/ 2806592 w 2896585"/>
                  <a:gd name="connsiteY651" fmla="*/ 1248508 h 1598594"/>
                  <a:gd name="connsiteX652" fmla="*/ 2808990 w 2896585"/>
                  <a:gd name="connsiteY652" fmla="*/ 1249707 h 1598594"/>
                  <a:gd name="connsiteX653" fmla="*/ 2817380 w 2896585"/>
                  <a:gd name="connsiteY653" fmla="*/ 1253303 h 1598594"/>
                  <a:gd name="connsiteX654" fmla="*/ 2825771 w 2896585"/>
                  <a:gd name="connsiteY654" fmla="*/ 1255700 h 1598594"/>
                  <a:gd name="connsiteX655" fmla="*/ 2826970 w 2896585"/>
                  <a:gd name="connsiteY655" fmla="*/ 1264091 h 1598594"/>
                  <a:gd name="connsiteX656" fmla="*/ 2811387 w 2896585"/>
                  <a:gd name="connsiteY656" fmla="*/ 1278475 h 1598594"/>
                  <a:gd name="connsiteX657" fmla="*/ 2802996 w 2896585"/>
                  <a:gd name="connsiteY657" fmla="*/ 1276078 h 1598594"/>
                  <a:gd name="connsiteX658" fmla="*/ 2797003 w 2896585"/>
                  <a:gd name="connsiteY658" fmla="*/ 1256899 h 1598594"/>
                  <a:gd name="connsiteX659" fmla="*/ 2806592 w 2896585"/>
                  <a:gd name="connsiteY659" fmla="*/ 1248508 h 1598594"/>
                  <a:gd name="connsiteX660" fmla="*/ 1907968 w 2896585"/>
                  <a:gd name="connsiteY660" fmla="*/ 1244774 h 1598594"/>
                  <a:gd name="connsiteX661" fmla="*/ 1925827 w 2896585"/>
                  <a:gd name="connsiteY661" fmla="*/ 1249527 h 1598594"/>
                  <a:gd name="connsiteX662" fmla="*/ 1927018 w 2896585"/>
                  <a:gd name="connsiteY662" fmla="*/ 1260221 h 1598594"/>
                  <a:gd name="connsiteX663" fmla="*/ 1917493 w 2896585"/>
                  <a:gd name="connsiteY663" fmla="*/ 1267350 h 1598594"/>
                  <a:gd name="connsiteX664" fmla="*/ 1907968 w 2896585"/>
                  <a:gd name="connsiteY664" fmla="*/ 1269726 h 1598594"/>
                  <a:gd name="connsiteX665" fmla="*/ 1902014 w 2896585"/>
                  <a:gd name="connsiteY665" fmla="*/ 1248339 h 1598594"/>
                  <a:gd name="connsiteX666" fmla="*/ 1907968 w 2896585"/>
                  <a:gd name="connsiteY666" fmla="*/ 1244774 h 1598594"/>
                  <a:gd name="connsiteX667" fmla="*/ 1593071 w 2896585"/>
                  <a:gd name="connsiteY667" fmla="*/ 1241039 h 1598594"/>
                  <a:gd name="connsiteX668" fmla="*/ 1615811 w 2896585"/>
                  <a:gd name="connsiteY668" fmla="*/ 1248168 h 1598594"/>
                  <a:gd name="connsiteX669" fmla="*/ 1617008 w 2896585"/>
                  <a:gd name="connsiteY669" fmla="*/ 1255297 h 1598594"/>
                  <a:gd name="connsiteX670" fmla="*/ 1606236 w 2896585"/>
                  <a:gd name="connsiteY670" fmla="*/ 1267179 h 1598594"/>
                  <a:gd name="connsiteX671" fmla="*/ 1588283 w 2896585"/>
                  <a:gd name="connsiteY671" fmla="*/ 1256486 h 1598594"/>
                  <a:gd name="connsiteX672" fmla="*/ 1588283 w 2896585"/>
                  <a:gd name="connsiteY672" fmla="*/ 1246980 h 1598594"/>
                  <a:gd name="connsiteX673" fmla="*/ 1593071 w 2896585"/>
                  <a:gd name="connsiteY673" fmla="*/ 1241039 h 1598594"/>
                  <a:gd name="connsiteX674" fmla="*/ 2545340 w 2896585"/>
                  <a:gd name="connsiteY674" fmla="*/ 1237305 h 1598594"/>
                  <a:gd name="connsiteX675" fmla="*/ 2569346 w 2896585"/>
                  <a:gd name="connsiteY675" fmla="*/ 1244497 h 1598594"/>
                  <a:gd name="connsiteX676" fmla="*/ 2570546 w 2896585"/>
                  <a:gd name="connsiteY676" fmla="*/ 1251689 h 1598594"/>
                  <a:gd name="connsiteX677" fmla="*/ 2552542 w 2896585"/>
                  <a:gd name="connsiteY677" fmla="*/ 1267272 h 1598594"/>
                  <a:gd name="connsiteX678" fmla="*/ 2545340 w 2896585"/>
                  <a:gd name="connsiteY678" fmla="*/ 1264875 h 1598594"/>
                  <a:gd name="connsiteX679" fmla="*/ 2541739 w 2896585"/>
                  <a:gd name="connsiteY679" fmla="*/ 1254087 h 1598594"/>
                  <a:gd name="connsiteX680" fmla="*/ 2539338 w 2896585"/>
                  <a:gd name="connsiteY680" fmla="*/ 1242100 h 1598594"/>
                  <a:gd name="connsiteX681" fmla="*/ 2545340 w 2896585"/>
                  <a:gd name="connsiteY681" fmla="*/ 1237305 h 1598594"/>
                  <a:gd name="connsiteX682" fmla="*/ 2290157 w 2896585"/>
                  <a:gd name="connsiteY682" fmla="*/ 1234815 h 1598594"/>
                  <a:gd name="connsiteX683" fmla="*/ 2300342 w 2896585"/>
                  <a:gd name="connsiteY683" fmla="*/ 1238210 h 1598594"/>
                  <a:gd name="connsiteX684" fmla="*/ 2292421 w 2896585"/>
                  <a:gd name="connsiteY684" fmla="*/ 1247263 h 1598594"/>
                  <a:gd name="connsiteX685" fmla="*/ 2287894 w 2896585"/>
                  <a:gd name="connsiteY685" fmla="*/ 1241605 h 1598594"/>
                  <a:gd name="connsiteX686" fmla="*/ 2290157 w 2896585"/>
                  <a:gd name="connsiteY686" fmla="*/ 1234815 h 1598594"/>
                  <a:gd name="connsiteX687" fmla="*/ 2867633 w 2896585"/>
                  <a:gd name="connsiteY687" fmla="*/ 1233571 h 1598594"/>
                  <a:gd name="connsiteX688" fmla="*/ 2888010 w 2896585"/>
                  <a:gd name="connsiteY688" fmla="*/ 1240773 h 1598594"/>
                  <a:gd name="connsiteX689" fmla="*/ 2888010 w 2896585"/>
                  <a:gd name="connsiteY689" fmla="*/ 1251576 h 1598594"/>
                  <a:gd name="connsiteX690" fmla="*/ 2873626 w 2896585"/>
                  <a:gd name="connsiteY690" fmla="*/ 1264780 h 1598594"/>
                  <a:gd name="connsiteX691" fmla="*/ 2864037 w 2896585"/>
                  <a:gd name="connsiteY691" fmla="*/ 1262379 h 1598594"/>
                  <a:gd name="connsiteX692" fmla="*/ 2859242 w 2896585"/>
                  <a:gd name="connsiteY692" fmla="*/ 1239573 h 1598594"/>
                  <a:gd name="connsiteX693" fmla="*/ 2867633 w 2896585"/>
                  <a:gd name="connsiteY693" fmla="*/ 1233571 h 1598594"/>
                  <a:gd name="connsiteX694" fmla="*/ 1968933 w 2896585"/>
                  <a:gd name="connsiteY694" fmla="*/ 1231081 h 1598594"/>
                  <a:gd name="connsiteX695" fmla="*/ 1988053 w 2896585"/>
                  <a:gd name="connsiteY695" fmla="*/ 1237046 h 1598594"/>
                  <a:gd name="connsiteX696" fmla="*/ 1989248 w 2896585"/>
                  <a:gd name="connsiteY696" fmla="*/ 1244203 h 1598594"/>
                  <a:gd name="connsiteX697" fmla="*/ 1974908 w 2896585"/>
                  <a:gd name="connsiteY697" fmla="*/ 1257325 h 1598594"/>
                  <a:gd name="connsiteX698" fmla="*/ 1966543 w 2896585"/>
                  <a:gd name="connsiteY698" fmla="*/ 1254940 h 1598594"/>
                  <a:gd name="connsiteX699" fmla="*/ 1966543 w 2896585"/>
                  <a:gd name="connsiteY699" fmla="*/ 1252554 h 1598594"/>
                  <a:gd name="connsiteX700" fmla="*/ 1964153 w 2896585"/>
                  <a:gd name="connsiteY700" fmla="*/ 1246589 h 1598594"/>
                  <a:gd name="connsiteX701" fmla="*/ 1961763 w 2896585"/>
                  <a:gd name="connsiteY701" fmla="*/ 1237046 h 1598594"/>
                  <a:gd name="connsiteX702" fmla="*/ 1968933 w 2896585"/>
                  <a:gd name="connsiteY702" fmla="*/ 1231081 h 1598594"/>
                  <a:gd name="connsiteX703" fmla="*/ 1723333 w 2896585"/>
                  <a:gd name="connsiteY703" fmla="*/ 1228093 h 1598594"/>
                  <a:gd name="connsiteX704" fmla="*/ 1722723 w 2896585"/>
                  <a:gd name="connsiteY704" fmla="*/ 1228697 h 1598594"/>
                  <a:gd name="connsiteX705" fmla="*/ 1723333 w 2896585"/>
                  <a:gd name="connsiteY705" fmla="*/ 1228781 h 1598594"/>
                  <a:gd name="connsiteX706" fmla="*/ 1654074 w 2896585"/>
                  <a:gd name="connsiteY706" fmla="*/ 1227347 h 1598594"/>
                  <a:gd name="connsiteX707" fmla="*/ 1676848 w 2896585"/>
                  <a:gd name="connsiteY707" fmla="*/ 1234549 h 1598594"/>
                  <a:gd name="connsiteX708" fmla="*/ 1679246 w 2896585"/>
                  <a:gd name="connsiteY708" fmla="*/ 1241751 h 1598594"/>
                  <a:gd name="connsiteX709" fmla="*/ 1660067 w 2896585"/>
                  <a:gd name="connsiteY709" fmla="*/ 1258556 h 1598594"/>
                  <a:gd name="connsiteX710" fmla="*/ 1654074 w 2896585"/>
                  <a:gd name="connsiteY710" fmla="*/ 1256155 h 1598594"/>
                  <a:gd name="connsiteX711" fmla="*/ 1649279 w 2896585"/>
                  <a:gd name="connsiteY711" fmla="*/ 1244152 h 1598594"/>
                  <a:gd name="connsiteX712" fmla="*/ 1648080 w 2896585"/>
                  <a:gd name="connsiteY712" fmla="*/ 1232149 h 1598594"/>
                  <a:gd name="connsiteX713" fmla="*/ 1654074 w 2896585"/>
                  <a:gd name="connsiteY713" fmla="*/ 1227347 h 1598594"/>
                  <a:gd name="connsiteX714" fmla="*/ 2281670 w 2896585"/>
                  <a:gd name="connsiteY714" fmla="*/ 1224857 h 1598594"/>
                  <a:gd name="connsiteX715" fmla="*/ 2315279 w 2896585"/>
                  <a:gd name="connsiteY715" fmla="*/ 1233709 h 1598594"/>
                  <a:gd name="connsiteX716" fmla="*/ 2310478 w 2896585"/>
                  <a:gd name="connsiteY716" fmla="*/ 1233709 h 1598594"/>
                  <a:gd name="connsiteX717" fmla="*/ 2296074 w 2896585"/>
                  <a:gd name="connsiteY717" fmla="*/ 1230389 h 1598594"/>
                  <a:gd name="connsiteX718" fmla="*/ 2290072 w 2896585"/>
                  <a:gd name="connsiteY718" fmla="*/ 1230389 h 1598594"/>
                  <a:gd name="connsiteX719" fmla="*/ 2286471 w 2896585"/>
                  <a:gd name="connsiteY719" fmla="*/ 1229283 h 1598594"/>
                  <a:gd name="connsiteX720" fmla="*/ 2286471 w 2896585"/>
                  <a:gd name="connsiteY720" fmla="*/ 1227070 h 1598594"/>
                  <a:gd name="connsiteX721" fmla="*/ 2281670 w 2896585"/>
                  <a:gd name="connsiteY721" fmla="*/ 1224857 h 1598594"/>
                  <a:gd name="connsiteX722" fmla="*/ 2607524 w 2896585"/>
                  <a:gd name="connsiteY722" fmla="*/ 1223612 h 1598594"/>
                  <a:gd name="connsiteX723" fmla="*/ 2629100 w 2896585"/>
                  <a:gd name="connsiteY723" fmla="*/ 1232003 h 1598594"/>
                  <a:gd name="connsiteX724" fmla="*/ 2631497 w 2896585"/>
                  <a:gd name="connsiteY724" fmla="*/ 1239195 h 1598594"/>
                  <a:gd name="connsiteX725" fmla="*/ 2613517 w 2896585"/>
                  <a:gd name="connsiteY725" fmla="*/ 1254778 h 1598594"/>
                  <a:gd name="connsiteX726" fmla="*/ 2605127 w 2896585"/>
                  <a:gd name="connsiteY726" fmla="*/ 1252380 h 1598594"/>
                  <a:gd name="connsiteX727" fmla="*/ 2602729 w 2896585"/>
                  <a:gd name="connsiteY727" fmla="*/ 1241592 h 1598594"/>
                  <a:gd name="connsiteX728" fmla="*/ 2600332 w 2896585"/>
                  <a:gd name="connsiteY728" fmla="*/ 1230804 h 1598594"/>
                  <a:gd name="connsiteX729" fmla="*/ 2607524 w 2896585"/>
                  <a:gd name="connsiteY729" fmla="*/ 1223612 h 1598594"/>
                  <a:gd name="connsiteX730" fmla="*/ 1712542 w 2896585"/>
                  <a:gd name="connsiteY730" fmla="*/ 1221123 h 1598594"/>
                  <a:gd name="connsiteX731" fmla="*/ 1716976 w 2896585"/>
                  <a:gd name="connsiteY731" fmla="*/ 1225681 h 1598594"/>
                  <a:gd name="connsiteX732" fmla="*/ 1722201 w 2896585"/>
                  <a:gd name="connsiteY732" fmla="*/ 1223612 h 1598594"/>
                  <a:gd name="connsiteX733" fmla="*/ 1728991 w 2896585"/>
                  <a:gd name="connsiteY733" fmla="*/ 1228093 h 1598594"/>
                  <a:gd name="connsiteX734" fmla="*/ 1723333 w 2896585"/>
                  <a:gd name="connsiteY734" fmla="*/ 1234815 h 1598594"/>
                  <a:gd name="connsiteX735" fmla="*/ 1723333 w 2896585"/>
                  <a:gd name="connsiteY735" fmla="*/ 1231141 h 1598594"/>
                  <a:gd name="connsiteX736" fmla="*/ 1722945 w 2896585"/>
                  <a:gd name="connsiteY736" fmla="*/ 1233005 h 1598594"/>
                  <a:gd name="connsiteX737" fmla="*/ 1722945 w 2896585"/>
                  <a:gd name="connsiteY737" fmla="*/ 1235381 h 1598594"/>
                  <a:gd name="connsiteX738" fmla="*/ 1725256 w 2896585"/>
                  <a:gd name="connsiteY738" fmla="*/ 1238946 h 1598594"/>
                  <a:gd name="connsiteX739" fmla="*/ 1725256 w 2896585"/>
                  <a:gd name="connsiteY739" fmla="*/ 1243699 h 1598594"/>
                  <a:gd name="connsiteX740" fmla="*/ 1712542 w 2896585"/>
                  <a:gd name="connsiteY740" fmla="*/ 1238946 h 1598594"/>
                  <a:gd name="connsiteX741" fmla="*/ 1710230 w 2896585"/>
                  <a:gd name="connsiteY741" fmla="*/ 1225876 h 1598594"/>
                  <a:gd name="connsiteX742" fmla="*/ 1712542 w 2896585"/>
                  <a:gd name="connsiteY742" fmla="*/ 1221123 h 1598594"/>
                  <a:gd name="connsiteX743" fmla="*/ 2028774 w 2896585"/>
                  <a:gd name="connsiteY743" fmla="*/ 1217389 h 1598594"/>
                  <a:gd name="connsiteX744" fmla="*/ 2050246 w 2896585"/>
                  <a:gd name="connsiteY744" fmla="*/ 1222161 h 1598594"/>
                  <a:gd name="connsiteX745" fmla="*/ 2051439 w 2896585"/>
                  <a:gd name="connsiteY745" fmla="*/ 1229318 h 1598594"/>
                  <a:gd name="connsiteX746" fmla="*/ 2034738 w 2896585"/>
                  <a:gd name="connsiteY746" fmla="*/ 1246019 h 1598594"/>
                  <a:gd name="connsiteX747" fmla="*/ 2028774 w 2896585"/>
                  <a:gd name="connsiteY747" fmla="*/ 1242440 h 1598594"/>
                  <a:gd name="connsiteX748" fmla="*/ 2025195 w 2896585"/>
                  <a:gd name="connsiteY748" fmla="*/ 1231704 h 1598594"/>
                  <a:gd name="connsiteX749" fmla="*/ 2024002 w 2896585"/>
                  <a:gd name="connsiteY749" fmla="*/ 1222161 h 1598594"/>
                  <a:gd name="connsiteX750" fmla="*/ 2028774 w 2896585"/>
                  <a:gd name="connsiteY750" fmla="*/ 1217389 h 1598594"/>
                  <a:gd name="connsiteX751" fmla="*/ 1393906 w 2896585"/>
                  <a:gd name="connsiteY751" fmla="*/ 1214896 h 1598594"/>
                  <a:gd name="connsiteX752" fmla="*/ 1419203 w 2896585"/>
                  <a:gd name="connsiteY752" fmla="*/ 1221972 h 1598594"/>
                  <a:gd name="connsiteX753" fmla="*/ 1421612 w 2896585"/>
                  <a:gd name="connsiteY753" fmla="*/ 1231406 h 1598594"/>
                  <a:gd name="connsiteX754" fmla="*/ 1415589 w 2896585"/>
                  <a:gd name="connsiteY754" fmla="*/ 1237302 h 1598594"/>
                  <a:gd name="connsiteX755" fmla="*/ 1387883 w 2896585"/>
                  <a:gd name="connsiteY755" fmla="*/ 1232585 h 1598594"/>
                  <a:gd name="connsiteX756" fmla="*/ 1386678 w 2896585"/>
                  <a:gd name="connsiteY756" fmla="*/ 1221972 h 1598594"/>
                  <a:gd name="connsiteX757" fmla="*/ 1393906 w 2896585"/>
                  <a:gd name="connsiteY757" fmla="*/ 1214896 h 1598594"/>
                  <a:gd name="connsiteX758" fmla="*/ 2667359 w 2896585"/>
                  <a:gd name="connsiteY758" fmla="*/ 1209920 h 1598594"/>
                  <a:gd name="connsiteX759" fmla="*/ 2691296 w 2896585"/>
                  <a:gd name="connsiteY759" fmla="*/ 1218322 h 1598594"/>
                  <a:gd name="connsiteX760" fmla="*/ 2692493 w 2896585"/>
                  <a:gd name="connsiteY760" fmla="*/ 1225524 h 1598594"/>
                  <a:gd name="connsiteX761" fmla="*/ 2674540 w 2896585"/>
                  <a:gd name="connsiteY761" fmla="*/ 1241129 h 1598594"/>
                  <a:gd name="connsiteX762" fmla="*/ 2667359 w 2896585"/>
                  <a:gd name="connsiteY762" fmla="*/ 1238728 h 1598594"/>
                  <a:gd name="connsiteX763" fmla="*/ 2663768 w 2896585"/>
                  <a:gd name="connsiteY763" fmla="*/ 1227925 h 1598594"/>
                  <a:gd name="connsiteX764" fmla="*/ 2662571 w 2896585"/>
                  <a:gd name="connsiteY764" fmla="*/ 1217122 h 1598594"/>
                  <a:gd name="connsiteX765" fmla="*/ 2667359 w 2896585"/>
                  <a:gd name="connsiteY765" fmla="*/ 1209920 h 1598594"/>
                  <a:gd name="connsiteX766" fmla="*/ 2346165 w 2896585"/>
                  <a:gd name="connsiteY766" fmla="*/ 1209920 h 1598594"/>
                  <a:gd name="connsiteX767" fmla="*/ 2373900 w 2896585"/>
                  <a:gd name="connsiteY767" fmla="*/ 1219510 h 1598594"/>
                  <a:gd name="connsiteX768" fmla="*/ 2376312 w 2896585"/>
                  <a:gd name="connsiteY768" fmla="*/ 1229099 h 1598594"/>
                  <a:gd name="connsiteX769" fmla="*/ 2363047 w 2896585"/>
                  <a:gd name="connsiteY769" fmla="*/ 1239887 h 1598594"/>
                  <a:gd name="connsiteX770" fmla="*/ 2344959 w 2896585"/>
                  <a:gd name="connsiteY770" fmla="*/ 1239887 h 1598594"/>
                  <a:gd name="connsiteX771" fmla="*/ 2341342 w 2896585"/>
                  <a:gd name="connsiteY771" fmla="*/ 1229099 h 1598594"/>
                  <a:gd name="connsiteX772" fmla="*/ 2338930 w 2896585"/>
                  <a:gd name="connsiteY772" fmla="*/ 1217112 h 1598594"/>
                  <a:gd name="connsiteX773" fmla="*/ 2346165 w 2896585"/>
                  <a:gd name="connsiteY773" fmla="*/ 1209920 h 1598594"/>
                  <a:gd name="connsiteX774" fmla="*/ 1457391 w 2896585"/>
                  <a:gd name="connsiteY774" fmla="*/ 1204895 h 1598594"/>
                  <a:gd name="connsiteX775" fmla="*/ 1466966 w 2896585"/>
                  <a:gd name="connsiteY775" fmla="*/ 1207292 h 1598594"/>
                  <a:gd name="connsiteX776" fmla="*/ 1478935 w 2896585"/>
                  <a:gd name="connsiteY776" fmla="*/ 1210888 h 1598594"/>
                  <a:gd name="connsiteX777" fmla="*/ 1480131 w 2896585"/>
                  <a:gd name="connsiteY777" fmla="*/ 1220478 h 1598594"/>
                  <a:gd name="connsiteX778" fmla="*/ 1463375 w 2896585"/>
                  <a:gd name="connsiteY778" fmla="*/ 1234862 h 1598594"/>
                  <a:gd name="connsiteX779" fmla="*/ 1456194 w 2896585"/>
                  <a:gd name="connsiteY779" fmla="*/ 1231266 h 1598594"/>
                  <a:gd name="connsiteX780" fmla="*/ 1451406 w 2896585"/>
                  <a:gd name="connsiteY780" fmla="*/ 1209690 h 1598594"/>
                  <a:gd name="connsiteX781" fmla="*/ 1451406 w 2896585"/>
                  <a:gd name="connsiteY781" fmla="*/ 1207292 h 1598594"/>
                  <a:gd name="connsiteX782" fmla="*/ 1457391 w 2896585"/>
                  <a:gd name="connsiteY782" fmla="*/ 1204895 h 1598594"/>
                  <a:gd name="connsiteX783" fmla="*/ 2088575 w 2896585"/>
                  <a:gd name="connsiteY783" fmla="*/ 1203696 h 1598594"/>
                  <a:gd name="connsiteX784" fmla="*/ 2112433 w 2896585"/>
                  <a:gd name="connsiteY784" fmla="*/ 1210866 h 1598594"/>
                  <a:gd name="connsiteX785" fmla="*/ 2112433 w 2896585"/>
                  <a:gd name="connsiteY785" fmla="*/ 1218036 h 1598594"/>
                  <a:gd name="connsiteX786" fmla="*/ 2095732 w 2896585"/>
                  <a:gd name="connsiteY786" fmla="*/ 1232376 h 1598594"/>
                  <a:gd name="connsiteX787" fmla="*/ 2089768 w 2896585"/>
                  <a:gd name="connsiteY787" fmla="*/ 1229986 h 1598594"/>
                  <a:gd name="connsiteX788" fmla="*/ 2084996 w 2896585"/>
                  <a:gd name="connsiteY788" fmla="*/ 1209671 h 1598594"/>
                  <a:gd name="connsiteX789" fmla="*/ 2088575 w 2896585"/>
                  <a:gd name="connsiteY789" fmla="*/ 1203696 h 1598594"/>
                  <a:gd name="connsiteX790" fmla="*/ 1447672 w 2896585"/>
                  <a:gd name="connsiteY790" fmla="*/ 1203558 h 1598594"/>
                  <a:gd name="connsiteX791" fmla="*/ 1450162 w 2896585"/>
                  <a:gd name="connsiteY791" fmla="*/ 1204664 h 1598594"/>
                  <a:gd name="connsiteX792" fmla="*/ 1450162 w 2896585"/>
                  <a:gd name="connsiteY792" fmla="*/ 1206877 h 1598594"/>
                  <a:gd name="connsiteX793" fmla="*/ 1450162 w 2896585"/>
                  <a:gd name="connsiteY793" fmla="*/ 1209090 h 1598594"/>
                  <a:gd name="connsiteX794" fmla="*/ 1449332 w 2896585"/>
                  <a:gd name="connsiteY794" fmla="*/ 1212409 h 1598594"/>
                  <a:gd name="connsiteX795" fmla="*/ 1447672 w 2896585"/>
                  <a:gd name="connsiteY795" fmla="*/ 1203558 h 1598594"/>
                  <a:gd name="connsiteX796" fmla="*/ 2729508 w 2896585"/>
                  <a:gd name="connsiteY796" fmla="*/ 1196227 h 1598594"/>
                  <a:gd name="connsiteX797" fmla="*/ 2751084 w 2896585"/>
                  <a:gd name="connsiteY797" fmla="*/ 1203419 h 1598594"/>
                  <a:gd name="connsiteX798" fmla="*/ 2753481 w 2896585"/>
                  <a:gd name="connsiteY798" fmla="*/ 1210611 h 1598594"/>
                  <a:gd name="connsiteX799" fmla="*/ 2736700 w 2896585"/>
                  <a:gd name="connsiteY799" fmla="*/ 1227393 h 1598594"/>
                  <a:gd name="connsiteX800" fmla="*/ 2728309 w 2896585"/>
                  <a:gd name="connsiteY800" fmla="*/ 1223797 h 1598594"/>
                  <a:gd name="connsiteX801" fmla="*/ 2724713 w 2896585"/>
                  <a:gd name="connsiteY801" fmla="*/ 1214207 h 1598594"/>
                  <a:gd name="connsiteX802" fmla="*/ 2722316 w 2896585"/>
                  <a:gd name="connsiteY802" fmla="*/ 1201022 h 1598594"/>
                  <a:gd name="connsiteX803" fmla="*/ 2729508 w 2896585"/>
                  <a:gd name="connsiteY803" fmla="*/ 1196227 h 1598594"/>
                  <a:gd name="connsiteX804" fmla="*/ 2408361 w 2896585"/>
                  <a:gd name="connsiteY804" fmla="*/ 1196227 h 1598594"/>
                  <a:gd name="connsiteX805" fmla="*/ 2434890 w 2896585"/>
                  <a:gd name="connsiteY805" fmla="*/ 1204668 h 1598594"/>
                  <a:gd name="connsiteX806" fmla="*/ 2436096 w 2896585"/>
                  <a:gd name="connsiteY806" fmla="*/ 1214315 h 1598594"/>
                  <a:gd name="connsiteX807" fmla="*/ 2415596 w 2896585"/>
                  <a:gd name="connsiteY807" fmla="*/ 1232403 h 1598594"/>
                  <a:gd name="connsiteX808" fmla="*/ 2407155 w 2896585"/>
                  <a:gd name="connsiteY808" fmla="*/ 1229992 h 1598594"/>
                  <a:gd name="connsiteX809" fmla="*/ 2403538 w 2896585"/>
                  <a:gd name="connsiteY809" fmla="*/ 1216727 h 1598594"/>
                  <a:gd name="connsiteX810" fmla="*/ 2402332 w 2896585"/>
                  <a:gd name="connsiteY810" fmla="*/ 1216727 h 1598594"/>
                  <a:gd name="connsiteX811" fmla="*/ 2399920 w 2896585"/>
                  <a:gd name="connsiteY811" fmla="*/ 1203462 h 1598594"/>
                  <a:gd name="connsiteX812" fmla="*/ 2408361 w 2896585"/>
                  <a:gd name="connsiteY812" fmla="*/ 1196227 h 1598594"/>
                  <a:gd name="connsiteX813" fmla="*/ 2159020 w 2896585"/>
                  <a:gd name="connsiteY813" fmla="*/ 1196227 h 1598594"/>
                  <a:gd name="connsiteX814" fmla="*/ 2167221 w 2896585"/>
                  <a:gd name="connsiteY814" fmla="*/ 1202036 h 1598594"/>
                  <a:gd name="connsiteX815" fmla="*/ 2161363 w 2896585"/>
                  <a:gd name="connsiteY815" fmla="*/ 1209007 h 1598594"/>
                  <a:gd name="connsiteX816" fmla="*/ 2159020 w 2896585"/>
                  <a:gd name="connsiteY816" fmla="*/ 1212492 h 1598594"/>
                  <a:gd name="connsiteX817" fmla="*/ 2150819 w 2896585"/>
                  <a:gd name="connsiteY817" fmla="*/ 1210169 h 1598594"/>
                  <a:gd name="connsiteX818" fmla="*/ 2148476 w 2896585"/>
                  <a:gd name="connsiteY818" fmla="*/ 1199713 h 1598594"/>
                  <a:gd name="connsiteX819" fmla="*/ 2159020 w 2896585"/>
                  <a:gd name="connsiteY819" fmla="*/ 1196227 h 1598594"/>
                  <a:gd name="connsiteX820" fmla="*/ 1835608 w 2896585"/>
                  <a:gd name="connsiteY820" fmla="*/ 1193738 h 1598594"/>
                  <a:gd name="connsiteX821" fmla="*/ 1848706 w 2896585"/>
                  <a:gd name="connsiteY821" fmla="*/ 1198501 h 1598594"/>
                  <a:gd name="connsiteX822" fmla="*/ 1851087 w 2896585"/>
                  <a:gd name="connsiteY822" fmla="*/ 1208026 h 1598594"/>
                  <a:gd name="connsiteX823" fmla="*/ 1839180 w 2896585"/>
                  <a:gd name="connsiteY823" fmla="*/ 1218742 h 1598594"/>
                  <a:gd name="connsiteX824" fmla="*/ 1832037 w 2896585"/>
                  <a:gd name="connsiteY824" fmla="*/ 1217551 h 1598594"/>
                  <a:gd name="connsiteX825" fmla="*/ 1827274 w 2896585"/>
                  <a:gd name="connsiteY825" fmla="*/ 1202073 h 1598594"/>
                  <a:gd name="connsiteX826" fmla="*/ 1835608 w 2896585"/>
                  <a:gd name="connsiteY826" fmla="*/ 1193738 h 1598594"/>
                  <a:gd name="connsiteX827" fmla="*/ 1518347 w 2896585"/>
                  <a:gd name="connsiteY827" fmla="*/ 1190004 h 1598594"/>
                  <a:gd name="connsiteX828" fmla="*/ 1541122 w 2896585"/>
                  <a:gd name="connsiteY828" fmla="*/ 1195998 h 1598594"/>
                  <a:gd name="connsiteX829" fmla="*/ 1541122 w 2896585"/>
                  <a:gd name="connsiteY829" fmla="*/ 1204388 h 1598594"/>
                  <a:gd name="connsiteX830" fmla="*/ 1525539 w 2896585"/>
                  <a:gd name="connsiteY830" fmla="*/ 1219971 h 1598594"/>
                  <a:gd name="connsiteX831" fmla="*/ 1517149 w 2896585"/>
                  <a:gd name="connsiteY831" fmla="*/ 1217574 h 1598594"/>
                  <a:gd name="connsiteX832" fmla="*/ 1513553 w 2896585"/>
                  <a:gd name="connsiteY832" fmla="*/ 1206786 h 1598594"/>
                  <a:gd name="connsiteX833" fmla="*/ 1511155 w 2896585"/>
                  <a:gd name="connsiteY833" fmla="*/ 1194799 h 1598594"/>
                  <a:gd name="connsiteX834" fmla="*/ 1518347 w 2896585"/>
                  <a:gd name="connsiteY834" fmla="*/ 1190004 h 1598594"/>
                  <a:gd name="connsiteX835" fmla="*/ 2790506 w 2896585"/>
                  <a:gd name="connsiteY835" fmla="*/ 1182535 h 1598594"/>
                  <a:gd name="connsiteX836" fmla="*/ 2812082 w 2896585"/>
                  <a:gd name="connsiteY836" fmla="*/ 1189727 h 1598594"/>
                  <a:gd name="connsiteX837" fmla="*/ 2814479 w 2896585"/>
                  <a:gd name="connsiteY837" fmla="*/ 1196919 h 1598594"/>
                  <a:gd name="connsiteX838" fmla="*/ 2796499 w 2896585"/>
                  <a:gd name="connsiteY838" fmla="*/ 1213701 h 1598594"/>
                  <a:gd name="connsiteX839" fmla="*/ 2789307 w 2896585"/>
                  <a:gd name="connsiteY839" fmla="*/ 1211303 h 1598594"/>
                  <a:gd name="connsiteX840" fmla="*/ 2785711 w 2896585"/>
                  <a:gd name="connsiteY840" fmla="*/ 1199317 h 1598594"/>
                  <a:gd name="connsiteX841" fmla="*/ 2783314 w 2896585"/>
                  <a:gd name="connsiteY841" fmla="*/ 1187330 h 1598594"/>
                  <a:gd name="connsiteX842" fmla="*/ 2790506 w 2896585"/>
                  <a:gd name="connsiteY842" fmla="*/ 1182535 h 1598594"/>
                  <a:gd name="connsiteX843" fmla="*/ 2469390 w 2896585"/>
                  <a:gd name="connsiteY843" fmla="*/ 1182535 h 1598594"/>
                  <a:gd name="connsiteX844" fmla="*/ 2495891 w 2896585"/>
                  <a:gd name="connsiteY844" fmla="*/ 1190968 h 1598594"/>
                  <a:gd name="connsiteX845" fmla="*/ 2498300 w 2896585"/>
                  <a:gd name="connsiteY845" fmla="*/ 1200604 h 1598594"/>
                  <a:gd name="connsiteX846" fmla="*/ 2474208 w 2896585"/>
                  <a:gd name="connsiteY846" fmla="*/ 1218674 h 1598594"/>
                  <a:gd name="connsiteX847" fmla="*/ 2466980 w 2896585"/>
                  <a:gd name="connsiteY847" fmla="*/ 1216264 h 1598594"/>
                  <a:gd name="connsiteX848" fmla="*/ 2463367 w 2896585"/>
                  <a:gd name="connsiteY848" fmla="*/ 1203014 h 1598594"/>
                  <a:gd name="connsiteX849" fmla="*/ 2462162 w 2896585"/>
                  <a:gd name="connsiteY849" fmla="*/ 1189763 h 1598594"/>
                  <a:gd name="connsiteX850" fmla="*/ 2469390 w 2896585"/>
                  <a:gd name="connsiteY850" fmla="*/ 1182535 h 1598594"/>
                  <a:gd name="connsiteX851" fmla="*/ 1887523 w 2896585"/>
                  <a:gd name="connsiteY851" fmla="*/ 1180641 h 1598594"/>
                  <a:gd name="connsiteX852" fmla="*/ 1900147 w 2896585"/>
                  <a:gd name="connsiteY852" fmla="*/ 1182427 h 1598594"/>
                  <a:gd name="connsiteX853" fmla="*/ 1909653 w 2896585"/>
                  <a:gd name="connsiteY853" fmla="*/ 1184808 h 1598594"/>
                  <a:gd name="connsiteX854" fmla="*/ 1912029 w 2896585"/>
                  <a:gd name="connsiteY854" fmla="*/ 1191952 h 1598594"/>
                  <a:gd name="connsiteX855" fmla="*/ 1897771 w 2896585"/>
                  <a:gd name="connsiteY855" fmla="*/ 1205049 h 1598594"/>
                  <a:gd name="connsiteX856" fmla="*/ 1890642 w 2896585"/>
                  <a:gd name="connsiteY856" fmla="*/ 1202668 h 1598594"/>
                  <a:gd name="connsiteX857" fmla="*/ 1888265 w 2896585"/>
                  <a:gd name="connsiteY857" fmla="*/ 1193142 h 1598594"/>
                  <a:gd name="connsiteX858" fmla="*/ 1887523 w 2896585"/>
                  <a:gd name="connsiteY858" fmla="*/ 1180641 h 1598594"/>
                  <a:gd name="connsiteX859" fmla="*/ 1257020 w 2896585"/>
                  <a:gd name="connsiteY859" fmla="*/ 1177556 h 1598594"/>
                  <a:gd name="connsiteX860" fmla="*/ 1284726 w 2896585"/>
                  <a:gd name="connsiteY860" fmla="*/ 1185786 h 1598594"/>
                  <a:gd name="connsiteX861" fmla="*/ 1287136 w 2896585"/>
                  <a:gd name="connsiteY861" fmla="*/ 1194015 h 1598594"/>
                  <a:gd name="connsiteX862" fmla="*/ 1282317 w 2896585"/>
                  <a:gd name="connsiteY862" fmla="*/ 1198717 h 1598594"/>
                  <a:gd name="connsiteX863" fmla="*/ 1250997 w 2896585"/>
                  <a:gd name="connsiteY863" fmla="*/ 1181083 h 1598594"/>
                  <a:gd name="connsiteX864" fmla="*/ 1257020 w 2896585"/>
                  <a:gd name="connsiteY864" fmla="*/ 1177556 h 1598594"/>
                  <a:gd name="connsiteX865" fmla="*/ 1579337 w 2896585"/>
                  <a:gd name="connsiteY865" fmla="*/ 1176311 h 1598594"/>
                  <a:gd name="connsiteX866" fmla="*/ 1600913 w 2896585"/>
                  <a:gd name="connsiteY866" fmla="*/ 1183503 h 1598594"/>
                  <a:gd name="connsiteX867" fmla="*/ 1602112 w 2896585"/>
                  <a:gd name="connsiteY867" fmla="*/ 1190695 h 1598594"/>
                  <a:gd name="connsiteX868" fmla="*/ 1585331 w 2896585"/>
                  <a:gd name="connsiteY868" fmla="*/ 1207477 h 1598594"/>
                  <a:gd name="connsiteX869" fmla="*/ 1578139 w 2896585"/>
                  <a:gd name="connsiteY869" fmla="*/ 1205079 h 1598594"/>
                  <a:gd name="connsiteX870" fmla="*/ 1574543 w 2896585"/>
                  <a:gd name="connsiteY870" fmla="*/ 1193093 h 1598594"/>
                  <a:gd name="connsiteX871" fmla="*/ 1572145 w 2896585"/>
                  <a:gd name="connsiteY871" fmla="*/ 1182305 h 1598594"/>
                  <a:gd name="connsiteX872" fmla="*/ 1579337 w 2896585"/>
                  <a:gd name="connsiteY872" fmla="*/ 1176311 h 1598594"/>
                  <a:gd name="connsiteX873" fmla="*/ 2210477 w 2896585"/>
                  <a:gd name="connsiteY873" fmla="*/ 1172577 h 1598594"/>
                  <a:gd name="connsiteX874" fmla="*/ 2234569 w 2896585"/>
                  <a:gd name="connsiteY874" fmla="*/ 1180876 h 1598594"/>
                  <a:gd name="connsiteX875" fmla="*/ 2238183 w 2896585"/>
                  <a:gd name="connsiteY875" fmla="*/ 1191545 h 1598594"/>
                  <a:gd name="connsiteX876" fmla="*/ 2226137 w 2896585"/>
                  <a:gd name="connsiteY876" fmla="*/ 1196287 h 1598594"/>
                  <a:gd name="connsiteX877" fmla="*/ 2222523 w 2896585"/>
                  <a:gd name="connsiteY877" fmla="*/ 1195101 h 1598594"/>
                  <a:gd name="connsiteX878" fmla="*/ 2222196 w 2896585"/>
                  <a:gd name="connsiteY878" fmla="*/ 1194844 h 1598594"/>
                  <a:gd name="connsiteX879" fmla="*/ 2216444 w 2896585"/>
                  <a:gd name="connsiteY879" fmla="*/ 1198717 h 1598594"/>
                  <a:gd name="connsiteX880" fmla="*/ 2213084 w 2896585"/>
                  <a:gd name="connsiteY880" fmla="*/ 1191927 h 1598594"/>
                  <a:gd name="connsiteX881" fmla="*/ 2213084 w 2896585"/>
                  <a:gd name="connsiteY881" fmla="*/ 1187670 h 1598594"/>
                  <a:gd name="connsiteX882" fmla="*/ 2210477 w 2896585"/>
                  <a:gd name="connsiteY882" fmla="*/ 1185617 h 1598594"/>
                  <a:gd name="connsiteX883" fmla="*/ 2208068 w 2896585"/>
                  <a:gd name="connsiteY883" fmla="*/ 1182061 h 1598594"/>
                  <a:gd name="connsiteX884" fmla="*/ 2206863 w 2896585"/>
                  <a:gd name="connsiteY884" fmla="*/ 1180876 h 1598594"/>
                  <a:gd name="connsiteX885" fmla="*/ 2203249 w 2896585"/>
                  <a:gd name="connsiteY885" fmla="*/ 1174948 h 1598594"/>
                  <a:gd name="connsiteX886" fmla="*/ 2210477 w 2896585"/>
                  <a:gd name="connsiteY886" fmla="*/ 1172577 h 1598594"/>
                  <a:gd name="connsiteX887" fmla="*/ 2531526 w 2896585"/>
                  <a:gd name="connsiteY887" fmla="*/ 1171289 h 1598594"/>
                  <a:gd name="connsiteX888" fmla="*/ 2554361 w 2896585"/>
                  <a:gd name="connsiteY888" fmla="*/ 1180904 h 1598594"/>
                  <a:gd name="connsiteX889" fmla="*/ 2555563 w 2896585"/>
                  <a:gd name="connsiteY889" fmla="*/ 1186913 h 1598594"/>
                  <a:gd name="connsiteX890" fmla="*/ 2537535 w 2896585"/>
                  <a:gd name="connsiteY890" fmla="*/ 1203739 h 1598594"/>
                  <a:gd name="connsiteX891" fmla="*/ 2530324 w 2896585"/>
                  <a:gd name="connsiteY891" fmla="*/ 1201336 h 1598594"/>
                  <a:gd name="connsiteX892" fmla="*/ 2523113 w 2896585"/>
                  <a:gd name="connsiteY892" fmla="*/ 1184510 h 1598594"/>
                  <a:gd name="connsiteX893" fmla="*/ 2521911 w 2896585"/>
                  <a:gd name="connsiteY893" fmla="*/ 1179702 h 1598594"/>
                  <a:gd name="connsiteX894" fmla="*/ 2531526 w 2896585"/>
                  <a:gd name="connsiteY894" fmla="*/ 1171289 h 1598594"/>
                  <a:gd name="connsiteX895" fmla="*/ 2851500 w 2896585"/>
                  <a:gd name="connsiteY895" fmla="*/ 1168842 h 1598594"/>
                  <a:gd name="connsiteX896" fmla="*/ 2874275 w 2896585"/>
                  <a:gd name="connsiteY896" fmla="*/ 1176034 h 1598594"/>
                  <a:gd name="connsiteX897" fmla="*/ 2875473 w 2896585"/>
                  <a:gd name="connsiteY897" fmla="*/ 1184425 h 1598594"/>
                  <a:gd name="connsiteX898" fmla="*/ 2858692 w 2896585"/>
                  <a:gd name="connsiteY898" fmla="*/ 1200008 h 1598594"/>
                  <a:gd name="connsiteX899" fmla="*/ 2850301 w 2896585"/>
                  <a:gd name="connsiteY899" fmla="*/ 1196412 h 1598594"/>
                  <a:gd name="connsiteX900" fmla="*/ 2846705 w 2896585"/>
                  <a:gd name="connsiteY900" fmla="*/ 1185624 h 1598594"/>
                  <a:gd name="connsiteX901" fmla="*/ 2844308 w 2896585"/>
                  <a:gd name="connsiteY901" fmla="*/ 1173637 h 1598594"/>
                  <a:gd name="connsiteX902" fmla="*/ 2851500 w 2896585"/>
                  <a:gd name="connsiteY902" fmla="*/ 1168842 h 1598594"/>
                  <a:gd name="connsiteX903" fmla="*/ 1954012 w 2896585"/>
                  <a:gd name="connsiteY903" fmla="*/ 1166353 h 1598594"/>
                  <a:gd name="connsiteX904" fmla="*/ 1973023 w 2896585"/>
                  <a:gd name="connsiteY904" fmla="*/ 1172294 h 1598594"/>
                  <a:gd name="connsiteX905" fmla="*/ 1971835 w 2896585"/>
                  <a:gd name="connsiteY905" fmla="*/ 1179423 h 1598594"/>
                  <a:gd name="connsiteX906" fmla="*/ 1958765 w 2896585"/>
                  <a:gd name="connsiteY906" fmla="*/ 1191305 h 1598594"/>
                  <a:gd name="connsiteX907" fmla="*/ 1954012 w 2896585"/>
                  <a:gd name="connsiteY907" fmla="*/ 1191305 h 1598594"/>
                  <a:gd name="connsiteX908" fmla="*/ 1948071 w 2896585"/>
                  <a:gd name="connsiteY908" fmla="*/ 1171106 h 1598594"/>
                  <a:gd name="connsiteX909" fmla="*/ 1954012 w 2896585"/>
                  <a:gd name="connsiteY909" fmla="*/ 1166353 h 1598594"/>
                  <a:gd name="connsiteX910" fmla="*/ 1316776 w 2896585"/>
                  <a:gd name="connsiteY910" fmla="*/ 1163863 h 1598594"/>
                  <a:gd name="connsiteX911" fmla="*/ 1319187 w 2896585"/>
                  <a:gd name="connsiteY911" fmla="*/ 1163863 h 1598594"/>
                  <a:gd name="connsiteX912" fmla="*/ 1343305 w 2896585"/>
                  <a:gd name="connsiteY912" fmla="*/ 1172304 h 1598594"/>
                  <a:gd name="connsiteX913" fmla="*/ 1346922 w 2896585"/>
                  <a:gd name="connsiteY913" fmla="*/ 1181951 h 1598594"/>
                  <a:gd name="connsiteX914" fmla="*/ 1326423 w 2896585"/>
                  <a:gd name="connsiteY914" fmla="*/ 1200039 h 1598594"/>
                  <a:gd name="connsiteX915" fmla="*/ 1316776 w 2896585"/>
                  <a:gd name="connsiteY915" fmla="*/ 1196422 h 1598594"/>
                  <a:gd name="connsiteX916" fmla="*/ 1310746 w 2896585"/>
                  <a:gd name="connsiteY916" fmla="*/ 1171098 h 1598594"/>
                  <a:gd name="connsiteX917" fmla="*/ 1316776 w 2896585"/>
                  <a:gd name="connsiteY917" fmla="*/ 1163863 h 1598594"/>
                  <a:gd name="connsiteX918" fmla="*/ 1640353 w 2896585"/>
                  <a:gd name="connsiteY918" fmla="*/ 1162618 h 1598594"/>
                  <a:gd name="connsiteX919" fmla="*/ 1661825 w 2896585"/>
                  <a:gd name="connsiteY919" fmla="*/ 1174605 h 1598594"/>
                  <a:gd name="connsiteX920" fmla="*/ 1661825 w 2896585"/>
                  <a:gd name="connsiteY920" fmla="*/ 1179400 h 1598594"/>
                  <a:gd name="connsiteX921" fmla="*/ 1647510 w 2896585"/>
                  <a:gd name="connsiteY921" fmla="*/ 1192585 h 1598594"/>
                  <a:gd name="connsiteX922" fmla="*/ 1639160 w 2896585"/>
                  <a:gd name="connsiteY922" fmla="*/ 1190188 h 1598594"/>
                  <a:gd name="connsiteX923" fmla="*/ 1635581 w 2896585"/>
                  <a:gd name="connsiteY923" fmla="*/ 1179400 h 1598594"/>
                  <a:gd name="connsiteX924" fmla="*/ 1634388 w 2896585"/>
                  <a:gd name="connsiteY924" fmla="*/ 1167413 h 1598594"/>
                  <a:gd name="connsiteX925" fmla="*/ 1640353 w 2896585"/>
                  <a:gd name="connsiteY925" fmla="*/ 1162618 h 1598594"/>
                  <a:gd name="connsiteX926" fmla="*/ 1709923 w 2896585"/>
                  <a:gd name="connsiteY926" fmla="*/ 1160269 h 1598594"/>
                  <a:gd name="connsiteX927" fmla="*/ 1715298 w 2896585"/>
                  <a:gd name="connsiteY927" fmla="*/ 1163490 h 1598594"/>
                  <a:gd name="connsiteX928" fmla="*/ 1713035 w 2896585"/>
                  <a:gd name="connsiteY928" fmla="*/ 1165731 h 1598594"/>
                  <a:gd name="connsiteX929" fmla="*/ 1706245 w 2896585"/>
                  <a:gd name="connsiteY929" fmla="*/ 1171332 h 1598594"/>
                  <a:gd name="connsiteX930" fmla="*/ 1702850 w 2896585"/>
                  <a:gd name="connsiteY930" fmla="*/ 1161250 h 1598594"/>
                  <a:gd name="connsiteX931" fmla="*/ 1702887 w 2896585"/>
                  <a:gd name="connsiteY931" fmla="*/ 1161286 h 1598594"/>
                  <a:gd name="connsiteX932" fmla="*/ 1702876 w 2896585"/>
                  <a:gd name="connsiteY932" fmla="*/ 1161260 h 1598594"/>
                  <a:gd name="connsiteX933" fmla="*/ 1702850 w 2896585"/>
                  <a:gd name="connsiteY933" fmla="*/ 1161250 h 1598594"/>
                  <a:gd name="connsiteX934" fmla="*/ 1702871 w 2896585"/>
                  <a:gd name="connsiteY934" fmla="*/ 1161247 h 1598594"/>
                  <a:gd name="connsiteX935" fmla="*/ 1702850 w 2896585"/>
                  <a:gd name="connsiteY935" fmla="*/ 1161196 h 1598594"/>
                  <a:gd name="connsiteX936" fmla="*/ 1703350 w 2896585"/>
                  <a:gd name="connsiteY936" fmla="*/ 1161180 h 1598594"/>
                  <a:gd name="connsiteX937" fmla="*/ 2590186 w 2896585"/>
                  <a:gd name="connsiteY937" fmla="*/ 1157639 h 1598594"/>
                  <a:gd name="connsiteX938" fmla="*/ 2614159 w 2896585"/>
                  <a:gd name="connsiteY938" fmla="*/ 1164841 h 1598594"/>
                  <a:gd name="connsiteX939" fmla="*/ 2615358 w 2896585"/>
                  <a:gd name="connsiteY939" fmla="*/ 1172043 h 1598594"/>
                  <a:gd name="connsiteX940" fmla="*/ 2598576 w 2896585"/>
                  <a:gd name="connsiteY940" fmla="*/ 1188848 h 1598594"/>
                  <a:gd name="connsiteX941" fmla="*/ 2590186 w 2896585"/>
                  <a:gd name="connsiteY941" fmla="*/ 1186447 h 1598594"/>
                  <a:gd name="connsiteX942" fmla="*/ 2586590 w 2896585"/>
                  <a:gd name="connsiteY942" fmla="*/ 1175644 h 1598594"/>
                  <a:gd name="connsiteX943" fmla="*/ 2585391 w 2896585"/>
                  <a:gd name="connsiteY943" fmla="*/ 1162441 h 1598594"/>
                  <a:gd name="connsiteX944" fmla="*/ 2590186 w 2896585"/>
                  <a:gd name="connsiteY944" fmla="*/ 1157639 h 1598594"/>
                  <a:gd name="connsiteX945" fmla="*/ 2270233 w 2896585"/>
                  <a:gd name="connsiteY945" fmla="*/ 1157639 h 1598594"/>
                  <a:gd name="connsiteX946" fmla="*/ 2296763 w 2896585"/>
                  <a:gd name="connsiteY946" fmla="*/ 1166089 h 1598594"/>
                  <a:gd name="connsiteX947" fmla="*/ 2297968 w 2896585"/>
                  <a:gd name="connsiteY947" fmla="*/ 1175745 h 1598594"/>
                  <a:gd name="connsiteX948" fmla="*/ 2278674 w 2896585"/>
                  <a:gd name="connsiteY948" fmla="*/ 1193851 h 1598594"/>
                  <a:gd name="connsiteX949" fmla="*/ 2269027 w 2896585"/>
                  <a:gd name="connsiteY949" fmla="*/ 1191437 h 1598594"/>
                  <a:gd name="connsiteX950" fmla="*/ 2265410 w 2896585"/>
                  <a:gd name="connsiteY950" fmla="*/ 1178159 h 1598594"/>
                  <a:gd name="connsiteX951" fmla="*/ 2262998 w 2896585"/>
                  <a:gd name="connsiteY951" fmla="*/ 1164882 h 1598594"/>
                  <a:gd name="connsiteX952" fmla="*/ 2270233 w 2896585"/>
                  <a:gd name="connsiteY952" fmla="*/ 1157639 h 1598594"/>
                  <a:gd name="connsiteX953" fmla="*/ 2016250 w 2896585"/>
                  <a:gd name="connsiteY953" fmla="*/ 1153905 h 1598594"/>
                  <a:gd name="connsiteX954" fmla="*/ 2029320 w 2896585"/>
                  <a:gd name="connsiteY954" fmla="*/ 1156276 h 1598594"/>
                  <a:gd name="connsiteX955" fmla="*/ 2034073 w 2896585"/>
                  <a:gd name="connsiteY955" fmla="*/ 1166945 h 1598594"/>
                  <a:gd name="connsiteX956" fmla="*/ 2023379 w 2896585"/>
                  <a:gd name="connsiteY956" fmla="*/ 1175244 h 1598594"/>
                  <a:gd name="connsiteX957" fmla="*/ 2013874 w 2896585"/>
                  <a:gd name="connsiteY957" fmla="*/ 1171687 h 1598594"/>
                  <a:gd name="connsiteX958" fmla="*/ 2010309 w 2896585"/>
                  <a:gd name="connsiteY958" fmla="*/ 1158647 h 1598594"/>
                  <a:gd name="connsiteX959" fmla="*/ 2016250 w 2896585"/>
                  <a:gd name="connsiteY959" fmla="*/ 1153905 h 1598594"/>
                  <a:gd name="connsiteX960" fmla="*/ 1378968 w 2896585"/>
                  <a:gd name="connsiteY960" fmla="*/ 1148926 h 1598594"/>
                  <a:gd name="connsiteX961" fmla="*/ 1404265 w 2896585"/>
                  <a:gd name="connsiteY961" fmla="*/ 1156161 h 1598594"/>
                  <a:gd name="connsiteX962" fmla="*/ 1406674 w 2896585"/>
                  <a:gd name="connsiteY962" fmla="*/ 1167014 h 1598594"/>
                  <a:gd name="connsiteX963" fmla="*/ 1387400 w 2896585"/>
                  <a:gd name="connsiteY963" fmla="*/ 1183897 h 1598594"/>
                  <a:gd name="connsiteX964" fmla="*/ 1376559 w 2896585"/>
                  <a:gd name="connsiteY964" fmla="*/ 1181485 h 1598594"/>
                  <a:gd name="connsiteX965" fmla="*/ 1374149 w 2896585"/>
                  <a:gd name="connsiteY965" fmla="*/ 1169426 h 1598594"/>
                  <a:gd name="connsiteX966" fmla="*/ 1371740 w 2896585"/>
                  <a:gd name="connsiteY966" fmla="*/ 1156161 h 1598594"/>
                  <a:gd name="connsiteX967" fmla="*/ 1378968 w 2896585"/>
                  <a:gd name="connsiteY967" fmla="*/ 1148926 h 1598594"/>
                  <a:gd name="connsiteX968" fmla="*/ 2652382 w 2896585"/>
                  <a:gd name="connsiteY968" fmla="*/ 1145192 h 1598594"/>
                  <a:gd name="connsiteX969" fmla="*/ 2675157 w 2896585"/>
                  <a:gd name="connsiteY969" fmla="*/ 1152394 h 1598594"/>
                  <a:gd name="connsiteX970" fmla="*/ 2676356 w 2896585"/>
                  <a:gd name="connsiteY970" fmla="*/ 1160796 h 1598594"/>
                  <a:gd name="connsiteX971" fmla="*/ 2658376 w 2896585"/>
                  <a:gd name="connsiteY971" fmla="*/ 1176401 h 1598594"/>
                  <a:gd name="connsiteX972" fmla="*/ 2652382 w 2896585"/>
                  <a:gd name="connsiteY972" fmla="*/ 1174000 h 1598594"/>
                  <a:gd name="connsiteX973" fmla="*/ 2647588 w 2896585"/>
                  <a:gd name="connsiteY973" fmla="*/ 1163197 h 1598594"/>
                  <a:gd name="connsiteX974" fmla="*/ 2646389 w 2896585"/>
                  <a:gd name="connsiteY974" fmla="*/ 1151194 h 1598594"/>
                  <a:gd name="connsiteX975" fmla="*/ 2652382 w 2896585"/>
                  <a:gd name="connsiteY975" fmla="*/ 1145192 h 1598594"/>
                  <a:gd name="connsiteX976" fmla="*/ 2331227 w 2896585"/>
                  <a:gd name="connsiteY976" fmla="*/ 1145192 h 1598594"/>
                  <a:gd name="connsiteX977" fmla="*/ 2358962 w 2896585"/>
                  <a:gd name="connsiteY977" fmla="*/ 1154839 h 1598594"/>
                  <a:gd name="connsiteX978" fmla="*/ 2360168 w 2896585"/>
                  <a:gd name="connsiteY978" fmla="*/ 1163280 h 1598594"/>
                  <a:gd name="connsiteX979" fmla="*/ 2338463 w 2896585"/>
                  <a:gd name="connsiteY979" fmla="*/ 1182574 h 1598594"/>
                  <a:gd name="connsiteX980" fmla="*/ 2331227 w 2896585"/>
                  <a:gd name="connsiteY980" fmla="*/ 1180163 h 1598594"/>
                  <a:gd name="connsiteX981" fmla="*/ 2326404 w 2896585"/>
                  <a:gd name="connsiteY981" fmla="*/ 1165692 h 1598594"/>
                  <a:gd name="connsiteX982" fmla="*/ 2323992 w 2896585"/>
                  <a:gd name="connsiteY982" fmla="*/ 1151222 h 1598594"/>
                  <a:gd name="connsiteX983" fmla="*/ 2331227 w 2896585"/>
                  <a:gd name="connsiteY983" fmla="*/ 1145192 h 1598594"/>
                  <a:gd name="connsiteX984" fmla="*/ 1756117 w 2896585"/>
                  <a:gd name="connsiteY984" fmla="*/ 1141457 h 1598594"/>
                  <a:gd name="connsiteX985" fmla="*/ 1764545 w 2896585"/>
                  <a:gd name="connsiteY985" fmla="*/ 1144623 h 1598594"/>
                  <a:gd name="connsiteX986" fmla="*/ 1764840 w 2896585"/>
                  <a:gd name="connsiteY986" fmla="*/ 1143947 h 1598594"/>
                  <a:gd name="connsiteX987" fmla="*/ 1766950 w 2896585"/>
                  <a:gd name="connsiteY987" fmla="*/ 1145559 h 1598594"/>
                  <a:gd name="connsiteX988" fmla="*/ 1771625 w 2896585"/>
                  <a:gd name="connsiteY988" fmla="*/ 1147432 h 1598594"/>
                  <a:gd name="connsiteX989" fmla="*/ 1774011 w 2896585"/>
                  <a:gd name="connsiteY989" fmla="*/ 1159382 h 1598594"/>
                  <a:gd name="connsiteX990" fmla="*/ 1764467 w 2896585"/>
                  <a:gd name="connsiteY990" fmla="*/ 1167747 h 1598594"/>
                  <a:gd name="connsiteX991" fmla="*/ 1758503 w 2896585"/>
                  <a:gd name="connsiteY991" fmla="*/ 1171332 h 1598594"/>
                  <a:gd name="connsiteX992" fmla="*/ 1750152 w 2896585"/>
                  <a:gd name="connsiteY992" fmla="*/ 1146237 h 1598594"/>
                  <a:gd name="connsiteX993" fmla="*/ 1756117 w 2896585"/>
                  <a:gd name="connsiteY993" fmla="*/ 1141457 h 1598594"/>
                  <a:gd name="connsiteX994" fmla="*/ 2077257 w 2896585"/>
                  <a:gd name="connsiteY994" fmla="*/ 1140213 h 1598594"/>
                  <a:gd name="connsiteX995" fmla="*/ 2089163 w 2896585"/>
                  <a:gd name="connsiteY995" fmla="*/ 1143778 h 1598594"/>
                  <a:gd name="connsiteX996" fmla="*/ 2092735 w 2896585"/>
                  <a:gd name="connsiteY996" fmla="*/ 1156848 h 1598594"/>
                  <a:gd name="connsiteX997" fmla="*/ 2089163 w 2896585"/>
                  <a:gd name="connsiteY997" fmla="*/ 1159224 h 1598594"/>
                  <a:gd name="connsiteX998" fmla="*/ 2077257 w 2896585"/>
                  <a:gd name="connsiteY998" fmla="*/ 1166353 h 1598594"/>
                  <a:gd name="connsiteX999" fmla="*/ 2071303 w 2896585"/>
                  <a:gd name="connsiteY999" fmla="*/ 1143778 h 1598594"/>
                  <a:gd name="connsiteX1000" fmla="*/ 2077257 w 2896585"/>
                  <a:gd name="connsiteY1000" fmla="*/ 1140213 h 1598594"/>
                  <a:gd name="connsiteX1001" fmla="*/ 1433936 w 2896585"/>
                  <a:gd name="connsiteY1001" fmla="*/ 1136439 h 1598594"/>
                  <a:gd name="connsiteX1002" fmla="*/ 1444753 w 2896585"/>
                  <a:gd name="connsiteY1002" fmla="*/ 1136439 h 1598594"/>
                  <a:gd name="connsiteX1003" fmla="*/ 1457973 w 2896585"/>
                  <a:gd name="connsiteY1003" fmla="*/ 1142468 h 1598594"/>
                  <a:gd name="connsiteX1004" fmla="*/ 1462781 w 2896585"/>
                  <a:gd name="connsiteY1004" fmla="*/ 1144880 h 1598594"/>
                  <a:gd name="connsiteX1005" fmla="*/ 1465185 w 2896585"/>
                  <a:gd name="connsiteY1005" fmla="*/ 1153321 h 1598594"/>
                  <a:gd name="connsiteX1006" fmla="*/ 1454368 w 2896585"/>
                  <a:gd name="connsiteY1006" fmla="*/ 1161762 h 1598594"/>
                  <a:gd name="connsiteX1007" fmla="*/ 1449560 w 2896585"/>
                  <a:gd name="connsiteY1007" fmla="*/ 1170204 h 1598594"/>
                  <a:gd name="connsiteX1008" fmla="*/ 1438744 w 2896585"/>
                  <a:gd name="connsiteY1008" fmla="*/ 1170204 h 1598594"/>
                  <a:gd name="connsiteX1009" fmla="*/ 1433936 w 2896585"/>
                  <a:gd name="connsiteY1009" fmla="*/ 1154527 h 1598594"/>
                  <a:gd name="connsiteX1010" fmla="*/ 1432734 w 2896585"/>
                  <a:gd name="connsiteY1010" fmla="*/ 1144880 h 1598594"/>
                  <a:gd name="connsiteX1011" fmla="*/ 1433936 w 2896585"/>
                  <a:gd name="connsiteY1011" fmla="*/ 1136439 h 1598594"/>
                  <a:gd name="connsiteX1012" fmla="*/ 1562087 w 2896585"/>
                  <a:gd name="connsiteY1012" fmla="*/ 1135008 h 1598594"/>
                  <a:gd name="connsiteX1013" fmla="*/ 1563228 w 2896585"/>
                  <a:gd name="connsiteY1013" fmla="*/ 1135008 h 1598594"/>
                  <a:gd name="connsiteX1014" fmla="*/ 1570075 w 2896585"/>
                  <a:gd name="connsiteY1014" fmla="*/ 1135008 h 1598594"/>
                  <a:gd name="connsiteX1015" fmla="*/ 1574639 w 2896585"/>
                  <a:gd name="connsiteY1015" fmla="*/ 1137271 h 1598594"/>
                  <a:gd name="connsiteX1016" fmla="*/ 1568934 w 2896585"/>
                  <a:gd name="connsiteY1016" fmla="*/ 1144061 h 1598594"/>
                  <a:gd name="connsiteX1017" fmla="*/ 1563228 w 2896585"/>
                  <a:gd name="connsiteY1017" fmla="*/ 1142929 h 1598594"/>
                  <a:gd name="connsiteX1018" fmla="*/ 1562087 w 2896585"/>
                  <a:gd name="connsiteY1018" fmla="*/ 1135008 h 1598594"/>
                  <a:gd name="connsiteX1019" fmla="*/ 2712178 w 2896585"/>
                  <a:gd name="connsiteY1019" fmla="*/ 1131499 h 1598594"/>
                  <a:gd name="connsiteX1020" fmla="*/ 2734952 w 2896585"/>
                  <a:gd name="connsiteY1020" fmla="*/ 1138691 h 1598594"/>
                  <a:gd name="connsiteX1021" fmla="*/ 2737350 w 2896585"/>
                  <a:gd name="connsiteY1021" fmla="*/ 1147082 h 1598594"/>
                  <a:gd name="connsiteX1022" fmla="*/ 2719370 w 2896585"/>
                  <a:gd name="connsiteY1022" fmla="*/ 1162665 h 1598594"/>
                  <a:gd name="connsiteX1023" fmla="*/ 2712178 w 2896585"/>
                  <a:gd name="connsiteY1023" fmla="*/ 1160267 h 1598594"/>
                  <a:gd name="connsiteX1024" fmla="*/ 2708582 w 2896585"/>
                  <a:gd name="connsiteY1024" fmla="*/ 1148281 h 1598594"/>
                  <a:gd name="connsiteX1025" fmla="*/ 2707383 w 2896585"/>
                  <a:gd name="connsiteY1025" fmla="*/ 1137493 h 1598594"/>
                  <a:gd name="connsiteX1026" fmla="*/ 2712178 w 2896585"/>
                  <a:gd name="connsiteY1026" fmla="*/ 1131499 h 1598594"/>
                  <a:gd name="connsiteX1027" fmla="*/ 2392221 w 2896585"/>
                  <a:gd name="connsiteY1027" fmla="*/ 1131499 h 1598594"/>
                  <a:gd name="connsiteX1028" fmla="*/ 2418751 w 2896585"/>
                  <a:gd name="connsiteY1028" fmla="*/ 1139940 h 1598594"/>
                  <a:gd name="connsiteX1029" fmla="*/ 2421162 w 2896585"/>
                  <a:gd name="connsiteY1029" fmla="*/ 1149587 h 1598594"/>
                  <a:gd name="connsiteX1030" fmla="*/ 2400662 w 2896585"/>
                  <a:gd name="connsiteY1030" fmla="*/ 1168881 h 1598594"/>
                  <a:gd name="connsiteX1031" fmla="*/ 2389809 w 2896585"/>
                  <a:gd name="connsiteY1031" fmla="*/ 1164058 h 1598594"/>
                  <a:gd name="connsiteX1032" fmla="*/ 2387398 w 2896585"/>
                  <a:gd name="connsiteY1032" fmla="*/ 1151999 h 1598594"/>
                  <a:gd name="connsiteX1033" fmla="*/ 2384986 w 2896585"/>
                  <a:gd name="connsiteY1033" fmla="*/ 1138734 h 1598594"/>
                  <a:gd name="connsiteX1034" fmla="*/ 2392221 w 2896585"/>
                  <a:gd name="connsiteY1034" fmla="*/ 1131499 h 1598594"/>
                  <a:gd name="connsiteX1035" fmla="*/ 1812687 w 2896585"/>
                  <a:gd name="connsiteY1035" fmla="*/ 1129455 h 1598594"/>
                  <a:gd name="connsiteX1036" fmla="*/ 1824245 w 2896585"/>
                  <a:gd name="connsiteY1036" fmla="*/ 1130196 h 1598594"/>
                  <a:gd name="connsiteX1037" fmla="*/ 1832543 w 2896585"/>
                  <a:gd name="connsiteY1037" fmla="*/ 1133752 h 1598594"/>
                  <a:gd name="connsiteX1038" fmla="*/ 1834914 w 2896585"/>
                  <a:gd name="connsiteY1038" fmla="*/ 1142050 h 1598594"/>
                  <a:gd name="connsiteX1039" fmla="*/ 1823060 w 2896585"/>
                  <a:gd name="connsiteY1039" fmla="*/ 1151534 h 1598594"/>
                  <a:gd name="connsiteX1040" fmla="*/ 1815947 w 2896585"/>
                  <a:gd name="connsiteY1040" fmla="*/ 1149163 h 1598594"/>
                  <a:gd name="connsiteX1041" fmla="*/ 1813576 w 2896585"/>
                  <a:gd name="connsiteY1041" fmla="*/ 1142050 h 1598594"/>
                  <a:gd name="connsiteX1042" fmla="*/ 1812687 w 2896585"/>
                  <a:gd name="connsiteY1042" fmla="*/ 1129455 h 1598594"/>
                  <a:gd name="connsiteX1043" fmla="*/ 1503410 w 2896585"/>
                  <a:gd name="connsiteY1043" fmla="*/ 1129010 h 1598594"/>
                  <a:gd name="connsiteX1044" fmla="*/ 1510602 w 2896585"/>
                  <a:gd name="connsiteY1044" fmla="*/ 1130201 h 1598594"/>
                  <a:gd name="connsiteX1045" fmla="*/ 1522589 w 2896585"/>
                  <a:gd name="connsiteY1045" fmla="*/ 1131392 h 1598594"/>
                  <a:gd name="connsiteX1046" fmla="*/ 1524986 w 2896585"/>
                  <a:gd name="connsiteY1046" fmla="*/ 1140917 h 1598594"/>
                  <a:gd name="connsiteX1047" fmla="*/ 1511801 w 2896585"/>
                  <a:gd name="connsiteY1047" fmla="*/ 1154014 h 1598594"/>
                  <a:gd name="connsiteX1048" fmla="*/ 1499814 w 2896585"/>
                  <a:gd name="connsiteY1048" fmla="*/ 1148061 h 1598594"/>
                  <a:gd name="connsiteX1049" fmla="*/ 1496218 w 2896585"/>
                  <a:gd name="connsiteY1049" fmla="*/ 1131392 h 1598594"/>
                  <a:gd name="connsiteX1050" fmla="*/ 1503410 w 2896585"/>
                  <a:gd name="connsiteY1050" fmla="*/ 1129010 h 1598594"/>
                  <a:gd name="connsiteX1051" fmla="*/ 1185024 w 2896585"/>
                  <a:gd name="connsiteY1051" fmla="*/ 1126520 h 1598594"/>
                  <a:gd name="connsiteX1052" fmla="*/ 1210028 w 2896585"/>
                  <a:gd name="connsiteY1052" fmla="*/ 1134721 h 1598594"/>
                  <a:gd name="connsiteX1053" fmla="*/ 1211219 w 2896585"/>
                  <a:gd name="connsiteY1053" fmla="*/ 1141750 h 1598594"/>
                  <a:gd name="connsiteX1054" fmla="*/ 1207647 w 2896585"/>
                  <a:gd name="connsiteY1054" fmla="*/ 1146436 h 1598594"/>
                  <a:gd name="connsiteX1055" fmla="*/ 1195740 w 2896585"/>
                  <a:gd name="connsiteY1055" fmla="*/ 1137064 h 1598594"/>
                  <a:gd name="connsiteX1056" fmla="*/ 2135824 w 2896585"/>
                  <a:gd name="connsiteY1056" fmla="*/ 1125275 h 1598594"/>
                  <a:gd name="connsiteX1057" fmla="*/ 2154911 w 2896585"/>
                  <a:gd name="connsiteY1057" fmla="*/ 1130047 h 1598594"/>
                  <a:gd name="connsiteX1058" fmla="*/ 2157296 w 2896585"/>
                  <a:gd name="connsiteY1058" fmla="*/ 1138397 h 1598594"/>
                  <a:gd name="connsiteX1059" fmla="*/ 2141788 w 2896585"/>
                  <a:gd name="connsiteY1059" fmla="*/ 1152712 h 1598594"/>
                  <a:gd name="connsiteX1060" fmla="*/ 2134631 w 2896585"/>
                  <a:gd name="connsiteY1060" fmla="*/ 1150326 h 1598594"/>
                  <a:gd name="connsiteX1061" fmla="*/ 2131052 w 2896585"/>
                  <a:gd name="connsiteY1061" fmla="*/ 1139590 h 1598594"/>
                  <a:gd name="connsiteX1062" fmla="*/ 2131052 w 2896585"/>
                  <a:gd name="connsiteY1062" fmla="*/ 1130047 h 1598594"/>
                  <a:gd name="connsiteX1063" fmla="*/ 2135824 w 2896585"/>
                  <a:gd name="connsiteY1063" fmla="*/ 1125275 h 1598594"/>
                  <a:gd name="connsiteX1064" fmla="*/ 2774370 w 2896585"/>
                  <a:gd name="connsiteY1064" fmla="*/ 1117807 h 1598594"/>
                  <a:gd name="connsiteX1065" fmla="*/ 2786357 w 2896585"/>
                  <a:gd name="connsiteY1065" fmla="*/ 1120205 h 1598594"/>
                  <a:gd name="connsiteX1066" fmla="*/ 2794748 w 2896585"/>
                  <a:gd name="connsiteY1066" fmla="*/ 1123801 h 1598594"/>
                  <a:gd name="connsiteX1067" fmla="*/ 2795946 w 2896585"/>
                  <a:gd name="connsiteY1067" fmla="*/ 1133390 h 1598594"/>
                  <a:gd name="connsiteX1068" fmla="*/ 2782761 w 2896585"/>
                  <a:gd name="connsiteY1068" fmla="*/ 1146575 h 1598594"/>
                  <a:gd name="connsiteX1069" fmla="*/ 2773172 w 2896585"/>
                  <a:gd name="connsiteY1069" fmla="*/ 1144178 h 1598594"/>
                  <a:gd name="connsiteX1070" fmla="*/ 2768377 w 2896585"/>
                  <a:gd name="connsiteY1070" fmla="*/ 1123801 h 1598594"/>
                  <a:gd name="connsiteX1071" fmla="*/ 2774370 w 2896585"/>
                  <a:gd name="connsiteY1071" fmla="*/ 1117807 h 1598594"/>
                  <a:gd name="connsiteX1072" fmla="*/ 2453215 w 2896585"/>
                  <a:gd name="connsiteY1072" fmla="*/ 1117807 h 1598594"/>
                  <a:gd name="connsiteX1073" fmla="*/ 2479745 w 2896585"/>
                  <a:gd name="connsiteY1073" fmla="*/ 1125035 h 1598594"/>
                  <a:gd name="connsiteX1074" fmla="*/ 2480950 w 2896585"/>
                  <a:gd name="connsiteY1074" fmla="*/ 1135876 h 1598594"/>
                  <a:gd name="connsiteX1075" fmla="*/ 2461656 w 2896585"/>
                  <a:gd name="connsiteY1075" fmla="*/ 1153946 h 1598594"/>
                  <a:gd name="connsiteX1076" fmla="*/ 2452009 w 2896585"/>
                  <a:gd name="connsiteY1076" fmla="*/ 1150332 h 1598594"/>
                  <a:gd name="connsiteX1077" fmla="*/ 2448392 w 2896585"/>
                  <a:gd name="connsiteY1077" fmla="*/ 1137081 h 1598594"/>
                  <a:gd name="connsiteX1078" fmla="*/ 2445980 w 2896585"/>
                  <a:gd name="connsiteY1078" fmla="*/ 1125035 h 1598594"/>
                  <a:gd name="connsiteX1079" fmla="*/ 2453215 w 2896585"/>
                  <a:gd name="connsiteY1079" fmla="*/ 1117807 h 1598594"/>
                  <a:gd name="connsiteX1080" fmla="*/ 1566838 w 2896585"/>
                  <a:gd name="connsiteY1080" fmla="*/ 1116562 h 1598594"/>
                  <a:gd name="connsiteX1081" fmla="*/ 1573809 w 2896585"/>
                  <a:gd name="connsiteY1081" fmla="*/ 1118886 h 1598594"/>
                  <a:gd name="connsiteX1082" fmla="*/ 1576133 w 2896585"/>
                  <a:gd name="connsiteY1082" fmla="*/ 1121209 h 1598594"/>
                  <a:gd name="connsiteX1083" fmla="*/ 1578456 w 2896585"/>
                  <a:gd name="connsiteY1083" fmla="*/ 1128180 h 1598594"/>
                  <a:gd name="connsiteX1084" fmla="*/ 1570324 w 2896585"/>
                  <a:gd name="connsiteY1084" fmla="*/ 1133989 h 1598594"/>
                  <a:gd name="connsiteX1085" fmla="*/ 1564515 w 2896585"/>
                  <a:gd name="connsiteY1085" fmla="*/ 1128180 h 1598594"/>
                  <a:gd name="connsiteX1086" fmla="*/ 1562191 w 2896585"/>
                  <a:gd name="connsiteY1086" fmla="*/ 1121209 h 1598594"/>
                  <a:gd name="connsiteX1087" fmla="*/ 1566838 w 2896585"/>
                  <a:gd name="connsiteY1087" fmla="*/ 1116562 h 1598594"/>
                  <a:gd name="connsiteX1088" fmla="*/ 1880513 w 2896585"/>
                  <a:gd name="connsiteY1088" fmla="*/ 1116505 h 1598594"/>
                  <a:gd name="connsiteX1089" fmla="*/ 1895960 w 2896585"/>
                  <a:gd name="connsiteY1089" fmla="*/ 1121258 h 1598594"/>
                  <a:gd name="connsiteX1090" fmla="*/ 1897148 w 2896585"/>
                  <a:gd name="connsiteY1090" fmla="*/ 1129575 h 1598594"/>
                  <a:gd name="connsiteX1091" fmla="*/ 1885266 w 2896585"/>
                  <a:gd name="connsiteY1091" fmla="*/ 1140269 h 1598594"/>
                  <a:gd name="connsiteX1092" fmla="*/ 1878137 w 2896585"/>
                  <a:gd name="connsiteY1092" fmla="*/ 1137893 h 1598594"/>
                  <a:gd name="connsiteX1093" fmla="*/ 1873384 w 2896585"/>
                  <a:gd name="connsiteY1093" fmla="*/ 1118882 h 1598594"/>
                  <a:gd name="connsiteX1094" fmla="*/ 1880513 w 2896585"/>
                  <a:gd name="connsiteY1094" fmla="*/ 1116505 h 1598594"/>
                  <a:gd name="connsiteX1095" fmla="*/ 1242050 w 2896585"/>
                  <a:gd name="connsiteY1095" fmla="*/ 1110338 h 1598594"/>
                  <a:gd name="connsiteX1096" fmla="*/ 1269786 w 2896585"/>
                  <a:gd name="connsiteY1096" fmla="*/ 1118779 h 1598594"/>
                  <a:gd name="connsiteX1097" fmla="*/ 1270991 w 2896585"/>
                  <a:gd name="connsiteY1097" fmla="*/ 1129632 h 1598594"/>
                  <a:gd name="connsiteX1098" fmla="*/ 1250492 w 2896585"/>
                  <a:gd name="connsiteY1098" fmla="*/ 1146514 h 1598594"/>
                  <a:gd name="connsiteX1099" fmla="*/ 1242050 w 2896585"/>
                  <a:gd name="connsiteY1099" fmla="*/ 1144103 h 1598594"/>
                  <a:gd name="connsiteX1100" fmla="*/ 1240845 w 2896585"/>
                  <a:gd name="connsiteY1100" fmla="*/ 1140485 h 1598594"/>
                  <a:gd name="connsiteX1101" fmla="*/ 1238433 w 2896585"/>
                  <a:gd name="connsiteY1101" fmla="*/ 1130838 h 1598594"/>
                  <a:gd name="connsiteX1102" fmla="*/ 1237227 w 2896585"/>
                  <a:gd name="connsiteY1102" fmla="*/ 1130838 h 1598594"/>
                  <a:gd name="connsiteX1103" fmla="*/ 1234815 w 2896585"/>
                  <a:gd name="connsiteY1103" fmla="*/ 1117573 h 1598594"/>
                  <a:gd name="connsiteX1104" fmla="*/ 1242050 w 2896585"/>
                  <a:gd name="connsiteY1104" fmla="*/ 1110338 h 1598594"/>
                  <a:gd name="connsiteX1105" fmla="*/ 2194338 w 2896585"/>
                  <a:gd name="connsiteY1105" fmla="*/ 1107848 h 1598594"/>
                  <a:gd name="connsiteX1106" fmla="*/ 2197955 w 2896585"/>
                  <a:gd name="connsiteY1106" fmla="*/ 1107848 h 1598594"/>
                  <a:gd name="connsiteX1107" fmla="*/ 2220867 w 2896585"/>
                  <a:gd name="connsiteY1107" fmla="*/ 1115076 h 1598594"/>
                  <a:gd name="connsiteX1108" fmla="*/ 2223279 w 2896585"/>
                  <a:gd name="connsiteY1108" fmla="*/ 1127122 h 1598594"/>
                  <a:gd name="connsiteX1109" fmla="*/ 2205190 w 2896585"/>
                  <a:gd name="connsiteY1109" fmla="*/ 1143987 h 1598594"/>
                  <a:gd name="connsiteX1110" fmla="*/ 2194338 w 2896585"/>
                  <a:gd name="connsiteY1110" fmla="*/ 1139168 h 1598594"/>
                  <a:gd name="connsiteX1111" fmla="*/ 2188308 w 2896585"/>
                  <a:gd name="connsiteY1111" fmla="*/ 1115076 h 1598594"/>
                  <a:gd name="connsiteX1112" fmla="*/ 2194338 w 2896585"/>
                  <a:gd name="connsiteY1112" fmla="*/ 1107848 h 1598594"/>
                  <a:gd name="connsiteX1113" fmla="*/ 1629183 w 2896585"/>
                  <a:gd name="connsiteY1113" fmla="*/ 1106604 h 1598594"/>
                  <a:gd name="connsiteX1114" fmla="*/ 1639367 w 2896585"/>
                  <a:gd name="connsiteY1114" fmla="*/ 1109924 h 1598594"/>
                  <a:gd name="connsiteX1115" fmla="*/ 1631446 w 2896585"/>
                  <a:gd name="connsiteY1115" fmla="*/ 1116562 h 1598594"/>
                  <a:gd name="connsiteX1116" fmla="*/ 1626919 w 2896585"/>
                  <a:gd name="connsiteY1116" fmla="*/ 1113243 h 1598594"/>
                  <a:gd name="connsiteX1117" fmla="*/ 1629183 w 2896585"/>
                  <a:gd name="connsiteY1117" fmla="*/ 1106604 h 1598594"/>
                  <a:gd name="connsiteX1118" fmla="*/ 2835360 w 2896585"/>
                  <a:gd name="connsiteY1118" fmla="*/ 1104114 h 1598594"/>
                  <a:gd name="connsiteX1119" fmla="*/ 2858135 w 2896585"/>
                  <a:gd name="connsiteY1119" fmla="*/ 1111316 h 1598594"/>
                  <a:gd name="connsiteX1120" fmla="*/ 2859334 w 2896585"/>
                  <a:gd name="connsiteY1120" fmla="*/ 1119718 h 1598594"/>
                  <a:gd name="connsiteX1121" fmla="*/ 2841354 w 2896585"/>
                  <a:gd name="connsiteY1121" fmla="*/ 1135323 h 1598594"/>
                  <a:gd name="connsiteX1122" fmla="*/ 2835360 w 2896585"/>
                  <a:gd name="connsiteY1122" fmla="*/ 1134122 h 1598594"/>
                  <a:gd name="connsiteX1123" fmla="*/ 2830566 w 2896585"/>
                  <a:gd name="connsiteY1123" fmla="*/ 1122119 h 1598594"/>
                  <a:gd name="connsiteX1124" fmla="*/ 2829367 w 2896585"/>
                  <a:gd name="connsiteY1124" fmla="*/ 1110116 h 1598594"/>
                  <a:gd name="connsiteX1125" fmla="*/ 2835360 w 2896585"/>
                  <a:gd name="connsiteY1125" fmla="*/ 1104114 h 1598594"/>
                  <a:gd name="connsiteX1126" fmla="*/ 2515454 w 2896585"/>
                  <a:gd name="connsiteY1126" fmla="*/ 1104114 h 1598594"/>
                  <a:gd name="connsiteX1127" fmla="*/ 2541983 w 2896585"/>
                  <a:gd name="connsiteY1127" fmla="*/ 1112555 h 1598594"/>
                  <a:gd name="connsiteX1128" fmla="*/ 2544395 w 2896585"/>
                  <a:gd name="connsiteY1128" fmla="*/ 1123408 h 1598594"/>
                  <a:gd name="connsiteX1129" fmla="*/ 2522689 w 2896585"/>
                  <a:gd name="connsiteY1129" fmla="*/ 1141496 h 1598594"/>
                  <a:gd name="connsiteX1130" fmla="*/ 2515454 w 2896585"/>
                  <a:gd name="connsiteY1130" fmla="*/ 1139085 h 1598594"/>
                  <a:gd name="connsiteX1131" fmla="*/ 2510631 w 2896585"/>
                  <a:gd name="connsiteY1131" fmla="*/ 1127026 h 1598594"/>
                  <a:gd name="connsiteX1132" fmla="*/ 2508219 w 2896585"/>
                  <a:gd name="connsiteY1132" fmla="*/ 1110144 h 1598594"/>
                  <a:gd name="connsiteX1133" fmla="*/ 2515454 w 2896585"/>
                  <a:gd name="connsiteY1133" fmla="*/ 1104114 h 1598594"/>
                  <a:gd name="connsiteX1134" fmla="*/ 1939098 w 2896585"/>
                  <a:gd name="connsiteY1134" fmla="*/ 1100380 h 1598594"/>
                  <a:gd name="connsiteX1135" fmla="*/ 1959377 w 2896585"/>
                  <a:gd name="connsiteY1135" fmla="*/ 1106345 h 1598594"/>
                  <a:gd name="connsiteX1136" fmla="*/ 1960570 w 2896585"/>
                  <a:gd name="connsiteY1136" fmla="*/ 1113502 h 1598594"/>
                  <a:gd name="connsiteX1137" fmla="*/ 1946255 w 2896585"/>
                  <a:gd name="connsiteY1137" fmla="*/ 1127817 h 1598594"/>
                  <a:gd name="connsiteX1138" fmla="*/ 1937905 w 2896585"/>
                  <a:gd name="connsiteY1138" fmla="*/ 1124239 h 1598594"/>
                  <a:gd name="connsiteX1139" fmla="*/ 1934326 w 2896585"/>
                  <a:gd name="connsiteY1139" fmla="*/ 1115888 h 1598594"/>
                  <a:gd name="connsiteX1140" fmla="*/ 1933133 w 2896585"/>
                  <a:gd name="connsiteY1140" fmla="*/ 1103959 h 1598594"/>
                  <a:gd name="connsiteX1141" fmla="*/ 1939098 w 2896585"/>
                  <a:gd name="connsiteY1141" fmla="*/ 1100380 h 1598594"/>
                  <a:gd name="connsiteX1142" fmla="*/ 1304282 w 2896585"/>
                  <a:gd name="connsiteY1142" fmla="*/ 1096645 h 1598594"/>
                  <a:gd name="connsiteX1143" fmla="*/ 1330783 w 2896585"/>
                  <a:gd name="connsiteY1143" fmla="*/ 1105086 h 1598594"/>
                  <a:gd name="connsiteX1144" fmla="*/ 1333193 w 2896585"/>
                  <a:gd name="connsiteY1144" fmla="*/ 1115939 h 1598594"/>
                  <a:gd name="connsiteX1145" fmla="*/ 1312714 w 2896585"/>
                  <a:gd name="connsiteY1145" fmla="*/ 1134027 h 1598594"/>
                  <a:gd name="connsiteX1146" fmla="*/ 1303077 w 2896585"/>
                  <a:gd name="connsiteY1146" fmla="*/ 1130410 h 1598594"/>
                  <a:gd name="connsiteX1147" fmla="*/ 1299463 w 2896585"/>
                  <a:gd name="connsiteY1147" fmla="*/ 1117145 h 1598594"/>
                  <a:gd name="connsiteX1148" fmla="*/ 1297054 w 2896585"/>
                  <a:gd name="connsiteY1148" fmla="*/ 1103880 h 1598594"/>
                  <a:gd name="connsiteX1149" fmla="*/ 1304282 w 2896585"/>
                  <a:gd name="connsiteY1149" fmla="*/ 1096645 h 1598594"/>
                  <a:gd name="connsiteX1150" fmla="*/ 2256541 w 2896585"/>
                  <a:gd name="connsiteY1150" fmla="*/ 1092911 h 1598594"/>
                  <a:gd name="connsiteX1151" fmla="*/ 2283071 w 2896585"/>
                  <a:gd name="connsiteY1151" fmla="*/ 1101352 h 1598594"/>
                  <a:gd name="connsiteX1152" fmla="*/ 2285482 w 2896585"/>
                  <a:gd name="connsiteY1152" fmla="*/ 1110999 h 1598594"/>
                  <a:gd name="connsiteX1153" fmla="*/ 2264982 w 2896585"/>
                  <a:gd name="connsiteY1153" fmla="*/ 1129087 h 1598594"/>
                  <a:gd name="connsiteX1154" fmla="*/ 2255335 w 2896585"/>
                  <a:gd name="connsiteY1154" fmla="*/ 1125470 h 1598594"/>
                  <a:gd name="connsiteX1155" fmla="*/ 2251718 w 2896585"/>
                  <a:gd name="connsiteY1155" fmla="*/ 1113411 h 1598594"/>
                  <a:gd name="connsiteX1156" fmla="*/ 2249306 w 2896585"/>
                  <a:gd name="connsiteY1156" fmla="*/ 1100146 h 1598594"/>
                  <a:gd name="connsiteX1157" fmla="*/ 2256541 w 2896585"/>
                  <a:gd name="connsiteY1157" fmla="*/ 1092911 h 1598594"/>
                  <a:gd name="connsiteX1158" fmla="*/ 1687735 w 2896585"/>
                  <a:gd name="connsiteY1158" fmla="*/ 1092911 h 1598594"/>
                  <a:gd name="connsiteX1159" fmla="*/ 1700449 w 2896585"/>
                  <a:gd name="connsiteY1159" fmla="*/ 1095209 h 1598594"/>
                  <a:gd name="connsiteX1160" fmla="*/ 1700449 w 2896585"/>
                  <a:gd name="connsiteY1160" fmla="*/ 1098656 h 1598594"/>
                  <a:gd name="connsiteX1161" fmla="*/ 1691203 w 2896585"/>
                  <a:gd name="connsiteY1161" fmla="*/ 1107848 h 1598594"/>
                  <a:gd name="connsiteX1162" fmla="*/ 1685423 w 2896585"/>
                  <a:gd name="connsiteY1162" fmla="*/ 1102103 h 1598594"/>
                  <a:gd name="connsiteX1163" fmla="*/ 1685423 w 2896585"/>
                  <a:gd name="connsiteY1163" fmla="*/ 1096358 h 1598594"/>
                  <a:gd name="connsiteX1164" fmla="*/ 1687735 w 2896585"/>
                  <a:gd name="connsiteY1164" fmla="*/ 1092911 h 1598594"/>
                  <a:gd name="connsiteX1165" fmla="*/ 2576415 w 2896585"/>
                  <a:gd name="connsiteY1165" fmla="*/ 1090422 h 1598594"/>
                  <a:gd name="connsiteX1166" fmla="*/ 2601622 w 2896585"/>
                  <a:gd name="connsiteY1166" fmla="*/ 1101264 h 1598594"/>
                  <a:gd name="connsiteX1167" fmla="*/ 2602822 w 2896585"/>
                  <a:gd name="connsiteY1167" fmla="*/ 1107287 h 1598594"/>
                  <a:gd name="connsiteX1168" fmla="*/ 2580016 w 2896585"/>
                  <a:gd name="connsiteY1168" fmla="*/ 1126561 h 1598594"/>
                  <a:gd name="connsiteX1169" fmla="*/ 2575215 w 2896585"/>
                  <a:gd name="connsiteY1169" fmla="*/ 1124151 h 1598594"/>
                  <a:gd name="connsiteX1170" fmla="*/ 2571614 w 2896585"/>
                  <a:gd name="connsiteY1170" fmla="*/ 1109696 h 1598594"/>
                  <a:gd name="connsiteX1171" fmla="*/ 2570413 w 2896585"/>
                  <a:gd name="connsiteY1171" fmla="*/ 1096445 h 1598594"/>
                  <a:gd name="connsiteX1172" fmla="*/ 2576415 w 2896585"/>
                  <a:gd name="connsiteY1172" fmla="*/ 1090422 h 1598594"/>
                  <a:gd name="connsiteX1173" fmla="*/ 1996857 w 2896585"/>
                  <a:gd name="connsiteY1173" fmla="*/ 1088081 h 1598594"/>
                  <a:gd name="connsiteX1174" fmla="*/ 2009630 w 2896585"/>
                  <a:gd name="connsiteY1174" fmla="*/ 1090309 h 1598594"/>
                  <a:gd name="connsiteX1175" fmla="*/ 2013195 w 2896585"/>
                  <a:gd name="connsiteY1175" fmla="*/ 1090309 h 1598594"/>
                  <a:gd name="connsiteX1176" fmla="*/ 2014383 w 2896585"/>
                  <a:gd name="connsiteY1176" fmla="*/ 1104567 h 1598594"/>
                  <a:gd name="connsiteX1177" fmla="*/ 2007254 w 2896585"/>
                  <a:gd name="connsiteY1177" fmla="*/ 1112884 h 1598594"/>
                  <a:gd name="connsiteX1178" fmla="*/ 1998937 w 2896585"/>
                  <a:gd name="connsiteY1178" fmla="*/ 1110508 h 1598594"/>
                  <a:gd name="connsiteX1179" fmla="*/ 1996560 w 2896585"/>
                  <a:gd name="connsiteY1179" fmla="*/ 1101002 h 1598594"/>
                  <a:gd name="connsiteX1180" fmla="*/ 1996857 w 2896585"/>
                  <a:gd name="connsiteY1180" fmla="*/ 1088081 h 1598594"/>
                  <a:gd name="connsiteX1181" fmla="*/ 1364035 w 2896585"/>
                  <a:gd name="connsiteY1181" fmla="*/ 1084198 h 1598594"/>
                  <a:gd name="connsiteX1182" fmla="*/ 1391771 w 2896585"/>
                  <a:gd name="connsiteY1182" fmla="*/ 1092639 h 1598594"/>
                  <a:gd name="connsiteX1183" fmla="*/ 1394182 w 2896585"/>
                  <a:gd name="connsiteY1183" fmla="*/ 1101080 h 1598594"/>
                  <a:gd name="connsiteX1184" fmla="*/ 1372477 w 2896585"/>
                  <a:gd name="connsiteY1184" fmla="*/ 1120374 h 1598594"/>
                  <a:gd name="connsiteX1185" fmla="*/ 1364035 w 2896585"/>
                  <a:gd name="connsiteY1185" fmla="*/ 1116757 h 1598594"/>
                  <a:gd name="connsiteX1186" fmla="*/ 1360418 w 2896585"/>
                  <a:gd name="connsiteY1186" fmla="*/ 1103492 h 1598594"/>
                  <a:gd name="connsiteX1187" fmla="*/ 1356800 w 2896585"/>
                  <a:gd name="connsiteY1187" fmla="*/ 1090228 h 1598594"/>
                  <a:gd name="connsiteX1188" fmla="*/ 1364035 w 2896585"/>
                  <a:gd name="connsiteY1188" fmla="*/ 1084198 h 1598594"/>
                  <a:gd name="connsiteX1189" fmla="*/ 2639877 w 2896585"/>
                  <a:gd name="connsiteY1189" fmla="*/ 1080463 h 1598594"/>
                  <a:gd name="connsiteX1190" fmla="*/ 2660224 w 2896585"/>
                  <a:gd name="connsiteY1190" fmla="*/ 1086448 h 1598594"/>
                  <a:gd name="connsiteX1191" fmla="*/ 2661421 w 2896585"/>
                  <a:gd name="connsiteY1191" fmla="*/ 1096023 h 1598594"/>
                  <a:gd name="connsiteX1192" fmla="*/ 2647059 w 2896585"/>
                  <a:gd name="connsiteY1192" fmla="*/ 1109188 h 1598594"/>
                  <a:gd name="connsiteX1193" fmla="*/ 2636287 w 2896585"/>
                  <a:gd name="connsiteY1193" fmla="*/ 1105598 h 1598594"/>
                  <a:gd name="connsiteX1194" fmla="*/ 2632696 w 2896585"/>
                  <a:gd name="connsiteY1194" fmla="*/ 1088841 h 1598594"/>
                  <a:gd name="connsiteX1195" fmla="*/ 2639877 w 2896585"/>
                  <a:gd name="connsiteY1195" fmla="*/ 1080463 h 1598594"/>
                  <a:gd name="connsiteX1196" fmla="*/ 2317535 w 2896585"/>
                  <a:gd name="connsiteY1196" fmla="*/ 1080463 h 1598594"/>
                  <a:gd name="connsiteX1197" fmla="*/ 2344065 w 2896585"/>
                  <a:gd name="connsiteY1197" fmla="*/ 1088904 h 1598594"/>
                  <a:gd name="connsiteX1198" fmla="*/ 2345270 w 2896585"/>
                  <a:gd name="connsiteY1198" fmla="*/ 1098551 h 1598594"/>
                  <a:gd name="connsiteX1199" fmla="*/ 2325976 w 2896585"/>
                  <a:gd name="connsiteY1199" fmla="*/ 1117845 h 1598594"/>
                  <a:gd name="connsiteX1200" fmla="*/ 2316329 w 2896585"/>
                  <a:gd name="connsiteY1200" fmla="*/ 1114228 h 1598594"/>
                  <a:gd name="connsiteX1201" fmla="*/ 2315123 w 2896585"/>
                  <a:gd name="connsiteY1201" fmla="*/ 1106992 h 1598594"/>
                  <a:gd name="connsiteX1202" fmla="*/ 2312712 w 2896585"/>
                  <a:gd name="connsiteY1202" fmla="*/ 1100963 h 1598594"/>
                  <a:gd name="connsiteX1203" fmla="*/ 2310300 w 2896585"/>
                  <a:gd name="connsiteY1203" fmla="*/ 1086493 h 1598594"/>
                  <a:gd name="connsiteX1204" fmla="*/ 2317535 w 2896585"/>
                  <a:gd name="connsiteY1204" fmla="*/ 1080463 h 1598594"/>
                  <a:gd name="connsiteX1205" fmla="*/ 1741222 w 2896585"/>
                  <a:gd name="connsiteY1205" fmla="*/ 1076729 h 1598594"/>
                  <a:gd name="connsiteX1206" fmla="*/ 1756700 w 2896585"/>
                  <a:gd name="connsiteY1206" fmla="*/ 1079111 h 1598594"/>
                  <a:gd name="connsiteX1207" fmla="*/ 1756700 w 2896585"/>
                  <a:gd name="connsiteY1207" fmla="*/ 1093398 h 1598594"/>
                  <a:gd name="connsiteX1208" fmla="*/ 1748366 w 2896585"/>
                  <a:gd name="connsiteY1208" fmla="*/ 1101733 h 1598594"/>
                  <a:gd name="connsiteX1209" fmla="*/ 1740031 w 2896585"/>
                  <a:gd name="connsiteY1209" fmla="*/ 1100542 h 1598594"/>
                  <a:gd name="connsiteX1210" fmla="*/ 1736459 w 2896585"/>
                  <a:gd name="connsiteY1210" fmla="*/ 1081492 h 1598594"/>
                  <a:gd name="connsiteX1211" fmla="*/ 1741222 w 2896585"/>
                  <a:gd name="connsiteY1211" fmla="*/ 1076729 h 1598594"/>
                  <a:gd name="connsiteX1212" fmla="*/ 2061119 w 2896585"/>
                  <a:gd name="connsiteY1212" fmla="*/ 1074240 h 1598594"/>
                  <a:gd name="connsiteX1213" fmla="*/ 2077754 w 2896585"/>
                  <a:gd name="connsiteY1213" fmla="*/ 1078982 h 1598594"/>
                  <a:gd name="connsiteX1214" fmla="*/ 2078942 w 2896585"/>
                  <a:gd name="connsiteY1214" fmla="*/ 1087280 h 1598594"/>
                  <a:gd name="connsiteX1215" fmla="*/ 2068248 w 2896585"/>
                  <a:gd name="connsiteY1215" fmla="*/ 1096764 h 1598594"/>
                  <a:gd name="connsiteX1216" fmla="*/ 2059931 w 2896585"/>
                  <a:gd name="connsiteY1216" fmla="*/ 1094393 h 1598594"/>
                  <a:gd name="connsiteX1217" fmla="*/ 2057554 w 2896585"/>
                  <a:gd name="connsiteY1217" fmla="*/ 1090837 h 1598594"/>
                  <a:gd name="connsiteX1218" fmla="*/ 2056366 w 2896585"/>
                  <a:gd name="connsiteY1218" fmla="*/ 1078982 h 1598594"/>
                  <a:gd name="connsiteX1219" fmla="*/ 2061119 w 2896585"/>
                  <a:gd name="connsiteY1219" fmla="*/ 1074240 h 1598594"/>
                  <a:gd name="connsiteX1220" fmla="*/ 1422560 w 2896585"/>
                  <a:gd name="connsiteY1220" fmla="*/ 1070505 h 1598594"/>
                  <a:gd name="connsiteX1221" fmla="*/ 1429704 w 2896585"/>
                  <a:gd name="connsiteY1221" fmla="*/ 1074119 h 1598594"/>
                  <a:gd name="connsiteX1222" fmla="*/ 1430894 w 2896585"/>
                  <a:gd name="connsiteY1222" fmla="*/ 1075324 h 1598594"/>
                  <a:gd name="connsiteX1223" fmla="*/ 1441610 w 2896585"/>
                  <a:gd name="connsiteY1223" fmla="*/ 1078938 h 1598594"/>
                  <a:gd name="connsiteX1224" fmla="*/ 1443992 w 2896585"/>
                  <a:gd name="connsiteY1224" fmla="*/ 1090984 h 1598594"/>
                  <a:gd name="connsiteX1225" fmla="*/ 1439229 w 2896585"/>
                  <a:gd name="connsiteY1225" fmla="*/ 1097007 h 1598594"/>
                  <a:gd name="connsiteX1226" fmla="*/ 1430894 w 2896585"/>
                  <a:gd name="connsiteY1226" fmla="*/ 1107848 h 1598594"/>
                  <a:gd name="connsiteX1227" fmla="*/ 1424941 w 2896585"/>
                  <a:gd name="connsiteY1227" fmla="*/ 1101825 h 1598594"/>
                  <a:gd name="connsiteX1228" fmla="*/ 1417797 w 2896585"/>
                  <a:gd name="connsiteY1228" fmla="*/ 1077733 h 1598594"/>
                  <a:gd name="connsiteX1229" fmla="*/ 1422560 w 2896585"/>
                  <a:gd name="connsiteY1229" fmla="*/ 1070505 h 1598594"/>
                  <a:gd name="connsiteX1230" fmla="*/ 2699680 w 2896585"/>
                  <a:gd name="connsiteY1230" fmla="*/ 1065526 h 1598594"/>
                  <a:gd name="connsiteX1231" fmla="*/ 2722455 w 2896585"/>
                  <a:gd name="connsiteY1231" fmla="*/ 1071520 h 1598594"/>
                  <a:gd name="connsiteX1232" fmla="*/ 2723654 w 2896585"/>
                  <a:gd name="connsiteY1232" fmla="*/ 1081109 h 1598594"/>
                  <a:gd name="connsiteX1233" fmla="*/ 2706872 w 2896585"/>
                  <a:gd name="connsiteY1233" fmla="*/ 1096692 h 1598594"/>
                  <a:gd name="connsiteX1234" fmla="*/ 2699680 w 2896585"/>
                  <a:gd name="connsiteY1234" fmla="*/ 1093096 h 1598594"/>
                  <a:gd name="connsiteX1235" fmla="*/ 2696084 w 2896585"/>
                  <a:gd name="connsiteY1235" fmla="*/ 1082308 h 1598594"/>
                  <a:gd name="connsiteX1236" fmla="*/ 2693687 w 2896585"/>
                  <a:gd name="connsiteY1236" fmla="*/ 1071520 h 1598594"/>
                  <a:gd name="connsiteX1237" fmla="*/ 2699680 w 2896585"/>
                  <a:gd name="connsiteY1237" fmla="*/ 1065526 h 1598594"/>
                  <a:gd name="connsiteX1238" fmla="*/ 2378529 w 2896585"/>
                  <a:gd name="connsiteY1238" fmla="*/ 1065526 h 1598594"/>
                  <a:gd name="connsiteX1239" fmla="*/ 2406264 w 2896585"/>
                  <a:gd name="connsiteY1239" fmla="*/ 1073967 h 1598594"/>
                  <a:gd name="connsiteX1240" fmla="*/ 2407470 w 2896585"/>
                  <a:gd name="connsiteY1240" fmla="*/ 1083614 h 1598594"/>
                  <a:gd name="connsiteX1241" fmla="*/ 2386970 w 2896585"/>
                  <a:gd name="connsiteY1241" fmla="*/ 1101702 h 1598594"/>
                  <a:gd name="connsiteX1242" fmla="*/ 2377323 w 2896585"/>
                  <a:gd name="connsiteY1242" fmla="*/ 1099291 h 1598594"/>
                  <a:gd name="connsiteX1243" fmla="*/ 2377323 w 2896585"/>
                  <a:gd name="connsiteY1243" fmla="*/ 1096879 h 1598594"/>
                  <a:gd name="connsiteX1244" fmla="*/ 2374912 w 2896585"/>
                  <a:gd name="connsiteY1244" fmla="*/ 1087232 h 1598594"/>
                  <a:gd name="connsiteX1245" fmla="*/ 2373706 w 2896585"/>
                  <a:gd name="connsiteY1245" fmla="*/ 1087232 h 1598594"/>
                  <a:gd name="connsiteX1246" fmla="*/ 2371294 w 2896585"/>
                  <a:gd name="connsiteY1246" fmla="*/ 1072761 h 1598594"/>
                  <a:gd name="connsiteX1247" fmla="*/ 2378529 w 2896585"/>
                  <a:gd name="connsiteY1247" fmla="*/ 1065526 h 1598594"/>
                  <a:gd name="connsiteX1248" fmla="*/ 1802263 w 2896585"/>
                  <a:gd name="connsiteY1248" fmla="*/ 1064281 h 1598594"/>
                  <a:gd name="connsiteX1249" fmla="*/ 1818897 w 2896585"/>
                  <a:gd name="connsiteY1249" fmla="*/ 1069034 h 1598594"/>
                  <a:gd name="connsiteX1250" fmla="*/ 1821274 w 2896585"/>
                  <a:gd name="connsiteY1250" fmla="*/ 1079728 h 1598594"/>
                  <a:gd name="connsiteX1251" fmla="*/ 1817709 w 2896585"/>
                  <a:gd name="connsiteY1251" fmla="*/ 1082104 h 1598594"/>
                  <a:gd name="connsiteX1252" fmla="*/ 1809392 w 2896585"/>
                  <a:gd name="connsiteY1252" fmla="*/ 1088045 h 1598594"/>
                  <a:gd name="connsiteX1253" fmla="*/ 1802263 w 2896585"/>
                  <a:gd name="connsiteY1253" fmla="*/ 1088045 h 1598594"/>
                  <a:gd name="connsiteX1254" fmla="*/ 1798698 w 2896585"/>
                  <a:gd name="connsiteY1254" fmla="*/ 1069034 h 1598594"/>
                  <a:gd name="connsiteX1255" fmla="*/ 1802263 w 2896585"/>
                  <a:gd name="connsiteY1255" fmla="*/ 1064281 h 1598594"/>
                  <a:gd name="connsiteX1256" fmla="*/ 1484217 w 2896585"/>
                  <a:gd name="connsiteY1256" fmla="*/ 1062386 h 1598594"/>
                  <a:gd name="connsiteX1257" fmla="*/ 1496867 w 2896585"/>
                  <a:gd name="connsiteY1257" fmla="*/ 1062980 h 1598594"/>
                  <a:gd name="connsiteX1258" fmla="*/ 1507583 w 2896585"/>
                  <a:gd name="connsiteY1258" fmla="*/ 1067733 h 1598594"/>
                  <a:gd name="connsiteX1259" fmla="*/ 1508774 w 2896585"/>
                  <a:gd name="connsiteY1259" fmla="*/ 1073674 h 1598594"/>
                  <a:gd name="connsiteX1260" fmla="*/ 1494486 w 2896585"/>
                  <a:gd name="connsiteY1260" fmla="*/ 1086744 h 1598594"/>
                  <a:gd name="connsiteX1261" fmla="*/ 1487342 w 2896585"/>
                  <a:gd name="connsiteY1261" fmla="*/ 1084368 h 1598594"/>
                  <a:gd name="connsiteX1262" fmla="*/ 1484961 w 2896585"/>
                  <a:gd name="connsiteY1262" fmla="*/ 1076050 h 1598594"/>
                  <a:gd name="connsiteX1263" fmla="*/ 1484217 w 2896585"/>
                  <a:gd name="connsiteY1263" fmla="*/ 1062386 h 1598594"/>
                  <a:gd name="connsiteX1264" fmla="*/ 2122125 w 2896585"/>
                  <a:gd name="connsiteY1264" fmla="*/ 1060497 h 1598594"/>
                  <a:gd name="connsiteX1265" fmla="*/ 2131739 w 2896585"/>
                  <a:gd name="connsiteY1265" fmla="*/ 1060497 h 1598594"/>
                  <a:gd name="connsiteX1266" fmla="*/ 2149767 w 2896585"/>
                  <a:gd name="connsiteY1266" fmla="*/ 1066472 h 1598594"/>
                  <a:gd name="connsiteX1267" fmla="*/ 2149767 w 2896585"/>
                  <a:gd name="connsiteY1267" fmla="*/ 1072447 h 1598594"/>
                  <a:gd name="connsiteX1268" fmla="*/ 2140152 w 2896585"/>
                  <a:gd name="connsiteY1268" fmla="*/ 1080812 h 1598594"/>
                  <a:gd name="connsiteX1269" fmla="*/ 2128134 w 2896585"/>
                  <a:gd name="connsiteY1269" fmla="*/ 1087982 h 1598594"/>
                  <a:gd name="connsiteX1270" fmla="*/ 2122125 w 2896585"/>
                  <a:gd name="connsiteY1270" fmla="*/ 1085592 h 1598594"/>
                  <a:gd name="connsiteX1271" fmla="*/ 2118519 w 2896585"/>
                  <a:gd name="connsiteY1271" fmla="*/ 1076032 h 1598594"/>
                  <a:gd name="connsiteX1272" fmla="*/ 2116115 w 2896585"/>
                  <a:gd name="connsiteY1272" fmla="*/ 1064082 h 1598594"/>
                  <a:gd name="connsiteX1273" fmla="*/ 2122125 w 2896585"/>
                  <a:gd name="connsiteY1273" fmla="*/ 1060497 h 1598594"/>
                  <a:gd name="connsiteX1274" fmla="*/ 1167364 w 2896585"/>
                  <a:gd name="connsiteY1274" fmla="*/ 1059302 h 1598594"/>
                  <a:gd name="connsiteX1275" fmla="*/ 1193894 w 2896585"/>
                  <a:gd name="connsiteY1275" fmla="*/ 1067743 h 1598594"/>
                  <a:gd name="connsiteX1276" fmla="*/ 1195100 w 2896585"/>
                  <a:gd name="connsiteY1276" fmla="*/ 1077390 h 1598594"/>
                  <a:gd name="connsiteX1277" fmla="*/ 1175806 w 2896585"/>
                  <a:gd name="connsiteY1277" fmla="*/ 1095478 h 1598594"/>
                  <a:gd name="connsiteX1278" fmla="*/ 1166159 w 2896585"/>
                  <a:gd name="connsiteY1278" fmla="*/ 1091861 h 1598594"/>
                  <a:gd name="connsiteX1279" fmla="*/ 1166159 w 2896585"/>
                  <a:gd name="connsiteY1279" fmla="*/ 1090655 h 1598594"/>
                  <a:gd name="connsiteX1280" fmla="*/ 1162541 w 2896585"/>
                  <a:gd name="connsiteY1280" fmla="*/ 1078596 h 1598594"/>
                  <a:gd name="connsiteX1281" fmla="*/ 1163747 w 2896585"/>
                  <a:gd name="connsiteY1281" fmla="*/ 1078596 h 1598594"/>
                  <a:gd name="connsiteX1282" fmla="*/ 1160129 w 2896585"/>
                  <a:gd name="connsiteY1282" fmla="*/ 1066537 h 1598594"/>
                  <a:gd name="connsiteX1283" fmla="*/ 1167364 w 2896585"/>
                  <a:gd name="connsiteY1283" fmla="*/ 1059302 h 1598594"/>
                  <a:gd name="connsiteX1284" fmla="*/ 2760674 w 2896585"/>
                  <a:gd name="connsiteY1284" fmla="*/ 1051834 h 1598594"/>
                  <a:gd name="connsiteX1285" fmla="*/ 2783449 w 2896585"/>
                  <a:gd name="connsiteY1285" fmla="*/ 1059026 h 1598594"/>
                  <a:gd name="connsiteX1286" fmla="*/ 2785846 w 2896585"/>
                  <a:gd name="connsiteY1286" fmla="*/ 1066218 h 1598594"/>
                  <a:gd name="connsiteX1287" fmla="*/ 2766668 w 2896585"/>
                  <a:gd name="connsiteY1287" fmla="*/ 1083000 h 1598594"/>
                  <a:gd name="connsiteX1288" fmla="*/ 2759476 w 2896585"/>
                  <a:gd name="connsiteY1288" fmla="*/ 1079404 h 1598594"/>
                  <a:gd name="connsiteX1289" fmla="*/ 2757078 w 2896585"/>
                  <a:gd name="connsiteY1289" fmla="*/ 1069814 h 1598594"/>
                  <a:gd name="connsiteX1290" fmla="*/ 2754681 w 2896585"/>
                  <a:gd name="connsiteY1290" fmla="*/ 1056629 h 1598594"/>
                  <a:gd name="connsiteX1291" fmla="*/ 2760674 w 2896585"/>
                  <a:gd name="connsiteY1291" fmla="*/ 1051834 h 1598594"/>
                  <a:gd name="connsiteX1292" fmla="*/ 2439523 w 2896585"/>
                  <a:gd name="connsiteY1292" fmla="*/ 1051834 h 1598594"/>
                  <a:gd name="connsiteX1293" fmla="*/ 2466053 w 2896585"/>
                  <a:gd name="connsiteY1293" fmla="*/ 1060275 h 1598594"/>
                  <a:gd name="connsiteX1294" fmla="*/ 2468464 w 2896585"/>
                  <a:gd name="connsiteY1294" fmla="*/ 1071128 h 1598594"/>
                  <a:gd name="connsiteX1295" fmla="*/ 2449170 w 2896585"/>
                  <a:gd name="connsiteY1295" fmla="*/ 1088010 h 1598594"/>
                  <a:gd name="connsiteX1296" fmla="*/ 2438317 w 2896585"/>
                  <a:gd name="connsiteY1296" fmla="*/ 1084393 h 1598594"/>
                  <a:gd name="connsiteX1297" fmla="*/ 2437111 w 2896585"/>
                  <a:gd name="connsiteY1297" fmla="*/ 1083187 h 1598594"/>
                  <a:gd name="connsiteX1298" fmla="*/ 2434700 w 2896585"/>
                  <a:gd name="connsiteY1298" fmla="*/ 1071128 h 1598594"/>
                  <a:gd name="connsiteX1299" fmla="*/ 2432288 w 2896585"/>
                  <a:gd name="connsiteY1299" fmla="*/ 1059069 h 1598594"/>
                  <a:gd name="connsiteX1300" fmla="*/ 2439523 w 2896585"/>
                  <a:gd name="connsiteY1300" fmla="*/ 1051834 h 1598594"/>
                  <a:gd name="connsiteX1301" fmla="*/ 1554329 w 2896585"/>
                  <a:gd name="connsiteY1301" fmla="*/ 1051769 h 1598594"/>
                  <a:gd name="connsiteX1302" fmla="*/ 1564942 w 2896585"/>
                  <a:gd name="connsiteY1302" fmla="*/ 1055306 h 1598594"/>
                  <a:gd name="connsiteX1303" fmla="*/ 1566294 w 2896585"/>
                  <a:gd name="connsiteY1303" fmla="*/ 1059362 h 1598594"/>
                  <a:gd name="connsiteX1304" fmla="*/ 1567170 w 2896585"/>
                  <a:gd name="connsiteY1304" fmla="*/ 1060049 h 1598594"/>
                  <a:gd name="connsiteX1305" fmla="*/ 1566703 w 2896585"/>
                  <a:gd name="connsiteY1305" fmla="*/ 1060589 h 1598594"/>
                  <a:gd name="connsiteX1306" fmla="*/ 1567301 w 2896585"/>
                  <a:gd name="connsiteY1306" fmla="*/ 1062382 h 1598594"/>
                  <a:gd name="connsiteX1307" fmla="*/ 1554329 w 2896585"/>
                  <a:gd name="connsiteY1307" fmla="*/ 1071816 h 1598594"/>
                  <a:gd name="connsiteX1308" fmla="*/ 1549612 w 2896585"/>
                  <a:gd name="connsiteY1308" fmla="*/ 1071816 h 1598594"/>
                  <a:gd name="connsiteX1309" fmla="*/ 1547253 w 2896585"/>
                  <a:gd name="connsiteY1309" fmla="*/ 1063561 h 1598594"/>
                  <a:gd name="connsiteX1310" fmla="*/ 1547253 w 2896585"/>
                  <a:gd name="connsiteY1310" fmla="*/ 1058844 h 1598594"/>
                  <a:gd name="connsiteX1311" fmla="*/ 1554329 w 2896585"/>
                  <a:gd name="connsiteY1311" fmla="*/ 1051769 h 1598594"/>
                  <a:gd name="connsiteX1312" fmla="*/ 1857799 w 2896585"/>
                  <a:gd name="connsiteY1312" fmla="*/ 1050091 h 1598594"/>
                  <a:gd name="connsiteX1313" fmla="*/ 1871517 w 2896585"/>
                  <a:gd name="connsiteY1313" fmla="*/ 1051734 h 1598594"/>
                  <a:gd name="connsiteX1314" fmla="*/ 1882253 w 2896585"/>
                  <a:gd name="connsiteY1314" fmla="*/ 1056514 h 1598594"/>
                  <a:gd name="connsiteX1315" fmla="*/ 1883446 w 2896585"/>
                  <a:gd name="connsiteY1315" fmla="*/ 1063684 h 1598594"/>
                  <a:gd name="connsiteX1316" fmla="*/ 1867938 w 2896585"/>
                  <a:gd name="connsiteY1316" fmla="*/ 1078024 h 1598594"/>
                  <a:gd name="connsiteX1317" fmla="*/ 1861974 w 2896585"/>
                  <a:gd name="connsiteY1317" fmla="*/ 1074439 h 1598594"/>
                  <a:gd name="connsiteX1318" fmla="*/ 1858395 w 2896585"/>
                  <a:gd name="connsiteY1318" fmla="*/ 1063684 h 1598594"/>
                  <a:gd name="connsiteX1319" fmla="*/ 1857799 w 2896585"/>
                  <a:gd name="connsiteY1319" fmla="*/ 1050091 h 1598594"/>
                  <a:gd name="connsiteX1320" fmla="*/ 1225942 w 2896585"/>
                  <a:gd name="connsiteY1320" fmla="*/ 1046855 h 1598594"/>
                  <a:gd name="connsiteX1321" fmla="*/ 1230760 w 2896585"/>
                  <a:gd name="connsiteY1321" fmla="*/ 1048061 h 1598594"/>
                  <a:gd name="connsiteX1322" fmla="*/ 1253648 w 2896585"/>
                  <a:gd name="connsiteY1322" fmla="*/ 1054090 h 1598594"/>
                  <a:gd name="connsiteX1323" fmla="*/ 1256057 w 2896585"/>
                  <a:gd name="connsiteY1323" fmla="*/ 1064943 h 1598594"/>
                  <a:gd name="connsiteX1324" fmla="*/ 1237988 w 2896585"/>
                  <a:gd name="connsiteY1324" fmla="*/ 1083031 h 1598594"/>
                  <a:gd name="connsiteX1325" fmla="*/ 1225942 w 2896585"/>
                  <a:gd name="connsiteY1325" fmla="*/ 1079414 h 1598594"/>
                  <a:gd name="connsiteX1326" fmla="*/ 1221123 w 2896585"/>
                  <a:gd name="connsiteY1326" fmla="*/ 1055296 h 1598594"/>
                  <a:gd name="connsiteX1327" fmla="*/ 1225942 w 2896585"/>
                  <a:gd name="connsiteY1327" fmla="*/ 1046855 h 1598594"/>
                  <a:gd name="connsiteX1328" fmla="*/ 2180610 w 2896585"/>
                  <a:gd name="connsiteY1328" fmla="*/ 1043081 h 1598594"/>
                  <a:gd name="connsiteX1329" fmla="*/ 2205934 w 2896585"/>
                  <a:gd name="connsiteY1329" fmla="*/ 1050316 h 1598594"/>
                  <a:gd name="connsiteX1330" fmla="*/ 2208346 w 2896585"/>
                  <a:gd name="connsiteY1330" fmla="*/ 1061169 h 1598594"/>
                  <a:gd name="connsiteX1331" fmla="*/ 2189052 w 2896585"/>
                  <a:gd name="connsiteY1331" fmla="*/ 1079257 h 1598594"/>
                  <a:gd name="connsiteX1332" fmla="*/ 2178199 w 2896585"/>
                  <a:gd name="connsiteY1332" fmla="*/ 1074434 h 1598594"/>
                  <a:gd name="connsiteX1333" fmla="*/ 2175787 w 2896585"/>
                  <a:gd name="connsiteY1333" fmla="*/ 1062375 h 1598594"/>
                  <a:gd name="connsiteX1334" fmla="*/ 2174581 w 2896585"/>
                  <a:gd name="connsiteY1334" fmla="*/ 1062375 h 1598594"/>
                  <a:gd name="connsiteX1335" fmla="*/ 2173375 w 2896585"/>
                  <a:gd name="connsiteY1335" fmla="*/ 1050316 h 1598594"/>
                  <a:gd name="connsiteX1336" fmla="*/ 2180610 w 2896585"/>
                  <a:gd name="connsiteY1336" fmla="*/ 1043081 h 1598594"/>
                  <a:gd name="connsiteX1337" fmla="*/ 2821671 w 2896585"/>
                  <a:gd name="connsiteY1337" fmla="*/ 1039386 h 1598594"/>
                  <a:gd name="connsiteX1338" fmla="*/ 2844446 w 2896585"/>
                  <a:gd name="connsiteY1338" fmla="*/ 1046578 h 1598594"/>
                  <a:gd name="connsiteX1339" fmla="*/ 2846843 w 2896585"/>
                  <a:gd name="connsiteY1339" fmla="*/ 1053770 h 1598594"/>
                  <a:gd name="connsiteX1340" fmla="*/ 2828863 w 2896585"/>
                  <a:gd name="connsiteY1340" fmla="*/ 1071750 h 1598594"/>
                  <a:gd name="connsiteX1341" fmla="*/ 2821671 w 2896585"/>
                  <a:gd name="connsiteY1341" fmla="*/ 1068154 h 1598594"/>
                  <a:gd name="connsiteX1342" fmla="*/ 2818075 w 2896585"/>
                  <a:gd name="connsiteY1342" fmla="*/ 1056168 h 1598594"/>
                  <a:gd name="connsiteX1343" fmla="*/ 2815678 w 2896585"/>
                  <a:gd name="connsiteY1343" fmla="*/ 1045380 h 1598594"/>
                  <a:gd name="connsiteX1344" fmla="*/ 2821671 w 2896585"/>
                  <a:gd name="connsiteY1344" fmla="*/ 1039386 h 1598594"/>
                  <a:gd name="connsiteX1345" fmla="*/ 2500516 w 2896585"/>
                  <a:gd name="connsiteY1345" fmla="*/ 1039386 h 1598594"/>
                  <a:gd name="connsiteX1346" fmla="*/ 2528251 w 2896585"/>
                  <a:gd name="connsiteY1346" fmla="*/ 1047827 h 1598594"/>
                  <a:gd name="connsiteX1347" fmla="*/ 2530663 w 2896585"/>
                  <a:gd name="connsiteY1347" fmla="*/ 1056268 h 1598594"/>
                  <a:gd name="connsiteX1348" fmla="*/ 2507751 w 2896585"/>
                  <a:gd name="connsiteY1348" fmla="*/ 1076768 h 1598594"/>
                  <a:gd name="connsiteX1349" fmla="*/ 2507751 w 2896585"/>
                  <a:gd name="connsiteY1349" fmla="*/ 1077974 h 1598594"/>
                  <a:gd name="connsiteX1350" fmla="*/ 2499310 w 2896585"/>
                  <a:gd name="connsiteY1350" fmla="*/ 1074357 h 1598594"/>
                  <a:gd name="connsiteX1351" fmla="*/ 2493281 w 2896585"/>
                  <a:gd name="connsiteY1351" fmla="*/ 1045416 h 1598594"/>
                  <a:gd name="connsiteX1352" fmla="*/ 2500516 w 2896585"/>
                  <a:gd name="connsiteY1352" fmla="*/ 1039386 h 1598594"/>
                  <a:gd name="connsiteX1353" fmla="*/ 1919887 w 2896585"/>
                  <a:gd name="connsiteY1353" fmla="*/ 1038084 h 1598594"/>
                  <a:gd name="connsiteX1354" fmla="*/ 1932511 w 2896585"/>
                  <a:gd name="connsiteY1354" fmla="*/ 1039273 h 1598594"/>
                  <a:gd name="connsiteX1355" fmla="*/ 1942017 w 2896585"/>
                  <a:gd name="connsiteY1355" fmla="*/ 1042837 h 1598594"/>
                  <a:gd name="connsiteX1356" fmla="*/ 1944393 w 2896585"/>
                  <a:gd name="connsiteY1356" fmla="*/ 1048778 h 1598594"/>
                  <a:gd name="connsiteX1357" fmla="*/ 1928947 w 2896585"/>
                  <a:gd name="connsiteY1357" fmla="*/ 1063036 h 1598594"/>
                  <a:gd name="connsiteX1358" fmla="*/ 1923006 w 2896585"/>
                  <a:gd name="connsiteY1358" fmla="*/ 1060660 h 1598594"/>
                  <a:gd name="connsiteX1359" fmla="*/ 1920629 w 2896585"/>
                  <a:gd name="connsiteY1359" fmla="*/ 1051154 h 1598594"/>
                  <a:gd name="connsiteX1360" fmla="*/ 1919887 w 2896585"/>
                  <a:gd name="connsiteY1360" fmla="*/ 1038084 h 1598594"/>
                  <a:gd name="connsiteX1361" fmla="*/ 1612933 w 2896585"/>
                  <a:gd name="connsiteY1361" fmla="*/ 1036896 h 1598594"/>
                  <a:gd name="connsiteX1362" fmla="*/ 1622306 w 2896585"/>
                  <a:gd name="connsiteY1362" fmla="*/ 1039255 h 1598594"/>
                  <a:gd name="connsiteX1363" fmla="*/ 1624010 w 2896585"/>
                  <a:gd name="connsiteY1363" fmla="*/ 1046119 h 1598594"/>
                  <a:gd name="connsiteX1364" fmla="*/ 1624525 w 2896585"/>
                  <a:gd name="connsiteY1364" fmla="*/ 1046376 h 1598594"/>
                  <a:gd name="connsiteX1365" fmla="*/ 1624216 w 2896585"/>
                  <a:gd name="connsiteY1365" fmla="*/ 1046946 h 1598594"/>
                  <a:gd name="connsiteX1366" fmla="*/ 1624649 w 2896585"/>
                  <a:gd name="connsiteY1366" fmla="*/ 1048689 h 1598594"/>
                  <a:gd name="connsiteX1367" fmla="*/ 1623477 w 2896585"/>
                  <a:gd name="connsiteY1367" fmla="*/ 1052227 h 1598594"/>
                  <a:gd name="connsiteX1368" fmla="*/ 1618791 w 2896585"/>
                  <a:gd name="connsiteY1368" fmla="*/ 1054585 h 1598594"/>
                  <a:gd name="connsiteX1369" fmla="*/ 1616448 w 2896585"/>
                  <a:gd name="connsiteY1369" fmla="*/ 1056944 h 1598594"/>
                  <a:gd name="connsiteX1370" fmla="*/ 1609419 w 2896585"/>
                  <a:gd name="connsiteY1370" fmla="*/ 1054585 h 1598594"/>
                  <a:gd name="connsiteX1371" fmla="*/ 1608247 w 2896585"/>
                  <a:gd name="connsiteY1371" fmla="*/ 1041613 h 1598594"/>
                  <a:gd name="connsiteX1372" fmla="*/ 1612933 w 2896585"/>
                  <a:gd name="connsiteY1372" fmla="*/ 1036896 h 1598594"/>
                  <a:gd name="connsiteX1373" fmla="*/ 1288140 w 2896585"/>
                  <a:gd name="connsiteY1373" fmla="*/ 1033162 h 1598594"/>
                  <a:gd name="connsiteX1374" fmla="*/ 1317051 w 2896585"/>
                  <a:gd name="connsiteY1374" fmla="*/ 1042809 h 1598594"/>
                  <a:gd name="connsiteX1375" fmla="*/ 1318256 w 2896585"/>
                  <a:gd name="connsiteY1375" fmla="*/ 1050044 h 1598594"/>
                  <a:gd name="connsiteX1376" fmla="*/ 1296573 w 2896585"/>
                  <a:gd name="connsiteY1376" fmla="*/ 1070544 h 1598594"/>
                  <a:gd name="connsiteX1377" fmla="*/ 1288140 w 2896585"/>
                  <a:gd name="connsiteY1377" fmla="*/ 1066927 h 1598594"/>
                  <a:gd name="connsiteX1378" fmla="*/ 1284526 w 2896585"/>
                  <a:gd name="connsiteY1378" fmla="*/ 1054868 h 1598594"/>
                  <a:gd name="connsiteX1379" fmla="*/ 1282117 w 2896585"/>
                  <a:gd name="connsiteY1379" fmla="*/ 1040397 h 1598594"/>
                  <a:gd name="connsiteX1380" fmla="*/ 1288140 w 2896585"/>
                  <a:gd name="connsiteY1380" fmla="*/ 1033162 h 1598594"/>
                  <a:gd name="connsiteX1381" fmla="*/ 2878909 w 2896585"/>
                  <a:gd name="connsiteY1381" fmla="*/ 1031917 h 1598594"/>
                  <a:gd name="connsiteX1382" fmla="*/ 2882269 w 2896585"/>
                  <a:gd name="connsiteY1382" fmla="*/ 1035474 h 1598594"/>
                  <a:gd name="connsiteX1383" fmla="*/ 2885137 w 2896585"/>
                  <a:gd name="connsiteY1383" fmla="*/ 1037497 h 1598594"/>
                  <a:gd name="connsiteX1384" fmla="*/ 2884140 w 2896585"/>
                  <a:gd name="connsiteY1384" fmla="*/ 1035403 h 1598594"/>
                  <a:gd name="connsiteX1385" fmla="*/ 2885136 w 2896585"/>
                  <a:gd name="connsiteY1385" fmla="*/ 1035403 h 1598594"/>
                  <a:gd name="connsiteX1386" fmla="*/ 2888123 w 2896585"/>
                  <a:gd name="connsiteY1386" fmla="*/ 1034407 h 1598594"/>
                  <a:gd name="connsiteX1387" fmla="*/ 2889119 w 2896585"/>
                  <a:gd name="connsiteY1387" fmla="*/ 1034407 h 1598594"/>
                  <a:gd name="connsiteX1388" fmla="*/ 2889119 w 2896585"/>
                  <a:gd name="connsiteY1388" fmla="*/ 1036399 h 1598594"/>
                  <a:gd name="connsiteX1389" fmla="*/ 2889119 w 2896585"/>
                  <a:gd name="connsiteY1389" fmla="*/ 1038390 h 1598594"/>
                  <a:gd name="connsiteX1390" fmla="*/ 2888123 w 2896585"/>
                  <a:gd name="connsiteY1390" fmla="*/ 1038390 h 1598594"/>
                  <a:gd name="connsiteX1391" fmla="*/ 2887871 w 2896585"/>
                  <a:gd name="connsiteY1391" fmla="*/ 1038356 h 1598594"/>
                  <a:gd name="connsiteX1392" fmla="*/ 2887871 w 2896585"/>
                  <a:gd name="connsiteY1392" fmla="*/ 1039030 h 1598594"/>
                  <a:gd name="connsiteX1393" fmla="*/ 2887871 w 2896585"/>
                  <a:gd name="connsiteY1393" fmla="*/ 1041401 h 1598594"/>
                  <a:gd name="connsiteX1394" fmla="*/ 2887871 w 2896585"/>
                  <a:gd name="connsiteY1394" fmla="*/ 1044957 h 1598594"/>
                  <a:gd name="connsiteX1395" fmla="*/ 2887871 w 2896585"/>
                  <a:gd name="connsiteY1395" fmla="*/ 1054441 h 1598594"/>
                  <a:gd name="connsiteX1396" fmla="*/ 2878909 w 2896585"/>
                  <a:gd name="connsiteY1396" fmla="*/ 1048514 h 1598594"/>
                  <a:gd name="connsiteX1397" fmla="*/ 2876668 w 2896585"/>
                  <a:gd name="connsiteY1397" fmla="*/ 1036659 h 1598594"/>
                  <a:gd name="connsiteX1398" fmla="*/ 2878909 w 2896585"/>
                  <a:gd name="connsiteY1398" fmla="*/ 1031917 h 1598594"/>
                  <a:gd name="connsiteX1399" fmla="*/ 2241604 w 2896585"/>
                  <a:gd name="connsiteY1399" fmla="*/ 1028179 h 1598594"/>
                  <a:gd name="connsiteX1400" fmla="*/ 2268133 w 2896585"/>
                  <a:gd name="connsiteY1400" fmla="*/ 1036620 h 1598594"/>
                  <a:gd name="connsiteX1401" fmla="*/ 2270545 w 2896585"/>
                  <a:gd name="connsiteY1401" fmla="*/ 1047473 h 1598594"/>
                  <a:gd name="connsiteX1402" fmla="*/ 2250045 w 2896585"/>
                  <a:gd name="connsiteY1402" fmla="*/ 1065561 h 1598594"/>
                  <a:gd name="connsiteX1403" fmla="*/ 2240399 w 2896585"/>
                  <a:gd name="connsiteY1403" fmla="*/ 1061944 h 1598594"/>
                  <a:gd name="connsiteX1404" fmla="*/ 2237987 w 2896585"/>
                  <a:gd name="connsiteY1404" fmla="*/ 1048679 h 1598594"/>
                  <a:gd name="connsiteX1405" fmla="*/ 2234369 w 2896585"/>
                  <a:gd name="connsiteY1405" fmla="*/ 1035414 h 1598594"/>
                  <a:gd name="connsiteX1406" fmla="*/ 2241604 w 2896585"/>
                  <a:gd name="connsiteY1406" fmla="*/ 1028179 h 1598594"/>
                  <a:gd name="connsiteX1407" fmla="*/ 1675240 w 2896585"/>
                  <a:gd name="connsiteY1407" fmla="*/ 1026938 h 1598594"/>
                  <a:gd name="connsiteX1408" fmla="*/ 1685424 w 2896585"/>
                  <a:gd name="connsiteY1408" fmla="*/ 1031465 h 1598594"/>
                  <a:gd name="connsiteX1409" fmla="*/ 1677503 w 2896585"/>
                  <a:gd name="connsiteY1409" fmla="*/ 1038255 h 1598594"/>
                  <a:gd name="connsiteX1410" fmla="*/ 1672976 w 2896585"/>
                  <a:gd name="connsiteY1410" fmla="*/ 1033728 h 1598594"/>
                  <a:gd name="connsiteX1411" fmla="*/ 1675240 w 2896585"/>
                  <a:gd name="connsiteY1411" fmla="*/ 1026938 h 1598594"/>
                  <a:gd name="connsiteX1412" fmla="*/ 2561510 w 2896585"/>
                  <a:gd name="connsiteY1412" fmla="*/ 1025693 h 1598594"/>
                  <a:gd name="connsiteX1413" fmla="*/ 2588039 w 2896585"/>
                  <a:gd name="connsiteY1413" fmla="*/ 1032921 h 1598594"/>
                  <a:gd name="connsiteX1414" fmla="*/ 2590451 w 2896585"/>
                  <a:gd name="connsiteY1414" fmla="*/ 1042558 h 1598594"/>
                  <a:gd name="connsiteX1415" fmla="*/ 2571157 w 2896585"/>
                  <a:gd name="connsiteY1415" fmla="*/ 1060627 h 1598594"/>
                  <a:gd name="connsiteX1416" fmla="*/ 2561510 w 2896585"/>
                  <a:gd name="connsiteY1416" fmla="*/ 1057013 h 1598594"/>
                  <a:gd name="connsiteX1417" fmla="*/ 2557893 w 2896585"/>
                  <a:gd name="connsiteY1417" fmla="*/ 1044967 h 1598594"/>
                  <a:gd name="connsiteX1418" fmla="*/ 2554275 w 2896585"/>
                  <a:gd name="connsiteY1418" fmla="*/ 1032921 h 1598594"/>
                  <a:gd name="connsiteX1419" fmla="*/ 2561510 w 2896585"/>
                  <a:gd name="connsiteY1419" fmla="*/ 1025693 h 1598594"/>
                  <a:gd name="connsiteX1420" fmla="*/ 1980881 w 2896585"/>
                  <a:gd name="connsiteY1420" fmla="*/ 1024095 h 1598594"/>
                  <a:gd name="connsiteX1421" fmla="*/ 1993505 w 2896585"/>
                  <a:gd name="connsiteY1421" fmla="*/ 1026769 h 1598594"/>
                  <a:gd name="connsiteX1422" fmla="*/ 2003011 w 2896585"/>
                  <a:gd name="connsiteY1422" fmla="*/ 1029145 h 1598594"/>
                  <a:gd name="connsiteX1423" fmla="*/ 2005387 w 2896585"/>
                  <a:gd name="connsiteY1423" fmla="*/ 1036274 h 1598594"/>
                  <a:gd name="connsiteX1424" fmla="*/ 1991129 w 2896585"/>
                  <a:gd name="connsiteY1424" fmla="*/ 1048156 h 1598594"/>
                  <a:gd name="connsiteX1425" fmla="*/ 1984000 w 2896585"/>
                  <a:gd name="connsiteY1425" fmla="*/ 1046968 h 1598594"/>
                  <a:gd name="connsiteX1426" fmla="*/ 1981623 w 2896585"/>
                  <a:gd name="connsiteY1426" fmla="*/ 1037462 h 1598594"/>
                  <a:gd name="connsiteX1427" fmla="*/ 1980881 w 2896585"/>
                  <a:gd name="connsiteY1427" fmla="*/ 1024095 h 1598594"/>
                  <a:gd name="connsiteX1428" fmla="*/ 1350346 w 2896585"/>
                  <a:gd name="connsiteY1428" fmla="*/ 1018225 h 1598594"/>
                  <a:gd name="connsiteX1429" fmla="*/ 1376876 w 2896585"/>
                  <a:gd name="connsiteY1429" fmla="*/ 1026666 h 1598594"/>
                  <a:gd name="connsiteX1430" fmla="*/ 1379287 w 2896585"/>
                  <a:gd name="connsiteY1430" fmla="*/ 1037519 h 1598594"/>
                  <a:gd name="connsiteX1431" fmla="*/ 1358788 w 2896585"/>
                  <a:gd name="connsiteY1431" fmla="*/ 1054401 h 1598594"/>
                  <a:gd name="connsiteX1432" fmla="*/ 1349141 w 2896585"/>
                  <a:gd name="connsiteY1432" fmla="*/ 1051990 h 1598594"/>
                  <a:gd name="connsiteX1433" fmla="*/ 1345523 w 2896585"/>
                  <a:gd name="connsiteY1433" fmla="*/ 1038725 h 1598594"/>
                  <a:gd name="connsiteX1434" fmla="*/ 1343111 w 2896585"/>
                  <a:gd name="connsiteY1434" fmla="*/ 1025460 h 1598594"/>
                  <a:gd name="connsiteX1435" fmla="*/ 1350346 w 2896585"/>
                  <a:gd name="connsiteY1435" fmla="*/ 1018225 h 1598594"/>
                  <a:gd name="connsiteX1436" fmla="*/ 2302597 w 2896585"/>
                  <a:gd name="connsiteY1436" fmla="*/ 1014490 h 1598594"/>
                  <a:gd name="connsiteX1437" fmla="*/ 2327921 w 2896585"/>
                  <a:gd name="connsiteY1437" fmla="*/ 1021725 h 1598594"/>
                  <a:gd name="connsiteX1438" fmla="*/ 2330332 w 2896585"/>
                  <a:gd name="connsiteY1438" fmla="*/ 1032578 h 1598594"/>
                  <a:gd name="connsiteX1439" fmla="*/ 2311038 w 2896585"/>
                  <a:gd name="connsiteY1439" fmla="*/ 1050666 h 1598594"/>
                  <a:gd name="connsiteX1440" fmla="*/ 2300185 w 2896585"/>
                  <a:gd name="connsiteY1440" fmla="*/ 1047049 h 1598594"/>
                  <a:gd name="connsiteX1441" fmla="*/ 2296568 w 2896585"/>
                  <a:gd name="connsiteY1441" fmla="*/ 1033784 h 1598594"/>
                  <a:gd name="connsiteX1442" fmla="*/ 2295362 w 2896585"/>
                  <a:gd name="connsiteY1442" fmla="*/ 1021725 h 1598594"/>
                  <a:gd name="connsiteX1443" fmla="*/ 2302597 w 2896585"/>
                  <a:gd name="connsiteY1443" fmla="*/ 1014490 h 1598594"/>
                  <a:gd name="connsiteX1444" fmla="*/ 2616203 w 2896585"/>
                  <a:gd name="connsiteY1444" fmla="*/ 1014353 h 1598594"/>
                  <a:gd name="connsiteX1445" fmla="*/ 2618069 w 2896585"/>
                  <a:gd name="connsiteY1445" fmla="*/ 1015459 h 1598594"/>
                  <a:gd name="connsiteX1446" fmla="*/ 2618829 w 2896585"/>
                  <a:gd name="connsiteY1446" fmla="*/ 1017259 h 1598594"/>
                  <a:gd name="connsiteX1447" fmla="*/ 2618954 w 2896585"/>
                  <a:gd name="connsiteY1447" fmla="*/ 1016884 h 1598594"/>
                  <a:gd name="connsiteX1448" fmla="*/ 2624947 w 2896585"/>
                  <a:gd name="connsiteY1448" fmla="*/ 1014490 h 1598594"/>
                  <a:gd name="connsiteX1449" fmla="*/ 2634536 w 2896585"/>
                  <a:gd name="connsiteY1449" fmla="*/ 1016884 h 1598594"/>
                  <a:gd name="connsiteX1450" fmla="*/ 2646523 w 2896585"/>
                  <a:gd name="connsiteY1450" fmla="*/ 1020475 h 1598594"/>
                  <a:gd name="connsiteX1451" fmla="*/ 2647722 w 2896585"/>
                  <a:gd name="connsiteY1451" fmla="*/ 1030050 h 1598594"/>
                  <a:gd name="connsiteX1452" fmla="*/ 2630940 w 2896585"/>
                  <a:gd name="connsiteY1452" fmla="*/ 1044412 h 1598594"/>
                  <a:gd name="connsiteX1453" fmla="*/ 2622550 w 2896585"/>
                  <a:gd name="connsiteY1453" fmla="*/ 1040822 h 1598594"/>
                  <a:gd name="connsiteX1454" fmla="*/ 2617823 w 2896585"/>
                  <a:gd name="connsiteY1454" fmla="*/ 1020762 h 1598594"/>
                  <a:gd name="connsiteX1455" fmla="*/ 2617136 w 2896585"/>
                  <a:gd name="connsiteY1455" fmla="*/ 1023204 h 1598594"/>
                  <a:gd name="connsiteX1456" fmla="*/ 2616203 w 2896585"/>
                  <a:gd name="connsiteY1456" fmla="*/ 1014353 h 1598594"/>
                  <a:gd name="connsiteX1457" fmla="*/ 1725083 w 2896585"/>
                  <a:gd name="connsiteY1457" fmla="*/ 1012001 h 1598594"/>
                  <a:gd name="connsiteX1458" fmla="*/ 1744094 w 2896585"/>
                  <a:gd name="connsiteY1458" fmla="*/ 1017942 h 1598594"/>
                  <a:gd name="connsiteX1459" fmla="*/ 1745282 w 2896585"/>
                  <a:gd name="connsiteY1459" fmla="*/ 1026259 h 1598594"/>
                  <a:gd name="connsiteX1460" fmla="*/ 1733400 w 2896585"/>
                  <a:gd name="connsiteY1460" fmla="*/ 1036953 h 1598594"/>
                  <a:gd name="connsiteX1461" fmla="*/ 1725083 w 2896585"/>
                  <a:gd name="connsiteY1461" fmla="*/ 1033389 h 1598594"/>
                  <a:gd name="connsiteX1462" fmla="*/ 1721518 w 2896585"/>
                  <a:gd name="connsiteY1462" fmla="*/ 1017942 h 1598594"/>
                  <a:gd name="connsiteX1463" fmla="*/ 1725083 w 2896585"/>
                  <a:gd name="connsiteY1463" fmla="*/ 1012001 h 1598594"/>
                  <a:gd name="connsiteX1464" fmla="*/ 1418603 w 2896585"/>
                  <a:gd name="connsiteY1464" fmla="*/ 1012001 h 1598594"/>
                  <a:gd name="connsiteX1465" fmla="*/ 1423333 w 2896585"/>
                  <a:gd name="connsiteY1465" fmla="*/ 1013181 h 1598594"/>
                  <a:gd name="connsiteX1466" fmla="*/ 1425698 w 2896585"/>
                  <a:gd name="connsiteY1466" fmla="*/ 1014360 h 1598594"/>
                  <a:gd name="connsiteX1467" fmla="*/ 1426881 w 2896585"/>
                  <a:gd name="connsiteY1467" fmla="*/ 1027332 h 1598594"/>
                  <a:gd name="connsiteX1468" fmla="*/ 1420968 w 2896585"/>
                  <a:gd name="connsiteY1468" fmla="*/ 1033228 h 1598594"/>
                  <a:gd name="connsiteX1469" fmla="*/ 1412690 w 2896585"/>
                  <a:gd name="connsiteY1469" fmla="*/ 1029690 h 1598594"/>
                  <a:gd name="connsiteX1470" fmla="*/ 1410325 w 2896585"/>
                  <a:gd name="connsiteY1470" fmla="*/ 1020256 h 1598594"/>
                  <a:gd name="connsiteX1471" fmla="*/ 1418603 w 2896585"/>
                  <a:gd name="connsiteY1471" fmla="*/ 1012001 h 1598594"/>
                  <a:gd name="connsiteX1472" fmla="*/ 2043806 w 2896585"/>
                  <a:gd name="connsiteY1472" fmla="*/ 1010699 h 1598594"/>
                  <a:gd name="connsiteX1473" fmla="*/ 2055687 w 2896585"/>
                  <a:gd name="connsiteY1473" fmla="*/ 1011888 h 1598594"/>
                  <a:gd name="connsiteX1474" fmla="*/ 2060440 w 2896585"/>
                  <a:gd name="connsiteY1474" fmla="*/ 1028522 h 1598594"/>
                  <a:gd name="connsiteX1475" fmla="*/ 2053311 w 2896585"/>
                  <a:gd name="connsiteY1475" fmla="*/ 1034463 h 1598594"/>
                  <a:gd name="connsiteX1476" fmla="*/ 2044994 w 2896585"/>
                  <a:gd name="connsiteY1476" fmla="*/ 1032087 h 1598594"/>
                  <a:gd name="connsiteX1477" fmla="*/ 2043806 w 2896585"/>
                  <a:gd name="connsiteY1477" fmla="*/ 1024958 h 1598594"/>
                  <a:gd name="connsiteX1478" fmla="*/ 2043806 w 2896585"/>
                  <a:gd name="connsiteY1478" fmla="*/ 1010699 h 1598594"/>
                  <a:gd name="connsiteX1479" fmla="*/ 1091433 w 2896585"/>
                  <a:gd name="connsiteY1479" fmla="*/ 1008267 h 1598594"/>
                  <a:gd name="connsiteX1480" fmla="*/ 1119169 w 2896585"/>
                  <a:gd name="connsiteY1480" fmla="*/ 1016690 h 1598594"/>
                  <a:gd name="connsiteX1481" fmla="*/ 1120374 w 2896585"/>
                  <a:gd name="connsiteY1481" fmla="*/ 1025113 h 1598594"/>
                  <a:gd name="connsiteX1482" fmla="*/ 1099875 w 2896585"/>
                  <a:gd name="connsiteY1482" fmla="*/ 1044365 h 1598594"/>
                  <a:gd name="connsiteX1483" fmla="*/ 1087816 w 2896585"/>
                  <a:gd name="connsiteY1483" fmla="*/ 1032333 h 1598594"/>
                  <a:gd name="connsiteX1484" fmla="*/ 1086610 w 2896585"/>
                  <a:gd name="connsiteY1484" fmla="*/ 1027520 h 1598594"/>
                  <a:gd name="connsiteX1485" fmla="*/ 1084198 w 2896585"/>
                  <a:gd name="connsiteY1485" fmla="*/ 1014284 h 1598594"/>
                  <a:gd name="connsiteX1486" fmla="*/ 1091433 w 2896585"/>
                  <a:gd name="connsiteY1486" fmla="*/ 1008267 h 1598594"/>
                  <a:gd name="connsiteX1487" fmla="*/ 1492732 w 2896585"/>
                  <a:gd name="connsiteY1487" fmla="*/ 1004532 h 1598594"/>
                  <a:gd name="connsiteX1488" fmla="*/ 1492732 w 2896585"/>
                  <a:gd name="connsiteY1488" fmla="*/ 1009978 h 1598594"/>
                  <a:gd name="connsiteX1489" fmla="*/ 1492732 w 2896585"/>
                  <a:gd name="connsiteY1489" fmla="*/ 1011067 h 1598594"/>
                  <a:gd name="connsiteX1490" fmla="*/ 1488749 w 2896585"/>
                  <a:gd name="connsiteY1490" fmla="*/ 1013245 h 1598594"/>
                  <a:gd name="connsiteX1491" fmla="*/ 1491737 w 2896585"/>
                  <a:gd name="connsiteY1491" fmla="*/ 1005621 h 1598594"/>
                  <a:gd name="connsiteX1492" fmla="*/ 2683548 w 2896585"/>
                  <a:gd name="connsiteY1492" fmla="*/ 1000798 h 1598594"/>
                  <a:gd name="connsiteX1493" fmla="*/ 2706322 w 2896585"/>
                  <a:gd name="connsiteY1493" fmla="*/ 1007990 h 1598594"/>
                  <a:gd name="connsiteX1494" fmla="*/ 2708720 w 2896585"/>
                  <a:gd name="connsiteY1494" fmla="*/ 1016381 h 1598594"/>
                  <a:gd name="connsiteX1495" fmla="*/ 2690740 w 2896585"/>
                  <a:gd name="connsiteY1495" fmla="*/ 1031964 h 1598594"/>
                  <a:gd name="connsiteX1496" fmla="*/ 2682349 w 2896585"/>
                  <a:gd name="connsiteY1496" fmla="*/ 1028368 h 1598594"/>
                  <a:gd name="connsiteX1497" fmla="*/ 2679952 w 2896585"/>
                  <a:gd name="connsiteY1497" fmla="*/ 1016381 h 1598594"/>
                  <a:gd name="connsiteX1498" fmla="*/ 2678753 w 2896585"/>
                  <a:gd name="connsiteY1498" fmla="*/ 1005593 h 1598594"/>
                  <a:gd name="connsiteX1499" fmla="*/ 2683548 w 2896585"/>
                  <a:gd name="connsiteY1499" fmla="*/ 1000798 h 1598594"/>
                  <a:gd name="connsiteX1500" fmla="*/ 2362376 w 2896585"/>
                  <a:gd name="connsiteY1500" fmla="*/ 1000798 h 1598594"/>
                  <a:gd name="connsiteX1501" fmla="*/ 2390082 w 2896585"/>
                  <a:gd name="connsiteY1501" fmla="*/ 1009239 h 1598594"/>
                  <a:gd name="connsiteX1502" fmla="*/ 2392491 w 2896585"/>
                  <a:gd name="connsiteY1502" fmla="*/ 1017680 h 1598594"/>
                  <a:gd name="connsiteX1503" fmla="*/ 2370808 w 2896585"/>
                  <a:gd name="connsiteY1503" fmla="*/ 1036974 h 1598594"/>
                  <a:gd name="connsiteX1504" fmla="*/ 2361171 w 2896585"/>
                  <a:gd name="connsiteY1504" fmla="*/ 1033357 h 1598594"/>
                  <a:gd name="connsiteX1505" fmla="*/ 2358762 w 2896585"/>
                  <a:gd name="connsiteY1505" fmla="*/ 1020092 h 1598594"/>
                  <a:gd name="connsiteX1506" fmla="*/ 2356353 w 2896585"/>
                  <a:gd name="connsiteY1506" fmla="*/ 1008033 h 1598594"/>
                  <a:gd name="connsiteX1507" fmla="*/ 2362376 w 2896585"/>
                  <a:gd name="connsiteY1507" fmla="*/ 1000798 h 1598594"/>
                  <a:gd name="connsiteX1508" fmla="*/ 1476008 w 2896585"/>
                  <a:gd name="connsiteY1508" fmla="*/ 999553 h 1598594"/>
                  <a:gd name="connsiteX1509" fmla="*/ 1491238 w 2896585"/>
                  <a:gd name="connsiteY1509" fmla="*/ 1003091 h 1598594"/>
                  <a:gd name="connsiteX1510" fmla="*/ 1491238 w 2896585"/>
                  <a:gd name="connsiteY1510" fmla="*/ 1004270 h 1598594"/>
                  <a:gd name="connsiteX1511" fmla="*/ 1490067 w 2896585"/>
                  <a:gd name="connsiteY1511" fmla="*/ 1005450 h 1598594"/>
                  <a:gd name="connsiteX1512" fmla="*/ 1489944 w 2896585"/>
                  <a:gd name="connsiteY1512" fmla="*/ 1005425 h 1598594"/>
                  <a:gd name="connsiteX1513" fmla="*/ 1489991 w 2896585"/>
                  <a:gd name="connsiteY1513" fmla="*/ 1005445 h 1598594"/>
                  <a:gd name="connsiteX1514" fmla="*/ 1486506 w 2896585"/>
                  <a:gd name="connsiteY1514" fmla="*/ 1013578 h 1598594"/>
                  <a:gd name="connsiteX1515" fmla="*/ 1485591 w 2896585"/>
                  <a:gd name="connsiteY1515" fmla="*/ 1014188 h 1598594"/>
                  <a:gd name="connsiteX1516" fmla="*/ 1486552 w 2896585"/>
                  <a:gd name="connsiteY1516" fmla="*/ 1013704 h 1598594"/>
                  <a:gd name="connsiteX1517" fmla="*/ 1486552 w 2896585"/>
                  <a:gd name="connsiteY1517" fmla="*/ 1016063 h 1598594"/>
                  <a:gd name="connsiteX1518" fmla="*/ 1484209 w 2896585"/>
                  <a:gd name="connsiteY1518" fmla="*/ 1017242 h 1598594"/>
                  <a:gd name="connsiteX1519" fmla="*/ 1471322 w 2896585"/>
                  <a:gd name="connsiteY1519" fmla="*/ 1012525 h 1598594"/>
                  <a:gd name="connsiteX1520" fmla="*/ 1471322 w 2896585"/>
                  <a:gd name="connsiteY1520" fmla="*/ 1006629 h 1598594"/>
                  <a:gd name="connsiteX1521" fmla="*/ 1473566 w 2896585"/>
                  <a:gd name="connsiteY1521" fmla="*/ 1003241 h 1598594"/>
                  <a:gd name="connsiteX1522" fmla="*/ 1473726 w 2896585"/>
                  <a:gd name="connsiteY1522" fmla="*/ 1001960 h 1598594"/>
                  <a:gd name="connsiteX1523" fmla="*/ 1474414 w 2896585"/>
                  <a:gd name="connsiteY1523" fmla="*/ 1001960 h 1598594"/>
                  <a:gd name="connsiteX1524" fmla="*/ 1787279 w 2896585"/>
                  <a:gd name="connsiteY1524" fmla="*/ 997064 h 1598594"/>
                  <a:gd name="connsiteX1525" fmla="*/ 1789660 w 2896585"/>
                  <a:gd name="connsiteY1525" fmla="*/ 998259 h 1598594"/>
                  <a:gd name="connsiteX1526" fmla="*/ 1802757 w 2896585"/>
                  <a:gd name="connsiteY1526" fmla="*/ 1001844 h 1598594"/>
                  <a:gd name="connsiteX1527" fmla="*/ 1809901 w 2896585"/>
                  <a:gd name="connsiteY1527" fmla="*/ 1007819 h 1598594"/>
                  <a:gd name="connsiteX1528" fmla="*/ 1806329 w 2896585"/>
                  <a:gd name="connsiteY1528" fmla="*/ 1014989 h 1598594"/>
                  <a:gd name="connsiteX1529" fmla="*/ 1801567 w 2896585"/>
                  <a:gd name="connsiteY1529" fmla="*/ 1019769 h 1598594"/>
                  <a:gd name="connsiteX1530" fmla="*/ 1794423 w 2896585"/>
                  <a:gd name="connsiteY1530" fmla="*/ 1025744 h 1598594"/>
                  <a:gd name="connsiteX1531" fmla="*/ 1786088 w 2896585"/>
                  <a:gd name="connsiteY1531" fmla="*/ 1023354 h 1598594"/>
                  <a:gd name="connsiteX1532" fmla="*/ 1782516 w 2896585"/>
                  <a:gd name="connsiteY1532" fmla="*/ 1001844 h 1598594"/>
                  <a:gd name="connsiteX1533" fmla="*/ 1787279 w 2896585"/>
                  <a:gd name="connsiteY1533" fmla="*/ 997064 h 1598594"/>
                  <a:gd name="connsiteX1534" fmla="*/ 2107227 w 2896585"/>
                  <a:gd name="connsiteY1534" fmla="*/ 994574 h 1598594"/>
                  <a:gd name="connsiteX1535" fmla="*/ 2115640 w 2896585"/>
                  <a:gd name="connsiteY1535" fmla="*/ 996964 h 1598594"/>
                  <a:gd name="connsiteX1536" fmla="*/ 2121649 w 2896585"/>
                  <a:gd name="connsiteY1536" fmla="*/ 996964 h 1598594"/>
                  <a:gd name="connsiteX1537" fmla="*/ 2134870 w 2896585"/>
                  <a:gd name="connsiteY1537" fmla="*/ 1001744 h 1598594"/>
                  <a:gd name="connsiteX1538" fmla="*/ 2133668 w 2896585"/>
                  <a:gd name="connsiteY1538" fmla="*/ 1010109 h 1598594"/>
                  <a:gd name="connsiteX1539" fmla="*/ 2122851 w 2896585"/>
                  <a:gd name="connsiteY1539" fmla="*/ 1017279 h 1598594"/>
                  <a:gd name="connsiteX1540" fmla="*/ 2118043 w 2896585"/>
                  <a:gd name="connsiteY1540" fmla="*/ 1018474 h 1598594"/>
                  <a:gd name="connsiteX1541" fmla="*/ 2104823 w 2896585"/>
                  <a:gd name="connsiteY1541" fmla="*/ 1014889 h 1598594"/>
                  <a:gd name="connsiteX1542" fmla="*/ 2102419 w 2896585"/>
                  <a:gd name="connsiteY1542" fmla="*/ 1001744 h 1598594"/>
                  <a:gd name="connsiteX1543" fmla="*/ 2107227 w 2896585"/>
                  <a:gd name="connsiteY1543" fmla="*/ 994574 h 1598594"/>
                  <a:gd name="connsiteX1544" fmla="*/ 1152423 w 2896585"/>
                  <a:gd name="connsiteY1544" fmla="*/ 994574 h 1598594"/>
                  <a:gd name="connsiteX1545" fmla="*/ 1178953 w 2896585"/>
                  <a:gd name="connsiteY1545" fmla="*/ 1003015 h 1598594"/>
                  <a:gd name="connsiteX1546" fmla="*/ 1181364 w 2896585"/>
                  <a:gd name="connsiteY1546" fmla="*/ 1012662 h 1598594"/>
                  <a:gd name="connsiteX1547" fmla="*/ 1160865 w 2896585"/>
                  <a:gd name="connsiteY1547" fmla="*/ 1031956 h 1598594"/>
                  <a:gd name="connsiteX1548" fmla="*/ 1151218 w 2896585"/>
                  <a:gd name="connsiteY1548" fmla="*/ 1028339 h 1598594"/>
                  <a:gd name="connsiteX1549" fmla="*/ 1147600 w 2896585"/>
                  <a:gd name="connsiteY1549" fmla="*/ 1016280 h 1598594"/>
                  <a:gd name="connsiteX1550" fmla="*/ 1148806 w 2896585"/>
                  <a:gd name="connsiteY1550" fmla="*/ 1015074 h 1598594"/>
                  <a:gd name="connsiteX1551" fmla="*/ 1145188 w 2896585"/>
                  <a:gd name="connsiteY1551" fmla="*/ 1001809 h 1598594"/>
                  <a:gd name="connsiteX1552" fmla="*/ 1152423 w 2896585"/>
                  <a:gd name="connsiteY1552" fmla="*/ 994574 h 1598594"/>
                  <a:gd name="connsiteX1553" fmla="*/ 2745740 w 2896585"/>
                  <a:gd name="connsiteY1553" fmla="*/ 987105 h 1598594"/>
                  <a:gd name="connsiteX1554" fmla="*/ 2767316 w 2896585"/>
                  <a:gd name="connsiteY1554" fmla="*/ 993099 h 1598594"/>
                  <a:gd name="connsiteX1555" fmla="*/ 2769714 w 2896585"/>
                  <a:gd name="connsiteY1555" fmla="*/ 1001489 h 1598594"/>
                  <a:gd name="connsiteX1556" fmla="*/ 2751734 w 2896585"/>
                  <a:gd name="connsiteY1556" fmla="*/ 1017072 h 1598594"/>
                  <a:gd name="connsiteX1557" fmla="*/ 2744542 w 2896585"/>
                  <a:gd name="connsiteY1557" fmla="*/ 1015873 h 1598594"/>
                  <a:gd name="connsiteX1558" fmla="*/ 2740946 w 2896585"/>
                  <a:gd name="connsiteY1558" fmla="*/ 1003887 h 1598594"/>
                  <a:gd name="connsiteX1559" fmla="*/ 2739747 w 2896585"/>
                  <a:gd name="connsiteY1559" fmla="*/ 993099 h 1598594"/>
                  <a:gd name="connsiteX1560" fmla="*/ 2745740 w 2896585"/>
                  <a:gd name="connsiteY1560" fmla="*/ 987105 h 1598594"/>
                  <a:gd name="connsiteX1561" fmla="*/ 2423373 w 2896585"/>
                  <a:gd name="connsiteY1561" fmla="*/ 987105 h 1598594"/>
                  <a:gd name="connsiteX1562" fmla="*/ 2451079 w 2896585"/>
                  <a:gd name="connsiteY1562" fmla="*/ 995546 h 1598594"/>
                  <a:gd name="connsiteX1563" fmla="*/ 2452284 w 2896585"/>
                  <a:gd name="connsiteY1563" fmla="*/ 1003987 h 1598594"/>
                  <a:gd name="connsiteX1564" fmla="*/ 2431805 w 2896585"/>
                  <a:gd name="connsiteY1564" fmla="*/ 1024487 h 1598594"/>
                  <a:gd name="connsiteX1565" fmla="*/ 2423373 w 2896585"/>
                  <a:gd name="connsiteY1565" fmla="*/ 1020870 h 1598594"/>
                  <a:gd name="connsiteX1566" fmla="*/ 2418555 w 2896585"/>
                  <a:gd name="connsiteY1566" fmla="*/ 1006399 h 1598594"/>
                  <a:gd name="connsiteX1567" fmla="*/ 2417350 w 2896585"/>
                  <a:gd name="connsiteY1567" fmla="*/ 993135 h 1598594"/>
                  <a:gd name="connsiteX1568" fmla="*/ 2423373 w 2896585"/>
                  <a:gd name="connsiteY1568" fmla="*/ 987105 h 1598594"/>
                  <a:gd name="connsiteX1569" fmla="*/ 1539389 w 2896585"/>
                  <a:gd name="connsiteY1569" fmla="*/ 984616 h 1598594"/>
                  <a:gd name="connsiteX1570" fmla="*/ 1547644 w 2896585"/>
                  <a:gd name="connsiteY1570" fmla="*/ 986981 h 1598594"/>
                  <a:gd name="connsiteX1571" fmla="*/ 1552361 w 2896585"/>
                  <a:gd name="connsiteY1571" fmla="*/ 988164 h 1598594"/>
                  <a:gd name="connsiteX1572" fmla="*/ 1553540 w 2896585"/>
                  <a:gd name="connsiteY1572" fmla="*/ 996442 h 1598594"/>
                  <a:gd name="connsiteX1573" fmla="*/ 1546464 w 2896585"/>
                  <a:gd name="connsiteY1573" fmla="*/ 1001172 h 1598594"/>
                  <a:gd name="connsiteX1574" fmla="*/ 1546632 w 2896585"/>
                  <a:gd name="connsiteY1574" fmla="*/ 1000835 h 1598594"/>
                  <a:gd name="connsiteX1575" fmla="*/ 1546420 w 2896585"/>
                  <a:gd name="connsiteY1575" fmla="*/ 1001047 h 1598594"/>
                  <a:gd name="connsiteX1576" fmla="*/ 1546170 w 2896585"/>
                  <a:gd name="connsiteY1576" fmla="*/ 1001172 h 1598594"/>
                  <a:gd name="connsiteX1577" fmla="*/ 1546464 w 2896585"/>
                  <a:gd name="connsiteY1577" fmla="*/ 1001172 h 1598594"/>
                  <a:gd name="connsiteX1578" fmla="*/ 1542927 w 2896585"/>
                  <a:gd name="connsiteY1578" fmla="*/ 1005902 h 1598594"/>
                  <a:gd name="connsiteX1579" fmla="*/ 1534672 w 2896585"/>
                  <a:gd name="connsiteY1579" fmla="*/ 1002354 h 1598594"/>
                  <a:gd name="connsiteX1580" fmla="*/ 1532313 w 2896585"/>
                  <a:gd name="connsiteY1580" fmla="*/ 989346 h 1598594"/>
                  <a:gd name="connsiteX1581" fmla="*/ 1539389 w 2896585"/>
                  <a:gd name="connsiteY1581" fmla="*/ 984616 h 1598594"/>
                  <a:gd name="connsiteX1582" fmla="*/ 1848282 w 2896585"/>
                  <a:gd name="connsiteY1582" fmla="*/ 983371 h 1598594"/>
                  <a:gd name="connsiteX1583" fmla="*/ 1868561 w 2896585"/>
                  <a:gd name="connsiteY1583" fmla="*/ 989336 h 1598594"/>
                  <a:gd name="connsiteX1584" fmla="*/ 1870947 w 2896585"/>
                  <a:gd name="connsiteY1584" fmla="*/ 996493 h 1598594"/>
                  <a:gd name="connsiteX1585" fmla="*/ 1855439 w 2896585"/>
                  <a:gd name="connsiteY1585" fmla="*/ 1010808 h 1598594"/>
                  <a:gd name="connsiteX1586" fmla="*/ 1848282 w 2896585"/>
                  <a:gd name="connsiteY1586" fmla="*/ 1008422 h 1598594"/>
                  <a:gd name="connsiteX1587" fmla="*/ 1844703 w 2896585"/>
                  <a:gd name="connsiteY1587" fmla="*/ 998879 h 1598594"/>
                  <a:gd name="connsiteX1588" fmla="*/ 1843510 w 2896585"/>
                  <a:gd name="connsiteY1588" fmla="*/ 986950 h 1598594"/>
                  <a:gd name="connsiteX1589" fmla="*/ 1848282 w 2896585"/>
                  <a:gd name="connsiteY1589" fmla="*/ 983371 h 1598594"/>
                  <a:gd name="connsiteX1590" fmla="*/ 1213420 w 2896585"/>
                  <a:gd name="connsiteY1590" fmla="*/ 980882 h 1598594"/>
                  <a:gd name="connsiteX1591" fmla="*/ 1239950 w 2896585"/>
                  <a:gd name="connsiteY1591" fmla="*/ 989323 h 1598594"/>
                  <a:gd name="connsiteX1592" fmla="*/ 1242361 w 2896585"/>
                  <a:gd name="connsiteY1592" fmla="*/ 1000176 h 1598594"/>
                  <a:gd name="connsiteX1593" fmla="*/ 1221862 w 2896585"/>
                  <a:gd name="connsiteY1593" fmla="*/ 1018264 h 1598594"/>
                  <a:gd name="connsiteX1594" fmla="*/ 1212215 w 2896585"/>
                  <a:gd name="connsiteY1594" fmla="*/ 1014647 h 1598594"/>
                  <a:gd name="connsiteX1595" fmla="*/ 1208597 w 2896585"/>
                  <a:gd name="connsiteY1595" fmla="*/ 1001382 h 1598594"/>
                  <a:gd name="connsiteX1596" fmla="*/ 1206185 w 2896585"/>
                  <a:gd name="connsiteY1596" fmla="*/ 988117 h 1598594"/>
                  <a:gd name="connsiteX1597" fmla="*/ 1213420 w 2896585"/>
                  <a:gd name="connsiteY1597" fmla="*/ 980882 h 1598594"/>
                  <a:gd name="connsiteX1598" fmla="*/ 2166910 w 2896585"/>
                  <a:gd name="connsiteY1598" fmla="*/ 975902 h 1598594"/>
                  <a:gd name="connsiteX1599" fmla="*/ 2193411 w 2896585"/>
                  <a:gd name="connsiteY1599" fmla="*/ 984343 h 1598594"/>
                  <a:gd name="connsiteX1600" fmla="*/ 2195821 w 2896585"/>
                  <a:gd name="connsiteY1600" fmla="*/ 992784 h 1598594"/>
                  <a:gd name="connsiteX1601" fmla="*/ 2174138 w 2896585"/>
                  <a:gd name="connsiteY1601" fmla="*/ 1013284 h 1598594"/>
                  <a:gd name="connsiteX1602" fmla="*/ 2165705 w 2896585"/>
                  <a:gd name="connsiteY1602" fmla="*/ 1009667 h 1598594"/>
                  <a:gd name="connsiteX1603" fmla="*/ 2162091 w 2896585"/>
                  <a:gd name="connsiteY1603" fmla="*/ 996402 h 1598594"/>
                  <a:gd name="connsiteX1604" fmla="*/ 2159682 w 2896585"/>
                  <a:gd name="connsiteY1604" fmla="*/ 983137 h 1598594"/>
                  <a:gd name="connsiteX1605" fmla="*/ 2166910 w 2896585"/>
                  <a:gd name="connsiteY1605" fmla="*/ 975902 h 1598594"/>
                  <a:gd name="connsiteX1606" fmla="*/ 2805517 w 2896585"/>
                  <a:gd name="connsiteY1606" fmla="*/ 974612 h 1598594"/>
                  <a:gd name="connsiteX1607" fmla="*/ 2828222 w 2896585"/>
                  <a:gd name="connsiteY1607" fmla="*/ 986599 h 1598594"/>
                  <a:gd name="connsiteX1608" fmla="*/ 2828222 w 2896585"/>
                  <a:gd name="connsiteY1608" fmla="*/ 991393 h 1598594"/>
                  <a:gd name="connsiteX1609" fmla="*/ 2813882 w 2896585"/>
                  <a:gd name="connsiteY1609" fmla="*/ 1004579 h 1598594"/>
                  <a:gd name="connsiteX1610" fmla="*/ 2804322 w 2896585"/>
                  <a:gd name="connsiteY1610" fmla="*/ 1000983 h 1598594"/>
                  <a:gd name="connsiteX1611" fmla="*/ 2801932 w 2896585"/>
                  <a:gd name="connsiteY1611" fmla="*/ 991393 h 1598594"/>
                  <a:gd name="connsiteX1612" fmla="*/ 2800737 w 2896585"/>
                  <a:gd name="connsiteY1612" fmla="*/ 980605 h 1598594"/>
                  <a:gd name="connsiteX1613" fmla="*/ 2805517 w 2896585"/>
                  <a:gd name="connsiteY1613" fmla="*/ 974612 h 1598594"/>
                  <a:gd name="connsiteX1614" fmla="*/ 2481962 w 2896585"/>
                  <a:gd name="connsiteY1614" fmla="*/ 973413 h 1598594"/>
                  <a:gd name="connsiteX1615" fmla="*/ 2486785 w 2896585"/>
                  <a:gd name="connsiteY1615" fmla="*/ 974619 h 1598594"/>
                  <a:gd name="connsiteX1616" fmla="*/ 2510903 w 2896585"/>
                  <a:gd name="connsiteY1616" fmla="*/ 981854 h 1598594"/>
                  <a:gd name="connsiteX1617" fmla="*/ 2513314 w 2896585"/>
                  <a:gd name="connsiteY1617" fmla="*/ 992707 h 1598594"/>
                  <a:gd name="connsiteX1618" fmla="*/ 2494020 w 2896585"/>
                  <a:gd name="connsiteY1618" fmla="*/ 1009589 h 1598594"/>
                  <a:gd name="connsiteX1619" fmla="*/ 2483167 w 2896585"/>
                  <a:gd name="connsiteY1619" fmla="*/ 1007178 h 1598594"/>
                  <a:gd name="connsiteX1620" fmla="*/ 2478344 w 2896585"/>
                  <a:gd name="connsiteY1620" fmla="*/ 981854 h 1598594"/>
                  <a:gd name="connsiteX1621" fmla="*/ 2481962 w 2896585"/>
                  <a:gd name="connsiteY1621" fmla="*/ 973413 h 1598594"/>
                  <a:gd name="connsiteX1622" fmla="*/ 1605136 w 2896585"/>
                  <a:gd name="connsiteY1622" fmla="*/ 973348 h 1598594"/>
                  <a:gd name="connsiteX1623" fmla="*/ 1614596 w 2896585"/>
                  <a:gd name="connsiteY1623" fmla="*/ 976885 h 1598594"/>
                  <a:gd name="connsiteX1624" fmla="*/ 1615779 w 2896585"/>
                  <a:gd name="connsiteY1624" fmla="*/ 982782 h 1598594"/>
                  <a:gd name="connsiteX1625" fmla="*/ 1602771 w 2896585"/>
                  <a:gd name="connsiteY1625" fmla="*/ 993395 h 1598594"/>
                  <a:gd name="connsiteX1626" fmla="*/ 1598040 w 2896585"/>
                  <a:gd name="connsiteY1626" fmla="*/ 993395 h 1598594"/>
                  <a:gd name="connsiteX1627" fmla="*/ 1594493 w 2896585"/>
                  <a:gd name="connsiteY1627" fmla="*/ 985140 h 1598594"/>
                  <a:gd name="connsiteX1628" fmla="*/ 1605136 w 2896585"/>
                  <a:gd name="connsiteY1628" fmla="*/ 973348 h 1598594"/>
                  <a:gd name="connsiteX1629" fmla="*/ 2871689 w 2896585"/>
                  <a:gd name="connsiteY1629" fmla="*/ 970923 h 1598594"/>
                  <a:gd name="connsiteX1630" fmla="*/ 2879158 w 2896585"/>
                  <a:gd name="connsiteY1630" fmla="*/ 971990 h 1598594"/>
                  <a:gd name="connsiteX1631" fmla="*/ 2879158 w 2896585"/>
                  <a:gd name="connsiteY1631" fmla="*/ 972794 h 1598594"/>
                  <a:gd name="connsiteX1632" fmla="*/ 2882893 w 2896585"/>
                  <a:gd name="connsiteY1632" fmla="*/ 973164 h 1598594"/>
                  <a:gd name="connsiteX1633" fmla="*/ 2881761 w 2896585"/>
                  <a:gd name="connsiteY1633" fmla="*/ 977645 h 1598594"/>
                  <a:gd name="connsiteX1634" fmla="*/ 2873840 w 2896585"/>
                  <a:gd name="connsiteY1634" fmla="*/ 981006 h 1598594"/>
                  <a:gd name="connsiteX1635" fmla="*/ 2871577 w 2896585"/>
                  <a:gd name="connsiteY1635" fmla="*/ 972044 h 1598594"/>
                  <a:gd name="connsiteX1636" fmla="*/ 2872055 w 2896585"/>
                  <a:gd name="connsiteY1636" fmla="*/ 972754 h 1598594"/>
                  <a:gd name="connsiteX1637" fmla="*/ 2871937 w 2896585"/>
                  <a:gd name="connsiteY1637" fmla="*/ 972162 h 1598594"/>
                  <a:gd name="connsiteX1638" fmla="*/ 2871577 w 2896585"/>
                  <a:gd name="connsiteY1638" fmla="*/ 972044 h 1598594"/>
                  <a:gd name="connsiteX1639" fmla="*/ 2871920 w 2896585"/>
                  <a:gd name="connsiteY1639" fmla="*/ 972078 h 1598594"/>
                  <a:gd name="connsiteX1640" fmla="*/ 1914066 w 2896585"/>
                  <a:gd name="connsiteY1640" fmla="*/ 970923 h 1598594"/>
                  <a:gd name="connsiteX1641" fmla="*/ 1924759 w 2896585"/>
                  <a:gd name="connsiteY1641" fmla="*/ 974495 h 1598594"/>
                  <a:gd name="connsiteX1642" fmla="*/ 1927136 w 2896585"/>
                  <a:gd name="connsiteY1642" fmla="*/ 986402 h 1598594"/>
                  <a:gd name="connsiteX1643" fmla="*/ 1916442 w 2896585"/>
                  <a:gd name="connsiteY1643" fmla="*/ 994736 h 1598594"/>
                  <a:gd name="connsiteX1644" fmla="*/ 1910501 w 2896585"/>
                  <a:gd name="connsiteY1644" fmla="*/ 994736 h 1598594"/>
                  <a:gd name="connsiteX1645" fmla="*/ 1906936 w 2896585"/>
                  <a:gd name="connsiteY1645" fmla="*/ 979258 h 1598594"/>
                  <a:gd name="connsiteX1646" fmla="*/ 1914066 w 2896585"/>
                  <a:gd name="connsiteY1646" fmla="*/ 970923 h 1598594"/>
                  <a:gd name="connsiteX1647" fmla="*/ 1274414 w 2896585"/>
                  <a:gd name="connsiteY1647" fmla="*/ 967189 h 1598594"/>
                  <a:gd name="connsiteX1648" fmla="*/ 1302150 w 2896585"/>
                  <a:gd name="connsiteY1648" fmla="*/ 975630 h 1598594"/>
                  <a:gd name="connsiteX1649" fmla="*/ 1303355 w 2896585"/>
                  <a:gd name="connsiteY1649" fmla="*/ 985277 h 1598594"/>
                  <a:gd name="connsiteX1650" fmla="*/ 1282856 w 2896585"/>
                  <a:gd name="connsiteY1650" fmla="*/ 1003365 h 1598594"/>
                  <a:gd name="connsiteX1651" fmla="*/ 1273209 w 2896585"/>
                  <a:gd name="connsiteY1651" fmla="*/ 999748 h 1598594"/>
                  <a:gd name="connsiteX1652" fmla="*/ 1272003 w 2896585"/>
                  <a:gd name="connsiteY1652" fmla="*/ 998542 h 1598594"/>
                  <a:gd name="connsiteX1653" fmla="*/ 1270797 w 2896585"/>
                  <a:gd name="connsiteY1653" fmla="*/ 986483 h 1598594"/>
                  <a:gd name="connsiteX1654" fmla="*/ 1267179 w 2896585"/>
                  <a:gd name="connsiteY1654" fmla="*/ 973219 h 1598594"/>
                  <a:gd name="connsiteX1655" fmla="*/ 1274414 w 2896585"/>
                  <a:gd name="connsiteY1655" fmla="*/ 967189 h 1598594"/>
                  <a:gd name="connsiteX1656" fmla="*/ 1020714 w 2896585"/>
                  <a:gd name="connsiteY1656" fmla="*/ 967189 h 1598594"/>
                  <a:gd name="connsiteX1657" fmla="*/ 1033162 w 2896585"/>
                  <a:gd name="connsiteY1657" fmla="*/ 970509 h 1598594"/>
                  <a:gd name="connsiteX1658" fmla="*/ 1028636 w 2896585"/>
                  <a:gd name="connsiteY1658" fmla="*/ 977147 h 1598594"/>
                  <a:gd name="connsiteX1659" fmla="*/ 1020714 w 2896585"/>
                  <a:gd name="connsiteY1659" fmla="*/ 968296 h 1598594"/>
                  <a:gd name="connsiteX1660" fmla="*/ 2226706 w 2896585"/>
                  <a:gd name="connsiteY1660" fmla="*/ 963451 h 1598594"/>
                  <a:gd name="connsiteX1661" fmla="*/ 2254441 w 2896585"/>
                  <a:gd name="connsiteY1661" fmla="*/ 970679 h 1598594"/>
                  <a:gd name="connsiteX1662" fmla="*/ 2256852 w 2896585"/>
                  <a:gd name="connsiteY1662" fmla="*/ 979111 h 1598594"/>
                  <a:gd name="connsiteX1663" fmla="*/ 2236353 w 2896585"/>
                  <a:gd name="connsiteY1663" fmla="*/ 999590 h 1598594"/>
                  <a:gd name="connsiteX1664" fmla="*/ 2226706 w 2896585"/>
                  <a:gd name="connsiteY1664" fmla="*/ 995976 h 1598594"/>
                  <a:gd name="connsiteX1665" fmla="*/ 2223088 w 2896585"/>
                  <a:gd name="connsiteY1665" fmla="*/ 982725 h 1598594"/>
                  <a:gd name="connsiteX1666" fmla="*/ 2220676 w 2896585"/>
                  <a:gd name="connsiteY1666" fmla="*/ 969474 h 1598594"/>
                  <a:gd name="connsiteX1667" fmla="*/ 2226706 w 2896585"/>
                  <a:gd name="connsiteY1667" fmla="*/ 963451 h 1598594"/>
                  <a:gd name="connsiteX1668" fmla="*/ 1331752 w 2896585"/>
                  <a:gd name="connsiteY1668" fmla="*/ 962159 h 1598594"/>
                  <a:gd name="connsiteX1669" fmla="*/ 1336524 w 2896585"/>
                  <a:gd name="connsiteY1669" fmla="*/ 962159 h 1598594"/>
                  <a:gd name="connsiteX1670" fmla="*/ 1350839 w 2896585"/>
                  <a:gd name="connsiteY1670" fmla="*/ 965750 h 1598594"/>
                  <a:gd name="connsiteX1671" fmla="*/ 1355610 w 2896585"/>
                  <a:gd name="connsiteY1671" fmla="*/ 974128 h 1598594"/>
                  <a:gd name="connsiteX1672" fmla="*/ 1355610 w 2896585"/>
                  <a:gd name="connsiteY1672" fmla="*/ 978916 h 1598594"/>
                  <a:gd name="connsiteX1673" fmla="*/ 1337717 w 2896585"/>
                  <a:gd name="connsiteY1673" fmla="*/ 992081 h 1598594"/>
                  <a:gd name="connsiteX1674" fmla="*/ 1334138 w 2896585"/>
                  <a:gd name="connsiteY1674" fmla="*/ 987294 h 1598594"/>
                  <a:gd name="connsiteX1675" fmla="*/ 1328173 w 2896585"/>
                  <a:gd name="connsiteY1675" fmla="*/ 964553 h 1598594"/>
                  <a:gd name="connsiteX1676" fmla="*/ 1331752 w 2896585"/>
                  <a:gd name="connsiteY1676" fmla="*/ 962159 h 1598594"/>
                  <a:gd name="connsiteX1677" fmla="*/ 2546566 w 2896585"/>
                  <a:gd name="connsiteY1677" fmla="*/ 959717 h 1598594"/>
                  <a:gd name="connsiteX1678" fmla="*/ 2573067 w 2896585"/>
                  <a:gd name="connsiteY1678" fmla="*/ 968158 h 1598594"/>
                  <a:gd name="connsiteX1679" fmla="*/ 2574272 w 2896585"/>
                  <a:gd name="connsiteY1679" fmla="*/ 979011 h 1598594"/>
                  <a:gd name="connsiteX1680" fmla="*/ 2554998 w 2896585"/>
                  <a:gd name="connsiteY1680" fmla="*/ 995893 h 1598594"/>
                  <a:gd name="connsiteX1681" fmla="*/ 2544156 w 2896585"/>
                  <a:gd name="connsiteY1681" fmla="*/ 992276 h 1598594"/>
                  <a:gd name="connsiteX1682" fmla="*/ 2541747 w 2896585"/>
                  <a:gd name="connsiteY1682" fmla="*/ 979011 h 1598594"/>
                  <a:gd name="connsiteX1683" fmla="*/ 2539338 w 2896585"/>
                  <a:gd name="connsiteY1683" fmla="*/ 966952 h 1598594"/>
                  <a:gd name="connsiteX1684" fmla="*/ 2546566 w 2896585"/>
                  <a:gd name="connsiteY1684" fmla="*/ 959717 h 1598594"/>
                  <a:gd name="connsiteX1685" fmla="*/ 1651545 w 2896585"/>
                  <a:gd name="connsiteY1685" fmla="*/ 959717 h 1598594"/>
                  <a:gd name="connsiteX1686" fmla="*/ 1657615 w 2896585"/>
                  <a:gd name="connsiteY1686" fmla="*/ 961602 h 1598594"/>
                  <a:gd name="connsiteX1687" fmla="*/ 1657661 w 2896585"/>
                  <a:gd name="connsiteY1687" fmla="*/ 961251 h 1598594"/>
                  <a:gd name="connsiteX1688" fmla="*/ 1663729 w 2896585"/>
                  <a:gd name="connsiteY1688" fmla="*/ 963274 h 1598594"/>
                  <a:gd name="connsiteX1689" fmla="*/ 1668353 w 2896585"/>
                  <a:gd name="connsiteY1689" fmla="*/ 964430 h 1598594"/>
                  <a:gd name="connsiteX1690" fmla="*/ 1669501 w 2896585"/>
                  <a:gd name="connsiteY1690" fmla="*/ 965291 h 1598594"/>
                  <a:gd name="connsiteX1691" fmla="*/ 1670595 w 2896585"/>
                  <a:gd name="connsiteY1691" fmla="*/ 965630 h 1598594"/>
                  <a:gd name="connsiteX1692" fmla="*/ 1670709 w 2896585"/>
                  <a:gd name="connsiteY1692" fmla="*/ 966197 h 1598594"/>
                  <a:gd name="connsiteX1693" fmla="*/ 1672976 w 2896585"/>
                  <a:gd name="connsiteY1693" fmla="*/ 967897 h 1598594"/>
                  <a:gd name="connsiteX1694" fmla="*/ 1671374 w 2896585"/>
                  <a:gd name="connsiteY1694" fmla="*/ 969499 h 1598594"/>
                  <a:gd name="connsiteX1695" fmla="*/ 1671786 w 2896585"/>
                  <a:gd name="connsiteY1695" fmla="*/ 971543 h 1598594"/>
                  <a:gd name="connsiteX1696" fmla="*/ 1665832 w 2896585"/>
                  <a:gd name="connsiteY1696" fmla="*/ 978638 h 1598594"/>
                  <a:gd name="connsiteX1697" fmla="*/ 1657498 w 2896585"/>
                  <a:gd name="connsiteY1697" fmla="*/ 982186 h 1598594"/>
                  <a:gd name="connsiteX1698" fmla="*/ 1646782 w 2896585"/>
                  <a:gd name="connsiteY1698" fmla="*/ 963265 h 1598594"/>
                  <a:gd name="connsiteX1699" fmla="*/ 1651545 w 2896585"/>
                  <a:gd name="connsiteY1699" fmla="*/ 959717 h 1598594"/>
                  <a:gd name="connsiteX1700" fmla="*/ 1972667 w 2896585"/>
                  <a:gd name="connsiteY1700" fmla="*/ 957227 h 1598594"/>
                  <a:gd name="connsiteX1701" fmla="*/ 1986892 w 2896585"/>
                  <a:gd name="connsiteY1701" fmla="*/ 961990 h 1598594"/>
                  <a:gd name="connsiteX1702" fmla="*/ 1989263 w 2896585"/>
                  <a:gd name="connsiteY1702" fmla="*/ 970324 h 1598594"/>
                  <a:gd name="connsiteX1703" fmla="*/ 1986892 w 2896585"/>
                  <a:gd name="connsiteY1703" fmla="*/ 975087 h 1598594"/>
                  <a:gd name="connsiteX1704" fmla="*/ 1977409 w 2896585"/>
                  <a:gd name="connsiteY1704" fmla="*/ 983422 h 1598594"/>
                  <a:gd name="connsiteX1705" fmla="*/ 1970296 w 2896585"/>
                  <a:gd name="connsiteY1705" fmla="*/ 977468 h 1598594"/>
                  <a:gd name="connsiteX1706" fmla="*/ 1966739 w 2896585"/>
                  <a:gd name="connsiteY1706" fmla="*/ 961990 h 1598594"/>
                  <a:gd name="connsiteX1707" fmla="*/ 1972667 w 2896585"/>
                  <a:gd name="connsiteY1707" fmla="*/ 957227 h 1598594"/>
                  <a:gd name="connsiteX1708" fmla="*/ 1398987 w 2896585"/>
                  <a:gd name="connsiteY1708" fmla="*/ 954550 h 1598594"/>
                  <a:gd name="connsiteX1709" fmla="*/ 1398906 w 2896585"/>
                  <a:gd name="connsiteY1709" fmla="*/ 955512 h 1598594"/>
                  <a:gd name="connsiteX1710" fmla="*/ 1398987 w 2896585"/>
                  <a:gd name="connsiteY1710" fmla="*/ 955615 h 1598594"/>
                  <a:gd name="connsiteX1711" fmla="*/ 2288905 w 2896585"/>
                  <a:gd name="connsiteY1711" fmla="*/ 950968 h 1598594"/>
                  <a:gd name="connsiteX1712" fmla="*/ 2315435 w 2896585"/>
                  <a:gd name="connsiteY1712" fmla="*/ 958203 h 1598594"/>
                  <a:gd name="connsiteX1713" fmla="*/ 2317846 w 2896585"/>
                  <a:gd name="connsiteY1713" fmla="*/ 967850 h 1598594"/>
                  <a:gd name="connsiteX1714" fmla="*/ 2296141 w 2896585"/>
                  <a:gd name="connsiteY1714" fmla="*/ 987144 h 1598594"/>
                  <a:gd name="connsiteX1715" fmla="*/ 2287699 w 2896585"/>
                  <a:gd name="connsiteY1715" fmla="*/ 984733 h 1598594"/>
                  <a:gd name="connsiteX1716" fmla="*/ 2282876 w 2896585"/>
                  <a:gd name="connsiteY1716" fmla="*/ 969056 h 1598594"/>
                  <a:gd name="connsiteX1717" fmla="*/ 2281670 w 2896585"/>
                  <a:gd name="connsiteY1717" fmla="*/ 956997 h 1598594"/>
                  <a:gd name="connsiteX1718" fmla="*/ 2288905 w 2896585"/>
                  <a:gd name="connsiteY1718" fmla="*/ 950968 h 1598594"/>
                  <a:gd name="connsiteX1719" fmla="*/ 1090980 w 2896585"/>
                  <a:gd name="connsiteY1719" fmla="*/ 948514 h 1598594"/>
                  <a:gd name="connsiteX1720" fmla="*/ 1104201 w 2896585"/>
                  <a:gd name="connsiteY1720" fmla="*/ 953316 h 1598594"/>
                  <a:gd name="connsiteX1721" fmla="*/ 1104201 w 2896585"/>
                  <a:gd name="connsiteY1721" fmla="*/ 961718 h 1598594"/>
                  <a:gd name="connsiteX1722" fmla="*/ 1083769 w 2896585"/>
                  <a:gd name="connsiteY1722" fmla="*/ 979723 h 1598594"/>
                  <a:gd name="connsiteX1723" fmla="*/ 1075356 w 2896585"/>
                  <a:gd name="connsiteY1723" fmla="*/ 977322 h 1598594"/>
                  <a:gd name="connsiteX1724" fmla="*/ 1072952 w 2896585"/>
                  <a:gd name="connsiteY1724" fmla="*/ 968920 h 1598594"/>
                  <a:gd name="connsiteX1725" fmla="*/ 1075356 w 2896585"/>
                  <a:gd name="connsiteY1725" fmla="*/ 950915 h 1598594"/>
                  <a:gd name="connsiteX1726" fmla="*/ 1078961 w 2896585"/>
                  <a:gd name="connsiteY1726" fmla="*/ 950915 h 1598594"/>
                  <a:gd name="connsiteX1727" fmla="*/ 1090980 w 2896585"/>
                  <a:gd name="connsiteY1727" fmla="*/ 948514 h 1598594"/>
                  <a:gd name="connsiteX1728" fmla="*/ 1712601 w 2896585"/>
                  <a:gd name="connsiteY1728" fmla="*/ 947273 h 1598594"/>
                  <a:gd name="connsiteX1729" fmla="*/ 1731688 w 2896585"/>
                  <a:gd name="connsiteY1729" fmla="*/ 952045 h 1598594"/>
                  <a:gd name="connsiteX1730" fmla="*/ 1734073 w 2896585"/>
                  <a:gd name="connsiteY1730" fmla="*/ 960395 h 1598594"/>
                  <a:gd name="connsiteX1731" fmla="*/ 1719758 w 2896585"/>
                  <a:gd name="connsiteY1731" fmla="*/ 973517 h 1598594"/>
                  <a:gd name="connsiteX1732" fmla="*/ 1712601 w 2896585"/>
                  <a:gd name="connsiteY1732" fmla="*/ 971132 h 1598594"/>
                  <a:gd name="connsiteX1733" fmla="*/ 1709022 w 2896585"/>
                  <a:gd name="connsiteY1733" fmla="*/ 962781 h 1598594"/>
                  <a:gd name="connsiteX1734" fmla="*/ 1707829 w 2896585"/>
                  <a:gd name="connsiteY1734" fmla="*/ 952045 h 1598594"/>
                  <a:gd name="connsiteX1735" fmla="*/ 1712601 w 2896585"/>
                  <a:gd name="connsiteY1735" fmla="*/ 947273 h 1598594"/>
                  <a:gd name="connsiteX1736" fmla="*/ 2603938 w 2896585"/>
                  <a:gd name="connsiteY1736" fmla="*/ 947234 h 1598594"/>
                  <a:gd name="connsiteX1737" fmla="*/ 2613552 w 2896585"/>
                  <a:gd name="connsiteY1737" fmla="*/ 947234 h 1598594"/>
                  <a:gd name="connsiteX1738" fmla="*/ 2627975 w 2896585"/>
                  <a:gd name="connsiteY1738" fmla="*/ 953263 h 1598594"/>
                  <a:gd name="connsiteX1739" fmla="*/ 2632782 w 2896585"/>
                  <a:gd name="connsiteY1739" fmla="*/ 954469 h 1598594"/>
                  <a:gd name="connsiteX1740" fmla="*/ 2633984 w 2896585"/>
                  <a:gd name="connsiteY1740" fmla="*/ 962910 h 1598594"/>
                  <a:gd name="connsiteX1741" fmla="*/ 2624369 w 2896585"/>
                  <a:gd name="connsiteY1741" fmla="*/ 972557 h 1598594"/>
                  <a:gd name="connsiteX1742" fmla="*/ 2618360 w 2896585"/>
                  <a:gd name="connsiteY1742" fmla="*/ 980999 h 1598594"/>
                  <a:gd name="connsiteX1743" fmla="*/ 2607543 w 2896585"/>
                  <a:gd name="connsiteY1743" fmla="*/ 979793 h 1598594"/>
                  <a:gd name="connsiteX1744" fmla="*/ 2603938 w 2896585"/>
                  <a:gd name="connsiteY1744" fmla="*/ 966528 h 1598594"/>
                  <a:gd name="connsiteX1745" fmla="*/ 2601534 w 2896585"/>
                  <a:gd name="connsiteY1745" fmla="*/ 954469 h 1598594"/>
                  <a:gd name="connsiteX1746" fmla="*/ 2603938 w 2896585"/>
                  <a:gd name="connsiteY1746" fmla="*/ 947234 h 1598594"/>
                  <a:gd name="connsiteX1747" fmla="*/ 1401249 w 2896585"/>
                  <a:gd name="connsiteY1747" fmla="*/ 946028 h 1598594"/>
                  <a:gd name="connsiteX1748" fmla="*/ 1408278 w 2896585"/>
                  <a:gd name="connsiteY1748" fmla="*/ 947214 h 1598594"/>
                  <a:gd name="connsiteX1749" fmla="*/ 1414136 w 2896585"/>
                  <a:gd name="connsiteY1749" fmla="*/ 949585 h 1598594"/>
                  <a:gd name="connsiteX1750" fmla="*/ 1415307 w 2896585"/>
                  <a:gd name="connsiteY1750" fmla="*/ 950770 h 1598594"/>
                  <a:gd name="connsiteX1751" fmla="*/ 1414492 w 2896585"/>
                  <a:gd name="connsiteY1751" fmla="*/ 950667 h 1598594"/>
                  <a:gd name="connsiteX1752" fmla="*/ 1415446 w 2896585"/>
                  <a:gd name="connsiteY1752" fmla="*/ 950857 h 1598594"/>
                  <a:gd name="connsiteX1753" fmla="*/ 1416622 w 2896585"/>
                  <a:gd name="connsiteY1753" fmla="*/ 957886 h 1598594"/>
                  <a:gd name="connsiteX1754" fmla="*/ 1408392 w 2896585"/>
                  <a:gd name="connsiteY1754" fmla="*/ 966087 h 1598594"/>
                  <a:gd name="connsiteX1755" fmla="*/ 1407267 w 2896585"/>
                  <a:gd name="connsiteY1755" fmla="*/ 966087 h 1598594"/>
                  <a:gd name="connsiteX1756" fmla="*/ 1408278 w 2896585"/>
                  <a:gd name="connsiteY1756" fmla="*/ 967367 h 1598594"/>
                  <a:gd name="connsiteX1757" fmla="*/ 1397734 w 2896585"/>
                  <a:gd name="connsiteY1757" fmla="*/ 964996 h 1598594"/>
                  <a:gd name="connsiteX1758" fmla="*/ 1395391 w 2896585"/>
                  <a:gd name="connsiteY1758" fmla="*/ 950770 h 1598594"/>
                  <a:gd name="connsiteX1759" fmla="*/ 1401249 w 2896585"/>
                  <a:gd name="connsiteY1759" fmla="*/ 946028 h 1598594"/>
                  <a:gd name="connsiteX1760" fmla="*/ 2728544 w 2896585"/>
                  <a:gd name="connsiteY1760" fmla="*/ 943535 h 1598594"/>
                  <a:gd name="connsiteX1761" fmla="*/ 2731967 w 2896585"/>
                  <a:gd name="connsiteY1761" fmla="*/ 944642 h 1598594"/>
                  <a:gd name="connsiteX1762" fmla="*/ 2738814 w 2896585"/>
                  <a:gd name="connsiteY1762" fmla="*/ 944642 h 1598594"/>
                  <a:gd name="connsiteX1763" fmla="*/ 2742237 w 2896585"/>
                  <a:gd name="connsiteY1763" fmla="*/ 946855 h 1598594"/>
                  <a:gd name="connsiteX1764" fmla="*/ 2735391 w 2896585"/>
                  <a:gd name="connsiteY1764" fmla="*/ 953493 h 1598594"/>
                  <a:gd name="connsiteX1765" fmla="*/ 2730826 w 2896585"/>
                  <a:gd name="connsiteY1765" fmla="*/ 952387 h 1598594"/>
                  <a:gd name="connsiteX1766" fmla="*/ 2728544 w 2896585"/>
                  <a:gd name="connsiteY1766" fmla="*/ 943535 h 1598594"/>
                  <a:gd name="connsiteX1767" fmla="*/ 2032445 w 2896585"/>
                  <a:gd name="connsiteY1767" fmla="*/ 943535 h 1598594"/>
                  <a:gd name="connsiteX1768" fmla="*/ 2049114 w 2896585"/>
                  <a:gd name="connsiteY1768" fmla="*/ 949476 h 1598594"/>
                  <a:gd name="connsiteX1769" fmla="*/ 2051495 w 2896585"/>
                  <a:gd name="connsiteY1769" fmla="*/ 955417 h 1598594"/>
                  <a:gd name="connsiteX1770" fmla="*/ 2038398 w 2896585"/>
                  <a:gd name="connsiteY1770" fmla="*/ 968487 h 1598594"/>
                  <a:gd name="connsiteX1771" fmla="*/ 2030063 w 2896585"/>
                  <a:gd name="connsiteY1771" fmla="*/ 966111 h 1598594"/>
                  <a:gd name="connsiteX1772" fmla="*/ 2027682 w 2896585"/>
                  <a:gd name="connsiteY1772" fmla="*/ 957793 h 1598594"/>
                  <a:gd name="connsiteX1773" fmla="*/ 2026491 w 2896585"/>
                  <a:gd name="connsiteY1773" fmla="*/ 949476 h 1598594"/>
                  <a:gd name="connsiteX1774" fmla="*/ 2032445 w 2896585"/>
                  <a:gd name="connsiteY1774" fmla="*/ 943535 h 1598594"/>
                  <a:gd name="connsiteX1775" fmla="*/ 2671194 w 2896585"/>
                  <a:gd name="connsiteY1775" fmla="*/ 938708 h 1598594"/>
                  <a:gd name="connsiteX1776" fmla="*/ 2678226 w 2896585"/>
                  <a:gd name="connsiteY1776" fmla="*/ 939752 h 1598594"/>
                  <a:gd name="connsiteX1777" fmla="*/ 2690195 w 2896585"/>
                  <a:gd name="connsiteY1777" fmla="*/ 942138 h 1598594"/>
                  <a:gd name="connsiteX1778" fmla="*/ 2692588 w 2896585"/>
                  <a:gd name="connsiteY1778" fmla="*/ 952874 h 1598594"/>
                  <a:gd name="connsiteX1779" fmla="*/ 2679423 w 2896585"/>
                  <a:gd name="connsiteY1779" fmla="*/ 964803 h 1598594"/>
                  <a:gd name="connsiteX1780" fmla="*/ 2667454 w 2896585"/>
                  <a:gd name="connsiteY1780" fmla="*/ 960032 h 1598594"/>
                  <a:gd name="connsiteX1781" fmla="*/ 2665060 w 2896585"/>
                  <a:gd name="connsiteY1781" fmla="*/ 942138 h 1598594"/>
                  <a:gd name="connsiteX1782" fmla="*/ 2671194 w 2896585"/>
                  <a:gd name="connsiteY1782" fmla="*/ 938708 h 1598594"/>
                  <a:gd name="connsiteX1783" fmla="*/ 1457855 w 2896585"/>
                  <a:gd name="connsiteY1783" fmla="*/ 934972 h 1598594"/>
                  <a:gd name="connsiteX1784" fmla="*/ 1468174 w 2896585"/>
                  <a:gd name="connsiteY1784" fmla="*/ 936001 h 1598594"/>
                  <a:gd name="connsiteX1785" fmla="*/ 1476429 w 2896585"/>
                  <a:gd name="connsiteY1785" fmla="*/ 939528 h 1598594"/>
                  <a:gd name="connsiteX1786" fmla="*/ 1477608 w 2896585"/>
                  <a:gd name="connsiteY1786" fmla="*/ 945406 h 1598594"/>
                  <a:gd name="connsiteX1787" fmla="*/ 1465815 w 2896585"/>
                  <a:gd name="connsiteY1787" fmla="*/ 954811 h 1598594"/>
                  <a:gd name="connsiteX1788" fmla="*/ 1459919 w 2896585"/>
                  <a:gd name="connsiteY1788" fmla="*/ 952459 h 1598594"/>
                  <a:gd name="connsiteX1789" fmla="*/ 1459919 w 2896585"/>
                  <a:gd name="connsiteY1789" fmla="*/ 951284 h 1598594"/>
                  <a:gd name="connsiteX1790" fmla="*/ 1456381 w 2896585"/>
                  <a:gd name="connsiteY1790" fmla="*/ 941879 h 1598594"/>
                  <a:gd name="connsiteX1791" fmla="*/ 1457855 w 2896585"/>
                  <a:gd name="connsiteY1791" fmla="*/ 934972 h 1598594"/>
                  <a:gd name="connsiteX1792" fmla="*/ 2348654 w 2896585"/>
                  <a:gd name="connsiteY1792" fmla="*/ 934825 h 1598594"/>
                  <a:gd name="connsiteX1793" fmla="*/ 2375183 w 2896585"/>
                  <a:gd name="connsiteY1793" fmla="*/ 943266 h 1598594"/>
                  <a:gd name="connsiteX1794" fmla="*/ 2377595 w 2896585"/>
                  <a:gd name="connsiteY1794" fmla="*/ 951707 h 1598594"/>
                  <a:gd name="connsiteX1795" fmla="*/ 2355889 w 2896585"/>
                  <a:gd name="connsiteY1795" fmla="*/ 972207 h 1598594"/>
                  <a:gd name="connsiteX1796" fmla="*/ 2347448 w 2896585"/>
                  <a:gd name="connsiteY1796" fmla="*/ 968590 h 1598594"/>
                  <a:gd name="connsiteX1797" fmla="*/ 2343831 w 2896585"/>
                  <a:gd name="connsiteY1797" fmla="*/ 955325 h 1598594"/>
                  <a:gd name="connsiteX1798" fmla="*/ 2343831 w 2896585"/>
                  <a:gd name="connsiteY1798" fmla="*/ 954119 h 1598594"/>
                  <a:gd name="connsiteX1799" fmla="*/ 2341419 w 2896585"/>
                  <a:gd name="connsiteY1799" fmla="*/ 942060 h 1598594"/>
                  <a:gd name="connsiteX1800" fmla="*/ 2348654 w 2896585"/>
                  <a:gd name="connsiteY1800" fmla="*/ 934825 h 1598594"/>
                  <a:gd name="connsiteX1801" fmla="*/ 1772355 w 2896585"/>
                  <a:gd name="connsiteY1801" fmla="*/ 932332 h 1598594"/>
                  <a:gd name="connsiteX1802" fmla="*/ 1793865 w 2896585"/>
                  <a:gd name="connsiteY1802" fmla="*/ 939502 h 1598594"/>
                  <a:gd name="connsiteX1803" fmla="*/ 1795060 w 2896585"/>
                  <a:gd name="connsiteY1803" fmla="*/ 945477 h 1598594"/>
                  <a:gd name="connsiteX1804" fmla="*/ 1779525 w 2896585"/>
                  <a:gd name="connsiteY1804" fmla="*/ 961012 h 1598594"/>
                  <a:gd name="connsiteX1805" fmla="*/ 1772355 w 2896585"/>
                  <a:gd name="connsiteY1805" fmla="*/ 958622 h 1598594"/>
                  <a:gd name="connsiteX1806" fmla="*/ 1769965 w 2896585"/>
                  <a:gd name="connsiteY1806" fmla="*/ 950257 h 1598594"/>
                  <a:gd name="connsiteX1807" fmla="*/ 1767575 w 2896585"/>
                  <a:gd name="connsiteY1807" fmla="*/ 937112 h 1598594"/>
                  <a:gd name="connsiteX1808" fmla="*/ 1772355 w 2896585"/>
                  <a:gd name="connsiteY1808" fmla="*/ 932332 h 1598594"/>
                  <a:gd name="connsiteX1809" fmla="*/ 1149699 w 2896585"/>
                  <a:gd name="connsiteY1809" fmla="*/ 931693 h 1598594"/>
                  <a:gd name="connsiteX1810" fmla="*/ 1164019 w 2896585"/>
                  <a:gd name="connsiteY1810" fmla="*/ 938311 h 1598594"/>
                  <a:gd name="connsiteX1811" fmla="*/ 1166430 w 2896585"/>
                  <a:gd name="connsiteY1811" fmla="*/ 945530 h 1598594"/>
                  <a:gd name="connsiteX1812" fmla="*/ 1144725 w 2896585"/>
                  <a:gd name="connsiteY1812" fmla="*/ 965986 h 1598594"/>
                  <a:gd name="connsiteX1813" fmla="*/ 1135078 w 2896585"/>
                  <a:gd name="connsiteY1813" fmla="*/ 962376 h 1598594"/>
                  <a:gd name="connsiteX1814" fmla="*/ 1132666 w 2896585"/>
                  <a:gd name="connsiteY1814" fmla="*/ 949140 h 1598594"/>
                  <a:gd name="connsiteX1815" fmla="*/ 1130254 w 2896585"/>
                  <a:gd name="connsiteY1815" fmla="*/ 937108 h 1598594"/>
                  <a:gd name="connsiteX1816" fmla="*/ 1132666 w 2896585"/>
                  <a:gd name="connsiteY1816" fmla="*/ 932295 h 1598594"/>
                  <a:gd name="connsiteX1817" fmla="*/ 1149699 w 2896585"/>
                  <a:gd name="connsiteY1817" fmla="*/ 931693 h 1598594"/>
                  <a:gd name="connsiteX1818" fmla="*/ 2094643 w 2896585"/>
                  <a:gd name="connsiteY1818" fmla="*/ 928598 h 1598594"/>
                  <a:gd name="connsiteX1819" fmla="*/ 2101800 w 2896585"/>
                  <a:gd name="connsiteY1819" fmla="*/ 930984 h 1598594"/>
                  <a:gd name="connsiteX1820" fmla="*/ 2104186 w 2896585"/>
                  <a:gd name="connsiteY1820" fmla="*/ 932177 h 1598594"/>
                  <a:gd name="connsiteX1821" fmla="*/ 2112536 w 2896585"/>
                  <a:gd name="connsiteY1821" fmla="*/ 934563 h 1598594"/>
                  <a:gd name="connsiteX1822" fmla="*/ 2114922 w 2896585"/>
                  <a:gd name="connsiteY1822" fmla="*/ 941720 h 1598594"/>
                  <a:gd name="connsiteX1823" fmla="*/ 2102993 w 2896585"/>
                  <a:gd name="connsiteY1823" fmla="*/ 953649 h 1598594"/>
                  <a:gd name="connsiteX1824" fmla="*/ 2101800 w 2896585"/>
                  <a:gd name="connsiteY1824" fmla="*/ 953649 h 1598594"/>
                  <a:gd name="connsiteX1825" fmla="*/ 2091064 w 2896585"/>
                  <a:gd name="connsiteY1825" fmla="*/ 951264 h 1598594"/>
                  <a:gd name="connsiteX1826" fmla="*/ 2087485 w 2896585"/>
                  <a:gd name="connsiteY1826" fmla="*/ 934563 h 1598594"/>
                  <a:gd name="connsiteX1827" fmla="*/ 2094643 w 2896585"/>
                  <a:gd name="connsiteY1827" fmla="*/ 928598 h 1598594"/>
                  <a:gd name="connsiteX1828" fmla="*/ 2735564 w 2896585"/>
                  <a:gd name="connsiteY1828" fmla="*/ 926111 h 1598594"/>
                  <a:gd name="connsiteX1829" fmla="*/ 2742499 w 2896585"/>
                  <a:gd name="connsiteY1829" fmla="*/ 928435 h 1598594"/>
                  <a:gd name="connsiteX1830" fmla="*/ 2744811 w 2896585"/>
                  <a:gd name="connsiteY1830" fmla="*/ 931920 h 1598594"/>
                  <a:gd name="connsiteX1831" fmla="*/ 2744811 w 2896585"/>
                  <a:gd name="connsiteY1831" fmla="*/ 938891 h 1598594"/>
                  <a:gd name="connsiteX1832" fmla="*/ 2737876 w 2896585"/>
                  <a:gd name="connsiteY1832" fmla="*/ 943538 h 1598594"/>
                  <a:gd name="connsiteX1833" fmla="*/ 2730941 w 2896585"/>
                  <a:gd name="connsiteY1833" fmla="*/ 938891 h 1598594"/>
                  <a:gd name="connsiteX1834" fmla="*/ 2729785 w 2896585"/>
                  <a:gd name="connsiteY1834" fmla="*/ 931920 h 1598594"/>
                  <a:gd name="connsiteX1835" fmla="*/ 2735564 w 2896585"/>
                  <a:gd name="connsiteY1835" fmla="*/ 926111 h 1598594"/>
                  <a:gd name="connsiteX1836" fmla="*/ 1204539 w 2896585"/>
                  <a:gd name="connsiteY1836" fmla="*/ 922333 h 1598594"/>
                  <a:gd name="connsiteX1837" fmla="*/ 1223813 w 2896585"/>
                  <a:gd name="connsiteY1837" fmla="*/ 925934 h 1598594"/>
                  <a:gd name="connsiteX1838" fmla="*/ 1229836 w 2896585"/>
                  <a:gd name="connsiteY1838" fmla="*/ 928334 h 1598594"/>
                  <a:gd name="connsiteX1839" fmla="*/ 1227427 w 2896585"/>
                  <a:gd name="connsiteY1839" fmla="*/ 934336 h 1598594"/>
                  <a:gd name="connsiteX1840" fmla="*/ 1208153 w 2896585"/>
                  <a:gd name="connsiteY1840" fmla="*/ 952341 h 1598594"/>
                  <a:gd name="connsiteX1841" fmla="*/ 1197312 w 2896585"/>
                  <a:gd name="connsiteY1841" fmla="*/ 949940 h 1598594"/>
                  <a:gd name="connsiteX1842" fmla="*/ 1194902 w 2896585"/>
                  <a:gd name="connsiteY1842" fmla="*/ 937937 h 1598594"/>
                  <a:gd name="connsiteX1843" fmla="*/ 1193698 w 2896585"/>
                  <a:gd name="connsiteY1843" fmla="*/ 931935 h 1598594"/>
                  <a:gd name="connsiteX1844" fmla="*/ 1204539 w 2896585"/>
                  <a:gd name="connsiteY1844" fmla="*/ 922333 h 1598594"/>
                  <a:gd name="connsiteX1845" fmla="*/ 2410889 w 2896585"/>
                  <a:gd name="connsiteY1845" fmla="*/ 921132 h 1598594"/>
                  <a:gd name="connsiteX1846" fmla="*/ 2437419 w 2896585"/>
                  <a:gd name="connsiteY1846" fmla="*/ 929573 h 1598594"/>
                  <a:gd name="connsiteX1847" fmla="*/ 2438624 w 2896585"/>
                  <a:gd name="connsiteY1847" fmla="*/ 940426 h 1598594"/>
                  <a:gd name="connsiteX1848" fmla="*/ 2419330 w 2896585"/>
                  <a:gd name="connsiteY1848" fmla="*/ 957308 h 1598594"/>
                  <a:gd name="connsiteX1849" fmla="*/ 2408477 w 2896585"/>
                  <a:gd name="connsiteY1849" fmla="*/ 953691 h 1598594"/>
                  <a:gd name="connsiteX1850" fmla="*/ 2408477 w 2896585"/>
                  <a:gd name="connsiteY1850" fmla="*/ 952485 h 1598594"/>
                  <a:gd name="connsiteX1851" fmla="*/ 2406066 w 2896585"/>
                  <a:gd name="connsiteY1851" fmla="*/ 941632 h 1598594"/>
                  <a:gd name="connsiteX1852" fmla="*/ 2403654 w 2896585"/>
                  <a:gd name="connsiteY1852" fmla="*/ 928367 h 1598594"/>
                  <a:gd name="connsiteX1853" fmla="*/ 2410889 w 2896585"/>
                  <a:gd name="connsiteY1853" fmla="*/ 921132 h 1598594"/>
                  <a:gd name="connsiteX1854" fmla="*/ 1829917 w 2896585"/>
                  <a:gd name="connsiteY1854" fmla="*/ 920286 h 1598594"/>
                  <a:gd name="connsiteX1855" fmla="*/ 1844107 w 2896585"/>
                  <a:gd name="connsiteY1855" fmla="*/ 921033 h 1598594"/>
                  <a:gd name="connsiteX1856" fmla="*/ 1854862 w 2896585"/>
                  <a:gd name="connsiteY1856" fmla="*/ 925813 h 1598594"/>
                  <a:gd name="connsiteX1857" fmla="*/ 1856057 w 2896585"/>
                  <a:gd name="connsiteY1857" fmla="*/ 932983 h 1598594"/>
                  <a:gd name="connsiteX1858" fmla="*/ 1840522 w 2896585"/>
                  <a:gd name="connsiteY1858" fmla="*/ 947323 h 1598594"/>
                  <a:gd name="connsiteX1859" fmla="*/ 1832157 w 2896585"/>
                  <a:gd name="connsiteY1859" fmla="*/ 943738 h 1598594"/>
                  <a:gd name="connsiteX1860" fmla="*/ 1830962 w 2896585"/>
                  <a:gd name="connsiteY1860" fmla="*/ 936568 h 1598594"/>
                  <a:gd name="connsiteX1861" fmla="*/ 1829917 w 2896585"/>
                  <a:gd name="connsiteY1861" fmla="*/ 920286 h 1598594"/>
                  <a:gd name="connsiteX1862" fmla="*/ 2796780 w 2896585"/>
                  <a:gd name="connsiteY1862" fmla="*/ 918643 h 1598594"/>
                  <a:gd name="connsiteX1863" fmla="*/ 2806965 w 2896585"/>
                  <a:gd name="connsiteY1863" fmla="*/ 922004 h 1598594"/>
                  <a:gd name="connsiteX1864" fmla="*/ 2799044 w 2896585"/>
                  <a:gd name="connsiteY1864" fmla="*/ 929846 h 1598594"/>
                  <a:gd name="connsiteX1865" fmla="*/ 2795649 w 2896585"/>
                  <a:gd name="connsiteY1865" fmla="*/ 925365 h 1598594"/>
                  <a:gd name="connsiteX1866" fmla="*/ 2796780 w 2896585"/>
                  <a:gd name="connsiteY1866" fmla="*/ 918643 h 1598594"/>
                  <a:gd name="connsiteX1867" fmla="*/ 1523292 w 2896585"/>
                  <a:gd name="connsiteY1867" fmla="*/ 918643 h 1598594"/>
                  <a:gd name="connsiteX1868" fmla="*/ 1532752 w 2896585"/>
                  <a:gd name="connsiteY1868" fmla="*/ 922191 h 1598594"/>
                  <a:gd name="connsiteX1869" fmla="*/ 1537483 w 2896585"/>
                  <a:gd name="connsiteY1869" fmla="*/ 923373 h 1598594"/>
                  <a:gd name="connsiteX1870" fmla="*/ 1539848 w 2896585"/>
                  <a:gd name="connsiteY1870" fmla="*/ 930469 h 1598594"/>
                  <a:gd name="connsiteX1871" fmla="*/ 1529205 w 2896585"/>
                  <a:gd name="connsiteY1871" fmla="*/ 939929 h 1598594"/>
                  <a:gd name="connsiteX1872" fmla="*/ 1518562 w 2896585"/>
                  <a:gd name="connsiteY1872" fmla="*/ 936381 h 1598594"/>
                  <a:gd name="connsiteX1873" fmla="*/ 1517379 w 2896585"/>
                  <a:gd name="connsiteY1873" fmla="*/ 924556 h 1598594"/>
                  <a:gd name="connsiteX1874" fmla="*/ 1523292 w 2896585"/>
                  <a:gd name="connsiteY1874" fmla="*/ 918643 h 1598594"/>
                  <a:gd name="connsiteX1875" fmla="*/ 1264375 w 2896585"/>
                  <a:gd name="connsiteY1875" fmla="*/ 912305 h 1598594"/>
                  <a:gd name="connsiteX1876" fmla="*/ 1263047 w 2896585"/>
                  <a:gd name="connsiteY1876" fmla="*/ 915617 h 1598594"/>
                  <a:gd name="connsiteX1877" fmla="*/ 1262993 w 2896585"/>
                  <a:gd name="connsiteY1877" fmla="*/ 915904 h 1598594"/>
                  <a:gd name="connsiteX1878" fmla="*/ 1263933 w 2896585"/>
                  <a:gd name="connsiteY1878" fmla="*/ 917559 h 1598594"/>
                  <a:gd name="connsiteX1879" fmla="*/ 2151976 w 2896585"/>
                  <a:gd name="connsiteY1879" fmla="*/ 909929 h 1598594"/>
                  <a:gd name="connsiteX1880" fmla="*/ 2178506 w 2896585"/>
                  <a:gd name="connsiteY1880" fmla="*/ 919586 h 1598594"/>
                  <a:gd name="connsiteX1881" fmla="*/ 2180917 w 2896585"/>
                  <a:gd name="connsiteY1881" fmla="*/ 928035 h 1598594"/>
                  <a:gd name="connsiteX1882" fmla="*/ 2160418 w 2896585"/>
                  <a:gd name="connsiteY1882" fmla="*/ 948555 h 1598594"/>
                  <a:gd name="connsiteX1883" fmla="*/ 2150771 w 2896585"/>
                  <a:gd name="connsiteY1883" fmla="*/ 944934 h 1598594"/>
                  <a:gd name="connsiteX1884" fmla="*/ 2148359 w 2896585"/>
                  <a:gd name="connsiteY1884" fmla="*/ 932863 h 1598594"/>
                  <a:gd name="connsiteX1885" fmla="*/ 2144741 w 2896585"/>
                  <a:gd name="connsiteY1885" fmla="*/ 917172 h 1598594"/>
                  <a:gd name="connsiteX1886" fmla="*/ 2151976 w 2896585"/>
                  <a:gd name="connsiteY1886" fmla="*/ 909929 h 1598594"/>
                  <a:gd name="connsiteX1887" fmla="*/ 2471887 w 2896585"/>
                  <a:gd name="connsiteY1887" fmla="*/ 908685 h 1598594"/>
                  <a:gd name="connsiteX1888" fmla="*/ 2498417 w 2896585"/>
                  <a:gd name="connsiteY1888" fmla="*/ 917126 h 1598594"/>
                  <a:gd name="connsiteX1889" fmla="*/ 2500828 w 2896585"/>
                  <a:gd name="connsiteY1889" fmla="*/ 925567 h 1598594"/>
                  <a:gd name="connsiteX1890" fmla="*/ 2479123 w 2896585"/>
                  <a:gd name="connsiteY1890" fmla="*/ 944861 h 1598594"/>
                  <a:gd name="connsiteX1891" fmla="*/ 2470681 w 2896585"/>
                  <a:gd name="connsiteY1891" fmla="*/ 942450 h 1598594"/>
                  <a:gd name="connsiteX1892" fmla="*/ 2467064 w 2896585"/>
                  <a:gd name="connsiteY1892" fmla="*/ 927979 h 1598594"/>
                  <a:gd name="connsiteX1893" fmla="*/ 2464652 w 2896585"/>
                  <a:gd name="connsiteY1893" fmla="*/ 914715 h 1598594"/>
                  <a:gd name="connsiteX1894" fmla="*/ 2471887 w 2896585"/>
                  <a:gd name="connsiteY1894" fmla="*/ 908685 h 1598594"/>
                  <a:gd name="connsiteX1895" fmla="*/ 1575667 w 2896585"/>
                  <a:gd name="connsiteY1895" fmla="*/ 908685 h 1598594"/>
                  <a:gd name="connsiteX1896" fmla="*/ 1583184 w 2896585"/>
                  <a:gd name="connsiteY1896" fmla="*/ 910552 h 1598594"/>
                  <a:gd name="connsiteX1897" fmla="*/ 1584185 w 2896585"/>
                  <a:gd name="connsiteY1897" fmla="*/ 908832 h 1598594"/>
                  <a:gd name="connsiteX1898" fmla="*/ 1593577 w 2896585"/>
                  <a:gd name="connsiteY1898" fmla="*/ 911028 h 1598594"/>
                  <a:gd name="connsiteX1899" fmla="*/ 1594129 w 2896585"/>
                  <a:gd name="connsiteY1899" fmla="*/ 913269 h 1598594"/>
                  <a:gd name="connsiteX1900" fmla="*/ 1594717 w 2896585"/>
                  <a:gd name="connsiteY1900" fmla="*/ 913415 h 1598594"/>
                  <a:gd name="connsiteX1901" fmla="*/ 1594717 w 2896585"/>
                  <a:gd name="connsiteY1901" fmla="*/ 915653 h 1598594"/>
                  <a:gd name="connsiteX1902" fmla="*/ 1595888 w 2896585"/>
                  <a:gd name="connsiteY1902" fmla="*/ 920401 h 1598594"/>
                  <a:gd name="connsiteX1903" fmla="*/ 1590109 w 2896585"/>
                  <a:gd name="connsiteY1903" fmla="*/ 926258 h 1598594"/>
                  <a:gd name="connsiteX1904" fmla="*/ 1589705 w 2896585"/>
                  <a:gd name="connsiteY1904" fmla="*/ 926200 h 1598594"/>
                  <a:gd name="connsiteX1905" fmla="*/ 1586383 w 2896585"/>
                  <a:gd name="connsiteY1905" fmla="*/ 929971 h 1598594"/>
                  <a:gd name="connsiteX1906" fmla="*/ 1575667 w 2896585"/>
                  <a:gd name="connsiteY1906" fmla="*/ 928789 h 1598594"/>
                  <a:gd name="connsiteX1907" fmla="*/ 1570904 w 2896585"/>
                  <a:gd name="connsiteY1907" fmla="*/ 916963 h 1598594"/>
                  <a:gd name="connsiteX1908" fmla="*/ 1570904 w 2896585"/>
                  <a:gd name="connsiteY1908" fmla="*/ 913415 h 1598594"/>
                  <a:gd name="connsiteX1909" fmla="*/ 1575667 w 2896585"/>
                  <a:gd name="connsiteY1909" fmla="*/ 908685 h 1598594"/>
                  <a:gd name="connsiteX1910" fmla="*/ 1264420 w 2896585"/>
                  <a:gd name="connsiteY1910" fmla="*/ 908628 h 1598594"/>
                  <a:gd name="connsiteX1911" fmla="*/ 1281089 w 2896585"/>
                  <a:gd name="connsiteY1911" fmla="*/ 913381 h 1598594"/>
                  <a:gd name="connsiteX1912" fmla="*/ 1282279 w 2896585"/>
                  <a:gd name="connsiteY1912" fmla="*/ 920510 h 1598594"/>
                  <a:gd name="connsiteX1913" fmla="*/ 1271563 w 2896585"/>
                  <a:gd name="connsiteY1913" fmla="*/ 931204 h 1598594"/>
                  <a:gd name="connsiteX1914" fmla="*/ 1271563 w 2896585"/>
                  <a:gd name="connsiteY1914" fmla="*/ 933580 h 1598594"/>
                  <a:gd name="connsiteX1915" fmla="*/ 1270419 w 2896585"/>
                  <a:gd name="connsiteY1915" fmla="*/ 933332 h 1598594"/>
                  <a:gd name="connsiteX1916" fmla="*/ 1267519 w 2896585"/>
                  <a:gd name="connsiteY1916" fmla="*/ 937414 h 1598594"/>
                  <a:gd name="connsiteX1917" fmla="*/ 1261861 w 2896585"/>
                  <a:gd name="connsiteY1917" fmla="*/ 939804 h 1598594"/>
                  <a:gd name="connsiteX1918" fmla="*/ 1258466 w 2896585"/>
                  <a:gd name="connsiteY1918" fmla="*/ 931439 h 1598594"/>
                  <a:gd name="connsiteX1919" fmla="*/ 1260712 w 2896585"/>
                  <a:gd name="connsiteY1919" fmla="*/ 929068 h 1598594"/>
                  <a:gd name="connsiteX1920" fmla="*/ 1258466 w 2896585"/>
                  <a:gd name="connsiteY1920" fmla="*/ 913381 h 1598594"/>
                  <a:gd name="connsiteX1921" fmla="*/ 1264420 w 2896585"/>
                  <a:gd name="connsiteY1921" fmla="*/ 908628 h 1598594"/>
                  <a:gd name="connsiteX1922" fmla="*/ 1894346 w 2896585"/>
                  <a:gd name="connsiteY1922" fmla="*/ 904950 h 1598594"/>
                  <a:gd name="connsiteX1923" fmla="*/ 1915856 w 2896585"/>
                  <a:gd name="connsiteY1923" fmla="*/ 910925 h 1598594"/>
                  <a:gd name="connsiteX1924" fmla="*/ 1917051 w 2896585"/>
                  <a:gd name="connsiteY1924" fmla="*/ 919290 h 1598594"/>
                  <a:gd name="connsiteX1925" fmla="*/ 1901516 w 2896585"/>
                  <a:gd name="connsiteY1925" fmla="*/ 933630 h 1598594"/>
                  <a:gd name="connsiteX1926" fmla="*/ 1894346 w 2896585"/>
                  <a:gd name="connsiteY1926" fmla="*/ 931240 h 1598594"/>
                  <a:gd name="connsiteX1927" fmla="*/ 1891956 w 2896585"/>
                  <a:gd name="connsiteY1927" fmla="*/ 920485 h 1598594"/>
                  <a:gd name="connsiteX1928" fmla="*/ 1889566 w 2896585"/>
                  <a:gd name="connsiteY1928" fmla="*/ 909730 h 1598594"/>
                  <a:gd name="connsiteX1929" fmla="*/ 1894346 w 2896585"/>
                  <a:gd name="connsiteY1929" fmla="*/ 904950 h 1598594"/>
                  <a:gd name="connsiteX1930" fmla="*/ 2856574 w 2896585"/>
                  <a:gd name="connsiteY1930" fmla="*/ 902461 h 1598594"/>
                  <a:gd name="connsiteX1931" fmla="*/ 2868132 w 2896585"/>
                  <a:gd name="connsiteY1931" fmla="*/ 905908 h 1598594"/>
                  <a:gd name="connsiteX1932" fmla="*/ 2870444 w 2896585"/>
                  <a:gd name="connsiteY1932" fmla="*/ 909355 h 1598594"/>
                  <a:gd name="connsiteX1933" fmla="*/ 2858885 w 2896585"/>
                  <a:gd name="connsiteY1933" fmla="*/ 917398 h 1598594"/>
                  <a:gd name="connsiteX1934" fmla="*/ 2855418 w 2896585"/>
                  <a:gd name="connsiteY1934" fmla="*/ 911653 h 1598594"/>
                  <a:gd name="connsiteX1935" fmla="*/ 2854262 w 2896585"/>
                  <a:gd name="connsiteY1935" fmla="*/ 907057 h 1598594"/>
                  <a:gd name="connsiteX1936" fmla="*/ 2856574 w 2896585"/>
                  <a:gd name="connsiteY1936" fmla="*/ 902461 h 1598594"/>
                  <a:gd name="connsiteX1937" fmla="*/ 1007877 w 2896585"/>
                  <a:gd name="connsiteY1937" fmla="*/ 899971 h 1598594"/>
                  <a:gd name="connsiteX1938" fmla="*/ 1018380 w 2896585"/>
                  <a:gd name="connsiteY1938" fmla="*/ 903472 h 1598594"/>
                  <a:gd name="connsiteX1939" fmla="*/ 1019547 w 2896585"/>
                  <a:gd name="connsiteY1939" fmla="*/ 909307 h 1598594"/>
                  <a:gd name="connsiteX1940" fmla="*/ 1012545 w 2896585"/>
                  <a:gd name="connsiteY1940" fmla="*/ 916309 h 1598594"/>
                  <a:gd name="connsiteX1941" fmla="*/ 1004376 w 2896585"/>
                  <a:gd name="connsiteY1941" fmla="*/ 912808 h 1598594"/>
                  <a:gd name="connsiteX1942" fmla="*/ 1003209 w 2896585"/>
                  <a:gd name="connsiteY1942" fmla="*/ 909307 h 1598594"/>
                  <a:gd name="connsiteX1943" fmla="*/ 1002042 w 2896585"/>
                  <a:gd name="connsiteY1943" fmla="*/ 903472 h 1598594"/>
                  <a:gd name="connsiteX1944" fmla="*/ 1007877 w 2896585"/>
                  <a:gd name="connsiteY1944" fmla="*/ 899971 h 1598594"/>
                  <a:gd name="connsiteX1945" fmla="*/ 2212967 w 2896585"/>
                  <a:gd name="connsiteY1945" fmla="*/ 897482 h 1598594"/>
                  <a:gd name="connsiteX1946" fmla="*/ 2239468 w 2896585"/>
                  <a:gd name="connsiteY1946" fmla="*/ 905923 h 1598594"/>
                  <a:gd name="connsiteX1947" fmla="*/ 2241878 w 2896585"/>
                  <a:gd name="connsiteY1947" fmla="*/ 915570 h 1598594"/>
                  <a:gd name="connsiteX1948" fmla="*/ 2221399 w 2896585"/>
                  <a:gd name="connsiteY1948" fmla="*/ 933658 h 1598594"/>
                  <a:gd name="connsiteX1949" fmla="*/ 2211762 w 2896585"/>
                  <a:gd name="connsiteY1949" fmla="*/ 931247 h 1598594"/>
                  <a:gd name="connsiteX1950" fmla="*/ 2208148 w 2896585"/>
                  <a:gd name="connsiteY1950" fmla="*/ 916776 h 1598594"/>
                  <a:gd name="connsiteX1951" fmla="*/ 2205739 w 2896585"/>
                  <a:gd name="connsiteY1951" fmla="*/ 903512 h 1598594"/>
                  <a:gd name="connsiteX1952" fmla="*/ 2212967 w 2896585"/>
                  <a:gd name="connsiteY1952" fmla="*/ 897482 h 1598594"/>
                  <a:gd name="connsiteX1953" fmla="*/ 2532881 w 2896585"/>
                  <a:gd name="connsiteY1953" fmla="*/ 896198 h 1598594"/>
                  <a:gd name="connsiteX1954" fmla="*/ 2560616 w 2896585"/>
                  <a:gd name="connsiteY1954" fmla="*/ 904639 h 1598594"/>
                  <a:gd name="connsiteX1955" fmla="*/ 2561822 w 2896585"/>
                  <a:gd name="connsiteY1955" fmla="*/ 911874 h 1598594"/>
                  <a:gd name="connsiteX1956" fmla="*/ 2540117 w 2896585"/>
                  <a:gd name="connsiteY1956" fmla="*/ 933580 h 1598594"/>
                  <a:gd name="connsiteX1957" fmla="*/ 2531675 w 2896585"/>
                  <a:gd name="connsiteY1957" fmla="*/ 928757 h 1598594"/>
                  <a:gd name="connsiteX1958" fmla="*/ 2528058 w 2896585"/>
                  <a:gd name="connsiteY1958" fmla="*/ 915492 h 1598594"/>
                  <a:gd name="connsiteX1959" fmla="*/ 2525646 w 2896585"/>
                  <a:gd name="connsiteY1959" fmla="*/ 902227 h 1598594"/>
                  <a:gd name="connsiteX1960" fmla="*/ 2532881 w 2896585"/>
                  <a:gd name="connsiteY1960" fmla="*/ 896198 h 1598594"/>
                  <a:gd name="connsiteX1961" fmla="*/ 1642852 w 2896585"/>
                  <a:gd name="connsiteY1961" fmla="*/ 893747 h 1598594"/>
                  <a:gd name="connsiteX1962" fmla="*/ 1649574 w 2896585"/>
                  <a:gd name="connsiteY1962" fmla="*/ 897274 h 1598594"/>
                  <a:gd name="connsiteX1963" fmla="*/ 1649943 w 2896585"/>
                  <a:gd name="connsiteY1963" fmla="*/ 899408 h 1598594"/>
                  <a:gd name="connsiteX1964" fmla="*/ 1655711 w 2896585"/>
                  <a:gd name="connsiteY1964" fmla="*/ 900946 h 1598594"/>
                  <a:gd name="connsiteX1965" fmla="*/ 1656902 w 2896585"/>
                  <a:gd name="connsiteY1965" fmla="*/ 909280 h 1598594"/>
                  <a:gd name="connsiteX1966" fmla="*/ 1642614 w 2896585"/>
                  <a:gd name="connsiteY1966" fmla="*/ 921187 h 1598594"/>
                  <a:gd name="connsiteX1967" fmla="*/ 1635470 w 2896585"/>
                  <a:gd name="connsiteY1967" fmla="*/ 918805 h 1598594"/>
                  <a:gd name="connsiteX1968" fmla="*/ 1634280 w 2896585"/>
                  <a:gd name="connsiteY1968" fmla="*/ 909280 h 1598594"/>
                  <a:gd name="connsiteX1969" fmla="*/ 1631898 w 2896585"/>
                  <a:gd name="connsiteY1969" fmla="*/ 900946 h 1598594"/>
                  <a:gd name="connsiteX1970" fmla="*/ 1637852 w 2896585"/>
                  <a:gd name="connsiteY1970" fmla="*/ 896183 h 1598594"/>
                  <a:gd name="connsiteX1971" fmla="*/ 1641258 w 2896585"/>
                  <a:gd name="connsiteY1971" fmla="*/ 897091 h 1598594"/>
                  <a:gd name="connsiteX1972" fmla="*/ 1324156 w 2896585"/>
                  <a:gd name="connsiteY1972" fmla="*/ 893747 h 1598594"/>
                  <a:gd name="connsiteX1973" fmla="*/ 1340791 w 2896585"/>
                  <a:gd name="connsiteY1973" fmla="*/ 899688 h 1598594"/>
                  <a:gd name="connsiteX1974" fmla="*/ 1340791 w 2896585"/>
                  <a:gd name="connsiteY1974" fmla="*/ 908005 h 1598594"/>
                  <a:gd name="connsiteX1975" fmla="*/ 1340791 w 2896585"/>
                  <a:gd name="connsiteY1975" fmla="*/ 909194 h 1598594"/>
                  <a:gd name="connsiteX1976" fmla="*/ 1330097 w 2896585"/>
                  <a:gd name="connsiteY1976" fmla="*/ 917511 h 1598594"/>
                  <a:gd name="connsiteX1977" fmla="*/ 1321780 w 2896585"/>
                  <a:gd name="connsiteY1977" fmla="*/ 916323 h 1598594"/>
                  <a:gd name="connsiteX1978" fmla="*/ 1318215 w 2896585"/>
                  <a:gd name="connsiteY1978" fmla="*/ 897312 h 1598594"/>
                  <a:gd name="connsiteX1979" fmla="*/ 1324156 w 2896585"/>
                  <a:gd name="connsiteY1979" fmla="*/ 893747 h 1598594"/>
                  <a:gd name="connsiteX1980" fmla="*/ 1951007 w 2896585"/>
                  <a:gd name="connsiteY1980" fmla="*/ 893246 h 1598594"/>
                  <a:gd name="connsiteX1981" fmla="*/ 1963657 w 2896585"/>
                  <a:gd name="connsiteY1981" fmla="*/ 896068 h 1598594"/>
                  <a:gd name="connsiteX1982" fmla="*/ 1974373 w 2896585"/>
                  <a:gd name="connsiteY1982" fmla="*/ 898444 h 1598594"/>
                  <a:gd name="connsiteX1983" fmla="*/ 1975564 w 2896585"/>
                  <a:gd name="connsiteY1983" fmla="*/ 905573 h 1598594"/>
                  <a:gd name="connsiteX1984" fmla="*/ 1962467 w 2896585"/>
                  <a:gd name="connsiteY1984" fmla="*/ 917455 h 1598594"/>
                  <a:gd name="connsiteX1985" fmla="*/ 1955323 w 2896585"/>
                  <a:gd name="connsiteY1985" fmla="*/ 915079 h 1598594"/>
                  <a:gd name="connsiteX1986" fmla="*/ 1951751 w 2896585"/>
                  <a:gd name="connsiteY1986" fmla="*/ 905573 h 1598594"/>
                  <a:gd name="connsiteX1987" fmla="*/ 1951007 w 2896585"/>
                  <a:gd name="connsiteY1987" fmla="*/ 893246 h 1598594"/>
                  <a:gd name="connsiteX1988" fmla="*/ 1063418 w 2896585"/>
                  <a:gd name="connsiteY1988" fmla="*/ 885919 h 1598594"/>
                  <a:gd name="connsiteX1989" fmla="*/ 1067705 w 2896585"/>
                  <a:gd name="connsiteY1989" fmla="*/ 886214 h 1598594"/>
                  <a:gd name="connsiteX1990" fmla="*/ 1079530 w 2896585"/>
                  <a:gd name="connsiteY1990" fmla="*/ 888572 h 1598594"/>
                  <a:gd name="connsiteX1991" fmla="*/ 1084261 w 2896585"/>
                  <a:gd name="connsiteY1991" fmla="*/ 895648 h 1598594"/>
                  <a:gd name="connsiteX1992" fmla="*/ 1071253 w 2896585"/>
                  <a:gd name="connsiteY1992" fmla="*/ 906261 h 1598594"/>
                  <a:gd name="connsiteX1993" fmla="*/ 1065340 w 2896585"/>
                  <a:gd name="connsiteY1993" fmla="*/ 903902 h 1598594"/>
                  <a:gd name="connsiteX1994" fmla="*/ 1061792 w 2896585"/>
                  <a:gd name="connsiteY1994" fmla="*/ 890931 h 1598594"/>
                  <a:gd name="connsiteX1995" fmla="*/ 1063418 w 2896585"/>
                  <a:gd name="connsiteY1995" fmla="*/ 885919 h 1598594"/>
                  <a:gd name="connsiteX1996" fmla="*/ 2273968 w 2896585"/>
                  <a:gd name="connsiteY1996" fmla="*/ 883789 h 1598594"/>
                  <a:gd name="connsiteX1997" fmla="*/ 2300497 w 2896585"/>
                  <a:gd name="connsiteY1997" fmla="*/ 892230 h 1598594"/>
                  <a:gd name="connsiteX1998" fmla="*/ 2302909 w 2896585"/>
                  <a:gd name="connsiteY1998" fmla="*/ 900671 h 1598594"/>
                  <a:gd name="connsiteX1999" fmla="*/ 2282409 w 2896585"/>
                  <a:gd name="connsiteY1999" fmla="*/ 919965 h 1598594"/>
                  <a:gd name="connsiteX2000" fmla="*/ 2272762 w 2896585"/>
                  <a:gd name="connsiteY2000" fmla="*/ 916348 h 1598594"/>
                  <a:gd name="connsiteX2001" fmla="*/ 2269145 w 2896585"/>
                  <a:gd name="connsiteY2001" fmla="*/ 903083 h 1598594"/>
                  <a:gd name="connsiteX2002" fmla="*/ 2266733 w 2896585"/>
                  <a:gd name="connsiteY2002" fmla="*/ 889819 h 1598594"/>
                  <a:gd name="connsiteX2003" fmla="*/ 2273968 w 2896585"/>
                  <a:gd name="connsiteY2003" fmla="*/ 883789 h 1598594"/>
                  <a:gd name="connsiteX2004" fmla="*/ 1386199 w 2896585"/>
                  <a:gd name="connsiteY2004" fmla="*/ 883665 h 1598594"/>
                  <a:gd name="connsiteX2005" fmla="*/ 1382752 w 2896585"/>
                  <a:gd name="connsiteY2005" fmla="*/ 887213 h 1598594"/>
                  <a:gd name="connsiteX2006" fmla="*/ 1382790 w 2896585"/>
                  <a:gd name="connsiteY2006" fmla="*/ 887360 h 1598594"/>
                  <a:gd name="connsiteX2007" fmla="*/ 1386409 w 2896585"/>
                  <a:gd name="connsiteY2007" fmla="*/ 883719 h 1598594"/>
                  <a:gd name="connsiteX2008" fmla="*/ 1701210 w 2896585"/>
                  <a:gd name="connsiteY2008" fmla="*/ 882488 h 1598594"/>
                  <a:gd name="connsiteX2009" fmla="*/ 1715468 w 2896585"/>
                  <a:gd name="connsiteY2009" fmla="*/ 888429 h 1598594"/>
                  <a:gd name="connsiteX2010" fmla="*/ 1716656 w 2896585"/>
                  <a:gd name="connsiteY2010" fmla="*/ 895558 h 1598594"/>
                  <a:gd name="connsiteX2011" fmla="*/ 1704774 w 2896585"/>
                  <a:gd name="connsiteY2011" fmla="*/ 906252 h 1598594"/>
                  <a:gd name="connsiteX2012" fmla="*/ 1695269 w 2896585"/>
                  <a:gd name="connsiteY2012" fmla="*/ 903876 h 1598594"/>
                  <a:gd name="connsiteX2013" fmla="*/ 1692892 w 2896585"/>
                  <a:gd name="connsiteY2013" fmla="*/ 890806 h 1598594"/>
                  <a:gd name="connsiteX2014" fmla="*/ 1701210 w 2896585"/>
                  <a:gd name="connsiteY2014" fmla="*/ 882488 h 1598594"/>
                  <a:gd name="connsiteX2015" fmla="*/ 1386199 w 2896585"/>
                  <a:gd name="connsiteY2015" fmla="*/ 881300 h 1598594"/>
                  <a:gd name="connsiteX2016" fmla="*/ 1395391 w 2896585"/>
                  <a:gd name="connsiteY2016" fmla="*/ 884848 h 1598594"/>
                  <a:gd name="connsiteX2017" fmla="*/ 1395391 w 2896585"/>
                  <a:gd name="connsiteY2017" fmla="*/ 885913 h 1598594"/>
                  <a:gd name="connsiteX2018" fmla="*/ 1395807 w 2896585"/>
                  <a:gd name="connsiteY2018" fmla="*/ 886092 h 1598594"/>
                  <a:gd name="connsiteX2019" fmla="*/ 1400509 w 2896585"/>
                  <a:gd name="connsiteY2019" fmla="*/ 888457 h 1598594"/>
                  <a:gd name="connsiteX2020" fmla="*/ 1400509 w 2896585"/>
                  <a:gd name="connsiteY2020" fmla="*/ 895552 h 1598594"/>
                  <a:gd name="connsiteX2021" fmla="*/ 1395807 w 2896585"/>
                  <a:gd name="connsiteY2021" fmla="*/ 899100 h 1598594"/>
                  <a:gd name="connsiteX2022" fmla="*/ 1387577 w 2896585"/>
                  <a:gd name="connsiteY2022" fmla="*/ 906195 h 1598594"/>
                  <a:gd name="connsiteX2023" fmla="*/ 1387577 w 2896585"/>
                  <a:gd name="connsiteY2023" fmla="*/ 905013 h 1598594"/>
                  <a:gd name="connsiteX2024" fmla="*/ 1386789 w 2896585"/>
                  <a:gd name="connsiteY2024" fmla="*/ 902792 h 1598594"/>
                  <a:gd name="connsiteX2025" fmla="*/ 1387348 w 2896585"/>
                  <a:gd name="connsiteY2025" fmla="*/ 904951 h 1598594"/>
                  <a:gd name="connsiteX2026" fmla="*/ 1380454 w 2896585"/>
                  <a:gd name="connsiteY2026" fmla="*/ 886030 h 1598594"/>
                  <a:gd name="connsiteX2027" fmla="*/ 1386199 w 2896585"/>
                  <a:gd name="connsiteY2027" fmla="*/ 881300 h 1598594"/>
                  <a:gd name="connsiteX2028" fmla="*/ 1447395 w 2896585"/>
                  <a:gd name="connsiteY2028" fmla="*/ 880717 h 1598594"/>
                  <a:gd name="connsiteX2029" fmla="*/ 1447395 w 2896585"/>
                  <a:gd name="connsiteY2029" fmla="*/ 881784 h 1598594"/>
                  <a:gd name="connsiteX2030" fmla="*/ 1447895 w 2896585"/>
                  <a:gd name="connsiteY2030" fmla="*/ 881884 h 1598594"/>
                  <a:gd name="connsiteX2031" fmla="*/ 2590212 w 2896585"/>
                  <a:gd name="connsiteY2031" fmla="*/ 880055 h 1598594"/>
                  <a:gd name="connsiteX2032" fmla="*/ 2597356 w 2896585"/>
                  <a:gd name="connsiteY2032" fmla="*/ 884879 h 1598594"/>
                  <a:gd name="connsiteX2033" fmla="*/ 2598547 w 2896585"/>
                  <a:gd name="connsiteY2033" fmla="*/ 886085 h 1598594"/>
                  <a:gd name="connsiteX2034" fmla="*/ 2609262 w 2896585"/>
                  <a:gd name="connsiteY2034" fmla="*/ 889702 h 1598594"/>
                  <a:gd name="connsiteX2035" fmla="*/ 2611644 w 2896585"/>
                  <a:gd name="connsiteY2035" fmla="*/ 900555 h 1598594"/>
                  <a:gd name="connsiteX2036" fmla="*/ 2606881 w 2896585"/>
                  <a:gd name="connsiteY2036" fmla="*/ 907790 h 1598594"/>
                  <a:gd name="connsiteX2037" fmla="*/ 2599737 w 2896585"/>
                  <a:gd name="connsiteY2037" fmla="*/ 918643 h 1598594"/>
                  <a:gd name="connsiteX2038" fmla="*/ 2591403 w 2896585"/>
                  <a:gd name="connsiteY2038" fmla="*/ 913820 h 1598594"/>
                  <a:gd name="connsiteX2039" fmla="*/ 2586640 w 2896585"/>
                  <a:gd name="connsiteY2039" fmla="*/ 888496 h 1598594"/>
                  <a:gd name="connsiteX2040" fmla="*/ 2590212 w 2896585"/>
                  <a:gd name="connsiteY2040" fmla="*/ 880055 h 1598594"/>
                  <a:gd name="connsiteX2041" fmla="*/ 2017571 w 2896585"/>
                  <a:gd name="connsiteY2041" fmla="*/ 877565 h 1598594"/>
                  <a:gd name="connsiteX2042" fmla="*/ 2031886 w 2896585"/>
                  <a:gd name="connsiteY2042" fmla="*/ 881144 h 1598594"/>
                  <a:gd name="connsiteX2043" fmla="*/ 2035465 w 2896585"/>
                  <a:gd name="connsiteY2043" fmla="*/ 882337 h 1598594"/>
                  <a:gd name="connsiteX2044" fmla="*/ 2037850 w 2896585"/>
                  <a:gd name="connsiteY2044" fmla="*/ 891880 h 1598594"/>
                  <a:gd name="connsiteX2045" fmla="*/ 2031886 w 2896585"/>
                  <a:gd name="connsiteY2045" fmla="*/ 897845 h 1598594"/>
                  <a:gd name="connsiteX2046" fmla="*/ 2023535 w 2896585"/>
                  <a:gd name="connsiteY2046" fmla="*/ 903809 h 1598594"/>
                  <a:gd name="connsiteX2047" fmla="*/ 2016378 w 2896585"/>
                  <a:gd name="connsiteY2047" fmla="*/ 902616 h 1598594"/>
                  <a:gd name="connsiteX2048" fmla="*/ 2012799 w 2896585"/>
                  <a:gd name="connsiteY2048" fmla="*/ 882337 h 1598594"/>
                  <a:gd name="connsiteX2049" fmla="*/ 2017571 w 2896585"/>
                  <a:gd name="connsiteY2049" fmla="*/ 877565 h 1598594"/>
                  <a:gd name="connsiteX2050" fmla="*/ 965667 w 2896585"/>
                  <a:gd name="connsiteY2050" fmla="*/ 877565 h 1598594"/>
                  <a:gd name="connsiteX2051" fmla="*/ 987243 w 2896585"/>
                  <a:gd name="connsiteY2051" fmla="*/ 883550 h 1598594"/>
                  <a:gd name="connsiteX2052" fmla="*/ 989641 w 2896585"/>
                  <a:gd name="connsiteY2052" fmla="*/ 891928 h 1598594"/>
                  <a:gd name="connsiteX2053" fmla="*/ 972859 w 2896585"/>
                  <a:gd name="connsiteY2053" fmla="*/ 907487 h 1598594"/>
                  <a:gd name="connsiteX2054" fmla="*/ 964469 w 2896585"/>
                  <a:gd name="connsiteY2054" fmla="*/ 905094 h 1598594"/>
                  <a:gd name="connsiteX2055" fmla="*/ 960873 w 2896585"/>
                  <a:gd name="connsiteY2055" fmla="*/ 894322 h 1598594"/>
                  <a:gd name="connsiteX2056" fmla="*/ 958475 w 2896585"/>
                  <a:gd name="connsiteY2056" fmla="*/ 882353 h 1598594"/>
                  <a:gd name="connsiteX2057" fmla="*/ 965667 w 2896585"/>
                  <a:gd name="connsiteY2057" fmla="*/ 877565 h 1598594"/>
                  <a:gd name="connsiteX2058" fmla="*/ 2653655 w 2896585"/>
                  <a:gd name="connsiteY2058" fmla="*/ 874574 h 1598594"/>
                  <a:gd name="connsiteX2059" fmla="*/ 2666901 w 2896585"/>
                  <a:gd name="connsiteY2059" fmla="*/ 876208 h 1598594"/>
                  <a:gd name="connsiteX2060" fmla="*/ 2676426 w 2896585"/>
                  <a:gd name="connsiteY2060" fmla="*/ 879772 h 1598594"/>
                  <a:gd name="connsiteX2061" fmla="*/ 2677617 w 2896585"/>
                  <a:gd name="connsiteY2061" fmla="*/ 885713 h 1598594"/>
                  <a:gd name="connsiteX2062" fmla="*/ 2663329 w 2896585"/>
                  <a:gd name="connsiteY2062" fmla="*/ 898783 h 1598594"/>
                  <a:gd name="connsiteX2063" fmla="*/ 2656185 w 2896585"/>
                  <a:gd name="connsiteY2063" fmla="*/ 896407 h 1598594"/>
                  <a:gd name="connsiteX2064" fmla="*/ 2653804 w 2896585"/>
                  <a:gd name="connsiteY2064" fmla="*/ 888089 h 1598594"/>
                  <a:gd name="connsiteX2065" fmla="*/ 2653655 w 2896585"/>
                  <a:gd name="connsiteY2065" fmla="*/ 874574 h 1598594"/>
                  <a:gd name="connsiteX2066" fmla="*/ 1128318 w 2896585"/>
                  <a:gd name="connsiteY2066" fmla="*/ 872524 h 1598594"/>
                  <a:gd name="connsiteX2067" fmla="*/ 1127641 w 2896585"/>
                  <a:gd name="connsiteY2067" fmla="*/ 873609 h 1598594"/>
                  <a:gd name="connsiteX2068" fmla="*/ 1128664 w 2896585"/>
                  <a:gd name="connsiteY2068" fmla="*/ 872586 h 1598594"/>
                  <a:gd name="connsiteX2069" fmla="*/ 1129840 w 2896585"/>
                  <a:gd name="connsiteY2069" fmla="*/ 872586 h 1598594"/>
                  <a:gd name="connsiteX2070" fmla="*/ 1130543 w 2896585"/>
                  <a:gd name="connsiteY2070" fmla="*/ 872868 h 1598594"/>
                  <a:gd name="connsiteX2071" fmla="*/ 1130254 w 2896585"/>
                  <a:gd name="connsiteY2071" fmla="*/ 872586 h 1598594"/>
                  <a:gd name="connsiteX2072" fmla="*/ 1137225 w 2896585"/>
                  <a:gd name="connsiteY2072" fmla="*/ 872586 h 1598594"/>
                  <a:gd name="connsiteX2073" fmla="*/ 1141872 w 2896585"/>
                  <a:gd name="connsiteY2073" fmla="*/ 874850 h 1598594"/>
                  <a:gd name="connsiteX2074" fmla="*/ 1147681 w 2896585"/>
                  <a:gd name="connsiteY2074" fmla="*/ 879376 h 1598594"/>
                  <a:gd name="connsiteX2075" fmla="*/ 1143034 w 2896585"/>
                  <a:gd name="connsiteY2075" fmla="*/ 883903 h 1598594"/>
                  <a:gd name="connsiteX2076" fmla="*/ 1141872 w 2896585"/>
                  <a:gd name="connsiteY2076" fmla="*/ 885034 h 1598594"/>
                  <a:gd name="connsiteX2077" fmla="*/ 1141818 w 2896585"/>
                  <a:gd name="connsiteY2077" fmla="*/ 884749 h 1598594"/>
                  <a:gd name="connsiteX2078" fmla="*/ 1141596 w 2896585"/>
                  <a:gd name="connsiteY2078" fmla="*/ 885518 h 1598594"/>
                  <a:gd name="connsiteX2079" fmla="*/ 1132191 w 2896585"/>
                  <a:gd name="connsiteY2079" fmla="*/ 892572 h 1598594"/>
                  <a:gd name="connsiteX2080" fmla="*/ 1132026 w 2896585"/>
                  <a:gd name="connsiteY2080" fmla="*/ 892606 h 1598594"/>
                  <a:gd name="connsiteX2081" fmla="*/ 1132744 w 2896585"/>
                  <a:gd name="connsiteY2081" fmla="*/ 892627 h 1598594"/>
                  <a:gd name="connsiteX2082" fmla="*/ 1128318 w 2896585"/>
                  <a:gd name="connsiteY2082" fmla="*/ 894992 h 1598594"/>
                  <a:gd name="connsiteX2083" fmla="*/ 1127891 w 2896585"/>
                  <a:gd name="connsiteY2083" fmla="*/ 893347 h 1598594"/>
                  <a:gd name="connsiteX2084" fmla="*/ 1126313 w 2896585"/>
                  <a:gd name="connsiteY2084" fmla="*/ 889045 h 1598594"/>
                  <a:gd name="connsiteX2085" fmla="*/ 1122786 w 2896585"/>
                  <a:gd name="connsiteY2085" fmla="*/ 878464 h 1598594"/>
                  <a:gd name="connsiteX2086" fmla="*/ 1123768 w 2896585"/>
                  <a:gd name="connsiteY2086" fmla="*/ 877483 h 1598594"/>
                  <a:gd name="connsiteX2087" fmla="*/ 1122786 w 2896585"/>
                  <a:gd name="connsiteY2087" fmla="*/ 873706 h 1598594"/>
                  <a:gd name="connsiteX2088" fmla="*/ 1128318 w 2896585"/>
                  <a:gd name="connsiteY2088" fmla="*/ 872524 h 1598594"/>
                  <a:gd name="connsiteX2089" fmla="*/ 2336168 w 2896585"/>
                  <a:gd name="connsiteY2089" fmla="*/ 870097 h 1598594"/>
                  <a:gd name="connsiteX2090" fmla="*/ 2361491 w 2896585"/>
                  <a:gd name="connsiteY2090" fmla="*/ 878530 h 1598594"/>
                  <a:gd name="connsiteX2091" fmla="*/ 2363903 w 2896585"/>
                  <a:gd name="connsiteY2091" fmla="*/ 888166 h 1598594"/>
                  <a:gd name="connsiteX2092" fmla="*/ 2343403 w 2896585"/>
                  <a:gd name="connsiteY2092" fmla="*/ 906236 h 1598594"/>
                  <a:gd name="connsiteX2093" fmla="*/ 2333756 w 2896585"/>
                  <a:gd name="connsiteY2093" fmla="*/ 902622 h 1598594"/>
                  <a:gd name="connsiteX2094" fmla="*/ 2332551 w 2896585"/>
                  <a:gd name="connsiteY2094" fmla="*/ 900213 h 1598594"/>
                  <a:gd name="connsiteX2095" fmla="*/ 2330139 w 2896585"/>
                  <a:gd name="connsiteY2095" fmla="*/ 890576 h 1598594"/>
                  <a:gd name="connsiteX2096" fmla="*/ 2327727 w 2896585"/>
                  <a:gd name="connsiteY2096" fmla="*/ 877325 h 1598594"/>
                  <a:gd name="connsiteX2097" fmla="*/ 2336168 w 2896585"/>
                  <a:gd name="connsiteY2097" fmla="*/ 870097 h 1598594"/>
                  <a:gd name="connsiteX2098" fmla="*/ 1447395 w 2896585"/>
                  <a:gd name="connsiteY2098" fmla="*/ 868852 h 1598594"/>
                  <a:gd name="connsiteX2099" fmla="*/ 1459151 w 2896585"/>
                  <a:gd name="connsiteY2099" fmla="*/ 872379 h 1598594"/>
                  <a:gd name="connsiteX2100" fmla="*/ 1458304 w 2896585"/>
                  <a:gd name="connsiteY2100" fmla="*/ 872379 h 1598594"/>
                  <a:gd name="connsiteX2101" fmla="*/ 1458970 w 2896585"/>
                  <a:gd name="connsiteY2101" fmla="*/ 872490 h 1598594"/>
                  <a:gd name="connsiteX2102" fmla="*/ 1458844 w 2896585"/>
                  <a:gd name="connsiteY2102" fmla="*/ 872931 h 1598594"/>
                  <a:gd name="connsiteX2103" fmla="*/ 1459151 w 2896585"/>
                  <a:gd name="connsiteY2103" fmla="*/ 872379 h 1598594"/>
                  <a:gd name="connsiteX2104" fmla="*/ 1463853 w 2896585"/>
                  <a:gd name="connsiteY2104" fmla="*/ 875906 h 1598594"/>
                  <a:gd name="connsiteX2105" fmla="*/ 1461502 w 2896585"/>
                  <a:gd name="connsiteY2105" fmla="*/ 879433 h 1598594"/>
                  <a:gd name="connsiteX2106" fmla="*/ 1453273 w 2896585"/>
                  <a:gd name="connsiteY2106" fmla="*/ 887662 h 1598594"/>
                  <a:gd name="connsiteX2107" fmla="*/ 1446219 w 2896585"/>
                  <a:gd name="connsiteY2107" fmla="*/ 886486 h 1598594"/>
                  <a:gd name="connsiteX2108" fmla="*/ 1442692 w 2896585"/>
                  <a:gd name="connsiteY2108" fmla="*/ 872379 h 1598594"/>
                  <a:gd name="connsiteX2109" fmla="*/ 1447395 w 2896585"/>
                  <a:gd name="connsiteY2109" fmla="*/ 868852 h 1598594"/>
                  <a:gd name="connsiteX2110" fmla="*/ 1756173 w 2896585"/>
                  <a:gd name="connsiteY2110" fmla="*/ 868502 h 1598594"/>
                  <a:gd name="connsiteX2111" fmla="*/ 1763466 w 2896585"/>
                  <a:gd name="connsiteY2111" fmla="*/ 868800 h 1598594"/>
                  <a:gd name="connsiteX2112" fmla="*/ 1777754 w 2896585"/>
                  <a:gd name="connsiteY2112" fmla="*/ 873572 h 1598594"/>
                  <a:gd name="connsiteX2113" fmla="*/ 1780135 w 2896585"/>
                  <a:gd name="connsiteY2113" fmla="*/ 880729 h 1598594"/>
                  <a:gd name="connsiteX2114" fmla="*/ 1764656 w 2896585"/>
                  <a:gd name="connsiteY2114" fmla="*/ 896237 h 1598594"/>
                  <a:gd name="connsiteX2115" fmla="*/ 1757513 w 2896585"/>
                  <a:gd name="connsiteY2115" fmla="*/ 892658 h 1598594"/>
                  <a:gd name="connsiteX2116" fmla="*/ 1756322 w 2896585"/>
                  <a:gd name="connsiteY2116" fmla="*/ 886694 h 1598594"/>
                  <a:gd name="connsiteX2117" fmla="*/ 1755131 w 2896585"/>
                  <a:gd name="connsiteY2117" fmla="*/ 877151 h 1598594"/>
                  <a:gd name="connsiteX2118" fmla="*/ 1756173 w 2896585"/>
                  <a:gd name="connsiteY2118" fmla="*/ 868502 h 1598594"/>
                  <a:gd name="connsiteX2119" fmla="*/ 1507110 w 2896585"/>
                  <a:gd name="connsiteY2119" fmla="*/ 865259 h 1598594"/>
                  <a:gd name="connsiteX2120" fmla="*/ 1507110 w 2896585"/>
                  <a:gd name="connsiteY2120" fmla="*/ 866952 h 1598594"/>
                  <a:gd name="connsiteX2121" fmla="*/ 1508277 w 2896585"/>
                  <a:gd name="connsiteY2121" fmla="*/ 871669 h 1598594"/>
                  <a:gd name="connsiteX2122" fmla="*/ 1508427 w 2896585"/>
                  <a:gd name="connsiteY2122" fmla="*/ 871631 h 1598594"/>
                  <a:gd name="connsiteX2123" fmla="*/ 1509599 w 2896585"/>
                  <a:gd name="connsiteY2123" fmla="*/ 871335 h 1598594"/>
                  <a:gd name="connsiteX2124" fmla="*/ 1507328 w 2896585"/>
                  <a:gd name="connsiteY2124" fmla="*/ 865692 h 1598594"/>
                  <a:gd name="connsiteX2125" fmla="*/ 2079692 w 2896585"/>
                  <a:gd name="connsiteY2125" fmla="*/ 863873 h 1598594"/>
                  <a:gd name="connsiteX2126" fmla="*/ 2083264 w 2896585"/>
                  <a:gd name="connsiteY2126" fmla="*/ 863873 h 1598594"/>
                  <a:gd name="connsiteX2127" fmla="*/ 2097552 w 2896585"/>
                  <a:gd name="connsiteY2127" fmla="*/ 869838 h 1598594"/>
                  <a:gd name="connsiteX2128" fmla="*/ 2095171 w 2896585"/>
                  <a:gd name="connsiteY2128" fmla="*/ 880574 h 1598594"/>
                  <a:gd name="connsiteX2129" fmla="*/ 2084455 w 2896585"/>
                  <a:gd name="connsiteY2129" fmla="*/ 890117 h 1598594"/>
                  <a:gd name="connsiteX2130" fmla="*/ 2076120 w 2896585"/>
                  <a:gd name="connsiteY2130" fmla="*/ 886539 h 1598594"/>
                  <a:gd name="connsiteX2131" fmla="*/ 2072548 w 2896585"/>
                  <a:gd name="connsiteY2131" fmla="*/ 871031 h 1598594"/>
                  <a:gd name="connsiteX2132" fmla="*/ 2079692 w 2896585"/>
                  <a:gd name="connsiteY2132" fmla="*/ 863873 h 1598594"/>
                  <a:gd name="connsiteX2133" fmla="*/ 1029032 w 2896585"/>
                  <a:gd name="connsiteY2133" fmla="*/ 863873 h 1598594"/>
                  <a:gd name="connsiteX2134" fmla="*/ 1043290 w 2896585"/>
                  <a:gd name="connsiteY2134" fmla="*/ 869801 h 1598594"/>
                  <a:gd name="connsiteX2135" fmla="*/ 1044478 w 2896585"/>
                  <a:gd name="connsiteY2135" fmla="*/ 873357 h 1598594"/>
                  <a:gd name="connsiteX2136" fmla="*/ 1029032 w 2896585"/>
                  <a:gd name="connsiteY2136" fmla="*/ 887583 h 1598594"/>
                  <a:gd name="connsiteX2137" fmla="*/ 1023091 w 2896585"/>
                  <a:gd name="connsiteY2137" fmla="*/ 885212 h 1598594"/>
                  <a:gd name="connsiteX2138" fmla="*/ 1020714 w 2896585"/>
                  <a:gd name="connsiteY2138" fmla="*/ 878099 h 1598594"/>
                  <a:gd name="connsiteX2139" fmla="*/ 1020714 w 2896585"/>
                  <a:gd name="connsiteY2139" fmla="*/ 872172 h 1598594"/>
                  <a:gd name="connsiteX2140" fmla="*/ 1029032 w 2896585"/>
                  <a:gd name="connsiteY2140" fmla="*/ 863873 h 1598594"/>
                  <a:gd name="connsiteX2141" fmla="*/ 2721858 w 2896585"/>
                  <a:gd name="connsiteY2141" fmla="*/ 862563 h 1598594"/>
                  <a:gd name="connsiteX2142" fmla="*/ 2732471 w 2896585"/>
                  <a:gd name="connsiteY2142" fmla="*/ 866100 h 1598594"/>
                  <a:gd name="connsiteX2143" fmla="*/ 2734830 w 2896585"/>
                  <a:gd name="connsiteY2143" fmla="*/ 871997 h 1598594"/>
                  <a:gd name="connsiteX2144" fmla="*/ 2723037 w 2896585"/>
                  <a:gd name="connsiteY2144" fmla="*/ 883789 h 1598594"/>
                  <a:gd name="connsiteX2145" fmla="*/ 2718320 w 2896585"/>
                  <a:gd name="connsiteY2145" fmla="*/ 881431 h 1598594"/>
                  <a:gd name="connsiteX2146" fmla="*/ 2714782 w 2896585"/>
                  <a:gd name="connsiteY2146" fmla="*/ 873176 h 1598594"/>
                  <a:gd name="connsiteX2147" fmla="*/ 2713603 w 2896585"/>
                  <a:gd name="connsiteY2147" fmla="*/ 870817 h 1598594"/>
                  <a:gd name="connsiteX2148" fmla="*/ 2721858 w 2896585"/>
                  <a:gd name="connsiteY2148" fmla="*/ 862563 h 1598594"/>
                  <a:gd name="connsiteX2149" fmla="*/ 1184661 w 2896585"/>
                  <a:gd name="connsiteY2149" fmla="*/ 859488 h 1598594"/>
                  <a:gd name="connsiteX2150" fmla="*/ 1181212 w 2896585"/>
                  <a:gd name="connsiteY2150" fmla="*/ 862303 h 1598594"/>
                  <a:gd name="connsiteX2151" fmla="*/ 1181480 w 2896585"/>
                  <a:gd name="connsiteY2151" fmla="*/ 863305 h 1598594"/>
                  <a:gd name="connsiteX2152" fmla="*/ 2393545 w 2896585"/>
                  <a:gd name="connsiteY2152" fmla="*/ 856404 h 1598594"/>
                  <a:gd name="connsiteX2153" fmla="*/ 2398368 w 2896585"/>
                  <a:gd name="connsiteY2153" fmla="*/ 858816 h 1598594"/>
                  <a:gd name="connsiteX2154" fmla="*/ 2420074 w 2896585"/>
                  <a:gd name="connsiteY2154" fmla="*/ 864845 h 1598594"/>
                  <a:gd name="connsiteX2155" fmla="*/ 2423691 w 2896585"/>
                  <a:gd name="connsiteY2155" fmla="*/ 876904 h 1598594"/>
                  <a:gd name="connsiteX2156" fmla="*/ 2405603 w 2896585"/>
                  <a:gd name="connsiteY2156" fmla="*/ 892580 h 1598594"/>
                  <a:gd name="connsiteX2157" fmla="*/ 2394750 w 2896585"/>
                  <a:gd name="connsiteY2157" fmla="*/ 890169 h 1598594"/>
                  <a:gd name="connsiteX2158" fmla="*/ 2388721 w 2896585"/>
                  <a:gd name="connsiteY2158" fmla="*/ 864845 h 1598594"/>
                  <a:gd name="connsiteX2159" fmla="*/ 2393545 w 2896585"/>
                  <a:gd name="connsiteY2159" fmla="*/ 856404 h 1598594"/>
                  <a:gd name="connsiteX2160" fmla="*/ 1504776 w 2896585"/>
                  <a:gd name="connsiteY2160" fmla="*/ 855159 h 1598594"/>
                  <a:gd name="connsiteX2161" fmla="*/ 1508277 w 2896585"/>
                  <a:gd name="connsiteY2161" fmla="*/ 855159 h 1598594"/>
                  <a:gd name="connsiteX2162" fmla="*/ 1518780 w 2896585"/>
                  <a:gd name="connsiteY2162" fmla="*/ 858697 h 1598594"/>
                  <a:gd name="connsiteX2163" fmla="*/ 1520966 w 2896585"/>
                  <a:gd name="connsiteY2163" fmla="*/ 860906 h 1598594"/>
                  <a:gd name="connsiteX2164" fmla="*/ 1521196 w 2896585"/>
                  <a:gd name="connsiteY2164" fmla="*/ 860969 h 1598594"/>
                  <a:gd name="connsiteX2165" fmla="*/ 1520035 w 2896585"/>
                  <a:gd name="connsiteY2165" fmla="*/ 867607 h 1598594"/>
                  <a:gd name="connsiteX2166" fmla="*/ 1519947 w 2896585"/>
                  <a:gd name="connsiteY2166" fmla="*/ 867607 h 1598594"/>
                  <a:gd name="connsiteX2167" fmla="*/ 1519947 w 2896585"/>
                  <a:gd name="connsiteY2167" fmla="*/ 868131 h 1598594"/>
                  <a:gd name="connsiteX2168" fmla="*/ 1512945 w 2896585"/>
                  <a:gd name="connsiteY2168" fmla="*/ 876386 h 1598594"/>
                  <a:gd name="connsiteX2169" fmla="*/ 1511778 w 2896585"/>
                  <a:gd name="connsiteY2169" fmla="*/ 876386 h 1598594"/>
                  <a:gd name="connsiteX2170" fmla="*/ 1505943 w 2896585"/>
                  <a:gd name="connsiteY2170" fmla="*/ 875207 h 1598594"/>
                  <a:gd name="connsiteX2171" fmla="*/ 1507110 w 2896585"/>
                  <a:gd name="connsiteY2171" fmla="*/ 875207 h 1598594"/>
                  <a:gd name="connsiteX2172" fmla="*/ 1502442 w 2896585"/>
                  <a:gd name="connsiteY2172" fmla="*/ 861056 h 1598594"/>
                  <a:gd name="connsiteX2173" fmla="*/ 1504776 w 2896585"/>
                  <a:gd name="connsiteY2173" fmla="*/ 855159 h 1598594"/>
                  <a:gd name="connsiteX2174" fmla="*/ 1187047 w 2896585"/>
                  <a:gd name="connsiteY2174" fmla="*/ 855159 h 1598594"/>
                  <a:gd name="connsiteX2175" fmla="*/ 1197550 w 2896585"/>
                  <a:gd name="connsiteY2175" fmla="*/ 857541 h 1598594"/>
                  <a:gd name="connsiteX2176" fmla="*/ 1192345 w 2896585"/>
                  <a:gd name="connsiteY2176" fmla="*/ 857541 h 1598594"/>
                  <a:gd name="connsiteX2177" fmla="*/ 1197925 w 2896585"/>
                  <a:gd name="connsiteY2177" fmla="*/ 858781 h 1598594"/>
                  <a:gd name="connsiteX2178" fmla="*/ 1200301 w 2896585"/>
                  <a:gd name="connsiteY2178" fmla="*/ 859969 h 1598594"/>
                  <a:gd name="connsiteX2179" fmla="*/ 1206242 w 2896585"/>
                  <a:gd name="connsiteY2179" fmla="*/ 868286 h 1598594"/>
                  <a:gd name="connsiteX2180" fmla="*/ 1199113 w 2896585"/>
                  <a:gd name="connsiteY2180" fmla="*/ 875415 h 1598594"/>
                  <a:gd name="connsiteX2181" fmla="*/ 1196975 w 2896585"/>
                  <a:gd name="connsiteY2181" fmla="*/ 877125 h 1598594"/>
                  <a:gd name="connsiteX2182" fmla="*/ 1193758 w 2896585"/>
                  <a:gd name="connsiteY2182" fmla="*/ 880312 h 1598594"/>
                  <a:gd name="connsiteX2183" fmla="*/ 1187047 w 2896585"/>
                  <a:gd name="connsiteY2183" fmla="*/ 882544 h 1598594"/>
                  <a:gd name="connsiteX2184" fmla="*/ 1185226 w 2896585"/>
                  <a:gd name="connsiteY2184" fmla="*/ 877898 h 1598594"/>
                  <a:gd name="connsiteX2185" fmla="*/ 1184855 w 2896585"/>
                  <a:gd name="connsiteY2185" fmla="*/ 877792 h 1598594"/>
                  <a:gd name="connsiteX2186" fmla="*/ 1184275 w 2896585"/>
                  <a:gd name="connsiteY2186" fmla="*/ 875474 h 1598594"/>
                  <a:gd name="connsiteX2187" fmla="*/ 1182379 w 2896585"/>
                  <a:gd name="connsiteY2187" fmla="*/ 870638 h 1598594"/>
                  <a:gd name="connsiteX2188" fmla="*/ 1180045 w 2896585"/>
                  <a:gd name="connsiteY2188" fmla="*/ 861113 h 1598594"/>
                  <a:gd name="connsiteX2189" fmla="*/ 1187047 w 2896585"/>
                  <a:gd name="connsiteY2189" fmla="*/ 855159 h 1598594"/>
                  <a:gd name="connsiteX2190" fmla="*/ 1819610 w 2896585"/>
                  <a:gd name="connsiteY2190" fmla="*/ 852670 h 1598594"/>
                  <a:gd name="connsiteX2191" fmla="*/ 1839925 w 2896585"/>
                  <a:gd name="connsiteY2191" fmla="*/ 858645 h 1598594"/>
                  <a:gd name="connsiteX2192" fmla="*/ 1842315 w 2896585"/>
                  <a:gd name="connsiteY2192" fmla="*/ 865815 h 1598594"/>
                  <a:gd name="connsiteX2193" fmla="*/ 1825585 w 2896585"/>
                  <a:gd name="connsiteY2193" fmla="*/ 880155 h 1598594"/>
                  <a:gd name="connsiteX2194" fmla="*/ 1818415 w 2896585"/>
                  <a:gd name="connsiteY2194" fmla="*/ 877765 h 1598594"/>
                  <a:gd name="connsiteX2195" fmla="*/ 1816025 w 2896585"/>
                  <a:gd name="connsiteY2195" fmla="*/ 868205 h 1598594"/>
                  <a:gd name="connsiteX2196" fmla="*/ 1813635 w 2896585"/>
                  <a:gd name="connsiteY2196" fmla="*/ 857450 h 1598594"/>
                  <a:gd name="connsiteX2197" fmla="*/ 1819610 w 2896585"/>
                  <a:gd name="connsiteY2197" fmla="*/ 852670 h 1598594"/>
                  <a:gd name="connsiteX2198" fmla="*/ 2138344 w 2896585"/>
                  <a:gd name="connsiteY2198" fmla="*/ 851425 h 1598594"/>
                  <a:gd name="connsiteX2199" fmla="*/ 2143145 w 2896585"/>
                  <a:gd name="connsiteY2199" fmla="*/ 852626 h 1598594"/>
                  <a:gd name="connsiteX2200" fmla="*/ 2152747 w 2896585"/>
                  <a:gd name="connsiteY2200" fmla="*/ 856227 h 1598594"/>
                  <a:gd name="connsiteX2201" fmla="*/ 2165951 w 2896585"/>
                  <a:gd name="connsiteY2201" fmla="*/ 856227 h 1598594"/>
                  <a:gd name="connsiteX2202" fmla="*/ 2163550 w 2896585"/>
                  <a:gd name="connsiteY2202" fmla="*/ 865829 h 1598594"/>
                  <a:gd name="connsiteX2203" fmla="*/ 2144345 w 2896585"/>
                  <a:gd name="connsiteY2203" fmla="*/ 883834 h 1598594"/>
                  <a:gd name="connsiteX2204" fmla="*/ 2140744 w 2896585"/>
                  <a:gd name="connsiteY2204" fmla="*/ 885034 h 1598594"/>
                  <a:gd name="connsiteX2205" fmla="*/ 2140744 w 2896585"/>
                  <a:gd name="connsiteY2205" fmla="*/ 880233 h 1598594"/>
                  <a:gd name="connsiteX2206" fmla="*/ 2133542 w 2896585"/>
                  <a:gd name="connsiteY2206" fmla="*/ 856227 h 1598594"/>
                  <a:gd name="connsiteX2207" fmla="*/ 2138344 w 2896585"/>
                  <a:gd name="connsiteY2207" fmla="*/ 851425 h 1598594"/>
                  <a:gd name="connsiteX2208" fmla="*/ 930883 w 2896585"/>
                  <a:gd name="connsiteY2208" fmla="*/ 851425 h 1598594"/>
                  <a:gd name="connsiteX2209" fmla="*/ 942294 w 2896585"/>
                  <a:gd name="connsiteY2209" fmla="*/ 855952 h 1598594"/>
                  <a:gd name="connsiteX2210" fmla="*/ 935448 w 2896585"/>
                  <a:gd name="connsiteY2210" fmla="*/ 863873 h 1598594"/>
                  <a:gd name="connsiteX2211" fmla="*/ 928601 w 2896585"/>
                  <a:gd name="connsiteY2211" fmla="*/ 858215 h 1598594"/>
                  <a:gd name="connsiteX2212" fmla="*/ 930883 w 2896585"/>
                  <a:gd name="connsiteY2212" fmla="*/ 851425 h 1598594"/>
                  <a:gd name="connsiteX2213" fmla="*/ 1250149 w 2896585"/>
                  <a:gd name="connsiteY2213" fmla="*/ 847775 h 1598594"/>
                  <a:gd name="connsiteX2214" fmla="*/ 1246625 w 2896585"/>
                  <a:gd name="connsiteY2214" fmla="*/ 848401 h 1598594"/>
                  <a:gd name="connsiteX2215" fmla="*/ 1246668 w 2896585"/>
                  <a:gd name="connsiteY2215" fmla="*/ 850560 h 1598594"/>
                  <a:gd name="connsiteX2216" fmla="*/ 2782899 w 2896585"/>
                  <a:gd name="connsiteY2216" fmla="*/ 847691 h 1598594"/>
                  <a:gd name="connsiteX2217" fmla="*/ 2791128 w 2896585"/>
                  <a:gd name="connsiteY2217" fmla="*/ 851229 h 1598594"/>
                  <a:gd name="connsiteX2218" fmla="*/ 2792670 w 2896585"/>
                  <a:gd name="connsiteY2218" fmla="*/ 855354 h 1598594"/>
                  <a:gd name="connsiteX2219" fmla="*/ 2794517 w 2896585"/>
                  <a:gd name="connsiteY2219" fmla="*/ 856021 h 1598594"/>
                  <a:gd name="connsiteX2220" fmla="*/ 2793491 w 2896585"/>
                  <a:gd name="connsiteY2220" fmla="*/ 857551 h 1598594"/>
                  <a:gd name="connsiteX2221" fmla="*/ 2794655 w 2896585"/>
                  <a:gd name="connsiteY2221" fmla="*/ 860663 h 1598594"/>
                  <a:gd name="connsiteX2222" fmla="*/ 2791128 w 2896585"/>
                  <a:gd name="connsiteY2222" fmla="*/ 863022 h 1598594"/>
                  <a:gd name="connsiteX2223" fmla="*/ 2788777 w 2896585"/>
                  <a:gd name="connsiteY2223" fmla="*/ 866559 h 1598594"/>
                  <a:gd name="connsiteX2224" fmla="*/ 2786425 w 2896585"/>
                  <a:gd name="connsiteY2224" fmla="*/ 868918 h 1598594"/>
                  <a:gd name="connsiteX2225" fmla="*/ 2779372 w 2896585"/>
                  <a:gd name="connsiteY2225" fmla="*/ 865380 h 1598594"/>
                  <a:gd name="connsiteX2226" fmla="*/ 2775845 w 2896585"/>
                  <a:gd name="connsiteY2226" fmla="*/ 853588 h 1598594"/>
                  <a:gd name="connsiteX2227" fmla="*/ 2782899 w 2896585"/>
                  <a:gd name="connsiteY2227" fmla="*/ 847691 h 1598594"/>
                  <a:gd name="connsiteX2228" fmla="*/ 1568135 w 2896585"/>
                  <a:gd name="connsiteY2228" fmla="*/ 843879 h 1598594"/>
                  <a:gd name="connsiteX2229" fmla="*/ 1574774 w 2896585"/>
                  <a:gd name="connsiteY2229" fmla="*/ 845046 h 1598594"/>
                  <a:gd name="connsiteX2230" fmla="*/ 1574726 w 2896585"/>
                  <a:gd name="connsiteY2230" fmla="*/ 845097 h 1598594"/>
                  <a:gd name="connsiteX2231" fmla="*/ 1575261 w 2896585"/>
                  <a:gd name="connsiteY2231" fmla="*/ 845118 h 1598594"/>
                  <a:gd name="connsiteX2232" fmla="*/ 1578729 w 2896585"/>
                  <a:gd name="connsiteY2232" fmla="*/ 846280 h 1598594"/>
                  <a:gd name="connsiteX2233" fmla="*/ 1580396 w 2896585"/>
                  <a:gd name="connsiteY2233" fmla="*/ 847685 h 1598594"/>
                  <a:gd name="connsiteX2234" fmla="*/ 1580396 w 2896585"/>
                  <a:gd name="connsiteY2234" fmla="*/ 847578 h 1598594"/>
                  <a:gd name="connsiteX2235" fmla="*/ 1579306 w 2896585"/>
                  <a:gd name="connsiteY2235" fmla="*/ 846446 h 1598594"/>
                  <a:gd name="connsiteX2236" fmla="*/ 1584752 w 2896585"/>
                  <a:gd name="connsiteY2236" fmla="*/ 849841 h 1598594"/>
                  <a:gd name="connsiteX2237" fmla="*/ 1581895 w 2896585"/>
                  <a:gd name="connsiteY2237" fmla="*/ 854789 h 1598594"/>
                  <a:gd name="connsiteX2238" fmla="*/ 1582158 w 2896585"/>
                  <a:gd name="connsiteY2238" fmla="*/ 855838 h 1598594"/>
                  <a:gd name="connsiteX2239" fmla="*/ 1566679 w 2896585"/>
                  <a:gd name="connsiteY2239" fmla="*/ 870096 h 1598594"/>
                  <a:gd name="connsiteX2240" fmla="*/ 1560726 w 2896585"/>
                  <a:gd name="connsiteY2240" fmla="*/ 867720 h 1598594"/>
                  <a:gd name="connsiteX2241" fmla="*/ 1557154 w 2896585"/>
                  <a:gd name="connsiteY2241" fmla="*/ 858214 h 1598594"/>
                  <a:gd name="connsiteX2242" fmla="*/ 1557600 w 2896585"/>
                  <a:gd name="connsiteY2242" fmla="*/ 845145 h 1598594"/>
                  <a:gd name="connsiteX2243" fmla="*/ 1567468 w 2896585"/>
                  <a:gd name="connsiteY2243" fmla="*/ 845991 h 1598594"/>
                  <a:gd name="connsiteX2244" fmla="*/ 1243685 w 2896585"/>
                  <a:gd name="connsiteY2244" fmla="*/ 843442 h 1598594"/>
                  <a:gd name="connsiteX2245" fmla="*/ 1253487 w 2896585"/>
                  <a:gd name="connsiteY2245" fmla="*/ 843879 h 1598594"/>
                  <a:gd name="connsiteX2246" fmla="*/ 1253487 w 2896585"/>
                  <a:gd name="connsiteY2246" fmla="*/ 846213 h 1598594"/>
                  <a:gd name="connsiteX2247" fmla="*/ 1253330 w 2896585"/>
                  <a:gd name="connsiteY2247" fmla="*/ 846377 h 1598594"/>
                  <a:gd name="connsiteX2248" fmla="*/ 1255423 w 2896585"/>
                  <a:gd name="connsiteY2248" fmla="*/ 846377 h 1598594"/>
                  <a:gd name="connsiteX2249" fmla="*/ 1262477 w 2896585"/>
                  <a:gd name="connsiteY2249" fmla="*/ 847552 h 1598594"/>
                  <a:gd name="connsiteX2250" fmla="*/ 1263652 w 2896585"/>
                  <a:gd name="connsiteY2250" fmla="*/ 858133 h 1598594"/>
                  <a:gd name="connsiteX2251" fmla="*/ 1262477 w 2896585"/>
                  <a:gd name="connsiteY2251" fmla="*/ 859309 h 1598594"/>
                  <a:gd name="connsiteX2252" fmla="*/ 1261301 w 2896585"/>
                  <a:gd name="connsiteY2252" fmla="*/ 860484 h 1598594"/>
                  <a:gd name="connsiteX2253" fmla="*/ 1259815 w 2896585"/>
                  <a:gd name="connsiteY2253" fmla="*/ 861475 h 1598594"/>
                  <a:gd name="connsiteX2254" fmla="*/ 1259815 w 2896585"/>
                  <a:gd name="connsiteY2254" fmla="*/ 863458 h 1598594"/>
                  <a:gd name="connsiteX2255" fmla="*/ 1256392 w 2896585"/>
                  <a:gd name="connsiteY2255" fmla="*/ 866570 h 1598594"/>
                  <a:gd name="connsiteX2256" fmla="*/ 1247263 w 2896585"/>
                  <a:gd name="connsiteY2256" fmla="*/ 862421 h 1598594"/>
                  <a:gd name="connsiteX2257" fmla="*/ 1248404 w 2896585"/>
                  <a:gd name="connsiteY2257" fmla="*/ 862421 h 1598594"/>
                  <a:gd name="connsiteX2258" fmla="*/ 1248948 w 2896585"/>
                  <a:gd name="connsiteY2258" fmla="*/ 862557 h 1598594"/>
                  <a:gd name="connsiteX2259" fmla="*/ 1248369 w 2896585"/>
                  <a:gd name="connsiteY2259" fmla="*/ 861660 h 1598594"/>
                  <a:gd name="connsiteX2260" fmla="*/ 1246742 w 2896585"/>
                  <a:gd name="connsiteY2260" fmla="*/ 854334 h 1598594"/>
                  <a:gd name="connsiteX2261" fmla="*/ 1246765 w 2896585"/>
                  <a:gd name="connsiteY2261" fmla="*/ 855549 h 1598594"/>
                  <a:gd name="connsiteX2262" fmla="*/ 1246765 w 2896585"/>
                  <a:gd name="connsiteY2262" fmla="*/ 861384 h 1598594"/>
                  <a:gd name="connsiteX2263" fmla="*/ 1244525 w 2896585"/>
                  <a:gd name="connsiteY2263" fmla="*/ 861384 h 1598594"/>
                  <a:gd name="connsiteX2264" fmla="*/ 1242284 w 2896585"/>
                  <a:gd name="connsiteY2264" fmla="*/ 850881 h 1598594"/>
                  <a:gd name="connsiteX2265" fmla="*/ 1243685 w 2896585"/>
                  <a:gd name="connsiteY2265" fmla="*/ 843442 h 1598594"/>
                  <a:gd name="connsiteX2266" fmla="*/ 2455743 w 2896585"/>
                  <a:gd name="connsiteY2266" fmla="*/ 842712 h 1598594"/>
                  <a:gd name="connsiteX2267" fmla="*/ 2484684 w 2896585"/>
                  <a:gd name="connsiteY2267" fmla="*/ 851153 h 1598594"/>
                  <a:gd name="connsiteX2268" fmla="*/ 2485890 w 2896585"/>
                  <a:gd name="connsiteY2268" fmla="*/ 860800 h 1598594"/>
                  <a:gd name="connsiteX2269" fmla="*/ 2465390 w 2896585"/>
                  <a:gd name="connsiteY2269" fmla="*/ 878888 h 1598594"/>
                  <a:gd name="connsiteX2270" fmla="*/ 2455743 w 2896585"/>
                  <a:gd name="connsiteY2270" fmla="*/ 876477 h 1598594"/>
                  <a:gd name="connsiteX2271" fmla="*/ 2453332 w 2896585"/>
                  <a:gd name="connsiteY2271" fmla="*/ 863212 h 1598594"/>
                  <a:gd name="connsiteX2272" fmla="*/ 2449714 w 2896585"/>
                  <a:gd name="connsiteY2272" fmla="*/ 849947 h 1598594"/>
                  <a:gd name="connsiteX2273" fmla="*/ 2455743 w 2896585"/>
                  <a:gd name="connsiteY2273" fmla="*/ 842712 h 1598594"/>
                  <a:gd name="connsiteX2274" fmla="*/ 1877019 w 2896585"/>
                  <a:gd name="connsiteY2274" fmla="*/ 840219 h 1598594"/>
                  <a:gd name="connsiteX2275" fmla="*/ 1880604 w 2896585"/>
                  <a:gd name="connsiteY2275" fmla="*/ 840219 h 1598594"/>
                  <a:gd name="connsiteX2276" fmla="*/ 1899724 w 2896585"/>
                  <a:gd name="connsiteY2276" fmla="*/ 846194 h 1598594"/>
                  <a:gd name="connsiteX2277" fmla="*/ 1900919 w 2896585"/>
                  <a:gd name="connsiteY2277" fmla="*/ 854559 h 1598594"/>
                  <a:gd name="connsiteX2278" fmla="*/ 1885384 w 2896585"/>
                  <a:gd name="connsiteY2278" fmla="*/ 867704 h 1598594"/>
                  <a:gd name="connsiteX2279" fmla="*/ 1878214 w 2896585"/>
                  <a:gd name="connsiteY2279" fmla="*/ 865314 h 1598594"/>
                  <a:gd name="connsiteX2280" fmla="*/ 1874629 w 2896585"/>
                  <a:gd name="connsiteY2280" fmla="*/ 846194 h 1598594"/>
                  <a:gd name="connsiteX2281" fmla="*/ 1877019 w 2896585"/>
                  <a:gd name="connsiteY2281" fmla="*/ 840219 h 1598594"/>
                  <a:gd name="connsiteX2282" fmla="*/ 2841690 w 2896585"/>
                  <a:gd name="connsiteY2282" fmla="*/ 838977 h 1598594"/>
                  <a:gd name="connsiteX2283" fmla="*/ 2851773 w 2896585"/>
                  <a:gd name="connsiteY2283" fmla="*/ 843458 h 1598594"/>
                  <a:gd name="connsiteX2284" fmla="*/ 2845051 w 2896585"/>
                  <a:gd name="connsiteY2284" fmla="*/ 850180 h 1598594"/>
                  <a:gd name="connsiteX2285" fmla="*/ 2840570 w 2896585"/>
                  <a:gd name="connsiteY2285" fmla="*/ 845699 h 1598594"/>
                  <a:gd name="connsiteX2286" fmla="*/ 2841690 w 2896585"/>
                  <a:gd name="connsiteY2286" fmla="*/ 838977 h 1598594"/>
                  <a:gd name="connsiteX2287" fmla="*/ 990620 w 2896585"/>
                  <a:gd name="connsiteY2287" fmla="*/ 835243 h 1598594"/>
                  <a:gd name="connsiteX2288" fmla="*/ 996477 w 2896585"/>
                  <a:gd name="connsiteY2288" fmla="*/ 836410 h 1598594"/>
                  <a:gd name="connsiteX2289" fmla="*/ 997649 w 2896585"/>
                  <a:gd name="connsiteY2289" fmla="*/ 836410 h 1598594"/>
                  <a:gd name="connsiteX2290" fmla="*/ 1002335 w 2896585"/>
                  <a:gd name="connsiteY2290" fmla="*/ 837577 h 1598594"/>
                  <a:gd name="connsiteX2291" fmla="*/ 1003507 w 2896585"/>
                  <a:gd name="connsiteY2291" fmla="*/ 837577 h 1598594"/>
                  <a:gd name="connsiteX2292" fmla="*/ 1003507 w 2896585"/>
                  <a:gd name="connsiteY2292" fmla="*/ 844579 h 1598594"/>
                  <a:gd name="connsiteX2293" fmla="*/ 994134 w 2896585"/>
                  <a:gd name="connsiteY2293" fmla="*/ 853915 h 1598594"/>
                  <a:gd name="connsiteX2294" fmla="*/ 989448 w 2896585"/>
                  <a:gd name="connsiteY2294" fmla="*/ 851581 h 1598594"/>
                  <a:gd name="connsiteX2295" fmla="*/ 987105 w 2896585"/>
                  <a:gd name="connsiteY2295" fmla="*/ 839911 h 1598594"/>
                  <a:gd name="connsiteX2296" fmla="*/ 990620 w 2896585"/>
                  <a:gd name="connsiteY2296" fmla="*/ 835243 h 1598594"/>
                  <a:gd name="connsiteX2297" fmla="*/ 2198026 w 2896585"/>
                  <a:gd name="connsiteY2297" fmla="*/ 832750 h 1598594"/>
                  <a:gd name="connsiteX2298" fmla="*/ 2222118 w 2896585"/>
                  <a:gd name="connsiteY2298" fmla="*/ 839978 h 1598594"/>
                  <a:gd name="connsiteX2299" fmla="*/ 2225732 w 2896585"/>
                  <a:gd name="connsiteY2299" fmla="*/ 849615 h 1598594"/>
                  <a:gd name="connsiteX2300" fmla="*/ 2206458 w 2896585"/>
                  <a:gd name="connsiteY2300" fmla="*/ 868889 h 1598594"/>
                  <a:gd name="connsiteX2301" fmla="*/ 2195617 w 2896585"/>
                  <a:gd name="connsiteY2301" fmla="*/ 865275 h 1598594"/>
                  <a:gd name="connsiteX2302" fmla="*/ 2193207 w 2896585"/>
                  <a:gd name="connsiteY2302" fmla="*/ 852024 h 1598594"/>
                  <a:gd name="connsiteX2303" fmla="*/ 2190798 w 2896585"/>
                  <a:gd name="connsiteY2303" fmla="*/ 838773 h 1598594"/>
                  <a:gd name="connsiteX2304" fmla="*/ 2198026 w 2896585"/>
                  <a:gd name="connsiteY2304" fmla="*/ 832750 h 1598594"/>
                  <a:gd name="connsiteX2305" fmla="*/ 2517943 w 2896585"/>
                  <a:gd name="connsiteY2305" fmla="*/ 829016 h 1598594"/>
                  <a:gd name="connsiteX2306" fmla="*/ 2544473 w 2896585"/>
                  <a:gd name="connsiteY2306" fmla="*/ 837457 h 1598594"/>
                  <a:gd name="connsiteX2307" fmla="*/ 2546884 w 2896585"/>
                  <a:gd name="connsiteY2307" fmla="*/ 848310 h 1598594"/>
                  <a:gd name="connsiteX2308" fmla="*/ 2526384 w 2896585"/>
                  <a:gd name="connsiteY2308" fmla="*/ 865192 h 1598594"/>
                  <a:gd name="connsiteX2309" fmla="*/ 2516737 w 2896585"/>
                  <a:gd name="connsiteY2309" fmla="*/ 861575 h 1598594"/>
                  <a:gd name="connsiteX2310" fmla="*/ 2513120 w 2896585"/>
                  <a:gd name="connsiteY2310" fmla="*/ 849516 h 1598594"/>
                  <a:gd name="connsiteX2311" fmla="*/ 2510708 w 2896585"/>
                  <a:gd name="connsiteY2311" fmla="*/ 836251 h 1598594"/>
                  <a:gd name="connsiteX2312" fmla="*/ 2517943 w 2896585"/>
                  <a:gd name="connsiteY2312" fmla="*/ 829016 h 1598594"/>
                  <a:gd name="connsiteX2313" fmla="*/ 1621724 w 2896585"/>
                  <a:gd name="connsiteY2313" fmla="*/ 829016 h 1598594"/>
                  <a:gd name="connsiteX2314" fmla="*/ 1640774 w 2896585"/>
                  <a:gd name="connsiteY2314" fmla="*/ 834970 h 1598594"/>
                  <a:gd name="connsiteX2315" fmla="*/ 1641965 w 2896585"/>
                  <a:gd name="connsiteY2315" fmla="*/ 840923 h 1598594"/>
                  <a:gd name="connsiteX2316" fmla="*/ 1627677 w 2896585"/>
                  <a:gd name="connsiteY2316" fmla="*/ 854020 h 1598594"/>
                  <a:gd name="connsiteX2317" fmla="*/ 1620533 w 2896585"/>
                  <a:gd name="connsiteY2317" fmla="*/ 852829 h 1598594"/>
                  <a:gd name="connsiteX2318" fmla="*/ 1616961 w 2896585"/>
                  <a:gd name="connsiteY2318" fmla="*/ 843304 h 1598594"/>
                  <a:gd name="connsiteX2319" fmla="*/ 1616961 w 2896585"/>
                  <a:gd name="connsiteY2319" fmla="*/ 834970 h 1598594"/>
                  <a:gd name="connsiteX2320" fmla="*/ 1621724 w 2896585"/>
                  <a:gd name="connsiteY2320" fmla="*/ 829016 h 1598594"/>
                  <a:gd name="connsiteX2321" fmla="*/ 1312858 w 2896585"/>
                  <a:gd name="connsiteY2321" fmla="*/ 829016 h 1598594"/>
                  <a:gd name="connsiteX2322" fmla="*/ 1327146 w 2896585"/>
                  <a:gd name="connsiteY2322" fmla="*/ 834957 h 1598594"/>
                  <a:gd name="connsiteX2323" fmla="*/ 1329527 w 2896585"/>
                  <a:gd name="connsiteY2323" fmla="*/ 842086 h 1598594"/>
                  <a:gd name="connsiteX2324" fmla="*/ 1317620 w 2896585"/>
                  <a:gd name="connsiteY2324" fmla="*/ 852780 h 1598594"/>
                  <a:gd name="connsiteX2325" fmla="*/ 1308095 w 2896585"/>
                  <a:gd name="connsiteY2325" fmla="*/ 850404 h 1598594"/>
                  <a:gd name="connsiteX2326" fmla="*/ 1304523 w 2896585"/>
                  <a:gd name="connsiteY2326" fmla="*/ 837334 h 1598594"/>
                  <a:gd name="connsiteX2327" fmla="*/ 1312858 w 2896585"/>
                  <a:gd name="connsiteY2327" fmla="*/ 829016 h 1598594"/>
                  <a:gd name="connsiteX2328" fmla="*/ 1940403 w 2896585"/>
                  <a:gd name="connsiteY2328" fmla="*/ 826530 h 1598594"/>
                  <a:gd name="connsiteX2329" fmla="*/ 1961913 w 2896585"/>
                  <a:gd name="connsiteY2329" fmla="*/ 832505 h 1598594"/>
                  <a:gd name="connsiteX2330" fmla="*/ 1963108 w 2896585"/>
                  <a:gd name="connsiteY2330" fmla="*/ 840870 h 1598594"/>
                  <a:gd name="connsiteX2331" fmla="*/ 1946378 w 2896585"/>
                  <a:gd name="connsiteY2331" fmla="*/ 855210 h 1598594"/>
                  <a:gd name="connsiteX2332" fmla="*/ 1939208 w 2896585"/>
                  <a:gd name="connsiteY2332" fmla="*/ 852820 h 1598594"/>
                  <a:gd name="connsiteX2333" fmla="*/ 1936818 w 2896585"/>
                  <a:gd name="connsiteY2333" fmla="*/ 842065 h 1598594"/>
                  <a:gd name="connsiteX2334" fmla="*/ 1935623 w 2896585"/>
                  <a:gd name="connsiteY2334" fmla="*/ 831310 h 1598594"/>
                  <a:gd name="connsiteX2335" fmla="*/ 1940403 w 2896585"/>
                  <a:gd name="connsiteY2335" fmla="*/ 826530 h 1598594"/>
                  <a:gd name="connsiteX2336" fmla="*/ 890946 w 2896585"/>
                  <a:gd name="connsiteY2336" fmla="*/ 825285 h 1598594"/>
                  <a:gd name="connsiteX2337" fmla="*/ 895748 w 2896585"/>
                  <a:gd name="connsiteY2337" fmla="*/ 826478 h 1598594"/>
                  <a:gd name="connsiteX2338" fmla="*/ 911352 w 2896585"/>
                  <a:gd name="connsiteY2338" fmla="*/ 832443 h 1598594"/>
                  <a:gd name="connsiteX2339" fmla="*/ 912552 w 2896585"/>
                  <a:gd name="connsiteY2339" fmla="*/ 840793 h 1598594"/>
                  <a:gd name="connsiteX2340" fmla="*/ 899349 w 2896585"/>
                  <a:gd name="connsiteY2340" fmla="*/ 853915 h 1598594"/>
                  <a:gd name="connsiteX2341" fmla="*/ 883745 w 2896585"/>
                  <a:gd name="connsiteY2341" fmla="*/ 839600 h 1598594"/>
                  <a:gd name="connsiteX2342" fmla="*/ 882544 w 2896585"/>
                  <a:gd name="connsiteY2342" fmla="*/ 833636 h 1598594"/>
                  <a:gd name="connsiteX2343" fmla="*/ 890946 w 2896585"/>
                  <a:gd name="connsiteY2343" fmla="*/ 825285 h 1598594"/>
                  <a:gd name="connsiteX2344" fmla="*/ 2585002 w 2896585"/>
                  <a:gd name="connsiteY2344" fmla="*/ 824037 h 1598594"/>
                  <a:gd name="connsiteX2345" fmla="*/ 2589719 w 2896585"/>
                  <a:gd name="connsiteY2345" fmla="*/ 826396 h 1598594"/>
                  <a:gd name="connsiteX2346" fmla="*/ 2590898 w 2896585"/>
                  <a:gd name="connsiteY2346" fmla="*/ 826396 h 1598594"/>
                  <a:gd name="connsiteX2347" fmla="*/ 2594436 w 2896585"/>
                  <a:gd name="connsiteY2347" fmla="*/ 839368 h 1598594"/>
                  <a:gd name="connsiteX2348" fmla="*/ 2588539 w 2896585"/>
                  <a:gd name="connsiteY2348" fmla="*/ 845264 h 1598594"/>
                  <a:gd name="connsiteX2349" fmla="*/ 2580285 w 2896585"/>
                  <a:gd name="connsiteY2349" fmla="*/ 841726 h 1598594"/>
                  <a:gd name="connsiteX2350" fmla="*/ 2577926 w 2896585"/>
                  <a:gd name="connsiteY2350" fmla="*/ 832292 h 1598594"/>
                  <a:gd name="connsiteX2351" fmla="*/ 2585002 w 2896585"/>
                  <a:gd name="connsiteY2351" fmla="*/ 824037 h 1598594"/>
                  <a:gd name="connsiteX2352" fmla="*/ 2643422 w 2896585"/>
                  <a:gd name="connsiteY2352" fmla="*/ 823453 h 1598594"/>
                  <a:gd name="connsiteX2353" fmla="*/ 2643622 w 2896585"/>
                  <a:gd name="connsiteY2353" fmla="*/ 824455 h 1598594"/>
                  <a:gd name="connsiteX2354" fmla="*/ 2644131 w 2896585"/>
                  <a:gd name="connsiteY2354" fmla="*/ 824557 h 1598594"/>
                  <a:gd name="connsiteX2355" fmla="*/ 1434798 w 2896585"/>
                  <a:gd name="connsiteY2355" fmla="*/ 823296 h 1598594"/>
                  <a:gd name="connsiteX2356" fmla="*/ 1436328 w 2896585"/>
                  <a:gd name="connsiteY2356" fmla="*/ 823950 h 1598594"/>
                  <a:gd name="connsiteX2357" fmla="*/ 1436076 w 2896585"/>
                  <a:gd name="connsiteY2357" fmla="*/ 824178 h 1598594"/>
                  <a:gd name="connsiteX2358" fmla="*/ 2259063 w 2896585"/>
                  <a:gd name="connsiteY2358" fmla="*/ 819061 h 1598594"/>
                  <a:gd name="connsiteX2359" fmla="*/ 2285565 w 2896585"/>
                  <a:gd name="connsiteY2359" fmla="*/ 827502 h 1598594"/>
                  <a:gd name="connsiteX2360" fmla="*/ 2289178 w 2896585"/>
                  <a:gd name="connsiteY2360" fmla="*/ 837149 h 1598594"/>
                  <a:gd name="connsiteX2361" fmla="*/ 2267495 w 2896585"/>
                  <a:gd name="connsiteY2361" fmla="*/ 855237 h 1598594"/>
                  <a:gd name="connsiteX2362" fmla="*/ 2259063 w 2896585"/>
                  <a:gd name="connsiteY2362" fmla="*/ 854032 h 1598594"/>
                  <a:gd name="connsiteX2363" fmla="*/ 2254245 w 2896585"/>
                  <a:gd name="connsiteY2363" fmla="*/ 840767 h 1598594"/>
                  <a:gd name="connsiteX2364" fmla="*/ 2253040 w 2896585"/>
                  <a:gd name="connsiteY2364" fmla="*/ 826296 h 1598594"/>
                  <a:gd name="connsiteX2365" fmla="*/ 2259063 w 2896585"/>
                  <a:gd name="connsiteY2365" fmla="*/ 819061 h 1598594"/>
                  <a:gd name="connsiteX2366" fmla="*/ 1051551 w 2896585"/>
                  <a:gd name="connsiteY2366" fmla="*/ 819061 h 1598594"/>
                  <a:gd name="connsiteX2367" fmla="*/ 1059868 w 2896585"/>
                  <a:gd name="connsiteY2367" fmla="*/ 820249 h 1598594"/>
                  <a:gd name="connsiteX2368" fmla="*/ 1064621 w 2896585"/>
                  <a:gd name="connsiteY2368" fmla="*/ 822626 h 1598594"/>
                  <a:gd name="connsiteX2369" fmla="*/ 1066998 w 2896585"/>
                  <a:gd name="connsiteY2369" fmla="*/ 823814 h 1598594"/>
                  <a:gd name="connsiteX2370" fmla="*/ 1068186 w 2896585"/>
                  <a:gd name="connsiteY2370" fmla="*/ 833319 h 1598594"/>
                  <a:gd name="connsiteX2371" fmla="*/ 1065809 w 2896585"/>
                  <a:gd name="connsiteY2371" fmla="*/ 835696 h 1598594"/>
                  <a:gd name="connsiteX2372" fmla="*/ 1062245 w 2896585"/>
                  <a:gd name="connsiteY2372" fmla="*/ 839260 h 1598594"/>
                  <a:gd name="connsiteX2373" fmla="*/ 1059868 w 2896585"/>
                  <a:gd name="connsiteY2373" fmla="*/ 841637 h 1598594"/>
                  <a:gd name="connsiteX2374" fmla="*/ 1057492 w 2896585"/>
                  <a:gd name="connsiteY2374" fmla="*/ 842825 h 1598594"/>
                  <a:gd name="connsiteX2375" fmla="*/ 1050363 w 2896585"/>
                  <a:gd name="connsiteY2375" fmla="*/ 841637 h 1598594"/>
                  <a:gd name="connsiteX2376" fmla="*/ 1045610 w 2896585"/>
                  <a:gd name="connsiteY2376" fmla="*/ 823814 h 1598594"/>
                  <a:gd name="connsiteX2377" fmla="*/ 1051551 w 2896585"/>
                  <a:gd name="connsiteY2377" fmla="*/ 819061 h 1598594"/>
                  <a:gd name="connsiteX2378" fmla="*/ 2642499 w 2896585"/>
                  <a:gd name="connsiteY2378" fmla="*/ 818525 h 1598594"/>
                  <a:gd name="connsiteX2379" fmla="*/ 2642447 w 2896585"/>
                  <a:gd name="connsiteY2379" fmla="*/ 818577 h 1598594"/>
                  <a:gd name="connsiteX2380" fmla="*/ 2642499 w 2896585"/>
                  <a:gd name="connsiteY2380" fmla="*/ 818837 h 1598594"/>
                  <a:gd name="connsiteX2381" fmla="*/ 1678551 w 2896585"/>
                  <a:gd name="connsiteY2381" fmla="*/ 817905 h 1598594"/>
                  <a:gd name="connsiteX2382" fmla="*/ 1692243 w 2896585"/>
                  <a:gd name="connsiteY2382" fmla="*/ 818945 h 1598594"/>
                  <a:gd name="connsiteX2383" fmla="*/ 1700578 w 2896585"/>
                  <a:gd name="connsiteY2383" fmla="*/ 822509 h 1598594"/>
                  <a:gd name="connsiteX2384" fmla="*/ 1701768 w 2896585"/>
                  <a:gd name="connsiteY2384" fmla="*/ 829638 h 1598594"/>
                  <a:gd name="connsiteX2385" fmla="*/ 1688671 w 2896585"/>
                  <a:gd name="connsiteY2385" fmla="*/ 841520 h 1598594"/>
                  <a:gd name="connsiteX2386" fmla="*/ 1681527 w 2896585"/>
                  <a:gd name="connsiteY2386" fmla="*/ 840332 h 1598594"/>
                  <a:gd name="connsiteX2387" fmla="*/ 1679146 w 2896585"/>
                  <a:gd name="connsiteY2387" fmla="*/ 832015 h 1598594"/>
                  <a:gd name="connsiteX2388" fmla="*/ 1678551 w 2896585"/>
                  <a:gd name="connsiteY2388" fmla="*/ 817905 h 1598594"/>
                  <a:gd name="connsiteX2389" fmla="*/ 2659334 w 2896585"/>
                  <a:gd name="connsiteY2389" fmla="*/ 816568 h 1598594"/>
                  <a:gd name="connsiteX2390" fmla="*/ 2661326 w 2896585"/>
                  <a:gd name="connsiteY2390" fmla="*/ 820836 h 1598594"/>
                  <a:gd name="connsiteX2391" fmla="*/ 2659334 w 2896585"/>
                  <a:gd name="connsiteY2391" fmla="*/ 821903 h 1598594"/>
                  <a:gd name="connsiteX2392" fmla="*/ 2657343 w 2896585"/>
                  <a:gd name="connsiteY2392" fmla="*/ 824037 h 1598594"/>
                  <a:gd name="connsiteX2393" fmla="*/ 2656347 w 2896585"/>
                  <a:gd name="connsiteY2393" fmla="*/ 824037 h 1598594"/>
                  <a:gd name="connsiteX2394" fmla="*/ 2659334 w 2896585"/>
                  <a:gd name="connsiteY2394" fmla="*/ 816568 h 1598594"/>
                  <a:gd name="connsiteX2395" fmla="*/ 1371444 w 2896585"/>
                  <a:gd name="connsiteY2395" fmla="*/ 815327 h 1598594"/>
                  <a:gd name="connsiteX2396" fmla="*/ 1385669 w 2896585"/>
                  <a:gd name="connsiteY2396" fmla="*/ 818884 h 1598594"/>
                  <a:gd name="connsiteX2397" fmla="*/ 1390411 w 2896585"/>
                  <a:gd name="connsiteY2397" fmla="*/ 823626 h 1598594"/>
                  <a:gd name="connsiteX2398" fmla="*/ 1386855 w 2896585"/>
                  <a:gd name="connsiteY2398" fmla="*/ 830738 h 1598594"/>
                  <a:gd name="connsiteX2399" fmla="*/ 1385669 w 2896585"/>
                  <a:gd name="connsiteY2399" fmla="*/ 830738 h 1598594"/>
                  <a:gd name="connsiteX2400" fmla="*/ 1377371 w 2896585"/>
                  <a:gd name="connsiteY2400" fmla="*/ 839037 h 1598594"/>
                  <a:gd name="connsiteX2401" fmla="*/ 1370258 w 2896585"/>
                  <a:gd name="connsiteY2401" fmla="*/ 836666 h 1598594"/>
                  <a:gd name="connsiteX2402" fmla="*/ 1365516 w 2896585"/>
                  <a:gd name="connsiteY2402" fmla="*/ 820069 h 1598594"/>
                  <a:gd name="connsiteX2403" fmla="*/ 1371444 w 2896585"/>
                  <a:gd name="connsiteY2403" fmla="*/ 815327 h 1598594"/>
                  <a:gd name="connsiteX2404" fmla="*/ 2000443 w 2896585"/>
                  <a:gd name="connsiteY2404" fmla="*/ 812837 h 1598594"/>
                  <a:gd name="connsiteX2405" fmla="*/ 2009800 w 2896585"/>
                  <a:gd name="connsiteY2405" fmla="*/ 814028 h 1598594"/>
                  <a:gd name="connsiteX2406" fmla="*/ 2020494 w 2896585"/>
                  <a:gd name="connsiteY2406" fmla="*/ 817600 h 1598594"/>
                  <a:gd name="connsiteX2407" fmla="*/ 2022870 w 2896585"/>
                  <a:gd name="connsiteY2407" fmla="*/ 825934 h 1598594"/>
                  <a:gd name="connsiteX2408" fmla="*/ 2019305 w 2896585"/>
                  <a:gd name="connsiteY2408" fmla="*/ 830697 h 1598594"/>
                  <a:gd name="connsiteX2409" fmla="*/ 2009800 w 2896585"/>
                  <a:gd name="connsiteY2409" fmla="*/ 837841 h 1598594"/>
                  <a:gd name="connsiteX2410" fmla="*/ 2002671 w 2896585"/>
                  <a:gd name="connsiteY2410" fmla="*/ 835460 h 1598594"/>
                  <a:gd name="connsiteX2411" fmla="*/ 1999106 w 2896585"/>
                  <a:gd name="connsiteY2411" fmla="*/ 818791 h 1598594"/>
                  <a:gd name="connsiteX2412" fmla="*/ 2000443 w 2896585"/>
                  <a:gd name="connsiteY2412" fmla="*/ 812837 h 1598594"/>
                  <a:gd name="connsiteX2413" fmla="*/ 949529 w 2896585"/>
                  <a:gd name="connsiteY2413" fmla="*/ 811592 h 1598594"/>
                  <a:gd name="connsiteX2414" fmla="*/ 972303 w 2896585"/>
                  <a:gd name="connsiteY2414" fmla="*/ 818784 h 1598594"/>
                  <a:gd name="connsiteX2415" fmla="*/ 973502 w 2896585"/>
                  <a:gd name="connsiteY2415" fmla="*/ 825976 h 1598594"/>
                  <a:gd name="connsiteX2416" fmla="*/ 956721 w 2896585"/>
                  <a:gd name="connsiteY2416" fmla="*/ 842758 h 1598594"/>
                  <a:gd name="connsiteX2417" fmla="*/ 949529 w 2896585"/>
                  <a:gd name="connsiteY2417" fmla="*/ 840360 h 1598594"/>
                  <a:gd name="connsiteX2418" fmla="*/ 944734 w 2896585"/>
                  <a:gd name="connsiteY2418" fmla="*/ 828374 h 1598594"/>
                  <a:gd name="connsiteX2419" fmla="*/ 943535 w 2896585"/>
                  <a:gd name="connsiteY2419" fmla="*/ 817586 h 1598594"/>
                  <a:gd name="connsiteX2420" fmla="*/ 949529 w 2896585"/>
                  <a:gd name="connsiteY2420" fmla="*/ 811592 h 1598594"/>
                  <a:gd name="connsiteX2421" fmla="*/ 1447633 w 2896585"/>
                  <a:gd name="connsiteY2421" fmla="*/ 811011 h 1598594"/>
                  <a:gd name="connsiteX2422" fmla="*/ 1449048 w 2896585"/>
                  <a:gd name="connsiteY2422" fmla="*/ 812422 h 1598594"/>
                  <a:gd name="connsiteX2423" fmla="*/ 1448245 w 2896585"/>
                  <a:gd name="connsiteY2423" fmla="*/ 813149 h 1598594"/>
                  <a:gd name="connsiteX2424" fmla="*/ 2642499 w 2896585"/>
                  <a:gd name="connsiteY2424" fmla="*/ 810347 h 1598594"/>
                  <a:gd name="connsiteX2425" fmla="*/ 2643442 w 2896585"/>
                  <a:gd name="connsiteY2425" fmla="*/ 810617 h 1598594"/>
                  <a:gd name="connsiteX2426" fmla="*/ 2643622 w 2896585"/>
                  <a:gd name="connsiteY2426" fmla="*/ 810347 h 1598594"/>
                  <a:gd name="connsiteX2427" fmla="*/ 2660081 w 2896585"/>
                  <a:gd name="connsiteY2427" fmla="*/ 813874 h 1598594"/>
                  <a:gd name="connsiteX2428" fmla="*/ 2658760 w 2896585"/>
                  <a:gd name="connsiteY2428" fmla="*/ 815195 h 1598594"/>
                  <a:gd name="connsiteX2429" fmla="*/ 2655336 w 2896585"/>
                  <a:gd name="connsiteY2429" fmla="*/ 823184 h 1598594"/>
                  <a:gd name="connsiteX2430" fmla="*/ 2654020 w 2896585"/>
                  <a:gd name="connsiteY2430" fmla="*/ 824501 h 1598594"/>
                  <a:gd name="connsiteX2431" fmla="*/ 2654203 w 2896585"/>
                  <a:gd name="connsiteY2431" fmla="*/ 824455 h 1598594"/>
                  <a:gd name="connsiteX2432" fmla="*/ 2655379 w 2896585"/>
                  <a:gd name="connsiteY2432" fmla="*/ 824455 h 1598594"/>
                  <a:gd name="connsiteX2433" fmla="*/ 2654203 w 2896585"/>
                  <a:gd name="connsiteY2433" fmla="*/ 826806 h 1598594"/>
                  <a:gd name="connsiteX2434" fmla="*/ 2651852 w 2896585"/>
                  <a:gd name="connsiteY2434" fmla="*/ 827981 h 1598594"/>
                  <a:gd name="connsiteX2435" fmla="*/ 2640096 w 2896585"/>
                  <a:gd name="connsiteY2435" fmla="*/ 824455 h 1598594"/>
                  <a:gd name="connsiteX2436" fmla="*/ 2638920 w 2896585"/>
                  <a:gd name="connsiteY2436" fmla="*/ 817401 h 1598594"/>
                  <a:gd name="connsiteX2437" fmla="*/ 2642499 w 2896585"/>
                  <a:gd name="connsiteY2437" fmla="*/ 812032 h 1598594"/>
                  <a:gd name="connsiteX2438" fmla="*/ 2320017 w 2896585"/>
                  <a:gd name="connsiteY2438" fmla="*/ 805368 h 1598594"/>
                  <a:gd name="connsiteX2439" fmla="*/ 2345314 w 2896585"/>
                  <a:gd name="connsiteY2439" fmla="*/ 813809 h 1598594"/>
                  <a:gd name="connsiteX2440" fmla="*/ 2347723 w 2896585"/>
                  <a:gd name="connsiteY2440" fmla="*/ 823456 h 1598594"/>
                  <a:gd name="connsiteX2441" fmla="*/ 2327244 w 2896585"/>
                  <a:gd name="connsiteY2441" fmla="*/ 842750 h 1598594"/>
                  <a:gd name="connsiteX2442" fmla="*/ 2317607 w 2896585"/>
                  <a:gd name="connsiteY2442" fmla="*/ 839133 h 1598594"/>
                  <a:gd name="connsiteX2443" fmla="*/ 2315198 w 2896585"/>
                  <a:gd name="connsiteY2443" fmla="*/ 825868 h 1598594"/>
                  <a:gd name="connsiteX2444" fmla="*/ 2312789 w 2896585"/>
                  <a:gd name="connsiteY2444" fmla="*/ 812603 h 1598594"/>
                  <a:gd name="connsiteX2445" fmla="*/ 2320017 w 2896585"/>
                  <a:gd name="connsiteY2445" fmla="*/ 805368 h 1598594"/>
                  <a:gd name="connsiteX2446" fmla="*/ 1114881 w 2896585"/>
                  <a:gd name="connsiteY2446" fmla="*/ 805368 h 1598594"/>
                  <a:gd name="connsiteX2447" fmla="*/ 1118429 w 2896585"/>
                  <a:gd name="connsiteY2447" fmla="*/ 806551 h 1598594"/>
                  <a:gd name="connsiteX2448" fmla="*/ 1126707 w 2896585"/>
                  <a:gd name="connsiteY2448" fmla="*/ 808916 h 1598594"/>
                  <a:gd name="connsiteX2449" fmla="*/ 1127889 w 2896585"/>
                  <a:gd name="connsiteY2449" fmla="*/ 817194 h 1598594"/>
                  <a:gd name="connsiteX2450" fmla="*/ 1114881 w 2896585"/>
                  <a:gd name="connsiteY2450" fmla="*/ 829019 h 1598594"/>
                  <a:gd name="connsiteX2451" fmla="*/ 1110151 w 2896585"/>
                  <a:gd name="connsiteY2451" fmla="*/ 824289 h 1598594"/>
                  <a:gd name="connsiteX2452" fmla="*/ 1106603 w 2896585"/>
                  <a:gd name="connsiteY2452" fmla="*/ 812464 h 1598594"/>
                  <a:gd name="connsiteX2453" fmla="*/ 1114881 w 2896585"/>
                  <a:gd name="connsiteY2453" fmla="*/ 805368 h 1598594"/>
                  <a:gd name="connsiteX2454" fmla="*/ 1432458 w 2896585"/>
                  <a:gd name="connsiteY2454" fmla="*/ 804120 h 1598594"/>
                  <a:gd name="connsiteX2455" fmla="*/ 1446565 w 2896585"/>
                  <a:gd name="connsiteY2455" fmla="*/ 807635 h 1598594"/>
                  <a:gd name="connsiteX2456" fmla="*/ 1446565 w 2896585"/>
                  <a:gd name="connsiteY2456" fmla="*/ 807688 h 1598594"/>
                  <a:gd name="connsiteX2457" fmla="*/ 1446689 w 2896585"/>
                  <a:gd name="connsiteY2457" fmla="*/ 807719 h 1598594"/>
                  <a:gd name="connsiteX2458" fmla="*/ 1447633 w 2896585"/>
                  <a:gd name="connsiteY2458" fmla="*/ 811011 h 1598594"/>
                  <a:gd name="connsiteX2459" fmla="*/ 1446565 w 2896585"/>
                  <a:gd name="connsiteY2459" fmla="*/ 809947 h 1598594"/>
                  <a:gd name="connsiteX2460" fmla="*/ 1446565 w 2896585"/>
                  <a:gd name="connsiteY2460" fmla="*/ 814664 h 1598594"/>
                  <a:gd name="connsiteX2461" fmla="*/ 1446483 w 2896585"/>
                  <a:gd name="connsiteY2461" fmla="*/ 814746 h 1598594"/>
                  <a:gd name="connsiteX2462" fmla="*/ 1448245 w 2896585"/>
                  <a:gd name="connsiteY2462" fmla="*/ 813149 h 1598594"/>
                  <a:gd name="connsiteX2463" fmla="*/ 1449048 w 2896585"/>
                  <a:gd name="connsiteY2463" fmla="*/ 815949 h 1598594"/>
                  <a:gd name="connsiteX2464" fmla="*/ 1439614 w 2896585"/>
                  <a:gd name="connsiteY2464" fmla="*/ 825354 h 1598594"/>
                  <a:gd name="connsiteX2465" fmla="*/ 1436328 w 2896585"/>
                  <a:gd name="connsiteY2465" fmla="*/ 823950 h 1598594"/>
                  <a:gd name="connsiteX2466" fmla="*/ 1437813 w 2896585"/>
                  <a:gd name="connsiteY2466" fmla="*/ 822604 h 1598594"/>
                  <a:gd name="connsiteX2467" fmla="*/ 1431282 w 2896585"/>
                  <a:gd name="connsiteY2467" fmla="*/ 819350 h 1598594"/>
                  <a:gd name="connsiteX2468" fmla="*/ 1431081 w 2896585"/>
                  <a:gd name="connsiteY2468" fmla="*/ 819049 h 1598594"/>
                  <a:gd name="connsiteX2469" fmla="*/ 1432243 w 2896585"/>
                  <a:gd name="connsiteY2469" fmla="*/ 821533 h 1598594"/>
                  <a:gd name="connsiteX2470" fmla="*/ 1434798 w 2896585"/>
                  <a:gd name="connsiteY2470" fmla="*/ 823296 h 1598594"/>
                  <a:gd name="connsiteX2471" fmla="*/ 1431359 w 2896585"/>
                  <a:gd name="connsiteY2471" fmla="*/ 821827 h 1598594"/>
                  <a:gd name="connsiteX2472" fmla="*/ 1429000 w 2896585"/>
                  <a:gd name="connsiteY2472" fmla="*/ 817124 h 1598594"/>
                  <a:gd name="connsiteX2473" fmla="*/ 1429793 w 2896585"/>
                  <a:gd name="connsiteY2473" fmla="*/ 817124 h 1598594"/>
                  <a:gd name="connsiteX2474" fmla="*/ 1428931 w 2896585"/>
                  <a:gd name="connsiteY2474" fmla="*/ 815836 h 1598594"/>
                  <a:gd name="connsiteX2475" fmla="*/ 1428931 w 2896585"/>
                  <a:gd name="connsiteY2475" fmla="*/ 813492 h 1598594"/>
                  <a:gd name="connsiteX2476" fmla="*/ 1428689 w 2896585"/>
                  <a:gd name="connsiteY2476" fmla="*/ 812286 h 1598594"/>
                  <a:gd name="connsiteX2477" fmla="*/ 1428689 w 2896585"/>
                  <a:gd name="connsiteY2477" fmla="*/ 814078 h 1598594"/>
                  <a:gd name="connsiteX2478" fmla="*/ 1427755 w 2896585"/>
                  <a:gd name="connsiteY2478" fmla="*/ 812972 h 1598594"/>
                  <a:gd name="connsiteX2479" fmla="*/ 1427755 w 2896585"/>
                  <a:gd name="connsiteY2479" fmla="*/ 807635 h 1598594"/>
                  <a:gd name="connsiteX2480" fmla="*/ 1427755 w 2896585"/>
                  <a:gd name="connsiteY2480" fmla="*/ 807440 h 1598594"/>
                  <a:gd name="connsiteX2481" fmla="*/ 1429016 w 2896585"/>
                  <a:gd name="connsiteY2481" fmla="*/ 806693 h 1598594"/>
                  <a:gd name="connsiteX2482" fmla="*/ 1740586 w 2896585"/>
                  <a:gd name="connsiteY2482" fmla="*/ 803473 h 1598594"/>
                  <a:gd name="connsiteX2483" fmla="*/ 1754428 w 2896585"/>
                  <a:gd name="connsiteY2483" fmla="*/ 804067 h 1598594"/>
                  <a:gd name="connsiteX2484" fmla="*/ 1762762 w 2896585"/>
                  <a:gd name="connsiteY2484" fmla="*/ 807632 h 1598594"/>
                  <a:gd name="connsiteX2485" fmla="*/ 1765144 w 2896585"/>
                  <a:gd name="connsiteY2485" fmla="*/ 814761 h 1598594"/>
                  <a:gd name="connsiteX2486" fmla="*/ 1749665 w 2896585"/>
                  <a:gd name="connsiteY2486" fmla="*/ 827831 h 1598594"/>
                  <a:gd name="connsiteX2487" fmla="*/ 1743712 w 2896585"/>
                  <a:gd name="connsiteY2487" fmla="*/ 825455 h 1598594"/>
                  <a:gd name="connsiteX2488" fmla="*/ 1740140 w 2896585"/>
                  <a:gd name="connsiteY2488" fmla="*/ 817137 h 1598594"/>
                  <a:gd name="connsiteX2489" fmla="*/ 1740586 w 2896585"/>
                  <a:gd name="connsiteY2489" fmla="*/ 803473 h 1598594"/>
                  <a:gd name="connsiteX2490" fmla="*/ 2714993 w 2896585"/>
                  <a:gd name="connsiteY2490" fmla="*/ 801323 h 1598594"/>
                  <a:gd name="connsiteX2491" fmla="*/ 2715272 w 2896585"/>
                  <a:gd name="connsiteY2491" fmla="*/ 801463 h 1598594"/>
                  <a:gd name="connsiteX2492" fmla="*/ 2715244 w 2896585"/>
                  <a:gd name="connsiteY2492" fmla="*/ 801323 h 1598594"/>
                  <a:gd name="connsiteX2493" fmla="*/ 2064781 w 2896585"/>
                  <a:gd name="connsiteY2493" fmla="*/ 799145 h 1598594"/>
                  <a:gd name="connsiteX2494" fmla="*/ 2080316 w 2896585"/>
                  <a:gd name="connsiteY2494" fmla="*/ 803908 h 1598594"/>
                  <a:gd name="connsiteX2495" fmla="*/ 2083901 w 2896585"/>
                  <a:gd name="connsiteY2495" fmla="*/ 813433 h 1598594"/>
                  <a:gd name="connsiteX2496" fmla="*/ 2070756 w 2896585"/>
                  <a:gd name="connsiteY2496" fmla="*/ 824149 h 1598594"/>
                  <a:gd name="connsiteX2497" fmla="*/ 2061196 w 2896585"/>
                  <a:gd name="connsiteY2497" fmla="*/ 820577 h 1598594"/>
                  <a:gd name="connsiteX2498" fmla="*/ 2057611 w 2896585"/>
                  <a:gd name="connsiteY2498" fmla="*/ 806289 h 1598594"/>
                  <a:gd name="connsiteX2499" fmla="*/ 2064781 w 2896585"/>
                  <a:gd name="connsiteY2499" fmla="*/ 799145 h 1598594"/>
                  <a:gd name="connsiteX2500" fmla="*/ 854893 w 2896585"/>
                  <a:gd name="connsiteY2500" fmla="*/ 799145 h 1598594"/>
                  <a:gd name="connsiteX2501" fmla="*/ 867607 w 2896585"/>
                  <a:gd name="connsiteY2501" fmla="*/ 804890 h 1598594"/>
                  <a:gd name="connsiteX2502" fmla="*/ 858360 w 2896585"/>
                  <a:gd name="connsiteY2502" fmla="*/ 814082 h 1598594"/>
                  <a:gd name="connsiteX2503" fmla="*/ 851425 w 2896585"/>
                  <a:gd name="connsiteY2503" fmla="*/ 807188 h 1598594"/>
                  <a:gd name="connsiteX2504" fmla="*/ 854893 w 2896585"/>
                  <a:gd name="connsiteY2504" fmla="*/ 799145 h 1598594"/>
                  <a:gd name="connsiteX2505" fmla="*/ 1010526 w 2896585"/>
                  <a:gd name="connsiteY2505" fmla="*/ 797900 h 1598594"/>
                  <a:gd name="connsiteX2506" fmla="*/ 1032102 w 2896585"/>
                  <a:gd name="connsiteY2506" fmla="*/ 805092 h 1598594"/>
                  <a:gd name="connsiteX2507" fmla="*/ 1034499 w 2896585"/>
                  <a:gd name="connsiteY2507" fmla="*/ 813483 h 1598594"/>
                  <a:gd name="connsiteX2508" fmla="*/ 1023711 w 2896585"/>
                  <a:gd name="connsiteY2508" fmla="*/ 824271 h 1598594"/>
                  <a:gd name="connsiteX2509" fmla="*/ 1018916 w 2896585"/>
                  <a:gd name="connsiteY2509" fmla="*/ 827867 h 1598594"/>
                  <a:gd name="connsiteX2510" fmla="*/ 1009327 w 2896585"/>
                  <a:gd name="connsiteY2510" fmla="*/ 824271 h 1598594"/>
                  <a:gd name="connsiteX2511" fmla="*/ 1004532 w 2896585"/>
                  <a:gd name="connsiteY2511" fmla="*/ 803894 h 1598594"/>
                  <a:gd name="connsiteX2512" fmla="*/ 1010526 w 2896585"/>
                  <a:gd name="connsiteY2512" fmla="*/ 797900 h 1598594"/>
                  <a:gd name="connsiteX2513" fmla="*/ 2706990 w 2896585"/>
                  <a:gd name="connsiteY2513" fmla="*/ 795410 h 1598594"/>
                  <a:gd name="connsiteX2514" fmla="*/ 2714065 w 2896585"/>
                  <a:gd name="connsiteY2514" fmla="*/ 796593 h 1598594"/>
                  <a:gd name="connsiteX2515" fmla="*/ 2719961 w 2896585"/>
                  <a:gd name="connsiteY2515" fmla="*/ 798958 h 1598594"/>
                  <a:gd name="connsiteX2516" fmla="*/ 2719961 w 2896585"/>
                  <a:gd name="connsiteY2516" fmla="*/ 807236 h 1598594"/>
                  <a:gd name="connsiteX2517" fmla="*/ 2712886 w 2896585"/>
                  <a:gd name="connsiteY2517" fmla="*/ 813148 h 1598594"/>
                  <a:gd name="connsiteX2518" fmla="*/ 2716424 w 2896585"/>
                  <a:gd name="connsiteY2518" fmla="*/ 807236 h 1598594"/>
                  <a:gd name="connsiteX2519" fmla="*/ 2716221 w 2896585"/>
                  <a:gd name="connsiteY2519" fmla="*/ 806218 h 1598594"/>
                  <a:gd name="connsiteX2520" fmla="*/ 2712806 w 2896585"/>
                  <a:gd name="connsiteY2520" fmla="*/ 810680 h 1598594"/>
                  <a:gd name="connsiteX2521" fmla="*/ 2711839 w 2896585"/>
                  <a:gd name="connsiteY2521" fmla="*/ 812624 h 1598594"/>
                  <a:gd name="connsiteX2522" fmla="*/ 2712886 w 2896585"/>
                  <a:gd name="connsiteY2522" fmla="*/ 813148 h 1598594"/>
                  <a:gd name="connsiteX2523" fmla="*/ 2711707 w 2896585"/>
                  <a:gd name="connsiteY2523" fmla="*/ 816696 h 1598594"/>
                  <a:gd name="connsiteX2524" fmla="*/ 2703452 w 2896585"/>
                  <a:gd name="connsiteY2524" fmla="*/ 813148 h 1598594"/>
                  <a:gd name="connsiteX2525" fmla="*/ 2699914 w 2896585"/>
                  <a:gd name="connsiteY2525" fmla="*/ 800140 h 1598594"/>
                  <a:gd name="connsiteX2526" fmla="*/ 2702403 w 2896585"/>
                  <a:gd name="connsiteY2526" fmla="*/ 798477 h 1598594"/>
                  <a:gd name="connsiteX2527" fmla="*/ 2702403 w 2896585"/>
                  <a:gd name="connsiteY2527" fmla="*/ 798191 h 1598594"/>
                  <a:gd name="connsiteX2528" fmla="*/ 2702763 w 2896585"/>
                  <a:gd name="connsiteY2528" fmla="*/ 798236 h 1598594"/>
                  <a:gd name="connsiteX2529" fmla="*/ 1233575 w 2896585"/>
                  <a:gd name="connsiteY2529" fmla="*/ 793130 h 1598594"/>
                  <a:gd name="connsiteX2530" fmla="*/ 1234423 w 2896585"/>
                  <a:gd name="connsiteY2530" fmla="*/ 796980 h 1598594"/>
                  <a:gd name="connsiteX2531" fmla="*/ 1235214 w 2896585"/>
                  <a:gd name="connsiteY2531" fmla="*/ 797362 h 1598594"/>
                  <a:gd name="connsiteX2532" fmla="*/ 1234608 w 2896585"/>
                  <a:gd name="connsiteY2532" fmla="*/ 795703 h 1598594"/>
                  <a:gd name="connsiteX2533" fmla="*/ 2381018 w 2896585"/>
                  <a:gd name="connsiteY2533" fmla="*/ 791676 h 1598594"/>
                  <a:gd name="connsiteX2534" fmla="*/ 2406342 w 2896585"/>
                  <a:gd name="connsiteY2534" fmla="*/ 798911 h 1598594"/>
                  <a:gd name="connsiteX2535" fmla="*/ 2408753 w 2896585"/>
                  <a:gd name="connsiteY2535" fmla="*/ 808558 h 1598594"/>
                  <a:gd name="connsiteX2536" fmla="*/ 2389459 w 2896585"/>
                  <a:gd name="connsiteY2536" fmla="*/ 827852 h 1598594"/>
                  <a:gd name="connsiteX2537" fmla="*/ 2378607 w 2896585"/>
                  <a:gd name="connsiteY2537" fmla="*/ 824235 h 1598594"/>
                  <a:gd name="connsiteX2538" fmla="*/ 2376195 w 2896585"/>
                  <a:gd name="connsiteY2538" fmla="*/ 810970 h 1598594"/>
                  <a:gd name="connsiteX2539" fmla="*/ 2373783 w 2896585"/>
                  <a:gd name="connsiteY2539" fmla="*/ 797706 h 1598594"/>
                  <a:gd name="connsiteX2540" fmla="*/ 2381018 w 2896585"/>
                  <a:gd name="connsiteY2540" fmla="*/ 791676 h 1598594"/>
                  <a:gd name="connsiteX2541" fmla="*/ 1495829 w 2896585"/>
                  <a:gd name="connsiteY2541" fmla="*/ 790431 h 1598594"/>
                  <a:gd name="connsiteX2542" fmla="*/ 1507499 w 2896585"/>
                  <a:gd name="connsiteY2542" fmla="*/ 795117 h 1598594"/>
                  <a:gd name="connsiteX2543" fmla="*/ 1507499 w 2896585"/>
                  <a:gd name="connsiteY2543" fmla="*/ 799803 h 1598594"/>
                  <a:gd name="connsiteX2544" fmla="*/ 1505165 w 2896585"/>
                  <a:gd name="connsiteY2544" fmla="*/ 803318 h 1598594"/>
                  <a:gd name="connsiteX2545" fmla="*/ 1499330 w 2896585"/>
                  <a:gd name="connsiteY2545" fmla="*/ 808004 h 1598594"/>
                  <a:gd name="connsiteX2546" fmla="*/ 1492328 w 2896585"/>
                  <a:gd name="connsiteY2546" fmla="*/ 805661 h 1598594"/>
                  <a:gd name="connsiteX2547" fmla="*/ 1489994 w 2896585"/>
                  <a:gd name="connsiteY2547" fmla="*/ 803318 h 1598594"/>
                  <a:gd name="connsiteX2548" fmla="*/ 1489994 w 2896585"/>
                  <a:gd name="connsiteY2548" fmla="*/ 802147 h 1598594"/>
                  <a:gd name="connsiteX2549" fmla="*/ 1489994 w 2896585"/>
                  <a:gd name="connsiteY2549" fmla="*/ 796289 h 1598594"/>
                  <a:gd name="connsiteX2550" fmla="*/ 1495829 w 2896585"/>
                  <a:gd name="connsiteY2550" fmla="*/ 790431 h 1598594"/>
                  <a:gd name="connsiteX2551" fmla="*/ 1174726 w 2896585"/>
                  <a:gd name="connsiteY2551" fmla="*/ 790431 h 1598594"/>
                  <a:gd name="connsiteX2552" fmla="*/ 1188985 w 2896585"/>
                  <a:gd name="connsiteY2552" fmla="*/ 795184 h 1598594"/>
                  <a:gd name="connsiteX2553" fmla="*/ 1191361 w 2896585"/>
                  <a:gd name="connsiteY2553" fmla="*/ 803501 h 1598594"/>
                  <a:gd name="connsiteX2554" fmla="*/ 1188985 w 2896585"/>
                  <a:gd name="connsiteY2554" fmla="*/ 805878 h 1598594"/>
                  <a:gd name="connsiteX2555" fmla="*/ 1185420 w 2896585"/>
                  <a:gd name="connsiteY2555" fmla="*/ 809442 h 1598594"/>
                  <a:gd name="connsiteX2556" fmla="*/ 1179479 w 2896585"/>
                  <a:gd name="connsiteY2556" fmla="*/ 814195 h 1598594"/>
                  <a:gd name="connsiteX2557" fmla="*/ 1172350 w 2896585"/>
                  <a:gd name="connsiteY2557" fmla="*/ 813007 h 1598594"/>
                  <a:gd name="connsiteX2558" fmla="*/ 1167597 w 2896585"/>
                  <a:gd name="connsiteY2558" fmla="*/ 795184 h 1598594"/>
                  <a:gd name="connsiteX2559" fmla="*/ 1174726 w 2896585"/>
                  <a:gd name="connsiteY2559" fmla="*/ 790431 h 1598594"/>
                  <a:gd name="connsiteX2560" fmla="*/ 1800389 w 2896585"/>
                  <a:gd name="connsiteY2560" fmla="*/ 789782 h 1598594"/>
                  <a:gd name="connsiteX2561" fmla="*/ 1813039 w 2896585"/>
                  <a:gd name="connsiteY2561" fmla="*/ 790377 h 1598594"/>
                  <a:gd name="connsiteX2562" fmla="*/ 1822565 w 2896585"/>
                  <a:gd name="connsiteY2562" fmla="*/ 793949 h 1598594"/>
                  <a:gd name="connsiteX2563" fmla="*/ 1824946 w 2896585"/>
                  <a:gd name="connsiteY2563" fmla="*/ 801093 h 1598594"/>
                  <a:gd name="connsiteX2564" fmla="*/ 1810658 w 2896585"/>
                  <a:gd name="connsiteY2564" fmla="*/ 814190 h 1598594"/>
                  <a:gd name="connsiteX2565" fmla="*/ 1803514 w 2896585"/>
                  <a:gd name="connsiteY2565" fmla="*/ 811809 h 1598594"/>
                  <a:gd name="connsiteX2566" fmla="*/ 1801133 w 2896585"/>
                  <a:gd name="connsiteY2566" fmla="*/ 803474 h 1598594"/>
                  <a:gd name="connsiteX2567" fmla="*/ 1800389 w 2896585"/>
                  <a:gd name="connsiteY2567" fmla="*/ 789782 h 1598594"/>
                  <a:gd name="connsiteX2568" fmla="*/ 2124463 w 2896585"/>
                  <a:gd name="connsiteY2568" fmla="*/ 789040 h 1598594"/>
                  <a:gd name="connsiteX2569" fmla="*/ 2130613 w 2896585"/>
                  <a:gd name="connsiteY2569" fmla="*/ 789186 h 1598594"/>
                  <a:gd name="connsiteX2570" fmla="*/ 2135300 w 2896585"/>
                  <a:gd name="connsiteY2570" fmla="*/ 790353 h 1598594"/>
                  <a:gd name="connsiteX2571" fmla="*/ 2137643 w 2896585"/>
                  <a:gd name="connsiteY2571" fmla="*/ 791520 h 1598594"/>
                  <a:gd name="connsiteX2572" fmla="*/ 2138814 w 2896585"/>
                  <a:gd name="connsiteY2572" fmla="*/ 802023 h 1598594"/>
                  <a:gd name="connsiteX2573" fmla="*/ 2135300 w 2896585"/>
                  <a:gd name="connsiteY2573" fmla="*/ 804357 h 1598594"/>
                  <a:gd name="connsiteX2574" fmla="*/ 2123584 w 2896585"/>
                  <a:gd name="connsiteY2574" fmla="*/ 799689 h 1598594"/>
                  <a:gd name="connsiteX2575" fmla="*/ 2123584 w 2896585"/>
                  <a:gd name="connsiteY2575" fmla="*/ 795021 h 1598594"/>
                  <a:gd name="connsiteX2576" fmla="*/ 2124463 w 2896585"/>
                  <a:gd name="connsiteY2576" fmla="*/ 789040 h 1598594"/>
                  <a:gd name="connsiteX2577" fmla="*/ 1071566 w 2896585"/>
                  <a:gd name="connsiteY2577" fmla="*/ 784207 h 1598594"/>
                  <a:gd name="connsiteX2578" fmla="*/ 1095539 w 2896585"/>
                  <a:gd name="connsiteY2578" fmla="*/ 791399 h 1598594"/>
                  <a:gd name="connsiteX2579" fmla="*/ 1096738 w 2896585"/>
                  <a:gd name="connsiteY2579" fmla="*/ 799790 h 1598594"/>
                  <a:gd name="connsiteX2580" fmla="*/ 1079957 w 2896585"/>
                  <a:gd name="connsiteY2580" fmla="*/ 815373 h 1598594"/>
                  <a:gd name="connsiteX2581" fmla="*/ 1071566 w 2896585"/>
                  <a:gd name="connsiteY2581" fmla="*/ 811777 h 1598594"/>
                  <a:gd name="connsiteX2582" fmla="*/ 1067970 w 2896585"/>
                  <a:gd name="connsiteY2582" fmla="*/ 800989 h 1598594"/>
                  <a:gd name="connsiteX2583" fmla="*/ 1066771 w 2896585"/>
                  <a:gd name="connsiteY2583" fmla="*/ 789002 h 1598594"/>
                  <a:gd name="connsiteX2584" fmla="*/ 1071566 w 2896585"/>
                  <a:gd name="connsiteY2584" fmla="*/ 784207 h 1598594"/>
                  <a:gd name="connsiteX2585" fmla="*/ 914294 w 2896585"/>
                  <a:gd name="connsiteY2585" fmla="*/ 784063 h 1598594"/>
                  <a:gd name="connsiteX2586" fmla="*/ 920506 w 2896585"/>
                  <a:gd name="connsiteY2586" fmla="*/ 785363 h 1598594"/>
                  <a:gd name="connsiteX2587" fmla="*/ 925130 w 2896585"/>
                  <a:gd name="connsiteY2587" fmla="*/ 786519 h 1598594"/>
                  <a:gd name="connsiteX2588" fmla="*/ 927441 w 2896585"/>
                  <a:gd name="connsiteY2588" fmla="*/ 793454 h 1598594"/>
                  <a:gd name="connsiteX2589" fmla="*/ 923974 w 2896585"/>
                  <a:gd name="connsiteY2589" fmla="*/ 795766 h 1598594"/>
                  <a:gd name="connsiteX2590" fmla="*/ 921662 w 2896585"/>
                  <a:gd name="connsiteY2590" fmla="*/ 798078 h 1598594"/>
                  <a:gd name="connsiteX2591" fmla="*/ 914727 w 2896585"/>
                  <a:gd name="connsiteY2591" fmla="*/ 795766 h 1598594"/>
                  <a:gd name="connsiteX2592" fmla="*/ 912415 w 2896585"/>
                  <a:gd name="connsiteY2592" fmla="*/ 788831 h 1598594"/>
                  <a:gd name="connsiteX2593" fmla="*/ 914294 w 2896585"/>
                  <a:gd name="connsiteY2593" fmla="*/ 784063 h 1598594"/>
                  <a:gd name="connsiteX2594" fmla="*/ 2762238 w 2896585"/>
                  <a:gd name="connsiteY2594" fmla="*/ 782162 h 1598594"/>
                  <a:gd name="connsiteX2595" fmla="*/ 2773916 w 2896585"/>
                  <a:gd name="connsiteY2595" fmla="*/ 782901 h 1598594"/>
                  <a:gd name="connsiteX2596" fmla="*/ 2782194 w 2896585"/>
                  <a:gd name="connsiteY2596" fmla="*/ 786448 h 1598594"/>
                  <a:gd name="connsiteX2597" fmla="*/ 2783376 w 2896585"/>
                  <a:gd name="connsiteY2597" fmla="*/ 792361 h 1598594"/>
                  <a:gd name="connsiteX2598" fmla="*/ 2770368 w 2896585"/>
                  <a:gd name="connsiteY2598" fmla="*/ 803004 h 1598594"/>
                  <a:gd name="connsiteX2599" fmla="*/ 2765638 w 2896585"/>
                  <a:gd name="connsiteY2599" fmla="*/ 803004 h 1598594"/>
                  <a:gd name="connsiteX2600" fmla="*/ 2762091 w 2896585"/>
                  <a:gd name="connsiteY2600" fmla="*/ 794726 h 1598594"/>
                  <a:gd name="connsiteX2601" fmla="*/ 2762238 w 2896585"/>
                  <a:gd name="connsiteY2601" fmla="*/ 782162 h 1598594"/>
                  <a:gd name="connsiteX2602" fmla="*/ 2188104 w 2896585"/>
                  <a:gd name="connsiteY2602" fmla="*/ 779228 h 1598594"/>
                  <a:gd name="connsiteX2603" fmla="*/ 2198374 w 2896585"/>
                  <a:gd name="connsiteY2603" fmla="*/ 781492 h 1598594"/>
                  <a:gd name="connsiteX2604" fmla="*/ 2190387 w 2896585"/>
                  <a:gd name="connsiteY2604" fmla="*/ 791676 h 1598594"/>
                  <a:gd name="connsiteX2605" fmla="*/ 2185822 w 2896585"/>
                  <a:gd name="connsiteY2605" fmla="*/ 786018 h 1598594"/>
                  <a:gd name="connsiteX2606" fmla="*/ 2188104 w 2896585"/>
                  <a:gd name="connsiteY2606" fmla="*/ 779228 h 1598594"/>
                  <a:gd name="connsiteX2607" fmla="*/ 2835492 w 2896585"/>
                  <a:gd name="connsiteY2607" fmla="*/ 778371 h 1598594"/>
                  <a:gd name="connsiteX2608" fmla="*/ 2829094 w 2896585"/>
                  <a:gd name="connsiteY2608" fmla="*/ 781896 h 1598594"/>
                  <a:gd name="connsiteX2609" fmla="*/ 2829080 w 2896585"/>
                  <a:gd name="connsiteY2609" fmla="*/ 781863 h 1598594"/>
                  <a:gd name="connsiteX2610" fmla="*/ 2829080 w 2896585"/>
                  <a:gd name="connsiteY2610" fmla="*/ 782162 h 1598594"/>
                  <a:gd name="connsiteX2611" fmla="*/ 2829436 w 2896585"/>
                  <a:gd name="connsiteY2611" fmla="*/ 782213 h 1598594"/>
                  <a:gd name="connsiteX2612" fmla="*/ 2835859 w 2896585"/>
                  <a:gd name="connsiteY2612" fmla="*/ 778617 h 1598594"/>
                  <a:gd name="connsiteX2613" fmla="*/ 2443250 w 2896585"/>
                  <a:gd name="connsiteY2613" fmla="*/ 777983 h 1598594"/>
                  <a:gd name="connsiteX2614" fmla="*/ 2468547 w 2896585"/>
                  <a:gd name="connsiteY2614" fmla="*/ 786424 h 1598594"/>
                  <a:gd name="connsiteX2615" fmla="*/ 2470956 w 2896585"/>
                  <a:gd name="connsiteY2615" fmla="*/ 794865 h 1598594"/>
                  <a:gd name="connsiteX2616" fmla="*/ 2451682 w 2896585"/>
                  <a:gd name="connsiteY2616" fmla="*/ 814159 h 1598594"/>
                  <a:gd name="connsiteX2617" fmla="*/ 2440840 w 2896585"/>
                  <a:gd name="connsiteY2617" fmla="*/ 810542 h 1598594"/>
                  <a:gd name="connsiteX2618" fmla="*/ 2440840 w 2896585"/>
                  <a:gd name="connsiteY2618" fmla="*/ 808130 h 1598594"/>
                  <a:gd name="connsiteX2619" fmla="*/ 2437227 w 2896585"/>
                  <a:gd name="connsiteY2619" fmla="*/ 797277 h 1598594"/>
                  <a:gd name="connsiteX2620" fmla="*/ 2436022 w 2896585"/>
                  <a:gd name="connsiteY2620" fmla="*/ 784013 h 1598594"/>
                  <a:gd name="connsiteX2621" fmla="*/ 2443250 w 2896585"/>
                  <a:gd name="connsiteY2621" fmla="*/ 777983 h 1598594"/>
                  <a:gd name="connsiteX2622" fmla="*/ 1228084 w 2896585"/>
                  <a:gd name="connsiteY2622" fmla="*/ 777781 h 1598594"/>
                  <a:gd name="connsiteX2623" fmla="*/ 1236781 w 2896585"/>
                  <a:gd name="connsiteY2623" fmla="*/ 779121 h 1598594"/>
                  <a:gd name="connsiteX2624" fmla="*/ 1237961 w 2896585"/>
                  <a:gd name="connsiteY2624" fmla="*/ 780311 h 1598594"/>
                  <a:gd name="connsiteX2625" fmla="*/ 1232064 w 2896585"/>
                  <a:gd name="connsiteY2625" fmla="*/ 786264 h 1598594"/>
                  <a:gd name="connsiteX2626" fmla="*/ 1232718 w 2896585"/>
                  <a:gd name="connsiteY2626" fmla="*/ 789233 h 1598594"/>
                  <a:gd name="connsiteX2627" fmla="*/ 1239311 w 2896585"/>
                  <a:gd name="connsiteY2627" fmla="*/ 780473 h 1598594"/>
                  <a:gd name="connsiteX2628" fmla="*/ 1251067 w 2896585"/>
                  <a:gd name="connsiteY2628" fmla="*/ 785159 h 1598594"/>
                  <a:gd name="connsiteX2629" fmla="*/ 1249891 w 2896585"/>
                  <a:gd name="connsiteY2629" fmla="*/ 791017 h 1598594"/>
                  <a:gd name="connsiteX2630" fmla="*/ 1248574 w 2896585"/>
                  <a:gd name="connsiteY2630" fmla="*/ 792330 h 1598594"/>
                  <a:gd name="connsiteX2631" fmla="*/ 1248574 w 2896585"/>
                  <a:gd name="connsiteY2631" fmla="*/ 793408 h 1598594"/>
                  <a:gd name="connsiteX2632" fmla="*/ 1239140 w 2896585"/>
                  <a:gd name="connsiteY2632" fmla="*/ 802934 h 1598594"/>
                  <a:gd name="connsiteX2633" fmla="*/ 1232064 w 2896585"/>
                  <a:gd name="connsiteY2633" fmla="*/ 800552 h 1598594"/>
                  <a:gd name="connsiteX2634" fmla="*/ 1227347 w 2896585"/>
                  <a:gd name="connsiteY2634" fmla="*/ 786264 h 1598594"/>
                  <a:gd name="connsiteX2635" fmla="*/ 1228084 w 2896585"/>
                  <a:gd name="connsiteY2635" fmla="*/ 777781 h 1598594"/>
                  <a:gd name="connsiteX2636" fmla="*/ 1552535 w 2896585"/>
                  <a:gd name="connsiteY2636" fmla="*/ 777618 h 1598594"/>
                  <a:gd name="connsiteX2637" fmla="*/ 1557973 w 2896585"/>
                  <a:gd name="connsiteY2637" fmla="*/ 777911 h 1598594"/>
                  <a:gd name="connsiteX2638" fmla="*/ 1562675 w 2896585"/>
                  <a:gd name="connsiteY2638" fmla="*/ 779082 h 1598594"/>
                  <a:gd name="connsiteX2639" fmla="*/ 1565026 w 2896585"/>
                  <a:gd name="connsiteY2639" fmla="*/ 780254 h 1598594"/>
                  <a:gd name="connsiteX2640" fmla="*/ 1567377 w 2896585"/>
                  <a:gd name="connsiteY2640" fmla="*/ 789626 h 1598594"/>
                  <a:gd name="connsiteX2641" fmla="*/ 1567004 w 2896585"/>
                  <a:gd name="connsiteY2641" fmla="*/ 790122 h 1598594"/>
                  <a:gd name="connsiteX2642" fmla="*/ 1567278 w 2896585"/>
                  <a:gd name="connsiteY2642" fmla="*/ 791080 h 1598594"/>
                  <a:gd name="connsiteX2643" fmla="*/ 1564128 w 2896585"/>
                  <a:gd name="connsiteY2643" fmla="*/ 793943 h 1598594"/>
                  <a:gd name="connsiteX2644" fmla="*/ 1563851 w 2896585"/>
                  <a:gd name="connsiteY2644" fmla="*/ 794312 h 1598594"/>
                  <a:gd name="connsiteX2645" fmla="*/ 1563645 w 2896585"/>
                  <a:gd name="connsiteY2645" fmla="*/ 794383 h 1598594"/>
                  <a:gd name="connsiteX2646" fmla="*/ 1554181 w 2896585"/>
                  <a:gd name="connsiteY2646" fmla="*/ 802987 h 1598594"/>
                  <a:gd name="connsiteX2647" fmla="*/ 1545846 w 2896585"/>
                  <a:gd name="connsiteY2647" fmla="*/ 800606 h 1598594"/>
                  <a:gd name="connsiteX2648" fmla="*/ 1543465 w 2896585"/>
                  <a:gd name="connsiteY2648" fmla="*/ 792271 h 1598594"/>
                  <a:gd name="connsiteX2649" fmla="*/ 1542274 w 2896585"/>
                  <a:gd name="connsiteY2649" fmla="*/ 782746 h 1598594"/>
                  <a:gd name="connsiteX2650" fmla="*/ 1548228 w 2896585"/>
                  <a:gd name="connsiteY2650" fmla="*/ 777983 h 1598594"/>
                  <a:gd name="connsiteX2651" fmla="*/ 1551764 w 2896585"/>
                  <a:gd name="connsiteY2651" fmla="*/ 778994 h 1598594"/>
                  <a:gd name="connsiteX2652" fmla="*/ 2829942 w 2896585"/>
                  <a:gd name="connsiteY2652" fmla="*/ 775660 h 1598594"/>
                  <a:gd name="connsiteX2653" fmla="*/ 2829528 w 2896585"/>
                  <a:gd name="connsiteY2653" fmla="*/ 776561 h 1598594"/>
                  <a:gd name="connsiteX2654" fmla="*/ 2832413 w 2896585"/>
                  <a:gd name="connsiteY2654" fmla="*/ 776561 h 1598594"/>
                  <a:gd name="connsiteX2655" fmla="*/ 2833007 w 2896585"/>
                  <a:gd name="connsiteY2655" fmla="*/ 776704 h 1598594"/>
                  <a:gd name="connsiteX2656" fmla="*/ 2832527 w 2896585"/>
                  <a:gd name="connsiteY2656" fmla="*/ 776383 h 1598594"/>
                  <a:gd name="connsiteX2657" fmla="*/ 2829942 w 2896585"/>
                  <a:gd name="connsiteY2657" fmla="*/ 775660 h 1598594"/>
                  <a:gd name="connsiteX2658" fmla="*/ 1866953 w 2896585"/>
                  <a:gd name="connsiteY2658" fmla="*/ 775494 h 1598594"/>
                  <a:gd name="connsiteX2659" fmla="*/ 1877689 w 2896585"/>
                  <a:gd name="connsiteY2659" fmla="*/ 780266 h 1598594"/>
                  <a:gd name="connsiteX2660" fmla="*/ 1884847 w 2896585"/>
                  <a:gd name="connsiteY2660" fmla="*/ 780266 h 1598594"/>
                  <a:gd name="connsiteX2661" fmla="*/ 1888425 w 2896585"/>
                  <a:gd name="connsiteY2661" fmla="*/ 788616 h 1598594"/>
                  <a:gd name="connsiteX2662" fmla="*/ 1872917 w 2896585"/>
                  <a:gd name="connsiteY2662" fmla="*/ 804124 h 1598594"/>
                  <a:gd name="connsiteX2663" fmla="*/ 1864567 w 2896585"/>
                  <a:gd name="connsiteY2663" fmla="*/ 800545 h 1598594"/>
                  <a:gd name="connsiteX2664" fmla="*/ 1862181 w 2896585"/>
                  <a:gd name="connsiteY2664" fmla="*/ 780266 h 1598594"/>
                  <a:gd name="connsiteX2665" fmla="*/ 1866953 w 2896585"/>
                  <a:gd name="connsiteY2665" fmla="*/ 775494 h 1598594"/>
                  <a:gd name="connsiteX2666" fmla="*/ 815326 w 2896585"/>
                  <a:gd name="connsiteY2666" fmla="*/ 774249 h 1598594"/>
                  <a:gd name="connsiteX2667" fmla="*/ 836665 w 2896585"/>
                  <a:gd name="connsiteY2667" fmla="*/ 781251 h 1598594"/>
                  <a:gd name="connsiteX2668" fmla="*/ 837850 w 2896585"/>
                  <a:gd name="connsiteY2668" fmla="*/ 789420 h 1598594"/>
                  <a:gd name="connsiteX2669" fmla="*/ 834294 w 2896585"/>
                  <a:gd name="connsiteY2669" fmla="*/ 792921 h 1598594"/>
                  <a:gd name="connsiteX2670" fmla="*/ 2499402 w 2896585"/>
                  <a:gd name="connsiteY2670" fmla="*/ 772956 h 1598594"/>
                  <a:gd name="connsiteX2671" fmla="*/ 2504173 w 2896585"/>
                  <a:gd name="connsiteY2671" fmla="*/ 772956 h 1598594"/>
                  <a:gd name="connsiteX2672" fmla="*/ 2519681 w 2896585"/>
                  <a:gd name="connsiteY2672" fmla="*/ 776547 h 1598594"/>
                  <a:gd name="connsiteX2673" fmla="*/ 2522067 w 2896585"/>
                  <a:gd name="connsiteY2673" fmla="*/ 784925 h 1598594"/>
                  <a:gd name="connsiteX2674" fmla="*/ 2522067 w 2896585"/>
                  <a:gd name="connsiteY2674" fmla="*/ 788516 h 1598594"/>
                  <a:gd name="connsiteX2675" fmla="*/ 2506559 w 2896585"/>
                  <a:gd name="connsiteY2675" fmla="*/ 802878 h 1598594"/>
                  <a:gd name="connsiteX2676" fmla="*/ 2501788 w 2896585"/>
                  <a:gd name="connsiteY2676" fmla="*/ 798091 h 1598594"/>
                  <a:gd name="connsiteX2677" fmla="*/ 2497016 w 2896585"/>
                  <a:gd name="connsiteY2677" fmla="*/ 774153 h 1598594"/>
                  <a:gd name="connsiteX2678" fmla="*/ 2499402 w 2896585"/>
                  <a:gd name="connsiteY2678" fmla="*/ 772956 h 1598594"/>
                  <a:gd name="connsiteX2679" fmla="*/ 2826495 w 2896585"/>
                  <a:gd name="connsiteY2679" fmla="*/ 771904 h 1598594"/>
                  <a:gd name="connsiteX2680" fmla="*/ 2832527 w 2896585"/>
                  <a:gd name="connsiteY2680" fmla="*/ 772915 h 1598594"/>
                  <a:gd name="connsiteX2681" fmla="*/ 2835974 w 2896585"/>
                  <a:gd name="connsiteY2681" fmla="*/ 774071 h 1598594"/>
                  <a:gd name="connsiteX2682" fmla="*/ 2840570 w 2896585"/>
                  <a:gd name="connsiteY2682" fmla="*/ 778694 h 1598594"/>
                  <a:gd name="connsiteX2683" fmla="*/ 2837123 w 2896585"/>
                  <a:gd name="connsiteY2683" fmla="*/ 783318 h 1598594"/>
                  <a:gd name="connsiteX2684" fmla="*/ 2837064 w 2896585"/>
                  <a:gd name="connsiteY2684" fmla="*/ 783080 h 1598594"/>
                  <a:gd name="connsiteX2685" fmla="*/ 2836997 w 2896585"/>
                  <a:gd name="connsiteY2685" fmla="*/ 783300 h 1598594"/>
                  <a:gd name="connsiteX2686" fmla="*/ 2837123 w 2896585"/>
                  <a:gd name="connsiteY2686" fmla="*/ 783318 h 1598594"/>
                  <a:gd name="connsiteX2687" fmla="*/ 2829080 w 2896585"/>
                  <a:gd name="connsiteY2687" fmla="*/ 787941 h 1598594"/>
                  <a:gd name="connsiteX2688" fmla="*/ 2825633 w 2896585"/>
                  <a:gd name="connsiteY2688" fmla="*/ 778694 h 1598594"/>
                  <a:gd name="connsiteX2689" fmla="*/ 2826495 w 2896585"/>
                  <a:gd name="connsiteY2689" fmla="*/ 771904 h 1598594"/>
                  <a:gd name="connsiteX2690" fmla="*/ 976774 w 2896585"/>
                  <a:gd name="connsiteY2690" fmla="*/ 768025 h 1598594"/>
                  <a:gd name="connsiteX2691" fmla="*/ 983496 w 2896585"/>
                  <a:gd name="connsiteY2691" fmla="*/ 769114 h 1598594"/>
                  <a:gd name="connsiteX2692" fmla="*/ 984616 w 2896585"/>
                  <a:gd name="connsiteY2692" fmla="*/ 770203 h 1598594"/>
                  <a:gd name="connsiteX2693" fmla="*/ 983496 w 2896585"/>
                  <a:gd name="connsiteY2693" fmla="*/ 771293 h 1598594"/>
                  <a:gd name="connsiteX2694" fmla="*/ 982258 w 2896585"/>
                  <a:gd name="connsiteY2694" fmla="*/ 772045 h 1598594"/>
                  <a:gd name="connsiteX2695" fmla="*/ 985160 w 2896585"/>
                  <a:gd name="connsiteY2695" fmla="*/ 771759 h 1598594"/>
                  <a:gd name="connsiteX2696" fmla="*/ 992162 w 2896585"/>
                  <a:gd name="connsiteY2696" fmla="*/ 774057 h 1598594"/>
                  <a:gd name="connsiteX2697" fmla="*/ 993329 w 2896585"/>
                  <a:gd name="connsiteY2697" fmla="*/ 778653 h 1598594"/>
                  <a:gd name="connsiteX2698" fmla="*/ 989828 w 2896585"/>
                  <a:gd name="connsiteY2698" fmla="*/ 782100 h 1598594"/>
                  <a:gd name="connsiteX2699" fmla="*/ 987494 w 2896585"/>
                  <a:gd name="connsiteY2699" fmla="*/ 783249 h 1598594"/>
                  <a:gd name="connsiteX2700" fmla="*/ 974657 w 2896585"/>
                  <a:gd name="connsiteY2700" fmla="*/ 778653 h 1598594"/>
                  <a:gd name="connsiteX2701" fmla="*/ 975358 w 2896585"/>
                  <a:gd name="connsiteY2701" fmla="*/ 776237 h 1598594"/>
                  <a:gd name="connsiteX2702" fmla="*/ 974534 w 2896585"/>
                  <a:gd name="connsiteY2702" fmla="*/ 776738 h 1598594"/>
                  <a:gd name="connsiteX2703" fmla="*/ 973413 w 2896585"/>
                  <a:gd name="connsiteY2703" fmla="*/ 770203 h 1598594"/>
                  <a:gd name="connsiteX2704" fmla="*/ 976774 w 2896585"/>
                  <a:gd name="connsiteY2704" fmla="*/ 768025 h 1598594"/>
                  <a:gd name="connsiteX2705" fmla="*/ 1291126 w 2896585"/>
                  <a:gd name="connsiteY2705" fmla="*/ 766568 h 1598594"/>
                  <a:gd name="connsiteX2706" fmla="*/ 1302656 w 2896585"/>
                  <a:gd name="connsiteY2706" fmla="*/ 767895 h 1598594"/>
                  <a:gd name="connsiteX2707" fmla="*/ 1310934 w 2896585"/>
                  <a:gd name="connsiteY2707" fmla="*/ 770253 h 1598594"/>
                  <a:gd name="connsiteX2708" fmla="*/ 1312116 w 2896585"/>
                  <a:gd name="connsiteY2708" fmla="*/ 776150 h 1598594"/>
                  <a:gd name="connsiteX2709" fmla="*/ 1299108 w 2896585"/>
                  <a:gd name="connsiteY2709" fmla="*/ 787942 h 1598594"/>
                  <a:gd name="connsiteX2710" fmla="*/ 1294378 w 2896585"/>
                  <a:gd name="connsiteY2710" fmla="*/ 786763 h 1598594"/>
                  <a:gd name="connsiteX2711" fmla="*/ 1292013 w 2896585"/>
                  <a:gd name="connsiteY2711" fmla="*/ 778508 h 1598594"/>
                  <a:gd name="connsiteX2712" fmla="*/ 1291126 w 2896585"/>
                  <a:gd name="connsiteY2712" fmla="*/ 766568 h 1598594"/>
                  <a:gd name="connsiteX2713" fmla="*/ 1602619 w 2896585"/>
                  <a:gd name="connsiteY2713" fmla="*/ 766280 h 1598594"/>
                  <a:gd name="connsiteX2714" fmla="*/ 1616311 w 2896585"/>
                  <a:gd name="connsiteY2714" fmla="*/ 767918 h 1598594"/>
                  <a:gd name="connsiteX2715" fmla="*/ 1625836 w 2896585"/>
                  <a:gd name="connsiteY2715" fmla="*/ 771490 h 1598594"/>
                  <a:gd name="connsiteX2716" fmla="*/ 1627027 w 2896585"/>
                  <a:gd name="connsiteY2716" fmla="*/ 778633 h 1598594"/>
                  <a:gd name="connsiteX2717" fmla="*/ 1612739 w 2896585"/>
                  <a:gd name="connsiteY2717" fmla="*/ 790540 h 1598594"/>
                  <a:gd name="connsiteX2718" fmla="*/ 1605595 w 2896585"/>
                  <a:gd name="connsiteY2718" fmla="*/ 788159 h 1598594"/>
                  <a:gd name="connsiteX2719" fmla="*/ 1603214 w 2896585"/>
                  <a:gd name="connsiteY2719" fmla="*/ 779824 h 1598594"/>
                  <a:gd name="connsiteX2720" fmla="*/ 1602619 w 2896585"/>
                  <a:gd name="connsiteY2720" fmla="*/ 766280 h 1598594"/>
                  <a:gd name="connsiteX2721" fmla="*/ 2566585 w 2896585"/>
                  <a:gd name="connsiteY2721" fmla="*/ 760791 h 1598594"/>
                  <a:gd name="connsiteX2722" fmla="*/ 2566138 w 2896585"/>
                  <a:gd name="connsiteY2722" fmla="*/ 760823 h 1598594"/>
                  <a:gd name="connsiteX2723" fmla="*/ 2565259 w 2896585"/>
                  <a:gd name="connsiteY2723" fmla="*/ 767492 h 1598594"/>
                  <a:gd name="connsiteX2724" fmla="*/ 2566585 w 2896585"/>
                  <a:gd name="connsiteY2724" fmla="*/ 769217 h 1598594"/>
                  <a:gd name="connsiteX2725" fmla="*/ 1926693 w 2896585"/>
                  <a:gd name="connsiteY2725" fmla="*/ 760557 h 1598594"/>
                  <a:gd name="connsiteX2726" fmla="*/ 1945743 w 2896585"/>
                  <a:gd name="connsiteY2726" fmla="*/ 766532 h 1598594"/>
                  <a:gd name="connsiteX2727" fmla="*/ 1946934 w 2896585"/>
                  <a:gd name="connsiteY2727" fmla="*/ 774897 h 1598594"/>
                  <a:gd name="connsiteX2728" fmla="*/ 1933837 w 2896585"/>
                  <a:gd name="connsiteY2728" fmla="*/ 786847 h 1598594"/>
                  <a:gd name="connsiteX2729" fmla="*/ 1924312 w 2896585"/>
                  <a:gd name="connsiteY2729" fmla="*/ 784457 h 1598594"/>
                  <a:gd name="connsiteX2730" fmla="*/ 1923121 w 2896585"/>
                  <a:gd name="connsiteY2730" fmla="*/ 777287 h 1598594"/>
                  <a:gd name="connsiteX2731" fmla="*/ 1921930 w 2896585"/>
                  <a:gd name="connsiteY2731" fmla="*/ 765337 h 1598594"/>
                  <a:gd name="connsiteX2732" fmla="*/ 1926693 w 2896585"/>
                  <a:gd name="connsiteY2732" fmla="*/ 760557 h 1598594"/>
                  <a:gd name="connsiteX2733" fmla="*/ 874846 w 2896585"/>
                  <a:gd name="connsiteY2733" fmla="*/ 760557 h 1598594"/>
                  <a:gd name="connsiteX2734" fmla="*/ 897620 w 2896585"/>
                  <a:gd name="connsiteY2734" fmla="*/ 767759 h 1598594"/>
                  <a:gd name="connsiteX2735" fmla="*/ 898819 w 2896585"/>
                  <a:gd name="connsiteY2735" fmla="*/ 776161 h 1598594"/>
                  <a:gd name="connsiteX2736" fmla="*/ 882038 w 2896585"/>
                  <a:gd name="connsiteY2736" fmla="*/ 792966 h 1598594"/>
                  <a:gd name="connsiteX2737" fmla="*/ 874846 w 2896585"/>
                  <a:gd name="connsiteY2737" fmla="*/ 789365 h 1598594"/>
                  <a:gd name="connsiteX2738" fmla="*/ 870051 w 2896585"/>
                  <a:gd name="connsiteY2738" fmla="*/ 777362 h 1598594"/>
                  <a:gd name="connsiteX2739" fmla="*/ 868852 w 2896585"/>
                  <a:gd name="connsiteY2739" fmla="*/ 766559 h 1598594"/>
                  <a:gd name="connsiteX2740" fmla="*/ 874846 w 2896585"/>
                  <a:gd name="connsiteY2740" fmla="*/ 760557 h 1598594"/>
                  <a:gd name="connsiteX2741" fmla="*/ 2572288 w 2896585"/>
                  <a:gd name="connsiteY2741" fmla="*/ 760379 h 1598594"/>
                  <a:gd name="connsiteX2742" fmla="*/ 2568264 w 2896585"/>
                  <a:gd name="connsiteY2742" fmla="*/ 760670 h 1598594"/>
                  <a:gd name="connsiteX2743" fmla="*/ 2577166 w 2896585"/>
                  <a:gd name="connsiteY2743" fmla="*/ 761655 h 1598594"/>
                  <a:gd name="connsiteX2744" fmla="*/ 2577956 w 2896585"/>
                  <a:gd name="connsiteY2744" fmla="*/ 761813 h 1598594"/>
                  <a:gd name="connsiteX2745" fmla="*/ 2261007 w 2896585"/>
                  <a:gd name="connsiteY2745" fmla="*/ 759312 h 1598594"/>
                  <a:gd name="connsiteX2746" fmla="*/ 2274243 w 2896585"/>
                  <a:gd name="connsiteY2746" fmla="*/ 764114 h 1598594"/>
                  <a:gd name="connsiteX2747" fmla="*/ 2274243 w 2896585"/>
                  <a:gd name="connsiteY2747" fmla="*/ 772516 h 1598594"/>
                  <a:gd name="connsiteX2748" fmla="*/ 2253787 w 2896585"/>
                  <a:gd name="connsiteY2748" fmla="*/ 790521 h 1598594"/>
                  <a:gd name="connsiteX2749" fmla="*/ 2244161 w 2896585"/>
                  <a:gd name="connsiteY2749" fmla="*/ 788120 h 1598594"/>
                  <a:gd name="connsiteX2750" fmla="*/ 2240552 w 2896585"/>
                  <a:gd name="connsiteY2750" fmla="*/ 779718 h 1598594"/>
                  <a:gd name="connsiteX2751" fmla="*/ 2244161 w 2896585"/>
                  <a:gd name="connsiteY2751" fmla="*/ 761713 h 1598594"/>
                  <a:gd name="connsiteX2752" fmla="*/ 2247771 w 2896585"/>
                  <a:gd name="connsiteY2752" fmla="*/ 760513 h 1598594"/>
                  <a:gd name="connsiteX2753" fmla="*/ 2261007 w 2896585"/>
                  <a:gd name="connsiteY2753" fmla="*/ 759312 h 1598594"/>
                  <a:gd name="connsiteX2754" fmla="*/ 2566430 w 2896585"/>
                  <a:gd name="connsiteY2754" fmla="*/ 756822 h 1598594"/>
                  <a:gd name="connsiteX2755" fmla="*/ 2573459 w 2896585"/>
                  <a:gd name="connsiteY2755" fmla="*/ 758008 h 1598594"/>
                  <a:gd name="connsiteX2756" fmla="*/ 2580488 w 2896585"/>
                  <a:gd name="connsiteY2756" fmla="*/ 759193 h 1598594"/>
                  <a:gd name="connsiteX2757" fmla="*/ 2581590 w 2896585"/>
                  <a:gd name="connsiteY2757" fmla="*/ 762537 h 1598594"/>
                  <a:gd name="connsiteX2758" fmla="*/ 2583044 w 2896585"/>
                  <a:gd name="connsiteY2758" fmla="*/ 762827 h 1598594"/>
                  <a:gd name="connsiteX2759" fmla="*/ 2584219 w 2896585"/>
                  <a:gd name="connsiteY2759" fmla="*/ 771028 h 1598594"/>
                  <a:gd name="connsiteX2760" fmla="*/ 2575990 w 2896585"/>
                  <a:gd name="connsiteY2760" fmla="*/ 778057 h 1598594"/>
                  <a:gd name="connsiteX2761" fmla="*/ 2574815 w 2896585"/>
                  <a:gd name="connsiteY2761" fmla="*/ 779228 h 1598594"/>
                  <a:gd name="connsiteX2762" fmla="*/ 2571923 w 2896585"/>
                  <a:gd name="connsiteY2762" fmla="*/ 778995 h 1598594"/>
                  <a:gd name="connsiteX2763" fmla="*/ 2567455 w 2896585"/>
                  <a:gd name="connsiteY2763" fmla="*/ 781421 h 1598594"/>
                  <a:gd name="connsiteX2764" fmla="*/ 2564087 w 2896585"/>
                  <a:gd name="connsiteY2764" fmla="*/ 775790 h 1598594"/>
                  <a:gd name="connsiteX2765" fmla="*/ 2561744 w 2896585"/>
                  <a:gd name="connsiteY2765" fmla="*/ 761564 h 1598594"/>
                  <a:gd name="connsiteX2766" fmla="*/ 2566430 w 2896585"/>
                  <a:gd name="connsiteY2766" fmla="*/ 756822 h 1598594"/>
                  <a:gd name="connsiteX2767" fmla="*/ 1035340 w 2896585"/>
                  <a:gd name="connsiteY2767" fmla="*/ 753088 h 1598594"/>
                  <a:gd name="connsiteX2768" fmla="*/ 1048177 w 2896585"/>
                  <a:gd name="connsiteY2768" fmla="*/ 756636 h 1598594"/>
                  <a:gd name="connsiteX2769" fmla="*/ 1048177 w 2896585"/>
                  <a:gd name="connsiteY2769" fmla="*/ 757818 h 1598594"/>
                  <a:gd name="connsiteX2770" fmla="*/ 1049131 w 2896585"/>
                  <a:gd name="connsiteY2770" fmla="*/ 758785 h 1598594"/>
                  <a:gd name="connsiteX2771" fmla="*/ 1050809 w 2896585"/>
                  <a:gd name="connsiteY2771" fmla="*/ 759156 h 1598594"/>
                  <a:gd name="connsiteX2772" fmla="*/ 1053152 w 2896585"/>
                  <a:gd name="connsiteY2772" fmla="*/ 760323 h 1598594"/>
                  <a:gd name="connsiteX2773" fmla="*/ 1053152 w 2896585"/>
                  <a:gd name="connsiteY2773" fmla="*/ 763824 h 1598594"/>
                  <a:gd name="connsiteX2774" fmla="*/ 1042608 w 2896585"/>
                  <a:gd name="connsiteY2774" fmla="*/ 775494 h 1598594"/>
                  <a:gd name="connsiteX2775" fmla="*/ 1040426 w 2896585"/>
                  <a:gd name="connsiteY2775" fmla="*/ 774190 h 1598594"/>
                  <a:gd name="connsiteX2776" fmla="*/ 1041175 w 2896585"/>
                  <a:gd name="connsiteY2776" fmla="*/ 775557 h 1598594"/>
                  <a:gd name="connsiteX2777" fmla="*/ 1035340 w 2896585"/>
                  <a:gd name="connsiteY2777" fmla="*/ 773192 h 1598594"/>
                  <a:gd name="connsiteX2778" fmla="*/ 1030672 w 2896585"/>
                  <a:gd name="connsiteY2778" fmla="*/ 759001 h 1598594"/>
                  <a:gd name="connsiteX2779" fmla="*/ 1035340 w 2896585"/>
                  <a:gd name="connsiteY2779" fmla="*/ 753088 h 1598594"/>
                  <a:gd name="connsiteX2780" fmla="*/ 1352266 w 2896585"/>
                  <a:gd name="connsiteY2780" fmla="*/ 752431 h 1598594"/>
                  <a:gd name="connsiteX2781" fmla="*/ 1362438 w 2896585"/>
                  <a:gd name="connsiteY2781" fmla="*/ 753019 h 1598594"/>
                  <a:gd name="connsiteX2782" fmla="*/ 1365975 w 2896585"/>
                  <a:gd name="connsiteY2782" fmla="*/ 755370 h 1598594"/>
                  <a:gd name="connsiteX2783" fmla="*/ 1370692 w 2896585"/>
                  <a:gd name="connsiteY2783" fmla="*/ 765951 h 1598594"/>
                  <a:gd name="connsiteX2784" fmla="*/ 1364796 w 2896585"/>
                  <a:gd name="connsiteY2784" fmla="*/ 771829 h 1598594"/>
                  <a:gd name="connsiteX2785" fmla="*/ 1362438 w 2896585"/>
                  <a:gd name="connsiteY2785" fmla="*/ 773004 h 1598594"/>
                  <a:gd name="connsiteX2786" fmla="*/ 1353004 w 2896585"/>
                  <a:gd name="connsiteY2786" fmla="*/ 763599 h 1598594"/>
                  <a:gd name="connsiteX2787" fmla="*/ 1351824 w 2896585"/>
                  <a:gd name="connsiteY2787" fmla="*/ 762424 h 1598594"/>
                  <a:gd name="connsiteX2788" fmla="*/ 1352266 w 2896585"/>
                  <a:gd name="connsiteY2788" fmla="*/ 752431 h 1598594"/>
                  <a:gd name="connsiteX2789" fmla="*/ 1670216 w 2896585"/>
                  <a:gd name="connsiteY2789" fmla="*/ 750598 h 1598594"/>
                  <a:gd name="connsiteX2790" fmla="*/ 1688075 w 2896585"/>
                  <a:gd name="connsiteY2790" fmla="*/ 756552 h 1598594"/>
                  <a:gd name="connsiteX2791" fmla="*/ 1689266 w 2896585"/>
                  <a:gd name="connsiteY2791" fmla="*/ 762505 h 1598594"/>
                  <a:gd name="connsiteX2792" fmla="*/ 1674978 w 2896585"/>
                  <a:gd name="connsiteY2792" fmla="*/ 776793 h 1598594"/>
                  <a:gd name="connsiteX2793" fmla="*/ 1667834 w 2896585"/>
                  <a:gd name="connsiteY2793" fmla="*/ 773221 h 1598594"/>
                  <a:gd name="connsiteX2794" fmla="*/ 1665453 w 2896585"/>
                  <a:gd name="connsiteY2794" fmla="*/ 764886 h 1598594"/>
                  <a:gd name="connsiteX2795" fmla="*/ 1664262 w 2896585"/>
                  <a:gd name="connsiteY2795" fmla="*/ 755361 h 1598594"/>
                  <a:gd name="connsiteX2796" fmla="*/ 1670216 w 2896585"/>
                  <a:gd name="connsiteY2796" fmla="*/ 750598 h 1598594"/>
                  <a:gd name="connsiteX2797" fmla="*/ 1989975 w 2896585"/>
                  <a:gd name="connsiteY2797" fmla="*/ 749302 h 1598594"/>
                  <a:gd name="connsiteX2798" fmla="*/ 1995853 w 2896585"/>
                  <a:gd name="connsiteY2798" fmla="*/ 750495 h 1598594"/>
                  <a:gd name="connsiteX2799" fmla="*/ 1999380 w 2896585"/>
                  <a:gd name="connsiteY2799" fmla="*/ 769582 h 1598594"/>
                  <a:gd name="connsiteX2800" fmla="*/ 1995853 w 2896585"/>
                  <a:gd name="connsiteY2800" fmla="*/ 773160 h 1598594"/>
                  <a:gd name="connsiteX2801" fmla="*/ 1988799 w 2896585"/>
                  <a:gd name="connsiteY2801" fmla="*/ 776739 h 1598594"/>
                  <a:gd name="connsiteX2802" fmla="*/ 1985272 w 2896585"/>
                  <a:gd name="connsiteY2802" fmla="*/ 769582 h 1598594"/>
                  <a:gd name="connsiteX2803" fmla="*/ 1982921 w 2896585"/>
                  <a:gd name="connsiteY2803" fmla="*/ 756460 h 1598594"/>
                  <a:gd name="connsiteX2804" fmla="*/ 1989975 w 2896585"/>
                  <a:gd name="connsiteY2804" fmla="*/ 749302 h 1598594"/>
                  <a:gd name="connsiteX2805" fmla="*/ 786697 w 2896585"/>
                  <a:gd name="connsiteY2805" fmla="*/ 748109 h 1598594"/>
                  <a:gd name="connsiteX2806" fmla="*/ 792032 w 2896585"/>
                  <a:gd name="connsiteY2806" fmla="*/ 749147 h 1598594"/>
                  <a:gd name="connsiteX2807" fmla="*/ 793099 w 2896585"/>
                  <a:gd name="connsiteY2807" fmla="*/ 754333 h 1598594"/>
                  <a:gd name="connsiteX2808" fmla="*/ 935840 w 2896585"/>
                  <a:gd name="connsiteY2808" fmla="*/ 746864 h 1598594"/>
                  <a:gd name="connsiteX2809" fmla="*/ 958614 w 2896585"/>
                  <a:gd name="connsiteY2809" fmla="*/ 754056 h 1598594"/>
                  <a:gd name="connsiteX2810" fmla="*/ 959813 w 2896585"/>
                  <a:gd name="connsiteY2810" fmla="*/ 761248 h 1598594"/>
                  <a:gd name="connsiteX2811" fmla="*/ 941833 w 2896585"/>
                  <a:gd name="connsiteY2811" fmla="*/ 778030 h 1598594"/>
                  <a:gd name="connsiteX2812" fmla="*/ 935840 w 2896585"/>
                  <a:gd name="connsiteY2812" fmla="*/ 774434 h 1598594"/>
                  <a:gd name="connsiteX2813" fmla="*/ 932244 w 2896585"/>
                  <a:gd name="connsiteY2813" fmla="*/ 762447 h 1598594"/>
                  <a:gd name="connsiteX2814" fmla="*/ 929846 w 2896585"/>
                  <a:gd name="connsiteY2814" fmla="*/ 751659 h 1598594"/>
                  <a:gd name="connsiteX2815" fmla="*/ 935840 w 2896585"/>
                  <a:gd name="connsiteY2815" fmla="*/ 746864 h 1598594"/>
                  <a:gd name="connsiteX2816" fmla="*/ 2625011 w 2896585"/>
                  <a:gd name="connsiteY2816" fmla="*/ 744816 h 1598594"/>
                  <a:gd name="connsiteX2817" fmla="*/ 2635739 w 2896585"/>
                  <a:gd name="connsiteY2817" fmla="*/ 746733 h 1598594"/>
                  <a:gd name="connsiteX2818" fmla="*/ 2642793 w 2896585"/>
                  <a:gd name="connsiteY2818" fmla="*/ 750271 h 1598594"/>
                  <a:gd name="connsiteX2819" fmla="*/ 2643968 w 2896585"/>
                  <a:gd name="connsiteY2819" fmla="*/ 757346 h 1598594"/>
                  <a:gd name="connsiteX2820" fmla="*/ 2632212 w 2896585"/>
                  <a:gd name="connsiteY2820" fmla="*/ 765601 h 1598594"/>
                  <a:gd name="connsiteX2821" fmla="*/ 2627510 w 2896585"/>
                  <a:gd name="connsiteY2821" fmla="*/ 763242 h 1598594"/>
                  <a:gd name="connsiteX2822" fmla="*/ 2626334 w 2896585"/>
                  <a:gd name="connsiteY2822" fmla="*/ 762063 h 1598594"/>
                  <a:gd name="connsiteX2823" fmla="*/ 2623983 w 2896585"/>
                  <a:gd name="connsiteY2823" fmla="*/ 752629 h 1598594"/>
                  <a:gd name="connsiteX2824" fmla="*/ 2625011 w 2896585"/>
                  <a:gd name="connsiteY2824" fmla="*/ 744816 h 1598594"/>
                  <a:gd name="connsiteX2825" fmla="*/ 1432320 w 2896585"/>
                  <a:gd name="connsiteY2825" fmla="*/ 743130 h 1598594"/>
                  <a:gd name="connsiteX2826" fmla="*/ 1434395 w 2896585"/>
                  <a:gd name="connsiteY2826" fmla="*/ 749852 h 1598594"/>
                  <a:gd name="connsiteX2827" fmla="*/ 1430245 w 2896585"/>
                  <a:gd name="connsiteY2827" fmla="*/ 754333 h 1598594"/>
                  <a:gd name="connsiteX2828" fmla="*/ 1432320 w 2896585"/>
                  <a:gd name="connsiteY2828" fmla="*/ 750972 h 1598594"/>
                  <a:gd name="connsiteX2829" fmla="*/ 1432320 w 2896585"/>
                  <a:gd name="connsiteY2829" fmla="*/ 743130 h 1598594"/>
                  <a:gd name="connsiteX2830" fmla="*/ 2301506 w 2896585"/>
                  <a:gd name="connsiteY2830" fmla="*/ 743089 h 1598594"/>
                  <a:gd name="connsiteX2831" fmla="*/ 2334031 w 2896585"/>
                  <a:gd name="connsiteY2831" fmla="*/ 750308 h 1598594"/>
                  <a:gd name="connsiteX2832" fmla="*/ 2335235 w 2896585"/>
                  <a:gd name="connsiteY2832" fmla="*/ 758731 h 1598594"/>
                  <a:gd name="connsiteX2833" fmla="*/ 2313552 w 2896585"/>
                  <a:gd name="connsiteY2833" fmla="*/ 777983 h 1598594"/>
                  <a:gd name="connsiteX2834" fmla="*/ 2305120 w 2896585"/>
                  <a:gd name="connsiteY2834" fmla="*/ 773170 h 1598594"/>
                  <a:gd name="connsiteX2835" fmla="*/ 2301506 w 2896585"/>
                  <a:gd name="connsiteY2835" fmla="*/ 761138 h 1598594"/>
                  <a:gd name="connsiteX2836" fmla="*/ 2299097 w 2896585"/>
                  <a:gd name="connsiteY2836" fmla="*/ 749105 h 1598594"/>
                  <a:gd name="connsiteX2837" fmla="*/ 2301506 w 2896585"/>
                  <a:gd name="connsiteY2837" fmla="*/ 743089 h 1598594"/>
                  <a:gd name="connsiteX2838" fmla="*/ 1101474 w 2896585"/>
                  <a:gd name="connsiteY2838" fmla="*/ 740640 h 1598594"/>
                  <a:gd name="connsiteX2839" fmla="*/ 1113190 w 2896585"/>
                  <a:gd name="connsiteY2839" fmla="*/ 744126 h 1598594"/>
                  <a:gd name="connsiteX2840" fmla="*/ 1115533 w 2896585"/>
                  <a:gd name="connsiteY2840" fmla="*/ 753420 h 1598594"/>
                  <a:gd name="connsiteX2841" fmla="*/ 1112018 w 2896585"/>
                  <a:gd name="connsiteY2841" fmla="*/ 756905 h 1598594"/>
                  <a:gd name="connsiteX2842" fmla="*/ 1110847 w 2896585"/>
                  <a:gd name="connsiteY2842" fmla="*/ 756905 h 1598594"/>
                  <a:gd name="connsiteX2843" fmla="*/ 1112018 w 2896585"/>
                  <a:gd name="connsiteY2843" fmla="*/ 752258 h 1598594"/>
                  <a:gd name="connsiteX2844" fmla="*/ 1111145 w 2896585"/>
                  <a:gd name="connsiteY2844" fmla="*/ 747929 h 1598594"/>
                  <a:gd name="connsiteX2845" fmla="*/ 1111790 w 2896585"/>
                  <a:gd name="connsiteY2845" fmla="*/ 752429 h 1598594"/>
                  <a:gd name="connsiteX2846" fmla="*/ 1110615 w 2896585"/>
                  <a:gd name="connsiteY2846" fmla="*/ 755944 h 1598594"/>
                  <a:gd name="connsiteX2847" fmla="*/ 1105912 w 2896585"/>
                  <a:gd name="connsiteY2847" fmla="*/ 758287 h 1598594"/>
                  <a:gd name="connsiteX2848" fmla="*/ 1104737 w 2896585"/>
                  <a:gd name="connsiteY2848" fmla="*/ 760630 h 1598594"/>
                  <a:gd name="connsiteX2849" fmla="*/ 1096507 w 2896585"/>
                  <a:gd name="connsiteY2849" fmla="*/ 758287 h 1598594"/>
                  <a:gd name="connsiteX2850" fmla="*/ 1094307 w 2896585"/>
                  <a:gd name="connsiteY2850" fmla="*/ 746228 h 1598594"/>
                  <a:gd name="connsiteX2851" fmla="*/ 1094018 w 2896585"/>
                  <a:gd name="connsiteY2851" fmla="*/ 746537 h 1598594"/>
                  <a:gd name="connsiteX2852" fmla="*/ 1096231 w 2896585"/>
                  <a:gd name="connsiteY2852" fmla="*/ 758329 h 1598594"/>
                  <a:gd name="connsiteX2853" fmla="*/ 1102869 w 2896585"/>
                  <a:gd name="connsiteY2853" fmla="*/ 761867 h 1598594"/>
                  <a:gd name="connsiteX2854" fmla="*/ 1101763 w 2896585"/>
                  <a:gd name="connsiteY2854" fmla="*/ 763046 h 1598594"/>
                  <a:gd name="connsiteX2855" fmla="*/ 1096231 w 2896585"/>
                  <a:gd name="connsiteY2855" fmla="*/ 763046 h 1598594"/>
                  <a:gd name="connsiteX2856" fmla="*/ 1095124 w 2896585"/>
                  <a:gd name="connsiteY2856" fmla="*/ 761867 h 1598594"/>
                  <a:gd name="connsiteX2857" fmla="*/ 1092911 w 2896585"/>
                  <a:gd name="connsiteY2857" fmla="*/ 746537 h 1598594"/>
                  <a:gd name="connsiteX2858" fmla="*/ 1097337 w 2896585"/>
                  <a:gd name="connsiteY2858" fmla="*/ 741820 h 1598594"/>
                  <a:gd name="connsiteX2859" fmla="*/ 1097337 w 2896585"/>
                  <a:gd name="connsiteY2859" fmla="*/ 742999 h 1598594"/>
                  <a:gd name="connsiteX2860" fmla="*/ 1097263 w 2896585"/>
                  <a:gd name="connsiteY2860" fmla="*/ 743078 h 1598594"/>
                  <a:gd name="connsiteX2861" fmla="*/ 1098859 w 2896585"/>
                  <a:gd name="connsiteY2861" fmla="*/ 741885 h 1598594"/>
                  <a:gd name="connsiteX2862" fmla="*/ 1099131 w 2896585"/>
                  <a:gd name="connsiteY2862" fmla="*/ 741940 h 1598594"/>
                  <a:gd name="connsiteX2863" fmla="*/ 1099131 w 2896585"/>
                  <a:gd name="connsiteY2863" fmla="*/ 741802 h 1598594"/>
                  <a:gd name="connsiteX2864" fmla="*/ 1101474 w 2896585"/>
                  <a:gd name="connsiteY2864" fmla="*/ 740640 h 1598594"/>
                  <a:gd name="connsiteX2865" fmla="*/ 2052320 w 2896585"/>
                  <a:gd name="connsiteY2865" fmla="*/ 738151 h 1598594"/>
                  <a:gd name="connsiteX2866" fmla="*/ 2061656 w 2896585"/>
                  <a:gd name="connsiteY2866" fmla="*/ 740485 h 1598594"/>
                  <a:gd name="connsiteX2867" fmla="*/ 2063990 w 2896585"/>
                  <a:gd name="connsiteY2867" fmla="*/ 748654 h 1598594"/>
                  <a:gd name="connsiteX2868" fmla="*/ 2058155 w 2896585"/>
                  <a:gd name="connsiteY2868" fmla="*/ 754489 h 1598594"/>
                  <a:gd name="connsiteX2869" fmla="*/ 2047652 w 2896585"/>
                  <a:gd name="connsiteY2869" fmla="*/ 752155 h 1598594"/>
                  <a:gd name="connsiteX2870" fmla="*/ 2047652 w 2896585"/>
                  <a:gd name="connsiteY2870" fmla="*/ 742819 h 1598594"/>
                  <a:gd name="connsiteX2871" fmla="*/ 2052320 w 2896585"/>
                  <a:gd name="connsiteY2871" fmla="*/ 738151 h 1598594"/>
                  <a:gd name="connsiteX2872" fmla="*/ 1419872 w 2896585"/>
                  <a:gd name="connsiteY2872" fmla="*/ 738151 h 1598594"/>
                  <a:gd name="connsiteX2873" fmla="*/ 1421048 w 2896585"/>
                  <a:gd name="connsiteY2873" fmla="*/ 739327 h 1598594"/>
                  <a:gd name="connsiteX2874" fmla="*/ 1423399 w 2896585"/>
                  <a:gd name="connsiteY2874" fmla="*/ 738151 h 1598594"/>
                  <a:gd name="connsiteX2875" fmla="*/ 1424574 w 2896585"/>
                  <a:gd name="connsiteY2875" fmla="*/ 739327 h 1598594"/>
                  <a:gd name="connsiteX2876" fmla="*/ 1430104 w 2896585"/>
                  <a:gd name="connsiteY2876" fmla="*/ 741539 h 1598594"/>
                  <a:gd name="connsiteX2877" fmla="*/ 1430452 w 2896585"/>
                  <a:gd name="connsiteY2877" fmla="*/ 741678 h 1598594"/>
                  <a:gd name="connsiteX2878" fmla="*/ 1431628 w 2896585"/>
                  <a:gd name="connsiteY2878" fmla="*/ 749907 h 1598594"/>
                  <a:gd name="connsiteX2879" fmla="*/ 1428101 w 2896585"/>
                  <a:gd name="connsiteY2879" fmla="*/ 753434 h 1598594"/>
                  <a:gd name="connsiteX2880" fmla="*/ 1427202 w 2896585"/>
                  <a:gd name="connsiteY2880" fmla="*/ 754333 h 1598594"/>
                  <a:gd name="connsiteX2881" fmla="*/ 1427869 w 2896585"/>
                  <a:gd name="connsiteY2881" fmla="*/ 754333 h 1598594"/>
                  <a:gd name="connsiteX2882" fmla="*/ 1426737 w 2896585"/>
                  <a:gd name="connsiteY2882" fmla="*/ 757534 h 1598594"/>
                  <a:gd name="connsiteX2883" fmla="*/ 1424474 w 2896585"/>
                  <a:gd name="connsiteY2883" fmla="*/ 758601 h 1598594"/>
                  <a:gd name="connsiteX2884" fmla="*/ 1416552 w 2896585"/>
                  <a:gd name="connsiteY2884" fmla="*/ 757534 h 1598594"/>
                  <a:gd name="connsiteX2885" fmla="*/ 1416552 w 2896585"/>
                  <a:gd name="connsiteY2885" fmla="*/ 754669 h 1598594"/>
                  <a:gd name="connsiteX2886" fmla="*/ 1416345 w 2896585"/>
                  <a:gd name="connsiteY2886" fmla="*/ 754610 h 1598594"/>
                  <a:gd name="connsiteX2887" fmla="*/ 1415169 w 2896585"/>
                  <a:gd name="connsiteY2887" fmla="*/ 753434 h 1598594"/>
                  <a:gd name="connsiteX2888" fmla="*/ 1413994 w 2896585"/>
                  <a:gd name="connsiteY2888" fmla="*/ 752259 h 1598594"/>
                  <a:gd name="connsiteX2889" fmla="*/ 1412818 w 2896585"/>
                  <a:gd name="connsiteY2889" fmla="*/ 745205 h 1598594"/>
                  <a:gd name="connsiteX2890" fmla="*/ 1419872 w 2896585"/>
                  <a:gd name="connsiteY2890" fmla="*/ 738151 h 1598594"/>
                  <a:gd name="connsiteX2891" fmla="*/ 1731169 w 2896585"/>
                  <a:gd name="connsiteY2891" fmla="*/ 736906 h 1598594"/>
                  <a:gd name="connsiteX2892" fmla="*/ 1747870 w 2896585"/>
                  <a:gd name="connsiteY2892" fmla="*/ 741659 h 1598594"/>
                  <a:gd name="connsiteX2893" fmla="*/ 1750255 w 2896585"/>
                  <a:gd name="connsiteY2893" fmla="*/ 748788 h 1598594"/>
                  <a:gd name="connsiteX2894" fmla="*/ 1735940 w 2896585"/>
                  <a:gd name="connsiteY2894" fmla="*/ 761858 h 1598594"/>
                  <a:gd name="connsiteX2895" fmla="*/ 1728783 w 2896585"/>
                  <a:gd name="connsiteY2895" fmla="*/ 759482 h 1598594"/>
                  <a:gd name="connsiteX2896" fmla="*/ 1726397 w 2896585"/>
                  <a:gd name="connsiteY2896" fmla="*/ 751164 h 1598594"/>
                  <a:gd name="connsiteX2897" fmla="*/ 1724011 w 2896585"/>
                  <a:gd name="connsiteY2897" fmla="*/ 741659 h 1598594"/>
                  <a:gd name="connsiteX2898" fmla="*/ 1731169 w 2896585"/>
                  <a:gd name="connsiteY2898" fmla="*/ 736906 h 1598594"/>
                  <a:gd name="connsiteX2899" fmla="*/ 899968 w 2896585"/>
                  <a:gd name="connsiteY2899" fmla="*/ 734416 h 1598594"/>
                  <a:gd name="connsiteX2900" fmla="*/ 905155 w 2896585"/>
                  <a:gd name="connsiteY2900" fmla="*/ 735246 h 1598594"/>
                  <a:gd name="connsiteX2901" fmla="*/ 906192 w 2896585"/>
                  <a:gd name="connsiteY2901" fmla="*/ 736076 h 1598594"/>
                  <a:gd name="connsiteX2902" fmla="*/ 899968 w 2896585"/>
                  <a:gd name="connsiteY2902" fmla="*/ 734416 h 1598594"/>
                  <a:gd name="connsiteX2903" fmla="*/ 1000430 w 2896585"/>
                  <a:gd name="connsiteY2903" fmla="*/ 733172 h 1598594"/>
                  <a:gd name="connsiteX2904" fmla="*/ 1002827 w 2896585"/>
                  <a:gd name="connsiteY2904" fmla="*/ 733172 h 1598594"/>
                  <a:gd name="connsiteX2905" fmla="*/ 1011218 w 2896585"/>
                  <a:gd name="connsiteY2905" fmla="*/ 736768 h 1598594"/>
                  <a:gd name="connsiteX2906" fmla="*/ 1019608 w 2896585"/>
                  <a:gd name="connsiteY2906" fmla="*/ 739166 h 1598594"/>
                  <a:gd name="connsiteX2907" fmla="*/ 1020807 w 2896585"/>
                  <a:gd name="connsiteY2907" fmla="*/ 748755 h 1598594"/>
                  <a:gd name="connsiteX2908" fmla="*/ 1004026 w 2896585"/>
                  <a:gd name="connsiteY2908" fmla="*/ 761940 h 1598594"/>
                  <a:gd name="connsiteX2909" fmla="*/ 996834 w 2896585"/>
                  <a:gd name="connsiteY2909" fmla="*/ 760742 h 1598594"/>
                  <a:gd name="connsiteX2910" fmla="*/ 990840 w 2896585"/>
                  <a:gd name="connsiteY2910" fmla="*/ 741563 h 1598594"/>
                  <a:gd name="connsiteX2911" fmla="*/ 1000430 w 2896585"/>
                  <a:gd name="connsiteY2911" fmla="*/ 733172 h 1598594"/>
                  <a:gd name="connsiteX2912" fmla="*/ 837729 w 2896585"/>
                  <a:gd name="connsiteY2912" fmla="*/ 733172 h 1598594"/>
                  <a:gd name="connsiteX2913" fmla="*/ 845772 w 2896585"/>
                  <a:gd name="connsiteY2913" fmla="*/ 734321 h 1598594"/>
                  <a:gd name="connsiteX2914" fmla="*/ 849587 w 2896585"/>
                  <a:gd name="connsiteY2914" fmla="*/ 736295 h 1598594"/>
                  <a:gd name="connsiteX2915" fmla="*/ 853911 w 2896585"/>
                  <a:gd name="connsiteY2915" fmla="*/ 737736 h 1598594"/>
                  <a:gd name="connsiteX2916" fmla="*/ 852874 w 2896585"/>
                  <a:gd name="connsiteY2916" fmla="*/ 741885 h 1598594"/>
                  <a:gd name="connsiteX2917" fmla="*/ 850985 w 2896585"/>
                  <a:gd name="connsiteY2917" fmla="*/ 739619 h 1598594"/>
                  <a:gd name="connsiteX2918" fmla="*/ 851517 w 2896585"/>
                  <a:gd name="connsiteY2918" fmla="*/ 741215 h 1598594"/>
                  <a:gd name="connsiteX2919" fmla="*/ 845772 w 2896585"/>
                  <a:gd name="connsiteY2919" fmla="*/ 744662 h 1598594"/>
                  <a:gd name="connsiteX2920" fmla="*/ 840027 w 2896585"/>
                  <a:gd name="connsiteY2920" fmla="*/ 746960 h 1598594"/>
                  <a:gd name="connsiteX2921" fmla="*/ 837729 w 2896585"/>
                  <a:gd name="connsiteY2921" fmla="*/ 733172 h 1598594"/>
                  <a:gd name="connsiteX2922" fmla="*/ 2370933 w 2896585"/>
                  <a:gd name="connsiteY2922" fmla="*/ 733128 h 1598594"/>
                  <a:gd name="connsiteX2923" fmla="*/ 2390206 w 2896585"/>
                  <a:gd name="connsiteY2923" fmla="*/ 735528 h 1598594"/>
                  <a:gd name="connsiteX2924" fmla="*/ 2396229 w 2896585"/>
                  <a:gd name="connsiteY2924" fmla="*/ 739129 h 1598594"/>
                  <a:gd name="connsiteX2925" fmla="*/ 2393820 w 2896585"/>
                  <a:gd name="connsiteY2925" fmla="*/ 746331 h 1598594"/>
                  <a:gd name="connsiteX2926" fmla="*/ 2375751 w 2896585"/>
                  <a:gd name="connsiteY2926" fmla="*/ 763136 h 1598594"/>
                  <a:gd name="connsiteX2927" fmla="*/ 2364909 w 2896585"/>
                  <a:gd name="connsiteY2927" fmla="*/ 759535 h 1598594"/>
                  <a:gd name="connsiteX2928" fmla="*/ 2361296 w 2896585"/>
                  <a:gd name="connsiteY2928" fmla="*/ 748732 h 1598594"/>
                  <a:gd name="connsiteX2929" fmla="*/ 2360091 w 2896585"/>
                  <a:gd name="connsiteY2929" fmla="*/ 742730 h 1598594"/>
                  <a:gd name="connsiteX2930" fmla="*/ 2370933 w 2896585"/>
                  <a:gd name="connsiteY2930" fmla="*/ 733128 h 1598594"/>
                  <a:gd name="connsiteX2931" fmla="*/ 2690886 w 2896585"/>
                  <a:gd name="connsiteY2931" fmla="*/ 729437 h 1598594"/>
                  <a:gd name="connsiteX2932" fmla="*/ 2701529 w 2896585"/>
                  <a:gd name="connsiteY2932" fmla="*/ 732994 h 1598594"/>
                  <a:gd name="connsiteX2933" fmla="*/ 2705076 w 2896585"/>
                  <a:gd name="connsiteY2933" fmla="*/ 734179 h 1598594"/>
                  <a:gd name="connsiteX2934" fmla="*/ 2707441 w 2896585"/>
                  <a:gd name="connsiteY2934" fmla="*/ 741292 h 1598594"/>
                  <a:gd name="connsiteX2935" fmla="*/ 2696799 w 2896585"/>
                  <a:gd name="connsiteY2935" fmla="*/ 750776 h 1598594"/>
                  <a:gd name="connsiteX2936" fmla="*/ 2688521 w 2896585"/>
                  <a:gd name="connsiteY2936" fmla="*/ 747219 h 1598594"/>
                  <a:gd name="connsiteX2937" fmla="*/ 2684973 w 2896585"/>
                  <a:gd name="connsiteY2937" fmla="*/ 735365 h 1598594"/>
                  <a:gd name="connsiteX2938" fmla="*/ 2690886 w 2896585"/>
                  <a:gd name="connsiteY2938" fmla="*/ 729437 h 1598594"/>
                  <a:gd name="connsiteX2939" fmla="*/ 2113400 w 2896585"/>
                  <a:gd name="connsiteY2939" fmla="*/ 726948 h 1598594"/>
                  <a:gd name="connsiteX2940" fmla="*/ 2123584 w 2896585"/>
                  <a:gd name="connsiteY2940" fmla="*/ 731513 h 1598594"/>
                  <a:gd name="connsiteX2941" fmla="*/ 2116794 w 2896585"/>
                  <a:gd name="connsiteY2941" fmla="*/ 740641 h 1598594"/>
                  <a:gd name="connsiteX2942" fmla="*/ 2112268 w 2896585"/>
                  <a:gd name="connsiteY2942" fmla="*/ 733795 h 1598594"/>
                  <a:gd name="connsiteX2943" fmla="*/ 2113400 w 2896585"/>
                  <a:gd name="connsiteY2943" fmla="*/ 726948 h 1598594"/>
                  <a:gd name="connsiteX2944" fmla="*/ 1158557 w 2896585"/>
                  <a:gd name="connsiteY2944" fmla="*/ 726948 h 1598594"/>
                  <a:gd name="connsiteX2945" fmla="*/ 1164453 w 2896585"/>
                  <a:gd name="connsiteY2945" fmla="*/ 728131 h 1598594"/>
                  <a:gd name="connsiteX2946" fmla="*/ 1172708 w 2896585"/>
                  <a:gd name="connsiteY2946" fmla="*/ 731678 h 1598594"/>
                  <a:gd name="connsiteX2947" fmla="*/ 1173887 w 2896585"/>
                  <a:gd name="connsiteY2947" fmla="*/ 737591 h 1598594"/>
                  <a:gd name="connsiteX2948" fmla="*/ 1167991 w 2896585"/>
                  <a:gd name="connsiteY2948" fmla="*/ 744686 h 1598594"/>
                  <a:gd name="connsiteX2949" fmla="*/ 1161520 w 2896585"/>
                  <a:gd name="connsiteY2949" fmla="*/ 747570 h 1598594"/>
                  <a:gd name="connsiteX2950" fmla="*/ 1160981 w 2896585"/>
                  <a:gd name="connsiteY2950" fmla="*/ 748109 h 1598594"/>
                  <a:gd name="connsiteX2951" fmla="*/ 1160828 w 2896585"/>
                  <a:gd name="connsiteY2951" fmla="*/ 747879 h 1598594"/>
                  <a:gd name="connsiteX2952" fmla="*/ 1157377 w 2896585"/>
                  <a:gd name="connsiteY2952" fmla="*/ 749417 h 1598594"/>
                  <a:gd name="connsiteX2953" fmla="*/ 1152660 w 2896585"/>
                  <a:gd name="connsiteY2953" fmla="*/ 732861 h 1598594"/>
                  <a:gd name="connsiteX2954" fmla="*/ 1155398 w 2896585"/>
                  <a:gd name="connsiteY2954" fmla="*/ 730116 h 1598594"/>
                  <a:gd name="connsiteX2955" fmla="*/ 1155438 w 2896585"/>
                  <a:gd name="connsiteY2955" fmla="*/ 729291 h 1598594"/>
                  <a:gd name="connsiteX2956" fmla="*/ 1156200 w 2896585"/>
                  <a:gd name="connsiteY2956" fmla="*/ 729311 h 1598594"/>
                  <a:gd name="connsiteX2957" fmla="*/ 1479690 w 2896585"/>
                  <a:gd name="connsiteY2957" fmla="*/ 726879 h 1598594"/>
                  <a:gd name="connsiteX2958" fmla="*/ 1491446 w 2896585"/>
                  <a:gd name="connsiteY2958" fmla="*/ 729230 h 1598594"/>
                  <a:gd name="connsiteX2959" fmla="*/ 1493798 w 2896585"/>
                  <a:gd name="connsiteY2959" fmla="*/ 736284 h 1598594"/>
                  <a:gd name="connsiteX2960" fmla="*/ 1483217 w 2896585"/>
                  <a:gd name="connsiteY2960" fmla="*/ 745689 h 1598594"/>
                  <a:gd name="connsiteX2961" fmla="*/ 1477339 w 2896585"/>
                  <a:gd name="connsiteY2961" fmla="*/ 744513 h 1598594"/>
                  <a:gd name="connsiteX2962" fmla="*/ 1473812 w 2896585"/>
                  <a:gd name="connsiteY2962" fmla="*/ 732757 h 1598594"/>
                  <a:gd name="connsiteX2963" fmla="*/ 1479690 w 2896585"/>
                  <a:gd name="connsiteY2963" fmla="*/ 726879 h 1598594"/>
                  <a:gd name="connsiteX2964" fmla="*/ 1792149 w 2896585"/>
                  <a:gd name="connsiteY2964" fmla="*/ 723213 h 1598594"/>
                  <a:gd name="connsiteX2965" fmla="*/ 1794530 w 2896585"/>
                  <a:gd name="connsiteY2965" fmla="*/ 724404 h 1598594"/>
                  <a:gd name="connsiteX2966" fmla="*/ 1807628 w 2896585"/>
                  <a:gd name="connsiteY2966" fmla="*/ 727976 h 1598594"/>
                  <a:gd name="connsiteX2967" fmla="*/ 1808818 w 2896585"/>
                  <a:gd name="connsiteY2967" fmla="*/ 737501 h 1598594"/>
                  <a:gd name="connsiteX2968" fmla="*/ 1799293 w 2896585"/>
                  <a:gd name="connsiteY2968" fmla="*/ 747026 h 1598594"/>
                  <a:gd name="connsiteX2969" fmla="*/ 1788577 w 2896585"/>
                  <a:gd name="connsiteY2969" fmla="*/ 743454 h 1598594"/>
                  <a:gd name="connsiteX2970" fmla="*/ 1785005 w 2896585"/>
                  <a:gd name="connsiteY2970" fmla="*/ 730357 h 1598594"/>
                  <a:gd name="connsiteX2971" fmla="*/ 1792149 w 2896585"/>
                  <a:gd name="connsiteY2971" fmla="*/ 723213 h 1598594"/>
                  <a:gd name="connsiteX2972" fmla="*/ 2431111 w 2896585"/>
                  <a:gd name="connsiteY2972" fmla="*/ 723079 h 1598594"/>
                  <a:gd name="connsiteX2973" fmla="*/ 2429383 w 2896585"/>
                  <a:gd name="connsiteY2973" fmla="*/ 726699 h 1598594"/>
                  <a:gd name="connsiteX2974" fmla="*/ 2430294 w 2896585"/>
                  <a:gd name="connsiteY2974" fmla="*/ 728448 h 1598594"/>
                  <a:gd name="connsiteX2975" fmla="*/ 2431719 w 2896585"/>
                  <a:gd name="connsiteY2975" fmla="*/ 723245 h 1598594"/>
                  <a:gd name="connsiteX2976" fmla="*/ 2751569 w 2896585"/>
                  <a:gd name="connsiteY2976" fmla="*/ 719626 h 1598594"/>
                  <a:gd name="connsiteX2977" fmla="*/ 2761154 w 2896585"/>
                  <a:gd name="connsiteY2977" fmla="*/ 721822 h 1598594"/>
                  <a:gd name="connsiteX2978" fmla="*/ 2763477 w 2896585"/>
                  <a:gd name="connsiteY2978" fmla="*/ 732366 h 1598594"/>
                  <a:gd name="connsiteX2979" fmla="*/ 2758830 w 2896585"/>
                  <a:gd name="connsiteY2979" fmla="*/ 737052 h 1598594"/>
                  <a:gd name="connsiteX2980" fmla="*/ 2750697 w 2896585"/>
                  <a:gd name="connsiteY2980" fmla="*/ 734709 h 1598594"/>
                  <a:gd name="connsiteX2981" fmla="*/ 2747212 w 2896585"/>
                  <a:gd name="connsiteY2981" fmla="*/ 725337 h 1598594"/>
                  <a:gd name="connsiteX2982" fmla="*/ 2751569 w 2896585"/>
                  <a:gd name="connsiteY2982" fmla="*/ 719626 h 1598594"/>
                  <a:gd name="connsiteX2983" fmla="*/ 2430772 w 2896585"/>
                  <a:gd name="connsiteY2983" fmla="*/ 718234 h 1598594"/>
                  <a:gd name="connsiteX2984" fmla="*/ 2447441 w 2896585"/>
                  <a:gd name="connsiteY2984" fmla="*/ 724175 h 1598594"/>
                  <a:gd name="connsiteX2985" fmla="*/ 2449823 w 2896585"/>
                  <a:gd name="connsiteY2985" fmla="*/ 732492 h 1598594"/>
                  <a:gd name="connsiteX2986" fmla="*/ 2439107 w 2896585"/>
                  <a:gd name="connsiteY2986" fmla="*/ 741998 h 1598594"/>
                  <a:gd name="connsiteX2987" fmla="*/ 2439107 w 2896585"/>
                  <a:gd name="connsiteY2987" fmla="*/ 744374 h 1598594"/>
                  <a:gd name="connsiteX2988" fmla="*/ 2437149 w 2896585"/>
                  <a:gd name="connsiteY2988" fmla="*/ 741769 h 1598594"/>
                  <a:gd name="connsiteX2989" fmla="*/ 2438512 w 2896585"/>
                  <a:gd name="connsiteY2989" fmla="*/ 744624 h 1598594"/>
                  <a:gd name="connsiteX2990" fmla="*/ 2433948 w 2896585"/>
                  <a:gd name="connsiteY2990" fmla="*/ 749404 h 1598594"/>
                  <a:gd name="connsiteX2991" fmla="*/ 2428242 w 2896585"/>
                  <a:gd name="connsiteY2991" fmla="*/ 750599 h 1598594"/>
                  <a:gd name="connsiteX2992" fmla="*/ 2424819 w 2896585"/>
                  <a:gd name="connsiteY2992" fmla="*/ 742234 h 1598594"/>
                  <a:gd name="connsiteX2993" fmla="*/ 2428242 w 2896585"/>
                  <a:gd name="connsiteY2993" fmla="*/ 742234 h 1598594"/>
                  <a:gd name="connsiteX2994" fmla="*/ 2428242 w 2896585"/>
                  <a:gd name="connsiteY2994" fmla="*/ 741304 h 1598594"/>
                  <a:gd name="connsiteX2995" fmla="*/ 2424819 w 2896585"/>
                  <a:gd name="connsiteY2995" fmla="*/ 725363 h 1598594"/>
                  <a:gd name="connsiteX2996" fmla="*/ 2430772 w 2896585"/>
                  <a:gd name="connsiteY2996" fmla="*/ 718234 h 1598594"/>
                  <a:gd name="connsiteX2997" fmla="*/ 1059025 w 2896585"/>
                  <a:gd name="connsiteY2997" fmla="*/ 718234 h 1598594"/>
                  <a:gd name="connsiteX2998" fmla="*/ 1079403 w 2896585"/>
                  <a:gd name="connsiteY2998" fmla="*/ 725436 h 1598594"/>
                  <a:gd name="connsiteX2999" fmla="*/ 1079403 w 2896585"/>
                  <a:gd name="connsiteY2999" fmla="*/ 737439 h 1598594"/>
                  <a:gd name="connsiteX3000" fmla="*/ 1066217 w 2896585"/>
                  <a:gd name="connsiteY3000" fmla="*/ 749443 h 1598594"/>
                  <a:gd name="connsiteX3001" fmla="*/ 1056628 w 2896585"/>
                  <a:gd name="connsiteY3001" fmla="*/ 747042 h 1598594"/>
                  <a:gd name="connsiteX3002" fmla="*/ 1051833 w 2896585"/>
                  <a:gd name="connsiteY3002" fmla="*/ 725436 h 1598594"/>
                  <a:gd name="connsiteX3003" fmla="*/ 1059025 w 2896585"/>
                  <a:gd name="connsiteY3003" fmla="*/ 718234 h 1598594"/>
                  <a:gd name="connsiteX3004" fmla="*/ 898682 w 2896585"/>
                  <a:gd name="connsiteY3004" fmla="*/ 718089 h 1598594"/>
                  <a:gd name="connsiteX3005" fmla="*/ 903883 w 2896585"/>
                  <a:gd name="connsiteY3005" fmla="*/ 718234 h 1598594"/>
                  <a:gd name="connsiteX3006" fmla="*/ 903883 w 2896585"/>
                  <a:gd name="connsiteY3006" fmla="*/ 720558 h 1598594"/>
                  <a:gd name="connsiteX3007" fmla="*/ 904013 w 2896585"/>
                  <a:gd name="connsiteY3007" fmla="*/ 721969 h 1598594"/>
                  <a:gd name="connsiteX3008" fmla="*/ 904449 w 2896585"/>
                  <a:gd name="connsiteY3008" fmla="*/ 721969 h 1598594"/>
                  <a:gd name="connsiteX3009" fmla="*/ 906436 w 2896585"/>
                  <a:gd name="connsiteY3009" fmla="*/ 723320 h 1598594"/>
                  <a:gd name="connsiteX3010" fmla="*/ 904950 w 2896585"/>
                  <a:gd name="connsiteY3010" fmla="*/ 721777 h 1598594"/>
                  <a:gd name="connsiteX3011" fmla="*/ 904950 w 2896585"/>
                  <a:gd name="connsiteY3011" fmla="*/ 719479 h 1598594"/>
                  <a:gd name="connsiteX3012" fmla="*/ 914908 w 2896585"/>
                  <a:gd name="connsiteY3012" fmla="*/ 725224 h 1598594"/>
                  <a:gd name="connsiteX3013" fmla="*/ 910482 w 2896585"/>
                  <a:gd name="connsiteY3013" fmla="*/ 733267 h 1598594"/>
                  <a:gd name="connsiteX3014" fmla="*/ 906057 w 2896585"/>
                  <a:gd name="connsiteY3014" fmla="*/ 734416 h 1598594"/>
                  <a:gd name="connsiteX3015" fmla="*/ 906057 w 2896585"/>
                  <a:gd name="connsiteY3015" fmla="*/ 733267 h 1598594"/>
                  <a:gd name="connsiteX3016" fmla="*/ 906118 w 2896585"/>
                  <a:gd name="connsiteY3016" fmla="*/ 733172 h 1598594"/>
                  <a:gd name="connsiteX3017" fmla="*/ 905570 w 2896585"/>
                  <a:gd name="connsiteY3017" fmla="*/ 733172 h 1598594"/>
                  <a:gd name="connsiteX3018" fmla="*/ 904950 w 2896585"/>
                  <a:gd name="connsiteY3018" fmla="*/ 732305 h 1598594"/>
                  <a:gd name="connsiteX3019" fmla="*/ 904950 w 2896585"/>
                  <a:gd name="connsiteY3019" fmla="*/ 733338 h 1598594"/>
                  <a:gd name="connsiteX3020" fmla="*/ 899615 w 2896585"/>
                  <a:gd name="connsiteY3020" fmla="*/ 732176 h 1598594"/>
                  <a:gd name="connsiteX3021" fmla="*/ 898548 w 2896585"/>
                  <a:gd name="connsiteY3021" fmla="*/ 728690 h 1598594"/>
                  <a:gd name="connsiteX3022" fmla="*/ 897481 w 2896585"/>
                  <a:gd name="connsiteY3022" fmla="*/ 724043 h 1598594"/>
                  <a:gd name="connsiteX3023" fmla="*/ 898682 w 2896585"/>
                  <a:gd name="connsiteY3023" fmla="*/ 718089 h 1598594"/>
                  <a:gd name="connsiteX3024" fmla="*/ 1217173 w 2896585"/>
                  <a:gd name="connsiteY3024" fmla="*/ 714647 h 1598594"/>
                  <a:gd name="connsiteX3025" fmla="*/ 1226725 w 2896585"/>
                  <a:gd name="connsiteY3025" fmla="*/ 715676 h 1598594"/>
                  <a:gd name="connsiteX3026" fmla="*/ 1233778 w 2896585"/>
                  <a:gd name="connsiteY3026" fmla="*/ 716851 h 1598594"/>
                  <a:gd name="connsiteX3027" fmla="*/ 1234954 w 2896585"/>
                  <a:gd name="connsiteY3027" fmla="*/ 725081 h 1598594"/>
                  <a:gd name="connsiteX3028" fmla="*/ 1226725 w 2896585"/>
                  <a:gd name="connsiteY3028" fmla="*/ 732134 h 1598594"/>
                  <a:gd name="connsiteX3029" fmla="*/ 1218495 w 2896585"/>
                  <a:gd name="connsiteY3029" fmla="*/ 730959 h 1598594"/>
                  <a:gd name="connsiteX3030" fmla="*/ 1217320 w 2896585"/>
                  <a:gd name="connsiteY3030" fmla="*/ 725081 h 1598594"/>
                  <a:gd name="connsiteX3031" fmla="*/ 1217173 w 2896585"/>
                  <a:gd name="connsiteY3031" fmla="*/ 714647 h 1598594"/>
                  <a:gd name="connsiteX3032" fmla="*/ 1533278 w 2896585"/>
                  <a:gd name="connsiteY3032" fmla="*/ 713255 h 1598594"/>
                  <a:gd name="connsiteX3033" fmla="*/ 1541595 w 2896585"/>
                  <a:gd name="connsiteY3033" fmla="*/ 715637 h 1598594"/>
                  <a:gd name="connsiteX3034" fmla="*/ 1549913 w 2896585"/>
                  <a:gd name="connsiteY3034" fmla="*/ 718018 h 1598594"/>
                  <a:gd name="connsiteX3035" fmla="*/ 1552289 w 2896585"/>
                  <a:gd name="connsiteY3035" fmla="*/ 726352 h 1598594"/>
                  <a:gd name="connsiteX3036" fmla="*/ 1541595 w 2896585"/>
                  <a:gd name="connsiteY3036" fmla="*/ 737068 h 1598594"/>
                  <a:gd name="connsiteX3037" fmla="*/ 1530902 w 2896585"/>
                  <a:gd name="connsiteY3037" fmla="*/ 733496 h 1598594"/>
                  <a:gd name="connsiteX3038" fmla="*/ 1527337 w 2896585"/>
                  <a:gd name="connsiteY3038" fmla="*/ 718018 h 1598594"/>
                  <a:gd name="connsiteX3039" fmla="*/ 1533278 w 2896585"/>
                  <a:gd name="connsiteY3039" fmla="*/ 713255 h 1598594"/>
                  <a:gd name="connsiteX3040" fmla="*/ 1847041 w 2896585"/>
                  <a:gd name="connsiteY3040" fmla="*/ 712106 h 1598594"/>
                  <a:gd name="connsiteX3041" fmla="*/ 1860287 w 2896585"/>
                  <a:gd name="connsiteY3041" fmla="*/ 713148 h 1598594"/>
                  <a:gd name="connsiteX3042" fmla="*/ 1868622 w 2896585"/>
                  <a:gd name="connsiteY3042" fmla="*/ 716720 h 1598594"/>
                  <a:gd name="connsiteX3043" fmla="*/ 1869812 w 2896585"/>
                  <a:gd name="connsiteY3043" fmla="*/ 723863 h 1598594"/>
                  <a:gd name="connsiteX3044" fmla="*/ 1857906 w 2896585"/>
                  <a:gd name="connsiteY3044" fmla="*/ 735770 h 1598594"/>
                  <a:gd name="connsiteX3045" fmla="*/ 1849571 w 2896585"/>
                  <a:gd name="connsiteY3045" fmla="*/ 733389 h 1598594"/>
                  <a:gd name="connsiteX3046" fmla="*/ 1847190 w 2896585"/>
                  <a:gd name="connsiteY3046" fmla="*/ 726245 h 1598594"/>
                  <a:gd name="connsiteX3047" fmla="*/ 1847041 w 2896585"/>
                  <a:gd name="connsiteY3047" fmla="*/ 712106 h 1598594"/>
                  <a:gd name="connsiteX3048" fmla="*/ 2175498 w 2896585"/>
                  <a:gd name="connsiteY3048" fmla="*/ 710766 h 1598594"/>
                  <a:gd name="connsiteX3049" fmla="*/ 2184870 w 2896585"/>
                  <a:gd name="connsiteY3049" fmla="*/ 713109 h 1598594"/>
                  <a:gd name="connsiteX3050" fmla="*/ 2187213 w 2896585"/>
                  <a:gd name="connsiteY3050" fmla="*/ 720138 h 1598594"/>
                  <a:gd name="connsiteX3051" fmla="*/ 2180184 w 2896585"/>
                  <a:gd name="connsiteY3051" fmla="*/ 725996 h 1598594"/>
                  <a:gd name="connsiteX3052" fmla="*/ 2175644 w 2896585"/>
                  <a:gd name="connsiteY3052" fmla="*/ 729804 h 1598594"/>
                  <a:gd name="connsiteX3053" fmla="*/ 2172514 w 2896585"/>
                  <a:gd name="connsiteY3053" fmla="*/ 725547 h 1598594"/>
                  <a:gd name="connsiteX3054" fmla="*/ 2172026 w 2896585"/>
                  <a:gd name="connsiteY3054" fmla="*/ 725379 h 1598594"/>
                  <a:gd name="connsiteX3055" fmla="*/ 2171796 w 2896585"/>
                  <a:gd name="connsiteY3055" fmla="*/ 724544 h 1598594"/>
                  <a:gd name="connsiteX3056" fmla="*/ 2169640 w 2896585"/>
                  <a:gd name="connsiteY3056" fmla="*/ 721310 h 1598594"/>
                  <a:gd name="connsiteX3057" fmla="*/ 2169640 w 2896585"/>
                  <a:gd name="connsiteY3057" fmla="*/ 714281 h 1598594"/>
                  <a:gd name="connsiteX3058" fmla="*/ 2175498 w 2896585"/>
                  <a:gd name="connsiteY3058" fmla="*/ 710766 h 1598594"/>
                  <a:gd name="connsiteX3059" fmla="*/ 798914 w 2896585"/>
                  <a:gd name="connsiteY3059" fmla="*/ 708273 h 1598594"/>
                  <a:gd name="connsiteX3060" fmla="*/ 821688 w 2896585"/>
                  <a:gd name="connsiteY3060" fmla="*/ 715465 h 1598594"/>
                  <a:gd name="connsiteX3061" fmla="*/ 824086 w 2896585"/>
                  <a:gd name="connsiteY3061" fmla="*/ 723856 h 1598594"/>
                  <a:gd name="connsiteX3062" fmla="*/ 807304 w 2896585"/>
                  <a:gd name="connsiteY3062" fmla="*/ 739439 h 1598594"/>
                  <a:gd name="connsiteX3063" fmla="*/ 798914 w 2896585"/>
                  <a:gd name="connsiteY3063" fmla="*/ 737041 h 1598594"/>
                  <a:gd name="connsiteX3064" fmla="*/ 795318 w 2896585"/>
                  <a:gd name="connsiteY3064" fmla="*/ 725055 h 1598594"/>
                  <a:gd name="connsiteX3065" fmla="*/ 792920 w 2896585"/>
                  <a:gd name="connsiteY3065" fmla="*/ 714267 h 1598594"/>
                  <a:gd name="connsiteX3066" fmla="*/ 798914 w 2896585"/>
                  <a:gd name="connsiteY3066" fmla="*/ 708273 h 1598594"/>
                  <a:gd name="connsiteX3067" fmla="*/ 1120870 w 2896585"/>
                  <a:gd name="connsiteY3067" fmla="*/ 705786 h 1598594"/>
                  <a:gd name="connsiteX3068" fmla="*/ 1125466 w 2896585"/>
                  <a:gd name="connsiteY3068" fmla="*/ 706985 h 1598594"/>
                  <a:gd name="connsiteX3069" fmla="*/ 1127764 w 2896585"/>
                  <a:gd name="connsiteY3069" fmla="*/ 711780 h 1598594"/>
                  <a:gd name="connsiteX3070" fmla="*/ 1125466 w 2896585"/>
                  <a:gd name="connsiteY3070" fmla="*/ 733356 h 1598594"/>
                  <a:gd name="connsiteX3071" fmla="*/ 1122019 w 2896585"/>
                  <a:gd name="connsiteY3071" fmla="*/ 738150 h 1598594"/>
                  <a:gd name="connsiteX3072" fmla="*/ 1117423 w 2896585"/>
                  <a:gd name="connsiteY3072" fmla="*/ 733356 h 1598594"/>
                  <a:gd name="connsiteX3073" fmla="*/ 1115125 w 2896585"/>
                  <a:gd name="connsiteY3073" fmla="*/ 722568 h 1598594"/>
                  <a:gd name="connsiteX3074" fmla="*/ 1112827 w 2896585"/>
                  <a:gd name="connsiteY3074" fmla="*/ 711780 h 1598594"/>
                  <a:gd name="connsiteX3075" fmla="*/ 1120870 w 2896585"/>
                  <a:gd name="connsiteY3075" fmla="*/ 705786 h 1598594"/>
                  <a:gd name="connsiteX3076" fmla="*/ 2811570 w 2896585"/>
                  <a:gd name="connsiteY3076" fmla="*/ 704538 h 1598594"/>
                  <a:gd name="connsiteX3077" fmla="*/ 2818292 w 2896585"/>
                  <a:gd name="connsiteY3077" fmla="*/ 708065 h 1598594"/>
                  <a:gd name="connsiteX3078" fmla="*/ 2819412 w 2896585"/>
                  <a:gd name="connsiteY3078" fmla="*/ 720997 h 1598594"/>
                  <a:gd name="connsiteX3079" fmla="*/ 2816051 w 2896585"/>
                  <a:gd name="connsiteY3079" fmla="*/ 725699 h 1598594"/>
                  <a:gd name="connsiteX3080" fmla="*/ 2811570 w 2896585"/>
                  <a:gd name="connsiteY3080" fmla="*/ 723348 h 1598594"/>
                  <a:gd name="connsiteX3081" fmla="*/ 2809329 w 2896585"/>
                  <a:gd name="connsiteY3081" fmla="*/ 715119 h 1598594"/>
                  <a:gd name="connsiteX3082" fmla="*/ 2808209 w 2896585"/>
                  <a:gd name="connsiteY3082" fmla="*/ 710416 h 1598594"/>
                  <a:gd name="connsiteX3083" fmla="*/ 2811570 w 2896585"/>
                  <a:gd name="connsiteY3083" fmla="*/ 704538 h 1598594"/>
                  <a:gd name="connsiteX3084" fmla="*/ 2491811 w 2896585"/>
                  <a:gd name="connsiteY3084" fmla="*/ 704538 h 1598594"/>
                  <a:gd name="connsiteX3085" fmla="*/ 2508445 w 2896585"/>
                  <a:gd name="connsiteY3085" fmla="*/ 710479 h 1598594"/>
                  <a:gd name="connsiteX3086" fmla="*/ 2510822 w 2896585"/>
                  <a:gd name="connsiteY3086" fmla="*/ 717608 h 1598594"/>
                  <a:gd name="connsiteX3087" fmla="*/ 2508445 w 2896585"/>
                  <a:gd name="connsiteY3087" fmla="*/ 719985 h 1598594"/>
                  <a:gd name="connsiteX3088" fmla="*/ 2498940 w 2896585"/>
                  <a:gd name="connsiteY3088" fmla="*/ 728302 h 1598594"/>
                  <a:gd name="connsiteX3089" fmla="*/ 2490623 w 2896585"/>
                  <a:gd name="connsiteY3089" fmla="*/ 725926 h 1598594"/>
                  <a:gd name="connsiteX3090" fmla="*/ 2487058 w 2896585"/>
                  <a:gd name="connsiteY3090" fmla="*/ 708103 h 1598594"/>
                  <a:gd name="connsiteX3091" fmla="*/ 2491811 w 2896585"/>
                  <a:gd name="connsiteY3091" fmla="*/ 704538 h 1598594"/>
                  <a:gd name="connsiteX3092" fmla="*/ 962833 w 2896585"/>
                  <a:gd name="connsiteY3092" fmla="*/ 704538 h 1598594"/>
                  <a:gd name="connsiteX3093" fmla="*/ 967314 w 2896585"/>
                  <a:gd name="connsiteY3093" fmla="*/ 704538 h 1598594"/>
                  <a:gd name="connsiteX3094" fmla="*/ 967938 w 2896585"/>
                  <a:gd name="connsiteY3094" fmla="*/ 705786 h 1598594"/>
                  <a:gd name="connsiteX3095" fmla="*/ 969056 w 2896585"/>
                  <a:gd name="connsiteY3095" fmla="*/ 705786 h 1598594"/>
                  <a:gd name="connsiteX3096" fmla="*/ 970223 w 2896585"/>
                  <a:gd name="connsiteY3096" fmla="*/ 705786 h 1598594"/>
                  <a:gd name="connsiteX3097" fmla="*/ 974891 w 2896585"/>
                  <a:gd name="connsiteY3097" fmla="*/ 705786 h 1598594"/>
                  <a:gd name="connsiteX3098" fmla="*/ 974023 w 2896585"/>
                  <a:gd name="connsiteY3098" fmla="*/ 709656 h 1598594"/>
                  <a:gd name="connsiteX3099" fmla="*/ 975232 w 2896585"/>
                  <a:gd name="connsiteY3099" fmla="*/ 706935 h 1598594"/>
                  <a:gd name="connsiteX3100" fmla="*/ 977530 w 2896585"/>
                  <a:gd name="connsiteY3100" fmla="*/ 705786 h 1598594"/>
                  <a:gd name="connsiteX3101" fmla="*/ 980977 w 2896585"/>
                  <a:gd name="connsiteY3101" fmla="*/ 713829 h 1598594"/>
                  <a:gd name="connsiteX3102" fmla="*/ 976381 w 2896585"/>
                  <a:gd name="connsiteY3102" fmla="*/ 717276 h 1598594"/>
                  <a:gd name="connsiteX3103" fmla="*/ 974083 w 2896585"/>
                  <a:gd name="connsiteY3103" fmla="*/ 718425 h 1598594"/>
                  <a:gd name="connsiteX3104" fmla="*/ 967189 w 2896585"/>
                  <a:gd name="connsiteY3104" fmla="*/ 720723 h 1598594"/>
                  <a:gd name="connsiteX3105" fmla="*/ 970503 w 2896585"/>
                  <a:gd name="connsiteY3105" fmla="*/ 717410 h 1598594"/>
                  <a:gd name="connsiteX3106" fmla="*/ 966722 w 2896585"/>
                  <a:gd name="connsiteY3106" fmla="*/ 719657 h 1598594"/>
                  <a:gd name="connsiteX3107" fmla="*/ 961471 w 2896585"/>
                  <a:gd name="connsiteY3107" fmla="*/ 719512 h 1598594"/>
                  <a:gd name="connsiteX3108" fmla="*/ 959997 w 2896585"/>
                  <a:gd name="connsiteY3108" fmla="*/ 715741 h 1598594"/>
                  <a:gd name="connsiteX3109" fmla="*/ 959472 w 2896585"/>
                  <a:gd name="connsiteY3109" fmla="*/ 715741 h 1598594"/>
                  <a:gd name="connsiteX3110" fmla="*/ 958352 w 2896585"/>
                  <a:gd name="connsiteY3110" fmla="*/ 714621 h 1598594"/>
                  <a:gd name="connsiteX3111" fmla="*/ 957231 w 2896585"/>
                  <a:gd name="connsiteY3111" fmla="*/ 709019 h 1598594"/>
                  <a:gd name="connsiteX3112" fmla="*/ 957231 w 2896585"/>
                  <a:gd name="connsiteY3112" fmla="*/ 707899 h 1598594"/>
                  <a:gd name="connsiteX3113" fmla="*/ 958352 w 2896585"/>
                  <a:gd name="connsiteY3113" fmla="*/ 705659 h 1598594"/>
                  <a:gd name="connsiteX3114" fmla="*/ 962833 w 2896585"/>
                  <a:gd name="connsiteY3114" fmla="*/ 704538 h 1598594"/>
                  <a:gd name="connsiteX3115" fmla="*/ 1287787 w 2896585"/>
                  <a:gd name="connsiteY3115" fmla="*/ 702052 h 1598594"/>
                  <a:gd name="connsiteX3116" fmla="*/ 1294841 w 2896585"/>
                  <a:gd name="connsiteY3116" fmla="*/ 703224 h 1598594"/>
                  <a:gd name="connsiteX3117" fmla="*/ 1299543 w 2896585"/>
                  <a:gd name="connsiteY3117" fmla="*/ 706738 h 1598594"/>
                  <a:gd name="connsiteX3118" fmla="*/ 1296016 w 2896585"/>
                  <a:gd name="connsiteY3118" fmla="*/ 711424 h 1598594"/>
                  <a:gd name="connsiteX3119" fmla="*/ 1296016 w 2896585"/>
                  <a:gd name="connsiteY3119" fmla="*/ 713768 h 1598594"/>
                  <a:gd name="connsiteX3120" fmla="*/ 1290138 w 2896585"/>
                  <a:gd name="connsiteY3120" fmla="*/ 717282 h 1598594"/>
                  <a:gd name="connsiteX3121" fmla="*/ 1285436 w 2896585"/>
                  <a:gd name="connsiteY3121" fmla="*/ 720797 h 1598594"/>
                  <a:gd name="connsiteX3122" fmla="*/ 1280733 w 2896585"/>
                  <a:gd name="connsiteY3122" fmla="*/ 719625 h 1598594"/>
                  <a:gd name="connsiteX3123" fmla="*/ 1278382 w 2896585"/>
                  <a:gd name="connsiteY3123" fmla="*/ 713768 h 1598594"/>
                  <a:gd name="connsiteX3124" fmla="*/ 1278382 w 2896585"/>
                  <a:gd name="connsiteY3124" fmla="*/ 710253 h 1598594"/>
                  <a:gd name="connsiteX3125" fmla="*/ 1287787 w 2896585"/>
                  <a:gd name="connsiteY3125" fmla="*/ 702052 h 1598594"/>
                  <a:gd name="connsiteX3126" fmla="*/ 1594285 w 2896585"/>
                  <a:gd name="connsiteY3126" fmla="*/ 700754 h 1598594"/>
                  <a:gd name="connsiteX3127" fmla="*/ 1601428 w 2896585"/>
                  <a:gd name="connsiteY3127" fmla="*/ 703135 h 1598594"/>
                  <a:gd name="connsiteX3128" fmla="*/ 1609763 w 2896585"/>
                  <a:gd name="connsiteY3128" fmla="*/ 704326 h 1598594"/>
                  <a:gd name="connsiteX3129" fmla="*/ 1612144 w 2896585"/>
                  <a:gd name="connsiteY3129" fmla="*/ 713851 h 1598594"/>
                  <a:gd name="connsiteX3130" fmla="*/ 1600238 w 2896585"/>
                  <a:gd name="connsiteY3130" fmla="*/ 725758 h 1598594"/>
                  <a:gd name="connsiteX3131" fmla="*/ 1591903 w 2896585"/>
                  <a:gd name="connsiteY3131" fmla="*/ 722186 h 1598594"/>
                  <a:gd name="connsiteX3132" fmla="*/ 1588331 w 2896585"/>
                  <a:gd name="connsiteY3132" fmla="*/ 705517 h 1598594"/>
                  <a:gd name="connsiteX3133" fmla="*/ 1594285 w 2896585"/>
                  <a:gd name="connsiteY3133" fmla="*/ 700754 h 1598594"/>
                  <a:gd name="connsiteX3134" fmla="*/ 2235286 w 2896585"/>
                  <a:gd name="connsiteY3134" fmla="*/ 695828 h 1598594"/>
                  <a:gd name="connsiteX3135" fmla="*/ 2247078 w 2896585"/>
                  <a:gd name="connsiteY3135" fmla="*/ 698179 h 1598594"/>
                  <a:gd name="connsiteX3136" fmla="*/ 2250616 w 2896585"/>
                  <a:gd name="connsiteY3136" fmla="*/ 705233 h 1598594"/>
                  <a:gd name="connsiteX3137" fmla="*/ 2238823 w 2896585"/>
                  <a:gd name="connsiteY3137" fmla="*/ 715814 h 1598594"/>
                  <a:gd name="connsiteX3138" fmla="*/ 2231748 w 2896585"/>
                  <a:gd name="connsiteY3138" fmla="*/ 714638 h 1598594"/>
                  <a:gd name="connsiteX3139" fmla="*/ 2229389 w 2896585"/>
                  <a:gd name="connsiteY3139" fmla="*/ 700531 h 1598594"/>
                  <a:gd name="connsiteX3140" fmla="*/ 2235286 w 2896585"/>
                  <a:gd name="connsiteY3140" fmla="*/ 695828 h 1598594"/>
                  <a:gd name="connsiteX3141" fmla="*/ 1914192 w 2896585"/>
                  <a:gd name="connsiteY3141" fmla="*/ 695828 h 1598594"/>
                  <a:gd name="connsiteX3142" fmla="*/ 1932051 w 2896585"/>
                  <a:gd name="connsiteY3142" fmla="*/ 701793 h 1598594"/>
                  <a:gd name="connsiteX3143" fmla="*/ 1933242 w 2896585"/>
                  <a:gd name="connsiteY3143" fmla="*/ 708950 h 1598594"/>
                  <a:gd name="connsiteX3144" fmla="*/ 1918954 w 2896585"/>
                  <a:gd name="connsiteY3144" fmla="*/ 722072 h 1598594"/>
                  <a:gd name="connsiteX3145" fmla="*/ 1911810 w 2896585"/>
                  <a:gd name="connsiteY3145" fmla="*/ 719687 h 1598594"/>
                  <a:gd name="connsiteX3146" fmla="*/ 1909429 w 2896585"/>
                  <a:gd name="connsiteY3146" fmla="*/ 711336 h 1598594"/>
                  <a:gd name="connsiteX3147" fmla="*/ 1908238 w 2896585"/>
                  <a:gd name="connsiteY3147" fmla="*/ 700600 h 1598594"/>
                  <a:gd name="connsiteX3148" fmla="*/ 1914192 w 2896585"/>
                  <a:gd name="connsiteY3148" fmla="*/ 695828 h 1598594"/>
                  <a:gd name="connsiteX3149" fmla="*/ 859905 w 2896585"/>
                  <a:gd name="connsiteY3149" fmla="*/ 695828 h 1598594"/>
                  <a:gd name="connsiteX3150" fmla="*/ 883878 w 2896585"/>
                  <a:gd name="connsiteY3150" fmla="*/ 704219 h 1598594"/>
                  <a:gd name="connsiteX3151" fmla="*/ 885077 w 2896585"/>
                  <a:gd name="connsiteY3151" fmla="*/ 711411 h 1598594"/>
                  <a:gd name="connsiteX3152" fmla="*/ 867097 w 2896585"/>
                  <a:gd name="connsiteY3152" fmla="*/ 725795 h 1598594"/>
                  <a:gd name="connsiteX3153" fmla="*/ 858706 w 2896585"/>
                  <a:gd name="connsiteY3153" fmla="*/ 724596 h 1598594"/>
                  <a:gd name="connsiteX3154" fmla="*/ 856309 w 2896585"/>
                  <a:gd name="connsiteY3154" fmla="*/ 712610 h 1598594"/>
                  <a:gd name="connsiteX3155" fmla="*/ 853911 w 2896585"/>
                  <a:gd name="connsiteY3155" fmla="*/ 701822 h 1598594"/>
                  <a:gd name="connsiteX3156" fmla="*/ 859905 w 2896585"/>
                  <a:gd name="connsiteY3156" fmla="*/ 695828 h 1598594"/>
                  <a:gd name="connsiteX3157" fmla="*/ 2553860 w 2896585"/>
                  <a:gd name="connsiteY3157" fmla="*/ 692091 h 1598594"/>
                  <a:gd name="connsiteX3158" fmla="*/ 2562989 w 2896585"/>
                  <a:gd name="connsiteY3158" fmla="*/ 694450 h 1598594"/>
                  <a:gd name="connsiteX3159" fmla="*/ 2562989 w 2896585"/>
                  <a:gd name="connsiteY3159" fmla="*/ 695594 h 1598594"/>
                  <a:gd name="connsiteX3160" fmla="*/ 2563403 w 2896585"/>
                  <a:gd name="connsiteY3160" fmla="*/ 695698 h 1598594"/>
                  <a:gd name="connsiteX3161" fmla="*/ 2569281 w 2896585"/>
                  <a:gd name="connsiteY3161" fmla="*/ 696877 h 1598594"/>
                  <a:gd name="connsiteX3162" fmla="*/ 2566930 w 2896585"/>
                  <a:gd name="connsiteY3162" fmla="*/ 703953 h 1598594"/>
                  <a:gd name="connsiteX3163" fmla="*/ 2568145 w 2896585"/>
                  <a:gd name="connsiteY3163" fmla="*/ 703953 h 1598594"/>
                  <a:gd name="connsiteX3164" fmla="*/ 2569281 w 2896585"/>
                  <a:gd name="connsiteY3164" fmla="*/ 703953 h 1598594"/>
                  <a:gd name="connsiteX3165" fmla="*/ 2565990 w 2896585"/>
                  <a:gd name="connsiteY3165" fmla="*/ 707254 h 1598594"/>
                  <a:gd name="connsiteX3166" fmla="*/ 2563403 w 2896585"/>
                  <a:gd name="connsiteY3166" fmla="*/ 709849 h 1598594"/>
                  <a:gd name="connsiteX3167" fmla="*/ 2555174 w 2896585"/>
                  <a:gd name="connsiteY3167" fmla="*/ 715745 h 1598594"/>
                  <a:gd name="connsiteX3168" fmla="*/ 2553998 w 2896585"/>
                  <a:gd name="connsiteY3168" fmla="*/ 714566 h 1598594"/>
                  <a:gd name="connsiteX3169" fmla="*/ 2553539 w 2896585"/>
                  <a:gd name="connsiteY3169" fmla="*/ 712841 h 1598594"/>
                  <a:gd name="connsiteX3170" fmla="*/ 2553860 w 2896585"/>
                  <a:gd name="connsiteY3170" fmla="*/ 714497 h 1598594"/>
                  <a:gd name="connsiteX3171" fmla="*/ 2552649 w 2896585"/>
                  <a:gd name="connsiteY3171" fmla="*/ 709492 h 1598594"/>
                  <a:gd name="connsiteX3172" fmla="*/ 2549296 w 2896585"/>
                  <a:gd name="connsiteY3172" fmla="*/ 696877 h 1598594"/>
                  <a:gd name="connsiteX3173" fmla="*/ 2549551 w 2896585"/>
                  <a:gd name="connsiteY3173" fmla="*/ 696685 h 1598594"/>
                  <a:gd name="connsiteX3174" fmla="*/ 2549296 w 2896585"/>
                  <a:gd name="connsiteY3174" fmla="*/ 695629 h 1598594"/>
                  <a:gd name="connsiteX3175" fmla="*/ 2553860 w 2896585"/>
                  <a:gd name="connsiteY3175" fmla="*/ 692091 h 1598594"/>
                  <a:gd name="connsiteX3176" fmla="*/ 1336887 w 2896585"/>
                  <a:gd name="connsiteY3176" fmla="*/ 688298 h 1598594"/>
                  <a:gd name="connsiteX3177" fmla="*/ 1345165 w 2896585"/>
                  <a:gd name="connsiteY3177" fmla="*/ 688298 h 1598594"/>
                  <a:gd name="connsiteX3178" fmla="*/ 1355808 w 2896585"/>
                  <a:gd name="connsiteY3178" fmla="*/ 690663 h 1598594"/>
                  <a:gd name="connsiteX3179" fmla="*/ 1358173 w 2896585"/>
                  <a:gd name="connsiteY3179" fmla="*/ 698941 h 1598594"/>
                  <a:gd name="connsiteX3180" fmla="*/ 1351078 w 2896585"/>
                  <a:gd name="connsiteY3180" fmla="*/ 706036 h 1598594"/>
                  <a:gd name="connsiteX3181" fmla="*/ 1349895 w 2896585"/>
                  <a:gd name="connsiteY3181" fmla="*/ 707219 h 1598594"/>
                  <a:gd name="connsiteX3182" fmla="*/ 1340435 w 2896585"/>
                  <a:gd name="connsiteY3182" fmla="*/ 704853 h 1598594"/>
                  <a:gd name="connsiteX3183" fmla="*/ 1336887 w 2896585"/>
                  <a:gd name="connsiteY3183" fmla="*/ 688298 h 1598594"/>
                  <a:gd name="connsiteX3184" fmla="*/ 1650367 w 2896585"/>
                  <a:gd name="connsiteY3184" fmla="*/ 687210 h 1598594"/>
                  <a:gd name="connsiteX3185" fmla="*/ 1663613 w 2896585"/>
                  <a:gd name="connsiteY3185" fmla="*/ 688252 h 1598594"/>
                  <a:gd name="connsiteX3186" fmla="*/ 1673138 w 2896585"/>
                  <a:gd name="connsiteY3186" fmla="*/ 691824 h 1598594"/>
                  <a:gd name="connsiteX3187" fmla="*/ 1675520 w 2896585"/>
                  <a:gd name="connsiteY3187" fmla="*/ 698967 h 1598594"/>
                  <a:gd name="connsiteX3188" fmla="*/ 1660041 w 2896585"/>
                  <a:gd name="connsiteY3188" fmla="*/ 712065 h 1598594"/>
                  <a:gd name="connsiteX3189" fmla="*/ 1654088 w 2896585"/>
                  <a:gd name="connsiteY3189" fmla="*/ 709683 h 1598594"/>
                  <a:gd name="connsiteX3190" fmla="*/ 1650516 w 2896585"/>
                  <a:gd name="connsiteY3190" fmla="*/ 701349 h 1598594"/>
                  <a:gd name="connsiteX3191" fmla="*/ 1650367 w 2896585"/>
                  <a:gd name="connsiteY3191" fmla="*/ 687210 h 1598594"/>
                  <a:gd name="connsiteX3192" fmla="*/ 1415624 w 2896585"/>
                  <a:gd name="connsiteY3192" fmla="*/ 683744 h 1598594"/>
                  <a:gd name="connsiteX3193" fmla="*/ 1414673 w 2896585"/>
                  <a:gd name="connsiteY3193" fmla="*/ 685646 h 1598594"/>
                  <a:gd name="connsiteX3194" fmla="*/ 1415681 w 2896585"/>
                  <a:gd name="connsiteY3194" fmla="*/ 683971 h 1598594"/>
                  <a:gd name="connsiteX3195" fmla="*/ 2678158 w 2896585"/>
                  <a:gd name="connsiteY3195" fmla="*/ 683514 h 1598594"/>
                  <a:gd name="connsiteX3196" fmla="*/ 2678207 w 2896585"/>
                  <a:gd name="connsiteY3196" fmla="*/ 683563 h 1598594"/>
                  <a:gd name="connsiteX3197" fmla="*/ 2678286 w 2896585"/>
                  <a:gd name="connsiteY3197" fmla="*/ 683643 h 1598594"/>
                  <a:gd name="connsiteX3198" fmla="*/ 2678440 w 2896585"/>
                  <a:gd name="connsiteY3198" fmla="*/ 683526 h 1598594"/>
                  <a:gd name="connsiteX3199" fmla="*/ 2678332 w 2896585"/>
                  <a:gd name="connsiteY3199" fmla="*/ 683521 h 1598594"/>
                  <a:gd name="connsiteX3200" fmla="*/ 1975160 w 2896585"/>
                  <a:gd name="connsiteY3200" fmla="*/ 682136 h 1598594"/>
                  <a:gd name="connsiteX3201" fmla="*/ 1984643 w 2896585"/>
                  <a:gd name="connsiteY3201" fmla="*/ 684522 h 1598594"/>
                  <a:gd name="connsiteX3202" fmla="*/ 1987014 w 2896585"/>
                  <a:gd name="connsiteY3202" fmla="*/ 686908 h 1598594"/>
                  <a:gd name="connsiteX3203" fmla="*/ 1991756 w 2896585"/>
                  <a:gd name="connsiteY3203" fmla="*/ 697644 h 1598594"/>
                  <a:gd name="connsiteX3204" fmla="*/ 1981087 w 2896585"/>
                  <a:gd name="connsiteY3204" fmla="*/ 708380 h 1598594"/>
                  <a:gd name="connsiteX3205" fmla="*/ 1972789 w 2896585"/>
                  <a:gd name="connsiteY3205" fmla="*/ 704802 h 1598594"/>
                  <a:gd name="connsiteX3206" fmla="*/ 1969232 w 2896585"/>
                  <a:gd name="connsiteY3206" fmla="*/ 686908 h 1598594"/>
                  <a:gd name="connsiteX3207" fmla="*/ 1975160 w 2896585"/>
                  <a:gd name="connsiteY3207" fmla="*/ 682136 h 1598594"/>
                  <a:gd name="connsiteX3208" fmla="*/ 2295829 w 2896585"/>
                  <a:gd name="connsiteY3208" fmla="*/ 682077 h 1598594"/>
                  <a:gd name="connsiteX3209" fmla="*/ 2295645 w 2896585"/>
                  <a:gd name="connsiteY3209" fmla="*/ 682426 h 1598594"/>
                  <a:gd name="connsiteX3210" fmla="*/ 2297412 w 2896585"/>
                  <a:gd name="connsiteY3210" fmla="*/ 683316 h 1598594"/>
                  <a:gd name="connsiteX3211" fmla="*/ 2300840 w 2896585"/>
                  <a:gd name="connsiteY3211" fmla="*/ 684696 h 1598594"/>
                  <a:gd name="connsiteX3212" fmla="*/ 2299097 w 2896585"/>
                  <a:gd name="connsiteY3212" fmla="*/ 682136 h 1598594"/>
                  <a:gd name="connsiteX3213" fmla="*/ 2306032 w 2896585"/>
                  <a:gd name="connsiteY3213" fmla="*/ 682136 h 1598594"/>
                  <a:gd name="connsiteX3214" fmla="*/ 2309500 w 2896585"/>
                  <a:gd name="connsiteY3214" fmla="*/ 684400 h 1598594"/>
                  <a:gd name="connsiteX3215" fmla="*/ 2315279 w 2896585"/>
                  <a:gd name="connsiteY3215" fmla="*/ 687794 h 1598594"/>
                  <a:gd name="connsiteX3216" fmla="*/ 2310656 w 2896585"/>
                  <a:gd name="connsiteY3216" fmla="*/ 694584 h 1598594"/>
                  <a:gd name="connsiteX3217" fmla="*/ 2308344 w 2896585"/>
                  <a:gd name="connsiteY3217" fmla="*/ 694584 h 1598594"/>
                  <a:gd name="connsiteX3218" fmla="*/ 2308344 w 2896585"/>
                  <a:gd name="connsiteY3218" fmla="*/ 692951 h 1598594"/>
                  <a:gd name="connsiteX3219" fmla="*/ 2306784 w 2896585"/>
                  <a:gd name="connsiteY3219" fmla="*/ 696287 h 1598594"/>
                  <a:gd name="connsiteX3220" fmla="*/ 2298811 w 2896585"/>
                  <a:gd name="connsiteY3220" fmla="*/ 703167 h 1598594"/>
                  <a:gd name="connsiteX3221" fmla="*/ 2299096 w 2896585"/>
                  <a:gd name="connsiteY3221" fmla="*/ 703415 h 1598594"/>
                  <a:gd name="connsiteX3222" fmla="*/ 2295829 w 2896585"/>
                  <a:gd name="connsiteY3222" fmla="*/ 705786 h 1598594"/>
                  <a:gd name="connsiteX3223" fmla="*/ 2294713 w 2896585"/>
                  <a:gd name="connsiteY3223" fmla="*/ 701415 h 1598594"/>
                  <a:gd name="connsiteX3224" fmla="*/ 2291555 w 2896585"/>
                  <a:gd name="connsiteY3224" fmla="*/ 699825 h 1598594"/>
                  <a:gd name="connsiteX3225" fmla="*/ 2290383 w 2896585"/>
                  <a:gd name="connsiteY3225" fmla="*/ 688033 h 1598594"/>
                  <a:gd name="connsiteX3226" fmla="*/ 2291076 w 2896585"/>
                  <a:gd name="connsiteY3226" fmla="*/ 687161 h 1598594"/>
                  <a:gd name="connsiteX3227" fmla="*/ 2290383 w 2896585"/>
                  <a:gd name="connsiteY3227" fmla="*/ 684448 h 1598594"/>
                  <a:gd name="connsiteX3228" fmla="*/ 2294739 w 2896585"/>
                  <a:gd name="connsiteY3228" fmla="*/ 682551 h 1598594"/>
                  <a:gd name="connsiteX3229" fmla="*/ 2295069 w 2896585"/>
                  <a:gd name="connsiteY3229" fmla="*/ 682136 h 1598594"/>
                  <a:gd name="connsiteX3230" fmla="*/ 2295358 w 2896585"/>
                  <a:gd name="connsiteY3230" fmla="*/ 682282 h 1598594"/>
                  <a:gd name="connsiteX3231" fmla="*/ 2616221 w 2896585"/>
                  <a:gd name="connsiteY3231" fmla="*/ 680891 h 1598594"/>
                  <a:gd name="connsiteX3232" fmla="*/ 2626765 w 2896585"/>
                  <a:gd name="connsiteY3232" fmla="*/ 684406 h 1598594"/>
                  <a:gd name="connsiteX3233" fmla="*/ 2626648 w 2896585"/>
                  <a:gd name="connsiteY3233" fmla="*/ 684467 h 1598594"/>
                  <a:gd name="connsiteX3234" fmla="*/ 2626619 w 2896585"/>
                  <a:gd name="connsiteY3234" fmla="*/ 684698 h 1598594"/>
                  <a:gd name="connsiteX3235" fmla="*/ 2626765 w 2896585"/>
                  <a:gd name="connsiteY3235" fmla="*/ 684406 h 1598594"/>
                  <a:gd name="connsiteX3236" fmla="*/ 2631451 w 2896585"/>
                  <a:gd name="connsiteY3236" fmla="*/ 687920 h 1598594"/>
                  <a:gd name="connsiteX3237" fmla="*/ 2629108 w 2896585"/>
                  <a:gd name="connsiteY3237" fmla="*/ 691435 h 1598594"/>
                  <a:gd name="connsiteX3238" fmla="*/ 2620907 w 2896585"/>
                  <a:gd name="connsiteY3238" fmla="*/ 699636 h 1598594"/>
                  <a:gd name="connsiteX3239" fmla="*/ 2613878 w 2896585"/>
                  <a:gd name="connsiteY3239" fmla="*/ 698464 h 1598594"/>
                  <a:gd name="connsiteX3240" fmla="*/ 2611535 w 2896585"/>
                  <a:gd name="connsiteY3240" fmla="*/ 684406 h 1598594"/>
                  <a:gd name="connsiteX3241" fmla="*/ 2616221 w 2896585"/>
                  <a:gd name="connsiteY3241" fmla="*/ 680891 h 1598594"/>
                  <a:gd name="connsiteX3242" fmla="*/ 920902 w 2896585"/>
                  <a:gd name="connsiteY3242" fmla="*/ 680891 h 1598594"/>
                  <a:gd name="connsiteX3243" fmla="*/ 943676 w 2896585"/>
                  <a:gd name="connsiteY3243" fmla="*/ 688083 h 1598594"/>
                  <a:gd name="connsiteX3244" fmla="*/ 946074 w 2896585"/>
                  <a:gd name="connsiteY3244" fmla="*/ 695275 h 1598594"/>
                  <a:gd name="connsiteX3245" fmla="*/ 928094 w 2896585"/>
                  <a:gd name="connsiteY3245" fmla="*/ 712057 h 1598594"/>
                  <a:gd name="connsiteX3246" fmla="*/ 920902 w 2896585"/>
                  <a:gd name="connsiteY3246" fmla="*/ 709659 h 1598594"/>
                  <a:gd name="connsiteX3247" fmla="*/ 917306 w 2896585"/>
                  <a:gd name="connsiteY3247" fmla="*/ 698871 h 1598594"/>
                  <a:gd name="connsiteX3248" fmla="*/ 914908 w 2896585"/>
                  <a:gd name="connsiteY3248" fmla="*/ 686885 h 1598594"/>
                  <a:gd name="connsiteX3249" fmla="*/ 920902 w 2896585"/>
                  <a:gd name="connsiteY3249" fmla="*/ 680891 h 1598594"/>
                  <a:gd name="connsiteX3250" fmla="*/ 2687008 w 2896585"/>
                  <a:gd name="connsiteY3250" fmla="*/ 677183 h 1598594"/>
                  <a:gd name="connsiteX3251" fmla="*/ 2687343 w 2896585"/>
                  <a:gd name="connsiteY3251" fmla="*/ 678196 h 1598594"/>
                  <a:gd name="connsiteX3252" fmla="*/ 2687606 w 2896585"/>
                  <a:gd name="connsiteY3252" fmla="*/ 678329 h 1598594"/>
                  <a:gd name="connsiteX3253" fmla="*/ 2675108 w 2896585"/>
                  <a:gd name="connsiteY3253" fmla="*/ 676018 h 1598594"/>
                  <a:gd name="connsiteX3254" fmla="*/ 2675100 w 2896585"/>
                  <a:gd name="connsiteY3254" fmla="*/ 676025 h 1598594"/>
                  <a:gd name="connsiteX3255" fmla="*/ 2675105 w 2896585"/>
                  <a:gd name="connsiteY3255" fmla="*/ 676034 h 1598594"/>
                  <a:gd name="connsiteX3256" fmla="*/ 2038628 w 2896585"/>
                  <a:gd name="connsiteY3256" fmla="*/ 675912 h 1598594"/>
                  <a:gd name="connsiteX3257" fmla="*/ 2048898 w 2896585"/>
                  <a:gd name="connsiteY3257" fmla="*/ 679273 h 1598594"/>
                  <a:gd name="connsiteX3258" fmla="*/ 2040911 w 2896585"/>
                  <a:gd name="connsiteY3258" fmla="*/ 685995 h 1598594"/>
                  <a:gd name="connsiteX3259" fmla="*/ 2035205 w 2896585"/>
                  <a:gd name="connsiteY3259" fmla="*/ 681514 h 1598594"/>
                  <a:gd name="connsiteX3260" fmla="*/ 2038628 w 2896585"/>
                  <a:gd name="connsiteY3260" fmla="*/ 675912 h 1598594"/>
                  <a:gd name="connsiteX3261" fmla="*/ 2675087 w 2896585"/>
                  <a:gd name="connsiteY3261" fmla="*/ 675185 h 1598594"/>
                  <a:gd name="connsiteX3262" fmla="*/ 2674785 w 2896585"/>
                  <a:gd name="connsiteY3262" fmla="*/ 675388 h 1598594"/>
                  <a:gd name="connsiteX3263" fmla="*/ 2674990 w 2896585"/>
                  <a:gd name="connsiteY3263" fmla="*/ 675803 h 1598594"/>
                  <a:gd name="connsiteX3264" fmla="*/ 1711659 w 2896585"/>
                  <a:gd name="connsiteY3264" fmla="*/ 672772 h 1598594"/>
                  <a:gd name="connsiteX3265" fmla="*/ 1723416 w 2896585"/>
                  <a:gd name="connsiteY3265" fmla="*/ 673366 h 1598594"/>
                  <a:gd name="connsiteX3266" fmla="*/ 1734132 w 2896585"/>
                  <a:gd name="connsiteY3266" fmla="*/ 678119 h 1598594"/>
                  <a:gd name="connsiteX3267" fmla="*/ 1736514 w 2896585"/>
                  <a:gd name="connsiteY3267" fmla="*/ 684060 h 1598594"/>
                  <a:gd name="connsiteX3268" fmla="*/ 1721035 w 2896585"/>
                  <a:gd name="connsiteY3268" fmla="*/ 697130 h 1598594"/>
                  <a:gd name="connsiteX3269" fmla="*/ 1715082 w 2896585"/>
                  <a:gd name="connsiteY3269" fmla="*/ 694754 h 1598594"/>
                  <a:gd name="connsiteX3270" fmla="*/ 1711510 w 2896585"/>
                  <a:gd name="connsiteY3270" fmla="*/ 686436 h 1598594"/>
                  <a:gd name="connsiteX3271" fmla="*/ 1711659 w 2896585"/>
                  <a:gd name="connsiteY3271" fmla="*/ 672772 h 1598594"/>
                  <a:gd name="connsiteX3272" fmla="*/ 1401047 w 2896585"/>
                  <a:gd name="connsiteY3272" fmla="*/ 672031 h 1598594"/>
                  <a:gd name="connsiteX3273" fmla="*/ 1407403 w 2896585"/>
                  <a:gd name="connsiteY3273" fmla="*/ 672178 h 1598594"/>
                  <a:gd name="connsiteX3274" fmla="*/ 1415681 w 2896585"/>
                  <a:gd name="connsiteY3274" fmla="*/ 675716 h 1598594"/>
                  <a:gd name="connsiteX3275" fmla="*/ 1419229 w 2896585"/>
                  <a:gd name="connsiteY3275" fmla="*/ 678075 h 1598594"/>
                  <a:gd name="connsiteX3276" fmla="*/ 1421594 w 2896585"/>
                  <a:gd name="connsiteY3276" fmla="*/ 682792 h 1598594"/>
                  <a:gd name="connsiteX3277" fmla="*/ 1415681 w 2896585"/>
                  <a:gd name="connsiteY3277" fmla="*/ 687509 h 1598594"/>
                  <a:gd name="connsiteX3278" fmla="*/ 1412133 w 2896585"/>
                  <a:gd name="connsiteY3278" fmla="*/ 689867 h 1598594"/>
                  <a:gd name="connsiteX3279" fmla="*/ 1414128 w 2896585"/>
                  <a:gd name="connsiteY3279" fmla="*/ 686553 h 1598594"/>
                  <a:gd name="connsiteX3280" fmla="*/ 1410826 w 2896585"/>
                  <a:gd name="connsiteY3280" fmla="*/ 689854 h 1598594"/>
                  <a:gd name="connsiteX3281" fmla="*/ 1410813 w 2896585"/>
                  <a:gd name="connsiteY3281" fmla="*/ 689867 h 1598594"/>
                  <a:gd name="connsiteX3282" fmla="*/ 1412133 w 2896585"/>
                  <a:gd name="connsiteY3282" fmla="*/ 689867 h 1598594"/>
                  <a:gd name="connsiteX3283" fmla="*/ 1405038 w 2896585"/>
                  <a:gd name="connsiteY3283" fmla="*/ 694584 h 1598594"/>
                  <a:gd name="connsiteX3284" fmla="*/ 1403502 w 2896585"/>
                  <a:gd name="connsiteY3284" fmla="*/ 691521 h 1598594"/>
                  <a:gd name="connsiteX3285" fmla="*/ 1401387 w 2896585"/>
                  <a:gd name="connsiteY3285" fmla="*/ 688982 h 1598594"/>
                  <a:gd name="connsiteX3286" fmla="*/ 1401040 w 2896585"/>
                  <a:gd name="connsiteY3286" fmla="*/ 685712 h 1598594"/>
                  <a:gd name="connsiteX3287" fmla="*/ 1399125 w 2896585"/>
                  <a:gd name="connsiteY3287" fmla="*/ 678075 h 1598594"/>
                  <a:gd name="connsiteX3288" fmla="*/ 1401047 w 2896585"/>
                  <a:gd name="connsiteY3288" fmla="*/ 672031 h 1598594"/>
                  <a:gd name="connsiteX3289" fmla="*/ 1165935 w 2896585"/>
                  <a:gd name="connsiteY3289" fmla="*/ 670933 h 1598594"/>
                  <a:gd name="connsiteX3290" fmla="*/ 1174164 w 2896585"/>
                  <a:gd name="connsiteY3290" fmla="*/ 673276 h 1598594"/>
                  <a:gd name="connsiteX3291" fmla="*/ 1177691 w 2896585"/>
                  <a:gd name="connsiteY3291" fmla="*/ 674448 h 1598594"/>
                  <a:gd name="connsiteX3292" fmla="*/ 1178867 w 2896585"/>
                  <a:gd name="connsiteY3292" fmla="*/ 681477 h 1598594"/>
                  <a:gd name="connsiteX3293" fmla="*/ 1171813 w 2896585"/>
                  <a:gd name="connsiteY3293" fmla="*/ 688506 h 1598594"/>
                  <a:gd name="connsiteX3294" fmla="*/ 1161232 w 2896585"/>
                  <a:gd name="connsiteY3294" fmla="*/ 684992 h 1598594"/>
                  <a:gd name="connsiteX3295" fmla="*/ 1160057 w 2896585"/>
                  <a:gd name="connsiteY3295" fmla="*/ 680305 h 1598594"/>
                  <a:gd name="connsiteX3296" fmla="*/ 1158881 w 2896585"/>
                  <a:gd name="connsiteY3296" fmla="*/ 673276 h 1598594"/>
                  <a:gd name="connsiteX3297" fmla="*/ 1165935 w 2896585"/>
                  <a:gd name="connsiteY3297" fmla="*/ 670933 h 1598594"/>
                  <a:gd name="connsiteX3298" fmla="*/ 826218 w 2896585"/>
                  <a:gd name="connsiteY3298" fmla="*/ 669688 h 1598594"/>
                  <a:gd name="connsiteX3299" fmla="*/ 836488 w 2896585"/>
                  <a:gd name="connsiteY3299" fmla="*/ 671970 h 1598594"/>
                  <a:gd name="connsiteX3300" fmla="*/ 836488 w 2896585"/>
                  <a:gd name="connsiteY3300" fmla="*/ 677676 h 1598594"/>
                  <a:gd name="connsiteX3301" fmla="*/ 831924 w 2896585"/>
                  <a:gd name="connsiteY3301" fmla="*/ 681099 h 1598594"/>
                  <a:gd name="connsiteX3302" fmla="*/ 825077 w 2896585"/>
                  <a:gd name="connsiteY3302" fmla="*/ 678817 h 1598594"/>
                  <a:gd name="connsiteX3303" fmla="*/ 823936 w 2896585"/>
                  <a:gd name="connsiteY3303" fmla="*/ 671970 h 1598594"/>
                  <a:gd name="connsiteX3304" fmla="*/ 826218 w 2896585"/>
                  <a:gd name="connsiteY3304" fmla="*/ 669688 h 1598594"/>
                  <a:gd name="connsiteX3305" fmla="*/ 983094 w 2896585"/>
                  <a:gd name="connsiteY3305" fmla="*/ 667198 h 1598594"/>
                  <a:gd name="connsiteX3306" fmla="*/ 1004670 w 2896585"/>
                  <a:gd name="connsiteY3306" fmla="*/ 674390 h 1598594"/>
                  <a:gd name="connsiteX3307" fmla="*/ 1007068 w 2896585"/>
                  <a:gd name="connsiteY3307" fmla="*/ 681582 h 1598594"/>
                  <a:gd name="connsiteX3308" fmla="*/ 987889 w 2896585"/>
                  <a:gd name="connsiteY3308" fmla="*/ 698364 h 1598594"/>
                  <a:gd name="connsiteX3309" fmla="*/ 981896 w 2896585"/>
                  <a:gd name="connsiteY3309" fmla="*/ 695966 h 1598594"/>
                  <a:gd name="connsiteX3310" fmla="*/ 978300 w 2896585"/>
                  <a:gd name="connsiteY3310" fmla="*/ 685178 h 1598594"/>
                  <a:gd name="connsiteX3311" fmla="*/ 975902 w 2896585"/>
                  <a:gd name="connsiteY3311" fmla="*/ 673192 h 1598594"/>
                  <a:gd name="connsiteX3312" fmla="*/ 983094 w 2896585"/>
                  <a:gd name="connsiteY3312" fmla="*/ 667198 h 1598594"/>
                  <a:gd name="connsiteX3313" fmla="*/ 2677119 w 2896585"/>
                  <a:gd name="connsiteY3313" fmla="*/ 665954 h 1598594"/>
                  <a:gd name="connsiteX3314" fmla="*/ 2688789 w 2896585"/>
                  <a:gd name="connsiteY3314" fmla="*/ 669492 h 1598594"/>
                  <a:gd name="connsiteX3315" fmla="*/ 2689906 w 2896585"/>
                  <a:gd name="connsiteY3315" fmla="*/ 671749 h 1598594"/>
                  <a:gd name="connsiteX3316" fmla="*/ 2689956 w 2896585"/>
                  <a:gd name="connsiteY3316" fmla="*/ 671763 h 1598594"/>
                  <a:gd name="connsiteX3317" fmla="*/ 2689956 w 2896585"/>
                  <a:gd name="connsiteY3317" fmla="*/ 671851 h 1598594"/>
                  <a:gd name="connsiteX3318" fmla="*/ 2689956 w 2896585"/>
                  <a:gd name="connsiteY3318" fmla="*/ 678401 h 1598594"/>
                  <a:gd name="connsiteX3319" fmla="*/ 2687750 w 2896585"/>
                  <a:gd name="connsiteY3319" fmla="*/ 678401 h 1598594"/>
                  <a:gd name="connsiteX3320" fmla="*/ 2688789 w 2896585"/>
                  <a:gd name="connsiteY3320" fmla="*/ 678926 h 1598594"/>
                  <a:gd name="connsiteX3321" fmla="*/ 2689956 w 2896585"/>
                  <a:gd name="connsiteY3321" fmla="*/ 678926 h 1598594"/>
                  <a:gd name="connsiteX3322" fmla="*/ 2681787 w 2896585"/>
                  <a:gd name="connsiteY3322" fmla="*/ 687181 h 1598594"/>
                  <a:gd name="connsiteX3323" fmla="*/ 2674785 w 2896585"/>
                  <a:gd name="connsiteY3323" fmla="*/ 686002 h 1598594"/>
                  <a:gd name="connsiteX3324" fmla="*/ 2671284 w 2896585"/>
                  <a:gd name="connsiteY3324" fmla="*/ 671851 h 1598594"/>
                  <a:gd name="connsiteX3325" fmla="*/ 2674785 w 2896585"/>
                  <a:gd name="connsiteY3325" fmla="*/ 667134 h 1598594"/>
                  <a:gd name="connsiteX3326" fmla="*/ 2677119 w 2896585"/>
                  <a:gd name="connsiteY3326" fmla="*/ 665954 h 1598594"/>
                  <a:gd name="connsiteX3327" fmla="*/ 2354723 w 2896585"/>
                  <a:gd name="connsiteY3327" fmla="*/ 665954 h 1598594"/>
                  <a:gd name="connsiteX3328" fmla="*/ 2366393 w 2896585"/>
                  <a:gd name="connsiteY3328" fmla="*/ 669526 h 1598594"/>
                  <a:gd name="connsiteX3329" fmla="*/ 2355890 w 2896585"/>
                  <a:gd name="connsiteY3329" fmla="*/ 667145 h 1598594"/>
                  <a:gd name="connsiteX3330" fmla="*/ 2350055 w 2896585"/>
                  <a:gd name="connsiteY3330" fmla="*/ 671908 h 1598594"/>
                  <a:gd name="connsiteX3331" fmla="*/ 2350092 w 2896585"/>
                  <a:gd name="connsiteY3331" fmla="*/ 672134 h 1598594"/>
                  <a:gd name="connsiteX3332" fmla="*/ 2356001 w 2896585"/>
                  <a:gd name="connsiteY3332" fmla="*/ 667198 h 1598594"/>
                  <a:gd name="connsiteX3333" fmla="*/ 2366670 w 2896585"/>
                  <a:gd name="connsiteY3333" fmla="*/ 670763 h 1598594"/>
                  <a:gd name="connsiteX3334" fmla="*/ 2367856 w 2896585"/>
                  <a:gd name="connsiteY3334" fmla="*/ 671951 h 1598594"/>
                  <a:gd name="connsiteX3335" fmla="*/ 2372598 w 2896585"/>
                  <a:gd name="connsiteY3335" fmla="*/ 679080 h 1598594"/>
                  <a:gd name="connsiteX3336" fmla="*/ 2367856 w 2896585"/>
                  <a:gd name="connsiteY3336" fmla="*/ 686209 h 1598594"/>
                  <a:gd name="connsiteX3337" fmla="*/ 2366340 w 2896585"/>
                  <a:gd name="connsiteY3337" fmla="*/ 687222 h 1598594"/>
                  <a:gd name="connsiteX3338" fmla="*/ 2361725 w 2896585"/>
                  <a:gd name="connsiteY3338" fmla="*/ 691107 h 1598594"/>
                  <a:gd name="connsiteX3339" fmla="*/ 2355890 w 2896585"/>
                  <a:gd name="connsiteY3339" fmla="*/ 693339 h 1598594"/>
                  <a:gd name="connsiteX3340" fmla="*/ 2353120 w 2896585"/>
                  <a:gd name="connsiteY3340" fmla="*/ 687688 h 1598594"/>
                  <a:gd name="connsiteX3341" fmla="*/ 2352444 w 2896585"/>
                  <a:gd name="connsiteY3341" fmla="*/ 687397 h 1598594"/>
                  <a:gd name="connsiteX3342" fmla="*/ 2351891 w 2896585"/>
                  <a:gd name="connsiteY3342" fmla="*/ 685178 h 1598594"/>
                  <a:gd name="connsiteX3343" fmla="*/ 2350055 w 2896585"/>
                  <a:gd name="connsiteY3343" fmla="*/ 681433 h 1598594"/>
                  <a:gd name="connsiteX3344" fmla="*/ 2349356 w 2896585"/>
                  <a:gd name="connsiteY3344" fmla="*/ 675017 h 1598594"/>
                  <a:gd name="connsiteX3345" fmla="*/ 2348888 w 2896585"/>
                  <a:gd name="connsiteY3345" fmla="*/ 673139 h 1598594"/>
                  <a:gd name="connsiteX3346" fmla="*/ 2349130 w 2896585"/>
                  <a:gd name="connsiteY3346" fmla="*/ 672937 h 1598594"/>
                  <a:gd name="connsiteX3347" fmla="*/ 2348888 w 2896585"/>
                  <a:gd name="connsiteY3347" fmla="*/ 670717 h 1598594"/>
                  <a:gd name="connsiteX3348" fmla="*/ 2354723 w 2896585"/>
                  <a:gd name="connsiteY3348" fmla="*/ 665954 h 1598594"/>
                  <a:gd name="connsiteX3349" fmla="*/ 2098481 w 2896585"/>
                  <a:gd name="connsiteY3349" fmla="*/ 662219 h 1598594"/>
                  <a:gd name="connsiteX3350" fmla="*/ 2109892 w 2896585"/>
                  <a:gd name="connsiteY3350" fmla="*/ 666746 h 1598594"/>
                  <a:gd name="connsiteX3351" fmla="*/ 2101905 w 2896585"/>
                  <a:gd name="connsiteY3351" fmla="*/ 674667 h 1598594"/>
                  <a:gd name="connsiteX3352" fmla="*/ 2097340 w 2896585"/>
                  <a:gd name="connsiteY3352" fmla="*/ 669009 h 1598594"/>
                  <a:gd name="connsiteX3353" fmla="*/ 2098481 w 2896585"/>
                  <a:gd name="connsiteY3353" fmla="*/ 662219 h 1598594"/>
                  <a:gd name="connsiteX3354" fmla="*/ 1774881 w 2896585"/>
                  <a:gd name="connsiteY3354" fmla="*/ 658485 h 1598594"/>
                  <a:gd name="connsiteX3355" fmla="*/ 1785597 w 2896585"/>
                  <a:gd name="connsiteY3355" fmla="*/ 662057 h 1598594"/>
                  <a:gd name="connsiteX3356" fmla="*/ 1797504 w 2896585"/>
                  <a:gd name="connsiteY3356" fmla="*/ 668010 h 1598594"/>
                  <a:gd name="connsiteX3357" fmla="*/ 1790360 w 2896585"/>
                  <a:gd name="connsiteY3357" fmla="*/ 677536 h 1598594"/>
                  <a:gd name="connsiteX3358" fmla="*/ 1787978 w 2896585"/>
                  <a:gd name="connsiteY3358" fmla="*/ 679917 h 1598594"/>
                  <a:gd name="connsiteX3359" fmla="*/ 1782025 w 2896585"/>
                  <a:gd name="connsiteY3359" fmla="*/ 684680 h 1598594"/>
                  <a:gd name="connsiteX3360" fmla="*/ 1773691 w 2896585"/>
                  <a:gd name="connsiteY3360" fmla="*/ 681108 h 1598594"/>
                  <a:gd name="connsiteX3361" fmla="*/ 1771309 w 2896585"/>
                  <a:gd name="connsiteY3361" fmla="*/ 665629 h 1598594"/>
                  <a:gd name="connsiteX3362" fmla="*/ 1774881 w 2896585"/>
                  <a:gd name="connsiteY3362" fmla="*/ 658485 h 1598594"/>
                  <a:gd name="connsiteX3363" fmla="*/ 1235841 w 2896585"/>
                  <a:gd name="connsiteY3363" fmla="*/ 658485 h 1598594"/>
                  <a:gd name="connsiteX3364" fmla="*/ 1251071 w 2896585"/>
                  <a:gd name="connsiteY3364" fmla="*/ 664343 h 1598594"/>
                  <a:gd name="connsiteX3365" fmla="*/ 1251071 w 2896585"/>
                  <a:gd name="connsiteY3365" fmla="*/ 667857 h 1598594"/>
                  <a:gd name="connsiteX3366" fmla="*/ 1241698 w 2896585"/>
                  <a:gd name="connsiteY3366" fmla="*/ 677230 h 1598594"/>
                  <a:gd name="connsiteX3367" fmla="*/ 1234669 w 2896585"/>
                  <a:gd name="connsiteY3367" fmla="*/ 676058 h 1598594"/>
                  <a:gd name="connsiteX3368" fmla="*/ 1232326 w 2896585"/>
                  <a:gd name="connsiteY3368" fmla="*/ 663171 h 1598594"/>
                  <a:gd name="connsiteX3369" fmla="*/ 1235841 w 2896585"/>
                  <a:gd name="connsiteY3369" fmla="*/ 658485 h 1598594"/>
                  <a:gd name="connsiteX3370" fmla="*/ 2414495 w 2896585"/>
                  <a:gd name="connsiteY3370" fmla="*/ 657862 h 1598594"/>
                  <a:gd name="connsiteX3371" fmla="*/ 2414083 w 2896585"/>
                  <a:gd name="connsiteY3371" fmla="*/ 657950 h 1598594"/>
                  <a:gd name="connsiteX3372" fmla="*/ 2414142 w 2896585"/>
                  <a:gd name="connsiteY3372" fmla="*/ 659464 h 1598594"/>
                  <a:gd name="connsiteX3373" fmla="*/ 888492 w 2896585"/>
                  <a:gd name="connsiteY3373" fmla="*/ 657240 h 1598594"/>
                  <a:gd name="connsiteX3374" fmla="*/ 896237 w 2896585"/>
                  <a:gd name="connsiteY3374" fmla="*/ 660560 h 1598594"/>
                  <a:gd name="connsiteX3375" fmla="*/ 890705 w 2896585"/>
                  <a:gd name="connsiteY3375" fmla="*/ 667198 h 1598594"/>
                  <a:gd name="connsiteX3376" fmla="*/ 886279 w 2896585"/>
                  <a:gd name="connsiteY3376" fmla="*/ 663879 h 1598594"/>
                  <a:gd name="connsiteX3377" fmla="*/ 888492 w 2896585"/>
                  <a:gd name="connsiteY3377" fmla="*/ 657240 h 1598594"/>
                  <a:gd name="connsiteX3378" fmla="*/ 724147 w 2896585"/>
                  <a:gd name="connsiteY3378" fmla="*/ 655953 h 1598594"/>
                  <a:gd name="connsiteX3379" fmla="*/ 746954 w 2896585"/>
                  <a:gd name="connsiteY3379" fmla="*/ 665568 h 1598594"/>
                  <a:gd name="connsiteX3380" fmla="*/ 748154 w 2896585"/>
                  <a:gd name="connsiteY3380" fmla="*/ 671577 h 1598594"/>
                  <a:gd name="connsiteX3381" fmla="*/ 730149 w 2896585"/>
                  <a:gd name="connsiteY3381" fmla="*/ 688403 h 1598594"/>
                  <a:gd name="connsiteX3382" fmla="*/ 722947 w 2896585"/>
                  <a:gd name="connsiteY3382" fmla="*/ 687202 h 1598594"/>
                  <a:gd name="connsiteX3383" fmla="*/ 715745 w 2896585"/>
                  <a:gd name="connsiteY3383" fmla="*/ 669174 h 1598594"/>
                  <a:gd name="connsiteX3384" fmla="*/ 715745 w 2896585"/>
                  <a:gd name="connsiteY3384" fmla="*/ 664366 h 1598594"/>
                  <a:gd name="connsiteX3385" fmla="*/ 724147 w 2896585"/>
                  <a:gd name="connsiteY3385" fmla="*/ 655953 h 1598594"/>
                  <a:gd name="connsiteX3386" fmla="*/ 1042890 w 2896585"/>
                  <a:gd name="connsiteY3386" fmla="*/ 654751 h 1598594"/>
                  <a:gd name="connsiteX3387" fmla="*/ 1065664 w 2896585"/>
                  <a:gd name="connsiteY3387" fmla="*/ 661943 h 1598594"/>
                  <a:gd name="connsiteX3388" fmla="*/ 1068062 w 2896585"/>
                  <a:gd name="connsiteY3388" fmla="*/ 670334 h 1598594"/>
                  <a:gd name="connsiteX3389" fmla="*/ 1050082 w 2896585"/>
                  <a:gd name="connsiteY3389" fmla="*/ 685917 h 1598594"/>
                  <a:gd name="connsiteX3390" fmla="*/ 1042890 w 2896585"/>
                  <a:gd name="connsiteY3390" fmla="*/ 683519 h 1598594"/>
                  <a:gd name="connsiteX3391" fmla="*/ 1039294 w 2896585"/>
                  <a:gd name="connsiteY3391" fmla="*/ 671533 h 1598594"/>
                  <a:gd name="connsiteX3392" fmla="*/ 1036896 w 2896585"/>
                  <a:gd name="connsiteY3392" fmla="*/ 660745 h 1598594"/>
                  <a:gd name="connsiteX3393" fmla="*/ 1042890 w 2896585"/>
                  <a:gd name="connsiteY3393" fmla="*/ 654751 h 1598594"/>
                  <a:gd name="connsiteX3394" fmla="*/ 2735760 w 2896585"/>
                  <a:gd name="connsiteY3394" fmla="*/ 654673 h 1598594"/>
                  <a:gd name="connsiteX3395" fmla="*/ 2738232 w 2896585"/>
                  <a:gd name="connsiteY3395" fmla="*/ 655409 h 1598594"/>
                  <a:gd name="connsiteX3396" fmla="*/ 2744011 w 2896585"/>
                  <a:gd name="connsiteY3396" fmla="*/ 655907 h 1598594"/>
                  <a:gd name="connsiteX3397" fmla="*/ 2745167 w 2896585"/>
                  <a:gd name="connsiteY3397" fmla="*/ 655907 h 1598594"/>
                  <a:gd name="connsiteX3398" fmla="*/ 2748606 w 2896585"/>
                  <a:gd name="connsiteY3398" fmla="*/ 657939 h 1598594"/>
                  <a:gd name="connsiteX3399" fmla="*/ 2752191 w 2896585"/>
                  <a:gd name="connsiteY3399" fmla="*/ 659504 h 1598594"/>
                  <a:gd name="connsiteX3400" fmla="*/ 2750116 w 2896585"/>
                  <a:gd name="connsiteY3400" fmla="*/ 666293 h 1598594"/>
                  <a:gd name="connsiteX3401" fmla="*/ 2745967 w 2896585"/>
                  <a:gd name="connsiteY3401" fmla="*/ 669688 h 1598594"/>
                  <a:gd name="connsiteX3402" fmla="*/ 2749079 w 2896585"/>
                  <a:gd name="connsiteY3402" fmla="*/ 665162 h 1598594"/>
                  <a:gd name="connsiteX3403" fmla="*/ 2748803 w 2896585"/>
                  <a:gd name="connsiteY3403" fmla="*/ 663356 h 1598594"/>
                  <a:gd name="connsiteX3404" fmla="*/ 2747478 w 2896585"/>
                  <a:gd name="connsiteY3404" fmla="*/ 665154 h 1598594"/>
                  <a:gd name="connsiteX3405" fmla="*/ 2745167 w 2896585"/>
                  <a:gd name="connsiteY3405" fmla="*/ 668622 h 1598594"/>
                  <a:gd name="connsiteX3406" fmla="*/ 2738954 w 2896585"/>
                  <a:gd name="connsiteY3406" fmla="*/ 669922 h 1598594"/>
                  <a:gd name="connsiteX3407" fmla="*/ 2737122 w 2896585"/>
                  <a:gd name="connsiteY3407" fmla="*/ 665271 h 1598594"/>
                  <a:gd name="connsiteX3408" fmla="*/ 2738000 w 2896585"/>
                  <a:gd name="connsiteY3408" fmla="*/ 669844 h 1598594"/>
                  <a:gd name="connsiteX3409" fmla="*/ 2744722 w 2896585"/>
                  <a:gd name="connsiteY3409" fmla="*/ 669844 h 1598594"/>
                  <a:gd name="connsiteX3410" fmla="*/ 2736880 w 2896585"/>
                  <a:gd name="connsiteY3410" fmla="*/ 667510 h 1598594"/>
                  <a:gd name="connsiteX3411" fmla="*/ 2734639 w 2896585"/>
                  <a:gd name="connsiteY3411" fmla="*/ 661675 h 1598594"/>
                  <a:gd name="connsiteX3412" fmla="*/ 2735639 w 2896585"/>
                  <a:gd name="connsiteY3412" fmla="*/ 655429 h 1598594"/>
                  <a:gd name="connsiteX3413" fmla="*/ 2735631 w 2896585"/>
                  <a:gd name="connsiteY3413" fmla="*/ 655185 h 1598594"/>
                  <a:gd name="connsiteX3414" fmla="*/ 2735677 w 2896585"/>
                  <a:gd name="connsiteY3414" fmla="*/ 655189 h 1598594"/>
                  <a:gd name="connsiteX3415" fmla="*/ 2411282 w 2896585"/>
                  <a:gd name="connsiteY3415" fmla="*/ 652261 h 1598594"/>
                  <a:gd name="connsiteX3416" fmla="*/ 2421085 w 2896585"/>
                  <a:gd name="connsiteY3416" fmla="*/ 654595 h 1598594"/>
                  <a:gd name="connsiteX3417" fmla="*/ 2421085 w 2896585"/>
                  <a:gd name="connsiteY3417" fmla="*/ 655762 h 1598594"/>
                  <a:gd name="connsiteX3418" fmla="*/ 2420637 w 2896585"/>
                  <a:gd name="connsiteY3418" fmla="*/ 655995 h 1598594"/>
                  <a:gd name="connsiteX3419" fmla="*/ 2420670 w 2896585"/>
                  <a:gd name="connsiteY3419" fmla="*/ 655996 h 1598594"/>
                  <a:gd name="connsiteX3420" fmla="*/ 2423021 w 2896585"/>
                  <a:gd name="connsiteY3420" fmla="*/ 655996 h 1598594"/>
                  <a:gd name="connsiteX3421" fmla="*/ 2430075 w 2896585"/>
                  <a:gd name="connsiteY3421" fmla="*/ 657168 h 1598594"/>
                  <a:gd name="connsiteX3422" fmla="*/ 2432426 w 2896585"/>
                  <a:gd name="connsiteY3422" fmla="*/ 666540 h 1598594"/>
                  <a:gd name="connsiteX3423" fmla="*/ 2430075 w 2896585"/>
                  <a:gd name="connsiteY3423" fmla="*/ 668883 h 1598594"/>
                  <a:gd name="connsiteX3424" fmla="*/ 2428899 w 2896585"/>
                  <a:gd name="connsiteY3424" fmla="*/ 670055 h 1598594"/>
                  <a:gd name="connsiteX3425" fmla="*/ 2425372 w 2896585"/>
                  <a:gd name="connsiteY3425" fmla="*/ 671226 h 1598594"/>
                  <a:gd name="connsiteX3426" fmla="*/ 2421786 w 2896585"/>
                  <a:gd name="connsiteY3426" fmla="*/ 673953 h 1598594"/>
                  <a:gd name="connsiteX3427" fmla="*/ 2422330 w 2896585"/>
                  <a:gd name="connsiteY3427" fmla="*/ 674123 h 1598594"/>
                  <a:gd name="connsiteX3428" fmla="*/ 2428554 w 2896585"/>
                  <a:gd name="connsiteY3428" fmla="*/ 672178 h 1598594"/>
                  <a:gd name="connsiteX3429" fmla="*/ 2427422 w 2896585"/>
                  <a:gd name="connsiteY3429" fmla="*/ 674253 h 1598594"/>
                  <a:gd name="connsiteX3430" fmla="*/ 2424027 w 2896585"/>
                  <a:gd name="connsiteY3430" fmla="*/ 677365 h 1598594"/>
                  <a:gd name="connsiteX3431" fmla="*/ 2416106 w 2896585"/>
                  <a:gd name="connsiteY3431" fmla="*/ 672178 h 1598594"/>
                  <a:gd name="connsiteX3432" fmla="*/ 2417848 w 2896585"/>
                  <a:gd name="connsiteY3432" fmla="*/ 672723 h 1598594"/>
                  <a:gd name="connsiteX3433" fmla="*/ 2415967 w 2896585"/>
                  <a:gd name="connsiteY3433" fmla="*/ 670055 h 1598594"/>
                  <a:gd name="connsiteX3434" fmla="*/ 2414334 w 2896585"/>
                  <a:gd name="connsiteY3434" fmla="*/ 664359 h 1598594"/>
                  <a:gd name="connsiteX3435" fmla="*/ 2414363 w 2896585"/>
                  <a:gd name="connsiteY3435" fmla="*/ 665098 h 1598594"/>
                  <a:gd name="connsiteX3436" fmla="*/ 2414363 w 2896585"/>
                  <a:gd name="connsiteY3436" fmla="*/ 669766 h 1598594"/>
                  <a:gd name="connsiteX3437" fmla="*/ 2413243 w 2896585"/>
                  <a:gd name="connsiteY3437" fmla="*/ 669766 h 1598594"/>
                  <a:gd name="connsiteX3438" fmla="*/ 2409882 w 2896585"/>
                  <a:gd name="connsiteY3438" fmla="*/ 660430 h 1598594"/>
                  <a:gd name="connsiteX3439" fmla="*/ 2411282 w 2896585"/>
                  <a:gd name="connsiteY3439" fmla="*/ 652261 h 1598594"/>
                  <a:gd name="connsiteX3440" fmla="*/ 1839451 w 2896585"/>
                  <a:gd name="connsiteY3440" fmla="*/ 646037 h 1598594"/>
                  <a:gd name="connsiteX3441" fmla="*/ 1854930 w 2896585"/>
                  <a:gd name="connsiteY3441" fmla="*/ 650779 h 1598594"/>
                  <a:gd name="connsiteX3442" fmla="*/ 1856120 w 2896585"/>
                  <a:gd name="connsiteY3442" fmla="*/ 659077 h 1598594"/>
                  <a:gd name="connsiteX3443" fmla="*/ 1851358 w 2896585"/>
                  <a:gd name="connsiteY3443" fmla="*/ 665005 h 1598594"/>
                  <a:gd name="connsiteX3444" fmla="*/ 1847786 w 2896585"/>
                  <a:gd name="connsiteY3444" fmla="*/ 668561 h 1598594"/>
                  <a:gd name="connsiteX3445" fmla="*/ 1834689 w 2896585"/>
                  <a:gd name="connsiteY3445" fmla="*/ 663819 h 1598594"/>
                  <a:gd name="connsiteX3446" fmla="*/ 1832307 w 2896585"/>
                  <a:gd name="connsiteY3446" fmla="*/ 651965 h 1598594"/>
                  <a:gd name="connsiteX3447" fmla="*/ 1839451 w 2896585"/>
                  <a:gd name="connsiteY3447" fmla="*/ 646037 h 1598594"/>
                  <a:gd name="connsiteX3448" fmla="*/ 2160578 w 2896585"/>
                  <a:gd name="connsiteY3448" fmla="*/ 644793 h 1598594"/>
                  <a:gd name="connsiteX3449" fmla="*/ 2166456 w 2896585"/>
                  <a:gd name="connsiteY3449" fmla="*/ 645965 h 1598594"/>
                  <a:gd name="connsiteX3450" fmla="*/ 2167632 w 2896585"/>
                  <a:gd name="connsiteY3450" fmla="*/ 645965 h 1598594"/>
                  <a:gd name="connsiteX3451" fmla="*/ 2172334 w 2896585"/>
                  <a:gd name="connsiteY3451" fmla="*/ 648308 h 1598594"/>
                  <a:gd name="connsiteX3452" fmla="*/ 2172334 w 2896585"/>
                  <a:gd name="connsiteY3452" fmla="*/ 654165 h 1598594"/>
                  <a:gd name="connsiteX3453" fmla="*/ 2162930 w 2896585"/>
                  <a:gd name="connsiteY3453" fmla="*/ 663538 h 1598594"/>
                  <a:gd name="connsiteX3454" fmla="*/ 2158227 w 2896585"/>
                  <a:gd name="connsiteY3454" fmla="*/ 661195 h 1598594"/>
                  <a:gd name="connsiteX3455" fmla="*/ 2154700 w 2896585"/>
                  <a:gd name="connsiteY3455" fmla="*/ 649479 h 1598594"/>
                  <a:gd name="connsiteX3456" fmla="*/ 2160578 w 2896585"/>
                  <a:gd name="connsiteY3456" fmla="*/ 644793 h 1598594"/>
                  <a:gd name="connsiteX3457" fmla="*/ 782778 w 2896585"/>
                  <a:gd name="connsiteY3457" fmla="*/ 643548 h 1598594"/>
                  <a:gd name="connsiteX3458" fmla="*/ 806751 w 2896585"/>
                  <a:gd name="connsiteY3458" fmla="*/ 650750 h 1598594"/>
                  <a:gd name="connsiteX3459" fmla="*/ 807950 w 2896585"/>
                  <a:gd name="connsiteY3459" fmla="*/ 657952 h 1598594"/>
                  <a:gd name="connsiteX3460" fmla="*/ 789970 w 2896585"/>
                  <a:gd name="connsiteY3460" fmla="*/ 674757 h 1598594"/>
                  <a:gd name="connsiteX3461" fmla="*/ 782778 w 2896585"/>
                  <a:gd name="connsiteY3461" fmla="*/ 672356 h 1598594"/>
                  <a:gd name="connsiteX3462" fmla="*/ 779182 w 2896585"/>
                  <a:gd name="connsiteY3462" fmla="*/ 661553 h 1598594"/>
                  <a:gd name="connsiteX3463" fmla="*/ 777983 w 2896585"/>
                  <a:gd name="connsiteY3463" fmla="*/ 650750 h 1598594"/>
                  <a:gd name="connsiteX3464" fmla="*/ 782778 w 2896585"/>
                  <a:gd name="connsiteY3464" fmla="*/ 643548 h 1598594"/>
                  <a:gd name="connsiteX3465" fmla="*/ 2799078 w 2896585"/>
                  <a:gd name="connsiteY3465" fmla="*/ 642303 h 1598594"/>
                  <a:gd name="connsiteX3466" fmla="*/ 2801152 w 2896585"/>
                  <a:gd name="connsiteY3466" fmla="*/ 645750 h 1598594"/>
                  <a:gd name="connsiteX3467" fmla="*/ 2802190 w 2896585"/>
                  <a:gd name="connsiteY3467" fmla="*/ 649197 h 1598594"/>
                  <a:gd name="connsiteX3468" fmla="*/ 2803227 w 2896585"/>
                  <a:gd name="connsiteY3468" fmla="*/ 654942 h 1598594"/>
                  <a:gd name="connsiteX3469" fmla="*/ 2802190 w 2896585"/>
                  <a:gd name="connsiteY3469" fmla="*/ 657240 h 1598594"/>
                  <a:gd name="connsiteX3470" fmla="*/ 2799078 w 2896585"/>
                  <a:gd name="connsiteY3470" fmla="*/ 657240 h 1598594"/>
                  <a:gd name="connsiteX3471" fmla="*/ 2797003 w 2896585"/>
                  <a:gd name="connsiteY3471" fmla="*/ 643452 h 1598594"/>
                  <a:gd name="connsiteX3472" fmla="*/ 2799078 w 2896585"/>
                  <a:gd name="connsiteY3472" fmla="*/ 642303 h 1598594"/>
                  <a:gd name="connsiteX3473" fmla="*/ 1106255 w 2896585"/>
                  <a:gd name="connsiteY3473" fmla="*/ 641058 h 1598594"/>
                  <a:gd name="connsiteX3474" fmla="*/ 1124180 w 2896585"/>
                  <a:gd name="connsiteY3474" fmla="*/ 645846 h 1598594"/>
                  <a:gd name="connsiteX3475" fmla="*/ 1127765 w 2896585"/>
                  <a:gd name="connsiteY3475" fmla="*/ 656618 h 1598594"/>
                  <a:gd name="connsiteX3476" fmla="*/ 1121790 w 2896585"/>
                  <a:gd name="connsiteY3476" fmla="*/ 662602 h 1598594"/>
                  <a:gd name="connsiteX3477" fmla="*/ 1112230 w 2896585"/>
                  <a:gd name="connsiteY3477" fmla="*/ 669783 h 1598594"/>
                  <a:gd name="connsiteX3478" fmla="*/ 1103865 w 2896585"/>
                  <a:gd name="connsiteY3478" fmla="*/ 667390 h 1598594"/>
                  <a:gd name="connsiteX3479" fmla="*/ 1097890 w 2896585"/>
                  <a:gd name="connsiteY3479" fmla="*/ 647043 h 1598594"/>
                  <a:gd name="connsiteX3480" fmla="*/ 1106255 w 2896585"/>
                  <a:gd name="connsiteY3480" fmla="*/ 641058 h 1598594"/>
                  <a:gd name="connsiteX3481" fmla="*/ 2479249 w 2896585"/>
                  <a:gd name="connsiteY3481" fmla="*/ 639813 h 1598594"/>
                  <a:gd name="connsiteX3482" fmla="*/ 2495884 w 2896585"/>
                  <a:gd name="connsiteY3482" fmla="*/ 643370 h 1598594"/>
                  <a:gd name="connsiteX3483" fmla="*/ 2498260 w 2896585"/>
                  <a:gd name="connsiteY3483" fmla="*/ 651668 h 1598594"/>
                  <a:gd name="connsiteX3484" fmla="*/ 2484002 w 2896585"/>
                  <a:gd name="connsiteY3484" fmla="*/ 662337 h 1598594"/>
                  <a:gd name="connsiteX3485" fmla="*/ 2475685 w 2896585"/>
                  <a:gd name="connsiteY3485" fmla="*/ 659966 h 1598594"/>
                  <a:gd name="connsiteX3486" fmla="*/ 2473308 w 2896585"/>
                  <a:gd name="connsiteY3486" fmla="*/ 648112 h 1598594"/>
                  <a:gd name="connsiteX3487" fmla="*/ 2479249 w 2896585"/>
                  <a:gd name="connsiteY3487" fmla="*/ 639813 h 1598594"/>
                  <a:gd name="connsiteX3488" fmla="*/ 1898064 w 2896585"/>
                  <a:gd name="connsiteY3488" fmla="*/ 631100 h 1598594"/>
                  <a:gd name="connsiteX3489" fmla="*/ 1918305 w 2896585"/>
                  <a:gd name="connsiteY3489" fmla="*/ 637065 h 1598594"/>
                  <a:gd name="connsiteX3490" fmla="*/ 1919496 w 2896585"/>
                  <a:gd name="connsiteY3490" fmla="*/ 644222 h 1598594"/>
                  <a:gd name="connsiteX3491" fmla="*/ 1904017 w 2896585"/>
                  <a:gd name="connsiteY3491" fmla="*/ 658537 h 1598594"/>
                  <a:gd name="connsiteX3492" fmla="*/ 1898064 w 2896585"/>
                  <a:gd name="connsiteY3492" fmla="*/ 657344 h 1598594"/>
                  <a:gd name="connsiteX3493" fmla="*/ 1894492 w 2896585"/>
                  <a:gd name="connsiteY3493" fmla="*/ 646608 h 1598594"/>
                  <a:gd name="connsiteX3494" fmla="*/ 1893301 w 2896585"/>
                  <a:gd name="connsiteY3494" fmla="*/ 634679 h 1598594"/>
                  <a:gd name="connsiteX3495" fmla="*/ 1898064 w 2896585"/>
                  <a:gd name="connsiteY3495" fmla="*/ 631100 h 1598594"/>
                  <a:gd name="connsiteX3496" fmla="*/ 2219194 w 2896585"/>
                  <a:gd name="connsiteY3496" fmla="*/ 629855 h 1598594"/>
                  <a:gd name="connsiteX3497" fmla="*/ 2227492 w 2896585"/>
                  <a:gd name="connsiteY3497" fmla="*/ 631043 h 1598594"/>
                  <a:gd name="connsiteX3498" fmla="*/ 2231049 w 2896585"/>
                  <a:gd name="connsiteY3498" fmla="*/ 633420 h 1598594"/>
                  <a:gd name="connsiteX3499" fmla="*/ 2234605 w 2896585"/>
                  <a:gd name="connsiteY3499" fmla="*/ 634608 h 1598594"/>
                  <a:gd name="connsiteX3500" fmla="*/ 2236976 w 2896585"/>
                  <a:gd name="connsiteY3500" fmla="*/ 642925 h 1598594"/>
                  <a:gd name="connsiteX3501" fmla="*/ 2233420 w 2896585"/>
                  <a:gd name="connsiteY3501" fmla="*/ 646490 h 1598594"/>
                  <a:gd name="connsiteX3502" fmla="*/ 2231049 w 2896585"/>
                  <a:gd name="connsiteY3502" fmla="*/ 650054 h 1598594"/>
                  <a:gd name="connsiteX3503" fmla="*/ 2227492 w 2896585"/>
                  <a:gd name="connsiteY3503" fmla="*/ 651243 h 1598594"/>
                  <a:gd name="connsiteX3504" fmla="*/ 2223936 w 2896585"/>
                  <a:gd name="connsiteY3504" fmla="*/ 653619 h 1598594"/>
                  <a:gd name="connsiteX3505" fmla="*/ 2218009 w 2896585"/>
                  <a:gd name="connsiteY3505" fmla="*/ 652431 h 1598594"/>
                  <a:gd name="connsiteX3506" fmla="*/ 2214452 w 2896585"/>
                  <a:gd name="connsiteY3506" fmla="*/ 634608 h 1598594"/>
                  <a:gd name="connsiteX3507" fmla="*/ 2219194 w 2896585"/>
                  <a:gd name="connsiteY3507" fmla="*/ 629855 h 1598594"/>
                  <a:gd name="connsiteX3508" fmla="*/ 843772 w 2896585"/>
                  <a:gd name="connsiteY3508" fmla="*/ 629855 h 1598594"/>
                  <a:gd name="connsiteX3509" fmla="*/ 867745 w 2896585"/>
                  <a:gd name="connsiteY3509" fmla="*/ 635849 h 1598594"/>
                  <a:gd name="connsiteX3510" fmla="*/ 868944 w 2896585"/>
                  <a:gd name="connsiteY3510" fmla="*/ 644239 h 1598594"/>
                  <a:gd name="connsiteX3511" fmla="*/ 852163 w 2896585"/>
                  <a:gd name="connsiteY3511" fmla="*/ 659822 h 1598594"/>
                  <a:gd name="connsiteX3512" fmla="*/ 843772 w 2896585"/>
                  <a:gd name="connsiteY3512" fmla="*/ 657425 h 1598594"/>
                  <a:gd name="connsiteX3513" fmla="*/ 840176 w 2896585"/>
                  <a:gd name="connsiteY3513" fmla="*/ 646637 h 1598594"/>
                  <a:gd name="connsiteX3514" fmla="*/ 838977 w 2896585"/>
                  <a:gd name="connsiteY3514" fmla="*/ 634650 h 1598594"/>
                  <a:gd name="connsiteX3515" fmla="*/ 843772 w 2896585"/>
                  <a:gd name="connsiteY3515" fmla="*/ 629855 h 1598594"/>
                  <a:gd name="connsiteX3516" fmla="*/ 2537844 w 2896585"/>
                  <a:gd name="connsiteY3516" fmla="*/ 626121 h 1598594"/>
                  <a:gd name="connsiteX3517" fmla="*/ 2552035 w 2896585"/>
                  <a:gd name="connsiteY3517" fmla="*/ 630874 h 1598594"/>
                  <a:gd name="connsiteX3518" fmla="*/ 2556765 w 2896585"/>
                  <a:gd name="connsiteY3518" fmla="*/ 634439 h 1598594"/>
                  <a:gd name="connsiteX3519" fmla="*/ 2552035 w 2896585"/>
                  <a:gd name="connsiteY3519" fmla="*/ 641568 h 1598594"/>
                  <a:gd name="connsiteX3520" fmla="*/ 2552035 w 2896585"/>
                  <a:gd name="connsiteY3520" fmla="*/ 642756 h 1598594"/>
                  <a:gd name="connsiteX3521" fmla="*/ 2543757 w 2896585"/>
                  <a:gd name="connsiteY3521" fmla="*/ 649885 h 1598594"/>
                  <a:gd name="connsiteX3522" fmla="*/ 2536662 w 2896585"/>
                  <a:gd name="connsiteY3522" fmla="*/ 648697 h 1598594"/>
                  <a:gd name="connsiteX3523" fmla="*/ 2533114 w 2896585"/>
                  <a:gd name="connsiteY3523" fmla="*/ 632062 h 1598594"/>
                  <a:gd name="connsiteX3524" fmla="*/ 2537844 w 2896585"/>
                  <a:gd name="connsiteY3524" fmla="*/ 626121 h 1598594"/>
                  <a:gd name="connsiteX3525" fmla="*/ 1956701 w 2896585"/>
                  <a:gd name="connsiteY3525" fmla="*/ 617408 h 1598594"/>
                  <a:gd name="connsiteX3526" fmla="*/ 1960976 w 2896585"/>
                  <a:gd name="connsiteY3526" fmla="*/ 618866 h 1598594"/>
                  <a:gd name="connsiteX3527" fmla="*/ 1961188 w 2896585"/>
                  <a:gd name="connsiteY3527" fmla="*/ 618601 h 1598594"/>
                  <a:gd name="connsiteX3528" fmla="*/ 1963078 w 2896585"/>
                  <a:gd name="connsiteY3528" fmla="*/ 619582 h 1598594"/>
                  <a:gd name="connsiteX3529" fmla="*/ 1963672 w 2896585"/>
                  <a:gd name="connsiteY3529" fmla="*/ 619785 h 1598594"/>
                  <a:gd name="connsiteX3530" fmla="*/ 1967157 w 2896585"/>
                  <a:gd name="connsiteY3530" fmla="*/ 619785 h 1598594"/>
                  <a:gd name="connsiteX3531" fmla="*/ 1970643 w 2896585"/>
                  <a:gd name="connsiteY3531" fmla="*/ 623349 h 1598594"/>
                  <a:gd name="connsiteX3532" fmla="*/ 1970882 w 2896585"/>
                  <a:gd name="connsiteY3532" fmla="*/ 625796 h 1598594"/>
                  <a:gd name="connsiteX3533" fmla="*/ 1974460 w 2896585"/>
                  <a:gd name="connsiteY3533" fmla="*/ 633929 h 1598594"/>
                  <a:gd name="connsiteX3534" fmla="*/ 1971473 w 2896585"/>
                  <a:gd name="connsiteY3534" fmla="*/ 637324 h 1598594"/>
                  <a:gd name="connsiteX3535" fmla="*/ 1971404 w 2896585"/>
                  <a:gd name="connsiteY3535" fmla="*/ 636459 h 1598594"/>
                  <a:gd name="connsiteX3536" fmla="*/ 1970643 w 2896585"/>
                  <a:gd name="connsiteY3536" fmla="*/ 638796 h 1598594"/>
                  <a:gd name="connsiteX3537" fmla="*/ 1969481 w 2896585"/>
                  <a:gd name="connsiteY3537" fmla="*/ 638796 h 1598594"/>
                  <a:gd name="connsiteX3538" fmla="*/ 1963193 w 2896585"/>
                  <a:gd name="connsiteY3538" fmla="*/ 642011 h 1598594"/>
                  <a:gd name="connsiteX3539" fmla="*/ 1965784 w 2896585"/>
                  <a:gd name="connsiteY3539" fmla="*/ 642459 h 1598594"/>
                  <a:gd name="connsiteX3540" fmla="*/ 1969231 w 2896585"/>
                  <a:gd name="connsiteY3540" fmla="*/ 640074 h 1598594"/>
                  <a:gd name="connsiteX3541" fmla="*/ 1961188 w 2896585"/>
                  <a:gd name="connsiteY3541" fmla="*/ 646038 h 1598594"/>
                  <a:gd name="connsiteX3542" fmla="*/ 1958890 w 2896585"/>
                  <a:gd name="connsiteY3542" fmla="*/ 641267 h 1598594"/>
                  <a:gd name="connsiteX3543" fmla="*/ 1960717 w 2896585"/>
                  <a:gd name="connsiteY3543" fmla="*/ 641583 h 1598594"/>
                  <a:gd name="connsiteX3544" fmla="*/ 1958173 w 2896585"/>
                  <a:gd name="connsiteY3544" fmla="*/ 636053 h 1598594"/>
                  <a:gd name="connsiteX3545" fmla="*/ 1958890 w 2896585"/>
                  <a:gd name="connsiteY3545" fmla="*/ 641266 h 1598594"/>
                  <a:gd name="connsiteX3546" fmla="*/ 1956592 w 2896585"/>
                  <a:gd name="connsiteY3546" fmla="*/ 636495 h 1598594"/>
                  <a:gd name="connsiteX3547" fmla="*/ 1955443 w 2896585"/>
                  <a:gd name="connsiteY3547" fmla="*/ 625759 h 1598594"/>
                  <a:gd name="connsiteX3548" fmla="*/ 1955670 w 2896585"/>
                  <a:gd name="connsiteY3548" fmla="*/ 625476 h 1598594"/>
                  <a:gd name="connsiteX3549" fmla="*/ 1955539 w 2896585"/>
                  <a:gd name="connsiteY3549" fmla="*/ 624537 h 1598594"/>
                  <a:gd name="connsiteX3550" fmla="*/ 1956701 w 2896585"/>
                  <a:gd name="connsiteY3550" fmla="*/ 617408 h 1598594"/>
                  <a:gd name="connsiteX3551" fmla="*/ 2282522 w 2896585"/>
                  <a:gd name="connsiteY3551" fmla="*/ 616163 h 1598594"/>
                  <a:gd name="connsiteX3552" fmla="*/ 2286059 w 2896585"/>
                  <a:gd name="connsiteY3552" fmla="*/ 617346 h 1598594"/>
                  <a:gd name="connsiteX3553" fmla="*/ 2294314 w 2896585"/>
                  <a:gd name="connsiteY3553" fmla="*/ 619711 h 1598594"/>
                  <a:gd name="connsiteX3554" fmla="*/ 2296673 w 2896585"/>
                  <a:gd name="connsiteY3554" fmla="*/ 627989 h 1598594"/>
                  <a:gd name="connsiteX3555" fmla="*/ 2282522 w 2896585"/>
                  <a:gd name="connsiteY3555" fmla="*/ 639814 h 1598594"/>
                  <a:gd name="connsiteX3556" fmla="*/ 2276625 w 2896585"/>
                  <a:gd name="connsiteY3556" fmla="*/ 633901 h 1598594"/>
                  <a:gd name="connsiteX3557" fmla="*/ 2275446 w 2896585"/>
                  <a:gd name="connsiteY3557" fmla="*/ 623259 h 1598594"/>
                  <a:gd name="connsiteX3558" fmla="*/ 2282522 w 2896585"/>
                  <a:gd name="connsiteY3558" fmla="*/ 616163 h 1598594"/>
                  <a:gd name="connsiteX3559" fmla="*/ 904763 w 2896585"/>
                  <a:gd name="connsiteY3559" fmla="*/ 616163 h 1598594"/>
                  <a:gd name="connsiteX3560" fmla="*/ 927538 w 2896585"/>
                  <a:gd name="connsiteY3560" fmla="*/ 623355 h 1598594"/>
                  <a:gd name="connsiteX3561" fmla="*/ 929935 w 2896585"/>
                  <a:gd name="connsiteY3561" fmla="*/ 630547 h 1598594"/>
                  <a:gd name="connsiteX3562" fmla="*/ 911955 w 2896585"/>
                  <a:gd name="connsiteY3562" fmla="*/ 647329 h 1598594"/>
                  <a:gd name="connsiteX3563" fmla="*/ 903564 w 2896585"/>
                  <a:gd name="connsiteY3563" fmla="*/ 643733 h 1598594"/>
                  <a:gd name="connsiteX3564" fmla="*/ 901167 w 2896585"/>
                  <a:gd name="connsiteY3564" fmla="*/ 632945 h 1598594"/>
                  <a:gd name="connsiteX3565" fmla="*/ 899968 w 2896585"/>
                  <a:gd name="connsiteY3565" fmla="*/ 620958 h 1598594"/>
                  <a:gd name="connsiteX3566" fmla="*/ 904763 w 2896585"/>
                  <a:gd name="connsiteY3566" fmla="*/ 616163 h 1598594"/>
                  <a:gd name="connsiteX3567" fmla="*/ 2599087 w 2896585"/>
                  <a:gd name="connsiteY3567" fmla="*/ 613673 h 1598594"/>
                  <a:gd name="connsiteX3568" fmla="*/ 2598558 w 2896585"/>
                  <a:gd name="connsiteY3568" fmla="*/ 615240 h 1598594"/>
                  <a:gd name="connsiteX3569" fmla="*/ 2600125 w 2896585"/>
                  <a:gd name="connsiteY3569" fmla="*/ 613673 h 1598594"/>
                  <a:gd name="connsiteX3570" fmla="*/ 2604690 w 2896585"/>
                  <a:gd name="connsiteY3570" fmla="*/ 614918 h 1598594"/>
                  <a:gd name="connsiteX3571" fmla="*/ 2604893 w 2896585"/>
                  <a:gd name="connsiteY3571" fmla="*/ 614918 h 1598594"/>
                  <a:gd name="connsiteX3572" fmla="*/ 2605245 w 2896585"/>
                  <a:gd name="connsiteY3572" fmla="*/ 615070 h 1598594"/>
                  <a:gd name="connsiteX3573" fmla="*/ 2613057 w 2896585"/>
                  <a:gd name="connsiteY3573" fmla="*/ 617200 h 1598594"/>
                  <a:gd name="connsiteX3574" fmla="*/ 2614834 w 2896585"/>
                  <a:gd name="connsiteY3574" fmla="*/ 622533 h 1598594"/>
                  <a:gd name="connsiteX3575" fmla="*/ 2615473 w 2896585"/>
                  <a:gd name="connsiteY3575" fmla="*/ 623173 h 1598594"/>
                  <a:gd name="connsiteX3576" fmla="*/ 2615146 w 2896585"/>
                  <a:gd name="connsiteY3576" fmla="*/ 623468 h 1598594"/>
                  <a:gd name="connsiteX3577" fmla="*/ 2615408 w 2896585"/>
                  <a:gd name="connsiteY3577" fmla="*/ 624254 h 1598594"/>
                  <a:gd name="connsiteX3578" fmla="*/ 2615138 w 2896585"/>
                  <a:gd name="connsiteY3578" fmla="*/ 624524 h 1598594"/>
                  <a:gd name="connsiteX3579" fmla="*/ 2615473 w 2896585"/>
                  <a:gd name="connsiteY3579" fmla="*/ 625532 h 1598594"/>
                  <a:gd name="connsiteX3580" fmla="*/ 2607244 w 2896585"/>
                  <a:gd name="connsiteY3580" fmla="*/ 634966 h 1598594"/>
                  <a:gd name="connsiteX3581" fmla="*/ 2599015 w 2896585"/>
                  <a:gd name="connsiteY3581" fmla="*/ 632607 h 1598594"/>
                  <a:gd name="connsiteX3582" fmla="*/ 2597839 w 2896585"/>
                  <a:gd name="connsiteY3582" fmla="*/ 626711 h 1598594"/>
                  <a:gd name="connsiteX3583" fmla="*/ 2603717 w 2896585"/>
                  <a:gd name="connsiteY3583" fmla="*/ 633786 h 1598594"/>
                  <a:gd name="connsiteX3584" fmla="*/ 2605705 w 2896585"/>
                  <a:gd name="connsiteY3584" fmla="*/ 631992 h 1598594"/>
                  <a:gd name="connsiteX3585" fmla="*/ 2600125 w 2896585"/>
                  <a:gd name="connsiteY3585" fmla="*/ 630132 h 1598594"/>
                  <a:gd name="connsiteX3586" fmla="*/ 2597774 w 2896585"/>
                  <a:gd name="connsiteY3586" fmla="*/ 625429 h 1598594"/>
                  <a:gd name="connsiteX3587" fmla="*/ 2597774 w 2896585"/>
                  <a:gd name="connsiteY3587" fmla="*/ 624254 h 1598594"/>
                  <a:gd name="connsiteX3588" fmla="*/ 2597220 w 2896585"/>
                  <a:gd name="connsiteY3588" fmla="*/ 620931 h 1598594"/>
                  <a:gd name="connsiteX3589" fmla="*/ 2597220 w 2896585"/>
                  <a:gd name="connsiteY3589" fmla="*/ 623631 h 1598594"/>
                  <a:gd name="connsiteX3590" fmla="*/ 2596287 w 2896585"/>
                  <a:gd name="connsiteY3590" fmla="*/ 622525 h 1598594"/>
                  <a:gd name="connsiteX3591" fmla="*/ 2595353 w 2896585"/>
                  <a:gd name="connsiteY3591" fmla="*/ 616993 h 1598594"/>
                  <a:gd name="connsiteX3592" fmla="*/ 2599087 w 2896585"/>
                  <a:gd name="connsiteY3592" fmla="*/ 613673 h 1598594"/>
                  <a:gd name="connsiteX3593" fmla="*/ 2022509 w 2896585"/>
                  <a:gd name="connsiteY3593" fmla="*/ 609939 h 1598594"/>
                  <a:gd name="connsiteX3594" fmla="*/ 2036450 w 2896585"/>
                  <a:gd name="connsiteY3594" fmla="*/ 614535 h 1598594"/>
                  <a:gd name="connsiteX3595" fmla="*/ 2025994 w 2896585"/>
                  <a:gd name="connsiteY3595" fmla="*/ 624876 h 1598594"/>
                  <a:gd name="connsiteX3596" fmla="*/ 2020185 w 2896585"/>
                  <a:gd name="connsiteY3596" fmla="*/ 617982 h 1598594"/>
                  <a:gd name="connsiteX3597" fmla="*/ 2022509 w 2896585"/>
                  <a:gd name="connsiteY3597" fmla="*/ 609939 h 1598594"/>
                  <a:gd name="connsiteX3598" fmla="*/ 2402853 w 2896585"/>
                  <a:gd name="connsiteY3598" fmla="*/ 607879 h 1598594"/>
                  <a:gd name="connsiteX3599" fmla="*/ 2403243 w 2896585"/>
                  <a:gd name="connsiteY3599" fmla="*/ 608965 h 1598594"/>
                  <a:gd name="connsiteX3600" fmla="*/ 2404879 w 2896585"/>
                  <a:gd name="connsiteY3600" fmla="*/ 608550 h 1598594"/>
                  <a:gd name="connsiteX3601" fmla="*/ 647048 w 2896585"/>
                  <a:gd name="connsiteY3601" fmla="*/ 603715 h 1598594"/>
                  <a:gd name="connsiteX3602" fmla="*/ 673578 w 2896585"/>
                  <a:gd name="connsiteY3602" fmla="*/ 612066 h 1598594"/>
                  <a:gd name="connsiteX3603" fmla="*/ 674784 w 2896585"/>
                  <a:gd name="connsiteY3603" fmla="*/ 621609 h 1598594"/>
                  <a:gd name="connsiteX3604" fmla="*/ 665137 w 2896585"/>
                  <a:gd name="connsiteY3604" fmla="*/ 632345 h 1598594"/>
                  <a:gd name="connsiteX3605" fmla="*/ 639813 w 2896585"/>
                  <a:gd name="connsiteY3605" fmla="*/ 608487 h 1598594"/>
                  <a:gd name="connsiteX3606" fmla="*/ 647048 w 2896585"/>
                  <a:gd name="connsiteY3606" fmla="*/ 603715 h 1598594"/>
                  <a:gd name="connsiteX3607" fmla="*/ 2663427 w 2896585"/>
                  <a:gd name="connsiteY3607" fmla="*/ 603642 h 1598594"/>
                  <a:gd name="connsiteX3608" fmla="*/ 2675097 w 2896585"/>
                  <a:gd name="connsiteY3608" fmla="*/ 605985 h 1598594"/>
                  <a:gd name="connsiteX3609" fmla="*/ 2675097 w 2896585"/>
                  <a:gd name="connsiteY3609" fmla="*/ 607156 h 1598594"/>
                  <a:gd name="connsiteX3610" fmla="*/ 2675097 w 2896585"/>
                  <a:gd name="connsiteY3610" fmla="*/ 611842 h 1598594"/>
                  <a:gd name="connsiteX3611" fmla="*/ 2672763 w 2896585"/>
                  <a:gd name="connsiteY3611" fmla="*/ 614186 h 1598594"/>
                  <a:gd name="connsiteX3612" fmla="*/ 2665761 w 2896585"/>
                  <a:gd name="connsiteY3612" fmla="*/ 620043 h 1598594"/>
                  <a:gd name="connsiteX3613" fmla="*/ 2658759 w 2896585"/>
                  <a:gd name="connsiteY3613" fmla="*/ 617700 h 1598594"/>
                  <a:gd name="connsiteX3614" fmla="*/ 2657592 w 2896585"/>
                  <a:gd name="connsiteY3614" fmla="*/ 614186 h 1598594"/>
                  <a:gd name="connsiteX3615" fmla="*/ 2657592 w 2896585"/>
                  <a:gd name="connsiteY3615" fmla="*/ 613014 h 1598594"/>
                  <a:gd name="connsiteX3616" fmla="*/ 2657592 w 2896585"/>
                  <a:gd name="connsiteY3616" fmla="*/ 608328 h 1598594"/>
                  <a:gd name="connsiteX3617" fmla="*/ 2663427 w 2896585"/>
                  <a:gd name="connsiteY3617" fmla="*/ 603642 h 1598594"/>
                  <a:gd name="connsiteX3618" fmla="*/ 966959 w 2896585"/>
                  <a:gd name="connsiteY3618" fmla="*/ 602470 h 1598594"/>
                  <a:gd name="connsiteX3619" fmla="*/ 978945 w 2896585"/>
                  <a:gd name="connsiteY3619" fmla="*/ 604868 h 1598594"/>
                  <a:gd name="connsiteX3620" fmla="*/ 986137 w 2896585"/>
                  <a:gd name="connsiteY3620" fmla="*/ 608464 h 1598594"/>
                  <a:gd name="connsiteX3621" fmla="*/ 988535 w 2896585"/>
                  <a:gd name="connsiteY3621" fmla="*/ 619252 h 1598594"/>
                  <a:gd name="connsiteX3622" fmla="*/ 975349 w 2896585"/>
                  <a:gd name="connsiteY3622" fmla="*/ 632437 h 1598594"/>
                  <a:gd name="connsiteX3623" fmla="*/ 965760 w 2896585"/>
                  <a:gd name="connsiteY3623" fmla="*/ 630040 h 1598594"/>
                  <a:gd name="connsiteX3624" fmla="*/ 960965 w 2896585"/>
                  <a:gd name="connsiteY3624" fmla="*/ 608464 h 1598594"/>
                  <a:gd name="connsiteX3625" fmla="*/ 966959 w 2896585"/>
                  <a:gd name="connsiteY3625" fmla="*/ 602470 h 1598594"/>
                  <a:gd name="connsiteX3626" fmla="*/ 2341182 w 2896585"/>
                  <a:gd name="connsiteY3626" fmla="*/ 601225 h 1598594"/>
                  <a:gd name="connsiteX3627" fmla="*/ 2356593 w 2896585"/>
                  <a:gd name="connsiteY3627" fmla="*/ 605978 h 1598594"/>
                  <a:gd name="connsiteX3628" fmla="*/ 2358964 w 2896585"/>
                  <a:gd name="connsiteY3628" fmla="*/ 615483 h 1598594"/>
                  <a:gd name="connsiteX3629" fmla="*/ 2357779 w 2896585"/>
                  <a:gd name="connsiteY3629" fmla="*/ 616672 h 1598594"/>
                  <a:gd name="connsiteX3630" fmla="*/ 2353037 w 2896585"/>
                  <a:gd name="connsiteY3630" fmla="*/ 620236 h 1598594"/>
                  <a:gd name="connsiteX3631" fmla="*/ 2347109 w 2896585"/>
                  <a:gd name="connsiteY3631" fmla="*/ 624989 h 1598594"/>
                  <a:gd name="connsiteX3632" fmla="*/ 2339996 w 2896585"/>
                  <a:gd name="connsiteY3632" fmla="*/ 623801 h 1598594"/>
                  <a:gd name="connsiteX3633" fmla="*/ 2336440 w 2896585"/>
                  <a:gd name="connsiteY3633" fmla="*/ 605978 h 1598594"/>
                  <a:gd name="connsiteX3634" fmla="*/ 2341182 w 2896585"/>
                  <a:gd name="connsiteY3634" fmla="*/ 601225 h 1598594"/>
                  <a:gd name="connsiteX3635" fmla="*/ 2082273 w 2896585"/>
                  <a:gd name="connsiteY3635" fmla="*/ 597108 h 1598594"/>
                  <a:gd name="connsiteX3636" fmla="*/ 2089352 w 2896585"/>
                  <a:gd name="connsiteY3636" fmla="*/ 597395 h 1598594"/>
                  <a:gd name="connsiteX3637" fmla="*/ 2092820 w 2896585"/>
                  <a:gd name="connsiteY3637" fmla="*/ 598544 h 1598594"/>
                  <a:gd name="connsiteX3638" fmla="*/ 2095132 w 2896585"/>
                  <a:gd name="connsiteY3638" fmla="*/ 604289 h 1598594"/>
                  <a:gd name="connsiteX3639" fmla="*/ 2090508 w 2896585"/>
                  <a:gd name="connsiteY3639" fmla="*/ 607736 h 1598594"/>
                  <a:gd name="connsiteX3640" fmla="*/ 2090508 w 2896585"/>
                  <a:gd name="connsiteY3640" fmla="*/ 610034 h 1598594"/>
                  <a:gd name="connsiteX3641" fmla="*/ 2082417 w 2896585"/>
                  <a:gd name="connsiteY3641" fmla="*/ 607736 h 1598594"/>
                  <a:gd name="connsiteX3642" fmla="*/ 2081261 w 2896585"/>
                  <a:gd name="connsiteY3642" fmla="*/ 601991 h 1598594"/>
                  <a:gd name="connsiteX3643" fmla="*/ 2082273 w 2896585"/>
                  <a:gd name="connsiteY3643" fmla="*/ 597108 h 1598594"/>
                  <a:gd name="connsiteX3644" fmla="*/ 1029198 w 2896585"/>
                  <a:gd name="connsiteY3644" fmla="*/ 588778 h 1598594"/>
                  <a:gd name="connsiteX3645" fmla="*/ 1051972 w 2896585"/>
                  <a:gd name="connsiteY3645" fmla="*/ 597180 h 1598594"/>
                  <a:gd name="connsiteX3646" fmla="*/ 1053171 w 2896585"/>
                  <a:gd name="connsiteY3646" fmla="*/ 604382 h 1598594"/>
                  <a:gd name="connsiteX3647" fmla="*/ 1036390 w 2896585"/>
                  <a:gd name="connsiteY3647" fmla="*/ 619987 h 1598594"/>
                  <a:gd name="connsiteX3648" fmla="*/ 1029198 w 2896585"/>
                  <a:gd name="connsiteY3648" fmla="*/ 617586 h 1598594"/>
                  <a:gd name="connsiteX3649" fmla="*/ 1024403 w 2896585"/>
                  <a:gd name="connsiteY3649" fmla="*/ 606783 h 1598594"/>
                  <a:gd name="connsiteX3650" fmla="*/ 1023204 w 2896585"/>
                  <a:gd name="connsiteY3650" fmla="*/ 594780 h 1598594"/>
                  <a:gd name="connsiteX3651" fmla="*/ 1029198 w 2896585"/>
                  <a:gd name="connsiteY3651" fmla="*/ 588778 h 1598594"/>
                  <a:gd name="connsiteX3652" fmla="*/ 706837 w 2896585"/>
                  <a:gd name="connsiteY3652" fmla="*/ 588778 h 1598594"/>
                  <a:gd name="connsiteX3653" fmla="*/ 734572 w 2896585"/>
                  <a:gd name="connsiteY3653" fmla="*/ 597219 h 1598594"/>
                  <a:gd name="connsiteX3654" fmla="*/ 735778 w 2896585"/>
                  <a:gd name="connsiteY3654" fmla="*/ 606866 h 1598594"/>
                  <a:gd name="connsiteX3655" fmla="*/ 715278 w 2896585"/>
                  <a:gd name="connsiteY3655" fmla="*/ 624954 h 1598594"/>
                  <a:gd name="connsiteX3656" fmla="*/ 706837 w 2896585"/>
                  <a:gd name="connsiteY3656" fmla="*/ 622543 h 1598594"/>
                  <a:gd name="connsiteX3657" fmla="*/ 703219 w 2896585"/>
                  <a:gd name="connsiteY3657" fmla="*/ 611690 h 1598594"/>
                  <a:gd name="connsiteX3658" fmla="*/ 700807 w 2896585"/>
                  <a:gd name="connsiteY3658" fmla="*/ 594808 h 1598594"/>
                  <a:gd name="connsiteX3659" fmla="*/ 706837 w 2896585"/>
                  <a:gd name="connsiteY3659" fmla="*/ 588778 h 1598594"/>
                  <a:gd name="connsiteX3660" fmla="*/ 2396777 w 2896585"/>
                  <a:gd name="connsiteY3660" fmla="*/ 588277 h 1598594"/>
                  <a:gd name="connsiteX3661" fmla="*/ 2404418 w 2896585"/>
                  <a:gd name="connsiteY3661" fmla="*/ 588724 h 1598594"/>
                  <a:gd name="connsiteX3662" fmla="*/ 2405594 w 2896585"/>
                  <a:gd name="connsiteY3662" fmla="*/ 591105 h 1598594"/>
                  <a:gd name="connsiteX3663" fmla="*/ 2398540 w 2896585"/>
                  <a:gd name="connsiteY3663" fmla="*/ 595868 h 1598594"/>
                  <a:gd name="connsiteX3664" fmla="*/ 2400390 w 2896585"/>
                  <a:gd name="connsiteY3664" fmla="*/ 601019 h 1598594"/>
                  <a:gd name="connsiteX3665" fmla="*/ 2406934 w 2896585"/>
                  <a:gd name="connsiteY3665" fmla="*/ 591267 h 1598594"/>
                  <a:gd name="connsiteX3666" fmla="*/ 2419906 w 2896585"/>
                  <a:gd name="connsiteY3666" fmla="*/ 595953 h 1598594"/>
                  <a:gd name="connsiteX3667" fmla="*/ 2418726 w 2896585"/>
                  <a:gd name="connsiteY3667" fmla="*/ 601811 h 1598594"/>
                  <a:gd name="connsiteX3668" fmla="*/ 2416174 w 2896585"/>
                  <a:gd name="connsiteY3668" fmla="*/ 604030 h 1598594"/>
                  <a:gd name="connsiteX3669" fmla="*/ 2416174 w 2896585"/>
                  <a:gd name="connsiteY3669" fmla="*/ 604202 h 1598594"/>
                  <a:gd name="connsiteX3670" fmla="*/ 2406769 w 2896585"/>
                  <a:gd name="connsiteY3670" fmla="*/ 613728 h 1598594"/>
                  <a:gd name="connsiteX3671" fmla="*/ 2398540 w 2896585"/>
                  <a:gd name="connsiteY3671" fmla="*/ 611346 h 1598594"/>
                  <a:gd name="connsiteX3672" fmla="*/ 2396189 w 2896585"/>
                  <a:gd name="connsiteY3672" fmla="*/ 595868 h 1598594"/>
                  <a:gd name="connsiteX3673" fmla="*/ 2396777 w 2896585"/>
                  <a:gd name="connsiteY3673" fmla="*/ 588277 h 1598594"/>
                  <a:gd name="connsiteX3674" fmla="*/ 2725636 w 2896585"/>
                  <a:gd name="connsiteY3674" fmla="*/ 587533 h 1598594"/>
                  <a:gd name="connsiteX3675" fmla="*/ 2729163 w 2896585"/>
                  <a:gd name="connsiteY3675" fmla="*/ 587533 h 1598594"/>
                  <a:gd name="connsiteX3676" fmla="*/ 2733865 w 2896585"/>
                  <a:gd name="connsiteY3676" fmla="*/ 589876 h 1598594"/>
                  <a:gd name="connsiteX3677" fmla="*/ 2736216 w 2896585"/>
                  <a:gd name="connsiteY3677" fmla="*/ 599249 h 1598594"/>
                  <a:gd name="connsiteX3678" fmla="*/ 2731514 w 2896585"/>
                  <a:gd name="connsiteY3678" fmla="*/ 602763 h 1598594"/>
                  <a:gd name="connsiteX3679" fmla="*/ 2719758 w 2896585"/>
                  <a:gd name="connsiteY3679" fmla="*/ 598077 h 1598594"/>
                  <a:gd name="connsiteX3680" fmla="*/ 2718582 w 2896585"/>
                  <a:gd name="connsiteY3680" fmla="*/ 592219 h 1598594"/>
                  <a:gd name="connsiteX3681" fmla="*/ 2725636 w 2896585"/>
                  <a:gd name="connsiteY3681" fmla="*/ 587533 h 1598594"/>
                  <a:gd name="connsiteX3682" fmla="*/ 2144293 w 2896585"/>
                  <a:gd name="connsiteY3682" fmla="*/ 580064 h 1598594"/>
                  <a:gd name="connsiteX3683" fmla="*/ 2152214 w 2896585"/>
                  <a:gd name="connsiteY3683" fmla="*/ 580064 h 1598594"/>
                  <a:gd name="connsiteX3684" fmla="*/ 2152214 w 2896585"/>
                  <a:gd name="connsiteY3684" fmla="*/ 581131 h 1598594"/>
                  <a:gd name="connsiteX3685" fmla="*/ 2152214 w 2896585"/>
                  <a:gd name="connsiteY3685" fmla="*/ 581366 h 1598594"/>
                  <a:gd name="connsiteX3686" fmla="*/ 2152758 w 2896585"/>
                  <a:gd name="connsiteY3686" fmla="*/ 581309 h 1598594"/>
                  <a:gd name="connsiteX3687" fmla="*/ 2160927 w 2896585"/>
                  <a:gd name="connsiteY3687" fmla="*/ 584795 h 1598594"/>
                  <a:gd name="connsiteX3688" fmla="*/ 2160927 w 2896585"/>
                  <a:gd name="connsiteY3688" fmla="*/ 588280 h 1598594"/>
                  <a:gd name="connsiteX3689" fmla="*/ 2157426 w 2896585"/>
                  <a:gd name="connsiteY3689" fmla="*/ 592927 h 1598594"/>
                  <a:gd name="connsiteX3690" fmla="*/ 2156259 w 2896585"/>
                  <a:gd name="connsiteY3690" fmla="*/ 594089 h 1598594"/>
                  <a:gd name="connsiteX3691" fmla="*/ 2142255 w 2896585"/>
                  <a:gd name="connsiteY3691" fmla="*/ 588280 h 1598594"/>
                  <a:gd name="connsiteX3692" fmla="*/ 2142611 w 2896585"/>
                  <a:gd name="connsiteY3692" fmla="*/ 587290 h 1598594"/>
                  <a:gd name="connsiteX3693" fmla="*/ 2142030 w 2896585"/>
                  <a:gd name="connsiteY3693" fmla="*/ 587533 h 1598594"/>
                  <a:gd name="connsiteX3694" fmla="*/ 2139766 w 2896585"/>
                  <a:gd name="connsiteY3694" fmla="*/ 583265 h 1598594"/>
                  <a:gd name="connsiteX3695" fmla="*/ 2144293 w 2896585"/>
                  <a:gd name="connsiteY3695" fmla="*/ 580064 h 1598594"/>
                  <a:gd name="connsiteX3696" fmla="*/ 2459165 w 2896585"/>
                  <a:gd name="connsiteY3696" fmla="*/ 577215 h 1598594"/>
                  <a:gd name="connsiteX3697" fmla="*/ 2470221 w 2896585"/>
                  <a:gd name="connsiteY3697" fmla="*/ 578689 h 1598594"/>
                  <a:gd name="connsiteX3698" fmla="*/ 2478475 w 2896585"/>
                  <a:gd name="connsiteY3698" fmla="*/ 581047 h 1598594"/>
                  <a:gd name="connsiteX3699" fmla="*/ 2479655 w 2896585"/>
                  <a:gd name="connsiteY3699" fmla="*/ 588123 h 1598594"/>
                  <a:gd name="connsiteX3700" fmla="*/ 2467862 w 2896585"/>
                  <a:gd name="connsiteY3700" fmla="*/ 598736 h 1598594"/>
                  <a:gd name="connsiteX3701" fmla="*/ 2461966 w 2896585"/>
                  <a:gd name="connsiteY3701" fmla="*/ 596378 h 1598594"/>
                  <a:gd name="connsiteX3702" fmla="*/ 2459607 w 2896585"/>
                  <a:gd name="connsiteY3702" fmla="*/ 588123 h 1598594"/>
                  <a:gd name="connsiteX3703" fmla="*/ 2459165 w 2896585"/>
                  <a:gd name="connsiteY3703" fmla="*/ 577215 h 1598594"/>
                  <a:gd name="connsiteX3704" fmla="*/ 1088918 w 2896585"/>
                  <a:gd name="connsiteY3704" fmla="*/ 575085 h 1598594"/>
                  <a:gd name="connsiteX3705" fmla="*/ 1105619 w 2896585"/>
                  <a:gd name="connsiteY3705" fmla="*/ 579880 h 1598594"/>
                  <a:gd name="connsiteX3706" fmla="*/ 1111583 w 2896585"/>
                  <a:gd name="connsiteY3706" fmla="*/ 590668 h 1598594"/>
                  <a:gd name="connsiteX3707" fmla="*/ 1108004 w 2896585"/>
                  <a:gd name="connsiteY3707" fmla="*/ 594264 h 1598594"/>
                  <a:gd name="connsiteX3708" fmla="*/ 1094882 w 2896585"/>
                  <a:gd name="connsiteY3708" fmla="*/ 605052 h 1598594"/>
                  <a:gd name="connsiteX3709" fmla="*/ 1087725 w 2896585"/>
                  <a:gd name="connsiteY3709" fmla="*/ 602655 h 1598594"/>
                  <a:gd name="connsiteX3710" fmla="*/ 1082953 w 2896585"/>
                  <a:gd name="connsiteY3710" fmla="*/ 582277 h 1598594"/>
                  <a:gd name="connsiteX3711" fmla="*/ 1088918 w 2896585"/>
                  <a:gd name="connsiteY3711" fmla="*/ 575085 h 1598594"/>
                  <a:gd name="connsiteX3712" fmla="*/ 769012 w 2896585"/>
                  <a:gd name="connsiteY3712" fmla="*/ 575085 h 1598594"/>
                  <a:gd name="connsiteX3713" fmla="*/ 794252 w 2896585"/>
                  <a:gd name="connsiteY3713" fmla="*/ 585927 h 1598594"/>
                  <a:gd name="connsiteX3714" fmla="*/ 795453 w 2896585"/>
                  <a:gd name="connsiteY3714" fmla="*/ 593154 h 1598594"/>
                  <a:gd name="connsiteX3715" fmla="*/ 772618 w 2896585"/>
                  <a:gd name="connsiteY3715" fmla="*/ 611224 h 1598594"/>
                  <a:gd name="connsiteX3716" fmla="*/ 767811 w 2896585"/>
                  <a:gd name="connsiteY3716" fmla="*/ 610019 h 1598594"/>
                  <a:gd name="connsiteX3717" fmla="*/ 764205 w 2896585"/>
                  <a:gd name="connsiteY3717" fmla="*/ 594359 h 1598594"/>
                  <a:gd name="connsiteX3718" fmla="*/ 761801 w 2896585"/>
                  <a:gd name="connsiteY3718" fmla="*/ 582313 h 1598594"/>
                  <a:gd name="connsiteX3719" fmla="*/ 769012 w 2896585"/>
                  <a:gd name="connsiteY3719" fmla="*/ 575085 h 1598594"/>
                  <a:gd name="connsiteX3720" fmla="*/ 2204055 w 2896585"/>
                  <a:gd name="connsiteY3720" fmla="*/ 568021 h 1598594"/>
                  <a:gd name="connsiteX3721" fmla="*/ 2204091 w 2896585"/>
                  <a:gd name="connsiteY3721" fmla="*/ 569640 h 1598594"/>
                  <a:gd name="connsiteX3722" fmla="*/ 2205901 w 2896585"/>
                  <a:gd name="connsiteY3722" fmla="*/ 568203 h 1598594"/>
                  <a:gd name="connsiteX3723" fmla="*/ 832467 w 2896585"/>
                  <a:gd name="connsiteY3723" fmla="*/ 566372 h 1598594"/>
                  <a:gd name="connsiteX3724" fmla="*/ 851617 w 2896585"/>
                  <a:gd name="connsiteY3724" fmla="*/ 572357 h 1598594"/>
                  <a:gd name="connsiteX3725" fmla="*/ 854010 w 2896585"/>
                  <a:gd name="connsiteY3725" fmla="*/ 580735 h 1598594"/>
                  <a:gd name="connsiteX3726" fmla="*/ 839648 w 2896585"/>
                  <a:gd name="connsiteY3726" fmla="*/ 595097 h 1598594"/>
                  <a:gd name="connsiteX3727" fmla="*/ 827679 w 2896585"/>
                  <a:gd name="connsiteY3727" fmla="*/ 591507 h 1598594"/>
                  <a:gd name="connsiteX3728" fmla="*/ 825285 w 2896585"/>
                  <a:gd name="connsiteY3728" fmla="*/ 572357 h 1598594"/>
                  <a:gd name="connsiteX3729" fmla="*/ 832467 w 2896585"/>
                  <a:gd name="connsiteY3729" fmla="*/ 566372 h 1598594"/>
                  <a:gd name="connsiteX3730" fmla="*/ 2204201 w 2896585"/>
                  <a:gd name="connsiteY3730" fmla="*/ 563882 h 1598594"/>
                  <a:gd name="connsiteX3731" fmla="*/ 2215917 w 2896585"/>
                  <a:gd name="connsiteY3731" fmla="*/ 566247 h 1598594"/>
                  <a:gd name="connsiteX3732" fmla="*/ 2217088 w 2896585"/>
                  <a:gd name="connsiteY3732" fmla="*/ 566247 h 1598594"/>
                  <a:gd name="connsiteX3733" fmla="*/ 2219431 w 2896585"/>
                  <a:gd name="connsiteY3733" fmla="*/ 569795 h 1598594"/>
                  <a:gd name="connsiteX3734" fmla="*/ 2210059 w 2896585"/>
                  <a:gd name="connsiteY3734" fmla="*/ 568612 h 1598594"/>
                  <a:gd name="connsiteX3735" fmla="*/ 2209940 w 2896585"/>
                  <a:gd name="connsiteY3735" fmla="*/ 568601 h 1598594"/>
                  <a:gd name="connsiteX3736" fmla="*/ 2218394 w 2896585"/>
                  <a:gd name="connsiteY3736" fmla="*/ 571118 h 1598594"/>
                  <a:gd name="connsiteX3737" fmla="*/ 2219570 w 2896585"/>
                  <a:gd name="connsiteY3737" fmla="*/ 571118 h 1598594"/>
                  <a:gd name="connsiteX3738" fmla="*/ 2220746 w 2896585"/>
                  <a:gd name="connsiteY3738" fmla="*/ 575786 h 1598594"/>
                  <a:gd name="connsiteX3739" fmla="*/ 2208990 w 2896585"/>
                  <a:gd name="connsiteY3739" fmla="*/ 586289 h 1598594"/>
                  <a:gd name="connsiteX3740" fmla="*/ 2208246 w 2896585"/>
                  <a:gd name="connsiteY3740" fmla="*/ 585846 h 1598594"/>
                  <a:gd name="connsiteX3741" fmla="*/ 2206105 w 2896585"/>
                  <a:gd name="connsiteY3741" fmla="*/ 586646 h 1598594"/>
                  <a:gd name="connsiteX3742" fmla="*/ 2203030 w 2896585"/>
                  <a:gd name="connsiteY3742" fmla="*/ 582803 h 1598594"/>
                  <a:gd name="connsiteX3743" fmla="*/ 2199515 w 2896585"/>
                  <a:gd name="connsiteY3743" fmla="*/ 568612 h 1598594"/>
                  <a:gd name="connsiteX3744" fmla="*/ 2204201 w 2896585"/>
                  <a:gd name="connsiteY3744" fmla="*/ 563882 h 1598594"/>
                  <a:gd name="connsiteX3745" fmla="*/ 2520814 w 2896585"/>
                  <a:gd name="connsiteY3745" fmla="*/ 563079 h 1598594"/>
                  <a:gd name="connsiteX3746" fmla="*/ 2528896 w 2896585"/>
                  <a:gd name="connsiteY3746" fmla="*/ 563817 h 1598594"/>
                  <a:gd name="connsiteX3747" fmla="*/ 2534774 w 2896585"/>
                  <a:gd name="connsiteY3747" fmla="*/ 566175 h 1598594"/>
                  <a:gd name="connsiteX3748" fmla="*/ 2537126 w 2896585"/>
                  <a:gd name="connsiteY3748" fmla="*/ 576788 h 1598594"/>
                  <a:gd name="connsiteX3749" fmla="*/ 2532423 w 2896585"/>
                  <a:gd name="connsiteY3749" fmla="*/ 582685 h 1598594"/>
                  <a:gd name="connsiteX3750" fmla="*/ 2528896 w 2896585"/>
                  <a:gd name="connsiteY3750" fmla="*/ 585043 h 1598594"/>
                  <a:gd name="connsiteX3751" fmla="*/ 2520667 w 2896585"/>
                  <a:gd name="connsiteY3751" fmla="*/ 575609 h 1598594"/>
                  <a:gd name="connsiteX3752" fmla="*/ 2520667 w 2896585"/>
                  <a:gd name="connsiteY3752" fmla="*/ 572071 h 1598594"/>
                  <a:gd name="connsiteX3753" fmla="*/ 2520814 w 2896585"/>
                  <a:gd name="connsiteY3753" fmla="*/ 563079 h 1598594"/>
                  <a:gd name="connsiteX3754" fmla="*/ 1948926 w 2896585"/>
                  <a:gd name="connsiteY3754" fmla="*/ 556414 h 1598594"/>
                  <a:gd name="connsiteX3755" fmla="*/ 1952427 w 2896585"/>
                  <a:gd name="connsiteY3755" fmla="*/ 557576 h 1598594"/>
                  <a:gd name="connsiteX3756" fmla="*/ 1959429 w 2896585"/>
                  <a:gd name="connsiteY3756" fmla="*/ 558738 h 1598594"/>
                  <a:gd name="connsiteX3757" fmla="*/ 1960596 w 2896585"/>
                  <a:gd name="connsiteY3757" fmla="*/ 565709 h 1598594"/>
                  <a:gd name="connsiteX3758" fmla="*/ 1951260 w 2896585"/>
                  <a:gd name="connsiteY3758" fmla="*/ 572679 h 1598594"/>
                  <a:gd name="connsiteX3759" fmla="*/ 1946592 w 2896585"/>
                  <a:gd name="connsiteY3759" fmla="*/ 570356 h 1598594"/>
                  <a:gd name="connsiteX3760" fmla="*/ 1943091 w 2896585"/>
                  <a:gd name="connsiteY3760" fmla="*/ 561061 h 1598594"/>
                  <a:gd name="connsiteX3761" fmla="*/ 1948926 w 2896585"/>
                  <a:gd name="connsiteY3761" fmla="*/ 556414 h 1598594"/>
                  <a:gd name="connsiteX3762" fmla="*/ 582554 w 2896585"/>
                  <a:gd name="connsiteY3762" fmla="*/ 555169 h 1598594"/>
                  <a:gd name="connsiteX3763" fmla="*/ 597784 w 2896585"/>
                  <a:gd name="connsiteY3763" fmla="*/ 559765 h 1598594"/>
                  <a:gd name="connsiteX3764" fmla="*/ 600127 w 2896585"/>
                  <a:gd name="connsiteY3764" fmla="*/ 568957 h 1598594"/>
                  <a:gd name="connsiteX3765" fmla="*/ 598956 w 2896585"/>
                  <a:gd name="connsiteY3765" fmla="*/ 570106 h 1598594"/>
                  <a:gd name="connsiteX3766" fmla="*/ 2599914 w 2896585"/>
                  <a:gd name="connsiteY3766" fmla="*/ 553924 h 1598594"/>
                  <a:gd name="connsiteX3767" fmla="*/ 2603026 w 2896585"/>
                  <a:gd name="connsiteY3767" fmla="*/ 560646 h 1598594"/>
                  <a:gd name="connsiteX3768" fmla="*/ 2597839 w 2896585"/>
                  <a:gd name="connsiteY3768" fmla="*/ 565127 h 1598594"/>
                  <a:gd name="connsiteX3769" fmla="*/ 2599914 w 2896585"/>
                  <a:gd name="connsiteY3769" fmla="*/ 562887 h 1598594"/>
                  <a:gd name="connsiteX3770" fmla="*/ 2599914 w 2896585"/>
                  <a:gd name="connsiteY3770" fmla="*/ 553924 h 1598594"/>
                  <a:gd name="connsiteX3771" fmla="*/ 2584997 w 2896585"/>
                  <a:gd name="connsiteY3771" fmla="*/ 551967 h 1598594"/>
                  <a:gd name="connsiteX3772" fmla="*/ 2582905 w 2896585"/>
                  <a:gd name="connsiteY3772" fmla="*/ 552249 h 1598594"/>
                  <a:gd name="connsiteX3773" fmla="*/ 2583135 w 2896585"/>
                  <a:gd name="connsiteY3773" fmla="*/ 554200 h 1598594"/>
                  <a:gd name="connsiteX3774" fmla="*/ 2266733 w 2896585"/>
                  <a:gd name="connsiteY3774" fmla="*/ 551964 h 1598594"/>
                  <a:gd name="connsiteX3775" fmla="*/ 2266068 w 2896585"/>
                  <a:gd name="connsiteY3775" fmla="*/ 552675 h 1598594"/>
                  <a:gd name="connsiteX3776" fmla="*/ 2266733 w 2896585"/>
                  <a:gd name="connsiteY3776" fmla="*/ 552141 h 1598594"/>
                  <a:gd name="connsiteX3777" fmla="*/ 892273 w 2896585"/>
                  <a:gd name="connsiteY3777" fmla="*/ 551435 h 1598594"/>
                  <a:gd name="connsiteX3778" fmla="*/ 915047 w 2896585"/>
                  <a:gd name="connsiteY3778" fmla="*/ 558627 h 1598594"/>
                  <a:gd name="connsiteX3779" fmla="*/ 916246 w 2896585"/>
                  <a:gd name="connsiteY3779" fmla="*/ 567018 h 1598594"/>
                  <a:gd name="connsiteX3780" fmla="*/ 899465 w 2896585"/>
                  <a:gd name="connsiteY3780" fmla="*/ 582601 h 1598594"/>
                  <a:gd name="connsiteX3781" fmla="*/ 891074 w 2896585"/>
                  <a:gd name="connsiteY3781" fmla="*/ 579005 h 1598594"/>
                  <a:gd name="connsiteX3782" fmla="*/ 888677 w 2896585"/>
                  <a:gd name="connsiteY3782" fmla="*/ 569415 h 1598594"/>
                  <a:gd name="connsiteX3783" fmla="*/ 886279 w 2896585"/>
                  <a:gd name="connsiteY3783" fmla="*/ 557429 h 1598594"/>
                  <a:gd name="connsiteX3784" fmla="*/ 892273 w 2896585"/>
                  <a:gd name="connsiteY3784" fmla="*/ 551435 h 1598594"/>
                  <a:gd name="connsiteX3785" fmla="*/ 2266180 w 2896585"/>
                  <a:gd name="connsiteY3785" fmla="*/ 550190 h 1598594"/>
                  <a:gd name="connsiteX3786" fmla="*/ 2267286 w 2896585"/>
                  <a:gd name="connsiteY3786" fmla="*/ 551373 h 1598594"/>
                  <a:gd name="connsiteX3787" fmla="*/ 2267228 w 2896585"/>
                  <a:gd name="connsiteY3787" fmla="*/ 551435 h 1598594"/>
                  <a:gd name="connsiteX3788" fmla="*/ 2267612 w 2896585"/>
                  <a:gd name="connsiteY3788" fmla="*/ 551435 h 1598594"/>
                  <a:gd name="connsiteX3789" fmla="*/ 2270248 w 2896585"/>
                  <a:gd name="connsiteY3789" fmla="*/ 551435 h 1598594"/>
                  <a:gd name="connsiteX3790" fmla="*/ 2281963 w 2896585"/>
                  <a:gd name="connsiteY3790" fmla="*/ 554903 h 1598594"/>
                  <a:gd name="connsiteX3791" fmla="*/ 2283134 w 2896585"/>
                  <a:gd name="connsiteY3791" fmla="*/ 564150 h 1598594"/>
                  <a:gd name="connsiteX3792" fmla="*/ 2280791 w 2896585"/>
                  <a:gd name="connsiteY3792" fmla="*/ 566461 h 1598594"/>
                  <a:gd name="connsiteX3793" fmla="*/ 2278448 w 2896585"/>
                  <a:gd name="connsiteY3793" fmla="*/ 567617 h 1598594"/>
                  <a:gd name="connsiteX3794" fmla="*/ 2279253 w 2896585"/>
                  <a:gd name="connsiteY3794" fmla="*/ 564441 h 1598594"/>
                  <a:gd name="connsiteX3795" fmla="*/ 2276984 w 2896585"/>
                  <a:gd name="connsiteY3795" fmla="*/ 566718 h 1598594"/>
                  <a:gd name="connsiteX3796" fmla="*/ 2274641 w 2896585"/>
                  <a:gd name="connsiteY3796" fmla="*/ 570245 h 1598594"/>
                  <a:gd name="connsiteX3797" fmla="*/ 2272298 w 2896585"/>
                  <a:gd name="connsiteY3797" fmla="*/ 570245 h 1598594"/>
                  <a:gd name="connsiteX3798" fmla="*/ 2265269 w 2896585"/>
                  <a:gd name="connsiteY3798" fmla="*/ 569069 h 1598594"/>
                  <a:gd name="connsiteX3799" fmla="*/ 2264726 w 2896585"/>
                  <a:gd name="connsiteY3799" fmla="*/ 567072 h 1598594"/>
                  <a:gd name="connsiteX3800" fmla="*/ 2265073 w 2896585"/>
                  <a:gd name="connsiteY3800" fmla="*/ 569111 h 1598594"/>
                  <a:gd name="connsiteX3801" fmla="*/ 2271712 w 2896585"/>
                  <a:gd name="connsiteY3801" fmla="*/ 570294 h 1598594"/>
                  <a:gd name="connsiteX3802" fmla="*/ 2269499 w 2896585"/>
                  <a:gd name="connsiteY3802" fmla="*/ 572659 h 1598594"/>
                  <a:gd name="connsiteX3803" fmla="*/ 2266180 w 2896585"/>
                  <a:gd name="connsiteY3803" fmla="*/ 572659 h 1598594"/>
                  <a:gd name="connsiteX3804" fmla="*/ 2263967 w 2896585"/>
                  <a:gd name="connsiteY3804" fmla="*/ 570294 h 1598594"/>
                  <a:gd name="connsiteX3805" fmla="*/ 2261767 w 2896585"/>
                  <a:gd name="connsiteY3805" fmla="*/ 556184 h 1598594"/>
                  <a:gd name="connsiteX3806" fmla="*/ 2261754 w 2896585"/>
                  <a:gd name="connsiteY3806" fmla="*/ 556138 h 1598594"/>
                  <a:gd name="connsiteX3807" fmla="*/ 2261759 w 2896585"/>
                  <a:gd name="connsiteY3807" fmla="*/ 556134 h 1598594"/>
                  <a:gd name="connsiteX3808" fmla="*/ 2261754 w 2896585"/>
                  <a:gd name="connsiteY3808" fmla="*/ 556103 h 1598594"/>
                  <a:gd name="connsiteX3809" fmla="*/ 2266180 w 2896585"/>
                  <a:gd name="connsiteY3809" fmla="*/ 550190 h 1598594"/>
                  <a:gd name="connsiteX3810" fmla="*/ 2587515 w 2896585"/>
                  <a:gd name="connsiteY3810" fmla="*/ 548945 h 1598594"/>
                  <a:gd name="connsiteX3811" fmla="*/ 2589858 w 2896585"/>
                  <a:gd name="connsiteY3811" fmla="*/ 550117 h 1598594"/>
                  <a:gd name="connsiteX3812" fmla="*/ 2591029 w 2896585"/>
                  <a:gd name="connsiteY3812" fmla="*/ 550117 h 1598594"/>
                  <a:gd name="connsiteX3813" fmla="*/ 2598058 w 2896585"/>
                  <a:gd name="connsiteY3813" fmla="*/ 552460 h 1598594"/>
                  <a:gd name="connsiteX3814" fmla="*/ 2598058 w 2896585"/>
                  <a:gd name="connsiteY3814" fmla="*/ 552474 h 1598594"/>
                  <a:gd name="connsiteX3815" fmla="*/ 2598058 w 2896585"/>
                  <a:gd name="connsiteY3815" fmla="*/ 560661 h 1598594"/>
                  <a:gd name="connsiteX3816" fmla="*/ 2595715 w 2896585"/>
                  <a:gd name="connsiteY3816" fmla="*/ 564175 h 1598594"/>
                  <a:gd name="connsiteX3817" fmla="*/ 2591321 w 2896585"/>
                  <a:gd name="connsiteY3817" fmla="*/ 566372 h 1598594"/>
                  <a:gd name="connsiteX3818" fmla="*/ 2595561 w 2896585"/>
                  <a:gd name="connsiteY3818" fmla="*/ 566372 h 1598594"/>
                  <a:gd name="connsiteX3819" fmla="*/ 2596702 w 2896585"/>
                  <a:gd name="connsiteY3819" fmla="*/ 566372 h 1598594"/>
                  <a:gd name="connsiteX3820" fmla="*/ 2595561 w 2896585"/>
                  <a:gd name="connsiteY3820" fmla="*/ 568447 h 1598594"/>
                  <a:gd name="connsiteX3821" fmla="*/ 2592138 w 2896585"/>
                  <a:gd name="connsiteY3821" fmla="*/ 571559 h 1598594"/>
                  <a:gd name="connsiteX3822" fmla="*/ 2584150 w 2896585"/>
                  <a:gd name="connsiteY3822" fmla="*/ 569484 h 1598594"/>
                  <a:gd name="connsiteX3823" fmla="*/ 2584150 w 2896585"/>
                  <a:gd name="connsiteY3823" fmla="*/ 566372 h 1598594"/>
                  <a:gd name="connsiteX3824" fmla="*/ 2590007 w 2896585"/>
                  <a:gd name="connsiteY3824" fmla="*/ 566372 h 1598594"/>
                  <a:gd name="connsiteX3825" fmla="*/ 2582829 w 2896585"/>
                  <a:gd name="connsiteY3825" fmla="*/ 565347 h 1598594"/>
                  <a:gd name="connsiteX3826" fmla="*/ 2582829 w 2896585"/>
                  <a:gd name="connsiteY3826" fmla="*/ 564175 h 1598594"/>
                  <a:gd name="connsiteX3827" fmla="*/ 2582829 w 2896585"/>
                  <a:gd name="connsiteY3827" fmla="*/ 563004 h 1598594"/>
                  <a:gd name="connsiteX3828" fmla="*/ 2582155 w 2896585"/>
                  <a:gd name="connsiteY3828" fmla="*/ 558959 h 1598594"/>
                  <a:gd name="connsiteX3829" fmla="*/ 2581522 w 2896585"/>
                  <a:gd name="connsiteY3829" fmla="*/ 556988 h 1598594"/>
                  <a:gd name="connsiteX3830" fmla="*/ 2581671 w 2896585"/>
                  <a:gd name="connsiteY3830" fmla="*/ 556059 h 1598594"/>
                  <a:gd name="connsiteX3831" fmla="*/ 2581657 w 2896585"/>
                  <a:gd name="connsiteY3831" fmla="*/ 555974 h 1598594"/>
                  <a:gd name="connsiteX3832" fmla="*/ 2581691 w 2896585"/>
                  <a:gd name="connsiteY3832" fmla="*/ 555933 h 1598594"/>
                  <a:gd name="connsiteX3833" fmla="*/ 2582629 w 2896585"/>
                  <a:gd name="connsiteY3833" fmla="*/ 550094 h 1598594"/>
                  <a:gd name="connsiteX3834" fmla="*/ 2586125 w 2896585"/>
                  <a:gd name="connsiteY3834" fmla="*/ 550613 h 1598594"/>
                  <a:gd name="connsiteX3835" fmla="*/ 2010932 w 2896585"/>
                  <a:gd name="connsiteY3835" fmla="*/ 543823 h 1598594"/>
                  <a:gd name="connsiteX3836" fmla="*/ 2014522 w 2896585"/>
                  <a:gd name="connsiteY3836" fmla="*/ 545115 h 1598594"/>
                  <a:gd name="connsiteX3837" fmla="*/ 2018544 w 2896585"/>
                  <a:gd name="connsiteY3837" fmla="*/ 547126 h 1598594"/>
                  <a:gd name="connsiteX3838" fmla="*/ 2018692 w 2896585"/>
                  <a:gd name="connsiteY3838" fmla="*/ 548089 h 1598594"/>
                  <a:gd name="connsiteX3839" fmla="*/ 2021512 w 2896585"/>
                  <a:gd name="connsiteY3839" fmla="*/ 549443 h 1598594"/>
                  <a:gd name="connsiteX3840" fmla="*/ 2019438 w 2896585"/>
                  <a:gd name="connsiteY3840" fmla="*/ 551434 h 1598594"/>
                  <a:gd name="connsiteX3841" fmla="*/ 2019032 w 2896585"/>
                  <a:gd name="connsiteY3841" fmla="*/ 550947 h 1598594"/>
                  <a:gd name="connsiteX3842" fmla="*/ 2014522 w 2896585"/>
                  <a:gd name="connsiteY3842" fmla="*/ 555456 h 1598594"/>
                  <a:gd name="connsiteX3843" fmla="*/ 2009926 w 2896585"/>
                  <a:gd name="connsiteY3843" fmla="*/ 556605 h 1598594"/>
                  <a:gd name="connsiteX3844" fmla="*/ 2006479 w 2896585"/>
                  <a:gd name="connsiteY3844" fmla="*/ 545115 h 1598594"/>
                  <a:gd name="connsiteX3845" fmla="*/ 2010932 w 2896585"/>
                  <a:gd name="connsiteY3845" fmla="*/ 543823 h 1598594"/>
                  <a:gd name="connsiteX3846" fmla="*/ 2075779 w 2896585"/>
                  <a:gd name="connsiteY3846" fmla="*/ 539983 h 1598594"/>
                  <a:gd name="connsiteX3847" fmla="*/ 2073726 w 2896585"/>
                  <a:gd name="connsiteY3847" fmla="*/ 542236 h 1598594"/>
                  <a:gd name="connsiteX3848" fmla="*/ 2073779 w 2896585"/>
                  <a:gd name="connsiteY3848" fmla="*/ 542817 h 1598594"/>
                  <a:gd name="connsiteX3849" fmla="*/ 2075909 w 2896585"/>
                  <a:gd name="connsiteY3849" fmla="*/ 540647 h 1598594"/>
                  <a:gd name="connsiteX3850" fmla="*/ 2327381 w 2896585"/>
                  <a:gd name="connsiteY3850" fmla="*/ 537742 h 1598594"/>
                  <a:gd name="connsiteX3851" fmla="*/ 2332083 w 2896585"/>
                  <a:gd name="connsiteY3851" fmla="*/ 538925 h 1598594"/>
                  <a:gd name="connsiteX3852" fmla="*/ 2340313 w 2896585"/>
                  <a:gd name="connsiteY3852" fmla="*/ 542472 h 1598594"/>
                  <a:gd name="connsiteX3853" fmla="*/ 2341488 w 2896585"/>
                  <a:gd name="connsiteY3853" fmla="*/ 548385 h 1598594"/>
                  <a:gd name="connsiteX3854" fmla="*/ 2335610 w 2896585"/>
                  <a:gd name="connsiteY3854" fmla="*/ 555480 h 1598594"/>
                  <a:gd name="connsiteX3855" fmla="*/ 2326205 w 2896585"/>
                  <a:gd name="connsiteY3855" fmla="*/ 560211 h 1598594"/>
                  <a:gd name="connsiteX3856" fmla="*/ 2321503 w 2896585"/>
                  <a:gd name="connsiteY3856" fmla="*/ 543655 h 1598594"/>
                  <a:gd name="connsiteX3857" fmla="*/ 2324691 w 2896585"/>
                  <a:gd name="connsiteY3857" fmla="*/ 540448 h 1598594"/>
                  <a:gd name="connsiteX3858" fmla="*/ 2324718 w 2896585"/>
                  <a:gd name="connsiteY3858" fmla="*/ 540232 h 1598594"/>
                  <a:gd name="connsiteX3859" fmla="*/ 2324871 w 2896585"/>
                  <a:gd name="connsiteY3859" fmla="*/ 540267 h 1598594"/>
                  <a:gd name="connsiteX3860" fmla="*/ 953266 w 2896585"/>
                  <a:gd name="connsiteY3860" fmla="*/ 537742 h 1598594"/>
                  <a:gd name="connsiteX3861" fmla="*/ 976040 w 2896585"/>
                  <a:gd name="connsiteY3861" fmla="*/ 544934 h 1598594"/>
                  <a:gd name="connsiteX3862" fmla="*/ 978438 w 2896585"/>
                  <a:gd name="connsiteY3862" fmla="*/ 553325 h 1598594"/>
                  <a:gd name="connsiteX3863" fmla="*/ 959259 w 2896585"/>
                  <a:gd name="connsiteY3863" fmla="*/ 568908 h 1598594"/>
                  <a:gd name="connsiteX3864" fmla="*/ 952067 w 2896585"/>
                  <a:gd name="connsiteY3864" fmla="*/ 566510 h 1598594"/>
                  <a:gd name="connsiteX3865" fmla="*/ 949670 w 2896585"/>
                  <a:gd name="connsiteY3865" fmla="*/ 555722 h 1598594"/>
                  <a:gd name="connsiteX3866" fmla="*/ 947272 w 2896585"/>
                  <a:gd name="connsiteY3866" fmla="*/ 542537 h 1598594"/>
                  <a:gd name="connsiteX3867" fmla="*/ 953266 w 2896585"/>
                  <a:gd name="connsiteY3867" fmla="*/ 537742 h 1598594"/>
                  <a:gd name="connsiteX3868" fmla="*/ 632104 w 2896585"/>
                  <a:gd name="connsiteY3868" fmla="*/ 536497 h 1598594"/>
                  <a:gd name="connsiteX3869" fmla="*/ 657401 w 2896585"/>
                  <a:gd name="connsiteY3869" fmla="*/ 544938 h 1598594"/>
                  <a:gd name="connsiteX3870" fmla="*/ 659810 w 2896585"/>
                  <a:gd name="connsiteY3870" fmla="*/ 555791 h 1598594"/>
                  <a:gd name="connsiteX3871" fmla="*/ 641741 w 2896585"/>
                  <a:gd name="connsiteY3871" fmla="*/ 572673 h 1598594"/>
                  <a:gd name="connsiteX3872" fmla="*/ 630899 w 2896585"/>
                  <a:gd name="connsiteY3872" fmla="*/ 570262 h 1598594"/>
                  <a:gd name="connsiteX3873" fmla="*/ 629695 w 2896585"/>
                  <a:gd name="connsiteY3873" fmla="*/ 567850 h 1598594"/>
                  <a:gd name="connsiteX3874" fmla="*/ 628490 w 2896585"/>
                  <a:gd name="connsiteY3874" fmla="*/ 556997 h 1598594"/>
                  <a:gd name="connsiteX3875" fmla="*/ 627285 w 2896585"/>
                  <a:gd name="connsiteY3875" fmla="*/ 556997 h 1598594"/>
                  <a:gd name="connsiteX3876" fmla="*/ 624876 w 2896585"/>
                  <a:gd name="connsiteY3876" fmla="*/ 544938 h 1598594"/>
                  <a:gd name="connsiteX3877" fmla="*/ 632104 w 2896585"/>
                  <a:gd name="connsiteY3877" fmla="*/ 536497 h 1598594"/>
                  <a:gd name="connsiteX3878" fmla="*/ 2648512 w 2896585"/>
                  <a:gd name="connsiteY3878" fmla="*/ 535252 h 1598594"/>
                  <a:gd name="connsiteX3879" fmla="*/ 2660227 w 2896585"/>
                  <a:gd name="connsiteY3879" fmla="*/ 538779 h 1598594"/>
                  <a:gd name="connsiteX3880" fmla="*/ 2660227 w 2896585"/>
                  <a:gd name="connsiteY3880" fmla="*/ 543009 h 1598594"/>
                  <a:gd name="connsiteX3881" fmla="*/ 2661326 w 2896585"/>
                  <a:gd name="connsiteY3881" fmla="*/ 543552 h 1598594"/>
                  <a:gd name="connsiteX3882" fmla="*/ 2660227 w 2896585"/>
                  <a:gd name="connsiteY3882" fmla="*/ 544926 h 1598594"/>
                  <a:gd name="connsiteX3883" fmla="*/ 2660227 w 2896585"/>
                  <a:gd name="connsiteY3883" fmla="*/ 545833 h 1598594"/>
                  <a:gd name="connsiteX3884" fmla="*/ 2657697 w 2896585"/>
                  <a:gd name="connsiteY3884" fmla="*/ 548089 h 1598594"/>
                  <a:gd name="connsiteX3885" fmla="*/ 2656992 w 2896585"/>
                  <a:gd name="connsiteY3885" fmla="*/ 548972 h 1598594"/>
                  <a:gd name="connsiteX3886" fmla="*/ 2656091 w 2896585"/>
                  <a:gd name="connsiteY3886" fmla="*/ 549522 h 1598594"/>
                  <a:gd name="connsiteX3887" fmla="*/ 2649683 w 2896585"/>
                  <a:gd name="connsiteY3887" fmla="*/ 555238 h 1598594"/>
                  <a:gd name="connsiteX3888" fmla="*/ 2644997 w 2896585"/>
                  <a:gd name="connsiteY3888" fmla="*/ 554062 h 1598594"/>
                  <a:gd name="connsiteX3889" fmla="*/ 2642654 w 2896585"/>
                  <a:gd name="connsiteY3889" fmla="*/ 541130 h 1598594"/>
                  <a:gd name="connsiteX3890" fmla="*/ 2648512 w 2896585"/>
                  <a:gd name="connsiteY3890" fmla="*/ 535252 h 1598594"/>
                  <a:gd name="connsiteX3891" fmla="*/ 2072877 w 2896585"/>
                  <a:gd name="connsiteY3891" fmla="*/ 532994 h 1598594"/>
                  <a:gd name="connsiteX3892" fmla="*/ 2072899 w 2896585"/>
                  <a:gd name="connsiteY3892" fmla="*/ 533231 h 1598594"/>
                  <a:gd name="connsiteX3893" fmla="*/ 2073358 w 2896585"/>
                  <a:gd name="connsiteY3893" fmla="*/ 533484 h 1598594"/>
                  <a:gd name="connsiteX3894" fmla="*/ 2707103 w 2896585"/>
                  <a:gd name="connsiteY3894" fmla="*/ 531518 h 1598594"/>
                  <a:gd name="connsiteX3895" fmla="*/ 2713742 w 2896585"/>
                  <a:gd name="connsiteY3895" fmla="*/ 535944 h 1598594"/>
                  <a:gd name="connsiteX3896" fmla="*/ 2712635 w 2896585"/>
                  <a:gd name="connsiteY3896" fmla="*/ 541476 h 1598594"/>
                  <a:gd name="connsiteX3897" fmla="*/ 2707103 w 2896585"/>
                  <a:gd name="connsiteY3897" fmla="*/ 539263 h 1598594"/>
                  <a:gd name="connsiteX3898" fmla="*/ 2704890 w 2896585"/>
                  <a:gd name="connsiteY3898" fmla="*/ 532625 h 1598594"/>
                  <a:gd name="connsiteX3899" fmla="*/ 2707103 w 2896585"/>
                  <a:gd name="connsiteY3899" fmla="*/ 531518 h 1598594"/>
                  <a:gd name="connsiteX3900" fmla="*/ 2067125 w 2896585"/>
                  <a:gd name="connsiteY3900" fmla="*/ 528884 h 1598594"/>
                  <a:gd name="connsiteX3901" fmla="*/ 2072726 w 2896585"/>
                  <a:gd name="connsiteY3901" fmla="*/ 530191 h 1598594"/>
                  <a:gd name="connsiteX3902" fmla="*/ 2072726 w 2896585"/>
                  <a:gd name="connsiteY3902" fmla="*/ 531353 h 1598594"/>
                  <a:gd name="connsiteX3903" fmla="*/ 2072748 w 2896585"/>
                  <a:gd name="connsiteY3903" fmla="*/ 531586 h 1598594"/>
                  <a:gd name="connsiteX3904" fmla="*/ 2082631 w 2896585"/>
                  <a:gd name="connsiteY3904" fmla="*/ 534941 h 1598594"/>
                  <a:gd name="connsiteX3905" fmla="*/ 2075909 w 2896585"/>
                  <a:gd name="connsiteY3905" fmla="*/ 542929 h 1598594"/>
                  <a:gd name="connsiteX3906" fmla="*/ 2073669 w 2896585"/>
                  <a:gd name="connsiteY3906" fmla="*/ 545211 h 1598594"/>
                  <a:gd name="connsiteX3907" fmla="*/ 2072978 w 2896585"/>
                  <a:gd name="connsiteY3907" fmla="*/ 544508 h 1598594"/>
                  <a:gd name="connsiteX3908" fmla="*/ 2071758 w 2896585"/>
                  <a:gd name="connsiteY3908" fmla="*/ 545070 h 1598594"/>
                  <a:gd name="connsiteX3909" fmla="*/ 2073793 w 2896585"/>
                  <a:gd name="connsiteY3909" fmla="*/ 545833 h 1598594"/>
                  <a:gd name="connsiteX3910" fmla="*/ 2073793 w 2896585"/>
                  <a:gd name="connsiteY3910" fmla="*/ 546767 h 1598594"/>
                  <a:gd name="connsiteX3911" fmla="*/ 2071219 w 2896585"/>
                  <a:gd name="connsiteY3911" fmla="*/ 545319 h 1598594"/>
                  <a:gd name="connsiteX3912" fmla="*/ 2070326 w 2896585"/>
                  <a:gd name="connsiteY3912" fmla="*/ 545730 h 1598594"/>
                  <a:gd name="connsiteX3913" fmla="*/ 2069327 w 2896585"/>
                  <a:gd name="connsiteY3913" fmla="*/ 544255 h 1598594"/>
                  <a:gd name="connsiteX3914" fmla="*/ 2068814 w 2896585"/>
                  <a:gd name="connsiteY3914" fmla="*/ 543966 h 1598594"/>
                  <a:gd name="connsiteX3915" fmla="*/ 2069240 w 2896585"/>
                  <a:gd name="connsiteY3915" fmla="*/ 544126 h 1598594"/>
                  <a:gd name="connsiteX3916" fmla="*/ 2068458 w 2896585"/>
                  <a:gd name="connsiteY3916" fmla="*/ 542971 h 1598594"/>
                  <a:gd name="connsiteX3917" fmla="*/ 2066324 w 2896585"/>
                  <a:gd name="connsiteY3917" fmla="*/ 539485 h 1598594"/>
                  <a:gd name="connsiteX3918" fmla="*/ 2066324 w 2896585"/>
                  <a:gd name="connsiteY3918" fmla="*/ 533676 h 1598594"/>
                  <a:gd name="connsiteX3919" fmla="*/ 2067125 w 2896585"/>
                  <a:gd name="connsiteY3919" fmla="*/ 528884 h 1598594"/>
                  <a:gd name="connsiteX3920" fmla="*/ 2709697 w 2896585"/>
                  <a:gd name="connsiteY3920" fmla="*/ 528718 h 1598594"/>
                  <a:gd name="connsiteX3921" fmla="*/ 2712829 w 2896585"/>
                  <a:gd name="connsiteY3921" fmla="*/ 528851 h 1598594"/>
                  <a:gd name="connsiteX3922" fmla="*/ 2716096 w 2896585"/>
                  <a:gd name="connsiteY3922" fmla="*/ 530985 h 1598594"/>
                  <a:gd name="connsiteX3923" fmla="*/ 2713918 w 2896585"/>
                  <a:gd name="connsiteY3923" fmla="*/ 535253 h 1598594"/>
                  <a:gd name="connsiteX3924" fmla="*/ 2707383 w 2896585"/>
                  <a:gd name="connsiteY3924" fmla="*/ 530985 h 1598594"/>
                  <a:gd name="connsiteX3925" fmla="*/ 2709697 w 2896585"/>
                  <a:gd name="connsiteY3925" fmla="*/ 528718 h 1598594"/>
                  <a:gd name="connsiteX3926" fmla="*/ 2394321 w 2896585"/>
                  <a:gd name="connsiteY3926" fmla="*/ 526470 h 1598594"/>
                  <a:gd name="connsiteX3927" fmla="*/ 2401375 w 2896585"/>
                  <a:gd name="connsiteY3927" fmla="*/ 528821 h 1598594"/>
                  <a:gd name="connsiteX3928" fmla="*/ 2403726 w 2896585"/>
                  <a:gd name="connsiteY3928" fmla="*/ 537050 h 1598594"/>
                  <a:gd name="connsiteX3929" fmla="*/ 2394321 w 2896585"/>
                  <a:gd name="connsiteY3929" fmla="*/ 544104 h 1598594"/>
                  <a:gd name="connsiteX3930" fmla="*/ 2386092 w 2896585"/>
                  <a:gd name="connsiteY3930" fmla="*/ 541753 h 1598594"/>
                  <a:gd name="connsiteX3931" fmla="*/ 2384917 w 2896585"/>
                  <a:gd name="connsiteY3931" fmla="*/ 538226 h 1598594"/>
                  <a:gd name="connsiteX3932" fmla="*/ 2394321 w 2896585"/>
                  <a:gd name="connsiteY3932" fmla="*/ 526470 h 1598594"/>
                  <a:gd name="connsiteX3933" fmla="*/ 1014260 w 2896585"/>
                  <a:gd name="connsiteY3933" fmla="*/ 524050 h 1598594"/>
                  <a:gd name="connsiteX3934" fmla="*/ 1037034 w 2896585"/>
                  <a:gd name="connsiteY3934" fmla="*/ 531242 h 1598594"/>
                  <a:gd name="connsiteX3935" fmla="*/ 1039432 w 2896585"/>
                  <a:gd name="connsiteY3935" fmla="*/ 538434 h 1598594"/>
                  <a:gd name="connsiteX3936" fmla="*/ 1020253 w 2896585"/>
                  <a:gd name="connsiteY3936" fmla="*/ 555216 h 1598594"/>
                  <a:gd name="connsiteX3937" fmla="*/ 1013061 w 2896585"/>
                  <a:gd name="connsiteY3937" fmla="*/ 551620 h 1598594"/>
                  <a:gd name="connsiteX3938" fmla="*/ 1010664 w 2896585"/>
                  <a:gd name="connsiteY3938" fmla="*/ 540832 h 1598594"/>
                  <a:gd name="connsiteX3939" fmla="*/ 1008266 w 2896585"/>
                  <a:gd name="connsiteY3939" fmla="*/ 528845 h 1598594"/>
                  <a:gd name="connsiteX3940" fmla="*/ 1014260 w 2896585"/>
                  <a:gd name="connsiteY3940" fmla="*/ 524050 h 1598594"/>
                  <a:gd name="connsiteX3941" fmla="*/ 693105 w 2896585"/>
                  <a:gd name="connsiteY3941" fmla="*/ 524050 h 1598594"/>
                  <a:gd name="connsiteX3942" fmla="*/ 719635 w 2896585"/>
                  <a:gd name="connsiteY3942" fmla="*/ 532491 h 1598594"/>
                  <a:gd name="connsiteX3943" fmla="*/ 723252 w 2896585"/>
                  <a:gd name="connsiteY3943" fmla="*/ 540932 h 1598594"/>
                  <a:gd name="connsiteX3944" fmla="*/ 700341 w 2896585"/>
                  <a:gd name="connsiteY3944" fmla="*/ 561432 h 1598594"/>
                  <a:gd name="connsiteX3945" fmla="*/ 699135 w 2896585"/>
                  <a:gd name="connsiteY3945" fmla="*/ 561432 h 1598594"/>
                  <a:gd name="connsiteX3946" fmla="*/ 691900 w 2896585"/>
                  <a:gd name="connsiteY3946" fmla="*/ 557815 h 1598594"/>
                  <a:gd name="connsiteX3947" fmla="*/ 685870 w 2896585"/>
                  <a:gd name="connsiteY3947" fmla="*/ 528874 h 1598594"/>
                  <a:gd name="connsiteX3948" fmla="*/ 693105 w 2896585"/>
                  <a:gd name="connsiteY3948" fmla="*/ 524050 h 1598594"/>
                  <a:gd name="connsiteX3949" fmla="*/ 2131618 w 2896585"/>
                  <a:gd name="connsiteY3949" fmla="*/ 514091 h 1598594"/>
                  <a:gd name="connsiteX3950" fmla="*/ 2135013 w 2896585"/>
                  <a:gd name="connsiteY3950" fmla="*/ 515198 h 1598594"/>
                  <a:gd name="connsiteX3951" fmla="*/ 2137276 w 2896585"/>
                  <a:gd name="connsiteY3951" fmla="*/ 516304 h 1598594"/>
                  <a:gd name="connsiteX3952" fmla="*/ 2136145 w 2896585"/>
                  <a:gd name="connsiteY3952" fmla="*/ 517411 h 1598594"/>
                  <a:gd name="connsiteX3953" fmla="*/ 2135569 w 2896585"/>
                  <a:gd name="connsiteY3953" fmla="*/ 517974 h 1598594"/>
                  <a:gd name="connsiteX3954" fmla="*/ 2136613 w 2896585"/>
                  <a:gd name="connsiteY3954" fmla="*/ 517826 h 1598594"/>
                  <a:gd name="connsiteX3955" fmla="*/ 2137774 w 2896585"/>
                  <a:gd name="connsiteY3955" fmla="*/ 517826 h 1598594"/>
                  <a:gd name="connsiteX3956" fmla="*/ 2141260 w 2896585"/>
                  <a:gd name="connsiteY3956" fmla="*/ 517826 h 1598594"/>
                  <a:gd name="connsiteX3957" fmla="*/ 2139675 w 2896585"/>
                  <a:gd name="connsiteY3957" fmla="*/ 524878 h 1598594"/>
                  <a:gd name="connsiteX3958" fmla="*/ 2142830 w 2896585"/>
                  <a:gd name="connsiteY3958" fmla="*/ 517737 h 1598594"/>
                  <a:gd name="connsiteX3959" fmla="*/ 2145128 w 2896585"/>
                  <a:gd name="connsiteY3959" fmla="*/ 517737 h 1598594"/>
                  <a:gd name="connsiteX3960" fmla="*/ 2147426 w 2896585"/>
                  <a:gd name="connsiteY3960" fmla="*/ 524672 h 1598594"/>
                  <a:gd name="connsiteX3961" fmla="*/ 2145128 w 2896585"/>
                  <a:gd name="connsiteY3961" fmla="*/ 528140 h 1598594"/>
                  <a:gd name="connsiteX3962" fmla="*/ 2142830 w 2896585"/>
                  <a:gd name="connsiteY3962" fmla="*/ 529296 h 1598594"/>
                  <a:gd name="connsiteX3963" fmla="*/ 2134787 w 2896585"/>
                  <a:gd name="connsiteY3963" fmla="*/ 532763 h 1598594"/>
                  <a:gd name="connsiteX3964" fmla="*/ 2137320 w 2896585"/>
                  <a:gd name="connsiteY3964" fmla="*/ 529366 h 1598594"/>
                  <a:gd name="connsiteX3965" fmla="*/ 2134289 w 2896585"/>
                  <a:gd name="connsiteY3965" fmla="*/ 531614 h 1598594"/>
                  <a:gd name="connsiteX3966" fmla="*/ 2127318 w 2896585"/>
                  <a:gd name="connsiteY3966" fmla="*/ 525869 h 1598594"/>
                  <a:gd name="connsiteX3967" fmla="*/ 2127625 w 2896585"/>
                  <a:gd name="connsiteY3967" fmla="*/ 524049 h 1598594"/>
                  <a:gd name="connsiteX3968" fmla="*/ 2127092 w 2896585"/>
                  <a:gd name="connsiteY3968" fmla="*/ 524049 h 1598594"/>
                  <a:gd name="connsiteX3969" fmla="*/ 2124828 w 2896585"/>
                  <a:gd name="connsiteY3969" fmla="*/ 518517 h 1598594"/>
                  <a:gd name="connsiteX3970" fmla="*/ 2124828 w 2896585"/>
                  <a:gd name="connsiteY3970" fmla="*/ 517411 h 1598594"/>
                  <a:gd name="connsiteX3971" fmla="*/ 2125960 w 2896585"/>
                  <a:gd name="connsiteY3971" fmla="*/ 515198 h 1598594"/>
                  <a:gd name="connsiteX3972" fmla="*/ 2131618 w 2896585"/>
                  <a:gd name="connsiteY3972" fmla="*/ 514091 h 1598594"/>
                  <a:gd name="connsiteX3973" fmla="*/ 2454235 w 2896585"/>
                  <a:gd name="connsiteY3973" fmla="*/ 512847 h 1598594"/>
                  <a:gd name="connsiteX3974" fmla="*/ 2461310 w 2896585"/>
                  <a:gd name="connsiteY3974" fmla="*/ 515198 h 1598594"/>
                  <a:gd name="connsiteX3975" fmla="*/ 2468386 w 2896585"/>
                  <a:gd name="connsiteY3975" fmla="*/ 518725 h 1598594"/>
                  <a:gd name="connsiteX3976" fmla="*/ 2464848 w 2896585"/>
                  <a:gd name="connsiteY3976" fmla="*/ 523428 h 1598594"/>
                  <a:gd name="connsiteX3977" fmla="*/ 2462490 w 2896585"/>
                  <a:gd name="connsiteY3977" fmla="*/ 525779 h 1598594"/>
                  <a:gd name="connsiteX3978" fmla="*/ 2458952 w 2896585"/>
                  <a:gd name="connsiteY3978" fmla="*/ 529306 h 1598594"/>
                  <a:gd name="connsiteX3979" fmla="*/ 2453056 w 2896585"/>
                  <a:gd name="connsiteY3979" fmla="*/ 534008 h 1598594"/>
                  <a:gd name="connsiteX3980" fmla="*/ 2448339 w 2896585"/>
                  <a:gd name="connsiteY3980" fmla="*/ 531657 h 1598594"/>
                  <a:gd name="connsiteX3981" fmla="*/ 2445980 w 2896585"/>
                  <a:gd name="connsiteY3981" fmla="*/ 525779 h 1598594"/>
                  <a:gd name="connsiteX3982" fmla="*/ 2445980 w 2896585"/>
                  <a:gd name="connsiteY3982" fmla="*/ 521077 h 1598594"/>
                  <a:gd name="connsiteX3983" fmla="*/ 2454235 w 2896585"/>
                  <a:gd name="connsiteY3983" fmla="*/ 512847 h 1598594"/>
                  <a:gd name="connsiteX3984" fmla="*/ 754099 w 2896585"/>
                  <a:gd name="connsiteY3984" fmla="*/ 510357 h 1598594"/>
                  <a:gd name="connsiteX3985" fmla="*/ 780629 w 2896585"/>
                  <a:gd name="connsiteY3985" fmla="*/ 518790 h 1598594"/>
                  <a:gd name="connsiteX3986" fmla="*/ 781835 w 2896585"/>
                  <a:gd name="connsiteY3986" fmla="*/ 528426 h 1598594"/>
                  <a:gd name="connsiteX3987" fmla="*/ 763746 w 2896585"/>
                  <a:gd name="connsiteY3987" fmla="*/ 546496 h 1598594"/>
                  <a:gd name="connsiteX3988" fmla="*/ 752894 w 2896585"/>
                  <a:gd name="connsiteY3988" fmla="*/ 541677 h 1598594"/>
                  <a:gd name="connsiteX3989" fmla="*/ 750482 w 2896585"/>
                  <a:gd name="connsiteY3989" fmla="*/ 529631 h 1598594"/>
                  <a:gd name="connsiteX3990" fmla="*/ 746864 w 2896585"/>
                  <a:gd name="connsiteY3990" fmla="*/ 517585 h 1598594"/>
                  <a:gd name="connsiteX3991" fmla="*/ 754099 w 2896585"/>
                  <a:gd name="connsiteY3991" fmla="*/ 510357 h 1598594"/>
                  <a:gd name="connsiteX3992" fmla="*/ 2194532 w 2896585"/>
                  <a:gd name="connsiteY3992" fmla="*/ 501644 h 1598594"/>
                  <a:gd name="connsiteX3993" fmla="*/ 2197520 w 2896585"/>
                  <a:gd name="connsiteY3993" fmla="*/ 502474 h 1598594"/>
                  <a:gd name="connsiteX3994" fmla="*/ 2199452 w 2896585"/>
                  <a:gd name="connsiteY3994" fmla="*/ 503279 h 1598594"/>
                  <a:gd name="connsiteX3995" fmla="*/ 2199973 w 2896585"/>
                  <a:gd name="connsiteY3995" fmla="*/ 502758 h 1598594"/>
                  <a:gd name="connsiteX3996" fmla="*/ 2201153 w 2896585"/>
                  <a:gd name="connsiteY3996" fmla="*/ 502758 h 1598594"/>
                  <a:gd name="connsiteX3997" fmla="*/ 2208228 w 2896585"/>
                  <a:gd name="connsiteY3997" fmla="*/ 506296 h 1598594"/>
                  <a:gd name="connsiteX3998" fmla="*/ 2204690 w 2896585"/>
                  <a:gd name="connsiteY3998" fmla="*/ 513371 h 1598594"/>
                  <a:gd name="connsiteX3999" fmla="*/ 2198794 w 2896585"/>
                  <a:gd name="connsiteY3999" fmla="*/ 519267 h 1598594"/>
                  <a:gd name="connsiteX4000" fmla="*/ 2192161 w 2896585"/>
                  <a:gd name="connsiteY4000" fmla="*/ 522363 h 1598594"/>
                  <a:gd name="connsiteX4001" fmla="*/ 2189558 w 2896585"/>
                  <a:gd name="connsiteY4001" fmla="*/ 518025 h 1598594"/>
                  <a:gd name="connsiteX4002" fmla="*/ 2189391 w 2896585"/>
                  <a:gd name="connsiteY4002" fmla="*/ 517992 h 1598594"/>
                  <a:gd name="connsiteX4003" fmla="*/ 2189432 w 2896585"/>
                  <a:gd name="connsiteY4003" fmla="*/ 517815 h 1598594"/>
                  <a:gd name="connsiteX4004" fmla="*/ 2188181 w 2896585"/>
                  <a:gd name="connsiteY4004" fmla="*/ 515730 h 1598594"/>
                  <a:gd name="connsiteX4005" fmla="*/ 2185822 w 2896585"/>
                  <a:gd name="connsiteY4005" fmla="*/ 506296 h 1598594"/>
                  <a:gd name="connsiteX4006" fmla="*/ 2191076 w 2896585"/>
                  <a:gd name="connsiteY4006" fmla="*/ 502543 h 1598594"/>
                  <a:gd name="connsiteX4007" fmla="*/ 2189360 w 2896585"/>
                  <a:gd name="connsiteY4007" fmla="*/ 505116 h 1598594"/>
                  <a:gd name="connsiteX4008" fmla="*/ 2190392 w 2896585"/>
                  <a:gd name="connsiteY4008" fmla="*/ 512781 h 1598594"/>
                  <a:gd name="connsiteX4009" fmla="*/ 2190552 w 2896585"/>
                  <a:gd name="connsiteY4009" fmla="*/ 512960 h 1598594"/>
                  <a:gd name="connsiteX4010" fmla="*/ 2192876 w 2896585"/>
                  <a:gd name="connsiteY4010" fmla="*/ 502888 h 1598594"/>
                  <a:gd name="connsiteX4011" fmla="*/ 2198685 w 2896585"/>
                  <a:gd name="connsiteY4011" fmla="*/ 504050 h 1598594"/>
                  <a:gd name="connsiteX4012" fmla="*/ 2197669 w 2896585"/>
                  <a:gd name="connsiteY4012" fmla="*/ 515225 h 1598594"/>
                  <a:gd name="connsiteX4013" fmla="*/ 2198794 w 2896585"/>
                  <a:gd name="connsiteY4013" fmla="*/ 514698 h 1598594"/>
                  <a:gd name="connsiteX4014" fmla="*/ 2203511 w 2896585"/>
                  <a:gd name="connsiteY4014" fmla="*/ 509833 h 1598594"/>
                  <a:gd name="connsiteX4015" fmla="*/ 2198794 w 2896585"/>
                  <a:gd name="connsiteY4015" fmla="*/ 503937 h 1598594"/>
                  <a:gd name="connsiteX4016" fmla="*/ 2199439 w 2896585"/>
                  <a:gd name="connsiteY4016" fmla="*/ 503292 h 1598594"/>
                  <a:gd name="connsiteX4017" fmla="*/ 2194532 w 2896585"/>
                  <a:gd name="connsiteY4017" fmla="*/ 502474 h 1598594"/>
                  <a:gd name="connsiteX4018" fmla="*/ 2194077 w 2896585"/>
                  <a:gd name="connsiteY4018" fmla="*/ 500399 h 1598594"/>
                  <a:gd name="connsiteX4019" fmla="*/ 2191076 w 2896585"/>
                  <a:gd name="connsiteY4019" fmla="*/ 502543 h 1598594"/>
                  <a:gd name="connsiteX4020" fmla="*/ 2191719 w 2896585"/>
                  <a:gd name="connsiteY4020" fmla="*/ 501579 h 1598594"/>
                  <a:gd name="connsiteX4021" fmla="*/ 2194077 w 2896585"/>
                  <a:gd name="connsiteY4021" fmla="*/ 500399 h 1598594"/>
                  <a:gd name="connsiteX4022" fmla="*/ 818738 w 2896585"/>
                  <a:gd name="connsiteY4022" fmla="*/ 500399 h 1598594"/>
                  <a:gd name="connsiteX4023" fmla="*/ 827129 w 2896585"/>
                  <a:gd name="connsiteY4023" fmla="*/ 503990 h 1598594"/>
                  <a:gd name="connsiteX4024" fmla="*/ 839115 w 2896585"/>
                  <a:gd name="connsiteY4024" fmla="*/ 506384 h 1598594"/>
                  <a:gd name="connsiteX4025" fmla="*/ 840314 w 2896585"/>
                  <a:gd name="connsiteY4025" fmla="*/ 515959 h 1598594"/>
                  <a:gd name="connsiteX4026" fmla="*/ 823533 w 2896585"/>
                  <a:gd name="connsiteY4026" fmla="*/ 530321 h 1598594"/>
                  <a:gd name="connsiteX4027" fmla="*/ 815142 w 2896585"/>
                  <a:gd name="connsiteY4027" fmla="*/ 527928 h 1598594"/>
                  <a:gd name="connsiteX4028" fmla="*/ 810347 w 2896585"/>
                  <a:gd name="connsiteY4028" fmla="*/ 506384 h 1598594"/>
                  <a:gd name="connsiteX4029" fmla="*/ 811546 w 2896585"/>
                  <a:gd name="connsiteY4029" fmla="*/ 502793 h 1598594"/>
                  <a:gd name="connsiteX4030" fmla="*/ 818738 w 2896585"/>
                  <a:gd name="connsiteY4030" fmla="*/ 500399 h 1598594"/>
                  <a:gd name="connsiteX4031" fmla="*/ 810075 w 2896585"/>
                  <a:gd name="connsiteY4031" fmla="*/ 498469 h 1598594"/>
                  <a:gd name="connsiteX4032" fmla="*/ 810659 w 2896585"/>
                  <a:gd name="connsiteY4032" fmla="*/ 500150 h 1598594"/>
                  <a:gd name="connsiteX4033" fmla="*/ 811592 w 2896585"/>
                  <a:gd name="connsiteY4033" fmla="*/ 502390 h 1598594"/>
                  <a:gd name="connsiteX4034" fmla="*/ 810659 w 2896585"/>
                  <a:gd name="connsiteY4034" fmla="*/ 504631 h 1598594"/>
                  <a:gd name="connsiteX4035" fmla="*/ 809725 w 2896585"/>
                  <a:gd name="connsiteY4035" fmla="*/ 509112 h 1598594"/>
                  <a:gd name="connsiteX4036" fmla="*/ 808792 w 2896585"/>
                  <a:gd name="connsiteY4036" fmla="*/ 500150 h 1598594"/>
                  <a:gd name="connsiteX4037" fmla="*/ 810075 w 2896585"/>
                  <a:gd name="connsiteY4037" fmla="*/ 498469 h 1598594"/>
                  <a:gd name="connsiteX4038" fmla="*/ 2512805 w 2896585"/>
                  <a:gd name="connsiteY4038" fmla="*/ 497847 h 1598594"/>
                  <a:gd name="connsiteX4039" fmla="*/ 2523418 w 2896585"/>
                  <a:gd name="connsiteY4039" fmla="*/ 501394 h 1598594"/>
                  <a:gd name="connsiteX4040" fmla="*/ 2525776 w 2896585"/>
                  <a:gd name="connsiteY4040" fmla="*/ 509672 h 1598594"/>
                  <a:gd name="connsiteX4041" fmla="*/ 2518701 w 2896585"/>
                  <a:gd name="connsiteY4041" fmla="*/ 516768 h 1598594"/>
                  <a:gd name="connsiteX4042" fmla="*/ 2517522 w 2896585"/>
                  <a:gd name="connsiteY4042" fmla="*/ 519133 h 1598594"/>
                  <a:gd name="connsiteX4043" fmla="*/ 2508088 w 2896585"/>
                  <a:gd name="connsiteY4043" fmla="*/ 515585 h 1598594"/>
                  <a:gd name="connsiteX4044" fmla="*/ 2505729 w 2896585"/>
                  <a:gd name="connsiteY4044" fmla="*/ 500212 h 1598594"/>
                  <a:gd name="connsiteX4045" fmla="*/ 2512805 w 2896585"/>
                  <a:gd name="connsiteY4045" fmla="*/ 497847 h 1598594"/>
                  <a:gd name="connsiteX4046" fmla="*/ 2571453 w 2896585"/>
                  <a:gd name="connsiteY4046" fmla="*/ 488920 h 1598594"/>
                  <a:gd name="connsiteX4047" fmla="*/ 2571453 w 2896585"/>
                  <a:gd name="connsiteY4047" fmla="*/ 489029 h 1598594"/>
                  <a:gd name="connsiteX4048" fmla="*/ 2571589 w 2896585"/>
                  <a:gd name="connsiteY4048" fmla="*/ 488939 h 1598594"/>
                  <a:gd name="connsiteX4049" fmla="*/ 2251485 w 2896585"/>
                  <a:gd name="connsiteY4049" fmla="*/ 485462 h 1598594"/>
                  <a:gd name="connsiteX4050" fmla="*/ 2266858 w 2896585"/>
                  <a:gd name="connsiteY4050" fmla="*/ 490179 h 1598594"/>
                  <a:gd name="connsiteX4051" fmla="*/ 2268040 w 2896585"/>
                  <a:gd name="connsiteY4051" fmla="*/ 496076 h 1598594"/>
                  <a:gd name="connsiteX4052" fmla="*/ 2258580 w 2896585"/>
                  <a:gd name="connsiteY4052" fmla="*/ 505510 h 1598594"/>
                  <a:gd name="connsiteX4053" fmla="*/ 2251485 w 2896585"/>
                  <a:gd name="connsiteY4053" fmla="*/ 506689 h 1598594"/>
                  <a:gd name="connsiteX4054" fmla="*/ 2245572 w 2896585"/>
                  <a:gd name="connsiteY4054" fmla="*/ 489000 h 1598594"/>
                  <a:gd name="connsiteX4055" fmla="*/ 2251485 w 2896585"/>
                  <a:gd name="connsiteY4055" fmla="*/ 485462 h 1598594"/>
                  <a:gd name="connsiteX4056" fmla="*/ 876129 w 2896585"/>
                  <a:gd name="connsiteY4056" fmla="*/ 485462 h 1598594"/>
                  <a:gd name="connsiteX4057" fmla="*/ 898870 w 2896585"/>
                  <a:gd name="connsiteY4057" fmla="*/ 492664 h 1598594"/>
                  <a:gd name="connsiteX4058" fmla="*/ 901263 w 2896585"/>
                  <a:gd name="connsiteY4058" fmla="*/ 501066 h 1598594"/>
                  <a:gd name="connsiteX4059" fmla="*/ 883310 w 2896585"/>
                  <a:gd name="connsiteY4059" fmla="*/ 516671 h 1598594"/>
                  <a:gd name="connsiteX4060" fmla="*/ 874932 w 2896585"/>
                  <a:gd name="connsiteY4060" fmla="*/ 514270 h 1598594"/>
                  <a:gd name="connsiteX4061" fmla="*/ 872538 w 2896585"/>
                  <a:gd name="connsiteY4061" fmla="*/ 502267 h 1598594"/>
                  <a:gd name="connsiteX4062" fmla="*/ 871341 w 2896585"/>
                  <a:gd name="connsiteY4062" fmla="*/ 491464 h 1598594"/>
                  <a:gd name="connsiteX4063" fmla="*/ 876129 w 2896585"/>
                  <a:gd name="connsiteY4063" fmla="*/ 485462 h 1598594"/>
                  <a:gd name="connsiteX4064" fmla="*/ 554968 w 2896585"/>
                  <a:gd name="connsiteY4064" fmla="*/ 485462 h 1598594"/>
                  <a:gd name="connsiteX4065" fmla="*/ 582674 w 2896585"/>
                  <a:gd name="connsiteY4065" fmla="*/ 493903 h 1598594"/>
                  <a:gd name="connsiteX4066" fmla="*/ 585084 w 2896585"/>
                  <a:gd name="connsiteY4066" fmla="*/ 503550 h 1598594"/>
                  <a:gd name="connsiteX4067" fmla="*/ 563401 w 2896585"/>
                  <a:gd name="connsiteY4067" fmla="*/ 522844 h 1598594"/>
                  <a:gd name="connsiteX4068" fmla="*/ 553764 w 2896585"/>
                  <a:gd name="connsiteY4068" fmla="*/ 519227 h 1598594"/>
                  <a:gd name="connsiteX4069" fmla="*/ 551354 w 2896585"/>
                  <a:gd name="connsiteY4069" fmla="*/ 504756 h 1598594"/>
                  <a:gd name="connsiteX4070" fmla="*/ 548945 w 2896585"/>
                  <a:gd name="connsiteY4070" fmla="*/ 492697 h 1598594"/>
                  <a:gd name="connsiteX4071" fmla="*/ 554968 w 2896585"/>
                  <a:gd name="connsiteY4071" fmla="*/ 485462 h 1598594"/>
                  <a:gd name="connsiteX4072" fmla="*/ 2575001 w 2896585"/>
                  <a:gd name="connsiteY4072" fmla="*/ 485393 h 1598594"/>
                  <a:gd name="connsiteX4073" fmla="*/ 2583279 w 2896585"/>
                  <a:gd name="connsiteY4073" fmla="*/ 487744 h 1598594"/>
                  <a:gd name="connsiteX4074" fmla="*/ 2588009 w 2896585"/>
                  <a:gd name="connsiteY4074" fmla="*/ 488920 h 1598594"/>
                  <a:gd name="connsiteX4075" fmla="*/ 2589191 w 2896585"/>
                  <a:gd name="connsiteY4075" fmla="*/ 494798 h 1598594"/>
                  <a:gd name="connsiteX4076" fmla="*/ 2583279 w 2896585"/>
                  <a:gd name="connsiteY4076" fmla="*/ 499500 h 1598594"/>
                  <a:gd name="connsiteX4077" fmla="*/ 2580914 w 2896585"/>
                  <a:gd name="connsiteY4077" fmla="*/ 501851 h 1598594"/>
                  <a:gd name="connsiteX4078" fmla="*/ 2583279 w 2896585"/>
                  <a:gd name="connsiteY4078" fmla="*/ 495973 h 1598594"/>
                  <a:gd name="connsiteX4079" fmla="*/ 2583246 w 2896585"/>
                  <a:gd name="connsiteY4079" fmla="*/ 495811 h 1598594"/>
                  <a:gd name="connsiteX4080" fmla="*/ 2583139 w 2896585"/>
                  <a:gd name="connsiteY4080" fmla="*/ 495953 h 1598594"/>
                  <a:gd name="connsiteX4081" fmla="*/ 2580805 w 2896585"/>
                  <a:gd name="connsiteY4081" fmla="*/ 500577 h 1598594"/>
                  <a:gd name="connsiteX4082" fmla="*/ 2578231 w 2896585"/>
                  <a:gd name="connsiteY4082" fmla="*/ 501851 h 1598594"/>
                  <a:gd name="connsiteX4083" fmla="*/ 2580914 w 2896585"/>
                  <a:gd name="connsiteY4083" fmla="*/ 501851 h 1598594"/>
                  <a:gd name="connsiteX4084" fmla="*/ 2572636 w 2896585"/>
                  <a:gd name="connsiteY4084" fmla="*/ 505378 h 1598594"/>
                  <a:gd name="connsiteX4085" fmla="*/ 2567906 w 2896585"/>
                  <a:gd name="connsiteY4085" fmla="*/ 499500 h 1598594"/>
                  <a:gd name="connsiteX4086" fmla="*/ 2566723 w 2896585"/>
                  <a:gd name="connsiteY4086" fmla="*/ 488920 h 1598594"/>
                  <a:gd name="connsiteX4087" fmla="*/ 2575001 w 2896585"/>
                  <a:gd name="connsiteY4087" fmla="*/ 485393 h 1598594"/>
                  <a:gd name="connsiteX4088" fmla="*/ 2314864 w 2896585"/>
                  <a:gd name="connsiteY4088" fmla="*/ 474259 h 1598594"/>
                  <a:gd name="connsiteX4089" fmla="*/ 2325444 w 2896585"/>
                  <a:gd name="connsiteY4089" fmla="*/ 477786 h 1598594"/>
                  <a:gd name="connsiteX4090" fmla="*/ 2327795 w 2896585"/>
                  <a:gd name="connsiteY4090" fmla="*/ 484840 h 1598594"/>
                  <a:gd name="connsiteX4091" fmla="*/ 2321917 w 2896585"/>
                  <a:gd name="connsiteY4091" fmla="*/ 491893 h 1598594"/>
                  <a:gd name="connsiteX4092" fmla="*/ 2317215 w 2896585"/>
                  <a:gd name="connsiteY4092" fmla="*/ 494245 h 1598594"/>
                  <a:gd name="connsiteX4093" fmla="*/ 2311337 w 2896585"/>
                  <a:gd name="connsiteY4093" fmla="*/ 491893 h 1598594"/>
                  <a:gd name="connsiteX4094" fmla="*/ 2307810 w 2896585"/>
                  <a:gd name="connsiteY4094" fmla="*/ 477786 h 1598594"/>
                  <a:gd name="connsiteX4095" fmla="*/ 2314864 w 2896585"/>
                  <a:gd name="connsiteY4095" fmla="*/ 474259 h 1598594"/>
                  <a:gd name="connsiteX4096" fmla="*/ 2632163 w 2896585"/>
                  <a:gd name="connsiteY4096" fmla="*/ 473014 h 1598594"/>
                  <a:gd name="connsiteX4097" fmla="*/ 2635364 w 2896585"/>
                  <a:gd name="connsiteY4097" fmla="*/ 486885 h 1598594"/>
                  <a:gd name="connsiteX4098" fmla="*/ 2635364 w 2896585"/>
                  <a:gd name="connsiteY4098" fmla="*/ 488040 h 1598594"/>
                  <a:gd name="connsiteX4099" fmla="*/ 2631096 w 2896585"/>
                  <a:gd name="connsiteY4099" fmla="*/ 488040 h 1598594"/>
                  <a:gd name="connsiteX4100" fmla="*/ 2628962 w 2896585"/>
                  <a:gd name="connsiteY4100" fmla="*/ 475326 h 1598594"/>
                  <a:gd name="connsiteX4101" fmla="*/ 2632163 w 2896585"/>
                  <a:gd name="connsiteY4101" fmla="*/ 473014 h 1598594"/>
                  <a:gd name="connsiteX4102" fmla="*/ 615962 w 2896585"/>
                  <a:gd name="connsiteY4102" fmla="*/ 473014 h 1598594"/>
                  <a:gd name="connsiteX4103" fmla="*/ 643668 w 2896585"/>
                  <a:gd name="connsiteY4103" fmla="*/ 482661 h 1598594"/>
                  <a:gd name="connsiteX4104" fmla="*/ 644873 w 2896585"/>
                  <a:gd name="connsiteY4104" fmla="*/ 489896 h 1598594"/>
                  <a:gd name="connsiteX4105" fmla="*/ 624395 w 2896585"/>
                  <a:gd name="connsiteY4105" fmla="*/ 510396 h 1598594"/>
                  <a:gd name="connsiteX4106" fmla="*/ 615962 w 2896585"/>
                  <a:gd name="connsiteY4106" fmla="*/ 506779 h 1598594"/>
                  <a:gd name="connsiteX4107" fmla="*/ 611144 w 2896585"/>
                  <a:gd name="connsiteY4107" fmla="*/ 492308 h 1598594"/>
                  <a:gd name="connsiteX4108" fmla="*/ 609939 w 2896585"/>
                  <a:gd name="connsiteY4108" fmla="*/ 480249 h 1598594"/>
                  <a:gd name="connsiteX4109" fmla="*/ 615962 w 2896585"/>
                  <a:gd name="connsiteY4109" fmla="*/ 473014 h 1598594"/>
                  <a:gd name="connsiteX4110" fmla="*/ 938329 w 2896585"/>
                  <a:gd name="connsiteY4110" fmla="*/ 471769 h 1598594"/>
                  <a:gd name="connsiteX4111" fmla="*/ 959905 w 2896585"/>
                  <a:gd name="connsiteY4111" fmla="*/ 478961 h 1598594"/>
                  <a:gd name="connsiteX4112" fmla="*/ 962302 w 2896585"/>
                  <a:gd name="connsiteY4112" fmla="*/ 487352 h 1598594"/>
                  <a:gd name="connsiteX4113" fmla="*/ 944322 w 2896585"/>
                  <a:gd name="connsiteY4113" fmla="*/ 502935 h 1598594"/>
                  <a:gd name="connsiteX4114" fmla="*/ 937130 w 2896585"/>
                  <a:gd name="connsiteY4114" fmla="*/ 500537 h 1598594"/>
                  <a:gd name="connsiteX4115" fmla="*/ 933534 w 2896585"/>
                  <a:gd name="connsiteY4115" fmla="*/ 488551 h 1598594"/>
                  <a:gd name="connsiteX4116" fmla="*/ 932335 w 2896585"/>
                  <a:gd name="connsiteY4116" fmla="*/ 477763 h 1598594"/>
                  <a:gd name="connsiteX4117" fmla="*/ 938329 w 2896585"/>
                  <a:gd name="connsiteY4117" fmla="*/ 471769 h 1598594"/>
                  <a:gd name="connsiteX4118" fmla="*/ 2372246 w 2896585"/>
                  <a:gd name="connsiteY4118" fmla="*/ 459615 h 1598594"/>
                  <a:gd name="connsiteX4119" fmla="*/ 2377078 w 2896585"/>
                  <a:gd name="connsiteY4119" fmla="*/ 460497 h 1598594"/>
                  <a:gd name="connsiteX4120" fmla="*/ 2384107 w 2896585"/>
                  <a:gd name="connsiteY4120" fmla="*/ 462848 h 1598594"/>
                  <a:gd name="connsiteX4121" fmla="*/ 2387622 w 2896585"/>
                  <a:gd name="connsiteY4121" fmla="*/ 464024 h 1598594"/>
                  <a:gd name="connsiteX4122" fmla="*/ 2388793 w 2896585"/>
                  <a:gd name="connsiteY4122" fmla="*/ 471077 h 1598594"/>
                  <a:gd name="connsiteX4123" fmla="*/ 2381764 w 2896585"/>
                  <a:gd name="connsiteY4123" fmla="*/ 478131 h 1598594"/>
                  <a:gd name="connsiteX4124" fmla="*/ 2371221 w 2896585"/>
                  <a:gd name="connsiteY4124" fmla="*/ 474604 h 1598594"/>
                  <a:gd name="connsiteX4125" fmla="*/ 2370049 w 2896585"/>
                  <a:gd name="connsiteY4125" fmla="*/ 471077 h 1598594"/>
                  <a:gd name="connsiteX4126" fmla="*/ 2370049 w 2896585"/>
                  <a:gd name="connsiteY4126" fmla="*/ 464024 h 1598594"/>
                  <a:gd name="connsiteX4127" fmla="*/ 2372246 w 2896585"/>
                  <a:gd name="connsiteY4127" fmla="*/ 459615 h 1598594"/>
                  <a:gd name="connsiteX4128" fmla="*/ 998109 w 2896585"/>
                  <a:gd name="connsiteY4128" fmla="*/ 459321 h 1598594"/>
                  <a:gd name="connsiteX4129" fmla="*/ 1020814 w 2896585"/>
                  <a:gd name="connsiteY4129" fmla="*/ 471308 h 1598594"/>
                  <a:gd name="connsiteX4130" fmla="*/ 1020814 w 2896585"/>
                  <a:gd name="connsiteY4130" fmla="*/ 476103 h 1598594"/>
                  <a:gd name="connsiteX4131" fmla="*/ 1006474 w 2896585"/>
                  <a:gd name="connsiteY4131" fmla="*/ 489288 h 1598594"/>
                  <a:gd name="connsiteX4132" fmla="*/ 996914 w 2896585"/>
                  <a:gd name="connsiteY4132" fmla="*/ 488089 h 1598594"/>
                  <a:gd name="connsiteX4133" fmla="*/ 994524 w 2896585"/>
                  <a:gd name="connsiteY4133" fmla="*/ 476103 h 1598594"/>
                  <a:gd name="connsiteX4134" fmla="*/ 993329 w 2896585"/>
                  <a:gd name="connsiteY4134" fmla="*/ 465315 h 1598594"/>
                  <a:gd name="connsiteX4135" fmla="*/ 998109 w 2896585"/>
                  <a:gd name="connsiteY4135" fmla="*/ 459321 h 1598594"/>
                  <a:gd name="connsiteX4136" fmla="*/ 674551 w 2896585"/>
                  <a:gd name="connsiteY4136" fmla="*/ 459321 h 1598594"/>
                  <a:gd name="connsiteX4137" fmla="*/ 679374 w 2896585"/>
                  <a:gd name="connsiteY4137" fmla="*/ 459321 h 1598594"/>
                  <a:gd name="connsiteX4138" fmla="*/ 702286 w 2896585"/>
                  <a:gd name="connsiteY4138" fmla="*/ 466556 h 1598594"/>
                  <a:gd name="connsiteX4139" fmla="*/ 705904 w 2896585"/>
                  <a:gd name="connsiteY4139" fmla="*/ 478615 h 1598594"/>
                  <a:gd name="connsiteX4140" fmla="*/ 686610 w 2896585"/>
                  <a:gd name="connsiteY4140" fmla="*/ 495497 h 1598594"/>
                  <a:gd name="connsiteX4141" fmla="*/ 675757 w 2896585"/>
                  <a:gd name="connsiteY4141" fmla="*/ 491880 h 1598594"/>
                  <a:gd name="connsiteX4142" fmla="*/ 670933 w 2896585"/>
                  <a:gd name="connsiteY4142" fmla="*/ 466556 h 1598594"/>
                  <a:gd name="connsiteX4143" fmla="*/ 674551 w 2896585"/>
                  <a:gd name="connsiteY4143" fmla="*/ 459321 h 1598594"/>
                  <a:gd name="connsiteX4144" fmla="*/ 2431043 w 2896585"/>
                  <a:gd name="connsiteY4144" fmla="*/ 450608 h 1598594"/>
                  <a:gd name="connsiteX4145" fmla="*/ 2449853 w 2896585"/>
                  <a:gd name="connsiteY4145" fmla="*/ 452920 h 1598594"/>
                  <a:gd name="connsiteX4146" fmla="*/ 2451028 w 2896585"/>
                  <a:gd name="connsiteY4146" fmla="*/ 452920 h 1598594"/>
                  <a:gd name="connsiteX4147" fmla="*/ 2451028 w 2896585"/>
                  <a:gd name="connsiteY4147" fmla="*/ 457543 h 1598594"/>
                  <a:gd name="connsiteX4148" fmla="*/ 2440448 w 2896585"/>
                  <a:gd name="connsiteY4148" fmla="*/ 465634 h 1598594"/>
                  <a:gd name="connsiteX4149" fmla="*/ 2434570 w 2896585"/>
                  <a:gd name="connsiteY4149" fmla="*/ 464479 h 1598594"/>
                  <a:gd name="connsiteX4150" fmla="*/ 2431043 w 2896585"/>
                  <a:gd name="connsiteY4150" fmla="*/ 451764 h 1598594"/>
                  <a:gd name="connsiteX4151" fmla="*/ 740406 w 2896585"/>
                  <a:gd name="connsiteY4151" fmla="*/ 445629 h 1598594"/>
                  <a:gd name="connsiteX4152" fmla="*/ 765730 w 2896585"/>
                  <a:gd name="connsiteY4152" fmla="*/ 454070 h 1598594"/>
                  <a:gd name="connsiteX4153" fmla="*/ 768142 w 2896585"/>
                  <a:gd name="connsiteY4153" fmla="*/ 464923 h 1598594"/>
                  <a:gd name="connsiteX4154" fmla="*/ 748848 w 2896585"/>
                  <a:gd name="connsiteY4154" fmla="*/ 481805 h 1598594"/>
                  <a:gd name="connsiteX4155" fmla="*/ 737995 w 2896585"/>
                  <a:gd name="connsiteY4155" fmla="*/ 478188 h 1598594"/>
                  <a:gd name="connsiteX4156" fmla="*/ 735583 w 2896585"/>
                  <a:gd name="connsiteY4156" fmla="*/ 466129 h 1598594"/>
                  <a:gd name="connsiteX4157" fmla="*/ 733171 w 2896585"/>
                  <a:gd name="connsiteY4157" fmla="*/ 452864 h 1598594"/>
                  <a:gd name="connsiteX4158" fmla="*/ 740406 w 2896585"/>
                  <a:gd name="connsiteY4158" fmla="*/ 445629 h 1598594"/>
                  <a:gd name="connsiteX4159" fmla="*/ 481493 w 2896585"/>
                  <a:gd name="connsiteY4159" fmla="*/ 434426 h 1598594"/>
                  <a:gd name="connsiteX4160" fmla="*/ 508023 w 2896585"/>
                  <a:gd name="connsiteY4160" fmla="*/ 442828 h 1598594"/>
                  <a:gd name="connsiteX4161" fmla="*/ 510434 w 2896585"/>
                  <a:gd name="connsiteY4161" fmla="*/ 452431 h 1598594"/>
                  <a:gd name="connsiteX4162" fmla="*/ 492346 w 2896585"/>
                  <a:gd name="connsiteY4162" fmla="*/ 468035 h 1598594"/>
                  <a:gd name="connsiteX4163" fmla="*/ 474258 w 2896585"/>
                  <a:gd name="connsiteY4163" fmla="*/ 451231 h 1598594"/>
                  <a:gd name="connsiteX4164" fmla="*/ 474258 w 2896585"/>
                  <a:gd name="connsiteY4164" fmla="*/ 442828 h 1598594"/>
                  <a:gd name="connsiteX4165" fmla="*/ 481493 w 2896585"/>
                  <a:gd name="connsiteY4165" fmla="*/ 434426 h 1598594"/>
                  <a:gd name="connsiteX4166" fmla="*/ 796526 w 2896585"/>
                  <a:gd name="connsiteY4166" fmla="*/ 433142 h 1598594"/>
                  <a:gd name="connsiteX4167" fmla="*/ 807343 w 2896585"/>
                  <a:gd name="connsiteY4167" fmla="*/ 434348 h 1598594"/>
                  <a:gd name="connsiteX4168" fmla="*/ 819361 w 2896585"/>
                  <a:gd name="connsiteY4168" fmla="*/ 440377 h 1598594"/>
                  <a:gd name="connsiteX4169" fmla="*/ 825371 w 2896585"/>
                  <a:gd name="connsiteY4169" fmla="*/ 442789 h 1598594"/>
                  <a:gd name="connsiteX4170" fmla="*/ 826572 w 2896585"/>
                  <a:gd name="connsiteY4170" fmla="*/ 450024 h 1598594"/>
                  <a:gd name="connsiteX4171" fmla="*/ 816957 w 2896585"/>
                  <a:gd name="connsiteY4171" fmla="*/ 459671 h 1598594"/>
                  <a:gd name="connsiteX4172" fmla="*/ 810948 w 2896585"/>
                  <a:gd name="connsiteY4172" fmla="*/ 466907 h 1598594"/>
                  <a:gd name="connsiteX4173" fmla="*/ 800131 w 2896585"/>
                  <a:gd name="connsiteY4173" fmla="*/ 465701 h 1598594"/>
                  <a:gd name="connsiteX4174" fmla="*/ 796526 w 2896585"/>
                  <a:gd name="connsiteY4174" fmla="*/ 452436 h 1598594"/>
                  <a:gd name="connsiteX4175" fmla="*/ 794122 w 2896585"/>
                  <a:gd name="connsiteY4175" fmla="*/ 442789 h 1598594"/>
                  <a:gd name="connsiteX4176" fmla="*/ 796526 w 2896585"/>
                  <a:gd name="connsiteY4176" fmla="*/ 433142 h 1598594"/>
                  <a:gd name="connsiteX4177" fmla="*/ 863779 w 2896585"/>
                  <a:gd name="connsiteY4177" fmla="*/ 424617 h 1598594"/>
                  <a:gd name="connsiteX4178" fmla="*/ 870811 w 2896585"/>
                  <a:gd name="connsiteY4178" fmla="*/ 425661 h 1598594"/>
                  <a:gd name="connsiteX4179" fmla="*/ 882780 w 2896585"/>
                  <a:gd name="connsiteY4179" fmla="*/ 428047 h 1598594"/>
                  <a:gd name="connsiteX4180" fmla="*/ 885174 w 2896585"/>
                  <a:gd name="connsiteY4180" fmla="*/ 437590 h 1598594"/>
                  <a:gd name="connsiteX4181" fmla="*/ 872008 w 2896585"/>
                  <a:gd name="connsiteY4181" fmla="*/ 449519 h 1598594"/>
                  <a:gd name="connsiteX4182" fmla="*/ 860039 w 2896585"/>
                  <a:gd name="connsiteY4182" fmla="*/ 444748 h 1598594"/>
                  <a:gd name="connsiteX4183" fmla="*/ 857645 w 2896585"/>
                  <a:gd name="connsiteY4183" fmla="*/ 428047 h 1598594"/>
                  <a:gd name="connsiteX4184" fmla="*/ 863779 w 2896585"/>
                  <a:gd name="connsiteY4184" fmla="*/ 424617 h 1598594"/>
                  <a:gd name="connsiteX4185" fmla="*/ 541243 w 2896585"/>
                  <a:gd name="connsiteY4185" fmla="*/ 420733 h 1598594"/>
                  <a:gd name="connsiteX4186" fmla="*/ 567773 w 2896585"/>
                  <a:gd name="connsiteY4186" fmla="*/ 430380 h 1598594"/>
                  <a:gd name="connsiteX4187" fmla="*/ 570184 w 2896585"/>
                  <a:gd name="connsiteY4187" fmla="*/ 438821 h 1598594"/>
                  <a:gd name="connsiteX4188" fmla="*/ 548479 w 2896585"/>
                  <a:gd name="connsiteY4188" fmla="*/ 458115 h 1598594"/>
                  <a:gd name="connsiteX4189" fmla="*/ 540038 w 2896585"/>
                  <a:gd name="connsiteY4189" fmla="*/ 454498 h 1598594"/>
                  <a:gd name="connsiteX4190" fmla="*/ 535214 w 2896585"/>
                  <a:gd name="connsiteY4190" fmla="*/ 442439 h 1598594"/>
                  <a:gd name="connsiteX4191" fmla="*/ 536420 w 2896585"/>
                  <a:gd name="connsiteY4191" fmla="*/ 442439 h 1598594"/>
                  <a:gd name="connsiteX4192" fmla="*/ 534008 w 2896585"/>
                  <a:gd name="connsiteY4192" fmla="*/ 429174 h 1598594"/>
                  <a:gd name="connsiteX4193" fmla="*/ 541243 w 2896585"/>
                  <a:gd name="connsiteY4193" fmla="*/ 420733 h 1598594"/>
                  <a:gd name="connsiteX4194" fmla="*/ 603481 w 2896585"/>
                  <a:gd name="connsiteY4194" fmla="*/ 407041 h 1598594"/>
                  <a:gd name="connsiteX4195" fmla="*/ 630011 w 2896585"/>
                  <a:gd name="connsiteY4195" fmla="*/ 415482 h 1598594"/>
                  <a:gd name="connsiteX4196" fmla="*/ 631217 w 2896585"/>
                  <a:gd name="connsiteY4196" fmla="*/ 425129 h 1598594"/>
                  <a:gd name="connsiteX4197" fmla="*/ 611923 w 2896585"/>
                  <a:gd name="connsiteY4197" fmla="*/ 443217 h 1598594"/>
                  <a:gd name="connsiteX4198" fmla="*/ 601070 w 2896585"/>
                  <a:gd name="connsiteY4198" fmla="*/ 439600 h 1598594"/>
                  <a:gd name="connsiteX4199" fmla="*/ 601070 w 2896585"/>
                  <a:gd name="connsiteY4199" fmla="*/ 437188 h 1598594"/>
                  <a:gd name="connsiteX4200" fmla="*/ 598658 w 2896585"/>
                  <a:gd name="connsiteY4200" fmla="*/ 427541 h 1598594"/>
                  <a:gd name="connsiteX4201" fmla="*/ 596246 w 2896585"/>
                  <a:gd name="connsiteY4201" fmla="*/ 413071 h 1598594"/>
                  <a:gd name="connsiteX4202" fmla="*/ 603481 w 2896585"/>
                  <a:gd name="connsiteY4202" fmla="*/ 407041 h 1598594"/>
                  <a:gd name="connsiteX4203" fmla="*/ 664475 w 2896585"/>
                  <a:gd name="connsiteY4203" fmla="*/ 393345 h 1598594"/>
                  <a:gd name="connsiteX4204" fmla="*/ 691005 w 2896585"/>
                  <a:gd name="connsiteY4204" fmla="*/ 401786 h 1598594"/>
                  <a:gd name="connsiteX4205" fmla="*/ 693416 w 2896585"/>
                  <a:gd name="connsiteY4205" fmla="*/ 411433 h 1598594"/>
                  <a:gd name="connsiteX4206" fmla="*/ 671711 w 2896585"/>
                  <a:gd name="connsiteY4206" fmla="*/ 429521 h 1598594"/>
                  <a:gd name="connsiteX4207" fmla="*/ 663270 w 2896585"/>
                  <a:gd name="connsiteY4207" fmla="*/ 427110 h 1598594"/>
                  <a:gd name="connsiteX4208" fmla="*/ 658446 w 2896585"/>
                  <a:gd name="connsiteY4208" fmla="*/ 412639 h 1598594"/>
                  <a:gd name="connsiteX4209" fmla="*/ 657240 w 2896585"/>
                  <a:gd name="connsiteY4209" fmla="*/ 399375 h 1598594"/>
                  <a:gd name="connsiteX4210" fmla="*/ 664475 w 2896585"/>
                  <a:gd name="connsiteY4210" fmla="*/ 393345 h 1598594"/>
                  <a:gd name="connsiteX4211" fmla="*/ 403306 w 2896585"/>
                  <a:gd name="connsiteY4211" fmla="*/ 383390 h 1598594"/>
                  <a:gd name="connsiteX4212" fmla="*/ 405704 w 2896585"/>
                  <a:gd name="connsiteY4212" fmla="*/ 383390 h 1598594"/>
                  <a:gd name="connsiteX4213" fmla="*/ 432074 w 2896585"/>
                  <a:gd name="connsiteY4213" fmla="*/ 391668 h 1598594"/>
                  <a:gd name="connsiteX4214" fmla="*/ 434472 w 2896585"/>
                  <a:gd name="connsiteY4214" fmla="*/ 401128 h 1598594"/>
                  <a:gd name="connsiteX4215" fmla="*/ 428478 w 2896585"/>
                  <a:gd name="connsiteY4215" fmla="*/ 407041 h 1598594"/>
                  <a:gd name="connsiteX4216" fmla="*/ 725469 w 2896585"/>
                  <a:gd name="connsiteY4216" fmla="*/ 380897 h 1598594"/>
                  <a:gd name="connsiteX4217" fmla="*/ 751999 w 2896585"/>
                  <a:gd name="connsiteY4217" fmla="*/ 388132 h 1598594"/>
                  <a:gd name="connsiteX4218" fmla="*/ 754410 w 2896585"/>
                  <a:gd name="connsiteY4218" fmla="*/ 397779 h 1598594"/>
                  <a:gd name="connsiteX4219" fmla="*/ 732705 w 2896585"/>
                  <a:gd name="connsiteY4219" fmla="*/ 418279 h 1598594"/>
                  <a:gd name="connsiteX4220" fmla="*/ 724264 w 2896585"/>
                  <a:gd name="connsiteY4220" fmla="*/ 413456 h 1598594"/>
                  <a:gd name="connsiteX4221" fmla="*/ 720646 w 2896585"/>
                  <a:gd name="connsiteY4221" fmla="*/ 401397 h 1598594"/>
                  <a:gd name="connsiteX4222" fmla="*/ 718234 w 2896585"/>
                  <a:gd name="connsiteY4222" fmla="*/ 388132 h 1598594"/>
                  <a:gd name="connsiteX4223" fmla="*/ 725469 w 2896585"/>
                  <a:gd name="connsiteY4223" fmla="*/ 380897 h 1598594"/>
                  <a:gd name="connsiteX4224" fmla="*/ 466549 w 2896585"/>
                  <a:gd name="connsiteY4224" fmla="*/ 368453 h 1598594"/>
                  <a:gd name="connsiteX4225" fmla="*/ 493050 w 2896585"/>
                  <a:gd name="connsiteY4225" fmla="*/ 376894 h 1598594"/>
                  <a:gd name="connsiteX4226" fmla="*/ 495460 w 2896585"/>
                  <a:gd name="connsiteY4226" fmla="*/ 386541 h 1598594"/>
                  <a:gd name="connsiteX4227" fmla="*/ 473777 w 2896585"/>
                  <a:gd name="connsiteY4227" fmla="*/ 404629 h 1598594"/>
                  <a:gd name="connsiteX4228" fmla="*/ 465344 w 2896585"/>
                  <a:gd name="connsiteY4228" fmla="*/ 402218 h 1598594"/>
                  <a:gd name="connsiteX4229" fmla="*/ 461730 w 2896585"/>
                  <a:gd name="connsiteY4229" fmla="*/ 388953 h 1598594"/>
                  <a:gd name="connsiteX4230" fmla="*/ 459321 w 2896585"/>
                  <a:gd name="connsiteY4230" fmla="*/ 374483 h 1598594"/>
                  <a:gd name="connsiteX4231" fmla="*/ 466549 w 2896585"/>
                  <a:gd name="connsiteY4231" fmla="*/ 368453 h 1598594"/>
                  <a:gd name="connsiteX4232" fmla="*/ 782800 w 2896585"/>
                  <a:gd name="connsiteY4232" fmla="*/ 365963 h 1598594"/>
                  <a:gd name="connsiteX4233" fmla="*/ 789944 w 2896585"/>
                  <a:gd name="connsiteY4233" fmla="*/ 369581 h 1598594"/>
                  <a:gd name="connsiteX4234" fmla="*/ 791135 w 2896585"/>
                  <a:gd name="connsiteY4234" fmla="*/ 371993 h 1598594"/>
                  <a:gd name="connsiteX4235" fmla="*/ 801851 w 2896585"/>
                  <a:gd name="connsiteY4235" fmla="*/ 375610 h 1598594"/>
                  <a:gd name="connsiteX4236" fmla="*/ 803041 w 2896585"/>
                  <a:gd name="connsiteY4236" fmla="*/ 386463 h 1598594"/>
                  <a:gd name="connsiteX4237" fmla="*/ 798279 w 2896585"/>
                  <a:gd name="connsiteY4237" fmla="*/ 393698 h 1598594"/>
                  <a:gd name="connsiteX4238" fmla="*/ 791135 w 2896585"/>
                  <a:gd name="connsiteY4238" fmla="*/ 403345 h 1598594"/>
                  <a:gd name="connsiteX4239" fmla="*/ 783991 w 2896585"/>
                  <a:gd name="connsiteY4239" fmla="*/ 398522 h 1598594"/>
                  <a:gd name="connsiteX4240" fmla="*/ 779228 w 2896585"/>
                  <a:gd name="connsiteY4240" fmla="*/ 373198 h 1598594"/>
                  <a:gd name="connsiteX4241" fmla="*/ 782800 w 2896585"/>
                  <a:gd name="connsiteY4241" fmla="*/ 365963 h 1598594"/>
                  <a:gd name="connsiteX4242" fmla="*/ 846541 w 2896585"/>
                  <a:gd name="connsiteY4242" fmla="*/ 359239 h 1598594"/>
                  <a:gd name="connsiteX4243" fmla="*/ 858298 w 2896585"/>
                  <a:gd name="connsiteY4243" fmla="*/ 360876 h 1598594"/>
                  <a:gd name="connsiteX4244" fmla="*/ 869014 w 2896585"/>
                  <a:gd name="connsiteY4244" fmla="*/ 364448 h 1598594"/>
                  <a:gd name="connsiteX4245" fmla="*/ 870205 w 2896585"/>
                  <a:gd name="connsiteY4245" fmla="*/ 370402 h 1598594"/>
                  <a:gd name="connsiteX4246" fmla="*/ 855917 w 2896585"/>
                  <a:gd name="connsiteY4246" fmla="*/ 384689 h 1598594"/>
                  <a:gd name="connsiteX4247" fmla="*/ 848773 w 2896585"/>
                  <a:gd name="connsiteY4247" fmla="*/ 382308 h 1598594"/>
                  <a:gd name="connsiteX4248" fmla="*/ 846392 w 2896585"/>
                  <a:gd name="connsiteY4248" fmla="*/ 372783 h 1598594"/>
                  <a:gd name="connsiteX4249" fmla="*/ 846541 w 2896585"/>
                  <a:gd name="connsiteY4249" fmla="*/ 359239 h 1598594"/>
                  <a:gd name="connsiteX4250" fmla="*/ 528756 w 2896585"/>
                  <a:gd name="connsiteY4250" fmla="*/ 356005 h 1598594"/>
                  <a:gd name="connsiteX4251" fmla="*/ 554080 w 2896585"/>
                  <a:gd name="connsiteY4251" fmla="*/ 364446 h 1598594"/>
                  <a:gd name="connsiteX4252" fmla="*/ 556491 w 2896585"/>
                  <a:gd name="connsiteY4252" fmla="*/ 374093 h 1598594"/>
                  <a:gd name="connsiteX4253" fmla="*/ 535992 w 2896585"/>
                  <a:gd name="connsiteY4253" fmla="*/ 392181 h 1598594"/>
                  <a:gd name="connsiteX4254" fmla="*/ 526345 w 2896585"/>
                  <a:gd name="connsiteY4254" fmla="*/ 389770 h 1598594"/>
                  <a:gd name="connsiteX4255" fmla="*/ 525139 w 2896585"/>
                  <a:gd name="connsiteY4255" fmla="*/ 387358 h 1598594"/>
                  <a:gd name="connsiteX4256" fmla="*/ 523933 w 2896585"/>
                  <a:gd name="connsiteY4256" fmla="*/ 376505 h 1598594"/>
                  <a:gd name="connsiteX4257" fmla="*/ 520315 w 2896585"/>
                  <a:gd name="connsiteY4257" fmla="*/ 363240 h 1598594"/>
                  <a:gd name="connsiteX4258" fmla="*/ 528756 w 2896585"/>
                  <a:gd name="connsiteY4258" fmla="*/ 356005 h 1598594"/>
                  <a:gd name="connsiteX4259" fmla="*/ 586133 w 2896585"/>
                  <a:gd name="connsiteY4259" fmla="*/ 342309 h 1598594"/>
                  <a:gd name="connsiteX4260" fmla="*/ 590956 w 2896585"/>
                  <a:gd name="connsiteY4260" fmla="*/ 342309 h 1598594"/>
                  <a:gd name="connsiteX4261" fmla="*/ 613868 w 2896585"/>
                  <a:gd name="connsiteY4261" fmla="*/ 350750 h 1598594"/>
                  <a:gd name="connsiteX4262" fmla="*/ 616280 w 2896585"/>
                  <a:gd name="connsiteY4262" fmla="*/ 361603 h 1598594"/>
                  <a:gd name="connsiteX4263" fmla="*/ 598191 w 2896585"/>
                  <a:gd name="connsiteY4263" fmla="*/ 378485 h 1598594"/>
                  <a:gd name="connsiteX4264" fmla="*/ 587339 w 2896585"/>
                  <a:gd name="connsiteY4264" fmla="*/ 374868 h 1598594"/>
                  <a:gd name="connsiteX4265" fmla="*/ 581309 w 2896585"/>
                  <a:gd name="connsiteY4265" fmla="*/ 350750 h 1598594"/>
                  <a:gd name="connsiteX4266" fmla="*/ 586133 w 2896585"/>
                  <a:gd name="connsiteY4266" fmla="*/ 342309 h 1598594"/>
                  <a:gd name="connsiteX4267" fmla="*/ 648333 w 2896585"/>
                  <a:gd name="connsiteY4267" fmla="*/ 328620 h 1598594"/>
                  <a:gd name="connsiteX4268" fmla="*/ 677274 w 2896585"/>
                  <a:gd name="connsiteY4268" fmla="*/ 337061 h 1598594"/>
                  <a:gd name="connsiteX4269" fmla="*/ 678479 w 2896585"/>
                  <a:gd name="connsiteY4269" fmla="*/ 346708 h 1598594"/>
                  <a:gd name="connsiteX4270" fmla="*/ 657980 w 2896585"/>
                  <a:gd name="connsiteY4270" fmla="*/ 366002 h 1598594"/>
                  <a:gd name="connsiteX4271" fmla="*/ 648333 w 2896585"/>
                  <a:gd name="connsiteY4271" fmla="*/ 362385 h 1598594"/>
                  <a:gd name="connsiteX4272" fmla="*/ 644715 w 2896585"/>
                  <a:gd name="connsiteY4272" fmla="*/ 350326 h 1598594"/>
                  <a:gd name="connsiteX4273" fmla="*/ 642303 w 2896585"/>
                  <a:gd name="connsiteY4273" fmla="*/ 335855 h 1598594"/>
                  <a:gd name="connsiteX4274" fmla="*/ 648333 w 2896585"/>
                  <a:gd name="connsiteY4274" fmla="*/ 328620 h 1598594"/>
                  <a:gd name="connsiteX4275" fmla="*/ 389413 w 2896585"/>
                  <a:gd name="connsiteY4275" fmla="*/ 317414 h 1598594"/>
                  <a:gd name="connsiteX4276" fmla="*/ 414710 w 2896585"/>
                  <a:gd name="connsiteY4276" fmla="*/ 324642 h 1598594"/>
                  <a:gd name="connsiteX4277" fmla="*/ 418324 w 2896585"/>
                  <a:gd name="connsiteY4277" fmla="*/ 335483 h 1598594"/>
                  <a:gd name="connsiteX4278" fmla="*/ 397846 w 2896585"/>
                  <a:gd name="connsiteY4278" fmla="*/ 353553 h 1598594"/>
                  <a:gd name="connsiteX4279" fmla="*/ 388209 w 2896585"/>
                  <a:gd name="connsiteY4279" fmla="*/ 349939 h 1598594"/>
                  <a:gd name="connsiteX4280" fmla="*/ 384595 w 2896585"/>
                  <a:gd name="connsiteY4280" fmla="*/ 336688 h 1598594"/>
                  <a:gd name="connsiteX4281" fmla="*/ 383390 w 2896585"/>
                  <a:gd name="connsiteY4281" fmla="*/ 324642 h 1598594"/>
                  <a:gd name="connsiteX4282" fmla="*/ 389413 w 2896585"/>
                  <a:gd name="connsiteY4282" fmla="*/ 317414 h 1598594"/>
                  <a:gd name="connsiteX4283" fmla="*/ 710532 w 2896585"/>
                  <a:gd name="connsiteY4283" fmla="*/ 314927 h 1598594"/>
                  <a:gd name="connsiteX4284" fmla="*/ 737062 w 2896585"/>
                  <a:gd name="connsiteY4284" fmla="*/ 323368 h 1598594"/>
                  <a:gd name="connsiteX4285" fmla="*/ 739473 w 2896585"/>
                  <a:gd name="connsiteY4285" fmla="*/ 334221 h 1598594"/>
                  <a:gd name="connsiteX4286" fmla="*/ 720179 w 2896585"/>
                  <a:gd name="connsiteY4286" fmla="*/ 351103 h 1598594"/>
                  <a:gd name="connsiteX4287" fmla="*/ 709327 w 2896585"/>
                  <a:gd name="connsiteY4287" fmla="*/ 348692 h 1598594"/>
                  <a:gd name="connsiteX4288" fmla="*/ 706915 w 2896585"/>
                  <a:gd name="connsiteY4288" fmla="*/ 335427 h 1598594"/>
                  <a:gd name="connsiteX4289" fmla="*/ 703297 w 2896585"/>
                  <a:gd name="connsiteY4289" fmla="*/ 322162 h 1598594"/>
                  <a:gd name="connsiteX4290" fmla="*/ 710532 w 2896585"/>
                  <a:gd name="connsiteY4290" fmla="*/ 314927 h 1598594"/>
                  <a:gd name="connsiteX4291" fmla="*/ 777591 w 2896585"/>
                  <a:gd name="connsiteY4291" fmla="*/ 308704 h 1598594"/>
                  <a:gd name="connsiteX4292" fmla="*/ 782308 w 2896585"/>
                  <a:gd name="connsiteY4292" fmla="*/ 311063 h 1598594"/>
                  <a:gd name="connsiteX4293" fmla="*/ 783487 w 2896585"/>
                  <a:gd name="connsiteY4293" fmla="*/ 312242 h 1598594"/>
                  <a:gd name="connsiteX4294" fmla="*/ 787025 w 2896585"/>
                  <a:gd name="connsiteY4294" fmla="*/ 324035 h 1598594"/>
                  <a:gd name="connsiteX4295" fmla="*/ 781129 w 2896585"/>
                  <a:gd name="connsiteY4295" fmla="*/ 329931 h 1598594"/>
                  <a:gd name="connsiteX4296" fmla="*/ 772874 w 2896585"/>
                  <a:gd name="connsiteY4296" fmla="*/ 326393 h 1598594"/>
                  <a:gd name="connsiteX4297" fmla="*/ 770515 w 2896585"/>
                  <a:gd name="connsiteY4297" fmla="*/ 316959 h 1598594"/>
                  <a:gd name="connsiteX4298" fmla="*/ 777591 w 2896585"/>
                  <a:gd name="connsiteY4298" fmla="*/ 308704 h 1598594"/>
                  <a:gd name="connsiteX4299" fmla="*/ 451652 w 2896585"/>
                  <a:gd name="connsiteY4299" fmla="*/ 303725 h 1598594"/>
                  <a:gd name="connsiteX4300" fmla="*/ 479358 w 2896585"/>
                  <a:gd name="connsiteY4300" fmla="*/ 310960 h 1598594"/>
                  <a:gd name="connsiteX4301" fmla="*/ 481768 w 2896585"/>
                  <a:gd name="connsiteY4301" fmla="*/ 320607 h 1598594"/>
                  <a:gd name="connsiteX4302" fmla="*/ 460085 w 2896585"/>
                  <a:gd name="connsiteY4302" fmla="*/ 339901 h 1598594"/>
                  <a:gd name="connsiteX4303" fmla="*/ 451652 w 2896585"/>
                  <a:gd name="connsiteY4303" fmla="*/ 337490 h 1598594"/>
                  <a:gd name="connsiteX4304" fmla="*/ 446834 w 2896585"/>
                  <a:gd name="connsiteY4304" fmla="*/ 324225 h 1598594"/>
                  <a:gd name="connsiteX4305" fmla="*/ 445629 w 2896585"/>
                  <a:gd name="connsiteY4305" fmla="*/ 309755 h 1598594"/>
                  <a:gd name="connsiteX4306" fmla="*/ 451652 w 2896585"/>
                  <a:gd name="connsiteY4306" fmla="*/ 303725 h 1598594"/>
                  <a:gd name="connsiteX4307" fmla="*/ 512606 w 2896585"/>
                  <a:gd name="connsiteY4307" fmla="*/ 290032 h 1598594"/>
                  <a:gd name="connsiteX4308" fmla="*/ 537903 w 2896585"/>
                  <a:gd name="connsiteY4308" fmla="*/ 298473 h 1598594"/>
                  <a:gd name="connsiteX4309" fmla="*/ 540312 w 2896585"/>
                  <a:gd name="connsiteY4309" fmla="*/ 306914 h 1598594"/>
                  <a:gd name="connsiteX4310" fmla="*/ 518629 w 2896585"/>
                  <a:gd name="connsiteY4310" fmla="*/ 326208 h 1598594"/>
                  <a:gd name="connsiteX4311" fmla="*/ 511401 w 2896585"/>
                  <a:gd name="connsiteY4311" fmla="*/ 323797 h 1598594"/>
                  <a:gd name="connsiteX4312" fmla="*/ 506583 w 2896585"/>
                  <a:gd name="connsiteY4312" fmla="*/ 310532 h 1598594"/>
                  <a:gd name="connsiteX4313" fmla="*/ 507787 w 2896585"/>
                  <a:gd name="connsiteY4313" fmla="*/ 310532 h 1598594"/>
                  <a:gd name="connsiteX4314" fmla="*/ 505378 w 2896585"/>
                  <a:gd name="connsiteY4314" fmla="*/ 298473 h 1598594"/>
                  <a:gd name="connsiteX4315" fmla="*/ 512606 w 2896585"/>
                  <a:gd name="connsiteY4315" fmla="*/ 290032 h 1598594"/>
                  <a:gd name="connsiteX4316" fmla="*/ 574813 w 2896585"/>
                  <a:gd name="connsiteY4316" fmla="*/ 276340 h 1598594"/>
                  <a:gd name="connsiteX4317" fmla="*/ 600137 w 2896585"/>
                  <a:gd name="connsiteY4317" fmla="*/ 283575 h 1598594"/>
                  <a:gd name="connsiteX4318" fmla="*/ 602548 w 2896585"/>
                  <a:gd name="connsiteY4318" fmla="*/ 294428 h 1598594"/>
                  <a:gd name="connsiteX4319" fmla="*/ 582049 w 2896585"/>
                  <a:gd name="connsiteY4319" fmla="*/ 312516 h 1598594"/>
                  <a:gd name="connsiteX4320" fmla="*/ 572402 w 2896585"/>
                  <a:gd name="connsiteY4320" fmla="*/ 310105 h 1598594"/>
                  <a:gd name="connsiteX4321" fmla="*/ 569990 w 2896585"/>
                  <a:gd name="connsiteY4321" fmla="*/ 295634 h 1598594"/>
                  <a:gd name="connsiteX4322" fmla="*/ 566372 w 2896585"/>
                  <a:gd name="connsiteY4322" fmla="*/ 282370 h 1598594"/>
                  <a:gd name="connsiteX4323" fmla="*/ 574813 w 2896585"/>
                  <a:gd name="connsiteY4323" fmla="*/ 276340 h 1598594"/>
                  <a:gd name="connsiteX4324" fmla="*/ 315366 w 2896585"/>
                  <a:gd name="connsiteY4324" fmla="*/ 274950 h 1598594"/>
                  <a:gd name="connsiteX4325" fmla="*/ 321956 w 2896585"/>
                  <a:gd name="connsiteY4325" fmla="*/ 275095 h 1598594"/>
                  <a:gd name="connsiteX4326" fmla="*/ 326643 w 2896585"/>
                  <a:gd name="connsiteY4326" fmla="*/ 276257 h 1598594"/>
                  <a:gd name="connsiteX4327" fmla="*/ 328986 w 2896585"/>
                  <a:gd name="connsiteY4327" fmla="*/ 276257 h 1598594"/>
                  <a:gd name="connsiteX4328" fmla="*/ 330157 w 2896585"/>
                  <a:gd name="connsiteY4328" fmla="*/ 286713 h 1598594"/>
                  <a:gd name="connsiteX4329" fmla="*/ 326643 w 2896585"/>
                  <a:gd name="connsiteY4329" fmla="*/ 289037 h 1598594"/>
                  <a:gd name="connsiteX4330" fmla="*/ 314927 w 2896585"/>
                  <a:gd name="connsiteY4330" fmla="*/ 285551 h 1598594"/>
                  <a:gd name="connsiteX4331" fmla="*/ 314927 w 2896585"/>
                  <a:gd name="connsiteY4331" fmla="*/ 280904 h 1598594"/>
                  <a:gd name="connsiteX4332" fmla="*/ 315366 w 2896585"/>
                  <a:gd name="connsiteY4332" fmla="*/ 274950 h 1598594"/>
                  <a:gd name="connsiteX4333" fmla="*/ 380693 w 2896585"/>
                  <a:gd name="connsiteY4333" fmla="*/ 263892 h 1598594"/>
                  <a:gd name="connsiteX4334" fmla="*/ 390963 w 2896585"/>
                  <a:gd name="connsiteY4334" fmla="*/ 267287 h 1598594"/>
                  <a:gd name="connsiteX4335" fmla="*/ 382976 w 2896585"/>
                  <a:gd name="connsiteY4335" fmla="*/ 276340 h 1598594"/>
                  <a:gd name="connsiteX4336" fmla="*/ 378411 w 2896585"/>
                  <a:gd name="connsiteY4336" fmla="*/ 270682 h 1598594"/>
                  <a:gd name="connsiteX4337" fmla="*/ 380693 w 2896585"/>
                  <a:gd name="connsiteY4337" fmla="*/ 263892 h 1598594"/>
                  <a:gd name="connsiteX4338" fmla="*/ 635838 w 2896585"/>
                  <a:gd name="connsiteY4338" fmla="*/ 262647 h 1598594"/>
                  <a:gd name="connsiteX4339" fmla="*/ 661135 w 2896585"/>
                  <a:gd name="connsiteY4339" fmla="*/ 271088 h 1598594"/>
                  <a:gd name="connsiteX4340" fmla="*/ 663544 w 2896585"/>
                  <a:gd name="connsiteY4340" fmla="*/ 281941 h 1598594"/>
                  <a:gd name="connsiteX4341" fmla="*/ 644270 w 2896585"/>
                  <a:gd name="connsiteY4341" fmla="*/ 298823 h 1598594"/>
                  <a:gd name="connsiteX4342" fmla="*/ 633429 w 2896585"/>
                  <a:gd name="connsiteY4342" fmla="*/ 295206 h 1598594"/>
                  <a:gd name="connsiteX4343" fmla="*/ 633429 w 2896585"/>
                  <a:gd name="connsiteY4343" fmla="*/ 294000 h 1598594"/>
                  <a:gd name="connsiteX4344" fmla="*/ 629815 w 2896585"/>
                  <a:gd name="connsiteY4344" fmla="*/ 281941 h 1598594"/>
                  <a:gd name="connsiteX4345" fmla="*/ 628610 w 2896585"/>
                  <a:gd name="connsiteY4345" fmla="*/ 269882 h 1598594"/>
                  <a:gd name="connsiteX4346" fmla="*/ 635838 w 2896585"/>
                  <a:gd name="connsiteY4346" fmla="*/ 262647 h 1598594"/>
                  <a:gd name="connsiteX4347" fmla="*/ 691990 w 2896585"/>
                  <a:gd name="connsiteY4347" fmla="*/ 256423 h 1598594"/>
                  <a:gd name="connsiteX4348" fmla="*/ 696762 w 2896585"/>
                  <a:gd name="connsiteY4348" fmla="*/ 257620 h 1598594"/>
                  <a:gd name="connsiteX4349" fmla="*/ 712270 w 2896585"/>
                  <a:gd name="connsiteY4349" fmla="*/ 260014 h 1598594"/>
                  <a:gd name="connsiteX4350" fmla="*/ 714655 w 2896585"/>
                  <a:gd name="connsiteY4350" fmla="*/ 269589 h 1598594"/>
                  <a:gd name="connsiteX4351" fmla="*/ 714655 w 2896585"/>
                  <a:gd name="connsiteY4351" fmla="*/ 273179 h 1598594"/>
                  <a:gd name="connsiteX4352" fmla="*/ 699148 w 2896585"/>
                  <a:gd name="connsiteY4352" fmla="*/ 287542 h 1598594"/>
                  <a:gd name="connsiteX4353" fmla="*/ 694376 w 2896585"/>
                  <a:gd name="connsiteY4353" fmla="*/ 281558 h 1598594"/>
                  <a:gd name="connsiteX4354" fmla="*/ 689604 w 2896585"/>
                  <a:gd name="connsiteY4354" fmla="*/ 258817 h 1598594"/>
                  <a:gd name="connsiteX4355" fmla="*/ 691990 w 2896585"/>
                  <a:gd name="connsiteY4355" fmla="*/ 256423 h 1598594"/>
                  <a:gd name="connsiteX4356" fmla="*/ 440359 w 2896585"/>
                  <a:gd name="connsiteY4356" fmla="*/ 245220 h 1598594"/>
                  <a:gd name="connsiteX4357" fmla="*/ 452392 w 2896585"/>
                  <a:gd name="connsiteY4357" fmla="*/ 245220 h 1598594"/>
                  <a:gd name="connsiteX4358" fmla="*/ 466831 w 2896585"/>
                  <a:gd name="connsiteY4358" fmla="*/ 250015 h 1598594"/>
                  <a:gd name="connsiteX4359" fmla="*/ 466831 w 2896585"/>
                  <a:gd name="connsiteY4359" fmla="*/ 257207 h 1598594"/>
                  <a:gd name="connsiteX4360" fmla="*/ 445172 w 2896585"/>
                  <a:gd name="connsiteY4360" fmla="*/ 276385 h 1598594"/>
                  <a:gd name="connsiteX4361" fmla="*/ 436749 w 2896585"/>
                  <a:gd name="connsiteY4361" fmla="*/ 273988 h 1598594"/>
                  <a:gd name="connsiteX4362" fmla="*/ 433140 w 2896585"/>
                  <a:gd name="connsiteY4362" fmla="*/ 264399 h 1598594"/>
                  <a:gd name="connsiteX4363" fmla="*/ 436749 w 2896585"/>
                  <a:gd name="connsiteY4363" fmla="*/ 246419 h 1598594"/>
                  <a:gd name="connsiteX4364" fmla="*/ 440359 w 2896585"/>
                  <a:gd name="connsiteY4364" fmla="*/ 245220 h 1598594"/>
                  <a:gd name="connsiteX4365" fmla="*/ 511260 w 2896585"/>
                  <a:gd name="connsiteY4365" fmla="*/ 228846 h 1598594"/>
                  <a:gd name="connsiteX4366" fmla="*/ 526619 w 2896585"/>
                  <a:gd name="connsiteY4366" fmla="*/ 235012 h 1598594"/>
                  <a:gd name="connsiteX4367" fmla="*/ 527824 w 2896585"/>
                  <a:gd name="connsiteY4367" fmla="*/ 243435 h 1598594"/>
                  <a:gd name="connsiteX4368" fmla="*/ 506141 w 2896585"/>
                  <a:gd name="connsiteY4368" fmla="*/ 262688 h 1598594"/>
                  <a:gd name="connsiteX4369" fmla="*/ 497708 w 2896585"/>
                  <a:gd name="connsiteY4369" fmla="*/ 259078 h 1598594"/>
                  <a:gd name="connsiteX4370" fmla="*/ 494094 w 2896585"/>
                  <a:gd name="connsiteY4370" fmla="*/ 245842 h 1598594"/>
                  <a:gd name="connsiteX4371" fmla="*/ 491685 w 2896585"/>
                  <a:gd name="connsiteY4371" fmla="*/ 233809 h 1598594"/>
                  <a:gd name="connsiteX4372" fmla="*/ 494094 w 2896585"/>
                  <a:gd name="connsiteY4372" fmla="*/ 228996 h 1598594"/>
                  <a:gd name="connsiteX4373" fmla="*/ 511260 w 2896585"/>
                  <a:gd name="connsiteY4373" fmla="*/ 228846 h 1598594"/>
                  <a:gd name="connsiteX4374" fmla="*/ 244923 w 2896585"/>
                  <a:gd name="connsiteY4374" fmla="*/ 222814 h 1598594"/>
                  <a:gd name="connsiteX4375" fmla="*/ 255467 w 2896585"/>
                  <a:gd name="connsiteY4375" fmla="*/ 226261 h 1598594"/>
                  <a:gd name="connsiteX4376" fmla="*/ 257810 w 2896585"/>
                  <a:gd name="connsiteY4376" fmla="*/ 233155 h 1598594"/>
                  <a:gd name="connsiteX4377" fmla="*/ 251952 w 2896585"/>
                  <a:gd name="connsiteY4377" fmla="*/ 237751 h 1598594"/>
                  <a:gd name="connsiteX4378" fmla="*/ 249609 w 2896585"/>
                  <a:gd name="connsiteY4378" fmla="*/ 235453 h 1598594"/>
                  <a:gd name="connsiteX4379" fmla="*/ 242580 w 2896585"/>
                  <a:gd name="connsiteY4379" fmla="*/ 229708 h 1598594"/>
                  <a:gd name="connsiteX4380" fmla="*/ 240237 w 2896585"/>
                  <a:gd name="connsiteY4380" fmla="*/ 227410 h 1598594"/>
                  <a:gd name="connsiteX4381" fmla="*/ 244923 w 2896585"/>
                  <a:gd name="connsiteY4381" fmla="*/ 222814 h 1598594"/>
                  <a:gd name="connsiteX4382" fmla="*/ 564725 w 2896585"/>
                  <a:gd name="connsiteY4382" fmla="*/ 217787 h 1598594"/>
                  <a:gd name="connsiteX4383" fmla="*/ 583999 w 2896585"/>
                  <a:gd name="connsiteY4383" fmla="*/ 221388 h 1598594"/>
                  <a:gd name="connsiteX4384" fmla="*/ 590022 w 2896585"/>
                  <a:gd name="connsiteY4384" fmla="*/ 223789 h 1598594"/>
                  <a:gd name="connsiteX4385" fmla="*/ 587613 w 2896585"/>
                  <a:gd name="connsiteY4385" fmla="*/ 230991 h 1598594"/>
                  <a:gd name="connsiteX4386" fmla="*/ 569544 w 2896585"/>
                  <a:gd name="connsiteY4386" fmla="*/ 248996 h 1598594"/>
                  <a:gd name="connsiteX4387" fmla="*/ 558702 w 2896585"/>
                  <a:gd name="connsiteY4387" fmla="*/ 244194 h 1598594"/>
                  <a:gd name="connsiteX4388" fmla="*/ 555088 w 2896585"/>
                  <a:gd name="connsiteY4388" fmla="*/ 233391 h 1598594"/>
                  <a:gd name="connsiteX4389" fmla="*/ 552679 w 2896585"/>
                  <a:gd name="connsiteY4389" fmla="*/ 227390 h 1598594"/>
                  <a:gd name="connsiteX4390" fmla="*/ 564725 w 2896585"/>
                  <a:gd name="connsiteY4390" fmla="*/ 217787 h 1598594"/>
                  <a:gd name="connsiteX4391" fmla="*/ 305987 w 2896585"/>
                  <a:gd name="connsiteY4391" fmla="*/ 212853 h 1598594"/>
                  <a:gd name="connsiteX4392" fmla="*/ 316172 w 2896585"/>
                  <a:gd name="connsiteY4392" fmla="*/ 217379 h 1598594"/>
                  <a:gd name="connsiteX4393" fmla="*/ 309382 w 2896585"/>
                  <a:gd name="connsiteY4393" fmla="*/ 225301 h 1598594"/>
                  <a:gd name="connsiteX4394" fmla="*/ 304855 w 2896585"/>
                  <a:gd name="connsiteY4394" fmla="*/ 219643 h 1598594"/>
                  <a:gd name="connsiteX4395" fmla="*/ 305987 w 2896585"/>
                  <a:gd name="connsiteY4395" fmla="*/ 212853 h 1598594"/>
                  <a:gd name="connsiteX4396" fmla="*/ 623361 w 2896585"/>
                  <a:gd name="connsiteY4396" fmla="*/ 206454 h 1598594"/>
                  <a:gd name="connsiteX4397" fmla="*/ 622279 w 2896585"/>
                  <a:gd name="connsiteY4397" fmla="*/ 207891 h 1598594"/>
                  <a:gd name="connsiteX4398" fmla="*/ 624254 w 2896585"/>
                  <a:gd name="connsiteY4398" fmla="*/ 207824 h 1598594"/>
                  <a:gd name="connsiteX4399" fmla="*/ 621972 w 2896585"/>
                  <a:gd name="connsiteY4399" fmla="*/ 212604 h 1598594"/>
                  <a:gd name="connsiteX4400" fmla="*/ 623349 w 2896585"/>
                  <a:gd name="connsiteY4400" fmla="*/ 215007 h 1598594"/>
                  <a:gd name="connsiteX4401" fmla="*/ 624657 w 2896585"/>
                  <a:gd name="connsiteY4401" fmla="*/ 207873 h 1598594"/>
                  <a:gd name="connsiteX4402" fmla="*/ 634935 w 2896585"/>
                  <a:gd name="connsiteY4402" fmla="*/ 209911 h 1598594"/>
                  <a:gd name="connsiteX4403" fmla="*/ 623361 w 2896585"/>
                  <a:gd name="connsiteY4403" fmla="*/ 202898 h 1598594"/>
                  <a:gd name="connsiteX4404" fmla="*/ 640030 w 2896585"/>
                  <a:gd name="connsiteY4404" fmla="*/ 207640 h 1598594"/>
                  <a:gd name="connsiteX4405" fmla="*/ 642411 w 2896585"/>
                  <a:gd name="connsiteY4405" fmla="*/ 215938 h 1598594"/>
                  <a:gd name="connsiteX4406" fmla="*/ 631695 w 2896585"/>
                  <a:gd name="connsiteY4406" fmla="*/ 225422 h 1598594"/>
                  <a:gd name="connsiteX4407" fmla="*/ 631695 w 2896585"/>
                  <a:gd name="connsiteY4407" fmla="*/ 227793 h 1598594"/>
                  <a:gd name="connsiteX4408" fmla="*/ 628942 w 2896585"/>
                  <a:gd name="connsiteY4408" fmla="*/ 224138 h 1598594"/>
                  <a:gd name="connsiteX4409" fmla="*/ 628580 w 2896585"/>
                  <a:gd name="connsiteY4409" fmla="*/ 224138 h 1598594"/>
                  <a:gd name="connsiteX4410" fmla="*/ 628818 w 2896585"/>
                  <a:gd name="connsiteY4410" fmla="*/ 224554 h 1598594"/>
                  <a:gd name="connsiteX4411" fmla="*/ 631100 w 2896585"/>
                  <a:gd name="connsiteY4411" fmla="*/ 229334 h 1598594"/>
                  <a:gd name="connsiteX4412" fmla="*/ 626536 w 2896585"/>
                  <a:gd name="connsiteY4412" fmla="*/ 236504 h 1598594"/>
                  <a:gd name="connsiteX4413" fmla="*/ 621972 w 2896585"/>
                  <a:gd name="connsiteY4413" fmla="*/ 236504 h 1598594"/>
                  <a:gd name="connsiteX4414" fmla="*/ 617407 w 2896585"/>
                  <a:gd name="connsiteY4414" fmla="*/ 228139 h 1598594"/>
                  <a:gd name="connsiteX4415" fmla="*/ 619689 w 2896585"/>
                  <a:gd name="connsiteY4415" fmla="*/ 226944 h 1598594"/>
                  <a:gd name="connsiteX4416" fmla="*/ 621972 w 2896585"/>
                  <a:gd name="connsiteY4416" fmla="*/ 222164 h 1598594"/>
                  <a:gd name="connsiteX4417" fmla="*/ 621796 w 2896585"/>
                  <a:gd name="connsiteY4417" fmla="*/ 221426 h 1598594"/>
                  <a:gd name="connsiteX4418" fmla="*/ 619789 w 2896585"/>
                  <a:gd name="connsiteY4418" fmla="*/ 225422 h 1598594"/>
                  <a:gd name="connsiteX4419" fmla="*/ 617407 w 2896585"/>
                  <a:gd name="connsiteY4419" fmla="*/ 208825 h 1598594"/>
                  <a:gd name="connsiteX4420" fmla="*/ 623361 w 2896585"/>
                  <a:gd name="connsiteY4420" fmla="*/ 202898 h 1598594"/>
                  <a:gd name="connsiteX4421" fmla="*/ 368087 w 2896585"/>
                  <a:gd name="connsiteY4421" fmla="*/ 196671 h 1598594"/>
                  <a:gd name="connsiteX4422" fmla="*/ 378631 w 2896585"/>
                  <a:gd name="connsiteY4422" fmla="*/ 200172 h 1598594"/>
                  <a:gd name="connsiteX4423" fmla="*/ 379802 w 2896585"/>
                  <a:gd name="connsiteY4423" fmla="*/ 207174 h 1598594"/>
                  <a:gd name="connsiteX4424" fmla="*/ 372773 w 2896585"/>
                  <a:gd name="connsiteY4424" fmla="*/ 213009 h 1598594"/>
                  <a:gd name="connsiteX4425" fmla="*/ 364572 w 2896585"/>
                  <a:gd name="connsiteY4425" fmla="*/ 210675 h 1598594"/>
                  <a:gd name="connsiteX4426" fmla="*/ 362229 w 2896585"/>
                  <a:gd name="connsiteY4426" fmla="*/ 207174 h 1598594"/>
                  <a:gd name="connsiteX4427" fmla="*/ 362229 w 2896585"/>
                  <a:gd name="connsiteY4427" fmla="*/ 200172 h 1598594"/>
                  <a:gd name="connsiteX4428" fmla="*/ 368087 w 2896585"/>
                  <a:gd name="connsiteY4428" fmla="*/ 196671 h 1598594"/>
                  <a:gd name="connsiteX4429" fmla="*/ 427875 w 2896585"/>
                  <a:gd name="connsiteY4429" fmla="*/ 180488 h 1598594"/>
                  <a:gd name="connsiteX4430" fmla="*/ 439667 w 2896585"/>
                  <a:gd name="connsiteY4430" fmla="*/ 184026 h 1598594"/>
                  <a:gd name="connsiteX4431" fmla="*/ 443205 w 2896585"/>
                  <a:gd name="connsiteY4431" fmla="*/ 189922 h 1598594"/>
                  <a:gd name="connsiteX4432" fmla="*/ 430233 w 2896585"/>
                  <a:gd name="connsiteY4432" fmla="*/ 201715 h 1598594"/>
                  <a:gd name="connsiteX4433" fmla="*/ 424337 w 2896585"/>
                  <a:gd name="connsiteY4433" fmla="*/ 199356 h 1598594"/>
                  <a:gd name="connsiteX4434" fmla="*/ 421978 w 2896585"/>
                  <a:gd name="connsiteY4434" fmla="*/ 185205 h 1598594"/>
                  <a:gd name="connsiteX4435" fmla="*/ 427875 w 2896585"/>
                  <a:gd name="connsiteY4435" fmla="*/ 180488 h 1598594"/>
                  <a:gd name="connsiteX4436" fmla="*/ 488414 w 2896585"/>
                  <a:gd name="connsiteY4436" fmla="*/ 166799 h 1598594"/>
                  <a:gd name="connsiteX4437" fmla="*/ 487666 w 2896585"/>
                  <a:gd name="connsiteY4437" fmla="*/ 168219 h 1598594"/>
                  <a:gd name="connsiteX4438" fmla="*/ 488846 w 2896585"/>
                  <a:gd name="connsiteY4438" fmla="*/ 166799 h 1598594"/>
                  <a:gd name="connsiteX4439" fmla="*/ 491198 w 2896585"/>
                  <a:gd name="connsiteY4439" fmla="*/ 167978 h 1598594"/>
                  <a:gd name="connsiteX4440" fmla="*/ 491945 w 2896585"/>
                  <a:gd name="connsiteY4440" fmla="*/ 168428 h 1598594"/>
                  <a:gd name="connsiteX4441" fmla="*/ 491685 w 2896585"/>
                  <a:gd name="connsiteY4441" fmla="*/ 168041 h 1598594"/>
                  <a:gd name="connsiteX4442" fmla="*/ 498579 w 2896585"/>
                  <a:gd name="connsiteY4442" fmla="*/ 169182 h 1598594"/>
                  <a:gd name="connsiteX4443" fmla="*/ 502026 w 2896585"/>
                  <a:gd name="connsiteY4443" fmla="*/ 170323 h 1598594"/>
                  <a:gd name="connsiteX4444" fmla="*/ 506622 w 2896585"/>
                  <a:gd name="connsiteY4444" fmla="*/ 174887 h 1598594"/>
                  <a:gd name="connsiteX4445" fmla="*/ 503175 w 2896585"/>
                  <a:gd name="connsiteY4445" fmla="*/ 180593 h 1598594"/>
                  <a:gd name="connsiteX4446" fmla="*/ 502026 w 2896585"/>
                  <a:gd name="connsiteY4446" fmla="*/ 181734 h 1598594"/>
                  <a:gd name="connsiteX4447" fmla="*/ 501613 w 2896585"/>
                  <a:gd name="connsiteY4447" fmla="*/ 179092 h 1598594"/>
                  <a:gd name="connsiteX4448" fmla="*/ 500602 w 2896585"/>
                  <a:gd name="connsiteY4448" fmla="*/ 180950 h 1598594"/>
                  <a:gd name="connsiteX4449" fmla="*/ 492373 w 2896585"/>
                  <a:gd name="connsiteY4449" fmla="*/ 189205 h 1598594"/>
                  <a:gd name="connsiteX4450" fmla="*/ 489055 w 2896585"/>
                  <a:gd name="connsiteY4450" fmla="*/ 186986 h 1598594"/>
                  <a:gd name="connsiteX4451" fmla="*/ 491681 w 2896585"/>
                  <a:gd name="connsiteY4451" fmla="*/ 189267 h 1598594"/>
                  <a:gd name="connsiteX4452" fmla="*/ 488414 w 2896585"/>
                  <a:gd name="connsiteY4452" fmla="*/ 190450 h 1598594"/>
                  <a:gd name="connsiteX4453" fmla="*/ 487126 w 2896585"/>
                  <a:gd name="connsiteY4453" fmla="*/ 185696 h 1598594"/>
                  <a:gd name="connsiteX4454" fmla="*/ 485319 w 2896585"/>
                  <a:gd name="connsiteY4454" fmla="*/ 184488 h 1598594"/>
                  <a:gd name="connsiteX4455" fmla="*/ 482968 w 2896585"/>
                  <a:gd name="connsiteY4455" fmla="*/ 173874 h 1598594"/>
                  <a:gd name="connsiteX4456" fmla="*/ 483689 w 2896585"/>
                  <a:gd name="connsiteY4456" fmla="*/ 173007 h 1598594"/>
                  <a:gd name="connsiteX4457" fmla="*/ 482968 w 2896585"/>
                  <a:gd name="connsiteY4457" fmla="*/ 170347 h 1598594"/>
                  <a:gd name="connsiteX4458" fmla="*/ 488414 w 2896585"/>
                  <a:gd name="connsiteY4458" fmla="*/ 166799 h 1598594"/>
                  <a:gd name="connsiteX4459" fmla="*/ 231301 w 2896585"/>
                  <a:gd name="connsiteY4459" fmla="*/ 161820 h 1598594"/>
                  <a:gd name="connsiteX4460" fmla="*/ 241486 w 2896585"/>
                  <a:gd name="connsiteY4460" fmla="*/ 166346 h 1598594"/>
                  <a:gd name="connsiteX4461" fmla="*/ 233564 w 2896585"/>
                  <a:gd name="connsiteY4461" fmla="*/ 174268 h 1598594"/>
                  <a:gd name="connsiteX4462" fmla="*/ 229038 w 2896585"/>
                  <a:gd name="connsiteY4462" fmla="*/ 168610 h 1598594"/>
                  <a:gd name="connsiteX4463" fmla="*/ 231301 w 2896585"/>
                  <a:gd name="connsiteY4463" fmla="*/ 161820 h 1598594"/>
                  <a:gd name="connsiteX4464" fmla="*/ 545305 w 2896585"/>
                  <a:gd name="connsiteY4464" fmla="*/ 153464 h 1598594"/>
                  <a:gd name="connsiteX4465" fmla="*/ 542929 w 2896585"/>
                  <a:gd name="connsiteY4465" fmla="*/ 156880 h 1598594"/>
                  <a:gd name="connsiteX4466" fmla="*/ 543364 w 2896585"/>
                  <a:gd name="connsiteY4466" fmla="*/ 153748 h 1598594"/>
                  <a:gd name="connsiteX4467" fmla="*/ 547285 w 2896585"/>
                  <a:gd name="connsiteY4467" fmla="*/ 150617 h 1598594"/>
                  <a:gd name="connsiteX4468" fmla="*/ 557170 w 2896585"/>
                  <a:gd name="connsiteY4468" fmla="*/ 154677 h 1598594"/>
                  <a:gd name="connsiteX4469" fmla="*/ 560544 w 2896585"/>
                  <a:gd name="connsiteY4469" fmla="*/ 155426 h 1598594"/>
                  <a:gd name="connsiteX4470" fmla="*/ 561732 w 2896585"/>
                  <a:gd name="connsiteY4470" fmla="*/ 156615 h 1598594"/>
                  <a:gd name="connsiteX4471" fmla="*/ 567673 w 2896585"/>
                  <a:gd name="connsiteY4471" fmla="*/ 163744 h 1598594"/>
                  <a:gd name="connsiteX4472" fmla="*/ 560544 w 2896585"/>
                  <a:gd name="connsiteY4472" fmla="*/ 172061 h 1598594"/>
                  <a:gd name="connsiteX4473" fmla="*/ 557065 w 2896585"/>
                  <a:gd name="connsiteY4473" fmla="*/ 174148 h 1598594"/>
                  <a:gd name="connsiteX4474" fmla="*/ 554111 w 2896585"/>
                  <a:gd name="connsiteY4474" fmla="*/ 177457 h 1598594"/>
                  <a:gd name="connsiteX4475" fmla="*/ 548447 w 2896585"/>
                  <a:gd name="connsiteY4475" fmla="*/ 179247 h 1598594"/>
                  <a:gd name="connsiteX4476" fmla="*/ 545586 w 2896585"/>
                  <a:gd name="connsiteY4476" fmla="*/ 173371 h 1598594"/>
                  <a:gd name="connsiteX4477" fmla="*/ 545098 w 2896585"/>
                  <a:gd name="connsiteY4477" fmla="*/ 173249 h 1598594"/>
                  <a:gd name="connsiteX4478" fmla="*/ 544875 w 2896585"/>
                  <a:gd name="connsiteY4478" fmla="*/ 171910 h 1598594"/>
                  <a:gd name="connsiteX4479" fmla="*/ 542638 w 2896585"/>
                  <a:gd name="connsiteY4479" fmla="*/ 167318 h 1598594"/>
                  <a:gd name="connsiteX4480" fmla="*/ 541476 w 2896585"/>
                  <a:gd name="connsiteY4480" fmla="*/ 158967 h 1598594"/>
                  <a:gd name="connsiteX4481" fmla="*/ 542929 w 2896585"/>
                  <a:gd name="connsiteY4481" fmla="*/ 156880 h 1598594"/>
                  <a:gd name="connsiteX4482" fmla="*/ 542638 w 2896585"/>
                  <a:gd name="connsiteY4482" fmla="*/ 158967 h 1598594"/>
                  <a:gd name="connsiteX4483" fmla="*/ 543986 w 2896585"/>
                  <a:gd name="connsiteY4483" fmla="*/ 166577 h 1598594"/>
                  <a:gd name="connsiteX4484" fmla="*/ 542721 w 2896585"/>
                  <a:gd name="connsiteY4484" fmla="*/ 158991 h 1598594"/>
                  <a:gd name="connsiteX4485" fmla="*/ 549593 w 2896585"/>
                  <a:gd name="connsiteY4485" fmla="*/ 153264 h 1598594"/>
                  <a:gd name="connsiteX4486" fmla="*/ 548447 w 2896585"/>
                  <a:gd name="connsiteY4486" fmla="*/ 153003 h 1598594"/>
                  <a:gd name="connsiteX4487" fmla="*/ 545305 w 2896585"/>
                  <a:gd name="connsiteY4487" fmla="*/ 153464 h 1598594"/>
                  <a:gd name="connsiteX4488" fmla="*/ 291069 w 2896585"/>
                  <a:gd name="connsiteY4488" fmla="*/ 146883 h 1598594"/>
                  <a:gd name="connsiteX4489" fmla="*/ 302480 w 2896585"/>
                  <a:gd name="connsiteY4489" fmla="*/ 152588 h 1598594"/>
                  <a:gd name="connsiteX4490" fmla="*/ 294492 w 2896585"/>
                  <a:gd name="connsiteY4490" fmla="*/ 160576 h 1598594"/>
                  <a:gd name="connsiteX4491" fmla="*/ 289928 w 2896585"/>
                  <a:gd name="connsiteY4491" fmla="*/ 153729 h 1598594"/>
                  <a:gd name="connsiteX4492" fmla="*/ 291069 w 2896585"/>
                  <a:gd name="connsiteY4492" fmla="*/ 146883 h 1598594"/>
                  <a:gd name="connsiteX4493" fmla="*/ 353169 w 2896585"/>
                  <a:gd name="connsiteY4493" fmla="*/ 130701 h 1598594"/>
                  <a:gd name="connsiteX4494" fmla="*/ 359047 w 2896585"/>
                  <a:gd name="connsiteY4494" fmla="*/ 133044 h 1598594"/>
                  <a:gd name="connsiteX4495" fmla="*/ 360223 w 2896585"/>
                  <a:gd name="connsiteY4495" fmla="*/ 133044 h 1598594"/>
                  <a:gd name="connsiteX4496" fmla="*/ 364925 w 2896585"/>
                  <a:gd name="connsiteY4496" fmla="*/ 134215 h 1598594"/>
                  <a:gd name="connsiteX4497" fmla="*/ 364925 w 2896585"/>
                  <a:gd name="connsiteY4497" fmla="*/ 141245 h 1598594"/>
                  <a:gd name="connsiteX4498" fmla="*/ 355521 w 2896585"/>
                  <a:gd name="connsiteY4498" fmla="*/ 149445 h 1598594"/>
                  <a:gd name="connsiteX4499" fmla="*/ 350818 w 2896585"/>
                  <a:gd name="connsiteY4499" fmla="*/ 147102 h 1598594"/>
                  <a:gd name="connsiteX4500" fmla="*/ 347291 w 2896585"/>
                  <a:gd name="connsiteY4500" fmla="*/ 136559 h 1598594"/>
                  <a:gd name="connsiteX4501" fmla="*/ 353169 w 2896585"/>
                  <a:gd name="connsiteY4501" fmla="*/ 130701 h 1598594"/>
                  <a:gd name="connsiteX4502" fmla="*/ 160576 w 2896585"/>
                  <a:gd name="connsiteY4502" fmla="*/ 124736 h 1598594"/>
                  <a:gd name="connsiteX4503" fmla="*/ 157153 w 2896585"/>
                  <a:gd name="connsiteY4503" fmla="*/ 128315 h 1598594"/>
                  <a:gd name="connsiteX4504" fmla="*/ 156690 w 2896585"/>
                  <a:gd name="connsiteY4504" fmla="*/ 128122 h 1598594"/>
                  <a:gd name="connsiteX4505" fmla="*/ 149696 w 2896585"/>
                  <a:gd name="connsiteY4505" fmla="*/ 119522 h 1598594"/>
                  <a:gd name="connsiteX4506" fmla="*/ 151447 w 2896585"/>
                  <a:gd name="connsiteY4506" fmla="*/ 125929 h 1598594"/>
                  <a:gd name="connsiteX4507" fmla="*/ 153604 w 2896585"/>
                  <a:gd name="connsiteY4507" fmla="*/ 126831 h 1598594"/>
                  <a:gd name="connsiteX4508" fmla="*/ 411783 w 2896585"/>
                  <a:gd name="connsiteY4508" fmla="*/ 115707 h 1598594"/>
                  <a:gd name="connsiteX4509" fmla="*/ 420081 w 2896585"/>
                  <a:gd name="connsiteY4509" fmla="*/ 116895 h 1598594"/>
                  <a:gd name="connsiteX4510" fmla="*/ 423638 w 2896585"/>
                  <a:gd name="connsiteY4510" fmla="*/ 118083 h 1598594"/>
                  <a:gd name="connsiteX4511" fmla="*/ 427194 w 2896585"/>
                  <a:gd name="connsiteY4511" fmla="*/ 119272 h 1598594"/>
                  <a:gd name="connsiteX4512" fmla="*/ 429565 w 2896585"/>
                  <a:gd name="connsiteY4512" fmla="*/ 128777 h 1598594"/>
                  <a:gd name="connsiteX4513" fmla="*/ 426009 w 2896585"/>
                  <a:gd name="connsiteY4513" fmla="*/ 131153 h 1598594"/>
                  <a:gd name="connsiteX4514" fmla="*/ 422452 w 2896585"/>
                  <a:gd name="connsiteY4514" fmla="*/ 134718 h 1598594"/>
                  <a:gd name="connsiteX4515" fmla="*/ 420081 w 2896585"/>
                  <a:gd name="connsiteY4515" fmla="*/ 135906 h 1598594"/>
                  <a:gd name="connsiteX4516" fmla="*/ 416525 w 2896585"/>
                  <a:gd name="connsiteY4516" fmla="*/ 138283 h 1598594"/>
                  <a:gd name="connsiteX4517" fmla="*/ 410598 w 2896585"/>
                  <a:gd name="connsiteY4517" fmla="*/ 137094 h 1598594"/>
                  <a:gd name="connsiteX4518" fmla="*/ 408563 w 2896585"/>
                  <a:gd name="connsiteY4518" fmla="*/ 126897 h 1598594"/>
                  <a:gd name="connsiteX4519" fmla="*/ 408285 w 2896585"/>
                  <a:gd name="connsiteY4519" fmla="*/ 126344 h 1598594"/>
                  <a:gd name="connsiteX4520" fmla="*/ 408285 w 2896585"/>
                  <a:gd name="connsiteY4520" fmla="*/ 125506 h 1598594"/>
                  <a:gd name="connsiteX4521" fmla="*/ 407041 w 2896585"/>
                  <a:gd name="connsiteY4521" fmla="*/ 119272 h 1598594"/>
                  <a:gd name="connsiteX4522" fmla="*/ 411783 w 2896585"/>
                  <a:gd name="connsiteY4522" fmla="*/ 115707 h 1598594"/>
                  <a:gd name="connsiteX4523" fmla="*/ 153729 w 2896585"/>
                  <a:gd name="connsiteY4523" fmla="*/ 103264 h 1598594"/>
                  <a:gd name="connsiteX4524" fmla="*/ 153879 w 2896585"/>
                  <a:gd name="connsiteY4524" fmla="*/ 103316 h 1598594"/>
                  <a:gd name="connsiteX4525" fmla="*/ 155099 w 2896585"/>
                  <a:gd name="connsiteY4525" fmla="*/ 103316 h 1598594"/>
                  <a:gd name="connsiteX4526" fmla="*/ 159746 w 2896585"/>
                  <a:gd name="connsiteY4526" fmla="*/ 105692 h 1598594"/>
                  <a:gd name="connsiteX4527" fmla="*/ 163231 w 2896585"/>
                  <a:gd name="connsiteY4527" fmla="*/ 108069 h 1598594"/>
                  <a:gd name="connsiteX4528" fmla="*/ 163619 w 2896585"/>
                  <a:gd name="connsiteY4528" fmla="*/ 112031 h 1598594"/>
                  <a:gd name="connsiteX4529" fmla="*/ 167048 w 2896585"/>
                  <a:gd name="connsiteY4529" fmla="*/ 119747 h 1598594"/>
                  <a:gd name="connsiteX4530" fmla="*/ 164061 w 2896585"/>
                  <a:gd name="connsiteY4530" fmla="*/ 121988 h 1598594"/>
                  <a:gd name="connsiteX4531" fmla="*/ 163990 w 2896585"/>
                  <a:gd name="connsiteY4531" fmla="*/ 121188 h 1598594"/>
                  <a:gd name="connsiteX4532" fmla="*/ 163231 w 2896585"/>
                  <a:gd name="connsiteY4532" fmla="*/ 123515 h 1598594"/>
                  <a:gd name="connsiteX4533" fmla="*/ 162069 w 2896585"/>
                  <a:gd name="connsiteY4533" fmla="*/ 123515 h 1598594"/>
                  <a:gd name="connsiteX4534" fmla="*/ 155449 w 2896585"/>
                  <a:gd name="connsiteY4534" fmla="*/ 127603 h 1598594"/>
                  <a:gd name="connsiteX4535" fmla="*/ 156690 w 2896585"/>
                  <a:gd name="connsiteY4535" fmla="*/ 128122 h 1598594"/>
                  <a:gd name="connsiteX4536" fmla="*/ 153729 w 2896585"/>
                  <a:gd name="connsiteY4536" fmla="*/ 130701 h 1598594"/>
                  <a:gd name="connsiteX4537" fmla="*/ 148024 w 2896585"/>
                  <a:gd name="connsiteY4537" fmla="*/ 121158 h 1598594"/>
                  <a:gd name="connsiteX4538" fmla="*/ 146883 w 2896585"/>
                  <a:gd name="connsiteY4538" fmla="*/ 110421 h 1598594"/>
                  <a:gd name="connsiteX4539" fmla="*/ 147136 w 2896585"/>
                  <a:gd name="connsiteY4539" fmla="*/ 110156 h 1598594"/>
                  <a:gd name="connsiteX4540" fmla="*/ 149082 w 2896585"/>
                  <a:gd name="connsiteY4540" fmla="*/ 117275 h 1598594"/>
                  <a:gd name="connsiteX4541" fmla="*/ 148128 w 2896585"/>
                  <a:gd name="connsiteY4541" fmla="*/ 110445 h 1598594"/>
                  <a:gd name="connsiteX4542" fmla="*/ 148388 w 2896585"/>
                  <a:gd name="connsiteY4542" fmla="*/ 108848 h 1598594"/>
                  <a:gd name="connsiteX4543" fmla="*/ 147136 w 2896585"/>
                  <a:gd name="connsiteY4543" fmla="*/ 110156 h 1598594"/>
                  <a:gd name="connsiteX4544" fmla="*/ 146883 w 2896585"/>
                  <a:gd name="connsiteY4544" fmla="*/ 109228 h 1598594"/>
                  <a:gd name="connsiteX4545" fmla="*/ 148511 w 2896585"/>
                  <a:gd name="connsiteY4545" fmla="*/ 108094 h 1598594"/>
                  <a:gd name="connsiteX4546" fmla="*/ 149290 w 2896585"/>
                  <a:gd name="connsiteY4546" fmla="*/ 103316 h 1598594"/>
                  <a:gd name="connsiteX4547" fmla="*/ 153680 w 2896585"/>
                  <a:gd name="connsiteY4547" fmla="*/ 103316 h 1598594"/>
                  <a:gd name="connsiteX4548" fmla="*/ 468625 w 2896585"/>
                  <a:gd name="connsiteY4548" fmla="*/ 102662 h 1598594"/>
                  <a:gd name="connsiteX4549" fmla="*/ 476290 w 2896585"/>
                  <a:gd name="connsiteY4549" fmla="*/ 103253 h 1598594"/>
                  <a:gd name="connsiteX4550" fmla="*/ 478649 w 2896585"/>
                  <a:gd name="connsiteY4550" fmla="*/ 103253 h 1598594"/>
                  <a:gd name="connsiteX4551" fmla="*/ 486903 w 2896585"/>
                  <a:gd name="connsiteY4551" fmla="*/ 106801 h 1598594"/>
                  <a:gd name="connsiteX4552" fmla="*/ 489262 w 2896585"/>
                  <a:gd name="connsiteY4552" fmla="*/ 112714 h 1598594"/>
                  <a:gd name="connsiteX4553" fmla="*/ 476290 w 2896585"/>
                  <a:gd name="connsiteY4553" fmla="*/ 125722 h 1598594"/>
                  <a:gd name="connsiteX4554" fmla="*/ 469215 w 2896585"/>
                  <a:gd name="connsiteY4554" fmla="*/ 119809 h 1598594"/>
                  <a:gd name="connsiteX4555" fmla="*/ 468035 w 2896585"/>
                  <a:gd name="connsiteY4555" fmla="*/ 109166 h 1598594"/>
                  <a:gd name="connsiteX4556" fmla="*/ 468625 w 2896585"/>
                  <a:gd name="connsiteY4556" fmla="*/ 102662 h 1598594"/>
                  <a:gd name="connsiteX4557" fmla="*/ 215093 w 2896585"/>
                  <a:gd name="connsiteY4557" fmla="*/ 94599 h 1598594"/>
                  <a:gd name="connsiteX4558" fmla="*/ 229035 w 2896585"/>
                  <a:gd name="connsiteY4558" fmla="*/ 99195 h 1598594"/>
                  <a:gd name="connsiteX4559" fmla="*/ 218579 w 2896585"/>
                  <a:gd name="connsiteY4559" fmla="*/ 109536 h 1598594"/>
                  <a:gd name="connsiteX4560" fmla="*/ 212770 w 2896585"/>
                  <a:gd name="connsiteY4560" fmla="*/ 103791 h 1598594"/>
                  <a:gd name="connsiteX4561" fmla="*/ 215093 w 2896585"/>
                  <a:gd name="connsiteY4561" fmla="*/ 94599 h 1598594"/>
                  <a:gd name="connsiteX4562" fmla="*/ 274851 w 2896585"/>
                  <a:gd name="connsiteY4562" fmla="*/ 80763 h 1598594"/>
                  <a:gd name="connsiteX4563" fmla="*/ 281889 w 2896585"/>
                  <a:gd name="connsiteY4563" fmla="*/ 82056 h 1598594"/>
                  <a:gd name="connsiteX4564" fmla="*/ 285336 w 2896585"/>
                  <a:gd name="connsiteY4564" fmla="*/ 82056 h 1598594"/>
                  <a:gd name="connsiteX4565" fmla="*/ 287634 w 2896585"/>
                  <a:gd name="connsiteY4565" fmla="*/ 88950 h 1598594"/>
                  <a:gd name="connsiteX4566" fmla="*/ 284187 w 2896585"/>
                  <a:gd name="connsiteY4566" fmla="*/ 92397 h 1598594"/>
                  <a:gd name="connsiteX4567" fmla="*/ 283038 w 2896585"/>
                  <a:gd name="connsiteY4567" fmla="*/ 93546 h 1598594"/>
                  <a:gd name="connsiteX4568" fmla="*/ 274995 w 2896585"/>
                  <a:gd name="connsiteY4568" fmla="*/ 91248 h 1598594"/>
                  <a:gd name="connsiteX4569" fmla="*/ 273846 w 2896585"/>
                  <a:gd name="connsiteY4569" fmla="*/ 85503 h 1598594"/>
                  <a:gd name="connsiteX4570" fmla="*/ 274851 w 2896585"/>
                  <a:gd name="connsiteY4570" fmla="*/ 80763 h 1598594"/>
                  <a:gd name="connsiteX4571" fmla="*/ 336835 w 2896585"/>
                  <a:gd name="connsiteY4571" fmla="*/ 64724 h 1598594"/>
                  <a:gd name="connsiteX4572" fmla="*/ 343557 w 2896585"/>
                  <a:gd name="connsiteY4572" fmla="*/ 65791 h 1598594"/>
                  <a:gd name="connsiteX4573" fmla="*/ 341036 w 2896585"/>
                  <a:gd name="connsiteY4573" fmla="*/ 67592 h 1598594"/>
                  <a:gd name="connsiteX4574" fmla="*/ 344180 w 2896585"/>
                  <a:gd name="connsiteY4574" fmla="*/ 67218 h 1598594"/>
                  <a:gd name="connsiteX4575" fmla="*/ 352349 w 2896585"/>
                  <a:gd name="connsiteY4575" fmla="*/ 69530 h 1598594"/>
                  <a:gd name="connsiteX4576" fmla="*/ 352349 w 2896585"/>
                  <a:gd name="connsiteY4576" fmla="*/ 74153 h 1598594"/>
                  <a:gd name="connsiteX4577" fmla="*/ 350015 w 2896585"/>
                  <a:gd name="connsiteY4577" fmla="*/ 78776 h 1598594"/>
                  <a:gd name="connsiteX4578" fmla="*/ 348848 w 2896585"/>
                  <a:gd name="connsiteY4578" fmla="*/ 78776 h 1598594"/>
                  <a:gd name="connsiteX4579" fmla="*/ 334844 w 2896585"/>
                  <a:gd name="connsiteY4579" fmla="*/ 74153 h 1598594"/>
                  <a:gd name="connsiteX4580" fmla="*/ 335792 w 2896585"/>
                  <a:gd name="connsiteY4580" fmla="*/ 71338 h 1598594"/>
                  <a:gd name="connsiteX4581" fmla="*/ 334595 w 2896585"/>
                  <a:gd name="connsiteY4581" fmla="*/ 72193 h 1598594"/>
                  <a:gd name="connsiteX4582" fmla="*/ 332354 w 2896585"/>
                  <a:gd name="connsiteY4582" fmla="*/ 65791 h 1598594"/>
                  <a:gd name="connsiteX4583" fmla="*/ 336835 w 2896585"/>
                  <a:gd name="connsiteY4583" fmla="*/ 64724 h 1598594"/>
                  <a:gd name="connsiteX4584" fmla="*/ 395399 w 2896585"/>
                  <a:gd name="connsiteY4584" fmla="*/ 53272 h 1598594"/>
                  <a:gd name="connsiteX4585" fmla="*/ 395432 w 2896585"/>
                  <a:gd name="connsiteY4585" fmla="*/ 54869 h 1598594"/>
                  <a:gd name="connsiteX4586" fmla="*/ 397035 w 2896585"/>
                  <a:gd name="connsiteY4586" fmla="*/ 53272 h 1598594"/>
                  <a:gd name="connsiteX4587" fmla="*/ 78109 w 2896585"/>
                  <a:gd name="connsiteY4587" fmla="*/ 52277 h 1598594"/>
                  <a:gd name="connsiteX4588" fmla="*/ 94810 w 2896585"/>
                  <a:gd name="connsiteY4588" fmla="*/ 58204 h 1598594"/>
                  <a:gd name="connsiteX4589" fmla="*/ 97196 w 2896585"/>
                  <a:gd name="connsiteY4589" fmla="*/ 65317 h 1598594"/>
                  <a:gd name="connsiteX4590" fmla="*/ 86460 w 2896585"/>
                  <a:gd name="connsiteY4590" fmla="*/ 73615 h 1598594"/>
                  <a:gd name="connsiteX4591" fmla="*/ 81688 w 2896585"/>
                  <a:gd name="connsiteY4591" fmla="*/ 77172 h 1598594"/>
                  <a:gd name="connsiteX4592" fmla="*/ 74531 w 2896585"/>
                  <a:gd name="connsiteY4592" fmla="*/ 70059 h 1598594"/>
                  <a:gd name="connsiteX4593" fmla="*/ 70952 w 2896585"/>
                  <a:gd name="connsiteY4593" fmla="*/ 55833 h 1598594"/>
                  <a:gd name="connsiteX4594" fmla="*/ 78109 w 2896585"/>
                  <a:gd name="connsiteY4594" fmla="*/ 52277 h 1598594"/>
                  <a:gd name="connsiteX4595" fmla="*/ 395545 w 2896585"/>
                  <a:gd name="connsiteY4595" fmla="*/ 48542 h 1598594"/>
                  <a:gd name="connsiteX4596" fmla="*/ 407261 w 2896585"/>
                  <a:gd name="connsiteY4596" fmla="*/ 52090 h 1598594"/>
                  <a:gd name="connsiteX4597" fmla="*/ 408432 w 2896585"/>
                  <a:gd name="connsiteY4597" fmla="*/ 52090 h 1598594"/>
                  <a:gd name="connsiteX4598" fmla="*/ 410775 w 2896585"/>
                  <a:gd name="connsiteY4598" fmla="*/ 54455 h 1598594"/>
                  <a:gd name="connsiteX4599" fmla="*/ 408413 w 2896585"/>
                  <a:gd name="connsiteY4599" fmla="*/ 54157 h 1598594"/>
                  <a:gd name="connsiteX4600" fmla="*/ 410921 w 2896585"/>
                  <a:gd name="connsiteY4600" fmla="*/ 54611 h 1598594"/>
                  <a:gd name="connsiteX4601" fmla="*/ 412093 w 2896585"/>
                  <a:gd name="connsiteY4601" fmla="*/ 55778 h 1598594"/>
                  <a:gd name="connsiteX4602" fmla="*/ 413264 w 2896585"/>
                  <a:gd name="connsiteY4602" fmla="*/ 60446 h 1598594"/>
                  <a:gd name="connsiteX4603" fmla="*/ 401549 w 2896585"/>
                  <a:gd name="connsiteY4603" fmla="*/ 69782 h 1598594"/>
                  <a:gd name="connsiteX4604" fmla="*/ 401318 w 2896585"/>
                  <a:gd name="connsiteY4604" fmla="*/ 69690 h 1598594"/>
                  <a:gd name="connsiteX4605" fmla="*/ 401403 w 2896585"/>
                  <a:gd name="connsiteY4605" fmla="*/ 69828 h 1598594"/>
                  <a:gd name="connsiteX4606" fmla="*/ 394374 w 2896585"/>
                  <a:gd name="connsiteY4606" fmla="*/ 67463 h 1598594"/>
                  <a:gd name="connsiteX4607" fmla="*/ 390859 w 2896585"/>
                  <a:gd name="connsiteY4607" fmla="*/ 53272 h 1598594"/>
                  <a:gd name="connsiteX4608" fmla="*/ 395545 w 2896585"/>
                  <a:gd name="connsiteY4608" fmla="*/ 48542 h 1598594"/>
                  <a:gd name="connsiteX4609" fmla="*/ 141515 w 2896585"/>
                  <a:gd name="connsiteY4609" fmla="*/ 41077 h 1598594"/>
                  <a:gd name="connsiteX4610" fmla="*/ 146183 w 2896585"/>
                  <a:gd name="connsiteY4610" fmla="*/ 42244 h 1598594"/>
                  <a:gd name="connsiteX4611" fmla="*/ 152018 w 2896585"/>
                  <a:gd name="connsiteY4611" fmla="*/ 43411 h 1598594"/>
                  <a:gd name="connsiteX4612" fmla="*/ 154352 w 2896585"/>
                  <a:gd name="connsiteY4612" fmla="*/ 50413 h 1598594"/>
                  <a:gd name="connsiteX4613" fmla="*/ 143849 w 2896585"/>
                  <a:gd name="connsiteY4613" fmla="*/ 59749 h 1598594"/>
                  <a:gd name="connsiteX4614" fmla="*/ 139181 w 2896585"/>
                  <a:gd name="connsiteY4614" fmla="*/ 56248 h 1598594"/>
                  <a:gd name="connsiteX4615" fmla="*/ 135680 w 2896585"/>
                  <a:gd name="connsiteY4615" fmla="*/ 45745 h 1598594"/>
                  <a:gd name="connsiteX4616" fmla="*/ 141515 w 2896585"/>
                  <a:gd name="connsiteY4616" fmla="*/ 41077 h 1598594"/>
                  <a:gd name="connsiteX4617" fmla="*/ 197919 w 2896585"/>
                  <a:gd name="connsiteY4617" fmla="*/ 31023 h 1598594"/>
                  <a:gd name="connsiteX4618" fmla="*/ 205906 w 2896585"/>
                  <a:gd name="connsiteY4618" fmla="*/ 31023 h 1598594"/>
                  <a:gd name="connsiteX4619" fmla="*/ 209163 w 2896585"/>
                  <a:gd name="connsiteY4619" fmla="*/ 32663 h 1598594"/>
                  <a:gd name="connsiteX4620" fmla="*/ 207877 w 2896585"/>
                  <a:gd name="connsiteY4620" fmla="*/ 31119 h 1598594"/>
                  <a:gd name="connsiteX4621" fmla="*/ 214101 w 2896585"/>
                  <a:gd name="connsiteY4621" fmla="*/ 34106 h 1598594"/>
                  <a:gd name="connsiteX4622" fmla="*/ 212026 w 2896585"/>
                  <a:gd name="connsiteY4622" fmla="*/ 36098 h 1598594"/>
                  <a:gd name="connsiteX4623" fmla="*/ 209996 w 2896585"/>
                  <a:gd name="connsiteY4623" fmla="*/ 33662 h 1598594"/>
                  <a:gd name="connsiteX4624" fmla="*/ 210471 w 2896585"/>
                  <a:gd name="connsiteY4624" fmla="*/ 36768 h 1598594"/>
                  <a:gd name="connsiteX4625" fmla="*/ 205906 w 2896585"/>
                  <a:gd name="connsiteY4625" fmla="*/ 41364 h 1598594"/>
                  <a:gd name="connsiteX4626" fmla="*/ 200201 w 2896585"/>
                  <a:gd name="connsiteY4626" fmla="*/ 43662 h 1598594"/>
                  <a:gd name="connsiteX4627" fmla="*/ 197919 w 2896585"/>
                  <a:gd name="connsiteY4627" fmla="*/ 31023 h 1598594"/>
                  <a:gd name="connsiteX4628" fmla="*/ 266382 w 2896585"/>
                  <a:gd name="connsiteY4628" fmla="*/ 27764 h 1598594"/>
                  <a:gd name="connsiteX4629" fmla="*/ 266382 w 2896585"/>
                  <a:gd name="connsiteY4629" fmla="*/ 28732 h 1598594"/>
                  <a:gd name="connsiteX4630" fmla="*/ 266710 w 2896585"/>
                  <a:gd name="connsiteY4630" fmla="*/ 28224 h 1598594"/>
                  <a:gd name="connsiteX4631" fmla="*/ 267447 w 2896585"/>
                  <a:gd name="connsiteY4631" fmla="*/ 27085 h 1598594"/>
                  <a:gd name="connsiteX4632" fmla="*/ 267000 w 2896585"/>
                  <a:gd name="connsiteY4632" fmla="*/ 27510 h 1598594"/>
                  <a:gd name="connsiteX4633" fmla="*/ 267000 w 2896585"/>
                  <a:gd name="connsiteY4633" fmla="*/ 27776 h 1598594"/>
                  <a:gd name="connsiteX4634" fmla="*/ 259713 w 2896585"/>
                  <a:gd name="connsiteY4634" fmla="*/ 13692 h 1598594"/>
                  <a:gd name="connsiteX4635" fmla="*/ 265315 w 2896585"/>
                  <a:gd name="connsiteY4635" fmla="*/ 14854 h 1598594"/>
                  <a:gd name="connsiteX4636" fmla="*/ 265315 w 2896585"/>
                  <a:gd name="connsiteY4636" fmla="*/ 16015 h 1598594"/>
                  <a:gd name="connsiteX4637" fmla="*/ 265472 w 2896585"/>
                  <a:gd name="connsiteY4637" fmla="*/ 17732 h 1598594"/>
                  <a:gd name="connsiteX4638" fmla="*/ 265880 w 2896585"/>
                  <a:gd name="connsiteY4638" fmla="*/ 17427 h 1598594"/>
                  <a:gd name="connsiteX4639" fmla="*/ 267614 w 2896585"/>
                  <a:gd name="connsiteY4639" fmla="*/ 18595 h 1598594"/>
                  <a:gd name="connsiteX4640" fmla="*/ 266381 w 2896585"/>
                  <a:gd name="connsiteY4640" fmla="*/ 17323 h 1598594"/>
                  <a:gd name="connsiteX4641" fmla="*/ 266381 w 2896585"/>
                  <a:gd name="connsiteY4641" fmla="*/ 16182 h 1598594"/>
                  <a:gd name="connsiteX4642" fmla="*/ 276339 w 2896585"/>
                  <a:gd name="connsiteY4642" fmla="*/ 20746 h 1598594"/>
                  <a:gd name="connsiteX4643" fmla="*/ 269700 w 2896585"/>
                  <a:gd name="connsiteY4643" fmla="*/ 28734 h 1598594"/>
                  <a:gd name="connsiteX4644" fmla="*/ 267487 w 2896585"/>
                  <a:gd name="connsiteY4644" fmla="*/ 29875 h 1598594"/>
                  <a:gd name="connsiteX4645" fmla="*/ 266382 w 2896585"/>
                  <a:gd name="connsiteY4645" fmla="*/ 28735 h 1598594"/>
                  <a:gd name="connsiteX4646" fmla="*/ 266382 w 2896585"/>
                  <a:gd name="connsiteY4646" fmla="*/ 28795 h 1598594"/>
                  <a:gd name="connsiteX4647" fmla="*/ 264221 w 2896585"/>
                  <a:gd name="connsiteY4647" fmla="*/ 29688 h 1598594"/>
                  <a:gd name="connsiteX4648" fmla="*/ 266378 w 2896585"/>
                  <a:gd name="connsiteY4648" fmla="*/ 30497 h 1598594"/>
                  <a:gd name="connsiteX4649" fmla="*/ 266378 w 2896585"/>
                  <a:gd name="connsiteY4649" fmla="*/ 31430 h 1598594"/>
                  <a:gd name="connsiteX4650" fmla="*/ 263678 w 2896585"/>
                  <a:gd name="connsiteY4650" fmla="*/ 29912 h 1598594"/>
                  <a:gd name="connsiteX4651" fmla="*/ 262514 w 2896585"/>
                  <a:gd name="connsiteY4651" fmla="*/ 30393 h 1598594"/>
                  <a:gd name="connsiteX4652" fmla="*/ 261652 w 2896585"/>
                  <a:gd name="connsiteY4652" fmla="*/ 28773 h 1598594"/>
                  <a:gd name="connsiteX4653" fmla="*/ 261399 w 2896585"/>
                  <a:gd name="connsiteY4653" fmla="*/ 28630 h 1598594"/>
                  <a:gd name="connsiteX4654" fmla="*/ 261621 w 2896585"/>
                  <a:gd name="connsiteY4654" fmla="*/ 28713 h 1598594"/>
                  <a:gd name="connsiteX4655" fmla="*/ 261047 w 2896585"/>
                  <a:gd name="connsiteY4655" fmla="*/ 27633 h 1598594"/>
                  <a:gd name="connsiteX4656" fmla="*/ 258913 w 2896585"/>
                  <a:gd name="connsiteY4656" fmla="*/ 24148 h 1598594"/>
                  <a:gd name="connsiteX4657" fmla="*/ 258913 w 2896585"/>
                  <a:gd name="connsiteY4657" fmla="*/ 19501 h 1598594"/>
                  <a:gd name="connsiteX4658" fmla="*/ 259713 w 2896585"/>
                  <a:gd name="connsiteY4658" fmla="*/ 13692 h 1598594"/>
                  <a:gd name="connsiteX4659" fmla="*/ 0 w 2896585"/>
                  <a:gd name="connsiteY4659" fmla="*/ 0 h 1598594"/>
                  <a:gd name="connsiteX4660" fmla="*/ 3527 w 2896585"/>
                  <a:gd name="connsiteY4660" fmla="*/ 0 h 1598594"/>
                  <a:gd name="connsiteX4661" fmla="*/ 9405 w 2896585"/>
                  <a:gd name="connsiteY4661" fmla="*/ 2312 h 1598594"/>
                  <a:gd name="connsiteX4662" fmla="*/ 17634 w 2896585"/>
                  <a:gd name="connsiteY4662" fmla="*/ 5779 h 1598594"/>
                  <a:gd name="connsiteX4663" fmla="*/ 19985 w 2896585"/>
                  <a:gd name="connsiteY4663" fmla="*/ 13870 h 1598594"/>
                  <a:gd name="connsiteX4664" fmla="*/ 16458 w 2896585"/>
                  <a:gd name="connsiteY4664" fmla="*/ 16182 h 159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</a:cxnLst>
                <a:rect l="l" t="t" r="r" b="b"/>
                <a:pathLst>
                  <a:path w="2896585" h="1598594">
                    <a:moveTo>
                      <a:pt x="2560375" y="1586970"/>
                    </a:moveTo>
                    <a:cubicBezTo>
                      <a:pt x="2560375" y="1585838"/>
                      <a:pt x="2561496" y="1585838"/>
                      <a:pt x="2562616" y="1586970"/>
                    </a:cubicBezTo>
                    <a:cubicBezTo>
                      <a:pt x="2564857" y="1586970"/>
                      <a:pt x="2568217" y="1588102"/>
                      <a:pt x="2569338" y="1589233"/>
                    </a:cubicBezTo>
                    <a:cubicBezTo>
                      <a:pt x="2570458" y="1590365"/>
                      <a:pt x="2570458" y="1591496"/>
                      <a:pt x="2570458" y="1593760"/>
                    </a:cubicBezTo>
                    <a:cubicBezTo>
                      <a:pt x="2568217" y="1593760"/>
                      <a:pt x="2568217" y="1594891"/>
                      <a:pt x="2565977" y="1596023"/>
                    </a:cubicBezTo>
                    <a:cubicBezTo>
                      <a:pt x="2564857" y="1597155"/>
                      <a:pt x="2563736" y="1599418"/>
                      <a:pt x="2560375" y="1598286"/>
                    </a:cubicBezTo>
                    <a:cubicBezTo>
                      <a:pt x="2559255" y="1596023"/>
                      <a:pt x="2559255" y="1589233"/>
                      <a:pt x="2560375" y="1586970"/>
                    </a:cubicBezTo>
                    <a:close/>
                    <a:moveTo>
                      <a:pt x="2623643" y="1572149"/>
                    </a:moveTo>
                    <a:cubicBezTo>
                      <a:pt x="2627038" y="1573281"/>
                      <a:pt x="2629301" y="1574413"/>
                      <a:pt x="2632696" y="1576676"/>
                    </a:cubicBezTo>
                    <a:cubicBezTo>
                      <a:pt x="2630433" y="1577807"/>
                      <a:pt x="2628169" y="1580071"/>
                      <a:pt x="2627038" y="1581202"/>
                    </a:cubicBezTo>
                    <a:cubicBezTo>
                      <a:pt x="2625906" y="1582334"/>
                      <a:pt x="2624775" y="1584597"/>
                      <a:pt x="2621380" y="1583466"/>
                    </a:cubicBezTo>
                    <a:cubicBezTo>
                      <a:pt x="2620248" y="1580071"/>
                      <a:pt x="2619116" y="1576676"/>
                      <a:pt x="2620248" y="1573281"/>
                    </a:cubicBezTo>
                    <a:cubicBezTo>
                      <a:pt x="2620248" y="1571018"/>
                      <a:pt x="2622511" y="1572149"/>
                      <a:pt x="2623643" y="1572149"/>
                    </a:cubicBezTo>
                    <a:close/>
                    <a:moveTo>
                      <a:pt x="2362354" y="1562187"/>
                    </a:moveTo>
                    <a:cubicBezTo>
                      <a:pt x="2365749" y="1562187"/>
                      <a:pt x="2372539" y="1564400"/>
                      <a:pt x="2372539" y="1566613"/>
                    </a:cubicBezTo>
                    <a:cubicBezTo>
                      <a:pt x="2372539" y="1567719"/>
                      <a:pt x="2371407" y="1569932"/>
                      <a:pt x="2369144" y="1572145"/>
                    </a:cubicBezTo>
                    <a:cubicBezTo>
                      <a:pt x="2366881" y="1572145"/>
                      <a:pt x="2363486" y="1571039"/>
                      <a:pt x="2361223" y="1569932"/>
                    </a:cubicBezTo>
                    <a:cubicBezTo>
                      <a:pt x="2360091" y="1569932"/>
                      <a:pt x="2360091" y="1568826"/>
                      <a:pt x="2360091" y="1568826"/>
                    </a:cubicBezTo>
                    <a:cubicBezTo>
                      <a:pt x="2360091" y="1566613"/>
                      <a:pt x="2358959" y="1563294"/>
                      <a:pt x="2362354" y="1562187"/>
                    </a:cubicBezTo>
                    <a:close/>
                    <a:moveTo>
                      <a:pt x="2683466" y="1557212"/>
                    </a:moveTo>
                    <a:cubicBezTo>
                      <a:pt x="2685777" y="1556063"/>
                      <a:pt x="2696180" y="1560659"/>
                      <a:pt x="2696180" y="1560659"/>
                    </a:cubicBezTo>
                    <a:cubicBezTo>
                      <a:pt x="2696180" y="1564106"/>
                      <a:pt x="2690401" y="1571000"/>
                      <a:pt x="2685777" y="1572149"/>
                    </a:cubicBezTo>
                    <a:cubicBezTo>
                      <a:pt x="2681154" y="1572149"/>
                      <a:pt x="2682310" y="1567553"/>
                      <a:pt x="2681154" y="1565255"/>
                    </a:cubicBezTo>
                    <a:cubicBezTo>
                      <a:pt x="2681154" y="1561808"/>
                      <a:pt x="2677686" y="1558361"/>
                      <a:pt x="2683466" y="1557212"/>
                    </a:cubicBezTo>
                    <a:close/>
                    <a:moveTo>
                      <a:pt x="2745656" y="1544764"/>
                    </a:moveTo>
                    <a:cubicBezTo>
                      <a:pt x="2746797" y="1544764"/>
                      <a:pt x="2749079" y="1544764"/>
                      <a:pt x="2750221" y="1545905"/>
                    </a:cubicBezTo>
                    <a:cubicBezTo>
                      <a:pt x="2757067" y="1547046"/>
                      <a:pt x="2758208" y="1547046"/>
                      <a:pt x="2753644" y="1552752"/>
                    </a:cubicBezTo>
                    <a:cubicBezTo>
                      <a:pt x="2751362" y="1552752"/>
                      <a:pt x="2750221" y="1555034"/>
                      <a:pt x="2750221" y="1556175"/>
                    </a:cubicBezTo>
                    <a:cubicBezTo>
                      <a:pt x="2745656" y="1559598"/>
                      <a:pt x="2744515" y="1559598"/>
                      <a:pt x="2743374" y="1552752"/>
                    </a:cubicBezTo>
                    <a:cubicBezTo>
                      <a:pt x="2743374" y="1551611"/>
                      <a:pt x="2742233" y="1549329"/>
                      <a:pt x="2742233" y="1548187"/>
                    </a:cubicBezTo>
                    <a:cubicBezTo>
                      <a:pt x="2742233" y="1545905"/>
                      <a:pt x="2743374" y="1543623"/>
                      <a:pt x="2745656" y="1544764"/>
                    </a:cubicBezTo>
                    <a:close/>
                    <a:moveTo>
                      <a:pt x="2425690" y="1543519"/>
                    </a:moveTo>
                    <a:cubicBezTo>
                      <a:pt x="2426873" y="1544691"/>
                      <a:pt x="2429238" y="1544691"/>
                      <a:pt x="2430421" y="1544691"/>
                    </a:cubicBezTo>
                    <a:cubicBezTo>
                      <a:pt x="2431603" y="1545862"/>
                      <a:pt x="2435151" y="1545862"/>
                      <a:pt x="2436333" y="1547034"/>
                    </a:cubicBezTo>
                    <a:cubicBezTo>
                      <a:pt x="2443429" y="1548205"/>
                      <a:pt x="2443429" y="1551720"/>
                      <a:pt x="2438698" y="1555235"/>
                    </a:cubicBezTo>
                    <a:cubicBezTo>
                      <a:pt x="2436333" y="1557578"/>
                      <a:pt x="2436333" y="1558749"/>
                      <a:pt x="2435151" y="1559921"/>
                    </a:cubicBezTo>
                    <a:lnTo>
                      <a:pt x="2431603" y="1561092"/>
                    </a:lnTo>
                    <a:lnTo>
                      <a:pt x="2430421" y="1561092"/>
                    </a:lnTo>
                    <a:cubicBezTo>
                      <a:pt x="2425690" y="1565778"/>
                      <a:pt x="2423325" y="1563435"/>
                      <a:pt x="2420960" y="1559921"/>
                    </a:cubicBezTo>
                    <a:cubicBezTo>
                      <a:pt x="2420960" y="1556406"/>
                      <a:pt x="2419778" y="1552891"/>
                      <a:pt x="2419778" y="1550548"/>
                    </a:cubicBezTo>
                    <a:cubicBezTo>
                      <a:pt x="2420960" y="1548205"/>
                      <a:pt x="2419778" y="1547034"/>
                      <a:pt x="2418595" y="1544691"/>
                    </a:cubicBezTo>
                    <a:cubicBezTo>
                      <a:pt x="2420960" y="1542348"/>
                      <a:pt x="2423325" y="1543519"/>
                      <a:pt x="2425690" y="1543519"/>
                    </a:cubicBezTo>
                    <a:close/>
                    <a:moveTo>
                      <a:pt x="2805097" y="1532316"/>
                    </a:moveTo>
                    <a:cubicBezTo>
                      <a:pt x="2805097" y="1532316"/>
                      <a:pt x="2806031" y="1532316"/>
                      <a:pt x="2806964" y="1533354"/>
                    </a:cubicBezTo>
                    <a:cubicBezTo>
                      <a:pt x="2806031" y="1535428"/>
                      <a:pt x="2805097" y="1537503"/>
                      <a:pt x="2804163" y="1538540"/>
                    </a:cubicBezTo>
                    <a:cubicBezTo>
                      <a:pt x="2802297" y="1536466"/>
                      <a:pt x="2804163" y="1534391"/>
                      <a:pt x="2805097" y="1532316"/>
                    </a:cubicBezTo>
                    <a:close/>
                    <a:moveTo>
                      <a:pt x="2485547" y="1532316"/>
                    </a:moveTo>
                    <a:cubicBezTo>
                      <a:pt x="2489014" y="1533478"/>
                      <a:pt x="2491326" y="1533478"/>
                      <a:pt x="2494793" y="1535802"/>
                    </a:cubicBezTo>
                    <a:cubicBezTo>
                      <a:pt x="2498261" y="1536963"/>
                      <a:pt x="2498261" y="1538125"/>
                      <a:pt x="2495949" y="1541611"/>
                    </a:cubicBezTo>
                    <a:cubicBezTo>
                      <a:pt x="2493638" y="1542772"/>
                      <a:pt x="2492482" y="1545096"/>
                      <a:pt x="2490170" y="1546258"/>
                    </a:cubicBezTo>
                    <a:cubicBezTo>
                      <a:pt x="2485547" y="1550905"/>
                      <a:pt x="2484391" y="1549743"/>
                      <a:pt x="2482079" y="1543934"/>
                    </a:cubicBezTo>
                    <a:cubicBezTo>
                      <a:pt x="2482079" y="1542772"/>
                      <a:pt x="2482079" y="1541611"/>
                      <a:pt x="2482079" y="1540449"/>
                    </a:cubicBezTo>
                    <a:cubicBezTo>
                      <a:pt x="2482079" y="1539287"/>
                      <a:pt x="2482079" y="1538125"/>
                      <a:pt x="2482079" y="1536963"/>
                    </a:cubicBezTo>
                    <a:cubicBezTo>
                      <a:pt x="2480923" y="1533478"/>
                      <a:pt x="2482079" y="1531154"/>
                      <a:pt x="2485547" y="1532316"/>
                    </a:cubicBezTo>
                    <a:close/>
                    <a:moveTo>
                      <a:pt x="2227813" y="1521113"/>
                    </a:moveTo>
                    <a:cubicBezTo>
                      <a:pt x="2230137" y="1522269"/>
                      <a:pt x="2233622" y="1522269"/>
                      <a:pt x="2235946" y="1523425"/>
                    </a:cubicBezTo>
                    <a:cubicBezTo>
                      <a:pt x="2240593" y="1524581"/>
                      <a:pt x="2240593" y="1528048"/>
                      <a:pt x="2238270" y="1530360"/>
                    </a:cubicBezTo>
                    <a:cubicBezTo>
                      <a:pt x="2235946" y="1531516"/>
                      <a:pt x="2234784" y="1532672"/>
                      <a:pt x="2233622" y="1534984"/>
                    </a:cubicBezTo>
                    <a:cubicBezTo>
                      <a:pt x="2232461" y="1536139"/>
                      <a:pt x="2231299" y="1537295"/>
                      <a:pt x="2230137" y="1537295"/>
                    </a:cubicBezTo>
                    <a:cubicBezTo>
                      <a:pt x="2228975" y="1536139"/>
                      <a:pt x="2226652" y="1536139"/>
                      <a:pt x="2224328" y="1534984"/>
                    </a:cubicBezTo>
                    <a:cubicBezTo>
                      <a:pt x="2223166" y="1533828"/>
                      <a:pt x="2223166" y="1532672"/>
                      <a:pt x="2223166" y="1530360"/>
                    </a:cubicBezTo>
                    <a:cubicBezTo>
                      <a:pt x="2223166" y="1529204"/>
                      <a:pt x="2223166" y="1528048"/>
                      <a:pt x="2223166" y="1525737"/>
                    </a:cubicBezTo>
                    <a:cubicBezTo>
                      <a:pt x="2222004" y="1522269"/>
                      <a:pt x="2223166" y="1519957"/>
                      <a:pt x="2227813" y="1521113"/>
                    </a:cubicBezTo>
                    <a:close/>
                    <a:moveTo>
                      <a:pt x="2546599" y="1519869"/>
                    </a:moveTo>
                    <a:cubicBezTo>
                      <a:pt x="2550022" y="1518720"/>
                      <a:pt x="2558010" y="1522167"/>
                      <a:pt x="2558010" y="1524465"/>
                    </a:cubicBezTo>
                    <a:cubicBezTo>
                      <a:pt x="2560292" y="1525614"/>
                      <a:pt x="2551163" y="1534806"/>
                      <a:pt x="2548881" y="1534806"/>
                    </a:cubicBezTo>
                    <a:cubicBezTo>
                      <a:pt x="2545458" y="1533657"/>
                      <a:pt x="2545458" y="1530210"/>
                      <a:pt x="2545458" y="1526763"/>
                    </a:cubicBezTo>
                    <a:cubicBezTo>
                      <a:pt x="2545458" y="1524465"/>
                      <a:pt x="2542035" y="1521018"/>
                      <a:pt x="2546599" y="1519869"/>
                    </a:cubicBezTo>
                    <a:close/>
                    <a:moveTo>
                      <a:pt x="2287667" y="1509910"/>
                    </a:moveTo>
                    <a:cubicBezTo>
                      <a:pt x="2289931" y="1509910"/>
                      <a:pt x="2295589" y="1511042"/>
                      <a:pt x="2296720" y="1515568"/>
                    </a:cubicBezTo>
                    <a:cubicBezTo>
                      <a:pt x="2297852" y="1515568"/>
                      <a:pt x="2292194" y="1522358"/>
                      <a:pt x="2289931" y="1522358"/>
                    </a:cubicBezTo>
                    <a:cubicBezTo>
                      <a:pt x="2287667" y="1522358"/>
                      <a:pt x="2286536" y="1522358"/>
                      <a:pt x="2285404" y="1516700"/>
                    </a:cubicBezTo>
                    <a:cubicBezTo>
                      <a:pt x="2285404" y="1515568"/>
                      <a:pt x="2284272" y="1511042"/>
                      <a:pt x="2287667" y="1509910"/>
                    </a:cubicBezTo>
                    <a:close/>
                    <a:moveTo>
                      <a:pt x="2607571" y="1508666"/>
                    </a:moveTo>
                    <a:cubicBezTo>
                      <a:pt x="2610966" y="1508666"/>
                      <a:pt x="2615493" y="1508666"/>
                      <a:pt x="2616624" y="1511986"/>
                    </a:cubicBezTo>
                    <a:cubicBezTo>
                      <a:pt x="2617756" y="1515305"/>
                      <a:pt x="2612098" y="1516411"/>
                      <a:pt x="2609835" y="1518624"/>
                    </a:cubicBezTo>
                    <a:cubicBezTo>
                      <a:pt x="2606440" y="1519731"/>
                      <a:pt x="2606440" y="1515305"/>
                      <a:pt x="2606440" y="1515305"/>
                    </a:cubicBezTo>
                    <a:cubicBezTo>
                      <a:pt x="2604176" y="1511986"/>
                      <a:pt x="2604176" y="1508666"/>
                      <a:pt x="2607571" y="1508666"/>
                    </a:cubicBezTo>
                    <a:close/>
                    <a:moveTo>
                      <a:pt x="2352350" y="1505056"/>
                    </a:moveTo>
                    <a:lnTo>
                      <a:pt x="2353400" y="1506443"/>
                    </a:lnTo>
                    <a:lnTo>
                      <a:pt x="2355150" y="1505056"/>
                    </a:lnTo>
                    <a:close/>
                    <a:moveTo>
                      <a:pt x="2352233" y="1493728"/>
                    </a:moveTo>
                    <a:cubicBezTo>
                      <a:pt x="2353400" y="1496040"/>
                      <a:pt x="2356901" y="1494884"/>
                      <a:pt x="2360402" y="1497196"/>
                    </a:cubicBezTo>
                    <a:lnTo>
                      <a:pt x="2360832" y="1500179"/>
                    </a:lnTo>
                    <a:lnTo>
                      <a:pt x="2361336" y="1500575"/>
                    </a:lnTo>
                    <a:lnTo>
                      <a:pt x="2360960" y="1501067"/>
                    </a:lnTo>
                    <a:lnTo>
                      <a:pt x="2361569" y="1505287"/>
                    </a:lnTo>
                    <a:cubicBezTo>
                      <a:pt x="2360402" y="1506443"/>
                      <a:pt x="2359235" y="1506443"/>
                      <a:pt x="2359235" y="1508754"/>
                    </a:cubicBezTo>
                    <a:lnTo>
                      <a:pt x="2356901" y="1509910"/>
                    </a:lnTo>
                    <a:cubicBezTo>
                      <a:pt x="2347565" y="1509910"/>
                      <a:pt x="2344064" y="1502975"/>
                      <a:pt x="2347565" y="1497196"/>
                    </a:cubicBezTo>
                    <a:lnTo>
                      <a:pt x="2348289" y="1498629"/>
                    </a:lnTo>
                    <a:lnTo>
                      <a:pt x="2347945" y="1497279"/>
                    </a:lnTo>
                    <a:lnTo>
                      <a:pt x="2347565" y="1497196"/>
                    </a:lnTo>
                    <a:lnTo>
                      <a:pt x="2347867" y="1496972"/>
                    </a:lnTo>
                    <a:lnTo>
                      <a:pt x="2347643" y="1496094"/>
                    </a:lnTo>
                    <a:lnTo>
                      <a:pt x="2349049" y="1496094"/>
                    </a:lnTo>
                    <a:close/>
                    <a:moveTo>
                      <a:pt x="2667660" y="1493062"/>
                    </a:moveTo>
                    <a:cubicBezTo>
                      <a:pt x="2669105" y="1493351"/>
                      <a:pt x="2670839" y="1494218"/>
                      <a:pt x="2671995" y="1493640"/>
                    </a:cubicBezTo>
                    <a:cubicBezTo>
                      <a:pt x="2673151" y="1494796"/>
                      <a:pt x="2675463" y="1493640"/>
                      <a:pt x="2676619" y="1494796"/>
                    </a:cubicBezTo>
                    <a:cubicBezTo>
                      <a:pt x="2680086" y="1495952"/>
                      <a:pt x="2681242" y="1498264"/>
                      <a:pt x="2680086" y="1501731"/>
                    </a:cubicBezTo>
                    <a:cubicBezTo>
                      <a:pt x="2675463" y="1502887"/>
                      <a:pt x="2673151" y="1506355"/>
                      <a:pt x="2670839" y="1508666"/>
                    </a:cubicBezTo>
                    <a:cubicBezTo>
                      <a:pt x="2666216" y="1506355"/>
                      <a:pt x="2663904" y="1501731"/>
                      <a:pt x="2665060" y="1495952"/>
                    </a:cubicBezTo>
                    <a:cubicBezTo>
                      <a:pt x="2665060" y="1493062"/>
                      <a:pt x="2666216" y="1492773"/>
                      <a:pt x="2667660" y="1493062"/>
                    </a:cubicBezTo>
                    <a:close/>
                    <a:moveTo>
                      <a:pt x="2729581" y="1480036"/>
                    </a:moveTo>
                    <a:cubicBezTo>
                      <a:pt x="2733004" y="1478916"/>
                      <a:pt x="2740992" y="1481157"/>
                      <a:pt x="2740992" y="1483397"/>
                    </a:cubicBezTo>
                    <a:cubicBezTo>
                      <a:pt x="2742133" y="1484517"/>
                      <a:pt x="2735287" y="1491239"/>
                      <a:pt x="2733004" y="1491239"/>
                    </a:cubicBezTo>
                    <a:cubicBezTo>
                      <a:pt x="2729581" y="1491239"/>
                      <a:pt x="2729581" y="1491239"/>
                      <a:pt x="2728440" y="1485638"/>
                    </a:cubicBezTo>
                    <a:cubicBezTo>
                      <a:pt x="2728440" y="1484517"/>
                      <a:pt x="2726158" y="1481157"/>
                      <a:pt x="2729581" y="1480036"/>
                    </a:cubicBezTo>
                    <a:close/>
                    <a:moveTo>
                      <a:pt x="2089664" y="1480036"/>
                    </a:moveTo>
                    <a:cubicBezTo>
                      <a:pt x="2093212" y="1481192"/>
                      <a:pt x="2099124" y="1483504"/>
                      <a:pt x="2102672" y="1484660"/>
                    </a:cubicBezTo>
                    <a:cubicBezTo>
                      <a:pt x="2108585" y="1485816"/>
                      <a:pt x="2108585" y="1488127"/>
                      <a:pt x="2105037" y="1491595"/>
                    </a:cubicBezTo>
                    <a:cubicBezTo>
                      <a:pt x="2103855" y="1492751"/>
                      <a:pt x="2102672" y="1493907"/>
                      <a:pt x="2101489" y="1496218"/>
                    </a:cubicBezTo>
                    <a:cubicBezTo>
                      <a:pt x="2095577" y="1493907"/>
                      <a:pt x="2090847" y="1491595"/>
                      <a:pt x="2084934" y="1490439"/>
                    </a:cubicBezTo>
                    <a:cubicBezTo>
                      <a:pt x="2084934" y="1488127"/>
                      <a:pt x="2084934" y="1485816"/>
                      <a:pt x="2083751" y="1484660"/>
                    </a:cubicBezTo>
                    <a:cubicBezTo>
                      <a:pt x="2083751" y="1480036"/>
                      <a:pt x="2086116" y="1478880"/>
                      <a:pt x="2089664" y="1480036"/>
                    </a:cubicBezTo>
                    <a:close/>
                    <a:moveTo>
                      <a:pt x="2408384" y="1477546"/>
                    </a:moveTo>
                    <a:cubicBezTo>
                      <a:pt x="2414297" y="1478729"/>
                      <a:pt x="2419027" y="1479911"/>
                      <a:pt x="2423757" y="1482276"/>
                    </a:cubicBezTo>
                    <a:cubicBezTo>
                      <a:pt x="2428488" y="1484642"/>
                      <a:pt x="2428488" y="1487007"/>
                      <a:pt x="2426122" y="1491737"/>
                    </a:cubicBezTo>
                    <a:cubicBezTo>
                      <a:pt x="2423757" y="1492919"/>
                      <a:pt x="2422575" y="1492919"/>
                      <a:pt x="2420210" y="1495284"/>
                    </a:cubicBezTo>
                    <a:cubicBezTo>
                      <a:pt x="2417845" y="1498832"/>
                      <a:pt x="2415479" y="1502380"/>
                      <a:pt x="2409567" y="1501197"/>
                    </a:cubicBezTo>
                    <a:cubicBezTo>
                      <a:pt x="2406019" y="1501197"/>
                      <a:pt x="2406019" y="1495284"/>
                      <a:pt x="2404837" y="1491737"/>
                    </a:cubicBezTo>
                    <a:cubicBezTo>
                      <a:pt x="2404837" y="1489372"/>
                      <a:pt x="2403654" y="1487007"/>
                      <a:pt x="2403654" y="1485824"/>
                    </a:cubicBezTo>
                    <a:cubicBezTo>
                      <a:pt x="2403654" y="1484642"/>
                      <a:pt x="2403654" y="1483459"/>
                      <a:pt x="2403654" y="1483459"/>
                    </a:cubicBezTo>
                    <a:cubicBezTo>
                      <a:pt x="2403654" y="1479911"/>
                      <a:pt x="2404837" y="1477546"/>
                      <a:pt x="2408384" y="1477546"/>
                    </a:cubicBezTo>
                    <a:close/>
                    <a:moveTo>
                      <a:pt x="2151799" y="1467529"/>
                    </a:moveTo>
                    <a:cubicBezTo>
                      <a:pt x="2155355" y="1468714"/>
                      <a:pt x="2160097" y="1469900"/>
                      <a:pt x="2163653" y="1471085"/>
                    </a:cubicBezTo>
                    <a:cubicBezTo>
                      <a:pt x="2169581" y="1474642"/>
                      <a:pt x="2169581" y="1475827"/>
                      <a:pt x="2164839" y="1480569"/>
                    </a:cubicBezTo>
                    <a:cubicBezTo>
                      <a:pt x="2164839" y="1481754"/>
                      <a:pt x="2163653" y="1481754"/>
                      <a:pt x="2163653" y="1482940"/>
                    </a:cubicBezTo>
                    <a:cubicBezTo>
                      <a:pt x="2161282" y="1485311"/>
                      <a:pt x="2158911" y="1486496"/>
                      <a:pt x="2157726" y="1488867"/>
                    </a:cubicBezTo>
                    <a:cubicBezTo>
                      <a:pt x="2156540" y="1488867"/>
                      <a:pt x="2156540" y="1488867"/>
                      <a:pt x="2156540" y="1488867"/>
                    </a:cubicBezTo>
                    <a:cubicBezTo>
                      <a:pt x="2149428" y="1493609"/>
                      <a:pt x="2147057" y="1492424"/>
                      <a:pt x="2144686" y="1485311"/>
                    </a:cubicBezTo>
                    <a:cubicBezTo>
                      <a:pt x="2144686" y="1481754"/>
                      <a:pt x="2144686" y="1477013"/>
                      <a:pt x="2143500" y="1474642"/>
                    </a:cubicBezTo>
                    <a:cubicBezTo>
                      <a:pt x="2142315" y="1467529"/>
                      <a:pt x="2144686" y="1465158"/>
                      <a:pt x="2151799" y="1467529"/>
                    </a:cubicBezTo>
                    <a:close/>
                    <a:moveTo>
                      <a:pt x="2790575" y="1466343"/>
                    </a:moveTo>
                    <a:cubicBezTo>
                      <a:pt x="2793998" y="1468607"/>
                      <a:pt x="2797422" y="1468607"/>
                      <a:pt x="2800845" y="1470870"/>
                    </a:cubicBezTo>
                    <a:cubicBezTo>
                      <a:pt x="2801986" y="1472001"/>
                      <a:pt x="2795139" y="1478791"/>
                      <a:pt x="2791716" y="1478791"/>
                    </a:cubicBezTo>
                    <a:cubicBezTo>
                      <a:pt x="2789434" y="1478791"/>
                      <a:pt x="2789434" y="1476528"/>
                      <a:pt x="2788293" y="1473133"/>
                    </a:cubicBezTo>
                    <a:cubicBezTo>
                      <a:pt x="2787152" y="1469738"/>
                      <a:pt x="2788293" y="1467475"/>
                      <a:pt x="2790575" y="1466343"/>
                    </a:cubicBezTo>
                    <a:close/>
                    <a:moveTo>
                      <a:pt x="2469394" y="1465033"/>
                    </a:moveTo>
                    <a:cubicBezTo>
                      <a:pt x="2474136" y="1465033"/>
                      <a:pt x="2476507" y="1466215"/>
                      <a:pt x="2480063" y="1468580"/>
                    </a:cubicBezTo>
                    <a:lnTo>
                      <a:pt x="2479691" y="1468673"/>
                    </a:lnTo>
                    <a:lnTo>
                      <a:pt x="2479978" y="1468744"/>
                    </a:lnTo>
                    <a:lnTo>
                      <a:pt x="2480063" y="1468744"/>
                    </a:lnTo>
                    <a:lnTo>
                      <a:pt x="2480063" y="1468580"/>
                    </a:lnTo>
                    <a:lnTo>
                      <a:pt x="2480720" y="1468744"/>
                    </a:lnTo>
                    <a:lnTo>
                      <a:pt x="2482312" y="1468744"/>
                    </a:lnTo>
                    <a:lnTo>
                      <a:pt x="2482382" y="1469159"/>
                    </a:lnTo>
                    <a:lnTo>
                      <a:pt x="2484805" y="1469763"/>
                    </a:lnTo>
                    <a:lnTo>
                      <a:pt x="2485106" y="1471564"/>
                    </a:lnTo>
                    <a:lnTo>
                      <a:pt x="2485813" y="1472153"/>
                    </a:lnTo>
                    <a:lnTo>
                      <a:pt x="2485384" y="1473226"/>
                    </a:lnTo>
                    <a:lnTo>
                      <a:pt x="2485991" y="1476858"/>
                    </a:lnTo>
                    <a:cubicBezTo>
                      <a:pt x="2482434" y="1480406"/>
                      <a:pt x="2480063" y="1483954"/>
                      <a:pt x="2475321" y="1486319"/>
                    </a:cubicBezTo>
                    <a:cubicBezTo>
                      <a:pt x="2471765" y="1489866"/>
                      <a:pt x="2469394" y="1488684"/>
                      <a:pt x="2467023" y="1485136"/>
                    </a:cubicBezTo>
                    <a:cubicBezTo>
                      <a:pt x="2467023" y="1479223"/>
                      <a:pt x="2465837" y="1474493"/>
                      <a:pt x="2464652" y="1469763"/>
                    </a:cubicBezTo>
                    <a:cubicBezTo>
                      <a:pt x="2464652" y="1466215"/>
                      <a:pt x="2465837" y="1462668"/>
                      <a:pt x="2469394" y="1465033"/>
                    </a:cubicBezTo>
                    <a:close/>
                    <a:moveTo>
                      <a:pt x="2210766" y="1458205"/>
                    </a:moveTo>
                    <a:cubicBezTo>
                      <a:pt x="2211771" y="1457343"/>
                      <a:pt x="2213495" y="1457630"/>
                      <a:pt x="2216367" y="1458779"/>
                    </a:cubicBezTo>
                    <a:cubicBezTo>
                      <a:pt x="2217516" y="1457630"/>
                      <a:pt x="2219814" y="1459928"/>
                      <a:pt x="2220963" y="1459928"/>
                    </a:cubicBezTo>
                    <a:cubicBezTo>
                      <a:pt x="2224410" y="1461077"/>
                      <a:pt x="2225559" y="1462226"/>
                      <a:pt x="2223261" y="1465673"/>
                    </a:cubicBezTo>
                    <a:cubicBezTo>
                      <a:pt x="2223261" y="1467971"/>
                      <a:pt x="2220963" y="1467971"/>
                      <a:pt x="2219814" y="1469120"/>
                    </a:cubicBezTo>
                    <a:cubicBezTo>
                      <a:pt x="2212920" y="1473716"/>
                      <a:pt x="2211771" y="1473716"/>
                      <a:pt x="2209473" y="1464524"/>
                    </a:cubicBezTo>
                    <a:cubicBezTo>
                      <a:pt x="2209473" y="1461077"/>
                      <a:pt x="2209760" y="1459067"/>
                      <a:pt x="2210766" y="1458205"/>
                    </a:cubicBezTo>
                    <a:close/>
                    <a:moveTo>
                      <a:pt x="2531678" y="1456278"/>
                    </a:moveTo>
                    <a:cubicBezTo>
                      <a:pt x="2533976" y="1453996"/>
                      <a:pt x="2543168" y="1458560"/>
                      <a:pt x="2544317" y="1460843"/>
                    </a:cubicBezTo>
                    <a:cubicBezTo>
                      <a:pt x="2544317" y="1460843"/>
                      <a:pt x="2537423" y="1468830"/>
                      <a:pt x="2535125" y="1468830"/>
                    </a:cubicBezTo>
                    <a:cubicBezTo>
                      <a:pt x="2532827" y="1468830"/>
                      <a:pt x="2530529" y="1467689"/>
                      <a:pt x="2529380" y="1461984"/>
                    </a:cubicBezTo>
                    <a:cubicBezTo>
                      <a:pt x="2529380" y="1459702"/>
                      <a:pt x="2529380" y="1456278"/>
                      <a:pt x="2531678" y="1456278"/>
                    </a:cubicBezTo>
                    <a:close/>
                    <a:moveTo>
                      <a:pt x="2272730" y="1445182"/>
                    </a:moveTo>
                    <a:cubicBezTo>
                      <a:pt x="2276125" y="1444051"/>
                      <a:pt x="2280652" y="1446314"/>
                      <a:pt x="2281783" y="1448577"/>
                    </a:cubicBezTo>
                    <a:cubicBezTo>
                      <a:pt x="2284047" y="1449709"/>
                      <a:pt x="2278388" y="1455367"/>
                      <a:pt x="2276125" y="1456499"/>
                    </a:cubicBezTo>
                    <a:cubicBezTo>
                      <a:pt x="2273862" y="1457630"/>
                      <a:pt x="2271599" y="1455367"/>
                      <a:pt x="2270467" y="1450840"/>
                    </a:cubicBezTo>
                    <a:cubicBezTo>
                      <a:pt x="2270467" y="1448577"/>
                      <a:pt x="2269335" y="1445182"/>
                      <a:pt x="2272730" y="1445182"/>
                    </a:cubicBezTo>
                    <a:close/>
                    <a:moveTo>
                      <a:pt x="2596020" y="1440203"/>
                    </a:moveTo>
                    <a:cubicBezTo>
                      <a:pt x="2597169" y="1441352"/>
                      <a:pt x="2598318" y="1441352"/>
                      <a:pt x="2599467" y="1441352"/>
                    </a:cubicBezTo>
                    <a:cubicBezTo>
                      <a:pt x="2605212" y="1443650"/>
                      <a:pt x="2605212" y="1444799"/>
                      <a:pt x="2601765" y="1449395"/>
                    </a:cubicBezTo>
                    <a:cubicBezTo>
                      <a:pt x="2601765" y="1450544"/>
                      <a:pt x="2600616" y="1450544"/>
                      <a:pt x="2600616" y="1451693"/>
                    </a:cubicBezTo>
                    <a:cubicBezTo>
                      <a:pt x="2593722" y="1457438"/>
                      <a:pt x="2591424" y="1456289"/>
                      <a:pt x="2589126" y="1447097"/>
                    </a:cubicBezTo>
                    <a:cubicBezTo>
                      <a:pt x="2587977" y="1440203"/>
                      <a:pt x="2589126" y="1439054"/>
                      <a:pt x="2596020" y="1440203"/>
                    </a:cubicBezTo>
                    <a:close/>
                    <a:moveTo>
                      <a:pt x="2007318" y="1428499"/>
                    </a:moveTo>
                    <a:cubicBezTo>
                      <a:pt x="2009249" y="1427160"/>
                      <a:pt x="2013704" y="1428946"/>
                      <a:pt x="2020833" y="1431327"/>
                    </a:cubicBezTo>
                    <a:cubicBezTo>
                      <a:pt x="2023210" y="1431327"/>
                      <a:pt x="2026774" y="1432518"/>
                      <a:pt x="2029151" y="1433709"/>
                    </a:cubicBezTo>
                    <a:cubicBezTo>
                      <a:pt x="2033903" y="1436090"/>
                      <a:pt x="2033903" y="1438471"/>
                      <a:pt x="2030339" y="1440852"/>
                    </a:cubicBezTo>
                    <a:cubicBezTo>
                      <a:pt x="2026774" y="1445615"/>
                      <a:pt x="2022022" y="1449187"/>
                      <a:pt x="2017269" y="1452759"/>
                    </a:cubicBezTo>
                    <a:cubicBezTo>
                      <a:pt x="2013704" y="1456331"/>
                      <a:pt x="2011328" y="1455140"/>
                      <a:pt x="2010140" y="1451568"/>
                    </a:cubicBezTo>
                    <a:cubicBezTo>
                      <a:pt x="2008952" y="1449187"/>
                      <a:pt x="2008952" y="1446806"/>
                      <a:pt x="2008952" y="1444424"/>
                    </a:cubicBezTo>
                    <a:cubicBezTo>
                      <a:pt x="2005981" y="1434304"/>
                      <a:pt x="2005387" y="1429839"/>
                      <a:pt x="2007318" y="1428499"/>
                    </a:cubicBezTo>
                    <a:close/>
                    <a:moveTo>
                      <a:pt x="2334849" y="1427755"/>
                    </a:moveTo>
                    <a:cubicBezTo>
                      <a:pt x="2338376" y="1428927"/>
                      <a:pt x="2341903" y="1431270"/>
                      <a:pt x="2344254" y="1431270"/>
                    </a:cubicBezTo>
                    <a:lnTo>
                      <a:pt x="2345627" y="1434463"/>
                    </a:lnTo>
                    <a:lnTo>
                      <a:pt x="2346399" y="1434806"/>
                    </a:lnTo>
                    <a:lnTo>
                      <a:pt x="2346004" y="1435338"/>
                    </a:lnTo>
                    <a:lnTo>
                      <a:pt x="2347781" y="1439471"/>
                    </a:lnTo>
                    <a:cubicBezTo>
                      <a:pt x="2345430" y="1440642"/>
                      <a:pt x="2343078" y="1444157"/>
                      <a:pt x="2340727" y="1446500"/>
                    </a:cubicBezTo>
                    <a:cubicBezTo>
                      <a:pt x="2339551" y="1447671"/>
                      <a:pt x="2338376" y="1447671"/>
                      <a:pt x="2337200" y="1447671"/>
                    </a:cubicBezTo>
                    <a:cubicBezTo>
                      <a:pt x="2333673" y="1447671"/>
                      <a:pt x="2331322" y="1446500"/>
                      <a:pt x="2331322" y="1441814"/>
                    </a:cubicBezTo>
                    <a:cubicBezTo>
                      <a:pt x="2331322" y="1439471"/>
                      <a:pt x="2328971" y="1439471"/>
                      <a:pt x="2328971" y="1437127"/>
                    </a:cubicBezTo>
                    <a:cubicBezTo>
                      <a:pt x="2327795" y="1431270"/>
                      <a:pt x="2327795" y="1430098"/>
                      <a:pt x="2334849" y="1427755"/>
                    </a:cubicBezTo>
                    <a:close/>
                    <a:moveTo>
                      <a:pt x="2393445" y="1427042"/>
                    </a:moveTo>
                    <a:lnTo>
                      <a:pt x="2393463" y="1427133"/>
                    </a:lnTo>
                    <a:lnTo>
                      <a:pt x="2393471" y="1427139"/>
                    </a:lnTo>
                    <a:close/>
                    <a:moveTo>
                      <a:pt x="2651128" y="1419042"/>
                    </a:moveTo>
                    <a:cubicBezTo>
                      <a:pt x="2658310" y="1420235"/>
                      <a:pt x="2666688" y="1422621"/>
                      <a:pt x="2673869" y="1425007"/>
                    </a:cubicBezTo>
                    <a:cubicBezTo>
                      <a:pt x="2677460" y="1427393"/>
                      <a:pt x="2677460" y="1429778"/>
                      <a:pt x="2673869" y="1434550"/>
                    </a:cubicBezTo>
                    <a:cubicBezTo>
                      <a:pt x="2671475" y="1438129"/>
                      <a:pt x="2666688" y="1440515"/>
                      <a:pt x="2664294" y="1445286"/>
                    </a:cubicBezTo>
                    <a:cubicBezTo>
                      <a:pt x="2658310" y="1446479"/>
                      <a:pt x="2654719" y="1448865"/>
                      <a:pt x="2649932" y="1445286"/>
                    </a:cubicBezTo>
                    <a:cubicBezTo>
                      <a:pt x="2645144" y="1438129"/>
                      <a:pt x="2645144" y="1429778"/>
                      <a:pt x="2645144" y="1421428"/>
                    </a:cubicBezTo>
                    <a:cubicBezTo>
                      <a:pt x="2645144" y="1419042"/>
                      <a:pt x="2648735" y="1417849"/>
                      <a:pt x="2651128" y="1419042"/>
                    </a:cubicBezTo>
                    <a:close/>
                    <a:moveTo>
                      <a:pt x="2073606" y="1415308"/>
                    </a:moveTo>
                    <a:cubicBezTo>
                      <a:pt x="2075971" y="1415308"/>
                      <a:pt x="2077154" y="1416491"/>
                      <a:pt x="2079519" y="1416491"/>
                    </a:cubicBezTo>
                    <a:lnTo>
                      <a:pt x="2086614" y="1420038"/>
                    </a:lnTo>
                    <a:cubicBezTo>
                      <a:pt x="2094892" y="1423586"/>
                      <a:pt x="2094892" y="1423586"/>
                      <a:pt x="2088979" y="1429499"/>
                    </a:cubicBezTo>
                    <a:lnTo>
                      <a:pt x="2086880" y="1431598"/>
                    </a:lnTo>
                    <a:lnTo>
                      <a:pt x="2088834" y="1430241"/>
                    </a:lnTo>
                    <a:cubicBezTo>
                      <a:pt x="2089975" y="1431330"/>
                      <a:pt x="2089975" y="1431330"/>
                      <a:pt x="2089975" y="1431330"/>
                    </a:cubicBezTo>
                    <a:cubicBezTo>
                      <a:pt x="2086552" y="1434598"/>
                      <a:pt x="2084270" y="1437865"/>
                      <a:pt x="2079705" y="1438954"/>
                    </a:cubicBezTo>
                    <a:cubicBezTo>
                      <a:pt x="2078564" y="1438954"/>
                      <a:pt x="2077423" y="1440043"/>
                      <a:pt x="2076282" y="1438954"/>
                    </a:cubicBezTo>
                    <a:lnTo>
                      <a:pt x="2077182" y="1438329"/>
                    </a:lnTo>
                    <a:lnTo>
                      <a:pt x="2075971" y="1438959"/>
                    </a:lnTo>
                    <a:cubicBezTo>
                      <a:pt x="2070058" y="1433046"/>
                      <a:pt x="2070058" y="1425951"/>
                      <a:pt x="2070058" y="1418856"/>
                    </a:cubicBezTo>
                    <a:cubicBezTo>
                      <a:pt x="2070058" y="1416491"/>
                      <a:pt x="2071241" y="1415308"/>
                      <a:pt x="2073606" y="1415308"/>
                    </a:cubicBezTo>
                    <a:close/>
                    <a:moveTo>
                      <a:pt x="2390203" y="1412759"/>
                    </a:moveTo>
                    <a:cubicBezTo>
                      <a:pt x="2391685" y="1411573"/>
                      <a:pt x="2394648" y="1412166"/>
                      <a:pt x="2399390" y="1413944"/>
                    </a:cubicBezTo>
                    <a:cubicBezTo>
                      <a:pt x="2401761" y="1415130"/>
                      <a:pt x="2405318" y="1415130"/>
                      <a:pt x="2406503" y="1416315"/>
                    </a:cubicBezTo>
                    <a:lnTo>
                      <a:pt x="2404044" y="1417955"/>
                    </a:lnTo>
                    <a:lnTo>
                      <a:pt x="2406313" y="1418809"/>
                    </a:lnTo>
                    <a:lnTo>
                      <a:pt x="2406757" y="1421037"/>
                    </a:lnTo>
                    <a:lnTo>
                      <a:pt x="2407689" y="1418686"/>
                    </a:lnTo>
                    <a:cubicBezTo>
                      <a:pt x="2410060" y="1416315"/>
                      <a:pt x="2412431" y="1418686"/>
                      <a:pt x="2413616" y="1419872"/>
                    </a:cubicBezTo>
                    <a:cubicBezTo>
                      <a:pt x="2414801" y="1422243"/>
                      <a:pt x="2413616" y="1423428"/>
                      <a:pt x="2412431" y="1424613"/>
                    </a:cubicBezTo>
                    <a:cubicBezTo>
                      <a:pt x="2411245" y="1425799"/>
                      <a:pt x="2408874" y="1426984"/>
                      <a:pt x="2408874" y="1428170"/>
                    </a:cubicBezTo>
                    <a:cubicBezTo>
                      <a:pt x="2407689" y="1428170"/>
                      <a:pt x="2407689" y="1428170"/>
                      <a:pt x="2407689" y="1428170"/>
                    </a:cubicBezTo>
                    <a:cubicBezTo>
                      <a:pt x="2406503" y="1430541"/>
                      <a:pt x="2404132" y="1432912"/>
                      <a:pt x="2401761" y="1434097"/>
                    </a:cubicBezTo>
                    <a:cubicBezTo>
                      <a:pt x="2395834" y="1438839"/>
                      <a:pt x="2394648" y="1438839"/>
                      <a:pt x="2391092" y="1430541"/>
                    </a:cubicBezTo>
                    <a:cubicBezTo>
                      <a:pt x="2391092" y="1428170"/>
                      <a:pt x="2389906" y="1424613"/>
                      <a:pt x="2389906" y="1422243"/>
                    </a:cubicBezTo>
                    <a:cubicBezTo>
                      <a:pt x="2388721" y="1416908"/>
                      <a:pt x="2388721" y="1413944"/>
                      <a:pt x="2390203" y="1412759"/>
                    </a:cubicBezTo>
                    <a:close/>
                    <a:moveTo>
                      <a:pt x="2713292" y="1405349"/>
                    </a:moveTo>
                    <a:cubicBezTo>
                      <a:pt x="2720494" y="1406548"/>
                      <a:pt x="2726496" y="1408945"/>
                      <a:pt x="2733698" y="1411343"/>
                    </a:cubicBezTo>
                    <a:cubicBezTo>
                      <a:pt x="2738499" y="1413740"/>
                      <a:pt x="2739699" y="1417336"/>
                      <a:pt x="2736098" y="1420932"/>
                    </a:cubicBezTo>
                    <a:cubicBezTo>
                      <a:pt x="2732497" y="1424528"/>
                      <a:pt x="2728896" y="1428124"/>
                      <a:pt x="2724095" y="1430521"/>
                    </a:cubicBezTo>
                    <a:cubicBezTo>
                      <a:pt x="2724095" y="1431720"/>
                      <a:pt x="2721695" y="1432919"/>
                      <a:pt x="2720494" y="1434117"/>
                    </a:cubicBezTo>
                    <a:cubicBezTo>
                      <a:pt x="2713292" y="1438912"/>
                      <a:pt x="2712092" y="1437713"/>
                      <a:pt x="2709691" y="1429323"/>
                    </a:cubicBezTo>
                    <a:cubicBezTo>
                      <a:pt x="2707291" y="1423329"/>
                      <a:pt x="2706090" y="1417336"/>
                      <a:pt x="2704890" y="1411343"/>
                    </a:cubicBezTo>
                    <a:cubicBezTo>
                      <a:pt x="2704890" y="1406548"/>
                      <a:pt x="2707291" y="1404151"/>
                      <a:pt x="2713292" y="1405349"/>
                    </a:cubicBezTo>
                    <a:close/>
                    <a:moveTo>
                      <a:pt x="2135736" y="1401615"/>
                    </a:moveTo>
                    <a:cubicBezTo>
                      <a:pt x="2140478" y="1401615"/>
                      <a:pt x="2145219" y="1402801"/>
                      <a:pt x="2151147" y="1405172"/>
                    </a:cubicBezTo>
                    <a:cubicBezTo>
                      <a:pt x="2154703" y="1408728"/>
                      <a:pt x="2155889" y="1411099"/>
                      <a:pt x="2152332" y="1414655"/>
                    </a:cubicBezTo>
                    <a:cubicBezTo>
                      <a:pt x="2149961" y="1417026"/>
                      <a:pt x="2148776" y="1417026"/>
                      <a:pt x="2147590" y="1418212"/>
                    </a:cubicBezTo>
                    <a:cubicBezTo>
                      <a:pt x="2147590" y="1419397"/>
                      <a:pt x="2145219" y="1420583"/>
                      <a:pt x="2145219" y="1420583"/>
                    </a:cubicBezTo>
                    <a:cubicBezTo>
                      <a:pt x="2144034" y="1421768"/>
                      <a:pt x="2145219" y="1420583"/>
                      <a:pt x="2145219" y="1421768"/>
                    </a:cubicBezTo>
                    <a:cubicBezTo>
                      <a:pt x="2142848" y="1422954"/>
                      <a:pt x="2139292" y="1426510"/>
                      <a:pt x="2136921" y="1425325"/>
                    </a:cubicBezTo>
                    <a:cubicBezTo>
                      <a:pt x="2133365" y="1425325"/>
                      <a:pt x="2132179" y="1421768"/>
                      <a:pt x="2132179" y="1417026"/>
                    </a:cubicBezTo>
                    <a:cubicBezTo>
                      <a:pt x="2132179" y="1413470"/>
                      <a:pt x="2129808" y="1409914"/>
                      <a:pt x="2129808" y="1406357"/>
                    </a:cubicBezTo>
                    <a:cubicBezTo>
                      <a:pt x="2129808" y="1401615"/>
                      <a:pt x="2132179" y="1400430"/>
                      <a:pt x="2135736" y="1401615"/>
                    </a:cubicBezTo>
                    <a:close/>
                    <a:moveTo>
                      <a:pt x="2454397" y="1397881"/>
                    </a:moveTo>
                    <a:cubicBezTo>
                      <a:pt x="2456768" y="1397881"/>
                      <a:pt x="2459139" y="1399067"/>
                      <a:pt x="2460325" y="1399067"/>
                    </a:cubicBezTo>
                    <a:cubicBezTo>
                      <a:pt x="2461510" y="1399067"/>
                      <a:pt x="2461510" y="1400252"/>
                      <a:pt x="2462696" y="1400252"/>
                    </a:cubicBezTo>
                    <a:cubicBezTo>
                      <a:pt x="2465067" y="1401438"/>
                      <a:pt x="2467438" y="1401438"/>
                      <a:pt x="2469809" y="1402623"/>
                    </a:cubicBezTo>
                    <a:cubicBezTo>
                      <a:pt x="2473365" y="1403809"/>
                      <a:pt x="2474550" y="1406180"/>
                      <a:pt x="2472180" y="1409736"/>
                    </a:cubicBezTo>
                    <a:cubicBezTo>
                      <a:pt x="2467438" y="1413292"/>
                      <a:pt x="2463881" y="1418034"/>
                      <a:pt x="2460325" y="1421591"/>
                    </a:cubicBezTo>
                    <a:cubicBezTo>
                      <a:pt x="2456768" y="1422776"/>
                      <a:pt x="2454397" y="1422776"/>
                      <a:pt x="2452026" y="1420405"/>
                    </a:cubicBezTo>
                    <a:cubicBezTo>
                      <a:pt x="2452026" y="1418034"/>
                      <a:pt x="2452026" y="1416849"/>
                      <a:pt x="2450841" y="1413292"/>
                    </a:cubicBezTo>
                    <a:cubicBezTo>
                      <a:pt x="2449655" y="1410921"/>
                      <a:pt x="2449655" y="1406180"/>
                      <a:pt x="2448470" y="1403809"/>
                    </a:cubicBezTo>
                    <a:cubicBezTo>
                      <a:pt x="2447285" y="1399067"/>
                      <a:pt x="2449655" y="1396696"/>
                      <a:pt x="2454397" y="1397881"/>
                    </a:cubicBezTo>
                    <a:close/>
                    <a:moveTo>
                      <a:pt x="2773116" y="1392902"/>
                    </a:moveTo>
                    <a:cubicBezTo>
                      <a:pt x="2780298" y="1394099"/>
                      <a:pt x="2788676" y="1396493"/>
                      <a:pt x="2795857" y="1400084"/>
                    </a:cubicBezTo>
                    <a:cubicBezTo>
                      <a:pt x="2799448" y="1402477"/>
                      <a:pt x="2799448" y="1404871"/>
                      <a:pt x="2795857" y="1407265"/>
                    </a:cubicBezTo>
                    <a:cubicBezTo>
                      <a:pt x="2791070" y="1414446"/>
                      <a:pt x="2786282" y="1419234"/>
                      <a:pt x="2780298" y="1422824"/>
                    </a:cubicBezTo>
                    <a:cubicBezTo>
                      <a:pt x="2775510" y="1426415"/>
                      <a:pt x="2773116" y="1424021"/>
                      <a:pt x="2771920" y="1420431"/>
                    </a:cubicBezTo>
                    <a:cubicBezTo>
                      <a:pt x="2770723" y="1418037"/>
                      <a:pt x="2769526" y="1413249"/>
                      <a:pt x="2768329" y="1409659"/>
                    </a:cubicBezTo>
                    <a:cubicBezTo>
                      <a:pt x="2767132" y="1406068"/>
                      <a:pt x="2767132" y="1402477"/>
                      <a:pt x="2767132" y="1398887"/>
                    </a:cubicBezTo>
                    <a:cubicBezTo>
                      <a:pt x="2767132" y="1394099"/>
                      <a:pt x="2768329" y="1392902"/>
                      <a:pt x="2773116" y="1392902"/>
                    </a:cubicBezTo>
                    <a:close/>
                    <a:moveTo>
                      <a:pt x="1871935" y="1392245"/>
                    </a:moveTo>
                    <a:cubicBezTo>
                      <a:pt x="1873569" y="1390776"/>
                      <a:pt x="1877430" y="1391657"/>
                      <a:pt x="1885153" y="1394008"/>
                    </a:cubicBezTo>
                    <a:cubicBezTo>
                      <a:pt x="1886342" y="1394008"/>
                      <a:pt x="1889906" y="1394008"/>
                      <a:pt x="1893471" y="1395184"/>
                    </a:cubicBezTo>
                    <a:cubicBezTo>
                      <a:pt x="1897035" y="1397535"/>
                      <a:pt x="1898223" y="1399887"/>
                      <a:pt x="1894659" y="1403413"/>
                    </a:cubicBezTo>
                    <a:cubicBezTo>
                      <a:pt x="1892283" y="1406940"/>
                      <a:pt x="1888718" y="1409291"/>
                      <a:pt x="1885153" y="1412818"/>
                    </a:cubicBezTo>
                    <a:cubicBezTo>
                      <a:pt x="1880401" y="1410467"/>
                      <a:pt x="1876836" y="1409291"/>
                      <a:pt x="1873272" y="1406940"/>
                    </a:cubicBezTo>
                    <a:cubicBezTo>
                      <a:pt x="1872083" y="1406940"/>
                      <a:pt x="1872083" y="1405765"/>
                      <a:pt x="1872083" y="1404589"/>
                    </a:cubicBezTo>
                    <a:cubicBezTo>
                      <a:pt x="1870895" y="1397535"/>
                      <a:pt x="1870301" y="1393715"/>
                      <a:pt x="1871935" y="1392245"/>
                    </a:cubicBezTo>
                    <a:close/>
                    <a:moveTo>
                      <a:pt x="2194463" y="1390704"/>
                    </a:moveTo>
                    <a:cubicBezTo>
                      <a:pt x="2195634" y="1389537"/>
                      <a:pt x="2197977" y="1389829"/>
                      <a:pt x="2201492" y="1391579"/>
                    </a:cubicBezTo>
                    <a:cubicBezTo>
                      <a:pt x="2202663" y="1391579"/>
                      <a:pt x="2205007" y="1391579"/>
                      <a:pt x="2206178" y="1392746"/>
                    </a:cubicBezTo>
                    <a:cubicBezTo>
                      <a:pt x="2207350" y="1392746"/>
                      <a:pt x="2207350" y="1392746"/>
                      <a:pt x="2208521" y="1392746"/>
                    </a:cubicBezTo>
                    <a:cubicBezTo>
                      <a:pt x="2214379" y="1395080"/>
                      <a:pt x="2214379" y="1395080"/>
                      <a:pt x="2209693" y="1400915"/>
                    </a:cubicBezTo>
                    <a:cubicBezTo>
                      <a:pt x="2207350" y="1402082"/>
                      <a:pt x="2205007" y="1405583"/>
                      <a:pt x="2201492" y="1407917"/>
                    </a:cubicBezTo>
                    <a:cubicBezTo>
                      <a:pt x="2199149" y="1409084"/>
                      <a:pt x="2197977" y="1407917"/>
                      <a:pt x="2196806" y="1405583"/>
                    </a:cubicBezTo>
                    <a:cubicBezTo>
                      <a:pt x="2194463" y="1404416"/>
                      <a:pt x="2194463" y="1400915"/>
                      <a:pt x="2194463" y="1398581"/>
                    </a:cubicBezTo>
                    <a:cubicBezTo>
                      <a:pt x="2193291" y="1394497"/>
                      <a:pt x="2193291" y="1391871"/>
                      <a:pt x="2194463" y="1390704"/>
                    </a:cubicBezTo>
                    <a:close/>
                    <a:moveTo>
                      <a:pt x="2514354" y="1390316"/>
                    </a:moveTo>
                    <a:cubicBezTo>
                      <a:pt x="2517821" y="1388018"/>
                      <a:pt x="2522445" y="1390316"/>
                      <a:pt x="2527068" y="1392614"/>
                    </a:cubicBezTo>
                    <a:cubicBezTo>
                      <a:pt x="2531692" y="1394912"/>
                      <a:pt x="2527068" y="1398359"/>
                      <a:pt x="2525912" y="1400657"/>
                    </a:cubicBezTo>
                    <a:cubicBezTo>
                      <a:pt x="2523601" y="1400657"/>
                      <a:pt x="2522445" y="1402955"/>
                      <a:pt x="2520133" y="1404104"/>
                    </a:cubicBezTo>
                    <a:cubicBezTo>
                      <a:pt x="2517821" y="1405253"/>
                      <a:pt x="2516666" y="1405253"/>
                      <a:pt x="2515510" y="1401806"/>
                    </a:cubicBezTo>
                    <a:cubicBezTo>
                      <a:pt x="2514354" y="1398359"/>
                      <a:pt x="2510886" y="1393763"/>
                      <a:pt x="2514354" y="1390316"/>
                    </a:cubicBezTo>
                    <a:close/>
                    <a:moveTo>
                      <a:pt x="2527928" y="1385433"/>
                    </a:moveTo>
                    <a:cubicBezTo>
                      <a:pt x="2530210" y="1386540"/>
                      <a:pt x="2533634" y="1387646"/>
                      <a:pt x="2537057" y="1389859"/>
                    </a:cubicBezTo>
                    <a:cubicBezTo>
                      <a:pt x="2538198" y="1389859"/>
                      <a:pt x="2539339" y="1392072"/>
                      <a:pt x="2539339" y="1393178"/>
                    </a:cubicBezTo>
                    <a:cubicBezTo>
                      <a:pt x="2538198" y="1394285"/>
                      <a:pt x="2538198" y="1396498"/>
                      <a:pt x="2535916" y="1395391"/>
                    </a:cubicBezTo>
                    <a:cubicBezTo>
                      <a:pt x="2535916" y="1394285"/>
                      <a:pt x="2534775" y="1394285"/>
                      <a:pt x="2533634" y="1393178"/>
                    </a:cubicBezTo>
                    <a:cubicBezTo>
                      <a:pt x="2529069" y="1393178"/>
                      <a:pt x="2527928" y="1392072"/>
                      <a:pt x="2525646" y="1388753"/>
                    </a:cubicBezTo>
                    <a:cubicBezTo>
                      <a:pt x="2525646" y="1386540"/>
                      <a:pt x="2524505" y="1386540"/>
                      <a:pt x="2527928" y="1385433"/>
                    </a:cubicBezTo>
                    <a:close/>
                    <a:moveTo>
                      <a:pt x="2836443" y="1377964"/>
                    </a:moveTo>
                    <a:cubicBezTo>
                      <a:pt x="2841196" y="1379147"/>
                      <a:pt x="2845949" y="1381512"/>
                      <a:pt x="2850701" y="1383877"/>
                    </a:cubicBezTo>
                    <a:cubicBezTo>
                      <a:pt x="2855454" y="1385060"/>
                      <a:pt x="2854266" y="1385060"/>
                      <a:pt x="2851890" y="1387425"/>
                    </a:cubicBezTo>
                    <a:cubicBezTo>
                      <a:pt x="2847137" y="1392155"/>
                      <a:pt x="2842384" y="1396885"/>
                      <a:pt x="2836443" y="1400433"/>
                    </a:cubicBezTo>
                    <a:cubicBezTo>
                      <a:pt x="2832879" y="1402798"/>
                      <a:pt x="2830502" y="1401615"/>
                      <a:pt x="2830502" y="1399250"/>
                    </a:cubicBezTo>
                    <a:cubicBezTo>
                      <a:pt x="2829314" y="1396885"/>
                      <a:pt x="2829314" y="1394520"/>
                      <a:pt x="2829314" y="1392155"/>
                    </a:cubicBezTo>
                    <a:cubicBezTo>
                      <a:pt x="2829314" y="1390972"/>
                      <a:pt x="2829314" y="1387425"/>
                      <a:pt x="2828126" y="1385060"/>
                    </a:cubicBezTo>
                    <a:cubicBezTo>
                      <a:pt x="2828126" y="1377964"/>
                      <a:pt x="2829314" y="1376782"/>
                      <a:pt x="2836443" y="1377964"/>
                    </a:cubicBezTo>
                    <a:close/>
                    <a:moveTo>
                      <a:pt x="1933077" y="1377908"/>
                    </a:moveTo>
                    <a:cubicBezTo>
                      <a:pt x="1936642" y="1375532"/>
                      <a:pt x="1940207" y="1377908"/>
                      <a:pt x="1944959" y="1379097"/>
                    </a:cubicBezTo>
                    <a:cubicBezTo>
                      <a:pt x="1947336" y="1380285"/>
                      <a:pt x="1950900" y="1381473"/>
                      <a:pt x="1955653" y="1382661"/>
                    </a:cubicBezTo>
                    <a:cubicBezTo>
                      <a:pt x="1958029" y="1383849"/>
                      <a:pt x="1959217" y="1386226"/>
                      <a:pt x="1955653" y="1388602"/>
                    </a:cubicBezTo>
                    <a:cubicBezTo>
                      <a:pt x="1952088" y="1393355"/>
                      <a:pt x="1947336" y="1398108"/>
                      <a:pt x="1942583" y="1401672"/>
                    </a:cubicBezTo>
                    <a:cubicBezTo>
                      <a:pt x="1940207" y="1404048"/>
                      <a:pt x="1937830" y="1402860"/>
                      <a:pt x="1936642" y="1400484"/>
                    </a:cubicBezTo>
                    <a:cubicBezTo>
                      <a:pt x="1935454" y="1396919"/>
                      <a:pt x="1934266" y="1393355"/>
                      <a:pt x="1933077" y="1390978"/>
                    </a:cubicBezTo>
                    <a:cubicBezTo>
                      <a:pt x="1933077" y="1386226"/>
                      <a:pt x="1930701" y="1381473"/>
                      <a:pt x="1933077" y="1377908"/>
                    </a:cubicBezTo>
                    <a:close/>
                    <a:moveTo>
                      <a:pt x="2261314" y="1376720"/>
                    </a:moveTo>
                    <a:cubicBezTo>
                      <a:pt x="2263657" y="1376720"/>
                      <a:pt x="2267172" y="1377887"/>
                      <a:pt x="2270686" y="1379054"/>
                    </a:cubicBezTo>
                    <a:cubicBezTo>
                      <a:pt x="2275373" y="1381388"/>
                      <a:pt x="2275373" y="1383722"/>
                      <a:pt x="2271858" y="1386056"/>
                    </a:cubicBezTo>
                    <a:cubicBezTo>
                      <a:pt x="2269515" y="1388390"/>
                      <a:pt x="2267172" y="1390724"/>
                      <a:pt x="2264829" y="1393058"/>
                    </a:cubicBezTo>
                    <a:cubicBezTo>
                      <a:pt x="2260143" y="1396559"/>
                      <a:pt x="2257800" y="1396559"/>
                      <a:pt x="2256628" y="1390724"/>
                    </a:cubicBezTo>
                    <a:cubicBezTo>
                      <a:pt x="2255457" y="1389557"/>
                      <a:pt x="2255457" y="1387223"/>
                      <a:pt x="2255457" y="1386056"/>
                    </a:cubicBezTo>
                    <a:cubicBezTo>
                      <a:pt x="2254285" y="1384889"/>
                      <a:pt x="2254285" y="1383722"/>
                      <a:pt x="2254285" y="1381388"/>
                    </a:cubicBezTo>
                    <a:cubicBezTo>
                      <a:pt x="2254285" y="1376720"/>
                      <a:pt x="2255457" y="1375553"/>
                      <a:pt x="2261314" y="1376720"/>
                    </a:cubicBezTo>
                    <a:close/>
                    <a:moveTo>
                      <a:pt x="2575197" y="1368006"/>
                    </a:moveTo>
                    <a:cubicBezTo>
                      <a:pt x="2583576" y="1369205"/>
                      <a:pt x="2589560" y="1371602"/>
                      <a:pt x="2595544" y="1374000"/>
                    </a:cubicBezTo>
                    <a:cubicBezTo>
                      <a:pt x="2601529" y="1376397"/>
                      <a:pt x="2601529" y="1377596"/>
                      <a:pt x="2599135" y="1383589"/>
                    </a:cubicBezTo>
                    <a:cubicBezTo>
                      <a:pt x="2596741" y="1385986"/>
                      <a:pt x="2593151" y="1387185"/>
                      <a:pt x="2590757" y="1389582"/>
                    </a:cubicBezTo>
                    <a:cubicBezTo>
                      <a:pt x="2588363" y="1391980"/>
                      <a:pt x="2584773" y="1395576"/>
                      <a:pt x="2582379" y="1397973"/>
                    </a:cubicBezTo>
                    <a:cubicBezTo>
                      <a:pt x="2578788" y="1400370"/>
                      <a:pt x="2575197" y="1400370"/>
                      <a:pt x="2574001" y="1395576"/>
                    </a:cubicBezTo>
                    <a:cubicBezTo>
                      <a:pt x="2571607" y="1388384"/>
                      <a:pt x="2570410" y="1381192"/>
                      <a:pt x="2570410" y="1374000"/>
                    </a:cubicBezTo>
                    <a:cubicBezTo>
                      <a:pt x="2568016" y="1368006"/>
                      <a:pt x="2570410" y="1366808"/>
                      <a:pt x="2575197" y="1368006"/>
                    </a:cubicBezTo>
                    <a:close/>
                    <a:moveTo>
                      <a:pt x="1998869" y="1364215"/>
                    </a:moveTo>
                    <a:cubicBezTo>
                      <a:pt x="2003611" y="1364215"/>
                      <a:pt x="2007167" y="1365404"/>
                      <a:pt x="2010724" y="1366592"/>
                    </a:cubicBezTo>
                    <a:cubicBezTo>
                      <a:pt x="2010724" y="1366592"/>
                      <a:pt x="2010724" y="1367780"/>
                      <a:pt x="2011909" y="1367780"/>
                    </a:cubicBezTo>
                    <a:cubicBezTo>
                      <a:pt x="2020208" y="1370156"/>
                      <a:pt x="2020208" y="1372533"/>
                      <a:pt x="2014280" y="1378474"/>
                    </a:cubicBezTo>
                    <a:cubicBezTo>
                      <a:pt x="2010724" y="1382038"/>
                      <a:pt x="2007167" y="1385603"/>
                      <a:pt x="2004797" y="1387979"/>
                    </a:cubicBezTo>
                    <a:cubicBezTo>
                      <a:pt x="2002426" y="1390355"/>
                      <a:pt x="1998869" y="1390355"/>
                      <a:pt x="1997684" y="1385603"/>
                    </a:cubicBezTo>
                    <a:cubicBezTo>
                      <a:pt x="1995313" y="1379662"/>
                      <a:pt x="1994127" y="1374909"/>
                      <a:pt x="1994127" y="1370156"/>
                    </a:cubicBezTo>
                    <a:cubicBezTo>
                      <a:pt x="1994127" y="1364215"/>
                      <a:pt x="1994127" y="1361839"/>
                      <a:pt x="1998869" y="1364215"/>
                    </a:cubicBezTo>
                    <a:close/>
                    <a:moveTo>
                      <a:pt x="2320093" y="1362881"/>
                    </a:moveTo>
                    <a:cubicBezTo>
                      <a:pt x="2321989" y="1363319"/>
                      <a:pt x="2324032" y="1364194"/>
                      <a:pt x="2325782" y="1364194"/>
                    </a:cubicBezTo>
                    <a:cubicBezTo>
                      <a:pt x="2326949" y="1364194"/>
                      <a:pt x="2326949" y="1364194"/>
                      <a:pt x="2328116" y="1364194"/>
                    </a:cubicBezTo>
                    <a:lnTo>
                      <a:pt x="2330450" y="1365361"/>
                    </a:lnTo>
                    <a:lnTo>
                      <a:pt x="2330450" y="1369791"/>
                    </a:lnTo>
                    <a:lnTo>
                      <a:pt x="2331461" y="1370122"/>
                    </a:lnTo>
                    <a:lnTo>
                      <a:pt x="2330450" y="1371472"/>
                    </a:lnTo>
                    <a:lnTo>
                      <a:pt x="2330450" y="1373530"/>
                    </a:lnTo>
                    <a:cubicBezTo>
                      <a:pt x="2326949" y="1375864"/>
                      <a:pt x="2326949" y="1377031"/>
                      <a:pt x="2324615" y="1378198"/>
                    </a:cubicBezTo>
                    <a:cubicBezTo>
                      <a:pt x="2321114" y="1382866"/>
                      <a:pt x="2318780" y="1381699"/>
                      <a:pt x="2316446" y="1375864"/>
                    </a:cubicBezTo>
                    <a:cubicBezTo>
                      <a:pt x="2315279" y="1372363"/>
                      <a:pt x="2314112" y="1368862"/>
                      <a:pt x="2315279" y="1364194"/>
                    </a:cubicBezTo>
                    <a:cubicBezTo>
                      <a:pt x="2316446" y="1362444"/>
                      <a:pt x="2318196" y="1362444"/>
                      <a:pt x="2320093" y="1362881"/>
                    </a:cubicBezTo>
                    <a:close/>
                    <a:moveTo>
                      <a:pt x="2378344" y="1361203"/>
                    </a:moveTo>
                    <a:lnTo>
                      <a:pt x="2378513" y="1362218"/>
                    </a:lnTo>
                    <a:lnTo>
                      <a:pt x="2379613" y="1363318"/>
                    </a:lnTo>
                    <a:close/>
                    <a:moveTo>
                      <a:pt x="2636164" y="1354314"/>
                    </a:moveTo>
                    <a:cubicBezTo>
                      <a:pt x="2644566" y="1355513"/>
                      <a:pt x="2650568" y="1357910"/>
                      <a:pt x="2657770" y="1360308"/>
                    </a:cubicBezTo>
                    <a:cubicBezTo>
                      <a:pt x="2662571" y="1362705"/>
                      <a:pt x="2663771" y="1365102"/>
                      <a:pt x="2661371" y="1368698"/>
                    </a:cubicBezTo>
                    <a:cubicBezTo>
                      <a:pt x="2654169" y="1374692"/>
                      <a:pt x="2649367" y="1379486"/>
                      <a:pt x="2644566" y="1384281"/>
                    </a:cubicBezTo>
                    <a:cubicBezTo>
                      <a:pt x="2639765" y="1387877"/>
                      <a:pt x="2637364" y="1385480"/>
                      <a:pt x="2634964" y="1380685"/>
                    </a:cubicBezTo>
                    <a:cubicBezTo>
                      <a:pt x="2634964" y="1379486"/>
                      <a:pt x="2633763" y="1378288"/>
                      <a:pt x="2633763" y="1377089"/>
                    </a:cubicBezTo>
                    <a:cubicBezTo>
                      <a:pt x="2632563" y="1375890"/>
                      <a:pt x="2632563" y="1372294"/>
                      <a:pt x="2631363" y="1371096"/>
                    </a:cubicBezTo>
                    <a:cubicBezTo>
                      <a:pt x="2631363" y="1366301"/>
                      <a:pt x="2630162" y="1362705"/>
                      <a:pt x="2628962" y="1360308"/>
                    </a:cubicBezTo>
                    <a:cubicBezTo>
                      <a:pt x="2628962" y="1355513"/>
                      <a:pt x="2631363" y="1353116"/>
                      <a:pt x="2636164" y="1354314"/>
                    </a:cubicBezTo>
                    <a:close/>
                    <a:moveTo>
                      <a:pt x="2382443" y="1351262"/>
                    </a:moveTo>
                    <a:lnTo>
                      <a:pt x="2380878" y="1351575"/>
                    </a:lnTo>
                    <a:cubicBezTo>
                      <a:pt x="2378513" y="1350393"/>
                      <a:pt x="2377331" y="1352758"/>
                      <a:pt x="2377331" y="1355123"/>
                    </a:cubicBezTo>
                    <a:lnTo>
                      <a:pt x="2377518" y="1356246"/>
                    </a:lnTo>
                    <a:lnTo>
                      <a:pt x="2377518" y="1355203"/>
                    </a:lnTo>
                    <a:close/>
                    <a:moveTo>
                      <a:pt x="2061005" y="1349335"/>
                    </a:moveTo>
                    <a:cubicBezTo>
                      <a:pt x="2063382" y="1349335"/>
                      <a:pt x="2066946" y="1350521"/>
                      <a:pt x="2069323" y="1351706"/>
                    </a:cubicBezTo>
                    <a:cubicBezTo>
                      <a:pt x="2071699" y="1351706"/>
                      <a:pt x="2072887" y="1352892"/>
                      <a:pt x="2075264" y="1354077"/>
                    </a:cubicBezTo>
                    <a:cubicBezTo>
                      <a:pt x="2081204" y="1355263"/>
                      <a:pt x="2081204" y="1357634"/>
                      <a:pt x="2076452" y="1362375"/>
                    </a:cubicBezTo>
                    <a:cubicBezTo>
                      <a:pt x="2076452" y="1363561"/>
                      <a:pt x="2074075" y="1364746"/>
                      <a:pt x="2071699" y="1367117"/>
                    </a:cubicBezTo>
                    <a:cubicBezTo>
                      <a:pt x="2070511" y="1368303"/>
                      <a:pt x="2069323" y="1368303"/>
                      <a:pt x="2069323" y="1370674"/>
                    </a:cubicBezTo>
                    <a:cubicBezTo>
                      <a:pt x="2061005" y="1375416"/>
                      <a:pt x="2058629" y="1375416"/>
                      <a:pt x="2056253" y="1365932"/>
                    </a:cubicBezTo>
                    <a:cubicBezTo>
                      <a:pt x="2056253" y="1362375"/>
                      <a:pt x="2053876" y="1358819"/>
                      <a:pt x="2053876" y="1355263"/>
                    </a:cubicBezTo>
                    <a:cubicBezTo>
                      <a:pt x="2053876" y="1350521"/>
                      <a:pt x="2056253" y="1348150"/>
                      <a:pt x="2061005" y="1349335"/>
                    </a:cubicBezTo>
                    <a:close/>
                    <a:moveTo>
                      <a:pt x="1748503" y="1347266"/>
                    </a:moveTo>
                    <a:lnTo>
                      <a:pt x="1764040" y="1351202"/>
                    </a:lnTo>
                    <a:cubicBezTo>
                      <a:pt x="1766399" y="1352322"/>
                      <a:pt x="1768758" y="1354563"/>
                      <a:pt x="1767578" y="1356803"/>
                    </a:cubicBezTo>
                    <a:close/>
                    <a:moveTo>
                      <a:pt x="2382061" y="1346845"/>
                    </a:moveTo>
                    <a:cubicBezTo>
                      <a:pt x="2383243" y="1348028"/>
                      <a:pt x="2385609" y="1348028"/>
                      <a:pt x="2386791" y="1350393"/>
                    </a:cubicBezTo>
                    <a:lnTo>
                      <a:pt x="2385858" y="1350579"/>
                    </a:lnTo>
                    <a:lnTo>
                      <a:pt x="2386915" y="1350579"/>
                    </a:lnTo>
                    <a:lnTo>
                      <a:pt x="2386791" y="1350393"/>
                    </a:lnTo>
                    <a:cubicBezTo>
                      <a:pt x="2387974" y="1350393"/>
                      <a:pt x="2389156" y="1350393"/>
                      <a:pt x="2389156" y="1349210"/>
                    </a:cubicBezTo>
                    <a:lnTo>
                      <a:pt x="2392704" y="1351575"/>
                    </a:lnTo>
                    <a:cubicBezTo>
                      <a:pt x="2393886" y="1351575"/>
                      <a:pt x="2396251" y="1352758"/>
                      <a:pt x="2397434" y="1353941"/>
                    </a:cubicBezTo>
                    <a:cubicBezTo>
                      <a:pt x="2395069" y="1362218"/>
                      <a:pt x="2387974" y="1365766"/>
                      <a:pt x="2382061" y="1370496"/>
                    </a:cubicBezTo>
                    <a:cubicBezTo>
                      <a:pt x="2377331" y="1371679"/>
                      <a:pt x="2377331" y="1366949"/>
                      <a:pt x="2376148" y="1363401"/>
                    </a:cubicBezTo>
                    <a:cubicBezTo>
                      <a:pt x="2373783" y="1359853"/>
                      <a:pt x="2373783" y="1357488"/>
                      <a:pt x="2373783" y="1355123"/>
                    </a:cubicBezTo>
                    <a:cubicBezTo>
                      <a:pt x="2372600" y="1346845"/>
                      <a:pt x="2373783" y="1345663"/>
                      <a:pt x="2382061" y="1346845"/>
                    </a:cubicBezTo>
                    <a:close/>
                    <a:moveTo>
                      <a:pt x="1745172" y="1345600"/>
                    </a:moveTo>
                    <a:lnTo>
                      <a:pt x="1748503" y="1347266"/>
                    </a:lnTo>
                    <a:lnTo>
                      <a:pt x="1746352" y="1346721"/>
                    </a:lnTo>
                    <a:cubicBezTo>
                      <a:pt x="1746352" y="1345600"/>
                      <a:pt x="1745172" y="1345600"/>
                      <a:pt x="1745172" y="1345600"/>
                    </a:cubicBezTo>
                    <a:close/>
                    <a:moveTo>
                      <a:pt x="2698347" y="1340621"/>
                    </a:moveTo>
                    <a:cubicBezTo>
                      <a:pt x="2699545" y="1341820"/>
                      <a:pt x="2700744" y="1341820"/>
                      <a:pt x="2701943" y="1343019"/>
                    </a:cubicBezTo>
                    <a:cubicBezTo>
                      <a:pt x="2706737" y="1344217"/>
                      <a:pt x="2711532" y="1345416"/>
                      <a:pt x="2717525" y="1347813"/>
                    </a:cubicBezTo>
                    <a:cubicBezTo>
                      <a:pt x="2722320" y="1349012"/>
                      <a:pt x="2723519" y="1352608"/>
                      <a:pt x="2718724" y="1357403"/>
                    </a:cubicBezTo>
                    <a:cubicBezTo>
                      <a:pt x="2713929" y="1363396"/>
                      <a:pt x="2709135" y="1366992"/>
                      <a:pt x="2703141" y="1371787"/>
                    </a:cubicBezTo>
                    <a:cubicBezTo>
                      <a:pt x="2698347" y="1374184"/>
                      <a:pt x="2695949" y="1374184"/>
                      <a:pt x="2693552" y="1368191"/>
                    </a:cubicBezTo>
                    <a:cubicBezTo>
                      <a:pt x="2691155" y="1360999"/>
                      <a:pt x="2689956" y="1356204"/>
                      <a:pt x="2689956" y="1349012"/>
                    </a:cubicBezTo>
                    <a:cubicBezTo>
                      <a:pt x="2688757" y="1343019"/>
                      <a:pt x="2691155" y="1340621"/>
                      <a:pt x="2698347" y="1340621"/>
                    </a:cubicBezTo>
                    <a:close/>
                    <a:moveTo>
                      <a:pt x="1802121" y="1340621"/>
                    </a:moveTo>
                    <a:cubicBezTo>
                      <a:pt x="1804486" y="1340621"/>
                      <a:pt x="1806851" y="1341801"/>
                      <a:pt x="1809216" y="1341801"/>
                    </a:cubicBezTo>
                    <a:cubicBezTo>
                      <a:pt x="1810399" y="1342980"/>
                      <a:pt x="1811581" y="1342980"/>
                      <a:pt x="1812764" y="1344159"/>
                    </a:cubicBezTo>
                    <a:cubicBezTo>
                      <a:pt x="1821042" y="1347697"/>
                      <a:pt x="1821042" y="1347697"/>
                      <a:pt x="1815129" y="1354772"/>
                    </a:cubicBezTo>
                    <a:cubicBezTo>
                      <a:pt x="1812764" y="1355952"/>
                      <a:pt x="1809216" y="1359489"/>
                      <a:pt x="1806851" y="1360669"/>
                    </a:cubicBezTo>
                    <a:cubicBezTo>
                      <a:pt x="1803304" y="1364207"/>
                      <a:pt x="1802121" y="1363027"/>
                      <a:pt x="1799756" y="1359489"/>
                    </a:cubicBezTo>
                    <a:cubicBezTo>
                      <a:pt x="1798573" y="1355952"/>
                      <a:pt x="1797391" y="1350055"/>
                      <a:pt x="1796208" y="1346518"/>
                    </a:cubicBezTo>
                    <a:cubicBezTo>
                      <a:pt x="1796208" y="1340621"/>
                      <a:pt x="1798573" y="1340621"/>
                      <a:pt x="1802121" y="1340621"/>
                    </a:cubicBezTo>
                    <a:close/>
                    <a:moveTo>
                      <a:pt x="2121993" y="1338132"/>
                    </a:moveTo>
                    <a:cubicBezTo>
                      <a:pt x="2123169" y="1339308"/>
                      <a:pt x="2125520" y="1339308"/>
                      <a:pt x="2126696" y="1340483"/>
                    </a:cubicBezTo>
                    <a:cubicBezTo>
                      <a:pt x="2130223" y="1340483"/>
                      <a:pt x="2131398" y="1341659"/>
                      <a:pt x="2134925" y="1342835"/>
                    </a:cubicBezTo>
                    <a:cubicBezTo>
                      <a:pt x="2136101" y="1344010"/>
                      <a:pt x="2137276" y="1345186"/>
                      <a:pt x="2137276" y="1347537"/>
                    </a:cubicBezTo>
                    <a:cubicBezTo>
                      <a:pt x="2133749" y="1351064"/>
                      <a:pt x="2130223" y="1355766"/>
                      <a:pt x="2125520" y="1358118"/>
                    </a:cubicBezTo>
                    <a:cubicBezTo>
                      <a:pt x="2121993" y="1360469"/>
                      <a:pt x="2119642" y="1360469"/>
                      <a:pt x="2118466" y="1355766"/>
                    </a:cubicBezTo>
                    <a:cubicBezTo>
                      <a:pt x="2117291" y="1352240"/>
                      <a:pt x="2116115" y="1347537"/>
                      <a:pt x="2116115" y="1344010"/>
                    </a:cubicBezTo>
                    <a:cubicBezTo>
                      <a:pt x="2114940" y="1339308"/>
                      <a:pt x="2116115" y="1338132"/>
                      <a:pt x="2121993" y="1338132"/>
                    </a:cubicBezTo>
                    <a:close/>
                    <a:moveTo>
                      <a:pt x="2440049" y="1334838"/>
                    </a:moveTo>
                    <a:cubicBezTo>
                      <a:pt x="2441660" y="1334985"/>
                      <a:pt x="2443710" y="1336160"/>
                      <a:pt x="2445468" y="1336748"/>
                    </a:cubicBezTo>
                    <a:cubicBezTo>
                      <a:pt x="2447811" y="1337924"/>
                      <a:pt x="2452497" y="1337924"/>
                      <a:pt x="2453668" y="1339100"/>
                    </a:cubicBezTo>
                    <a:cubicBezTo>
                      <a:pt x="2458355" y="1340275"/>
                      <a:pt x="2458355" y="1342627"/>
                      <a:pt x="2456011" y="1344978"/>
                    </a:cubicBezTo>
                    <a:cubicBezTo>
                      <a:pt x="2453668" y="1348505"/>
                      <a:pt x="2450154" y="1353207"/>
                      <a:pt x="2445468" y="1355558"/>
                    </a:cubicBezTo>
                    <a:cubicBezTo>
                      <a:pt x="2443125" y="1356734"/>
                      <a:pt x="2441953" y="1356734"/>
                      <a:pt x="2439610" y="1354383"/>
                    </a:cubicBezTo>
                    <a:cubicBezTo>
                      <a:pt x="2437267" y="1348505"/>
                      <a:pt x="2437267" y="1343802"/>
                      <a:pt x="2437267" y="1339100"/>
                    </a:cubicBezTo>
                    <a:cubicBezTo>
                      <a:pt x="2437267" y="1335573"/>
                      <a:pt x="2438438" y="1334691"/>
                      <a:pt x="2440049" y="1334838"/>
                    </a:cubicBezTo>
                    <a:close/>
                    <a:moveTo>
                      <a:pt x="2756939" y="1326925"/>
                    </a:moveTo>
                    <a:cubicBezTo>
                      <a:pt x="2765330" y="1329323"/>
                      <a:pt x="2772522" y="1331720"/>
                      <a:pt x="2780913" y="1334117"/>
                    </a:cubicBezTo>
                    <a:cubicBezTo>
                      <a:pt x="2783310" y="1336515"/>
                      <a:pt x="2784509" y="1340111"/>
                      <a:pt x="2780913" y="1342508"/>
                    </a:cubicBezTo>
                    <a:cubicBezTo>
                      <a:pt x="2776118" y="1348501"/>
                      <a:pt x="2770125" y="1354495"/>
                      <a:pt x="2764131" y="1358091"/>
                    </a:cubicBezTo>
                    <a:cubicBezTo>
                      <a:pt x="2760535" y="1360488"/>
                      <a:pt x="2758138" y="1360488"/>
                      <a:pt x="2756939" y="1355693"/>
                    </a:cubicBezTo>
                    <a:cubicBezTo>
                      <a:pt x="2754542" y="1353296"/>
                      <a:pt x="2753343" y="1348501"/>
                      <a:pt x="2752145" y="1344905"/>
                    </a:cubicBezTo>
                    <a:cubicBezTo>
                      <a:pt x="2752145" y="1340111"/>
                      <a:pt x="2750946" y="1337713"/>
                      <a:pt x="2750946" y="1332919"/>
                    </a:cubicBezTo>
                    <a:cubicBezTo>
                      <a:pt x="2749747" y="1329323"/>
                      <a:pt x="2752145" y="1326925"/>
                      <a:pt x="2756939" y="1326925"/>
                    </a:cubicBezTo>
                    <a:close/>
                    <a:moveTo>
                      <a:pt x="2184185" y="1324439"/>
                    </a:moveTo>
                    <a:cubicBezTo>
                      <a:pt x="2184185" y="1324439"/>
                      <a:pt x="2186519" y="1325606"/>
                      <a:pt x="2187686" y="1325606"/>
                    </a:cubicBezTo>
                    <a:cubicBezTo>
                      <a:pt x="2190020" y="1326773"/>
                      <a:pt x="2192354" y="1327940"/>
                      <a:pt x="2195855" y="1329107"/>
                    </a:cubicBezTo>
                    <a:cubicBezTo>
                      <a:pt x="2197022" y="1330274"/>
                      <a:pt x="2195855" y="1332608"/>
                      <a:pt x="2194688" y="1334942"/>
                    </a:cubicBezTo>
                    <a:cubicBezTo>
                      <a:pt x="2192354" y="1337276"/>
                      <a:pt x="2188853" y="1339610"/>
                      <a:pt x="2185352" y="1341944"/>
                    </a:cubicBezTo>
                    <a:cubicBezTo>
                      <a:pt x="2183018" y="1345445"/>
                      <a:pt x="2181851" y="1341944"/>
                      <a:pt x="2180684" y="1339610"/>
                    </a:cubicBezTo>
                    <a:lnTo>
                      <a:pt x="2178350" y="1330274"/>
                    </a:lnTo>
                    <a:cubicBezTo>
                      <a:pt x="2177183" y="1326773"/>
                      <a:pt x="2178350" y="1323272"/>
                      <a:pt x="2184185" y="1324439"/>
                    </a:cubicBezTo>
                    <a:close/>
                    <a:moveTo>
                      <a:pt x="1863070" y="1324439"/>
                    </a:moveTo>
                    <a:cubicBezTo>
                      <a:pt x="1866627" y="1325625"/>
                      <a:pt x="1870183" y="1326810"/>
                      <a:pt x="1874925" y="1327996"/>
                    </a:cubicBezTo>
                    <a:cubicBezTo>
                      <a:pt x="1876110" y="1329181"/>
                      <a:pt x="1877296" y="1329181"/>
                      <a:pt x="1878481" y="1330367"/>
                    </a:cubicBezTo>
                    <a:cubicBezTo>
                      <a:pt x="1882038" y="1331552"/>
                      <a:pt x="1882038" y="1333923"/>
                      <a:pt x="1878481" y="1337479"/>
                    </a:cubicBezTo>
                    <a:cubicBezTo>
                      <a:pt x="1876110" y="1341036"/>
                      <a:pt x="1871368" y="1344592"/>
                      <a:pt x="1867812" y="1346963"/>
                    </a:cubicBezTo>
                    <a:cubicBezTo>
                      <a:pt x="1864256" y="1350520"/>
                      <a:pt x="1861885" y="1349334"/>
                      <a:pt x="1860699" y="1345778"/>
                    </a:cubicBezTo>
                    <a:cubicBezTo>
                      <a:pt x="1858328" y="1339850"/>
                      <a:pt x="1857143" y="1336294"/>
                      <a:pt x="1855957" y="1330367"/>
                    </a:cubicBezTo>
                    <a:cubicBezTo>
                      <a:pt x="1855957" y="1325625"/>
                      <a:pt x="1858328" y="1323254"/>
                      <a:pt x="1863070" y="1324439"/>
                    </a:cubicBezTo>
                    <a:close/>
                    <a:moveTo>
                      <a:pt x="2499274" y="1315726"/>
                    </a:moveTo>
                    <a:cubicBezTo>
                      <a:pt x="2507665" y="1318127"/>
                      <a:pt x="2514857" y="1320528"/>
                      <a:pt x="2520850" y="1324128"/>
                    </a:cubicBezTo>
                    <a:cubicBezTo>
                      <a:pt x="2526844" y="1325329"/>
                      <a:pt x="2526844" y="1328930"/>
                      <a:pt x="2523248" y="1332531"/>
                    </a:cubicBezTo>
                    <a:cubicBezTo>
                      <a:pt x="2518453" y="1337332"/>
                      <a:pt x="2512460" y="1342133"/>
                      <a:pt x="2507665" y="1346935"/>
                    </a:cubicBezTo>
                    <a:cubicBezTo>
                      <a:pt x="2502870" y="1350536"/>
                      <a:pt x="2499274" y="1349335"/>
                      <a:pt x="2498076" y="1344534"/>
                    </a:cubicBezTo>
                    <a:cubicBezTo>
                      <a:pt x="2496877" y="1340933"/>
                      <a:pt x="2496877" y="1337332"/>
                      <a:pt x="2495678" y="1333731"/>
                    </a:cubicBezTo>
                    <a:lnTo>
                      <a:pt x="2495678" y="1334931"/>
                    </a:lnTo>
                    <a:cubicBezTo>
                      <a:pt x="2494480" y="1331330"/>
                      <a:pt x="2493281" y="1326529"/>
                      <a:pt x="2493281" y="1322928"/>
                    </a:cubicBezTo>
                    <a:cubicBezTo>
                      <a:pt x="2493281" y="1318127"/>
                      <a:pt x="2494480" y="1315726"/>
                      <a:pt x="2499274" y="1315726"/>
                    </a:cubicBezTo>
                    <a:close/>
                    <a:moveTo>
                      <a:pt x="2819178" y="1313236"/>
                    </a:moveTo>
                    <a:cubicBezTo>
                      <a:pt x="2827569" y="1314435"/>
                      <a:pt x="2834761" y="1316832"/>
                      <a:pt x="2841953" y="1319230"/>
                    </a:cubicBezTo>
                    <a:cubicBezTo>
                      <a:pt x="2845549" y="1321627"/>
                      <a:pt x="2846748" y="1324024"/>
                      <a:pt x="2843152" y="1327620"/>
                    </a:cubicBezTo>
                    <a:cubicBezTo>
                      <a:pt x="2839556" y="1331216"/>
                      <a:pt x="2837158" y="1334812"/>
                      <a:pt x="2832364" y="1338408"/>
                    </a:cubicBezTo>
                    <a:cubicBezTo>
                      <a:pt x="2831165" y="1339607"/>
                      <a:pt x="2828768" y="1340806"/>
                      <a:pt x="2827569" y="1343203"/>
                    </a:cubicBezTo>
                    <a:cubicBezTo>
                      <a:pt x="2821576" y="1345600"/>
                      <a:pt x="2820377" y="1345600"/>
                      <a:pt x="2817980" y="1339607"/>
                    </a:cubicBezTo>
                    <a:cubicBezTo>
                      <a:pt x="2815582" y="1333614"/>
                      <a:pt x="2813185" y="1326422"/>
                      <a:pt x="2813185" y="1319230"/>
                    </a:cubicBezTo>
                    <a:cubicBezTo>
                      <a:pt x="2813185" y="1314435"/>
                      <a:pt x="2814384" y="1312038"/>
                      <a:pt x="2819178" y="1313236"/>
                    </a:cubicBezTo>
                    <a:close/>
                    <a:moveTo>
                      <a:pt x="2244060" y="1311991"/>
                    </a:moveTo>
                    <a:cubicBezTo>
                      <a:pt x="2246372" y="1310835"/>
                      <a:pt x="2256774" y="1316615"/>
                      <a:pt x="2256774" y="1317771"/>
                    </a:cubicBezTo>
                    <a:cubicBezTo>
                      <a:pt x="2256774" y="1320082"/>
                      <a:pt x="2249839" y="1327017"/>
                      <a:pt x="2246372" y="1328173"/>
                    </a:cubicBezTo>
                    <a:cubicBezTo>
                      <a:pt x="2241748" y="1328173"/>
                      <a:pt x="2242904" y="1322394"/>
                      <a:pt x="2241748" y="1320082"/>
                    </a:cubicBezTo>
                    <a:cubicBezTo>
                      <a:pt x="2241748" y="1316615"/>
                      <a:pt x="2238281" y="1314303"/>
                      <a:pt x="2244060" y="1311991"/>
                    </a:cubicBezTo>
                    <a:close/>
                    <a:moveTo>
                      <a:pt x="1925292" y="1311991"/>
                    </a:moveTo>
                    <a:cubicBezTo>
                      <a:pt x="1926474" y="1311991"/>
                      <a:pt x="1927657" y="1311991"/>
                      <a:pt x="1930022" y="1313174"/>
                    </a:cubicBezTo>
                    <a:cubicBezTo>
                      <a:pt x="1932387" y="1314356"/>
                      <a:pt x="1934752" y="1314356"/>
                      <a:pt x="1938300" y="1314356"/>
                    </a:cubicBezTo>
                    <a:cubicBezTo>
                      <a:pt x="1943030" y="1319087"/>
                      <a:pt x="1943030" y="1321452"/>
                      <a:pt x="1939482" y="1324999"/>
                    </a:cubicBezTo>
                    <a:cubicBezTo>
                      <a:pt x="1935934" y="1328547"/>
                      <a:pt x="1932387" y="1330912"/>
                      <a:pt x="1930022" y="1334460"/>
                    </a:cubicBezTo>
                    <a:cubicBezTo>
                      <a:pt x="1925292" y="1336825"/>
                      <a:pt x="1924109" y="1335642"/>
                      <a:pt x="1921744" y="1330912"/>
                    </a:cubicBezTo>
                    <a:cubicBezTo>
                      <a:pt x="1919379" y="1327364"/>
                      <a:pt x="1918196" y="1322634"/>
                      <a:pt x="1918196" y="1316721"/>
                    </a:cubicBezTo>
                    <a:cubicBezTo>
                      <a:pt x="1918196" y="1311991"/>
                      <a:pt x="1919379" y="1310809"/>
                      <a:pt x="1925292" y="1311991"/>
                    </a:cubicBezTo>
                    <a:close/>
                    <a:moveTo>
                      <a:pt x="2561467" y="1302033"/>
                    </a:moveTo>
                    <a:cubicBezTo>
                      <a:pt x="2567460" y="1303232"/>
                      <a:pt x="2574652" y="1305629"/>
                      <a:pt x="2583043" y="1309225"/>
                    </a:cubicBezTo>
                    <a:cubicBezTo>
                      <a:pt x="2587838" y="1310424"/>
                      <a:pt x="2587838" y="1314020"/>
                      <a:pt x="2584242" y="1316417"/>
                    </a:cubicBezTo>
                    <a:cubicBezTo>
                      <a:pt x="2579447" y="1322411"/>
                      <a:pt x="2574652" y="1328404"/>
                      <a:pt x="2567460" y="1332000"/>
                    </a:cubicBezTo>
                    <a:cubicBezTo>
                      <a:pt x="2563864" y="1335596"/>
                      <a:pt x="2561467" y="1334397"/>
                      <a:pt x="2559070" y="1329603"/>
                    </a:cubicBezTo>
                    <a:cubicBezTo>
                      <a:pt x="2557871" y="1326007"/>
                      <a:pt x="2557871" y="1322411"/>
                      <a:pt x="2555474" y="1317616"/>
                    </a:cubicBezTo>
                    <a:cubicBezTo>
                      <a:pt x="2555474" y="1314020"/>
                      <a:pt x="2554275" y="1311623"/>
                      <a:pt x="2554275" y="1308027"/>
                    </a:cubicBezTo>
                    <a:cubicBezTo>
                      <a:pt x="2554275" y="1303232"/>
                      <a:pt x="2556672" y="1300835"/>
                      <a:pt x="2561467" y="1302033"/>
                    </a:cubicBezTo>
                    <a:close/>
                    <a:moveTo>
                      <a:pt x="2306254" y="1302033"/>
                    </a:moveTo>
                    <a:cubicBezTo>
                      <a:pt x="2309677" y="1302033"/>
                      <a:pt x="2314242" y="1302033"/>
                      <a:pt x="2316524" y="1305428"/>
                    </a:cubicBezTo>
                    <a:cubicBezTo>
                      <a:pt x="2317665" y="1306560"/>
                      <a:pt x="2310819" y="1313350"/>
                      <a:pt x="2307395" y="1314481"/>
                    </a:cubicBezTo>
                    <a:cubicBezTo>
                      <a:pt x="2303972" y="1314481"/>
                      <a:pt x="2305113" y="1311086"/>
                      <a:pt x="2303972" y="1308823"/>
                    </a:cubicBezTo>
                    <a:cubicBezTo>
                      <a:pt x="2303972" y="1306560"/>
                      <a:pt x="2300549" y="1302033"/>
                      <a:pt x="2306254" y="1302033"/>
                    </a:cubicBezTo>
                    <a:close/>
                    <a:moveTo>
                      <a:pt x="2878896" y="1299544"/>
                    </a:moveTo>
                    <a:cubicBezTo>
                      <a:pt x="2884792" y="1300743"/>
                      <a:pt x="2890689" y="1301942"/>
                      <a:pt x="2896585" y="1304339"/>
                    </a:cubicBezTo>
                    <a:lnTo>
                      <a:pt x="2896585" y="1319922"/>
                    </a:lnTo>
                    <a:cubicBezTo>
                      <a:pt x="2894226" y="1322319"/>
                      <a:pt x="2889509" y="1327114"/>
                      <a:pt x="2885972" y="1329511"/>
                    </a:cubicBezTo>
                    <a:cubicBezTo>
                      <a:pt x="2882434" y="1333107"/>
                      <a:pt x="2878896" y="1331908"/>
                      <a:pt x="2877717" y="1327114"/>
                    </a:cubicBezTo>
                    <a:cubicBezTo>
                      <a:pt x="2876538" y="1323518"/>
                      <a:pt x="2875358" y="1319922"/>
                      <a:pt x="2874179" y="1316326"/>
                    </a:cubicBezTo>
                    <a:cubicBezTo>
                      <a:pt x="2874179" y="1312730"/>
                      <a:pt x="2874179" y="1309134"/>
                      <a:pt x="2874179" y="1304339"/>
                    </a:cubicBezTo>
                    <a:cubicBezTo>
                      <a:pt x="2873000" y="1300743"/>
                      <a:pt x="2874179" y="1298346"/>
                      <a:pt x="2878896" y="1299544"/>
                    </a:cubicBezTo>
                    <a:close/>
                    <a:moveTo>
                      <a:pt x="1978688" y="1298893"/>
                    </a:moveTo>
                    <a:cubicBezTo>
                      <a:pt x="1980322" y="1297408"/>
                      <a:pt x="1983886" y="1298299"/>
                      <a:pt x="1991015" y="1300676"/>
                    </a:cubicBezTo>
                    <a:cubicBezTo>
                      <a:pt x="1992203" y="1301864"/>
                      <a:pt x="1995768" y="1301864"/>
                      <a:pt x="1999333" y="1303052"/>
                    </a:cubicBezTo>
                    <a:cubicBezTo>
                      <a:pt x="2004085" y="1305428"/>
                      <a:pt x="2004085" y="1307805"/>
                      <a:pt x="2000521" y="1311369"/>
                    </a:cubicBezTo>
                    <a:cubicBezTo>
                      <a:pt x="1996956" y="1314934"/>
                      <a:pt x="1992203" y="1318498"/>
                      <a:pt x="1988639" y="1323251"/>
                    </a:cubicBezTo>
                    <a:cubicBezTo>
                      <a:pt x="1985074" y="1324439"/>
                      <a:pt x="1982698" y="1323251"/>
                      <a:pt x="1981510" y="1320875"/>
                    </a:cubicBezTo>
                    <a:cubicBezTo>
                      <a:pt x="1980322" y="1317310"/>
                      <a:pt x="1979133" y="1314934"/>
                      <a:pt x="1977945" y="1311369"/>
                    </a:cubicBezTo>
                    <a:cubicBezTo>
                      <a:pt x="1977351" y="1304240"/>
                      <a:pt x="1977054" y="1300379"/>
                      <a:pt x="1978688" y="1298893"/>
                    </a:cubicBezTo>
                    <a:close/>
                    <a:moveTo>
                      <a:pt x="1667805" y="1293320"/>
                    </a:moveTo>
                    <a:cubicBezTo>
                      <a:pt x="1676183" y="1294492"/>
                      <a:pt x="1684561" y="1296835"/>
                      <a:pt x="1691742" y="1300349"/>
                    </a:cubicBezTo>
                    <a:cubicBezTo>
                      <a:pt x="1695333" y="1301521"/>
                      <a:pt x="1695333" y="1305036"/>
                      <a:pt x="1692939" y="1307379"/>
                    </a:cubicBezTo>
                    <a:cubicBezTo>
                      <a:pt x="1691742" y="1309722"/>
                      <a:pt x="1689349" y="1312065"/>
                      <a:pt x="1688152" y="1313236"/>
                    </a:cubicBezTo>
                    <a:cubicBezTo>
                      <a:pt x="1677380" y="1308550"/>
                      <a:pt x="1671395" y="1305036"/>
                      <a:pt x="1663017" y="1300349"/>
                    </a:cubicBezTo>
                    <a:cubicBezTo>
                      <a:pt x="1663017" y="1300349"/>
                      <a:pt x="1663017" y="1299178"/>
                      <a:pt x="1663017" y="1298006"/>
                    </a:cubicBezTo>
                    <a:cubicBezTo>
                      <a:pt x="1663017" y="1293320"/>
                      <a:pt x="1664214" y="1292149"/>
                      <a:pt x="1667805" y="1293320"/>
                    </a:cubicBezTo>
                    <a:close/>
                    <a:moveTo>
                      <a:pt x="2621262" y="1288341"/>
                    </a:moveTo>
                    <a:cubicBezTo>
                      <a:pt x="2628454" y="1289540"/>
                      <a:pt x="2636845" y="1293136"/>
                      <a:pt x="2644037" y="1295533"/>
                    </a:cubicBezTo>
                    <a:cubicBezTo>
                      <a:pt x="2647633" y="1296732"/>
                      <a:pt x="2648832" y="1300328"/>
                      <a:pt x="2645236" y="1303924"/>
                    </a:cubicBezTo>
                    <a:cubicBezTo>
                      <a:pt x="2640441" y="1308719"/>
                      <a:pt x="2635646" y="1313513"/>
                      <a:pt x="2628454" y="1319507"/>
                    </a:cubicBezTo>
                    <a:cubicBezTo>
                      <a:pt x="2624858" y="1321904"/>
                      <a:pt x="2621262" y="1320705"/>
                      <a:pt x="2621262" y="1315911"/>
                    </a:cubicBezTo>
                    <a:cubicBezTo>
                      <a:pt x="2618865" y="1313513"/>
                      <a:pt x="2618865" y="1308719"/>
                      <a:pt x="2617666" y="1305123"/>
                    </a:cubicBezTo>
                    <a:cubicBezTo>
                      <a:pt x="2616468" y="1301527"/>
                      <a:pt x="2616468" y="1297931"/>
                      <a:pt x="2616468" y="1294335"/>
                    </a:cubicBezTo>
                    <a:cubicBezTo>
                      <a:pt x="2614070" y="1289540"/>
                      <a:pt x="2616468" y="1287143"/>
                      <a:pt x="2621262" y="1288341"/>
                    </a:cubicBezTo>
                    <a:close/>
                    <a:moveTo>
                      <a:pt x="2367559" y="1287096"/>
                    </a:moveTo>
                    <a:cubicBezTo>
                      <a:pt x="2365692" y="1288134"/>
                      <a:pt x="2364759" y="1291246"/>
                      <a:pt x="2363825" y="1293320"/>
                    </a:cubicBezTo>
                    <a:cubicBezTo>
                      <a:pt x="2364759" y="1291246"/>
                      <a:pt x="2361958" y="1286059"/>
                      <a:pt x="2367559" y="1287096"/>
                    </a:cubicBezTo>
                    <a:close/>
                    <a:moveTo>
                      <a:pt x="2048482" y="1287096"/>
                    </a:moveTo>
                    <a:cubicBezTo>
                      <a:pt x="2050806" y="1288272"/>
                      <a:pt x="2055453" y="1289447"/>
                      <a:pt x="2057777" y="1290623"/>
                    </a:cubicBezTo>
                    <a:cubicBezTo>
                      <a:pt x="2060100" y="1291799"/>
                      <a:pt x="2061262" y="1292974"/>
                      <a:pt x="2060100" y="1295326"/>
                    </a:cubicBezTo>
                    <a:cubicBezTo>
                      <a:pt x="2055453" y="1300028"/>
                      <a:pt x="2053129" y="1302379"/>
                      <a:pt x="2049644" y="1307082"/>
                    </a:cubicBezTo>
                    <a:cubicBezTo>
                      <a:pt x="2049644" y="1308257"/>
                      <a:pt x="2048482" y="1308257"/>
                      <a:pt x="2047320" y="1308257"/>
                    </a:cubicBezTo>
                    <a:cubicBezTo>
                      <a:pt x="2044997" y="1308257"/>
                      <a:pt x="2043835" y="1305906"/>
                      <a:pt x="2043835" y="1304730"/>
                    </a:cubicBezTo>
                    <a:cubicBezTo>
                      <a:pt x="2043835" y="1300028"/>
                      <a:pt x="2042673" y="1295326"/>
                      <a:pt x="2042673" y="1290623"/>
                    </a:cubicBezTo>
                    <a:cubicBezTo>
                      <a:pt x="2042673" y="1287096"/>
                      <a:pt x="2044997" y="1285921"/>
                      <a:pt x="2048482" y="1287096"/>
                    </a:cubicBezTo>
                    <a:close/>
                    <a:moveTo>
                      <a:pt x="2368472" y="1285851"/>
                    </a:moveTo>
                    <a:cubicBezTo>
                      <a:pt x="2369634" y="1285851"/>
                      <a:pt x="2369634" y="1285851"/>
                      <a:pt x="2369634" y="1285851"/>
                    </a:cubicBezTo>
                    <a:lnTo>
                      <a:pt x="2379603" y="1289839"/>
                    </a:lnTo>
                    <a:lnTo>
                      <a:pt x="2374771" y="1285914"/>
                    </a:lnTo>
                    <a:lnTo>
                      <a:pt x="2382497" y="1288053"/>
                    </a:lnTo>
                    <a:cubicBezTo>
                      <a:pt x="2383629" y="1290351"/>
                      <a:pt x="2382497" y="1292649"/>
                      <a:pt x="2382497" y="1292649"/>
                    </a:cubicBezTo>
                    <a:cubicBezTo>
                      <a:pt x="2380234" y="1294947"/>
                      <a:pt x="2376839" y="1297245"/>
                      <a:pt x="2374576" y="1299543"/>
                    </a:cubicBezTo>
                    <a:lnTo>
                      <a:pt x="2374468" y="1299543"/>
                    </a:lnTo>
                    <a:lnTo>
                      <a:pt x="2374281" y="1299793"/>
                    </a:lnTo>
                    <a:cubicBezTo>
                      <a:pt x="2374281" y="1299793"/>
                      <a:pt x="2374281" y="1300955"/>
                      <a:pt x="2373119" y="1300955"/>
                    </a:cubicBezTo>
                    <a:lnTo>
                      <a:pt x="2371871" y="1301411"/>
                    </a:lnTo>
                    <a:lnTo>
                      <a:pt x="2372538" y="1301411"/>
                    </a:lnTo>
                    <a:lnTo>
                      <a:pt x="2371418" y="1301577"/>
                    </a:lnTo>
                    <a:lnTo>
                      <a:pt x="2367165" y="1303133"/>
                    </a:lnTo>
                    <a:lnTo>
                      <a:pt x="2366150" y="1301411"/>
                    </a:lnTo>
                    <a:lnTo>
                      <a:pt x="2363686" y="1301411"/>
                    </a:lnTo>
                    <a:cubicBezTo>
                      <a:pt x="2362580" y="1300374"/>
                      <a:pt x="2362580" y="1299337"/>
                      <a:pt x="2363686" y="1298299"/>
                    </a:cubicBezTo>
                    <a:lnTo>
                      <a:pt x="2365421" y="1300176"/>
                    </a:lnTo>
                    <a:lnTo>
                      <a:pt x="2363825" y="1297469"/>
                    </a:lnTo>
                    <a:cubicBezTo>
                      <a:pt x="2363825" y="1296307"/>
                      <a:pt x="2363825" y="1296307"/>
                      <a:pt x="2363825" y="1296307"/>
                    </a:cubicBezTo>
                    <a:cubicBezTo>
                      <a:pt x="2363825" y="1295146"/>
                      <a:pt x="2363825" y="1293984"/>
                      <a:pt x="2363825" y="1293984"/>
                    </a:cubicBezTo>
                    <a:cubicBezTo>
                      <a:pt x="2363825" y="1290498"/>
                      <a:pt x="2364987" y="1287013"/>
                      <a:pt x="2368472" y="1285851"/>
                    </a:cubicBezTo>
                    <a:close/>
                    <a:moveTo>
                      <a:pt x="2374198" y="1285755"/>
                    </a:moveTo>
                    <a:lnTo>
                      <a:pt x="2374576" y="1285755"/>
                    </a:lnTo>
                    <a:lnTo>
                      <a:pt x="2374771" y="1285914"/>
                    </a:lnTo>
                    <a:close/>
                    <a:moveTo>
                      <a:pt x="2370049" y="1284606"/>
                    </a:moveTo>
                    <a:lnTo>
                      <a:pt x="2374198" y="1285755"/>
                    </a:lnTo>
                    <a:lnTo>
                      <a:pt x="2370049" y="1285755"/>
                    </a:lnTo>
                    <a:cubicBezTo>
                      <a:pt x="2370049" y="1284606"/>
                      <a:pt x="2370049" y="1284606"/>
                      <a:pt x="2370049" y="1284606"/>
                    </a:cubicBezTo>
                    <a:close/>
                    <a:moveTo>
                      <a:pt x="1790731" y="1279627"/>
                    </a:moveTo>
                    <a:cubicBezTo>
                      <a:pt x="1792972" y="1280759"/>
                      <a:pt x="1794092" y="1280759"/>
                      <a:pt x="1795213" y="1281891"/>
                    </a:cubicBezTo>
                    <a:cubicBezTo>
                      <a:pt x="1800814" y="1286417"/>
                      <a:pt x="1795213" y="1286417"/>
                      <a:pt x="1792972" y="1288680"/>
                    </a:cubicBezTo>
                    <a:lnTo>
                      <a:pt x="1792972" y="1287549"/>
                    </a:lnTo>
                    <a:lnTo>
                      <a:pt x="1792732" y="1287063"/>
                    </a:lnTo>
                    <a:lnTo>
                      <a:pt x="1792723" y="1287096"/>
                    </a:lnTo>
                    <a:lnTo>
                      <a:pt x="1792367" y="1286846"/>
                    </a:lnTo>
                    <a:lnTo>
                      <a:pt x="1792972" y="1288680"/>
                    </a:lnTo>
                    <a:lnTo>
                      <a:pt x="1792972" y="1290944"/>
                    </a:lnTo>
                    <a:cubicBezTo>
                      <a:pt x="1790731" y="1292075"/>
                      <a:pt x="1789611" y="1292075"/>
                      <a:pt x="1787371" y="1290944"/>
                    </a:cubicBezTo>
                    <a:cubicBezTo>
                      <a:pt x="1787371" y="1288680"/>
                      <a:pt x="1787371" y="1287549"/>
                      <a:pt x="1786250" y="1286417"/>
                    </a:cubicBezTo>
                    <a:cubicBezTo>
                      <a:pt x="1786250" y="1283022"/>
                      <a:pt x="1786250" y="1279627"/>
                      <a:pt x="1790731" y="1279627"/>
                    </a:cubicBezTo>
                    <a:close/>
                    <a:moveTo>
                      <a:pt x="1729976" y="1278382"/>
                    </a:moveTo>
                    <a:cubicBezTo>
                      <a:pt x="1735940" y="1280783"/>
                      <a:pt x="1740712" y="1281983"/>
                      <a:pt x="1746677" y="1284384"/>
                    </a:cubicBezTo>
                    <a:cubicBezTo>
                      <a:pt x="1751448" y="1285584"/>
                      <a:pt x="1752641" y="1290385"/>
                      <a:pt x="1752641" y="1295187"/>
                    </a:cubicBezTo>
                    <a:cubicBezTo>
                      <a:pt x="1751448" y="1296387"/>
                      <a:pt x="1750255" y="1297587"/>
                      <a:pt x="1749062" y="1299988"/>
                    </a:cubicBezTo>
                    <a:cubicBezTo>
                      <a:pt x="1745484" y="1302389"/>
                      <a:pt x="1740712" y="1307190"/>
                      <a:pt x="1737133" y="1309591"/>
                    </a:cubicBezTo>
                    <a:cubicBezTo>
                      <a:pt x="1732362" y="1313192"/>
                      <a:pt x="1729976" y="1311991"/>
                      <a:pt x="1728783" y="1308390"/>
                    </a:cubicBezTo>
                    <a:cubicBezTo>
                      <a:pt x="1726397" y="1299988"/>
                      <a:pt x="1724011" y="1292786"/>
                      <a:pt x="1724011" y="1284384"/>
                    </a:cubicBezTo>
                    <a:cubicBezTo>
                      <a:pt x="1724011" y="1279583"/>
                      <a:pt x="1726397" y="1277182"/>
                      <a:pt x="1729976" y="1278382"/>
                    </a:cubicBezTo>
                    <a:close/>
                    <a:moveTo>
                      <a:pt x="2682256" y="1275893"/>
                    </a:moveTo>
                    <a:cubicBezTo>
                      <a:pt x="2690647" y="1278291"/>
                      <a:pt x="2699038" y="1279489"/>
                      <a:pt x="2705031" y="1283085"/>
                    </a:cubicBezTo>
                    <a:cubicBezTo>
                      <a:pt x="2709826" y="1285483"/>
                      <a:pt x="2709826" y="1287880"/>
                      <a:pt x="2706230" y="1290277"/>
                    </a:cubicBezTo>
                    <a:cubicBezTo>
                      <a:pt x="2701435" y="1296271"/>
                      <a:pt x="2695442" y="1302264"/>
                      <a:pt x="2689448" y="1307059"/>
                    </a:cubicBezTo>
                    <a:cubicBezTo>
                      <a:pt x="2685852" y="1309456"/>
                      <a:pt x="2683455" y="1308257"/>
                      <a:pt x="2682256" y="1304661"/>
                    </a:cubicBezTo>
                    <a:cubicBezTo>
                      <a:pt x="2679859" y="1301065"/>
                      <a:pt x="2679859" y="1296271"/>
                      <a:pt x="2677462" y="1292675"/>
                    </a:cubicBezTo>
                    <a:cubicBezTo>
                      <a:pt x="2677462" y="1289079"/>
                      <a:pt x="2676263" y="1285483"/>
                      <a:pt x="2676263" y="1280688"/>
                    </a:cubicBezTo>
                    <a:cubicBezTo>
                      <a:pt x="2676263" y="1278291"/>
                      <a:pt x="2677462" y="1275893"/>
                      <a:pt x="2682256" y="1275893"/>
                    </a:cubicBezTo>
                    <a:close/>
                    <a:moveTo>
                      <a:pt x="2109473" y="1272159"/>
                    </a:moveTo>
                    <a:cubicBezTo>
                      <a:pt x="2111824" y="1273339"/>
                      <a:pt x="2114175" y="1274518"/>
                      <a:pt x="2116527" y="1274518"/>
                    </a:cubicBezTo>
                    <a:cubicBezTo>
                      <a:pt x="2117702" y="1275697"/>
                      <a:pt x="2120053" y="1275697"/>
                      <a:pt x="2122405" y="1276876"/>
                    </a:cubicBezTo>
                    <a:cubicBezTo>
                      <a:pt x="2122405" y="1276876"/>
                      <a:pt x="2124756" y="1278056"/>
                      <a:pt x="2122405" y="1280414"/>
                    </a:cubicBezTo>
                    <a:cubicBezTo>
                      <a:pt x="2122405" y="1281593"/>
                      <a:pt x="2121229" y="1282773"/>
                      <a:pt x="2121229" y="1283952"/>
                    </a:cubicBezTo>
                    <a:cubicBezTo>
                      <a:pt x="2118878" y="1286310"/>
                      <a:pt x="2115351" y="1287490"/>
                      <a:pt x="2114175" y="1289848"/>
                    </a:cubicBezTo>
                    <a:cubicBezTo>
                      <a:pt x="2110649" y="1292207"/>
                      <a:pt x="2108297" y="1296924"/>
                      <a:pt x="2105946" y="1291027"/>
                    </a:cubicBezTo>
                    <a:lnTo>
                      <a:pt x="2104016" y="1284574"/>
                    </a:lnTo>
                    <a:lnTo>
                      <a:pt x="2103664" y="1283928"/>
                    </a:lnTo>
                    <a:lnTo>
                      <a:pt x="2103748" y="1283678"/>
                    </a:lnTo>
                    <a:lnTo>
                      <a:pt x="2102419" y="1279235"/>
                    </a:lnTo>
                    <a:cubicBezTo>
                      <a:pt x="2102419" y="1273339"/>
                      <a:pt x="2103595" y="1270980"/>
                      <a:pt x="2109473" y="1272159"/>
                    </a:cubicBezTo>
                    <a:close/>
                    <a:moveTo>
                      <a:pt x="2426981" y="1268424"/>
                    </a:moveTo>
                    <a:cubicBezTo>
                      <a:pt x="2431698" y="1270789"/>
                      <a:pt x="2438774" y="1270789"/>
                      <a:pt x="2443491" y="1276702"/>
                    </a:cubicBezTo>
                    <a:cubicBezTo>
                      <a:pt x="2441132" y="1283797"/>
                      <a:pt x="2435236" y="1286162"/>
                      <a:pt x="2429340" y="1290893"/>
                    </a:cubicBezTo>
                    <a:cubicBezTo>
                      <a:pt x="2428161" y="1292075"/>
                      <a:pt x="2425802" y="1290893"/>
                      <a:pt x="2425802" y="1288528"/>
                    </a:cubicBezTo>
                    <a:cubicBezTo>
                      <a:pt x="2424623" y="1284980"/>
                      <a:pt x="2423444" y="1282615"/>
                      <a:pt x="2423444" y="1279067"/>
                    </a:cubicBezTo>
                    <a:cubicBezTo>
                      <a:pt x="2421085" y="1277885"/>
                      <a:pt x="2421085" y="1276702"/>
                      <a:pt x="2421085" y="1275520"/>
                    </a:cubicBezTo>
                    <a:cubicBezTo>
                      <a:pt x="2421085" y="1270789"/>
                      <a:pt x="2421085" y="1267242"/>
                      <a:pt x="2426981" y="1268424"/>
                    </a:cubicBezTo>
                    <a:close/>
                    <a:moveTo>
                      <a:pt x="1849446" y="1265935"/>
                    </a:moveTo>
                    <a:cubicBezTo>
                      <a:pt x="1850595" y="1265935"/>
                      <a:pt x="1852893" y="1265935"/>
                      <a:pt x="1854042" y="1265935"/>
                    </a:cubicBezTo>
                    <a:cubicBezTo>
                      <a:pt x="1863234" y="1269358"/>
                      <a:pt x="1863234" y="1269358"/>
                      <a:pt x="1855191" y="1276205"/>
                    </a:cubicBezTo>
                    <a:cubicBezTo>
                      <a:pt x="1854042" y="1278487"/>
                      <a:pt x="1850595" y="1280769"/>
                      <a:pt x="1848297" y="1277346"/>
                    </a:cubicBezTo>
                    <a:cubicBezTo>
                      <a:pt x="1844850" y="1273923"/>
                      <a:pt x="1845999" y="1268217"/>
                      <a:pt x="1849446" y="1265935"/>
                    </a:cubicBezTo>
                    <a:close/>
                    <a:moveTo>
                      <a:pt x="2743247" y="1262200"/>
                    </a:moveTo>
                    <a:cubicBezTo>
                      <a:pt x="2750439" y="1263397"/>
                      <a:pt x="2758830" y="1264594"/>
                      <a:pt x="2766022" y="1268185"/>
                    </a:cubicBezTo>
                    <a:cubicBezTo>
                      <a:pt x="2769618" y="1270578"/>
                      <a:pt x="2770817" y="1272972"/>
                      <a:pt x="2767221" y="1276563"/>
                    </a:cubicBezTo>
                    <a:cubicBezTo>
                      <a:pt x="2762426" y="1282547"/>
                      <a:pt x="2757631" y="1287335"/>
                      <a:pt x="2750439" y="1292122"/>
                    </a:cubicBezTo>
                    <a:cubicBezTo>
                      <a:pt x="2746843" y="1294516"/>
                      <a:pt x="2744446" y="1293319"/>
                      <a:pt x="2743247" y="1289729"/>
                    </a:cubicBezTo>
                    <a:cubicBezTo>
                      <a:pt x="2742049" y="1284941"/>
                      <a:pt x="2740850" y="1282547"/>
                      <a:pt x="2739651" y="1277760"/>
                    </a:cubicBezTo>
                    <a:cubicBezTo>
                      <a:pt x="2738453" y="1274169"/>
                      <a:pt x="2737254" y="1270578"/>
                      <a:pt x="2737254" y="1266988"/>
                    </a:cubicBezTo>
                    <a:cubicBezTo>
                      <a:pt x="2737254" y="1263397"/>
                      <a:pt x="2738453" y="1261003"/>
                      <a:pt x="2743247" y="1262200"/>
                    </a:cubicBezTo>
                    <a:close/>
                    <a:moveTo>
                      <a:pt x="2169274" y="1260956"/>
                    </a:moveTo>
                    <a:cubicBezTo>
                      <a:pt x="2172788" y="1260956"/>
                      <a:pt x="2175132" y="1262123"/>
                      <a:pt x="2177475" y="1263290"/>
                    </a:cubicBezTo>
                    <a:lnTo>
                      <a:pt x="2178646" y="1263290"/>
                    </a:lnTo>
                    <a:cubicBezTo>
                      <a:pt x="2184504" y="1265624"/>
                      <a:pt x="2184504" y="1266791"/>
                      <a:pt x="2180989" y="1271459"/>
                    </a:cubicBezTo>
                    <a:cubicBezTo>
                      <a:pt x="2179818" y="1272626"/>
                      <a:pt x="2178646" y="1273793"/>
                      <a:pt x="2177475" y="1274960"/>
                    </a:cubicBezTo>
                    <a:lnTo>
                      <a:pt x="2176303" y="1276127"/>
                    </a:lnTo>
                    <a:cubicBezTo>
                      <a:pt x="2169274" y="1280795"/>
                      <a:pt x="2168102" y="1280795"/>
                      <a:pt x="2165759" y="1272626"/>
                    </a:cubicBezTo>
                    <a:cubicBezTo>
                      <a:pt x="2164588" y="1271459"/>
                      <a:pt x="2164588" y="1269125"/>
                      <a:pt x="2163416" y="1266791"/>
                    </a:cubicBezTo>
                    <a:cubicBezTo>
                      <a:pt x="2163416" y="1262123"/>
                      <a:pt x="2164588" y="1260956"/>
                      <a:pt x="2169274" y="1260956"/>
                    </a:cubicBezTo>
                    <a:close/>
                    <a:moveTo>
                      <a:pt x="2484337" y="1250997"/>
                    </a:moveTo>
                    <a:cubicBezTo>
                      <a:pt x="2492728" y="1252196"/>
                      <a:pt x="2499920" y="1254593"/>
                      <a:pt x="2507112" y="1256991"/>
                    </a:cubicBezTo>
                    <a:cubicBezTo>
                      <a:pt x="2511907" y="1259388"/>
                      <a:pt x="2511907" y="1262984"/>
                      <a:pt x="2509509" y="1265381"/>
                    </a:cubicBezTo>
                    <a:cubicBezTo>
                      <a:pt x="2503516" y="1271375"/>
                      <a:pt x="2498721" y="1276169"/>
                      <a:pt x="2491529" y="1280964"/>
                    </a:cubicBezTo>
                    <a:cubicBezTo>
                      <a:pt x="2487933" y="1283361"/>
                      <a:pt x="2485536" y="1283361"/>
                      <a:pt x="2483139" y="1278567"/>
                    </a:cubicBezTo>
                    <a:cubicBezTo>
                      <a:pt x="2483139" y="1274971"/>
                      <a:pt x="2481940" y="1271375"/>
                      <a:pt x="2480741" y="1267779"/>
                    </a:cubicBezTo>
                    <a:cubicBezTo>
                      <a:pt x="2479543" y="1262984"/>
                      <a:pt x="2479543" y="1260587"/>
                      <a:pt x="2478344" y="1256991"/>
                    </a:cubicBezTo>
                    <a:cubicBezTo>
                      <a:pt x="2478344" y="1250997"/>
                      <a:pt x="2480741" y="1249799"/>
                      <a:pt x="2484337" y="1250997"/>
                    </a:cubicBezTo>
                    <a:close/>
                    <a:moveTo>
                      <a:pt x="2231502" y="1249753"/>
                    </a:moveTo>
                    <a:cubicBezTo>
                      <a:pt x="2234863" y="1248622"/>
                      <a:pt x="2239344" y="1249753"/>
                      <a:pt x="2239344" y="1253148"/>
                    </a:cubicBezTo>
                    <a:cubicBezTo>
                      <a:pt x="2240465" y="1257675"/>
                      <a:pt x="2235983" y="1258806"/>
                      <a:pt x="2232622" y="1261070"/>
                    </a:cubicBezTo>
                    <a:cubicBezTo>
                      <a:pt x="2230382" y="1262201"/>
                      <a:pt x="2229262" y="1257675"/>
                      <a:pt x="2229262" y="1255411"/>
                    </a:cubicBezTo>
                    <a:cubicBezTo>
                      <a:pt x="2228141" y="1253148"/>
                      <a:pt x="2227021" y="1249753"/>
                      <a:pt x="2231502" y="1249753"/>
                    </a:cubicBezTo>
                    <a:close/>
                    <a:moveTo>
                      <a:pt x="2806592" y="1248508"/>
                    </a:moveTo>
                    <a:cubicBezTo>
                      <a:pt x="2806592" y="1249707"/>
                      <a:pt x="2807791" y="1249707"/>
                      <a:pt x="2808990" y="1249707"/>
                    </a:cubicBezTo>
                    <a:cubicBezTo>
                      <a:pt x="2811387" y="1250906"/>
                      <a:pt x="2814983" y="1252104"/>
                      <a:pt x="2817380" y="1253303"/>
                    </a:cubicBezTo>
                    <a:cubicBezTo>
                      <a:pt x="2819778" y="1254502"/>
                      <a:pt x="2823374" y="1254502"/>
                      <a:pt x="2825771" y="1255700"/>
                    </a:cubicBezTo>
                    <a:cubicBezTo>
                      <a:pt x="2830566" y="1256899"/>
                      <a:pt x="2830566" y="1260495"/>
                      <a:pt x="2826970" y="1264091"/>
                    </a:cubicBezTo>
                    <a:cubicBezTo>
                      <a:pt x="2822175" y="1268886"/>
                      <a:pt x="2817380" y="1274879"/>
                      <a:pt x="2811387" y="1278475"/>
                    </a:cubicBezTo>
                    <a:cubicBezTo>
                      <a:pt x="2806592" y="1282071"/>
                      <a:pt x="2804195" y="1282071"/>
                      <a:pt x="2802996" y="1276078"/>
                    </a:cubicBezTo>
                    <a:cubicBezTo>
                      <a:pt x="2799400" y="1268886"/>
                      <a:pt x="2798202" y="1264091"/>
                      <a:pt x="2797003" y="1256899"/>
                    </a:cubicBezTo>
                    <a:cubicBezTo>
                      <a:pt x="2795804" y="1248508"/>
                      <a:pt x="2798202" y="1248508"/>
                      <a:pt x="2806592" y="1248508"/>
                    </a:cubicBezTo>
                    <a:close/>
                    <a:moveTo>
                      <a:pt x="1907968" y="1244774"/>
                    </a:moveTo>
                    <a:cubicBezTo>
                      <a:pt x="1913921" y="1245962"/>
                      <a:pt x="1919874" y="1247151"/>
                      <a:pt x="1925827" y="1249527"/>
                    </a:cubicBezTo>
                    <a:cubicBezTo>
                      <a:pt x="1930590" y="1251903"/>
                      <a:pt x="1930590" y="1254280"/>
                      <a:pt x="1927018" y="1260221"/>
                    </a:cubicBezTo>
                    <a:cubicBezTo>
                      <a:pt x="1923446" y="1262597"/>
                      <a:pt x="1921065" y="1264973"/>
                      <a:pt x="1917493" y="1267350"/>
                    </a:cubicBezTo>
                    <a:cubicBezTo>
                      <a:pt x="1915111" y="1270914"/>
                      <a:pt x="1911539" y="1272102"/>
                      <a:pt x="1907968" y="1269726"/>
                    </a:cubicBezTo>
                    <a:cubicBezTo>
                      <a:pt x="1903205" y="1262597"/>
                      <a:pt x="1902014" y="1255468"/>
                      <a:pt x="1902014" y="1248339"/>
                    </a:cubicBezTo>
                    <a:cubicBezTo>
                      <a:pt x="1902014" y="1245962"/>
                      <a:pt x="1904396" y="1243586"/>
                      <a:pt x="1907968" y="1244774"/>
                    </a:cubicBezTo>
                    <a:close/>
                    <a:moveTo>
                      <a:pt x="1593071" y="1241039"/>
                    </a:moveTo>
                    <a:cubicBezTo>
                      <a:pt x="1601449" y="1242227"/>
                      <a:pt x="1608630" y="1245792"/>
                      <a:pt x="1615811" y="1248168"/>
                    </a:cubicBezTo>
                    <a:cubicBezTo>
                      <a:pt x="1619402" y="1249357"/>
                      <a:pt x="1619402" y="1252921"/>
                      <a:pt x="1617008" y="1255297"/>
                    </a:cubicBezTo>
                    <a:cubicBezTo>
                      <a:pt x="1613418" y="1260050"/>
                      <a:pt x="1609827" y="1263615"/>
                      <a:pt x="1606236" y="1267179"/>
                    </a:cubicBezTo>
                    <a:cubicBezTo>
                      <a:pt x="1599055" y="1262427"/>
                      <a:pt x="1594268" y="1260050"/>
                      <a:pt x="1588283" y="1256486"/>
                    </a:cubicBezTo>
                    <a:cubicBezTo>
                      <a:pt x="1588283" y="1252921"/>
                      <a:pt x="1588283" y="1249357"/>
                      <a:pt x="1588283" y="1246980"/>
                    </a:cubicBezTo>
                    <a:cubicBezTo>
                      <a:pt x="1585889" y="1242227"/>
                      <a:pt x="1588283" y="1239851"/>
                      <a:pt x="1593071" y="1241039"/>
                    </a:cubicBezTo>
                    <a:close/>
                    <a:moveTo>
                      <a:pt x="2545340" y="1237305"/>
                    </a:moveTo>
                    <a:cubicBezTo>
                      <a:pt x="2553742" y="1238504"/>
                      <a:pt x="2560944" y="1240901"/>
                      <a:pt x="2569346" y="1244497"/>
                    </a:cubicBezTo>
                    <a:cubicBezTo>
                      <a:pt x="2571747" y="1245696"/>
                      <a:pt x="2574147" y="1248093"/>
                      <a:pt x="2570546" y="1251689"/>
                    </a:cubicBezTo>
                    <a:cubicBezTo>
                      <a:pt x="2565745" y="1257683"/>
                      <a:pt x="2558543" y="1262477"/>
                      <a:pt x="2552542" y="1267272"/>
                    </a:cubicBezTo>
                    <a:cubicBezTo>
                      <a:pt x="2548941" y="1269669"/>
                      <a:pt x="2546540" y="1269669"/>
                      <a:pt x="2545340" y="1264875"/>
                    </a:cubicBezTo>
                    <a:cubicBezTo>
                      <a:pt x="2544139" y="1262477"/>
                      <a:pt x="2542939" y="1257683"/>
                      <a:pt x="2541739" y="1254087"/>
                    </a:cubicBezTo>
                    <a:cubicBezTo>
                      <a:pt x="2540538" y="1249292"/>
                      <a:pt x="2540538" y="1246895"/>
                      <a:pt x="2539338" y="1242100"/>
                    </a:cubicBezTo>
                    <a:cubicBezTo>
                      <a:pt x="2539338" y="1238504"/>
                      <a:pt x="2541739" y="1236107"/>
                      <a:pt x="2545340" y="1237305"/>
                    </a:cubicBezTo>
                    <a:close/>
                    <a:moveTo>
                      <a:pt x="2290157" y="1234815"/>
                    </a:moveTo>
                    <a:cubicBezTo>
                      <a:pt x="2290157" y="1233684"/>
                      <a:pt x="2299210" y="1238210"/>
                      <a:pt x="2300342" y="1238210"/>
                    </a:cubicBezTo>
                    <a:cubicBezTo>
                      <a:pt x="2300342" y="1240473"/>
                      <a:pt x="2295815" y="1246132"/>
                      <a:pt x="2292421" y="1247263"/>
                    </a:cubicBezTo>
                    <a:cubicBezTo>
                      <a:pt x="2290157" y="1247263"/>
                      <a:pt x="2289026" y="1246132"/>
                      <a:pt x="2287894" y="1241605"/>
                    </a:cubicBezTo>
                    <a:cubicBezTo>
                      <a:pt x="2287894" y="1239342"/>
                      <a:pt x="2286762" y="1237079"/>
                      <a:pt x="2290157" y="1234815"/>
                    </a:cubicBezTo>
                    <a:close/>
                    <a:moveTo>
                      <a:pt x="2867633" y="1233571"/>
                    </a:moveTo>
                    <a:cubicBezTo>
                      <a:pt x="2874825" y="1235972"/>
                      <a:pt x="2882017" y="1238373"/>
                      <a:pt x="2888010" y="1240773"/>
                    </a:cubicBezTo>
                    <a:cubicBezTo>
                      <a:pt x="2892805" y="1245574"/>
                      <a:pt x="2892805" y="1246775"/>
                      <a:pt x="2888010" y="1251576"/>
                    </a:cubicBezTo>
                    <a:cubicBezTo>
                      <a:pt x="2883215" y="1256377"/>
                      <a:pt x="2878421" y="1261179"/>
                      <a:pt x="2873626" y="1264780"/>
                    </a:cubicBezTo>
                    <a:cubicBezTo>
                      <a:pt x="2868831" y="1267180"/>
                      <a:pt x="2866434" y="1267180"/>
                      <a:pt x="2864037" y="1262379"/>
                    </a:cubicBezTo>
                    <a:cubicBezTo>
                      <a:pt x="2861639" y="1253977"/>
                      <a:pt x="2860441" y="1246775"/>
                      <a:pt x="2859242" y="1239573"/>
                    </a:cubicBezTo>
                    <a:cubicBezTo>
                      <a:pt x="2859242" y="1234772"/>
                      <a:pt x="2861639" y="1232371"/>
                      <a:pt x="2867633" y="1233571"/>
                    </a:cubicBezTo>
                    <a:close/>
                    <a:moveTo>
                      <a:pt x="1968933" y="1231081"/>
                    </a:moveTo>
                    <a:cubicBezTo>
                      <a:pt x="1974908" y="1231081"/>
                      <a:pt x="1982078" y="1233467"/>
                      <a:pt x="1988053" y="1237046"/>
                    </a:cubicBezTo>
                    <a:cubicBezTo>
                      <a:pt x="1992833" y="1238239"/>
                      <a:pt x="1992833" y="1240625"/>
                      <a:pt x="1989248" y="1244203"/>
                    </a:cubicBezTo>
                    <a:cubicBezTo>
                      <a:pt x="1985663" y="1248975"/>
                      <a:pt x="1979688" y="1253747"/>
                      <a:pt x="1974908" y="1257325"/>
                    </a:cubicBezTo>
                    <a:cubicBezTo>
                      <a:pt x="1971323" y="1260904"/>
                      <a:pt x="1968933" y="1260904"/>
                      <a:pt x="1966543" y="1254940"/>
                    </a:cubicBezTo>
                    <a:cubicBezTo>
                      <a:pt x="1966543" y="1253747"/>
                      <a:pt x="1966543" y="1253747"/>
                      <a:pt x="1966543" y="1252554"/>
                    </a:cubicBezTo>
                    <a:cubicBezTo>
                      <a:pt x="1965348" y="1250168"/>
                      <a:pt x="1965348" y="1247782"/>
                      <a:pt x="1964153" y="1246589"/>
                    </a:cubicBezTo>
                    <a:cubicBezTo>
                      <a:pt x="1964153" y="1243010"/>
                      <a:pt x="1964153" y="1239432"/>
                      <a:pt x="1961763" y="1237046"/>
                    </a:cubicBezTo>
                    <a:cubicBezTo>
                      <a:pt x="1961763" y="1231081"/>
                      <a:pt x="1964153" y="1229888"/>
                      <a:pt x="1968933" y="1231081"/>
                    </a:cubicBezTo>
                    <a:close/>
                    <a:moveTo>
                      <a:pt x="1723333" y="1228093"/>
                    </a:moveTo>
                    <a:lnTo>
                      <a:pt x="1722723" y="1228697"/>
                    </a:lnTo>
                    <a:lnTo>
                      <a:pt x="1723333" y="1228781"/>
                    </a:lnTo>
                    <a:close/>
                    <a:moveTo>
                      <a:pt x="1654074" y="1227347"/>
                    </a:moveTo>
                    <a:cubicBezTo>
                      <a:pt x="1662464" y="1229748"/>
                      <a:pt x="1669656" y="1230948"/>
                      <a:pt x="1676848" y="1234549"/>
                    </a:cubicBezTo>
                    <a:cubicBezTo>
                      <a:pt x="1680444" y="1236950"/>
                      <a:pt x="1681643" y="1238150"/>
                      <a:pt x="1679246" y="1241751"/>
                    </a:cubicBezTo>
                    <a:cubicBezTo>
                      <a:pt x="1673252" y="1247753"/>
                      <a:pt x="1667259" y="1253754"/>
                      <a:pt x="1660067" y="1258556"/>
                    </a:cubicBezTo>
                    <a:cubicBezTo>
                      <a:pt x="1656471" y="1262157"/>
                      <a:pt x="1655272" y="1259756"/>
                      <a:pt x="1654074" y="1256155"/>
                    </a:cubicBezTo>
                    <a:cubicBezTo>
                      <a:pt x="1651676" y="1252554"/>
                      <a:pt x="1650478" y="1247753"/>
                      <a:pt x="1649279" y="1244152"/>
                    </a:cubicBezTo>
                    <a:cubicBezTo>
                      <a:pt x="1649279" y="1240551"/>
                      <a:pt x="1648080" y="1236950"/>
                      <a:pt x="1648080" y="1232149"/>
                    </a:cubicBezTo>
                    <a:cubicBezTo>
                      <a:pt x="1648080" y="1228548"/>
                      <a:pt x="1649279" y="1226147"/>
                      <a:pt x="1654074" y="1227347"/>
                    </a:cubicBezTo>
                    <a:close/>
                    <a:moveTo>
                      <a:pt x="2281670" y="1224857"/>
                    </a:moveTo>
                    <a:cubicBezTo>
                      <a:pt x="2287672" y="1222644"/>
                      <a:pt x="2310478" y="1229283"/>
                      <a:pt x="2315279" y="1233709"/>
                    </a:cubicBezTo>
                    <a:cubicBezTo>
                      <a:pt x="2314079" y="1234815"/>
                      <a:pt x="2311678" y="1233709"/>
                      <a:pt x="2310478" y="1233709"/>
                    </a:cubicBezTo>
                    <a:cubicBezTo>
                      <a:pt x="2305676" y="1234815"/>
                      <a:pt x="2299675" y="1232602"/>
                      <a:pt x="2296074" y="1230389"/>
                    </a:cubicBezTo>
                    <a:cubicBezTo>
                      <a:pt x="2293673" y="1230389"/>
                      <a:pt x="2291273" y="1230389"/>
                      <a:pt x="2290072" y="1230389"/>
                    </a:cubicBezTo>
                    <a:cubicBezTo>
                      <a:pt x="2288872" y="1230389"/>
                      <a:pt x="2286471" y="1229283"/>
                      <a:pt x="2286471" y="1229283"/>
                    </a:cubicBezTo>
                    <a:cubicBezTo>
                      <a:pt x="2286471" y="1228177"/>
                      <a:pt x="2286471" y="1228177"/>
                      <a:pt x="2286471" y="1227070"/>
                    </a:cubicBezTo>
                    <a:cubicBezTo>
                      <a:pt x="2286471" y="1224857"/>
                      <a:pt x="2282870" y="1225964"/>
                      <a:pt x="2281670" y="1224857"/>
                    </a:cubicBezTo>
                    <a:close/>
                    <a:moveTo>
                      <a:pt x="2607524" y="1223612"/>
                    </a:moveTo>
                    <a:cubicBezTo>
                      <a:pt x="2615915" y="1226010"/>
                      <a:pt x="2621908" y="1228407"/>
                      <a:pt x="2629100" y="1232003"/>
                    </a:cubicBezTo>
                    <a:cubicBezTo>
                      <a:pt x="2633895" y="1233202"/>
                      <a:pt x="2633895" y="1236798"/>
                      <a:pt x="2631497" y="1239195"/>
                    </a:cubicBezTo>
                    <a:cubicBezTo>
                      <a:pt x="2625504" y="1245188"/>
                      <a:pt x="2620709" y="1249983"/>
                      <a:pt x="2613517" y="1254778"/>
                    </a:cubicBezTo>
                    <a:cubicBezTo>
                      <a:pt x="2611120" y="1257175"/>
                      <a:pt x="2607524" y="1257175"/>
                      <a:pt x="2605127" y="1252380"/>
                    </a:cubicBezTo>
                    <a:cubicBezTo>
                      <a:pt x="2605127" y="1248784"/>
                      <a:pt x="2603928" y="1245188"/>
                      <a:pt x="2602729" y="1241592"/>
                    </a:cubicBezTo>
                    <a:cubicBezTo>
                      <a:pt x="2601531" y="1236798"/>
                      <a:pt x="2601531" y="1233202"/>
                      <a:pt x="2600332" y="1230804"/>
                    </a:cubicBezTo>
                    <a:cubicBezTo>
                      <a:pt x="2600332" y="1226010"/>
                      <a:pt x="2602729" y="1223612"/>
                      <a:pt x="2607524" y="1223612"/>
                    </a:cubicBezTo>
                    <a:close/>
                    <a:moveTo>
                      <a:pt x="1712542" y="1221123"/>
                    </a:moveTo>
                    <a:lnTo>
                      <a:pt x="1716976" y="1225681"/>
                    </a:lnTo>
                    <a:lnTo>
                      <a:pt x="1722201" y="1223612"/>
                    </a:lnTo>
                    <a:cubicBezTo>
                      <a:pt x="1723333" y="1225853"/>
                      <a:pt x="1727860" y="1223612"/>
                      <a:pt x="1728991" y="1228093"/>
                    </a:cubicBezTo>
                    <a:cubicBezTo>
                      <a:pt x="1728991" y="1231454"/>
                      <a:pt x="1725596" y="1233695"/>
                      <a:pt x="1723333" y="1234815"/>
                    </a:cubicBezTo>
                    <a:lnTo>
                      <a:pt x="1723333" y="1231141"/>
                    </a:lnTo>
                    <a:lnTo>
                      <a:pt x="1722945" y="1233005"/>
                    </a:lnTo>
                    <a:cubicBezTo>
                      <a:pt x="1722945" y="1233005"/>
                      <a:pt x="1722945" y="1234193"/>
                      <a:pt x="1722945" y="1235381"/>
                    </a:cubicBezTo>
                    <a:cubicBezTo>
                      <a:pt x="1722945" y="1236570"/>
                      <a:pt x="1725256" y="1237758"/>
                      <a:pt x="1725256" y="1238946"/>
                    </a:cubicBezTo>
                    <a:cubicBezTo>
                      <a:pt x="1725256" y="1238946"/>
                      <a:pt x="1726412" y="1241322"/>
                      <a:pt x="1725256" y="1243699"/>
                    </a:cubicBezTo>
                    <a:cubicBezTo>
                      <a:pt x="1718321" y="1248451"/>
                      <a:pt x="1716009" y="1248451"/>
                      <a:pt x="1712542" y="1238946"/>
                    </a:cubicBezTo>
                    <a:cubicBezTo>
                      <a:pt x="1711386" y="1235381"/>
                      <a:pt x="1710230" y="1231817"/>
                      <a:pt x="1710230" y="1225876"/>
                    </a:cubicBezTo>
                    <a:cubicBezTo>
                      <a:pt x="1710230" y="1225876"/>
                      <a:pt x="1706763" y="1221123"/>
                      <a:pt x="1712542" y="1221123"/>
                    </a:cubicBezTo>
                    <a:close/>
                    <a:moveTo>
                      <a:pt x="2028774" y="1217389"/>
                    </a:moveTo>
                    <a:cubicBezTo>
                      <a:pt x="2035931" y="1217389"/>
                      <a:pt x="2043089" y="1220968"/>
                      <a:pt x="2050246" y="1222161"/>
                    </a:cubicBezTo>
                    <a:cubicBezTo>
                      <a:pt x="2052632" y="1224547"/>
                      <a:pt x="2052632" y="1226933"/>
                      <a:pt x="2051439" y="1229318"/>
                    </a:cubicBezTo>
                    <a:cubicBezTo>
                      <a:pt x="2046668" y="1235283"/>
                      <a:pt x="2040703" y="1240055"/>
                      <a:pt x="2034738" y="1246019"/>
                    </a:cubicBezTo>
                    <a:cubicBezTo>
                      <a:pt x="2031160" y="1246019"/>
                      <a:pt x="2029967" y="1246019"/>
                      <a:pt x="2028774" y="1242440"/>
                    </a:cubicBezTo>
                    <a:cubicBezTo>
                      <a:pt x="2027581" y="1237669"/>
                      <a:pt x="2026388" y="1235283"/>
                      <a:pt x="2025195" y="1231704"/>
                    </a:cubicBezTo>
                    <a:cubicBezTo>
                      <a:pt x="2024002" y="1228125"/>
                      <a:pt x="2024002" y="1224547"/>
                      <a:pt x="2024002" y="1222161"/>
                    </a:cubicBezTo>
                    <a:cubicBezTo>
                      <a:pt x="2024002" y="1217389"/>
                      <a:pt x="2025195" y="1216196"/>
                      <a:pt x="2028774" y="1217389"/>
                    </a:cubicBezTo>
                    <a:close/>
                    <a:moveTo>
                      <a:pt x="1393906" y="1214896"/>
                    </a:moveTo>
                    <a:cubicBezTo>
                      <a:pt x="1402338" y="1216076"/>
                      <a:pt x="1410771" y="1218434"/>
                      <a:pt x="1419203" y="1221972"/>
                    </a:cubicBezTo>
                    <a:cubicBezTo>
                      <a:pt x="1424021" y="1224330"/>
                      <a:pt x="1425226" y="1227868"/>
                      <a:pt x="1421612" y="1231406"/>
                    </a:cubicBezTo>
                    <a:cubicBezTo>
                      <a:pt x="1419203" y="1233764"/>
                      <a:pt x="1417998" y="1234944"/>
                      <a:pt x="1415589" y="1237302"/>
                    </a:cubicBezTo>
                    <a:cubicBezTo>
                      <a:pt x="1407157" y="1236123"/>
                      <a:pt x="1397520" y="1233764"/>
                      <a:pt x="1387883" y="1232585"/>
                    </a:cubicBezTo>
                    <a:cubicBezTo>
                      <a:pt x="1387883" y="1229047"/>
                      <a:pt x="1386678" y="1224330"/>
                      <a:pt x="1386678" y="1221972"/>
                    </a:cubicBezTo>
                    <a:cubicBezTo>
                      <a:pt x="1385474" y="1216076"/>
                      <a:pt x="1387883" y="1213717"/>
                      <a:pt x="1393906" y="1214896"/>
                    </a:cubicBezTo>
                    <a:close/>
                    <a:moveTo>
                      <a:pt x="2667359" y="1209920"/>
                    </a:moveTo>
                    <a:cubicBezTo>
                      <a:pt x="2675737" y="1212321"/>
                      <a:pt x="2682918" y="1214722"/>
                      <a:pt x="2691296" y="1218322"/>
                    </a:cubicBezTo>
                    <a:cubicBezTo>
                      <a:pt x="2694887" y="1219523"/>
                      <a:pt x="2694887" y="1223124"/>
                      <a:pt x="2692493" y="1225524"/>
                    </a:cubicBezTo>
                    <a:cubicBezTo>
                      <a:pt x="2687706" y="1231526"/>
                      <a:pt x="2681721" y="1237528"/>
                      <a:pt x="2674540" y="1241129"/>
                    </a:cubicBezTo>
                    <a:cubicBezTo>
                      <a:pt x="2670949" y="1244730"/>
                      <a:pt x="2668555" y="1243529"/>
                      <a:pt x="2667359" y="1238728"/>
                    </a:cubicBezTo>
                    <a:cubicBezTo>
                      <a:pt x="2666162" y="1235127"/>
                      <a:pt x="2664965" y="1231526"/>
                      <a:pt x="2663768" y="1227925"/>
                    </a:cubicBezTo>
                    <a:cubicBezTo>
                      <a:pt x="2662571" y="1223124"/>
                      <a:pt x="2662571" y="1220723"/>
                      <a:pt x="2662571" y="1217122"/>
                    </a:cubicBezTo>
                    <a:cubicBezTo>
                      <a:pt x="2662571" y="1212321"/>
                      <a:pt x="2663768" y="1209920"/>
                      <a:pt x="2667359" y="1209920"/>
                    </a:cubicBezTo>
                    <a:close/>
                    <a:moveTo>
                      <a:pt x="2346165" y="1209920"/>
                    </a:moveTo>
                    <a:cubicBezTo>
                      <a:pt x="2355812" y="1212318"/>
                      <a:pt x="2365459" y="1215914"/>
                      <a:pt x="2373900" y="1219510"/>
                    </a:cubicBezTo>
                    <a:cubicBezTo>
                      <a:pt x="2377518" y="1221907"/>
                      <a:pt x="2378724" y="1225503"/>
                      <a:pt x="2376312" y="1229099"/>
                    </a:cubicBezTo>
                    <a:cubicBezTo>
                      <a:pt x="2371489" y="1232695"/>
                      <a:pt x="2367871" y="1237490"/>
                      <a:pt x="2363047" y="1239887"/>
                    </a:cubicBezTo>
                    <a:cubicBezTo>
                      <a:pt x="2360636" y="1243483"/>
                      <a:pt x="2347371" y="1242284"/>
                      <a:pt x="2344959" y="1239887"/>
                    </a:cubicBezTo>
                    <a:cubicBezTo>
                      <a:pt x="2342548" y="1237490"/>
                      <a:pt x="2342548" y="1231496"/>
                      <a:pt x="2341342" y="1229099"/>
                    </a:cubicBezTo>
                    <a:cubicBezTo>
                      <a:pt x="2340136" y="1225503"/>
                      <a:pt x="2338930" y="1220708"/>
                      <a:pt x="2338930" y="1217112"/>
                    </a:cubicBezTo>
                    <a:cubicBezTo>
                      <a:pt x="2338930" y="1212318"/>
                      <a:pt x="2342548" y="1209920"/>
                      <a:pt x="2346165" y="1209920"/>
                    </a:cubicBezTo>
                    <a:close/>
                    <a:moveTo>
                      <a:pt x="1457391" y="1204895"/>
                    </a:moveTo>
                    <a:cubicBezTo>
                      <a:pt x="1460981" y="1204895"/>
                      <a:pt x="1463375" y="1206094"/>
                      <a:pt x="1466966" y="1207292"/>
                    </a:cubicBezTo>
                    <a:cubicBezTo>
                      <a:pt x="1470556" y="1208491"/>
                      <a:pt x="1474147" y="1209690"/>
                      <a:pt x="1478935" y="1210888"/>
                    </a:cubicBezTo>
                    <a:cubicBezTo>
                      <a:pt x="1483722" y="1213286"/>
                      <a:pt x="1483722" y="1216882"/>
                      <a:pt x="1480131" y="1220478"/>
                    </a:cubicBezTo>
                    <a:cubicBezTo>
                      <a:pt x="1475344" y="1225272"/>
                      <a:pt x="1470556" y="1231266"/>
                      <a:pt x="1463375" y="1234862"/>
                    </a:cubicBezTo>
                    <a:cubicBezTo>
                      <a:pt x="1457391" y="1237259"/>
                      <a:pt x="1457391" y="1236060"/>
                      <a:pt x="1456194" y="1231266"/>
                    </a:cubicBezTo>
                    <a:cubicBezTo>
                      <a:pt x="1452603" y="1225272"/>
                      <a:pt x="1451406" y="1218080"/>
                      <a:pt x="1451406" y="1209690"/>
                    </a:cubicBezTo>
                    <a:cubicBezTo>
                      <a:pt x="1451406" y="1209690"/>
                      <a:pt x="1451406" y="1208491"/>
                      <a:pt x="1451406" y="1207292"/>
                    </a:cubicBezTo>
                    <a:cubicBezTo>
                      <a:pt x="1452603" y="1203696"/>
                      <a:pt x="1454997" y="1203696"/>
                      <a:pt x="1457391" y="1204895"/>
                    </a:cubicBezTo>
                    <a:close/>
                    <a:moveTo>
                      <a:pt x="2088575" y="1203696"/>
                    </a:moveTo>
                    <a:cubicBezTo>
                      <a:pt x="2096925" y="1206086"/>
                      <a:pt x="2105276" y="1207281"/>
                      <a:pt x="2112433" y="1210866"/>
                    </a:cubicBezTo>
                    <a:cubicBezTo>
                      <a:pt x="2114819" y="1213256"/>
                      <a:pt x="2114819" y="1215646"/>
                      <a:pt x="2112433" y="1218036"/>
                    </a:cubicBezTo>
                    <a:cubicBezTo>
                      <a:pt x="2106469" y="1222816"/>
                      <a:pt x="2101697" y="1227596"/>
                      <a:pt x="2095732" y="1232376"/>
                    </a:cubicBezTo>
                    <a:cubicBezTo>
                      <a:pt x="2093347" y="1234766"/>
                      <a:pt x="2090961" y="1233571"/>
                      <a:pt x="2089768" y="1229986"/>
                    </a:cubicBezTo>
                    <a:cubicBezTo>
                      <a:pt x="2086189" y="1222816"/>
                      <a:pt x="2086189" y="1216841"/>
                      <a:pt x="2084996" y="1209671"/>
                    </a:cubicBezTo>
                    <a:cubicBezTo>
                      <a:pt x="2084996" y="1207281"/>
                      <a:pt x="2084996" y="1204891"/>
                      <a:pt x="2088575" y="1203696"/>
                    </a:cubicBezTo>
                    <a:close/>
                    <a:moveTo>
                      <a:pt x="1447672" y="1203558"/>
                    </a:moveTo>
                    <a:cubicBezTo>
                      <a:pt x="1449332" y="1202451"/>
                      <a:pt x="1450162" y="1202451"/>
                      <a:pt x="1450162" y="1204664"/>
                    </a:cubicBezTo>
                    <a:cubicBezTo>
                      <a:pt x="1450162" y="1205771"/>
                      <a:pt x="1450162" y="1205771"/>
                      <a:pt x="1450162" y="1206877"/>
                    </a:cubicBezTo>
                    <a:cubicBezTo>
                      <a:pt x="1450162" y="1207983"/>
                      <a:pt x="1450162" y="1209090"/>
                      <a:pt x="1450162" y="1209090"/>
                    </a:cubicBezTo>
                    <a:cubicBezTo>
                      <a:pt x="1450162" y="1209090"/>
                      <a:pt x="1449332" y="1211303"/>
                      <a:pt x="1449332" y="1212409"/>
                    </a:cubicBezTo>
                    <a:cubicBezTo>
                      <a:pt x="1446842" y="1209090"/>
                      <a:pt x="1447672" y="1206877"/>
                      <a:pt x="1447672" y="1203558"/>
                    </a:cubicBezTo>
                    <a:close/>
                    <a:moveTo>
                      <a:pt x="2729508" y="1196227"/>
                    </a:moveTo>
                    <a:cubicBezTo>
                      <a:pt x="2736700" y="1197426"/>
                      <a:pt x="2745091" y="1199823"/>
                      <a:pt x="2751084" y="1203419"/>
                    </a:cubicBezTo>
                    <a:cubicBezTo>
                      <a:pt x="2755879" y="1204618"/>
                      <a:pt x="2755879" y="1208214"/>
                      <a:pt x="2753481" y="1210611"/>
                    </a:cubicBezTo>
                    <a:cubicBezTo>
                      <a:pt x="2748687" y="1216605"/>
                      <a:pt x="2742693" y="1221399"/>
                      <a:pt x="2736700" y="1227393"/>
                    </a:cubicBezTo>
                    <a:cubicBezTo>
                      <a:pt x="2731905" y="1229790"/>
                      <a:pt x="2729508" y="1228591"/>
                      <a:pt x="2728309" y="1223797"/>
                    </a:cubicBezTo>
                    <a:cubicBezTo>
                      <a:pt x="2727111" y="1221399"/>
                      <a:pt x="2725912" y="1216605"/>
                      <a:pt x="2724713" y="1214207"/>
                    </a:cubicBezTo>
                    <a:cubicBezTo>
                      <a:pt x="2723515" y="1209413"/>
                      <a:pt x="2723515" y="1205817"/>
                      <a:pt x="2722316" y="1201022"/>
                    </a:cubicBezTo>
                    <a:cubicBezTo>
                      <a:pt x="2722316" y="1197426"/>
                      <a:pt x="2724713" y="1195029"/>
                      <a:pt x="2729508" y="1196227"/>
                    </a:cubicBezTo>
                    <a:close/>
                    <a:moveTo>
                      <a:pt x="2408361" y="1196227"/>
                    </a:moveTo>
                    <a:cubicBezTo>
                      <a:pt x="2416802" y="1198639"/>
                      <a:pt x="2426449" y="1201051"/>
                      <a:pt x="2434890" y="1204668"/>
                    </a:cubicBezTo>
                    <a:cubicBezTo>
                      <a:pt x="2438508" y="1207080"/>
                      <a:pt x="2439714" y="1209492"/>
                      <a:pt x="2436096" y="1214315"/>
                    </a:cubicBezTo>
                    <a:cubicBezTo>
                      <a:pt x="2430067" y="1221551"/>
                      <a:pt x="2422832" y="1227580"/>
                      <a:pt x="2415596" y="1232403"/>
                    </a:cubicBezTo>
                    <a:cubicBezTo>
                      <a:pt x="2411979" y="1236021"/>
                      <a:pt x="2408361" y="1234815"/>
                      <a:pt x="2407155" y="1229992"/>
                    </a:cubicBezTo>
                    <a:cubicBezTo>
                      <a:pt x="2405949" y="1225168"/>
                      <a:pt x="2404743" y="1220345"/>
                      <a:pt x="2403538" y="1216727"/>
                    </a:cubicBezTo>
                    <a:lnTo>
                      <a:pt x="2402332" y="1216727"/>
                    </a:lnTo>
                    <a:cubicBezTo>
                      <a:pt x="2402332" y="1211904"/>
                      <a:pt x="2401126" y="1208286"/>
                      <a:pt x="2399920" y="1203462"/>
                    </a:cubicBezTo>
                    <a:cubicBezTo>
                      <a:pt x="2399920" y="1197433"/>
                      <a:pt x="2402332" y="1195021"/>
                      <a:pt x="2408361" y="1196227"/>
                    </a:cubicBezTo>
                    <a:close/>
                    <a:moveTo>
                      <a:pt x="2159020" y="1196227"/>
                    </a:moveTo>
                    <a:cubicBezTo>
                      <a:pt x="2161363" y="1197389"/>
                      <a:pt x="2166049" y="1197389"/>
                      <a:pt x="2167221" y="1202036"/>
                    </a:cubicBezTo>
                    <a:cubicBezTo>
                      <a:pt x="2168392" y="1205522"/>
                      <a:pt x="2164878" y="1207845"/>
                      <a:pt x="2161363" y="1209007"/>
                    </a:cubicBezTo>
                    <a:cubicBezTo>
                      <a:pt x="2160192" y="1210169"/>
                      <a:pt x="2160192" y="1211331"/>
                      <a:pt x="2159020" y="1212492"/>
                    </a:cubicBezTo>
                    <a:cubicBezTo>
                      <a:pt x="2154334" y="1214816"/>
                      <a:pt x="2151991" y="1214816"/>
                      <a:pt x="2150819" y="1210169"/>
                    </a:cubicBezTo>
                    <a:cubicBezTo>
                      <a:pt x="2148476" y="1207845"/>
                      <a:pt x="2147305" y="1203198"/>
                      <a:pt x="2148476" y="1199713"/>
                    </a:cubicBezTo>
                    <a:cubicBezTo>
                      <a:pt x="2151991" y="1198551"/>
                      <a:pt x="2154334" y="1196227"/>
                      <a:pt x="2159020" y="1196227"/>
                    </a:cubicBezTo>
                    <a:close/>
                    <a:moveTo>
                      <a:pt x="1835608" y="1193738"/>
                    </a:moveTo>
                    <a:cubicBezTo>
                      <a:pt x="1839180" y="1194929"/>
                      <a:pt x="1845134" y="1197310"/>
                      <a:pt x="1848706" y="1198501"/>
                    </a:cubicBezTo>
                    <a:cubicBezTo>
                      <a:pt x="1854659" y="1200882"/>
                      <a:pt x="1854659" y="1203263"/>
                      <a:pt x="1851087" y="1208026"/>
                    </a:cubicBezTo>
                    <a:cubicBezTo>
                      <a:pt x="1847515" y="1211598"/>
                      <a:pt x="1842752" y="1215170"/>
                      <a:pt x="1839180" y="1218742"/>
                    </a:cubicBezTo>
                    <a:cubicBezTo>
                      <a:pt x="1835608" y="1221123"/>
                      <a:pt x="1833227" y="1221123"/>
                      <a:pt x="1832037" y="1217551"/>
                    </a:cubicBezTo>
                    <a:cubicBezTo>
                      <a:pt x="1829655" y="1212789"/>
                      <a:pt x="1828465" y="1208026"/>
                      <a:pt x="1827274" y="1202073"/>
                    </a:cubicBezTo>
                    <a:cubicBezTo>
                      <a:pt x="1824893" y="1192548"/>
                      <a:pt x="1827274" y="1192548"/>
                      <a:pt x="1835608" y="1193738"/>
                    </a:cubicBezTo>
                    <a:close/>
                    <a:moveTo>
                      <a:pt x="1518347" y="1190004"/>
                    </a:moveTo>
                    <a:cubicBezTo>
                      <a:pt x="1525539" y="1191203"/>
                      <a:pt x="1533930" y="1192402"/>
                      <a:pt x="1541122" y="1195998"/>
                    </a:cubicBezTo>
                    <a:cubicBezTo>
                      <a:pt x="1544718" y="1198395"/>
                      <a:pt x="1544718" y="1200792"/>
                      <a:pt x="1541122" y="1204388"/>
                    </a:cubicBezTo>
                    <a:cubicBezTo>
                      <a:pt x="1536327" y="1210382"/>
                      <a:pt x="1530334" y="1216375"/>
                      <a:pt x="1525539" y="1219971"/>
                    </a:cubicBezTo>
                    <a:cubicBezTo>
                      <a:pt x="1520745" y="1223567"/>
                      <a:pt x="1518347" y="1221170"/>
                      <a:pt x="1517149" y="1217574"/>
                    </a:cubicBezTo>
                    <a:cubicBezTo>
                      <a:pt x="1515950" y="1213978"/>
                      <a:pt x="1514751" y="1210382"/>
                      <a:pt x="1513553" y="1206786"/>
                    </a:cubicBezTo>
                    <a:cubicBezTo>
                      <a:pt x="1512354" y="1201991"/>
                      <a:pt x="1511155" y="1199594"/>
                      <a:pt x="1511155" y="1194799"/>
                    </a:cubicBezTo>
                    <a:cubicBezTo>
                      <a:pt x="1511155" y="1191203"/>
                      <a:pt x="1513553" y="1188806"/>
                      <a:pt x="1518347" y="1190004"/>
                    </a:cubicBezTo>
                    <a:close/>
                    <a:moveTo>
                      <a:pt x="2790506" y="1182535"/>
                    </a:moveTo>
                    <a:cubicBezTo>
                      <a:pt x="2797698" y="1183734"/>
                      <a:pt x="2804890" y="1186131"/>
                      <a:pt x="2812082" y="1189727"/>
                    </a:cubicBezTo>
                    <a:cubicBezTo>
                      <a:pt x="2816877" y="1190926"/>
                      <a:pt x="2816877" y="1193323"/>
                      <a:pt x="2814479" y="1196919"/>
                    </a:cubicBezTo>
                    <a:cubicBezTo>
                      <a:pt x="2809685" y="1202913"/>
                      <a:pt x="2803691" y="1207707"/>
                      <a:pt x="2796499" y="1213701"/>
                    </a:cubicBezTo>
                    <a:cubicBezTo>
                      <a:pt x="2792903" y="1216098"/>
                      <a:pt x="2791705" y="1214899"/>
                      <a:pt x="2789307" y="1211303"/>
                    </a:cubicBezTo>
                    <a:cubicBezTo>
                      <a:pt x="2788109" y="1207707"/>
                      <a:pt x="2786910" y="1202913"/>
                      <a:pt x="2785711" y="1199317"/>
                    </a:cubicBezTo>
                    <a:cubicBezTo>
                      <a:pt x="2784513" y="1195721"/>
                      <a:pt x="2784513" y="1192125"/>
                      <a:pt x="2783314" y="1187330"/>
                    </a:cubicBezTo>
                    <a:cubicBezTo>
                      <a:pt x="2783314" y="1183734"/>
                      <a:pt x="2785711" y="1181337"/>
                      <a:pt x="2790506" y="1182535"/>
                    </a:cubicBezTo>
                    <a:close/>
                    <a:moveTo>
                      <a:pt x="2469390" y="1182535"/>
                    </a:moveTo>
                    <a:cubicBezTo>
                      <a:pt x="2477822" y="1184944"/>
                      <a:pt x="2487459" y="1186149"/>
                      <a:pt x="2495891" y="1190968"/>
                    </a:cubicBezTo>
                    <a:cubicBezTo>
                      <a:pt x="2499505" y="1192172"/>
                      <a:pt x="2500710" y="1195786"/>
                      <a:pt x="2498300" y="1200604"/>
                    </a:cubicBezTo>
                    <a:cubicBezTo>
                      <a:pt x="2491073" y="1207832"/>
                      <a:pt x="2482640" y="1215060"/>
                      <a:pt x="2474208" y="1218674"/>
                    </a:cubicBezTo>
                    <a:cubicBezTo>
                      <a:pt x="2470594" y="1221083"/>
                      <a:pt x="2469390" y="1219878"/>
                      <a:pt x="2466980" y="1216264"/>
                    </a:cubicBezTo>
                    <a:cubicBezTo>
                      <a:pt x="2466980" y="1211446"/>
                      <a:pt x="2465776" y="1207832"/>
                      <a:pt x="2463367" y="1203014"/>
                    </a:cubicBezTo>
                    <a:cubicBezTo>
                      <a:pt x="2463367" y="1198195"/>
                      <a:pt x="2462162" y="1193377"/>
                      <a:pt x="2462162" y="1189763"/>
                    </a:cubicBezTo>
                    <a:cubicBezTo>
                      <a:pt x="2462162" y="1184944"/>
                      <a:pt x="2463367" y="1181331"/>
                      <a:pt x="2469390" y="1182535"/>
                    </a:cubicBezTo>
                    <a:close/>
                    <a:moveTo>
                      <a:pt x="1887523" y="1180641"/>
                    </a:moveTo>
                    <a:cubicBezTo>
                      <a:pt x="1889157" y="1178855"/>
                      <a:pt x="1893018" y="1179450"/>
                      <a:pt x="1900147" y="1182427"/>
                    </a:cubicBezTo>
                    <a:cubicBezTo>
                      <a:pt x="1903712" y="1183617"/>
                      <a:pt x="1907276" y="1184808"/>
                      <a:pt x="1909653" y="1184808"/>
                    </a:cubicBezTo>
                    <a:cubicBezTo>
                      <a:pt x="1913217" y="1187189"/>
                      <a:pt x="1913217" y="1189570"/>
                      <a:pt x="1912029" y="1191952"/>
                    </a:cubicBezTo>
                    <a:cubicBezTo>
                      <a:pt x="1908465" y="1196714"/>
                      <a:pt x="1902524" y="1200286"/>
                      <a:pt x="1897771" y="1205049"/>
                    </a:cubicBezTo>
                    <a:cubicBezTo>
                      <a:pt x="1894206" y="1207430"/>
                      <a:pt x="1893018" y="1207430"/>
                      <a:pt x="1890642" y="1202668"/>
                    </a:cubicBezTo>
                    <a:cubicBezTo>
                      <a:pt x="1889454" y="1200286"/>
                      <a:pt x="1889454" y="1196714"/>
                      <a:pt x="1888265" y="1193142"/>
                    </a:cubicBezTo>
                    <a:cubicBezTo>
                      <a:pt x="1886483" y="1186594"/>
                      <a:pt x="1885889" y="1182427"/>
                      <a:pt x="1887523" y="1180641"/>
                    </a:cubicBezTo>
                    <a:close/>
                    <a:moveTo>
                      <a:pt x="1257020" y="1177556"/>
                    </a:moveTo>
                    <a:cubicBezTo>
                      <a:pt x="1266657" y="1179907"/>
                      <a:pt x="1275090" y="1182259"/>
                      <a:pt x="1284726" y="1185786"/>
                    </a:cubicBezTo>
                    <a:cubicBezTo>
                      <a:pt x="1288340" y="1186961"/>
                      <a:pt x="1289545" y="1191664"/>
                      <a:pt x="1287136" y="1194015"/>
                    </a:cubicBezTo>
                    <a:cubicBezTo>
                      <a:pt x="1285931" y="1195190"/>
                      <a:pt x="1284726" y="1196366"/>
                      <a:pt x="1282317" y="1198717"/>
                    </a:cubicBezTo>
                    <a:cubicBezTo>
                      <a:pt x="1271476" y="1192839"/>
                      <a:pt x="1260634" y="1185786"/>
                      <a:pt x="1250997" y="1181083"/>
                    </a:cubicBezTo>
                    <a:cubicBezTo>
                      <a:pt x="1250997" y="1177556"/>
                      <a:pt x="1253406" y="1177556"/>
                      <a:pt x="1257020" y="1177556"/>
                    </a:cubicBezTo>
                    <a:close/>
                    <a:moveTo>
                      <a:pt x="1579337" y="1176311"/>
                    </a:moveTo>
                    <a:cubicBezTo>
                      <a:pt x="1585331" y="1176311"/>
                      <a:pt x="1593721" y="1179907"/>
                      <a:pt x="1600913" y="1183503"/>
                    </a:cubicBezTo>
                    <a:cubicBezTo>
                      <a:pt x="1605708" y="1184702"/>
                      <a:pt x="1605708" y="1187099"/>
                      <a:pt x="1602112" y="1190695"/>
                    </a:cubicBezTo>
                    <a:cubicBezTo>
                      <a:pt x="1597317" y="1196689"/>
                      <a:pt x="1591324" y="1201483"/>
                      <a:pt x="1585331" y="1207477"/>
                    </a:cubicBezTo>
                    <a:cubicBezTo>
                      <a:pt x="1581735" y="1208675"/>
                      <a:pt x="1579337" y="1207477"/>
                      <a:pt x="1578139" y="1205079"/>
                    </a:cubicBezTo>
                    <a:cubicBezTo>
                      <a:pt x="1576940" y="1200285"/>
                      <a:pt x="1575741" y="1196689"/>
                      <a:pt x="1574543" y="1193093"/>
                    </a:cubicBezTo>
                    <a:cubicBezTo>
                      <a:pt x="1573344" y="1189497"/>
                      <a:pt x="1572145" y="1184702"/>
                      <a:pt x="1572145" y="1182305"/>
                    </a:cubicBezTo>
                    <a:cubicBezTo>
                      <a:pt x="1572145" y="1176311"/>
                      <a:pt x="1574543" y="1175113"/>
                      <a:pt x="1579337" y="1176311"/>
                    </a:cubicBezTo>
                    <a:close/>
                    <a:moveTo>
                      <a:pt x="2210477" y="1172577"/>
                    </a:moveTo>
                    <a:cubicBezTo>
                      <a:pt x="2218909" y="1174948"/>
                      <a:pt x="2227342" y="1177319"/>
                      <a:pt x="2234569" y="1180876"/>
                    </a:cubicBezTo>
                    <a:cubicBezTo>
                      <a:pt x="2240592" y="1183247"/>
                      <a:pt x="2241797" y="1185617"/>
                      <a:pt x="2238183" y="1191545"/>
                    </a:cubicBezTo>
                    <a:cubicBezTo>
                      <a:pt x="2234569" y="1193916"/>
                      <a:pt x="2232160" y="1201029"/>
                      <a:pt x="2226137" y="1196287"/>
                    </a:cubicBezTo>
                    <a:cubicBezTo>
                      <a:pt x="2224932" y="1195101"/>
                      <a:pt x="2222523" y="1196287"/>
                      <a:pt x="2222523" y="1195101"/>
                    </a:cubicBezTo>
                    <a:lnTo>
                      <a:pt x="2222196" y="1194844"/>
                    </a:lnTo>
                    <a:lnTo>
                      <a:pt x="2216444" y="1198717"/>
                    </a:lnTo>
                    <a:cubicBezTo>
                      <a:pt x="2213084" y="1197586"/>
                      <a:pt x="2214204" y="1194191"/>
                      <a:pt x="2213084" y="1191927"/>
                    </a:cubicBezTo>
                    <a:lnTo>
                      <a:pt x="2213084" y="1187670"/>
                    </a:lnTo>
                    <a:lnTo>
                      <a:pt x="2210477" y="1185617"/>
                    </a:lnTo>
                    <a:cubicBezTo>
                      <a:pt x="2209272" y="1185617"/>
                      <a:pt x="2208068" y="1184432"/>
                      <a:pt x="2208068" y="1182061"/>
                    </a:cubicBezTo>
                    <a:cubicBezTo>
                      <a:pt x="2206863" y="1182061"/>
                      <a:pt x="2206863" y="1180876"/>
                      <a:pt x="2206863" y="1180876"/>
                    </a:cubicBezTo>
                    <a:cubicBezTo>
                      <a:pt x="2205658" y="1179690"/>
                      <a:pt x="2202045" y="1177319"/>
                      <a:pt x="2203249" y="1174948"/>
                    </a:cubicBezTo>
                    <a:cubicBezTo>
                      <a:pt x="2204454" y="1172577"/>
                      <a:pt x="2208068" y="1172577"/>
                      <a:pt x="2210477" y="1172577"/>
                    </a:cubicBezTo>
                    <a:close/>
                    <a:moveTo>
                      <a:pt x="2531526" y="1171289"/>
                    </a:moveTo>
                    <a:cubicBezTo>
                      <a:pt x="2539939" y="1172491"/>
                      <a:pt x="2547150" y="1177298"/>
                      <a:pt x="2554361" y="1180904"/>
                    </a:cubicBezTo>
                    <a:cubicBezTo>
                      <a:pt x="2557967" y="1180904"/>
                      <a:pt x="2557967" y="1185711"/>
                      <a:pt x="2555563" y="1186913"/>
                    </a:cubicBezTo>
                    <a:cubicBezTo>
                      <a:pt x="2550756" y="1192923"/>
                      <a:pt x="2544746" y="1198932"/>
                      <a:pt x="2537535" y="1203739"/>
                    </a:cubicBezTo>
                    <a:cubicBezTo>
                      <a:pt x="2535131" y="1206143"/>
                      <a:pt x="2532728" y="1204941"/>
                      <a:pt x="2530324" y="1201336"/>
                    </a:cubicBezTo>
                    <a:cubicBezTo>
                      <a:pt x="2527920" y="1195326"/>
                      <a:pt x="2527920" y="1188115"/>
                      <a:pt x="2523113" y="1184510"/>
                    </a:cubicBezTo>
                    <a:cubicBezTo>
                      <a:pt x="2523113" y="1180904"/>
                      <a:pt x="2521911" y="1180904"/>
                      <a:pt x="2521911" y="1179702"/>
                    </a:cubicBezTo>
                    <a:cubicBezTo>
                      <a:pt x="2521911" y="1171289"/>
                      <a:pt x="2524315" y="1168885"/>
                      <a:pt x="2531526" y="1171289"/>
                    </a:cubicBezTo>
                    <a:close/>
                    <a:moveTo>
                      <a:pt x="2851500" y="1168842"/>
                    </a:moveTo>
                    <a:cubicBezTo>
                      <a:pt x="2858692" y="1171240"/>
                      <a:pt x="2867083" y="1172438"/>
                      <a:pt x="2874275" y="1176034"/>
                    </a:cubicBezTo>
                    <a:cubicBezTo>
                      <a:pt x="2877871" y="1178432"/>
                      <a:pt x="2877871" y="1180829"/>
                      <a:pt x="2875473" y="1184425"/>
                    </a:cubicBezTo>
                    <a:cubicBezTo>
                      <a:pt x="2870679" y="1189220"/>
                      <a:pt x="2864685" y="1194014"/>
                      <a:pt x="2858692" y="1200008"/>
                    </a:cubicBezTo>
                    <a:cubicBezTo>
                      <a:pt x="2853897" y="1202405"/>
                      <a:pt x="2851500" y="1200008"/>
                      <a:pt x="2850301" y="1196412"/>
                    </a:cubicBezTo>
                    <a:cubicBezTo>
                      <a:pt x="2849103" y="1192816"/>
                      <a:pt x="2847904" y="1189220"/>
                      <a:pt x="2846705" y="1185624"/>
                    </a:cubicBezTo>
                    <a:cubicBezTo>
                      <a:pt x="2845507" y="1182028"/>
                      <a:pt x="2845507" y="1178432"/>
                      <a:pt x="2844308" y="1173637"/>
                    </a:cubicBezTo>
                    <a:cubicBezTo>
                      <a:pt x="2844308" y="1171240"/>
                      <a:pt x="2846705" y="1167644"/>
                      <a:pt x="2851500" y="1168842"/>
                    </a:cubicBezTo>
                    <a:close/>
                    <a:moveTo>
                      <a:pt x="1954012" y="1166353"/>
                    </a:moveTo>
                    <a:cubicBezTo>
                      <a:pt x="1959953" y="1168730"/>
                      <a:pt x="1967082" y="1171106"/>
                      <a:pt x="1973023" y="1172294"/>
                    </a:cubicBezTo>
                    <a:cubicBezTo>
                      <a:pt x="1975399" y="1175859"/>
                      <a:pt x="1974211" y="1178235"/>
                      <a:pt x="1971835" y="1179423"/>
                    </a:cubicBezTo>
                    <a:cubicBezTo>
                      <a:pt x="1968270" y="1184176"/>
                      <a:pt x="1963518" y="1187741"/>
                      <a:pt x="1958765" y="1191305"/>
                    </a:cubicBezTo>
                    <a:cubicBezTo>
                      <a:pt x="1956389" y="1192493"/>
                      <a:pt x="1955200" y="1192493"/>
                      <a:pt x="1954012" y="1191305"/>
                    </a:cubicBezTo>
                    <a:cubicBezTo>
                      <a:pt x="1950448" y="1185364"/>
                      <a:pt x="1949259" y="1179423"/>
                      <a:pt x="1948071" y="1171106"/>
                    </a:cubicBezTo>
                    <a:cubicBezTo>
                      <a:pt x="1946883" y="1167541"/>
                      <a:pt x="1950448" y="1165165"/>
                      <a:pt x="1954012" y="1166353"/>
                    </a:cubicBezTo>
                    <a:close/>
                    <a:moveTo>
                      <a:pt x="1316776" y="1163863"/>
                    </a:moveTo>
                    <a:cubicBezTo>
                      <a:pt x="1317981" y="1163863"/>
                      <a:pt x="1317981" y="1163863"/>
                      <a:pt x="1319187" y="1163863"/>
                    </a:cubicBezTo>
                    <a:cubicBezTo>
                      <a:pt x="1327628" y="1166275"/>
                      <a:pt x="1336070" y="1168687"/>
                      <a:pt x="1343305" y="1172304"/>
                    </a:cubicBezTo>
                    <a:cubicBezTo>
                      <a:pt x="1349334" y="1173510"/>
                      <a:pt x="1350540" y="1177128"/>
                      <a:pt x="1346922" y="1181951"/>
                    </a:cubicBezTo>
                    <a:cubicBezTo>
                      <a:pt x="1340893" y="1187981"/>
                      <a:pt x="1333658" y="1194010"/>
                      <a:pt x="1326423" y="1200039"/>
                    </a:cubicBezTo>
                    <a:cubicBezTo>
                      <a:pt x="1322805" y="1203657"/>
                      <a:pt x="1317981" y="1202451"/>
                      <a:pt x="1316776" y="1196422"/>
                    </a:cubicBezTo>
                    <a:cubicBezTo>
                      <a:pt x="1314364" y="1187981"/>
                      <a:pt x="1313158" y="1180745"/>
                      <a:pt x="1310746" y="1171098"/>
                    </a:cubicBezTo>
                    <a:cubicBezTo>
                      <a:pt x="1310746" y="1167481"/>
                      <a:pt x="1310746" y="1163863"/>
                      <a:pt x="1316776" y="1163863"/>
                    </a:cubicBezTo>
                    <a:close/>
                    <a:moveTo>
                      <a:pt x="1640353" y="1162618"/>
                    </a:moveTo>
                    <a:cubicBezTo>
                      <a:pt x="1647510" y="1165016"/>
                      <a:pt x="1655861" y="1168612"/>
                      <a:pt x="1661825" y="1174605"/>
                    </a:cubicBezTo>
                    <a:cubicBezTo>
                      <a:pt x="1663018" y="1175804"/>
                      <a:pt x="1664211" y="1178201"/>
                      <a:pt x="1661825" y="1179400"/>
                    </a:cubicBezTo>
                    <a:cubicBezTo>
                      <a:pt x="1657054" y="1184194"/>
                      <a:pt x="1652282" y="1188989"/>
                      <a:pt x="1647510" y="1192585"/>
                    </a:cubicBezTo>
                    <a:cubicBezTo>
                      <a:pt x="1642739" y="1196181"/>
                      <a:pt x="1640353" y="1194982"/>
                      <a:pt x="1639160" y="1190188"/>
                    </a:cubicBezTo>
                    <a:cubicBezTo>
                      <a:pt x="1636774" y="1186592"/>
                      <a:pt x="1636774" y="1182996"/>
                      <a:pt x="1635581" y="1179400"/>
                    </a:cubicBezTo>
                    <a:cubicBezTo>
                      <a:pt x="1634388" y="1175804"/>
                      <a:pt x="1634388" y="1171009"/>
                      <a:pt x="1634388" y="1167413"/>
                    </a:cubicBezTo>
                    <a:cubicBezTo>
                      <a:pt x="1634388" y="1162618"/>
                      <a:pt x="1635581" y="1161420"/>
                      <a:pt x="1640353" y="1162618"/>
                    </a:cubicBezTo>
                    <a:close/>
                    <a:moveTo>
                      <a:pt x="1709923" y="1160269"/>
                    </a:moveTo>
                    <a:cubicBezTo>
                      <a:pt x="1712752" y="1160689"/>
                      <a:pt x="1715298" y="1161810"/>
                      <a:pt x="1715298" y="1163490"/>
                    </a:cubicBezTo>
                    <a:cubicBezTo>
                      <a:pt x="1716430" y="1164610"/>
                      <a:pt x="1714167" y="1165731"/>
                      <a:pt x="1713035" y="1165731"/>
                    </a:cubicBezTo>
                    <a:cubicBezTo>
                      <a:pt x="1710772" y="1167971"/>
                      <a:pt x="1709640" y="1172453"/>
                      <a:pt x="1706245" y="1171332"/>
                    </a:cubicBezTo>
                    <a:cubicBezTo>
                      <a:pt x="1702850" y="1169092"/>
                      <a:pt x="1702850" y="1164610"/>
                      <a:pt x="1702850" y="1161250"/>
                    </a:cubicBezTo>
                    <a:lnTo>
                      <a:pt x="1702887" y="1161286"/>
                    </a:lnTo>
                    <a:lnTo>
                      <a:pt x="1702876" y="1161260"/>
                    </a:lnTo>
                    <a:lnTo>
                      <a:pt x="1702850" y="1161250"/>
                    </a:lnTo>
                    <a:lnTo>
                      <a:pt x="1702871" y="1161247"/>
                    </a:lnTo>
                    <a:lnTo>
                      <a:pt x="1702850" y="1161196"/>
                    </a:lnTo>
                    <a:lnTo>
                      <a:pt x="1703350" y="1161180"/>
                    </a:lnTo>
                    <a:close/>
                    <a:moveTo>
                      <a:pt x="2590186" y="1157639"/>
                    </a:moveTo>
                    <a:cubicBezTo>
                      <a:pt x="2598576" y="1158840"/>
                      <a:pt x="2606967" y="1162441"/>
                      <a:pt x="2614159" y="1164841"/>
                    </a:cubicBezTo>
                    <a:cubicBezTo>
                      <a:pt x="2617755" y="1166041"/>
                      <a:pt x="2618954" y="1169642"/>
                      <a:pt x="2615358" y="1172043"/>
                    </a:cubicBezTo>
                    <a:cubicBezTo>
                      <a:pt x="2610563" y="1179245"/>
                      <a:pt x="2603371" y="1184046"/>
                      <a:pt x="2598576" y="1188848"/>
                    </a:cubicBezTo>
                    <a:cubicBezTo>
                      <a:pt x="2594980" y="1191248"/>
                      <a:pt x="2591384" y="1191248"/>
                      <a:pt x="2590186" y="1186447"/>
                    </a:cubicBezTo>
                    <a:cubicBezTo>
                      <a:pt x="2590186" y="1182846"/>
                      <a:pt x="2588987" y="1179245"/>
                      <a:pt x="2586590" y="1175644"/>
                    </a:cubicBezTo>
                    <a:cubicBezTo>
                      <a:pt x="2586590" y="1170843"/>
                      <a:pt x="2585391" y="1167242"/>
                      <a:pt x="2585391" y="1162441"/>
                    </a:cubicBezTo>
                    <a:cubicBezTo>
                      <a:pt x="2584192" y="1160040"/>
                      <a:pt x="2586590" y="1156439"/>
                      <a:pt x="2590186" y="1157639"/>
                    </a:cubicBezTo>
                    <a:close/>
                    <a:moveTo>
                      <a:pt x="2270233" y="1157639"/>
                    </a:moveTo>
                    <a:cubicBezTo>
                      <a:pt x="2278674" y="1160053"/>
                      <a:pt x="2288321" y="1162467"/>
                      <a:pt x="2296763" y="1166089"/>
                    </a:cubicBezTo>
                    <a:cubicBezTo>
                      <a:pt x="2301586" y="1168503"/>
                      <a:pt x="2302792" y="1172124"/>
                      <a:pt x="2297968" y="1175745"/>
                    </a:cubicBezTo>
                    <a:cubicBezTo>
                      <a:pt x="2291939" y="1182988"/>
                      <a:pt x="2285910" y="1189023"/>
                      <a:pt x="2278674" y="1193851"/>
                    </a:cubicBezTo>
                    <a:cubicBezTo>
                      <a:pt x="2273851" y="1198679"/>
                      <a:pt x="2270233" y="1197472"/>
                      <a:pt x="2269027" y="1191437"/>
                    </a:cubicBezTo>
                    <a:cubicBezTo>
                      <a:pt x="2267821" y="1186609"/>
                      <a:pt x="2266616" y="1181780"/>
                      <a:pt x="2265410" y="1178159"/>
                    </a:cubicBezTo>
                    <a:cubicBezTo>
                      <a:pt x="2264204" y="1173331"/>
                      <a:pt x="2262998" y="1169710"/>
                      <a:pt x="2262998" y="1164882"/>
                    </a:cubicBezTo>
                    <a:cubicBezTo>
                      <a:pt x="2261792" y="1160053"/>
                      <a:pt x="2265410" y="1156432"/>
                      <a:pt x="2270233" y="1157639"/>
                    </a:cubicBezTo>
                    <a:close/>
                    <a:moveTo>
                      <a:pt x="2016250" y="1153905"/>
                    </a:moveTo>
                    <a:cubicBezTo>
                      <a:pt x="2021003" y="1155091"/>
                      <a:pt x="2024567" y="1155091"/>
                      <a:pt x="2029320" y="1156276"/>
                    </a:cubicBezTo>
                    <a:cubicBezTo>
                      <a:pt x="2037637" y="1159833"/>
                      <a:pt x="2037637" y="1159833"/>
                      <a:pt x="2034073" y="1166945"/>
                    </a:cubicBezTo>
                    <a:cubicBezTo>
                      <a:pt x="2030508" y="1169316"/>
                      <a:pt x="2026944" y="1172873"/>
                      <a:pt x="2023379" y="1175244"/>
                    </a:cubicBezTo>
                    <a:cubicBezTo>
                      <a:pt x="2017438" y="1179986"/>
                      <a:pt x="2015062" y="1179986"/>
                      <a:pt x="2013874" y="1171687"/>
                    </a:cubicBezTo>
                    <a:cubicBezTo>
                      <a:pt x="2011497" y="1168131"/>
                      <a:pt x="2010309" y="1162204"/>
                      <a:pt x="2010309" y="1158647"/>
                    </a:cubicBezTo>
                    <a:cubicBezTo>
                      <a:pt x="2010309" y="1153905"/>
                      <a:pt x="2011497" y="1152720"/>
                      <a:pt x="2016250" y="1153905"/>
                    </a:cubicBezTo>
                    <a:close/>
                    <a:moveTo>
                      <a:pt x="1378968" y="1148926"/>
                    </a:moveTo>
                    <a:cubicBezTo>
                      <a:pt x="1387400" y="1150132"/>
                      <a:pt x="1395833" y="1153750"/>
                      <a:pt x="1404265" y="1156161"/>
                    </a:cubicBezTo>
                    <a:cubicBezTo>
                      <a:pt x="1409083" y="1159779"/>
                      <a:pt x="1410288" y="1162191"/>
                      <a:pt x="1406674" y="1167014"/>
                    </a:cubicBezTo>
                    <a:cubicBezTo>
                      <a:pt x="1401856" y="1174250"/>
                      <a:pt x="1394628" y="1179073"/>
                      <a:pt x="1387400" y="1183897"/>
                    </a:cubicBezTo>
                    <a:cubicBezTo>
                      <a:pt x="1382582" y="1188720"/>
                      <a:pt x="1378968" y="1187514"/>
                      <a:pt x="1376559" y="1181485"/>
                    </a:cubicBezTo>
                    <a:cubicBezTo>
                      <a:pt x="1375354" y="1177867"/>
                      <a:pt x="1374149" y="1173044"/>
                      <a:pt x="1374149" y="1169426"/>
                    </a:cubicBezTo>
                    <a:cubicBezTo>
                      <a:pt x="1372945" y="1164603"/>
                      <a:pt x="1371740" y="1160985"/>
                      <a:pt x="1371740" y="1156161"/>
                    </a:cubicBezTo>
                    <a:cubicBezTo>
                      <a:pt x="1370536" y="1150132"/>
                      <a:pt x="1372945" y="1147720"/>
                      <a:pt x="1378968" y="1148926"/>
                    </a:cubicBezTo>
                    <a:close/>
                    <a:moveTo>
                      <a:pt x="2652382" y="1145192"/>
                    </a:moveTo>
                    <a:cubicBezTo>
                      <a:pt x="2660773" y="1147593"/>
                      <a:pt x="2666766" y="1148793"/>
                      <a:pt x="2675157" y="1152394"/>
                    </a:cubicBezTo>
                    <a:cubicBezTo>
                      <a:pt x="2679952" y="1154795"/>
                      <a:pt x="2679952" y="1157195"/>
                      <a:pt x="2676356" y="1160796"/>
                    </a:cubicBezTo>
                    <a:cubicBezTo>
                      <a:pt x="2671561" y="1166798"/>
                      <a:pt x="2665568" y="1171599"/>
                      <a:pt x="2658376" y="1176401"/>
                    </a:cubicBezTo>
                    <a:cubicBezTo>
                      <a:pt x="2655978" y="1180002"/>
                      <a:pt x="2652382" y="1178801"/>
                      <a:pt x="2652382" y="1174000"/>
                    </a:cubicBezTo>
                    <a:cubicBezTo>
                      <a:pt x="2649985" y="1170399"/>
                      <a:pt x="2648786" y="1165598"/>
                      <a:pt x="2647588" y="1163197"/>
                    </a:cubicBezTo>
                    <a:cubicBezTo>
                      <a:pt x="2647588" y="1158396"/>
                      <a:pt x="2646389" y="1155995"/>
                      <a:pt x="2646389" y="1151194"/>
                    </a:cubicBezTo>
                    <a:cubicBezTo>
                      <a:pt x="2645190" y="1147593"/>
                      <a:pt x="2647588" y="1145192"/>
                      <a:pt x="2652382" y="1145192"/>
                    </a:cubicBezTo>
                    <a:close/>
                    <a:moveTo>
                      <a:pt x="2331227" y="1145192"/>
                    </a:moveTo>
                    <a:cubicBezTo>
                      <a:pt x="2339668" y="1147604"/>
                      <a:pt x="2349315" y="1150016"/>
                      <a:pt x="2358962" y="1154839"/>
                    </a:cubicBezTo>
                    <a:cubicBezTo>
                      <a:pt x="2362580" y="1156045"/>
                      <a:pt x="2362580" y="1159663"/>
                      <a:pt x="2360168" y="1163280"/>
                    </a:cubicBezTo>
                    <a:cubicBezTo>
                      <a:pt x="2354139" y="1170516"/>
                      <a:pt x="2346904" y="1176545"/>
                      <a:pt x="2338463" y="1182574"/>
                    </a:cubicBezTo>
                    <a:cubicBezTo>
                      <a:pt x="2336051" y="1184986"/>
                      <a:pt x="2332433" y="1184986"/>
                      <a:pt x="2331227" y="1180163"/>
                    </a:cubicBezTo>
                    <a:cubicBezTo>
                      <a:pt x="2327610" y="1175339"/>
                      <a:pt x="2327610" y="1170516"/>
                      <a:pt x="2326404" y="1165692"/>
                    </a:cubicBezTo>
                    <a:cubicBezTo>
                      <a:pt x="2325198" y="1160869"/>
                      <a:pt x="2322786" y="1156045"/>
                      <a:pt x="2323992" y="1151222"/>
                    </a:cubicBezTo>
                    <a:cubicBezTo>
                      <a:pt x="2323992" y="1147604"/>
                      <a:pt x="2326404" y="1145192"/>
                      <a:pt x="2331227" y="1145192"/>
                    </a:cubicBezTo>
                    <a:close/>
                    <a:moveTo>
                      <a:pt x="1756117" y="1141457"/>
                    </a:moveTo>
                    <a:lnTo>
                      <a:pt x="1764545" y="1144623"/>
                    </a:lnTo>
                    <a:lnTo>
                      <a:pt x="1764840" y="1143947"/>
                    </a:lnTo>
                    <a:lnTo>
                      <a:pt x="1766950" y="1145559"/>
                    </a:lnTo>
                    <a:lnTo>
                      <a:pt x="1771625" y="1147432"/>
                    </a:lnTo>
                    <a:cubicBezTo>
                      <a:pt x="1781168" y="1149822"/>
                      <a:pt x="1781168" y="1153407"/>
                      <a:pt x="1774011" y="1159382"/>
                    </a:cubicBezTo>
                    <a:cubicBezTo>
                      <a:pt x="1771625" y="1162967"/>
                      <a:pt x="1768046" y="1165357"/>
                      <a:pt x="1764467" y="1167747"/>
                    </a:cubicBezTo>
                    <a:cubicBezTo>
                      <a:pt x="1763274" y="1170137"/>
                      <a:pt x="1760888" y="1171332"/>
                      <a:pt x="1758503" y="1171332"/>
                    </a:cubicBezTo>
                    <a:cubicBezTo>
                      <a:pt x="1752538" y="1162967"/>
                      <a:pt x="1751345" y="1154602"/>
                      <a:pt x="1750152" y="1146237"/>
                    </a:cubicBezTo>
                    <a:cubicBezTo>
                      <a:pt x="1750152" y="1141457"/>
                      <a:pt x="1752538" y="1141457"/>
                      <a:pt x="1756117" y="1141457"/>
                    </a:cubicBezTo>
                    <a:close/>
                    <a:moveTo>
                      <a:pt x="2077257" y="1140213"/>
                    </a:moveTo>
                    <a:cubicBezTo>
                      <a:pt x="2080828" y="1141401"/>
                      <a:pt x="2085591" y="1142590"/>
                      <a:pt x="2089163" y="1143778"/>
                    </a:cubicBezTo>
                    <a:cubicBezTo>
                      <a:pt x="2101070" y="1147342"/>
                      <a:pt x="2101070" y="1148531"/>
                      <a:pt x="2092735" y="1156848"/>
                    </a:cubicBezTo>
                    <a:cubicBezTo>
                      <a:pt x="2090354" y="1158036"/>
                      <a:pt x="2090354" y="1159224"/>
                      <a:pt x="2089163" y="1159224"/>
                    </a:cubicBezTo>
                    <a:cubicBezTo>
                      <a:pt x="2085591" y="1161601"/>
                      <a:pt x="2083210" y="1167541"/>
                      <a:pt x="2077257" y="1166353"/>
                    </a:cubicBezTo>
                    <a:cubicBezTo>
                      <a:pt x="2072494" y="1159224"/>
                      <a:pt x="2071303" y="1152095"/>
                      <a:pt x="2071303" y="1143778"/>
                    </a:cubicBezTo>
                    <a:cubicBezTo>
                      <a:pt x="2071303" y="1140213"/>
                      <a:pt x="2073685" y="1140213"/>
                      <a:pt x="2077257" y="1140213"/>
                    </a:cubicBezTo>
                    <a:close/>
                    <a:moveTo>
                      <a:pt x="1433936" y="1136439"/>
                    </a:moveTo>
                    <a:cubicBezTo>
                      <a:pt x="1438744" y="1135233"/>
                      <a:pt x="1442349" y="1135233"/>
                      <a:pt x="1444753" y="1136439"/>
                    </a:cubicBezTo>
                    <a:cubicBezTo>
                      <a:pt x="1449560" y="1140057"/>
                      <a:pt x="1454368" y="1140057"/>
                      <a:pt x="1457973" y="1142468"/>
                    </a:cubicBezTo>
                    <a:cubicBezTo>
                      <a:pt x="1460377" y="1143674"/>
                      <a:pt x="1461579" y="1143674"/>
                      <a:pt x="1462781" y="1144880"/>
                    </a:cubicBezTo>
                    <a:cubicBezTo>
                      <a:pt x="1467588" y="1146086"/>
                      <a:pt x="1468790" y="1149704"/>
                      <a:pt x="1465185" y="1153321"/>
                    </a:cubicBezTo>
                    <a:cubicBezTo>
                      <a:pt x="1461579" y="1155733"/>
                      <a:pt x="1459175" y="1159351"/>
                      <a:pt x="1454368" y="1161762"/>
                    </a:cubicBezTo>
                    <a:cubicBezTo>
                      <a:pt x="1453166" y="1164174"/>
                      <a:pt x="1450762" y="1166586"/>
                      <a:pt x="1449560" y="1170204"/>
                    </a:cubicBezTo>
                    <a:cubicBezTo>
                      <a:pt x="1445955" y="1175027"/>
                      <a:pt x="1441147" y="1175027"/>
                      <a:pt x="1438744" y="1170204"/>
                    </a:cubicBezTo>
                    <a:cubicBezTo>
                      <a:pt x="1436340" y="1165380"/>
                      <a:pt x="1435138" y="1160557"/>
                      <a:pt x="1433936" y="1154527"/>
                    </a:cubicBezTo>
                    <a:cubicBezTo>
                      <a:pt x="1433936" y="1152115"/>
                      <a:pt x="1432734" y="1148498"/>
                      <a:pt x="1432734" y="1144880"/>
                    </a:cubicBezTo>
                    <a:cubicBezTo>
                      <a:pt x="1432734" y="1141263"/>
                      <a:pt x="1431532" y="1138851"/>
                      <a:pt x="1433936" y="1136439"/>
                    </a:cubicBezTo>
                    <a:close/>
                    <a:moveTo>
                      <a:pt x="1562087" y="1135008"/>
                    </a:moveTo>
                    <a:cubicBezTo>
                      <a:pt x="1563228" y="1135008"/>
                      <a:pt x="1563228" y="1135008"/>
                      <a:pt x="1563228" y="1135008"/>
                    </a:cubicBezTo>
                    <a:cubicBezTo>
                      <a:pt x="1566652" y="1131613"/>
                      <a:pt x="1568934" y="1132744"/>
                      <a:pt x="1570075" y="1135008"/>
                    </a:cubicBezTo>
                    <a:cubicBezTo>
                      <a:pt x="1571216" y="1136139"/>
                      <a:pt x="1572357" y="1137271"/>
                      <a:pt x="1574639" y="1137271"/>
                    </a:cubicBezTo>
                    <a:cubicBezTo>
                      <a:pt x="1574639" y="1140666"/>
                      <a:pt x="1570075" y="1141797"/>
                      <a:pt x="1568934" y="1144061"/>
                    </a:cubicBezTo>
                    <a:cubicBezTo>
                      <a:pt x="1566652" y="1145192"/>
                      <a:pt x="1564369" y="1145192"/>
                      <a:pt x="1563228" y="1142929"/>
                    </a:cubicBezTo>
                    <a:cubicBezTo>
                      <a:pt x="1562087" y="1139534"/>
                      <a:pt x="1558664" y="1137271"/>
                      <a:pt x="1562087" y="1135008"/>
                    </a:cubicBezTo>
                    <a:close/>
                    <a:moveTo>
                      <a:pt x="2712178" y="1131499"/>
                    </a:moveTo>
                    <a:cubicBezTo>
                      <a:pt x="2720568" y="1132698"/>
                      <a:pt x="2727760" y="1135095"/>
                      <a:pt x="2734952" y="1138691"/>
                    </a:cubicBezTo>
                    <a:cubicBezTo>
                      <a:pt x="2739747" y="1139890"/>
                      <a:pt x="2740946" y="1143486"/>
                      <a:pt x="2737350" y="1147082"/>
                    </a:cubicBezTo>
                    <a:cubicBezTo>
                      <a:pt x="2732555" y="1153075"/>
                      <a:pt x="2726562" y="1157870"/>
                      <a:pt x="2719370" y="1162665"/>
                    </a:cubicBezTo>
                    <a:cubicBezTo>
                      <a:pt x="2716972" y="1165062"/>
                      <a:pt x="2713376" y="1163863"/>
                      <a:pt x="2712178" y="1160267"/>
                    </a:cubicBezTo>
                    <a:cubicBezTo>
                      <a:pt x="2710979" y="1155473"/>
                      <a:pt x="2709780" y="1153075"/>
                      <a:pt x="2708582" y="1148281"/>
                    </a:cubicBezTo>
                    <a:cubicBezTo>
                      <a:pt x="2708582" y="1145883"/>
                      <a:pt x="2707383" y="1141089"/>
                      <a:pt x="2707383" y="1137493"/>
                    </a:cubicBezTo>
                    <a:cubicBezTo>
                      <a:pt x="2706184" y="1132698"/>
                      <a:pt x="2708582" y="1131499"/>
                      <a:pt x="2712178" y="1131499"/>
                    </a:cubicBezTo>
                    <a:close/>
                    <a:moveTo>
                      <a:pt x="2392221" y="1131499"/>
                    </a:moveTo>
                    <a:cubicBezTo>
                      <a:pt x="2400662" y="1135117"/>
                      <a:pt x="2410309" y="1136323"/>
                      <a:pt x="2418751" y="1139940"/>
                    </a:cubicBezTo>
                    <a:cubicBezTo>
                      <a:pt x="2423574" y="1142352"/>
                      <a:pt x="2424780" y="1145970"/>
                      <a:pt x="2421162" y="1149587"/>
                    </a:cubicBezTo>
                    <a:cubicBezTo>
                      <a:pt x="2413927" y="1156823"/>
                      <a:pt x="2407898" y="1162852"/>
                      <a:pt x="2400662" y="1168881"/>
                    </a:cubicBezTo>
                    <a:cubicBezTo>
                      <a:pt x="2395839" y="1171293"/>
                      <a:pt x="2392221" y="1171293"/>
                      <a:pt x="2389809" y="1164058"/>
                    </a:cubicBezTo>
                    <a:cubicBezTo>
                      <a:pt x="2389809" y="1160440"/>
                      <a:pt x="2388604" y="1155617"/>
                      <a:pt x="2387398" y="1151999"/>
                    </a:cubicBezTo>
                    <a:cubicBezTo>
                      <a:pt x="2386192" y="1147176"/>
                      <a:pt x="2384986" y="1143558"/>
                      <a:pt x="2384986" y="1138734"/>
                    </a:cubicBezTo>
                    <a:cubicBezTo>
                      <a:pt x="2383780" y="1132705"/>
                      <a:pt x="2387398" y="1131499"/>
                      <a:pt x="2392221" y="1131499"/>
                    </a:cubicBezTo>
                    <a:close/>
                    <a:moveTo>
                      <a:pt x="1812687" y="1129455"/>
                    </a:moveTo>
                    <a:cubicBezTo>
                      <a:pt x="1814168" y="1127825"/>
                      <a:pt x="1817725" y="1128418"/>
                      <a:pt x="1824245" y="1130196"/>
                    </a:cubicBezTo>
                    <a:cubicBezTo>
                      <a:pt x="1827801" y="1131381"/>
                      <a:pt x="1830172" y="1133752"/>
                      <a:pt x="1832543" y="1133752"/>
                    </a:cubicBezTo>
                    <a:cubicBezTo>
                      <a:pt x="1837285" y="1136123"/>
                      <a:pt x="1838471" y="1138494"/>
                      <a:pt x="1834914" y="1142050"/>
                    </a:cubicBezTo>
                    <a:cubicBezTo>
                      <a:pt x="1831358" y="1145607"/>
                      <a:pt x="1827801" y="1147978"/>
                      <a:pt x="1823060" y="1151534"/>
                    </a:cubicBezTo>
                    <a:cubicBezTo>
                      <a:pt x="1819503" y="1155091"/>
                      <a:pt x="1817132" y="1153905"/>
                      <a:pt x="1815947" y="1149163"/>
                    </a:cubicBezTo>
                    <a:cubicBezTo>
                      <a:pt x="1814761" y="1146792"/>
                      <a:pt x="1813576" y="1144421"/>
                      <a:pt x="1813576" y="1142050"/>
                    </a:cubicBezTo>
                    <a:cubicBezTo>
                      <a:pt x="1811797" y="1134938"/>
                      <a:pt x="1811205" y="1131085"/>
                      <a:pt x="1812687" y="1129455"/>
                    </a:cubicBezTo>
                    <a:close/>
                    <a:moveTo>
                      <a:pt x="1503410" y="1129010"/>
                    </a:moveTo>
                    <a:cubicBezTo>
                      <a:pt x="1505808" y="1129308"/>
                      <a:pt x="1508205" y="1130201"/>
                      <a:pt x="1510602" y="1130201"/>
                    </a:cubicBezTo>
                    <a:cubicBezTo>
                      <a:pt x="1515397" y="1131392"/>
                      <a:pt x="1518993" y="1131392"/>
                      <a:pt x="1522589" y="1131392"/>
                    </a:cubicBezTo>
                    <a:cubicBezTo>
                      <a:pt x="1528582" y="1132582"/>
                      <a:pt x="1529781" y="1137345"/>
                      <a:pt x="1524986" y="1140917"/>
                    </a:cubicBezTo>
                    <a:cubicBezTo>
                      <a:pt x="1521390" y="1146870"/>
                      <a:pt x="1516596" y="1149251"/>
                      <a:pt x="1511801" y="1154014"/>
                    </a:cubicBezTo>
                    <a:cubicBezTo>
                      <a:pt x="1503410" y="1158777"/>
                      <a:pt x="1501013" y="1157586"/>
                      <a:pt x="1499814" y="1148061"/>
                    </a:cubicBezTo>
                    <a:cubicBezTo>
                      <a:pt x="1498616" y="1143298"/>
                      <a:pt x="1495020" y="1138535"/>
                      <a:pt x="1496218" y="1131392"/>
                    </a:cubicBezTo>
                    <a:cubicBezTo>
                      <a:pt x="1498616" y="1129010"/>
                      <a:pt x="1501013" y="1128712"/>
                      <a:pt x="1503410" y="1129010"/>
                    </a:cubicBezTo>
                    <a:close/>
                    <a:moveTo>
                      <a:pt x="1185024" y="1126520"/>
                    </a:moveTo>
                    <a:cubicBezTo>
                      <a:pt x="1193359" y="1127692"/>
                      <a:pt x="1201693" y="1131206"/>
                      <a:pt x="1210028" y="1134721"/>
                    </a:cubicBezTo>
                    <a:cubicBezTo>
                      <a:pt x="1212409" y="1135892"/>
                      <a:pt x="1213600" y="1139407"/>
                      <a:pt x="1211219" y="1141750"/>
                    </a:cubicBezTo>
                    <a:cubicBezTo>
                      <a:pt x="1210028" y="1144093"/>
                      <a:pt x="1208837" y="1145265"/>
                      <a:pt x="1207647" y="1146436"/>
                    </a:cubicBezTo>
                    <a:cubicBezTo>
                      <a:pt x="1204075" y="1144093"/>
                      <a:pt x="1199312" y="1139407"/>
                      <a:pt x="1195740" y="1137064"/>
                    </a:cubicBezTo>
                    <a:close/>
                    <a:moveTo>
                      <a:pt x="2135824" y="1125275"/>
                    </a:moveTo>
                    <a:cubicBezTo>
                      <a:pt x="2142981" y="1125275"/>
                      <a:pt x="2148946" y="1127661"/>
                      <a:pt x="2154911" y="1130047"/>
                    </a:cubicBezTo>
                    <a:cubicBezTo>
                      <a:pt x="2159682" y="1131240"/>
                      <a:pt x="2159682" y="1134819"/>
                      <a:pt x="2157296" y="1138397"/>
                    </a:cubicBezTo>
                    <a:cubicBezTo>
                      <a:pt x="2151332" y="1143169"/>
                      <a:pt x="2146560" y="1147941"/>
                      <a:pt x="2141788" y="1152712"/>
                    </a:cubicBezTo>
                    <a:cubicBezTo>
                      <a:pt x="2138210" y="1153905"/>
                      <a:pt x="2135824" y="1153905"/>
                      <a:pt x="2134631" y="1150326"/>
                    </a:cubicBezTo>
                    <a:cubicBezTo>
                      <a:pt x="2133438" y="1146748"/>
                      <a:pt x="2132245" y="1143169"/>
                      <a:pt x="2131052" y="1139590"/>
                    </a:cubicBezTo>
                    <a:cubicBezTo>
                      <a:pt x="2131052" y="1137204"/>
                      <a:pt x="2131052" y="1133626"/>
                      <a:pt x="2131052" y="1130047"/>
                    </a:cubicBezTo>
                    <a:cubicBezTo>
                      <a:pt x="2129859" y="1125275"/>
                      <a:pt x="2131052" y="1124082"/>
                      <a:pt x="2135824" y="1125275"/>
                    </a:cubicBezTo>
                    <a:close/>
                    <a:moveTo>
                      <a:pt x="2774370" y="1117807"/>
                    </a:moveTo>
                    <a:cubicBezTo>
                      <a:pt x="2779165" y="1117807"/>
                      <a:pt x="2781562" y="1119006"/>
                      <a:pt x="2786357" y="1120205"/>
                    </a:cubicBezTo>
                    <a:cubicBezTo>
                      <a:pt x="2788754" y="1121403"/>
                      <a:pt x="2791152" y="1122602"/>
                      <a:pt x="2794748" y="1123801"/>
                    </a:cubicBezTo>
                    <a:cubicBezTo>
                      <a:pt x="2801940" y="1126198"/>
                      <a:pt x="2801940" y="1127397"/>
                      <a:pt x="2795946" y="1133390"/>
                    </a:cubicBezTo>
                    <a:cubicBezTo>
                      <a:pt x="2792350" y="1138185"/>
                      <a:pt x="2787556" y="1142979"/>
                      <a:pt x="2782761" y="1146575"/>
                    </a:cubicBezTo>
                    <a:cubicBezTo>
                      <a:pt x="2777966" y="1151370"/>
                      <a:pt x="2774370" y="1150171"/>
                      <a:pt x="2773172" y="1144178"/>
                    </a:cubicBezTo>
                    <a:cubicBezTo>
                      <a:pt x="2770774" y="1138185"/>
                      <a:pt x="2769576" y="1129794"/>
                      <a:pt x="2768377" y="1123801"/>
                    </a:cubicBezTo>
                    <a:cubicBezTo>
                      <a:pt x="2767178" y="1117807"/>
                      <a:pt x="2769576" y="1116609"/>
                      <a:pt x="2774370" y="1117807"/>
                    </a:cubicBezTo>
                    <a:close/>
                    <a:moveTo>
                      <a:pt x="2453215" y="1117807"/>
                    </a:moveTo>
                    <a:cubicBezTo>
                      <a:pt x="2461656" y="1119012"/>
                      <a:pt x="2471303" y="1121421"/>
                      <a:pt x="2479745" y="1125035"/>
                    </a:cubicBezTo>
                    <a:cubicBezTo>
                      <a:pt x="2484568" y="1127444"/>
                      <a:pt x="2485774" y="1131058"/>
                      <a:pt x="2480950" y="1135876"/>
                    </a:cubicBezTo>
                    <a:cubicBezTo>
                      <a:pt x="2474921" y="1141900"/>
                      <a:pt x="2468892" y="1147923"/>
                      <a:pt x="2461656" y="1153946"/>
                    </a:cubicBezTo>
                    <a:cubicBezTo>
                      <a:pt x="2456833" y="1156355"/>
                      <a:pt x="2453215" y="1155150"/>
                      <a:pt x="2452009" y="1150332"/>
                    </a:cubicBezTo>
                    <a:cubicBezTo>
                      <a:pt x="2450803" y="1145513"/>
                      <a:pt x="2449598" y="1141900"/>
                      <a:pt x="2448392" y="1137081"/>
                    </a:cubicBezTo>
                    <a:cubicBezTo>
                      <a:pt x="2447186" y="1133467"/>
                      <a:pt x="2445980" y="1128649"/>
                      <a:pt x="2445980" y="1125035"/>
                    </a:cubicBezTo>
                    <a:cubicBezTo>
                      <a:pt x="2444774" y="1119012"/>
                      <a:pt x="2448392" y="1116603"/>
                      <a:pt x="2453215" y="1117807"/>
                    </a:cubicBezTo>
                    <a:close/>
                    <a:moveTo>
                      <a:pt x="1566838" y="1116562"/>
                    </a:moveTo>
                    <a:cubicBezTo>
                      <a:pt x="1569162" y="1116562"/>
                      <a:pt x="1571486" y="1117724"/>
                      <a:pt x="1573809" y="1118886"/>
                    </a:cubicBezTo>
                    <a:cubicBezTo>
                      <a:pt x="1574971" y="1118886"/>
                      <a:pt x="1574971" y="1120048"/>
                      <a:pt x="1576133" y="1121209"/>
                    </a:cubicBezTo>
                    <a:cubicBezTo>
                      <a:pt x="1579618" y="1123533"/>
                      <a:pt x="1579618" y="1125857"/>
                      <a:pt x="1578456" y="1128180"/>
                    </a:cubicBezTo>
                    <a:cubicBezTo>
                      <a:pt x="1576133" y="1130504"/>
                      <a:pt x="1573809" y="1133989"/>
                      <a:pt x="1570324" y="1133989"/>
                    </a:cubicBezTo>
                    <a:cubicBezTo>
                      <a:pt x="1566838" y="1133989"/>
                      <a:pt x="1564515" y="1130504"/>
                      <a:pt x="1564515" y="1128180"/>
                    </a:cubicBezTo>
                    <a:cubicBezTo>
                      <a:pt x="1563353" y="1125857"/>
                      <a:pt x="1562191" y="1123533"/>
                      <a:pt x="1562191" y="1121209"/>
                    </a:cubicBezTo>
                    <a:cubicBezTo>
                      <a:pt x="1562191" y="1117724"/>
                      <a:pt x="1563353" y="1116562"/>
                      <a:pt x="1566838" y="1116562"/>
                    </a:cubicBezTo>
                    <a:close/>
                    <a:moveTo>
                      <a:pt x="1880513" y="1116505"/>
                    </a:moveTo>
                    <a:cubicBezTo>
                      <a:pt x="1885266" y="1118882"/>
                      <a:pt x="1891207" y="1118882"/>
                      <a:pt x="1895960" y="1121258"/>
                    </a:cubicBezTo>
                    <a:cubicBezTo>
                      <a:pt x="1900712" y="1123635"/>
                      <a:pt x="1900712" y="1126011"/>
                      <a:pt x="1897148" y="1129575"/>
                    </a:cubicBezTo>
                    <a:cubicBezTo>
                      <a:pt x="1893583" y="1134328"/>
                      <a:pt x="1888831" y="1136705"/>
                      <a:pt x="1885266" y="1140269"/>
                    </a:cubicBezTo>
                    <a:cubicBezTo>
                      <a:pt x="1880513" y="1143834"/>
                      <a:pt x="1878137" y="1141457"/>
                      <a:pt x="1878137" y="1137893"/>
                    </a:cubicBezTo>
                    <a:cubicBezTo>
                      <a:pt x="1875761" y="1130764"/>
                      <a:pt x="1873384" y="1126011"/>
                      <a:pt x="1873384" y="1118882"/>
                    </a:cubicBezTo>
                    <a:cubicBezTo>
                      <a:pt x="1874572" y="1115317"/>
                      <a:pt x="1878137" y="1115317"/>
                      <a:pt x="1880513" y="1116505"/>
                    </a:cubicBezTo>
                    <a:close/>
                    <a:moveTo>
                      <a:pt x="1242050" y="1110338"/>
                    </a:moveTo>
                    <a:cubicBezTo>
                      <a:pt x="1251697" y="1112750"/>
                      <a:pt x="1261344" y="1115162"/>
                      <a:pt x="1269786" y="1118779"/>
                    </a:cubicBezTo>
                    <a:cubicBezTo>
                      <a:pt x="1274609" y="1121191"/>
                      <a:pt x="1274609" y="1124809"/>
                      <a:pt x="1270991" y="1129632"/>
                    </a:cubicBezTo>
                    <a:cubicBezTo>
                      <a:pt x="1266168" y="1135662"/>
                      <a:pt x="1257727" y="1141691"/>
                      <a:pt x="1250492" y="1146514"/>
                    </a:cubicBezTo>
                    <a:cubicBezTo>
                      <a:pt x="1246874" y="1150132"/>
                      <a:pt x="1243256" y="1148926"/>
                      <a:pt x="1242050" y="1144103"/>
                    </a:cubicBezTo>
                    <a:cubicBezTo>
                      <a:pt x="1242050" y="1142897"/>
                      <a:pt x="1240845" y="1141691"/>
                      <a:pt x="1240845" y="1140485"/>
                    </a:cubicBezTo>
                    <a:cubicBezTo>
                      <a:pt x="1239639" y="1138073"/>
                      <a:pt x="1239639" y="1134456"/>
                      <a:pt x="1238433" y="1130838"/>
                    </a:cubicBezTo>
                    <a:lnTo>
                      <a:pt x="1237227" y="1130838"/>
                    </a:lnTo>
                    <a:cubicBezTo>
                      <a:pt x="1237227" y="1126015"/>
                      <a:pt x="1236021" y="1122397"/>
                      <a:pt x="1234815" y="1117573"/>
                    </a:cubicBezTo>
                    <a:cubicBezTo>
                      <a:pt x="1234815" y="1112750"/>
                      <a:pt x="1237227" y="1109132"/>
                      <a:pt x="1242050" y="1110338"/>
                    </a:cubicBezTo>
                    <a:close/>
                    <a:moveTo>
                      <a:pt x="2194338" y="1107848"/>
                    </a:moveTo>
                    <a:cubicBezTo>
                      <a:pt x="2194338" y="1107848"/>
                      <a:pt x="2195543" y="1107848"/>
                      <a:pt x="2197955" y="1107848"/>
                    </a:cubicBezTo>
                    <a:cubicBezTo>
                      <a:pt x="2205190" y="1110257"/>
                      <a:pt x="2213632" y="1112667"/>
                      <a:pt x="2220867" y="1115076"/>
                    </a:cubicBezTo>
                    <a:cubicBezTo>
                      <a:pt x="2228102" y="1118690"/>
                      <a:pt x="2228102" y="1121099"/>
                      <a:pt x="2223279" y="1127122"/>
                    </a:cubicBezTo>
                    <a:cubicBezTo>
                      <a:pt x="2217249" y="1134350"/>
                      <a:pt x="2211220" y="1139168"/>
                      <a:pt x="2205190" y="1143987"/>
                    </a:cubicBezTo>
                    <a:cubicBezTo>
                      <a:pt x="2199161" y="1146396"/>
                      <a:pt x="2195543" y="1146396"/>
                      <a:pt x="2194338" y="1139168"/>
                    </a:cubicBezTo>
                    <a:cubicBezTo>
                      <a:pt x="2191926" y="1131941"/>
                      <a:pt x="2189514" y="1124713"/>
                      <a:pt x="2188308" y="1115076"/>
                    </a:cubicBezTo>
                    <a:cubicBezTo>
                      <a:pt x="2188308" y="1111462"/>
                      <a:pt x="2188308" y="1109053"/>
                      <a:pt x="2194338" y="1107848"/>
                    </a:cubicBezTo>
                    <a:close/>
                    <a:moveTo>
                      <a:pt x="1629183" y="1106604"/>
                    </a:moveTo>
                    <a:cubicBezTo>
                      <a:pt x="1631446" y="1105498"/>
                      <a:pt x="1639367" y="1108817"/>
                      <a:pt x="1639367" y="1109924"/>
                    </a:cubicBezTo>
                    <a:cubicBezTo>
                      <a:pt x="1639367" y="1111030"/>
                      <a:pt x="1633709" y="1116562"/>
                      <a:pt x="1631446" y="1116562"/>
                    </a:cubicBezTo>
                    <a:cubicBezTo>
                      <a:pt x="1629183" y="1116562"/>
                      <a:pt x="1628051" y="1115456"/>
                      <a:pt x="1626919" y="1113243"/>
                    </a:cubicBezTo>
                    <a:cubicBezTo>
                      <a:pt x="1626919" y="1109924"/>
                      <a:pt x="1626919" y="1107711"/>
                      <a:pt x="1629183" y="1106604"/>
                    </a:cubicBezTo>
                    <a:close/>
                    <a:moveTo>
                      <a:pt x="2835360" y="1104114"/>
                    </a:moveTo>
                    <a:cubicBezTo>
                      <a:pt x="2842552" y="1106515"/>
                      <a:pt x="2850943" y="1108916"/>
                      <a:pt x="2858135" y="1111316"/>
                    </a:cubicBezTo>
                    <a:cubicBezTo>
                      <a:pt x="2862930" y="1113717"/>
                      <a:pt x="2862930" y="1117318"/>
                      <a:pt x="2859334" y="1119718"/>
                    </a:cubicBezTo>
                    <a:cubicBezTo>
                      <a:pt x="2854539" y="1125720"/>
                      <a:pt x="2848546" y="1130521"/>
                      <a:pt x="2841354" y="1135323"/>
                    </a:cubicBezTo>
                    <a:cubicBezTo>
                      <a:pt x="2838956" y="1138924"/>
                      <a:pt x="2836559" y="1137723"/>
                      <a:pt x="2835360" y="1134122"/>
                    </a:cubicBezTo>
                    <a:cubicBezTo>
                      <a:pt x="2832963" y="1129321"/>
                      <a:pt x="2832963" y="1125720"/>
                      <a:pt x="2830566" y="1122119"/>
                    </a:cubicBezTo>
                    <a:cubicBezTo>
                      <a:pt x="2830566" y="1118518"/>
                      <a:pt x="2829367" y="1113717"/>
                      <a:pt x="2829367" y="1110116"/>
                    </a:cubicBezTo>
                    <a:cubicBezTo>
                      <a:pt x="2828168" y="1105315"/>
                      <a:pt x="2831764" y="1104114"/>
                      <a:pt x="2835360" y="1104114"/>
                    </a:cubicBezTo>
                    <a:close/>
                    <a:moveTo>
                      <a:pt x="2515454" y="1104114"/>
                    </a:moveTo>
                    <a:cubicBezTo>
                      <a:pt x="2523895" y="1106526"/>
                      <a:pt x="2533542" y="1110144"/>
                      <a:pt x="2541983" y="1112555"/>
                    </a:cubicBezTo>
                    <a:cubicBezTo>
                      <a:pt x="2546807" y="1114967"/>
                      <a:pt x="2548013" y="1118585"/>
                      <a:pt x="2544395" y="1123408"/>
                    </a:cubicBezTo>
                    <a:cubicBezTo>
                      <a:pt x="2537160" y="1129438"/>
                      <a:pt x="2531131" y="1135467"/>
                      <a:pt x="2522689" y="1141496"/>
                    </a:cubicBezTo>
                    <a:cubicBezTo>
                      <a:pt x="2519072" y="1145114"/>
                      <a:pt x="2515454" y="1142702"/>
                      <a:pt x="2515454" y="1139085"/>
                    </a:cubicBezTo>
                    <a:cubicBezTo>
                      <a:pt x="2513043" y="1134261"/>
                      <a:pt x="2511837" y="1129438"/>
                      <a:pt x="2510631" y="1127026"/>
                    </a:cubicBezTo>
                    <a:cubicBezTo>
                      <a:pt x="2509425" y="1120996"/>
                      <a:pt x="2508219" y="1116173"/>
                      <a:pt x="2508219" y="1110144"/>
                    </a:cubicBezTo>
                    <a:cubicBezTo>
                      <a:pt x="2508219" y="1106526"/>
                      <a:pt x="2510631" y="1104114"/>
                      <a:pt x="2515454" y="1104114"/>
                    </a:cubicBezTo>
                    <a:close/>
                    <a:moveTo>
                      <a:pt x="1939098" y="1100380"/>
                    </a:moveTo>
                    <a:cubicBezTo>
                      <a:pt x="1946255" y="1101573"/>
                      <a:pt x="1952220" y="1102766"/>
                      <a:pt x="1959377" y="1106345"/>
                    </a:cubicBezTo>
                    <a:cubicBezTo>
                      <a:pt x="1962956" y="1107538"/>
                      <a:pt x="1962956" y="1109924"/>
                      <a:pt x="1960570" y="1113502"/>
                    </a:cubicBezTo>
                    <a:cubicBezTo>
                      <a:pt x="1955799" y="1118274"/>
                      <a:pt x="1951027" y="1124239"/>
                      <a:pt x="1946255" y="1127817"/>
                    </a:cubicBezTo>
                    <a:cubicBezTo>
                      <a:pt x="1941484" y="1129010"/>
                      <a:pt x="1940291" y="1129010"/>
                      <a:pt x="1937905" y="1124239"/>
                    </a:cubicBezTo>
                    <a:cubicBezTo>
                      <a:pt x="1936712" y="1121853"/>
                      <a:pt x="1936712" y="1118274"/>
                      <a:pt x="1934326" y="1115888"/>
                    </a:cubicBezTo>
                    <a:cubicBezTo>
                      <a:pt x="1934326" y="1112309"/>
                      <a:pt x="1933133" y="1108731"/>
                      <a:pt x="1933133" y="1103959"/>
                    </a:cubicBezTo>
                    <a:cubicBezTo>
                      <a:pt x="1933133" y="1101573"/>
                      <a:pt x="1935519" y="1099187"/>
                      <a:pt x="1939098" y="1100380"/>
                    </a:cubicBezTo>
                    <a:close/>
                    <a:moveTo>
                      <a:pt x="1304282" y="1096645"/>
                    </a:moveTo>
                    <a:cubicBezTo>
                      <a:pt x="1312714" y="1099057"/>
                      <a:pt x="1322351" y="1101469"/>
                      <a:pt x="1330783" y="1105086"/>
                    </a:cubicBezTo>
                    <a:cubicBezTo>
                      <a:pt x="1334397" y="1107498"/>
                      <a:pt x="1335602" y="1111116"/>
                      <a:pt x="1333193" y="1115939"/>
                    </a:cubicBezTo>
                    <a:cubicBezTo>
                      <a:pt x="1325965" y="1123174"/>
                      <a:pt x="1318737" y="1129204"/>
                      <a:pt x="1312714" y="1134027"/>
                    </a:cubicBezTo>
                    <a:cubicBezTo>
                      <a:pt x="1307896" y="1136439"/>
                      <a:pt x="1304282" y="1135233"/>
                      <a:pt x="1303077" y="1130410"/>
                    </a:cubicBezTo>
                    <a:cubicBezTo>
                      <a:pt x="1300668" y="1126792"/>
                      <a:pt x="1300668" y="1123174"/>
                      <a:pt x="1299463" y="1117145"/>
                    </a:cubicBezTo>
                    <a:cubicBezTo>
                      <a:pt x="1298259" y="1113527"/>
                      <a:pt x="1297054" y="1108704"/>
                      <a:pt x="1297054" y="1103880"/>
                    </a:cubicBezTo>
                    <a:cubicBezTo>
                      <a:pt x="1297054" y="1099057"/>
                      <a:pt x="1299463" y="1095439"/>
                      <a:pt x="1304282" y="1096645"/>
                    </a:cubicBezTo>
                    <a:close/>
                    <a:moveTo>
                      <a:pt x="2256541" y="1092911"/>
                    </a:moveTo>
                    <a:cubicBezTo>
                      <a:pt x="2266188" y="1094117"/>
                      <a:pt x="2274629" y="1097735"/>
                      <a:pt x="2283071" y="1101352"/>
                    </a:cubicBezTo>
                    <a:cubicBezTo>
                      <a:pt x="2287894" y="1102558"/>
                      <a:pt x="2289100" y="1107382"/>
                      <a:pt x="2285482" y="1110999"/>
                    </a:cubicBezTo>
                    <a:cubicBezTo>
                      <a:pt x="2279453" y="1117029"/>
                      <a:pt x="2272218" y="1124264"/>
                      <a:pt x="2264982" y="1129087"/>
                    </a:cubicBezTo>
                    <a:cubicBezTo>
                      <a:pt x="2261365" y="1132705"/>
                      <a:pt x="2257747" y="1132705"/>
                      <a:pt x="2255335" y="1125470"/>
                    </a:cubicBezTo>
                    <a:cubicBezTo>
                      <a:pt x="2254129" y="1121852"/>
                      <a:pt x="2252924" y="1117029"/>
                      <a:pt x="2251718" y="1113411"/>
                    </a:cubicBezTo>
                    <a:cubicBezTo>
                      <a:pt x="2250512" y="1108588"/>
                      <a:pt x="2249306" y="1104970"/>
                      <a:pt x="2249306" y="1100146"/>
                    </a:cubicBezTo>
                    <a:cubicBezTo>
                      <a:pt x="2249306" y="1094117"/>
                      <a:pt x="2251718" y="1091705"/>
                      <a:pt x="2256541" y="1092911"/>
                    </a:cubicBezTo>
                    <a:close/>
                    <a:moveTo>
                      <a:pt x="1687735" y="1092911"/>
                    </a:moveTo>
                    <a:cubicBezTo>
                      <a:pt x="1692358" y="1092911"/>
                      <a:pt x="1695826" y="1094060"/>
                      <a:pt x="1700449" y="1095209"/>
                    </a:cubicBezTo>
                    <a:cubicBezTo>
                      <a:pt x="1700449" y="1095209"/>
                      <a:pt x="1701605" y="1097507"/>
                      <a:pt x="1700449" y="1098656"/>
                    </a:cubicBezTo>
                    <a:cubicBezTo>
                      <a:pt x="1699294" y="1102103"/>
                      <a:pt x="1694670" y="1106699"/>
                      <a:pt x="1691203" y="1107848"/>
                    </a:cubicBezTo>
                    <a:cubicBezTo>
                      <a:pt x="1685423" y="1108997"/>
                      <a:pt x="1687735" y="1103252"/>
                      <a:pt x="1685423" y="1102103"/>
                    </a:cubicBezTo>
                    <a:cubicBezTo>
                      <a:pt x="1685423" y="1099805"/>
                      <a:pt x="1685423" y="1097507"/>
                      <a:pt x="1685423" y="1096358"/>
                    </a:cubicBezTo>
                    <a:cubicBezTo>
                      <a:pt x="1684267" y="1094060"/>
                      <a:pt x="1685423" y="1092911"/>
                      <a:pt x="1687735" y="1092911"/>
                    </a:cubicBezTo>
                    <a:close/>
                    <a:moveTo>
                      <a:pt x="2576415" y="1090422"/>
                    </a:moveTo>
                    <a:cubicBezTo>
                      <a:pt x="2586017" y="1091627"/>
                      <a:pt x="2594420" y="1094036"/>
                      <a:pt x="2601622" y="1101264"/>
                    </a:cubicBezTo>
                    <a:cubicBezTo>
                      <a:pt x="2604022" y="1102468"/>
                      <a:pt x="2604022" y="1104878"/>
                      <a:pt x="2602822" y="1107287"/>
                    </a:cubicBezTo>
                    <a:cubicBezTo>
                      <a:pt x="2595620" y="1114515"/>
                      <a:pt x="2588418" y="1121742"/>
                      <a:pt x="2580016" y="1126561"/>
                    </a:cubicBezTo>
                    <a:cubicBezTo>
                      <a:pt x="2576415" y="1127765"/>
                      <a:pt x="2575215" y="1125356"/>
                      <a:pt x="2575215" y="1124151"/>
                    </a:cubicBezTo>
                    <a:cubicBezTo>
                      <a:pt x="2574014" y="1119333"/>
                      <a:pt x="2572814" y="1115719"/>
                      <a:pt x="2571614" y="1109696"/>
                    </a:cubicBezTo>
                    <a:cubicBezTo>
                      <a:pt x="2570413" y="1106082"/>
                      <a:pt x="2570413" y="1101264"/>
                      <a:pt x="2570413" y="1096445"/>
                    </a:cubicBezTo>
                    <a:cubicBezTo>
                      <a:pt x="2568013" y="1091627"/>
                      <a:pt x="2571614" y="1089218"/>
                      <a:pt x="2576415" y="1090422"/>
                    </a:cubicBezTo>
                    <a:close/>
                    <a:moveTo>
                      <a:pt x="1996857" y="1088081"/>
                    </a:moveTo>
                    <a:cubicBezTo>
                      <a:pt x="1998640" y="1086744"/>
                      <a:pt x="2002501" y="1087932"/>
                      <a:pt x="2009630" y="1090309"/>
                    </a:cubicBezTo>
                    <a:cubicBezTo>
                      <a:pt x="2009630" y="1090309"/>
                      <a:pt x="2012007" y="1090309"/>
                      <a:pt x="2013195" y="1090309"/>
                    </a:cubicBezTo>
                    <a:cubicBezTo>
                      <a:pt x="2023889" y="1095061"/>
                      <a:pt x="2023889" y="1095061"/>
                      <a:pt x="2014383" y="1104567"/>
                    </a:cubicBezTo>
                    <a:cubicBezTo>
                      <a:pt x="2013195" y="1108131"/>
                      <a:pt x="2009630" y="1109320"/>
                      <a:pt x="2007254" y="1112884"/>
                    </a:cubicBezTo>
                    <a:cubicBezTo>
                      <a:pt x="2003690" y="1115260"/>
                      <a:pt x="2002501" y="1114072"/>
                      <a:pt x="1998937" y="1110508"/>
                    </a:cubicBezTo>
                    <a:cubicBezTo>
                      <a:pt x="1998937" y="1108131"/>
                      <a:pt x="1997749" y="1104567"/>
                      <a:pt x="1996560" y="1101002"/>
                    </a:cubicBezTo>
                    <a:cubicBezTo>
                      <a:pt x="1995372" y="1093279"/>
                      <a:pt x="1995075" y="1089417"/>
                      <a:pt x="1996857" y="1088081"/>
                    </a:cubicBezTo>
                    <a:close/>
                    <a:moveTo>
                      <a:pt x="1364035" y="1084198"/>
                    </a:moveTo>
                    <a:cubicBezTo>
                      <a:pt x="1373682" y="1085404"/>
                      <a:pt x="1383329" y="1087816"/>
                      <a:pt x="1391771" y="1092639"/>
                    </a:cubicBezTo>
                    <a:cubicBezTo>
                      <a:pt x="1395388" y="1093845"/>
                      <a:pt x="1396594" y="1097463"/>
                      <a:pt x="1394182" y="1101080"/>
                    </a:cubicBezTo>
                    <a:cubicBezTo>
                      <a:pt x="1388153" y="1108316"/>
                      <a:pt x="1379712" y="1115551"/>
                      <a:pt x="1372477" y="1120374"/>
                    </a:cubicBezTo>
                    <a:cubicBezTo>
                      <a:pt x="1368859" y="1123992"/>
                      <a:pt x="1365241" y="1121580"/>
                      <a:pt x="1364035" y="1116757"/>
                    </a:cubicBezTo>
                    <a:cubicBezTo>
                      <a:pt x="1362830" y="1113139"/>
                      <a:pt x="1361624" y="1108316"/>
                      <a:pt x="1360418" y="1103492"/>
                    </a:cubicBezTo>
                    <a:cubicBezTo>
                      <a:pt x="1359212" y="1099875"/>
                      <a:pt x="1359212" y="1095051"/>
                      <a:pt x="1356800" y="1090228"/>
                    </a:cubicBezTo>
                    <a:cubicBezTo>
                      <a:pt x="1356800" y="1085404"/>
                      <a:pt x="1359212" y="1082992"/>
                      <a:pt x="1364035" y="1084198"/>
                    </a:cubicBezTo>
                    <a:close/>
                    <a:moveTo>
                      <a:pt x="2639877" y="1080463"/>
                    </a:moveTo>
                    <a:cubicBezTo>
                      <a:pt x="2645862" y="1082857"/>
                      <a:pt x="2653043" y="1085251"/>
                      <a:pt x="2660224" y="1086448"/>
                    </a:cubicBezTo>
                    <a:cubicBezTo>
                      <a:pt x="2665012" y="1088841"/>
                      <a:pt x="2665012" y="1092432"/>
                      <a:pt x="2661421" y="1096023"/>
                    </a:cubicBezTo>
                    <a:cubicBezTo>
                      <a:pt x="2656634" y="1100810"/>
                      <a:pt x="2651846" y="1104401"/>
                      <a:pt x="2647059" y="1109188"/>
                    </a:cubicBezTo>
                    <a:cubicBezTo>
                      <a:pt x="2639877" y="1113976"/>
                      <a:pt x="2638680" y="1112779"/>
                      <a:pt x="2636287" y="1105598"/>
                    </a:cubicBezTo>
                    <a:cubicBezTo>
                      <a:pt x="2633893" y="1100810"/>
                      <a:pt x="2632696" y="1093629"/>
                      <a:pt x="2632696" y="1088841"/>
                    </a:cubicBezTo>
                    <a:cubicBezTo>
                      <a:pt x="2631499" y="1080463"/>
                      <a:pt x="2632696" y="1080463"/>
                      <a:pt x="2639877" y="1080463"/>
                    </a:cubicBezTo>
                    <a:close/>
                    <a:moveTo>
                      <a:pt x="2317535" y="1080463"/>
                    </a:moveTo>
                    <a:cubicBezTo>
                      <a:pt x="2327182" y="1081669"/>
                      <a:pt x="2335623" y="1085287"/>
                      <a:pt x="2344065" y="1088904"/>
                    </a:cubicBezTo>
                    <a:cubicBezTo>
                      <a:pt x="2348888" y="1091316"/>
                      <a:pt x="2350094" y="1093728"/>
                      <a:pt x="2345270" y="1098551"/>
                    </a:cubicBezTo>
                    <a:cubicBezTo>
                      <a:pt x="2340447" y="1105787"/>
                      <a:pt x="2333212" y="1111816"/>
                      <a:pt x="2325976" y="1117845"/>
                    </a:cubicBezTo>
                    <a:cubicBezTo>
                      <a:pt x="2322359" y="1120257"/>
                      <a:pt x="2318741" y="1119051"/>
                      <a:pt x="2316329" y="1114228"/>
                    </a:cubicBezTo>
                    <a:cubicBezTo>
                      <a:pt x="2316329" y="1111816"/>
                      <a:pt x="2315123" y="1109404"/>
                      <a:pt x="2315123" y="1106992"/>
                    </a:cubicBezTo>
                    <a:cubicBezTo>
                      <a:pt x="2313918" y="1104581"/>
                      <a:pt x="2313918" y="1102169"/>
                      <a:pt x="2312712" y="1100963"/>
                    </a:cubicBezTo>
                    <a:cubicBezTo>
                      <a:pt x="2312712" y="1096140"/>
                      <a:pt x="2310300" y="1092522"/>
                      <a:pt x="2310300" y="1086493"/>
                    </a:cubicBezTo>
                    <a:cubicBezTo>
                      <a:pt x="2310300" y="1081669"/>
                      <a:pt x="2312712" y="1080463"/>
                      <a:pt x="2317535" y="1080463"/>
                    </a:cubicBezTo>
                    <a:close/>
                    <a:moveTo>
                      <a:pt x="1741222" y="1076729"/>
                    </a:moveTo>
                    <a:cubicBezTo>
                      <a:pt x="1747175" y="1077920"/>
                      <a:pt x="1751938" y="1080301"/>
                      <a:pt x="1756700" y="1079111"/>
                    </a:cubicBezTo>
                    <a:cubicBezTo>
                      <a:pt x="1766226" y="1085064"/>
                      <a:pt x="1766226" y="1087445"/>
                      <a:pt x="1756700" y="1093398"/>
                    </a:cubicBezTo>
                    <a:cubicBezTo>
                      <a:pt x="1754319" y="1096970"/>
                      <a:pt x="1751938" y="1099352"/>
                      <a:pt x="1748366" y="1101733"/>
                    </a:cubicBezTo>
                    <a:cubicBezTo>
                      <a:pt x="1744794" y="1104114"/>
                      <a:pt x="1742413" y="1104114"/>
                      <a:pt x="1740031" y="1100542"/>
                    </a:cubicBezTo>
                    <a:cubicBezTo>
                      <a:pt x="1738841" y="1093398"/>
                      <a:pt x="1737650" y="1087445"/>
                      <a:pt x="1736459" y="1081492"/>
                    </a:cubicBezTo>
                    <a:cubicBezTo>
                      <a:pt x="1736459" y="1077920"/>
                      <a:pt x="1738841" y="1075539"/>
                      <a:pt x="1741222" y="1076729"/>
                    </a:cubicBezTo>
                    <a:close/>
                    <a:moveTo>
                      <a:pt x="2061119" y="1074240"/>
                    </a:moveTo>
                    <a:cubicBezTo>
                      <a:pt x="2067060" y="1075426"/>
                      <a:pt x="2073001" y="1077797"/>
                      <a:pt x="2077754" y="1078982"/>
                    </a:cubicBezTo>
                    <a:cubicBezTo>
                      <a:pt x="2082506" y="1081353"/>
                      <a:pt x="2083694" y="1083724"/>
                      <a:pt x="2078942" y="1087280"/>
                    </a:cubicBezTo>
                    <a:cubicBezTo>
                      <a:pt x="2075377" y="1090837"/>
                      <a:pt x="2071813" y="1093208"/>
                      <a:pt x="2068248" y="1096764"/>
                    </a:cubicBezTo>
                    <a:cubicBezTo>
                      <a:pt x="2063495" y="1100321"/>
                      <a:pt x="2061119" y="1100321"/>
                      <a:pt x="2059931" y="1094393"/>
                    </a:cubicBezTo>
                    <a:cubicBezTo>
                      <a:pt x="2058743" y="1092022"/>
                      <a:pt x="2057554" y="1092022"/>
                      <a:pt x="2057554" y="1090837"/>
                    </a:cubicBezTo>
                    <a:cubicBezTo>
                      <a:pt x="2056366" y="1087280"/>
                      <a:pt x="2056366" y="1082539"/>
                      <a:pt x="2056366" y="1078982"/>
                    </a:cubicBezTo>
                    <a:cubicBezTo>
                      <a:pt x="2055178" y="1075426"/>
                      <a:pt x="2057554" y="1073055"/>
                      <a:pt x="2061119" y="1074240"/>
                    </a:cubicBezTo>
                    <a:close/>
                    <a:moveTo>
                      <a:pt x="1422560" y="1070505"/>
                    </a:moveTo>
                    <a:cubicBezTo>
                      <a:pt x="1426132" y="1069301"/>
                      <a:pt x="1427322" y="1071710"/>
                      <a:pt x="1429704" y="1074119"/>
                    </a:cubicBezTo>
                    <a:cubicBezTo>
                      <a:pt x="1429704" y="1074119"/>
                      <a:pt x="1429704" y="1075324"/>
                      <a:pt x="1430894" y="1075324"/>
                    </a:cubicBezTo>
                    <a:cubicBezTo>
                      <a:pt x="1433276" y="1078938"/>
                      <a:pt x="1438038" y="1078938"/>
                      <a:pt x="1441610" y="1078938"/>
                    </a:cubicBezTo>
                    <a:cubicBezTo>
                      <a:pt x="1446373" y="1082551"/>
                      <a:pt x="1446373" y="1087370"/>
                      <a:pt x="1443992" y="1090984"/>
                    </a:cubicBezTo>
                    <a:cubicBezTo>
                      <a:pt x="1441610" y="1092188"/>
                      <a:pt x="1439229" y="1093393"/>
                      <a:pt x="1439229" y="1097007"/>
                    </a:cubicBezTo>
                    <a:cubicBezTo>
                      <a:pt x="1439229" y="1101825"/>
                      <a:pt x="1435657" y="1107848"/>
                      <a:pt x="1430894" y="1107848"/>
                    </a:cubicBezTo>
                    <a:cubicBezTo>
                      <a:pt x="1426132" y="1107848"/>
                      <a:pt x="1426132" y="1106644"/>
                      <a:pt x="1424941" y="1101825"/>
                    </a:cubicBezTo>
                    <a:cubicBezTo>
                      <a:pt x="1421369" y="1094598"/>
                      <a:pt x="1420179" y="1087370"/>
                      <a:pt x="1417797" y="1077733"/>
                    </a:cubicBezTo>
                    <a:cubicBezTo>
                      <a:pt x="1417797" y="1075324"/>
                      <a:pt x="1417797" y="1071710"/>
                      <a:pt x="1422560" y="1070505"/>
                    </a:cubicBezTo>
                    <a:close/>
                    <a:moveTo>
                      <a:pt x="2699680" y="1065526"/>
                    </a:moveTo>
                    <a:cubicBezTo>
                      <a:pt x="2706872" y="1066725"/>
                      <a:pt x="2715263" y="1069122"/>
                      <a:pt x="2722455" y="1071520"/>
                    </a:cubicBezTo>
                    <a:cubicBezTo>
                      <a:pt x="2727250" y="1073917"/>
                      <a:pt x="2727250" y="1077513"/>
                      <a:pt x="2723654" y="1081109"/>
                    </a:cubicBezTo>
                    <a:cubicBezTo>
                      <a:pt x="2718859" y="1087102"/>
                      <a:pt x="2712866" y="1091897"/>
                      <a:pt x="2706872" y="1096692"/>
                    </a:cubicBezTo>
                    <a:cubicBezTo>
                      <a:pt x="2703276" y="1099089"/>
                      <a:pt x="2699680" y="1097890"/>
                      <a:pt x="2699680" y="1093096"/>
                    </a:cubicBezTo>
                    <a:cubicBezTo>
                      <a:pt x="2697283" y="1090698"/>
                      <a:pt x="2697283" y="1087102"/>
                      <a:pt x="2696084" y="1082308"/>
                    </a:cubicBezTo>
                    <a:cubicBezTo>
                      <a:pt x="2694886" y="1078712"/>
                      <a:pt x="2693687" y="1075116"/>
                      <a:pt x="2693687" y="1071520"/>
                    </a:cubicBezTo>
                    <a:cubicBezTo>
                      <a:pt x="2693687" y="1066725"/>
                      <a:pt x="2696084" y="1064328"/>
                      <a:pt x="2699680" y="1065526"/>
                    </a:cubicBezTo>
                    <a:close/>
                    <a:moveTo>
                      <a:pt x="2378529" y="1065526"/>
                    </a:moveTo>
                    <a:cubicBezTo>
                      <a:pt x="2388176" y="1067938"/>
                      <a:pt x="2397823" y="1070350"/>
                      <a:pt x="2406264" y="1073967"/>
                    </a:cubicBezTo>
                    <a:cubicBezTo>
                      <a:pt x="2409882" y="1076379"/>
                      <a:pt x="2411088" y="1078791"/>
                      <a:pt x="2407470" y="1083614"/>
                    </a:cubicBezTo>
                    <a:cubicBezTo>
                      <a:pt x="2401441" y="1090850"/>
                      <a:pt x="2394206" y="1096879"/>
                      <a:pt x="2386970" y="1101702"/>
                    </a:cubicBezTo>
                    <a:cubicBezTo>
                      <a:pt x="2383353" y="1105320"/>
                      <a:pt x="2379735" y="1104114"/>
                      <a:pt x="2377323" y="1099291"/>
                    </a:cubicBezTo>
                    <a:cubicBezTo>
                      <a:pt x="2377323" y="1098085"/>
                      <a:pt x="2377323" y="1098085"/>
                      <a:pt x="2377323" y="1096879"/>
                    </a:cubicBezTo>
                    <a:cubicBezTo>
                      <a:pt x="2374912" y="1093261"/>
                      <a:pt x="2374912" y="1089644"/>
                      <a:pt x="2374912" y="1087232"/>
                    </a:cubicBezTo>
                    <a:lnTo>
                      <a:pt x="2373706" y="1087232"/>
                    </a:lnTo>
                    <a:cubicBezTo>
                      <a:pt x="2373706" y="1081203"/>
                      <a:pt x="2372500" y="1077585"/>
                      <a:pt x="2371294" y="1072761"/>
                    </a:cubicBezTo>
                    <a:cubicBezTo>
                      <a:pt x="2371294" y="1067938"/>
                      <a:pt x="2373706" y="1064320"/>
                      <a:pt x="2378529" y="1065526"/>
                    </a:cubicBezTo>
                    <a:close/>
                    <a:moveTo>
                      <a:pt x="1802263" y="1064281"/>
                    </a:moveTo>
                    <a:cubicBezTo>
                      <a:pt x="1809392" y="1064281"/>
                      <a:pt x="1812956" y="1067846"/>
                      <a:pt x="1818897" y="1069034"/>
                    </a:cubicBezTo>
                    <a:cubicBezTo>
                      <a:pt x="1826026" y="1072599"/>
                      <a:pt x="1826026" y="1073787"/>
                      <a:pt x="1821274" y="1079728"/>
                    </a:cubicBezTo>
                    <a:cubicBezTo>
                      <a:pt x="1820086" y="1079728"/>
                      <a:pt x="1817709" y="1080916"/>
                      <a:pt x="1817709" y="1082104"/>
                    </a:cubicBezTo>
                    <a:cubicBezTo>
                      <a:pt x="1815333" y="1084480"/>
                      <a:pt x="1811768" y="1085669"/>
                      <a:pt x="1809392" y="1088045"/>
                    </a:cubicBezTo>
                    <a:cubicBezTo>
                      <a:pt x="1807016" y="1091609"/>
                      <a:pt x="1804639" y="1091609"/>
                      <a:pt x="1802263" y="1088045"/>
                    </a:cubicBezTo>
                    <a:cubicBezTo>
                      <a:pt x="1799886" y="1080916"/>
                      <a:pt x="1798698" y="1074975"/>
                      <a:pt x="1798698" y="1069034"/>
                    </a:cubicBezTo>
                    <a:cubicBezTo>
                      <a:pt x="1798698" y="1065469"/>
                      <a:pt x="1799886" y="1064281"/>
                      <a:pt x="1802263" y="1064281"/>
                    </a:cubicBezTo>
                    <a:close/>
                    <a:moveTo>
                      <a:pt x="1484217" y="1062386"/>
                    </a:moveTo>
                    <a:cubicBezTo>
                      <a:pt x="1485854" y="1060604"/>
                      <a:pt x="1489724" y="1061198"/>
                      <a:pt x="1496867" y="1062980"/>
                    </a:cubicBezTo>
                    <a:cubicBezTo>
                      <a:pt x="1500439" y="1064169"/>
                      <a:pt x="1504011" y="1065357"/>
                      <a:pt x="1507583" y="1067733"/>
                    </a:cubicBezTo>
                    <a:cubicBezTo>
                      <a:pt x="1509965" y="1068921"/>
                      <a:pt x="1511155" y="1071298"/>
                      <a:pt x="1508774" y="1073674"/>
                    </a:cubicBezTo>
                    <a:cubicBezTo>
                      <a:pt x="1505202" y="1078427"/>
                      <a:pt x="1500439" y="1083180"/>
                      <a:pt x="1494486" y="1086744"/>
                    </a:cubicBezTo>
                    <a:cubicBezTo>
                      <a:pt x="1492105" y="1089120"/>
                      <a:pt x="1488533" y="1087932"/>
                      <a:pt x="1487342" y="1084368"/>
                    </a:cubicBezTo>
                    <a:cubicBezTo>
                      <a:pt x="1487342" y="1081991"/>
                      <a:pt x="1486152" y="1078427"/>
                      <a:pt x="1484961" y="1076050"/>
                    </a:cubicBezTo>
                    <a:cubicBezTo>
                      <a:pt x="1483175" y="1068327"/>
                      <a:pt x="1482580" y="1064169"/>
                      <a:pt x="1484217" y="1062386"/>
                    </a:cubicBezTo>
                    <a:close/>
                    <a:moveTo>
                      <a:pt x="2122125" y="1060497"/>
                    </a:moveTo>
                    <a:cubicBezTo>
                      <a:pt x="2125730" y="1060497"/>
                      <a:pt x="2128134" y="1061692"/>
                      <a:pt x="2131739" y="1060497"/>
                    </a:cubicBezTo>
                    <a:cubicBezTo>
                      <a:pt x="2137749" y="1058107"/>
                      <a:pt x="2144960" y="1062887"/>
                      <a:pt x="2149767" y="1066472"/>
                    </a:cubicBezTo>
                    <a:cubicBezTo>
                      <a:pt x="2150969" y="1067667"/>
                      <a:pt x="2150969" y="1070057"/>
                      <a:pt x="2149767" y="1072447"/>
                    </a:cubicBezTo>
                    <a:cubicBezTo>
                      <a:pt x="2147364" y="1076032"/>
                      <a:pt x="2144960" y="1080812"/>
                      <a:pt x="2140152" y="1080812"/>
                    </a:cubicBezTo>
                    <a:cubicBezTo>
                      <a:pt x="2134143" y="1080812"/>
                      <a:pt x="2131739" y="1085592"/>
                      <a:pt x="2128134" y="1087982"/>
                    </a:cubicBezTo>
                    <a:cubicBezTo>
                      <a:pt x="2124528" y="1090372"/>
                      <a:pt x="2123326" y="1089177"/>
                      <a:pt x="2122125" y="1085592"/>
                    </a:cubicBezTo>
                    <a:cubicBezTo>
                      <a:pt x="2119721" y="1083202"/>
                      <a:pt x="2119721" y="1079617"/>
                      <a:pt x="2118519" y="1076032"/>
                    </a:cubicBezTo>
                    <a:cubicBezTo>
                      <a:pt x="2117317" y="1072447"/>
                      <a:pt x="2116115" y="1068862"/>
                      <a:pt x="2116115" y="1064082"/>
                    </a:cubicBezTo>
                    <a:cubicBezTo>
                      <a:pt x="2116115" y="1061692"/>
                      <a:pt x="2118519" y="1060497"/>
                      <a:pt x="2122125" y="1060497"/>
                    </a:cubicBezTo>
                    <a:close/>
                    <a:moveTo>
                      <a:pt x="1167364" y="1059302"/>
                    </a:moveTo>
                    <a:cubicBezTo>
                      <a:pt x="1177011" y="1061714"/>
                      <a:pt x="1185453" y="1062920"/>
                      <a:pt x="1193894" y="1067743"/>
                    </a:cubicBezTo>
                    <a:cubicBezTo>
                      <a:pt x="1198717" y="1070155"/>
                      <a:pt x="1199923" y="1073773"/>
                      <a:pt x="1195100" y="1077390"/>
                    </a:cubicBezTo>
                    <a:cubicBezTo>
                      <a:pt x="1189070" y="1084626"/>
                      <a:pt x="1183041" y="1090655"/>
                      <a:pt x="1175806" y="1095478"/>
                    </a:cubicBezTo>
                    <a:cubicBezTo>
                      <a:pt x="1170982" y="1099096"/>
                      <a:pt x="1167364" y="1097890"/>
                      <a:pt x="1166159" y="1091861"/>
                    </a:cubicBezTo>
                    <a:lnTo>
                      <a:pt x="1166159" y="1090655"/>
                    </a:lnTo>
                    <a:cubicBezTo>
                      <a:pt x="1164953" y="1087037"/>
                      <a:pt x="1163747" y="1083420"/>
                      <a:pt x="1162541" y="1078596"/>
                    </a:cubicBezTo>
                    <a:lnTo>
                      <a:pt x="1163747" y="1078596"/>
                    </a:lnTo>
                    <a:cubicBezTo>
                      <a:pt x="1162541" y="1074979"/>
                      <a:pt x="1160129" y="1071361"/>
                      <a:pt x="1160129" y="1066537"/>
                    </a:cubicBezTo>
                    <a:cubicBezTo>
                      <a:pt x="1158923" y="1061714"/>
                      <a:pt x="1162541" y="1058096"/>
                      <a:pt x="1167364" y="1059302"/>
                    </a:cubicBezTo>
                    <a:close/>
                    <a:moveTo>
                      <a:pt x="2760674" y="1051834"/>
                    </a:moveTo>
                    <a:cubicBezTo>
                      <a:pt x="2767866" y="1054232"/>
                      <a:pt x="2776257" y="1055430"/>
                      <a:pt x="2783449" y="1059026"/>
                    </a:cubicBezTo>
                    <a:cubicBezTo>
                      <a:pt x="2788244" y="1061424"/>
                      <a:pt x="2788244" y="1063821"/>
                      <a:pt x="2785846" y="1066218"/>
                    </a:cubicBezTo>
                    <a:cubicBezTo>
                      <a:pt x="2779853" y="1072212"/>
                      <a:pt x="2775058" y="1078205"/>
                      <a:pt x="2766668" y="1083000"/>
                    </a:cubicBezTo>
                    <a:cubicBezTo>
                      <a:pt x="2764270" y="1084198"/>
                      <a:pt x="2760674" y="1084198"/>
                      <a:pt x="2759476" y="1079404"/>
                    </a:cubicBezTo>
                    <a:cubicBezTo>
                      <a:pt x="2759476" y="1077006"/>
                      <a:pt x="2758277" y="1072212"/>
                      <a:pt x="2757078" y="1069814"/>
                    </a:cubicBezTo>
                    <a:cubicBezTo>
                      <a:pt x="2755880" y="1065020"/>
                      <a:pt x="2755880" y="1061424"/>
                      <a:pt x="2754681" y="1056629"/>
                    </a:cubicBezTo>
                    <a:cubicBezTo>
                      <a:pt x="2754681" y="1053033"/>
                      <a:pt x="2757078" y="1050636"/>
                      <a:pt x="2760674" y="1051834"/>
                    </a:cubicBezTo>
                    <a:close/>
                    <a:moveTo>
                      <a:pt x="2439523" y="1051834"/>
                    </a:moveTo>
                    <a:cubicBezTo>
                      <a:pt x="2449170" y="1054246"/>
                      <a:pt x="2457611" y="1056658"/>
                      <a:pt x="2466053" y="1060275"/>
                    </a:cubicBezTo>
                    <a:cubicBezTo>
                      <a:pt x="2470876" y="1062687"/>
                      <a:pt x="2472082" y="1066305"/>
                      <a:pt x="2468464" y="1071128"/>
                    </a:cubicBezTo>
                    <a:cubicBezTo>
                      <a:pt x="2462435" y="1077158"/>
                      <a:pt x="2455200" y="1083187"/>
                      <a:pt x="2449170" y="1088010"/>
                    </a:cubicBezTo>
                    <a:cubicBezTo>
                      <a:pt x="2444347" y="1091628"/>
                      <a:pt x="2440729" y="1090422"/>
                      <a:pt x="2438317" y="1084393"/>
                    </a:cubicBezTo>
                    <a:cubicBezTo>
                      <a:pt x="2437111" y="1084393"/>
                      <a:pt x="2437111" y="1083187"/>
                      <a:pt x="2437111" y="1083187"/>
                    </a:cubicBezTo>
                    <a:cubicBezTo>
                      <a:pt x="2437111" y="1078363"/>
                      <a:pt x="2435906" y="1075952"/>
                      <a:pt x="2434700" y="1071128"/>
                    </a:cubicBezTo>
                    <a:cubicBezTo>
                      <a:pt x="2433494" y="1067511"/>
                      <a:pt x="2433494" y="1062687"/>
                      <a:pt x="2432288" y="1059069"/>
                    </a:cubicBezTo>
                    <a:cubicBezTo>
                      <a:pt x="2432288" y="1054246"/>
                      <a:pt x="2434700" y="1050628"/>
                      <a:pt x="2439523" y="1051834"/>
                    </a:cubicBezTo>
                    <a:close/>
                    <a:moveTo>
                      <a:pt x="1554329" y="1051769"/>
                    </a:moveTo>
                    <a:cubicBezTo>
                      <a:pt x="1557867" y="1052948"/>
                      <a:pt x="1562584" y="1054127"/>
                      <a:pt x="1564942" y="1055306"/>
                    </a:cubicBezTo>
                    <a:lnTo>
                      <a:pt x="1566294" y="1059362"/>
                    </a:lnTo>
                    <a:lnTo>
                      <a:pt x="1567170" y="1060049"/>
                    </a:lnTo>
                    <a:lnTo>
                      <a:pt x="1566703" y="1060589"/>
                    </a:lnTo>
                    <a:lnTo>
                      <a:pt x="1567301" y="1062382"/>
                    </a:lnTo>
                    <a:cubicBezTo>
                      <a:pt x="1563763" y="1065920"/>
                      <a:pt x="1559046" y="1069457"/>
                      <a:pt x="1554329" y="1071816"/>
                    </a:cubicBezTo>
                    <a:cubicBezTo>
                      <a:pt x="1553150" y="1074175"/>
                      <a:pt x="1550791" y="1072995"/>
                      <a:pt x="1549612" y="1071816"/>
                    </a:cubicBezTo>
                    <a:cubicBezTo>
                      <a:pt x="1548433" y="1068278"/>
                      <a:pt x="1547253" y="1065920"/>
                      <a:pt x="1547253" y="1063561"/>
                    </a:cubicBezTo>
                    <a:cubicBezTo>
                      <a:pt x="1547253" y="1061203"/>
                      <a:pt x="1547253" y="1060023"/>
                      <a:pt x="1547253" y="1058844"/>
                    </a:cubicBezTo>
                    <a:cubicBezTo>
                      <a:pt x="1546074" y="1051769"/>
                      <a:pt x="1547253" y="1049410"/>
                      <a:pt x="1554329" y="1051769"/>
                    </a:cubicBezTo>
                    <a:close/>
                    <a:moveTo>
                      <a:pt x="1857799" y="1050091"/>
                    </a:moveTo>
                    <a:cubicBezTo>
                      <a:pt x="1859588" y="1048448"/>
                      <a:pt x="1863763" y="1049344"/>
                      <a:pt x="1871517" y="1051734"/>
                    </a:cubicBezTo>
                    <a:cubicBezTo>
                      <a:pt x="1875096" y="1052929"/>
                      <a:pt x="1878675" y="1054124"/>
                      <a:pt x="1882253" y="1056514"/>
                    </a:cubicBezTo>
                    <a:cubicBezTo>
                      <a:pt x="1885832" y="1056514"/>
                      <a:pt x="1887025" y="1060099"/>
                      <a:pt x="1883446" y="1063684"/>
                    </a:cubicBezTo>
                    <a:cubicBezTo>
                      <a:pt x="1878675" y="1068464"/>
                      <a:pt x="1873903" y="1072049"/>
                      <a:pt x="1867938" y="1078024"/>
                    </a:cubicBezTo>
                    <a:cubicBezTo>
                      <a:pt x="1865553" y="1079219"/>
                      <a:pt x="1863167" y="1079219"/>
                      <a:pt x="1861974" y="1074439"/>
                    </a:cubicBezTo>
                    <a:cubicBezTo>
                      <a:pt x="1860781" y="1072049"/>
                      <a:pt x="1859588" y="1068464"/>
                      <a:pt x="1858395" y="1063684"/>
                    </a:cubicBezTo>
                    <a:cubicBezTo>
                      <a:pt x="1856606" y="1055917"/>
                      <a:pt x="1856009" y="1051734"/>
                      <a:pt x="1857799" y="1050091"/>
                    </a:cubicBezTo>
                    <a:close/>
                    <a:moveTo>
                      <a:pt x="1225942" y="1046855"/>
                    </a:moveTo>
                    <a:cubicBezTo>
                      <a:pt x="1227146" y="1046855"/>
                      <a:pt x="1228351" y="1046855"/>
                      <a:pt x="1230760" y="1048061"/>
                    </a:cubicBezTo>
                    <a:cubicBezTo>
                      <a:pt x="1237988" y="1049267"/>
                      <a:pt x="1245216" y="1051679"/>
                      <a:pt x="1253648" y="1054090"/>
                    </a:cubicBezTo>
                    <a:cubicBezTo>
                      <a:pt x="1259671" y="1056502"/>
                      <a:pt x="1260875" y="1061326"/>
                      <a:pt x="1256057" y="1064943"/>
                    </a:cubicBezTo>
                    <a:cubicBezTo>
                      <a:pt x="1250034" y="1072179"/>
                      <a:pt x="1244011" y="1078208"/>
                      <a:pt x="1237988" y="1083031"/>
                    </a:cubicBezTo>
                    <a:cubicBezTo>
                      <a:pt x="1233169" y="1087855"/>
                      <a:pt x="1228351" y="1085443"/>
                      <a:pt x="1225942" y="1079414"/>
                    </a:cubicBezTo>
                    <a:cubicBezTo>
                      <a:pt x="1224737" y="1072179"/>
                      <a:pt x="1222328" y="1063737"/>
                      <a:pt x="1221123" y="1055296"/>
                    </a:cubicBezTo>
                    <a:cubicBezTo>
                      <a:pt x="1221123" y="1050473"/>
                      <a:pt x="1221123" y="1048061"/>
                      <a:pt x="1225942" y="1046855"/>
                    </a:cubicBezTo>
                    <a:close/>
                    <a:moveTo>
                      <a:pt x="2180610" y="1043081"/>
                    </a:moveTo>
                    <a:cubicBezTo>
                      <a:pt x="2189052" y="1044287"/>
                      <a:pt x="2197493" y="1046699"/>
                      <a:pt x="2205934" y="1050316"/>
                    </a:cubicBezTo>
                    <a:cubicBezTo>
                      <a:pt x="2211963" y="1052728"/>
                      <a:pt x="2213169" y="1056346"/>
                      <a:pt x="2208346" y="1061169"/>
                    </a:cubicBezTo>
                    <a:cubicBezTo>
                      <a:pt x="2202316" y="1067199"/>
                      <a:pt x="2196287" y="1073228"/>
                      <a:pt x="2189052" y="1079257"/>
                    </a:cubicBezTo>
                    <a:cubicBezTo>
                      <a:pt x="2184228" y="1082875"/>
                      <a:pt x="2180610" y="1080463"/>
                      <a:pt x="2178199" y="1074434"/>
                    </a:cubicBezTo>
                    <a:cubicBezTo>
                      <a:pt x="2176993" y="1070816"/>
                      <a:pt x="2176993" y="1065993"/>
                      <a:pt x="2175787" y="1062375"/>
                    </a:cubicBezTo>
                    <a:lnTo>
                      <a:pt x="2174581" y="1062375"/>
                    </a:lnTo>
                    <a:cubicBezTo>
                      <a:pt x="2174581" y="1057552"/>
                      <a:pt x="2173375" y="1055140"/>
                      <a:pt x="2173375" y="1050316"/>
                    </a:cubicBezTo>
                    <a:cubicBezTo>
                      <a:pt x="2172169" y="1044287"/>
                      <a:pt x="2174581" y="1040669"/>
                      <a:pt x="2180610" y="1043081"/>
                    </a:cubicBezTo>
                    <a:close/>
                    <a:moveTo>
                      <a:pt x="2821671" y="1039386"/>
                    </a:moveTo>
                    <a:cubicBezTo>
                      <a:pt x="2828863" y="1040585"/>
                      <a:pt x="2837254" y="1042982"/>
                      <a:pt x="2844446" y="1046578"/>
                    </a:cubicBezTo>
                    <a:cubicBezTo>
                      <a:pt x="2849241" y="1047777"/>
                      <a:pt x="2849241" y="1051373"/>
                      <a:pt x="2846843" y="1053770"/>
                    </a:cubicBezTo>
                    <a:cubicBezTo>
                      <a:pt x="2840850" y="1060962"/>
                      <a:pt x="2834857" y="1065757"/>
                      <a:pt x="2828863" y="1071750"/>
                    </a:cubicBezTo>
                    <a:cubicBezTo>
                      <a:pt x="2825267" y="1072949"/>
                      <a:pt x="2821671" y="1071750"/>
                      <a:pt x="2821671" y="1068154"/>
                    </a:cubicBezTo>
                    <a:cubicBezTo>
                      <a:pt x="2820473" y="1063360"/>
                      <a:pt x="2819274" y="1060962"/>
                      <a:pt x="2818075" y="1056168"/>
                    </a:cubicBezTo>
                    <a:cubicBezTo>
                      <a:pt x="2816877" y="1052572"/>
                      <a:pt x="2815678" y="1047777"/>
                      <a:pt x="2815678" y="1045380"/>
                    </a:cubicBezTo>
                    <a:cubicBezTo>
                      <a:pt x="2815678" y="1040585"/>
                      <a:pt x="2818075" y="1039386"/>
                      <a:pt x="2821671" y="1039386"/>
                    </a:cubicBezTo>
                    <a:close/>
                    <a:moveTo>
                      <a:pt x="2500516" y="1039386"/>
                    </a:moveTo>
                    <a:cubicBezTo>
                      <a:pt x="2510163" y="1040592"/>
                      <a:pt x="2518604" y="1044210"/>
                      <a:pt x="2528251" y="1047827"/>
                    </a:cubicBezTo>
                    <a:cubicBezTo>
                      <a:pt x="2530663" y="1049033"/>
                      <a:pt x="2533075" y="1052651"/>
                      <a:pt x="2530663" y="1056268"/>
                    </a:cubicBezTo>
                    <a:cubicBezTo>
                      <a:pt x="2523428" y="1063504"/>
                      <a:pt x="2516193" y="1071945"/>
                      <a:pt x="2507751" y="1076768"/>
                    </a:cubicBezTo>
                    <a:cubicBezTo>
                      <a:pt x="2507751" y="1077974"/>
                      <a:pt x="2507751" y="1077974"/>
                      <a:pt x="2507751" y="1077974"/>
                    </a:cubicBezTo>
                    <a:cubicBezTo>
                      <a:pt x="2502928" y="1079180"/>
                      <a:pt x="2500516" y="1076768"/>
                      <a:pt x="2499310" y="1074357"/>
                    </a:cubicBezTo>
                    <a:cubicBezTo>
                      <a:pt x="2496899" y="1064710"/>
                      <a:pt x="2494487" y="1056268"/>
                      <a:pt x="2493281" y="1045416"/>
                    </a:cubicBezTo>
                    <a:cubicBezTo>
                      <a:pt x="2493281" y="1040592"/>
                      <a:pt x="2496899" y="1039386"/>
                      <a:pt x="2500516" y="1039386"/>
                    </a:cubicBezTo>
                    <a:close/>
                    <a:moveTo>
                      <a:pt x="1919887" y="1038084"/>
                    </a:moveTo>
                    <a:cubicBezTo>
                      <a:pt x="1921521" y="1036302"/>
                      <a:pt x="1925382" y="1036896"/>
                      <a:pt x="1932511" y="1039273"/>
                    </a:cubicBezTo>
                    <a:cubicBezTo>
                      <a:pt x="1936076" y="1040461"/>
                      <a:pt x="1938452" y="1042837"/>
                      <a:pt x="1942017" y="1042837"/>
                    </a:cubicBezTo>
                    <a:cubicBezTo>
                      <a:pt x="1945581" y="1044025"/>
                      <a:pt x="1945581" y="1047590"/>
                      <a:pt x="1944393" y="1048778"/>
                    </a:cubicBezTo>
                    <a:cubicBezTo>
                      <a:pt x="1939640" y="1054719"/>
                      <a:pt x="1934888" y="1058284"/>
                      <a:pt x="1928947" y="1063036"/>
                    </a:cubicBezTo>
                    <a:cubicBezTo>
                      <a:pt x="1926570" y="1064224"/>
                      <a:pt x="1924194" y="1063036"/>
                      <a:pt x="1923006" y="1060660"/>
                    </a:cubicBezTo>
                    <a:cubicBezTo>
                      <a:pt x="1923006" y="1057095"/>
                      <a:pt x="1921818" y="1054719"/>
                      <a:pt x="1920629" y="1051154"/>
                    </a:cubicBezTo>
                    <a:cubicBezTo>
                      <a:pt x="1918847" y="1044025"/>
                      <a:pt x="1918253" y="1039867"/>
                      <a:pt x="1919887" y="1038084"/>
                    </a:cubicBezTo>
                    <a:close/>
                    <a:moveTo>
                      <a:pt x="1612933" y="1036896"/>
                    </a:moveTo>
                    <a:cubicBezTo>
                      <a:pt x="1616448" y="1036896"/>
                      <a:pt x="1618791" y="1039255"/>
                      <a:pt x="1622306" y="1039255"/>
                    </a:cubicBezTo>
                    <a:lnTo>
                      <a:pt x="1624010" y="1046119"/>
                    </a:lnTo>
                    <a:lnTo>
                      <a:pt x="1624525" y="1046376"/>
                    </a:lnTo>
                    <a:lnTo>
                      <a:pt x="1624216" y="1046946"/>
                    </a:lnTo>
                    <a:lnTo>
                      <a:pt x="1624649" y="1048689"/>
                    </a:lnTo>
                    <a:cubicBezTo>
                      <a:pt x="1624649" y="1049868"/>
                      <a:pt x="1624649" y="1051047"/>
                      <a:pt x="1623477" y="1052227"/>
                    </a:cubicBezTo>
                    <a:cubicBezTo>
                      <a:pt x="1621134" y="1053406"/>
                      <a:pt x="1619963" y="1054585"/>
                      <a:pt x="1618791" y="1054585"/>
                    </a:cubicBezTo>
                    <a:cubicBezTo>
                      <a:pt x="1618791" y="1054585"/>
                      <a:pt x="1617619" y="1055764"/>
                      <a:pt x="1616448" y="1056944"/>
                    </a:cubicBezTo>
                    <a:cubicBezTo>
                      <a:pt x="1612933" y="1060482"/>
                      <a:pt x="1611762" y="1056944"/>
                      <a:pt x="1609419" y="1054585"/>
                    </a:cubicBezTo>
                    <a:cubicBezTo>
                      <a:pt x="1609419" y="1049868"/>
                      <a:pt x="1608247" y="1046330"/>
                      <a:pt x="1608247" y="1041613"/>
                    </a:cubicBezTo>
                    <a:cubicBezTo>
                      <a:pt x="1607076" y="1038076"/>
                      <a:pt x="1609419" y="1035717"/>
                      <a:pt x="1612933" y="1036896"/>
                    </a:cubicBezTo>
                    <a:close/>
                    <a:moveTo>
                      <a:pt x="1288140" y="1033162"/>
                    </a:moveTo>
                    <a:cubicBezTo>
                      <a:pt x="1297777" y="1034368"/>
                      <a:pt x="1307414" y="1037986"/>
                      <a:pt x="1317051" y="1042809"/>
                    </a:cubicBezTo>
                    <a:cubicBezTo>
                      <a:pt x="1320665" y="1044015"/>
                      <a:pt x="1320665" y="1047633"/>
                      <a:pt x="1318256" y="1050044"/>
                    </a:cubicBezTo>
                    <a:cubicBezTo>
                      <a:pt x="1312233" y="1057280"/>
                      <a:pt x="1305005" y="1064515"/>
                      <a:pt x="1296573" y="1070544"/>
                    </a:cubicBezTo>
                    <a:cubicBezTo>
                      <a:pt x="1292959" y="1072956"/>
                      <a:pt x="1289345" y="1071750"/>
                      <a:pt x="1288140" y="1066927"/>
                    </a:cubicBezTo>
                    <a:cubicBezTo>
                      <a:pt x="1286936" y="1063309"/>
                      <a:pt x="1285731" y="1057280"/>
                      <a:pt x="1284526" y="1054868"/>
                    </a:cubicBezTo>
                    <a:cubicBezTo>
                      <a:pt x="1283322" y="1047633"/>
                      <a:pt x="1282117" y="1044015"/>
                      <a:pt x="1282117" y="1040397"/>
                    </a:cubicBezTo>
                    <a:cubicBezTo>
                      <a:pt x="1282117" y="1034368"/>
                      <a:pt x="1284526" y="1033162"/>
                      <a:pt x="1288140" y="1033162"/>
                    </a:cubicBezTo>
                    <a:close/>
                    <a:moveTo>
                      <a:pt x="2878909" y="1031917"/>
                    </a:moveTo>
                    <a:cubicBezTo>
                      <a:pt x="2881149" y="1033103"/>
                      <a:pt x="2882269" y="1033103"/>
                      <a:pt x="2882269" y="1035474"/>
                    </a:cubicBezTo>
                    <a:lnTo>
                      <a:pt x="2885137" y="1037497"/>
                    </a:lnTo>
                    <a:lnTo>
                      <a:pt x="2884140" y="1035403"/>
                    </a:lnTo>
                    <a:lnTo>
                      <a:pt x="2885136" y="1035403"/>
                    </a:lnTo>
                    <a:cubicBezTo>
                      <a:pt x="2886132" y="1034407"/>
                      <a:pt x="2887127" y="1033411"/>
                      <a:pt x="2888123" y="1034407"/>
                    </a:cubicBezTo>
                    <a:lnTo>
                      <a:pt x="2889119" y="1034407"/>
                    </a:lnTo>
                    <a:lnTo>
                      <a:pt x="2889119" y="1036399"/>
                    </a:lnTo>
                    <a:lnTo>
                      <a:pt x="2889119" y="1038390"/>
                    </a:lnTo>
                    <a:lnTo>
                      <a:pt x="2888123" y="1038390"/>
                    </a:lnTo>
                    <a:lnTo>
                      <a:pt x="2887871" y="1038356"/>
                    </a:lnTo>
                    <a:lnTo>
                      <a:pt x="2887871" y="1039030"/>
                    </a:lnTo>
                    <a:lnTo>
                      <a:pt x="2887871" y="1041401"/>
                    </a:lnTo>
                    <a:lnTo>
                      <a:pt x="2887871" y="1044957"/>
                    </a:lnTo>
                    <a:lnTo>
                      <a:pt x="2887871" y="1054441"/>
                    </a:lnTo>
                    <a:cubicBezTo>
                      <a:pt x="2883390" y="1057998"/>
                      <a:pt x="2882269" y="1056812"/>
                      <a:pt x="2878909" y="1048514"/>
                    </a:cubicBezTo>
                    <a:cubicBezTo>
                      <a:pt x="2878909" y="1044957"/>
                      <a:pt x="2877788" y="1041401"/>
                      <a:pt x="2876668" y="1036659"/>
                    </a:cubicBezTo>
                    <a:cubicBezTo>
                      <a:pt x="2877788" y="1034288"/>
                      <a:pt x="2874427" y="1030732"/>
                      <a:pt x="2878909" y="1031917"/>
                    </a:cubicBezTo>
                    <a:close/>
                    <a:moveTo>
                      <a:pt x="2241604" y="1028179"/>
                    </a:moveTo>
                    <a:cubicBezTo>
                      <a:pt x="2251251" y="1030591"/>
                      <a:pt x="2259692" y="1034209"/>
                      <a:pt x="2268133" y="1036620"/>
                    </a:cubicBezTo>
                    <a:cubicBezTo>
                      <a:pt x="2274163" y="1039032"/>
                      <a:pt x="2275369" y="1042650"/>
                      <a:pt x="2270545" y="1047473"/>
                    </a:cubicBezTo>
                    <a:cubicBezTo>
                      <a:pt x="2264516" y="1054708"/>
                      <a:pt x="2257281" y="1060738"/>
                      <a:pt x="2250045" y="1065561"/>
                    </a:cubicBezTo>
                    <a:cubicBezTo>
                      <a:pt x="2245222" y="1069179"/>
                      <a:pt x="2242810" y="1066767"/>
                      <a:pt x="2240399" y="1061944"/>
                    </a:cubicBezTo>
                    <a:cubicBezTo>
                      <a:pt x="2240399" y="1057120"/>
                      <a:pt x="2237987" y="1053503"/>
                      <a:pt x="2237987" y="1048679"/>
                    </a:cubicBezTo>
                    <a:cubicBezTo>
                      <a:pt x="2236781" y="1045061"/>
                      <a:pt x="2235575" y="1040238"/>
                      <a:pt x="2234369" y="1035414"/>
                    </a:cubicBezTo>
                    <a:cubicBezTo>
                      <a:pt x="2234369" y="1030591"/>
                      <a:pt x="2237987" y="1028179"/>
                      <a:pt x="2241604" y="1028179"/>
                    </a:cubicBezTo>
                    <a:close/>
                    <a:moveTo>
                      <a:pt x="1675240" y="1026938"/>
                    </a:moveTo>
                    <a:cubicBezTo>
                      <a:pt x="1677503" y="1025807"/>
                      <a:pt x="1685424" y="1029202"/>
                      <a:pt x="1685424" y="1031465"/>
                    </a:cubicBezTo>
                    <a:cubicBezTo>
                      <a:pt x="1685424" y="1032596"/>
                      <a:pt x="1679766" y="1038255"/>
                      <a:pt x="1677503" y="1038255"/>
                    </a:cubicBezTo>
                    <a:cubicBezTo>
                      <a:pt x="1674108" y="1040518"/>
                      <a:pt x="1675240" y="1035991"/>
                      <a:pt x="1672976" y="1033728"/>
                    </a:cubicBezTo>
                    <a:cubicBezTo>
                      <a:pt x="1674108" y="1031465"/>
                      <a:pt x="1672976" y="1028070"/>
                      <a:pt x="1675240" y="1026938"/>
                    </a:cubicBezTo>
                    <a:close/>
                    <a:moveTo>
                      <a:pt x="2561510" y="1025693"/>
                    </a:moveTo>
                    <a:cubicBezTo>
                      <a:pt x="2571157" y="1025693"/>
                      <a:pt x="2579598" y="1029307"/>
                      <a:pt x="2588039" y="1032921"/>
                    </a:cubicBezTo>
                    <a:cubicBezTo>
                      <a:pt x="2592863" y="1035330"/>
                      <a:pt x="2594069" y="1038944"/>
                      <a:pt x="2590451" y="1042558"/>
                    </a:cubicBezTo>
                    <a:cubicBezTo>
                      <a:pt x="2584422" y="1049786"/>
                      <a:pt x="2577187" y="1054604"/>
                      <a:pt x="2571157" y="1060627"/>
                    </a:cubicBezTo>
                    <a:cubicBezTo>
                      <a:pt x="2566334" y="1064241"/>
                      <a:pt x="2561510" y="1063036"/>
                      <a:pt x="2561510" y="1057013"/>
                    </a:cubicBezTo>
                    <a:cubicBezTo>
                      <a:pt x="2559099" y="1053399"/>
                      <a:pt x="2559099" y="1048581"/>
                      <a:pt x="2557893" y="1044967"/>
                    </a:cubicBezTo>
                    <a:cubicBezTo>
                      <a:pt x="2556687" y="1041353"/>
                      <a:pt x="2555481" y="1036535"/>
                      <a:pt x="2554275" y="1032921"/>
                    </a:cubicBezTo>
                    <a:cubicBezTo>
                      <a:pt x="2554275" y="1026898"/>
                      <a:pt x="2556687" y="1024489"/>
                      <a:pt x="2561510" y="1025693"/>
                    </a:cubicBezTo>
                    <a:close/>
                    <a:moveTo>
                      <a:pt x="1980881" y="1024095"/>
                    </a:moveTo>
                    <a:cubicBezTo>
                      <a:pt x="1982515" y="1022610"/>
                      <a:pt x="1986376" y="1023798"/>
                      <a:pt x="1993505" y="1026769"/>
                    </a:cubicBezTo>
                    <a:cubicBezTo>
                      <a:pt x="1997070" y="1026769"/>
                      <a:pt x="2000634" y="1027957"/>
                      <a:pt x="2003011" y="1029145"/>
                    </a:cubicBezTo>
                    <a:cubicBezTo>
                      <a:pt x="2005387" y="1030333"/>
                      <a:pt x="2007763" y="1033898"/>
                      <a:pt x="2005387" y="1036274"/>
                    </a:cubicBezTo>
                    <a:cubicBezTo>
                      <a:pt x="2000634" y="1039839"/>
                      <a:pt x="1995882" y="1044592"/>
                      <a:pt x="1991129" y="1048156"/>
                    </a:cubicBezTo>
                    <a:cubicBezTo>
                      <a:pt x="1987564" y="1050532"/>
                      <a:pt x="1985188" y="1049344"/>
                      <a:pt x="1984000" y="1046968"/>
                    </a:cubicBezTo>
                    <a:cubicBezTo>
                      <a:pt x="1982812" y="1043403"/>
                      <a:pt x="1982812" y="1039839"/>
                      <a:pt x="1981623" y="1037462"/>
                    </a:cubicBezTo>
                    <a:cubicBezTo>
                      <a:pt x="1979841" y="1029739"/>
                      <a:pt x="1979247" y="1025581"/>
                      <a:pt x="1980881" y="1024095"/>
                    </a:cubicBezTo>
                    <a:close/>
                    <a:moveTo>
                      <a:pt x="1350346" y="1018225"/>
                    </a:moveTo>
                    <a:cubicBezTo>
                      <a:pt x="1359993" y="1019431"/>
                      <a:pt x="1368435" y="1023049"/>
                      <a:pt x="1376876" y="1026666"/>
                    </a:cubicBezTo>
                    <a:cubicBezTo>
                      <a:pt x="1381699" y="1029078"/>
                      <a:pt x="1382905" y="1032696"/>
                      <a:pt x="1379287" y="1037519"/>
                    </a:cubicBezTo>
                    <a:cubicBezTo>
                      <a:pt x="1372052" y="1043549"/>
                      <a:pt x="1366023" y="1049578"/>
                      <a:pt x="1358788" y="1054401"/>
                    </a:cubicBezTo>
                    <a:cubicBezTo>
                      <a:pt x="1355170" y="1058019"/>
                      <a:pt x="1350346" y="1056813"/>
                      <a:pt x="1349141" y="1051990"/>
                    </a:cubicBezTo>
                    <a:cubicBezTo>
                      <a:pt x="1347935" y="1045960"/>
                      <a:pt x="1346729" y="1042343"/>
                      <a:pt x="1345523" y="1038725"/>
                    </a:cubicBezTo>
                    <a:cubicBezTo>
                      <a:pt x="1344317" y="1033902"/>
                      <a:pt x="1343111" y="1030284"/>
                      <a:pt x="1343111" y="1025460"/>
                    </a:cubicBezTo>
                    <a:cubicBezTo>
                      <a:pt x="1343111" y="1019431"/>
                      <a:pt x="1345523" y="1017019"/>
                      <a:pt x="1350346" y="1018225"/>
                    </a:cubicBezTo>
                    <a:close/>
                    <a:moveTo>
                      <a:pt x="2302597" y="1014490"/>
                    </a:moveTo>
                    <a:cubicBezTo>
                      <a:pt x="2311038" y="1015696"/>
                      <a:pt x="2320685" y="1018108"/>
                      <a:pt x="2327921" y="1021725"/>
                    </a:cubicBezTo>
                    <a:cubicBezTo>
                      <a:pt x="2333950" y="1025343"/>
                      <a:pt x="2335156" y="1027755"/>
                      <a:pt x="2330332" y="1032578"/>
                    </a:cubicBezTo>
                    <a:cubicBezTo>
                      <a:pt x="2324303" y="1038608"/>
                      <a:pt x="2318274" y="1045843"/>
                      <a:pt x="2311038" y="1050666"/>
                    </a:cubicBezTo>
                    <a:cubicBezTo>
                      <a:pt x="2306215" y="1054284"/>
                      <a:pt x="2302597" y="1053078"/>
                      <a:pt x="2300185" y="1047049"/>
                    </a:cubicBezTo>
                    <a:cubicBezTo>
                      <a:pt x="2298980" y="1043431"/>
                      <a:pt x="2297774" y="1038608"/>
                      <a:pt x="2296568" y="1033784"/>
                    </a:cubicBezTo>
                    <a:cubicBezTo>
                      <a:pt x="2296568" y="1030167"/>
                      <a:pt x="2295362" y="1025343"/>
                      <a:pt x="2295362" y="1021725"/>
                    </a:cubicBezTo>
                    <a:cubicBezTo>
                      <a:pt x="2294156" y="1015696"/>
                      <a:pt x="2296568" y="1013284"/>
                      <a:pt x="2302597" y="1014490"/>
                    </a:cubicBezTo>
                    <a:close/>
                    <a:moveTo>
                      <a:pt x="2616203" y="1014353"/>
                    </a:moveTo>
                    <a:cubicBezTo>
                      <a:pt x="2617136" y="1012140"/>
                      <a:pt x="2618069" y="1014353"/>
                      <a:pt x="2618069" y="1015459"/>
                    </a:cubicBezTo>
                    <a:lnTo>
                      <a:pt x="2618829" y="1017259"/>
                    </a:lnTo>
                    <a:lnTo>
                      <a:pt x="2618954" y="1016884"/>
                    </a:lnTo>
                    <a:cubicBezTo>
                      <a:pt x="2621351" y="1013293"/>
                      <a:pt x="2622550" y="1014490"/>
                      <a:pt x="2624947" y="1014490"/>
                    </a:cubicBezTo>
                    <a:cubicBezTo>
                      <a:pt x="2628543" y="1015687"/>
                      <a:pt x="2630940" y="1016884"/>
                      <a:pt x="2634536" y="1016884"/>
                    </a:cubicBezTo>
                    <a:cubicBezTo>
                      <a:pt x="2638132" y="1018081"/>
                      <a:pt x="2642927" y="1018081"/>
                      <a:pt x="2646523" y="1020475"/>
                    </a:cubicBezTo>
                    <a:cubicBezTo>
                      <a:pt x="2650119" y="1022868"/>
                      <a:pt x="2652516" y="1025262"/>
                      <a:pt x="2647722" y="1030050"/>
                    </a:cubicBezTo>
                    <a:cubicBezTo>
                      <a:pt x="2642927" y="1034837"/>
                      <a:pt x="2636934" y="1040822"/>
                      <a:pt x="2630940" y="1044412"/>
                    </a:cubicBezTo>
                    <a:cubicBezTo>
                      <a:pt x="2626146" y="1045609"/>
                      <a:pt x="2624947" y="1045609"/>
                      <a:pt x="2622550" y="1040822"/>
                    </a:cubicBezTo>
                    <a:lnTo>
                      <a:pt x="2617823" y="1020762"/>
                    </a:lnTo>
                    <a:lnTo>
                      <a:pt x="2617136" y="1023204"/>
                    </a:lnTo>
                    <a:cubicBezTo>
                      <a:pt x="2614335" y="1020991"/>
                      <a:pt x="2616203" y="1017672"/>
                      <a:pt x="2616203" y="1014353"/>
                    </a:cubicBezTo>
                    <a:close/>
                    <a:moveTo>
                      <a:pt x="1725083" y="1012001"/>
                    </a:moveTo>
                    <a:cubicBezTo>
                      <a:pt x="1731024" y="1014378"/>
                      <a:pt x="1738153" y="1015566"/>
                      <a:pt x="1744094" y="1017942"/>
                    </a:cubicBezTo>
                    <a:cubicBezTo>
                      <a:pt x="1747658" y="1020319"/>
                      <a:pt x="1748846" y="1022695"/>
                      <a:pt x="1745282" y="1026259"/>
                    </a:cubicBezTo>
                    <a:cubicBezTo>
                      <a:pt x="1740529" y="1029824"/>
                      <a:pt x="1738153" y="1033389"/>
                      <a:pt x="1733400" y="1036953"/>
                    </a:cubicBezTo>
                    <a:cubicBezTo>
                      <a:pt x="1727459" y="1039329"/>
                      <a:pt x="1726271" y="1039329"/>
                      <a:pt x="1725083" y="1033389"/>
                    </a:cubicBezTo>
                    <a:cubicBezTo>
                      <a:pt x="1722706" y="1028636"/>
                      <a:pt x="1722706" y="1023883"/>
                      <a:pt x="1721518" y="1017942"/>
                    </a:cubicBezTo>
                    <a:cubicBezTo>
                      <a:pt x="1720330" y="1015566"/>
                      <a:pt x="1722706" y="1013189"/>
                      <a:pt x="1725083" y="1012001"/>
                    </a:cubicBezTo>
                    <a:close/>
                    <a:moveTo>
                      <a:pt x="1418603" y="1012001"/>
                    </a:moveTo>
                    <a:lnTo>
                      <a:pt x="1423333" y="1013181"/>
                    </a:lnTo>
                    <a:cubicBezTo>
                      <a:pt x="1424516" y="1014360"/>
                      <a:pt x="1424516" y="1014360"/>
                      <a:pt x="1425698" y="1014360"/>
                    </a:cubicBezTo>
                    <a:cubicBezTo>
                      <a:pt x="1435159" y="1016718"/>
                      <a:pt x="1436341" y="1019077"/>
                      <a:pt x="1426881" y="1027332"/>
                    </a:cubicBezTo>
                    <a:cubicBezTo>
                      <a:pt x="1425698" y="1029690"/>
                      <a:pt x="1423333" y="1032049"/>
                      <a:pt x="1420968" y="1033228"/>
                    </a:cubicBezTo>
                    <a:cubicBezTo>
                      <a:pt x="1417421" y="1035587"/>
                      <a:pt x="1413873" y="1033228"/>
                      <a:pt x="1412690" y="1029690"/>
                    </a:cubicBezTo>
                    <a:cubicBezTo>
                      <a:pt x="1412690" y="1026152"/>
                      <a:pt x="1411508" y="1023794"/>
                      <a:pt x="1410325" y="1020256"/>
                    </a:cubicBezTo>
                    <a:cubicBezTo>
                      <a:pt x="1410325" y="1012001"/>
                      <a:pt x="1410325" y="1010822"/>
                      <a:pt x="1418603" y="1012001"/>
                    </a:cubicBezTo>
                    <a:close/>
                    <a:moveTo>
                      <a:pt x="2043806" y="1010699"/>
                    </a:moveTo>
                    <a:cubicBezTo>
                      <a:pt x="2047370" y="1008323"/>
                      <a:pt x="2052123" y="1010699"/>
                      <a:pt x="2055687" y="1011888"/>
                    </a:cubicBezTo>
                    <a:cubicBezTo>
                      <a:pt x="2071134" y="1017829"/>
                      <a:pt x="2071134" y="1017829"/>
                      <a:pt x="2060440" y="1028522"/>
                    </a:cubicBezTo>
                    <a:cubicBezTo>
                      <a:pt x="2058064" y="1030899"/>
                      <a:pt x="2055687" y="1033275"/>
                      <a:pt x="2053311" y="1034463"/>
                    </a:cubicBezTo>
                    <a:cubicBezTo>
                      <a:pt x="2049747" y="1038028"/>
                      <a:pt x="2048558" y="1035651"/>
                      <a:pt x="2044994" y="1032087"/>
                    </a:cubicBezTo>
                    <a:cubicBezTo>
                      <a:pt x="2044994" y="1029710"/>
                      <a:pt x="2044994" y="1026146"/>
                      <a:pt x="2043806" y="1024958"/>
                    </a:cubicBezTo>
                    <a:cubicBezTo>
                      <a:pt x="2042617" y="1019017"/>
                      <a:pt x="2040241" y="1014264"/>
                      <a:pt x="2043806" y="1010699"/>
                    </a:cubicBezTo>
                    <a:close/>
                    <a:moveTo>
                      <a:pt x="1091433" y="1008267"/>
                    </a:moveTo>
                    <a:cubicBezTo>
                      <a:pt x="1101080" y="1009471"/>
                      <a:pt x="1110727" y="1011877"/>
                      <a:pt x="1119169" y="1016690"/>
                    </a:cubicBezTo>
                    <a:cubicBezTo>
                      <a:pt x="1122786" y="1017893"/>
                      <a:pt x="1123992" y="1021503"/>
                      <a:pt x="1120374" y="1025113"/>
                    </a:cubicBezTo>
                    <a:cubicBezTo>
                      <a:pt x="1114345" y="1032333"/>
                      <a:pt x="1107110" y="1038349"/>
                      <a:pt x="1099875" y="1044365"/>
                    </a:cubicBezTo>
                    <a:lnTo>
                      <a:pt x="1087816" y="1032333"/>
                    </a:lnTo>
                    <a:cubicBezTo>
                      <a:pt x="1087816" y="1031129"/>
                      <a:pt x="1087816" y="1029926"/>
                      <a:pt x="1086610" y="1027520"/>
                    </a:cubicBezTo>
                    <a:cubicBezTo>
                      <a:pt x="1085404" y="1023910"/>
                      <a:pt x="1084198" y="1017893"/>
                      <a:pt x="1084198" y="1014284"/>
                    </a:cubicBezTo>
                    <a:cubicBezTo>
                      <a:pt x="1084198" y="1009471"/>
                      <a:pt x="1086610" y="1007064"/>
                      <a:pt x="1091433" y="1008267"/>
                    </a:cubicBezTo>
                    <a:close/>
                    <a:moveTo>
                      <a:pt x="1492732" y="1004532"/>
                    </a:moveTo>
                    <a:cubicBezTo>
                      <a:pt x="1494724" y="1005621"/>
                      <a:pt x="1492732" y="1008889"/>
                      <a:pt x="1492732" y="1009978"/>
                    </a:cubicBezTo>
                    <a:lnTo>
                      <a:pt x="1492732" y="1011067"/>
                    </a:lnTo>
                    <a:cubicBezTo>
                      <a:pt x="1490741" y="1012156"/>
                      <a:pt x="1489745" y="1012156"/>
                      <a:pt x="1488749" y="1013245"/>
                    </a:cubicBezTo>
                    <a:cubicBezTo>
                      <a:pt x="1488749" y="1009978"/>
                      <a:pt x="1491737" y="1008889"/>
                      <a:pt x="1491737" y="1005621"/>
                    </a:cubicBezTo>
                    <a:close/>
                    <a:moveTo>
                      <a:pt x="2683548" y="1000798"/>
                    </a:moveTo>
                    <a:cubicBezTo>
                      <a:pt x="2691938" y="1000798"/>
                      <a:pt x="2699130" y="1004394"/>
                      <a:pt x="2706322" y="1007990"/>
                    </a:cubicBezTo>
                    <a:cubicBezTo>
                      <a:pt x="2711117" y="1009189"/>
                      <a:pt x="2711117" y="1012785"/>
                      <a:pt x="2708720" y="1016381"/>
                    </a:cubicBezTo>
                    <a:cubicBezTo>
                      <a:pt x="2702726" y="1021176"/>
                      <a:pt x="2697932" y="1025970"/>
                      <a:pt x="2690740" y="1031964"/>
                    </a:cubicBezTo>
                    <a:cubicBezTo>
                      <a:pt x="2688342" y="1033162"/>
                      <a:pt x="2684746" y="1031964"/>
                      <a:pt x="2682349" y="1028368"/>
                    </a:cubicBezTo>
                    <a:cubicBezTo>
                      <a:pt x="2682349" y="1024772"/>
                      <a:pt x="2681150" y="1021176"/>
                      <a:pt x="2679952" y="1016381"/>
                    </a:cubicBezTo>
                    <a:cubicBezTo>
                      <a:pt x="2679952" y="1013984"/>
                      <a:pt x="2678753" y="1009189"/>
                      <a:pt x="2678753" y="1005593"/>
                    </a:cubicBezTo>
                    <a:cubicBezTo>
                      <a:pt x="2677554" y="1000798"/>
                      <a:pt x="2679952" y="999600"/>
                      <a:pt x="2683548" y="1000798"/>
                    </a:cubicBezTo>
                    <a:close/>
                    <a:moveTo>
                      <a:pt x="2362376" y="1000798"/>
                    </a:moveTo>
                    <a:cubicBezTo>
                      <a:pt x="2372013" y="1002004"/>
                      <a:pt x="2381650" y="1004416"/>
                      <a:pt x="2390082" y="1009239"/>
                    </a:cubicBezTo>
                    <a:cubicBezTo>
                      <a:pt x="2393696" y="1010445"/>
                      <a:pt x="2394901" y="1014063"/>
                      <a:pt x="2392491" y="1017680"/>
                    </a:cubicBezTo>
                    <a:cubicBezTo>
                      <a:pt x="2386468" y="1024916"/>
                      <a:pt x="2379241" y="1032151"/>
                      <a:pt x="2370808" y="1036974"/>
                    </a:cubicBezTo>
                    <a:cubicBezTo>
                      <a:pt x="2367195" y="1040592"/>
                      <a:pt x="2363581" y="1038180"/>
                      <a:pt x="2361171" y="1033357"/>
                    </a:cubicBezTo>
                    <a:cubicBezTo>
                      <a:pt x="2359967" y="1029739"/>
                      <a:pt x="2359967" y="1024916"/>
                      <a:pt x="2358762" y="1020092"/>
                    </a:cubicBezTo>
                    <a:cubicBezTo>
                      <a:pt x="2357558" y="1016475"/>
                      <a:pt x="2356353" y="1011651"/>
                      <a:pt x="2356353" y="1008033"/>
                    </a:cubicBezTo>
                    <a:cubicBezTo>
                      <a:pt x="2355148" y="1002004"/>
                      <a:pt x="2357558" y="999592"/>
                      <a:pt x="2362376" y="1000798"/>
                    </a:cubicBezTo>
                    <a:close/>
                    <a:moveTo>
                      <a:pt x="1476008" y="999553"/>
                    </a:moveTo>
                    <a:cubicBezTo>
                      <a:pt x="1480694" y="1000733"/>
                      <a:pt x="1486552" y="1001912"/>
                      <a:pt x="1491238" y="1003091"/>
                    </a:cubicBezTo>
                    <a:lnTo>
                      <a:pt x="1491238" y="1004270"/>
                    </a:lnTo>
                    <a:lnTo>
                      <a:pt x="1490067" y="1005450"/>
                    </a:lnTo>
                    <a:lnTo>
                      <a:pt x="1489944" y="1005425"/>
                    </a:lnTo>
                    <a:lnTo>
                      <a:pt x="1489991" y="1005445"/>
                    </a:lnTo>
                    <a:cubicBezTo>
                      <a:pt x="1491153" y="1010093"/>
                      <a:pt x="1487668" y="1010093"/>
                      <a:pt x="1486506" y="1013578"/>
                    </a:cubicBezTo>
                    <a:lnTo>
                      <a:pt x="1485591" y="1014188"/>
                    </a:lnTo>
                    <a:lnTo>
                      <a:pt x="1486552" y="1013704"/>
                    </a:lnTo>
                    <a:cubicBezTo>
                      <a:pt x="1486552" y="1014884"/>
                      <a:pt x="1486552" y="1016063"/>
                      <a:pt x="1486552" y="1016063"/>
                    </a:cubicBezTo>
                    <a:cubicBezTo>
                      <a:pt x="1486552" y="1017242"/>
                      <a:pt x="1485381" y="1017242"/>
                      <a:pt x="1484209" y="1017242"/>
                    </a:cubicBezTo>
                    <a:cubicBezTo>
                      <a:pt x="1476008" y="1024318"/>
                      <a:pt x="1474837" y="1024318"/>
                      <a:pt x="1471322" y="1012525"/>
                    </a:cubicBezTo>
                    <a:cubicBezTo>
                      <a:pt x="1471322" y="1010167"/>
                      <a:pt x="1471322" y="1008987"/>
                      <a:pt x="1471322" y="1006629"/>
                    </a:cubicBezTo>
                    <a:lnTo>
                      <a:pt x="1473566" y="1003241"/>
                    </a:lnTo>
                    <a:lnTo>
                      <a:pt x="1473726" y="1001960"/>
                    </a:lnTo>
                    <a:lnTo>
                      <a:pt x="1474414" y="1001960"/>
                    </a:lnTo>
                    <a:close/>
                    <a:moveTo>
                      <a:pt x="1787279" y="997064"/>
                    </a:moveTo>
                    <a:cubicBezTo>
                      <a:pt x="1787279" y="997064"/>
                      <a:pt x="1788470" y="998259"/>
                      <a:pt x="1789660" y="998259"/>
                    </a:cubicBezTo>
                    <a:cubicBezTo>
                      <a:pt x="1793232" y="999454"/>
                      <a:pt x="1797995" y="1001844"/>
                      <a:pt x="1802757" y="1001844"/>
                    </a:cubicBezTo>
                    <a:cubicBezTo>
                      <a:pt x="1805139" y="1003039"/>
                      <a:pt x="1808711" y="1004234"/>
                      <a:pt x="1809901" y="1007819"/>
                    </a:cubicBezTo>
                    <a:cubicBezTo>
                      <a:pt x="1811092" y="1010209"/>
                      <a:pt x="1808711" y="1012599"/>
                      <a:pt x="1806329" y="1014989"/>
                    </a:cubicBezTo>
                    <a:cubicBezTo>
                      <a:pt x="1803948" y="1017379"/>
                      <a:pt x="1801567" y="1017379"/>
                      <a:pt x="1801567" y="1019769"/>
                    </a:cubicBezTo>
                    <a:cubicBezTo>
                      <a:pt x="1799185" y="1022159"/>
                      <a:pt x="1796804" y="1023354"/>
                      <a:pt x="1794423" y="1025744"/>
                    </a:cubicBezTo>
                    <a:cubicBezTo>
                      <a:pt x="1790851" y="1026939"/>
                      <a:pt x="1788470" y="1026939"/>
                      <a:pt x="1786088" y="1023354"/>
                    </a:cubicBezTo>
                    <a:cubicBezTo>
                      <a:pt x="1784898" y="1016184"/>
                      <a:pt x="1783707" y="1010209"/>
                      <a:pt x="1782516" y="1001844"/>
                    </a:cubicBezTo>
                    <a:cubicBezTo>
                      <a:pt x="1782516" y="999454"/>
                      <a:pt x="1783707" y="997064"/>
                      <a:pt x="1787279" y="997064"/>
                    </a:cubicBezTo>
                    <a:close/>
                    <a:moveTo>
                      <a:pt x="2107227" y="994574"/>
                    </a:moveTo>
                    <a:cubicBezTo>
                      <a:pt x="2110832" y="994574"/>
                      <a:pt x="2113236" y="996964"/>
                      <a:pt x="2115640" y="996964"/>
                    </a:cubicBezTo>
                    <a:cubicBezTo>
                      <a:pt x="2116842" y="996964"/>
                      <a:pt x="2119245" y="999354"/>
                      <a:pt x="2121649" y="996964"/>
                    </a:cubicBezTo>
                    <a:cubicBezTo>
                      <a:pt x="2122851" y="994574"/>
                      <a:pt x="2133668" y="999354"/>
                      <a:pt x="2134870" y="1001744"/>
                    </a:cubicBezTo>
                    <a:cubicBezTo>
                      <a:pt x="2138475" y="1005329"/>
                      <a:pt x="2136071" y="1007719"/>
                      <a:pt x="2133668" y="1010109"/>
                    </a:cubicBezTo>
                    <a:cubicBezTo>
                      <a:pt x="2130062" y="1012499"/>
                      <a:pt x="2127658" y="1017279"/>
                      <a:pt x="2122851" y="1017279"/>
                    </a:cubicBezTo>
                    <a:cubicBezTo>
                      <a:pt x="2120447" y="1016084"/>
                      <a:pt x="2119245" y="1017279"/>
                      <a:pt x="2118043" y="1018474"/>
                    </a:cubicBezTo>
                    <a:cubicBezTo>
                      <a:pt x="2109630" y="1026839"/>
                      <a:pt x="2107227" y="1025644"/>
                      <a:pt x="2104823" y="1014889"/>
                    </a:cubicBezTo>
                    <a:cubicBezTo>
                      <a:pt x="2103621" y="1010109"/>
                      <a:pt x="2102419" y="1005329"/>
                      <a:pt x="2102419" y="1001744"/>
                    </a:cubicBezTo>
                    <a:cubicBezTo>
                      <a:pt x="2102419" y="996964"/>
                      <a:pt x="2103621" y="994574"/>
                      <a:pt x="2107227" y="994574"/>
                    </a:cubicBezTo>
                    <a:close/>
                    <a:moveTo>
                      <a:pt x="1152423" y="994574"/>
                    </a:moveTo>
                    <a:cubicBezTo>
                      <a:pt x="1162070" y="996986"/>
                      <a:pt x="1170512" y="999398"/>
                      <a:pt x="1178953" y="1003015"/>
                    </a:cubicBezTo>
                    <a:cubicBezTo>
                      <a:pt x="1183776" y="1005427"/>
                      <a:pt x="1184982" y="1009045"/>
                      <a:pt x="1181364" y="1012662"/>
                    </a:cubicBezTo>
                    <a:cubicBezTo>
                      <a:pt x="1175335" y="1019898"/>
                      <a:pt x="1168100" y="1025927"/>
                      <a:pt x="1160865" y="1031956"/>
                    </a:cubicBezTo>
                    <a:cubicBezTo>
                      <a:pt x="1157247" y="1034368"/>
                      <a:pt x="1153629" y="1033162"/>
                      <a:pt x="1151218" y="1028339"/>
                    </a:cubicBezTo>
                    <a:cubicBezTo>
                      <a:pt x="1150012" y="1024721"/>
                      <a:pt x="1150012" y="1019898"/>
                      <a:pt x="1147600" y="1016280"/>
                    </a:cubicBezTo>
                    <a:lnTo>
                      <a:pt x="1148806" y="1015074"/>
                    </a:lnTo>
                    <a:cubicBezTo>
                      <a:pt x="1147600" y="1010251"/>
                      <a:pt x="1146394" y="1006633"/>
                      <a:pt x="1145188" y="1001809"/>
                    </a:cubicBezTo>
                    <a:cubicBezTo>
                      <a:pt x="1145188" y="996986"/>
                      <a:pt x="1147600" y="994574"/>
                      <a:pt x="1152423" y="994574"/>
                    </a:cubicBezTo>
                    <a:close/>
                    <a:moveTo>
                      <a:pt x="2745740" y="987105"/>
                    </a:moveTo>
                    <a:cubicBezTo>
                      <a:pt x="2752932" y="988304"/>
                      <a:pt x="2760124" y="990701"/>
                      <a:pt x="2767316" y="993099"/>
                    </a:cubicBezTo>
                    <a:cubicBezTo>
                      <a:pt x="2772111" y="995496"/>
                      <a:pt x="2773310" y="999092"/>
                      <a:pt x="2769714" y="1001489"/>
                    </a:cubicBezTo>
                    <a:cubicBezTo>
                      <a:pt x="2764919" y="1007483"/>
                      <a:pt x="2757727" y="1013476"/>
                      <a:pt x="2751734" y="1017072"/>
                    </a:cubicBezTo>
                    <a:cubicBezTo>
                      <a:pt x="2749336" y="1020668"/>
                      <a:pt x="2745740" y="1019469"/>
                      <a:pt x="2744542" y="1015873"/>
                    </a:cubicBezTo>
                    <a:cubicBezTo>
                      <a:pt x="2743343" y="1011079"/>
                      <a:pt x="2742144" y="1007483"/>
                      <a:pt x="2740946" y="1003887"/>
                    </a:cubicBezTo>
                    <a:cubicBezTo>
                      <a:pt x="2740946" y="1000291"/>
                      <a:pt x="2739747" y="996695"/>
                      <a:pt x="2739747" y="993099"/>
                    </a:cubicBezTo>
                    <a:cubicBezTo>
                      <a:pt x="2738548" y="987105"/>
                      <a:pt x="2740946" y="985907"/>
                      <a:pt x="2745740" y="987105"/>
                    </a:cubicBezTo>
                    <a:close/>
                    <a:moveTo>
                      <a:pt x="2423373" y="987105"/>
                    </a:moveTo>
                    <a:cubicBezTo>
                      <a:pt x="2433010" y="988311"/>
                      <a:pt x="2442647" y="991929"/>
                      <a:pt x="2451079" y="995546"/>
                    </a:cubicBezTo>
                    <a:cubicBezTo>
                      <a:pt x="2455898" y="996752"/>
                      <a:pt x="2455898" y="1000370"/>
                      <a:pt x="2452284" y="1003987"/>
                    </a:cubicBezTo>
                    <a:cubicBezTo>
                      <a:pt x="2446261" y="1011223"/>
                      <a:pt x="2439033" y="1017252"/>
                      <a:pt x="2431805" y="1024487"/>
                    </a:cubicBezTo>
                    <a:cubicBezTo>
                      <a:pt x="2428192" y="1025693"/>
                      <a:pt x="2424578" y="1024487"/>
                      <a:pt x="2423373" y="1020870"/>
                    </a:cubicBezTo>
                    <a:cubicBezTo>
                      <a:pt x="2422168" y="1016046"/>
                      <a:pt x="2419759" y="1011223"/>
                      <a:pt x="2418555" y="1006399"/>
                    </a:cubicBezTo>
                    <a:cubicBezTo>
                      <a:pt x="2418555" y="1002782"/>
                      <a:pt x="2417350" y="997958"/>
                      <a:pt x="2417350" y="993135"/>
                    </a:cubicBezTo>
                    <a:cubicBezTo>
                      <a:pt x="2416145" y="988311"/>
                      <a:pt x="2418555" y="985899"/>
                      <a:pt x="2423373" y="987105"/>
                    </a:cubicBezTo>
                    <a:close/>
                    <a:moveTo>
                      <a:pt x="1539389" y="984616"/>
                    </a:moveTo>
                    <a:cubicBezTo>
                      <a:pt x="1541747" y="985799"/>
                      <a:pt x="1544106" y="985799"/>
                      <a:pt x="1547644" y="986981"/>
                    </a:cubicBezTo>
                    <a:cubicBezTo>
                      <a:pt x="1547644" y="986981"/>
                      <a:pt x="1550002" y="986981"/>
                      <a:pt x="1552361" y="988164"/>
                    </a:cubicBezTo>
                    <a:cubicBezTo>
                      <a:pt x="1554719" y="990529"/>
                      <a:pt x="1555899" y="992894"/>
                      <a:pt x="1553540" y="996442"/>
                    </a:cubicBezTo>
                    <a:cubicBezTo>
                      <a:pt x="1551181" y="998807"/>
                      <a:pt x="1548823" y="999989"/>
                      <a:pt x="1546464" y="1001172"/>
                    </a:cubicBezTo>
                    <a:lnTo>
                      <a:pt x="1546632" y="1000835"/>
                    </a:lnTo>
                    <a:lnTo>
                      <a:pt x="1546420" y="1001047"/>
                    </a:lnTo>
                    <a:lnTo>
                      <a:pt x="1546170" y="1001172"/>
                    </a:lnTo>
                    <a:lnTo>
                      <a:pt x="1546464" y="1001172"/>
                    </a:lnTo>
                    <a:cubicBezTo>
                      <a:pt x="1546464" y="1003537"/>
                      <a:pt x="1544106" y="1004720"/>
                      <a:pt x="1542927" y="1005902"/>
                    </a:cubicBezTo>
                    <a:cubicBezTo>
                      <a:pt x="1538210" y="1008267"/>
                      <a:pt x="1537030" y="1008267"/>
                      <a:pt x="1534672" y="1002354"/>
                    </a:cubicBezTo>
                    <a:cubicBezTo>
                      <a:pt x="1534672" y="998807"/>
                      <a:pt x="1533493" y="992894"/>
                      <a:pt x="1532313" y="989346"/>
                    </a:cubicBezTo>
                    <a:cubicBezTo>
                      <a:pt x="1532313" y="984616"/>
                      <a:pt x="1534672" y="983434"/>
                      <a:pt x="1539389" y="984616"/>
                    </a:cubicBezTo>
                    <a:close/>
                    <a:moveTo>
                      <a:pt x="1848282" y="983371"/>
                    </a:moveTo>
                    <a:cubicBezTo>
                      <a:pt x="1855439" y="984564"/>
                      <a:pt x="1863790" y="986950"/>
                      <a:pt x="1868561" y="989336"/>
                    </a:cubicBezTo>
                    <a:cubicBezTo>
                      <a:pt x="1873333" y="990529"/>
                      <a:pt x="1873333" y="992915"/>
                      <a:pt x="1870947" y="996493"/>
                    </a:cubicBezTo>
                    <a:cubicBezTo>
                      <a:pt x="1866176" y="1001265"/>
                      <a:pt x="1861404" y="1007230"/>
                      <a:pt x="1855439" y="1010808"/>
                    </a:cubicBezTo>
                    <a:cubicBezTo>
                      <a:pt x="1851861" y="1013194"/>
                      <a:pt x="1849475" y="1012001"/>
                      <a:pt x="1848282" y="1008422"/>
                    </a:cubicBezTo>
                    <a:cubicBezTo>
                      <a:pt x="1847089" y="1004844"/>
                      <a:pt x="1845896" y="1001265"/>
                      <a:pt x="1844703" y="998879"/>
                    </a:cubicBezTo>
                    <a:cubicBezTo>
                      <a:pt x="1844703" y="995300"/>
                      <a:pt x="1843510" y="991722"/>
                      <a:pt x="1843510" y="986950"/>
                    </a:cubicBezTo>
                    <a:cubicBezTo>
                      <a:pt x="1843510" y="984564"/>
                      <a:pt x="1844703" y="982178"/>
                      <a:pt x="1848282" y="983371"/>
                    </a:cubicBezTo>
                    <a:close/>
                    <a:moveTo>
                      <a:pt x="1213420" y="980882"/>
                    </a:moveTo>
                    <a:cubicBezTo>
                      <a:pt x="1223067" y="983294"/>
                      <a:pt x="1231509" y="986912"/>
                      <a:pt x="1239950" y="989323"/>
                    </a:cubicBezTo>
                    <a:cubicBezTo>
                      <a:pt x="1244773" y="991735"/>
                      <a:pt x="1245979" y="996559"/>
                      <a:pt x="1242361" y="1000176"/>
                    </a:cubicBezTo>
                    <a:cubicBezTo>
                      <a:pt x="1236332" y="1006206"/>
                      <a:pt x="1229097" y="1012235"/>
                      <a:pt x="1221862" y="1018264"/>
                    </a:cubicBezTo>
                    <a:cubicBezTo>
                      <a:pt x="1218244" y="1021882"/>
                      <a:pt x="1214626" y="1019470"/>
                      <a:pt x="1212215" y="1014647"/>
                    </a:cubicBezTo>
                    <a:cubicBezTo>
                      <a:pt x="1211009" y="1009823"/>
                      <a:pt x="1209803" y="1006206"/>
                      <a:pt x="1208597" y="1001382"/>
                    </a:cubicBezTo>
                    <a:cubicBezTo>
                      <a:pt x="1208597" y="996559"/>
                      <a:pt x="1207391" y="992941"/>
                      <a:pt x="1206185" y="988117"/>
                    </a:cubicBezTo>
                    <a:cubicBezTo>
                      <a:pt x="1206185" y="983294"/>
                      <a:pt x="1208597" y="980882"/>
                      <a:pt x="1213420" y="980882"/>
                    </a:cubicBezTo>
                    <a:close/>
                    <a:moveTo>
                      <a:pt x="2166910" y="975902"/>
                    </a:moveTo>
                    <a:cubicBezTo>
                      <a:pt x="2176547" y="978314"/>
                      <a:pt x="2184979" y="980726"/>
                      <a:pt x="2193411" y="984343"/>
                    </a:cubicBezTo>
                    <a:cubicBezTo>
                      <a:pt x="2198230" y="986755"/>
                      <a:pt x="2198230" y="989167"/>
                      <a:pt x="2195821" y="992784"/>
                    </a:cubicBezTo>
                    <a:cubicBezTo>
                      <a:pt x="2189798" y="1000020"/>
                      <a:pt x="2182570" y="1007255"/>
                      <a:pt x="2174138" y="1013284"/>
                    </a:cubicBezTo>
                    <a:cubicBezTo>
                      <a:pt x="2170524" y="1015696"/>
                      <a:pt x="2166910" y="1014490"/>
                      <a:pt x="2165705" y="1009667"/>
                    </a:cubicBezTo>
                    <a:cubicBezTo>
                      <a:pt x="2163296" y="1004843"/>
                      <a:pt x="2162091" y="1000020"/>
                      <a:pt x="2162091" y="996402"/>
                    </a:cubicBezTo>
                    <a:cubicBezTo>
                      <a:pt x="2160887" y="991579"/>
                      <a:pt x="2159682" y="986755"/>
                      <a:pt x="2159682" y="983137"/>
                    </a:cubicBezTo>
                    <a:cubicBezTo>
                      <a:pt x="2159682" y="978314"/>
                      <a:pt x="2162091" y="974696"/>
                      <a:pt x="2166910" y="975902"/>
                    </a:cubicBezTo>
                    <a:close/>
                    <a:moveTo>
                      <a:pt x="2805517" y="974612"/>
                    </a:moveTo>
                    <a:cubicBezTo>
                      <a:pt x="2813882" y="977009"/>
                      <a:pt x="2821052" y="980605"/>
                      <a:pt x="2828222" y="986599"/>
                    </a:cubicBezTo>
                    <a:cubicBezTo>
                      <a:pt x="2829417" y="987797"/>
                      <a:pt x="2831807" y="988996"/>
                      <a:pt x="2828222" y="991393"/>
                    </a:cubicBezTo>
                    <a:cubicBezTo>
                      <a:pt x="2823442" y="996188"/>
                      <a:pt x="2819857" y="1000983"/>
                      <a:pt x="2813882" y="1004579"/>
                    </a:cubicBezTo>
                    <a:cubicBezTo>
                      <a:pt x="2810297" y="1008175"/>
                      <a:pt x="2806712" y="1006976"/>
                      <a:pt x="2804322" y="1000983"/>
                    </a:cubicBezTo>
                    <a:cubicBezTo>
                      <a:pt x="2804322" y="998585"/>
                      <a:pt x="2803127" y="993791"/>
                      <a:pt x="2801932" y="991393"/>
                    </a:cubicBezTo>
                    <a:cubicBezTo>
                      <a:pt x="2801932" y="987797"/>
                      <a:pt x="2800737" y="983003"/>
                      <a:pt x="2800737" y="980605"/>
                    </a:cubicBezTo>
                    <a:cubicBezTo>
                      <a:pt x="2799542" y="975811"/>
                      <a:pt x="2801932" y="972215"/>
                      <a:pt x="2805517" y="974612"/>
                    </a:cubicBezTo>
                    <a:close/>
                    <a:moveTo>
                      <a:pt x="2481962" y="973413"/>
                    </a:moveTo>
                    <a:cubicBezTo>
                      <a:pt x="2483167" y="974619"/>
                      <a:pt x="2485579" y="973413"/>
                      <a:pt x="2486785" y="974619"/>
                    </a:cubicBezTo>
                    <a:cubicBezTo>
                      <a:pt x="2495226" y="977031"/>
                      <a:pt x="2503667" y="979443"/>
                      <a:pt x="2510903" y="981854"/>
                    </a:cubicBezTo>
                    <a:cubicBezTo>
                      <a:pt x="2516932" y="985472"/>
                      <a:pt x="2518138" y="987884"/>
                      <a:pt x="2513314" y="992707"/>
                    </a:cubicBezTo>
                    <a:cubicBezTo>
                      <a:pt x="2507285" y="999942"/>
                      <a:pt x="2501256" y="1004766"/>
                      <a:pt x="2494020" y="1009589"/>
                    </a:cubicBezTo>
                    <a:cubicBezTo>
                      <a:pt x="2489197" y="1014413"/>
                      <a:pt x="2485579" y="1013207"/>
                      <a:pt x="2483167" y="1007178"/>
                    </a:cubicBezTo>
                    <a:cubicBezTo>
                      <a:pt x="2480756" y="998737"/>
                      <a:pt x="2478344" y="990295"/>
                      <a:pt x="2478344" y="981854"/>
                    </a:cubicBezTo>
                    <a:cubicBezTo>
                      <a:pt x="2477138" y="978237"/>
                      <a:pt x="2478344" y="974619"/>
                      <a:pt x="2481962" y="973413"/>
                    </a:cubicBezTo>
                    <a:close/>
                    <a:moveTo>
                      <a:pt x="1605136" y="973348"/>
                    </a:moveTo>
                    <a:cubicBezTo>
                      <a:pt x="1608683" y="974527"/>
                      <a:pt x="1611048" y="975706"/>
                      <a:pt x="1614596" y="976885"/>
                    </a:cubicBezTo>
                    <a:cubicBezTo>
                      <a:pt x="1616961" y="978065"/>
                      <a:pt x="1616961" y="980423"/>
                      <a:pt x="1615779" y="982782"/>
                    </a:cubicBezTo>
                    <a:cubicBezTo>
                      <a:pt x="1611048" y="987499"/>
                      <a:pt x="1607501" y="991036"/>
                      <a:pt x="1602771" y="993395"/>
                    </a:cubicBezTo>
                    <a:cubicBezTo>
                      <a:pt x="1600406" y="995754"/>
                      <a:pt x="1599223" y="995754"/>
                      <a:pt x="1598040" y="993395"/>
                    </a:cubicBezTo>
                    <a:cubicBezTo>
                      <a:pt x="1596858" y="989857"/>
                      <a:pt x="1594493" y="987499"/>
                      <a:pt x="1594493" y="985140"/>
                    </a:cubicBezTo>
                    <a:cubicBezTo>
                      <a:pt x="1592128" y="972168"/>
                      <a:pt x="1593310" y="970989"/>
                      <a:pt x="1605136" y="973348"/>
                    </a:cubicBezTo>
                    <a:close/>
                    <a:moveTo>
                      <a:pt x="2871689" y="970923"/>
                    </a:moveTo>
                    <a:cubicBezTo>
                      <a:pt x="2874890" y="969856"/>
                      <a:pt x="2875957" y="971990"/>
                      <a:pt x="2879158" y="971990"/>
                    </a:cubicBezTo>
                    <a:lnTo>
                      <a:pt x="2879158" y="972794"/>
                    </a:lnTo>
                    <a:lnTo>
                      <a:pt x="2882893" y="973164"/>
                    </a:lnTo>
                    <a:cubicBezTo>
                      <a:pt x="2882893" y="975404"/>
                      <a:pt x="2882893" y="976525"/>
                      <a:pt x="2881761" y="977645"/>
                    </a:cubicBezTo>
                    <a:cubicBezTo>
                      <a:pt x="2879498" y="978765"/>
                      <a:pt x="2877235" y="983247"/>
                      <a:pt x="2873840" y="981006"/>
                    </a:cubicBezTo>
                    <a:cubicBezTo>
                      <a:pt x="2870445" y="979886"/>
                      <a:pt x="2870445" y="975404"/>
                      <a:pt x="2871577" y="972044"/>
                    </a:cubicBezTo>
                    <a:lnTo>
                      <a:pt x="2872055" y="972754"/>
                    </a:lnTo>
                    <a:lnTo>
                      <a:pt x="2871937" y="972162"/>
                    </a:lnTo>
                    <a:lnTo>
                      <a:pt x="2871577" y="972044"/>
                    </a:lnTo>
                    <a:lnTo>
                      <a:pt x="2871920" y="972078"/>
                    </a:lnTo>
                    <a:close/>
                    <a:moveTo>
                      <a:pt x="1914066" y="970923"/>
                    </a:moveTo>
                    <a:cubicBezTo>
                      <a:pt x="1917630" y="972114"/>
                      <a:pt x="1922383" y="973305"/>
                      <a:pt x="1924759" y="974495"/>
                    </a:cubicBezTo>
                    <a:cubicBezTo>
                      <a:pt x="1933076" y="979258"/>
                      <a:pt x="1934265" y="980448"/>
                      <a:pt x="1927136" y="986402"/>
                    </a:cubicBezTo>
                    <a:cubicBezTo>
                      <a:pt x="1923571" y="988783"/>
                      <a:pt x="1921195" y="992355"/>
                      <a:pt x="1916442" y="994736"/>
                    </a:cubicBezTo>
                    <a:cubicBezTo>
                      <a:pt x="1914066" y="998308"/>
                      <a:pt x="1911689" y="998308"/>
                      <a:pt x="1910501" y="994736"/>
                    </a:cubicBezTo>
                    <a:cubicBezTo>
                      <a:pt x="1909313" y="988783"/>
                      <a:pt x="1906936" y="984020"/>
                      <a:pt x="1906936" y="979258"/>
                    </a:cubicBezTo>
                    <a:cubicBezTo>
                      <a:pt x="1904560" y="970923"/>
                      <a:pt x="1906936" y="969733"/>
                      <a:pt x="1914066" y="970923"/>
                    </a:cubicBezTo>
                    <a:close/>
                    <a:moveTo>
                      <a:pt x="1274414" y="967189"/>
                    </a:moveTo>
                    <a:cubicBezTo>
                      <a:pt x="1284061" y="968395"/>
                      <a:pt x="1292503" y="970807"/>
                      <a:pt x="1302150" y="975630"/>
                    </a:cubicBezTo>
                    <a:cubicBezTo>
                      <a:pt x="1305767" y="978042"/>
                      <a:pt x="1306973" y="980454"/>
                      <a:pt x="1303355" y="985277"/>
                    </a:cubicBezTo>
                    <a:cubicBezTo>
                      <a:pt x="1297326" y="992513"/>
                      <a:pt x="1290091" y="998542"/>
                      <a:pt x="1282856" y="1003365"/>
                    </a:cubicBezTo>
                    <a:cubicBezTo>
                      <a:pt x="1279238" y="1006983"/>
                      <a:pt x="1275620" y="1004571"/>
                      <a:pt x="1273209" y="999748"/>
                    </a:cubicBezTo>
                    <a:cubicBezTo>
                      <a:pt x="1272003" y="999748"/>
                      <a:pt x="1272003" y="998542"/>
                      <a:pt x="1272003" y="998542"/>
                    </a:cubicBezTo>
                    <a:cubicBezTo>
                      <a:pt x="1272003" y="994924"/>
                      <a:pt x="1270797" y="990101"/>
                      <a:pt x="1270797" y="986483"/>
                    </a:cubicBezTo>
                    <a:cubicBezTo>
                      <a:pt x="1269591" y="982866"/>
                      <a:pt x="1267179" y="979248"/>
                      <a:pt x="1267179" y="973219"/>
                    </a:cubicBezTo>
                    <a:cubicBezTo>
                      <a:pt x="1267179" y="968395"/>
                      <a:pt x="1269591" y="965983"/>
                      <a:pt x="1274414" y="967189"/>
                    </a:cubicBezTo>
                    <a:close/>
                    <a:moveTo>
                      <a:pt x="1020714" y="967189"/>
                    </a:moveTo>
                    <a:cubicBezTo>
                      <a:pt x="1024109" y="966083"/>
                      <a:pt x="1032031" y="969402"/>
                      <a:pt x="1033162" y="970509"/>
                    </a:cubicBezTo>
                    <a:cubicBezTo>
                      <a:pt x="1033162" y="971615"/>
                      <a:pt x="1030899" y="974934"/>
                      <a:pt x="1028636" y="977147"/>
                    </a:cubicBezTo>
                    <a:lnTo>
                      <a:pt x="1020714" y="968296"/>
                    </a:lnTo>
                    <a:close/>
                    <a:moveTo>
                      <a:pt x="2226706" y="963451"/>
                    </a:moveTo>
                    <a:cubicBezTo>
                      <a:pt x="2237558" y="963451"/>
                      <a:pt x="2246000" y="967065"/>
                      <a:pt x="2254441" y="970679"/>
                    </a:cubicBezTo>
                    <a:cubicBezTo>
                      <a:pt x="2259264" y="973088"/>
                      <a:pt x="2260470" y="976702"/>
                      <a:pt x="2256852" y="979111"/>
                    </a:cubicBezTo>
                    <a:cubicBezTo>
                      <a:pt x="2250823" y="986339"/>
                      <a:pt x="2243588" y="992362"/>
                      <a:pt x="2236353" y="999590"/>
                    </a:cubicBezTo>
                    <a:cubicBezTo>
                      <a:pt x="2231529" y="1001999"/>
                      <a:pt x="2229117" y="1000794"/>
                      <a:pt x="2226706" y="995976"/>
                    </a:cubicBezTo>
                    <a:cubicBezTo>
                      <a:pt x="2224294" y="992362"/>
                      <a:pt x="2224294" y="986339"/>
                      <a:pt x="2223088" y="982725"/>
                    </a:cubicBezTo>
                    <a:cubicBezTo>
                      <a:pt x="2221882" y="979111"/>
                      <a:pt x="2220676" y="973088"/>
                      <a:pt x="2220676" y="969474"/>
                    </a:cubicBezTo>
                    <a:cubicBezTo>
                      <a:pt x="2220676" y="963451"/>
                      <a:pt x="2223088" y="962247"/>
                      <a:pt x="2226706" y="963451"/>
                    </a:cubicBezTo>
                    <a:close/>
                    <a:moveTo>
                      <a:pt x="1331752" y="962159"/>
                    </a:moveTo>
                    <a:cubicBezTo>
                      <a:pt x="1334138" y="962159"/>
                      <a:pt x="1334138" y="962159"/>
                      <a:pt x="1336524" y="962159"/>
                    </a:cubicBezTo>
                    <a:cubicBezTo>
                      <a:pt x="1341295" y="964553"/>
                      <a:pt x="1346067" y="964553"/>
                      <a:pt x="1350839" y="965750"/>
                    </a:cubicBezTo>
                    <a:cubicBezTo>
                      <a:pt x="1357996" y="968144"/>
                      <a:pt x="1357996" y="968144"/>
                      <a:pt x="1355610" y="974128"/>
                    </a:cubicBezTo>
                    <a:cubicBezTo>
                      <a:pt x="1354417" y="975325"/>
                      <a:pt x="1354417" y="977719"/>
                      <a:pt x="1355610" y="978916"/>
                    </a:cubicBezTo>
                    <a:cubicBezTo>
                      <a:pt x="1355610" y="983703"/>
                      <a:pt x="1342488" y="993278"/>
                      <a:pt x="1337717" y="992081"/>
                    </a:cubicBezTo>
                    <a:cubicBezTo>
                      <a:pt x="1335331" y="990884"/>
                      <a:pt x="1334138" y="988491"/>
                      <a:pt x="1334138" y="987294"/>
                    </a:cubicBezTo>
                    <a:cubicBezTo>
                      <a:pt x="1331752" y="980112"/>
                      <a:pt x="1330559" y="971734"/>
                      <a:pt x="1328173" y="964553"/>
                    </a:cubicBezTo>
                    <a:cubicBezTo>
                      <a:pt x="1328173" y="960962"/>
                      <a:pt x="1329366" y="959765"/>
                      <a:pt x="1331752" y="962159"/>
                    </a:cubicBezTo>
                    <a:close/>
                    <a:moveTo>
                      <a:pt x="2546566" y="959717"/>
                    </a:moveTo>
                    <a:cubicBezTo>
                      <a:pt x="2554998" y="962129"/>
                      <a:pt x="2564635" y="963335"/>
                      <a:pt x="2573067" y="968158"/>
                    </a:cubicBezTo>
                    <a:cubicBezTo>
                      <a:pt x="2577886" y="970570"/>
                      <a:pt x="2577886" y="972982"/>
                      <a:pt x="2574272" y="979011"/>
                    </a:cubicBezTo>
                    <a:cubicBezTo>
                      <a:pt x="2568249" y="985041"/>
                      <a:pt x="2562226" y="989864"/>
                      <a:pt x="2554998" y="995893"/>
                    </a:cubicBezTo>
                    <a:cubicBezTo>
                      <a:pt x="2550180" y="999511"/>
                      <a:pt x="2546566" y="998305"/>
                      <a:pt x="2544156" y="992276"/>
                    </a:cubicBezTo>
                    <a:cubicBezTo>
                      <a:pt x="2544156" y="987452"/>
                      <a:pt x="2542952" y="983835"/>
                      <a:pt x="2541747" y="979011"/>
                    </a:cubicBezTo>
                    <a:cubicBezTo>
                      <a:pt x="2540543" y="975394"/>
                      <a:pt x="2539338" y="970570"/>
                      <a:pt x="2539338" y="966952"/>
                    </a:cubicBezTo>
                    <a:cubicBezTo>
                      <a:pt x="2538133" y="962129"/>
                      <a:pt x="2540543" y="958511"/>
                      <a:pt x="2546566" y="959717"/>
                    </a:cubicBezTo>
                    <a:close/>
                    <a:moveTo>
                      <a:pt x="1651545" y="959717"/>
                    </a:moveTo>
                    <a:lnTo>
                      <a:pt x="1657615" y="961602"/>
                    </a:lnTo>
                    <a:lnTo>
                      <a:pt x="1657661" y="961251"/>
                    </a:lnTo>
                    <a:cubicBezTo>
                      <a:pt x="1658528" y="960673"/>
                      <a:pt x="1660262" y="961540"/>
                      <a:pt x="1663729" y="963274"/>
                    </a:cubicBezTo>
                    <a:cubicBezTo>
                      <a:pt x="1664885" y="963274"/>
                      <a:pt x="1667197" y="963274"/>
                      <a:pt x="1668353" y="964430"/>
                    </a:cubicBezTo>
                    <a:lnTo>
                      <a:pt x="1669501" y="965291"/>
                    </a:lnTo>
                    <a:lnTo>
                      <a:pt x="1670595" y="965630"/>
                    </a:lnTo>
                    <a:lnTo>
                      <a:pt x="1670709" y="966197"/>
                    </a:lnTo>
                    <a:lnTo>
                      <a:pt x="1672976" y="967897"/>
                    </a:lnTo>
                    <a:lnTo>
                      <a:pt x="1671374" y="969499"/>
                    </a:lnTo>
                    <a:lnTo>
                      <a:pt x="1671786" y="971543"/>
                    </a:lnTo>
                    <a:cubicBezTo>
                      <a:pt x="1670595" y="973908"/>
                      <a:pt x="1668214" y="976273"/>
                      <a:pt x="1665832" y="978638"/>
                    </a:cubicBezTo>
                    <a:cubicBezTo>
                      <a:pt x="1663451" y="979821"/>
                      <a:pt x="1662260" y="983368"/>
                      <a:pt x="1657498" y="982186"/>
                    </a:cubicBezTo>
                    <a:cubicBezTo>
                      <a:pt x="1649163" y="979821"/>
                      <a:pt x="1644401" y="970360"/>
                      <a:pt x="1646782" y="963265"/>
                    </a:cubicBezTo>
                    <a:cubicBezTo>
                      <a:pt x="1647973" y="959717"/>
                      <a:pt x="1647973" y="958535"/>
                      <a:pt x="1651545" y="959717"/>
                    </a:cubicBezTo>
                    <a:close/>
                    <a:moveTo>
                      <a:pt x="1972667" y="957227"/>
                    </a:moveTo>
                    <a:cubicBezTo>
                      <a:pt x="1977409" y="958418"/>
                      <a:pt x="1983336" y="960799"/>
                      <a:pt x="1986892" y="961990"/>
                    </a:cubicBezTo>
                    <a:cubicBezTo>
                      <a:pt x="1992820" y="964371"/>
                      <a:pt x="1994005" y="966752"/>
                      <a:pt x="1989263" y="970324"/>
                    </a:cubicBezTo>
                    <a:cubicBezTo>
                      <a:pt x="1988078" y="971515"/>
                      <a:pt x="1986892" y="972706"/>
                      <a:pt x="1986892" y="975087"/>
                    </a:cubicBezTo>
                    <a:cubicBezTo>
                      <a:pt x="1984521" y="977468"/>
                      <a:pt x="1979779" y="979850"/>
                      <a:pt x="1977409" y="983422"/>
                    </a:cubicBezTo>
                    <a:cubicBezTo>
                      <a:pt x="1970296" y="985803"/>
                      <a:pt x="1970296" y="979850"/>
                      <a:pt x="1970296" y="977468"/>
                    </a:cubicBezTo>
                    <a:cubicBezTo>
                      <a:pt x="1969110" y="971515"/>
                      <a:pt x="1966739" y="966752"/>
                      <a:pt x="1966739" y="961990"/>
                    </a:cubicBezTo>
                    <a:cubicBezTo>
                      <a:pt x="1966739" y="957227"/>
                      <a:pt x="1969110" y="956037"/>
                      <a:pt x="1972667" y="957227"/>
                    </a:cubicBezTo>
                    <a:close/>
                    <a:moveTo>
                      <a:pt x="1398987" y="954550"/>
                    </a:moveTo>
                    <a:lnTo>
                      <a:pt x="1398906" y="955512"/>
                    </a:lnTo>
                    <a:lnTo>
                      <a:pt x="1398987" y="955615"/>
                    </a:lnTo>
                    <a:close/>
                    <a:moveTo>
                      <a:pt x="2288905" y="950968"/>
                    </a:moveTo>
                    <a:cubicBezTo>
                      <a:pt x="2298552" y="952174"/>
                      <a:pt x="2306993" y="954586"/>
                      <a:pt x="2315435" y="958203"/>
                    </a:cubicBezTo>
                    <a:cubicBezTo>
                      <a:pt x="2320258" y="960615"/>
                      <a:pt x="2321464" y="964233"/>
                      <a:pt x="2317846" y="967850"/>
                    </a:cubicBezTo>
                    <a:cubicBezTo>
                      <a:pt x="2311817" y="975086"/>
                      <a:pt x="2304582" y="981115"/>
                      <a:pt x="2296141" y="987144"/>
                    </a:cubicBezTo>
                    <a:cubicBezTo>
                      <a:pt x="2292523" y="989556"/>
                      <a:pt x="2290111" y="988350"/>
                      <a:pt x="2287699" y="984733"/>
                    </a:cubicBezTo>
                    <a:cubicBezTo>
                      <a:pt x="2286493" y="979909"/>
                      <a:pt x="2284082" y="975086"/>
                      <a:pt x="2282876" y="969056"/>
                    </a:cubicBezTo>
                    <a:cubicBezTo>
                      <a:pt x="2282876" y="965439"/>
                      <a:pt x="2281670" y="961821"/>
                      <a:pt x="2281670" y="956997"/>
                    </a:cubicBezTo>
                    <a:cubicBezTo>
                      <a:pt x="2281670" y="950968"/>
                      <a:pt x="2282876" y="948556"/>
                      <a:pt x="2288905" y="950968"/>
                    </a:cubicBezTo>
                    <a:close/>
                    <a:moveTo>
                      <a:pt x="1090980" y="948514"/>
                    </a:moveTo>
                    <a:cubicBezTo>
                      <a:pt x="1095787" y="948514"/>
                      <a:pt x="1101797" y="950915"/>
                      <a:pt x="1104201" y="953316"/>
                    </a:cubicBezTo>
                    <a:cubicBezTo>
                      <a:pt x="1107806" y="955716"/>
                      <a:pt x="1106604" y="959317"/>
                      <a:pt x="1104201" y="961718"/>
                    </a:cubicBezTo>
                    <a:cubicBezTo>
                      <a:pt x="1098191" y="968920"/>
                      <a:pt x="1092182" y="974921"/>
                      <a:pt x="1083769" y="979723"/>
                    </a:cubicBezTo>
                    <a:cubicBezTo>
                      <a:pt x="1081365" y="983324"/>
                      <a:pt x="1076558" y="982123"/>
                      <a:pt x="1075356" y="977322"/>
                    </a:cubicBezTo>
                    <a:cubicBezTo>
                      <a:pt x="1074154" y="974921"/>
                      <a:pt x="1074154" y="971320"/>
                      <a:pt x="1072952" y="968920"/>
                    </a:cubicBezTo>
                    <a:cubicBezTo>
                      <a:pt x="1068145" y="961718"/>
                      <a:pt x="1075356" y="956916"/>
                      <a:pt x="1075356" y="950915"/>
                    </a:cubicBezTo>
                    <a:cubicBezTo>
                      <a:pt x="1075356" y="948514"/>
                      <a:pt x="1077760" y="948514"/>
                      <a:pt x="1078961" y="950915"/>
                    </a:cubicBezTo>
                    <a:cubicBezTo>
                      <a:pt x="1083769" y="950915"/>
                      <a:pt x="1087374" y="950915"/>
                      <a:pt x="1090980" y="948514"/>
                    </a:cubicBezTo>
                    <a:close/>
                    <a:moveTo>
                      <a:pt x="1712601" y="947273"/>
                    </a:moveTo>
                    <a:cubicBezTo>
                      <a:pt x="1718565" y="948466"/>
                      <a:pt x="1725723" y="948466"/>
                      <a:pt x="1731688" y="952045"/>
                    </a:cubicBezTo>
                    <a:cubicBezTo>
                      <a:pt x="1736459" y="954431"/>
                      <a:pt x="1737652" y="956817"/>
                      <a:pt x="1734073" y="960395"/>
                    </a:cubicBezTo>
                    <a:cubicBezTo>
                      <a:pt x="1729302" y="965167"/>
                      <a:pt x="1723337" y="969939"/>
                      <a:pt x="1719758" y="973517"/>
                    </a:cubicBezTo>
                    <a:cubicBezTo>
                      <a:pt x="1717373" y="977096"/>
                      <a:pt x="1713794" y="975903"/>
                      <a:pt x="1712601" y="971132"/>
                    </a:cubicBezTo>
                    <a:cubicBezTo>
                      <a:pt x="1710215" y="968746"/>
                      <a:pt x="1710215" y="965167"/>
                      <a:pt x="1709022" y="962781"/>
                    </a:cubicBezTo>
                    <a:cubicBezTo>
                      <a:pt x="1709022" y="959202"/>
                      <a:pt x="1707829" y="955624"/>
                      <a:pt x="1707829" y="952045"/>
                    </a:cubicBezTo>
                    <a:cubicBezTo>
                      <a:pt x="1707829" y="948466"/>
                      <a:pt x="1709022" y="947273"/>
                      <a:pt x="1712601" y="947273"/>
                    </a:cubicBezTo>
                    <a:close/>
                    <a:moveTo>
                      <a:pt x="2603938" y="947234"/>
                    </a:moveTo>
                    <a:cubicBezTo>
                      <a:pt x="2607543" y="946028"/>
                      <a:pt x="2612351" y="946028"/>
                      <a:pt x="2613552" y="947234"/>
                    </a:cubicBezTo>
                    <a:cubicBezTo>
                      <a:pt x="2618360" y="952058"/>
                      <a:pt x="2621966" y="952058"/>
                      <a:pt x="2627975" y="953263"/>
                    </a:cubicBezTo>
                    <a:cubicBezTo>
                      <a:pt x="2627975" y="954469"/>
                      <a:pt x="2630379" y="954469"/>
                      <a:pt x="2632782" y="954469"/>
                    </a:cubicBezTo>
                    <a:cubicBezTo>
                      <a:pt x="2636388" y="956881"/>
                      <a:pt x="2636388" y="960499"/>
                      <a:pt x="2633984" y="962910"/>
                    </a:cubicBezTo>
                    <a:cubicBezTo>
                      <a:pt x="2630379" y="966528"/>
                      <a:pt x="2627975" y="970146"/>
                      <a:pt x="2624369" y="972557"/>
                    </a:cubicBezTo>
                    <a:cubicBezTo>
                      <a:pt x="2621966" y="976175"/>
                      <a:pt x="2619562" y="978587"/>
                      <a:pt x="2618360" y="980999"/>
                    </a:cubicBezTo>
                    <a:cubicBezTo>
                      <a:pt x="2615956" y="985822"/>
                      <a:pt x="2609947" y="985822"/>
                      <a:pt x="2607543" y="979793"/>
                    </a:cubicBezTo>
                    <a:cubicBezTo>
                      <a:pt x="2605139" y="976175"/>
                      <a:pt x="2605139" y="970146"/>
                      <a:pt x="2603938" y="966528"/>
                    </a:cubicBezTo>
                    <a:cubicBezTo>
                      <a:pt x="2602736" y="962910"/>
                      <a:pt x="2601534" y="959293"/>
                      <a:pt x="2601534" y="954469"/>
                    </a:cubicBezTo>
                    <a:cubicBezTo>
                      <a:pt x="2600332" y="952058"/>
                      <a:pt x="2600332" y="949646"/>
                      <a:pt x="2603938" y="947234"/>
                    </a:cubicBezTo>
                    <a:close/>
                    <a:moveTo>
                      <a:pt x="1401249" y="946028"/>
                    </a:moveTo>
                    <a:cubicBezTo>
                      <a:pt x="1403592" y="944843"/>
                      <a:pt x="1404763" y="947214"/>
                      <a:pt x="1408278" y="947214"/>
                    </a:cubicBezTo>
                    <a:cubicBezTo>
                      <a:pt x="1409450" y="946028"/>
                      <a:pt x="1410621" y="949585"/>
                      <a:pt x="1414136" y="949585"/>
                    </a:cubicBezTo>
                    <a:cubicBezTo>
                      <a:pt x="1414136" y="949585"/>
                      <a:pt x="1415307" y="949585"/>
                      <a:pt x="1415307" y="950770"/>
                    </a:cubicBezTo>
                    <a:lnTo>
                      <a:pt x="1414492" y="950667"/>
                    </a:lnTo>
                    <a:lnTo>
                      <a:pt x="1415446" y="950857"/>
                    </a:lnTo>
                    <a:cubicBezTo>
                      <a:pt x="1418973" y="953200"/>
                      <a:pt x="1417797" y="955543"/>
                      <a:pt x="1416622" y="957886"/>
                    </a:cubicBezTo>
                    <a:cubicBezTo>
                      <a:pt x="1414270" y="961401"/>
                      <a:pt x="1410744" y="962573"/>
                      <a:pt x="1408392" y="966087"/>
                    </a:cubicBezTo>
                    <a:lnTo>
                      <a:pt x="1407267" y="966087"/>
                    </a:lnTo>
                    <a:lnTo>
                      <a:pt x="1408278" y="967367"/>
                    </a:lnTo>
                    <a:cubicBezTo>
                      <a:pt x="1403592" y="972109"/>
                      <a:pt x="1398906" y="970923"/>
                      <a:pt x="1397734" y="964996"/>
                    </a:cubicBezTo>
                    <a:cubicBezTo>
                      <a:pt x="1396563" y="960254"/>
                      <a:pt x="1395391" y="954327"/>
                      <a:pt x="1395391" y="950770"/>
                    </a:cubicBezTo>
                    <a:cubicBezTo>
                      <a:pt x="1395391" y="946028"/>
                      <a:pt x="1396563" y="944843"/>
                      <a:pt x="1401249" y="946028"/>
                    </a:cubicBezTo>
                    <a:close/>
                    <a:moveTo>
                      <a:pt x="2728544" y="943535"/>
                    </a:moveTo>
                    <a:cubicBezTo>
                      <a:pt x="2729685" y="944642"/>
                      <a:pt x="2730826" y="944642"/>
                      <a:pt x="2731967" y="944642"/>
                    </a:cubicBezTo>
                    <a:cubicBezTo>
                      <a:pt x="2734249" y="943535"/>
                      <a:pt x="2736532" y="943535"/>
                      <a:pt x="2738814" y="944642"/>
                    </a:cubicBezTo>
                    <a:cubicBezTo>
                      <a:pt x="2739955" y="945748"/>
                      <a:pt x="2741096" y="946855"/>
                      <a:pt x="2742237" y="946855"/>
                    </a:cubicBezTo>
                    <a:cubicBezTo>
                      <a:pt x="2743378" y="950174"/>
                      <a:pt x="2738814" y="951280"/>
                      <a:pt x="2735391" y="953493"/>
                    </a:cubicBezTo>
                    <a:cubicBezTo>
                      <a:pt x="2735391" y="953493"/>
                      <a:pt x="2731967" y="953493"/>
                      <a:pt x="2730826" y="952387"/>
                    </a:cubicBezTo>
                    <a:cubicBezTo>
                      <a:pt x="2729685" y="949067"/>
                      <a:pt x="2727403" y="946855"/>
                      <a:pt x="2728544" y="943535"/>
                    </a:cubicBezTo>
                    <a:close/>
                    <a:moveTo>
                      <a:pt x="2032445" y="943535"/>
                    </a:moveTo>
                    <a:cubicBezTo>
                      <a:pt x="2038398" y="944723"/>
                      <a:pt x="2043160" y="947100"/>
                      <a:pt x="2049114" y="949476"/>
                    </a:cubicBezTo>
                    <a:cubicBezTo>
                      <a:pt x="2053876" y="950664"/>
                      <a:pt x="2053876" y="953041"/>
                      <a:pt x="2051495" y="955417"/>
                    </a:cubicBezTo>
                    <a:cubicBezTo>
                      <a:pt x="2046732" y="960170"/>
                      <a:pt x="2041970" y="963734"/>
                      <a:pt x="2038398" y="968487"/>
                    </a:cubicBezTo>
                    <a:cubicBezTo>
                      <a:pt x="2034826" y="970863"/>
                      <a:pt x="2031254" y="969675"/>
                      <a:pt x="2030063" y="966111"/>
                    </a:cubicBezTo>
                    <a:cubicBezTo>
                      <a:pt x="2030063" y="962546"/>
                      <a:pt x="2028873" y="960170"/>
                      <a:pt x="2027682" y="957793"/>
                    </a:cubicBezTo>
                    <a:cubicBezTo>
                      <a:pt x="2027682" y="954229"/>
                      <a:pt x="2026491" y="951853"/>
                      <a:pt x="2026491" y="949476"/>
                    </a:cubicBezTo>
                    <a:cubicBezTo>
                      <a:pt x="2025301" y="944723"/>
                      <a:pt x="2027682" y="942347"/>
                      <a:pt x="2032445" y="943535"/>
                    </a:cubicBezTo>
                    <a:close/>
                    <a:moveTo>
                      <a:pt x="2671194" y="938708"/>
                    </a:moveTo>
                    <a:cubicBezTo>
                      <a:pt x="2673438" y="938858"/>
                      <a:pt x="2675832" y="939752"/>
                      <a:pt x="2678226" y="939752"/>
                    </a:cubicBezTo>
                    <a:cubicBezTo>
                      <a:pt x="2681816" y="942138"/>
                      <a:pt x="2686604" y="942138"/>
                      <a:pt x="2690195" y="942138"/>
                    </a:cubicBezTo>
                    <a:cubicBezTo>
                      <a:pt x="2697376" y="944524"/>
                      <a:pt x="2697376" y="948103"/>
                      <a:pt x="2692588" y="952874"/>
                    </a:cubicBezTo>
                    <a:cubicBezTo>
                      <a:pt x="2688998" y="956453"/>
                      <a:pt x="2684210" y="961225"/>
                      <a:pt x="2679423" y="964803"/>
                    </a:cubicBezTo>
                    <a:cubicBezTo>
                      <a:pt x="2672241" y="969575"/>
                      <a:pt x="2668651" y="968382"/>
                      <a:pt x="2667454" y="960032"/>
                    </a:cubicBezTo>
                    <a:cubicBezTo>
                      <a:pt x="2666257" y="954067"/>
                      <a:pt x="2663863" y="948103"/>
                      <a:pt x="2665060" y="942138"/>
                    </a:cubicBezTo>
                    <a:cubicBezTo>
                      <a:pt x="2666855" y="939156"/>
                      <a:pt x="2668950" y="938559"/>
                      <a:pt x="2671194" y="938708"/>
                    </a:cubicBezTo>
                    <a:close/>
                    <a:moveTo>
                      <a:pt x="1457855" y="934972"/>
                    </a:moveTo>
                    <a:cubicBezTo>
                      <a:pt x="1459329" y="934238"/>
                      <a:pt x="1462278" y="934825"/>
                      <a:pt x="1468174" y="936001"/>
                    </a:cubicBezTo>
                    <a:cubicBezTo>
                      <a:pt x="1470532" y="938352"/>
                      <a:pt x="1472891" y="937176"/>
                      <a:pt x="1476429" y="939528"/>
                    </a:cubicBezTo>
                    <a:cubicBezTo>
                      <a:pt x="1478787" y="941879"/>
                      <a:pt x="1479967" y="943055"/>
                      <a:pt x="1477608" y="945406"/>
                    </a:cubicBezTo>
                    <a:cubicBezTo>
                      <a:pt x="1472891" y="950108"/>
                      <a:pt x="1470532" y="952459"/>
                      <a:pt x="1465815" y="954811"/>
                    </a:cubicBezTo>
                    <a:cubicBezTo>
                      <a:pt x="1463457" y="957162"/>
                      <a:pt x="1462278" y="953635"/>
                      <a:pt x="1459919" y="952459"/>
                    </a:cubicBezTo>
                    <a:lnTo>
                      <a:pt x="1459919" y="951284"/>
                    </a:lnTo>
                    <a:cubicBezTo>
                      <a:pt x="1457561" y="947757"/>
                      <a:pt x="1456381" y="945406"/>
                      <a:pt x="1456381" y="941879"/>
                    </a:cubicBezTo>
                    <a:cubicBezTo>
                      <a:pt x="1456381" y="937764"/>
                      <a:pt x="1456381" y="935707"/>
                      <a:pt x="1457855" y="934972"/>
                    </a:cubicBezTo>
                    <a:close/>
                    <a:moveTo>
                      <a:pt x="2348654" y="934825"/>
                    </a:moveTo>
                    <a:cubicBezTo>
                      <a:pt x="2358301" y="937237"/>
                      <a:pt x="2367948" y="940855"/>
                      <a:pt x="2375183" y="943266"/>
                    </a:cubicBezTo>
                    <a:cubicBezTo>
                      <a:pt x="2380007" y="945678"/>
                      <a:pt x="2381213" y="949296"/>
                      <a:pt x="2377595" y="951707"/>
                    </a:cubicBezTo>
                    <a:cubicBezTo>
                      <a:pt x="2371566" y="960149"/>
                      <a:pt x="2364331" y="966178"/>
                      <a:pt x="2355889" y="972207"/>
                    </a:cubicBezTo>
                    <a:cubicBezTo>
                      <a:pt x="2352272" y="974619"/>
                      <a:pt x="2348654" y="973413"/>
                      <a:pt x="2347448" y="968590"/>
                    </a:cubicBezTo>
                    <a:cubicBezTo>
                      <a:pt x="2345037" y="963766"/>
                      <a:pt x="2343831" y="960149"/>
                      <a:pt x="2343831" y="955325"/>
                    </a:cubicBezTo>
                    <a:lnTo>
                      <a:pt x="2343831" y="954119"/>
                    </a:lnTo>
                    <a:cubicBezTo>
                      <a:pt x="2343831" y="950502"/>
                      <a:pt x="2341419" y="946884"/>
                      <a:pt x="2341419" y="942060"/>
                    </a:cubicBezTo>
                    <a:cubicBezTo>
                      <a:pt x="2340213" y="937237"/>
                      <a:pt x="2343831" y="933619"/>
                      <a:pt x="2348654" y="934825"/>
                    </a:cubicBezTo>
                    <a:close/>
                    <a:moveTo>
                      <a:pt x="1772355" y="932332"/>
                    </a:moveTo>
                    <a:cubicBezTo>
                      <a:pt x="1779525" y="934722"/>
                      <a:pt x="1786695" y="935917"/>
                      <a:pt x="1793865" y="939502"/>
                    </a:cubicBezTo>
                    <a:cubicBezTo>
                      <a:pt x="1797450" y="939502"/>
                      <a:pt x="1798645" y="943087"/>
                      <a:pt x="1795060" y="945477"/>
                    </a:cubicBezTo>
                    <a:cubicBezTo>
                      <a:pt x="1791475" y="951452"/>
                      <a:pt x="1785500" y="956232"/>
                      <a:pt x="1779525" y="961012"/>
                    </a:cubicBezTo>
                    <a:cubicBezTo>
                      <a:pt x="1777135" y="963402"/>
                      <a:pt x="1773550" y="962207"/>
                      <a:pt x="1772355" y="958622"/>
                    </a:cubicBezTo>
                    <a:cubicBezTo>
                      <a:pt x="1771160" y="955037"/>
                      <a:pt x="1771160" y="951452"/>
                      <a:pt x="1769965" y="950257"/>
                    </a:cubicBezTo>
                    <a:cubicBezTo>
                      <a:pt x="1768770" y="944282"/>
                      <a:pt x="1767575" y="941892"/>
                      <a:pt x="1767575" y="937112"/>
                    </a:cubicBezTo>
                    <a:cubicBezTo>
                      <a:pt x="1767575" y="933527"/>
                      <a:pt x="1769965" y="932332"/>
                      <a:pt x="1772355" y="932332"/>
                    </a:cubicBezTo>
                    <a:close/>
                    <a:moveTo>
                      <a:pt x="1149699" y="931693"/>
                    </a:moveTo>
                    <a:cubicBezTo>
                      <a:pt x="1154975" y="933197"/>
                      <a:pt x="1159798" y="935904"/>
                      <a:pt x="1164019" y="938311"/>
                    </a:cubicBezTo>
                    <a:cubicBezTo>
                      <a:pt x="1168842" y="938311"/>
                      <a:pt x="1168842" y="943124"/>
                      <a:pt x="1166430" y="945530"/>
                    </a:cubicBezTo>
                    <a:cubicBezTo>
                      <a:pt x="1160401" y="953953"/>
                      <a:pt x="1153166" y="959970"/>
                      <a:pt x="1144725" y="965986"/>
                    </a:cubicBezTo>
                    <a:cubicBezTo>
                      <a:pt x="1141107" y="968393"/>
                      <a:pt x="1137489" y="965986"/>
                      <a:pt x="1135078" y="962376"/>
                    </a:cubicBezTo>
                    <a:cubicBezTo>
                      <a:pt x="1133872" y="957563"/>
                      <a:pt x="1132666" y="953953"/>
                      <a:pt x="1132666" y="949140"/>
                    </a:cubicBezTo>
                    <a:cubicBezTo>
                      <a:pt x="1131460" y="945530"/>
                      <a:pt x="1131460" y="940717"/>
                      <a:pt x="1130254" y="937108"/>
                    </a:cubicBezTo>
                    <a:cubicBezTo>
                      <a:pt x="1129048" y="933498"/>
                      <a:pt x="1130254" y="933498"/>
                      <a:pt x="1132666" y="932295"/>
                    </a:cubicBezTo>
                    <a:cubicBezTo>
                      <a:pt x="1138696" y="929888"/>
                      <a:pt x="1144423" y="930189"/>
                      <a:pt x="1149699" y="931693"/>
                    </a:cubicBezTo>
                    <a:close/>
                    <a:moveTo>
                      <a:pt x="2094643" y="928598"/>
                    </a:moveTo>
                    <a:cubicBezTo>
                      <a:pt x="2097029" y="929791"/>
                      <a:pt x="2099414" y="929791"/>
                      <a:pt x="2101800" y="930984"/>
                    </a:cubicBezTo>
                    <a:cubicBezTo>
                      <a:pt x="2101800" y="930984"/>
                      <a:pt x="2102993" y="932177"/>
                      <a:pt x="2104186" y="932177"/>
                    </a:cubicBezTo>
                    <a:cubicBezTo>
                      <a:pt x="2106572" y="933370"/>
                      <a:pt x="2110151" y="933370"/>
                      <a:pt x="2112536" y="934563"/>
                    </a:cubicBezTo>
                    <a:cubicBezTo>
                      <a:pt x="2116115" y="936949"/>
                      <a:pt x="2117308" y="938142"/>
                      <a:pt x="2114922" y="941720"/>
                    </a:cubicBezTo>
                    <a:cubicBezTo>
                      <a:pt x="2110151" y="946492"/>
                      <a:pt x="2106572" y="948878"/>
                      <a:pt x="2102993" y="953649"/>
                    </a:cubicBezTo>
                    <a:cubicBezTo>
                      <a:pt x="2101800" y="953649"/>
                      <a:pt x="2101800" y="953649"/>
                      <a:pt x="2101800" y="953649"/>
                    </a:cubicBezTo>
                    <a:cubicBezTo>
                      <a:pt x="2095836" y="958421"/>
                      <a:pt x="2093450" y="958421"/>
                      <a:pt x="2091064" y="951264"/>
                    </a:cubicBezTo>
                    <a:cubicBezTo>
                      <a:pt x="2089871" y="946492"/>
                      <a:pt x="2088678" y="940527"/>
                      <a:pt x="2087485" y="934563"/>
                    </a:cubicBezTo>
                    <a:cubicBezTo>
                      <a:pt x="2087485" y="929791"/>
                      <a:pt x="2089871" y="927405"/>
                      <a:pt x="2094643" y="928598"/>
                    </a:cubicBezTo>
                    <a:close/>
                    <a:moveTo>
                      <a:pt x="2735564" y="926111"/>
                    </a:moveTo>
                    <a:cubicBezTo>
                      <a:pt x="2736720" y="927273"/>
                      <a:pt x="2739032" y="927273"/>
                      <a:pt x="2742499" y="928435"/>
                    </a:cubicBezTo>
                    <a:cubicBezTo>
                      <a:pt x="2743655" y="929597"/>
                      <a:pt x="2743655" y="930758"/>
                      <a:pt x="2744811" y="931920"/>
                    </a:cubicBezTo>
                    <a:cubicBezTo>
                      <a:pt x="2745967" y="934244"/>
                      <a:pt x="2747123" y="935406"/>
                      <a:pt x="2744811" y="938891"/>
                    </a:cubicBezTo>
                    <a:cubicBezTo>
                      <a:pt x="2744811" y="941215"/>
                      <a:pt x="2741344" y="943538"/>
                      <a:pt x="2737876" y="943538"/>
                    </a:cubicBezTo>
                    <a:cubicBezTo>
                      <a:pt x="2735564" y="943538"/>
                      <a:pt x="2732097" y="941215"/>
                      <a:pt x="2730941" y="938891"/>
                    </a:cubicBezTo>
                    <a:cubicBezTo>
                      <a:pt x="2729785" y="936567"/>
                      <a:pt x="2729785" y="934244"/>
                      <a:pt x="2729785" y="931920"/>
                    </a:cubicBezTo>
                    <a:cubicBezTo>
                      <a:pt x="2729785" y="928435"/>
                      <a:pt x="2730941" y="926111"/>
                      <a:pt x="2735564" y="926111"/>
                    </a:cubicBezTo>
                    <a:close/>
                    <a:moveTo>
                      <a:pt x="1204539" y="922333"/>
                    </a:moveTo>
                    <a:cubicBezTo>
                      <a:pt x="1210562" y="924733"/>
                      <a:pt x="1217790" y="924733"/>
                      <a:pt x="1223813" y="925934"/>
                    </a:cubicBezTo>
                    <a:cubicBezTo>
                      <a:pt x="1225018" y="925934"/>
                      <a:pt x="1228632" y="925934"/>
                      <a:pt x="1229836" y="928334"/>
                    </a:cubicBezTo>
                    <a:cubicBezTo>
                      <a:pt x="1231041" y="930735"/>
                      <a:pt x="1228632" y="934336"/>
                      <a:pt x="1227427" y="934336"/>
                    </a:cubicBezTo>
                    <a:cubicBezTo>
                      <a:pt x="1221404" y="941538"/>
                      <a:pt x="1215381" y="947539"/>
                      <a:pt x="1208153" y="952341"/>
                    </a:cubicBezTo>
                    <a:cubicBezTo>
                      <a:pt x="1203335" y="955942"/>
                      <a:pt x="1199721" y="954741"/>
                      <a:pt x="1197312" y="949940"/>
                    </a:cubicBezTo>
                    <a:cubicBezTo>
                      <a:pt x="1196107" y="945139"/>
                      <a:pt x="1196107" y="941538"/>
                      <a:pt x="1194902" y="937937"/>
                    </a:cubicBezTo>
                    <a:cubicBezTo>
                      <a:pt x="1194902" y="935536"/>
                      <a:pt x="1193698" y="934336"/>
                      <a:pt x="1193698" y="931935"/>
                    </a:cubicBezTo>
                    <a:cubicBezTo>
                      <a:pt x="1191289" y="924733"/>
                      <a:pt x="1196107" y="918732"/>
                      <a:pt x="1204539" y="922333"/>
                    </a:cubicBezTo>
                    <a:close/>
                    <a:moveTo>
                      <a:pt x="2410889" y="921132"/>
                    </a:moveTo>
                    <a:cubicBezTo>
                      <a:pt x="2420536" y="923544"/>
                      <a:pt x="2428977" y="925956"/>
                      <a:pt x="2437419" y="929573"/>
                    </a:cubicBezTo>
                    <a:cubicBezTo>
                      <a:pt x="2442242" y="933191"/>
                      <a:pt x="2443448" y="935603"/>
                      <a:pt x="2438624" y="940426"/>
                    </a:cubicBezTo>
                    <a:cubicBezTo>
                      <a:pt x="2433801" y="946456"/>
                      <a:pt x="2426566" y="952485"/>
                      <a:pt x="2419330" y="957308"/>
                    </a:cubicBezTo>
                    <a:cubicBezTo>
                      <a:pt x="2415713" y="962132"/>
                      <a:pt x="2412095" y="959720"/>
                      <a:pt x="2408477" y="953691"/>
                    </a:cubicBezTo>
                    <a:lnTo>
                      <a:pt x="2408477" y="952485"/>
                    </a:lnTo>
                    <a:cubicBezTo>
                      <a:pt x="2407272" y="948867"/>
                      <a:pt x="2407272" y="945250"/>
                      <a:pt x="2406066" y="941632"/>
                    </a:cubicBezTo>
                    <a:cubicBezTo>
                      <a:pt x="2404860" y="938014"/>
                      <a:pt x="2403654" y="933191"/>
                      <a:pt x="2403654" y="928367"/>
                    </a:cubicBezTo>
                    <a:cubicBezTo>
                      <a:pt x="2403654" y="923544"/>
                      <a:pt x="2406066" y="919926"/>
                      <a:pt x="2410889" y="921132"/>
                    </a:cubicBezTo>
                    <a:close/>
                    <a:moveTo>
                      <a:pt x="1829917" y="920286"/>
                    </a:moveTo>
                    <a:cubicBezTo>
                      <a:pt x="1831859" y="918046"/>
                      <a:pt x="1836340" y="918643"/>
                      <a:pt x="1844107" y="921033"/>
                    </a:cubicBezTo>
                    <a:cubicBezTo>
                      <a:pt x="1847692" y="922228"/>
                      <a:pt x="1851277" y="923423"/>
                      <a:pt x="1854862" y="925813"/>
                    </a:cubicBezTo>
                    <a:cubicBezTo>
                      <a:pt x="1858447" y="925813"/>
                      <a:pt x="1859642" y="929398"/>
                      <a:pt x="1856057" y="932983"/>
                    </a:cubicBezTo>
                    <a:cubicBezTo>
                      <a:pt x="1851277" y="937763"/>
                      <a:pt x="1846497" y="942543"/>
                      <a:pt x="1840522" y="947323"/>
                    </a:cubicBezTo>
                    <a:cubicBezTo>
                      <a:pt x="1836937" y="949713"/>
                      <a:pt x="1834547" y="947323"/>
                      <a:pt x="1832157" y="943738"/>
                    </a:cubicBezTo>
                    <a:cubicBezTo>
                      <a:pt x="1832157" y="941348"/>
                      <a:pt x="1832157" y="937763"/>
                      <a:pt x="1830962" y="936568"/>
                    </a:cubicBezTo>
                    <a:cubicBezTo>
                      <a:pt x="1828572" y="927606"/>
                      <a:pt x="1827975" y="922527"/>
                      <a:pt x="1829917" y="920286"/>
                    </a:cubicBezTo>
                    <a:close/>
                    <a:moveTo>
                      <a:pt x="2796780" y="918643"/>
                    </a:moveTo>
                    <a:cubicBezTo>
                      <a:pt x="2799044" y="918643"/>
                      <a:pt x="2805833" y="920884"/>
                      <a:pt x="2806965" y="922004"/>
                    </a:cubicBezTo>
                    <a:cubicBezTo>
                      <a:pt x="2806965" y="924245"/>
                      <a:pt x="2801307" y="929846"/>
                      <a:pt x="2799044" y="929846"/>
                    </a:cubicBezTo>
                    <a:cubicBezTo>
                      <a:pt x="2796780" y="929846"/>
                      <a:pt x="2795649" y="927606"/>
                      <a:pt x="2795649" y="925365"/>
                    </a:cubicBezTo>
                    <a:cubicBezTo>
                      <a:pt x="2794517" y="922004"/>
                      <a:pt x="2794517" y="919764"/>
                      <a:pt x="2796780" y="918643"/>
                    </a:cubicBezTo>
                    <a:close/>
                    <a:moveTo>
                      <a:pt x="1523292" y="918643"/>
                    </a:moveTo>
                    <a:cubicBezTo>
                      <a:pt x="1525657" y="919826"/>
                      <a:pt x="1529205" y="921008"/>
                      <a:pt x="1532752" y="922191"/>
                    </a:cubicBezTo>
                    <a:cubicBezTo>
                      <a:pt x="1533935" y="922191"/>
                      <a:pt x="1535117" y="923373"/>
                      <a:pt x="1537483" y="923373"/>
                    </a:cubicBezTo>
                    <a:cubicBezTo>
                      <a:pt x="1539848" y="924556"/>
                      <a:pt x="1541030" y="926921"/>
                      <a:pt x="1539848" y="930469"/>
                    </a:cubicBezTo>
                    <a:cubicBezTo>
                      <a:pt x="1535117" y="932834"/>
                      <a:pt x="1532752" y="936381"/>
                      <a:pt x="1529205" y="939929"/>
                    </a:cubicBezTo>
                    <a:cubicBezTo>
                      <a:pt x="1523292" y="943477"/>
                      <a:pt x="1520927" y="943477"/>
                      <a:pt x="1518562" y="936381"/>
                    </a:cubicBezTo>
                    <a:cubicBezTo>
                      <a:pt x="1517379" y="932834"/>
                      <a:pt x="1517379" y="928104"/>
                      <a:pt x="1517379" y="924556"/>
                    </a:cubicBezTo>
                    <a:cubicBezTo>
                      <a:pt x="1516197" y="918643"/>
                      <a:pt x="1517379" y="917461"/>
                      <a:pt x="1523292" y="918643"/>
                    </a:cubicBezTo>
                    <a:close/>
                    <a:moveTo>
                      <a:pt x="1264375" y="912305"/>
                    </a:moveTo>
                    <a:lnTo>
                      <a:pt x="1263047" y="915617"/>
                    </a:lnTo>
                    <a:lnTo>
                      <a:pt x="1262993" y="915904"/>
                    </a:lnTo>
                    <a:lnTo>
                      <a:pt x="1263933" y="917559"/>
                    </a:lnTo>
                    <a:close/>
                    <a:moveTo>
                      <a:pt x="2151976" y="909929"/>
                    </a:moveTo>
                    <a:cubicBezTo>
                      <a:pt x="2161623" y="912343"/>
                      <a:pt x="2170065" y="915965"/>
                      <a:pt x="2178506" y="919586"/>
                    </a:cubicBezTo>
                    <a:cubicBezTo>
                      <a:pt x="2184535" y="922000"/>
                      <a:pt x="2184535" y="924414"/>
                      <a:pt x="2180917" y="928035"/>
                    </a:cubicBezTo>
                    <a:cubicBezTo>
                      <a:pt x="2174888" y="935278"/>
                      <a:pt x="2167653" y="941313"/>
                      <a:pt x="2160418" y="948555"/>
                    </a:cubicBezTo>
                    <a:cubicBezTo>
                      <a:pt x="2155594" y="949762"/>
                      <a:pt x="2153182" y="948555"/>
                      <a:pt x="2150771" y="944934"/>
                    </a:cubicBezTo>
                    <a:cubicBezTo>
                      <a:pt x="2149565" y="940106"/>
                      <a:pt x="2148359" y="935278"/>
                      <a:pt x="2148359" y="932863"/>
                    </a:cubicBezTo>
                    <a:cubicBezTo>
                      <a:pt x="2145947" y="926828"/>
                      <a:pt x="2145947" y="923207"/>
                      <a:pt x="2144741" y="917172"/>
                    </a:cubicBezTo>
                    <a:cubicBezTo>
                      <a:pt x="2144741" y="912343"/>
                      <a:pt x="2145947" y="908722"/>
                      <a:pt x="2151976" y="909929"/>
                    </a:cubicBezTo>
                    <a:close/>
                    <a:moveTo>
                      <a:pt x="2471887" y="908685"/>
                    </a:moveTo>
                    <a:cubicBezTo>
                      <a:pt x="2481534" y="908685"/>
                      <a:pt x="2489975" y="912303"/>
                      <a:pt x="2498417" y="917126"/>
                    </a:cubicBezTo>
                    <a:cubicBezTo>
                      <a:pt x="2503240" y="918332"/>
                      <a:pt x="2504446" y="921950"/>
                      <a:pt x="2500828" y="925567"/>
                    </a:cubicBezTo>
                    <a:cubicBezTo>
                      <a:pt x="2494799" y="932803"/>
                      <a:pt x="2487564" y="940038"/>
                      <a:pt x="2479123" y="944861"/>
                    </a:cubicBezTo>
                    <a:cubicBezTo>
                      <a:pt x="2475505" y="948479"/>
                      <a:pt x="2473093" y="946067"/>
                      <a:pt x="2470681" y="942450"/>
                    </a:cubicBezTo>
                    <a:cubicBezTo>
                      <a:pt x="2469475" y="937626"/>
                      <a:pt x="2467064" y="932803"/>
                      <a:pt x="2467064" y="927979"/>
                    </a:cubicBezTo>
                    <a:cubicBezTo>
                      <a:pt x="2465858" y="924362"/>
                      <a:pt x="2464652" y="919538"/>
                      <a:pt x="2464652" y="914715"/>
                    </a:cubicBezTo>
                    <a:cubicBezTo>
                      <a:pt x="2464652" y="908685"/>
                      <a:pt x="2467064" y="907479"/>
                      <a:pt x="2471887" y="908685"/>
                    </a:cubicBezTo>
                    <a:close/>
                    <a:moveTo>
                      <a:pt x="1575667" y="908685"/>
                    </a:moveTo>
                    <a:lnTo>
                      <a:pt x="1583184" y="910552"/>
                    </a:lnTo>
                    <a:lnTo>
                      <a:pt x="1584185" y="908832"/>
                    </a:lnTo>
                    <a:cubicBezTo>
                      <a:pt x="1585775" y="908392"/>
                      <a:pt x="1588375" y="909271"/>
                      <a:pt x="1593577" y="911028"/>
                    </a:cubicBezTo>
                    <a:lnTo>
                      <a:pt x="1594129" y="913269"/>
                    </a:lnTo>
                    <a:lnTo>
                      <a:pt x="1594717" y="913415"/>
                    </a:lnTo>
                    <a:lnTo>
                      <a:pt x="1594717" y="915653"/>
                    </a:lnTo>
                    <a:lnTo>
                      <a:pt x="1595888" y="920401"/>
                    </a:lnTo>
                    <a:cubicBezTo>
                      <a:pt x="1593577" y="922744"/>
                      <a:pt x="1592421" y="925087"/>
                      <a:pt x="1590109" y="926258"/>
                    </a:cubicBezTo>
                    <a:lnTo>
                      <a:pt x="1589705" y="926200"/>
                    </a:lnTo>
                    <a:lnTo>
                      <a:pt x="1586383" y="929971"/>
                    </a:lnTo>
                    <a:cubicBezTo>
                      <a:pt x="1581620" y="933519"/>
                      <a:pt x="1579239" y="932336"/>
                      <a:pt x="1575667" y="928789"/>
                    </a:cubicBezTo>
                    <a:cubicBezTo>
                      <a:pt x="1573286" y="925241"/>
                      <a:pt x="1570904" y="920511"/>
                      <a:pt x="1570904" y="916963"/>
                    </a:cubicBezTo>
                    <a:cubicBezTo>
                      <a:pt x="1570904" y="916963"/>
                      <a:pt x="1570904" y="914598"/>
                      <a:pt x="1570904" y="913415"/>
                    </a:cubicBezTo>
                    <a:cubicBezTo>
                      <a:pt x="1569714" y="908685"/>
                      <a:pt x="1570904" y="907503"/>
                      <a:pt x="1575667" y="908685"/>
                    </a:cubicBezTo>
                    <a:close/>
                    <a:moveTo>
                      <a:pt x="1264420" y="908628"/>
                    </a:moveTo>
                    <a:cubicBezTo>
                      <a:pt x="1270373" y="909817"/>
                      <a:pt x="1275135" y="911005"/>
                      <a:pt x="1281089" y="913381"/>
                    </a:cubicBezTo>
                    <a:cubicBezTo>
                      <a:pt x="1285851" y="914569"/>
                      <a:pt x="1287042" y="918134"/>
                      <a:pt x="1282279" y="920510"/>
                    </a:cubicBezTo>
                    <a:cubicBezTo>
                      <a:pt x="1279898" y="925263"/>
                      <a:pt x="1276326" y="927639"/>
                      <a:pt x="1271563" y="931204"/>
                    </a:cubicBezTo>
                    <a:cubicBezTo>
                      <a:pt x="1271563" y="932392"/>
                      <a:pt x="1271563" y="933580"/>
                      <a:pt x="1271563" y="933580"/>
                    </a:cubicBezTo>
                    <a:lnTo>
                      <a:pt x="1270419" y="933332"/>
                    </a:lnTo>
                    <a:lnTo>
                      <a:pt x="1267519" y="937414"/>
                    </a:lnTo>
                    <a:cubicBezTo>
                      <a:pt x="1266388" y="939804"/>
                      <a:pt x="1264124" y="939804"/>
                      <a:pt x="1261861" y="939804"/>
                    </a:cubicBezTo>
                    <a:cubicBezTo>
                      <a:pt x="1258466" y="937414"/>
                      <a:pt x="1258466" y="933829"/>
                      <a:pt x="1258466" y="931439"/>
                    </a:cubicBezTo>
                    <a:lnTo>
                      <a:pt x="1260712" y="929068"/>
                    </a:lnTo>
                    <a:lnTo>
                      <a:pt x="1258466" y="913381"/>
                    </a:lnTo>
                    <a:cubicBezTo>
                      <a:pt x="1258466" y="908628"/>
                      <a:pt x="1258466" y="906252"/>
                      <a:pt x="1264420" y="908628"/>
                    </a:cubicBezTo>
                    <a:close/>
                    <a:moveTo>
                      <a:pt x="1894346" y="904950"/>
                    </a:moveTo>
                    <a:cubicBezTo>
                      <a:pt x="1901516" y="906145"/>
                      <a:pt x="1909881" y="908535"/>
                      <a:pt x="1915856" y="910925"/>
                    </a:cubicBezTo>
                    <a:cubicBezTo>
                      <a:pt x="1919441" y="913315"/>
                      <a:pt x="1920636" y="916900"/>
                      <a:pt x="1917051" y="919290"/>
                    </a:cubicBezTo>
                    <a:cubicBezTo>
                      <a:pt x="1912271" y="924070"/>
                      <a:pt x="1907491" y="928850"/>
                      <a:pt x="1901516" y="933630"/>
                    </a:cubicBezTo>
                    <a:cubicBezTo>
                      <a:pt x="1899126" y="936020"/>
                      <a:pt x="1895541" y="934825"/>
                      <a:pt x="1894346" y="931240"/>
                    </a:cubicBezTo>
                    <a:cubicBezTo>
                      <a:pt x="1893151" y="927655"/>
                      <a:pt x="1893151" y="925265"/>
                      <a:pt x="1891956" y="920485"/>
                    </a:cubicBezTo>
                    <a:cubicBezTo>
                      <a:pt x="1890761" y="918095"/>
                      <a:pt x="1889566" y="913315"/>
                      <a:pt x="1889566" y="909730"/>
                    </a:cubicBezTo>
                    <a:cubicBezTo>
                      <a:pt x="1889566" y="906145"/>
                      <a:pt x="1890761" y="904950"/>
                      <a:pt x="1894346" y="904950"/>
                    </a:cubicBezTo>
                    <a:close/>
                    <a:moveTo>
                      <a:pt x="2856574" y="902461"/>
                    </a:moveTo>
                    <a:cubicBezTo>
                      <a:pt x="2860041" y="902461"/>
                      <a:pt x="2864665" y="904759"/>
                      <a:pt x="2868132" y="905908"/>
                    </a:cubicBezTo>
                    <a:cubicBezTo>
                      <a:pt x="2870444" y="907057"/>
                      <a:pt x="2871600" y="908206"/>
                      <a:pt x="2870444" y="909355"/>
                    </a:cubicBezTo>
                    <a:cubicBezTo>
                      <a:pt x="2866976" y="913951"/>
                      <a:pt x="2864665" y="917398"/>
                      <a:pt x="2858885" y="917398"/>
                    </a:cubicBezTo>
                    <a:cubicBezTo>
                      <a:pt x="2855418" y="918547"/>
                      <a:pt x="2856574" y="913951"/>
                      <a:pt x="2855418" y="911653"/>
                    </a:cubicBezTo>
                    <a:cubicBezTo>
                      <a:pt x="2855418" y="909355"/>
                      <a:pt x="2854262" y="908206"/>
                      <a:pt x="2854262" y="907057"/>
                    </a:cubicBezTo>
                    <a:cubicBezTo>
                      <a:pt x="2854262" y="904759"/>
                      <a:pt x="2855418" y="902461"/>
                      <a:pt x="2856574" y="902461"/>
                    </a:cubicBezTo>
                    <a:close/>
                    <a:moveTo>
                      <a:pt x="1007877" y="899971"/>
                    </a:moveTo>
                    <a:cubicBezTo>
                      <a:pt x="1011378" y="901138"/>
                      <a:pt x="1014879" y="901138"/>
                      <a:pt x="1018380" y="903472"/>
                    </a:cubicBezTo>
                    <a:cubicBezTo>
                      <a:pt x="1021881" y="904639"/>
                      <a:pt x="1021881" y="906973"/>
                      <a:pt x="1019547" y="909307"/>
                    </a:cubicBezTo>
                    <a:cubicBezTo>
                      <a:pt x="1017213" y="911641"/>
                      <a:pt x="1014879" y="913975"/>
                      <a:pt x="1012545" y="916309"/>
                    </a:cubicBezTo>
                    <a:cubicBezTo>
                      <a:pt x="1007877" y="919810"/>
                      <a:pt x="1005543" y="919810"/>
                      <a:pt x="1004376" y="912808"/>
                    </a:cubicBezTo>
                    <a:cubicBezTo>
                      <a:pt x="1004376" y="911641"/>
                      <a:pt x="1003209" y="910474"/>
                      <a:pt x="1003209" y="909307"/>
                    </a:cubicBezTo>
                    <a:cubicBezTo>
                      <a:pt x="1002042" y="908140"/>
                      <a:pt x="1002042" y="905806"/>
                      <a:pt x="1002042" y="903472"/>
                    </a:cubicBezTo>
                    <a:cubicBezTo>
                      <a:pt x="1002042" y="899971"/>
                      <a:pt x="1004376" y="898804"/>
                      <a:pt x="1007877" y="899971"/>
                    </a:cubicBezTo>
                    <a:close/>
                    <a:moveTo>
                      <a:pt x="2212967" y="897482"/>
                    </a:moveTo>
                    <a:cubicBezTo>
                      <a:pt x="2222604" y="898688"/>
                      <a:pt x="2231036" y="901100"/>
                      <a:pt x="2239468" y="905923"/>
                    </a:cubicBezTo>
                    <a:cubicBezTo>
                      <a:pt x="2244287" y="908335"/>
                      <a:pt x="2244287" y="910747"/>
                      <a:pt x="2241878" y="915570"/>
                    </a:cubicBezTo>
                    <a:cubicBezTo>
                      <a:pt x="2235855" y="922806"/>
                      <a:pt x="2228627" y="928835"/>
                      <a:pt x="2221399" y="933658"/>
                    </a:cubicBezTo>
                    <a:cubicBezTo>
                      <a:pt x="2216581" y="937276"/>
                      <a:pt x="2214172" y="936070"/>
                      <a:pt x="2211762" y="931247"/>
                    </a:cubicBezTo>
                    <a:cubicBezTo>
                      <a:pt x="2209353" y="926423"/>
                      <a:pt x="2209353" y="921600"/>
                      <a:pt x="2208148" y="916776"/>
                    </a:cubicBezTo>
                    <a:cubicBezTo>
                      <a:pt x="2208148" y="913159"/>
                      <a:pt x="2206944" y="908335"/>
                      <a:pt x="2205739" y="903512"/>
                    </a:cubicBezTo>
                    <a:cubicBezTo>
                      <a:pt x="2205739" y="898688"/>
                      <a:pt x="2208148" y="896276"/>
                      <a:pt x="2212967" y="897482"/>
                    </a:cubicBezTo>
                    <a:close/>
                    <a:moveTo>
                      <a:pt x="2532881" y="896198"/>
                    </a:moveTo>
                    <a:cubicBezTo>
                      <a:pt x="2542528" y="897404"/>
                      <a:pt x="2550969" y="899816"/>
                      <a:pt x="2560616" y="904639"/>
                    </a:cubicBezTo>
                    <a:cubicBezTo>
                      <a:pt x="2564234" y="905845"/>
                      <a:pt x="2565440" y="909463"/>
                      <a:pt x="2561822" y="911874"/>
                    </a:cubicBezTo>
                    <a:cubicBezTo>
                      <a:pt x="2555793" y="920316"/>
                      <a:pt x="2548558" y="926345"/>
                      <a:pt x="2540117" y="933580"/>
                    </a:cubicBezTo>
                    <a:cubicBezTo>
                      <a:pt x="2536499" y="934786"/>
                      <a:pt x="2532881" y="933580"/>
                      <a:pt x="2531675" y="928757"/>
                    </a:cubicBezTo>
                    <a:cubicBezTo>
                      <a:pt x="2529264" y="925139"/>
                      <a:pt x="2529264" y="920316"/>
                      <a:pt x="2528058" y="915492"/>
                    </a:cubicBezTo>
                    <a:cubicBezTo>
                      <a:pt x="2526852" y="910669"/>
                      <a:pt x="2525646" y="907051"/>
                      <a:pt x="2525646" y="902227"/>
                    </a:cubicBezTo>
                    <a:cubicBezTo>
                      <a:pt x="2525646" y="897404"/>
                      <a:pt x="2528058" y="893786"/>
                      <a:pt x="2532881" y="896198"/>
                    </a:cubicBezTo>
                    <a:close/>
                    <a:moveTo>
                      <a:pt x="1642852" y="893747"/>
                    </a:moveTo>
                    <a:cubicBezTo>
                      <a:pt x="1646213" y="893747"/>
                      <a:pt x="1648453" y="893747"/>
                      <a:pt x="1649574" y="897274"/>
                    </a:cubicBezTo>
                    <a:lnTo>
                      <a:pt x="1649943" y="899408"/>
                    </a:lnTo>
                    <a:lnTo>
                      <a:pt x="1655711" y="900946"/>
                    </a:lnTo>
                    <a:cubicBezTo>
                      <a:pt x="1659283" y="902136"/>
                      <a:pt x="1660474" y="905708"/>
                      <a:pt x="1656902" y="909280"/>
                    </a:cubicBezTo>
                    <a:cubicBezTo>
                      <a:pt x="1653330" y="912852"/>
                      <a:pt x="1647377" y="917615"/>
                      <a:pt x="1642614" y="921187"/>
                    </a:cubicBezTo>
                    <a:cubicBezTo>
                      <a:pt x="1640233" y="923568"/>
                      <a:pt x="1637852" y="923568"/>
                      <a:pt x="1635470" y="918805"/>
                    </a:cubicBezTo>
                    <a:cubicBezTo>
                      <a:pt x="1634280" y="916424"/>
                      <a:pt x="1634280" y="912852"/>
                      <a:pt x="1634280" y="909280"/>
                    </a:cubicBezTo>
                    <a:cubicBezTo>
                      <a:pt x="1631898" y="906899"/>
                      <a:pt x="1631898" y="904517"/>
                      <a:pt x="1631898" y="900946"/>
                    </a:cubicBezTo>
                    <a:cubicBezTo>
                      <a:pt x="1631898" y="897374"/>
                      <a:pt x="1634280" y="893802"/>
                      <a:pt x="1637852" y="896183"/>
                    </a:cubicBezTo>
                    <a:lnTo>
                      <a:pt x="1641258" y="897091"/>
                    </a:lnTo>
                    <a:close/>
                    <a:moveTo>
                      <a:pt x="1324156" y="893747"/>
                    </a:moveTo>
                    <a:cubicBezTo>
                      <a:pt x="1328909" y="896124"/>
                      <a:pt x="1334850" y="897312"/>
                      <a:pt x="1340791" y="899688"/>
                    </a:cubicBezTo>
                    <a:cubicBezTo>
                      <a:pt x="1344355" y="902065"/>
                      <a:pt x="1344355" y="904441"/>
                      <a:pt x="1340791" y="908005"/>
                    </a:cubicBezTo>
                    <a:lnTo>
                      <a:pt x="1340791" y="909194"/>
                    </a:lnTo>
                    <a:cubicBezTo>
                      <a:pt x="1336038" y="911570"/>
                      <a:pt x="1333662" y="916323"/>
                      <a:pt x="1330097" y="917511"/>
                    </a:cubicBezTo>
                    <a:cubicBezTo>
                      <a:pt x="1325344" y="921075"/>
                      <a:pt x="1322968" y="919887"/>
                      <a:pt x="1321780" y="916323"/>
                    </a:cubicBezTo>
                    <a:cubicBezTo>
                      <a:pt x="1319403" y="909194"/>
                      <a:pt x="1317027" y="904441"/>
                      <a:pt x="1318215" y="897312"/>
                    </a:cubicBezTo>
                    <a:cubicBezTo>
                      <a:pt x="1318215" y="893747"/>
                      <a:pt x="1320592" y="893747"/>
                      <a:pt x="1324156" y="893747"/>
                    </a:cubicBezTo>
                    <a:close/>
                    <a:moveTo>
                      <a:pt x="1951007" y="893246"/>
                    </a:moveTo>
                    <a:cubicBezTo>
                      <a:pt x="1952644" y="891909"/>
                      <a:pt x="1956514" y="893097"/>
                      <a:pt x="1963657" y="896068"/>
                    </a:cubicBezTo>
                    <a:cubicBezTo>
                      <a:pt x="1967229" y="897256"/>
                      <a:pt x="1970801" y="897256"/>
                      <a:pt x="1974373" y="898444"/>
                    </a:cubicBezTo>
                    <a:cubicBezTo>
                      <a:pt x="1977945" y="900821"/>
                      <a:pt x="1977945" y="904385"/>
                      <a:pt x="1975564" y="905573"/>
                    </a:cubicBezTo>
                    <a:cubicBezTo>
                      <a:pt x="1970801" y="909138"/>
                      <a:pt x="1967229" y="913891"/>
                      <a:pt x="1962467" y="917455"/>
                    </a:cubicBezTo>
                    <a:cubicBezTo>
                      <a:pt x="1958895" y="919831"/>
                      <a:pt x="1955323" y="918643"/>
                      <a:pt x="1955323" y="915079"/>
                    </a:cubicBezTo>
                    <a:cubicBezTo>
                      <a:pt x="1954132" y="911514"/>
                      <a:pt x="1954132" y="909138"/>
                      <a:pt x="1951751" y="905573"/>
                    </a:cubicBezTo>
                    <a:cubicBezTo>
                      <a:pt x="1949965" y="898444"/>
                      <a:pt x="1949370" y="894583"/>
                      <a:pt x="1951007" y="893246"/>
                    </a:cubicBezTo>
                    <a:close/>
                    <a:moveTo>
                      <a:pt x="1063418" y="885919"/>
                    </a:moveTo>
                    <a:cubicBezTo>
                      <a:pt x="1064749" y="885329"/>
                      <a:pt x="1066523" y="885624"/>
                      <a:pt x="1067705" y="886214"/>
                    </a:cubicBezTo>
                    <a:cubicBezTo>
                      <a:pt x="1071253" y="887393"/>
                      <a:pt x="1075983" y="888572"/>
                      <a:pt x="1079530" y="888572"/>
                    </a:cubicBezTo>
                    <a:cubicBezTo>
                      <a:pt x="1083078" y="889751"/>
                      <a:pt x="1086626" y="892110"/>
                      <a:pt x="1084261" y="895648"/>
                    </a:cubicBezTo>
                    <a:cubicBezTo>
                      <a:pt x="1079530" y="899185"/>
                      <a:pt x="1075983" y="903902"/>
                      <a:pt x="1071253" y="906261"/>
                    </a:cubicBezTo>
                    <a:cubicBezTo>
                      <a:pt x="1067705" y="908620"/>
                      <a:pt x="1066522" y="908620"/>
                      <a:pt x="1065340" y="903902"/>
                    </a:cubicBezTo>
                    <a:cubicBezTo>
                      <a:pt x="1064157" y="900365"/>
                      <a:pt x="1062975" y="895648"/>
                      <a:pt x="1061792" y="890931"/>
                    </a:cubicBezTo>
                    <a:cubicBezTo>
                      <a:pt x="1061201" y="887983"/>
                      <a:pt x="1062088" y="886508"/>
                      <a:pt x="1063418" y="885919"/>
                    </a:cubicBezTo>
                    <a:close/>
                    <a:moveTo>
                      <a:pt x="2273968" y="883789"/>
                    </a:moveTo>
                    <a:cubicBezTo>
                      <a:pt x="2282409" y="886201"/>
                      <a:pt x="2292056" y="887407"/>
                      <a:pt x="2300497" y="892230"/>
                    </a:cubicBezTo>
                    <a:cubicBezTo>
                      <a:pt x="2305321" y="894642"/>
                      <a:pt x="2306527" y="897054"/>
                      <a:pt x="2302909" y="900671"/>
                    </a:cubicBezTo>
                    <a:cubicBezTo>
                      <a:pt x="2296880" y="907907"/>
                      <a:pt x="2289645" y="915142"/>
                      <a:pt x="2282409" y="919965"/>
                    </a:cubicBezTo>
                    <a:cubicBezTo>
                      <a:pt x="2277586" y="923583"/>
                      <a:pt x="2275174" y="922377"/>
                      <a:pt x="2272762" y="916348"/>
                    </a:cubicBezTo>
                    <a:cubicBezTo>
                      <a:pt x="2271557" y="912730"/>
                      <a:pt x="2270351" y="907907"/>
                      <a:pt x="2269145" y="903083"/>
                    </a:cubicBezTo>
                    <a:cubicBezTo>
                      <a:pt x="2269145" y="899466"/>
                      <a:pt x="2267939" y="895848"/>
                      <a:pt x="2266733" y="889819"/>
                    </a:cubicBezTo>
                    <a:cubicBezTo>
                      <a:pt x="2266733" y="884995"/>
                      <a:pt x="2269145" y="882583"/>
                      <a:pt x="2273968" y="883789"/>
                    </a:cubicBezTo>
                    <a:close/>
                    <a:moveTo>
                      <a:pt x="1386199" y="883665"/>
                    </a:moveTo>
                    <a:cubicBezTo>
                      <a:pt x="1383901" y="883665"/>
                      <a:pt x="1382752" y="884848"/>
                      <a:pt x="1382752" y="887213"/>
                    </a:cubicBezTo>
                    <a:lnTo>
                      <a:pt x="1382790" y="887360"/>
                    </a:lnTo>
                    <a:lnTo>
                      <a:pt x="1386409" y="883719"/>
                    </a:lnTo>
                    <a:close/>
                    <a:moveTo>
                      <a:pt x="1701210" y="882488"/>
                    </a:moveTo>
                    <a:cubicBezTo>
                      <a:pt x="1705962" y="883677"/>
                      <a:pt x="1710715" y="886053"/>
                      <a:pt x="1715468" y="888429"/>
                    </a:cubicBezTo>
                    <a:cubicBezTo>
                      <a:pt x="1719032" y="888429"/>
                      <a:pt x="1720220" y="891994"/>
                      <a:pt x="1716656" y="895558"/>
                    </a:cubicBezTo>
                    <a:cubicBezTo>
                      <a:pt x="1713091" y="899123"/>
                      <a:pt x="1708339" y="903876"/>
                      <a:pt x="1704774" y="906252"/>
                    </a:cubicBezTo>
                    <a:cubicBezTo>
                      <a:pt x="1698833" y="908628"/>
                      <a:pt x="1697645" y="908628"/>
                      <a:pt x="1695269" y="903876"/>
                    </a:cubicBezTo>
                    <a:cubicBezTo>
                      <a:pt x="1692892" y="899123"/>
                      <a:pt x="1692892" y="895558"/>
                      <a:pt x="1692892" y="890806"/>
                    </a:cubicBezTo>
                    <a:cubicBezTo>
                      <a:pt x="1691704" y="884865"/>
                      <a:pt x="1692892" y="880112"/>
                      <a:pt x="1701210" y="882488"/>
                    </a:cubicBezTo>
                    <a:close/>
                    <a:moveTo>
                      <a:pt x="1386199" y="881300"/>
                    </a:moveTo>
                    <a:cubicBezTo>
                      <a:pt x="1388497" y="882483"/>
                      <a:pt x="1391944" y="883665"/>
                      <a:pt x="1395391" y="884848"/>
                    </a:cubicBezTo>
                    <a:lnTo>
                      <a:pt x="1395391" y="885913"/>
                    </a:lnTo>
                    <a:lnTo>
                      <a:pt x="1395807" y="886092"/>
                    </a:lnTo>
                    <a:cubicBezTo>
                      <a:pt x="1396982" y="887274"/>
                      <a:pt x="1399333" y="886092"/>
                      <a:pt x="1400509" y="888457"/>
                    </a:cubicBezTo>
                    <a:cubicBezTo>
                      <a:pt x="1404036" y="890822"/>
                      <a:pt x="1402860" y="893187"/>
                      <a:pt x="1400509" y="895552"/>
                    </a:cubicBezTo>
                    <a:cubicBezTo>
                      <a:pt x="1399333" y="896735"/>
                      <a:pt x="1396982" y="897917"/>
                      <a:pt x="1395807" y="899100"/>
                    </a:cubicBezTo>
                    <a:cubicBezTo>
                      <a:pt x="1393455" y="901465"/>
                      <a:pt x="1391104" y="905013"/>
                      <a:pt x="1387577" y="906195"/>
                    </a:cubicBezTo>
                    <a:cubicBezTo>
                      <a:pt x="1387577" y="905013"/>
                      <a:pt x="1387577" y="905013"/>
                      <a:pt x="1387577" y="905013"/>
                    </a:cubicBezTo>
                    <a:lnTo>
                      <a:pt x="1386789" y="902792"/>
                    </a:lnTo>
                    <a:lnTo>
                      <a:pt x="1387348" y="904951"/>
                    </a:lnTo>
                    <a:cubicBezTo>
                      <a:pt x="1381603" y="899038"/>
                      <a:pt x="1381603" y="891943"/>
                      <a:pt x="1380454" y="886030"/>
                    </a:cubicBezTo>
                    <a:cubicBezTo>
                      <a:pt x="1380454" y="882483"/>
                      <a:pt x="1382752" y="881300"/>
                      <a:pt x="1386199" y="881300"/>
                    </a:cubicBezTo>
                    <a:close/>
                    <a:moveTo>
                      <a:pt x="1447395" y="880717"/>
                    </a:moveTo>
                    <a:lnTo>
                      <a:pt x="1447395" y="881784"/>
                    </a:lnTo>
                    <a:lnTo>
                      <a:pt x="1447895" y="881884"/>
                    </a:lnTo>
                    <a:close/>
                    <a:moveTo>
                      <a:pt x="2590212" y="880055"/>
                    </a:moveTo>
                    <a:cubicBezTo>
                      <a:pt x="2593784" y="878849"/>
                      <a:pt x="2596165" y="881261"/>
                      <a:pt x="2597356" y="884879"/>
                    </a:cubicBezTo>
                    <a:cubicBezTo>
                      <a:pt x="2597356" y="886085"/>
                      <a:pt x="2598547" y="886085"/>
                      <a:pt x="2598547" y="886085"/>
                    </a:cubicBezTo>
                    <a:cubicBezTo>
                      <a:pt x="2602118" y="888496"/>
                      <a:pt x="2604500" y="888496"/>
                      <a:pt x="2609262" y="889702"/>
                    </a:cubicBezTo>
                    <a:cubicBezTo>
                      <a:pt x="2615216" y="892114"/>
                      <a:pt x="2615216" y="896937"/>
                      <a:pt x="2611644" y="900555"/>
                    </a:cubicBezTo>
                    <a:cubicBezTo>
                      <a:pt x="2609262" y="902967"/>
                      <a:pt x="2606881" y="904173"/>
                      <a:pt x="2606881" y="907790"/>
                    </a:cubicBezTo>
                    <a:cubicBezTo>
                      <a:pt x="2606881" y="913820"/>
                      <a:pt x="2604500" y="917437"/>
                      <a:pt x="2599737" y="918643"/>
                    </a:cubicBezTo>
                    <a:cubicBezTo>
                      <a:pt x="2594975" y="918643"/>
                      <a:pt x="2592593" y="916231"/>
                      <a:pt x="2591403" y="913820"/>
                    </a:cubicBezTo>
                    <a:cubicBezTo>
                      <a:pt x="2590212" y="905379"/>
                      <a:pt x="2587831" y="896937"/>
                      <a:pt x="2586640" y="888496"/>
                    </a:cubicBezTo>
                    <a:cubicBezTo>
                      <a:pt x="2586640" y="886085"/>
                      <a:pt x="2586640" y="882467"/>
                      <a:pt x="2590212" y="880055"/>
                    </a:cubicBezTo>
                    <a:close/>
                    <a:moveTo>
                      <a:pt x="2017571" y="877565"/>
                    </a:moveTo>
                    <a:cubicBezTo>
                      <a:pt x="2023535" y="878758"/>
                      <a:pt x="2027114" y="878758"/>
                      <a:pt x="2031886" y="881144"/>
                    </a:cubicBezTo>
                    <a:cubicBezTo>
                      <a:pt x="2033079" y="881144"/>
                      <a:pt x="2034272" y="881144"/>
                      <a:pt x="2035465" y="882337"/>
                    </a:cubicBezTo>
                    <a:cubicBezTo>
                      <a:pt x="2042622" y="884723"/>
                      <a:pt x="2042622" y="887109"/>
                      <a:pt x="2037850" y="891880"/>
                    </a:cubicBezTo>
                    <a:cubicBezTo>
                      <a:pt x="2036658" y="895459"/>
                      <a:pt x="2034272" y="895459"/>
                      <a:pt x="2031886" y="897845"/>
                    </a:cubicBezTo>
                    <a:cubicBezTo>
                      <a:pt x="2030693" y="900231"/>
                      <a:pt x="2027114" y="902616"/>
                      <a:pt x="2023535" y="903809"/>
                    </a:cubicBezTo>
                    <a:cubicBezTo>
                      <a:pt x="2021150" y="906195"/>
                      <a:pt x="2018764" y="906195"/>
                      <a:pt x="2016378" y="902616"/>
                    </a:cubicBezTo>
                    <a:cubicBezTo>
                      <a:pt x="2013992" y="895459"/>
                      <a:pt x="2012799" y="889494"/>
                      <a:pt x="2012799" y="882337"/>
                    </a:cubicBezTo>
                    <a:cubicBezTo>
                      <a:pt x="2012799" y="877565"/>
                      <a:pt x="2015185" y="876372"/>
                      <a:pt x="2017571" y="877565"/>
                    </a:cubicBezTo>
                    <a:close/>
                    <a:moveTo>
                      <a:pt x="965667" y="877565"/>
                    </a:moveTo>
                    <a:cubicBezTo>
                      <a:pt x="972859" y="878762"/>
                      <a:pt x="981250" y="879959"/>
                      <a:pt x="987243" y="883550"/>
                    </a:cubicBezTo>
                    <a:cubicBezTo>
                      <a:pt x="992038" y="885943"/>
                      <a:pt x="992038" y="888337"/>
                      <a:pt x="989641" y="891928"/>
                    </a:cubicBezTo>
                    <a:cubicBezTo>
                      <a:pt x="983647" y="897912"/>
                      <a:pt x="978853" y="902700"/>
                      <a:pt x="972859" y="907487"/>
                    </a:cubicBezTo>
                    <a:cubicBezTo>
                      <a:pt x="968065" y="909881"/>
                      <a:pt x="965667" y="908684"/>
                      <a:pt x="964469" y="905094"/>
                    </a:cubicBezTo>
                    <a:cubicBezTo>
                      <a:pt x="963270" y="900306"/>
                      <a:pt x="962071" y="897912"/>
                      <a:pt x="960873" y="894322"/>
                    </a:cubicBezTo>
                    <a:cubicBezTo>
                      <a:pt x="959674" y="889534"/>
                      <a:pt x="958475" y="887140"/>
                      <a:pt x="958475" y="882353"/>
                    </a:cubicBezTo>
                    <a:cubicBezTo>
                      <a:pt x="958475" y="878762"/>
                      <a:pt x="960873" y="876368"/>
                      <a:pt x="965667" y="877565"/>
                    </a:cubicBezTo>
                    <a:close/>
                    <a:moveTo>
                      <a:pt x="2653655" y="874574"/>
                    </a:moveTo>
                    <a:cubicBezTo>
                      <a:pt x="2655292" y="872940"/>
                      <a:pt x="2659161" y="873831"/>
                      <a:pt x="2666901" y="876208"/>
                    </a:cubicBezTo>
                    <a:cubicBezTo>
                      <a:pt x="2669282" y="877396"/>
                      <a:pt x="2674045" y="878584"/>
                      <a:pt x="2676426" y="879772"/>
                    </a:cubicBezTo>
                    <a:cubicBezTo>
                      <a:pt x="2679998" y="879772"/>
                      <a:pt x="2681189" y="883337"/>
                      <a:pt x="2677617" y="885713"/>
                    </a:cubicBezTo>
                    <a:cubicBezTo>
                      <a:pt x="2674045" y="890466"/>
                      <a:pt x="2668091" y="895219"/>
                      <a:pt x="2663329" y="898783"/>
                    </a:cubicBezTo>
                    <a:cubicBezTo>
                      <a:pt x="2659757" y="901159"/>
                      <a:pt x="2658566" y="901159"/>
                      <a:pt x="2656185" y="896407"/>
                    </a:cubicBezTo>
                    <a:cubicBezTo>
                      <a:pt x="2654994" y="892842"/>
                      <a:pt x="2654994" y="890466"/>
                      <a:pt x="2653804" y="888089"/>
                    </a:cubicBezTo>
                    <a:cubicBezTo>
                      <a:pt x="2652613" y="880366"/>
                      <a:pt x="2652018" y="876208"/>
                      <a:pt x="2653655" y="874574"/>
                    </a:cubicBezTo>
                    <a:close/>
                    <a:moveTo>
                      <a:pt x="1128318" y="872524"/>
                    </a:moveTo>
                    <a:lnTo>
                      <a:pt x="1127641" y="873609"/>
                    </a:lnTo>
                    <a:lnTo>
                      <a:pt x="1128664" y="872586"/>
                    </a:lnTo>
                    <a:lnTo>
                      <a:pt x="1129840" y="872586"/>
                    </a:lnTo>
                    <a:lnTo>
                      <a:pt x="1130543" y="872868"/>
                    </a:lnTo>
                    <a:lnTo>
                      <a:pt x="1130254" y="872586"/>
                    </a:lnTo>
                    <a:cubicBezTo>
                      <a:pt x="1133740" y="872586"/>
                      <a:pt x="1134901" y="873718"/>
                      <a:pt x="1137225" y="872586"/>
                    </a:cubicBezTo>
                    <a:cubicBezTo>
                      <a:pt x="1139549" y="873718"/>
                      <a:pt x="1140710" y="873718"/>
                      <a:pt x="1141872" y="874850"/>
                    </a:cubicBezTo>
                    <a:cubicBezTo>
                      <a:pt x="1144196" y="875981"/>
                      <a:pt x="1146519" y="875981"/>
                      <a:pt x="1147681" y="879376"/>
                    </a:cubicBezTo>
                    <a:cubicBezTo>
                      <a:pt x="1147681" y="881639"/>
                      <a:pt x="1145358" y="882771"/>
                      <a:pt x="1143034" y="883903"/>
                    </a:cubicBezTo>
                    <a:cubicBezTo>
                      <a:pt x="1143034" y="885034"/>
                      <a:pt x="1143034" y="885034"/>
                      <a:pt x="1141872" y="885034"/>
                    </a:cubicBezTo>
                    <a:lnTo>
                      <a:pt x="1141818" y="884749"/>
                    </a:lnTo>
                    <a:lnTo>
                      <a:pt x="1141596" y="885518"/>
                    </a:lnTo>
                    <a:cubicBezTo>
                      <a:pt x="1138069" y="887869"/>
                      <a:pt x="1134542" y="890220"/>
                      <a:pt x="1132191" y="892572"/>
                    </a:cubicBezTo>
                    <a:lnTo>
                      <a:pt x="1132026" y="892606"/>
                    </a:lnTo>
                    <a:lnTo>
                      <a:pt x="1132744" y="892627"/>
                    </a:lnTo>
                    <a:cubicBezTo>
                      <a:pt x="1131638" y="894992"/>
                      <a:pt x="1129425" y="894992"/>
                      <a:pt x="1128318" y="894992"/>
                    </a:cubicBezTo>
                    <a:lnTo>
                      <a:pt x="1127891" y="893347"/>
                    </a:lnTo>
                    <a:lnTo>
                      <a:pt x="1126313" y="889045"/>
                    </a:lnTo>
                    <a:cubicBezTo>
                      <a:pt x="1125137" y="885518"/>
                      <a:pt x="1123962" y="881991"/>
                      <a:pt x="1122786" y="878464"/>
                    </a:cubicBezTo>
                    <a:lnTo>
                      <a:pt x="1123768" y="877483"/>
                    </a:lnTo>
                    <a:lnTo>
                      <a:pt x="1122786" y="873706"/>
                    </a:lnTo>
                    <a:cubicBezTo>
                      <a:pt x="1122786" y="871341"/>
                      <a:pt x="1126106" y="871341"/>
                      <a:pt x="1128318" y="872524"/>
                    </a:cubicBezTo>
                    <a:close/>
                    <a:moveTo>
                      <a:pt x="2336168" y="870097"/>
                    </a:moveTo>
                    <a:cubicBezTo>
                      <a:pt x="2344609" y="871302"/>
                      <a:pt x="2353050" y="874916"/>
                      <a:pt x="2361491" y="878530"/>
                    </a:cubicBezTo>
                    <a:cubicBezTo>
                      <a:pt x="2366315" y="879734"/>
                      <a:pt x="2367521" y="884553"/>
                      <a:pt x="2363903" y="888166"/>
                    </a:cubicBezTo>
                    <a:cubicBezTo>
                      <a:pt x="2357874" y="895394"/>
                      <a:pt x="2350639" y="900213"/>
                      <a:pt x="2343403" y="906236"/>
                    </a:cubicBezTo>
                    <a:cubicBezTo>
                      <a:pt x="2338580" y="908645"/>
                      <a:pt x="2336168" y="907440"/>
                      <a:pt x="2333756" y="902622"/>
                    </a:cubicBezTo>
                    <a:lnTo>
                      <a:pt x="2332551" y="900213"/>
                    </a:lnTo>
                    <a:cubicBezTo>
                      <a:pt x="2332551" y="896599"/>
                      <a:pt x="2332551" y="894190"/>
                      <a:pt x="2330139" y="890576"/>
                    </a:cubicBezTo>
                    <a:cubicBezTo>
                      <a:pt x="2328933" y="885757"/>
                      <a:pt x="2328933" y="880939"/>
                      <a:pt x="2327727" y="877325"/>
                    </a:cubicBezTo>
                    <a:cubicBezTo>
                      <a:pt x="2327727" y="871302"/>
                      <a:pt x="2328933" y="868893"/>
                      <a:pt x="2336168" y="870097"/>
                    </a:cubicBezTo>
                    <a:close/>
                    <a:moveTo>
                      <a:pt x="1447395" y="868852"/>
                    </a:moveTo>
                    <a:cubicBezTo>
                      <a:pt x="1450922" y="870028"/>
                      <a:pt x="1455624" y="870028"/>
                      <a:pt x="1459151" y="872379"/>
                    </a:cubicBezTo>
                    <a:lnTo>
                      <a:pt x="1458304" y="872379"/>
                    </a:lnTo>
                    <a:lnTo>
                      <a:pt x="1458970" y="872490"/>
                    </a:lnTo>
                    <a:lnTo>
                      <a:pt x="1458844" y="872931"/>
                    </a:lnTo>
                    <a:lnTo>
                      <a:pt x="1459151" y="872379"/>
                    </a:lnTo>
                    <a:cubicBezTo>
                      <a:pt x="1461502" y="872379"/>
                      <a:pt x="1462678" y="872379"/>
                      <a:pt x="1463853" y="875906"/>
                    </a:cubicBezTo>
                    <a:cubicBezTo>
                      <a:pt x="1463853" y="878257"/>
                      <a:pt x="1462678" y="878257"/>
                      <a:pt x="1461502" y="879433"/>
                    </a:cubicBezTo>
                    <a:cubicBezTo>
                      <a:pt x="1459151" y="882960"/>
                      <a:pt x="1455624" y="885311"/>
                      <a:pt x="1453273" y="887662"/>
                    </a:cubicBezTo>
                    <a:cubicBezTo>
                      <a:pt x="1450922" y="890013"/>
                      <a:pt x="1447395" y="890013"/>
                      <a:pt x="1446219" y="886486"/>
                    </a:cubicBezTo>
                    <a:cubicBezTo>
                      <a:pt x="1443868" y="881784"/>
                      <a:pt x="1442692" y="878257"/>
                      <a:pt x="1442692" y="872379"/>
                    </a:cubicBezTo>
                    <a:cubicBezTo>
                      <a:pt x="1442692" y="870028"/>
                      <a:pt x="1445043" y="867677"/>
                      <a:pt x="1447395" y="868852"/>
                    </a:cubicBezTo>
                    <a:close/>
                    <a:moveTo>
                      <a:pt x="1756173" y="868502"/>
                    </a:moveTo>
                    <a:cubicBezTo>
                      <a:pt x="1757215" y="867309"/>
                      <a:pt x="1759298" y="867607"/>
                      <a:pt x="1763466" y="868800"/>
                    </a:cubicBezTo>
                    <a:cubicBezTo>
                      <a:pt x="1769419" y="869993"/>
                      <a:pt x="1774182" y="872379"/>
                      <a:pt x="1777754" y="873572"/>
                    </a:cubicBezTo>
                    <a:cubicBezTo>
                      <a:pt x="1783707" y="874765"/>
                      <a:pt x="1784898" y="878343"/>
                      <a:pt x="1780135" y="880729"/>
                    </a:cubicBezTo>
                    <a:cubicBezTo>
                      <a:pt x="1775372" y="886694"/>
                      <a:pt x="1770610" y="891466"/>
                      <a:pt x="1764656" y="896237"/>
                    </a:cubicBezTo>
                    <a:cubicBezTo>
                      <a:pt x="1762275" y="897430"/>
                      <a:pt x="1759894" y="897430"/>
                      <a:pt x="1757513" y="892658"/>
                    </a:cubicBezTo>
                    <a:cubicBezTo>
                      <a:pt x="1756322" y="891466"/>
                      <a:pt x="1756322" y="887887"/>
                      <a:pt x="1756322" y="886694"/>
                    </a:cubicBezTo>
                    <a:cubicBezTo>
                      <a:pt x="1755131" y="883115"/>
                      <a:pt x="1755131" y="879536"/>
                      <a:pt x="1755131" y="877151"/>
                    </a:cubicBezTo>
                    <a:cubicBezTo>
                      <a:pt x="1755131" y="872379"/>
                      <a:pt x="1755131" y="869695"/>
                      <a:pt x="1756173" y="868502"/>
                    </a:cubicBezTo>
                    <a:close/>
                    <a:moveTo>
                      <a:pt x="1507110" y="865259"/>
                    </a:moveTo>
                    <a:lnTo>
                      <a:pt x="1507110" y="866952"/>
                    </a:lnTo>
                    <a:cubicBezTo>
                      <a:pt x="1507110" y="868131"/>
                      <a:pt x="1507110" y="870490"/>
                      <a:pt x="1508277" y="871669"/>
                    </a:cubicBezTo>
                    <a:lnTo>
                      <a:pt x="1508427" y="871631"/>
                    </a:lnTo>
                    <a:lnTo>
                      <a:pt x="1509599" y="871335"/>
                    </a:lnTo>
                    <a:lnTo>
                      <a:pt x="1507328" y="865692"/>
                    </a:lnTo>
                    <a:close/>
                    <a:moveTo>
                      <a:pt x="2079692" y="863873"/>
                    </a:moveTo>
                    <a:cubicBezTo>
                      <a:pt x="2080883" y="863873"/>
                      <a:pt x="2082073" y="863873"/>
                      <a:pt x="2083264" y="863873"/>
                    </a:cubicBezTo>
                    <a:cubicBezTo>
                      <a:pt x="2088027" y="866259"/>
                      <a:pt x="2092789" y="867452"/>
                      <a:pt x="2097552" y="869838"/>
                    </a:cubicBezTo>
                    <a:cubicBezTo>
                      <a:pt x="2101124" y="874609"/>
                      <a:pt x="2101124" y="874609"/>
                      <a:pt x="2095171" y="880574"/>
                    </a:cubicBezTo>
                    <a:cubicBezTo>
                      <a:pt x="2091599" y="884153"/>
                      <a:pt x="2088027" y="886539"/>
                      <a:pt x="2084455" y="890117"/>
                    </a:cubicBezTo>
                    <a:cubicBezTo>
                      <a:pt x="2079692" y="893696"/>
                      <a:pt x="2077311" y="891310"/>
                      <a:pt x="2076120" y="886539"/>
                    </a:cubicBezTo>
                    <a:cubicBezTo>
                      <a:pt x="2074930" y="881767"/>
                      <a:pt x="2072548" y="876995"/>
                      <a:pt x="2072548" y="871031"/>
                    </a:cubicBezTo>
                    <a:cubicBezTo>
                      <a:pt x="2071358" y="863873"/>
                      <a:pt x="2072548" y="862680"/>
                      <a:pt x="2079692" y="863873"/>
                    </a:cubicBezTo>
                    <a:close/>
                    <a:moveTo>
                      <a:pt x="1029032" y="863873"/>
                    </a:moveTo>
                    <a:cubicBezTo>
                      <a:pt x="1033784" y="865059"/>
                      <a:pt x="1038537" y="867430"/>
                      <a:pt x="1043290" y="869801"/>
                    </a:cubicBezTo>
                    <a:cubicBezTo>
                      <a:pt x="1048042" y="870986"/>
                      <a:pt x="1046854" y="872172"/>
                      <a:pt x="1044478" y="873357"/>
                    </a:cubicBezTo>
                    <a:cubicBezTo>
                      <a:pt x="1039725" y="879284"/>
                      <a:pt x="1033784" y="882841"/>
                      <a:pt x="1029032" y="887583"/>
                    </a:cubicBezTo>
                    <a:cubicBezTo>
                      <a:pt x="1025467" y="888768"/>
                      <a:pt x="1023091" y="888768"/>
                      <a:pt x="1023091" y="885212"/>
                    </a:cubicBezTo>
                    <a:cubicBezTo>
                      <a:pt x="1021902" y="882841"/>
                      <a:pt x="1021902" y="880470"/>
                      <a:pt x="1020714" y="878099"/>
                    </a:cubicBezTo>
                    <a:cubicBezTo>
                      <a:pt x="1020714" y="876913"/>
                      <a:pt x="1020714" y="874543"/>
                      <a:pt x="1020714" y="872172"/>
                    </a:cubicBezTo>
                    <a:cubicBezTo>
                      <a:pt x="1020714" y="865059"/>
                      <a:pt x="1021902" y="863873"/>
                      <a:pt x="1029032" y="863873"/>
                    </a:cubicBezTo>
                    <a:close/>
                    <a:moveTo>
                      <a:pt x="2721858" y="862563"/>
                    </a:moveTo>
                    <a:cubicBezTo>
                      <a:pt x="2726575" y="863742"/>
                      <a:pt x="2728933" y="863742"/>
                      <a:pt x="2732471" y="866100"/>
                    </a:cubicBezTo>
                    <a:cubicBezTo>
                      <a:pt x="2736009" y="867280"/>
                      <a:pt x="2737188" y="869638"/>
                      <a:pt x="2734830" y="871997"/>
                    </a:cubicBezTo>
                    <a:cubicBezTo>
                      <a:pt x="2731292" y="876714"/>
                      <a:pt x="2727754" y="880251"/>
                      <a:pt x="2723037" y="883789"/>
                    </a:cubicBezTo>
                    <a:cubicBezTo>
                      <a:pt x="2720679" y="884969"/>
                      <a:pt x="2719499" y="884969"/>
                      <a:pt x="2718320" y="881431"/>
                    </a:cubicBezTo>
                    <a:cubicBezTo>
                      <a:pt x="2717141" y="879072"/>
                      <a:pt x="2714782" y="876714"/>
                      <a:pt x="2714782" y="873176"/>
                    </a:cubicBezTo>
                    <a:cubicBezTo>
                      <a:pt x="2714782" y="871997"/>
                      <a:pt x="2713603" y="871997"/>
                      <a:pt x="2713603" y="870817"/>
                    </a:cubicBezTo>
                    <a:cubicBezTo>
                      <a:pt x="2712424" y="862563"/>
                      <a:pt x="2714782" y="860204"/>
                      <a:pt x="2721858" y="862563"/>
                    </a:cubicBezTo>
                    <a:close/>
                    <a:moveTo>
                      <a:pt x="1184661" y="859488"/>
                    </a:moveTo>
                    <a:lnTo>
                      <a:pt x="1181212" y="862303"/>
                    </a:lnTo>
                    <a:lnTo>
                      <a:pt x="1181480" y="863305"/>
                    </a:lnTo>
                    <a:close/>
                    <a:moveTo>
                      <a:pt x="2393545" y="856404"/>
                    </a:moveTo>
                    <a:cubicBezTo>
                      <a:pt x="2394750" y="856404"/>
                      <a:pt x="2397162" y="856404"/>
                      <a:pt x="2398368" y="858816"/>
                    </a:cubicBezTo>
                    <a:cubicBezTo>
                      <a:pt x="2406809" y="860022"/>
                      <a:pt x="2414044" y="862434"/>
                      <a:pt x="2420074" y="864845"/>
                    </a:cubicBezTo>
                    <a:cubicBezTo>
                      <a:pt x="2428515" y="867257"/>
                      <a:pt x="2428515" y="872081"/>
                      <a:pt x="2423691" y="876904"/>
                    </a:cubicBezTo>
                    <a:cubicBezTo>
                      <a:pt x="2418868" y="882933"/>
                      <a:pt x="2412839" y="887757"/>
                      <a:pt x="2405603" y="892580"/>
                    </a:cubicBezTo>
                    <a:cubicBezTo>
                      <a:pt x="2399574" y="897404"/>
                      <a:pt x="2397162" y="896198"/>
                      <a:pt x="2394750" y="890169"/>
                    </a:cubicBezTo>
                    <a:cubicBezTo>
                      <a:pt x="2391133" y="881728"/>
                      <a:pt x="2389927" y="873286"/>
                      <a:pt x="2388721" y="864845"/>
                    </a:cubicBezTo>
                    <a:cubicBezTo>
                      <a:pt x="2388721" y="862434"/>
                      <a:pt x="2388721" y="858816"/>
                      <a:pt x="2393545" y="856404"/>
                    </a:cubicBezTo>
                    <a:close/>
                    <a:moveTo>
                      <a:pt x="1504776" y="855159"/>
                    </a:moveTo>
                    <a:cubicBezTo>
                      <a:pt x="1505943" y="855159"/>
                      <a:pt x="1507110" y="855159"/>
                      <a:pt x="1508277" y="855159"/>
                    </a:cubicBezTo>
                    <a:cubicBezTo>
                      <a:pt x="1510611" y="858697"/>
                      <a:pt x="1515279" y="858697"/>
                      <a:pt x="1518780" y="858697"/>
                    </a:cubicBezTo>
                    <a:lnTo>
                      <a:pt x="1520966" y="860906"/>
                    </a:lnTo>
                    <a:lnTo>
                      <a:pt x="1521196" y="860969"/>
                    </a:lnTo>
                    <a:cubicBezTo>
                      <a:pt x="1522358" y="863181"/>
                      <a:pt x="1521196" y="864288"/>
                      <a:pt x="1520035" y="867607"/>
                    </a:cubicBezTo>
                    <a:lnTo>
                      <a:pt x="1519947" y="867607"/>
                    </a:lnTo>
                    <a:lnTo>
                      <a:pt x="1519947" y="868131"/>
                    </a:lnTo>
                    <a:cubicBezTo>
                      <a:pt x="1518780" y="871669"/>
                      <a:pt x="1515279" y="872848"/>
                      <a:pt x="1512945" y="876386"/>
                    </a:cubicBezTo>
                    <a:lnTo>
                      <a:pt x="1511778" y="876386"/>
                    </a:lnTo>
                    <a:cubicBezTo>
                      <a:pt x="1509444" y="878745"/>
                      <a:pt x="1508277" y="878745"/>
                      <a:pt x="1505943" y="875207"/>
                    </a:cubicBezTo>
                    <a:lnTo>
                      <a:pt x="1507110" y="875207"/>
                    </a:lnTo>
                    <a:cubicBezTo>
                      <a:pt x="1503609" y="871669"/>
                      <a:pt x="1503609" y="864593"/>
                      <a:pt x="1502442" y="861056"/>
                    </a:cubicBezTo>
                    <a:cubicBezTo>
                      <a:pt x="1501275" y="858697"/>
                      <a:pt x="1502442" y="856339"/>
                      <a:pt x="1504776" y="855159"/>
                    </a:cubicBezTo>
                    <a:close/>
                    <a:moveTo>
                      <a:pt x="1187047" y="855159"/>
                    </a:moveTo>
                    <a:cubicBezTo>
                      <a:pt x="1190548" y="855159"/>
                      <a:pt x="1194049" y="857541"/>
                      <a:pt x="1197550" y="857541"/>
                    </a:cubicBezTo>
                    <a:lnTo>
                      <a:pt x="1192345" y="857541"/>
                    </a:lnTo>
                    <a:lnTo>
                      <a:pt x="1197925" y="858781"/>
                    </a:lnTo>
                    <a:cubicBezTo>
                      <a:pt x="1199113" y="859969"/>
                      <a:pt x="1199113" y="859969"/>
                      <a:pt x="1200301" y="859969"/>
                    </a:cubicBezTo>
                    <a:cubicBezTo>
                      <a:pt x="1202678" y="862345"/>
                      <a:pt x="1208618" y="862345"/>
                      <a:pt x="1206242" y="868286"/>
                    </a:cubicBezTo>
                    <a:cubicBezTo>
                      <a:pt x="1203866" y="871851"/>
                      <a:pt x="1201489" y="871851"/>
                      <a:pt x="1199113" y="875415"/>
                    </a:cubicBezTo>
                    <a:lnTo>
                      <a:pt x="1196975" y="877125"/>
                    </a:lnTo>
                    <a:lnTo>
                      <a:pt x="1193758" y="880312"/>
                    </a:lnTo>
                    <a:cubicBezTo>
                      <a:pt x="1192007" y="881949"/>
                      <a:pt x="1189965" y="883140"/>
                      <a:pt x="1187047" y="882544"/>
                    </a:cubicBezTo>
                    <a:lnTo>
                      <a:pt x="1185226" y="877898"/>
                    </a:lnTo>
                    <a:lnTo>
                      <a:pt x="1184855" y="877792"/>
                    </a:lnTo>
                    <a:lnTo>
                      <a:pt x="1184275" y="875474"/>
                    </a:lnTo>
                    <a:lnTo>
                      <a:pt x="1182379" y="870638"/>
                    </a:lnTo>
                    <a:cubicBezTo>
                      <a:pt x="1181212" y="867066"/>
                      <a:pt x="1180045" y="863494"/>
                      <a:pt x="1180045" y="861113"/>
                    </a:cubicBezTo>
                    <a:cubicBezTo>
                      <a:pt x="1178878" y="855159"/>
                      <a:pt x="1181212" y="853969"/>
                      <a:pt x="1187047" y="855159"/>
                    </a:cubicBezTo>
                    <a:close/>
                    <a:moveTo>
                      <a:pt x="1819610" y="852670"/>
                    </a:moveTo>
                    <a:cubicBezTo>
                      <a:pt x="1826780" y="853865"/>
                      <a:pt x="1833950" y="855060"/>
                      <a:pt x="1839925" y="858645"/>
                    </a:cubicBezTo>
                    <a:cubicBezTo>
                      <a:pt x="1844705" y="861035"/>
                      <a:pt x="1844705" y="862230"/>
                      <a:pt x="1842315" y="865815"/>
                    </a:cubicBezTo>
                    <a:cubicBezTo>
                      <a:pt x="1837535" y="870595"/>
                      <a:pt x="1831560" y="876570"/>
                      <a:pt x="1825585" y="880155"/>
                    </a:cubicBezTo>
                    <a:cubicBezTo>
                      <a:pt x="1823195" y="883740"/>
                      <a:pt x="1819610" y="882545"/>
                      <a:pt x="1818415" y="877765"/>
                    </a:cubicBezTo>
                    <a:cubicBezTo>
                      <a:pt x="1818415" y="875375"/>
                      <a:pt x="1817220" y="870595"/>
                      <a:pt x="1816025" y="868205"/>
                    </a:cubicBezTo>
                    <a:cubicBezTo>
                      <a:pt x="1814830" y="863425"/>
                      <a:pt x="1814830" y="861035"/>
                      <a:pt x="1813635" y="857450"/>
                    </a:cubicBezTo>
                    <a:cubicBezTo>
                      <a:pt x="1813635" y="853865"/>
                      <a:pt x="1816025" y="851475"/>
                      <a:pt x="1819610" y="852670"/>
                    </a:cubicBezTo>
                    <a:close/>
                    <a:moveTo>
                      <a:pt x="2138344" y="851425"/>
                    </a:moveTo>
                    <a:cubicBezTo>
                      <a:pt x="2139544" y="851425"/>
                      <a:pt x="2140744" y="852626"/>
                      <a:pt x="2143145" y="852626"/>
                    </a:cubicBezTo>
                    <a:cubicBezTo>
                      <a:pt x="2146746" y="855026"/>
                      <a:pt x="2149146" y="858627"/>
                      <a:pt x="2152747" y="856227"/>
                    </a:cubicBezTo>
                    <a:cubicBezTo>
                      <a:pt x="2157549" y="852626"/>
                      <a:pt x="2161150" y="852626"/>
                      <a:pt x="2165951" y="856227"/>
                    </a:cubicBezTo>
                    <a:cubicBezTo>
                      <a:pt x="2168352" y="859827"/>
                      <a:pt x="2167151" y="863428"/>
                      <a:pt x="2163550" y="865829"/>
                    </a:cubicBezTo>
                    <a:cubicBezTo>
                      <a:pt x="2157549" y="871831"/>
                      <a:pt x="2151547" y="879033"/>
                      <a:pt x="2144345" y="883834"/>
                    </a:cubicBezTo>
                    <a:cubicBezTo>
                      <a:pt x="2144345" y="883834"/>
                      <a:pt x="2141944" y="885034"/>
                      <a:pt x="2140744" y="885034"/>
                    </a:cubicBezTo>
                    <a:cubicBezTo>
                      <a:pt x="2140744" y="883834"/>
                      <a:pt x="2140744" y="882634"/>
                      <a:pt x="2140744" y="880233"/>
                    </a:cubicBezTo>
                    <a:cubicBezTo>
                      <a:pt x="2134743" y="874231"/>
                      <a:pt x="2134743" y="864629"/>
                      <a:pt x="2133542" y="856227"/>
                    </a:cubicBezTo>
                    <a:cubicBezTo>
                      <a:pt x="2132342" y="853826"/>
                      <a:pt x="2133542" y="851425"/>
                      <a:pt x="2138344" y="851425"/>
                    </a:cubicBezTo>
                    <a:close/>
                    <a:moveTo>
                      <a:pt x="930883" y="851425"/>
                    </a:moveTo>
                    <a:cubicBezTo>
                      <a:pt x="933166" y="851425"/>
                      <a:pt x="941153" y="854820"/>
                      <a:pt x="942294" y="855952"/>
                    </a:cubicBezTo>
                    <a:cubicBezTo>
                      <a:pt x="942294" y="858215"/>
                      <a:pt x="936589" y="863873"/>
                      <a:pt x="935448" y="863873"/>
                    </a:cubicBezTo>
                    <a:cubicBezTo>
                      <a:pt x="929742" y="865005"/>
                      <a:pt x="929742" y="861610"/>
                      <a:pt x="928601" y="858215"/>
                    </a:cubicBezTo>
                    <a:cubicBezTo>
                      <a:pt x="928601" y="855952"/>
                      <a:pt x="927460" y="852557"/>
                      <a:pt x="930883" y="851425"/>
                    </a:cubicBezTo>
                    <a:close/>
                    <a:moveTo>
                      <a:pt x="1250149" y="847775"/>
                    </a:moveTo>
                    <a:lnTo>
                      <a:pt x="1246625" y="848401"/>
                    </a:lnTo>
                    <a:lnTo>
                      <a:pt x="1246668" y="850560"/>
                    </a:lnTo>
                    <a:close/>
                    <a:moveTo>
                      <a:pt x="2782899" y="847691"/>
                    </a:moveTo>
                    <a:cubicBezTo>
                      <a:pt x="2785250" y="850050"/>
                      <a:pt x="2788777" y="851229"/>
                      <a:pt x="2791128" y="851229"/>
                    </a:cubicBezTo>
                    <a:lnTo>
                      <a:pt x="2792670" y="855354"/>
                    </a:lnTo>
                    <a:lnTo>
                      <a:pt x="2794517" y="856021"/>
                    </a:lnTo>
                    <a:lnTo>
                      <a:pt x="2793491" y="857551"/>
                    </a:lnTo>
                    <a:lnTo>
                      <a:pt x="2794655" y="860663"/>
                    </a:lnTo>
                    <a:cubicBezTo>
                      <a:pt x="2793479" y="861842"/>
                      <a:pt x="2792304" y="863022"/>
                      <a:pt x="2791128" y="863022"/>
                    </a:cubicBezTo>
                    <a:cubicBezTo>
                      <a:pt x="2791128" y="864201"/>
                      <a:pt x="2789952" y="865380"/>
                      <a:pt x="2788777" y="866559"/>
                    </a:cubicBezTo>
                    <a:cubicBezTo>
                      <a:pt x="2787601" y="867739"/>
                      <a:pt x="2786425" y="867739"/>
                      <a:pt x="2786425" y="868918"/>
                    </a:cubicBezTo>
                    <a:cubicBezTo>
                      <a:pt x="2782899" y="871277"/>
                      <a:pt x="2780547" y="868918"/>
                      <a:pt x="2779372" y="865380"/>
                    </a:cubicBezTo>
                    <a:cubicBezTo>
                      <a:pt x="2778196" y="861842"/>
                      <a:pt x="2777021" y="858305"/>
                      <a:pt x="2775845" y="853588"/>
                    </a:cubicBezTo>
                    <a:cubicBezTo>
                      <a:pt x="2775845" y="850050"/>
                      <a:pt x="2777021" y="847691"/>
                      <a:pt x="2782899" y="847691"/>
                    </a:cubicBezTo>
                    <a:close/>
                    <a:moveTo>
                      <a:pt x="1568135" y="843879"/>
                    </a:moveTo>
                    <a:cubicBezTo>
                      <a:pt x="1570348" y="842712"/>
                      <a:pt x="1572561" y="842712"/>
                      <a:pt x="1574774" y="845046"/>
                    </a:cubicBezTo>
                    <a:lnTo>
                      <a:pt x="1574726" y="845097"/>
                    </a:lnTo>
                    <a:lnTo>
                      <a:pt x="1575261" y="845118"/>
                    </a:lnTo>
                    <a:cubicBezTo>
                      <a:pt x="1576417" y="846280"/>
                      <a:pt x="1577573" y="846280"/>
                      <a:pt x="1578729" y="846280"/>
                    </a:cubicBezTo>
                    <a:lnTo>
                      <a:pt x="1580396" y="847685"/>
                    </a:lnTo>
                    <a:lnTo>
                      <a:pt x="1580396" y="847578"/>
                    </a:lnTo>
                    <a:lnTo>
                      <a:pt x="1579306" y="846446"/>
                    </a:lnTo>
                    <a:cubicBezTo>
                      <a:pt x="1581485" y="846446"/>
                      <a:pt x="1584752" y="847578"/>
                      <a:pt x="1584752" y="849841"/>
                    </a:cubicBezTo>
                    <a:lnTo>
                      <a:pt x="1581895" y="854789"/>
                    </a:lnTo>
                    <a:lnTo>
                      <a:pt x="1582158" y="855838"/>
                    </a:lnTo>
                    <a:cubicBezTo>
                      <a:pt x="1578586" y="861779"/>
                      <a:pt x="1572632" y="865344"/>
                      <a:pt x="1566679" y="870096"/>
                    </a:cubicBezTo>
                    <a:cubicBezTo>
                      <a:pt x="1564298" y="871284"/>
                      <a:pt x="1561917" y="871284"/>
                      <a:pt x="1560726" y="867720"/>
                    </a:cubicBezTo>
                    <a:cubicBezTo>
                      <a:pt x="1559535" y="864155"/>
                      <a:pt x="1558345" y="861779"/>
                      <a:pt x="1557154" y="858214"/>
                    </a:cubicBezTo>
                    <a:cubicBezTo>
                      <a:pt x="1555963" y="850491"/>
                      <a:pt x="1555666" y="846630"/>
                      <a:pt x="1557600" y="845145"/>
                    </a:cubicBezTo>
                    <a:lnTo>
                      <a:pt x="1567468" y="845991"/>
                    </a:lnTo>
                    <a:close/>
                    <a:moveTo>
                      <a:pt x="1243685" y="843442"/>
                    </a:moveTo>
                    <a:cubicBezTo>
                      <a:pt x="1245365" y="842421"/>
                      <a:pt x="1248446" y="842712"/>
                      <a:pt x="1253487" y="843879"/>
                    </a:cubicBezTo>
                    <a:cubicBezTo>
                      <a:pt x="1253487" y="845046"/>
                      <a:pt x="1253487" y="845046"/>
                      <a:pt x="1253487" y="846213"/>
                    </a:cubicBezTo>
                    <a:lnTo>
                      <a:pt x="1253330" y="846377"/>
                    </a:lnTo>
                    <a:lnTo>
                      <a:pt x="1255423" y="846377"/>
                    </a:lnTo>
                    <a:cubicBezTo>
                      <a:pt x="1257774" y="847552"/>
                      <a:pt x="1260126" y="847552"/>
                      <a:pt x="1262477" y="847552"/>
                    </a:cubicBezTo>
                    <a:cubicBezTo>
                      <a:pt x="1268355" y="851079"/>
                      <a:pt x="1269530" y="852255"/>
                      <a:pt x="1263652" y="858133"/>
                    </a:cubicBezTo>
                    <a:lnTo>
                      <a:pt x="1262477" y="859309"/>
                    </a:lnTo>
                    <a:lnTo>
                      <a:pt x="1261301" y="860484"/>
                    </a:lnTo>
                    <a:lnTo>
                      <a:pt x="1259815" y="861475"/>
                    </a:lnTo>
                    <a:lnTo>
                      <a:pt x="1259815" y="863458"/>
                    </a:lnTo>
                    <a:lnTo>
                      <a:pt x="1256392" y="866570"/>
                    </a:lnTo>
                    <a:cubicBezTo>
                      <a:pt x="1250686" y="868645"/>
                      <a:pt x="1249545" y="868645"/>
                      <a:pt x="1247263" y="862421"/>
                    </a:cubicBezTo>
                    <a:lnTo>
                      <a:pt x="1248404" y="862421"/>
                    </a:lnTo>
                    <a:lnTo>
                      <a:pt x="1248948" y="862557"/>
                    </a:lnTo>
                    <a:lnTo>
                      <a:pt x="1248369" y="861660"/>
                    </a:lnTo>
                    <a:lnTo>
                      <a:pt x="1246742" y="854334"/>
                    </a:lnTo>
                    <a:lnTo>
                      <a:pt x="1246765" y="855549"/>
                    </a:lnTo>
                    <a:cubicBezTo>
                      <a:pt x="1246765" y="857883"/>
                      <a:pt x="1246765" y="859050"/>
                      <a:pt x="1246765" y="861384"/>
                    </a:cubicBezTo>
                    <a:cubicBezTo>
                      <a:pt x="1245645" y="861384"/>
                      <a:pt x="1245645" y="861384"/>
                      <a:pt x="1244525" y="861384"/>
                    </a:cubicBezTo>
                    <a:cubicBezTo>
                      <a:pt x="1243405" y="857883"/>
                      <a:pt x="1242284" y="854382"/>
                      <a:pt x="1242284" y="850881"/>
                    </a:cubicBezTo>
                    <a:cubicBezTo>
                      <a:pt x="1241724" y="846797"/>
                      <a:pt x="1242004" y="844463"/>
                      <a:pt x="1243685" y="843442"/>
                    </a:cubicBezTo>
                    <a:close/>
                    <a:moveTo>
                      <a:pt x="2455743" y="842712"/>
                    </a:moveTo>
                    <a:cubicBezTo>
                      <a:pt x="2466596" y="843918"/>
                      <a:pt x="2475037" y="846330"/>
                      <a:pt x="2484684" y="851153"/>
                    </a:cubicBezTo>
                    <a:cubicBezTo>
                      <a:pt x="2489508" y="853565"/>
                      <a:pt x="2489508" y="857183"/>
                      <a:pt x="2485890" y="860800"/>
                    </a:cubicBezTo>
                    <a:cubicBezTo>
                      <a:pt x="2479861" y="868036"/>
                      <a:pt x="2472626" y="874065"/>
                      <a:pt x="2465390" y="878888"/>
                    </a:cubicBezTo>
                    <a:cubicBezTo>
                      <a:pt x="2461773" y="882506"/>
                      <a:pt x="2458155" y="881300"/>
                      <a:pt x="2455743" y="876477"/>
                    </a:cubicBezTo>
                    <a:cubicBezTo>
                      <a:pt x="2454537" y="871653"/>
                      <a:pt x="2453332" y="866830"/>
                      <a:pt x="2453332" y="863212"/>
                    </a:cubicBezTo>
                    <a:cubicBezTo>
                      <a:pt x="2452126" y="858389"/>
                      <a:pt x="2449714" y="853565"/>
                      <a:pt x="2449714" y="849947"/>
                    </a:cubicBezTo>
                    <a:cubicBezTo>
                      <a:pt x="2449714" y="845124"/>
                      <a:pt x="2452126" y="841506"/>
                      <a:pt x="2455743" y="842712"/>
                    </a:cubicBezTo>
                    <a:close/>
                    <a:moveTo>
                      <a:pt x="1877019" y="840219"/>
                    </a:moveTo>
                    <a:cubicBezTo>
                      <a:pt x="1878214" y="840219"/>
                      <a:pt x="1879409" y="840219"/>
                      <a:pt x="1880604" y="840219"/>
                    </a:cubicBezTo>
                    <a:cubicBezTo>
                      <a:pt x="1886579" y="842609"/>
                      <a:pt x="1892554" y="843804"/>
                      <a:pt x="1899724" y="846194"/>
                    </a:cubicBezTo>
                    <a:cubicBezTo>
                      <a:pt x="1904504" y="847389"/>
                      <a:pt x="1905699" y="850974"/>
                      <a:pt x="1900919" y="854559"/>
                    </a:cubicBezTo>
                    <a:cubicBezTo>
                      <a:pt x="1897334" y="859339"/>
                      <a:pt x="1892554" y="862924"/>
                      <a:pt x="1885384" y="867704"/>
                    </a:cubicBezTo>
                    <a:cubicBezTo>
                      <a:pt x="1882994" y="871289"/>
                      <a:pt x="1879409" y="870094"/>
                      <a:pt x="1878214" y="865314"/>
                    </a:cubicBezTo>
                    <a:cubicBezTo>
                      <a:pt x="1877019" y="859339"/>
                      <a:pt x="1874629" y="852169"/>
                      <a:pt x="1874629" y="846194"/>
                    </a:cubicBezTo>
                    <a:cubicBezTo>
                      <a:pt x="1873434" y="842609"/>
                      <a:pt x="1874629" y="841414"/>
                      <a:pt x="1877019" y="840219"/>
                    </a:cubicBezTo>
                    <a:close/>
                    <a:moveTo>
                      <a:pt x="2841690" y="838977"/>
                    </a:moveTo>
                    <a:cubicBezTo>
                      <a:pt x="2845051" y="837857"/>
                      <a:pt x="2851773" y="842338"/>
                      <a:pt x="2851773" y="843458"/>
                    </a:cubicBezTo>
                    <a:cubicBezTo>
                      <a:pt x="2852893" y="844579"/>
                      <a:pt x="2847292" y="850180"/>
                      <a:pt x="2845051" y="850180"/>
                    </a:cubicBezTo>
                    <a:cubicBezTo>
                      <a:pt x="2841690" y="851301"/>
                      <a:pt x="2841690" y="846819"/>
                      <a:pt x="2840570" y="845699"/>
                    </a:cubicBezTo>
                    <a:cubicBezTo>
                      <a:pt x="2840570" y="843458"/>
                      <a:pt x="2839450" y="841218"/>
                      <a:pt x="2841690" y="838977"/>
                    </a:cubicBezTo>
                    <a:close/>
                    <a:moveTo>
                      <a:pt x="990620" y="835243"/>
                    </a:moveTo>
                    <a:cubicBezTo>
                      <a:pt x="992963" y="835243"/>
                      <a:pt x="995306" y="836410"/>
                      <a:pt x="996477" y="836410"/>
                    </a:cubicBezTo>
                    <a:cubicBezTo>
                      <a:pt x="997649" y="836410"/>
                      <a:pt x="997649" y="836410"/>
                      <a:pt x="997649" y="836410"/>
                    </a:cubicBezTo>
                    <a:cubicBezTo>
                      <a:pt x="999992" y="838744"/>
                      <a:pt x="1001164" y="837577"/>
                      <a:pt x="1002335" y="837577"/>
                    </a:cubicBezTo>
                    <a:lnTo>
                      <a:pt x="1003507" y="837577"/>
                    </a:lnTo>
                    <a:cubicBezTo>
                      <a:pt x="1007021" y="841078"/>
                      <a:pt x="1009364" y="842245"/>
                      <a:pt x="1003507" y="844579"/>
                    </a:cubicBezTo>
                    <a:cubicBezTo>
                      <a:pt x="999992" y="846913"/>
                      <a:pt x="996477" y="850414"/>
                      <a:pt x="994134" y="853915"/>
                    </a:cubicBezTo>
                    <a:cubicBezTo>
                      <a:pt x="991791" y="855082"/>
                      <a:pt x="989448" y="853915"/>
                      <a:pt x="989448" y="851581"/>
                    </a:cubicBezTo>
                    <a:cubicBezTo>
                      <a:pt x="987105" y="846913"/>
                      <a:pt x="987105" y="843412"/>
                      <a:pt x="987105" y="839911"/>
                    </a:cubicBezTo>
                    <a:cubicBezTo>
                      <a:pt x="985934" y="836410"/>
                      <a:pt x="987105" y="835243"/>
                      <a:pt x="990620" y="835243"/>
                    </a:cubicBezTo>
                    <a:close/>
                    <a:moveTo>
                      <a:pt x="2198026" y="832750"/>
                    </a:moveTo>
                    <a:cubicBezTo>
                      <a:pt x="2206458" y="833955"/>
                      <a:pt x="2214891" y="836364"/>
                      <a:pt x="2222118" y="839978"/>
                    </a:cubicBezTo>
                    <a:cubicBezTo>
                      <a:pt x="2229346" y="842387"/>
                      <a:pt x="2229346" y="846001"/>
                      <a:pt x="2225732" y="849615"/>
                    </a:cubicBezTo>
                    <a:cubicBezTo>
                      <a:pt x="2219709" y="856843"/>
                      <a:pt x="2213686" y="862866"/>
                      <a:pt x="2206458" y="868889"/>
                    </a:cubicBezTo>
                    <a:cubicBezTo>
                      <a:pt x="2200435" y="871298"/>
                      <a:pt x="2198026" y="870093"/>
                      <a:pt x="2195617" y="865275"/>
                    </a:cubicBezTo>
                    <a:cubicBezTo>
                      <a:pt x="2194412" y="860456"/>
                      <a:pt x="2193207" y="856843"/>
                      <a:pt x="2193207" y="852024"/>
                    </a:cubicBezTo>
                    <a:cubicBezTo>
                      <a:pt x="2190798" y="848410"/>
                      <a:pt x="2190798" y="843592"/>
                      <a:pt x="2190798" y="838773"/>
                    </a:cubicBezTo>
                    <a:cubicBezTo>
                      <a:pt x="2189594" y="833955"/>
                      <a:pt x="2193207" y="831546"/>
                      <a:pt x="2198026" y="832750"/>
                    </a:cubicBezTo>
                    <a:close/>
                    <a:moveTo>
                      <a:pt x="2517943" y="829016"/>
                    </a:moveTo>
                    <a:cubicBezTo>
                      <a:pt x="2527590" y="831428"/>
                      <a:pt x="2537237" y="833840"/>
                      <a:pt x="2544473" y="837457"/>
                    </a:cubicBezTo>
                    <a:cubicBezTo>
                      <a:pt x="2550502" y="839869"/>
                      <a:pt x="2550502" y="842281"/>
                      <a:pt x="2546884" y="848310"/>
                    </a:cubicBezTo>
                    <a:cubicBezTo>
                      <a:pt x="2540855" y="854340"/>
                      <a:pt x="2533620" y="860369"/>
                      <a:pt x="2526384" y="865192"/>
                    </a:cubicBezTo>
                    <a:cubicBezTo>
                      <a:pt x="2521561" y="868810"/>
                      <a:pt x="2519149" y="867604"/>
                      <a:pt x="2516737" y="861575"/>
                    </a:cubicBezTo>
                    <a:cubicBezTo>
                      <a:pt x="2515531" y="857957"/>
                      <a:pt x="2515531" y="853134"/>
                      <a:pt x="2513120" y="849516"/>
                    </a:cubicBezTo>
                    <a:cubicBezTo>
                      <a:pt x="2513120" y="844693"/>
                      <a:pt x="2511914" y="841075"/>
                      <a:pt x="2510708" y="836251"/>
                    </a:cubicBezTo>
                    <a:cubicBezTo>
                      <a:pt x="2510708" y="831428"/>
                      <a:pt x="2513120" y="827810"/>
                      <a:pt x="2517943" y="829016"/>
                    </a:cubicBezTo>
                    <a:close/>
                    <a:moveTo>
                      <a:pt x="1621724" y="829016"/>
                    </a:moveTo>
                    <a:cubicBezTo>
                      <a:pt x="1627677" y="831398"/>
                      <a:pt x="1633630" y="833779"/>
                      <a:pt x="1640774" y="834970"/>
                    </a:cubicBezTo>
                    <a:cubicBezTo>
                      <a:pt x="1644346" y="836160"/>
                      <a:pt x="1644346" y="839732"/>
                      <a:pt x="1641965" y="840923"/>
                    </a:cubicBezTo>
                    <a:cubicBezTo>
                      <a:pt x="1637202" y="845685"/>
                      <a:pt x="1632440" y="850448"/>
                      <a:pt x="1627677" y="854020"/>
                    </a:cubicBezTo>
                    <a:cubicBezTo>
                      <a:pt x="1625296" y="857592"/>
                      <a:pt x="1621724" y="856401"/>
                      <a:pt x="1620533" y="852829"/>
                    </a:cubicBezTo>
                    <a:cubicBezTo>
                      <a:pt x="1619343" y="849257"/>
                      <a:pt x="1618152" y="845685"/>
                      <a:pt x="1616961" y="843304"/>
                    </a:cubicBezTo>
                    <a:cubicBezTo>
                      <a:pt x="1616961" y="840923"/>
                      <a:pt x="1616961" y="838541"/>
                      <a:pt x="1616961" y="834970"/>
                    </a:cubicBezTo>
                    <a:cubicBezTo>
                      <a:pt x="1615771" y="830207"/>
                      <a:pt x="1616961" y="827826"/>
                      <a:pt x="1621724" y="829016"/>
                    </a:cubicBezTo>
                    <a:close/>
                    <a:moveTo>
                      <a:pt x="1312858" y="829016"/>
                    </a:moveTo>
                    <a:cubicBezTo>
                      <a:pt x="1317620" y="831393"/>
                      <a:pt x="1322383" y="832581"/>
                      <a:pt x="1327146" y="834957"/>
                    </a:cubicBezTo>
                    <a:cubicBezTo>
                      <a:pt x="1331908" y="836145"/>
                      <a:pt x="1333099" y="838522"/>
                      <a:pt x="1329527" y="842086"/>
                    </a:cubicBezTo>
                    <a:cubicBezTo>
                      <a:pt x="1325955" y="845651"/>
                      <a:pt x="1321192" y="850404"/>
                      <a:pt x="1317620" y="852780"/>
                    </a:cubicBezTo>
                    <a:cubicBezTo>
                      <a:pt x="1312858" y="857533"/>
                      <a:pt x="1309286" y="855156"/>
                      <a:pt x="1308095" y="850404"/>
                    </a:cubicBezTo>
                    <a:cubicBezTo>
                      <a:pt x="1306905" y="846839"/>
                      <a:pt x="1305714" y="842086"/>
                      <a:pt x="1304523" y="837334"/>
                    </a:cubicBezTo>
                    <a:cubicBezTo>
                      <a:pt x="1304523" y="830204"/>
                      <a:pt x="1304523" y="829016"/>
                      <a:pt x="1312858" y="829016"/>
                    </a:cubicBezTo>
                    <a:close/>
                    <a:moveTo>
                      <a:pt x="1940403" y="826530"/>
                    </a:moveTo>
                    <a:cubicBezTo>
                      <a:pt x="1947573" y="827725"/>
                      <a:pt x="1954743" y="830115"/>
                      <a:pt x="1961913" y="832505"/>
                    </a:cubicBezTo>
                    <a:cubicBezTo>
                      <a:pt x="1965498" y="834895"/>
                      <a:pt x="1965498" y="837285"/>
                      <a:pt x="1963108" y="840870"/>
                    </a:cubicBezTo>
                    <a:cubicBezTo>
                      <a:pt x="1958328" y="845650"/>
                      <a:pt x="1953548" y="850430"/>
                      <a:pt x="1946378" y="855210"/>
                    </a:cubicBezTo>
                    <a:cubicBezTo>
                      <a:pt x="1943988" y="857600"/>
                      <a:pt x="1941598" y="855210"/>
                      <a:pt x="1939208" y="852820"/>
                    </a:cubicBezTo>
                    <a:cubicBezTo>
                      <a:pt x="1939208" y="850430"/>
                      <a:pt x="1938013" y="845650"/>
                      <a:pt x="1936818" y="842065"/>
                    </a:cubicBezTo>
                    <a:cubicBezTo>
                      <a:pt x="1935623" y="838480"/>
                      <a:pt x="1935623" y="834895"/>
                      <a:pt x="1935623" y="831310"/>
                    </a:cubicBezTo>
                    <a:cubicBezTo>
                      <a:pt x="1934428" y="826530"/>
                      <a:pt x="1936818" y="826530"/>
                      <a:pt x="1940403" y="826530"/>
                    </a:cubicBezTo>
                    <a:close/>
                    <a:moveTo>
                      <a:pt x="890946" y="825285"/>
                    </a:moveTo>
                    <a:cubicBezTo>
                      <a:pt x="893347" y="825285"/>
                      <a:pt x="894547" y="825285"/>
                      <a:pt x="895748" y="826478"/>
                    </a:cubicBezTo>
                    <a:cubicBezTo>
                      <a:pt x="900549" y="827671"/>
                      <a:pt x="905350" y="830057"/>
                      <a:pt x="911352" y="832443"/>
                    </a:cubicBezTo>
                    <a:cubicBezTo>
                      <a:pt x="916153" y="833636"/>
                      <a:pt x="917354" y="837214"/>
                      <a:pt x="912552" y="840793"/>
                    </a:cubicBezTo>
                    <a:cubicBezTo>
                      <a:pt x="908951" y="845565"/>
                      <a:pt x="904150" y="849144"/>
                      <a:pt x="899349" y="853915"/>
                    </a:cubicBezTo>
                    <a:lnTo>
                      <a:pt x="883745" y="839600"/>
                    </a:lnTo>
                    <a:cubicBezTo>
                      <a:pt x="883745" y="837214"/>
                      <a:pt x="883745" y="834829"/>
                      <a:pt x="882544" y="833636"/>
                    </a:cubicBezTo>
                    <a:cubicBezTo>
                      <a:pt x="882544" y="826478"/>
                      <a:pt x="884945" y="824092"/>
                      <a:pt x="890946" y="825285"/>
                    </a:cubicBezTo>
                    <a:close/>
                    <a:moveTo>
                      <a:pt x="2585002" y="824037"/>
                    </a:moveTo>
                    <a:lnTo>
                      <a:pt x="2589719" y="826396"/>
                    </a:lnTo>
                    <a:lnTo>
                      <a:pt x="2590898" y="826396"/>
                    </a:lnTo>
                    <a:cubicBezTo>
                      <a:pt x="2602691" y="828754"/>
                      <a:pt x="2602691" y="832292"/>
                      <a:pt x="2594436" y="839368"/>
                    </a:cubicBezTo>
                    <a:cubicBezTo>
                      <a:pt x="2592077" y="841726"/>
                      <a:pt x="2589719" y="842905"/>
                      <a:pt x="2588539" y="845264"/>
                    </a:cubicBezTo>
                    <a:cubicBezTo>
                      <a:pt x="2582643" y="846443"/>
                      <a:pt x="2581464" y="846443"/>
                      <a:pt x="2580285" y="841726"/>
                    </a:cubicBezTo>
                    <a:cubicBezTo>
                      <a:pt x="2579105" y="838188"/>
                      <a:pt x="2577926" y="834651"/>
                      <a:pt x="2577926" y="832292"/>
                    </a:cubicBezTo>
                    <a:cubicBezTo>
                      <a:pt x="2576747" y="824037"/>
                      <a:pt x="2576747" y="824037"/>
                      <a:pt x="2585002" y="824037"/>
                    </a:cubicBezTo>
                    <a:close/>
                    <a:moveTo>
                      <a:pt x="2643422" y="823453"/>
                    </a:moveTo>
                    <a:lnTo>
                      <a:pt x="2643622" y="824455"/>
                    </a:lnTo>
                    <a:lnTo>
                      <a:pt x="2644131" y="824557"/>
                    </a:lnTo>
                    <a:close/>
                    <a:moveTo>
                      <a:pt x="1434798" y="823296"/>
                    </a:moveTo>
                    <a:lnTo>
                      <a:pt x="1436328" y="823950"/>
                    </a:lnTo>
                    <a:lnTo>
                      <a:pt x="1436076" y="824178"/>
                    </a:lnTo>
                    <a:close/>
                    <a:moveTo>
                      <a:pt x="2259063" y="819061"/>
                    </a:moveTo>
                    <a:cubicBezTo>
                      <a:pt x="2268700" y="821473"/>
                      <a:pt x="2277132" y="823885"/>
                      <a:pt x="2285565" y="827502"/>
                    </a:cubicBezTo>
                    <a:cubicBezTo>
                      <a:pt x="2290383" y="829914"/>
                      <a:pt x="2291588" y="833532"/>
                      <a:pt x="2289178" y="837149"/>
                    </a:cubicBezTo>
                    <a:cubicBezTo>
                      <a:pt x="2281951" y="844385"/>
                      <a:pt x="2275928" y="850414"/>
                      <a:pt x="2267495" y="855237"/>
                    </a:cubicBezTo>
                    <a:cubicBezTo>
                      <a:pt x="2263882" y="858855"/>
                      <a:pt x="2261472" y="857649"/>
                      <a:pt x="2259063" y="854032"/>
                    </a:cubicBezTo>
                    <a:cubicBezTo>
                      <a:pt x="2256654" y="849208"/>
                      <a:pt x="2255449" y="844385"/>
                      <a:pt x="2254245" y="840767"/>
                    </a:cubicBezTo>
                    <a:cubicBezTo>
                      <a:pt x="2254245" y="834738"/>
                      <a:pt x="2253040" y="831120"/>
                      <a:pt x="2253040" y="826296"/>
                    </a:cubicBezTo>
                    <a:cubicBezTo>
                      <a:pt x="2253040" y="820267"/>
                      <a:pt x="2254245" y="819061"/>
                      <a:pt x="2259063" y="819061"/>
                    </a:cubicBezTo>
                    <a:close/>
                    <a:moveTo>
                      <a:pt x="1051551" y="819061"/>
                    </a:moveTo>
                    <a:cubicBezTo>
                      <a:pt x="1053928" y="819061"/>
                      <a:pt x="1057492" y="820249"/>
                      <a:pt x="1059868" y="820249"/>
                    </a:cubicBezTo>
                    <a:cubicBezTo>
                      <a:pt x="1061057" y="821438"/>
                      <a:pt x="1062245" y="821438"/>
                      <a:pt x="1064621" y="822626"/>
                    </a:cubicBezTo>
                    <a:cubicBezTo>
                      <a:pt x="1065809" y="822626"/>
                      <a:pt x="1065809" y="823814"/>
                      <a:pt x="1066998" y="823814"/>
                    </a:cubicBezTo>
                    <a:cubicBezTo>
                      <a:pt x="1072938" y="826190"/>
                      <a:pt x="1072938" y="828567"/>
                      <a:pt x="1068186" y="833319"/>
                    </a:cubicBezTo>
                    <a:cubicBezTo>
                      <a:pt x="1066998" y="834508"/>
                      <a:pt x="1065809" y="834508"/>
                      <a:pt x="1065809" y="835696"/>
                    </a:cubicBezTo>
                    <a:cubicBezTo>
                      <a:pt x="1065809" y="836884"/>
                      <a:pt x="1063433" y="836884"/>
                      <a:pt x="1062245" y="839260"/>
                    </a:cubicBezTo>
                    <a:cubicBezTo>
                      <a:pt x="1061057" y="839260"/>
                      <a:pt x="1061057" y="840449"/>
                      <a:pt x="1059868" y="841637"/>
                    </a:cubicBezTo>
                    <a:cubicBezTo>
                      <a:pt x="1058680" y="841637"/>
                      <a:pt x="1058680" y="841637"/>
                      <a:pt x="1057492" y="842825"/>
                    </a:cubicBezTo>
                    <a:cubicBezTo>
                      <a:pt x="1053928" y="846389"/>
                      <a:pt x="1051551" y="844013"/>
                      <a:pt x="1050363" y="841637"/>
                    </a:cubicBezTo>
                    <a:cubicBezTo>
                      <a:pt x="1047987" y="835696"/>
                      <a:pt x="1045610" y="829755"/>
                      <a:pt x="1045610" y="823814"/>
                    </a:cubicBezTo>
                    <a:cubicBezTo>
                      <a:pt x="1045610" y="819061"/>
                      <a:pt x="1047987" y="819061"/>
                      <a:pt x="1051551" y="819061"/>
                    </a:cubicBezTo>
                    <a:close/>
                    <a:moveTo>
                      <a:pt x="2642499" y="818525"/>
                    </a:moveTo>
                    <a:lnTo>
                      <a:pt x="2642447" y="818577"/>
                    </a:lnTo>
                    <a:lnTo>
                      <a:pt x="2642499" y="818837"/>
                    </a:lnTo>
                    <a:close/>
                    <a:moveTo>
                      <a:pt x="1678551" y="817905"/>
                    </a:moveTo>
                    <a:cubicBezTo>
                      <a:pt x="1680337" y="816271"/>
                      <a:pt x="1684504" y="817163"/>
                      <a:pt x="1692243" y="818945"/>
                    </a:cubicBezTo>
                    <a:cubicBezTo>
                      <a:pt x="1694624" y="820133"/>
                      <a:pt x="1698196" y="821321"/>
                      <a:pt x="1700578" y="822509"/>
                    </a:cubicBezTo>
                    <a:cubicBezTo>
                      <a:pt x="1705340" y="823697"/>
                      <a:pt x="1706531" y="826074"/>
                      <a:pt x="1701768" y="829638"/>
                    </a:cubicBezTo>
                    <a:cubicBezTo>
                      <a:pt x="1698196" y="834391"/>
                      <a:pt x="1692243" y="837956"/>
                      <a:pt x="1688671" y="841520"/>
                    </a:cubicBezTo>
                    <a:cubicBezTo>
                      <a:pt x="1685099" y="845085"/>
                      <a:pt x="1682718" y="843896"/>
                      <a:pt x="1681527" y="840332"/>
                    </a:cubicBezTo>
                    <a:cubicBezTo>
                      <a:pt x="1680337" y="837956"/>
                      <a:pt x="1679146" y="834391"/>
                      <a:pt x="1679146" y="832015"/>
                    </a:cubicBezTo>
                    <a:cubicBezTo>
                      <a:pt x="1677360" y="823698"/>
                      <a:pt x="1676764" y="819539"/>
                      <a:pt x="1678551" y="817905"/>
                    </a:cubicBezTo>
                    <a:close/>
                    <a:moveTo>
                      <a:pt x="2659334" y="816568"/>
                    </a:moveTo>
                    <a:cubicBezTo>
                      <a:pt x="2663318" y="817635"/>
                      <a:pt x="2661326" y="818702"/>
                      <a:pt x="2661326" y="820836"/>
                    </a:cubicBezTo>
                    <a:cubicBezTo>
                      <a:pt x="2661326" y="820836"/>
                      <a:pt x="2661326" y="821903"/>
                      <a:pt x="2659334" y="821903"/>
                    </a:cubicBezTo>
                    <a:cubicBezTo>
                      <a:pt x="2658339" y="822970"/>
                      <a:pt x="2658339" y="824037"/>
                      <a:pt x="2657343" y="824037"/>
                    </a:cubicBezTo>
                    <a:lnTo>
                      <a:pt x="2656347" y="824037"/>
                    </a:lnTo>
                    <a:cubicBezTo>
                      <a:pt x="2656347" y="820836"/>
                      <a:pt x="2658339" y="818702"/>
                      <a:pt x="2659334" y="816568"/>
                    </a:cubicBezTo>
                    <a:close/>
                    <a:moveTo>
                      <a:pt x="1371444" y="815327"/>
                    </a:moveTo>
                    <a:cubicBezTo>
                      <a:pt x="1376186" y="816513"/>
                      <a:pt x="1380927" y="817698"/>
                      <a:pt x="1385669" y="818884"/>
                    </a:cubicBezTo>
                    <a:cubicBezTo>
                      <a:pt x="1388040" y="820069"/>
                      <a:pt x="1390411" y="820069"/>
                      <a:pt x="1390411" y="823626"/>
                    </a:cubicBezTo>
                    <a:cubicBezTo>
                      <a:pt x="1391597" y="825997"/>
                      <a:pt x="1388040" y="828367"/>
                      <a:pt x="1386855" y="830738"/>
                    </a:cubicBezTo>
                    <a:cubicBezTo>
                      <a:pt x="1385669" y="830738"/>
                      <a:pt x="1385669" y="830738"/>
                      <a:pt x="1385669" y="830738"/>
                    </a:cubicBezTo>
                    <a:cubicBezTo>
                      <a:pt x="1383298" y="833109"/>
                      <a:pt x="1379742" y="836666"/>
                      <a:pt x="1377371" y="839037"/>
                    </a:cubicBezTo>
                    <a:cubicBezTo>
                      <a:pt x="1372629" y="840222"/>
                      <a:pt x="1371444" y="840222"/>
                      <a:pt x="1370258" y="836666"/>
                    </a:cubicBezTo>
                    <a:cubicBezTo>
                      <a:pt x="1367887" y="831924"/>
                      <a:pt x="1365516" y="824811"/>
                      <a:pt x="1365516" y="820069"/>
                    </a:cubicBezTo>
                    <a:cubicBezTo>
                      <a:pt x="1365516" y="816513"/>
                      <a:pt x="1366702" y="814142"/>
                      <a:pt x="1371444" y="815327"/>
                    </a:cubicBezTo>
                    <a:close/>
                    <a:moveTo>
                      <a:pt x="2000443" y="812837"/>
                    </a:moveTo>
                    <a:cubicBezTo>
                      <a:pt x="2001780" y="812242"/>
                      <a:pt x="2004453" y="812837"/>
                      <a:pt x="2009800" y="814028"/>
                    </a:cubicBezTo>
                    <a:cubicBezTo>
                      <a:pt x="2013364" y="815219"/>
                      <a:pt x="2015741" y="816409"/>
                      <a:pt x="2020494" y="817600"/>
                    </a:cubicBezTo>
                    <a:cubicBezTo>
                      <a:pt x="2025246" y="819981"/>
                      <a:pt x="2026434" y="822362"/>
                      <a:pt x="2022870" y="825934"/>
                    </a:cubicBezTo>
                    <a:cubicBezTo>
                      <a:pt x="2021682" y="827125"/>
                      <a:pt x="2020494" y="829506"/>
                      <a:pt x="2019305" y="830697"/>
                    </a:cubicBezTo>
                    <a:cubicBezTo>
                      <a:pt x="2015741" y="833078"/>
                      <a:pt x="2013364" y="835460"/>
                      <a:pt x="2009800" y="837841"/>
                    </a:cubicBezTo>
                    <a:cubicBezTo>
                      <a:pt x="2006235" y="840222"/>
                      <a:pt x="2003859" y="840222"/>
                      <a:pt x="2002671" y="835460"/>
                    </a:cubicBezTo>
                    <a:cubicBezTo>
                      <a:pt x="2001483" y="830697"/>
                      <a:pt x="1999106" y="824744"/>
                      <a:pt x="1999106" y="818791"/>
                    </a:cubicBezTo>
                    <a:cubicBezTo>
                      <a:pt x="1999106" y="815219"/>
                      <a:pt x="1999106" y="813433"/>
                      <a:pt x="2000443" y="812837"/>
                    </a:cubicBezTo>
                    <a:close/>
                    <a:moveTo>
                      <a:pt x="949529" y="811592"/>
                    </a:moveTo>
                    <a:cubicBezTo>
                      <a:pt x="956721" y="812791"/>
                      <a:pt x="965111" y="815188"/>
                      <a:pt x="972303" y="818784"/>
                    </a:cubicBezTo>
                    <a:cubicBezTo>
                      <a:pt x="975899" y="819983"/>
                      <a:pt x="977098" y="823579"/>
                      <a:pt x="973502" y="825976"/>
                    </a:cubicBezTo>
                    <a:cubicBezTo>
                      <a:pt x="968707" y="833168"/>
                      <a:pt x="962714" y="837963"/>
                      <a:pt x="956721" y="842758"/>
                    </a:cubicBezTo>
                    <a:cubicBezTo>
                      <a:pt x="953125" y="845155"/>
                      <a:pt x="949529" y="843956"/>
                      <a:pt x="949529" y="840360"/>
                    </a:cubicBezTo>
                    <a:cubicBezTo>
                      <a:pt x="947131" y="836764"/>
                      <a:pt x="945933" y="833168"/>
                      <a:pt x="944734" y="828374"/>
                    </a:cubicBezTo>
                    <a:cubicBezTo>
                      <a:pt x="944734" y="824778"/>
                      <a:pt x="943535" y="821182"/>
                      <a:pt x="943535" y="817586"/>
                    </a:cubicBezTo>
                    <a:cubicBezTo>
                      <a:pt x="942337" y="812791"/>
                      <a:pt x="944734" y="810394"/>
                      <a:pt x="949529" y="811592"/>
                    </a:cubicBezTo>
                    <a:close/>
                    <a:moveTo>
                      <a:pt x="1447633" y="811011"/>
                    </a:moveTo>
                    <a:lnTo>
                      <a:pt x="1449048" y="812422"/>
                    </a:lnTo>
                    <a:lnTo>
                      <a:pt x="1448245" y="813149"/>
                    </a:lnTo>
                    <a:close/>
                    <a:moveTo>
                      <a:pt x="2642499" y="810347"/>
                    </a:moveTo>
                    <a:lnTo>
                      <a:pt x="2643442" y="810617"/>
                    </a:lnTo>
                    <a:lnTo>
                      <a:pt x="2643622" y="810347"/>
                    </a:lnTo>
                    <a:cubicBezTo>
                      <a:pt x="2649501" y="810347"/>
                      <a:pt x="2653027" y="812698"/>
                      <a:pt x="2660081" y="813874"/>
                    </a:cubicBezTo>
                    <a:lnTo>
                      <a:pt x="2658760" y="815195"/>
                    </a:lnTo>
                    <a:lnTo>
                      <a:pt x="2655336" y="823184"/>
                    </a:lnTo>
                    <a:lnTo>
                      <a:pt x="2654020" y="824501"/>
                    </a:lnTo>
                    <a:lnTo>
                      <a:pt x="2654203" y="824455"/>
                    </a:lnTo>
                    <a:lnTo>
                      <a:pt x="2655379" y="824455"/>
                    </a:lnTo>
                    <a:cubicBezTo>
                      <a:pt x="2654203" y="825630"/>
                      <a:pt x="2654203" y="825630"/>
                      <a:pt x="2654203" y="826806"/>
                    </a:cubicBezTo>
                    <a:cubicBezTo>
                      <a:pt x="2653027" y="826806"/>
                      <a:pt x="2653027" y="826806"/>
                      <a:pt x="2651852" y="827981"/>
                    </a:cubicBezTo>
                    <a:cubicBezTo>
                      <a:pt x="2643622" y="833859"/>
                      <a:pt x="2642447" y="833859"/>
                      <a:pt x="2640096" y="824455"/>
                    </a:cubicBezTo>
                    <a:cubicBezTo>
                      <a:pt x="2640096" y="822103"/>
                      <a:pt x="2638920" y="818577"/>
                      <a:pt x="2638920" y="817401"/>
                    </a:cubicBezTo>
                    <a:lnTo>
                      <a:pt x="2642499" y="812032"/>
                    </a:lnTo>
                    <a:close/>
                    <a:moveTo>
                      <a:pt x="2320017" y="805368"/>
                    </a:moveTo>
                    <a:cubicBezTo>
                      <a:pt x="2328449" y="807780"/>
                      <a:pt x="2336881" y="810192"/>
                      <a:pt x="2345314" y="813809"/>
                    </a:cubicBezTo>
                    <a:cubicBezTo>
                      <a:pt x="2351337" y="816221"/>
                      <a:pt x="2351337" y="818633"/>
                      <a:pt x="2347723" y="823456"/>
                    </a:cubicBezTo>
                    <a:cubicBezTo>
                      <a:pt x="2342904" y="830692"/>
                      <a:pt x="2335677" y="836721"/>
                      <a:pt x="2327244" y="842750"/>
                    </a:cubicBezTo>
                    <a:cubicBezTo>
                      <a:pt x="2322426" y="845162"/>
                      <a:pt x="2320017" y="843956"/>
                      <a:pt x="2317607" y="839133"/>
                    </a:cubicBezTo>
                    <a:cubicBezTo>
                      <a:pt x="2316403" y="834309"/>
                      <a:pt x="2315198" y="830692"/>
                      <a:pt x="2315198" y="825868"/>
                    </a:cubicBezTo>
                    <a:cubicBezTo>
                      <a:pt x="2315198" y="822250"/>
                      <a:pt x="2312789" y="818633"/>
                      <a:pt x="2312789" y="812603"/>
                    </a:cubicBezTo>
                    <a:cubicBezTo>
                      <a:pt x="2311584" y="807780"/>
                      <a:pt x="2315198" y="805368"/>
                      <a:pt x="2320017" y="805368"/>
                    </a:cubicBezTo>
                    <a:close/>
                    <a:moveTo>
                      <a:pt x="1114881" y="805368"/>
                    </a:moveTo>
                    <a:cubicBezTo>
                      <a:pt x="1116064" y="805368"/>
                      <a:pt x="1116064" y="806551"/>
                      <a:pt x="1118429" y="806551"/>
                    </a:cubicBezTo>
                    <a:cubicBezTo>
                      <a:pt x="1120794" y="807733"/>
                      <a:pt x="1124341" y="808916"/>
                      <a:pt x="1126707" y="808916"/>
                    </a:cubicBezTo>
                    <a:cubicBezTo>
                      <a:pt x="1130254" y="811281"/>
                      <a:pt x="1131437" y="813646"/>
                      <a:pt x="1127889" y="817194"/>
                    </a:cubicBezTo>
                    <a:cubicBezTo>
                      <a:pt x="1124341" y="820741"/>
                      <a:pt x="1119611" y="824289"/>
                      <a:pt x="1114881" y="829019"/>
                    </a:cubicBezTo>
                    <a:cubicBezTo>
                      <a:pt x="1111333" y="827837"/>
                      <a:pt x="1110151" y="826654"/>
                      <a:pt x="1110151" y="824289"/>
                    </a:cubicBezTo>
                    <a:cubicBezTo>
                      <a:pt x="1108968" y="819559"/>
                      <a:pt x="1107786" y="817194"/>
                      <a:pt x="1106603" y="812464"/>
                    </a:cubicBezTo>
                    <a:cubicBezTo>
                      <a:pt x="1105421" y="805368"/>
                      <a:pt x="1107786" y="804186"/>
                      <a:pt x="1114881" y="805368"/>
                    </a:cubicBezTo>
                    <a:close/>
                    <a:moveTo>
                      <a:pt x="1432458" y="804120"/>
                    </a:moveTo>
                    <a:cubicBezTo>
                      <a:pt x="1437160" y="804120"/>
                      <a:pt x="1441863" y="805292"/>
                      <a:pt x="1446565" y="807635"/>
                    </a:cubicBezTo>
                    <a:lnTo>
                      <a:pt x="1446565" y="807688"/>
                    </a:lnTo>
                    <a:lnTo>
                      <a:pt x="1446689" y="807719"/>
                    </a:lnTo>
                    <a:lnTo>
                      <a:pt x="1447633" y="811011"/>
                    </a:lnTo>
                    <a:lnTo>
                      <a:pt x="1446565" y="809947"/>
                    </a:lnTo>
                    <a:lnTo>
                      <a:pt x="1446565" y="814664"/>
                    </a:lnTo>
                    <a:lnTo>
                      <a:pt x="1446483" y="814746"/>
                    </a:lnTo>
                    <a:lnTo>
                      <a:pt x="1448245" y="813149"/>
                    </a:lnTo>
                    <a:lnTo>
                      <a:pt x="1449048" y="815949"/>
                    </a:lnTo>
                    <a:cubicBezTo>
                      <a:pt x="1445510" y="818300"/>
                      <a:pt x="1441972" y="821827"/>
                      <a:pt x="1439614" y="825354"/>
                    </a:cubicBezTo>
                    <a:lnTo>
                      <a:pt x="1436328" y="823950"/>
                    </a:lnTo>
                    <a:lnTo>
                      <a:pt x="1437813" y="822604"/>
                    </a:lnTo>
                    <a:lnTo>
                      <a:pt x="1431282" y="819350"/>
                    </a:lnTo>
                    <a:lnTo>
                      <a:pt x="1431081" y="819049"/>
                    </a:lnTo>
                    <a:lnTo>
                      <a:pt x="1432243" y="821533"/>
                    </a:lnTo>
                    <a:lnTo>
                      <a:pt x="1434798" y="823296"/>
                    </a:lnTo>
                    <a:lnTo>
                      <a:pt x="1431359" y="821827"/>
                    </a:lnTo>
                    <a:cubicBezTo>
                      <a:pt x="1430180" y="819476"/>
                      <a:pt x="1430180" y="818300"/>
                      <a:pt x="1429000" y="817124"/>
                    </a:cubicBezTo>
                    <a:lnTo>
                      <a:pt x="1429793" y="817124"/>
                    </a:lnTo>
                    <a:lnTo>
                      <a:pt x="1428931" y="815836"/>
                    </a:lnTo>
                    <a:cubicBezTo>
                      <a:pt x="1428931" y="814664"/>
                      <a:pt x="1428931" y="814664"/>
                      <a:pt x="1428931" y="813492"/>
                    </a:cubicBezTo>
                    <a:lnTo>
                      <a:pt x="1428689" y="812286"/>
                    </a:lnTo>
                    <a:lnTo>
                      <a:pt x="1428689" y="814078"/>
                    </a:lnTo>
                    <a:lnTo>
                      <a:pt x="1427755" y="812972"/>
                    </a:lnTo>
                    <a:lnTo>
                      <a:pt x="1427755" y="807635"/>
                    </a:lnTo>
                    <a:lnTo>
                      <a:pt x="1427755" y="807440"/>
                    </a:lnTo>
                    <a:lnTo>
                      <a:pt x="1429016" y="806693"/>
                    </a:lnTo>
                    <a:close/>
                    <a:moveTo>
                      <a:pt x="1740586" y="803473"/>
                    </a:moveTo>
                    <a:cubicBezTo>
                      <a:pt x="1742521" y="801691"/>
                      <a:pt x="1746689" y="802285"/>
                      <a:pt x="1754428" y="804067"/>
                    </a:cubicBezTo>
                    <a:cubicBezTo>
                      <a:pt x="1756809" y="805256"/>
                      <a:pt x="1760381" y="806444"/>
                      <a:pt x="1762762" y="807632"/>
                    </a:cubicBezTo>
                    <a:cubicBezTo>
                      <a:pt x="1767525" y="808820"/>
                      <a:pt x="1767525" y="811197"/>
                      <a:pt x="1765144" y="814761"/>
                    </a:cubicBezTo>
                    <a:cubicBezTo>
                      <a:pt x="1760381" y="819514"/>
                      <a:pt x="1755618" y="824267"/>
                      <a:pt x="1749665" y="827831"/>
                    </a:cubicBezTo>
                    <a:cubicBezTo>
                      <a:pt x="1747284" y="830207"/>
                      <a:pt x="1744903" y="829019"/>
                      <a:pt x="1743712" y="825455"/>
                    </a:cubicBezTo>
                    <a:cubicBezTo>
                      <a:pt x="1742521" y="823078"/>
                      <a:pt x="1741331" y="819514"/>
                      <a:pt x="1740140" y="817137"/>
                    </a:cubicBezTo>
                    <a:cubicBezTo>
                      <a:pt x="1738949" y="809414"/>
                      <a:pt x="1738652" y="805256"/>
                      <a:pt x="1740586" y="803473"/>
                    </a:cubicBezTo>
                    <a:close/>
                    <a:moveTo>
                      <a:pt x="2714993" y="801323"/>
                    </a:moveTo>
                    <a:lnTo>
                      <a:pt x="2715272" y="801463"/>
                    </a:lnTo>
                    <a:lnTo>
                      <a:pt x="2715244" y="801323"/>
                    </a:lnTo>
                    <a:close/>
                    <a:moveTo>
                      <a:pt x="2064781" y="799145"/>
                    </a:moveTo>
                    <a:cubicBezTo>
                      <a:pt x="2069561" y="800336"/>
                      <a:pt x="2075536" y="802717"/>
                      <a:pt x="2080316" y="803908"/>
                    </a:cubicBezTo>
                    <a:cubicBezTo>
                      <a:pt x="2087486" y="806289"/>
                      <a:pt x="2088681" y="808670"/>
                      <a:pt x="2083901" y="813433"/>
                    </a:cubicBezTo>
                    <a:cubicBezTo>
                      <a:pt x="2079121" y="817005"/>
                      <a:pt x="2075536" y="820577"/>
                      <a:pt x="2070756" y="824149"/>
                    </a:cubicBezTo>
                    <a:cubicBezTo>
                      <a:pt x="2064781" y="827721"/>
                      <a:pt x="2062391" y="826530"/>
                      <a:pt x="2061196" y="820577"/>
                    </a:cubicBezTo>
                    <a:cubicBezTo>
                      <a:pt x="2060001" y="815814"/>
                      <a:pt x="2058806" y="809861"/>
                      <a:pt x="2057611" y="806289"/>
                    </a:cubicBezTo>
                    <a:cubicBezTo>
                      <a:pt x="2056416" y="799145"/>
                      <a:pt x="2058806" y="797955"/>
                      <a:pt x="2064781" y="799145"/>
                    </a:cubicBezTo>
                    <a:close/>
                    <a:moveTo>
                      <a:pt x="854893" y="799145"/>
                    </a:moveTo>
                    <a:cubicBezTo>
                      <a:pt x="858360" y="797996"/>
                      <a:pt x="867607" y="802592"/>
                      <a:pt x="867607" y="804890"/>
                    </a:cubicBezTo>
                    <a:cubicBezTo>
                      <a:pt x="867607" y="806039"/>
                      <a:pt x="860672" y="814082"/>
                      <a:pt x="858360" y="814082"/>
                    </a:cubicBezTo>
                    <a:cubicBezTo>
                      <a:pt x="853737" y="815231"/>
                      <a:pt x="854893" y="809486"/>
                      <a:pt x="851425" y="807188"/>
                    </a:cubicBezTo>
                    <a:cubicBezTo>
                      <a:pt x="853737" y="804890"/>
                      <a:pt x="850269" y="800294"/>
                      <a:pt x="854893" y="799145"/>
                    </a:cubicBezTo>
                    <a:close/>
                    <a:moveTo>
                      <a:pt x="1010526" y="797900"/>
                    </a:moveTo>
                    <a:cubicBezTo>
                      <a:pt x="1018916" y="799099"/>
                      <a:pt x="1026108" y="802695"/>
                      <a:pt x="1032102" y="805092"/>
                    </a:cubicBezTo>
                    <a:cubicBezTo>
                      <a:pt x="1036896" y="806291"/>
                      <a:pt x="1038095" y="808688"/>
                      <a:pt x="1034499" y="813483"/>
                    </a:cubicBezTo>
                    <a:cubicBezTo>
                      <a:pt x="1030903" y="817079"/>
                      <a:pt x="1027307" y="819476"/>
                      <a:pt x="1023711" y="824271"/>
                    </a:cubicBezTo>
                    <a:cubicBezTo>
                      <a:pt x="1022512" y="825470"/>
                      <a:pt x="1018916" y="826668"/>
                      <a:pt x="1018916" y="827867"/>
                    </a:cubicBezTo>
                    <a:cubicBezTo>
                      <a:pt x="1011724" y="831463"/>
                      <a:pt x="1011724" y="831463"/>
                      <a:pt x="1009327" y="824271"/>
                    </a:cubicBezTo>
                    <a:cubicBezTo>
                      <a:pt x="1006930" y="818278"/>
                      <a:pt x="1004532" y="811086"/>
                      <a:pt x="1004532" y="803894"/>
                    </a:cubicBezTo>
                    <a:cubicBezTo>
                      <a:pt x="1003334" y="799099"/>
                      <a:pt x="1005731" y="796702"/>
                      <a:pt x="1010526" y="797900"/>
                    </a:cubicBezTo>
                    <a:close/>
                    <a:moveTo>
                      <a:pt x="2706990" y="795410"/>
                    </a:moveTo>
                    <a:cubicBezTo>
                      <a:pt x="2709348" y="795410"/>
                      <a:pt x="2712886" y="796593"/>
                      <a:pt x="2714065" y="796593"/>
                    </a:cubicBezTo>
                    <a:cubicBezTo>
                      <a:pt x="2716424" y="797775"/>
                      <a:pt x="2717603" y="798958"/>
                      <a:pt x="2719961" y="798958"/>
                    </a:cubicBezTo>
                    <a:cubicBezTo>
                      <a:pt x="2723499" y="801323"/>
                      <a:pt x="2723499" y="803688"/>
                      <a:pt x="2719961" y="807236"/>
                    </a:cubicBezTo>
                    <a:cubicBezTo>
                      <a:pt x="2718782" y="808418"/>
                      <a:pt x="2716424" y="810783"/>
                      <a:pt x="2712886" y="813148"/>
                    </a:cubicBezTo>
                    <a:cubicBezTo>
                      <a:pt x="2712886" y="809601"/>
                      <a:pt x="2715244" y="808418"/>
                      <a:pt x="2716424" y="807236"/>
                    </a:cubicBezTo>
                    <a:lnTo>
                      <a:pt x="2716221" y="806218"/>
                    </a:lnTo>
                    <a:lnTo>
                      <a:pt x="2712806" y="810680"/>
                    </a:lnTo>
                    <a:lnTo>
                      <a:pt x="2711839" y="812624"/>
                    </a:lnTo>
                    <a:lnTo>
                      <a:pt x="2712886" y="813148"/>
                    </a:lnTo>
                    <a:cubicBezTo>
                      <a:pt x="2712886" y="814331"/>
                      <a:pt x="2712886" y="815514"/>
                      <a:pt x="2711707" y="816696"/>
                    </a:cubicBezTo>
                    <a:cubicBezTo>
                      <a:pt x="2705810" y="819061"/>
                      <a:pt x="2704631" y="819061"/>
                      <a:pt x="2703452" y="813148"/>
                    </a:cubicBezTo>
                    <a:cubicBezTo>
                      <a:pt x="2702273" y="808418"/>
                      <a:pt x="2701093" y="804871"/>
                      <a:pt x="2699914" y="800140"/>
                    </a:cubicBezTo>
                    <a:lnTo>
                      <a:pt x="2702403" y="798477"/>
                    </a:lnTo>
                    <a:lnTo>
                      <a:pt x="2702403" y="798191"/>
                    </a:lnTo>
                    <a:lnTo>
                      <a:pt x="2702763" y="798236"/>
                    </a:lnTo>
                    <a:close/>
                    <a:moveTo>
                      <a:pt x="1233575" y="793130"/>
                    </a:moveTo>
                    <a:lnTo>
                      <a:pt x="1234423" y="796980"/>
                    </a:lnTo>
                    <a:lnTo>
                      <a:pt x="1235214" y="797362"/>
                    </a:lnTo>
                    <a:lnTo>
                      <a:pt x="1234608" y="795703"/>
                    </a:lnTo>
                    <a:close/>
                    <a:moveTo>
                      <a:pt x="2381018" y="791676"/>
                    </a:moveTo>
                    <a:cubicBezTo>
                      <a:pt x="2389459" y="792882"/>
                      <a:pt x="2397901" y="795294"/>
                      <a:pt x="2406342" y="798911"/>
                    </a:cubicBezTo>
                    <a:cubicBezTo>
                      <a:pt x="2412371" y="801323"/>
                      <a:pt x="2413577" y="804941"/>
                      <a:pt x="2408753" y="808558"/>
                    </a:cubicBezTo>
                    <a:cubicBezTo>
                      <a:pt x="2402724" y="817000"/>
                      <a:pt x="2396695" y="823029"/>
                      <a:pt x="2389459" y="827852"/>
                    </a:cubicBezTo>
                    <a:cubicBezTo>
                      <a:pt x="2383430" y="831470"/>
                      <a:pt x="2381018" y="830264"/>
                      <a:pt x="2378607" y="824235"/>
                    </a:cubicBezTo>
                    <a:cubicBezTo>
                      <a:pt x="2377401" y="819411"/>
                      <a:pt x="2376195" y="815794"/>
                      <a:pt x="2376195" y="810970"/>
                    </a:cubicBezTo>
                    <a:cubicBezTo>
                      <a:pt x="2373783" y="807353"/>
                      <a:pt x="2373783" y="802529"/>
                      <a:pt x="2373783" y="797706"/>
                    </a:cubicBezTo>
                    <a:cubicBezTo>
                      <a:pt x="2372577" y="792882"/>
                      <a:pt x="2376195" y="790470"/>
                      <a:pt x="2381018" y="791676"/>
                    </a:cubicBezTo>
                    <a:close/>
                    <a:moveTo>
                      <a:pt x="1495829" y="790431"/>
                    </a:moveTo>
                    <a:cubicBezTo>
                      <a:pt x="1500497" y="791603"/>
                      <a:pt x="1502831" y="793946"/>
                      <a:pt x="1507499" y="795117"/>
                    </a:cubicBezTo>
                    <a:cubicBezTo>
                      <a:pt x="1508666" y="796289"/>
                      <a:pt x="1507499" y="798632"/>
                      <a:pt x="1507499" y="799803"/>
                    </a:cubicBezTo>
                    <a:cubicBezTo>
                      <a:pt x="1506332" y="799803"/>
                      <a:pt x="1505165" y="800975"/>
                      <a:pt x="1505165" y="803318"/>
                    </a:cubicBezTo>
                    <a:cubicBezTo>
                      <a:pt x="1502831" y="804490"/>
                      <a:pt x="1500497" y="805661"/>
                      <a:pt x="1499330" y="808004"/>
                    </a:cubicBezTo>
                    <a:cubicBezTo>
                      <a:pt x="1494662" y="811519"/>
                      <a:pt x="1492328" y="810347"/>
                      <a:pt x="1492328" y="805661"/>
                    </a:cubicBezTo>
                    <a:cubicBezTo>
                      <a:pt x="1491161" y="804490"/>
                      <a:pt x="1491161" y="803318"/>
                      <a:pt x="1489994" y="803318"/>
                    </a:cubicBezTo>
                    <a:lnTo>
                      <a:pt x="1489994" y="802147"/>
                    </a:lnTo>
                    <a:cubicBezTo>
                      <a:pt x="1491161" y="799803"/>
                      <a:pt x="1489994" y="798632"/>
                      <a:pt x="1489994" y="796289"/>
                    </a:cubicBezTo>
                    <a:cubicBezTo>
                      <a:pt x="1488827" y="791603"/>
                      <a:pt x="1489994" y="789260"/>
                      <a:pt x="1495829" y="790431"/>
                    </a:cubicBezTo>
                    <a:close/>
                    <a:moveTo>
                      <a:pt x="1174726" y="790431"/>
                    </a:moveTo>
                    <a:cubicBezTo>
                      <a:pt x="1179479" y="791619"/>
                      <a:pt x="1184232" y="793996"/>
                      <a:pt x="1188985" y="795184"/>
                    </a:cubicBezTo>
                    <a:cubicBezTo>
                      <a:pt x="1194925" y="797560"/>
                      <a:pt x="1194925" y="799937"/>
                      <a:pt x="1191361" y="803501"/>
                    </a:cubicBezTo>
                    <a:cubicBezTo>
                      <a:pt x="1190173" y="804689"/>
                      <a:pt x="1190173" y="804689"/>
                      <a:pt x="1188985" y="805878"/>
                    </a:cubicBezTo>
                    <a:cubicBezTo>
                      <a:pt x="1187796" y="807066"/>
                      <a:pt x="1186608" y="808254"/>
                      <a:pt x="1185420" y="809442"/>
                    </a:cubicBezTo>
                    <a:cubicBezTo>
                      <a:pt x="1183044" y="810630"/>
                      <a:pt x="1180667" y="813007"/>
                      <a:pt x="1179479" y="814195"/>
                    </a:cubicBezTo>
                    <a:cubicBezTo>
                      <a:pt x="1175915" y="816571"/>
                      <a:pt x="1174726" y="816571"/>
                      <a:pt x="1172350" y="813007"/>
                    </a:cubicBezTo>
                    <a:cubicBezTo>
                      <a:pt x="1169974" y="807066"/>
                      <a:pt x="1167597" y="801125"/>
                      <a:pt x="1167597" y="795184"/>
                    </a:cubicBezTo>
                    <a:cubicBezTo>
                      <a:pt x="1167597" y="791619"/>
                      <a:pt x="1169974" y="789243"/>
                      <a:pt x="1174726" y="790431"/>
                    </a:cubicBezTo>
                    <a:close/>
                    <a:moveTo>
                      <a:pt x="1800389" y="789782"/>
                    </a:moveTo>
                    <a:cubicBezTo>
                      <a:pt x="1802026" y="787996"/>
                      <a:pt x="1805896" y="788591"/>
                      <a:pt x="1813039" y="790377"/>
                    </a:cubicBezTo>
                    <a:cubicBezTo>
                      <a:pt x="1816611" y="791568"/>
                      <a:pt x="1820183" y="792758"/>
                      <a:pt x="1822565" y="793949"/>
                    </a:cubicBezTo>
                    <a:cubicBezTo>
                      <a:pt x="1826137" y="795140"/>
                      <a:pt x="1828518" y="797521"/>
                      <a:pt x="1824946" y="801093"/>
                    </a:cubicBezTo>
                    <a:cubicBezTo>
                      <a:pt x="1820183" y="805855"/>
                      <a:pt x="1816611" y="809427"/>
                      <a:pt x="1810658" y="814190"/>
                    </a:cubicBezTo>
                    <a:cubicBezTo>
                      <a:pt x="1808277" y="816571"/>
                      <a:pt x="1804705" y="816571"/>
                      <a:pt x="1803514" y="811809"/>
                    </a:cubicBezTo>
                    <a:cubicBezTo>
                      <a:pt x="1802324" y="808237"/>
                      <a:pt x="1801133" y="805855"/>
                      <a:pt x="1801133" y="803474"/>
                    </a:cubicBezTo>
                    <a:cubicBezTo>
                      <a:pt x="1799347" y="795735"/>
                      <a:pt x="1798752" y="791568"/>
                      <a:pt x="1800389" y="789782"/>
                    </a:cubicBezTo>
                    <a:close/>
                    <a:moveTo>
                      <a:pt x="2124463" y="789040"/>
                    </a:moveTo>
                    <a:cubicBezTo>
                      <a:pt x="2125342" y="788311"/>
                      <a:pt x="2127099" y="788603"/>
                      <a:pt x="2130613" y="789186"/>
                    </a:cubicBezTo>
                    <a:cubicBezTo>
                      <a:pt x="2131785" y="790353"/>
                      <a:pt x="2134128" y="790353"/>
                      <a:pt x="2135300" y="790353"/>
                    </a:cubicBezTo>
                    <a:cubicBezTo>
                      <a:pt x="2136471" y="791520"/>
                      <a:pt x="2137643" y="791520"/>
                      <a:pt x="2137643" y="791520"/>
                    </a:cubicBezTo>
                    <a:cubicBezTo>
                      <a:pt x="2144672" y="795021"/>
                      <a:pt x="2144672" y="795021"/>
                      <a:pt x="2138814" y="802023"/>
                    </a:cubicBezTo>
                    <a:cubicBezTo>
                      <a:pt x="2137643" y="802023"/>
                      <a:pt x="2136471" y="803190"/>
                      <a:pt x="2135300" y="804357"/>
                    </a:cubicBezTo>
                    <a:cubicBezTo>
                      <a:pt x="2128270" y="809025"/>
                      <a:pt x="2127099" y="807858"/>
                      <a:pt x="2123584" y="799689"/>
                    </a:cubicBezTo>
                    <a:cubicBezTo>
                      <a:pt x="2123584" y="798522"/>
                      <a:pt x="2123584" y="797355"/>
                      <a:pt x="2123584" y="795021"/>
                    </a:cubicBezTo>
                    <a:cubicBezTo>
                      <a:pt x="2123584" y="791520"/>
                      <a:pt x="2123584" y="789770"/>
                      <a:pt x="2124463" y="789040"/>
                    </a:cubicBezTo>
                    <a:close/>
                    <a:moveTo>
                      <a:pt x="1071566" y="784207"/>
                    </a:moveTo>
                    <a:cubicBezTo>
                      <a:pt x="1079957" y="786605"/>
                      <a:pt x="1088347" y="787803"/>
                      <a:pt x="1095539" y="791399"/>
                    </a:cubicBezTo>
                    <a:cubicBezTo>
                      <a:pt x="1099135" y="793797"/>
                      <a:pt x="1100334" y="796194"/>
                      <a:pt x="1096738" y="799790"/>
                    </a:cubicBezTo>
                    <a:cubicBezTo>
                      <a:pt x="1091943" y="804585"/>
                      <a:pt x="1085950" y="809379"/>
                      <a:pt x="1079957" y="815373"/>
                    </a:cubicBezTo>
                    <a:cubicBezTo>
                      <a:pt x="1076361" y="817770"/>
                      <a:pt x="1073963" y="816571"/>
                      <a:pt x="1071566" y="811777"/>
                    </a:cubicBezTo>
                    <a:cubicBezTo>
                      <a:pt x="1070367" y="808181"/>
                      <a:pt x="1069169" y="804585"/>
                      <a:pt x="1067970" y="800989"/>
                    </a:cubicBezTo>
                    <a:cubicBezTo>
                      <a:pt x="1067970" y="797393"/>
                      <a:pt x="1066771" y="793797"/>
                      <a:pt x="1066771" y="789002"/>
                    </a:cubicBezTo>
                    <a:cubicBezTo>
                      <a:pt x="1066771" y="785406"/>
                      <a:pt x="1067970" y="783009"/>
                      <a:pt x="1071566" y="784207"/>
                    </a:cubicBezTo>
                    <a:close/>
                    <a:moveTo>
                      <a:pt x="914294" y="784063"/>
                    </a:moveTo>
                    <a:cubicBezTo>
                      <a:pt x="915305" y="783629"/>
                      <a:pt x="917039" y="784207"/>
                      <a:pt x="920506" y="785363"/>
                    </a:cubicBezTo>
                    <a:cubicBezTo>
                      <a:pt x="921662" y="786519"/>
                      <a:pt x="923974" y="786519"/>
                      <a:pt x="925130" y="786519"/>
                    </a:cubicBezTo>
                    <a:cubicBezTo>
                      <a:pt x="929753" y="787675"/>
                      <a:pt x="929753" y="788831"/>
                      <a:pt x="927441" y="793454"/>
                    </a:cubicBezTo>
                    <a:cubicBezTo>
                      <a:pt x="926286" y="794610"/>
                      <a:pt x="925130" y="794610"/>
                      <a:pt x="923974" y="795766"/>
                    </a:cubicBezTo>
                    <a:cubicBezTo>
                      <a:pt x="922818" y="796922"/>
                      <a:pt x="922818" y="796922"/>
                      <a:pt x="921662" y="798078"/>
                    </a:cubicBezTo>
                    <a:cubicBezTo>
                      <a:pt x="918195" y="801545"/>
                      <a:pt x="917039" y="801545"/>
                      <a:pt x="914727" y="795766"/>
                    </a:cubicBezTo>
                    <a:cubicBezTo>
                      <a:pt x="913571" y="794610"/>
                      <a:pt x="913571" y="792298"/>
                      <a:pt x="912415" y="788831"/>
                    </a:cubicBezTo>
                    <a:cubicBezTo>
                      <a:pt x="912993" y="785941"/>
                      <a:pt x="913282" y="784496"/>
                      <a:pt x="914294" y="784063"/>
                    </a:cubicBezTo>
                    <a:close/>
                    <a:moveTo>
                      <a:pt x="2762238" y="782162"/>
                    </a:moveTo>
                    <a:cubicBezTo>
                      <a:pt x="2763864" y="780536"/>
                      <a:pt x="2767412" y="781127"/>
                      <a:pt x="2773916" y="782901"/>
                    </a:cubicBezTo>
                    <a:cubicBezTo>
                      <a:pt x="2776281" y="784083"/>
                      <a:pt x="2779829" y="785266"/>
                      <a:pt x="2782194" y="786448"/>
                    </a:cubicBezTo>
                    <a:cubicBezTo>
                      <a:pt x="2784559" y="787631"/>
                      <a:pt x="2785742" y="789996"/>
                      <a:pt x="2783376" y="792361"/>
                    </a:cubicBezTo>
                    <a:cubicBezTo>
                      <a:pt x="2779829" y="795909"/>
                      <a:pt x="2775099" y="800639"/>
                      <a:pt x="2770368" y="803004"/>
                    </a:cubicBezTo>
                    <a:cubicBezTo>
                      <a:pt x="2768003" y="805369"/>
                      <a:pt x="2766821" y="804187"/>
                      <a:pt x="2765638" y="803004"/>
                    </a:cubicBezTo>
                    <a:cubicBezTo>
                      <a:pt x="2764456" y="799456"/>
                      <a:pt x="2763273" y="797091"/>
                      <a:pt x="2762091" y="794726"/>
                    </a:cubicBezTo>
                    <a:cubicBezTo>
                      <a:pt x="2760908" y="787631"/>
                      <a:pt x="2760612" y="783788"/>
                      <a:pt x="2762238" y="782162"/>
                    </a:cubicBezTo>
                    <a:close/>
                    <a:moveTo>
                      <a:pt x="2188104" y="779228"/>
                    </a:moveTo>
                    <a:cubicBezTo>
                      <a:pt x="2190387" y="778097"/>
                      <a:pt x="2198374" y="779228"/>
                      <a:pt x="2198374" y="781492"/>
                    </a:cubicBezTo>
                    <a:cubicBezTo>
                      <a:pt x="2199515" y="783755"/>
                      <a:pt x="2192669" y="791676"/>
                      <a:pt x="2190387" y="791676"/>
                    </a:cubicBezTo>
                    <a:cubicBezTo>
                      <a:pt x="2185822" y="791676"/>
                      <a:pt x="2186963" y="787150"/>
                      <a:pt x="2185822" y="786018"/>
                    </a:cubicBezTo>
                    <a:cubicBezTo>
                      <a:pt x="2185822" y="782623"/>
                      <a:pt x="2184681" y="779228"/>
                      <a:pt x="2188104" y="779228"/>
                    </a:cubicBezTo>
                    <a:close/>
                    <a:moveTo>
                      <a:pt x="2835492" y="778371"/>
                    </a:moveTo>
                    <a:lnTo>
                      <a:pt x="2829094" y="781896"/>
                    </a:lnTo>
                    <a:lnTo>
                      <a:pt x="2829080" y="781863"/>
                    </a:lnTo>
                    <a:lnTo>
                      <a:pt x="2829080" y="782162"/>
                    </a:lnTo>
                    <a:lnTo>
                      <a:pt x="2829436" y="782213"/>
                    </a:lnTo>
                    <a:lnTo>
                      <a:pt x="2835859" y="778617"/>
                    </a:lnTo>
                    <a:close/>
                    <a:moveTo>
                      <a:pt x="2443250" y="777983"/>
                    </a:moveTo>
                    <a:cubicBezTo>
                      <a:pt x="2451682" y="779189"/>
                      <a:pt x="2461319" y="781601"/>
                      <a:pt x="2468547" y="786424"/>
                    </a:cubicBezTo>
                    <a:cubicBezTo>
                      <a:pt x="2474570" y="787630"/>
                      <a:pt x="2474570" y="791248"/>
                      <a:pt x="2470956" y="794865"/>
                    </a:cubicBezTo>
                    <a:cubicBezTo>
                      <a:pt x="2464933" y="803307"/>
                      <a:pt x="2458910" y="808130"/>
                      <a:pt x="2451682" y="814159"/>
                    </a:cubicBezTo>
                    <a:cubicBezTo>
                      <a:pt x="2446864" y="816571"/>
                      <a:pt x="2443250" y="816571"/>
                      <a:pt x="2440840" y="810542"/>
                    </a:cubicBezTo>
                    <a:cubicBezTo>
                      <a:pt x="2440840" y="809336"/>
                      <a:pt x="2440840" y="809336"/>
                      <a:pt x="2440840" y="808130"/>
                    </a:cubicBezTo>
                    <a:cubicBezTo>
                      <a:pt x="2439636" y="804512"/>
                      <a:pt x="2438431" y="802101"/>
                      <a:pt x="2437227" y="797277"/>
                    </a:cubicBezTo>
                    <a:cubicBezTo>
                      <a:pt x="2437227" y="793660"/>
                      <a:pt x="2436022" y="788836"/>
                      <a:pt x="2436022" y="784013"/>
                    </a:cubicBezTo>
                    <a:cubicBezTo>
                      <a:pt x="2436022" y="779189"/>
                      <a:pt x="2437227" y="776777"/>
                      <a:pt x="2443250" y="777983"/>
                    </a:cubicBezTo>
                    <a:close/>
                    <a:moveTo>
                      <a:pt x="1228084" y="777781"/>
                    </a:moveTo>
                    <a:cubicBezTo>
                      <a:pt x="1229411" y="776739"/>
                      <a:pt x="1232064" y="777335"/>
                      <a:pt x="1236781" y="779121"/>
                    </a:cubicBezTo>
                    <a:cubicBezTo>
                      <a:pt x="1237961" y="779121"/>
                      <a:pt x="1239140" y="780311"/>
                      <a:pt x="1237961" y="780311"/>
                    </a:cubicBezTo>
                    <a:cubicBezTo>
                      <a:pt x="1235602" y="782693"/>
                      <a:pt x="1232064" y="780311"/>
                      <a:pt x="1232064" y="786264"/>
                    </a:cubicBezTo>
                    <a:lnTo>
                      <a:pt x="1232718" y="789233"/>
                    </a:lnTo>
                    <a:lnTo>
                      <a:pt x="1239311" y="780473"/>
                    </a:lnTo>
                    <a:cubicBezTo>
                      <a:pt x="1244013" y="780473"/>
                      <a:pt x="1248715" y="782816"/>
                      <a:pt x="1251067" y="785159"/>
                    </a:cubicBezTo>
                    <a:cubicBezTo>
                      <a:pt x="1253418" y="787502"/>
                      <a:pt x="1252242" y="788674"/>
                      <a:pt x="1249891" y="791017"/>
                    </a:cubicBezTo>
                    <a:lnTo>
                      <a:pt x="1248574" y="792330"/>
                    </a:lnTo>
                    <a:lnTo>
                      <a:pt x="1248574" y="793408"/>
                    </a:lnTo>
                    <a:cubicBezTo>
                      <a:pt x="1246215" y="796980"/>
                      <a:pt x="1242678" y="800552"/>
                      <a:pt x="1239140" y="802934"/>
                    </a:cubicBezTo>
                    <a:cubicBezTo>
                      <a:pt x="1235602" y="805315"/>
                      <a:pt x="1233244" y="804124"/>
                      <a:pt x="1232064" y="800552"/>
                    </a:cubicBezTo>
                    <a:cubicBezTo>
                      <a:pt x="1229706" y="795790"/>
                      <a:pt x="1228527" y="791027"/>
                      <a:pt x="1227347" y="786264"/>
                    </a:cubicBezTo>
                    <a:cubicBezTo>
                      <a:pt x="1226758" y="781502"/>
                      <a:pt x="1226758" y="778823"/>
                      <a:pt x="1228084" y="777781"/>
                    </a:cubicBezTo>
                    <a:close/>
                    <a:moveTo>
                      <a:pt x="1552535" y="777618"/>
                    </a:moveTo>
                    <a:cubicBezTo>
                      <a:pt x="1553858" y="777032"/>
                      <a:pt x="1555622" y="777325"/>
                      <a:pt x="1557973" y="777911"/>
                    </a:cubicBezTo>
                    <a:cubicBezTo>
                      <a:pt x="1559148" y="777911"/>
                      <a:pt x="1560324" y="779082"/>
                      <a:pt x="1562675" y="779082"/>
                    </a:cubicBezTo>
                    <a:cubicBezTo>
                      <a:pt x="1563851" y="780254"/>
                      <a:pt x="1563851" y="780254"/>
                      <a:pt x="1565026" y="780254"/>
                    </a:cubicBezTo>
                    <a:cubicBezTo>
                      <a:pt x="1572080" y="783768"/>
                      <a:pt x="1573255" y="784940"/>
                      <a:pt x="1567377" y="789626"/>
                    </a:cubicBezTo>
                    <a:lnTo>
                      <a:pt x="1567004" y="790122"/>
                    </a:lnTo>
                    <a:lnTo>
                      <a:pt x="1567278" y="791080"/>
                    </a:lnTo>
                    <a:lnTo>
                      <a:pt x="1564128" y="793943"/>
                    </a:lnTo>
                    <a:lnTo>
                      <a:pt x="1563851" y="794312"/>
                    </a:lnTo>
                    <a:lnTo>
                      <a:pt x="1563645" y="794383"/>
                    </a:lnTo>
                    <a:lnTo>
                      <a:pt x="1554181" y="802987"/>
                    </a:lnTo>
                    <a:cubicBezTo>
                      <a:pt x="1549418" y="806559"/>
                      <a:pt x="1548228" y="805368"/>
                      <a:pt x="1545846" y="800606"/>
                    </a:cubicBezTo>
                    <a:cubicBezTo>
                      <a:pt x="1544656" y="797034"/>
                      <a:pt x="1543465" y="794652"/>
                      <a:pt x="1543465" y="792271"/>
                    </a:cubicBezTo>
                    <a:cubicBezTo>
                      <a:pt x="1542274" y="788699"/>
                      <a:pt x="1542274" y="786318"/>
                      <a:pt x="1542274" y="782746"/>
                    </a:cubicBezTo>
                    <a:cubicBezTo>
                      <a:pt x="1542274" y="779174"/>
                      <a:pt x="1543465" y="776793"/>
                      <a:pt x="1548228" y="777983"/>
                    </a:cubicBezTo>
                    <a:lnTo>
                      <a:pt x="1551764" y="778994"/>
                    </a:lnTo>
                    <a:close/>
                    <a:moveTo>
                      <a:pt x="2829942" y="775660"/>
                    </a:moveTo>
                    <a:lnTo>
                      <a:pt x="2829528" y="776561"/>
                    </a:lnTo>
                    <a:lnTo>
                      <a:pt x="2832413" y="776561"/>
                    </a:lnTo>
                    <a:lnTo>
                      <a:pt x="2833007" y="776704"/>
                    </a:lnTo>
                    <a:lnTo>
                      <a:pt x="2832527" y="776383"/>
                    </a:lnTo>
                    <a:cubicBezTo>
                      <a:pt x="2831378" y="776383"/>
                      <a:pt x="2830516" y="775805"/>
                      <a:pt x="2829942" y="775660"/>
                    </a:cubicBezTo>
                    <a:close/>
                    <a:moveTo>
                      <a:pt x="1866953" y="775494"/>
                    </a:moveTo>
                    <a:cubicBezTo>
                      <a:pt x="1870532" y="776687"/>
                      <a:pt x="1874110" y="777880"/>
                      <a:pt x="1877689" y="780266"/>
                    </a:cubicBezTo>
                    <a:cubicBezTo>
                      <a:pt x="1880075" y="780266"/>
                      <a:pt x="1883654" y="780266"/>
                      <a:pt x="1884847" y="780266"/>
                    </a:cubicBezTo>
                    <a:cubicBezTo>
                      <a:pt x="1890811" y="782652"/>
                      <a:pt x="1892004" y="785038"/>
                      <a:pt x="1888425" y="788616"/>
                    </a:cubicBezTo>
                    <a:cubicBezTo>
                      <a:pt x="1883654" y="794581"/>
                      <a:pt x="1877689" y="798160"/>
                      <a:pt x="1872917" y="804124"/>
                    </a:cubicBezTo>
                    <a:cubicBezTo>
                      <a:pt x="1869339" y="805317"/>
                      <a:pt x="1866953" y="804124"/>
                      <a:pt x="1864567" y="800545"/>
                    </a:cubicBezTo>
                    <a:cubicBezTo>
                      <a:pt x="1862181" y="794581"/>
                      <a:pt x="1863374" y="787423"/>
                      <a:pt x="1862181" y="780266"/>
                    </a:cubicBezTo>
                    <a:cubicBezTo>
                      <a:pt x="1862181" y="776687"/>
                      <a:pt x="1864567" y="775494"/>
                      <a:pt x="1866953" y="775494"/>
                    </a:cubicBezTo>
                    <a:close/>
                    <a:moveTo>
                      <a:pt x="815326" y="774249"/>
                    </a:moveTo>
                    <a:cubicBezTo>
                      <a:pt x="822439" y="776583"/>
                      <a:pt x="829552" y="778917"/>
                      <a:pt x="836665" y="781251"/>
                    </a:cubicBezTo>
                    <a:cubicBezTo>
                      <a:pt x="840221" y="783585"/>
                      <a:pt x="841407" y="787086"/>
                      <a:pt x="837850" y="789420"/>
                    </a:cubicBezTo>
                    <a:cubicBezTo>
                      <a:pt x="836665" y="790587"/>
                      <a:pt x="836665" y="791754"/>
                      <a:pt x="834294" y="792921"/>
                    </a:cubicBezTo>
                    <a:close/>
                    <a:moveTo>
                      <a:pt x="2499402" y="772956"/>
                    </a:moveTo>
                    <a:cubicBezTo>
                      <a:pt x="2500595" y="772956"/>
                      <a:pt x="2502981" y="772956"/>
                      <a:pt x="2504173" y="772956"/>
                    </a:cubicBezTo>
                    <a:cubicBezTo>
                      <a:pt x="2508945" y="774153"/>
                      <a:pt x="2514910" y="774153"/>
                      <a:pt x="2519681" y="776547"/>
                    </a:cubicBezTo>
                    <a:cubicBezTo>
                      <a:pt x="2526839" y="778941"/>
                      <a:pt x="2526839" y="778941"/>
                      <a:pt x="2522067" y="784925"/>
                    </a:cubicBezTo>
                    <a:cubicBezTo>
                      <a:pt x="2520874" y="787319"/>
                      <a:pt x="2520874" y="788516"/>
                      <a:pt x="2522067" y="788516"/>
                    </a:cubicBezTo>
                    <a:cubicBezTo>
                      <a:pt x="2522067" y="794500"/>
                      <a:pt x="2510138" y="804075"/>
                      <a:pt x="2506559" y="802878"/>
                    </a:cubicBezTo>
                    <a:cubicBezTo>
                      <a:pt x="2504173" y="802878"/>
                      <a:pt x="2502981" y="800484"/>
                      <a:pt x="2501788" y="798091"/>
                    </a:cubicBezTo>
                    <a:cubicBezTo>
                      <a:pt x="2499402" y="789713"/>
                      <a:pt x="2498209" y="782531"/>
                      <a:pt x="2497016" y="774153"/>
                    </a:cubicBezTo>
                    <a:cubicBezTo>
                      <a:pt x="2497016" y="772956"/>
                      <a:pt x="2497016" y="770562"/>
                      <a:pt x="2499402" y="772956"/>
                    </a:cubicBezTo>
                    <a:close/>
                    <a:moveTo>
                      <a:pt x="2826495" y="771904"/>
                    </a:moveTo>
                    <a:cubicBezTo>
                      <a:pt x="2827356" y="771181"/>
                      <a:pt x="2829080" y="771759"/>
                      <a:pt x="2832527" y="772915"/>
                    </a:cubicBezTo>
                    <a:cubicBezTo>
                      <a:pt x="2833676" y="772915"/>
                      <a:pt x="2834825" y="772915"/>
                      <a:pt x="2835974" y="774071"/>
                    </a:cubicBezTo>
                    <a:cubicBezTo>
                      <a:pt x="2837123" y="775227"/>
                      <a:pt x="2840570" y="775227"/>
                      <a:pt x="2840570" y="778694"/>
                    </a:cubicBezTo>
                    <a:cubicBezTo>
                      <a:pt x="2841719" y="781006"/>
                      <a:pt x="2838272" y="782162"/>
                      <a:pt x="2837123" y="783318"/>
                    </a:cubicBezTo>
                    <a:lnTo>
                      <a:pt x="2837064" y="783080"/>
                    </a:lnTo>
                    <a:lnTo>
                      <a:pt x="2836997" y="783300"/>
                    </a:lnTo>
                    <a:lnTo>
                      <a:pt x="2837123" y="783318"/>
                    </a:lnTo>
                    <a:cubicBezTo>
                      <a:pt x="2834825" y="785630"/>
                      <a:pt x="2832527" y="787941"/>
                      <a:pt x="2829080" y="787941"/>
                    </a:cubicBezTo>
                    <a:cubicBezTo>
                      <a:pt x="2826782" y="786785"/>
                      <a:pt x="2825633" y="782162"/>
                      <a:pt x="2825633" y="778694"/>
                    </a:cubicBezTo>
                    <a:cubicBezTo>
                      <a:pt x="2825633" y="774649"/>
                      <a:pt x="2825633" y="772626"/>
                      <a:pt x="2826495" y="771904"/>
                    </a:cubicBezTo>
                    <a:close/>
                    <a:moveTo>
                      <a:pt x="976774" y="768025"/>
                    </a:moveTo>
                    <a:cubicBezTo>
                      <a:pt x="979015" y="766936"/>
                      <a:pt x="982376" y="768025"/>
                      <a:pt x="983496" y="769114"/>
                    </a:cubicBezTo>
                    <a:cubicBezTo>
                      <a:pt x="984616" y="769114"/>
                      <a:pt x="984616" y="770203"/>
                      <a:pt x="984616" y="770203"/>
                    </a:cubicBezTo>
                    <a:lnTo>
                      <a:pt x="983496" y="771293"/>
                    </a:lnTo>
                    <a:lnTo>
                      <a:pt x="982258" y="772045"/>
                    </a:lnTo>
                    <a:lnTo>
                      <a:pt x="985160" y="771759"/>
                    </a:lnTo>
                    <a:cubicBezTo>
                      <a:pt x="987494" y="771759"/>
                      <a:pt x="989828" y="772908"/>
                      <a:pt x="992162" y="774057"/>
                    </a:cubicBezTo>
                    <a:cubicBezTo>
                      <a:pt x="993329" y="775206"/>
                      <a:pt x="994496" y="776355"/>
                      <a:pt x="993329" y="778653"/>
                    </a:cubicBezTo>
                    <a:cubicBezTo>
                      <a:pt x="992162" y="779802"/>
                      <a:pt x="989828" y="779802"/>
                      <a:pt x="989828" y="782100"/>
                    </a:cubicBezTo>
                    <a:lnTo>
                      <a:pt x="987494" y="783249"/>
                    </a:lnTo>
                    <a:cubicBezTo>
                      <a:pt x="980492" y="790143"/>
                      <a:pt x="976991" y="787845"/>
                      <a:pt x="974657" y="778653"/>
                    </a:cubicBezTo>
                    <a:lnTo>
                      <a:pt x="975358" y="776237"/>
                    </a:lnTo>
                    <a:lnTo>
                      <a:pt x="974534" y="776738"/>
                    </a:lnTo>
                    <a:cubicBezTo>
                      <a:pt x="974534" y="774560"/>
                      <a:pt x="973413" y="772382"/>
                      <a:pt x="973413" y="770203"/>
                    </a:cubicBezTo>
                    <a:cubicBezTo>
                      <a:pt x="974534" y="769114"/>
                      <a:pt x="974534" y="768025"/>
                      <a:pt x="976774" y="768025"/>
                    </a:cubicBezTo>
                    <a:close/>
                    <a:moveTo>
                      <a:pt x="1291126" y="766568"/>
                    </a:moveTo>
                    <a:cubicBezTo>
                      <a:pt x="1292604" y="765241"/>
                      <a:pt x="1296152" y="766126"/>
                      <a:pt x="1302656" y="767895"/>
                    </a:cubicBezTo>
                    <a:cubicBezTo>
                      <a:pt x="1305021" y="767895"/>
                      <a:pt x="1308568" y="769074"/>
                      <a:pt x="1310934" y="770253"/>
                    </a:cubicBezTo>
                    <a:cubicBezTo>
                      <a:pt x="1313299" y="772612"/>
                      <a:pt x="1314481" y="773791"/>
                      <a:pt x="1312116" y="776150"/>
                    </a:cubicBezTo>
                    <a:cubicBezTo>
                      <a:pt x="1308568" y="780867"/>
                      <a:pt x="1302656" y="784404"/>
                      <a:pt x="1299108" y="787942"/>
                    </a:cubicBezTo>
                    <a:cubicBezTo>
                      <a:pt x="1296743" y="789122"/>
                      <a:pt x="1295560" y="787942"/>
                      <a:pt x="1294378" y="786763"/>
                    </a:cubicBezTo>
                    <a:cubicBezTo>
                      <a:pt x="1292013" y="783225"/>
                      <a:pt x="1292013" y="779687"/>
                      <a:pt x="1292013" y="778508"/>
                    </a:cubicBezTo>
                    <a:cubicBezTo>
                      <a:pt x="1290239" y="771433"/>
                      <a:pt x="1289648" y="767895"/>
                      <a:pt x="1291126" y="766568"/>
                    </a:cubicBezTo>
                    <a:close/>
                    <a:moveTo>
                      <a:pt x="1602619" y="766280"/>
                    </a:moveTo>
                    <a:cubicBezTo>
                      <a:pt x="1604405" y="764643"/>
                      <a:pt x="1608572" y="765536"/>
                      <a:pt x="1616311" y="767918"/>
                    </a:cubicBezTo>
                    <a:cubicBezTo>
                      <a:pt x="1618692" y="769108"/>
                      <a:pt x="1622264" y="770299"/>
                      <a:pt x="1625836" y="771490"/>
                    </a:cubicBezTo>
                    <a:cubicBezTo>
                      <a:pt x="1629408" y="772680"/>
                      <a:pt x="1629408" y="775061"/>
                      <a:pt x="1627027" y="778633"/>
                    </a:cubicBezTo>
                    <a:cubicBezTo>
                      <a:pt x="1623455" y="782205"/>
                      <a:pt x="1617502" y="786968"/>
                      <a:pt x="1612739" y="790540"/>
                    </a:cubicBezTo>
                    <a:cubicBezTo>
                      <a:pt x="1609167" y="794112"/>
                      <a:pt x="1607977" y="792921"/>
                      <a:pt x="1605595" y="788159"/>
                    </a:cubicBezTo>
                    <a:cubicBezTo>
                      <a:pt x="1604405" y="785777"/>
                      <a:pt x="1603214" y="782205"/>
                      <a:pt x="1603214" y="779824"/>
                    </a:cubicBezTo>
                    <a:cubicBezTo>
                      <a:pt x="1601428" y="772085"/>
                      <a:pt x="1600833" y="767918"/>
                      <a:pt x="1602619" y="766280"/>
                    </a:cubicBezTo>
                    <a:close/>
                    <a:moveTo>
                      <a:pt x="2566585" y="760791"/>
                    </a:moveTo>
                    <a:lnTo>
                      <a:pt x="2566138" y="760823"/>
                    </a:lnTo>
                    <a:cubicBezTo>
                      <a:pt x="2565259" y="761861"/>
                      <a:pt x="2565259" y="763935"/>
                      <a:pt x="2565259" y="767492"/>
                    </a:cubicBezTo>
                    <a:lnTo>
                      <a:pt x="2566585" y="769217"/>
                    </a:lnTo>
                    <a:close/>
                    <a:moveTo>
                      <a:pt x="1926693" y="760557"/>
                    </a:moveTo>
                    <a:cubicBezTo>
                      <a:pt x="1932646" y="762947"/>
                      <a:pt x="1939790" y="764142"/>
                      <a:pt x="1945743" y="766532"/>
                    </a:cubicBezTo>
                    <a:cubicBezTo>
                      <a:pt x="1950506" y="768922"/>
                      <a:pt x="1950506" y="771312"/>
                      <a:pt x="1946934" y="774897"/>
                    </a:cubicBezTo>
                    <a:cubicBezTo>
                      <a:pt x="1943362" y="778482"/>
                      <a:pt x="1938599" y="783262"/>
                      <a:pt x="1933837" y="786847"/>
                    </a:cubicBezTo>
                    <a:cubicBezTo>
                      <a:pt x="1929074" y="791627"/>
                      <a:pt x="1926693" y="790432"/>
                      <a:pt x="1924312" y="784457"/>
                    </a:cubicBezTo>
                    <a:cubicBezTo>
                      <a:pt x="1923121" y="782067"/>
                      <a:pt x="1923121" y="779677"/>
                      <a:pt x="1923121" y="777287"/>
                    </a:cubicBezTo>
                    <a:cubicBezTo>
                      <a:pt x="1921930" y="773702"/>
                      <a:pt x="1921930" y="770117"/>
                      <a:pt x="1921930" y="765337"/>
                    </a:cubicBezTo>
                    <a:cubicBezTo>
                      <a:pt x="1920740" y="761752"/>
                      <a:pt x="1923121" y="759362"/>
                      <a:pt x="1926693" y="760557"/>
                    </a:cubicBezTo>
                    <a:close/>
                    <a:moveTo>
                      <a:pt x="874846" y="760557"/>
                    </a:moveTo>
                    <a:cubicBezTo>
                      <a:pt x="882038" y="762958"/>
                      <a:pt x="890428" y="764158"/>
                      <a:pt x="897620" y="767759"/>
                    </a:cubicBezTo>
                    <a:cubicBezTo>
                      <a:pt x="902415" y="770160"/>
                      <a:pt x="902415" y="772560"/>
                      <a:pt x="898819" y="776161"/>
                    </a:cubicBezTo>
                    <a:cubicBezTo>
                      <a:pt x="894024" y="782163"/>
                      <a:pt x="888031" y="788165"/>
                      <a:pt x="882038" y="792966"/>
                    </a:cubicBezTo>
                    <a:cubicBezTo>
                      <a:pt x="878442" y="795367"/>
                      <a:pt x="874846" y="794166"/>
                      <a:pt x="874846" y="789365"/>
                    </a:cubicBezTo>
                    <a:cubicBezTo>
                      <a:pt x="872448" y="785764"/>
                      <a:pt x="872448" y="780963"/>
                      <a:pt x="870051" y="777362"/>
                    </a:cubicBezTo>
                    <a:cubicBezTo>
                      <a:pt x="870051" y="773761"/>
                      <a:pt x="868852" y="770160"/>
                      <a:pt x="868852" y="766559"/>
                    </a:cubicBezTo>
                    <a:cubicBezTo>
                      <a:pt x="868852" y="762958"/>
                      <a:pt x="870051" y="760557"/>
                      <a:pt x="874846" y="760557"/>
                    </a:cubicBezTo>
                    <a:close/>
                    <a:moveTo>
                      <a:pt x="2572288" y="760379"/>
                    </a:moveTo>
                    <a:lnTo>
                      <a:pt x="2568264" y="760670"/>
                    </a:lnTo>
                    <a:lnTo>
                      <a:pt x="2577166" y="761655"/>
                    </a:lnTo>
                    <a:lnTo>
                      <a:pt x="2577956" y="761813"/>
                    </a:lnTo>
                    <a:close/>
                    <a:moveTo>
                      <a:pt x="2261007" y="759312"/>
                    </a:moveTo>
                    <a:cubicBezTo>
                      <a:pt x="2265820" y="759312"/>
                      <a:pt x="2269430" y="761713"/>
                      <a:pt x="2274243" y="764114"/>
                    </a:cubicBezTo>
                    <a:cubicBezTo>
                      <a:pt x="2276649" y="766514"/>
                      <a:pt x="2276649" y="770115"/>
                      <a:pt x="2274243" y="772516"/>
                    </a:cubicBezTo>
                    <a:cubicBezTo>
                      <a:pt x="2268226" y="779718"/>
                      <a:pt x="2261007" y="785719"/>
                      <a:pt x="2253787" y="790521"/>
                    </a:cubicBezTo>
                    <a:cubicBezTo>
                      <a:pt x="2248974" y="794122"/>
                      <a:pt x="2245365" y="792921"/>
                      <a:pt x="2244161" y="788120"/>
                    </a:cubicBezTo>
                    <a:cubicBezTo>
                      <a:pt x="2242958" y="785719"/>
                      <a:pt x="2241755" y="782118"/>
                      <a:pt x="2240552" y="779718"/>
                    </a:cubicBezTo>
                    <a:cubicBezTo>
                      <a:pt x="2236942" y="772516"/>
                      <a:pt x="2244161" y="767714"/>
                      <a:pt x="2244161" y="761713"/>
                    </a:cubicBezTo>
                    <a:cubicBezTo>
                      <a:pt x="2244161" y="759312"/>
                      <a:pt x="2246568" y="760513"/>
                      <a:pt x="2247771" y="760513"/>
                    </a:cubicBezTo>
                    <a:cubicBezTo>
                      <a:pt x="2252584" y="761713"/>
                      <a:pt x="2256194" y="760513"/>
                      <a:pt x="2261007" y="759312"/>
                    </a:cubicBezTo>
                    <a:close/>
                    <a:moveTo>
                      <a:pt x="2566430" y="756822"/>
                    </a:moveTo>
                    <a:cubicBezTo>
                      <a:pt x="2569945" y="756822"/>
                      <a:pt x="2572288" y="758008"/>
                      <a:pt x="2573459" y="758008"/>
                    </a:cubicBezTo>
                    <a:cubicBezTo>
                      <a:pt x="2575802" y="758008"/>
                      <a:pt x="2578145" y="759193"/>
                      <a:pt x="2580488" y="759193"/>
                    </a:cubicBezTo>
                    <a:lnTo>
                      <a:pt x="2581590" y="762537"/>
                    </a:lnTo>
                    <a:lnTo>
                      <a:pt x="2583044" y="762827"/>
                    </a:lnTo>
                    <a:cubicBezTo>
                      <a:pt x="2587746" y="763998"/>
                      <a:pt x="2586571" y="767513"/>
                      <a:pt x="2584219" y="771028"/>
                    </a:cubicBezTo>
                    <a:cubicBezTo>
                      <a:pt x="2581868" y="772199"/>
                      <a:pt x="2578341" y="775714"/>
                      <a:pt x="2575990" y="778057"/>
                    </a:cubicBezTo>
                    <a:cubicBezTo>
                      <a:pt x="2575990" y="778057"/>
                      <a:pt x="2574815" y="778057"/>
                      <a:pt x="2574815" y="779228"/>
                    </a:cubicBezTo>
                    <a:lnTo>
                      <a:pt x="2571923" y="778995"/>
                    </a:lnTo>
                    <a:lnTo>
                      <a:pt x="2567455" y="781421"/>
                    </a:lnTo>
                    <a:cubicBezTo>
                      <a:pt x="2565845" y="781125"/>
                      <a:pt x="2564673" y="779346"/>
                      <a:pt x="2564087" y="775790"/>
                    </a:cubicBezTo>
                    <a:cubicBezTo>
                      <a:pt x="2562916" y="771048"/>
                      <a:pt x="2561744" y="766306"/>
                      <a:pt x="2561744" y="761564"/>
                    </a:cubicBezTo>
                    <a:cubicBezTo>
                      <a:pt x="2560572" y="758008"/>
                      <a:pt x="2562916" y="755637"/>
                      <a:pt x="2566430" y="756822"/>
                    </a:cubicBezTo>
                    <a:close/>
                    <a:moveTo>
                      <a:pt x="1035340" y="753088"/>
                    </a:moveTo>
                    <a:cubicBezTo>
                      <a:pt x="1040008" y="754271"/>
                      <a:pt x="1043509" y="756636"/>
                      <a:pt x="1048177" y="756636"/>
                    </a:cubicBezTo>
                    <a:lnTo>
                      <a:pt x="1048177" y="757818"/>
                    </a:lnTo>
                    <a:lnTo>
                      <a:pt x="1049131" y="758785"/>
                    </a:lnTo>
                    <a:lnTo>
                      <a:pt x="1050809" y="759156"/>
                    </a:lnTo>
                    <a:cubicBezTo>
                      <a:pt x="1051980" y="760323"/>
                      <a:pt x="1051980" y="760323"/>
                      <a:pt x="1053152" y="760323"/>
                    </a:cubicBezTo>
                    <a:cubicBezTo>
                      <a:pt x="1054323" y="761490"/>
                      <a:pt x="1054323" y="763824"/>
                      <a:pt x="1053152" y="763824"/>
                    </a:cubicBezTo>
                    <a:cubicBezTo>
                      <a:pt x="1049637" y="768492"/>
                      <a:pt x="1047294" y="771993"/>
                      <a:pt x="1042608" y="775494"/>
                    </a:cubicBezTo>
                    <a:lnTo>
                      <a:pt x="1040426" y="774190"/>
                    </a:lnTo>
                    <a:lnTo>
                      <a:pt x="1041175" y="775557"/>
                    </a:lnTo>
                    <a:cubicBezTo>
                      <a:pt x="1037674" y="779104"/>
                      <a:pt x="1035340" y="776739"/>
                      <a:pt x="1035340" y="773192"/>
                    </a:cubicBezTo>
                    <a:cubicBezTo>
                      <a:pt x="1033006" y="768461"/>
                      <a:pt x="1033006" y="763731"/>
                      <a:pt x="1030672" y="759001"/>
                    </a:cubicBezTo>
                    <a:cubicBezTo>
                      <a:pt x="1029505" y="754271"/>
                      <a:pt x="1030672" y="753088"/>
                      <a:pt x="1035340" y="753088"/>
                    </a:cubicBezTo>
                    <a:close/>
                    <a:moveTo>
                      <a:pt x="1352266" y="752431"/>
                    </a:moveTo>
                    <a:cubicBezTo>
                      <a:pt x="1353593" y="751256"/>
                      <a:pt x="1356541" y="751843"/>
                      <a:pt x="1362438" y="753019"/>
                    </a:cubicBezTo>
                    <a:cubicBezTo>
                      <a:pt x="1362438" y="754194"/>
                      <a:pt x="1364796" y="754194"/>
                      <a:pt x="1365975" y="755370"/>
                    </a:cubicBezTo>
                    <a:cubicBezTo>
                      <a:pt x="1375410" y="758897"/>
                      <a:pt x="1375410" y="758897"/>
                      <a:pt x="1370692" y="765951"/>
                    </a:cubicBezTo>
                    <a:cubicBezTo>
                      <a:pt x="1368334" y="767126"/>
                      <a:pt x="1365975" y="769477"/>
                      <a:pt x="1364796" y="771829"/>
                    </a:cubicBezTo>
                    <a:cubicBezTo>
                      <a:pt x="1363617" y="771829"/>
                      <a:pt x="1362438" y="773004"/>
                      <a:pt x="1362438" y="773004"/>
                    </a:cubicBezTo>
                    <a:cubicBezTo>
                      <a:pt x="1355362" y="774180"/>
                      <a:pt x="1354183" y="771829"/>
                      <a:pt x="1353004" y="763599"/>
                    </a:cubicBezTo>
                    <a:cubicBezTo>
                      <a:pt x="1351824" y="763599"/>
                      <a:pt x="1353004" y="763599"/>
                      <a:pt x="1351824" y="762424"/>
                    </a:cubicBezTo>
                    <a:cubicBezTo>
                      <a:pt x="1351235" y="756546"/>
                      <a:pt x="1350940" y="753607"/>
                      <a:pt x="1352266" y="752431"/>
                    </a:cubicBezTo>
                    <a:close/>
                    <a:moveTo>
                      <a:pt x="1670216" y="750598"/>
                    </a:moveTo>
                    <a:cubicBezTo>
                      <a:pt x="1676169" y="751789"/>
                      <a:pt x="1682122" y="754170"/>
                      <a:pt x="1688075" y="756552"/>
                    </a:cubicBezTo>
                    <a:cubicBezTo>
                      <a:pt x="1691647" y="757742"/>
                      <a:pt x="1692838" y="760123"/>
                      <a:pt x="1689266" y="762505"/>
                    </a:cubicBezTo>
                    <a:cubicBezTo>
                      <a:pt x="1684503" y="768458"/>
                      <a:pt x="1679741" y="772030"/>
                      <a:pt x="1674978" y="776793"/>
                    </a:cubicBezTo>
                    <a:cubicBezTo>
                      <a:pt x="1672597" y="777983"/>
                      <a:pt x="1670216" y="777983"/>
                      <a:pt x="1667834" y="773221"/>
                    </a:cubicBezTo>
                    <a:cubicBezTo>
                      <a:pt x="1666644" y="770839"/>
                      <a:pt x="1666644" y="768458"/>
                      <a:pt x="1665453" y="764886"/>
                    </a:cubicBezTo>
                    <a:cubicBezTo>
                      <a:pt x="1664262" y="762505"/>
                      <a:pt x="1664262" y="757742"/>
                      <a:pt x="1664262" y="755361"/>
                    </a:cubicBezTo>
                    <a:cubicBezTo>
                      <a:pt x="1664262" y="750598"/>
                      <a:pt x="1665453" y="749408"/>
                      <a:pt x="1670216" y="750598"/>
                    </a:cubicBezTo>
                    <a:close/>
                    <a:moveTo>
                      <a:pt x="1989975" y="749302"/>
                    </a:moveTo>
                    <a:cubicBezTo>
                      <a:pt x="1992326" y="749302"/>
                      <a:pt x="1993502" y="750495"/>
                      <a:pt x="1995853" y="750495"/>
                    </a:cubicBezTo>
                    <a:cubicBezTo>
                      <a:pt x="2007609" y="757653"/>
                      <a:pt x="2005258" y="758845"/>
                      <a:pt x="1999380" y="769582"/>
                    </a:cubicBezTo>
                    <a:cubicBezTo>
                      <a:pt x="1997029" y="770775"/>
                      <a:pt x="1995853" y="771968"/>
                      <a:pt x="1995853" y="773160"/>
                    </a:cubicBezTo>
                    <a:cubicBezTo>
                      <a:pt x="1993502" y="775546"/>
                      <a:pt x="1992326" y="779125"/>
                      <a:pt x="1988799" y="776739"/>
                    </a:cubicBezTo>
                    <a:cubicBezTo>
                      <a:pt x="1985272" y="775546"/>
                      <a:pt x="1985272" y="771968"/>
                      <a:pt x="1985272" y="769582"/>
                    </a:cubicBezTo>
                    <a:cubicBezTo>
                      <a:pt x="1985272" y="764810"/>
                      <a:pt x="1984097" y="760038"/>
                      <a:pt x="1982921" y="756460"/>
                    </a:cubicBezTo>
                    <a:cubicBezTo>
                      <a:pt x="1981746" y="749302"/>
                      <a:pt x="1984097" y="746916"/>
                      <a:pt x="1989975" y="749302"/>
                    </a:cubicBezTo>
                    <a:close/>
                    <a:moveTo>
                      <a:pt x="786697" y="748109"/>
                    </a:moveTo>
                    <a:cubicBezTo>
                      <a:pt x="788831" y="749147"/>
                      <a:pt x="790965" y="749147"/>
                      <a:pt x="792032" y="749147"/>
                    </a:cubicBezTo>
                    <a:cubicBezTo>
                      <a:pt x="795233" y="750184"/>
                      <a:pt x="795233" y="752259"/>
                      <a:pt x="793099" y="754333"/>
                    </a:cubicBezTo>
                    <a:close/>
                    <a:moveTo>
                      <a:pt x="935840" y="746864"/>
                    </a:moveTo>
                    <a:cubicBezTo>
                      <a:pt x="943032" y="748063"/>
                      <a:pt x="951422" y="749262"/>
                      <a:pt x="958614" y="754056"/>
                    </a:cubicBezTo>
                    <a:cubicBezTo>
                      <a:pt x="962210" y="755255"/>
                      <a:pt x="963409" y="757652"/>
                      <a:pt x="959813" y="761248"/>
                    </a:cubicBezTo>
                    <a:cubicBezTo>
                      <a:pt x="955018" y="767242"/>
                      <a:pt x="950224" y="772036"/>
                      <a:pt x="941833" y="778030"/>
                    </a:cubicBezTo>
                    <a:cubicBezTo>
                      <a:pt x="939436" y="779228"/>
                      <a:pt x="937038" y="778030"/>
                      <a:pt x="935840" y="774434"/>
                    </a:cubicBezTo>
                    <a:cubicBezTo>
                      <a:pt x="934641" y="770838"/>
                      <a:pt x="933442" y="767242"/>
                      <a:pt x="932244" y="762447"/>
                    </a:cubicBezTo>
                    <a:cubicBezTo>
                      <a:pt x="931045" y="760050"/>
                      <a:pt x="929846" y="756454"/>
                      <a:pt x="929846" y="751659"/>
                    </a:cubicBezTo>
                    <a:cubicBezTo>
                      <a:pt x="929846" y="748063"/>
                      <a:pt x="931045" y="745666"/>
                      <a:pt x="935840" y="746864"/>
                    </a:cubicBezTo>
                    <a:close/>
                    <a:moveTo>
                      <a:pt x="2625011" y="744816"/>
                    </a:moveTo>
                    <a:cubicBezTo>
                      <a:pt x="2626628" y="744079"/>
                      <a:pt x="2629861" y="744964"/>
                      <a:pt x="2635739" y="746733"/>
                    </a:cubicBezTo>
                    <a:cubicBezTo>
                      <a:pt x="2636915" y="749091"/>
                      <a:pt x="2640442" y="749091"/>
                      <a:pt x="2642793" y="750271"/>
                    </a:cubicBezTo>
                    <a:cubicBezTo>
                      <a:pt x="2645144" y="751450"/>
                      <a:pt x="2646320" y="753808"/>
                      <a:pt x="2643968" y="757346"/>
                    </a:cubicBezTo>
                    <a:cubicBezTo>
                      <a:pt x="2640442" y="759705"/>
                      <a:pt x="2635739" y="763242"/>
                      <a:pt x="2632212" y="765601"/>
                    </a:cubicBezTo>
                    <a:cubicBezTo>
                      <a:pt x="2628685" y="769139"/>
                      <a:pt x="2627510" y="763242"/>
                      <a:pt x="2627510" y="763242"/>
                    </a:cubicBezTo>
                    <a:cubicBezTo>
                      <a:pt x="2626334" y="763242"/>
                      <a:pt x="2626334" y="763242"/>
                      <a:pt x="2626334" y="762063"/>
                    </a:cubicBezTo>
                    <a:cubicBezTo>
                      <a:pt x="2625159" y="758525"/>
                      <a:pt x="2623983" y="756167"/>
                      <a:pt x="2623983" y="752629"/>
                    </a:cubicBezTo>
                    <a:cubicBezTo>
                      <a:pt x="2623395" y="747912"/>
                      <a:pt x="2623395" y="745553"/>
                      <a:pt x="2625011" y="744816"/>
                    </a:cubicBezTo>
                    <a:close/>
                    <a:moveTo>
                      <a:pt x="1432320" y="743130"/>
                    </a:moveTo>
                    <a:cubicBezTo>
                      <a:pt x="1436469" y="744251"/>
                      <a:pt x="1437507" y="744251"/>
                      <a:pt x="1434395" y="749852"/>
                    </a:cubicBezTo>
                    <a:lnTo>
                      <a:pt x="1430245" y="754333"/>
                    </a:lnTo>
                    <a:cubicBezTo>
                      <a:pt x="1430245" y="753213"/>
                      <a:pt x="1431283" y="752093"/>
                      <a:pt x="1432320" y="750972"/>
                    </a:cubicBezTo>
                    <a:cubicBezTo>
                      <a:pt x="1435432" y="748732"/>
                      <a:pt x="1435432" y="745371"/>
                      <a:pt x="1432320" y="743130"/>
                    </a:cubicBezTo>
                    <a:close/>
                    <a:moveTo>
                      <a:pt x="2301506" y="743089"/>
                    </a:moveTo>
                    <a:cubicBezTo>
                      <a:pt x="2314757" y="740682"/>
                      <a:pt x="2323189" y="745495"/>
                      <a:pt x="2334031" y="750308"/>
                    </a:cubicBezTo>
                    <a:cubicBezTo>
                      <a:pt x="2336440" y="751511"/>
                      <a:pt x="2337645" y="755121"/>
                      <a:pt x="2335235" y="758731"/>
                    </a:cubicBezTo>
                    <a:cubicBezTo>
                      <a:pt x="2328008" y="764747"/>
                      <a:pt x="2321985" y="771967"/>
                      <a:pt x="2313552" y="777983"/>
                    </a:cubicBezTo>
                    <a:cubicBezTo>
                      <a:pt x="2308734" y="780390"/>
                      <a:pt x="2306325" y="779187"/>
                      <a:pt x="2305120" y="773170"/>
                    </a:cubicBezTo>
                    <a:cubicBezTo>
                      <a:pt x="2303915" y="769560"/>
                      <a:pt x="2302711" y="764747"/>
                      <a:pt x="2301506" y="761138"/>
                    </a:cubicBezTo>
                    <a:cubicBezTo>
                      <a:pt x="2300302" y="757528"/>
                      <a:pt x="2299097" y="752715"/>
                      <a:pt x="2299097" y="749105"/>
                    </a:cubicBezTo>
                    <a:cubicBezTo>
                      <a:pt x="2299097" y="745495"/>
                      <a:pt x="2299097" y="744292"/>
                      <a:pt x="2301506" y="743089"/>
                    </a:cubicBezTo>
                    <a:close/>
                    <a:moveTo>
                      <a:pt x="1101474" y="740640"/>
                    </a:moveTo>
                    <a:cubicBezTo>
                      <a:pt x="1104989" y="741802"/>
                      <a:pt x="1109675" y="742964"/>
                      <a:pt x="1113190" y="744126"/>
                    </a:cubicBezTo>
                    <a:cubicBezTo>
                      <a:pt x="1120219" y="746449"/>
                      <a:pt x="1120219" y="748773"/>
                      <a:pt x="1115533" y="753420"/>
                    </a:cubicBezTo>
                    <a:cubicBezTo>
                      <a:pt x="1114361" y="754582"/>
                      <a:pt x="1113190" y="755744"/>
                      <a:pt x="1112018" y="756905"/>
                    </a:cubicBezTo>
                    <a:cubicBezTo>
                      <a:pt x="1112018" y="758067"/>
                      <a:pt x="1112018" y="758067"/>
                      <a:pt x="1110847" y="756905"/>
                    </a:cubicBezTo>
                    <a:cubicBezTo>
                      <a:pt x="1109675" y="754582"/>
                      <a:pt x="1112018" y="753420"/>
                      <a:pt x="1112018" y="752258"/>
                    </a:cubicBezTo>
                    <a:lnTo>
                      <a:pt x="1111145" y="747929"/>
                    </a:lnTo>
                    <a:lnTo>
                      <a:pt x="1111790" y="752429"/>
                    </a:lnTo>
                    <a:cubicBezTo>
                      <a:pt x="1111790" y="753601"/>
                      <a:pt x="1110615" y="754772"/>
                      <a:pt x="1110615" y="755944"/>
                    </a:cubicBezTo>
                    <a:cubicBezTo>
                      <a:pt x="1109439" y="757115"/>
                      <a:pt x="1107088" y="757115"/>
                      <a:pt x="1105912" y="758287"/>
                    </a:cubicBezTo>
                    <a:cubicBezTo>
                      <a:pt x="1104737" y="759458"/>
                      <a:pt x="1104737" y="759458"/>
                      <a:pt x="1104737" y="760630"/>
                    </a:cubicBezTo>
                    <a:cubicBezTo>
                      <a:pt x="1101210" y="762973"/>
                      <a:pt x="1097683" y="761801"/>
                      <a:pt x="1096507" y="758287"/>
                    </a:cubicBezTo>
                    <a:lnTo>
                      <a:pt x="1094307" y="746228"/>
                    </a:lnTo>
                    <a:lnTo>
                      <a:pt x="1094018" y="746537"/>
                    </a:lnTo>
                    <a:cubicBezTo>
                      <a:pt x="1094018" y="750074"/>
                      <a:pt x="1095124" y="754791"/>
                      <a:pt x="1096231" y="758329"/>
                    </a:cubicBezTo>
                    <a:cubicBezTo>
                      <a:pt x="1097337" y="763046"/>
                      <a:pt x="1099550" y="763046"/>
                      <a:pt x="1102869" y="761867"/>
                    </a:cubicBezTo>
                    <a:cubicBezTo>
                      <a:pt x="1102869" y="763046"/>
                      <a:pt x="1101763" y="763046"/>
                      <a:pt x="1101763" y="763046"/>
                    </a:cubicBezTo>
                    <a:cubicBezTo>
                      <a:pt x="1099550" y="764226"/>
                      <a:pt x="1098443" y="764226"/>
                      <a:pt x="1096231" y="763046"/>
                    </a:cubicBezTo>
                    <a:cubicBezTo>
                      <a:pt x="1096231" y="763046"/>
                      <a:pt x="1095124" y="763046"/>
                      <a:pt x="1095124" y="761867"/>
                    </a:cubicBezTo>
                    <a:cubicBezTo>
                      <a:pt x="1095124" y="757150"/>
                      <a:pt x="1092911" y="751254"/>
                      <a:pt x="1092911" y="746537"/>
                    </a:cubicBezTo>
                    <a:cubicBezTo>
                      <a:pt x="1091805" y="742999"/>
                      <a:pt x="1092911" y="739461"/>
                      <a:pt x="1097337" y="741820"/>
                    </a:cubicBezTo>
                    <a:lnTo>
                      <a:pt x="1097337" y="742999"/>
                    </a:lnTo>
                    <a:lnTo>
                      <a:pt x="1097263" y="743078"/>
                    </a:lnTo>
                    <a:lnTo>
                      <a:pt x="1098859" y="741885"/>
                    </a:lnTo>
                    <a:lnTo>
                      <a:pt x="1099131" y="741940"/>
                    </a:lnTo>
                    <a:lnTo>
                      <a:pt x="1099131" y="741802"/>
                    </a:lnTo>
                    <a:cubicBezTo>
                      <a:pt x="1099131" y="740640"/>
                      <a:pt x="1100303" y="740640"/>
                      <a:pt x="1101474" y="740640"/>
                    </a:cubicBezTo>
                    <a:close/>
                    <a:moveTo>
                      <a:pt x="2052320" y="738151"/>
                    </a:moveTo>
                    <a:cubicBezTo>
                      <a:pt x="2055821" y="738151"/>
                      <a:pt x="2059322" y="739318"/>
                      <a:pt x="2061656" y="740485"/>
                    </a:cubicBezTo>
                    <a:cubicBezTo>
                      <a:pt x="2067491" y="741652"/>
                      <a:pt x="2067491" y="743986"/>
                      <a:pt x="2063990" y="748654"/>
                    </a:cubicBezTo>
                    <a:cubicBezTo>
                      <a:pt x="2061656" y="749821"/>
                      <a:pt x="2059322" y="752155"/>
                      <a:pt x="2058155" y="754489"/>
                    </a:cubicBezTo>
                    <a:cubicBezTo>
                      <a:pt x="2052320" y="757990"/>
                      <a:pt x="2052320" y="757990"/>
                      <a:pt x="2047652" y="752155"/>
                    </a:cubicBezTo>
                    <a:cubicBezTo>
                      <a:pt x="2047652" y="748654"/>
                      <a:pt x="2047652" y="746320"/>
                      <a:pt x="2047652" y="742819"/>
                    </a:cubicBezTo>
                    <a:cubicBezTo>
                      <a:pt x="2046485" y="738151"/>
                      <a:pt x="2047652" y="736984"/>
                      <a:pt x="2052320" y="738151"/>
                    </a:cubicBezTo>
                    <a:close/>
                    <a:moveTo>
                      <a:pt x="1419872" y="738151"/>
                    </a:moveTo>
                    <a:cubicBezTo>
                      <a:pt x="1419872" y="738151"/>
                      <a:pt x="1421048" y="738151"/>
                      <a:pt x="1421048" y="739327"/>
                    </a:cubicBezTo>
                    <a:cubicBezTo>
                      <a:pt x="1422223" y="739327"/>
                      <a:pt x="1423399" y="738151"/>
                      <a:pt x="1423399" y="738151"/>
                    </a:cubicBezTo>
                    <a:cubicBezTo>
                      <a:pt x="1423399" y="739327"/>
                      <a:pt x="1424574" y="739327"/>
                      <a:pt x="1424574" y="739327"/>
                    </a:cubicBezTo>
                    <a:lnTo>
                      <a:pt x="1430104" y="741539"/>
                    </a:lnTo>
                    <a:lnTo>
                      <a:pt x="1430452" y="741678"/>
                    </a:lnTo>
                    <a:cubicBezTo>
                      <a:pt x="1435155" y="744029"/>
                      <a:pt x="1435155" y="746381"/>
                      <a:pt x="1431628" y="749907"/>
                    </a:cubicBezTo>
                    <a:cubicBezTo>
                      <a:pt x="1430452" y="751083"/>
                      <a:pt x="1429277" y="752259"/>
                      <a:pt x="1428101" y="753434"/>
                    </a:cubicBezTo>
                    <a:lnTo>
                      <a:pt x="1427202" y="754333"/>
                    </a:lnTo>
                    <a:lnTo>
                      <a:pt x="1427869" y="754333"/>
                    </a:lnTo>
                    <a:cubicBezTo>
                      <a:pt x="1430132" y="756467"/>
                      <a:pt x="1426737" y="756467"/>
                      <a:pt x="1426737" y="757534"/>
                    </a:cubicBezTo>
                    <a:cubicBezTo>
                      <a:pt x="1425605" y="757534"/>
                      <a:pt x="1425605" y="758601"/>
                      <a:pt x="1424474" y="758601"/>
                    </a:cubicBezTo>
                    <a:cubicBezTo>
                      <a:pt x="1418816" y="761802"/>
                      <a:pt x="1417684" y="761802"/>
                      <a:pt x="1416552" y="757534"/>
                    </a:cubicBezTo>
                    <a:lnTo>
                      <a:pt x="1416552" y="754669"/>
                    </a:lnTo>
                    <a:lnTo>
                      <a:pt x="1416345" y="754610"/>
                    </a:lnTo>
                    <a:lnTo>
                      <a:pt x="1415169" y="753434"/>
                    </a:lnTo>
                    <a:lnTo>
                      <a:pt x="1413994" y="752259"/>
                    </a:lnTo>
                    <a:cubicBezTo>
                      <a:pt x="1415169" y="748732"/>
                      <a:pt x="1413994" y="747556"/>
                      <a:pt x="1412818" y="745205"/>
                    </a:cubicBezTo>
                    <a:cubicBezTo>
                      <a:pt x="1411643" y="738151"/>
                      <a:pt x="1413994" y="736976"/>
                      <a:pt x="1419872" y="738151"/>
                    </a:cubicBezTo>
                    <a:close/>
                    <a:moveTo>
                      <a:pt x="1731169" y="736906"/>
                    </a:moveTo>
                    <a:cubicBezTo>
                      <a:pt x="1737133" y="738094"/>
                      <a:pt x="1743098" y="740471"/>
                      <a:pt x="1747870" y="741659"/>
                    </a:cubicBezTo>
                    <a:cubicBezTo>
                      <a:pt x="1752641" y="744035"/>
                      <a:pt x="1753834" y="746412"/>
                      <a:pt x="1750255" y="748788"/>
                    </a:cubicBezTo>
                    <a:cubicBezTo>
                      <a:pt x="1745484" y="754729"/>
                      <a:pt x="1740712" y="758294"/>
                      <a:pt x="1735940" y="761858"/>
                    </a:cubicBezTo>
                    <a:cubicBezTo>
                      <a:pt x="1732362" y="764234"/>
                      <a:pt x="1731169" y="763046"/>
                      <a:pt x="1728783" y="759482"/>
                    </a:cubicBezTo>
                    <a:cubicBezTo>
                      <a:pt x="1727590" y="757105"/>
                      <a:pt x="1727590" y="754729"/>
                      <a:pt x="1726397" y="751164"/>
                    </a:cubicBezTo>
                    <a:cubicBezTo>
                      <a:pt x="1726397" y="748788"/>
                      <a:pt x="1726397" y="745224"/>
                      <a:pt x="1724011" y="741659"/>
                    </a:cubicBezTo>
                    <a:cubicBezTo>
                      <a:pt x="1724011" y="736906"/>
                      <a:pt x="1726397" y="735718"/>
                      <a:pt x="1731169" y="736906"/>
                    </a:cubicBezTo>
                    <a:close/>
                    <a:moveTo>
                      <a:pt x="899968" y="734416"/>
                    </a:moveTo>
                    <a:cubicBezTo>
                      <a:pt x="902043" y="734416"/>
                      <a:pt x="904118" y="736076"/>
                      <a:pt x="905155" y="735246"/>
                    </a:cubicBezTo>
                    <a:lnTo>
                      <a:pt x="906192" y="736076"/>
                    </a:lnTo>
                    <a:cubicBezTo>
                      <a:pt x="904118" y="736906"/>
                      <a:pt x="901006" y="736906"/>
                      <a:pt x="899968" y="734416"/>
                    </a:cubicBezTo>
                    <a:close/>
                    <a:moveTo>
                      <a:pt x="1000430" y="733172"/>
                    </a:moveTo>
                    <a:cubicBezTo>
                      <a:pt x="1000430" y="733172"/>
                      <a:pt x="1001628" y="733172"/>
                      <a:pt x="1002827" y="733172"/>
                    </a:cubicBezTo>
                    <a:cubicBezTo>
                      <a:pt x="1005224" y="735570"/>
                      <a:pt x="1008820" y="735570"/>
                      <a:pt x="1011218" y="736768"/>
                    </a:cubicBezTo>
                    <a:cubicBezTo>
                      <a:pt x="1013615" y="737967"/>
                      <a:pt x="1017211" y="737967"/>
                      <a:pt x="1019608" y="739166"/>
                    </a:cubicBezTo>
                    <a:cubicBezTo>
                      <a:pt x="1024403" y="741563"/>
                      <a:pt x="1024403" y="743960"/>
                      <a:pt x="1020807" y="748755"/>
                    </a:cubicBezTo>
                    <a:cubicBezTo>
                      <a:pt x="1016012" y="753550"/>
                      <a:pt x="1011218" y="758344"/>
                      <a:pt x="1004026" y="761940"/>
                    </a:cubicBezTo>
                    <a:cubicBezTo>
                      <a:pt x="1000430" y="766735"/>
                      <a:pt x="996834" y="765536"/>
                      <a:pt x="996834" y="760742"/>
                    </a:cubicBezTo>
                    <a:cubicBezTo>
                      <a:pt x="993238" y="754748"/>
                      <a:pt x="992039" y="747556"/>
                      <a:pt x="990840" y="741563"/>
                    </a:cubicBezTo>
                    <a:cubicBezTo>
                      <a:pt x="990840" y="733172"/>
                      <a:pt x="992039" y="731974"/>
                      <a:pt x="1000430" y="733172"/>
                    </a:cubicBezTo>
                    <a:close/>
                    <a:moveTo>
                      <a:pt x="837729" y="733172"/>
                    </a:moveTo>
                    <a:cubicBezTo>
                      <a:pt x="840027" y="732023"/>
                      <a:pt x="843474" y="733172"/>
                      <a:pt x="845772" y="734321"/>
                    </a:cubicBezTo>
                    <a:lnTo>
                      <a:pt x="849587" y="736295"/>
                    </a:lnTo>
                    <a:lnTo>
                      <a:pt x="853911" y="737736"/>
                    </a:lnTo>
                    <a:cubicBezTo>
                      <a:pt x="853911" y="738773"/>
                      <a:pt x="852874" y="740848"/>
                      <a:pt x="852874" y="741885"/>
                    </a:cubicBezTo>
                    <a:lnTo>
                      <a:pt x="850985" y="739619"/>
                    </a:lnTo>
                    <a:lnTo>
                      <a:pt x="851517" y="741215"/>
                    </a:lnTo>
                    <a:cubicBezTo>
                      <a:pt x="848070" y="741215"/>
                      <a:pt x="848070" y="742364"/>
                      <a:pt x="845772" y="744662"/>
                    </a:cubicBezTo>
                    <a:cubicBezTo>
                      <a:pt x="843474" y="745811"/>
                      <a:pt x="843474" y="749258"/>
                      <a:pt x="840027" y="746960"/>
                    </a:cubicBezTo>
                    <a:cubicBezTo>
                      <a:pt x="837729" y="744662"/>
                      <a:pt x="836580" y="735470"/>
                      <a:pt x="837729" y="733172"/>
                    </a:cubicBezTo>
                    <a:close/>
                    <a:moveTo>
                      <a:pt x="2370933" y="733128"/>
                    </a:moveTo>
                    <a:cubicBezTo>
                      <a:pt x="2376956" y="734328"/>
                      <a:pt x="2382979" y="734328"/>
                      <a:pt x="2390206" y="735528"/>
                    </a:cubicBezTo>
                    <a:cubicBezTo>
                      <a:pt x="2392616" y="735528"/>
                      <a:pt x="2395025" y="735528"/>
                      <a:pt x="2396229" y="739129"/>
                    </a:cubicBezTo>
                    <a:cubicBezTo>
                      <a:pt x="2397434" y="742730"/>
                      <a:pt x="2396229" y="743930"/>
                      <a:pt x="2393820" y="746331"/>
                    </a:cubicBezTo>
                    <a:cubicBezTo>
                      <a:pt x="2387797" y="752333"/>
                      <a:pt x="2381774" y="758334"/>
                      <a:pt x="2375751" y="763136"/>
                    </a:cubicBezTo>
                    <a:cubicBezTo>
                      <a:pt x="2369728" y="766737"/>
                      <a:pt x="2367319" y="765536"/>
                      <a:pt x="2364909" y="759535"/>
                    </a:cubicBezTo>
                    <a:cubicBezTo>
                      <a:pt x="2362500" y="757134"/>
                      <a:pt x="2362500" y="752333"/>
                      <a:pt x="2361296" y="748732"/>
                    </a:cubicBezTo>
                    <a:cubicBezTo>
                      <a:pt x="2360091" y="746331"/>
                      <a:pt x="2360091" y="743930"/>
                      <a:pt x="2360091" y="742730"/>
                    </a:cubicBezTo>
                    <a:cubicBezTo>
                      <a:pt x="2358886" y="734328"/>
                      <a:pt x="2363705" y="729527"/>
                      <a:pt x="2370933" y="733128"/>
                    </a:cubicBezTo>
                    <a:close/>
                    <a:moveTo>
                      <a:pt x="2690886" y="729437"/>
                    </a:moveTo>
                    <a:cubicBezTo>
                      <a:pt x="2695616" y="730623"/>
                      <a:pt x="2699164" y="731808"/>
                      <a:pt x="2701529" y="732994"/>
                    </a:cubicBezTo>
                    <a:cubicBezTo>
                      <a:pt x="2702711" y="732994"/>
                      <a:pt x="2703894" y="732994"/>
                      <a:pt x="2705076" y="734179"/>
                    </a:cubicBezTo>
                    <a:cubicBezTo>
                      <a:pt x="2708624" y="735365"/>
                      <a:pt x="2710989" y="737736"/>
                      <a:pt x="2707441" y="741292"/>
                    </a:cubicBezTo>
                    <a:cubicBezTo>
                      <a:pt x="2703894" y="743663"/>
                      <a:pt x="2701529" y="748405"/>
                      <a:pt x="2696799" y="750776"/>
                    </a:cubicBezTo>
                    <a:cubicBezTo>
                      <a:pt x="2690886" y="755518"/>
                      <a:pt x="2690886" y="754332"/>
                      <a:pt x="2688521" y="747219"/>
                    </a:cubicBezTo>
                    <a:cubicBezTo>
                      <a:pt x="2687338" y="742477"/>
                      <a:pt x="2686156" y="740107"/>
                      <a:pt x="2684973" y="735365"/>
                    </a:cubicBezTo>
                    <a:cubicBezTo>
                      <a:pt x="2684973" y="730623"/>
                      <a:pt x="2686156" y="728252"/>
                      <a:pt x="2690886" y="729437"/>
                    </a:cubicBezTo>
                    <a:close/>
                    <a:moveTo>
                      <a:pt x="2113400" y="726948"/>
                    </a:moveTo>
                    <a:cubicBezTo>
                      <a:pt x="2115663" y="726948"/>
                      <a:pt x="2123584" y="730371"/>
                      <a:pt x="2123584" y="731513"/>
                    </a:cubicBezTo>
                    <a:cubicBezTo>
                      <a:pt x="2123584" y="733795"/>
                      <a:pt x="2119058" y="740641"/>
                      <a:pt x="2116794" y="740641"/>
                    </a:cubicBezTo>
                    <a:cubicBezTo>
                      <a:pt x="2114531" y="741782"/>
                      <a:pt x="2113400" y="739500"/>
                      <a:pt x="2112268" y="733795"/>
                    </a:cubicBezTo>
                    <a:cubicBezTo>
                      <a:pt x="2112268" y="732654"/>
                      <a:pt x="2108873" y="729230"/>
                      <a:pt x="2113400" y="726948"/>
                    </a:cubicBezTo>
                    <a:close/>
                    <a:moveTo>
                      <a:pt x="1158557" y="726948"/>
                    </a:moveTo>
                    <a:cubicBezTo>
                      <a:pt x="1160915" y="726948"/>
                      <a:pt x="1163274" y="728131"/>
                      <a:pt x="1164453" y="728131"/>
                    </a:cubicBezTo>
                    <a:cubicBezTo>
                      <a:pt x="1166811" y="730496"/>
                      <a:pt x="1170349" y="730496"/>
                      <a:pt x="1172708" y="731678"/>
                    </a:cubicBezTo>
                    <a:cubicBezTo>
                      <a:pt x="1175066" y="732861"/>
                      <a:pt x="1176246" y="735226"/>
                      <a:pt x="1173887" y="737591"/>
                    </a:cubicBezTo>
                    <a:cubicBezTo>
                      <a:pt x="1172708" y="739956"/>
                      <a:pt x="1169170" y="741139"/>
                      <a:pt x="1167991" y="744686"/>
                    </a:cubicBezTo>
                    <a:lnTo>
                      <a:pt x="1161520" y="747570"/>
                    </a:lnTo>
                    <a:lnTo>
                      <a:pt x="1160981" y="748109"/>
                    </a:lnTo>
                    <a:lnTo>
                      <a:pt x="1160828" y="747879"/>
                    </a:lnTo>
                    <a:lnTo>
                      <a:pt x="1157377" y="749417"/>
                    </a:lnTo>
                    <a:cubicBezTo>
                      <a:pt x="1155019" y="744686"/>
                      <a:pt x="1153840" y="738774"/>
                      <a:pt x="1152660" y="732861"/>
                    </a:cubicBezTo>
                    <a:lnTo>
                      <a:pt x="1155398" y="730116"/>
                    </a:lnTo>
                    <a:lnTo>
                      <a:pt x="1155438" y="729291"/>
                    </a:lnTo>
                    <a:lnTo>
                      <a:pt x="1156200" y="729311"/>
                    </a:lnTo>
                    <a:close/>
                    <a:moveTo>
                      <a:pt x="1479690" y="726879"/>
                    </a:moveTo>
                    <a:cubicBezTo>
                      <a:pt x="1484393" y="726879"/>
                      <a:pt x="1487920" y="726879"/>
                      <a:pt x="1491446" y="729230"/>
                    </a:cubicBezTo>
                    <a:cubicBezTo>
                      <a:pt x="1496149" y="730406"/>
                      <a:pt x="1494973" y="733933"/>
                      <a:pt x="1493798" y="736284"/>
                    </a:cubicBezTo>
                    <a:cubicBezTo>
                      <a:pt x="1490271" y="739811"/>
                      <a:pt x="1486744" y="742162"/>
                      <a:pt x="1483217" y="745689"/>
                    </a:cubicBezTo>
                    <a:cubicBezTo>
                      <a:pt x="1480866" y="748040"/>
                      <a:pt x="1478515" y="746864"/>
                      <a:pt x="1477339" y="744513"/>
                    </a:cubicBezTo>
                    <a:cubicBezTo>
                      <a:pt x="1476163" y="740986"/>
                      <a:pt x="1474988" y="736284"/>
                      <a:pt x="1473812" y="732757"/>
                    </a:cubicBezTo>
                    <a:cubicBezTo>
                      <a:pt x="1472637" y="726879"/>
                      <a:pt x="1473812" y="724528"/>
                      <a:pt x="1479690" y="726879"/>
                    </a:cubicBezTo>
                    <a:close/>
                    <a:moveTo>
                      <a:pt x="1792149" y="723213"/>
                    </a:moveTo>
                    <a:cubicBezTo>
                      <a:pt x="1792149" y="724404"/>
                      <a:pt x="1793340" y="724404"/>
                      <a:pt x="1794530" y="724404"/>
                    </a:cubicBezTo>
                    <a:cubicBezTo>
                      <a:pt x="1799293" y="725595"/>
                      <a:pt x="1802865" y="725595"/>
                      <a:pt x="1807628" y="727976"/>
                    </a:cubicBezTo>
                    <a:cubicBezTo>
                      <a:pt x="1813581" y="730357"/>
                      <a:pt x="1813581" y="732738"/>
                      <a:pt x="1808818" y="737501"/>
                    </a:cubicBezTo>
                    <a:cubicBezTo>
                      <a:pt x="1805246" y="741073"/>
                      <a:pt x="1801674" y="743454"/>
                      <a:pt x="1799293" y="747026"/>
                    </a:cubicBezTo>
                    <a:cubicBezTo>
                      <a:pt x="1792149" y="751789"/>
                      <a:pt x="1789768" y="750598"/>
                      <a:pt x="1788577" y="743454"/>
                    </a:cubicBezTo>
                    <a:cubicBezTo>
                      <a:pt x="1787387" y="739882"/>
                      <a:pt x="1786196" y="735120"/>
                      <a:pt x="1785005" y="730357"/>
                    </a:cubicBezTo>
                    <a:cubicBezTo>
                      <a:pt x="1783815" y="724404"/>
                      <a:pt x="1785005" y="722023"/>
                      <a:pt x="1792149" y="723213"/>
                    </a:cubicBezTo>
                    <a:close/>
                    <a:moveTo>
                      <a:pt x="2431111" y="723079"/>
                    </a:moveTo>
                    <a:lnTo>
                      <a:pt x="2429383" y="726699"/>
                    </a:lnTo>
                    <a:lnTo>
                      <a:pt x="2430294" y="728448"/>
                    </a:lnTo>
                    <a:lnTo>
                      <a:pt x="2431719" y="723245"/>
                    </a:lnTo>
                    <a:close/>
                    <a:moveTo>
                      <a:pt x="2751569" y="719626"/>
                    </a:moveTo>
                    <a:cubicBezTo>
                      <a:pt x="2753311" y="719186"/>
                      <a:pt x="2755926" y="720065"/>
                      <a:pt x="2761154" y="721822"/>
                    </a:cubicBezTo>
                    <a:cubicBezTo>
                      <a:pt x="2765801" y="725337"/>
                      <a:pt x="2764639" y="727680"/>
                      <a:pt x="2763477" y="732366"/>
                    </a:cubicBezTo>
                    <a:cubicBezTo>
                      <a:pt x="2761154" y="733538"/>
                      <a:pt x="2759992" y="734709"/>
                      <a:pt x="2758830" y="737052"/>
                    </a:cubicBezTo>
                    <a:cubicBezTo>
                      <a:pt x="2754183" y="741738"/>
                      <a:pt x="2751859" y="740567"/>
                      <a:pt x="2750697" y="734709"/>
                    </a:cubicBezTo>
                    <a:cubicBezTo>
                      <a:pt x="2748374" y="732366"/>
                      <a:pt x="2747212" y="728851"/>
                      <a:pt x="2747212" y="725337"/>
                    </a:cubicBezTo>
                    <a:cubicBezTo>
                      <a:pt x="2748955" y="721822"/>
                      <a:pt x="2749826" y="720065"/>
                      <a:pt x="2751569" y="719626"/>
                    </a:cubicBezTo>
                    <a:close/>
                    <a:moveTo>
                      <a:pt x="2430772" y="718234"/>
                    </a:moveTo>
                    <a:cubicBezTo>
                      <a:pt x="2435535" y="719422"/>
                      <a:pt x="2442679" y="721799"/>
                      <a:pt x="2447441" y="724175"/>
                    </a:cubicBezTo>
                    <a:cubicBezTo>
                      <a:pt x="2452204" y="726552"/>
                      <a:pt x="2452204" y="727740"/>
                      <a:pt x="2449823" y="732492"/>
                    </a:cubicBezTo>
                    <a:cubicBezTo>
                      <a:pt x="2446251" y="734869"/>
                      <a:pt x="2442679" y="738433"/>
                      <a:pt x="2439107" y="741998"/>
                    </a:cubicBezTo>
                    <a:cubicBezTo>
                      <a:pt x="2437916" y="741998"/>
                      <a:pt x="2436726" y="743186"/>
                      <a:pt x="2439107" y="744374"/>
                    </a:cubicBezTo>
                    <a:lnTo>
                      <a:pt x="2437149" y="741769"/>
                    </a:lnTo>
                    <a:lnTo>
                      <a:pt x="2438512" y="744624"/>
                    </a:lnTo>
                    <a:cubicBezTo>
                      <a:pt x="2439653" y="749404"/>
                      <a:pt x="2435089" y="749404"/>
                      <a:pt x="2433948" y="749404"/>
                    </a:cubicBezTo>
                    <a:cubicBezTo>
                      <a:pt x="2432807" y="751794"/>
                      <a:pt x="2429383" y="751794"/>
                      <a:pt x="2428242" y="750599"/>
                    </a:cubicBezTo>
                    <a:cubicBezTo>
                      <a:pt x="2425960" y="749404"/>
                      <a:pt x="2424819" y="745819"/>
                      <a:pt x="2424819" y="742234"/>
                    </a:cubicBezTo>
                    <a:cubicBezTo>
                      <a:pt x="2423678" y="739844"/>
                      <a:pt x="2425960" y="741039"/>
                      <a:pt x="2428242" y="742234"/>
                    </a:cubicBezTo>
                    <a:lnTo>
                      <a:pt x="2428242" y="741304"/>
                    </a:lnTo>
                    <a:lnTo>
                      <a:pt x="2424819" y="725363"/>
                    </a:lnTo>
                    <a:cubicBezTo>
                      <a:pt x="2423628" y="718234"/>
                      <a:pt x="2426010" y="718234"/>
                      <a:pt x="2430772" y="718234"/>
                    </a:cubicBezTo>
                    <a:close/>
                    <a:moveTo>
                      <a:pt x="1059025" y="718234"/>
                    </a:moveTo>
                    <a:cubicBezTo>
                      <a:pt x="1066217" y="720635"/>
                      <a:pt x="1074608" y="723036"/>
                      <a:pt x="1079403" y="725436"/>
                    </a:cubicBezTo>
                    <a:cubicBezTo>
                      <a:pt x="1085396" y="730237"/>
                      <a:pt x="1085396" y="731438"/>
                      <a:pt x="1079403" y="737439"/>
                    </a:cubicBezTo>
                    <a:cubicBezTo>
                      <a:pt x="1074608" y="741040"/>
                      <a:pt x="1071012" y="745842"/>
                      <a:pt x="1066217" y="749443"/>
                    </a:cubicBezTo>
                    <a:cubicBezTo>
                      <a:pt x="1061423" y="753044"/>
                      <a:pt x="1059025" y="751843"/>
                      <a:pt x="1056628" y="747042"/>
                    </a:cubicBezTo>
                    <a:cubicBezTo>
                      <a:pt x="1054231" y="739840"/>
                      <a:pt x="1053032" y="732638"/>
                      <a:pt x="1051833" y="725436"/>
                    </a:cubicBezTo>
                    <a:cubicBezTo>
                      <a:pt x="1050635" y="719435"/>
                      <a:pt x="1054231" y="717034"/>
                      <a:pt x="1059025" y="718234"/>
                    </a:cubicBezTo>
                    <a:close/>
                    <a:moveTo>
                      <a:pt x="898682" y="718089"/>
                    </a:moveTo>
                    <a:cubicBezTo>
                      <a:pt x="899615" y="717363"/>
                      <a:pt x="901216" y="717653"/>
                      <a:pt x="903883" y="718234"/>
                    </a:cubicBezTo>
                    <a:cubicBezTo>
                      <a:pt x="903883" y="719396"/>
                      <a:pt x="903883" y="719396"/>
                      <a:pt x="903883" y="720558"/>
                    </a:cubicBezTo>
                    <a:lnTo>
                      <a:pt x="904013" y="721969"/>
                    </a:lnTo>
                    <a:lnTo>
                      <a:pt x="904449" y="721969"/>
                    </a:lnTo>
                    <a:lnTo>
                      <a:pt x="906436" y="723320"/>
                    </a:lnTo>
                    <a:lnTo>
                      <a:pt x="904950" y="721777"/>
                    </a:lnTo>
                    <a:cubicBezTo>
                      <a:pt x="904950" y="720628"/>
                      <a:pt x="904950" y="720628"/>
                      <a:pt x="904950" y="719479"/>
                    </a:cubicBezTo>
                    <a:cubicBezTo>
                      <a:pt x="909376" y="720628"/>
                      <a:pt x="913802" y="720628"/>
                      <a:pt x="914908" y="725224"/>
                    </a:cubicBezTo>
                    <a:cubicBezTo>
                      <a:pt x="917121" y="728671"/>
                      <a:pt x="911589" y="729820"/>
                      <a:pt x="910482" y="733267"/>
                    </a:cubicBezTo>
                    <a:cubicBezTo>
                      <a:pt x="909376" y="733267"/>
                      <a:pt x="907163" y="733267"/>
                      <a:pt x="906057" y="734416"/>
                    </a:cubicBezTo>
                    <a:lnTo>
                      <a:pt x="906057" y="733267"/>
                    </a:lnTo>
                    <a:lnTo>
                      <a:pt x="906118" y="733172"/>
                    </a:lnTo>
                    <a:lnTo>
                      <a:pt x="905570" y="733172"/>
                    </a:lnTo>
                    <a:lnTo>
                      <a:pt x="904950" y="732305"/>
                    </a:lnTo>
                    <a:lnTo>
                      <a:pt x="904950" y="733338"/>
                    </a:lnTo>
                    <a:cubicBezTo>
                      <a:pt x="903883" y="735661"/>
                      <a:pt x="901749" y="734499"/>
                      <a:pt x="899615" y="732176"/>
                    </a:cubicBezTo>
                    <a:cubicBezTo>
                      <a:pt x="898548" y="731014"/>
                      <a:pt x="899615" y="729852"/>
                      <a:pt x="898548" y="728690"/>
                    </a:cubicBezTo>
                    <a:cubicBezTo>
                      <a:pt x="897481" y="726367"/>
                      <a:pt x="897481" y="725205"/>
                      <a:pt x="897481" y="724043"/>
                    </a:cubicBezTo>
                    <a:cubicBezTo>
                      <a:pt x="897481" y="720558"/>
                      <a:pt x="897748" y="718815"/>
                      <a:pt x="898682" y="718089"/>
                    </a:cubicBezTo>
                    <a:close/>
                    <a:moveTo>
                      <a:pt x="1217173" y="714647"/>
                    </a:moveTo>
                    <a:cubicBezTo>
                      <a:pt x="1218496" y="713325"/>
                      <a:pt x="1221435" y="713913"/>
                      <a:pt x="1226725" y="715676"/>
                    </a:cubicBezTo>
                    <a:cubicBezTo>
                      <a:pt x="1229076" y="715676"/>
                      <a:pt x="1231427" y="716851"/>
                      <a:pt x="1233778" y="716851"/>
                    </a:cubicBezTo>
                    <a:cubicBezTo>
                      <a:pt x="1238481" y="719203"/>
                      <a:pt x="1238481" y="721554"/>
                      <a:pt x="1234954" y="725081"/>
                    </a:cubicBezTo>
                    <a:cubicBezTo>
                      <a:pt x="1233778" y="727432"/>
                      <a:pt x="1230252" y="730959"/>
                      <a:pt x="1226725" y="732134"/>
                    </a:cubicBezTo>
                    <a:cubicBezTo>
                      <a:pt x="1223198" y="736837"/>
                      <a:pt x="1220847" y="735661"/>
                      <a:pt x="1218495" y="730959"/>
                    </a:cubicBezTo>
                    <a:cubicBezTo>
                      <a:pt x="1218495" y="728608"/>
                      <a:pt x="1218495" y="726256"/>
                      <a:pt x="1217320" y="725081"/>
                    </a:cubicBezTo>
                    <a:cubicBezTo>
                      <a:pt x="1216144" y="719203"/>
                      <a:pt x="1215850" y="715970"/>
                      <a:pt x="1217173" y="714647"/>
                    </a:cubicBezTo>
                    <a:close/>
                    <a:moveTo>
                      <a:pt x="1533278" y="713255"/>
                    </a:moveTo>
                    <a:cubicBezTo>
                      <a:pt x="1535655" y="714446"/>
                      <a:pt x="1539219" y="714446"/>
                      <a:pt x="1541595" y="715637"/>
                    </a:cubicBezTo>
                    <a:cubicBezTo>
                      <a:pt x="1543972" y="716827"/>
                      <a:pt x="1547536" y="718018"/>
                      <a:pt x="1549913" y="718018"/>
                    </a:cubicBezTo>
                    <a:cubicBezTo>
                      <a:pt x="1554665" y="720399"/>
                      <a:pt x="1554665" y="723971"/>
                      <a:pt x="1552289" y="726352"/>
                    </a:cubicBezTo>
                    <a:cubicBezTo>
                      <a:pt x="1548725" y="731115"/>
                      <a:pt x="1545160" y="733496"/>
                      <a:pt x="1541595" y="737068"/>
                    </a:cubicBezTo>
                    <a:cubicBezTo>
                      <a:pt x="1534466" y="741831"/>
                      <a:pt x="1533278" y="741831"/>
                      <a:pt x="1530902" y="733496"/>
                    </a:cubicBezTo>
                    <a:cubicBezTo>
                      <a:pt x="1528525" y="728734"/>
                      <a:pt x="1527337" y="723971"/>
                      <a:pt x="1527337" y="718018"/>
                    </a:cubicBezTo>
                    <a:cubicBezTo>
                      <a:pt x="1527337" y="714446"/>
                      <a:pt x="1529714" y="713255"/>
                      <a:pt x="1533278" y="713255"/>
                    </a:cubicBezTo>
                    <a:close/>
                    <a:moveTo>
                      <a:pt x="1847041" y="712106"/>
                    </a:moveTo>
                    <a:cubicBezTo>
                      <a:pt x="1848976" y="710171"/>
                      <a:pt x="1853143" y="710766"/>
                      <a:pt x="1860287" y="713148"/>
                    </a:cubicBezTo>
                    <a:cubicBezTo>
                      <a:pt x="1862668" y="713148"/>
                      <a:pt x="1866240" y="714338"/>
                      <a:pt x="1868622" y="716720"/>
                    </a:cubicBezTo>
                    <a:cubicBezTo>
                      <a:pt x="1873384" y="717910"/>
                      <a:pt x="1874575" y="720291"/>
                      <a:pt x="1869812" y="723863"/>
                    </a:cubicBezTo>
                    <a:cubicBezTo>
                      <a:pt x="1866240" y="728626"/>
                      <a:pt x="1862668" y="732198"/>
                      <a:pt x="1857906" y="735770"/>
                    </a:cubicBezTo>
                    <a:cubicBezTo>
                      <a:pt x="1854334" y="739342"/>
                      <a:pt x="1851953" y="738151"/>
                      <a:pt x="1849571" y="733389"/>
                    </a:cubicBezTo>
                    <a:cubicBezTo>
                      <a:pt x="1848381" y="731007"/>
                      <a:pt x="1848381" y="727435"/>
                      <a:pt x="1847190" y="726245"/>
                    </a:cubicBezTo>
                    <a:cubicBezTo>
                      <a:pt x="1845404" y="718506"/>
                      <a:pt x="1845106" y="714041"/>
                      <a:pt x="1847041" y="712106"/>
                    </a:cubicBezTo>
                    <a:close/>
                    <a:moveTo>
                      <a:pt x="2175498" y="710766"/>
                    </a:moveTo>
                    <a:cubicBezTo>
                      <a:pt x="2179012" y="711938"/>
                      <a:pt x="2182527" y="711938"/>
                      <a:pt x="2184870" y="713109"/>
                    </a:cubicBezTo>
                    <a:cubicBezTo>
                      <a:pt x="2189556" y="715452"/>
                      <a:pt x="2190728" y="716624"/>
                      <a:pt x="2187213" y="720138"/>
                    </a:cubicBezTo>
                    <a:cubicBezTo>
                      <a:pt x="2184870" y="722482"/>
                      <a:pt x="2183699" y="724825"/>
                      <a:pt x="2180184" y="725996"/>
                    </a:cubicBezTo>
                    <a:cubicBezTo>
                      <a:pt x="2178427" y="728925"/>
                      <a:pt x="2176962" y="730097"/>
                      <a:pt x="2175644" y="729804"/>
                    </a:cubicBezTo>
                    <a:lnTo>
                      <a:pt x="2172514" y="725547"/>
                    </a:lnTo>
                    <a:lnTo>
                      <a:pt x="2172026" y="725379"/>
                    </a:lnTo>
                    <a:lnTo>
                      <a:pt x="2171796" y="724544"/>
                    </a:lnTo>
                    <a:lnTo>
                      <a:pt x="2169640" y="721310"/>
                    </a:lnTo>
                    <a:cubicBezTo>
                      <a:pt x="2169640" y="717795"/>
                      <a:pt x="2169640" y="716624"/>
                      <a:pt x="2169640" y="714281"/>
                    </a:cubicBezTo>
                    <a:cubicBezTo>
                      <a:pt x="2169640" y="710766"/>
                      <a:pt x="2171983" y="709595"/>
                      <a:pt x="2175498" y="710766"/>
                    </a:cubicBezTo>
                    <a:close/>
                    <a:moveTo>
                      <a:pt x="798914" y="708273"/>
                    </a:moveTo>
                    <a:cubicBezTo>
                      <a:pt x="807304" y="710671"/>
                      <a:pt x="814496" y="711869"/>
                      <a:pt x="821688" y="715465"/>
                    </a:cubicBezTo>
                    <a:cubicBezTo>
                      <a:pt x="826483" y="716664"/>
                      <a:pt x="826483" y="720260"/>
                      <a:pt x="824086" y="723856"/>
                    </a:cubicBezTo>
                    <a:cubicBezTo>
                      <a:pt x="818092" y="728651"/>
                      <a:pt x="812099" y="733445"/>
                      <a:pt x="807304" y="739439"/>
                    </a:cubicBezTo>
                    <a:cubicBezTo>
                      <a:pt x="803708" y="740637"/>
                      <a:pt x="800112" y="740637"/>
                      <a:pt x="798914" y="737041"/>
                    </a:cubicBezTo>
                    <a:cubicBezTo>
                      <a:pt x="797715" y="732247"/>
                      <a:pt x="796516" y="728651"/>
                      <a:pt x="795318" y="725055"/>
                    </a:cubicBezTo>
                    <a:cubicBezTo>
                      <a:pt x="794119" y="721459"/>
                      <a:pt x="794119" y="716664"/>
                      <a:pt x="792920" y="714267"/>
                    </a:cubicBezTo>
                    <a:cubicBezTo>
                      <a:pt x="792920" y="709472"/>
                      <a:pt x="795318" y="707075"/>
                      <a:pt x="798914" y="708273"/>
                    </a:cubicBezTo>
                    <a:close/>
                    <a:moveTo>
                      <a:pt x="1120870" y="705786"/>
                    </a:moveTo>
                    <a:cubicBezTo>
                      <a:pt x="1122019" y="705786"/>
                      <a:pt x="1123168" y="706985"/>
                      <a:pt x="1125466" y="706985"/>
                    </a:cubicBezTo>
                    <a:cubicBezTo>
                      <a:pt x="1127764" y="708184"/>
                      <a:pt x="1127764" y="709382"/>
                      <a:pt x="1127764" y="711780"/>
                    </a:cubicBezTo>
                    <a:cubicBezTo>
                      <a:pt x="1127764" y="717773"/>
                      <a:pt x="1127764" y="726164"/>
                      <a:pt x="1125466" y="733356"/>
                    </a:cubicBezTo>
                    <a:cubicBezTo>
                      <a:pt x="1124317" y="734554"/>
                      <a:pt x="1124317" y="738150"/>
                      <a:pt x="1122019" y="738150"/>
                    </a:cubicBezTo>
                    <a:cubicBezTo>
                      <a:pt x="1119721" y="736952"/>
                      <a:pt x="1117423" y="735753"/>
                      <a:pt x="1117423" y="733356"/>
                    </a:cubicBezTo>
                    <a:cubicBezTo>
                      <a:pt x="1117423" y="729760"/>
                      <a:pt x="1116274" y="726164"/>
                      <a:pt x="1115125" y="722568"/>
                    </a:cubicBezTo>
                    <a:cubicBezTo>
                      <a:pt x="1113976" y="718972"/>
                      <a:pt x="1112827" y="715376"/>
                      <a:pt x="1112827" y="711780"/>
                    </a:cubicBezTo>
                    <a:cubicBezTo>
                      <a:pt x="1112827" y="705786"/>
                      <a:pt x="1113976" y="704588"/>
                      <a:pt x="1120870" y="705786"/>
                    </a:cubicBezTo>
                    <a:close/>
                    <a:moveTo>
                      <a:pt x="2811570" y="704538"/>
                    </a:moveTo>
                    <a:cubicBezTo>
                      <a:pt x="2812690" y="704538"/>
                      <a:pt x="2816051" y="704538"/>
                      <a:pt x="2818292" y="708065"/>
                    </a:cubicBezTo>
                    <a:cubicBezTo>
                      <a:pt x="2819412" y="712768"/>
                      <a:pt x="2819412" y="717470"/>
                      <a:pt x="2819412" y="720997"/>
                    </a:cubicBezTo>
                    <a:cubicBezTo>
                      <a:pt x="2819412" y="724524"/>
                      <a:pt x="2818292" y="725699"/>
                      <a:pt x="2816051" y="725699"/>
                    </a:cubicBezTo>
                    <a:cubicBezTo>
                      <a:pt x="2812690" y="725699"/>
                      <a:pt x="2812690" y="725699"/>
                      <a:pt x="2811570" y="723348"/>
                    </a:cubicBezTo>
                    <a:cubicBezTo>
                      <a:pt x="2810450" y="719821"/>
                      <a:pt x="2810450" y="717470"/>
                      <a:pt x="2809329" y="715119"/>
                    </a:cubicBezTo>
                    <a:cubicBezTo>
                      <a:pt x="2809329" y="712768"/>
                      <a:pt x="2808209" y="712768"/>
                      <a:pt x="2808209" y="710416"/>
                    </a:cubicBezTo>
                    <a:cubicBezTo>
                      <a:pt x="2808209" y="706889"/>
                      <a:pt x="2808209" y="704538"/>
                      <a:pt x="2811570" y="704538"/>
                    </a:cubicBezTo>
                    <a:close/>
                    <a:moveTo>
                      <a:pt x="2491811" y="704538"/>
                    </a:moveTo>
                    <a:cubicBezTo>
                      <a:pt x="2498940" y="706915"/>
                      <a:pt x="2503693" y="708103"/>
                      <a:pt x="2508445" y="710479"/>
                    </a:cubicBezTo>
                    <a:cubicBezTo>
                      <a:pt x="2514386" y="712856"/>
                      <a:pt x="2514386" y="714044"/>
                      <a:pt x="2510822" y="717608"/>
                    </a:cubicBezTo>
                    <a:cubicBezTo>
                      <a:pt x="2509633" y="718796"/>
                      <a:pt x="2509633" y="718796"/>
                      <a:pt x="2508445" y="719985"/>
                    </a:cubicBezTo>
                    <a:cubicBezTo>
                      <a:pt x="2506069" y="722361"/>
                      <a:pt x="2502504" y="725926"/>
                      <a:pt x="2498940" y="728302"/>
                    </a:cubicBezTo>
                    <a:cubicBezTo>
                      <a:pt x="2495375" y="731866"/>
                      <a:pt x="2491811" y="731866"/>
                      <a:pt x="2490623" y="725926"/>
                    </a:cubicBezTo>
                    <a:cubicBezTo>
                      <a:pt x="2489434" y="719985"/>
                      <a:pt x="2487058" y="714044"/>
                      <a:pt x="2487058" y="708103"/>
                    </a:cubicBezTo>
                    <a:cubicBezTo>
                      <a:pt x="2488246" y="704538"/>
                      <a:pt x="2490623" y="704538"/>
                      <a:pt x="2491811" y="704538"/>
                    </a:cubicBezTo>
                    <a:close/>
                    <a:moveTo>
                      <a:pt x="962833" y="704538"/>
                    </a:moveTo>
                    <a:cubicBezTo>
                      <a:pt x="965073" y="704538"/>
                      <a:pt x="966194" y="704538"/>
                      <a:pt x="967314" y="704538"/>
                    </a:cubicBezTo>
                    <a:lnTo>
                      <a:pt x="967938" y="705786"/>
                    </a:lnTo>
                    <a:lnTo>
                      <a:pt x="969056" y="705786"/>
                    </a:lnTo>
                    <a:cubicBezTo>
                      <a:pt x="970223" y="705786"/>
                      <a:pt x="970223" y="705786"/>
                      <a:pt x="970223" y="705786"/>
                    </a:cubicBezTo>
                    <a:cubicBezTo>
                      <a:pt x="972557" y="706942"/>
                      <a:pt x="973724" y="705786"/>
                      <a:pt x="974891" y="705786"/>
                    </a:cubicBezTo>
                    <a:lnTo>
                      <a:pt x="974023" y="709656"/>
                    </a:lnTo>
                    <a:lnTo>
                      <a:pt x="975232" y="706935"/>
                    </a:lnTo>
                    <a:cubicBezTo>
                      <a:pt x="975232" y="705786"/>
                      <a:pt x="976381" y="705786"/>
                      <a:pt x="977530" y="705786"/>
                    </a:cubicBezTo>
                    <a:cubicBezTo>
                      <a:pt x="980977" y="708084"/>
                      <a:pt x="983275" y="710382"/>
                      <a:pt x="980977" y="713829"/>
                    </a:cubicBezTo>
                    <a:lnTo>
                      <a:pt x="976381" y="717276"/>
                    </a:lnTo>
                    <a:cubicBezTo>
                      <a:pt x="975232" y="717276"/>
                      <a:pt x="975232" y="717276"/>
                      <a:pt x="974083" y="718425"/>
                    </a:cubicBezTo>
                    <a:cubicBezTo>
                      <a:pt x="971785" y="717276"/>
                      <a:pt x="970636" y="723021"/>
                      <a:pt x="967189" y="720723"/>
                    </a:cubicBezTo>
                    <a:lnTo>
                      <a:pt x="970503" y="717410"/>
                    </a:lnTo>
                    <a:lnTo>
                      <a:pt x="966722" y="719657"/>
                    </a:lnTo>
                    <a:cubicBezTo>
                      <a:pt x="963221" y="721968"/>
                      <a:pt x="962054" y="721101"/>
                      <a:pt x="961471" y="719512"/>
                    </a:cubicBezTo>
                    <a:lnTo>
                      <a:pt x="959997" y="715741"/>
                    </a:lnTo>
                    <a:lnTo>
                      <a:pt x="959472" y="715741"/>
                    </a:lnTo>
                    <a:lnTo>
                      <a:pt x="958352" y="714621"/>
                    </a:lnTo>
                    <a:cubicBezTo>
                      <a:pt x="958352" y="712380"/>
                      <a:pt x="957231" y="711260"/>
                      <a:pt x="957231" y="709019"/>
                    </a:cubicBezTo>
                    <a:cubicBezTo>
                      <a:pt x="957231" y="707899"/>
                      <a:pt x="957231" y="707899"/>
                      <a:pt x="957231" y="707899"/>
                    </a:cubicBezTo>
                    <a:lnTo>
                      <a:pt x="958352" y="705659"/>
                    </a:lnTo>
                    <a:cubicBezTo>
                      <a:pt x="959472" y="704538"/>
                      <a:pt x="960592" y="704538"/>
                      <a:pt x="962833" y="704538"/>
                    </a:cubicBezTo>
                    <a:close/>
                    <a:moveTo>
                      <a:pt x="1287787" y="702052"/>
                    </a:moveTo>
                    <a:cubicBezTo>
                      <a:pt x="1288963" y="702052"/>
                      <a:pt x="1291314" y="703224"/>
                      <a:pt x="1294841" y="703224"/>
                    </a:cubicBezTo>
                    <a:cubicBezTo>
                      <a:pt x="1296016" y="703224"/>
                      <a:pt x="1298368" y="704395"/>
                      <a:pt x="1299543" y="706738"/>
                    </a:cubicBezTo>
                    <a:cubicBezTo>
                      <a:pt x="1300719" y="709081"/>
                      <a:pt x="1298368" y="711424"/>
                      <a:pt x="1296016" y="711424"/>
                    </a:cubicBezTo>
                    <a:cubicBezTo>
                      <a:pt x="1296016" y="712596"/>
                      <a:pt x="1296016" y="712596"/>
                      <a:pt x="1296016" y="713768"/>
                    </a:cubicBezTo>
                    <a:cubicBezTo>
                      <a:pt x="1293665" y="714939"/>
                      <a:pt x="1291314" y="716111"/>
                      <a:pt x="1290138" y="717282"/>
                    </a:cubicBezTo>
                    <a:cubicBezTo>
                      <a:pt x="1288963" y="718454"/>
                      <a:pt x="1287787" y="719625"/>
                      <a:pt x="1285436" y="720797"/>
                    </a:cubicBezTo>
                    <a:cubicBezTo>
                      <a:pt x="1283085" y="723140"/>
                      <a:pt x="1281909" y="720797"/>
                      <a:pt x="1280733" y="719625"/>
                    </a:cubicBezTo>
                    <a:cubicBezTo>
                      <a:pt x="1279558" y="717282"/>
                      <a:pt x="1280733" y="716111"/>
                      <a:pt x="1278382" y="713768"/>
                    </a:cubicBezTo>
                    <a:cubicBezTo>
                      <a:pt x="1278382" y="712596"/>
                      <a:pt x="1278382" y="711424"/>
                      <a:pt x="1278382" y="710253"/>
                    </a:cubicBezTo>
                    <a:cubicBezTo>
                      <a:pt x="1278382" y="700881"/>
                      <a:pt x="1278382" y="700881"/>
                      <a:pt x="1287787" y="702052"/>
                    </a:cubicBezTo>
                    <a:close/>
                    <a:moveTo>
                      <a:pt x="1594285" y="700754"/>
                    </a:moveTo>
                    <a:cubicBezTo>
                      <a:pt x="1596666" y="700754"/>
                      <a:pt x="1600238" y="701945"/>
                      <a:pt x="1601428" y="703135"/>
                    </a:cubicBezTo>
                    <a:cubicBezTo>
                      <a:pt x="1603810" y="704326"/>
                      <a:pt x="1608572" y="704326"/>
                      <a:pt x="1609763" y="704326"/>
                    </a:cubicBezTo>
                    <a:cubicBezTo>
                      <a:pt x="1616907" y="707898"/>
                      <a:pt x="1616907" y="710279"/>
                      <a:pt x="1612144" y="713851"/>
                    </a:cubicBezTo>
                    <a:cubicBezTo>
                      <a:pt x="1608572" y="717423"/>
                      <a:pt x="1605000" y="720995"/>
                      <a:pt x="1600238" y="725758"/>
                    </a:cubicBezTo>
                    <a:cubicBezTo>
                      <a:pt x="1596666" y="728139"/>
                      <a:pt x="1594285" y="726948"/>
                      <a:pt x="1591903" y="722186"/>
                    </a:cubicBezTo>
                    <a:cubicBezTo>
                      <a:pt x="1590713" y="717423"/>
                      <a:pt x="1588331" y="712660"/>
                      <a:pt x="1588331" y="705517"/>
                    </a:cubicBezTo>
                    <a:cubicBezTo>
                      <a:pt x="1588331" y="700754"/>
                      <a:pt x="1589522" y="698373"/>
                      <a:pt x="1594285" y="700754"/>
                    </a:cubicBezTo>
                    <a:close/>
                    <a:moveTo>
                      <a:pt x="2235286" y="695828"/>
                    </a:moveTo>
                    <a:cubicBezTo>
                      <a:pt x="2238823" y="695828"/>
                      <a:pt x="2243540" y="697004"/>
                      <a:pt x="2247078" y="698179"/>
                    </a:cubicBezTo>
                    <a:cubicBezTo>
                      <a:pt x="2249436" y="699355"/>
                      <a:pt x="2251795" y="701706"/>
                      <a:pt x="2250616" y="705233"/>
                    </a:cubicBezTo>
                    <a:cubicBezTo>
                      <a:pt x="2245899" y="708760"/>
                      <a:pt x="2243540" y="713462"/>
                      <a:pt x="2238823" y="715814"/>
                    </a:cubicBezTo>
                    <a:cubicBezTo>
                      <a:pt x="2235286" y="718165"/>
                      <a:pt x="2232927" y="716989"/>
                      <a:pt x="2231748" y="714638"/>
                    </a:cubicBezTo>
                    <a:cubicBezTo>
                      <a:pt x="2230569" y="709936"/>
                      <a:pt x="2229389" y="704058"/>
                      <a:pt x="2229389" y="700531"/>
                    </a:cubicBezTo>
                    <a:cubicBezTo>
                      <a:pt x="2228210" y="695828"/>
                      <a:pt x="2230569" y="694653"/>
                      <a:pt x="2235286" y="695828"/>
                    </a:cubicBezTo>
                    <a:close/>
                    <a:moveTo>
                      <a:pt x="1914192" y="695828"/>
                    </a:moveTo>
                    <a:cubicBezTo>
                      <a:pt x="1920145" y="697021"/>
                      <a:pt x="1926098" y="699407"/>
                      <a:pt x="1932051" y="701793"/>
                    </a:cubicBezTo>
                    <a:cubicBezTo>
                      <a:pt x="1936814" y="702986"/>
                      <a:pt x="1936814" y="705372"/>
                      <a:pt x="1933242" y="708950"/>
                    </a:cubicBezTo>
                    <a:cubicBezTo>
                      <a:pt x="1929670" y="713722"/>
                      <a:pt x="1923717" y="717301"/>
                      <a:pt x="1918954" y="722072"/>
                    </a:cubicBezTo>
                    <a:cubicBezTo>
                      <a:pt x="1915382" y="724458"/>
                      <a:pt x="1913001" y="724458"/>
                      <a:pt x="1911810" y="719687"/>
                    </a:cubicBezTo>
                    <a:cubicBezTo>
                      <a:pt x="1910620" y="716108"/>
                      <a:pt x="1910620" y="713722"/>
                      <a:pt x="1909429" y="711336"/>
                    </a:cubicBezTo>
                    <a:cubicBezTo>
                      <a:pt x="1909429" y="707757"/>
                      <a:pt x="1908238" y="704179"/>
                      <a:pt x="1908238" y="700600"/>
                    </a:cubicBezTo>
                    <a:cubicBezTo>
                      <a:pt x="1908238" y="695828"/>
                      <a:pt x="1910620" y="694635"/>
                      <a:pt x="1914192" y="695828"/>
                    </a:cubicBezTo>
                    <a:close/>
                    <a:moveTo>
                      <a:pt x="859905" y="695828"/>
                    </a:moveTo>
                    <a:cubicBezTo>
                      <a:pt x="868295" y="697027"/>
                      <a:pt x="875487" y="699424"/>
                      <a:pt x="883878" y="704219"/>
                    </a:cubicBezTo>
                    <a:cubicBezTo>
                      <a:pt x="887474" y="704219"/>
                      <a:pt x="887474" y="707815"/>
                      <a:pt x="885077" y="711411"/>
                    </a:cubicBezTo>
                    <a:cubicBezTo>
                      <a:pt x="880282" y="717404"/>
                      <a:pt x="874289" y="722199"/>
                      <a:pt x="867097" y="725795"/>
                    </a:cubicBezTo>
                    <a:cubicBezTo>
                      <a:pt x="864699" y="729391"/>
                      <a:pt x="861103" y="728192"/>
                      <a:pt x="858706" y="724596"/>
                    </a:cubicBezTo>
                    <a:cubicBezTo>
                      <a:pt x="858706" y="719802"/>
                      <a:pt x="857507" y="717404"/>
                      <a:pt x="856309" y="712610"/>
                    </a:cubicBezTo>
                    <a:cubicBezTo>
                      <a:pt x="855110" y="710212"/>
                      <a:pt x="855110" y="705418"/>
                      <a:pt x="853911" y="701822"/>
                    </a:cubicBezTo>
                    <a:cubicBezTo>
                      <a:pt x="853911" y="697027"/>
                      <a:pt x="856309" y="695828"/>
                      <a:pt x="859905" y="695828"/>
                    </a:cubicBezTo>
                    <a:close/>
                    <a:moveTo>
                      <a:pt x="2553860" y="692091"/>
                    </a:moveTo>
                    <a:cubicBezTo>
                      <a:pt x="2557284" y="692091"/>
                      <a:pt x="2560707" y="693271"/>
                      <a:pt x="2562989" y="694450"/>
                    </a:cubicBezTo>
                    <a:lnTo>
                      <a:pt x="2562989" y="695594"/>
                    </a:lnTo>
                    <a:lnTo>
                      <a:pt x="2563403" y="695698"/>
                    </a:lnTo>
                    <a:cubicBezTo>
                      <a:pt x="2565755" y="695698"/>
                      <a:pt x="2566930" y="695698"/>
                      <a:pt x="2569281" y="696877"/>
                    </a:cubicBezTo>
                    <a:cubicBezTo>
                      <a:pt x="2571633" y="700415"/>
                      <a:pt x="2569281" y="702773"/>
                      <a:pt x="2566930" y="703953"/>
                    </a:cubicBezTo>
                    <a:lnTo>
                      <a:pt x="2568145" y="703953"/>
                    </a:lnTo>
                    <a:lnTo>
                      <a:pt x="2569281" y="703953"/>
                    </a:lnTo>
                    <a:lnTo>
                      <a:pt x="2565990" y="707254"/>
                    </a:lnTo>
                    <a:lnTo>
                      <a:pt x="2563403" y="709849"/>
                    </a:lnTo>
                    <a:cubicBezTo>
                      <a:pt x="2561052" y="711028"/>
                      <a:pt x="2558701" y="714566"/>
                      <a:pt x="2555174" y="715745"/>
                    </a:cubicBezTo>
                    <a:cubicBezTo>
                      <a:pt x="2553998" y="714566"/>
                      <a:pt x="2553998" y="714566"/>
                      <a:pt x="2553998" y="714566"/>
                    </a:cubicBezTo>
                    <a:lnTo>
                      <a:pt x="2553539" y="712841"/>
                    </a:lnTo>
                    <a:lnTo>
                      <a:pt x="2553860" y="714497"/>
                    </a:lnTo>
                    <a:lnTo>
                      <a:pt x="2552649" y="709492"/>
                    </a:lnTo>
                    <a:lnTo>
                      <a:pt x="2549296" y="696877"/>
                    </a:lnTo>
                    <a:lnTo>
                      <a:pt x="2549551" y="696685"/>
                    </a:lnTo>
                    <a:lnTo>
                      <a:pt x="2549296" y="695629"/>
                    </a:lnTo>
                    <a:cubicBezTo>
                      <a:pt x="2549296" y="692091"/>
                      <a:pt x="2551578" y="690912"/>
                      <a:pt x="2553860" y="692091"/>
                    </a:cubicBezTo>
                    <a:close/>
                    <a:moveTo>
                      <a:pt x="1336887" y="688298"/>
                    </a:moveTo>
                    <a:cubicBezTo>
                      <a:pt x="1340435" y="687115"/>
                      <a:pt x="1342800" y="687115"/>
                      <a:pt x="1345165" y="688298"/>
                    </a:cubicBezTo>
                    <a:cubicBezTo>
                      <a:pt x="1349895" y="688298"/>
                      <a:pt x="1352260" y="689480"/>
                      <a:pt x="1355808" y="690663"/>
                    </a:cubicBezTo>
                    <a:cubicBezTo>
                      <a:pt x="1361721" y="693028"/>
                      <a:pt x="1362903" y="695393"/>
                      <a:pt x="1358173" y="698941"/>
                    </a:cubicBezTo>
                    <a:lnTo>
                      <a:pt x="1351078" y="706036"/>
                    </a:lnTo>
                    <a:cubicBezTo>
                      <a:pt x="1349895" y="707219"/>
                      <a:pt x="1349895" y="707219"/>
                      <a:pt x="1349895" y="707219"/>
                    </a:cubicBezTo>
                    <a:cubicBezTo>
                      <a:pt x="1343983" y="711949"/>
                      <a:pt x="1342800" y="711949"/>
                      <a:pt x="1340435" y="704853"/>
                    </a:cubicBezTo>
                    <a:cubicBezTo>
                      <a:pt x="1339252" y="700123"/>
                      <a:pt x="1336887" y="695393"/>
                      <a:pt x="1336887" y="688298"/>
                    </a:cubicBezTo>
                    <a:close/>
                    <a:moveTo>
                      <a:pt x="1650367" y="687210"/>
                    </a:moveTo>
                    <a:cubicBezTo>
                      <a:pt x="1652004" y="685275"/>
                      <a:pt x="1655874" y="685870"/>
                      <a:pt x="1663613" y="688252"/>
                    </a:cubicBezTo>
                    <a:cubicBezTo>
                      <a:pt x="1667185" y="689442"/>
                      <a:pt x="1670757" y="690633"/>
                      <a:pt x="1673138" y="691824"/>
                    </a:cubicBezTo>
                    <a:cubicBezTo>
                      <a:pt x="1676710" y="693014"/>
                      <a:pt x="1676710" y="696586"/>
                      <a:pt x="1675520" y="698967"/>
                    </a:cubicBezTo>
                    <a:cubicBezTo>
                      <a:pt x="1670757" y="703730"/>
                      <a:pt x="1665994" y="708493"/>
                      <a:pt x="1660041" y="712065"/>
                    </a:cubicBezTo>
                    <a:cubicBezTo>
                      <a:pt x="1656469" y="714446"/>
                      <a:pt x="1655279" y="713255"/>
                      <a:pt x="1654088" y="709683"/>
                    </a:cubicBezTo>
                    <a:cubicBezTo>
                      <a:pt x="1652897" y="707302"/>
                      <a:pt x="1651707" y="703730"/>
                      <a:pt x="1650516" y="701349"/>
                    </a:cubicBezTo>
                    <a:cubicBezTo>
                      <a:pt x="1649325" y="693610"/>
                      <a:pt x="1648730" y="689145"/>
                      <a:pt x="1650367" y="687210"/>
                    </a:cubicBezTo>
                    <a:close/>
                    <a:moveTo>
                      <a:pt x="1415624" y="683744"/>
                    </a:moveTo>
                    <a:lnTo>
                      <a:pt x="1414673" y="685646"/>
                    </a:lnTo>
                    <a:lnTo>
                      <a:pt x="1415681" y="683971"/>
                    </a:lnTo>
                    <a:close/>
                    <a:moveTo>
                      <a:pt x="2678158" y="683514"/>
                    </a:moveTo>
                    <a:lnTo>
                      <a:pt x="2678207" y="683563"/>
                    </a:lnTo>
                    <a:lnTo>
                      <a:pt x="2678286" y="683643"/>
                    </a:lnTo>
                    <a:lnTo>
                      <a:pt x="2678440" y="683526"/>
                    </a:lnTo>
                    <a:lnTo>
                      <a:pt x="2678332" y="683521"/>
                    </a:lnTo>
                    <a:close/>
                    <a:moveTo>
                      <a:pt x="1975160" y="682136"/>
                    </a:moveTo>
                    <a:cubicBezTo>
                      <a:pt x="1977531" y="682136"/>
                      <a:pt x="1981087" y="683329"/>
                      <a:pt x="1984643" y="684522"/>
                    </a:cubicBezTo>
                    <a:cubicBezTo>
                      <a:pt x="1985829" y="685715"/>
                      <a:pt x="1985829" y="685715"/>
                      <a:pt x="1987014" y="686908"/>
                    </a:cubicBezTo>
                    <a:cubicBezTo>
                      <a:pt x="1994127" y="688101"/>
                      <a:pt x="1995313" y="691680"/>
                      <a:pt x="1991756" y="697644"/>
                    </a:cubicBezTo>
                    <a:cubicBezTo>
                      <a:pt x="1988200" y="702416"/>
                      <a:pt x="1984643" y="704802"/>
                      <a:pt x="1981087" y="708380"/>
                    </a:cubicBezTo>
                    <a:cubicBezTo>
                      <a:pt x="1977531" y="710766"/>
                      <a:pt x="1975160" y="710766"/>
                      <a:pt x="1972789" y="704802"/>
                    </a:cubicBezTo>
                    <a:cubicBezTo>
                      <a:pt x="1970418" y="700030"/>
                      <a:pt x="1970418" y="694065"/>
                      <a:pt x="1969232" y="686908"/>
                    </a:cubicBezTo>
                    <a:cubicBezTo>
                      <a:pt x="1969232" y="683329"/>
                      <a:pt x="1970418" y="680943"/>
                      <a:pt x="1975160" y="682136"/>
                    </a:cubicBezTo>
                    <a:close/>
                    <a:moveTo>
                      <a:pt x="2295829" y="682077"/>
                    </a:moveTo>
                    <a:lnTo>
                      <a:pt x="2295645" y="682426"/>
                    </a:lnTo>
                    <a:lnTo>
                      <a:pt x="2297412" y="683316"/>
                    </a:lnTo>
                    <a:lnTo>
                      <a:pt x="2300840" y="684696"/>
                    </a:lnTo>
                    <a:lnTo>
                      <a:pt x="2299097" y="682136"/>
                    </a:lnTo>
                    <a:cubicBezTo>
                      <a:pt x="2300253" y="681005"/>
                      <a:pt x="2302565" y="683268"/>
                      <a:pt x="2306032" y="682136"/>
                    </a:cubicBezTo>
                    <a:cubicBezTo>
                      <a:pt x="2307188" y="683268"/>
                      <a:pt x="2308344" y="683268"/>
                      <a:pt x="2309500" y="684400"/>
                    </a:cubicBezTo>
                    <a:cubicBezTo>
                      <a:pt x="2311811" y="685531"/>
                      <a:pt x="2315279" y="685531"/>
                      <a:pt x="2315279" y="687794"/>
                    </a:cubicBezTo>
                    <a:cubicBezTo>
                      <a:pt x="2315279" y="691189"/>
                      <a:pt x="2314123" y="692321"/>
                      <a:pt x="2310656" y="694584"/>
                    </a:cubicBezTo>
                    <a:cubicBezTo>
                      <a:pt x="2309500" y="694584"/>
                      <a:pt x="2309500" y="694584"/>
                      <a:pt x="2308344" y="694584"/>
                    </a:cubicBezTo>
                    <a:lnTo>
                      <a:pt x="2308344" y="692951"/>
                    </a:lnTo>
                    <a:lnTo>
                      <a:pt x="2306784" y="696287"/>
                    </a:lnTo>
                    <a:lnTo>
                      <a:pt x="2298811" y="703167"/>
                    </a:lnTo>
                    <a:lnTo>
                      <a:pt x="2299096" y="703415"/>
                    </a:lnTo>
                    <a:cubicBezTo>
                      <a:pt x="2298007" y="704601"/>
                      <a:pt x="2298007" y="704601"/>
                      <a:pt x="2295829" y="705786"/>
                    </a:cubicBezTo>
                    <a:lnTo>
                      <a:pt x="2294713" y="701415"/>
                    </a:lnTo>
                    <a:lnTo>
                      <a:pt x="2291555" y="699825"/>
                    </a:lnTo>
                    <a:cubicBezTo>
                      <a:pt x="2290383" y="696287"/>
                      <a:pt x="2290383" y="692750"/>
                      <a:pt x="2290383" y="688033"/>
                    </a:cubicBezTo>
                    <a:lnTo>
                      <a:pt x="2291076" y="687161"/>
                    </a:lnTo>
                    <a:lnTo>
                      <a:pt x="2290383" y="684448"/>
                    </a:lnTo>
                    <a:lnTo>
                      <a:pt x="2294739" y="682551"/>
                    </a:lnTo>
                    <a:lnTo>
                      <a:pt x="2295069" y="682136"/>
                    </a:lnTo>
                    <a:lnTo>
                      <a:pt x="2295358" y="682282"/>
                    </a:lnTo>
                    <a:close/>
                    <a:moveTo>
                      <a:pt x="2616221" y="680891"/>
                    </a:moveTo>
                    <a:cubicBezTo>
                      <a:pt x="2619736" y="680891"/>
                      <a:pt x="2623250" y="680891"/>
                      <a:pt x="2626765" y="684406"/>
                    </a:cubicBezTo>
                    <a:lnTo>
                      <a:pt x="2626648" y="684467"/>
                    </a:lnTo>
                    <a:lnTo>
                      <a:pt x="2626619" y="684698"/>
                    </a:lnTo>
                    <a:lnTo>
                      <a:pt x="2626765" y="684406"/>
                    </a:lnTo>
                    <a:cubicBezTo>
                      <a:pt x="2629108" y="684406"/>
                      <a:pt x="2630279" y="685577"/>
                      <a:pt x="2631451" y="687920"/>
                    </a:cubicBezTo>
                    <a:cubicBezTo>
                      <a:pt x="2632623" y="689092"/>
                      <a:pt x="2630279" y="690263"/>
                      <a:pt x="2629108" y="691435"/>
                    </a:cubicBezTo>
                    <a:cubicBezTo>
                      <a:pt x="2626765" y="694950"/>
                      <a:pt x="2623250" y="697293"/>
                      <a:pt x="2620907" y="699636"/>
                    </a:cubicBezTo>
                    <a:cubicBezTo>
                      <a:pt x="2618564" y="701979"/>
                      <a:pt x="2616221" y="701979"/>
                      <a:pt x="2613878" y="698464"/>
                    </a:cubicBezTo>
                    <a:cubicBezTo>
                      <a:pt x="2612707" y="693778"/>
                      <a:pt x="2611535" y="689092"/>
                      <a:pt x="2611535" y="684406"/>
                    </a:cubicBezTo>
                    <a:cubicBezTo>
                      <a:pt x="2611535" y="680891"/>
                      <a:pt x="2612707" y="680891"/>
                      <a:pt x="2616221" y="680891"/>
                    </a:cubicBezTo>
                    <a:close/>
                    <a:moveTo>
                      <a:pt x="920902" y="680891"/>
                    </a:moveTo>
                    <a:cubicBezTo>
                      <a:pt x="928094" y="682090"/>
                      <a:pt x="936484" y="685686"/>
                      <a:pt x="943676" y="688083"/>
                    </a:cubicBezTo>
                    <a:cubicBezTo>
                      <a:pt x="948471" y="689282"/>
                      <a:pt x="948471" y="694077"/>
                      <a:pt x="946074" y="695275"/>
                    </a:cubicBezTo>
                    <a:cubicBezTo>
                      <a:pt x="941279" y="702467"/>
                      <a:pt x="935286" y="707262"/>
                      <a:pt x="928094" y="712057"/>
                    </a:cubicBezTo>
                    <a:cubicBezTo>
                      <a:pt x="924498" y="714454"/>
                      <a:pt x="922100" y="713255"/>
                      <a:pt x="920902" y="709659"/>
                    </a:cubicBezTo>
                    <a:cubicBezTo>
                      <a:pt x="919703" y="706063"/>
                      <a:pt x="918504" y="702467"/>
                      <a:pt x="917306" y="698871"/>
                    </a:cubicBezTo>
                    <a:cubicBezTo>
                      <a:pt x="916107" y="695275"/>
                      <a:pt x="916107" y="690481"/>
                      <a:pt x="914908" y="686885"/>
                    </a:cubicBezTo>
                    <a:cubicBezTo>
                      <a:pt x="914908" y="682090"/>
                      <a:pt x="917306" y="679693"/>
                      <a:pt x="920902" y="680891"/>
                    </a:cubicBezTo>
                    <a:close/>
                    <a:moveTo>
                      <a:pt x="2687008" y="677183"/>
                    </a:moveTo>
                    <a:lnTo>
                      <a:pt x="2687343" y="678196"/>
                    </a:lnTo>
                    <a:lnTo>
                      <a:pt x="2687606" y="678329"/>
                    </a:lnTo>
                    <a:close/>
                    <a:moveTo>
                      <a:pt x="2675108" y="676018"/>
                    </a:moveTo>
                    <a:lnTo>
                      <a:pt x="2675100" y="676025"/>
                    </a:lnTo>
                    <a:lnTo>
                      <a:pt x="2675105" y="676034"/>
                    </a:lnTo>
                    <a:close/>
                    <a:moveTo>
                      <a:pt x="2038628" y="675912"/>
                    </a:moveTo>
                    <a:cubicBezTo>
                      <a:pt x="2040911" y="674792"/>
                      <a:pt x="2048898" y="678153"/>
                      <a:pt x="2048898" y="679273"/>
                    </a:cubicBezTo>
                    <a:cubicBezTo>
                      <a:pt x="2047757" y="683754"/>
                      <a:pt x="2044334" y="685995"/>
                      <a:pt x="2040911" y="685995"/>
                    </a:cubicBezTo>
                    <a:cubicBezTo>
                      <a:pt x="2038628" y="688236"/>
                      <a:pt x="2037487" y="684875"/>
                      <a:pt x="2035205" y="681514"/>
                    </a:cubicBezTo>
                    <a:cubicBezTo>
                      <a:pt x="2037487" y="679273"/>
                      <a:pt x="2034064" y="677033"/>
                      <a:pt x="2038628" y="675912"/>
                    </a:cubicBezTo>
                    <a:close/>
                    <a:moveTo>
                      <a:pt x="2675087" y="675185"/>
                    </a:moveTo>
                    <a:lnTo>
                      <a:pt x="2674785" y="675388"/>
                    </a:lnTo>
                    <a:lnTo>
                      <a:pt x="2674990" y="675803"/>
                    </a:lnTo>
                    <a:close/>
                    <a:moveTo>
                      <a:pt x="1711659" y="672772"/>
                    </a:moveTo>
                    <a:cubicBezTo>
                      <a:pt x="1713296" y="670990"/>
                      <a:pt x="1716868" y="671584"/>
                      <a:pt x="1723416" y="673366"/>
                    </a:cubicBezTo>
                    <a:cubicBezTo>
                      <a:pt x="1728179" y="674555"/>
                      <a:pt x="1730560" y="675743"/>
                      <a:pt x="1734132" y="678119"/>
                    </a:cubicBezTo>
                    <a:cubicBezTo>
                      <a:pt x="1737704" y="679307"/>
                      <a:pt x="1738895" y="680496"/>
                      <a:pt x="1736514" y="684060"/>
                    </a:cubicBezTo>
                    <a:cubicBezTo>
                      <a:pt x="1730560" y="688813"/>
                      <a:pt x="1725798" y="693566"/>
                      <a:pt x="1721035" y="697130"/>
                    </a:cubicBezTo>
                    <a:cubicBezTo>
                      <a:pt x="1718654" y="699506"/>
                      <a:pt x="1716273" y="698318"/>
                      <a:pt x="1715082" y="694754"/>
                    </a:cubicBezTo>
                    <a:cubicBezTo>
                      <a:pt x="1713891" y="692377"/>
                      <a:pt x="1712701" y="688813"/>
                      <a:pt x="1711510" y="686436"/>
                    </a:cubicBezTo>
                    <a:cubicBezTo>
                      <a:pt x="1710319" y="678713"/>
                      <a:pt x="1710022" y="674555"/>
                      <a:pt x="1711659" y="672772"/>
                    </a:cubicBezTo>
                    <a:close/>
                    <a:moveTo>
                      <a:pt x="1401047" y="672031"/>
                    </a:moveTo>
                    <a:cubicBezTo>
                      <a:pt x="1402377" y="671294"/>
                      <a:pt x="1404447" y="671589"/>
                      <a:pt x="1407403" y="672178"/>
                    </a:cubicBezTo>
                    <a:cubicBezTo>
                      <a:pt x="1409768" y="673358"/>
                      <a:pt x="1412133" y="674537"/>
                      <a:pt x="1415681" y="675716"/>
                    </a:cubicBezTo>
                    <a:cubicBezTo>
                      <a:pt x="1416863" y="675716"/>
                      <a:pt x="1418046" y="676895"/>
                      <a:pt x="1419229" y="678075"/>
                    </a:cubicBezTo>
                    <a:cubicBezTo>
                      <a:pt x="1422776" y="679254"/>
                      <a:pt x="1422776" y="680433"/>
                      <a:pt x="1421594" y="682792"/>
                    </a:cubicBezTo>
                    <a:cubicBezTo>
                      <a:pt x="1419229" y="685150"/>
                      <a:pt x="1416863" y="686329"/>
                      <a:pt x="1415681" y="687509"/>
                    </a:cubicBezTo>
                    <a:cubicBezTo>
                      <a:pt x="1414498" y="687509"/>
                      <a:pt x="1413316" y="688688"/>
                      <a:pt x="1412133" y="689867"/>
                    </a:cubicBezTo>
                    <a:lnTo>
                      <a:pt x="1414128" y="686553"/>
                    </a:lnTo>
                    <a:lnTo>
                      <a:pt x="1410826" y="689854"/>
                    </a:lnTo>
                    <a:lnTo>
                      <a:pt x="1410813" y="689867"/>
                    </a:lnTo>
                    <a:lnTo>
                      <a:pt x="1412133" y="689867"/>
                    </a:lnTo>
                    <a:cubicBezTo>
                      <a:pt x="1410951" y="693405"/>
                      <a:pt x="1408586" y="694584"/>
                      <a:pt x="1405038" y="694584"/>
                    </a:cubicBezTo>
                    <a:lnTo>
                      <a:pt x="1403502" y="691521"/>
                    </a:lnTo>
                    <a:lnTo>
                      <a:pt x="1401387" y="688982"/>
                    </a:lnTo>
                    <a:lnTo>
                      <a:pt x="1401040" y="685712"/>
                    </a:lnTo>
                    <a:lnTo>
                      <a:pt x="1399125" y="678075"/>
                    </a:lnTo>
                    <a:cubicBezTo>
                      <a:pt x="1399125" y="674537"/>
                      <a:pt x="1399717" y="672768"/>
                      <a:pt x="1401047" y="672031"/>
                    </a:cubicBezTo>
                    <a:close/>
                    <a:moveTo>
                      <a:pt x="1165935" y="670933"/>
                    </a:moveTo>
                    <a:cubicBezTo>
                      <a:pt x="1168286" y="672105"/>
                      <a:pt x="1171813" y="673276"/>
                      <a:pt x="1174164" y="673276"/>
                    </a:cubicBezTo>
                    <a:cubicBezTo>
                      <a:pt x="1174164" y="673276"/>
                      <a:pt x="1176515" y="674448"/>
                      <a:pt x="1177691" y="674448"/>
                    </a:cubicBezTo>
                    <a:cubicBezTo>
                      <a:pt x="1181218" y="676791"/>
                      <a:pt x="1181218" y="679134"/>
                      <a:pt x="1178867" y="681477"/>
                    </a:cubicBezTo>
                    <a:cubicBezTo>
                      <a:pt x="1176515" y="683820"/>
                      <a:pt x="1174164" y="686163"/>
                      <a:pt x="1171813" y="688506"/>
                    </a:cubicBezTo>
                    <a:cubicBezTo>
                      <a:pt x="1164759" y="692021"/>
                      <a:pt x="1164759" y="692021"/>
                      <a:pt x="1161232" y="684992"/>
                    </a:cubicBezTo>
                    <a:cubicBezTo>
                      <a:pt x="1161232" y="683820"/>
                      <a:pt x="1160057" y="682649"/>
                      <a:pt x="1160057" y="680305"/>
                    </a:cubicBezTo>
                    <a:cubicBezTo>
                      <a:pt x="1160057" y="679134"/>
                      <a:pt x="1158881" y="676791"/>
                      <a:pt x="1158881" y="673276"/>
                    </a:cubicBezTo>
                    <a:cubicBezTo>
                      <a:pt x="1160057" y="669762"/>
                      <a:pt x="1163584" y="670933"/>
                      <a:pt x="1165935" y="670933"/>
                    </a:cubicBezTo>
                    <a:close/>
                    <a:moveTo>
                      <a:pt x="826218" y="669688"/>
                    </a:moveTo>
                    <a:cubicBezTo>
                      <a:pt x="829642" y="669688"/>
                      <a:pt x="834206" y="670829"/>
                      <a:pt x="836488" y="671970"/>
                    </a:cubicBezTo>
                    <a:cubicBezTo>
                      <a:pt x="837629" y="673111"/>
                      <a:pt x="837629" y="675394"/>
                      <a:pt x="836488" y="677676"/>
                    </a:cubicBezTo>
                    <a:cubicBezTo>
                      <a:pt x="835347" y="678817"/>
                      <a:pt x="833065" y="679958"/>
                      <a:pt x="831924" y="681099"/>
                    </a:cubicBezTo>
                    <a:cubicBezTo>
                      <a:pt x="828501" y="684522"/>
                      <a:pt x="826218" y="683381"/>
                      <a:pt x="825077" y="678817"/>
                    </a:cubicBezTo>
                    <a:cubicBezTo>
                      <a:pt x="821654" y="676535"/>
                      <a:pt x="823936" y="673111"/>
                      <a:pt x="823936" y="671970"/>
                    </a:cubicBezTo>
                    <a:cubicBezTo>
                      <a:pt x="823936" y="670829"/>
                      <a:pt x="825077" y="669688"/>
                      <a:pt x="826218" y="669688"/>
                    </a:cubicBezTo>
                    <a:close/>
                    <a:moveTo>
                      <a:pt x="983094" y="667198"/>
                    </a:moveTo>
                    <a:cubicBezTo>
                      <a:pt x="990286" y="669596"/>
                      <a:pt x="997478" y="670794"/>
                      <a:pt x="1004670" y="674390"/>
                    </a:cubicBezTo>
                    <a:cubicBezTo>
                      <a:pt x="1009465" y="675589"/>
                      <a:pt x="1009465" y="679185"/>
                      <a:pt x="1007068" y="681582"/>
                    </a:cubicBezTo>
                    <a:cubicBezTo>
                      <a:pt x="1002273" y="687576"/>
                      <a:pt x="996280" y="694768"/>
                      <a:pt x="987889" y="698364"/>
                    </a:cubicBezTo>
                    <a:cubicBezTo>
                      <a:pt x="985492" y="700761"/>
                      <a:pt x="983094" y="699562"/>
                      <a:pt x="981896" y="695966"/>
                    </a:cubicBezTo>
                    <a:cubicBezTo>
                      <a:pt x="980697" y="692370"/>
                      <a:pt x="979498" y="687576"/>
                      <a:pt x="978300" y="685178"/>
                    </a:cubicBezTo>
                    <a:cubicBezTo>
                      <a:pt x="977101" y="680384"/>
                      <a:pt x="977101" y="676788"/>
                      <a:pt x="975902" y="673192"/>
                    </a:cubicBezTo>
                    <a:cubicBezTo>
                      <a:pt x="975902" y="668397"/>
                      <a:pt x="978300" y="666000"/>
                      <a:pt x="983094" y="667198"/>
                    </a:cubicBezTo>
                    <a:close/>
                    <a:moveTo>
                      <a:pt x="2677119" y="665954"/>
                    </a:moveTo>
                    <a:cubicBezTo>
                      <a:pt x="2680620" y="668313"/>
                      <a:pt x="2684121" y="668313"/>
                      <a:pt x="2688789" y="669492"/>
                    </a:cubicBezTo>
                    <a:lnTo>
                      <a:pt x="2689906" y="671749"/>
                    </a:lnTo>
                    <a:lnTo>
                      <a:pt x="2689956" y="671763"/>
                    </a:lnTo>
                    <a:lnTo>
                      <a:pt x="2689956" y="671851"/>
                    </a:lnTo>
                    <a:lnTo>
                      <a:pt x="2689956" y="678401"/>
                    </a:lnTo>
                    <a:lnTo>
                      <a:pt x="2687750" y="678401"/>
                    </a:lnTo>
                    <a:lnTo>
                      <a:pt x="2688789" y="678926"/>
                    </a:lnTo>
                    <a:lnTo>
                      <a:pt x="2689956" y="678926"/>
                    </a:lnTo>
                    <a:cubicBezTo>
                      <a:pt x="2687622" y="681285"/>
                      <a:pt x="2684121" y="683643"/>
                      <a:pt x="2681787" y="687181"/>
                    </a:cubicBezTo>
                    <a:cubicBezTo>
                      <a:pt x="2678286" y="688360"/>
                      <a:pt x="2677119" y="688360"/>
                      <a:pt x="2674785" y="686002"/>
                    </a:cubicBezTo>
                    <a:cubicBezTo>
                      <a:pt x="2673618" y="681285"/>
                      <a:pt x="2672451" y="676568"/>
                      <a:pt x="2671284" y="671851"/>
                    </a:cubicBezTo>
                    <a:cubicBezTo>
                      <a:pt x="2671284" y="669492"/>
                      <a:pt x="2672451" y="667134"/>
                      <a:pt x="2674785" y="667134"/>
                    </a:cubicBezTo>
                    <a:cubicBezTo>
                      <a:pt x="2674785" y="665954"/>
                      <a:pt x="2675952" y="665954"/>
                      <a:pt x="2677119" y="665954"/>
                    </a:cubicBezTo>
                    <a:close/>
                    <a:moveTo>
                      <a:pt x="2354723" y="665954"/>
                    </a:moveTo>
                    <a:cubicBezTo>
                      <a:pt x="2358224" y="665954"/>
                      <a:pt x="2361725" y="667145"/>
                      <a:pt x="2366393" y="669526"/>
                    </a:cubicBezTo>
                    <a:cubicBezTo>
                      <a:pt x="2361725" y="670717"/>
                      <a:pt x="2359391" y="667145"/>
                      <a:pt x="2355890" y="667145"/>
                    </a:cubicBezTo>
                    <a:cubicBezTo>
                      <a:pt x="2351222" y="665954"/>
                      <a:pt x="2348888" y="667145"/>
                      <a:pt x="2350055" y="671908"/>
                    </a:cubicBezTo>
                    <a:lnTo>
                      <a:pt x="2350092" y="672134"/>
                    </a:lnTo>
                    <a:lnTo>
                      <a:pt x="2356001" y="667198"/>
                    </a:lnTo>
                    <a:cubicBezTo>
                      <a:pt x="2359557" y="668386"/>
                      <a:pt x="2361928" y="669575"/>
                      <a:pt x="2366670" y="670763"/>
                    </a:cubicBezTo>
                    <a:cubicBezTo>
                      <a:pt x="2366670" y="670763"/>
                      <a:pt x="2367856" y="670763"/>
                      <a:pt x="2367856" y="671951"/>
                    </a:cubicBezTo>
                    <a:cubicBezTo>
                      <a:pt x="2371412" y="671951"/>
                      <a:pt x="2376154" y="671951"/>
                      <a:pt x="2372598" y="679080"/>
                    </a:cubicBezTo>
                    <a:cubicBezTo>
                      <a:pt x="2372598" y="681456"/>
                      <a:pt x="2369041" y="683833"/>
                      <a:pt x="2367856" y="686209"/>
                    </a:cubicBezTo>
                    <a:lnTo>
                      <a:pt x="2366340" y="687222"/>
                    </a:lnTo>
                    <a:lnTo>
                      <a:pt x="2361725" y="691107"/>
                    </a:lnTo>
                    <a:cubicBezTo>
                      <a:pt x="2359975" y="692744"/>
                      <a:pt x="2358224" y="693935"/>
                      <a:pt x="2355890" y="693339"/>
                    </a:cubicBezTo>
                    <a:lnTo>
                      <a:pt x="2353120" y="687688"/>
                    </a:lnTo>
                    <a:lnTo>
                      <a:pt x="2352444" y="687397"/>
                    </a:lnTo>
                    <a:lnTo>
                      <a:pt x="2351891" y="685178"/>
                    </a:lnTo>
                    <a:lnTo>
                      <a:pt x="2350055" y="681433"/>
                    </a:lnTo>
                    <a:lnTo>
                      <a:pt x="2349356" y="675017"/>
                    </a:lnTo>
                    <a:lnTo>
                      <a:pt x="2348888" y="673139"/>
                    </a:lnTo>
                    <a:lnTo>
                      <a:pt x="2349130" y="672937"/>
                    </a:lnTo>
                    <a:lnTo>
                      <a:pt x="2348888" y="670717"/>
                    </a:lnTo>
                    <a:cubicBezTo>
                      <a:pt x="2347721" y="665954"/>
                      <a:pt x="2350055" y="664764"/>
                      <a:pt x="2354723" y="665954"/>
                    </a:cubicBezTo>
                    <a:close/>
                    <a:moveTo>
                      <a:pt x="2098481" y="662219"/>
                    </a:moveTo>
                    <a:cubicBezTo>
                      <a:pt x="2099622" y="661088"/>
                      <a:pt x="2109892" y="665614"/>
                      <a:pt x="2109892" y="666746"/>
                    </a:cubicBezTo>
                    <a:cubicBezTo>
                      <a:pt x="2111033" y="667877"/>
                      <a:pt x="2105328" y="674667"/>
                      <a:pt x="2101905" y="674667"/>
                    </a:cubicBezTo>
                    <a:cubicBezTo>
                      <a:pt x="2097340" y="675799"/>
                      <a:pt x="2097340" y="671272"/>
                      <a:pt x="2097340" y="669009"/>
                    </a:cubicBezTo>
                    <a:cubicBezTo>
                      <a:pt x="2096199" y="666746"/>
                      <a:pt x="2095058" y="664483"/>
                      <a:pt x="2098481" y="662219"/>
                    </a:cubicBezTo>
                    <a:close/>
                    <a:moveTo>
                      <a:pt x="1774881" y="658485"/>
                    </a:moveTo>
                    <a:cubicBezTo>
                      <a:pt x="1778453" y="659676"/>
                      <a:pt x="1783216" y="660867"/>
                      <a:pt x="1785597" y="662057"/>
                    </a:cubicBezTo>
                    <a:cubicBezTo>
                      <a:pt x="1790360" y="664439"/>
                      <a:pt x="1795122" y="663248"/>
                      <a:pt x="1797504" y="668010"/>
                    </a:cubicBezTo>
                    <a:cubicBezTo>
                      <a:pt x="1798694" y="671582"/>
                      <a:pt x="1792741" y="673964"/>
                      <a:pt x="1790360" y="677536"/>
                    </a:cubicBezTo>
                    <a:cubicBezTo>
                      <a:pt x="1789169" y="678726"/>
                      <a:pt x="1789169" y="678726"/>
                      <a:pt x="1787978" y="679917"/>
                    </a:cubicBezTo>
                    <a:cubicBezTo>
                      <a:pt x="1785597" y="681108"/>
                      <a:pt x="1784406" y="682298"/>
                      <a:pt x="1782025" y="684680"/>
                    </a:cubicBezTo>
                    <a:cubicBezTo>
                      <a:pt x="1777263" y="687061"/>
                      <a:pt x="1776072" y="685870"/>
                      <a:pt x="1773691" y="681108"/>
                    </a:cubicBezTo>
                    <a:cubicBezTo>
                      <a:pt x="1772500" y="676345"/>
                      <a:pt x="1771309" y="670392"/>
                      <a:pt x="1771309" y="665629"/>
                    </a:cubicBezTo>
                    <a:cubicBezTo>
                      <a:pt x="1770119" y="662057"/>
                      <a:pt x="1771309" y="658485"/>
                      <a:pt x="1774881" y="658485"/>
                    </a:cubicBezTo>
                    <a:close/>
                    <a:moveTo>
                      <a:pt x="1235841" y="658485"/>
                    </a:moveTo>
                    <a:cubicBezTo>
                      <a:pt x="1241698" y="659657"/>
                      <a:pt x="1246385" y="660828"/>
                      <a:pt x="1251071" y="664343"/>
                    </a:cubicBezTo>
                    <a:cubicBezTo>
                      <a:pt x="1253414" y="665514"/>
                      <a:pt x="1252242" y="666686"/>
                      <a:pt x="1251071" y="667857"/>
                    </a:cubicBezTo>
                    <a:cubicBezTo>
                      <a:pt x="1248728" y="671372"/>
                      <a:pt x="1244042" y="674887"/>
                      <a:pt x="1241698" y="677230"/>
                    </a:cubicBezTo>
                    <a:cubicBezTo>
                      <a:pt x="1238184" y="679573"/>
                      <a:pt x="1235841" y="679573"/>
                      <a:pt x="1234669" y="676058"/>
                    </a:cubicBezTo>
                    <a:cubicBezTo>
                      <a:pt x="1233498" y="671372"/>
                      <a:pt x="1232326" y="667857"/>
                      <a:pt x="1232326" y="663171"/>
                    </a:cubicBezTo>
                    <a:cubicBezTo>
                      <a:pt x="1232326" y="660828"/>
                      <a:pt x="1233498" y="658485"/>
                      <a:pt x="1235841" y="658485"/>
                    </a:cubicBezTo>
                    <a:close/>
                    <a:moveTo>
                      <a:pt x="2414495" y="657862"/>
                    </a:moveTo>
                    <a:lnTo>
                      <a:pt x="2414083" y="657950"/>
                    </a:lnTo>
                    <a:lnTo>
                      <a:pt x="2414142" y="659464"/>
                    </a:lnTo>
                    <a:close/>
                    <a:moveTo>
                      <a:pt x="888492" y="657240"/>
                    </a:moveTo>
                    <a:cubicBezTo>
                      <a:pt x="890705" y="657240"/>
                      <a:pt x="896237" y="658347"/>
                      <a:pt x="896237" y="660560"/>
                    </a:cubicBezTo>
                    <a:cubicBezTo>
                      <a:pt x="896237" y="664985"/>
                      <a:pt x="892918" y="666092"/>
                      <a:pt x="890705" y="667198"/>
                    </a:cubicBezTo>
                    <a:cubicBezTo>
                      <a:pt x="887386" y="668305"/>
                      <a:pt x="887386" y="666092"/>
                      <a:pt x="886279" y="663879"/>
                    </a:cubicBezTo>
                    <a:cubicBezTo>
                      <a:pt x="886279" y="661666"/>
                      <a:pt x="885173" y="658347"/>
                      <a:pt x="888492" y="657240"/>
                    </a:cubicBezTo>
                    <a:close/>
                    <a:moveTo>
                      <a:pt x="724147" y="655953"/>
                    </a:moveTo>
                    <a:cubicBezTo>
                      <a:pt x="732550" y="657155"/>
                      <a:pt x="739752" y="663164"/>
                      <a:pt x="746954" y="665568"/>
                    </a:cubicBezTo>
                    <a:cubicBezTo>
                      <a:pt x="751755" y="666770"/>
                      <a:pt x="749354" y="670375"/>
                      <a:pt x="748154" y="671577"/>
                    </a:cubicBezTo>
                    <a:cubicBezTo>
                      <a:pt x="743353" y="678788"/>
                      <a:pt x="736151" y="684798"/>
                      <a:pt x="730149" y="688403"/>
                    </a:cubicBezTo>
                    <a:cubicBezTo>
                      <a:pt x="727748" y="690807"/>
                      <a:pt x="725348" y="689605"/>
                      <a:pt x="722947" y="687202"/>
                    </a:cubicBezTo>
                    <a:cubicBezTo>
                      <a:pt x="720547" y="679990"/>
                      <a:pt x="720547" y="672779"/>
                      <a:pt x="715745" y="669174"/>
                    </a:cubicBezTo>
                    <a:cubicBezTo>
                      <a:pt x="715745" y="666770"/>
                      <a:pt x="715745" y="665568"/>
                      <a:pt x="715745" y="664366"/>
                    </a:cubicBezTo>
                    <a:cubicBezTo>
                      <a:pt x="715745" y="657155"/>
                      <a:pt x="716946" y="653549"/>
                      <a:pt x="724147" y="655953"/>
                    </a:cubicBezTo>
                    <a:close/>
                    <a:moveTo>
                      <a:pt x="1042890" y="654751"/>
                    </a:moveTo>
                    <a:cubicBezTo>
                      <a:pt x="1051280" y="657149"/>
                      <a:pt x="1058472" y="658347"/>
                      <a:pt x="1065664" y="661943"/>
                    </a:cubicBezTo>
                    <a:cubicBezTo>
                      <a:pt x="1070459" y="664341"/>
                      <a:pt x="1070459" y="666738"/>
                      <a:pt x="1068062" y="670334"/>
                    </a:cubicBezTo>
                    <a:cubicBezTo>
                      <a:pt x="1063267" y="676327"/>
                      <a:pt x="1057274" y="681122"/>
                      <a:pt x="1050082" y="685917"/>
                    </a:cubicBezTo>
                    <a:cubicBezTo>
                      <a:pt x="1046486" y="688314"/>
                      <a:pt x="1044088" y="687115"/>
                      <a:pt x="1042890" y="683519"/>
                    </a:cubicBezTo>
                    <a:cubicBezTo>
                      <a:pt x="1041691" y="679923"/>
                      <a:pt x="1040492" y="675129"/>
                      <a:pt x="1039294" y="671533"/>
                    </a:cubicBezTo>
                    <a:cubicBezTo>
                      <a:pt x="1038095" y="667937"/>
                      <a:pt x="1038095" y="664341"/>
                      <a:pt x="1036896" y="660745"/>
                    </a:cubicBezTo>
                    <a:cubicBezTo>
                      <a:pt x="1036896" y="657149"/>
                      <a:pt x="1039294" y="654751"/>
                      <a:pt x="1042890" y="654751"/>
                    </a:cubicBezTo>
                    <a:close/>
                    <a:moveTo>
                      <a:pt x="2735760" y="654673"/>
                    </a:moveTo>
                    <a:lnTo>
                      <a:pt x="2738232" y="655409"/>
                    </a:lnTo>
                    <a:lnTo>
                      <a:pt x="2744011" y="655907"/>
                    </a:lnTo>
                    <a:cubicBezTo>
                      <a:pt x="2745167" y="655907"/>
                      <a:pt x="2745167" y="655907"/>
                      <a:pt x="2745167" y="655907"/>
                    </a:cubicBezTo>
                    <a:lnTo>
                      <a:pt x="2748606" y="657939"/>
                    </a:lnTo>
                    <a:lnTo>
                      <a:pt x="2752191" y="659504"/>
                    </a:lnTo>
                    <a:cubicBezTo>
                      <a:pt x="2753228" y="662898"/>
                      <a:pt x="2750116" y="664030"/>
                      <a:pt x="2750116" y="666293"/>
                    </a:cubicBezTo>
                    <a:cubicBezTo>
                      <a:pt x="2748042" y="667425"/>
                      <a:pt x="2747004" y="668557"/>
                      <a:pt x="2745967" y="669688"/>
                    </a:cubicBezTo>
                    <a:cubicBezTo>
                      <a:pt x="2745967" y="667425"/>
                      <a:pt x="2747004" y="666293"/>
                      <a:pt x="2749079" y="665162"/>
                    </a:cubicBezTo>
                    <a:lnTo>
                      <a:pt x="2748803" y="663356"/>
                    </a:lnTo>
                    <a:lnTo>
                      <a:pt x="2747478" y="665154"/>
                    </a:lnTo>
                    <a:cubicBezTo>
                      <a:pt x="2746323" y="666310"/>
                      <a:pt x="2745167" y="667466"/>
                      <a:pt x="2745167" y="668622"/>
                    </a:cubicBezTo>
                    <a:cubicBezTo>
                      <a:pt x="2741700" y="669778"/>
                      <a:pt x="2739966" y="670355"/>
                      <a:pt x="2738954" y="669922"/>
                    </a:cubicBezTo>
                    <a:lnTo>
                      <a:pt x="2737122" y="665271"/>
                    </a:lnTo>
                    <a:lnTo>
                      <a:pt x="2738000" y="669844"/>
                    </a:lnTo>
                    <a:cubicBezTo>
                      <a:pt x="2740241" y="672178"/>
                      <a:pt x="2742481" y="668677"/>
                      <a:pt x="2744722" y="669844"/>
                    </a:cubicBezTo>
                    <a:cubicBezTo>
                      <a:pt x="2739121" y="674512"/>
                      <a:pt x="2738000" y="673345"/>
                      <a:pt x="2736880" y="667510"/>
                    </a:cubicBezTo>
                    <a:cubicBezTo>
                      <a:pt x="2735760" y="666343"/>
                      <a:pt x="2734639" y="664009"/>
                      <a:pt x="2734639" y="661675"/>
                    </a:cubicBezTo>
                    <a:lnTo>
                      <a:pt x="2735639" y="655429"/>
                    </a:lnTo>
                    <a:lnTo>
                      <a:pt x="2735631" y="655185"/>
                    </a:lnTo>
                    <a:lnTo>
                      <a:pt x="2735677" y="655189"/>
                    </a:lnTo>
                    <a:close/>
                    <a:moveTo>
                      <a:pt x="2411282" y="652261"/>
                    </a:moveTo>
                    <a:cubicBezTo>
                      <a:pt x="2412963" y="651386"/>
                      <a:pt x="2416044" y="652261"/>
                      <a:pt x="2421085" y="654595"/>
                    </a:cubicBezTo>
                    <a:lnTo>
                      <a:pt x="2421085" y="655762"/>
                    </a:lnTo>
                    <a:lnTo>
                      <a:pt x="2420637" y="655995"/>
                    </a:lnTo>
                    <a:lnTo>
                      <a:pt x="2420670" y="655996"/>
                    </a:lnTo>
                    <a:lnTo>
                      <a:pt x="2423021" y="655996"/>
                    </a:lnTo>
                    <a:cubicBezTo>
                      <a:pt x="2425372" y="657168"/>
                      <a:pt x="2427723" y="657168"/>
                      <a:pt x="2430075" y="657168"/>
                    </a:cubicBezTo>
                    <a:cubicBezTo>
                      <a:pt x="2435953" y="660682"/>
                      <a:pt x="2435953" y="661854"/>
                      <a:pt x="2432426" y="666540"/>
                    </a:cubicBezTo>
                    <a:cubicBezTo>
                      <a:pt x="2431250" y="667712"/>
                      <a:pt x="2431250" y="667712"/>
                      <a:pt x="2430075" y="668883"/>
                    </a:cubicBezTo>
                    <a:cubicBezTo>
                      <a:pt x="2428899" y="670055"/>
                      <a:pt x="2428899" y="670055"/>
                      <a:pt x="2428899" y="670055"/>
                    </a:cubicBezTo>
                    <a:cubicBezTo>
                      <a:pt x="2427723" y="670055"/>
                      <a:pt x="2426548" y="671226"/>
                      <a:pt x="2425372" y="671226"/>
                    </a:cubicBezTo>
                    <a:lnTo>
                      <a:pt x="2421786" y="673953"/>
                    </a:lnTo>
                    <a:lnTo>
                      <a:pt x="2422330" y="674123"/>
                    </a:lnTo>
                    <a:cubicBezTo>
                      <a:pt x="2424310" y="673475"/>
                      <a:pt x="2426290" y="672178"/>
                      <a:pt x="2428554" y="672178"/>
                    </a:cubicBezTo>
                    <a:cubicBezTo>
                      <a:pt x="2428554" y="672178"/>
                      <a:pt x="2428554" y="673216"/>
                      <a:pt x="2427422" y="674253"/>
                    </a:cubicBezTo>
                    <a:lnTo>
                      <a:pt x="2424027" y="677365"/>
                    </a:lnTo>
                    <a:cubicBezTo>
                      <a:pt x="2417238" y="679440"/>
                      <a:pt x="2417238" y="679440"/>
                      <a:pt x="2416106" y="672178"/>
                    </a:cubicBezTo>
                    <a:lnTo>
                      <a:pt x="2417848" y="672723"/>
                    </a:lnTo>
                    <a:lnTo>
                      <a:pt x="2415967" y="670055"/>
                    </a:lnTo>
                    <a:lnTo>
                      <a:pt x="2414334" y="664359"/>
                    </a:lnTo>
                    <a:lnTo>
                      <a:pt x="2414363" y="665098"/>
                    </a:lnTo>
                    <a:cubicBezTo>
                      <a:pt x="2414363" y="666265"/>
                      <a:pt x="2414363" y="668599"/>
                      <a:pt x="2414363" y="669766"/>
                    </a:cubicBezTo>
                    <a:cubicBezTo>
                      <a:pt x="2414363" y="669766"/>
                      <a:pt x="2413243" y="670933"/>
                      <a:pt x="2413243" y="669766"/>
                    </a:cubicBezTo>
                    <a:cubicBezTo>
                      <a:pt x="2411002" y="667432"/>
                      <a:pt x="2409882" y="663931"/>
                      <a:pt x="2409882" y="660430"/>
                    </a:cubicBezTo>
                    <a:cubicBezTo>
                      <a:pt x="2409322" y="655762"/>
                      <a:pt x="2409602" y="653137"/>
                      <a:pt x="2411282" y="652261"/>
                    </a:cubicBezTo>
                    <a:close/>
                    <a:moveTo>
                      <a:pt x="1839451" y="646037"/>
                    </a:moveTo>
                    <a:cubicBezTo>
                      <a:pt x="1844214" y="647223"/>
                      <a:pt x="1850167" y="649594"/>
                      <a:pt x="1854930" y="650779"/>
                    </a:cubicBezTo>
                    <a:cubicBezTo>
                      <a:pt x="1860883" y="651965"/>
                      <a:pt x="1860883" y="655521"/>
                      <a:pt x="1856120" y="659077"/>
                    </a:cubicBezTo>
                    <a:cubicBezTo>
                      <a:pt x="1854930" y="661448"/>
                      <a:pt x="1853739" y="662634"/>
                      <a:pt x="1851358" y="665005"/>
                    </a:cubicBezTo>
                    <a:cubicBezTo>
                      <a:pt x="1850167" y="666190"/>
                      <a:pt x="1847786" y="666190"/>
                      <a:pt x="1847786" y="668561"/>
                    </a:cubicBezTo>
                    <a:cubicBezTo>
                      <a:pt x="1839451" y="673303"/>
                      <a:pt x="1837070" y="672118"/>
                      <a:pt x="1834689" y="663819"/>
                    </a:cubicBezTo>
                    <a:cubicBezTo>
                      <a:pt x="1833498" y="660263"/>
                      <a:pt x="1832307" y="656707"/>
                      <a:pt x="1832307" y="651965"/>
                    </a:cubicBezTo>
                    <a:cubicBezTo>
                      <a:pt x="1832307" y="646037"/>
                      <a:pt x="1833498" y="646037"/>
                      <a:pt x="1839451" y="646037"/>
                    </a:cubicBezTo>
                    <a:close/>
                    <a:moveTo>
                      <a:pt x="2160578" y="644793"/>
                    </a:moveTo>
                    <a:cubicBezTo>
                      <a:pt x="2161754" y="644793"/>
                      <a:pt x="2164105" y="645965"/>
                      <a:pt x="2166456" y="645965"/>
                    </a:cubicBezTo>
                    <a:lnTo>
                      <a:pt x="2167632" y="645965"/>
                    </a:lnTo>
                    <a:cubicBezTo>
                      <a:pt x="2168808" y="648308"/>
                      <a:pt x="2169983" y="648308"/>
                      <a:pt x="2172334" y="648308"/>
                    </a:cubicBezTo>
                    <a:cubicBezTo>
                      <a:pt x="2177037" y="649479"/>
                      <a:pt x="2178212" y="651822"/>
                      <a:pt x="2172334" y="654165"/>
                    </a:cubicBezTo>
                    <a:cubicBezTo>
                      <a:pt x="2168808" y="656509"/>
                      <a:pt x="2166456" y="660023"/>
                      <a:pt x="2162930" y="663538"/>
                    </a:cubicBezTo>
                    <a:cubicBezTo>
                      <a:pt x="2160578" y="664709"/>
                      <a:pt x="2159403" y="663538"/>
                      <a:pt x="2158227" y="661195"/>
                    </a:cubicBezTo>
                    <a:cubicBezTo>
                      <a:pt x="2155876" y="656509"/>
                      <a:pt x="2155876" y="652994"/>
                      <a:pt x="2154700" y="649479"/>
                    </a:cubicBezTo>
                    <a:cubicBezTo>
                      <a:pt x="2154700" y="645965"/>
                      <a:pt x="2155876" y="643622"/>
                      <a:pt x="2160578" y="644793"/>
                    </a:cubicBezTo>
                    <a:close/>
                    <a:moveTo>
                      <a:pt x="782778" y="643548"/>
                    </a:moveTo>
                    <a:cubicBezTo>
                      <a:pt x="791169" y="645949"/>
                      <a:pt x="799559" y="648350"/>
                      <a:pt x="806751" y="650750"/>
                    </a:cubicBezTo>
                    <a:cubicBezTo>
                      <a:pt x="810347" y="653151"/>
                      <a:pt x="810347" y="656752"/>
                      <a:pt x="807950" y="657952"/>
                    </a:cubicBezTo>
                    <a:cubicBezTo>
                      <a:pt x="801957" y="665154"/>
                      <a:pt x="797162" y="671156"/>
                      <a:pt x="789970" y="674757"/>
                    </a:cubicBezTo>
                    <a:cubicBezTo>
                      <a:pt x="787573" y="678358"/>
                      <a:pt x="783977" y="677157"/>
                      <a:pt x="782778" y="672356"/>
                    </a:cubicBezTo>
                    <a:cubicBezTo>
                      <a:pt x="781579" y="668755"/>
                      <a:pt x="781579" y="666354"/>
                      <a:pt x="779182" y="661553"/>
                    </a:cubicBezTo>
                    <a:cubicBezTo>
                      <a:pt x="779182" y="657952"/>
                      <a:pt x="777983" y="653151"/>
                      <a:pt x="777983" y="650750"/>
                    </a:cubicBezTo>
                    <a:cubicBezTo>
                      <a:pt x="776785" y="645949"/>
                      <a:pt x="779182" y="643548"/>
                      <a:pt x="782778" y="643548"/>
                    </a:cubicBezTo>
                    <a:close/>
                    <a:moveTo>
                      <a:pt x="2799078" y="642303"/>
                    </a:moveTo>
                    <a:cubicBezTo>
                      <a:pt x="2800115" y="643452"/>
                      <a:pt x="2800115" y="644601"/>
                      <a:pt x="2801152" y="645750"/>
                    </a:cubicBezTo>
                    <a:cubicBezTo>
                      <a:pt x="2802190" y="646899"/>
                      <a:pt x="2802190" y="648048"/>
                      <a:pt x="2802190" y="649197"/>
                    </a:cubicBezTo>
                    <a:cubicBezTo>
                      <a:pt x="2802190" y="650346"/>
                      <a:pt x="2803227" y="652644"/>
                      <a:pt x="2803227" y="654942"/>
                    </a:cubicBezTo>
                    <a:cubicBezTo>
                      <a:pt x="2803227" y="656091"/>
                      <a:pt x="2803227" y="657240"/>
                      <a:pt x="2802190" y="657240"/>
                    </a:cubicBezTo>
                    <a:cubicBezTo>
                      <a:pt x="2801152" y="657240"/>
                      <a:pt x="2799078" y="657240"/>
                      <a:pt x="2799078" y="657240"/>
                    </a:cubicBezTo>
                    <a:cubicBezTo>
                      <a:pt x="2797003" y="652644"/>
                      <a:pt x="2797003" y="649197"/>
                      <a:pt x="2797003" y="643452"/>
                    </a:cubicBezTo>
                    <a:cubicBezTo>
                      <a:pt x="2797003" y="642303"/>
                      <a:pt x="2798040" y="642303"/>
                      <a:pt x="2799078" y="642303"/>
                    </a:cubicBezTo>
                    <a:close/>
                    <a:moveTo>
                      <a:pt x="1106255" y="641058"/>
                    </a:moveTo>
                    <a:cubicBezTo>
                      <a:pt x="1112230" y="641058"/>
                      <a:pt x="1117010" y="643452"/>
                      <a:pt x="1124180" y="645846"/>
                    </a:cubicBezTo>
                    <a:cubicBezTo>
                      <a:pt x="1127765" y="648240"/>
                      <a:pt x="1128960" y="651830"/>
                      <a:pt x="1127765" y="656618"/>
                    </a:cubicBezTo>
                    <a:cubicBezTo>
                      <a:pt x="1125375" y="659012"/>
                      <a:pt x="1122985" y="660208"/>
                      <a:pt x="1121790" y="662602"/>
                    </a:cubicBezTo>
                    <a:cubicBezTo>
                      <a:pt x="1119400" y="664996"/>
                      <a:pt x="1115815" y="668587"/>
                      <a:pt x="1112230" y="669783"/>
                    </a:cubicBezTo>
                    <a:cubicBezTo>
                      <a:pt x="1107450" y="673374"/>
                      <a:pt x="1105060" y="672177"/>
                      <a:pt x="1103865" y="667390"/>
                    </a:cubicBezTo>
                    <a:cubicBezTo>
                      <a:pt x="1101475" y="661405"/>
                      <a:pt x="1099085" y="654224"/>
                      <a:pt x="1097890" y="647043"/>
                    </a:cubicBezTo>
                    <a:cubicBezTo>
                      <a:pt x="1097890" y="641058"/>
                      <a:pt x="1100280" y="639861"/>
                      <a:pt x="1106255" y="641058"/>
                    </a:cubicBezTo>
                    <a:close/>
                    <a:moveTo>
                      <a:pt x="2479249" y="639813"/>
                    </a:moveTo>
                    <a:cubicBezTo>
                      <a:pt x="2485190" y="640999"/>
                      <a:pt x="2491131" y="642184"/>
                      <a:pt x="2495884" y="643370"/>
                    </a:cubicBezTo>
                    <a:cubicBezTo>
                      <a:pt x="2499448" y="645741"/>
                      <a:pt x="2499448" y="649297"/>
                      <a:pt x="2498260" y="651668"/>
                    </a:cubicBezTo>
                    <a:cubicBezTo>
                      <a:pt x="2493507" y="655224"/>
                      <a:pt x="2488755" y="658781"/>
                      <a:pt x="2484002" y="662337"/>
                    </a:cubicBezTo>
                    <a:cubicBezTo>
                      <a:pt x="2480437" y="665894"/>
                      <a:pt x="2476873" y="665894"/>
                      <a:pt x="2475685" y="659966"/>
                    </a:cubicBezTo>
                    <a:cubicBezTo>
                      <a:pt x="2475685" y="656410"/>
                      <a:pt x="2474496" y="651668"/>
                      <a:pt x="2473308" y="648112"/>
                    </a:cubicBezTo>
                    <a:cubicBezTo>
                      <a:pt x="2470932" y="639813"/>
                      <a:pt x="2473308" y="638628"/>
                      <a:pt x="2479249" y="639813"/>
                    </a:cubicBezTo>
                    <a:close/>
                    <a:moveTo>
                      <a:pt x="1898064" y="631100"/>
                    </a:moveTo>
                    <a:cubicBezTo>
                      <a:pt x="1905208" y="633486"/>
                      <a:pt x="1911161" y="634679"/>
                      <a:pt x="1918305" y="637065"/>
                    </a:cubicBezTo>
                    <a:cubicBezTo>
                      <a:pt x="1921877" y="639451"/>
                      <a:pt x="1921877" y="641836"/>
                      <a:pt x="1919496" y="644222"/>
                    </a:cubicBezTo>
                    <a:cubicBezTo>
                      <a:pt x="1914733" y="650187"/>
                      <a:pt x="1909970" y="654959"/>
                      <a:pt x="1904017" y="658537"/>
                    </a:cubicBezTo>
                    <a:cubicBezTo>
                      <a:pt x="1901636" y="659730"/>
                      <a:pt x="1899255" y="659730"/>
                      <a:pt x="1898064" y="657344"/>
                    </a:cubicBezTo>
                    <a:cubicBezTo>
                      <a:pt x="1896873" y="652573"/>
                      <a:pt x="1895683" y="650187"/>
                      <a:pt x="1894492" y="646608"/>
                    </a:cubicBezTo>
                    <a:cubicBezTo>
                      <a:pt x="1894492" y="641836"/>
                      <a:pt x="1894492" y="639451"/>
                      <a:pt x="1893301" y="634679"/>
                    </a:cubicBezTo>
                    <a:cubicBezTo>
                      <a:pt x="1893301" y="632293"/>
                      <a:pt x="1894492" y="631100"/>
                      <a:pt x="1898064" y="631100"/>
                    </a:cubicBezTo>
                    <a:close/>
                    <a:moveTo>
                      <a:pt x="2219194" y="629855"/>
                    </a:moveTo>
                    <a:cubicBezTo>
                      <a:pt x="2222751" y="629855"/>
                      <a:pt x="2223936" y="631043"/>
                      <a:pt x="2227492" y="631043"/>
                    </a:cubicBezTo>
                    <a:cubicBezTo>
                      <a:pt x="2228678" y="632232"/>
                      <a:pt x="2231049" y="632232"/>
                      <a:pt x="2231049" y="633420"/>
                    </a:cubicBezTo>
                    <a:cubicBezTo>
                      <a:pt x="2232234" y="634608"/>
                      <a:pt x="2233420" y="634608"/>
                      <a:pt x="2234605" y="634608"/>
                    </a:cubicBezTo>
                    <a:cubicBezTo>
                      <a:pt x="2239347" y="635796"/>
                      <a:pt x="2240533" y="639361"/>
                      <a:pt x="2236976" y="642925"/>
                    </a:cubicBezTo>
                    <a:cubicBezTo>
                      <a:pt x="2235791" y="644113"/>
                      <a:pt x="2234605" y="645302"/>
                      <a:pt x="2233420" y="646490"/>
                    </a:cubicBezTo>
                    <a:cubicBezTo>
                      <a:pt x="2232234" y="647678"/>
                      <a:pt x="2231049" y="648866"/>
                      <a:pt x="2231049" y="650054"/>
                    </a:cubicBezTo>
                    <a:cubicBezTo>
                      <a:pt x="2229863" y="650054"/>
                      <a:pt x="2228678" y="650054"/>
                      <a:pt x="2227492" y="651243"/>
                    </a:cubicBezTo>
                    <a:cubicBezTo>
                      <a:pt x="2226307" y="651243"/>
                      <a:pt x="2225122" y="652431"/>
                      <a:pt x="2223936" y="653619"/>
                    </a:cubicBezTo>
                    <a:cubicBezTo>
                      <a:pt x="2221565" y="657183"/>
                      <a:pt x="2219194" y="654807"/>
                      <a:pt x="2218009" y="652431"/>
                    </a:cubicBezTo>
                    <a:cubicBezTo>
                      <a:pt x="2215638" y="646490"/>
                      <a:pt x="2214452" y="640549"/>
                      <a:pt x="2214452" y="634608"/>
                    </a:cubicBezTo>
                    <a:cubicBezTo>
                      <a:pt x="2214452" y="629855"/>
                      <a:pt x="2215638" y="629855"/>
                      <a:pt x="2219194" y="629855"/>
                    </a:cubicBezTo>
                    <a:close/>
                    <a:moveTo>
                      <a:pt x="843772" y="629855"/>
                    </a:moveTo>
                    <a:cubicBezTo>
                      <a:pt x="852163" y="631054"/>
                      <a:pt x="859355" y="633451"/>
                      <a:pt x="867745" y="635849"/>
                    </a:cubicBezTo>
                    <a:cubicBezTo>
                      <a:pt x="872540" y="638246"/>
                      <a:pt x="872540" y="640643"/>
                      <a:pt x="868944" y="644239"/>
                    </a:cubicBezTo>
                    <a:cubicBezTo>
                      <a:pt x="864149" y="650233"/>
                      <a:pt x="856957" y="656226"/>
                      <a:pt x="852163" y="659822"/>
                    </a:cubicBezTo>
                    <a:cubicBezTo>
                      <a:pt x="848567" y="663418"/>
                      <a:pt x="844971" y="662219"/>
                      <a:pt x="843772" y="657425"/>
                    </a:cubicBezTo>
                    <a:cubicBezTo>
                      <a:pt x="842573" y="653829"/>
                      <a:pt x="841375" y="650233"/>
                      <a:pt x="840176" y="646637"/>
                    </a:cubicBezTo>
                    <a:cubicBezTo>
                      <a:pt x="840176" y="641842"/>
                      <a:pt x="838977" y="639445"/>
                      <a:pt x="838977" y="634650"/>
                    </a:cubicBezTo>
                    <a:cubicBezTo>
                      <a:pt x="837779" y="631054"/>
                      <a:pt x="840176" y="628657"/>
                      <a:pt x="843772" y="629855"/>
                    </a:cubicBezTo>
                    <a:close/>
                    <a:moveTo>
                      <a:pt x="2537844" y="626121"/>
                    </a:moveTo>
                    <a:cubicBezTo>
                      <a:pt x="2543757" y="627309"/>
                      <a:pt x="2547305" y="629686"/>
                      <a:pt x="2552035" y="630874"/>
                    </a:cubicBezTo>
                    <a:cubicBezTo>
                      <a:pt x="2554400" y="632062"/>
                      <a:pt x="2556765" y="632062"/>
                      <a:pt x="2556765" y="634439"/>
                    </a:cubicBezTo>
                    <a:cubicBezTo>
                      <a:pt x="2556765" y="639191"/>
                      <a:pt x="2555582" y="641568"/>
                      <a:pt x="2552035" y="641568"/>
                    </a:cubicBezTo>
                    <a:lnTo>
                      <a:pt x="2552035" y="642756"/>
                    </a:lnTo>
                    <a:cubicBezTo>
                      <a:pt x="2549670" y="646320"/>
                      <a:pt x="2546122" y="648697"/>
                      <a:pt x="2543757" y="649885"/>
                    </a:cubicBezTo>
                    <a:cubicBezTo>
                      <a:pt x="2540209" y="653449"/>
                      <a:pt x="2537844" y="652261"/>
                      <a:pt x="2536662" y="648697"/>
                    </a:cubicBezTo>
                    <a:cubicBezTo>
                      <a:pt x="2534297" y="642756"/>
                      <a:pt x="2533114" y="638003"/>
                      <a:pt x="2533114" y="632062"/>
                    </a:cubicBezTo>
                    <a:cubicBezTo>
                      <a:pt x="2531931" y="627309"/>
                      <a:pt x="2534297" y="626121"/>
                      <a:pt x="2537844" y="626121"/>
                    </a:cubicBezTo>
                    <a:close/>
                    <a:moveTo>
                      <a:pt x="1956701" y="617408"/>
                    </a:moveTo>
                    <a:lnTo>
                      <a:pt x="1960976" y="618866"/>
                    </a:lnTo>
                    <a:lnTo>
                      <a:pt x="1961188" y="618601"/>
                    </a:lnTo>
                    <a:lnTo>
                      <a:pt x="1963078" y="619582"/>
                    </a:lnTo>
                    <a:lnTo>
                      <a:pt x="1963672" y="619785"/>
                    </a:lnTo>
                    <a:cubicBezTo>
                      <a:pt x="1963672" y="619785"/>
                      <a:pt x="1965995" y="619785"/>
                      <a:pt x="1967157" y="619785"/>
                    </a:cubicBezTo>
                    <a:cubicBezTo>
                      <a:pt x="1968319" y="620973"/>
                      <a:pt x="1969481" y="620973"/>
                      <a:pt x="1970643" y="623349"/>
                    </a:cubicBezTo>
                    <a:lnTo>
                      <a:pt x="1970882" y="625796"/>
                    </a:lnTo>
                    <a:lnTo>
                      <a:pt x="1974460" y="633929"/>
                    </a:lnTo>
                    <a:cubicBezTo>
                      <a:pt x="1974460" y="635061"/>
                      <a:pt x="1973465" y="636193"/>
                      <a:pt x="1971473" y="637324"/>
                    </a:cubicBezTo>
                    <a:lnTo>
                      <a:pt x="1971404" y="636459"/>
                    </a:lnTo>
                    <a:lnTo>
                      <a:pt x="1970643" y="638796"/>
                    </a:lnTo>
                    <a:lnTo>
                      <a:pt x="1969481" y="638796"/>
                    </a:lnTo>
                    <a:lnTo>
                      <a:pt x="1963193" y="642011"/>
                    </a:lnTo>
                    <a:lnTo>
                      <a:pt x="1965784" y="642459"/>
                    </a:lnTo>
                    <a:cubicBezTo>
                      <a:pt x="1966933" y="641267"/>
                      <a:pt x="1968082" y="640074"/>
                      <a:pt x="1969231" y="640074"/>
                    </a:cubicBezTo>
                    <a:cubicBezTo>
                      <a:pt x="1968082" y="642459"/>
                      <a:pt x="1964635" y="647231"/>
                      <a:pt x="1961188" y="646038"/>
                    </a:cubicBezTo>
                    <a:lnTo>
                      <a:pt x="1958890" y="641267"/>
                    </a:lnTo>
                    <a:lnTo>
                      <a:pt x="1960717" y="641583"/>
                    </a:lnTo>
                    <a:lnTo>
                      <a:pt x="1958173" y="636053"/>
                    </a:lnTo>
                    <a:lnTo>
                      <a:pt x="1958890" y="641266"/>
                    </a:lnTo>
                    <a:lnTo>
                      <a:pt x="1956592" y="636495"/>
                    </a:lnTo>
                    <a:cubicBezTo>
                      <a:pt x="1956592" y="632916"/>
                      <a:pt x="1955443" y="629337"/>
                      <a:pt x="1955443" y="625759"/>
                    </a:cubicBezTo>
                    <a:lnTo>
                      <a:pt x="1955670" y="625476"/>
                    </a:lnTo>
                    <a:lnTo>
                      <a:pt x="1955539" y="624537"/>
                    </a:lnTo>
                    <a:cubicBezTo>
                      <a:pt x="1955539" y="622161"/>
                      <a:pt x="1955539" y="619785"/>
                      <a:pt x="1956701" y="617408"/>
                    </a:cubicBezTo>
                    <a:close/>
                    <a:moveTo>
                      <a:pt x="2282522" y="616163"/>
                    </a:moveTo>
                    <a:cubicBezTo>
                      <a:pt x="2284880" y="617346"/>
                      <a:pt x="2284880" y="617346"/>
                      <a:pt x="2286059" y="617346"/>
                    </a:cubicBezTo>
                    <a:cubicBezTo>
                      <a:pt x="2288418" y="617346"/>
                      <a:pt x="2290776" y="619711"/>
                      <a:pt x="2294314" y="619711"/>
                    </a:cubicBezTo>
                    <a:cubicBezTo>
                      <a:pt x="2297852" y="622076"/>
                      <a:pt x="2299031" y="624441"/>
                      <a:pt x="2296673" y="627989"/>
                    </a:cubicBezTo>
                    <a:cubicBezTo>
                      <a:pt x="2290776" y="631536"/>
                      <a:pt x="2287239" y="635084"/>
                      <a:pt x="2282522" y="639814"/>
                    </a:cubicBezTo>
                    <a:cubicBezTo>
                      <a:pt x="2280163" y="639814"/>
                      <a:pt x="2277805" y="637449"/>
                      <a:pt x="2276625" y="633901"/>
                    </a:cubicBezTo>
                    <a:cubicBezTo>
                      <a:pt x="2276625" y="630354"/>
                      <a:pt x="2276625" y="627989"/>
                      <a:pt x="2275446" y="623259"/>
                    </a:cubicBezTo>
                    <a:cubicBezTo>
                      <a:pt x="2274267" y="616163"/>
                      <a:pt x="2276625" y="614981"/>
                      <a:pt x="2282522" y="616163"/>
                    </a:cubicBezTo>
                    <a:close/>
                    <a:moveTo>
                      <a:pt x="904763" y="616163"/>
                    </a:moveTo>
                    <a:cubicBezTo>
                      <a:pt x="913154" y="617362"/>
                      <a:pt x="920346" y="619759"/>
                      <a:pt x="927538" y="623355"/>
                    </a:cubicBezTo>
                    <a:cubicBezTo>
                      <a:pt x="932332" y="624554"/>
                      <a:pt x="933531" y="628150"/>
                      <a:pt x="929935" y="630547"/>
                    </a:cubicBezTo>
                    <a:cubicBezTo>
                      <a:pt x="925140" y="636541"/>
                      <a:pt x="919147" y="641335"/>
                      <a:pt x="911955" y="647329"/>
                    </a:cubicBezTo>
                    <a:cubicBezTo>
                      <a:pt x="909558" y="648527"/>
                      <a:pt x="905962" y="648527"/>
                      <a:pt x="903564" y="643733"/>
                    </a:cubicBezTo>
                    <a:cubicBezTo>
                      <a:pt x="903564" y="640137"/>
                      <a:pt x="902366" y="636541"/>
                      <a:pt x="901167" y="632945"/>
                    </a:cubicBezTo>
                    <a:cubicBezTo>
                      <a:pt x="901167" y="629349"/>
                      <a:pt x="899968" y="624554"/>
                      <a:pt x="899968" y="620958"/>
                    </a:cubicBezTo>
                    <a:cubicBezTo>
                      <a:pt x="898770" y="617362"/>
                      <a:pt x="901167" y="614965"/>
                      <a:pt x="904763" y="616163"/>
                    </a:cubicBezTo>
                    <a:close/>
                    <a:moveTo>
                      <a:pt x="2599087" y="613673"/>
                    </a:moveTo>
                    <a:lnTo>
                      <a:pt x="2598558" y="615240"/>
                    </a:lnTo>
                    <a:lnTo>
                      <a:pt x="2600125" y="613673"/>
                    </a:lnTo>
                    <a:lnTo>
                      <a:pt x="2604690" y="614918"/>
                    </a:lnTo>
                    <a:lnTo>
                      <a:pt x="2604893" y="614918"/>
                    </a:lnTo>
                    <a:lnTo>
                      <a:pt x="2605245" y="615070"/>
                    </a:lnTo>
                    <a:lnTo>
                      <a:pt x="2613057" y="617200"/>
                    </a:lnTo>
                    <a:lnTo>
                      <a:pt x="2614834" y="622533"/>
                    </a:lnTo>
                    <a:lnTo>
                      <a:pt x="2615473" y="623173"/>
                    </a:lnTo>
                    <a:lnTo>
                      <a:pt x="2615146" y="623468"/>
                    </a:lnTo>
                    <a:lnTo>
                      <a:pt x="2615408" y="624254"/>
                    </a:lnTo>
                    <a:lnTo>
                      <a:pt x="2615138" y="624524"/>
                    </a:lnTo>
                    <a:lnTo>
                      <a:pt x="2615473" y="625532"/>
                    </a:lnTo>
                    <a:cubicBezTo>
                      <a:pt x="2613122" y="629069"/>
                      <a:pt x="2610771" y="632607"/>
                      <a:pt x="2607244" y="634966"/>
                    </a:cubicBezTo>
                    <a:cubicBezTo>
                      <a:pt x="2602541" y="638504"/>
                      <a:pt x="2600190" y="637324"/>
                      <a:pt x="2599015" y="632607"/>
                    </a:cubicBezTo>
                    <a:cubicBezTo>
                      <a:pt x="2599015" y="630249"/>
                      <a:pt x="2597839" y="629069"/>
                      <a:pt x="2597839" y="626711"/>
                    </a:cubicBezTo>
                    <a:cubicBezTo>
                      <a:pt x="2600190" y="629069"/>
                      <a:pt x="2599015" y="636145"/>
                      <a:pt x="2603717" y="633786"/>
                    </a:cubicBezTo>
                    <a:lnTo>
                      <a:pt x="2605705" y="631992"/>
                    </a:lnTo>
                    <a:lnTo>
                      <a:pt x="2600125" y="630132"/>
                    </a:lnTo>
                    <a:cubicBezTo>
                      <a:pt x="2598949" y="628956"/>
                      <a:pt x="2598949" y="627781"/>
                      <a:pt x="2597774" y="625429"/>
                    </a:cubicBezTo>
                    <a:cubicBezTo>
                      <a:pt x="2597774" y="624254"/>
                      <a:pt x="2597774" y="624254"/>
                      <a:pt x="2597774" y="624254"/>
                    </a:cubicBezTo>
                    <a:lnTo>
                      <a:pt x="2597220" y="620931"/>
                    </a:lnTo>
                    <a:lnTo>
                      <a:pt x="2597220" y="623631"/>
                    </a:lnTo>
                    <a:cubicBezTo>
                      <a:pt x="2596287" y="623631"/>
                      <a:pt x="2596287" y="623631"/>
                      <a:pt x="2596287" y="622525"/>
                    </a:cubicBezTo>
                    <a:cubicBezTo>
                      <a:pt x="2596287" y="620312"/>
                      <a:pt x="2595353" y="619205"/>
                      <a:pt x="2595353" y="616993"/>
                    </a:cubicBezTo>
                    <a:cubicBezTo>
                      <a:pt x="2595353" y="613673"/>
                      <a:pt x="2596287" y="612567"/>
                      <a:pt x="2599087" y="613673"/>
                    </a:cubicBezTo>
                    <a:close/>
                    <a:moveTo>
                      <a:pt x="2022509" y="609939"/>
                    </a:moveTo>
                    <a:cubicBezTo>
                      <a:pt x="2024832" y="608790"/>
                      <a:pt x="2035288" y="613386"/>
                      <a:pt x="2036450" y="614535"/>
                    </a:cubicBezTo>
                    <a:cubicBezTo>
                      <a:pt x="2036450" y="616833"/>
                      <a:pt x="2029479" y="624876"/>
                      <a:pt x="2025994" y="624876"/>
                    </a:cubicBezTo>
                    <a:cubicBezTo>
                      <a:pt x="2021347" y="624876"/>
                      <a:pt x="2022509" y="620280"/>
                      <a:pt x="2020185" y="617982"/>
                    </a:cubicBezTo>
                    <a:cubicBezTo>
                      <a:pt x="2021347" y="615684"/>
                      <a:pt x="2016700" y="612237"/>
                      <a:pt x="2022509" y="609939"/>
                    </a:cubicBezTo>
                    <a:close/>
                    <a:moveTo>
                      <a:pt x="2402853" y="607879"/>
                    </a:moveTo>
                    <a:lnTo>
                      <a:pt x="2403243" y="608965"/>
                    </a:lnTo>
                    <a:lnTo>
                      <a:pt x="2404879" y="608550"/>
                    </a:lnTo>
                    <a:close/>
                    <a:moveTo>
                      <a:pt x="647048" y="603715"/>
                    </a:moveTo>
                    <a:cubicBezTo>
                      <a:pt x="655490" y="604908"/>
                      <a:pt x="665137" y="607294"/>
                      <a:pt x="673578" y="612066"/>
                    </a:cubicBezTo>
                    <a:cubicBezTo>
                      <a:pt x="678401" y="613259"/>
                      <a:pt x="679607" y="618030"/>
                      <a:pt x="674784" y="621609"/>
                    </a:cubicBezTo>
                    <a:cubicBezTo>
                      <a:pt x="672372" y="625188"/>
                      <a:pt x="668754" y="628766"/>
                      <a:pt x="665137" y="632345"/>
                    </a:cubicBezTo>
                    <a:lnTo>
                      <a:pt x="639813" y="608487"/>
                    </a:lnTo>
                    <a:cubicBezTo>
                      <a:pt x="639813" y="604908"/>
                      <a:pt x="642225" y="603715"/>
                      <a:pt x="647048" y="603715"/>
                    </a:cubicBezTo>
                    <a:close/>
                    <a:moveTo>
                      <a:pt x="2663427" y="603642"/>
                    </a:moveTo>
                    <a:cubicBezTo>
                      <a:pt x="2666928" y="603642"/>
                      <a:pt x="2671596" y="604813"/>
                      <a:pt x="2675097" y="605985"/>
                    </a:cubicBezTo>
                    <a:lnTo>
                      <a:pt x="2675097" y="607156"/>
                    </a:lnTo>
                    <a:cubicBezTo>
                      <a:pt x="2677431" y="608328"/>
                      <a:pt x="2675097" y="610671"/>
                      <a:pt x="2675097" y="611842"/>
                    </a:cubicBezTo>
                    <a:cubicBezTo>
                      <a:pt x="2672763" y="613014"/>
                      <a:pt x="2672763" y="613014"/>
                      <a:pt x="2672763" y="614186"/>
                    </a:cubicBezTo>
                    <a:cubicBezTo>
                      <a:pt x="2670429" y="616529"/>
                      <a:pt x="2668095" y="617700"/>
                      <a:pt x="2665761" y="620043"/>
                    </a:cubicBezTo>
                    <a:cubicBezTo>
                      <a:pt x="2662260" y="623558"/>
                      <a:pt x="2661093" y="622386"/>
                      <a:pt x="2658759" y="617700"/>
                    </a:cubicBezTo>
                    <a:cubicBezTo>
                      <a:pt x="2658759" y="616529"/>
                      <a:pt x="2658759" y="615357"/>
                      <a:pt x="2657592" y="614186"/>
                    </a:cubicBezTo>
                    <a:lnTo>
                      <a:pt x="2657592" y="613014"/>
                    </a:lnTo>
                    <a:cubicBezTo>
                      <a:pt x="2657592" y="611842"/>
                      <a:pt x="2657592" y="610671"/>
                      <a:pt x="2657592" y="608328"/>
                    </a:cubicBezTo>
                    <a:cubicBezTo>
                      <a:pt x="2656425" y="603642"/>
                      <a:pt x="2657592" y="601299"/>
                      <a:pt x="2663427" y="603642"/>
                    </a:cubicBezTo>
                    <a:close/>
                    <a:moveTo>
                      <a:pt x="966959" y="602470"/>
                    </a:moveTo>
                    <a:cubicBezTo>
                      <a:pt x="971753" y="603669"/>
                      <a:pt x="974151" y="603669"/>
                      <a:pt x="978945" y="604868"/>
                    </a:cubicBezTo>
                    <a:cubicBezTo>
                      <a:pt x="981343" y="606066"/>
                      <a:pt x="983740" y="607265"/>
                      <a:pt x="986137" y="608464"/>
                    </a:cubicBezTo>
                    <a:cubicBezTo>
                      <a:pt x="994528" y="612060"/>
                      <a:pt x="994528" y="613258"/>
                      <a:pt x="988535" y="619252"/>
                    </a:cubicBezTo>
                    <a:cubicBezTo>
                      <a:pt x="984939" y="624046"/>
                      <a:pt x="980144" y="627642"/>
                      <a:pt x="975349" y="632437"/>
                    </a:cubicBezTo>
                    <a:cubicBezTo>
                      <a:pt x="970555" y="636033"/>
                      <a:pt x="966959" y="634834"/>
                      <a:pt x="965760" y="630040"/>
                    </a:cubicBezTo>
                    <a:cubicBezTo>
                      <a:pt x="963363" y="622848"/>
                      <a:pt x="962164" y="615656"/>
                      <a:pt x="960965" y="608464"/>
                    </a:cubicBezTo>
                    <a:cubicBezTo>
                      <a:pt x="959767" y="603669"/>
                      <a:pt x="962164" y="601272"/>
                      <a:pt x="966959" y="602470"/>
                    </a:cubicBezTo>
                    <a:close/>
                    <a:moveTo>
                      <a:pt x="2341182" y="601225"/>
                    </a:moveTo>
                    <a:cubicBezTo>
                      <a:pt x="2345924" y="602413"/>
                      <a:pt x="2351851" y="603602"/>
                      <a:pt x="2356593" y="605978"/>
                    </a:cubicBezTo>
                    <a:cubicBezTo>
                      <a:pt x="2362520" y="608354"/>
                      <a:pt x="2363706" y="610731"/>
                      <a:pt x="2358964" y="615483"/>
                    </a:cubicBezTo>
                    <a:lnTo>
                      <a:pt x="2357779" y="616672"/>
                    </a:lnTo>
                    <a:cubicBezTo>
                      <a:pt x="2355408" y="619048"/>
                      <a:pt x="2354222" y="619048"/>
                      <a:pt x="2353037" y="620236"/>
                    </a:cubicBezTo>
                    <a:cubicBezTo>
                      <a:pt x="2350666" y="622613"/>
                      <a:pt x="2349480" y="623801"/>
                      <a:pt x="2347109" y="624989"/>
                    </a:cubicBezTo>
                    <a:cubicBezTo>
                      <a:pt x="2344738" y="627365"/>
                      <a:pt x="2341182" y="627365"/>
                      <a:pt x="2339996" y="623801"/>
                    </a:cubicBezTo>
                    <a:cubicBezTo>
                      <a:pt x="2337625" y="616672"/>
                      <a:pt x="2336440" y="611919"/>
                      <a:pt x="2336440" y="605978"/>
                    </a:cubicBezTo>
                    <a:cubicBezTo>
                      <a:pt x="2336440" y="602413"/>
                      <a:pt x="2337625" y="600037"/>
                      <a:pt x="2341182" y="601225"/>
                    </a:cubicBezTo>
                    <a:close/>
                    <a:moveTo>
                      <a:pt x="2082273" y="597108"/>
                    </a:moveTo>
                    <a:cubicBezTo>
                      <a:pt x="2083284" y="596534"/>
                      <a:pt x="2085307" y="596821"/>
                      <a:pt x="2089352" y="597395"/>
                    </a:cubicBezTo>
                    <a:cubicBezTo>
                      <a:pt x="2090508" y="597395"/>
                      <a:pt x="2090508" y="597395"/>
                      <a:pt x="2092820" y="598544"/>
                    </a:cubicBezTo>
                    <a:cubicBezTo>
                      <a:pt x="2097443" y="599693"/>
                      <a:pt x="2098599" y="600842"/>
                      <a:pt x="2095132" y="604289"/>
                    </a:cubicBezTo>
                    <a:cubicBezTo>
                      <a:pt x="2093976" y="606587"/>
                      <a:pt x="2092820" y="606587"/>
                      <a:pt x="2090508" y="607736"/>
                    </a:cubicBezTo>
                    <a:cubicBezTo>
                      <a:pt x="2090508" y="608885"/>
                      <a:pt x="2090508" y="608885"/>
                      <a:pt x="2090508" y="610034"/>
                    </a:cubicBezTo>
                    <a:cubicBezTo>
                      <a:pt x="2085885" y="612332"/>
                      <a:pt x="2085885" y="612332"/>
                      <a:pt x="2082417" y="607736"/>
                    </a:cubicBezTo>
                    <a:cubicBezTo>
                      <a:pt x="2082417" y="605438"/>
                      <a:pt x="2081261" y="604289"/>
                      <a:pt x="2081261" y="601991"/>
                    </a:cubicBezTo>
                    <a:cubicBezTo>
                      <a:pt x="2081261" y="599119"/>
                      <a:pt x="2081261" y="597683"/>
                      <a:pt x="2082273" y="597108"/>
                    </a:cubicBezTo>
                    <a:close/>
                    <a:moveTo>
                      <a:pt x="1029198" y="588778"/>
                    </a:moveTo>
                    <a:cubicBezTo>
                      <a:pt x="1036390" y="591179"/>
                      <a:pt x="1044780" y="593580"/>
                      <a:pt x="1051972" y="597180"/>
                    </a:cubicBezTo>
                    <a:cubicBezTo>
                      <a:pt x="1056767" y="598381"/>
                      <a:pt x="1056767" y="601982"/>
                      <a:pt x="1053171" y="604382"/>
                    </a:cubicBezTo>
                    <a:cubicBezTo>
                      <a:pt x="1048376" y="610384"/>
                      <a:pt x="1042383" y="616386"/>
                      <a:pt x="1036390" y="619987"/>
                    </a:cubicBezTo>
                    <a:cubicBezTo>
                      <a:pt x="1032794" y="623588"/>
                      <a:pt x="1029198" y="622387"/>
                      <a:pt x="1029198" y="617586"/>
                    </a:cubicBezTo>
                    <a:cubicBezTo>
                      <a:pt x="1026800" y="613985"/>
                      <a:pt x="1026800" y="611584"/>
                      <a:pt x="1024403" y="606783"/>
                    </a:cubicBezTo>
                    <a:cubicBezTo>
                      <a:pt x="1024403" y="603182"/>
                      <a:pt x="1023204" y="598381"/>
                      <a:pt x="1023204" y="594780"/>
                    </a:cubicBezTo>
                    <a:cubicBezTo>
                      <a:pt x="1022006" y="591179"/>
                      <a:pt x="1025602" y="588778"/>
                      <a:pt x="1029198" y="588778"/>
                    </a:cubicBezTo>
                    <a:close/>
                    <a:moveTo>
                      <a:pt x="706837" y="588778"/>
                    </a:moveTo>
                    <a:cubicBezTo>
                      <a:pt x="716484" y="589984"/>
                      <a:pt x="726131" y="593602"/>
                      <a:pt x="734572" y="597219"/>
                    </a:cubicBezTo>
                    <a:cubicBezTo>
                      <a:pt x="739395" y="599631"/>
                      <a:pt x="740601" y="603249"/>
                      <a:pt x="735778" y="606866"/>
                    </a:cubicBezTo>
                    <a:cubicBezTo>
                      <a:pt x="729748" y="614102"/>
                      <a:pt x="723719" y="620131"/>
                      <a:pt x="715278" y="624954"/>
                    </a:cubicBezTo>
                    <a:cubicBezTo>
                      <a:pt x="711660" y="628572"/>
                      <a:pt x="708042" y="627366"/>
                      <a:pt x="706837" y="622543"/>
                    </a:cubicBezTo>
                    <a:cubicBezTo>
                      <a:pt x="704425" y="618925"/>
                      <a:pt x="704425" y="614102"/>
                      <a:pt x="703219" y="611690"/>
                    </a:cubicBezTo>
                    <a:cubicBezTo>
                      <a:pt x="702013" y="604455"/>
                      <a:pt x="700807" y="599631"/>
                      <a:pt x="700807" y="594808"/>
                    </a:cubicBezTo>
                    <a:cubicBezTo>
                      <a:pt x="700807" y="589984"/>
                      <a:pt x="703219" y="587572"/>
                      <a:pt x="706837" y="588778"/>
                    </a:cubicBezTo>
                    <a:close/>
                    <a:moveTo>
                      <a:pt x="2396777" y="588277"/>
                    </a:moveTo>
                    <a:cubicBezTo>
                      <a:pt x="2397952" y="587236"/>
                      <a:pt x="2400304" y="587533"/>
                      <a:pt x="2404418" y="588724"/>
                    </a:cubicBezTo>
                    <a:cubicBezTo>
                      <a:pt x="2405594" y="589915"/>
                      <a:pt x="2405594" y="589915"/>
                      <a:pt x="2405594" y="591105"/>
                    </a:cubicBezTo>
                    <a:cubicBezTo>
                      <a:pt x="2404418" y="593487"/>
                      <a:pt x="2399716" y="592296"/>
                      <a:pt x="2398540" y="595868"/>
                    </a:cubicBezTo>
                    <a:lnTo>
                      <a:pt x="2400390" y="601019"/>
                    </a:lnTo>
                    <a:lnTo>
                      <a:pt x="2406934" y="591267"/>
                    </a:lnTo>
                    <a:cubicBezTo>
                      <a:pt x="2411651" y="592439"/>
                      <a:pt x="2415189" y="593610"/>
                      <a:pt x="2419906" y="595953"/>
                    </a:cubicBezTo>
                    <a:cubicBezTo>
                      <a:pt x="2422264" y="598296"/>
                      <a:pt x="2419906" y="599468"/>
                      <a:pt x="2418726" y="601811"/>
                    </a:cubicBezTo>
                    <a:lnTo>
                      <a:pt x="2416174" y="604030"/>
                    </a:lnTo>
                    <a:lnTo>
                      <a:pt x="2416174" y="604202"/>
                    </a:lnTo>
                    <a:cubicBezTo>
                      <a:pt x="2413823" y="607774"/>
                      <a:pt x="2410296" y="611346"/>
                      <a:pt x="2406769" y="613728"/>
                    </a:cubicBezTo>
                    <a:cubicBezTo>
                      <a:pt x="2403243" y="616109"/>
                      <a:pt x="2400891" y="616109"/>
                      <a:pt x="2398540" y="611346"/>
                    </a:cubicBezTo>
                    <a:cubicBezTo>
                      <a:pt x="2398540" y="606584"/>
                      <a:pt x="2396189" y="601821"/>
                      <a:pt x="2396189" y="595868"/>
                    </a:cubicBezTo>
                    <a:cubicBezTo>
                      <a:pt x="2395601" y="591701"/>
                      <a:pt x="2395601" y="589319"/>
                      <a:pt x="2396777" y="588277"/>
                    </a:cubicBezTo>
                    <a:close/>
                    <a:moveTo>
                      <a:pt x="2725636" y="587533"/>
                    </a:moveTo>
                    <a:cubicBezTo>
                      <a:pt x="2726811" y="587533"/>
                      <a:pt x="2729163" y="587533"/>
                      <a:pt x="2729163" y="587533"/>
                    </a:cubicBezTo>
                    <a:cubicBezTo>
                      <a:pt x="2730338" y="588705"/>
                      <a:pt x="2732689" y="588705"/>
                      <a:pt x="2733865" y="589876"/>
                    </a:cubicBezTo>
                    <a:cubicBezTo>
                      <a:pt x="2740919" y="593391"/>
                      <a:pt x="2740919" y="594562"/>
                      <a:pt x="2736216" y="599249"/>
                    </a:cubicBezTo>
                    <a:cubicBezTo>
                      <a:pt x="2735041" y="601592"/>
                      <a:pt x="2732689" y="602763"/>
                      <a:pt x="2731514" y="602763"/>
                    </a:cubicBezTo>
                    <a:cubicBezTo>
                      <a:pt x="2722109" y="610964"/>
                      <a:pt x="2720933" y="606278"/>
                      <a:pt x="2719758" y="598077"/>
                    </a:cubicBezTo>
                    <a:cubicBezTo>
                      <a:pt x="2719758" y="595734"/>
                      <a:pt x="2718582" y="594562"/>
                      <a:pt x="2718582" y="592219"/>
                    </a:cubicBezTo>
                    <a:cubicBezTo>
                      <a:pt x="2718582" y="587533"/>
                      <a:pt x="2720933" y="586362"/>
                      <a:pt x="2725636" y="587533"/>
                    </a:cubicBezTo>
                    <a:close/>
                    <a:moveTo>
                      <a:pt x="2144293" y="580064"/>
                    </a:moveTo>
                    <a:cubicBezTo>
                      <a:pt x="2147688" y="580064"/>
                      <a:pt x="2149951" y="580064"/>
                      <a:pt x="2152214" y="580064"/>
                    </a:cubicBezTo>
                    <a:cubicBezTo>
                      <a:pt x="2152214" y="581131"/>
                      <a:pt x="2152214" y="581131"/>
                      <a:pt x="2152214" y="581131"/>
                    </a:cubicBezTo>
                    <a:lnTo>
                      <a:pt x="2152214" y="581366"/>
                    </a:lnTo>
                    <a:lnTo>
                      <a:pt x="2152758" y="581309"/>
                    </a:lnTo>
                    <a:cubicBezTo>
                      <a:pt x="2155092" y="581309"/>
                      <a:pt x="2158593" y="583633"/>
                      <a:pt x="2160927" y="584795"/>
                    </a:cubicBezTo>
                    <a:cubicBezTo>
                      <a:pt x="2160927" y="585956"/>
                      <a:pt x="2160927" y="588280"/>
                      <a:pt x="2160927" y="588280"/>
                    </a:cubicBezTo>
                    <a:cubicBezTo>
                      <a:pt x="2159760" y="590604"/>
                      <a:pt x="2157426" y="590604"/>
                      <a:pt x="2157426" y="592927"/>
                    </a:cubicBezTo>
                    <a:cubicBezTo>
                      <a:pt x="2157426" y="594089"/>
                      <a:pt x="2156259" y="594089"/>
                      <a:pt x="2156259" y="594089"/>
                    </a:cubicBezTo>
                    <a:cubicBezTo>
                      <a:pt x="2148090" y="601060"/>
                      <a:pt x="2144589" y="599898"/>
                      <a:pt x="2142255" y="588280"/>
                    </a:cubicBezTo>
                    <a:lnTo>
                      <a:pt x="2142611" y="587290"/>
                    </a:lnTo>
                    <a:lnTo>
                      <a:pt x="2142030" y="587533"/>
                    </a:lnTo>
                    <a:cubicBezTo>
                      <a:pt x="2140898" y="586466"/>
                      <a:pt x="2140898" y="584332"/>
                      <a:pt x="2139766" y="583265"/>
                    </a:cubicBezTo>
                    <a:cubicBezTo>
                      <a:pt x="2140898" y="581131"/>
                      <a:pt x="2142030" y="580064"/>
                      <a:pt x="2144293" y="580064"/>
                    </a:cubicBezTo>
                    <a:close/>
                    <a:moveTo>
                      <a:pt x="2459165" y="577215"/>
                    </a:moveTo>
                    <a:cubicBezTo>
                      <a:pt x="2460786" y="576035"/>
                      <a:pt x="2464324" y="576920"/>
                      <a:pt x="2470221" y="578689"/>
                    </a:cubicBezTo>
                    <a:cubicBezTo>
                      <a:pt x="2472579" y="579868"/>
                      <a:pt x="2474938" y="579868"/>
                      <a:pt x="2478475" y="581047"/>
                    </a:cubicBezTo>
                    <a:cubicBezTo>
                      <a:pt x="2480834" y="583406"/>
                      <a:pt x="2480834" y="584585"/>
                      <a:pt x="2479655" y="588123"/>
                    </a:cubicBezTo>
                    <a:cubicBezTo>
                      <a:pt x="2474938" y="591661"/>
                      <a:pt x="2471400" y="595198"/>
                      <a:pt x="2467862" y="598736"/>
                    </a:cubicBezTo>
                    <a:cubicBezTo>
                      <a:pt x="2464324" y="599916"/>
                      <a:pt x="2463145" y="598736"/>
                      <a:pt x="2461966" y="596378"/>
                    </a:cubicBezTo>
                    <a:cubicBezTo>
                      <a:pt x="2460787" y="595198"/>
                      <a:pt x="2460787" y="590481"/>
                      <a:pt x="2459607" y="588123"/>
                    </a:cubicBezTo>
                    <a:cubicBezTo>
                      <a:pt x="2457838" y="581637"/>
                      <a:pt x="2457543" y="578394"/>
                      <a:pt x="2459165" y="577215"/>
                    </a:cubicBezTo>
                    <a:close/>
                    <a:moveTo>
                      <a:pt x="1088918" y="575085"/>
                    </a:moveTo>
                    <a:cubicBezTo>
                      <a:pt x="1094882" y="576284"/>
                      <a:pt x="1100847" y="577483"/>
                      <a:pt x="1105619" y="579880"/>
                    </a:cubicBezTo>
                    <a:cubicBezTo>
                      <a:pt x="1110390" y="582277"/>
                      <a:pt x="1110390" y="587072"/>
                      <a:pt x="1111583" y="590668"/>
                    </a:cubicBezTo>
                    <a:cubicBezTo>
                      <a:pt x="1110390" y="593065"/>
                      <a:pt x="1109197" y="594264"/>
                      <a:pt x="1108004" y="594264"/>
                    </a:cubicBezTo>
                    <a:cubicBezTo>
                      <a:pt x="1103233" y="599059"/>
                      <a:pt x="1100847" y="602655"/>
                      <a:pt x="1094882" y="605052"/>
                    </a:cubicBezTo>
                    <a:cubicBezTo>
                      <a:pt x="1092497" y="608648"/>
                      <a:pt x="1088918" y="607449"/>
                      <a:pt x="1087725" y="602655"/>
                    </a:cubicBezTo>
                    <a:cubicBezTo>
                      <a:pt x="1085339" y="595463"/>
                      <a:pt x="1082953" y="588271"/>
                      <a:pt x="1082953" y="582277"/>
                    </a:cubicBezTo>
                    <a:cubicBezTo>
                      <a:pt x="1081760" y="576284"/>
                      <a:pt x="1084146" y="573887"/>
                      <a:pt x="1088918" y="575085"/>
                    </a:cubicBezTo>
                    <a:close/>
                    <a:moveTo>
                      <a:pt x="769012" y="575085"/>
                    </a:moveTo>
                    <a:cubicBezTo>
                      <a:pt x="778627" y="576290"/>
                      <a:pt x="787040" y="579904"/>
                      <a:pt x="794252" y="585927"/>
                    </a:cubicBezTo>
                    <a:cubicBezTo>
                      <a:pt x="797857" y="587131"/>
                      <a:pt x="797857" y="589541"/>
                      <a:pt x="795453" y="593154"/>
                    </a:cubicBezTo>
                    <a:cubicBezTo>
                      <a:pt x="788242" y="600382"/>
                      <a:pt x="781031" y="606405"/>
                      <a:pt x="772618" y="611224"/>
                    </a:cubicBezTo>
                    <a:cubicBezTo>
                      <a:pt x="769012" y="613633"/>
                      <a:pt x="767811" y="611224"/>
                      <a:pt x="767811" y="610019"/>
                    </a:cubicBezTo>
                    <a:cubicBezTo>
                      <a:pt x="766609" y="603996"/>
                      <a:pt x="765407" y="600382"/>
                      <a:pt x="764205" y="594359"/>
                    </a:cubicBezTo>
                    <a:cubicBezTo>
                      <a:pt x="763003" y="590745"/>
                      <a:pt x="761801" y="587131"/>
                      <a:pt x="761801" y="582313"/>
                    </a:cubicBezTo>
                    <a:cubicBezTo>
                      <a:pt x="761801" y="576290"/>
                      <a:pt x="764205" y="573881"/>
                      <a:pt x="769012" y="575085"/>
                    </a:cubicBezTo>
                    <a:close/>
                    <a:moveTo>
                      <a:pt x="2204055" y="568021"/>
                    </a:moveTo>
                    <a:lnTo>
                      <a:pt x="2204091" y="569640"/>
                    </a:lnTo>
                    <a:lnTo>
                      <a:pt x="2205901" y="568203"/>
                    </a:lnTo>
                    <a:close/>
                    <a:moveTo>
                      <a:pt x="832467" y="566372"/>
                    </a:moveTo>
                    <a:cubicBezTo>
                      <a:pt x="838451" y="567569"/>
                      <a:pt x="845632" y="569963"/>
                      <a:pt x="851617" y="572357"/>
                    </a:cubicBezTo>
                    <a:cubicBezTo>
                      <a:pt x="856404" y="574750"/>
                      <a:pt x="857601" y="577144"/>
                      <a:pt x="854010" y="580735"/>
                    </a:cubicBezTo>
                    <a:cubicBezTo>
                      <a:pt x="849223" y="585522"/>
                      <a:pt x="844435" y="589113"/>
                      <a:pt x="839648" y="595097"/>
                    </a:cubicBezTo>
                    <a:cubicBezTo>
                      <a:pt x="832467" y="598688"/>
                      <a:pt x="831270" y="598688"/>
                      <a:pt x="827679" y="591507"/>
                    </a:cubicBezTo>
                    <a:cubicBezTo>
                      <a:pt x="826482" y="585522"/>
                      <a:pt x="825285" y="579538"/>
                      <a:pt x="825285" y="572357"/>
                    </a:cubicBezTo>
                    <a:cubicBezTo>
                      <a:pt x="824088" y="567569"/>
                      <a:pt x="825285" y="566372"/>
                      <a:pt x="832467" y="566372"/>
                    </a:cubicBezTo>
                    <a:close/>
                    <a:moveTo>
                      <a:pt x="2204201" y="563882"/>
                    </a:moveTo>
                    <a:cubicBezTo>
                      <a:pt x="2207716" y="563882"/>
                      <a:pt x="2212402" y="566247"/>
                      <a:pt x="2215917" y="566247"/>
                    </a:cubicBezTo>
                    <a:cubicBezTo>
                      <a:pt x="2217088" y="566247"/>
                      <a:pt x="2217088" y="566247"/>
                      <a:pt x="2217088" y="566247"/>
                    </a:cubicBezTo>
                    <a:cubicBezTo>
                      <a:pt x="2218260" y="567430"/>
                      <a:pt x="2218260" y="568612"/>
                      <a:pt x="2219431" y="569795"/>
                    </a:cubicBezTo>
                    <a:cubicBezTo>
                      <a:pt x="2215917" y="570978"/>
                      <a:pt x="2213574" y="569795"/>
                      <a:pt x="2210059" y="568612"/>
                    </a:cubicBezTo>
                    <a:lnTo>
                      <a:pt x="2209940" y="568601"/>
                    </a:lnTo>
                    <a:lnTo>
                      <a:pt x="2218394" y="571118"/>
                    </a:lnTo>
                    <a:lnTo>
                      <a:pt x="2219570" y="571118"/>
                    </a:lnTo>
                    <a:cubicBezTo>
                      <a:pt x="2220746" y="572285"/>
                      <a:pt x="2221921" y="574619"/>
                      <a:pt x="2220746" y="575786"/>
                    </a:cubicBezTo>
                    <a:cubicBezTo>
                      <a:pt x="2217219" y="579287"/>
                      <a:pt x="2213692" y="582788"/>
                      <a:pt x="2208990" y="586289"/>
                    </a:cubicBezTo>
                    <a:lnTo>
                      <a:pt x="2208246" y="585846"/>
                    </a:lnTo>
                    <a:lnTo>
                      <a:pt x="2206105" y="586646"/>
                    </a:lnTo>
                    <a:cubicBezTo>
                      <a:pt x="2204787" y="586055"/>
                      <a:pt x="2203616" y="584577"/>
                      <a:pt x="2203030" y="582803"/>
                    </a:cubicBezTo>
                    <a:cubicBezTo>
                      <a:pt x="2201858" y="578073"/>
                      <a:pt x="2200687" y="573343"/>
                      <a:pt x="2199515" y="568612"/>
                    </a:cubicBezTo>
                    <a:cubicBezTo>
                      <a:pt x="2199515" y="565065"/>
                      <a:pt x="2199515" y="562700"/>
                      <a:pt x="2204201" y="563882"/>
                    </a:cubicBezTo>
                    <a:close/>
                    <a:moveTo>
                      <a:pt x="2520814" y="563079"/>
                    </a:moveTo>
                    <a:cubicBezTo>
                      <a:pt x="2521842" y="562048"/>
                      <a:pt x="2524193" y="562637"/>
                      <a:pt x="2528896" y="563817"/>
                    </a:cubicBezTo>
                    <a:cubicBezTo>
                      <a:pt x="2531247" y="564996"/>
                      <a:pt x="2532423" y="564996"/>
                      <a:pt x="2534774" y="566175"/>
                    </a:cubicBezTo>
                    <a:cubicBezTo>
                      <a:pt x="2543004" y="568534"/>
                      <a:pt x="2543004" y="568534"/>
                      <a:pt x="2537126" y="576788"/>
                    </a:cubicBezTo>
                    <a:cubicBezTo>
                      <a:pt x="2535950" y="577968"/>
                      <a:pt x="2534774" y="579147"/>
                      <a:pt x="2532423" y="582685"/>
                    </a:cubicBezTo>
                    <a:lnTo>
                      <a:pt x="2528896" y="585043"/>
                    </a:lnTo>
                    <a:cubicBezTo>
                      <a:pt x="2524194" y="586223"/>
                      <a:pt x="2521843" y="583864"/>
                      <a:pt x="2520667" y="575609"/>
                    </a:cubicBezTo>
                    <a:cubicBezTo>
                      <a:pt x="2520667" y="574430"/>
                      <a:pt x="2520667" y="574430"/>
                      <a:pt x="2520667" y="572071"/>
                    </a:cubicBezTo>
                    <a:cubicBezTo>
                      <a:pt x="2520079" y="566765"/>
                      <a:pt x="2519785" y="564111"/>
                      <a:pt x="2520814" y="563079"/>
                    </a:cubicBezTo>
                    <a:close/>
                    <a:moveTo>
                      <a:pt x="1948926" y="556414"/>
                    </a:moveTo>
                    <a:cubicBezTo>
                      <a:pt x="1950093" y="556414"/>
                      <a:pt x="1951260" y="556414"/>
                      <a:pt x="1952427" y="557576"/>
                    </a:cubicBezTo>
                    <a:cubicBezTo>
                      <a:pt x="1955928" y="557576"/>
                      <a:pt x="1957095" y="558738"/>
                      <a:pt x="1959429" y="558738"/>
                    </a:cubicBezTo>
                    <a:cubicBezTo>
                      <a:pt x="1962930" y="559900"/>
                      <a:pt x="1962930" y="562223"/>
                      <a:pt x="1960596" y="565709"/>
                    </a:cubicBezTo>
                    <a:cubicBezTo>
                      <a:pt x="1958262" y="568032"/>
                      <a:pt x="1954761" y="570356"/>
                      <a:pt x="1951260" y="572679"/>
                    </a:cubicBezTo>
                    <a:cubicBezTo>
                      <a:pt x="1948926" y="575003"/>
                      <a:pt x="1947759" y="573841"/>
                      <a:pt x="1946592" y="570356"/>
                    </a:cubicBezTo>
                    <a:cubicBezTo>
                      <a:pt x="1944258" y="568032"/>
                      <a:pt x="1944258" y="565709"/>
                      <a:pt x="1943091" y="561061"/>
                    </a:cubicBezTo>
                    <a:cubicBezTo>
                      <a:pt x="1943091" y="556414"/>
                      <a:pt x="1944258" y="555252"/>
                      <a:pt x="1948926" y="556414"/>
                    </a:cubicBezTo>
                    <a:close/>
                    <a:moveTo>
                      <a:pt x="582554" y="555169"/>
                    </a:moveTo>
                    <a:cubicBezTo>
                      <a:pt x="588412" y="556318"/>
                      <a:pt x="593098" y="558616"/>
                      <a:pt x="597784" y="559765"/>
                    </a:cubicBezTo>
                    <a:cubicBezTo>
                      <a:pt x="602470" y="562063"/>
                      <a:pt x="603642" y="566659"/>
                      <a:pt x="600127" y="568957"/>
                    </a:cubicBezTo>
                    <a:lnTo>
                      <a:pt x="598956" y="570106"/>
                    </a:lnTo>
                    <a:close/>
                    <a:moveTo>
                      <a:pt x="2599914" y="553924"/>
                    </a:moveTo>
                    <a:cubicBezTo>
                      <a:pt x="2604063" y="555045"/>
                      <a:pt x="2604063" y="556165"/>
                      <a:pt x="2603026" y="560646"/>
                    </a:cubicBezTo>
                    <a:cubicBezTo>
                      <a:pt x="2600951" y="562887"/>
                      <a:pt x="2599914" y="564007"/>
                      <a:pt x="2597839" y="565127"/>
                    </a:cubicBezTo>
                    <a:cubicBezTo>
                      <a:pt x="2598876" y="564007"/>
                      <a:pt x="2598876" y="562887"/>
                      <a:pt x="2599914" y="562887"/>
                    </a:cubicBezTo>
                    <a:cubicBezTo>
                      <a:pt x="2603026" y="559526"/>
                      <a:pt x="2604063" y="557285"/>
                      <a:pt x="2599914" y="553924"/>
                    </a:cubicBezTo>
                    <a:close/>
                    <a:moveTo>
                      <a:pt x="2584997" y="551967"/>
                    </a:moveTo>
                    <a:lnTo>
                      <a:pt x="2582905" y="552249"/>
                    </a:lnTo>
                    <a:lnTo>
                      <a:pt x="2583135" y="554200"/>
                    </a:lnTo>
                    <a:close/>
                    <a:moveTo>
                      <a:pt x="2266733" y="551964"/>
                    </a:moveTo>
                    <a:lnTo>
                      <a:pt x="2266068" y="552675"/>
                    </a:lnTo>
                    <a:lnTo>
                      <a:pt x="2266733" y="552141"/>
                    </a:lnTo>
                    <a:close/>
                    <a:moveTo>
                      <a:pt x="892273" y="551435"/>
                    </a:moveTo>
                    <a:cubicBezTo>
                      <a:pt x="899465" y="553833"/>
                      <a:pt x="907855" y="556230"/>
                      <a:pt x="915047" y="558627"/>
                    </a:cubicBezTo>
                    <a:cubicBezTo>
                      <a:pt x="919842" y="559826"/>
                      <a:pt x="919842" y="563422"/>
                      <a:pt x="916246" y="567018"/>
                    </a:cubicBezTo>
                    <a:cubicBezTo>
                      <a:pt x="911451" y="571813"/>
                      <a:pt x="905458" y="577806"/>
                      <a:pt x="899465" y="582601"/>
                    </a:cubicBezTo>
                    <a:cubicBezTo>
                      <a:pt x="895869" y="584998"/>
                      <a:pt x="892273" y="583799"/>
                      <a:pt x="891074" y="579005"/>
                    </a:cubicBezTo>
                    <a:cubicBezTo>
                      <a:pt x="891074" y="576607"/>
                      <a:pt x="889875" y="571813"/>
                      <a:pt x="888677" y="569415"/>
                    </a:cubicBezTo>
                    <a:cubicBezTo>
                      <a:pt x="887478" y="565819"/>
                      <a:pt x="886279" y="561025"/>
                      <a:pt x="886279" y="557429"/>
                    </a:cubicBezTo>
                    <a:cubicBezTo>
                      <a:pt x="886279" y="552634"/>
                      <a:pt x="888677" y="551435"/>
                      <a:pt x="892273" y="551435"/>
                    </a:cubicBezTo>
                    <a:close/>
                    <a:moveTo>
                      <a:pt x="2266180" y="550190"/>
                    </a:moveTo>
                    <a:lnTo>
                      <a:pt x="2267286" y="551373"/>
                    </a:lnTo>
                    <a:lnTo>
                      <a:pt x="2267228" y="551435"/>
                    </a:lnTo>
                    <a:lnTo>
                      <a:pt x="2267612" y="551435"/>
                    </a:lnTo>
                    <a:lnTo>
                      <a:pt x="2270248" y="551435"/>
                    </a:lnTo>
                    <a:cubicBezTo>
                      <a:pt x="2273762" y="552591"/>
                      <a:pt x="2277277" y="553747"/>
                      <a:pt x="2281963" y="554903"/>
                    </a:cubicBezTo>
                    <a:cubicBezTo>
                      <a:pt x="2287821" y="557215"/>
                      <a:pt x="2288992" y="559526"/>
                      <a:pt x="2283134" y="564150"/>
                    </a:cubicBezTo>
                    <a:cubicBezTo>
                      <a:pt x="2281963" y="565306"/>
                      <a:pt x="2281963" y="566461"/>
                      <a:pt x="2280791" y="566461"/>
                    </a:cubicBezTo>
                    <a:cubicBezTo>
                      <a:pt x="2279620" y="567617"/>
                      <a:pt x="2279620" y="567617"/>
                      <a:pt x="2278448" y="567617"/>
                    </a:cubicBezTo>
                    <a:lnTo>
                      <a:pt x="2279253" y="564441"/>
                    </a:lnTo>
                    <a:lnTo>
                      <a:pt x="2276984" y="566718"/>
                    </a:lnTo>
                    <a:cubicBezTo>
                      <a:pt x="2276984" y="567894"/>
                      <a:pt x="2275812" y="567894"/>
                      <a:pt x="2274641" y="570245"/>
                    </a:cubicBezTo>
                    <a:cubicBezTo>
                      <a:pt x="2273469" y="570245"/>
                      <a:pt x="2272298" y="570245"/>
                      <a:pt x="2272298" y="570245"/>
                    </a:cubicBezTo>
                    <a:cubicBezTo>
                      <a:pt x="2269955" y="573772"/>
                      <a:pt x="2266440" y="572596"/>
                      <a:pt x="2265269" y="569069"/>
                    </a:cubicBezTo>
                    <a:lnTo>
                      <a:pt x="2264726" y="567072"/>
                    </a:lnTo>
                    <a:lnTo>
                      <a:pt x="2265073" y="569111"/>
                    </a:lnTo>
                    <a:cubicBezTo>
                      <a:pt x="2266180" y="572659"/>
                      <a:pt x="2269499" y="572659"/>
                      <a:pt x="2271712" y="570294"/>
                    </a:cubicBezTo>
                    <a:cubicBezTo>
                      <a:pt x="2271712" y="572659"/>
                      <a:pt x="2270606" y="572659"/>
                      <a:pt x="2269499" y="572659"/>
                    </a:cubicBezTo>
                    <a:cubicBezTo>
                      <a:pt x="2269499" y="573841"/>
                      <a:pt x="2267286" y="573841"/>
                      <a:pt x="2266180" y="572659"/>
                    </a:cubicBezTo>
                    <a:cubicBezTo>
                      <a:pt x="2265073" y="572659"/>
                      <a:pt x="2265073" y="572659"/>
                      <a:pt x="2263967" y="570294"/>
                    </a:cubicBezTo>
                    <a:lnTo>
                      <a:pt x="2261767" y="556184"/>
                    </a:lnTo>
                    <a:lnTo>
                      <a:pt x="2261754" y="556138"/>
                    </a:lnTo>
                    <a:lnTo>
                      <a:pt x="2261759" y="556134"/>
                    </a:lnTo>
                    <a:lnTo>
                      <a:pt x="2261754" y="556103"/>
                    </a:lnTo>
                    <a:cubicBezTo>
                      <a:pt x="2261754" y="552555"/>
                      <a:pt x="2261754" y="549008"/>
                      <a:pt x="2266180" y="550190"/>
                    </a:cubicBezTo>
                    <a:close/>
                    <a:moveTo>
                      <a:pt x="2587515" y="548945"/>
                    </a:moveTo>
                    <a:cubicBezTo>
                      <a:pt x="2588686" y="550117"/>
                      <a:pt x="2588686" y="550117"/>
                      <a:pt x="2589858" y="550117"/>
                    </a:cubicBezTo>
                    <a:lnTo>
                      <a:pt x="2591029" y="550117"/>
                    </a:lnTo>
                    <a:cubicBezTo>
                      <a:pt x="2593372" y="551288"/>
                      <a:pt x="2595715" y="551288"/>
                      <a:pt x="2598058" y="552460"/>
                    </a:cubicBezTo>
                    <a:lnTo>
                      <a:pt x="2598058" y="552474"/>
                    </a:lnTo>
                    <a:lnTo>
                      <a:pt x="2598058" y="560661"/>
                    </a:lnTo>
                    <a:cubicBezTo>
                      <a:pt x="2598058" y="561832"/>
                      <a:pt x="2596887" y="563004"/>
                      <a:pt x="2595715" y="564175"/>
                    </a:cubicBezTo>
                    <a:lnTo>
                      <a:pt x="2591321" y="566372"/>
                    </a:lnTo>
                    <a:lnTo>
                      <a:pt x="2595561" y="566372"/>
                    </a:lnTo>
                    <a:lnTo>
                      <a:pt x="2596702" y="566372"/>
                    </a:lnTo>
                    <a:cubicBezTo>
                      <a:pt x="2598984" y="567410"/>
                      <a:pt x="2595561" y="567410"/>
                      <a:pt x="2595561" y="568447"/>
                    </a:cubicBezTo>
                    <a:cubicBezTo>
                      <a:pt x="2594420" y="569484"/>
                      <a:pt x="2593279" y="570522"/>
                      <a:pt x="2592138" y="571559"/>
                    </a:cubicBezTo>
                    <a:cubicBezTo>
                      <a:pt x="2587573" y="573634"/>
                      <a:pt x="2586432" y="573634"/>
                      <a:pt x="2584150" y="569484"/>
                    </a:cubicBezTo>
                    <a:cubicBezTo>
                      <a:pt x="2584150" y="568447"/>
                      <a:pt x="2584150" y="567410"/>
                      <a:pt x="2584150" y="566372"/>
                    </a:cubicBezTo>
                    <a:lnTo>
                      <a:pt x="2590007" y="566372"/>
                    </a:lnTo>
                    <a:lnTo>
                      <a:pt x="2582829" y="565347"/>
                    </a:lnTo>
                    <a:lnTo>
                      <a:pt x="2582829" y="564175"/>
                    </a:lnTo>
                    <a:lnTo>
                      <a:pt x="2582829" y="563004"/>
                    </a:lnTo>
                    <a:lnTo>
                      <a:pt x="2582155" y="558959"/>
                    </a:lnTo>
                    <a:lnTo>
                      <a:pt x="2581522" y="556988"/>
                    </a:lnTo>
                    <a:lnTo>
                      <a:pt x="2581671" y="556059"/>
                    </a:lnTo>
                    <a:lnTo>
                      <a:pt x="2581657" y="555974"/>
                    </a:lnTo>
                    <a:lnTo>
                      <a:pt x="2581691" y="555933"/>
                    </a:lnTo>
                    <a:lnTo>
                      <a:pt x="2582629" y="550094"/>
                    </a:lnTo>
                    <a:lnTo>
                      <a:pt x="2586125" y="550613"/>
                    </a:lnTo>
                    <a:close/>
                    <a:moveTo>
                      <a:pt x="2010932" y="543823"/>
                    </a:moveTo>
                    <a:cubicBezTo>
                      <a:pt x="2012224" y="544254"/>
                      <a:pt x="2013373" y="545115"/>
                      <a:pt x="2014522" y="545115"/>
                    </a:cubicBezTo>
                    <a:cubicBezTo>
                      <a:pt x="2015097" y="546264"/>
                      <a:pt x="2017107" y="546552"/>
                      <a:pt x="2018544" y="547126"/>
                    </a:cubicBezTo>
                    <a:lnTo>
                      <a:pt x="2018692" y="548089"/>
                    </a:lnTo>
                    <a:lnTo>
                      <a:pt x="2021512" y="549443"/>
                    </a:lnTo>
                    <a:cubicBezTo>
                      <a:pt x="2022550" y="550438"/>
                      <a:pt x="2021512" y="550438"/>
                      <a:pt x="2019438" y="551434"/>
                    </a:cubicBezTo>
                    <a:lnTo>
                      <a:pt x="2019032" y="550947"/>
                    </a:lnTo>
                    <a:lnTo>
                      <a:pt x="2014522" y="555456"/>
                    </a:lnTo>
                    <a:cubicBezTo>
                      <a:pt x="2013373" y="556605"/>
                      <a:pt x="2012224" y="560052"/>
                      <a:pt x="2009926" y="556605"/>
                    </a:cubicBezTo>
                    <a:cubicBezTo>
                      <a:pt x="2006479" y="555456"/>
                      <a:pt x="2004181" y="546264"/>
                      <a:pt x="2006479" y="545115"/>
                    </a:cubicBezTo>
                    <a:cubicBezTo>
                      <a:pt x="2008203" y="543392"/>
                      <a:pt x="2009639" y="543392"/>
                      <a:pt x="2010932" y="543823"/>
                    </a:cubicBezTo>
                    <a:close/>
                    <a:moveTo>
                      <a:pt x="2075779" y="539983"/>
                    </a:moveTo>
                    <a:lnTo>
                      <a:pt x="2073726" y="542236"/>
                    </a:lnTo>
                    <a:lnTo>
                      <a:pt x="2073779" y="542817"/>
                    </a:lnTo>
                    <a:lnTo>
                      <a:pt x="2075909" y="540647"/>
                    </a:lnTo>
                    <a:close/>
                    <a:moveTo>
                      <a:pt x="2327381" y="537742"/>
                    </a:moveTo>
                    <a:cubicBezTo>
                      <a:pt x="2328557" y="537742"/>
                      <a:pt x="2330908" y="538925"/>
                      <a:pt x="2332083" y="538925"/>
                    </a:cubicBezTo>
                    <a:cubicBezTo>
                      <a:pt x="2334435" y="541290"/>
                      <a:pt x="2337962" y="541290"/>
                      <a:pt x="2340313" y="542472"/>
                    </a:cubicBezTo>
                    <a:cubicBezTo>
                      <a:pt x="2342664" y="543655"/>
                      <a:pt x="2342664" y="546020"/>
                      <a:pt x="2341488" y="548385"/>
                    </a:cubicBezTo>
                    <a:cubicBezTo>
                      <a:pt x="2339137" y="549568"/>
                      <a:pt x="2335610" y="551933"/>
                      <a:pt x="2335610" y="555480"/>
                    </a:cubicBezTo>
                    <a:cubicBezTo>
                      <a:pt x="2332083" y="557846"/>
                      <a:pt x="2330908" y="562576"/>
                      <a:pt x="2326205" y="560211"/>
                    </a:cubicBezTo>
                    <a:cubicBezTo>
                      <a:pt x="2322679" y="555480"/>
                      <a:pt x="2322679" y="549568"/>
                      <a:pt x="2321503" y="543655"/>
                    </a:cubicBezTo>
                    <a:lnTo>
                      <a:pt x="2324691" y="540448"/>
                    </a:lnTo>
                    <a:lnTo>
                      <a:pt x="2324718" y="540232"/>
                    </a:lnTo>
                    <a:lnTo>
                      <a:pt x="2324871" y="540267"/>
                    </a:lnTo>
                    <a:close/>
                    <a:moveTo>
                      <a:pt x="953266" y="537742"/>
                    </a:moveTo>
                    <a:cubicBezTo>
                      <a:pt x="960458" y="540140"/>
                      <a:pt x="968848" y="542537"/>
                      <a:pt x="976040" y="544934"/>
                    </a:cubicBezTo>
                    <a:cubicBezTo>
                      <a:pt x="980835" y="547332"/>
                      <a:pt x="980835" y="550928"/>
                      <a:pt x="978438" y="553325"/>
                    </a:cubicBezTo>
                    <a:cubicBezTo>
                      <a:pt x="972444" y="558120"/>
                      <a:pt x="966451" y="565312"/>
                      <a:pt x="959259" y="568908"/>
                    </a:cubicBezTo>
                    <a:cubicBezTo>
                      <a:pt x="956862" y="571305"/>
                      <a:pt x="953266" y="571305"/>
                      <a:pt x="952067" y="566510"/>
                    </a:cubicBezTo>
                    <a:cubicBezTo>
                      <a:pt x="950868" y="562914"/>
                      <a:pt x="950868" y="558120"/>
                      <a:pt x="949670" y="555722"/>
                    </a:cubicBezTo>
                    <a:cubicBezTo>
                      <a:pt x="948471" y="550928"/>
                      <a:pt x="948471" y="547332"/>
                      <a:pt x="947272" y="542537"/>
                    </a:cubicBezTo>
                    <a:cubicBezTo>
                      <a:pt x="947272" y="538941"/>
                      <a:pt x="949670" y="537742"/>
                      <a:pt x="953266" y="537742"/>
                    </a:cubicBezTo>
                    <a:close/>
                    <a:moveTo>
                      <a:pt x="632104" y="536497"/>
                    </a:moveTo>
                    <a:cubicBezTo>
                      <a:pt x="641741" y="538909"/>
                      <a:pt x="650173" y="541321"/>
                      <a:pt x="657401" y="544938"/>
                    </a:cubicBezTo>
                    <a:cubicBezTo>
                      <a:pt x="663424" y="547350"/>
                      <a:pt x="664628" y="550968"/>
                      <a:pt x="659810" y="555791"/>
                    </a:cubicBezTo>
                    <a:cubicBezTo>
                      <a:pt x="654992" y="563026"/>
                      <a:pt x="647764" y="567850"/>
                      <a:pt x="641741" y="572673"/>
                    </a:cubicBezTo>
                    <a:cubicBezTo>
                      <a:pt x="636922" y="577497"/>
                      <a:pt x="633309" y="575085"/>
                      <a:pt x="630899" y="570262"/>
                    </a:cubicBezTo>
                    <a:cubicBezTo>
                      <a:pt x="629695" y="569056"/>
                      <a:pt x="629695" y="569056"/>
                      <a:pt x="629695" y="567850"/>
                    </a:cubicBezTo>
                    <a:cubicBezTo>
                      <a:pt x="628490" y="564232"/>
                      <a:pt x="628490" y="560615"/>
                      <a:pt x="628490" y="556997"/>
                    </a:cubicBezTo>
                    <a:cubicBezTo>
                      <a:pt x="627285" y="556997"/>
                      <a:pt x="627285" y="556997"/>
                      <a:pt x="627285" y="556997"/>
                    </a:cubicBezTo>
                    <a:cubicBezTo>
                      <a:pt x="626081" y="552174"/>
                      <a:pt x="626081" y="548556"/>
                      <a:pt x="624876" y="544938"/>
                    </a:cubicBezTo>
                    <a:cubicBezTo>
                      <a:pt x="624876" y="538909"/>
                      <a:pt x="627285" y="535291"/>
                      <a:pt x="632104" y="536497"/>
                    </a:cubicBezTo>
                    <a:close/>
                    <a:moveTo>
                      <a:pt x="2648512" y="535252"/>
                    </a:moveTo>
                    <a:cubicBezTo>
                      <a:pt x="2652026" y="535252"/>
                      <a:pt x="2656712" y="537603"/>
                      <a:pt x="2660227" y="538779"/>
                    </a:cubicBezTo>
                    <a:lnTo>
                      <a:pt x="2660227" y="543009"/>
                    </a:lnTo>
                    <a:lnTo>
                      <a:pt x="2661326" y="543552"/>
                    </a:lnTo>
                    <a:lnTo>
                      <a:pt x="2660227" y="544926"/>
                    </a:lnTo>
                    <a:lnTo>
                      <a:pt x="2660227" y="545833"/>
                    </a:lnTo>
                    <a:lnTo>
                      <a:pt x="2657697" y="548089"/>
                    </a:lnTo>
                    <a:lnTo>
                      <a:pt x="2656992" y="548972"/>
                    </a:lnTo>
                    <a:lnTo>
                      <a:pt x="2656091" y="549522"/>
                    </a:lnTo>
                    <a:lnTo>
                      <a:pt x="2649683" y="555238"/>
                    </a:lnTo>
                    <a:cubicBezTo>
                      <a:pt x="2648512" y="556413"/>
                      <a:pt x="2646169" y="556413"/>
                      <a:pt x="2644997" y="554062"/>
                    </a:cubicBezTo>
                    <a:cubicBezTo>
                      <a:pt x="2643826" y="549360"/>
                      <a:pt x="2643826" y="545833"/>
                      <a:pt x="2642654" y="541130"/>
                    </a:cubicBezTo>
                    <a:cubicBezTo>
                      <a:pt x="2641482" y="535252"/>
                      <a:pt x="2642654" y="534077"/>
                      <a:pt x="2648512" y="535252"/>
                    </a:cubicBezTo>
                    <a:close/>
                    <a:moveTo>
                      <a:pt x="2072877" y="532994"/>
                    </a:moveTo>
                    <a:lnTo>
                      <a:pt x="2072899" y="533231"/>
                    </a:lnTo>
                    <a:lnTo>
                      <a:pt x="2073358" y="533484"/>
                    </a:lnTo>
                    <a:close/>
                    <a:moveTo>
                      <a:pt x="2707103" y="531518"/>
                    </a:moveTo>
                    <a:cubicBezTo>
                      <a:pt x="2710422" y="532625"/>
                      <a:pt x="2712635" y="533731"/>
                      <a:pt x="2713742" y="535944"/>
                    </a:cubicBezTo>
                    <a:cubicBezTo>
                      <a:pt x="2717061" y="539263"/>
                      <a:pt x="2712635" y="540370"/>
                      <a:pt x="2712635" y="541476"/>
                    </a:cubicBezTo>
                    <a:cubicBezTo>
                      <a:pt x="2710422" y="542583"/>
                      <a:pt x="2708209" y="541476"/>
                      <a:pt x="2707103" y="539263"/>
                    </a:cubicBezTo>
                    <a:cubicBezTo>
                      <a:pt x="2705996" y="537050"/>
                      <a:pt x="2704890" y="534838"/>
                      <a:pt x="2704890" y="532625"/>
                    </a:cubicBezTo>
                    <a:cubicBezTo>
                      <a:pt x="2704890" y="530412"/>
                      <a:pt x="2707103" y="532625"/>
                      <a:pt x="2707103" y="531518"/>
                    </a:cubicBezTo>
                    <a:close/>
                    <a:moveTo>
                      <a:pt x="2067125" y="528884"/>
                    </a:moveTo>
                    <a:cubicBezTo>
                      <a:pt x="2067925" y="528448"/>
                      <a:pt x="2069525" y="529029"/>
                      <a:pt x="2072726" y="530191"/>
                    </a:cubicBezTo>
                    <a:lnTo>
                      <a:pt x="2072726" y="531353"/>
                    </a:lnTo>
                    <a:lnTo>
                      <a:pt x="2072748" y="531586"/>
                    </a:lnTo>
                    <a:lnTo>
                      <a:pt x="2082631" y="534941"/>
                    </a:lnTo>
                    <a:cubicBezTo>
                      <a:pt x="2083751" y="539506"/>
                      <a:pt x="2078150" y="541788"/>
                      <a:pt x="2075909" y="542929"/>
                    </a:cubicBezTo>
                    <a:cubicBezTo>
                      <a:pt x="2075909" y="544070"/>
                      <a:pt x="2074789" y="545211"/>
                      <a:pt x="2073669" y="545211"/>
                    </a:cubicBezTo>
                    <a:lnTo>
                      <a:pt x="2072978" y="544508"/>
                    </a:lnTo>
                    <a:lnTo>
                      <a:pt x="2071758" y="545070"/>
                    </a:lnTo>
                    <a:lnTo>
                      <a:pt x="2073793" y="545833"/>
                    </a:lnTo>
                    <a:lnTo>
                      <a:pt x="2073793" y="546767"/>
                    </a:lnTo>
                    <a:lnTo>
                      <a:pt x="2071219" y="545319"/>
                    </a:lnTo>
                    <a:lnTo>
                      <a:pt x="2070326" y="545730"/>
                    </a:lnTo>
                    <a:lnTo>
                      <a:pt x="2069327" y="544255"/>
                    </a:lnTo>
                    <a:lnTo>
                      <a:pt x="2068814" y="543966"/>
                    </a:lnTo>
                    <a:lnTo>
                      <a:pt x="2069240" y="544126"/>
                    </a:lnTo>
                    <a:lnTo>
                      <a:pt x="2068458" y="542971"/>
                    </a:lnTo>
                    <a:cubicBezTo>
                      <a:pt x="2067391" y="541809"/>
                      <a:pt x="2067391" y="540647"/>
                      <a:pt x="2066324" y="539485"/>
                    </a:cubicBezTo>
                    <a:cubicBezTo>
                      <a:pt x="2066324" y="537162"/>
                      <a:pt x="2066324" y="536000"/>
                      <a:pt x="2066324" y="533676"/>
                    </a:cubicBezTo>
                    <a:cubicBezTo>
                      <a:pt x="2066324" y="530772"/>
                      <a:pt x="2066324" y="529320"/>
                      <a:pt x="2067125" y="528884"/>
                    </a:cubicBezTo>
                    <a:close/>
                    <a:moveTo>
                      <a:pt x="2709697" y="528718"/>
                    </a:moveTo>
                    <a:cubicBezTo>
                      <a:pt x="2710378" y="528051"/>
                      <a:pt x="2711195" y="527784"/>
                      <a:pt x="2712829" y="528851"/>
                    </a:cubicBezTo>
                    <a:cubicBezTo>
                      <a:pt x="2713918" y="528851"/>
                      <a:pt x="2716096" y="529918"/>
                      <a:pt x="2716096" y="530985"/>
                    </a:cubicBezTo>
                    <a:cubicBezTo>
                      <a:pt x="2717185" y="533119"/>
                      <a:pt x="2715007" y="534186"/>
                      <a:pt x="2713918" y="535253"/>
                    </a:cubicBezTo>
                    <a:cubicBezTo>
                      <a:pt x="2712829" y="534186"/>
                      <a:pt x="2709561" y="533119"/>
                      <a:pt x="2707383" y="530985"/>
                    </a:cubicBezTo>
                    <a:cubicBezTo>
                      <a:pt x="2708472" y="530452"/>
                      <a:pt x="2709016" y="529385"/>
                      <a:pt x="2709697" y="528718"/>
                    </a:cubicBezTo>
                    <a:close/>
                    <a:moveTo>
                      <a:pt x="2394321" y="526470"/>
                    </a:moveTo>
                    <a:cubicBezTo>
                      <a:pt x="2397848" y="528821"/>
                      <a:pt x="2399024" y="528821"/>
                      <a:pt x="2401375" y="528821"/>
                    </a:cubicBezTo>
                    <a:cubicBezTo>
                      <a:pt x="2406078" y="531172"/>
                      <a:pt x="2406078" y="533524"/>
                      <a:pt x="2403726" y="537050"/>
                    </a:cubicBezTo>
                    <a:cubicBezTo>
                      <a:pt x="2400200" y="539402"/>
                      <a:pt x="2397848" y="541753"/>
                      <a:pt x="2394321" y="544104"/>
                    </a:cubicBezTo>
                    <a:cubicBezTo>
                      <a:pt x="2390795" y="548806"/>
                      <a:pt x="2388443" y="547631"/>
                      <a:pt x="2386092" y="541753"/>
                    </a:cubicBezTo>
                    <a:cubicBezTo>
                      <a:pt x="2386092" y="540577"/>
                      <a:pt x="2384917" y="538226"/>
                      <a:pt x="2384917" y="538226"/>
                    </a:cubicBezTo>
                    <a:cubicBezTo>
                      <a:pt x="2382565" y="525294"/>
                      <a:pt x="2383741" y="524119"/>
                      <a:pt x="2394321" y="526470"/>
                    </a:cubicBezTo>
                    <a:close/>
                    <a:moveTo>
                      <a:pt x="1014260" y="524050"/>
                    </a:moveTo>
                    <a:cubicBezTo>
                      <a:pt x="1021452" y="525249"/>
                      <a:pt x="1029842" y="527646"/>
                      <a:pt x="1037034" y="531242"/>
                    </a:cubicBezTo>
                    <a:cubicBezTo>
                      <a:pt x="1041829" y="532441"/>
                      <a:pt x="1041829" y="534838"/>
                      <a:pt x="1039432" y="538434"/>
                    </a:cubicBezTo>
                    <a:cubicBezTo>
                      <a:pt x="1033438" y="544428"/>
                      <a:pt x="1027445" y="549222"/>
                      <a:pt x="1020253" y="555216"/>
                    </a:cubicBezTo>
                    <a:cubicBezTo>
                      <a:pt x="1017856" y="556414"/>
                      <a:pt x="1014260" y="555216"/>
                      <a:pt x="1013061" y="551620"/>
                    </a:cubicBezTo>
                    <a:cubicBezTo>
                      <a:pt x="1013061" y="549222"/>
                      <a:pt x="1011862" y="544428"/>
                      <a:pt x="1010664" y="540832"/>
                    </a:cubicBezTo>
                    <a:cubicBezTo>
                      <a:pt x="1009465" y="536037"/>
                      <a:pt x="1008266" y="533640"/>
                      <a:pt x="1008266" y="528845"/>
                    </a:cubicBezTo>
                    <a:cubicBezTo>
                      <a:pt x="1008266" y="525249"/>
                      <a:pt x="1010664" y="522852"/>
                      <a:pt x="1014260" y="524050"/>
                    </a:cubicBezTo>
                    <a:close/>
                    <a:moveTo>
                      <a:pt x="693105" y="524050"/>
                    </a:moveTo>
                    <a:cubicBezTo>
                      <a:pt x="702752" y="525256"/>
                      <a:pt x="712399" y="527668"/>
                      <a:pt x="719635" y="532491"/>
                    </a:cubicBezTo>
                    <a:cubicBezTo>
                      <a:pt x="723252" y="533697"/>
                      <a:pt x="725664" y="536109"/>
                      <a:pt x="723252" y="540932"/>
                    </a:cubicBezTo>
                    <a:cubicBezTo>
                      <a:pt x="716017" y="548168"/>
                      <a:pt x="708782" y="555403"/>
                      <a:pt x="700341" y="561432"/>
                    </a:cubicBezTo>
                    <a:cubicBezTo>
                      <a:pt x="699135" y="561432"/>
                      <a:pt x="699135" y="561432"/>
                      <a:pt x="699135" y="561432"/>
                    </a:cubicBezTo>
                    <a:cubicBezTo>
                      <a:pt x="695517" y="562638"/>
                      <a:pt x="693105" y="561432"/>
                      <a:pt x="691900" y="557815"/>
                    </a:cubicBezTo>
                    <a:cubicBezTo>
                      <a:pt x="689488" y="549374"/>
                      <a:pt x="687076" y="539727"/>
                      <a:pt x="685870" y="528874"/>
                    </a:cubicBezTo>
                    <a:cubicBezTo>
                      <a:pt x="685870" y="525256"/>
                      <a:pt x="689488" y="522844"/>
                      <a:pt x="693105" y="524050"/>
                    </a:cubicBezTo>
                    <a:close/>
                    <a:moveTo>
                      <a:pt x="2131618" y="514091"/>
                    </a:moveTo>
                    <a:cubicBezTo>
                      <a:pt x="2131618" y="514091"/>
                      <a:pt x="2133881" y="515198"/>
                      <a:pt x="2135013" y="515198"/>
                    </a:cubicBezTo>
                    <a:cubicBezTo>
                      <a:pt x="2136145" y="515198"/>
                      <a:pt x="2136145" y="516304"/>
                      <a:pt x="2137276" y="516304"/>
                    </a:cubicBezTo>
                    <a:cubicBezTo>
                      <a:pt x="2137276" y="517411"/>
                      <a:pt x="2137276" y="517411"/>
                      <a:pt x="2136145" y="517411"/>
                    </a:cubicBezTo>
                    <a:lnTo>
                      <a:pt x="2135569" y="517974"/>
                    </a:lnTo>
                    <a:lnTo>
                      <a:pt x="2136613" y="517826"/>
                    </a:lnTo>
                    <a:lnTo>
                      <a:pt x="2137774" y="517826"/>
                    </a:lnTo>
                    <a:cubicBezTo>
                      <a:pt x="2137774" y="518975"/>
                      <a:pt x="2140098" y="517826"/>
                      <a:pt x="2141260" y="517826"/>
                    </a:cubicBezTo>
                    <a:lnTo>
                      <a:pt x="2139675" y="524878"/>
                    </a:lnTo>
                    <a:lnTo>
                      <a:pt x="2142830" y="517737"/>
                    </a:lnTo>
                    <a:cubicBezTo>
                      <a:pt x="2143979" y="516581"/>
                      <a:pt x="2145128" y="516581"/>
                      <a:pt x="2145128" y="517737"/>
                    </a:cubicBezTo>
                    <a:cubicBezTo>
                      <a:pt x="2148575" y="518893"/>
                      <a:pt x="2152022" y="521205"/>
                      <a:pt x="2147426" y="524672"/>
                    </a:cubicBezTo>
                    <a:lnTo>
                      <a:pt x="2145128" y="528140"/>
                    </a:lnTo>
                    <a:cubicBezTo>
                      <a:pt x="2143979" y="528140"/>
                      <a:pt x="2142830" y="529296"/>
                      <a:pt x="2142830" y="529296"/>
                    </a:cubicBezTo>
                    <a:cubicBezTo>
                      <a:pt x="2139383" y="529296"/>
                      <a:pt x="2139383" y="533919"/>
                      <a:pt x="2134787" y="532763"/>
                    </a:cubicBezTo>
                    <a:lnTo>
                      <a:pt x="2137320" y="529366"/>
                    </a:lnTo>
                    <a:lnTo>
                      <a:pt x="2134289" y="531614"/>
                    </a:lnTo>
                    <a:cubicBezTo>
                      <a:pt x="2127318" y="535061"/>
                      <a:pt x="2129642" y="528167"/>
                      <a:pt x="2127318" y="525869"/>
                    </a:cubicBezTo>
                    <a:lnTo>
                      <a:pt x="2127625" y="524049"/>
                    </a:lnTo>
                    <a:lnTo>
                      <a:pt x="2127092" y="524049"/>
                    </a:lnTo>
                    <a:cubicBezTo>
                      <a:pt x="2124828" y="521836"/>
                      <a:pt x="2124828" y="519623"/>
                      <a:pt x="2124828" y="518517"/>
                    </a:cubicBezTo>
                    <a:lnTo>
                      <a:pt x="2124828" y="517411"/>
                    </a:lnTo>
                    <a:lnTo>
                      <a:pt x="2125960" y="515198"/>
                    </a:lnTo>
                    <a:cubicBezTo>
                      <a:pt x="2127092" y="514091"/>
                      <a:pt x="2129355" y="512985"/>
                      <a:pt x="2131618" y="514091"/>
                    </a:cubicBezTo>
                    <a:close/>
                    <a:moveTo>
                      <a:pt x="2454235" y="512847"/>
                    </a:moveTo>
                    <a:cubicBezTo>
                      <a:pt x="2457773" y="514023"/>
                      <a:pt x="2460131" y="514023"/>
                      <a:pt x="2461310" y="515198"/>
                    </a:cubicBezTo>
                    <a:cubicBezTo>
                      <a:pt x="2464848" y="515198"/>
                      <a:pt x="2466027" y="516374"/>
                      <a:pt x="2468386" y="518725"/>
                    </a:cubicBezTo>
                    <a:cubicBezTo>
                      <a:pt x="2468386" y="521077"/>
                      <a:pt x="2466027" y="522252"/>
                      <a:pt x="2464848" y="523428"/>
                    </a:cubicBezTo>
                    <a:cubicBezTo>
                      <a:pt x="2463669" y="524603"/>
                      <a:pt x="2463669" y="524603"/>
                      <a:pt x="2462490" y="525779"/>
                    </a:cubicBezTo>
                    <a:cubicBezTo>
                      <a:pt x="2461310" y="525779"/>
                      <a:pt x="2460131" y="528130"/>
                      <a:pt x="2458952" y="529306"/>
                    </a:cubicBezTo>
                    <a:cubicBezTo>
                      <a:pt x="2456593" y="530481"/>
                      <a:pt x="2455414" y="531657"/>
                      <a:pt x="2453056" y="534008"/>
                    </a:cubicBezTo>
                    <a:cubicBezTo>
                      <a:pt x="2451876" y="534008"/>
                      <a:pt x="2450697" y="532833"/>
                      <a:pt x="2448339" y="531657"/>
                    </a:cubicBezTo>
                    <a:cubicBezTo>
                      <a:pt x="2447159" y="530481"/>
                      <a:pt x="2448339" y="528130"/>
                      <a:pt x="2445980" y="525779"/>
                    </a:cubicBezTo>
                    <a:cubicBezTo>
                      <a:pt x="2445980" y="524603"/>
                      <a:pt x="2445980" y="523428"/>
                      <a:pt x="2445980" y="521077"/>
                    </a:cubicBezTo>
                    <a:cubicBezTo>
                      <a:pt x="2445980" y="512847"/>
                      <a:pt x="2445980" y="512847"/>
                      <a:pt x="2454235" y="512847"/>
                    </a:cubicBezTo>
                    <a:close/>
                    <a:moveTo>
                      <a:pt x="754099" y="510357"/>
                    </a:moveTo>
                    <a:cubicBezTo>
                      <a:pt x="763746" y="511562"/>
                      <a:pt x="772188" y="513971"/>
                      <a:pt x="780629" y="518790"/>
                    </a:cubicBezTo>
                    <a:cubicBezTo>
                      <a:pt x="785452" y="519994"/>
                      <a:pt x="786658" y="523608"/>
                      <a:pt x="781835" y="528426"/>
                    </a:cubicBezTo>
                    <a:cubicBezTo>
                      <a:pt x="777011" y="534450"/>
                      <a:pt x="769776" y="540473"/>
                      <a:pt x="763746" y="546496"/>
                    </a:cubicBezTo>
                    <a:cubicBezTo>
                      <a:pt x="758923" y="548905"/>
                      <a:pt x="754099" y="548905"/>
                      <a:pt x="752894" y="541677"/>
                    </a:cubicBezTo>
                    <a:cubicBezTo>
                      <a:pt x="750482" y="538063"/>
                      <a:pt x="750482" y="533245"/>
                      <a:pt x="750482" y="529631"/>
                    </a:cubicBezTo>
                    <a:cubicBezTo>
                      <a:pt x="749276" y="524813"/>
                      <a:pt x="748070" y="521199"/>
                      <a:pt x="746864" y="517585"/>
                    </a:cubicBezTo>
                    <a:cubicBezTo>
                      <a:pt x="745658" y="511562"/>
                      <a:pt x="749276" y="509153"/>
                      <a:pt x="754099" y="510357"/>
                    </a:cubicBezTo>
                    <a:close/>
                    <a:moveTo>
                      <a:pt x="2194532" y="501644"/>
                    </a:moveTo>
                    <a:lnTo>
                      <a:pt x="2197520" y="502474"/>
                    </a:lnTo>
                    <a:lnTo>
                      <a:pt x="2199452" y="503279"/>
                    </a:lnTo>
                    <a:lnTo>
                      <a:pt x="2199973" y="502758"/>
                    </a:lnTo>
                    <a:lnTo>
                      <a:pt x="2201153" y="502758"/>
                    </a:lnTo>
                    <a:cubicBezTo>
                      <a:pt x="2203511" y="503937"/>
                      <a:pt x="2207049" y="503937"/>
                      <a:pt x="2208228" y="506296"/>
                    </a:cubicBezTo>
                    <a:cubicBezTo>
                      <a:pt x="2209408" y="509833"/>
                      <a:pt x="2205870" y="511013"/>
                      <a:pt x="2204690" y="513371"/>
                    </a:cubicBezTo>
                    <a:cubicBezTo>
                      <a:pt x="2202332" y="514550"/>
                      <a:pt x="2199973" y="516909"/>
                      <a:pt x="2198794" y="519267"/>
                    </a:cubicBezTo>
                    <a:cubicBezTo>
                      <a:pt x="2195257" y="521626"/>
                      <a:pt x="2193488" y="522805"/>
                      <a:pt x="2192161" y="522363"/>
                    </a:cubicBezTo>
                    <a:lnTo>
                      <a:pt x="2189558" y="518025"/>
                    </a:lnTo>
                    <a:lnTo>
                      <a:pt x="2189391" y="517992"/>
                    </a:lnTo>
                    <a:lnTo>
                      <a:pt x="2189432" y="517815"/>
                    </a:lnTo>
                    <a:lnTo>
                      <a:pt x="2188181" y="515730"/>
                    </a:lnTo>
                    <a:cubicBezTo>
                      <a:pt x="2187002" y="512192"/>
                      <a:pt x="2187002" y="509833"/>
                      <a:pt x="2185822" y="506296"/>
                    </a:cubicBezTo>
                    <a:lnTo>
                      <a:pt x="2191076" y="502543"/>
                    </a:lnTo>
                    <a:lnTo>
                      <a:pt x="2189360" y="505116"/>
                    </a:lnTo>
                    <a:cubicBezTo>
                      <a:pt x="2188771" y="507475"/>
                      <a:pt x="2189360" y="510423"/>
                      <a:pt x="2190392" y="512781"/>
                    </a:cubicBezTo>
                    <a:lnTo>
                      <a:pt x="2190552" y="512960"/>
                    </a:lnTo>
                    <a:lnTo>
                      <a:pt x="2192876" y="502888"/>
                    </a:lnTo>
                    <a:cubicBezTo>
                      <a:pt x="2194038" y="505212"/>
                      <a:pt x="2196362" y="505212"/>
                      <a:pt x="2198685" y="504050"/>
                    </a:cubicBezTo>
                    <a:lnTo>
                      <a:pt x="2197669" y="515225"/>
                    </a:lnTo>
                    <a:lnTo>
                      <a:pt x="2198794" y="514698"/>
                    </a:lnTo>
                    <a:cubicBezTo>
                      <a:pt x="2200858" y="513076"/>
                      <a:pt x="2202922" y="511013"/>
                      <a:pt x="2203511" y="509833"/>
                    </a:cubicBezTo>
                    <a:cubicBezTo>
                      <a:pt x="2203511" y="506296"/>
                      <a:pt x="2199973" y="505116"/>
                      <a:pt x="2198794" y="503937"/>
                    </a:cubicBezTo>
                    <a:lnTo>
                      <a:pt x="2199439" y="503292"/>
                    </a:lnTo>
                    <a:lnTo>
                      <a:pt x="2194532" y="502474"/>
                    </a:lnTo>
                    <a:close/>
                    <a:moveTo>
                      <a:pt x="2194077" y="500399"/>
                    </a:moveTo>
                    <a:lnTo>
                      <a:pt x="2191076" y="502543"/>
                    </a:lnTo>
                    <a:lnTo>
                      <a:pt x="2191719" y="501579"/>
                    </a:lnTo>
                    <a:cubicBezTo>
                      <a:pt x="2191719" y="501579"/>
                      <a:pt x="2194077" y="501579"/>
                      <a:pt x="2194077" y="500399"/>
                    </a:cubicBezTo>
                    <a:close/>
                    <a:moveTo>
                      <a:pt x="818738" y="500399"/>
                    </a:moveTo>
                    <a:cubicBezTo>
                      <a:pt x="819937" y="501596"/>
                      <a:pt x="823533" y="502793"/>
                      <a:pt x="827129" y="503990"/>
                    </a:cubicBezTo>
                    <a:cubicBezTo>
                      <a:pt x="830725" y="505187"/>
                      <a:pt x="835519" y="505187"/>
                      <a:pt x="839115" y="506384"/>
                    </a:cubicBezTo>
                    <a:cubicBezTo>
                      <a:pt x="843910" y="508777"/>
                      <a:pt x="843910" y="512368"/>
                      <a:pt x="840314" y="515959"/>
                    </a:cubicBezTo>
                    <a:cubicBezTo>
                      <a:pt x="835519" y="520746"/>
                      <a:pt x="829526" y="525534"/>
                      <a:pt x="823533" y="530321"/>
                    </a:cubicBezTo>
                    <a:cubicBezTo>
                      <a:pt x="818738" y="532715"/>
                      <a:pt x="817539" y="532715"/>
                      <a:pt x="815142" y="527928"/>
                    </a:cubicBezTo>
                    <a:cubicBezTo>
                      <a:pt x="812745" y="520746"/>
                      <a:pt x="812745" y="512368"/>
                      <a:pt x="810347" y="506384"/>
                    </a:cubicBezTo>
                    <a:cubicBezTo>
                      <a:pt x="810347" y="505187"/>
                      <a:pt x="811546" y="503990"/>
                      <a:pt x="811546" y="502793"/>
                    </a:cubicBezTo>
                    <a:cubicBezTo>
                      <a:pt x="812745" y="500399"/>
                      <a:pt x="815142" y="500399"/>
                      <a:pt x="818738" y="500399"/>
                    </a:cubicBezTo>
                    <a:close/>
                    <a:moveTo>
                      <a:pt x="810075" y="498469"/>
                    </a:moveTo>
                    <a:cubicBezTo>
                      <a:pt x="810425" y="498750"/>
                      <a:pt x="810659" y="499590"/>
                      <a:pt x="810659" y="500150"/>
                    </a:cubicBezTo>
                    <a:cubicBezTo>
                      <a:pt x="811592" y="501270"/>
                      <a:pt x="810659" y="502390"/>
                      <a:pt x="811592" y="502390"/>
                    </a:cubicBezTo>
                    <a:cubicBezTo>
                      <a:pt x="811592" y="503511"/>
                      <a:pt x="811592" y="504631"/>
                      <a:pt x="810659" y="504631"/>
                    </a:cubicBezTo>
                    <a:cubicBezTo>
                      <a:pt x="809725" y="505751"/>
                      <a:pt x="809725" y="506872"/>
                      <a:pt x="809725" y="509112"/>
                    </a:cubicBezTo>
                    <a:cubicBezTo>
                      <a:pt x="807858" y="505751"/>
                      <a:pt x="807858" y="502390"/>
                      <a:pt x="808792" y="500150"/>
                    </a:cubicBezTo>
                    <a:cubicBezTo>
                      <a:pt x="809259" y="498469"/>
                      <a:pt x="809725" y="498189"/>
                      <a:pt x="810075" y="498469"/>
                    </a:cubicBezTo>
                    <a:close/>
                    <a:moveTo>
                      <a:pt x="2512805" y="497847"/>
                    </a:moveTo>
                    <a:cubicBezTo>
                      <a:pt x="2516342" y="499029"/>
                      <a:pt x="2521059" y="500212"/>
                      <a:pt x="2523418" y="501394"/>
                    </a:cubicBezTo>
                    <a:cubicBezTo>
                      <a:pt x="2529314" y="503760"/>
                      <a:pt x="2529314" y="504942"/>
                      <a:pt x="2525776" y="509672"/>
                    </a:cubicBezTo>
                    <a:lnTo>
                      <a:pt x="2518701" y="516768"/>
                    </a:lnTo>
                    <a:cubicBezTo>
                      <a:pt x="2518701" y="517950"/>
                      <a:pt x="2517522" y="517950"/>
                      <a:pt x="2517522" y="519133"/>
                    </a:cubicBezTo>
                    <a:cubicBezTo>
                      <a:pt x="2511625" y="522680"/>
                      <a:pt x="2509267" y="521498"/>
                      <a:pt x="2508088" y="515585"/>
                    </a:cubicBezTo>
                    <a:cubicBezTo>
                      <a:pt x="2506908" y="510855"/>
                      <a:pt x="2505729" y="504942"/>
                      <a:pt x="2505729" y="500212"/>
                    </a:cubicBezTo>
                    <a:cubicBezTo>
                      <a:pt x="2508088" y="496664"/>
                      <a:pt x="2510446" y="496664"/>
                      <a:pt x="2512805" y="497847"/>
                    </a:cubicBezTo>
                    <a:close/>
                    <a:moveTo>
                      <a:pt x="2571453" y="488920"/>
                    </a:moveTo>
                    <a:lnTo>
                      <a:pt x="2571453" y="489029"/>
                    </a:lnTo>
                    <a:lnTo>
                      <a:pt x="2571589" y="488939"/>
                    </a:lnTo>
                    <a:close/>
                    <a:moveTo>
                      <a:pt x="2251485" y="485462"/>
                    </a:moveTo>
                    <a:cubicBezTo>
                      <a:pt x="2256215" y="487821"/>
                      <a:pt x="2260945" y="487821"/>
                      <a:pt x="2266858" y="490179"/>
                    </a:cubicBezTo>
                    <a:cubicBezTo>
                      <a:pt x="2270406" y="491359"/>
                      <a:pt x="2270406" y="494896"/>
                      <a:pt x="2268040" y="496076"/>
                    </a:cubicBezTo>
                    <a:cubicBezTo>
                      <a:pt x="2264493" y="499613"/>
                      <a:pt x="2260945" y="503151"/>
                      <a:pt x="2258580" y="505510"/>
                    </a:cubicBezTo>
                    <a:cubicBezTo>
                      <a:pt x="2256215" y="507868"/>
                      <a:pt x="2253850" y="509048"/>
                      <a:pt x="2251485" y="506689"/>
                    </a:cubicBezTo>
                    <a:cubicBezTo>
                      <a:pt x="2247937" y="501972"/>
                      <a:pt x="2246755" y="494896"/>
                      <a:pt x="2245572" y="489000"/>
                    </a:cubicBezTo>
                    <a:cubicBezTo>
                      <a:pt x="2245572" y="486642"/>
                      <a:pt x="2247937" y="484283"/>
                      <a:pt x="2251485" y="485462"/>
                    </a:cubicBezTo>
                    <a:close/>
                    <a:moveTo>
                      <a:pt x="876129" y="485462"/>
                    </a:moveTo>
                    <a:cubicBezTo>
                      <a:pt x="884507" y="486663"/>
                      <a:pt x="891688" y="489063"/>
                      <a:pt x="898870" y="492664"/>
                    </a:cubicBezTo>
                    <a:cubicBezTo>
                      <a:pt x="902460" y="495065"/>
                      <a:pt x="903657" y="497465"/>
                      <a:pt x="901263" y="501066"/>
                    </a:cubicBezTo>
                    <a:cubicBezTo>
                      <a:pt x="894082" y="505868"/>
                      <a:pt x="889295" y="510669"/>
                      <a:pt x="883310" y="516671"/>
                    </a:cubicBezTo>
                    <a:cubicBezTo>
                      <a:pt x="880916" y="519071"/>
                      <a:pt x="877326" y="519071"/>
                      <a:pt x="874932" y="514270"/>
                    </a:cubicBezTo>
                    <a:cubicBezTo>
                      <a:pt x="873735" y="510669"/>
                      <a:pt x="873735" y="505868"/>
                      <a:pt x="872538" y="502267"/>
                    </a:cubicBezTo>
                    <a:cubicBezTo>
                      <a:pt x="872538" y="498666"/>
                      <a:pt x="871341" y="495065"/>
                      <a:pt x="871341" y="491464"/>
                    </a:cubicBezTo>
                    <a:cubicBezTo>
                      <a:pt x="870144" y="487863"/>
                      <a:pt x="872538" y="484262"/>
                      <a:pt x="876129" y="485462"/>
                    </a:cubicBezTo>
                    <a:close/>
                    <a:moveTo>
                      <a:pt x="554968" y="485462"/>
                    </a:moveTo>
                    <a:cubicBezTo>
                      <a:pt x="564605" y="487874"/>
                      <a:pt x="573038" y="490286"/>
                      <a:pt x="582674" y="493903"/>
                    </a:cubicBezTo>
                    <a:cubicBezTo>
                      <a:pt x="586288" y="495109"/>
                      <a:pt x="587493" y="499933"/>
                      <a:pt x="585084" y="503550"/>
                    </a:cubicBezTo>
                    <a:cubicBezTo>
                      <a:pt x="579061" y="510786"/>
                      <a:pt x="571833" y="516815"/>
                      <a:pt x="563401" y="522844"/>
                    </a:cubicBezTo>
                    <a:cubicBezTo>
                      <a:pt x="559787" y="524050"/>
                      <a:pt x="556173" y="524050"/>
                      <a:pt x="553764" y="519227"/>
                    </a:cubicBezTo>
                    <a:cubicBezTo>
                      <a:pt x="552559" y="514403"/>
                      <a:pt x="551354" y="510786"/>
                      <a:pt x="551354" y="504756"/>
                    </a:cubicBezTo>
                    <a:cubicBezTo>
                      <a:pt x="550150" y="501139"/>
                      <a:pt x="548945" y="496315"/>
                      <a:pt x="548945" y="492697"/>
                    </a:cubicBezTo>
                    <a:cubicBezTo>
                      <a:pt x="547741" y="487874"/>
                      <a:pt x="550150" y="484256"/>
                      <a:pt x="554968" y="485462"/>
                    </a:cubicBezTo>
                    <a:close/>
                    <a:moveTo>
                      <a:pt x="2575001" y="485393"/>
                    </a:moveTo>
                    <a:cubicBezTo>
                      <a:pt x="2577366" y="486568"/>
                      <a:pt x="2580914" y="486568"/>
                      <a:pt x="2583279" y="487744"/>
                    </a:cubicBezTo>
                    <a:cubicBezTo>
                      <a:pt x="2584461" y="488920"/>
                      <a:pt x="2585644" y="488920"/>
                      <a:pt x="2588009" y="488920"/>
                    </a:cubicBezTo>
                    <a:cubicBezTo>
                      <a:pt x="2590374" y="490095"/>
                      <a:pt x="2590374" y="492447"/>
                      <a:pt x="2589191" y="494798"/>
                    </a:cubicBezTo>
                    <a:cubicBezTo>
                      <a:pt x="2586826" y="495973"/>
                      <a:pt x="2585644" y="497149"/>
                      <a:pt x="2583279" y="499500"/>
                    </a:cubicBezTo>
                    <a:cubicBezTo>
                      <a:pt x="2583279" y="500676"/>
                      <a:pt x="2582096" y="500676"/>
                      <a:pt x="2580914" y="501851"/>
                    </a:cubicBezTo>
                    <a:cubicBezTo>
                      <a:pt x="2579731" y="498325"/>
                      <a:pt x="2582096" y="497149"/>
                      <a:pt x="2583279" y="495973"/>
                    </a:cubicBezTo>
                    <a:lnTo>
                      <a:pt x="2583246" y="495811"/>
                    </a:lnTo>
                    <a:lnTo>
                      <a:pt x="2583139" y="495953"/>
                    </a:lnTo>
                    <a:cubicBezTo>
                      <a:pt x="2581972" y="497109"/>
                      <a:pt x="2580805" y="498265"/>
                      <a:pt x="2580805" y="500577"/>
                    </a:cubicBezTo>
                    <a:lnTo>
                      <a:pt x="2578231" y="501851"/>
                    </a:lnTo>
                    <a:lnTo>
                      <a:pt x="2580914" y="501851"/>
                    </a:lnTo>
                    <a:cubicBezTo>
                      <a:pt x="2578549" y="504203"/>
                      <a:pt x="2576183" y="506554"/>
                      <a:pt x="2572636" y="505378"/>
                    </a:cubicBezTo>
                    <a:cubicBezTo>
                      <a:pt x="2570271" y="505378"/>
                      <a:pt x="2570271" y="501851"/>
                      <a:pt x="2567906" y="499500"/>
                    </a:cubicBezTo>
                    <a:cubicBezTo>
                      <a:pt x="2567906" y="495973"/>
                      <a:pt x="2566723" y="492447"/>
                      <a:pt x="2566723" y="488920"/>
                    </a:cubicBezTo>
                    <a:cubicBezTo>
                      <a:pt x="2566723" y="484217"/>
                      <a:pt x="2570271" y="483042"/>
                      <a:pt x="2575001" y="485393"/>
                    </a:cubicBezTo>
                    <a:close/>
                    <a:moveTo>
                      <a:pt x="2314864" y="474259"/>
                    </a:moveTo>
                    <a:cubicBezTo>
                      <a:pt x="2318391" y="475435"/>
                      <a:pt x="2323093" y="476610"/>
                      <a:pt x="2325444" y="477786"/>
                    </a:cubicBezTo>
                    <a:cubicBezTo>
                      <a:pt x="2328971" y="478962"/>
                      <a:pt x="2331322" y="480137"/>
                      <a:pt x="2327795" y="484840"/>
                    </a:cubicBezTo>
                    <a:cubicBezTo>
                      <a:pt x="2325444" y="487191"/>
                      <a:pt x="2323093" y="488367"/>
                      <a:pt x="2321917" y="491893"/>
                    </a:cubicBezTo>
                    <a:cubicBezTo>
                      <a:pt x="2320742" y="493069"/>
                      <a:pt x="2319566" y="494245"/>
                      <a:pt x="2317215" y="494245"/>
                    </a:cubicBezTo>
                    <a:cubicBezTo>
                      <a:pt x="2314864" y="495420"/>
                      <a:pt x="2312512" y="495420"/>
                      <a:pt x="2311337" y="491893"/>
                    </a:cubicBezTo>
                    <a:cubicBezTo>
                      <a:pt x="2308986" y="487191"/>
                      <a:pt x="2308986" y="482489"/>
                      <a:pt x="2307810" y="477786"/>
                    </a:cubicBezTo>
                    <a:cubicBezTo>
                      <a:pt x="2308986" y="474259"/>
                      <a:pt x="2311337" y="474259"/>
                      <a:pt x="2314864" y="474259"/>
                    </a:cubicBezTo>
                    <a:close/>
                    <a:moveTo>
                      <a:pt x="2632163" y="473014"/>
                    </a:moveTo>
                    <a:cubicBezTo>
                      <a:pt x="2635364" y="476482"/>
                      <a:pt x="2637498" y="482261"/>
                      <a:pt x="2635364" y="486885"/>
                    </a:cubicBezTo>
                    <a:cubicBezTo>
                      <a:pt x="2635364" y="488040"/>
                      <a:pt x="2635364" y="488040"/>
                      <a:pt x="2635364" y="488040"/>
                    </a:cubicBezTo>
                    <a:cubicBezTo>
                      <a:pt x="2634297" y="489196"/>
                      <a:pt x="2632163" y="490352"/>
                      <a:pt x="2631096" y="488040"/>
                    </a:cubicBezTo>
                    <a:cubicBezTo>
                      <a:pt x="2630029" y="484573"/>
                      <a:pt x="2627895" y="479949"/>
                      <a:pt x="2628962" y="475326"/>
                    </a:cubicBezTo>
                    <a:cubicBezTo>
                      <a:pt x="2628962" y="473014"/>
                      <a:pt x="2630029" y="473014"/>
                      <a:pt x="2632163" y="473014"/>
                    </a:cubicBezTo>
                    <a:close/>
                    <a:moveTo>
                      <a:pt x="615962" y="473014"/>
                    </a:moveTo>
                    <a:cubicBezTo>
                      <a:pt x="625599" y="475426"/>
                      <a:pt x="635236" y="477838"/>
                      <a:pt x="643668" y="482661"/>
                    </a:cubicBezTo>
                    <a:cubicBezTo>
                      <a:pt x="648487" y="483867"/>
                      <a:pt x="648487" y="487485"/>
                      <a:pt x="644873" y="489896"/>
                    </a:cubicBezTo>
                    <a:cubicBezTo>
                      <a:pt x="638850" y="497132"/>
                      <a:pt x="631622" y="504367"/>
                      <a:pt x="624395" y="510396"/>
                    </a:cubicBezTo>
                    <a:cubicBezTo>
                      <a:pt x="619576" y="511602"/>
                      <a:pt x="617167" y="511602"/>
                      <a:pt x="615962" y="506779"/>
                    </a:cubicBezTo>
                    <a:cubicBezTo>
                      <a:pt x="613553" y="503161"/>
                      <a:pt x="613553" y="498338"/>
                      <a:pt x="611144" y="492308"/>
                    </a:cubicBezTo>
                    <a:cubicBezTo>
                      <a:pt x="611144" y="488691"/>
                      <a:pt x="609939" y="483867"/>
                      <a:pt x="609939" y="480249"/>
                    </a:cubicBezTo>
                    <a:cubicBezTo>
                      <a:pt x="608735" y="475426"/>
                      <a:pt x="611144" y="473014"/>
                      <a:pt x="615962" y="473014"/>
                    </a:cubicBezTo>
                    <a:close/>
                    <a:moveTo>
                      <a:pt x="938329" y="471769"/>
                    </a:moveTo>
                    <a:cubicBezTo>
                      <a:pt x="945521" y="474167"/>
                      <a:pt x="952713" y="475365"/>
                      <a:pt x="959905" y="478961"/>
                    </a:cubicBezTo>
                    <a:cubicBezTo>
                      <a:pt x="964699" y="481359"/>
                      <a:pt x="964699" y="483756"/>
                      <a:pt x="962302" y="487352"/>
                    </a:cubicBezTo>
                    <a:cubicBezTo>
                      <a:pt x="956309" y="493345"/>
                      <a:pt x="950315" y="498140"/>
                      <a:pt x="944322" y="502935"/>
                    </a:cubicBezTo>
                    <a:cubicBezTo>
                      <a:pt x="940726" y="505332"/>
                      <a:pt x="938329" y="504133"/>
                      <a:pt x="937130" y="500537"/>
                    </a:cubicBezTo>
                    <a:cubicBezTo>
                      <a:pt x="935931" y="495743"/>
                      <a:pt x="934733" y="493345"/>
                      <a:pt x="933534" y="488551"/>
                    </a:cubicBezTo>
                    <a:cubicBezTo>
                      <a:pt x="933534" y="484955"/>
                      <a:pt x="932335" y="481359"/>
                      <a:pt x="932335" y="477763"/>
                    </a:cubicBezTo>
                    <a:cubicBezTo>
                      <a:pt x="931137" y="474167"/>
                      <a:pt x="933534" y="470571"/>
                      <a:pt x="938329" y="471769"/>
                    </a:cubicBezTo>
                    <a:close/>
                    <a:moveTo>
                      <a:pt x="2372246" y="459615"/>
                    </a:moveTo>
                    <a:cubicBezTo>
                      <a:pt x="2373564" y="459321"/>
                      <a:pt x="2375321" y="459909"/>
                      <a:pt x="2377078" y="460497"/>
                    </a:cubicBezTo>
                    <a:cubicBezTo>
                      <a:pt x="2379421" y="462848"/>
                      <a:pt x="2381764" y="462848"/>
                      <a:pt x="2384107" y="462848"/>
                    </a:cubicBezTo>
                    <a:cubicBezTo>
                      <a:pt x="2385279" y="462848"/>
                      <a:pt x="2386450" y="464024"/>
                      <a:pt x="2387622" y="464024"/>
                    </a:cubicBezTo>
                    <a:cubicBezTo>
                      <a:pt x="2391137" y="466375"/>
                      <a:pt x="2391137" y="468726"/>
                      <a:pt x="2388793" y="471077"/>
                    </a:cubicBezTo>
                    <a:cubicBezTo>
                      <a:pt x="2386450" y="474604"/>
                      <a:pt x="2384107" y="475780"/>
                      <a:pt x="2381764" y="478131"/>
                    </a:cubicBezTo>
                    <a:cubicBezTo>
                      <a:pt x="2374735" y="481658"/>
                      <a:pt x="2374735" y="481658"/>
                      <a:pt x="2371221" y="474604"/>
                    </a:cubicBezTo>
                    <a:cubicBezTo>
                      <a:pt x="2371221" y="473429"/>
                      <a:pt x="2370049" y="472253"/>
                      <a:pt x="2370049" y="471077"/>
                    </a:cubicBezTo>
                    <a:cubicBezTo>
                      <a:pt x="2371221" y="467551"/>
                      <a:pt x="2370049" y="466375"/>
                      <a:pt x="2370049" y="464024"/>
                    </a:cubicBezTo>
                    <a:cubicBezTo>
                      <a:pt x="2370049" y="461085"/>
                      <a:pt x="2370928" y="459909"/>
                      <a:pt x="2372246" y="459615"/>
                    </a:cubicBezTo>
                    <a:close/>
                    <a:moveTo>
                      <a:pt x="998109" y="459321"/>
                    </a:moveTo>
                    <a:cubicBezTo>
                      <a:pt x="1006474" y="461719"/>
                      <a:pt x="1013644" y="466513"/>
                      <a:pt x="1020814" y="471308"/>
                    </a:cubicBezTo>
                    <a:cubicBezTo>
                      <a:pt x="1022009" y="472507"/>
                      <a:pt x="1024399" y="474904"/>
                      <a:pt x="1020814" y="476103"/>
                    </a:cubicBezTo>
                    <a:cubicBezTo>
                      <a:pt x="1016034" y="479699"/>
                      <a:pt x="1011254" y="485692"/>
                      <a:pt x="1006474" y="489288"/>
                    </a:cubicBezTo>
                    <a:cubicBezTo>
                      <a:pt x="1002889" y="492884"/>
                      <a:pt x="999304" y="491685"/>
                      <a:pt x="996914" y="488089"/>
                    </a:cubicBezTo>
                    <a:cubicBezTo>
                      <a:pt x="995719" y="483295"/>
                      <a:pt x="995719" y="479699"/>
                      <a:pt x="994524" y="476103"/>
                    </a:cubicBezTo>
                    <a:cubicBezTo>
                      <a:pt x="994524" y="472507"/>
                      <a:pt x="993329" y="468911"/>
                      <a:pt x="993329" y="465315"/>
                    </a:cubicBezTo>
                    <a:cubicBezTo>
                      <a:pt x="992134" y="460520"/>
                      <a:pt x="994524" y="459321"/>
                      <a:pt x="998109" y="459321"/>
                    </a:cubicBezTo>
                    <a:close/>
                    <a:moveTo>
                      <a:pt x="674551" y="459321"/>
                    </a:moveTo>
                    <a:cubicBezTo>
                      <a:pt x="675757" y="459321"/>
                      <a:pt x="678168" y="459321"/>
                      <a:pt x="679374" y="459321"/>
                    </a:cubicBezTo>
                    <a:cubicBezTo>
                      <a:pt x="687815" y="461733"/>
                      <a:pt x="696257" y="464145"/>
                      <a:pt x="702286" y="466556"/>
                    </a:cubicBezTo>
                    <a:cubicBezTo>
                      <a:pt x="709521" y="470174"/>
                      <a:pt x="710727" y="473792"/>
                      <a:pt x="705904" y="478615"/>
                    </a:cubicBezTo>
                    <a:cubicBezTo>
                      <a:pt x="699874" y="484645"/>
                      <a:pt x="693845" y="490674"/>
                      <a:pt x="686610" y="495497"/>
                    </a:cubicBezTo>
                    <a:cubicBezTo>
                      <a:pt x="681786" y="499115"/>
                      <a:pt x="678168" y="497909"/>
                      <a:pt x="675757" y="491880"/>
                    </a:cubicBezTo>
                    <a:cubicBezTo>
                      <a:pt x="673345" y="483439"/>
                      <a:pt x="670933" y="474998"/>
                      <a:pt x="670933" y="466556"/>
                    </a:cubicBezTo>
                    <a:cubicBezTo>
                      <a:pt x="669727" y="464145"/>
                      <a:pt x="670933" y="460527"/>
                      <a:pt x="674551" y="459321"/>
                    </a:cubicBezTo>
                    <a:close/>
                    <a:moveTo>
                      <a:pt x="2431043" y="450608"/>
                    </a:moveTo>
                    <a:lnTo>
                      <a:pt x="2449853" y="452920"/>
                    </a:lnTo>
                    <a:lnTo>
                      <a:pt x="2451028" y="452920"/>
                    </a:lnTo>
                    <a:cubicBezTo>
                      <a:pt x="2452204" y="454076"/>
                      <a:pt x="2452204" y="456388"/>
                      <a:pt x="2451028" y="457543"/>
                    </a:cubicBezTo>
                    <a:cubicBezTo>
                      <a:pt x="2446326" y="459855"/>
                      <a:pt x="2443975" y="463323"/>
                      <a:pt x="2440448" y="465634"/>
                    </a:cubicBezTo>
                    <a:cubicBezTo>
                      <a:pt x="2436921" y="467946"/>
                      <a:pt x="2435745" y="466790"/>
                      <a:pt x="2434570" y="464479"/>
                    </a:cubicBezTo>
                    <a:cubicBezTo>
                      <a:pt x="2432219" y="459855"/>
                      <a:pt x="2431043" y="456388"/>
                      <a:pt x="2431043" y="451764"/>
                    </a:cubicBezTo>
                    <a:close/>
                    <a:moveTo>
                      <a:pt x="740406" y="445629"/>
                    </a:moveTo>
                    <a:cubicBezTo>
                      <a:pt x="748848" y="448041"/>
                      <a:pt x="758495" y="450453"/>
                      <a:pt x="765730" y="454070"/>
                    </a:cubicBezTo>
                    <a:cubicBezTo>
                      <a:pt x="771759" y="456482"/>
                      <a:pt x="772965" y="458894"/>
                      <a:pt x="768142" y="464923"/>
                    </a:cubicBezTo>
                    <a:cubicBezTo>
                      <a:pt x="762112" y="470953"/>
                      <a:pt x="756083" y="476982"/>
                      <a:pt x="748848" y="481805"/>
                    </a:cubicBezTo>
                    <a:cubicBezTo>
                      <a:pt x="744024" y="485423"/>
                      <a:pt x="740406" y="484217"/>
                      <a:pt x="737995" y="478188"/>
                    </a:cubicBezTo>
                    <a:cubicBezTo>
                      <a:pt x="736789" y="474570"/>
                      <a:pt x="736789" y="469747"/>
                      <a:pt x="735583" y="466129"/>
                    </a:cubicBezTo>
                    <a:cubicBezTo>
                      <a:pt x="734377" y="461306"/>
                      <a:pt x="733171" y="457688"/>
                      <a:pt x="733171" y="452864"/>
                    </a:cubicBezTo>
                    <a:cubicBezTo>
                      <a:pt x="731965" y="448041"/>
                      <a:pt x="735583" y="444423"/>
                      <a:pt x="740406" y="445629"/>
                    </a:cubicBezTo>
                    <a:close/>
                    <a:moveTo>
                      <a:pt x="481493" y="434426"/>
                    </a:moveTo>
                    <a:cubicBezTo>
                      <a:pt x="491140" y="436827"/>
                      <a:pt x="498376" y="439227"/>
                      <a:pt x="508023" y="442828"/>
                    </a:cubicBezTo>
                    <a:cubicBezTo>
                      <a:pt x="512846" y="445229"/>
                      <a:pt x="514052" y="448830"/>
                      <a:pt x="510434" y="452431"/>
                    </a:cubicBezTo>
                    <a:cubicBezTo>
                      <a:pt x="505611" y="458433"/>
                      <a:pt x="498376" y="464434"/>
                      <a:pt x="492346" y="468035"/>
                    </a:cubicBezTo>
                    <a:lnTo>
                      <a:pt x="474258" y="451231"/>
                    </a:lnTo>
                    <a:cubicBezTo>
                      <a:pt x="474258" y="448830"/>
                      <a:pt x="474258" y="445229"/>
                      <a:pt x="474258" y="442828"/>
                    </a:cubicBezTo>
                    <a:cubicBezTo>
                      <a:pt x="474258" y="436827"/>
                      <a:pt x="476670" y="434426"/>
                      <a:pt x="481493" y="434426"/>
                    </a:cubicBezTo>
                    <a:close/>
                    <a:moveTo>
                      <a:pt x="796526" y="433142"/>
                    </a:moveTo>
                    <a:cubicBezTo>
                      <a:pt x="798930" y="430730"/>
                      <a:pt x="803737" y="431936"/>
                      <a:pt x="807343" y="434348"/>
                    </a:cubicBezTo>
                    <a:cubicBezTo>
                      <a:pt x="810948" y="437966"/>
                      <a:pt x="815756" y="437966"/>
                      <a:pt x="819361" y="440377"/>
                    </a:cubicBezTo>
                    <a:cubicBezTo>
                      <a:pt x="820563" y="440377"/>
                      <a:pt x="822967" y="441583"/>
                      <a:pt x="825371" y="442789"/>
                    </a:cubicBezTo>
                    <a:cubicBezTo>
                      <a:pt x="827774" y="442789"/>
                      <a:pt x="828976" y="446407"/>
                      <a:pt x="826572" y="450024"/>
                    </a:cubicBezTo>
                    <a:cubicBezTo>
                      <a:pt x="824169" y="452436"/>
                      <a:pt x="819361" y="456054"/>
                      <a:pt x="816957" y="459671"/>
                    </a:cubicBezTo>
                    <a:cubicBezTo>
                      <a:pt x="814554" y="462083"/>
                      <a:pt x="812150" y="464495"/>
                      <a:pt x="810948" y="466907"/>
                    </a:cubicBezTo>
                    <a:cubicBezTo>
                      <a:pt x="808544" y="471730"/>
                      <a:pt x="802535" y="471730"/>
                      <a:pt x="800131" y="465701"/>
                    </a:cubicBezTo>
                    <a:cubicBezTo>
                      <a:pt x="798930" y="462083"/>
                      <a:pt x="797728" y="457260"/>
                      <a:pt x="796526" y="452436"/>
                    </a:cubicBezTo>
                    <a:cubicBezTo>
                      <a:pt x="795324" y="448818"/>
                      <a:pt x="794122" y="445201"/>
                      <a:pt x="794122" y="442789"/>
                    </a:cubicBezTo>
                    <a:cubicBezTo>
                      <a:pt x="792920" y="439171"/>
                      <a:pt x="792920" y="434348"/>
                      <a:pt x="796526" y="433142"/>
                    </a:cubicBezTo>
                    <a:close/>
                    <a:moveTo>
                      <a:pt x="863779" y="424617"/>
                    </a:moveTo>
                    <a:cubicBezTo>
                      <a:pt x="866023" y="424766"/>
                      <a:pt x="868417" y="425661"/>
                      <a:pt x="870811" y="425661"/>
                    </a:cubicBezTo>
                    <a:cubicBezTo>
                      <a:pt x="874402" y="426854"/>
                      <a:pt x="879189" y="426854"/>
                      <a:pt x="882780" y="428047"/>
                    </a:cubicBezTo>
                    <a:cubicBezTo>
                      <a:pt x="888764" y="429240"/>
                      <a:pt x="889961" y="432819"/>
                      <a:pt x="885174" y="437590"/>
                    </a:cubicBezTo>
                    <a:cubicBezTo>
                      <a:pt x="880386" y="442362"/>
                      <a:pt x="876795" y="445941"/>
                      <a:pt x="872008" y="449519"/>
                    </a:cubicBezTo>
                    <a:cubicBezTo>
                      <a:pt x="864827" y="454291"/>
                      <a:pt x="861236" y="454291"/>
                      <a:pt x="860039" y="444748"/>
                    </a:cubicBezTo>
                    <a:cubicBezTo>
                      <a:pt x="858842" y="438783"/>
                      <a:pt x="856448" y="434011"/>
                      <a:pt x="857645" y="428047"/>
                    </a:cubicBezTo>
                    <a:cubicBezTo>
                      <a:pt x="859441" y="425065"/>
                      <a:pt x="861535" y="424468"/>
                      <a:pt x="863779" y="424617"/>
                    </a:cubicBezTo>
                    <a:close/>
                    <a:moveTo>
                      <a:pt x="541243" y="420733"/>
                    </a:moveTo>
                    <a:cubicBezTo>
                      <a:pt x="550890" y="423145"/>
                      <a:pt x="559332" y="426763"/>
                      <a:pt x="567773" y="430380"/>
                    </a:cubicBezTo>
                    <a:cubicBezTo>
                      <a:pt x="572596" y="431586"/>
                      <a:pt x="572596" y="436410"/>
                      <a:pt x="570184" y="438821"/>
                    </a:cubicBezTo>
                    <a:cubicBezTo>
                      <a:pt x="564155" y="446057"/>
                      <a:pt x="556920" y="452086"/>
                      <a:pt x="548479" y="458115"/>
                    </a:cubicBezTo>
                    <a:cubicBezTo>
                      <a:pt x="543655" y="460527"/>
                      <a:pt x="541243" y="459321"/>
                      <a:pt x="540038" y="454498"/>
                    </a:cubicBezTo>
                    <a:cubicBezTo>
                      <a:pt x="537626" y="449674"/>
                      <a:pt x="536420" y="446057"/>
                      <a:pt x="535214" y="442439"/>
                    </a:cubicBezTo>
                    <a:lnTo>
                      <a:pt x="536420" y="442439"/>
                    </a:lnTo>
                    <a:cubicBezTo>
                      <a:pt x="535214" y="437615"/>
                      <a:pt x="535214" y="432792"/>
                      <a:pt x="534008" y="429174"/>
                    </a:cubicBezTo>
                    <a:cubicBezTo>
                      <a:pt x="532802" y="423145"/>
                      <a:pt x="535214" y="420733"/>
                      <a:pt x="541243" y="420733"/>
                    </a:cubicBezTo>
                    <a:close/>
                    <a:moveTo>
                      <a:pt x="603481" y="407041"/>
                    </a:moveTo>
                    <a:cubicBezTo>
                      <a:pt x="611923" y="408247"/>
                      <a:pt x="620364" y="411865"/>
                      <a:pt x="630011" y="415482"/>
                    </a:cubicBezTo>
                    <a:cubicBezTo>
                      <a:pt x="634834" y="417894"/>
                      <a:pt x="636040" y="420306"/>
                      <a:pt x="631217" y="425129"/>
                    </a:cubicBezTo>
                    <a:cubicBezTo>
                      <a:pt x="626393" y="432365"/>
                      <a:pt x="619158" y="437188"/>
                      <a:pt x="611923" y="443217"/>
                    </a:cubicBezTo>
                    <a:cubicBezTo>
                      <a:pt x="607099" y="446835"/>
                      <a:pt x="604687" y="445629"/>
                      <a:pt x="601070" y="439600"/>
                    </a:cubicBezTo>
                    <a:cubicBezTo>
                      <a:pt x="601070" y="438394"/>
                      <a:pt x="601070" y="438394"/>
                      <a:pt x="601070" y="437188"/>
                    </a:cubicBezTo>
                    <a:cubicBezTo>
                      <a:pt x="599864" y="434776"/>
                      <a:pt x="598658" y="429953"/>
                      <a:pt x="598658" y="427541"/>
                    </a:cubicBezTo>
                    <a:cubicBezTo>
                      <a:pt x="597452" y="422718"/>
                      <a:pt x="596246" y="419100"/>
                      <a:pt x="596246" y="413071"/>
                    </a:cubicBezTo>
                    <a:cubicBezTo>
                      <a:pt x="596246" y="408247"/>
                      <a:pt x="598658" y="405835"/>
                      <a:pt x="603481" y="407041"/>
                    </a:cubicBezTo>
                    <a:close/>
                    <a:moveTo>
                      <a:pt x="664475" y="393345"/>
                    </a:moveTo>
                    <a:cubicBezTo>
                      <a:pt x="674122" y="395757"/>
                      <a:pt x="682564" y="396963"/>
                      <a:pt x="691005" y="401786"/>
                    </a:cubicBezTo>
                    <a:cubicBezTo>
                      <a:pt x="695828" y="402992"/>
                      <a:pt x="697034" y="406610"/>
                      <a:pt x="693416" y="411433"/>
                    </a:cubicBezTo>
                    <a:cubicBezTo>
                      <a:pt x="687387" y="418669"/>
                      <a:pt x="680152" y="424698"/>
                      <a:pt x="671711" y="429521"/>
                    </a:cubicBezTo>
                    <a:cubicBezTo>
                      <a:pt x="669299" y="431933"/>
                      <a:pt x="665681" y="431933"/>
                      <a:pt x="663270" y="427110"/>
                    </a:cubicBezTo>
                    <a:cubicBezTo>
                      <a:pt x="660858" y="423492"/>
                      <a:pt x="660858" y="418669"/>
                      <a:pt x="658446" y="412639"/>
                    </a:cubicBezTo>
                    <a:cubicBezTo>
                      <a:pt x="658446" y="409022"/>
                      <a:pt x="657240" y="404198"/>
                      <a:pt x="657240" y="399375"/>
                    </a:cubicBezTo>
                    <a:cubicBezTo>
                      <a:pt x="657240" y="394551"/>
                      <a:pt x="658446" y="392139"/>
                      <a:pt x="664475" y="393345"/>
                    </a:cubicBezTo>
                    <a:close/>
                    <a:moveTo>
                      <a:pt x="403306" y="383390"/>
                    </a:moveTo>
                    <a:cubicBezTo>
                      <a:pt x="403306" y="383390"/>
                      <a:pt x="404505" y="383390"/>
                      <a:pt x="405704" y="383390"/>
                    </a:cubicBezTo>
                    <a:cubicBezTo>
                      <a:pt x="415293" y="384573"/>
                      <a:pt x="423684" y="388120"/>
                      <a:pt x="432074" y="391668"/>
                    </a:cubicBezTo>
                    <a:cubicBezTo>
                      <a:pt x="436869" y="394033"/>
                      <a:pt x="436869" y="396398"/>
                      <a:pt x="434472" y="401128"/>
                    </a:cubicBezTo>
                    <a:cubicBezTo>
                      <a:pt x="432074" y="403493"/>
                      <a:pt x="430876" y="404676"/>
                      <a:pt x="428478" y="407041"/>
                    </a:cubicBezTo>
                    <a:close/>
                    <a:moveTo>
                      <a:pt x="725469" y="380897"/>
                    </a:moveTo>
                    <a:cubicBezTo>
                      <a:pt x="735116" y="383309"/>
                      <a:pt x="743558" y="384515"/>
                      <a:pt x="751999" y="388132"/>
                    </a:cubicBezTo>
                    <a:cubicBezTo>
                      <a:pt x="756822" y="390544"/>
                      <a:pt x="758028" y="394162"/>
                      <a:pt x="754410" y="397779"/>
                    </a:cubicBezTo>
                    <a:cubicBezTo>
                      <a:pt x="748381" y="405015"/>
                      <a:pt x="741146" y="412250"/>
                      <a:pt x="732705" y="418279"/>
                    </a:cubicBezTo>
                    <a:cubicBezTo>
                      <a:pt x="729087" y="419485"/>
                      <a:pt x="725469" y="418279"/>
                      <a:pt x="724264" y="413456"/>
                    </a:cubicBezTo>
                    <a:cubicBezTo>
                      <a:pt x="721852" y="409838"/>
                      <a:pt x="720646" y="405015"/>
                      <a:pt x="720646" y="401397"/>
                    </a:cubicBezTo>
                    <a:cubicBezTo>
                      <a:pt x="719440" y="396574"/>
                      <a:pt x="718234" y="391750"/>
                      <a:pt x="718234" y="388132"/>
                    </a:cubicBezTo>
                    <a:cubicBezTo>
                      <a:pt x="718234" y="383309"/>
                      <a:pt x="720646" y="379691"/>
                      <a:pt x="725469" y="380897"/>
                    </a:cubicBezTo>
                    <a:close/>
                    <a:moveTo>
                      <a:pt x="466549" y="368453"/>
                    </a:moveTo>
                    <a:cubicBezTo>
                      <a:pt x="476186" y="370865"/>
                      <a:pt x="484618" y="373277"/>
                      <a:pt x="493050" y="376894"/>
                    </a:cubicBezTo>
                    <a:cubicBezTo>
                      <a:pt x="497869" y="379306"/>
                      <a:pt x="497869" y="382924"/>
                      <a:pt x="495460" y="386541"/>
                    </a:cubicBezTo>
                    <a:cubicBezTo>
                      <a:pt x="489437" y="393777"/>
                      <a:pt x="482209" y="399806"/>
                      <a:pt x="473777" y="404629"/>
                    </a:cubicBezTo>
                    <a:cubicBezTo>
                      <a:pt x="470163" y="408247"/>
                      <a:pt x="467754" y="407041"/>
                      <a:pt x="465344" y="402218"/>
                    </a:cubicBezTo>
                    <a:cubicBezTo>
                      <a:pt x="464140" y="397394"/>
                      <a:pt x="462935" y="393777"/>
                      <a:pt x="461730" y="388953"/>
                    </a:cubicBezTo>
                    <a:cubicBezTo>
                      <a:pt x="461730" y="384130"/>
                      <a:pt x="460526" y="380512"/>
                      <a:pt x="459321" y="374483"/>
                    </a:cubicBezTo>
                    <a:cubicBezTo>
                      <a:pt x="459321" y="369659"/>
                      <a:pt x="461730" y="367247"/>
                      <a:pt x="466549" y="368453"/>
                    </a:cubicBezTo>
                    <a:close/>
                    <a:moveTo>
                      <a:pt x="782800" y="365963"/>
                    </a:moveTo>
                    <a:cubicBezTo>
                      <a:pt x="786372" y="364757"/>
                      <a:pt x="788753" y="365963"/>
                      <a:pt x="789944" y="369581"/>
                    </a:cubicBezTo>
                    <a:cubicBezTo>
                      <a:pt x="789944" y="370787"/>
                      <a:pt x="791135" y="370787"/>
                      <a:pt x="791135" y="371993"/>
                    </a:cubicBezTo>
                    <a:cubicBezTo>
                      <a:pt x="794707" y="373198"/>
                      <a:pt x="798279" y="373198"/>
                      <a:pt x="801851" y="375610"/>
                    </a:cubicBezTo>
                    <a:cubicBezTo>
                      <a:pt x="806613" y="378022"/>
                      <a:pt x="807804" y="381640"/>
                      <a:pt x="803041" y="386463"/>
                    </a:cubicBezTo>
                    <a:cubicBezTo>
                      <a:pt x="801851" y="388875"/>
                      <a:pt x="799469" y="390081"/>
                      <a:pt x="798279" y="393698"/>
                    </a:cubicBezTo>
                    <a:cubicBezTo>
                      <a:pt x="799469" y="398522"/>
                      <a:pt x="797088" y="402139"/>
                      <a:pt x="791135" y="403345"/>
                    </a:cubicBezTo>
                    <a:cubicBezTo>
                      <a:pt x="787563" y="404551"/>
                      <a:pt x="785182" y="402139"/>
                      <a:pt x="783991" y="398522"/>
                    </a:cubicBezTo>
                    <a:cubicBezTo>
                      <a:pt x="782800" y="390081"/>
                      <a:pt x="780419" y="381640"/>
                      <a:pt x="779228" y="373198"/>
                    </a:cubicBezTo>
                    <a:cubicBezTo>
                      <a:pt x="779228" y="370787"/>
                      <a:pt x="779228" y="367169"/>
                      <a:pt x="782800" y="365963"/>
                    </a:cubicBezTo>
                    <a:close/>
                    <a:moveTo>
                      <a:pt x="846541" y="359239"/>
                    </a:moveTo>
                    <a:cubicBezTo>
                      <a:pt x="848178" y="357602"/>
                      <a:pt x="851750" y="358495"/>
                      <a:pt x="858298" y="360876"/>
                    </a:cubicBezTo>
                    <a:cubicBezTo>
                      <a:pt x="861870" y="362067"/>
                      <a:pt x="865442" y="363258"/>
                      <a:pt x="869014" y="364448"/>
                    </a:cubicBezTo>
                    <a:cubicBezTo>
                      <a:pt x="872586" y="365639"/>
                      <a:pt x="873777" y="368020"/>
                      <a:pt x="870205" y="370402"/>
                    </a:cubicBezTo>
                    <a:cubicBezTo>
                      <a:pt x="865442" y="375164"/>
                      <a:pt x="860680" y="381118"/>
                      <a:pt x="855917" y="384689"/>
                    </a:cubicBezTo>
                    <a:cubicBezTo>
                      <a:pt x="853536" y="387071"/>
                      <a:pt x="849964" y="385880"/>
                      <a:pt x="848773" y="382308"/>
                    </a:cubicBezTo>
                    <a:cubicBezTo>
                      <a:pt x="847583" y="378736"/>
                      <a:pt x="847583" y="375164"/>
                      <a:pt x="846392" y="372783"/>
                    </a:cubicBezTo>
                    <a:cubicBezTo>
                      <a:pt x="845201" y="365044"/>
                      <a:pt x="844904" y="360876"/>
                      <a:pt x="846541" y="359239"/>
                    </a:cubicBezTo>
                    <a:close/>
                    <a:moveTo>
                      <a:pt x="528756" y="356005"/>
                    </a:moveTo>
                    <a:cubicBezTo>
                      <a:pt x="535992" y="358417"/>
                      <a:pt x="545639" y="360829"/>
                      <a:pt x="554080" y="364446"/>
                    </a:cubicBezTo>
                    <a:cubicBezTo>
                      <a:pt x="558903" y="366858"/>
                      <a:pt x="560109" y="370476"/>
                      <a:pt x="556491" y="374093"/>
                    </a:cubicBezTo>
                    <a:cubicBezTo>
                      <a:pt x="550462" y="381329"/>
                      <a:pt x="543227" y="387358"/>
                      <a:pt x="535992" y="392181"/>
                    </a:cubicBezTo>
                    <a:cubicBezTo>
                      <a:pt x="531168" y="395799"/>
                      <a:pt x="528756" y="394593"/>
                      <a:pt x="526345" y="389770"/>
                    </a:cubicBezTo>
                    <a:cubicBezTo>
                      <a:pt x="526345" y="387358"/>
                      <a:pt x="525139" y="387358"/>
                      <a:pt x="525139" y="387358"/>
                    </a:cubicBezTo>
                    <a:cubicBezTo>
                      <a:pt x="523933" y="383740"/>
                      <a:pt x="523933" y="380123"/>
                      <a:pt x="523933" y="376505"/>
                    </a:cubicBezTo>
                    <a:cubicBezTo>
                      <a:pt x="522727" y="372887"/>
                      <a:pt x="520315" y="368064"/>
                      <a:pt x="520315" y="363240"/>
                    </a:cubicBezTo>
                    <a:cubicBezTo>
                      <a:pt x="520315" y="358417"/>
                      <a:pt x="522727" y="354799"/>
                      <a:pt x="528756" y="356005"/>
                    </a:cubicBezTo>
                    <a:close/>
                    <a:moveTo>
                      <a:pt x="586133" y="342309"/>
                    </a:moveTo>
                    <a:cubicBezTo>
                      <a:pt x="587339" y="342309"/>
                      <a:pt x="589750" y="342309"/>
                      <a:pt x="590956" y="342309"/>
                    </a:cubicBezTo>
                    <a:cubicBezTo>
                      <a:pt x="598191" y="345927"/>
                      <a:pt x="606633" y="347133"/>
                      <a:pt x="613868" y="350750"/>
                    </a:cubicBezTo>
                    <a:cubicBezTo>
                      <a:pt x="619897" y="351956"/>
                      <a:pt x="622309" y="356780"/>
                      <a:pt x="616280" y="361603"/>
                    </a:cubicBezTo>
                    <a:cubicBezTo>
                      <a:pt x="611456" y="367633"/>
                      <a:pt x="605427" y="373662"/>
                      <a:pt x="598191" y="378485"/>
                    </a:cubicBezTo>
                    <a:cubicBezTo>
                      <a:pt x="592162" y="382103"/>
                      <a:pt x="589750" y="382103"/>
                      <a:pt x="587339" y="374868"/>
                    </a:cubicBezTo>
                    <a:cubicBezTo>
                      <a:pt x="583721" y="366427"/>
                      <a:pt x="582515" y="357986"/>
                      <a:pt x="581309" y="350750"/>
                    </a:cubicBezTo>
                    <a:cubicBezTo>
                      <a:pt x="581309" y="347133"/>
                      <a:pt x="581309" y="343515"/>
                      <a:pt x="586133" y="342309"/>
                    </a:cubicBezTo>
                    <a:close/>
                    <a:moveTo>
                      <a:pt x="648333" y="328620"/>
                    </a:moveTo>
                    <a:cubicBezTo>
                      <a:pt x="657980" y="329826"/>
                      <a:pt x="668832" y="333444"/>
                      <a:pt x="677274" y="337061"/>
                    </a:cubicBezTo>
                    <a:cubicBezTo>
                      <a:pt x="682097" y="339473"/>
                      <a:pt x="682097" y="343091"/>
                      <a:pt x="678479" y="346708"/>
                    </a:cubicBezTo>
                    <a:cubicBezTo>
                      <a:pt x="672450" y="353944"/>
                      <a:pt x="665215" y="359973"/>
                      <a:pt x="657980" y="366002"/>
                    </a:cubicBezTo>
                    <a:cubicBezTo>
                      <a:pt x="653156" y="368414"/>
                      <a:pt x="650744" y="367208"/>
                      <a:pt x="648333" y="362385"/>
                    </a:cubicBezTo>
                    <a:cubicBezTo>
                      <a:pt x="647127" y="357561"/>
                      <a:pt x="645921" y="352738"/>
                      <a:pt x="644715" y="350326"/>
                    </a:cubicBezTo>
                    <a:cubicBezTo>
                      <a:pt x="644715" y="345502"/>
                      <a:pt x="642303" y="340679"/>
                      <a:pt x="642303" y="335855"/>
                    </a:cubicBezTo>
                    <a:cubicBezTo>
                      <a:pt x="642303" y="331032"/>
                      <a:pt x="644715" y="328620"/>
                      <a:pt x="648333" y="328620"/>
                    </a:cubicBezTo>
                    <a:close/>
                    <a:moveTo>
                      <a:pt x="389413" y="317414"/>
                    </a:moveTo>
                    <a:cubicBezTo>
                      <a:pt x="397846" y="319823"/>
                      <a:pt x="407483" y="321028"/>
                      <a:pt x="414710" y="324642"/>
                    </a:cubicBezTo>
                    <a:cubicBezTo>
                      <a:pt x="420733" y="327051"/>
                      <a:pt x="421938" y="330665"/>
                      <a:pt x="418324" y="335483"/>
                    </a:cubicBezTo>
                    <a:cubicBezTo>
                      <a:pt x="412301" y="341506"/>
                      <a:pt x="405073" y="348734"/>
                      <a:pt x="397846" y="353553"/>
                    </a:cubicBezTo>
                    <a:cubicBezTo>
                      <a:pt x="393027" y="355962"/>
                      <a:pt x="389413" y="355962"/>
                      <a:pt x="388209" y="349939"/>
                    </a:cubicBezTo>
                    <a:cubicBezTo>
                      <a:pt x="387004" y="346325"/>
                      <a:pt x="385799" y="340302"/>
                      <a:pt x="384595" y="336688"/>
                    </a:cubicBezTo>
                    <a:cubicBezTo>
                      <a:pt x="384595" y="333074"/>
                      <a:pt x="383390" y="328256"/>
                      <a:pt x="383390" y="324642"/>
                    </a:cubicBezTo>
                    <a:cubicBezTo>
                      <a:pt x="382186" y="318619"/>
                      <a:pt x="384595" y="316210"/>
                      <a:pt x="389413" y="317414"/>
                    </a:cubicBezTo>
                    <a:close/>
                    <a:moveTo>
                      <a:pt x="710532" y="314927"/>
                    </a:moveTo>
                    <a:cubicBezTo>
                      <a:pt x="720179" y="317339"/>
                      <a:pt x="728621" y="320957"/>
                      <a:pt x="737062" y="323368"/>
                    </a:cubicBezTo>
                    <a:cubicBezTo>
                      <a:pt x="743091" y="325780"/>
                      <a:pt x="743091" y="329398"/>
                      <a:pt x="739473" y="334221"/>
                    </a:cubicBezTo>
                    <a:cubicBezTo>
                      <a:pt x="733444" y="340251"/>
                      <a:pt x="726209" y="346280"/>
                      <a:pt x="720179" y="351103"/>
                    </a:cubicBezTo>
                    <a:cubicBezTo>
                      <a:pt x="715356" y="355927"/>
                      <a:pt x="711738" y="353515"/>
                      <a:pt x="709327" y="348692"/>
                    </a:cubicBezTo>
                    <a:cubicBezTo>
                      <a:pt x="708121" y="345074"/>
                      <a:pt x="706915" y="340251"/>
                      <a:pt x="706915" y="335427"/>
                    </a:cubicBezTo>
                    <a:cubicBezTo>
                      <a:pt x="704503" y="330604"/>
                      <a:pt x="704503" y="326986"/>
                      <a:pt x="703297" y="322162"/>
                    </a:cubicBezTo>
                    <a:cubicBezTo>
                      <a:pt x="703297" y="317339"/>
                      <a:pt x="704503" y="313721"/>
                      <a:pt x="710532" y="314927"/>
                    </a:cubicBezTo>
                    <a:close/>
                    <a:moveTo>
                      <a:pt x="777591" y="308704"/>
                    </a:moveTo>
                    <a:lnTo>
                      <a:pt x="782308" y="311063"/>
                    </a:lnTo>
                    <a:lnTo>
                      <a:pt x="783487" y="312242"/>
                    </a:lnTo>
                    <a:cubicBezTo>
                      <a:pt x="795280" y="313421"/>
                      <a:pt x="795280" y="316959"/>
                      <a:pt x="787025" y="324035"/>
                    </a:cubicBezTo>
                    <a:cubicBezTo>
                      <a:pt x="784666" y="326393"/>
                      <a:pt x="782308" y="327572"/>
                      <a:pt x="781129" y="329931"/>
                    </a:cubicBezTo>
                    <a:cubicBezTo>
                      <a:pt x="775232" y="332289"/>
                      <a:pt x="774053" y="331110"/>
                      <a:pt x="772874" y="326393"/>
                    </a:cubicBezTo>
                    <a:cubicBezTo>
                      <a:pt x="771695" y="322855"/>
                      <a:pt x="770515" y="320497"/>
                      <a:pt x="770515" y="316959"/>
                    </a:cubicBezTo>
                    <a:cubicBezTo>
                      <a:pt x="769336" y="308704"/>
                      <a:pt x="769336" y="308704"/>
                      <a:pt x="777591" y="308704"/>
                    </a:cubicBezTo>
                    <a:close/>
                    <a:moveTo>
                      <a:pt x="451652" y="303725"/>
                    </a:moveTo>
                    <a:cubicBezTo>
                      <a:pt x="461289" y="304931"/>
                      <a:pt x="469722" y="307343"/>
                      <a:pt x="479358" y="310960"/>
                    </a:cubicBezTo>
                    <a:cubicBezTo>
                      <a:pt x="482972" y="313372"/>
                      <a:pt x="484177" y="318196"/>
                      <a:pt x="481768" y="320607"/>
                    </a:cubicBezTo>
                    <a:cubicBezTo>
                      <a:pt x="475745" y="327843"/>
                      <a:pt x="468517" y="335078"/>
                      <a:pt x="460085" y="339901"/>
                    </a:cubicBezTo>
                    <a:cubicBezTo>
                      <a:pt x="456471" y="343519"/>
                      <a:pt x="452857" y="341107"/>
                      <a:pt x="451652" y="337490"/>
                    </a:cubicBezTo>
                    <a:cubicBezTo>
                      <a:pt x="449243" y="333872"/>
                      <a:pt x="448038" y="327843"/>
                      <a:pt x="446834" y="324225"/>
                    </a:cubicBezTo>
                    <a:cubicBezTo>
                      <a:pt x="445629" y="319402"/>
                      <a:pt x="445629" y="314578"/>
                      <a:pt x="445629" y="309755"/>
                    </a:cubicBezTo>
                    <a:cubicBezTo>
                      <a:pt x="445629" y="304931"/>
                      <a:pt x="446834" y="302519"/>
                      <a:pt x="451652" y="303725"/>
                    </a:cubicBezTo>
                    <a:close/>
                    <a:moveTo>
                      <a:pt x="512606" y="290032"/>
                    </a:moveTo>
                    <a:cubicBezTo>
                      <a:pt x="522243" y="291238"/>
                      <a:pt x="529471" y="294856"/>
                      <a:pt x="537903" y="298473"/>
                    </a:cubicBezTo>
                    <a:cubicBezTo>
                      <a:pt x="542721" y="300885"/>
                      <a:pt x="543926" y="303297"/>
                      <a:pt x="540312" y="306914"/>
                    </a:cubicBezTo>
                    <a:cubicBezTo>
                      <a:pt x="534289" y="315356"/>
                      <a:pt x="527061" y="320179"/>
                      <a:pt x="518629" y="326208"/>
                    </a:cubicBezTo>
                    <a:cubicBezTo>
                      <a:pt x="515015" y="329826"/>
                      <a:pt x="512606" y="327414"/>
                      <a:pt x="511401" y="323797"/>
                    </a:cubicBezTo>
                    <a:cubicBezTo>
                      <a:pt x="508992" y="318973"/>
                      <a:pt x="507787" y="314150"/>
                      <a:pt x="506583" y="310532"/>
                    </a:cubicBezTo>
                    <a:lnTo>
                      <a:pt x="507787" y="310532"/>
                    </a:lnTo>
                    <a:cubicBezTo>
                      <a:pt x="506583" y="305709"/>
                      <a:pt x="505378" y="302091"/>
                      <a:pt x="505378" y="298473"/>
                    </a:cubicBezTo>
                    <a:cubicBezTo>
                      <a:pt x="504174" y="291238"/>
                      <a:pt x="506583" y="288826"/>
                      <a:pt x="512606" y="290032"/>
                    </a:cubicBezTo>
                    <a:close/>
                    <a:moveTo>
                      <a:pt x="574813" y="276340"/>
                    </a:moveTo>
                    <a:cubicBezTo>
                      <a:pt x="582049" y="277546"/>
                      <a:pt x="591696" y="281164"/>
                      <a:pt x="600137" y="283575"/>
                    </a:cubicBezTo>
                    <a:cubicBezTo>
                      <a:pt x="606166" y="287193"/>
                      <a:pt x="606166" y="289605"/>
                      <a:pt x="602548" y="294428"/>
                    </a:cubicBezTo>
                    <a:cubicBezTo>
                      <a:pt x="597725" y="301664"/>
                      <a:pt x="590490" y="307693"/>
                      <a:pt x="582049" y="312516"/>
                    </a:cubicBezTo>
                    <a:cubicBezTo>
                      <a:pt x="577225" y="316134"/>
                      <a:pt x="574813" y="314928"/>
                      <a:pt x="572402" y="310105"/>
                    </a:cubicBezTo>
                    <a:cubicBezTo>
                      <a:pt x="571196" y="305281"/>
                      <a:pt x="569990" y="300458"/>
                      <a:pt x="569990" y="295634"/>
                    </a:cubicBezTo>
                    <a:cubicBezTo>
                      <a:pt x="568784" y="292017"/>
                      <a:pt x="566372" y="287193"/>
                      <a:pt x="566372" y="282370"/>
                    </a:cubicBezTo>
                    <a:cubicBezTo>
                      <a:pt x="566372" y="277546"/>
                      <a:pt x="569990" y="275134"/>
                      <a:pt x="574813" y="276340"/>
                    </a:cubicBezTo>
                    <a:close/>
                    <a:moveTo>
                      <a:pt x="315366" y="274950"/>
                    </a:moveTo>
                    <a:cubicBezTo>
                      <a:pt x="316391" y="274224"/>
                      <a:pt x="318441" y="274514"/>
                      <a:pt x="321956" y="275095"/>
                    </a:cubicBezTo>
                    <a:cubicBezTo>
                      <a:pt x="323128" y="275095"/>
                      <a:pt x="325471" y="275095"/>
                      <a:pt x="326643" y="276257"/>
                    </a:cubicBezTo>
                    <a:cubicBezTo>
                      <a:pt x="327814" y="276257"/>
                      <a:pt x="328986" y="276257"/>
                      <a:pt x="328986" y="276257"/>
                    </a:cubicBezTo>
                    <a:cubicBezTo>
                      <a:pt x="334843" y="279742"/>
                      <a:pt x="337186" y="280904"/>
                      <a:pt x="330157" y="286713"/>
                    </a:cubicBezTo>
                    <a:cubicBezTo>
                      <a:pt x="328986" y="286713"/>
                      <a:pt x="327814" y="287875"/>
                      <a:pt x="326643" y="289037"/>
                    </a:cubicBezTo>
                    <a:cubicBezTo>
                      <a:pt x="319613" y="293684"/>
                      <a:pt x="318441" y="293684"/>
                      <a:pt x="314927" y="285551"/>
                    </a:cubicBezTo>
                    <a:cubicBezTo>
                      <a:pt x="314927" y="283228"/>
                      <a:pt x="314927" y="282066"/>
                      <a:pt x="314927" y="280904"/>
                    </a:cubicBezTo>
                    <a:cubicBezTo>
                      <a:pt x="314341" y="277419"/>
                      <a:pt x="314341" y="275676"/>
                      <a:pt x="315366" y="274950"/>
                    </a:cubicBezTo>
                    <a:close/>
                    <a:moveTo>
                      <a:pt x="380693" y="263892"/>
                    </a:moveTo>
                    <a:cubicBezTo>
                      <a:pt x="384117" y="262760"/>
                      <a:pt x="390963" y="265024"/>
                      <a:pt x="390963" y="267287"/>
                    </a:cubicBezTo>
                    <a:cubicBezTo>
                      <a:pt x="392104" y="269550"/>
                      <a:pt x="385258" y="276340"/>
                      <a:pt x="382976" y="276340"/>
                    </a:cubicBezTo>
                    <a:cubicBezTo>
                      <a:pt x="378411" y="276340"/>
                      <a:pt x="379552" y="272945"/>
                      <a:pt x="378411" y="270682"/>
                    </a:cubicBezTo>
                    <a:cubicBezTo>
                      <a:pt x="378411" y="268418"/>
                      <a:pt x="377270" y="265024"/>
                      <a:pt x="380693" y="263892"/>
                    </a:cubicBezTo>
                    <a:close/>
                    <a:moveTo>
                      <a:pt x="635838" y="262647"/>
                    </a:moveTo>
                    <a:cubicBezTo>
                      <a:pt x="644270" y="265059"/>
                      <a:pt x="652703" y="266264"/>
                      <a:pt x="661135" y="271088"/>
                    </a:cubicBezTo>
                    <a:cubicBezTo>
                      <a:pt x="665953" y="273500"/>
                      <a:pt x="668362" y="277117"/>
                      <a:pt x="663544" y="281941"/>
                    </a:cubicBezTo>
                    <a:cubicBezTo>
                      <a:pt x="657521" y="287971"/>
                      <a:pt x="651498" y="294000"/>
                      <a:pt x="644270" y="298823"/>
                    </a:cubicBezTo>
                    <a:cubicBezTo>
                      <a:pt x="639452" y="302441"/>
                      <a:pt x="635838" y="301235"/>
                      <a:pt x="633429" y="295206"/>
                    </a:cubicBezTo>
                    <a:cubicBezTo>
                      <a:pt x="633429" y="294000"/>
                      <a:pt x="633429" y="294000"/>
                      <a:pt x="633429" y="294000"/>
                    </a:cubicBezTo>
                    <a:cubicBezTo>
                      <a:pt x="632224" y="289176"/>
                      <a:pt x="631019" y="286765"/>
                      <a:pt x="629815" y="281941"/>
                    </a:cubicBezTo>
                    <a:cubicBezTo>
                      <a:pt x="628610" y="278324"/>
                      <a:pt x="628610" y="273500"/>
                      <a:pt x="628610" y="269882"/>
                    </a:cubicBezTo>
                    <a:cubicBezTo>
                      <a:pt x="628610" y="263853"/>
                      <a:pt x="629815" y="261441"/>
                      <a:pt x="635838" y="262647"/>
                    </a:cubicBezTo>
                    <a:close/>
                    <a:moveTo>
                      <a:pt x="691990" y="256423"/>
                    </a:moveTo>
                    <a:cubicBezTo>
                      <a:pt x="693183" y="257620"/>
                      <a:pt x="695569" y="256423"/>
                      <a:pt x="696762" y="257620"/>
                    </a:cubicBezTo>
                    <a:cubicBezTo>
                      <a:pt x="701533" y="257620"/>
                      <a:pt x="706305" y="258817"/>
                      <a:pt x="712270" y="260014"/>
                    </a:cubicBezTo>
                    <a:cubicBezTo>
                      <a:pt x="719427" y="262407"/>
                      <a:pt x="719427" y="262407"/>
                      <a:pt x="714655" y="269589"/>
                    </a:cubicBezTo>
                    <a:cubicBezTo>
                      <a:pt x="714655" y="270785"/>
                      <a:pt x="714655" y="271982"/>
                      <a:pt x="714655" y="273179"/>
                    </a:cubicBezTo>
                    <a:cubicBezTo>
                      <a:pt x="714655" y="279164"/>
                      <a:pt x="702726" y="288739"/>
                      <a:pt x="699148" y="287542"/>
                    </a:cubicBezTo>
                    <a:cubicBezTo>
                      <a:pt x="696762" y="286345"/>
                      <a:pt x="695569" y="283951"/>
                      <a:pt x="694376" y="281558"/>
                    </a:cubicBezTo>
                    <a:cubicBezTo>
                      <a:pt x="691990" y="274376"/>
                      <a:pt x="690797" y="265998"/>
                      <a:pt x="689604" y="258817"/>
                    </a:cubicBezTo>
                    <a:cubicBezTo>
                      <a:pt x="689604" y="256423"/>
                      <a:pt x="689604" y="255226"/>
                      <a:pt x="691990" y="256423"/>
                    </a:cubicBezTo>
                    <a:close/>
                    <a:moveTo>
                      <a:pt x="440359" y="245220"/>
                    </a:moveTo>
                    <a:cubicBezTo>
                      <a:pt x="445172" y="247617"/>
                      <a:pt x="448782" y="245220"/>
                      <a:pt x="452392" y="245220"/>
                    </a:cubicBezTo>
                    <a:cubicBezTo>
                      <a:pt x="458408" y="245220"/>
                      <a:pt x="462018" y="246419"/>
                      <a:pt x="466831" y="250015"/>
                    </a:cubicBezTo>
                    <a:cubicBezTo>
                      <a:pt x="469238" y="251213"/>
                      <a:pt x="468034" y="254809"/>
                      <a:pt x="466831" y="257207"/>
                    </a:cubicBezTo>
                    <a:cubicBezTo>
                      <a:pt x="460815" y="264399"/>
                      <a:pt x="452392" y="270392"/>
                      <a:pt x="445172" y="276385"/>
                    </a:cubicBezTo>
                    <a:cubicBezTo>
                      <a:pt x="441562" y="278783"/>
                      <a:pt x="437953" y="277584"/>
                      <a:pt x="436749" y="273988"/>
                    </a:cubicBezTo>
                    <a:cubicBezTo>
                      <a:pt x="435546" y="270392"/>
                      <a:pt x="434343" y="266796"/>
                      <a:pt x="433140" y="264399"/>
                    </a:cubicBezTo>
                    <a:cubicBezTo>
                      <a:pt x="429530" y="257207"/>
                      <a:pt x="436749" y="253611"/>
                      <a:pt x="436749" y="246419"/>
                    </a:cubicBezTo>
                    <a:cubicBezTo>
                      <a:pt x="436749" y="245220"/>
                      <a:pt x="439156" y="245220"/>
                      <a:pt x="440359" y="245220"/>
                    </a:cubicBezTo>
                    <a:close/>
                    <a:moveTo>
                      <a:pt x="511260" y="228846"/>
                    </a:moveTo>
                    <a:cubicBezTo>
                      <a:pt x="516380" y="230199"/>
                      <a:pt x="521199" y="232606"/>
                      <a:pt x="526619" y="235012"/>
                    </a:cubicBezTo>
                    <a:cubicBezTo>
                      <a:pt x="529028" y="237419"/>
                      <a:pt x="530233" y="239826"/>
                      <a:pt x="527824" y="243435"/>
                    </a:cubicBezTo>
                    <a:cubicBezTo>
                      <a:pt x="521801" y="250655"/>
                      <a:pt x="514573" y="257875"/>
                      <a:pt x="506141" y="262688"/>
                    </a:cubicBezTo>
                    <a:cubicBezTo>
                      <a:pt x="501322" y="266297"/>
                      <a:pt x="498913" y="263891"/>
                      <a:pt x="497708" y="259078"/>
                    </a:cubicBezTo>
                    <a:cubicBezTo>
                      <a:pt x="496504" y="255468"/>
                      <a:pt x="495299" y="250655"/>
                      <a:pt x="494094" y="245842"/>
                    </a:cubicBezTo>
                    <a:cubicBezTo>
                      <a:pt x="492890" y="242232"/>
                      <a:pt x="491685" y="237419"/>
                      <a:pt x="491685" y="233809"/>
                    </a:cubicBezTo>
                    <a:cubicBezTo>
                      <a:pt x="491685" y="231403"/>
                      <a:pt x="491685" y="230199"/>
                      <a:pt x="494094" y="228996"/>
                    </a:cubicBezTo>
                    <a:cubicBezTo>
                      <a:pt x="500720" y="227191"/>
                      <a:pt x="506141" y="227492"/>
                      <a:pt x="511260" y="228846"/>
                    </a:cubicBezTo>
                    <a:close/>
                    <a:moveTo>
                      <a:pt x="244923" y="222814"/>
                    </a:moveTo>
                    <a:cubicBezTo>
                      <a:pt x="249609" y="223963"/>
                      <a:pt x="251952" y="223963"/>
                      <a:pt x="255467" y="226261"/>
                    </a:cubicBezTo>
                    <a:cubicBezTo>
                      <a:pt x="260153" y="227410"/>
                      <a:pt x="261324" y="228559"/>
                      <a:pt x="257810" y="233155"/>
                    </a:cubicBezTo>
                    <a:cubicBezTo>
                      <a:pt x="255467" y="235453"/>
                      <a:pt x="255467" y="236602"/>
                      <a:pt x="251952" y="237751"/>
                    </a:cubicBezTo>
                    <a:lnTo>
                      <a:pt x="249609" y="235453"/>
                    </a:lnTo>
                    <a:lnTo>
                      <a:pt x="242580" y="229708"/>
                    </a:lnTo>
                    <a:lnTo>
                      <a:pt x="240237" y="227410"/>
                    </a:lnTo>
                    <a:cubicBezTo>
                      <a:pt x="240237" y="222814"/>
                      <a:pt x="241408" y="221665"/>
                      <a:pt x="244923" y="222814"/>
                    </a:cubicBezTo>
                    <a:close/>
                    <a:moveTo>
                      <a:pt x="564725" y="217787"/>
                    </a:moveTo>
                    <a:cubicBezTo>
                      <a:pt x="570748" y="220188"/>
                      <a:pt x="576772" y="220188"/>
                      <a:pt x="583999" y="221388"/>
                    </a:cubicBezTo>
                    <a:cubicBezTo>
                      <a:pt x="586408" y="221388"/>
                      <a:pt x="588818" y="221388"/>
                      <a:pt x="590022" y="223789"/>
                    </a:cubicBezTo>
                    <a:cubicBezTo>
                      <a:pt x="590022" y="227390"/>
                      <a:pt x="590022" y="228590"/>
                      <a:pt x="587613" y="230991"/>
                    </a:cubicBezTo>
                    <a:cubicBezTo>
                      <a:pt x="581590" y="236992"/>
                      <a:pt x="574362" y="244194"/>
                      <a:pt x="569544" y="248996"/>
                    </a:cubicBezTo>
                    <a:cubicBezTo>
                      <a:pt x="563521" y="252597"/>
                      <a:pt x="561112" y="250196"/>
                      <a:pt x="558702" y="244194"/>
                    </a:cubicBezTo>
                    <a:cubicBezTo>
                      <a:pt x="556293" y="241794"/>
                      <a:pt x="556293" y="236992"/>
                      <a:pt x="555088" y="233391"/>
                    </a:cubicBezTo>
                    <a:cubicBezTo>
                      <a:pt x="553884" y="230991"/>
                      <a:pt x="553884" y="228590"/>
                      <a:pt x="552679" y="227390"/>
                    </a:cubicBezTo>
                    <a:cubicBezTo>
                      <a:pt x="552679" y="220188"/>
                      <a:pt x="557498" y="214186"/>
                      <a:pt x="564725" y="217787"/>
                    </a:cubicBezTo>
                    <a:close/>
                    <a:moveTo>
                      <a:pt x="305987" y="212853"/>
                    </a:moveTo>
                    <a:cubicBezTo>
                      <a:pt x="307119" y="212853"/>
                      <a:pt x="316172" y="215116"/>
                      <a:pt x="316172" y="217379"/>
                    </a:cubicBezTo>
                    <a:cubicBezTo>
                      <a:pt x="316172" y="218511"/>
                      <a:pt x="311645" y="225301"/>
                      <a:pt x="309382" y="225301"/>
                    </a:cubicBezTo>
                    <a:cubicBezTo>
                      <a:pt x="307119" y="226433"/>
                      <a:pt x="305987" y="225301"/>
                      <a:pt x="304855" y="219643"/>
                    </a:cubicBezTo>
                    <a:cubicBezTo>
                      <a:pt x="304855" y="217379"/>
                      <a:pt x="301460" y="213985"/>
                      <a:pt x="305987" y="212853"/>
                    </a:cubicBezTo>
                    <a:close/>
                    <a:moveTo>
                      <a:pt x="623361" y="206454"/>
                    </a:moveTo>
                    <a:lnTo>
                      <a:pt x="622279" y="207891"/>
                    </a:lnTo>
                    <a:lnTo>
                      <a:pt x="624254" y="207824"/>
                    </a:lnTo>
                    <a:cubicBezTo>
                      <a:pt x="624254" y="209019"/>
                      <a:pt x="621972" y="210214"/>
                      <a:pt x="621972" y="212604"/>
                    </a:cubicBezTo>
                    <a:lnTo>
                      <a:pt x="623349" y="215007"/>
                    </a:lnTo>
                    <a:lnTo>
                      <a:pt x="624657" y="207873"/>
                    </a:lnTo>
                    <a:lnTo>
                      <a:pt x="634935" y="209911"/>
                    </a:lnTo>
                    <a:close/>
                    <a:moveTo>
                      <a:pt x="623361" y="202898"/>
                    </a:moveTo>
                    <a:cubicBezTo>
                      <a:pt x="628123" y="204083"/>
                      <a:pt x="635267" y="206454"/>
                      <a:pt x="640030" y="207640"/>
                    </a:cubicBezTo>
                    <a:cubicBezTo>
                      <a:pt x="644792" y="210011"/>
                      <a:pt x="644792" y="211196"/>
                      <a:pt x="642411" y="215938"/>
                    </a:cubicBezTo>
                    <a:cubicBezTo>
                      <a:pt x="638839" y="219495"/>
                      <a:pt x="635267" y="221865"/>
                      <a:pt x="631695" y="225422"/>
                    </a:cubicBezTo>
                    <a:cubicBezTo>
                      <a:pt x="630504" y="226607"/>
                      <a:pt x="629314" y="226607"/>
                      <a:pt x="631695" y="227793"/>
                    </a:cubicBezTo>
                    <a:lnTo>
                      <a:pt x="628942" y="224138"/>
                    </a:lnTo>
                    <a:lnTo>
                      <a:pt x="628580" y="224138"/>
                    </a:lnTo>
                    <a:lnTo>
                      <a:pt x="628818" y="224554"/>
                    </a:lnTo>
                    <a:cubicBezTo>
                      <a:pt x="626536" y="228139"/>
                      <a:pt x="626536" y="229334"/>
                      <a:pt x="631100" y="229334"/>
                    </a:cubicBezTo>
                    <a:cubicBezTo>
                      <a:pt x="632241" y="234114"/>
                      <a:pt x="627677" y="234114"/>
                      <a:pt x="626536" y="236504"/>
                    </a:cubicBezTo>
                    <a:cubicBezTo>
                      <a:pt x="625395" y="236504"/>
                      <a:pt x="621972" y="237699"/>
                      <a:pt x="621972" y="236504"/>
                    </a:cubicBezTo>
                    <a:cubicBezTo>
                      <a:pt x="618548" y="234114"/>
                      <a:pt x="617407" y="230529"/>
                      <a:pt x="617407" y="228139"/>
                    </a:cubicBezTo>
                    <a:cubicBezTo>
                      <a:pt x="616266" y="225749"/>
                      <a:pt x="618548" y="225749"/>
                      <a:pt x="619689" y="226944"/>
                    </a:cubicBezTo>
                    <a:cubicBezTo>
                      <a:pt x="623113" y="225749"/>
                      <a:pt x="621972" y="224554"/>
                      <a:pt x="621972" y="222164"/>
                    </a:cubicBezTo>
                    <a:lnTo>
                      <a:pt x="621796" y="221426"/>
                    </a:lnTo>
                    <a:lnTo>
                      <a:pt x="619789" y="225422"/>
                    </a:lnTo>
                    <a:cubicBezTo>
                      <a:pt x="619789" y="219495"/>
                      <a:pt x="617407" y="213567"/>
                      <a:pt x="617407" y="208825"/>
                    </a:cubicBezTo>
                    <a:cubicBezTo>
                      <a:pt x="616217" y="204083"/>
                      <a:pt x="618598" y="201712"/>
                      <a:pt x="623361" y="202898"/>
                    </a:cubicBezTo>
                    <a:close/>
                    <a:moveTo>
                      <a:pt x="368087" y="196671"/>
                    </a:moveTo>
                    <a:cubicBezTo>
                      <a:pt x="371601" y="197838"/>
                      <a:pt x="375116" y="199005"/>
                      <a:pt x="378631" y="200172"/>
                    </a:cubicBezTo>
                    <a:cubicBezTo>
                      <a:pt x="382145" y="201339"/>
                      <a:pt x="383317" y="203673"/>
                      <a:pt x="379802" y="207174"/>
                    </a:cubicBezTo>
                    <a:cubicBezTo>
                      <a:pt x="377459" y="209508"/>
                      <a:pt x="376288" y="211842"/>
                      <a:pt x="372773" y="213009"/>
                    </a:cubicBezTo>
                    <a:cubicBezTo>
                      <a:pt x="369258" y="217677"/>
                      <a:pt x="366915" y="216510"/>
                      <a:pt x="364572" y="210675"/>
                    </a:cubicBezTo>
                    <a:cubicBezTo>
                      <a:pt x="363401" y="209508"/>
                      <a:pt x="363401" y="208341"/>
                      <a:pt x="362229" y="207174"/>
                    </a:cubicBezTo>
                    <a:cubicBezTo>
                      <a:pt x="362229" y="204840"/>
                      <a:pt x="362229" y="203673"/>
                      <a:pt x="362229" y="200172"/>
                    </a:cubicBezTo>
                    <a:cubicBezTo>
                      <a:pt x="362229" y="196671"/>
                      <a:pt x="364572" y="196671"/>
                      <a:pt x="368087" y="196671"/>
                    </a:cubicBezTo>
                    <a:close/>
                    <a:moveTo>
                      <a:pt x="427875" y="180488"/>
                    </a:moveTo>
                    <a:cubicBezTo>
                      <a:pt x="431412" y="181667"/>
                      <a:pt x="434950" y="181667"/>
                      <a:pt x="439667" y="184026"/>
                    </a:cubicBezTo>
                    <a:cubicBezTo>
                      <a:pt x="442026" y="185205"/>
                      <a:pt x="444384" y="186384"/>
                      <a:pt x="443205" y="189922"/>
                    </a:cubicBezTo>
                    <a:cubicBezTo>
                      <a:pt x="438488" y="194639"/>
                      <a:pt x="434950" y="198177"/>
                      <a:pt x="430233" y="201715"/>
                    </a:cubicBezTo>
                    <a:cubicBezTo>
                      <a:pt x="427875" y="202894"/>
                      <a:pt x="425516" y="202894"/>
                      <a:pt x="424337" y="199356"/>
                    </a:cubicBezTo>
                    <a:cubicBezTo>
                      <a:pt x="421978" y="194639"/>
                      <a:pt x="421978" y="189922"/>
                      <a:pt x="421978" y="185205"/>
                    </a:cubicBezTo>
                    <a:cubicBezTo>
                      <a:pt x="420799" y="180488"/>
                      <a:pt x="423158" y="179309"/>
                      <a:pt x="427875" y="180488"/>
                    </a:cubicBezTo>
                    <a:close/>
                    <a:moveTo>
                      <a:pt x="488414" y="166799"/>
                    </a:moveTo>
                    <a:lnTo>
                      <a:pt x="487666" y="168219"/>
                    </a:lnTo>
                    <a:lnTo>
                      <a:pt x="488846" y="166799"/>
                    </a:lnTo>
                    <a:cubicBezTo>
                      <a:pt x="488846" y="167978"/>
                      <a:pt x="490022" y="167978"/>
                      <a:pt x="491198" y="167978"/>
                    </a:cubicBezTo>
                    <a:lnTo>
                      <a:pt x="491945" y="168428"/>
                    </a:lnTo>
                    <a:lnTo>
                      <a:pt x="491685" y="168041"/>
                    </a:lnTo>
                    <a:cubicBezTo>
                      <a:pt x="492834" y="168041"/>
                      <a:pt x="495132" y="170323"/>
                      <a:pt x="498579" y="169182"/>
                    </a:cubicBezTo>
                    <a:cubicBezTo>
                      <a:pt x="498579" y="170323"/>
                      <a:pt x="500877" y="169182"/>
                      <a:pt x="502026" y="170323"/>
                    </a:cubicBezTo>
                    <a:cubicBezTo>
                      <a:pt x="504324" y="171464"/>
                      <a:pt x="506622" y="171464"/>
                      <a:pt x="506622" y="174887"/>
                    </a:cubicBezTo>
                    <a:cubicBezTo>
                      <a:pt x="507771" y="177170"/>
                      <a:pt x="506622" y="178311"/>
                      <a:pt x="503175" y="180593"/>
                    </a:cubicBezTo>
                    <a:cubicBezTo>
                      <a:pt x="502026" y="181734"/>
                      <a:pt x="502026" y="181734"/>
                      <a:pt x="502026" y="181734"/>
                    </a:cubicBezTo>
                    <a:lnTo>
                      <a:pt x="501613" y="179092"/>
                    </a:lnTo>
                    <a:lnTo>
                      <a:pt x="500602" y="180950"/>
                    </a:lnTo>
                    <a:cubicBezTo>
                      <a:pt x="498251" y="183309"/>
                      <a:pt x="495900" y="185667"/>
                      <a:pt x="492373" y="189205"/>
                    </a:cubicBezTo>
                    <a:lnTo>
                      <a:pt x="489055" y="186986"/>
                    </a:lnTo>
                    <a:lnTo>
                      <a:pt x="491681" y="189267"/>
                    </a:lnTo>
                    <a:cubicBezTo>
                      <a:pt x="490592" y="190450"/>
                      <a:pt x="490592" y="190450"/>
                      <a:pt x="488414" y="190450"/>
                    </a:cubicBezTo>
                    <a:lnTo>
                      <a:pt x="487126" y="185696"/>
                    </a:lnTo>
                    <a:lnTo>
                      <a:pt x="485319" y="184488"/>
                    </a:lnTo>
                    <a:cubicBezTo>
                      <a:pt x="484144" y="182129"/>
                      <a:pt x="484144" y="177412"/>
                      <a:pt x="482968" y="173874"/>
                    </a:cubicBezTo>
                    <a:lnTo>
                      <a:pt x="483689" y="173007"/>
                    </a:lnTo>
                    <a:lnTo>
                      <a:pt x="482968" y="170347"/>
                    </a:lnTo>
                    <a:cubicBezTo>
                      <a:pt x="482968" y="166799"/>
                      <a:pt x="485146" y="166799"/>
                      <a:pt x="488414" y="166799"/>
                    </a:cubicBezTo>
                    <a:close/>
                    <a:moveTo>
                      <a:pt x="231301" y="161820"/>
                    </a:moveTo>
                    <a:cubicBezTo>
                      <a:pt x="233564" y="161820"/>
                      <a:pt x="241486" y="165215"/>
                      <a:pt x="241486" y="166346"/>
                    </a:cubicBezTo>
                    <a:cubicBezTo>
                      <a:pt x="240354" y="169741"/>
                      <a:pt x="238091" y="172005"/>
                      <a:pt x="233564" y="174268"/>
                    </a:cubicBezTo>
                    <a:cubicBezTo>
                      <a:pt x="231301" y="174268"/>
                      <a:pt x="230169" y="172005"/>
                      <a:pt x="229038" y="168610"/>
                    </a:cubicBezTo>
                    <a:cubicBezTo>
                      <a:pt x="230169" y="166346"/>
                      <a:pt x="226774" y="162952"/>
                      <a:pt x="231301" y="161820"/>
                    </a:cubicBezTo>
                    <a:close/>
                    <a:moveTo>
                      <a:pt x="545305" y="153464"/>
                    </a:moveTo>
                    <a:lnTo>
                      <a:pt x="542929" y="156880"/>
                    </a:lnTo>
                    <a:lnTo>
                      <a:pt x="543364" y="153748"/>
                    </a:lnTo>
                    <a:close/>
                    <a:moveTo>
                      <a:pt x="547285" y="150617"/>
                    </a:moveTo>
                    <a:lnTo>
                      <a:pt x="557170" y="154677"/>
                    </a:lnTo>
                    <a:lnTo>
                      <a:pt x="560544" y="155426"/>
                    </a:lnTo>
                    <a:lnTo>
                      <a:pt x="561732" y="156615"/>
                    </a:lnTo>
                    <a:cubicBezTo>
                      <a:pt x="565297" y="157803"/>
                      <a:pt x="570049" y="157803"/>
                      <a:pt x="567673" y="163744"/>
                    </a:cubicBezTo>
                    <a:cubicBezTo>
                      <a:pt x="565297" y="166120"/>
                      <a:pt x="562920" y="168496"/>
                      <a:pt x="560544" y="172061"/>
                    </a:cubicBezTo>
                    <a:lnTo>
                      <a:pt x="557065" y="174148"/>
                    </a:lnTo>
                    <a:lnTo>
                      <a:pt x="554111" y="177457"/>
                    </a:lnTo>
                    <a:cubicBezTo>
                      <a:pt x="552513" y="179247"/>
                      <a:pt x="550771" y="180440"/>
                      <a:pt x="548447" y="179247"/>
                    </a:cubicBezTo>
                    <a:lnTo>
                      <a:pt x="545586" y="173371"/>
                    </a:lnTo>
                    <a:lnTo>
                      <a:pt x="545098" y="173249"/>
                    </a:lnTo>
                    <a:lnTo>
                      <a:pt x="544875" y="171910"/>
                    </a:lnTo>
                    <a:lnTo>
                      <a:pt x="542638" y="167318"/>
                    </a:lnTo>
                    <a:cubicBezTo>
                      <a:pt x="542638" y="164932"/>
                      <a:pt x="541476" y="161353"/>
                      <a:pt x="541476" y="158967"/>
                    </a:cubicBezTo>
                    <a:lnTo>
                      <a:pt x="542929" y="156880"/>
                    </a:lnTo>
                    <a:lnTo>
                      <a:pt x="542638" y="158967"/>
                    </a:lnTo>
                    <a:lnTo>
                      <a:pt x="543986" y="166577"/>
                    </a:lnTo>
                    <a:lnTo>
                      <a:pt x="542721" y="158991"/>
                    </a:lnTo>
                    <a:lnTo>
                      <a:pt x="549593" y="153264"/>
                    </a:lnTo>
                    <a:lnTo>
                      <a:pt x="548447" y="153003"/>
                    </a:lnTo>
                    <a:lnTo>
                      <a:pt x="545305" y="153464"/>
                    </a:lnTo>
                    <a:close/>
                    <a:moveTo>
                      <a:pt x="291069" y="146883"/>
                    </a:moveTo>
                    <a:cubicBezTo>
                      <a:pt x="293351" y="145742"/>
                      <a:pt x="302480" y="150306"/>
                      <a:pt x="302480" y="152588"/>
                    </a:cubicBezTo>
                    <a:cubicBezTo>
                      <a:pt x="303621" y="153729"/>
                      <a:pt x="297915" y="160576"/>
                      <a:pt x="294492" y="160576"/>
                    </a:cubicBezTo>
                    <a:cubicBezTo>
                      <a:pt x="289928" y="160576"/>
                      <a:pt x="289928" y="157153"/>
                      <a:pt x="289928" y="153729"/>
                    </a:cubicBezTo>
                    <a:cubicBezTo>
                      <a:pt x="288787" y="152588"/>
                      <a:pt x="287646" y="149165"/>
                      <a:pt x="291069" y="146883"/>
                    </a:cubicBezTo>
                    <a:close/>
                    <a:moveTo>
                      <a:pt x="353169" y="130701"/>
                    </a:moveTo>
                    <a:cubicBezTo>
                      <a:pt x="354345" y="131872"/>
                      <a:pt x="356696" y="131872"/>
                      <a:pt x="359047" y="133044"/>
                    </a:cubicBezTo>
                    <a:lnTo>
                      <a:pt x="360223" y="133044"/>
                    </a:lnTo>
                    <a:cubicBezTo>
                      <a:pt x="360223" y="134215"/>
                      <a:pt x="362574" y="134215"/>
                      <a:pt x="364925" y="134215"/>
                    </a:cubicBezTo>
                    <a:cubicBezTo>
                      <a:pt x="368452" y="136559"/>
                      <a:pt x="370803" y="137730"/>
                      <a:pt x="364925" y="141245"/>
                    </a:cubicBezTo>
                    <a:cubicBezTo>
                      <a:pt x="361399" y="143588"/>
                      <a:pt x="359047" y="145931"/>
                      <a:pt x="355521" y="149445"/>
                    </a:cubicBezTo>
                    <a:cubicBezTo>
                      <a:pt x="353169" y="151788"/>
                      <a:pt x="351994" y="149445"/>
                      <a:pt x="350818" y="147102"/>
                    </a:cubicBezTo>
                    <a:cubicBezTo>
                      <a:pt x="348467" y="143588"/>
                      <a:pt x="348467" y="138902"/>
                      <a:pt x="347291" y="136559"/>
                    </a:cubicBezTo>
                    <a:cubicBezTo>
                      <a:pt x="347291" y="131872"/>
                      <a:pt x="348467" y="130701"/>
                      <a:pt x="353169" y="130701"/>
                    </a:cubicBezTo>
                    <a:close/>
                    <a:moveTo>
                      <a:pt x="160576" y="124736"/>
                    </a:moveTo>
                    <a:cubicBezTo>
                      <a:pt x="159435" y="124736"/>
                      <a:pt x="158294" y="127122"/>
                      <a:pt x="157153" y="128315"/>
                    </a:cubicBezTo>
                    <a:lnTo>
                      <a:pt x="156690" y="128122"/>
                    </a:lnTo>
                    <a:close/>
                    <a:moveTo>
                      <a:pt x="149696" y="119522"/>
                    </a:moveTo>
                    <a:lnTo>
                      <a:pt x="151447" y="125929"/>
                    </a:lnTo>
                    <a:lnTo>
                      <a:pt x="153604" y="126831"/>
                    </a:lnTo>
                    <a:close/>
                    <a:moveTo>
                      <a:pt x="411783" y="115707"/>
                    </a:moveTo>
                    <a:cubicBezTo>
                      <a:pt x="415340" y="115707"/>
                      <a:pt x="416525" y="116895"/>
                      <a:pt x="420081" y="116895"/>
                    </a:cubicBezTo>
                    <a:cubicBezTo>
                      <a:pt x="421267" y="118083"/>
                      <a:pt x="422452" y="118083"/>
                      <a:pt x="423638" y="118083"/>
                    </a:cubicBezTo>
                    <a:cubicBezTo>
                      <a:pt x="424823" y="119272"/>
                      <a:pt x="426009" y="119272"/>
                      <a:pt x="427194" y="119272"/>
                    </a:cubicBezTo>
                    <a:cubicBezTo>
                      <a:pt x="431936" y="121648"/>
                      <a:pt x="433122" y="124024"/>
                      <a:pt x="429565" y="128777"/>
                    </a:cubicBezTo>
                    <a:cubicBezTo>
                      <a:pt x="428380" y="128777"/>
                      <a:pt x="427194" y="129965"/>
                      <a:pt x="426009" y="131153"/>
                    </a:cubicBezTo>
                    <a:cubicBezTo>
                      <a:pt x="424823" y="132342"/>
                      <a:pt x="423638" y="133530"/>
                      <a:pt x="422452" y="134718"/>
                    </a:cubicBezTo>
                    <a:cubicBezTo>
                      <a:pt x="422452" y="135906"/>
                      <a:pt x="421267" y="135906"/>
                      <a:pt x="420081" y="135906"/>
                    </a:cubicBezTo>
                    <a:cubicBezTo>
                      <a:pt x="418896" y="137094"/>
                      <a:pt x="417711" y="138283"/>
                      <a:pt x="416525" y="138283"/>
                    </a:cubicBezTo>
                    <a:cubicBezTo>
                      <a:pt x="414154" y="141847"/>
                      <a:pt x="411783" y="140659"/>
                      <a:pt x="410598" y="137094"/>
                    </a:cubicBezTo>
                    <a:lnTo>
                      <a:pt x="408563" y="126897"/>
                    </a:lnTo>
                    <a:lnTo>
                      <a:pt x="408285" y="126344"/>
                    </a:lnTo>
                    <a:lnTo>
                      <a:pt x="408285" y="125506"/>
                    </a:lnTo>
                    <a:lnTo>
                      <a:pt x="407041" y="119272"/>
                    </a:lnTo>
                    <a:cubicBezTo>
                      <a:pt x="407041" y="115707"/>
                      <a:pt x="408227" y="113331"/>
                      <a:pt x="411783" y="115707"/>
                    </a:cubicBezTo>
                    <a:close/>
                    <a:moveTo>
                      <a:pt x="153729" y="103264"/>
                    </a:moveTo>
                    <a:lnTo>
                      <a:pt x="153879" y="103316"/>
                    </a:lnTo>
                    <a:lnTo>
                      <a:pt x="155099" y="103316"/>
                    </a:lnTo>
                    <a:cubicBezTo>
                      <a:pt x="156260" y="105692"/>
                      <a:pt x="158584" y="105692"/>
                      <a:pt x="159746" y="105692"/>
                    </a:cubicBezTo>
                    <a:cubicBezTo>
                      <a:pt x="160908" y="105692"/>
                      <a:pt x="162069" y="106880"/>
                      <a:pt x="163231" y="108069"/>
                    </a:cubicBezTo>
                    <a:lnTo>
                      <a:pt x="163619" y="112031"/>
                    </a:lnTo>
                    <a:lnTo>
                      <a:pt x="167048" y="119747"/>
                    </a:lnTo>
                    <a:cubicBezTo>
                      <a:pt x="167048" y="119747"/>
                      <a:pt x="166052" y="120868"/>
                      <a:pt x="164061" y="121988"/>
                    </a:cubicBezTo>
                    <a:lnTo>
                      <a:pt x="163990" y="121188"/>
                    </a:lnTo>
                    <a:lnTo>
                      <a:pt x="163231" y="123515"/>
                    </a:lnTo>
                    <a:lnTo>
                      <a:pt x="162069" y="123515"/>
                    </a:lnTo>
                    <a:lnTo>
                      <a:pt x="155449" y="127603"/>
                    </a:lnTo>
                    <a:lnTo>
                      <a:pt x="156690" y="128122"/>
                    </a:lnTo>
                    <a:lnTo>
                      <a:pt x="153729" y="130701"/>
                    </a:lnTo>
                    <a:cubicBezTo>
                      <a:pt x="149165" y="129508"/>
                      <a:pt x="149165" y="124736"/>
                      <a:pt x="148024" y="121158"/>
                    </a:cubicBezTo>
                    <a:cubicBezTo>
                      <a:pt x="146883" y="117579"/>
                      <a:pt x="146883" y="115193"/>
                      <a:pt x="146883" y="110421"/>
                    </a:cubicBezTo>
                    <a:lnTo>
                      <a:pt x="147136" y="110156"/>
                    </a:lnTo>
                    <a:lnTo>
                      <a:pt x="149082" y="117275"/>
                    </a:lnTo>
                    <a:lnTo>
                      <a:pt x="148128" y="110445"/>
                    </a:lnTo>
                    <a:lnTo>
                      <a:pt x="148388" y="108848"/>
                    </a:lnTo>
                    <a:lnTo>
                      <a:pt x="147136" y="110156"/>
                    </a:lnTo>
                    <a:lnTo>
                      <a:pt x="146883" y="109228"/>
                    </a:lnTo>
                    <a:lnTo>
                      <a:pt x="148511" y="108094"/>
                    </a:lnTo>
                    <a:lnTo>
                      <a:pt x="149290" y="103316"/>
                    </a:lnTo>
                    <a:lnTo>
                      <a:pt x="153680" y="103316"/>
                    </a:lnTo>
                    <a:close/>
                    <a:moveTo>
                      <a:pt x="468625" y="102662"/>
                    </a:moveTo>
                    <a:cubicBezTo>
                      <a:pt x="469804" y="101775"/>
                      <a:pt x="472163" y="102071"/>
                      <a:pt x="476290" y="103253"/>
                    </a:cubicBezTo>
                    <a:cubicBezTo>
                      <a:pt x="476290" y="103253"/>
                      <a:pt x="477469" y="103253"/>
                      <a:pt x="478649" y="103253"/>
                    </a:cubicBezTo>
                    <a:cubicBezTo>
                      <a:pt x="481007" y="104436"/>
                      <a:pt x="483366" y="104436"/>
                      <a:pt x="486903" y="106801"/>
                    </a:cubicBezTo>
                    <a:cubicBezTo>
                      <a:pt x="490441" y="107984"/>
                      <a:pt x="491621" y="110349"/>
                      <a:pt x="489262" y="112714"/>
                    </a:cubicBezTo>
                    <a:cubicBezTo>
                      <a:pt x="483366" y="117444"/>
                      <a:pt x="479828" y="120992"/>
                      <a:pt x="476290" y="125722"/>
                    </a:cubicBezTo>
                    <a:cubicBezTo>
                      <a:pt x="472752" y="125722"/>
                      <a:pt x="470394" y="123357"/>
                      <a:pt x="469215" y="119809"/>
                    </a:cubicBezTo>
                    <a:cubicBezTo>
                      <a:pt x="469215" y="116261"/>
                      <a:pt x="468035" y="112714"/>
                      <a:pt x="468035" y="109166"/>
                    </a:cubicBezTo>
                    <a:cubicBezTo>
                      <a:pt x="467446" y="105619"/>
                      <a:pt x="467446" y="103549"/>
                      <a:pt x="468625" y="102662"/>
                    </a:cubicBezTo>
                    <a:close/>
                    <a:moveTo>
                      <a:pt x="215093" y="94599"/>
                    </a:moveTo>
                    <a:cubicBezTo>
                      <a:pt x="218579" y="93450"/>
                      <a:pt x="227873" y="98046"/>
                      <a:pt x="229035" y="99195"/>
                    </a:cubicBezTo>
                    <a:cubicBezTo>
                      <a:pt x="229035" y="102642"/>
                      <a:pt x="222064" y="109536"/>
                      <a:pt x="218579" y="109536"/>
                    </a:cubicBezTo>
                    <a:cubicBezTo>
                      <a:pt x="213931" y="110685"/>
                      <a:pt x="215093" y="106089"/>
                      <a:pt x="212770" y="103791"/>
                    </a:cubicBezTo>
                    <a:cubicBezTo>
                      <a:pt x="213931" y="100344"/>
                      <a:pt x="209284" y="96897"/>
                      <a:pt x="215093" y="94599"/>
                    </a:cubicBezTo>
                    <a:close/>
                    <a:moveTo>
                      <a:pt x="274851" y="80763"/>
                    </a:moveTo>
                    <a:cubicBezTo>
                      <a:pt x="275857" y="80332"/>
                      <a:pt x="277867" y="80907"/>
                      <a:pt x="281889" y="82056"/>
                    </a:cubicBezTo>
                    <a:cubicBezTo>
                      <a:pt x="283038" y="82056"/>
                      <a:pt x="284187" y="82056"/>
                      <a:pt x="285336" y="82056"/>
                    </a:cubicBezTo>
                    <a:cubicBezTo>
                      <a:pt x="289932" y="83205"/>
                      <a:pt x="289932" y="84354"/>
                      <a:pt x="287634" y="88950"/>
                    </a:cubicBezTo>
                    <a:cubicBezTo>
                      <a:pt x="286485" y="90099"/>
                      <a:pt x="284187" y="90099"/>
                      <a:pt x="284187" y="92397"/>
                    </a:cubicBezTo>
                    <a:lnTo>
                      <a:pt x="283038" y="93546"/>
                    </a:lnTo>
                    <a:cubicBezTo>
                      <a:pt x="277293" y="96993"/>
                      <a:pt x="277293" y="96993"/>
                      <a:pt x="274995" y="91248"/>
                    </a:cubicBezTo>
                    <a:cubicBezTo>
                      <a:pt x="274995" y="88950"/>
                      <a:pt x="273846" y="87801"/>
                      <a:pt x="273846" y="85503"/>
                    </a:cubicBezTo>
                    <a:cubicBezTo>
                      <a:pt x="273846" y="82630"/>
                      <a:pt x="273846" y="81194"/>
                      <a:pt x="274851" y="80763"/>
                    </a:cubicBezTo>
                    <a:close/>
                    <a:moveTo>
                      <a:pt x="336835" y="64724"/>
                    </a:moveTo>
                    <a:cubicBezTo>
                      <a:pt x="339076" y="63657"/>
                      <a:pt x="342437" y="64724"/>
                      <a:pt x="343557" y="65791"/>
                    </a:cubicBezTo>
                    <a:lnTo>
                      <a:pt x="341036" y="67592"/>
                    </a:lnTo>
                    <a:lnTo>
                      <a:pt x="344180" y="67218"/>
                    </a:lnTo>
                    <a:cubicBezTo>
                      <a:pt x="347681" y="67218"/>
                      <a:pt x="351182" y="67218"/>
                      <a:pt x="352349" y="69530"/>
                    </a:cubicBezTo>
                    <a:cubicBezTo>
                      <a:pt x="353516" y="71841"/>
                      <a:pt x="353516" y="72997"/>
                      <a:pt x="352349" y="74153"/>
                    </a:cubicBezTo>
                    <a:cubicBezTo>
                      <a:pt x="352349" y="75309"/>
                      <a:pt x="350015" y="76465"/>
                      <a:pt x="350015" y="78776"/>
                    </a:cubicBezTo>
                    <a:lnTo>
                      <a:pt x="348848" y="78776"/>
                    </a:lnTo>
                    <a:cubicBezTo>
                      <a:pt x="340679" y="85712"/>
                      <a:pt x="337178" y="84556"/>
                      <a:pt x="334844" y="74153"/>
                    </a:cubicBezTo>
                    <a:lnTo>
                      <a:pt x="335792" y="71338"/>
                    </a:lnTo>
                    <a:lnTo>
                      <a:pt x="334595" y="72193"/>
                    </a:lnTo>
                    <a:cubicBezTo>
                      <a:pt x="333475" y="70059"/>
                      <a:pt x="333475" y="67925"/>
                      <a:pt x="332354" y="65791"/>
                    </a:cubicBezTo>
                    <a:cubicBezTo>
                      <a:pt x="333475" y="65791"/>
                      <a:pt x="334595" y="63657"/>
                      <a:pt x="336835" y="64724"/>
                    </a:cubicBezTo>
                    <a:close/>
                    <a:moveTo>
                      <a:pt x="395399" y="53272"/>
                    </a:moveTo>
                    <a:lnTo>
                      <a:pt x="395432" y="54869"/>
                    </a:lnTo>
                    <a:lnTo>
                      <a:pt x="397035" y="53272"/>
                    </a:lnTo>
                    <a:close/>
                    <a:moveTo>
                      <a:pt x="78109" y="52277"/>
                    </a:moveTo>
                    <a:cubicBezTo>
                      <a:pt x="84074" y="53462"/>
                      <a:pt x="90038" y="55833"/>
                      <a:pt x="94810" y="58204"/>
                    </a:cubicBezTo>
                    <a:cubicBezTo>
                      <a:pt x="100775" y="58204"/>
                      <a:pt x="100775" y="61761"/>
                      <a:pt x="97196" y="65317"/>
                    </a:cubicBezTo>
                    <a:cubicBezTo>
                      <a:pt x="92424" y="68874"/>
                      <a:pt x="90038" y="71244"/>
                      <a:pt x="86460" y="73615"/>
                    </a:cubicBezTo>
                    <a:cubicBezTo>
                      <a:pt x="85267" y="74801"/>
                      <a:pt x="84074" y="75986"/>
                      <a:pt x="81688" y="77172"/>
                    </a:cubicBezTo>
                    <a:lnTo>
                      <a:pt x="74531" y="70059"/>
                    </a:lnTo>
                    <a:cubicBezTo>
                      <a:pt x="72145" y="65317"/>
                      <a:pt x="70952" y="61761"/>
                      <a:pt x="70952" y="55833"/>
                    </a:cubicBezTo>
                    <a:cubicBezTo>
                      <a:pt x="72145" y="52277"/>
                      <a:pt x="75723" y="52277"/>
                      <a:pt x="78109" y="52277"/>
                    </a:cubicBezTo>
                    <a:close/>
                    <a:moveTo>
                      <a:pt x="395545" y="48542"/>
                    </a:moveTo>
                    <a:cubicBezTo>
                      <a:pt x="399060" y="49724"/>
                      <a:pt x="403746" y="50907"/>
                      <a:pt x="407261" y="52090"/>
                    </a:cubicBezTo>
                    <a:cubicBezTo>
                      <a:pt x="408432" y="52090"/>
                      <a:pt x="408432" y="52090"/>
                      <a:pt x="408432" y="52090"/>
                    </a:cubicBezTo>
                    <a:cubicBezTo>
                      <a:pt x="409604" y="52090"/>
                      <a:pt x="409604" y="53272"/>
                      <a:pt x="410775" y="54455"/>
                    </a:cubicBezTo>
                    <a:lnTo>
                      <a:pt x="408413" y="54157"/>
                    </a:lnTo>
                    <a:lnTo>
                      <a:pt x="410921" y="54611"/>
                    </a:lnTo>
                    <a:cubicBezTo>
                      <a:pt x="410921" y="54611"/>
                      <a:pt x="412093" y="54611"/>
                      <a:pt x="412093" y="55778"/>
                    </a:cubicBezTo>
                    <a:cubicBezTo>
                      <a:pt x="413264" y="56945"/>
                      <a:pt x="413264" y="56945"/>
                      <a:pt x="413264" y="60446"/>
                    </a:cubicBezTo>
                    <a:cubicBezTo>
                      <a:pt x="409750" y="62780"/>
                      <a:pt x="405064" y="67448"/>
                      <a:pt x="401549" y="69782"/>
                    </a:cubicBezTo>
                    <a:lnTo>
                      <a:pt x="401318" y="69690"/>
                    </a:lnTo>
                    <a:lnTo>
                      <a:pt x="401403" y="69828"/>
                    </a:lnTo>
                    <a:cubicBezTo>
                      <a:pt x="397888" y="73375"/>
                      <a:pt x="395545" y="72193"/>
                      <a:pt x="394374" y="67463"/>
                    </a:cubicBezTo>
                    <a:cubicBezTo>
                      <a:pt x="393202" y="63915"/>
                      <a:pt x="392031" y="59185"/>
                      <a:pt x="390859" y="53272"/>
                    </a:cubicBezTo>
                    <a:cubicBezTo>
                      <a:pt x="389688" y="49724"/>
                      <a:pt x="390859" y="47359"/>
                      <a:pt x="395545" y="48542"/>
                    </a:cubicBezTo>
                    <a:close/>
                    <a:moveTo>
                      <a:pt x="141515" y="41077"/>
                    </a:moveTo>
                    <a:cubicBezTo>
                      <a:pt x="142682" y="41077"/>
                      <a:pt x="143849" y="42244"/>
                      <a:pt x="146183" y="42244"/>
                    </a:cubicBezTo>
                    <a:cubicBezTo>
                      <a:pt x="147350" y="43411"/>
                      <a:pt x="149684" y="43411"/>
                      <a:pt x="152018" y="43411"/>
                    </a:cubicBezTo>
                    <a:cubicBezTo>
                      <a:pt x="154352" y="44578"/>
                      <a:pt x="155519" y="48079"/>
                      <a:pt x="154352" y="50413"/>
                    </a:cubicBezTo>
                    <a:cubicBezTo>
                      <a:pt x="150851" y="52747"/>
                      <a:pt x="147350" y="56248"/>
                      <a:pt x="143849" y="59749"/>
                    </a:cubicBezTo>
                    <a:cubicBezTo>
                      <a:pt x="141515" y="59749"/>
                      <a:pt x="139181" y="59749"/>
                      <a:pt x="139181" y="56248"/>
                    </a:cubicBezTo>
                    <a:cubicBezTo>
                      <a:pt x="136847" y="52747"/>
                      <a:pt x="136847" y="50413"/>
                      <a:pt x="135680" y="45745"/>
                    </a:cubicBezTo>
                    <a:cubicBezTo>
                      <a:pt x="135680" y="41077"/>
                      <a:pt x="136847" y="39910"/>
                      <a:pt x="141515" y="41077"/>
                    </a:cubicBezTo>
                    <a:close/>
                    <a:moveTo>
                      <a:pt x="197919" y="31023"/>
                    </a:moveTo>
                    <a:cubicBezTo>
                      <a:pt x="200201" y="28725"/>
                      <a:pt x="203624" y="31023"/>
                      <a:pt x="205906" y="31023"/>
                    </a:cubicBezTo>
                    <a:lnTo>
                      <a:pt x="209163" y="32663"/>
                    </a:lnTo>
                    <a:lnTo>
                      <a:pt x="207877" y="31119"/>
                    </a:lnTo>
                    <a:cubicBezTo>
                      <a:pt x="209951" y="31119"/>
                      <a:pt x="213063" y="32115"/>
                      <a:pt x="214101" y="34106"/>
                    </a:cubicBezTo>
                    <a:cubicBezTo>
                      <a:pt x="214101" y="35102"/>
                      <a:pt x="214101" y="36098"/>
                      <a:pt x="212026" y="36098"/>
                    </a:cubicBezTo>
                    <a:lnTo>
                      <a:pt x="209996" y="33662"/>
                    </a:lnTo>
                    <a:lnTo>
                      <a:pt x="210471" y="36768"/>
                    </a:lnTo>
                    <a:cubicBezTo>
                      <a:pt x="209330" y="39066"/>
                      <a:pt x="207047" y="40215"/>
                      <a:pt x="205906" y="41364"/>
                    </a:cubicBezTo>
                    <a:cubicBezTo>
                      <a:pt x="204765" y="42513"/>
                      <a:pt x="203624" y="45960"/>
                      <a:pt x="200201" y="43662"/>
                    </a:cubicBezTo>
                    <a:cubicBezTo>
                      <a:pt x="197919" y="41364"/>
                      <a:pt x="196778" y="32172"/>
                      <a:pt x="197919" y="31023"/>
                    </a:cubicBezTo>
                    <a:close/>
                    <a:moveTo>
                      <a:pt x="266382" y="27764"/>
                    </a:moveTo>
                    <a:lnTo>
                      <a:pt x="266382" y="28732"/>
                    </a:lnTo>
                    <a:lnTo>
                      <a:pt x="266710" y="28224"/>
                    </a:lnTo>
                    <a:close/>
                    <a:moveTo>
                      <a:pt x="267447" y="27085"/>
                    </a:moveTo>
                    <a:lnTo>
                      <a:pt x="267000" y="27510"/>
                    </a:lnTo>
                    <a:lnTo>
                      <a:pt x="267000" y="27776"/>
                    </a:lnTo>
                    <a:close/>
                    <a:moveTo>
                      <a:pt x="259713" y="13692"/>
                    </a:moveTo>
                    <a:cubicBezTo>
                      <a:pt x="260513" y="12821"/>
                      <a:pt x="262114" y="13111"/>
                      <a:pt x="265315" y="14854"/>
                    </a:cubicBezTo>
                    <a:lnTo>
                      <a:pt x="265315" y="16015"/>
                    </a:lnTo>
                    <a:lnTo>
                      <a:pt x="265472" y="17732"/>
                    </a:lnTo>
                    <a:lnTo>
                      <a:pt x="265880" y="17427"/>
                    </a:lnTo>
                    <a:lnTo>
                      <a:pt x="267614" y="18595"/>
                    </a:lnTo>
                    <a:lnTo>
                      <a:pt x="266381" y="17323"/>
                    </a:lnTo>
                    <a:lnTo>
                      <a:pt x="266381" y="16182"/>
                    </a:lnTo>
                    <a:cubicBezTo>
                      <a:pt x="269700" y="16182"/>
                      <a:pt x="275232" y="16182"/>
                      <a:pt x="276339" y="20746"/>
                    </a:cubicBezTo>
                    <a:cubicBezTo>
                      <a:pt x="276339" y="24169"/>
                      <a:pt x="271913" y="26452"/>
                      <a:pt x="269700" y="28734"/>
                    </a:cubicBezTo>
                    <a:cubicBezTo>
                      <a:pt x="268594" y="28734"/>
                      <a:pt x="268594" y="29875"/>
                      <a:pt x="267487" y="29875"/>
                    </a:cubicBezTo>
                    <a:lnTo>
                      <a:pt x="266382" y="28735"/>
                    </a:lnTo>
                    <a:lnTo>
                      <a:pt x="266382" y="28795"/>
                    </a:lnTo>
                    <a:lnTo>
                      <a:pt x="264221" y="29688"/>
                    </a:lnTo>
                    <a:lnTo>
                      <a:pt x="266378" y="30497"/>
                    </a:lnTo>
                    <a:cubicBezTo>
                      <a:pt x="266378" y="31430"/>
                      <a:pt x="266378" y="31430"/>
                      <a:pt x="266378" y="31430"/>
                    </a:cubicBezTo>
                    <a:lnTo>
                      <a:pt x="263678" y="29912"/>
                    </a:lnTo>
                    <a:lnTo>
                      <a:pt x="262514" y="30393"/>
                    </a:lnTo>
                    <a:lnTo>
                      <a:pt x="261652" y="28773"/>
                    </a:lnTo>
                    <a:lnTo>
                      <a:pt x="261399" y="28630"/>
                    </a:lnTo>
                    <a:lnTo>
                      <a:pt x="261621" y="28713"/>
                    </a:lnTo>
                    <a:lnTo>
                      <a:pt x="261047" y="27633"/>
                    </a:lnTo>
                    <a:cubicBezTo>
                      <a:pt x="259980" y="26472"/>
                      <a:pt x="259980" y="25310"/>
                      <a:pt x="258913" y="24148"/>
                    </a:cubicBezTo>
                    <a:cubicBezTo>
                      <a:pt x="258913" y="22986"/>
                      <a:pt x="258913" y="20663"/>
                      <a:pt x="258913" y="19501"/>
                    </a:cubicBezTo>
                    <a:cubicBezTo>
                      <a:pt x="258913" y="16596"/>
                      <a:pt x="258913" y="14563"/>
                      <a:pt x="259713" y="13692"/>
                    </a:cubicBezTo>
                    <a:close/>
                    <a:moveTo>
                      <a:pt x="0" y="0"/>
                    </a:moveTo>
                    <a:cubicBezTo>
                      <a:pt x="1175" y="0"/>
                      <a:pt x="1175" y="0"/>
                      <a:pt x="3527" y="0"/>
                    </a:cubicBezTo>
                    <a:cubicBezTo>
                      <a:pt x="4702" y="1156"/>
                      <a:pt x="7053" y="1156"/>
                      <a:pt x="9405" y="2312"/>
                    </a:cubicBezTo>
                    <a:cubicBezTo>
                      <a:pt x="11756" y="3467"/>
                      <a:pt x="14107" y="4623"/>
                      <a:pt x="17634" y="5779"/>
                    </a:cubicBezTo>
                    <a:cubicBezTo>
                      <a:pt x="22336" y="6935"/>
                      <a:pt x="22336" y="9247"/>
                      <a:pt x="19985" y="13870"/>
                    </a:cubicBezTo>
                    <a:cubicBezTo>
                      <a:pt x="18810" y="15026"/>
                      <a:pt x="17634" y="15026"/>
                      <a:pt x="16458" y="16182"/>
                    </a:cubicBezTo>
                    <a:close/>
                  </a:path>
                </a:pathLst>
              </a:custGeom>
              <a:solidFill>
                <a:srgbClr val="1D1D1B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9" name="Freeform: Shape 93">
                <a:extLst>
                  <a:ext uri="{FF2B5EF4-FFF2-40B4-BE49-F238E27FC236}">
                    <a16:creationId xmlns:a16="http://schemas.microsoft.com/office/drawing/2014/main" id="{C190E1DA-3A7D-BA4D-9228-93EBE436F5F0}"/>
                  </a:ext>
                </a:extLst>
              </p:cNvPr>
              <p:cNvSpPr/>
              <p:nvPr/>
            </p:nvSpPr>
            <p:spPr>
              <a:xfrm>
                <a:off x="8493092" y="4143147"/>
                <a:ext cx="356005" cy="129083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7" h="1038">
                    <a:moveTo>
                      <a:pt x="81" y="18"/>
                    </a:moveTo>
                    <a:lnTo>
                      <a:pt x="0" y="21"/>
                    </a:lnTo>
                    <a:cubicBezTo>
                      <a:pt x="0" y="21"/>
                      <a:pt x="178" y="735"/>
                      <a:pt x="47" y="981"/>
                    </a:cubicBezTo>
                    <a:cubicBezTo>
                      <a:pt x="47" y="981"/>
                      <a:pt x="113" y="1012"/>
                      <a:pt x="227" y="1038"/>
                    </a:cubicBezTo>
                    <a:cubicBezTo>
                      <a:pt x="357" y="597"/>
                      <a:pt x="244" y="180"/>
                      <a:pt x="179" y="0"/>
                    </a:cubicBezTo>
                    <a:cubicBezTo>
                      <a:pt x="149" y="11"/>
                      <a:pt x="115" y="17"/>
                      <a:pt x="8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0" name="Freeform: Shape 94">
                <a:extLst>
                  <a:ext uri="{FF2B5EF4-FFF2-40B4-BE49-F238E27FC236}">
                    <a16:creationId xmlns:a16="http://schemas.microsoft.com/office/drawing/2014/main" id="{304F79CD-FF6E-2F45-8976-88E18DDC71CD}"/>
                  </a:ext>
                </a:extLst>
              </p:cNvPr>
              <p:cNvSpPr/>
              <p:nvPr/>
            </p:nvSpPr>
            <p:spPr>
              <a:xfrm>
                <a:off x="9242449" y="2893393"/>
                <a:ext cx="321152" cy="72694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585">
                    <a:moveTo>
                      <a:pt x="0" y="137"/>
                    </a:moveTo>
                    <a:cubicBezTo>
                      <a:pt x="0" y="137"/>
                      <a:pt x="-15" y="304"/>
                      <a:pt x="140" y="585"/>
                    </a:cubicBezTo>
                    <a:lnTo>
                      <a:pt x="259" y="583"/>
                    </a:lnTo>
                    <a:lnTo>
                      <a:pt x="155" y="0"/>
                    </a:lnTo>
                    <a:cubicBezTo>
                      <a:pt x="155" y="0"/>
                      <a:pt x="-6" y="34"/>
                      <a:pt x="0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1" name="Freeform: Shape 95">
                <a:extLst>
                  <a:ext uri="{FF2B5EF4-FFF2-40B4-BE49-F238E27FC236}">
                    <a16:creationId xmlns:a16="http://schemas.microsoft.com/office/drawing/2014/main" id="{61B5C935-AC12-A140-A553-EB0E7A412F49}"/>
                  </a:ext>
                </a:extLst>
              </p:cNvPr>
              <p:cNvSpPr/>
              <p:nvPr/>
            </p:nvSpPr>
            <p:spPr>
              <a:xfrm>
                <a:off x="9349499" y="2719125"/>
                <a:ext cx="1176311" cy="10393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46" h="836">
                    <a:moveTo>
                      <a:pt x="0" y="158"/>
                    </a:moveTo>
                    <a:cubicBezTo>
                      <a:pt x="0" y="158"/>
                      <a:pt x="0" y="545"/>
                      <a:pt x="257" y="836"/>
                    </a:cubicBezTo>
                    <a:lnTo>
                      <a:pt x="840" y="630"/>
                    </a:lnTo>
                    <a:lnTo>
                      <a:pt x="946" y="22"/>
                    </a:lnTo>
                    <a:cubicBezTo>
                      <a:pt x="946" y="22"/>
                      <a:pt x="353" y="-81"/>
                      <a:pt x="0" y="158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2" name="Freeform: Shape 96">
                <a:extLst>
                  <a:ext uri="{FF2B5EF4-FFF2-40B4-BE49-F238E27FC236}">
                    <a16:creationId xmlns:a16="http://schemas.microsoft.com/office/drawing/2014/main" id="{148ED751-C8E8-DD4F-8165-D23A6D2A7678}"/>
                  </a:ext>
                </a:extLst>
              </p:cNvPr>
              <p:cNvSpPr/>
              <p:nvPr/>
            </p:nvSpPr>
            <p:spPr>
              <a:xfrm>
                <a:off x="9349499" y="2719125"/>
                <a:ext cx="1165108" cy="9609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37" h="773">
                    <a:moveTo>
                      <a:pt x="937" y="76"/>
                    </a:moveTo>
                    <a:cubicBezTo>
                      <a:pt x="922" y="53"/>
                      <a:pt x="904" y="32"/>
                      <a:pt x="882" y="15"/>
                    </a:cubicBezTo>
                    <a:cubicBezTo>
                      <a:pt x="882" y="14"/>
                      <a:pt x="881" y="14"/>
                      <a:pt x="880" y="13"/>
                    </a:cubicBezTo>
                    <a:cubicBezTo>
                      <a:pt x="716" y="-5"/>
                      <a:pt x="282" y="-32"/>
                      <a:pt x="0" y="158"/>
                    </a:cubicBezTo>
                    <a:cubicBezTo>
                      <a:pt x="0" y="158"/>
                      <a:pt x="0" y="248"/>
                      <a:pt x="28" y="373"/>
                    </a:cubicBezTo>
                    <a:cubicBezTo>
                      <a:pt x="58" y="378"/>
                      <a:pt x="89" y="374"/>
                      <a:pt x="119" y="369"/>
                    </a:cubicBezTo>
                    <a:cubicBezTo>
                      <a:pt x="189" y="357"/>
                      <a:pt x="311" y="329"/>
                      <a:pt x="379" y="305"/>
                    </a:cubicBezTo>
                    <a:cubicBezTo>
                      <a:pt x="392" y="300"/>
                      <a:pt x="410" y="296"/>
                      <a:pt x="420" y="305"/>
                    </a:cubicBezTo>
                    <a:cubicBezTo>
                      <a:pt x="428" y="314"/>
                      <a:pt x="427" y="328"/>
                      <a:pt x="427" y="341"/>
                    </a:cubicBezTo>
                    <a:cubicBezTo>
                      <a:pt x="416" y="419"/>
                      <a:pt x="413" y="471"/>
                      <a:pt x="378" y="541"/>
                    </a:cubicBezTo>
                    <a:cubicBezTo>
                      <a:pt x="373" y="552"/>
                      <a:pt x="366" y="564"/>
                      <a:pt x="371" y="576"/>
                    </a:cubicBezTo>
                    <a:cubicBezTo>
                      <a:pt x="376" y="589"/>
                      <a:pt x="392" y="593"/>
                      <a:pt x="404" y="600"/>
                    </a:cubicBezTo>
                    <a:cubicBezTo>
                      <a:pt x="444" y="622"/>
                      <a:pt x="397" y="709"/>
                      <a:pt x="418" y="748"/>
                    </a:cubicBezTo>
                    <a:cubicBezTo>
                      <a:pt x="423" y="757"/>
                      <a:pt x="428" y="766"/>
                      <a:pt x="434" y="773"/>
                    </a:cubicBezTo>
                    <a:lnTo>
                      <a:pt x="840" y="630"/>
                    </a:ln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3" name="Freeform: Shape 97">
                <a:extLst>
                  <a:ext uri="{FF2B5EF4-FFF2-40B4-BE49-F238E27FC236}">
                    <a16:creationId xmlns:a16="http://schemas.microsoft.com/office/drawing/2014/main" id="{F9F3E7E3-E1A8-4044-9BBC-0B499CD1A371}"/>
                  </a:ext>
                </a:extLst>
              </p:cNvPr>
              <p:cNvSpPr/>
              <p:nvPr/>
            </p:nvSpPr>
            <p:spPr>
              <a:xfrm>
                <a:off x="9237470" y="2161466"/>
                <a:ext cx="1743925" cy="15671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2" h="1260">
                    <a:moveTo>
                      <a:pt x="964" y="763"/>
                    </a:moveTo>
                    <a:cubicBezTo>
                      <a:pt x="955" y="843"/>
                      <a:pt x="915" y="916"/>
                      <a:pt x="855" y="968"/>
                    </a:cubicBezTo>
                    <a:cubicBezTo>
                      <a:pt x="842" y="980"/>
                      <a:pt x="833" y="993"/>
                      <a:pt x="838" y="1004"/>
                    </a:cubicBezTo>
                    <a:cubicBezTo>
                      <a:pt x="863" y="1065"/>
                      <a:pt x="901" y="1166"/>
                      <a:pt x="932" y="1227"/>
                    </a:cubicBezTo>
                    <a:cubicBezTo>
                      <a:pt x="947" y="1259"/>
                      <a:pt x="987" y="1270"/>
                      <a:pt x="1018" y="1252"/>
                    </a:cubicBezTo>
                    <a:cubicBezTo>
                      <a:pt x="1188" y="1151"/>
                      <a:pt x="1352" y="1031"/>
                      <a:pt x="1393" y="823"/>
                    </a:cubicBezTo>
                    <a:cubicBezTo>
                      <a:pt x="1413" y="720"/>
                      <a:pt x="1398" y="613"/>
                      <a:pt x="1371" y="512"/>
                    </a:cubicBezTo>
                    <a:cubicBezTo>
                      <a:pt x="1336" y="383"/>
                      <a:pt x="1280" y="255"/>
                      <a:pt x="1182" y="163"/>
                    </a:cubicBezTo>
                    <a:cubicBezTo>
                      <a:pt x="979" y="-30"/>
                      <a:pt x="626" y="-47"/>
                      <a:pt x="388" y="88"/>
                    </a:cubicBezTo>
                    <a:cubicBezTo>
                      <a:pt x="212" y="188"/>
                      <a:pt x="102" y="369"/>
                      <a:pt x="41" y="557"/>
                    </a:cubicBezTo>
                    <a:cubicBezTo>
                      <a:pt x="23" y="611"/>
                      <a:pt x="10" y="667"/>
                      <a:pt x="0" y="723"/>
                    </a:cubicBezTo>
                    <a:cubicBezTo>
                      <a:pt x="-3" y="746"/>
                      <a:pt x="21" y="761"/>
                      <a:pt x="39" y="749"/>
                    </a:cubicBezTo>
                    <a:cubicBezTo>
                      <a:pt x="131" y="689"/>
                      <a:pt x="375" y="582"/>
                      <a:pt x="916" y="583"/>
                    </a:cubicBezTo>
                    <a:cubicBezTo>
                      <a:pt x="945" y="583"/>
                      <a:pt x="968" y="606"/>
                      <a:pt x="969" y="635"/>
                    </a:cubicBezTo>
                    <a:cubicBezTo>
                      <a:pt x="970" y="670"/>
                      <a:pt x="969" y="716"/>
                      <a:pt x="964" y="76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4" name="Freeform: Shape 98">
                <a:extLst>
                  <a:ext uri="{FF2B5EF4-FFF2-40B4-BE49-F238E27FC236}">
                    <a16:creationId xmlns:a16="http://schemas.microsoft.com/office/drawing/2014/main" id="{E83F80E2-9D3C-7842-B012-EC17A125EC94}"/>
                  </a:ext>
                </a:extLst>
              </p:cNvPr>
              <p:cNvSpPr/>
              <p:nvPr/>
            </p:nvSpPr>
            <p:spPr>
              <a:xfrm>
                <a:off x="10024170" y="2282206"/>
                <a:ext cx="957231" cy="14476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0" h="1164">
                    <a:moveTo>
                      <a:pt x="739" y="415"/>
                    </a:moveTo>
                    <a:cubicBezTo>
                      <a:pt x="716" y="330"/>
                      <a:pt x="683" y="245"/>
                      <a:pt x="636" y="170"/>
                    </a:cubicBezTo>
                    <a:cubicBezTo>
                      <a:pt x="623" y="152"/>
                      <a:pt x="610" y="134"/>
                      <a:pt x="597" y="117"/>
                    </a:cubicBezTo>
                    <a:cubicBezTo>
                      <a:pt x="596" y="116"/>
                      <a:pt x="595" y="115"/>
                      <a:pt x="594" y="113"/>
                    </a:cubicBezTo>
                    <a:cubicBezTo>
                      <a:pt x="588" y="107"/>
                      <a:pt x="583" y="101"/>
                      <a:pt x="577" y="94"/>
                    </a:cubicBezTo>
                    <a:cubicBezTo>
                      <a:pt x="575" y="92"/>
                      <a:pt x="573" y="90"/>
                      <a:pt x="572" y="88"/>
                    </a:cubicBezTo>
                    <a:cubicBezTo>
                      <a:pt x="565" y="81"/>
                      <a:pt x="557" y="73"/>
                      <a:pt x="550" y="66"/>
                    </a:cubicBezTo>
                    <a:cubicBezTo>
                      <a:pt x="547" y="63"/>
                      <a:pt x="542" y="59"/>
                      <a:pt x="539" y="57"/>
                    </a:cubicBezTo>
                    <a:cubicBezTo>
                      <a:pt x="523" y="42"/>
                      <a:pt x="505" y="28"/>
                      <a:pt x="487" y="15"/>
                    </a:cubicBezTo>
                    <a:lnTo>
                      <a:pt x="486" y="15"/>
                    </a:lnTo>
                    <a:cubicBezTo>
                      <a:pt x="479" y="9"/>
                      <a:pt x="471" y="4"/>
                      <a:pt x="464" y="0"/>
                    </a:cubicBezTo>
                    <a:cubicBezTo>
                      <a:pt x="462" y="0"/>
                      <a:pt x="461" y="0"/>
                      <a:pt x="460" y="1"/>
                    </a:cubicBezTo>
                    <a:cubicBezTo>
                      <a:pt x="459" y="2"/>
                      <a:pt x="458" y="4"/>
                      <a:pt x="460" y="4"/>
                    </a:cubicBezTo>
                    <a:cubicBezTo>
                      <a:pt x="468" y="9"/>
                      <a:pt x="462" y="12"/>
                      <a:pt x="458" y="15"/>
                    </a:cubicBezTo>
                    <a:cubicBezTo>
                      <a:pt x="457" y="16"/>
                      <a:pt x="456" y="16"/>
                      <a:pt x="454" y="18"/>
                    </a:cubicBezTo>
                    <a:cubicBezTo>
                      <a:pt x="451" y="22"/>
                      <a:pt x="453" y="15"/>
                      <a:pt x="451" y="16"/>
                    </a:cubicBezTo>
                    <a:lnTo>
                      <a:pt x="450" y="16"/>
                    </a:lnTo>
                    <a:cubicBezTo>
                      <a:pt x="445" y="18"/>
                      <a:pt x="443" y="21"/>
                      <a:pt x="441" y="25"/>
                    </a:cubicBezTo>
                    <a:cubicBezTo>
                      <a:pt x="440" y="23"/>
                      <a:pt x="439" y="21"/>
                      <a:pt x="438" y="21"/>
                    </a:cubicBezTo>
                    <a:cubicBezTo>
                      <a:pt x="436" y="21"/>
                      <a:pt x="434" y="21"/>
                      <a:pt x="433" y="22"/>
                    </a:cubicBezTo>
                    <a:cubicBezTo>
                      <a:pt x="431" y="24"/>
                      <a:pt x="427" y="25"/>
                      <a:pt x="424" y="27"/>
                    </a:cubicBezTo>
                    <a:cubicBezTo>
                      <a:pt x="416" y="32"/>
                      <a:pt x="408" y="33"/>
                      <a:pt x="401" y="26"/>
                    </a:cubicBezTo>
                    <a:cubicBezTo>
                      <a:pt x="400" y="25"/>
                      <a:pt x="399" y="24"/>
                      <a:pt x="398" y="24"/>
                    </a:cubicBezTo>
                    <a:cubicBezTo>
                      <a:pt x="394" y="22"/>
                      <a:pt x="391" y="21"/>
                      <a:pt x="387" y="22"/>
                    </a:cubicBezTo>
                    <a:cubicBezTo>
                      <a:pt x="385" y="23"/>
                      <a:pt x="384" y="23"/>
                      <a:pt x="381" y="25"/>
                    </a:cubicBezTo>
                    <a:lnTo>
                      <a:pt x="381" y="26"/>
                    </a:lnTo>
                    <a:cubicBezTo>
                      <a:pt x="377" y="28"/>
                      <a:pt x="379" y="33"/>
                      <a:pt x="377" y="36"/>
                    </a:cubicBezTo>
                    <a:cubicBezTo>
                      <a:pt x="380" y="41"/>
                      <a:pt x="377" y="46"/>
                      <a:pt x="375" y="51"/>
                    </a:cubicBezTo>
                    <a:cubicBezTo>
                      <a:pt x="374" y="52"/>
                      <a:pt x="374" y="52"/>
                      <a:pt x="374" y="52"/>
                    </a:cubicBezTo>
                    <a:cubicBezTo>
                      <a:pt x="373" y="55"/>
                      <a:pt x="372" y="58"/>
                      <a:pt x="371" y="59"/>
                    </a:cubicBezTo>
                    <a:cubicBezTo>
                      <a:pt x="370" y="60"/>
                      <a:pt x="370" y="61"/>
                      <a:pt x="370" y="63"/>
                    </a:cubicBezTo>
                    <a:cubicBezTo>
                      <a:pt x="370" y="65"/>
                      <a:pt x="369" y="67"/>
                      <a:pt x="367" y="70"/>
                    </a:cubicBezTo>
                    <a:cubicBezTo>
                      <a:pt x="362" y="79"/>
                      <a:pt x="355" y="86"/>
                      <a:pt x="350" y="95"/>
                    </a:cubicBezTo>
                    <a:cubicBezTo>
                      <a:pt x="349" y="95"/>
                      <a:pt x="348" y="95"/>
                      <a:pt x="348" y="96"/>
                    </a:cubicBezTo>
                    <a:cubicBezTo>
                      <a:pt x="345" y="99"/>
                      <a:pt x="340" y="100"/>
                      <a:pt x="340" y="106"/>
                    </a:cubicBezTo>
                    <a:cubicBezTo>
                      <a:pt x="340" y="108"/>
                      <a:pt x="333" y="108"/>
                      <a:pt x="334" y="115"/>
                    </a:cubicBezTo>
                    <a:cubicBezTo>
                      <a:pt x="331" y="115"/>
                      <a:pt x="328" y="119"/>
                      <a:pt x="325" y="116"/>
                    </a:cubicBezTo>
                    <a:cubicBezTo>
                      <a:pt x="323" y="115"/>
                      <a:pt x="321" y="116"/>
                      <a:pt x="320" y="118"/>
                    </a:cubicBezTo>
                    <a:cubicBezTo>
                      <a:pt x="319" y="119"/>
                      <a:pt x="319" y="121"/>
                      <a:pt x="321" y="124"/>
                    </a:cubicBezTo>
                    <a:cubicBezTo>
                      <a:pt x="325" y="132"/>
                      <a:pt x="325" y="133"/>
                      <a:pt x="316" y="136"/>
                    </a:cubicBezTo>
                    <a:cubicBezTo>
                      <a:pt x="310" y="138"/>
                      <a:pt x="307" y="141"/>
                      <a:pt x="308" y="148"/>
                    </a:cubicBezTo>
                    <a:cubicBezTo>
                      <a:pt x="310" y="153"/>
                      <a:pt x="304" y="155"/>
                      <a:pt x="302" y="158"/>
                    </a:cubicBezTo>
                    <a:cubicBezTo>
                      <a:pt x="301" y="160"/>
                      <a:pt x="298" y="156"/>
                      <a:pt x="297" y="156"/>
                    </a:cubicBezTo>
                    <a:cubicBezTo>
                      <a:pt x="292" y="155"/>
                      <a:pt x="289" y="154"/>
                      <a:pt x="284" y="153"/>
                    </a:cubicBezTo>
                    <a:cubicBezTo>
                      <a:pt x="281" y="150"/>
                      <a:pt x="285" y="148"/>
                      <a:pt x="284" y="145"/>
                    </a:cubicBezTo>
                    <a:cubicBezTo>
                      <a:pt x="283" y="142"/>
                      <a:pt x="282" y="139"/>
                      <a:pt x="278" y="138"/>
                    </a:cubicBezTo>
                    <a:cubicBezTo>
                      <a:pt x="276" y="138"/>
                      <a:pt x="274" y="139"/>
                      <a:pt x="273" y="139"/>
                    </a:cubicBezTo>
                    <a:cubicBezTo>
                      <a:pt x="271" y="140"/>
                      <a:pt x="269" y="137"/>
                      <a:pt x="267" y="139"/>
                    </a:cubicBezTo>
                    <a:cubicBezTo>
                      <a:pt x="263" y="140"/>
                      <a:pt x="260" y="144"/>
                      <a:pt x="256" y="145"/>
                    </a:cubicBezTo>
                    <a:cubicBezTo>
                      <a:pt x="252" y="139"/>
                      <a:pt x="249" y="131"/>
                      <a:pt x="241" y="128"/>
                    </a:cubicBezTo>
                    <a:cubicBezTo>
                      <a:pt x="240" y="128"/>
                      <a:pt x="238" y="127"/>
                      <a:pt x="237" y="127"/>
                    </a:cubicBezTo>
                    <a:cubicBezTo>
                      <a:pt x="236" y="127"/>
                      <a:pt x="236" y="127"/>
                      <a:pt x="235" y="127"/>
                    </a:cubicBezTo>
                    <a:cubicBezTo>
                      <a:pt x="230" y="125"/>
                      <a:pt x="226" y="125"/>
                      <a:pt x="222" y="126"/>
                    </a:cubicBezTo>
                    <a:cubicBezTo>
                      <a:pt x="221" y="127"/>
                      <a:pt x="219" y="127"/>
                      <a:pt x="218" y="125"/>
                    </a:cubicBezTo>
                    <a:cubicBezTo>
                      <a:pt x="217" y="124"/>
                      <a:pt x="217" y="120"/>
                      <a:pt x="216" y="119"/>
                    </a:cubicBezTo>
                    <a:cubicBezTo>
                      <a:pt x="215" y="119"/>
                      <a:pt x="214" y="119"/>
                      <a:pt x="213" y="119"/>
                    </a:cubicBezTo>
                    <a:cubicBezTo>
                      <a:pt x="211" y="121"/>
                      <a:pt x="210" y="122"/>
                      <a:pt x="207" y="121"/>
                    </a:cubicBezTo>
                    <a:cubicBezTo>
                      <a:pt x="201" y="121"/>
                      <a:pt x="196" y="120"/>
                      <a:pt x="191" y="121"/>
                    </a:cubicBezTo>
                    <a:cubicBezTo>
                      <a:pt x="182" y="124"/>
                      <a:pt x="181" y="123"/>
                      <a:pt x="182" y="113"/>
                    </a:cubicBezTo>
                    <a:cubicBezTo>
                      <a:pt x="183" y="112"/>
                      <a:pt x="183" y="112"/>
                      <a:pt x="183" y="111"/>
                    </a:cubicBezTo>
                    <a:cubicBezTo>
                      <a:pt x="181" y="108"/>
                      <a:pt x="180" y="106"/>
                      <a:pt x="178" y="104"/>
                    </a:cubicBezTo>
                    <a:cubicBezTo>
                      <a:pt x="175" y="101"/>
                      <a:pt x="173" y="101"/>
                      <a:pt x="169" y="103"/>
                    </a:cubicBezTo>
                    <a:cubicBezTo>
                      <a:pt x="160" y="103"/>
                      <a:pt x="154" y="109"/>
                      <a:pt x="152" y="119"/>
                    </a:cubicBezTo>
                    <a:cubicBezTo>
                      <a:pt x="149" y="124"/>
                      <a:pt x="150" y="128"/>
                      <a:pt x="156" y="132"/>
                    </a:cubicBezTo>
                    <a:cubicBezTo>
                      <a:pt x="162" y="137"/>
                      <a:pt x="162" y="138"/>
                      <a:pt x="156" y="145"/>
                    </a:cubicBezTo>
                    <a:cubicBezTo>
                      <a:pt x="153" y="149"/>
                      <a:pt x="150" y="152"/>
                      <a:pt x="151" y="156"/>
                    </a:cubicBezTo>
                    <a:cubicBezTo>
                      <a:pt x="152" y="160"/>
                      <a:pt x="150" y="162"/>
                      <a:pt x="149" y="165"/>
                    </a:cubicBezTo>
                    <a:cubicBezTo>
                      <a:pt x="148" y="167"/>
                      <a:pt x="147" y="168"/>
                      <a:pt x="147" y="169"/>
                    </a:cubicBezTo>
                    <a:cubicBezTo>
                      <a:pt x="148" y="179"/>
                      <a:pt x="149" y="188"/>
                      <a:pt x="148" y="199"/>
                    </a:cubicBezTo>
                    <a:cubicBezTo>
                      <a:pt x="149" y="200"/>
                      <a:pt x="150" y="202"/>
                      <a:pt x="152" y="204"/>
                    </a:cubicBezTo>
                    <a:cubicBezTo>
                      <a:pt x="153" y="206"/>
                      <a:pt x="155" y="206"/>
                      <a:pt x="156" y="208"/>
                    </a:cubicBezTo>
                    <a:cubicBezTo>
                      <a:pt x="157" y="208"/>
                      <a:pt x="158" y="209"/>
                      <a:pt x="159" y="209"/>
                    </a:cubicBezTo>
                    <a:cubicBezTo>
                      <a:pt x="163" y="207"/>
                      <a:pt x="165" y="208"/>
                      <a:pt x="164" y="212"/>
                    </a:cubicBezTo>
                    <a:cubicBezTo>
                      <a:pt x="163" y="216"/>
                      <a:pt x="163" y="219"/>
                      <a:pt x="166" y="221"/>
                    </a:cubicBezTo>
                    <a:cubicBezTo>
                      <a:pt x="169" y="225"/>
                      <a:pt x="174" y="227"/>
                      <a:pt x="178" y="230"/>
                    </a:cubicBezTo>
                    <a:cubicBezTo>
                      <a:pt x="177" y="234"/>
                      <a:pt x="179" y="236"/>
                      <a:pt x="182" y="239"/>
                    </a:cubicBezTo>
                    <a:cubicBezTo>
                      <a:pt x="192" y="243"/>
                      <a:pt x="192" y="253"/>
                      <a:pt x="186" y="260"/>
                    </a:cubicBezTo>
                    <a:cubicBezTo>
                      <a:pt x="184" y="262"/>
                      <a:pt x="184" y="263"/>
                      <a:pt x="184" y="265"/>
                    </a:cubicBezTo>
                    <a:cubicBezTo>
                      <a:pt x="185" y="266"/>
                      <a:pt x="186" y="267"/>
                      <a:pt x="186" y="267"/>
                    </a:cubicBezTo>
                    <a:cubicBezTo>
                      <a:pt x="188" y="267"/>
                      <a:pt x="190" y="268"/>
                      <a:pt x="192" y="269"/>
                    </a:cubicBezTo>
                    <a:cubicBezTo>
                      <a:pt x="201" y="275"/>
                      <a:pt x="200" y="286"/>
                      <a:pt x="203" y="296"/>
                    </a:cubicBezTo>
                    <a:cubicBezTo>
                      <a:pt x="203" y="299"/>
                      <a:pt x="207" y="303"/>
                      <a:pt x="201" y="305"/>
                    </a:cubicBezTo>
                    <a:cubicBezTo>
                      <a:pt x="199" y="307"/>
                      <a:pt x="199" y="310"/>
                      <a:pt x="199" y="312"/>
                    </a:cubicBezTo>
                    <a:cubicBezTo>
                      <a:pt x="199" y="313"/>
                      <a:pt x="199" y="314"/>
                      <a:pt x="199" y="315"/>
                    </a:cubicBezTo>
                    <a:cubicBezTo>
                      <a:pt x="201" y="316"/>
                      <a:pt x="202" y="316"/>
                      <a:pt x="203" y="316"/>
                    </a:cubicBezTo>
                    <a:cubicBezTo>
                      <a:pt x="203" y="317"/>
                      <a:pt x="202" y="316"/>
                      <a:pt x="202" y="316"/>
                    </a:cubicBezTo>
                    <a:cubicBezTo>
                      <a:pt x="193" y="317"/>
                      <a:pt x="196" y="325"/>
                      <a:pt x="193" y="330"/>
                    </a:cubicBezTo>
                    <a:cubicBezTo>
                      <a:pt x="192" y="330"/>
                      <a:pt x="192" y="332"/>
                      <a:pt x="192" y="332"/>
                    </a:cubicBezTo>
                    <a:cubicBezTo>
                      <a:pt x="192" y="331"/>
                      <a:pt x="193" y="330"/>
                      <a:pt x="193" y="330"/>
                    </a:cubicBezTo>
                    <a:cubicBezTo>
                      <a:pt x="193" y="328"/>
                      <a:pt x="193" y="326"/>
                      <a:pt x="192" y="325"/>
                    </a:cubicBezTo>
                    <a:cubicBezTo>
                      <a:pt x="191" y="325"/>
                      <a:pt x="189" y="325"/>
                      <a:pt x="188" y="326"/>
                    </a:cubicBezTo>
                    <a:cubicBezTo>
                      <a:pt x="186" y="328"/>
                      <a:pt x="182" y="330"/>
                      <a:pt x="183" y="333"/>
                    </a:cubicBezTo>
                    <a:cubicBezTo>
                      <a:pt x="184" y="338"/>
                      <a:pt x="181" y="338"/>
                      <a:pt x="178" y="339"/>
                    </a:cubicBezTo>
                    <a:cubicBezTo>
                      <a:pt x="177" y="339"/>
                      <a:pt x="176" y="340"/>
                      <a:pt x="175" y="340"/>
                    </a:cubicBezTo>
                    <a:cubicBezTo>
                      <a:pt x="174" y="341"/>
                      <a:pt x="173" y="343"/>
                      <a:pt x="173" y="343"/>
                    </a:cubicBezTo>
                    <a:cubicBezTo>
                      <a:pt x="173" y="345"/>
                      <a:pt x="175" y="347"/>
                      <a:pt x="173" y="348"/>
                    </a:cubicBezTo>
                    <a:cubicBezTo>
                      <a:pt x="172" y="350"/>
                      <a:pt x="171" y="351"/>
                      <a:pt x="169" y="350"/>
                    </a:cubicBezTo>
                    <a:cubicBezTo>
                      <a:pt x="167" y="350"/>
                      <a:pt x="166" y="351"/>
                      <a:pt x="165" y="352"/>
                    </a:cubicBezTo>
                    <a:cubicBezTo>
                      <a:pt x="165" y="353"/>
                      <a:pt x="164" y="353"/>
                      <a:pt x="164" y="353"/>
                    </a:cubicBezTo>
                    <a:cubicBezTo>
                      <a:pt x="163" y="356"/>
                      <a:pt x="164" y="359"/>
                      <a:pt x="162" y="360"/>
                    </a:cubicBezTo>
                    <a:cubicBezTo>
                      <a:pt x="162" y="361"/>
                      <a:pt x="162" y="362"/>
                      <a:pt x="162" y="364"/>
                    </a:cubicBezTo>
                    <a:cubicBezTo>
                      <a:pt x="163" y="366"/>
                      <a:pt x="166" y="366"/>
                      <a:pt x="165" y="369"/>
                    </a:cubicBezTo>
                    <a:cubicBezTo>
                      <a:pt x="165" y="370"/>
                      <a:pt x="164" y="371"/>
                      <a:pt x="164" y="371"/>
                    </a:cubicBezTo>
                    <a:cubicBezTo>
                      <a:pt x="164" y="373"/>
                      <a:pt x="163" y="375"/>
                      <a:pt x="162" y="377"/>
                    </a:cubicBezTo>
                    <a:cubicBezTo>
                      <a:pt x="161" y="379"/>
                      <a:pt x="159" y="381"/>
                      <a:pt x="157" y="384"/>
                    </a:cubicBezTo>
                    <a:cubicBezTo>
                      <a:pt x="155" y="387"/>
                      <a:pt x="153" y="390"/>
                      <a:pt x="156" y="394"/>
                    </a:cubicBezTo>
                    <a:cubicBezTo>
                      <a:pt x="160" y="397"/>
                      <a:pt x="157" y="401"/>
                      <a:pt x="159" y="403"/>
                    </a:cubicBezTo>
                    <a:cubicBezTo>
                      <a:pt x="162" y="404"/>
                      <a:pt x="165" y="405"/>
                      <a:pt x="163" y="410"/>
                    </a:cubicBezTo>
                    <a:cubicBezTo>
                      <a:pt x="162" y="412"/>
                      <a:pt x="162" y="414"/>
                      <a:pt x="162" y="417"/>
                    </a:cubicBezTo>
                    <a:cubicBezTo>
                      <a:pt x="162" y="422"/>
                      <a:pt x="161" y="423"/>
                      <a:pt x="155" y="423"/>
                    </a:cubicBezTo>
                    <a:cubicBezTo>
                      <a:pt x="152" y="421"/>
                      <a:pt x="149" y="417"/>
                      <a:pt x="145" y="421"/>
                    </a:cubicBezTo>
                    <a:cubicBezTo>
                      <a:pt x="144" y="424"/>
                      <a:pt x="145" y="427"/>
                      <a:pt x="146" y="428"/>
                    </a:cubicBezTo>
                    <a:cubicBezTo>
                      <a:pt x="146" y="431"/>
                      <a:pt x="149" y="432"/>
                      <a:pt x="149" y="435"/>
                    </a:cubicBezTo>
                    <a:cubicBezTo>
                      <a:pt x="138" y="434"/>
                      <a:pt x="136" y="432"/>
                      <a:pt x="136" y="424"/>
                    </a:cubicBezTo>
                    <a:cubicBezTo>
                      <a:pt x="134" y="421"/>
                      <a:pt x="132" y="420"/>
                      <a:pt x="129" y="419"/>
                    </a:cubicBezTo>
                    <a:cubicBezTo>
                      <a:pt x="125" y="419"/>
                      <a:pt x="121" y="419"/>
                      <a:pt x="118" y="422"/>
                    </a:cubicBezTo>
                    <a:cubicBezTo>
                      <a:pt x="115" y="431"/>
                      <a:pt x="112" y="439"/>
                      <a:pt x="108" y="447"/>
                    </a:cubicBezTo>
                    <a:cubicBezTo>
                      <a:pt x="107" y="450"/>
                      <a:pt x="106" y="453"/>
                      <a:pt x="103" y="449"/>
                    </a:cubicBezTo>
                    <a:cubicBezTo>
                      <a:pt x="99" y="442"/>
                      <a:pt x="93" y="440"/>
                      <a:pt x="86" y="437"/>
                    </a:cubicBezTo>
                    <a:cubicBezTo>
                      <a:pt x="82" y="436"/>
                      <a:pt x="88" y="430"/>
                      <a:pt x="83" y="428"/>
                    </a:cubicBezTo>
                    <a:cubicBezTo>
                      <a:pt x="81" y="428"/>
                      <a:pt x="80" y="431"/>
                      <a:pt x="78" y="432"/>
                    </a:cubicBezTo>
                    <a:cubicBezTo>
                      <a:pt x="73" y="434"/>
                      <a:pt x="67" y="435"/>
                      <a:pt x="67" y="443"/>
                    </a:cubicBezTo>
                    <a:cubicBezTo>
                      <a:pt x="67" y="445"/>
                      <a:pt x="64" y="447"/>
                      <a:pt x="63" y="448"/>
                    </a:cubicBezTo>
                    <a:cubicBezTo>
                      <a:pt x="58" y="452"/>
                      <a:pt x="53" y="454"/>
                      <a:pt x="46" y="454"/>
                    </a:cubicBezTo>
                    <a:cubicBezTo>
                      <a:pt x="41" y="454"/>
                      <a:pt x="33" y="453"/>
                      <a:pt x="32" y="458"/>
                    </a:cubicBezTo>
                    <a:cubicBezTo>
                      <a:pt x="27" y="467"/>
                      <a:pt x="20" y="465"/>
                      <a:pt x="14" y="466"/>
                    </a:cubicBezTo>
                    <a:cubicBezTo>
                      <a:pt x="8" y="469"/>
                      <a:pt x="8" y="477"/>
                      <a:pt x="5" y="478"/>
                    </a:cubicBezTo>
                    <a:cubicBezTo>
                      <a:pt x="-4" y="484"/>
                      <a:pt x="1" y="490"/>
                      <a:pt x="3" y="495"/>
                    </a:cubicBezTo>
                    <a:cubicBezTo>
                      <a:pt x="4" y="495"/>
                      <a:pt x="4" y="496"/>
                      <a:pt x="4" y="496"/>
                    </a:cubicBezTo>
                    <a:cubicBezTo>
                      <a:pt x="77" y="491"/>
                      <a:pt x="157" y="487"/>
                      <a:pt x="246" y="486"/>
                    </a:cubicBezTo>
                    <a:lnTo>
                      <a:pt x="246" y="487"/>
                    </a:lnTo>
                    <a:cubicBezTo>
                      <a:pt x="259" y="486"/>
                      <a:pt x="272" y="486"/>
                      <a:pt x="284" y="486"/>
                    </a:cubicBezTo>
                    <a:cubicBezTo>
                      <a:pt x="313" y="486"/>
                      <a:pt x="336" y="509"/>
                      <a:pt x="337" y="538"/>
                    </a:cubicBezTo>
                    <a:cubicBezTo>
                      <a:pt x="338" y="573"/>
                      <a:pt x="337" y="619"/>
                      <a:pt x="332" y="666"/>
                    </a:cubicBezTo>
                    <a:cubicBezTo>
                      <a:pt x="331" y="675"/>
                      <a:pt x="329" y="681"/>
                      <a:pt x="328" y="689"/>
                    </a:cubicBezTo>
                    <a:cubicBezTo>
                      <a:pt x="327" y="695"/>
                      <a:pt x="326" y="701"/>
                      <a:pt x="324" y="707"/>
                    </a:cubicBezTo>
                    <a:cubicBezTo>
                      <a:pt x="308" y="771"/>
                      <a:pt x="273" y="827"/>
                      <a:pt x="223" y="871"/>
                    </a:cubicBezTo>
                    <a:cubicBezTo>
                      <a:pt x="210" y="883"/>
                      <a:pt x="201" y="896"/>
                      <a:pt x="206" y="907"/>
                    </a:cubicBezTo>
                    <a:cubicBezTo>
                      <a:pt x="231" y="968"/>
                      <a:pt x="269" y="1069"/>
                      <a:pt x="300" y="1130"/>
                    </a:cubicBezTo>
                    <a:cubicBezTo>
                      <a:pt x="315" y="1162"/>
                      <a:pt x="355" y="1173"/>
                      <a:pt x="386" y="1155"/>
                    </a:cubicBezTo>
                    <a:cubicBezTo>
                      <a:pt x="556" y="1054"/>
                      <a:pt x="720" y="934"/>
                      <a:pt x="761" y="726"/>
                    </a:cubicBezTo>
                    <a:cubicBezTo>
                      <a:pt x="781" y="623"/>
                      <a:pt x="766" y="516"/>
                      <a:pt x="739" y="415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5" name="Freeform: Shape 99">
                <a:extLst>
                  <a:ext uri="{FF2B5EF4-FFF2-40B4-BE49-F238E27FC236}">
                    <a16:creationId xmlns:a16="http://schemas.microsoft.com/office/drawing/2014/main" id="{A4761B67-705C-6846-857C-8CCF31BFFC47}"/>
                  </a:ext>
                </a:extLst>
              </p:cNvPr>
              <p:cNvSpPr/>
              <p:nvPr/>
            </p:nvSpPr>
            <p:spPr>
              <a:xfrm>
                <a:off x="10349056" y="3443580"/>
                <a:ext cx="353516" cy="2862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231">
                    <a:moveTo>
                      <a:pt x="125" y="222"/>
                    </a:moveTo>
                    <a:cubicBezTo>
                      <a:pt x="180" y="189"/>
                      <a:pt x="235" y="154"/>
                      <a:pt x="285" y="115"/>
                    </a:cubicBezTo>
                    <a:cubicBezTo>
                      <a:pt x="268" y="83"/>
                      <a:pt x="251" y="50"/>
                      <a:pt x="233" y="18"/>
                    </a:cubicBezTo>
                    <a:cubicBezTo>
                      <a:pt x="230" y="12"/>
                      <a:pt x="226" y="5"/>
                      <a:pt x="220" y="3"/>
                    </a:cubicBezTo>
                    <a:cubicBezTo>
                      <a:pt x="214" y="-2"/>
                      <a:pt x="205" y="0"/>
                      <a:pt x="197" y="2"/>
                    </a:cubicBezTo>
                    <a:cubicBezTo>
                      <a:pt x="133" y="16"/>
                      <a:pt x="71" y="41"/>
                      <a:pt x="16" y="77"/>
                    </a:cubicBezTo>
                    <a:cubicBezTo>
                      <a:pt x="10" y="81"/>
                      <a:pt x="3" y="85"/>
                      <a:pt x="0" y="92"/>
                    </a:cubicBezTo>
                    <a:cubicBezTo>
                      <a:pt x="-1" y="98"/>
                      <a:pt x="0" y="104"/>
                      <a:pt x="1" y="111"/>
                    </a:cubicBezTo>
                    <a:cubicBezTo>
                      <a:pt x="2" y="113"/>
                      <a:pt x="3" y="115"/>
                      <a:pt x="3" y="118"/>
                    </a:cubicBezTo>
                    <a:cubicBezTo>
                      <a:pt x="15" y="148"/>
                      <a:pt x="28" y="175"/>
                      <a:pt x="39" y="197"/>
                    </a:cubicBezTo>
                    <a:cubicBezTo>
                      <a:pt x="54" y="229"/>
                      <a:pt x="94" y="240"/>
                      <a:pt x="125" y="222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6" name="Freeform: Shape 134">
                <a:extLst>
                  <a:ext uri="{FF2B5EF4-FFF2-40B4-BE49-F238E27FC236}">
                    <a16:creationId xmlns:a16="http://schemas.microsoft.com/office/drawing/2014/main" id="{0BF3CC11-AB9E-2342-87E4-E3878B6AE640}"/>
                  </a:ext>
                </a:extLst>
              </p:cNvPr>
              <p:cNvSpPr/>
              <p:nvPr/>
            </p:nvSpPr>
            <p:spPr>
              <a:xfrm>
                <a:off x="10412937" y="2398805"/>
                <a:ext cx="569706" cy="1328586"/>
              </a:xfrm>
              <a:custGeom>
                <a:avLst/>
                <a:gdLst>
                  <a:gd name="connsiteX0" fmla="*/ 81084 w 569706"/>
                  <a:gd name="connsiteY0" fmla="*/ 1317270 h 1328586"/>
                  <a:gd name="connsiteX1" fmla="*/ 86829 w 569706"/>
                  <a:gd name="connsiteY1" fmla="*/ 1318401 h 1328586"/>
                  <a:gd name="connsiteX2" fmla="*/ 87978 w 569706"/>
                  <a:gd name="connsiteY2" fmla="*/ 1321796 h 1328586"/>
                  <a:gd name="connsiteX3" fmla="*/ 73041 w 569706"/>
                  <a:gd name="connsiteY3" fmla="*/ 1328586 h 1328586"/>
                  <a:gd name="connsiteX4" fmla="*/ 77637 w 569706"/>
                  <a:gd name="connsiteY4" fmla="*/ 1320665 h 1328586"/>
                  <a:gd name="connsiteX5" fmla="*/ 81084 w 569706"/>
                  <a:gd name="connsiteY5" fmla="*/ 1317270 h 1328586"/>
                  <a:gd name="connsiteX6" fmla="*/ 41175 w 569706"/>
                  <a:gd name="connsiteY6" fmla="*/ 1303690 h 1328586"/>
                  <a:gd name="connsiteX7" fmla="*/ 45822 w 569706"/>
                  <a:gd name="connsiteY7" fmla="*/ 1304852 h 1328586"/>
                  <a:gd name="connsiteX8" fmla="*/ 48146 w 569706"/>
                  <a:gd name="connsiteY8" fmla="*/ 1317632 h 1328586"/>
                  <a:gd name="connsiteX9" fmla="*/ 44661 w 569706"/>
                  <a:gd name="connsiteY9" fmla="*/ 1321117 h 1328586"/>
                  <a:gd name="connsiteX10" fmla="*/ 38852 w 569706"/>
                  <a:gd name="connsiteY10" fmla="*/ 1318794 h 1328586"/>
                  <a:gd name="connsiteX11" fmla="*/ 35366 w 569706"/>
                  <a:gd name="connsiteY11" fmla="*/ 1318794 h 1328586"/>
                  <a:gd name="connsiteX12" fmla="*/ 33043 w 569706"/>
                  <a:gd name="connsiteY12" fmla="*/ 1310661 h 1328586"/>
                  <a:gd name="connsiteX13" fmla="*/ 41175 w 569706"/>
                  <a:gd name="connsiteY13" fmla="*/ 1303690 h 1328586"/>
                  <a:gd name="connsiteX14" fmla="*/ 135732 w 569706"/>
                  <a:gd name="connsiteY14" fmla="*/ 1288631 h 1328586"/>
                  <a:gd name="connsiteX15" fmla="*/ 140259 w 569706"/>
                  <a:gd name="connsiteY15" fmla="*/ 1289752 h 1328586"/>
                  <a:gd name="connsiteX16" fmla="*/ 140259 w 569706"/>
                  <a:gd name="connsiteY16" fmla="*/ 1290872 h 1328586"/>
                  <a:gd name="connsiteX17" fmla="*/ 127811 w 569706"/>
                  <a:gd name="connsiteY17" fmla="*/ 1298714 h 1328586"/>
                  <a:gd name="connsiteX18" fmla="*/ 127811 w 569706"/>
                  <a:gd name="connsiteY18" fmla="*/ 1296474 h 1328586"/>
                  <a:gd name="connsiteX19" fmla="*/ 135732 w 569706"/>
                  <a:gd name="connsiteY19" fmla="*/ 1288631 h 1328586"/>
                  <a:gd name="connsiteX20" fmla="*/ 94696 w 569706"/>
                  <a:gd name="connsiteY20" fmla="*/ 1276231 h 1328586"/>
                  <a:gd name="connsiteX21" fmla="*/ 99343 w 569706"/>
                  <a:gd name="connsiteY21" fmla="*/ 1277398 h 1328586"/>
                  <a:gd name="connsiteX22" fmla="*/ 101667 w 569706"/>
                  <a:gd name="connsiteY22" fmla="*/ 1290235 h 1328586"/>
                  <a:gd name="connsiteX23" fmla="*/ 98182 w 569706"/>
                  <a:gd name="connsiteY23" fmla="*/ 1293736 h 1328586"/>
                  <a:gd name="connsiteX24" fmla="*/ 92373 w 569706"/>
                  <a:gd name="connsiteY24" fmla="*/ 1292569 h 1328586"/>
                  <a:gd name="connsiteX25" fmla="*/ 90049 w 569706"/>
                  <a:gd name="connsiteY25" fmla="*/ 1280899 h 1328586"/>
                  <a:gd name="connsiteX26" fmla="*/ 94696 w 569706"/>
                  <a:gd name="connsiteY26" fmla="*/ 1276231 h 1328586"/>
                  <a:gd name="connsiteX27" fmla="*/ 51169 w 569706"/>
                  <a:gd name="connsiteY27" fmla="*/ 1265023 h 1328586"/>
                  <a:gd name="connsiteX28" fmla="*/ 55792 w 569706"/>
                  <a:gd name="connsiteY28" fmla="*/ 1266185 h 1328586"/>
                  <a:gd name="connsiteX29" fmla="*/ 58104 w 569706"/>
                  <a:gd name="connsiteY29" fmla="*/ 1277803 h 1328586"/>
                  <a:gd name="connsiteX30" fmla="*/ 54636 w 569706"/>
                  <a:gd name="connsiteY30" fmla="*/ 1281288 h 1328586"/>
                  <a:gd name="connsiteX31" fmla="*/ 50013 w 569706"/>
                  <a:gd name="connsiteY31" fmla="*/ 1280126 h 1328586"/>
                  <a:gd name="connsiteX32" fmla="*/ 46545 w 569706"/>
                  <a:gd name="connsiteY32" fmla="*/ 1269670 h 1328586"/>
                  <a:gd name="connsiteX33" fmla="*/ 51169 w 569706"/>
                  <a:gd name="connsiteY33" fmla="*/ 1265023 h 1328586"/>
                  <a:gd name="connsiteX34" fmla="*/ 11269 w 569706"/>
                  <a:gd name="connsiteY34" fmla="*/ 1250168 h 1328586"/>
                  <a:gd name="connsiteX35" fmla="*/ 14770 w 569706"/>
                  <a:gd name="connsiteY35" fmla="*/ 1252502 h 1328586"/>
                  <a:gd name="connsiteX36" fmla="*/ 18271 w 569706"/>
                  <a:gd name="connsiteY36" fmla="*/ 1264172 h 1328586"/>
                  <a:gd name="connsiteX37" fmla="*/ 14770 w 569706"/>
                  <a:gd name="connsiteY37" fmla="*/ 1268840 h 1328586"/>
                  <a:gd name="connsiteX38" fmla="*/ 1933 w 569706"/>
                  <a:gd name="connsiteY38" fmla="*/ 1264172 h 1328586"/>
                  <a:gd name="connsiteX39" fmla="*/ 766 w 569706"/>
                  <a:gd name="connsiteY39" fmla="*/ 1260671 h 1328586"/>
                  <a:gd name="connsiteX40" fmla="*/ 6601 w 569706"/>
                  <a:gd name="connsiteY40" fmla="*/ 1254836 h 1328586"/>
                  <a:gd name="connsiteX41" fmla="*/ 11269 w 569706"/>
                  <a:gd name="connsiteY41" fmla="*/ 1250168 h 1328586"/>
                  <a:gd name="connsiteX42" fmla="*/ 145902 w 569706"/>
                  <a:gd name="connsiteY42" fmla="*/ 1250002 h 1328586"/>
                  <a:gd name="connsiteX43" fmla="*/ 151711 w 569706"/>
                  <a:gd name="connsiteY43" fmla="*/ 1251164 h 1328586"/>
                  <a:gd name="connsiteX44" fmla="*/ 154034 w 569706"/>
                  <a:gd name="connsiteY44" fmla="*/ 1259296 h 1328586"/>
                  <a:gd name="connsiteX45" fmla="*/ 148225 w 569706"/>
                  <a:gd name="connsiteY45" fmla="*/ 1265105 h 1328586"/>
                  <a:gd name="connsiteX46" fmla="*/ 140093 w 569706"/>
                  <a:gd name="connsiteY46" fmla="*/ 1262782 h 1328586"/>
                  <a:gd name="connsiteX47" fmla="*/ 138931 w 569706"/>
                  <a:gd name="connsiteY47" fmla="*/ 1256973 h 1328586"/>
                  <a:gd name="connsiteX48" fmla="*/ 140093 w 569706"/>
                  <a:gd name="connsiteY48" fmla="*/ 1254649 h 1328586"/>
                  <a:gd name="connsiteX49" fmla="*/ 145902 w 569706"/>
                  <a:gd name="connsiteY49" fmla="*/ 1250002 h 1328586"/>
                  <a:gd name="connsiteX50" fmla="*/ 109402 w 569706"/>
                  <a:gd name="connsiteY50" fmla="*/ 1235231 h 1328586"/>
                  <a:gd name="connsiteX51" fmla="*/ 111714 w 569706"/>
                  <a:gd name="connsiteY51" fmla="*/ 1242233 h 1328586"/>
                  <a:gd name="connsiteX52" fmla="*/ 111714 w 569706"/>
                  <a:gd name="connsiteY52" fmla="*/ 1244567 h 1328586"/>
                  <a:gd name="connsiteX53" fmla="*/ 112870 w 569706"/>
                  <a:gd name="connsiteY53" fmla="*/ 1249235 h 1328586"/>
                  <a:gd name="connsiteX54" fmla="*/ 109402 w 569706"/>
                  <a:gd name="connsiteY54" fmla="*/ 1252736 h 1328586"/>
                  <a:gd name="connsiteX55" fmla="*/ 99000 w 569706"/>
                  <a:gd name="connsiteY55" fmla="*/ 1249235 h 1328586"/>
                  <a:gd name="connsiteX56" fmla="*/ 97844 w 569706"/>
                  <a:gd name="connsiteY56" fmla="*/ 1245734 h 1328586"/>
                  <a:gd name="connsiteX57" fmla="*/ 102467 w 569706"/>
                  <a:gd name="connsiteY57" fmla="*/ 1239899 h 1328586"/>
                  <a:gd name="connsiteX58" fmla="*/ 109402 w 569706"/>
                  <a:gd name="connsiteY58" fmla="*/ 1235231 h 1328586"/>
                  <a:gd name="connsiteX59" fmla="*/ 63663 w 569706"/>
                  <a:gd name="connsiteY59" fmla="*/ 1223945 h 1328586"/>
                  <a:gd name="connsiteX60" fmla="*/ 68311 w 569706"/>
                  <a:gd name="connsiteY60" fmla="*/ 1225107 h 1328586"/>
                  <a:gd name="connsiteX61" fmla="*/ 71796 w 569706"/>
                  <a:gd name="connsiteY61" fmla="*/ 1235563 h 1328586"/>
                  <a:gd name="connsiteX62" fmla="*/ 65987 w 569706"/>
                  <a:gd name="connsiteY62" fmla="*/ 1240210 h 1328586"/>
                  <a:gd name="connsiteX63" fmla="*/ 57854 w 569706"/>
                  <a:gd name="connsiteY63" fmla="*/ 1236725 h 1328586"/>
                  <a:gd name="connsiteX64" fmla="*/ 56693 w 569706"/>
                  <a:gd name="connsiteY64" fmla="*/ 1230916 h 1328586"/>
                  <a:gd name="connsiteX65" fmla="*/ 57854 w 569706"/>
                  <a:gd name="connsiteY65" fmla="*/ 1227430 h 1328586"/>
                  <a:gd name="connsiteX66" fmla="*/ 63663 w 569706"/>
                  <a:gd name="connsiteY66" fmla="*/ 1223945 h 1328586"/>
                  <a:gd name="connsiteX67" fmla="*/ 200588 w 569706"/>
                  <a:gd name="connsiteY67" fmla="*/ 1218971 h 1328586"/>
                  <a:gd name="connsiteX68" fmla="*/ 205236 w 569706"/>
                  <a:gd name="connsiteY68" fmla="*/ 1218971 h 1328586"/>
                  <a:gd name="connsiteX69" fmla="*/ 208721 w 569706"/>
                  <a:gd name="connsiteY69" fmla="*/ 1231808 h 1328586"/>
                  <a:gd name="connsiteX70" fmla="*/ 205236 w 569706"/>
                  <a:gd name="connsiteY70" fmla="*/ 1236476 h 1328586"/>
                  <a:gd name="connsiteX71" fmla="*/ 192456 w 569706"/>
                  <a:gd name="connsiteY71" fmla="*/ 1231808 h 1328586"/>
                  <a:gd name="connsiteX72" fmla="*/ 192456 w 569706"/>
                  <a:gd name="connsiteY72" fmla="*/ 1227140 h 1328586"/>
                  <a:gd name="connsiteX73" fmla="*/ 197103 w 569706"/>
                  <a:gd name="connsiteY73" fmla="*/ 1222472 h 1328586"/>
                  <a:gd name="connsiteX74" fmla="*/ 200588 w 569706"/>
                  <a:gd name="connsiteY74" fmla="*/ 1218971 h 1328586"/>
                  <a:gd name="connsiteX75" fmla="*/ 21341 w 569706"/>
                  <a:gd name="connsiteY75" fmla="*/ 1212742 h 1328586"/>
                  <a:gd name="connsiteX76" fmla="*/ 27150 w 569706"/>
                  <a:gd name="connsiteY76" fmla="*/ 1212742 h 1328586"/>
                  <a:gd name="connsiteX77" fmla="*/ 29474 w 569706"/>
                  <a:gd name="connsiteY77" fmla="*/ 1226684 h 1328586"/>
                  <a:gd name="connsiteX78" fmla="*/ 25989 w 569706"/>
                  <a:gd name="connsiteY78" fmla="*/ 1229007 h 1328586"/>
                  <a:gd name="connsiteX79" fmla="*/ 19018 w 569706"/>
                  <a:gd name="connsiteY79" fmla="*/ 1227845 h 1328586"/>
                  <a:gd name="connsiteX80" fmla="*/ 16694 w 569706"/>
                  <a:gd name="connsiteY80" fmla="*/ 1217389 h 1328586"/>
                  <a:gd name="connsiteX81" fmla="*/ 21341 w 569706"/>
                  <a:gd name="connsiteY81" fmla="*/ 1212742 h 1328586"/>
                  <a:gd name="connsiteX82" fmla="*/ 159464 w 569706"/>
                  <a:gd name="connsiteY82" fmla="*/ 1207768 h 1328586"/>
                  <a:gd name="connsiteX83" fmla="*/ 164087 w 569706"/>
                  <a:gd name="connsiteY83" fmla="*/ 1210102 h 1328586"/>
                  <a:gd name="connsiteX84" fmla="*/ 166399 w 569706"/>
                  <a:gd name="connsiteY84" fmla="*/ 1220605 h 1328586"/>
                  <a:gd name="connsiteX85" fmla="*/ 164087 w 569706"/>
                  <a:gd name="connsiteY85" fmla="*/ 1225273 h 1328586"/>
                  <a:gd name="connsiteX86" fmla="*/ 158308 w 569706"/>
                  <a:gd name="connsiteY86" fmla="*/ 1224106 h 1328586"/>
                  <a:gd name="connsiteX87" fmla="*/ 154840 w 569706"/>
                  <a:gd name="connsiteY87" fmla="*/ 1212436 h 1328586"/>
                  <a:gd name="connsiteX88" fmla="*/ 159464 w 569706"/>
                  <a:gd name="connsiteY88" fmla="*/ 1207768 h 1328586"/>
                  <a:gd name="connsiteX89" fmla="*/ 115986 w 569706"/>
                  <a:gd name="connsiteY89" fmla="*/ 1196560 h 1328586"/>
                  <a:gd name="connsiteX90" fmla="*/ 121765 w 569706"/>
                  <a:gd name="connsiteY90" fmla="*/ 1197722 h 1328586"/>
                  <a:gd name="connsiteX91" fmla="*/ 122921 w 569706"/>
                  <a:gd name="connsiteY91" fmla="*/ 1203531 h 1328586"/>
                  <a:gd name="connsiteX92" fmla="*/ 124077 w 569706"/>
                  <a:gd name="connsiteY92" fmla="*/ 1207016 h 1328586"/>
                  <a:gd name="connsiteX93" fmla="*/ 117142 w 569706"/>
                  <a:gd name="connsiteY93" fmla="*/ 1211663 h 1328586"/>
                  <a:gd name="connsiteX94" fmla="*/ 110207 w 569706"/>
                  <a:gd name="connsiteY94" fmla="*/ 1210502 h 1328586"/>
                  <a:gd name="connsiteX95" fmla="*/ 109051 w 569706"/>
                  <a:gd name="connsiteY95" fmla="*/ 1203531 h 1328586"/>
                  <a:gd name="connsiteX96" fmla="*/ 115986 w 569706"/>
                  <a:gd name="connsiteY96" fmla="*/ 1196560 h 1328586"/>
                  <a:gd name="connsiteX97" fmla="*/ 255290 w 569706"/>
                  <a:gd name="connsiteY97" fmla="*/ 1190350 h 1328586"/>
                  <a:gd name="connsiteX98" fmla="*/ 259976 w 569706"/>
                  <a:gd name="connsiteY98" fmla="*/ 1191525 h 1328586"/>
                  <a:gd name="connsiteX99" fmla="*/ 263491 w 569706"/>
                  <a:gd name="connsiteY99" fmla="*/ 1205633 h 1328586"/>
                  <a:gd name="connsiteX100" fmla="*/ 263491 w 569706"/>
                  <a:gd name="connsiteY100" fmla="*/ 1207984 h 1328586"/>
                  <a:gd name="connsiteX101" fmla="*/ 259976 w 569706"/>
                  <a:gd name="connsiteY101" fmla="*/ 1210335 h 1328586"/>
                  <a:gd name="connsiteX102" fmla="*/ 251776 w 569706"/>
                  <a:gd name="connsiteY102" fmla="*/ 1207984 h 1328586"/>
                  <a:gd name="connsiteX103" fmla="*/ 245918 w 569706"/>
                  <a:gd name="connsiteY103" fmla="*/ 1205633 h 1328586"/>
                  <a:gd name="connsiteX104" fmla="*/ 244747 w 569706"/>
                  <a:gd name="connsiteY104" fmla="*/ 1200930 h 1328586"/>
                  <a:gd name="connsiteX105" fmla="*/ 255290 w 569706"/>
                  <a:gd name="connsiteY105" fmla="*/ 1190350 h 1328586"/>
                  <a:gd name="connsiteX106" fmla="*/ 73705 w 569706"/>
                  <a:gd name="connsiteY106" fmla="*/ 1184112 h 1328586"/>
                  <a:gd name="connsiteX107" fmla="*/ 80675 w 569706"/>
                  <a:gd name="connsiteY107" fmla="*/ 1186436 h 1328586"/>
                  <a:gd name="connsiteX108" fmla="*/ 82999 w 569706"/>
                  <a:gd name="connsiteY108" fmla="*/ 1194568 h 1328586"/>
                  <a:gd name="connsiteX109" fmla="*/ 79514 w 569706"/>
                  <a:gd name="connsiteY109" fmla="*/ 1199215 h 1328586"/>
                  <a:gd name="connsiteX110" fmla="*/ 69057 w 569706"/>
                  <a:gd name="connsiteY110" fmla="*/ 1196892 h 1328586"/>
                  <a:gd name="connsiteX111" fmla="*/ 66734 w 569706"/>
                  <a:gd name="connsiteY111" fmla="*/ 1191083 h 1328586"/>
                  <a:gd name="connsiteX112" fmla="*/ 73705 w 569706"/>
                  <a:gd name="connsiteY112" fmla="*/ 1184112 h 1328586"/>
                  <a:gd name="connsiteX113" fmla="*/ 214198 w 569706"/>
                  <a:gd name="connsiteY113" fmla="*/ 1179138 h 1328586"/>
                  <a:gd name="connsiteX114" fmla="*/ 218845 w 569706"/>
                  <a:gd name="connsiteY114" fmla="*/ 1180305 h 1328586"/>
                  <a:gd name="connsiteX115" fmla="*/ 221169 w 569706"/>
                  <a:gd name="connsiteY115" fmla="*/ 1191975 h 1328586"/>
                  <a:gd name="connsiteX116" fmla="*/ 216522 w 569706"/>
                  <a:gd name="connsiteY116" fmla="*/ 1196643 h 1328586"/>
                  <a:gd name="connsiteX117" fmla="*/ 211875 w 569706"/>
                  <a:gd name="connsiteY117" fmla="*/ 1195476 h 1328586"/>
                  <a:gd name="connsiteX118" fmla="*/ 204904 w 569706"/>
                  <a:gd name="connsiteY118" fmla="*/ 1193142 h 1328586"/>
                  <a:gd name="connsiteX119" fmla="*/ 203742 w 569706"/>
                  <a:gd name="connsiteY119" fmla="*/ 1188474 h 1328586"/>
                  <a:gd name="connsiteX120" fmla="*/ 214198 w 569706"/>
                  <a:gd name="connsiteY120" fmla="*/ 1179138 h 1328586"/>
                  <a:gd name="connsiteX121" fmla="*/ 31299 w 569706"/>
                  <a:gd name="connsiteY121" fmla="*/ 1171665 h 1328586"/>
                  <a:gd name="connsiteX122" fmla="*/ 37108 w 569706"/>
                  <a:gd name="connsiteY122" fmla="*/ 1172827 h 1328586"/>
                  <a:gd name="connsiteX123" fmla="*/ 39432 w 569706"/>
                  <a:gd name="connsiteY123" fmla="*/ 1184445 h 1328586"/>
                  <a:gd name="connsiteX124" fmla="*/ 35947 w 569706"/>
                  <a:gd name="connsiteY124" fmla="*/ 1186768 h 1328586"/>
                  <a:gd name="connsiteX125" fmla="*/ 25490 w 569706"/>
                  <a:gd name="connsiteY125" fmla="*/ 1184445 h 1328586"/>
                  <a:gd name="connsiteX126" fmla="*/ 24329 w 569706"/>
                  <a:gd name="connsiteY126" fmla="*/ 1178636 h 1328586"/>
                  <a:gd name="connsiteX127" fmla="*/ 26652 w 569706"/>
                  <a:gd name="connsiteY127" fmla="*/ 1176312 h 1328586"/>
                  <a:gd name="connsiteX128" fmla="*/ 31299 w 569706"/>
                  <a:gd name="connsiteY128" fmla="*/ 1171665 h 1328586"/>
                  <a:gd name="connsiteX129" fmla="*/ 170678 w 569706"/>
                  <a:gd name="connsiteY129" fmla="*/ 1165523 h 1328586"/>
                  <a:gd name="connsiteX130" fmla="*/ 174179 w 569706"/>
                  <a:gd name="connsiteY130" fmla="*/ 1167857 h 1328586"/>
                  <a:gd name="connsiteX131" fmla="*/ 177680 w 569706"/>
                  <a:gd name="connsiteY131" fmla="*/ 1180694 h 1328586"/>
                  <a:gd name="connsiteX132" fmla="*/ 174179 w 569706"/>
                  <a:gd name="connsiteY132" fmla="*/ 1183028 h 1328586"/>
                  <a:gd name="connsiteX133" fmla="*/ 168344 w 569706"/>
                  <a:gd name="connsiteY133" fmla="*/ 1181861 h 1328586"/>
                  <a:gd name="connsiteX134" fmla="*/ 162509 w 569706"/>
                  <a:gd name="connsiteY134" fmla="*/ 1180694 h 1328586"/>
                  <a:gd name="connsiteX135" fmla="*/ 161342 w 569706"/>
                  <a:gd name="connsiteY135" fmla="*/ 1174859 h 1328586"/>
                  <a:gd name="connsiteX136" fmla="*/ 170678 w 569706"/>
                  <a:gd name="connsiteY136" fmla="*/ 1165523 h 1328586"/>
                  <a:gd name="connsiteX137" fmla="*/ 307592 w 569706"/>
                  <a:gd name="connsiteY137" fmla="*/ 1164101 h 1328586"/>
                  <a:gd name="connsiteX138" fmla="*/ 313371 w 569706"/>
                  <a:gd name="connsiteY138" fmla="*/ 1166413 h 1328586"/>
                  <a:gd name="connsiteX139" fmla="*/ 314527 w 569706"/>
                  <a:gd name="connsiteY139" fmla="*/ 1167568 h 1328586"/>
                  <a:gd name="connsiteX140" fmla="*/ 301813 w 569706"/>
                  <a:gd name="connsiteY140" fmla="*/ 1177971 h 1328586"/>
                  <a:gd name="connsiteX141" fmla="*/ 299501 w 569706"/>
                  <a:gd name="connsiteY141" fmla="*/ 1176815 h 1328586"/>
                  <a:gd name="connsiteX142" fmla="*/ 299501 w 569706"/>
                  <a:gd name="connsiteY142" fmla="*/ 1172192 h 1328586"/>
                  <a:gd name="connsiteX143" fmla="*/ 305280 w 569706"/>
                  <a:gd name="connsiteY143" fmla="*/ 1165257 h 1328586"/>
                  <a:gd name="connsiteX144" fmla="*/ 129554 w 569706"/>
                  <a:gd name="connsiteY144" fmla="*/ 1155487 h 1328586"/>
                  <a:gd name="connsiteX145" fmla="*/ 134201 w 569706"/>
                  <a:gd name="connsiteY145" fmla="*/ 1156654 h 1328586"/>
                  <a:gd name="connsiteX146" fmla="*/ 136525 w 569706"/>
                  <a:gd name="connsiteY146" fmla="*/ 1169491 h 1328586"/>
                  <a:gd name="connsiteX147" fmla="*/ 134201 w 569706"/>
                  <a:gd name="connsiteY147" fmla="*/ 1172992 h 1328586"/>
                  <a:gd name="connsiteX148" fmla="*/ 127231 w 569706"/>
                  <a:gd name="connsiteY148" fmla="*/ 1171825 h 1328586"/>
                  <a:gd name="connsiteX149" fmla="*/ 120260 w 569706"/>
                  <a:gd name="connsiteY149" fmla="*/ 1168324 h 1328586"/>
                  <a:gd name="connsiteX150" fmla="*/ 119098 w 569706"/>
                  <a:gd name="connsiteY150" fmla="*/ 1164823 h 1328586"/>
                  <a:gd name="connsiteX151" fmla="*/ 129554 w 569706"/>
                  <a:gd name="connsiteY151" fmla="*/ 1155487 h 1328586"/>
                  <a:gd name="connsiteX152" fmla="*/ 264202 w 569706"/>
                  <a:gd name="connsiteY152" fmla="*/ 1151748 h 1328586"/>
                  <a:gd name="connsiteX153" fmla="*/ 271137 w 569706"/>
                  <a:gd name="connsiteY153" fmla="*/ 1154072 h 1328586"/>
                  <a:gd name="connsiteX154" fmla="*/ 271137 w 569706"/>
                  <a:gd name="connsiteY154" fmla="*/ 1157557 h 1328586"/>
                  <a:gd name="connsiteX155" fmla="*/ 273449 w 569706"/>
                  <a:gd name="connsiteY155" fmla="*/ 1165690 h 1328586"/>
                  <a:gd name="connsiteX156" fmla="*/ 269981 w 569706"/>
                  <a:gd name="connsiteY156" fmla="*/ 1168013 h 1328586"/>
                  <a:gd name="connsiteX157" fmla="*/ 259579 w 569706"/>
                  <a:gd name="connsiteY157" fmla="*/ 1165690 h 1328586"/>
                  <a:gd name="connsiteX158" fmla="*/ 260735 w 569706"/>
                  <a:gd name="connsiteY158" fmla="*/ 1157557 h 1328586"/>
                  <a:gd name="connsiteX159" fmla="*/ 264202 w 569706"/>
                  <a:gd name="connsiteY159" fmla="*/ 1151748 h 1328586"/>
                  <a:gd name="connsiteX160" fmla="*/ 86066 w 569706"/>
                  <a:gd name="connsiteY160" fmla="*/ 1143040 h 1328586"/>
                  <a:gd name="connsiteX161" fmla="*/ 91875 w 569706"/>
                  <a:gd name="connsiteY161" fmla="*/ 1145374 h 1328586"/>
                  <a:gd name="connsiteX162" fmla="*/ 94199 w 569706"/>
                  <a:gd name="connsiteY162" fmla="*/ 1153543 h 1328586"/>
                  <a:gd name="connsiteX163" fmla="*/ 94199 w 569706"/>
                  <a:gd name="connsiteY163" fmla="*/ 1157044 h 1328586"/>
                  <a:gd name="connsiteX164" fmla="*/ 90714 w 569706"/>
                  <a:gd name="connsiteY164" fmla="*/ 1160545 h 1328586"/>
                  <a:gd name="connsiteX165" fmla="*/ 79096 w 569706"/>
                  <a:gd name="connsiteY165" fmla="*/ 1157044 h 1328586"/>
                  <a:gd name="connsiteX166" fmla="*/ 79096 w 569706"/>
                  <a:gd name="connsiteY166" fmla="*/ 1151209 h 1328586"/>
                  <a:gd name="connsiteX167" fmla="*/ 86066 w 569706"/>
                  <a:gd name="connsiteY167" fmla="*/ 1143040 h 1328586"/>
                  <a:gd name="connsiteX168" fmla="*/ 226761 w 569706"/>
                  <a:gd name="connsiteY168" fmla="*/ 1141873 h 1328586"/>
                  <a:gd name="connsiteX169" fmla="*/ 231283 w 569706"/>
                  <a:gd name="connsiteY169" fmla="*/ 1148767 h 1328586"/>
                  <a:gd name="connsiteX170" fmla="*/ 232450 w 569706"/>
                  <a:gd name="connsiteY170" fmla="*/ 1151065 h 1328586"/>
                  <a:gd name="connsiteX171" fmla="*/ 232450 w 569706"/>
                  <a:gd name="connsiteY171" fmla="*/ 1156810 h 1328586"/>
                  <a:gd name="connsiteX172" fmla="*/ 226615 w 569706"/>
                  <a:gd name="connsiteY172" fmla="*/ 1156810 h 1328586"/>
                  <a:gd name="connsiteX173" fmla="*/ 219613 w 569706"/>
                  <a:gd name="connsiteY173" fmla="*/ 1153363 h 1328586"/>
                  <a:gd name="connsiteX174" fmla="*/ 217279 w 569706"/>
                  <a:gd name="connsiteY174" fmla="*/ 1147618 h 1328586"/>
                  <a:gd name="connsiteX175" fmla="*/ 219613 w 569706"/>
                  <a:gd name="connsiteY175" fmla="*/ 1145320 h 1328586"/>
                  <a:gd name="connsiteX176" fmla="*/ 226761 w 569706"/>
                  <a:gd name="connsiteY176" fmla="*/ 1141873 h 1328586"/>
                  <a:gd name="connsiteX177" fmla="*/ 180756 w 569706"/>
                  <a:gd name="connsiteY177" fmla="*/ 1129333 h 1328586"/>
                  <a:gd name="connsiteX178" fmla="*/ 188888 w 569706"/>
                  <a:gd name="connsiteY178" fmla="*/ 1131645 h 1328586"/>
                  <a:gd name="connsiteX179" fmla="*/ 190050 w 569706"/>
                  <a:gd name="connsiteY179" fmla="*/ 1140892 h 1328586"/>
                  <a:gd name="connsiteX180" fmla="*/ 186565 w 569706"/>
                  <a:gd name="connsiteY180" fmla="*/ 1144359 h 1328586"/>
                  <a:gd name="connsiteX181" fmla="*/ 174947 w 569706"/>
                  <a:gd name="connsiteY181" fmla="*/ 1140892 h 1328586"/>
                  <a:gd name="connsiteX182" fmla="*/ 173785 w 569706"/>
                  <a:gd name="connsiteY182" fmla="*/ 1136268 h 1328586"/>
                  <a:gd name="connsiteX183" fmla="*/ 178432 w 569706"/>
                  <a:gd name="connsiteY183" fmla="*/ 1131645 h 1328586"/>
                  <a:gd name="connsiteX184" fmla="*/ 180756 w 569706"/>
                  <a:gd name="connsiteY184" fmla="*/ 1129333 h 1328586"/>
                  <a:gd name="connsiteX185" fmla="*/ 131390 w 569706"/>
                  <a:gd name="connsiteY185" fmla="*/ 1128550 h 1328586"/>
                  <a:gd name="connsiteX186" fmla="*/ 143060 w 569706"/>
                  <a:gd name="connsiteY186" fmla="*/ 1131911 h 1328586"/>
                  <a:gd name="connsiteX187" fmla="*/ 139559 w 569706"/>
                  <a:gd name="connsiteY187" fmla="*/ 1131911 h 1328586"/>
                  <a:gd name="connsiteX188" fmla="*/ 131390 w 569706"/>
                  <a:gd name="connsiteY188" fmla="*/ 1129671 h 1328586"/>
                  <a:gd name="connsiteX189" fmla="*/ 321249 w 569706"/>
                  <a:gd name="connsiteY189" fmla="*/ 1120708 h 1328586"/>
                  <a:gd name="connsiteX190" fmla="*/ 327058 w 569706"/>
                  <a:gd name="connsiteY190" fmla="*/ 1126543 h 1328586"/>
                  <a:gd name="connsiteX191" fmla="*/ 328220 w 569706"/>
                  <a:gd name="connsiteY191" fmla="*/ 1134712 h 1328586"/>
                  <a:gd name="connsiteX192" fmla="*/ 324735 w 569706"/>
                  <a:gd name="connsiteY192" fmla="*/ 1139380 h 1328586"/>
                  <a:gd name="connsiteX193" fmla="*/ 314278 w 569706"/>
                  <a:gd name="connsiteY193" fmla="*/ 1135879 h 1328586"/>
                  <a:gd name="connsiteX194" fmla="*/ 311955 w 569706"/>
                  <a:gd name="connsiteY194" fmla="*/ 1130044 h 1328586"/>
                  <a:gd name="connsiteX195" fmla="*/ 314278 w 569706"/>
                  <a:gd name="connsiteY195" fmla="*/ 1127710 h 1328586"/>
                  <a:gd name="connsiteX196" fmla="*/ 321249 w 569706"/>
                  <a:gd name="connsiteY196" fmla="*/ 1120708 h 1328586"/>
                  <a:gd name="connsiteX197" fmla="*/ 136168 w 569706"/>
                  <a:gd name="connsiteY197" fmla="*/ 1119467 h 1328586"/>
                  <a:gd name="connsiteX198" fmla="*/ 138480 w 569706"/>
                  <a:gd name="connsiteY198" fmla="*/ 1119467 h 1328586"/>
                  <a:gd name="connsiteX199" fmla="*/ 141176 w 569706"/>
                  <a:gd name="connsiteY199" fmla="*/ 1120214 h 1328586"/>
                  <a:gd name="connsiteX200" fmla="*/ 145416 w 569706"/>
                  <a:gd name="connsiteY200" fmla="*/ 1120214 h 1328586"/>
                  <a:gd name="connsiteX201" fmla="*/ 145881 w 569706"/>
                  <a:gd name="connsiteY201" fmla="*/ 1121517 h 1328586"/>
                  <a:gd name="connsiteX202" fmla="*/ 146571 w 569706"/>
                  <a:gd name="connsiteY202" fmla="*/ 1121708 h 1328586"/>
                  <a:gd name="connsiteX203" fmla="*/ 147727 w 569706"/>
                  <a:gd name="connsiteY203" fmla="*/ 1123948 h 1328586"/>
                  <a:gd name="connsiteX204" fmla="*/ 146860 w 569706"/>
                  <a:gd name="connsiteY204" fmla="*/ 1130110 h 1328586"/>
                  <a:gd name="connsiteX205" fmla="*/ 146561 w 569706"/>
                  <a:gd name="connsiteY205" fmla="*/ 1130082 h 1328586"/>
                  <a:gd name="connsiteX206" fmla="*/ 146561 w 569706"/>
                  <a:gd name="connsiteY206" fmla="*/ 1131911 h 1328586"/>
                  <a:gd name="connsiteX207" fmla="*/ 143060 w 569706"/>
                  <a:gd name="connsiteY207" fmla="*/ 1131911 h 1328586"/>
                  <a:gd name="connsiteX208" fmla="*/ 145105 w 569706"/>
                  <a:gd name="connsiteY208" fmla="*/ 1129948 h 1328586"/>
                  <a:gd name="connsiteX209" fmla="*/ 140792 w 569706"/>
                  <a:gd name="connsiteY209" fmla="*/ 1129550 h 1328586"/>
                  <a:gd name="connsiteX210" fmla="*/ 135013 w 569706"/>
                  <a:gd name="connsiteY210" fmla="*/ 1128430 h 1328586"/>
                  <a:gd name="connsiteX211" fmla="*/ 131545 w 569706"/>
                  <a:gd name="connsiteY211" fmla="*/ 1125069 h 1328586"/>
                  <a:gd name="connsiteX212" fmla="*/ 132135 w 569706"/>
                  <a:gd name="connsiteY212" fmla="*/ 1123354 h 1328586"/>
                  <a:gd name="connsiteX213" fmla="*/ 131390 w 569706"/>
                  <a:gd name="connsiteY213" fmla="*/ 1124069 h 1328586"/>
                  <a:gd name="connsiteX214" fmla="*/ 131390 w 569706"/>
                  <a:gd name="connsiteY214" fmla="*/ 1122949 h 1328586"/>
                  <a:gd name="connsiteX215" fmla="*/ 132524 w 569706"/>
                  <a:gd name="connsiteY215" fmla="*/ 1122223 h 1328586"/>
                  <a:gd name="connsiteX216" fmla="*/ 132701 w 569706"/>
                  <a:gd name="connsiteY216" fmla="*/ 1121708 h 1328586"/>
                  <a:gd name="connsiteX217" fmla="*/ 136168 w 569706"/>
                  <a:gd name="connsiteY217" fmla="*/ 1119467 h 1328586"/>
                  <a:gd name="connsiteX218" fmla="*/ 277764 w 569706"/>
                  <a:gd name="connsiteY218" fmla="*/ 1111839 h 1328586"/>
                  <a:gd name="connsiteX219" fmla="*/ 284735 w 569706"/>
                  <a:gd name="connsiteY219" fmla="*/ 1113006 h 1328586"/>
                  <a:gd name="connsiteX220" fmla="*/ 285897 w 569706"/>
                  <a:gd name="connsiteY220" fmla="*/ 1123509 h 1328586"/>
                  <a:gd name="connsiteX221" fmla="*/ 281250 w 569706"/>
                  <a:gd name="connsiteY221" fmla="*/ 1128177 h 1328586"/>
                  <a:gd name="connsiteX222" fmla="*/ 273117 w 569706"/>
                  <a:gd name="connsiteY222" fmla="*/ 1125843 h 1328586"/>
                  <a:gd name="connsiteX223" fmla="*/ 270794 w 569706"/>
                  <a:gd name="connsiteY223" fmla="*/ 1120008 h 1328586"/>
                  <a:gd name="connsiteX224" fmla="*/ 277764 w 569706"/>
                  <a:gd name="connsiteY224" fmla="*/ 1111839 h 1328586"/>
                  <a:gd name="connsiteX225" fmla="*/ 96069 w 569706"/>
                  <a:gd name="connsiteY225" fmla="*/ 1105667 h 1328586"/>
                  <a:gd name="connsiteX226" fmla="*/ 100551 w 569706"/>
                  <a:gd name="connsiteY226" fmla="*/ 1106808 h 1328586"/>
                  <a:gd name="connsiteX227" fmla="*/ 101671 w 569706"/>
                  <a:gd name="connsiteY227" fmla="*/ 1115937 h 1328586"/>
                  <a:gd name="connsiteX228" fmla="*/ 99430 w 569706"/>
                  <a:gd name="connsiteY228" fmla="*/ 1118219 h 1328586"/>
                  <a:gd name="connsiteX229" fmla="*/ 93829 w 569706"/>
                  <a:gd name="connsiteY229" fmla="*/ 1115937 h 1328586"/>
                  <a:gd name="connsiteX230" fmla="*/ 91588 w 569706"/>
                  <a:gd name="connsiteY230" fmla="*/ 1111373 h 1328586"/>
                  <a:gd name="connsiteX231" fmla="*/ 93829 w 569706"/>
                  <a:gd name="connsiteY231" fmla="*/ 1109090 h 1328586"/>
                  <a:gd name="connsiteX232" fmla="*/ 96069 w 569706"/>
                  <a:gd name="connsiteY232" fmla="*/ 1105667 h 1328586"/>
                  <a:gd name="connsiteX233" fmla="*/ 234296 w 569706"/>
                  <a:gd name="connsiteY233" fmla="*/ 1103055 h 1328586"/>
                  <a:gd name="connsiteX234" fmla="*/ 238823 w 569706"/>
                  <a:gd name="connsiteY234" fmla="*/ 1104187 h 1328586"/>
                  <a:gd name="connsiteX235" fmla="*/ 239954 w 569706"/>
                  <a:gd name="connsiteY235" fmla="*/ 1108714 h 1328586"/>
                  <a:gd name="connsiteX236" fmla="*/ 238544 w 569706"/>
                  <a:gd name="connsiteY236" fmla="*/ 1110594 h 1328586"/>
                  <a:gd name="connsiteX237" fmla="*/ 238596 w 569706"/>
                  <a:gd name="connsiteY237" fmla="*/ 1110750 h 1328586"/>
                  <a:gd name="connsiteX238" fmla="*/ 238427 w 569706"/>
                  <a:gd name="connsiteY238" fmla="*/ 1110750 h 1328586"/>
                  <a:gd name="connsiteX239" fmla="*/ 236559 w 569706"/>
                  <a:gd name="connsiteY239" fmla="*/ 1113240 h 1328586"/>
                  <a:gd name="connsiteX240" fmla="*/ 230901 w 569706"/>
                  <a:gd name="connsiteY240" fmla="*/ 1110977 h 1328586"/>
                  <a:gd name="connsiteX241" fmla="*/ 229770 w 569706"/>
                  <a:gd name="connsiteY241" fmla="*/ 1106450 h 1328586"/>
                  <a:gd name="connsiteX242" fmla="*/ 234296 w 569706"/>
                  <a:gd name="connsiteY242" fmla="*/ 1103055 h 1328586"/>
                  <a:gd name="connsiteX243" fmla="*/ 195385 w 569706"/>
                  <a:gd name="connsiteY243" fmla="*/ 1090837 h 1328586"/>
                  <a:gd name="connsiteX244" fmla="*/ 197519 w 569706"/>
                  <a:gd name="connsiteY244" fmla="*/ 1098461 h 1328586"/>
                  <a:gd name="connsiteX245" fmla="*/ 193251 w 569706"/>
                  <a:gd name="connsiteY245" fmla="*/ 1099550 h 1328586"/>
                  <a:gd name="connsiteX246" fmla="*/ 190050 w 569706"/>
                  <a:gd name="connsiteY246" fmla="*/ 1096283 h 1328586"/>
                  <a:gd name="connsiteX247" fmla="*/ 195385 w 569706"/>
                  <a:gd name="connsiteY247" fmla="*/ 1090837 h 1328586"/>
                  <a:gd name="connsiteX248" fmla="*/ 374775 w 569706"/>
                  <a:gd name="connsiteY248" fmla="*/ 1089527 h 1328586"/>
                  <a:gd name="connsiteX249" fmla="*/ 380687 w 569706"/>
                  <a:gd name="connsiteY249" fmla="*/ 1090709 h 1328586"/>
                  <a:gd name="connsiteX250" fmla="*/ 384235 w 569706"/>
                  <a:gd name="connsiteY250" fmla="*/ 1102535 h 1328586"/>
                  <a:gd name="connsiteX251" fmla="*/ 375957 w 569706"/>
                  <a:gd name="connsiteY251" fmla="*/ 1111995 h 1328586"/>
                  <a:gd name="connsiteX252" fmla="*/ 373592 w 569706"/>
                  <a:gd name="connsiteY252" fmla="*/ 1111995 h 1328586"/>
                  <a:gd name="connsiteX253" fmla="*/ 364132 w 569706"/>
                  <a:gd name="connsiteY253" fmla="*/ 1109630 h 1328586"/>
                  <a:gd name="connsiteX254" fmla="*/ 361767 w 569706"/>
                  <a:gd name="connsiteY254" fmla="*/ 1102535 h 1328586"/>
                  <a:gd name="connsiteX255" fmla="*/ 374775 w 569706"/>
                  <a:gd name="connsiteY255" fmla="*/ 1089527 h 1328586"/>
                  <a:gd name="connsiteX256" fmla="*/ 154228 w 569706"/>
                  <a:gd name="connsiteY256" fmla="*/ 1078389 h 1328586"/>
                  <a:gd name="connsiteX257" fmla="*/ 156441 w 569706"/>
                  <a:gd name="connsiteY257" fmla="*/ 1087352 h 1328586"/>
                  <a:gd name="connsiteX258" fmla="*/ 150909 w 569706"/>
                  <a:gd name="connsiteY258" fmla="*/ 1089592 h 1328586"/>
                  <a:gd name="connsiteX259" fmla="*/ 146483 w 569706"/>
                  <a:gd name="connsiteY259" fmla="*/ 1083991 h 1328586"/>
                  <a:gd name="connsiteX260" fmla="*/ 154228 w 569706"/>
                  <a:gd name="connsiteY260" fmla="*/ 1078389 h 1328586"/>
                  <a:gd name="connsiteX261" fmla="*/ 333752 w 569706"/>
                  <a:gd name="connsiteY261" fmla="*/ 1077144 h 1328586"/>
                  <a:gd name="connsiteX262" fmla="*/ 339630 w 569706"/>
                  <a:gd name="connsiteY262" fmla="*/ 1080682 h 1328586"/>
                  <a:gd name="connsiteX263" fmla="*/ 343157 w 569706"/>
                  <a:gd name="connsiteY263" fmla="*/ 1097192 h 1328586"/>
                  <a:gd name="connsiteX264" fmla="*/ 341981 w 569706"/>
                  <a:gd name="connsiteY264" fmla="*/ 1099550 h 1328586"/>
                  <a:gd name="connsiteX265" fmla="*/ 340806 w 569706"/>
                  <a:gd name="connsiteY265" fmla="*/ 1098371 h 1328586"/>
                  <a:gd name="connsiteX266" fmla="*/ 325523 w 569706"/>
                  <a:gd name="connsiteY266" fmla="*/ 1094833 h 1328586"/>
                  <a:gd name="connsiteX267" fmla="*/ 323172 w 569706"/>
                  <a:gd name="connsiteY267" fmla="*/ 1090116 h 1328586"/>
                  <a:gd name="connsiteX268" fmla="*/ 325523 w 569706"/>
                  <a:gd name="connsiteY268" fmla="*/ 1088937 h 1328586"/>
                  <a:gd name="connsiteX269" fmla="*/ 330225 w 569706"/>
                  <a:gd name="connsiteY269" fmla="*/ 1083040 h 1328586"/>
                  <a:gd name="connsiteX270" fmla="*/ 333752 w 569706"/>
                  <a:gd name="connsiteY270" fmla="*/ 1077144 h 1328586"/>
                  <a:gd name="connsiteX271" fmla="*/ 286644 w 569706"/>
                  <a:gd name="connsiteY271" fmla="*/ 1073294 h 1328586"/>
                  <a:gd name="connsiteX272" fmla="*/ 293366 w 569706"/>
                  <a:gd name="connsiteY272" fmla="*/ 1075557 h 1328586"/>
                  <a:gd name="connsiteX273" fmla="*/ 293366 w 569706"/>
                  <a:gd name="connsiteY273" fmla="*/ 1078952 h 1328586"/>
                  <a:gd name="connsiteX274" fmla="*/ 287765 w 569706"/>
                  <a:gd name="connsiteY274" fmla="*/ 1083478 h 1328586"/>
                  <a:gd name="connsiteX275" fmla="*/ 285524 w 569706"/>
                  <a:gd name="connsiteY275" fmla="*/ 1082347 h 1328586"/>
                  <a:gd name="connsiteX276" fmla="*/ 284404 w 569706"/>
                  <a:gd name="connsiteY276" fmla="*/ 1076689 h 1328586"/>
                  <a:gd name="connsiteX277" fmla="*/ 285524 w 569706"/>
                  <a:gd name="connsiteY277" fmla="*/ 1074425 h 1328586"/>
                  <a:gd name="connsiteX278" fmla="*/ 286644 w 569706"/>
                  <a:gd name="connsiteY278" fmla="*/ 1073294 h 1328586"/>
                  <a:gd name="connsiteX279" fmla="*/ 111905 w 569706"/>
                  <a:gd name="connsiteY279" fmla="*/ 1068272 h 1328586"/>
                  <a:gd name="connsiteX280" fmla="*/ 112874 w 569706"/>
                  <a:gd name="connsiteY280" fmla="*/ 1072086 h 1328586"/>
                  <a:gd name="connsiteX281" fmla="*/ 113012 w 569706"/>
                  <a:gd name="connsiteY281" fmla="*/ 1072629 h 1328586"/>
                  <a:gd name="connsiteX282" fmla="*/ 111905 w 569706"/>
                  <a:gd name="connsiteY282" fmla="*/ 1075896 h 1328586"/>
                  <a:gd name="connsiteX283" fmla="*/ 104160 w 569706"/>
                  <a:gd name="connsiteY283" fmla="*/ 1073718 h 1328586"/>
                  <a:gd name="connsiteX284" fmla="*/ 107479 w 569706"/>
                  <a:gd name="connsiteY284" fmla="*/ 1069361 h 1328586"/>
                  <a:gd name="connsiteX285" fmla="*/ 111905 w 569706"/>
                  <a:gd name="connsiteY285" fmla="*/ 1068272 h 1328586"/>
                  <a:gd name="connsiteX286" fmla="*/ 110695 w 569706"/>
                  <a:gd name="connsiteY286" fmla="*/ 1065938 h 1328586"/>
                  <a:gd name="connsiteX287" fmla="*/ 111629 w 569706"/>
                  <a:gd name="connsiteY287" fmla="*/ 1066561 h 1328586"/>
                  <a:gd name="connsiteX288" fmla="*/ 107895 w 569706"/>
                  <a:gd name="connsiteY288" fmla="*/ 1067183 h 1328586"/>
                  <a:gd name="connsiteX289" fmla="*/ 110695 w 569706"/>
                  <a:gd name="connsiteY289" fmla="*/ 1065938 h 1328586"/>
                  <a:gd name="connsiteX290" fmla="*/ 247665 w 569706"/>
                  <a:gd name="connsiteY290" fmla="*/ 1063449 h 1328586"/>
                  <a:gd name="connsiteX291" fmla="*/ 249799 w 569706"/>
                  <a:gd name="connsiteY291" fmla="*/ 1069984 h 1328586"/>
                  <a:gd name="connsiteX292" fmla="*/ 245531 w 569706"/>
                  <a:gd name="connsiteY292" fmla="*/ 1071073 h 1328586"/>
                  <a:gd name="connsiteX293" fmla="*/ 242330 w 569706"/>
                  <a:gd name="connsiteY293" fmla="*/ 1067806 h 1328586"/>
                  <a:gd name="connsiteX294" fmla="*/ 247665 w 569706"/>
                  <a:gd name="connsiteY294" fmla="*/ 1063449 h 1328586"/>
                  <a:gd name="connsiteX295" fmla="*/ 67232 w 569706"/>
                  <a:gd name="connsiteY295" fmla="*/ 1055731 h 1328586"/>
                  <a:gd name="connsiteX296" fmla="*/ 66939 w 569706"/>
                  <a:gd name="connsiteY296" fmla="*/ 1056027 h 1328586"/>
                  <a:gd name="connsiteX297" fmla="*/ 67257 w 569706"/>
                  <a:gd name="connsiteY297" fmla="*/ 1055769 h 1328586"/>
                  <a:gd name="connsiteX298" fmla="*/ 65019 w 569706"/>
                  <a:gd name="connsiteY298" fmla="*/ 1054610 h 1328586"/>
                  <a:gd name="connsiteX299" fmla="*/ 69445 w 569706"/>
                  <a:gd name="connsiteY299" fmla="*/ 1054610 h 1328586"/>
                  <a:gd name="connsiteX300" fmla="*/ 70551 w 569706"/>
                  <a:gd name="connsiteY300" fmla="*/ 1054610 h 1328586"/>
                  <a:gd name="connsiteX301" fmla="*/ 70551 w 569706"/>
                  <a:gd name="connsiteY301" fmla="*/ 1055762 h 1328586"/>
                  <a:gd name="connsiteX302" fmla="*/ 70707 w 569706"/>
                  <a:gd name="connsiteY302" fmla="*/ 1055842 h 1328586"/>
                  <a:gd name="connsiteX303" fmla="*/ 71796 w 569706"/>
                  <a:gd name="connsiteY303" fmla="*/ 1059161 h 1328586"/>
                  <a:gd name="connsiteX304" fmla="*/ 67439 w 569706"/>
                  <a:gd name="connsiteY304" fmla="*/ 1063587 h 1328586"/>
                  <a:gd name="connsiteX305" fmla="*/ 64172 w 569706"/>
                  <a:gd name="connsiteY305" fmla="*/ 1061374 h 1328586"/>
                  <a:gd name="connsiteX306" fmla="*/ 63336 w 569706"/>
                  <a:gd name="connsiteY306" fmla="*/ 1059675 h 1328586"/>
                  <a:gd name="connsiteX307" fmla="*/ 62806 w 569706"/>
                  <a:gd name="connsiteY307" fmla="*/ 1060212 h 1328586"/>
                  <a:gd name="connsiteX308" fmla="*/ 66125 w 569706"/>
                  <a:gd name="connsiteY308" fmla="*/ 1064693 h 1328586"/>
                  <a:gd name="connsiteX309" fmla="*/ 60593 w 569706"/>
                  <a:gd name="connsiteY309" fmla="*/ 1061332 h 1328586"/>
                  <a:gd name="connsiteX310" fmla="*/ 63912 w 569706"/>
                  <a:gd name="connsiteY310" fmla="*/ 1057971 h 1328586"/>
                  <a:gd name="connsiteX311" fmla="*/ 65019 w 569706"/>
                  <a:gd name="connsiteY311" fmla="*/ 1054610 h 1328586"/>
                  <a:gd name="connsiteX312" fmla="*/ 206695 w 569706"/>
                  <a:gd name="connsiteY312" fmla="*/ 1051001 h 1328586"/>
                  <a:gd name="connsiteX313" fmla="*/ 209962 w 569706"/>
                  <a:gd name="connsiteY313" fmla="*/ 1057536 h 1328586"/>
                  <a:gd name="connsiteX314" fmla="*/ 203427 w 569706"/>
                  <a:gd name="connsiteY314" fmla="*/ 1058625 h 1328586"/>
                  <a:gd name="connsiteX315" fmla="*/ 201249 w 569706"/>
                  <a:gd name="connsiteY315" fmla="*/ 1056447 h 1328586"/>
                  <a:gd name="connsiteX316" fmla="*/ 206695 w 569706"/>
                  <a:gd name="connsiteY316" fmla="*/ 1051001 h 1328586"/>
                  <a:gd name="connsiteX317" fmla="*/ 387198 w 569706"/>
                  <a:gd name="connsiteY317" fmla="*/ 1050942 h 1328586"/>
                  <a:gd name="connsiteX318" fmla="*/ 393126 w 569706"/>
                  <a:gd name="connsiteY318" fmla="*/ 1052127 h 1328586"/>
                  <a:gd name="connsiteX319" fmla="*/ 396682 w 569706"/>
                  <a:gd name="connsiteY319" fmla="*/ 1069909 h 1328586"/>
                  <a:gd name="connsiteX320" fmla="*/ 391940 w 569706"/>
                  <a:gd name="connsiteY320" fmla="*/ 1074651 h 1328586"/>
                  <a:gd name="connsiteX321" fmla="*/ 382456 w 569706"/>
                  <a:gd name="connsiteY321" fmla="*/ 1073466 h 1328586"/>
                  <a:gd name="connsiteX322" fmla="*/ 375343 w 569706"/>
                  <a:gd name="connsiteY322" fmla="*/ 1069909 h 1328586"/>
                  <a:gd name="connsiteX323" fmla="*/ 374158 w 569706"/>
                  <a:gd name="connsiteY323" fmla="*/ 1063982 h 1328586"/>
                  <a:gd name="connsiteX324" fmla="*/ 387198 w 569706"/>
                  <a:gd name="connsiteY324" fmla="*/ 1050942 h 1328586"/>
                  <a:gd name="connsiteX325" fmla="*/ 342501 w 569706"/>
                  <a:gd name="connsiteY325" fmla="*/ 1038494 h 1328586"/>
                  <a:gd name="connsiteX326" fmla="*/ 349614 w 569706"/>
                  <a:gd name="connsiteY326" fmla="*/ 1040865 h 1328586"/>
                  <a:gd name="connsiteX327" fmla="*/ 353171 w 569706"/>
                  <a:gd name="connsiteY327" fmla="*/ 1057461 h 1328586"/>
                  <a:gd name="connsiteX328" fmla="*/ 348429 w 569706"/>
                  <a:gd name="connsiteY328" fmla="*/ 1062203 h 1328586"/>
                  <a:gd name="connsiteX329" fmla="*/ 340130 w 569706"/>
                  <a:gd name="connsiteY329" fmla="*/ 1059832 h 1328586"/>
                  <a:gd name="connsiteX330" fmla="*/ 331832 w 569706"/>
                  <a:gd name="connsiteY330" fmla="*/ 1057461 h 1328586"/>
                  <a:gd name="connsiteX331" fmla="*/ 330646 w 569706"/>
                  <a:gd name="connsiteY331" fmla="*/ 1050348 h 1328586"/>
                  <a:gd name="connsiteX332" fmla="*/ 342501 w 569706"/>
                  <a:gd name="connsiteY332" fmla="*/ 1038494 h 1328586"/>
                  <a:gd name="connsiteX333" fmla="*/ 160953 w 569706"/>
                  <a:gd name="connsiteY333" fmla="*/ 1038415 h 1328586"/>
                  <a:gd name="connsiteX334" fmla="*/ 165310 w 569706"/>
                  <a:gd name="connsiteY334" fmla="*/ 1039521 h 1328586"/>
                  <a:gd name="connsiteX335" fmla="*/ 166399 w 569706"/>
                  <a:gd name="connsiteY335" fmla="*/ 1042840 h 1328586"/>
                  <a:gd name="connsiteX336" fmla="*/ 163132 w 569706"/>
                  <a:gd name="connsiteY336" fmla="*/ 1047266 h 1328586"/>
                  <a:gd name="connsiteX337" fmla="*/ 158775 w 569706"/>
                  <a:gd name="connsiteY337" fmla="*/ 1046160 h 1328586"/>
                  <a:gd name="connsiteX338" fmla="*/ 159864 w 569706"/>
                  <a:gd name="connsiteY338" fmla="*/ 1040627 h 1328586"/>
                  <a:gd name="connsiteX339" fmla="*/ 160953 w 569706"/>
                  <a:gd name="connsiteY339" fmla="*/ 1038415 h 1328586"/>
                  <a:gd name="connsiteX340" fmla="*/ 301298 w 569706"/>
                  <a:gd name="connsiteY340" fmla="*/ 1034819 h 1328586"/>
                  <a:gd name="connsiteX341" fmla="*/ 304565 w 569706"/>
                  <a:gd name="connsiteY341" fmla="*/ 1041354 h 1328586"/>
                  <a:gd name="connsiteX342" fmla="*/ 299119 w 569706"/>
                  <a:gd name="connsiteY342" fmla="*/ 1043532 h 1328586"/>
                  <a:gd name="connsiteX343" fmla="*/ 295852 w 569706"/>
                  <a:gd name="connsiteY343" fmla="*/ 1040265 h 1328586"/>
                  <a:gd name="connsiteX344" fmla="*/ 301298 w 569706"/>
                  <a:gd name="connsiteY344" fmla="*/ 1034819 h 1328586"/>
                  <a:gd name="connsiteX345" fmla="*/ 123299 w 569706"/>
                  <a:gd name="connsiteY345" fmla="*/ 1024861 h 1328586"/>
                  <a:gd name="connsiteX346" fmla="*/ 126566 w 569706"/>
                  <a:gd name="connsiteY346" fmla="*/ 1031396 h 1328586"/>
                  <a:gd name="connsiteX347" fmla="*/ 126566 w 569706"/>
                  <a:gd name="connsiteY347" fmla="*/ 1033574 h 1328586"/>
                  <a:gd name="connsiteX348" fmla="*/ 125477 w 569706"/>
                  <a:gd name="connsiteY348" fmla="*/ 1033574 h 1328586"/>
                  <a:gd name="connsiteX349" fmla="*/ 124388 w 569706"/>
                  <a:gd name="connsiteY349" fmla="*/ 1031396 h 1328586"/>
                  <a:gd name="connsiteX350" fmla="*/ 120031 w 569706"/>
                  <a:gd name="connsiteY350" fmla="*/ 1029218 h 1328586"/>
                  <a:gd name="connsiteX351" fmla="*/ 118949 w 569706"/>
                  <a:gd name="connsiteY351" fmla="*/ 1030299 h 1328586"/>
                  <a:gd name="connsiteX352" fmla="*/ 124077 w 569706"/>
                  <a:gd name="connsiteY352" fmla="*/ 1032863 h 1328586"/>
                  <a:gd name="connsiteX353" fmla="*/ 124077 w 569706"/>
                  <a:gd name="connsiteY353" fmla="*/ 1033913 h 1328586"/>
                  <a:gd name="connsiteX354" fmla="*/ 124201 w 569706"/>
                  <a:gd name="connsiteY354" fmla="*/ 1033989 h 1328586"/>
                  <a:gd name="connsiteX355" fmla="*/ 125321 w 569706"/>
                  <a:gd name="connsiteY355" fmla="*/ 1033989 h 1328586"/>
                  <a:gd name="connsiteX356" fmla="*/ 121960 w 569706"/>
                  <a:gd name="connsiteY356" fmla="*/ 1036064 h 1328586"/>
                  <a:gd name="connsiteX357" fmla="*/ 118599 w 569706"/>
                  <a:gd name="connsiteY357" fmla="*/ 1036064 h 1328586"/>
                  <a:gd name="connsiteX358" fmla="*/ 116359 w 569706"/>
                  <a:gd name="connsiteY358" fmla="*/ 1036064 h 1328586"/>
                  <a:gd name="connsiteX359" fmla="*/ 116359 w 569706"/>
                  <a:gd name="connsiteY359" fmla="*/ 1029840 h 1328586"/>
                  <a:gd name="connsiteX360" fmla="*/ 117479 w 569706"/>
                  <a:gd name="connsiteY360" fmla="*/ 1029840 h 1328586"/>
                  <a:gd name="connsiteX361" fmla="*/ 117675 w 569706"/>
                  <a:gd name="connsiteY361" fmla="*/ 1029961 h 1328586"/>
                  <a:gd name="connsiteX362" fmla="*/ 117675 w 569706"/>
                  <a:gd name="connsiteY362" fmla="*/ 1029662 h 1328586"/>
                  <a:gd name="connsiteX363" fmla="*/ 118920 w 569706"/>
                  <a:gd name="connsiteY363" fmla="*/ 1030285 h 1328586"/>
                  <a:gd name="connsiteX364" fmla="*/ 117853 w 569706"/>
                  <a:gd name="connsiteY364" fmla="*/ 1029218 h 1328586"/>
                  <a:gd name="connsiteX365" fmla="*/ 123299 w 569706"/>
                  <a:gd name="connsiteY365" fmla="*/ 1024861 h 1328586"/>
                  <a:gd name="connsiteX366" fmla="*/ 440638 w 569706"/>
                  <a:gd name="connsiteY366" fmla="*/ 1019885 h 1328586"/>
                  <a:gd name="connsiteX367" fmla="*/ 446535 w 569706"/>
                  <a:gd name="connsiteY367" fmla="*/ 1022244 h 1328586"/>
                  <a:gd name="connsiteX368" fmla="*/ 447714 w 569706"/>
                  <a:gd name="connsiteY368" fmla="*/ 1030498 h 1328586"/>
                  <a:gd name="connsiteX369" fmla="*/ 438280 w 569706"/>
                  <a:gd name="connsiteY369" fmla="*/ 1042291 h 1328586"/>
                  <a:gd name="connsiteX370" fmla="*/ 435921 w 569706"/>
                  <a:gd name="connsiteY370" fmla="*/ 1042291 h 1328586"/>
                  <a:gd name="connsiteX371" fmla="*/ 428846 w 569706"/>
                  <a:gd name="connsiteY371" fmla="*/ 1039933 h 1328586"/>
                  <a:gd name="connsiteX372" fmla="*/ 426487 w 569706"/>
                  <a:gd name="connsiteY372" fmla="*/ 1034036 h 1328586"/>
                  <a:gd name="connsiteX373" fmla="*/ 440638 w 569706"/>
                  <a:gd name="connsiteY373" fmla="*/ 1019885 h 1328586"/>
                  <a:gd name="connsiteX374" fmla="*/ 259078 w 569706"/>
                  <a:gd name="connsiteY374" fmla="*/ 1019885 h 1328586"/>
                  <a:gd name="connsiteX375" fmla="*/ 263604 w 569706"/>
                  <a:gd name="connsiteY375" fmla="*/ 1021017 h 1328586"/>
                  <a:gd name="connsiteX376" fmla="*/ 264736 w 569706"/>
                  <a:gd name="connsiteY376" fmla="*/ 1026675 h 1328586"/>
                  <a:gd name="connsiteX377" fmla="*/ 263099 w 569706"/>
                  <a:gd name="connsiteY377" fmla="*/ 1028721 h 1328586"/>
                  <a:gd name="connsiteX378" fmla="*/ 263491 w 569706"/>
                  <a:gd name="connsiteY378" fmla="*/ 1030116 h 1328586"/>
                  <a:gd name="connsiteX379" fmla="*/ 261690 w 569706"/>
                  <a:gd name="connsiteY379" fmla="*/ 1030482 h 1328586"/>
                  <a:gd name="connsiteX380" fmla="*/ 260209 w 569706"/>
                  <a:gd name="connsiteY380" fmla="*/ 1032333 h 1328586"/>
                  <a:gd name="connsiteX381" fmla="*/ 257946 w 569706"/>
                  <a:gd name="connsiteY381" fmla="*/ 1031201 h 1328586"/>
                  <a:gd name="connsiteX382" fmla="*/ 254551 w 569706"/>
                  <a:gd name="connsiteY382" fmla="*/ 1030070 h 1328586"/>
                  <a:gd name="connsiteX383" fmla="*/ 253420 w 569706"/>
                  <a:gd name="connsiteY383" fmla="*/ 1025543 h 1328586"/>
                  <a:gd name="connsiteX384" fmla="*/ 259078 w 569706"/>
                  <a:gd name="connsiteY384" fmla="*/ 1019885 h 1328586"/>
                  <a:gd name="connsiteX385" fmla="*/ 80925 w 569706"/>
                  <a:gd name="connsiteY385" fmla="*/ 1013658 h 1328586"/>
                  <a:gd name="connsiteX386" fmla="*/ 84244 w 569706"/>
                  <a:gd name="connsiteY386" fmla="*/ 1022621 h 1328586"/>
                  <a:gd name="connsiteX387" fmla="*/ 77605 w 569706"/>
                  <a:gd name="connsiteY387" fmla="*/ 1023741 h 1328586"/>
                  <a:gd name="connsiteX388" fmla="*/ 74286 w 569706"/>
                  <a:gd name="connsiteY388" fmla="*/ 1020380 h 1328586"/>
                  <a:gd name="connsiteX389" fmla="*/ 80925 w 569706"/>
                  <a:gd name="connsiteY389" fmla="*/ 1013658 h 1328586"/>
                  <a:gd name="connsiteX390" fmla="*/ 397216 w 569706"/>
                  <a:gd name="connsiteY390" fmla="*/ 1009866 h 1328586"/>
                  <a:gd name="connsiteX391" fmla="*/ 403143 w 569706"/>
                  <a:gd name="connsiteY391" fmla="*/ 1012243 h 1328586"/>
                  <a:gd name="connsiteX392" fmla="*/ 407885 w 569706"/>
                  <a:gd name="connsiteY392" fmla="*/ 1028877 h 1328586"/>
                  <a:gd name="connsiteX393" fmla="*/ 401958 w 569706"/>
                  <a:gd name="connsiteY393" fmla="*/ 1034818 h 1328586"/>
                  <a:gd name="connsiteX394" fmla="*/ 393659 w 569706"/>
                  <a:gd name="connsiteY394" fmla="*/ 1032442 h 1328586"/>
                  <a:gd name="connsiteX395" fmla="*/ 385361 w 569706"/>
                  <a:gd name="connsiteY395" fmla="*/ 1028877 h 1328586"/>
                  <a:gd name="connsiteX396" fmla="*/ 384175 w 569706"/>
                  <a:gd name="connsiteY396" fmla="*/ 1022936 h 1328586"/>
                  <a:gd name="connsiteX397" fmla="*/ 397216 w 569706"/>
                  <a:gd name="connsiteY397" fmla="*/ 1009866 h 1328586"/>
                  <a:gd name="connsiteX398" fmla="*/ 215624 w 569706"/>
                  <a:gd name="connsiteY398" fmla="*/ 1007333 h 1328586"/>
                  <a:gd name="connsiteX399" fmla="*/ 219019 w 569706"/>
                  <a:gd name="connsiteY399" fmla="*/ 1009615 h 1328586"/>
                  <a:gd name="connsiteX400" fmla="*/ 221282 w 569706"/>
                  <a:gd name="connsiteY400" fmla="*/ 1017603 h 1328586"/>
                  <a:gd name="connsiteX401" fmla="*/ 217887 w 569706"/>
                  <a:gd name="connsiteY401" fmla="*/ 1019885 h 1328586"/>
                  <a:gd name="connsiteX402" fmla="*/ 211098 w 569706"/>
                  <a:gd name="connsiteY402" fmla="*/ 1017603 h 1328586"/>
                  <a:gd name="connsiteX403" fmla="*/ 209966 w 569706"/>
                  <a:gd name="connsiteY403" fmla="*/ 1013039 h 1328586"/>
                  <a:gd name="connsiteX404" fmla="*/ 212229 w 569706"/>
                  <a:gd name="connsiteY404" fmla="*/ 1010756 h 1328586"/>
                  <a:gd name="connsiteX405" fmla="*/ 213361 w 569706"/>
                  <a:gd name="connsiteY405" fmla="*/ 1010756 h 1328586"/>
                  <a:gd name="connsiteX406" fmla="*/ 215624 w 569706"/>
                  <a:gd name="connsiteY406" fmla="*/ 1007333 h 1328586"/>
                  <a:gd name="connsiteX407" fmla="*/ 354890 w 569706"/>
                  <a:gd name="connsiteY407" fmla="*/ 997420 h 1328586"/>
                  <a:gd name="connsiteX408" fmla="*/ 360817 w 569706"/>
                  <a:gd name="connsiteY408" fmla="*/ 998605 h 1328586"/>
                  <a:gd name="connsiteX409" fmla="*/ 364374 w 569706"/>
                  <a:gd name="connsiteY409" fmla="*/ 1016387 h 1328586"/>
                  <a:gd name="connsiteX410" fmla="*/ 360817 w 569706"/>
                  <a:gd name="connsiteY410" fmla="*/ 1021129 h 1328586"/>
                  <a:gd name="connsiteX411" fmla="*/ 351333 w 569706"/>
                  <a:gd name="connsiteY411" fmla="*/ 1018758 h 1328586"/>
                  <a:gd name="connsiteX412" fmla="*/ 343035 w 569706"/>
                  <a:gd name="connsiteY412" fmla="*/ 1016387 h 1328586"/>
                  <a:gd name="connsiteX413" fmla="*/ 340664 w 569706"/>
                  <a:gd name="connsiteY413" fmla="*/ 1010460 h 1328586"/>
                  <a:gd name="connsiteX414" fmla="*/ 354890 w 569706"/>
                  <a:gd name="connsiteY414" fmla="*/ 997420 h 1328586"/>
                  <a:gd name="connsiteX415" fmla="*/ 174420 w 569706"/>
                  <a:gd name="connsiteY415" fmla="*/ 994989 h 1328586"/>
                  <a:gd name="connsiteX416" fmla="*/ 176354 w 569706"/>
                  <a:gd name="connsiteY416" fmla="*/ 994989 h 1328586"/>
                  <a:gd name="connsiteX417" fmla="*/ 177740 w 569706"/>
                  <a:gd name="connsiteY417" fmla="*/ 994989 h 1328586"/>
                  <a:gd name="connsiteX418" fmla="*/ 178846 w 569706"/>
                  <a:gd name="connsiteY418" fmla="*/ 998384 h 1328586"/>
                  <a:gd name="connsiteX419" fmla="*/ 178846 w 569706"/>
                  <a:gd name="connsiteY419" fmla="*/ 999516 h 1328586"/>
                  <a:gd name="connsiteX420" fmla="*/ 178431 w 569706"/>
                  <a:gd name="connsiteY420" fmla="*/ 1005881 h 1328586"/>
                  <a:gd name="connsiteX421" fmla="*/ 172473 w 569706"/>
                  <a:gd name="connsiteY421" fmla="*/ 1006287 h 1328586"/>
                  <a:gd name="connsiteX422" fmla="*/ 172623 w 569706"/>
                  <a:gd name="connsiteY422" fmla="*/ 1007437 h 1328586"/>
                  <a:gd name="connsiteX423" fmla="*/ 168640 w 569706"/>
                  <a:gd name="connsiteY423" fmla="*/ 1005259 h 1328586"/>
                  <a:gd name="connsiteX424" fmla="*/ 168640 w 569706"/>
                  <a:gd name="connsiteY424" fmla="*/ 1003081 h 1328586"/>
                  <a:gd name="connsiteX425" fmla="*/ 171333 w 569706"/>
                  <a:gd name="connsiteY425" fmla="*/ 999153 h 1328586"/>
                  <a:gd name="connsiteX426" fmla="*/ 171101 w 569706"/>
                  <a:gd name="connsiteY426" fmla="*/ 997252 h 1328586"/>
                  <a:gd name="connsiteX427" fmla="*/ 174420 w 569706"/>
                  <a:gd name="connsiteY427" fmla="*/ 994989 h 1328586"/>
                  <a:gd name="connsiteX428" fmla="*/ 313868 w 569706"/>
                  <a:gd name="connsiteY428" fmla="*/ 983786 h 1328586"/>
                  <a:gd name="connsiteX429" fmla="*/ 318554 w 569706"/>
                  <a:gd name="connsiteY429" fmla="*/ 986162 h 1328586"/>
                  <a:gd name="connsiteX430" fmla="*/ 323240 w 569706"/>
                  <a:gd name="connsiteY430" fmla="*/ 1003985 h 1328586"/>
                  <a:gd name="connsiteX431" fmla="*/ 318554 w 569706"/>
                  <a:gd name="connsiteY431" fmla="*/ 1008738 h 1328586"/>
                  <a:gd name="connsiteX432" fmla="*/ 312696 w 569706"/>
                  <a:gd name="connsiteY432" fmla="*/ 1007550 h 1328586"/>
                  <a:gd name="connsiteX433" fmla="*/ 303324 w 569706"/>
                  <a:gd name="connsiteY433" fmla="*/ 1000421 h 1328586"/>
                  <a:gd name="connsiteX434" fmla="*/ 303324 w 569706"/>
                  <a:gd name="connsiteY434" fmla="*/ 996856 h 1328586"/>
                  <a:gd name="connsiteX435" fmla="*/ 308010 w 569706"/>
                  <a:gd name="connsiteY435" fmla="*/ 990915 h 1328586"/>
                  <a:gd name="connsiteX436" fmla="*/ 313868 w 569706"/>
                  <a:gd name="connsiteY436" fmla="*/ 983786 h 1328586"/>
                  <a:gd name="connsiteX437" fmla="*/ 451947 w 569706"/>
                  <a:gd name="connsiteY437" fmla="*/ 982480 h 1328586"/>
                  <a:gd name="connsiteX438" fmla="*/ 456677 w 569706"/>
                  <a:gd name="connsiteY438" fmla="*/ 982480 h 1328586"/>
                  <a:gd name="connsiteX439" fmla="*/ 461407 w 569706"/>
                  <a:gd name="connsiteY439" fmla="*/ 1001400 h 1328586"/>
                  <a:gd name="connsiteX440" fmla="*/ 456677 w 569706"/>
                  <a:gd name="connsiteY440" fmla="*/ 1004948 h 1328586"/>
                  <a:gd name="connsiteX441" fmla="*/ 448399 w 569706"/>
                  <a:gd name="connsiteY441" fmla="*/ 1003766 h 1328586"/>
                  <a:gd name="connsiteX442" fmla="*/ 441304 w 569706"/>
                  <a:gd name="connsiteY442" fmla="*/ 1001400 h 1328586"/>
                  <a:gd name="connsiteX443" fmla="*/ 438939 w 569706"/>
                  <a:gd name="connsiteY443" fmla="*/ 994305 h 1328586"/>
                  <a:gd name="connsiteX444" fmla="*/ 451947 w 569706"/>
                  <a:gd name="connsiteY444" fmla="*/ 982480 h 1328586"/>
                  <a:gd name="connsiteX445" fmla="*/ 132790 w 569706"/>
                  <a:gd name="connsiteY445" fmla="*/ 982429 h 1328586"/>
                  <a:gd name="connsiteX446" fmla="*/ 136773 w 569706"/>
                  <a:gd name="connsiteY446" fmla="*/ 983560 h 1328586"/>
                  <a:gd name="connsiteX447" fmla="*/ 137769 w 569706"/>
                  <a:gd name="connsiteY447" fmla="*/ 986955 h 1328586"/>
                  <a:gd name="connsiteX448" fmla="*/ 137769 w 569706"/>
                  <a:gd name="connsiteY448" fmla="*/ 989219 h 1328586"/>
                  <a:gd name="connsiteX449" fmla="*/ 136773 w 569706"/>
                  <a:gd name="connsiteY449" fmla="*/ 993745 h 1328586"/>
                  <a:gd name="connsiteX450" fmla="*/ 136524 w 569706"/>
                  <a:gd name="connsiteY450" fmla="*/ 992896 h 1328586"/>
                  <a:gd name="connsiteX451" fmla="*/ 136524 w 569706"/>
                  <a:gd name="connsiteY451" fmla="*/ 993971 h 1328586"/>
                  <a:gd name="connsiteX452" fmla="*/ 132167 w 569706"/>
                  <a:gd name="connsiteY452" fmla="*/ 995102 h 1328586"/>
                  <a:gd name="connsiteX453" fmla="*/ 131402 w 569706"/>
                  <a:gd name="connsiteY453" fmla="*/ 994705 h 1328586"/>
                  <a:gd name="connsiteX454" fmla="*/ 131545 w 569706"/>
                  <a:gd name="connsiteY454" fmla="*/ 995164 h 1328586"/>
                  <a:gd name="connsiteX455" fmla="*/ 130549 w 569706"/>
                  <a:gd name="connsiteY455" fmla="*/ 995164 h 1328586"/>
                  <a:gd name="connsiteX456" fmla="*/ 127562 w 569706"/>
                  <a:gd name="connsiteY456" fmla="*/ 995164 h 1328586"/>
                  <a:gd name="connsiteX457" fmla="*/ 126566 w 569706"/>
                  <a:gd name="connsiteY457" fmla="*/ 994097 h 1328586"/>
                  <a:gd name="connsiteX458" fmla="*/ 127562 w 569706"/>
                  <a:gd name="connsiteY458" fmla="*/ 990896 h 1328586"/>
                  <a:gd name="connsiteX459" fmla="*/ 128558 w 569706"/>
                  <a:gd name="connsiteY459" fmla="*/ 988762 h 1328586"/>
                  <a:gd name="connsiteX460" fmla="*/ 129553 w 569706"/>
                  <a:gd name="connsiteY460" fmla="*/ 988762 h 1328586"/>
                  <a:gd name="connsiteX461" fmla="*/ 129639 w 569706"/>
                  <a:gd name="connsiteY461" fmla="*/ 989039 h 1328586"/>
                  <a:gd name="connsiteX462" fmla="*/ 129989 w 569706"/>
                  <a:gd name="connsiteY462" fmla="*/ 988313 h 1328586"/>
                  <a:gd name="connsiteX463" fmla="*/ 129989 w 569706"/>
                  <a:gd name="connsiteY463" fmla="*/ 987181 h 1328586"/>
                  <a:gd name="connsiteX464" fmla="*/ 132167 w 569706"/>
                  <a:gd name="connsiteY464" fmla="*/ 983786 h 1328586"/>
                  <a:gd name="connsiteX465" fmla="*/ 133852 w 569706"/>
                  <a:gd name="connsiteY465" fmla="*/ 985974 h 1328586"/>
                  <a:gd name="connsiteX466" fmla="*/ 132790 w 569706"/>
                  <a:gd name="connsiteY466" fmla="*/ 983560 h 1328586"/>
                  <a:gd name="connsiteX467" fmla="*/ 270337 w 569706"/>
                  <a:gd name="connsiteY467" fmla="*/ 979956 h 1328586"/>
                  <a:gd name="connsiteX468" fmla="*/ 274902 w 569706"/>
                  <a:gd name="connsiteY468" fmla="*/ 979956 h 1328586"/>
                  <a:gd name="connsiteX469" fmla="*/ 277184 w 569706"/>
                  <a:gd name="connsiteY469" fmla="*/ 990297 h 1328586"/>
                  <a:gd name="connsiteX470" fmla="*/ 273761 w 569706"/>
                  <a:gd name="connsiteY470" fmla="*/ 993744 h 1328586"/>
                  <a:gd name="connsiteX471" fmla="*/ 265773 w 569706"/>
                  <a:gd name="connsiteY471" fmla="*/ 990297 h 1328586"/>
                  <a:gd name="connsiteX472" fmla="*/ 264632 w 569706"/>
                  <a:gd name="connsiteY472" fmla="*/ 985701 h 1328586"/>
                  <a:gd name="connsiteX473" fmla="*/ 270337 w 569706"/>
                  <a:gd name="connsiteY473" fmla="*/ 979956 h 1328586"/>
                  <a:gd name="connsiteX474" fmla="*/ 93113 w 569706"/>
                  <a:gd name="connsiteY474" fmla="*/ 972580 h 1328586"/>
                  <a:gd name="connsiteX475" fmla="*/ 94202 w 569706"/>
                  <a:gd name="connsiteY475" fmla="*/ 974793 h 1328586"/>
                  <a:gd name="connsiteX476" fmla="*/ 94202 w 569706"/>
                  <a:gd name="connsiteY476" fmla="*/ 977006 h 1328586"/>
                  <a:gd name="connsiteX477" fmla="*/ 89845 w 569706"/>
                  <a:gd name="connsiteY477" fmla="*/ 981432 h 1328586"/>
                  <a:gd name="connsiteX478" fmla="*/ 88756 w 569706"/>
                  <a:gd name="connsiteY478" fmla="*/ 975899 h 1328586"/>
                  <a:gd name="connsiteX479" fmla="*/ 89845 w 569706"/>
                  <a:gd name="connsiteY479" fmla="*/ 973687 h 1328586"/>
                  <a:gd name="connsiteX480" fmla="*/ 93113 w 569706"/>
                  <a:gd name="connsiteY480" fmla="*/ 972580 h 1328586"/>
                  <a:gd name="connsiteX481" fmla="*/ 409625 w 569706"/>
                  <a:gd name="connsiteY481" fmla="*/ 968792 h 1328586"/>
                  <a:gd name="connsiteX482" fmla="*/ 415537 w 569706"/>
                  <a:gd name="connsiteY482" fmla="*/ 969980 h 1328586"/>
                  <a:gd name="connsiteX483" fmla="*/ 419085 w 569706"/>
                  <a:gd name="connsiteY483" fmla="*/ 988991 h 1328586"/>
                  <a:gd name="connsiteX484" fmla="*/ 414355 w 569706"/>
                  <a:gd name="connsiteY484" fmla="*/ 992556 h 1328586"/>
                  <a:gd name="connsiteX485" fmla="*/ 413172 w 569706"/>
                  <a:gd name="connsiteY485" fmla="*/ 992556 h 1328586"/>
                  <a:gd name="connsiteX486" fmla="*/ 406077 w 569706"/>
                  <a:gd name="connsiteY486" fmla="*/ 990180 h 1328586"/>
                  <a:gd name="connsiteX487" fmla="*/ 398982 w 569706"/>
                  <a:gd name="connsiteY487" fmla="*/ 988991 h 1328586"/>
                  <a:gd name="connsiteX488" fmla="*/ 396617 w 569706"/>
                  <a:gd name="connsiteY488" fmla="*/ 980674 h 1328586"/>
                  <a:gd name="connsiteX489" fmla="*/ 409625 w 569706"/>
                  <a:gd name="connsiteY489" fmla="*/ 968792 h 1328586"/>
                  <a:gd name="connsiteX490" fmla="*/ 228012 w 569706"/>
                  <a:gd name="connsiteY490" fmla="*/ 966271 h 1328586"/>
                  <a:gd name="connsiteX491" fmla="*/ 232635 w 569706"/>
                  <a:gd name="connsiteY491" fmla="*/ 968583 h 1328586"/>
                  <a:gd name="connsiteX492" fmla="*/ 234947 w 569706"/>
                  <a:gd name="connsiteY492" fmla="*/ 972050 h 1328586"/>
                  <a:gd name="connsiteX493" fmla="*/ 234947 w 569706"/>
                  <a:gd name="connsiteY493" fmla="*/ 974362 h 1328586"/>
                  <a:gd name="connsiteX494" fmla="*/ 234947 w 569706"/>
                  <a:gd name="connsiteY494" fmla="*/ 976674 h 1328586"/>
                  <a:gd name="connsiteX495" fmla="*/ 236103 w 569706"/>
                  <a:gd name="connsiteY495" fmla="*/ 978985 h 1328586"/>
                  <a:gd name="connsiteX496" fmla="*/ 232635 w 569706"/>
                  <a:gd name="connsiteY496" fmla="*/ 981297 h 1328586"/>
                  <a:gd name="connsiteX497" fmla="*/ 221077 w 569706"/>
                  <a:gd name="connsiteY497" fmla="*/ 978985 h 1328586"/>
                  <a:gd name="connsiteX498" fmla="*/ 219921 w 569706"/>
                  <a:gd name="connsiteY498" fmla="*/ 974362 h 1328586"/>
                  <a:gd name="connsiteX499" fmla="*/ 224544 w 569706"/>
                  <a:gd name="connsiteY499" fmla="*/ 970894 h 1328586"/>
                  <a:gd name="connsiteX500" fmla="*/ 226856 w 569706"/>
                  <a:gd name="connsiteY500" fmla="*/ 968583 h 1328586"/>
                  <a:gd name="connsiteX501" fmla="*/ 228012 w 569706"/>
                  <a:gd name="connsiteY501" fmla="*/ 966271 h 1328586"/>
                  <a:gd name="connsiteX502" fmla="*/ 367341 w 569706"/>
                  <a:gd name="connsiteY502" fmla="*/ 957587 h 1328586"/>
                  <a:gd name="connsiteX503" fmla="*/ 373268 w 569706"/>
                  <a:gd name="connsiteY503" fmla="*/ 958772 h 1328586"/>
                  <a:gd name="connsiteX504" fmla="*/ 378010 w 569706"/>
                  <a:gd name="connsiteY504" fmla="*/ 977740 h 1328586"/>
                  <a:gd name="connsiteX505" fmla="*/ 373268 w 569706"/>
                  <a:gd name="connsiteY505" fmla="*/ 981296 h 1328586"/>
                  <a:gd name="connsiteX506" fmla="*/ 364970 w 569706"/>
                  <a:gd name="connsiteY506" fmla="*/ 980111 h 1328586"/>
                  <a:gd name="connsiteX507" fmla="*/ 356671 w 569706"/>
                  <a:gd name="connsiteY507" fmla="*/ 976554 h 1328586"/>
                  <a:gd name="connsiteX508" fmla="*/ 354300 w 569706"/>
                  <a:gd name="connsiteY508" fmla="*/ 970627 h 1328586"/>
                  <a:gd name="connsiteX509" fmla="*/ 367341 w 569706"/>
                  <a:gd name="connsiteY509" fmla="*/ 957587 h 1328586"/>
                  <a:gd name="connsiteX510" fmla="*/ 186878 w 569706"/>
                  <a:gd name="connsiteY510" fmla="*/ 955157 h 1328586"/>
                  <a:gd name="connsiteX511" fmla="*/ 190273 w 569706"/>
                  <a:gd name="connsiteY511" fmla="*/ 956289 h 1328586"/>
                  <a:gd name="connsiteX512" fmla="*/ 192536 w 569706"/>
                  <a:gd name="connsiteY512" fmla="*/ 965342 h 1328586"/>
                  <a:gd name="connsiteX513" fmla="*/ 192368 w 569706"/>
                  <a:gd name="connsiteY513" fmla="*/ 965454 h 1328586"/>
                  <a:gd name="connsiteX514" fmla="*/ 192539 w 569706"/>
                  <a:gd name="connsiteY514" fmla="*/ 965454 h 1328586"/>
                  <a:gd name="connsiteX515" fmla="*/ 189092 w 569706"/>
                  <a:gd name="connsiteY515" fmla="*/ 968849 h 1328586"/>
                  <a:gd name="connsiteX516" fmla="*/ 181049 w 569706"/>
                  <a:gd name="connsiteY516" fmla="*/ 966586 h 1328586"/>
                  <a:gd name="connsiteX517" fmla="*/ 178751 w 569706"/>
                  <a:gd name="connsiteY517" fmla="*/ 963191 h 1328586"/>
                  <a:gd name="connsiteX518" fmla="*/ 183347 w 569706"/>
                  <a:gd name="connsiteY518" fmla="*/ 956401 h 1328586"/>
                  <a:gd name="connsiteX519" fmla="*/ 184496 w 569706"/>
                  <a:gd name="connsiteY519" fmla="*/ 956401 h 1328586"/>
                  <a:gd name="connsiteX520" fmla="*/ 186766 w 569706"/>
                  <a:gd name="connsiteY520" fmla="*/ 956401 h 1328586"/>
                  <a:gd name="connsiteX521" fmla="*/ 186878 w 569706"/>
                  <a:gd name="connsiteY521" fmla="*/ 956289 h 1328586"/>
                  <a:gd name="connsiteX522" fmla="*/ 140674 w 569706"/>
                  <a:gd name="connsiteY522" fmla="*/ 946440 h 1328586"/>
                  <a:gd name="connsiteX523" fmla="*/ 139014 w 569706"/>
                  <a:gd name="connsiteY523" fmla="*/ 948930 h 1328586"/>
                  <a:gd name="connsiteX524" fmla="*/ 139844 w 569706"/>
                  <a:gd name="connsiteY524" fmla="*/ 947270 h 1328586"/>
                  <a:gd name="connsiteX525" fmla="*/ 325042 w 569706"/>
                  <a:gd name="connsiteY525" fmla="*/ 943954 h 1328586"/>
                  <a:gd name="connsiteX526" fmla="*/ 330955 w 569706"/>
                  <a:gd name="connsiteY526" fmla="*/ 945140 h 1328586"/>
                  <a:gd name="connsiteX527" fmla="*/ 335685 w 569706"/>
                  <a:gd name="connsiteY527" fmla="*/ 964107 h 1328586"/>
                  <a:gd name="connsiteX528" fmla="*/ 330955 w 569706"/>
                  <a:gd name="connsiteY528" fmla="*/ 968849 h 1328586"/>
                  <a:gd name="connsiteX529" fmla="*/ 322677 w 569706"/>
                  <a:gd name="connsiteY529" fmla="*/ 965293 h 1328586"/>
                  <a:gd name="connsiteX530" fmla="*/ 314399 w 569706"/>
                  <a:gd name="connsiteY530" fmla="*/ 964107 h 1328586"/>
                  <a:gd name="connsiteX531" fmla="*/ 312034 w 569706"/>
                  <a:gd name="connsiteY531" fmla="*/ 960551 h 1328586"/>
                  <a:gd name="connsiteX532" fmla="*/ 325042 w 569706"/>
                  <a:gd name="connsiteY532" fmla="*/ 943954 h 1328586"/>
                  <a:gd name="connsiteX533" fmla="*/ 145653 w 569706"/>
                  <a:gd name="connsiteY533" fmla="*/ 942705 h 1328586"/>
                  <a:gd name="connsiteX534" fmla="*/ 147935 w 569706"/>
                  <a:gd name="connsiteY534" fmla="*/ 947301 h 1328586"/>
                  <a:gd name="connsiteX535" fmla="*/ 149076 w 569706"/>
                  <a:gd name="connsiteY535" fmla="*/ 951897 h 1328586"/>
                  <a:gd name="connsiteX536" fmla="*/ 148737 w 569706"/>
                  <a:gd name="connsiteY536" fmla="*/ 952324 h 1328586"/>
                  <a:gd name="connsiteX537" fmla="*/ 148972 w 569706"/>
                  <a:gd name="connsiteY537" fmla="*/ 953037 h 1328586"/>
                  <a:gd name="connsiteX538" fmla="*/ 146759 w 569706"/>
                  <a:gd name="connsiteY538" fmla="*/ 956398 h 1328586"/>
                  <a:gd name="connsiteX539" fmla="*/ 146014 w 569706"/>
                  <a:gd name="connsiteY539" fmla="*/ 955752 h 1328586"/>
                  <a:gd name="connsiteX540" fmla="*/ 144512 w 569706"/>
                  <a:gd name="connsiteY540" fmla="*/ 957642 h 1328586"/>
                  <a:gd name="connsiteX541" fmla="*/ 138806 w 569706"/>
                  <a:gd name="connsiteY541" fmla="*/ 955344 h 1328586"/>
                  <a:gd name="connsiteX542" fmla="*/ 137665 w 569706"/>
                  <a:gd name="connsiteY542" fmla="*/ 949599 h 1328586"/>
                  <a:gd name="connsiteX543" fmla="*/ 139947 w 569706"/>
                  <a:gd name="connsiteY543" fmla="*/ 953046 h 1328586"/>
                  <a:gd name="connsiteX544" fmla="*/ 142943 w 569706"/>
                  <a:gd name="connsiteY544" fmla="*/ 954913 h 1328586"/>
                  <a:gd name="connsiteX545" fmla="*/ 144676 w 569706"/>
                  <a:gd name="connsiteY545" fmla="*/ 954590 h 1328586"/>
                  <a:gd name="connsiteX546" fmla="*/ 139014 w 569706"/>
                  <a:gd name="connsiteY546" fmla="*/ 949676 h 1328586"/>
                  <a:gd name="connsiteX547" fmla="*/ 141227 w 569706"/>
                  <a:gd name="connsiteY547" fmla="*/ 946315 h 1328586"/>
                  <a:gd name="connsiteX548" fmla="*/ 143485 w 569706"/>
                  <a:gd name="connsiteY548" fmla="*/ 946152 h 1328586"/>
                  <a:gd name="connsiteX549" fmla="*/ 139947 w 569706"/>
                  <a:gd name="connsiteY549" fmla="*/ 946152 h 1328586"/>
                  <a:gd name="connsiteX550" fmla="*/ 139947 w 569706"/>
                  <a:gd name="connsiteY550" fmla="*/ 945003 h 1328586"/>
                  <a:gd name="connsiteX551" fmla="*/ 145653 w 569706"/>
                  <a:gd name="connsiteY551" fmla="*/ 942705 h 1328586"/>
                  <a:gd name="connsiteX552" fmla="*/ 464370 w 569706"/>
                  <a:gd name="connsiteY552" fmla="*/ 941405 h 1328586"/>
                  <a:gd name="connsiteX553" fmla="*/ 470298 w 569706"/>
                  <a:gd name="connsiteY553" fmla="*/ 943776 h 1328586"/>
                  <a:gd name="connsiteX554" fmla="*/ 473854 w 569706"/>
                  <a:gd name="connsiteY554" fmla="*/ 960372 h 1328586"/>
                  <a:gd name="connsiteX555" fmla="*/ 469112 w 569706"/>
                  <a:gd name="connsiteY555" fmla="*/ 965114 h 1328586"/>
                  <a:gd name="connsiteX556" fmla="*/ 466741 w 569706"/>
                  <a:gd name="connsiteY556" fmla="*/ 965114 h 1328586"/>
                  <a:gd name="connsiteX557" fmla="*/ 460814 w 569706"/>
                  <a:gd name="connsiteY557" fmla="*/ 963929 h 1328586"/>
                  <a:gd name="connsiteX558" fmla="*/ 451330 w 569706"/>
                  <a:gd name="connsiteY558" fmla="*/ 960372 h 1328586"/>
                  <a:gd name="connsiteX559" fmla="*/ 450144 w 569706"/>
                  <a:gd name="connsiteY559" fmla="*/ 954445 h 1328586"/>
                  <a:gd name="connsiteX560" fmla="*/ 464370 w 569706"/>
                  <a:gd name="connsiteY560" fmla="*/ 941405 h 1328586"/>
                  <a:gd name="connsiteX561" fmla="*/ 284929 w 569706"/>
                  <a:gd name="connsiteY561" fmla="*/ 936482 h 1328586"/>
                  <a:gd name="connsiteX562" fmla="*/ 287142 w 569706"/>
                  <a:gd name="connsiteY562" fmla="*/ 940750 h 1328586"/>
                  <a:gd name="connsiteX563" fmla="*/ 287142 w 569706"/>
                  <a:gd name="connsiteY563" fmla="*/ 941817 h 1328586"/>
                  <a:gd name="connsiteX564" fmla="*/ 286036 w 569706"/>
                  <a:gd name="connsiteY564" fmla="*/ 942884 h 1328586"/>
                  <a:gd name="connsiteX565" fmla="*/ 283448 w 569706"/>
                  <a:gd name="connsiteY565" fmla="*/ 943300 h 1328586"/>
                  <a:gd name="connsiteX566" fmla="*/ 284860 w 569706"/>
                  <a:gd name="connsiteY566" fmla="*/ 943535 h 1328586"/>
                  <a:gd name="connsiteX567" fmla="*/ 287142 w 569706"/>
                  <a:gd name="connsiteY567" fmla="*/ 949241 h 1328586"/>
                  <a:gd name="connsiteX568" fmla="*/ 285551 w 569706"/>
                  <a:gd name="connsiteY568" fmla="*/ 950832 h 1328586"/>
                  <a:gd name="connsiteX569" fmla="*/ 288386 w 569706"/>
                  <a:gd name="connsiteY569" fmla="*/ 949552 h 1328586"/>
                  <a:gd name="connsiteX570" fmla="*/ 288386 w 569706"/>
                  <a:gd name="connsiteY570" fmla="*/ 952664 h 1328586"/>
                  <a:gd name="connsiteX571" fmla="*/ 284578 w 569706"/>
                  <a:gd name="connsiteY571" fmla="*/ 951805 h 1328586"/>
                  <a:gd name="connsiteX572" fmla="*/ 283719 w 569706"/>
                  <a:gd name="connsiteY572" fmla="*/ 952664 h 1328586"/>
                  <a:gd name="connsiteX573" fmla="*/ 275731 w 569706"/>
                  <a:gd name="connsiteY573" fmla="*/ 951523 h 1328586"/>
                  <a:gd name="connsiteX574" fmla="*/ 275372 w 569706"/>
                  <a:gd name="connsiteY574" fmla="*/ 949727 h 1328586"/>
                  <a:gd name="connsiteX575" fmla="*/ 274598 w 569706"/>
                  <a:gd name="connsiteY575" fmla="*/ 949552 h 1328586"/>
                  <a:gd name="connsiteX576" fmla="*/ 275077 w 569706"/>
                  <a:gd name="connsiteY576" fmla="*/ 948254 h 1328586"/>
                  <a:gd name="connsiteX577" fmla="*/ 274590 w 569706"/>
                  <a:gd name="connsiteY577" fmla="*/ 945818 h 1328586"/>
                  <a:gd name="connsiteX578" fmla="*/ 275731 w 569706"/>
                  <a:gd name="connsiteY578" fmla="*/ 944677 h 1328586"/>
                  <a:gd name="connsiteX579" fmla="*/ 278013 w 569706"/>
                  <a:gd name="connsiteY579" fmla="*/ 942394 h 1328586"/>
                  <a:gd name="connsiteX580" fmla="*/ 278235 w 569706"/>
                  <a:gd name="connsiteY580" fmla="*/ 942431 h 1328586"/>
                  <a:gd name="connsiteX581" fmla="*/ 279397 w 569706"/>
                  <a:gd name="connsiteY581" fmla="*/ 940750 h 1328586"/>
                  <a:gd name="connsiteX582" fmla="*/ 281610 w 569706"/>
                  <a:gd name="connsiteY582" fmla="*/ 938616 h 1328586"/>
                  <a:gd name="connsiteX583" fmla="*/ 284929 w 569706"/>
                  <a:gd name="connsiteY583" fmla="*/ 936482 h 1328586"/>
                  <a:gd name="connsiteX584" fmla="*/ 103192 w 569706"/>
                  <a:gd name="connsiteY584" fmla="*/ 931506 h 1328586"/>
                  <a:gd name="connsiteX585" fmla="*/ 105405 w 569706"/>
                  <a:gd name="connsiteY585" fmla="*/ 935932 h 1328586"/>
                  <a:gd name="connsiteX586" fmla="*/ 103680 w 569706"/>
                  <a:gd name="connsiteY586" fmla="*/ 934207 h 1328586"/>
                  <a:gd name="connsiteX587" fmla="*/ 106788 w 569706"/>
                  <a:gd name="connsiteY587" fmla="*/ 937353 h 1328586"/>
                  <a:gd name="connsiteX588" fmla="*/ 107894 w 569706"/>
                  <a:gd name="connsiteY588" fmla="*/ 940714 h 1328586"/>
                  <a:gd name="connsiteX589" fmla="*/ 107894 w 569706"/>
                  <a:gd name="connsiteY589" fmla="*/ 941834 h 1328586"/>
                  <a:gd name="connsiteX590" fmla="*/ 105497 w 569706"/>
                  <a:gd name="connsiteY590" fmla="*/ 943452 h 1328586"/>
                  <a:gd name="connsiteX591" fmla="*/ 108019 w 569706"/>
                  <a:gd name="connsiteY591" fmla="*/ 942705 h 1328586"/>
                  <a:gd name="connsiteX592" fmla="*/ 109139 w 569706"/>
                  <a:gd name="connsiteY592" fmla="*/ 942705 h 1328586"/>
                  <a:gd name="connsiteX593" fmla="*/ 104658 w 569706"/>
                  <a:gd name="connsiteY593" fmla="*/ 945195 h 1328586"/>
                  <a:gd name="connsiteX594" fmla="*/ 97936 w 569706"/>
                  <a:gd name="connsiteY594" fmla="*/ 943535 h 1328586"/>
                  <a:gd name="connsiteX595" fmla="*/ 102417 w 569706"/>
                  <a:gd name="connsiteY595" fmla="*/ 944365 h 1328586"/>
                  <a:gd name="connsiteX596" fmla="*/ 103824 w 569706"/>
                  <a:gd name="connsiteY596" fmla="*/ 943948 h 1328586"/>
                  <a:gd name="connsiteX597" fmla="*/ 97936 w 569706"/>
                  <a:gd name="connsiteY597" fmla="*/ 942955 h 1328586"/>
                  <a:gd name="connsiteX598" fmla="*/ 103467 w 569706"/>
                  <a:gd name="connsiteY598" fmla="*/ 933994 h 1328586"/>
                  <a:gd name="connsiteX599" fmla="*/ 102086 w 569706"/>
                  <a:gd name="connsiteY599" fmla="*/ 932613 h 1328586"/>
                  <a:gd name="connsiteX600" fmla="*/ 96553 w 569706"/>
                  <a:gd name="connsiteY600" fmla="*/ 939251 h 1328586"/>
                  <a:gd name="connsiteX601" fmla="*/ 96553 w 569706"/>
                  <a:gd name="connsiteY601" fmla="*/ 935932 h 1328586"/>
                  <a:gd name="connsiteX602" fmla="*/ 98766 w 569706"/>
                  <a:gd name="connsiteY602" fmla="*/ 933719 h 1328586"/>
                  <a:gd name="connsiteX603" fmla="*/ 103192 w 569706"/>
                  <a:gd name="connsiteY603" fmla="*/ 931506 h 1328586"/>
                  <a:gd name="connsiteX604" fmla="*/ 419680 w 569706"/>
                  <a:gd name="connsiteY604" fmla="*/ 928958 h 1328586"/>
                  <a:gd name="connsiteX605" fmla="*/ 426793 w 569706"/>
                  <a:gd name="connsiteY605" fmla="*/ 930143 h 1328586"/>
                  <a:gd name="connsiteX606" fmla="*/ 431535 w 569706"/>
                  <a:gd name="connsiteY606" fmla="*/ 946740 h 1328586"/>
                  <a:gd name="connsiteX607" fmla="*/ 425608 w 569706"/>
                  <a:gd name="connsiteY607" fmla="*/ 951482 h 1328586"/>
                  <a:gd name="connsiteX608" fmla="*/ 411382 w 569706"/>
                  <a:gd name="connsiteY608" fmla="*/ 947925 h 1328586"/>
                  <a:gd name="connsiteX609" fmla="*/ 406640 w 569706"/>
                  <a:gd name="connsiteY609" fmla="*/ 943183 h 1328586"/>
                  <a:gd name="connsiteX610" fmla="*/ 409011 w 569706"/>
                  <a:gd name="connsiteY610" fmla="*/ 939627 h 1328586"/>
                  <a:gd name="connsiteX611" fmla="*/ 419680 w 569706"/>
                  <a:gd name="connsiteY611" fmla="*/ 928958 h 1328586"/>
                  <a:gd name="connsiteX612" fmla="*/ 239170 w 569706"/>
                  <a:gd name="connsiteY612" fmla="*/ 926435 h 1328586"/>
                  <a:gd name="connsiteX613" fmla="*/ 242617 w 569706"/>
                  <a:gd name="connsiteY613" fmla="*/ 927591 h 1328586"/>
                  <a:gd name="connsiteX614" fmla="*/ 246064 w 569706"/>
                  <a:gd name="connsiteY614" fmla="*/ 939149 h 1328586"/>
                  <a:gd name="connsiteX615" fmla="*/ 240319 w 569706"/>
                  <a:gd name="connsiteY615" fmla="*/ 940305 h 1328586"/>
                  <a:gd name="connsiteX616" fmla="*/ 234574 w 569706"/>
                  <a:gd name="connsiteY616" fmla="*/ 937994 h 1328586"/>
                  <a:gd name="connsiteX617" fmla="*/ 232276 w 569706"/>
                  <a:gd name="connsiteY617" fmla="*/ 931058 h 1328586"/>
                  <a:gd name="connsiteX618" fmla="*/ 234574 w 569706"/>
                  <a:gd name="connsiteY618" fmla="*/ 929903 h 1328586"/>
                  <a:gd name="connsiteX619" fmla="*/ 239170 w 569706"/>
                  <a:gd name="connsiteY619" fmla="*/ 926435 h 1328586"/>
                  <a:gd name="connsiteX620" fmla="*/ 378544 w 569706"/>
                  <a:gd name="connsiteY620" fmla="*/ 916512 h 1328586"/>
                  <a:gd name="connsiteX621" fmla="*/ 385657 w 569706"/>
                  <a:gd name="connsiteY621" fmla="*/ 917700 h 1328586"/>
                  <a:gd name="connsiteX622" fmla="*/ 389213 w 569706"/>
                  <a:gd name="connsiteY622" fmla="*/ 935523 h 1328586"/>
                  <a:gd name="connsiteX623" fmla="*/ 384471 w 569706"/>
                  <a:gd name="connsiteY623" fmla="*/ 940276 h 1328586"/>
                  <a:gd name="connsiteX624" fmla="*/ 374987 w 569706"/>
                  <a:gd name="connsiteY624" fmla="*/ 937900 h 1328586"/>
                  <a:gd name="connsiteX625" fmla="*/ 366689 w 569706"/>
                  <a:gd name="connsiteY625" fmla="*/ 934335 h 1328586"/>
                  <a:gd name="connsiteX626" fmla="*/ 365503 w 569706"/>
                  <a:gd name="connsiteY626" fmla="*/ 928394 h 1328586"/>
                  <a:gd name="connsiteX627" fmla="*/ 378544 w 569706"/>
                  <a:gd name="connsiteY627" fmla="*/ 916512 h 1328586"/>
                  <a:gd name="connsiteX628" fmla="*/ 196897 w 569706"/>
                  <a:gd name="connsiteY628" fmla="*/ 912679 h 1328586"/>
                  <a:gd name="connsiteX629" fmla="*/ 202602 w 569706"/>
                  <a:gd name="connsiteY629" fmla="*/ 914858 h 1328586"/>
                  <a:gd name="connsiteX630" fmla="*/ 203743 w 569706"/>
                  <a:gd name="connsiteY630" fmla="*/ 917036 h 1328586"/>
                  <a:gd name="connsiteX631" fmla="*/ 202602 w 569706"/>
                  <a:gd name="connsiteY631" fmla="*/ 918125 h 1328586"/>
                  <a:gd name="connsiteX632" fmla="*/ 201461 w 569706"/>
                  <a:gd name="connsiteY632" fmla="*/ 917036 h 1328586"/>
                  <a:gd name="connsiteX633" fmla="*/ 201366 w 569706"/>
                  <a:gd name="connsiteY633" fmla="*/ 917013 h 1328586"/>
                  <a:gd name="connsiteX634" fmla="*/ 201366 w 569706"/>
                  <a:gd name="connsiteY634" fmla="*/ 918640 h 1328586"/>
                  <a:gd name="connsiteX635" fmla="*/ 202498 w 569706"/>
                  <a:gd name="connsiteY635" fmla="*/ 922064 h 1328586"/>
                  <a:gd name="connsiteX636" fmla="*/ 202498 w 569706"/>
                  <a:gd name="connsiteY636" fmla="*/ 924346 h 1328586"/>
                  <a:gd name="connsiteX637" fmla="*/ 200235 w 569706"/>
                  <a:gd name="connsiteY637" fmla="*/ 926628 h 1328586"/>
                  <a:gd name="connsiteX638" fmla="*/ 192140 w 569706"/>
                  <a:gd name="connsiteY638" fmla="*/ 925608 h 1328586"/>
                  <a:gd name="connsiteX639" fmla="*/ 192248 w 569706"/>
                  <a:gd name="connsiteY639" fmla="*/ 925901 h 1328586"/>
                  <a:gd name="connsiteX640" fmla="*/ 200291 w 569706"/>
                  <a:gd name="connsiteY640" fmla="*/ 927976 h 1328586"/>
                  <a:gd name="connsiteX641" fmla="*/ 203738 w 569706"/>
                  <a:gd name="connsiteY641" fmla="*/ 925901 h 1328586"/>
                  <a:gd name="connsiteX642" fmla="*/ 203738 w 569706"/>
                  <a:gd name="connsiteY642" fmla="*/ 926938 h 1328586"/>
                  <a:gd name="connsiteX643" fmla="*/ 202589 w 569706"/>
                  <a:gd name="connsiteY643" fmla="*/ 929013 h 1328586"/>
                  <a:gd name="connsiteX644" fmla="*/ 192248 w 569706"/>
                  <a:gd name="connsiteY644" fmla="*/ 926938 h 1328586"/>
                  <a:gd name="connsiteX645" fmla="*/ 189519 w 569706"/>
                  <a:gd name="connsiteY645" fmla="*/ 925642 h 1328586"/>
                  <a:gd name="connsiteX646" fmla="*/ 190694 w 569706"/>
                  <a:gd name="connsiteY646" fmla="*/ 923520 h 1328586"/>
                  <a:gd name="connsiteX647" fmla="*/ 190050 w 569706"/>
                  <a:gd name="connsiteY647" fmla="*/ 920923 h 1328586"/>
                  <a:gd name="connsiteX648" fmla="*/ 190664 w 569706"/>
                  <a:gd name="connsiteY648" fmla="*/ 920303 h 1328586"/>
                  <a:gd name="connsiteX649" fmla="*/ 190050 w 569706"/>
                  <a:gd name="connsiteY649" fmla="*/ 920303 h 1328586"/>
                  <a:gd name="connsiteX650" fmla="*/ 191191 w 569706"/>
                  <a:gd name="connsiteY650" fmla="*/ 918125 h 1328586"/>
                  <a:gd name="connsiteX651" fmla="*/ 196897 w 569706"/>
                  <a:gd name="connsiteY651" fmla="*/ 912679 h 1328586"/>
                  <a:gd name="connsiteX652" fmla="*/ 517425 w 569706"/>
                  <a:gd name="connsiteY652" fmla="*/ 911590 h 1328586"/>
                  <a:gd name="connsiteX653" fmla="*/ 507084 w 569706"/>
                  <a:gd name="connsiteY653" fmla="*/ 933996 h 1328586"/>
                  <a:gd name="connsiteX654" fmla="*/ 504786 w 569706"/>
                  <a:gd name="connsiteY654" fmla="*/ 932817 h 1328586"/>
                  <a:gd name="connsiteX655" fmla="*/ 502488 w 569706"/>
                  <a:gd name="connsiteY655" fmla="*/ 928100 h 1328586"/>
                  <a:gd name="connsiteX656" fmla="*/ 502488 w 569706"/>
                  <a:gd name="connsiteY656" fmla="*/ 924562 h 1328586"/>
                  <a:gd name="connsiteX657" fmla="*/ 515127 w 569706"/>
                  <a:gd name="connsiteY657" fmla="*/ 912769 h 1328586"/>
                  <a:gd name="connsiteX658" fmla="*/ 517425 w 569706"/>
                  <a:gd name="connsiteY658" fmla="*/ 911590 h 1328586"/>
                  <a:gd name="connsiteX659" fmla="*/ 341010 w 569706"/>
                  <a:gd name="connsiteY659" fmla="*/ 904121 h 1328586"/>
                  <a:gd name="connsiteX660" fmla="*/ 343361 w 569706"/>
                  <a:gd name="connsiteY660" fmla="*/ 907678 h 1328586"/>
                  <a:gd name="connsiteX661" fmla="*/ 346888 w 569706"/>
                  <a:gd name="connsiteY661" fmla="*/ 924274 h 1328586"/>
                  <a:gd name="connsiteX662" fmla="*/ 341010 w 569706"/>
                  <a:gd name="connsiteY662" fmla="*/ 929016 h 1328586"/>
                  <a:gd name="connsiteX663" fmla="*/ 333956 w 569706"/>
                  <a:gd name="connsiteY663" fmla="*/ 927831 h 1328586"/>
                  <a:gd name="connsiteX664" fmla="*/ 330429 w 569706"/>
                  <a:gd name="connsiteY664" fmla="*/ 926645 h 1328586"/>
                  <a:gd name="connsiteX665" fmla="*/ 328078 w 569706"/>
                  <a:gd name="connsiteY665" fmla="*/ 917161 h 1328586"/>
                  <a:gd name="connsiteX666" fmla="*/ 336307 w 569706"/>
                  <a:gd name="connsiteY666" fmla="*/ 906492 h 1328586"/>
                  <a:gd name="connsiteX667" fmla="*/ 341010 w 569706"/>
                  <a:gd name="connsiteY667" fmla="*/ 904121 h 1328586"/>
                  <a:gd name="connsiteX668" fmla="*/ 154526 w 569706"/>
                  <a:gd name="connsiteY668" fmla="*/ 902784 h 1328586"/>
                  <a:gd name="connsiteX669" fmla="*/ 159122 w 569706"/>
                  <a:gd name="connsiteY669" fmla="*/ 903940 h 1328586"/>
                  <a:gd name="connsiteX670" fmla="*/ 161382 w 569706"/>
                  <a:gd name="connsiteY670" fmla="*/ 911898 h 1328586"/>
                  <a:gd name="connsiteX671" fmla="*/ 161420 w 569706"/>
                  <a:gd name="connsiteY671" fmla="*/ 911963 h 1328586"/>
                  <a:gd name="connsiteX672" fmla="*/ 161420 w 569706"/>
                  <a:gd name="connsiteY672" fmla="*/ 912031 h 1328586"/>
                  <a:gd name="connsiteX673" fmla="*/ 161420 w 569706"/>
                  <a:gd name="connsiteY673" fmla="*/ 913084 h 1328586"/>
                  <a:gd name="connsiteX674" fmla="*/ 160852 w 569706"/>
                  <a:gd name="connsiteY674" fmla="*/ 913458 h 1328586"/>
                  <a:gd name="connsiteX675" fmla="*/ 159122 w 569706"/>
                  <a:gd name="connsiteY675" fmla="*/ 917810 h 1328586"/>
                  <a:gd name="connsiteX676" fmla="*/ 147632 w 569706"/>
                  <a:gd name="connsiteY676" fmla="*/ 914343 h 1328586"/>
                  <a:gd name="connsiteX677" fmla="*/ 147632 w 569706"/>
                  <a:gd name="connsiteY677" fmla="*/ 910875 h 1328586"/>
                  <a:gd name="connsiteX678" fmla="*/ 154526 w 569706"/>
                  <a:gd name="connsiteY678" fmla="*/ 902784 h 1328586"/>
                  <a:gd name="connsiteX679" fmla="*/ 289243 w 569706"/>
                  <a:gd name="connsiteY679" fmla="*/ 900387 h 1328586"/>
                  <a:gd name="connsiteX680" fmla="*/ 285742 w 569706"/>
                  <a:gd name="connsiteY680" fmla="*/ 906093 h 1328586"/>
                  <a:gd name="connsiteX681" fmla="*/ 285742 w 569706"/>
                  <a:gd name="connsiteY681" fmla="*/ 910657 h 1328586"/>
                  <a:gd name="connsiteX682" fmla="*/ 293911 w 569706"/>
                  <a:gd name="connsiteY682" fmla="*/ 912939 h 1328586"/>
                  <a:gd name="connsiteX683" fmla="*/ 291577 w 569706"/>
                  <a:gd name="connsiteY683" fmla="*/ 912939 h 1328586"/>
                  <a:gd name="connsiteX684" fmla="*/ 285742 w 569706"/>
                  <a:gd name="connsiteY684" fmla="*/ 911798 h 1328586"/>
                  <a:gd name="connsiteX685" fmla="*/ 284575 w 569706"/>
                  <a:gd name="connsiteY685" fmla="*/ 906093 h 1328586"/>
                  <a:gd name="connsiteX686" fmla="*/ 289243 w 569706"/>
                  <a:gd name="connsiteY686" fmla="*/ 900387 h 1328586"/>
                  <a:gd name="connsiteX687" fmla="*/ 473202 w 569706"/>
                  <a:gd name="connsiteY687" fmla="*/ 900330 h 1328586"/>
                  <a:gd name="connsiteX688" fmla="*/ 479130 w 569706"/>
                  <a:gd name="connsiteY688" fmla="*/ 902707 h 1328586"/>
                  <a:gd name="connsiteX689" fmla="*/ 483872 w 569706"/>
                  <a:gd name="connsiteY689" fmla="*/ 920529 h 1328586"/>
                  <a:gd name="connsiteX690" fmla="*/ 479130 w 569706"/>
                  <a:gd name="connsiteY690" fmla="*/ 925282 h 1328586"/>
                  <a:gd name="connsiteX691" fmla="*/ 469646 w 569706"/>
                  <a:gd name="connsiteY691" fmla="*/ 922906 h 1328586"/>
                  <a:gd name="connsiteX692" fmla="*/ 461347 w 569706"/>
                  <a:gd name="connsiteY692" fmla="*/ 919341 h 1328586"/>
                  <a:gd name="connsiteX693" fmla="*/ 461347 w 569706"/>
                  <a:gd name="connsiteY693" fmla="*/ 913400 h 1328586"/>
                  <a:gd name="connsiteX694" fmla="*/ 473202 w 569706"/>
                  <a:gd name="connsiteY694" fmla="*/ 900330 h 1328586"/>
                  <a:gd name="connsiteX695" fmla="*/ 291623 w 569706"/>
                  <a:gd name="connsiteY695" fmla="*/ 897805 h 1328586"/>
                  <a:gd name="connsiteX696" fmla="*/ 297432 w 569706"/>
                  <a:gd name="connsiteY696" fmla="*/ 897805 h 1328586"/>
                  <a:gd name="connsiteX697" fmla="*/ 300917 w 569706"/>
                  <a:gd name="connsiteY697" fmla="*/ 902428 h 1328586"/>
                  <a:gd name="connsiteX698" fmla="*/ 302079 w 569706"/>
                  <a:gd name="connsiteY698" fmla="*/ 908208 h 1328586"/>
                  <a:gd name="connsiteX699" fmla="*/ 299746 w 569706"/>
                  <a:gd name="connsiteY699" fmla="*/ 909600 h 1328586"/>
                  <a:gd name="connsiteX700" fmla="*/ 299746 w 569706"/>
                  <a:gd name="connsiteY700" fmla="*/ 912939 h 1328586"/>
                  <a:gd name="connsiteX701" fmla="*/ 293911 w 569706"/>
                  <a:gd name="connsiteY701" fmla="*/ 912939 h 1328586"/>
                  <a:gd name="connsiteX702" fmla="*/ 295629 w 569706"/>
                  <a:gd name="connsiteY702" fmla="*/ 911596 h 1328586"/>
                  <a:gd name="connsiteX703" fmla="*/ 286976 w 569706"/>
                  <a:gd name="connsiteY703" fmla="*/ 910519 h 1328586"/>
                  <a:gd name="connsiteX704" fmla="*/ 286976 w 569706"/>
                  <a:gd name="connsiteY704" fmla="*/ 904740 h 1328586"/>
                  <a:gd name="connsiteX705" fmla="*/ 290461 w 569706"/>
                  <a:gd name="connsiteY705" fmla="*/ 898961 h 1328586"/>
                  <a:gd name="connsiteX706" fmla="*/ 291623 w 569706"/>
                  <a:gd name="connsiteY706" fmla="*/ 897805 h 1328586"/>
                  <a:gd name="connsiteX707" fmla="*/ 114395 w 569706"/>
                  <a:gd name="connsiteY707" fmla="*/ 891673 h 1328586"/>
                  <a:gd name="connsiteX708" fmla="*/ 116608 w 569706"/>
                  <a:gd name="connsiteY708" fmla="*/ 902989 h 1328586"/>
                  <a:gd name="connsiteX709" fmla="*/ 109969 w 569706"/>
                  <a:gd name="connsiteY709" fmla="*/ 902989 h 1328586"/>
                  <a:gd name="connsiteX710" fmla="*/ 106650 w 569706"/>
                  <a:gd name="connsiteY710" fmla="*/ 898463 h 1328586"/>
                  <a:gd name="connsiteX711" fmla="*/ 114395 w 569706"/>
                  <a:gd name="connsiteY711" fmla="*/ 891673 h 1328586"/>
                  <a:gd name="connsiteX712" fmla="*/ 432069 w 569706"/>
                  <a:gd name="connsiteY712" fmla="*/ 889125 h 1328586"/>
                  <a:gd name="connsiteX713" fmla="*/ 439182 w 569706"/>
                  <a:gd name="connsiteY713" fmla="*/ 890310 h 1328586"/>
                  <a:gd name="connsiteX714" fmla="*/ 442738 w 569706"/>
                  <a:gd name="connsiteY714" fmla="*/ 909278 h 1328586"/>
                  <a:gd name="connsiteX715" fmla="*/ 437996 w 569706"/>
                  <a:gd name="connsiteY715" fmla="*/ 912834 h 1328586"/>
                  <a:gd name="connsiteX716" fmla="*/ 429698 w 569706"/>
                  <a:gd name="connsiteY716" fmla="*/ 911649 h 1328586"/>
                  <a:gd name="connsiteX717" fmla="*/ 420214 w 569706"/>
                  <a:gd name="connsiteY717" fmla="*/ 908092 h 1328586"/>
                  <a:gd name="connsiteX718" fmla="*/ 420214 w 569706"/>
                  <a:gd name="connsiteY718" fmla="*/ 902165 h 1328586"/>
                  <a:gd name="connsiteX719" fmla="*/ 432069 w 569706"/>
                  <a:gd name="connsiteY719" fmla="*/ 889125 h 1328586"/>
                  <a:gd name="connsiteX720" fmla="*/ 249176 w 569706"/>
                  <a:gd name="connsiteY720" fmla="*/ 886529 h 1328586"/>
                  <a:gd name="connsiteX721" fmla="*/ 254955 w 569706"/>
                  <a:gd name="connsiteY721" fmla="*/ 887691 h 1328586"/>
                  <a:gd name="connsiteX722" fmla="*/ 256111 w 569706"/>
                  <a:gd name="connsiteY722" fmla="*/ 890014 h 1328586"/>
                  <a:gd name="connsiteX723" fmla="*/ 257267 w 569706"/>
                  <a:gd name="connsiteY723" fmla="*/ 893500 h 1328586"/>
                  <a:gd name="connsiteX724" fmla="*/ 257267 w 569706"/>
                  <a:gd name="connsiteY724" fmla="*/ 898147 h 1328586"/>
                  <a:gd name="connsiteX725" fmla="*/ 254955 w 569706"/>
                  <a:gd name="connsiteY725" fmla="*/ 901632 h 1328586"/>
                  <a:gd name="connsiteX726" fmla="*/ 243397 w 569706"/>
                  <a:gd name="connsiteY726" fmla="*/ 898147 h 1328586"/>
                  <a:gd name="connsiteX727" fmla="*/ 242241 w 569706"/>
                  <a:gd name="connsiteY727" fmla="*/ 893500 h 1328586"/>
                  <a:gd name="connsiteX728" fmla="*/ 249176 w 569706"/>
                  <a:gd name="connsiteY728" fmla="*/ 886529 h 1328586"/>
                  <a:gd name="connsiteX729" fmla="*/ 71126 w 569706"/>
                  <a:gd name="connsiteY729" fmla="*/ 879130 h 1328586"/>
                  <a:gd name="connsiteX730" fmla="*/ 75722 w 569706"/>
                  <a:gd name="connsiteY730" fmla="*/ 881428 h 1328586"/>
                  <a:gd name="connsiteX731" fmla="*/ 76871 w 569706"/>
                  <a:gd name="connsiteY731" fmla="*/ 882577 h 1328586"/>
                  <a:gd name="connsiteX732" fmla="*/ 78020 w 569706"/>
                  <a:gd name="connsiteY732" fmla="*/ 889471 h 1328586"/>
                  <a:gd name="connsiteX733" fmla="*/ 74573 w 569706"/>
                  <a:gd name="connsiteY733" fmla="*/ 892918 h 1328586"/>
                  <a:gd name="connsiteX734" fmla="*/ 64232 w 569706"/>
                  <a:gd name="connsiteY734" fmla="*/ 889471 h 1328586"/>
                  <a:gd name="connsiteX735" fmla="*/ 64232 w 569706"/>
                  <a:gd name="connsiteY735" fmla="*/ 887173 h 1328586"/>
                  <a:gd name="connsiteX736" fmla="*/ 68828 w 569706"/>
                  <a:gd name="connsiteY736" fmla="*/ 880279 h 1328586"/>
                  <a:gd name="connsiteX737" fmla="*/ 71126 w 569706"/>
                  <a:gd name="connsiteY737" fmla="*/ 879130 h 1328586"/>
                  <a:gd name="connsiteX738" fmla="*/ 388557 w 569706"/>
                  <a:gd name="connsiteY738" fmla="*/ 876679 h 1328586"/>
                  <a:gd name="connsiteX739" fmla="*/ 395670 w 569706"/>
                  <a:gd name="connsiteY739" fmla="*/ 879056 h 1328586"/>
                  <a:gd name="connsiteX740" fmla="*/ 400412 w 569706"/>
                  <a:gd name="connsiteY740" fmla="*/ 896878 h 1328586"/>
                  <a:gd name="connsiteX741" fmla="*/ 394485 w 569706"/>
                  <a:gd name="connsiteY741" fmla="*/ 901631 h 1328586"/>
                  <a:gd name="connsiteX742" fmla="*/ 393299 w 569706"/>
                  <a:gd name="connsiteY742" fmla="*/ 900443 h 1328586"/>
                  <a:gd name="connsiteX743" fmla="*/ 386186 w 569706"/>
                  <a:gd name="connsiteY743" fmla="*/ 898067 h 1328586"/>
                  <a:gd name="connsiteX744" fmla="*/ 377888 w 569706"/>
                  <a:gd name="connsiteY744" fmla="*/ 896878 h 1328586"/>
                  <a:gd name="connsiteX745" fmla="*/ 376702 w 569706"/>
                  <a:gd name="connsiteY745" fmla="*/ 889749 h 1328586"/>
                  <a:gd name="connsiteX746" fmla="*/ 388557 w 569706"/>
                  <a:gd name="connsiteY746" fmla="*/ 876679 h 1328586"/>
                  <a:gd name="connsiteX747" fmla="*/ 210496 w 569706"/>
                  <a:gd name="connsiteY747" fmla="*/ 874246 h 1328586"/>
                  <a:gd name="connsiteX748" fmla="*/ 212808 w 569706"/>
                  <a:gd name="connsiteY748" fmla="*/ 875395 h 1328586"/>
                  <a:gd name="connsiteX749" fmla="*/ 216275 w 569706"/>
                  <a:gd name="connsiteY749" fmla="*/ 882289 h 1328586"/>
                  <a:gd name="connsiteX750" fmla="*/ 215119 w 569706"/>
                  <a:gd name="connsiteY750" fmla="*/ 889183 h 1328586"/>
                  <a:gd name="connsiteX751" fmla="*/ 208842 w 569706"/>
                  <a:gd name="connsiteY751" fmla="*/ 887935 h 1328586"/>
                  <a:gd name="connsiteX752" fmla="*/ 207024 w 569706"/>
                  <a:gd name="connsiteY752" fmla="*/ 887935 h 1328586"/>
                  <a:gd name="connsiteX753" fmla="*/ 205803 w 569706"/>
                  <a:gd name="connsiteY753" fmla="*/ 887331 h 1328586"/>
                  <a:gd name="connsiteX754" fmla="*/ 203561 w 569706"/>
                  <a:gd name="connsiteY754" fmla="*/ 886885 h 1328586"/>
                  <a:gd name="connsiteX755" fmla="*/ 203561 w 569706"/>
                  <a:gd name="connsiteY755" fmla="*/ 882289 h 1328586"/>
                  <a:gd name="connsiteX756" fmla="*/ 204717 w 569706"/>
                  <a:gd name="connsiteY756" fmla="*/ 878842 h 1328586"/>
                  <a:gd name="connsiteX757" fmla="*/ 210496 w 569706"/>
                  <a:gd name="connsiteY757" fmla="*/ 874246 h 1328586"/>
                  <a:gd name="connsiteX758" fmla="*/ 527749 w 569706"/>
                  <a:gd name="connsiteY758" fmla="*/ 872940 h 1328586"/>
                  <a:gd name="connsiteX759" fmla="*/ 533607 w 569706"/>
                  <a:gd name="connsiteY759" fmla="*/ 874122 h 1328586"/>
                  <a:gd name="connsiteX760" fmla="*/ 526578 w 569706"/>
                  <a:gd name="connsiteY760" fmla="*/ 895408 h 1328586"/>
                  <a:gd name="connsiteX761" fmla="*/ 524235 w 569706"/>
                  <a:gd name="connsiteY761" fmla="*/ 894226 h 1328586"/>
                  <a:gd name="connsiteX762" fmla="*/ 517206 w 569706"/>
                  <a:gd name="connsiteY762" fmla="*/ 891860 h 1328586"/>
                  <a:gd name="connsiteX763" fmla="*/ 516034 w 569706"/>
                  <a:gd name="connsiteY763" fmla="*/ 885948 h 1328586"/>
                  <a:gd name="connsiteX764" fmla="*/ 527749 w 569706"/>
                  <a:gd name="connsiteY764" fmla="*/ 872940 h 1328586"/>
                  <a:gd name="connsiteX765" fmla="*/ 347510 w 569706"/>
                  <a:gd name="connsiteY765" fmla="*/ 871425 h 1328586"/>
                  <a:gd name="connsiteX766" fmla="*/ 341675 w 569706"/>
                  <a:gd name="connsiteY766" fmla="*/ 877234 h 1328586"/>
                  <a:gd name="connsiteX767" fmla="*/ 344009 w 569706"/>
                  <a:gd name="connsiteY767" fmla="*/ 880720 h 1328586"/>
                  <a:gd name="connsiteX768" fmla="*/ 346577 w 569706"/>
                  <a:gd name="connsiteY768" fmla="*/ 881231 h 1328586"/>
                  <a:gd name="connsiteX769" fmla="*/ 341909 w 569706"/>
                  <a:gd name="connsiteY769" fmla="*/ 877302 h 1328586"/>
                  <a:gd name="connsiteX770" fmla="*/ 347511 w 569706"/>
                  <a:gd name="connsiteY770" fmla="*/ 871644 h 1328586"/>
                  <a:gd name="connsiteX771" fmla="*/ 350261 w 569706"/>
                  <a:gd name="connsiteY771" fmla="*/ 872338 h 1328586"/>
                  <a:gd name="connsiteX772" fmla="*/ 347510 w 569706"/>
                  <a:gd name="connsiteY772" fmla="*/ 867940 h 1328586"/>
                  <a:gd name="connsiteX773" fmla="*/ 352178 w 569706"/>
                  <a:gd name="connsiteY773" fmla="*/ 869102 h 1328586"/>
                  <a:gd name="connsiteX774" fmla="*/ 355679 w 569706"/>
                  <a:gd name="connsiteY774" fmla="*/ 878396 h 1328586"/>
                  <a:gd name="connsiteX775" fmla="*/ 356846 w 569706"/>
                  <a:gd name="connsiteY775" fmla="*/ 879558 h 1328586"/>
                  <a:gd name="connsiteX776" fmla="*/ 352951 w 569706"/>
                  <a:gd name="connsiteY776" fmla="*/ 879558 h 1328586"/>
                  <a:gd name="connsiteX777" fmla="*/ 353112 w 569706"/>
                  <a:gd name="connsiteY777" fmla="*/ 880697 h 1328586"/>
                  <a:gd name="connsiteX778" fmla="*/ 351834 w 569706"/>
                  <a:gd name="connsiteY778" fmla="*/ 881342 h 1328586"/>
                  <a:gd name="connsiteX779" fmla="*/ 353444 w 569706"/>
                  <a:gd name="connsiteY779" fmla="*/ 881342 h 1328586"/>
                  <a:gd name="connsiteX780" fmla="*/ 356929 w 569706"/>
                  <a:gd name="connsiteY780" fmla="*/ 881342 h 1328586"/>
                  <a:gd name="connsiteX781" fmla="*/ 358091 w 569706"/>
                  <a:gd name="connsiteY781" fmla="*/ 884703 h 1328586"/>
                  <a:gd name="connsiteX782" fmla="*/ 356929 w 569706"/>
                  <a:gd name="connsiteY782" fmla="*/ 889184 h 1328586"/>
                  <a:gd name="connsiteX783" fmla="*/ 351120 w 569706"/>
                  <a:gd name="connsiteY783" fmla="*/ 889184 h 1328586"/>
                  <a:gd name="connsiteX784" fmla="*/ 351120 w 569706"/>
                  <a:gd name="connsiteY784" fmla="*/ 885823 h 1328586"/>
                  <a:gd name="connsiteX785" fmla="*/ 348797 w 569706"/>
                  <a:gd name="connsiteY785" fmla="*/ 883583 h 1328586"/>
                  <a:gd name="connsiteX786" fmla="*/ 342988 w 569706"/>
                  <a:gd name="connsiteY786" fmla="*/ 882462 h 1328586"/>
                  <a:gd name="connsiteX787" fmla="*/ 342628 w 569706"/>
                  <a:gd name="connsiteY787" fmla="*/ 881076 h 1328586"/>
                  <a:gd name="connsiteX788" fmla="*/ 341675 w 569706"/>
                  <a:gd name="connsiteY788" fmla="*/ 880720 h 1328586"/>
                  <a:gd name="connsiteX789" fmla="*/ 339341 w 569706"/>
                  <a:gd name="connsiteY789" fmla="*/ 876073 h 1328586"/>
                  <a:gd name="connsiteX790" fmla="*/ 347510 w 569706"/>
                  <a:gd name="connsiteY790" fmla="*/ 867940 h 1328586"/>
                  <a:gd name="connsiteX791" fmla="*/ 311101 w 569706"/>
                  <a:gd name="connsiteY791" fmla="*/ 864288 h 1328586"/>
                  <a:gd name="connsiteX792" fmla="*/ 312034 w 569706"/>
                  <a:gd name="connsiteY792" fmla="*/ 865355 h 1328586"/>
                  <a:gd name="connsiteX793" fmla="*/ 312034 w 569706"/>
                  <a:gd name="connsiteY793" fmla="*/ 867489 h 1328586"/>
                  <a:gd name="connsiteX794" fmla="*/ 308300 w 569706"/>
                  <a:gd name="connsiteY794" fmla="*/ 871757 h 1328586"/>
                  <a:gd name="connsiteX795" fmla="*/ 308300 w 569706"/>
                  <a:gd name="connsiteY795" fmla="*/ 870690 h 1328586"/>
                  <a:gd name="connsiteX796" fmla="*/ 311101 w 569706"/>
                  <a:gd name="connsiteY796" fmla="*/ 864288 h 1328586"/>
                  <a:gd name="connsiteX797" fmla="*/ 165777 w 569706"/>
                  <a:gd name="connsiteY797" fmla="*/ 862940 h 1328586"/>
                  <a:gd name="connsiteX798" fmla="*/ 170341 w 569706"/>
                  <a:gd name="connsiteY798" fmla="*/ 864081 h 1328586"/>
                  <a:gd name="connsiteX799" fmla="*/ 171482 w 569706"/>
                  <a:gd name="connsiteY799" fmla="*/ 869787 h 1328586"/>
                  <a:gd name="connsiteX800" fmla="*/ 171482 w 569706"/>
                  <a:gd name="connsiteY800" fmla="*/ 872069 h 1328586"/>
                  <a:gd name="connsiteX801" fmla="*/ 169200 w 569706"/>
                  <a:gd name="connsiteY801" fmla="*/ 875492 h 1328586"/>
                  <a:gd name="connsiteX802" fmla="*/ 165463 w 569706"/>
                  <a:gd name="connsiteY802" fmla="*/ 874091 h 1328586"/>
                  <a:gd name="connsiteX803" fmla="*/ 164687 w 569706"/>
                  <a:gd name="connsiteY803" fmla="*/ 874246 h 1328586"/>
                  <a:gd name="connsiteX804" fmla="*/ 163973 w 569706"/>
                  <a:gd name="connsiteY804" fmla="*/ 873532 h 1328586"/>
                  <a:gd name="connsiteX805" fmla="*/ 160071 w 569706"/>
                  <a:gd name="connsiteY805" fmla="*/ 872069 h 1328586"/>
                  <a:gd name="connsiteX806" fmla="*/ 160071 w 569706"/>
                  <a:gd name="connsiteY806" fmla="*/ 867505 h 1328586"/>
                  <a:gd name="connsiteX807" fmla="*/ 165777 w 569706"/>
                  <a:gd name="connsiteY807" fmla="*/ 862940 h 1328586"/>
                  <a:gd name="connsiteX808" fmla="*/ 486776 w 569706"/>
                  <a:gd name="connsiteY808" fmla="*/ 861685 h 1328586"/>
                  <a:gd name="connsiteX809" fmla="*/ 492704 w 569706"/>
                  <a:gd name="connsiteY809" fmla="*/ 861685 h 1328586"/>
                  <a:gd name="connsiteX810" fmla="*/ 496260 w 569706"/>
                  <a:gd name="connsiteY810" fmla="*/ 880696 h 1328586"/>
                  <a:gd name="connsiteX811" fmla="*/ 491518 w 569706"/>
                  <a:gd name="connsiteY811" fmla="*/ 884261 h 1328586"/>
                  <a:gd name="connsiteX812" fmla="*/ 483220 w 569706"/>
                  <a:gd name="connsiteY812" fmla="*/ 881885 h 1328586"/>
                  <a:gd name="connsiteX813" fmla="*/ 474921 w 569706"/>
                  <a:gd name="connsiteY813" fmla="*/ 880696 h 1328586"/>
                  <a:gd name="connsiteX814" fmla="*/ 472550 w 569706"/>
                  <a:gd name="connsiteY814" fmla="*/ 873567 h 1328586"/>
                  <a:gd name="connsiteX815" fmla="*/ 486776 w 569706"/>
                  <a:gd name="connsiteY815" fmla="*/ 861685 h 1328586"/>
                  <a:gd name="connsiteX816" fmla="*/ 302758 w 569706"/>
                  <a:gd name="connsiteY816" fmla="*/ 857961 h 1328586"/>
                  <a:gd name="connsiteX817" fmla="*/ 309548 w 569706"/>
                  <a:gd name="connsiteY817" fmla="*/ 860243 h 1328586"/>
                  <a:gd name="connsiteX818" fmla="*/ 309548 w 569706"/>
                  <a:gd name="connsiteY818" fmla="*/ 861384 h 1328586"/>
                  <a:gd name="connsiteX819" fmla="*/ 309548 w 569706"/>
                  <a:gd name="connsiteY819" fmla="*/ 863667 h 1328586"/>
                  <a:gd name="connsiteX820" fmla="*/ 309548 w 569706"/>
                  <a:gd name="connsiteY820" fmla="*/ 864808 h 1328586"/>
                  <a:gd name="connsiteX821" fmla="*/ 306153 w 569706"/>
                  <a:gd name="connsiteY821" fmla="*/ 870513 h 1328586"/>
                  <a:gd name="connsiteX822" fmla="*/ 303199 w 569706"/>
                  <a:gd name="connsiteY822" fmla="*/ 869322 h 1328586"/>
                  <a:gd name="connsiteX823" fmla="*/ 303694 w 569706"/>
                  <a:gd name="connsiteY823" fmla="*/ 870788 h 1328586"/>
                  <a:gd name="connsiteX824" fmla="*/ 307055 w 569706"/>
                  <a:gd name="connsiteY824" fmla="*/ 871895 h 1328586"/>
                  <a:gd name="connsiteX825" fmla="*/ 305935 w 569706"/>
                  <a:gd name="connsiteY825" fmla="*/ 873001 h 1328586"/>
                  <a:gd name="connsiteX826" fmla="*/ 300333 w 569706"/>
                  <a:gd name="connsiteY826" fmla="*/ 870788 h 1328586"/>
                  <a:gd name="connsiteX827" fmla="*/ 296132 w 569706"/>
                  <a:gd name="connsiteY827" fmla="*/ 867746 h 1328586"/>
                  <a:gd name="connsiteX828" fmla="*/ 298783 w 569706"/>
                  <a:gd name="connsiteY828" fmla="*/ 864778 h 1328586"/>
                  <a:gd name="connsiteX829" fmla="*/ 298232 w 569706"/>
                  <a:gd name="connsiteY829" fmla="*/ 863667 h 1328586"/>
                  <a:gd name="connsiteX830" fmla="*/ 299363 w 569706"/>
                  <a:gd name="connsiteY830" fmla="*/ 861384 h 1328586"/>
                  <a:gd name="connsiteX831" fmla="*/ 302758 w 569706"/>
                  <a:gd name="connsiteY831" fmla="*/ 857961 h 1328586"/>
                  <a:gd name="connsiteX832" fmla="*/ 127660 w 569706"/>
                  <a:gd name="connsiteY832" fmla="*/ 857897 h 1328586"/>
                  <a:gd name="connsiteX833" fmla="*/ 124630 w 569706"/>
                  <a:gd name="connsiteY833" fmla="*/ 861937 h 1328586"/>
                  <a:gd name="connsiteX834" fmla="*/ 124251 w 569706"/>
                  <a:gd name="connsiteY834" fmla="*/ 862316 h 1328586"/>
                  <a:gd name="connsiteX835" fmla="*/ 124433 w 569706"/>
                  <a:gd name="connsiteY835" fmla="*/ 862422 h 1328586"/>
                  <a:gd name="connsiteX836" fmla="*/ 125242 w 569706"/>
                  <a:gd name="connsiteY836" fmla="*/ 862658 h 1328586"/>
                  <a:gd name="connsiteX837" fmla="*/ 125888 w 569706"/>
                  <a:gd name="connsiteY837" fmla="*/ 862007 h 1328586"/>
                  <a:gd name="connsiteX838" fmla="*/ 128151 w 569706"/>
                  <a:gd name="connsiteY838" fmla="*/ 860866 h 1328586"/>
                  <a:gd name="connsiteX839" fmla="*/ 121640 w 569706"/>
                  <a:gd name="connsiteY839" fmla="*/ 857274 h 1328586"/>
                  <a:gd name="connsiteX840" fmla="*/ 121361 w 569706"/>
                  <a:gd name="connsiteY840" fmla="*/ 857443 h 1328586"/>
                  <a:gd name="connsiteX841" fmla="*/ 121980 w 569706"/>
                  <a:gd name="connsiteY841" fmla="*/ 859315 h 1328586"/>
                  <a:gd name="connsiteX842" fmla="*/ 266765 w 569706"/>
                  <a:gd name="connsiteY842" fmla="*/ 857045 h 1328586"/>
                  <a:gd name="connsiteX843" fmla="*/ 265840 w 569706"/>
                  <a:gd name="connsiteY843" fmla="*/ 858310 h 1328586"/>
                  <a:gd name="connsiteX844" fmla="*/ 266313 w 569706"/>
                  <a:gd name="connsiteY844" fmla="*/ 858376 h 1328586"/>
                  <a:gd name="connsiteX845" fmla="*/ 127019 w 569706"/>
                  <a:gd name="connsiteY845" fmla="*/ 854019 h 1328586"/>
                  <a:gd name="connsiteX846" fmla="*/ 126108 w 569706"/>
                  <a:gd name="connsiteY846" fmla="*/ 854570 h 1328586"/>
                  <a:gd name="connsiteX847" fmla="*/ 126843 w 569706"/>
                  <a:gd name="connsiteY847" fmla="*/ 857511 h 1328586"/>
                  <a:gd name="connsiteX848" fmla="*/ 127596 w 569706"/>
                  <a:gd name="connsiteY848" fmla="*/ 857511 h 1328586"/>
                  <a:gd name="connsiteX849" fmla="*/ 124756 w 569706"/>
                  <a:gd name="connsiteY849" fmla="*/ 851737 h 1328586"/>
                  <a:gd name="connsiteX850" fmla="*/ 128151 w 569706"/>
                  <a:gd name="connsiteY850" fmla="*/ 851737 h 1328586"/>
                  <a:gd name="connsiteX851" fmla="*/ 131546 w 569706"/>
                  <a:gd name="connsiteY851" fmla="*/ 860866 h 1328586"/>
                  <a:gd name="connsiteX852" fmla="*/ 127019 w 569706"/>
                  <a:gd name="connsiteY852" fmla="*/ 864289 h 1328586"/>
                  <a:gd name="connsiteX853" fmla="*/ 124756 w 569706"/>
                  <a:gd name="connsiteY853" fmla="*/ 863148 h 1328586"/>
                  <a:gd name="connsiteX854" fmla="*/ 125101 w 569706"/>
                  <a:gd name="connsiteY854" fmla="*/ 862800 h 1328586"/>
                  <a:gd name="connsiteX855" fmla="*/ 123958 w 569706"/>
                  <a:gd name="connsiteY855" fmla="*/ 862609 h 1328586"/>
                  <a:gd name="connsiteX856" fmla="*/ 123524 w 569706"/>
                  <a:gd name="connsiteY856" fmla="*/ 863043 h 1328586"/>
                  <a:gd name="connsiteX857" fmla="*/ 122916 w 569706"/>
                  <a:gd name="connsiteY857" fmla="*/ 862436 h 1328586"/>
                  <a:gd name="connsiteX858" fmla="*/ 120344 w 569706"/>
                  <a:gd name="connsiteY858" fmla="*/ 862007 h 1328586"/>
                  <a:gd name="connsiteX859" fmla="*/ 119098 w 569706"/>
                  <a:gd name="connsiteY859" fmla="*/ 862007 h 1328586"/>
                  <a:gd name="connsiteX860" fmla="*/ 119098 w 569706"/>
                  <a:gd name="connsiteY860" fmla="*/ 861799 h 1328586"/>
                  <a:gd name="connsiteX861" fmla="*/ 119098 w 569706"/>
                  <a:gd name="connsiteY861" fmla="*/ 857443 h 1328586"/>
                  <a:gd name="connsiteX862" fmla="*/ 123625 w 569706"/>
                  <a:gd name="connsiteY862" fmla="*/ 852878 h 1328586"/>
                  <a:gd name="connsiteX863" fmla="*/ 124756 w 569706"/>
                  <a:gd name="connsiteY863" fmla="*/ 851737 h 1328586"/>
                  <a:gd name="connsiteX864" fmla="*/ 442083 w 569706"/>
                  <a:gd name="connsiteY864" fmla="*/ 849237 h 1328586"/>
                  <a:gd name="connsiteX865" fmla="*/ 449196 w 569706"/>
                  <a:gd name="connsiteY865" fmla="*/ 851614 h 1328586"/>
                  <a:gd name="connsiteX866" fmla="*/ 453938 w 569706"/>
                  <a:gd name="connsiteY866" fmla="*/ 867060 h 1328586"/>
                  <a:gd name="connsiteX867" fmla="*/ 448011 w 569706"/>
                  <a:gd name="connsiteY867" fmla="*/ 873001 h 1328586"/>
                  <a:gd name="connsiteX868" fmla="*/ 439712 w 569706"/>
                  <a:gd name="connsiteY868" fmla="*/ 870625 h 1328586"/>
                  <a:gd name="connsiteX869" fmla="*/ 431414 w 569706"/>
                  <a:gd name="connsiteY869" fmla="*/ 867060 h 1328586"/>
                  <a:gd name="connsiteX870" fmla="*/ 430228 w 569706"/>
                  <a:gd name="connsiteY870" fmla="*/ 861119 h 1328586"/>
                  <a:gd name="connsiteX871" fmla="*/ 442083 w 569706"/>
                  <a:gd name="connsiteY871" fmla="*/ 849237 h 1328586"/>
                  <a:gd name="connsiteX872" fmla="*/ 265109 w 569706"/>
                  <a:gd name="connsiteY872" fmla="*/ 844372 h 1328586"/>
                  <a:gd name="connsiteX873" fmla="*/ 267350 w 569706"/>
                  <a:gd name="connsiteY873" fmla="*/ 846670 h 1328586"/>
                  <a:gd name="connsiteX874" fmla="*/ 267562 w 569706"/>
                  <a:gd name="connsiteY874" fmla="*/ 848191 h 1328586"/>
                  <a:gd name="connsiteX875" fmla="*/ 268636 w 569706"/>
                  <a:gd name="connsiteY875" fmla="*/ 849247 h 1328586"/>
                  <a:gd name="connsiteX876" fmla="*/ 270960 w 569706"/>
                  <a:gd name="connsiteY876" fmla="*/ 857235 h 1328586"/>
                  <a:gd name="connsiteX877" fmla="*/ 267475 w 569706"/>
                  <a:gd name="connsiteY877" fmla="*/ 861799 h 1328586"/>
                  <a:gd name="connsiteX878" fmla="*/ 257018 w 569706"/>
                  <a:gd name="connsiteY878" fmla="*/ 858376 h 1328586"/>
                  <a:gd name="connsiteX879" fmla="*/ 257018 w 569706"/>
                  <a:gd name="connsiteY879" fmla="*/ 852670 h 1328586"/>
                  <a:gd name="connsiteX880" fmla="*/ 258180 w 569706"/>
                  <a:gd name="connsiteY880" fmla="*/ 852670 h 1328586"/>
                  <a:gd name="connsiteX881" fmla="*/ 258180 w 569706"/>
                  <a:gd name="connsiteY881" fmla="*/ 857235 h 1328586"/>
                  <a:gd name="connsiteX882" fmla="*/ 263081 w 569706"/>
                  <a:gd name="connsiteY882" fmla="*/ 857922 h 1328586"/>
                  <a:gd name="connsiteX883" fmla="*/ 261748 w 569706"/>
                  <a:gd name="connsiteY883" fmla="*/ 857011 h 1328586"/>
                  <a:gd name="connsiteX884" fmla="*/ 258387 w 569706"/>
                  <a:gd name="connsiteY884" fmla="*/ 851266 h 1328586"/>
                  <a:gd name="connsiteX885" fmla="*/ 265109 w 569706"/>
                  <a:gd name="connsiteY885" fmla="*/ 844372 h 1328586"/>
                  <a:gd name="connsiteX886" fmla="*/ 398647 w 569706"/>
                  <a:gd name="connsiteY886" fmla="*/ 844216 h 1328586"/>
                  <a:gd name="connsiteX887" fmla="*/ 404543 w 569706"/>
                  <a:gd name="connsiteY887" fmla="*/ 844216 h 1328586"/>
                  <a:gd name="connsiteX888" fmla="*/ 408081 w 569706"/>
                  <a:gd name="connsiteY888" fmla="*/ 845383 h 1328586"/>
                  <a:gd name="connsiteX889" fmla="*/ 409260 w 569706"/>
                  <a:gd name="connsiteY889" fmla="*/ 860554 h 1328586"/>
                  <a:gd name="connsiteX890" fmla="*/ 405723 w 569706"/>
                  <a:gd name="connsiteY890" fmla="*/ 860554 h 1328586"/>
                  <a:gd name="connsiteX891" fmla="*/ 391572 w 569706"/>
                  <a:gd name="connsiteY891" fmla="*/ 857053 h 1328586"/>
                  <a:gd name="connsiteX892" fmla="*/ 390392 w 569706"/>
                  <a:gd name="connsiteY892" fmla="*/ 853552 h 1328586"/>
                  <a:gd name="connsiteX893" fmla="*/ 392751 w 569706"/>
                  <a:gd name="connsiteY893" fmla="*/ 852385 h 1328586"/>
                  <a:gd name="connsiteX894" fmla="*/ 398647 w 569706"/>
                  <a:gd name="connsiteY894" fmla="*/ 844216 h 1328586"/>
                  <a:gd name="connsiteX895" fmla="*/ 82329 w 569706"/>
                  <a:gd name="connsiteY895" fmla="*/ 836903 h 1328586"/>
                  <a:gd name="connsiteX896" fmla="*/ 88074 w 569706"/>
                  <a:gd name="connsiteY896" fmla="*/ 839215 h 1328586"/>
                  <a:gd name="connsiteX897" fmla="*/ 89223 w 569706"/>
                  <a:gd name="connsiteY897" fmla="*/ 850773 h 1328586"/>
                  <a:gd name="connsiteX898" fmla="*/ 85776 w 569706"/>
                  <a:gd name="connsiteY898" fmla="*/ 853085 h 1328586"/>
                  <a:gd name="connsiteX899" fmla="*/ 81180 w 569706"/>
                  <a:gd name="connsiteY899" fmla="*/ 851929 h 1328586"/>
                  <a:gd name="connsiteX900" fmla="*/ 78882 w 569706"/>
                  <a:gd name="connsiteY900" fmla="*/ 842682 h 1328586"/>
                  <a:gd name="connsiteX901" fmla="*/ 82329 w 569706"/>
                  <a:gd name="connsiteY901" fmla="*/ 836903 h 1328586"/>
                  <a:gd name="connsiteX902" fmla="*/ 219242 w 569706"/>
                  <a:gd name="connsiteY902" fmla="*/ 835555 h 1328586"/>
                  <a:gd name="connsiteX903" fmla="*/ 224900 w 569706"/>
                  <a:gd name="connsiteY903" fmla="*/ 836696 h 1328586"/>
                  <a:gd name="connsiteX904" fmla="*/ 224900 w 569706"/>
                  <a:gd name="connsiteY904" fmla="*/ 843543 h 1328586"/>
                  <a:gd name="connsiteX905" fmla="*/ 224601 w 569706"/>
                  <a:gd name="connsiteY905" fmla="*/ 843944 h 1328586"/>
                  <a:gd name="connsiteX906" fmla="*/ 224903 w 569706"/>
                  <a:gd name="connsiteY906" fmla="*/ 844648 h 1328586"/>
                  <a:gd name="connsiteX907" fmla="*/ 223806 w 569706"/>
                  <a:gd name="connsiteY907" fmla="*/ 845014 h 1328586"/>
                  <a:gd name="connsiteX908" fmla="*/ 221505 w 569706"/>
                  <a:gd name="connsiteY908" fmla="*/ 848107 h 1328586"/>
                  <a:gd name="connsiteX909" fmla="*/ 219242 w 569706"/>
                  <a:gd name="connsiteY909" fmla="*/ 846966 h 1328586"/>
                  <a:gd name="connsiteX910" fmla="*/ 218700 w 569706"/>
                  <a:gd name="connsiteY910" fmla="*/ 846716 h 1328586"/>
                  <a:gd name="connsiteX911" fmla="*/ 218264 w 569706"/>
                  <a:gd name="connsiteY911" fmla="*/ 846861 h 1328586"/>
                  <a:gd name="connsiteX912" fmla="*/ 217690 w 569706"/>
                  <a:gd name="connsiteY912" fmla="*/ 846249 h 1328586"/>
                  <a:gd name="connsiteX913" fmla="*/ 212452 w 569706"/>
                  <a:gd name="connsiteY913" fmla="*/ 843828 h 1328586"/>
                  <a:gd name="connsiteX914" fmla="*/ 215847 w 569706"/>
                  <a:gd name="connsiteY914" fmla="*/ 838978 h 1328586"/>
                  <a:gd name="connsiteX915" fmla="*/ 219242 w 569706"/>
                  <a:gd name="connsiteY915" fmla="*/ 835555 h 1328586"/>
                  <a:gd name="connsiteX916" fmla="*/ 540173 w 569706"/>
                  <a:gd name="connsiteY916" fmla="*/ 834348 h 1328586"/>
                  <a:gd name="connsiteX917" fmla="*/ 544875 w 569706"/>
                  <a:gd name="connsiteY917" fmla="*/ 835528 h 1328586"/>
                  <a:gd name="connsiteX918" fmla="*/ 546051 w 569706"/>
                  <a:gd name="connsiteY918" fmla="*/ 839065 h 1328586"/>
                  <a:gd name="connsiteX919" fmla="*/ 540173 w 569706"/>
                  <a:gd name="connsiteY919" fmla="*/ 855575 h 1328586"/>
                  <a:gd name="connsiteX920" fmla="*/ 536646 w 569706"/>
                  <a:gd name="connsiteY920" fmla="*/ 854396 h 1328586"/>
                  <a:gd name="connsiteX921" fmla="*/ 530768 w 569706"/>
                  <a:gd name="connsiteY921" fmla="*/ 852037 h 1328586"/>
                  <a:gd name="connsiteX922" fmla="*/ 524890 w 569706"/>
                  <a:gd name="connsiteY922" fmla="*/ 848500 h 1328586"/>
                  <a:gd name="connsiteX923" fmla="*/ 529592 w 569706"/>
                  <a:gd name="connsiteY923" fmla="*/ 842603 h 1328586"/>
                  <a:gd name="connsiteX924" fmla="*/ 536646 w 569706"/>
                  <a:gd name="connsiteY924" fmla="*/ 836707 h 1328586"/>
                  <a:gd name="connsiteX925" fmla="*/ 540173 w 569706"/>
                  <a:gd name="connsiteY925" fmla="*/ 834348 h 1328586"/>
                  <a:gd name="connsiteX926" fmla="*/ 494485 w 569706"/>
                  <a:gd name="connsiteY926" fmla="*/ 828034 h 1328586"/>
                  <a:gd name="connsiteX927" fmla="*/ 502784 w 569706"/>
                  <a:gd name="connsiteY927" fmla="*/ 829201 h 1328586"/>
                  <a:gd name="connsiteX928" fmla="*/ 503969 w 569706"/>
                  <a:gd name="connsiteY928" fmla="*/ 835036 h 1328586"/>
                  <a:gd name="connsiteX929" fmla="*/ 507526 w 569706"/>
                  <a:gd name="connsiteY929" fmla="*/ 842038 h 1328586"/>
                  <a:gd name="connsiteX930" fmla="*/ 502784 w 569706"/>
                  <a:gd name="connsiteY930" fmla="*/ 844372 h 1328586"/>
                  <a:gd name="connsiteX931" fmla="*/ 487372 w 569706"/>
                  <a:gd name="connsiteY931" fmla="*/ 839704 h 1328586"/>
                  <a:gd name="connsiteX932" fmla="*/ 483816 w 569706"/>
                  <a:gd name="connsiteY932" fmla="*/ 836203 h 1328586"/>
                  <a:gd name="connsiteX933" fmla="*/ 487372 w 569706"/>
                  <a:gd name="connsiteY933" fmla="*/ 832702 h 1328586"/>
                  <a:gd name="connsiteX934" fmla="*/ 488558 w 569706"/>
                  <a:gd name="connsiteY934" fmla="*/ 832702 h 1328586"/>
                  <a:gd name="connsiteX935" fmla="*/ 494485 w 569706"/>
                  <a:gd name="connsiteY935" fmla="*/ 828034 h 1328586"/>
                  <a:gd name="connsiteX936" fmla="*/ 358624 w 569706"/>
                  <a:gd name="connsiteY936" fmla="*/ 826945 h 1328586"/>
                  <a:gd name="connsiteX937" fmla="*/ 364403 w 569706"/>
                  <a:gd name="connsiteY937" fmla="*/ 829269 h 1328586"/>
                  <a:gd name="connsiteX938" fmla="*/ 364403 w 569706"/>
                  <a:gd name="connsiteY938" fmla="*/ 830431 h 1328586"/>
                  <a:gd name="connsiteX939" fmla="*/ 365559 w 569706"/>
                  <a:gd name="connsiteY939" fmla="*/ 839725 h 1328586"/>
                  <a:gd name="connsiteX940" fmla="*/ 362091 w 569706"/>
                  <a:gd name="connsiteY940" fmla="*/ 843210 h 1328586"/>
                  <a:gd name="connsiteX941" fmla="*/ 350533 w 569706"/>
                  <a:gd name="connsiteY941" fmla="*/ 839725 h 1328586"/>
                  <a:gd name="connsiteX942" fmla="*/ 350533 w 569706"/>
                  <a:gd name="connsiteY942" fmla="*/ 836240 h 1328586"/>
                  <a:gd name="connsiteX943" fmla="*/ 358624 w 569706"/>
                  <a:gd name="connsiteY943" fmla="*/ 826945 h 1328586"/>
                  <a:gd name="connsiteX944" fmla="*/ 179366 w 569706"/>
                  <a:gd name="connsiteY944" fmla="*/ 823103 h 1328586"/>
                  <a:gd name="connsiteX945" fmla="*/ 182789 w 569706"/>
                  <a:gd name="connsiteY945" fmla="*/ 824244 h 1328586"/>
                  <a:gd name="connsiteX946" fmla="*/ 185071 w 569706"/>
                  <a:gd name="connsiteY946" fmla="*/ 829950 h 1328586"/>
                  <a:gd name="connsiteX947" fmla="*/ 179366 w 569706"/>
                  <a:gd name="connsiteY947" fmla="*/ 835655 h 1328586"/>
                  <a:gd name="connsiteX948" fmla="*/ 177083 w 569706"/>
                  <a:gd name="connsiteY948" fmla="*/ 835655 h 1328586"/>
                  <a:gd name="connsiteX949" fmla="*/ 173660 w 569706"/>
                  <a:gd name="connsiteY949" fmla="*/ 833373 h 1328586"/>
                  <a:gd name="connsiteX950" fmla="*/ 173660 w 569706"/>
                  <a:gd name="connsiteY950" fmla="*/ 827668 h 1328586"/>
                  <a:gd name="connsiteX951" fmla="*/ 177083 w 569706"/>
                  <a:gd name="connsiteY951" fmla="*/ 824244 h 1328586"/>
                  <a:gd name="connsiteX952" fmla="*/ 179366 w 569706"/>
                  <a:gd name="connsiteY952" fmla="*/ 823103 h 1328586"/>
                  <a:gd name="connsiteX953" fmla="*/ 316305 w 569706"/>
                  <a:gd name="connsiteY953" fmla="*/ 816904 h 1328586"/>
                  <a:gd name="connsiteX954" fmla="*/ 320928 w 569706"/>
                  <a:gd name="connsiteY954" fmla="*/ 818066 h 1328586"/>
                  <a:gd name="connsiteX955" fmla="*/ 323240 w 569706"/>
                  <a:gd name="connsiteY955" fmla="*/ 827360 h 1328586"/>
                  <a:gd name="connsiteX956" fmla="*/ 320980 w 569706"/>
                  <a:gd name="connsiteY956" fmla="*/ 830200 h 1328586"/>
                  <a:gd name="connsiteX957" fmla="*/ 321006 w 569706"/>
                  <a:gd name="connsiteY957" fmla="*/ 831351 h 1328586"/>
                  <a:gd name="connsiteX958" fmla="*/ 320133 w 569706"/>
                  <a:gd name="connsiteY958" fmla="*/ 831265 h 1328586"/>
                  <a:gd name="connsiteX959" fmla="*/ 318617 w 569706"/>
                  <a:gd name="connsiteY959" fmla="*/ 833169 h 1328586"/>
                  <a:gd name="connsiteX960" fmla="*/ 310526 w 569706"/>
                  <a:gd name="connsiteY960" fmla="*/ 830846 h 1328586"/>
                  <a:gd name="connsiteX961" fmla="*/ 309465 w 569706"/>
                  <a:gd name="connsiteY961" fmla="*/ 827647 h 1328586"/>
                  <a:gd name="connsiteX962" fmla="*/ 309124 w 569706"/>
                  <a:gd name="connsiteY962" fmla="*/ 827499 h 1328586"/>
                  <a:gd name="connsiteX963" fmla="*/ 309309 w 569706"/>
                  <a:gd name="connsiteY963" fmla="*/ 827175 h 1328586"/>
                  <a:gd name="connsiteX964" fmla="*/ 308214 w 569706"/>
                  <a:gd name="connsiteY964" fmla="*/ 823875 h 1328586"/>
                  <a:gd name="connsiteX965" fmla="*/ 316305 w 569706"/>
                  <a:gd name="connsiteY965" fmla="*/ 816904 h 1328586"/>
                  <a:gd name="connsiteX966" fmla="*/ 449896 w 569706"/>
                  <a:gd name="connsiteY966" fmla="*/ 816696 h 1328586"/>
                  <a:gd name="connsiteX967" fmla="*/ 451037 w 569706"/>
                  <a:gd name="connsiteY967" fmla="*/ 816696 h 1328586"/>
                  <a:gd name="connsiteX968" fmla="*/ 459025 w 569706"/>
                  <a:gd name="connsiteY968" fmla="*/ 818994 h 1328586"/>
                  <a:gd name="connsiteX969" fmla="*/ 460166 w 569706"/>
                  <a:gd name="connsiteY969" fmla="*/ 824739 h 1328586"/>
                  <a:gd name="connsiteX970" fmla="*/ 455602 w 569706"/>
                  <a:gd name="connsiteY970" fmla="*/ 827037 h 1328586"/>
                  <a:gd name="connsiteX971" fmla="*/ 449896 w 569706"/>
                  <a:gd name="connsiteY971" fmla="*/ 825888 h 1328586"/>
                  <a:gd name="connsiteX972" fmla="*/ 447614 w 569706"/>
                  <a:gd name="connsiteY972" fmla="*/ 818994 h 1328586"/>
                  <a:gd name="connsiteX973" fmla="*/ 449896 w 569706"/>
                  <a:gd name="connsiteY973" fmla="*/ 816696 h 1328586"/>
                  <a:gd name="connsiteX974" fmla="*/ 136977 w 569706"/>
                  <a:gd name="connsiteY974" fmla="*/ 810759 h 1328586"/>
                  <a:gd name="connsiteX975" fmla="*/ 139241 w 569706"/>
                  <a:gd name="connsiteY975" fmla="*/ 813022 h 1328586"/>
                  <a:gd name="connsiteX976" fmla="*/ 139241 w 569706"/>
                  <a:gd name="connsiteY976" fmla="*/ 815286 h 1328586"/>
                  <a:gd name="connsiteX977" fmla="*/ 141504 w 569706"/>
                  <a:gd name="connsiteY977" fmla="*/ 819812 h 1328586"/>
                  <a:gd name="connsiteX978" fmla="*/ 138109 w 569706"/>
                  <a:gd name="connsiteY978" fmla="*/ 823207 h 1328586"/>
                  <a:gd name="connsiteX979" fmla="*/ 131319 w 569706"/>
                  <a:gd name="connsiteY979" fmla="*/ 820944 h 1328586"/>
                  <a:gd name="connsiteX980" fmla="*/ 130188 w 569706"/>
                  <a:gd name="connsiteY980" fmla="*/ 820944 h 1328586"/>
                  <a:gd name="connsiteX981" fmla="*/ 129056 w 569706"/>
                  <a:gd name="connsiteY981" fmla="*/ 817549 h 1328586"/>
                  <a:gd name="connsiteX982" fmla="*/ 136977 w 569706"/>
                  <a:gd name="connsiteY982" fmla="*/ 810759 h 1328586"/>
                  <a:gd name="connsiteX983" fmla="*/ 275214 w 569706"/>
                  <a:gd name="connsiteY983" fmla="*/ 806921 h 1328586"/>
                  <a:gd name="connsiteX984" fmla="*/ 278637 w 569706"/>
                  <a:gd name="connsiteY984" fmla="*/ 806921 h 1328586"/>
                  <a:gd name="connsiteX985" fmla="*/ 280919 w 569706"/>
                  <a:gd name="connsiteY985" fmla="*/ 817191 h 1328586"/>
                  <a:gd name="connsiteX986" fmla="*/ 278637 w 569706"/>
                  <a:gd name="connsiteY986" fmla="*/ 819473 h 1328586"/>
                  <a:gd name="connsiteX987" fmla="*/ 272931 w 569706"/>
                  <a:gd name="connsiteY987" fmla="*/ 819473 h 1328586"/>
                  <a:gd name="connsiteX988" fmla="*/ 271790 w 569706"/>
                  <a:gd name="connsiteY988" fmla="*/ 809203 h 1328586"/>
                  <a:gd name="connsiteX989" fmla="*/ 275214 w 569706"/>
                  <a:gd name="connsiteY989" fmla="*/ 806921 h 1328586"/>
                  <a:gd name="connsiteX990" fmla="*/ 409957 w 569706"/>
                  <a:gd name="connsiteY990" fmla="*/ 805299 h 1328586"/>
                  <a:gd name="connsiteX991" fmla="*/ 409892 w 569706"/>
                  <a:gd name="connsiteY991" fmla="*/ 805429 h 1328586"/>
                  <a:gd name="connsiteX992" fmla="*/ 409894 w 569706"/>
                  <a:gd name="connsiteY992" fmla="*/ 805438 h 1328586"/>
                  <a:gd name="connsiteX993" fmla="*/ 409923 w 569706"/>
                  <a:gd name="connsiteY993" fmla="*/ 805401 h 1328586"/>
                  <a:gd name="connsiteX994" fmla="*/ 411041 w 569706"/>
                  <a:gd name="connsiteY994" fmla="*/ 800805 h 1328586"/>
                  <a:gd name="connsiteX995" fmla="*/ 412190 w 569706"/>
                  <a:gd name="connsiteY995" fmla="*/ 800805 h 1328586"/>
                  <a:gd name="connsiteX996" fmla="*/ 411524 w 569706"/>
                  <a:gd name="connsiteY996" fmla="*/ 802145 h 1328586"/>
                  <a:gd name="connsiteX997" fmla="*/ 416712 w 569706"/>
                  <a:gd name="connsiteY997" fmla="*/ 804252 h 1328586"/>
                  <a:gd name="connsiteX998" fmla="*/ 417697 w 569706"/>
                  <a:gd name="connsiteY998" fmla="*/ 810251 h 1328586"/>
                  <a:gd name="connsiteX999" fmla="*/ 419084 w 569706"/>
                  <a:gd name="connsiteY999" fmla="*/ 810052 h 1328586"/>
                  <a:gd name="connsiteX1000" fmla="*/ 414488 w 569706"/>
                  <a:gd name="connsiteY1000" fmla="*/ 815831 h 1328586"/>
                  <a:gd name="connsiteX1001" fmla="*/ 406445 w 569706"/>
                  <a:gd name="connsiteY1001" fmla="*/ 813520 h 1328586"/>
                  <a:gd name="connsiteX1002" fmla="*/ 406038 w 569706"/>
                  <a:gd name="connsiteY1002" fmla="*/ 811472 h 1328586"/>
                  <a:gd name="connsiteX1003" fmla="*/ 405396 w 569706"/>
                  <a:gd name="connsiteY1003" fmla="*/ 811146 h 1328586"/>
                  <a:gd name="connsiteX1004" fmla="*/ 405857 w 569706"/>
                  <a:gd name="connsiteY1004" fmla="*/ 810561 h 1328586"/>
                  <a:gd name="connsiteX1005" fmla="*/ 405296 w 569706"/>
                  <a:gd name="connsiteY1005" fmla="*/ 807740 h 1328586"/>
                  <a:gd name="connsiteX1006" fmla="*/ 408743 w 569706"/>
                  <a:gd name="connsiteY1006" fmla="*/ 804273 h 1328586"/>
                  <a:gd name="connsiteX1007" fmla="*/ 411041 w 569706"/>
                  <a:gd name="connsiteY1007" fmla="*/ 800805 h 1328586"/>
                  <a:gd name="connsiteX1008" fmla="*/ 95786 w 569706"/>
                  <a:gd name="connsiteY1008" fmla="*/ 798312 h 1328586"/>
                  <a:gd name="connsiteX1009" fmla="*/ 96370 w 569706"/>
                  <a:gd name="connsiteY1009" fmla="*/ 800079 h 1328586"/>
                  <a:gd name="connsiteX1010" fmla="*/ 96870 w 569706"/>
                  <a:gd name="connsiteY1010" fmla="*/ 799560 h 1328586"/>
                  <a:gd name="connsiteX1011" fmla="*/ 97255 w 569706"/>
                  <a:gd name="connsiteY1011" fmla="*/ 802758 h 1328586"/>
                  <a:gd name="connsiteX1012" fmla="*/ 98049 w 569706"/>
                  <a:gd name="connsiteY1012" fmla="*/ 805159 h 1328586"/>
                  <a:gd name="connsiteX1013" fmla="*/ 92391 w 569706"/>
                  <a:gd name="connsiteY1013" fmla="*/ 810864 h 1328586"/>
                  <a:gd name="connsiteX1014" fmla="*/ 88996 w 569706"/>
                  <a:gd name="connsiteY1014" fmla="*/ 802876 h 1328586"/>
                  <a:gd name="connsiteX1015" fmla="*/ 95786 w 569706"/>
                  <a:gd name="connsiteY1015" fmla="*/ 798312 h 1328586"/>
                  <a:gd name="connsiteX1016" fmla="*/ 549064 w 569706"/>
                  <a:gd name="connsiteY1016" fmla="*/ 794450 h 1328586"/>
                  <a:gd name="connsiteX1017" fmla="*/ 554769 w 569706"/>
                  <a:gd name="connsiteY1017" fmla="*/ 796808 h 1328586"/>
                  <a:gd name="connsiteX1018" fmla="*/ 552487 w 569706"/>
                  <a:gd name="connsiteY1018" fmla="*/ 814497 h 1328586"/>
                  <a:gd name="connsiteX1019" fmla="*/ 541076 w 569706"/>
                  <a:gd name="connsiteY1019" fmla="*/ 809780 h 1328586"/>
                  <a:gd name="connsiteX1020" fmla="*/ 544499 w 569706"/>
                  <a:gd name="connsiteY1020" fmla="*/ 800346 h 1328586"/>
                  <a:gd name="connsiteX1021" fmla="*/ 549064 w 569706"/>
                  <a:gd name="connsiteY1021" fmla="*/ 794450 h 1328586"/>
                  <a:gd name="connsiteX1022" fmla="*/ 234066 w 569706"/>
                  <a:gd name="connsiteY1022" fmla="*/ 792091 h 1328586"/>
                  <a:gd name="connsiteX1023" fmla="*/ 236330 w 569706"/>
                  <a:gd name="connsiteY1023" fmla="*/ 795538 h 1328586"/>
                  <a:gd name="connsiteX1024" fmla="*/ 236330 w 569706"/>
                  <a:gd name="connsiteY1024" fmla="*/ 796687 h 1328586"/>
                  <a:gd name="connsiteX1025" fmla="*/ 237461 w 569706"/>
                  <a:gd name="connsiteY1025" fmla="*/ 800134 h 1328586"/>
                  <a:gd name="connsiteX1026" fmla="*/ 238593 w 569706"/>
                  <a:gd name="connsiteY1026" fmla="*/ 804730 h 1328586"/>
                  <a:gd name="connsiteX1027" fmla="*/ 235198 w 569706"/>
                  <a:gd name="connsiteY1027" fmla="*/ 807028 h 1328586"/>
                  <a:gd name="connsiteX1028" fmla="*/ 231803 w 569706"/>
                  <a:gd name="connsiteY1028" fmla="*/ 805879 h 1328586"/>
                  <a:gd name="connsiteX1029" fmla="*/ 229540 w 569706"/>
                  <a:gd name="connsiteY1029" fmla="*/ 804730 h 1328586"/>
                  <a:gd name="connsiteX1030" fmla="*/ 227277 w 569706"/>
                  <a:gd name="connsiteY1030" fmla="*/ 797836 h 1328586"/>
                  <a:gd name="connsiteX1031" fmla="*/ 230672 w 569706"/>
                  <a:gd name="connsiteY1031" fmla="*/ 794389 h 1328586"/>
                  <a:gd name="connsiteX1032" fmla="*/ 234066 w 569706"/>
                  <a:gd name="connsiteY1032" fmla="*/ 792091 h 1328586"/>
                  <a:gd name="connsiteX1033" fmla="*/ 369919 w 569706"/>
                  <a:gd name="connsiteY1033" fmla="*/ 789598 h 1328586"/>
                  <a:gd name="connsiteX1034" fmla="*/ 374484 w 569706"/>
                  <a:gd name="connsiteY1034" fmla="*/ 791880 h 1328586"/>
                  <a:gd name="connsiteX1035" fmla="*/ 375517 w 569706"/>
                  <a:gd name="connsiteY1035" fmla="*/ 796013 h 1328586"/>
                  <a:gd name="connsiteX1036" fmla="*/ 375625 w 569706"/>
                  <a:gd name="connsiteY1036" fmla="*/ 796445 h 1328586"/>
                  <a:gd name="connsiteX1037" fmla="*/ 376766 w 569706"/>
                  <a:gd name="connsiteY1037" fmla="*/ 803291 h 1328586"/>
                  <a:gd name="connsiteX1038" fmla="*/ 365355 w 569706"/>
                  <a:gd name="connsiteY1038" fmla="*/ 799868 h 1328586"/>
                  <a:gd name="connsiteX1039" fmla="*/ 365275 w 569706"/>
                  <a:gd name="connsiteY1039" fmla="*/ 799628 h 1328586"/>
                  <a:gd name="connsiteX1040" fmla="*/ 365275 w 569706"/>
                  <a:gd name="connsiteY1040" fmla="*/ 800013 h 1328586"/>
                  <a:gd name="connsiteX1041" fmla="*/ 376765 w 569706"/>
                  <a:gd name="connsiteY1041" fmla="*/ 804539 h 1328586"/>
                  <a:gd name="connsiteX1042" fmla="*/ 364126 w 569706"/>
                  <a:gd name="connsiteY1042" fmla="*/ 801144 h 1328586"/>
                  <a:gd name="connsiteX1043" fmla="*/ 362977 w 569706"/>
                  <a:gd name="connsiteY1043" fmla="*/ 797749 h 1328586"/>
                  <a:gd name="connsiteX1044" fmla="*/ 367573 w 569706"/>
                  <a:gd name="connsiteY1044" fmla="*/ 792091 h 1328586"/>
                  <a:gd name="connsiteX1045" fmla="*/ 367696 w 569706"/>
                  <a:gd name="connsiteY1045" fmla="*/ 792091 h 1328586"/>
                  <a:gd name="connsiteX1046" fmla="*/ 368778 w 569706"/>
                  <a:gd name="connsiteY1046" fmla="*/ 790739 h 1328586"/>
                  <a:gd name="connsiteX1047" fmla="*/ 369919 w 569706"/>
                  <a:gd name="connsiteY1047" fmla="*/ 789598 h 1328586"/>
                  <a:gd name="connsiteX1048" fmla="*/ 469084 w 569706"/>
                  <a:gd name="connsiteY1048" fmla="*/ 782435 h 1328586"/>
                  <a:gd name="connsiteX1049" fmla="*/ 468766 w 569706"/>
                  <a:gd name="connsiteY1049" fmla="*/ 782757 h 1328586"/>
                  <a:gd name="connsiteX1050" fmla="*/ 469084 w 569706"/>
                  <a:gd name="connsiteY1050" fmla="*/ 782545 h 1328586"/>
                  <a:gd name="connsiteX1051" fmla="*/ 508048 w 569706"/>
                  <a:gd name="connsiteY1051" fmla="*/ 782133 h 1328586"/>
                  <a:gd name="connsiteX1052" fmla="*/ 513857 w 569706"/>
                  <a:gd name="connsiteY1052" fmla="*/ 783295 h 1328586"/>
                  <a:gd name="connsiteX1053" fmla="*/ 516181 w 569706"/>
                  <a:gd name="connsiteY1053" fmla="*/ 797237 h 1328586"/>
                  <a:gd name="connsiteX1054" fmla="*/ 512696 w 569706"/>
                  <a:gd name="connsiteY1054" fmla="*/ 799560 h 1328586"/>
                  <a:gd name="connsiteX1055" fmla="*/ 506887 w 569706"/>
                  <a:gd name="connsiteY1055" fmla="*/ 798398 h 1328586"/>
                  <a:gd name="connsiteX1056" fmla="*/ 503401 w 569706"/>
                  <a:gd name="connsiteY1056" fmla="*/ 787942 h 1328586"/>
                  <a:gd name="connsiteX1057" fmla="*/ 508048 w 569706"/>
                  <a:gd name="connsiteY1057" fmla="*/ 782133 h 1328586"/>
                  <a:gd name="connsiteX1058" fmla="*/ 190502 w 569706"/>
                  <a:gd name="connsiteY1058" fmla="*/ 782133 h 1328586"/>
                  <a:gd name="connsiteX1059" fmla="*/ 192766 w 569706"/>
                  <a:gd name="connsiteY1059" fmla="*/ 782133 h 1328586"/>
                  <a:gd name="connsiteX1060" fmla="*/ 193897 w 569706"/>
                  <a:gd name="connsiteY1060" fmla="*/ 791186 h 1328586"/>
                  <a:gd name="connsiteX1061" fmla="*/ 191634 w 569706"/>
                  <a:gd name="connsiteY1061" fmla="*/ 794581 h 1328586"/>
                  <a:gd name="connsiteX1062" fmla="*/ 184844 w 569706"/>
                  <a:gd name="connsiteY1062" fmla="*/ 791186 h 1328586"/>
                  <a:gd name="connsiteX1063" fmla="*/ 182581 w 569706"/>
                  <a:gd name="connsiteY1063" fmla="*/ 788923 h 1328586"/>
                  <a:gd name="connsiteX1064" fmla="*/ 190502 w 569706"/>
                  <a:gd name="connsiteY1064" fmla="*/ 782133 h 1328586"/>
                  <a:gd name="connsiteX1065" fmla="*/ 331062 w 569706"/>
                  <a:gd name="connsiteY1065" fmla="*/ 774664 h 1328586"/>
                  <a:gd name="connsiteX1066" fmla="*/ 333373 w 569706"/>
                  <a:gd name="connsiteY1066" fmla="*/ 780443 h 1328586"/>
                  <a:gd name="connsiteX1067" fmla="*/ 335685 w 569706"/>
                  <a:gd name="connsiteY1067" fmla="*/ 788534 h 1328586"/>
                  <a:gd name="connsiteX1068" fmla="*/ 332217 w 569706"/>
                  <a:gd name="connsiteY1068" fmla="*/ 790846 h 1328586"/>
                  <a:gd name="connsiteX1069" fmla="*/ 321815 w 569706"/>
                  <a:gd name="connsiteY1069" fmla="*/ 788534 h 1328586"/>
                  <a:gd name="connsiteX1070" fmla="*/ 320659 w 569706"/>
                  <a:gd name="connsiteY1070" fmla="*/ 782755 h 1328586"/>
                  <a:gd name="connsiteX1071" fmla="*/ 327594 w 569706"/>
                  <a:gd name="connsiteY1071" fmla="*/ 776976 h 1328586"/>
                  <a:gd name="connsiteX1072" fmla="*/ 331062 w 569706"/>
                  <a:gd name="connsiteY1072" fmla="*/ 774664 h 1328586"/>
                  <a:gd name="connsiteX1073" fmla="*/ 464519 w 569706"/>
                  <a:gd name="connsiteY1073" fmla="*/ 773416 h 1328586"/>
                  <a:gd name="connsiteX1074" fmla="*/ 465661 w 569706"/>
                  <a:gd name="connsiteY1074" fmla="*/ 773416 h 1328586"/>
                  <a:gd name="connsiteX1075" fmla="*/ 466802 w 569706"/>
                  <a:gd name="connsiteY1075" fmla="*/ 774557 h 1328586"/>
                  <a:gd name="connsiteX1076" fmla="*/ 461096 w 569706"/>
                  <a:gd name="connsiteY1076" fmla="*/ 780263 h 1328586"/>
                  <a:gd name="connsiteX1077" fmla="*/ 461613 w 569706"/>
                  <a:gd name="connsiteY1077" fmla="*/ 781038 h 1328586"/>
                  <a:gd name="connsiteX1078" fmla="*/ 464588 w 569706"/>
                  <a:gd name="connsiteY1078" fmla="*/ 778025 h 1328586"/>
                  <a:gd name="connsiteX1079" fmla="*/ 466801 w 569706"/>
                  <a:gd name="connsiteY1079" fmla="*/ 774664 h 1328586"/>
                  <a:gd name="connsiteX1080" fmla="*/ 470120 w 569706"/>
                  <a:gd name="connsiteY1080" fmla="*/ 778025 h 1328586"/>
                  <a:gd name="connsiteX1081" fmla="*/ 470120 w 569706"/>
                  <a:gd name="connsiteY1081" fmla="*/ 779017 h 1328586"/>
                  <a:gd name="connsiteX1082" fmla="*/ 470225 w 569706"/>
                  <a:gd name="connsiteY1082" fmla="*/ 779122 h 1328586"/>
                  <a:gd name="connsiteX1083" fmla="*/ 470225 w 569706"/>
                  <a:gd name="connsiteY1083" fmla="*/ 781404 h 1328586"/>
                  <a:gd name="connsiteX1084" fmla="*/ 464519 w 569706"/>
                  <a:gd name="connsiteY1084" fmla="*/ 787109 h 1328586"/>
                  <a:gd name="connsiteX1085" fmla="*/ 461096 w 569706"/>
                  <a:gd name="connsiteY1085" fmla="*/ 784827 h 1328586"/>
                  <a:gd name="connsiteX1086" fmla="*/ 457673 w 569706"/>
                  <a:gd name="connsiteY1086" fmla="*/ 780263 h 1328586"/>
                  <a:gd name="connsiteX1087" fmla="*/ 464519 w 569706"/>
                  <a:gd name="connsiteY1087" fmla="*/ 773416 h 1328586"/>
                  <a:gd name="connsiteX1088" fmla="*/ 467631 w 569706"/>
                  <a:gd name="connsiteY1088" fmla="*/ 773171 h 1328586"/>
                  <a:gd name="connsiteX1089" fmla="*/ 470121 w 569706"/>
                  <a:gd name="connsiteY1089" fmla="*/ 774167 h 1328586"/>
                  <a:gd name="connsiteX1090" fmla="*/ 470121 w 569706"/>
                  <a:gd name="connsiteY1090" fmla="*/ 777154 h 1328586"/>
                  <a:gd name="connsiteX1091" fmla="*/ 467631 w 569706"/>
                  <a:gd name="connsiteY1091" fmla="*/ 774167 h 1328586"/>
                  <a:gd name="connsiteX1092" fmla="*/ 148261 w 569706"/>
                  <a:gd name="connsiteY1092" fmla="*/ 768352 h 1328586"/>
                  <a:gd name="connsiteX1093" fmla="*/ 152884 w 569706"/>
                  <a:gd name="connsiteY1093" fmla="*/ 768352 h 1328586"/>
                  <a:gd name="connsiteX1094" fmla="*/ 155196 w 569706"/>
                  <a:gd name="connsiteY1094" fmla="*/ 781066 h 1328586"/>
                  <a:gd name="connsiteX1095" fmla="*/ 151728 w 569706"/>
                  <a:gd name="connsiteY1095" fmla="*/ 783378 h 1328586"/>
                  <a:gd name="connsiteX1096" fmla="*/ 147105 w 569706"/>
                  <a:gd name="connsiteY1096" fmla="*/ 782222 h 1328586"/>
                  <a:gd name="connsiteX1097" fmla="*/ 146286 w 569706"/>
                  <a:gd name="connsiteY1097" fmla="*/ 781858 h 1328586"/>
                  <a:gd name="connsiteX1098" fmla="*/ 146015 w 569706"/>
                  <a:gd name="connsiteY1098" fmla="*/ 782133 h 1328586"/>
                  <a:gd name="connsiteX1099" fmla="*/ 144489 w 569706"/>
                  <a:gd name="connsiteY1099" fmla="*/ 781060 h 1328586"/>
                  <a:gd name="connsiteX1100" fmla="*/ 139303 w 569706"/>
                  <a:gd name="connsiteY1100" fmla="*/ 778755 h 1328586"/>
                  <a:gd name="connsiteX1101" fmla="*/ 143637 w 569706"/>
                  <a:gd name="connsiteY1101" fmla="*/ 771820 h 1328586"/>
                  <a:gd name="connsiteX1102" fmla="*/ 148261 w 569706"/>
                  <a:gd name="connsiteY1102" fmla="*/ 768352 h 1328586"/>
                  <a:gd name="connsiteX1103" fmla="*/ 284174 w 569706"/>
                  <a:gd name="connsiteY1103" fmla="*/ 767004 h 1328586"/>
                  <a:gd name="connsiteX1104" fmla="*/ 291068 w 569706"/>
                  <a:gd name="connsiteY1104" fmla="*/ 769302 h 1328586"/>
                  <a:gd name="connsiteX1105" fmla="*/ 293366 w 569706"/>
                  <a:gd name="connsiteY1105" fmla="*/ 773898 h 1328586"/>
                  <a:gd name="connsiteX1106" fmla="*/ 293366 w 569706"/>
                  <a:gd name="connsiteY1106" fmla="*/ 776196 h 1328586"/>
                  <a:gd name="connsiteX1107" fmla="*/ 285323 w 569706"/>
                  <a:gd name="connsiteY1107" fmla="*/ 778494 h 1328586"/>
                  <a:gd name="connsiteX1108" fmla="*/ 283025 w 569706"/>
                  <a:gd name="connsiteY1108" fmla="*/ 778494 h 1328586"/>
                  <a:gd name="connsiteX1109" fmla="*/ 281876 w 569706"/>
                  <a:gd name="connsiteY1109" fmla="*/ 769302 h 1328586"/>
                  <a:gd name="connsiteX1110" fmla="*/ 284174 w 569706"/>
                  <a:gd name="connsiteY1110" fmla="*/ 767004 h 1328586"/>
                  <a:gd name="connsiteX1111" fmla="*/ 424583 w 569706"/>
                  <a:gd name="connsiteY1111" fmla="*/ 762109 h 1328586"/>
                  <a:gd name="connsiteX1112" fmla="*/ 428006 w 569706"/>
                  <a:gd name="connsiteY1112" fmla="*/ 763250 h 1328586"/>
                  <a:gd name="connsiteX1113" fmla="*/ 430288 w 569706"/>
                  <a:gd name="connsiteY1113" fmla="*/ 773520 h 1328586"/>
                  <a:gd name="connsiteX1114" fmla="*/ 426865 w 569706"/>
                  <a:gd name="connsiteY1114" fmla="*/ 774661 h 1328586"/>
                  <a:gd name="connsiteX1115" fmla="*/ 425724 w 569706"/>
                  <a:gd name="connsiteY1115" fmla="*/ 774661 h 1328586"/>
                  <a:gd name="connsiteX1116" fmla="*/ 420018 w 569706"/>
                  <a:gd name="connsiteY1116" fmla="*/ 773520 h 1328586"/>
                  <a:gd name="connsiteX1117" fmla="*/ 420018 w 569706"/>
                  <a:gd name="connsiteY1117" fmla="*/ 765532 h 1328586"/>
                  <a:gd name="connsiteX1118" fmla="*/ 424583 w 569706"/>
                  <a:gd name="connsiteY1118" fmla="*/ 762109 h 1328586"/>
                  <a:gd name="connsiteX1119" fmla="*/ 557969 w 569706"/>
                  <a:gd name="connsiteY1119" fmla="*/ 760968 h 1328586"/>
                  <a:gd name="connsiteX1120" fmla="*/ 561170 w 569706"/>
                  <a:gd name="connsiteY1120" fmla="*/ 760968 h 1328586"/>
                  <a:gd name="connsiteX1121" fmla="*/ 562237 w 569706"/>
                  <a:gd name="connsiteY1121" fmla="*/ 760968 h 1328586"/>
                  <a:gd name="connsiteX1122" fmla="*/ 562237 w 569706"/>
                  <a:gd name="connsiteY1122" fmla="*/ 763213 h 1328586"/>
                  <a:gd name="connsiteX1123" fmla="*/ 562237 w 569706"/>
                  <a:gd name="connsiteY1123" fmla="*/ 764236 h 1328586"/>
                  <a:gd name="connsiteX1124" fmla="*/ 562237 w 569706"/>
                  <a:gd name="connsiteY1124" fmla="*/ 765205 h 1328586"/>
                  <a:gd name="connsiteX1125" fmla="*/ 562237 w 569706"/>
                  <a:gd name="connsiteY1125" fmla="*/ 766414 h 1328586"/>
                  <a:gd name="connsiteX1126" fmla="*/ 562237 w 569706"/>
                  <a:gd name="connsiteY1126" fmla="*/ 769681 h 1328586"/>
                  <a:gd name="connsiteX1127" fmla="*/ 561170 w 569706"/>
                  <a:gd name="connsiteY1127" fmla="*/ 769681 h 1328586"/>
                  <a:gd name="connsiteX1128" fmla="*/ 556902 w 569706"/>
                  <a:gd name="connsiteY1128" fmla="*/ 768592 h 1328586"/>
                  <a:gd name="connsiteX1129" fmla="*/ 554768 w 569706"/>
                  <a:gd name="connsiteY1129" fmla="*/ 764236 h 1328586"/>
                  <a:gd name="connsiteX1130" fmla="*/ 557969 w 569706"/>
                  <a:gd name="connsiteY1130" fmla="*/ 760968 h 1328586"/>
                  <a:gd name="connsiteX1131" fmla="*/ 102417 w 569706"/>
                  <a:gd name="connsiteY1131" fmla="*/ 760695 h 1328586"/>
                  <a:gd name="connsiteX1132" fmla="*/ 105856 w 569706"/>
                  <a:gd name="connsiteY1132" fmla="*/ 761261 h 1328586"/>
                  <a:gd name="connsiteX1133" fmla="*/ 106023 w 569706"/>
                  <a:gd name="connsiteY1133" fmla="*/ 760968 h 1328586"/>
                  <a:gd name="connsiteX1134" fmla="*/ 106570 w 569706"/>
                  <a:gd name="connsiteY1134" fmla="*/ 761379 h 1328586"/>
                  <a:gd name="connsiteX1135" fmla="*/ 109139 w 569706"/>
                  <a:gd name="connsiteY1135" fmla="*/ 761801 h 1328586"/>
                  <a:gd name="connsiteX1136" fmla="*/ 109139 w 569706"/>
                  <a:gd name="connsiteY1136" fmla="*/ 762908 h 1328586"/>
                  <a:gd name="connsiteX1137" fmla="*/ 108911 w 569706"/>
                  <a:gd name="connsiteY1137" fmla="*/ 763134 h 1328586"/>
                  <a:gd name="connsiteX1138" fmla="*/ 110380 w 569706"/>
                  <a:gd name="connsiteY1138" fmla="*/ 764236 h 1328586"/>
                  <a:gd name="connsiteX1139" fmla="*/ 110305 w 569706"/>
                  <a:gd name="connsiteY1139" fmla="*/ 764602 h 1328586"/>
                  <a:gd name="connsiteX1140" fmla="*/ 110380 w 569706"/>
                  <a:gd name="connsiteY1140" fmla="*/ 764528 h 1328586"/>
                  <a:gd name="connsiteX1141" fmla="*/ 110380 w 569706"/>
                  <a:gd name="connsiteY1141" fmla="*/ 765595 h 1328586"/>
                  <a:gd name="connsiteX1142" fmla="*/ 110380 w 569706"/>
                  <a:gd name="connsiteY1142" fmla="*/ 769863 h 1328586"/>
                  <a:gd name="connsiteX1143" fmla="*/ 106023 w 569706"/>
                  <a:gd name="connsiteY1143" fmla="*/ 770930 h 1328586"/>
                  <a:gd name="connsiteX1144" fmla="*/ 101667 w 569706"/>
                  <a:gd name="connsiteY1144" fmla="*/ 768796 h 1328586"/>
                  <a:gd name="connsiteX1145" fmla="*/ 104934 w 569706"/>
                  <a:gd name="connsiteY1145" fmla="*/ 768796 h 1328586"/>
                  <a:gd name="connsiteX1146" fmla="*/ 105082 w 569706"/>
                  <a:gd name="connsiteY1146" fmla="*/ 768687 h 1328586"/>
                  <a:gd name="connsiteX1147" fmla="*/ 102756 w 569706"/>
                  <a:gd name="connsiteY1147" fmla="*/ 768592 h 1328586"/>
                  <a:gd name="connsiteX1148" fmla="*/ 101667 w 569706"/>
                  <a:gd name="connsiteY1148" fmla="*/ 768592 h 1328586"/>
                  <a:gd name="connsiteX1149" fmla="*/ 103895 w 569706"/>
                  <a:gd name="connsiteY1149" fmla="*/ 764693 h 1328586"/>
                  <a:gd name="connsiteX1150" fmla="*/ 101297 w 569706"/>
                  <a:gd name="connsiteY1150" fmla="*/ 765121 h 1328586"/>
                  <a:gd name="connsiteX1151" fmla="*/ 100177 w 569706"/>
                  <a:gd name="connsiteY1151" fmla="*/ 768440 h 1328586"/>
                  <a:gd name="connsiteX1152" fmla="*/ 99056 w 569706"/>
                  <a:gd name="connsiteY1152" fmla="*/ 765121 h 1328586"/>
                  <a:gd name="connsiteX1153" fmla="*/ 102417 w 569706"/>
                  <a:gd name="connsiteY1153" fmla="*/ 760695 h 1328586"/>
                  <a:gd name="connsiteX1154" fmla="*/ 392367 w 569706"/>
                  <a:gd name="connsiteY1154" fmla="*/ 754659 h 1328586"/>
                  <a:gd name="connsiteX1155" fmla="*/ 395852 w 569706"/>
                  <a:gd name="connsiteY1155" fmla="*/ 754659 h 1328586"/>
                  <a:gd name="connsiteX1156" fmla="*/ 400499 w 569706"/>
                  <a:gd name="connsiteY1156" fmla="*/ 761594 h 1328586"/>
                  <a:gd name="connsiteX1157" fmla="*/ 397014 w 569706"/>
                  <a:gd name="connsiteY1157" fmla="*/ 768529 h 1328586"/>
                  <a:gd name="connsiteX1158" fmla="*/ 390043 w 569706"/>
                  <a:gd name="connsiteY1158" fmla="*/ 769685 h 1328586"/>
                  <a:gd name="connsiteX1159" fmla="*/ 387719 w 569706"/>
                  <a:gd name="connsiteY1159" fmla="*/ 768529 h 1328586"/>
                  <a:gd name="connsiteX1160" fmla="*/ 385396 w 569706"/>
                  <a:gd name="connsiteY1160" fmla="*/ 765062 h 1328586"/>
                  <a:gd name="connsiteX1161" fmla="*/ 392367 w 569706"/>
                  <a:gd name="connsiteY1161" fmla="*/ 754659 h 1328586"/>
                  <a:gd name="connsiteX1162" fmla="*/ 242953 w 569706"/>
                  <a:gd name="connsiteY1162" fmla="*/ 753407 h 1328586"/>
                  <a:gd name="connsiteX1163" fmla="*/ 248658 w 569706"/>
                  <a:gd name="connsiteY1163" fmla="*/ 754556 h 1328586"/>
                  <a:gd name="connsiteX1164" fmla="*/ 249799 w 569706"/>
                  <a:gd name="connsiteY1164" fmla="*/ 760301 h 1328586"/>
                  <a:gd name="connsiteX1165" fmla="*/ 249799 w 569706"/>
                  <a:gd name="connsiteY1165" fmla="*/ 762599 h 1328586"/>
                  <a:gd name="connsiteX1166" fmla="*/ 246376 w 569706"/>
                  <a:gd name="connsiteY1166" fmla="*/ 767195 h 1328586"/>
                  <a:gd name="connsiteX1167" fmla="*/ 236106 w 569706"/>
                  <a:gd name="connsiteY1167" fmla="*/ 763748 h 1328586"/>
                  <a:gd name="connsiteX1168" fmla="*/ 238388 w 569706"/>
                  <a:gd name="connsiteY1168" fmla="*/ 759152 h 1328586"/>
                  <a:gd name="connsiteX1169" fmla="*/ 242953 w 569706"/>
                  <a:gd name="connsiteY1169" fmla="*/ 753407 h 1328586"/>
                  <a:gd name="connsiteX1170" fmla="*/ 207408 w 569706"/>
                  <a:gd name="connsiteY1170" fmla="*/ 751137 h 1328586"/>
                  <a:gd name="connsiteX1171" fmla="*/ 206062 w 569706"/>
                  <a:gd name="connsiteY1171" fmla="*/ 752147 h 1328586"/>
                  <a:gd name="connsiteX1172" fmla="*/ 206228 w 569706"/>
                  <a:gd name="connsiteY1172" fmla="*/ 752535 h 1328586"/>
                  <a:gd name="connsiteX1173" fmla="*/ 205295 w 569706"/>
                  <a:gd name="connsiteY1173" fmla="*/ 752722 h 1328586"/>
                  <a:gd name="connsiteX1174" fmla="*/ 204125 w 569706"/>
                  <a:gd name="connsiteY1174" fmla="*/ 753599 h 1328586"/>
                  <a:gd name="connsiteX1175" fmla="*/ 202801 w 569706"/>
                  <a:gd name="connsiteY1175" fmla="*/ 753221 h 1328586"/>
                  <a:gd name="connsiteX1176" fmla="*/ 200696 w 569706"/>
                  <a:gd name="connsiteY1176" fmla="*/ 753642 h 1328586"/>
                  <a:gd name="connsiteX1177" fmla="*/ 198494 w 569706"/>
                  <a:gd name="connsiteY1177" fmla="*/ 751990 h 1328586"/>
                  <a:gd name="connsiteX1178" fmla="*/ 196879 w 569706"/>
                  <a:gd name="connsiteY1178" fmla="*/ 751529 h 1328586"/>
                  <a:gd name="connsiteX1179" fmla="*/ 197183 w 569706"/>
                  <a:gd name="connsiteY1179" fmla="*/ 752712 h 1328586"/>
                  <a:gd name="connsiteX1180" fmla="*/ 204154 w 569706"/>
                  <a:gd name="connsiteY1180" fmla="*/ 754975 h 1328586"/>
                  <a:gd name="connsiteX1181" fmla="*/ 207639 w 569706"/>
                  <a:gd name="connsiteY1181" fmla="*/ 752712 h 1328586"/>
                  <a:gd name="connsiteX1182" fmla="*/ 348797 w 569706"/>
                  <a:gd name="connsiteY1182" fmla="*/ 750931 h 1328586"/>
                  <a:gd name="connsiteX1183" fmla="*/ 352282 w 569706"/>
                  <a:gd name="connsiteY1183" fmla="*/ 750931 h 1328586"/>
                  <a:gd name="connsiteX1184" fmla="*/ 358091 w 569706"/>
                  <a:gd name="connsiteY1184" fmla="*/ 762549 h 1328586"/>
                  <a:gd name="connsiteX1185" fmla="*/ 355767 w 569706"/>
                  <a:gd name="connsiteY1185" fmla="*/ 767196 h 1328586"/>
                  <a:gd name="connsiteX1186" fmla="*/ 348797 w 569706"/>
                  <a:gd name="connsiteY1186" fmla="*/ 767196 h 1328586"/>
                  <a:gd name="connsiteX1187" fmla="*/ 344149 w 569706"/>
                  <a:gd name="connsiteY1187" fmla="*/ 756740 h 1328586"/>
                  <a:gd name="connsiteX1188" fmla="*/ 348797 w 569706"/>
                  <a:gd name="connsiteY1188" fmla="*/ 750931 h 1328586"/>
                  <a:gd name="connsiteX1189" fmla="*/ 304021 w 569706"/>
                  <a:gd name="connsiteY1189" fmla="*/ 747197 h 1328586"/>
                  <a:gd name="connsiteX1190" fmla="*/ 309856 w 569706"/>
                  <a:gd name="connsiteY1190" fmla="*/ 748359 h 1328586"/>
                  <a:gd name="connsiteX1191" fmla="*/ 314524 w 569706"/>
                  <a:gd name="connsiteY1191" fmla="*/ 758815 h 1328586"/>
                  <a:gd name="connsiteX1192" fmla="*/ 311023 w 569706"/>
                  <a:gd name="connsiteY1192" fmla="*/ 763462 h 1328586"/>
                  <a:gd name="connsiteX1193" fmla="*/ 305188 w 569706"/>
                  <a:gd name="connsiteY1193" fmla="*/ 763462 h 1328586"/>
                  <a:gd name="connsiteX1194" fmla="*/ 299353 w 569706"/>
                  <a:gd name="connsiteY1194" fmla="*/ 762300 h 1328586"/>
                  <a:gd name="connsiteX1195" fmla="*/ 297019 w 569706"/>
                  <a:gd name="connsiteY1195" fmla="*/ 757653 h 1328586"/>
                  <a:gd name="connsiteX1196" fmla="*/ 304021 w 569706"/>
                  <a:gd name="connsiteY1196" fmla="*/ 747197 h 1328586"/>
                  <a:gd name="connsiteX1197" fmla="*/ 519289 w 569706"/>
                  <a:gd name="connsiteY1197" fmla="*/ 744790 h 1328586"/>
                  <a:gd name="connsiteX1198" fmla="*/ 523854 w 569706"/>
                  <a:gd name="connsiteY1198" fmla="*/ 745939 h 1328586"/>
                  <a:gd name="connsiteX1199" fmla="*/ 526136 w 569706"/>
                  <a:gd name="connsiteY1199" fmla="*/ 756280 h 1328586"/>
                  <a:gd name="connsiteX1200" fmla="*/ 523854 w 569706"/>
                  <a:gd name="connsiteY1200" fmla="*/ 759727 h 1328586"/>
                  <a:gd name="connsiteX1201" fmla="*/ 518148 w 569706"/>
                  <a:gd name="connsiteY1201" fmla="*/ 758578 h 1328586"/>
                  <a:gd name="connsiteX1202" fmla="*/ 517007 w 569706"/>
                  <a:gd name="connsiteY1202" fmla="*/ 757429 h 1328586"/>
                  <a:gd name="connsiteX1203" fmla="*/ 514725 w 569706"/>
                  <a:gd name="connsiteY1203" fmla="*/ 750535 h 1328586"/>
                  <a:gd name="connsiteX1204" fmla="*/ 519289 w 569706"/>
                  <a:gd name="connsiteY1204" fmla="*/ 744790 h 1328586"/>
                  <a:gd name="connsiteX1205" fmla="*/ 259259 w 569706"/>
                  <a:gd name="connsiteY1205" fmla="*/ 743462 h 1328586"/>
                  <a:gd name="connsiteX1206" fmla="*/ 263906 w 569706"/>
                  <a:gd name="connsiteY1206" fmla="*/ 744624 h 1328586"/>
                  <a:gd name="connsiteX1207" fmla="*/ 268553 w 569706"/>
                  <a:gd name="connsiteY1207" fmla="*/ 752756 h 1328586"/>
                  <a:gd name="connsiteX1208" fmla="*/ 263906 w 569706"/>
                  <a:gd name="connsiteY1208" fmla="*/ 758565 h 1328586"/>
                  <a:gd name="connsiteX1209" fmla="*/ 254612 w 569706"/>
                  <a:gd name="connsiteY1209" fmla="*/ 758565 h 1328586"/>
                  <a:gd name="connsiteX1210" fmla="*/ 252288 w 569706"/>
                  <a:gd name="connsiteY1210" fmla="*/ 753918 h 1328586"/>
                  <a:gd name="connsiteX1211" fmla="*/ 255773 w 569706"/>
                  <a:gd name="connsiteY1211" fmla="*/ 749271 h 1328586"/>
                  <a:gd name="connsiteX1212" fmla="*/ 259259 w 569706"/>
                  <a:gd name="connsiteY1212" fmla="*/ 743462 h 1328586"/>
                  <a:gd name="connsiteX1213" fmla="*/ 473858 w 569706"/>
                  <a:gd name="connsiteY1213" fmla="*/ 740124 h 1328586"/>
                  <a:gd name="connsiteX1214" fmla="*/ 472323 w 569706"/>
                  <a:gd name="connsiteY1214" fmla="*/ 742683 h 1328586"/>
                  <a:gd name="connsiteX1215" fmla="*/ 474917 w 569706"/>
                  <a:gd name="connsiteY1215" fmla="*/ 743332 h 1328586"/>
                  <a:gd name="connsiteX1216" fmla="*/ 218105 w 569706"/>
                  <a:gd name="connsiteY1216" fmla="*/ 739811 h 1328586"/>
                  <a:gd name="connsiteX1217" fmla="*/ 222701 w 569706"/>
                  <a:gd name="connsiteY1217" fmla="*/ 745620 h 1328586"/>
                  <a:gd name="connsiteX1218" fmla="*/ 224999 w 569706"/>
                  <a:gd name="connsiteY1218" fmla="*/ 751429 h 1328586"/>
                  <a:gd name="connsiteX1219" fmla="*/ 218105 w 569706"/>
                  <a:gd name="connsiteY1219" fmla="*/ 756076 h 1328586"/>
                  <a:gd name="connsiteX1220" fmla="*/ 215807 w 569706"/>
                  <a:gd name="connsiteY1220" fmla="*/ 754915 h 1328586"/>
                  <a:gd name="connsiteX1221" fmla="*/ 212360 w 569706"/>
                  <a:gd name="connsiteY1221" fmla="*/ 745620 h 1328586"/>
                  <a:gd name="connsiteX1222" fmla="*/ 218105 w 569706"/>
                  <a:gd name="connsiteY1222" fmla="*/ 739811 h 1328586"/>
                  <a:gd name="connsiteX1223" fmla="*/ 204125 w 569706"/>
                  <a:gd name="connsiteY1223" fmla="*/ 739811 h 1328586"/>
                  <a:gd name="connsiteX1224" fmla="*/ 206423 w 569706"/>
                  <a:gd name="connsiteY1224" fmla="*/ 743258 h 1328586"/>
                  <a:gd name="connsiteX1225" fmla="*/ 208721 w 569706"/>
                  <a:gd name="connsiteY1225" fmla="*/ 750152 h 1328586"/>
                  <a:gd name="connsiteX1226" fmla="*/ 208582 w 569706"/>
                  <a:gd name="connsiteY1226" fmla="*/ 750256 h 1328586"/>
                  <a:gd name="connsiteX1227" fmla="*/ 209963 w 569706"/>
                  <a:gd name="connsiteY1227" fmla="*/ 753843 h 1328586"/>
                  <a:gd name="connsiteX1228" fmla="*/ 206478 w 569706"/>
                  <a:gd name="connsiteY1228" fmla="*/ 757238 h 1328586"/>
                  <a:gd name="connsiteX1229" fmla="*/ 194860 w 569706"/>
                  <a:gd name="connsiteY1229" fmla="*/ 752712 h 1328586"/>
                  <a:gd name="connsiteX1230" fmla="*/ 193698 w 569706"/>
                  <a:gd name="connsiteY1230" fmla="*/ 749317 h 1328586"/>
                  <a:gd name="connsiteX1231" fmla="*/ 195123 w 569706"/>
                  <a:gd name="connsiteY1231" fmla="*/ 747466 h 1328586"/>
                  <a:gd name="connsiteX1232" fmla="*/ 194933 w 569706"/>
                  <a:gd name="connsiteY1232" fmla="*/ 746705 h 1328586"/>
                  <a:gd name="connsiteX1233" fmla="*/ 198380 w 569706"/>
                  <a:gd name="connsiteY1233" fmla="*/ 743258 h 1328586"/>
                  <a:gd name="connsiteX1234" fmla="*/ 199529 w 569706"/>
                  <a:gd name="connsiteY1234" fmla="*/ 742109 h 1328586"/>
                  <a:gd name="connsiteX1235" fmla="*/ 204125 w 569706"/>
                  <a:gd name="connsiteY1235" fmla="*/ 739811 h 1328586"/>
                  <a:gd name="connsiteX1236" fmla="*/ 476919 w 569706"/>
                  <a:gd name="connsiteY1236" fmla="*/ 733491 h 1328586"/>
                  <a:gd name="connsiteX1237" fmla="*/ 481515 w 569706"/>
                  <a:gd name="connsiteY1237" fmla="*/ 735789 h 1328586"/>
                  <a:gd name="connsiteX1238" fmla="*/ 482664 w 569706"/>
                  <a:gd name="connsiteY1238" fmla="*/ 740385 h 1328586"/>
                  <a:gd name="connsiteX1239" fmla="*/ 479217 w 569706"/>
                  <a:gd name="connsiteY1239" fmla="*/ 736938 h 1328586"/>
                  <a:gd name="connsiteX1240" fmla="*/ 476919 w 569706"/>
                  <a:gd name="connsiteY1240" fmla="*/ 736938 h 1328586"/>
                  <a:gd name="connsiteX1241" fmla="*/ 475770 w 569706"/>
                  <a:gd name="connsiteY1241" fmla="*/ 736938 h 1328586"/>
                  <a:gd name="connsiteX1242" fmla="*/ 474318 w 569706"/>
                  <a:gd name="connsiteY1242" fmla="*/ 739359 h 1328586"/>
                  <a:gd name="connsiteX1243" fmla="*/ 474726 w 569706"/>
                  <a:gd name="connsiteY1243" fmla="*/ 739359 h 1328586"/>
                  <a:gd name="connsiteX1244" fmla="*/ 482568 w 569706"/>
                  <a:gd name="connsiteY1244" fmla="*/ 740490 h 1328586"/>
                  <a:gd name="connsiteX1245" fmla="*/ 482568 w 569706"/>
                  <a:gd name="connsiteY1245" fmla="*/ 740577 h 1328586"/>
                  <a:gd name="connsiteX1246" fmla="*/ 482664 w 569706"/>
                  <a:gd name="connsiteY1246" fmla="*/ 740385 h 1328586"/>
                  <a:gd name="connsiteX1247" fmla="*/ 483813 w 569706"/>
                  <a:gd name="connsiteY1247" fmla="*/ 743832 h 1328586"/>
                  <a:gd name="connsiteX1248" fmla="*/ 482568 w 569706"/>
                  <a:gd name="connsiteY1248" fmla="*/ 744766 h 1328586"/>
                  <a:gd name="connsiteX1249" fmla="*/ 482568 w 569706"/>
                  <a:gd name="connsiteY1249" fmla="*/ 745017 h 1328586"/>
                  <a:gd name="connsiteX1250" fmla="*/ 480327 w 569706"/>
                  <a:gd name="connsiteY1250" fmla="*/ 747280 h 1328586"/>
                  <a:gd name="connsiteX1251" fmla="*/ 479496 w 569706"/>
                  <a:gd name="connsiteY1251" fmla="*/ 747070 h 1328586"/>
                  <a:gd name="connsiteX1252" fmla="*/ 479217 w 569706"/>
                  <a:gd name="connsiteY1252" fmla="*/ 747279 h 1328586"/>
                  <a:gd name="connsiteX1253" fmla="*/ 476935 w 569706"/>
                  <a:gd name="connsiteY1253" fmla="*/ 746424 h 1328586"/>
                  <a:gd name="connsiteX1254" fmla="*/ 475846 w 569706"/>
                  <a:gd name="connsiteY1254" fmla="*/ 746148 h 1328586"/>
                  <a:gd name="connsiteX1255" fmla="*/ 475796 w 569706"/>
                  <a:gd name="connsiteY1255" fmla="*/ 745996 h 1328586"/>
                  <a:gd name="connsiteX1256" fmla="*/ 470025 w 569706"/>
                  <a:gd name="connsiteY1256" fmla="*/ 743832 h 1328586"/>
                  <a:gd name="connsiteX1257" fmla="*/ 470025 w 569706"/>
                  <a:gd name="connsiteY1257" fmla="*/ 739236 h 1328586"/>
                  <a:gd name="connsiteX1258" fmla="*/ 473472 w 569706"/>
                  <a:gd name="connsiteY1258" fmla="*/ 735789 h 1328586"/>
                  <a:gd name="connsiteX1259" fmla="*/ 158252 w 569706"/>
                  <a:gd name="connsiteY1259" fmla="*/ 729757 h 1328586"/>
                  <a:gd name="connsiteX1260" fmla="*/ 162778 w 569706"/>
                  <a:gd name="connsiteY1260" fmla="*/ 730906 h 1328586"/>
                  <a:gd name="connsiteX1261" fmla="*/ 163908 w 569706"/>
                  <a:gd name="connsiteY1261" fmla="*/ 740085 h 1328586"/>
                  <a:gd name="connsiteX1262" fmla="*/ 163909 w 569706"/>
                  <a:gd name="connsiteY1262" fmla="*/ 740087 h 1328586"/>
                  <a:gd name="connsiteX1263" fmla="*/ 163909 w 569706"/>
                  <a:gd name="connsiteY1263" fmla="*/ 740087 h 1328586"/>
                  <a:gd name="connsiteX1264" fmla="*/ 163910 w 569706"/>
                  <a:gd name="connsiteY1264" fmla="*/ 740098 h 1328586"/>
                  <a:gd name="connsiteX1265" fmla="*/ 161647 w 569706"/>
                  <a:gd name="connsiteY1265" fmla="*/ 743545 h 1328586"/>
                  <a:gd name="connsiteX1266" fmla="*/ 155989 w 569706"/>
                  <a:gd name="connsiteY1266" fmla="*/ 742396 h 1328586"/>
                  <a:gd name="connsiteX1267" fmla="*/ 153725 w 569706"/>
                  <a:gd name="connsiteY1267" fmla="*/ 741247 h 1328586"/>
                  <a:gd name="connsiteX1268" fmla="*/ 152594 w 569706"/>
                  <a:gd name="connsiteY1268" fmla="*/ 736651 h 1328586"/>
                  <a:gd name="connsiteX1269" fmla="*/ 158252 w 569706"/>
                  <a:gd name="connsiteY1269" fmla="*/ 729757 h 1328586"/>
                  <a:gd name="connsiteX1270" fmla="*/ 439623 w 569706"/>
                  <a:gd name="connsiteY1270" fmla="*/ 716077 h 1328586"/>
                  <a:gd name="connsiteX1271" fmla="*/ 443091 w 569706"/>
                  <a:gd name="connsiteY1271" fmla="*/ 716077 h 1328586"/>
                  <a:gd name="connsiteX1272" fmla="*/ 446558 w 569706"/>
                  <a:gd name="connsiteY1272" fmla="*/ 721886 h 1328586"/>
                  <a:gd name="connsiteX1273" fmla="*/ 447714 w 569706"/>
                  <a:gd name="connsiteY1273" fmla="*/ 726533 h 1328586"/>
                  <a:gd name="connsiteX1274" fmla="*/ 432688 w 569706"/>
                  <a:gd name="connsiteY1274" fmla="*/ 730019 h 1328586"/>
                  <a:gd name="connsiteX1275" fmla="*/ 432688 w 569706"/>
                  <a:gd name="connsiteY1275" fmla="*/ 726533 h 1328586"/>
                  <a:gd name="connsiteX1276" fmla="*/ 439623 w 569706"/>
                  <a:gd name="connsiteY1276" fmla="*/ 716077 h 1328586"/>
                  <a:gd name="connsiteX1277" fmla="*/ 552644 w 569706"/>
                  <a:gd name="connsiteY1277" fmla="*/ 714915 h 1328586"/>
                  <a:gd name="connsiteX1278" fmla="*/ 554987 w 569706"/>
                  <a:gd name="connsiteY1278" fmla="*/ 717258 h 1328586"/>
                  <a:gd name="connsiteX1279" fmla="*/ 558502 w 569706"/>
                  <a:gd name="connsiteY1279" fmla="*/ 728973 h 1328586"/>
                  <a:gd name="connsiteX1280" fmla="*/ 554987 w 569706"/>
                  <a:gd name="connsiteY1280" fmla="*/ 734831 h 1328586"/>
                  <a:gd name="connsiteX1281" fmla="*/ 547958 w 569706"/>
                  <a:gd name="connsiteY1281" fmla="*/ 732488 h 1328586"/>
                  <a:gd name="connsiteX1282" fmla="*/ 539758 w 569706"/>
                  <a:gd name="connsiteY1282" fmla="*/ 728973 h 1328586"/>
                  <a:gd name="connsiteX1283" fmla="*/ 539758 w 569706"/>
                  <a:gd name="connsiteY1283" fmla="*/ 724287 h 1328586"/>
                  <a:gd name="connsiteX1284" fmla="*/ 552644 w 569706"/>
                  <a:gd name="connsiteY1284" fmla="*/ 714915 h 1328586"/>
                  <a:gd name="connsiteX1285" fmla="*/ 394936 w 569706"/>
                  <a:gd name="connsiteY1285" fmla="*/ 713575 h 1328586"/>
                  <a:gd name="connsiteX1286" fmla="*/ 400745 w 569706"/>
                  <a:gd name="connsiteY1286" fmla="*/ 713575 h 1328586"/>
                  <a:gd name="connsiteX1287" fmla="*/ 405392 w 569706"/>
                  <a:gd name="connsiteY1287" fmla="*/ 723916 h 1328586"/>
                  <a:gd name="connsiteX1288" fmla="*/ 403068 w 569706"/>
                  <a:gd name="connsiteY1288" fmla="*/ 727363 h 1328586"/>
                  <a:gd name="connsiteX1289" fmla="*/ 396098 w 569706"/>
                  <a:gd name="connsiteY1289" fmla="*/ 727363 h 1328586"/>
                  <a:gd name="connsiteX1290" fmla="*/ 390289 w 569706"/>
                  <a:gd name="connsiteY1290" fmla="*/ 726214 h 1328586"/>
                  <a:gd name="connsiteX1291" fmla="*/ 387965 w 569706"/>
                  <a:gd name="connsiteY1291" fmla="*/ 722767 h 1328586"/>
                  <a:gd name="connsiteX1292" fmla="*/ 394936 w 569706"/>
                  <a:gd name="connsiteY1292" fmla="*/ 713575 h 1328586"/>
                  <a:gd name="connsiteX1293" fmla="*/ 501551 w 569706"/>
                  <a:gd name="connsiteY1293" fmla="*/ 709858 h 1328586"/>
                  <a:gd name="connsiteX1294" fmla="*/ 503885 w 569706"/>
                  <a:gd name="connsiteY1294" fmla="*/ 711025 h 1328586"/>
                  <a:gd name="connsiteX1295" fmla="*/ 506219 w 569706"/>
                  <a:gd name="connsiteY1295" fmla="*/ 722695 h 1328586"/>
                  <a:gd name="connsiteX1296" fmla="*/ 502718 w 569706"/>
                  <a:gd name="connsiteY1296" fmla="*/ 727363 h 1328586"/>
                  <a:gd name="connsiteX1297" fmla="*/ 495716 w 569706"/>
                  <a:gd name="connsiteY1297" fmla="*/ 726196 h 1328586"/>
                  <a:gd name="connsiteX1298" fmla="*/ 489881 w 569706"/>
                  <a:gd name="connsiteY1298" fmla="*/ 723862 h 1328586"/>
                  <a:gd name="connsiteX1299" fmla="*/ 488714 w 569706"/>
                  <a:gd name="connsiteY1299" fmla="*/ 719194 h 1328586"/>
                  <a:gd name="connsiteX1300" fmla="*/ 501551 w 569706"/>
                  <a:gd name="connsiteY1300" fmla="*/ 709858 h 1328586"/>
                  <a:gd name="connsiteX1301" fmla="*/ 350159 w 569706"/>
                  <a:gd name="connsiteY1301" fmla="*/ 708609 h 1328586"/>
                  <a:gd name="connsiteX1302" fmla="*/ 355994 w 569706"/>
                  <a:gd name="connsiteY1302" fmla="*/ 709771 h 1328586"/>
                  <a:gd name="connsiteX1303" fmla="*/ 360662 w 569706"/>
                  <a:gd name="connsiteY1303" fmla="*/ 721389 h 1328586"/>
                  <a:gd name="connsiteX1304" fmla="*/ 357161 w 569706"/>
                  <a:gd name="connsiteY1304" fmla="*/ 724874 h 1328586"/>
                  <a:gd name="connsiteX1305" fmla="*/ 351326 w 569706"/>
                  <a:gd name="connsiteY1305" fmla="*/ 724874 h 1328586"/>
                  <a:gd name="connsiteX1306" fmla="*/ 346658 w 569706"/>
                  <a:gd name="connsiteY1306" fmla="*/ 723712 h 1328586"/>
                  <a:gd name="connsiteX1307" fmla="*/ 343157 w 569706"/>
                  <a:gd name="connsiteY1307" fmla="*/ 719065 h 1328586"/>
                  <a:gd name="connsiteX1308" fmla="*/ 350159 w 569706"/>
                  <a:gd name="connsiteY1308" fmla="*/ 708609 h 1328586"/>
                  <a:gd name="connsiteX1309" fmla="*/ 307755 w 569706"/>
                  <a:gd name="connsiteY1309" fmla="*/ 706113 h 1328586"/>
                  <a:gd name="connsiteX1310" fmla="*/ 312423 w 569706"/>
                  <a:gd name="connsiteY1310" fmla="*/ 706113 h 1328586"/>
                  <a:gd name="connsiteX1311" fmla="*/ 318258 w 569706"/>
                  <a:gd name="connsiteY1311" fmla="*/ 716516 h 1328586"/>
                  <a:gd name="connsiteX1312" fmla="*/ 314757 w 569706"/>
                  <a:gd name="connsiteY1312" fmla="*/ 721139 h 1328586"/>
                  <a:gd name="connsiteX1313" fmla="*/ 308922 w 569706"/>
                  <a:gd name="connsiteY1313" fmla="*/ 721139 h 1328586"/>
                  <a:gd name="connsiteX1314" fmla="*/ 303087 w 569706"/>
                  <a:gd name="connsiteY1314" fmla="*/ 710736 h 1328586"/>
                  <a:gd name="connsiteX1315" fmla="*/ 307755 w 569706"/>
                  <a:gd name="connsiteY1315" fmla="*/ 706113 h 1328586"/>
                  <a:gd name="connsiteX1316" fmla="*/ 262994 w 569706"/>
                  <a:gd name="connsiteY1316" fmla="*/ 703547 h 1328586"/>
                  <a:gd name="connsiteX1317" fmla="*/ 268803 w 569706"/>
                  <a:gd name="connsiteY1317" fmla="*/ 704709 h 1328586"/>
                  <a:gd name="connsiteX1318" fmla="*/ 272288 w 569706"/>
                  <a:gd name="connsiteY1318" fmla="*/ 714003 h 1328586"/>
                  <a:gd name="connsiteX1319" fmla="*/ 269965 w 569706"/>
                  <a:gd name="connsiteY1319" fmla="*/ 718650 h 1328586"/>
                  <a:gd name="connsiteX1320" fmla="*/ 258347 w 569706"/>
                  <a:gd name="connsiteY1320" fmla="*/ 717488 h 1328586"/>
                  <a:gd name="connsiteX1321" fmla="*/ 256023 w 569706"/>
                  <a:gd name="connsiteY1321" fmla="*/ 711679 h 1328586"/>
                  <a:gd name="connsiteX1322" fmla="*/ 259508 w 569706"/>
                  <a:gd name="connsiteY1322" fmla="*/ 708194 h 1328586"/>
                  <a:gd name="connsiteX1323" fmla="*/ 262994 w 569706"/>
                  <a:gd name="connsiteY1323" fmla="*/ 703547 h 1328586"/>
                  <a:gd name="connsiteX1324" fmla="*/ 218261 w 569706"/>
                  <a:gd name="connsiteY1324" fmla="*/ 698647 h 1328586"/>
                  <a:gd name="connsiteX1325" fmla="*/ 224070 w 569706"/>
                  <a:gd name="connsiteY1325" fmla="*/ 699809 h 1328586"/>
                  <a:gd name="connsiteX1326" fmla="*/ 228717 w 569706"/>
                  <a:gd name="connsiteY1326" fmla="*/ 711427 h 1328586"/>
                  <a:gd name="connsiteX1327" fmla="*/ 226394 w 569706"/>
                  <a:gd name="connsiteY1327" fmla="*/ 714912 h 1328586"/>
                  <a:gd name="connsiteX1328" fmla="*/ 219423 w 569706"/>
                  <a:gd name="connsiteY1328" fmla="*/ 714912 h 1328586"/>
                  <a:gd name="connsiteX1329" fmla="*/ 215937 w 569706"/>
                  <a:gd name="connsiteY1329" fmla="*/ 705618 h 1328586"/>
                  <a:gd name="connsiteX1330" fmla="*/ 218261 w 569706"/>
                  <a:gd name="connsiteY1330" fmla="*/ 698647 h 1328586"/>
                  <a:gd name="connsiteX1331" fmla="*/ 178281 w 569706"/>
                  <a:gd name="connsiteY1331" fmla="*/ 694999 h 1328586"/>
                  <a:gd name="connsiteX1332" fmla="*/ 182808 w 569706"/>
                  <a:gd name="connsiteY1332" fmla="*/ 700778 h 1328586"/>
                  <a:gd name="connsiteX1333" fmla="*/ 185071 w 569706"/>
                  <a:gd name="connsiteY1333" fmla="*/ 707714 h 1328586"/>
                  <a:gd name="connsiteX1334" fmla="*/ 182808 w 569706"/>
                  <a:gd name="connsiteY1334" fmla="*/ 711181 h 1328586"/>
                  <a:gd name="connsiteX1335" fmla="*/ 177150 w 569706"/>
                  <a:gd name="connsiteY1335" fmla="*/ 711181 h 1328586"/>
                  <a:gd name="connsiteX1336" fmla="*/ 172623 w 569706"/>
                  <a:gd name="connsiteY1336" fmla="*/ 700778 h 1328586"/>
                  <a:gd name="connsiteX1337" fmla="*/ 178281 w 569706"/>
                  <a:gd name="connsiteY1337" fmla="*/ 694999 h 1328586"/>
                  <a:gd name="connsiteX1338" fmla="*/ 568710 w 569706"/>
                  <a:gd name="connsiteY1338" fmla="*/ 691265 h 1328586"/>
                  <a:gd name="connsiteX1339" fmla="*/ 569706 w 569706"/>
                  <a:gd name="connsiteY1339" fmla="*/ 691265 h 1328586"/>
                  <a:gd name="connsiteX1340" fmla="*/ 569706 w 569706"/>
                  <a:gd name="connsiteY1340" fmla="*/ 701223 h 1328586"/>
                  <a:gd name="connsiteX1341" fmla="*/ 566719 w 569706"/>
                  <a:gd name="connsiteY1341" fmla="*/ 701223 h 1328586"/>
                  <a:gd name="connsiteX1342" fmla="*/ 565723 w 569706"/>
                  <a:gd name="connsiteY1342" fmla="*/ 697904 h 1328586"/>
                  <a:gd name="connsiteX1343" fmla="*/ 568710 w 569706"/>
                  <a:gd name="connsiteY1343" fmla="*/ 691265 h 1328586"/>
                  <a:gd name="connsiteX1344" fmla="*/ 528213 w 569706"/>
                  <a:gd name="connsiteY1344" fmla="*/ 684771 h 1328586"/>
                  <a:gd name="connsiteX1345" fmla="*/ 536346 w 569706"/>
                  <a:gd name="connsiteY1345" fmla="*/ 687082 h 1328586"/>
                  <a:gd name="connsiteX1346" fmla="*/ 539831 w 569706"/>
                  <a:gd name="connsiteY1346" fmla="*/ 694018 h 1328586"/>
                  <a:gd name="connsiteX1347" fmla="*/ 537507 w 569706"/>
                  <a:gd name="connsiteY1347" fmla="*/ 697485 h 1328586"/>
                  <a:gd name="connsiteX1348" fmla="*/ 524728 w 569706"/>
                  <a:gd name="connsiteY1348" fmla="*/ 697485 h 1328586"/>
                  <a:gd name="connsiteX1349" fmla="*/ 523566 w 569706"/>
                  <a:gd name="connsiteY1349" fmla="*/ 692862 h 1328586"/>
                  <a:gd name="connsiteX1350" fmla="*/ 528213 w 569706"/>
                  <a:gd name="connsiteY1350" fmla="*/ 684771 h 1328586"/>
                  <a:gd name="connsiteX1351" fmla="*/ 485772 w 569706"/>
                  <a:gd name="connsiteY1351" fmla="*/ 678725 h 1328586"/>
                  <a:gd name="connsiteX1352" fmla="*/ 491551 w 569706"/>
                  <a:gd name="connsiteY1352" fmla="*/ 679881 h 1328586"/>
                  <a:gd name="connsiteX1353" fmla="*/ 495019 w 569706"/>
                  <a:gd name="connsiteY1353" fmla="*/ 689128 h 1328586"/>
                  <a:gd name="connsiteX1354" fmla="*/ 491551 w 569706"/>
                  <a:gd name="connsiteY1354" fmla="*/ 693751 h 1328586"/>
                  <a:gd name="connsiteX1355" fmla="*/ 482305 w 569706"/>
                  <a:gd name="connsiteY1355" fmla="*/ 692595 h 1328586"/>
                  <a:gd name="connsiteX1356" fmla="*/ 478837 w 569706"/>
                  <a:gd name="connsiteY1356" fmla="*/ 689128 h 1328586"/>
                  <a:gd name="connsiteX1357" fmla="*/ 441027 w 569706"/>
                  <a:gd name="connsiteY1357" fmla="*/ 673755 h 1328586"/>
                  <a:gd name="connsiteX1358" fmla="*/ 446862 w 569706"/>
                  <a:gd name="connsiteY1358" fmla="*/ 673755 h 1328586"/>
                  <a:gd name="connsiteX1359" fmla="*/ 451530 w 569706"/>
                  <a:gd name="connsiteY1359" fmla="*/ 685373 h 1328586"/>
                  <a:gd name="connsiteX1360" fmla="*/ 449196 w 569706"/>
                  <a:gd name="connsiteY1360" fmla="*/ 688858 h 1328586"/>
                  <a:gd name="connsiteX1361" fmla="*/ 442194 w 569706"/>
                  <a:gd name="connsiteY1361" fmla="*/ 690020 h 1328586"/>
                  <a:gd name="connsiteX1362" fmla="*/ 436359 w 569706"/>
                  <a:gd name="connsiteY1362" fmla="*/ 688858 h 1328586"/>
                  <a:gd name="connsiteX1363" fmla="*/ 434025 w 569706"/>
                  <a:gd name="connsiteY1363" fmla="*/ 685373 h 1328586"/>
                  <a:gd name="connsiteX1364" fmla="*/ 441027 w 569706"/>
                  <a:gd name="connsiteY1364" fmla="*/ 673755 h 1328586"/>
                  <a:gd name="connsiteX1365" fmla="*/ 398635 w 569706"/>
                  <a:gd name="connsiteY1365" fmla="*/ 671265 h 1328586"/>
                  <a:gd name="connsiteX1366" fmla="*/ 403259 w 569706"/>
                  <a:gd name="connsiteY1366" fmla="*/ 671265 h 1328586"/>
                  <a:gd name="connsiteX1367" fmla="*/ 407882 w 569706"/>
                  <a:gd name="connsiteY1367" fmla="*/ 680559 h 1328586"/>
                  <a:gd name="connsiteX1368" fmla="*/ 404414 w 569706"/>
                  <a:gd name="connsiteY1368" fmla="*/ 686368 h 1328586"/>
                  <a:gd name="connsiteX1369" fmla="*/ 395168 w 569706"/>
                  <a:gd name="connsiteY1369" fmla="*/ 686368 h 1328586"/>
                  <a:gd name="connsiteX1370" fmla="*/ 392856 w 569706"/>
                  <a:gd name="connsiteY1370" fmla="*/ 679398 h 1328586"/>
                  <a:gd name="connsiteX1371" fmla="*/ 398635 w 569706"/>
                  <a:gd name="connsiteY1371" fmla="*/ 671265 h 1328586"/>
                  <a:gd name="connsiteX1372" fmla="*/ 353862 w 569706"/>
                  <a:gd name="connsiteY1372" fmla="*/ 667525 h 1328586"/>
                  <a:gd name="connsiteX1373" fmla="*/ 358509 w 569706"/>
                  <a:gd name="connsiteY1373" fmla="*/ 667525 h 1328586"/>
                  <a:gd name="connsiteX1374" fmla="*/ 363156 w 569706"/>
                  <a:gd name="connsiteY1374" fmla="*/ 679084 h 1328586"/>
                  <a:gd name="connsiteX1375" fmla="*/ 361994 w 569706"/>
                  <a:gd name="connsiteY1375" fmla="*/ 682551 h 1328586"/>
                  <a:gd name="connsiteX1376" fmla="*/ 356185 w 569706"/>
                  <a:gd name="connsiteY1376" fmla="*/ 682551 h 1328586"/>
                  <a:gd name="connsiteX1377" fmla="*/ 350376 w 569706"/>
                  <a:gd name="connsiteY1377" fmla="*/ 673304 h 1328586"/>
                  <a:gd name="connsiteX1378" fmla="*/ 353862 w 569706"/>
                  <a:gd name="connsiteY1378" fmla="*/ 667525 h 1328586"/>
                  <a:gd name="connsiteX1379" fmla="*/ 311457 w 569706"/>
                  <a:gd name="connsiteY1379" fmla="*/ 663797 h 1328586"/>
                  <a:gd name="connsiteX1380" fmla="*/ 316104 w 569706"/>
                  <a:gd name="connsiteY1380" fmla="*/ 663797 h 1328586"/>
                  <a:gd name="connsiteX1381" fmla="*/ 320751 w 569706"/>
                  <a:gd name="connsiteY1381" fmla="*/ 675415 h 1328586"/>
                  <a:gd name="connsiteX1382" fmla="*/ 318427 w 569706"/>
                  <a:gd name="connsiteY1382" fmla="*/ 680062 h 1328586"/>
                  <a:gd name="connsiteX1383" fmla="*/ 312618 w 569706"/>
                  <a:gd name="connsiteY1383" fmla="*/ 678900 h 1328586"/>
                  <a:gd name="connsiteX1384" fmla="*/ 305648 w 569706"/>
                  <a:gd name="connsiteY1384" fmla="*/ 677739 h 1328586"/>
                  <a:gd name="connsiteX1385" fmla="*/ 304486 w 569706"/>
                  <a:gd name="connsiteY1385" fmla="*/ 673091 h 1328586"/>
                  <a:gd name="connsiteX1386" fmla="*/ 311457 w 569706"/>
                  <a:gd name="connsiteY1386" fmla="*/ 663797 h 1328586"/>
                  <a:gd name="connsiteX1387" fmla="*/ 267926 w 569706"/>
                  <a:gd name="connsiteY1387" fmla="*/ 660056 h 1328586"/>
                  <a:gd name="connsiteX1388" fmla="*/ 272594 w 569706"/>
                  <a:gd name="connsiteY1388" fmla="*/ 660056 h 1328586"/>
                  <a:gd name="connsiteX1389" fmla="*/ 278429 w 569706"/>
                  <a:gd name="connsiteY1389" fmla="*/ 671615 h 1328586"/>
                  <a:gd name="connsiteX1390" fmla="*/ 274928 w 569706"/>
                  <a:gd name="connsiteY1390" fmla="*/ 675082 h 1328586"/>
                  <a:gd name="connsiteX1391" fmla="*/ 269093 w 569706"/>
                  <a:gd name="connsiteY1391" fmla="*/ 675082 h 1328586"/>
                  <a:gd name="connsiteX1392" fmla="*/ 264425 w 569706"/>
                  <a:gd name="connsiteY1392" fmla="*/ 664679 h 1328586"/>
                  <a:gd name="connsiteX1393" fmla="*/ 267926 w 569706"/>
                  <a:gd name="connsiteY1393" fmla="*/ 660056 h 1328586"/>
                  <a:gd name="connsiteX1394" fmla="*/ 224355 w 569706"/>
                  <a:gd name="connsiteY1394" fmla="*/ 656328 h 1328586"/>
                  <a:gd name="connsiteX1395" fmla="*/ 229023 w 569706"/>
                  <a:gd name="connsiteY1395" fmla="*/ 657490 h 1328586"/>
                  <a:gd name="connsiteX1396" fmla="*/ 234858 w 569706"/>
                  <a:gd name="connsiteY1396" fmla="*/ 667946 h 1328586"/>
                  <a:gd name="connsiteX1397" fmla="*/ 231357 w 569706"/>
                  <a:gd name="connsiteY1397" fmla="*/ 672593 h 1328586"/>
                  <a:gd name="connsiteX1398" fmla="*/ 225522 w 569706"/>
                  <a:gd name="connsiteY1398" fmla="*/ 672593 h 1328586"/>
                  <a:gd name="connsiteX1399" fmla="*/ 220854 w 569706"/>
                  <a:gd name="connsiteY1399" fmla="*/ 671431 h 1328586"/>
                  <a:gd name="connsiteX1400" fmla="*/ 218520 w 569706"/>
                  <a:gd name="connsiteY1400" fmla="*/ 664461 h 1328586"/>
                  <a:gd name="connsiteX1401" fmla="*/ 224355 w 569706"/>
                  <a:gd name="connsiteY1401" fmla="*/ 656328 h 1328586"/>
                  <a:gd name="connsiteX1402" fmla="*/ 178402 w 569706"/>
                  <a:gd name="connsiteY1402" fmla="*/ 653833 h 1328586"/>
                  <a:gd name="connsiteX1403" fmla="*/ 184182 w 569706"/>
                  <a:gd name="connsiteY1403" fmla="*/ 653833 h 1328586"/>
                  <a:gd name="connsiteX1404" fmla="*/ 185337 w 569706"/>
                  <a:gd name="connsiteY1404" fmla="*/ 657301 h 1328586"/>
                  <a:gd name="connsiteX1405" fmla="*/ 187649 w 569706"/>
                  <a:gd name="connsiteY1405" fmla="*/ 659612 h 1328586"/>
                  <a:gd name="connsiteX1406" fmla="*/ 180714 w 569706"/>
                  <a:gd name="connsiteY1406" fmla="*/ 667703 h 1328586"/>
                  <a:gd name="connsiteX1407" fmla="*/ 173779 w 569706"/>
                  <a:gd name="connsiteY1407" fmla="*/ 666547 h 1328586"/>
                  <a:gd name="connsiteX1408" fmla="*/ 172623 w 569706"/>
                  <a:gd name="connsiteY1408" fmla="*/ 663080 h 1328586"/>
                  <a:gd name="connsiteX1409" fmla="*/ 178402 w 569706"/>
                  <a:gd name="connsiteY1409" fmla="*/ 653833 h 1328586"/>
                  <a:gd name="connsiteX1410" fmla="*/ 533110 w 569706"/>
                  <a:gd name="connsiteY1410" fmla="*/ 642470 h 1328586"/>
                  <a:gd name="connsiteX1411" fmla="*/ 540081 w 569706"/>
                  <a:gd name="connsiteY1411" fmla="*/ 643631 h 1328586"/>
                  <a:gd name="connsiteX1412" fmla="*/ 540081 w 569706"/>
                  <a:gd name="connsiteY1412" fmla="*/ 645955 h 1328586"/>
                  <a:gd name="connsiteX1413" fmla="*/ 542404 w 569706"/>
                  <a:gd name="connsiteY1413" fmla="*/ 651764 h 1328586"/>
                  <a:gd name="connsiteX1414" fmla="*/ 540081 w 569706"/>
                  <a:gd name="connsiteY1414" fmla="*/ 656411 h 1328586"/>
                  <a:gd name="connsiteX1415" fmla="*/ 528463 w 569706"/>
                  <a:gd name="connsiteY1415" fmla="*/ 655249 h 1328586"/>
                  <a:gd name="connsiteX1416" fmla="*/ 526139 w 569706"/>
                  <a:gd name="connsiteY1416" fmla="*/ 651764 h 1328586"/>
                  <a:gd name="connsiteX1417" fmla="*/ 533110 w 569706"/>
                  <a:gd name="connsiteY1417" fmla="*/ 642470 h 1328586"/>
                  <a:gd name="connsiteX1418" fmla="*/ 491797 w 569706"/>
                  <a:gd name="connsiteY1418" fmla="*/ 636495 h 1328586"/>
                  <a:gd name="connsiteX1419" fmla="*/ 494140 w 569706"/>
                  <a:gd name="connsiteY1419" fmla="*/ 639963 h 1328586"/>
                  <a:gd name="connsiteX1420" fmla="*/ 496483 w 569706"/>
                  <a:gd name="connsiteY1420" fmla="*/ 644586 h 1328586"/>
                  <a:gd name="connsiteX1421" fmla="*/ 498826 w 569706"/>
                  <a:gd name="connsiteY1421" fmla="*/ 649210 h 1328586"/>
                  <a:gd name="connsiteX1422" fmla="*/ 495312 w 569706"/>
                  <a:gd name="connsiteY1422" fmla="*/ 652677 h 1328586"/>
                  <a:gd name="connsiteX1423" fmla="*/ 482425 w 569706"/>
                  <a:gd name="connsiteY1423" fmla="*/ 651521 h 1328586"/>
                  <a:gd name="connsiteX1424" fmla="*/ 480082 w 569706"/>
                  <a:gd name="connsiteY1424" fmla="*/ 648054 h 1328586"/>
                  <a:gd name="connsiteX1425" fmla="*/ 481254 w 569706"/>
                  <a:gd name="connsiteY1425" fmla="*/ 646898 h 1328586"/>
                  <a:gd name="connsiteX1426" fmla="*/ 485940 w 569706"/>
                  <a:gd name="connsiteY1426" fmla="*/ 639963 h 1328586"/>
                  <a:gd name="connsiteX1427" fmla="*/ 491797 w 569706"/>
                  <a:gd name="connsiteY1427" fmla="*/ 636495 h 1328586"/>
                  <a:gd name="connsiteX1428" fmla="*/ 445883 w 569706"/>
                  <a:gd name="connsiteY1428" fmla="*/ 632682 h 1328586"/>
                  <a:gd name="connsiteX1429" fmla="*/ 449398 w 569706"/>
                  <a:gd name="connsiteY1429" fmla="*/ 632682 h 1328586"/>
                  <a:gd name="connsiteX1430" fmla="*/ 455255 w 569706"/>
                  <a:gd name="connsiteY1430" fmla="*/ 645519 h 1328586"/>
                  <a:gd name="connsiteX1431" fmla="*/ 452912 w 569706"/>
                  <a:gd name="connsiteY1431" fmla="*/ 650187 h 1328586"/>
                  <a:gd name="connsiteX1432" fmla="*/ 447055 w 569706"/>
                  <a:gd name="connsiteY1432" fmla="*/ 650187 h 1328586"/>
                  <a:gd name="connsiteX1433" fmla="*/ 438854 w 569706"/>
                  <a:gd name="connsiteY1433" fmla="*/ 649020 h 1328586"/>
                  <a:gd name="connsiteX1434" fmla="*/ 436511 w 569706"/>
                  <a:gd name="connsiteY1434" fmla="*/ 644352 h 1328586"/>
                  <a:gd name="connsiteX1435" fmla="*/ 445883 w 569706"/>
                  <a:gd name="connsiteY1435" fmla="*/ 632682 h 1328586"/>
                  <a:gd name="connsiteX1436" fmla="*/ 402362 w 569706"/>
                  <a:gd name="connsiteY1436" fmla="*/ 627703 h 1328586"/>
                  <a:gd name="connsiteX1437" fmla="*/ 408197 w 569706"/>
                  <a:gd name="connsiteY1437" fmla="*/ 627703 h 1328586"/>
                  <a:gd name="connsiteX1438" fmla="*/ 412865 w 569706"/>
                  <a:gd name="connsiteY1438" fmla="*/ 641707 h 1328586"/>
                  <a:gd name="connsiteX1439" fmla="*/ 410531 w 569706"/>
                  <a:gd name="connsiteY1439" fmla="*/ 645208 h 1328586"/>
                  <a:gd name="connsiteX1440" fmla="*/ 404696 w 569706"/>
                  <a:gd name="connsiteY1440" fmla="*/ 645208 h 1328586"/>
                  <a:gd name="connsiteX1441" fmla="*/ 400028 w 569706"/>
                  <a:gd name="connsiteY1441" fmla="*/ 644041 h 1328586"/>
                  <a:gd name="connsiteX1442" fmla="*/ 395360 w 569706"/>
                  <a:gd name="connsiteY1442" fmla="*/ 635872 h 1328586"/>
                  <a:gd name="connsiteX1443" fmla="*/ 402362 w 569706"/>
                  <a:gd name="connsiteY1443" fmla="*/ 627703 h 1328586"/>
                  <a:gd name="connsiteX1444" fmla="*/ 357593 w 569706"/>
                  <a:gd name="connsiteY1444" fmla="*/ 625209 h 1328586"/>
                  <a:gd name="connsiteX1445" fmla="*/ 362240 w 569706"/>
                  <a:gd name="connsiteY1445" fmla="*/ 625209 h 1328586"/>
                  <a:gd name="connsiteX1446" fmla="*/ 368049 w 569706"/>
                  <a:gd name="connsiteY1446" fmla="*/ 636827 h 1328586"/>
                  <a:gd name="connsiteX1447" fmla="*/ 364564 w 569706"/>
                  <a:gd name="connsiteY1447" fmla="*/ 641474 h 1328586"/>
                  <a:gd name="connsiteX1448" fmla="*/ 358755 w 569706"/>
                  <a:gd name="connsiteY1448" fmla="*/ 641474 h 1328586"/>
                  <a:gd name="connsiteX1449" fmla="*/ 354107 w 569706"/>
                  <a:gd name="connsiteY1449" fmla="*/ 631018 h 1328586"/>
                  <a:gd name="connsiteX1450" fmla="*/ 357593 w 569706"/>
                  <a:gd name="connsiteY1450" fmla="*/ 625209 h 1328586"/>
                  <a:gd name="connsiteX1451" fmla="*/ 315191 w 569706"/>
                  <a:gd name="connsiteY1451" fmla="*/ 621474 h 1328586"/>
                  <a:gd name="connsiteX1452" fmla="*/ 319838 w 569706"/>
                  <a:gd name="connsiteY1452" fmla="*/ 621474 h 1328586"/>
                  <a:gd name="connsiteX1453" fmla="*/ 324485 w 569706"/>
                  <a:gd name="connsiteY1453" fmla="*/ 633092 h 1328586"/>
                  <a:gd name="connsiteX1454" fmla="*/ 322161 w 569706"/>
                  <a:gd name="connsiteY1454" fmla="*/ 636577 h 1328586"/>
                  <a:gd name="connsiteX1455" fmla="*/ 316352 w 569706"/>
                  <a:gd name="connsiteY1455" fmla="*/ 636577 h 1328586"/>
                  <a:gd name="connsiteX1456" fmla="*/ 310543 w 569706"/>
                  <a:gd name="connsiteY1456" fmla="*/ 635416 h 1328586"/>
                  <a:gd name="connsiteX1457" fmla="*/ 308220 w 569706"/>
                  <a:gd name="connsiteY1457" fmla="*/ 631930 h 1328586"/>
                  <a:gd name="connsiteX1458" fmla="*/ 315191 w 569706"/>
                  <a:gd name="connsiteY1458" fmla="*/ 621474 h 1328586"/>
                  <a:gd name="connsiteX1459" fmla="*/ 271624 w 569706"/>
                  <a:gd name="connsiteY1459" fmla="*/ 617740 h 1328586"/>
                  <a:gd name="connsiteX1460" fmla="*/ 275109 w 569706"/>
                  <a:gd name="connsiteY1460" fmla="*/ 618902 h 1328586"/>
                  <a:gd name="connsiteX1461" fmla="*/ 280918 w 569706"/>
                  <a:gd name="connsiteY1461" fmla="*/ 629358 h 1328586"/>
                  <a:gd name="connsiteX1462" fmla="*/ 278594 w 569706"/>
                  <a:gd name="connsiteY1462" fmla="*/ 634005 h 1328586"/>
                  <a:gd name="connsiteX1463" fmla="*/ 272785 w 569706"/>
                  <a:gd name="connsiteY1463" fmla="*/ 634005 h 1328586"/>
                  <a:gd name="connsiteX1464" fmla="*/ 266976 w 569706"/>
                  <a:gd name="connsiteY1464" fmla="*/ 623549 h 1328586"/>
                  <a:gd name="connsiteX1465" fmla="*/ 271624 w 569706"/>
                  <a:gd name="connsiteY1465" fmla="*/ 617740 h 1328586"/>
                  <a:gd name="connsiteX1466" fmla="*/ 226892 w 569706"/>
                  <a:gd name="connsiteY1466" fmla="*/ 615251 h 1328586"/>
                  <a:gd name="connsiteX1467" fmla="*/ 232701 w 569706"/>
                  <a:gd name="connsiteY1467" fmla="*/ 615251 h 1328586"/>
                  <a:gd name="connsiteX1468" fmla="*/ 237348 w 569706"/>
                  <a:gd name="connsiteY1468" fmla="*/ 628031 h 1328586"/>
                  <a:gd name="connsiteX1469" fmla="*/ 235024 w 569706"/>
                  <a:gd name="connsiteY1469" fmla="*/ 631516 h 1328586"/>
                  <a:gd name="connsiteX1470" fmla="*/ 228054 w 569706"/>
                  <a:gd name="connsiteY1470" fmla="*/ 631516 h 1328586"/>
                  <a:gd name="connsiteX1471" fmla="*/ 223406 w 569706"/>
                  <a:gd name="connsiteY1471" fmla="*/ 619898 h 1328586"/>
                  <a:gd name="connsiteX1472" fmla="*/ 226892 w 569706"/>
                  <a:gd name="connsiteY1472" fmla="*/ 615251 h 1328586"/>
                  <a:gd name="connsiteX1473" fmla="*/ 183245 w 569706"/>
                  <a:gd name="connsiteY1473" fmla="*/ 611516 h 1328586"/>
                  <a:gd name="connsiteX1474" fmla="*/ 187892 w 569706"/>
                  <a:gd name="connsiteY1474" fmla="*/ 612678 h 1328586"/>
                  <a:gd name="connsiteX1475" fmla="*/ 192539 w 569706"/>
                  <a:gd name="connsiteY1475" fmla="*/ 623134 h 1328586"/>
                  <a:gd name="connsiteX1476" fmla="*/ 190215 w 569706"/>
                  <a:gd name="connsiteY1476" fmla="*/ 627781 h 1328586"/>
                  <a:gd name="connsiteX1477" fmla="*/ 177436 w 569706"/>
                  <a:gd name="connsiteY1477" fmla="*/ 626619 h 1328586"/>
                  <a:gd name="connsiteX1478" fmla="*/ 175112 w 569706"/>
                  <a:gd name="connsiteY1478" fmla="*/ 621972 h 1328586"/>
                  <a:gd name="connsiteX1479" fmla="*/ 179759 w 569706"/>
                  <a:gd name="connsiteY1479" fmla="*/ 615001 h 1328586"/>
                  <a:gd name="connsiteX1480" fmla="*/ 183245 w 569706"/>
                  <a:gd name="connsiteY1480" fmla="*/ 611516 h 1328586"/>
                  <a:gd name="connsiteX1481" fmla="*/ 536826 w 569706"/>
                  <a:gd name="connsiteY1481" fmla="*/ 597824 h 1328586"/>
                  <a:gd name="connsiteX1482" fmla="*/ 541512 w 569706"/>
                  <a:gd name="connsiteY1482" fmla="*/ 597824 h 1328586"/>
                  <a:gd name="connsiteX1483" fmla="*/ 548541 w 569706"/>
                  <a:gd name="connsiteY1483" fmla="*/ 610604 h 1328586"/>
                  <a:gd name="connsiteX1484" fmla="*/ 545026 w 569706"/>
                  <a:gd name="connsiteY1484" fmla="*/ 614089 h 1328586"/>
                  <a:gd name="connsiteX1485" fmla="*/ 537997 w 569706"/>
                  <a:gd name="connsiteY1485" fmla="*/ 614089 h 1328586"/>
                  <a:gd name="connsiteX1486" fmla="*/ 533311 w 569706"/>
                  <a:gd name="connsiteY1486" fmla="*/ 603633 h 1328586"/>
                  <a:gd name="connsiteX1487" fmla="*/ 536826 w 569706"/>
                  <a:gd name="connsiteY1487" fmla="*/ 597824 h 1328586"/>
                  <a:gd name="connsiteX1488" fmla="*/ 491985 w 569706"/>
                  <a:gd name="connsiteY1488" fmla="*/ 594094 h 1328586"/>
                  <a:gd name="connsiteX1489" fmla="*/ 496653 w 569706"/>
                  <a:gd name="connsiteY1489" fmla="*/ 595261 h 1328586"/>
                  <a:gd name="connsiteX1490" fmla="*/ 502488 w 569706"/>
                  <a:gd name="connsiteY1490" fmla="*/ 606931 h 1328586"/>
                  <a:gd name="connsiteX1491" fmla="*/ 500154 w 569706"/>
                  <a:gd name="connsiteY1491" fmla="*/ 611599 h 1328586"/>
                  <a:gd name="connsiteX1492" fmla="*/ 493152 w 569706"/>
                  <a:gd name="connsiteY1492" fmla="*/ 611599 h 1328586"/>
                  <a:gd name="connsiteX1493" fmla="*/ 486150 w 569706"/>
                  <a:gd name="connsiteY1493" fmla="*/ 610432 h 1328586"/>
                  <a:gd name="connsiteX1494" fmla="*/ 484983 w 569706"/>
                  <a:gd name="connsiteY1494" fmla="*/ 605764 h 1328586"/>
                  <a:gd name="connsiteX1495" fmla="*/ 491985 w 569706"/>
                  <a:gd name="connsiteY1495" fmla="*/ 594094 h 1328586"/>
                  <a:gd name="connsiteX1496" fmla="*/ 449659 w 569706"/>
                  <a:gd name="connsiteY1496" fmla="*/ 590360 h 1328586"/>
                  <a:gd name="connsiteX1497" fmla="*/ 454327 w 569706"/>
                  <a:gd name="connsiteY1497" fmla="*/ 590360 h 1328586"/>
                  <a:gd name="connsiteX1498" fmla="*/ 460162 w 569706"/>
                  <a:gd name="connsiteY1498" fmla="*/ 604364 h 1328586"/>
                  <a:gd name="connsiteX1499" fmla="*/ 456661 w 569706"/>
                  <a:gd name="connsiteY1499" fmla="*/ 607865 h 1328586"/>
                  <a:gd name="connsiteX1500" fmla="*/ 451993 w 569706"/>
                  <a:gd name="connsiteY1500" fmla="*/ 607865 h 1328586"/>
                  <a:gd name="connsiteX1501" fmla="*/ 444991 w 569706"/>
                  <a:gd name="connsiteY1501" fmla="*/ 597362 h 1328586"/>
                  <a:gd name="connsiteX1502" fmla="*/ 449659 w 569706"/>
                  <a:gd name="connsiteY1502" fmla="*/ 590360 h 1328586"/>
                  <a:gd name="connsiteX1503" fmla="*/ 406018 w 569706"/>
                  <a:gd name="connsiteY1503" fmla="*/ 586631 h 1328586"/>
                  <a:gd name="connsiteX1504" fmla="*/ 410686 w 569706"/>
                  <a:gd name="connsiteY1504" fmla="*/ 587802 h 1328586"/>
                  <a:gd name="connsiteX1505" fmla="*/ 415354 w 569706"/>
                  <a:gd name="connsiteY1505" fmla="*/ 600689 h 1328586"/>
                  <a:gd name="connsiteX1506" fmla="*/ 414187 w 569706"/>
                  <a:gd name="connsiteY1506" fmla="*/ 605375 h 1328586"/>
                  <a:gd name="connsiteX1507" fmla="*/ 407185 w 569706"/>
                  <a:gd name="connsiteY1507" fmla="*/ 605375 h 1328586"/>
                  <a:gd name="connsiteX1508" fmla="*/ 400183 w 569706"/>
                  <a:gd name="connsiteY1508" fmla="*/ 604204 h 1328586"/>
                  <a:gd name="connsiteX1509" fmla="*/ 397849 w 569706"/>
                  <a:gd name="connsiteY1509" fmla="*/ 598346 h 1328586"/>
                  <a:gd name="connsiteX1510" fmla="*/ 406018 w 569706"/>
                  <a:gd name="connsiteY1510" fmla="*/ 586631 h 1328586"/>
                  <a:gd name="connsiteX1511" fmla="*/ 362529 w 569706"/>
                  <a:gd name="connsiteY1511" fmla="*/ 584131 h 1328586"/>
                  <a:gd name="connsiteX1512" fmla="*/ 366030 w 569706"/>
                  <a:gd name="connsiteY1512" fmla="*/ 584131 h 1328586"/>
                  <a:gd name="connsiteX1513" fmla="*/ 373032 w 569706"/>
                  <a:gd name="connsiteY1513" fmla="*/ 596911 h 1328586"/>
                  <a:gd name="connsiteX1514" fmla="*/ 369531 w 569706"/>
                  <a:gd name="connsiteY1514" fmla="*/ 600396 h 1328586"/>
                  <a:gd name="connsiteX1515" fmla="*/ 363696 w 569706"/>
                  <a:gd name="connsiteY1515" fmla="*/ 600396 h 1328586"/>
                  <a:gd name="connsiteX1516" fmla="*/ 357861 w 569706"/>
                  <a:gd name="connsiteY1516" fmla="*/ 589940 h 1328586"/>
                  <a:gd name="connsiteX1517" fmla="*/ 362529 w 569706"/>
                  <a:gd name="connsiteY1517" fmla="*/ 584131 h 1328586"/>
                  <a:gd name="connsiteX1518" fmla="*/ 316572 w 569706"/>
                  <a:gd name="connsiteY1518" fmla="*/ 582721 h 1328586"/>
                  <a:gd name="connsiteX1519" fmla="*/ 322352 w 569706"/>
                  <a:gd name="connsiteY1519" fmla="*/ 582721 h 1328586"/>
                  <a:gd name="connsiteX1520" fmla="*/ 325819 w 569706"/>
                  <a:gd name="connsiteY1520" fmla="*/ 589691 h 1328586"/>
                  <a:gd name="connsiteX1521" fmla="*/ 322352 w 569706"/>
                  <a:gd name="connsiteY1521" fmla="*/ 596662 h 1328586"/>
                  <a:gd name="connsiteX1522" fmla="*/ 314261 w 569706"/>
                  <a:gd name="connsiteY1522" fmla="*/ 596662 h 1328586"/>
                  <a:gd name="connsiteX1523" fmla="*/ 310793 w 569706"/>
                  <a:gd name="connsiteY1523" fmla="*/ 589691 h 1328586"/>
                  <a:gd name="connsiteX1524" fmla="*/ 311949 w 569706"/>
                  <a:gd name="connsiteY1524" fmla="*/ 588530 h 1328586"/>
                  <a:gd name="connsiteX1525" fmla="*/ 316572 w 569706"/>
                  <a:gd name="connsiteY1525" fmla="*/ 582721 h 1328586"/>
                  <a:gd name="connsiteX1526" fmla="*/ 276484 w 569706"/>
                  <a:gd name="connsiteY1526" fmla="*/ 576745 h 1328586"/>
                  <a:gd name="connsiteX1527" fmla="*/ 279985 w 569706"/>
                  <a:gd name="connsiteY1527" fmla="*/ 582524 h 1328586"/>
                  <a:gd name="connsiteX1528" fmla="*/ 281152 w 569706"/>
                  <a:gd name="connsiteY1528" fmla="*/ 583680 h 1328586"/>
                  <a:gd name="connsiteX1529" fmla="*/ 283486 w 569706"/>
                  <a:gd name="connsiteY1529" fmla="*/ 589460 h 1328586"/>
                  <a:gd name="connsiteX1530" fmla="*/ 279985 w 569706"/>
                  <a:gd name="connsiteY1530" fmla="*/ 592927 h 1328586"/>
                  <a:gd name="connsiteX1531" fmla="*/ 269482 w 569706"/>
                  <a:gd name="connsiteY1531" fmla="*/ 591771 h 1328586"/>
                  <a:gd name="connsiteX1532" fmla="*/ 265981 w 569706"/>
                  <a:gd name="connsiteY1532" fmla="*/ 588304 h 1328586"/>
                  <a:gd name="connsiteX1533" fmla="*/ 270649 w 569706"/>
                  <a:gd name="connsiteY1533" fmla="*/ 582524 h 1328586"/>
                  <a:gd name="connsiteX1534" fmla="*/ 276484 w 569706"/>
                  <a:gd name="connsiteY1534" fmla="*/ 576745 h 1328586"/>
                  <a:gd name="connsiteX1535" fmla="*/ 230594 w 569706"/>
                  <a:gd name="connsiteY1535" fmla="*/ 572922 h 1328586"/>
                  <a:gd name="connsiteX1536" fmla="*/ 235218 w 569706"/>
                  <a:gd name="connsiteY1536" fmla="*/ 572922 h 1328586"/>
                  <a:gd name="connsiteX1537" fmla="*/ 239841 w 569706"/>
                  <a:gd name="connsiteY1537" fmla="*/ 582169 h 1328586"/>
                  <a:gd name="connsiteX1538" fmla="*/ 236373 w 569706"/>
                  <a:gd name="connsiteY1538" fmla="*/ 587948 h 1328586"/>
                  <a:gd name="connsiteX1539" fmla="*/ 227127 w 569706"/>
                  <a:gd name="connsiteY1539" fmla="*/ 587948 h 1328586"/>
                  <a:gd name="connsiteX1540" fmla="*/ 224815 w 569706"/>
                  <a:gd name="connsiteY1540" fmla="*/ 581013 h 1328586"/>
                  <a:gd name="connsiteX1541" fmla="*/ 227127 w 569706"/>
                  <a:gd name="connsiteY1541" fmla="*/ 578701 h 1328586"/>
                  <a:gd name="connsiteX1542" fmla="*/ 230594 w 569706"/>
                  <a:gd name="connsiteY1542" fmla="*/ 572922 h 1328586"/>
                  <a:gd name="connsiteX1543" fmla="*/ 185818 w 569706"/>
                  <a:gd name="connsiteY1543" fmla="*/ 568032 h 1328586"/>
                  <a:gd name="connsiteX1544" fmla="*/ 190465 w 569706"/>
                  <a:gd name="connsiteY1544" fmla="*/ 569188 h 1328586"/>
                  <a:gd name="connsiteX1545" fmla="*/ 195112 w 569706"/>
                  <a:gd name="connsiteY1545" fmla="*/ 580747 h 1328586"/>
                  <a:gd name="connsiteX1546" fmla="*/ 192789 w 569706"/>
                  <a:gd name="connsiteY1546" fmla="*/ 584214 h 1328586"/>
                  <a:gd name="connsiteX1547" fmla="*/ 185818 w 569706"/>
                  <a:gd name="connsiteY1547" fmla="*/ 584214 h 1328586"/>
                  <a:gd name="connsiteX1548" fmla="*/ 182332 w 569706"/>
                  <a:gd name="connsiteY1548" fmla="*/ 574967 h 1328586"/>
                  <a:gd name="connsiteX1549" fmla="*/ 185818 w 569706"/>
                  <a:gd name="connsiteY1549" fmla="*/ 568032 h 1328586"/>
                  <a:gd name="connsiteX1550" fmla="*/ 539294 w 569706"/>
                  <a:gd name="connsiteY1550" fmla="*/ 556740 h 1328586"/>
                  <a:gd name="connsiteX1551" fmla="*/ 543918 w 569706"/>
                  <a:gd name="connsiteY1551" fmla="*/ 556740 h 1328586"/>
                  <a:gd name="connsiteX1552" fmla="*/ 548541 w 569706"/>
                  <a:gd name="connsiteY1552" fmla="*/ 568299 h 1328586"/>
                  <a:gd name="connsiteX1553" fmla="*/ 547385 w 569706"/>
                  <a:gd name="connsiteY1553" fmla="*/ 571766 h 1328586"/>
                  <a:gd name="connsiteX1554" fmla="*/ 540450 w 569706"/>
                  <a:gd name="connsiteY1554" fmla="*/ 571766 h 1328586"/>
                  <a:gd name="connsiteX1555" fmla="*/ 535827 w 569706"/>
                  <a:gd name="connsiteY1555" fmla="*/ 561363 h 1328586"/>
                  <a:gd name="connsiteX1556" fmla="*/ 539294 w 569706"/>
                  <a:gd name="connsiteY1556" fmla="*/ 556740 h 1328586"/>
                  <a:gd name="connsiteX1557" fmla="*/ 494604 w 569706"/>
                  <a:gd name="connsiteY1557" fmla="*/ 555407 h 1328586"/>
                  <a:gd name="connsiteX1558" fmla="*/ 502737 w 569706"/>
                  <a:gd name="connsiteY1558" fmla="*/ 556563 h 1328586"/>
                  <a:gd name="connsiteX1559" fmla="*/ 506222 w 569706"/>
                  <a:gd name="connsiteY1559" fmla="*/ 564654 h 1328586"/>
                  <a:gd name="connsiteX1560" fmla="*/ 503898 w 569706"/>
                  <a:gd name="connsiteY1560" fmla="*/ 569277 h 1328586"/>
                  <a:gd name="connsiteX1561" fmla="*/ 494604 w 569706"/>
                  <a:gd name="connsiteY1561" fmla="*/ 568121 h 1328586"/>
                  <a:gd name="connsiteX1562" fmla="*/ 491119 w 569706"/>
                  <a:gd name="connsiteY1562" fmla="*/ 562342 h 1328586"/>
                  <a:gd name="connsiteX1563" fmla="*/ 494604 w 569706"/>
                  <a:gd name="connsiteY1563" fmla="*/ 555407 h 1328586"/>
                  <a:gd name="connsiteX1564" fmla="*/ 452149 w 569706"/>
                  <a:gd name="connsiteY1564" fmla="*/ 548038 h 1328586"/>
                  <a:gd name="connsiteX1565" fmla="*/ 456817 w 569706"/>
                  <a:gd name="connsiteY1565" fmla="*/ 548038 h 1328586"/>
                  <a:gd name="connsiteX1566" fmla="*/ 462652 w 569706"/>
                  <a:gd name="connsiteY1566" fmla="*/ 560875 h 1328586"/>
                  <a:gd name="connsiteX1567" fmla="*/ 459151 w 569706"/>
                  <a:gd name="connsiteY1567" fmla="*/ 565543 h 1328586"/>
                  <a:gd name="connsiteX1568" fmla="*/ 453316 w 569706"/>
                  <a:gd name="connsiteY1568" fmla="*/ 565543 h 1328586"/>
                  <a:gd name="connsiteX1569" fmla="*/ 446314 w 569706"/>
                  <a:gd name="connsiteY1569" fmla="*/ 564376 h 1328586"/>
                  <a:gd name="connsiteX1570" fmla="*/ 443980 w 569706"/>
                  <a:gd name="connsiteY1570" fmla="*/ 559708 h 1328586"/>
                  <a:gd name="connsiteX1571" fmla="*/ 452149 w 569706"/>
                  <a:gd name="connsiteY1571" fmla="*/ 548038 h 1328586"/>
                  <a:gd name="connsiteX1572" fmla="*/ 409830 w 569706"/>
                  <a:gd name="connsiteY1572" fmla="*/ 544303 h 1328586"/>
                  <a:gd name="connsiteX1573" fmla="*/ 414498 w 569706"/>
                  <a:gd name="connsiteY1573" fmla="*/ 544303 h 1328586"/>
                  <a:gd name="connsiteX1574" fmla="*/ 419166 w 569706"/>
                  <a:gd name="connsiteY1574" fmla="*/ 557140 h 1328586"/>
                  <a:gd name="connsiteX1575" fmla="*/ 415665 w 569706"/>
                  <a:gd name="connsiteY1575" fmla="*/ 561808 h 1328586"/>
                  <a:gd name="connsiteX1576" fmla="*/ 403995 w 569706"/>
                  <a:gd name="connsiteY1576" fmla="*/ 560641 h 1328586"/>
                  <a:gd name="connsiteX1577" fmla="*/ 401661 w 569706"/>
                  <a:gd name="connsiteY1577" fmla="*/ 557140 h 1328586"/>
                  <a:gd name="connsiteX1578" fmla="*/ 401661 w 569706"/>
                  <a:gd name="connsiteY1578" fmla="*/ 554806 h 1328586"/>
                  <a:gd name="connsiteX1579" fmla="*/ 409830 w 569706"/>
                  <a:gd name="connsiteY1579" fmla="*/ 544303 h 1328586"/>
                  <a:gd name="connsiteX1580" fmla="*/ 369764 w 569706"/>
                  <a:gd name="connsiteY1580" fmla="*/ 540569 h 1328586"/>
                  <a:gd name="connsiteX1581" fmla="*/ 376766 w 569706"/>
                  <a:gd name="connsiteY1581" fmla="*/ 553406 h 1328586"/>
                  <a:gd name="connsiteX1582" fmla="*/ 373265 w 569706"/>
                  <a:gd name="connsiteY1582" fmla="*/ 558074 h 1328586"/>
                  <a:gd name="connsiteX1583" fmla="*/ 359261 w 569706"/>
                  <a:gd name="connsiteY1583" fmla="*/ 555740 h 1328586"/>
                  <a:gd name="connsiteX1584" fmla="*/ 358094 w 569706"/>
                  <a:gd name="connsiteY1584" fmla="*/ 552239 h 1328586"/>
                  <a:gd name="connsiteX1585" fmla="*/ 362762 w 569706"/>
                  <a:gd name="connsiteY1585" fmla="*/ 545237 h 1328586"/>
                  <a:gd name="connsiteX1586" fmla="*/ 365096 w 569706"/>
                  <a:gd name="connsiteY1586" fmla="*/ 541736 h 1328586"/>
                  <a:gd name="connsiteX1587" fmla="*/ 369764 w 569706"/>
                  <a:gd name="connsiteY1587" fmla="*/ 540569 h 1328586"/>
                  <a:gd name="connsiteX1588" fmla="*/ 320250 w 569706"/>
                  <a:gd name="connsiteY1588" fmla="*/ 538069 h 1328586"/>
                  <a:gd name="connsiteX1589" fmla="*/ 326059 w 569706"/>
                  <a:gd name="connsiteY1589" fmla="*/ 539225 h 1328586"/>
                  <a:gd name="connsiteX1590" fmla="*/ 330706 w 569706"/>
                  <a:gd name="connsiteY1590" fmla="*/ 549628 h 1328586"/>
                  <a:gd name="connsiteX1591" fmla="*/ 327221 w 569706"/>
                  <a:gd name="connsiteY1591" fmla="*/ 553095 h 1328586"/>
                  <a:gd name="connsiteX1592" fmla="*/ 322573 w 569706"/>
                  <a:gd name="connsiteY1592" fmla="*/ 553095 h 1328586"/>
                  <a:gd name="connsiteX1593" fmla="*/ 316764 w 569706"/>
                  <a:gd name="connsiteY1593" fmla="*/ 542692 h 1328586"/>
                  <a:gd name="connsiteX1594" fmla="*/ 320250 w 569706"/>
                  <a:gd name="connsiteY1594" fmla="*/ 538069 h 1328586"/>
                  <a:gd name="connsiteX1595" fmla="*/ 277895 w 569706"/>
                  <a:gd name="connsiteY1595" fmla="*/ 536747 h 1328586"/>
                  <a:gd name="connsiteX1596" fmla="*/ 283674 w 569706"/>
                  <a:gd name="connsiteY1596" fmla="*/ 536747 h 1328586"/>
                  <a:gd name="connsiteX1597" fmla="*/ 285986 w 569706"/>
                  <a:gd name="connsiteY1597" fmla="*/ 541394 h 1328586"/>
                  <a:gd name="connsiteX1598" fmla="*/ 285986 w 569706"/>
                  <a:gd name="connsiteY1598" fmla="*/ 544879 h 1328586"/>
                  <a:gd name="connsiteX1599" fmla="*/ 281363 w 569706"/>
                  <a:gd name="connsiteY1599" fmla="*/ 551850 h 1328586"/>
                  <a:gd name="connsiteX1600" fmla="*/ 274428 w 569706"/>
                  <a:gd name="connsiteY1600" fmla="*/ 550688 h 1328586"/>
                  <a:gd name="connsiteX1601" fmla="*/ 272116 w 569706"/>
                  <a:gd name="connsiteY1601" fmla="*/ 544879 h 1328586"/>
                  <a:gd name="connsiteX1602" fmla="*/ 277895 w 569706"/>
                  <a:gd name="connsiteY1602" fmla="*/ 536747 h 1328586"/>
                  <a:gd name="connsiteX1603" fmla="*/ 231954 w 569706"/>
                  <a:gd name="connsiteY1603" fmla="*/ 531845 h 1328586"/>
                  <a:gd name="connsiteX1604" fmla="*/ 238925 w 569706"/>
                  <a:gd name="connsiteY1604" fmla="*/ 533001 h 1328586"/>
                  <a:gd name="connsiteX1605" fmla="*/ 242410 w 569706"/>
                  <a:gd name="connsiteY1605" fmla="*/ 542248 h 1328586"/>
                  <a:gd name="connsiteX1606" fmla="*/ 238925 w 569706"/>
                  <a:gd name="connsiteY1606" fmla="*/ 546871 h 1328586"/>
                  <a:gd name="connsiteX1607" fmla="*/ 229630 w 569706"/>
                  <a:gd name="connsiteY1607" fmla="*/ 545715 h 1328586"/>
                  <a:gd name="connsiteX1608" fmla="*/ 226145 w 569706"/>
                  <a:gd name="connsiteY1608" fmla="*/ 539936 h 1328586"/>
                  <a:gd name="connsiteX1609" fmla="*/ 231954 w 569706"/>
                  <a:gd name="connsiteY1609" fmla="*/ 531845 h 1328586"/>
                  <a:gd name="connsiteX1610" fmla="*/ 189583 w 569706"/>
                  <a:gd name="connsiteY1610" fmla="*/ 528110 h 1328586"/>
                  <a:gd name="connsiteX1611" fmla="*/ 195418 w 569706"/>
                  <a:gd name="connsiteY1611" fmla="*/ 528110 h 1328586"/>
                  <a:gd name="connsiteX1612" fmla="*/ 200086 w 569706"/>
                  <a:gd name="connsiteY1612" fmla="*/ 539669 h 1328586"/>
                  <a:gd name="connsiteX1613" fmla="*/ 197752 w 569706"/>
                  <a:gd name="connsiteY1613" fmla="*/ 543136 h 1328586"/>
                  <a:gd name="connsiteX1614" fmla="*/ 187249 w 569706"/>
                  <a:gd name="connsiteY1614" fmla="*/ 543136 h 1328586"/>
                  <a:gd name="connsiteX1615" fmla="*/ 183748 w 569706"/>
                  <a:gd name="connsiteY1615" fmla="*/ 537357 h 1328586"/>
                  <a:gd name="connsiteX1616" fmla="*/ 187249 w 569706"/>
                  <a:gd name="connsiteY1616" fmla="*/ 533889 h 1328586"/>
                  <a:gd name="connsiteX1617" fmla="*/ 189583 w 569706"/>
                  <a:gd name="connsiteY1617" fmla="*/ 528110 h 1328586"/>
                  <a:gd name="connsiteX1618" fmla="*/ 544226 w 569706"/>
                  <a:gd name="connsiteY1618" fmla="*/ 515663 h 1328586"/>
                  <a:gd name="connsiteX1619" fmla="*/ 548873 w 569706"/>
                  <a:gd name="connsiteY1619" fmla="*/ 515663 h 1328586"/>
                  <a:gd name="connsiteX1620" fmla="*/ 553520 w 569706"/>
                  <a:gd name="connsiteY1620" fmla="*/ 527222 h 1328586"/>
                  <a:gd name="connsiteX1621" fmla="*/ 551196 w 569706"/>
                  <a:gd name="connsiteY1621" fmla="*/ 530689 h 1328586"/>
                  <a:gd name="connsiteX1622" fmla="*/ 545387 w 569706"/>
                  <a:gd name="connsiteY1622" fmla="*/ 530689 h 1328586"/>
                  <a:gd name="connsiteX1623" fmla="*/ 540740 w 569706"/>
                  <a:gd name="connsiteY1623" fmla="*/ 521442 h 1328586"/>
                  <a:gd name="connsiteX1624" fmla="*/ 544226 w 569706"/>
                  <a:gd name="connsiteY1624" fmla="*/ 515663 h 1328586"/>
                  <a:gd name="connsiteX1625" fmla="*/ 498309 w 569706"/>
                  <a:gd name="connsiteY1625" fmla="*/ 514237 h 1328586"/>
                  <a:gd name="connsiteX1626" fmla="*/ 504089 w 569706"/>
                  <a:gd name="connsiteY1626" fmla="*/ 514237 h 1328586"/>
                  <a:gd name="connsiteX1627" fmla="*/ 506400 w 569706"/>
                  <a:gd name="connsiteY1627" fmla="*/ 516548 h 1328586"/>
                  <a:gd name="connsiteX1628" fmla="*/ 508712 w 569706"/>
                  <a:gd name="connsiteY1628" fmla="*/ 523484 h 1328586"/>
                  <a:gd name="connsiteX1629" fmla="*/ 504089 w 569706"/>
                  <a:gd name="connsiteY1629" fmla="*/ 526951 h 1328586"/>
                  <a:gd name="connsiteX1630" fmla="*/ 493686 w 569706"/>
                  <a:gd name="connsiteY1630" fmla="*/ 525795 h 1328586"/>
                  <a:gd name="connsiteX1631" fmla="*/ 492530 w 569706"/>
                  <a:gd name="connsiteY1631" fmla="*/ 522328 h 1328586"/>
                  <a:gd name="connsiteX1632" fmla="*/ 498309 w 569706"/>
                  <a:gd name="connsiteY1632" fmla="*/ 514237 h 1328586"/>
                  <a:gd name="connsiteX1633" fmla="*/ 457050 w 569706"/>
                  <a:gd name="connsiteY1633" fmla="*/ 508191 h 1328586"/>
                  <a:gd name="connsiteX1634" fmla="*/ 461673 w 569706"/>
                  <a:gd name="connsiteY1634" fmla="*/ 509347 h 1328586"/>
                  <a:gd name="connsiteX1635" fmla="*/ 465141 w 569706"/>
                  <a:gd name="connsiteY1635" fmla="*/ 519750 h 1328586"/>
                  <a:gd name="connsiteX1636" fmla="*/ 461673 w 569706"/>
                  <a:gd name="connsiteY1636" fmla="*/ 523217 h 1328586"/>
                  <a:gd name="connsiteX1637" fmla="*/ 457050 w 569706"/>
                  <a:gd name="connsiteY1637" fmla="*/ 523217 h 1328586"/>
                  <a:gd name="connsiteX1638" fmla="*/ 452427 w 569706"/>
                  <a:gd name="connsiteY1638" fmla="*/ 515126 h 1328586"/>
                  <a:gd name="connsiteX1639" fmla="*/ 457050 w 569706"/>
                  <a:gd name="connsiteY1639" fmla="*/ 508191 h 1328586"/>
                  <a:gd name="connsiteX1640" fmla="*/ 412348 w 569706"/>
                  <a:gd name="connsiteY1640" fmla="*/ 501986 h 1328586"/>
                  <a:gd name="connsiteX1641" fmla="*/ 418205 w 569706"/>
                  <a:gd name="connsiteY1641" fmla="*/ 503157 h 1328586"/>
                  <a:gd name="connsiteX1642" fmla="*/ 424063 w 569706"/>
                  <a:gd name="connsiteY1642" fmla="*/ 516044 h 1328586"/>
                  <a:gd name="connsiteX1643" fmla="*/ 420548 w 569706"/>
                  <a:gd name="connsiteY1643" fmla="*/ 520730 h 1328586"/>
                  <a:gd name="connsiteX1644" fmla="*/ 413519 w 569706"/>
                  <a:gd name="connsiteY1644" fmla="*/ 520730 h 1328586"/>
                  <a:gd name="connsiteX1645" fmla="*/ 406490 w 569706"/>
                  <a:gd name="connsiteY1645" fmla="*/ 518387 h 1328586"/>
                  <a:gd name="connsiteX1646" fmla="*/ 404147 w 569706"/>
                  <a:gd name="connsiteY1646" fmla="*/ 513701 h 1328586"/>
                  <a:gd name="connsiteX1647" fmla="*/ 412348 w 569706"/>
                  <a:gd name="connsiteY1647" fmla="*/ 501986 h 1328586"/>
                  <a:gd name="connsiteX1648" fmla="*/ 368753 w 569706"/>
                  <a:gd name="connsiteY1648" fmla="*/ 499488 h 1328586"/>
                  <a:gd name="connsiteX1649" fmla="*/ 373421 w 569706"/>
                  <a:gd name="connsiteY1649" fmla="*/ 500655 h 1328586"/>
                  <a:gd name="connsiteX1650" fmla="*/ 378089 w 569706"/>
                  <a:gd name="connsiteY1650" fmla="*/ 512325 h 1328586"/>
                  <a:gd name="connsiteX1651" fmla="*/ 374588 w 569706"/>
                  <a:gd name="connsiteY1651" fmla="*/ 516993 h 1328586"/>
                  <a:gd name="connsiteX1652" fmla="*/ 368753 w 569706"/>
                  <a:gd name="connsiteY1652" fmla="*/ 516993 h 1328586"/>
                  <a:gd name="connsiteX1653" fmla="*/ 362918 w 569706"/>
                  <a:gd name="connsiteY1653" fmla="*/ 515826 h 1328586"/>
                  <a:gd name="connsiteX1654" fmla="*/ 360584 w 569706"/>
                  <a:gd name="connsiteY1654" fmla="*/ 512325 h 1328586"/>
                  <a:gd name="connsiteX1655" fmla="*/ 368753 w 569706"/>
                  <a:gd name="connsiteY1655" fmla="*/ 499488 h 1328586"/>
                  <a:gd name="connsiteX1656" fmla="*/ 323984 w 569706"/>
                  <a:gd name="connsiteY1656" fmla="*/ 495749 h 1328586"/>
                  <a:gd name="connsiteX1657" fmla="*/ 328631 w 569706"/>
                  <a:gd name="connsiteY1657" fmla="*/ 496911 h 1328586"/>
                  <a:gd name="connsiteX1658" fmla="*/ 333278 w 569706"/>
                  <a:gd name="connsiteY1658" fmla="*/ 507367 h 1328586"/>
                  <a:gd name="connsiteX1659" fmla="*/ 330955 w 569706"/>
                  <a:gd name="connsiteY1659" fmla="*/ 512014 h 1328586"/>
                  <a:gd name="connsiteX1660" fmla="*/ 326307 w 569706"/>
                  <a:gd name="connsiteY1660" fmla="*/ 512014 h 1328586"/>
                  <a:gd name="connsiteX1661" fmla="*/ 319337 w 569706"/>
                  <a:gd name="connsiteY1661" fmla="*/ 510852 h 1328586"/>
                  <a:gd name="connsiteX1662" fmla="*/ 317013 w 569706"/>
                  <a:gd name="connsiteY1662" fmla="*/ 506205 h 1328586"/>
                  <a:gd name="connsiteX1663" fmla="*/ 323984 w 569706"/>
                  <a:gd name="connsiteY1663" fmla="*/ 495749 h 1328586"/>
                  <a:gd name="connsiteX1664" fmla="*/ 281618 w 569706"/>
                  <a:gd name="connsiteY1664" fmla="*/ 492015 h 1328586"/>
                  <a:gd name="connsiteX1665" fmla="*/ 286286 w 569706"/>
                  <a:gd name="connsiteY1665" fmla="*/ 492015 h 1328586"/>
                  <a:gd name="connsiteX1666" fmla="*/ 292121 w 569706"/>
                  <a:gd name="connsiteY1666" fmla="*/ 504795 h 1328586"/>
                  <a:gd name="connsiteX1667" fmla="*/ 289787 w 569706"/>
                  <a:gd name="connsiteY1667" fmla="*/ 508280 h 1328586"/>
                  <a:gd name="connsiteX1668" fmla="*/ 282785 w 569706"/>
                  <a:gd name="connsiteY1668" fmla="*/ 508280 h 1328586"/>
                  <a:gd name="connsiteX1669" fmla="*/ 275783 w 569706"/>
                  <a:gd name="connsiteY1669" fmla="*/ 507118 h 1328586"/>
                  <a:gd name="connsiteX1670" fmla="*/ 273449 w 569706"/>
                  <a:gd name="connsiteY1670" fmla="*/ 503633 h 1328586"/>
                  <a:gd name="connsiteX1671" fmla="*/ 281618 w 569706"/>
                  <a:gd name="connsiteY1671" fmla="*/ 492015 h 1328586"/>
                  <a:gd name="connsiteX1672" fmla="*/ 238051 w 569706"/>
                  <a:gd name="connsiteY1672" fmla="*/ 490690 h 1328586"/>
                  <a:gd name="connsiteX1673" fmla="*/ 242719 w 569706"/>
                  <a:gd name="connsiteY1673" fmla="*/ 490690 h 1328586"/>
                  <a:gd name="connsiteX1674" fmla="*/ 247387 w 569706"/>
                  <a:gd name="connsiteY1674" fmla="*/ 498822 h 1328586"/>
                  <a:gd name="connsiteX1675" fmla="*/ 248554 w 569706"/>
                  <a:gd name="connsiteY1675" fmla="*/ 502308 h 1328586"/>
                  <a:gd name="connsiteX1676" fmla="*/ 245053 w 569706"/>
                  <a:gd name="connsiteY1676" fmla="*/ 505793 h 1328586"/>
                  <a:gd name="connsiteX1677" fmla="*/ 232216 w 569706"/>
                  <a:gd name="connsiteY1677" fmla="*/ 504631 h 1328586"/>
                  <a:gd name="connsiteX1678" fmla="*/ 231049 w 569706"/>
                  <a:gd name="connsiteY1678" fmla="*/ 498822 h 1328586"/>
                  <a:gd name="connsiteX1679" fmla="*/ 238051 w 569706"/>
                  <a:gd name="connsiteY1679" fmla="*/ 490690 h 1328586"/>
                  <a:gd name="connsiteX1680" fmla="*/ 547673 w 569706"/>
                  <a:gd name="connsiteY1680" fmla="*/ 473429 h 1328586"/>
                  <a:gd name="connsiteX1681" fmla="*/ 551034 w 569706"/>
                  <a:gd name="connsiteY1681" fmla="*/ 489611 h 1328586"/>
                  <a:gd name="connsiteX1682" fmla="*/ 547673 w 569706"/>
                  <a:gd name="connsiteY1682" fmla="*/ 489611 h 1328586"/>
                  <a:gd name="connsiteX1683" fmla="*/ 539831 w 569706"/>
                  <a:gd name="connsiteY1683" fmla="*/ 487299 h 1328586"/>
                  <a:gd name="connsiteX1684" fmla="*/ 542072 w 569706"/>
                  <a:gd name="connsiteY1684" fmla="*/ 479208 h 1328586"/>
                  <a:gd name="connsiteX1685" fmla="*/ 547673 w 569706"/>
                  <a:gd name="connsiteY1685" fmla="*/ 473429 h 1328586"/>
                  <a:gd name="connsiteX1686" fmla="*/ 503235 w 569706"/>
                  <a:gd name="connsiteY1686" fmla="*/ 469612 h 1328586"/>
                  <a:gd name="connsiteX1687" fmla="*/ 507882 w 569706"/>
                  <a:gd name="connsiteY1687" fmla="*/ 470774 h 1328586"/>
                  <a:gd name="connsiteX1688" fmla="*/ 513691 w 569706"/>
                  <a:gd name="connsiteY1688" fmla="*/ 481230 h 1328586"/>
                  <a:gd name="connsiteX1689" fmla="*/ 510206 w 569706"/>
                  <a:gd name="connsiteY1689" fmla="*/ 485877 h 1328586"/>
                  <a:gd name="connsiteX1690" fmla="*/ 504397 w 569706"/>
                  <a:gd name="connsiteY1690" fmla="*/ 485877 h 1328586"/>
                  <a:gd name="connsiteX1691" fmla="*/ 499749 w 569706"/>
                  <a:gd name="connsiteY1691" fmla="*/ 484715 h 1328586"/>
                  <a:gd name="connsiteX1692" fmla="*/ 497426 w 569706"/>
                  <a:gd name="connsiteY1692" fmla="*/ 480068 h 1328586"/>
                  <a:gd name="connsiteX1693" fmla="*/ 503235 w 569706"/>
                  <a:gd name="connsiteY1693" fmla="*/ 469612 h 1328586"/>
                  <a:gd name="connsiteX1694" fmla="*/ 458451 w 569706"/>
                  <a:gd name="connsiteY1694" fmla="*/ 466986 h 1328586"/>
                  <a:gd name="connsiteX1695" fmla="*/ 465453 w 569706"/>
                  <a:gd name="connsiteY1695" fmla="*/ 468157 h 1328586"/>
                  <a:gd name="connsiteX1696" fmla="*/ 467787 w 569706"/>
                  <a:gd name="connsiteY1696" fmla="*/ 471672 h 1328586"/>
                  <a:gd name="connsiteX1697" fmla="*/ 470121 w 569706"/>
                  <a:gd name="connsiteY1697" fmla="*/ 477529 h 1328586"/>
                  <a:gd name="connsiteX1698" fmla="*/ 467787 w 569706"/>
                  <a:gd name="connsiteY1698" fmla="*/ 483387 h 1328586"/>
                  <a:gd name="connsiteX1699" fmla="*/ 454950 w 569706"/>
                  <a:gd name="connsiteY1699" fmla="*/ 482216 h 1328586"/>
                  <a:gd name="connsiteX1700" fmla="*/ 452616 w 569706"/>
                  <a:gd name="connsiteY1700" fmla="*/ 476358 h 1328586"/>
                  <a:gd name="connsiteX1701" fmla="*/ 457284 w 569706"/>
                  <a:gd name="connsiteY1701" fmla="*/ 469329 h 1328586"/>
                  <a:gd name="connsiteX1702" fmla="*/ 458451 w 569706"/>
                  <a:gd name="connsiteY1702" fmla="*/ 466986 h 1328586"/>
                  <a:gd name="connsiteX1703" fmla="*/ 292573 w 569706"/>
                  <a:gd name="connsiteY1703" fmla="*/ 466799 h 1328586"/>
                  <a:gd name="connsiteX1704" fmla="*/ 289230 w 569706"/>
                  <a:gd name="connsiteY1704" fmla="*/ 467020 h 1328586"/>
                  <a:gd name="connsiteX1705" fmla="*/ 292287 w 569706"/>
                  <a:gd name="connsiteY1705" fmla="*/ 467344 h 1328586"/>
                  <a:gd name="connsiteX1706" fmla="*/ 366652 w 569706"/>
                  <a:gd name="connsiteY1706" fmla="*/ 465577 h 1328586"/>
                  <a:gd name="connsiteX1707" fmla="*/ 378322 w 569706"/>
                  <a:gd name="connsiteY1707" fmla="*/ 466726 h 1328586"/>
                  <a:gd name="connsiteX1708" fmla="*/ 380656 w 569706"/>
                  <a:gd name="connsiteY1708" fmla="*/ 469024 h 1328586"/>
                  <a:gd name="connsiteX1709" fmla="*/ 381823 w 569706"/>
                  <a:gd name="connsiteY1709" fmla="*/ 474769 h 1328586"/>
                  <a:gd name="connsiteX1710" fmla="*/ 377155 w 569706"/>
                  <a:gd name="connsiteY1710" fmla="*/ 475918 h 1328586"/>
                  <a:gd name="connsiteX1711" fmla="*/ 367819 w 569706"/>
                  <a:gd name="connsiteY1711" fmla="*/ 474769 h 1328586"/>
                  <a:gd name="connsiteX1712" fmla="*/ 364318 w 569706"/>
                  <a:gd name="connsiteY1712" fmla="*/ 469024 h 1328586"/>
                  <a:gd name="connsiteX1713" fmla="*/ 366652 w 569706"/>
                  <a:gd name="connsiteY1713" fmla="*/ 465577 h 1328586"/>
                  <a:gd name="connsiteX1714" fmla="*/ 414853 w 569706"/>
                  <a:gd name="connsiteY1714" fmla="*/ 464535 h 1328586"/>
                  <a:gd name="connsiteX1715" fmla="*/ 420662 w 569706"/>
                  <a:gd name="connsiteY1715" fmla="*/ 464535 h 1328586"/>
                  <a:gd name="connsiteX1716" fmla="*/ 421824 w 569706"/>
                  <a:gd name="connsiteY1716" fmla="*/ 466847 h 1328586"/>
                  <a:gd name="connsiteX1717" fmla="*/ 424147 w 569706"/>
                  <a:gd name="connsiteY1717" fmla="*/ 474938 h 1328586"/>
                  <a:gd name="connsiteX1718" fmla="*/ 422985 w 569706"/>
                  <a:gd name="connsiteY1718" fmla="*/ 478405 h 1328586"/>
                  <a:gd name="connsiteX1719" fmla="*/ 411367 w 569706"/>
                  <a:gd name="connsiteY1719" fmla="*/ 477249 h 1328586"/>
                  <a:gd name="connsiteX1720" fmla="*/ 410206 w 569706"/>
                  <a:gd name="connsiteY1720" fmla="*/ 469158 h 1328586"/>
                  <a:gd name="connsiteX1721" fmla="*/ 414853 w 569706"/>
                  <a:gd name="connsiteY1721" fmla="*/ 464535 h 1328586"/>
                  <a:gd name="connsiteX1722" fmla="*/ 293449 w 569706"/>
                  <a:gd name="connsiteY1722" fmla="*/ 460705 h 1328586"/>
                  <a:gd name="connsiteX1723" fmla="*/ 294611 w 569706"/>
                  <a:gd name="connsiteY1723" fmla="*/ 462918 h 1328586"/>
                  <a:gd name="connsiteX1724" fmla="*/ 294030 w 569706"/>
                  <a:gd name="connsiteY1724" fmla="*/ 464024 h 1328586"/>
                  <a:gd name="connsiteX1725" fmla="*/ 334751 w 569706"/>
                  <a:gd name="connsiteY1725" fmla="*/ 458314 h 1328586"/>
                  <a:gd name="connsiteX1726" fmla="*/ 339419 w 569706"/>
                  <a:gd name="connsiteY1726" fmla="*/ 467561 h 1328586"/>
                  <a:gd name="connsiteX1727" fmla="*/ 335918 w 569706"/>
                  <a:gd name="connsiteY1727" fmla="*/ 471028 h 1328586"/>
                  <a:gd name="connsiteX1728" fmla="*/ 324248 w 569706"/>
                  <a:gd name="connsiteY1728" fmla="*/ 469872 h 1328586"/>
                  <a:gd name="connsiteX1729" fmla="*/ 321914 w 569706"/>
                  <a:gd name="connsiteY1729" fmla="*/ 466405 h 1328586"/>
                  <a:gd name="connsiteX1730" fmla="*/ 325415 w 569706"/>
                  <a:gd name="connsiteY1730" fmla="*/ 460626 h 1328586"/>
                  <a:gd name="connsiteX1731" fmla="*/ 327749 w 569706"/>
                  <a:gd name="connsiteY1731" fmla="*/ 459470 h 1328586"/>
                  <a:gd name="connsiteX1732" fmla="*/ 334751 w 569706"/>
                  <a:gd name="connsiteY1732" fmla="*/ 458314 h 1328586"/>
                  <a:gd name="connsiteX1733" fmla="*/ 282963 w 569706"/>
                  <a:gd name="connsiteY1733" fmla="*/ 457122 h 1328586"/>
                  <a:gd name="connsiteX1734" fmla="*/ 291054 w 569706"/>
                  <a:gd name="connsiteY1734" fmla="*/ 458243 h 1328586"/>
                  <a:gd name="connsiteX1735" fmla="*/ 292210 w 569706"/>
                  <a:gd name="connsiteY1735" fmla="*/ 460483 h 1328586"/>
                  <a:gd name="connsiteX1736" fmla="*/ 292757 w 569706"/>
                  <a:gd name="connsiteY1736" fmla="*/ 466448 h 1328586"/>
                  <a:gd name="connsiteX1737" fmla="*/ 294030 w 569706"/>
                  <a:gd name="connsiteY1737" fmla="*/ 464024 h 1328586"/>
                  <a:gd name="connsiteX1738" fmla="*/ 294611 w 569706"/>
                  <a:gd name="connsiteY1738" fmla="*/ 467344 h 1328586"/>
                  <a:gd name="connsiteX1739" fmla="*/ 288802 w 569706"/>
                  <a:gd name="connsiteY1739" fmla="*/ 468450 h 1328586"/>
                  <a:gd name="connsiteX1740" fmla="*/ 281831 w 569706"/>
                  <a:gd name="connsiteY1740" fmla="*/ 467344 h 1328586"/>
                  <a:gd name="connsiteX1741" fmla="*/ 281783 w 569706"/>
                  <a:gd name="connsiteY1741" fmla="*/ 467205 h 1328586"/>
                  <a:gd name="connsiteX1742" fmla="*/ 280652 w 569706"/>
                  <a:gd name="connsiteY1742" fmla="*/ 467205 h 1328586"/>
                  <a:gd name="connsiteX1743" fmla="*/ 277184 w 569706"/>
                  <a:gd name="connsiteY1743" fmla="*/ 464965 h 1328586"/>
                  <a:gd name="connsiteX1744" fmla="*/ 278340 w 569706"/>
                  <a:gd name="connsiteY1744" fmla="*/ 460483 h 1328586"/>
                  <a:gd name="connsiteX1745" fmla="*/ 279508 w 569706"/>
                  <a:gd name="connsiteY1745" fmla="*/ 459917 h 1328586"/>
                  <a:gd name="connsiteX1746" fmla="*/ 279508 w 569706"/>
                  <a:gd name="connsiteY1746" fmla="*/ 459599 h 1328586"/>
                  <a:gd name="connsiteX1747" fmla="*/ 280166 w 569706"/>
                  <a:gd name="connsiteY1747" fmla="*/ 459599 h 1328586"/>
                  <a:gd name="connsiteX1748" fmla="*/ 280652 w 569706"/>
                  <a:gd name="connsiteY1748" fmla="*/ 459363 h 1328586"/>
                  <a:gd name="connsiteX1749" fmla="*/ 282963 w 569706"/>
                  <a:gd name="connsiteY1749" fmla="*/ 457122 h 1328586"/>
                  <a:gd name="connsiteX1750" fmla="*/ 291054 w 569706"/>
                  <a:gd name="connsiteY1750" fmla="*/ 455692 h 1328586"/>
                  <a:gd name="connsiteX1751" fmla="*/ 292121 w 569706"/>
                  <a:gd name="connsiteY1751" fmla="*/ 458492 h 1328586"/>
                  <a:gd name="connsiteX1752" fmla="*/ 284652 w 569706"/>
                  <a:gd name="connsiteY1752" fmla="*/ 456625 h 1328586"/>
                  <a:gd name="connsiteX1753" fmla="*/ 291054 w 569706"/>
                  <a:gd name="connsiteY1753" fmla="*/ 455692 h 1328586"/>
                  <a:gd name="connsiteX1754" fmla="*/ 240633 w 569706"/>
                  <a:gd name="connsiteY1754" fmla="*/ 450907 h 1328586"/>
                  <a:gd name="connsiteX1755" fmla="*/ 245159 w 569706"/>
                  <a:gd name="connsiteY1755" fmla="*/ 452038 h 1328586"/>
                  <a:gd name="connsiteX1756" fmla="*/ 248554 w 569706"/>
                  <a:gd name="connsiteY1756" fmla="*/ 459960 h 1328586"/>
                  <a:gd name="connsiteX1757" fmla="*/ 246291 w 569706"/>
                  <a:gd name="connsiteY1757" fmla="*/ 462223 h 1328586"/>
                  <a:gd name="connsiteX1758" fmla="*/ 239501 w 569706"/>
                  <a:gd name="connsiteY1758" fmla="*/ 461091 h 1328586"/>
                  <a:gd name="connsiteX1759" fmla="*/ 237238 w 569706"/>
                  <a:gd name="connsiteY1759" fmla="*/ 456565 h 1328586"/>
                  <a:gd name="connsiteX1760" fmla="*/ 239501 w 569706"/>
                  <a:gd name="connsiteY1760" fmla="*/ 454302 h 1328586"/>
                  <a:gd name="connsiteX1761" fmla="*/ 240633 w 569706"/>
                  <a:gd name="connsiteY1761" fmla="*/ 450907 h 1328586"/>
                  <a:gd name="connsiteX1762" fmla="*/ 506887 w 569706"/>
                  <a:gd name="connsiteY1762" fmla="*/ 428448 h 1328586"/>
                  <a:gd name="connsiteX1763" fmla="*/ 511534 w 569706"/>
                  <a:gd name="connsiteY1763" fmla="*/ 428448 h 1328586"/>
                  <a:gd name="connsiteX1764" fmla="*/ 516181 w 569706"/>
                  <a:gd name="connsiteY1764" fmla="*/ 437742 h 1328586"/>
                  <a:gd name="connsiteX1765" fmla="*/ 516181 w 569706"/>
                  <a:gd name="connsiteY1765" fmla="*/ 438904 h 1328586"/>
                  <a:gd name="connsiteX1766" fmla="*/ 512696 w 569706"/>
                  <a:gd name="connsiteY1766" fmla="*/ 443551 h 1328586"/>
                  <a:gd name="connsiteX1767" fmla="*/ 503401 w 569706"/>
                  <a:gd name="connsiteY1767" fmla="*/ 443551 h 1328586"/>
                  <a:gd name="connsiteX1768" fmla="*/ 499916 w 569706"/>
                  <a:gd name="connsiteY1768" fmla="*/ 438904 h 1328586"/>
                  <a:gd name="connsiteX1769" fmla="*/ 503401 w 569706"/>
                  <a:gd name="connsiteY1769" fmla="*/ 434257 h 1328586"/>
                  <a:gd name="connsiteX1770" fmla="*/ 503401 w 569706"/>
                  <a:gd name="connsiteY1770" fmla="*/ 433095 h 1328586"/>
                  <a:gd name="connsiteX1771" fmla="*/ 506887 w 569706"/>
                  <a:gd name="connsiteY1771" fmla="*/ 428448 h 1328586"/>
                  <a:gd name="connsiteX1772" fmla="*/ 463316 w 569706"/>
                  <a:gd name="connsiteY1772" fmla="*/ 423557 h 1328586"/>
                  <a:gd name="connsiteX1773" fmla="*/ 469125 w 569706"/>
                  <a:gd name="connsiteY1773" fmla="*/ 427058 h 1328586"/>
                  <a:gd name="connsiteX1774" fmla="*/ 471448 w 569706"/>
                  <a:gd name="connsiteY1774" fmla="*/ 436394 h 1328586"/>
                  <a:gd name="connsiteX1775" fmla="*/ 469125 w 569706"/>
                  <a:gd name="connsiteY1775" fmla="*/ 441062 h 1328586"/>
                  <a:gd name="connsiteX1776" fmla="*/ 458668 w 569706"/>
                  <a:gd name="connsiteY1776" fmla="*/ 439895 h 1328586"/>
                  <a:gd name="connsiteX1777" fmla="*/ 456345 w 569706"/>
                  <a:gd name="connsiteY1777" fmla="*/ 434060 h 1328586"/>
                  <a:gd name="connsiteX1778" fmla="*/ 456345 w 569706"/>
                  <a:gd name="connsiteY1778" fmla="*/ 431726 h 1328586"/>
                  <a:gd name="connsiteX1779" fmla="*/ 463316 w 569706"/>
                  <a:gd name="connsiteY1779" fmla="*/ 423557 h 1328586"/>
                  <a:gd name="connsiteX1780" fmla="*/ 419785 w 569706"/>
                  <a:gd name="connsiteY1780" fmla="*/ 422157 h 1328586"/>
                  <a:gd name="connsiteX1781" fmla="*/ 424453 w 569706"/>
                  <a:gd name="connsiteY1781" fmla="*/ 422157 h 1328586"/>
                  <a:gd name="connsiteX1782" fmla="*/ 430288 w 569706"/>
                  <a:gd name="connsiteY1782" fmla="*/ 431493 h 1328586"/>
                  <a:gd name="connsiteX1783" fmla="*/ 424453 w 569706"/>
                  <a:gd name="connsiteY1783" fmla="*/ 437328 h 1328586"/>
                  <a:gd name="connsiteX1784" fmla="*/ 416284 w 569706"/>
                  <a:gd name="connsiteY1784" fmla="*/ 436161 h 1328586"/>
                  <a:gd name="connsiteX1785" fmla="*/ 412783 w 569706"/>
                  <a:gd name="connsiteY1785" fmla="*/ 430326 h 1328586"/>
                  <a:gd name="connsiteX1786" fmla="*/ 419785 w 569706"/>
                  <a:gd name="connsiteY1786" fmla="*/ 422157 h 1328586"/>
                  <a:gd name="connsiteX1787" fmla="*/ 375069 w 569706"/>
                  <a:gd name="connsiteY1787" fmla="*/ 420919 h 1328586"/>
                  <a:gd name="connsiteX1788" fmla="*/ 379595 w 569706"/>
                  <a:gd name="connsiteY1788" fmla="*/ 420919 h 1328586"/>
                  <a:gd name="connsiteX1789" fmla="*/ 382990 w 569706"/>
                  <a:gd name="connsiteY1789" fmla="*/ 425446 h 1328586"/>
                  <a:gd name="connsiteX1790" fmla="*/ 381398 w 569706"/>
                  <a:gd name="connsiteY1790" fmla="*/ 428099 h 1328586"/>
                  <a:gd name="connsiteX1791" fmla="*/ 381745 w 569706"/>
                  <a:gd name="connsiteY1791" fmla="*/ 428792 h 1328586"/>
                  <a:gd name="connsiteX1792" fmla="*/ 380848 w 569706"/>
                  <a:gd name="connsiteY1792" fmla="*/ 429016 h 1328586"/>
                  <a:gd name="connsiteX1793" fmla="*/ 379595 w 569706"/>
                  <a:gd name="connsiteY1793" fmla="*/ 431104 h 1328586"/>
                  <a:gd name="connsiteX1794" fmla="*/ 373937 w 569706"/>
                  <a:gd name="connsiteY1794" fmla="*/ 431104 h 1328586"/>
                  <a:gd name="connsiteX1795" fmla="*/ 371674 w 569706"/>
                  <a:gd name="connsiteY1795" fmla="*/ 426578 h 1328586"/>
                  <a:gd name="connsiteX1796" fmla="*/ 375069 w 569706"/>
                  <a:gd name="connsiteY1796" fmla="*/ 420919 h 1328586"/>
                  <a:gd name="connsiteX1797" fmla="*/ 333817 w 569706"/>
                  <a:gd name="connsiteY1797" fmla="*/ 417414 h 1328586"/>
                  <a:gd name="connsiteX1798" fmla="*/ 338174 w 569706"/>
                  <a:gd name="connsiteY1798" fmla="*/ 423949 h 1328586"/>
                  <a:gd name="connsiteX1799" fmla="*/ 332728 w 569706"/>
                  <a:gd name="connsiteY1799" fmla="*/ 426127 h 1328586"/>
                  <a:gd name="connsiteX1800" fmla="*/ 329461 w 569706"/>
                  <a:gd name="connsiteY1800" fmla="*/ 423949 h 1328586"/>
                  <a:gd name="connsiteX1801" fmla="*/ 333817 w 569706"/>
                  <a:gd name="connsiteY1801" fmla="*/ 417414 h 1328586"/>
                  <a:gd name="connsiteX1802" fmla="*/ 290184 w 569706"/>
                  <a:gd name="connsiteY1802" fmla="*/ 413680 h 1328586"/>
                  <a:gd name="connsiteX1803" fmla="*/ 294610 w 569706"/>
                  <a:gd name="connsiteY1803" fmla="*/ 421425 h 1328586"/>
                  <a:gd name="connsiteX1804" fmla="*/ 289078 w 569706"/>
                  <a:gd name="connsiteY1804" fmla="*/ 423638 h 1328586"/>
                  <a:gd name="connsiteX1805" fmla="*/ 284652 w 569706"/>
                  <a:gd name="connsiteY1805" fmla="*/ 420319 h 1328586"/>
                  <a:gd name="connsiteX1806" fmla="*/ 290184 w 569706"/>
                  <a:gd name="connsiteY1806" fmla="*/ 413680 h 1328586"/>
                  <a:gd name="connsiteX1807" fmla="*/ 248830 w 569706"/>
                  <a:gd name="connsiteY1807" fmla="*/ 411031 h 1328586"/>
                  <a:gd name="connsiteX1808" fmla="*/ 249937 w 569706"/>
                  <a:gd name="connsiteY1808" fmla="*/ 414299 h 1328586"/>
                  <a:gd name="connsiteX1809" fmla="*/ 249937 w 569706"/>
                  <a:gd name="connsiteY1809" fmla="*/ 418655 h 1328586"/>
                  <a:gd name="connsiteX1810" fmla="*/ 241085 w 569706"/>
                  <a:gd name="connsiteY1810" fmla="*/ 417566 h 1328586"/>
                  <a:gd name="connsiteX1811" fmla="*/ 243298 w 569706"/>
                  <a:gd name="connsiteY1811" fmla="*/ 413210 h 1328586"/>
                  <a:gd name="connsiteX1812" fmla="*/ 248830 w 569706"/>
                  <a:gd name="connsiteY1812" fmla="*/ 411031 h 1328586"/>
                  <a:gd name="connsiteX1813" fmla="*/ 246562 w 569706"/>
                  <a:gd name="connsiteY1813" fmla="*/ 408701 h 1328586"/>
                  <a:gd name="connsiteX1814" fmla="*/ 248554 w 569706"/>
                  <a:gd name="connsiteY1814" fmla="*/ 410568 h 1328586"/>
                  <a:gd name="connsiteX1815" fmla="*/ 243575 w 569706"/>
                  <a:gd name="connsiteY1815" fmla="*/ 412435 h 1328586"/>
                  <a:gd name="connsiteX1816" fmla="*/ 246562 w 569706"/>
                  <a:gd name="connsiteY1816" fmla="*/ 408701 h 1328586"/>
                  <a:gd name="connsiteX1817" fmla="*/ 201716 w 569706"/>
                  <a:gd name="connsiteY1817" fmla="*/ 407315 h 1328586"/>
                  <a:gd name="connsiteX1818" fmla="*/ 197359 w 569706"/>
                  <a:gd name="connsiteY1818" fmla="*/ 412847 h 1328586"/>
                  <a:gd name="connsiteX1819" fmla="*/ 198069 w 569706"/>
                  <a:gd name="connsiteY1819" fmla="*/ 413207 h 1328586"/>
                  <a:gd name="connsiteX1820" fmla="*/ 202311 w 569706"/>
                  <a:gd name="connsiteY1820" fmla="*/ 408221 h 1328586"/>
                  <a:gd name="connsiteX1821" fmla="*/ 203894 w 569706"/>
                  <a:gd name="connsiteY1821" fmla="*/ 406208 h 1328586"/>
                  <a:gd name="connsiteX1822" fmla="*/ 204193 w 569706"/>
                  <a:gd name="connsiteY1822" fmla="*/ 407728 h 1328586"/>
                  <a:gd name="connsiteX1823" fmla="*/ 206231 w 569706"/>
                  <a:gd name="connsiteY1823" fmla="*/ 411721 h 1328586"/>
                  <a:gd name="connsiteX1824" fmla="*/ 202964 w 569706"/>
                  <a:gd name="connsiteY1824" fmla="*/ 414922 h 1328586"/>
                  <a:gd name="connsiteX1825" fmla="*/ 200031 w 569706"/>
                  <a:gd name="connsiteY1825" fmla="*/ 414204 h 1328586"/>
                  <a:gd name="connsiteX1826" fmla="*/ 201716 w 569706"/>
                  <a:gd name="connsiteY1826" fmla="*/ 415060 h 1328586"/>
                  <a:gd name="connsiteX1827" fmla="*/ 196270 w 569706"/>
                  <a:gd name="connsiteY1827" fmla="*/ 413953 h 1328586"/>
                  <a:gd name="connsiteX1828" fmla="*/ 197359 w 569706"/>
                  <a:gd name="connsiteY1828" fmla="*/ 410634 h 1328586"/>
                  <a:gd name="connsiteX1829" fmla="*/ 199537 w 569706"/>
                  <a:gd name="connsiteY1829" fmla="*/ 407315 h 1328586"/>
                  <a:gd name="connsiteX1830" fmla="*/ 203894 w 569706"/>
                  <a:gd name="connsiteY1830" fmla="*/ 406208 h 1328586"/>
                  <a:gd name="connsiteX1831" fmla="*/ 422370 w 569706"/>
                  <a:gd name="connsiteY1831" fmla="*/ 383466 h 1328586"/>
                  <a:gd name="connsiteX1832" fmla="*/ 424525 w 569706"/>
                  <a:gd name="connsiteY1832" fmla="*/ 383897 h 1328586"/>
                  <a:gd name="connsiteX1833" fmla="*/ 424597 w 569706"/>
                  <a:gd name="connsiteY1833" fmla="*/ 383805 h 1328586"/>
                  <a:gd name="connsiteX1834" fmla="*/ 424655 w 569706"/>
                  <a:gd name="connsiteY1834" fmla="*/ 383923 h 1328586"/>
                  <a:gd name="connsiteX1835" fmla="*/ 428028 w 569706"/>
                  <a:gd name="connsiteY1835" fmla="*/ 384598 h 1328586"/>
                  <a:gd name="connsiteX1836" fmla="*/ 429159 w 569706"/>
                  <a:gd name="connsiteY1836" fmla="*/ 386861 h 1328586"/>
                  <a:gd name="connsiteX1837" fmla="*/ 427258 w 569706"/>
                  <a:gd name="connsiteY1837" fmla="*/ 389237 h 1328586"/>
                  <a:gd name="connsiteX1838" fmla="*/ 427798 w 569706"/>
                  <a:gd name="connsiteY1838" fmla="*/ 390340 h 1328586"/>
                  <a:gd name="connsiteX1839" fmla="*/ 424678 w 569706"/>
                  <a:gd name="connsiteY1839" fmla="*/ 392463 h 1328586"/>
                  <a:gd name="connsiteX1840" fmla="*/ 424633 w 569706"/>
                  <a:gd name="connsiteY1840" fmla="*/ 392519 h 1328586"/>
                  <a:gd name="connsiteX1841" fmla="*/ 422370 w 569706"/>
                  <a:gd name="connsiteY1841" fmla="*/ 392519 h 1328586"/>
                  <a:gd name="connsiteX1842" fmla="*/ 420106 w 569706"/>
                  <a:gd name="connsiteY1842" fmla="*/ 386861 h 1328586"/>
                  <a:gd name="connsiteX1843" fmla="*/ 421238 w 569706"/>
                  <a:gd name="connsiteY1843" fmla="*/ 384598 h 1328586"/>
                  <a:gd name="connsiteX1844" fmla="*/ 509423 w 569706"/>
                  <a:gd name="connsiteY1844" fmla="*/ 381254 h 1328586"/>
                  <a:gd name="connsiteX1845" fmla="*/ 515351 w 569706"/>
                  <a:gd name="connsiteY1845" fmla="*/ 382436 h 1328586"/>
                  <a:gd name="connsiteX1846" fmla="*/ 522464 w 569706"/>
                  <a:gd name="connsiteY1846" fmla="*/ 397809 h 1328586"/>
                  <a:gd name="connsiteX1847" fmla="*/ 518907 w 569706"/>
                  <a:gd name="connsiteY1847" fmla="*/ 403722 h 1328586"/>
                  <a:gd name="connsiteX1848" fmla="*/ 510609 w 569706"/>
                  <a:gd name="connsiteY1848" fmla="*/ 403722 h 1328586"/>
                  <a:gd name="connsiteX1849" fmla="*/ 502310 w 569706"/>
                  <a:gd name="connsiteY1849" fmla="*/ 402540 h 1328586"/>
                  <a:gd name="connsiteX1850" fmla="*/ 498754 w 569706"/>
                  <a:gd name="connsiteY1850" fmla="*/ 396627 h 1328586"/>
                  <a:gd name="connsiteX1851" fmla="*/ 509423 w 569706"/>
                  <a:gd name="connsiteY1851" fmla="*/ 381254 h 1328586"/>
                  <a:gd name="connsiteX1852" fmla="*/ 381123 w 569706"/>
                  <a:gd name="connsiteY1852" fmla="*/ 380071 h 1328586"/>
                  <a:gd name="connsiteX1853" fmla="*/ 385479 w 569706"/>
                  <a:gd name="connsiteY1853" fmla="*/ 385406 h 1328586"/>
                  <a:gd name="connsiteX1854" fmla="*/ 380033 w 569706"/>
                  <a:gd name="connsiteY1854" fmla="*/ 387540 h 1328586"/>
                  <a:gd name="connsiteX1855" fmla="*/ 376766 w 569706"/>
                  <a:gd name="connsiteY1855" fmla="*/ 385406 h 1328586"/>
                  <a:gd name="connsiteX1856" fmla="*/ 381123 w 569706"/>
                  <a:gd name="connsiteY1856" fmla="*/ 380071 h 1328586"/>
                  <a:gd name="connsiteX1857" fmla="*/ 467107 w 569706"/>
                  <a:gd name="connsiteY1857" fmla="*/ 376337 h 1328586"/>
                  <a:gd name="connsiteX1858" fmla="*/ 471824 w 569706"/>
                  <a:gd name="connsiteY1858" fmla="*/ 378688 h 1328586"/>
                  <a:gd name="connsiteX1859" fmla="*/ 478900 w 569706"/>
                  <a:gd name="connsiteY1859" fmla="*/ 395147 h 1328586"/>
                  <a:gd name="connsiteX1860" fmla="*/ 478900 w 569706"/>
                  <a:gd name="connsiteY1860" fmla="*/ 396323 h 1328586"/>
                  <a:gd name="connsiteX1861" fmla="*/ 476541 w 569706"/>
                  <a:gd name="connsiteY1861" fmla="*/ 396323 h 1328586"/>
                  <a:gd name="connsiteX1862" fmla="*/ 461211 w 569706"/>
                  <a:gd name="connsiteY1862" fmla="*/ 396323 h 1328586"/>
                  <a:gd name="connsiteX1863" fmla="*/ 457673 w 569706"/>
                  <a:gd name="connsiteY1863" fmla="*/ 391620 h 1328586"/>
                  <a:gd name="connsiteX1864" fmla="*/ 460032 w 569706"/>
                  <a:gd name="connsiteY1864" fmla="*/ 389269 h 1328586"/>
                  <a:gd name="connsiteX1865" fmla="*/ 463569 w 569706"/>
                  <a:gd name="connsiteY1865" fmla="*/ 383391 h 1328586"/>
                  <a:gd name="connsiteX1866" fmla="*/ 467107 w 569706"/>
                  <a:gd name="connsiteY1866" fmla="*/ 376337 h 1328586"/>
                  <a:gd name="connsiteX1867" fmla="*/ 337463 w 569706"/>
                  <a:gd name="connsiteY1867" fmla="*/ 376337 h 1328586"/>
                  <a:gd name="connsiteX1868" fmla="*/ 340664 w 569706"/>
                  <a:gd name="connsiteY1868" fmla="*/ 382739 h 1328586"/>
                  <a:gd name="connsiteX1869" fmla="*/ 336396 w 569706"/>
                  <a:gd name="connsiteY1869" fmla="*/ 383806 h 1328586"/>
                  <a:gd name="connsiteX1870" fmla="*/ 333195 w 569706"/>
                  <a:gd name="connsiteY1870" fmla="*/ 382739 h 1328586"/>
                  <a:gd name="connsiteX1871" fmla="*/ 337463 w 569706"/>
                  <a:gd name="connsiteY1871" fmla="*/ 376337 h 1328586"/>
                  <a:gd name="connsiteX1872" fmla="*/ 255193 w 569706"/>
                  <a:gd name="connsiteY1872" fmla="*/ 376337 h 1328586"/>
                  <a:gd name="connsiteX1873" fmla="*/ 256023 w 569706"/>
                  <a:gd name="connsiteY1873" fmla="*/ 376337 h 1328586"/>
                  <a:gd name="connsiteX1874" fmla="*/ 253533 w 569706"/>
                  <a:gd name="connsiteY1874" fmla="*/ 377582 h 1328586"/>
                  <a:gd name="connsiteX1875" fmla="*/ 255193 w 569706"/>
                  <a:gd name="connsiteY1875" fmla="*/ 376337 h 1328586"/>
                  <a:gd name="connsiteX1876" fmla="*/ 290461 w 569706"/>
                  <a:gd name="connsiteY1876" fmla="*/ 373571 h 1328586"/>
                  <a:gd name="connsiteX1877" fmla="*/ 294887 w 569706"/>
                  <a:gd name="connsiteY1877" fmla="*/ 373571 h 1328586"/>
                  <a:gd name="connsiteX1878" fmla="*/ 295994 w 569706"/>
                  <a:gd name="connsiteY1878" fmla="*/ 376890 h 1328586"/>
                  <a:gd name="connsiteX1879" fmla="*/ 293781 w 569706"/>
                  <a:gd name="connsiteY1879" fmla="*/ 381316 h 1328586"/>
                  <a:gd name="connsiteX1880" fmla="*/ 290461 w 569706"/>
                  <a:gd name="connsiteY1880" fmla="*/ 381316 h 1328586"/>
                  <a:gd name="connsiteX1881" fmla="*/ 289355 w 569706"/>
                  <a:gd name="connsiteY1881" fmla="*/ 375784 h 1328586"/>
                  <a:gd name="connsiteX1882" fmla="*/ 290461 w 569706"/>
                  <a:gd name="connsiteY1882" fmla="*/ 373571 h 1328586"/>
                  <a:gd name="connsiteX1883" fmla="*/ 250421 w 569706"/>
                  <a:gd name="connsiteY1883" fmla="*/ 367623 h 1328586"/>
                  <a:gd name="connsiteX1884" fmla="*/ 254777 w 569706"/>
                  <a:gd name="connsiteY1884" fmla="*/ 371891 h 1328586"/>
                  <a:gd name="connsiteX1885" fmla="*/ 254777 w 569706"/>
                  <a:gd name="connsiteY1885" fmla="*/ 375092 h 1328586"/>
                  <a:gd name="connsiteX1886" fmla="*/ 253688 w 569706"/>
                  <a:gd name="connsiteY1886" fmla="*/ 375092 h 1328586"/>
                  <a:gd name="connsiteX1887" fmla="*/ 253533 w 569706"/>
                  <a:gd name="connsiteY1887" fmla="*/ 374940 h 1328586"/>
                  <a:gd name="connsiteX1888" fmla="*/ 253533 w 569706"/>
                  <a:gd name="connsiteY1888" fmla="*/ 375296 h 1328586"/>
                  <a:gd name="connsiteX1889" fmla="*/ 252074 w 569706"/>
                  <a:gd name="connsiteY1889" fmla="*/ 375579 h 1328586"/>
                  <a:gd name="connsiteX1890" fmla="*/ 252515 w 569706"/>
                  <a:gd name="connsiteY1890" fmla="*/ 375714 h 1328586"/>
                  <a:gd name="connsiteX1891" fmla="*/ 253646 w 569706"/>
                  <a:gd name="connsiteY1891" fmla="*/ 375714 h 1328586"/>
                  <a:gd name="connsiteX1892" fmla="*/ 251383 w 569706"/>
                  <a:gd name="connsiteY1892" fmla="*/ 377789 h 1328586"/>
                  <a:gd name="connsiteX1893" fmla="*/ 247988 w 569706"/>
                  <a:gd name="connsiteY1893" fmla="*/ 378826 h 1328586"/>
                  <a:gd name="connsiteX1894" fmla="*/ 245725 w 569706"/>
                  <a:gd name="connsiteY1894" fmla="*/ 377789 h 1328586"/>
                  <a:gd name="connsiteX1895" fmla="*/ 244593 w 569706"/>
                  <a:gd name="connsiteY1895" fmla="*/ 372602 h 1328586"/>
                  <a:gd name="connsiteX1896" fmla="*/ 245725 w 569706"/>
                  <a:gd name="connsiteY1896" fmla="*/ 373639 h 1328586"/>
                  <a:gd name="connsiteX1897" fmla="*/ 247456 w 569706"/>
                  <a:gd name="connsiteY1897" fmla="*/ 374168 h 1328586"/>
                  <a:gd name="connsiteX1898" fmla="*/ 247131 w 569706"/>
                  <a:gd name="connsiteY1898" fmla="*/ 373221 h 1328586"/>
                  <a:gd name="connsiteX1899" fmla="*/ 252699 w 569706"/>
                  <a:gd name="connsiteY1899" fmla="*/ 374123 h 1328586"/>
                  <a:gd name="connsiteX1900" fmla="*/ 251510 w 569706"/>
                  <a:gd name="connsiteY1900" fmla="*/ 372958 h 1328586"/>
                  <a:gd name="connsiteX1901" fmla="*/ 248242 w 569706"/>
                  <a:gd name="connsiteY1901" fmla="*/ 371891 h 1328586"/>
                  <a:gd name="connsiteX1902" fmla="*/ 247153 w 569706"/>
                  <a:gd name="connsiteY1902" fmla="*/ 372958 h 1328586"/>
                  <a:gd name="connsiteX1903" fmla="*/ 246064 w 569706"/>
                  <a:gd name="connsiteY1903" fmla="*/ 371891 h 1328586"/>
                  <a:gd name="connsiteX1904" fmla="*/ 250421 w 569706"/>
                  <a:gd name="connsiteY1904" fmla="*/ 367623 h 1328586"/>
                  <a:gd name="connsiteX1905" fmla="*/ 205536 w 569706"/>
                  <a:gd name="connsiteY1905" fmla="*/ 363889 h 1328586"/>
                  <a:gd name="connsiteX1906" fmla="*/ 209962 w 569706"/>
                  <a:gd name="connsiteY1906" fmla="*/ 372852 h 1328586"/>
                  <a:gd name="connsiteX1907" fmla="*/ 204430 w 569706"/>
                  <a:gd name="connsiteY1907" fmla="*/ 373972 h 1328586"/>
                  <a:gd name="connsiteX1908" fmla="*/ 200004 w 569706"/>
                  <a:gd name="connsiteY1908" fmla="*/ 371731 h 1328586"/>
                  <a:gd name="connsiteX1909" fmla="*/ 205536 w 569706"/>
                  <a:gd name="connsiteY1909" fmla="*/ 363889 h 1328586"/>
                  <a:gd name="connsiteX1910" fmla="*/ 428332 w 569706"/>
                  <a:gd name="connsiteY1910" fmla="*/ 341483 h 1328586"/>
                  <a:gd name="connsiteX1911" fmla="*/ 431533 w 569706"/>
                  <a:gd name="connsiteY1911" fmla="*/ 348018 h 1328586"/>
                  <a:gd name="connsiteX1912" fmla="*/ 427265 w 569706"/>
                  <a:gd name="connsiteY1912" fmla="*/ 350196 h 1328586"/>
                  <a:gd name="connsiteX1913" fmla="*/ 424064 w 569706"/>
                  <a:gd name="connsiteY1913" fmla="*/ 346929 h 1328586"/>
                  <a:gd name="connsiteX1914" fmla="*/ 428332 w 569706"/>
                  <a:gd name="connsiteY1914" fmla="*/ 341483 h 1328586"/>
                  <a:gd name="connsiteX1915" fmla="*/ 511735 w 569706"/>
                  <a:gd name="connsiteY1915" fmla="*/ 340238 h 1328586"/>
                  <a:gd name="connsiteX1916" fmla="*/ 512891 w 569706"/>
                  <a:gd name="connsiteY1916" fmla="*/ 340238 h 1328586"/>
                  <a:gd name="connsiteX1917" fmla="*/ 518670 w 569706"/>
                  <a:gd name="connsiteY1917" fmla="*/ 362644 h 1328586"/>
                  <a:gd name="connsiteX1918" fmla="*/ 512891 w 569706"/>
                  <a:gd name="connsiteY1918" fmla="*/ 362644 h 1328586"/>
                  <a:gd name="connsiteX1919" fmla="*/ 504800 w 569706"/>
                  <a:gd name="connsiteY1919" fmla="*/ 361465 h 1328586"/>
                  <a:gd name="connsiteX1920" fmla="*/ 502488 w 569706"/>
                  <a:gd name="connsiteY1920" fmla="*/ 355569 h 1328586"/>
                  <a:gd name="connsiteX1921" fmla="*/ 511735 w 569706"/>
                  <a:gd name="connsiteY1921" fmla="*/ 340238 h 1328586"/>
                  <a:gd name="connsiteX1922" fmla="*/ 469590 w 569706"/>
                  <a:gd name="connsiteY1922" fmla="*/ 337630 h 1328586"/>
                  <a:gd name="connsiteX1923" fmla="*/ 476703 w 569706"/>
                  <a:gd name="connsiteY1923" fmla="*/ 338816 h 1328586"/>
                  <a:gd name="connsiteX1924" fmla="*/ 483816 w 569706"/>
                  <a:gd name="connsiteY1924" fmla="*/ 353041 h 1328586"/>
                  <a:gd name="connsiteX1925" fmla="*/ 479074 w 569706"/>
                  <a:gd name="connsiteY1925" fmla="*/ 360154 h 1328586"/>
                  <a:gd name="connsiteX1926" fmla="*/ 470776 w 569706"/>
                  <a:gd name="connsiteY1926" fmla="*/ 360154 h 1328586"/>
                  <a:gd name="connsiteX1927" fmla="*/ 462477 w 569706"/>
                  <a:gd name="connsiteY1927" fmla="*/ 357783 h 1328586"/>
                  <a:gd name="connsiteX1928" fmla="*/ 460106 w 569706"/>
                  <a:gd name="connsiteY1928" fmla="*/ 351856 h 1328586"/>
                  <a:gd name="connsiteX1929" fmla="*/ 469590 w 569706"/>
                  <a:gd name="connsiteY1929" fmla="*/ 337630 h 1328586"/>
                  <a:gd name="connsiteX1930" fmla="*/ 382537 w 569706"/>
                  <a:gd name="connsiteY1930" fmla="*/ 336379 h 1328586"/>
                  <a:gd name="connsiteX1931" fmla="*/ 387063 w 569706"/>
                  <a:gd name="connsiteY1931" fmla="*/ 336379 h 1328586"/>
                  <a:gd name="connsiteX1932" fmla="*/ 389326 w 569706"/>
                  <a:gd name="connsiteY1932" fmla="*/ 341981 h 1328586"/>
                  <a:gd name="connsiteX1933" fmla="*/ 387063 w 569706"/>
                  <a:gd name="connsiteY1933" fmla="*/ 346462 h 1328586"/>
                  <a:gd name="connsiteX1934" fmla="*/ 384800 w 569706"/>
                  <a:gd name="connsiteY1934" fmla="*/ 346462 h 1328586"/>
                  <a:gd name="connsiteX1935" fmla="*/ 384728 w 569706"/>
                  <a:gd name="connsiteY1935" fmla="*/ 346444 h 1328586"/>
                  <a:gd name="connsiteX1936" fmla="*/ 384701 w 569706"/>
                  <a:gd name="connsiteY1936" fmla="*/ 346462 h 1328586"/>
                  <a:gd name="connsiteX1937" fmla="*/ 384540 w 569706"/>
                  <a:gd name="connsiteY1937" fmla="*/ 346398 h 1328586"/>
                  <a:gd name="connsiteX1938" fmla="*/ 380273 w 569706"/>
                  <a:gd name="connsiteY1938" fmla="*/ 345342 h 1328586"/>
                  <a:gd name="connsiteX1939" fmla="*/ 380020 w 569706"/>
                  <a:gd name="connsiteY1939" fmla="*/ 344590 h 1328586"/>
                  <a:gd name="connsiteX1940" fmla="*/ 379255 w 569706"/>
                  <a:gd name="connsiteY1940" fmla="*/ 344284 h 1328586"/>
                  <a:gd name="connsiteX1941" fmla="*/ 379750 w 569706"/>
                  <a:gd name="connsiteY1941" fmla="*/ 343789 h 1328586"/>
                  <a:gd name="connsiteX1942" fmla="*/ 379142 w 569706"/>
                  <a:gd name="connsiteY1942" fmla="*/ 341981 h 1328586"/>
                  <a:gd name="connsiteX1943" fmla="*/ 382537 w 569706"/>
                  <a:gd name="connsiteY1943" fmla="*/ 336379 h 1328586"/>
                  <a:gd name="connsiteX1944" fmla="*/ 337759 w 569706"/>
                  <a:gd name="connsiteY1944" fmla="*/ 331525 h 1328586"/>
                  <a:gd name="connsiteX1945" fmla="*/ 341183 w 569706"/>
                  <a:gd name="connsiteY1945" fmla="*/ 333788 h 1328586"/>
                  <a:gd name="connsiteX1946" fmla="*/ 345747 w 569706"/>
                  <a:gd name="connsiteY1946" fmla="*/ 340578 h 1328586"/>
                  <a:gd name="connsiteX1947" fmla="*/ 343465 w 569706"/>
                  <a:gd name="connsiteY1947" fmla="*/ 343973 h 1328586"/>
                  <a:gd name="connsiteX1948" fmla="*/ 335477 w 569706"/>
                  <a:gd name="connsiteY1948" fmla="*/ 343973 h 1328586"/>
                  <a:gd name="connsiteX1949" fmla="*/ 333195 w 569706"/>
                  <a:gd name="connsiteY1949" fmla="*/ 339447 h 1328586"/>
                  <a:gd name="connsiteX1950" fmla="*/ 335477 w 569706"/>
                  <a:gd name="connsiteY1950" fmla="*/ 336052 h 1328586"/>
                  <a:gd name="connsiteX1951" fmla="*/ 337759 w 569706"/>
                  <a:gd name="connsiteY1951" fmla="*/ 332657 h 1328586"/>
                  <a:gd name="connsiteX1952" fmla="*/ 295302 w 569706"/>
                  <a:gd name="connsiteY1952" fmla="*/ 327791 h 1328586"/>
                  <a:gd name="connsiteX1953" fmla="*/ 297515 w 569706"/>
                  <a:gd name="connsiteY1953" fmla="*/ 327791 h 1328586"/>
                  <a:gd name="connsiteX1954" fmla="*/ 299728 w 569706"/>
                  <a:gd name="connsiteY1954" fmla="*/ 331152 h 1328586"/>
                  <a:gd name="connsiteX1955" fmla="*/ 294195 w 569706"/>
                  <a:gd name="connsiteY1955" fmla="*/ 338994 h 1328586"/>
                  <a:gd name="connsiteX1956" fmla="*/ 292481 w 569706"/>
                  <a:gd name="connsiteY1956" fmla="*/ 332919 h 1328586"/>
                  <a:gd name="connsiteX1957" fmla="*/ 293366 w 569706"/>
                  <a:gd name="connsiteY1957" fmla="*/ 338994 h 1328586"/>
                  <a:gd name="connsiteX1958" fmla="*/ 289632 w 569706"/>
                  <a:gd name="connsiteY1958" fmla="*/ 338994 h 1328586"/>
                  <a:gd name="connsiteX1959" fmla="*/ 289632 w 569706"/>
                  <a:gd name="connsiteY1959" fmla="*/ 336860 h 1328586"/>
                  <a:gd name="connsiteX1960" fmla="*/ 291499 w 569706"/>
                  <a:gd name="connsiteY1960" fmla="*/ 331525 h 1328586"/>
                  <a:gd name="connsiteX1961" fmla="*/ 292367 w 569706"/>
                  <a:gd name="connsiteY1961" fmla="*/ 332517 h 1328586"/>
                  <a:gd name="connsiteX1962" fmla="*/ 291982 w 569706"/>
                  <a:gd name="connsiteY1962" fmla="*/ 331152 h 1328586"/>
                  <a:gd name="connsiteX1963" fmla="*/ 295302 w 569706"/>
                  <a:gd name="connsiteY1963" fmla="*/ 327791 h 1328586"/>
                  <a:gd name="connsiteX1964" fmla="*/ 251044 w 569706"/>
                  <a:gd name="connsiteY1964" fmla="*/ 322687 h 1328586"/>
                  <a:gd name="connsiteX1965" fmla="*/ 256379 w 569706"/>
                  <a:gd name="connsiteY1965" fmla="*/ 322687 h 1328586"/>
                  <a:gd name="connsiteX1966" fmla="*/ 257446 w 569706"/>
                  <a:gd name="connsiteY1966" fmla="*/ 326048 h 1328586"/>
                  <a:gd name="connsiteX1967" fmla="*/ 257446 w 569706"/>
                  <a:gd name="connsiteY1967" fmla="*/ 328289 h 1328586"/>
                  <a:gd name="connsiteX1968" fmla="*/ 257446 w 569706"/>
                  <a:gd name="connsiteY1968" fmla="*/ 332770 h 1328586"/>
                  <a:gd name="connsiteX1969" fmla="*/ 256379 w 569706"/>
                  <a:gd name="connsiteY1969" fmla="*/ 330530 h 1328586"/>
                  <a:gd name="connsiteX1970" fmla="*/ 255000 w 569706"/>
                  <a:gd name="connsiteY1970" fmla="*/ 329082 h 1328586"/>
                  <a:gd name="connsiteX1971" fmla="*/ 255089 w 569706"/>
                  <a:gd name="connsiteY1971" fmla="*/ 329711 h 1328586"/>
                  <a:gd name="connsiteX1972" fmla="*/ 256178 w 569706"/>
                  <a:gd name="connsiteY1972" fmla="*/ 333106 h 1328586"/>
                  <a:gd name="connsiteX1973" fmla="*/ 255770 w 569706"/>
                  <a:gd name="connsiteY1973" fmla="*/ 336077 h 1328586"/>
                  <a:gd name="connsiteX1974" fmla="*/ 253533 w 569706"/>
                  <a:gd name="connsiteY1974" fmla="*/ 336409 h 1328586"/>
                  <a:gd name="connsiteX1975" fmla="*/ 253533 w 569706"/>
                  <a:gd name="connsiteY1975" fmla="*/ 336659 h 1328586"/>
                  <a:gd name="connsiteX1976" fmla="*/ 252466 w 569706"/>
                  <a:gd name="connsiteY1976" fmla="*/ 337748 h 1328586"/>
                  <a:gd name="connsiteX1977" fmla="*/ 249265 w 569706"/>
                  <a:gd name="connsiteY1977" fmla="*/ 336659 h 1328586"/>
                  <a:gd name="connsiteX1978" fmla="*/ 248198 w 569706"/>
                  <a:gd name="connsiteY1978" fmla="*/ 336659 h 1328586"/>
                  <a:gd name="connsiteX1979" fmla="*/ 247131 w 569706"/>
                  <a:gd name="connsiteY1979" fmla="*/ 335570 h 1328586"/>
                  <a:gd name="connsiteX1980" fmla="*/ 247131 w 569706"/>
                  <a:gd name="connsiteY1980" fmla="*/ 332303 h 1328586"/>
                  <a:gd name="connsiteX1981" fmla="*/ 248554 w 569706"/>
                  <a:gd name="connsiteY1981" fmla="*/ 330850 h 1328586"/>
                  <a:gd name="connsiteX1982" fmla="*/ 248554 w 569706"/>
                  <a:gd name="connsiteY1982" fmla="*/ 328580 h 1328586"/>
                  <a:gd name="connsiteX1983" fmla="*/ 249643 w 569706"/>
                  <a:gd name="connsiteY1983" fmla="*/ 325185 h 1328586"/>
                  <a:gd name="connsiteX1984" fmla="*/ 251200 w 569706"/>
                  <a:gd name="connsiteY1984" fmla="*/ 325092 h 1328586"/>
                  <a:gd name="connsiteX1985" fmla="*/ 251044 w 569706"/>
                  <a:gd name="connsiteY1985" fmla="*/ 324928 h 1328586"/>
                  <a:gd name="connsiteX1986" fmla="*/ 251044 w 569706"/>
                  <a:gd name="connsiteY1986" fmla="*/ 322687 h 1328586"/>
                  <a:gd name="connsiteX1987" fmla="*/ 209188 w 569706"/>
                  <a:gd name="connsiteY1987" fmla="*/ 321567 h 1328586"/>
                  <a:gd name="connsiteX1988" fmla="*/ 211366 w 569706"/>
                  <a:gd name="connsiteY1988" fmla="*/ 323780 h 1328586"/>
                  <a:gd name="connsiteX1989" fmla="*/ 211366 w 569706"/>
                  <a:gd name="connsiteY1989" fmla="*/ 327099 h 1328586"/>
                  <a:gd name="connsiteX1990" fmla="*/ 208099 w 569706"/>
                  <a:gd name="connsiteY1990" fmla="*/ 331525 h 1328586"/>
                  <a:gd name="connsiteX1991" fmla="*/ 204831 w 569706"/>
                  <a:gd name="connsiteY1991" fmla="*/ 325993 h 1328586"/>
                  <a:gd name="connsiteX1992" fmla="*/ 207009 w 569706"/>
                  <a:gd name="connsiteY1992" fmla="*/ 322674 h 1328586"/>
                  <a:gd name="connsiteX1993" fmla="*/ 209188 w 569706"/>
                  <a:gd name="connsiteY1993" fmla="*/ 321567 h 1328586"/>
                  <a:gd name="connsiteX1994" fmla="*/ 297728 w 569706"/>
                  <a:gd name="connsiteY1994" fmla="*/ 297916 h 1328586"/>
                  <a:gd name="connsiteX1995" fmla="*/ 297811 w 569706"/>
                  <a:gd name="connsiteY1995" fmla="*/ 298121 h 1328586"/>
                  <a:gd name="connsiteX1996" fmla="*/ 298537 w 569706"/>
                  <a:gd name="connsiteY1996" fmla="*/ 297916 h 1328586"/>
                  <a:gd name="connsiteX1997" fmla="*/ 472076 w 569706"/>
                  <a:gd name="connsiteY1997" fmla="*/ 294120 h 1328586"/>
                  <a:gd name="connsiteX1998" fmla="*/ 478004 w 569706"/>
                  <a:gd name="connsiteY1998" fmla="*/ 294120 h 1328586"/>
                  <a:gd name="connsiteX1999" fmla="*/ 485117 w 569706"/>
                  <a:gd name="connsiteY1999" fmla="*/ 311858 h 1328586"/>
                  <a:gd name="connsiteX2000" fmla="*/ 482746 w 569706"/>
                  <a:gd name="connsiteY2000" fmla="*/ 316588 h 1328586"/>
                  <a:gd name="connsiteX2001" fmla="*/ 473262 w 569706"/>
                  <a:gd name="connsiteY2001" fmla="*/ 315406 h 1328586"/>
                  <a:gd name="connsiteX2002" fmla="*/ 463778 w 569706"/>
                  <a:gd name="connsiteY2002" fmla="*/ 314223 h 1328586"/>
                  <a:gd name="connsiteX2003" fmla="*/ 461407 w 569706"/>
                  <a:gd name="connsiteY2003" fmla="*/ 309493 h 1328586"/>
                  <a:gd name="connsiteX2004" fmla="*/ 472076 w 569706"/>
                  <a:gd name="connsiteY2004" fmla="*/ 294120 h 1328586"/>
                  <a:gd name="connsiteX2005" fmla="*/ 386149 w 569706"/>
                  <a:gd name="connsiteY2005" fmla="*/ 294069 h 1328586"/>
                  <a:gd name="connsiteX2006" fmla="*/ 390745 w 569706"/>
                  <a:gd name="connsiteY2006" fmla="*/ 294069 h 1328586"/>
                  <a:gd name="connsiteX2007" fmla="*/ 394192 w 569706"/>
                  <a:gd name="connsiteY2007" fmla="*/ 303122 h 1328586"/>
                  <a:gd name="connsiteX2008" fmla="*/ 391894 w 569706"/>
                  <a:gd name="connsiteY2008" fmla="*/ 305385 h 1328586"/>
                  <a:gd name="connsiteX2009" fmla="*/ 382702 w 569706"/>
                  <a:gd name="connsiteY2009" fmla="*/ 305385 h 1328586"/>
                  <a:gd name="connsiteX2010" fmla="*/ 380404 w 569706"/>
                  <a:gd name="connsiteY2010" fmla="*/ 300859 h 1328586"/>
                  <a:gd name="connsiteX2011" fmla="*/ 386149 w 569706"/>
                  <a:gd name="connsiteY2011" fmla="*/ 294069 h 1328586"/>
                  <a:gd name="connsiteX2012" fmla="*/ 261197 w 569706"/>
                  <a:gd name="connsiteY2012" fmla="*/ 293116 h 1328586"/>
                  <a:gd name="connsiteX2013" fmla="*/ 261168 w 569706"/>
                  <a:gd name="connsiteY2013" fmla="*/ 293145 h 1328586"/>
                  <a:gd name="connsiteX2014" fmla="*/ 261210 w 569706"/>
                  <a:gd name="connsiteY2014" fmla="*/ 293145 h 1328586"/>
                  <a:gd name="connsiteX2015" fmla="*/ 340252 w 569706"/>
                  <a:gd name="connsiteY2015" fmla="*/ 290266 h 1328586"/>
                  <a:gd name="connsiteX2016" fmla="*/ 347223 w 569706"/>
                  <a:gd name="connsiteY2016" fmla="*/ 290266 h 1328586"/>
                  <a:gd name="connsiteX2017" fmla="*/ 347223 w 569706"/>
                  <a:gd name="connsiteY2017" fmla="*/ 291999 h 1328586"/>
                  <a:gd name="connsiteX2018" fmla="*/ 347656 w 569706"/>
                  <a:gd name="connsiteY2018" fmla="*/ 294165 h 1328586"/>
                  <a:gd name="connsiteX2019" fmla="*/ 348385 w 569706"/>
                  <a:gd name="connsiteY2019" fmla="*/ 294889 h 1328586"/>
                  <a:gd name="connsiteX2020" fmla="*/ 349546 w 569706"/>
                  <a:gd name="connsiteY2020" fmla="*/ 297201 h 1328586"/>
                  <a:gd name="connsiteX2021" fmla="*/ 350708 w 569706"/>
                  <a:gd name="connsiteY2021" fmla="*/ 300669 h 1328586"/>
                  <a:gd name="connsiteX2022" fmla="*/ 348385 w 569706"/>
                  <a:gd name="connsiteY2022" fmla="*/ 302980 h 1328586"/>
                  <a:gd name="connsiteX2023" fmla="*/ 336767 w 569706"/>
                  <a:gd name="connsiteY2023" fmla="*/ 302980 h 1328586"/>
                  <a:gd name="connsiteX2024" fmla="*/ 334443 w 569706"/>
                  <a:gd name="connsiteY2024" fmla="*/ 298357 h 1328586"/>
                  <a:gd name="connsiteX2025" fmla="*/ 337928 w 569706"/>
                  <a:gd name="connsiteY2025" fmla="*/ 293733 h 1328586"/>
                  <a:gd name="connsiteX2026" fmla="*/ 340252 w 569706"/>
                  <a:gd name="connsiteY2026" fmla="*/ 291422 h 1328586"/>
                  <a:gd name="connsiteX2027" fmla="*/ 250940 w 569706"/>
                  <a:gd name="connsiteY2027" fmla="*/ 289722 h 1328586"/>
                  <a:gd name="connsiteX2028" fmla="*/ 251701 w 569706"/>
                  <a:gd name="connsiteY2028" fmla="*/ 291624 h 1328586"/>
                  <a:gd name="connsiteX2029" fmla="*/ 250940 w 569706"/>
                  <a:gd name="connsiteY2029" fmla="*/ 290863 h 1328586"/>
                  <a:gd name="connsiteX2030" fmla="*/ 429876 w 569706"/>
                  <a:gd name="connsiteY2030" fmla="*/ 289203 h 1328586"/>
                  <a:gd name="connsiteX2031" fmla="*/ 434578 w 569706"/>
                  <a:gd name="connsiteY2031" fmla="*/ 291574 h 1328586"/>
                  <a:gd name="connsiteX2032" fmla="*/ 442807 w 569706"/>
                  <a:gd name="connsiteY2032" fmla="*/ 308171 h 1328586"/>
                  <a:gd name="connsiteX2033" fmla="*/ 439281 w 569706"/>
                  <a:gd name="connsiteY2033" fmla="*/ 312913 h 1328586"/>
                  <a:gd name="connsiteX2034" fmla="*/ 432227 w 569706"/>
                  <a:gd name="connsiteY2034" fmla="*/ 312913 h 1328586"/>
                  <a:gd name="connsiteX2035" fmla="*/ 422822 w 569706"/>
                  <a:gd name="connsiteY2035" fmla="*/ 308171 h 1328586"/>
                  <a:gd name="connsiteX2036" fmla="*/ 422822 w 569706"/>
                  <a:gd name="connsiteY2036" fmla="*/ 304614 h 1328586"/>
                  <a:gd name="connsiteX2037" fmla="*/ 423998 w 569706"/>
                  <a:gd name="connsiteY2037" fmla="*/ 297501 h 1328586"/>
                  <a:gd name="connsiteX2038" fmla="*/ 429876 w 569706"/>
                  <a:gd name="connsiteY2038" fmla="*/ 289203 h 1328586"/>
                  <a:gd name="connsiteX2039" fmla="*/ 207874 w 569706"/>
                  <a:gd name="connsiteY2039" fmla="*/ 287553 h 1328586"/>
                  <a:gd name="connsiteX2040" fmla="*/ 208445 w 569706"/>
                  <a:gd name="connsiteY2040" fmla="*/ 290444 h 1328586"/>
                  <a:gd name="connsiteX2041" fmla="*/ 207338 w 569706"/>
                  <a:gd name="connsiteY2041" fmla="*/ 288204 h 1328586"/>
                  <a:gd name="connsiteX2042" fmla="*/ 299024 w 569706"/>
                  <a:gd name="connsiteY2042" fmla="*/ 285468 h 1328586"/>
                  <a:gd name="connsiteX2043" fmla="*/ 301287 w 569706"/>
                  <a:gd name="connsiteY2043" fmla="*/ 286600 h 1328586"/>
                  <a:gd name="connsiteX2044" fmla="*/ 305814 w 569706"/>
                  <a:gd name="connsiteY2044" fmla="*/ 295653 h 1328586"/>
                  <a:gd name="connsiteX2045" fmla="*/ 305266 w 569706"/>
                  <a:gd name="connsiteY2045" fmla="*/ 296018 h 1328586"/>
                  <a:gd name="connsiteX2046" fmla="*/ 305902 w 569706"/>
                  <a:gd name="connsiteY2046" fmla="*/ 295839 h 1328586"/>
                  <a:gd name="connsiteX2047" fmla="*/ 302435 w 569706"/>
                  <a:gd name="connsiteY2047" fmla="*/ 300403 h 1328586"/>
                  <a:gd name="connsiteX2048" fmla="*/ 294344 w 569706"/>
                  <a:gd name="connsiteY2048" fmla="*/ 298121 h 1328586"/>
                  <a:gd name="connsiteX2049" fmla="*/ 290876 w 569706"/>
                  <a:gd name="connsiteY2049" fmla="*/ 294698 h 1328586"/>
                  <a:gd name="connsiteX2050" fmla="*/ 295499 w 569706"/>
                  <a:gd name="connsiteY2050" fmla="*/ 287851 h 1328586"/>
                  <a:gd name="connsiteX2051" fmla="*/ 295499 w 569706"/>
                  <a:gd name="connsiteY2051" fmla="*/ 286710 h 1328586"/>
                  <a:gd name="connsiteX2052" fmla="*/ 297811 w 569706"/>
                  <a:gd name="connsiteY2052" fmla="*/ 286710 h 1328586"/>
                  <a:gd name="connsiteX2053" fmla="*/ 297696 w 569706"/>
                  <a:gd name="connsiteY2053" fmla="*/ 286994 h 1328586"/>
                  <a:gd name="connsiteX2054" fmla="*/ 297893 w 569706"/>
                  <a:gd name="connsiteY2054" fmla="*/ 286600 h 1328586"/>
                  <a:gd name="connsiteX2055" fmla="*/ 299024 w 569706"/>
                  <a:gd name="connsiteY2055" fmla="*/ 285468 h 1328586"/>
                  <a:gd name="connsiteX2056" fmla="*/ 252289 w 569706"/>
                  <a:gd name="connsiteY2056" fmla="*/ 285468 h 1328586"/>
                  <a:gd name="connsiteX2057" fmla="*/ 251667 w 569706"/>
                  <a:gd name="connsiteY2057" fmla="*/ 287335 h 1328586"/>
                  <a:gd name="connsiteX2058" fmla="*/ 251044 w 569706"/>
                  <a:gd name="connsiteY2058" fmla="*/ 289202 h 1328586"/>
                  <a:gd name="connsiteX2059" fmla="*/ 252289 w 569706"/>
                  <a:gd name="connsiteY2059" fmla="*/ 285468 h 1328586"/>
                  <a:gd name="connsiteX2060" fmla="*/ 256645 w 569706"/>
                  <a:gd name="connsiteY2060" fmla="*/ 281734 h 1328586"/>
                  <a:gd name="connsiteX2061" fmla="*/ 261210 w 569706"/>
                  <a:gd name="connsiteY2061" fmla="*/ 285157 h 1328586"/>
                  <a:gd name="connsiteX2062" fmla="*/ 263492 w 569706"/>
                  <a:gd name="connsiteY2062" fmla="*/ 289722 h 1328586"/>
                  <a:gd name="connsiteX2063" fmla="*/ 258928 w 569706"/>
                  <a:gd name="connsiteY2063" fmla="*/ 295427 h 1328586"/>
                  <a:gd name="connsiteX2064" fmla="*/ 253222 w 569706"/>
                  <a:gd name="connsiteY2064" fmla="*/ 295427 h 1328586"/>
                  <a:gd name="connsiteX2065" fmla="*/ 251701 w 569706"/>
                  <a:gd name="connsiteY2065" fmla="*/ 291624 h 1328586"/>
                  <a:gd name="connsiteX2066" fmla="*/ 253222 w 569706"/>
                  <a:gd name="connsiteY2066" fmla="*/ 293145 h 1328586"/>
                  <a:gd name="connsiteX2067" fmla="*/ 257682 w 569706"/>
                  <a:gd name="connsiteY2067" fmla="*/ 293145 h 1328586"/>
                  <a:gd name="connsiteX2068" fmla="*/ 251044 w 569706"/>
                  <a:gd name="connsiteY2068" fmla="*/ 289826 h 1328586"/>
                  <a:gd name="connsiteX2069" fmla="*/ 253285 w 569706"/>
                  <a:gd name="connsiteY2069" fmla="*/ 285344 h 1328586"/>
                  <a:gd name="connsiteX2070" fmla="*/ 258898 w 569706"/>
                  <a:gd name="connsiteY2070" fmla="*/ 287750 h 1328586"/>
                  <a:gd name="connsiteX2071" fmla="*/ 257787 w 569706"/>
                  <a:gd name="connsiteY2071" fmla="*/ 285157 h 1328586"/>
                  <a:gd name="connsiteX2072" fmla="*/ 254363 w 569706"/>
                  <a:gd name="connsiteY2072" fmla="*/ 285157 h 1328586"/>
                  <a:gd name="connsiteX2073" fmla="*/ 253222 w 569706"/>
                  <a:gd name="connsiteY2073" fmla="*/ 285157 h 1328586"/>
                  <a:gd name="connsiteX2074" fmla="*/ 256645 w 569706"/>
                  <a:gd name="connsiteY2074" fmla="*/ 281734 h 1328586"/>
                  <a:gd name="connsiteX2075" fmla="*/ 212871 w 569706"/>
                  <a:gd name="connsiteY2075" fmla="*/ 279241 h 1328586"/>
                  <a:gd name="connsiteX2076" fmla="*/ 214632 w 569706"/>
                  <a:gd name="connsiteY2076" fmla="*/ 281619 h 1328586"/>
                  <a:gd name="connsiteX2077" fmla="*/ 217570 w 569706"/>
                  <a:gd name="connsiteY2077" fmla="*/ 283850 h 1328586"/>
                  <a:gd name="connsiteX2078" fmla="*/ 218676 w 569706"/>
                  <a:gd name="connsiteY2078" fmla="*/ 286091 h 1328586"/>
                  <a:gd name="connsiteX2079" fmla="*/ 218676 w 569706"/>
                  <a:gd name="connsiteY2079" fmla="*/ 288331 h 1328586"/>
                  <a:gd name="connsiteX2080" fmla="*/ 217207 w 569706"/>
                  <a:gd name="connsiteY2080" fmla="*/ 290562 h 1328586"/>
                  <a:gd name="connsiteX2081" fmla="*/ 218818 w 569706"/>
                  <a:gd name="connsiteY2081" fmla="*/ 289203 h 1328586"/>
                  <a:gd name="connsiteX2082" fmla="*/ 219924 w 569706"/>
                  <a:gd name="connsiteY2082" fmla="*/ 289203 h 1328586"/>
                  <a:gd name="connsiteX2083" fmla="*/ 217711 w 569706"/>
                  <a:gd name="connsiteY2083" fmla="*/ 292937 h 1328586"/>
                  <a:gd name="connsiteX2084" fmla="*/ 209966 w 569706"/>
                  <a:gd name="connsiteY2084" fmla="*/ 291070 h 1328586"/>
                  <a:gd name="connsiteX2085" fmla="*/ 215498 w 569706"/>
                  <a:gd name="connsiteY2085" fmla="*/ 292004 h 1328586"/>
                  <a:gd name="connsiteX2086" fmla="*/ 215967 w 569706"/>
                  <a:gd name="connsiteY2086" fmla="*/ 291608 h 1328586"/>
                  <a:gd name="connsiteX2087" fmla="*/ 209824 w 569706"/>
                  <a:gd name="connsiteY2087" fmla="*/ 290572 h 1328586"/>
                  <a:gd name="connsiteX2088" fmla="*/ 209825 w 569706"/>
                  <a:gd name="connsiteY2088" fmla="*/ 285183 h 1328586"/>
                  <a:gd name="connsiteX2089" fmla="*/ 207874 w 569706"/>
                  <a:gd name="connsiteY2089" fmla="*/ 287553 h 1328586"/>
                  <a:gd name="connsiteX2090" fmla="*/ 207338 w 569706"/>
                  <a:gd name="connsiteY2090" fmla="*/ 284843 h 1328586"/>
                  <a:gd name="connsiteX2091" fmla="*/ 209551 w 569706"/>
                  <a:gd name="connsiteY2091" fmla="*/ 282602 h 1328586"/>
                  <a:gd name="connsiteX2092" fmla="*/ 212871 w 569706"/>
                  <a:gd name="connsiteY2092" fmla="*/ 279241 h 1328586"/>
                  <a:gd name="connsiteX2093" fmla="*/ 398016 w 569706"/>
                  <a:gd name="connsiteY2093" fmla="*/ 261569 h 1328586"/>
                  <a:gd name="connsiteX2094" fmla="*/ 399172 w 569706"/>
                  <a:gd name="connsiteY2094" fmla="*/ 263561 h 1328586"/>
                  <a:gd name="connsiteX2095" fmla="*/ 395705 w 569706"/>
                  <a:gd name="connsiteY2095" fmla="*/ 263561 h 1328586"/>
                  <a:gd name="connsiteX2096" fmla="*/ 476996 w 569706"/>
                  <a:gd name="connsiteY2096" fmla="*/ 251794 h 1328586"/>
                  <a:gd name="connsiteX2097" fmla="*/ 482923 w 569706"/>
                  <a:gd name="connsiteY2097" fmla="*/ 251794 h 1328586"/>
                  <a:gd name="connsiteX2098" fmla="*/ 490036 w 569706"/>
                  <a:gd name="connsiteY2098" fmla="*/ 273080 h 1328586"/>
                  <a:gd name="connsiteX2099" fmla="*/ 486480 w 569706"/>
                  <a:gd name="connsiteY2099" fmla="*/ 274262 h 1328586"/>
                  <a:gd name="connsiteX2100" fmla="*/ 478181 w 569706"/>
                  <a:gd name="connsiteY2100" fmla="*/ 274262 h 1328586"/>
                  <a:gd name="connsiteX2101" fmla="*/ 469883 w 569706"/>
                  <a:gd name="connsiteY2101" fmla="*/ 273080 h 1328586"/>
                  <a:gd name="connsiteX2102" fmla="*/ 466326 w 569706"/>
                  <a:gd name="connsiteY2102" fmla="*/ 267167 h 1328586"/>
                  <a:gd name="connsiteX2103" fmla="*/ 476996 w 569706"/>
                  <a:gd name="connsiteY2103" fmla="*/ 251794 h 1328586"/>
                  <a:gd name="connsiteX2104" fmla="*/ 392014 w 569706"/>
                  <a:gd name="connsiteY2104" fmla="*/ 249370 h 1328586"/>
                  <a:gd name="connsiteX2105" fmla="*/ 394192 w 569706"/>
                  <a:gd name="connsiteY2105" fmla="*/ 252689 h 1328586"/>
                  <a:gd name="connsiteX2106" fmla="*/ 394192 w 569706"/>
                  <a:gd name="connsiteY2106" fmla="*/ 254902 h 1328586"/>
                  <a:gd name="connsiteX2107" fmla="*/ 392115 w 569706"/>
                  <a:gd name="connsiteY2107" fmla="*/ 255254 h 1328586"/>
                  <a:gd name="connsiteX2108" fmla="*/ 393331 w 569706"/>
                  <a:gd name="connsiteY2108" fmla="*/ 255254 h 1328586"/>
                  <a:gd name="connsiteX2109" fmla="*/ 396778 w 569706"/>
                  <a:gd name="connsiteY2109" fmla="*/ 260912 h 1328586"/>
                  <a:gd name="connsiteX2110" fmla="*/ 394089 w 569706"/>
                  <a:gd name="connsiteY2110" fmla="*/ 263561 h 1328586"/>
                  <a:gd name="connsiteX2111" fmla="*/ 395705 w 569706"/>
                  <a:gd name="connsiteY2111" fmla="*/ 263561 h 1328586"/>
                  <a:gd name="connsiteX2112" fmla="*/ 394549 w 569706"/>
                  <a:gd name="connsiteY2112" fmla="*/ 264556 h 1328586"/>
                  <a:gd name="connsiteX2113" fmla="*/ 392813 w 569706"/>
                  <a:gd name="connsiteY2113" fmla="*/ 264307 h 1328586"/>
                  <a:gd name="connsiteX2114" fmla="*/ 386437 w 569706"/>
                  <a:gd name="connsiteY2114" fmla="*/ 264307 h 1328586"/>
                  <a:gd name="connsiteX2115" fmla="*/ 385869 w 569706"/>
                  <a:gd name="connsiteY2115" fmla="*/ 263561 h 1328586"/>
                  <a:gd name="connsiteX2116" fmla="*/ 385302 w 569706"/>
                  <a:gd name="connsiteY2116" fmla="*/ 263561 h 1328586"/>
                  <a:gd name="connsiteX2117" fmla="*/ 384717 w 569706"/>
                  <a:gd name="connsiteY2117" fmla="*/ 262048 h 1328586"/>
                  <a:gd name="connsiteX2118" fmla="*/ 382990 w 569706"/>
                  <a:gd name="connsiteY2118" fmla="*/ 259781 h 1328586"/>
                  <a:gd name="connsiteX2119" fmla="*/ 384139 w 569706"/>
                  <a:gd name="connsiteY2119" fmla="*/ 258649 h 1328586"/>
                  <a:gd name="connsiteX2120" fmla="*/ 386437 w 569706"/>
                  <a:gd name="connsiteY2120" fmla="*/ 255254 h 1328586"/>
                  <a:gd name="connsiteX2121" fmla="*/ 387426 w 569706"/>
                  <a:gd name="connsiteY2121" fmla="*/ 255254 h 1328586"/>
                  <a:gd name="connsiteX2122" fmla="*/ 387657 w 569706"/>
                  <a:gd name="connsiteY2122" fmla="*/ 254902 h 1328586"/>
                  <a:gd name="connsiteX2123" fmla="*/ 388746 w 569706"/>
                  <a:gd name="connsiteY2123" fmla="*/ 251583 h 1328586"/>
                  <a:gd name="connsiteX2124" fmla="*/ 392014 w 569706"/>
                  <a:gd name="connsiteY2124" fmla="*/ 249370 h 1328586"/>
                  <a:gd name="connsiteX2125" fmla="*/ 433524 w 569706"/>
                  <a:gd name="connsiteY2125" fmla="*/ 249308 h 1328586"/>
                  <a:gd name="connsiteX2126" fmla="*/ 439437 w 569706"/>
                  <a:gd name="connsiteY2126" fmla="*/ 249308 h 1328586"/>
                  <a:gd name="connsiteX2127" fmla="*/ 447715 w 569706"/>
                  <a:gd name="connsiteY2127" fmla="*/ 268228 h 1328586"/>
                  <a:gd name="connsiteX2128" fmla="*/ 442985 w 569706"/>
                  <a:gd name="connsiteY2128" fmla="*/ 271776 h 1328586"/>
                  <a:gd name="connsiteX2129" fmla="*/ 433524 w 569706"/>
                  <a:gd name="connsiteY2129" fmla="*/ 271776 h 1328586"/>
                  <a:gd name="connsiteX2130" fmla="*/ 426429 w 569706"/>
                  <a:gd name="connsiteY2130" fmla="*/ 270594 h 1328586"/>
                  <a:gd name="connsiteX2131" fmla="*/ 424064 w 569706"/>
                  <a:gd name="connsiteY2131" fmla="*/ 268228 h 1328586"/>
                  <a:gd name="connsiteX2132" fmla="*/ 433524 w 569706"/>
                  <a:gd name="connsiteY2132" fmla="*/ 249308 h 1328586"/>
                  <a:gd name="connsiteX2133" fmla="*/ 345164 w 569706"/>
                  <a:gd name="connsiteY2133" fmla="*/ 248021 h 1328586"/>
                  <a:gd name="connsiteX2134" fmla="*/ 348611 w 569706"/>
                  <a:gd name="connsiteY2134" fmla="*/ 248021 h 1328586"/>
                  <a:gd name="connsiteX2135" fmla="*/ 354356 w 569706"/>
                  <a:gd name="connsiteY2135" fmla="*/ 259432 h 1328586"/>
                  <a:gd name="connsiteX2136" fmla="*/ 349760 w 569706"/>
                  <a:gd name="connsiteY2136" fmla="*/ 260573 h 1328586"/>
                  <a:gd name="connsiteX2137" fmla="*/ 342866 w 569706"/>
                  <a:gd name="connsiteY2137" fmla="*/ 260573 h 1328586"/>
                  <a:gd name="connsiteX2138" fmla="*/ 340568 w 569706"/>
                  <a:gd name="connsiteY2138" fmla="*/ 254868 h 1328586"/>
                  <a:gd name="connsiteX2139" fmla="*/ 340568 w 569706"/>
                  <a:gd name="connsiteY2139" fmla="*/ 252586 h 1328586"/>
                  <a:gd name="connsiteX2140" fmla="*/ 345164 w 569706"/>
                  <a:gd name="connsiteY2140" fmla="*/ 248021 h 1328586"/>
                  <a:gd name="connsiteX2141" fmla="*/ 301557 w 569706"/>
                  <a:gd name="connsiteY2141" fmla="*/ 244017 h 1328586"/>
                  <a:gd name="connsiteX2142" fmla="*/ 308404 w 569706"/>
                  <a:gd name="connsiteY2142" fmla="*/ 244017 h 1328586"/>
                  <a:gd name="connsiteX2143" fmla="*/ 309545 w 569706"/>
                  <a:gd name="connsiteY2143" fmla="*/ 247378 h 1328586"/>
                  <a:gd name="connsiteX2144" fmla="*/ 306487 w 569706"/>
                  <a:gd name="connsiteY2144" fmla="*/ 247378 h 1328586"/>
                  <a:gd name="connsiteX2145" fmla="*/ 307263 w 569706"/>
                  <a:gd name="connsiteY2145" fmla="*/ 248918 h 1328586"/>
                  <a:gd name="connsiteX2146" fmla="*/ 309545 w 569706"/>
                  <a:gd name="connsiteY2146" fmla="*/ 252313 h 1328586"/>
                  <a:gd name="connsiteX2147" fmla="*/ 307263 w 569706"/>
                  <a:gd name="connsiteY2147" fmla="*/ 256839 h 1328586"/>
                  <a:gd name="connsiteX2148" fmla="*/ 299095 w 569706"/>
                  <a:gd name="connsiteY2148" fmla="*/ 255827 h 1328586"/>
                  <a:gd name="connsiteX2149" fmla="*/ 299299 w 569706"/>
                  <a:gd name="connsiteY2149" fmla="*/ 256092 h 1328586"/>
                  <a:gd name="connsiteX2150" fmla="*/ 307342 w 569706"/>
                  <a:gd name="connsiteY2150" fmla="*/ 257087 h 1328586"/>
                  <a:gd name="connsiteX2151" fmla="*/ 310789 w 569706"/>
                  <a:gd name="connsiteY2151" fmla="*/ 253104 h 1328586"/>
                  <a:gd name="connsiteX2152" fmla="*/ 310789 w 569706"/>
                  <a:gd name="connsiteY2152" fmla="*/ 255096 h 1328586"/>
                  <a:gd name="connsiteX2153" fmla="*/ 310789 w 569706"/>
                  <a:gd name="connsiteY2153" fmla="*/ 257087 h 1328586"/>
                  <a:gd name="connsiteX2154" fmla="*/ 309640 w 569706"/>
                  <a:gd name="connsiteY2154" fmla="*/ 258083 h 1328586"/>
                  <a:gd name="connsiteX2155" fmla="*/ 299299 w 569706"/>
                  <a:gd name="connsiteY2155" fmla="*/ 257087 h 1328586"/>
                  <a:gd name="connsiteX2156" fmla="*/ 298531 w 569706"/>
                  <a:gd name="connsiteY2156" fmla="*/ 255757 h 1328586"/>
                  <a:gd name="connsiteX2157" fmla="*/ 298134 w 569706"/>
                  <a:gd name="connsiteY2157" fmla="*/ 255707 h 1328586"/>
                  <a:gd name="connsiteX2158" fmla="*/ 295852 w 569706"/>
                  <a:gd name="connsiteY2158" fmla="*/ 252313 h 1328586"/>
                  <a:gd name="connsiteX2159" fmla="*/ 296218 w 569706"/>
                  <a:gd name="connsiteY2159" fmla="*/ 251859 h 1328586"/>
                  <a:gd name="connsiteX2160" fmla="*/ 295852 w 569706"/>
                  <a:gd name="connsiteY2160" fmla="*/ 251859 h 1328586"/>
                  <a:gd name="connsiteX2161" fmla="*/ 296993 w 569706"/>
                  <a:gd name="connsiteY2161" fmla="*/ 250739 h 1328586"/>
                  <a:gd name="connsiteX2162" fmla="*/ 301557 w 569706"/>
                  <a:gd name="connsiteY2162" fmla="*/ 244017 h 1328586"/>
                  <a:gd name="connsiteX2163" fmla="*/ 256789 w 569706"/>
                  <a:gd name="connsiteY2163" fmla="*/ 240561 h 1328586"/>
                  <a:gd name="connsiteX2164" fmla="*/ 262534 w 569706"/>
                  <a:gd name="connsiteY2164" fmla="*/ 241710 h 1328586"/>
                  <a:gd name="connsiteX2165" fmla="*/ 264832 w 569706"/>
                  <a:gd name="connsiteY2165" fmla="*/ 248604 h 1328586"/>
                  <a:gd name="connsiteX2166" fmla="*/ 264832 w 569706"/>
                  <a:gd name="connsiteY2166" fmla="*/ 254349 h 1328586"/>
                  <a:gd name="connsiteX2167" fmla="*/ 253342 w 569706"/>
                  <a:gd name="connsiteY2167" fmla="*/ 252051 h 1328586"/>
                  <a:gd name="connsiteX2168" fmla="*/ 251044 w 569706"/>
                  <a:gd name="connsiteY2168" fmla="*/ 249753 h 1328586"/>
                  <a:gd name="connsiteX2169" fmla="*/ 256789 w 569706"/>
                  <a:gd name="connsiteY2169" fmla="*/ 240561 h 1328586"/>
                  <a:gd name="connsiteX2170" fmla="*/ 469809 w 569706"/>
                  <a:gd name="connsiteY2170" fmla="*/ 224474 h 1328586"/>
                  <a:gd name="connsiteX2171" fmla="*/ 472610 w 569706"/>
                  <a:gd name="connsiteY2171" fmla="*/ 233187 h 1328586"/>
                  <a:gd name="connsiteX2172" fmla="*/ 470743 w 569706"/>
                  <a:gd name="connsiteY2172" fmla="*/ 232098 h 1328586"/>
                  <a:gd name="connsiteX2173" fmla="*/ 468876 w 569706"/>
                  <a:gd name="connsiteY2173" fmla="*/ 226652 h 1328586"/>
                  <a:gd name="connsiteX2174" fmla="*/ 469809 w 569706"/>
                  <a:gd name="connsiteY2174" fmla="*/ 224474 h 1328586"/>
                  <a:gd name="connsiteX2175" fmla="*/ 402484 w 569706"/>
                  <a:gd name="connsiteY2175" fmla="*/ 219302 h 1328586"/>
                  <a:gd name="connsiteX2176" fmla="*/ 402984 w 569706"/>
                  <a:gd name="connsiteY2176" fmla="*/ 222212 h 1328586"/>
                  <a:gd name="connsiteX2177" fmla="*/ 398899 w 569706"/>
                  <a:gd name="connsiteY2177" fmla="*/ 222778 h 1328586"/>
                  <a:gd name="connsiteX2178" fmla="*/ 402109 w 569706"/>
                  <a:gd name="connsiteY2178" fmla="*/ 217119 h 1328586"/>
                  <a:gd name="connsiteX2179" fmla="*/ 402984 w 569706"/>
                  <a:gd name="connsiteY2179" fmla="*/ 218817 h 1328586"/>
                  <a:gd name="connsiteX2180" fmla="*/ 402484 w 569706"/>
                  <a:gd name="connsiteY2180" fmla="*/ 219302 h 1328586"/>
                  <a:gd name="connsiteX2181" fmla="*/ 400650 w 569706"/>
                  <a:gd name="connsiteY2181" fmla="*/ 214290 h 1328586"/>
                  <a:gd name="connsiteX2182" fmla="*/ 401817 w 569706"/>
                  <a:gd name="connsiteY2182" fmla="*/ 215422 h 1328586"/>
                  <a:gd name="connsiteX2183" fmla="*/ 402109 w 569706"/>
                  <a:gd name="connsiteY2183" fmla="*/ 217119 h 1328586"/>
                  <a:gd name="connsiteX2184" fmla="*/ 395882 w 569706"/>
                  <a:gd name="connsiteY2184" fmla="*/ 209441 h 1328586"/>
                  <a:gd name="connsiteX2185" fmla="*/ 399349 w 569706"/>
                  <a:gd name="connsiteY2185" fmla="*/ 214037 h 1328586"/>
                  <a:gd name="connsiteX2186" fmla="*/ 401661 w 569706"/>
                  <a:gd name="connsiteY2186" fmla="*/ 218633 h 1328586"/>
                  <a:gd name="connsiteX2187" fmla="*/ 398491 w 569706"/>
                  <a:gd name="connsiteY2187" fmla="*/ 222834 h 1328586"/>
                  <a:gd name="connsiteX2188" fmla="*/ 398899 w 569706"/>
                  <a:gd name="connsiteY2188" fmla="*/ 222778 h 1328586"/>
                  <a:gd name="connsiteX2189" fmla="*/ 398316 w 569706"/>
                  <a:gd name="connsiteY2189" fmla="*/ 223343 h 1328586"/>
                  <a:gd name="connsiteX2190" fmla="*/ 396449 w 569706"/>
                  <a:gd name="connsiteY2190" fmla="*/ 223117 h 1328586"/>
                  <a:gd name="connsiteX2191" fmla="*/ 396773 w 569706"/>
                  <a:gd name="connsiteY2191" fmla="*/ 223072 h 1328586"/>
                  <a:gd name="connsiteX2192" fmla="*/ 388980 w 569706"/>
                  <a:gd name="connsiteY2192" fmla="*/ 222211 h 1328586"/>
                  <a:gd name="connsiteX2193" fmla="*/ 388980 w 569706"/>
                  <a:gd name="connsiteY2193" fmla="*/ 222212 h 1328586"/>
                  <a:gd name="connsiteX2194" fmla="*/ 396449 w 569706"/>
                  <a:gd name="connsiteY2194" fmla="*/ 223117 h 1328586"/>
                  <a:gd name="connsiteX2195" fmla="*/ 394815 w 569706"/>
                  <a:gd name="connsiteY2195" fmla="*/ 223343 h 1328586"/>
                  <a:gd name="connsiteX2196" fmla="*/ 388980 w 569706"/>
                  <a:gd name="connsiteY2196" fmla="*/ 223343 h 1328586"/>
                  <a:gd name="connsiteX2197" fmla="*/ 388491 w 569706"/>
                  <a:gd name="connsiteY2197" fmla="*/ 222157 h 1328586"/>
                  <a:gd name="connsiteX2198" fmla="*/ 387791 w 569706"/>
                  <a:gd name="connsiteY2198" fmla="*/ 222080 h 1328586"/>
                  <a:gd name="connsiteX2199" fmla="*/ 386748 w 569706"/>
                  <a:gd name="connsiteY2199" fmla="*/ 217931 h 1328586"/>
                  <a:gd name="connsiteX2200" fmla="*/ 386646 w 569706"/>
                  <a:gd name="connsiteY2200" fmla="*/ 217685 h 1328586"/>
                  <a:gd name="connsiteX2201" fmla="*/ 386674 w 569706"/>
                  <a:gd name="connsiteY2201" fmla="*/ 217640 h 1328586"/>
                  <a:gd name="connsiteX2202" fmla="*/ 386635 w 569706"/>
                  <a:gd name="connsiteY2202" fmla="*/ 217484 h 1328586"/>
                  <a:gd name="connsiteX2203" fmla="*/ 388947 w 569706"/>
                  <a:gd name="connsiteY2203" fmla="*/ 211739 h 1328586"/>
                  <a:gd name="connsiteX2204" fmla="*/ 390102 w 569706"/>
                  <a:gd name="connsiteY2204" fmla="*/ 210590 h 1328586"/>
                  <a:gd name="connsiteX2205" fmla="*/ 395882 w 569706"/>
                  <a:gd name="connsiteY2205" fmla="*/ 209441 h 1328586"/>
                  <a:gd name="connsiteX2206" fmla="*/ 438448 w 569706"/>
                  <a:gd name="connsiteY2206" fmla="*/ 205803 h 1328586"/>
                  <a:gd name="connsiteX2207" fmla="*/ 441975 w 569706"/>
                  <a:gd name="connsiteY2207" fmla="*/ 208168 h 1328586"/>
                  <a:gd name="connsiteX2208" fmla="*/ 449028 w 569706"/>
                  <a:gd name="connsiteY2208" fmla="*/ 223541 h 1328586"/>
                  <a:gd name="connsiteX2209" fmla="*/ 445502 w 569706"/>
                  <a:gd name="connsiteY2209" fmla="*/ 229454 h 1328586"/>
                  <a:gd name="connsiteX2210" fmla="*/ 437272 w 569706"/>
                  <a:gd name="connsiteY2210" fmla="*/ 229454 h 1328586"/>
                  <a:gd name="connsiteX2211" fmla="*/ 432570 w 569706"/>
                  <a:gd name="connsiteY2211" fmla="*/ 229454 h 1328586"/>
                  <a:gd name="connsiteX2212" fmla="*/ 430219 w 569706"/>
                  <a:gd name="connsiteY2212" fmla="*/ 219994 h 1328586"/>
                  <a:gd name="connsiteX2213" fmla="*/ 434921 w 569706"/>
                  <a:gd name="connsiteY2213" fmla="*/ 208168 h 1328586"/>
                  <a:gd name="connsiteX2214" fmla="*/ 438448 w 569706"/>
                  <a:gd name="connsiteY2214" fmla="*/ 205803 h 1328586"/>
                  <a:gd name="connsiteX2215" fmla="*/ 348880 w 569706"/>
                  <a:gd name="connsiteY2215" fmla="*/ 205637 h 1328586"/>
                  <a:gd name="connsiteX2216" fmla="*/ 354689 w 569706"/>
                  <a:gd name="connsiteY2216" fmla="*/ 206799 h 1328586"/>
                  <a:gd name="connsiteX2217" fmla="*/ 355851 w 569706"/>
                  <a:gd name="connsiteY2217" fmla="*/ 206799 h 1328586"/>
                  <a:gd name="connsiteX2218" fmla="*/ 357012 w 569706"/>
                  <a:gd name="connsiteY2218" fmla="*/ 211446 h 1328586"/>
                  <a:gd name="connsiteX2219" fmla="*/ 359336 w 569706"/>
                  <a:gd name="connsiteY2219" fmla="*/ 214931 h 1328586"/>
                  <a:gd name="connsiteX2220" fmla="*/ 357012 w 569706"/>
                  <a:gd name="connsiteY2220" fmla="*/ 219578 h 1328586"/>
                  <a:gd name="connsiteX2221" fmla="*/ 345394 w 569706"/>
                  <a:gd name="connsiteY2221" fmla="*/ 218417 h 1328586"/>
                  <a:gd name="connsiteX2222" fmla="*/ 343071 w 569706"/>
                  <a:gd name="connsiteY2222" fmla="*/ 214931 h 1328586"/>
                  <a:gd name="connsiteX2223" fmla="*/ 348880 w 569706"/>
                  <a:gd name="connsiteY2223" fmla="*/ 205637 h 1328586"/>
                  <a:gd name="connsiteX2224" fmla="*/ 306521 w 569706"/>
                  <a:gd name="connsiteY2224" fmla="*/ 203200 h 1328586"/>
                  <a:gd name="connsiteX2225" fmla="*/ 309989 w 569706"/>
                  <a:gd name="connsiteY2225" fmla="*/ 203200 h 1328586"/>
                  <a:gd name="connsiteX2226" fmla="*/ 313456 w 569706"/>
                  <a:gd name="connsiteY2226" fmla="*/ 208858 h 1328586"/>
                  <a:gd name="connsiteX2227" fmla="*/ 314612 w 569706"/>
                  <a:gd name="connsiteY2227" fmla="*/ 214516 h 1328586"/>
                  <a:gd name="connsiteX2228" fmla="*/ 308752 w 569706"/>
                  <a:gd name="connsiteY2228" fmla="*/ 214516 h 1328586"/>
                  <a:gd name="connsiteX2229" fmla="*/ 305358 w 569706"/>
                  <a:gd name="connsiteY2229" fmla="*/ 214516 h 1328586"/>
                  <a:gd name="connsiteX2230" fmla="*/ 304226 w 569706"/>
                  <a:gd name="connsiteY2230" fmla="*/ 214516 h 1328586"/>
                  <a:gd name="connsiteX2231" fmla="*/ 303054 w 569706"/>
                  <a:gd name="connsiteY2231" fmla="*/ 214516 h 1328586"/>
                  <a:gd name="connsiteX2232" fmla="*/ 300742 w 569706"/>
                  <a:gd name="connsiteY2232" fmla="*/ 209990 h 1328586"/>
                  <a:gd name="connsiteX2233" fmla="*/ 303054 w 569706"/>
                  <a:gd name="connsiteY2233" fmla="*/ 206595 h 1328586"/>
                  <a:gd name="connsiteX2234" fmla="*/ 306521 w 569706"/>
                  <a:gd name="connsiteY2234" fmla="*/ 203200 h 1328586"/>
                  <a:gd name="connsiteX2235" fmla="*/ 261831 w 569706"/>
                  <a:gd name="connsiteY2235" fmla="*/ 199466 h 1328586"/>
                  <a:gd name="connsiteX2236" fmla="*/ 266396 w 569706"/>
                  <a:gd name="connsiteY2236" fmla="*/ 199466 h 1328586"/>
                  <a:gd name="connsiteX2237" fmla="*/ 269819 w 569706"/>
                  <a:gd name="connsiteY2237" fmla="*/ 205124 h 1328586"/>
                  <a:gd name="connsiteX2238" fmla="*/ 270960 w 569706"/>
                  <a:gd name="connsiteY2238" fmla="*/ 207387 h 1328586"/>
                  <a:gd name="connsiteX2239" fmla="*/ 267537 w 569706"/>
                  <a:gd name="connsiteY2239" fmla="*/ 210782 h 1328586"/>
                  <a:gd name="connsiteX2240" fmla="*/ 264018 w 569706"/>
                  <a:gd name="connsiteY2240" fmla="*/ 210346 h 1328586"/>
                  <a:gd name="connsiteX2241" fmla="*/ 262938 w 569706"/>
                  <a:gd name="connsiteY2241" fmla="*/ 210778 h 1328586"/>
                  <a:gd name="connsiteX2242" fmla="*/ 261432 w 569706"/>
                  <a:gd name="connsiteY2242" fmla="*/ 210025 h 1328586"/>
                  <a:gd name="connsiteX2243" fmla="*/ 258408 w 569706"/>
                  <a:gd name="connsiteY2243" fmla="*/ 209650 h 1328586"/>
                  <a:gd name="connsiteX2244" fmla="*/ 257267 w 569706"/>
                  <a:gd name="connsiteY2244" fmla="*/ 205124 h 1328586"/>
                  <a:gd name="connsiteX2245" fmla="*/ 261831 w 569706"/>
                  <a:gd name="connsiteY2245" fmla="*/ 199466 h 1328586"/>
                  <a:gd name="connsiteX2246" fmla="*/ 447353 w 569706"/>
                  <a:gd name="connsiteY2246" fmla="*/ 179200 h 1328586"/>
                  <a:gd name="connsiteX2247" fmla="*/ 444975 w 569706"/>
                  <a:gd name="connsiteY2247" fmla="*/ 181622 h 1328586"/>
                  <a:gd name="connsiteX2248" fmla="*/ 447880 w 569706"/>
                  <a:gd name="connsiteY2248" fmla="*/ 180958 h 1328586"/>
                  <a:gd name="connsiteX2249" fmla="*/ 447880 w 569706"/>
                  <a:gd name="connsiteY2249" fmla="*/ 180078 h 1328586"/>
                  <a:gd name="connsiteX2250" fmla="*/ 437500 w 569706"/>
                  <a:gd name="connsiteY2250" fmla="*/ 178531 h 1328586"/>
                  <a:gd name="connsiteX2251" fmla="*/ 436262 w 569706"/>
                  <a:gd name="connsiteY2251" fmla="*/ 180078 h 1328586"/>
                  <a:gd name="connsiteX2252" fmla="*/ 436262 w 569706"/>
                  <a:gd name="connsiteY2252" fmla="*/ 181240 h 1328586"/>
                  <a:gd name="connsiteX2253" fmla="*/ 437043 w 569706"/>
                  <a:gd name="connsiteY2253" fmla="*/ 182021 h 1328586"/>
                  <a:gd name="connsiteX2254" fmla="*/ 436434 w 569706"/>
                  <a:gd name="connsiteY2254" fmla="*/ 180907 h 1328586"/>
                  <a:gd name="connsiteX2255" fmla="*/ 437601 w 569706"/>
                  <a:gd name="connsiteY2255" fmla="*/ 180907 h 1328586"/>
                  <a:gd name="connsiteX2256" fmla="*/ 438768 w 569706"/>
                  <a:gd name="connsiteY2256" fmla="*/ 183041 h 1328586"/>
                  <a:gd name="connsiteX2257" fmla="*/ 441955 w 569706"/>
                  <a:gd name="connsiteY2257" fmla="*/ 182313 h 1328586"/>
                  <a:gd name="connsiteX2258" fmla="*/ 358891 w 569706"/>
                  <a:gd name="connsiteY2258" fmla="*/ 173087 h 1328586"/>
                  <a:gd name="connsiteX2259" fmla="*/ 357068 w 569706"/>
                  <a:gd name="connsiteY2259" fmla="*/ 174910 h 1328586"/>
                  <a:gd name="connsiteX2260" fmla="*/ 358423 w 569706"/>
                  <a:gd name="connsiteY2260" fmla="*/ 174910 h 1328586"/>
                  <a:gd name="connsiteX2261" fmla="*/ 349752 w 569706"/>
                  <a:gd name="connsiteY2261" fmla="*/ 172292 h 1328586"/>
                  <a:gd name="connsiteX2262" fmla="*/ 350290 w 569706"/>
                  <a:gd name="connsiteY2262" fmla="*/ 174910 h 1328586"/>
                  <a:gd name="connsiteX2263" fmla="*/ 351847 w 569706"/>
                  <a:gd name="connsiteY2263" fmla="*/ 174910 h 1328586"/>
                  <a:gd name="connsiteX2264" fmla="*/ 403839 w 569706"/>
                  <a:gd name="connsiteY2264" fmla="*/ 172194 h 1328586"/>
                  <a:gd name="connsiteX2265" fmla="*/ 404773 w 569706"/>
                  <a:gd name="connsiteY2265" fmla="*/ 173261 h 1328586"/>
                  <a:gd name="connsiteX2266" fmla="*/ 405707 w 569706"/>
                  <a:gd name="connsiteY2266" fmla="*/ 175395 h 1328586"/>
                  <a:gd name="connsiteX2267" fmla="*/ 402906 w 569706"/>
                  <a:gd name="connsiteY2267" fmla="*/ 179663 h 1328586"/>
                  <a:gd name="connsiteX2268" fmla="*/ 403839 w 569706"/>
                  <a:gd name="connsiteY2268" fmla="*/ 172194 h 1328586"/>
                  <a:gd name="connsiteX2269" fmla="*/ 440910 w 569706"/>
                  <a:gd name="connsiteY2269" fmla="*/ 169622 h 1328586"/>
                  <a:gd name="connsiteX2270" fmla="*/ 444395 w 569706"/>
                  <a:gd name="connsiteY2270" fmla="*/ 169622 h 1328586"/>
                  <a:gd name="connsiteX2271" fmla="*/ 447880 w 569706"/>
                  <a:gd name="connsiteY2271" fmla="*/ 175431 h 1328586"/>
                  <a:gd name="connsiteX2272" fmla="*/ 449042 w 569706"/>
                  <a:gd name="connsiteY2272" fmla="*/ 180078 h 1328586"/>
                  <a:gd name="connsiteX2273" fmla="*/ 450204 w 569706"/>
                  <a:gd name="connsiteY2273" fmla="*/ 181240 h 1328586"/>
                  <a:gd name="connsiteX2274" fmla="*/ 448832 w 569706"/>
                  <a:gd name="connsiteY2274" fmla="*/ 181240 h 1328586"/>
                  <a:gd name="connsiteX2275" fmla="*/ 450438 w 569706"/>
                  <a:gd name="connsiteY2275" fmla="*/ 181974 h 1328586"/>
                  <a:gd name="connsiteX2276" fmla="*/ 453939 w 569706"/>
                  <a:gd name="connsiteY2276" fmla="*/ 187309 h 1328586"/>
                  <a:gd name="connsiteX2277" fmla="*/ 448104 w 569706"/>
                  <a:gd name="connsiteY2277" fmla="*/ 188376 h 1328586"/>
                  <a:gd name="connsiteX2278" fmla="*/ 448104 w 569706"/>
                  <a:gd name="connsiteY2278" fmla="*/ 186242 h 1328586"/>
                  <a:gd name="connsiteX2279" fmla="*/ 447173 w 569706"/>
                  <a:gd name="connsiteY2279" fmla="*/ 185816 h 1328586"/>
                  <a:gd name="connsiteX2280" fmla="*/ 440760 w 569706"/>
                  <a:gd name="connsiteY2280" fmla="*/ 185175 h 1328586"/>
                  <a:gd name="connsiteX2281" fmla="*/ 438768 w 569706"/>
                  <a:gd name="connsiteY2281" fmla="*/ 185175 h 1328586"/>
                  <a:gd name="connsiteX2282" fmla="*/ 438653 w 569706"/>
                  <a:gd name="connsiteY2282" fmla="*/ 184964 h 1328586"/>
                  <a:gd name="connsiteX2283" fmla="*/ 436262 w 569706"/>
                  <a:gd name="connsiteY2283" fmla="*/ 184725 h 1328586"/>
                  <a:gd name="connsiteX2284" fmla="*/ 432777 w 569706"/>
                  <a:gd name="connsiteY2284" fmla="*/ 180078 h 1328586"/>
                  <a:gd name="connsiteX2285" fmla="*/ 440910 w 569706"/>
                  <a:gd name="connsiteY2285" fmla="*/ 169622 h 1328586"/>
                  <a:gd name="connsiteX2286" fmla="*/ 395022 w 569706"/>
                  <a:gd name="connsiteY2286" fmla="*/ 169493 h 1328586"/>
                  <a:gd name="connsiteX2287" fmla="*/ 400728 w 569706"/>
                  <a:gd name="connsiteY2287" fmla="*/ 169493 h 1328586"/>
                  <a:gd name="connsiteX2288" fmla="*/ 401869 w 569706"/>
                  <a:gd name="connsiteY2288" fmla="*/ 170634 h 1328586"/>
                  <a:gd name="connsiteX2289" fmla="*/ 401869 w 569706"/>
                  <a:gd name="connsiteY2289" fmla="*/ 172917 h 1328586"/>
                  <a:gd name="connsiteX2290" fmla="*/ 401869 w 569706"/>
                  <a:gd name="connsiteY2290" fmla="*/ 175199 h 1328586"/>
                  <a:gd name="connsiteX2291" fmla="*/ 400740 w 569706"/>
                  <a:gd name="connsiteY2291" fmla="*/ 180842 h 1328586"/>
                  <a:gd name="connsiteX2292" fmla="*/ 401661 w 569706"/>
                  <a:gd name="connsiteY2292" fmla="*/ 181063 h 1328586"/>
                  <a:gd name="connsiteX2293" fmla="*/ 401661 w 569706"/>
                  <a:gd name="connsiteY2293" fmla="*/ 182152 h 1328586"/>
                  <a:gd name="connsiteX2294" fmla="*/ 393740 w 569706"/>
                  <a:gd name="connsiteY2294" fmla="*/ 181063 h 1328586"/>
                  <a:gd name="connsiteX2295" fmla="*/ 389354 w 569706"/>
                  <a:gd name="connsiteY2295" fmla="*/ 179293 h 1328586"/>
                  <a:gd name="connsiteX2296" fmla="*/ 391614 w 569706"/>
                  <a:gd name="connsiteY2296" fmla="*/ 175228 h 1328586"/>
                  <a:gd name="connsiteX2297" fmla="*/ 391599 w 569706"/>
                  <a:gd name="connsiteY2297" fmla="*/ 175199 h 1328586"/>
                  <a:gd name="connsiteX2298" fmla="*/ 392740 w 569706"/>
                  <a:gd name="connsiteY2298" fmla="*/ 172917 h 1328586"/>
                  <a:gd name="connsiteX2299" fmla="*/ 395022 w 569706"/>
                  <a:gd name="connsiteY2299" fmla="*/ 169493 h 1328586"/>
                  <a:gd name="connsiteX2300" fmla="*/ 352659 w 569706"/>
                  <a:gd name="connsiteY2300" fmla="*/ 163477 h 1328586"/>
                  <a:gd name="connsiteX2301" fmla="*/ 356053 w 569706"/>
                  <a:gd name="connsiteY2301" fmla="*/ 164609 h 1328586"/>
                  <a:gd name="connsiteX2302" fmla="*/ 359189 w 569706"/>
                  <a:gd name="connsiteY2302" fmla="*/ 171926 h 1328586"/>
                  <a:gd name="connsiteX2303" fmla="*/ 359585 w 569706"/>
                  <a:gd name="connsiteY2303" fmla="*/ 170383 h 1328586"/>
                  <a:gd name="connsiteX2304" fmla="*/ 357261 w 569706"/>
                  <a:gd name="connsiteY2304" fmla="*/ 164725 h 1328586"/>
                  <a:gd name="connsiteX2305" fmla="*/ 358423 w 569706"/>
                  <a:gd name="connsiteY2305" fmla="*/ 164725 h 1328586"/>
                  <a:gd name="connsiteX2306" fmla="*/ 363070 w 569706"/>
                  <a:gd name="connsiteY2306" fmla="*/ 172647 h 1328586"/>
                  <a:gd name="connsiteX2307" fmla="*/ 359585 w 569706"/>
                  <a:gd name="connsiteY2307" fmla="*/ 177173 h 1328586"/>
                  <a:gd name="connsiteX2308" fmla="*/ 350290 w 569706"/>
                  <a:gd name="connsiteY2308" fmla="*/ 176041 h 1328586"/>
                  <a:gd name="connsiteX2309" fmla="*/ 347967 w 569706"/>
                  <a:gd name="connsiteY2309" fmla="*/ 169252 h 1328586"/>
                  <a:gd name="connsiteX2310" fmla="*/ 348809 w 569706"/>
                  <a:gd name="connsiteY2310" fmla="*/ 169252 h 1328586"/>
                  <a:gd name="connsiteX2311" fmla="*/ 310270 w 569706"/>
                  <a:gd name="connsiteY2311" fmla="*/ 160887 h 1328586"/>
                  <a:gd name="connsiteX2312" fmla="*/ 311031 w 569706"/>
                  <a:gd name="connsiteY2312" fmla="*/ 161394 h 1328586"/>
                  <a:gd name="connsiteX2313" fmla="*/ 311346 w 569706"/>
                  <a:gd name="connsiteY2313" fmla="*/ 160991 h 1328586"/>
                  <a:gd name="connsiteX2314" fmla="*/ 311791 w 569706"/>
                  <a:gd name="connsiteY2314" fmla="*/ 161901 h 1328586"/>
                  <a:gd name="connsiteX2315" fmla="*/ 313694 w 569706"/>
                  <a:gd name="connsiteY2315" fmla="*/ 163169 h 1328586"/>
                  <a:gd name="connsiteX2316" fmla="*/ 318258 w 569706"/>
                  <a:gd name="connsiteY2316" fmla="*/ 168875 h 1328586"/>
                  <a:gd name="connsiteX2317" fmla="*/ 313694 w 569706"/>
                  <a:gd name="connsiteY2317" fmla="*/ 173439 h 1328586"/>
                  <a:gd name="connsiteX2318" fmla="*/ 311411 w 569706"/>
                  <a:gd name="connsiteY2318" fmla="*/ 173439 h 1328586"/>
                  <a:gd name="connsiteX2319" fmla="*/ 311366 w 569706"/>
                  <a:gd name="connsiteY2319" fmla="*/ 173424 h 1328586"/>
                  <a:gd name="connsiteX2320" fmla="*/ 311346 w 569706"/>
                  <a:gd name="connsiteY2320" fmla="*/ 173439 h 1328586"/>
                  <a:gd name="connsiteX2321" fmla="*/ 311298 w 569706"/>
                  <a:gd name="connsiteY2321" fmla="*/ 173400 h 1328586"/>
                  <a:gd name="connsiteX2322" fmla="*/ 304850 w 569706"/>
                  <a:gd name="connsiteY2322" fmla="*/ 171157 h 1328586"/>
                  <a:gd name="connsiteX2323" fmla="*/ 306847 w 569706"/>
                  <a:gd name="connsiteY2323" fmla="*/ 165452 h 1328586"/>
                  <a:gd name="connsiteX2324" fmla="*/ 310270 w 569706"/>
                  <a:gd name="connsiteY2324" fmla="*/ 160887 h 1328586"/>
                  <a:gd name="connsiteX2325" fmla="*/ 264217 w 569706"/>
                  <a:gd name="connsiteY2325" fmla="*/ 157153 h 1328586"/>
                  <a:gd name="connsiteX2326" fmla="*/ 268782 w 569706"/>
                  <a:gd name="connsiteY2326" fmla="*/ 158294 h 1328586"/>
                  <a:gd name="connsiteX2327" fmla="*/ 271064 w 569706"/>
                  <a:gd name="connsiteY2327" fmla="*/ 164000 h 1328586"/>
                  <a:gd name="connsiteX2328" fmla="*/ 267641 w 569706"/>
                  <a:gd name="connsiteY2328" fmla="*/ 169705 h 1328586"/>
                  <a:gd name="connsiteX2329" fmla="*/ 264217 w 569706"/>
                  <a:gd name="connsiteY2329" fmla="*/ 169705 h 1328586"/>
                  <a:gd name="connsiteX2330" fmla="*/ 260794 w 569706"/>
                  <a:gd name="connsiteY2330" fmla="*/ 168564 h 1328586"/>
                  <a:gd name="connsiteX2331" fmla="*/ 260794 w 569706"/>
                  <a:gd name="connsiteY2331" fmla="*/ 164000 h 1328586"/>
                  <a:gd name="connsiteX2332" fmla="*/ 263076 w 569706"/>
                  <a:gd name="connsiteY2332" fmla="*/ 159435 h 1328586"/>
                  <a:gd name="connsiteX2333" fmla="*/ 264217 w 569706"/>
                  <a:gd name="connsiteY2333" fmla="*/ 157153 h 1328586"/>
                  <a:gd name="connsiteX2334" fmla="*/ 399919 w 569706"/>
                  <a:gd name="connsiteY2334" fmla="*/ 123565 h 1328586"/>
                  <a:gd name="connsiteX2335" fmla="*/ 404566 w 569706"/>
                  <a:gd name="connsiteY2335" fmla="*/ 124727 h 1328586"/>
                  <a:gd name="connsiteX2336" fmla="*/ 410375 w 569706"/>
                  <a:gd name="connsiteY2336" fmla="*/ 135183 h 1328586"/>
                  <a:gd name="connsiteX2337" fmla="*/ 408645 w 569706"/>
                  <a:gd name="connsiteY2337" fmla="*/ 136913 h 1328586"/>
                  <a:gd name="connsiteX2338" fmla="*/ 408842 w 569706"/>
                  <a:gd name="connsiteY2338" fmla="*/ 137595 h 1328586"/>
                  <a:gd name="connsiteX2339" fmla="*/ 407807 w 569706"/>
                  <a:gd name="connsiteY2339" fmla="*/ 137751 h 1328586"/>
                  <a:gd name="connsiteX2340" fmla="*/ 405728 w 569706"/>
                  <a:gd name="connsiteY2340" fmla="*/ 139830 h 1328586"/>
                  <a:gd name="connsiteX2341" fmla="*/ 397595 w 569706"/>
                  <a:gd name="connsiteY2341" fmla="*/ 138668 h 1328586"/>
                  <a:gd name="connsiteX2342" fmla="*/ 394110 w 569706"/>
                  <a:gd name="connsiteY2342" fmla="*/ 132859 h 1328586"/>
                  <a:gd name="connsiteX2343" fmla="*/ 399919 w 569706"/>
                  <a:gd name="connsiteY2343" fmla="*/ 123565 h 1328586"/>
                  <a:gd name="connsiteX2344" fmla="*/ 357516 w 569706"/>
                  <a:gd name="connsiteY2344" fmla="*/ 122307 h 1328586"/>
                  <a:gd name="connsiteX2345" fmla="*/ 360963 w 569706"/>
                  <a:gd name="connsiteY2345" fmla="*/ 123456 h 1328586"/>
                  <a:gd name="connsiteX2346" fmla="*/ 365559 w 569706"/>
                  <a:gd name="connsiteY2346" fmla="*/ 132648 h 1328586"/>
                  <a:gd name="connsiteX2347" fmla="*/ 364410 w 569706"/>
                  <a:gd name="connsiteY2347" fmla="*/ 136095 h 1328586"/>
                  <a:gd name="connsiteX2348" fmla="*/ 357516 w 569706"/>
                  <a:gd name="connsiteY2348" fmla="*/ 136095 h 1328586"/>
                  <a:gd name="connsiteX2349" fmla="*/ 354069 w 569706"/>
                  <a:gd name="connsiteY2349" fmla="*/ 126903 h 1328586"/>
                  <a:gd name="connsiteX2350" fmla="*/ 357516 w 569706"/>
                  <a:gd name="connsiteY2350" fmla="*/ 122307 h 1328586"/>
                  <a:gd name="connsiteX2351" fmla="*/ 313958 w 569706"/>
                  <a:gd name="connsiteY2351" fmla="*/ 117424 h 1328586"/>
                  <a:gd name="connsiteX2352" fmla="*/ 317353 w 569706"/>
                  <a:gd name="connsiteY2352" fmla="*/ 120847 h 1328586"/>
                  <a:gd name="connsiteX2353" fmla="*/ 317353 w 569706"/>
                  <a:gd name="connsiteY2353" fmla="*/ 121988 h 1328586"/>
                  <a:gd name="connsiteX2354" fmla="*/ 318485 w 569706"/>
                  <a:gd name="connsiteY2354" fmla="*/ 125412 h 1328586"/>
                  <a:gd name="connsiteX2355" fmla="*/ 320748 w 569706"/>
                  <a:gd name="connsiteY2355" fmla="*/ 128835 h 1328586"/>
                  <a:gd name="connsiteX2356" fmla="*/ 318486 w 569706"/>
                  <a:gd name="connsiteY2356" fmla="*/ 131116 h 1328586"/>
                  <a:gd name="connsiteX2357" fmla="*/ 318485 w 569706"/>
                  <a:gd name="connsiteY2357" fmla="*/ 131117 h 1328586"/>
                  <a:gd name="connsiteX2358" fmla="*/ 313958 w 569706"/>
                  <a:gd name="connsiteY2358" fmla="*/ 131117 h 1328586"/>
                  <a:gd name="connsiteX2359" fmla="*/ 311695 w 569706"/>
                  <a:gd name="connsiteY2359" fmla="*/ 131117 h 1328586"/>
                  <a:gd name="connsiteX2360" fmla="*/ 309432 w 569706"/>
                  <a:gd name="connsiteY2360" fmla="*/ 124271 h 1328586"/>
                  <a:gd name="connsiteX2361" fmla="*/ 310563 w 569706"/>
                  <a:gd name="connsiteY2361" fmla="*/ 119706 h 1328586"/>
                  <a:gd name="connsiteX2362" fmla="*/ 313958 w 569706"/>
                  <a:gd name="connsiteY2362" fmla="*/ 117424 h 1328586"/>
                  <a:gd name="connsiteX2363" fmla="*/ 271526 w 569706"/>
                  <a:gd name="connsiteY2363" fmla="*/ 114934 h 1328586"/>
                  <a:gd name="connsiteX2364" fmla="*/ 272657 w 569706"/>
                  <a:gd name="connsiteY2364" fmla="*/ 117197 h 1328586"/>
                  <a:gd name="connsiteX2365" fmla="*/ 277184 w 569706"/>
                  <a:gd name="connsiteY2365" fmla="*/ 123987 h 1328586"/>
                  <a:gd name="connsiteX2366" fmla="*/ 273789 w 569706"/>
                  <a:gd name="connsiteY2366" fmla="*/ 127382 h 1328586"/>
                  <a:gd name="connsiteX2367" fmla="*/ 265868 w 569706"/>
                  <a:gd name="connsiteY2367" fmla="*/ 127382 h 1328586"/>
                  <a:gd name="connsiteX2368" fmla="*/ 264736 w 569706"/>
                  <a:gd name="connsiteY2368" fmla="*/ 122856 h 1328586"/>
                  <a:gd name="connsiteX2369" fmla="*/ 271526 w 569706"/>
                  <a:gd name="connsiteY2369" fmla="*/ 114934 h 1328586"/>
                  <a:gd name="connsiteX2370" fmla="*/ 226771 w 569706"/>
                  <a:gd name="connsiteY2370" fmla="*/ 113690 h 1328586"/>
                  <a:gd name="connsiteX2371" fmla="*/ 231127 w 569706"/>
                  <a:gd name="connsiteY2371" fmla="*/ 118047 h 1328586"/>
                  <a:gd name="connsiteX2372" fmla="*/ 226771 w 569706"/>
                  <a:gd name="connsiteY2372" fmla="*/ 122403 h 1328586"/>
                  <a:gd name="connsiteX2373" fmla="*/ 223503 w 569706"/>
                  <a:gd name="connsiteY2373" fmla="*/ 118047 h 1328586"/>
                  <a:gd name="connsiteX2374" fmla="*/ 226771 w 569706"/>
                  <a:gd name="connsiteY2374" fmla="*/ 113690 h 1328586"/>
                  <a:gd name="connsiteX2375" fmla="*/ 399883 w 569706"/>
                  <a:gd name="connsiteY2375" fmla="*/ 90039 h 1328586"/>
                  <a:gd name="connsiteX2376" fmla="*/ 404151 w 569706"/>
                  <a:gd name="connsiteY2376" fmla="*/ 97508 h 1328586"/>
                  <a:gd name="connsiteX2377" fmla="*/ 399883 w 569706"/>
                  <a:gd name="connsiteY2377" fmla="*/ 97508 h 1328586"/>
                  <a:gd name="connsiteX2378" fmla="*/ 397749 w 569706"/>
                  <a:gd name="connsiteY2378" fmla="*/ 93240 h 1328586"/>
                  <a:gd name="connsiteX2379" fmla="*/ 399883 w 569706"/>
                  <a:gd name="connsiteY2379" fmla="*/ 90039 h 1328586"/>
                  <a:gd name="connsiteX2380" fmla="*/ 357807 w 569706"/>
                  <a:gd name="connsiteY2380" fmla="*/ 83432 h 1328586"/>
                  <a:gd name="connsiteX2381" fmla="*/ 365850 w 569706"/>
                  <a:gd name="connsiteY2381" fmla="*/ 83432 h 1328586"/>
                  <a:gd name="connsiteX2382" fmla="*/ 368148 w 569706"/>
                  <a:gd name="connsiteY2382" fmla="*/ 86879 h 1328586"/>
                  <a:gd name="connsiteX2383" fmla="*/ 369297 w 569706"/>
                  <a:gd name="connsiteY2383" fmla="*/ 90326 h 1328586"/>
                  <a:gd name="connsiteX2384" fmla="*/ 361254 w 569706"/>
                  <a:gd name="connsiteY2384" fmla="*/ 93773 h 1328586"/>
                  <a:gd name="connsiteX2385" fmla="*/ 360105 w 569706"/>
                  <a:gd name="connsiteY2385" fmla="*/ 92624 h 1328586"/>
                  <a:gd name="connsiteX2386" fmla="*/ 356658 w 569706"/>
                  <a:gd name="connsiteY2386" fmla="*/ 85730 h 1328586"/>
                  <a:gd name="connsiteX2387" fmla="*/ 357807 w 569706"/>
                  <a:gd name="connsiteY2387" fmla="*/ 83432 h 1328586"/>
                  <a:gd name="connsiteX2388" fmla="*/ 279464 w 569706"/>
                  <a:gd name="connsiteY2388" fmla="*/ 82127 h 1328586"/>
                  <a:gd name="connsiteX2389" fmla="*/ 278386 w 569706"/>
                  <a:gd name="connsiteY2389" fmla="*/ 84298 h 1328586"/>
                  <a:gd name="connsiteX2390" fmla="*/ 279762 w 569706"/>
                  <a:gd name="connsiteY2390" fmla="*/ 82982 h 1328586"/>
                  <a:gd name="connsiteX2391" fmla="*/ 316538 w 569706"/>
                  <a:gd name="connsiteY2391" fmla="*/ 76247 h 1328586"/>
                  <a:gd name="connsiteX2392" fmla="*/ 321134 w 569706"/>
                  <a:gd name="connsiteY2392" fmla="*/ 76247 h 1328586"/>
                  <a:gd name="connsiteX2393" fmla="*/ 324581 w 569706"/>
                  <a:gd name="connsiteY2393" fmla="*/ 83141 h 1328586"/>
                  <a:gd name="connsiteX2394" fmla="*/ 321134 w 569706"/>
                  <a:gd name="connsiteY2394" fmla="*/ 90035 h 1328586"/>
                  <a:gd name="connsiteX2395" fmla="*/ 311942 w 569706"/>
                  <a:gd name="connsiteY2395" fmla="*/ 87737 h 1328586"/>
                  <a:gd name="connsiteX2396" fmla="*/ 311942 w 569706"/>
                  <a:gd name="connsiteY2396" fmla="*/ 83141 h 1328586"/>
                  <a:gd name="connsiteX2397" fmla="*/ 316538 w 569706"/>
                  <a:gd name="connsiteY2397" fmla="*/ 76247 h 1328586"/>
                  <a:gd name="connsiteX2398" fmla="*/ 273969 w 569706"/>
                  <a:gd name="connsiteY2398" fmla="*/ 71364 h 1328586"/>
                  <a:gd name="connsiteX2399" fmla="*/ 277392 w 569706"/>
                  <a:gd name="connsiteY2399" fmla="*/ 75960 h 1328586"/>
                  <a:gd name="connsiteX2400" fmla="*/ 278284 w 569706"/>
                  <a:gd name="connsiteY2400" fmla="*/ 78205 h 1328586"/>
                  <a:gd name="connsiteX2401" fmla="*/ 280918 w 569706"/>
                  <a:gd name="connsiteY2401" fmla="*/ 84088 h 1328586"/>
                  <a:gd name="connsiteX2402" fmla="*/ 277450 w 569706"/>
                  <a:gd name="connsiteY2402" fmla="*/ 86301 h 1328586"/>
                  <a:gd name="connsiteX2403" fmla="*/ 277392 w 569706"/>
                  <a:gd name="connsiteY2403" fmla="*/ 86301 h 1328586"/>
                  <a:gd name="connsiteX2404" fmla="*/ 267048 w 569706"/>
                  <a:gd name="connsiteY2404" fmla="*/ 86301 h 1328586"/>
                  <a:gd name="connsiteX2405" fmla="*/ 264736 w 569706"/>
                  <a:gd name="connsiteY2405" fmla="*/ 81875 h 1328586"/>
                  <a:gd name="connsiteX2406" fmla="*/ 268204 w 569706"/>
                  <a:gd name="connsiteY2406" fmla="*/ 77450 h 1328586"/>
                  <a:gd name="connsiteX2407" fmla="*/ 269066 w 569706"/>
                  <a:gd name="connsiteY2407" fmla="*/ 77450 h 1328586"/>
                  <a:gd name="connsiteX2408" fmla="*/ 269404 w 569706"/>
                  <a:gd name="connsiteY2408" fmla="*/ 77109 h 1328586"/>
                  <a:gd name="connsiteX2409" fmla="*/ 270545 w 569706"/>
                  <a:gd name="connsiteY2409" fmla="*/ 74811 h 1328586"/>
                  <a:gd name="connsiteX2410" fmla="*/ 273969 w 569706"/>
                  <a:gd name="connsiteY2410" fmla="*/ 71364 h 1328586"/>
                  <a:gd name="connsiteX2411" fmla="*/ 229364 w 569706"/>
                  <a:gd name="connsiteY2411" fmla="*/ 70019 h 1328586"/>
                  <a:gd name="connsiteX2412" fmla="*/ 232788 w 569706"/>
                  <a:gd name="connsiteY2412" fmla="*/ 71160 h 1328586"/>
                  <a:gd name="connsiteX2413" fmla="*/ 236211 w 569706"/>
                  <a:gd name="connsiteY2413" fmla="*/ 78007 h 1328586"/>
                  <a:gd name="connsiteX2414" fmla="*/ 235070 w 569706"/>
                  <a:gd name="connsiteY2414" fmla="*/ 82571 h 1328586"/>
                  <a:gd name="connsiteX2415" fmla="*/ 229364 w 569706"/>
                  <a:gd name="connsiteY2415" fmla="*/ 82571 h 1328586"/>
                  <a:gd name="connsiteX2416" fmla="*/ 227082 w 569706"/>
                  <a:gd name="connsiteY2416" fmla="*/ 81430 h 1328586"/>
                  <a:gd name="connsiteX2417" fmla="*/ 224800 w 569706"/>
                  <a:gd name="connsiteY2417" fmla="*/ 76866 h 1328586"/>
                  <a:gd name="connsiteX2418" fmla="*/ 229364 w 569706"/>
                  <a:gd name="connsiteY2418" fmla="*/ 70019 h 1328586"/>
                  <a:gd name="connsiteX2419" fmla="*/ 317162 w 569706"/>
                  <a:gd name="connsiteY2419" fmla="*/ 43237 h 1328586"/>
                  <a:gd name="connsiteX2420" fmla="*/ 316726 w 569706"/>
                  <a:gd name="connsiteY2420" fmla="*/ 45418 h 1328586"/>
                  <a:gd name="connsiteX2421" fmla="*/ 317745 w 569706"/>
                  <a:gd name="connsiteY2421" fmla="*/ 45622 h 1328586"/>
                  <a:gd name="connsiteX2422" fmla="*/ 363752 w 569706"/>
                  <a:gd name="connsiteY2422" fmla="*/ 39000 h 1328586"/>
                  <a:gd name="connsiteX2423" fmla="*/ 369410 w 569706"/>
                  <a:gd name="connsiteY2423" fmla="*/ 48129 h 1328586"/>
                  <a:gd name="connsiteX2424" fmla="*/ 369914 w 569706"/>
                  <a:gd name="connsiteY2424" fmla="*/ 49144 h 1328586"/>
                  <a:gd name="connsiteX2425" fmla="*/ 370044 w 569706"/>
                  <a:gd name="connsiteY2425" fmla="*/ 48961 h 1328586"/>
                  <a:gd name="connsiteX2426" fmla="*/ 371039 w 569706"/>
                  <a:gd name="connsiteY2426" fmla="*/ 50828 h 1328586"/>
                  <a:gd name="connsiteX2427" fmla="*/ 373031 w 569706"/>
                  <a:gd name="connsiteY2427" fmla="*/ 51762 h 1328586"/>
                  <a:gd name="connsiteX2428" fmla="*/ 370044 w 569706"/>
                  <a:gd name="connsiteY2428" fmla="*/ 52695 h 1328586"/>
                  <a:gd name="connsiteX2429" fmla="*/ 368065 w 569706"/>
                  <a:gd name="connsiteY2429" fmla="*/ 51768 h 1328586"/>
                  <a:gd name="connsiteX2430" fmla="*/ 367147 w 569706"/>
                  <a:gd name="connsiteY2430" fmla="*/ 52693 h 1328586"/>
                  <a:gd name="connsiteX2431" fmla="*/ 366015 w 569706"/>
                  <a:gd name="connsiteY2431" fmla="*/ 52693 h 1328586"/>
                  <a:gd name="connsiteX2432" fmla="*/ 362580 w 569706"/>
                  <a:gd name="connsiteY2432" fmla="*/ 51827 h 1328586"/>
                  <a:gd name="connsiteX2433" fmla="*/ 364318 w 569706"/>
                  <a:gd name="connsiteY2433" fmla="*/ 52696 h 1328586"/>
                  <a:gd name="connsiteX2434" fmla="*/ 360050 w 569706"/>
                  <a:gd name="connsiteY2434" fmla="*/ 51629 h 1328586"/>
                  <a:gd name="connsiteX2435" fmla="*/ 356849 w 569706"/>
                  <a:gd name="connsiteY2435" fmla="*/ 50562 h 1328586"/>
                  <a:gd name="connsiteX2436" fmla="*/ 357916 w 569706"/>
                  <a:gd name="connsiteY2436" fmla="*/ 45227 h 1328586"/>
                  <a:gd name="connsiteX2437" fmla="*/ 357649 w 569706"/>
                  <a:gd name="connsiteY2437" fmla="*/ 50029 h 1328586"/>
                  <a:gd name="connsiteX2438" fmla="*/ 361411 w 569706"/>
                  <a:gd name="connsiteY2438" fmla="*/ 51356 h 1328586"/>
                  <a:gd name="connsiteX2439" fmla="*/ 359226 w 569706"/>
                  <a:gd name="connsiteY2439" fmla="*/ 45847 h 1328586"/>
                  <a:gd name="connsiteX2440" fmla="*/ 359226 w 569706"/>
                  <a:gd name="connsiteY2440" fmla="*/ 44706 h 1328586"/>
                  <a:gd name="connsiteX2441" fmla="*/ 359226 w 569706"/>
                  <a:gd name="connsiteY2441" fmla="*/ 43564 h 1328586"/>
                  <a:gd name="connsiteX2442" fmla="*/ 360357 w 569706"/>
                  <a:gd name="connsiteY2442" fmla="*/ 43564 h 1328586"/>
                  <a:gd name="connsiteX2443" fmla="*/ 361527 w 569706"/>
                  <a:gd name="connsiteY2443" fmla="*/ 41795 h 1328586"/>
                  <a:gd name="connsiteX2444" fmla="*/ 362621 w 569706"/>
                  <a:gd name="connsiteY2444" fmla="*/ 40141 h 1328586"/>
                  <a:gd name="connsiteX2445" fmla="*/ 363752 w 569706"/>
                  <a:gd name="connsiteY2445" fmla="*/ 40141 h 1328586"/>
                  <a:gd name="connsiteX2446" fmla="*/ 319024 w 569706"/>
                  <a:gd name="connsiteY2446" fmla="*/ 33928 h 1328586"/>
                  <a:gd name="connsiteX2447" fmla="*/ 323620 w 569706"/>
                  <a:gd name="connsiteY2447" fmla="*/ 35077 h 1328586"/>
                  <a:gd name="connsiteX2448" fmla="*/ 325918 w 569706"/>
                  <a:gd name="connsiteY2448" fmla="*/ 38524 h 1328586"/>
                  <a:gd name="connsiteX2449" fmla="*/ 325918 w 569706"/>
                  <a:gd name="connsiteY2449" fmla="*/ 40822 h 1328586"/>
                  <a:gd name="connsiteX2450" fmla="*/ 325071 w 569706"/>
                  <a:gd name="connsiteY2450" fmla="*/ 40257 h 1328586"/>
                  <a:gd name="connsiteX2451" fmla="*/ 325726 w 569706"/>
                  <a:gd name="connsiteY2451" fmla="*/ 40927 h 1328586"/>
                  <a:gd name="connsiteX2452" fmla="*/ 325726 w 569706"/>
                  <a:gd name="connsiteY2452" fmla="*/ 43312 h 1328586"/>
                  <a:gd name="connsiteX2453" fmla="*/ 325918 w 569706"/>
                  <a:gd name="connsiteY2453" fmla="*/ 43120 h 1328586"/>
                  <a:gd name="connsiteX2454" fmla="*/ 325918 w 569706"/>
                  <a:gd name="connsiteY2454" fmla="*/ 40822 h 1328586"/>
                  <a:gd name="connsiteX2455" fmla="*/ 327067 w 569706"/>
                  <a:gd name="connsiteY2455" fmla="*/ 46567 h 1328586"/>
                  <a:gd name="connsiteX2456" fmla="*/ 322471 w 569706"/>
                  <a:gd name="connsiteY2456" fmla="*/ 47716 h 1328586"/>
                  <a:gd name="connsiteX2457" fmla="*/ 315577 w 569706"/>
                  <a:gd name="connsiteY2457" fmla="*/ 47716 h 1328586"/>
                  <a:gd name="connsiteX2458" fmla="*/ 314428 w 569706"/>
                  <a:gd name="connsiteY2458" fmla="*/ 41971 h 1328586"/>
                  <a:gd name="connsiteX2459" fmla="*/ 317875 w 569706"/>
                  <a:gd name="connsiteY2459" fmla="*/ 37375 h 1328586"/>
                  <a:gd name="connsiteX2460" fmla="*/ 319024 w 569706"/>
                  <a:gd name="connsiteY2460" fmla="*/ 33928 h 1328586"/>
                  <a:gd name="connsiteX2461" fmla="*/ 275524 w 569706"/>
                  <a:gd name="connsiteY2461" fmla="*/ 32675 h 1328586"/>
                  <a:gd name="connsiteX2462" fmla="*/ 281230 w 569706"/>
                  <a:gd name="connsiteY2462" fmla="*/ 32675 h 1328586"/>
                  <a:gd name="connsiteX2463" fmla="*/ 281230 w 569706"/>
                  <a:gd name="connsiteY2463" fmla="*/ 34957 h 1328586"/>
                  <a:gd name="connsiteX2464" fmla="*/ 281230 w 569706"/>
                  <a:gd name="connsiteY2464" fmla="*/ 36098 h 1328586"/>
                  <a:gd name="connsiteX2465" fmla="*/ 279556 w 569706"/>
                  <a:gd name="connsiteY2465" fmla="*/ 36098 h 1328586"/>
                  <a:gd name="connsiteX2466" fmla="*/ 279829 w 569706"/>
                  <a:gd name="connsiteY2466" fmla="*/ 36237 h 1328586"/>
                  <a:gd name="connsiteX2467" fmla="*/ 279829 w 569706"/>
                  <a:gd name="connsiteY2467" fmla="*/ 38450 h 1328586"/>
                  <a:gd name="connsiteX2468" fmla="*/ 280317 w 569706"/>
                  <a:gd name="connsiteY2468" fmla="*/ 40434 h 1328586"/>
                  <a:gd name="connsiteX2469" fmla="*/ 281230 w 569706"/>
                  <a:gd name="connsiteY2469" fmla="*/ 39522 h 1328586"/>
                  <a:gd name="connsiteX2470" fmla="*/ 281230 w 569706"/>
                  <a:gd name="connsiteY2470" fmla="*/ 36098 h 1328586"/>
                  <a:gd name="connsiteX2471" fmla="*/ 284653 w 569706"/>
                  <a:gd name="connsiteY2471" fmla="*/ 42945 h 1328586"/>
                  <a:gd name="connsiteX2472" fmla="*/ 278948 w 569706"/>
                  <a:gd name="connsiteY2472" fmla="*/ 45227 h 1328586"/>
                  <a:gd name="connsiteX2473" fmla="*/ 274383 w 569706"/>
                  <a:gd name="connsiteY2473" fmla="*/ 44086 h 1328586"/>
                  <a:gd name="connsiteX2474" fmla="*/ 273475 w 569706"/>
                  <a:gd name="connsiteY2474" fmla="*/ 42876 h 1328586"/>
                  <a:gd name="connsiteX2475" fmla="*/ 272205 w 569706"/>
                  <a:gd name="connsiteY2475" fmla="*/ 42876 h 1328586"/>
                  <a:gd name="connsiteX2476" fmla="*/ 272205 w 569706"/>
                  <a:gd name="connsiteY2476" fmla="*/ 41769 h 1328586"/>
                  <a:gd name="connsiteX2477" fmla="*/ 272380 w 569706"/>
                  <a:gd name="connsiteY2477" fmla="*/ 41415 h 1328586"/>
                  <a:gd name="connsiteX2478" fmla="*/ 270960 w 569706"/>
                  <a:gd name="connsiteY2478" fmla="*/ 39522 h 1328586"/>
                  <a:gd name="connsiteX2479" fmla="*/ 273242 w 569706"/>
                  <a:gd name="connsiteY2479" fmla="*/ 38381 h 1328586"/>
                  <a:gd name="connsiteX2480" fmla="*/ 275524 w 569706"/>
                  <a:gd name="connsiteY2480" fmla="*/ 32675 h 1328586"/>
                  <a:gd name="connsiteX2481" fmla="*/ 235217 w 569706"/>
                  <a:gd name="connsiteY2481" fmla="*/ 30290 h 1328586"/>
                  <a:gd name="connsiteX2482" fmla="*/ 237351 w 569706"/>
                  <a:gd name="connsiteY2482" fmla="*/ 34646 h 1328586"/>
                  <a:gd name="connsiteX2483" fmla="*/ 233083 w 569706"/>
                  <a:gd name="connsiteY2483" fmla="*/ 39003 h 1328586"/>
                  <a:gd name="connsiteX2484" fmla="*/ 230949 w 569706"/>
                  <a:gd name="connsiteY2484" fmla="*/ 33557 h 1328586"/>
                  <a:gd name="connsiteX2485" fmla="*/ 235217 w 569706"/>
                  <a:gd name="connsiteY2485" fmla="*/ 30290 h 1328586"/>
                  <a:gd name="connsiteX2486" fmla="*/ 319503 w 569706"/>
                  <a:gd name="connsiteY2486" fmla="*/ 415 h 1328586"/>
                  <a:gd name="connsiteX2487" fmla="*/ 328465 w 569706"/>
                  <a:gd name="connsiteY2487" fmla="*/ 415 h 1328586"/>
                  <a:gd name="connsiteX2488" fmla="*/ 329586 w 569706"/>
                  <a:gd name="connsiteY2488" fmla="*/ 1348 h 1328586"/>
                  <a:gd name="connsiteX2489" fmla="*/ 328465 w 569706"/>
                  <a:gd name="connsiteY2489" fmla="*/ 4149 h 1328586"/>
                  <a:gd name="connsiteX2490" fmla="*/ 319503 w 569706"/>
                  <a:gd name="connsiteY2490" fmla="*/ 3215 h 1328586"/>
                  <a:gd name="connsiteX2491" fmla="*/ 319503 w 569706"/>
                  <a:gd name="connsiteY2491" fmla="*/ 415 h 132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</a:cxnLst>
                <a:rect l="l" t="t" r="r" b="b"/>
                <a:pathLst>
                  <a:path w="569706" h="1328586">
                    <a:moveTo>
                      <a:pt x="81084" y="1317270"/>
                    </a:moveTo>
                    <a:cubicBezTo>
                      <a:pt x="83382" y="1315006"/>
                      <a:pt x="84531" y="1316138"/>
                      <a:pt x="86829" y="1318401"/>
                    </a:cubicBezTo>
                    <a:cubicBezTo>
                      <a:pt x="86829" y="1319533"/>
                      <a:pt x="87978" y="1320665"/>
                      <a:pt x="87978" y="1321796"/>
                    </a:cubicBezTo>
                    <a:cubicBezTo>
                      <a:pt x="82233" y="1325191"/>
                      <a:pt x="77637" y="1326323"/>
                      <a:pt x="73041" y="1328586"/>
                    </a:cubicBezTo>
                    <a:cubicBezTo>
                      <a:pt x="71892" y="1326323"/>
                      <a:pt x="73041" y="1325191"/>
                      <a:pt x="77637" y="1320665"/>
                    </a:cubicBezTo>
                    <a:cubicBezTo>
                      <a:pt x="78786" y="1320665"/>
                      <a:pt x="79935" y="1319533"/>
                      <a:pt x="81084" y="1317270"/>
                    </a:cubicBezTo>
                    <a:close/>
                    <a:moveTo>
                      <a:pt x="41175" y="1303690"/>
                    </a:moveTo>
                    <a:cubicBezTo>
                      <a:pt x="43499" y="1302528"/>
                      <a:pt x="44661" y="1303690"/>
                      <a:pt x="45822" y="1304852"/>
                    </a:cubicBezTo>
                    <a:cubicBezTo>
                      <a:pt x="46984" y="1309499"/>
                      <a:pt x="48146" y="1312985"/>
                      <a:pt x="48146" y="1317632"/>
                    </a:cubicBezTo>
                    <a:cubicBezTo>
                      <a:pt x="48146" y="1319955"/>
                      <a:pt x="46984" y="1321117"/>
                      <a:pt x="44661" y="1321117"/>
                    </a:cubicBezTo>
                    <a:cubicBezTo>
                      <a:pt x="43499" y="1319955"/>
                      <a:pt x="41175" y="1319955"/>
                      <a:pt x="38852" y="1318794"/>
                    </a:cubicBezTo>
                    <a:cubicBezTo>
                      <a:pt x="37690" y="1318794"/>
                      <a:pt x="35366" y="1318794"/>
                      <a:pt x="35366" y="1318794"/>
                    </a:cubicBezTo>
                    <a:cubicBezTo>
                      <a:pt x="30719" y="1316470"/>
                      <a:pt x="29557" y="1315308"/>
                      <a:pt x="33043" y="1310661"/>
                    </a:cubicBezTo>
                    <a:cubicBezTo>
                      <a:pt x="35366" y="1309499"/>
                      <a:pt x="37690" y="1306014"/>
                      <a:pt x="41175" y="1303690"/>
                    </a:cubicBezTo>
                    <a:close/>
                    <a:moveTo>
                      <a:pt x="135732" y="1288631"/>
                    </a:moveTo>
                    <a:cubicBezTo>
                      <a:pt x="137996" y="1287511"/>
                      <a:pt x="140259" y="1287511"/>
                      <a:pt x="140259" y="1289752"/>
                    </a:cubicBezTo>
                    <a:lnTo>
                      <a:pt x="140259" y="1290872"/>
                    </a:lnTo>
                    <a:cubicBezTo>
                      <a:pt x="135732" y="1294233"/>
                      <a:pt x="132338" y="1296474"/>
                      <a:pt x="127811" y="1298714"/>
                    </a:cubicBezTo>
                    <a:cubicBezTo>
                      <a:pt x="127811" y="1298714"/>
                      <a:pt x="127811" y="1297594"/>
                      <a:pt x="127811" y="1296474"/>
                    </a:cubicBezTo>
                    <a:cubicBezTo>
                      <a:pt x="131206" y="1294233"/>
                      <a:pt x="132338" y="1290872"/>
                      <a:pt x="135732" y="1288631"/>
                    </a:cubicBezTo>
                    <a:close/>
                    <a:moveTo>
                      <a:pt x="94696" y="1276231"/>
                    </a:moveTo>
                    <a:cubicBezTo>
                      <a:pt x="97020" y="1275064"/>
                      <a:pt x="98182" y="1275064"/>
                      <a:pt x="99343" y="1277398"/>
                    </a:cubicBezTo>
                    <a:cubicBezTo>
                      <a:pt x="100505" y="1280899"/>
                      <a:pt x="101667" y="1286734"/>
                      <a:pt x="101667" y="1290235"/>
                    </a:cubicBezTo>
                    <a:cubicBezTo>
                      <a:pt x="101667" y="1292569"/>
                      <a:pt x="101667" y="1293736"/>
                      <a:pt x="98182" y="1293736"/>
                    </a:cubicBezTo>
                    <a:cubicBezTo>
                      <a:pt x="97020" y="1293736"/>
                      <a:pt x="94696" y="1292569"/>
                      <a:pt x="92373" y="1292569"/>
                    </a:cubicBezTo>
                    <a:cubicBezTo>
                      <a:pt x="81916" y="1289068"/>
                      <a:pt x="81916" y="1287901"/>
                      <a:pt x="90049" y="1280899"/>
                    </a:cubicBezTo>
                    <a:cubicBezTo>
                      <a:pt x="91211" y="1279732"/>
                      <a:pt x="93534" y="1278565"/>
                      <a:pt x="94696" y="1276231"/>
                    </a:cubicBezTo>
                    <a:close/>
                    <a:moveTo>
                      <a:pt x="51169" y="1265023"/>
                    </a:moveTo>
                    <a:cubicBezTo>
                      <a:pt x="53481" y="1263861"/>
                      <a:pt x="54636" y="1263861"/>
                      <a:pt x="55792" y="1266185"/>
                    </a:cubicBezTo>
                    <a:cubicBezTo>
                      <a:pt x="56948" y="1269670"/>
                      <a:pt x="58104" y="1274317"/>
                      <a:pt x="58104" y="1277803"/>
                    </a:cubicBezTo>
                    <a:cubicBezTo>
                      <a:pt x="58104" y="1280126"/>
                      <a:pt x="56948" y="1281288"/>
                      <a:pt x="54636" y="1281288"/>
                    </a:cubicBezTo>
                    <a:cubicBezTo>
                      <a:pt x="53481" y="1281288"/>
                      <a:pt x="51169" y="1280126"/>
                      <a:pt x="50013" y="1280126"/>
                    </a:cubicBezTo>
                    <a:cubicBezTo>
                      <a:pt x="39610" y="1277803"/>
                      <a:pt x="39610" y="1276641"/>
                      <a:pt x="46545" y="1269670"/>
                    </a:cubicBezTo>
                    <a:cubicBezTo>
                      <a:pt x="47701" y="1267347"/>
                      <a:pt x="50013" y="1266185"/>
                      <a:pt x="51169" y="1265023"/>
                    </a:cubicBezTo>
                    <a:close/>
                    <a:moveTo>
                      <a:pt x="11269" y="1250168"/>
                    </a:moveTo>
                    <a:cubicBezTo>
                      <a:pt x="12436" y="1249001"/>
                      <a:pt x="13603" y="1250168"/>
                      <a:pt x="14770" y="1252502"/>
                    </a:cubicBezTo>
                    <a:cubicBezTo>
                      <a:pt x="15937" y="1257170"/>
                      <a:pt x="17104" y="1260671"/>
                      <a:pt x="18271" y="1264172"/>
                    </a:cubicBezTo>
                    <a:cubicBezTo>
                      <a:pt x="18271" y="1267673"/>
                      <a:pt x="17104" y="1268840"/>
                      <a:pt x="14770" y="1268840"/>
                    </a:cubicBezTo>
                    <a:cubicBezTo>
                      <a:pt x="10102" y="1267673"/>
                      <a:pt x="5434" y="1266506"/>
                      <a:pt x="1933" y="1264172"/>
                    </a:cubicBezTo>
                    <a:cubicBezTo>
                      <a:pt x="-401" y="1264172"/>
                      <a:pt x="-401" y="1261838"/>
                      <a:pt x="766" y="1260671"/>
                    </a:cubicBezTo>
                    <a:cubicBezTo>
                      <a:pt x="3100" y="1258337"/>
                      <a:pt x="4267" y="1257170"/>
                      <a:pt x="6601" y="1254836"/>
                    </a:cubicBezTo>
                    <a:cubicBezTo>
                      <a:pt x="8935" y="1253669"/>
                      <a:pt x="10102" y="1251335"/>
                      <a:pt x="11269" y="1250168"/>
                    </a:cubicBezTo>
                    <a:close/>
                    <a:moveTo>
                      <a:pt x="145902" y="1250002"/>
                    </a:moveTo>
                    <a:cubicBezTo>
                      <a:pt x="148225" y="1246516"/>
                      <a:pt x="150549" y="1246516"/>
                      <a:pt x="151711" y="1251164"/>
                    </a:cubicBezTo>
                    <a:cubicBezTo>
                      <a:pt x="152872" y="1253487"/>
                      <a:pt x="154034" y="1256973"/>
                      <a:pt x="154034" y="1259296"/>
                    </a:cubicBezTo>
                    <a:cubicBezTo>
                      <a:pt x="155196" y="1265105"/>
                      <a:pt x="154034" y="1265105"/>
                      <a:pt x="148225" y="1265105"/>
                    </a:cubicBezTo>
                    <a:cubicBezTo>
                      <a:pt x="147063" y="1263943"/>
                      <a:pt x="143578" y="1263943"/>
                      <a:pt x="140093" y="1262782"/>
                    </a:cubicBezTo>
                    <a:cubicBezTo>
                      <a:pt x="136607" y="1261620"/>
                      <a:pt x="136607" y="1259296"/>
                      <a:pt x="138931" y="1256973"/>
                    </a:cubicBezTo>
                    <a:cubicBezTo>
                      <a:pt x="140093" y="1255811"/>
                      <a:pt x="140093" y="1255811"/>
                      <a:pt x="140093" y="1254649"/>
                    </a:cubicBezTo>
                    <a:cubicBezTo>
                      <a:pt x="142416" y="1253487"/>
                      <a:pt x="143578" y="1251164"/>
                      <a:pt x="145902" y="1250002"/>
                    </a:cubicBezTo>
                    <a:close/>
                    <a:moveTo>
                      <a:pt x="109402" y="1235231"/>
                    </a:moveTo>
                    <a:cubicBezTo>
                      <a:pt x="110558" y="1236398"/>
                      <a:pt x="110558" y="1239899"/>
                      <a:pt x="111714" y="1242233"/>
                    </a:cubicBezTo>
                    <a:cubicBezTo>
                      <a:pt x="111714" y="1242233"/>
                      <a:pt x="111714" y="1243400"/>
                      <a:pt x="111714" y="1244567"/>
                    </a:cubicBezTo>
                    <a:cubicBezTo>
                      <a:pt x="112870" y="1245734"/>
                      <a:pt x="112870" y="1248068"/>
                      <a:pt x="112870" y="1249235"/>
                    </a:cubicBezTo>
                    <a:cubicBezTo>
                      <a:pt x="112870" y="1252736"/>
                      <a:pt x="111714" y="1253903"/>
                      <a:pt x="109402" y="1252736"/>
                    </a:cubicBezTo>
                    <a:cubicBezTo>
                      <a:pt x="105935" y="1251569"/>
                      <a:pt x="102467" y="1250402"/>
                      <a:pt x="99000" y="1249235"/>
                    </a:cubicBezTo>
                    <a:cubicBezTo>
                      <a:pt x="97844" y="1249235"/>
                      <a:pt x="95532" y="1248068"/>
                      <a:pt x="97844" y="1245734"/>
                    </a:cubicBezTo>
                    <a:cubicBezTo>
                      <a:pt x="99000" y="1243400"/>
                      <a:pt x="100156" y="1242233"/>
                      <a:pt x="102467" y="1239899"/>
                    </a:cubicBezTo>
                    <a:cubicBezTo>
                      <a:pt x="103623" y="1238732"/>
                      <a:pt x="105935" y="1234064"/>
                      <a:pt x="109402" y="1235231"/>
                    </a:cubicBezTo>
                    <a:close/>
                    <a:moveTo>
                      <a:pt x="63663" y="1223945"/>
                    </a:moveTo>
                    <a:cubicBezTo>
                      <a:pt x="65987" y="1221621"/>
                      <a:pt x="67149" y="1221621"/>
                      <a:pt x="68311" y="1225107"/>
                    </a:cubicBezTo>
                    <a:cubicBezTo>
                      <a:pt x="69472" y="1227430"/>
                      <a:pt x="70634" y="1232078"/>
                      <a:pt x="71796" y="1235563"/>
                    </a:cubicBezTo>
                    <a:cubicBezTo>
                      <a:pt x="71796" y="1240210"/>
                      <a:pt x="70634" y="1240210"/>
                      <a:pt x="65987" y="1240210"/>
                    </a:cubicBezTo>
                    <a:cubicBezTo>
                      <a:pt x="63663" y="1239048"/>
                      <a:pt x="60178" y="1237887"/>
                      <a:pt x="57854" y="1236725"/>
                    </a:cubicBezTo>
                    <a:cubicBezTo>
                      <a:pt x="54369" y="1235563"/>
                      <a:pt x="53207" y="1233239"/>
                      <a:pt x="56693" y="1230916"/>
                    </a:cubicBezTo>
                    <a:cubicBezTo>
                      <a:pt x="56693" y="1229754"/>
                      <a:pt x="57854" y="1228592"/>
                      <a:pt x="57854" y="1227430"/>
                    </a:cubicBezTo>
                    <a:cubicBezTo>
                      <a:pt x="60178" y="1227430"/>
                      <a:pt x="61340" y="1225107"/>
                      <a:pt x="63663" y="1223945"/>
                    </a:cubicBezTo>
                    <a:close/>
                    <a:moveTo>
                      <a:pt x="200588" y="1218971"/>
                    </a:moveTo>
                    <a:cubicBezTo>
                      <a:pt x="202912" y="1217804"/>
                      <a:pt x="204074" y="1217804"/>
                      <a:pt x="205236" y="1218971"/>
                    </a:cubicBezTo>
                    <a:cubicBezTo>
                      <a:pt x="207559" y="1223639"/>
                      <a:pt x="208721" y="1228307"/>
                      <a:pt x="208721" y="1231808"/>
                    </a:cubicBezTo>
                    <a:cubicBezTo>
                      <a:pt x="208721" y="1235309"/>
                      <a:pt x="208721" y="1236476"/>
                      <a:pt x="205236" y="1236476"/>
                    </a:cubicBezTo>
                    <a:cubicBezTo>
                      <a:pt x="200588" y="1236476"/>
                      <a:pt x="195941" y="1232975"/>
                      <a:pt x="192456" y="1231808"/>
                    </a:cubicBezTo>
                    <a:cubicBezTo>
                      <a:pt x="191294" y="1231808"/>
                      <a:pt x="191294" y="1229474"/>
                      <a:pt x="192456" y="1227140"/>
                    </a:cubicBezTo>
                    <a:cubicBezTo>
                      <a:pt x="193618" y="1227140"/>
                      <a:pt x="194779" y="1224806"/>
                      <a:pt x="197103" y="1222472"/>
                    </a:cubicBezTo>
                    <a:cubicBezTo>
                      <a:pt x="198265" y="1221305"/>
                      <a:pt x="199427" y="1220138"/>
                      <a:pt x="200588" y="1218971"/>
                    </a:cubicBezTo>
                    <a:close/>
                    <a:moveTo>
                      <a:pt x="21341" y="1212742"/>
                    </a:moveTo>
                    <a:cubicBezTo>
                      <a:pt x="23665" y="1210418"/>
                      <a:pt x="25989" y="1211580"/>
                      <a:pt x="27150" y="1212742"/>
                    </a:cubicBezTo>
                    <a:cubicBezTo>
                      <a:pt x="27150" y="1217389"/>
                      <a:pt x="28312" y="1220875"/>
                      <a:pt x="29474" y="1226684"/>
                    </a:cubicBezTo>
                    <a:cubicBezTo>
                      <a:pt x="29474" y="1227845"/>
                      <a:pt x="28312" y="1229007"/>
                      <a:pt x="25989" y="1229007"/>
                    </a:cubicBezTo>
                    <a:cubicBezTo>
                      <a:pt x="23665" y="1229007"/>
                      <a:pt x="21341" y="1227845"/>
                      <a:pt x="19018" y="1227845"/>
                    </a:cubicBezTo>
                    <a:cubicBezTo>
                      <a:pt x="10885" y="1225522"/>
                      <a:pt x="9723" y="1224360"/>
                      <a:pt x="16694" y="1217389"/>
                    </a:cubicBezTo>
                    <a:cubicBezTo>
                      <a:pt x="19018" y="1215066"/>
                      <a:pt x="20180" y="1213904"/>
                      <a:pt x="21341" y="1212742"/>
                    </a:cubicBezTo>
                    <a:close/>
                    <a:moveTo>
                      <a:pt x="159464" y="1207768"/>
                    </a:moveTo>
                    <a:cubicBezTo>
                      <a:pt x="161776" y="1205434"/>
                      <a:pt x="164087" y="1206601"/>
                      <a:pt x="164087" y="1210102"/>
                    </a:cubicBezTo>
                    <a:cubicBezTo>
                      <a:pt x="165243" y="1213603"/>
                      <a:pt x="166399" y="1218271"/>
                      <a:pt x="166399" y="1220605"/>
                    </a:cubicBezTo>
                    <a:cubicBezTo>
                      <a:pt x="167555" y="1224106"/>
                      <a:pt x="166399" y="1225273"/>
                      <a:pt x="164087" y="1225273"/>
                    </a:cubicBezTo>
                    <a:cubicBezTo>
                      <a:pt x="161776" y="1225273"/>
                      <a:pt x="159464" y="1224106"/>
                      <a:pt x="158308" y="1224106"/>
                    </a:cubicBezTo>
                    <a:cubicBezTo>
                      <a:pt x="149061" y="1220605"/>
                      <a:pt x="147905" y="1219438"/>
                      <a:pt x="154840" y="1212436"/>
                    </a:cubicBezTo>
                    <a:cubicBezTo>
                      <a:pt x="157152" y="1211269"/>
                      <a:pt x="157152" y="1210102"/>
                      <a:pt x="159464" y="1207768"/>
                    </a:cubicBezTo>
                    <a:close/>
                    <a:moveTo>
                      <a:pt x="115986" y="1196560"/>
                    </a:moveTo>
                    <a:cubicBezTo>
                      <a:pt x="118298" y="1194236"/>
                      <a:pt x="119454" y="1195398"/>
                      <a:pt x="121765" y="1197722"/>
                    </a:cubicBezTo>
                    <a:cubicBezTo>
                      <a:pt x="121765" y="1200045"/>
                      <a:pt x="121765" y="1201207"/>
                      <a:pt x="122921" y="1203531"/>
                    </a:cubicBezTo>
                    <a:cubicBezTo>
                      <a:pt x="122921" y="1203531"/>
                      <a:pt x="122921" y="1204693"/>
                      <a:pt x="124077" y="1207016"/>
                    </a:cubicBezTo>
                    <a:cubicBezTo>
                      <a:pt x="124077" y="1211663"/>
                      <a:pt x="122921" y="1213987"/>
                      <a:pt x="117142" y="1211663"/>
                    </a:cubicBezTo>
                    <a:cubicBezTo>
                      <a:pt x="114830" y="1211663"/>
                      <a:pt x="111363" y="1211663"/>
                      <a:pt x="110207" y="1210502"/>
                    </a:cubicBezTo>
                    <a:cubicBezTo>
                      <a:pt x="106739" y="1208178"/>
                      <a:pt x="106739" y="1207016"/>
                      <a:pt x="109051" y="1203531"/>
                    </a:cubicBezTo>
                    <a:cubicBezTo>
                      <a:pt x="110207" y="1202369"/>
                      <a:pt x="112518" y="1198884"/>
                      <a:pt x="115986" y="1196560"/>
                    </a:cubicBezTo>
                    <a:close/>
                    <a:moveTo>
                      <a:pt x="255290" y="1190350"/>
                    </a:moveTo>
                    <a:cubicBezTo>
                      <a:pt x="256462" y="1187999"/>
                      <a:pt x="258805" y="1189174"/>
                      <a:pt x="259976" y="1191525"/>
                    </a:cubicBezTo>
                    <a:cubicBezTo>
                      <a:pt x="261148" y="1196228"/>
                      <a:pt x="262319" y="1202106"/>
                      <a:pt x="263491" y="1205633"/>
                    </a:cubicBezTo>
                    <a:cubicBezTo>
                      <a:pt x="263491" y="1206808"/>
                      <a:pt x="263491" y="1206808"/>
                      <a:pt x="263491" y="1207984"/>
                    </a:cubicBezTo>
                    <a:cubicBezTo>
                      <a:pt x="262319" y="1207984"/>
                      <a:pt x="261148" y="1209160"/>
                      <a:pt x="259976" y="1210335"/>
                    </a:cubicBezTo>
                    <a:cubicBezTo>
                      <a:pt x="256462" y="1209160"/>
                      <a:pt x="255290" y="1209160"/>
                      <a:pt x="251776" y="1207984"/>
                    </a:cubicBezTo>
                    <a:lnTo>
                      <a:pt x="245918" y="1205633"/>
                    </a:lnTo>
                    <a:cubicBezTo>
                      <a:pt x="243575" y="1204457"/>
                      <a:pt x="242403" y="1203281"/>
                      <a:pt x="244747" y="1200930"/>
                    </a:cubicBezTo>
                    <a:cubicBezTo>
                      <a:pt x="248261" y="1196228"/>
                      <a:pt x="250604" y="1193877"/>
                      <a:pt x="255290" y="1190350"/>
                    </a:cubicBezTo>
                    <a:close/>
                    <a:moveTo>
                      <a:pt x="73705" y="1184112"/>
                    </a:moveTo>
                    <a:cubicBezTo>
                      <a:pt x="78352" y="1181788"/>
                      <a:pt x="78352" y="1181788"/>
                      <a:pt x="80675" y="1186436"/>
                    </a:cubicBezTo>
                    <a:cubicBezTo>
                      <a:pt x="80675" y="1188759"/>
                      <a:pt x="81837" y="1192245"/>
                      <a:pt x="82999" y="1194568"/>
                    </a:cubicBezTo>
                    <a:cubicBezTo>
                      <a:pt x="82999" y="1199215"/>
                      <a:pt x="81837" y="1200377"/>
                      <a:pt x="79514" y="1199215"/>
                    </a:cubicBezTo>
                    <a:cubicBezTo>
                      <a:pt x="74866" y="1199215"/>
                      <a:pt x="72543" y="1198054"/>
                      <a:pt x="69057" y="1196892"/>
                    </a:cubicBezTo>
                    <a:cubicBezTo>
                      <a:pt x="65572" y="1194568"/>
                      <a:pt x="64410" y="1194568"/>
                      <a:pt x="66734" y="1191083"/>
                    </a:cubicBezTo>
                    <a:cubicBezTo>
                      <a:pt x="70219" y="1187597"/>
                      <a:pt x="72543" y="1186436"/>
                      <a:pt x="73705" y="1184112"/>
                    </a:cubicBezTo>
                    <a:close/>
                    <a:moveTo>
                      <a:pt x="214198" y="1179138"/>
                    </a:moveTo>
                    <a:cubicBezTo>
                      <a:pt x="216522" y="1176804"/>
                      <a:pt x="218845" y="1177971"/>
                      <a:pt x="218845" y="1180305"/>
                    </a:cubicBezTo>
                    <a:cubicBezTo>
                      <a:pt x="218845" y="1184973"/>
                      <a:pt x="220007" y="1187307"/>
                      <a:pt x="221169" y="1191975"/>
                    </a:cubicBezTo>
                    <a:cubicBezTo>
                      <a:pt x="222331" y="1196643"/>
                      <a:pt x="221169" y="1197810"/>
                      <a:pt x="216522" y="1196643"/>
                    </a:cubicBezTo>
                    <a:cubicBezTo>
                      <a:pt x="215360" y="1196643"/>
                      <a:pt x="214198" y="1196643"/>
                      <a:pt x="211875" y="1195476"/>
                    </a:cubicBezTo>
                    <a:cubicBezTo>
                      <a:pt x="210713" y="1195476"/>
                      <a:pt x="208389" y="1194309"/>
                      <a:pt x="204904" y="1193142"/>
                    </a:cubicBezTo>
                    <a:cubicBezTo>
                      <a:pt x="203742" y="1191975"/>
                      <a:pt x="203742" y="1190808"/>
                      <a:pt x="203742" y="1188474"/>
                    </a:cubicBezTo>
                    <a:cubicBezTo>
                      <a:pt x="207227" y="1184973"/>
                      <a:pt x="210713" y="1182639"/>
                      <a:pt x="214198" y="1179138"/>
                    </a:cubicBezTo>
                    <a:close/>
                    <a:moveTo>
                      <a:pt x="31299" y="1171665"/>
                    </a:moveTo>
                    <a:cubicBezTo>
                      <a:pt x="33623" y="1169341"/>
                      <a:pt x="34785" y="1169341"/>
                      <a:pt x="37108" y="1172827"/>
                    </a:cubicBezTo>
                    <a:cubicBezTo>
                      <a:pt x="37108" y="1176312"/>
                      <a:pt x="38270" y="1180959"/>
                      <a:pt x="39432" y="1184445"/>
                    </a:cubicBezTo>
                    <a:cubicBezTo>
                      <a:pt x="40594" y="1185607"/>
                      <a:pt x="38270" y="1187930"/>
                      <a:pt x="35947" y="1186768"/>
                    </a:cubicBezTo>
                    <a:cubicBezTo>
                      <a:pt x="32461" y="1186768"/>
                      <a:pt x="28976" y="1185607"/>
                      <a:pt x="25490" y="1184445"/>
                    </a:cubicBezTo>
                    <a:cubicBezTo>
                      <a:pt x="20843" y="1183283"/>
                      <a:pt x="20843" y="1180959"/>
                      <a:pt x="24329" y="1178636"/>
                    </a:cubicBezTo>
                    <a:cubicBezTo>
                      <a:pt x="25490" y="1177474"/>
                      <a:pt x="26652" y="1176312"/>
                      <a:pt x="26652" y="1176312"/>
                    </a:cubicBezTo>
                    <a:cubicBezTo>
                      <a:pt x="27814" y="1173989"/>
                      <a:pt x="30138" y="1172827"/>
                      <a:pt x="31299" y="1171665"/>
                    </a:cubicBezTo>
                    <a:close/>
                    <a:moveTo>
                      <a:pt x="170678" y="1165523"/>
                    </a:moveTo>
                    <a:cubicBezTo>
                      <a:pt x="171845" y="1164356"/>
                      <a:pt x="174179" y="1165523"/>
                      <a:pt x="174179" y="1167857"/>
                    </a:cubicBezTo>
                    <a:cubicBezTo>
                      <a:pt x="176513" y="1172525"/>
                      <a:pt x="177680" y="1176026"/>
                      <a:pt x="177680" y="1180694"/>
                    </a:cubicBezTo>
                    <a:cubicBezTo>
                      <a:pt x="178847" y="1183028"/>
                      <a:pt x="177680" y="1184195"/>
                      <a:pt x="174179" y="1183028"/>
                    </a:cubicBezTo>
                    <a:cubicBezTo>
                      <a:pt x="171845" y="1183028"/>
                      <a:pt x="170678" y="1183028"/>
                      <a:pt x="168344" y="1181861"/>
                    </a:cubicBezTo>
                    <a:cubicBezTo>
                      <a:pt x="166010" y="1181861"/>
                      <a:pt x="163676" y="1180694"/>
                      <a:pt x="162509" y="1180694"/>
                    </a:cubicBezTo>
                    <a:cubicBezTo>
                      <a:pt x="159008" y="1178360"/>
                      <a:pt x="159008" y="1177193"/>
                      <a:pt x="161342" y="1174859"/>
                    </a:cubicBezTo>
                    <a:cubicBezTo>
                      <a:pt x="163676" y="1172525"/>
                      <a:pt x="167177" y="1169024"/>
                      <a:pt x="170678" y="1165523"/>
                    </a:cubicBezTo>
                    <a:close/>
                    <a:moveTo>
                      <a:pt x="307592" y="1164101"/>
                    </a:moveTo>
                    <a:cubicBezTo>
                      <a:pt x="309904" y="1160633"/>
                      <a:pt x="312215" y="1160633"/>
                      <a:pt x="313371" y="1166413"/>
                    </a:cubicBezTo>
                    <a:cubicBezTo>
                      <a:pt x="313371" y="1166413"/>
                      <a:pt x="314527" y="1166413"/>
                      <a:pt x="314527" y="1167568"/>
                    </a:cubicBezTo>
                    <a:cubicBezTo>
                      <a:pt x="309904" y="1172192"/>
                      <a:pt x="306436" y="1174504"/>
                      <a:pt x="301813" y="1177971"/>
                    </a:cubicBezTo>
                    <a:lnTo>
                      <a:pt x="299501" y="1176815"/>
                    </a:lnTo>
                    <a:cubicBezTo>
                      <a:pt x="298345" y="1175659"/>
                      <a:pt x="298345" y="1173348"/>
                      <a:pt x="299501" y="1172192"/>
                    </a:cubicBezTo>
                    <a:cubicBezTo>
                      <a:pt x="301813" y="1169880"/>
                      <a:pt x="302968" y="1167568"/>
                      <a:pt x="305280" y="1165257"/>
                    </a:cubicBezTo>
                    <a:close/>
                    <a:moveTo>
                      <a:pt x="129554" y="1155487"/>
                    </a:moveTo>
                    <a:cubicBezTo>
                      <a:pt x="131878" y="1153153"/>
                      <a:pt x="131878" y="1154320"/>
                      <a:pt x="134201" y="1156654"/>
                    </a:cubicBezTo>
                    <a:cubicBezTo>
                      <a:pt x="135363" y="1160155"/>
                      <a:pt x="136525" y="1165990"/>
                      <a:pt x="136525" y="1169491"/>
                    </a:cubicBezTo>
                    <a:cubicBezTo>
                      <a:pt x="136525" y="1172992"/>
                      <a:pt x="135363" y="1172992"/>
                      <a:pt x="134201" y="1172992"/>
                    </a:cubicBezTo>
                    <a:cubicBezTo>
                      <a:pt x="131878" y="1172992"/>
                      <a:pt x="129554" y="1171825"/>
                      <a:pt x="127231" y="1171825"/>
                    </a:cubicBezTo>
                    <a:cubicBezTo>
                      <a:pt x="124907" y="1170658"/>
                      <a:pt x="122583" y="1169491"/>
                      <a:pt x="120260" y="1168324"/>
                    </a:cubicBezTo>
                    <a:cubicBezTo>
                      <a:pt x="119098" y="1168324"/>
                      <a:pt x="119098" y="1165990"/>
                      <a:pt x="119098" y="1164823"/>
                    </a:cubicBezTo>
                    <a:cubicBezTo>
                      <a:pt x="122583" y="1161322"/>
                      <a:pt x="126069" y="1157821"/>
                      <a:pt x="129554" y="1155487"/>
                    </a:cubicBezTo>
                    <a:close/>
                    <a:moveTo>
                      <a:pt x="264202" y="1151748"/>
                    </a:moveTo>
                    <a:cubicBezTo>
                      <a:pt x="268826" y="1150586"/>
                      <a:pt x="269981" y="1150586"/>
                      <a:pt x="271137" y="1154072"/>
                    </a:cubicBezTo>
                    <a:cubicBezTo>
                      <a:pt x="271137" y="1155233"/>
                      <a:pt x="271137" y="1156395"/>
                      <a:pt x="271137" y="1157557"/>
                    </a:cubicBezTo>
                    <a:cubicBezTo>
                      <a:pt x="272293" y="1158719"/>
                      <a:pt x="272293" y="1162204"/>
                      <a:pt x="273449" y="1165690"/>
                    </a:cubicBezTo>
                    <a:cubicBezTo>
                      <a:pt x="273449" y="1166851"/>
                      <a:pt x="272293" y="1168013"/>
                      <a:pt x="269981" y="1168013"/>
                    </a:cubicBezTo>
                    <a:cubicBezTo>
                      <a:pt x="266514" y="1168013"/>
                      <a:pt x="263046" y="1165690"/>
                      <a:pt x="259579" y="1165690"/>
                    </a:cubicBezTo>
                    <a:cubicBezTo>
                      <a:pt x="256111" y="1162204"/>
                      <a:pt x="256111" y="1162204"/>
                      <a:pt x="260735" y="1157557"/>
                    </a:cubicBezTo>
                    <a:cubicBezTo>
                      <a:pt x="261890" y="1155233"/>
                      <a:pt x="264202" y="1154072"/>
                      <a:pt x="264202" y="1151748"/>
                    </a:cubicBezTo>
                    <a:close/>
                    <a:moveTo>
                      <a:pt x="86066" y="1143040"/>
                    </a:moveTo>
                    <a:cubicBezTo>
                      <a:pt x="89552" y="1141873"/>
                      <a:pt x="90714" y="1141873"/>
                      <a:pt x="91875" y="1145374"/>
                    </a:cubicBezTo>
                    <a:cubicBezTo>
                      <a:pt x="93037" y="1148875"/>
                      <a:pt x="93037" y="1151209"/>
                      <a:pt x="94199" y="1153543"/>
                    </a:cubicBezTo>
                    <a:cubicBezTo>
                      <a:pt x="94199" y="1155877"/>
                      <a:pt x="94199" y="1157044"/>
                      <a:pt x="94199" y="1157044"/>
                    </a:cubicBezTo>
                    <a:cubicBezTo>
                      <a:pt x="94199" y="1159378"/>
                      <a:pt x="93037" y="1160545"/>
                      <a:pt x="90714" y="1160545"/>
                    </a:cubicBezTo>
                    <a:cubicBezTo>
                      <a:pt x="86066" y="1159378"/>
                      <a:pt x="82581" y="1158211"/>
                      <a:pt x="79096" y="1157044"/>
                    </a:cubicBezTo>
                    <a:cubicBezTo>
                      <a:pt x="75610" y="1155877"/>
                      <a:pt x="77934" y="1153543"/>
                      <a:pt x="79096" y="1151209"/>
                    </a:cubicBezTo>
                    <a:cubicBezTo>
                      <a:pt x="81419" y="1150042"/>
                      <a:pt x="83743" y="1146541"/>
                      <a:pt x="86066" y="1143040"/>
                    </a:cubicBezTo>
                    <a:close/>
                    <a:moveTo>
                      <a:pt x="226761" y="1141873"/>
                    </a:moveTo>
                    <a:cubicBezTo>
                      <a:pt x="228366" y="1142448"/>
                      <a:pt x="229533" y="1144746"/>
                      <a:pt x="231283" y="1148767"/>
                    </a:cubicBezTo>
                    <a:cubicBezTo>
                      <a:pt x="232450" y="1149916"/>
                      <a:pt x="232450" y="1149916"/>
                      <a:pt x="232450" y="1151065"/>
                    </a:cubicBezTo>
                    <a:cubicBezTo>
                      <a:pt x="232450" y="1153363"/>
                      <a:pt x="234784" y="1155661"/>
                      <a:pt x="232450" y="1156810"/>
                    </a:cubicBezTo>
                    <a:cubicBezTo>
                      <a:pt x="231283" y="1156810"/>
                      <a:pt x="228949" y="1156810"/>
                      <a:pt x="226615" y="1156810"/>
                    </a:cubicBezTo>
                    <a:cubicBezTo>
                      <a:pt x="224281" y="1155661"/>
                      <a:pt x="220780" y="1154512"/>
                      <a:pt x="219613" y="1153363"/>
                    </a:cubicBezTo>
                    <a:cubicBezTo>
                      <a:pt x="213778" y="1152214"/>
                      <a:pt x="213778" y="1149916"/>
                      <a:pt x="217279" y="1147618"/>
                    </a:cubicBezTo>
                    <a:cubicBezTo>
                      <a:pt x="218446" y="1146469"/>
                      <a:pt x="219613" y="1145320"/>
                      <a:pt x="219613" y="1145320"/>
                    </a:cubicBezTo>
                    <a:cubicBezTo>
                      <a:pt x="223114" y="1142448"/>
                      <a:pt x="225156" y="1141299"/>
                      <a:pt x="226761" y="1141873"/>
                    </a:cubicBezTo>
                    <a:close/>
                    <a:moveTo>
                      <a:pt x="180756" y="1129333"/>
                    </a:moveTo>
                    <a:cubicBezTo>
                      <a:pt x="184241" y="1127021"/>
                      <a:pt x="185403" y="1128177"/>
                      <a:pt x="188888" y="1131645"/>
                    </a:cubicBezTo>
                    <a:cubicBezTo>
                      <a:pt x="188888" y="1133956"/>
                      <a:pt x="190050" y="1137424"/>
                      <a:pt x="190050" y="1140892"/>
                    </a:cubicBezTo>
                    <a:cubicBezTo>
                      <a:pt x="191212" y="1144359"/>
                      <a:pt x="188888" y="1144359"/>
                      <a:pt x="186565" y="1144359"/>
                    </a:cubicBezTo>
                    <a:cubicBezTo>
                      <a:pt x="181917" y="1144359"/>
                      <a:pt x="179594" y="1142047"/>
                      <a:pt x="174947" y="1140892"/>
                    </a:cubicBezTo>
                    <a:cubicBezTo>
                      <a:pt x="172623" y="1139736"/>
                      <a:pt x="172623" y="1138580"/>
                      <a:pt x="173785" y="1136268"/>
                    </a:cubicBezTo>
                    <a:cubicBezTo>
                      <a:pt x="174947" y="1133956"/>
                      <a:pt x="177270" y="1133956"/>
                      <a:pt x="178432" y="1131645"/>
                    </a:cubicBezTo>
                    <a:cubicBezTo>
                      <a:pt x="179594" y="1131645"/>
                      <a:pt x="179594" y="1130489"/>
                      <a:pt x="180756" y="1129333"/>
                    </a:cubicBezTo>
                    <a:close/>
                    <a:moveTo>
                      <a:pt x="131390" y="1128550"/>
                    </a:moveTo>
                    <a:cubicBezTo>
                      <a:pt x="136058" y="1129671"/>
                      <a:pt x="139559" y="1130791"/>
                      <a:pt x="143060" y="1131911"/>
                    </a:cubicBezTo>
                    <a:lnTo>
                      <a:pt x="139559" y="1131911"/>
                    </a:lnTo>
                    <a:cubicBezTo>
                      <a:pt x="137225" y="1130791"/>
                      <a:pt x="134891" y="1130791"/>
                      <a:pt x="131390" y="1129671"/>
                    </a:cubicBezTo>
                    <a:close/>
                    <a:moveTo>
                      <a:pt x="321249" y="1120708"/>
                    </a:moveTo>
                    <a:cubicBezTo>
                      <a:pt x="324735" y="1119541"/>
                      <a:pt x="324735" y="1119541"/>
                      <a:pt x="327058" y="1126543"/>
                    </a:cubicBezTo>
                    <a:cubicBezTo>
                      <a:pt x="327058" y="1128877"/>
                      <a:pt x="328220" y="1132378"/>
                      <a:pt x="328220" y="1134712"/>
                    </a:cubicBezTo>
                    <a:cubicBezTo>
                      <a:pt x="329382" y="1138213"/>
                      <a:pt x="327058" y="1139380"/>
                      <a:pt x="324735" y="1139380"/>
                    </a:cubicBezTo>
                    <a:cubicBezTo>
                      <a:pt x="321249" y="1138213"/>
                      <a:pt x="317764" y="1138213"/>
                      <a:pt x="314278" y="1135879"/>
                    </a:cubicBezTo>
                    <a:cubicBezTo>
                      <a:pt x="310793" y="1134712"/>
                      <a:pt x="310793" y="1132378"/>
                      <a:pt x="311955" y="1130044"/>
                    </a:cubicBezTo>
                    <a:cubicBezTo>
                      <a:pt x="311955" y="1128877"/>
                      <a:pt x="313117" y="1128877"/>
                      <a:pt x="314278" y="1127710"/>
                    </a:cubicBezTo>
                    <a:cubicBezTo>
                      <a:pt x="316602" y="1125376"/>
                      <a:pt x="318926" y="1123042"/>
                      <a:pt x="321249" y="1120708"/>
                    </a:cubicBezTo>
                    <a:close/>
                    <a:moveTo>
                      <a:pt x="136168" y="1119467"/>
                    </a:moveTo>
                    <a:cubicBezTo>
                      <a:pt x="136168" y="1119467"/>
                      <a:pt x="137324" y="1119467"/>
                      <a:pt x="138480" y="1119467"/>
                    </a:cubicBezTo>
                    <a:lnTo>
                      <a:pt x="141176" y="1120214"/>
                    </a:lnTo>
                    <a:lnTo>
                      <a:pt x="145416" y="1120214"/>
                    </a:lnTo>
                    <a:lnTo>
                      <a:pt x="145881" y="1121517"/>
                    </a:lnTo>
                    <a:lnTo>
                      <a:pt x="146571" y="1121708"/>
                    </a:lnTo>
                    <a:cubicBezTo>
                      <a:pt x="146571" y="1121708"/>
                      <a:pt x="147727" y="1122828"/>
                      <a:pt x="147727" y="1123948"/>
                    </a:cubicBezTo>
                    <a:cubicBezTo>
                      <a:pt x="147727" y="1127309"/>
                      <a:pt x="147727" y="1129270"/>
                      <a:pt x="146860" y="1130110"/>
                    </a:cubicBezTo>
                    <a:lnTo>
                      <a:pt x="146561" y="1130082"/>
                    </a:lnTo>
                    <a:lnTo>
                      <a:pt x="146561" y="1131911"/>
                    </a:lnTo>
                    <a:lnTo>
                      <a:pt x="143060" y="1131911"/>
                    </a:lnTo>
                    <a:lnTo>
                      <a:pt x="145105" y="1129948"/>
                    </a:lnTo>
                    <a:lnTo>
                      <a:pt x="140792" y="1129550"/>
                    </a:lnTo>
                    <a:cubicBezTo>
                      <a:pt x="138480" y="1129550"/>
                      <a:pt x="136168" y="1128430"/>
                      <a:pt x="135013" y="1128430"/>
                    </a:cubicBezTo>
                    <a:cubicBezTo>
                      <a:pt x="132701" y="1127309"/>
                      <a:pt x="131545" y="1127309"/>
                      <a:pt x="131545" y="1125069"/>
                    </a:cubicBezTo>
                    <a:lnTo>
                      <a:pt x="132135" y="1123354"/>
                    </a:lnTo>
                    <a:lnTo>
                      <a:pt x="131390" y="1124069"/>
                    </a:lnTo>
                    <a:lnTo>
                      <a:pt x="131390" y="1122949"/>
                    </a:lnTo>
                    <a:lnTo>
                      <a:pt x="132524" y="1122223"/>
                    </a:lnTo>
                    <a:lnTo>
                      <a:pt x="132701" y="1121708"/>
                    </a:lnTo>
                    <a:cubicBezTo>
                      <a:pt x="135013" y="1121708"/>
                      <a:pt x="136168" y="1120587"/>
                      <a:pt x="136168" y="1119467"/>
                    </a:cubicBezTo>
                    <a:close/>
                    <a:moveTo>
                      <a:pt x="277764" y="1111839"/>
                    </a:moveTo>
                    <a:cubicBezTo>
                      <a:pt x="281250" y="1108338"/>
                      <a:pt x="282412" y="1108338"/>
                      <a:pt x="284735" y="1113006"/>
                    </a:cubicBezTo>
                    <a:cubicBezTo>
                      <a:pt x="284735" y="1116507"/>
                      <a:pt x="285897" y="1120008"/>
                      <a:pt x="285897" y="1123509"/>
                    </a:cubicBezTo>
                    <a:cubicBezTo>
                      <a:pt x="285897" y="1128177"/>
                      <a:pt x="285897" y="1128177"/>
                      <a:pt x="281250" y="1128177"/>
                    </a:cubicBezTo>
                    <a:cubicBezTo>
                      <a:pt x="278926" y="1128177"/>
                      <a:pt x="275441" y="1127010"/>
                      <a:pt x="273117" y="1125843"/>
                    </a:cubicBezTo>
                    <a:cubicBezTo>
                      <a:pt x="268470" y="1123509"/>
                      <a:pt x="267308" y="1122342"/>
                      <a:pt x="270794" y="1120008"/>
                    </a:cubicBezTo>
                    <a:cubicBezTo>
                      <a:pt x="273117" y="1116507"/>
                      <a:pt x="275441" y="1114173"/>
                      <a:pt x="277764" y="1111839"/>
                    </a:cubicBezTo>
                    <a:close/>
                    <a:moveTo>
                      <a:pt x="96069" y="1105667"/>
                    </a:moveTo>
                    <a:cubicBezTo>
                      <a:pt x="98310" y="1104526"/>
                      <a:pt x="99430" y="1104526"/>
                      <a:pt x="100551" y="1106808"/>
                    </a:cubicBezTo>
                    <a:cubicBezTo>
                      <a:pt x="100551" y="1110232"/>
                      <a:pt x="101671" y="1112514"/>
                      <a:pt x="101671" y="1115937"/>
                    </a:cubicBezTo>
                    <a:cubicBezTo>
                      <a:pt x="101671" y="1118219"/>
                      <a:pt x="100551" y="1118219"/>
                      <a:pt x="99430" y="1118219"/>
                    </a:cubicBezTo>
                    <a:cubicBezTo>
                      <a:pt x="97190" y="1118219"/>
                      <a:pt x="96069" y="1117078"/>
                      <a:pt x="93829" y="1115937"/>
                    </a:cubicBezTo>
                    <a:cubicBezTo>
                      <a:pt x="89348" y="1114796"/>
                      <a:pt x="89348" y="1113655"/>
                      <a:pt x="91588" y="1111373"/>
                    </a:cubicBezTo>
                    <a:cubicBezTo>
                      <a:pt x="92709" y="1110232"/>
                      <a:pt x="92709" y="1110232"/>
                      <a:pt x="93829" y="1109090"/>
                    </a:cubicBezTo>
                    <a:cubicBezTo>
                      <a:pt x="93829" y="1107949"/>
                      <a:pt x="96069" y="1106808"/>
                      <a:pt x="96069" y="1105667"/>
                    </a:cubicBezTo>
                    <a:close/>
                    <a:moveTo>
                      <a:pt x="234296" y="1103055"/>
                    </a:moveTo>
                    <a:cubicBezTo>
                      <a:pt x="236559" y="1099660"/>
                      <a:pt x="237691" y="1100792"/>
                      <a:pt x="238823" y="1104187"/>
                    </a:cubicBezTo>
                    <a:cubicBezTo>
                      <a:pt x="238823" y="1105319"/>
                      <a:pt x="239954" y="1106450"/>
                      <a:pt x="239954" y="1108714"/>
                    </a:cubicBezTo>
                    <a:lnTo>
                      <a:pt x="238544" y="1110594"/>
                    </a:lnTo>
                    <a:lnTo>
                      <a:pt x="238596" y="1110750"/>
                    </a:lnTo>
                    <a:lnTo>
                      <a:pt x="238427" y="1110750"/>
                    </a:lnTo>
                    <a:lnTo>
                      <a:pt x="236559" y="1113240"/>
                    </a:lnTo>
                    <a:cubicBezTo>
                      <a:pt x="234296" y="1112108"/>
                      <a:pt x="232033" y="1112108"/>
                      <a:pt x="230901" y="1110977"/>
                    </a:cubicBezTo>
                    <a:cubicBezTo>
                      <a:pt x="227506" y="1110977"/>
                      <a:pt x="227506" y="1109845"/>
                      <a:pt x="229770" y="1106450"/>
                    </a:cubicBezTo>
                    <a:cubicBezTo>
                      <a:pt x="230901" y="1105319"/>
                      <a:pt x="232033" y="1104187"/>
                      <a:pt x="234296" y="1103055"/>
                    </a:cubicBezTo>
                    <a:close/>
                    <a:moveTo>
                      <a:pt x="195385" y="1090837"/>
                    </a:moveTo>
                    <a:cubicBezTo>
                      <a:pt x="197519" y="1093015"/>
                      <a:pt x="197519" y="1095194"/>
                      <a:pt x="197519" y="1098461"/>
                    </a:cubicBezTo>
                    <a:cubicBezTo>
                      <a:pt x="196452" y="1100639"/>
                      <a:pt x="194318" y="1099550"/>
                      <a:pt x="193251" y="1099550"/>
                    </a:cubicBezTo>
                    <a:cubicBezTo>
                      <a:pt x="192184" y="1098461"/>
                      <a:pt x="190050" y="1098461"/>
                      <a:pt x="190050" y="1096283"/>
                    </a:cubicBezTo>
                    <a:cubicBezTo>
                      <a:pt x="190050" y="1095194"/>
                      <a:pt x="194318" y="1090837"/>
                      <a:pt x="195385" y="1090837"/>
                    </a:cubicBezTo>
                    <a:close/>
                    <a:moveTo>
                      <a:pt x="374775" y="1089527"/>
                    </a:moveTo>
                    <a:cubicBezTo>
                      <a:pt x="378322" y="1087162"/>
                      <a:pt x="379505" y="1087162"/>
                      <a:pt x="380687" y="1090709"/>
                    </a:cubicBezTo>
                    <a:cubicBezTo>
                      <a:pt x="383052" y="1094257"/>
                      <a:pt x="384235" y="1098987"/>
                      <a:pt x="384235" y="1102535"/>
                    </a:cubicBezTo>
                    <a:cubicBezTo>
                      <a:pt x="381870" y="1106082"/>
                      <a:pt x="378322" y="1109630"/>
                      <a:pt x="375957" y="1111995"/>
                    </a:cubicBezTo>
                    <a:cubicBezTo>
                      <a:pt x="374775" y="1111995"/>
                      <a:pt x="373592" y="1111995"/>
                      <a:pt x="373592" y="1111995"/>
                    </a:cubicBezTo>
                    <a:cubicBezTo>
                      <a:pt x="370044" y="1109630"/>
                      <a:pt x="366497" y="1109630"/>
                      <a:pt x="364132" y="1109630"/>
                    </a:cubicBezTo>
                    <a:cubicBezTo>
                      <a:pt x="360584" y="1107265"/>
                      <a:pt x="359401" y="1104900"/>
                      <a:pt x="361767" y="1102535"/>
                    </a:cubicBezTo>
                    <a:cubicBezTo>
                      <a:pt x="365314" y="1097805"/>
                      <a:pt x="370044" y="1093074"/>
                      <a:pt x="374775" y="1089527"/>
                    </a:cubicBezTo>
                    <a:close/>
                    <a:moveTo>
                      <a:pt x="154228" y="1078389"/>
                    </a:moveTo>
                    <a:cubicBezTo>
                      <a:pt x="155335" y="1079509"/>
                      <a:pt x="156441" y="1085111"/>
                      <a:pt x="156441" y="1087352"/>
                    </a:cubicBezTo>
                    <a:cubicBezTo>
                      <a:pt x="155335" y="1089592"/>
                      <a:pt x="153122" y="1087352"/>
                      <a:pt x="150909" y="1089592"/>
                    </a:cubicBezTo>
                    <a:cubicBezTo>
                      <a:pt x="148696" y="1087352"/>
                      <a:pt x="146483" y="1087352"/>
                      <a:pt x="146483" y="1083991"/>
                    </a:cubicBezTo>
                    <a:cubicBezTo>
                      <a:pt x="147589" y="1082870"/>
                      <a:pt x="152015" y="1078389"/>
                      <a:pt x="154228" y="1078389"/>
                    </a:cubicBezTo>
                    <a:close/>
                    <a:moveTo>
                      <a:pt x="333752" y="1077144"/>
                    </a:moveTo>
                    <a:cubicBezTo>
                      <a:pt x="337279" y="1075965"/>
                      <a:pt x="338455" y="1078323"/>
                      <a:pt x="339630" y="1080682"/>
                    </a:cubicBezTo>
                    <a:cubicBezTo>
                      <a:pt x="340806" y="1086578"/>
                      <a:pt x="341981" y="1091295"/>
                      <a:pt x="343157" y="1097192"/>
                    </a:cubicBezTo>
                    <a:cubicBezTo>
                      <a:pt x="343157" y="1097192"/>
                      <a:pt x="343157" y="1098371"/>
                      <a:pt x="341981" y="1099550"/>
                    </a:cubicBezTo>
                    <a:lnTo>
                      <a:pt x="340806" y="1098371"/>
                    </a:lnTo>
                    <a:cubicBezTo>
                      <a:pt x="334928" y="1099550"/>
                      <a:pt x="330225" y="1097192"/>
                      <a:pt x="325523" y="1094833"/>
                    </a:cubicBezTo>
                    <a:cubicBezTo>
                      <a:pt x="321996" y="1093654"/>
                      <a:pt x="320820" y="1092475"/>
                      <a:pt x="323172" y="1090116"/>
                    </a:cubicBezTo>
                    <a:cubicBezTo>
                      <a:pt x="324347" y="1088937"/>
                      <a:pt x="325523" y="1088937"/>
                      <a:pt x="325523" y="1088937"/>
                    </a:cubicBezTo>
                    <a:cubicBezTo>
                      <a:pt x="327874" y="1086578"/>
                      <a:pt x="330225" y="1086578"/>
                      <a:pt x="330225" y="1083040"/>
                    </a:cubicBezTo>
                    <a:cubicBezTo>
                      <a:pt x="330225" y="1080682"/>
                      <a:pt x="331401" y="1077144"/>
                      <a:pt x="333752" y="1077144"/>
                    </a:cubicBezTo>
                    <a:close/>
                    <a:moveTo>
                      <a:pt x="286644" y="1073294"/>
                    </a:moveTo>
                    <a:cubicBezTo>
                      <a:pt x="291125" y="1071030"/>
                      <a:pt x="292246" y="1071030"/>
                      <a:pt x="293366" y="1075557"/>
                    </a:cubicBezTo>
                    <a:cubicBezTo>
                      <a:pt x="293366" y="1076689"/>
                      <a:pt x="293366" y="1077820"/>
                      <a:pt x="293366" y="1078952"/>
                    </a:cubicBezTo>
                    <a:cubicBezTo>
                      <a:pt x="293366" y="1084610"/>
                      <a:pt x="293366" y="1084610"/>
                      <a:pt x="287765" y="1083478"/>
                    </a:cubicBezTo>
                    <a:cubicBezTo>
                      <a:pt x="286644" y="1083478"/>
                      <a:pt x="285524" y="1082347"/>
                      <a:pt x="285524" y="1082347"/>
                    </a:cubicBezTo>
                    <a:cubicBezTo>
                      <a:pt x="281043" y="1081215"/>
                      <a:pt x="281043" y="1081215"/>
                      <a:pt x="284404" y="1076689"/>
                    </a:cubicBezTo>
                    <a:cubicBezTo>
                      <a:pt x="285524" y="1075557"/>
                      <a:pt x="285524" y="1075557"/>
                      <a:pt x="285524" y="1074425"/>
                    </a:cubicBezTo>
                    <a:cubicBezTo>
                      <a:pt x="285524" y="1073294"/>
                      <a:pt x="286644" y="1073294"/>
                      <a:pt x="286644" y="1073294"/>
                    </a:cubicBezTo>
                    <a:close/>
                    <a:moveTo>
                      <a:pt x="111905" y="1068272"/>
                    </a:moveTo>
                    <a:lnTo>
                      <a:pt x="112874" y="1072086"/>
                    </a:lnTo>
                    <a:lnTo>
                      <a:pt x="113012" y="1072629"/>
                    </a:lnTo>
                    <a:cubicBezTo>
                      <a:pt x="113012" y="1073718"/>
                      <a:pt x="115224" y="1074807"/>
                      <a:pt x="111905" y="1075896"/>
                    </a:cubicBezTo>
                    <a:cubicBezTo>
                      <a:pt x="110799" y="1076985"/>
                      <a:pt x="105266" y="1074807"/>
                      <a:pt x="104160" y="1073718"/>
                    </a:cubicBezTo>
                    <a:cubicBezTo>
                      <a:pt x="104160" y="1071540"/>
                      <a:pt x="106373" y="1070451"/>
                      <a:pt x="107479" y="1069361"/>
                    </a:cubicBezTo>
                    <a:cubicBezTo>
                      <a:pt x="109692" y="1068272"/>
                      <a:pt x="110799" y="1066094"/>
                      <a:pt x="111905" y="1068272"/>
                    </a:cubicBezTo>
                    <a:close/>
                    <a:moveTo>
                      <a:pt x="110695" y="1065938"/>
                    </a:moveTo>
                    <a:cubicBezTo>
                      <a:pt x="111629" y="1065316"/>
                      <a:pt x="111629" y="1065938"/>
                      <a:pt x="111629" y="1066561"/>
                    </a:cubicBezTo>
                    <a:cubicBezTo>
                      <a:pt x="110695" y="1065938"/>
                      <a:pt x="109762" y="1067183"/>
                      <a:pt x="107895" y="1067183"/>
                    </a:cubicBezTo>
                    <a:cubicBezTo>
                      <a:pt x="108829" y="1065938"/>
                      <a:pt x="109762" y="1065938"/>
                      <a:pt x="110695" y="1065938"/>
                    </a:cubicBezTo>
                    <a:close/>
                    <a:moveTo>
                      <a:pt x="247665" y="1063449"/>
                    </a:moveTo>
                    <a:cubicBezTo>
                      <a:pt x="248732" y="1063449"/>
                      <a:pt x="250866" y="1067806"/>
                      <a:pt x="249799" y="1069984"/>
                    </a:cubicBezTo>
                    <a:cubicBezTo>
                      <a:pt x="249799" y="1072162"/>
                      <a:pt x="248732" y="1072162"/>
                      <a:pt x="245531" y="1071073"/>
                    </a:cubicBezTo>
                    <a:cubicBezTo>
                      <a:pt x="244464" y="1071073"/>
                      <a:pt x="241263" y="1071073"/>
                      <a:pt x="242330" y="1067806"/>
                    </a:cubicBezTo>
                    <a:cubicBezTo>
                      <a:pt x="242330" y="1066717"/>
                      <a:pt x="247665" y="1063449"/>
                      <a:pt x="247665" y="1063449"/>
                    </a:cubicBezTo>
                    <a:close/>
                    <a:moveTo>
                      <a:pt x="67232" y="1055731"/>
                    </a:moveTo>
                    <a:lnTo>
                      <a:pt x="66939" y="1056027"/>
                    </a:lnTo>
                    <a:lnTo>
                      <a:pt x="67257" y="1055769"/>
                    </a:lnTo>
                    <a:close/>
                    <a:moveTo>
                      <a:pt x="65019" y="1054610"/>
                    </a:moveTo>
                    <a:cubicBezTo>
                      <a:pt x="67232" y="1053490"/>
                      <a:pt x="68338" y="1053490"/>
                      <a:pt x="69445" y="1054610"/>
                    </a:cubicBezTo>
                    <a:lnTo>
                      <a:pt x="70551" y="1054610"/>
                    </a:lnTo>
                    <a:lnTo>
                      <a:pt x="70551" y="1055762"/>
                    </a:lnTo>
                    <a:lnTo>
                      <a:pt x="70707" y="1055842"/>
                    </a:lnTo>
                    <a:cubicBezTo>
                      <a:pt x="70707" y="1056948"/>
                      <a:pt x="71796" y="1058054"/>
                      <a:pt x="71796" y="1059161"/>
                    </a:cubicBezTo>
                    <a:cubicBezTo>
                      <a:pt x="72885" y="1063587"/>
                      <a:pt x="70707" y="1064693"/>
                      <a:pt x="67439" y="1063587"/>
                    </a:cubicBezTo>
                    <a:cubicBezTo>
                      <a:pt x="65261" y="1063587"/>
                      <a:pt x="65261" y="1061374"/>
                      <a:pt x="64172" y="1061374"/>
                    </a:cubicBezTo>
                    <a:lnTo>
                      <a:pt x="63336" y="1059675"/>
                    </a:lnTo>
                    <a:lnTo>
                      <a:pt x="62806" y="1060212"/>
                    </a:lnTo>
                    <a:cubicBezTo>
                      <a:pt x="61699" y="1063573"/>
                      <a:pt x="63912" y="1063573"/>
                      <a:pt x="66125" y="1064693"/>
                    </a:cubicBezTo>
                    <a:cubicBezTo>
                      <a:pt x="63912" y="1064693"/>
                      <a:pt x="62806" y="1063573"/>
                      <a:pt x="60593" y="1061332"/>
                    </a:cubicBezTo>
                    <a:cubicBezTo>
                      <a:pt x="59487" y="1060212"/>
                      <a:pt x="61699" y="1057971"/>
                      <a:pt x="63912" y="1057971"/>
                    </a:cubicBezTo>
                    <a:cubicBezTo>
                      <a:pt x="63912" y="1056851"/>
                      <a:pt x="65019" y="1055731"/>
                      <a:pt x="65019" y="1054610"/>
                    </a:cubicBezTo>
                    <a:close/>
                    <a:moveTo>
                      <a:pt x="206695" y="1051001"/>
                    </a:moveTo>
                    <a:cubicBezTo>
                      <a:pt x="208873" y="1051001"/>
                      <a:pt x="209962" y="1056447"/>
                      <a:pt x="209962" y="1057536"/>
                    </a:cubicBezTo>
                    <a:cubicBezTo>
                      <a:pt x="208873" y="1060803"/>
                      <a:pt x="206695" y="1059714"/>
                      <a:pt x="203427" y="1058625"/>
                    </a:cubicBezTo>
                    <a:cubicBezTo>
                      <a:pt x="203427" y="1058625"/>
                      <a:pt x="201249" y="1058625"/>
                      <a:pt x="201249" y="1056447"/>
                    </a:cubicBezTo>
                    <a:cubicBezTo>
                      <a:pt x="201249" y="1054269"/>
                      <a:pt x="205605" y="1051001"/>
                      <a:pt x="206695" y="1051001"/>
                    </a:cubicBezTo>
                    <a:close/>
                    <a:moveTo>
                      <a:pt x="387198" y="1050942"/>
                    </a:moveTo>
                    <a:cubicBezTo>
                      <a:pt x="388384" y="1048571"/>
                      <a:pt x="391940" y="1049756"/>
                      <a:pt x="393126" y="1052127"/>
                    </a:cubicBezTo>
                    <a:cubicBezTo>
                      <a:pt x="394311" y="1058054"/>
                      <a:pt x="395497" y="1063982"/>
                      <a:pt x="396682" y="1069909"/>
                    </a:cubicBezTo>
                    <a:cubicBezTo>
                      <a:pt x="396682" y="1073466"/>
                      <a:pt x="395497" y="1074651"/>
                      <a:pt x="391940" y="1074651"/>
                    </a:cubicBezTo>
                    <a:cubicBezTo>
                      <a:pt x="388384" y="1073466"/>
                      <a:pt x="387198" y="1073466"/>
                      <a:pt x="382456" y="1073466"/>
                    </a:cubicBezTo>
                    <a:cubicBezTo>
                      <a:pt x="380085" y="1072280"/>
                      <a:pt x="377714" y="1071095"/>
                      <a:pt x="375343" y="1069909"/>
                    </a:cubicBezTo>
                    <a:cubicBezTo>
                      <a:pt x="371787" y="1067538"/>
                      <a:pt x="370602" y="1066353"/>
                      <a:pt x="374158" y="1063982"/>
                    </a:cubicBezTo>
                    <a:cubicBezTo>
                      <a:pt x="377714" y="1058054"/>
                      <a:pt x="381271" y="1054498"/>
                      <a:pt x="387198" y="1050942"/>
                    </a:cubicBezTo>
                    <a:close/>
                    <a:moveTo>
                      <a:pt x="342501" y="1038494"/>
                    </a:moveTo>
                    <a:cubicBezTo>
                      <a:pt x="346058" y="1037308"/>
                      <a:pt x="347243" y="1037308"/>
                      <a:pt x="349614" y="1040865"/>
                    </a:cubicBezTo>
                    <a:cubicBezTo>
                      <a:pt x="350800" y="1045606"/>
                      <a:pt x="353171" y="1051534"/>
                      <a:pt x="353171" y="1057461"/>
                    </a:cubicBezTo>
                    <a:cubicBezTo>
                      <a:pt x="354356" y="1061018"/>
                      <a:pt x="351985" y="1063389"/>
                      <a:pt x="348429" y="1062203"/>
                    </a:cubicBezTo>
                    <a:cubicBezTo>
                      <a:pt x="346058" y="1062203"/>
                      <a:pt x="342501" y="1061018"/>
                      <a:pt x="340130" y="1059832"/>
                    </a:cubicBezTo>
                    <a:cubicBezTo>
                      <a:pt x="337759" y="1058647"/>
                      <a:pt x="334203" y="1058647"/>
                      <a:pt x="331832" y="1057461"/>
                    </a:cubicBezTo>
                    <a:cubicBezTo>
                      <a:pt x="328276" y="1056276"/>
                      <a:pt x="328276" y="1053905"/>
                      <a:pt x="330646" y="1050348"/>
                    </a:cubicBezTo>
                    <a:cubicBezTo>
                      <a:pt x="333017" y="1046792"/>
                      <a:pt x="337759" y="1042050"/>
                      <a:pt x="342501" y="1038494"/>
                    </a:cubicBezTo>
                    <a:close/>
                    <a:moveTo>
                      <a:pt x="160953" y="1038415"/>
                    </a:moveTo>
                    <a:cubicBezTo>
                      <a:pt x="163132" y="1036202"/>
                      <a:pt x="163132" y="1036202"/>
                      <a:pt x="165310" y="1039521"/>
                    </a:cubicBezTo>
                    <a:cubicBezTo>
                      <a:pt x="165310" y="1040627"/>
                      <a:pt x="165310" y="1040627"/>
                      <a:pt x="166399" y="1042840"/>
                    </a:cubicBezTo>
                    <a:cubicBezTo>
                      <a:pt x="166399" y="1047266"/>
                      <a:pt x="166399" y="1047266"/>
                      <a:pt x="163132" y="1047266"/>
                    </a:cubicBezTo>
                    <a:lnTo>
                      <a:pt x="158775" y="1046160"/>
                    </a:lnTo>
                    <a:cubicBezTo>
                      <a:pt x="156597" y="1043947"/>
                      <a:pt x="156597" y="1043947"/>
                      <a:pt x="159864" y="1040627"/>
                    </a:cubicBezTo>
                    <a:cubicBezTo>
                      <a:pt x="159864" y="1039521"/>
                      <a:pt x="160953" y="1038415"/>
                      <a:pt x="160953" y="1038415"/>
                    </a:cubicBezTo>
                    <a:close/>
                    <a:moveTo>
                      <a:pt x="301298" y="1034819"/>
                    </a:moveTo>
                    <a:cubicBezTo>
                      <a:pt x="302387" y="1035908"/>
                      <a:pt x="304565" y="1041354"/>
                      <a:pt x="304565" y="1041354"/>
                    </a:cubicBezTo>
                    <a:cubicBezTo>
                      <a:pt x="302387" y="1044621"/>
                      <a:pt x="301298" y="1043532"/>
                      <a:pt x="299119" y="1043532"/>
                    </a:cubicBezTo>
                    <a:cubicBezTo>
                      <a:pt x="298030" y="1041354"/>
                      <a:pt x="294763" y="1043532"/>
                      <a:pt x="295852" y="1040265"/>
                    </a:cubicBezTo>
                    <a:cubicBezTo>
                      <a:pt x="295852" y="1038087"/>
                      <a:pt x="300209" y="1034819"/>
                      <a:pt x="301298" y="1034819"/>
                    </a:cubicBezTo>
                    <a:close/>
                    <a:moveTo>
                      <a:pt x="123299" y="1024861"/>
                    </a:moveTo>
                    <a:cubicBezTo>
                      <a:pt x="125477" y="1025950"/>
                      <a:pt x="125477" y="1028129"/>
                      <a:pt x="126566" y="1031396"/>
                    </a:cubicBezTo>
                    <a:cubicBezTo>
                      <a:pt x="126566" y="1031396"/>
                      <a:pt x="126566" y="1032485"/>
                      <a:pt x="126566" y="1033574"/>
                    </a:cubicBezTo>
                    <a:lnTo>
                      <a:pt x="125477" y="1033574"/>
                    </a:lnTo>
                    <a:cubicBezTo>
                      <a:pt x="124388" y="1033574"/>
                      <a:pt x="124388" y="1032485"/>
                      <a:pt x="124388" y="1031396"/>
                    </a:cubicBezTo>
                    <a:cubicBezTo>
                      <a:pt x="123299" y="1028129"/>
                      <a:pt x="122209" y="1028129"/>
                      <a:pt x="120031" y="1029218"/>
                    </a:cubicBezTo>
                    <a:lnTo>
                      <a:pt x="118949" y="1030299"/>
                    </a:lnTo>
                    <a:lnTo>
                      <a:pt x="124077" y="1032863"/>
                    </a:lnTo>
                    <a:lnTo>
                      <a:pt x="124077" y="1033913"/>
                    </a:lnTo>
                    <a:lnTo>
                      <a:pt x="124201" y="1033989"/>
                    </a:lnTo>
                    <a:lnTo>
                      <a:pt x="125321" y="1033989"/>
                    </a:lnTo>
                    <a:cubicBezTo>
                      <a:pt x="125321" y="1036064"/>
                      <a:pt x="124201" y="1036064"/>
                      <a:pt x="121960" y="1036064"/>
                    </a:cubicBezTo>
                    <a:cubicBezTo>
                      <a:pt x="120840" y="1036064"/>
                      <a:pt x="119719" y="1036064"/>
                      <a:pt x="118599" y="1036064"/>
                    </a:cubicBezTo>
                    <a:cubicBezTo>
                      <a:pt x="117479" y="1036064"/>
                      <a:pt x="117479" y="1036064"/>
                      <a:pt x="116359" y="1036064"/>
                    </a:cubicBezTo>
                    <a:cubicBezTo>
                      <a:pt x="112998" y="1033989"/>
                      <a:pt x="112998" y="1032952"/>
                      <a:pt x="116359" y="1029840"/>
                    </a:cubicBezTo>
                    <a:lnTo>
                      <a:pt x="117479" y="1029840"/>
                    </a:lnTo>
                    <a:lnTo>
                      <a:pt x="117675" y="1029961"/>
                    </a:lnTo>
                    <a:lnTo>
                      <a:pt x="117675" y="1029662"/>
                    </a:lnTo>
                    <a:lnTo>
                      <a:pt x="118920" y="1030285"/>
                    </a:lnTo>
                    <a:lnTo>
                      <a:pt x="117853" y="1029218"/>
                    </a:lnTo>
                    <a:cubicBezTo>
                      <a:pt x="118942" y="1028129"/>
                      <a:pt x="120031" y="1024861"/>
                      <a:pt x="123299" y="1024861"/>
                    </a:cubicBezTo>
                    <a:close/>
                    <a:moveTo>
                      <a:pt x="440638" y="1019885"/>
                    </a:moveTo>
                    <a:cubicBezTo>
                      <a:pt x="441818" y="1018706"/>
                      <a:pt x="445355" y="1019885"/>
                      <a:pt x="446535" y="1022244"/>
                    </a:cubicBezTo>
                    <a:cubicBezTo>
                      <a:pt x="447714" y="1024602"/>
                      <a:pt x="447714" y="1026961"/>
                      <a:pt x="447714" y="1030498"/>
                    </a:cubicBezTo>
                    <a:cubicBezTo>
                      <a:pt x="445355" y="1035216"/>
                      <a:pt x="440638" y="1038753"/>
                      <a:pt x="438280" y="1042291"/>
                    </a:cubicBezTo>
                    <a:cubicBezTo>
                      <a:pt x="437101" y="1042291"/>
                      <a:pt x="437101" y="1042291"/>
                      <a:pt x="435921" y="1042291"/>
                    </a:cubicBezTo>
                    <a:cubicBezTo>
                      <a:pt x="433563" y="1042291"/>
                      <a:pt x="431204" y="1039933"/>
                      <a:pt x="428846" y="1039933"/>
                    </a:cubicBezTo>
                    <a:cubicBezTo>
                      <a:pt x="425308" y="1038753"/>
                      <a:pt x="425308" y="1036395"/>
                      <a:pt x="426487" y="1034036"/>
                    </a:cubicBezTo>
                    <a:cubicBezTo>
                      <a:pt x="431204" y="1028140"/>
                      <a:pt x="434742" y="1024602"/>
                      <a:pt x="440638" y="1019885"/>
                    </a:cubicBezTo>
                    <a:close/>
                    <a:moveTo>
                      <a:pt x="259078" y="1019885"/>
                    </a:moveTo>
                    <a:cubicBezTo>
                      <a:pt x="261341" y="1018753"/>
                      <a:pt x="262473" y="1019885"/>
                      <a:pt x="263604" y="1021017"/>
                    </a:cubicBezTo>
                    <a:cubicBezTo>
                      <a:pt x="264736" y="1023280"/>
                      <a:pt x="264736" y="1025543"/>
                      <a:pt x="264736" y="1026675"/>
                    </a:cubicBezTo>
                    <a:lnTo>
                      <a:pt x="263099" y="1028721"/>
                    </a:lnTo>
                    <a:lnTo>
                      <a:pt x="263491" y="1030116"/>
                    </a:lnTo>
                    <a:lnTo>
                      <a:pt x="261690" y="1030482"/>
                    </a:lnTo>
                    <a:lnTo>
                      <a:pt x="260209" y="1032333"/>
                    </a:lnTo>
                    <a:cubicBezTo>
                      <a:pt x="259078" y="1031201"/>
                      <a:pt x="259078" y="1031201"/>
                      <a:pt x="257946" y="1031201"/>
                    </a:cubicBezTo>
                    <a:cubicBezTo>
                      <a:pt x="256815" y="1031201"/>
                      <a:pt x="255683" y="1030070"/>
                      <a:pt x="254551" y="1030070"/>
                    </a:cubicBezTo>
                    <a:cubicBezTo>
                      <a:pt x="252288" y="1027807"/>
                      <a:pt x="252288" y="1026675"/>
                      <a:pt x="253420" y="1025543"/>
                    </a:cubicBezTo>
                    <a:cubicBezTo>
                      <a:pt x="255683" y="1023280"/>
                      <a:pt x="256815" y="1022148"/>
                      <a:pt x="259078" y="1019885"/>
                    </a:cubicBezTo>
                    <a:close/>
                    <a:moveTo>
                      <a:pt x="80925" y="1013658"/>
                    </a:moveTo>
                    <a:cubicBezTo>
                      <a:pt x="82031" y="1013658"/>
                      <a:pt x="84244" y="1020380"/>
                      <a:pt x="84244" y="1022621"/>
                    </a:cubicBezTo>
                    <a:cubicBezTo>
                      <a:pt x="83138" y="1024861"/>
                      <a:pt x="82031" y="1024861"/>
                      <a:pt x="77605" y="1023741"/>
                    </a:cubicBezTo>
                    <a:cubicBezTo>
                      <a:pt x="76499" y="1022621"/>
                      <a:pt x="74286" y="1023741"/>
                      <a:pt x="74286" y="1020380"/>
                    </a:cubicBezTo>
                    <a:cubicBezTo>
                      <a:pt x="74286" y="1018139"/>
                      <a:pt x="79818" y="1012538"/>
                      <a:pt x="80925" y="1013658"/>
                    </a:cubicBezTo>
                    <a:close/>
                    <a:moveTo>
                      <a:pt x="397216" y="1009866"/>
                    </a:moveTo>
                    <a:cubicBezTo>
                      <a:pt x="399587" y="1007490"/>
                      <a:pt x="401958" y="1008678"/>
                      <a:pt x="403143" y="1012243"/>
                    </a:cubicBezTo>
                    <a:cubicBezTo>
                      <a:pt x="405514" y="1018184"/>
                      <a:pt x="406700" y="1022936"/>
                      <a:pt x="407885" y="1028877"/>
                    </a:cubicBezTo>
                    <a:cubicBezTo>
                      <a:pt x="407885" y="1033630"/>
                      <a:pt x="406700" y="1034818"/>
                      <a:pt x="401958" y="1034818"/>
                    </a:cubicBezTo>
                    <a:cubicBezTo>
                      <a:pt x="399587" y="1033630"/>
                      <a:pt x="396030" y="1033630"/>
                      <a:pt x="393659" y="1032442"/>
                    </a:cubicBezTo>
                    <a:cubicBezTo>
                      <a:pt x="391288" y="1031254"/>
                      <a:pt x="387732" y="1030065"/>
                      <a:pt x="385361" y="1028877"/>
                    </a:cubicBezTo>
                    <a:cubicBezTo>
                      <a:pt x="381805" y="1027689"/>
                      <a:pt x="381805" y="1026501"/>
                      <a:pt x="384175" y="1022936"/>
                    </a:cubicBezTo>
                    <a:cubicBezTo>
                      <a:pt x="387732" y="1018184"/>
                      <a:pt x="392474" y="1013431"/>
                      <a:pt x="397216" y="1009866"/>
                    </a:cubicBezTo>
                    <a:close/>
                    <a:moveTo>
                      <a:pt x="215624" y="1007333"/>
                    </a:moveTo>
                    <a:cubicBezTo>
                      <a:pt x="217887" y="1005051"/>
                      <a:pt x="219019" y="1005051"/>
                      <a:pt x="219019" y="1009615"/>
                    </a:cubicBezTo>
                    <a:cubicBezTo>
                      <a:pt x="219019" y="1011898"/>
                      <a:pt x="220151" y="1014180"/>
                      <a:pt x="221282" y="1017603"/>
                    </a:cubicBezTo>
                    <a:cubicBezTo>
                      <a:pt x="222414" y="1019885"/>
                      <a:pt x="220151" y="1019885"/>
                      <a:pt x="217887" y="1019885"/>
                    </a:cubicBezTo>
                    <a:cubicBezTo>
                      <a:pt x="216756" y="1018744"/>
                      <a:pt x="213361" y="1018744"/>
                      <a:pt x="211098" y="1017603"/>
                    </a:cubicBezTo>
                    <a:cubicBezTo>
                      <a:pt x="209966" y="1017603"/>
                      <a:pt x="208834" y="1015321"/>
                      <a:pt x="209966" y="1013039"/>
                    </a:cubicBezTo>
                    <a:cubicBezTo>
                      <a:pt x="211098" y="1011898"/>
                      <a:pt x="211098" y="1010756"/>
                      <a:pt x="212229" y="1010756"/>
                    </a:cubicBezTo>
                    <a:cubicBezTo>
                      <a:pt x="213361" y="1010756"/>
                      <a:pt x="213361" y="1010756"/>
                      <a:pt x="213361" y="1010756"/>
                    </a:cubicBezTo>
                    <a:cubicBezTo>
                      <a:pt x="214493" y="1009615"/>
                      <a:pt x="214493" y="1008474"/>
                      <a:pt x="215624" y="1007333"/>
                    </a:cubicBezTo>
                    <a:close/>
                    <a:moveTo>
                      <a:pt x="354890" y="997420"/>
                    </a:moveTo>
                    <a:cubicBezTo>
                      <a:pt x="357261" y="995049"/>
                      <a:pt x="359632" y="995049"/>
                      <a:pt x="360817" y="998605"/>
                    </a:cubicBezTo>
                    <a:cubicBezTo>
                      <a:pt x="363188" y="1003347"/>
                      <a:pt x="364374" y="1010460"/>
                      <a:pt x="364374" y="1016387"/>
                    </a:cubicBezTo>
                    <a:cubicBezTo>
                      <a:pt x="365559" y="1018758"/>
                      <a:pt x="363188" y="1021129"/>
                      <a:pt x="360817" y="1021129"/>
                    </a:cubicBezTo>
                    <a:cubicBezTo>
                      <a:pt x="357261" y="1019944"/>
                      <a:pt x="354890" y="1018758"/>
                      <a:pt x="351333" y="1018758"/>
                    </a:cubicBezTo>
                    <a:cubicBezTo>
                      <a:pt x="347777" y="1018758"/>
                      <a:pt x="345406" y="1017573"/>
                      <a:pt x="343035" y="1016387"/>
                    </a:cubicBezTo>
                    <a:cubicBezTo>
                      <a:pt x="340664" y="1014016"/>
                      <a:pt x="339479" y="1011645"/>
                      <a:pt x="340664" y="1010460"/>
                    </a:cubicBezTo>
                    <a:cubicBezTo>
                      <a:pt x="345406" y="1004532"/>
                      <a:pt x="348962" y="1000976"/>
                      <a:pt x="354890" y="997420"/>
                    </a:cubicBezTo>
                    <a:close/>
                    <a:moveTo>
                      <a:pt x="174420" y="994989"/>
                    </a:moveTo>
                    <a:lnTo>
                      <a:pt x="176354" y="994989"/>
                    </a:lnTo>
                    <a:lnTo>
                      <a:pt x="177740" y="994989"/>
                    </a:lnTo>
                    <a:cubicBezTo>
                      <a:pt x="177740" y="997252"/>
                      <a:pt x="177740" y="997252"/>
                      <a:pt x="178846" y="998384"/>
                    </a:cubicBezTo>
                    <a:lnTo>
                      <a:pt x="178846" y="999516"/>
                    </a:lnTo>
                    <a:cubicBezTo>
                      <a:pt x="179399" y="1002910"/>
                      <a:pt x="179399" y="1004891"/>
                      <a:pt x="178431" y="1005881"/>
                    </a:cubicBezTo>
                    <a:lnTo>
                      <a:pt x="172473" y="1006287"/>
                    </a:lnTo>
                    <a:lnTo>
                      <a:pt x="172623" y="1007437"/>
                    </a:lnTo>
                    <a:cubicBezTo>
                      <a:pt x="170631" y="1006348"/>
                      <a:pt x="169636" y="1006348"/>
                      <a:pt x="168640" y="1005259"/>
                    </a:cubicBezTo>
                    <a:cubicBezTo>
                      <a:pt x="167644" y="1004170"/>
                      <a:pt x="167644" y="1004170"/>
                      <a:pt x="168640" y="1003081"/>
                    </a:cubicBezTo>
                    <a:lnTo>
                      <a:pt x="171333" y="999153"/>
                    </a:lnTo>
                    <a:lnTo>
                      <a:pt x="171101" y="997252"/>
                    </a:lnTo>
                    <a:cubicBezTo>
                      <a:pt x="172207" y="997252"/>
                      <a:pt x="172207" y="994989"/>
                      <a:pt x="174420" y="994989"/>
                    </a:cubicBezTo>
                    <a:close/>
                    <a:moveTo>
                      <a:pt x="313868" y="983786"/>
                    </a:moveTo>
                    <a:cubicBezTo>
                      <a:pt x="317382" y="982598"/>
                      <a:pt x="317382" y="983786"/>
                      <a:pt x="318554" y="986162"/>
                    </a:cubicBezTo>
                    <a:cubicBezTo>
                      <a:pt x="320897" y="992103"/>
                      <a:pt x="322068" y="998044"/>
                      <a:pt x="323240" y="1003985"/>
                    </a:cubicBezTo>
                    <a:cubicBezTo>
                      <a:pt x="323240" y="1007550"/>
                      <a:pt x="322068" y="1009926"/>
                      <a:pt x="318554" y="1008738"/>
                    </a:cubicBezTo>
                    <a:cubicBezTo>
                      <a:pt x="317382" y="1008738"/>
                      <a:pt x="315039" y="1008738"/>
                      <a:pt x="312696" y="1007550"/>
                    </a:cubicBezTo>
                    <a:cubicBezTo>
                      <a:pt x="306839" y="1008738"/>
                      <a:pt x="306839" y="1002797"/>
                      <a:pt x="303324" y="1000421"/>
                    </a:cubicBezTo>
                    <a:cubicBezTo>
                      <a:pt x="302152" y="1000421"/>
                      <a:pt x="303324" y="998044"/>
                      <a:pt x="303324" y="996856"/>
                    </a:cubicBezTo>
                    <a:cubicBezTo>
                      <a:pt x="305667" y="996856"/>
                      <a:pt x="306839" y="993292"/>
                      <a:pt x="308010" y="990915"/>
                    </a:cubicBezTo>
                    <a:cubicBezTo>
                      <a:pt x="309182" y="987351"/>
                      <a:pt x="310353" y="984974"/>
                      <a:pt x="313868" y="983786"/>
                    </a:cubicBezTo>
                    <a:close/>
                    <a:moveTo>
                      <a:pt x="451947" y="982480"/>
                    </a:moveTo>
                    <a:cubicBezTo>
                      <a:pt x="454312" y="980115"/>
                      <a:pt x="456677" y="981297"/>
                      <a:pt x="456677" y="982480"/>
                    </a:cubicBezTo>
                    <a:cubicBezTo>
                      <a:pt x="460224" y="989575"/>
                      <a:pt x="461407" y="995488"/>
                      <a:pt x="461407" y="1001400"/>
                    </a:cubicBezTo>
                    <a:cubicBezTo>
                      <a:pt x="461407" y="1003766"/>
                      <a:pt x="460224" y="1006131"/>
                      <a:pt x="456677" y="1004948"/>
                    </a:cubicBezTo>
                    <a:cubicBezTo>
                      <a:pt x="454312" y="1004948"/>
                      <a:pt x="451947" y="1003766"/>
                      <a:pt x="448399" y="1003766"/>
                    </a:cubicBezTo>
                    <a:cubicBezTo>
                      <a:pt x="446034" y="1002583"/>
                      <a:pt x="442486" y="1002583"/>
                      <a:pt x="441304" y="1001400"/>
                    </a:cubicBezTo>
                    <a:cubicBezTo>
                      <a:pt x="437756" y="999035"/>
                      <a:pt x="436573" y="997853"/>
                      <a:pt x="438939" y="994305"/>
                    </a:cubicBezTo>
                    <a:cubicBezTo>
                      <a:pt x="442486" y="990758"/>
                      <a:pt x="447216" y="984845"/>
                      <a:pt x="451947" y="982480"/>
                    </a:cubicBezTo>
                    <a:close/>
                    <a:moveTo>
                      <a:pt x="132790" y="982429"/>
                    </a:moveTo>
                    <a:cubicBezTo>
                      <a:pt x="134782" y="982429"/>
                      <a:pt x="135777" y="980165"/>
                      <a:pt x="136773" y="983560"/>
                    </a:cubicBezTo>
                    <a:cubicBezTo>
                      <a:pt x="137769" y="984692"/>
                      <a:pt x="137769" y="985824"/>
                      <a:pt x="137769" y="986955"/>
                    </a:cubicBezTo>
                    <a:cubicBezTo>
                      <a:pt x="137769" y="988087"/>
                      <a:pt x="137769" y="988087"/>
                      <a:pt x="137769" y="989219"/>
                    </a:cubicBezTo>
                    <a:cubicBezTo>
                      <a:pt x="136773" y="990350"/>
                      <a:pt x="138765" y="991482"/>
                      <a:pt x="136773" y="993745"/>
                    </a:cubicBezTo>
                    <a:lnTo>
                      <a:pt x="136524" y="992896"/>
                    </a:lnTo>
                    <a:lnTo>
                      <a:pt x="136524" y="993971"/>
                    </a:lnTo>
                    <a:cubicBezTo>
                      <a:pt x="137613" y="998497"/>
                      <a:pt x="134346" y="995102"/>
                      <a:pt x="132167" y="995102"/>
                    </a:cubicBezTo>
                    <a:lnTo>
                      <a:pt x="131402" y="994705"/>
                    </a:lnTo>
                    <a:lnTo>
                      <a:pt x="131545" y="995164"/>
                    </a:lnTo>
                    <a:lnTo>
                      <a:pt x="130549" y="995164"/>
                    </a:lnTo>
                    <a:cubicBezTo>
                      <a:pt x="129553" y="997298"/>
                      <a:pt x="127562" y="995164"/>
                      <a:pt x="127562" y="995164"/>
                    </a:cubicBezTo>
                    <a:cubicBezTo>
                      <a:pt x="126566" y="995164"/>
                      <a:pt x="126566" y="994097"/>
                      <a:pt x="126566" y="994097"/>
                    </a:cubicBezTo>
                    <a:cubicBezTo>
                      <a:pt x="126566" y="993030"/>
                      <a:pt x="126566" y="990896"/>
                      <a:pt x="127562" y="990896"/>
                    </a:cubicBezTo>
                    <a:lnTo>
                      <a:pt x="128558" y="988762"/>
                    </a:lnTo>
                    <a:lnTo>
                      <a:pt x="129553" y="988762"/>
                    </a:lnTo>
                    <a:lnTo>
                      <a:pt x="129639" y="989039"/>
                    </a:lnTo>
                    <a:lnTo>
                      <a:pt x="129989" y="988313"/>
                    </a:lnTo>
                    <a:lnTo>
                      <a:pt x="129989" y="987181"/>
                    </a:lnTo>
                    <a:cubicBezTo>
                      <a:pt x="131078" y="986049"/>
                      <a:pt x="131078" y="984918"/>
                      <a:pt x="132167" y="983786"/>
                    </a:cubicBezTo>
                    <a:lnTo>
                      <a:pt x="133852" y="985974"/>
                    </a:lnTo>
                    <a:lnTo>
                      <a:pt x="132790" y="983560"/>
                    </a:lnTo>
                    <a:close/>
                    <a:moveTo>
                      <a:pt x="270337" y="979956"/>
                    </a:moveTo>
                    <a:cubicBezTo>
                      <a:pt x="271479" y="978807"/>
                      <a:pt x="272620" y="977658"/>
                      <a:pt x="274902" y="979956"/>
                    </a:cubicBezTo>
                    <a:cubicBezTo>
                      <a:pt x="276043" y="983403"/>
                      <a:pt x="277184" y="986850"/>
                      <a:pt x="277184" y="990297"/>
                    </a:cubicBezTo>
                    <a:cubicBezTo>
                      <a:pt x="278325" y="993744"/>
                      <a:pt x="276043" y="993744"/>
                      <a:pt x="273761" y="993744"/>
                    </a:cubicBezTo>
                    <a:cubicBezTo>
                      <a:pt x="271479" y="992595"/>
                      <a:pt x="268055" y="991446"/>
                      <a:pt x="265773" y="990297"/>
                    </a:cubicBezTo>
                    <a:cubicBezTo>
                      <a:pt x="262350" y="990297"/>
                      <a:pt x="263491" y="987999"/>
                      <a:pt x="264632" y="985701"/>
                    </a:cubicBezTo>
                    <a:cubicBezTo>
                      <a:pt x="265773" y="983403"/>
                      <a:pt x="268055" y="982254"/>
                      <a:pt x="270337" y="979956"/>
                    </a:cubicBezTo>
                    <a:close/>
                    <a:moveTo>
                      <a:pt x="93113" y="972580"/>
                    </a:moveTo>
                    <a:cubicBezTo>
                      <a:pt x="94202" y="972580"/>
                      <a:pt x="94202" y="973687"/>
                      <a:pt x="94202" y="974793"/>
                    </a:cubicBezTo>
                    <a:cubicBezTo>
                      <a:pt x="94202" y="975899"/>
                      <a:pt x="94202" y="975899"/>
                      <a:pt x="94202" y="977006"/>
                    </a:cubicBezTo>
                    <a:cubicBezTo>
                      <a:pt x="94202" y="982538"/>
                      <a:pt x="94202" y="982538"/>
                      <a:pt x="89845" y="981432"/>
                    </a:cubicBezTo>
                    <a:cubicBezTo>
                      <a:pt x="84400" y="980325"/>
                      <a:pt x="84400" y="980325"/>
                      <a:pt x="88756" y="975899"/>
                    </a:cubicBezTo>
                    <a:cubicBezTo>
                      <a:pt x="88756" y="974793"/>
                      <a:pt x="89845" y="973687"/>
                      <a:pt x="89845" y="973687"/>
                    </a:cubicBezTo>
                    <a:cubicBezTo>
                      <a:pt x="90935" y="972580"/>
                      <a:pt x="90935" y="971474"/>
                      <a:pt x="93113" y="972580"/>
                    </a:cubicBezTo>
                    <a:close/>
                    <a:moveTo>
                      <a:pt x="409625" y="968792"/>
                    </a:moveTo>
                    <a:cubicBezTo>
                      <a:pt x="411990" y="966416"/>
                      <a:pt x="414355" y="966416"/>
                      <a:pt x="415537" y="969980"/>
                    </a:cubicBezTo>
                    <a:cubicBezTo>
                      <a:pt x="417902" y="975921"/>
                      <a:pt x="419085" y="981862"/>
                      <a:pt x="419085" y="988991"/>
                    </a:cubicBezTo>
                    <a:cubicBezTo>
                      <a:pt x="420268" y="991368"/>
                      <a:pt x="419085" y="993744"/>
                      <a:pt x="414355" y="992556"/>
                    </a:cubicBezTo>
                    <a:lnTo>
                      <a:pt x="413172" y="992556"/>
                    </a:lnTo>
                    <a:cubicBezTo>
                      <a:pt x="410807" y="991368"/>
                      <a:pt x="409625" y="991368"/>
                      <a:pt x="406077" y="990180"/>
                    </a:cubicBezTo>
                    <a:cubicBezTo>
                      <a:pt x="403712" y="988991"/>
                      <a:pt x="401347" y="988991"/>
                      <a:pt x="398982" y="988991"/>
                    </a:cubicBezTo>
                    <a:cubicBezTo>
                      <a:pt x="395434" y="986615"/>
                      <a:pt x="394251" y="984239"/>
                      <a:pt x="396617" y="980674"/>
                    </a:cubicBezTo>
                    <a:cubicBezTo>
                      <a:pt x="400164" y="975921"/>
                      <a:pt x="404894" y="972357"/>
                      <a:pt x="409625" y="968792"/>
                    </a:cubicBezTo>
                    <a:close/>
                    <a:moveTo>
                      <a:pt x="228012" y="966271"/>
                    </a:moveTo>
                    <a:cubicBezTo>
                      <a:pt x="231480" y="965115"/>
                      <a:pt x="232635" y="965115"/>
                      <a:pt x="232635" y="968583"/>
                    </a:cubicBezTo>
                    <a:cubicBezTo>
                      <a:pt x="234947" y="969739"/>
                      <a:pt x="234947" y="970894"/>
                      <a:pt x="234947" y="972050"/>
                    </a:cubicBezTo>
                    <a:cubicBezTo>
                      <a:pt x="234947" y="973206"/>
                      <a:pt x="234947" y="974362"/>
                      <a:pt x="234947" y="974362"/>
                    </a:cubicBezTo>
                    <a:cubicBezTo>
                      <a:pt x="234947" y="974362"/>
                      <a:pt x="234947" y="975518"/>
                      <a:pt x="234947" y="976674"/>
                    </a:cubicBezTo>
                    <a:cubicBezTo>
                      <a:pt x="234947" y="976674"/>
                      <a:pt x="234947" y="977830"/>
                      <a:pt x="236103" y="978985"/>
                    </a:cubicBezTo>
                    <a:cubicBezTo>
                      <a:pt x="236103" y="981297"/>
                      <a:pt x="234947" y="981297"/>
                      <a:pt x="232635" y="981297"/>
                    </a:cubicBezTo>
                    <a:cubicBezTo>
                      <a:pt x="229168" y="981297"/>
                      <a:pt x="225700" y="981297"/>
                      <a:pt x="221077" y="978985"/>
                    </a:cubicBezTo>
                    <a:cubicBezTo>
                      <a:pt x="219921" y="977830"/>
                      <a:pt x="219921" y="976674"/>
                      <a:pt x="219921" y="974362"/>
                    </a:cubicBezTo>
                    <a:cubicBezTo>
                      <a:pt x="222233" y="973206"/>
                      <a:pt x="223389" y="972050"/>
                      <a:pt x="224544" y="970894"/>
                    </a:cubicBezTo>
                    <a:cubicBezTo>
                      <a:pt x="225700" y="969739"/>
                      <a:pt x="225700" y="968583"/>
                      <a:pt x="226856" y="968583"/>
                    </a:cubicBezTo>
                    <a:cubicBezTo>
                      <a:pt x="226856" y="967427"/>
                      <a:pt x="226856" y="967427"/>
                      <a:pt x="228012" y="966271"/>
                    </a:cubicBezTo>
                    <a:close/>
                    <a:moveTo>
                      <a:pt x="367341" y="957587"/>
                    </a:moveTo>
                    <a:cubicBezTo>
                      <a:pt x="369712" y="955216"/>
                      <a:pt x="373268" y="956401"/>
                      <a:pt x="373268" y="958772"/>
                    </a:cubicBezTo>
                    <a:cubicBezTo>
                      <a:pt x="375639" y="965885"/>
                      <a:pt x="376825" y="971812"/>
                      <a:pt x="378010" y="977740"/>
                    </a:cubicBezTo>
                    <a:cubicBezTo>
                      <a:pt x="378010" y="981296"/>
                      <a:pt x="376825" y="981296"/>
                      <a:pt x="373268" y="981296"/>
                    </a:cubicBezTo>
                    <a:cubicBezTo>
                      <a:pt x="369712" y="981296"/>
                      <a:pt x="367341" y="981296"/>
                      <a:pt x="364970" y="980111"/>
                    </a:cubicBezTo>
                    <a:cubicBezTo>
                      <a:pt x="361413" y="978925"/>
                      <a:pt x="359042" y="977740"/>
                      <a:pt x="356671" y="976554"/>
                    </a:cubicBezTo>
                    <a:cubicBezTo>
                      <a:pt x="353115" y="975369"/>
                      <a:pt x="351930" y="974183"/>
                      <a:pt x="354300" y="970627"/>
                    </a:cubicBezTo>
                    <a:cubicBezTo>
                      <a:pt x="357857" y="965885"/>
                      <a:pt x="362599" y="961143"/>
                      <a:pt x="367341" y="957587"/>
                    </a:cubicBezTo>
                    <a:close/>
                    <a:moveTo>
                      <a:pt x="186878" y="955157"/>
                    </a:moveTo>
                    <a:cubicBezTo>
                      <a:pt x="189141" y="955157"/>
                      <a:pt x="189141" y="955157"/>
                      <a:pt x="190273" y="956289"/>
                    </a:cubicBezTo>
                    <a:cubicBezTo>
                      <a:pt x="190273" y="958552"/>
                      <a:pt x="192536" y="963079"/>
                      <a:pt x="192536" y="965342"/>
                    </a:cubicBezTo>
                    <a:lnTo>
                      <a:pt x="192368" y="965454"/>
                    </a:lnTo>
                    <a:lnTo>
                      <a:pt x="192539" y="965454"/>
                    </a:lnTo>
                    <a:cubicBezTo>
                      <a:pt x="193688" y="968849"/>
                      <a:pt x="191390" y="969981"/>
                      <a:pt x="189092" y="968849"/>
                    </a:cubicBezTo>
                    <a:cubicBezTo>
                      <a:pt x="186794" y="968849"/>
                      <a:pt x="183347" y="967717"/>
                      <a:pt x="181049" y="966586"/>
                    </a:cubicBezTo>
                    <a:cubicBezTo>
                      <a:pt x="177602" y="965454"/>
                      <a:pt x="176453" y="965454"/>
                      <a:pt x="178751" y="963191"/>
                    </a:cubicBezTo>
                    <a:cubicBezTo>
                      <a:pt x="181049" y="959796"/>
                      <a:pt x="182198" y="958664"/>
                      <a:pt x="183347" y="956401"/>
                    </a:cubicBezTo>
                    <a:lnTo>
                      <a:pt x="184496" y="956401"/>
                    </a:lnTo>
                    <a:lnTo>
                      <a:pt x="186766" y="956401"/>
                    </a:lnTo>
                    <a:lnTo>
                      <a:pt x="186878" y="956289"/>
                    </a:lnTo>
                    <a:close/>
                    <a:moveTo>
                      <a:pt x="140674" y="946440"/>
                    </a:moveTo>
                    <a:cubicBezTo>
                      <a:pt x="142334" y="948100"/>
                      <a:pt x="140674" y="948930"/>
                      <a:pt x="139014" y="948930"/>
                    </a:cubicBezTo>
                    <a:cubicBezTo>
                      <a:pt x="139014" y="948930"/>
                      <a:pt x="139844" y="948100"/>
                      <a:pt x="139844" y="947270"/>
                    </a:cubicBezTo>
                    <a:close/>
                    <a:moveTo>
                      <a:pt x="325042" y="943954"/>
                    </a:moveTo>
                    <a:cubicBezTo>
                      <a:pt x="327407" y="942769"/>
                      <a:pt x="329772" y="943954"/>
                      <a:pt x="330955" y="945140"/>
                    </a:cubicBezTo>
                    <a:cubicBezTo>
                      <a:pt x="332137" y="951067"/>
                      <a:pt x="334502" y="956994"/>
                      <a:pt x="335685" y="964107"/>
                    </a:cubicBezTo>
                    <a:cubicBezTo>
                      <a:pt x="335685" y="967664"/>
                      <a:pt x="333320" y="968849"/>
                      <a:pt x="330955" y="968849"/>
                    </a:cubicBezTo>
                    <a:cubicBezTo>
                      <a:pt x="327407" y="967664"/>
                      <a:pt x="325042" y="966478"/>
                      <a:pt x="322677" y="965293"/>
                    </a:cubicBezTo>
                    <a:cubicBezTo>
                      <a:pt x="319129" y="965293"/>
                      <a:pt x="317947" y="964107"/>
                      <a:pt x="314399" y="964107"/>
                    </a:cubicBezTo>
                    <a:cubicBezTo>
                      <a:pt x="312034" y="964107"/>
                      <a:pt x="312034" y="962922"/>
                      <a:pt x="312034" y="960551"/>
                    </a:cubicBezTo>
                    <a:cubicBezTo>
                      <a:pt x="314399" y="952252"/>
                      <a:pt x="320312" y="948696"/>
                      <a:pt x="325042" y="943954"/>
                    </a:cubicBezTo>
                    <a:close/>
                    <a:moveTo>
                      <a:pt x="145653" y="942705"/>
                    </a:moveTo>
                    <a:cubicBezTo>
                      <a:pt x="146794" y="943854"/>
                      <a:pt x="146794" y="945003"/>
                      <a:pt x="147935" y="947301"/>
                    </a:cubicBezTo>
                    <a:cubicBezTo>
                      <a:pt x="147935" y="948450"/>
                      <a:pt x="147935" y="949599"/>
                      <a:pt x="149076" y="951897"/>
                    </a:cubicBezTo>
                    <a:lnTo>
                      <a:pt x="148737" y="952324"/>
                    </a:lnTo>
                    <a:lnTo>
                      <a:pt x="148972" y="953037"/>
                    </a:lnTo>
                    <a:cubicBezTo>
                      <a:pt x="148972" y="955278"/>
                      <a:pt x="147866" y="956398"/>
                      <a:pt x="146759" y="956398"/>
                    </a:cubicBezTo>
                    <a:lnTo>
                      <a:pt x="146014" y="955752"/>
                    </a:lnTo>
                    <a:lnTo>
                      <a:pt x="144512" y="957642"/>
                    </a:lnTo>
                    <a:cubicBezTo>
                      <a:pt x="142229" y="956493"/>
                      <a:pt x="139947" y="956493"/>
                      <a:pt x="138806" y="955344"/>
                    </a:cubicBezTo>
                    <a:cubicBezTo>
                      <a:pt x="135383" y="954195"/>
                      <a:pt x="135383" y="951897"/>
                      <a:pt x="137665" y="949599"/>
                    </a:cubicBezTo>
                    <a:cubicBezTo>
                      <a:pt x="138806" y="951897"/>
                      <a:pt x="138806" y="951897"/>
                      <a:pt x="139947" y="953046"/>
                    </a:cubicBezTo>
                    <a:cubicBezTo>
                      <a:pt x="139947" y="954195"/>
                      <a:pt x="141374" y="954770"/>
                      <a:pt x="142943" y="954913"/>
                    </a:cubicBezTo>
                    <a:lnTo>
                      <a:pt x="144676" y="954590"/>
                    </a:lnTo>
                    <a:lnTo>
                      <a:pt x="139014" y="949676"/>
                    </a:lnTo>
                    <a:cubicBezTo>
                      <a:pt x="141227" y="949676"/>
                      <a:pt x="141227" y="948556"/>
                      <a:pt x="141227" y="946315"/>
                    </a:cubicBezTo>
                    <a:lnTo>
                      <a:pt x="143485" y="946152"/>
                    </a:lnTo>
                    <a:lnTo>
                      <a:pt x="139947" y="946152"/>
                    </a:lnTo>
                    <a:lnTo>
                      <a:pt x="139947" y="945003"/>
                    </a:lnTo>
                    <a:cubicBezTo>
                      <a:pt x="142229" y="945003"/>
                      <a:pt x="143371" y="942705"/>
                      <a:pt x="145653" y="942705"/>
                    </a:cubicBezTo>
                    <a:close/>
                    <a:moveTo>
                      <a:pt x="464370" y="941405"/>
                    </a:moveTo>
                    <a:cubicBezTo>
                      <a:pt x="465556" y="939034"/>
                      <a:pt x="467927" y="940219"/>
                      <a:pt x="470298" y="943776"/>
                    </a:cubicBezTo>
                    <a:cubicBezTo>
                      <a:pt x="470298" y="949703"/>
                      <a:pt x="472669" y="954445"/>
                      <a:pt x="473854" y="960372"/>
                    </a:cubicBezTo>
                    <a:cubicBezTo>
                      <a:pt x="473854" y="965114"/>
                      <a:pt x="471483" y="965114"/>
                      <a:pt x="469112" y="965114"/>
                    </a:cubicBezTo>
                    <a:cubicBezTo>
                      <a:pt x="467927" y="965114"/>
                      <a:pt x="466741" y="965114"/>
                      <a:pt x="466741" y="965114"/>
                    </a:cubicBezTo>
                    <a:cubicBezTo>
                      <a:pt x="464370" y="965114"/>
                      <a:pt x="461999" y="963929"/>
                      <a:pt x="460814" y="963929"/>
                    </a:cubicBezTo>
                    <a:cubicBezTo>
                      <a:pt x="457257" y="962743"/>
                      <a:pt x="454886" y="961558"/>
                      <a:pt x="451330" y="960372"/>
                    </a:cubicBezTo>
                    <a:cubicBezTo>
                      <a:pt x="448959" y="959187"/>
                      <a:pt x="448959" y="956816"/>
                      <a:pt x="450144" y="954445"/>
                    </a:cubicBezTo>
                    <a:cubicBezTo>
                      <a:pt x="453701" y="949703"/>
                      <a:pt x="458443" y="944961"/>
                      <a:pt x="464370" y="941405"/>
                    </a:cubicBezTo>
                    <a:close/>
                    <a:moveTo>
                      <a:pt x="284929" y="936482"/>
                    </a:moveTo>
                    <a:cubicBezTo>
                      <a:pt x="286036" y="937549"/>
                      <a:pt x="286036" y="939683"/>
                      <a:pt x="287142" y="940750"/>
                    </a:cubicBezTo>
                    <a:cubicBezTo>
                      <a:pt x="287142" y="941817"/>
                      <a:pt x="287142" y="941817"/>
                      <a:pt x="287142" y="941817"/>
                    </a:cubicBezTo>
                    <a:cubicBezTo>
                      <a:pt x="287142" y="941817"/>
                      <a:pt x="287142" y="942884"/>
                      <a:pt x="286036" y="942884"/>
                    </a:cubicBezTo>
                    <a:lnTo>
                      <a:pt x="283448" y="943300"/>
                    </a:lnTo>
                    <a:lnTo>
                      <a:pt x="284860" y="943535"/>
                    </a:lnTo>
                    <a:cubicBezTo>
                      <a:pt x="286001" y="944677"/>
                      <a:pt x="286001" y="948100"/>
                      <a:pt x="287142" y="949241"/>
                    </a:cubicBezTo>
                    <a:lnTo>
                      <a:pt x="285551" y="950832"/>
                    </a:lnTo>
                    <a:lnTo>
                      <a:pt x="288386" y="949552"/>
                    </a:lnTo>
                    <a:cubicBezTo>
                      <a:pt x="289535" y="951627"/>
                      <a:pt x="288386" y="951627"/>
                      <a:pt x="288386" y="952664"/>
                    </a:cubicBezTo>
                    <a:lnTo>
                      <a:pt x="284578" y="951805"/>
                    </a:lnTo>
                    <a:lnTo>
                      <a:pt x="283719" y="952664"/>
                    </a:lnTo>
                    <a:cubicBezTo>
                      <a:pt x="280295" y="951523"/>
                      <a:pt x="278013" y="951523"/>
                      <a:pt x="275731" y="951523"/>
                    </a:cubicBezTo>
                    <a:lnTo>
                      <a:pt x="275372" y="949727"/>
                    </a:lnTo>
                    <a:lnTo>
                      <a:pt x="274598" y="949552"/>
                    </a:lnTo>
                    <a:lnTo>
                      <a:pt x="275077" y="948254"/>
                    </a:lnTo>
                    <a:lnTo>
                      <a:pt x="274590" y="945818"/>
                    </a:lnTo>
                    <a:cubicBezTo>
                      <a:pt x="274590" y="945818"/>
                      <a:pt x="274590" y="944677"/>
                      <a:pt x="275731" y="944677"/>
                    </a:cubicBezTo>
                    <a:cubicBezTo>
                      <a:pt x="276872" y="944677"/>
                      <a:pt x="278013" y="943535"/>
                      <a:pt x="278013" y="942394"/>
                    </a:cubicBezTo>
                    <a:lnTo>
                      <a:pt x="278235" y="942431"/>
                    </a:lnTo>
                    <a:lnTo>
                      <a:pt x="279397" y="940750"/>
                    </a:lnTo>
                    <a:cubicBezTo>
                      <a:pt x="279397" y="940750"/>
                      <a:pt x="281610" y="939683"/>
                      <a:pt x="281610" y="938616"/>
                    </a:cubicBezTo>
                    <a:cubicBezTo>
                      <a:pt x="282716" y="937549"/>
                      <a:pt x="283823" y="936482"/>
                      <a:pt x="284929" y="936482"/>
                    </a:cubicBezTo>
                    <a:close/>
                    <a:moveTo>
                      <a:pt x="103192" y="931506"/>
                    </a:moveTo>
                    <a:cubicBezTo>
                      <a:pt x="105405" y="932613"/>
                      <a:pt x="105405" y="933719"/>
                      <a:pt x="105405" y="935932"/>
                    </a:cubicBezTo>
                    <a:lnTo>
                      <a:pt x="103680" y="934207"/>
                    </a:lnTo>
                    <a:lnTo>
                      <a:pt x="106788" y="937353"/>
                    </a:lnTo>
                    <a:cubicBezTo>
                      <a:pt x="106788" y="938473"/>
                      <a:pt x="106788" y="939594"/>
                      <a:pt x="107894" y="940714"/>
                    </a:cubicBezTo>
                    <a:lnTo>
                      <a:pt x="107894" y="941834"/>
                    </a:lnTo>
                    <a:lnTo>
                      <a:pt x="105497" y="943452"/>
                    </a:lnTo>
                    <a:lnTo>
                      <a:pt x="108019" y="942705"/>
                    </a:lnTo>
                    <a:lnTo>
                      <a:pt x="109139" y="942705"/>
                    </a:lnTo>
                    <a:cubicBezTo>
                      <a:pt x="109139" y="945195"/>
                      <a:pt x="108019" y="946025"/>
                      <a:pt x="104658" y="945195"/>
                    </a:cubicBezTo>
                    <a:cubicBezTo>
                      <a:pt x="102417" y="944365"/>
                      <a:pt x="99056" y="944365"/>
                      <a:pt x="97936" y="943535"/>
                    </a:cubicBezTo>
                    <a:cubicBezTo>
                      <a:pt x="99056" y="944365"/>
                      <a:pt x="101297" y="944365"/>
                      <a:pt x="102417" y="944365"/>
                    </a:cubicBezTo>
                    <a:lnTo>
                      <a:pt x="103824" y="943948"/>
                    </a:lnTo>
                    <a:lnTo>
                      <a:pt x="97936" y="942955"/>
                    </a:lnTo>
                    <a:lnTo>
                      <a:pt x="103467" y="933994"/>
                    </a:lnTo>
                    <a:lnTo>
                      <a:pt x="102086" y="932613"/>
                    </a:lnTo>
                    <a:cubicBezTo>
                      <a:pt x="100979" y="932613"/>
                      <a:pt x="96553" y="937038"/>
                      <a:pt x="96553" y="939251"/>
                    </a:cubicBezTo>
                    <a:lnTo>
                      <a:pt x="96553" y="935932"/>
                    </a:lnTo>
                    <a:cubicBezTo>
                      <a:pt x="97660" y="934825"/>
                      <a:pt x="97660" y="934825"/>
                      <a:pt x="98766" y="933719"/>
                    </a:cubicBezTo>
                    <a:cubicBezTo>
                      <a:pt x="100979" y="932613"/>
                      <a:pt x="100979" y="930400"/>
                      <a:pt x="103192" y="931506"/>
                    </a:cubicBezTo>
                    <a:close/>
                    <a:moveTo>
                      <a:pt x="419680" y="928958"/>
                    </a:moveTo>
                    <a:cubicBezTo>
                      <a:pt x="424422" y="926587"/>
                      <a:pt x="425608" y="926587"/>
                      <a:pt x="426793" y="930143"/>
                    </a:cubicBezTo>
                    <a:cubicBezTo>
                      <a:pt x="429164" y="936070"/>
                      <a:pt x="430350" y="941998"/>
                      <a:pt x="431535" y="946740"/>
                    </a:cubicBezTo>
                    <a:cubicBezTo>
                      <a:pt x="431535" y="950296"/>
                      <a:pt x="430350" y="952667"/>
                      <a:pt x="425608" y="951482"/>
                    </a:cubicBezTo>
                    <a:cubicBezTo>
                      <a:pt x="420866" y="950296"/>
                      <a:pt x="416124" y="950296"/>
                      <a:pt x="411382" y="947925"/>
                    </a:cubicBezTo>
                    <a:cubicBezTo>
                      <a:pt x="407825" y="946740"/>
                      <a:pt x="406640" y="945554"/>
                      <a:pt x="406640" y="943183"/>
                    </a:cubicBezTo>
                    <a:cubicBezTo>
                      <a:pt x="407825" y="941998"/>
                      <a:pt x="407825" y="940812"/>
                      <a:pt x="409011" y="939627"/>
                    </a:cubicBezTo>
                    <a:cubicBezTo>
                      <a:pt x="412567" y="936070"/>
                      <a:pt x="416124" y="932514"/>
                      <a:pt x="419680" y="928958"/>
                    </a:cubicBezTo>
                    <a:close/>
                    <a:moveTo>
                      <a:pt x="239170" y="926435"/>
                    </a:moveTo>
                    <a:cubicBezTo>
                      <a:pt x="240319" y="924123"/>
                      <a:pt x="242617" y="924123"/>
                      <a:pt x="242617" y="927591"/>
                    </a:cubicBezTo>
                    <a:cubicBezTo>
                      <a:pt x="243766" y="931058"/>
                      <a:pt x="244915" y="934526"/>
                      <a:pt x="246064" y="939149"/>
                    </a:cubicBezTo>
                    <a:cubicBezTo>
                      <a:pt x="244915" y="940305"/>
                      <a:pt x="242617" y="941461"/>
                      <a:pt x="240319" y="940305"/>
                    </a:cubicBezTo>
                    <a:cubicBezTo>
                      <a:pt x="239170" y="939149"/>
                      <a:pt x="236872" y="939149"/>
                      <a:pt x="234574" y="937994"/>
                    </a:cubicBezTo>
                    <a:cubicBezTo>
                      <a:pt x="229978" y="936838"/>
                      <a:pt x="229978" y="934526"/>
                      <a:pt x="232276" y="931058"/>
                    </a:cubicBezTo>
                    <a:cubicBezTo>
                      <a:pt x="234574" y="931058"/>
                      <a:pt x="234574" y="929903"/>
                      <a:pt x="234574" y="929903"/>
                    </a:cubicBezTo>
                    <a:cubicBezTo>
                      <a:pt x="235723" y="928747"/>
                      <a:pt x="238021" y="927591"/>
                      <a:pt x="239170" y="926435"/>
                    </a:cubicBezTo>
                    <a:close/>
                    <a:moveTo>
                      <a:pt x="378544" y="916512"/>
                    </a:moveTo>
                    <a:cubicBezTo>
                      <a:pt x="380915" y="914136"/>
                      <a:pt x="384471" y="914136"/>
                      <a:pt x="385657" y="917700"/>
                    </a:cubicBezTo>
                    <a:cubicBezTo>
                      <a:pt x="386842" y="923641"/>
                      <a:pt x="388028" y="929582"/>
                      <a:pt x="389213" y="935523"/>
                    </a:cubicBezTo>
                    <a:cubicBezTo>
                      <a:pt x="389213" y="939088"/>
                      <a:pt x="388028" y="941464"/>
                      <a:pt x="384471" y="940276"/>
                    </a:cubicBezTo>
                    <a:cubicBezTo>
                      <a:pt x="380915" y="940276"/>
                      <a:pt x="378544" y="939088"/>
                      <a:pt x="374987" y="937900"/>
                    </a:cubicBezTo>
                    <a:cubicBezTo>
                      <a:pt x="373802" y="936711"/>
                      <a:pt x="370245" y="936711"/>
                      <a:pt x="366689" y="934335"/>
                    </a:cubicBezTo>
                    <a:cubicBezTo>
                      <a:pt x="364318" y="934335"/>
                      <a:pt x="364318" y="931959"/>
                      <a:pt x="365503" y="928394"/>
                    </a:cubicBezTo>
                    <a:cubicBezTo>
                      <a:pt x="370245" y="924830"/>
                      <a:pt x="373802" y="920077"/>
                      <a:pt x="378544" y="916512"/>
                    </a:cubicBezTo>
                    <a:close/>
                    <a:moveTo>
                      <a:pt x="196897" y="912679"/>
                    </a:moveTo>
                    <a:cubicBezTo>
                      <a:pt x="200320" y="910501"/>
                      <a:pt x="202602" y="910501"/>
                      <a:pt x="202602" y="914858"/>
                    </a:cubicBezTo>
                    <a:cubicBezTo>
                      <a:pt x="202602" y="915947"/>
                      <a:pt x="202602" y="917036"/>
                      <a:pt x="203743" y="917036"/>
                    </a:cubicBezTo>
                    <a:cubicBezTo>
                      <a:pt x="203743" y="918125"/>
                      <a:pt x="203743" y="918125"/>
                      <a:pt x="202602" y="918125"/>
                    </a:cubicBezTo>
                    <a:cubicBezTo>
                      <a:pt x="202602" y="918125"/>
                      <a:pt x="201461" y="918125"/>
                      <a:pt x="201461" y="917036"/>
                    </a:cubicBezTo>
                    <a:lnTo>
                      <a:pt x="201366" y="917013"/>
                    </a:lnTo>
                    <a:lnTo>
                      <a:pt x="201366" y="918640"/>
                    </a:lnTo>
                    <a:cubicBezTo>
                      <a:pt x="201366" y="919782"/>
                      <a:pt x="201366" y="920923"/>
                      <a:pt x="202498" y="922064"/>
                    </a:cubicBezTo>
                    <a:cubicBezTo>
                      <a:pt x="202498" y="923205"/>
                      <a:pt x="201366" y="923205"/>
                      <a:pt x="202498" y="924346"/>
                    </a:cubicBezTo>
                    <a:cubicBezTo>
                      <a:pt x="202498" y="926628"/>
                      <a:pt x="201366" y="927769"/>
                      <a:pt x="200235" y="926628"/>
                    </a:cubicBezTo>
                    <a:lnTo>
                      <a:pt x="192140" y="925608"/>
                    </a:lnTo>
                    <a:lnTo>
                      <a:pt x="192248" y="925901"/>
                    </a:lnTo>
                    <a:cubicBezTo>
                      <a:pt x="194546" y="927976"/>
                      <a:pt x="197993" y="927976"/>
                      <a:pt x="200291" y="927976"/>
                    </a:cubicBezTo>
                    <a:cubicBezTo>
                      <a:pt x="202589" y="927976"/>
                      <a:pt x="203738" y="927976"/>
                      <a:pt x="203738" y="925901"/>
                    </a:cubicBezTo>
                    <a:cubicBezTo>
                      <a:pt x="204887" y="925901"/>
                      <a:pt x="203738" y="926938"/>
                      <a:pt x="203738" y="926938"/>
                    </a:cubicBezTo>
                    <a:cubicBezTo>
                      <a:pt x="204887" y="927976"/>
                      <a:pt x="203738" y="927976"/>
                      <a:pt x="202589" y="929013"/>
                    </a:cubicBezTo>
                    <a:cubicBezTo>
                      <a:pt x="197993" y="927976"/>
                      <a:pt x="194546" y="927976"/>
                      <a:pt x="192248" y="926938"/>
                    </a:cubicBezTo>
                    <a:cubicBezTo>
                      <a:pt x="191099" y="926938"/>
                      <a:pt x="189950" y="926420"/>
                      <a:pt x="189519" y="925642"/>
                    </a:cubicBezTo>
                    <a:lnTo>
                      <a:pt x="190694" y="923520"/>
                    </a:lnTo>
                    <a:lnTo>
                      <a:pt x="190050" y="920923"/>
                    </a:lnTo>
                    <a:lnTo>
                      <a:pt x="190664" y="920303"/>
                    </a:lnTo>
                    <a:lnTo>
                      <a:pt x="190050" y="920303"/>
                    </a:lnTo>
                    <a:cubicBezTo>
                      <a:pt x="190050" y="919214"/>
                      <a:pt x="191191" y="918125"/>
                      <a:pt x="191191" y="918125"/>
                    </a:cubicBezTo>
                    <a:cubicBezTo>
                      <a:pt x="193473" y="917036"/>
                      <a:pt x="194614" y="914858"/>
                      <a:pt x="196897" y="912679"/>
                    </a:cubicBezTo>
                    <a:close/>
                    <a:moveTo>
                      <a:pt x="517425" y="911590"/>
                    </a:moveTo>
                    <a:cubicBezTo>
                      <a:pt x="515127" y="919845"/>
                      <a:pt x="511680" y="926921"/>
                      <a:pt x="507084" y="933996"/>
                    </a:cubicBezTo>
                    <a:cubicBezTo>
                      <a:pt x="507084" y="933996"/>
                      <a:pt x="505935" y="932817"/>
                      <a:pt x="504786" y="932817"/>
                    </a:cubicBezTo>
                    <a:cubicBezTo>
                      <a:pt x="502488" y="931638"/>
                      <a:pt x="501339" y="929279"/>
                      <a:pt x="502488" y="928100"/>
                    </a:cubicBezTo>
                    <a:cubicBezTo>
                      <a:pt x="502488" y="926921"/>
                      <a:pt x="502488" y="925741"/>
                      <a:pt x="502488" y="924562"/>
                    </a:cubicBezTo>
                    <a:cubicBezTo>
                      <a:pt x="507084" y="919845"/>
                      <a:pt x="510531" y="916307"/>
                      <a:pt x="515127" y="912769"/>
                    </a:cubicBezTo>
                    <a:cubicBezTo>
                      <a:pt x="515127" y="912769"/>
                      <a:pt x="516276" y="911590"/>
                      <a:pt x="517425" y="911590"/>
                    </a:cubicBezTo>
                    <a:close/>
                    <a:moveTo>
                      <a:pt x="341010" y="904121"/>
                    </a:moveTo>
                    <a:cubicBezTo>
                      <a:pt x="341010" y="904121"/>
                      <a:pt x="342186" y="906492"/>
                      <a:pt x="343361" y="907678"/>
                    </a:cubicBezTo>
                    <a:cubicBezTo>
                      <a:pt x="344537" y="912419"/>
                      <a:pt x="346888" y="918347"/>
                      <a:pt x="346888" y="924274"/>
                    </a:cubicBezTo>
                    <a:cubicBezTo>
                      <a:pt x="348064" y="927831"/>
                      <a:pt x="345712" y="929016"/>
                      <a:pt x="341010" y="929016"/>
                    </a:cubicBezTo>
                    <a:cubicBezTo>
                      <a:pt x="339834" y="929016"/>
                      <a:pt x="336307" y="927831"/>
                      <a:pt x="333956" y="927831"/>
                    </a:cubicBezTo>
                    <a:cubicBezTo>
                      <a:pt x="332781" y="927831"/>
                      <a:pt x="331605" y="926645"/>
                      <a:pt x="330429" y="926645"/>
                    </a:cubicBezTo>
                    <a:cubicBezTo>
                      <a:pt x="325727" y="925460"/>
                      <a:pt x="324551" y="919532"/>
                      <a:pt x="328078" y="917161"/>
                    </a:cubicBezTo>
                    <a:cubicBezTo>
                      <a:pt x="331605" y="913605"/>
                      <a:pt x="332781" y="910049"/>
                      <a:pt x="336307" y="906492"/>
                    </a:cubicBezTo>
                    <a:cubicBezTo>
                      <a:pt x="337483" y="904121"/>
                      <a:pt x="338659" y="904121"/>
                      <a:pt x="341010" y="904121"/>
                    </a:cubicBezTo>
                    <a:close/>
                    <a:moveTo>
                      <a:pt x="154526" y="902784"/>
                    </a:moveTo>
                    <a:cubicBezTo>
                      <a:pt x="155675" y="901628"/>
                      <a:pt x="157973" y="901628"/>
                      <a:pt x="159122" y="903940"/>
                    </a:cubicBezTo>
                    <a:lnTo>
                      <a:pt x="161382" y="911898"/>
                    </a:lnTo>
                    <a:lnTo>
                      <a:pt x="161420" y="911963"/>
                    </a:lnTo>
                    <a:lnTo>
                      <a:pt x="161420" y="912031"/>
                    </a:lnTo>
                    <a:lnTo>
                      <a:pt x="161420" y="913084"/>
                    </a:lnTo>
                    <a:lnTo>
                      <a:pt x="160852" y="913458"/>
                    </a:lnTo>
                    <a:lnTo>
                      <a:pt x="159122" y="917810"/>
                    </a:lnTo>
                    <a:cubicBezTo>
                      <a:pt x="155675" y="917810"/>
                      <a:pt x="151079" y="915498"/>
                      <a:pt x="147632" y="914343"/>
                    </a:cubicBezTo>
                    <a:cubicBezTo>
                      <a:pt x="146483" y="913187"/>
                      <a:pt x="145334" y="912031"/>
                      <a:pt x="147632" y="910875"/>
                    </a:cubicBezTo>
                    <a:cubicBezTo>
                      <a:pt x="148781" y="907407"/>
                      <a:pt x="152228" y="906252"/>
                      <a:pt x="154526" y="902784"/>
                    </a:cubicBezTo>
                    <a:close/>
                    <a:moveTo>
                      <a:pt x="289243" y="900387"/>
                    </a:moveTo>
                    <a:cubicBezTo>
                      <a:pt x="289243" y="902669"/>
                      <a:pt x="285742" y="903810"/>
                      <a:pt x="285742" y="906093"/>
                    </a:cubicBezTo>
                    <a:cubicBezTo>
                      <a:pt x="283408" y="908375"/>
                      <a:pt x="283408" y="909516"/>
                      <a:pt x="285742" y="910657"/>
                    </a:cubicBezTo>
                    <a:cubicBezTo>
                      <a:pt x="289243" y="911798"/>
                      <a:pt x="292744" y="911798"/>
                      <a:pt x="293911" y="912939"/>
                    </a:cubicBezTo>
                    <a:lnTo>
                      <a:pt x="291577" y="912939"/>
                    </a:lnTo>
                    <a:cubicBezTo>
                      <a:pt x="289243" y="911798"/>
                      <a:pt x="286909" y="911798"/>
                      <a:pt x="285742" y="911798"/>
                    </a:cubicBezTo>
                    <a:cubicBezTo>
                      <a:pt x="282241" y="910657"/>
                      <a:pt x="282241" y="908375"/>
                      <a:pt x="284575" y="906093"/>
                    </a:cubicBezTo>
                    <a:cubicBezTo>
                      <a:pt x="285742" y="903810"/>
                      <a:pt x="286909" y="902669"/>
                      <a:pt x="289243" y="900387"/>
                    </a:cubicBezTo>
                    <a:close/>
                    <a:moveTo>
                      <a:pt x="473202" y="900330"/>
                    </a:moveTo>
                    <a:cubicBezTo>
                      <a:pt x="476759" y="899142"/>
                      <a:pt x="477944" y="899142"/>
                      <a:pt x="479130" y="902707"/>
                    </a:cubicBezTo>
                    <a:cubicBezTo>
                      <a:pt x="481501" y="908648"/>
                      <a:pt x="483872" y="914588"/>
                      <a:pt x="483872" y="920529"/>
                    </a:cubicBezTo>
                    <a:cubicBezTo>
                      <a:pt x="485057" y="924094"/>
                      <a:pt x="482686" y="925282"/>
                      <a:pt x="479130" y="925282"/>
                    </a:cubicBezTo>
                    <a:cubicBezTo>
                      <a:pt x="476759" y="925282"/>
                      <a:pt x="473202" y="924094"/>
                      <a:pt x="469646" y="922906"/>
                    </a:cubicBezTo>
                    <a:cubicBezTo>
                      <a:pt x="468460" y="921718"/>
                      <a:pt x="464904" y="921718"/>
                      <a:pt x="461347" y="919341"/>
                    </a:cubicBezTo>
                    <a:cubicBezTo>
                      <a:pt x="460162" y="919341"/>
                      <a:pt x="460162" y="916965"/>
                      <a:pt x="461347" y="913400"/>
                    </a:cubicBezTo>
                    <a:cubicBezTo>
                      <a:pt x="463718" y="908648"/>
                      <a:pt x="469646" y="903895"/>
                      <a:pt x="473202" y="900330"/>
                    </a:cubicBezTo>
                    <a:close/>
                    <a:moveTo>
                      <a:pt x="291623" y="897805"/>
                    </a:moveTo>
                    <a:cubicBezTo>
                      <a:pt x="293946" y="897805"/>
                      <a:pt x="295108" y="894337"/>
                      <a:pt x="297432" y="897805"/>
                    </a:cubicBezTo>
                    <a:cubicBezTo>
                      <a:pt x="299755" y="898961"/>
                      <a:pt x="299755" y="901273"/>
                      <a:pt x="300917" y="902428"/>
                    </a:cubicBezTo>
                    <a:cubicBezTo>
                      <a:pt x="300917" y="904740"/>
                      <a:pt x="300917" y="905896"/>
                      <a:pt x="302079" y="908208"/>
                    </a:cubicBezTo>
                    <a:lnTo>
                      <a:pt x="299746" y="909600"/>
                    </a:lnTo>
                    <a:lnTo>
                      <a:pt x="299746" y="912939"/>
                    </a:lnTo>
                    <a:lnTo>
                      <a:pt x="293911" y="912939"/>
                    </a:lnTo>
                    <a:lnTo>
                      <a:pt x="295629" y="911596"/>
                    </a:lnTo>
                    <a:lnTo>
                      <a:pt x="286976" y="910519"/>
                    </a:lnTo>
                    <a:cubicBezTo>
                      <a:pt x="284652" y="909364"/>
                      <a:pt x="283490" y="907052"/>
                      <a:pt x="286976" y="904740"/>
                    </a:cubicBezTo>
                    <a:cubicBezTo>
                      <a:pt x="286976" y="902428"/>
                      <a:pt x="289299" y="901273"/>
                      <a:pt x="290461" y="898961"/>
                    </a:cubicBezTo>
                    <a:cubicBezTo>
                      <a:pt x="291623" y="898961"/>
                      <a:pt x="291623" y="897805"/>
                      <a:pt x="291623" y="897805"/>
                    </a:cubicBezTo>
                    <a:close/>
                    <a:moveTo>
                      <a:pt x="114395" y="891673"/>
                    </a:moveTo>
                    <a:cubicBezTo>
                      <a:pt x="115502" y="891673"/>
                      <a:pt x="117714" y="900726"/>
                      <a:pt x="116608" y="902989"/>
                    </a:cubicBezTo>
                    <a:cubicBezTo>
                      <a:pt x="116608" y="902989"/>
                      <a:pt x="114395" y="905253"/>
                      <a:pt x="109969" y="902989"/>
                    </a:cubicBezTo>
                    <a:cubicBezTo>
                      <a:pt x="109969" y="901858"/>
                      <a:pt x="105544" y="902989"/>
                      <a:pt x="106650" y="898463"/>
                    </a:cubicBezTo>
                    <a:cubicBezTo>
                      <a:pt x="106650" y="897331"/>
                      <a:pt x="113289" y="891673"/>
                      <a:pt x="114395" y="891673"/>
                    </a:cubicBezTo>
                    <a:close/>
                    <a:moveTo>
                      <a:pt x="432069" y="889125"/>
                    </a:moveTo>
                    <a:cubicBezTo>
                      <a:pt x="435625" y="886754"/>
                      <a:pt x="437996" y="887939"/>
                      <a:pt x="439182" y="890310"/>
                    </a:cubicBezTo>
                    <a:cubicBezTo>
                      <a:pt x="440367" y="896237"/>
                      <a:pt x="441553" y="902165"/>
                      <a:pt x="442738" y="909278"/>
                    </a:cubicBezTo>
                    <a:cubicBezTo>
                      <a:pt x="442738" y="911649"/>
                      <a:pt x="441553" y="912834"/>
                      <a:pt x="437996" y="912834"/>
                    </a:cubicBezTo>
                    <a:cubicBezTo>
                      <a:pt x="434440" y="911649"/>
                      <a:pt x="432069" y="911649"/>
                      <a:pt x="429698" y="911649"/>
                    </a:cubicBezTo>
                    <a:cubicBezTo>
                      <a:pt x="426141" y="910463"/>
                      <a:pt x="423770" y="909278"/>
                      <a:pt x="420214" y="908092"/>
                    </a:cubicBezTo>
                    <a:cubicBezTo>
                      <a:pt x="419028" y="906907"/>
                      <a:pt x="416658" y="905721"/>
                      <a:pt x="420214" y="902165"/>
                    </a:cubicBezTo>
                    <a:cubicBezTo>
                      <a:pt x="423770" y="897423"/>
                      <a:pt x="427327" y="892681"/>
                      <a:pt x="432069" y="889125"/>
                    </a:cubicBezTo>
                    <a:close/>
                    <a:moveTo>
                      <a:pt x="249176" y="886529"/>
                    </a:moveTo>
                    <a:cubicBezTo>
                      <a:pt x="253799" y="883043"/>
                      <a:pt x="254955" y="883043"/>
                      <a:pt x="254955" y="887691"/>
                    </a:cubicBezTo>
                    <a:cubicBezTo>
                      <a:pt x="254955" y="888852"/>
                      <a:pt x="254955" y="888852"/>
                      <a:pt x="256111" y="890014"/>
                    </a:cubicBezTo>
                    <a:cubicBezTo>
                      <a:pt x="256111" y="890014"/>
                      <a:pt x="256111" y="891176"/>
                      <a:pt x="257267" y="893500"/>
                    </a:cubicBezTo>
                    <a:cubicBezTo>
                      <a:pt x="257267" y="894661"/>
                      <a:pt x="257267" y="896985"/>
                      <a:pt x="257267" y="898147"/>
                    </a:cubicBezTo>
                    <a:cubicBezTo>
                      <a:pt x="257267" y="900470"/>
                      <a:pt x="256111" y="901632"/>
                      <a:pt x="254955" y="901632"/>
                    </a:cubicBezTo>
                    <a:cubicBezTo>
                      <a:pt x="250332" y="901632"/>
                      <a:pt x="246864" y="900470"/>
                      <a:pt x="243397" y="898147"/>
                    </a:cubicBezTo>
                    <a:cubicBezTo>
                      <a:pt x="241085" y="898147"/>
                      <a:pt x="239929" y="895823"/>
                      <a:pt x="242241" y="893500"/>
                    </a:cubicBezTo>
                    <a:cubicBezTo>
                      <a:pt x="244553" y="891176"/>
                      <a:pt x="248020" y="888852"/>
                      <a:pt x="249176" y="886529"/>
                    </a:cubicBezTo>
                    <a:close/>
                    <a:moveTo>
                      <a:pt x="71126" y="879130"/>
                    </a:moveTo>
                    <a:cubicBezTo>
                      <a:pt x="73424" y="877981"/>
                      <a:pt x="74573" y="877981"/>
                      <a:pt x="75722" y="881428"/>
                    </a:cubicBezTo>
                    <a:cubicBezTo>
                      <a:pt x="76871" y="882577"/>
                      <a:pt x="75722" y="882577"/>
                      <a:pt x="76871" y="882577"/>
                    </a:cubicBezTo>
                    <a:cubicBezTo>
                      <a:pt x="76871" y="884875"/>
                      <a:pt x="78020" y="887173"/>
                      <a:pt x="78020" y="889471"/>
                    </a:cubicBezTo>
                    <a:cubicBezTo>
                      <a:pt x="78020" y="891769"/>
                      <a:pt x="76871" y="892918"/>
                      <a:pt x="74573" y="892918"/>
                    </a:cubicBezTo>
                    <a:cubicBezTo>
                      <a:pt x="71126" y="892918"/>
                      <a:pt x="67679" y="891769"/>
                      <a:pt x="64232" y="889471"/>
                    </a:cubicBezTo>
                    <a:cubicBezTo>
                      <a:pt x="63083" y="889471"/>
                      <a:pt x="63083" y="888322"/>
                      <a:pt x="64232" y="887173"/>
                    </a:cubicBezTo>
                    <a:cubicBezTo>
                      <a:pt x="65381" y="883726"/>
                      <a:pt x="66530" y="882577"/>
                      <a:pt x="68828" y="880279"/>
                    </a:cubicBezTo>
                    <a:cubicBezTo>
                      <a:pt x="69977" y="879130"/>
                      <a:pt x="71126" y="879130"/>
                      <a:pt x="71126" y="879130"/>
                    </a:cubicBezTo>
                    <a:close/>
                    <a:moveTo>
                      <a:pt x="388557" y="876679"/>
                    </a:moveTo>
                    <a:cubicBezTo>
                      <a:pt x="392114" y="874303"/>
                      <a:pt x="393299" y="875491"/>
                      <a:pt x="395670" y="879056"/>
                    </a:cubicBezTo>
                    <a:cubicBezTo>
                      <a:pt x="396856" y="883808"/>
                      <a:pt x="399227" y="889749"/>
                      <a:pt x="400412" y="896878"/>
                    </a:cubicBezTo>
                    <a:cubicBezTo>
                      <a:pt x="400412" y="899255"/>
                      <a:pt x="398041" y="901631"/>
                      <a:pt x="394485" y="901631"/>
                    </a:cubicBezTo>
                    <a:cubicBezTo>
                      <a:pt x="393299" y="901631"/>
                      <a:pt x="393299" y="900443"/>
                      <a:pt x="393299" y="900443"/>
                    </a:cubicBezTo>
                    <a:cubicBezTo>
                      <a:pt x="390928" y="900443"/>
                      <a:pt x="388557" y="899255"/>
                      <a:pt x="386186" y="898067"/>
                    </a:cubicBezTo>
                    <a:cubicBezTo>
                      <a:pt x="383815" y="898067"/>
                      <a:pt x="380259" y="898067"/>
                      <a:pt x="377888" y="896878"/>
                    </a:cubicBezTo>
                    <a:cubicBezTo>
                      <a:pt x="374332" y="894502"/>
                      <a:pt x="374332" y="892126"/>
                      <a:pt x="376702" y="889749"/>
                    </a:cubicBezTo>
                    <a:cubicBezTo>
                      <a:pt x="379073" y="884997"/>
                      <a:pt x="385001" y="881432"/>
                      <a:pt x="388557" y="876679"/>
                    </a:cubicBezTo>
                    <a:close/>
                    <a:moveTo>
                      <a:pt x="210496" y="874246"/>
                    </a:moveTo>
                    <a:cubicBezTo>
                      <a:pt x="211652" y="874246"/>
                      <a:pt x="212808" y="874246"/>
                      <a:pt x="212808" y="875395"/>
                    </a:cubicBezTo>
                    <a:cubicBezTo>
                      <a:pt x="213963" y="877693"/>
                      <a:pt x="213963" y="881140"/>
                      <a:pt x="216275" y="882289"/>
                    </a:cubicBezTo>
                    <a:cubicBezTo>
                      <a:pt x="216275" y="884587"/>
                      <a:pt x="218587" y="886885"/>
                      <a:pt x="215119" y="889183"/>
                    </a:cubicBezTo>
                    <a:lnTo>
                      <a:pt x="208842" y="887935"/>
                    </a:lnTo>
                    <a:lnTo>
                      <a:pt x="207024" y="887935"/>
                    </a:lnTo>
                    <a:lnTo>
                      <a:pt x="205803" y="887331"/>
                    </a:lnTo>
                    <a:lnTo>
                      <a:pt x="203561" y="886885"/>
                    </a:lnTo>
                    <a:cubicBezTo>
                      <a:pt x="201249" y="885736"/>
                      <a:pt x="200093" y="884587"/>
                      <a:pt x="203561" y="882289"/>
                    </a:cubicBezTo>
                    <a:cubicBezTo>
                      <a:pt x="203561" y="881140"/>
                      <a:pt x="203561" y="879991"/>
                      <a:pt x="204717" y="878842"/>
                    </a:cubicBezTo>
                    <a:cubicBezTo>
                      <a:pt x="207028" y="877693"/>
                      <a:pt x="208184" y="875395"/>
                      <a:pt x="210496" y="874246"/>
                    </a:cubicBezTo>
                    <a:close/>
                    <a:moveTo>
                      <a:pt x="527749" y="872940"/>
                    </a:moveTo>
                    <a:cubicBezTo>
                      <a:pt x="531264" y="870575"/>
                      <a:pt x="532435" y="871757"/>
                      <a:pt x="533607" y="874122"/>
                    </a:cubicBezTo>
                    <a:cubicBezTo>
                      <a:pt x="532435" y="882400"/>
                      <a:pt x="530092" y="888313"/>
                      <a:pt x="526578" y="895408"/>
                    </a:cubicBezTo>
                    <a:lnTo>
                      <a:pt x="524235" y="894226"/>
                    </a:lnTo>
                    <a:cubicBezTo>
                      <a:pt x="523063" y="894226"/>
                      <a:pt x="519549" y="893043"/>
                      <a:pt x="517206" y="891860"/>
                    </a:cubicBezTo>
                    <a:cubicBezTo>
                      <a:pt x="513691" y="890678"/>
                      <a:pt x="512519" y="888313"/>
                      <a:pt x="516034" y="885948"/>
                    </a:cubicBezTo>
                    <a:cubicBezTo>
                      <a:pt x="518377" y="881218"/>
                      <a:pt x="524235" y="876487"/>
                      <a:pt x="527749" y="872940"/>
                    </a:cubicBezTo>
                    <a:close/>
                    <a:moveTo>
                      <a:pt x="347510" y="871425"/>
                    </a:moveTo>
                    <a:cubicBezTo>
                      <a:pt x="345176" y="872587"/>
                      <a:pt x="342842" y="874911"/>
                      <a:pt x="341675" y="877234"/>
                    </a:cubicBezTo>
                    <a:cubicBezTo>
                      <a:pt x="341675" y="879558"/>
                      <a:pt x="341675" y="880720"/>
                      <a:pt x="344009" y="880720"/>
                    </a:cubicBezTo>
                    <a:lnTo>
                      <a:pt x="346577" y="881231"/>
                    </a:lnTo>
                    <a:lnTo>
                      <a:pt x="341909" y="877302"/>
                    </a:lnTo>
                    <a:cubicBezTo>
                      <a:pt x="343029" y="875039"/>
                      <a:pt x="345270" y="873907"/>
                      <a:pt x="347511" y="871644"/>
                    </a:cubicBezTo>
                    <a:lnTo>
                      <a:pt x="350261" y="872338"/>
                    </a:lnTo>
                    <a:close/>
                    <a:moveTo>
                      <a:pt x="347510" y="867940"/>
                    </a:moveTo>
                    <a:cubicBezTo>
                      <a:pt x="349844" y="865616"/>
                      <a:pt x="351011" y="865616"/>
                      <a:pt x="352178" y="869102"/>
                    </a:cubicBezTo>
                    <a:cubicBezTo>
                      <a:pt x="353345" y="872587"/>
                      <a:pt x="354512" y="874911"/>
                      <a:pt x="355679" y="878396"/>
                    </a:cubicBezTo>
                    <a:cubicBezTo>
                      <a:pt x="355679" y="879558"/>
                      <a:pt x="355679" y="880720"/>
                      <a:pt x="356846" y="879558"/>
                    </a:cubicBezTo>
                    <a:lnTo>
                      <a:pt x="352951" y="879558"/>
                    </a:lnTo>
                    <a:lnTo>
                      <a:pt x="353112" y="880697"/>
                    </a:lnTo>
                    <a:lnTo>
                      <a:pt x="351834" y="881342"/>
                    </a:lnTo>
                    <a:lnTo>
                      <a:pt x="353444" y="881342"/>
                    </a:lnTo>
                    <a:cubicBezTo>
                      <a:pt x="354606" y="882462"/>
                      <a:pt x="355767" y="882462"/>
                      <a:pt x="356929" y="881342"/>
                    </a:cubicBezTo>
                    <a:cubicBezTo>
                      <a:pt x="359253" y="882462"/>
                      <a:pt x="358091" y="883583"/>
                      <a:pt x="358091" y="884703"/>
                    </a:cubicBezTo>
                    <a:cubicBezTo>
                      <a:pt x="358091" y="886944"/>
                      <a:pt x="358091" y="888064"/>
                      <a:pt x="356929" y="889184"/>
                    </a:cubicBezTo>
                    <a:cubicBezTo>
                      <a:pt x="355767" y="889184"/>
                      <a:pt x="352282" y="889184"/>
                      <a:pt x="351120" y="889184"/>
                    </a:cubicBezTo>
                    <a:cubicBezTo>
                      <a:pt x="348797" y="888064"/>
                      <a:pt x="349958" y="886944"/>
                      <a:pt x="351120" y="885823"/>
                    </a:cubicBezTo>
                    <a:cubicBezTo>
                      <a:pt x="352282" y="884703"/>
                      <a:pt x="351120" y="883583"/>
                      <a:pt x="348797" y="883583"/>
                    </a:cubicBezTo>
                    <a:cubicBezTo>
                      <a:pt x="347635" y="883583"/>
                      <a:pt x="345311" y="883583"/>
                      <a:pt x="342988" y="882462"/>
                    </a:cubicBezTo>
                    <a:lnTo>
                      <a:pt x="342628" y="881076"/>
                    </a:lnTo>
                    <a:lnTo>
                      <a:pt x="341675" y="880720"/>
                    </a:lnTo>
                    <a:cubicBezTo>
                      <a:pt x="338174" y="880720"/>
                      <a:pt x="337007" y="878396"/>
                      <a:pt x="339341" y="876073"/>
                    </a:cubicBezTo>
                    <a:cubicBezTo>
                      <a:pt x="341675" y="872587"/>
                      <a:pt x="345176" y="870264"/>
                      <a:pt x="347510" y="867940"/>
                    </a:cubicBezTo>
                    <a:close/>
                    <a:moveTo>
                      <a:pt x="311101" y="864288"/>
                    </a:moveTo>
                    <a:cubicBezTo>
                      <a:pt x="311101" y="863221"/>
                      <a:pt x="311101" y="864288"/>
                      <a:pt x="312034" y="865355"/>
                    </a:cubicBezTo>
                    <a:cubicBezTo>
                      <a:pt x="312034" y="865355"/>
                      <a:pt x="312034" y="866422"/>
                      <a:pt x="312034" y="867489"/>
                    </a:cubicBezTo>
                    <a:cubicBezTo>
                      <a:pt x="312034" y="871757"/>
                      <a:pt x="311101" y="871757"/>
                      <a:pt x="308300" y="871757"/>
                    </a:cubicBezTo>
                    <a:lnTo>
                      <a:pt x="308300" y="870690"/>
                    </a:lnTo>
                    <a:cubicBezTo>
                      <a:pt x="311101" y="869623"/>
                      <a:pt x="310167" y="865355"/>
                      <a:pt x="311101" y="864288"/>
                    </a:cubicBezTo>
                    <a:close/>
                    <a:moveTo>
                      <a:pt x="165777" y="862940"/>
                    </a:moveTo>
                    <a:cubicBezTo>
                      <a:pt x="168059" y="860658"/>
                      <a:pt x="169200" y="860658"/>
                      <a:pt x="170341" y="864081"/>
                    </a:cubicBezTo>
                    <a:cubicBezTo>
                      <a:pt x="171482" y="865222"/>
                      <a:pt x="171482" y="867505"/>
                      <a:pt x="171482" y="869787"/>
                    </a:cubicBezTo>
                    <a:cubicBezTo>
                      <a:pt x="171482" y="870928"/>
                      <a:pt x="171482" y="872069"/>
                      <a:pt x="171482" y="872069"/>
                    </a:cubicBezTo>
                    <a:cubicBezTo>
                      <a:pt x="172623" y="874351"/>
                      <a:pt x="171482" y="875492"/>
                      <a:pt x="169200" y="875492"/>
                    </a:cubicBezTo>
                    <a:lnTo>
                      <a:pt x="165463" y="874091"/>
                    </a:lnTo>
                    <a:lnTo>
                      <a:pt x="164687" y="874246"/>
                    </a:lnTo>
                    <a:lnTo>
                      <a:pt x="163973" y="873532"/>
                    </a:lnTo>
                    <a:lnTo>
                      <a:pt x="160071" y="872069"/>
                    </a:lnTo>
                    <a:cubicBezTo>
                      <a:pt x="158930" y="870928"/>
                      <a:pt x="158930" y="869787"/>
                      <a:pt x="160071" y="867505"/>
                    </a:cubicBezTo>
                    <a:cubicBezTo>
                      <a:pt x="162353" y="865222"/>
                      <a:pt x="163494" y="864081"/>
                      <a:pt x="165777" y="862940"/>
                    </a:cubicBezTo>
                    <a:close/>
                    <a:moveTo>
                      <a:pt x="486776" y="861685"/>
                    </a:moveTo>
                    <a:cubicBezTo>
                      <a:pt x="487962" y="858121"/>
                      <a:pt x="491518" y="858121"/>
                      <a:pt x="492704" y="861685"/>
                    </a:cubicBezTo>
                    <a:cubicBezTo>
                      <a:pt x="493889" y="867626"/>
                      <a:pt x="495075" y="873567"/>
                      <a:pt x="496260" y="880696"/>
                    </a:cubicBezTo>
                    <a:cubicBezTo>
                      <a:pt x="496260" y="884261"/>
                      <a:pt x="493889" y="885449"/>
                      <a:pt x="491518" y="884261"/>
                    </a:cubicBezTo>
                    <a:cubicBezTo>
                      <a:pt x="489147" y="884261"/>
                      <a:pt x="486776" y="883073"/>
                      <a:pt x="483220" y="881885"/>
                    </a:cubicBezTo>
                    <a:cubicBezTo>
                      <a:pt x="479663" y="881885"/>
                      <a:pt x="478478" y="881885"/>
                      <a:pt x="474921" y="880696"/>
                    </a:cubicBezTo>
                    <a:cubicBezTo>
                      <a:pt x="471365" y="878320"/>
                      <a:pt x="471365" y="875944"/>
                      <a:pt x="472550" y="873567"/>
                    </a:cubicBezTo>
                    <a:cubicBezTo>
                      <a:pt x="477292" y="868815"/>
                      <a:pt x="480849" y="864062"/>
                      <a:pt x="486776" y="861685"/>
                    </a:cubicBezTo>
                    <a:close/>
                    <a:moveTo>
                      <a:pt x="302758" y="857961"/>
                    </a:moveTo>
                    <a:cubicBezTo>
                      <a:pt x="306153" y="855679"/>
                      <a:pt x="307285" y="855679"/>
                      <a:pt x="309548" y="860243"/>
                    </a:cubicBezTo>
                    <a:lnTo>
                      <a:pt x="309548" y="861384"/>
                    </a:lnTo>
                    <a:cubicBezTo>
                      <a:pt x="309548" y="861384"/>
                      <a:pt x="309548" y="862526"/>
                      <a:pt x="309548" y="863667"/>
                    </a:cubicBezTo>
                    <a:lnTo>
                      <a:pt x="309548" y="864808"/>
                    </a:lnTo>
                    <a:cubicBezTo>
                      <a:pt x="309548" y="870513"/>
                      <a:pt x="309548" y="870513"/>
                      <a:pt x="306153" y="870513"/>
                    </a:cubicBezTo>
                    <a:lnTo>
                      <a:pt x="303199" y="869322"/>
                    </a:lnTo>
                    <a:lnTo>
                      <a:pt x="303694" y="870788"/>
                    </a:lnTo>
                    <a:cubicBezTo>
                      <a:pt x="304814" y="870788"/>
                      <a:pt x="305935" y="870788"/>
                      <a:pt x="307055" y="871895"/>
                    </a:cubicBezTo>
                    <a:cubicBezTo>
                      <a:pt x="307055" y="873001"/>
                      <a:pt x="307055" y="873001"/>
                      <a:pt x="305935" y="873001"/>
                    </a:cubicBezTo>
                    <a:cubicBezTo>
                      <a:pt x="303694" y="873001"/>
                      <a:pt x="302574" y="871895"/>
                      <a:pt x="300333" y="870788"/>
                    </a:cubicBezTo>
                    <a:cubicBezTo>
                      <a:pt x="297532" y="869682"/>
                      <a:pt x="296132" y="868852"/>
                      <a:pt x="296132" y="867746"/>
                    </a:cubicBezTo>
                    <a:lnTo>
                      <a:pt x="298783" y="864778"/>
                    </a:lnTo>
                    <a:lnTo>
                      <a:pt x="298232" y="863667"/>
                    </a:lnTo>
                    <a:cubicBezTo>
                      <a:pt x="299363" y="862526"/>
                      <a:pt x="299363" y="862526"/>
                      <a:pt x="299363" y="861384"/>
                    </a:cubicBezTo>
                    <a:cubicBezTo>
                      <a:pt x="301627" y="860243"/>
                      <a:pt x="301627" y="860243"/>
                      <a:pt x="302758" y="857961"/>
                    </a:cubicBezTo>
                    <a:close/>
                    <a:moveTo>
                      <a:pt x="127660" y="857897"/>
                    </a:moveTo>
                    <a:lnTo>
                      <a:pt x="124630" y="861937"/>
                    </a:lnTo>
                    <a:lnTo>
                      <a:pt x="124251" y="862316"/>
                    </a:lnTo>
                    <a:lnTo>
                      <a:pt x="124433" y="862422"/>
                    </a:lnTo>
                    <a:lnTo>
                      <a:pt x="125242" y="862658"/>
                    </a:lnTo>
                    <a:lnTo>
                      <a:pt x="125888" y="862007"/>
                    </a:lnTo>
                    <a:cubicBezTo>
                      <a:pt x="127019" y="860866"/>
                      <a:pt x="128151" y="862007"/>
                      <a:pt x="128151" y="860866"/>
                    </a:cubicBezTo>
                    <a:close/>
                    <a:moveTo>
                      <a:pt x="121640" y="857274"/>
                    </a:moveTo>
                    <a:lnTo>
                      <a:pt x="121361" y="857443"/>
                    </a:lnTo>
                    <a:lnTo>
                      <a:pt x="121980" y="859315"/>
                    </a:lnTo>
                    <a:close/>
                    <a:moveTo>
                      <a:pt x="266765" y="857045"/>
                    </a:moveTo>
                    <a:lnTo>
                      <a:pt x="265840" y="858310"/>
                    </a:lnTo>
                    <a:lnTo>
                      <a:pt x="266313" y="858376"/>
                    </a:lnTo>
                    <a:close/>
                    <a:moveTo>
                      <a:pt x="127019" y="854019"/>
                    </a:moveTo>
                    <a:lnTo>
                      <a:pt x="126108" y="854570"/>
                    </a:lnTo>
                    <a:lnTo>
                      <a:pt x="126843" y="857511"/>
                    </a:lnTo>
                    <a:lnTo>
                      <a:pt x="127596" y="857511"/>
                    </a:lnTo>
                    <a:close/>
                    <a:moveTo>
                      <a:pt x="124756" y="851737"/>
                    </a:moveTo>
                    <a:cubicBezTo>
                      <a:pt x="125888" y="851737"/>
                      <a:pt x="127019" y="849455"/>
                      <a:pt x="128151" y="851737"/>
                    </a:cubicBezTo>
                    <a:cubicBezTo>
                      <a:pt x="130414" y="854019"/>
                      <a:pt x="130414" y="857443"/>
                      <a:pt x="131546" y="860866"/>
                    </a:cubicBezTo>
                    <a:cubicBezTo>
                      <a:pt x="131546" y="863148"/>
                      <a:pt x="130414" y="865430"/>
                      <a:pt x="127019" y="864289"/>
                    </a:cubicBezTo>
                    <a:cubicBezTo>
                      <a:pt x="127019" y="863148"/>
                      <a:pt x="125888" y="864289"/>
                      <a:pt x="124756" y="863148"/>
                    </a:cubicBezTo>
                    <a:lnTo>
                      <a:pt x="125101" y="862800"/>
                    </a:lnTo>
                    <a:lnTo>
                      <a:pt x="123958" y="862609"/>
                    </a:lnTo>
                    <a:lnTo>
                      <a:pt x="123524" y="863043"/>
                    </a:lnTo>
                    <a:lnTo>
                      <a:pt x="122916" y="862436"/>
                    </a:lnTo>
                    <a:lnTo>
                      <a:pt x="120344" y="862007"/>
                    </a:lnTo>
                    <a:lnTo>
                      <a:pt x="119098" y="862007"/>
                    </a:lnTo>
                    <a:lnTo>
                      <a:pt x="119098" y="861799"/>
                    </a:lnTo>
                    <a:lnTo>
                      <a:pt x="119098" y="857443"/>
                    </a:lnTo>
                    <a:cubicBezTo>
                      <a:pt x="120230" y="855160"/>
                      <a:pt x="122493" y="854019"/>
                      <a:pt x="123625" y="852878"/>
                    </a:cubicBezTo>
                    <a:cubicBezTo>
                      <a:pt x="124756" y="852878"/>
                      <a:pt x="124756" y="851737"/>
                      <a:pt x="124756" y="851737"/>
                    </a:cubicBezTo>
                    <a:close/>
                    <a:moveTo>
                      <a:pt x="442083" y="849237"/>
                    </a:moveTo>
                    <a:cubicBezTo>
                      <a:pt x="445640" y="845673"/>
                      <a:pt x="446825" y="846861"/>
                      <a:pt x="449196" y="851614"/>
                    </a:cubicBezTo>
                    <a:cubicBezTo>
                      <a:pt x="451567" y="856367"/>
                      <a:pt x="452753" y="862307"/>
                      <a:pt x="453938" y="867060"/>
                    </a:cubicBezTo>
                    <a:cubicBezTo>
                      <a:pt x="453938" y="871813"/>
                      <a:pt x="451567" y="873001"/>
                      <a:pt x="448011" y="873001"/>
                    </a:cubicBezTo>
                    <a:cubicBezTo>
                      <a:pt x="445640" y="871813"/>
                      <a:pt x="442083" y="870625"/>
                      <a:pt x="439712" y="870625"/>
                    </a:cubicBezTo>
                    <a:cubicBezTo>
                      <a:pt x="437341" y="869437"/>
                      <a:pt x="433785" y="868248"/>
                      <a:pt x="431414" y="867060"/>
                    </a:cubicBezTo>
                    <a:cubicBezTo>
                      <a:pt x="427858" y="865872"/>
                      <a:pt x="427858" y="864684"/>
                      <a:pt x="430228" y="861119"/>
                    </a:cubicBezTo>
                    <a:cubicBezTo>
                      <a:pt x="433785" y="856367"/>
                      <a:pt x="438527" y="852802"/>
                      <a:pt x="442083" y="849237"/>
                    </a:cubicBezTo>
                    <a:close/>
                    <a:moveTo>
                      <a:pt x="265109" y="844372"/>
                    </a:moveTo>
                    <a:cubicBezTo>
                      <a:pt x="266229" y="843223"/>
                      <a:pt x="266229" y="845521"/>
                      <a:pt x="267350" y="846670"/>
                    </a:cubicBezTo>
                    <a:lnTo>
                      <a:pt x="267562" y="848191"/>
                    </a:lnTo>
                    <a:lnTo>
                      <a:pt x="268636" y="849247"/>
                    </a:lnTo>
                    <a:cubicBezTo>
                      <a:pt x="269798" y="852670"/>
                      <a:pt x="270960" y="854953"/>
                      <a:pt x="270960" y="857235"/>
                    </a:cubicBezTo>
                    <a:cubicBezTo>
                      <a:pt x="272122" y="860658"/>
                      <a:pt x="270960" y="861799"/>
                      <a:pt x="267475" y="861799"/>
                    </a:cubicBezTo>
                    <a:cubicBezTo>
                      <a:pt x="263989" y="860658"/>
                      <a:pt x="260504" y="860658"/>
                      <a:pt x="257018" y="858376"/>
                    </a:cubicBezTo>
                    <a:cubicBezTo>
                      <a:pt x="252371" y="857235"/>
                      <a:pt x="252371" y="856094"/>
                      <a:pt x="257018" y="852670"/>
                    </a:cubicBezTo>
                    <a:cubicBezTo>
                      <a:pt x="257018" y="852670"/>
                      <a:pt x="257018" y="851529"/>
                      <a:pt x="258180" y="852670"/>
                    </a:cubicBezTo>
                    <a:cubicBezTo>
                      <a:pt x="258180" y="852670"/>
                      <a:pt x="257018" y="854953"/>
                      <a:pt x="258180" y="857235"/>
                    </a:cubicBezTo>
                    <a:lnTo>
                      <a:pt x="263081" y="857922"/>
                    </a:lnTo>
                    <a:lnTo>
                      <a:pt x="261748" y="857011"/>
                    </a:lnTo>
                    <a:cubicBezTo>
                      <a:pt x="257267" y="855862"/>
                      <a:pt x="256147" y="854713"/>
                      <a:pt x="258387" y="851266"/>
                    </a:cubicBezTo>
                    <a:cubicBezTo>
                      <a:pt x="259508" y="847819"/>
                      <a:pt x="261748" y="845521"/>
                      <a:pt x="265109" y="844372"/>
                    </a:cubicBezTo>
                    <a:close/>
                    <a:moveTo>
                      <a:pt x="398647" y="844216"/>
                    </a:moveTo>
                    <a:cubicBezTo>
                      <a:pt x="402185" y="840715"/>
                      <a:pt x="402185" y="840715"/>
                      <a:pt x="404543" y="844216"/>
                    </a:cubicBezTo>
                    <a:cubicBezTo>
                      <a:pt x="405723" y="845383"/>
                      <a:pt x="406902" y="845383"/>
                      <a:pt x="408081" y="845383"/>
                    </a:cubicBezTo>
                    <a:cubicBezTo>
                      <a:pt x="410440" y="847717"/>
                      <a:pt x="412798" y="857053"/>
                      <a:pt x="409260" y="860554"/>
                    </a:cubicBezTo>
                    <a:cubicBezTo>
                      <a:pt x="409260" y="860554"/>
                      <a:pt x="408081" y="860554"/>
                      <a:pt x="405723" y="860554"/>
                    </a:cubicBezTo>
                    <a:cubicBezTo>
                      <a:pt x="401006" y="860554"/>
                      <a:pt x="395109" y="857053"/>
                      <a:pt x="391572" y="857053"/>
                    </a:cubicBezTo>
                    <a:cubicBezTo>
                      <a:pt x="389213" y="855886"/>
                      <a:pt x="388034" y="854719"/>
                      <a:pt x="390392" y="853552"/>
                    </a:cubicBezTo>
                    <a:cubicBezTo>
                      <a:pt x="391572" y="853552"/>
                      <a:pt x="391572" y="852385"/>
                      <a:pt x="392751" y="852385"/>
                    </a:cubicBezTo>
                    <a:cubicBezTo>
                      <a:pt x="393930" y="848884"/>
                      <a:pt x="396289" y="846550"/>
                      <a:pt x="398647" y="844216"/>
                    </a:cubicBezTo>
                    <a:close/>
                    <a:moveTo>
                      <a:pt x="82329" y="836903"/>
                    </a:moveTo>
                    <a:cubicBezTo>
                      <a:pt x="84627" y="836903"/>
                      <a:pt x="85776" y="836903"/>
                      <a:pt x="88074" y="839215"/>
                    </a:cubicBezTo>
                    <a:cubicBezTo>
                      <a:pt x="89223" y="842682"/>
                      <a:pt x="89223" y="846150"/>
                      <a:pt x="89223" y="850773"/>
                    </a:cubicBezTo>
                    <a:cubicBezTo>
                      <a:pt x="90372" y="851929"/>
                      <a:pt x="89223" y="853085"/>
                      <a:pt x="85776" y="853085"/>
                    </a:cubicBezTo>
                    <a:cubicBezTo>
                      <a:pt x="84627" y="853085"/>
                      <a:pt x="82329" y="851929"/>
                      <a:pt x="81180" y="851929"/>
                    </a:cubicBezTo>
                    <a:cubicBezTo>
                      <a:pt x="73137" y="849618"/>
                      <a:pt x="71988" y="848462"/>
                      <a:pt x="78882" y="842682"/>
                    </a:cubicBezTo>
                    <a:cubicBezTo>
                      <a:pt x="80031" y="840371"/>
                      <a:pt x="81180" y="839215"/>
                      <a:pt x="82329" y="836903"/>
                    </a:cubicBezTo>
                    <a:close/>
                    <a:moveTo>
                      <a:pt x="219242" y="835555"/>
                    </a:moveTo>
                    <a:cubicBezTo>
                      <a:pt x="221505" y="833273"/>
                      <a:pt x="223768" y="834414"/>
                      <a:pt x="224900" y="836696"/>
                    </a:cubicBezTo>
                    <a:cubicBezTo>
                      <a:pt x="224900" y="838978"/>
                      <a:pt x="224900" y="841261"/>
                      <a:pt x="224900" y="843543"/>
                    </a:cubicBezTo>
                    <a:lnTo>
                      <a:pt x="224601" y="843944"/>
                    </a:lnTo>
                    <a:lnTo>
                      <a:pt x="224903" y="844648"/>
                    </a:lnTo>
                    <a:lnTo>
                      <a:pt x="223806" y="845014"/>
                    </a:lnTo>
                    <a:lnTo>
                      <a:pt x="221505" y="848107"/>
                    </a:lnTo>
                    <a:cubicBezTo>
                      <a:pt x="220373" y="848107"/>
                      <a:pt x="219242" y="846966"/>
                      <a:pt x="219242" y="846966"/>
                    </a:cubicBezTo>
                    <a:lnTo>
                      <a:pt x="218700" y="846716"/>
                    </a:lnTo>
                    <a:lnTo>
                      <a:pt x="218264" y="846861"/>
                    </a:lnTo>
                    <a:lnTo>
                      <a:pt x="217690" y="846249"/>
                    </a:lnTo>
                    <a:lnTo>
                      <a:pt x="212452" y="843828"/>
                    </a:lnTo>
                    <a:cubicBezTo>
                      <a:pt x="211886" y="842687"/>
                      <a:pt x="213018" y="841261"/>
                      <a:pt x="215847" y="838978"/>
                    </a:cubicBezTo>
                    <a:cubicBezTo>
                      <a:pt x="216979" y="836696"/>
                      <a:pt x="218110" y="836696"/>
                      <a:pt x="219242" y="835555"/>
                    </a:cubicBezTo>
                    <a:close/>
                    <a:moveTo>
                      <a:pt x="540173" y="834348"/>
                    </a:moveTo>
                    <a:cubicBezTo>
                      <a:pt x="541349" y="831990"/>
                      <a:pt x="543700" y="833169"/>
                      <a:pt x="544875" y="835528"/>
                    </a:cubicBezTo>
                    <a:cubicBezTo>
                      <a:pt x="544875" y="836707"/>
                      <a:pt x="546051" y="837886"/>
                      <a:pt x="546051" y="839065"/>
                    </a:cubicBezTo>
                    <a:cubicBezTo>
                      <a:pt x="544875" y="843782"/>
                      <a:pt x="542524" y="850858"/>
                      <a:pt x="540173" y="855575"/>
                    </a:cubicBezTo>
                    <a:cubicBezTo>
                      <a:pt x="540173" y="854396"/>
                      <a:pt x="537822" y="854396"/>
                      <a:pt x="536646" y="854396"/>
                    </a:cubicBezTo>
                    <a:cubicBezTo>
                      <a:pt x="534295" y="853217"/>
                      <a:pt x="533119" y="852037"/>
                      <a:pt x="530768" y="852037"/>
                    </a:cubicBezTo>
                    <a:cubicBezTo>
                      <a:pt x="528417" y="852037"/>
                      <a:pt x="524890" y="850858"/>
                      <a:pt x="524890" y="848500"/>
                    </a:cubicBezTo>
                    <a:cubicBezTo>
                      <a:pt x="524890" y="844962"/>
                      <a:pt x="527241" y="843782"/>
                      <a:pt x="529592" y="842603"/>
                    </a:cubicBezTo>
                    <a:cubicBezTo>
                      <a:pt x="533119" y="841424"/>
                      <a:pt x="534295" y="837886"/>
                      <a:pt x="536646" y="836707"/>
                    </a:cubicBezTo>
                    <a:cubicBezTo>
                      <a:pt x="537822" y="836707"/>
                      <a:pt x="538997" y="835528"/>
                      <a:pt x="540173" y="834348"/>
                    </a:cubicBezTo>
                    <a:close/>
                    <a:moveTo>
                      <a:pt x="494485" y="828034"/>
                    </a:moveTo>
                    <a:cubicBezTo>
                      <a:pt x="498042" y="824533"/>
                      <a:pt x="501598" y="825700"/>
                      <a:pt x="502784" y="829201"/>
                    </a:cubicBezTo>
                    <a:cubicBezTo>
                      <a:pt x="502784" y="830368"/>
                      <a:pt x="502784" y="832702"/>
                      <a:pt x="503969" y="835036"/>
                    </a:cubicBezTo>
                    <a:cubicBezTo>
                      <a:pt x="507526" y="836203"/>
                      <a:pt x="509896" y="838537"/>
                      <a:pt x="507526" y="842038"/>
                    </a:cubicBezTo>
                    <a:cubicBezTo>
                      <a:pt x="507526" y="844372"/>
                      <a:pt x="505155" y="844372"/>
                      <a:pt x="502784" y="844372"/>
                    </a:cubicBezTo>
                    <a:cubicBezTo>
                      <a:pt x="496856" y="843205"/>
                      <a:pt x="492114" y="842038"/>
                      <a:pt x="487372" y="839704"/>
                    </a:cubicBezTo>
                    <a:cubicBezTo>
                      <a:pt x="485001" y="838537"/>
                      <a:pt x="483816" y="837370"/>
                      <a:pt x="483816" y="836203"/>
                    </a:cubicBezTo>
                    <a:cubicBezTo>
                      <a:pt x="483816" y="832702"/>
                      <a:pt x="486187" y="832702"/>
                      <a:pt x="487372" y="832702"/>
                    </a:cubicBezTo>
                    <a:cubicBezTo>
                      <a:pt x="488558" y="832702"/>
                      <a:pt x="488558" y="832702"/>
                      <a:pt x="488558" y="832702"/>
                    </a:cubicBezTo>
                    <a:cubicBezTo>
                      <a:pt x="492114" y="831535"/>
                      <a:pt x="493300" y="828034"/>
                      <a:pt x="494485" y="828034"/>
                    </a:cubicBezTo>
                    <a:close/>
                    <a:moveTo>
                      <a:pt x="358624" y="826945"/>
                    </a:moveTo>
                    <a:cubicBezTo>
                      <a:pt x="362091" y="825783"/>
                      <a:pt x="363247" y="826945"/>
                      <a:pt x="364403" y="829269"/>
                    </a:cubicBezTo>
                    <a:cubicBezTo>
                      <a:pt x="364403" y="830431"/>
                      <a:pt x="364403" y="830431"/>
                      <a:pt x="364403" y="830431"/>
                    </a:cubicBezTo>
                    <a:cubicBezTo>
                      <a:pt x="364403" y="833916"/>
                      <a:pt x="365559" y="836240"/>
                      <a:pt x="365559" y="839725"/>
                    </a:cubicBezTo>
                    <a:cubicBezTo>
                      <a:pt x="366715" y="842049"/>
                      <a:pt x="365559" y="844372"/>
                      <a:pt x="362091" y="843210"/>
                    </a:cubicBezTo>
                    <a:cubicBezTo>
                      <a:pt x="358624" y="842049"/>
                      <a:pt x="354000" y="842049"/>
                      <a:pt x="350533" y="839725"/>
                    </a:cubicBezTo>
                    <a:cubicBezTo>
                      <a:pt x="349377" y="838563"/>
                      <a:pt x="349377" y="837401"/>
                      <a:pt x="350533" y="836240"/>
                    </a:cubicBezTo>
                    <a:cubicBezTo>
                      <a:pt x="354000" y="833916"/>
                      <a:pt x="356312" y="830431"/>
                      <a:pt x="358624" y="826945"/>
                    </a:cubicBezTo>
                    <a:close/>
                    <a:moveTo>
                      <a:pt x="179366" y="823103"/>
                    </a:moveTo>
                    <a:cubicBezTo>
                      <a:pt x="180507" y="820821"/>
                      <a:pt x="181648" y="821962"/>
                      <a:pt x="182789" y="824244"/>
                    </a:cubicBezTo>
                    <a:cubicBezTo>
                      <a:pt x="183930" y="826526"/>
                      <a:pt x="183930" y="827668"/>
                      <a:pt x="185071" y="829950"/>
                    </a:cubicBezTo>
                    <a:cubicBezTo>
                      <a:pt x="185071" y="835655"/>
                      <a:pt x="183930" y="835655"/>
                      <a:pt x="179366" y="835655"/>
                    </a:cubicBezTo>
                    <a:cubicBezTo>
                      <a:pt x="178225" y="835655"/>
                      <a:pt x="178225" y="835655"/>
                      <a:pt x="177083" y="835655"/>
                    </a:cubicBezTo>
                    <a:cubicBezTo>
                      <a:pt x="175942" y="834514"/>
                      <a:pt x="173660" y="834514"/>
                      <a:pt x="173660" y="833373"/>
                    </a:cubicBezTo>
                    <a:cubicBezTo>
                      <a:pt x="170237" y="831091"/>
                      <a:pt x="172519" y="828809"/>
                      <a:pt x="173660" y="827668"/>
                    </a:cubicBezTo>
                    <a:cubicBezTo>
                      <a:pt x="174801" y="827668"/>
                      <a:pt x="175942" y="826526"/>
                      <a:pt x="177083" y="824244"/>
                    </a:cubicBezTo>
                    <a:cubicBezTo>
                      <a:pt x="177083" y="824244"/>
                      <a:pt x="178225" y="823103"/>
                      <a:pt x="179366" y="823103"/>
                    </a:cubicBezTo>
                    <a:close/>
                    <a:moveTo>
                      <a:pt x="316305" y="816904"/>
                    </a:moveTo>
                    <a:cubicBezTo>
                      <a:pt x="317461" y="815742"/>
                      <a:pt x="319772" y="815742"/>
                      <a:pt x="320928" y="818066"/>
                    </a:cubicBezTo>
                    <a:cubicBezTo>
                      <a:pt x="322084" y="820389"/>
                      <a:pt x="322084" y="825037"/>
                      <a:pt x="323240" y="827360"/>
                    </a:cubicBezTo>
                    <a:lnTo>
                      <a:pt x="320980" y="830200"/>
                    </a:lnTo>
                    <a:lnTo>
                      <a:pt x="321006" y="831351"/>
                    </a:lnTo>
                    <a:lnTo>
                      <a:pt x="320133" y="831265"/>
                    </a:lnTo>
                    <a:lnTo>
                      <a:pt x="318617" y="833169"/>
                    </a:lnTo>
                    <a:cubicBezTo>
                      <a:pt x="316305" y="832007"/>
                      <a:pt x="312837" y="830846"/>
                      <a:pt x="310526" y="830846"/>
                    </a:cubicBezTo>
                    <a:lnTo>
                      <a:pt x="309465" y="827647"/>
                    </a:lnTo>
                    <a:lnTo>
                      <a:pt x="309124" y="827499"/>
                    </a:lnTo>
                    <a:lnTo>
                      <a:pt x="309309" y="827175"/>
                    </a:lnTo>
                    <a:lnTo>
                      <a:pt x="308214" y="823875"/>
                    </a:lnTo>
                    <a:cubicBezTo>
                      <a:pt x="310526" y="821551"/>
                      <a:pt x="312837" y="819228"/>
                      <a:pt x="316305" y="816904"/>
                    </a:cubicBezTo>
                    <a:close/>
                    <a:moveTo>
                      <a:pt x="449896" y="816696"/>
                    </a:moveTo>
                    <a:lnTo>
                      <a:pt x="451037" y="816696"/>
                    </a:lnTo>
                    <a:cubicBezTo>
                      <a:pt x="455602" y="810951"/>
                      <a:pt x="457884" y="812100"/>
                      <a:pt x="459025" y="818994"/>
                    </a:cubicBezTo>
                    <a:cubicBezTo>
                      <a:pt x="459025" y="820143"/>
                      <a:pt x="460166" y="822441"/>
                      <a:pt x="460166" y="824739"/>
                    </a:cubicBezTo>
                    <a:cubicBezTo>
                      <a:pt x="460166" y="827037"/>
                      <a:pt x="459025" y="828186"/>
                      <a:pt x="455602" y="827037"/>
                    </a:cubicBezTo>
                    <a:cubicBezTo>
                      <a:pt x="454461" y="827037"/>
                      <a:pt x="452178" y="827037"/>
                      <a:pt x="449896" y="825888"/>
                    </a:cubicBezTo>
                    <a:cubicBezTo>
                      <a:pt x="445332" y="823590"/>
                      <a:pt x="445332" y="823590"/>
                      <a:pt x="447614" y="818994"/>
                    </a:cubicBezTo>
                    <a:cubicBezTo>
                      <a:pt x="448755" y="818994"/>
                      <a:pt x="448755" y="817845"/>
                      <a:pt x="449896" y="816696"/>
                    </a:cubicBezTo>
                    <a:close/>
                    <a:moveTo>
                      <a:pt x="136977" y="810759"/>
                    </a:moveTo>
                    <a:cubicBezTo>
                      <a:pt x="139241" y="810759"/>
                      <a:pt x="139241" y="811891"/>
                      <a:pt x="139241" y="813022"/>
                    </a:cubicBezTo>
                    <a:cubicBezTo>
                      <a:pt x="139241" y="815286"/>
                      <a:pt x="139241" y="815286"/>
                      <a:pt x="139241" y="815286"/>
                    </a:cubicBezTo>
                    <a:cubicBezTo>
                      <a:pt x="141504" y="816417"/>
                      <a:pt x="139241" y="817549"/>
                      <a:pt x="141504" y="819812"/>
                    </a:cubicBezTo>
                    <a:cubicBezTo>
                      <a:pt x="141504" y="820944"/>
                      <a:pt x="141504" y="823207"/>
                      <a:pt x="138109" y="823207"/>
                    </a:cubicBezTo>
                    <a:cubicBezTo>
                      <a:pt x="134714" y="823207"/>
                      <a:pt x="133583" y="822075"/>
                      <a:pt x="131319" y="820944"/>
                    </a:cubicBezTo>
                    <a:lnTo>
                      <a:pt x="130188" y="820944"/>
                    </a:lnTo>
                    <a:cubicBezTo>
                      <a:pt x="129056" y="819812"/>
                      <a:pt x="127924" y="818681"/>
                      <a:pt x="129056" y="817549"/>
                    </a:cubicBezTo>
                    <a:cubicBezTo>
                      <a:pt x="131319" y="815286"/>
                      <a:pt x="134714" y="811891"/>
                      <a:pt x="136977" y="810759"/>
                    </a:cubicBezTo>
                    <a:close/>
                    <a:moveTo>
                      <a:pt x="275214" y="806921"/>
                    </a:moveTo>
                    <a:cubicBezTo>
                      <a:pt x="277496" y="804639"/>
                      <a:pt x="278637" y="805780"/>
                      <a:pt x="278637" y="806921"/>
                    </a:cubicBezTo>
                    <a:cubicBezTo>
                      <a:pt x="280919" y="810344"/>
                      <a:pt x="280919" y="814909"/>
                      <a:pt x="280919" y="817191"/>
                    </a:cubicBezTo>
                    <a:cubicBezTo>
                      <a:pt x="280919" y="819473"/>
                      <a:pt x="280919" y="819473"/>
                      <a:pt x="278637" y="819473"/>
                    </a:cubicBezTo>
                    <a:cubicBezTo>
                      <a:pt x="277496" y="819473"/>
                      <a:pt x="275214" y="819473"/>
                      <a:pt x="272931" y="819473"/>
                    </a:cubicBezTo>
                    <a:cubicBezTo>
                      <a:pt x="266085" y="816050"/>
                      <a:pt x="264944" y="814909"/>
                      <a:pt x="271790" y="809203"/>
                    </a:cubicBezTo>
                    <a:cubicBezTo>
                      <a:pt x="272931" y="808062"/>
                      <a:pt x="272931" y="806921"/>
                      <a:pt x="275214" y="806921"/>
                    </a:cubicBezTo>
                    <a:close/>
                    <a:moveTo>
                      <a:pt x="409957" y="805299"/>
                    </a:moveTo>
                    <a:lnTo>
                      <a:pt x="409892" y="805429"/>
                    </a:lnTo>
                    <a:lnTo>
                      <a:pt x="409894" y="805438"/>
                    </a:lnTo>
                    <a:lnTo>
                      <a:pt x="409923" y="805401"/>
                    </a:lnTo>
                    <a:close/>
                    <a:moveTo>
                      <a:pt x="411041" y="800805"/>
                    </a:moveTo>
                    <a:cubicBezTo>
                      <a:pt x="411041" y="800805"/>
                      <a:pt x="412190" y="799649"/>
                      <a:pt x="412190" y="800805"/>
                    </a:cubicBezTo>
                    <a:lnTo>
                      <a:pt x="411524" y="802145"/>
                    </a:lnTo>
                    <a:lnTo>
                      <a:pt x="416712" y="804252"/>
                    </a:lnTo>
                    <a:lnTo>
                      <a:pt x="417697" y="810251"/>
                    </a:lnTo>
                    <a:lnTo>
                      <a:pt x="419084" y="810052"/>
                    </a:lnTo>
                    <a:cubicBezTo>
                      <a:pt x="420233" y="814675"/>
                      <a:pt x="419084" y="816987"/>
                      <a:pt x="414488" y="815831"/>
                    </a:cubicBezTo>
                    <a:cubicBezTo>
                      <a:pt x="412190" y="814675"/>
                      <a:pt x="408743" y="813520"/>
                      <a:pt x="406445" y="813520"/>
                    </a:cubicBezTo>
                    <a:lnTo>
                      <a:pt x="406038" y="811472"/>
                    </a:lnTo>
                    <a:lnTo>
                      <a:pt x="405396" y="811146"/>
                    </a:lnTo>
                    <a:lnTo>
                      <a:pt x="405857" y="810561"/>
                    </a:lnTo>
                    <a:lnTo>
                      <a:pt x="405296" y="807740"/>
                    </a:lnTo>
                    <a:cubicBezTo>
                      <a:pt x="405296" y="805429"/>
                      <a:pt x="407594" y="805429"/>
                      <a:pt x="408743" y="804273"/>
                    </a:cubicBezTo>
                    <a:cubicBezTo>
                      <a:pt x="408743" y="803117"/>
                      <a:pt x="411041" y="803117"/>
                      <a:pt x="411041" y="800805"/>
                    </a:cubicBezTo>
                    <a:close/>
                    <a:moveTo>
                      <a:pt x="95786" y="798312"/>
                    </a:moveTo>
                    <a:lnTo>
                      <a:pt x="96370" y="800079"/>
                    </a:lnTo>
                    <a:lnTo>
                      <a:pt x="96870" y="799560"/>
                    </a:lnTo>
                    <a:lnTo>
                      <a:pt x="97255" y="802758"/>
                    </a:lnTo>
                    <a:lnTo>
                      <a:pt x="98049" y="805159"/>
                    </a:lnTo>
                    <a:cubicBezTo>
                      <a:pt x="100313" y="810864"/>
                      <a:pt x="99181" y="814287"/>
                      <a:pt x="92391" y="810864"/>
                    </a:cubicBezTo>
                    <a:cubicBezTo>
                      <a:pt x="85601" y="808582"/>
                      <a:pt x="84470" y="807441"/>
                      <a:pt x="88996" y="802876"/>
                    </a:cubicBezTo>
                    <a:cubicBezTo>
                      <a:pt x="91260" y="800594"/>
                      <a:pt x="93523" y="798312"/>
                      <a:pt x="95786" y="798312"/>
                    </a:cubicBezTo>
                    <a:close/>
                    <a:moveTo>
                      <a:pt x="549064" y="794450"/>
                    </a:moveTo>
                    <a:cubicBezTo>
                      <a:pt x="552487" y="790912"/>
                      <a:pt x="554769" y="792091"/>
                      <a:pt x="554769" y="796808"/>
                    </a:cubicBezTo>
                    <a:cubicBezTo>
                      <a:pt x="554769" y="801525"/>
                      <a:pt x="552487" y="807422"/>
                      <a:pt x="552487" y="814497"/>
                    </a:cubicBezTo>
                    <a:cubicBezTo>
                      <a:pt x="547923" y="810959"/>
                      <a:pt x="544499" y="810959"/>
                      <a:pt x="541076" y="809780"/>
                    </a:cubicBezTo>
                    <a:cubicBezTo>
                      <a:pt x="539935" y="806242"/>
                      <a:pt x="543358" y="803884"/>
                      <a:pt x="544499" y="800346"/>
                    </a:cubicBezTo>
                    <a:cubicBezTo>
                      <a:pt x="546781" y="799167"/>
                      <a:pt x="547923" y="796808"/>
                      <a:pt x="549064" y="794450"/>
                    </a:cubicBezTo>
                    <a:close/>
                    <a:moveTo>
                      <a:pt x="234066" y="792091"/>
                    </a:moveTo>
                    <a:cubicBezTo>
                      <a:pt x="235198" y="792091"/>
                      <a:pt x="235198" y="794389"/>
                      <a:pt x="236330" y="795538"/>
                    </a:cubicBezTo>
                    <a:lnTo>
                      <a:pt x="236330" y="796687"/>
                    </a:lnTo>
                    <a:cubicBezTo>
                      <a:pt x="236330" y="797836"/>
                      <a:pt x="236330" y="798985"/>
                      <a:pt x="237461" y="800134"/>
                    </a:cubicBezTo>
                    <a:cubicBezTo>
                      <a:pt x="237461" y="802432"/>
                      <a:pt x="237461" y="803581"/>
                      <a:pt x="238593" y="804730"/>
                    </a:cubicBezTo>
                    <a:cubicBezTo>
                      <a:pt x="238593" y="805879"/>
                      <a:pt x="236330" y="805879"/>
                      <a:pt x="235198" y="807028"/>
                    </a:cubicBezTo>
                    <a:cubicBezTo>
                      <a:pt x="234066" y="807028"/>
                      <a:pt x="231803" y="805879"/>
                      <a:pt x="231803" y="805879"/>
                    </a:cubicBezTo>
                    <a:cubicBezTo>
                      <a:pt x="230672" y="805879"/>
                      <a:pt x="229540" y="804730"/>
                      <a:pt x="229540" y="804730"/>
                    </a:cubicBezTo>
                    <a:cubicBezTo>
                      <a:pt x="225013" y="802432"/>
                      <a:pt x="225013" y="802432"/>
                      <a:pt x="227277" y="797836"/>
                    </a:cubicBezTo>
                    <a:cubicBezTo>
                      <a:pt x="228408" y="796687"/>
                      <a:pt x="229540" y="795538"/>
                      <a:pt x="230672" y="794389"/>
                    </a:cubicBezTo>
                    <a:cubicBezTo>
                      <a:pt x="231803" y="792091"/>
                      <a:pt x="231803" y="790942"/>
                      <a:pt x="234066" y="792091"/>
                    </a:cubicBezTo>
                    <a:close/>
                    <a:moveTo>
                      <a:pt x="369919" y="789598"/>
                    </a:moveTo>
                    <a:cubicBezTo>
                      <a:pt x="373343" y="788457"/>
                      <a:pt x="374484" y="789598"/>
                      <a:pt x="374484" y="791880"/>
                    </a:cubicBezTo>
                    <a:lnTo>
                      <a:pt x="375517" y="796013"/>
                    </a:lnTo>
                    <a:lnTo>
                      <a:pt x="375625" y="796445"/>
                    </a:lnTo>
                    <a:cubicBezTo>
                      <a:pt x="376766" y="797586"/>
                      <a:pt x="377907" y="799868"/>
                      <a:pt x="376766" y="803291"/>
                    </a:cubicBezTo>
                    <a:cubicBezTo>
                      <a:pt x="373343" y="802150"/>
                      <a:pt x="368778" y="802150"/>
                      <a:pt x="365355" y="799868"/>
                    </a:cubicBezTo>
                    <a:lnTo>
                      <a:pt x="365275" y="799628"/>
                    </a:lnTo>
                    <a:lnTo>
                      <a:pt x="365275" y="800013"/>
                    </a:lnTo>
                    <a:cubicBezTo>
                      <a:pt x="368722" y="803407"/>
                      <a:pt x="373318" y="802276"/>
                      <a:pt x="376765" y="804539"/>
                    </a:cubicBezTo>
                    <a:cubicBezTo>
                      <a:pt x="371020" y="805671"/>
                      <a:pt x="367573" y="803407"/>
                      <a:pt x="364126" y="801144"/>
                    </a:cubicBezTo>
                    <a:cubicBezTo>
                      <a:pt x="361828" y="800013"/>
                      <a:pt x="361828" y="798881"/>
                      <a:pt x="362977" y="797749"/>
                    </a:cubicBezTo>
                    <a:cubicBezTo>
                      <a:pt x="365275" y="795486"/>
                      <a:pt x="365275" y="794354"/>
                      <a:pt x="367573" y="792091"/>
                    </a:cubicBezTo>
                    <a:lnTo>
                      <a:pt x="367696" y="792091"/>
                    </a:lnTo>
                    <a:lnTo>
                      <a:pt x="368778" y="790739"/>
                    </a:lnTo>
                    <a:cubicBezTo>
                      <a:pt x="369919" y="790739"/>
                      <a:pt x="369919" y="789598"/>
                      <a:pt x="369919" y="789598"/>
                    </a:cubicBezTo>
                    <a:close/>
                    <a:moveTo>
                      <a:pt x="469084" y="782435"/>
                    </a:moveTo>
                    <a:lnTo>
                      <a:pt x="468766" y="782757"/>
                    </a:lnTo>
                    <a:lnTo>
                      <a:pt x="469084" y="782545"/>
                    </a:lnTo>
                    <a:close/>
                    <a:moveTo>
                      <a:pt x="508048" y="782133"/>
                    </a:moveTo>
                    <a:cubicBezTo>
                      <a:pt x="510372" y="780971"/>
                      <a:pt x="512696" y="782133"/>
                      <a:pt x="513857" y="783295"/>
                    </a:cubicBezTo>
                    <a:cubicBezTo>
                      <a:pt x="515019" y="787942"/>
                      <a:pt x="516181" y="791428"/>
                      <a:pt x="516181" y="797237"/>
                    </a:cubicBezTo>
                    <a:cubicBezTo>
                      <a:pt x="516181" y="798398"/>
                      <a:pt x="516181" y="799560"/>
                      <a:pt x="512696" y="799560"/>
                    </a:cubicBezTo>
                    <a:cubicBezTo>
                      <a:pt x="510372" y="798398"/>
                      <a:pt x="508048" y="798398"/>
                      <a:pt x="506887" y="798398"/>
                    </a:cubicBezTo>
                    <a:cubicBezTo>
                      <a:pt x="497592" y="796075"/>
                      <a:pt x="496430" y="794913"/>
                      <a:pt x="503401" y="787942"/>
                    </a:cubicBezTo>
                    <a:cubicBezTo>
                      <a:pt x="505725" y="785619"/>
                      <a:pt x="508048" y="783295"/>
                      <a:pt x="508048" y="782133"/>
                    </a:cubicBezTo>
                    <a:close/>
                    <a:moveTo>
                      <a:pt x="190502" y="782133"/>
                    </a:moveTo>
                    <a:cubicBezTo>
                      <a:pt x="191634" y="781001"/>
                      <a:pt x="192766" y="782133"/>
                      <a:pt x="192766" y="782133"/>
                    </a:cubicBezTo>
                    <a:cubicBezTo>
                      <a:pt x="192766" y="785528"/>
                      <a:pt x="193897" y="788923"/>
                      <a:pt x="193897" y="791186"/>
                    </a:cubicBezTo>
                    <a:cubicBezTo>
                      <a:pt x="195029" y="793449"/>
                      <a:pt x="193897" y="794581"/>
                      <a:pt x="191634" y="794581"/>
                    </a:cubicBezTo>
                    <a:cubicBezTo>
                      <a:pt x="189371" y="793449"/>
                      <a:pt x="185976" y="793449"/>
                      <a:pt x="184844" y="791186"/>
                    </a:cubicBezTo>
                    <a:cubicBezTo>
                      <a:pt x="182581" y="791186"/>
                      <a:pt x="181449" y="790055"/>
                      <a:pt x="182581" y="788923"/>
                    </a:cubicBezTo>
                    <a:cubicBezTo>
                      <a:pt x="184844" y="785528"/>
                      <a:pt x="185976" y="782133"/>
                      <a:pt x="190502" y="782133"/>
                    </a:cubicBezTo>
                    <a:close/>
                    <a:moveTo>
                      <a:pt x="331062" y="774664"/>
                    </a:moveTo>
                    <a:cubicBezTo>
                      <a:pt x="333373" y="775820"/>
                      <a:pt x="333373" y="778132"/>
                      <a:pt x="333373" y="780443"/>
                    </a:cubicBezTo>
                    <a:cubicBezTo>
                      <a:pt x="334529" y="782755"/>
                      <a:pt x="334529" y="785067"/>
                      <a:pt x="335685" y="788534"/>
                    </a:cubicBezTo>
                    <a:cubicBezTo>
                      <a:pt x="335685" y="789690"/>
                      <a:pt x="334529" y="790846"/>
                      <a:pt x="332217" y="790846"/>
                    </a:cubicBezTo>
                    <a:cubicBezTo>
                      <a:pt x="328750" y="790846"/>
                      <a:pt x="325282" y="789690"/>
                      <a:pt x="321815" y="788534"/>
                    </a:cubicBezTo>
                    <a:cubicBezTo>
                      <a:pt x="319503" y="787379"/>
                      <a:pt x="319503" y="785067"/>
                      <a:pt x="320659" y="782755"/>
                    </a:cubicBezTo>
                    <a:cubicBezTo>
                      <a:pt x="322971" y="781599"/>
                      <a:pt x="325282" y="779288"/>
                      <a:pt x="327594" y="776976"/>
                    </a:cubicBezTo>
                    <a:cubicBezTo>
                      <a:pt x="328750" y="774664"/>
                      <a:pt x="329906" y="773508"/>
                      <a:pt x="331062" y="774664"/>
                    </a:cubicBezTo>
                    <a:close/>
                    <a:moveTo>
                      <a:pt x="464519" y="773416"/>
                    </a:moveTo>
                    <a:cubicBezTo>
                      <a:pt x="465661" y="773416"/>
                      <a:pt x="465661" y="773416"/>
                      <a:pt x="465661" y="773416"/>
                    </a:cubicBezTo>
                    <a:cubicBezTo>
                      <a:pt x="465661" y="774557"/>
                      <a:pt x="465661" y="774557"/>
                      <a:pt x="466802" y="774557"/>
                    </a:cubicBezTo>
                    <a:cubicBezTo>
                      <a:pt x="465661" y="776839"/>
                      <a:pt x="463378" y="777980"/>
                      <a:pt x="461096" y="780263"/>
                    </a:cubicBezTo>
                    <a:lnTo>
                      <a:pt x="461613" y="781038"/>
                    </a:lnTo>
                    <a:lnTo>
                      <a:pt x="464588" y="778025"/>
                    </a:lnTo>
                    <a:cubicBezTo>
                      <a:pt x="464588" y="775784"/>
                      <a:pt x="465694" y="774664"/>
                      <a:pt x="466801" y="774664"/>
                    </a:cubicBezTo>
                    <a:cubicBezTo>
                      <a:pt x="470120" y="774664"/>
                      <a:pt x="470120" y="776905"/>
                      <a:pt x="470120" y="778025"/>
                    </a:cubicBezTo>
                    <a:lnTo>
                      <a:pt x="470120" y="779017"/>
                    </a:lnTo>
                    <a:lnTo>
                      <a:pt x="470225" y="779122"/>
                    </a:lnTo>
                    <a:cubicBezTo>
                      <a:pt x="470225" y="780263"/>
                      <a:pt x="470225" y="780263"/>
                      <a:pt x="470225" y="781404"/>
                    </a:cubicBezTo>
                    <a:cubicBezTo>
                      <a:pt x="472507" y="788250"/>
                      <a:pt x="471366" y="788250"/>
                      <a:pt x="464519" y="787109"/>
                    </a:cubicBezTo>
                    <a:cubicBezTo>
                      <a:pt x="463378" y="785968"/>
                      <a:pt x="461096" y="785968"/>
                      <a:pt x="461096" y="784827"/>
                    </a:cubicBezTo>
                    <a:cubicBezTo>
                      <a:pt x="457673" y="784827"/>
                      <a:pt x="456532" y="782545"/>
                      <a:pt x="457673" y="780263"/>
                    </a:cubicBezTo>
                    <a:cubicBezTo>
                      <a:pt x="461096" y="776839"/>
                      <a:pt x="463378" y="775698"/>
                      <a:pt x="464519" y="773416"/>
                    </a:cubicBezTo>
                    <a:close/>
                    <a:moveTo>
                      <a:pt x="467631" y="773171"/>
                    </a:moveTo>
                    <a:cubicBezTo>
                      <a:pt x="469291" y="771179"/>
                      <a:pt x="470121" y="774167"/>
                      <a:pt x="470121" y="774167"/>
                    </a:cubicBezTo>
                    <a:cubicBezTo>
                      <a:pt x="470121" y="775163"/>
                      <a:pt x="470121" y="776158"/>
                      <a:pt x="470121" y="777154"/>
                    </a:cubicBezTo>
                    <a:cubicBezTo>
                      <a:pt x="469291" y="777154"/>
                      <a:pt x="469291" y="774167"/>
                      <a:pt x="467631" y="774167"/>
                    </a:cubicBezTo>
                    <a:close/>
                    <a:moveTo>
                      <a:pt x="148261" y="768352"/>
                    </a:moveTo>
                    <a:cubicBezTo>
                      <a:pt x="149417" y="767196"/>
                      <a:pt x="151728" y="767196"/>
                      <a:pt x="152884" y="768352"/>
                    </a:cubicBezTo>
                    <a:cubicBezTo>
                      <a:pt x="154040" y="772975"/>
                      <a:pt x="155196" y="776443"/>
                      <a:pt x="155196" y="781066"/>
                    </a:cubicBezTo>
                    <a:cubicBezTo>
                      <a:pt x="156352" y="782222"/>
                      <a:pt x="155196" y="783378"/>
                      <a:pt x="151728" y="783378"/>
                    </a:cubicBezTo>
                    <a:cubicBezTo>
                      <a:pt x="149417" y="783378"/>
                      <a:pt x="148261" y="782222"/>
                      <a:pt x="147105" y="782222"/>
                    </a:cubicBezTo>
                    <a:lnTo>
                      <a:pt x="146286" y="781858"/>
                    </a:lnTo>
                    <a:lnTo>
                      <a:pt x="146015" y="782133"/>
                    </a:lnTo>
                    <a:lnTo>
                      <a:pt x="144489" y="781060"/>
                    </a:lnTo>
                    <a:lnTo>
                      <a:pt x="139303" y="778755"/>
                    </a:lnTo>
                    <a:cubicBezTo>
                      <a:pt x="138725" y="777310"/>
                      <a:pt x="140170" y="775287"/>
                      <a:pt x="143637" y="771820"/>
                    </a:cubicBezTo>
                    <a:cubicBezTo>
                      <a:pt x="144793" y="770664"/>
                      <a:pt x="147105" y="769508"/>
                      <a:pt x="148261" y="768352"/>
                    </a:cubicBezTo>
                    <a:close/>
                    <a:moveTo>
                      <a:pt x="284174" y="767004"/>
                    </a:moveTo>
                    <a:cubicBezTo>
                      <a:pt x="288770" y="763557"/>
                      <a:pt x="288770" y="763557"/>
                      <a:pt x="291068" y="769302"/>
                    </a:cubicBezTo>
                    <a:cubicBezTo>
                      <a:pt x="291068" y="770451"/>
                      <a:pt x="292217" y="772749"/>
                      <a:pt x="293366" y="773898"/>
                    </a:cubicBezTo>
                    <a:cubicBezTo>
                      <a:pt x="293366" y="773898"/>
                      <a:pt x="293366" y="775047"/>
                      <a:pt x="293366" y="776196"/>
                    </a:cubicBezTo>
                    <a:cubicBezTo>
                      <a:pt x="292217" y="779643"/>
                      <a:pt x="289919" y="780792"/>
                      <a:pt x="285323" y="778494"/>
                    </a:cubicBezTo>
                    <a:cubicBezTo>
                      <a:pt x="284174" y="778494"/>
                      <a:pt x="284174" y="778494"/>
                      <a:pt x="283025" y="778494"/>
                    </a:cubicBezTo>
                    <a:cubicBezTo>
                      <a:pt x="277280" y="775047"/>
                      <a:pt x="277280" y="775047"/>
                      <a:pt x="281876" y="769302"/>
                    </a:cubicBezTo>
                    <a:cubicBezTo>
                      <a:pt x="281876" y="769302"/>
                      <a:pt x="283025" y="769302"/>
                      <a:pt x="284174" y="767004"/>
                    </a:cubicBezTo>
                    <a:close/>
                    <a:moveTo>
                      <a:pt x="424583" y="762109"/>
                    </a:moveTo>
                    <a:cubicBezTo>
                      <a:pt x="425724" y="760968"/>
                      <a:pt x="428006" y="760968"/>
                      <a:pt x="428006" y="763250"/>
                    </a:cubicBezTo>
                    <a:cubicBezTo>
                      <a:pt x="429147" y="766674"/>
                      <a:pt x="430288" y="768956"/>
                      <a:pt x="430288" y="773520"/>
                    </a:cubicBezTo>
                    <a:cubicBezTo>
                      <a:pt x="431429" y="774661"/>
                      <a:pt x="428006" y="773520"/>
                      <a:pt x="426865" y="774661"/>
                    </a:cubicBezTo>
                    <a:lnTo>
                      <a:pt x="425724" y="774661"/>
                    </a:lnTo>
                    <a:cubicBezTo>
                      <a:pt x="424583" y="774661"/>
                      <a:pt x="422300" y="773520"/>
                      <a:pt x="420018" y="773520"/>
                    </a:cubicBezTo>
                    <a:cubicBezTo>
                      <a:pt x="415454" y="771238"/>
                      <a:pt x="415454" y="771238"/>
                      <a:pt x="420018" y="765532"/>
                    </a:cubicBezTo>
                    <a:cubicBezTo>
                      <a:pt x="422300" y="765532"/>
                      <a:pt x="423441" y="763250"/>
                      <a:pt x="424583" y="762109"/>
                    </a:cubicBezTo>
                    <a:close/>
                    <a:moveTo>
                      <a:pt x="557969" y="760968"/>
                    </a:moveTo>
                    <a:cubicBezTo>
                      <a:pt x="559036" y="760968"/>
                      <a:pt x="560103" y="760968"/>
                      <a:pt x="561170" y="760968"/>
                    </a:cubicBezTo>
                    <a:cubicBezTo>
                      <a:pt x="562237" y="760968"/>
                      <a:pt x="562237" y="760968"/>
                      <a:pt x="562237" y="760968"/>
                    </a:cubicBezTo>
                    <a:lnTo>
                      <a:pt x="562237" y="763213"/>
                    </a:lnTo>
                    <a:lnTo>
                      <a:pt x="562237" y="764236"/>
                    </a:lnTo>
                    <a:lnTo>
                      <a:pt x="562237" y="765205"/>
                    </a:lnTo>
                    <a:lnTo>
                      <a:pt x="562237" y="766414"/>
                    </a:lnTo>
                    <a:cubicBezTo>
                      <a:pt x="562237" y="768592"/>
                      <a:pt x="562237" y="768592"/>
                      <a:pt x="562237" y="769681"/>
                    </a:cubicBezTo>
                    <a:cubicBezTo>
                      <a:pt x="561170" y="769681"/>
                      <a:pt x="561170" y="769681"/>
                      <a:pt x="561170" y="769681"/>
                    </a:cubicBezTo>
                    <a:cubicBezTo>
                      <a:pt x="559036" y="769681"/>
                      <a:pt x="557969" y="768592"/>
                      <a:pt x="556902" y="768592"/>
                    </a:cubicBezTo>
                    <a:cubicBezTo>
                      <a:pt x="554768" y="768592"/>
                      <a:pt x="554768" y="766414"/>
                      <a:pt x="554768" y="764236"/>
                    </a:cubicBezTo>
                    <a:cubicBezTo>
                      <a:pt x="556902" y="763146"/>
                      <a:pt x="556902" y="762057"/>
                      <a:pt x="557969" y="760968"/>
                    </a:cubicBezTo>
                    <a:close/>
                    <a:moveTo>
                      <a:pt x="102417" y="760695"/>
                    </a:moveTo>
                    <a:lnTo>
                      <a:pt x="105856" y="761261"/>
                    </a:lnTo>
                    <a:lnTo>
                      <a:pt x="106023" y="760968"/>
                    </a:lnTo>
                    <a:lnTo>
                      <a:pt x="106570" y="761379"/>
                    </a:lnTo>
                    <a:lnTo>
                      <a:pt x="109139" y="761801"/>
                    </a:lnTo>
                    <a:lnTo>
                      <a:pt x="109139" y="762908"/>
                    </a:lnTo>
                    <a:lnTo>
                      <a:pt x="108911" y="763134"/>
                    </a:lnTo>
                    <a:lnTo>
                      <a:pt x="110380" y="764236"/>
                    </a:lnTo>
                    <a:lnTo>
                      <a:pt x="110305" y="764602"/>
                    </a:lnTo>
                    <a:lnTo>
                      <a:pt x="110380" y="764528"/>
                    </a:lnTo>
                    <a:lnTo>
                      <a:pt x="110380" y="765595"/>
                    </a:lnTo>
                    <a:cubicBezTo>
                      <a:pt x="110380" y="766662"/>
                      <a:pt x="111469" y="768796"/>
                      <a:pt x="110380" y="769863"/>
                    </a:cubicBezTo>
                    <a:cubicBezTo>
                      <a:pt x="109291" y="771997"/>
                      <a:pt x="107113" y="770930"/>
                      <a:pt x="106023" y="770930"/>
                    </a:cubicBezTo>
                    <a:cubicBezTo>
                      <a:pt x="103845" y="769863"/>
                      <a:pt x="102756" y="769863"/>
                      <a:pt x="101667" y="768796"/>
                    </a:cubicBezTo>
                    <a:cubicBezTo>
                      <a:pt x="102756" y="766662"/>
                      <a:pt x="102756" y="768796"/>
                      <a:pt x="104934" y="768796"/>
                    </a:cubicBezTo>
                    <a:lnTo>
                      <a:pt x="105082" y="768687"/>
                    </a:lnTo>
                    <a:lnTo>
                      <a:pt x="102756" y="768592"/>
                    </a:lnTo>
                    <a:lnTo>
                      <a:pt x="101667" y="768592"/>
                    </a:lnTo>
                    <a:lnTo>
                      <a:pt x="103895" y="764693"/>
                    </a:lnTo>
                    <a:lnTo>
                      <a:pt x="101297" y="765121"/>
                    </a:lnTo>
                    <a:cubicBezTo>
                      <a:pt x="101297" y="766227"/>
                      <a:pt x="101297" y="766227"/>
                      <a:pt x="100177" y="768440"/>
                    </a:cubicBezTo>
                    <a:cubicBezTo>
                      <a:pt x="97936" y="768440"/>
                      <a:pt x="96816" y="766227"/>
                      <a:pt x="99056" y="765121"/>
                    </a:cubicBezTo>
                    <a:cubicBezTo>
                      <a:pt x="100177" y="762908"/>
                      <a:pt x="101297" y="761801"/>
                      <a:pt x="102417" y="760695"/>
                    </a:cubicBezTo>
                    <a:close/>
                    <a:moveTo>
                      <a:pt x="392367" y="754659"/>
                    </a:moveTo>
                    <a:cubicBezTo>
                      <a:pt x="393528" y="753503"/>
                      <a:pt x="394690" y="753503"/>
                      <a:pt x="395852" y="754659"/>
                    </a:cubicBezTo>
                    <a:cubicBezTo>
                      <a:pt x="398176" y="758127"/>
                      <a:pt x="399337" y="759282"/>
                      <a:pt x="400499" y="761594"/>
                    </a:cubicBezTo>
                    <a:cubicBezTo>
                      <a:pt x="402823" y="765062"/>
                      <a:pt x="401661" y="767373"/>
                      <a:pt x="397014" y="768529"/>
                    </a:cubicBezTo>
                    <a:cubicBezTo>
                      <a:pt x="394690" y="769685"/>
                      <a:pt x="392367" y="769685"/>
                      <a:pt x="390043" y="769685"/>
                    </a:cubicBezTo>
                    <a:cubicBezTo>
                      <a:pt x="388881" y="769685"/>
                      <a:pt x="387719" y="769685"/>
                      <a:pt x="387719" y="768529"/>
                    </a:cubicBezTo>
                    <a:cubicBezTo>
                      <a:pt x="384234" y="768529"/>
                      <a:pt x="383072" y="767373"/>
                      <a:pt x="385396" y="765062"/>
                    </a:cubicBezTo>
                    <a:cubicBezTo>
                      <a:pt x="387719" y="761594"/>
                      <a:pt x="388881" y="758127"/>
                      <a:pt x="392367" y="754659"/>
                    </a:cubicBezTo>
                    <a:close/>
                    <a:moveTo>
                      <a:pt x="242953" y="753407"/>
                    </a:moveTo>
                    <a:cubicBezTo>
                      <a:pt x="246376" y="751109"/>
                      <a:pt x="247517" y="751109"/>
                      <a:pt x="248658" y="754556"/>
                    </a:cubicBezTo>
                    <a:cubicBezTo>
                      <a:pt x="248658" y="756854"/>
                      <a:pt x="249799" y="759152"/>
                      <a:pt x="249799" y="760301"/>
                    </a:cubicBezTo>
                    <a:cubicBezTo>
                      <a:pt x="249799" y="761450"/>
                      <a:pt x="249799" y="761450"/>
                      <a:pt x="249799" y="762599"/>
                    </a:cubicBezTo>
                    <a:cubicBezTo>
                      <a:pt x="250940" y="767195"/>
                      <a:pt x="249799" y="767195"/>
                      <a:pt x="246376" y="767195"/>
                    </a:cubicBezTo>
                    <a:cubicBezTo>
                      <a:pt x="242953" y="764897"/>
                      <a:pt x="239529" y="764897"/>
                      <a:pt x="236106" y="763748"/>
                    </a:cubicBezTo>
                    <a:cubicBezTo>
                      <a:pt x="236106" y="761450"/>
                      <a:pt x="236106" y="759152"/>
                      <a:pt x="238388" y="759152"/>
                    </a:cubicBezTo>
                    <a:cubicBezTo>
                      <a:pt x="239529" y="756854"/>
                      <a:pt x="240670" y="754556"/>
                      <a:pt x="242953" y="753407"/>
                    </a:cubicBezTo>
                    <a:close/>
                    <a:moveTo>
                      <a:pt x="207408" y="751137"/>
                    </a:moveTo>
                    <a:lnTo>
                      <a:pt x="206062" y="752147"/>
                    </a:lnTo>
                    <a:lnTo>
                      <a:pt x="206228" y="752535"/>
                    </a:lnTo>
                    <a:lnTo>
                      <a:pt x="205295" y="752722"/>
                    </a:lnTo>
                    <a:lnTo>
                      <a:pt x="204125" y="753599"/>
                    </a:lnTo>
                    <a:lnTo>
                      <a:pt x="202801" y="753221"/>
                    </a:lnTo>
                    <a:lnTo>
                      <a:pt x="200696" y="753642"/>
                    </a:lnTo>
                    <a:lnTo>
                      <a:pt x="198494" y="751990"/>
                    </a:lnTo>
                    <a:lnTo>
                      <a:pt x="196879" y="751529"/>
                    </a:lnTo>
                    <a:lnTo>
                      <a:pt x="197183" y="752712"/>
                    </a:lnTo>
                    <a:cubicBezTo>
                      <a:pt x="199507" y="753843"/>
                      <a:pt x="202992" y="754975"/>
                      <a:pt x="204154" y="754975"/>
                    </a:cubicBezTo>
                    <a:cubicBezTo>
                      <a:pt x="207639" y="754975"/>
                      <a:pt x="207639" y="753843"/>
                      <a:pt x="207639" y="752712"/>
                    </a:cubicBezTo>
                    <a:close/>
                    <a:moveTo>
                      <a:pt x="348797" y="750931"/>
                    </a:moveTo>
                    <a:cubicBezTo>
                      <a:pt x="349958" y="749769"/>
                      <a:pt x="351120" y="749769"/>
                      <a:pt x="352282" y="750931"/>
                    </a:cubicBezTo>
                    <a:cubicBezTo>
                      <a:pt x="355767" y="754416"/>
                      <a:pt x="356929" y="759064"/>
                      <a:pt x="358091" y="762549"/>
                    </a:cubicBezTo>
                    <a:cubicBezTo>
                      <a:pt x="359253" y="764873"/>
                      <a:pt x="356929" y="767196"/>
                      <a:pt x="355767" y="767196"/>
                    </a:cubicBezTo>
                    <a:cubicBezTo>
                      <a:pt x="353444" y="767196"/>
                      <a:pt x="351120" y="767196"/>
                      <a:pt x="348797" y="767196"/>
                    </a:cubicBezTo>
                    <a:cubicBezTo>
                      <a:pt x="339502" y="764873"/>
                      <a:pt x="338340" y="764873"/>
                      <a:pt x="344149" y="756740"/>
                    </a:cubicBezTo>
                    <a:cubicBezTo>
                      <a:pt x="345311" y="754416"/>
                      <a:pt x="347635" y="752093"/>
                      <a:pt x="348797" y="750931"/>
                    </a:cubicBezTo>
                    <a:close/>
                    <a:moveTo>
                      <a:pt x="304021" y="747197"/>
                    </a:moveTo>
                    <a:cubicBezTo>
                      <a:pt x="306355" y="744873"/>
                      <a:pt x="307522" y="744873"/>
                      <a:pt x="309856" y="748359"/>
                    </a:cubicBezTo>
                    <a:cubicBezTo>
                      <a:pt x="311023" y="751844"/>
                      <a:pt x="312190" y="754168"/>
                      <a:pt x="314524" y="758815"/>
                    </a:cubicBezTo>
                    <a:cubicBezTo>
                      <a:pt x="315691" y="761139"/>
                      <a:pt x="314524" y="762300"/>
                      <a:pt x="311023" y="763462"/>
                    </a:cubicBezTo>
                    <a:cubicBezTo>
                      <a:pt x="309856" y="763462"/>
                      <a:pt x="307522" y="763462"/>
                      <a:pt x="305188" y="763462"/>
                    </a:cubicBezTo>
                    <a:cubicBezTo>
                      <a:pt x="302854" y="762300"/>
                      <a:pt x="301687" y="762300"/>
                      <a:pt x="299353" y="762300"/>
                    </a:cubicBezTo>
                    <a:cubicBezTo>
                      <a:pt x="295852" y="761139"/>
                      <a:pt x="295852" y="758815"/>
                      <a:pt x="297019" y="757653"/>
                    </a:cubicBezTo>
                    <a:cubicBezTo>
                      <a:pt x="299353" y="754168"/>
                      <a:pt x="302854" y="750682"/>
                      <a:pt x="304021" y="747197"/>
                    </a:cubicBezTo>
                    <a:close/>
                    <a:moveTo>
                      <a:pt x="519289" y="744790"/>
                    </a:moveTo>
                    <a:cubicBezTo>
                      <a:pt x="521572" y="744790"/>
                      <a:pt x="523854" y="744790"/>
                      <a:pt x="523854" y="745939"/>
                    </a:cubicBezTo>
                    <a:cubicBezTo>
                      <a:pt x="524995" y="750535"/>
                      <a:pt x="526136" y="752833"/>
                      <a:pt x="526136" y="756280"/>
                    </a:cubicBezTo>
                    <a:cubicBezTo>
                      <a:pt x="526136" y="758578"/>
                      <a:pt x="524995" y="759727"/>
                      <a:pt x="523854" y="759727"/>
                    </a:cubicBezTo>
                    <a:cubicBezTo>
                      <a:pt x="522713" y="758578"/>
                      <a:pt x="520431" y="759727"/>
                      <a:pt x="518148" y="758578"/>
                    </a:cubicBezTo>
                    <a:cubicBezTo>
                      <a:pt x="517007" y="758578"/>
                      <a:pt x="517007" y="758578"/>
                      <a:pt x="517007" y="757429"/>
                    </a:cubicBezTo>
                    <a:cubicBezTo>
                      <a:pt x="511302" y="756280"/>
                      <a:pt x="511302" y="753982"/>
                      <a:pt x="514725" y="750535"/>
                    </a:cubicBezTo>
                    <a:cubicBezTo>
                      <a:pt x="517007" y="749386"/>
                      <a:pt x="518148" y="747088"/>
                      <a:pt x="519289" y="744790"/>
                    </a:cubicBezTo>
                    <a:close/>
                    <a:moveTo>
                      <a:pt x="259259" y="743462"/>
                    </a:moveTo>
                    <a:cubicBezTo>
                      <a:pt x="261582" y="741138"/>
                      <a:pt x="263906" y="741138"/>
                      <a:pt x="263906" y="744624"/>
                    </a:cubicBezTo>
                    <a:cubicBezTo>
                      <a:pt x="266230" y="746947"/>
                      <a:pt x="267391" y="750433"/>
                      <a:pt x="268553" y="752756"/>
                    </a:cubicBezTo>
                    <a:cubicBezTo>
                      <a:pt x="270877" y="758565"/>
                      <a:pt x="269715" y="758565"/>
                      <a:pt x="263906" y="758565"/>
                    </a:cubicBezTo>
                    <a:cubicBezTo>
                      <a:pt x="261582" y="759727"/>
                      <a:pt x="256935" y="758565"/>
                      <a:pt x="254612" y="758565"/>
                    </a:cubicBezTo>
                    <a:cubicBezTo>
                      <a:pt x="252288" y="757404"/>
                      <a:pt x="251126" y="756242"/>
                      <a:pt x="252288" y="753918"/>
                    </a:cubicBezTo>
                    <a:cubicBezTo>
                      <a:pt x="253450" y="751595"/>
                      <a:pt x="254612" y="751595"/>
                      <a:pt x="255773" y="749271"/>
                    </a:cubicBezTo>
                    <a:cubicBezTo>
                      <a:pt x="256935" y="746947"/>
                      <a:pt x="258097" y="745786"/>
                      <a:pt x="259259" y="743462"/>
                    </a:cubicBezTo>
                    <a:close/>
                    <a:moveTo>
                      <a:pt x="473858" y="740124"/>
                    </a:moveTo>
                    <a:lnTo>
                      <a:pt x="472323" y="742683"/>
                    </a:lnTo>
                    <a:lnTo>
                      <a:pt x="474917" y="743332"/>
                    </a:lnTo>
                    <a:close/>
                    <a:moveTo>
                      <a:pt x="218105" y="739811"/>
                    </a:moveTo>
                    <a:cubicBezTo>
                      <a:pt x="221552" y="739811"/>
                      <a:pt x="221552" y="744458"/>
                      <a:pt x="222701" y="745620"/>
                    </a:cubicBezTo>
                    <a:cubicBezTo>
                      <a:pt x="223850" y="747944"/>
                      <a:pt x="224999" y="749106"/>
                      <a:pt x="224999" y="751429"/>
                    </a:cubicBezTo>
                    <a:cubicBezTo>
                      <a:pt x="226148" y="756076"/>
                      <a:pt x="224999" y="758400"/>
                      <a:pt x="218105" y="756076"/>
                    </a:cubicBezTo>
                    <a:cubicBezTo>
                      <a:pt x="218105" y="756076"/>
                      <a:pt x="216956" y="754915"/>
                      <a:pt x="215807" y="754915"/>
                    </a:cubicBezTo>
                    <a:cubicBezTo>
                      <a:pt x="210062" y="752591"/>
                      <a:pt x="210062" y="750267"/>
                      <a:pt x="212360" y="745620"/>
                    </a:cubicBezTo>
                    <a:cubicBezTo>
                      <a:pt x="214658" y="744458"/>
                      <a:pt x="215807" y="739811"/>
                      <a:pt x="218105" y="739811"/>
                    </a:cubicBezTo>
                    <a:close/>
                    <a:moveTo>
                      <a:pt x="204125" y="739811"/>
                    </a:moveTo>
                    <a:cubicBezTo>
                      <a:pt x="206423" y="739811"/>
                      <a:pt x="206423" y="742109"/>
                      <a:pt x="206423" y="743258"/>
                    </a:cubicBezTo>
                    <a:cubicBezTo>
                      <a:pt x="207572" y="745556"/>
                      <a:pt x="207572" y="747854"/>
                      <a:pt x="208721" y="750152"/>
                    </a:cubicBezTo>
                    <a:lnTo>
                      <a:pt x="208582" y="750256"/>
                    </a:lnTo>
                    <a:lnTo>
                      <a:pt x="209963" y="753843"/>
                    </a:lnTo>
                    <a:cubicBezTo>
                      <a:pt x="209963" y="756106"/>
                      <a:pt x="207639" y="757238"/>
                      <a:pt x="206478" y="757238"/>
                    </a:cubicBezTo>
                    <a:cubicBezTo>
                      <a:pt x="202992" y="756106"/>
                      <a:pt x="198345" y="754975"/>
                      <a:pt x="194860" y="752712"/>
                    </a:cubicBezTo>
                    <a:cubicBezTo>
                      <a:pt x="192536" y="752712"/>
                      <a:pt x="192536" y="751580"/>
                      <a:pt x="193698" y="749317"/>
                    </a:cubicBezTo>
                    <a:lnTo>
                      <a:pt x="195123" y="747466"/>
                    </a:lnTo>
                    <a:lnTo>
                      <a:pt x="194933" y="746705"/>
                    </a:lnTo>
                    <a:cubicBezTo>
                      <a:pt x="196082" y="745556"/>
                      <a:pt x="197231" y="744407"/>
                      <a:pt x="198380" y="743258"/>
                    </a:cubicBezTo>
                    <a:cubicBezTo>
                      <a:pt x="199529" y="743258"/>
                      <a:pt x="199529" y="742109"/>
                      <a:pt x="199529" y="742109"/>
                    </a:cubicBezTo>
                    <a:cubicBezTo>
                      <a:pt x="201827" y="740960"/>
                      <a:pt x="202976" y="738662"/>
                      <a:pt x="204125" y="739811"/>
                    </a:cubicBezTo>
                    <a:close/>
                    <a:moveTo>
                      <a:pt x="476919" y="733491"/>
                    </a:moveTo>
                    <a:cubicBezTo>
                      <a:pt x="478068" y="731193"/>
                      <a:pt x="480366" y="732342"/>
                      <a:pt x="481515" y="735789"/>
                    </a:cubicBezTo>
                    <a:cubicBezTo>
                      <a:pt x="481515" y="736938"/>
                      <a:pt x="482664" y="738087"/>
                      <a:pt x="482664" y="740385"/>
                    </a:cubicBezTo>
                    <a:cubicBezTo>
                      <a:pt x="480366" y="740385"/>
                      <a:pt x="480366" y="738087"/>
                      <a:pt x="479217" y="736938"/>
                    </a:cubicBezTo>
                    <a:cubicBezTo>
                      <a:pt x="479217" y="735789"/>
                      <a:pt x="476919" y="735789"/>
                      <a:pt x="476919" y="736938"/>
                    </a:cubicBezTo>
                    <a:lnTo>
                      <a:pt x="475770" y="736938"/>
                    </a:lnTo>
                    <a:lnTo>
                      <a:pt x="474318" y="739359"/>
                    </a:lnTo>
                    <a:lnTo>
                      <a:pt x="474726" y="739359"/>
                    </a:lnTo>
                    <a:cubicBezTo>
                      <a:pt x="479207" y="733700"/>
                      <a:pt x="479207" y="733700"/>
                      <a:pt x="482568" y="740490"/>
                    </a:cubicBezTo>
                    <a:lnTo>
                      <a:pt x="482568" y="740577"/>
                    </a:lnTo>
                    <a:lnTo>
                      <a:pt x="482664" y="740385"/>
                    </a:lnTo>
                    <a:cubicBezTo>
                      <a:pt x="483813" y="741534"/>
                      <a:pt x="482664" y="742683"/>
                      <a:pt x="483813" y="743832"/>
                    </a:cubicBezTo>
                    <a:lnTo>
                      <a:pt x="482568" y="744766"/>
                    </a:lnTo>
                    <a:lnTo>
                      <a:pt x="482568" y="745017"/>
                    </a:lnTo>
                    <a:cubicBezTo>
                      <a:pt x="482568" y="746148"/>
                      <a:pt x="481448" y="747280"/>
                      <a:pt x="480327" y="747280"/>
                    </a:cubicBezTo>
                    <a:lnTo>
                      <a:pt x="479496" y="747070"/>
                    </a:lnTo>
                    <a:lnTo>
                      <a:pt x="479217" y="747279"/>
                    </a:lnTo>
                    <a:lnTo>
                      <a:pt x="476935" y="746424"/>
                    </a:lnTo>
                    <a:lnTo>
                      <a:pt x="475846" y="746148"/>
                    </a:lnTo>
                    <a:lnTo>
                      <a:pt x="475796" y="745996"/>
                    </a:lnTo>
                    <a:lnTo>
                      <a:pt x="470025" y="743832"/>
                    </a:lnTo>
                    <a:cubicBezTo>
                      <a:pt x="467727" y="743832"/>
                      <a:pt x="468876" y="741534"/>
                      <a:pt x="470025" y="739236"/>
                    </a:cubicBezTo>
                    <a:cubicBezTo>
                      <a:pt x="471174" y="738087"/>
                      <a:pt x="472323" y="736938"/>
                      <a:pt x="473472" y="735789"/>
                    </a:cubicBezTo>
                    <a:close/>
                    <a:moveTo>
                      <a:pt x="158252" y="729757"/>
                    </a:moveTo>
                    <a:cubicBezTo>
                      <a:pt x="160515" y="728608"/>
                      <a:pt x="161647" y="728608"/>
                      <a:pt x="162778" y="730906"/>
                    </a:cubicBezTo>
                    <a:lnTo>
                      <a:pt x="163908" y="740085"/>
                    </a:lnTo>
                    <a:lnTo>
                      <a:pt x="163909" y="740087"/>
                    </a:lnTo>
                    <a:lnTo>
                      <a:pt x="163909" y="740087"/>
                    </a:lnTo>
                    <a:lnTo>
                      <a:pt x="163910" y="740098"/>
                    </a:lnTo>
                    <a:cubicBezTo>
                      <a:pt x="163910" y="742396"/>
                      <a:pt x="163910" y="743545"/>
                      <a:pt x="161647" y="743545"/>
                    </a:cubicBezTo>
                    <a:cubicBezTo>
                      <a:pt x="159383" y="743545"/>
                      <a:pt x="158252" y="742396"/>
                      <a:pt x="155989" y="742396"/>
                    </a:cubicBezTo>
                    <a:cubicBezTo>
                      <a:pt x="155989" y="742396"/>
                      <a:pt x="154857" y="741247"/>
                      <a:pt x="153725" y="741247"/>
                    </a:cubicBezTo>
                    <a:cubicBezTo>
                      <a:pt x="151462" y="740098"/>
                      <a:pt x="150330" y="737800"/>
                      <a:pt x="152594" y="736651"/>
                    </a:cubicBezTo>
                    <a:cubicBezTo>
                      <a:pt x="154857" y="734353"/>
                      <a:pt x="155989" y="732055"/>
                      <a:pt x="158252" y="729757"/>
                    </a:cubicBezTo>
                    <a:close/>
                    <a:moveTo>
                      <a:pt x="439623" y="716077"/>
                    </a:moveTo>
                    <a:cubicBezTo>
                      <a:pt x="440779" y="714915"/>
                      <a:pt x="441935" y="714915"/>
                      <a:pt x="443091" y="716077"/>
                    </a:cubicBezTo>
                    <a:cubicBezTo>
                      <a:pt x="444246" y="718401"/>
                      <a:pt x="445402" y="719562"/>
                      <a:pt x="446558" y="721886"/>
                    </a:cubicBezTo>
                    <a:cubicBezTo>
                      <a:pt x="446558" y="723048"/>
                      <a:pt x="447714" y="725371"/>
                      <a:pt x="447714" y="726533"/>
                    </a:cubicBezTo>
                    <a:cubicBezTo>
                      <a:pt x="444246" y="732342"/>
                      <a:pt x="437311" y="733504"/>
                      <a:pt x="432688" y="730019"/>
                    </a:cubicBezTo>
                    <a:cubicBezTo>
                      <a:pt x="431532" y="728857"/>
                      <a:pt x="431532" y="727695"/>
                      <a:pt x="432688" y="726533"/>
                    </a:cubicBezTo>
                    <a:cubicBezTo>
                      <a:pt x="433844" y="723048"/>
                      <a:pt x="436155" y="719562"/>
                      <a:pt x="439623" y="716077"/>
                    </a:cubicBezTo>
                    <a:close/>
                    <a:moveTo>
                      <a:pt x="552644" y="714915"/>
                    </a:moveTo>
                    <a:cubicBezTo>
                      <a:pt x="552644" y="714915"/>
                      <a:pt x="554987" y="714915"/>
                      <a:pt x="554987" y="717258"/>
                    </a:cubicBezTo>
                    <a:cubicBezTo>
                      <a:pt x="556159" y="720773"/>
                      <a:pt x="557330" y="725459"/>
                      <a:pt x="558502" y="728973"/>
                    </a:cubicBezTo>
                    <a:cubicBezTo>
                      <a:pt x="558502" y="733660"/>
                      <a:pt x="557330" y="734831"/>
                      <a:pt x="554987" y="734831"/>
                    </a:cubicBezTo>
                    <a:cubicBezTo>
                      <a:pt x="551473" y="733660"/>
                      <a:pt x="549130" y="733660"/>
                      <a:pt x="547958" y="732488"/>
                    </a:cubicBezTo>
                    <a:cubicBezTo>
                      <a:pt x="544444" y="731317"/>
                      <a:pt x="542101" y="730145"/>
                      <a:pt x="539758" y="728973"/>
                    </a:cubicBezTo>
                    <a:cubicBezTo>
                      <a:pt x="538586" y="727802"/>
                      <a:pt x="538586" y="726630"/>
                      <a:pt x="539758" y="724287"/>
                    </a:cubicBezTo>
                    <a:cubicBezTo>
                      <a:pt x="542101" y="720773"/>
                      <a:pt x="547958" y="718430"/>
                      <a:pt x="552644" y="714915"/>
                    </a:cubicBezTo>
                    <a:close/>
                    <a:moveTo>
                      <a:pt x="394936" y="713575"/>
                    </a:moveTo>
                    <a:cubicBezTo>
                      <a:pt x="397259" y="712426"/>
                      <a:pt x="398421" y="712426"/>
                      <a:pt x="400745" y="713575"/>
                    </a:cubicBezTo>
                    <a:cubicBezTo>
                      <a:pt x="403068" y="717022"/>
                      <a:pt x="403068" y="719320"/>
                      <a:pt x="405392" y="723916"/>
                    </a:cubicBezTo>
                    <a:cubicBezTo>
                      <a:pt x="406554" y="726214"/>
                      <a:pt x="405392" y="727363"/>
                      <a:pt x="403068" y="727363"/>
                    </a:cubicBezTo>
                    <a:cubicBezTo>
                      <a:pt x="400745" y="727363"/>
                      <a:pt x="398421" y="727363"/>
                      <a:pt x="396098" y="727363"/>
                    </a:cubicBezTo>
                    <a:cubicBezTo>
                      <a:pt x="394936" y="727363"/>
                      <a:pt x="392612" y="727363"/>
                      <a:pt x="390289" y="726214"/>
                    </a:cubicBezTo>
                    <a:cubicBezTo>
                      <a:pt x="387965" y="726214"/>
                      <a:pt x="387965" y="725065"/>
                      <a:pt x="387965" y="722767"/>
                    </a:cubicBezTo>
                    <a:cubicBezTo>
                      <a:pt x="390289" y="719320"/>
                      <a:pt x="392612" y="715873"/>
                      <a:pt x="394936" y="713575"/>
                    </a:cubicBezTo>
                    <a:close/>
                    <a:moveTo>
                      <a:pt x="501551" y="709858"/>
                    </a:moveTo>
                    <a:cubicBezTo>
                      <a:pt x="502718" y="708691"/>
                      <a:pt x="503885" y="708691"/>
                      <a:pt x="503885" y="711025"/>
                    </a:cubicBezTo>
                    <a:cubicBezTo>
                      <a:pt x="505052" y="714526"/>
                      <a:pt x="506219" y="719194"/>
                      <a:pt x="506219" y="722695"/>
                    </a:cubicBezTo>
                    <a:cubicBezTo>
                      <a:pt x="507386" y="726196"/>
                      <a:pt x="505052" y="727363"/>
                      <a:pt x="502718" y="727363"/>
                    </a:cubicBezTo>
                    <a:cubicBezTo>
                      <a:pt x="501551" y="727363"/>
                      <a:pt x="499217" y="726196"/>
                      <a:pt x="495716" y="726196"/>
                    </a:cubicBezTo>
                    <a:cubicBezTo>
                      <a:pt x="494549" y="725029"/>
                      <a:pt x="492215" y="723862"/>
                      <a:pt x="489881" y="723862"/>
                    </a:cubicBezTo>
                    <a:cubicBezTo>
                      <a:pt x="487547" y="722695"/>
                      <a:pt x="487547" y="720361"/>
                      <a:pt x="488714" y="719194"/>
                    </a:cubicBezTo>
                    <a:cubicBezTo>
                      <a:pt x="493382" y="714526"/>
                      <a:pt x="496883" y="712192"/>
                      <a:pt x="501551" y="709858"/>
                    </a:cubicBezTo>
                    <a:close/>
                    <a:moveTo>
                      <a:pt x="350159" y="708609"/>
                    </a:moveTo>
                    <a:cubicBezTo>
                      <a:pt x="352493" y="706285"/>
                      <a:pt x="354827" y="706285"/>
                      <a:pt x="355994" y="709771"/>
                    </a:cubicBezTo>
                    <a:cubicBezTo>
                      <a:pt x="357161" y="713256"/>
                      <a:pt x="358328" y="716742"/>
                      <a:pt x="360662" y="721389"/>
                    </a:cubicBezTo>
                    <a:cubicBezTo>
                      <a:pt x="361829" y="723712"/>
                      <a:pt x="360662" y="724874"/>
                      <a:pt x="357161" y="724874"/>
                    </a:cubicBezTo>
                    <a:cubicBezTo>
                      <a:pt x="355994" y="724874"/>
                      <a:pt x="353660" y="724874"/>
                      <a:pt x="351326" y="724874"/>
                    </a:cubicBezTo>
                    <a:cubicBezTo>
                      <a:pt x="348992" y="724874"/>
                      <a:pt x="347825" y="723712"/>
                      <a:pt x="346658" y="723712"/>
                    </a:cubicBezTo>
                    <a:cubicBezTo>
                      <a:pt x="343157" y="723712"/>
                      <a:pt x="341990" y="721389"/>
                      <a:pt x="343157" y="719065"/>
                    </a:cubicBezTo>
                    <a:cubicBezTo>
                      <a:pt x="345491" y="715580"/>
                      <a:pt x="347825" y="713256"/>
                      <a:pt x="350159" y="708609"/>
                    </a:cubicBezTo>
                    <a:close/>
                    <a:moveTo>
                      <a:pt x="307755" y="706113"/>
                    </a:moveTo>
                    <a:cubicBezTo>
                      <a:pt x="310089" y="704957"/>
                      <a:pt x="311256" y="704957"/>
                      <a:pt x="312423" y="706113"/>
                    </a:cubicBezTo>
                    <a:cubicBezTo>
                      <a:pt x="314757" y="709581"/>
                      <a:pt x="315924" y="713048"/>
                      <a:pt x="318258" y="716516"/>
                    </a:cubicBezTo>
                    <a:cubicBezTo>
                      <a:pt x="318258" y="718827"/>
                      <a:pt x="318258" y="721139"/>
                      <a:pt x="314757" y="721139"/>
                    </a:cubicBezTo>
                    <a:cubicBezTo>
                      <a:pt x="312423" y="721139"/>
                      <a:pt x="311256" y="721139"/>
                      <a:pt x="308922" y="721139"/>
                    </a:cubicBezTo>
                    <a:cubicBezTo>
                      <a:pt x="298419" y="721139"/>
                      <a:pt x="298419" y="718827"/>
                      <a:pt x="303087" y="710736"/>
                    </a:cubicBezTo>
                    <a:cubicBezTo>
                      <a:pt x="305421" y="708425"/>
                      <a:pt x="306588" y="707269"/>
                      <a:pt x="307755" y="706113"/>
                    </a:cubicBezTo>
                    <a:close/>
                    <a:moveTo>
                      <a:pt x="262994" y="703547"/>
                    </a:moveTo>
                    <a:cubicBezTo>
                      <a:pt x="265317" y="700061"/>
                      <a:pt x="266479" y="700061"/>
                      <a:pt x="268803" y="704709"/>
                    </a:cubicBezTo>
                    <a:cubicBezTo>
                      <a:pt x="269965" y="707032"/>
                      <a:pt x="271126" y="710518"/>
                      <a:pt x="272288" y="714003"/>
                    </a:cubicBezTo>
                    <a:cubicBezTo>
                      <a:pt x="273450" y="717488"/>
                      <a:pt x="272288" y="718650"/>
                      <a:pt x="269965" y="718650"/>
                    </a:cubicBezTo>
                    <a:cubicBezTo>
                      <a:pt x="265317" y="718650"/>
                      <a:pt x="262994" y="718650"/>
                      <a:pt x="258347" y="717488"/>
                    </a:cubicBezTo>
                    <a:cubicBezTo>
                      <a:pt x="256023" y="717488"/>
                      <a:pt x="254861" y="715165"/>
                      <a:pt x="256023" y="711679"/>
                    </a:cubicBezTo>
                    <a:cubicBezTo>
                      <a:pt x="257185" y="711679"/>
                      <a:pt x="258347" y="710518"/>
                      <a:pt x="259508" y="708194"/>
                    </a:cubicBezTo>
                    <a:cubicBezTo>
                      <a:pt x="260670" y="707032"/>
                      <a:pt x="261832" y="705870"/>
                      <a:pt x="262994" y="703547"/>
                    </a:cubicBezTo>
                    <a:close/>
                    <a:moveTo>
                      <a:pt x="218261" y="698647"/>
                    </a:moveTo>
                    <a:cubicBezTo>
                      <a:pt x="220585" y="697485"/>
                      <a:pt x="222908" y="697485"/>
                      <a:pt x="224070" y="699809"/>
                    </a:cubicBezTo>
                    <a:cubicBezTo>
                      <a:pt x="225232" y="703294"/>
                      <a:pt x="227555" y="706780"/>
                      <a:pt x="228717" y="711427"/>
                    </a:cubicBezTo>
                    <a:cubicBezTo>
                      <a:pt x="229879" y="713750"/>
                      <a:pt x="228717" y="714912"/>
                      <a:pt x="226394" y="714912"/>
                    </a:cubicBezTo>
                    <a:cubicBezTo>
                      <a:pt x="225232" y="714912"/>
                      <a:pt x="221746" y="714912"/>
                      <a:pt x="219423" y="714912"/>
                    </a:cubicBezTo>
                    <a:cubicBezTo>
                      <a:pt x="210128" y="713750"/>
                      <a:pt x="210128" y="713750"/>
                      <a:pt x="215937" y="705618"/>
                    </a:cubicBezTo>
                    <a:cubicBezTo>
                      <a:pt x="217099" y="703294"/>
                      <a:pt x="218261" y="700971"/>
                      <a:pt x="218261" y="698647"/>
                    </a:cubicBezTo>
                    <a:close/>
                    <a:moveTo>
                      <a:pt x="178281" y="694999"/>
                    </a:moveTo>
                    <a:cubicBezTo>
                      <a:pt x="180544" y="694999"/>
                      <a:pt x="181676" y="698467"/>
                      <a:pt x="182808" y="700778"/>
                    </a:cubicBezTo>
                    <a:cubicBezTo>
                      <a:pt x="183939" y="703090"/>
                      <a:pt x="185071" y="705402"/>
                      <a:pt x="185071" y="707714"/>
                    </a:cubicBezTo>
                    <a:cubicBezTo>
                      <a:pt x="185071" y="710025"/>
                      <a:pt x="185071" y="711181"/>
                      <a:pt x="182808" y="711181"/>
                    </a:cubicBezTo>
                    <a:cubicBezTo>
                      <a:pt x="180544" y="711181"/>
                      <a:pt x="179413" y="711181"/>
                      <a:pt x="177150" y="711181"/>
                    </a:cubicBezTo>
                    <a:cubicBezTo>
                      <a:pt x="172623" y="707714"/>
                      <a:pt x="171491" y="706558"/>
                      <a:pt x="172623" y="700778"/>
                    </a:cubicBezTo>
                    <a:cubicBezTo>
                      <a:pt x="173755" y="698467"/>
                      <a:pt x="174886" y="693843"/>
                      <a:pt x="178281" y="694999"/>
                    </a:cubicBezTo>
                    <a:close/>
                    <a:moveTo>
                      <a:pt x="568710" y="691265"/>
                    </a:moveTo>
                    <a:cubicBezTo>
                      <a:pt x="569706" y="691265"/>
                      <a:pt x="569706" y="691265"/>
                      <a:pt x="569706" y="691265"/>
                    </a:cubicBezTo>
                    <a:cubicBezTo>
                      <a:pt x="569706" y="694584"/>
                      <a:pt x="569706" y="697904"/>
                      <a:pt x="569706" y="701223"/>
                    </a:cubicBezTo>
                    <a:cubicBezTo>
                      <a:pt x="568710" y="701223"/>
                      <a:pt x="567714" y="701223"/>
                      <a:pt x="566719" y="701223"/>
                    </a:cubicBezTo>
                    <a:cubicBezTo>
                      <a:pt x="564727" y="700117"/>
                      <a:pt x="564727" y="699010"/>
                      <a:pt x="565723" y="697904"/>
                    </a:cubicBezTo>
                    <a:cubicBezTo>
                      <a:pt x="566719" y="695691"/>
                      <a:pt x="567714" y="693478"/>
                      <a:pt x="568710" y="691265"/>
                    </a:cubicBezTo>
                    <a:close/>
                    <a:moveTo>
                      <a:pt x="528213" y="684771"/>
                    </a:moveTo>
                    <a:cubicBezTo>
                      <a:pt x="532860" y="680147"/>
                      <a:pt x="532860" y="680147"/>
                      <a:pt x="536346" y="687082"/>
                    </a:cubicBezTo>
                    <a:cubicBezTo>
                      <a:pt x="537507" y="689394"/>
                      <a:pt x="539831" y="691706"/>
                      <a:pt x="539831" y="694018"/>
                    </a:cubicBezTo>
                    <a:cubicBezTo>
                      <a:pt x="539831" y="697485"/>
                      <a:pt x="539831" y="697485"/>
                      <a:pt x="537507" y="697485"/>
                    </a:cubicBezTo>
                    <a:cubicBezTo>
                      <a:pt x="532860" y="698641"/>
                      <a:pt x="529375" y="697485"/>
                      <a:pt x="524728" y="697485"/>
                    </a:cubicBezTo>
                    <a:cubicBezTo>
                      <a:pt x="522404" y="697485"/>
                      <a:pt x="522404" y="696329"/>
                      <a:pt x="523566" y="692862"/>
                    </a:cubicBezTo>
                    <a:cubicBezTo>
                      <a:pt x="524728" y="690550"/>
                      <a:pt x="527051" y="688238"/>
                      <a:pt x="528213" y="684771"/>
                    </a:cubicBezTo>
                    <a:close/>
                    <a:moveTo>
                      <a:pt x="485772" y="678725"/>
                    </a:moveTo>
                    <a:cubicBezTo>
                      <a:pt x="488084" y="676413"/>
                      <a:pt x="489240" y="676413"/>
                      <a:pt x="491551" y="679881"/>
                    </a:cubicBezTo>
                    <a:cubicBezTo>
                      <a:pt x="493863" y="682193"/>
                      <a:pt x="493863" y="685660"/>
                      <a:pt x="495019" y="689128"/>
                    </a:cubicBezTo>
                    <a:cubicBezTo>
                      <a:pt x="496175" y="692595"/>
                      <a:pt x="495019" y="693751"/>
                      <a:pt x="491551" y="693751"/>
                    </a:cubicBezTo>
                    <a:cubicBezTo>
                      <a:pt x="488084" y="693751"/>
                      <a:pt x="485772" y="692595"/>
                      <a:pt x="482305" y="692595"/>
                    </a:cubicBezTo>
                    <a:cubicBezTo>
                      <a:pt x="479993" y="692595"/>
                      <a:pt x="478837" y="691439"/>
                      <a:pt x="478837" y="689128"/>
                    </a:cubicBezTo>
                    <a:close/>
                    <a:moveTo>
                      <a:pt x="441027" y="673755"/>
                    </a:moveTo>
                    <a:cubicBezTo>
                      <a:pt x="443361" y="672593"/>
                      <a:pt x="445695" y="672593"/>
                      <a:pt x="446862" y="673755"/>
                    </a:cubicBezTo>
                    <a:cubicBezTo>
                      <a:pt x="448029" y="678402"/>
                      <a:pt x="450363" y="680726"/>
                      <a:pt x="451530" y="685373"/>
                    </a:cubicBezTo>
                    <a:cubicBezTo>
                      <a:pt x="453864" y="688858"/>
                      <a:pt x="451530" y="688858"/>
                      <a:pt x="449196" y="688858"/>
                    </a:cubicBezTo>
                    <a:cubicBezTo>
                      <a:pt x="446862" y="690020"/>
                      <a:pt x="445695" y="690020"/>
                      <a:pt x="442194" y="690020"/>
                    </a:cubicBezTo>
                    <a:cubicBezTo>
                      <a:pt x="439860" y="688858"/>
                      <a:pt x="438693" y="688858"/>
                      <a:pt x="436359" y="688858"/>
                    </a:cubicBezTo>
                    <a:cubicBezTo>
                      <a:pt x="434025" y="688858"/>
                      <a:pt x="432858" y="687697"/>
                      <a:pt x="434025" y="685373"/>
                    </a:cubicBezTo>
                    <a:cubicBezTo>
                      <a:pt x="436359" y="680726"/>
                      <a:pt x="438693" y="677240"/>
                      <a:pt x="441027" y="673755"/>
                    </a:cubicBezTo>
                    <a:close/>
                    <a:moveTo>
                      <a:pt x="398635" y="671265"/>
                    </a:moveTo>
                    <a:cubicBezTo>
                      <a:pt x="400947" y="670103"/>
                      <a:pt x="403259" y="670103"/>
                      <a:pt x="403259" y="671265"/>
                    </a:cubicBezTo>
                    <a:cubicBezTo>
                      <a:pt x="405570" y="673589"/>
                      <a:pt x="406726" y="678236"/>
                      <a:pt x="407882" y="680559"/>
                    </a:cubicBezTo>
                    <a:cubicBezTo>
                      <a:pt x="409038" y="685207"/>
                      <a:pt x="409038" y="686368"/>
                      <a:pt x="404414" y="686368"/>
                    </a:cubicBezTo>
                    <a:cubicBezTo>
                      <a:pt x="402103" y="687530"/>
                      <a:pt x="398635" y="686368"/>
                      <a:pt x="395168" y="686368"/>
                    </a:cubicBezTo>
                    <a:cubicBezTo>
                      <a:pt x="392856" y="685207"/>
                      <a:pt x="390544" y="684045"/>
                      <a:pt x="392856" y="679398"/>
                    </a:cubicBezTo>
                    <a:cubicBezTo>
                      <a:pt x="395168" y="675912"/>
                      <a:pt x="396323" y="673589"/>
                      <a:pt x="398635" y="671265"/>
                    </a:cubicBezTo>
                    <a:close/>
                    <a:moveTo>
                      <a:pt x="353862" y="667525"/>
                    </a:moveTo>
                    <a:cubicBezTo>
                      <a:pt x="356185" y="666369"/>
                      <a:pt x="357347" y="666369"/>
                      <a:pt x="358509" y="667525"/>
                    </a:cubicBezTo>
                    <a:cubicBezTo>
                      <a:pt x="360833" y="670993"/>
                      <a:pt x="363156" y="675616"/>
                      <a:pt x="363156" y="679084"/>
                    </a:cubicBezTo>
                    <a:cubicBezTo>
                      <a:pt x="364318" y="680239"/>
                      <a:pt x="363156" y="682551"/>
                      <a:pt x="361994" y="682551"/>
                    </a:cubicBezTo>
                    <a:cubicBezTo>
                      <a:pt x="359671" y="682551"/>
                      <a:pt x="357347" y="682551"/>
                      <a:pt x="356185" y="682551"/>
                    </a:cubicBezTo>
                    <a:cubicBezTo>
                      <a:pt x="344567" y="681395"/>
                      <a:pt x="344567" y="680239"/>
                      <a:pt x="350376" y="673304"/>
                    </a:cubicBezTo>
                    <a:cubicBezTo>
                      <a:pt x="351538" y="670993"/>
                      <a:pt x="352700" y="668681"/>
                      <a:pt x="353862" y="667525"/>
                    </a:cubicBezTo>
                    <a:close/>
                    <a:moveTo>
                      <a:pt x="311457" y="663797"/>
                    </a:moveTo>
                    <a:cubicBezTo>
                      <a:pt x="312618" y="662635"/>
                      <a:pt x="314942" y="662635"/>
                      <a:pt x="316104" y="663797"/>
                    </a:cubicBezTo>
                    <a:cubicBezTo>
                      <a:pt x="318427" y="667282"/>
                      <a:pt x="319589" y="671930"/>
                      <a:pt x="320751" y="675415"/>
                    </a:cubicBezTo>
                    <a:cubicBezTo>
                      <a:pt x="321913" y="677739"/>
                      <a:pt x="320751" y="678900"/>
                      <a:pt x="318427" y="680062"/>
                    </a:cubicBezTo>
                    <a:cubicBezTo>
                      <a:pt x="317266" y="680062"/>
                      <a:pt x="314942" y="680062"/>
                      <a:pt x="312618" y="678900"/>
                    </a:cubicBezTo>
                    <a:cubicBezTo>
                      <a:pt x="311457" y="678900"/>
                      <a:pt x="309133" y="678900"/>
                      <a:pt x="305648" y="677739"/>
                    </a:cubicBezTo>
                    <a:cubicBezTo>
                      <a:pt x="303324" y="677739"/>
                      <a:pt x="303324" y="675415"/>
                      <a:pt x="304486" y="673091"/>
                    </a:cubicBezTo>
                    <a:cubicBezTo>
                      <a:pt x="306809" y="669606"/>
                      <a:pt x="309133" y="667282"/>
                      <a:pt x="311457" y="663797"/>
                    </a:cubicBezTo>
                    <a:close/>
                    <a:moveTo>
                      <a:pt x="267926" y="660056"/>
                    </a:moveTo>
                    <a:cubicBezTo>
                      <a:pt x="269093" y="658900"/>
                      <a:pt x="271427" y="658900"/>
                      <a:pt x="272594" y="660056"/>
                    </a:cubicBezTo>
                    <a:cubicBezTo>
                      <a:pt x="273761" y="663524"/>
                      <a:pt x="276095" y="666991"/>
                      <a:pt x="278429" y="671615"/>
                    </a:cubicBezTo>
                    <a:cubicBezTo>
                      <a:pt x="278429" y="675082"/>
                      <a:pt x="277262" y="675082"/>
                      <a:pt x="274928" y="675082"/>
                    </a:cubicBezTo>
                    <a:cubicBezTo>
                      <a:pt x="272594" y="675082"/>
                      <a:pt x="271427" y="675082"/>
                      <a:pt x="269093" y="675082"/>
                    </a:cubicBezTo>
                    <a:cubicBezTo>
                      <a:pt x="258590" y="675082"/>
                      <a:pt x="257423" y="672770"/>
                      <a:pt x="264425" y="664679"/>
                    </a:cubicBezTo>
                    <a:cubicBezTo>
                      <a:pt x="265592" y="663524"/>
                      <a:pt x="265592" y="661212"/>
                      <a:pt x="267926" y="660056"/>
                    </a:cubicBezTo>
                    <a:close/>
                    <a:moveTo>
                      <a:pt x="224355" y="656328"/>
                    </a:moveTo>
                    <a:cubicBezTo>
                      <a:pt x="225522" y="654004"/>
                      <a:pt x="226689" y="654004"/>
                      <a:pt x="229023" y="657490"/>
                    </a:cubicBezTo>
                    <a:cubicBezTo>
                      <a:pt x="231357" y="659813"/>
                      <a:pt x="232524" y="664461"/>
                      <a:pt x="234858" y="667946"/>
                    </a:cubicBezTo>
                    <a:cubicBezTo>
                      <a:pt x="234858" y="670270"/>
                      <a:pt x="232524" y="672593"/>
                      <a:pt x="231357" y="672593"/>
                    </a:cubicBezTo>
                    <a:cubicBezTo>
                      <a:pt x="229023" y="672593"/>
                      <a:pt x="226689" y="672593"/>
                      <a:pt x="225522" y="672593"/>
                    </a:cubicBezTo>
                    <a:cubicBezTo>
                      <a:pt x="223188" y="671431"/>
                      <a:pt x="222021" y="671431"/>
                      <a:pt x="220854" y="671431"/>
                    </a:cubicBezTo>
                    <a:cubicBezTo>
                      <a:pt x="216186" y="670270"/>
                      <a:pt x="215019" y="669108"/>
                      <a:pt x="218520" y="664461"/>
                    </a:cubicBezTo>
                    <a:cubicBezTo>
                      <a:pt x="219687" y="662137"/>
                      <a:pt x="222021" y="659813"/>
                      <a:pt x="224355" y="656328"/>
                    </a:cubicBezTo>
                    <a:close/>
                    <a:moveTo>
                      <a:pt x="178402" y="653833"/>
                    </a:moveTo>
                    <a:cubicBezTo>
                      <a:pt x="180714" y="652677"/>
                      <a:pt x="181870" y="652677"/>
                      <a:pt x="184182" y="653833"/>
                    </a:cubicBezTo>
                    <a:cubicBezTo>
                      <a:pt x="185337" y="654989"/>
                      <a:pt x="185337" y="656145"/>
                      <a:pt x="185337" y="657301"/>
                    </a:cubicBezTo>
                    <a:cubicBezTo>
                      <a:pt x="185337" y="658456"/>
                      <a:pt x="187649" y="659612"/>
                      <a:pt x="187649" y="659612"/>
                    </a:cubicBezTo>
                    <a:cubicBezTo>
                      <a:pt x="189961" y="667703"/>
                      <a:pt x="188805" y="668859"/>
                      <a:pt x="180714" y="667703"/>
                    </a:cubicBezTo>
                    <a:cubicBezTo>
                      <a:pt x="179558" y="667703"/>
                      <a:pt x="176091" y="667703"/>
                      <a:pt x="173779" y="666547"/>
                    </a:cubicBezTo>
                    <a:cubicBezTo>
                      <a:pt x="172623" y="666547"/>
                      <a:pt x="171467" y="664236"/>
                      <a:pt x="172623" y="663080"/>
                    </a:cubicBezTo>
                    <a:cubicBezTo>
                      <a:pt x="173779" y="659612"/>
                      <a:pt x="176091" y="657301"/>
                      <a:pt x="178402" y="653833"/>
                    </a:cubicBezTo>
                    <a:close/>
                    <a:moveTo>
                      <a:pt x="533110" y="642470"/>
                    </a:moveTo>
                    <a:cubicBezTo>
                      <a:pt x="535433" y="637822"/>
                      <a:pt x="536595" y="638984"/>
                      <a:pt x="540081" y="643631"/>
                    </a:cubicBezTo>
                    <a:cubicBezTo>
                      <a:pt x="540081" y="644793"/>
                      <a:pt x="540081" y="644793"/>
                      <a:pt x="540081" y="645955"/>
                    </a:cubicBezTo>
                    <a:cubicBezTo>
                      <a:pt x="541242" y="648279"/>
                      <a:pt x="541242" y="650602"/>
                      <a:pt x="542404" y="651764"/>
                    </a:cubicBezTo>
                    <a:cubicBezTo>
                      <a:pt x="543566" y="654088"/>
                      <a:pt x="543566" y="656411"/>
                      <a:pt x="540081" y="656411"/>
                    </a:cubicBezTo>
                    <a:cubicBezTo>
                      <a:pt x="536595" y="656411"/>
                      <a:pt x="533110" y="656411"/>
                      <a:pt x="528463" y="655249"/>
                    </a:cubicBezTo>
                    <a:cubicBezTo>
                      <a:pt x="526139" y="654088"/>
                      <a:pt x="526139" y="652926"/>
                      <a:pt x="526139" y="651764"/>
                    </a:cubicBezTo>
                    <a:cubicBezTo>
                      <a:pt x="528463" y="648279"/>
                      <a:pt x="531948" y="645955"/>
                      <a:pt x="533110" y="642470"/>
                    </a:cubicBezTo>
                    <a:close/>
                    <a:moveTo>
                      <a:pt x="491797" y="636495"/>
                    </a:moveTo>
                    <a:cubicBezTo>
                      <a:pt x="492969" y="636495"/>
                      <a:pt x="494140" y="637651"/>
                      <a:pt x="494140" y="639963"/>
                    </a:cubicBezTo>
                    <a:cubicBezTo>
                      <a:pt x="495312" y="642274"/>
                      <a:pt x="496483" y="643430"/>
                      <a:pt x="496483" y="644586"/>
                    </a:cubicBezTo>
                    <a:cubicBezTo>
                      <a:pt x="497655" y="645742"/>
                      <a:pt x="498826" y="646898"/>
                      <a:pt x="498826" y="649210"/>
                    </a:cubicBezTo>
                    <a:cubicBezTo>
                      <a:pt x="499998" y="651521"/>
                      <a:pt x="498826" y="652677"/>
                      <a:pt x="495312" y="652677"/>
                    </a:cubicBezTo>
                    <a:cubicBezTo>
                      <a:pt x="491797" y="652677"/>
                      <a:pt x="487111" y="652677"/>
                      <a:pt x="482425" y="651521"/>
                    </a:cubicBezTo>
                    <a:cubicBezTo>
                      <a:pt x="480082" y="651521"/>
                      <a:pt x="478910" y="651521"/>
                      <a:pt x="480082" y="648054"/>
                    </a:cubicBezTo>
                    <a:lnTo>
                      <a:pt x="481254" y="646898"/>
                    </a:lnTo>
                    <a:cubicBezTo>
                      <a:pt x="483597" y="644586"/>
                      <a:pt x="484768" y="642274"/>
                      <a:pt x="485940" y="639963"/>
                    </a:cubicBezTo>
                    <a:cubicBezTo>
                      <a:pt x="487111" y="637651"/>
                      <a:pt x="488283" y="636495"/>
                      <a:pt x="491797" y="636495"/>
                    </a:cubicBezTo>
                    <a:close/>
                    <a:moveTo>
                      <a:pt x="445883" y="632682"/>
                    </a:moveTo>
                    <a:cubicBezTo>
                      <a:pt x="447055" y="631515"/>
                      <a:pt x="448226" y="631515"/>
                      <a:pt x="449398" y="632682"/>
                    </a:cubicBezTo>
                    <a:cubicBezTo>
                      <a:pt x="451741" y="636183"/>
                      <a:pt x="454084" y="642018"/>
                      <a:pt x="455255" y="645519"/>
                    </a:cubicBezTo>
                    <a:cubicBezTo>
                      <a:pt x="456427" y="649020"/>
                      <a:pt x="455255" y="650187"/>
                      <a:pt x="452912" y="650187"/>
                    </a:cubicBezTo>
                    <a:cubicBezTo>
                      <a:pt x="450569" y="650187"/>
                      <a:pt x="448226" y="650187"/>
                      <a:pt x="447055" y="650187"/>
                    </a:cubicBezTo>
                    <a:cubicBezTo>
                      <a:pt x="443540" y="650187"/>
                      <a:pt x="440026" y="650187"/>
                      <a:pt x="438854" y="649020"/>
                    </a:cubicBezTo>
                    <a:cubicBezTo>
                      <a:pt x="436511" y="647853"/>
                      <a:pt x="435339" y="646686"/>
                      <a:pt x="436511" y="644352"/>
                    </a:cubicBezTo>
                    <a:cubicBezTo>
                      <a:pt x="440026" y="639684"/>
                      <a:pt x="441197" y="636183"/>
                      <a:pt x="445883" y="632682"/>
                    </a:cubicBezTo>
                    <a:close/>
                    <a:moveTo>
                      <a:pt x="402362" y="627703"/>
                    </a:moveTo>
                    <a:cubicBezTo>
                      <a:pt x="403529" y="626536"/>
                      <a:pt x="405863" y="626536"/>
                      <a:pt x="408197" y="627703"/>
                    </a:cubicBezTo>
                    <a:cubicBezTo>
                      <a:pt x="410531" y="632371"/>
                      <a:pt x="410531" y="635872"/>
                      <a:pt x="412865" y="641707"/>
                    </a:cubicBezTo>
                    <a:cubicBezTo>
                      <a:pt x="414032" y="642874"/>
                      <a:pt x="412865" y="645208"/>
                      <a:pt x="410531" y="645208"/>
                    </a:cubicBezTo>
                    <a:cubicBezTo>
                      <a:pt x="409364" y="645208"/>
                      <a:pt x="407030" y="645208"/>
                      <a:pt x="404696" y="645208"/>
                    </a:cubicBezTo>
                    <a:cubicBezTo>
                      <a:pt x="403529" y="645208"/>
                      <a:pt x="402362" y="644041"/>
                      <a:pt x="400028" y="644041"/>
                    </a:cubicBezTo>
                    <a:cubicBezTo>
                      <a:pt x="394193" y="642874"/>
                      <a:pt x="394193" y="641707"/>
                      <a:pt x="395360" y="635872"/>
                    </a:cubicBezTo>
                    <a:cubicBezTo>
                      <a:pt x="397694" y="633538"/>
                      <a:pt x="400028" y="631204"/>
                      <a:pt x="402362" y="627703"/>
                    </a:cubicBezTo>
                    <a:close/>
                    <a:moveTo>
                      <a:pt x="357593" y="625209"/>
                    </a:moveTo>
                    <a:cubicBezTo>
                      <a:pt x="358755" y="624047"/>
                      <a:pt x="361078" y="624047"/>
                      <a:pt x="362240" y="625209"/>
                    </a:cubicBezTo>
                    <a:cubicBezTo>
                      <a:pt x="363402" y="629856"/>
                      <a:pt x="365725" y="633342"/>
                      <a:pt x="368049" y="636827"/>
                    </a:cubicBezTo>
                    <a:cubicBezTo>
                      <a:pt x="368049" y="640312"/>
                      <a:pt x="366887" y="641474"/>
                      <a:pt x="364564" y="641474"/>
                    </a:cubicBezTo>
                    <a:cubicBezTo>
                      <a:pt x="363402" y="641474"/>
                      <a:pt x="361078" y="641474"/>
                      <a:pt x="358755" y="641474"/>
                    </a:cubicBezTo>
                    <a:cubicBezTo>
                      <a:pt x="348298" y="640312"/>
                      <a:pt x="348298" y="639151"/>
                      <a:pt x="354107" y="631018"/>
                    </a:cubicBezTo>
                    <a:cubicBezTo>
                      <a:pt x="355269" y="629856"/>
                      <a:pt x="356431" y="627533"/>
                      <a:pt x="357593" y="625209"/>
                    </a:cubicBezTo>
                    <a:close/>
                    <a:moveTo>
                      <a:pt x="315191" y="621474"/>
                    </a:moveTo>
                    <a:cubicBezTo>
                      <a:pt x="316352" y="620312"/>
                      <a:pt x="318676" y="620312"/>
                      <a:pt x="319838" y="621474"/>
                    </a:cubicBezTo>
                    <a:cubicBezTo>
                      <a:pt x="321000" y="626121"/>
                      <a:pt x="323323" y="629607"/>
                      <a:pt x="324485" y="633092"/>
                    </a:cubicBezTo>
                    <a:cubicBezTo>
                      <a:pt x="326809" y="635416"/>
                      <a:pt x="324485" y="636577"/>
                      <a:pt x="322161" y="636577"/>
                    </a:cubicBezTo>
                    <a:cubicBezTo>
                      <a:pt x="319838" y="637739"/>
                      <a:pt x="318676" y="636577"/>
                      <a:pt x="316352" y="636577"/>
                    </a:cubicBezTo>
                    <a:cubicBezTo>
                      <a:pt x="314029" y="636577"/>
                      <a:pt x="311705" y="636577"/>
                      <a:pt x="310543" y="635416"/>
                    </a:cubicBezTo>
                    <a:cubicBezTo>
                      <a:pt x="307058" y="635416"/>
                      <a:pt x="307058" y="634254"/>
                      <a:pt x="308220" y="631930"/>
                    </a:cubicBezTo>
                    <a:cubicBezTo>
                      <a:pt x="310543" y="629607"/>
                      <a:pt x="311705" y="624959"/>
                      <a:pt x="315191" y="621474"/>
                    </a:cubicBezTo>
                    <a:close/>
                    <a:moveTo>
                      <a:pt x="271624" y="617740"/>
                    </a:moveTo>
                    <a:cubicBezTo>
                      <a:pt x="272785" y="615416"/>
                      <a:pt x="273947" y="615416"/>
                      <a:pt x="275109" y="618902"/>
                    </a:cubicBezTo>
                    <a:cubicBezTo>
                      <a:pt x="278594" y="621225"/>
                      <a:pt x="278594" y="625873"/>
                      <a:pt x="280918" y="629358"/>
                    </a:cubicBezTo>
                    <a:cubicBezTo>
                      <a:pt x="282080" y="631682"/>
                      <a:pt x="280918" y="634005"/>
                      <a:pt x="278594" y="634005"/>
                    </a:cubicBezTo>
                    <a:cubicBezTo>
                      <a:pt x="276271" y="634005"/>
                      <a:pt x="273947" y="634005"/>
                      <a:pt x="272785" y="634005"/>
                    </a:cubicBezTo>
                    <a:cubicBezTo>
                      <a:pt x="262329" y="632843"/>
                      <a:pt x="261167" y="631682"/>
                      <a:pt x="266976" y="623549"/>
                    </a:cubicBezTo>
                    <a:cubicBezTo>
                      <a:pt x="268138" y="621225"/>
                      <a:pt x="270462" y="618902"/>
                      <a:pt x="271624" y="617740"/>
                    </a:cubicBezTo>
                    <a:close/>
                    <a:moveTo>
                      <a:pt x="226892" y="615251"/>
                    </a:moveTo>
                    <a:cubicBezTo>
                      <a:pt x="229215" y="614089"/>
                      <a:pt x="230377" y="614089"/>
                      <a:pt x="232701" y="615251"/>
                    </a:cubicBezTo>
                    <a:cubicBezTo>
                      <a:pt x="235024" y="619898"/>
                      <a:pt x="236186" y="623384"/>
                      <a:pt x="237348" y="628031"/>
                    </a:cubicBezTo>
                    <a:cubicBezTo>
                      <a:pt x="238510" y="630354"/>
                      <a:pt x="237348" y="631516"/>
                      <a:pt x="235024" y="631516"/>
                    </a:cubicBezTo>
                    <a:cubicBezTo>
                      <a:pt x="232701" y="631516"/>
                      <a:pt x="230377" y="631516"/>
                      <a:pt x="228054" y="631516"/>
                    </a:cubicBezTo>
                    <a:cubicBezTo>
                      <a:pt x="218759" y="630354"/>
                      <a:pt x="218759" y="630354"/>
                      <a:pt x="223406" y="619898"/>
                    </a:cubicBezTo>
                    <a:cubicBezTo>
                      <a:pt x="225730" y="619898"/>
                      <a:pt x="226892" y="617575"/>
                      <a:pt x="226892" y="615251"/>
                    </a:cubicBezTo>
                    <a:close/>
                    <a:moveTo>
                      <a:pt x="183245" y="611516"/>
                    </a:moveTo>
                    <a:cubicBezTo>
                      <a:pt x="185568" y="609192"/>
                      <a:pt x="185568" y="610354"/>
                      <a:pt x="187892" y="612678"/>
                    </a:cubicBezTo>
                    <a:cubicBezTo>
                      <a:pt x="189054" y="616163"/>
                      <a:pt x="191377" y="619649"/>
                      <a:pt x="192539" y="623134"/>
                    </a:cubicBezTo>
                    <a:cubicBezTo>
                      <a:pt x="192539" y="626619"/>
                      <a:pt x="192539" y="627781"/>
                      <a:pt x="190215" y="627781"/>
                    </a:cubicBezTo>
                    <a:cubicBezTo>
                      <a:pt x="185568" y="627781"/>
                      <a:pt x="180921" y="627781"/>
                      <a:pt x="177436" y="626619"/>
                    </a:cubicBezTo>
                    <a:cubicBezTo>
                      <a:pt x="175112" y="626619"/>
                      <a:pt x="173950" y="624296"/>
                      <a:pt x="175112" y="621972"/>
                    </a:cubicBezTo>
                    <a:cubicBezTo>
                      <a:pt x="177436" y="619649"/>
                      <a:pt x="178597" y="617325"/>
                      <a:pt x="179759" y="615001"/>
                    </a:cubicBezTo>
                    <a:cubicBezTo>
                      <a:pt x="180921" y="615001"/>
                      <a:pt x="182083" y="612678"/>
                      <a:pt x="183245" y="611516"/>
                    </a:cubicBezTo>
                    <a:close/>
                    <a:moveTo>
                      <a:pt x="536826" y="597824"/>
                    </a:moveTo>
                    <a:cubicBezTo>
                      <a:pt x="539169" y="596662"/>
                      <a:pt x="540340" y="596662"/>
                      <a:pt x="541512" y="597824"/>
                    </a:cubicBezTo>
                    <a:cubicBezTo>
                      <a:pt x="543855" y="601309"/>
                      <a:pt x="546198" y="605957"/>
                      <a:pt x="548541" y="610604"/>
                    </a:cubicBezTo>
                    <a:cubicBezTo>
                      <a:pt x="548541" y="612927"/>
                      <a:pt x="547369" y="614089"/>
                      <a:pt x="545026" y="614089"/>
                    </a:cubicBezTo>
                    <a:cubicBezTo>
                      <a:pt x="542683" y="614089"/>
                      <a:pt x="540340" y="614089"/>
                      <a:pt x="537997" y="614089"/>
                    </a:cubicBezTo>
                    <a:cubicBezTo>
                      <a:pt x="527453" y="612927"/>
                      <a:pt x="526282" y="612927"/>
                      <a:pt x="533311" y="603633"/>
                    </a:cubicBezTo>
                    <a:cubicBezTo>
                      <a:pt x="533311" y="601309"/>
                      <a:pt x="535654" y="598986"/>
                      <a:pt x="536826" y="597824"/>
                    </a:cubicBezTo>
                    <a:close/>
                    <a:moveTo>
                      <a:pt x="491985" y="594094"/>
                    </a:moveTo>
                    <a:cubicBezTo>
                      <a:pt x="493152" y="591760"/>
                      <a:pt x="495486" y="592927"/>
                      <a:pt x="496653" y="595261"/>
                    </a:cubicBezTo>
                    <a:cubicBezTo>
                      <a:pt x="498987" y="598762"/>
                      <a:pt x="501321" y="603430"/>
                      <a:pt x="502488" y="606931"/>
                    </a:cubicBezTo>
                    <a:cubicBezTo>
                      <a:pt x="503655" y="610432"/>
                      <a:pt x="502488" y="611599"/>
                      <a:pt x="500154" y="611599"/>
                    </a:cubicBezTo>
                    <a:cubicBezTo>
                      <a:pt x="497820" y="611599"/>
                      <a:pt x="495486" y="611599"/>
                      <a:pt x="493152" y="611599"/>
                    </a:cubicBezTo>
                    <a:cubicBezTo>
                      <a:pt x="490818" y="611599"/>
                      <a:pt x="488484" y="611599"/>
                      <a:pt x="486150" y="610432"/>
                    </a:cubicBezTo>
                    <a:cubicBezTo>
                      <a:pt x="483816" y="610432"/>
                      <a:pt x="482649" y="608098"/>
                      <a:pt x="484983" y="605764"/>
                    </a:cubicBezTo>
                    <a:cubicBezTo>
                      <a:pt x="486150" y="602263"/>
                      <a:pt x="489651" y="598762"/>
                      <a:pt x="491985" y="594094"/>
                    </a:cubicBezTo>
                    <a:close/>
                    <a:moveTo>
                      <a:pt x="449659" y="590360"/>
                    </a:moveTo>
                    <a:cubicBezTo>
                      <a:pt x="450826" y="589193"/>
                      <a:pt x="453160" y="589193"/>
                      <a:pt x="454327" y="590360"/>
                    </a:cubicBezTo>
                    <a:cubicBezTo>
                      <a:pt x="456661" y="595028"/>
                      <a:pt x="458995" y="599696"/>
                      <a:pt x="460162" y="604364"/>
                    </a:cubicBezTo>
                    <a:cubicBezTo>
                      <a:pt x="461329" y="606698"/>
                      <a:pt x="460162" y="607865"/>
                      <a:pt x="456661" y="607865"/>
                    </a:cubicBezTo>
                    <a:cubicBezTo>
                      <a:pt x="455494" y="607865"/>
                      <a:pt x="453160" y="607865"/>
                      <a:pt x="451993" y="607865"/>
                    </a:cubicBezTo>
                    <a:cubicBezTo>
                      <a:pt x="440323" y="606698"/>
                      <a:pt x="439156" y="605531"/>
                      <a:pt x="444991" y="597362"/>
                    </a:cubicBezTo>
                    <a:cubicBezTo>
                      <a:pt x="447325" y="595028"/>
                      <a:pt x="448492" y="592694"/>
                      <a:pt x="449659" y="590360"/>
                    </a:cubicBezTo>
                    <a:close/>
                    <a:moveTo>
                      <a:pt x="406018" y="586631"/>
                    </a:moveTo>
                    <a:cubicBezTo>
                      <a:pt x="407185" y="584288"/>
                      <a:pt x="409519" y="585459"/>
                      <a:pt x="410686" y="587802"/>
                    </a:cubicBezTo>
                    <a:cubicBezTo>
                      <a:pt x="413020" y="591317"/>
                      <a:pt x="415354" y="596003"/>
                      <a:pt x="415354" y="600689"/>
                    </a:cubicBezTo>
                    <a:cubicBezTo>
                      <a:pt x="417688" y="603032"/>
                      <a:pt x="415354" y="605375"/>
                      <a:pt x="414187" y="605375"/>
                    </a:cubicBezTo>
                    <a:cubicBezTo>
                      <a:pt x="410686" y="605375"/>
                      <a:pt x="409519" y="605375"/>
                      <a:pt x="407185" y="605375"/>
                    </a:cubicBezTo>
                    <a:cubicBezTo>
                      <a:pt x="403684" y="604204"/>
                      <a:pt x="402517" y="604204"/>
                      <a:pt x="400183" y="604204"/>
                    </a:cubicBezTo>
                    <a:cubicBezTo>
                      <a:pt x="396682" y="603032"/>
                      <a:pt x="396682" y="600689"/>
                      <a:pt x="397849" y="598346"/>
                    </a:cubicBezTo>
                    <a:cubicBezTo>
                      <a:pt x="400183" y="594831"/>
                      <a:pt x="403684" y="590145"/>
                      <a:pt x="406018" y="586631"/>
                    </a:cubicBezTo>
                    <a:close/>
                    <a:moveTo>
                      <a:pt x="362529" y="584131"/>
                    </a:moveTo>
                    <a:cubicBezTo>
                      <a:pt x="363696" y="582969"/>
                      <a:pt x="364863" y="582969"/>
                      <a:pt x="366030" y="584131"/>
                    </a:cubicBezTo>
                    <a:cubicBezTo>
                      <a:pt x="368364" y="588778"/>
                      <a:pt x="369531" y="592264"/>
                      <a:pt x="373032" y="596911"/>
                    </a:cubicBezTo>
                    <a:cubicBezTo>
                      <a:pt x="373032" y="598073"/>
                      <a:pt x="373032" y="600396"/>
                      <a:pt x="369531" y="600396"/>
                    </a:cubicBezTo>
                    <a:cubicBezTo>
                      <a:pt x="367197" y="600396"/>
                      <a:pt x="364863" y="600396"/>
                      <a:pt x="363696" y="600396"/>
                    </a:cubicBezTo>
                    <a:cubicBezTo>
                      <a:pt x="353193" y="599234"/>
                      <a:pt x="352026" y="598073"/>
                      <a:pt x="357861" y="589940"/>
                    </a:cubicBezTo>
                    <a:cubicBezTo>
                      <a:pt x="359028" y="588778"/>
                      <a:pt x="360195" y="586455"/>
                      <a:pt x="362529" y="584131"/>
                    </a:cubicBezTo>
                    <a:close/>
                    <a:moveTo>
                      <a:pt x="316572" y="582721"/>
                    </a:moveTo>
                    <a:cubicBezTo>
                      <a:pt x="318884" y="578073"/>
                      <a:pt x="320040" y="578073"/>
                      <a:pt x="322352" y="582721"/>
                    </a:cubicBezTo>
                    <a:cubicBezTo>
                      <a:pt x="323507" y="585044"/>
                      <a:pt x="325819" y="588530"/>
                      <a:pt x="325819" y="589691"/>
                    </a:cubicBezTo>
                    <a:cubicBezTo>
                      <a:pt x="328131" y="595500"/>
                      <a:pt x="326975" y="597824"/>
                      <a:pt x="322352" y="596662"/>
                    </a:cubicBezTo>
                    <a:cubicBezTo>
                      <a:pt x="318884" y="596662"/>
                      <a:pt x="316572" y="596662"/>
                      <a:pt x="314261" y="596662"/>
                    </a:cubicBezTo>
                    <a:cubicBezTo>
                      <a:pt x="310793" y="595500"/>
                      <a:pt x="309637" y="594339"/>
                      <a:pt x="310793" y="589691"/>
                    </a:cubicBezTo>
                    <a:lnTo>
                      <a:pt x="311949" y="588530"/>
                    </a:lnTo>
                    <a:cubicBezTo>
                      <a:pt x="313105" y="586206"/>
                      <a:pt x="315416" y="583882"/>
                      <a:pt x="316572" y="582721"/>
                    </a:cubicBezTo>
                    <a:close/>
                    <a:moveTo>
                      <a:pt x="276484" y="576745"/>
                    </a:moveTo>
                    <a:cubicBezTo>
                      <a:pt x="279985" y="576745"/>
                      <a:pt x="279985" y="580213"/>
                      <a:pt x="279985" y="582524"/>
                    </a:cubicBezTo>
                    <a:cubicBezTo>
                      <a:pt x="279985" y="582524"/>
                      <a:pt x="281152" y="582524"/>
                      <a:pt x="281152" y="583680"/>
                    </a:cubicBezTo>
                    <a:cubicBezTo>
                      <a:pt x="282319" y="585992"/>
                      <a:pt x="282319" y="587148"/>
                      <a:pt x="283486" y="589460"/>
                    </a:cubicBezTo>
                    <a:cubicBezTo>
                      <a:pt x="284653" y="590615"/>
                      <a:pt x="283486" y="592927"/>
                      <a:pt x="279985" y="592927"/>
                    </a:cubicBezTo>
                    <a:cubicBezTo>
                      <a:pt x="276484" y="592927"/>
                      <a:pt x="271816" y="591771"/>
                      <a:pt x="269482" y="591771"/>
                    </a:cubicBezTo>
                    <a:cubicBezTo>
                      <a:pt x="267148" y="591771"/>
                      <a:pt x="264814" y="589460"/>
                      <a:pt x="265981" y="588304"/>
                    </a:cubicBezTo>
                    <a:cubicBezTo>
                      <a:pt x="267148" y="585992"/>
                      <a:pt x="269482" y="583680"/>
                      <a:pt x="270649" y="582524"/>
                    </a:cubicBezTo>
                    <a:cubicBezTo>
                      <a:pt x="271816" y="580213"/>
                      <a:pt x="272983" y="576745"/>
                      <a:pt x="276484" y="576745"/>
                    </a:cubicBezTo>
                    <a:close/>
                    <a:moveTo>
                      <a:pt x="230594" y="572922"/>
                    </a:moveTo>
                    <a:cubicBezTo>
                      <a:pt x="232906" y="571766"/>
                      <a:pt x="235218" y="571766"/>
                      <a:pt x="235218" y="572922"/>
                    </a:cubicBezTo>
                    <a:cubicBezTo>
                      <a:pt x="237529" y="576390"/>
                      <a:pt x="238685" y="579857"/>
                      <a:pt x="239841" y="582169"/>
                    </a:cubicBezTo>
                    <a:cubicBezTo>
                      <a:pt x="239841" y="587948"/>
                      <a:pt x="239841" y="587948"/>
                      <a:pt x="236373" y="587948"/>
                    </a:cubicBezTo>
                    <a:cubicBezTo>
                      <a:pt x="232906" y="587948"/>
                      <a:pt x="230594" y="587948"/>
                      <a:pt x="227127" y="587948"/>
                    </a:cubicBezTo>
                    <a:cubicBezTo>
                      <a:pt x="223659" y="586792"/>
                      <a:pt x="222503" y="585636"/>
                      <a:pt x="224815" y="581013"/>
                    </a:cubicBezTo>
                    <a:cubicBezTo>
                      <a:pt x="225971" y="581013"/>
                      <a:pt x="225971" y="579857"/>
                      <a:pt x="227127" y="578701"/>
                    </a:cubicBezTo>
                    <a:cubicBezTo>
                      <a:pt x="228282" y="576390"/>
                      <a:pt x="229438" y="575234"/>
                      <a:pt x="230594" y="572922"/>
                    </a:cubicBezTo>
                    <a:close/>
                    <a:moveTo>
                      <a:pt x="185818" y="568032"/>
                    </a:moveTo>
                    <a:cubicBezTo>
                      <a:pt x="188141" y="566876"/>
                      <a:pt x="189303" y="568032"/>
                      <a:pt x="190465" y="569188"/>
                    </a:cubicBezTo>
                    <a:cubicBezTo>
                      <a:pt x="192789" y="572656"/>
                      <a:pt x="193950" y="576123"/>
                      <a:pt x="195112" y="580747"/>
                    </a:cubicBezTo>
                    <a:cubicBezTo>
                      <a:pt x="196274" y="583058"/>
                      <a:pt x="195112" y="584214"/>
                      <a:pt x="192789" y="584214"/>
                    </a:cubicBezTo>
                    <a:cubicBezTo>
                      <a:pt x="191627" y="584214"/>
                      <a:pt x="189303" y="584214"/>
                      <a:pt x="185818" y="584214"/>
                    </a:cubicBezTo>
                    <a:cubicBezTo>
                      <a:pt x="177685" y="583058"/>
                      <a:pt x="176523" y="581902"/>
                      <a:pt x="182332" y="574967"/>
                    </a:cubicBezTo>
                    <a:cubicBezTo>
                      <a:pt x="183494" y="572656"/>
                      <a:pt x="184656" y="570344"/>
                      <a:pt x="185818" y="568032"/>
                    </a:cubicBezTo>
                    <a:close/>
                    <a:moveTo>
                      <a:pt x="539294" y="556740"/>
                    </a:moveTo>
                    <a:cubicBezTo>
                      <a:pt x="540450" y="555584"/>
                      <a:pt x="542762" y="555584"/>
                      <a:pt x="543918" y="556740"/>
                    </a:cubicBezTo>
                    <a:cubicBezTo>
                      <a:pt x="546229" y="560208"/>
                      <a:pt x="547385" y="564831"/>
                      <a:pt x="548541" y="568299"/>
                    </a:cubicBezTo>
                    <a:cubicBezTo>
                      <a:pt x="549697" y="570610"/>
                      <a:pt x="548541" y="571766"/>
                      <a:pt x="547385" y="571766"/>
                    </a:cubicBezTo>
                    <a:cubicBezTo>
                      <a:pt x="545073" y="571766"/>
                      <a:pt x="542762" y="571766"/>
                      <a:pt x="540450" y="571766"/>
                    </a:cubicBezTo>
                    <a:cubicBezTo>
                      <a:pt x="531203" y="570610"/>
                      <a:pt x="530047" y="569454"/>
                      <a:pt x="535827" y="561363"/>
                    </a:cubicBezTo>
                    <a:cubicBezTo>
                      <a:pt x="536982" y="559052"/>
                      <a:pt x="538138" y="557896"/>
                      <a:pt x="539294" y="556740"/>
                    </a:cubicBezTo>
                    <a:close/>
                    <a:moveTo>
                      <a:pt x="494604" y="555407"/>
                    </a:moveTo>
                    <a:cubicBezTo>
                      <a:pt x="499251" y="551939"/>
                      <a:pt x="500413" y="551939"/>
                      <a:pt x="502737" y="556563"/>
                    </a:cubicBezTo>
                    <a:cubicBezTo>
                      <a:pt x="503898" y="560030"/>
                      <a:pt x="505060" y="562342"/>
                      <a:pt x="506222" y="564654"/>
                    </a:cubicBezTo>
                    <a:cubicBezTo>
                      <a:pt x="507384" y="568121"/>
                      <a:pt x="507384" y="568121"/>
                      <a:pt x="503898" y="569277"/>
                    </a:cubicBezTo>
                    <a:cubicBezTo>
                      <a:pt x="501575" y="569277"/>
                      <a:pt x="496928" y="568121"/>
                      <a:pt x="494604" y="568121"/>
                    </a:cubicBezTo>
                    <a:cubicBezTo>
                      <a:pt x="488795" y="568121"/>
                      <a:pt x="487633" y="566965"/>
                      <a:pt x="491119" y="562342"/>
                    </a:cubicBezTo>
                    <a:cubicBezTo>
                      <a:pt x="492280" y="560030"/>
                      <a:pt x="494604" y="557719"/>
                      <a:pt x="494604" y="555407"/>
                    </a:cubicBezTo>
                    <a:close/>
                    <a:moveTo>
                      <a:pt x="452149" y="548038"/>
                    </a:moveTo>
                    <a:cubicBezTo>
                      <a:pt x="454483" y="546871"/>
                      <a:pt x="455650" y="546871"/>
                      <a:pt x="456817" y="548038"/>
                    </a:cubicBezTo>
                    <a:cubicBezTo>
                      <a:pt x="459151" y="551539"/>
                      <a:pt x="460318" y="557374"/>
                      <a:pt x="462652" y="560875"/>
                    </a:cubicBezTo>
                    <a:cubicBezTo>
                      <a:pt x="462652" y="563209"/>
                      <a:pt x="462652" y="565543"/>
                      <a:pt x="459151" y="565543"/>
                    </a:cubicBezTo>
                    <a:cubicBezTo>
                      <a:pt x="456817" y="565543"/>
                      <a:pt x="455650" y="565543"/>
                      <a:pt x="453316" y="565543"/>
                    </a:cubicBezTo>
                    <a:cubicBezTo>
                      <a:pt x="450982" y="565543"/>
                      <a:pt x="447481" y="564376"/>
                      <a:pt x="446314" y="564376"/>
                    </a:cubicBezTo>
                    <a:cubicBezTo>
                      <a:pt x="443980" y="563209"/>
                      <a:pt x="442813" y="562042"/>
                      <a:pt x="443980" y="559708"/>
                    </a:cubicBezTo>
                    <a:cubicBezTo>
                      <a:pt x="446314" y="555040"/>
                      <a:pt x="448648" y="551539"/>
                      <a:pt x="452149" y="548038"/>
                    </a:cubicBezTo>
                    <a:close/>
                    <a:moveTo>
                      <a:pt x="409830" y="544303"/>
                    </a:moveTo>
                    <a:cubicBezTo>
                      <a:pt x="410997" y="543136"/>
                      <a:pt x="413331" y="543136"/>
                      <a:pt x="414498" y="544303"/>
                    </a:cubicBezTo>
                    <a:cubicBezTo>
                      <a:pt x="415665" y="548971"/>
                      <a:pt x="419166" y="552472"/>
                      <a:pt x="419166" y="557140"/>
                    </a:cubicBezTo>
                    <a:cubicBezTo>
                      <a:pt x="421500" y="559474"/>
                      <a:pt x="419166" y="561808"/>
                      <a:pt x="415665" y="561808"/>
                    </a:cubicBezTo>
                    <a:cubicBezTo>
                      <a:pt x="412164" y="561808"/>
                      <a:pt x="408663" y="560641"/>
                      <a:pt x="403995" y="560641"/>
                    </a:cubicBezTo>
                    <a:cubicBezTo>
                      <a:pt x="402828" y="559474"/>
                      <a:pt x="401661" y="559474"/>
                      <a:pt x="401661" y="557140"/>
                    </a:cubicBezTo>
                    <a:cubicBezTo>
                      <a:pt x="401661" y="557140"/>
                      <a:pt x="401661" y="555973"/>
                      <a:pt x="401661" y="554806"/>
                    </a:cubicBezTo>
                    <a:cubicBezTo>
                      <a:pt x="403995" y="551305"/>
                      <a:pt x="406329" y="547804"/>
                      <a:pt x="409830" y="544303"/>
                    </a:cubicBezTo>
                    <a:close/>
                    <a:moveTo>
                      <a:pt x="369764" y="540569"/>
                    </a:moveTo>
                    <a:cubicBezTo>
                      <a:pt x="373265" y="544070"/>
                      <a:pt x="374432" y="549905"/>
                      <a:pt x="376766" y="553406"/>
                    </a:cubicBezTo>
                    <a:cubicBezTo>
                      <a:pt x="377933" y="556907"/>
                      <a:pt x="375599" y="558074"/>
                      <a:pt x="373265" y="558074"/>
                    </a:cubicBezTo>
                    <a:cubicBezTo>
                      <a:pt x="368597" y="558074"/>
                      <a:pt x="365096" y="556907"/>
                      <a:pt x="359261" y="555740"/>
                    </a:cubicBezTo>
                    <a:cubicBezTo>
                      <a:pt x="358094" y="555740"/>
                      <a:pt x="358094" y="553406"/>
                      <a:pt x="358094" y="552239"/>
                    </a:cubicBezTo>
                    <a:cubicBezTo>
                      <a:pt x="359261" y="549905"/>
                      <a:pt x="361595" y="547571"/>
                      <a:pt x="362762" y="545237"/>
                    </a:cubicBezTo>
                    <a:cubicBezTo>
                      <a:pt x="365096" y="544070"/>
                      <a:pt x="365096" y="542903"/>
                      <a:pt x="365096" y="541736"/>
                    </a:cubicBezTo>
                    <a:cubicBezTo>
                      <a:pt x="367430" y="538235"/>
                      <a:pt x="368597" y="538235"/>
                      <a:pt x="369764" y="540569"/>
                    </a:cubicBezTo>
                    <a:close/>
                    <a:moveTo>
                      <a:pt x="320250" y="538069"/>
                    </a:moveTo>
                    <a:cubicBezTo>
                      <a:pt x="322573" y="535757"/>
                      <a:pt x="323735" y="535757"/>
                      <a:pt x="326059" y="539225"/>
                    </a:cubicBezTo>
                    <a:cubicBezTo>
                      <a:pt x="327221" y="542692"/>
                      <a:pt x="328382" y="545004"/>
                      <a:pt x="330706" y="549628"/>
                    </a:cubicBezTo>
                    <a:cubicBezTo>
                      <a:pt x="330706" y="551939"/>
                      <a:pt x="330706" y="553095"/>
                      <a:pt x="327221" y="553095"/>
                    </a:cubicBezTo>
                    <a:cubicBezTo>
                      <a:pt x="326059" y="553095"/>
                      <a:pt x="323735" y="553095"/>
                      <a:pt x="322573" y="553095"/>
                    </a:cubicBezTo>
                    <a:cubicBezTo>
                      <a:pt x="310955" y="551939"/>
                      <a:pt x="310955" y="550783"/>
                      <a:pt x="316764" y="542692"/>
                    </a:cubicBezTo>
                    <a:cubicBezTo>
                      <a:pt x="317926" y="541537"/>
                      <a:pt x="319088" y="540381"/>
                      <a:pt x="320250" y="538069"/>
                    </a:cubicBezTo>
                    <a:close/>
                    <a:moveTo>
                      <a:pt x="277895" y="536747"/>
                    </a:moveTo>
                    <a:cubicBezTo>
                      <a:pt x="279051" y="533261"/>
                      <a:pt x="281363" y="533261"/>
                      <a:pt x="283674" y="536747"/>
                    </a:cubicBezTo>
                    <a:cubicBezTo>
                      <a:pt x="283674" y="537909"/>
                      <a:pt x="284830" y="539070"/>
                      <a:pt x="285986" y="541394"/>
                    </a:cubicBezTo>
                    <a:cubicBezTo>
                      <a:pt x="285986" y="542556"/>
                      <a:pt x="285986" y="543718"/>
                      <a:pt x="285986" y="544879"/>
                    </a:cubicBezTo>
                    <a:cubicBezTo>
                      <a:pt x="288298" y="550688"/>
                      <a:pt x="287142" y="551850"/>
                      <a:pt x="281363" y="551850"/>
                    </a:cubicBezTo>
                    <a:cubicBezTo>
                      <a:pt x="279051" y="551850"/>
                      <a:pt x="276739" y="551850"/>
                      <a:pt x="274428" y="550688"/>
                    </a:cubicBezTo>
                    <a:cubicBezTo>
                      <a:pt x="270960" y="549527"/>
                      <a:pt x="270960" y="548365"/>
                      <a:pt x="272116" y="544879"/>
                    </a:cubicBezTo>
                    <a:cubicBezTo>
                      <a:pt x="273272" y="542556"/>
                      <a:pt x="275583" y="539070"/>
                      <a:pt x="277895" y="536747"/>
                    </a:cubicBezTo>
                    <a:close/>
                    <a:moveTo>
                      <a:pt x="231954" y="531845"/>
                    </a:moveTo>
                    <a:cubicBezTo>
                      <a:pt x="235439" y="529533"/>
                      <a:pt x="235439" y="529533"/>
                      <a:pt x="238925" y="533001"/>
                    </a:cubicBezTo>
                    <a:cubicBezTo>
                      <a:pt x="240087" y="535313"/>
                      <a:pt x="241248" y="538780"/>
                      <a:pt x="242410" y="542248"/>
                    </a:cubicBezTo>
                    <a:cubicBezTo>
                      <a:pt x="243572" y="544559"/>
                      <a:pt x="243572" y="545715"/>
                      <a:pt x="238925" y="546871"/>
                    </a:cubicBezTo>
                    <a:cubicBezTo>
                      <a:pt x="236601" y="546871"/>
                      <a:pt x="231954" y="545715"/>
                      <a:pt x="229630" y="545715"/>
                    </a:cubicBezTo>
                    <a:cubicBezTo>
                      <a:pt x="226145" y="544559"/>
                      <a:pt x="224983" y="543404"/>
                      <a:pt x="226145" y="539936"/>
                    </a:cubicBezTo>
                    <a:cubicBezTo>
                      <a:pt x="228469" y="536468"/>
                      <a:pt x="230792" y="535313"/>
                      <a:pt x="231954" y="531845"/>
                    </a:cubicBezTo>
                    <a:close/>
                    <a:moveTo>
                      <a:pt x="189583" y="528110"/>
                    </a:moveTo>
                    <a:cubicBezTo>
                      <a:pt x="193084" y="526954"/>
                      <a:pt x="193084" y="526954"/>
                      <a:pt x="195418" y="528110"/>
                    </a:cubicBezTo>
                    <a:cubicBezTo>
                      <a:pt x="196585" y="532733"/>
                      <a:pt x="198919" y="536201"/>
                      <a:pt x="200086" y="539669"/>
                    </a:cubicBezTo>
                    <a:cubicBezTo>
                      <a:pt x="202420" y="543136"/>
                      <a:pt x="201253" y="543136"/>
                      <a:pt x="197752" y="543136"/>
                    </a:cubicBezTo>
                    <a:cubicBezTo>
                      <a:pt x="194251" y="543136"/>
                      <a:pt x="190750" y="543136"/>
                      <a:pt x="187249" y="543136"/>
                    </a:cubicBezTo>
                    <a:cubicBezTo>
                      <a:pt x="182581" y="543136"/>
                      <a:pt x="181414" y="540824"/>
                      <a:pt x="183748" y="537357"/>
                    </a:cubicBezTo>
                    <a:cubicBezTo>
                      <a:pt x="184915" y="536201"/>
                      <a:pt x="186082" y="536201"/>
                      <a:pt x="187249" y="533889"/>
                    </a:cubicBezTo>
                    <a:cubicBezTo>
                      <a:pt x="187249" y="532733"/>
                      <a:pt x="189583" y="531578"/>
                      <a:pt x="189583" y="528110"/>
                    </a:cubicBezTo>
                    <a:close/>
                    <a:moveTo>
                      <a:pt x="544226" y="515663"/>
                    </a:moveTo>
                    <a:cubicBezTo>
                      <a:pt x="545387" y="514507"/>
                      <a:pt x="547711" y="514507"/>
                      <a:pt x="548873" y="515663"/>
                    </a:cubicBezTo>
                    <a:cubicBezTo>
                      <a:pt x="550035" y="520286"/>
                      <a:pt x="552358" y="522598"/>
                      <a:pt x="553520" y="527222"/>
                    </a:cubicBezTo>
                    <a:cubicBezTo>
                      <a:pt x="553520" y="530689"/>
                      <a:pt x="553520" y="530689"/>
                      <a:pt x="551196" y="530689"/>
                    </a:cubicBezTo>
                    <a:cubicBezTo>
                      <a:pt x="548873" y="530689"/>
                      <a:pt x="547711" y="530689"/>
                      <a:pt x="545387" y="530689"/>
                    </a:cubicBezTo>
                    <a:cubicBezTo>
                      <a:pt x="534931" y="530689"/>
                      <a:pt x="533769" y="529533"/>
                      <a:pt x="540740" y="521442"/>
                    </a:cubicBezTo>
                    <a:cubicBezTo>
                      <a:pt x="540740" y="519131"/>
                      <a:pt x="541902" y="516819"/>
                      <a:pt x="544226" y="515663"/>
                    </a:cubicBezTo>
                    <a:close/>
                    <a:moveTo>
                      <a:pt x="498309" y="514237"/>
                    </a:moveTo>
                    <a:cubicBezTo>
                      <a:pt x="501777" y="509613"/>
                      <a:pt x="501777" y="509613"/>
                      <a:pt x="504089" y="514237"/>
                    </a:cubicBezTo>
                    <a:cubicBezTo>
                      <a:pt x="505244" y="515393"/>
                      <a:pt x="505244" y="515393"/>
                      <a:pt x="506400" y="516548"/>
                    </a:cubicBezTo>
                    <a:lnTo>
                      <a:pt x="508712" y="523484"/>
                    </a:lnTo>
                    <a:cubicBezTo>
                      <a:pt x="508712" y="526951"/>
                      <a:pt x="506400" y="526951"/>
                      <a:pt x="504089" y="526951"/>
                    </a:cubicBezTo>
                    <a:cubicBezTo>
                      <a:pt x="500621" y="526951"/>
                      <a:pt x="497153" y="526951"/>
                      <a:pt x="493686" y="525795"/>
                    </a:cubicBezTo>
                    <a:cubicBezTo>
                      <a:pt x="492530" y="525795"/>
                      <a:pt x="491374" y="523484"/>
                      <a:pt x="492530" y="522328"/>
                    </a:cubicBezTo>
                    <a:cubicBezTo>
                      <a:pt x="493686" y="518860"/>
                      <a:pt x="495998" y="515393"/>
                      <a:pt x="498309" y="514237"/>
                    </a:cubicBezTo>
                    <a:close/>
                    <a:moveTo>
                      <a:pt x="457050" y="508191"/>
                    </a:moveTo>
                    <a:cubicBezTo>
                      <a:pt x="458206" y="507035"/>
                      <a:pt x="460518" y="507035"/>
                      <a:pt x="461673" y="509347"/>
                    </a:cubicBezTo>
                    <a:cubicBezTo>
                      <a:pt x="463985" y="512814"/>
                      <a:pt x="463985" y="516282"/>
                      <a:pt x="465141" y="519750"/>
                    </a:cubicBezTo>
                    <a:cubicBezTo>
                      <a:pt x="466297" y="522061"/>
                      <a:pt x="465141" y="523217"/>
                      <a:pt x="461673" y="523217"/>
                    </a:cubicBezTo>
                    <a:cubicBezTo>
                      <a:pt x="460518" y="523217"/>
                      <a:pt x="458206" y="523217"/>
                      <a:pt x="457050" y="523217"/>
                    </a:cubicBezTo>
                    <a:cubicBezTo>
                      <a:pt x="447803" y="522061"/>
                      <a:pt x="447803" y="522061"/>
                      <a:pt x="452427" y="515126"/>
                    </a:cubicBezTo>
                    <a:cubicBezTo>
                      <a:pt x="453582" y="512814"/>
                      <a:pt x="455894" y="510503"/>
                      <a:pt x="457050" y="508191"/>
                    </a:cubicBezTo>
                    <a:close/>
                    <a:moveTo>
                      <a:pt x="412348" y="501986"/>
                    </a:moveTo>
                    <a:cubicBezTo>
                      <a:pt x="414691" y="499643"/>
                      <a:pt x="415862" y="499643"/>
                      <a:pt x="418205" y="503157"/>
                    </a:cubicBezTo>
                    <a:cubicBezTo>
                      <a:pt x="419377" y="506672"/>
                      <a:pt x="421720" y="511358"/>
                      <a:pt x="424063" y="516044"/>
                    </a:cubicBezTo>
                    <a:cubicBezTo>
                      <a:pt x="424063" y="518387"/>
                      <a:pt x="424063" y="519559"/>
                      <a:pt x="420548" y="520730"/>
                    </a:cubicBezTo>
                    <a:cubicBezTo>
                      <a:pt x="419377" y="520730"/>
                      <a:pt x="415862" y="520730"/>
                      <a:pt x="413519" y="520730"/>
                    </a:cubicBezTo>
                    <a:cubicBezTo>
                      <a:pt x="411176" y="519559"/>
                      <a:pt x="408833" y="519559"/>
                      <a:pt x="406490" y="518387"/>
                    </a:cubicBezTo>
                    <a:cubicBezTo>
                      <a:pt x="404147" y="518387"/>
                      <a:pt x="404147" y="516044"/>
                      <a:pt x="404147" y="513701"/>
                    </a:cubicBezTo>
                    <a:cubicBezTo>
                      <a:pt x="407662" y="510186"/>
                      <a:pt x="410005" y="505500"/>
                      <a:pt x="412348" y="501986"/>
                    </a:cubicBezTo>
                    <a:close/>
                    <a:moveTo>
                      <a:pt x="368753" y="499488"/>
                    </a:moveTo>
                    <a:cubicBezTo>
                      <a:pt x="369920" y="498321"/>
                      <a:pt x="372254" y="498321"/>
                      <a:pt x="373421" y="500655"/>
                    </a:cubicBezTo>
                    <a:cubicBezTo>
                      <a:pt x="374588" y="505323"/>
                      <a:pt x="376922" y="507657"/>
                      <a:pt x="378089" y="512325"/>
                    </a:cubicBezTo>
                    <a:cubicBezTo>
                      <a:pt x="379256" y="515826"/>
                      <a:pt x="378089" y="516993"/>
                      <a:pt x="374588" y="516993"/>
                    </a:cubicBezTo>
                    <a:cubicBezTo>
                      <a:pt x="373421" y="516993"/>
                      <a:pt x="372254" y="516993"/>
                      <a:pt x="368753" y="516993"/>
                    </a:cubicBezTo>
                    <a:cubicBezTo>
                      <a:pt x="367586" y="516993"/>
                      <a:pt x="365252" y="515826"/>
                      <a:pt x="362918" y="515826"/>
                    </a:cubicBezTo>
                    <a:cubicBezTo>
                      <a:pt x="360584" y="514659"/>
                      <a:pt x="359417" y="514659"/>
                      <a:pt x="360584" y="512325"/>
                    </a:cubicBezTo>
                    <a:cubicBezTo>
                      <a:pt x="362918" y="507657"/>
                      <a:pt x="365252" y="504156"/>
                      <a:pt x="368753" y="499488"/>
                    </a:cubicBezTo>
                    <a:close/>
                    <a:moveTo>
                      <a:pt x="323984" y="495749"/>
                    </a:moveTo>
                    <a:cubicBezTo>
                      <a:pt x="326307" y="493425"/>
                      <a:pt x="327469" y="493425"/>
                      <a:pt x="328631" y="496911"/>
                    </a:cubicBezTo>
                    <a:cubicBezTo>
                      <a:pt x="330955" y="499234"/>
                      <a:pt x="332116" y="503882"/>
                      <a:pt x="333278" y="507367"/>
                    </a:cubicBezTo>
                    <a:cubicBezTo>
                      <a:pt x="335602" y="510852"/>
                      <a:pt x="334440" y="512014"/>
                      <a:pt x="330955" y="512014"/>
                    </a:cubicBezTo>
                    <a:cubicBezTo>
                      <a:pt x="329793" y="512014"/>
                      <a:pt x="327469" y="512014"/>
                      <a:pt x="326307" y="512014"/>
                    </a:cubicBezTo>
                    <a:cubicBezTo>
                      <a:pt x="323984" y="512014"/>
                      <a:pt x="320498" y="512014"/>
                      <a:pt x="319337" y="510852"/>
                    </a:cubicBezTo>
                    <a:cubicBezTo>
                      <a:pt x="317013" y="510852"/>
                      <a:pt x="315851" y="508529"/>
                      <a:pt x="317013" y="506205"/>
                    </a:cubicBezTo>
                    <a:cubicBezTo>
                      <a:pt x="319337" y="502720"/>
                      <a:pt x="321660" y="499234"/>
                      <a:pt x="323984" y="495749"/>
                    </a:cubicBezTo>
                    <a:close/>
                    <a:moveTo>
                      <a:pt x="281618" y="492015"/>
                    </a:moveTo>
                    <a:cubicBezTo>
                      <a:pt x="282785" y="490853"/>
                      <a:pt x="285119" y="490853"/>
                      <a:pt x="286286" y="492015"/>
                    </a:cubicBezTo>
                    <a:cubicBezTo>
                      <a:pt x="287453" y="496662"/>
                      <a:pt x="289787" y="500148"/>
                      <a:pt x="292121" y="504795"/>
                    </a:cubicBezTo>
                    <a:cubicBezTo>
                      <a:pt x="293288" y="507118"/>
                      <a:pt x="292121" y="508280"/>
                      <a:pt x="289787" y="508280"/>
                    </a:cubicBezTo>
                    <a:cubicBezTo>
                      <a:pt x="286286" y="508280"/>
                      <a:pt x="285119" y="508280"/>
                      <a:pt x="282785" y="508280"/>
                    </a:cubicBezTo>
                    <a:cubicBezTo>
                      <a:pt x="279284" y="508280"/>
                      <a:pt x="278117" y="507118"/>
                      <a:pt x="275783" y="507118"/>
                    </a:cubicBezTo>
                    <a:cubicBezTo>
                      <a:pt x="273449" y="505957"/>
                      <a:pt x="273449" y="504795"/>
                      <a:pt x="273449" y="503633"/>
                    </a:cubicBezTo>
                    <a:cubicBezTo>
                      <a:pt x="276950" y="498986"/>
                      <a:pt x="279284" y="495500"/>
                      <a:pt x="281618" y="492015"/>
                    </a:cubicBezTo>
                    <a:close/>
                    <a:moveTo>
                      <a:pt x="238051" y="490690"/>
                    </a:moveTo>
                    <a:cubicBezTo>
                      <a:pt x="240385" y="487204"/>
                      <a:pt x="240385" y="487204"/>
                      <a:pt x="242719" y="490690"/>
                    </a:cubicBezTo>
                    <a:cubicBezTo>
                      <a:pt x="243886" y="493013"/>
                      <a:pt x="245053" y="496499"/>
                      <a:pt x="247387" y="498822"/>
                    </a:cubicBezTo>
                    <a:cubicBezTo>
                      <a:pt x="247387" y="499984"/>
                      <a:pt x="247387" y="501146"/>
                      <a:pt x="248554" y="502308"/>
                    </a:cubicBezTo>
                    <a:cubicBezTo>
                      <a:pt x="248554" y="504631"/>
                      <a:pt x="247387" y="505793"/>
                      <a:pt x="245053" y="505793"/>
                    </a:cubicBezTo>
                    <a:cubicBezTo>
                      <a:pt x="240385" y="505793"/>
                      <a:pt x="236884" y="505793"/>
                      <a:pt x="232216" y="504631"/>
                    </a:cubicBezTo>
                    <a:cubicBezTo>
                      <a:pt x="229882" y="503470"/>
                      <a:pt x="229882" y="501146"/>
                      <a:pt x="231049" y="498822"/>
                    </a:cubicBezTo>
                    <a:cubicBezTo>
                      <a:pt x="233383" y="496499"/>
                      <a:pt x="235717" y="493013"/>
                      <a:pt x="238051" y="490690"/>
                    </a:cubicBezTo>
                    <a:close/>
                    <a:moveTo>
                      <a:pt x="547673" y="473429"/>
                    </a:moveTo>
                    <a:cubicBezTo>
                      <a:pt x="547673" y="478053"/>
                      <a:pt x="549914" y="484988"/>
                      <a:pt x="551034" y="489611"/>
                    </a:cubicBezTo>
                    <a:lnTo>
                      <a:pt x="547673" y="489611"/>
                    </a:lnTo>
                    <a:cubicBezTo>
                      <a:pt x="544312" y="488455"/>
                      <a:pt x="539831" y="489611"/>
                      <a:pt x="539831" y="487299"/>
                    </a:cubicBezTo>
                    <a:cubicBezTo>
                      <a:pt x="538711" y="484988"/>
                      <a:pt x="540951" y="481520"/>
                      <a:pt x="542072" y="479208"/>
                    </a:cubicBezTo>
                    <a:cubicBezTo>
                      <a:pt x="545433" y="476897"/>
                      <a:pt x="546553" y="474585"/>
                      <a:pt x="547673" y="473429"/>
                    </a:cubicBezTo>
                    <a:close/>
                    <a:moveTo>
                      <a:pt x="503235" y="469612"/>
                    </a:moveTo>
                    <a:cubicBezTo>
                      <a:pt x="505558" y="468450"/>
                      <a:pt x="507882" y="468450"/>
                      <a:pt x="507882" y="470774"/>
                    </a:cubicBezTo>
                    <a:cubicBezTo>
                      <a:pt x="510206" y="474259"/>
                      <a:pt x="511367" y="477745"/>
                      <a:pt x="513691" y="481230"/>
                    </a:cubicBezTo>
                    <a:cubicBezTo>
                      <a:pt x="514853" y="484715"/>
                      <a:pt x="513691" y="485877"/>
                      <a:pt x="510206" y="485877"/>
                    </a:cubicBezTo>
                    <a:cubicBezTo>
                      <a:pt x="507882" y="485877"/>
                      <a:pt x="506720" y="485877"/>
                      <a:pt x="504397" y="485877"/>
                    </a:cubicBezTo>
                    <a:cubicBezTo>
                      <a:pt x="503235" y="484715"/>
                      <a:pt x="502073" y="484715"/>
                      <a:pt x="499749" y="484715"/>
                    </a:cubicBezTo>
                    <a:cubicBezTo>
                      <a:pt x="496264" y="484715"/>
                      <a:pt x="495102" y="483554"/>
                      <a:pt x="497426" y="480068"/>
                    </a:cubicBezTo>
                    <a:cubicBezTo>
                      <a:pt x="499749" y="476583"/>
                      <a:pt x="502073" y="473097"/>
                      <a:pt x="503235" y="469612"/>
                    </a:cubicBezTo>
                    <a:close/>
                    <a:moveTo>
                      <a:pt x="458451" y="466986"/>
                    </a:moveTo>
                    <a:cubicBezTo>
                      <a:pt x="461952" y="462300"/>
                      <a:pt x="464286" y="462300"/>
                      <a:pt x="465453" y="468157"/>
                    </a:cubicBezTo>
                    <a:cubicBezTo>
                      <a:pt x="466620" y="469329"/>
                      <a:pt x="466620" y="470500"/>
                      <a:pt x="467787" y="471672"/>
                    </a:cubicBezTo>
                    <a:cubicBezTo>
                      <a:pt x="468954" y="474015"/>
                      <a:pt x="470121" y="476358"/>
                      <a:pt x="470121" y="477529"/>
                    </a:cubicBezTo>
                    <a:cubicBezTo>
                      <a:pt x="470121" y="481044"/>
                      <a:pt x="470121" y="482216"/>
                      <a:pt x="467787" y="483387"/>
                    </a:cubicBezTo>
                    <a:cubicBezTo>
                      <a:pt x="464286" y="483387"/>
                      <a:pt x="458451" y="483387"/>
                      <a:pt x="454950" y="482216"/>
                    </a:cubicBezTo>
                    <a:cubicBezTo>
                      <a:pt x="451449" y="481044"/>
                      <a:pt x="451449" y="478701"/>
                      <a:pt x="452616" y="476358"/>
                    </a:cubicBezTo>
                    <a:cubicBezTo>
                      <a:pt x="454950" y="474015"/>
                      <a:pt x="456117" y="471672"/>
                      <a:pt x="457284" y="469329"/>
                    </a:cubicBezTo>
                    <a:cubicBezTo>
                      <a:pt x="457284" y="468157"/>
                      <a:pt x="458451" y="468157"/>
                      <a:pt x="458451" y="466986"/>
                    </a:cubicBezTo>
                    <a:close/>
                    <a:moveTo>
                      <a:pt x="292573" y="466799"/>
                    </a:moveTo>
                    <a:lnTo>
                      <a:pt x="289230" y="467020"/>
                    </a:lnTo>
                    <a:lnTo>
                      <a:pt x="292287" y="467344"/>
                    </a:lnTo>
                    <a:close/>
                    <a:moveTo>
                      <a:pt x="366652" y="465577"/>
                    </a:moveTo>
                    <a:cubicBezTo>
                      <a:pt x="372487" y="458683"/>
                      <a:pt x="373654" y="459832"/>
                      <a:pt x="378322" y="466726"/>
                    </a:cubicBezTo>
                    <a:cubicBezTo>
                      <a:pt x="379489" y="467875"/>
                      <a:pt x="379489" y="469024"/>
                      <a:pt x="380656" y="469024"/>
                    </a:cubicBezTo>
                    <a:cubicBezTo>
                      <a:pt x="381823" y="471322"/>
                      <a:pt x="382990" y="472471"/>
                      <a:pt x="381823" y="474769"/>
                    </a:cubicBezTo>
                    <a:cubicBezTo>
                      <a:pt x="380656" y="475918"/>
                      <a:pt x="378322" y="475918"/>
                      <a:pt x="377155" y="475918"/>
                    </a:cubicBezTo>
                    <a:cubicBezTo>
                      <a:pt x="373654" y="474769"/>
                      <a:pt x="370153" y="474769"/>
                      <a:pt x="367819" y="474769"/>
                    </a:cubicBezTo>
                    <a:cubicBezTo>
                      <a:pt x="364318" y="473620"/>
                      <a:pt x="363151" y="472471"/>
                      <a:pt x="364318" y="469024"/>
                    </a:cubicBezTo>
                    <a:cubicBezTo>
                      <a:pt x="365485" y="467875"/>
                      <a:pt x="366652" y="466726"/>
                      <a:pt x="366652" y="465577"/>
                    </a:cubicBezTo>
                    <a:close/>
                    <a:moveTo>
                      <a:pt x="414853" y="464535"/>
                    </a:moveTo>
                    <a:cubicBezTo>
                      <a:pt x="417176" y="461067"/>
                      <a:pt x="418338" y="461067"/>
                      <a:pt x="420662" y="464535"/>
                    </a:cubicBezTo>
                    <a:cubicBezTo>
                      <a:pt x="420662" y="465691"/>
                      <a:pt x="421824" y="465691"/>
                      <a:pt x="421824" y="466847"/>
                    </a:cubicBezTo>
                    <a:cubicBezTo>
                      <a:pt x="422985" y="469158"/>
                      <a:pt x="422985" y="471470"/>
                      <a:pt x="424147" y="474938"/>
                    </a:cubicBezTo>
                    <a:cubicBezTo>
                      <a:pt x="425309" y="476093"/>
                      <a:pt x="424147" y="477249"/>
                      <a:pt x="422985" y="478405"/>
                    </a:cubicBezTo>
                    <a:cubicBezTo>
                      <a:pt x="418338" y="478405"/>
                      <a:pt x="414853" y="478405"/>
                      <a:pt x="411367" y="477249"/>
                    </a:cubicBezTo>
                    <a:cubicBezTo>
                      <a:pt x="406720" y="476093"/>
                      <a:pt x="406720" y="476093"/>
                      <a:pt x="410206" y="469158"/>
                    </a:cubicBezTo>
                    <a:cubicBezTo>
                      <a:pt x="411367" y="468002"/>
                      <a:pt x="412529" y="465691"/>
                      <a:pt x="414853" y="464535"/>
                    </a:cubicBezTo>
                    <a:close/>
                    <a:moveTo>
                      <a:pt x="293449" y="460705"/>
                    </a:moveTo>
                    <a:cubicBezTo>
                      <a:pt x="293449" y="460705"/>
                      <a:pt x="294611" y="461811"/>
                      <a:pt x="294611" y="462918"/>
                    </a:cubicBezTo>
                    <a:lnTo>
                      <a:pt x="294030" y="464024"/>
                    </a:lnTo>
                    <a:close/>
                    <a:moveTo>
                      <a:pt x="334751" y="458314"/>
                    </a:moveTo>
                    <a:cubicBezTo>
                      <a:pt x="337085" y="460626"/>
                      <a:pt x="338252" y="464093"/>
                      <a:pt x="339419" y="467561"/>
                    </a:cubicBezTo>
                    <a:cubicBezTo>
                      <a:pt x="340586" y="469872"/>
                      <a:pt x="339419" y="471028"/>
                      <a:pt x="335918" y="471028"/>
                    </a:cubicBezTo>
                    <a:cubicBezTo>
                      <a:pt x="332417" y="472184"/>
                      <a:pt x="327749" y="471028"/>
                      <a:pt x="324248" y="469872"/>
                    </a:cubicBezTo>
                    <a:cubicBezTo>
                      <a:pt x="320747" y="469872"/>
                      <a:pt x="319580" y="468717"/>
                      <a:pt x="321914" y="466405"/>
                    </a:cubicBezTo>
                    <a:cubicBezTo>
                      <a:pt x="323081" y="464093"/>
                      <a:pt x="324248" y="461781"/>
                      <a:pt x="325415" y="460626"/>
                    </a:cubicBezTo>
                    <a:cubicBezTo>
                      <a:pt x="325415" y="460626"/>
                      <a:pt x="325415" y="459470"/>
                      <a:pt x="327749" y="459470"/>
                    </a:cubicBezTo>
                    <a:cubicBezTo>
                      <a:pt x="330083" y="454846"/>
                      <a:pt x="332417" y="454846"/>
                      <a:pt x="334751" y="458314"/>
                    </a:cubicBezTo>
                    <a:close/>
                    <a:moveTo>
                      <a:pt x="282963" y="457122"/>
                    </a:moveTo>
                    <a:cubicBezTo>
                      <a:pt x="285275" y="454882"/>
                      <a:pt x="287587" y="456002"/>
                      <a:pt x="291054" y="458243"/>
                    </a:cubicBezTo>
                    <a:cubicBezTo>
                      <a:pt x="291054" y="459363"/>
                      <a:pt x="292210" y="459363"/>
                      <a:pt x="292210" y="460483"/>
                    </a:cubicBezTo>
                    <a:lnTo>
                      <a:pt x="292757" y="466448"/>
                    </a:lnTo>
                    <a:lnTo>
                      <a:pt x="294030" y="464024"/>
                    </a:lnTo>
                    <a:lnTo>
                      <a:pt x="294611" y="467344"/>
                    </a:lnTo>
                    <a:cubicBezTo>
                      <a:pt x="294611" y="468450"/>
                      <a:pt x="291126" y="468450"/>
                      <a:pt x="288802" y="468450"/>
                    </a:cubicBezTo>
                    <a:cubicBezTo>
                      <a:pt x="286478" y="468450"/>
                      <a:pt x="284155" y="468450"/>
                      <a:pt x="281831" y="467344"/>
                    </a:cubicBezTo>
                    <a:lnTo>
                      <a:pt x="281783" y="467205"/>
                    </a:lnTo>
                    <a:lnTo>
                      <a:pt x="280652" y="467205"/>
                    </a:lnTo>
                    <a:cubicBezTo>
                      <a:pt x="278340" y="467205"/>
                      <a:pt x="278340" y="466085"/>
                      <a:pt x="277184" y="464965"/>
                    </a:cubicBezTo>
                    <a:cubicBezTo>
                      <a:pt x="276028" y="462724"/>
                      <a:pt x="277184" y="461604"/>
                      <a:pt x="278340" y="460483"/>
                    </a:cubicBezTo>
                    <a:lnTo>
                      <a:pt x="279508" y="459917"/>
                    </a:lnTo>
                    <a:lnTo>
                      <a:pt x="279508" y="459599"/>
                    </a:lnTo>
                    <a:lnTo>
                      <a:pt x="280166" y="459599"/>
                    </a:lnTo>
                    <a:lnTo>
                      <a:pt x="280652" y="459363"/>
                    </a:lnTo>
                    <a:cubicBezTo>
                      <a:pt x="280652" y="458243"/>
                      <a:pt x="281807" y="457122"/>
                      <a:pt x="282963" y="457122"/>
                    </a:cubicBezTo>
                    <a:close/>
                    <a:moveTo>
                      <a:pt x="291054" y="455692"/>
                    </a:moveTo>
                    <a:cubicBezTo>
                      <a:pt x="291054" y="456625"/>
                      <a:pt x="292121" y="457559"/>
                      <a:pt x="292121" y="458492"/>
                    </a:cubicBezTo>
                    <a:cubicBezTo>
                      <a:pt x="288920" y="456625"/>
                      <a:pt x="286786" y="455692"/>
                      <a:pt x="284652" y="456625"/>
                    </a:cubicBezTo>
                    <a:cubicBezTo>
                      <a:pt x="286786" y="453825"/>
                      <a:pt x="287853" y="454758"/>
                      <a:pt x="291054" y="455692"/>
                    </a:cubicBezTo>
                    <a:close/>
                    <a:moveTo>
                      <a:pt x="240633" y="450907"/>
                    </a:moveTo>
                    <a:cubicBezTo>
                      <a:pt x="242896" y="449775"/>
                      <a:pt x="244027" y="449775"/>
                      <a:pt x="245159" y="452038"/>
                    </a:cubicBezTo>
                    <a:cubicBezTo>
                      <a:pt x="247422" y="453170"/>
                      <a:pt x="248554" y="456565"/>
                      <a:pt x="248554" y="459960"/>
                    </a:cubicBezTo>
                    <a:cubicBezTo>
                      <a:pt x="248554" y="461091"/>
                      <a:pt x="248554" y="462223"/>
                      <a:pt x="246291" y="462223"/>
                    </a:cubicBezTo>
                    <a:cubicBezTo>
                      <a:pt x="244027" y="462223"/>
                      <a:pt x="241764" y="462223"/>
                      <a:pt x="239501" y="461091"/>
                    </a:cubicBezTo>
                    <a:cubicBezTo>
                      <a:pt x="236106" y="461091"/>
                      <a:pt x="236106" y="459960"/>
                      <a:pt x="237238" y="456565"/>
                    </a:cubicBezTo>
                    <a:cubicBezTo>
                      <a:pt x="237238" y="456565"/>
                      <a:pt x="238369" y="455433"/>
                      <a:pt x="239501" y="454302"/>
                    </a:cubicBezTo>
                    <a:cubicBezTo>
                      <a:pt x="240633" y="453170"/>
                      <a:pt x="240633" y="453170"/>
                      <a:pt x="240633" y="450907"/>
                    </a:cubicBezTo>
                    <a:close/>
                    <a:moveTo>
                      <a:pt x="506887" y="428448"/>
                    </a:moveTo>
                    <a:cubicBezTo>
                      <a:pt x="510372" y="424962"/>
                      <a:pt x="510372" y="426124"/>
                      <a:pt x="511534" y="428448"/>
                    </a:cubicBezTo>
                    <a:cubicBezTo>
                      <a:pt x="513857" y="430771"/>
                      <a:pt x="515019" y="434257"/>
                      <a:pt x="516181" y="437742"/>
                    </a:cubicBezTo>
                    <a:cubicBezTo>
                      <a:pt x="516181" y="438904"/>
                      <a:pt x="516181" y="438904"/>
                      <a:pt x="516181" y="438904"/>
                    </a:cubicBezTo>
                    <a:cubicBezTo>
                      <a:pt x="517343" y="443551"/>
                      <a:pt x="517343" y="443551"/>
                      <a:pt x="512696" y="443551"/>
                    </a:cubicBezTo>
                    <a:cubicBezTo>
                      <a:pt x="510372" y="443551"/>
                      <a:pt x="505725" y="443551"/>
                      <a:pt x="503401" y="443551"/>
                    </a:cubicBezTo>
                    <a:cubicBezTo>
                      <a:pt x="498754" y="442389"/>
                      <a:pt x="498754" y="441228"/>
                      <a:pt x="499916" y="438904"/>
                    </a:cubicBezTo>
                    <a:cubicBezTo>
                      <a:pt x="501078" y="437742"/>
                      <a:pt x="502239" y="435419"/>
                      <a:pt x="503401" y="434257"/>
                    </a:cubicBezTo>
                    <a:cubicBezTo>
                      <a:pt x="503401" y="433095"/>
                      <a:pt x="503401" y="433095"/>
                      <a:pt x="503401" y="433095"/>
                    </a:cubicBezTo>
                    <a:cubicBezTo>
                      <a:pt x="504563" y="430771"/>
                      <a:pt x="505725" y="429610"/>
                      <a:pt x="506887" y="428448"/>
                    </a:cubicBezTo>
                    <a:close/>
                    <a:moveTo>
                      <a:pt x="463316" y="423557"/>
                    </a:moveTo>
                    <a:cubicBezTo>
                      <a:pt x="465639" y="422390"/>
                      <a:pt x="465639" y="422390"/>
                      <a:pt x="469125" y="427058"/>
                    </a:cubicBezTo>
                    <a:cubicBezTo>
                      <a:pt x="469125" y="430559"/>
                      <a:pt x="470286" y="432893"/>
                      <a:pt x="471448" y="436394"/>
                    </a:cubicBezTo>
                    <a:cubicBezTo>
                      <a:pt x="473772" y="438728"/>
                      <a:pt x="472610" y="441062"/>
                      <a:pt x="469125" y="441062"/>
                    </a:cubicBezTo>
                    <a:cubicBezTo>
                      <a:pt x="465639" y="439895"/>
                      <a:pt x="460992" y="441062"/>
                      <a:pt x="458668" y="439895"/>
                    </a:cubicBezTo>
                    <a:cubicBezTo>
                      <a:pt x="454021" y="438728"/>
                      <a:pt x="454021" y="438728"/>
                      <a:pt x="456345" y="434060"/>
                    </a:cubicBezTo>
                    <a:cubicBezTo>
                      <a:pt x="456345" y="432893"/>
                      <a:pt x="456345" y="432893"/>
                      <a:pt x="456345" y="431726"/>
                    </a:cubicBezTo>
                    <a:cubicBezTo>
                      <a:pt x="458668" y="429392"/>
                      <a:pt x="459830" y="425891"/>
                      <a:pt x="463316" y="423557"/>
                    </a:cubicBezTo>
                    <a:close/>
                    <a:moveTo>
                      <a:pt x="419785" y="422157"/>
                    </a:moveTo>
                    <a:cubicBezTo>
                      <a:pt x="422119" y="417489"/>
                      <a:pt x="423286" y="417489"/>
                      <a:pt x="424453" y="422157"/>
                    </a:cubicBezTo>
                    <a:cubicBezTo>
                      <a:pt x="426787" y="424491"/>
                      <a:pt x="427954" y="429159"/>
                      <a:pt x="430288" y="431493"/>
                    </a:cubicBezTo>
                    <a:cubicBezTo>
                      <a:pt x="430288" y="437328"/>
                      <a:pt x="430288" y="437328"/>
                      <a:pt x="424453" y="437328"/>
                    </a:cubicBezTo>
                    <a:cubicBezTo>
                      <a:pt x="422119" y="437328"/>
                      <a:pt x="419785" y="437328"/>
                      <a:pt x="416284" y="436161"/>
                    </a:cubicBezTo>
                    <a:cubicBezTo>
                      <a:pt x="411616" y="436161"/>
                      <a:pt x="411616" y="433827"/>
                      <a:pt x="412783" y="430326"/>
                    </a:cubicBezTo>
                    <a:cubicBezTo>
                      <a:pt x="415117" y="427992"/>
                      <a:pt x="416284" y="424491"/>
                      <a:pt x="419785" y="422157"/>
                    </a:cubicBezTo>
                    <a:close/>
                    <a:moveTo>
                      <a:pt x="375069" y="420919"/>
                    </a:moveTo>
                    <a:cubicBezTo>
                      <a:pt x="377332" y="417524"/>
                      <a:pt x="378463" y="417524"/>
                      <a:pt x="379595" y="420919"/>
                    </a:cubicBezTo>
                    <a:cubicBezTo>
                      <a:pt x="380727" y="423183"/>
                      <a:pt x="381858" y="424314"/>
                      <a:pt x="382990" y="425446"/>
                    </a:cubicBezTo>
                    <a:lnTo>
                      <a:pt x="381398" y="428099"/>
                    </a:lnTo>
                    <a:lnTo>
                      <a:pt x="381745" y="428792"/>
                    </a:lnTo>
                    <a:lnTo>
                      <a:pt x="380848" y="429016"/>
                    </a:lnTo>
                    <a:lnTo>
                      <a:pt x="379595" y="431104"/>
                    </a:lnTo>
                    <a:cubicBezTo>
                      <a:pt x="378463" y="431104"/>
                      <a:pt x="376200" y="431104"/>
                      <a:pt x="373937" y="431104"/>
                    </a:cubicBezTo>
                    <a:cubicBezTo>
                      <a:pt x="370542" y="429972"/>
                      <a:pt x="370542" y="429972"/>
                      <a:pt x="371674" y="426578"/>
                    </a:cubicBezTo>
                    <a:cubicBezTo>
                      <a:pt x="373937" y="424314"/>
                      <a:pt x="373937" y="423183"/>
                      <a:pt x="375069" y="420919"/>
                    </a:cubicBezTo>
                    <a:close/>
                    <a:moveTo>
                      <a:pt x="333817" y="417414"/>
                    </a:moveTo>
                    <a:cubicBezTo>
                      <a:pt x="335996" y="419592"/>
                      <a:pt x="337085" y="421771"/>
                      <a:pt x="338174" y="423949"/>
                    </a:cubicBezTo>
                    <a:cubicBezTo>
                      <a:pt x="338174" y="426127"/>
                      <a:pt x="334907" y="426127"/>
                      <a:pt x="332728" y="426127"/>
                    </a:cubicBezTo>
                    <a:cubicBezTo>
                      <a:pt x="332728" y="425038"/>
                      <a:pt x="329461" y="427216"/>
                      <a:pt x="329461" y="423949"/>
                    </a:cubicBezTo>
                    <a:cubicBezTo>
                      <a:pt x="330550" y="422860"/>
                      <a:pt x="332728" y="417414"/>
                      <a:pt x="333817" y="417414"/>
                    </a:cubicBezTo>
                    <a:close/>
                    <a:moveTo>
                      <a:pt x="290184" y="413680"/>
                    </a:moveTo>
                    <a:cubicBezTo>
                      <a:pt x="292397" y="413680"/>
                      <a:pt x="294610" y="419212"/>
                      <a:pt x="294610" y="421425"/>
                    </a:cubicBezTo>
                    <a:cubicBezTo>
                      <a:pt x="294610" y="424745"/>
                      <a:pt x="291291" y="422532"/>
                      <a:pt x="289078" y="423638"/>
                    </a:cubicBezTo>
                    <a:cubicBezTo>
                      <a:pt x="287971" y="422532"/>
                      <a:pt x="284652" y="423638"/>
                      <a:pt x="284652" y="420319"/>
                    </a:cubicBezTo>
                    <a:cubicBezTo>
                      <a:pt x="284652" y="418106"/>
                      <a:pt x="289078" y="413680"/>
                      <a:pt x="290184" y="413680"/>
                    </a:cubicBezTo>
                    <a:close/>
                    <a:moveTo>
                      <a:pt x="248830" y="411031"/>
                    </a:moveTo>
                    <a:cubicBezTo>
                      <a:pt x="248830" y="412120"/>
                      <a:pt x="248830" y="414299"/>
                      <a:pt x="249937" y="414299"/>
                    </a:cubicBezTo>
                    <a:cubicBezTo>
                      <a:pt x="249937" y="415388"/>
                      <a:pt x="252149" y="417566"/>
                      <a:pt x="249937" y="418655"/>
                    </a:cubicBezTo>
                    <a:cubicBezTo>
                      <a:pt x="248830" y="419744"/>
                      <a:pt x="242191" y="419744"/>
                      <a:pt x="241085" y="417566"/>
                    </a:cubicBezTo>
                    <a:cubicBezTo>
                      <a:pt x="241085" y="415388"/>
                      <a:pt x="242191" y="414299"/>
                      <a:pt x="243298" y="413210"/>
                    </a:cubicBezTo>
                    <a:cubicBezTo>
                      <a:pt x="245511" y="412120"/>
                      <a:pt x="245511" y="408853"/>
                      <a:pt x="248830" y="411031"/>
                    </a:cubicBezTo>
                    <a:close/>
                    <a:moveTo>
                      <a:pt x="246562" y="408701"/>
                    </a:moveTo>
                    <a:cubicBezTo>
                      <a:pt x="247558" y="408701"/>
                      <a:pt x="248554" y="409635"/>
                      <a:pt x="248554" y="410568"/>
                    </a:cubicBezTo>
                    <a:cubicBezTo>
                      <a:pt x="245567" y="409635"/>
                      <a:pt x="245567" y="412435"/>
                      <a:pt x="243575" y="412435"/>
                    </a:cubicBezTo>
                    <a:cubicBezTo>
                      <a:pt x="244571" y="410568"/>
                      <a:pt x="245567" y="409635"/>
                      <a:pt x="246562" y="408701"/>
                    </a:cubicBezTo>
                    <a:close/>
                    <a:moveTo>
                      <a:pt x="201716" y="407315"/>
                    </a:moveTo>
                    <a:cubicBezTo>
                      <a:pt x="199537" y="408421"/>
                      <a:pt x="197359" y="410634"/>
                      <a:pt x="197359" y="412847"/>
                    </a:cubicBezTo>
                    <a:lnTo>
                      <a:pt x="198069" y="413207"/>
                    </a:lnTo>
                    <a:lnTo>
                      <a:pt x="202311" y="408221"/>
                    </a:lnTo>
                    <a:close/>
                    <a:moveTo>
                      <a:pt x="203894" y="406208"/>
                    </a:moveTo>
                    <a:lnTo>
                      <a:pt x="204193" y="407728"/>
                    </a:lnTo>
                    <a:lnTo>
                      <a:pt x="206231" y="411721"/>
                    </a:lnTo>
                    <a:cubicBezTo>
                      <a:pt x="207320" y="413855"/>
                      <a:pt x="206231" y="415989"/>
                      <a:pt x="202964" y="414922"/>
                    </a:cubicBezTo>
                    <a:lnTo>
                      <a:pt x="200031" y="414204"/>
                    </a:lnTo>
                    <a:lnTo>
                      <a:pt x="201716" y="415060"/>
                    </a:lnTo>
                    <a:cubicBezTo>
                      <a:pt x="200627" y="417273"/>
                      <a:pt x="197359" y="415060"/>
                      <a:pt x="196270" y="413953"/>
                    </a:cubicBezTo>
                    <a:cubicBezTo>
                      <a:pt x="195181" y="413953"/>
                      <a:pt x="196270" y="411740"/>
                      <a:pt x="197359" y="410634"/>
                    </a:cubicBezTo>
                    <a:cubicBezTo>
                      <a:pt x="198448" y="409527"/>
                      <a:pt x="199537" y="408421"/>
                      <a:pt x="199537" y="407315"/>
                    </a:cubicBezTo>
                    <a:cubicBezTo>
                      <a:pt x="200627" y="405102"/>
                      <a:pt x="201716" y="406208"/>
                      <a:pt x="203894" y="406208"/>
                    </a:cubicBezTo>
                    <a:close/>
                    <a:moveTo>
                      <a:pt x="422370" y="383466"/>
                    </a:moveTo>
                    <a:lnTo>
                      <a:pt x="424525" y="383897"/>
                    </a:lnTo>
                    <a:lnTo>
                      <a:pt x="424597" y="383805"/>
                    </a:lnTo>
                    <a:lnTo>
                      <a:pt x="424655" y="383923"/>
                    </a:lnTo>
                    <a:lnTo>
                      <a:pt x="428028" y="384598"/>
                    </a:lnTo>
                    <a:cubicBezTo>
                      <a:pt x="428028" y="384598"/>
                      <a:pt x="428028" y="385729"/>
                      <a:pt x="429159" y="386861"/>
                    </a:cubicBezTo>
                    <a:lnTo>
                      <a:pt x="427258" y="389237"/>
                    </a:lnTo>
                    <a:lnTo>
                      <a:pt x="427798" y="390340"/>
                    </a:lnTo>
                    <a:lnTo>
                      <a:pt x="424678" y="392463"/>
                    </a:lnTo>
                    <a:lnTo>
                      <a:pt x="424633" y="392519"/>
                    </a:lnTo>
                    <a:cubicBezTo>
                      <a:pt x="424633" y="392519"/>
                      <a:pt x="423501" y="392519"/>
                      <a:pt x="422370" y="392519"/>
                    </a:cubicBezTo>
                    <a:cubicBezTo>
                      <a:pt x="416711" y="392519"/>
                      <a:pt x="416711" y="390256"/>
                      <a:pt x="420106" y="386861"/>
                    </a:cubicBezTo>
                    <a:cubicBezTo>
                      <a:pt x="420106" y="385729"/>
                      <a:pt x="421238" y="384598"/>
                      <a:pt x="421238" y="384598"/>
                    </a:cubicBezTo>
                    <a:close/>
                    <a:moveTo>
                      <a:pt x="509423" y="381254"/>
                    </a:moveTo>
                    <a:cubicBezTo>
                      <a:pt x="510609" y="378889"/>
                      <a:pt x="514165" y="378889"/>
                      <a:pt x="515351" y="382436"/>
                    </a:cubicBezTo>
                    <a:cubicBezTo>
                      <a:pt x="518907" y="387166"/>
                      <a:pt x="521278" y="391897"/>
                      <a:pt x="522464" y="397809"/>
                    </a:cubicBezTo>
                    <a:cubicBezTo>
                      <a:pt x="523649" y="401357"/>
                      <a:pt x="522464" y="403722"/>
                      <a:pt x="518907" y="403722"/>
                    </a:cubicBezTo>
                    <a:cubicBezTo>
                      <a:pt x="515351" y="403722"/>
                      <a:pt x="512980" y="403722"/>
                      <a:pt x="510609" y="403722"/>
                    </a:cubicBezTo>
                    <a:cubicBezTo>
                      <a:pt x="507052" y="403722"/>
                      <a:pt x="504681" y="402540"/>
                      <a:pt x="502310" y="402540"/>
                    </a:cubicBezTo>
                    <a:cubicBezTo>
                      <a:pt x="498754" y="401357"/>
                      <a:pt x="497569" y="398992"/>
                      <a:pt x="498754" y="396627"/>
                    </a:cubicBezTo>
                    <a:cubicBezTo>
                      <a:pt x="502310" y="391897"/>
                      <a:pt x="504681" y="385984"/>
                      <a:pt x="509423" y="381254"/>
                    </a:cubicBezTo>
                    <a:close/>
                    <a:moveTo>
                      <a:pt x="381123" y="380071"/>
                    </a:moveTo>
                    <a:cubicBezTo>
                      <a:pt x="382212" y="380071"/>
                      <a:pt x="385479" y="384339"/>
                      <a:pt x="385479" y="385406"/>
                    </a:cubicBezTo>
                    <a:cubicBezTo>
                      <a:pt x="385479" y="387540"/>
                      <a:pt x="384390" y="388607"/>
                      <a:pt x="380033" y="387540"/>
                    </a:cubicBezTo>
                    <a:cubicBezTo>
                      <a:pt x="378944" y="387540"/>
                      <a:pt x="376766" y="388607"/>
                      <a:pt x="376766" y="385406"/>
                    </a:cubicBezTo>
                    <a:cubicBezTo>
                      <a:pt x="376766" y="384339"/>
                      <a:pt x="380033" y="380071"/>
                      <a:pt x="381123" y="380071"/>
                    </a:cubicBezTo>
                    <a:close/>
                    <a:moveTo>
                      <a:pt x="467107" y="376337"/>
                    </a:moveTo>
                    <a:cubicBezTo>
                      <a:pt x="469466" y="375162"/>
                      <a:pt x="470645" y="376337"/>
                      <a:pt x="471824" y="378688"/>
                    </a:cubicBezTo>
                    <a:cubicBezTo>
                      <a:pt x="475362" y="383391"/>
                      <a:pt x="476541" y="389269"/>
                      <a:pt x="478900" y="395147"/>
                    </a:cubicBezTo>
                    <a:cubicBezTo>
                      <a:pt x="478900" y="395147"/>
                      <a:pt x="480079" y="396323"/>
                      <a:pt x="478900" y="396323"/>
                    </a:cubicBezTo>
                    <a:cubicBezTo>
                      <a:pt x="478900" y="396323"/>
                      <a:pt x="477720" y="396323"/>
                      <a:pt x="476541" y="396323"/>
                    </a:cubicBezTo>
                    <a:cubicBezTo>
                      <a:pt x="471824" y="398674"/>
                      <a:pt x="465928" y="396323"/>
                      <a:pt x="461211" y="396323"/>
                    </a:cubicBezTo>
                    <a:cubicBezTo>
                      <a:pt x="458852" y="396323"/>
                      <a:pt x="456494" y="395147"/>
                      <a:pt x="457673" y="391620"/>
                    </a:cubicBezTo>
                    <a:cubicBezTo>
                      <a:pt x="458852" y="391620"/>
                      <a:pt x="460032" y="391620"/>
                      <a:pt x="460032" y="389269"/>
                    </a:cubicBezTo>
                    <a:cubicBezTo>
                      <a:pt x="461211" y="388093"/>
                      <a:pt x="464749" y="386918"/>
                      <a:pt x="463569" y="383391"/>
                    </a:cubicBezTo>
                    <a:cubicBezTo>
                      <a:pt x="463569" y="381040"/>
                      <a:pt x="463569" y="377513"/>
                      <a:pt x="467107" y="376337"/>
                    </a:cubicBezTo>
                    <a:close/>
                    <a:moveTo>
                      <a:pt x="337463" y="376337"/>
                    </a:moveTo>
                    <a:cubicBezTo>
                      <a:pt x="339597" y="376337"/>
                      <a:pt x="340664" y="380605"/>
                      <a:pt x="340664" y="382739"/>
                    </a:cubicBezTo>
                    <a:cubicBezTo>
                      <a:pt x="340664" y="384873"/>
                      <a:pt x="338530" y="383806"/>
                      <a:pt x="336396" y="383806"/>
                    </a:cubicBezTo>
                    <a:cubicBezTo>
                      <a:pt x="334262" y="383806"/>
                      <a:pt x="333195" y="383806"/>
                      <a:pt x="333195" y="382739"/>
                    </a:cubicBezTo>
                    <a:cubicBezTo>
                      <a:pt x="333195" y="380605"/>
                      <a:pt x="336396" y="376337"/>
                      <a:pt x="337463" y="376337"/>
                    </a:cubicBezTo>
                    <a:close/>
                    <a:moveTo>
                      <a:pt x="255193" y="376337"/>
                    </a:moveTo>
                    <a:lnTo>
                      <a:pt x="256023" y="376337"/>
                    </a:lnTo>
                    <a:cubicBezTo>
                      <a:pt x="256023" y="376960"/>
                      <a:pt x="255193" y="378205"/>
                      <a:pt x="253533" y="377582"/>
                    </a:cubicBezTo>
                    <a:cubicBezTo>
                      <a:pt x="254363" y="376960"/>
                      <a:pt x="255193" y="376960"/>
                      <a:pt x="255193" y="376337"/>
                    </a:cubicBezTo>
                    <a:close/>
                    <a:moveTo>
                      <a:pt x="290461" y="373571"/>
                    </a:moveTo>
                    <a:cubicBezTo>
                      <a:pt x="292674" y="370252"/>
                      <a:pt x="293781" y="370252"/>
                      <a:pt x="294887" y="373571"/>
                    </a:cubicBezTo>
                    <a:cubicBezTo>
                      <a:pt x="294887" y="374677"/>
                      <a:pt x="294887" y="375784"/>
                      <a:pt x="295994" y="376890"/>
                    </a:cubicBezTo>
                    <a:cubicBezTo>
                      <a:pt x="298206" y="380210"/>
                      <a:pt x="297100" y="381316"/>
                      <a:pt x="293781" y="381316"/>
                    </a:cubicBezTo>
                    <a:cubicBezTo>
                      <a:pt x="292674" y="381316"/>
                      <a:pt x="291568" y="381316"/>
                      <a:pt x="290461" y="381316"/>
                    </a:cubicBezTo>
                    <a:cubicBezTo>
                      <a:pt x="286036" y="380210"/>
                      <a:pt x="286036" y="380210"/>
                      <a:pt x="289355" y="375784"/>
                    </a:cubicBezTo>
                    <a:cubicBezTo>
                      <a:pt x="289355" y="374677"/>
                      <a:pt x="289355" y="374677"/>
                      <a:pt x="290461" y="373571"/>
                    </a:cubicBezTo>
                    <a:close/>
                    <a:moveTo>
                      <a:pt x="250421" y="367623"/>
                    </a:moveTo>
                    <a:cubicBezTo>
                      <a:pt x="252599" y="367623"/>
                      <a:pt x="252599" y="369757"/>
                      <a:pt x="254777" y="371891"/>
                    </a:cubicBezTo>
                    <a:cubicBezTo>
                      <a:pt x="254777" y="372958"/>
                      <a:pt x="254777" y="374025"/>
                      <a:pt x="254777" y="375092"/>
                    </a:cubicBezTo>
                    <a:lnTo>
                      <a:pt x="253688" y="375092"/>
                    </a:lnTo>
                    <a:lnTo>
                      <a:pt x="253533" y="374940"/>
                    </a:lnTo>
                    <a:lnTo>
                      <a:pt x="253533" y="375296"/>
                    </a:lnTo>
                    <a:lnTo>
                      <a:pt x="252074" y="375579"/>
                    </a:lnTo>
                    <a:lnTo>
                      <a:pt x="252515" y="375714"/>
                    </a:lnTo>
                    <a:cubicBezTo>
                      <a:pt x="253646" y="375714"/>
                      <a:pt x="253646" y="375714"/>
                      <a:pt x="253646" y="375714"/>
                    </a:cubicBezTo>
                    <a:cubicBezTo>
                      <a:pt x="254778" y="376751"/>
                      <a:pt x="253646" y="377789"/>
                      <a:pt x="251383" y="377789"/>
                    </a:cubicBezTo>
                    <a:cubicBezTo>
                      <a:pt x="250251" y="378826"/>
                      <a:pt x="249120" y="377789"/>
                      <a:pt x="247988" y="378826"/>
                    </a:cubicBezTo>
                    <a:cubicBezTo>
                      <a:pt x="247988" y="377789"/>
                      <a:pt x="246857" y="377789"/>
                      <a:pt x="245725" y="377789"/>
                    </a:cubicBezTo>
                    <a:cubicBezTo>
                      <a:pt x="241198" y="376751"/>
                      <a:pt x="241198" y="376751"/>
                      <a:pt x="244593" y="372602"/>
                    </a:cubicBezTo>
                    <a:lnTo>
                      <a:pt x="245725" y="373639"/>
                    </a:lnTo>
                    <a:lnTo>
                      <a:pt x="247456" y="374168"/>
                    </a:lnTo>
                    <a:lnTo>
                      <a:pt x="247131" y="373221"/>
                    </a:lnTo>
                    <a:lnTo>
                      <a:pt x="252699" y="374123"/>
                    </a:lnTo>
                    <a:lnTo>
                      <a:pt x="251510" y="372958"/>
                    </a:lnTo>
                    <a:cubicBezTo>
                      <a:pt x="250421" y="369757"/>
                      <a:pt x="250421" y="369757"/>
                      <a:pt x="248242" y="371891"/>
                    </a:cubicBezTo>
                    <a:lnTo>
                      <a:pt x="247153" y="372958"/>
                    </a:lnTo>
                    <a:cubicBezTo>
                      <a:pt x="246064" y="372958"/>
                      <a:pt x="246064" y="372958"/>
                      <a:pt x="246064" y="371891"/>
                    </a:cubicBezTo>
                    <a:cubicBezTo>
                      <a:pt x="247153" y="369757"/>
                      <a:pt x="248242" y="367623"/>
                      <a:pt x="250421" y="367623"/>
                    </a:cubicBezTo>
                    <a:close/>
                    <a:moveTo>
                      <a:pt x="205536" y="363889"/>
                    </a:moveTo>
                    <a:cubicBezTo>
                      <a:pt x="206643" y="363889"/>
                      <a:pt x="209962" y="370611"/>
                      <a:pt x="209962" y="372852"/>
                    </a:cubicBezTo>
                    <a:cubicBezTo>
                      <a:pt x="209962" y="375092"/>
                      <a:pt x="208856" y="375092"/>
                      <a:pt x="204430" y="373972"/>
                    </a:cubicBezTo>
                    <a:cubicBezTo>
                      <a:pt x="202217" y="373972"/>
                      <a:pt x="200004" y="375092"/>
                      <a:pt x="200004" y="371731"/>
                    </a:cubicBezTo>
                    <a:cubicBezTo>
                      <a:pt x="198898" y="369491"/>
                      <a:pt x="204430" y="363889"/>
                      <a:pt x="205536" y="363889"/>
                    </a:cubicBezTo>
                    <a:close/>
                    <a:moveTo>
                      <a:pt x="428332" y="341483"/>
                    </a:moveTo>
                    <a:cubicBezTo>
                      <a:pt x="429399" y="341483"/>
                      <a:pt x="432600" y="346929"/>
                      <a:pt x="431533" y="348018"/>
                    </a:cubicBezTo>
                    <a:cubicBezTo>
                      <a:pt x="431533" y="351285"/>
                      <a:pt x="429399" y="350196"/>
                      <a:pt x="427265" y="350196"/>
                    </a:cubicBezTo>
                    <a:cubicBezTo>
                      <a:pt x="426198" y="349107"/>
                      <a:pt x="424064" y="351285"/>
                      <a:pt x="424064" y="346929"/>
                    </a:cubicBezTo>
                    <a:cubicBezTo>
                      <a:pt x="424064" y="344751"/>
                      <a:pt x="427265" y="341483"/>
                      <a:pt x="428332" y="341483"/>
                    </a:cubicBezTo>
                    <a:close/>
                    <a:moveTo>
                      <a:pt x="511735" y="340238"/>
                    </a:moveTo>
                    <a:cubicBezTo>
                      <a:pt x="512891" y="340238"/>
                      <a:pt x="512891" y="340238"/>
                      <a:pt x="512891" y="340238"/>
                    </a:cubicBezTo>
                    <a:cubicBezTo>
                      <a:pt x="515202" y="347314"/>
                      <a:pt x="516358" y="355569"/>
                      <a:pt x="518670" y="362644"/>
                    </a:cubicBezTo>
                    <a:cubicBezTo>
                      <a:pt x="516358" y="362644"/>
                      <a:pt x="515202" y="362644"/>
                      <a:pt x="512891" y="362644"/>
                    </a:cubicBezTo>
                    <a:cubicBezTo>
                      <a:pt x="510579" y="361465"/>
                      <a:pt x="507111" y="361465"/>
                      <a:pt x="504800" y="361465"/>
                    </a:cubicBezTo>
                    <a:cubicBezTo>
                      <a:pt x="502488" y="360286"/>
                      <a:pt x="501332" y="359106"/>
                      <a:pt x="502488" y="355569"/>
                    </a:cubicBezTo>
                    <a:cubicBezTo>
                      <a:pt x="504800" y="350851"/>
                      <a:pt x="509423" y="344955"/>
                      <a:pt x="511735" y="340238"/>
                    </a:cubicBezTo>
                    <a:close/>
                    <a:moveTo>
                      <a:pt x="469590" y="337630"/>
                    </a:moveTo>
                    <a:cubicBezTo>
                      <a:pt x="471961" y="334074"/>
                      <a:pt x="474332" y="334074"/>
                      <a:pt x="476703" y="338816"/>
                    </a:cubicBezTo>
                    <a:cubicBezTo>
                      <a:pt x="479074" y="343557"/>
                      <a:pt x="481445" y="348299"/>
                      <a:pt x="483816" y="353041"/>
                    </a:cubicBezTo>
                    <a:cubicBezTo>
                      <a:pt x="485001" y="357783"/>
                      <a:pt x="483816" y="360154"/>
                      <a:pt x="479074" y="360154"/>
                    </a:cubicBezTo>
                    <a:cubicBezTo>
                      <a:pt x="476703" y="360154"/>
                      <a:pt x="473147" y="360154"/>
                      <a:pt x="470776" y="360154"/>
                    </a:cubicBezTo>
                    <a:cubicBezTo>
                      <a:pt x="468405" y="358969"/>
                      <a:pt x="464848" y="358969"/>
                      <a:pt x="462477" y="357783"/>
                    </a:cubicBezTo>
                    <a:cubicBezTo>
                      <a:pt x="458921" y="357783"/>
                      <a:pt x="457736" y="354227"/>
                      <a:pt x="460106" y="351856"/>
                    </a:cubicBezTo>
                    <a:cubicBezTo>
                      <a:pt x="462477" y="347114"/>
                      <a:pt x="464848" y="342372"/>
                      <a:pt x="469590" y="337630"/>
                    </a:cubicBezTo>
                    <a:close/>
                    <a:moveTo>
                      <a:pt x="382537" y="336379"/>
                    </a:moveTo>
                    <a:cubicBezTo>
                      <a:pt x="384800" y="335259"/>
                      <a:pt x="385931" y="335259"/>
                      <a:pt x="387063" y="336379"/>
                    </a:cubicBezTo>
                    <a:cubicBezTo>
                      <a:pt x="388195" y="337500"/>
                      <a:pt x="389326" y="339740"/>
                      <a:pt x="389326" y="341981"/>
                    </a:cubicBezTo>
                    <a:cubicBezTo>
                      <a:pt x="391590" y="345342"/>
                      <a:pt x="390458" y="346462"/>
                      <a:pt x="387063" y="346462"/>
                    </a:cubicBezTo>
                    <a:cubicBezTo>
                      <a:pt x="385931" y="346462"/>
                      <a:pt x="385931" y="346462"/>
                      <a:pt x="384800" y="346462"/>
                    </a:cubicBezTo>
                    <a:lnTo>
                      <a:pt x="384728" y="346444"/>
                    </a:lnTo>
                    <a:lnTo>
                      <a:pt x="384701" y="346462"/>
                    </a:lnTo>
                    <a:lnTo>
                      <a:pt x="384540" y="346398"/>
                    </a:lnTo>
                    <a:lnTo>
                      <a:pt x="380273" y="345342"/>
                    </a:lnTo>
                    <a:lnTo>
                      <a:pt x="380020" y="344590"/>
                    </a:lnTo>
                    <a:lnTo>
                      <a:pt x="379255" y="344284"/>
                    </a:lnTo>
                    <a:lnTo>
                      <a:pt x="379750" y="343789"/>
                    </a:lnTo>
                    <a:lnTo>
                      <a:pt x="379142" y="341981"/>
                    </a:lnTo>
                    <a:cubicBezTo>
                      <a:pt x="379142" y="339740"/>
                      <a:pt x="381405" y="337500"/>
                      <a:pt x="382537" y="336379"/>
                    </a:cubicBezTo>
                    <a:close/>
                    <a:moveTo>
                      <a:pt x="337759" y="331525"/>
                    </a:moveTo>
                    <a:cubicBezTo>
                      <a:pt x="340041" y="331525"/>
                      <a:pt x="341183" y="330393"/>
                      <a:pt x="341183" y="333788"/>
                    </a:cubicBezTo>
                    <a:cubicBezTo>
                      <a:pt x="342324" y="336052"/>
                      <a:pt x="344606" y="338315"/>
                      <a:pt x="345747" y="340578"/>
                    </a:cubicBezTo>
                    <a:cubicBezTo>
                      <a:pt x="346888" y="343973"/>
                      <a:pt x="344606" y="343973"/>
                      <a:pt x="343465" y="343973"/>
                    </a:cubicBezTo>
                    <a:cubicBezTo>
                      <a:pt x="340041" y="343973"/>
                      <a:pt x="337759" y="343973"/>
                      <a:pt x="335477" y="343973"/>
                    </a:cubicBezTo>
                    <a:cubicBezTo>
                      <a:pt x="333195" y="342841"/>
                      <a:pt x="332054" y="341710"/>
                      <a:pt x="333195" y="339447"/>
                    </a:cubicBezTo>
                    <a:cubicBezTo>
                      <a:pt x="334336" y="338315"/>
                      <a:pt x="334336" y="338315"/>
                      <a:pt x="335477" y="336052"/>
                    </a:cubicBezTo>
                    <a:cubicBezTo>
                      <a:pt x="337759" y="334920"/>
                      <a:pt x="337759" y="333788"/>
                      <a:pt x="337759" y="332657"/>
                    </a:cubicBezTo>
                    <a:close/>
                    <a:moveTo>
                      <a:pt x="295302" y="327791"/>
                    </a:moveTo>
                    <a:cubicBezTo>
                      <a:pt x="296408" y="327791"/>
                      <a:pt x="297515" y="327791"/>
                      <a:pt x="297515" y="327791"/>
                    </a:cubicBezTo>
                    <a:cubicBezTo>
                      <a:pt x="298621" y="328911"/>
                      <a:pt x="298621" y="331152"/>
                      <a:pt x="299728" y="331152"/>
                    </a:cubicBezTo>
                    <a:cubicBezTo>
                      <a:pt x="301940" y="337874"/>
                      <a:pt x="300834" y="340114"/>
                      <a:pt x="294195" y="338994"/>
                    </a:cubicBezTo>
                    <a:lnTo>
                      <a:pt x="292481" y="332919"/>
                    </a:lnTo>
                    <a:lnTo>
                      <a:pt x="293366" y="338994"/>
                    </a:lnTo>
                    <a:cubicBezTo>
                      <a:pt x="292433" y="338994"/>
                      <a:pt x="291499" y="338994"/>
                      <a:pt x="289632" y="338994"/>
                    </a:cubicBezTo>
                    <a:cubicBezTo>
                      <a:pt x="289632" y="337927"/>
                      <a:pt x="288699" y="337927"/>
                      <a:pt x="289632" y="336860"/>
                    </a:cubicBezTo>
                    <a:cubicBezTo>
                      <a:pt x="289632" y="334726"/>
                      <a:pt x="290565" y="333659"/>
                      <a:pt x="291499" y="331525"/>
                    </a:cubicBezTo>
                    <a:lnTo>
                      <a:pt x="292367" y="332517"/>
                    </a:lnTo>
                    <a:lnTo>
                      <a:pt x="291982" y="331152"/>
                    </a:lnTo>
                    <a:cubicBezTo>
                      <a:pt x="293089" y="330032"/>
                      <a:pt x="294195" y="328911"/>
                      <a:pt x="295302" y="327791"/>
                    </a:cubicBezTo>
                    <a:close/>
                    <a:moveTo>
                      <a:pt x="251044" y="322687"/>
                    </a:moveTo>
                    <a:cubicBezTo>
                      <a:pt x="253178" y="322687"/>
                      <a:pt x="254245" y="320447"/>
                      <a:pt x="256379" y="322687"/>
                    </a:cubicBezTo>
                    <a:lnTo>
                      <a:pt x="257446" y="326048"/>
                    </a:lnTo>
                    <a:cubicBezTo>
                      <a:pt x="257446" y="327169"/>
                      <a:pt x="257446" y="327169"/>
                      <a:pt x="257446" y="328289"/>
                    </a:cubicBezTo>
                    <a:cubicBezTo>
                      <a:pt x="256379" y="330530"/>
                      <a:pt x="259580" y="330530"/>
                      <a:pt x="257446" y="332770"/>
                    </a:cubicBezTo>
                    <a:cubicBezTo>
                      <a:pt x="256379" y="332770"/>
                      <a:pt x="256379" y="330530"/>
                      <a:pt x="256379" y="330530"/>
                    </a:cubicBezTo>
                    <a:lnTo>
                      <a:pt x="255000" y="329082"/>
                    </a:lnTo>
                    <a:lnTo>
                      <a:pt x="255089" y="329711"/>
                    </a:lnTo>
                    <a:cubicBezTo>
                      <a:pt x="255089" y="330843"/>
                      <a:pt x="255089" y="331975"/>
                      <a:pt x="256178" y="333106"/>
                    </a:cubicBezTo>
                    <a:cubicBezTo>
                      <a:pt x="257267" y="335370"/>
                      <a:pt x="256723" y="335935"/>
                      <a:pt x="255770" y="336077"/>
                    </a:cubicBezTo>
                    <a:lnTo>
                      <a:pt x="253533" y="336409"/>
                    </a:lnTo>
                    <a:lnTo>
                      <a:pt x="253533" y="336659"/>
                    </a:lnTo>
                    <a:cubicBezTo>
                      <a:pt x="252466" y="336659"/>
                      <a:pt x="252466" y="336659"/>
                      <a:pt x="252466" y="337748"/>
                    </a:cubicBezTo>
                    <a:cubicBezTo>
                      <a:pt x="250332" y="337748"/>
                      <a:pt x="249265" y="337748"/>
                      <a:pt x="249265" y="336659"/>
                    </a:cubicBezTo>
                    <a:cubicBezTo>
                      <a:pt x="248198" y="336659"/>
                      <a:pt x="248198" y="336659"/>
                      <a:pt x="248198" y="336659"/>
                    </a:cubicBezTo>
                    <a:cubicBezTo>
                      <a:pt x="248198" y="336659"/>
                      <a:pt x="247131" y="336659"/>
                      <a:pt x="247131" y="335570"/>
                    </a:cubicBezTo>
                    <a:cubicBezTo>
                      <a:pt x="246064" y="334481"/>
                      <a:pt x="246064" y="333392"/>
                      <a:pt x="247131" y="332303"/>
                    </a:cubicBezTo>
                    <a:lnTo>
                      <a:pt x="248554" y="330850"/>
                    </a:lnTo>
                    <a:lnTo>
                      <a:pt x="248554" y="328580"/>
                    </a:lnTo>
                    <a:cubicBezTo>
                      <a:pt x="249643" y="327448"/>
                      <a:pt x="249643" y="326316"/>
                      <a:pt x="249643" y="325185"/>
                    </a:cubicBezTo>
                    <a:lnTo>
                      <a:pt x="251200" y="325092"/>
                    </a:lnTo>
                    <a:lnTo>
                      <a:pt x="251044" y="324928"/>
                    </a:lnTo>
                    <a:cubicBezTo>
                      <a:pt x="251044" y="323808"/>
                      <a:pt x="251044" y="323808"/>
                      <a:pt x="251044" y="322687"/>
                    </a:cubicBezTo>
                    <a:close/>
                    <a:moveTo>
                      <a:pt x="209188" y="321567"/>
                    </a:moveTo>
                    <a:cubicBezTo>
                      <a:pt x="210277" y="322674"/>
                      <a:pt x="210277" y="322674"/>
                      <a:pt x="211366" y="323780"/>
                    </a:cubicBezTo>
                    <a:cubicBezTo>
                      <a:pt x="211366" y="324886"/>
                      <a:pt x="211366" y="325993"/>
                      <a:pt x="211366" y="327099"/>
                    </a:cubicBezTo>
                    <a:cubicBezTo>
                      <a:pt x="213544" y="331525"/>
                      <a:pt x="213544" y="331525"/>
                      <a:pt x="208099" y="331525"/>
                    </a:cubicBezTo>
                    <a:cubicBezTo>
                      <a:pt x="202653" y="331525"/>
                      <a:pt x="202653" y="330419"/>
                      <a:pt x="204831" y="325993"/>
                    </a:cubicBezTo>
                    <a:cubicBezTo>
                      <a:pt x="205920" y="324886"/>
                      <a:pt x="207009" y="323780"/>
                      <a:pt x="207009" y="322674"/>
                    </a:cubicBezTo>
                    <a:cubicBezTo>
                      <a:pt x="208099" y="322674"/>
                      <a:pt x="208099" y="321567"/>
                      <a:pt x="209188" y="321567"/>
                    </a:cubicBezTo>
                    <a:close/>
                    <a:moveTo>
                      <a:pt x="297728" y="297916"/>
                    </a:moveTo>
                    <a:lnTo>
                      <a:pt x="297811" y="298121"/>
                    </a:lnTo>
                    <a:lnTo>
                      <a:pt x="298537" y="297916"/>
                    </a:lnTo>
                    <a:close/>
                    <a:moveTo>
                      <a:pt x="472076" y="294120"/>
                    </a:moveTo>
                    <a:cubicBezTo>
                      <a:pt x="474447" y="292937"/>
                      <a:pt x="476818" y="292937"/>
                      <a:pt x="478004" y="294120"/>
                    </a:cubicBezTo>
                    <a:cubicBezTo>
                      <a:pt x="481560" y="300032"/>
                      <a:pt x="485117" y="304763"/>
                      <a:pt x="485117" y="311858"/>
                    </a:cubicBezTo>
                    <a:cubicBezTo>
                      <a:pt x="486302" y="313040"/>
                      <a:pt x="485117" y="315406"/>
                      <a:pt x="482746" y="316588"/>
                    </a:cubicBezTo>
                    <a:cubicBezTo>
                      <a:pt x="479189" y="316588"/>
                      <a:pt x="476818" y="316588"/>
                      <a:pt x="473262" y="315406"/>
                    </a:cubicBezTo>
                    <a:cubicBezTo>
                      <a:pt x="469705" y="315406"/>
                      <a:pt x="467334" y="315406"/>
                      <a:pt x="463778" y="314223"/>
                    </a:cubicBezTo>
                    <a:cubicBezTo>
                      <a:pt x="461407" y="313040"/>
                      <a:pt x="460222" y="311858"/>
                      <a:pt x="461407" y="309493"/>
                    </a:cubicBezTo>
                    <a:cubicBezTo>
                      <a:pt x="464963" y="303580"/>
                      <a:pt x="468520" y="297667"/>
                      <a:pt x="472076" y="294120"/>
                    </a:cubicBezTo>
                    <a:close/>
                    <a:moveTo>
                      <a:pt x="386149" y="294069"/>
                    </a:moveTo>
                    <a:cubicBezTo>
                      <a:pt x="387298" y="292937"/>
                      <a:pt x="388447" y="291805"/>
                      <a:pt x="390745" y="294069"/>
                    </a:cubicBezTo>
                    <a:cubicBezTo>
                      <a:pt x="391894" y="296332"/>
                      <a:pt x="394192" y="298595"/>
                      <a:pt x="394192" y="303122"/>
                    </a:cubicBezTo>
                    <a:cubicBezTo>
                      <a:pt x="395341" y="305385"/>
                      <a:pt x="394192" y="305385"/>
                      <a:pt x="391894" y="305385"/>
                    </a:cubicBezTo>
                    <a:cubicBezTo>
                      <a:pt x="388447" y="305385"/>
                      <a:pt x="386149" y="305385"/>
                      <a:pt x="382702" y="305385"/>
                    </a:cubicBezTo>
                    <a:cubicBezTo>
                      <a:pt x="379255" y="305385"/>
                      <a:pt x="379255" y="303122"/>
                      <a:pt x="380404" y="300859"/>
                    </a:cubicBezTo>
                    <a:cubicBezTo>
                      <a:pt x="382702" y="298595"/>
                      <a:pt x="383851" y="296332"/>
                      <a:pt x="386149" y="294069"/>
                    </a:cubicBezTo>
                    <a:close/>
                    <a:moveTo>
                      <a:pt x="261197" y="293116"/>
                    </a:moveTo>
                    <a:lnTo>
                      <a:pt x="261168" y="293145"/>
                    </a:lnTo>
                    <a:lnTo>
                      <a:pt x="261210" y="293145"/>
                    </a:lnTo>
                    <a:close/>
                    <a:moveTo>
                      <a:pt x="340252" y="290266"/>
                    </a:moveTo>
                    <a:cubicBezTo>
                      <a:pt x="342576" y="286798"/>
                      <a:pt x="344899" y="286798"/>
                      <a:pt x="347223" y="290266"/>
                    </a:cubicBezTo>
                    <a:lnTo>
                      <a:pt x="347223" y="291999"/>
                    </a:lnTo>
                    <a:lnTo>
                      <a:pt x="347656" y="294165"/>
                    </a:lnTo>
                    <a:lnTo>
                      <a:pt x="348385" y="294889"/>
                    </a:lnTo>
                    <a:cubicBezTo>
                      <a:pt x="349546" y="296045"/>
                      <a:pt x="349546" y="297201"/>
                      <a:pt x="349546" y="297201"/>
                    </a:cubicBezTo>
                    <a:cubicBezTo>
                      <a:pt x="349546" y="298357"/>
                      <a:pt x="350708" y="298357"/>
                      <a:pt x="350708" y="300669"/>
                    </a:cubicBezTo>
                    <a:cubicBezTo>
                      <a:pt x="351870" y="301824"/>
                      <a:pt x="350708" y="302980"/>
                      <a:pt x="348385" y="302980"/>
                    </a:cubicBezTo>
                    <a:cubicBezTo>
                      <a:pt x="344899" y="304136"/>
                      <a:pt x="340252" y="304136"/>
                      <a:pt x="336767" y="302980"/>
                    </a:cubicBezTo>
                    <a:cubicBezTo>
                      <a:pt x="334443" y="301824"/>
                      <a:pt x="333281" y="300669"/>
                      <a:pt x="334443" y="298357"/>
                    </a:cubicBezTo>
                    <a:cubicBezTo>
                      <a:pt x="335605" y="297201"/>
                      <a:pt x="336767" y="294889"/>
                      <a:pt x="337928" y="293733"/>
                    </a:cubicBezTo>
                    <a:cubicBezTo>
                      <a:pt x="339090" y="293733"/>
                      <a:pt x="339090" y="292578"/>
                      <a:pt x="340252" y="291422"/>
                    </a:cubicBezTo>
                    <a:close/>
                    <a:moveTo>
                      <a:pt x="250940" y="289722"/>
                    </a:moveTo>
                    <a:lnTo>
                      <a:pt x="251701" y="291624"/>
                    </a:lnTo>
                    <a:lnTo>
                      <a:pt x="250940" y="290863"/>
                    </a:lnTo>
                    <a:close/>
                    <a:moveTo>
                      <a:pt x="429876" y="289203"/>
                    </a:moveTo>
                    <a:cubicBezTo>
                      <a:pt x="431051" y="288018"/>
                      <a:pt x="433403" y="289203"/>
                      <a:pt x="434578" y="291574"/>
                    </a:cubicBezTo>
                    <a:cubicBezTo>
                      <a:pt x="438105" y="296316"/>
                      <a:pt x="440456" y="301058"/>
                      <a:pt x="442807" y="308171"/>
                    </a:cubicBezTo>
                    <a:cubicBezTo>
                      <a:pt x="443983" y="310542"/>
                      <a:pt x="441632" y="312913"/>
                      <a:pt x="439281" y="312913"/>
                    </a:cubicBezTo>
                    <a:cubicBezTo>
                      <a:pt x="436929" y="312913"/>
                      <a:pt x="434578" y="312913"/>
                      <a:pt x="432227" y="312913"/>
                    </a:cubicBezTo>
                    <a:cubicBezTo>
                      <a:pt x="427524" y="314098"/>
                      <a:pt x="426349" y="308171"/>
                      <a:pt x="422822" y="308171"/>
                    </a:cubicBezTo>
                    <a:cubicBezTo>
                      <a:pt x="421646" y="308171"/>
                      <a:pt x="422822" y="304614"/>
                      <a:pt x="422822" y="304614"/>
                    </a:cubicBezTo>
                    <a:cubicBezTo>
                      <a:pt x="423998" y="302243"/>
                      <a:pt x="423998" y="299872"/>
                      <a:pt x="423998" y="297501"/>
                    </a:cubicBezTo>
                    <a:cubicBezTo>
                      <a:pt x="423998" y="292760"/>
                      <a:pt x="427524" y="291574"/>
                      <a:pt x="429876" y="289203"/>
                    </a:cubicBezTo>
                    <a:close/>
                    <a:moveTo>
                      <a:pt x="207874" y="287553"/>
                    </a:moveTo>
                    <a:lnTo>
                      <a:pt x="208445" y="290444"/>
                    </a:lnTo>
                    <a:cubicBezTo>
                      <a:pt x="208445" y="290444"/>
                      <a:pt x="208445" y="289324"/>
                      <a:pt x="207338" y="288204"/>
                    </a:cubicBezTo>
                    <a:close/>
                    <a:moveTo>
                      <a:pt x="299024" y="285468"/>
                    </a:moveTo>
                    <a:cubicBezTo>
                      <a:pt x="300156" y="285468"/>
                      <a:pt x="301287" y="285468"/>
                      <a:pt x="301287" y="286600"/>
                    </a:cubicBezTo>
                    <a:cubicBezTo>
                      <a:pt x="302419" y="289995"/>
                      <a:pt x="304682" y="292258"/>
                      <a:pt x="305814" y="295653"/>
                    </a:cubicBezTo>
                    <a:lnTo>
                      <a:pt x="305266" y="296018"/>
                    </a:lnTo>
                    <a:lnTo>
                      <a:pt x="305902" y="295839"/>
                    </a:lnTo>
                    <a:cubicBezTo>
                      <a:pt x="308214" y="298121"/>
                      <a:pt x="305902" y="300403"/>
                      <a:pt x="302435" y="300403"/>
                    </a:cubicBezTo>
                    <a:cubicBezTo>
                      <a:pt x="300123" y="300403"/>
                      <a:pt x="296655" y="298121"/>
                      <a:pt x="294344" y="298121"/>
                    </a:cubicBezTo>
                    <a:cubicBezTo>
                      <a:pt x="290876" y="298121"/>
                      <a:pt x="289720" y="298121"/>
                      <a:pt x="290876" y="294698"/>
                    </a:cubicBezTo>
                    <a:cubicBezTo>
                      <a:pt x="293188" y="293557"/>
                      <a:pt x="294344" y="290133"/>
                      <a:pt x="295499" y="287851"/>
                    </a:cubicBezTo>
                    <a:lnTo>
                      <a:pt x="295499" y="286710"/>
                    </a:lnTo>
                    <a:lnTo>
                      <a:pt x="297811" y="286710"/>
                    </a:lnTo>
                    <a:lnTo>
                      <a:pt x="297696" y="286994"/>
                    </a:lnTo>
                    <a:lnTo>
                      <a:pt x="297893" y="286600"/>
                    </a:lnTo>
                    <a:cubicBezTo>
                      <a:pt x="297893" y="286600"/>
                      <a:pt x="297893" y="285468"/>
                      <a:pt x="299024" y="285468"/>
                    </a:cubicBezTo>
                    <a:close/>
                    <a:moveTo>
                      <a:pt x="252289" y="285468"/>
                    </a:moveTo>
                    <a:cubicBezTo>
                      <a:pt x="252289" y="286402"/>
                      <a:pt x="251667" y="286402"/>
                      <a:pt x="251667" y="287335"/>
                    </a:cubicBezTo>
                    <a:cubicBezTo>
                      <a:pt x="251044" y="288269"/>
                      <a:pt x="251044" y="288269"/>
                      <a:pt x="251044" y="289202"/>
                    </a:cubicBezTo>
                    <a:cubicBezTo>
                      <a:pt x="252289" y="289202"/>
                      <a:pt x="252911" y="288269"/>
                      <a:pt x="252289" y="285468"/>
                    </a:cubicBezTo>
                    <a:close/>
                    <a:moveTo>
                      <a:pt x="256645" y="281734"/>
                    </a:moveTo>
                    <a:cubicBezTo>
                      <a:pt x="260069" y="281734"/>
                      <a:pt x="260069" y="284016"/>
                      <a:pt x="261210" y="285157"/>
                    </a:cubicBezTo>
                    <a:cubicBezTo>
                      <a:pt x="261210" y="286298"/>
                      <a:pt x="262351" y="288581"/>
                      <a:pt x="263492" y="289722"/>
                    </a:cubicBezTo>
                    <a:cubicBezTo>
                      <a:pt x="264633" y="294286"/>
                      <a:pt x="264633" y="295427"/>
                      <a:pt x="258928" y="295427"/>
                    </a:cubicBezTo>
                    <a:cubicBezTo>
                      <a:pt x="256645" y="295427"/>
                      <a:pt x="255504" y="295427"/>
                      <a:pt x="253222" y="295427"/>
                    </a:cubicBezTo>
                    <a:lnTo>
                      <a:pt x="251701" y="291624"/>
                    </a:lnTo>
                    <a:lnTo>
                      <a:pt x="253222" y="293145"/>
                    </a:lnTo>
                    <a:lnTo>
                      <a:pt x="257682" y="293145"/>
                    </a:lnTo>
                    <a:lnTo>
                      <a:pt x="251044" y="289826"/>
                    </a:lnTo>
                    <a:cubicBezTo>
                      <a:pt x="253285" y="289826"/>
                      <a:pt x="253285" y="287585"/>
                      <a:pt x="253285" y="285344"/>
                    </a:cubicBezTo>
                    <a:lnTo>
                      <a:pt x="258898" y="287750"/>
                    </a:lnTo>
                    <a:lnTo>
                      <a:pt x="257787" y="285157"/>
                    </a:lnTo>
                    <a:cubicBezTo>
                      <a:pt x="256645" y="284016"/>
                      <a:pt x="255504" y="286298"/>
                      <a:pt x="254363" y="285157"/>
                    </a:cubicBezTo>
                    <a:lnTo>
                      <a:pt x="253222" y="285157"/>
                    </a:lnTo>
                    <a:cubicBezTo>
                      <a:pt x="254363" y="284016"/>
                      <a:pt x="255504" y="281734"/>
                      <a:pt x="256645" y="281734"/>
                    </a:cubicBezTo>
                    <a:close/>
                    <a:moveTo>
                      <a:pt x="212871" y="279241"/>
                    </a:moveTo>
                    <a:lnTo>
                      <a:pt x="214632" y="281619"/>
                    </a:lnTo>
                    <a:lnTo>
                      <a:pt x="217570" y="283850"/>
                    </a:lnTo>
                    <a:cubicBezTo>
                      <a:pt x="218676" y="284970"/>
                      <a:pt x="218676" y="284970"/>
                      <a:pt x="218676" y="286091"/>
                    </a:cubicBezTo>
                    <a:cubicBezTo>
                      <a:pt x="218676" y="287211"/>
                      <a:pt x="218676" y="287211"/>
                      <a:pt x="218676" y="288331"/>
                    </a:cubicBezTo>
                    <a:lnTo>
                      <a:pt x="217207" y="290562"/>
                    </a:lnTo>
                    <a:lnTo>
                      <a:pt x="218818" y="289203"/>
                    </a:lnTo>
                    <a:lnTo>
                      <a:pt x="219924" y="289203"/>
                    </a:lnTo>
                    <a:cubicBezTo>
                      <a:pt x="221030" y="292004"/>
                      <a:pt x="218818" y="292937"/>
                      <a:pt x="217711" y="292937"/>
                    </a:cubicBezTo>
                    <a:cubicBezTo>
                      <a:pt x="214392" y="292004"/>
                      <a:pt x="211072" y="292937"/>
                      <a:pt x="209966" y="291070"/>
                    </a:cubicBezTo>
                    <a:cubicBezTo>
                      <a:pt x="211072" y="292004"/>
                      <a:pt x="213285" y="292004"/>
                      <a:pt x="215498" y="292004"/>
                    </a:cubicBezTo>
                    <a:lnTo>
                      <a:pt x="215967" y="291608"/>
                    </a:lnTo>
                    <a:lnTo>
                      <a:pt x="209824" y="290572"/>
                    </a:lnTo>
                    <a:lnTo>
                      <a:pt x="209825" y="285183"/>
                    </a:lnTo>
                    <a:lnTo>
                      <a:pt x="207874" y="287553"/>
                    </a:lnTo>
                    <a:lnTo>
                      <a:pt x="207338" y="284843"/>
                    </a:lnTo>
                    <a:cubicBezTo>
                      <a:pt x="208445" y="284843"/>
                      <a:pt x="208445" y="283722"/>
                      <a:pt x="209551" y="282602"/>
                    </a:cubicBezTo>
                    <a:cubicBezTo>
                      <a:pt x="209551" y="281482"/>
                      <a:pt x="210658" y="279241"/>
                      <a:pt x="212871" y="279241"/>
                    </a:cubicBezTo>
                    <a:close/>
                    <a:moveTo>
                      <a:pt x="398016" y="261569"/>
                    </a:moveTo>
                    <a:cubicBezTo>
                      <a:pt x="399172" y="261569"/>
                      <a:pt x="399172" y="262565"/>
                      <a:pt x="399172" y="263561"/>
                    </a:cubicBezTo>
                    <a:lnTo>
                      <a:pt x="395705" y="263561"/>
                    </a:lnTo>
                    <a:close/>
                    <a:moveTo>
                      <a:pt x="476996" y="251794"/>
                    </a:moveTo>
                    <a:cubicBezTo>
                      <a:pt x="478181" y="250611"/>
                      <a:pt x="480552" y="250611"/>
                      <a:pt x="482923" y="251794"/>
                    </a:cubicBezTo>
                    <a:cubicBezTo>
                      <a:pt x="485294" y="258889"/>
                      <a:pt x="487665" y="265984"/>
                      <a:pt x="490036" y="273080"/>
                    </a:cubicBezTo>
                    <a:cubicBezTo>
                      <a:pt x="490036" y="274262"/>
                      <a:pt x="488851" y="274262"/>
                      <a:pt x="486480" y="274262"/>
                    </a:cubicBezTo>
                    <a:cubicBezTo>
                      <a:pt x="484109" y="274262"/>
                      <a:pt x="480552" y="274262"/>
                      <a:pt x="478181" y="274262"/>
                    </a:cubicBezTo>
                    <a:cubicBezTo>
                      <a:pt x="475810" y="274262"/>
                      <a:pt x="472254" y="274262"/>
                      <a:pt x="469883" y="273080"/>
                    </a:cubicBezTo>
                    <a:cubicBezTo>
                      <a:pt x="465141" y="273080"/>
                      <a:pt x="465141" y="269532"/>
                      <a:pt x="466326" y="267167"/>
                    </a:cubicBezTo>
                    <a:cubicBezTo>
                      <a:pt x="469883" y="261254"/>
                      <a:pt x="472254" y="256524"/>
                      <a:pt x="476996" y="251794"/>
                    </a:cubicBezTo>
                    <a:close/>
                    <a:moveTo>
                      <a:pt x="392014" y="249370"/>
                    </a:moveTo>
                    <a:cubicBezTo>
                      <a:pt x="394192" y="249370"/>
                      <a:pt x="394192" y="251583"/>
                      <a:pt x="394192" y="252689"/>
                    </a:cubicBezTo>
                    <a:lnTo>
                      <a:pt x="394192" y="254902"/>
                    </a:lnTo>
                    <a:lnTo>
                      <a:pt x="392115" y="255254"/>
                    </a:lnTo>
                    <a:lnTo>
                      <a:pt x="393331" y="255254"/>
                    </a:lnTo>
                    <a:lnTo>
                      <a:pt x="396778" y="260912"/>
                    </a:lnTo>
                    <a:lnTo>
                      <a:pt x="394089" y="263561"/>
                    </a:lnTo>
                    <a:lnTo>
                      <a:pt x="395705" y="263561"/>
                    </a:lnTo>
                    <a:lnTo>
                      <a:pt x="394549" y="264556"/>
                    </a:lnTo>
                    <a:lnTo>
                      <a:pt x="392813" y="264307"/>
                    </a:lnTo>
                    <a:lnTo>
                      <a:pt x="386437" y="264307"/>
                    </a:lnTo>
                    <a:lnTo>
                      <a:pt x="385869" y="263561"/>
                    </a:lnTo>
                    <a:lnTo>
                      <a:pt x="385302" y="263561"/>
                    </a:lnTo>
                    <a:lnTo>
                      <a:pt x="384717" y="262048"/>
                    </a:lnTo>
                    <a:lnTo>
                      <a:pt x="382990" y="259781"/>
                    </a:lnTo>
                    <a:cubicBezTo>
                      <a:pt x="384139" y="259781"/>
                      <a:pt x="384139" y="258649"/>
                      <a:pt x="384139" y="258649"/>
                    </a:cubicBezTo>
                    <a:cubicBezTo>
                      <a:pt x="386437" y="258649"/>
                      <a:pt x="386437" y="256386"/>
                      <a:pt x="386437" y="255254"/>
                    </a:cubicBezTo>
                    <a:lnTo>
                      <a:pt x="387426" y="255254"/>
                    </a:lnTo>
                    <a:lnTo>
                      <a:pt x="387657" y="254902"/>
                    </a:lnTo>
                    <a:cubicBezTo>
                      <a:pt x="387657" y="252689"/>
                      <a:pt x="387657" y="252689"/>
                      <a:pt x="388746" y="251583"/>
                    </a:cubicBezTo>
                    <a:cubicBezTo>
                      <a:pt x="389835" y="250477"/>
                      <a:pt x="390925" y="248264"/>
                      <a:pt x="392014" y="249370"/>
                    </a:cubicBezTo>
                    <a:close/>
                    <a:moveTo>
                      <a:pt x="433524" y="249308"/>
                    </a:moveTo>
                    <a:cubicBezTo>
                      <a:pt x="435889" y="248125"/>
                      <a:pt x="438255" y="248125"/>
                      <a:pt x="439437" y="249308"/>
                    </a:cubicBezTo>
                    <a:cubicBezTo>
                      <a:pt x="441802" y="255220"/>
                      <a:pt x="445350" y="259951"/>
                      <a:pt x="447715" y="268228"/>
                    </a:cubicBezTo>
                    <a:cubicBezTo>
                      <a:pt x="447715" y="270594"/>
                      <a:pt x="446532" y="271776"/>
                      <a:pt x="442985" y="271776"/>
                    </a:cubicBezTo>
                    <a:cubicBezTo>
                      <a:pt x="440620" y="271776"/>
                      <a:pt x="437072" y="271776"/>
                      <a:pt x="433524" y="271776"/>
                    </a:cubicBezTo>
                    <a:cubicBezTo>
                      <a:pt x="432342" y="270594"/>
                      <a:pt x="428794" y="270594"/>
                      <a:pt x="426429" y="270594"/>
                    </a:cubicBezTo>
                    <a:cubicBezTo>
                      <a:pt x="425247" y="270594"/>
                      <a:pt x="424064" y="269411"/>
                      <a:pt x="424064" y="268228"/>
                    </a:cubicBezTo>
                    <a:cubicBezTo>
                      <a:pt x="424064" y="259951"/>
                      <a:pt x="428794" y="255220"/>
                      <a:pt x="433524" y="249308"/>
                    </a:cubicBezTo>
                    <a:close/>
                    <a:moveTo>
                      <a:pt x="345164" y="248021"/>
                    </a:moveTo>
                    <a:cubicBezTo>
                      <a:pt x="347462" y="246880"/>
                      <a:pt x="347462" y="245739"/>
                      <a:pt x="348611" y="248021"/>
                    </a:cubicBezTo>
                    <a:cubicBezTo>
                      <a:pt x="350909" y="252586"/>
                      <a:pt x="353207" y="254868"/>
                      <a:pt x="354356" y="259432"/>
                    </a:cubicBezTo>
                    <a:cubicBezTo>
                      <a:pt x="354356" y="260573"/>
                      <a:pt x="352058" y="260573"/>
                      <a:pt x="349760" y="260573"/>
                    </a:cubicBezTo>
                    <a:cubicBezTo>
                      <a:pt x="347462" y="260573"/>
                      <a:pt x="345164" y="260573"/>
                      <a:pt x="342866" y="260573"/>
                    </a:cubicBezTo>
                    <a:cubicBezTo>
                      <a:pt x="338270" y="259432"/>
                      <a:pt x="338270" y="258291"/>
                      <a:pt x="340568" y="254868"/>
                    </a:cubicBezTo>
                    <a:lnTo>
                      <a:pt x="340568" y="252586"/>
                    </a:lnTo>
                    <a:cubicBezTo>
                      <a:pt x="341717" y="251444"/>
                      <a:pt x="344015" y="249162"/>
                      <a:pt x="345164" y="248021"/>
                    </a:cubicBezTo>
                    <a:close/>
                    <a:moveTo>
                      <a:pt x="301557" y="244017"/>
                    </a:moveTo>
                    <a:cubicBezTo>
                      <a:pt x="303840" y="239536"/>
                      <a:pt x="304981" y="239536"/>
                      <a:pt x="308404" y="244017"/>
                    </a:cubicBezTo>
                    <a:cubicBezTo>
                      <a:pt x="308404" y="245137"/>
                      <a:pt x="308404" y="246258"/>
                      <a:pt x="309545" y="247378"/>
                    </a:cubicBezTo>
                    <a:lnTo>
                      <a:pt x="306487" y="247378"/>
                    </a:lnTo>
                    <a:lnTo>
                      <a:pt x="307263" y="248918"/>
                    </a:lnTo>
                    <a:cubicBezTo>
                      <a:pt x="308404" y="248918"/>
                      <a:pt x="308404" y="251181"/>
                      <a:pt x="309545" y="252313"/>
                    </a:cubicBezTo>
                    <a:cubicBezTo>
                      <a:pt x="309545" y="255707"/>
                      <a:pt x="309545" y="256839"/>
                      <a:pt x="307263" y="256839"/>
                    </a:cubicBezTo>
                    <a:lnTo>
                      <a:pt x="299095" y="255827"/>
                    </a:lnTo>
                    <a:lnTo>
                      <a:pt x="299299" y="256092"/>
                    </a:lnTo>
                    <a:cubicBezTo>
                      <a:pt x="302746" y="257087"/>
                      <a:pt x="303895" y="257087"/>
                      <a:pt x="307342" y="257087"/>
                    </a:cubicBezTo>
                    <a:cubicBezTo>
                      <a:pt x="309640" y="257087"/>
                      <a:pt x="310789" y="255096"/>
                      <a:pt x="310789" y="253104"/>
                    </a:cubicBezTo>
                    <a:lnTo>
                      <a:pt x="310789" y="255096"/>
                    </a:lnTo>
                    <a:cubicBezTo>
                      <a:pt x="310789" y="256092"/>
                      <a:pt x="310789" y="257087"/>
                      <a:pt x="310789" y="257087"/>
                    </a:cubicBezTo>
                    <a:lnTo>
                      <a:pt x="309640" y="258083"/>
                    </a:lnTo>
                    <a:cubicBezTo>
                      <a:pt x="306193" y="258083"/>
                      <a:pt x="302746" y="257087"/>
                      <a:pt x="299299" y="257087"/>
                    </a:cubicBezTo>
                    <a:lnTo>
                      <a:pt x="298531" y="255757"/>
                    </a:lnTo>
                    <a:lnTo>
                      <a:pt x="298134" y="255707"/>
                    </a:lnTo>
                    <a:cubicBezTo>
                      <a:pt x="295852" y="255707"/>
                      <a:pt x="294711" y="254576"/>
                      <a:pt x="295852" y="252313"/>
                    </a:cubicBezTo>
                    <a:lnTo>
                      <a:pt x="296218" y="251859"/>
                    </a:lnTo>
                    <a:lnTo>
                      <a:pt x="295852" y="251859"/>
                    </a:lnTo>
                    <a:cubicBezTo>
                      <a:pt x="295852" y="251859"/>
                      <a:pt x="295852" y="250739"/>
                      <a:pt x="296993" y="250739"/>
                    </a:cubicBezTo>
                    <a:cubicBezTo>
                      <a:pt x="298134" y="248498"/>
                      <a:pt x="300416" y="246258"/>
                      <a:pt x="301557" y="244017"/>
                    </a:cubicBezTo>
                    <a:close/>
                    <a:moveTo>
                      <a:pt x="256789" y="240561"/>
                    </a:moveTo>
                    <a:cubicBezTo>
                      <a:pt x="259087" y="239412"/>
                      <a:pt x="261385" y="239412"/>
                      <a:pt x="262534" y="241710"/>
                    </a:cubicBezTo>
                    <a:cubicBezTo>
                      <a:pt x="263683" y="244008"/>
                      <a:pt x="263683" y="246306"/>
                      <a:pt x="264832" y="248604"/>
                    </a:cubicBezTo>
                    <a:cubicBezTo>
                      <a:pt x="265981" y="250902"/>
                      <a:pt x="265981" y="252051"/>
                      <a:pt x="264832" y="254349"/>
                    </a:cubicBezTo>
                    <a:cubicBezTo>
                      <a:pt x="261385" y="254349"/>
                      <a:pt x="256789" y="254349"/>
                      <a:pt x="253342" y="252051"/>
                    </a:cubicBezTo>
                    <a:cubicBezTo>
                      <a:pt x="251044" y="252051"/>
                      <a:pt x="249895" y="250902"/>
                      <a:pt x="251044" y="249753"/>
                    </a:cubicBezTo>
                    <a:cubicBezTo>
                      <a:pt x="253342" y="247455"/>
                      <a:pt x="255640" y="244008"/>
                      <a:pt x="256789" y="240561"/>
                    </a:cubicBezTo>
                    <a:close/>
                    <a:moveTo>
                      <a:pt x="469809" y="224474"/>
                    </a:moveTo>
                    <a:cubicBezTo>
                      <a:pt x="470743" y="227742"/>
                      <a:pt x="471677" y="231009"/>
                      <a:pt x="472610" y="233187"/>
                    </a:cubicBezTo>
                    <a:cubicBezTo>
                      <a:pt x="471677" y="232098"/>
                      <a:pt x="471677" y="232098"/>
                      <a:pt x="470743" y="232098"/>
                    </a:cubicBezTo>
                    <a:cubicBezTo>
                      <a:pt x="468876" y="231009"/>
                      <a:pt x="467943" y="229920"/>
                      <a:pt x="468876" y="226652"/>
                    </a:cubicBezTo>
                    <a:cubicBezTo>
                      <a:pt x="469809" y="226652"/>
                      <a:pt x="469809" y="225563"/>
                      <a:pt x="469809" y="224474"/>
                    </a:cubicBezTo>
                    <a:close/>
                    <a:moveTo>
                      <a:pt x="402484" y="219302"/>
                    </a:moveTo>
                    <a:lnTo>
                      <a:pt x="402984" y="222212"/>
                    </a:lnTo>
                    <a:lnTo>
                      <a:pt x="398899" y="222778"/>
                    </a:lnTo>
                    <a:close/>
                    <a:moveTo>
                      <a:pt x="402109" y="217119"/>
                    </a:moveTo>
                    <a:lnTo>
                      <a:pt x="402984" y="218817"/>
                    </a:lnTo>
                    <a:lnTo>
                      <a:pt x="402484" y="219302"/>
                    </a:lnTo>
                    <a:close/>
                    <a:moveTo>
                      <a:pt x="400650" y="214290"/>
                    </a:moveTo>
                    <a:cubicBezTo>
                      <a:pt x="401817" y="215422"/>
                      <a:pt x="401817" y="215422"/>
                      <a:pt x="401817" y="215422"/>
                    </a:cubicBezTo>
                    <a:lnTo>
                      <a:pt x="402109" y="217119"/>
                    </a:lnTo>
                    <a:close/>
                    <a:moveTo>
                      <a:pt x="395882" y="209441"/>
                    </a:moveTo>
                    <a:cubicBezTo>
                      <a:pt x="398193" y="209441"/>
                      <a:pt x="398193" y="212888"/>
                      <a:pt x="399349" y="214037"/>
                    </a:cubicBezTo>
                    <a:cubicBezTo>
                      <a:pt x="400505" y="215186"/>
                      <a:pt x="401661" y="217484"/>
                      <a:pt x="401661" y="218633"/>
                    </a:cubicBezTo>
                    <a:lnTo>
                      <a:pt x="398491" y="222834"/>
                    </a:lnTo>
                    <a:lnTo>
                      <a:pt x="398899" y="222778"/>
                    </a:lnTo>
                    <a:lnTo>
                      <a:pt x="398316" y="223343"/>
                    </a:lnTo>
                    <a:lnTo>
                      <a:pt x="396449" y="223117"/>
                    </a:lnTo>
                    <a:lnTo>
                      <a:pt x="396773" y="223072"/>
                    </a:lnTo>
                    <a:lnTo>
                      <a:pt x="388980" y="222211"/>
                    </a:lnTo>
                    <a:lnTo>
                      <a:pt x="388980" y="222212"/>
                    </a:lnTo>
                    <a:lnTo>
                      <a:pt x="396449" y="223117"/>
                    </a:lnTo>
                    <a:lnTo>
                      <a:pt x="394815" y="223343"/>
                    </a:lnTo>
                    <a:cubicBezTo>
                      <a:pt x="393648" y="223343"/>
                      <a:pt x="391314" y="223343"/>
                      <a:pt x="388980" y="223343"/>
                    </a:cubicBezTo>
                    <a:lnTo>
                      <a:pt x="388491" y="222157"/>
                    </a:lnTo>
                    <a:lnTo>
                      <a:pt x="387791" y="222080"/>
                    </a:lnTo>
                    <a:lnTo>
                      <a:pt x="386748" y="217931"/>
                    </a:lnTo>
                    <a:lnTo>
                      <a:pt x="386646" y="217685"/>
                    </a:lnTo>
                    <a:lnTo>
                      <a:pt x="386674" y="217640"/>
                    </a:lnTo>
                    <a:lnTo>
                      <a:pt x="386635" y="217484"/>
                    </a:lnTo>
                    <a:cubicBezTo>
                      <a:pt x="386635" y="215186"/>
                      <a:pt x="387791" y="214037"/>
                      <a:pt x="388947" y="211739"/>
                    </a:cubicBezTo>
                    <a:cubicBezTo>
                      <a:pt x="390102" y="211739"/>
                      <a:pt x="390102" y="210590"/>
                      <a:pt x="390102" y="210590"/>
                    </a:cubicBezTo>
                    <a:cubicBezTo>
                      <a:pt x="392414" y="209441"/>
                      <a:pt x="393570" y="205994"/>
                      <a:pt x="395882" y="209441"/>
                    </a:cubicBezTo>
                    <a:close/>
                    <a:moveTo>
                      <a:pt x="438448" y="205803"/>
                    </a:moveTo>
                    <a:cubicBezTo>
                      <a:pt x="439623" y="204621"/>
                      <a:pt x="440799" y="205803"/>
                      <a:pt x="441975" y="208168"/>
                    </a:cubicBezTo>
                    <a:cubicBezTo>
                      <a:pt x="445502" y="212898"/>
                      <a:pt x="446677" y="217629"/>
                      <a:pt x="449028" y="223541"/>
                    </a:cubicBezTo>
                    <a:cubicBezTo>
                      <a:pt x="450204" y="227089"/>
                      <a:pt x="449028" y="229454"/>
                      <a:pt x="445502" y="229454"/>
                    </a:cubicBezTo>
                    <a:cubicBezTo>
                      <a:pt x="441975" y="229454"/>
                      <a:pt x="439623" y="229454"/>
                      <a:pt x="437272" y="229454"/>
                    </a:cubicBezTo>
                    <a:cubicBezTo>
                      <a:pt x="436097" y="229454"/>
                      <a:pt x="434921" y="229454"/>
                      <a:pt x="432570" y="229454"/>
                    </a:cubicBezTo>
                    <a:cubicBezTo>
                      <a:pt x="429043" y="228272"/>
                      <a:pt x="426692" y="223541"/>
                      <a:pt x="430219" y="219994"/>
                    </a:cubicBezTo>
                    <a:cubicBezTo>
                      <a:pt x="431394" y="215264"/>
                      <a:pt x="432570" y="211716"/>
                      <a:pt x="434921" y="208168"/>
                    </a:cubicBezTo>
                    <a:cubicBezTo>
                      <a:pt x="436097" y="205803"/>
                      <a:pt x="437272" y="205803"/>
                      <a:pt x="438448" y="205803"/>
                    </a:cubicBezTo>
                    <a:close/>
                    <a:moveTo>
                      <a:pt x="348880" y="205637"/>
                    </a:moveTo>
                    <a:cubicBezTo>
                      <a:pt x="351203" y="202151"/>
                      <a:pt x="352365" y="202151"/>
                      <a:pt x="354689" y="206799"/>
                    </a:cubicBezTo>
                    <a:cubicBezTo>
                      <a:pt x="355851" y="206799"/>
                      <a:pt x="355851" y="206799"/>
                      <a:pt x="355851" y="206799"/>
                    </a:cubicBezTo>
                    <a:lnTo>
                      <a:pt x="357012" y="211446"/>
                    </a:lnTo>
                    <a:cubicBezTo>
                      <a:pt x="357012" y="212608"/>
                      <a:pt x="358174" y="214931"/>
                      <a:pt x="359336" y="214931"/>
                    </a:cubicBezTo>
                    <a:cubicBezTo>
                      <a:pt x="359336" y="218417"/>
                      <a:pt x="358174" y="219578"/>
                      <a:pt x="357012" y="219578"/>
                    </a:cubicBezTo>
                    <a:cubicBezTo>
                      <a:pt x="352365" y="220740"/>
                      <a:pt x="348880" y="220740"/>
                      <a:pt x="345394" y="218417"/>
                    </a:cubicBezTo>
                    <a:cubicBezTo>
                      <a:pt x="341909" y="218417"/>
                      <a:pt x="341909" y="216093"/>
                      <a:pt x="343071" y="214931"/>
                    </a:cubicBezTo>
                    <a:cubicBezTo>
                      <a:pt x="345394" y="211446"/>
                      <a:pt x="347718" y="209122"/>
                      <a:pt x="348880" y="205637"/>
                    </a:cubicBezTo>
                    <a:close/>
                    <a:moveTo>
                      <a:pt x="306521" y="203200"/>
                    </a:moveTo>
                    <a:cubicBezTo>
                      <a:pt x="307677" y="202068"/>
                      <a:pt x="308833" y="202068"/>
                      <a:pt x="309989" y="203200"/>
                    </a:cubicBezTo>
                    <a:cubicBezTo>
                      <a:pt x="311145" y="205463"/>
                      <a:pt x="311145" y="206595"/>
                      <a:pt x="313456" y="208858"/>
                    </a:cubicBezTo>
                    <a:cubicBezTo>
                      <a:pt x="314612" y="211121"/>
                      <a:pt x="316924" y="213384"/>
                      <a:pt x="314612" y="214516"/>
                    </a:cubicBezTo>
                    <a:lnTo>
                      <a:pt x="308752" y="214516"/>
                    </a:lnTo>
                    <a:lnTo>
                      <a:pt x="305358" y="214516"/>
                    </a:lnTo>
                    <a:lnTo>
                      <a:pt x="304226" y="214516"/>
                    </a:lnTo>
                    <a:lnTo>
                      <a:pt x="303054" y="214516"/>
                    </a:lnTo>
                    <a:cubicBezTo>
                      <a:pt x="299586" y="214516"/>
                      <a:pt x="298430" y="214516"/>
                      <a:pt x="300742" y="209990"/>
                    </a:cubicBezTo>
                    <a:cubicBezTo>
                      <a:pt x="301898" y="208858"/>
                      <a:pt x="301898" y="208858"/>
                      <a:pt x="303054" y="206595"/>
                    </a:cubicBezTo>
                    <a:cubicBezTo>
                      <a:pt x="304209" y="206595"/>
                      <a:pt x="304209" y="204331"/>
                      <a:pt x="306521" y="203200"/>
                    </a:cubicBezTo>
                    <a:close/>
                    <a:moveTo>
                      <a:pt x="261831" y="199466"/>
                    </a:moveTo>
                    <a:cubicBezTo>
                      <a:pt x="264113" y="198334"/>
                      <a:pt x="265255" y="198334"/>
                      <a:pt x="266396" y="199466"/>
                    </a:cubicBezTo>
                    <a:cubicBezTo>
                      <a:pt x="267537" y="200597"/>
                      <a:pt x="267537" y="202861"/>
                      <a:pt x="269819" y="205124"/>
                    </a:cubicBezTo>
                    <a:cubicBezTo>
                      <a:pt x="269819" y="205124"/>
                      <a:pt x="270960" y="205124"/>
                      <a:pt x="270960" y="207387"/>
                    </a:cubicBezTo>
                    <a:cubicBezTo>
                      <a:pt x="272101" y="209650"/>
                      <a:pt x="270960" y="210782"/>
                      <a:pt x="267537" y="210782"/>
                    </a:cubicBezTo>
                    <a:lnTo>
                      <a:pt x="264018" y="210346"/>
                    </a:lnTo>
                    <a:lnTo>
                      <a:pt x="262938" y="210778"/>
                    </a:lnTo>
                    <a:lnTo>
                      <a:pt x="261432" y="210025"/>
                    </a:lnTo>
                    <a:lnTo>
                      <a:pt x="258408" y="209650"/>
                    </a:lnTo>
                    <a:cubicBezTo>
                      <a:pt x="257267" y="208519"/>
                      <a:pt x="257267" y="207387"/>
                      <a:pt x="257267" y="205124"/>
                    </a:cubicBezTo>
                    <a:cubicBezTo>
                      <a:pt x="258408" y="202861"/>
                      <a:pt x="260690" y="200597"/>
                      <a:pt x="261831" y="199466"/>
                    </a:cubicBezTo>
                    <a:close/>
                    <a:moveTo>
                      <a:pt x="447353" y="179200"/>
                    </a:moveTo>
                    <a:lnTo>
                      <a:pt x="444975" y="181622"/>
                    </a:lnTo>
                    <a:lnTo>
                      <a:pt x="447880" y="180958"/>
                    </a:lnTo>
                    <a:lnTo>
                      <a:pt x="447880" y="180078"/>
                    </a:lnTo>
                    <a:close/>
                    <a:moveTo>
                      <a:pt x="437500" y="178531"/>
                    </a:moveTo>
                    <a:lnTo>
                      <a:pt x="436262" y="180078"/>
                    </a:lnTo>
                    <a:lnTo>
                      <a:pt x="436262" y="181240"/>
                    </a:lnTo>
                    <a:lnTo>
                      <a:pt x="437043" y="182021"/>
                    </a:lnTo>
                    <a:lnTo>
                      <a:pt x="436434" y="180907"/>
                    </a:lnTo>
                    <a:lnTo>
                      <a:pt x="437601" y="180907"/>
                    </a:lnTo>
                    <a:cubicBezTo>
                      <a:pt x="437601" y="181974"/>
                      <a:pt x="438768" y="181974"/>
                      <a:pt x="438768" y="183041"/>
                    </a:cubicBezTo>
                    <a:lnTo>
                      <a:pt x="441955" y="182313"/>
                    </a:lnTo>
                    <a:close/>
                    <a:moveTo>
                      <a:pt x="358891" y="173087"/>
                    </a:moveTo>
                    <a:lnTo>
                      <a:pt x="357068" y="174910"/>
                    </a:lnTo>
                    <a:lnTo>
                      <a:pt x="358423" y="174910"/>
                    </a:lnTo>
                    <a:close/>
                    <a:moveTo>
                      <a:pt x="349752" y="172292"/>
                    </a:moveTo>
                    <a:lnTo>
                      <a:pt x="350290" y="174910"/>
                    </a:lnTo>
                    <a:lnTo>
                      <a:pt x="351847" y="174910"/>
                    </a:lnTo>
                    <a:close/>
                    <a:moveTo>
                      <a:pt x="403839" y="172194"/>
                    </a:moveTo>
                    <a:cubicBezTo>
                      <a:pt x="404773" y="171127"/>
                      <a:pt x="404773" y="172194"/>
                      <a:pt x="404773" y="173261"/>
                    </a:cubicBezTo>
                    <a:cubicBezTo>
                      <a:pt x="405707" y="174328"/>
                      <a:pt x="405707" y="174328"/>
                      <a:pt x="405707" y="175395"/>
                    </a:cubicBezTo>
                    <a:cubicBezTo>
                      <a:pt x="406640" y="179663"/>
                      <a:pt x="406640" y="179663"/>
                      <a:pt x="402906" y="179663"/>
                    </a:cubicBezTo>
                    <a:cubicBezTo>
                      <a:pt x="405707" y="177529"/>
                      <a:pt x="403839" y="175395"/>
                      <a:pt x="403839" y="172194"/>
                    </a:cubicBezTo>
                    <a:close/>
                    <a:moveTo>
                      <a:pt x="440910" y="169622"/>
                    </a:moveTo>
                    <a:cubicBezTo>
                      <a:pt x="442071" y="168460"/>
                      <a:pt x="443233" y="168460"/>
                      <a:pt x="444395" y="169622"/>
                    </a:cubicBezTo>
                    <a:cubicBezTo>
                      <a:pt x="445557" y="171946"/>
                      <a:pt x="446719" y="173107"/>
                      <a:pt x="447880" y="175431"/>
                    </a:cubicBezTo>
                    <a:cubicBezTo>
                      <a:pt x="447880" y="176593"/>
                      <a:pt x="449042" y="177755"/>
                      <a:pt x="449042" y="180078"/>
                    </a:cubicBezTo>
                    <a:cubicBezTo>
                      <a:pt x="449042" y="180078"/>
                      <a:pt x="450204" y="180078"/>
                      <a:pt x="450204" y="181240"/>
                    </a:cubicBezTo>
                    <a:lnTo>
                      <a:pt x="448832" y="181240"/>
                    </a:lnTo>
                    <a:lnTo>
                      <a:pt x="450438" y="181974"/>
                    </a:lnTo>
                    <a:cubicBezTo>
                      <a:pt x="451605" y="184108"/>
                      <a:pt x="452772" y="185175"/>
                      <a:pt x="453939" y="187309"/>
                    </a:cubicBezTo>
                    <a:cubicBezTo>
                      <a:pt x="451605" y="188376"/>
                      <a:pt x="449271" y="189443"/>
                      <a:pt x="448104" y="188376"/>
                    </a:cubicBezTo>
                    <a:cubicBezTo>
                      <a:pt x="445770" y="188376"/>
                      <a:pt x="446937" y="187309"/>
                      <a:pt x="448104" y="186242"/>
                    </a:cubicBezTo>
                    <a:lnTo>
                      <a:pt x="447173" y="185816"/>
                    </a:lnTo>
                    <a:lnTo>
                      <a:pt x="440760" y="185175"/>
                    </a:lnTo>
                    <a:lnTo>
                      <a:pt x="438768" y="185175"/>
                    </a:lnTo>
                    <a:lnTo>
                      <a:pt x="438653" y="184964"/>
                    </a:lnTo>
                    <a:lnTo>
                      <a:pt x="436262" y="184725"/>
                    </a:lnTo>
                    <a:cubicBezTo>
                      <a:pt x="432777" y="184725"/>
                      <a:pt x="432777" y="183564"/>
                      <a:pt x="432777" y="180078"/>
                    </a:cubicBezTo>
                    <a:cubicBezTo>
                      <a:pt x="435101" y="176593"/>
                      <a:pt x="438586" y="173107"/>
                      <a:pt x="440910" y="169622"/>
                    </a:cubicBezTo>
                    <a:close/>
                    <a:moveTo>
                      <a:pt x="395022" y="169493"/>
                    </a:moveTo>
                    <a:cubicBezTo>
                      <a:pt x="397305" y="166070"/>
                      <a:pt x="398446" y="166070"/>
                      <a:pt x="400728" y="169493"/>
                    </a:cubicBezTo>
                    <a:cubicBezTo>
                      <a:pt x="401869" y="169493"/>
                      <a:pt x="401869" y="170634"/>
                      <a:pt x="401869" y="170634"/>
                    </a:cubicBezTo>
                    <a:cubicBezTo>
                      <a:pt x="401869" y="171775"/>
                      <a:pt x="401869" y="171775"/>
                      <a:pt x="401869" y="172917"/>
                    </a:cubicBezTo>
                    <a:cubicBezTo>
                      <a:pt x="401869" y="172917"/>
                      <a:pt x="401869" y="174058"/>
                      <a:pt x="401869" y="175199"/>
                    </a:cubicBezTo>
                    <a:lnTo>
                      <a:pt x="400740" y="180842"/>
                    </a:lnTo>
                    <a:lnTo>
                      <a:pt x="401661" y="181063"/>
                    </a:lnTo>
                    <a:lnTo>
                      <a:pt x="401661" y="182152"/>
                    </a:lnTo>
                    <a:cubicBezTo>
                      <a:pt x="398266" y="182152"/>
                      <a:pt x="396003" y="182152"/>
                      <a:pt x="393740" y="181063"/>
                    </a:cubicBezTo>
                    <a:cubicBezTo>
                      <a:pt x="390911" y="181063"/>
                      <a:pt x="389496" y="180519"/>
                      <a:pt x="389354" y="179293"/>
                    </a:cubicBezTo>
                    <a:lnTo>
                      <a:pt x="391614" y="175228"/>
                    </a:lnTo>
                    <a:lnTo>
                      <a:pt x="391599" y="175199"/>
                    </a:lnTo>
                    <a:cubicBezTo>
                      <a:pt x="391599" y="174058"/>
                      <a:pt x="391599" y="174058"/>
                      <a:pt x="392740" y="172917"/>
                    </a:cubicBezTo>
                    <a:cubicBezTo>
                      <a:pt x="393881" y="171775"/>
                      <a:pt x="393881" y="169493"/>
                      <a:pt x="395022" y="169493"/>
                    </a:cubicBezTo>
                    <a:close/>
                    <a:moveTo>
                      <a:pt x="352659" y="163477"/>
                    </a:moveTo>
                    <a:cubicBezTo>
                      <a:pt x="354922" y="163477"/>
                      <a:pt x="356053" y="163477"/>
                      <a:pt x="356053" y="164609"/>
                    </a:cubicBezTo>
                    <a:lnTo>
                      <a:pt x="359189" y="171926"/>
                    </a:lnTo>
                    <a:lnTo>
                      <a:pt x="359585" y="170383"/>
                    </a:lnTo>
                    <a:cubicBezTo>
                      <a:pt x="358423" y="168120"/>
                      <a:pt x="357261" y="166988"/>
                      <a:pt x="357261" y="164725"/>
                    </a:cubicBezTo>
                    <a:cubicBezTo>
                      <a:pt x="358423" y="163593"/>
                      <a:pt x="358423" y="164725"/>
                      <a:pt x="358423" y="164725"/>
                    </a:cubicBezTo>
                    <a:cubicBezTo>
                      <a:pt x="360746" y="168120"/>
                      <a:pt x="361908" y="170383"/>
                      <a:pt x="363070" y="172647"/>
                    </a:cubicBezTo>
                    <a:cubicBezTo>
                      <a:pt x="364232" y="174910"/>
                      <a:pt x="363070" y="177173"/>
                      <a:pt x="359585" y="177173"/>
                    </a:cubicBezTo>
                    <a:cubicBezTo>
                      <a:pt x="357261" y="177173"/>
                      <a:pt x="353776" y="177173"/>
                      <a:pt x="350290" y="176041"/>
                    </a:cubicBezTo>
                    <a:cubicBezTo>
                      <a:pt x="344481" y="174910"/>
                      <a:pt x="344481" y="174910"/>
                      <a:pt x="347967" y="169252"/>
                    </a:cubicBezTo>
                    <a:lnTo>
                      <a:pt x="348809" y="169252"/>
                    </a:lnTo>
                    <a:close/>
                    <a:moveTo>
                      <a:pt x="310270" y="160887"/>
                    </a:moveTo>
                    <a:lnTo>
                      <a:pt x="311031" y="161394"/>
                    </a:lnTo>
                    <a:lnTo>
                      <a:pt x="311346" y="160991"/>
                    </a:lnTo>
                    <a:lnTo>
                      <a:pt x="311791" y="161901"/>
                    </a:lnTo>
                    <a:lnTo>
                      <a:pt x="313694" y="163169"/>
                    </a:lnTo>
                    <a:cubicBezTo>
                      <a:pt x="315976" y="164310"/>
                      <a:pt x="317117" y="166593"/>
                      <a:pt x="318258" y="168875"/>
                    </a:cubicBezTo>
                    <a:cubicBezTo>
                      <a:pt x="318258" y="172298"/>
                      <a:pt x="318258" y="173439"/>
                      <a:pt x="313694" y="173439"/>
                    </a:cubicBezTo>
                    <a:cubicBezTo>
                      <a:pt x="312553" y="173439"/>
                      <a:pt x="311411" y="173439"/>
                      <a:pt x="311411" y="173439"/>
                    </a:cubicBezTo>
                    <a:lnTo>
                      <a:pt x="311366" y="173424"/>
                    </a:lnTo>
                    <a:lnTo>
                      <a:pt x="311346" y="173439"/>
                    </a:lnTo>
                    <a:lnTo>
                      <a:pt x="311298" y="173400"/>
                    </a:lnTo>
                    <a:lnTo>
                      <a:pt x="304850" y="171157"/>
                    </a:lnTo>
                    <a:cubicBezTo>
                      <a:pt x="304280" y="170016"/>
                      <a:pt x="305135" y="168304"/>
                      <a:pt x="306847" y="165452"/>
                    </a:cubicBezTo>
                    <a:cubicBezTo>
                      <a:pt x="307988" y="164310"/>
                      <a:pt x="307988" y="163169"/>
                      <a:pt x="310270" y="160887"/>
                    </a:cubicBezTo>
                    <a:close/>
                    <a:moveTo>
                      <a:pt x="264217" y="157153"/>
                    </a:moveTo>
                    <a:cubicBezTo>
                      <a:pt x="266500" y="156012"/>
                      <a:pt x="267641" y="156012"/>
                      <a:pt x="268782" y="158294"/>
                    </a:cubicBezTo>
                    <a:cubicBezTo>
                      <a:pt x="269923" y="160576"/>
                      <a:pt x="271064" y="162859"/>
                      <a:pt x="271064" y="164000"/>
                    </a:cubicBezTo>
                    <a:cubicBezTo>
                      <a:pt x="272205" y="168564"/>
                      <a:pt x="272205" y="168564"/>
                      <a:pt x="267641" y="169705"/>
                    </a:cubicBezTo>
                    <a:cubicBezTo>
                      <a:pt x="266500" y="169705"/>
                      <a:pt x="265359" y="169705"/>
                      <a:pt x="264217" y="169705"/>
                    </a:cubicBezTo>
                    <a:cubicBezTo>
                      <a:pt x="264217" y="168564"/>
                      <a:pt x="261935" y="169705"/>
                      <a:pt x="260794" y="168564"/>
                    </a:cubicBezTo>
                    <a:cubicBezTo>
                      <a:pt x="256230" y="167423"/>
                      <a:pt x="258512" y="165141"/>
                      <a:pt x="260794" y="164000"/>
                    </a:cubicBezTo>
                    <a:cubicBezTo>
                      <a:pt x="261935" y="162859"/>
                      <a:pt x="263076" y="160576"/>
                      <a:pt x="263076" y="159435"/>
                    </a:cubicBezTo>
                    <a:cubicBezTo>
                      <a:pt x="264217" y="159435"/>
                      <a:pt x="264217" y="158294"/>
                      <a:pt x="264217" y="157153"/>
                    </a:cubicBezTo>
                    <a:close/>
                    <a:moveTo>
                      <a:pt x="399919" y="123565"/>
                    </a:moveTo>
                    <a:cubicBezTo>
                      <a:pt x="402242" y="122403"/>
                      <a:pt x="403404" y="122403"/>
                      <a:pt x="404566" y="124727"/>
                    </a:cubicBezTo>
                    <a:cubicBezTo>
                      <a:pt x="406890" y="128212"/>
                      <a:pt x="408051" y="130536"/>
                      <a:pt x="410375" y="135183"/>
                    </a:cubicBezTo>
                    <a:lnTo>
                      <a:pt x="408645" y="136913"/>
                    </a:lnTo>
                    <a:lnTo>
                      <a:pt x="408842" y="137595"/>
                    </a:lnTo>
                    <a:lnTo>
                      <a:pt x="407807" y="137751"/>
                    </a:lnTo>
                    <a:lnTo>
                      <a:pt x="405728" y="139830"/>
                    </a:lnTo>
                    <a:cubicBezTo>
                      <a:pt x="403404" y="139830"/>
                      <a:pt x="401081" y="138668"/>
                      <a:pt x="397595" y="138668"/>
                    </a:cubicBezTo>
                    <a:cubicBezTo>
                      <a:pt x="392948" y="138668"/>
                      <a:pt x="392948" y="138668"/>
                      <a:pt x="394110" y="132859"/>
                    </a:cubicBezTo>
                    <a:cubicBezTo>
                      <a:pt x="395272" y="130536"/>
                      <a:pt x="397595" y="127050"/>
                      <a:pt x="399919" y="123565"/>
                    </a:cubicBezTo>
                    <a:close/>
                    <a:moveTo>
                      <a:pt x="357516" y="122307"/>
                    </a:moveTo>
                    <a:cubicBezTo>
                      <a:pt x="357516" y="120009"/>
                      <a:pt x="359814" y="121158"/>
                      <a:pt x="360963" y="123456"/>
                    </a:cubicBezTo>
                    <a:cubicBezTo>
                      <a:pt x="363261" y="125754"/>
                      <a:pt x="364410" y="129201"/>
                      <a:pt x="365559" y="132648"/>
                    </a:cubicBezTo>
                    <a:cubicBezTo>
                      <a:pt x="365559" y="133797"/>
                      <a:pt x="364410" y="134946"/>
                      <a:pt x="364410" y="136095"/>
                    </a:cubicBezTo>
                    <a:cubicBezTo>
                      <a:pt x="362112" y="136095"/>
                      <a:pt x="359814" y="136095"/>
                      <a:pt x="357516" y="136095"/>
                    </a:cubicBezTo>
                    <a:cubicBezTo>
                      <a:pt x="349473" y="134946"/>
                      <a:pt x="349473" y="133797"/>
                      <a:pt x="354069" y="126903"/>
                    </a:cubicBezTo>
                    <a:cubicBezTo>
                      <a:pt x="355218" y="124605"/>
                      <a:pt x="356367" y="123456"/>
                      <a:pt x="357516" y="122307"/>
                    </a:cubicBezTo>
                    <a:close/>
                    <a:moveTo>
                      <a:pt x="313958" y="117424"/>
                    </a:moveTo>
                    <a:cubicBezTo>
                      <a:pt x="316221" y="117424"/>
                      <a:pt x="316221" y="118565"/>
                      <a:pt x="317353" y="120847"/>
                    </a:cubicBezTo>
                    <a:lnTo>
                      <a:pt x="317353" y="121988"/>
                    </a:lnTo>
                    <a:cubicBezTo>
                      <a:pt x="317353" y="123130"/>
                      <a:pt x="317353" y="124271"/>
                      <a:pt x="318485" y="125412"/>
                    </a:cubicBezTo>
                    <a:cubicBezTo>
                      <a:pt x="319616" y="126553"/>
                      <a:pt x="319616" y="127694"/>
                      <a:pt x="320748" y="128835"/>
                    </a:cubicBezTo>
                    <a:lnTo>
                      <a:pt x="318486" y="131116"/>
                    </a:lnTo>
                    <a:lnTo>
                      <a:pt x="318485" y="131117"/>
                    </a:lnTo>
                    <a:cubicBezTo>
                      <a:pt x="317353" y="132258"/>
                      <a:pt x="316221" y="131117"/>
                      <a:pt x="313958" y="131117"/>
                    </a:cubicBezTo>
                    <a:cubicBezTo>
                      <a:pt x="313958" y="131117"/>
                      <a:pt x="312827" y="131117"/>
                      <a:pt x="311695" y="131117"/>
                    </a:cubicBezTo>
                    <a:cubicBezTo>
                      <a:pt x="307168" y="129976"/>
                      <a:pt x="307168" y="129976"/>
                      <a:pt x="309432" y="124271"/>
                    </a:cubicBezTo>
                    <a:cubicBezTo>
                      <a:pt x="309432" y="123130"/>
                      <a:pt x="310563" y="121988"/>
                      <a:pt x="310563" y="119706"/>
                    </a:cubicBezTo>
                    <a:cubicBezTo>
                      <a:pt x="311695" y="118565"/>
                      <a:pt x="312827" y="117424"/>
                      <a:pt x="313958" y="117424"/>
                    </a:cubicBezTo>
                    <a:close/>
                    <a:moveTo>
                      <a:pt x="271526" y="114934"/>
                    </a:moveTo>
                    <a:cubicBezTo>
                      <a:pt x="272657" y="114934"/>
                      <a:pt x="272657" y="114934"/>
                      <a:pt x="272657" y="117197"/>
                    </a:cubicBezTo>
                    <a:cubicBezTo>
                      <a:pt x="273789" y="118329"/>
                      <a:pt x="276052" y="121724"/>
                      <a:pt x="277184" y="123987"/>
                    </a:cubicBezTo>
                    <a:cubicBezTo>
                      <a:pt x="277184" y="126250"/>
                      <a:pt x="277184" y="127382"/>
                      <a:pt x="273789" y="127382"/>
                    </a:cubicBezTo>
                    <a:cubicBezTo>
                      <a:pt x="272657" y="128514"/>
                      <a:pt x="269263" y="127382"/>
                      <a:pt x="265868" y="127382"/>
                    </a:cubicBezTo>
                    <a:cubicBezTo>
                      <a:pt x="265868" y="126250"/>
                      <a:pt x="264736" y="126250"/>
                      <a:pt x="264736" y="122856"/>
                    </a:cubicBezTo>
                    <a:cubicBezTo>
                      <a:pt x="265868" y="120592"/>
                      <a:pt x="266999" y="117197"/>
                      <a:pt x="271526" y="114934"/>
                    </a:cubicBezTo>
                    <a:close/>
                    <a:moveTo>
                      <a:pt x="226771" y="113690"/>
                    </a:moveTo>
                    <a:cubicBezTo>
                      <a:pt x="230038" y="114779"/>
                      <a:pt x="230038" y="116958"/>
                      <a:pt x="231127" y="118047"/>
                    </a:cubicBezTo>
                    <a:cubicBezTo>
                      <a:pt x="232216" y="122403"/>
                      <a:pt x="231127" y="122403"/>
                      <a:pt x="226771" y="122403"/>
                    </a:cubicBezTo>
                    <a:cubicBezTo>
                      <a:pt x="222414" y="122403"/>
                      <a:pt x="221325" y="121314"/>
                      <a:pt x="223503" y="118047"/>
                    </a:cubicBezTo>
                    <a:cubicBezTo>
                      <a:pt x="224592" y="116958"/>
                      <a:pt x="225681" y="113690"/>
                      <a:pt x="226771" y="113690"/>
                    </a:cubicBezTo>
                    <a:close/>
                    <a:moveTo>
                      <a:pt x="399883" y="90039"/>
                    </a:moveTo>
                    <a:cubicBezTo>
                      <a:pt x="400950" y="93240"/>
                      <a:pt x="403084" y="95374"/>
                      <a:pt x="404151" y="97508"/>
                    </a:cubicBezTo>
                    <a:cubicBezTo>
                      <a:pt x="403084" y="97508"/>
                      <a:pt x="400950" y="97508"/>
                      <a:pt x="399883" y="97508"/>
                    </a:cubicBezTo>
                    <a:cubicBezTo>
                      <a:pt x="396682" y="96441"/>
                      <a:pt x="395615" y="95374"/>
                      <a:pt x="397749" y="93240"/>
                    </a:cubicBezTo>
                    <a:cubicBezTo>
                      <a:pt x="397749" y="92173"/>
                      <a:pt x="398816" y="91106"/>
                      <a:pt x="399883" y="90039"/>
                    </a:cubicBezTo>
                    <a:close/>
                    <a:moveTo>
                      <a:pt x="357807" y="83432"/>
                    </a:moveTo>
                    <a:cubicBezTo>
                      <a:pt x="362403" y="77687"/>
                      <a:pt x="362403" y="77687"/>
                      <a:pt x="365850" y="83432"/>
                    </a:cubicBezTo>
                    <a:cubicBezTo>
                      <a:pt x="365850" y="84581"/>
                      <a:pt x="366999" y="85730"/>
                      <a:pt x="368148" y="86879"/>
                    </a:cubicBezTo>
                    <a:cubicBezTo>
                      <a:pt x="368148" y="88028"/>
                      <a:pt x="369297" y="89177"/>
                      <a:pt x="369297" y="90326"/>
                    </a:cubicBezTo>
                    <a:cubicBezTo>
                      <a:pt x="368148" y="92624"/>
                      <a:pt x="366999" y="93773"/>
                      <a:pt x="361254" y="93773"/>
                    </a:cubicBezTo>
                    <a:lnTo>
                      <a:pt x="360105" y="92624"/>
                    </a:lnTo>
                    <a:cubicBezTo>
                      <a:pt x="353211" y="92624"/>
                      <a:pt x="353211" y="92624"/>
                      <a:pt x="356658" y="85730"/>
                    </a:cubicBezTo>
                    <a:cubicBezTo>
                      <a:pt x="357807" y="84581"/>
                      <a:pt x="357807" y="84581"/>
                      <a:pt x="357807" y="83432"/>
                    </a:cubicBezTo>
                    <a:close/>
                    <a:moveTo>
                      <a:pt x="279464" y="82127"/>
                    </a:moveTo>
                    <a:lnTo>
                      <a:pt x="278386" y="84298"/>
                    </a:lnTo>
                    <a:lnTo>
                      <a:pt x="279762" y="82982"/>
                    </a:lnTo>
                    <a:close/>
                    <a:moveTo>
                      <a:pt x="316538" y="76247"/>
                    </a:moveTo>
                    <a:cubicBezTo>
                      <a:pt x="318836" y="75098"/>
                      <a:pt x="318836" y="75098"/>
                      <a:pt x="321134" y="76247"/>
                    </a:cubicBezTo>
                    <a:cubicBezTo>
                      <a:pt x="322283" y="78545"/>
                      <a:pt x="323432" y="80843"/>
                      <a:pt x="324581" y="83141"/>
                    </a:cubicBezTo>
                    <a:cubicBezTo>
                      <a:pt x="326879" y="88886"/>
                      <a:pt x="324581" y="90035"/>
                      <a:pt x="321134" y="90035"/>
                    </a:cubicBezTo>
                    <a:cubicBezTo>
                      <a:pt x="318836" y="90035"/>
                      <a:pt x="314240" y="90035"/>
                      <a:pt x="311942" y="87737"/>
                    </a:cubicBezTo>
                    <a:cubicBezTo>
                      <a:pt x="310793" y="85439"/>
                      <a:pt x="310793" y="84290"/>
                      <a:pt x="311942" y="83141"/>
                    </a:cubicBezTo>
                    <a:cubicBezTo>
                      <a:pt x="313091" y="80843"/>
                      <a:pt x="314240" y="78545"/>
                      <a:pt x="316538" y="76247"/>
                    </a:cubicBezTo>
                    <a:close/>
                    <a:moveTo>
                      <a:pt x="273969" y="71364"/>
                    </a:moveTo>
                    <a:cubicBezTo>
                      <a:pt x="276251" y="71364"/>
                      <a:pt x="276251" y="73662"/>
                      <a:pt x="277392" y="75960"/>
                    </a:cubicBezTo>
                    <a:lnTo>
                      <a:pt x="278284" y="78205"/>
                    </a:lnTo>
                    <a:lnTo>
                      <a:pt x="280918" y="84088"/>
                    </a:lnTo>
                    <a:cubicBezTo>
                      <a:pt x="280918" y="86301"/>
                      <a:pt x="279762" y="86301"/>
                      <a:pt x="277450" y="86301"/>
                    </a:cubicBezTo>
                    <a:lnTo>
                      <a:pt x="277392" y="86301"/>
                    </a:lnTo>
                    <a:lnTo>
                      <a:pt x="267048" y="86301"/>
                    </a:lnTo>
                    <a:cubicBezTo>
                      <a:pt x="264736" y="85195"/>
                      <a:pt x="263580" y="84088"/>
                      <a:pt x="264736" y="81875"/>
                    </a:cubicBezTo>
                    <a:cubicBezTo>
                      <a:pt x="265892" y="79662"/>
                      <a:pt x="267048" y="78556"/>
                      <a:pt x="268204" y="77450"/>
                    </a:cubicBezTo>
                    <a:lnTo>
                      <a:pt x="269066" y="77450"/>
                    </a:lnTo>
                    <a:lnTo>
                      <a:pt x="269404" y="77109"/>
                    </a:lnTo>
                    <a:cubicBezTo>
                      <a:pt x="269404" y="75960"/>
                      <a:pt x="269404" y="75960"/>
                      <a:pt x="270545" y="74811"/>
                    </a:cubicBezTo>
                    <a:cubicBezTo>
                      <a:pt x="271686" y="73662"/>
                      <a:pt x="271686" y="71364"/>
                      <a:pt x="273969" y="71364"/>
                    </a:cubicBezTo>
                    <a:close/>
                    <a:moveTo>
                      <a:pt x="229364" y="70019"/>
                    </a:moveTo>
                    <a:cubicBezTo>
                      <a:pt x="230505" y="68878"/>
                      <a:pt x="232788" y="68878"/>
                      <a:pt x="232788" y="71160"/>
                    </a:cubicBezTo>
                    <a:cubicBezTo>
                      <a:pt x="235070" y="73442"/>
                      <a:pt x="235070" y="76866"/>
                      <a:pt x="236211" y="78007"/>
                    </a:cubicBezTo>
                    <a:cubicBezTo>
                      <a:pt x="237352" y="80289"/>
                      <a:pt x="237352" y="82571"/>
                      <a:pt x="235070" y="82571"/>
                    </a:cubicBezTo>
                    <a:cubicBezTo>
                      <a:pt x="232788" y="82571"/>
                      <a:pt x="231647" y="82571"/>
                      <a:pt x="229364" y="82571"/>
                    </a:cubicBezTo>
                    <a:cubicBezTo>
                      <a:pt x="228223" y="82571"/>
                      <a:pt x="227082" y="82571"/>
                      <a:pt x="227082" y="81430"/>
                    </a:cubicBezTo>
                    <a:cubicBezTo>
                      <a:pt x="223659" y="81430"/>
                      <a:pt x="222518" y="79148"/>
                      <a:pt x="224800" y="76866"/>
                    </a:cubicBezTo>
                    <a:cubicBezTo>
                      <a:pt x="225941" y="75725"/>
                      <a:pt x="227082" y="72301"/>
                      <a:pt x="229364" y="70019"/>
                    </a:cubicBezTo>
                    <a:close/>
                    <a:moveTo>
                      <a:pt x="317162" y="43237"/>
                    </a:moveTo>
                    <a:lnTo>
                      <a:pt x="316726" y="45418"/>
                    </a:lnTo>
                    <a:lnTo>
                      <a:pt x="317745" y="45622"/>
                    </a:lnTo>
                    <a:close/>
                    <a:moveTo>
                      <a:pt x="363752" y="39000"/>
                    </a:moveTo>
                    <a:cubicBezTo>
                      <a:pt x="364884" y="42423"/>
                      <a:pt x="368279" y="45847"/>
                      <a:pt x="369410" y="48129"/>
                    </a:cubicBezTo>
                    <a:lnTo>
                      <a:pt x="369914" y="49144"/>
                    </a:lnTo>
                    <a:lnTo>
                      <a:pt x="370044" y="48961"/>
                    </a:lnTo>
                    <a:cubicBezTo>
                      <a:pt x="371039" y="49895"/>
                      <a:pt x="371039" y="49895"/>
                      <a:pt x="371039" y="50828"/>
                    </a:cubicBezTo>
                    <a:cubicBezTo>
                      <a:pt x="373031" y="50828"/>
                      <a:pt x="373031" y="51762"/>
                      <a:pt x="373031" y="51762"/>
                    </a:cubicBezTo>
                    <a:cubicBezTo>
                      <a:pt x="373031" y="52695"/>
                      <a:pt x="371039" y="52695"/>
                      <a:pt x="370044" y="52695"/>
                    </a:cubicBezTo>
                    <a:lnTo>
                      <a:pt x="368065" y="51768"/>
                    </a:lnTo>
                    <a:lnTo>
                      <a:pt x="367147" y="52693"/>
                    </a:lnTo>
                    <a:lnTo>
                      <a:pt x="366015" y="52693"/>
                    </a:lnTo>
                    <a:lnTo>
                      <a:pt x="362580" y="51827"/>
                    </a:lnTo>
                    <a:lnTo>
                      <a:pt x="364318" y="52696"/>
                    </a:lnTo>
                    <a:cubicBezTo>
                      <a:pt x="363251" y="51629"/>
                      <a:pt x="362184" y="51629"/>
                      <a:pt x="360050" y="51629"/>
                    </a:cubicBezTo>
                    <a:cubicBezTo>
                      <a:pt x="358983" y="51629"/>
                      <a:pt x="356849" y="51629"/>
                      <a:pt x="356849" y="50562"/>
                    </a:cubicBezTo>
                    <a:cubicBezTo>
                      <a:pt x="355782" y="47361"/>
                      <a:pt x="356849" y="47361"/>
                      <a:pt x="357916" y="45227"/>
                    </a:cubicBezTo>
                    <a:cubicBezTo>
                      <a:pt x="357382" y="47895"/>
                      <a:pt x="357116" y="49228"/>
                      <a:pt x="357649" y="50029"/>
                    </a:cubicBezTo>
                    <a:lnTo>
                      <a:pt x="361411" y="51356"/>
                    </a:lnTo>
                    <a:lnTo>
                      <a:pt x="359226" y="45847"/>
                    </a:lnTo>
                    <a:lnTo>
                      <a:pt x="359226" y="44706"/>
                    </a:lnTo>
                    <a:lnTo>
                      <a:pt x="359226" y="43564"/>
                    </a:lnTo>
                    <a:cubicBezTo>
                      <a:pt x="360357" y="43564"/>
                      <a:pt x="360357" y="43564"/>
                      <a:pt x="360357" y="43564"/>
                    </a:cubicBezTo>
                    <a:lnTo>
                      <a:pt x="361527" y="41795"/>
                    </a:lnTo>
                    <a:lnTo>
                      <a:pt x="362621" y="40141"/>
                    </a:lnTo>
                    <a:lnTo>
                      <a:pt x="363752" y="40141"/>
                    </a:lnTo>
                    <a:close/>
                    <a:moveTo>
                      <a:pt x="319024" y="33928"/>
                    </a:moveTo>
                    <a:cubicBezTo>
                      <a:pt x="321322" y="32779"/>
                      <a:pt x="322471" y="32779"/>
                      <a:pt x="323620" y="35077"/>
                    </a:cubicBezTo>
                    <a:cubicBezTo>
                      <a:pt x="323620" y="36226"/>
                      <a:pt x="323620" y="37375"/>
                      <a:pt x="325918" y="38524"/>
                    </a:cubicBezTo>
                    <a:cubicBezTo>
                      <a:pt x="325918" y="39673"/>
                      <a:pt x="325918" y="39673"/>
                      <a:pt x="325918" y="40822"/>
                    </a:cubicBezTo>
                    <a:lnTo>
                      <a:pt x="325071" y="40257"/>
                    </a:lnTo>
                    <a:lnTo>
                      <a:pt x="325726" y="40927"/>
                    </a:lnTo>
                    <a:lnTo>
                      <a:pt x="325726" y="43312"/>
                    </a:lnTo>
                    <a:lnTo>
                      <a:pt x="325918" y="43120"/>
                    </a:lnTo>
                    <a:cubicBezTo>
                      <a:pt x="325918" y="41971"/>
                      <a:pt x="325918" y="41971"/>
                      <a:pt x="325918" y="40822"/>
                    </a:cubicBezTo>
                    <a:cubicBezTo>
                      <a:pt x="327067" y="43120"/>
                      <a:pt x="328216" y="45418"/>
                      <a:pt x="327067" y="46567"/>
                    </a:cubicBezTo>
                    <a:cubicBezTo>
                      <a:pt x="325918" y="48865"/>
                      <a:pt x="323620" y="47716"/>
                      <a:pt x="322471" y="47716"/>
                    </a:cubicBezTo>
                    <a:cubicBezTo>
                      <a:pt x="320173" y="47716"/>
                      <a:pt x="317875" y="47716"/>
                      <a:pt x="315577" y="47716"/>
                    </a:cubicBezTo>
                    <a:cubicBezTo>
                      <a:pt x="312130" y="46567"/>
                      <a:pt x="312130" y="44269"/>
                      <a:pt x="314428" y="41971"/>
                    </a:cubicBezTo>
                    <a:cubicBezTo>
                      <a:pt x="315577" y="39673"/>
                      <a:pt x="316726" y="38524"/>
                      <a:pt x="317875" y="37375"/>
                    </a:cubicBezTo>
                    <a:cubicBezTo>
                      <a:pt x="317875" y="36226"/>
                      <a:pt x="319024" y="35077"/>
                      <a:pt x="319024" y="33928"/>
                    </a:cubicBezTo>
                    <a:close/>
                    <a:moveTo>
                      <a:pt x="275524" y="32675"/>
                    </a:moveTo>
                    <a:cubicBezTo>
                      <a:pt x="276665" y="31534"/>
                      <a:pt x="277807" y="30393"/>
                      <a:pt x="281230" y="32675"/>
                    </a:cubicBezTo>
                    <a:cubicBezTo>
                      <a:pt x="281230" y="33816"/>
                      <a:pt x="281230" y="34957"/>
                      <a:pt x="281230" y="34957"/>
                    </a:cubicBezTo>
                    <a:cubicBezTo>
                      <a:pt x="281230" y="36098"/>
                      <a:pt x="281230" y="36098"/>
                      <a:pt x="281230" y="36098"/>
                    </a:cubicBezTo>
                    <a:lnTo>
                      <a:pt x="279556" y="36098"/>
                    </a:lnTo>
                    <a:lnTo>
                      <a:pt x="279829" y="36237"/>
                    </a:lnTo>
                    <a:cubicBezTo>
                      <a:pt x="279829" y="37343"/>
                      <a:pt x="279829" y="37343"/>
                      <a:pt x="279829" y="38450"/>
                    </a:cubicBezTo>
                    <a:lnTo>
                      <a:pt x="280317" y="40434"/>
                    </a:lnTo>
                    <a:lnTo>
                      <a:pt x="281230" y="39522"/>
                    </a:lnTo>
                    <a:cubicBezTo>
                      <a:pt x="281230" y="38381"/>
                      <a:pt x="281230" y="37240"/>
                      <a:pt x="281230" y="36098"/>
                    </a:cubicBezTo>
                    <a:cubicBezTo>
                      <a:pt x="283512" y="38381"/>
                      <a:pt x="283512" y="40663"/>
                      <a:pt x="284653" y="42945"/>
                    </a:cubicBezTo>
                    <a:cubicBezTo>
                      <a:pt x="283512" y="45227"/>
                      <a:pt x="281230" y="44086"/>
                      <a:pt x="278948" y="45227"/>
                    </a:cubicBezTo>
                    <a:lnTo>
                      <a:pt x="274383" y="44086"/>
                    </a:lnTo>
                    <a:lnTo>
                      <a:pt x="273475" y="42876"/>
                    </a:lnTo>
                    <a:lnTo>
                      <a:pt x="272205" y="42876"/>
                    </a:lnTo>
                    <a:lnTo>
                      <a:pt x="272205" y="41769"/>
                    </a:lnTo>
                    <a:lnTo>
                      <a:pt x="272380" y="41415"/>
                    </a:lnTo>
                    <a:lnTo>
                      <a:pt x="270960" y="39522"/>
                    </a:lnTo>
                    <a:cubicBezTo>
                      <a:pt x="272101" y="38381"/>
                      <a:pt x="272101" y="38381"/>
                      <a:pt x="273242" y="38381"/>
                    </a:cubicBezTo>
                    <a:cubicBezTo>
                      <a:pt x="273242" y="36098"/>
                      <a:pt x="274383" y="34957"/>
                      <a:pt x="275524" y="32675"/>
                    </a:cubicBezTo>
                    <a:close/>
                    <a:moveTo>
                      <a:pt x="235217" y="30290"/>
                    </a:moveTo>
                    <a:cubicBezTo>
                      <a:pt x="236284" y="30290"/>
                      <a:pt x="236284" y="32468"/>
                      <a:pt x="237351" y="34646"/>
                    </a:cubicBezTo>
                    <a:cubicBezTo>
                      <a:pt x="238418" y="37914"/>
                      <a:pt x="237351" y="39003"/>
                      <a:pt x="233083" y="39003"/>
                    </a:cubicBezTo>
                    <a:cubicBezTo>
                      <a:pt x="229882" y="37914"/>
                      <a:pt x="228815" y="37914"/>
                      <a:pt x="230949" y="33557"/>
                    </a:cubicBezTo>
                    <a:cubicBezTo>
                      <a:pt x="232016" y="32468"/>
                      <a:pt x="233083" y="30290"/>
                      <a:pt x="235217" y="30290"/>
                    </a:cubicBezTo>
                    <a:close/>
                    <a:moveTo>
                      <a:pt x="319503" y="415"/>
                    </a:moveTo>
                    <a:cubicBezTo>
                      <a:pt x="322864" y="415"/>
                      <a:pt x="325105" y="-519"/>
                      <a:pt x="328465" y="415"/>
                    </a:cubicBezTo>
                    <a:cubicBezTo>
                      <a:pt x="329586" y="1348"/>
                      <a:pt x="329586" y="1348"/>
                      <a:pt x="329586" y="1348"/>
                    </a:cubicBezTo>
                    <a:cubicBezTo>
                      <a:pt x="330706" y="2282"/>
                      <a:pt x="330706" y="4149"/>
                      <a:pt x="328465" y="4149"/>
                    </a:cubicBezTo>
                    <a:cubicBezTo>
                      <a:pt x="325105" y="4149"/>
                      <a:pt x="322864" y="4149"/>
                      <a:pt x="319503" y="3215"/>
                    </a:cubicBezTo>
                    <a:cubicBezTo>
                      <a:pt x="319503" y="2282"/>
                      <a:pt x="319503" y="1348"/>
                      <a:pt x="319503" y="41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7" name="Freeform: Shape 100">
                <a:extLst>
                  <a:ext uri="{FF2B5EF4-FFF2-40B4-BE49-F238E27FC236}">
                    <a16:creationId xmlns:a16="http://schemas.microsoft.com/office/drawing/2014/main" id="{052DAF81-28AA-2041-9EF2-C2745E078983}"/>
                  </a:ext>
                </a:extLst>
              </p:cNvPr>
              <p:cNvSpPr/>
              <p:nvPr/>
            </p:nvSpPr>
            <p:spPr>
              <a:xfrm>
                <a:off x="9381864" y="3373876"/>
                <a:ext cx="1055568" cy="6808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9" h="548">
                    <a:moveTo>
                      <a:pt x="0" y="177"/>
                    </a:moveTo>
                    <a:cubicBezTo>
                      <a:pt x="92" y="182"/>
                      <a:pt x="222" y="178"/>
                      <a:pt x="372" y="141"/>
                    </a:cubicBezTo>
                    <a:cubicBezTo>
                      <a:pt x="523" y="104"/>
                      <a:pt x="639" y="47"/>
                      <a:pt x="718" y="0"/>
                    </a:cubicBezTo>
                    <a:cubicBezTo>
                      <a:pt x="724" y="40"/>
                      <a:pt x="735" y="91"/>
                      <a:pt x="759" y="149"/>
                    </a:cubicBezTo>
                    <a:cubicBezTo>
                      <a:pt x="787" y="215"/>
                      <a:pt x="821" y="265"/>
                      <a:pt x="849" y="298"/>
                    </a:cubicBezTo>
                    <a:cubicBezTo>
                      <a:pt x="809" y="351"/>
                      <a:pt x="624" y="507"/>
                      <a:pt x="420" y="545"/>
                    </a:cubicBezTo>
                    <a:cubicBezTo>
                      <a:pt x="372" y="553"/>
                      <a:pt x="269" y="548"/>
                      <a:pt x="170" y="481"/>
                    </a:cubicBezTo>
                    <a:cubicBezTo>
                      <a:pt x="22" y="381"/>
                      <a:pt x="2" y="206"/>
                      <a:pt x="0" y="17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8" name="Freeform: Shape 101">
                <a:extLst>
                  <a:ext uri="{FF2B5EF4-FFF2-40B4-BE49-F238E27FC236}">
                    <a16:creationId xmlns:a16="http://schemas.microsoft.com/office/drawing/2014/main" id="{839079CA-F642-FD46-8613-AC8B1D1BE328}"/>
                  </a:ext>
                </a:extLst>
              </p:cNvPr>
              <p:cNvSpPr/>
              <p:nvPr/>
            </p:nvSpPr>
            <p:spPr>
              <a:xfrm>
                <a:off x="9620860" y="3373876"/>
                <a:ext cx="816572" cy="6808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57" h="548">
                    <a:moveTo>
                      <a:pt x="228" y="545"/>
                    </a:moveTo>
                    <a:cubicBezTo>
                      <a:pt x="432" y="507"/>
                      <a:pt x="617" y="351"/>
                      <a:pt x="657" y="298"/>
                    </a:cubicBezTo>
                    <a:cubicBezTo>
                      <a:pt x="629" y="265"/>
                      <a:pt x="595" y="215"/>
                      <a:pt x="567" y="149"/>
                    </a:cubicBezTo>
                    <a:cubicBezTo>
                      <a:pt x="543" y="91"/>
                      <a:pt x="532" y="40"/>
                      <a:pt x="526" y="0"/>
                    </a:cubicBezTo>
                    <a:cubicBezTo>
                      <a:pt x="447" y="47"/>
                      <a:pt x="331" y="104"/>
                      <a:pt x="180" y="141"/>
                    </a:cubicBezTo>
                    <a:cubicBezTo>
                      <a:pt x="116" y="157"/>
                      <a:pt x="55" y="167"/>
                      <a:pt x="0" y="172"/>
                    </a:cubicBezTo>
                    <a:cubicBezTo>
                      <a:pt x="0" y="173"/>
                      <a:pt x="0" y="174"/>
                      <a:pt x="0" y="174"/>
                    </a:cubicBezTo>
                    <a:cubicBezTo>
                      <a:pt x="2" y="178"/>
                      <a:pt x="7" y="178"/>
                      <a:pt x="10" y="181"/>
                    </a:cubicBezTo>
                    <a:cubicBezTo>
                      <a:pt x="15" y="184"/>
                      <a:pt x="21" y="184"/>
                      <a:pt x="24" y="178"/>
                    </a:cubicBezTo>
                    <a:cubicBezTo>
                      <a:pt x="31" y="182"/>
                      <a:pt x="27" y="194"/>
                      <a:pt x="35" y="196"/>
                    </a:cubicBezTo>
                    <a:cubicBezTo>
                      <a:pt x="41" y="200"/>
                      <a:pt x="48" y="198"/>
                      <a:pt x="54" y="202"/>
                    </a:cubicBezTo>
                    <a:cubicBezTo>
                      <a:pt x="55" y="207"/>
                      <a:pt x="58" y="210"/>
                      <a:pt x="63" y="210"/>
                    </a:cubicBezTo>
                    <a:cubicBezTo>
                      <a:pt x="77" y="210"/>
                      <a:pt x="84" y="225"/>
                      <a:pt x="79" y="241"/>
                    </a:cubicBezTo>
                    <a:cubicBezTo>
                      <a:pt x="78" y="243"/>
                      <a:pt x="78" y="245"/>
                      <a:pt x="79" y="247"/>
                    </a:cubicBezTo>
                    <a:cubicBezTo>
                      <a:pt x="81" y="248"/>
                      <a:pt x="81" y="248"/>
                      <a:pt x="83" y="249"/>
                    </a:cubicBezTo>
                    <a:cubicBezTo>
                      <a:pt x="85" y="248"/>
                      <a:pt x="88" y="248"/>
                      <a:pt x="90" y="248"/>
                    </a:cubicBezTo>
                    <a:cubicBezTo>
                      <a:pt x="105" y="251"/>
                      <a:pt x="110" y="267"/>
                      <a:pt x="118" y="280"/>
                    </a:cubicBezTo>
                    <a:cubicBezTo>
                      <a:pt x="121" y="284"/>
                      <a:pt x="126" y="287"/>
                      <a:pt x="121" y="295"/>
                    </a:cubicBezTo>
                    <a:cubicBezTo>
                      <a:pt x="119" y="298"/>
                      <a:pt x="120" y="302"/>
                      <a:pt x="120" y="307"/>
                    </a:cubicBezTo>
                    <a:cubicBezTo>
                      <a:pt x="121" y="308"/>
                      <a:pt x="122" y="309"/>
                      <a:pt x="123" y="310"/>
                    </a:cubicBezTo>
                    <a:cubicBezTo>
                      <a:pt x="125" y="311"/>
                      <a:pt x="127" y="309"/>
                      <a:pt x="129" y="308"/>
                    </a:cubicBezTo>
                    <a:cubicBezTo>
                      <a:pt x="129" y="311"/>
                      <a:pt x="127" y="310"/>
                      <a:pt x="127" y="311"/>
                    </a:cubicBezTo>
                    <a:cubicBezTo>
                      <a:pt x="118" y="318"/>
                      <a:pt x="124" y="328"/>
                      <a:pt x="123" y="337"/>
                    </a:cubicBezTo>
                    <a:cubicBezTo>
                      <a:pt x="123" y="338"/>
                      <a:pt x="123" y="339"/>
                      <a:pt x="122" y="340"/>
                    </a:cubicBezTo>
                    <a:cubicBezTo>
                      <a:pt x="123" y="338"/>
                      <a:pt x="123" y="337"/>
                      <a:pt x="123" y="336"/>
                    </a:cubicBezTo>
                    <a:cubicBezTo>
                      <a:pt x="122" y="333"/>
                      <a:pt x="121" y="332"/>
                      <a:pt x="119" y="332"/>
                    </a:cubicBezTo>
                    <a:cubicBezTo>
                      <a:pt x="118" y="332"/>
                      <a:pt x="116" y="332"/>
                      <a:pt x="115" y="334"/>
                    </a:cubicBezTo>
                    <a:cubicBezTo>
                      <a:pt x="113" y="338"/>
                      <a:pt x="111" y="345"/>
                      <a:pt x="112" y="348"/>
                    </a:cubicBezTo>
                    <a:cubicBezTo>
                      <a:pt x="116" y="355"/>
                      <a:pt x="113" y="356"/>
                      <a:pt x="110" y="360"/>
                    </a:cubicBezTo>
                    <a:cubicBezTo>
                      <a:pt x="108" y="361"/>
                      <a:pt x="107" y="362"/>
                      <a:pt x="106" y="365"/>
                    </a:cubicBezTo>
                    <a:cubicBezTo>
                      <a:pt x="106" y="367"/>
                      <a:pt x="106" y="369"/>
                      <a:pt x="106" y="370"/>
                    </a:cubicBezTo>
                    <a:cubicBezTo>
                      <a:pt x="108" y="373"/>
                      <a:pt x="111" y="375"/>
                      <a:pt x="109" y="378"/>
                    </a:cubicBezTo>
                    <a:cubicBezTo>
                      <a:pt x="108" y="381"/>
                      <a:pt x="107" y="382"/>
                      <a:pt x="105" y="383"/>
                    </a:cubicBezTo>
                    <a:cubicBezTo>
                      <a:pt x="103" y="385"/>
                      <a:pt x="101" y="386"/>
                      <a:pt x="100" y="388"/>
                    </a:cubicBezTo>
                    <a:cubicBezTo>
                      <a:pt x="100" y="389"/>
                      <a:pt x="100" y="391"/>
                      <a:pt x="100" y="392"/>
                    </a:cubicBezTo>
                    <a:cubicBezTo>
                      <a:pt x="100" y="395"/>
                      <a:pt x="103" y="399"/>
                      <a:pt x="102" y="403"/>
                    </a:cubicBezTo>
                    <a:cubicBezTo>
                      <a:pt x="102" y="405"/>
                      <a:pt x="102" y="406"/>
                      <a:pt x="103" y="407"/>
                    </a:cubicBezTo>
                    <a:cubicBezTo>
                      <a:pt x="105" y="409"/>
                      <a:pt x="110" y="409"/>
                      <a:pt x="110" y="414"/>
                    </a:cubicBezTo>
                    <a:cubicBezTo>
                      <a:pt x="110" y="415"/>
                      <a:pt x="110" y="417"/>
                      <a:pt x="110" y="418"/>
                    </a:cubicBezTo>
                    <a:cubicBezTo>
                      <a:pt x="111" y="421"/>
                      <a:pt x="111" y="423"/>
                      <a:pt x="111" y="427"/>
                    </a:cubicBezTo>
                    <a:cubicBezTo>
                      <a:pt x="110" y="432"/>
                      <a:pt x="108" y="436"/>
                      <a:pt x="107" y="441"/>
                    </a:cubicBezTo>
                    <a:cubicBezTo>
                      <a:pt x="106" y="447"/>
                      <a:pt x="105" y="453"/>
                      <a:pt x="111" y="456"/>
                    </a:cubicBezTo>
                    <a:cubicBezTo>
                      <a:pt x="118" y="457"/>
                      <a:pt x="116" y="466"/>
                      <a:pt x="120" y="469"/>
                    </a:cubicBezTo>
                    <a:cubicBezTo>
                      <a:pt x="123" y="467"/>
                      <a:pt x="128" y="467"/>
                      <a:pt x="128" y="474"/>
                    </a:cubicBezTo>
                    <a:cubicBezTo>
                      <a:pt x="128" y="479"/>
                      <a:pt x="129" y="482"/>
                      <a:pt x="130" y="486"/>
                    </a:cubicBezTo>
                    <a:cubicBezTo>
                      <a:pt x="133" y="494"/>
                      <a:pt x="132" y="497"/>
                      <a:pt x="124" y="500"/>
                    </a:cubicBezTo>
                    <a:cubicBezTo>
                      <a:pt x="120" y="500"/>
                      <a:pt x="115" y="495"/>
                      <a:pt x="112" y="506"/>
                    </a:cubicBezTo>
                    <a:cubicBezTo>
                      <a:pt x="112" y="510"/>
                      <a:pt x="114" y="512"/>
                      <a:pt x="116" y="515"/>
                    </a:cubicBezTo>
                    <a:cubicBezTo>
                      <a:pt x="118" y="517"/>
                      <a:pt x="122" y="517"/>
                      <a:pt x="124" y="523"/>
                    </a:cubicBezTo>
                    <a:cubicBezTo>
                      <a:pt x="111" y="528"/>
                      <a:pt x="106" y="526"/>
                      <a:pt x="103" y="515"/>
                    </a:cubicBezTo>
                    <a:cubicBezTo>
                      <a:pt x="99" y="513"/>
                      <a:pt x="96" y="510"/>
                      <a:pt x="92" y="511"/>
                    </a:cubicBezTo>
                    <a:cubicBezTo>
                      <a:pt x="86" y="515"/>
                      <a:pt x="81" y="517"/>
                      <a:pt x="79" y="525"/>
                    </a:cubicBezTo>
                    <a:cubicBezTo>
                      <a:pt x="79" y="527"/>
                      <a:pt x="79" y="529"/>
                      <a:pt x="79" y="530"/>
                    </a:cubicBezTo>
                    <a:cubicBezTo>
                      <a:pt x="142" y="550"/>
                      <a:pt x="196" y="550"/>
                      <a:pt x="228" y="545"/>
                    </a:cubicBezTo>
                    <a:close/>
                  </a:path>
                </a:pathLst>
              </a:custGeom>
              <a:solidFill>
                <a:srgbClr val="ABB3B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9" name="Freeform: Shape 102">
                <a:extLst>
                  <a:ext uri="{FF2B5EF4-FFF2-40B4-BE49-F238E27FC236}">
                    <a16:creationId xmlns:a16="http://schemas.microsoft.com/office/drawing/2014/main" id="{4A8A92D3-3162-AE4D-9E7B-1ECCE5422D29}"/>
                  </a:ext>
                </a:extLst>
              </p:cNvPr>
              <p:cNvSpPr/>
              <p:nvPr/>
            </p:nvSpPr>
            <p:spPr>
              <a:xfrm>
                <a:off x="9378133" y="3348984"/>
                <a:ext cx="1066771" cy="7082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58" h="570">
                    <a:moveTo>
                      <a:pt x="14" y="191"/>
                    </a:moveTo>
                    <a:cubicBezTo>
                      <a:pt x="15" y="211"/>
                      <a:pt x="20" y="312"/>
                      <a:pt x="91" y="406"/>
                    </a:cubicBezTo>
                    <a:cubicBezTo>
                      <a:pt x="188" y="537"/>
                      <a:pt x="366" y="590"/>
                      <a:pt x="524" y="534"/>
                    </a:cubicBezTo>
                    <a:cubicBezTo>
                      <a:pt x="626" y="498"/>
                      <a:pt x="763" y="432"/>
                      <a:pt x="841" y="328"/>
                    </a:cubicBezTo>
                    <a:cubicBezTo>
                      <a:pt x="845" y="322"/>
                      <a:pt x="845" y="314"/>
                      <a:pt x="841" y="308"/>
                    </a:cubicBezTo>
                    <a:cubicBezTo>
                      <a:pt x="813" y="266"/>
                      <a:pt x="724" y="124"/>
                      <a:pt x="712" y="15"/>
                    </a:cubicBezTo>
                    <a:cubicBezTo>
                      <a:pt x="650" y="22"/>
                      <a:pt x="200" y="73"/>
                      <a:pt x="14" y="191"/>
                    </a:cubicBezTo>
                    <a:close/>
                    <a:moveTo>
                      <a:pt x="394" y="570"/>
                    </a:moveTo>
                    <a:cubicBezTo>
                      <a:pt x="271" y="570"/>
                      <a:pt x="152" y="514"/>
                      <a:pt x="79" y="415"/>
                    </a:cubicBezTo>
                    <a:cubicBezTo>
                      <a:pt x="-2" y="306"/>
                      <a:pt x="0" y="191"/>
                      <a:pt x="0" y="187"/>
                    </a:cubicBezTo>
                    <a:lnTo>
                      <a:pt x="0" y="183"/>
                    </a:lnTo>
                    <a:lnTo>
                      <a:pt x="4" y="180"/>
                    </a:lnTo>
                    <a:cubicBezTo>
                      <a:pt x="204" y="51"/>
                      <a:pt x="698" y="2"/>
                      <a:pt x="719" y="0"/>
                    </a:cubicBezTo>
                    <a:lnTo>
                      <a:pt x="726" y="0"/>
                    </a:lnTo>
                    <a:lnTo>
                      <a:pt x="726" y="7"/>
                    </a:lnTo>
                    <a:cubicBezTo>
                      <a:pt x="735" y="114"/>
                      <a:pt x="825" y="258"/>
                      <a:pt x="853" y="299"/>
                    </a:cubicBezTo>
                    <a:cubicBezTo>
                      <a:pt x="860" y="310"/>
                      <a:pt x="860" y="325"/>
                      <a:pt x="852" y="336"/>
                    </a:cubicBezTo>
                    <a:cubicBezTo>
                      <a:pt x="773" y="443"/>
                      <a:pt x="632" y="511"/>
                      <a:pt x="528" y="547"/>
                    </a:cubicBezTo>
                    <a:cubicBezTo>
                      <a:pt x="484" y="563"/>
                      <a:pt x="439" y="570"/>
                      <a:pt x="394" y="57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0" name="Freeform: Shape 103">
                <a:extLst>
                  <a:ext uri="{FF2B5EF4-FFF2-40B4-BE49-F238E27FC236}">
                    <a16:creationId xmlns:a16="http://schemas.microsoft.com/office/drawing/2014/main" id="{B4C3F475-EB7F-0B42-997F-74B1F8AE60B3}"/>
                  </a:ext>
                </a:extLst>
              </p:cNvPr>
              <p:cNvSpPr/>
              <p:nvPr/>
            </p:nvSpPr>
            <p:spPr>
              <a:xfrm>
                <a:off x="9380619" y="3367656"/>
                <a:ext cx="897482" cy="2340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22" h="189">
                    <a:moveTo>
                      <a:pt x="65" y="189"/>
                    </a:moveTo>
                    <a:cubicBezTo>
                      <a:pt x="44" y="189"/>
                      <a:pt x="22" y="189"/>
                      <a:pt x="0" y="188"/>
                    </a:cubicBezTo>
                    <a:lnTo>
                      <a:pt x="1" y="176"/>
                    </a:lnTo>
                    <a:cubicBezTo>
                      <a:pt x="126" y="183"/>
                      <a:pt x="250" y="172"/>
                      <a:pt x="372" y="142"/>
                    </a:cubicBezTo>
                    <a:cubicBezTo>
                      <a:pt x="493" y="111"/>
                      <a:pt x="609" y="64"/>
                      <a:pt x="717" y="0"/>
                    </a:cubicBezTo>
                    <a:lnTo>
                      <a:pt x="722" y="10"/>
                    </a:lnTo>
                    <a:cubicBezTo>
                      <a:pt x="614" y="73"/>
                      <a:pt x="497" y="122"/>
                      <a:pt x="374" y="152"/>
                    </a:cubicBezTo>
                    <a:cubicBezTo>
                      <a:pt x="274" y="176"/>
                      <a:pt x="169" y="189"/>
                      <a:pt x="65" y="189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1" name="Freeform: Shape 104">
                <a:extLst>
                  <a:ext uri="{FF2B5EF4-FFF2-40B4-BE49-F238E27FC236}">
                    <a16:creationId xmlns:a16="http://schemas.microsoft.com/office/drawing/2014/main" id="{D39D20D7-FAA2-0146-93A4-FDE546503846}"/>
                  </a:ext>
                </a:extLst>
              </p:cNvPr>
              <p:cNvSpPr/>
              <p:nvPr/>
            </p:nvSpPr>
            <p:spPr>
              <a:xfrm>
                <a:off x="9437882" y="3483416"/>
                <a:ext cx="871342" cy="3037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1" h="245">
                    <a:moveTo>
                      <a:pt x="2" y="245"/>
                    </a:moveTo>
                    <a:lnTo>
                      <a:pt x="0" y="245"/>
                    </a:lnTo>
                    <a:lnTo>
                      <a:pt x="0" y="231"/>
                    </a:lnTo>
                    <a:cubicBezTo>
                      <a:pt x="4" y="231"/>
                      <a:pt x="295" y="235"/>
                      <a:pt x="695" y="0"/>
                    </a:cubicBezTo>
                    <a:lnTo>
                      <a:pt x="701" y="12"/>
                    </a:lnTo>
                    <a:cubicBezTo>
                      <a:pt x="314" y="240"/>
                      <a:pt x="26" y="245"/>
                      <a:pt x="2" y="24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2" name="Freeform: Shape 105">
                <a:extLst>
                  <a:ext uri="{FF2B5EF4-FFF2-40B4-BE49-F238E27FC236}">
                    <a16:creationId xmlns:a16="http://schemas.microsoft.com/office/drawing/2014/main" id="{629811DE-70EA-1543-8DE1-08C10CEDA7A7}"/>
                  </a:ext>
                </a:extLst>
              </p:cNvPr>
              <p:cNvSpPr/>
              <p:nvPr/>
            </p:nvSpPr>
            <p:spPr>
              <a:xfrm>
                <a:off x="9587255" y="3625321"/>
                <a:ext cx="790431" cy="3448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278">
                    <a:moveTo>
                      <a:pt x="0" y="278"/>
                    </a:moveTo>
                    <a:lnTo>
                      <a:pt x="0" y="264"/>
                    </a:lnTo>
                    <a:cubicBezTo>
                      <a:pt x="3" y="264"/>
                      <a:pt x="329" y="264"/>
                      <a:pt x="626" y="0"/>
                    </a:cubicBezTo>
                    <a:lnTo>
                      <a:pt x="636" y="10"/>
                    </a:lnTo>
                    <a:cubicBezTo>
                      <a:pt x="339" y="275"/>
                      <a:pt x="11" y="278"/>
                      <a:pt x="0" y="27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3" name="Freeform: Shape 106">
                <a:extLst>
                  <a:ext uri="{FF2B5EF4-FFF2-40B4-BE49-F238E27FC236}">
                    <a16:creationId xmlns:a16="http://schemas.microsoft.com/office/drawing/2014/main" id="{70555EB3-DD95-7846-BCD8-39E3B70E1412}"/>
                  </a:ext>
                </a:extLst>
              </p:cNvPr>
              <p:cNvSpPr/>
              <p:nvPr/>
            </p:nvSpPr>
            <p:spPr>
              <a:xfrm>
                <a:off x="9571073" y="3492130"/>
                <a:ext cx="353516" cy="5601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5" h="451">
                    <a:moveTo>
                      <a:pt x="279" y="451"/>
                    </a:moveTo>
                    <a:cubicBezTo>
                      <a:pt x="145" y="387"/>
                      <a:pt x="5" y="21"/>
                      <a:pt x="0" y="5"/>
                    </a:cubicBezTo>
                    <a:lnTo>
                      <a:pt x="13" y="0"/>
                    </a:lnTo>
                    <a:cubicBezTo>
                      <a:pt x="15" y="3"/>
                      <a:pt x="156" y="377"/>
                      <a:pt x="285" y="438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4" name="Freeform: Shape 107">
                <a:extLst>
                  <a:ext uri="{FF2B5EF4-FFF2-40B4-BE49-F238E27FC236}">
                    <a16:creationId xmlns:a16="http://schemas.microsoft.com/office/drawing/2014/main" id="{99FC55D4-2673-0543-A08D-BAAF9751F0F7}"/>
                  </a:ext>
                </a:extLst>
              </p:cNvPr>
              <p:cNvSpPr/>
              <p:nvPr/>
            </p:nvSpPr>
            <p:spPr>
              <a:xfrm>
                <a:off x="9905917" y="3406244"/>
                <a:ext cx="328620" cy="5340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5" h="430">
                    <a:moveTo>
                      <a:pt x="258" y="430"/>
                    </a:moveTo>
                    <a:cubicBezTo>
                      <a:pt x="85" y="333"/>
                      <a:pt x="3" y="17"/>
                      <a:pt x="0" y="4"/>
                    </a:cubicBezTo>
                    <a:lnTo>
                      <a:pt x="13" y="0"/>
                    </a:lnTo>
                    <a:cubicBezTo>
                      <a:pt x="14" y="3"/>
                      <a:pt x="97" y="323"/>
                      <a:pt x="265" y="417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5" name="Freeform: Shape 108">
                <a:extLst>
                  <a:ext uri="{FF2B5EF4-FFF2-40B4-BE49-F238E27FC236}">
                    <a16:creationId xmlns:a16="http://schemas.microsoft.com/office/drawing/2014/main" id="{95CC164B-485A-2745-A4FB-2A08D1F162BE}"/>
                  </a:ext>
                </a:extLst>
              </p:cNvPr>
              <p:cNvSpPr/>
              <p:nvPr/>
            </p:nvSpPr>
            <p:spPr>
              <a:xfrm>
                <a:off x="9223777" y="2765178"/>
                <a:ext cx="1448917" cy="8265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65" h="665">
                    <a:moveTo>
                      <a:pt x="722" y="15"/>
                    </a:moveTo>
                    <a:cubicBezTo>
                      <a:pt x="362" y="15"/>
                      <a:pt x="115" y="161"/>
                      <a:pt x="39" y="213"/>
                    </a:cubicBezTo>
                    <a:cubicBezTo>
                      <a:pt x="24" y="223"/>
                      <a:pt x="16" y="239"/>
                      <a:pt x="15" y="256"/>
                    </a:cubicBezTo>
                    <a:cubicBezTo>
                      <a:pt x="10" y="392"/>
                      <a:pt x="114" y="606"/>
                      <a:pt x="134" y="646"/>
                    </a:cubicBezTo>
                    <a:cubicBezTo>
                      <a:pt x="262" y="582"/>
                      <a:pt x="391" y="539"/>
                      <a:pt x="519" y="516"/>
                    </a:cubicBezTo>
                    <a:cubicBezTo>
                      <a:pt x="590" y="504"/>
                      <a:pt x="662" y="494"/>
                      <a:pt x="729" y="484"/>
                    </a:cubicBezTo>
                    <a:cubicBezTo>
                      <a:pt x="785" y="476"/>
                      <a:pt x="826" y="471"/>
                      <a:pt x="866" y="466"/>
                    </a:cubicBezTo>
                    <a:cubicBezTo>
                      <a:pt x="884" y="464"/>
                      <a:pt x="904" y="463"/>
                      <a:pt x="924" y="462"/>
                    </a:cubicBezTo>
                    <a:cubicBezTo>
                      <a:pt x="948" y="460"/>
                      <a:pt x="973" y="459"/>
                      <a:pt x="996" y="455"/>
                    </a:cubicBezTo>
                    <a:cubicBezTo>
                      <a:pt x="1020" y="452"/>
                      <a:pt x="1050" y="440"/>
                      <a:pt x="1067" y="409"/>
                    </a:cubicBezTo>
                    <a:lnTo>
                      <a:pt x="1144" y="272"/>
                    </a:lnTo>
                    <a:cubicBezTo>
                      <a:pt x="1166" y="231"/>
                      <a:pt x="1130" y="194"/>
                      <a:pt x="1097" y="161"/>
                    </a:cubicBezTo>
                    <a:cubicBezTo>
                      <a:pt x="1090" y="153"/>
                      <a:pt x="1083" y="146"/>
                      <a:pt x="1078" y="139"/>
                    </a:cubicBezTo>
                    <a:lnTo>
                      <a:pt x="1070" y="130"/>
                    </a:lnTo>
                    <a:cubicBezTo>
                      <a:pt x="1031" y="86"/>
                      <a:pt x="993" y="40"/>
                      <a:pt x="935" y="32"/>
                    </a:cubicBezTo>
                    <a:cubicBezTo>
                      <a:pt x="860" y="20"/>
                      <a:pt x="790" y="15"/>
                      <a:pt x="722" y="15"/>
                    </a:cubicBezTo>
                    <a:close/>
                    <a:moveTo>
                      <a:pt x="127" y="665"/>
                    </a:moveTo>
                    <a:lnTo>
                      <a:pt x="124" y="659"/>
                    </a:lnTo>
                    <a:cubicBezTo>
                      <a:pt x="119" y="649"/>
                      <a:pt x="-5" y="409"/>
                      <a:pt x="0" y="256"/>
                    </a:cubicBezTo>
                    <a:cubicBezTo>
                      <a:pt x="1" y="234"/>
                      <a:pt x="13" y="213"/>
                      <a:pt x="31" y="200"/>
                    </a:cubicBezTo>
                    <a:cubicBezTo>
                      <a:pt x="122" y="138"/>
                      <a:pt x="457" y="-58"/>
                      <a:pt x="938" y="17"/>
                    </a:cubicBezTo>
                    <a:cubicBezTo>
                      <a:pt x="1001" y="27"/>
                      <a:pt x="1043" y="77"/>
                      <a:pt x="1081" y="121"/>
                    </a:cubicBezTo>
                    <a:lnTo>
                      <a:pt x="1088" y="130"/>
                    </a:lnTo>
                    <a:cubicBezTo>
                      <a:pt x="1094" y="137"/>
                      <a:pt x="1100" y="143"/>
                      <a:pt x="1107" y="150"/>
                    </a:cubicBezTo>
                    <a:cubicBezTo>
                      <a:pt x="1142" y="186"/>
                      <a:pt x="1184" y="230"/>
                      <a:pt x="1156" y="278"/>
                    </a:cubicBezTo>
                    <a:lnTo>
                      <a:pt x="1080" y="416"/>
                    </a:lnTo>
                    <a:cubicBezTo>
                      <a:pt x="1064" y="445"/>
                      <a:pt x="1036" y="464"/>
                      <a:pt x="999" y="469"/>
                    </a:cubicBezTo>
                    <a:cubicBezTo>
                      <a:pt x="975" y="473"/>
                      <a:pt x="949" y="475"/>
                      <a:pt x="925" y="476"/>
                    </a:cubicBezTo>
                    <a:cubicBezTo>
                      <a:pt x="906" y="477"/>
                      <a:pt x="886" y="478"/>
                      <a:pt x="867" y="481"/>
                    </a:cubicBezTo>
                    <a:cubicBezTo>
                      <a:pt x="828" y="485"/>
                      <a:pt x="786" y="491"/>
                      <a:pt x="732" y="498"/>
                    </a:cubicBezTo>
                    <a:cubicBezTo>
                      <a:pt x="664" y="508"/>
                      <a:pt x="592" y="519"/>
                      <a:pt x="521" y="531"/>
                    </a:cubicBezTo>
                    <a:cubicBezTo>
                      <a:pt x="392" y="552"/>
                      <a:pt x="262" y="597"/>
                      <a:pt x="134" y="66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6" name="Freeform: Shape 109">
                <a:extLst>
                  <a:ext uri="{FF2B5EF4-FFF2-40B4-BE49-F238E27FC236}">
                    <a16:creationId xmlns:a16="http://schemas.microsoft.com/office/drawing/2014/main" id="{3D73E090-2E52-E540-83AA-0BB70A0CF56A}"/>
                  </a:ext>
                </a:extLst>
              </p:cNvPr>
              <p:cNvSpPr/>
              <p:nvPr/>
            </p:nvSpPr>
            <p:spPr>
              <a:xfrm>
                <a:off x="10182253" y="2767675"/>
                <a:ext cx="57260" cy="59749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" h="481">
                    <a:moveTo>
                      <a:pt x="35" y="481"/>
                    </a:moveTo>
                    <a:cubicBezTo>
                      <a:pt x="-20" y="360"/>
                      <a:pt x="6" y="15"/>
                      <a:pt x="7" y="0"/>
                    </a:cubicBezTo>
                    <a:lnTo>
                      <a:pt x="22" y="1"/>
                    </a:lnTo>
                    <a:cubicBezTo>
                      <a:pt x="21" y="5"/>
                      <a:pt x="-5" y="357"/>
                      <a:pt x="47" y="476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7" name="Freeform: Shape 110">
                <a:extLst>
                  <a:ext uri="{FF2B5EF4-FFF2-40B4-BE49-F238E27FC236}">
                    <a16:creationId xmlns:a16="http://schemas.microsoft.com/office/drawing/2014/main" id="{DC10BFD6-2F8F-514A-A0FE-81B56F3CDAD1}"/>
                  </a:ext>
                </a:extLst>
              </p:cNvPr>
              <p:cNvSpPr/>
              <p:nvPr/>
            </p:nvSpPr>
            <p:spPr>
              <a:xfrm>
                <a:off x="10640333" y="2980524"/>
                <a:ext cx="175513" cy="1742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141">
                    <a:moveTo>
                      <a:pt x="0" y="70"/>
                    </a:moveTo>
                    <a:cubicBezTo>
                      <a:pt x="0" y="31"/>
                      <a:pt x="31" y="0"/>
                      <a:pt x="70" y="0"/>
                    </a:cubicBezTo>
                    <a:cubicBezTo>
                      <a:pt x="110" y="0"/>
                      <a:pt x="142" y="31"/>
                      <a:pt x="142" y="70"/>
                    </a:cubicBezTo>
                    <a:cubicBezTo>
                      <a:pt x="142" y="109"/>
                      <a:pt x="110" y="141"/>
                      <a:pt x="70" y="141"/>
                    </a:cubicBezTo>
                    <a:cubicBezTo>
                      <a:pt x="31" y="141"/>
                      <a:pt x="0" y="109"/>
                      <a:pt x="0" y="7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8" name="Freeform: Shape 111">
                <a:extLst>
                  <a:ext uri="{FF2B5EF4-FFF2-40B4-BE49-F238E27FC236}">
                    <a16:creationId xmlns:a16="http://schemas.microsoft.com/office/drawing/2014/main" id="{DF983D92-3E29-DA41-A03A-61C50FD409F0}"/>
                  </a:ext>
                </a:extLst>
              </p:cNvPr>
              <p:cNvSpPr/>
              <p:nvPr/>
            </p:nvSpPr>
            <p:spPr>
              <a:xfrm>
                <a:off x="10640330" y="2980521"/>
                <a:ext cx="100827" cy="1742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" h="141">
                    <a:moveTo>
                      <a:pt x="23" y="70"/>
                    </a:moveTo>
                    <a:cubicBezTo>
                      <a:pt x="23" y="35"/>
                      <a:pt x="48" y="6"/>
                      <a:pt x="82" y="1"/>
                    </a:cubicBezTo>
                    <a:cubicBezTo>
                      <a:pt x="78" y="0"/>
                      <a:pt x="74" y="0"/>
                      <a:pt x="70" y="0"/>
                    </a:cubicBezTo>
                    <a:cubicBezTo>
                      <a:pt x="31" y="0"/>
                      <a:pt x="0" y="31"/>
                      <a:pt x="0" y="70"/>
                    </a:cubicBezTo>
                    <a:cubicBezTo>
                      <a:pt x="0" y="109"/>
                      <a:pt x="31" y="141"/>
                      <a:pt x="70" y="141"/>
                    </a:cubicBezTo>
                    <a:cubicBezTo>
                      <a:pt x="74" y="141"/>
                      <a:pt x="78" y="140"/>
                      <a:pt x="82" y="140"/>
                    </a:cubicBezTo>
                    <a:cubicBezTo>
                      <a:pt x="48" y="134"/>
                      <a:pt x="23" y="105"/>
                      <a:pt x="23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9" name="Freeform: Shape 112">
                <a:extLst>
                  <a:ext uri="{FF2B5EF4-FFF2-40B4-BE49-F238E27FC236}">
                    <a16:creationId xmlns:a16="http://schemas.microsoft.com/office/drawing/2014/main" id="{17D721D7-CC07-4143-B075-3181624CF74C}"/>
                  </a:ext>
                </a:extLst>
              </p:cNvPr>
              <p:cNvSpPr/>
              <p:nvPr/>
            </p:nvSpPr>
            <p:spPr>
              <a:xfrm>
                <a:off x="9608412" y="2238645"/>
                <a:ext cx="175513" cy="45309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2" h="365">
                    <a:moveTo>
                      <a:pt x="21" y="365"/>
                    </a:moveTo>
                    <a:cubicBezTo>
                      <a:pt x="28" y="364"/>
                      <a:pt x="32" y="358"/>
                      <a:pt x="31" y="351"/>
                    </a:cubicBezTo>
                    <a:cubicBezTo>
                      <a:pt x="29" y="322"/>
                      <a:pt x="30" y="291"/>
                      <a:pt x="33" y="261"/>
                    </a:cubicBezTo>
                    <a:cubicBezTo>
                      <a:pt x="35" y="227"/>
                      <a:pt x="42" y="193"/>
                      <a:pt x="51" y="161"/>
                    </a:cubicBezTo>
                    <a:cubicBezTo>
                      <a:pt x="60" y="129"/>
                      <a:pt x="74" y="99"/>
                      <a:pt x="89" y="69"/>
                    </a:cubicBezTo>
                    <a:cubicBezTo>
                      <a:pt x="103" y="43"/>
                      <a:pt x="122" y="21"/>
                      <a:pt x="142" y="0"/>
                    </a:cubicBezTo>
                    <a:cubicBezTo>
                      <a:pt x="125" y="8"/>
                      <a:pt x="108" y="17"/>
                      <a:pt x="91" y="26"/>
                    </a:cubicBezTo>
                    <a:cubicBezTo>
                      <a:pt x="73" y="37"/>
                      <a:pt x="57" y="48"/>
                      <a:pt x="41" y="59"/>
                    </a:cubicBezTo>
                    <a:cubicBezTo>
                      <a:pt x="28" y="89"/>
                      <a:pt x="17" y="120"/>
                      <a:pt x="11" y="152"/>
                    </a:cubicBezTo>
                    <a:cubicBezTo>
                      <a:pt x="4" y="187"/>
                      <a:pt x="1" y="223"/>
                      <a:pt x="0" y="260"/>
                    </a:cubicBezTo>
                    <a:cubicBezTo>
                      <a:pt x="0" y="291"/>
                      <a:pt x="2" y="323"/>
                      <a:pt x="7" y="355"/>
                    </a:cubicBezTo>
                    <a:cubicBezTo>
                      <a:pt x="8" y="362"/>
                      <a:pt x="14" y="366"/>
                      <a:pt x="21" y="365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0" name="Freeform: Shape 113">
                <a:extLst>
                  <a:ext uri="{FF2B5EF4-FFF2-40B4-BE49-F238E27FC236}">
                    <a16:creationId xmlns:a16="http://schemas.microsoft.com/office/drawing/2014/main" id="{7E67002C-0006-E34B-9FEE-20557E7AF717}"/>
                  </a:ext>
                </a:extLst>
              </p:cNvPr>
              <p:cNvSpPr/>
              <p:nvPr/>
            </p:nvSpPr>
            <p:spPr>
              <a:xfrm>
                <a:off x="10347811" y="2390501"/>
                <a:ext cx="290032" cy="1058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4" h="86">
                    <a:moveTo>
                      <a:pt x="179" y="23"/>
                    </a:moveTo>
                    <a:cubicBezTo>
                      <a:pt x="119" y="-15"/>
                      <a:pt x="44" y="-4"/>
                      <a:pt x="0" y="46"/>
                    </a:cubicBezTo>
                    <a:cubicBezTo>
                      <a:pt x="75" y="56"/>
                      <a:pt x="154" y="71"/>
                      <a:pt x="234" y="86"/>
                    </a:cubicBezTo>
                    <a:cubicBezTo>
                      <a:pt x="222" y="61"/>
                      <a:pt x="203" y="38"/>
                      <a:pt x="17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1" name="Freeform: Shape 114">
                <a:extLst>
                  <a:ext uri="{FF2B5EF4-FFF2-40B4-BE49-F238E27FC236}">
                    <a16:creationId xmlns:a16="http://schemas.microsoft.com/office/drawing/2014/main" id="{61E6C243-D01B-6345-B894-1EB8C46EB50A}"/>
                  </a:ext>
                </a:extLst>
              </p:cNvPr>
              <p:cNvSpPr/>
              <p:nvPr/>
            </p:nvSpPr>
            <p:spPr>
              <a:xfrm>
                <a:off x="10305489" y="2485076"/>
                <a:ext cx="346047" cy="1630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9" h="132">
                    <a:moveTo>
                      <a:pt x="263" y="132"/>
                    </a:moveTo>
                    <a:cubicBezTo>
                      <a:pt x="277" y="104"/>
                      <a:pt x="282" y="74"/>
                      <a:pt x="278" y="46"/>
                    </a:cubicBezTo>
                    <a:cubicBezTo>
                      <a:pt x="189" y="30"/>
                      <a:pt x="103" y="12"/>
                      <a:pt x="13" y="0"/>
                    </a:cubicBezTo>
                    <a:cubicBezTo>
                      <a:pt x="1" y="25"/>
                      <a:pt x="-2" y="53"/>
                      <a:pt x="2" y="79"/>
                    </a:cubicBezTo>
                    <a:cubicBezTo>
                      <a:pt x="89" y="97"/>
                      <a:pt x="176" y="117"/>
                      <a:pt x="263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2" name="Freeform: Shape 115">
                <a:extLst>
                  <a:ext uri="{FF2B5EF4-FFF2-40B4-BE49-F238E27FC236}">
                    <a16:creationId xmlns:a16="http://schemas.microsoft.com/office/drawing/2014/main" id="{6C0F03A3-95B3-B147-B5B1-3D13725323C9}"/>
                  </a:ext>
                </a:extLst>
              </p:cNvPr>
              <p:cNvSpPr/>
              <p:nvPr/>
            </p:nvSpPr>
            <p:spPr>
              <a:xfrm>
                <a:off x="10317930" y="2619553"/>
                <a:ext cx="291277" cy="1120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5" h="91">
                    <a:moveTo>
                      <a:pt x="0" y="0"/>
                    </a:moveTo>
                    <a:cubicBezTo>
                      <a:pt x="11" y="28"/>
                      <a:pt x="30" y="52"/>
                      <a:pt x="57" y="69"/>
                    </a:cubicBezTo>
                    <a:cubicBezTo>
                      <a:pt x="116" y="106"/>
                      <a:pt x="192" y="96"/>
                      <a:pt x="235" y="47"/>
                    </a:cubicBezTo>
                    <a:cubicBezTo>
                      <a:pt x="157" y="33"/>
                      <a:pt x="79" y="17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3" name="Freeform: Shape 122">
                <a:extLst>
                  <a:ext uri="{FF2B5EF4-FFF2-40B4-BE49-F238E27FC236}">
                    <a16:creationId xmlns:a16="http://schemas.microsoft.com/office/drawing/2014/main" id="{A231C4CF-476C-6146-96D1-192650DAE798}"/>
                  </a:ext>
                </a:extLst>
              </p:cNvPr>
              <p:cNvSpPr/>
              <p:nvPr/>
            </p:nvSpPr>
            <p:spPr>
              <a:xfrm>
                <a:off x="8576873" y="4716989"/>
                <a:ext cx="272227" cy="685870"/>
              </a:xfrm>
              <a:custGeom>
                <a:avLst/>
                <a:gdLst>
                  <a:gd name="connsiteX0" fmla="*/ 211233 w 272227"/>
                  <a:gd name="connsiteY0" fmla="*/ 665954 h 685870"/>
                  <a:gd name="connsiteX1" fmla="*/ 206807 w 272227"/>
                  <a:gd name="connsiteY1" fmla="*/ 685870 h 685870"/>
                  <a:gd name="connsiteX2" fmla="*/ 204594 w 272227"/>
                  <a:gd name="connsiteY2" fmla="*/ 685870 h 685870"/>
                  <a:gd name="connsiteX3" fmla="*/ 202381 w 272227"/>
                  <a:gd name="connsiteY3" fmla="*/ 677670 h 685870"/>
                  <a:gd name="connsiteX4" fmla="*/ 211233 w 272227"/>
                  <a:gd name="connsiteY4" fmla="*/ 665954 h 685870"/>
                  <a:gd name="connsiteX5" fmla="*/ 154577 w 272227"/>
                  <a:gd name="connsiteY5" fmla="*/ 639704 h 685870"/>
                  <a:gd name="connsiteX6" fmla="*/ 164234 w 272227"/>
                  <a:gd name="connsiteY6" fmla="*/ 640912 h 685870"/>
                  <a:gd name="connsiteX7" fmla="*/ 172683 w 272227"/>
                  <a:gd name="connsiteY7" fmla="*/ 669908 h 685870"/>
                  <a:gd name="connsiteX8" fmla="*/ 165441 w 272227"/>
                  <a:gd name="connsiteY8" fmla="*/ 677157 h 685870"/>
                  <a:gd name="connsiteX9" fmla="*/ 158198 w 272227"/>
                  <a:gd name="connsiteY9" fmla="*/ 675949 h 685870"/>
                  <a:gd name="connsiteX10" fmla="*/ 150956 w 272227"/>
                  <a:gd name="connsiteY10" fmla="*/ 673533 h 685870"/>
                  <a:gd name="connsiteX11" fmla="*/ 137678 w 272227"/>
                  <a:gd name="connsiteY11" fmla="*/ 671116 h 685870"/>
                  <a:gd name="connsiteX12" fmla="*/ 135264 w 272227"/>
                  <a:gd name="connsiteY12" fmla="*/ 660243 h 685870"/>
                  <a:gd name="connsiteX13" fmla="*/ 154577 w 272227"/>
                  <a:gd name="connsiteY13" fmla="*/ 639704 h 685870"/>
                  <a:gd name="connsiteX14" fmla="*/ 88567 w 272227"/>
                  <a:gd name="connsiteY14" fmla="*/ 622311 h 685870"/>
                  <a:gd name="connsiteX15" fmla="*/ 99431 w 272227"/>
                  <a:gd name="connsiteY15" fmla="*/ 625935 h 685870"/>
                  <a:gd name="connsiteX16" fmla="*/ 106673 w 272227"/>
                  <a:gd name="connsiteY16" fmla="*/ 652515 h 685870"/>
                  <a:gd name="connsiteX17" fmla="*/ 99431 w 272227"/>
                  <a:gd name="connsiteY17" fmla="*/ 660972 h 685870"/>
                  <a:gd name="connsiteX18" fmla="*/ 84946 w 272227"/>
                  <a:gd name="connsiteY18" fmla="*/ 657348 h 685870"/>
                  <a:gd name="connsiteX19" fmla="*/ 71668 w 272227"/>
                  <a:gd name="connsiteY19" fmla="*/ 653723 h 685870"/>
                  <a:gd name="connsiteX20" fmla="*/ 69254 w 272227"/>
                  <a:gd name="connsiteY20" fmla="*/ 644058 h 685870"/>
                  <a:gd name="connsiteX21" fmla="*/ 88567 w 272227"/>
                  <a:gd name="connsiteY21" fmla="*/ 622311 h 685870"/>
                  <a:gd name="connsiteX22" fmla="*/ 22556 w 272227"/>
                  <a:gd name="connsiteY22" fmla="*/ 606126 h 685870"/>
                  <a:gd name="connsiteX23" fmla="*/ 32213 w 272227"/>
                  <a:gd name="connsiteY23" fmla="*/ 608540 h 685870"/>
                  <a:gd name="connsiteX24" fmla="*/ 39455 w 272227"/>
                  <a:gd name="connsiteY24" fmla="*/ 637510 h 685870"/>
                  <a:gd name="connsiteX25" fmla="*/ 32213 w 272227"/>
                  <a:gd name="connsiteY25" fmla="*/ 643545 h 685870"/>
                  <a:gd name="connsiteX26" fmla="*/ 16521 w 272227"/>
                  <a:gd name="connsiteY26" fmla="*/ 641131 h 685870"/>
                  <a:gd name="connsiteX27" fmla="*/ 5657 w 272227"/>
                  <a:gd name="connsiteY27" fmla="*/ 637510 h 685870"/>
                  <a:gd name="connsiteX28" fmla="*/ 2036 w 272227"/>
                  <a:gd name="connsiteY28" fmla="*/ 626646 h 685870"/>
                  <a:gd name="connsiteX29" fmla="*/ 22556 w 272227"/>
                  <a:gd name="connsiteY29" fmla="*/ 606126 h 685870"/>
                  <a:gd name="connsiteX30" fmla="*/ 226171 w 272227"/>
                  <a:gd name="connsiteY30" fmla="*/ 602471 h 685870"/>
                  <a:gd name="connsiteX31" fmla="*/ 220639 w 272227"/>
                  <a:gd name="connsiteY31" fmla="*/ 623632 h 685870"/>
                  <a:gd name="connsiteX32" fmla="*/ 220639 w 272227"/>
                  <a:gd name="connsiteY32" fmla="*/ 622457 h 685870"/>
                  <a:gd name="connsiteX33" fmla="*/ 217319 w 272227"/>
                  <a:gd name="connsiteY33" fmla="*/ 613052 h 685870"/>
                  <a:gd name="connsiteX34" fmla="*/ 226171 w 272227"/>
                  <a:gd name="connsiteY34" fmla="*/ 602471 h 685870"/>
                  <a:gd name="connsiteX35" fmla="*/ 170718 w 272227"/>
                  <a:gd name="connsiteY35" fmla="*/ 573803 h 685870"/>
                  <a:gd name="connsiteX36" fmla="*/ 180375 w 272227"/>
                  <a:gd name="connsiteY36" fmla="*/ 577424 h 685870"/>
                  <a:gd name="connsiteX37" fmla="*/ 188824 w 272227"/>
                  <a:gd name="connsiteY37" fmla="*/ 605187 h 685870"/>
                  <a:gd name="connsiteX38" fmla="*/ 180375 w 272227"/>
                  <a:gd name="connsiteY38" fmla="*/ 612429 h 685870"/>
                  <a:gd name="connsiteX39" fmla="*/ 177960 w 272227"/>
                  <a:gd name="connsiteY39" fmla="*/ 612429 h 685870"/>
                  <a:gd name="connsiteX40" fmla="*/ 167097 w 272227"/>
                  <a:gd name="connsiteY40" fmla="*/ 610015 h 685870"/>
                  <a:gd name="connsiteX41" fmla="*/ 153819 w 272227"/>
                  <a:gd name="connsiteY41" fmla="*/ 606394 h 685870"/>
                  <a:gd name="connsiteX42" fmla="*/ 150198 w 272227"/>
                  <a:gd name="connsiteY42" fmla="*/ 596737 h 685870"/>
                  <a:gd name="connsiteX43" fmla="*/ 170718 w 272227"/>
                  <a:gd name="connsiteY43" fmla="*/ 573803 h 685870"/>
                  <a:gd name="connsiteX44" fmla="*/ 104728 w 272227"/>
                  <a:gd name="connsiteY44" fmla="*/ 557621 h 685870"/>
                  <a:gd name="connsiteX45" fmla="*/ 114375 w 272227"/>
                  <a:gd name="connsiteY45" fmla="*/ 560035 h 685870"/>
                  <a:gd name="connsiteX46" fmla="*/ 121610 w 272227"/>
                  <a:gd name="connsiteY46" fmla="*/ 589005 h 685870"/>
                  <a:gd name="connsiteX47" fmla="*/ 115581 w 272227"/>
                  <a:gd name="connsiteY47" fmla="*/ 596247 h 685870"/>
                  <a:gd name="connsiteX48" fmla="*/ 101110 w 272227"/>
                  <a:gd name="connsiteY48" fmla="*/ 593833 h 685870"/>
                  <a:gd name="connsiteX49" fmla="*/ 87845 w 272227"/>
                  <a:gd name="connsiteY49" fmla="*/ 590212 h 685870"/>
                  <a:gd name="connsiteX50" fmla="*/ 85434 w 272227"/>
                  <a:gd name="connsiteY50" fmla="*/ 580555 h 685870"/>
                  <a:gd name="connsiteX51" fmla="*/ 104728 w 272227"/>
                  <a:gd name="connsiteY51" fmla="*/ 557621 h 685870"/>
                  <a:gd name="connsiteX52" fmla="*/ 38716 w 272227"/>
                  <a:gd name="connsiteY52" fmla="*/ 541439 h 685870"/>
                  <a:gd name="connsiteX53" fmla="*/ 45951 w 272227"/>
                  <a:gd name="connsiteY53" fmla="*/ 542646 h 685870"/>
                  <a:gd name="connsiteX54" fmla="*/ 54392 w 272227"/>
                  <a:gd name="connsiteY54" fmla="*/ 572823 h 685870"/>
                  <a:gd name="connsiteX55" fmla="*/ 47157 w 272227"/>
                  <a:gd name="connsiteY55" fmla="*/ 580065 h 685870"/>
                  <a:gd name="connsiteX56" fmla="*/ 33892 w 272227"/>
                  <a:gd name="connsiteY56" fmla="*/ 577651 h 685870"/>
                  <a:gd name="connsiteX57" fmla="*/ 33892 w 272227"/>
                  <a:gd name="connsiteY57" fmla="*/ 576444 h 685870"/>
                  <a:gd name="connsiteX58" fmla="*/ 21833 w 272227"/>
                  <a:gd name="connsiteY58" fmla="*/ 572823 h 685870"/>
                  <a:gd name="connsiteX59" fmla="*/ 17010 w 272227"/>
                  <a:gd name="connsiteY59" fmla="*/ 563166 h 685870"/>
                  <a:gd name="connsiteX60" fmla="*/ 38716 w 272227"/>
                  <a:gd name="connsiteY60" fmla="*/ 541439 h 685870"/>
                  <a:gd name="connsiteX61" fmla="*/ 239864 w 272227"/>
                  <a:gd name="connsiteY61" fmla="*/ 540232 h 685870"/>
                  <a:gd name="connsiteX62" fmla="*/ 236663 w 272227"/>
                  <a:gd name="connsiteY62" fmla="*/ 557659 h 685870"/>
                  <a:gd name="connsiteX63" fmla="*/ 234529 w 272227"/>
                  <a:gd name="connsiteY63" fmla="*/ 548365 h 685870"/>
                  <a:gd name="connsiteX64" fmla="*/ 239864 w 272227"/>
                  <a:gd name="connsiteY64" fmla="*/ 540232 h 685870"/>
                  <a:gd name="connsiteX65" fmla="*/ 186900 w 272227"/>
                  <a:gd name="connsiteY65" fmla="*/ 510285 h 685870"/>
                  <a:gd name="connsiteX66" fmla="*/ 197764 w 272227"/>
                  <a:gd name="connsiteY66" fmla="*/ 513909 h 685870"/>
                  <a:gd name="connsiteX67" fmla="*/ 205006 w 272227"/>
                  <a:gd name="connsiteY67" fmla="*/ 540489 h 685870"/>
                  <a:gd name="connsiteX68" fmla="*/ 197764 w 272227"/>
                  <a:gd name="connsiteY68" fmla="*/ 548946 h 685870"/>
                  <a:gd name="connsiteX69" fmla="*/ 194142 w 272227"/>
                  <a:gd name="connsiteY69" fmla="*/ 547738 h 685870"/>
                  <a:gd name="connsiteX70" fmla="*/ 183279 w 272227"/>
                  <a:gd name="connsiteY70" fmla="*/ 546530 h 685870"/>
                  <a:gd name="connsiteX71" fmla="*/ 171208 w 272227"/>
                  <a:gd name="connsiteY71" fmla="*/ 541697 h 685870"/>
                  <a:gd name="connsiteX72" fmla="*/ 167587 w 272227"/>
                  <a:gd name="connsiteY72" fmla="*/ 532032 h 685870"/>
                  <a:gd name="connsiteX73" fmla="*/ 186900 w 272227"/>
                  <a:gd name="connsiteY73" fmla="*/ 510285 h 685870"/>
                  <a:gd name="connsiteX74" fmla="*/ 119665 w 272227"/>
                  <a:gd name="connsiteY74" fmla="*/ 494099 h 685870"/>
                  <a:gd name="connsiteX75" fmla="*/ 128106 w 272227"/>
                  <a:gd name="connsiteY75" fmla="*/ 495307 h 685870"/>
                  <a:gd name="connsiteX76" fmla="*/ 136547 w 272227"/>
                  <a:gd name="connsiteY76" fmla="*/ 525511 h 685870"/>
                  <a:gd name="connsiteX77" fmla="*/ 129312 w 272227"/>
                  <a:gd name="connsiteY77" fmla="*/ 532760 h 685870"/>
                  <a:gd name="connsiteX78" fmla="*/ 114841 w 272227"/>
                  <a:gd name="connsiteY78" fmla="*/ 529136 h 685870"/>
                  <a:gd name="connsiteX79" fmla="*/ 101577 w 272227"/>
                  <a:gd name="connsiteY79" fmla="*/ 525511 h 685870"/>
                  <a:gd name="connsiteX80" fmla="*/ 99165 w 272227"/>
                  <a:gd name="connsiteY80" fmla="*/ 515846 h 685870"/>
                  <a:gd name="connsiteX81" fmla="*/ 119665 w 272227"/>
                  <a:gd name="connsiteY81" fmla="*/ 494099 h 685870"/>
                  <a:gd name="connsiteX82" fmla="*/ 248577 w 272227"/>
                  <a:gd name="connsiteY82" fmla="*/ 485462 h 685870"/>
                  <a:gd name="connsiteX83" fmla="*/ 247955 w 272227"/>
                  <a:gd name="connsiteY83" fmla="*/ 491686 h 685870"/>
                  <a:gd name="connsiteX84" fmla="*/ 247955 w 272227"/>
                  <a:gd name="connsiteY84" fmla="*/ 486500 h 685870"/>
                  <a:gd name="connsiteX85" fmla="*/ 248577 w 272227"/>
                  <a:gd name="connsiteY85" fmla="*/ 485462 h 685870"/>
                  <a:gd name="connsiteX86" fmla="*/ 52447 w 272227"/>
                  <a:gd name="connsiteY86" fmla="*/ 477917 h 685870"/>
                  <a:gd name="connsiteX87" fmla="*/ 62094 w 272227"/>
                  <a:gd name="connsiteY87" fmla="*/ 481541 h 685870"/>
                  <a:gd name="connsiteX88" fmla="*/ 69329 w 272227"/>
                  <a:gd name="connsiteY88" fmla="*/ 508121 h 685870"/>
                  <a:gd name="connsiteX89" fmla="*/ 62094 w 272227"/>
                  <a:gd name="connsiteY89" fmla="*/ 516578 h 685870"/>
                  <a:gd name="connsiteX90" fmla="*/ 59682 w 272227"/>
                  <a:gd name="connsiteY90" fmla="*/ 515370 h 685870"/>
                  <a:gd name="connsiteX91" fmla="*/ 48829 w 272227"/>
                  <a:gd name="connsiteY91" fmla="*/ 512954 h 685870"/>
                  <a:gd name="connsiteX92" fmla="*/ 35565 w 272227"/>
                  <a:gd name="connsiteY92" fmla="*/ 509329 h 685870"/>
                  <a:gd name="connsiteX93" fmla="*/ 31947 w 272227"/>
                  <a:gd name="connsiteY93" fmla="*/ 499664 h 685870"/>
                  <a:gd name="connsiteX94" fmla="*/ 52447 w 272227"/>
                  <a:gd name="connsiteY94" fmla="*/ 477917 h 685870"/>
                  <a:gd name="connsiteX95" fmla="*/ 203082 w 272227"/>
                  <a:gd name="connsiteY95" fmla="*/ 445556 h 685870"/>
                  <a:gd name="connsiteX96" fmla="*/ 212739 w 272227"/>
                  <a:gd name="connsiteY96" fmla="*/ 446764 h 685870"/>
                  <a:gd name="connsiteX97" fmla="*/ 221188 w 272227"/>
                  <a:gd name="connsiteY97" fmla="*/ 478176 h 685870"/>
                  <a:gd name="connsiteX98" fmla="*/ 221188 w 272227"/>
                  <a:gd name="connsiteY98" fmla="*/ 479385 h 685870"/>
                  <a:gd name="connsiteX99" fmla="*/ 213946 w 272227"/>
                  <a:gd name="connsiteY99" fmla="*/ 484217 h 685870"/>
                  <a:gd name="connsiteX100" fmla="*/ 184976 w 272227"/>
                  <a:gd name="connsiteY100" fmla="*/ 476968 h 685870"/>
                  <a:gd name="connsiteX101" fmla="*/ 183769 w 272227"/>
                  <a:gd name="connsiteY101" fmla="*/ 467303 h 685870"/>
                  <a:gd name="connsiteX102" fmla="*/ 203082 w 272227"/>
                  <a:gd name="connsiteY102" fmla="*/ 445556 h 685870"/>
                  <a:gd name="connsiteX103" fmla="*/ 133435 w 272227"/>
                  <a:gd name="connsiteY103" fmla="*/ 430616 h 685870"/>
                  <a:gd name="connsiteX104" fmla="*/ 145494 w 272227"/>
                  <a:gd name="connsiteY104" fmla="*/ 434238 h 685870"/>
                  <a:gd name="connsiteX105" fmla="*/ 152729 w 272227"/>
                  <a:gd name="connsiteY105" fmla="*/ 459586 h 685870"/>
                  <a:gd name="connsiteX106" fmla="*/ 145494 w 272227"/>
                  <a:gd name="connsiteY106" fmla="*/ 468035 h 685870"/>
                  <a:gd name="connsiteX107" fmla="*/ 118965 w 272227"/>
                  <a:gd name="connsiteY107" fmla="*/ 462000 h 685870"/>
                  <a:gd name="connsiteX108" fmla="*/ 114141 w 272227"/>
                  <a:gd name="connsiteY108" fmla="*/ 453551 h 685870"/>
                  <a:gd name="connsiteX109" fmla="*/ 116553 w 272227"/>
                  <a:gd name="connsiteY109" fmla="*/ 451136 h 685870"/>
                  <a:gd name="connsiteX110" fmla="*/ 133435 w 272227"/>
                  <a:gd name="connsiteY110" fmla="*/ 430616 h 685870"/>
                  <a:gd name="connsiteX111" fmla="*/ 68650 w 272227"/>
                  <a:gd name="connsiteY111" fmla="*/ 411982 h 685870"/>
                  <a:gd name="connsiteX112" fmla="*/ 77100 w 272227"/>
                  <a:gd name="connsiteY112" fmla="*/ 415603 h 685870"/>
                  <a:gd name="connsiteX113" fmla="*/ 85549 w 272227"/>
                  <a:gd name="connsiteY113" fmla="*/ 443366 h 685870"/>
                  <a:gd name="connsiteX114" fmla="*/ 79514 w 272227"/>
                  <a:gd name="connsiteY114" fmla="*/ 450608 h 685870"/>
                  <a:gd name="connsiteX115" fmla="*/ 65029 w 272227"/>
                  <a:gd name="connsiteY115" fmla="*/ 446987 h 685870"/>
                  <a:gd name="connsiteX116" fmla="*/ 50544 w 272227"/>
                  <a:gd name="connsiteY116" fmla="*/ 443366 h 685870"/>
                  <a:gd name="connsiteX117" fmla="*/ 48130 w 272227"/>
                  <a:gd name="connsiteY117" fmla="*/ 433709 h 685870"/>
                  <a:gd name="connsiteX118" fmla="*/ 68650 w 272227"/>
                  <a:gd name="connsiteY118" fmla="*/ 411982 h 685870"/>
                  <a:gd name="connsiteX119" fmla="*/ 216816 w 272227"/>
                  <a:gd name="connsiteY119" fmla="*/ 382108 h 685870"/>
                  <a:gd name="connsiteX120" fmla="*/ 227680 w 272227"/>
                  <a:gd name="connsiteY120" fmla="*/ 385729 h 685870"/>
                  <a:gd name="connsiteX121" fmla="*/ 236129 w 272227"/>
                  <a:gd name="connsiteY121" fmla="*/ 412285 h 685870"/>
                  <a:gd name="connsiteX122" fmla="*/ 227680 w 272227"/>
                  <a:gd name="connsiteY122" fmla="*/ 420734 h 685870"/>
                  <a:gd name="connsiteX123" fmla="*/ 213195 w 272227"/>
                  <a:gd name="connsiteY123" fmla="*/ 418320 h 685870"/>
                  <a:gd name="connsiteX124" fmla="*/ 201124 w 272227"/>
                  <a:gd name="connsiteY124" fmla="*/ 414699 h 685870"/>
                  <a:gd name="connsiteX125" fmla="*/ 198710 w 272227"/>
                  <a:gd name="connsiteY125" fmla="*/ 405042 h 685870"/>
                  <a:gd name="connsiteX126" fmla="*/ 216816 w 272227"/>
                  <a:gd name="connsiteY126" fmla="*/ 382108 h 685870"/>
                  <a:gd name="connsiteX127" fmla="*/ 152050 w 272227"/>
                  <a:gd name="connsiteY127" fmla="*/ 365887 h 685870"/>
                  <a:gd name="connsiteX128" fmla="*/ 162914 w 272227"/>
                  <a:gd name="connsiteY128" fmla="*/ 369511 h 685870"/>
                  <a:gd name="connsiteX129" fmla="*/ 170156 w 272227"/>
                  <a:gd name="connsiteY129" fmla="*/ 396091 h 685870"/>
                  <a:gd name="connsiteX130" fmla="*/ 161707 w 272227"/>
                  <a:gd name="connsiteY130" fmla="*/ 404548 h 685870"/>
                  <a:gd name="connsiteX131" fmla="*/ 147222 w 272227"/>
                  <a:gd name="connsiteY131" fmla="*/ 400924 h 685870"/>
                  <a:gd name="connsiteX132" fmla="*/ 135151 w 272227"/>
                  <a:gd name="connsiteY132" fmla="*/ 397299 h 685870"/>
                  <a:gd name="connsiteX133" fmla="*/ 131530 w 272227"/>
                  <a:gd name="connsiteY133" fmla="*/ 387634 h 685870"/>
                  <a:gd name="connsiteX134" fmla="*/ 152050 w 272227"/>
                  <a:gd name="connsiteY134" fmla="*/ 365887 h 685870"/>
                  <a:gd name="connsiteX135" fmla="*/ 33231 w 272227"/>
                  <a:gd name="connsiteY135" fmla="*/ 351026 h 685870"/>
                  <a:gd name="connsiteX136" fmla="*/ 35721 w 272227"/>
                  <a:gd name="connsiteY136" fmla="*/ 363958 h 685870"/>
                  <a:gd name="connsiteX137" fmla="*/ 33231 w 272227"/>
                  <a:gd name="connsiteY137" fmla="*/ 372187 h 685870"/>
                  <a:gd name="connsiteX138" fmla="*/ 33231 w 272227"/>
                  <a:gd name="connsiteY138" fmla="*/ 351026 h 685870"/>
                  <a:gd name="connsiteX139" fmla="*/ 84832 w 272227"/>
                  <a:gd name="connsiteY139" fmla="*/ 348496 h 685870"/>
                  <a:gd name="connsiteX140" fmla="*/ 94489 w 272227"/>
                  <a:gd name="connsiteY140" fmla="*/ 350913 h 685870"/>
                  <a:gd name="connsiteX141" fmla="*/ 102938 w 272227"/>
                  <a:gd name="connsiteY141" fmla="*/ 381117 h 685870"/>
                  <a:gd name="connsiteX142" fmla="*/ 95696 w 272227"/>
                  <a:gd name="connsiteY142" fmla="*/ 388366 h 685870"/>
                  <a:gd name="connsiteX143" fmla="*/ 81211 w 272227"/>
                  <a:gd name="connsiteY143" fmla="*/ 385950 h 685870"/>
                  <a:gd name="connsiteX144" fmla="*/ 67933 w 272227"/>
                  <a:gd name="connsiteY144" fmla="*/ 381117 h 685870"/>
                  <a:gd name="connsiteX145" fmla="*/ 64312 w 272227"/>
                  <a:gd name="connsiteY145" fmla="*/ 371452 h 685870"/>
                  <a:gd name="connsiteX146" fmla="*/ 84832 w 272227"/>
                  <a:gd name="connsiteY146" fmla="*/ 348496 h 685870"/>
                  <a:gd name="connsiteX147" fmla="*/ 213545 w 272227"/>
                  <a:gd name="connsiteY147" fmla="*/ 346047 h 685870"/>
                  <a:gd name="connsiteX148" fmla="*/ 216746 w 272227"/>
                  <a:gd name="connsiteY148" fmla="*/ 347043 h 685870"/>
                  <a:gd name="connsiteX149" fmla="*/ 217813 w 272227"/>
                  <a:gd name="connsiteY149" fmla="*/ 348039 h 685870"/>
                  <a:gd name="connsiteX150" fmla="*/ 219947 w 272227"/>
                  <a:gd name="connsiteY150" fmla="*/ 350030 h 685870"/>
                  <a:gd name="connsiteX151" fmla="*/ 212478 w 272227"/>
                  <a:gd name="connsiteY151" fmla="*/ 348039 h 685870"/>
                  <a:gd name="connsiteX152" fmla="*/ 213545 w 272227"/>
                  <a:gd name="connsiteY152" fmla="*/ 346047 h 685870"/>
                  <a:gd name="connsiteX153" fmla="*/ 234218 w 272227"/>
                  <a:gd name="connsiteY153" fmla="*/ 322308 h 685870"/>
                  <a:gd name="connsiteX154" fmla="*/ 243820 w 272227"/>
                  <a:gd name="connsiteY154" fmla="*/ 324709 h 685870"/>
                  <a:gd name="connsiteX155" fmla="*/ 249822 w 272227"/>
                  <a:gd name="connsiteY155" fmla="*/ 347515 h 685870"/>
                  <a:gd name="connsiteX156" fmla="*/ 241420 w 272227"/>
                  <a:gd name="connsiteY156" fmla="*/ 353516 h 685870"/>
                  <a:gd name="connsiteX157" fmla="*/ 221014 w 272227"/>
                  <a:gd name="connsiteY157" fmla="*/ 347515 h 685870"/>
                  <a:gd name="connsiteX158" fmla="*/ 217413 w 272227"/>
                  <a:gd name="connsiteY158" fmla="*/ 346314 h 685870"/>
                  <a:gd name="connsiteX159" fmla="*/ 218614 w 272227"/>
                  <a:gd name="connsiteY159" fmla="*/ 339112 h 685870"/>
                  <a:gd name="connsiteX160" fmla="*/ 225816 w 272227"/>
                  <a:gd name="connsiteY160" fmla="*/ 331910 h 685870"/>
                  <a:gd name="connsiteX161" fmla="*/ 234218 w 272227"/>
                  <a:gd name="connsiteY161" fmla="*/ 322308 h 685870"/>
                  <a:gd name="connsiteX162" fmla="*/ 168211 w 272227"/>
                  <a:gd name="connsiteY162" fmla="*/ 303685 h 685870"/>
                  <a:gd name="connsiteX163" fmla="*/ 175446 w 272227"/>
                  <a:gd name="connsiteY163" fmla="*/ 306094 h 685870"/>
                  <a:gd name="connsiteX164" fmla="*/ 180269 w 272227"/>
                  <a:gd name="connsiteY164" fmla="*/ 319345 h 685870"/>
                  <a:gd name="connsiteX165" fmla="*/ 183887 w 272227"/>
                  <a:gd name="connsiteY165" fmla="*/ 328982 h 685870"/>
                  <a:gd name="connsiteX166" fmla="*/ 179064 w 272227"/>
                  <a:gd name="connsiteY166" fmla="*/ 339823 h 685870"/>
                  <a:gd name="connsiteX167" fmla="*/ 164593 w 272227"/>
                  <a:gd name="connsiteY167" fmla="*/ 336209 h 685870"/>
                  <a:gd name="connsiteX168" fmla="*/ 153740 w 272227"/>
                  <a:gd name="connsiteY168" fmla="*/ 332596 h 685870"/>
                  <a:gd name="connsiteX169" fmla="*/ 146505 w 272227"/>
                  <a:gd name="connsiteY169" fmla="*/ 326573 h 685870"/>
                  <a:gd name="connsiteX170" fmla="*/ 152534 w 272227"/>
                  <a:gd name="connsiteY170" fmla="*/ 316936 h 685870"/>
                  <a:gd name="connsiteX171" fmla="*/ 163387 w 272227"/>
                  <a:gd name="connsiteY171" fmla="*/ 308503 h 685870"/>
                  <a:gd name="connsiteX172" fmla="*/ 168211 w 272227"/>
                  <a:gd name="connsiteY172" fmla="*/ 303685 h 685870"/>
                  <a:gd name="connsiteX173" fmla="*/ 97393 w 272227"/>
                  <a:gd name="connsiteY173" fmla="*/ 296157 h 685870"/>
                  <a:gd name="connsiteX174" fmla="*/ 108256 w 272227"/>
                  <a:gd name="connsiteY174" fmla="*/ 298547 h 685870"/>
                  <a:gd name="connsiteX175" fmla="*/ 111878 w 272227"/>
                  <a:gd name="connsiteY175" fmla="*/ 306912 h 685870"/>
                  <a:gd name="connsiteX176" fmla="*/ 117913 w 272227"/>
                  <a:gd name="connsiteY176" fmla="*/ 317667 h 685870"/>
                  <a:gd name="connsiteX177" fmla="*/ 110671 w 272227"/>
                  <a:gd name="connsiteY177" fmla="*/ 322447 h 685870"/>
                  <a:gd name="connsiteX178" fmla="*/ 85322 w 272227"/>
                  <a:gd name="connsiteY178" fmla="*/ 316472 h 685870"/>
                  <a:gd name="connsiteX179" fmla="*/ 79287 w 272227"/>
                  <a:gd name="connsiteY179" fmla="*/ 309302 h 685870"/>
                  <a:gd name="connsiteX180" fmla="*/ 85322 w 272227"/>
                  <a:gd name="connsiteY180" fmla="*/ 304522 h 685870"/>
                  <a:gd name="connsiteX181" fmla="*/ 87736 w 272227"/>
                  <a:gd name="connsiteY181" fmla="*/ 303327 h 685870"/>
                  <a:gd name="connsiteX182" fmla="*/ 97393 w 272227"/>
                  <a:gd name="connsiteY182" fmla="*/ 296157 h 685870"/>
                  <a:gd name="connsiteX183" fmla="*/ 34476 w 272227"/>
                  <a:gd name="connsiteY183" fmla="*/ 276281 h 685870"/>
                  <a:gd name="connsiteX184" fmla="*/ 42221 w 272227"/>
                  <a:gd name="connsiteY184" fmla="*/ 284579 h 685870"/>
                  <a:gd name="connsiteX185" fmla="*/ 44434 w 272227"/>
                  <a:gd name="connsiteY185" fmla="*/ 294063 h 685870"/>
                  <a:gd name="connsiteX186" fmla="*/ 37795 w 272227"/>
                  <a:gd name="connsiteY186" fmla="*/ 298805 h 685870"/>
                  <a:gd name="connsiteX187" fmla="*/ 34476 w 272227"/>
                  <a:gd name="connsiteY187" fmla="*/ 297619 h 685870"/>
                  <a:gd name="connsiteX188" fmla="*/ 34476 w 272227"/>
                  <a:gd name="connsiteY188" fmla="*/ 276281 h 685870"/>
                  <a:gd name="connsiteX189" fmla="*/ 249155 w 272227"/>
                  <a:gd name="connsiteY189" fmla="*/ 256381 h 685870"/>
                  <a:gd name="connsiteX190" fmla="*/ 257557 w 272227"/>
                  <a:gd name="connsiteY190" fmla="*/ 259987 h 685870"/>
                  <a:gd name="connsiteX191" fmla="*/ 264759 w 272227"/>
                  <a:gd name="connsiteY191" fmla="*/ 284024 h 685870"/>
                  <a:gd name="connsiteX192" fmla="*/ 258757 w 272227"/>
                  <a:gd name="connsiteY192" fmla="*/ 290033 h 685870"/>
                  <a:gd name="connsiteX193" fmla="*/ 245554 w 272227"/>
                  <a:gd name="connsiteY193" fmla="*/ 287630 h 685870"/>
                  <a:gd name="connsiteX194" fmla="*/ 234751 w 272227"/>
                  <a:gd name="connsiteY194" fmla="*/ 284024 h 685870"/>
                  <a:gd name="connsiteX195" fmla="*/ 232350 w 272227"/>
                  <a:gd name="connsiteY195" fmla="*/ 275611 h 685870"/>
                  <a:gd name="connsiteX196" fmla="*/ 249155 w 272227"/>
                  <a:gd name="connsiteY196" fmla="*/ 256381 h 685870"/>
                  <a:gd name="connsiteX197" fmla="*/ 182030 w 272227"/>
                  <a:gd name="connsiteY197" fmla="*/ 241398 h 685870"/>
                  <a:gd name="connsiteX198" fmla="*/ 191573 w 272227"/>
                  <a:gd name="connsiteY198" fmla="*/ 243799 h 685870"/>
                  <a:gd name="connsiteX199" fmla="*/ 197538 w 272227"/>
                  <a:gd name="connsiteY199" fmla="*/ 263004 h 685870"/>
                  <a:gd name="connsiteX200" fmla="*/ 186802 w 272227"/>
                  <a:gd name="connsiteY200" fmla="*/ 270206 h 685870"/>
                  <a:gd name="connsiteX201" fmla="*/ 171294 w 272227"/>
                  <a:gd name="connsiteY201" fmla="*/ 265404 h 685870"/>
                  <a:gd name="connsiteX202" fmla="*/ 174873 w 272227"/>
                  <a:gd name="connsiteY202" fmla="*/ 252201 h 685870"/>
                  <a:gd name="connsiteX203" fmla="*/ 182030 w 272227"/>
                  <a:gd name="connsiteY203" fmla="*/ 241398 h 685870"/>
                  <a:gd name="connsiteX204" fmla="*/ 115927 w 272227"/>
                  <a:gd name="connsiteY204" fmla="*/ 226497 h 685870"/>
                  <a:gd name="connsiteX205" fmla="*/ 123071 w 272227"/>
                  <a:gd name="connsiteY205" fmla="*/ 227690 h 685870"/>
                  <a:gd name="connsiteX206" fmla="*/ 127834 w 272227"/>
                  <a:gd name="connsiteY206" fmla="*/ 249163 h 685870"/>
                  <a:gd name="connsiteX207" fmla="*/ 123071 w 272227"/>
                  <a:gd name="connsiteY207" fmla="*/ 253934 h 685870"/>
                  <a:gd name="connsiteX208" fmla="*/ 112356 w 272227"/>
                  <a:gd name="connsiteY208" fmla="*/ 251548 h 685870"/>
                  <a:gd name="connsiteX209" fmla="*/ 107593 w 272227"/>
                  <a:gd name="connsiteY209" fmla="*/ 233655 h 685870"/>
                  <a:gd name="connsiteX210" fmla="*/ 115927 w 272227"/>
                  <a:gd name="connsiteY210" fmla="*/ 226497 h 685870"/>
                  <a:gd name="connsiteX211" fmla="*/ 48791 w 272227"/>
                  <a:gd name="connsiteY211" fmla="*/ 214101 h 685870"/>
                  <a:gd name="connsiteX212" fmla="*/ 49958 w 272227"/>
                  <a:gd name="connsiteY212" fmla="*/ 214101 h 685870"/>
                  <a:gd name="connsiteX213" fmla="*/ 49973 w 272227"/>
                  <a:gd name="connsiteY213" fmla="*/ 214101 h 685870"/>
                  <a:gd name="connsiteX214" fmla="*/ 51156 w 272227"/>
                  <a:gd name="connsiteY214" fmla="*/ 214101 h 685870"/>
                  <a:gd name="connsiteX215" fmla="*/ 50675 w 272227"/>
                  <a:gd name="connsiteY215" fmla="*/ 214821 h 685870"/>
                  <a:gd name="connsiteX216" fmla="*/ 56960 w 272227"/>
                  <a:gd name="connsiteY216" fmla="*/ 221130 h 685870"/>
                  <a:gd name="connsiteX217" fmla="*/ 56960 w 272227"/>
                  <a:gd name="connsiteY217" fmla="*/ 221285 h 685870"/>
                  <a:gd name="connsiteX218" fmla="*/ 57068 w 272227"/>
                  <a:gd name="connsiteY218" fmla="*/ 221177 h 685870"/>
                  <a:gd name="connsiteX219" fmla="*/ 58251 w 272227"/>
                  <a:gd name="connsiteY219" fmla="*/ 223535 h 685870"/>
                  <a:gd name="connsiteX220" fmla="*/ 59433 w 272227"/>
                  <a:gd name="connsiteY220" fmla="*/ 225894 h 685870"/>
                  <a:gd name="connsiteX221" fmla="*/ 48791 w 272227"/>
                  <a:gd name="connsiteY221" fmla="*/ 235328 h 685870"/>
                  <a:gd name="connsiteX222" fmla="*/ 42878 w 272227"/>
                  <a:gd name="connsiteY222" fmla="*/ 234149 h 685870"/>
                  <a:gd name="connsiteX223" fmla="*/ 38148 w 272227"/>
                  <a:gd name="connsiteY223" fmla="*/ 225894 h 685870"/>
                  <a:gd name="connsiteX224" fmla="*/ 48791 w 272227"/>
                  <a:gd name="connsiteY224" fmla="*/ 214101 h 685870"/>
                  <a:gd name="connsiteX225" fmla="*/ 50658 w 272227"/>
                  <a:gd name="connsiteY225" fmla="*/ 212679 h 685870"/>
                  <a:gd name="connsiteX226" fmla="*/ 55845 w 272227"/>
                  <a:gd name="connsiteY226" fmla="*/ 213746 h 685870"/>
                  <a:gd name="connsiteX227" fmla="*/ 55845 w 272227"/>
                  <a:gd name="connsiteY227" fmla="*/ 215880 h 685870"/>
                  <a:gd name="connsiteX228" fmla="*/ 56882 w 272227"/>
                  <a:gd name="connsiteY228" fmla="*/ 219081 h 685870"/>
                  <a:gd name="connsiteX229" fmla="*/ 50658 w 272227"/>
                  <a:gd name="connsiteY229" fmla="*/ 212679 h 685870"/>
                  <a:gd name="connsiteX230" fmla="*/ 210362 w 272227"/>
                  <a:gd name="connsiteY230" fmla="*/ 196674 h 685870"/>
                  <a:gd name="connsiteX231" fmla="*/ 213723 w 272227"/>
                  <a:gd name="connsiteY231" fmla="*/ 204596 h 685870"/>
                  <a:gd name="connsiteX232" fmla="*/ 211482 w 272227"/>
                  <a:gd name="connsiteY232" fmla="*/ 209122 h 685870"/>
                  <a:gd name="connsiteX233" fmla="*/ 202520 w 272227"/>
                  <a:gd name="connsiteY233" fmla="*/ 206859 h 685870"/>
                  <a:gd name="connsiteX234" fmla="*/ 203640 w 272227"/>
                  <a:gd name="connsiteY234" fmla="*/ 204596 h 685870"/>
                  <a:gd name="connsiteX235" fmla="*/ 208121 w 272227"/>
                  <a:gd name="connsiteY235" fmla="*/ 198938 h 685870"/>
                  <a:gd name="connsiteX236" fmla="*/ 210362 w 272227"/>
                  <a:gd name="connsiteY236" fmla="*/ 196674 h 685870"/>
                  <a:gd name="connsiteX237" fmla="*/ 270983 w 272227"/>
                  <a:gd name="connsiteY237" fmla="*/ 192896 h 685870"/>
                  <a:gd name="connsiteX238" fmla="*/ 270983 w 272227"/>
                  <a:gd name="connsiteY238" fmla="*/ 225304 h 685870"/>
                  <a:gd name="connsiteX239" fmla="*/ 261523 w 272227"/>
                  <a:gd name="connsiteY239" fmla="*/ 224104 h 685870"/>
                  <a:gd name="connsiteX240" fmla="*/ 250880 w 272227"/>
                  <a:gd name="connsiteY240" fmla="*/ 220503 h 685870"/>
                  <a:gd name="connsiteX241" fmla="*/ 248515 w 272227"/>
                  <a:gd name="connsiteY241" fmla="*/ 212101 h 685870"/>
                  <a:gd name="connsiteX242" fmla="*/ 265070 w 272227"/>
                  <a:gd name="connsiteY242" fmla="*/ 194096 h 685870"/>
                  <a:gd name="connsiteX243" fmla="*/ 270983 w 272227"/>
                  <a:gd name="connsiteY243" fmla="*/ 192896 h 685870"/>
                  <a:gd name="connsiteX244" fmla="*/ 192193 w 272227"/>
                  <a:gd name="connsiteY244" fmla="*/ 187872 h 685870"/>
                  <a:gd name="connsiteX245" fmla="*/ 196879 w 272227"/>
                  <a:gd name="connsiteY245" fmla="*/ 187872 h 685870"/>
                  <a:gd name="connsiteX246" fmla="*/ 203908 w 272227"/>
                  <a:gd name="connsiteY246" fmla="*/ 187872 h 685870"/>
                  <a:gd name="connsiteX247" fmla="*/ 205079 w 272227"/>
                  <a:gd name="connsiteY247" fmla="*/ 198275 h 685870"/>
                  <a:gd name="connsiteX248" fmla="*/ 198050 w 272227"/>
                  <a:gd name="connsiteY248" fmla="*/ 202898 h 685870"/>
                  <a:gd name="connsiteX249" fmla="*/ 189850 w 272227"/>
                  <a:gd name="connsiteY249" fmla="*/ 200587 h 685870"/>
                  <a:gd name="connsiteX250" fmla="*/ 187507 w 272227"/>
                  <a:gd name="connsiteY250" fmla="*/ 193651 h 685870"/>
                  <a:gd name="connsiteX251" fmla="*/ 192193 w 272227"/>
                  <a:gd name="connsiteY251" fmla="*/ 187872 h 685870"/>
                  <a:gd name="connsiteX252" fmla="*/ 129733 w 272227"/>
                  <a:gd name="connsiteY252" fmla="*/ 166669 h 685870"/>
                  <a:gd name="connsiteX253" fmla="*/ 136809 w 272227"/>
                  <a:gd name="connsiteY253" fmla="*/ 166669 h 685870"/>
                  <a:gd name="connsiteX254" fmla="*/ 141526 w 272227"/>
                  <a:gd name="connsiteY254" fmla="*/ 183178 h 685870"/>
                  <a:gd name="connsiteX255" fmla="*/ 140218 w 272227"/>
                  <a:gd name="connsiteY255" fmla="*/ 184159 h 685870"/>
                  <a:gd name="connsiteX256" fmla="*/ 140282 w 272227"/>
                  <a:gd name="connsiteY256" fmla="*/ 184382 h 685870"/>
                  <a:gd name="connsiteX257" fmla="*/ 136909 w 272227"/>
                  <a:gd name="connsiteY257" fmla="*/ 186641 h 685870"/>
                  <a:gd name="connsiteX258" fmla="*/ 136809 w 272227"/>
                  <a:gd name="connsiteY258" fmla="*/ 186716 h 685870"/>
                  <a:gd name="connsiteX259" fmla="*/ 136797 w 272227"/>
                  <a:gd name="connsiteY259" fmla="*/ 186716 h 685870"/>
                  <a:gd name="connsiteX260" fmla="*/ 128554 w 272227"/>
                  <a:gd name="connsiteY260" fmla="*/ 186716 h 685870"/>
                  <a:gd name="connsiteX261" fmla="*/ 125016 w 272227"/>
                  <a:gd name="connsiteY261" fmla="*/ 185537 h 685870"/>
                  <a:gd name="connsiteX262" fmla="*/ 121479 w 272227"/>
                  <a:gd name="connsiteY262" fmla="*/ 173744 h 685870"/>
                  <a:gd name="connsiteX263" fmla="*/ 129733 w 272227"/>
                  <a:gd name="connsiteY263" fmla="*/ 166669 h 685870"/>
                  <a:gd name="connsiteX264" fmla="*/ 63727 w 272227"/>
                  <a:gd name="connsiteY264" fmla="*/ 154041 h 685870"/>
                  <a:gd name="connsiteX265" fmla="*/ 62545 w 272227"/>
                  <a:gd name="connsiteY265" fmla="*/ 155224 h 685870"/>
                  <a:gd name="connsiteX266" fmla="*/ 59293 w 272227"/>
                  <a:gd name="connsiteY266" fmla="*/ 158771 h 685870"/>
                  <a:gd name="connsiteX267" fmla="*/ 59254 w 272227"/>
                  <a:gd name="connsiteY267" fmla="*/ 158864 h 685870"/>
                  <a:gd name="connsiteX268" fmla="*/ 60305 w 272227"/>
                  <a:gd name="connsiteY268" fmla="*/ 158864 h 685870"/>
                  <a:gd name="connsiteX269" fmla="*/ 65096 w 272227"/>
                  <a:gd name="connsiteY269" fmla="*/ 154269 h 685870"/>
                  <a:gd name="connsiteX270" fmla="*/ 63727 w 272227"/>
                  <a:gd name="connsiteY270" fmla="*/ 149310 h 685870"/>
                  <a:gd name="connsiteX271" fmla="*/ 72005 w 272227"/>
                  <a:gd name="connsiteY271" fmla="*/ 151675 h 685870"/>
                  <a:gd name="connsiteX272" fmla="*/ 74370 w 272227"/>
                  <a:gd name="connsiteY272" fmla="*/ 161136 h 685870"/>
                  <a:gd name="connsiteX273" fmla="*/ 70823 w 272227"/>
                  <a:gd name="connsiteY273" fmla="*/ 155224 h 685870"/>
                  <a:gd name="connsiteX274" fmla="*/ 69104 w 272227"/>
                  <a:gd name="connsiteY274" fmla="*/ 154937 h 685870"/>
                  <a:gd name="connsiteX275" fmla="*/ 71975 w 272227"/>
                  <a:gd name="connsiteY275" fmla="*/ 160031 h 685870"/>
                  <a:gd name="connsiteX276" fmla="*/ 73510 w 272227"/>
                  <a:gd name="connsiteY276" fmla="*/ 161566 h 685870"/>
                  <a:gd name="connsiteX277" fmla="*/ 74370 w 272227"/>
                  <a:gd name="connsiteY277" fmla="*/ 161136 h 685870"/>
                  <a:gd name="connsiteX278" fmla="*/ 75553 w 272227"/>
                  <a:gd name="connsiteY278" fmla="*/ 165866 h 685870"/>
                  <a:gd name="connsiteX279" fmla="*/ 69640 w 272227"/>
                  <a:gd name="connsiteY279" fmla="*/ 170597 h 685870"/>
                  <a:gd name="connsiteX280" fmla="*/ 55450 w 272227"/>
                  <a:gd name="connsiteY280" fmla="*/ 168232 h 685870"/>
                  <a:gd name="connsiteX281" fmla="*/ 55450 w 272227"/>
                  <a:gd name="connsiteY281" fmla="*/ 158771 h 685870"/>
                  <a:gd name="connsiteX282" fmla="*/ 60180 w 272227"/>
                  <a:gd name="connsiteY282" fmla="*/ 152858 h 685870"/>
                  <a:gd name="connsiteX283" fmla="*/ 63727 w 272227"/>
                  <a:gd name="connsiteY283" fmla="*/ 149310 h 685870"/>
                  <a:gd name="connsiteX284" fmla="*/ 272227 w 272227"/>
                  <a:gd name="connsiteY284" fmla="*/ 141904 h 685870"/>
                  <a:gd name="connsiteX285" fmla="*/ 272227 w 272227"/>
                  <a:gd name="connsiteY285" fmla="*/ 158086 h 685870"/>
                  <a:gd name="connsiteX286" fmla="*/ 266781 w 272227"/>
                  <a:gd name="connsiteY286" fmla="*/ 155775 h 685870"/>
                  <a:gd name="connsiteX287" fmla="*/ 264603 w 272227"/>
                  <a:gd name="connsiteY287" fmla="*/ 148839 h 685870"/>
                  <a:gd name="connsiteX288" fmla="*/ 272227 w 272227"/>
                  <a:gd name="connsiteY288" fmla="*/ 141904 h 685870"/>
                  <a:gd name="connsiteX289" fmla="*/ 216586 w 272227"/>
                  <a:gd name="connsiteY289" fmla="*/ 124477 h 685870"/>
                  <a:gd name="connsiteX290" fmla="*/ 219947 w 272227"/>
                  <a:gd name="connsiteY290" fmla="*/ 134661 h 685870"/>
                  <a:gd name="connsiteX291" fmla="*/ 214345 w 272227"/>
                  <a:gd name="connsiteY291" fmla="*/ 135793 h 685870"/>
                  <a:gd name="connsiteX292" fmla="*/ 208744 w 272227"/>
                  <a:gd name="connsiteY292" fmla="*/ 131267 h 685870"/>
                  <a:gd name="connsiteX293" fmla="*/ 216586 w 272227"/>
                  <a:gd name="connsiteY293" fmla="*/ 124477 h 685870"/>
                  <a:gd name="connsiteX294" fmla="*/ 143557 w 272227"/>
                  <a:gd name="connsiteY294" fmla="*/ 105557 h 685870"/>
                  <a:gd name="connsiteX295" fmla="*/ 149047 w 272227"/>
                  <a:gd name="connsiteY295" fmla="*/ 106781 h 685870"/>
                  <a:gd name="connsiteX296" fmla="*/ 150622 w 272227"/>
                  <a:gd name="connsiteY296" fmla="*/ 105806 h 685870"/>
                  <a:gd name="connsiteX297" fmla="*/ 151596 w 272227"/>
                  <a:gd name="connsiteY297" fmla="*/ 107349 h 685870"/>
                  <a:gd name="connsiteX298" fmla="*/ 154170 w 272227"/>
                  <a:gd name="connsiteY298" fmla="*/ 107922 h 685870"/>
                  <a:gd name="connsiteX299" fmla="*/ 156529 w 272227"/>
                  <a:gd name="connsiteY299" fmla="*/ 111470 h 685870"/>
                  <a:gd name="connsiteX300" fmla="*/ 157708 w 272227"/>
                  <a:gd name="connsiteY300" fmla="*/ 116200 h 685870"/>
                  <a:gd name="connsiteX301" fmla="*/ 157708 w 272227"/>
                  <a:gd name="connsiteY301" fmla="*/ 118565 h 685870"/>
                  <a:gd name="connsiteX302" fmla="*/ 151812 w 272227"/>
                  <a:gd name="connsiteY302" fmla="*/ 124478 h 685870"/>
                  <a:gd name="connsiteX303" fmla="*/ 138840 w 272227"/>
                  <a:gd name="connsiteY303" fmla="*/ 120930 h 685870"/>
                  <a:gd name="connsiteX304" fmla="*/ 137661 w 272227"/>
                  <a:gd name="connsiteY304" fmla="*/ 113835 h 685870"/>
                  <a:gd name="connsiteX305" fmla="*/ 143557 w 272227"/>
                  <a:gd name="connsiteY305" fmla="*/ 105557 h 685870"/>
                  <a:gd name="connsiteX306" fmla="*/ 79848 w 272227"/>
                  <a:gd name="connsiteY306" fmla="*/ 84585 h 685870"/>
                  <a:gd name="connsiteX307" fmla="*/ 85761 w 272227"/>
                  <a:gd name="connsiteY307" fmla="*/ 86956 h 685870"/>
                  <a:gd name="connsiteX308" fmla="*/ 90491 w 272227"/>
                  <a:gd name="connsiteY308" fmla="*/ 104738 h 685870"/>
                  <a:gd name="connsiteX309" fmla="*/ 86943 w 272227"/>
                  <a:gd name="connsiteY309" fmla="*/ 108295 h 685870"/>
                  <a:gd name="connsiteX310" fmla="*/ 77483 w 272227"/>
                  <a:gd name="connsiteY310" fmla="*/ 107109 h 685870"/>
                  <a:gd name="connsiteX311" fmla="*/ 72753 w 272227"/>
                  <a:gd name="connsiteY311" fmla="*/ 91698 h 685870"/>
                  <a:gd name="connsiteX312" fmla="*/ 79848 w 272227"/>
                  <a:gd name="connsiteY312" fmla="*/ 84585 h 685870"/>
                  <a:gd name="connsiteX313" fmla="*/ 23273 w 272227"/>
                  <a:gd name="connsiteY313" fmla="*/ 80910 h 685870"/>
                  <a:gd name="connsiteX314" fmla="*/ 23895 w 272227"/>
                  <a:gd name="connsiteY314" fmla="*/ 84177 h 685870"/>
                  <a:gd name="connsiteX315" fmla="*/ 23895 w 272227"/>
                  <a:gd name="connsiteY315" fmla="*/ 89623 h 685870"/>
                  <a:gd name="connsiteX316" fmla="*/ 23273 w 272227"/>
                  <a:gd name="connsiteY316" fmla="*/ 80910 h 685870"/>
                  <a:gd name="connsiteX317" fmla="*/ 229283 w 272227"/>
                  <a:gd name="connsiteY317" fmla="*/ 58422 h 685870"/>
                  <a:gd name="connsiteX318" fmla="*/ 233906 w 272227"/>
                  <a:gd name="connsiteY318" fmla="*/ 58422 h 685870"/>
                  <a:gd name="connsiteX319" fmla="*/ 236218 w 272227"/>
                  <a:gd name="connsiteY319" fmla="*/ 72363 h 685870"/>
                  <a:gd name="connsiteX320" fmla="*/ 229283 w 272227"/>
                  <a:gd name="connsiteY320" fmla="*/ 74687 h 685870"/>
                  <a:gd name="connsiteX321" fmla="*/ 224660 w 272227"/>
                  <a:gd name="connsiteY321" fmla="*/ 72363 h 685870"/>
                  <a:gd name="connsiteX322" fmla="*/ 221192 w 272227"/>
                  <a:gd name="connsiteY322" fmla="*/ 67716 h 685870"/>
                  <a:gd name="connsiteX323" fmla="*/ 229283 w 272227"/>
                  <a:gd name="connsiteY323" fmla="*/ 58422 h 685870"/>
                  <a:gd name="connsiteX324" fmla="*/ 164384 w 272227"/>
                  <a:gd name="connsiteY324" fmla="*/ 43567 h 685870"/>
                  <a:gd name="connsiteX325" fmla="*/ 168911 w 272227"/>
                  <a:gd name="connsiteY325" fmla="*/ 53751 h 685870"/>
                  <a:gd name="connsiteX326" fmla="*/ 162121 w 272227"/>
                  <a:gd name="connsiteY326" fmla="*/ 56015 h 685870"/>
                  <a:gd name="connsiteX327" fmla="*/ 156463 w 272227"/>
                  <a:gd name="connsiteY327" fmla="*/ 50357 h 685870"/>
                  <a:gd name="connsiteX328" fmla="*/ 164384 w 272227"/>
                  <a:gd name="connsiteY328" fmla="*/ 43567 h 685870"/>
                  <a:gd name="connsiteX329" fmla="*/ 97159 w 272227"/>
                  <a:gd name="connsiteY329" fmla="*/ 28298 h 685870"/>
                  <a:gd name="connsiteX330" fmla="*/ 93691 w 272227"/>
                  <a:gd name="connsiteY330" fmla="*/ 31783 h 685870"/>
                  <a:gd name="connsiteX331" fmla="*/ 92535 w 272227"/>
                  <a:gd name="connsiteY331" fmla="*/ 35269 h 685870"/>
                  <a:gd name="connsiteX332" fmla="*/ 92603 w 272227"/>
                  <a:gd name="connsiteY332" fmla="*/ 35283 h 685870"/>
                  <a:gd name="connsiteX333" fmla="*/ 93869 w 272227"/>
                  <a:gd name="connsiteY333" fmla="*/ 32053 h 685870"/>
                  <a:gd name="connsiteX334" fmla="*/ 97070 w 272227"/>
                  <a:gd name="connsiteY334" fmla="*/ 29875 h 685870"/>
                  <a:gd name="connsiteX335" fmla="*/ 97862 w 272227"/>
                  <a:gd name="connsiteY335" fmla="*/ 36340 h 685870"/>
                  <a:gd name="connsiteX336" fmla="*/ 98315 w 272227"/>
                  <a:gd name="connsiteY336" fmla="*/ 36431 h 685870"/>
                  <a:gd name="connsiteX337" fmla="*/ 98737 w 272227"/>
                  <a:gd name="connsiteY337" fmla="*/ 35865 h 685870"/>
                  <a:gd name="connsiteX338" fmla="*/ 97982 w 272227"/>
                  <a:gd name="connsiteY338" fmla="*/ 28712 h 685870"/>
                  <a:gd name="connsiteX339" fmla="*/ 100626 w 272227"/>
                  <a:gd name="connsiteY339" fmla="*/ 23651 h 685870"/>
                  <a:gd name="connsiteX340" fmla="*/ 101782 w 272227"/>
                  <a:gd name="connsiteY340" fmla="*/ 30622 h 685870"/>
                  <a:gd name="connsiteX341" fmla="*/ 100279 w 272227"/>
                  <a:gd name="connsiteY341" fmla="*/ 29866 h 685870"/>
                  <a:gd name="connsiteX342" fmla="*/ 101693 w 272227"/>
                  <a:gd name="connsiteY342" fmla="*/ 30704 h 685870"/>
                  <a:gd name="connsiteX343" fmla="*/ 101693 w 272227"/>
                  <a:gd name="connsiteY343" fmla="*/ 30821 h 685870"/>
                  <a:gd name="connsiteX344" fmla="*/ 101782 w 272227"/>
                  <a:gd name="connsiteY344" fmla="*/ 30622 h 685870"/>
                  <a:gd name="connsiteX345" fmla="*/ 102938 w 272227"/>
                  <a:gd name="connsiteY345" fmla="*/ 39916 h 685870"/>
                  <a:gd name="connsiteX346" fmla="*/ 92535 w 272227"/>
                  <a:gd name="connsiteY346" fmla="*/ 38754 h 685870"/>
                  <a:gd name="connsiteX347" fmla="*/ 91379 w 272227"/>
                  <a:gd name="connsiteY347" fmla="*/ 29460 h 685870"/>
                  <a:gd name="connsiteX348" fmla="*/ 93691 w 272227"/>
                  <a:gd name="connsiteY348" fmla="*/ 28298 h 685870"/>
                  <a:gd name="connsiteX349" fmla="*/ 100626 w 272227"/>
                  <a:gd name="connsiteY349" fmla="*/ 23651 h 685870"/>
                  <a:gd name="connsiteX350" fmla="*/ 25304 w 272227"/>
                  <a:gd name="connsiteY350" fmla="*/ 13693 h 685870"/>
                  <a:gd name="connsiteX351" fmla="*/ 38276 w 272227"/>
                  <a:gd name="connsiteY351" fmla="*/ 18174 h 685870"/>
                  <a:gd name="connsiteX352" fmla="*/ 39455 w 272227"/>
                  <a:gd name="connsiteY352" fmla="*/ 23775 h 685870"/>
                  <a:gd name="connsiteX353" fmla="*/ 34738 w 272227"/>
                  <a:gd name="connsiteY353" fmla="*/ 24896 h 685870"/>
                  <a:gd name="connsiteX354" fmla="*/ 27662 w 272227"/>
                  <a:gd name="connsiteY354" fmla="*/ 24896 h 685870"/>
                  <a:gd name="connsiteX355" fmla="*/ 21766 w 272227"/>
                  <a:gd name="connsiteY355" fmla="*/ 22655 h 685870"/>
                  <a:gd name="connsiteX356" fmla="*/ 17049 w 272227"/>
                  <a:gd name="connsiteY356" fmla="*/ 19294 h 685870"/>
                  <a:gd name="connsiteX357" fmla="*/ 25304 w 272227"/>
                  <a:gd name="connsiteY357" fmla="*/ 13693 h 685870"/>
                  <a:gd name="connsiteX358" fmla="*/ 241938 w 272227"/>
                  <a:gd name="connsiteY358" fmla="*/ 0 h 685870"/>
                  <a:gd name="connsiteX359" fmla="*/ 244012 w 272227"/>
                  <a:gd name="connsiteY359" fmla="*/ 0 h 685870"/>
                  <a:gd name="connsiteX360" fmla="*/ 244012 w 272227"/>
                  <a:gd name="connsiteY360" fmla="*/ 1089 h 685870"/>
                  <a:gd name="connsiteX361" fmla="*/ 244293 w 272227"/>
                  <a:gd name="connsiteY361" fmla="*/ 1973 h 685870"/>
                  <a:gd name="connsiteX362" fmla="*/ 244487 w 272227"/>
                  <a:gd name="connsiteY362" fmla="*/ 1245 h 685870"/>
                  <a:gd name="connsiteX363" fmla="*/ 249822 w 272227"/>
                  <a:gd name="connsiteY363" fmla="*/ 2282 h 685870"/>
                  <a:gd name="connsiteX364" fmla="*/ 249822 w 272227"/>
                  <a:gd name="connsiteY364" fmla="*/ 7463 h 685870"/>
                  <a:gd name="connsiteX365" fmla="*/ 250651 w 272227"/>
                  <a:gd name="connsiteY365" fmla="*/ 2490 h 685870"/>
                  <a:gd name="connsiteX366" fmla="*/ 252311 w 272227"/>
                  <a:gd name="connsiteY366" fmla="*/ 4481 h 685870"/>
                  <a:gd name="connsiteX367" fmla="*/ 249822 w 272227"/>
                  <a:gd name="connsiteY367" fmla="*/ 7468 h 685870"/>
                  <a:gd name="connsiteX368" fmla="*/ 252489 w 272227"/>
                  <a:gd name="connsiteY368" fmla="*/ 4979 h 685870"/>
                  <a:gd name="connsiteX369" fmla="*/ 249288 w 272227"/>
                  <a:gd name="connsiteY369" fmla="*/ 9958 h 685870"/>
                  <a:gd name="connsiteX370" fmla="*/ 246087 w 272227"/>
                  <a:gd name="connsiteY370" fmla="*/ 8962 h 685870"/>
                  <a:gd name="connsiteX371" fmla="*/ 247154 w 272227"/>
                  <a:gd name="connsiteY371" fmla="*/ 7966 h 685870"/>
                  <a:gd name="connsiteX372" fmla="*/ 249288 w 272227"/>
                  <a:gd name="connsiteY372" fmla="*/ 7966 h 685870"/>
                  <a:gd name="connsiteX373" fmla="*/ 249821 w 272227"/>
                  <a:gd name="connsiteY373" fmla="*/ 7469 h 685870"/>
                  <a:gd name="connsiteX374" fmla="*/ 246621 w 272227"/>
                  <a:gd name="connsiteY374" fmla="*/ 7469 h 685870"/>
                  <a:gd name="connsiteX375" fmla="*/ 245809 w 272227"/>
                  <a:gd name="connsiteY375" fmla="*/ 6748 h 685870"/>
                  <a:gd name="connsiteX376" fmla="*/ 246087 w 272227"/>
                  <a:gd name="connsiteY376" fmla="*/ 7624 h 685870"/>
                  <a:gd name="connsiteX377" fmla="*/ 245050 w 272227"/>
                  <a:gd name="connsiteY377" fmla="*/ 8713 h 685870"/>
                  <a:gd name="connsiteX378" fmla="*/ 240966 w 272227"/>
                  <a:gd name="connsiteY378" fmla="*/ 5304 h 685870"/>
                  <a:gd name="connsiteX379" fmla="*/ 240952 w 272227"/>
                  <a:gd name="connsiteY379" fmla="*/ 5379 h 685870"/>
                  <a:gd name="connsiteX380" fmla="*/ 244842 w 272227"/>
                  <a:gd name="connsiteY380" fmla="*/ 8714 h 685870"/>
                  <a:gd name="connsiteX381" fmla="*/ 238618 w 272227"/>
                  <a:gd name="connsiteY381" fmla="*/ 5513 h 685870"/>
                  <a:gd name="connsiteX382" fmla="*/ 241730 w 272227"/>
                  <a:gd name="connsiteY382" fmla="*/ 1245 h 685870"/>
                  <a:gd name="connsiteX383" fmla="*/ 241672 w 272227"/>
                  <a:gd name="connsiteY383" fmla="*/ 1555 h 685870"/>
                  <a:gd name="connsiteX384" fmla="*/ 241938 w 272227"/>
                  <a:gd name="connsiteY384" fmla="*/ 1089 h 685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</a:cxnLst>
                <a:rect l="l" t="t" r="r" b="b"/>
                <a:pathLst>
                  <a:path w="272227" h="685870">
                    <a:moveTo>
                      <a:pt x="211233" y="665954"/>
                    </a:moveTo>
                    <a:cubicBezTo>
                      <a:pt x="210127" y="672983"/>
                      <a:pt x="207914" y="678841"/>
                      <a:pt x="206807" y="685870"/>
                    </a:cubicBezTo>
                    <a:cubicBezTo>
                      <a:pt x="205701" y="685870"/>
                      <a:pt x="204594" y="685870"/>
                      <a:pt x="204594" y="685870"/>
                    </a:cubicBezTo>
                    <a:cubicBezTo>
                      <a:pt x="201275" y="683527"/>
                      <a:pt x="200169" y="680013"/>
                      <a:pt x="202381" y="677670"/>
                    </a:cubicBezTo>
                    <a:cubicBezTo>
                      <a:pt x="205701" y="672983"/>
                      <a:pt x="207914" y="669469"/>
                      <a:pt x="211233" y="665954"/>
                    </a:cubicBezTo>
                    <a:close/>
                    <a:moveTo>
                      <a:pt x="154577" y="639704"/>
                    </a:moveTo>
                    <a:cubicBezTo>
                      <a:pt x="159405" y="634871"/>
                      <a:pt x="161819" y="636079"/>
                      <a:pt x="164234" y="640912"/>
                    </a:cubicBezTo>
                    <a:cubicBezTo>
                      <a:pt x="169062" y="650577"/>
                      <a:pt x="170269" y="660243"/>
                      <a:pt x="172683" y="669908"/>
                    </a:cubicBezTo>
                    <a:cubicBezTo>
                      <a:pt x="173890" y="674741"/>
                      <a:pt x="170269" y="677157"/>
                      <a:pt x="165441" y="677157"/>
                    </a:cubicBezTo>
                    <a:cubicBezTo>
                      <a:pt x="161819" y="677157"/>
                      <a:pt x="160612" y="677157"/>
                      <a:pt x="158198" y="675949"/>
                    </a:cubicBezTo>
                    <a:cubicBezTo>
                      <a:pt x="155784" y="675949"/>
                      <a:pt x="153370" y="674741"/>
                      <a:pt x="150956" y="673533"/>
                    </a:cubicBezTo>
                    <a:cubicBezTo>
                      <a:pt x="146128" y="672325"/>
                      <a:pt x="142506" y="672325"/>
                      <a:pt x="137678" y="671116"/>
                    </a:cubicBezTo>
                    <a:cubicBezTo>
                      <a:pt x="132850" y="667492"/>
                      <a:pt x="132850" y="663867"/>
                      <a:pt x="135264" y="660243"/>
                    </a:cubicBezTo>
                    <a:cubicBezTo>
                      <a:pt x="140092" y="652994"/>
                      <a:pt x="147335" y="645745"/>
                      <a:pt x="154577" y="639704"/>
                    </a:cubicBezTo>
                    <a:close/>
                    <a:moveTo>
                      <a:pt x="88567" y="622311"/>
                    </a:moveTo>
                    <a:cubicBezTo>
                      <a:pt x="92188" y="618686"/>
                      <a:pt x="97017" y="618686"/>
                      <a:pt x="99431" y="625935"/>
                    </a:cubicBezTo>
                    <a:cubicBezTo>
                      <a:pt x="101845" y="633184"/>
                      <a:pt x="105466" y="642850"/>
                      <a:pt x="106673" y="652515"/>
                    </a:cubicBezTo>
                    <a:cubicBezTo>
                      <a:pt x="107880" y="658556"/>
                      <a:pt x="105466" y="660972"/>
                      <a:pt x="99431" y="660972"/>
                    </a:cubicBezTo>
                    <a:cubicBezTo>
                      <a:pt x="93395" y="659764"/>
                      <a:pt x="89774" y="658556"/>
                      <a:pt x="84946" y="657348"/>
                    </a:cubicBezTo>
                    <a:cubicBezTo>
                      <a:pt x="80118" y="656140"/>
                      <a:pt x="76496" y="656140"/>
                      <a:pt x="71668" y="653723"/>
                    </a:cubicBezTo>
                    <a:cubicBezTo>
                      <a:pt x="66840" y="651307"/>
                      <a:pt x="65633" y="647682"/>
                      <a:pt x="69254" y="644058"/>
                    </a:cubicBezTo>
                    <a:cubicBezTo>
                      <a:pt x="75289" y="635601"/>
                      <a:pt x="81325" y="628351"/>
                      <a:pt x="88567" y="622311"/>
                    </a:cubicBezTo>
                    <a:close/>
                    <a:moveTo>
                      <a:pt x="22556" y="606126"/>
                    </a:moveTo>
                    <a:cubicBezTo>
                      <a:pt x="26177" y="602505"/>
                      <a:pt x="29799" y="602505"/>
                      <a:pt x="32213" y="608540"/>
                    </a:cubicBezTo>
                    <a:cubicBezTo>
                      <a:pt x="35834" y="618197"/>
                      <a:pt x="38248" y="626646"/>
                      <a:pt x="39455" y="637510"/>
                    </a:cubicBezTo>
                    <a:cubicBezTo>
                      <a:pt x="39455" y="641131"/>
                      <a:pt x="38248" y="643545"/>
                      <a:pt x="32213" y="643545"/>
                    </a:cubicBezTo>
                    <a:cubicBezTo>
                      <a:pt x="28591" y="643545"/>
                      <a:pt x="23763" y="642338"/>
                      <a:pt x="16521" y="641131"/>
                    </a:cubicBezTo>
                    <a:cubicBezTo>
                      <a:pt x="14107" y="639924"/>
                      <a:pt x="9278" y="639924"/>
                      <a:pt x="5657" y="637510"/>
                    </a:cubicBezTo>
                    <a:cubicBezTo>
                      <a:pt x="-378" y="635096"/>
                      <a:pt x="-1585" y="631475"/>
                      <a:pt x="2036" y="626646"/>
                    </a:cubicBezTo>
                    <a:cubicBezTo>
                      <a:pt x="8071" y="619404"/>
                      <a:pt x="15314" y="612162"/>
                      <a:pt x="22556" y="606126"/>
                    </a:cubicBezTo>
                    <a:close/>
                    <a:moveTo>
                      <a:pt x="226171" y="602471"/>
                    </a:moveTo>
                    <a:cubicBezTo>
                      <a:pt x="225065" y="609525"/>
                      <a:pt x="223958" y="616579"/>
                      <a:pt x="220639" y="623632"/>
                    </a:cubicBezTo>
                    <a:lnTo>
                      <a:pt x="220639" y="622457"/>
                    </a:lnTo>
                    <a:cubicBezTo>
                      <a:pt x="216213" y="620105"/>
                      <a:pt x="214000" y="617754"/>
                      <a:pt x="217319" y="613052"/>
                    </a:cubicBezTo>
                    <a:cubicBezTo>
                      <a:pt x="220639" y="609525"/>
                      <a:pt x="223958" y="604822"/>
                      <a:pt x="226171" y="602471"/>
                    </a:cubicBezTo>
                    <a:close/>
                    <a:moveTo>
                      <a:pt x="170718" y="573803"/>
                    </a:moveTo>
                    <a:cubicBezTo>
                      <a:pt x="174339" y="571389"/>
                      <a:pt x="177960" y="572596"/>
                      <a:pt x="180375" y="577424"/>
                    </a:cubicBezTo>
                    <a:cubicBezTo>
                      <a:pt x="183996" y="585874"/>
                      <a:pt x="186410" y="595530"/>
                      <a:pt x="188824" y="605187"/>
                    </a:cubicBezTo>
                    <a:cubicBezTo>
                      <a:pt x="188824" y="611222"/>
                      <a:pt x="186410" y="613636"/>
                      <a:pt x="180375" y="612429"/>
                    </a:cubicBezTo>
                    <a:cubicBezTo>
                      <a:pt x="180375" y="612429"/>
                      <a:pt x="179168" y="612429"/>
                      <a:pt x="177960" y="612429"/>
                    </a:cubicBezTo>
                    <a:cubicBezTo>
                      <a:pt x="174339" y="611222"/>
                      <a:pt x="170718" y="610015"/>
                      <a:pt x="167097" y="610015"/>
                    </a:cubicBezTo>
                    <a:cubicBezTo>
                      <a:pt x="162269" y="610015"/>
                      <a:pt x="158647" y="607601"/>
                      <a:pt x="153819" y="606394"/>
                    </a:cubicBezTo>
                    <a:cubicBezTo>
                      <a:pt x="148991" y="603980"/>
                      <a:pt x="146577" y="601566"/>
                      <a:pt x="150198" y="596737"/>
                    </a:cubicBezTo>
                    <a:cubicBezTo>
                      <a:pt x="156233" y="588288"/>
                      <a:pt x="163476" y="581046"/>
                      <a:pt x="170718" y="573803"/>
                    </a:cubicBezTo>
                    <a:close/>
                    <a:moveTo>
                      <a:pt x="104728" y="557621"/>
                    </a:moveTo>
                    <a:cubicBezTo>
                      <a:pt x="108345" y="555207"/>
                      <a:pt x="111963" y="556414"/>
                      <a:pt x="114375" y="560035"/>
                    </a:cubicBezTo>
                    <a:cubicBezTo>
                      <a:pt x="117992" y="569692"/>
                      <a:pt x="121610" y="580555"/>
                      <a:pt x="121610" y="589005"/>
                    </a:cubicBezTo>
                    <a:cubicBezTo>
                      <a:pt x="124022" y="593833"/>
                      <a:pt x="120404" y="597454"/>
                      <a:pt x="115581" y="596247"/>
                    </a:cubicBezTo>
                    <a:cubicBezTo>
                      <a:pt x="109551" y="595040"/>
                      <a:pt x="105934" y="593833"/>
                      <a:pt x="101110" y="593833"/>
                    </a:cubicBezTo>
                    <a:cubicBezTo>
                      <a:pt x="96287" y="592626"/>
                      <a:pt x="92669" y="591419"/>
                      <a:pt x="87845" y="590212"/>
                    </a:cubicBezTo>
                    <a:cubicBezTo>
                      <a:pt x="83022" y="587798"/>
                      <a:pt x="81816" y="584177"/>
                      <a:pt x="85434" y="580555"/>
                    </a:cubicBezTo>
                    <a:cubicBezTo>
                      <a:pt x="91463" y="572106"/>
                      <a:pt x="97493" y="564864"/>
                      <a:pt x="104728" y="557621"/>
                    </a:cubicBezTo>
                    <a:close/>
                    <a:moveTo>
                      <a:pt x="38716" y="541439"/>
                    </a:moveTo>
                    <a:cubicBezTo>
                      <a:pt x="41127" y="539025"/>
                      <a:pt x="45951" y="540232"/>
                      <a:pt x="45951" y="542646"/>
                    </a:cubicBezTo>
                    <a:cubicBezTo>
                      <a:pt x="51980" y="553510"/>
                      <a:pt x="54392" y="563166"/>
                      <a:pt x="54392" y="572823"/>
                    </a:cubicBezTo>
                    <a:cubicBezTo>
                      <a:pt x="55598" y="578858"/>
                      <a:pt x="53186" y="580065"/>
                      <a:pt x="47157" y="580065"/>
                    </a:cubicBezTo>
                    <a:cubicBezTo>
                      <a:pt x="43539" y="580065"/>
                      <a:pt x="38716" y="578858"/>
                      <a:pt x="33892" y="577651"/>
                    </a:cubicBezTo>
                    <a:lnTo>
                      <a:pt x="33892" y="576444"/>
                    </a:lnTo>
                    <a:cubicBezTo>
                      <a:pt x="30275" y="575237"/>
                      <a:pt x="25451" y="575237"/>
                      <a:pt x="21833" y="572823"/>
                    </a:cubicBezTo>
                    <a:cubicBezTo>
                      <a:pt x="15804" y="571616"/>
                      <a:pt x="14598" y="567995"/>
                      <a:pt x="17010" y="563166"/>
                    </a:cubicBezTo>
                    <a:cubicBezTo>
                      <a:pt x="24245" y="555924"/>
                      <a:pt x="30275" y="548682"/>
                      <a:pt x="38716" y="541439"/>
                    </a:cubicBezTo>
                    <a:close/>
                    <a:moveTo>
                      <a:pt x="239864" y="540232"/>
                    </a:moveTo>
                    <a:cubicBezTo>
                      <a:pt x="238797" y="547203"/>
                      <a:pt x="237730" y="553012"/>
                      <a:pt x="236663" y="557659"/>
                    </a:cubicBezTo>
                    <a:cubicBezTo>
                      <a:pt x="232395" y="555336"/>
                      <a:pt x="231328" y="553012"/>
                      <a:pt x="234529" y="548365"/>
                    </a:cubicBezTo>
                    <a:cubicBezTo>
                      <a:pt x="236663" y="546041"/>
                      <a:pt x="237730" y="543718"/>
                      <a:pt x="239864" y="540232"/>
                    </a:cubicBezTo>
                    <a:close/>
                    <a:moveTo>
                      <a:pt x="186900" y="510285"/>
                    </a:moveTo>
                    <a:cubicBezTo>
                      <a:pt x="191728" y="506660"/>
                      <a:pt x="195350" y="507868"/>
                      <a:pt x="197764" y="513909"/>
                    </a:cubicBezTo>
                    <a:cubicBezTo>
                      <a:pt x="200178" y="522366"/>
                      <a:pt x="203799" y="532032"/>
                      <a:pt x="205006" y="540489"/>
                    </a:cubicBezTo>
                    <a:cubicBezTo>
                      <a:pt x="206213" y="547738"/>
                      <a:pt x="203799" y="548946"/>
                      <a:pt x="197764" y="548946"/>
                    </a:cubicBezTo>
                    <a:cubicBezTo>
                      <a:pt x="196557" y="547738"/>
                      <a:pt x="195350" y="547738"/>
                      <a:pt x="194142" y="547738"/>
                    </a:cubicBezTo>
                    <a:cubicBezTo>
                      <a:pt x="191728" y="547738"/>
                      <a:pt x="186900" y="546530"/>
                      <a:pt x="183279" y="546530"/>
                    </a:cubicBezTo>
                    <a:cubicBezTo>
                      <a:pt x="179658" y="545322"/>
                      <a:pt x="174829" y="544114"/>
                      <a:pt x="171208" y="541697"/>
                    </a:cubicBezTo>
                    <a:cubicBezTo>
                      <a:pt x="165173" y="539281"/>
                      <a:pt x="163966" y="536864"/>
                      <a:pt x="167587" y="532032"/>
                    </a:cubicBezTo>
                    <a:cubicBezTo>
                      <a:pt x="173622" y="524783"/>
                      <a:pt x="179658" y="517534"/>
                      <a:pt x="186900" y="510285"/>
                    </a:cubicBezTo>
                    <a:close/>
                    <a:moveTo>
                      <a:pt x="119665" y="494099"/>
                    </a:moveTo>
                    <a:cubicBezTo>
                      <a:pt x="123282" y="490474"/>
                      <a:pt x="126900" y="491682"/>
                      <a:pt x="128106" y="495307"/>
                    </a:cubicBezTo>
                    <a:cubicBezTo>
                      <a:pt x="132929" y="504972"/>
                      <a:pt x="135341" y="515846"/>
                      <a:pt x="136547" y="525511"/>
                    </a:cubicBezTo>
                    <a:cubicBezTo>
                      <a:pt x="136547" y="530344"/>
                      <a:pt x="135341" y="532760"/>
                      <a:pt x="129312" y="532760"/>
                    </a:cubicBezTo>
                    <a:cubicBezTo>
                      <a:pt x="125694" y="532760"/>
                      <a:pt x="120871" y="530344"/>
                      <a:pt x="114841" y="529136"/>
                    </a:cubicBezTo>
                    <a:cubicBezTo>
                      <a:pt x="111224" y="527928"/>
                      <a:pt x="106400" y="526719"/>
                      <a:pt x="101577" y="525511"/>
                    </a:cubicBezTo>
                    <a:cubicBezTo>
                      <a:pt x="97959" y="524303"/>
                      <a:pt x="95547" y="519470"/>
                      <a:pt x="99165" y="515846"/>
                    </a:cubicBezTo>
                    <a:cubicBezTo>
                      <a:pt x="105194" y="508597"/>
                      <a:pt x="112429" y="500139"/>
                      <a:pt x="119665" y="494099"/>
                    </a:cubicBezTo>
                    <a:close/>
                    <a:moveTo>
                      <a:pt x="248577" y="485462"/>
                    </a:moveTo>
                    <a:cubicBezTo>
                      <a:pt x="247955" y="486500"/>
                      <a:pt x="247955" y="489612"/>
                      <a:pt x="247955" y="491686"/>
                    </a:cubicBezTo>
                    <a:cubicBezTo>
                      <a:pt x="247332" y="489612"/>
                      <a:pt x="247332" y="488574"/>
                      <a:pt x="247955" y="486500"/>
                    </a:cubicBezTo>
                    <a:cubicBezTo>
                      <a:pt x="247955" y="485462"/>
                      <a:pt x="248577" y="485462"/>
                      <a:pt x="248577" y="485462"/>
                    </a:cubicBezTo>
                    <a:close/>
                    <a:moveTo>
                      <a:pt x="52447" y="477917"/>
                    </a:moveTo>
                    <a:cubicBezTo>
                      <a:pt x="56064" y="474292"/>
                      <a:pt x="60888" y="475500"/>
                      <a:pt x="62094" y="481541"/>
                    </a:cubicBezTo>
                    <a:cubicBezTo>
                      <a:pt x="65711" y="488790"/>
                      <a:pt x="69329" y="498456"/>
                      <a:pt x="69329" y="508121"/>
                    </a:cubicBezTo>
                    <a:cubicBezTo>
                      <a:pt x="70535" y="514162"/>
                      <a:pt x="68123" y="516578"/>
                      <a:pt x="62094" y="516578"/>
                    </a:cubicBezTo>
                    <a:cubicBezTo>
                      <a:pt x="60888" y="516578"/>
                      <a:pt x="60888" y="516578"/>
                      <a:pt x="59682" y="515370"/>
                    </a:cubicBezTo>
                    <a:cubicBezTo>
                      <a:pt x="56064" y="515370"/>
                      <a:pt x="52447" y="514162"/>
                      <a:pt x="48829" y="512954"/>
                    </a:cubicBezTo>
                    <a:cubicBezTo>
                      <a:pt x="45211" y="511746"/>
                      <a:pt x="39182" y="510537"/>
                      <a:pt x="35565" y="509329"/>
                    </a:cubicBezTo>
                    <a:cubicBezTo>
                      <a:pt x="29535" y="506913"/>
                      <a:pt x="29535" y="503288"/>
                      <a:pt x="31947" y="499664"/>
                    </a:cubicBezTo>
                    <a:cubicBezTo>
                      <a:pt x="37976" y="491207"/>
                      <a:pt x="45211" y="483957"/>
                      <a:pt x="52447" y="477917"/>
                    </a:cubicBezTo>
                    <a:close/>
                    <a:moveTo>
                      <a:pt x="203082" y="445556"/>
                    </a:moveTo>
                    <a:cubicBezTo>
                      <a:pt x="206703" y="441931"/>
                      <a:pt x="210324" y="441931"/>
                      <a:pt x="212739" y="446764"/>
                    </a:cubicBezTo>
                    <a:cubicBezTo>
                      <a:pt x="216360" y="455221"/>
                      <a:pt x="219981" y="467303"/>
                      <a:pt x="221188" y="478176"/>
                    </a:cubicBezTo>
                    <a:lnTo>
                      <a:pt x="221188" y="479385"/>
                    </a:lnTo>
                    <a:cubicBezTo>
                      <a:pt x="219981" y="483009"/>
                      <a:pt x="217567" y="484217"/>
                      <a:pt x="213946" y="484217"/>
                    </a:cubicBezTo>
                    <a:cubicBezTo>
                      <a:pt x="204289" y="483009"/>
                      <a:pt x="194633" y="480593"/>
                      <a:pt x="184976" y="476968"/>
                    </a:cubicBezTo>
                    <a:cubicBezTo>
                      <a:pt x="181355" y="474552"/>
                      <a:pt x="180148" y="470927"/>
                      <a:pt x="183769" y="467303"/>
                    </a:cubicBezTo>
                    <a:cubicBezTo>
                      <a:pt x="188597" y="458846"/>
                      <a:pt x="195840" y="451596"/>
                      <a:pt x="203082" y="445556"/>
                    </a:cubicBezTo>
                    <a:close/>
                    <a:moveTo>
                      <a:pt x="133435" y="430616"/>
                    </a:moveTo>
                    <a:cubicBezTo>
                      <a:pt x="139464" y="426995"/>
                      <a:pt x="143082" y="426995"/>
                      <a:pt x="145494" y="434238"/>
                    </a:cubicBezTo>
                    <a:cubicBezTo>
                      <a:pt x="149111" y="442687"/>
                      <a:pt x="151523" y="451136"/>
                      <a:pt x="152729" y="459586"/>
                    </a:cubicBezTo>
                    <a:cubicBezTo>
                      <a:pt x="152729" y="465621"/>
                      <a:pt x="151523" y="469242"/>
                      <a:pt x="145494" y="468035"/>
                    </a:cubicBezTo>
                    <a:cubicBezTo>
                      <a:pt x="135847" y="466828"/>
                      <a:pt x="127406" y="464414"/>
                      <a:pt x="118965" y="462000"/>
                    </a:cubicBezTo>
                    <a:cubicBezTo>
                      <a:pt x="115347" y="460793"/>
                      <a:pt x="112935" y="458379"/>
                      <a:pt x="114141" y="453551"/>
                    </a:cubicBezTo>
                    <a:cubicBezTo>
                      <a:pt x="115347" y="453551"/>
                      <a:pt x="115347" y="451136"/>
                      <a:pt x="116553" y="451136"/>
                    </a:cubicBezTo>
                    <a:cubicBezTo>
                      <a:pt x="121376" y="442687"/>
                      <a:pt x="127406" y="436652"/>
                      <a:pt x="133435" y="430616"/>
                    </a:cubicBezTo>
                    <a:close/>
                    <a:moveTo>
                      <a:pt x="68650" y="411982"/>
                    </a:moveTo>
                    <a:cubicBezTo>
                      <a:pt x="72271" y="409568"/>
                      <a:pt x="74685" y="409568"/>
                      <a:pt x="77100" y="415603"/>
                    </a:cubicBezTo>
                    <a:cubicBezTo>
                      <a:pt x="81928" y="425260"/>
                      <a:pt x="83135" y="433709"/>
                      <a:pt x="85549" y="443366"/>
                    </a:cubicBezTo>
                    <a:cubicBezTo>
                      <a:pt x="86756" y="449401"/>
                      <a:pt x="83135" y="450608"/>
                      <a:pt x="79514" y="450608"/>
                    </a:cubicBezTo>
                    <a:cubicBezTo>
                      <a:pt x="74685" y="450608"/>
                      <a:pt x="69857" y="449401"/>
                      <a:pt x="65029" y="446987"/>
                    </a:cubicBezTo>
                    <a:cubicBezTo>
                      <a:pt x="60201" y="445780"/>
                      <a:pt x="55372" y="445780"/>
                      <a:pt x="50544" y="443366"/>
                    </a:cubicBezTo>
                    <a:cubicBezTo>
                      <a:pt x="45716" y="440952"/>
                      <a:pt x="45716" y="438538"/>
                      <a:pt x="48130" y="433709"/>
                    </a:cubicBezTo>
                    <a:cubicBezTo>
                      <a:pt x="54165" y="425260"/>
                      <a:pt x="61408" y="418018"/>
                      <a:pt x="68650" y="411982"/>
                    </a:cubicBezTo>
                    <a:close/>
                    <a:moveTo>
                      <a:pt x="216816" y="382108"/>
                    </a:moveTo>
                    <a:cubicBezTo>
                      <a:pt x="221644" y="379694"/>
                      <a:pt x="225265" y="380901"/>
                      <a:pt x="227680" y="385729"/>
                    </a:cubicBezTo>
                    <a:cubicBezTo>
                      <a:pt x="231301" y="394179"/>
                      <a:pt x="233715" y="402628"/>
                      <a:pt x="236129" y="412285"/>
                    </a:cubicBezTo>
                    <a:cubicBezTo>
                      <a:pt x="236129" y="418320"/>
                      <a:pt x="233715" y="421941"/>
                      <a:pt x="227680" y="420734"/>
                    </a:cubicBezTo>
                    <a:cubicBezTo>
                      <a:pt x="221644" y="419527"/>
                      <a:pt x="218023" y="418320"/>
                      <a:pt x="213195" y="418320"/>
                    </a:cubicBezTo>
                    <a:cubicBezTo>
                      <a:pt x="209574" y="417113"/>
                      <a:pt x="205952" y="415906"/>
                      <a:pt x="201124" y="414699"/>
                    </a:cubicBezTo>
                    <a:cubicBezTo>
                      <a:pt x="196296" y="412285"/>
                      <a:pt x="193882" y="408664"/>
                      <a:pt x="198710" y="405042"/>
                    </a:cubicBezTo>
                    <a:cubicBezTo>
                      <a:pt x="203538" y="396593"/>
                      <a:pt x="209574" y="389351"/>
                      <a:pt x="216816" y="382108"/>
                    </a:cubicBezTo>
                    <a:close/>
                    <a:moveTo>
                      <a:pt x="152050" y="365887"/>
                    </a:moveTo>
                    <a:cubicBezTo>
                      <a:pt x="155671" y="362262"/>
                      <a:pt x="160500" y="363470"/>
                      <a:pt x="162914" y="369511"/>
                    </a:cubicBezTo>
                    <a:cubicBezTo>
                      <a:pt x="165328" y="377968"/>
                      <a:pt x="167742" y="387634"/>
                      <a:pt x="170156" y="396091"/>
                    </a:cubicBezTo>
                    <a:cubicBezTo>
                      <a:pt x="170156" y="402132"/>
                      <a:pt x="167742" y="404548"/>
                      <a:pt x="161707" y="404548"/>
                    </a:cubicBezTo>
                    <a:cubicBezTo>
                      <a:pt x="156878" y="404548"/>
                      <a:pt x="153257" y="402132"/>
                      <a:pt x="147222" y="400924"/>
                    </a:cubicBezTo>
                    <a:cubicBezTo>
                      <a:pt x="143601" y="399716"/>
                      <a:pt x="138772" y="399716"/>
                      <a:pt x="135151" y="397299"/>
                    </a:cubicBezTo>
                    <a:cubicBezTo>
                      <a:pt x="130323" y="396091"/>
                      <a:pt x="129116" y="392466"/>
                      <a:pt x="131530" y="387634"/>
                    </a:cubicBezTo>
                    <a:cubicBezTo>
                      <a:pt x="138772" y="380385"/>
                      <a:pt x="144808" y="373136"/>
                      <a:pt x="152050" y="365887"/>
                    </a:cubicBezTo>
                    <a:close/>
                    <a:moveTo>
                      <a:pt x="33231" y="351026"/>
                    </a:moveTo>
                    <a:cubicBezTo>
                      <a:pt x="34061" y="354553"/>
                      <a:pt x="34891" y="359256"/>
                      <a:pt x="35721" y="363958"/>
                    </a:cubicBezTo>
                    <a:cubicBezTo>
                      <a:pt x="36551" y="367485"/>
                      <a:pt x="34891" y="371012"/>
                      <a:pt x="33231" y="372187"/>
                    </a:cubicBezTo>
                    <a:cubicBezTo>
                      <a:pt x="33231" y="363958"/>
                      <a:pt x="33231" y="356904"/>
                      <a:pt x="33231" y="351026"/>
                    </a:cubicBezTo>
                    <a:close/>
                    <a:moveTo>
                      <a:pt x="84832" y="348496"/>
                    </a:moveTo>
                    <a:cubicBezTo>
                      <a:pt x="88453" y="346080"/>
                      <a:pt x="92074" y="347288"/>
                      <a:pt x="94489" y="350913"/>
                    </a:cubicBezTo>
                    <a:cubicBezTo>
                      <a:pt x="99317" y="360578"/>
                      <a:pt x="100524" y="371452"/>
                      <a:pt x="102938" y="381117"/>
                    </a:cubicBezTo>
                    <a:cubicBezTo>
                      <a:pt x="102938" y="387158"/>
                      <a:pt x="100524" y="388366"/>
                      <a:pt x="95696" y="388366"/>
                    </a:cubicBezTo>
                    <a:cubicBezTo>
                      <a:pt x="90867" y="388366"/>
                      <a:pt x="86039" y="385950"/>
                      <a:pt x="81211" y="385950"/>
                    </a:cubicBezTo>
                    <a:cubicBezTo>
                      <a:pt x="76383" y="383534"/>
                      <a:pt x="72761" y="382325"/>
                      <a:pt x="67933" y="381117"/>
                    </a:cubicBezTo>
                    <a:cubicBezTo>
                      <a:pt x="63105" y="379909"/>
                      <a:pt x="61898" y="375076"/>
                      <a:pt x="64312" y="371452"/>
                    </a:cubicBezTo>
                    <a:cubicBezTo>
                      <a:pt x="71554" y="364203"/>
                      <a:pt x="78797" y="355745"/>
                      <a:pt x="84832" y="348496"/>
                    </a:cubicBezTo>
                    <a:close/>
                    <a:moveTo>
                      <a:pt x="213545" y="346047"/>
                    </a:moveTo>
                    <a:cubicBezTo>
                      <a:pt x="215679" y="346047"/>
                      <a:pt x="215679" y="347043"/>
                      <a:pt x="216746" y="347043"/>
                    </a:cubicBezTo>
                    <a:cubicBezTo>
                      <a:pt x="216746" y="347043"/>
                      <a:pt x="217813" y="347043"/>
                      <a:pt x="217813" y="348039"/>
                    </a:cubicBezTo>
                    <a:cubicBezTo>
                      <a:pt x="218880" y="348039"/>
                      <a:pt x="219947" y="350030"/>
                      <a:pt x="219947" y="350030"/>
                    </a:cubicBezTo>
                    <a:cubicBezTo>
                      <a:pt x="216746" y="352022"/>
                      <a:pt x="215679" y="350030"/>
                      <a:pt x="212478" y="348039"/>
                    </a:cubicBezTo>
                    <a:cubicBezTo>
                      <a:pt x="211411" y="346047"/>
                      <a:pt x="213545" y="346047"/>
                      <a:pt x="213545" y="346047"/>
                    </a:cubicBezTo>
                    <a:close/>
                    <a:moveTo>
                      <a:pt x="234218" y="322308"/>
                    </a:moveTo>
                    <a:cubicBezTo>
                      <a:pt x="237819" y="318707"/>
                      <a:pt x="241420" y="318707"/>
                      <a:pt x="243820" y="324709"/>
                    </a:cubicBezTo>
                    <a:cubicBezTo>
                      <a:pt x="246221" y="331910"/>
                      <a:pt x="247421" y="340313"/>
                      <a:pt x="249822" y="347515"/>
                    </a:cubicBezTo>
                    <a:cubicBezTo>
                      <a:pt x="248622" y="353516"/>
                      <a:pt x="247421" y="353516"/>
                      <a:pt x="241420" y="353516"/>
                    </a:cubicBezTo>
                    <a:cubicBezTo>
                      <a:pt x="234218" y="353516"/>
                      <a:pt x="228216" y="349915"/>
                      <a:pt x="221014" y="347515"/>
                    </a:cubicBezTo>
                    <a:cubicBezTo>
                      <a:pt x="219814" y="347515"/>
                      <a:pt x="218614" y="347515"/>
                      <a:pt x="217413" y="346314"/>
                    </a:cubicBezTo>
                    <a:cubicBezTo>
                      <a:pt x="215013" y="342713"/>
                      <a:pt x="217413" y="341513"/>
                      <a:pt x="218614" y="339112"/>
                    </a:cubicBezTo>
                    <a:cubicBezTo>
                      <a:pt x="221014" y="336712"/>
                      <a:pt x="222215" y="334311"/>
                      <a:pt x="225816" y="331910"/>
                    </a:cubicBezTo>
                    <a:cubicBezTo>
                      <a:pt x="228216" y="328309"/>
                      <a:pt x="230617" y="325909"/>
                      <a:pt x="234218" y="322308"/>
                    </a:cubicBezTo>
                    <a:close/>
                    <a:moveTo>
                      <a:pt x="168211" y="303685"/>
                    </a:moveTo>
                    <a:cubicBezTo>
                      <a:pt x="170623" y="301276"/>
                      <a:pt x="174240" y="301276"/>
                      <a:pt x="175446" y="306094"/>
                    </a:cubicBezTo>
                    <a:cubicBezTo>
                      <a:pt x="176652" y="309708"/>
                      <a:pt x="179064" y="315731"/>
                      <a:pt x="180269" y="319345"/>
                    </a:cubicBezTo>
                    <a:cubicBezTo>
                      <a:pt x="181475" y="322959"/>
                      <a:pt x="182681" y="325368"/>
                      <a:pt x="183887" y="328982"/>
                    </a:cubicBezTo>
                    <a:cubicBezTo>
                      <a:pt x="187505" y="332596"/>
                      <a:pt x="183887" y="339823"/>
                      <a:pt x="179064" y="339823"/>
                    </a:cubicBezTo>
                    <a:cubicBezTo>
                      <a:pt x="174240" y="339823"/>
                      <a:pt x="168211" y="337414"/>
                      <a:pt x="164593" y="336209"/>
                    </a:cubicBezTo>
                    <a:cubicBezTo>
                      <a:pt x="160975" y="335005"/>
                      <a:pt x="157358" y="333800"/>
                      <a:pt x="153740" y="332596"/>
                    </a:cubicBezTo>
                    <a:cubicBezTo>
                      <a:pt x="150123" y="332596"/>
                      <a:pt x="147711" y="331391"/>
                      <a:pt x="146505" y="326573"/>
                    </a:cubicBezTo>
                    <a:cubicBezTo>
                      <a:pt x="146505" y="322959"/>
                      <a:pt x="148917" y="318140"/>
                      <a:pt x="152534" y="316936"/>
                    </a:cubicBezTo>
                    <a:cubicBezTo>
                      <a:pt x="157358" y="315731"/>
                      <a:pt x="159770" y="310913"/>
                      <a:pt x="163387" y="308503"/>
                    </a:cubicBezTo>
                    <a:cubicBezTo>
                      <a:pt x="164593" y="307299"/>
                      <a:pt x="167005" y="304889"/>
                      <a:pt x="168211" y="303685"/>
                    </a:cubicBezTo>
                    <a:close/>
                    <a:moveTo>
                      <a:pt x="97393" y="296157"/>
                    </a:moveTo>
                    <a:cubicBezTo>
                      <a:pt x="101014" y="291377"/>
                      <a:pt x="105842" y="292572"/>
                      <a:pt x="108256" y="298547"/>
                    </a:cubicBezTo>
                    <a:cubicBezTo>
                      <a:pt x="109464" y="300937"/>
                      <a:pt x="108256" y="304522"/>
                      <a:pt x="111878" y="306912"/>
                    </a:cubicBezTo>
                    <a:cubicBezTo>
                      <a:pt x="116706" y="308107"/>
                      <a:pt x="120327" y="312887"/>
                      <a:pt x="117913" y="317667"/>
                    </a:cubicBezTo>
                    <a:cubicBezTo>
                      <a:pt x="116706" y="322447"/>
                      <a:pt x="114292" y="323642"/>
                      <a:pt x="110671" y="322447"/>
                    </a:cubicBezTo>
                    <a:cubicBezTo>
                      <a:pt x="101014" y="321252"/>
                      <a:pt x="92565" y="318862"/>
                      <a:pt x="85322" y="316472"/>
                    </a:cubicBezTo>
                    <a:cubicBezTo>
                      <a:pt x="81701" y="315277"/>
                      <a:pt x="79287" y="314082"/>
                      <a:pt x="79287" y="309302"/>
                    </a:cubicBezTo>
                    <a:cubicBezTo>
                      <a:pt x="79287" y="305717"/>
                      <a:pt x="82908" y="304522"/>
                      <a:pt x="85322" y="304522"/>
                    </a:cubicBezTo>
                    <a:cubicBezTo>
                      <a:pt x="86529" y="304522"/>
                      <a:pt x="86529" y="304522"/>
                      <a:pt x="87736" y="303327"/>
                    </a:cubicBezTo>
                    <a:cubicBezTo>
                      <a:pt x="92565" y="300937"/>
                      <a:pt x="93772" y="298547"/>
                      <a:pt x="97393" y="296157"/>
                    </a:cubicBezTo>
                    <a:close/>
                    <a:moveTo>
                      <a:pt x="34476" y="276281"/>
                    </a:moveTo>
                    <a:cubicBezTo>
                      <a:pt x="38902" y="272724"/>
                      <a:pt x="40008" y="275095"/>
                      <a:pt x="42221" y="284579"/>
                    </a:cubicBezTo>
                    <a:cubicBezTo>
                      <a:pt x="43328" y="286950"/>
                      <a:pt x="44434" y="290506"/>
                      <a:pt x="44434" y="294063"/>
                    </a:cubicBezTo>
                    <a:cubicBezTo>
                      <a:pt x="44434" y="298805"/>
                      <a:pt x="42221" y="299990"/>
                      <a:pt x="37795" y="298805"/>
                    </a:cubicBezTo>
                    <a:cubicBezTo>
                      <a:pt x="36689" y="298805"/>
                      <a:pt x="35582" y="298805"/>
                      <a:pt x="34476" y="297619"/>
                    </a:cubicBezTo>
                    <a:cubicBezTo>
                      <a:pt x="34476" y="290506"/>
                      <a:pt x="34476" y="283394"/>
                      <a:pt x="34476" y="276281"/>
                    </a:cubicBezTo>
                    <a:close/>
                    <a:moveTo>
                      <a:pt x="249155" y="256381"/>
                    </a:moveTo>
                    <a:cubicBezTo>
                      <a:pt x="252756" y="253977"/>
                      <a:pt x="256357" y="256381"/>
                      <a:pt x="257557" y="259987"/>
                    </a:cubicBezTo>
                    <a:cubicBezTo>
                      <a:pt x="261158" y="267198"/>
                      <a:pt x="262358" y="275611"/>
                      <a:pt x="264759" y="284024"/>
                    </a:cubicBezTo>
                    <a:cubicBezTo>
                      <a:pt x="264759" y="287630"/>
                      <a:pt x="262358" y="290033"/>
                      <a:pt x="258757" y="290033"/>
                    </a:cubicBezTo>
                    <a:cubicBezTo>
                      <a:pt x="253956" y="288831"/>
                      <a:pt x="250355" y="287630"/>
                      <a:pt x="245554" y="287630"/>
                    </a:cubicBezTo>
                    <a:cubicBezTo>
                      <a:pt x="243153" y="287630"/>
                      <a:pt x="238352" y="286428"/>
                      <a:pt x="234751" y="284024"/>
                    </a:cubicBezTo>
                    <a:cubicBezTo>
                      <a:pt x="229950" y="282822"/>
                      <a:pt x="229950" y="280418"/>
                      <a:pt x="232350" y="275611"/>
                    </a:cubicBezTo>
                    <a:cubicBezTo>
                      <a:pt x="237152" y="269602"/>
                      <a:pt x="243153" y="263592"/>
                      <a:pt x="249155" y="256381"/>
                    </a:cubicBezTo>
                    <a:close/>
                    <a:moveTo>
                      <a:pt x="182030" y="241398"/>
                    </a:moveTo>
                    <a:cubicBezTo>
                      <a:pt x="186802" y="236597"/>
                      <a:pt x="190381" y="237797"/>
                      <a:pt x="191573" y="243799"/>
                    </a:cubicBezTo>
                    <a:cubicBezTo>
                      <a:pt x="193959" y="249800"/>
                      <a:pt x="196345" y="257002"/>
                      <a:pt x="197538" y="263004"/>
                    </a:cubicBezTo>
                    <a:cubicBezTo>
                      <a:pt x="198731" y="271406"/>
                      <a:pt x="196345" y="273807"/>
                      <a:pt x="186802" y="270206"/>
                    </a:cubicBezTo>
                    <a:cubicBezTo>
                      <a:pt x="182030" y="270206"/>
                      <a:pt x="176065" y="270206"/>
                      <a:pt x="171294" y="265404"/>
                    </a:cubicBezTo>
                    <a:cubicBezTo>
                      <a:pt x="166522" y="259403"/>
                      <a:pt x="172487" y="257002"/>
                      <a:pt x="174873" y="252201"/>
                    </a:cubicBezTo>
                    <a:cubicBezTo>
                      <a:pt x="177258" y="248600"/>
                      <a:pt x="179644" y="244999"/>
                      <a:pt x="182030" y="241398"/>
                    </a:cubicBezTo>
                    <a:close/>
                    <a:moveTo>
                      <a:pt x="115927" y="226497"/>
                    </a:moveTo>
                    <a:cubicBezTo>
                      <a:pt x="118309" y="224111"/>
                      <a:pt x="120690" y="224111"/>
                      <a:pt x="123071" y="227690"/>
                    </a:cubicBezTo>
                    <a:cubicBezTo>
                      <a:pt x="124262" y="233655"/>
                      <a:pt x="126643" y="240812"/>
                      <a:pt x="127834" y="249163"/>
                    </a:cubicBezTo>
                    <a:cubicBezTo>
                      <a:pt x="127834" y="251548"/>
                      <a:pt x="126643" y="253934"/>
                      <a:pt x="123071" y="253934"/>
                    </a:cubicBezTo>
                    <a:cubicBezTo>
                      <a:pt x="119499" y="252741"/>
                      <a:pt x="115927" y="252741"/>
                      <a:pt x="112356" y="251548"/>
                    </a:cubicBezTo>
                    <a:cubicBezTo>
                      <a:pt x="96877" y="247970"/>
                      <a:pt x="96877" y="246777"/>
                      <a:pt x="107593" y="233655"/>
                    </a:cubicBezTo>
                    <a:cubicBezTo>
                      <a:pt x="109974" y="232462"/>
                      <a:pt x="113546" y="228883"/>
                      <a:pt x="115927" y="226497"/>
                    </a:cubicBezTo>
                    <a:close/>
                    <a:moveTo>
                      <a:pt x="48791" y="214101"/>
                    </a:moveTo>
                    <a:lnTo>
                      <a:pt x="49958" y="214101"/>
                    </a:lnTo>
                    <a:lnTo>
                      <a:pt x="49973" y="214101"/>
                    </a:lnTo>
                    <a:lnTo>
                      <a:pt x="51156" y="214101"/>
                    </a:lnTo>
                    <a:lnTo>
                      <a:pt x="50675" y="214821"/>
                    </a:lnTo>
                    <a:lnTo>
                      <a:pt x="56960" y="221130"/>
                    </a:lnTo>
                    <a:lnTo>
                      <a:pt x="56960" y="221285"/>
                    </a:lnTo>
                    <a:lnTo>
                      <a:pt x="57068" y="221177"/>
                    </a:lnTo>
                    <a:cubicBezTo>
                      <a:pt x="57068" y="222356"/>
                      <a:pt x="58251" y="222356"/>
                      <a:pt x="58251" y="223535"/>
                    </a:cubicBezTo>
                    <a:cubicBezTo>
                      <a:pt x="58251" y="224715"/>
                      <a:pt x="58251" y="225894"/>
                      <a:pt x="59433" y="225894"/>
                    </a:cubicBezTo>
                    <a:cubicBezTo>
                      <a:pt x="61799" y="236507"/>
                      <a:pt x="60616" y="237687"/>
                      <a:pt x="48791" y="235328"/>
                    </a:cubicBezTo>
                    <a:cubicBezTo>
                      <a:pt x="46425" y="234149"/>
                      <a:pt x="45243" y="234149"/>
                      <a:pt x="42878" y="234149"/>
                    </a:cubicBezTo>
                    <a:cubicBezTo>
                      <a:pt x="38148" y="232969"/>
                      <a:pt x="35782" y="229432"/>
                      <a:pt x="38148" y="225894"/>
                    </a:cubicBezTo>
                    <a:cubicBezTo>
                      <a:pt x="40513" y="219998"/>
                      <a:pt x="46425" y="217639"/>
                      <a:pt x="48791" y="214101"/>
                    </a:cubicBezTo>
                    <a:close/>
                    <a:moveTo>
                      <a:pt x="50658" y="212679"/>
                    </a:moveTo>
                    <a:cubicBezTo>
                      <a:pt x="53770" y="209478"/>
                      <a:pt x="54807" y="212679"/>
                      <a:pt x="55845" y="213746"/>
                    </a:cubicBezTo>
                    <a:cubicBezTo>
                      <a:pt x="55845" y="214813"/>
                      <a:pt x="55845" y="214813"/>
                      <a:pt x="55845" y="215880"/>
                    </a:cubicBezTo>
                    <a:cubicBezTo>
                      <a:pt x="56882" y="216947"/>
                      <a:pt x="56882" y="218014"/>
                      <a:pt x="56882" y="219081"/>
                    </a:cubicBezTo>
                    <a:cubicBezTo>
                      <a:pt x="53770" y="218014"/>
                      <a:pt x="53770" y="214813"/>
                      <a:pt x="50658" y="212679"/>
                    </a:cubicBezTo>
                    <a:close/>
                    <a:moveTo>
                      <a:pt x="210362" y="196674"/>
                    </a:moveTo>
                    <a:cubicBezTo>
                      <a:pt x="215964" y="197806"/>
                      <a:pt x="213723" y="202332"/>
                      <a:pt x="213723" y="204596"/>
                    </a:cubicBezTo>
                    <a:cubicBezTo>
                      <a:pt x="213723" y="206859"/>
                      <a:pt x="213723" y="209122"/>
                      <a:pt x="211482" y="209122"/>
                    </a:cubicBezTo>
                    <a:cubicBezTo>
                      <a:pt x="208121" y="209122"/>
                      <a:pt x="204761" y="211386"/>
                      <a:pt x="202520" y="206859"/>
                    </a:cubicBezTo>
                    <a:cubicBezTo>
                      <a:pt x="203640" y="206859"/>
                      <a:pt x="203640" y="205727"/>
                      <a:pt x="203640" y="204596"/>
                    </a:cubicBezTo>
                    <a:cubicBezTo>
                      <a:pt x="203640" y="202332"/>
                      <a:pt x="204761" y="200069"/>
                      <a:pt x="208121" y="198938"/>
                    </a:cubicBezTo>
                    <a:cubicBezTo>
                      <a:pt x="208121" y="197806"/>
                      <a:pt x="210362" y="196674"/>
                      <a:pt x="210362" y="196674"/>
                    </a:cubicBezTo>
                    <a:close/>
                    <a:moveTo>
                      <a:pt x="270983" y="192896"/>
                    </a:moveTo>
                    <a:cubicBezTo>
                      <a:pt x="270983" y="203698"/>
                      <a:pt x="270983" y="214501"/>
                      <a:pt x="270983" y="225304"/>
                    </a:cubicBezTo>
                    <a:cubicBezTo>
                      <a:pt x="267435" y="225304"/>
                      <a:pt x="265070" y="224104"/>
                      <a:pt x="261523" y="224104"/>
                    </a:cubicBezTo>
                    <a:cubicBezTo>
                      <a:pt x="257975" y="222904"/>
                      <a:pt x="254427" y="221703"/>
                      <a:pt x="250880" y="220503"/>
                    </a:cubicBezTo>
                    <a:cubicBezTo>
                      <a:pt x="246149" y="218102"/>
                      <a:pt x="246149" y="215702"/>
                      <a:pt x="248515" y="212101"/>
                    </a:cubicBezTo>
                    <a:cubicBezTo>
                      <a:pt x="253245" y="204899"/>
                      <a:pt x="259157" y="198897"/>
                      <a:pt x="265070" y="194096"/>
                    </a:cubicBezTo>
                    <a:cubicBezTo>
                      <a:pt x="266253" y="191695"/>
                      <a:pt x="268618" y="191695"/>
                      <a:pt x="270983" y="192896"/>
                    </a:cubicBezTo>
                    <a:close/>
                    <a:moveTo>
                      <a:pt x="192193" y="187872"/>
                    </a:moveTo>
                    <a:cubicBezTo>
                      <a:pt x="193364" y="186716"/>
                      <a:pt x="195707" y="187872"/>
                      <a:pt x="196879" y="187872"/>
                    </a:cubicBezTo>
                    <a:cubicBezTo>
                      <a:pt x="200393" y="185560"/>
                      <a:pt x="201565" y="186716"/>
                      <a:pt x="203908" y="187872"/>
                    </a:cubicBezTo>
                    <a:cubicBezTo>
                      <a:pt x="205079" y="191340"/>
                      <a:pt x="207423" y="194807"/>
                      <a:pt x="205079" y="198275"/>
                    </a:cubicBezTo>
                    <a:cubicBezTo>
                      <a:pt x="203908" y="201742"/>
                      <a:pt x="200393" y="202898"/>
                      <a:pt x="198050" y="202898"/>
                    </a:cubicBezTo>
                    <a:cubicBezTo>
                      <a:pt x="194536" y="202898"/>
                      <a:pt x="192193" y="201742"/>
                      <a:pt x="189850" y="200587"/>
                    </a:cubicBezTo>
                    <a:cubicBezTo>
                      <a:pt x="186335" y="199431"/>
                      <a:pt x="185163" y="197119"/>
                      <a:pt x="187507" y="193651"/>
                    </a:cubicBezTo>
                    <a:cubicBezTo>
                      <a:pt x="188678" y="191340"/>
                      <a:pt x="191021" y="189028"/>
                      <a:pt x="192193" y="187872"/>
                    </a:cubicBezTo>
                    <a:close/>
                    <a:moveTo>
                      <a:pt x="129733" y="166669"/>
                    </a:moveTo>
                    <a:cubicBezTo>
                      <a:pt x="133271" y="163131"/>
                      <a:pt x="135630" y="163131"/>
                      <a:pt x="136809" y="166669"/>
                    </a:cubicBezTo>
                    <a:cubicBezTo>
                      <a:pt x="139167" y="171386"/>
                      <a:pt x="140347" y="178461"/>
                      <a:pt x="141526" y="183178"/>
                    </a:cubicBezTo>
                    <a:lnTo>
                      <a:pt x="140218" y="184159"/>
                    </a:lnTo>
                    <a:lnTo>
                      <a:pt x="140282" y="184382"/>
                    </a:lnTo>
                    <a:lnTo>
                      <a:pt x="136909" y="186641"/>
                    </a:lnTo>
                    <a:lnTo>
                      <a:pt x="136809" y="186716"/>
                    </a:lnTo>
                    <a:lnTo>
                      <a:pt x="136797" y="186716"/>
                    </a:lnTo>
                    <a:lnTo>
                      <a:pt x="128554" y="186716"/>
                    </a:lnTo>
                    <a:cubicBezTo>
                      <a:pt x="127375" y="186716"/>
                      <a:pt x="126196" y="185537"/>
                      <a:pt x="125016" y="185537"/>
                    </a:cubicBezTo>
                    <a:cubicBezTo>
                      <a:pt x="117941" y="183178"/>
                      <a:pt x="116761" y="179641"/>
                      <a:pt x="121479" y="173744"/>
                    </a:cubicBezTo>
                    <a:cubicBezTo>
                      <a:pt x="123837" y="171386"/>
                      <a:pt x="127375" y="169027"/>
                      <a:pt x="129733" y="166669"/>
                    </a:cubicBezTo>
                    <a:close/>
                    <a:moveTo>
                      <a:pt x="63727" y="154041"/>
                    </a:moveTo>
                    <a:lnTo>
                      <a:pt x="62545" y="155224"/>
                    </a:lnTo>
                    <a:cubicBezTo>
                      <a:pt x="61954" y="156406"/>
                      <a:pt x="60475" y="157589"/>
                      <a:pt x="59293" y="158771"/>
                    </a:cubicBezTo>
                    <a:lnTo>
                      <a:pt x="59254" y="158864"/>
                    </a:lnTo>
                    <a:lnTo>
                      <a:pt x="60305" y="158864"/>
                    </a:lnTo>
                    <a:lnTo>
                      <a:pt x="65096" y="154269"/>
                    </a:lnTo>
                    <a:close/>
                    <a:moveTo>
                      <a:pt x="63727" y="149310"/>
                    </a:moveTo>
                    <a:cubicBezTo>
                      <a:pt x="67275" y="146945"/>
                      <a:pt x="70823" y="146945"/>
                      <a:pt x="72005" y="151675"/>
                    </a:cubicBezTo>
                    <a:cubicBezTo>
                      <a:pt x="73188" y="155224"/>
                      <a:pt x="74370" y="157589"/>
                      <a:pt x="74370" y="161136"/>
                    </a:cubicBezTo>
                    <a:cubicBezTo>
                      <a:pt x="70823" y="159954"/>
                      <a:pt x="70823" y="157589"/>
                      <a:pt x="70823" y="155224"/>
                    </a:cubicBezTo>
                    <a:lnTo>
                      <a:pt x="69104" y="154937"/>
                    </a:lnTo>
                    <a:lnTo>
                      <a:pt x="71975" y="160031"/>
                    </a:lnTo>
                    <a:lnTo>
                      <a:pt x="73510" y="161566"/>
                    </a:lnTo>
                    <a:lnTo>
                      <a:pt x="74370" y="161136"/>
                    </a:lnTo>
                    <a:cubicBezTo>
                      <a:pt x="75553" y="162319"/>
                      <a:pt x="75553" y="163501"/>
                      <a:pt x="75553" y="165866"/>
                    </a:cubicBezTo>
                    <a:cubicBezTo>
                      <a:pt x="75553" y="170597"/>
                      <a:pt x="75553" y="171779"/>
                      <a:pt x="69640" y="170597"/>
                    </a:cubicBezTo>
                    <a:cubicBezTo>
                      <a:pt x="64910" y="170597"/>
                      <a:pt x="60180" y="169414"/>
                      <a:pt x="55450" y="168232"/>
                    </a:cubicBezTo>
                    <a:cubicBezTo>
                      <a:pt x="50719" y="165866"/>
                      <a:pt x="50719" y="162319"/>
                      <a:pt x="55450" y="158771"/>
                    </a:cubicBezTo>
                    <a:cubicBezTo>
                      <a:pt x="56632" y="157589"/>
                      <a:pt x="57815" y="155224"/>
                      <a:pt x="60180" y="152858"/>
                    </a:cubicBezTo>
                    <a:cubicBezTo>
                      <a:pt x="61362" y="151675"/>
                      <a:pt x="62545" y="150493"/>
                      <a:pt x="63727" y="149310"/>
                    </a:cubicBezTo>
                    <a:close/>
                    <a:moveTo>
                      <a:pt x="272227" y="141904"/>
                    </a:moveTo>
                    <a:cubicBezTo>
                      <a:pt x="272227" y="146527"/>
                      <a:pt x="272227" y="152307"/>
                      <a:pt x="272227" y="158086"/>
                    </a:cubicBezTo>
                    <a:lnTo>
                      <a:pt x="266781" y="155775"/>
                    </a:lnTo>
                    <a:cubicBezTo>
                      <a:pt x="263514" y="154619"/>
                      <a:pt x="263514" y="151151"/>
                      <a:pt x="264603" y="148839"/>
                    </a:cubicBezTo>
                    <a:cubicBezTo>
                      <a:pt x="267871" y="145371"/>
                      <a:pt x="268960" y="143060"/>
                      <a:pt x="272227" y="141904"/>
                    </a:cubicBezTo>
                    <a:close/>
                    <a:moveTo>
                      <a:pt x="216586" y="124477"/>
                    </a:moveTo>
                    <a:cubicBezTo>
                      <a:pt x="217706" y="124477"/>
                      <a:pt x="221067" y="133530"/>
                      <a:pt x="219947" y="134661"/>
                    </a:cubicBezTo>
                    <a:cubicBezTo>
                      <a:pt x="218827" y="136925"/>
                      <a:pt x="216586" y="136925"/>
                      <a:pt x="214345" y="135793"/>
                    </a:cubicBezTo>
                    <a:cubicBezTo>
                      <a:pt x="210985" y="135793"/>
                      <a:pt x="208744" y="134661"/>
                      <a:pt x="208744" y="131267"/>
                    </a:cubicBezTo>
                    <a:cubicBezTo>
                      <a:pt x="208744" y="129003"/>
                      <a:pt x="216586" y="124477"/>
                      <a:pt x="216586" y="124477"/>
                    </a:cubicBezTo>
                    <a:close/>
                    <a:moveTo>
                      <a:pt x="143557" y="105557"/>
                    </a:moveTo>
                    <a:lnTo>
                      <a:pt x="149047" y="106781"/>
                    </a:lnTo>
                    <a:lnTo>
                      <a:pt x="150622" y="105806"/>
                    </a:lnTo>
                    <a:lnTo>
                      <a:pt x="151596" y="107349"/>
                    </a:lnTo>
                    <a:lnTo>
                      <a:pt x="154170" y="107922"/>
                    </a:lnTo>
                    <a:cubicBezTo>
                      <a:pt x="155349" y="109105"/>
                      <a:pt x="155349" y="110287"/>
                      <a:pt x="156529" y="111470"/>
                    </a:cubicBezTo>
                    <a:cubicBezTo>
                      <a:pt x="155349" y="112652"/>
                      <a:pt x="156529" y="115017"/>
                      <a:pt x="157708" y="116200"/>
                    </a:cubicBezTo>
                    <a:cubicBezTo>
                      <a:pt x="157708" y="117382"/>
                      <a:pt x="156529" y="118565"/>
                      <a:pt x="157708" y="118565"/>
                    </a:cubicBezTo>
                    <a:cubicBezTo>
                      <a:pt x="160067" y="124478"/>
                      <a:pt x="155349" y="124478"/>
                      <a:pt x="151812" y="124478"/>
                    </a:cubicBezTo>
                    <a:cubicBezTo>
                      <a:pt x="147095" y="123295"/>
                      <a:pt x="143557" y="122113"/>
                      <a:pt x="138840" y="120930"/>
                    </a:cubicBezTo>
                    <a:cubicBezTo>
                      <a:pt x="135302" y="120930"/>
                      <a:pt x="134123" y="117382"/>
                      <a:pt x="137661" y="113835"/>
                    </a:cubicBezTo>
                    <a:cubicBezTo>
                      <a:pt x="138840" y="111470"/>
                      <a:pt x="142378" y="109105"/>
                      <a:pt x="143557" y="105557"/>
                    </a:cubicBezTo>
                    <a:close/>
                    <a:moveTo>
                      <a:pt x="79848" y="84585"/>
                    </a:moveTo>
                    <a:cubicBezTo>
                      <a:pt x="83396" y="82214"/>
                      <a:pt x="84578" y="83400"/>
                      <a:pt x="85761" y="86956"/>
                    </a:cubicBezTo>
                    <a:cubicBezTo>
                      <a:pt x="88126" y="91698"/>
                      <a:pt x="89308" y="97625"/>
                      <a:pt x="90491" y="104738"/>
                    </a:cubicBezTo>
                    <a:cubicBezTo>
                      <a:pt x="90491" y="107109"/>
                      <a:pt x="89308" y="108295"/>
                      <a:pt x="86943" y="108295"/>
                    </a:cubicBezTo>
                    <a:cubicBezTo>
                      <a:pt x="83396" y="108295"/>
                      <a:pt x="81031" y="108295"/>
                      <a:pt x="77483" y="107109"/>
                    </a:cubicBezTo>
                    <a:cubicBezTo>
                      <a:pt x="64475" y="104738"/>
                      <a:pt x="63292" y="102367"/>
                      <a:pt x="72753" y="91698"/>
                    </a:cubicBezTo>
                    <a:cubicBezTo>
                      <a:pt x="75118" y="89327"/>
                      <a:pt x="77483" y="86956"/>
                      <a:pt x="79848" y="84585"/>
                    </a:cubicBezTo>
                    <a:close/>
                    <a:moveTo>
                      <a:pt x="23273" y="80910"/>
                    </a:moveTo>
                    <a:cubicBezTo>
                      <a:pt x="23895" y="80910"/>
                      <a:pt x="23895" y="83088"/>
                      <a:pt x="23895" y="84177"/>
                    </a:cubicBezTo>
                    <a:cubicBezTo>
                      <a:pt x="24518" y="88534"/>
                      <a:pt x="24518" y="88534"/>
                      <a:pt x="23895" y="89623"/>
                    </a:cubicBezTo>
                    <a:cubicBezTo>
                      <a:pt x="23895" y="87445"/>
                      <a:pt x="23273" y="83088"/>
                      <a:pt x="23273" y="80910"/>
                    </a:cubicBezTo>
                    <a:close/>
                    <a:moveTo>
                      <a:pt x="229283" y="58422"/>
                    </a:moveTo>
                    <a:cubicBezTo>
                      <a:pt x="230439" y="57260"/>
                      <a:pt x="232751" y="57260"/>
                      <a:pt x="233906" y="58422"/>
                    </a:cubicBezTo>
                    <a:cubicBezTo>
                      <a:pt x="236218" y="63069"/>
                      <a:pt x="237374" y="67716"/>
                      <a:pt x="236218" y="72363"/>
                    </a:cubicBezTo>
                    <a:cubicBezTo>
                      <a:pt x="236218" y="77010"/>
                      <a:pt x="230439" y="72363"/>
                      <a:pt x="229283" y="74687"/>
                    </a:cubicBezTo>
                    <a:cubicBezTo>
                      <a:pt x="226971" y="72363"/>
                      <a:pt x="224660" y="72363"/>
                      <a:pt x="224660" y="72363"/>
                    </a:cubicBezTo>
                    <a:cubicBezTo>
                      <a:pt x="221192" y="71201"/>
                      <a:pt x="220036" y="70040"/>
                      <a:pt x="221192" y="67716"/>
                    </a:cubicBezTo>
                    <a:cubicBezTo>
                      <a:pt x="222348" y="64231"/>
                      <a:pt x="225815" y="60745"/>
                      <a:pt x="229283" y="58422"/>
                    </a:cubicBezTo>
                    <a:close/>
                    <a:moveTo>
                      <a:pt x="164384" y="43567"/>
                    </a:moveTo>
                    <a:cubicBezTo>
                      <a:pt x="166648" y="43567"/>
                      <a:pt x="168911" y="51488"/>
                      <a:pt x="168911" y="53751"/>
                    </a:cubicBezTo>
                    <a:cubicBezTo>
                      <a:pt x="166648" y="58278"/>
                      <a:pt x="163253" y="56015"/>
                      <a:pt x="162121" y="56015"/>
                    </a:cubicBezTo>
                    <a:cubicBezTo>
                      <a:pt x="159858" y="54883"/>
                      <a:pt x="155331" y="54883"/>
                      <a:pt x="156463" y="50357"/>
                    </a:cubicBezTo>
                    <a:cubicBezTo>
                      <a:pt x="156463" y="48093"/>
                      <a:pt x="162121" y="43567"/>
                      <a:pt x="164384" y="43567"/>
                    </a:cubicBezTo>
                    <a:close/>
                    <a:moveTo>
                      <a:pt x="97159" y="28298"/>
                    </a:moveTo>
                    <a:cubicBezTo>
                      <a:pt x="96003" y="29460"/>
                      <a:pt x="94847" y="30622"/>
                      <a:pt x="93691" y="31783"/>
                    </a:cubicBezTo>
                    <a:cubicBezTo>
                      <a:pt x="92535" y="32945"/>
                      <a:pt x="91379" y="32945"/>
                      <a:pt x="92535" y="35269"/>
                    </a:cubicBezTo>
                    <a:lnTo>
                      <a:pt x="92603" y="35283"/>
                    </a:lnTo>
                    <a:lnTo>
                      <a:pt x="93869" y="32053"/>
                    </a:lnTo>
                    <a:cubicBezTo>
                      <a:pt x="93869" y="30964"/>
                      <a:pt x="94936" y="29875"/>
                      <a:pt x="97070" y="29875"/>
                    </a:cubicBezTo>
                    <a:lnTo>
                      <a:pt x="97862" y="36340"/>
                    </a:lnTo>
                    <a:lnTo>
                      <a:pt x="98315" y="36431"/>
                    </a:lnTo>
                    <a:lnTo>
                      <a:pt x="98737" y="35865"/>
                    </a:lnTo>
                    <a:lnTo>
                      <a:pt x="97982" y="28712"/>
                    </a:lnTo>
                    <a:close/>
                    <a:moveTo>
                      <a:pt x="100626" y="23651"/>
                    </a:moveTo>
                    <a:cubicBezTo>
                      <a:pt x="101782" y="25974"/>
                      <a:pt x="101782" y="28298"/>
                      <a:pt x="101782" y="30622"/>
                    </a:cubicBezTo>
                    <a:lnTo>
                      <a:pt x="100279" y="29866"/>
                    </a:lnTo>
                    <a:lnTo>
                      <a:pt x="101693" y="30704"/>
                    </a:lnTo>
                    <a:lnTo>
                      <a:pt x="101693" y="30821"/>
                    </a:lnTo>
                    <a:lnTo>
                      <a:pt x="101782" y="30622"/>
                    </a:lnTo>
                    <a:cubicBezTo>
                      <a:pt x="102938" y="32945"/>
                      <a:pt x="105250" y="36431"/>
                      <a:pt x="102938" y="39916"/>
                    </a:cubicBezTo>
                    <a:cubicBezTo>
                      <a:pt x="100626" y="41078"/>
                      <a:pt x="96003" y="41078"/>
                      <a:pt x="92535" y="38754"/>
                    </a:cubicBezTo>
                    <a:cubicBezTo>
                      <a:pt x="85600" y="35269"/>
                      <a:pt x="85600" y="35269"/>
                      <a:pt x="91379" y="29460"/>
                    </a:cubicBezTo>
                    <a:cubicBezTo>
                      <a:pt x="92535" y="29460"/>
                      <a:pt x="92535" y="28298"/>
                      <a:pt x="93691" y="28298"/>
                    </a:cubicBezTo>
                    <a:cubicBezTo>
                      <a:pt x="94847" y="25974"/>
                      <a:pt x="97159" y="22489"/>
                      <a:pt x="100626" y="23651"/>
                    </a:cubicBezTo>
                    <a:close/>
                    <a:moveTo>
                      <a:pt x="25304" y="13693"/>
                    </a:moveTo>
                    <a:cubicBezTo>
                      <a:pt x="28842" y="13693"/>
                      <a:pt x="33559" y="15933"/>
                      <a:pt x="38276" y="18174"/>
                    </a:cubicBezTo>
                    <a:cubicBezTo>
                      <a:pt x="39455" y="19294"/>
                      <a:pt x="40634" y="20415"/>
                      <a:pt x="39455" y="23775"/>
                    </a:cubicBezTo>
                    <a:cubicBezTo>
                      <a:pt x="39455" y="24896"/>
                      <a:pt x="38276" y="24896"/>
                      <a:pt x="34738" y="24896"/>
                    </a:cubicBezTo>
                    <a:cubicBezTo>
                      <a:pt x="32379" y="24896"/>
                      <a:pt x="30021" y="24896"/>
                      <a:pt x="27662" y="24896"/>
                    </a:cubicBezTo>
                    <a:cubicBezTo>
                      <a:pt x="25304" y="24896"/>
                      <a:pt x="24125" y="23775"/>
                      <a:pt x="21766" y="22655"/>
                    </a:cubicBezTo>
                    <a:cubicBezTo>
                      <a:pt x="19408" y="21535"/>
                      <a:pt x="17049" y="20415"/>
                      <a:pt x="17049" y="19294"/>
                    </a:cubicBezTo>
                    <a:cubicBezTo>
                      <a:pt x="18228" y="15933"/>
                      <a:pt x="20587" y="12572"/>
                      <a:pt x="25304" y="13693"/>
                    </a:cubicBezTo>
                    <a:close/>
                    <a:moveTo>
                      <a:pt x="241938" y="0"/>
                    </a:moveTo>
                    <a:cubicBezTo>
                      <a:pt x="242975" y="0"/>
                      <a:pt x="242975" y="0"/>
                      <a:pt x="244012" y="0"/>
                    </a:cubicBezTo>
                    <a:lnTo>
                      <a:pt x="244012" y="1089"/>
                    </a:lnTo>
                    <a:lnTo>
                      <a:pt x="244293" y="1973"/>
                    </a:lnTo>
                    <a:lnTo>
                      <a:pt x="244487" y="1245"/>
                    </a:lnTo>
                    <a:lnTo>
                      <a:pt x="249822" y="2282"/>
                    </a:lnTo>
                    <a:lnTo>
                      <a:pt x="249822" y="7463"/>
                    </a:lnTo>
                    <a:lnTo>
                      <a:pt x="250651" y="2490"/>
                    </a:lnTo>
                    <a:cubicBezTo>
                      <a:pt x="251481" y="2490"/>
                      <a:pt x="252311" y="3486"/>
                      <a:pt x="252311" y="4481"/>
                    </a:cubicBezTo>
                    <a:lnTo>
                      <a:pt x="249822" y="7468"/>
                    </a:lnTo>
                    <a:lnTo>
                      <a:pt x="252489" y="4979"/>
                    </a:lnTo>
                    <a:cubicBezTo>
                      <a:pt x="254623" y="8962"/>
                      <a:pt x="253556" y="9958"/>
                      <a:pt x="249288" y="9958"/>
                    </a:cubicBezTo>
                    <a:cubicBezTo>
                      <a:pt x="248221" y="9958"/>
                      <a:pt x="247154" y="8962"/>
                      <a:pt x="246087" y="8962"/>
                    </a:cubicBezTo>
                    <a:cubicBezTo>
                      <a:pt x="246087" y="7966"/>
                      <a:pt x="247154" y="7966"/>
                      <a:pt x="247154" y="7966"/>
                    </a:cubicBezTo>
                    <a:cubicBezTo>
                      <a:pt x="248221" y="7966"/>
                      <a:pt x="249288" y="7966"/>
                      <a:pt x="249288" y="7966"/>
                    </a:cubicBezTo>
                    <a:lnTo>
                      <a:pt x="249821" y="7469"/>
                    </a:lnTo>
                    <a:lnTo>
                      <a:pt x="246621" y="7469"/>
                    </a:lnTo>
                    <a:lnTo>
                      <a:pt x="245809" y="6748"/>
                    </a:lnTo>
                    <a:lnTo>
                      <a:pt x="246087" y="7624"/>
                    </a:lnTo>
                    <a:cubicBezTo>
                      <a:pt x="246087" y="8713"/>
                      <a:pt x="245050" y="7624"/>
                      <a:pt x="245050" y="8713"/>
                    </a:cubicBezTo>
                    <a:lnTo>
                      <a:pt x="240966" y="5304"/>
                    </a:lnTo>
                    <a:lnTo>
                      <a:pt x="240952" y="5379"/>
                    </a:lnTo>
                    <a:cubicBezTo>
                      <a:pt x="241730" y="6580"/>
                      <a:pt x="243286" y="7647"/>
                      <a:pt x="244842" y="8714"/>
                    </a:cubicBezTo>
                    <a:cubicBezTo>
                      <a:pt x="241730" y="9781"/>
                      <a:pt x="239655" y="7647"/>
                      <a:pt x="238618" y="5513"/>
                    </a:cubicBezTo>
                    <a:cubicBezTo>
                      <a:pt x="238618" y="3379"/>
                      <a:pt x="238618" y="2312"/>
                      <a:pt x="241730" y="1245"/>
                    </a:cubicBezTo>
                    <a:lnTo>
                      <a:pt x="241672" y="1555"/>
                    </a:lnTo>
                    <a:lnTo>
                      <a:pt x="241938" y="1089"/>
                    </a:lnTo>
                    <a:close/>
                  </a:path>
                </a:pathLst>
              </a:custGeom>
              <a:solidFill>
                <a:srgbClr val="020202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4" name="Freeform: Shape 131">
                <a:extLst>
                  <a:ext uri="{FF2B5EF4-FFF2-40B4-BE49-F238E27FC236}">
                    <a16:creationId xmlns:a16="http://schemas.microsoft.com/office/drawing/2014/main" id="{5B3CAFA0-1820-2A45-BCB3-D3287631AF55}"/>
                  </a:ext>
                </a:extLst>
              </p:cNvPr>
              <p:cNvSpPr/>
              <p:nvPr/>
            </p:nvSpPr>
            <p:spPr>
              <a:xfrm>
                <a:off x="11959418" y="4131075"/>
                <a:ext cx="872954" cy="716615"/>
              </a:xfrm>
              <a:custGeom>
                <a:avLst/>
                <a:gdLst>
                  <a:gd name="connsiteX0" fmla="*/ 18701 w 872954"/>
                  <a:gd name="connsiteY0" fmla="*/ 691868 h 716615"/>
                  <a:gd name="connsiteX1" fmla="*/ 21657 w 872954"/>
                  <a:gd name="connsiteY1" fmla="*/ 696462 h 716615"/>
                  <a:gd name="connsiteX2" fmla="*/ 24022 w 872954"/>
                  <a:gd name="connsiteY2" fmla="*/ 702390 h 716615"/>
                  <a:gd name="connsiteX3" fmla="*/ 6284 w 872954"/>
                  <a:gd name="connsiteY3" fmla="*/ 716615 h 716615"/>
                  <a:gd name="connsiteX4" fmla="*/ 3919 w 872954"/>
                  <a:gd name="connsiteY4" fmla="*/ 714244 h 716615"/>
                  <a:gd name="connsiteX5" fmla="*/ 1554 w 872954"/>
                  <a:gd name="connsiteY5" fmla="*/ 707131 h 716615"/>
                  <a:gd name="connsiteX6" fmla="*/ 12197 w 872954"/>
                  <a:gd name="connsiteY6" fmla="*/ 695277 h 716615"/>
                  <a:gd name="connsiteX7" fmla="*/ 18701 w 872954"/>
                  <a:gd name="connsiteY7" fmla="*/ 691868 h 716615"/>
                  <a:gd name="connsiteX8" fmla="*/ 97903 w 872954"/>
                  <a:gd name="connsiteY8" fmla="*/ 644315 h 716615"/>
                  <a:gd name="connsiteX9" fmla="*/ 104932 w 872954"/>
                  <a:gd name="connsiteY9" fmla="*/ 644315 h 716615"/>
                  <a:gd name="connsiteX10" fmla="*/ 85016 w 872954"/>
                  <a:gd name="connsiteY10" fmla="*/ 656867 h 716615"/>
                  <a:gd name="connsiteX11" fmla="*/ 90874 w 872954"/>
                  <a:gd name="connsiteY11" fmla="*/ 651162 h 716615"/>
                  <a:gd name="connsiteX12" fmla="*/ 97903 w 872954"/>
                  <a:gd name="connsiteY12" fmla="*/ 644315 h 716615"/>
                  <a:gd name="connsiteX13" fmla="*/ 32006 w 872954"/>
                  <a:gd name="connsiteY13" fmla="*/ 628185 h 716615"/>
                  <a:gd name="connsiteX14" fmla="*/ 37970 w 872954"/>
                  <a:gd name="connsiteY14" fmla="*/ 630571 h 716615"/>
                  <a:gd name="connsiteX15" fmla="*/ 42742 w 872954"/>
                  <a:gd name="connsiteY15" fmla="*/ 650851 h 716615"/>
                  <a:gd name="connsiteX16" fmla="*/ 37970 w 872954"/>
                  <a:gd name="connsiteY16" fmla="*/ 655622 h 716615"/>
                  <a:gd name="connsiteX17" fmla="*/ 18884 w 872954"/>
                  <a:gd name="connsiteY17" fmla="*/ 650851 h 716615"/>
                  <a:gd name="connsiteX18" fmla="*/ 16498 w 872954"/>
                  <a:gd name="connsiteY18" fmla="*/ 644886 h 716615"/>
                  <a:gd name="connsiteX19" fmla="*/ 26041 w 872954"/>
                  <a:gd name="connsiteY19" fmla="*/ 634150 h 716615"/>
                  <a:gd name="connsiteX20" fmla="*/ 32006 w 872954"/>
                  <a:gd name="connsiteY20" fmla="*/ 628185 h 716615"/>
                  <a:gd name="connsiteX21" fmla="*/ 111775 w 872954"/>
                  <a:gd name="connsiteY21" fmla="*/ 582073 h 716615"/>
                  <a:gd name="connsiteX22" fmla="*/ 120092 w 872954"/>
                  <a:gd name="connsiteY22" fmla="*/ 583266 h 716615"/>
                  <a:gd name="connsiteX23" fmla="*/ 124845 w 872954"/>
                  <a:gd name="connsiteY23" fmla="*/ 599967 h 716615"/>
                  <a:gd name="connsiteX24" fmla="*/ 117716 w 872954"/>
                  <a:gd name="connsiteY24" fmla="*/ 607124 h 716615"/>
                  <a:gd name="connsiteX25" fmla="*/ 104646 w 872954"/>
                  <a:gd name="connsiteY25" fmla="*/ 604738 h 716615"/>
                  <a:gd name="connsiteX26" fmla="*/ 101081 w 872954"/>
                  <a:gd name="connsiteY26" fmla="*/ 595195 h 716615"/>
                  <a:gd name="connsiteX27" fmla="*/ 104646 w 872954"/>
                  <a:gd name="connsiteY27" fmla="*/ 590423 h 716615"/>
                  <a:gd name="connsiteX28" fmla="*/ 111775 w 872954"/>
                  <a:gd name="connsiteY28" fmla="*/ 582073 h 716615"/>
                  <a:gd name="connsiteX29" fmla="*/ 46965 w 872954"/>
                  <a:gd name="connsiteY29" fmla="*/ 564646 h 716615"/>
                  <a:gd name="connsiteX30" fmla="*/ 52919 w 872954"/>
                  <a:gd name="connsiteY30" fmla="*/ 567032 h 716615"/>
                  <a:gd name="connsiteX31" fmla="*/ 58872 w 872954"/>
                  <a:gd name="connsiteY31" fmla="*/ 586119 h 716615"/>
                  <a:gd name="connsiteX32" fmla="*/ 54109 w 872954"/>
                  <a:gd name="connsiteY32" fmla="*/ 590890 h 716615"/>
                  <a:gd name="connsiteX33" fmla="*/ 43394 w 872954"/>
                  <a:gd name="connsiteY33" fmla="*/ 589697 h 716615"/>
                  <a:gd name="connsiteX34" fmla="*/ 38631 w 872954"/>
                  <a:gd name="connsiteY34" fmla="*/ 572996 h 716615"/>
                  <a:gd name="connsiteX35" fmla="*/ 46965 w 872954"/>
                  <a:gd name="connsiteY35" fmla="*/ 564646 h 716615"/>
                  <a:gd name="connsiteX36" fmla="*/ 200228 w 872954"/>
                  <a:gd name="connsiteY36" fmla="*/ 530697 h 716615"/>
                  <a:gd name="connsiteX37" fmla="*/ 203495 w 872954"/>
                  <a:gd name="connsiteY37" fmla="*/ 535916 h 716615"/>
                  <a:gd name="connsiteX38" fmla="*/ 205872 w 872954"/>
                  <a:gd name="connsiteY38" fmla="*/ 543073 h 716615"/>
                  <a:gd name="connsiteX39" fmla="*/ 207060 w 872954"/>
                  <a:gd name="connsiteY39" fmla="*/ 550231 h 716615"/>
                  <a:gd name="connsiteX40" fmla="*/ 197554 w 872954"/>
                  <a:gd name="connsiteY40" fmla="*/ 558581 h 716615"/>
                  <a:gd name="connsiteX41" fmla="*/ 186861 w 872954"/>
                  <a:gd name="connsiteY41" fmla="*/ 555003 h 716615"/>
                  <a:gd name="connsiteX42" fmla="*/ 183296 w 872954"/>
                  <a:gd name="connsiteY42" fmla="*/ 545459 h 716615"/>
                  <a:gd name="connsiteX43" fmla="*/ 195178 w 872954"/>
                  <a:gd name="connsiteY43" fmla="*/ 533530 h 716615"/>
                  <a:gd name="connsiteX44" fmla="*/ 200228 w 872954"/>
                  <a:gd name="connsiteY44" fmla="*/ 530697 h 716615"/>
                  <a:gd name="connsiteX45" fmla="*/ 134682 w 872954"/>
                  <a:gd name="connsiteY45" fmla="*/ 516654 h 716615"/>
                  <a:gd name="connsiteX46" fmla="*/ 138700 w 872954"/>
                  <a:gd name="connsiteY46" fmla="*/ 523351 h 716615"/>
                  <a:gd name="connsiteX47" fmla="*/ 142272 w 872954"/>
                  <a:gd name="connsiteY47" fmla="*/ 536448 h 716615"/>
                  <a:gd name="connsiteX48" fmla="*/ 136319 w 872954"/>
                  <a:gd name="connsiteY48" fmla="*/ 543592 h 716615"/>
                  <a:gd name="connsiteX49" fmla="*/ 119650 w 872954"/>
                  <a:gd name="connsiteY49" fmla="*/ 540020 h 716615"/>
                  <a:gd name="connsiteX50" fmla="*/ 118459 w 872954"/>
                  <a:gd name="connsiteY50" fmla="*/ 530495 h 716615"/>
                  <a:gd name="connsiteX51" fmla="*/ 127984 w 872954"/>
                  <a:gd name="connsiteY51" fmla="*/ 519779 h 716615"/>
                  <a:gd name="connsiteX52" fmla="*/ 134682 w 872954"/>
                  <a:gd name="connsiteY52" fmla="*/ 516654 h 716615"/>
                  <a:gd name="connsiteX53" fmla="*/ 61957 w 872954"/>
                  <a:gd name="connsiteY53" fmla="*/ 502407 h 716615"/>
                  <a:gd name="connsiteX54" fmla="*/ 70291 w 872954"/>
                  <a:gd name="connsiteY54" fmla="*/ 503597 h 716615"/>
                  <a:gd name="connsiteX55" fmla="*/ 75054 w 872954"/>
                  <a:gd name="connsiteY55" fmla="*/ 522648 h 716615"/>
                  <a:gd name="connsiteX56" fmla="*/ 70291 w 872954"/>
                  <a:gd name="connsiteY56" fmla="*/ 527410 h 716615"/>
                  <a:gd name="connsiteX57" fmla="*/ 52432 w 872954"/>
                  <a:gd name="connsiteY57" fmla="*/ 523838 h 716615"/>
                  <a:gd name="connsiteX58" fmla="*/ 51241 w 872954"/>
                  <a:gd name="connsiteY58" fmla="*/ 514313 h 716615"/>
                  <a:gd name="connsiteX59" fmla="*/ 54813 w 872954"/>
                  <a:gd name="connsiteY59" fmla="*/ 509550 h 716615"/>
                  <a:gd name="connsiteX60" fmla="*/ 61957 w 872954"/>
                  <a:gd name="connsiteY60" fmla="*/ 502407 h 716615"/>
                  <a:gd name="connsiteX61" fmla="*/ 278526 w 872954"/>
                  <a:gd name="connsiteY61" fmla="*/ 483795 h 716615"/>
                  <a:gd name="connsiteX62" fmla="*/ 286876 w 872954"/>
                  <a:gd name="connsiteY62" fmla="*/ 486189 h 716615"/>
                  <a:gd name="connsiteX63" fmla="*/ 291648 w 872954"/>
                  <a:gd name="connsiteY63" fmla="*/ 505339 h 716615"/>
                  <a:gd name="connsiteX64" fmla="*/ 285683 w 872954"/>
                  <a:gd name="connsiteY64" fmla="*/ 512520 h 716615"/>
                  <a:gd name="connsiteX65" fmla="*/ 276140 w 872954"/>
                  <a:gd name="connsiteY65" fmla="*/ 510127 h 716615"/>
                  <a:gd name="connsiteX66" fmla="*/ 266597 w 872954"/>
                  <a:gd name="connsiteY66" fmla="*/ 507733 h 716615"/>
                  <a:gd name="connsiteX67" fmla="*/ 264211 w 872954"/>
                  <a:gd name="connsiteY67" fmla="*/ 499355 h 716615"/>
                  <a:gd name="connsiteX68" fmla="*/ 278526 w 872954"/>
                  <a:gd name="connsiteY68" fmla="*/ 483795 h 716615"/>
                  <a:gd name="connsiteX69" fmla="*/ 213775 w 872954"/>
                  <a:gd name="connsiteY69" fmla="*/ 470050 h 716615"/>
                  <a:gd name="connsiteX70" fmla="*/ 219750 w 872954"/>
                  <a:gd name="connsiteY70" fmla="*/ 471245 h 716615"/>
                  <a:gd name="connsiteX71" fmla="*/ 226920 w 872954"/>
                  <a:gd name="connsiteY71" fmla="*/ 491560 h 716615"/>
                  <a:gd name="connsiteX72" fmla="*/ 220945 w 872954"/>
                  <a:gd name="connsiteY72" fmla="*/ 497535 h 716615"/>
                  <a:gd name="connsiteX73" fmla="*/ 210190 w 872954"/>
                  <a:gd name="connsiteY73" fmla="*/ 495145 h 716615"/>
                  <a:gd name="connsiteX74" fmla="*/ 199435 w 872954"/>
                  <a:gd name="connsiteY74" fmla="*/ 491560 h 716615"/>
                  <a:gd name="connsiteX75" fmla="*/ 198240 w 872954"/>
                  <a:gd name="connsiteY75" fmla="*/ 484390 h 716615"/>
                  <a:gd name="connsiteX76" fmla="*/ 213775 w 872954"/>
                  <a:gd name="connsiteY76" fmla="*/ 470050 h 716615"/>
                  <a:gd name="connsiteX77" fmla="*/ 149172 w 872954"/>
                  <a:gd name="connsiteY77" fmla="*/ 451475 h 716615"/>
                  <a:gd name="connsiteX78" fmla="*/ 152446 w 872954"/>
                  <a:gd name="connsiteY78" fmla="*/ 456247 h 716615"/>
                  <a:gd name="connsiteX79" fmla="*/ 157209 w 872954"/>
                  <a:gd name="connsiteY79" fmla="*/ 469369 h 716615"/>
                  <a:gd name="connsiteX80" fmla="*/ 157209 w 872954"/>
                  <a:gd name="connsiteY80" fmla="*/ 476526 h 716615"/>
                  <a:gd name="connsiteX81" fmla="*/ 152446 w 872954"/>
                  <a:gd name="connsiteY81" fmla="*/ 480105 h 716615"/>
                  <a:gd name="connsiteX82" fmla="*/ 132205 w 872954"/>
                  <a:gd name="connsiteY82" fmla="*/ 474141 h 716615"/>
                  <a:gd name="connsiteX83" fmla="*/ 132205 w 872954"/>
                  <a:gd name="connsiteY83" fmla="*/ 465790 h 716615"/>
                  <a:gd name="connsiteX84" fmla="*/ 144112 w 872954"/>
                  <a:gd name="connsiteY84" fmla="*/ 453861 h 716615"/>
                  <a:gd name="connsiteX85" fmla="*/ 149172 w 872954"/>
                  <a:gd name="connsiteY85" fmla="*/ 451475 h 716615"/>
                  <a:gd name="connsiteX86" fmla="*/ 364670 w 872954"/>
                  <a:gd name="connsiteY86" fmla="*/ 441966 h 716615"/>
                  <a:gd name="connsiteX87" fmla="*/ 372749 w 872954"/>
                  <a:gd name="connsiteY87" fmla="*/ 453402 h 716615"/>
                  <a:gd name="connsiteX88" fmla="*/ 375143 w 872954"/>
                  <a:gd name="connsiteY88" fmla="*/ 456967 h 716615"/>
                  <a:gd name="connsiteX89" fmla="*/ 375143 w 872954"/>
                  <a:gd name="connsiteY89" fmla="*/ 465284 h 716615"/>
                  <a:gd name="connsiteX90" fmla="*/ 366765 w 872954"/>
                  <a:gd name="connsiteY90" fmla="*/ 465284 h 716615"/>
                  <a:gd name="connsiteX91" fmla="*/ 352402 w 872954"/>
                  <a:gd name="connsiteY91" fmla="*/ 461719 h 716615"/>
                  <a:gd name="connsiteX92" fmla="*/ 348812 w 872954"/>
                  <a:gd name="connsiteY92" fmla="*/ 452214 h 716615"/>
                  <a:gd name="connsiteX93" fmla="*/ 354796 w 872954"/>
                  <a:gd name="connsiteY93" fmla="*/ 447461 h 716615"/>
                  <a:gd name="connsiteX94" fmla="*/ 364670 w 872954"/>
                  <a:gd name="connsiteY94" fmla="*/ 441966 h 716615"/>
                  <a:gd name="connsiteX95" fmla="*/ 297541 w 872954"/>
                  <a:gd name="connsiteY95" fmla="*/ 422400 h 716615"/>
                  <a:gd name="connsiteX96" fmla="*/ 304251 w 872954"/>
                  <a:gd name="connsiteY96" fmla="*/ 427598 h 716615"/>
                  <a:gd name="connsiteX97" fmla="*/ 307830 w 872954"/>
                  <a:gd name="connsiteY97" fmla="*/ 441856 h 716615"/>
                  <a:gd name="connsiteX98" fmla="*/ 300673 w 872954"/>
                  <a:gd name="connsiteY98" fmla="*/ 447797 h 716615"/>
                  <a:gd name="connsiteX99" fmla="*/ 282779 w 872954"/>
                  <a:gd name="connsiteY99" fmla="*/ 443044 h 716615"/>
                  <a:gd name="connsiteX100" fmla="*/ 280393 w 872954"/>
                  <a:gd name="connsiteY100" fmla="*/ 435915 h 716615"/>
                  <a:gd name="connsiteX101" fmla="*/ 287550 w 872954"/>
                  <a:gd name="connsiteY101" fmla="*/ 427598 h 716615"/>
                  <a:gd name="connsiteX102" fmla="*/ 289936 w 872954"/>
                  <a:gd name="connsiteY102" fmla="*/ 425222 h 716615"/>
                  <a:gd name="connsiteX103" fmla="*/ 297541 w 872954"/>
                  <a:gd name="connsiteY103" fmla="*/ 422400 h 716615"/>
                  <a:gd name="connsiteX104" fmla="*/ 217818 w 872954"/>
                  <a:gd name="connsiteY104" fmla="*/ 419009 h 716615"/>
                  <a:gd name="connsiteX105" fmla="*/ 216755 w 872954"/>
                  <a:gd name="connsiteY105" fmla="*/ 420048 h 716615"/>
                  <a:gd name="connsiteX106" fmla="*/ 216755 w 872954"/>
                  <a:gd name="connsiteY106" fmla="*/ 420400 h 716615"/>
                  <a:gd name="connsiteX107" fmla="*/ 231342 w 872954"/>
                  <a:gd name="connsiteY107" fmla="*/ 411646 h 716615"/>
                  <a:gd name="connsiteX108" fmla="*/ 235768 w 872954"/>
                  <a:gd name="connsiteY108" fmla="*/ 414758 h 716615"/>
                  <a:gd name="connsiteX109" fmla="*/ 236608 w 872954"/>
                  <a:gd name="connsiteY109" fmla="*/ 417123 h 716615"/>
                  <a:gd name="connsiteX110" fmla="*/ 238233 w 872954"/>
                  <a:gd name="connsiteY110" fmla="*/ 417558 h 716615"/>
                  <a:gd name="connsiteX111" fmla="*/ 240609 w 872954"/>
                  <a:gd name="connsiteY111" fmla="*/ 419892 h 716615"/>
                  <a:gd name="connsiteX112" fmla="*/ 239421 w 872954"/>
                  <a:gd name="connsiteY112" fmla="*/ 421059 h 716615"/>
                  <a:gd name="connsiteX113" fmla="*/ 239866 w 872954"/>
                  <a:gd name="connsiteY113" fmla="*/ 431416 h 716615"/>
                  <a:gd name="connsiteX114" fmla="*/ 239381 w 872954"/>
                  <a:gd name="connsiteY114" fmla="*/ 431372 h 716615"/>
                  <a:gd name="connsiteX115" fmla="*/ 239420 w 872954"/>
                  <a:gd name="connsiteY115" fmla="*/ 431718 h 716615"/>
                  <a:gd name="connsiteX116" fmla="*/ 228684 w 872954"/>
                  <a:gd name="connsiteY116" fmla="*/ 431718 h 716615"/>
                  <a:gd name="connsiteX117" fmla="*/ 220096 w 872954"/>
                  <a:gd name="connsiteY117" fmla="*/ 428918 h 716615"/>
                  <a:gd name="connsiteX118" fmla="*/ 233455 w 872954"/>
                  <a:gd name="connsiteY118" fmla="*/ 431718 h 716615"/>
                  <a:gd name="connsiteX119" fmla="*/ 234287 w 872954"/>
                  <a:gd name="connsiteY119" fmla="*/ 430905 h 716615"/>
                  <a:gd name="connsiteX120" fmla="*/ 228727 w 872954"/>
                  <a:gd name="connsiteY120" fmla="*/ 430395 h 716615"/>
                  <a:gd name="connsiteX121" fmla="*/ 219222 w 872954"/>
                  <a:gd name="connsiteY121" fmla="*/ 428061 h 716615"/>
                  <a:gd name="connsiteX122" fmla="*/ 217083 w 872954"/>
                  <a:gd name="connsiteY122" fmla="*/ 425960 h 716615"/>
                  <a:gd name="connsiteX123" fmla="*/ 217948 w 872954"/>
                  <a:gd name="connsiteY123" fmla="*/ 428217 h 716615"/>
                  <a:gd name="connsiteX124" fmla="*/ 220096 w 872954"/>
                  <a:gd name="connsiteY124" fmla="*/ 428918 h 716615"/>
                  <a:gd name="connsiteX125" fmla="*/ 216755 w 872954"/>
                  <a:gd name="connsiteY125" fmla="*/ 428217 h 716615"/>
                  <a:gd name="connsiteX126" fmla="*/ 216755 w 872954"/>
                  <a:gd name="connsiteY126" fmla="*/ 425638 h 716615"/>
                  <a:gd name="connsiteX127" fmla="*/ 214469 w 872954"/>
                  <a:gd name="connsiteY127" fmla="*/ 423393 h 716615"/>
                  <a:gd name="connsiteX128" fmla="*/ 215554 w 872954"/>
                  <a:gd name="connsiteY128" fmla="*/ 421972 h 716615"/>
                  <a:gd name="connsiteX129" fmla="*/ 214369 w 872954"/>
                  <a:gd name="connsiteY129" fmla="*/ 418881 h 716615"/>
                  <a:gd name="connsiteX130" fmla="*/ 217948 w 872954"/>
                  <a:gd name="connsiteY130" fmla="*/ 415380 h 716615"/>
                  <a:gd name="connsiteX131" fmla="*/ 220304 w 872954"/>
                  <a:gd name="connsiteY131" fmla="*/ 415380 h 716615"/>
                  <a:gd name="connsiteX132" fmla="*/ 220410 w 872954"/>
                  <a:gd name="connsiteY132" fmla="*/ 415224 h 716615"/>
                  <a:gd name="connsiteX133" fmla="*/ 225163 w 872954"/>
                  <a:gd name="connsiteY133" fmla="*/ 414057 h 716615"/>
                  <a:gd name="connsiteX134" fmla="*/ 227154 w 872954"/>
                  <a:gd name="connsiteY134" fmla="*/ 414591 h 716615"/>
                  <a:gd name="connsiteX135" fmla="*/ 160357 w 872954"/>
                  <a:gd name="connsiteY135" fmla="*/ 392905 h 716615"/>
                  <a:gd name="connsiteX136" fmla="*/ 167386 w 872954"/>
                  <a:gd name="connsiteY136" fmla="*/ 395256 h 716615"/>
                  <a:gd name="connsiteX137" fmla="*/ 170901 w 872954"/>
                  <a:gd name="connsiteY137" fmla="*/ 408188 h 716615"/>
                  <a:gd name="connsiteX138" fmla="*/ 165043 w 872954"/>
                  <a:gd name="connsiteY138" fmla="*/ 412890 h 716615"/>
                  <a:gd name="connsiteX139" fmla="*/ 155671 w 872954"/>
                  <a:gd name="connsiteY139" fmla="*/ 410539 h 716615"/>
                  <a:gd name="connsiteX140" fmla="*/ 153328 w 872954"/>
                  <a:gd name="connsiteY140" fmla="*/ 402310 h 716615"/>
                  <a:gd name="connsiteX141" fmla="*/ 155671 w 872954"/>
                  <a:gd name="connsiteY141" fmla="*/ 398783 h 716615"/>
                  <a:gd name="connsiteX142" fmla="*/ 160357 w 872954"/>
                  <a:gd name="connsiteY142" fmla="*/ 392905 h 716615"/>
                  <a:gd name="connsiteX143" fmla="*/ 448405 w 872954"/>
                  <a:gd name="connsiteY143" fmla="*/ 386600 h 716615"/>
                  <a:gd name="connsiteX144" fmla="*/ 452431 w 872954"/>
                  <a:gd name="connsiteY144" fmla="*/ 392735 h 716615"/>
                  <a:gd name="connsiteX145" fmla="*/ 457203 w 872954"/>
                  <a:gd name="connsiteY145" fmla="*/ 409491 h 716615"/>
                  <a:gd name="connsiteX146" fmla="*/ 447660 w 872954"/>
                  <a:gd name="connsiteY146" fmla="*/ 416672 h 716615"/>
                  <a:gd name="connsiteX147" fmla="*/ 434538 w 872954"/>
                  <a:gd name="connsiteY147" fmla="*/ 413082 h 716615"/>
                  <a:gd name="connsiteX148" fmla="*/ 430959 w 872954"/>
                  <a:gd name="connsiteY148" fmla="*/ 403507 h 716615"/>
                  <a:gd name="connsiteX149" fmla="*/ 441695 w 872954"/>
                  <a:gd name="connsiteY149" fmla="*/ 390341 h 716615"/>
                  <a:gd name="connsiteX150" fmla="*/ 448405 w 872954"/>
                  <a:gd name="connsiteY150" fmla="*/ 386600 h 716615"/>
                  <a:gd name="connsiteX151" fmla="*/ 375740 w 872954"/>
                  <a:gd name="connsiteY151" fmla="*/ 380380 h 716615"/>
                  <a:gd name="connsiteX152" fmla="*/ 382794 w 872954"/>
                  <a:gd name="connsiteY152" fmla="*/ 381552 h 716615"/>
                  <a:gd name="connsiteX153" fmla="*/ 386320 w 872954"/>
                  <a:gd name="connsiteY153" fmla="*/ 390924 h 716615"/>
                  <a:gd name="connsiteX154" fmla="*/ 379267 w 872954"/>
                  <a:gd name="connsiteY154" fmla="*/ 397953 h 716615"/>
                  <a:gd name="connsiteX155" fmla="*/ 371037 w 872954"/>
                  <a:gd name="connsiteY155" fmla="*/ 396782 h 716615"/>
                  <a:gd name="connsiteX156" fmla="*/ 368686 w 872954"/>
                  <a:gd name="connsiteY156" fmla="*/ 388581 h 716615"/>
                  <a:gd name="connsiteX157" fmla="*/ 375740 w 872954"/>
                  <a:gd name="connsiteY157" fmla="*/ 380380 h 716615"/>
                  <a:gd name="connsiteX158" fmla="*/ 312017 w 872954"/>
                  <a:gd name="connsiteY158" fmla="*/ 365589 h 716615"/>
                  <a:gd name="connsiteX159" fmla="*/ 316544 w 872954"/>
                  <a:gd name="connsiteY159" fmla="*/ 377000 h 716615"/>
                  <a:gd name="connsiteX160" fmla="*/ 309754 w 872954"/>
                  <a:gd name="connsiteY160" fmla="*/ 379282 h 716615"/>
                  <a:gd name="connsiteX161" fmla="*/ 304096 w 872954"/>
                  <a:gd name="connsiteY161" fmla="*/ 373577 h 716615"/>
                  <a:gd name="connsiteX162" fmla="*/ 312017 w 872954"/>
                  <a:gd name="connsiteY162" fmla="*/ 365589 h 716615"/>
                  <a:gd name="connsiteX163" fmla="*/ 593362 w 872954"/>
                  <a:gd name="connsiteY163" fmla="*/ 353080 h 716615"/>
                  <a:gd name="connsiteX164" fmla="*/ 602937 w 872954"/>
                  <a:gd name="connsiteY164" fmla="*/ 355445 h 716615"/>
                  <a:gd name="connsiteX165" fmla="*/ 605331 w 872954"/>
                  <a:gd name="connsiteY165" fmla="*/ 361358 h 716615"/>
                  <a:gd name="connsiteX166" fmla="*/ 574212 w 872954"/>
                  <a:gd name="connsiteY166" fmla="*/ 375548 h 716615"/>
                  <a:gd name="connsiteX167" fmla="*/ 593362 w 872954"/>
                  <a:gd name="connsiteY167" fmla="*/ 353080 h 716615"/>
                  <a:gd name="connsiteX168" fmla="*/ 245944 w 872954"/>
                  <a:gd name="connsiteY168" fmla="*/ 346917 h 716615"/>
                  <a:gd name="connsiteX169" fmla="*/ 250567 w 872954"/>
                  <a:gd name="connsiteY169" fmla="*/ 360859 h 716615"/>
                  <a:gd name="connsiteX170" fmla="*/ 242476 w 872954"/>
                  <a:gd name="connsiteY170" fmla="*/ 363182 h 716615"/>
                  <a:gd name="connsiteX171" fmla="*/ 234385 w 872954"/>
                  <a:gd name="connsiteY171" fmla="*/ 357373 h 716615"/>
                  <a:gd name="connsiteX172" fmla="*/ 245944 w 872954"/>
                  <a:gd name="connsiteY172" fmla="*/ 346917 h 716615"/>
                  <a:gd name="connsiteX173" fmla="*/ 529933 w 872954"/>
                  <a:gd name="connsiteY173" fmla="*/ 334470 h 716615"/>
                  <a:gd name="connsiteX174" fmla="*/ 537135 w 872954"/>
                  <a:gd name="connsiteY174" fmla="*/ 340487 h 716615"/>
                  <a:gd name="connsiteX175" fmla="*/ 544337 w 872954"/>
                  <a:gd name="connsiteY175" fmla="*/ 366958 h 716615"/>
                  <a:gd name="connsiteX176" fmla="*/ 543137 w 872954"/>
                  <a:gd name="connsiteY176" fmla="*/ 370568 h 716615"/>
                  <a:gd name="connsiteX177" fmla="*/ 541936 w 872954"/>
                  <a:gd name="connsiteY177" fmla="*/ 368162 h 716615"/>
                  <a:gd name="connsiteX178" fmla="*/ 515529 w 872954"/>
                  <a:gd name="connsiteY178" fmla="*/ 365755 h 716615"/>
                  <a:gd name="connsiteX179" fmla="*/ 511928 w 872954"/>
                  <a:gd name="connsiteY179" fmla="*/ 357332 h 716615"/>
                  <a:gd name="connsiteX180" fmla="*/ 515529 w 872954"/>
                  <a:gd name="connsiteY180" fmla="*/ 353723 h 716615"/>
                  <a:gd name="connsiteX181" fmla="*/ 523932 w 872954"/>
                  <a:gd name="connsiteY181" fmla="*/ 345300 h 716615"/>
                  <a:gd name="connsiteX182" fmla="*/ 529933 w 872954"/>
                  <a:gd name="connsiteY182" fmla="*/ 334470 h 716615"/>
                  <a:gd name="connsiteX183" fmla="*/ 179793 w 872954"/>
                  <a:gd name="connsiteY183" fmla="*/ 330735 h 716615"/>
                  <a:gd name="connsiteX184" fmla="*/ 180860 w 872954"/>
                  <a:gd name="connsiteY184" fmla="*/ 332602 h 716615"/>
                  <a:gd name="connsiteX185" fmla="*/ 179189 w 872954"/>
                  <a:gd name="connsiteY185" fmla="*/ 333020 h 716615"/>
                  <a:gd name="connsiteX186" fmla="*/ 179902 w 872954"/>
                  <a:gd name="connsiteY186" fmla="*/ 333121 h 716615"/>
                  <a:gd name="connsiteX187" fmla="*/ 182200 w 872954"/>
                  <a:gd name="connsiteY187" fmla="*/ 339968 h 716615"/>
                  <a:gd name="connsiteX188" fmla="*/ 181051 w 872954"/>
                  <a:gd name="connsiteY188" fmla="*/ 345673 h 716615"/>
                  <a:gd name="connsiteX189" fmla="*/ 168412 w 872954"/>
                  <a:gd name="connsiteY189" fmla="*/ 343391 h 716615"/>
                  <a:gd name="connsiteX190" fmla="*/ 171859 w 872954"/>
                  <a:gd name="connsiteY190" fmla="*/ 335403 h 716615"/>
                  <a:gd name="connsiteX191" fmla="*/ 175881 w 872954"/>
                  <a:gd name="connsiteY191" fmla="*/ 332550 h 716615"/>
                  <a:gd name="connsiteX192" fmla="*/ 176524 w 872954"/>
                  <a:gd name="connsiteY192" fmla="*/ 332641 h 716615"/>
                  <a:gd name="connsiteX193" fmla="*/ 463154 w 872954"/>
                  <a:gd name="connsiteY193" fmla="*/ 329932 h 716615"/>
                  <a:gd name="connsiteX194" fmla="*/ 466072 w 872954"/>
                  <a:gd name="connsiteY194" fmla="*/ 336545 h 716615"/>
                  <a:gd name="connsiteX195" fmla="*/ 467239 w 872954"/>
                  <a:gd name="connsiteY195" fmla="*/ 341247 h 716615"/>
                  <a:gd name="connsiteX196" fmla="*/ 459070 w 872954"/>
                  <a:gd name="connsiteY196" fmla="*/ 349477 h 716615"/>
                  <a:gd name="connsiteX197" fmla="*/ 454402 w 872954"/>
                  <a:gd name="connsiteY197" fmla="*/ 348301 h 716615"/>
                  <a:gd name="connsiteX198" fmla="*/ 452068 w 872954"/>
                  <a:gd name="connsiteY198" fmla="*/ 338896 h 716615"/>
                  <a:gd name="connsiteX199" fmla="*/ 455569 w 872954"/>
                  <a:gd name="connsiteY199" fmla="*/ 335369 h 716615"/>
                  <a:gd name="connsiteX200" fmla="*/ 456736 w 872954"/>
                  <a:gd name="connsiteY200" fmla="*/ 333018 h 716615"/>
                  <a:gd name="connsiteX201" fmla="*/ 463154 w 872954"/>
                  <a:gd name="connsiteY201" fmla="*/ 329932 h 716615"/>
                  <a:gd name="connsiteX202" fmla="*/ 395380 w 872954"/>
                  <a:gd name="connsiteY202" fmla="*/ 318288 h 716615"/>
                  <a:gd name="connsiteX203" fmla="*/ 399944 w 872954"/>
                  <a:gd name="connsiteY203" fmla="*/ 329699 h 716615"/>
                  <a:gd name="connsiteX204" fmla="*/ 391956 w 872954"/>
                  <a:gd name="connsiteY204" fmla="*/ 330840 h 716615"/>
                  <a:gd name="connsiteX205" fmla="*/ 386251 w 872954"/>
                  <a:gd name="connsiteY205" fmla="*/ 326275 h 716615"/>
                  <a:gd name="connsiteX206" fmla="*/ 395380 w 872954"/>
                  <a:gd name="connsiteY206" fmla="*/ 318288 h 716615"/>
                  <a:gd name="connsiteX207" fmla="*/ 109289 w 872954"/>
                  <a:gd name="connsiteY207" fmla="*/ 314465 h 716615"/>
                  <a:gd name="connsiteX208" fmla="*/ 116224 w 872954"/>
                  <a:gd name="connsiteY208" fmla="*/ 314465 h 716615"/>
                  <a:gd name="connsiteX209" fmla="*/ 117380 w 872954"/>
                  <a:gd name="connsiteY209" fmla="*/ 323711 h 716615"/>
                  <a:gd name="connsiteX210" fmla="*/ 115068 w 872954"/>
                  <a:gd name="connsiteY210" fmla="*/ 321400 h 716615"/>
                  <a:gd name="connsiteX211" fmla="*/ 111601 w 872954"/>
                  <a:gd name="connsiteY211" fmla="*/ 315620 h 716615"/>
                  <a:gd name="connsiteX212" fmla="*/ 111047 w 872954"/>
                  <a:gd name="connsiteY212" fmla="*/ 316174 h 716615"/>
                  <a:gd name="connsiteX213" fmla="*/ 113929 w 872954"/>
                  <a:gd name="connsiteY213" fmla="*/ 318096 h 716615"/>
                  <a:gd name="connsiteX214" fmla="*/ 116227 w 872954"/>
                  <a:gd name="connsiteY214" fmla="*/ 324990 h 716615"/>
                  <a:gd name="connsiteX215" fmla="*/ 110482 w 872954"/>
                  <a:gd name="connsiteY215" fmla="*/ 330735 h 716615"/>
                  <a:gd name="connsiteX216" fmla="*/ 103588 w 872954"/>
                  <a:gd name="connsiteY216" fmla="*/ 327288 h 716615"/>
                  <a:gd name="connsiteX217" fmla="*/ 103283 w 872954"/>
                  <a:gd name="connsiteY217" fmla="*/ 326371 h 716615"/>
                  <a:gd name="connsiteX218" fmla="*/ 102354 w 872954"/>
                  <a:gd name="connsiteY218" fmla="*/ 326023 h 716615"/>
                  <a:gd name="connsiteX219" fmla="*/ 102841 w 872954"/>
                  <a:gd name="connsiteY219" fmla="*/ 325048 h 716615"/>
                  <a:gd name="connsiteX220" fmla="*/ 102439 w 872954"/>
                  <a:gd name="connsiteY220" fmla="*/ 323841 h 716615"/>
                  <a:gd name="connsiteX221" fmla="*/ 104451 w 872954"/>
                  <a:gd name="connsiteY221" fmla="*/ 321829 h 716615"/>
                  <a:gd name="connsiteX222" fmla="*/ 105821 w 872954"/>
                  <a:gd name="connsiteY222" fmla="*/ 319088 h 716615"/>
                  <a:gd name="connsiteX223" fmla="*/ 109289 w 872954"/>
                  <a:gd name="connsiteY223" fmla="*/ 314465 h 716615"/>
                  <a:gd name="connsiteX224" fmla="*/ 682346 w 872954"/>
                  <a:gd name="connsiteY224" fmla="*/ 303050 h 716615"/>
                  <a:gd name="connsiteX225" fmla="*/ 685204 w 872954"/>
                  <a:gd name="connsiteY225" fmla="*/ 306940 h 716615"/>
                  <a:gd name="connsiteX226" fmla="*/ 691220 w 872954"/>
                  <a:gd name="connsiteY226" fmla="*/ 321303 h 716615"/>
                  <a:gd name="connsiteX227" fmla="*/ 658732 w 872954"/>
                  <a:gd name="connsiteY227" fmla="*/ 334469 h 716615"/>
                  <a:gd name="connsiteX228" fmla="*/ 656325 w 872954"/>
                  <a:gd name="connsiteY228" fmla="*/ 327287 h 716615"/>
                  <a:gd name="connsiteX229" fmla="*/ 676781 w 872954"/>
                  <a:gd name="connsiteY229" fmla="*/ 304547 h 716615"/>
                  <a:gd name="connsiteX230" fmla="*/ 682346 w 872954"/>
                  <a:gd name="connsiteY230" fmla="*/ 303050 h 716615"/>
                  <a:gd name="connsiteX231" fmla="*/ 328129 w 872954"/>
                  <a:gd name="connsiteY231" fmla="*/ 300861 h 716615"/>
                  <a:gd name="connsiteX232" fmla="*/ 332725 w 872954"/>
                  <a:gd name="connsiteY232" fmla="*/ 312351 h 716615"/>
                  <a:gd name="connsiteX233" fmla="*/ 323533 w 872954"/>
                  <a:gd name="connsiteY233" fmla="*/ 314649 h 716615"/>
                  <a:gd name="connsiteX234" fmla="*/ 317788 w 872954"/>
                  <a:gd name="connsiteY234" fmla="*/ 310053 h 716615"/>
                  <a:gd name="connsiteX235" fmla="*/ 328129 w 872954"/>
                  <a:gd name="connsiteY235" fmla="*/ 300861 h 716615"/>
                  <a:gd name="connsiteX236" fmla="*/ 609610 w 872954"/>
                  <a:gd name="connsiteY236" fmla="*/ 289584 h 716615"/>
                  <a:gd name="connsiteX237" fmla="*/ 619257 w 872954"/>
                  <a:gd name="connsiteY237" fmla="*/ 292000 h 716615"/>
                  <a:gd name="connsiteX238" fmla="*/ 626492 w 872954"/>
                  <a:gd name="connsiteY238" fmla="*/ 320997 h 716615"/>
                  <a:gd name="connsiteX239" fmla="*/ 619257 w 872954"/>
                  <a:gd name="connsiteY239" fmla="*/ 328246 h 716615"/>
                  <a:gd name="connsiteX240" fmla="*/ 604786 w 872954"/>
                  <a:gd name="connsiteY240" fmla="*/ 324621 h 716615"/>
                  <a:gd name="connsiteX241" fmla="*/ 592727 w 872954"/>
                  <a:gd name="connsiteY241" fmla="*/ 320997 h 716615"/>
                  <a:gd name="connsiteX242" fmla="*/ 589110 w 872954"/>
                  <a:gd name="connsiteY242" fmla="*/ 311331 h 716615"/>
                  <a:gd name="connsiteX243" fmla="*/ 609610 w 872954"/>
                  <a:gd name="connsiteY243" fmla="*/ 289584 h 716615"/>
                  <a:gd name="connsiteX244" fmla="*/ 257506 w 872954"/>
                  <a:gd name="connsiteY244" fmla="*/ 285745 h 716615"/>
                  <a:gd name="connsiteX245" fmla="*/ 263285 w 872954"/>
                  <a:gd name="connsiteY245" fmla="*/ 286901 h 716615"/>
                  <a:gd name="connsiteX246" fmla="*/ 264441 w 872954"/>
                  <a:gd name="connsiteY246" fmla="*/ 290369 h 716615"/>
                  <a:gd name="connsiteX247" fmla="*/ 265597 w 872954"/>
                  <a:gd name="connsiteY247" fmla="*/ 293836 h 716615"/>
                  <a:gd name="connsiteX248" fmla="*/ 260974 w 872954"/>
                  <a:gd name="connsiteY248" fmla="*/ 299616 h 716615"/>
                  <a:gd name="connsiteX249" fmla="*/ 254039 w 872954"/>
                  <a:gd name="connsiteY249" fmla="*/ 298460 h 716615"/>
                  <a:gd name="connsiteX250" fmla="*/ 254039 w 872954"/>
                  <a:gd name="connsiteY250" fmla="*/ 289213 h 716615"/>
                  <a:gd name="connsiteX251" fmla="*/ 257506 w 872954"/>
                  <a:gd name="connsiteY251" fmla="*/ 285745 h 716615"/>
                  <a:gd name="connsiteX252" fmla="*/ 809847 w 872954"/>
                  <a:gd name="connsiteY252" fmla="*/ 279700 h 716615"/>
                  <a:gd name="connsiteX253" fmla="*/ 813208 w 872954"/>
                  <a:gd name="connsiteY253" fmla="*/ 287687 h 716615"/>
                  <a:gd name="connsiteX254" fmla="*/ 806486 w 872954"/>
                  <a:gd name="connsiteY254" fmla="*/ 293393 h 716615"/>
                  <a:gd name="connsiteX255" fmla="*/ 803125 w 872954"/>
                  <a:gd name="connsiteY255" fmla="*/ 285405 h 716615"/>
                  <a:gd name="connsiteX256" fmla="*/ 809847 w 872954"/>
                  <a:gd name="connsiteY256" fmla="*/ 279700 h 716615"/>
                  <a:gd name="connsiteX257" fmla="*/ 190314 w 872954"/>
                  <a:gd name="connsiteY257" fmla="*/ 279646 h 716615"/>
                  <a:gd name="connsiteX258" fmla="*/ 190760 w 872954"/>
                  <a:gd name="connsiteY258" fmla="*/ 280618 h 716615"/>
                  <a:gd name="connsiteX259" fmla="*/ 192035 w 872954"/>
                  <a:gd name="connsiteY259" fmla="*/ 280396 h 716615"/>
                  <a:gd name="connsiteX260" fmla="*/ 549992 w 872954"/>
                  <a:gd name="connsiteY260" fmla="*/ 271137 h 716615"/>
                  <a:gd name="connsiteX261" fmla="*/ 554519 w 872954"/>
                  <a:gd name="connsiteY261" fmla="*/ 277021 h 716615"/>
                  <a:gd name="connsiteX262" fmla="*/ 561761 w 872954"/>
                  <a:gd name="connsiteY262" fmla="*/ 303576 h 716615"/>
                  <a:gd name="connsiteX263" fmla="*/ 553312 w 872954"/>
                  <a:gd name="connsiteY263" fmla="*/ 310819 h 716615"/>
                  <a:gd name="connsiteX264" fmla="*/ 540034 w 872954"/>
                  <a:gd name="connsiteY264" fmla="*/ 308405 h 716615"/>
                  <a:gd name="connsiteX265" fmla="*/ 527963 w 872954"/>
                  <a:gd name="connsiteY265" fmla="*/ 304783 h 716615"/>
                  <a:gd name="connsiteX266" fmla="*/ 524342 w 872954"/>
                  <a:gd name="connsiteY266" fmla="*/ 293920 h 716615"/>
                  <a:gd name="connsiteX267" fmla="*/ 543655 w 872954"/>
                  <a:gd name="connsiteY267" fmla="*/ 273400 h 716615"/>
                  <a:gd name="connsiteX268" fmla="*/ 549992 w 872954"/>
                  <a:gd name="connsiteY268" fmla="*/ 271137 h 716615"/>
                  <a:gd name="connsiteX269" fmla="*/ 477535 w 872954"/>
                  <a:gd name="connsiteY269" fmla="*/ 269741 h 716615"/>
                  <a:gd name="connsiteX270" fmla="*/ 482099 w 872954"/>
                  <a:gd name="connsiteY270" fmla="*/ 282380 h 716615"/>
                  <a:gd name="connsiteX271" fmla="*/ 474111 w 872954"/>
                  <a:gd name="connsiteY271" fmla="*/ 284678 h 716615"/>
                  <a:gd name="connsiteX272" fmla="*/ 468406 w 872954"/>
                  <a:gd name="connsiteY272" fmla="*/ 278933 h 716615"/>
                  <a:gd name="connsiteX273" fmla="*/ 477535 w 872954"/>
                  <a:gd name="connsiteY273" fmla="*/ 269741 h 716615"/>
                  <a:gd name="connsiteX274" fmla="*/ 196216 w 872954"/>
                  <a:gd name="connsiteY274" fmla="*/ 266007 h 716615"/>
                  <a:gd name="connsiteX275" fmla="*/ 200780 w 872954"/>
                  <a:gd name="connsiteY275" fmla="*/ 275060 h 716615"/>
                  <a:gd name="connsiteX276" fmla="*/ 200780 w 872954"/>
                  <a:gd name="connsiteY276" fmla="*/ 278455 h 716615"/>
                  <a:gd name="connsiteX277" fmla="*/ 199639 w 872954"/>
                  <a:gd name="connsiteY277" fmla="*/ 278455 h 716615"/>
                  <a:gd name="connsiteX278" fmla="*/ 197357 w 872954"/>
                  <a:gd name="connsiteY278" fmla="*/ 275060 h 716615"/>
                  <a:gd name="connsiteX279" fmla="*/ 195645 w 872954"/>
                  <a:gd name="connsiteY279" fmla="*/ 270533 h 716615"/>
                  <a:gd name="connsiteX280" fmla="*/ 195611 w 872954"/>
                  <a:gd name="connsiteY280" fmla="*/ 270549 h 716615"/>
                  <a:gd name="connsiteX281" fmla="*/ 197155 w 872954"/>
                  <a:gd name="connsiteY281" fmla="*/ 276418 h 716615"/>
                  <a:gd name="connsiteX282" fmla="*/ 198287 w 872954"/>
                  <a:gd name="connsiteY282" fmla="*/ 277550 h 716615"/>
                  <a:gd name="connsiteX283" fmla="*/ 195274 w 872954"/>
                  <a:gd name="connsiteY283" fmla="*/ 279833 h 716615"/>
                  <a:gd name="connsiteX284" fmla="*/ 199618 w 872954"/>
                  <a:gd name="connsiteY284" fmla="*/ 279077 h 716615"/>
                  <a:gd name="connsiteX285" fmla="*/ 200780 w 872954"/>
                  <a:gd name="connsiteY285" fmla="*/ 279077 h 716615"/>
                  <a:gd name="connsiteX286" fmla="*/ 198170 w 872954"/>
                  <a:gd name="connsiteY286" fmla="*/ 283273 h 716615"/>
                  <a:gd name="connsiteX287" fmla="*/ 201028 w 872954"/>
                  <a:gd name="connsiteY287" fmla="*/ 279700 h 716615"/>
                  <a:gd name="connsiteX288" fmla="*/ 202024 w 872954"/>
                  <a:gd name="connsiteY288" fmla="*/ 279700 h 716615"/>
                  <a:gd name="connsiteX289" fmla="*/ 197707 w 872954"/>
                  <a:gd name="connsiteY289" fmla="*/ 284017 h 716615"/>
                  <a:gd name="connsiteX290" fmla="*/ 197295 w 872954"/>
                  <a:gd name="connsiteY290" fmla="*/ 284679 h 716615"/>
                  <a:gd name="connsiteX291" fmla="*/ 197045 w 872954"/>
                  <a:gd name="connsiteY291" fmla="*/ 284679 h 716615"/>
                  <a:gd name="connsiteX292" fmla="*/ 192647 w 872954"/>
                  <a:gd name="connsiteY292" fmla="*/ 284679 h 716615"/>
                  <a:gd name="connsiteX293" fmla="*/ 188000 w 872954"/>
                  <a:gd name="connsiteY293" fmla="*/ 282438 h 716615"/>
                  <a:gd name="connsiteX294" fmla="*/ 187419 w 872954"/>
                  <a:gd name="connsiteY294" fmla="*/ 277955 h 716615"/>
                  <a:gd name="connsiteX295" fmla="*/ 185839 w 872954"/>
                  <a:gd name="connsiteY295" fmla="*/ 276277 h 716615"/>
                  <a:gd name="connsiteX296" fmla="*/ 186971 w 872954"/>
                  <a:gd name="connsiteY296" fmla="*/ 273023 h 716615"/>
                  <a:gd name="connsiteX297" fmla="*/ 187188 w 872954"/>
                  <a:gd name="connsiteY297" fmla="*/ 272897 h 716615"/>
                  <a:gd name="connsiteX298" fmla="*/ 187087 w 872954"/>
                  <a:gd name="connsiteY298" fmla="*/ 272797 h 716615"/>
                  <a:gd name="connsiteX299" fmla="*/ 196216 w 872954"/>
                  <a:gd name="connsiteY299" fmla="*/ 266007 h 716615"/>
                  <a:gd name="connsiteX300" fmla="*/ 766435 w 872954"/>
                  <a:gd name="connsiteY300" fmla="*/ 256049 h 716615"/>
                  <a:gd name="connsiteX301" fmla="*/ 769906 w 872954"/>
                  <a:gd name="connsiteY301" fmla="*/ 260872 h 716615"/>
                  <a:gd name="connsiteX302" fmla="*/ 778355 w 872954"/>
                  <a:gd name="connsiteY302" fmla="*/ 288607 h 716615"/>
                  <a:gd name="connsiteX303" fmla="*/ 761456 w 872954"/>
                  <a:gd name="connsiteY303" fmla="*/ 294637 h 716615"/>
                  <a:gd name="connsiteX304" fmla="*/ 756628 w 872954"/>
                  <a:gd name="connsiteY304" fmla="*/ 293431 h 716615"/>
                  <a:gd name="connsiteX305" fmla="*/ 743350 w 872954"/>
                  <a:gd name="connsiteY305" fmla="*/ 289813 h 716615"/>
                  <a:gd name="connsiteX306" fmla="*/ 740936 w 872954"/>
                  <a:gd name="connsiteY306" fmla="*/ 280166 h 716615"/>
                  <a:gd name="connsiteX307" fmla="*/ 760249 w 872954"/>
                  <a:gd name="connsiteY307" fmla="*/ 258461 h 716615"/>
                  <a:gd name="connsiteX308" fmla="*/ 766435 w 872954"/>
                  <a:gd name="connsiteY308" fmla="*/ 256049 h 716615"/>
                  <a:gd name="connsiteX309" fmla="*/ 408071 w 872954"/>
                  <a:gd name="connsiteY309" fmla="*/ 252168 h 716615"/>
                  <a:gd name="connsiteX310" fmla="*/ 415100 w 872954"/>
                  <a:gd name="connsiteY310" fmla="*/ 253339 h 716615"/>
                  <a:gd name="connsiteX311" fmla="*/ 417443 w 872954"/>
                  <a:gd name="connsiteY311" fmla="*/ 262712 h 716615"/>
                  <a:gd name="connsiteX312" fmla="*/ 410414 w 872954"/>
                  <a:gd name="connsiteY312" fmla="*/ 269741 h 716615"/>
                  <a:gd name="connsiteX313" fmla="*/ 406900 w 872954"/>
                  <a:gd name="connsiteY313" fmla="*/ 268569 h 716615"/>
                  <a:gd name="connsiteX314" fmla="*/ 401042 w 872954"/>
                  <a:gd name="connsiteY314" fmla="*/ 267398 h 716615"/>
                  <a:gd name="connsiteX315" fmla="*/ 399871 w 872954"/>
                  <a:gd name="connsiteY315" fmla="*/ 260369 h 716615"/>
                  <a:gd name="connsiteX316" fmla="*/ 408071 w 872954"/>
                  <a:gd name="connsiteY316" fmla="*/ 252168 h 716615"/>
                  <a:gd name="connsiteX317" fmla="*/ 128998 w 872954"/>
                  <a:gd name="connsiteY317" fmla="*/ 249825 h 716615"/>
                  <a:gd name="connsiteX318" fmla="*/ 134807 w 872954"/>
                  <a:gd name="connsiteY318" fmla="*/ 264928 h 716615"/>
                  <a:gd name="connsiteX319" fmla="*/ 124351 w 872954"/>
                  <a:gd name="connsiteY319" fmla="*/ 266090 h 716615"/>
                  <a:gd name="connsiteX320" fmla="*/ 117380 w 872954"/>
                  <a:gd name="connsiteY320" fmla="*/ 260281 h 716615"/>
                  <a:gd name="connsiteX321" fmla="*/ 128998 w 872954"/>
                  <a:gd name="connsiteY321" fmla="*/ 249825 h 716615"/>
                  <a:gd name="connsiteX322" fmla="*/ 694235 w 872954"/>
                  <a:gd name="connsiteY322" fmla="*/ 241074 h 716615"/>
                  <a:gd name="connsiteX323" fmla="*/ 702685 w 872954"/>
                  <a:gd name="connsiteY323" fmla="*/ 243488 h 716615"/>
                  <a:gd name="connsiteX324" fmla="*/ 711134 w 872954"/>
                  <a:gd name="connsiteY324" fmla="*/ 272457 h 716615"/>
                  <a:gd name="connsiteX325" fmla="*/ 703892 w 872954"/>
                  <a:gd name="connsiteY325" fmla="*/ 279700 h 716615"/>
                  <a:gd name="connsiteX326" fmla="*/ 688200 w 872954"/>
                  <a:gd name="connsiteY326" fmla="*/ 276079 h 716615"/>
                  <a:gd name="connsiteX327" fmla="*/ 677336 w 872954"/>
                  <a:gd name="connsiteY327" fmla="*/ 272457 h 716615"/>
                  <a:gd name="connsiteX328" fmla="*/ 673715 w 872954"/>
                  <a:gd name="connsiteY328" fmla="*/ 261594 h 716615"/>
                  <a:gd name="connsiteX329" fmla="*/ 694235 w 872954"/>
                  <a:gd name="connsiteY329" fmla="*/ 241074 h 716615"/>
                  <a:gd name="connsiteX330" fmla="*/ 345047 w 872954"/>
                  <a:gd name="connsiteY330" fmla="*/ 232692 h 716615"/>
                  <a:gd name="connsiteX331" fmla="*/ 346652 w 872954"/>
                  <a:gd name="connsiteY331" fmla="*/ 237100 h 716615"/>
                  <a:gd name="connsiteX332" fmla="*/ 350153 w 872954"/>
                  <a:gd name="connsiteY332" fmla="*/ 250032 h 716615"/>
                  <a:gd name="connsiteX333" fmla="*/ 346652 w 872954"/>
                  <a:gd name="connsiteY333" fmla="*/ 253559 h 716615"/>
                  <a:gd name="connsiteX334" fmla="*/ 334982 w 872954"/>
                  <a:gd name="connsiteY334" fmla="*/ 251208 h 716615"/>
                  <a:gd name="connsiteX335" fmla="*/ 332648 w 872954"/>
                  <a:gd name="connsiteY335" fmla="*/ 244154 h 716615"/>
                  <a:gd name="connsiteX336" fmla="*/ 336149 w 872954"/>
                  <a:gd name="connsiteY336" fmla="*/ 239451 h 716615"/>
                  <a:gd name="connsiteX337" fmla="*/ 336149 w 872954"/>
                  <a:gd name="connsiteY337" fmla="*/ 237100 h 716615"/>
                  <a:gd name="connsiteX338" fmla="*/ 340817 w 872954"/>
                  <a:gd name="connsiteY338" fmla="*/ 233573 h 716615"/>
                  <a:gd name="connsiteX339" fmla="*/ 345047 w 872954"/>
                  <a:gd name="connsiteY339" fmla="*/ 232692 h 716615"/>
                  <a:gd name="connsiteX340" fmla="*/ 625792 w 872954"/>
                  <a:gd name="connsiteY340" fmla="*/ 224892 h 716615"/>
                  <a:gd name="connsiteX341" fmla="*/ 635439 w 872954"/>
                  <a:gd name="connsiteY341" fmla="*/ 228513 h 716615"/>
                  <a:gd name="connsiteX342" fmla="*/ 642674 w 872954"/>
                  <a:gd name="connsiteY342" fmla="*/ 256275 h 716615"/>
                  <a:gd name="connsiteX343" fmla="*/ 635439 w 872954"/>
                  <a:gd name="connsiteY343" fmla="*/ 263518 h 716615"/>
                  <a:gd name="connsiteX344" fmla="*/ 622174 w 872954"/>
                  <a:gd name="connsiteY344" fmla="*/ 261104 h 716615"/>
                  <a:gd name="connsiteX345" fmla="*/ 608909 w 872954"/>
                  <a:gd name="connsiteY345" fmla="*/ 256275 h 716615"/>
                  <a:gd name="connsiteX346" fmla="*/ 605292 w 872954"/>
                  <a:gd name="connsiteY346" fmla="*/ 247826 h 716615"/>
                  <a:gd name="connsiteX347" fmla="*/ 625792 w 872954"/>
                  <a:gd name="connsiteY347" fmla="*/ 224892 h 716615"/>
                  <a:gd name="connsiteX348" fmla="*/ 277209 w 872954"/>
                  <a:gd name="connsiteY348" fmla="*/ 214971 h 716615"/>
                  <a:gd name="connsiteX349" fmla="*/ 280695 w 872954"/>
                  <a:gd name="connsiteY349" fmla="*/ 216146 h 716615"/>
                  <a:gd name="connsiteX350" fmla="*/ 283018 w 872954"/>
                  <a:gd name="connsiteY350" fmla="*/ 223200 h 716615"/>
                  <a:gd name="connsiteX351" fmla="*/ 272562 w 872954"/>
                  <a:gd name="connsiteY351" fmla="*/ 234956 h 716615"/>
                  <a:gd name="connsiteX352" fmla="*/ 270313 w 872954"/>
                  <a:gd name="connsiteY352" fmla="*/ 232988 h 716615"/>
                  <a:gd name="connsiteX353" fmla="*/ 270487 w 872954"/>
                  <a:gd name="connsiteY353" fmla="*/ 234888 h 716615"/>
                  <a:gd name="connsiteX354" fmla="*/ 264263 w 872954"/>
                  <a:gd name="connsiteY354" fmla="*/ 232624 h 716615"/>
                  <a:gd name="connsiteX355" fmla="*/ 264263 w 872954"/>
                  <a:gd name="connsiteY355" fmla="*/ 229230 h 716615"/>
                  <a:gd name="connsiteX356" fmla="*/ 268412 w 872954"/>
                  <a:gd name="connsiteY356" fmla="*/ 222440 h 716615"/>
                  <a:gd name="connsiteX357" fmla="*/ 269450 w 872954"/>
                  <a:gd name="connsiteY357" fmla="*/ 222440 h 716615"/>
                  <a:gd name="connsiteX358" fmla="*/ 269450 w 872954"/>
                  <a:gd name="connsiteY358" fmla="*/ 223571 h 716615"/>
                  <a:gd name="connsiteX359" fmla="*/ 269626 w 872954"/>
                  <a:gd name="connsiteY359" fmla="*/ 225491 h 716615"/>
                  <a:gd name="connsiteX360" fmla="*/ 271400 w 872954"/>
                  <a:gd name="connsiteY360" fmla="*/ 222024 h 716615"/>
                  <a:gd name="connsiteX361" fmla="*/ 277209 w 872954"/>
                  <a:gd name="connsiteY361" fmla="*/ 214971 h 716615"/>
                  <a:gd name="connsiteX362" fmla="*/ 842401 w 872954"/>
                  <a:gd name="connsiteY362" fmla="*/ 209955 h 716615"/>
                  <a:gd name="connsiteX363" fmla="*/ 852058 w 872954"/>
                  <a:gd name="connsiteY363" fmla="*/ 213576 h 716615"/>
                  <a:gd name="connsiteX364" fmla="*/ 859300 w 872954"/>
                  <a:gd name="connsiteY364" fmla="*/ 241338 h 716615"/>
                  <a:gd name="connsiteX365" fmla="*/ 852058 w 872954"/>
                  <a:gd name="connsiteY365" fmla="*/ 248581 h 716615"/>
                  <a:gd name="connsiteX366" fmla="*/ 849643 w 872954"/>
                  <a:gd name="connsiteY366" fmla="*/ 248581 h 716615"/>
                  <a:gd name="connsiteX367" fmla="*/ 838780 w 872954"/>
                  <a:gd name="connsiteY367" fmla="*/ 244960 h 716615"/>
                  <a:gd name="connsiteX368" fmla="*/ 838780 w 872954"/>
                  <a:gd name="connsiteY368" fmla="*/ 247374 h 716615"/>
                  <a:gd name="connsiteX369" fmla="*/ 824295 w 872954"/>
                  <a:gd name="connsiteY369" fmla="*/ 242545 h 716615"/>
                  <a:gd name="connsiteX370" fmla="*/ 821881 w 872954"/>
                  <a:gd name="connsiteY370" fmla="*/ 232889 h 716615"/>
                  <a:gd name="connsiteX371" fmla="*/ 842401 w 872954"/>
                  <a:gd name="connsiteY371" fmla="*/ 209955 h 716615"/>
                  <a:gd name="connsiteX372" fmla="*/ 558592 w 872954"/>
                  <a:gd name="connsiteY372" fmla="*/ 208710 h 716615"/>
                  <a:gd name="connsiteX373" fmla="*/ 568249 w 872954"/>
                  <a:gd name="connsiteY373" fmla="*/ 211124 h 716615"/>
                  <a:gd name="connsiteX374" fmla="*/ 576698 w 872954"/>
                  <a:gd name="connsiteY374" fmla="*/ 240093 h 716615"/>
                  <a:gd name="connsiteX375" fmla="*/ 569456 w 872954"/>
                  <a:gd name="connsiteY375" fmla="*/ 247336 h 716615"/>
                  <a:gd name="connsiteX376" fmla="*/ 554971 w 872954"/>
                  <a:gd name="connsiteY376" fmla="*/ 243715 h 716615"/>
                  <a:gd name="connsiteX377" fmla="*/ 540486 w 872954"/>
                  <a:gd name="connsiteY377" fmla="*/ 240093 h 716615"/>
                  <a:gd name="connsiteX378" fmla="*/ 538072 w 872954"/>
                  <a:gd name="connsiteY378" fmla="*/ 231644 h 716615"/>
                  <a:gd name="connsiteX379" fmla="*/ 558592 w 872954"/>
                  <a:gd name="connsiteY379" fmla="*/ 208710 h 716615"/>
                  <a:gd name="connsiteX380" fmla="*/ 212465 w 872954"/>
                  <a:gd name="connsiteY380" fmla="*/ 194763 h 716615"/>
                  <a:gd name="connsiteX381" fmla="*/ 215966 w 872954"/>
                  <a:gd name="connsiteY381" fmla="*/ 197389 h 716615"/>
                  <a:gd name="connsiteX382" fmla="*/ 218207 w 872954"/>
                  <a:gd name="connsiteY382" fmla="*/ 203224 h 716615"/>
                  <a:gd name="connsiteX383" fmla="*/ 218207 w 872954"/>
                  <a:gd name="connsiteY383" fmla="*/ 205558 h 716615"/>
                  <a:gd name="connsiteX384" fmla="*/ 217087 w 872954"/>
                  <a:gd name="connsiteY384" fmla="*/ 213727 h 716615"/>
                  <a:gd name="connsiteX385" fmla="*/ 216535 w 872954"/>
                  <a:gd name="connsiteY385" fmla="*/ 212960 h 716615"/>
                  <a:gd name="connsiteX386" fmla="*/ 216962 w 872954"/>
                  <a:gd name="connsiteY386" fmla="*/ 214038 h 716615"/>
                  <a:gd name="connsiteX387" fmla="*/ 208871 w 872954"/>
                  <a:gd name="connsiteY387" fmla="*/ 218706 h 716615"/>
                  <a:gd name="connsiteX388" fmla="*/ 208245 w 872954"/>
                  <a:gd name="connsiteY388" fmla="*/ 218380 h 716615"/>
                  <a:gd name="connsiteX389" fmla="*/ 208245 w 872954"/>
                  <a:gd name="connsiteY389" fmla="*/ 218819 h 716615"/>
                  <a:gd name="connsiteX390" fmla="*/ 206032 w 872954"/>
                  <a:gd name="connsiteY390" fmla="*/ 219951 h 716615"/>
                  <a:gd name="connsiteX391" fmla="*/ 200500 w 872954"/>
                  <a:gd name="connsiteY391" fmla="*/ 218819 h 716615"/>
                  <a:gd name="connsiteX392" fmla="*/ 199393 w 872954"/>
                  <a:gd name="connsiteY392" fmla="*/ 217687 h 716615"/>
                  <a:gd name="connsiteX393" fmla="*/ 198287 w 872954"/>
                  <a:gd name="connsiteY393" fmla="*/ 216556 h 716615"/>
                  <a:gd name="connsiteX394" fmla="*/ 199393 w 872954"/>
                  <a:gd name="connsiteY394" fmla="*/ 210898 h 716615"/>
                  <a:gd name="connsiteX395" fmla="*/ 201606 w 872954"/>
                  <a:gd name="connsiteY395" fmla="*/ 207503 h 716615"/>
                  <a:gd name="connsiteX396" fmla="*/ 204926 w 872954"/>
                  <a:gd name="connsiteY396" fmla="*/ 207503 h 716615"/>
                  <a:gd name="connsiteX397" fmla="*/ 204982 w 872954"/>
                  <a:gd name="connsiteY397" fmla="*/ 207674 h 716615"/>
                  <a:gd name="connsiteX398" fmla="*/ 205403 w 872954"/>
                  <a:gd name="connsiteY398" fmla="*/ 207036 h 716615"/>
                  <a:gd name="connsiteX399" fmla="*/ 205403 w 872954"/>
                  <a:gd name="connsiteY399" fmla="*/ 205869 h 716615"/>
                  <a:gd name="connsiteX400" fmla="*/ 206559 w 872954"/>
                  <a:gd name="connsiteY400" fmla="*/ 200034 h 716615"/>
                  <a:gd name="connsiteX401" fmla="*/ 208091 w 872954"/>
                  <a:gd name="connsiteY401" fmla="*/ 200255 h 716615"/>
                  <a:gd name="connsiteX402" fmla="*/ 207004 w 872954"/>
                  <a:gd name="connsiteY402" fmla="*/ 198556 h 716615"/>
                  <a:gd name="connsiteX403" fmla="*/ 208124 w 872954"/>
                  <a:gd name="connsiteY403" fmla="*/ 197389 h 716615"/>
                  <a:gd name="connsiteX404" fmla="*/ 212465 w 872954"/>
                  <a:gd name="connsiteY404" fmla="*/ 194763 h 716615"/>
                  <a:gd name="connsiteX405" fmla="*/ 776431 w 872954"/>
                  <a:gd name="connsiteY405" fmla="*/ 192529 h 716615"/>
                  <a:gd name="connsiteX406" fmla="*/ 786088 w 872954"/>
                  <a:gd name="connsiteY406" fmla="*/ 194945 h 716615"/>
                  <a:gd name="connsiteX407" fmla="*/ 794537 w 872954"/>
                  <a:gd name="connsiteY407" fmla="*/ 223942 h 716615"/>
                  <a:gd name="connsiteX408" fmla="*/ 786088 w 872954"/>
                  <a:gd name="connsiteY408" fmla="*/ 231191 h 716615"/>
                  <a:gd name="connsiteX409" fmla="*/ 771603 w 872954"/>
                  <a:gd name="connsiteY409" fmla="*/ 228774 h 716615"/>
                  <a:gd name="connsiteX410" fmla="*/ 759532 w 872954"/>
                  <a:gd name="connsiteY410" fmla="*/ 225150 h 716615"/>
                  <a:gd name="connsiteX411" fmla="*/ 757118 w 872954"/>
                  <a:gd name="connsiteY411" fmla="*/ 214276 h 716615"/>
                  <a:gd name="connsiteX412" fmla="*/ 776431 w 872954"/>
                  <a:gd name="connsiteY412" fmla="*/ 192529 h 716615"/>
                  <a:gd name="connsiteX413" fmla="*/ 493923 w 872954"/>
                  <a:gd name="connsiteY413" fmla="*/ 190076 h 716615"/>
                  <a:gd name="connsiteX414" fmla="*/ 501105 w 872954"/>
                  <a:gd name="connsiteY414" fmla="*/ 193697 h 716615"/>
                  <a:gd name="connsiteX415" fmla="*/ 509483 w 872954"/>
                  <a:gd name="connsiteY415" fmla="*/ 221459 h 716615"/>
                  <a:gd name="connsiteX416" fmla="*/ 502302 w 872954"/>
                  <a:gd name="connsiteY416" fmla="*/ 229909 h 716615"/>
                  <a:gd name="connsiteX417" fmla="*/ 492727 w 872954"/>
                  <a:gd name="connsiteY417" fmla="*/ 228702 h 716615"/>
                  <a:gd name="connsiteX418" fmla="*/ 478364 w 872954"/>
                  <a:gd name="connsiteY418" fmla="*/ 216631 h 716615"/>
                  <a:gd name="connsiteX419" fmla="*/ 479561 w 872954"/>
                  <a:gd name="connsiteY419" fmla="*/ 213010 h 716615"/>
                  <a:gd name="connsiteX420" fmla="*/ 484348 w 872954"/>
                  <a:gd name="connsiteY420" fmla="*/ 200939 h 716615"/>
                  <a:gd name="connsiteX421" fmla="*/ 493923 w 872954"/>
                  <a:gd name="connsiteY421" fmla="*/ 190076 h 716615"/>
                  <a:gd name="connsiteX422" fmla="*/ 427765 w 872954"/>
                  <a:gd name="connsiteY422" fmla="*/ 182311 h 716615"/>
                  <a:gd name="connsiteX423" fmla="*/ 431312 w 872954"/>
                  <a:gd name="connsiteY423" fmla="*/ 184972 h 716615"/>
                  <a:gd name="connsiteX424" fmla="*/ 436042 w 872954"/>
                  <a:gd name="connsiteY424" fmla="*/ 200345 h 716615"/>
                  <a:gd name="connsiteX425" fmla="*/ 434599 w 872954"/>
                  <a:gd name="connsiteY425" fmla="*/ 202149 h 716615"/>
                  <a:gd name="connsiteX426" fmla="*/ 434797 w 872954"/>
                  <a:gd name="connsiteY426" fmla="*/ 202743 h 716615"/>
                  <a:gd name="connsiteX427" fmla="*/ 431432 w 872954"/>
                  <a:gd name="connsiteY427" fmla="*/ 206108 h 716615"/>
                  <a:gd name="connsiteX428" fmla="*/ 431312 w 872954"/>
                  <a:gd name="connsiteY428" fmla="*/ 206258 h 716615"/>
                  <a:gd name="connsiteX429" fmla="*/ 431288 w 872954"/>
                  <a:gd name="connsiteY429" fmla="*/ 206252 h 716615"/>
                  <a:gd name="connsiteX430" fmla="*/ 431282 w 872954"/>
                  <a:gd name="connsiteY430" fmla="*/ 206258 h 716615"/>
                  <a:gd name="connsiteX431" fmla="*/ 421910 w 872954"/>
                  <a:gd name="connsiteY431" fmla="*/ 203915 h 716615"/>
                  <a:gd name="connsiteX432" fmla="*/ 421822 w 872954"/>
                  <a:gd name="connsiteY432" fmla="*/ 203885 h 716615"/>
                  <a:gd name="connsiteX433" fmla="*/ 417121 w 872954"/>
                  <a:gd name="connsiteY433" fmla="*/ 202710 h 716615"/>
                  <a:gd name="connsiteX434" fmla="*/ 414756 w 872954"/>
                  <a:gd name="connsiteY434" fmla="*/ 194432 h 716615"/>
                  <a:gd name="connsiteX435" fmla="*/ 424217 w 872954"/>
                  <a:gd name="connsiteY435" fmla="*/ 184972 h 716615"/>
                  <a:gd name="connsiteX436" fmla="*/ 427765 w 872954"/>
                  <a:gd name="connsiteY436" fmla="*/ 182311 h 716615"/>
                  <a:gd name="connsiteX437" fmla="*/ 710398 w 872954"/>
                  <a:gd name="connsiteY437" fmla="*/ 177590 h 716615"/>
                  <a:gd name="connsiteX438" fmla="*/ 718839 w 872954"/>
                  <a:gd name="connsiteY438" fmla="*/ 178797 h 716615"/>
                  <a:gd name="connsiteX439" fmla="*/ 726074 w 872954"/>
                  <a:gd name="connsiteY439" fmla="*/ 208973 h 716615"/>
                  <a:gd name="connsiteX440" fmla="*/ 718839 w 872954"/>
                  <a:gd name="connsiteY440" fmla="*/ 216216 h 716615"/>
                  <a:gd name="connsiteX441" fmla="*/ 705574 w 872954"/>
                  <a:gd name="connsiteY441" fmla="*/ 213802 h 716615"/>
                  <a:gd name="connsiteX442" fmla="*/ 705574 w 872954"/>
                  <a:gd name="connsiteY442" fmla="*/ 212595 h 716615"/>
                  <a:gd name="connsiteX443" fmla="*/ 693515 w 872954"/>
                  <a:gd name="connsiteY443" fmla="*/ 208973 h 716615"/>
                  <a:gd name="connsiteX444" fmla="*/ 688692 w 872954"/>
                  <a:gd name="connsiteY444" fmla="*/ 199317 h 716615"/>
                  <a:gd name="connsiteX445" fmla="*/ 710398 w 872954"/>
                  <a:gd name="connsiteY445" fmla="*/ 177590 h 716615"/>
                  <a:gd name="connsiteX446" fmla="*/ 283108 w 872954"/>
                  <a:gd name="connsiteY446" fmla="*/ 167325 h 716615"/>
                  <a:gd name="connsiteX447" fmla="*/ 283083 w 872954"/>
                  <a:gd name="connsiteY447" fmla="*/ 167377 h 716615"/>
                  <a:gd name="connsiteX448" fmla="*/ 283127 w 872954"/>
                  <a:gd name="connsiteY448" fmla="*/ 167389 h 716615"/>
                  <a:gd name="connsiteX449" fmla="*/ 361491 w 872954"/>
                  <a:gd name="connsiteY449" fmla="*/ 164734 h 716615"/>
                  <a:gd name="connsiteX450" fmla="*/ 365361 w 872954"/>
                  <a:gd name="connsiteY450" fmla="*/ 169932 h 716615"/>
                  <a:gd name="connsiteX451" fmla="*/ 366551 w 872954"/>
                  <a:gd name="connsiteY451" fmla="*/ 173497 h 716615"/>
                  <a:gd name="connsiteX452" fmla="*/ 367742 w 872954"/>
                  <a:gd name="connsiteY452" fmla="*/ 178250 h 716615"/>
                  <a:gd name="connsiteX453" fmla="*/ 368933 w 872954"/>
                  <a:gd name="connsiteY453" fmla="*/ 181814 h 716615"/>
                  <a:gd name="connsiteX454" fmla="*/ 370123 w 872954"/>
                  <a:gd name="connsiteY454" fmla="*/ 185379 h 716615"/>
                  <a:gd name="connsiteX455" fmla="*/ 364170 w 872954"/>
                  <a:gd name="connsiteY455" fmla="*/ 191320 h 716615"/>
                  <a:gd name="connsiteX456" fmla="*/ 346310 w 872954"/>
                  <a:gd name="connsiteY456" fmla="*/ 186567 h 716615"/>
                  <a:gd name="connsiteX457" fmla="*/ 345120 w 872954"/>
                  <a:gd name="connsiteY457" fmla="*/ 179438 h 716615"/>
                  <a:gd name="connsiteX458" fmla="*/ 351073 w 872954"/>
                  <a:gd name="connsiteY458" fmla="*/ 172309 h 716615"/>
                  <a:gd name="connsiteX459" fmla="*/ 353454 w 872954"/>
                  <a:gd name="connsiteY459" fmla="*/ 168744 h 716615"/>
                  <a:gd name="connsiteX460" fmla="*/ 355836 w 872954"/>
                  <a:gd name="connsiteY460" fmla="*/ 167556 h 716615"/>
                  <a:gd name="connsiteX461" fmla="*/ 361491 w 872954"/>
                  <a:gd name="connsiteY461" fmla="*/ 164734 h 716615"/>
                  <a:gd name="connsiteX462" fmla="*/ 641992 w 872954"/>
                  <a:gd name="connsiteY462" fmla="*/ 161371 h 716615"/>
                  <a:gd name="connsiteX463" fmla="*/ 652856 w 872954"/>
                  <a:gd name="connsiteY463" fmla="*/ 163785 h 716615"/>
                  <a:gd name="connsiteX464" fmla="*/ 660098 w 872954"/>
                  <a:gd name="connsiteY464" fmla="*/ 192754 h 716615"/>
                  <a:gd name="connsiteX465" fmla="*/ 651649 w 872954"/>
                  <a:gd name="connsiteY465" fmla="*/ 198790 h 716615"/>
                  <a:gd name="connsiteX466" fmla="*/ 649234 w 872954"/>
                  <a:gd name="connsiteY466" fmla="*/ 198790 h 716615"/>
                  <a:gd name="connsiteX467" fmla="*/ 639578 w 872954"/>
                  <a:gd name="connsiteY467" fmla="*/ 196376 h 716615"/>
                  <a:gd name="connsiteX468" fmla="*/ 626300 w 872954"/>
                  <a:gd name="connsiteY468" fmla="*/ 192754 h 716615"/>
                  <a:gd name="connsiteX469" fmla="*/ 622679 w 872954"/>
                  <a:gd name="connsiteY469" fmla="*/ 183098 h 716615"/>
                  <a:gd name="connsiteX470" fmla="*/ 641992 w 872954"/>
                  <a:gd name="connsiteY470" fmla="*/ 161371 h 716615"/>
                  <a:gd name="connsiteX471" fmla="*/ 295675 w 872954"/>
                  <a:gd name="connsiteY471" fmla="*/ 153904 h 716615"/>
                  <a:gd name="connsiteX472" fmla="*/ 300361 w 872954"/>
                  <a:gd name="connsiteY472" fmla="*/ 169134 h 716615"/>
                  <a:gd name="connsiteX473" fmla="*/ 298851 w 872954"/>
                  <a:gd name="connsiteY473" fmla="*/ 170040 h 716615"/>
                  <a:gd name="connsiteX474" fmla="*/ 301606 w 872954"/>
                  <a:gd name="connsiteY474" fmla="*/ 169280 h 716615"/>
                  <a:gd name="connsiteX475" fmla="*/ 296864 w 872954"/>
                  <a:gd name="connsiteY475" fmla="*/ 175138 h 716615"/>
                  <a:gd name="connsiteX476" fmla="*/ 281453 w 872954"/>
                  <a:gd name="connsiteY476" fmla="*/ 170452 h 716615"/>
                  <a:gd name="connsiteX477" fmla="*/ 279082 w 872954"/>
                  <a:gd name="connsiteY477" fmla="*/ 164594 h 716615"/>
                  <a:gd name="connsiteX478" fmla="*/ 281453 w 872954"/>
                  <a:gd name="connsiteY478" fmla="*/ 159908 h 716615"/>
                  <a:gd name="connsiteX479" fmla="*/ 286119 w 872954"/>
                  <a:gd name="connsiteY479" fmla="*/ 157602 h 716615"/>
                  <a:gd name="connsiteX480" fmla="*/ 287474 w 872954"/>
                  <a:gd name="connsiteY480" fmla="*/ 156247 h 716615"/>
                  <a:gd name="connsiteX481" fmla="*/ 289817 w 872954"/>
                  <a:gd name="connsiteY481" fmla="*/ 155076 h 716615"/>
                  <a:gd name="connsiteX482" fmla="*/ 295675 w 872954"/>
                  <a:gd name="connsiteY482" fmla="*/ 153904 h 716615"/>
                  <a:gd name="connsiteX483" fmla="*/ 858515 w 872954"/>
                  <a:gd name="connsiteY483" fmla="*/ 147678 h 716615"/>
                  <a:gd name="connsiteX484" fmla="*/ 868141 w 872954"/>
                  <a:gd name="connsiteY484" fmla="*/ 148885 h 716615"/>
                  <a:gd name="connsiteX485" fmla="*/ 872954 w 872954"/>
                  <a:gd name="connsiteY485" fmla="*/ 185097 h 716615"/>
                  <a:gd name="connsiteX486" fmla="*/ 869344 w 872954"/>
                  <a:gd name="connsiteY486" fmla="*/ 185097 h 716615"/>
                  <a:gd name="connsiteX487" fmla="*/ 865734 w 872954"/>
                  <a:gd name="connsiteY487" fmla="*/ 185097 h 716615"/>
                  <a:gd name="connsiteX488" fmla="*/ 854905 w 872954"/>
                  <a:gd name="connsiteY488" fmla="*/ 182683 h 716615"/>
                  <a:gd name="connsiteX489" fmla="*/ 841669 w 872954"/>
                  <a:gd name="connsiteY489" fmla="*/ 177854 h 716615"/>
                  <a:gd name="connsiteX490" fmla="*/ 839263 w 872954"/>
                  <a:gd name="connsiteY490" fmla="*/ 168198 h 716615"/>
                  <a:gd name="connsiteX491" fmla="*/ 858515 w 872954"/>
                  <a:gd name="connsiteY491" fmla="*/ 147678 h 716615"/>
                  <a:gd name="connsiteX492" fmla="*/ 574778 w 872954"/>
                  <a:gd name="connsiteY492" fmla="*/ 145191 h 716615"/>
                  <a:gd name="connsiteX493" fmla="*/ 585642 w 872954"/>
                  <a:gd name="connsiteY493" fmla="*/ 147607 h 716615"/>
                  <a:gd name="connsiteX494" fmla="*/ 592884 w 872954"/>
                  <a:gd name="connsiteY494" fmla="*/ 176604 h 716615"/>
                  <a:gd name="connsiteX495" fmla="*/ 585642 w 872954"/>
                  <a:gd name="connsiteY495" fmla="*/ 183853 h 716615"/>
                  <a:gd name="connsiteX496" fmla="*/ 572364 w 872954"/>
                  <a:gd name="connsiteY496" fmla="*/ 180228 h 716615"/>
                  <a:gd name="connsiteX497" fmla="*/ 559086 w 872954"/>
                  <a:gd name="connsiteY497" fmla="*/ 176604 h 716615"/>
                  <a:gd name="connsiteX498" fmla="*/ 555465 w 872954"/>
                  <a:gd name="connsiteY498" fmla="*/ 166938 h 716615"/>
                  <a:gd name="connsiteX499" fmla="*/ 574778 w 872954"/>
                  <a:gd name="connsiteY499" fmla="*/ 145191 h 716615"/>
                  <a:gd name="connsiteX500" fmla="*/ 792593 w 872954"/>
                  <a:gd name="connsiteY500" fmla="*/ 130253 h 716615"/>
                  <a:gd name="connsiteX501" fmla="*/ 802259 w 872954"/>
                  <a:gd name="connsiteY501" fmla="*/ 131461 h 716615"/>
                  <a:gd name="connsiteX502" fmla="*/ 810716 w 872954"/>
                  <a:gd name="connsiteY502" fmla="*/ 161666 h 716615"/>
                  <a:gd name="connsiteX503" fmla="*/ 802259 w 872954"/>
                  <a:gd name="connsiteY503" fmla="*/ 168915 h 716615"/>
                  <a:gd name="connsiteX504" fmla="*/ 786552 w 872954"/>
                  <a:gd name="connsiteY504" fmla="*/ 165290 h 716615"/>
                  <a:gd name="connsiteX505" fmla="*/ 774471 w 872954"/>
                  <a:gd name="connsiteY505" fmla="*/ 161666 h 716615"/>
                  <a:gd name="connsiteX506" fmla="*/ 770846 w 872954"/>
                  <a:gd name="connsiteY506" fmla="*/ 153208 h 716615"/>
                  <a:gd name="connsiteX507" fmla="*/ 792593 w 872954"/>
                  <a:gd name="connsiteY507" fmla="*/ 130253 h 716615"/>
                  <a:gd name="connsiteX508" fmla="*/ 508800 w 872954"/>
                  <a:gd name="connsiteY508" fmla="*/ 127799 h 716615"/>
                  <a:gd name="connsiteX509" fmla="*/ 517233 w 872954"/>
                  <a:gd name="connsiteY509" fmla="*/ 130213 h 716615"/>
                  <a:gd name="connsiteX510" fmla="*/ 525665 w 872954"/>
                  <a:gd name="connsiteY510" fmla="*/ 160389 h 716615"/>
                  <a:gd name="connsiteX511" fmla="*/ 517233 w 872954"/>
                  <a:gd name="connsiteY511" fmla="*/ 166425 h 716615"/>
                  <a:gd name="connsiteX512" fmla="*/ 503982 w 872954"/>
                  <a:gd name="connsiteY512" fmla="*/ 162804 h 716615"/>
                  <a:gd name="connsiteX513" fmla="*/ 491936 w 872954"/>
                  <a:gd name="connsiteY513" fmla="*/ 160389 h 716615"/>
                  <a:gd name="connsiteX514" fmla="*/ 488322 w 872954"/>
                  <a:gd name="connsiteY514" fmla="*/ 154354 h 716615"/>
                  <a:gd name="connsiteX515" fmla="*/ 508800 w 872954"/>
                  <a:gd name="connsiteY515" fmla="*/ 127799 h 716615"/>
                  <a:gd name="connsiteX516" fmla="*/ 443777 w 872954"/>
                  <a:gd name="connsiteY516" fmla="*/ 116634 h 716615"/>
                  <a:gd name="connsiteX517" fmla="*/ 447245 w 872954"/>
                  <a:gd name="connsiteY517" fmla="*/ 122339 h 716615"/>
                  <a:gd name="connsiteX518" fmla="*/ 447245 w 872954"/>
                  <a:gd name="connsiteY518" fmla="*/ 123480 h 716615"/>
                  <a:gd name="connsiteX519" fmla="*/ 447245 w 872954"/>
                  <a:gd name="connsiteY519" fmla="*/ 123971 h 716615"/>
                  <a:gd name="connsiteX520" fmla="*/ 448620 w 872954"/>
                  <a:gd name="connsiteY520" fmla="*/ 125086 h 716615"/>
                  <a:gd name="connsiteX521" fmla="*/ 450979 w 872954"/>
                  <a:gd name="connsiteY521" fmla="*/ 138058 h 716615"/>
                  <a:gd name="connsiteX522" fmla="*/ 447358 w 872954"/>
                  <a:gd name="connsiteY522" fmla="*/ 140230 h 716615"/>
                  <a:gd name="connsiteX523" fmla="*/ 449852 w 872954"/>
                  <a:gd name="connsiteY523" fmla="*/ 139454 h 716615"/>
                  <a:gd name="connsiteX524" fmla="*/ 449852 w 872954"/>
                  <a:gd name="connsiteY524" fmla="*/ 142774 h 716615"/>
                  <a:gd name="connsiteX525" fmla="*/ 428513 w 872954"/>
                  <a:gd name="connsiteY525" fmla="*/ 139454 h 716615"/>
                  <a:gd name="connsiteX526" fmla="*/ 428513 w 872954"/>
                  <a:gd name="connsiteY526" fmla="*/ 132816 h 716615"/>
                  <a:gd name="connsiteX527" fmla="*/ 434441 w 872954"/>
                  <a:gd name="connsiteY527" fmla="*/ 139454 h 716615"/>
                  <a:gd name="connsiteX528" fmla="*/ 442739 w 872954"/>
                  <a:gd name="connsiteY528" fmla="*/ 141667 h 716615"/>
                  <a:gd name="connsiteX529" fmla="*/ 444007 w 872954"/>
                  <a:gd name="connsiteY529" fmla="*/ 141273 h 716615"/>
                  <a:gd name="connsiteX530" fmla="*/ 433290 w 872954"/>
                  <a:gd name="connsiteY530" fmla="*/ 138058 h 716615"/>
                  <a:gd name="connsiteX531" fmla="*/ 429752 w 872954"/>
                  <a:gd name="connsiteY531" fmla="*/ 130982 h 716615"/>
                  <a:gd name="connsiteX532" fmla="*/ 432111 w 872954"/>
                  <a:gd name="connsiteY532" fmla="*/ 129803 h 716615"/>
                  <a:gd name="connsiteX533" fmla="*/ 433274 w 872954"/>
                  <a:gd name="connsiteY533" fmla="*/ 128640 h 716615"/>
                  <a:gd name="connsiteX534" fmla="*/ 431063 w 872954"/>
                  <a:gd name="connsiteY534" fmla="*/ 129186 h 716615"/>
                  <a:gd name="connsiteX535" fmla="*/ 434531 w 872954"/>
                  <a:gd name="connsiteY535" fmla="*/ 122339 h 716615"/>
                  <a:gd name="connsiteX536" fmla="*/ 437998 w 872954"/>
                  <a:gd name="connsiteY536" fmla="*/ 120057 h 716615"/>
                  <a:gd name="connsiteX537" fmla="*/ 443777 w 872954"/>
                  <a:gd name="connsiteY537" fmla="*/ 116634 h 716615"/>
                  <a:gd name="connsiteX538" fmla="*/ 381458 w 872954"/>
                  <a:gd name="connsiteY538" fmla="*/ 115389 h 716615"/>
                  <a:gd name="connsiteX539" fmla="*/ 385006 w 872954"/>
                  <a:gd name="connsiteY539" fmla="*/ 124442 h 716615"/>
                  <a:gd name="connsiteX540" fmla="*/ 377911 w 872954"/>
                  <a:gd name="connsiteY540" fmla="*/ 127837 h 716615"/>
                  <a:gd name="connsiteX541" fmla="*/ 366085 w 872954"/>
                  <a:gd name="connsiteY541" fmla="*/ 124442 h 716615"/>
                  <a:gd name="connsiteX542" fmla="*/ 361355 w 872954"/>
                  <a:gd name="connsiteY542" fmla="*/ 123310 h 716615"/>
                  <a:gd name="connsiteX543" fmla="*/ 381458 w 872954"/>
                  <a:gd name="connsiteY543" fmla="*/ 115389 h 716615"/>
                  <a:gd name="connsiteX544" fmla="*/ 722923 w 872954"/>
                  <a:gd name="connsiteY544" fmla="*/ 114071 h 716615"/>
                  <a:gd name="connsiteX545" fmla="*/ 733776 w 872954"/>
                  <a:gd name="connsiteY545" fmla="*/ 116487 h 716615"/>
                  <a:gd name="connsiteX546" fmla="*/ 741011 w 872954"/>
                  <a:gd name="connsiteY546" fmla="*/ 144276 h 716615"/>
                  <a:gd name="connsiteX547" fmla="*/ 733776 w 872954"/>
                  <a:gd name="connsiteY547" fmla="*/ 152733 h 716615"/>
                  <a:gd name="connsiteX548" fmla="*/ 731364 w 872954"/>
                  <a:gd name="connsiteY548" fmla="*/ 151525 h 716615"/>
                  <a:gd name="connsiteX549" fmla="*/ 720511 w 872954"/>
                  <a:gd name="connsiteY549" fmla="*/ 149108 h 716615"/>
                  <a:gd name="connsiteX550" fmla="*/ 707247 w 872954"/>
                  <a:gd name="connsiteY550" fmla="*/ 144276 h 716615"/>
                  <a:gd name="connsiteX551" fmla="*/ 703629 w 872954"/>
                  <a:gd name="connsiteY551" fmla="*/ 135818 h 716615"/>
                  <a:gd name="connsiteX552" fmla="*/ 722923 w 872954"/>
                  <a:gd name="connsiteY552" fmla="*/ 114071 h 716615"/>
                  <a:gd name="connsiteX553" fmla="*/ 859635 w 872954"/>
                  <a:gd name="connsiteY553" fmla="*/ 96718 h 716615"/>
                  <a:gd name="connsiteX554" fmla="*/ 862996 w 872954"/>
                  <a:gd name="connsiteY554" fmla="*/ 116634 h 716615"/>
                  <a:gd name="connsiteX555" fmla="*/ 856274 w 872954"/>
                  <a:gd name="connsiteY555" fmla="*/ 114291 h 716615"/>
                  <a:gd name="connsiteX556" fmla="*/ 854034 w 872954"/>
                  <a:gd name="connsiteY556" fmla="*/ 104918 h 716615"/>
                  <a:gd name="connsiteX557" fmla="*/ 859635 w 872954"/>
                  <a:gd name="connsiteY557" fmla="*/ 96718 h 716615"/>
                  <a:gd name="connsiteX558" fmla="*/ 662214 w 872954"/>
                  <a:gd name="connsiteY558" fmla="*/ 95775 h 716615"/>
                  <a:gd name="connsiteX559" fmla="*/ 667797 w 872954"/>
                  <a:gd name="connsiteY559" fmla="*/ 101508 h 716615"/>
                  <a:gd name="connsiteX560" fmla="*/ 673832 w 872954"/>
                  <a:gd name="connsiteY560" fmla="*/ 126856 h 716615"/>
                  <a:gd name="connsiteX561" fmla="*/ 665383 w 872954"/>
                  <a:gd name="connsiteY561" fmla="*/ 135306 h 716615"/>
                  <a:gd name="connsiteX562" fmla="*/ 640034 w 872954"/>
                  <a:gd name="connsiteY562" fmla="*/ 129270 h 716615"/>
                  <a:gd name="connsiteX563" fmla="*/ 635206 w 872954"/>
                  <a:gd name="connsiteY563" fmla="*/ 122028 h 716615"/>
                  <a:gd name="connsiteX564" fmla="*/ 638827 w 872954"/>
                  <a:gd name="connsiteY564" fmla="*/ 117200 h 716615"/>
                  <a:gd name="connsiteX565" fmla="*/ 655726 w 872954"/>
                  <a:gd name="connsiteY565" fmla="*/ 99094 h 716615"/>
                  <a:gd name="connsiteX566" fmla="*/ 662214 w 872954"/>
                  <a:gd name="connsiteY566" fmla="*/ 95775 h 716615"/>
                  <a:gd name="connsiteX567" fmla="*/ 596845 w 872954"/>
                  <a:gd name="connsiteY567" fmla="*/ 79291 h 716615"/>
                  <a:gd name="connsiteX568" fmla="*/ 601824 w 872954"/>
                  <a:gd name="connsiteY568" fmla="*/ 84119 h 716615"/>
                  <a:gd name="connsiteX569" fmla="*/ 609066 w 872954"/>
                  <a:gd name="connsiteY569" fmla="*/ 111881 h 716615"/>
                  <a:gd name="connsiteX570" fmla="*/ 601824 w 872954"/>
                  <a:gd name="connsiteY570" fmla="*/ 119124 h 716615"/>
                  <a:gd name="connsiteX571" fmla="*/ 587339 w 872954"/>
                  <a:gd name="connsiteY571" fmla="*/ 116710 h 716615"/>
                  <a:gd name="connsiteX572" fmla="*/ 574061 w 872954"/>
                  <a:gd name="connsiteY572" fmla="*/ 111881 h 716615"/>
                  <a:gd name="connsiteX573" fmla="*/ 571647 w 872954"/>
                  <a:gd name="connsiteY573" fmla="*/ 102225 h 716615"/>
                  <a:gd name="connsiteX574" fmla="*/ 590960 w 872954"/>
                  <a:gd name="connsiteY574" fmla="*/ 81705 h 716615"/>
                  <a:gd name="connsiteX575" fmla="*/ 596845 w 872954"/>
                  <a:gd name="connsiteY575" fmla="*/ 79291 h 716615"/>
                  <a:gd name="connsiteX576" fmla="*/ 812500 w 872954"/>
                  <a:gd name="connsiteY576" fmla="*/ 62807 h 716615"/>
                  <a:gd name="connsiteX577" fmla="*/ 817173 w 872954"/>
                  <a:gd name="connsiteY577" fmla="*/ 67941 h 716615"/>
                  <a:gd name="connsiteX578" fmla="*/ 823202 w 872954"/>
                  <a:gd name="connsiteY578" fmla="*/ 94521 h 716615"/>
                  <a:gd name="connsiteX579" fmla="*/ 817173 w 872954"/>
                  <a:gd name="connsiteY579" fmla="*/ 102979 h 716615"/>
                  <a:gd name="connsiteX580" fmla="*/ 790643 w 872954"/>
                  <a:gd name="connsiteY580" fmla="*/ 96938 h 716615"/>
                  <a:gd name="connsiteX581" fmla="*/ 785820 w 872954"/>
                  <a:gd name="connsiteY581" fmla="*/ 89689 h 716615"/>
                  <a:gd name="connsiteX582" fmla="*/ 787026 w 872954"/>
                  <a:gd name="connsiteY582" fmla="*/ 84856 h 716615"/>
                  <a:gd name="connsiteX583" fmla="*/ 805114 w 872954"/>
                  <a:gd name="connsiteY583" fmla="*/ 66733 h 716615"/>
                  <a:gd name="connsiteX584" fmla="*/ 812500 w 872954"/>
                  <a:gd name="connsiteY584" fmla="*/ 62807 h 716615"/>
                  <a:gd name="connsiteX585" fmla="*/ 529873 w 872954"/>
                  <a:gd name="connsiteY585" fmla="*/ 61864 h 716615"/>
                  <a:gd name="connsiteX586" fmla="*/ 534680 w 872954"/>
                  <a:gd name="connsiteY586" fmla="*/ 67905 h 716615"/>
                  <a:gd name="connsiteX587" fmla="*/ 543093 w 872954"/>
                  <a:gd name="connsiteY587" fmla="*/ 94485 h 716615"/>
                  <a:gd name="connsiteX588" fmla="*/ 534680 w 872954"/>
                  <a:gd name="connsiteY588" fmla="*/ 102942 h 716615"/>
                  <a:gd name="connsiteX589" fmla="*/ 521459 w 872954"/>
                  <a:gd name="connsiteY589" fmla="*/ 100525 h 716615"/>
                  <a:gd name="connsiteX590" fmla="*/ 515450 w 872954"/>
                  <a:gd name="connsiteY590" fmla="*/ 98109 h 716615"/>
                  <a:gd name="connsiteX591" fmla="*/ 511845 w 872954"/>
                  <a:gd name="connsiteY591" fmla="*/ 83611 h 716615"/>
                  <a:gd name="connsiteX592" fmla="*/ 523863 w 872954"/>
                  <a:gd name="connsiteY592" fmla="*/ 66696 h 716615"/>
                  <a:gd name="connsiteX593" fmla="*/ 529873 w 872954"/>
                  <a:gd name="connsiteY593" fmla="*/ 61864 h 716615"/>
                  <a:gd name="connsiteX594" fmla="*/ 739106 w 872954"/>
                  <a:gd name="connsiteY594" fmla="*/ 49379 h 716615"/>
                  <a:gd name="connsiteX595" fmla="*/ 748753 w 872954"/>
                  <a:gd name="connsiteY595" fmla="*/ 53000 h 716615"/>
                  <a:gd name="connsiteX596" fmla="*/ 757194 w 872954"/>
                  <a:gd name="connsiteY596" fmla="*/ 80762 h 716615"/>
                  <a:gd name="connsiteX597" fmla="*/ 751165 w 872954"/>
                  <a:gd name="connsiteY597" fmla="*/ 88005 h 716615"/>
                  <a:gd name="connsiteX598" fmla="*/ 736694 w 872954"/>
                  <a:gd name="connsiteY598" fmla="*/ 84384 h 716615"/>
                  <a:gd name="connsiteX599" fmla="*/ 722224 w 872954"/>
                  <a:gd name="connsiteY599" fmla="*/ 80762 h 716615"/>
                  <a:gd name="connsiteX600" fmla="*/ 719812 w 872954"/>
                  <a:gd name="connsiteY600" fmla="*/ 71106 h 716615"/>
                  <a:gd name="connsiteX601" fmla="*/ 739106 w 872954"/>
                  <a:gd name="connsiteY601" fmla="*/ 49379 h 716615"/>
                  <a:gd name="connsiteX602" fmla="*/ 620382 w 872954"/>
                  <a:gd name="connsiteY602" fmla="*/ 35724 h 716615"/>
                  <a:gd name="connsiteX603" fmla="*/ 624003 w 872954"/>
                  <a:gd name="connsiteY603" fmla="*/ 47394 h 716615"/>
                  <a:gd name="connsiteX604" fmla="*/ 616761 w 872954"/>
                  <a:gd name="connsiteY604" fmla="*/ 54396 h 716615"/>
                  <a:gd name="connsiteX605" fmla="*/ 613139 w 872954"/>
                  <a:gd name="connsiteY605" fmla="*/ 54396 h 716615"/>
                  <a:gd name="connsiteX606" fmla="*/ 602276 w 872954"/>
                  <a:gd name="connsiteY606" fmla="*/ 52062 h 716615"/>
                  <a:gd name="connsiteX607" fmla="*/ 588998 w 872954"/>
                  <a:gd name="connsiteY607" fmla="*/ 48561 h 716615"/>
                  <a:gd name="connsiteX608" fmla="*/ 584170 w 872954"/>
                  <a:gd name="connsiteY608" fmla="*/ 45060 h 716615"/>
                  <a:gd name="connsiteX609" fmla="*/ 620382 w 872954"/>
                  <a:gd name="connsiteY609" fmla="*/ 35724 h 716615"/>
                  <a:gd name="connsiteX610" fmla="*/ 673115 w 872954"/>
                  <a:gd name="connsiteY610" fmla="*/ 33197 h 716615"/>
                  <a:gd name="connsiteX611" fmla="*/ 682772 w 872954"/>
                  <a:gd name="connsiteY611" fmla="*/ 35611 h 716615"/>
                  <a:gd name="connsiteX612" fmla="*/ 690014 w 872954"/>
                  <a:gd name="connsiteY612" fmla="*/ 64580 h 716615"/>
                  <a:gd name="connsiteX613" fmla="*/ 682772 w 872954"/>
                  <a:gd name="connsiteY613" fmla="*/ 71823 h 716615"/>
                  <a:gd name="connsiteX614" fmla="*/ 670701 w 872954"/>
                  <a:gd name="connsiteY614" fmla="*/ 68202 h 716615"/>
                  <a:gd name="connsiteX615" fmla="*/ 656216 w 872954"/>
                  <a:gd name="connsiteY615" fmla="*/ 64580 h 716615"/>
                  <a:gd name="connsiteX616" fmla="*/ 652595 w 872954"/>
                  <a:gd name="connsiteY616" fmla="*/ 54924 h 716615"/>
                  <a:gd name="connsiteX617" fmla="*/ 673115 w 872954"/>
                  <a:gd name="connsiteY617" fmla="*/ 33197 h 716615"/>
                  <a:gd name="connsiteX618" fmla="*/ 769751 w 872954"/>
                  <a:gd name="connsiteY618" fmla="*/ 4605 h 716615"/>
                  <a:gd name="connsiteX619" fmla="*/ 773372 w 872954"/>
                  <a:gd name="connsiteY619" fmla="*/ 17442 h 716615"/>
                  <a:gd name="connsiteX620" fmla="*/ 764923 w 872954"/>
                  <a:gd name="connsiteY620" fmla="*/ 23277 h 716615"/>
                  <a:gd name="connsiteX621" fmla="*/ 751645 w 872954"/>
                  <a:gd name="connsiteY621" fmla="*/ 22110 h 716615"/>
                  <a:gd name="connsiteX622" fmla="*/ 738367 w 872954"/>
                  <a:gd name="connsiteY622" fmla="*/ 17442 h 716615"/>
                  <a:gd name="connsiteX623" fmla="*/ 733539 w 872954"/>
                  <a:gd name="connsiteY623" fmla="*/ 10440 h 716615"/>
                  <a:gd name="connsiteX624" fmla="*/ 769751 w 872954"/>
                  <a:gd name="connsiteY624" fmla="*/ 4605 h 716615"/>
                  <a:gd name="connsiteX625" fmla="*/ 822467 w 872954"/>
                  <a:gd name="connsiteY625" fmla="*/ 2036 h 716615"/>
                  <a:gd name="connsiteX626" fmla="*/ 832114 w 872954"/>
                  <a:gd name="connsiteY626" fmla="*/ 5657 h 716615"/>
                  <a:gd name="connsiteX627" fmla="*/ 839349 w 872954"/>
                  <a:gd name="connsiteY627" fmla="*/ 31005 h 716615"/>
                  <a:gd name="connsiteX628" fmla="*/ 830908 w 872954"/>
                  <a:gd name="connsiteY628" fmla="*/ 39455 h 716615"/>
                  <a:gd name="connsiteX629" fmla="*/ 817643 w 872954"/>
                  <a:gd name="connsiteY629" fmla="*/ 37041 h 716615"/>
                  <a:gd name="connsiteX630" fmla="*/ 805585 w 872954"/>
                  <a:gd name="connsiteY630" fmla="*/ 33420 h 716615"/>
                  <a:gd name="connsiteX631" fmla="*/ 801967 w 872954"/>
                  <a:gd name="connsiteY631" fmla="*/ 22556 h 716615"/>
                  <a:gd name="connsiteX632" fmla="*/ 822467 w 872954"/>
                  <a:gd name="connsiteY632" fmla="*/ 2036 h 716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</a:cxnLst>
                <a:rect l="l" t="t" r="r" b="b"/>
                <a:pathLst>
                  <a:path w="872954" h="716615">
                    <a:moveTo>
                      <a:pt x="18701" y="691868"/>
                    </a:moveTo>
                    <a:cubicBezTo>
                      <a:pt x="19883" y="692017"/>
                      <a:pt x="20475" y="693499"/>
                      <a:pt x="21657" y="696462"/>
                    </a:cubicBezTo>
                    <a:cubicBezTo>
                      <a:pt x="22839" y="698833"/>
                      <a:pt x="22839" y="700019"/>
                      <a:pt x="24022" y="702390"/>
                    </a:cubicBezTo>
                    <a:cubicBezTo>
                      <a:pt x="19292" y="707131"/>
                      <a:pt x="12197" y="711873"/>
                      <a:pt x="6284" y="716615"/>
                    </a:cubicBezTo>
                    <a:cubicBezTo>
                      <a:pt x="5101" y="715430"/>
                      <a:pt x="5101" y="715430"/>
                      <a:pt x="3919" y="714244"/>
                    </a:cubicBezTo>
                    <a:cubicBezTo>
                      <a:pt x="-812" y="711873"/>
                      <a:pt x="-812" y="710688"/>
                      <a:pt x="1554" y="707131"/>
                    </a:cubicBezTo>
                    <a:cubicBezTo>
                      <a:pt x="5101" y="702390"/>
                      <a:pt x="8649" y="698833"/>
                      <a:pt x="12197" y="695277"/>
                    </a:cubicBezTo>
                    <a:cubicBezTo>
                      <a:pt x="15745" y="692906"/>
                      <a:pt x="17518" y="691720"/>
                      <a:pt x="18701" y="691868"/>
                    </a:cubicBezTo>
                    <a:close/>
                    <a:moveTo>
                      <a:pt x="97903" y="644315"/>
                    </a:moveTo>
                    <a:cubicBezTo>
                      <a:pt x="100246" y="643174"/>
                      <a:pt x="103760" y="643174"/>
                      <a:pt x="104932" y="644315"/>
                    </a:cubicBezTo>
                    <a:cubicBezTo>
                      <a:pt x="97903" y="648880"/>
                      <a:pt x="92045" y="653444"/>
                      <a:pt x="85016" y="656867"/>
                    </a:cubicBezTo>
                    <a:cubicBezTo>
                      <a:pt x="86188" y="656867"/>
                      <a:pt x="88531" y="653444"/>
                      <a:pt x="90874" y="651162"/>
                    </a:cubicBezTo>
                    <a:cubicBezTo>
                      <a:pt x="93217" y="648880"/>
                      <a:pt x="95560" y="646597"/>
                      <a:pt x="97903" y="644315"/>
                    </a:cubicBezTo>
                    <a:close/>
                    <a:moveTo>
                      <a:pt x="32006" y="628185"/>
                    </a:moveTo>
                    <a:cubicBezTo>
                      <a:pt x="34392" y="625799"/>
                      <a:pt x="36777" y="628185"/>
                      <a:pt x="37970" y="630571"/>
                    </a:cubicBezTo>
                    <a:cubicBezTo>
                      <a:pt x="40356" y="636536"/>
                      <a:pt x="41549" y="644886"/>
                      <a:pt x="42742" y="650851"/>
                    </a:cubicBezTo>
                    <a:cubicBezTo>
                      <a:pt x="43935" y="654429"/>
                      <a:pt x="41549" y="656815"/>
                      <a:pt x="37970" y="655622"/>
                    </a:cubicBezTo>
                    <a:cubicBezTo>
                      <a:pt x="30813" y="655622"/>
                      <a:pt x="24848" y="653236"/>
                      <a:pt x="18884" y="650851"/>
                    </a:cubicBezTo>
                    <a:cubicBezTo>
                      <a:pt x="14112" y="649658"/>
                      <a:pt x="14112" y="646079"/>
                      <a:pt x="16498" y="644886"/>
                    </a:cubicBezTo>
                    <a:cubicBezTo>
                      <a:pt x="20077" y="640114"/>
                      <a:pt x="22463" y="636536"/>
                      <a:pt x="26041" y="634150"/>
                    </a:cubicBezTo>
                    <a:cubicBezTo>
                      <a:pt x="28427" y="631764"/>
                      <a:pt x="29620" y="629378"/>
                      <a:pt x="32006" y="628185"/>
                    </a:cubicBezTo>
                    <a:close/>
                    <a:moveTo>
                      <a:pt x="111775" y="582073"/>
                    </a:moveTo>
                    <a:cubicBezTo>
                      <a:pt x="116528" y="578494"/>
                      <a:pt x="117716" y="578494"/>
                      <a:pt x="120092" y="583266"/>
                    </a:cubicBezTo>
                    <a:cubicBezTo>
                      <a:pt x="122469" y="589231"/>
                      <a:pt x="123657" y="595195"/>
                      <a:pt x="124845" y="599967"/>
                    </a:cubicBezTo>
                    <a:cubicBezTo>
                      <a:pt x="124845" y="607124"/>
                      <a:pt x="123657" y="609510"/>
                      <a:pt x="117716" y="607124"/>
                    </a:cubicBezTo>
                    <a:cubicBezTo>
                      <a:pt x="112963" y="605931"/>
                      <a:pt x="108210" y="605931"/>
                      <a:pt x="104646" y="604738"/>
                    </a:cubicBezTo>
                    <a:cubicBezTo>
                      <a:pt x="97517" y="602353"/>
                      <a:pt x="96329" y="599967"/>
                      <a:pt x="101081" y="595195"/>
                    </a:cubicBezTo>
                    <a:cubicBezTo>
                      <a:pt x="102270" y="592809"/>
                      <a:pt x="104646" y="590423"/>
                      <a:pt x="104646" y="590423"/>
                    </a:cubicBezTo>
                    <a:cubicBezTo>
                      <a:pt x="107022" y="586845"/>
                      <a:pt x="110587" y="584459"/>
                      <a:pt x="111775" y="582073"/>
                    </a:cubicBezTo>
                    <a:close/>
                    <a:moveTo>
                      <a:pt x="46965" y="564646"/>
                    </a:moveTo>
                    <a:cubicBezTo>
                      <a:pt x="49347" y="561067"/>
                      <a:pt x="51728" y="562260"/>
                      <a:pt x="52919" y="567032"/>
                    </a:cubicBezTo>
                    <a:cubicBezTo>
                      <a:pt x="56491" y="572996"/>
                      <a:pt x="57681" y="580154"/>
                      <a:pt x="58872" y="586119"/>
                    </a:cubicBezTo>
                    <a:cubicBezTo>
                      <a:pt x="58872" y="589697"/>
                      <a:pt x="57681" y="592083"/>
                      <a:pt x="54109" y="590890"/>
                    </a:cubicBezTo>
                    <a:cubicBezTo>
                      <a:pt x="50537" y="590890"/>
                      <a:pt x="46965" y="589697"/>
                      <a:pt x="43394" y="589697"/>
                    </a:cubicBezTo>
                    <a:cubicBezTo>
                      <a:pt x="29106" y="586119"/>
                      <a:pt x="26724" y="583733"/>
                      <a:pt x="38631" y="572996"/>
                    </a:cubicBezTo>
                    <a:cubicBezTo>
                      <a:pt x="41012" y="569418"/>
                      <a:pt x="43394" y="567032"/>
                      <a:pt x="46965" y="564646"/>
                    </a:cubicBezTo>
                    <a:close/>
                    <a:moveTo>
                      <a:pt x="200228" y="530697"/>
                    </a:moveTo>
                    <a:cubicBezTo>
                      <a:pt x="201713" y="531144"/>
                      <a:pt x="202901" y="532934"/>
                      <a:pt x="203495" y="535916"/>
                    </a:cubicBezTo>
                    <a:cubicBezTo>
                      <a:pt x="204683" y="538302"/>
                      <a:pt x="204683" y="540688"/>
                      <a:pt x="205872" y="543073"/>
                    </a:cubicBezTo>
                    <a:cubicBezTo>
                      <a:pt x="205872" y="545459"/>
                      <a:pt x="207060" y="547845"/>
                      <a:pt x="207060" y="550231"/>
                    </a:cubicBezTo>
                    <a:cubicBezTo>
                      <a:pt x="209436" y="558581"/>
                      <a:pt x="207060" y="560967"/>
                      <a:pt x="197554" y="558581"/>
                    </a:cubicBezTo>
                    <a:cubicBezTo>
                      <a:pt x="193990" y="558581"/>
                      <a:pt x="189237" y="556195"/>
                      <a:pt x="186861" y="555003"/>
                    </a:cubicBezTo>
                    <a:cubicBezTo>
                      <a:pt x="180920" y="552617"/>
                      <a:pt x="180920" y="551424"/>
                      <a:pt x="183296" y="545459"/>
                    </a:cubicBezTo>
                    <a:cubicBezTo>
                      <a:pt x="186861" y="541880"/>
                      <a:pt x="190425" y="537109"/>
                      <a:pt x="195178" y="533530"/>
                    </a:cubicBezTo>
                    <a:cubicBezTo>
                      <a:pt x="196961" y="531144"/>
                      <a:pt x="198743" y="530249"/>
                      <a:pt x="200228" y="530697"/>
                    </a:cubicBezTo>
                    <a:close/>
                    <a:moveTo>
                      <a:pt x="134682" y="516654"/>
                    </a:moveTo>
                    <a:cubicBezTo>
                      <a:pt x="136021" y="517100"/>
                      <a:pt x="136914" y="519184"/>
                      <a:pt x="138700" y="523351"/>
                    </a:cubicBezTo>
                    <a:cubicBezTo>
                      <a:pt x="139891" y="528114"/>
                      <a:pt x="142272" y="532876"/>
                      <a:pt x="142272" y="536448"/>
                    </a:cubicBezTo>
                    <a:cubicBezTo>
                      <a:pt x="143463" y="543592"/>
                      <a:pt x="142272" y="543592"/>
                      <a:pt x="136319" y="543592"/>
                    </a:cubicBezTo>
                    <a:cubicBezTo>
                      <a:pt x="130365" y="543592"/>
                      <a:pt x="125603" y="542402"/>
                      <a:pt x="119650" y="540020"/>
                    </a:cubicBezTo>
                    <a:cubicBezTo>
                      <a:pt x="113696" y="537639"/>
                      <a:pt x="113696" y="536448"/>
                      <a:pt x="118459" y="530495"/>
                    </a:cubicBezTo>
                    <a:cubicBezTo>
                      <a:pt x="122031" y="526923"/>
                      <a:pt x="124412" y="523351"/>
                      <a:pt x="127984" y="519779"/>
                    </a:cubicBezTo>
                    <a:cubicBezTo>
                      <a:pt x="131556" y="517398"/>
                      <a:pt x="133342" y="516207"/>
                      <a:pt x="134682" y="516654"/>
                    </a:cubicBezTo>
                    <a:close/>
                    <a:moveTo>
                      <a:pt x="61957" y="502407"/>
                    </a:moveTo>
                    <a:cubicBezTo>
                      <a:pt x="66719" y="498835"/>
                      <a:pt x="67910" y="498835"/>
                      <a:pt x="70291" y="503597"/>
                    </a:cubicBezTo>
                    <a:cubicBezTo>
                      <a:pt x="72673" y="509550"/>
                      <a:pt x="75054" y="515504"/>
                      <a:pt x="75054" y="522648"/>
                    </a:cubicBezTo>
                    <a:cubicBezTo>
                      <a:pt x="76245" y="526220"/>
                      <a:pt x="75054" y="527410"/>
                      <a:pt x="70291" y="527410"/>
                    </a:cubicBezTo>
                    <a:cubicBezTo>
                      <a:pt x="64338" y="527410"/>
                      <a:pt x="59576" y="526220"/>
                      <a:pt x="52432" y="523838"/>
                    </a:cubicBezTo>
                    <a:cubicBezTo>
                      <a:pt x="46478" y="522648"/>
                      <a:pt x="46478" y="519076"/>
                      <a:pt x="51241" y="514313"/>
                    </a:cubicBezTo>
                    <a:cubicBezTo>
                      <a:pt x="51241" y="511932"/>
                      <a:pt x="53622" y="510741"/>
                      <a:pt x="54813" y="509550"/>
                    </a:cubicBezTo>
                    <a:cubicBezTo>
                      <a:pt x="58385" y="507169"/>
                      <a:pt x="59576" y="504788"/>
                      <a:pt x="61957" y="502407"/>
                    </a:cubicBezTo>
                    <a:close/>
                    <a:moveTo>
                      <a:pt x="278526" y="483795"/>
                    </a:moveTo>
                    <a:cubicBezTo>
                      <a:pt x="280912" y="481401"/>
                      <a:pt x="284491" y="481401"/>
                      <a:pt x="286876" y="486189"/>
                    </a:cubicBezTo>
                    <a:cubicBezTo>
                      <a:pt x="288069" y="493370"/>
                      <a:pt x="289262" y="499355"/>
                      <a:pt x="291648" y="505339"/>
                    </a:cubicBezTo>
                    <a:cubicBezTo>
                      <a:pt x="292841" y="510127"/>
                      <a:pt x="290455" y="513717"/>
                      <a:pt x="285683" y="512520"/>
                    </a:cubicBezTo>
                    <a:cubicBezTo>
                      <a:pt x="282105" y="512520"/>
                      <a:pt x="279719" y="510127"/>
                      <a:pt x="276140" y="510127"/>
                    </a:cubicBezTo>
                    <a:cubicBezTo>
                      <a:pt x="272561" y="510127"/>
                      <a:pt x="270175" y="508930"/>
                      <a:pt x="266597" y="507733"/>
                    </a:cubicBezTo>
                    <a:cubicBezTo>
                      <a:pt x="263018" y="505339"/>
                      <a:pt x="261825" y="502945"/>
                      <a:pt x="264211" y="499355"/>
                    </a:cubicBezTo>
                    <a:cubicBezTo>
                      <a:pt x="268983" y="494567"/>
                      <a:pt x="273754" y="489780"/>
                      <a:pt x="278526" y="483795"/>
                    </a:cubicBezTo>
                    <a:close/>
                    <a:moveTo>
                      <a:pt x="213775" y="470050"/>
                    </a:moveTo>
                    <a:cubicBezTo>
                      <a:pt x="216165" y="466465"/>
                      <a:pt x="218555" y="466465"/>
                      <a:pt x="219750" y="471245"/>
                    </a:cubicBezTo>
                    <a:cubicBezTo>
                      <a:pt x="222140" y="477220"/>
                      <a:pt x="224530" y="484390"/>
                      <a:pt x="226920" y="491560"/>
                    </a:cubicBezTo>
                    <a:cubicBezTo>
                      <a:pt x="226920" y="496340"/>
                      <a:pt x="224530" y="497535"/>
                      <a:pt x="220945" y="497535"/>
                    </a:cubicBezTo>
                    <a:cubicBezTo>
                      <a:pt x="217360" y="497535"/>
                      <a:pt x="213775" y="496340"/>
                      <a:pt x="210190" y="495145"/>
                    </a:cubicBezTo>
                    <a:cubicBezTo>
                      <a:pt x="206605" y="493950"/>
                      <a:pt x="204215" y="492755"/>
                      <a:pt x="199435" y="491560"/>
                    </a:cubicBezTo>
                    <a:cubicBezTo>
                      <a:pt x="197045" y="490365"/>
                      <a:pt x="197045" y="487975"/>
                      <a:pt x="198240" y="484390"/>
                    </a:cubicBezTo>
                    <a:cubicBezTo>
                      <a:pt x="203020" y="479610"/>
                      <a:pt x="207800" y="473635"/>
                      <a:pt x="213775" y="470050"/>
                    </a:cubicBezTo>
                    <a:close/>
                    <a:moveTo>
                      <a:pt x="149172" y="451475"/>
                    </a:moveTo>
                    <a:cubicBezTo>
                      <a:pt x="150363" y="451773"/>
                      <a:pt x="151256" y="453265"/>
                      <a:pt x="152446" y="456247"/>
                    </a:cubicBezTo>
                    <a:cubicBezTo>
                      <a:pt x="153637" y="461019"/>
                      <a:pt x="154828" y="465790"/>
                      <a:pt x="157209" y="469369"/>
                    </a:cubicBezTo>
                    <a:cubicBezTo>
                      <a:pt x="157209" y="471755"/>
                      <a:pt x="157209" y="474141"/>
                      <a:pt x="157209" y="476526"/>
                    </a:cubicBezTo>
                    <a:cubicBezTo>
                      <a:pt x="157209" y="478912"/>
                      <a:pt x="156018" y="480105"/>
                      <a:pt x="152446" y="480105"/>
                    </a:cubicBezTo>
                    <a:cubicBezTo>
                      <a:pt x="145302" y="480105"/>
                      <a:pt x="138159" y="477719"/>
                      <a:pt x="132205" y="474141"/>
                    </a:cubicBezTo>
                    <a:cubicBezTo>
                      <a:pt x="127443" y="472948"/>
                      <a:pt x="129824" y="469369"/>
                      <a:pt x="132205" y="465790"/>
                    </a:cubicBezTo>
                    <a:cubicBezTo>
                      <a:pt x="135777" y="462211"/>
                      <a:pt x="140540" y="458633"/>
                      <a:pt x="144112" y="453861"/>
                    </a:cubicBezTo>
                    <a:cubicBezTo>
                      <a:pt x="146493" y="452072"/>
                      <a:pt x="147981" y="451177"/>
                      <a:pt x="149172" y="451475"/>
                    </a:cubicBezTo>
                    <a:close/>
                    <a:moveTo>
                      <a:pt x="364670" y="441966"/>
                    </a:moveTo>
                    <a:cubicBezTo>
                      <a:pt x="367064" y="443006"/>
                      <a:pt x="369159" y="446867"/>
                      <a:pt x="372749" y="453402"/>
                    </a:cubicBezTo>
                    <a:cubicBezTo>
                      <a:pt x="372749" y="453402"/>
                      <a:pt x="373946" y="455778"/>
                      <a:pt x="375143" y="456967"/>
                    </a:cubicBezTo>
                    <a:cubicBezTo>
                      <a:pt x="376340" y="460531"/>
                      <a:pt x="378734" y="462908"/>
                      <a:pt x="375143" y="465284"/>
                    </a:cubicBezTo>
                    <a:cubicBezTo>
                      <a:pt x="372749" y="468848"/>
                      <a:pt x="370356" y="467660"/>
                      <a:pt x="366765" y="465284"/>
                    </a:cubicBezTo>
                    <a:cubicBezTo>
                      <a:pt x="361977" y="464096"/>
                      <a:pt x="357190" y="462908"/>
                      <a:pt x="352402" y="461719"/>
                    </a:cubicBezTo>
                    <a:cubicBezTo>
                      <a:pt x="345221" y="460531"/>
                      <a:pt x="345221" y="456967"/>
                      <a:pt x="348812" y="452214"/>
                    </a:cubicBezTo>
                    <a:cubicBezTo>
                      <a:pt x="352402" y="449838"/>
                      <a:pt x="352402" y="448649"/>
                      <a:pt x="354796" y="447461"/>
                    </a:cubicBezTo>
                    <a:cubicBezTo>
                      <a:pt x="359584" y="442709"/>
                      <a:pt x="362277" y="440926"/>
                      <a:pt x="364670" y="441966"/>
                    </a:cubicBezTo>
                    <a:close/>
                    <a:moveTo>
                      <a:pt x="297541" y="422400"/>
                    </a:moveTo>
                    <a:cubicBezTo>
                      <a:pt x="299778" y="422845"/>
                      <a:pt x="301866" y="424627"/>
                      <a:pt x="304251" y="427598"/>
                    </a:cubicBezTo>
                    <a:cubicBezTo>
                      <a:pt x="305444" y="432351"/>
                      <a:pt x="306637" y="435915"/>
                      <a:pt x="307830" y="441856"/>
                    </a:cubicBezTo>
                    <a:cubicBezTo>
                      <a:pt x="307830" y="446609"/>
                      <a:pt x="306637" y="448985"/>
                      <a:pt x="300673" y="447797"/>
                    </a:cubicBezTo>
                    <a:cubicBezTo>
                      <a:pt x="295901" y="447797"/>
                      <a:pt x="288743" y="445421"/>
                      <a:pt x="282779" y="443044"/>
                    </a:cubicBezTo>
                    <a:cubicBezTo>
                      <a:pt x="279200" y="441856"/>
                      <a:pt x="276814" y="439480"/>
                      <a:pt x="280393" y="435915"/>
                    </a:cubicBezTo>
                    <a:cubicBezTo>
                      <a:pt x="282779" y="433539"/>
                      <a:pt x="285165" y="429974"/>
                      <a:pt x="287550" y="427598"/>
                    </a:cubicBezTo>
                    <a:cubicBezTo>
                      <a:pt x="288743" y="427598"/>
                      <a:pt x="288743" y="426410"/>
                      <a:pt x="289936" y="425222"/>
                    </a:cubicBezTo>
                    <a:cubicBezTo>
                      <a:pt x="292919" y="422845"/>
                      <a:pt x="295305" y="421954"/>
                      <a:pt x="297541" y="422400"/>
                    </a:cubicBezTo>
                    <a:close/>
                    <a:moveTo>
                      <a:pt x="217818" y="419009"/>
                    </a:moveTo>
                    <a:lnTo>
                      <a:pt x="216755" y="420048"/>
                    </a:lnTo>
                    <a:lnTo>
                      <a:pt x="216755" y="420400"/>
                    </a:lnTo>
                    <a:close/>
                    <a:moveTo>
                      <a:pt x="231342" y="411646"/>
                    </a:moveTo>
                    <a:cubicBezTo>
                      <a:pt x="233002" y="412165"/>
                      <a:pt x="234662" y="413721"/>
                      <a:pt x="235768" y="414758"/>
                    </a:cubicBezTo>
                    <a:lnTo>
                      <a:pt x="236608" y="417123"/>
                    </a:lnTo>
                    <a:lnTo>
                      <a:pt x="238233" y="417558"/>
                    </a:lnTo>
                    <a:cubicBezTo>
                      <a:pt x="238233" y="418725"/>
                      <a:pt x="239421" y="419892"/>
                      <a:pt x="240609" y="419892"/>
                    </a:cubicBezTo>
                    <a:cubicBezTo>
                      <a:pt x="240609" y="421059"/>
                      <a:pt x="240609" y="421059"/>
                      <a:pt x="239421" y="421059"/>
                    </a:cubicBezTo>
                    <a:cubicBezTo>
                      <a:pt x="241203" y="426894"/>
                      <a:pt x="241500" y="430104"/>
                      <a:pt x="239866" y="431416"/>
                    </a:cubicBezTo>
                    <a:lnTo>
                      <a:pt x="239381" y="431372"/>
                    </a:lnTo>
                    <a:lnTo>
                      <a:pt x="239420" y="431718"/>
                    </a:lnTo>
                    <a:cubicBezTo>
                      <a:pt x="237034" y="435219"/>
                      <a:pt x="233455" y="432885"/>
                      <a:pt x="228684" y="431718"/>
                    </a:cubicBezTo>
                    <a:lnTo>
                      <a:pt x="220096" y="428918"/>
                    </a:lnTo>
                    <a:lnTo>
                      <a:pt x="233455" y="431718"/>
                    </a:lnTo>
                    <a:lnTo>
                      <a:pt x="234287" y="430905"/>
                    </a:lnTo>
                    <a:lnTo>
                      <a:pt x="228727" y="430395"/>
                    </a:lnTo>
                    <a:cubicBezTo>
                      <a:pt x="226351" y="430395"/>
                      <a:pt x="222786" y="429228"/>
                      <a:pt x="219222" y="428061"/>
                    </a:cubicBezTo>
                    <a:lnTo>
                      <a:pt x="217083" y="425960"/>
                    </a:lnTo>
                    <a:lnTo>
                      <a:pt x="217948" y="428217"/>
                    </a:lnTo>
                    <a:lnTo>
                      <a:pt x="220096" y="428918"/>
                    </a:lnTo>
                    <a:lnTo>
                      <a:pt x="216755" y="428217"/>
                    </a:lnTo>
                    <a:lnTo>
                      <a:pt x="216755" y="425638"/>
                    </a:lnTo>
                    <a:lnTo>
                      <a:pt x="214469" y="423393"/>
                    </a:lnTo>
                    <a:lnTo>
                      <a:pt x="215554" y="421972"/>
                    </a:lnTo>
                    <a:lnTo>
                      <a:pt x="214369" y="418881"/>
                    </a:lnTo>
                    <a:cubicBezTo>
                      <a:pt x="215562" y="417714"/>
                      <a:pt x="217948" y="416547"/>
                      <a:pt x="217948" y="415380"/>
                    </a:cubicBezTo>
                    <a:lnTo>
                      <a:pt x="220304" y="415380"/>
                    </a:lnTo>
                    <a:lnTo>
                      <a:pt x="220410" y="415224"/>
                    </a:lnTo>
                    <a:cubicBezTo>
                      <a:pt x="222786" y="415224"/>
                      <a:pt x="223974" y="414057"/>
                      <a:pt x="225163" y="414057"/>
                    </a:cubicBezTo>
                    <a:lnTo>
                      <a:pt x="227154" y="414591"/>
                    </a:lnTo>
                    <a:close/>
                    <a:moveTo>
                      <a:pt x="160357" y="392905"/>
                    </a:moveTo>
                    <a:cubicBezTo>
                      <a:pt x="163872" y="391729"/>
                      <a:pt x="165043" y="391729"/>
                      <a:pt x="167386" y="395256"/>
                    </a:cubicBezTo>
                    <a:cubicBezTo>
                      <a:pt x="168558" y="398783"/>
                      <a:pt x="169729" y="404661"/>
                      <a:pt x="170901" y="408188"/>
                    </a:cubicBezTo>
                    <a:cubicBezTo>
                      <a:pt x="170901" y="411715"/>
                      <a:pt x="168558" y="414066"/>
                      <a:pt x="165043" y="412890"/>
                    </a:cubicBezTo>
                    <a:cubicBezTo>
                      <a:pt x="162700" y="412890"/>
                      <a:pt x="159186" y="411715"/>
                      <a:pt x="155671" y="410539"/>
                    </a:cubicBezTo>
                    <a:cubicBezTo>
                      <a:pt x="150985" y="408188"/>
                      <a:pt x="149813" y="407012"/>
                      <a:pt x="153328" y="402310"/>
                    </a:cubicBezTo>
                    <a:cubicBezTo>
                      <a:pt x="153328" y="401134"/>
                      <a:pt x="154500" y="399959"/>
                      <a:pt x="155671" y="398783"/>
                    </a:cubicBezTo>
                    <a:cubicBezTo>
                      <a:pt x="158014" y="398783"/>
                      <a:pt x="159186" y="396432"/>
                      <a:pt x="160357" y="392905"/>
                    </a:cubicBezTo>
                    <a:close/>
                    <a:moveTo>
                      <a:pt x="448405" y="386600"/>
                    </a:moveTo>
                    <a:cubicBezTo>
                      <a:pt x="450045" y="387049"/>
                      <a:pt x="451238" y="389144"/>
                      <a:pt x="452431" y="392735"/>
                    </a:cubicBezTo>
                    <a:cubicBezTo>
                      <a:pt x="454817" y="397522"/>
                      <a:pt x="454817" y="404704"/>
                      <a:pt x="457203" y="409491"/>
                    </a:cubicBezTo>
                    <a:cubicBezTo>
                      <a:pt x="457203" y="417869"/>
                      <a:pt x="454817" y="419066"/>
                      <a:pt x="447660" y="416672"/>
                    </a:cubicBezTo>
                    <a:cubicBezTo>
                      <a:pt x="444081" y="415475"/>
                      <a:pt x="439309" y="414279"/>
                      <a:pt x="434538" y="413082"/>
                    </a:cubicBezTo>
                    <a:cubicBezTo>
                      <a:pt x="427380" y="411885"/>
                      <a:pt x="426187" y="408294"/>
                      <a:pt x="430959" y="403507"/>
                    </a:cubicBezTo>
                    <a:cubicBezTo>
                      <a:pt x="434538" y="398719"/>
                      <a:pt x="439309" y="395128"/>
                      <a:pt x="441695" y="390341"/>
                    </a:cubicBezTo>
                    <a:cubicBezTo>
                      <a:pt x="444678" y="387348"/>
                      <a:pt x="446765" y="386152"/>
                      <a:pt x="448405" y="386600"/>
                    </a:cubicBezTo>
                    <a:close/>
                    <a:moveTo>
                      <a:pt x="375740" y="380380"/>
                    </a:moveTo>
                    <a:cubicBezTo>
                      <a:pt x="379267" y="376866"/>
                      <a:pt x="381618" y="376866"/>
                      <a:pt x="382794" y="381552"/>
                    </a:cubicBezTo>
                    <a:cubicBezTo>
                      <a:pt x="383969" y="383895"/>
                      <a:pt x="385145" y="387409"/>
                      <a:pt x="386320" y="390924"/>
                    </a:cubicBezTo>
                    <a:cubicBezTo>
                      <a:pt x="387496" y="397953"/>
                      <a:pt x="387496" y="397953"/>
                      <a:pt x="379267" y="397953"/>
                    </a:cubicBezTo>
                    <a:cubicBezTo>
                      <a:pt x="376915" y="397953"/>
                      <a:pt x="373389" y="397953"/>
                      <a:pt x="371037" y="396782"/>
                    </a:cubicBezTo>
                    <a:cubicBezTo>
                      <a:pt x="365159" y="394439"/>
                      <a:pt x="365159" y="390924"/>
                      <a:pt x="368686" y="388581"/>
                    </a:cubicBezTo>
                    <a:cubicBezTo>
                      <a:pt x="371037" y="385066"/>
                      <a:pt x="372213" y="382723"/>
                      <a:pt x="375740" y="380380"/>
                    </a:cubicBezTo>
                    <a:close/>
                    <a:moveTo>
                      <a:pt x="312017" y="365589"/>
                    </a:moveTo>
                    <a:cubicBezTo>
                      <a:pt x="315412" y="369012"/>
                      <a:pt x="316544" y="372436"/>
                      <a:pt x="316544" y="377000"/>
                    </a:cubicBezTo>
                    <a:cubicBezTo>
                      <a:pt x="315412" y="380423"/>
                      <a:pt x="312017" y="379282"/>
                      <a:pt x="309754" y="379282"/>
                    </a:cubicBezTo>
                    <a:cubicBezTo>
                      <a:pt x="307491" y="377000"/>
                      <a:pt x="301833" y="378141"/>
                      <a:pt x="304096" y="373577"/>
                    </a:cubicBezTo>
                    <a:cubicBezTo>
                      <a:pt x="305228" y="370154"/>
                      <a:pt x="310886" y="364448"/>
                      <a:pt x="312017" y="365589"/>
                    </a:cubicBezTo>
                    <a:close/>
                    <a:moveTo>
                      <a:pt x="593362" y="353080"/>
                    </a:moveTo>
                    <a:cubicBezTo>
                      <a:pt x="598150" y="350715"/>
                      <a:pt x="601740" y="351897"/>
                      <a:pt x="602937" y="355445"/>
                    </a:cubicBezTo>
                    <a:cubicBezTo>
                      <a:pt x="604134" y="357810"/>
                      <a:pt x="604134" y="358993"/>
                      <a:pt x="605331" y="361358"/>
                    </a:cubicBezTo>
                    <a:cubicBezTo>
                      <a:pt x="594559" y="364905"/>
                      <a:pt x="584984" y="369635"/>
                      <a:pt x="574212" y="375548"/>
                    </a:cubicBezTo>
                    <a:cubicBezTo>
                      <a:pt x="580196" y="367270"/>
                      <a:pt x="586181" y="360175"/>
                      <a:pt x="593362" y="353080"/>
                    </a:cubicBezTo>
                    <a:close/>
                    <a:moveTo>
                      <a:pt x="245944" y="346917"/>
                    </a:moveTo>
                    <a:cubicBezTo>
                      <a:pt x="248255" y="348079"/>
                      <a:pt x="251723" y="358535"/>
                      <a:pt x="250567" y="360859"/>
                    </a:cubicBezTo>
                    <a:cubicBezTo>
                      <a:pt x="249411" y="366668"/>
                      <a:pt x="244788" y="362021"/>
                      <a:pt x="242476" y="363182"/>
                    </a:cubicBezTo>
                    <a:cubicBezTo>
                      <a:pt x="240164" y="360859"/>
                      <a:pt x="234385" y="363182"/>
                      <a:pt x="234385" y="357373"/>
                    </a:cubicBezTo>
                    <a:cubicBezTo>
                      <a:pt x="234385" y="353888"/>
                      <a:pt x="243632" y="345755"/>
                      <a:pt x="245944" y="346917"/>
                    </a:cubicBezTo>
                    <a:close/>
                    <a:moveTo>
                      <a:pt x="529933" y="334470"/>
                    </a:moveTo>
                    <a:cubicBezTo>
                      <a:pt x="534734" y="333266"/>
                      <a:pt x="535935" y="335674"/>
                      <a:pt x="537135" y="340487"/>
                    </a:cubicBezTo>
                    <a:cubicBezTo>
                      <a:pt x="539536" y="348909"/>
                      <a:pt x="543137" y="357332"/>
                      <a:pt x="544337" y="366958"/>
                    </a:cubicBezTo>
                    <a:cubicBezTo>
                      <a:pt x="544337" y="366958"/>
                      <a:pt x="545537" y="369365"/>
                      <a:pt x="543137" y="370568"/>
                    </a:cubicBezTo>
                    <a:cubicBezTo>
                      <a:pt x="543137" y="370568"/>
                      <a:pt x="541936" y="369365"/>
                      <a:pt x="541936" y="368162"/>
                    </a:cubicBezTo>
                    <a:cubicBezTo>
                      <a:pt x="531133" y="371772"/>
                      <a:pt x="523932" y="366958"/>
                      <a:pt x="515529" y="365755"/>
                    </a:cubicBezTo>
                    <a:cubicBezTo>
                      <a:pt x="510728" y="363349"/>
                      <a:pt x="509528" y="360942"/>
                      <a:pt x="511928" y="357332"/>
                    </a:cubicBezTo>
                    <a:lnTo>
                      <a:pt x="515529" y="353723"/>
                    </a:lnTo>
                    <a:cubicBezTo>
                      <a:pt x="517930" y="351316"/>
                      <a:pt x="523932" y="351316"/>
                      <a:pt x="523932" y="345300"/>
                    </a:cubicBezTo>
                    <a:cubicBezTo>
                      <a:pt x="522731" y="340487"/>
                      <a:pt x="525132" y="335674"/>
                      <a:pt x="529933" y="334470"/>
                    </a:cubicBezTo>
                    <a:close/>
                    <a:moveTo>
                      <a:pt x="179793" y="330735"/>
                    </a:moveTo>
                    <a:cubicBezTo>
                      <a:pt x="180860" y="330735"/>
                      <a:pt x="180860" y="331668"/>
                      <a:pt x="180860" y="332602"/>
                    </a:cubicBezTo>
                    <a:lnTo>
                      <a:pt x="179189" y="333020"/>
                    </a:lnTo>
                    <a:lnTo>
                      <a:pt x="179902" y="333121"/>
                    </a:lnTo>
                    <a:cubicBezTo>
                      <a:pt x="181051" y="335403"/>
                      <a:pt x="181051" y="337686"/>
                      <a:pt x="182200" y="339968"/>
                    </a:cubicBezTo>
                    <a:cubicBezTo>
                      <a:pt x="182200" y="342250"/>
                      <a:pt x="185647" y="344532"/>
                      <a:pt x="181051" y="345673"/>
                    </a:cubicBezTo>
                    <a:cubicBezTo>
                      <a:pt x="178753" y="346814"/>
                      <a:pt x="169561" y="344532"/>
                      <a:pt x="168412" y="343391"/>
                    </a:cubicBezTo>
                    <a:cubicBezTo>
                      <a:pt x="167263" y="338827"/>
                      <a:pt x="171859" y="336545"/>
                      <a:pt x="171859" y="335403"/>
                    </a:cubicBezTo>
                    <a:cubicBezTo>
                      <a:pt x="173583" y="334833"/>
                      <a:pt x="174732" y="333406"/>
                      <a:pt x="175881" y="332550"/>
                    </a:cubicBezTo>
                    <a:lnTo>
                      <a:pt x="176524" y="332641"/>
                    </a:lnTo>
                    <a:close/>
                    <a:moveTo>
                      <a:pt x="463154" y="329932"/>
                    </a:moveTo>
                    <a:cubicBezTo>
                      <a:pt x="464321" y="330373"/>
                      <a:pt x="464905" y="332430"/>
                      <a:pt x="466072" y="336545"/>
                    </a:cubicBezTo>
                    <a:cubicBezTo>
                      <a:pt x="466072" y="337721"/>
                      <a:pt x="466072" y="340072"/>
                      <a:pt x="467239" y="341247"/>
                    </a:cubicBezTo>
                    <a:cubicBezTo>
                      <a:pt x="469573" y="350652"/>
                      <a:pt x="467239" y="351828"/>
                      <a:pt x="459070" y="349477"/>
                    </a:cubicBezTo>
                    <a:cubicBezTo>
                      <a:pt x="456736" y="349477"/>
                      <a:pt x="455569" y="349477"/>
                      <a:pt x="454402" y="348301"/>
                    </a:cubicBezTo>
                    <a:cubicBezTo>
                      <a:pt x="448567" y="344774"/>
                      <a:pt x="448567" y="344774"/>
                      <a:pt x="452068" y="338896"/>
                    </a:cubicBezTo>
                    <a:cubicBezTo>
                      <a:pt x="453235" y="337721"/>
                      <a:pt x="454402" y="336545"/>
                      <a:pt x="455569" y="335369"/>
                    </a:cubicBezTo>
                    <a:cubicBezTo>
                      <a:pt x="455569" y="334193"/>
                      <a:pt x="455569" y="334193"/>
                      <a:pt x="456736" y="333018"/>
                    </a:cubicBezTo>
                    <a:cubicBezTo>
                      <a:pt x="460237" y="330667"/>
                      <a:pt x="461987" y="329491"/>
                      <a:pt x="463154" y="329932"/>
                    </a:cubicBezTo>
                    <a:close/>
                    <a:moveTo>
                      <a:pt x="395380" y="318288"/>
                    </a:moveTo>
                    <a:cubicBezTo>
                      <a:pt x="396521" y="318288"/>
                      <a:pt x="399944" y="326275"/>
                      <a:pt x="399944" y="329699"/>
                    </a:cubicBezTo>
                    <a:cubicBezTo>
                      <a:pt x="398803" y="330840"/>
                      <a:pt x="396521" y="331981"/>
                      <a:pt x="391956" y="330840"/>
                    </a:cubicBezTo>
                    <a:cubicBezTo>
                      <a:pt x="389674" y="330840"/>
                      <a:pt x="386251" y="330840"/>
                      <a:pt x="386251" y="326275"/>
                    </a:cubicBezTo>
                    <a:cubicBezTo>
                      <a:pt x="386251" y="323993"/>
                      <a:pt x="393097" y="317147"/>
                      <a:pt x="395380" y="318288"/>
                    </a:cubicBezTo>
                    <a:close/>
                    <a:moveTo>
                      <a:pt x="109289" y="314465"/>
                    </a:moveTo>
                    <a:cubicBezTo>
                      <a:pt x="111601" y="313309"/>
                      <a:pt x="112757" y="313309"/>
                      <a:pt x="116224" y="314465"/>
                    </a:cubicBezTo>
                    <a:cubicBezTo>
                      <a:pt x="116224" y="316776"/>
                      <a:pt x="116224" y="320244"/>
                      <a:pt x="117380" y="323711"/>
                    </a:cubicBezTo>
                    <a:cubicBezTo>
                      <a:pt x="116224" y="322556"/>
                      <a:pt x="116224" y="321400"/>
                      <a:pt x="115068" y="321400"/>
                    </a:cubicBezTo>
                    <a:cubicBezTo>
                      <a:pt x="113912" y="319088"/>
                      <a:pt x="115068" y="314465"/>
                      <a:pt x="111601" y="315620"/>
                    </a:cubicBezTo>
                    <a:lnTo>
                      <a:pt x="111047" y="316174"/>
                    </a:lnTo>
                    <a:lnTo>
                      <a:pt x="113929" y="318096"/>
                    </a:lnTo>
                    <a:cubicBezTo>
                      <a:pt x="113929" y="320394"/>
                      <a:pt x="115078" y="322692"/>
                      <a:pt x="116227" y="324990"/>
                    </a:cubicBezTo>
                    <a:cubicBezTo>
                      <a:pt x="117376" y="330735"/>
                      <a:pt x="115078" y="330735"/>
                      <a:pt x="110482" y="330735"/>
                    </a:cubicBezTo>
                    <a:cubicBezTo>
                      <a:pt x="107035" y="330735"/>
                      <a:pt x="104737" y="328437"/>
                      <a:pt x="103588" y="327288"/>
                    </a:cubicBezTo>
                    <a:lnTo>
                      <a:pt x="103283" y="326371"/>
                    </a:lnTo>
                    <a:lnTo>
                      <a:pt x="102354" y="326023"/>
                    </a:lnTo>
                    <a:lnTo>
                      <a:pt x="102841" y="325048"/>
                    </a:lnTo>
                    <a:lnTo>
                      <a:pt x="102439" y="323841"/>
                    </a:lnTo>
                    <a:lnTo>
                      <a:pt x="104451" y="321829"/>
                    </a:lnTo>
                    <a:lnTo>
                      <a:pt x="105821" y="319088"/>
                    </a:lnTo>
                    <a:cubicBezTo>
                      <a:pt x="105821" y="316776"/>
                      <a:pt x="108133" y="315620"/>
                      <a:pt x="109289" y="314465"/>
                    </a:cubicBezTo>
                    <a:close/>
                    <a:moveTo>
                      <a:pt x="682346" y="303050"/>
                    </a:moveTo>
                    <a:cubicBezTo>
                      <a:pt x="684001" y="303649"/>
                      <a:pt x="685204" y="305145"/>
                      <a:pt x="685204" y="306940"/>
                    </a:cubicBezTo>
                    <a:cubicBezTo>
                      <a:pt x="687610" y="311728"/>
                      <a:pt x="690017" y="316515"/>
                      <a:pt x="691220" y="321303"/>
                    </a:cubicBezTo>
                    <a:cubicBezTo>
                      <a:pt x="680391" y="326091"/>
                      <a:pt x="670764" y="330878"/>
                      <a:pt x="658732" y="334469"/>
                    </a:cubicBezTo>
                    <a:cubicBezTo>
                      <a:pt x="655122" y="333272"/>
                      <a:pt x="653919" y="329681"/>
                      <a:pt x="656325" y="327287"/>
                    </a:cubicBezTo>
                    <a:cubicBezTo>
                      <a:pt x="662342" y="318909"/>
                      <a:pt x="669561" y="310531"/>
                      <a:pt x="676781" y="304547"/>
                    </a:cubicBezTo>
                    <a:cubicBezTo>
                      <a:pt x="678586" y="302751"/>
                      <a:pt x="680692" y="302452"/>
                      <a:pt x="682346" y="303050"/>
                    </a:cubicBezTo>
                    <a:close/>
                    <a:moveTo>
                      <a:pt x="328129" y="300861"/>
                    </a:moveTo>
                    <a:cubicBezTo>
                      <a:pt x="330427" y="300861"/>
                      <a:pt x="333874" y="308904"/>
                      <a:pt x="332725" y="312351"/>
                    </a:cubicBezTo>
                    <a:cubicBezTo>
                      <a:pt x="330427" y="316947"/>
                      <a:pt x="326980" y="314649"/>
                      <a:pt x="323533" y="314649"/>
                    </a:cubicBezTo>
                    <a:cubicBezTo>
                      <a:pt x="321235" y="314649"/>
                      <a:pt x="317788" y="314649"/>
                      <a:pt x="317788" y="310053"/>
                    </a:cubicBezTo>
                    <a:cubicBezTo>
                      <a:pt x="317788" y="306606"/>
                      <a:pt x="325831" y="299712"/>
                      <a:pt x="328129" y="300861"/>
                    </a:cubicBezTo>
                    <a:close/>
                    <a:moveTo>
                      <a:pt x="609610" y="289584"/>
                    </a:moveTo>
                    <a:cubicBezTo>
                      <a:pt x="614433" y="285960"/>
                      <a:pt x="618051" y="287168"/>
                      <a:pt x="619257" y="292000"/>
                    </a:cubicBezTo>
                    <a:cubicBezTo>
                      <a:pt x="624080" y="301666"/>
                      <a:pt x="625286" y="311331"/>
                      <a:pt x="626492" y="320997"/>
                    </a:cubicBezTo>
                    <a:cubicBezTo>
                      <a:pt x="627698" y="325829"/>
                      <a:pt x="625286" y="328246"/>
                      <a:pt x="619257" y="328246"/>
                    </a:cubicBezTo>
                    <a:cubicBezTo>
                      <a:pt x="615639" y="327038"/>
                      <a:pt x="609610" y="325829"/>
                      <a:pt x="604786" y="324621"/>
                    </a:cubicBezTo>
                    <a:cubicBezTo>
                      <a:pt x="602375" y="323413"/>
                      <a:pt x="596345" y="322205"/>
                      <a:pt x="592727" y="320997"/>
                    </a:cubicBezTo>
                    <a:cubicBezTo>
                      <a:pt x="586698" y="318580"/>
                      <a:pt x="586698" y="314956"/>
                      <a:pt x="589110" y="311331"/>
                    </a:cubicBezTo>
                    <a:cubicBezTo>
                      <a:pt x="595139" y="302874"/>
                      <a:pt x="602375" y="295625"/>
                      <a:pt x="609610" y="289584"/>
                    </a:cubicBezTo>
                    <a:close/>
                    <a:moveTo>
                      <a:pt x="257506" y="285745"/>
                    </a:moveTo>
                    <a:cubicBezTo>
                      <a:pt x="259818" y="282278"/>
                      <a:pt x="262130" y="282278"/>
                      <a:pt x="263285" y="286901"/>
                    </a:cubicBezTo>
                    <a:cubicBezTo>
                      <a:pt x="264441" y="288057"/>
                      <a:pt x="264441" y="290369"/>
                      <a:pt x="264441" y="290369"/>
                    </a:cubicBezTo>
                    <a:cubicBezTo>
                      <a:pt x="265597" y="291525"/>
                      <a:pt x="265597" y="292681"/>
                      <a:pt x="265597" y="293836"/>
                    </a:cubicBezTo>
                    <a:cubicBezTo>
                      <a:pt x="266753" y="298460"/>
                      <a:pt x="266753" y="299616"/>
                      <a:pt x="260974" y="299616"/>
                    </a:cubicBezTo>
                    <a:cubicBezTo>
                      <a:pt x="258662" y="298460"/>
                      <a:pt x="257506" y="298460"/>
                      <a:pt x="254039" y="298460"/>
                    </a:cubicBezTo>
                    <a:cubicBezTo>
                      <a:pt x="249415" y="294992"/>
                      <a:pt x="249415" y="294992"/>
                      <a:pt x="254039" y="289213"/>
                    </a:cubicBezTo>
                    <a:cubicBezTo>
                      <a:pt x="255194" y="288057"/>
                      <a:pt x="256350" y="285745"/>
                      <a:pt x="257506" y="285745"/>
                    </a:cubicBezTo>
                    <a:close/>
                    <a:moveTo>
                      <a:pt x="809847" y="279700"/>
                    </a:moveTo>
                    <a:cubicBezTo>
                      <a:pt x="813208" y="280841"/>
                      <a:pt x="813208" y="285405"/>
                      <a:pt x="813208" y="287687"/>
                    </a:cubicBezTo>
                    <a:cubicBezTo>
                      <a:pt x="814328" y="292252"/>
                      <a:pt x="813208" y="294534"/>
                      <a:pt x="806486" y="293393"/>
                    </a:cubicBezTo>
                    <a:cubicBezTo>
                      <a:pt x="802005" y="292252"/>
                      <a:pt x="800885" y="289970"/>
                      <a:pt x="803125" y="285405"/>
                    </a:cubicBezTo>
                    <a:cubicBezTo>
                      <a:pt x="805366" y="283123"/>
                      <a:pt x="807607" y="279700"/>
                      <a:pt x="809847" y="279700"/>
                    </a:cubicBezTo>
                    <a:close/>
                    <a:moveTo>
                      <a:pt x="190314" y="279646"/>
                    </a:moveTo>
                    <a:lnTo>
                      <a:pt x="190760" y="280618"/>
                    </a:lnTo>
                    <a:lnTo>
                      <a:pt x="192035" y="280396"/>
                    </a:lnTo>
                    <a:close/>
                    <a:moveTo>
                      <a:pt x="549992" y="271137"/>
                    </a:moveTo>
                    <a:cubicBezTo>
                      <a:pt x="551803" y="271589"/>
                      <a:pt x="553312" y="273400"/>
                      <a:pt x="554519" y="277021"/>
                    </a:cubicBezTo>
                    <a:cubicBezTo>
                      <a:pt x="556933" y="285470"/>
                      <a:pt x="559347" y="293920"/>
                      <a:pt x="561761" y="303576"/>
                    </a:cubicBezTo>
                    <a:cubicBezTo>
                      <a:pt x="562968" y="309612"/>
                      <a:pt x="559347" y="312026"/>
                      <a:pt x="553312" y="310819"/>
                    </a:cubicBezTo>
                    <a:cubicBezTo>
                      <a:pt x="548483" y="310819"/>
                      <a:pt x="544862" y="309612"/>
                      <a:pt x="540034" y="308405"/>
                    </a:cubicBezTo>
                    <a:cubicBezTo>
                      <a:pt x="535206" y="307198"/>
                      <a:pt x="531584" y="305991"/>
                      <a:pt x="527963" y="304783"/>
                    </a:cubicBezTo>
                    <a:cubicBezTo>
                      <a:pt x="521928" y="302369"/>
                      <a:pt x="520721" y="298748"/>
                      <a:pt x="524342" y="293920"/>
                    </a:cubicBezTo>
                    <a:cubicBezTo>
                      <a:pt x="529170" y="286678"/>
                      <a:pt x="535206" y="279435"/>
                      <a:pt x="543655" y="273400"/>
                    </a:cubicBezTo>
                    <a:cubicBezTo>
                      <a:pt x="546069" y="271589"/>
                      <a:pt x="548182" y="270684"/>
                      <a:pt x="549992" y="271137"/>
                    </a:cubicBezTo>
                    <a:close/>
                    <a:moveTo>
                      <a:pt x="477535" y="269741"/>
                    </a:moveTo>
                    <a:cubicBezTo>
                      <a:pt x="479817" y="269741"/>
                      <a:pt x="483240" y="278933"/>
                      <a:pt x="482099" y="282380"/>
                    </a:cubicBezTo>
                    <a:cubicBezTo>
                      <a:pt x="479817" y="286976"/>
                      <a:pt x="477535" y="284678"/>
                      <a:pt x="474111" y="284678"/>
                    </a:cubicBezTo>
                    <a:cubicBezTo>
                      <a:pt x="471829" y="282380"/>
                      <a:pt x="467265" y="284678"/>
                      <a:pt x="468406" y="278933"/>
                    </a:cubicBezTo>
                    <a:cubicBezTo>
                      <a:pt x="469547" y="275486"/>
                      <a:pt x="475253" y="269741"/>
                      <a:pt x="477535" y="269741"/>
                    </a:cubicBezTo>
                    <a:close/>
                    <a:moveTo>
                      <a:pt x="196216" y="266007"/>
                    </a:moveTo>
                    <a:cubicBezTo>
                      <a:pt x="199639" y="266007"/>
                      <a:pt x="199639" y="271665"/>
                      <a:pt x="200780" y="275060"/>
                    </a:cubicBezTo>
                    <a:cubicBezTo>
                      <a:pt x="200780" y="276191"/>
                      <a:pt x="200780" y="277323"/>
                      <a:pt x="200780" y="278455"/>
                    </a:cubicBezTo>
                    <a:lnTo>
                      <a:pt x="199639" y="278455"/>
                    </a:lnTo>
                    <a:cubicBezTo>
                      <a:pt x="197357" y="277323"/>
                      <a:pt x="197357" y="276191"/>
                      <a:pt x="197357" y="275060"/>
                    </a:cubicBezTo>
                    <a:cubicBezTo>
                      <a:pt x="196787" y="272231"/>
                      <a:pt x="196501" y="270816"/>
                      <a:pt x="195645" y="270533"/>
                    </a:cubicBezTo>
                    <a:lnTo>
                      <a:pt x="195611" y="270549"/>
                    </a:lnTo>
                    <a:lnTo>
                      <a:pt x="197155" y="276418"/>
                    </a:lnTo>
                    <a:cubicBezTo>
                      <a:pt x="197155" y="276418"/>
                      <a:pt x="198287" y="276418"/>
                      <a:pt x="198287" y="277550"/>
                    </a:cubicBezTo>
                    <a:lnTo>
                      <a:pt x="195274" y="279833"/>
                    </a:lnTo>
                    <a:lnTo>
                      <a:pt x="199618" y="279077"/>
                    </a:lnTo>
                    <a:lnTo>
                      <a:pt x="200780" y="279077"/>
                    </a:lnTo>
                    <a:lnTo>
                      <a:pt x="198170" y="283273"/>
                    </a:lnTo>
                    <a:lnTo>
                      <a:pt x="201028" y="279700"/>
                    </a:lnTo>
                    <a:lnTo>
                      <a:pt x="202024" y="279700"/>
                    </a:lnTo>
                    <a:lnTo>
                      <a:pt x="197707" y="284017"/>
                    </a:lnTo>
                    <a:lnTo>
                      <a:pt x="197295" y="284679"/>
                    </a:lnTo>
                    <a:lnTo>
                      <a:pt x="197045" y="284679"/>
                    </a:lnTo>
                    <a:lnTo>
                      <a:pt x="192647" y="284679"/>
                    </a:lnTo>
                    <a:cubicBezTo>
                      <a:pt x="190324" y="283558"/>
                      <a:pt x="189162" y="283558"/>
                      <a:pt x="188000" y="282438"/>
                    </a:cubicBezTo>
                    <a:lnTo>
                      <a:pt x="187419" y="277955"/>
                    </a:lnTo>
                    <a:lnTo>
                      <a:pt x="185839" y="276277"/>
                    </a:lnTo>
                    <a:cubicBezTo>
                      <a:pt x="186122" y="275287"/>
                      <a:pt x="186971" y="274155"/>
                      <a:pt x="186971" y="273023"/>
                    </a:cubicBezTo>
                    <a:lnTo>
                      <a:pt x="187188" y="272897"/>
                    </a:lnTo>
                    <a:lnTo>
                      <a:pt x="187087" y="272797"/>
                    </a:lnTo>
                    <a:cubicBezTo>
                      <a:pt x="189369" y="269402"/>
                      <a:pt x="191651" y="264875"/>
                      <a:pt x="196216" y="266007"/>
                    </a:cubicBezTo>
                    <a:close/>
                    <a:moveTo>
                      <a:pt x="766435" y="256049"/>
                    </a:moveTo>
                    <a:cubicBezTo>
                      <a:pt x="768095" y="256350"/>
                      <a:pt x="769302" y="257857"/>
                      <a:pt x="769906" y="260872"/>
                    </a:cubicBezTo>
                    <a:cubicBezTo>
                      <a:pt x="773527" y="269313"/>
                      <a:pt x="777148" y="278960"/>
                      <a:pt x="778355" y="288607"/>
                    </a:cubicBezTo>
                    <a:cubicBezTo>
                      <a:pt x="772320" y="289813"/>
                      <a:pt x="766284" y="292225"/>
                      <a:pt x="761456" y="294637"/>
                    </a:cubicBezTo>
                    <a:cubicBezTo>
                      <a:pt x="759042" y="294637"/>
                      <a:pt x="757835" y="294637"/>
                      <a:pt x="756628" y="293431"/>
                    </a:cubicBezTo>
                    <a:cubicBezTo>
                      <a:pt x="751800" y="292225"/>
                      <a:pt x="748178" y="291019"/>
                      <a:pt x="743350" y="289813"/>
                    </a:cubicBezTo>
                    <a:cubicBezTo>
                      <a:pt x="738522" y="287402"/>
                      <a:pt x="737315" y="284990"/>
                      <a:pt x="740936" y="280166"/>
                    </a:cubicBezTo>
                    <a:cubicBezTo>
                      <a:pt x="746971" y="271725"/>
                      <a:pt x="753007" y="264490"/>
                      <a:pt x="760249" y="258461"/>
                    </a:cubicBezTo>
                    <a:cubicBezTo>
                      <a:pt x="762663" y="256652"/>
                      <a:pt x="764776" y="255747"/>
                      <a:pt x="766435" y="256049"/>
                    </a:cubicBezTo>
                    <a:close/>
                    <a:moveTo>
                      <a:pt x="408071" y="252168"/>
                    </a:moveTo>
                    <a:cubicBezTo>
                      <a:pt x="410414" y="248653"/>
                      <a:pt x="412757" y="248653"/>
                      <a:pt x="415100" y="253339"/>
                    </a:cubicBezTo>
                    <a:cubicBezTo>
                      <a:pt x="416272" y="256854"/>
                      <a:pt x="417443" y="260369"/>
                      <a:pt x="417443" y="262712"/>
                    </a:cubicBezTo>
                    <a:cubicBezTo>
                      <a:pt x="418615" y="268569"/>
                      <a:pt x="417443" y="270912"/>
                      <a:pt x="410414" y="269741"/>
                    </a:cubicBezTo>
                    <a:cubicBezTo>
                      <a:pt x="409243" y="269741"/>
                      <a:pt x="409243" y="269741"/>
                      <a:pt x="406900" y="268569"/>
                    </a:cubicBezTo>
                    <a:cubicBezTo>
                      <a:pt x="404557" y="268569"/>
                      <a:pt x="402214" y="268569"/>
                      <a:pt x="401042" y="267398"/>
                    </a:cubicBezTo>
                    <a:cubicBezTo>
                      <a:pt x="397527" y="265055"/>
                      <a:pt x="397527" y="261540"/>
                      <a:pt x="399871" y="260369"/>
                    </a:cubicBezTo>
                    <a:cubicBezTo>
                      <a:pt x="402214" y="256854"/>
                      <a:pt x="404557" y="253339"/>
                      <a:pt x="408071" y="252168"/>
                    </a:cubicBezTo>
                    <a:close/>
                    <a:moveTo>
                      <a:pt x="128998" y="249825"/>
                    </a:moveTo>
                    <a:cubicBezTo>
                      <a:pt x="131322" y="249825"/>
                      <a:pt x="134807" y="261443"/>
                      <a:pt x="134807" y="264928"/>
                    </a:cubicBezTo>
                    <a:cubicBezTo>
                      <a:pt x="133645" y="268414"/>
                      <a:pt x="131322" y="268414"/>
                      <a:pt x="124351" y="266090"/>
                    </a:cubicBezTo>
                    <a:cubicBezTo>
                      <a:pt x="122027" y="264928"/>
                      <a:pt x="117380" y="266090"/>
                      <a:pt x="117380" y="260281"/>
                    </a:cubicBezTo>
                    <a:cubicBezTo>
                      <a:pt x="117380" y="257957"/>
                      <a:pt x="126674" y="248663"/>
                      <a:pt x="128998" y="249825"/>
                    </a:cubicBezTo>
                    <a:close/>
                    <a:moveTo>
                      <a:pt x="694235" y="241074"/>
                    </a:moveTo>
                    <a:cubicBezTo>
                      <a:pt x="697856" y="238660"/>
                      <a:pt x="701478" y="238660"/>
                      <a:pt x="702685" y="243488"/>
                    </a:cubicBezTo>
                    <a:cubicBezTo>
                      <a:pt x="707513" y="251937"/>
                      <a:pt x="709927" y="261594"/>
                      <a:pt x="711134" y="272457"/>
                    </a:cubicBezTo>
                    <a:cubicBezTo>
                      <a:pt x="711134" y="276079"/>
                      <a:pt x="709927" y="279700"/>
                      <a:pt x="703892" y="279700"/>
                    </a:cubicBezTo>
                    <a:cubicBezTo>
                      <a:pt x="700270" y="278493"/>
                      <a:pt x="694235" y="277286"/>
                      <a:pt x="688200" y="276079"/>
                    </a:cubicBezTo>
                    <a:cubicBezTo>
                      <a:pt x="685786" y="274872"/>
                      <a:pt x="682165" y="274872"/>
                      <a:pt x="677336" y="272457"/>
                    </a:cubicBezTo>
                    <a:cubicBezTo>
                      <a:pt x="671301" y="270043"/>
                      <a:pt x="670094" y="267629"/>
                      <a:pt x="673715" y="261594"/>
                    </a:cubicBezTo>
                    <a:cubicBezTo>
                      <a:pt x="678543" y="254351"/>
                      <a:pt x="686993" y="247109"/>
                      <a:pt x="694235" y="241074"/>
                    </a:cubicBezTo>
                    <a:close/>
                    <a:moveTo>
                      <a:pt x="345047" y="232692"/>
                    </a:moveTo>
                    <a:cubicBezTo>
                      <a:pt x="346069" y="232986"/>
                      <a:pt x="346652" y="234161"/>
                      <a:pt x="346652" y="237100"/>
                    </a:cubicBezTo>
                    <a:cubicBezTo>
                      <a:pt x="346652" y="240627"/>
                      <a:pt x="350153" y="244154"/>
                      <a:pt x="350153" y="250032"/>
                    </a:cubicBezTo>
                    <a:cubicBezTo>
                      <a:pt x="351320" y="253559"/>
                      <a:pt x="348986" y="253559"/>
                      <a:pt x="346652" y="253559"/>
                    </a:cubicBezTo>
                    <a:cubicBezTo>
                      <a:pt x="341984" y="252383"/>
                      <a:pt x="338483" y="252383"/>
                      <a:pt x="334982" y="251208"/>
                    </a:cubicBezTo>
                    <a:cubicBezTo>
                      <a:pt x="331481" y="250032"/>
                      <a:pt x="330314" y="247681"/>
                      <a:pt x="332648" y="244154"/>
                    </a:cubicBezTo>
                    <a:cubicBezTo>
                      <a:pt x="333815" y="242978"/>
                      <a:pt x="334982" y="240627"/>
                      <a:pt x="336149" y="239451"/>
                    </a:cubicBezTo>
                    <a:lnTo>
                      <a:pt x="336149" y="237100"/>
                    </a:lnTo>
                    <a:cubicBezTo>
                      <a:pt x="338483" y="237100"/>
                      <a:pt x="339650" y="235925"/>
                      <a:pt x="340817" y="233573"/>
                    </a:cubicBezTo>
                    <a:cubicBezTo>
                      <a:pt x="342568" y="232986"/>
                      <a:pt x="344026" y="232398"/>
                      <a:pt x="345047" y="232692"/>
                    </a:cubicBezTo>
                    <a:close/>
                    <a:moveTo>
                      <a:pt x="625792" y="224892"/>
                    </a:moveTo>
                    <a:cubicBezTo>
                      <a:pt x="629409" y="222478"/>
                      <a:pt x="634233" y="223685"/>
                      <a:pt x="635439" y="228513"/>
                    </a:cubicBezTo>
                    <a:cubicBezTo>
                      <a:pt x="639056" y="236962"/>
                      <a:pt x="641468" y="247826"/>
                      <a:pt x="642674" y="256275"/>
                    </a:cubicBezTo>
                    <a:cubicBezTo>
                      <a:pt x="643880" y="261104"/>
                      <a:pt x="641468" y="263518"/>
                      <a:pt x="635439" y="263518"/>
                    </a:cubicBezTo>
                    <a:cubicBezTo>
                      <a:pt x="630615" y="263518"/>
                      <a:pt x="625792" y="261104"/>
                      <a:pt x="622174" y="261104"/>
                    </a:cubicBezTo>
                    <a:cubicBezTo>
                      <a:pt x="617351" y="259897"/>
                      <a:pt x="612527" y="258690"/>
                      <a:pt x="608909" y="256275"/>
                    </a:cubicBezTo>
                    <a:cubicBezTo>
                      <a:pt x="602880" y="253861"/>
                      <a:pt x="602880" y="251447"/>
                      <a:pt x="605292" y="247826"/>
                    </a:cubicBezTo>
                    <a:cubicBezTo>
                      <a:pt x="611321" y="239377"/>
                      <a:pt x="618557" y="232134"/>
                      <a:pt x="625792" y="224892"/>
                    </a:cubicBezTo>
                    <a:close/>
                    <a:moveTo>
                      <a:pt x="277209" y="214971"/>
                    </a:moveTo>
                    <a:cubicBezTo>
                      <a:pt x="278371" y="214971"/>
                      <a:pt x="280695" y="214971"/>
                      <a:pt x="280695" y="216146"/>
                    </a:cubicBezTo>
                    <a:cubicBezTo>
                      <a:pt x="281856" y="218498"/>
                      <a:pt x="281856" y="220849"/>
                      <a:pt x="283018" y="223200"/>
                    </a:cubicBezTo>
                    <a:cubicBezTo>
                      <a:pt x="286504" y="234956"/>
                      <a:pt x="283018" y="238483"/>
                      <a:pt x="272562" y="234956"/>
                    </a:cubicBezTo>
                    <a:lnTo>
                      <a:pt x="270313" y="232988"/>
                    </a:lnTo>
                    <a:lnTo>
                      <a:pt x="270487" y="234888"/>
                    </a:lnTo>
                    <a:lnTo>
                      <a:pt x="264263" y="232624"/>
                    </a:lnTo>
                    <a:cubicBezTo>
                      <a:pt x="264263" y="231493"/>
                      <a:pt x="263226" y="230361"/>
                      <a:pt x="264263" y="229230"/>
                    </a:cubicBezTo>
                    <a:cubicBezTo>
                      <a:pt x="264263" y="225835"/>
                      <a:pt x="266338" y="223571"/>
                      <a:pt x="268412" y="222440"/>
                    </a:cubicBezTo>
                    <a:lnTo>
                      <a:pt x="269450" y="222440"/>
                    </a:lnTo>
                    <a:lnTo>
                      <a:pt x="269450" y="223571"/>
                    </a:lnTo>
                    <a:lnTo>
                      <a:pt x="269626" y="225491"/>
                    </a:lnTo>
                    <a:lnTo>
                      <a:pt x="271400" y="222024"/>
                    </a:lnTo>
                    <a:cubicBezTo>
                      <a:pt x="272562" y="218498"/>
                      <a:pt x="273724" y="216146"/>
                      <a:pt x="277209" y="214971"/>
                    </a:cubicBezTo>
                    <a:close/>
                    <a:moveTo>
                      <a:pt x="842401" y="209955"/>
                    </a:moveTo>
                    <a:cubicBezTo>
                      <a:pt x="847229" y="207541"/>
                      <a:pt x="849643" y="208748"/>
                      <a:pt x="852058" y="213576"/>
                    </a:cubicBezTo>
                    <a:cubicBezTo>
                      <a:pt x="855679" y="223232"/>
                      <a:pt x="858093" y="231682"/>
                      <a:pt x="859300" y="241338"/>
                    </a:cubicBezTo>
                    <a:cubicBezTo>
                      <a:pt x="860507" y="247374"/>
                      <a:pt x="858093" y="249788"/>
                      <a:pt x="852058" y="248581"/>
                    </a:cubicBezTo>
                    <a:cubicBezTo>
                      <a:pt x="852058" y="248581"/>
                      <a:pt x="850851" y="248581"/>
                      <a:pt x="849643" y="248581"/>
                    </a:cubicBezTo>
                    <a:cubicBezTo>
                      <a:pt x="847229" y="247374"/>
                      <a:pt x="842401" y="247374"/>
                      <a:pt x="838780" y="244960"/>
                    </a:cubicBezTo>
                    <a:cubicBezTo>
                      <a:pt x="838780" y="247374"/>
                      <a:pt x="838780" y="247374"/>
                      <a:pt x="838780" y="247374"/>
                    </a:cubicBezTo>
                    <a:cubicBezTo>
                      <a:pt x="833952" y="244960"/>
                      <a:pt x="830330" y="243753"/>
                      <a:pt x="824295" y="242545"/>
                    </a:cubicBezTo>
                    <a:cubicBezTo>
                      <a:pt x="820674" y="240131"/>
                      <a:pt x="818260" y="236510"/>
                      <a:pt x="821881" y="232889"/>
                    </a:cubicBezTo>
                    <a:cubicBezTo>
                      <a:pt x="827916" y="224440"/>
                      <a:pt x="835159" y="217197"/>
                      <a:pt x="842401" y="209955"/>
                    </a:cubicBezTo>
                    <a:close/>
                    <a:moveTo>
                      <a:pt x="558592" y="208710"/>
                    </a:moveTo>
                    <a:cubicBezTo>
                      <a:pt x="563420" y="206296"/>
                      <a:pt x="565834" y="207503"/>
                      <a:pt x="568249" y="211124"/>
                    </a:cubicBezTo>
                    <a:cubicBezTo>
                      <a:pt x="571870" y="220780"/>
                      <a:pt x="574284" y="230437"/>
                      <a:pt x="576698" y="240093"/>
                    </a:cubicBezTo>
                    <a:cubicBezTo>
                      <a:pt x="576698" y="243715"/>
                      <a:pt x="574284" y="247336"/>
                      <a:pt x="569456" y="247336"/>
                    </a:cubicBezTo>
                    <a:cubicBezTo>
                      <a:pt x="563420" y="247336"/>
                      <a:pt x="559799" y="244922"/>
                      <a:pt x="554971" y="243715"/>
                    </a:cubicBezTo>
                    <a:cubicBezTo>
                      <a:pt x="550143" y="243715"/>
                      <a:pt x="545314" y="242508"/>
                      <a:pt x="540486" y="240093"/>
                    </a:cubicBezTo>
                    <a:cubicBezTo>
                      <a:pt x="536865" y="238886"/>
                      <a:pt x="534451" y="235265"/>
                      <a:pt x="538072" y="231644"/>
                    </a:cubicBezTo>
                    <a:cubicBezTo>
                      <a:pt x="544107" y="223195"/>
                      <a:pt x="551350" y="214745"/>
                      <a:pt x="558592" y="208710"/>
                    </a:cubicBezTo>
                    <a:close/>
                    <a:moveTo>
                      <a:pt x="212465" y="194763"/>
                    </a:moveTo>
                    <a:cubicBezTo>
                      <a:pt x="213726" y="194471"/>
                      <a:pt x="214846" y="195055"/>
                      <a:pt x="215966" y="197389"/>
                    </a:cubicBezTo>
                    <a:cubicBezTo>
                      <a:pt x="217087" y="200890"/>
                      <a:pt x="217087" y="202057"/>
                      <a:pt x="218207" y="203224"/>
                    </a:cubicBezTo>
                    <a:cubicBezTo>
                      <a:pt x="218207" y="204391"/>
                      <a:pt x="218207" y="205558"/>
                      <a:pt x="218207" y="205558"/>
                    </a:cubicBezTo>
                    <a:cubicBezTo>
                      <a:pt x="215966" y="207892"/>
                      <a:pt x="218207" y="211393"/>
                      <a:pt x="217087" y="213727"/>
                    </a:cubicBezTo>
                    <a:lnTo>
                      <a:pt x="216535" y="212960"/>
                    </a:lnTo>
                    <a:lnTo>
                      <a:pt x="216962" y="214038"/>
                    </a:lnTo>
                    <a:cubicBezTo>
                      <a:pt x="216962" y="222207"/>
                      <a:pt x="211183" y="217539"/>
                      <a:pt x="208871" y="218706"/>
                    </a:cubicBezTo>
                    <a:lnTo>
                      <a:pt x="208245" y="218380"/>
                    </a:lnTo>
                    <a:lnTo>
                      <a:pt x="208245" y="218819"/>
                    </a:lnTo>
                    <a:cubicBezTo>
                      <a:pt x="207139" y="219951"/>
                      <a:pt x="207139" y="219951"/>
                      <a:pt x="206032" y="219951"/>
                    </a:cubicBezTo>
                    <a:cubicBezTo>
                      <a:pt x="204926" y="221082"/>
                      <a:pt x="202713" y="219951"/>
                      <a:pt x="200500" y="218819"/>
                    </a:cubicBezTo>
                    <a:cubicBezTo>
                      <a:pt x="199393" y="218819"/>
                      <a:pt x="199393" y="217687"/>
                      <a:pt x="199393" y="217687"/>
                    </a:cubicBezTo>
                    <a:cubicBezTo>
                      <a:pt x="198287" y="217687"/>
                      <a:pt x="198287" y="216556"/>
                      <a:pt x="198287" y="216556"/>
                    </a:cubicBezTo>
                    <a:cubicBezTo>
                      <a:pt x="198287" y="214293"/>
                      <a:pt x="198287" y="213161"/>
                      <a:pt x="199393" y="210898"/>
                    </a:cubicBezTo>
                    <a:lnTo>
                      <a:pt x="201606" y="207503"/>
                    </a:lnTo>
                    <a:cubicBezTo>
                      <a:pt x="202713" y="207503"/>
                      <a:pt x="203819" y="207503"/>
                      <a:pt x="204926" y="207503"/>
                    </a:cubicBezTo>
                    <a:lnTo>
                      <a:pt x="204982" y="207674"/>
                    </a:lnTo>
                    <a:lnTo>
                      <a:pt x="205403" y="207036"/>
                    </a:lnTo>
                    <a:cubicBezTo>
                      <a:pt x="205403" y="205869"/>
                      <a:pt x="205403" y="205869"/>
                      <a:pt x="205403" y="205869"/>
                    </a:cubicBezTo>
                    <a:cubicBezTo>
                      <a:pt x="205403" y="204702"/>
                      <a:pt x="206559" y="202368"/>
                      <a:pt x="206559" y="200034"/>
                    </a:cubicBezTo>
                    <a:lnTo>
                      <a:pt x="208091" y="200255"/>
                    </a:lnTo>
                    <a:lnTo>
                      <a:pt x="207004" y="198556"/>
                    </a:lnTo>
                    <a:cubicBezTo>
                      <a:pt x="207004" y="197389"/>
                      <a:pt x="207004" y="197389"/>
                      <a:pt x="208124" y="197389"/>
                    </a:cubicBezTo>
                    <a:cubicBezTo>
                      <a:pt x="209805" y="196222"/>
                      <a:pt x="211205" y="195055"/>
                      <a:pt x="212465" y="194763"/>
                    </a:cubicBezTo>
                    <a:close/>
                    <a:moveTo>
                      <a:pt x="776431" y="192529"/>
                    </a:moveTo>
                    <a:cubicBezTo>
                      <a:pt x="780052" y="190113"/>
                      <a:pt x="783673" y="190113"/>
                      <a:pt x="786088" y="194945"/>
                    </a:cubicBezTo>
                    <a:cubicBezTo>
                      <a:pt x="789709" y="204611"/>
                      <a:pt x="793330" y="214276"/>
                      <a:pt x="794537" y="223942"/>
                    </a:cubicBezTo>
                    <a:cubicBezTo>
                      <a:pt x="794537" y="229982"/>
                      <a:pt x="792123" y="232399"/>
                      <a:pt x="786088" y="231191"/>
                    </a:cubicBezTo>
                    <a:cubicBezTo>
                      <a:pt x="781259" y="229982"/>
                      <a:pt x="777638" y="229982"/>
                      <a:pt x="771603" y="228774"/>
                    </a:cubicBezTo>
                    <a:cubicBezTo>
                      <a:pt x="767982" y="227566"/>
                      <a:pt x="764360" y="226358"/>
                      <a:pt x="759532" y="225150"/>
                    </a:cubicBezTo>
                    <a:cubicBezTo>
                      <a:pt x="754704" y="222733"/>
                      <a:pt x="753497" y="219109"/>
                      <a:pt x="757118" y="214276"/>
                    </a:cubicBezTo>
                    <a:cubicBezTo>
                      <a:pt x="763153" y="205819"/>
                      <a:pt x="769189" y="198570"/>
                      <a:pt x="776431" y="192529"/>
                    </a:cubicBezTo>
                    <a:close/>
                    <a:moveTo>
                      <a:pt x="493923" y="190076"/>
                    </a:moveTo>
                    <a:cubicBezTo>
                      <a:pt x="497514" y="188869"/>
                      <a:pt x="499908" y="190076"/>
                      <a:pt x="501105" y="193697"/>
                    </a:cubicBezTo>
                    <a:cubicBezTo>
                      <a:pt x="504695" y="203353"/>
                      <a:pt x="508286" y="213010"/>
                      <a:pt x="509483" y="221459"/>
                    </a:cubicBezTo>
                    <a:cubicBezTo>
                      <a:pt x="509483" y="227495"/>
                      <a:pt x="507089" y="229909"/>
                      <a:pt x="502302" y="229909"/>
                    </a:cubicBezTo>
                    <a:cubicBezTo>
                      <a:pt x="498711" y="229909"/>
                      <a:pt x="496317" y="228702"/>
                      <a:pt x="492727" y="228702"/>
                    </a:cubicBezTo>
                    <a:cubicBezTo>
                      <a:pt x="484348" y="229909"/>
                      <a:pt x="483152" y="220252"/>
                      <a:pt x="478364" y="216631"/>
                    </a:cubicBezTo>
                    <a:cubicBezTo>
                      <a:pt x="477167" y="215424"/>
                      <a:pt x="478364" y="213010"/>
                      <a:pt x="479561" y="213010"/>
                    </a:cubicBezTo>
                    <a:cubicBezTo>
                      <a:pt x="481955" y="209389"/>
                      <a:pt x="483152" y="205768"/>
                      <a:pt x="484348" y="200939"/>
                    </a:cubicBezTo>
                    <a:cubicBezTo>
                      <a:pt x="485545" y="196111"/>
                      <a:pt x="489136" y="192490"/>
                      <a:pt x="493923" y="190076"/>
                    </a:cubicBezTo>
                    <a:close/>
                    <a:moveTo>
                      <a:pt x="427765" y="182311"/>
                    </a:moveTo>
                    <a:cubicBezTo>
                      <a:pt x="428947" y="182016"/>
                      <a:pt x="430130" y="182607"/>
                      <a:pt x="431312" y="184972"/>
                    </a:cubicBezTo>
                    <a:cubicBezTo>
                      <a:pt x="433677" y="189702"/>
                      <a:pt x="434859" y="195615"/>
                      <a:pt x="436042" y="200345"/>
                    </a:cubicBezTo>
                    <a:lnTo>
                      <a:pt x="434599" y="202149"/>
                    </a:lnTo>
                    <a:lnTo>
                      <a:pt x="434797" y="202743"/>
                    </a:lnTo>
                    <a:lnTo>
                      <a:pt x="431432" y="206108"/>
                    </a:lnTo>
                    <a:lnTo>
                      <a:pt x="431312" y="206258"/>
                    </a:lnTo>
                    <a:lnTo>
                      <a:pt x="431288" y="206252"/>
                    </a:lnTo>
                    <a:lnTo>
                      <a:pt x="431282" y="206258"/>
                    </a:lnTo>
                    <a:cubicBezTo>
                      <a:pt x="427768" y="206258"/>
                      <a:pt x="426596" y="205086"/>
                      <a:pt x="421910" y="203915"/>
                    </a:cubicBezTo>
                    <a:lnTo>
                      <a:pt x="421822" y="203885"/>
                    </a:lnTo>
                    <a:lnTo>
                      <a:pt x="417121" y="202710"/>
                    </a:lnTo>
                    <a:cubicBezTo>
                      <a:pt x="411208" y="200345"/>
                      <a:pt x="412391" y="196797"/>
                      <a:pt x="414756" y="194432"/>
                    </a:cubicBezTo>
                    <a:cubicBezTo>
                      <a:pt x="418304" y="192067"/>
                      <a:pt x="420669" y="187337"/>
                      <a:pt x="424217" y="184972"/>
                    </a:cubicBezTo>
                    <a:cubicBezTo>
                      <a:pt x="425400" y="183789"/>
                      <a:pt x="426582" y="182607"/>
                      <a:pt x="427765" y="182311"/>
                    </a:cubicBezTo>
                    <a:close/>
                    <a:moveTo>
                      <a:pt x="710398" y="177590"/>
                    </a:moveTo>
                    <a:cubicBezTo>
                      <a:pt x="712809" y="175176"/>
                      <a:pt x="717633" y="176383"/>
                      <a:pt x="718839" y="178797"/>
                    </a:cubicBezTo>
                    <a:cubicBezTo>
                      <a:pt x="723662" y="189660"/>
                      <a:pt x="724868" y="198110"/>
                      <a:pt x="726074" y="208973"/>
                    </a:cubicBezTo>
                    <a:cubicBezTo>
                      <a:pt x="727280" y="213802"/>
                      <a:pt x="723662" y="216216"/>
                      <a:pt x="718839" y="216216"/>
                    </a:cubicBezTo>
                    <a:cubicBezTo>
                      <a:pt x="715221" y="215009"/>
                      <a:pt x="710398" y="213802"/>
                      <a:pt x="705574" y="213802"/>
                    </a:cubicBezTo>
                    <a:lnTo>
                      <a:pt x="705574" y="212595"/>
                    </a:lnTo>
                    <a:cubicBezTo>
                      <a:pt x="701957" y="211388"/>
                      <a:pt x="697133" y="211388"/>
                      <a:pt x="693515" y="208973"/>
                    </a:cubicBezTo>
                    <a:cubicBezTo>
                      <a:pt x="687486" y="206559"/>
                      <a:pt x="686280" y="204145"/>
                      <a:pt x="688692" y="199317"/>
                    </a:cubicBezTo>
                    <a:cubicBezTo>
                      <a:pt x="694721" y="190867"/>
                      <a:pt x="703162" y="184832"/>
                      <a:pt x="710398" y="177590"/>
                    </a:cubicBezTo>
                    <a:close/>
                    <a:moveTo>
                      <a:pt x="283108" y="167325"/>
                    </a:moveTo>
                    <a:lnTo>
                      <a:pt x="283083" y="167377"/>
                    </a:lnTo>
                    <a:lnTo>
                      <a:pt x="283127" y="167389"/>
                    </a:lnTo>
                    <a:close/>
                    <a:moveTo>
                      <a:pt x="361491" y="164734"/>
                    </a:moveTo>
                    <a:cubicBezTo>
                      <a:pt x="362979" y="165180"/>
                      <a:pt x="364170" y="166962"/>
                      <a:pt x="365361" y="169932"/>
                    </a:cubicBezTo>
                    <a:cubicBezTo>
                      <a:pt x="365361" y="171121"/>
                      <a:pt x="365361" y="172309"/>
                      <a:pt x="366551" y="173497"/>
                    </a:cubicBezTo>
                    <a:cubicBezTo>
                      <a:pt x="366551" y="175873"/>
                      <a:pt x="366551" y="175873"/>
                      <a:pt x="367742" y="178250"/>
                    </a:cubicBezTo>
                    <a:cubicBezTo>
                      <a:pt x="367742" y="179438"/>
                      <a:pt x="367742" y="180626"/>
                      <a:pt x="368933" y="181814"/>
                    </a:cubicBezTo>
                    <a:cubicBezTo>
                      <a:pt x="368933" y="183002"/>
                      <a:pt x="368933" y="184191"/>
                      <a:pt x="370123" y="185379"/>
                    </a:cubicBezTo>
                    <a:cubicBezTo>
                      <a:pt x="371314" y="188943"/>
                      <a:pt x="367742" y="191320"/>
                      <a:pt x="364170" y="191320"/>
                    </a:cubicBezTo>
                    <a:cubicBezTo>
                      <a:pt x="358217" y="191320"/>
                      <a:pt x="352264" y="188943"/>
                      <a:pt x="346310" y="186567"/>
                    </a:cubicBezTo>
                    <a:cubicBezTo>
                      <a:pt x="342738" y="184191"/>
                      <a:pt x="342738" y="183002"/>
                      <a:pt x="345120" y="179438"/>
                    </a:cubicBezTo>
                    <a:cubicBezTo>
                      <a:pt x="346310" y="175873"/>
                      <a:pt x="347501" y="175873"/>
                      <a:pt x="351073" y="172309"/>
                    </a:cubicBezTo>
                    <a:cubicBezTo>
                      <a:pt x="351073" y="171121"/>
                      <a:pt x="352264" y="169932"/>
                      <a:pt x="353454" y="168744"/>
                    </a:cubicBezTo>
                    <a:cubicBezTo>
                      <a:pt x="354645" y="168744"/>
                      <a:pt x="355836" y="168744"/>
                      <a:pt x="355836" y="167556"/>
                    </a:cubicBezTo>
                    <a:cubicBezTo>
                      <a:pt x="358217" y="165180"/>
                      <a:pt x="360003" y="164289"/>
                      <a:pt x="361491" y="164734"/>
                    </a:cubicBezTo>
                    <a:close/>
                    <a:moveTo>
                      <a:pt x="641992" y="161371"/>
                    </a:moveTo>
                    <a:cubicBezTo>
                      <a:pt x="646820" y="157750"/>
                      <a:pt x="650442" y="158957"/>
                      <a:pt x="652856" y="163785"/>
                    </a:cubicBezTo>
                    <a:cubicBezTo>
                      <a:pt x="656477" y="173441"/>
                      <a:pt x="657684" y="183098"/>
                      <a:pt x="660098" y="192754"/>
                    </a:cubicBezTo>
                    <a:cubicBezTo>
                      <a:pt x="661305" y="197583"/>
                      <a:pt x="657684" y="201204"/>
                      <a:pt x="651649" y="198790"/>
                    </a:cubicBezTo>
                    <a:cubicBezTo>
                      <a:pt x="651649" y="198790"/>
                      <a:pt x="650442" y="198790"/>
                      <a:pt x="649234" y="198790"/>
                    </a:cubicBezTo>
                    <a:cubicBezTo>
                      <a:pt x="646820" y="197583"/>
                      <a:pt x="641992" y="197583"/>
                      <a:pt x="639578" y="196376"/>
                    </a:cubicBezTo>
                    <a:cubicBezTo>
                      <a:pt x="633543" y="195169"/>
                      <a:pt x="629921" y="193962"/>
                      <a:pt x="626300" y="192754"/>
                    </a:cubicBezTo>
                    <a:cubicBezTo>
                      <a:pt x="620265" y="190340"/>
                      <a:pt x="619058" y="186719"/>
                      <a:pt x="622679" y="183098"/>
                    </a:cubicBezTo>
                    <a:cubicBezTo>
                      <a:pt x="628714" y="175856"/>
                      <a:pt x="635957" y="168613"/>
                      <a:pt x="641992" y="161371"/>
                    </a:cubicBezTo>
                    <a:close/>
                    <a:moveTo>
                      <a:pt x="295675" y="153904"/>
                    </a:moveTo>
                    <a:cubicBezTo>
                      <a:pt x="296846" y="158590"/>
                      <a:pt x="300361" y="163277"/>
                      <a:pt x="300361" y="169134"/>
                    </a:cubicBezTo>
                    <a:lnTo>
                      <a:pt x="298851" y="170040"/>
                    </a:lnTo>
                    <a:lnTo>
                      <a:pt x="301606" y="169280"/>
                    </a:lnTo>
                    <a:cubicBezTo>
                      <a:pt x="303977" y="173966"/>
                      <a:pt x="300421" y="175138"/>
                      <a:pt x="296864" y="175138"/>
                    </a:cubicBezTo>
                    <a:cubicBezTo>
                      <a:pt x="290937" y="173966"/>
                      <a:pt x="287380" y="172795"/>
                      <a:pt x="281453" y="170452"/>
                    </a:cubicBezTo>
                    <a:cubicBezTo>
                      <a:pt x="276711" y="169280"/>
                      <a:pt x="275526" y="168109"/>
                      <a:pt x="279082" y="164594"/>
                    </a:cubicBezTo>
                    <a:cubicBezTo>
                      <a:pt x="280267" y="162251"/>
                      <a:pt x="281453" y="161079"/>
                      <a:pt x="281453" y="159908"/>
                    </a:cubicBezTo>
                    <a:lnTo>
                      <a:pt x="286119" y="157602"/>
                    </a:lnTo>
                    <a:lnTo>
                      <a:pt x="287474" y="156247"/>
                    </a:lnTo>
                    <a:cubicBezTo>
                      <a:pt x="288646" y="156247"/>
                      <a:pt x="288646" y="155076"/>
                      <a:pt x="289817" y="155076"/>
                    </a:cubicBezTo>
                    <a:cubicBezTo>
                      <a:pt x="290989" y="153904"/>
                      <a:pt x="293332" y="153904"/>
                      <a:pt x="295675" y="153904"/>
                    </a:cubicBezTo>
                    <a:close/>
                    <a:moveTo>
                      <a:pt x="858515" y="147678"/>
                    </a:moveTo>
                    <a:cubicBezTo>
                      <a:pt x="862125" y="144057"/>
                      <a:pt x="865734" y="144057"/>
                      <a:pt x="868141" y="148885"/>
                    </a:cubicBezTo>
                    <a:lnTo>
                      <a:pt x="872954" y="185097"/>
                    </a:lnTo>
                    <a:cubicBezTo>
                      <a:pt x="870547" y="185097"/>
                      <a:pt x="870547" y="185097"/>
                      <a:pt x="869344" y="185097"/>
                    </a:cubicBezTo>
                    <a:cubicBezTo>
                      <a:pt x="868141" y="185097"/>
                      <a:pt x="866938" y="185097"/>
                      <a:pt x="865734" y="185097"/>
                    </a:cubicBezTo>
                    <a:cubicBezTo>
                      <a:pt x="862125" y="185097"/>
                      <a:pt x="858515" y="183890"/>
                      <a:pt x="854905" y="182683"/>
                    </a:cubicBezTo>
                    <a:cubicBezTo>
                      <a:pt x="850092" y="181476"/>
                      <a:pt x="846482" y="180269"/>
                      <a:pt x="841669" y="177854"/>
                    </a:cubicBezTo>
                    <a:cubicBezTo>
                      <a:pt x="836856" y="176647"/>
                      <a:pt x="835653" y="173026"/>
                      <a:pt x="839263" y="168198"/>
                    </a:cubicBezTo>
                    <a:cubicBezTo>
                      <a:pt x="845279" y="160956"/>
                      <a:pt x="851295" y="153713"/>
                      <a:pt x="858515" y="147678"/>
                    </a:cubicBezTo>
                    <a:close/>
                    <a:moveTo>
                      <a:pt x="574778" y="145191"/>
                    </a:moveTo>
                    <a:cubicBezTo>
                      <a:pt x="578399" y="141567"/>
                      <a:pt x="583228" y="142775"/>
                      <a:pt x="585642" y="147607"/>
                    </a:cubicBezTo>
                    <a:cubicBezTo>
                      <a:pt x="589263" y="156065"/>
                      <a:pt x="591677" y="166938"/>
                      <a:pt x="592884" y="176604"/>
                    </a:cubicBezTo>
                    <a:cubicBezTo>
                      <a:pt x="594091" y="181436"/>
                      <a:pt x="590470" y="183853"/>
                      <a:pt x="585642" y="183853"/>
                    </a:cubicBezTo>
                    <a:cubicBezTo>
                      <a:pt x="580813" y="182645"/>
                      <a:pt x="575985" y="181436"/>
                      <a:pt x="572364" y="180228"/>
                    </a:cubicBezTo>
                    <a:cubicBezTo>
                      <a:pt x="567536" y="179020"/>
                      <a:pt x="563915" y="177812"/>
                      <a:pt x="559086" y="176604"/>
                    </a:cubicBezTo>
                    <a:cubicBezTo>
                      <a:pt x="553051" y="175396"/>
                      <a:pt x="551844" y="170563"/>
                      <a:pt x="555465" y="166938"/>
                    </a:cubicBezTo>
                    <a:cubicBezTo>
                      <a:pt x="561500" y="158481"/>
                      <a:pt x="567536" y="151232"/>
                      <a:pt x="574778" y="145191"/>
                    </a:cubicBezTo>
                    <a:close/>
                    <a:moveTo>
                      <a:pt x="792593" y="130253"/>
                    </a:moveTo>
                    <a:cubicBezTo>
                      <a:pt x="796218" y="126629"/>
                      <a:pt x="799842" y="127837"/>
                      <a:pt x="802259" y="131461"/>
                    </a:cubicBezTo>
                    <a:cubicBezTo>
                      <a:pt x="805883" y="141127"/>
                      <a:pt x="808300" y="152000"/>
                      <a:pt x="810716" y="161666"/>
                    </a:cubicBezTo>
                    <a:cubicBezTo>
                      <a:pt x="810716" y="166498"/>
                      <a:pt x="808300" y="168915"/>
                      <a:pt x="802259" y="168915"/>
                    </a:cubicBezTo>
                    <a:cubicBezTo>
                      <a:pt x="798634" y="168915"/>
                      <a:pt x="793802" y="167707"/>
                      <a:pt x="786552" y="165290"/>
                    </a:cubicBezTo>
                    <a:cubicBezTo>
                      <a:pt x="784136" y="164082"/>
                      <a:pt x="779303" y="162874"/>
                      <a:pt x="774471" y="161666"/>
                    </a:cubicBezTo>
                    <a:cubicBezTo>
                      <a:pt x="770846" y="160458"/>
                      <a:pt x="768430" y="155625"/>
                      <a:pt x="770846" y="153208"/>
                    </a:cubicBezTo>
                    <a:cubicBezTo>
                      <a:pt x="778095" y="144751"/>
                      <a:pt x="785344" y="137502"/>
                      <a:pt x="792593" y="130253"/>
                    </a:cubicBezTo>
                    <a:close/>
                    <a:moveTo>
                      <a:pt x="508800" y="127799"/>
                    </a:moveTo>
                    <a:cubicBezTo>
                      <a:pt x="511210" y="125385"/>
                      <a:pt x="514823" y="126592"/>
                      <a:pt x="517233" y="130213"/>
                    </a:cubicBezTo>
                    <a:cubicBezTo>
                      <a:pt x="520847" y="139869"/>
                      <a:pt x="524460" y="149526"/>
                      <a:pt x="525665" y="160389"/>
                    </a:cubicBezTo>
                    <a:cubicBezTo>
                      <a:pt x="525665" y="165218"/>
                      <a:pt x="522051" y="167632"/>
                      <a:pt x="517233" y="166425"/>
                    </a:cubicBezTo>
                    <a:cubicBezTo>
                      <a:pt x="512414" y="166425"/>
                      <a:pt x="508800" y="164011"/>
                      <a:pt x="503982" y="162804"/>
                    </a:cubicBezTo>
                    <a:cubicBezTo>
                      <a:pt x="500368" y="161597"/>
                      <a:pt x="496754" y="160389"/>
                      <a:pt x="491936" y="160389"/>
                    </a:cubicBezTo>
                    <a:cubicBezTo>
                      <a:pt x="488322" y="160389"/>
                      <a:pt x="488322" y="157975"/>
                      <a:pt x="488322" y="154354"/>
                    </a:cubicBezTo>
                    <a:cubicBezTo>
                      <a:pt x="490731" y="142284"/>
                      <a:pt x="500368" y="135041"/>
                      <a:pt x="508800" y="127799"/>
                    </a:cubicBezTo>
                    <a:close/>
                    <a:moveTo>
                      <a:pt x="443777" y="116634"/>
                    </a:moveTo>
                    <a:cubicBezTo>
                      <a:pt x="447245" y="117775"/>
                      <a:pt x="447245" y="120057"/>
                      <a:pt x="447245" y="122339"/>
                    </a:cubicBezTo>
                    <a:lnTo>
                      <a:pt x="447245" y="123480"/>
                    </a:lnTo>
                    <a:lnTo>
                      <a:pt x="447245" y="123971"/>
                    </a:lnTo>
                    <a:lnTo>
                      <a:pt x="448620" y="125086"/>
                    </a:lnTo>
                    <a:cubicBezTo>
                      <a:pt x="448620" y="129803"/>
                      <a:pt x="450979" y="133341"/>
                      <a:pt x="450979" y="138058"/>
                    </a:cubicBezTo>
                    <a:lnTo>
                      <a:pt x="447358" y="140230"/>
                    </a:lnTo>
                    <a:lnTo>
                      <a:pt x="449852" y="139454"/>
                    </a:lnTo>
                    <a:cubicBezTo>
                      <a:pt x="452223" y="139454"/>
                      <a:pt x="451038" y="141667"/>
                      <a:pt x="449852" y="142774"/>
                    </a:cubicBezTo>
                    <a:cubicBezTo>
                      <a:pt x="441554" y="143880"/>
                      <a:pt x="435626" y="141667"/>
                      <a:pt x="428513" y="139454"/>
                    </a:cubicBezTo>
                    <a:cubicBezTo>
                      <a:pt x="427328" y="138348"/>
                      <a:pt x="427328" y="135029"/>
                      <a:pt x="428513" y="132816"/>
                    </a:cubicBezTo>
                    <a:cubicBezTo>
                      <a:pt x="427328" y="137242"/>
                      <a:pt x="429699" y="139454"/>
                      <a:pt x="434441" y="139454"/>
                    </a:cubicBezTo>
                    <a:cubicBezTo>
                      <a:pt x="436812" y="140561"/>
                      <a:pt x="439183" y="141667"/>
                      <a:pt x="442739" y="141667"/>
                    </a:cubicBezTo>
                    <a:lnTo>
                      <a:pt x="444007" y="141273"/>
                    </a:lnTo>
                    <a:lnTo>
                      <a:pt x="433290" y="138058"/>
                    </a:lnTo>
                    <a:cubicBezTo>
                      <a:pt x="429752" y="138058"/>
                      <a:pt x="427394" y="135699"/>
                      <a:pt x="429752" y="130982"/>
                    </a:cubicBezTo>
                    <a:cubicBezTo>
                      <a:pt x="430932" y="130982"/>
                      <a:pt x="430932" y="129803"/>
                      <a:pt x="432111" y="129803"/>
                    </a:cubicBezTo>
                    <a:lnTo>
                      <a:pt x="433274" y="128640"/>
                    </a:lnTo>
                    <a:lnTo>
                      <a:pt x="431063" y="129186"/>
                    </a:lnTo>
                    <a:cubicBezTo>
                      <a:pt x="432219" y="126904"/>
                      <a:pt x="434531" y="125762"/>
                      <a:pt x="434531" y="122339"/>
                    </a:cubicBezTo>
                    <a:cubicBezTo>
                      <a:pt x="435686" y="122339"/>
                      <a:pt x="436842" y="121198"/>
                      <a:pt x="437998" y="120057"/>
                    </a:cubicBezTo>
                    <a:cubicBezTo>
                      <a:pt x="439154" y="117775"/>
                      <a:pt x="441466" y="115493"/>
                      <a:pt x="443777" y="116634"/>
                    </a:cubicBezTo>
                    <a:close/>
                    <a:moveTo>
                      <a:pt x="381458" y="115389"/>
                    </a:moveTo>
                    <a:cubicBezTo>
                      <a:pt x="382641" y="117652"/>
                      <a:pt x="383823" y="122179"/>
                      <a:pt x="385006" y="124442"/>
                    </a:cubicBezTo>
                    <a:cubicBezTo>
                      <a:pt x="382641" y="127837"/>
                      <a:pt x="380276" y="128968"/>
                      <a:pt x="377911" y="127837"/>
                    </a:cubicBezTo>
                    <a:cubicBezTo>
                      <a:pt x="373181" y="126705"/>
                      <a:pt x="369633" y="125573"/>
                      <a:pt x="366085" y="124442"/>
                    </a:cubicBezTo>
                    <a:cubicBezTo>
                      <a:pt x="363720" y="123310"/>
                      <a:pt x="362538" y="123310"/>
                      <a:pt x="361355" y="123310"/>
                    </a:cubicBezTo>
                    <a:cubicBezTo>
                      <a:pt x="368450" y="119915"/>
                      <a:pt x="375546" y="117652"/>
                      <a:pt x="381458" y="115389"/>
                    </a:cubicBezTo>
                    <a:close/>
                    <a:moveTo>
                      <a:pt x="722923" y="114071"/>
                    </a:moveTo>
                    <a:cubicBezTo>
                      <a:pt x="727746" y="110447"/>
                      <a:pt x="731364" y="111655"/>
                      <a:pt x="733776" y="116487"/>
                    </a:cubicBezTo>
                    <a:cubicBezTo>
                      <a:pt x="737393" y="124945"/>
                      <a:pt x="739805" y="134610"/>
                      <a:pt x="741011" y="144276"/>
                    </a:cubicBezTo>
                    <a:cubicBezTo>
                      <a:pt x="742217" y="150316"/>
                      <a:pt x="738599" y="152733"/>
                      <a:pt x="733776" y="152733"/>
                    </a:cubicBezTo>
                    <a:cubicBezTo>
                      <a:pt x="732570" y="152733"/>
                      <a:pt x="731364" y="152733"/>
                      <a:pt x="731364" y="151525"/>
                    </a:cubicBezTo>
                    <a:cubicBezTo>
                      <a:pt x="727746" y="151525"/>
                      <a:pt x="722923" y="150316"/>
                      <a:pt x="720511" y="149108"/>
                    </a:cubicBezTo>
                    <a:cubicBezTo>
                      <a:pt x="716893" y="147900"/>
                      <a:pt x="710864" y="146692"/>
                      <a:pt x="707247" y="144276"/>
                    </a:cubicBezTo>
                    <a:cubicBezTo>
                      <a:pt x="702423" y="143067"/>
                      <a:pt x="701217" y="139443"/>
                      <a:pt x="703629" y="135818"/>
                    </a:cubicBezTo>
                    <a:cubicBezTo>
                      <a:pt x="709658" y="127361"/>
                      <a:pt x="716893" y="120112"/>
                      <a:pt x="722923" y="114071"/>
                    </a:cubicBezTo>
                    <a:close/>
                    <a:moveTo>
                      <a:pt x="859635" y="96718"/>
                    </a:moveTo>
                    <a:cubicBezTo>
                      <a:pt x="860755" y="102575"/>
                      <a:pt x="860755" y="109605"/>
                      <a:pt x="862996" y="116634"/>
                    </a:cubicBezTo>
                    <a:cubicBezTo>
                      <a:pt x="860755" y="115462"/>
                      <a:pt x="857395" y="114291"/>
                      <a:pt x="856274" y="114291"/>
                    </a:cubicBezTo>
                    <a:cubicBezTo>
                      <a:pt x="850673" y="111948"/>
                      <a:pt x="850673" y="107262"/>
                      <a:pt x="854034" y="104918"/>
                    </a:cubicBezTo>
                    <a:cubicBezTo>
                      <a:pt x="856274" y="101404"/>
                      <a:pt x="857395" y="99061"/>
                      <a:pt x="859635" y="96718"/>
                    </a:cubicBezTo>
                    <a:close/>
                    <a:moveTo>
                      <a:pt x="662214" y="95775"/>
                    </a:moveTo>
                    <a:cubicBezTo>
                      <a:pt x="664175" y="96076"/>
                      <a:pt x="665986" y="97887"/>
                      <a:pt x="667797" y="101508"/>
                    </a:cubicBezTo>
                    <a:cubicBezTo>
                      <a:pt x="671418" y="108750"/>
                      <a:pt x="672625" y="118407"/>
                      <a:pt x="673832" y="126856"/>
                    </a:cubicBezTo>
                    <a:cubicBezTo>
                      <a:pt x="676246" y="134099"/>
                      <a:pt x="672625" y="136513"/>
                      <a:pt x="665383" y="135306"/>
                    </a:cubicBezTo>
                    <a:cubicBezTo>
                      <a:pt x="656933" y="134099"/>
                      <a:pt x="648484" y="131685"/>
                      <a:pt x="640034" y="129270"/>
                    </a:cubicBezTo>
                    <a:cubicBezTo>
                      <a:pt x="637620" y="128063"/>
                      <a:pt x="635206" y="125649"/>
                      <a:pt x="635206" y="122028"/>
                    </a:cubicBezTo>
                    <a:cubicBezTo>
                      <a:pt x="636413" y="119614"/>
                      <a:pt x="637620" y="118407"/>
                      <a:pt x="638827" y="117200"/>
                    </a:cubicBezTo>
                    <a:cubicBezTo>
                      <a:pt x="643655" y="111165"/>
                      <a:pt x="648484" y="105129"/>
                      <a:pt x="655726" y="99094"/>
                    </a:cubicBezTo>
                    <a:cubicBezTo>
                      <a:pt x="658140" y="96680"/>
                      <a:pt x="660252" y="95473"/>
                      <a:pt x="662214" y="95775"/>
                    </a:cubicBezTo>
                    <a:close/>
                    <a:moveTo>
                      <a:pt x="596845" y="79291"/>
                    </a:moveTo>
                    <a:cubicBezTo>
                      <a:pt x="598806" y="79593"/>
                      <a:pt x="600617" y="81101"/>
                      <a:pt x="601824" y="84119"/>
                    </a:cubicBezTo>
                    <a:cubicBezTo>
                      <a:pt x="604238" y="92568"/>
                      <a:pt x="607859" y="102225"/>
                      <a:pt x="609066" y="111881"/>
                    </a:cubicBezTo>
                    <a:cubicBezTo>
                      <a:pt x="610273" y="116710"/>
                      <a:pt x="606652" y="120331"/>
                      <a:pt x="601824" y="119124"/>
                    </a:cubicBezTo>
                    <a:cubicBezTo>
                      <a:pt x="595788" y="117917"/>
                      <a:pt x="592167" y="116710"/>
                      <a:pt x="587339" y="116710"/>
                    </a:cubicBezTo>
                    <a:cubicBezTo>
                      <a:pt x="582511" y="114296"/>
                      <a:pt x="578889" y="114296"/>
                      <a:pt x="574061" y="111881"/>
                    </a:cubicBezTo>
                    <a:cubicBezTo>
                      <a:pt x="569233" y="109467"/>
                      <a:pt x="568026" y="107053"/>
                      <a:pt x="571647" y="102225"/>
                    </a:cubicBezTo>
                    <a:cubicBezTo>
                      <a:pt x="576475" y="94983"/>
                      <a:pt x="583718" y="87740"/>
                      <a:pt x="590960" y="81705"/>
                    </a:cubicBezTo>
                    <a:cubicBezTo>
                      <a:pt x="592771" y="79894"/>
                      <a:pt x="594883" y="78989"/>
                      <a:pt x="596845" y="79291"/>
                    </a:cubicBezTo>
                    <a:close/>
                    <a:moveTo>
                      <a:pt x="812500" y="62807"/>
                    </a:moveTo>
                    <a:cubicBezTo>
                      <a:pt x="814460" y="63109"/>
                      <a:pt x="815967" y="64921"/>
                      <a:pt x="817173" y="67941"/>
                    </a:cubicBezTo>
                    <a:cubicBezTo>
                      <a:pt x="819585" y="76399"/>
                      <a:pt x="823202" y="86064"/>
                      <a:pt x="823202" y="94521"/>
                    </a:cubicBezTo>
                    <a:cubicBezTo>
                      <a:pt x="824408" y="101770"/>
                      <a:pt x="823202" y="104187"/>
                      <a:pt x="817173" y="102979"/>
                    </a:cubicBezTo>
                    <a:cubicBezTo>
                      <a:pt x="807526" y="101770"/>
                      <a:pt x="799085" y="99354"/>
                      <a:pt x="790643" y="96938"/>
                    </a:cubicBezTo>
                    <a:cubicBezTo>
                      <a:pt x="785820" y="95730"/>
                      <a:pt x="784614" y="93313"/>
                      <a:pt x="785820" y="89689"/>
                    </a:cubicBezTo>
                    <a:cubicBezTo>
                      <a:pt x="785820" y="88480"/>
                      <a:pt x="785820" y="86064"/>
                      <a:pt x="787026" y="84856"/>
                    </a:cubicBezTo>
                    <a:cubicBezTo>
                      <a:pt x="794261" y="78815"/>
                      <a:pt x="799085" y="71566"/>
                      <a:pt x="805114" y="66733"/>
                    </a:cubicBezTo>
                    <a:cubicBezTo>
                      <a:pt x="808128" y="63713"/>
                      <a:pt x="810540" y="62505"/>
                      <a:pt x="812500" y="62807"/>
                    </a:cubicBezTo>
                    <a:close/>
                    <a:moveTo>
                      <a:pt x="529873" y="61864"/>
                    </a:moveTo>
                    <a:cubicBezTo>
                      <a:pt x="532276" y="63072"/>
                      <a:pt x="534680" y="65488"/>
                      <a:pt x="534680" y="67905"/>
                    </a:cubicBezTo>
                    <a:cubicBezTo>
                      <a:pt x="538286" y="77570"/>
                      <a:pt x="540689" y="84819"/>
                      <a:pt x="543093" y="94485"/>
                    </a:cubicBezTo>
                    <a:cubicBezTo>
                      <a:pt x="543093" y="100525"/>
                      <a:pt x="540689" y="102942"/>
                      <a:pt x="534680" y="102942"/>
                    </a:cubicBezTo>
                    <a:cubicBezTo>
                      <a:pt x="529873" y="101734"/>
                      <a:pt x="526267" y="100525"/>
                      <a:pt x="521459" y="100525"/>
                    </a:cubicBezTo>
                    <a:cubicBezTo>
                      <a:pt x="519056" y="100525"/>
                      <a:pt x="517854" y="98109"/>
                      <a:pt x="515450" y="98109"/>
                    </a:cubicBezTo>
                    <a:cubicBezTo>
                      <a:pt x="508239" y="96901"/>
                      <a:pt x="505835" y="89652"/>
                      <a:pt x="511845" y="83611"/>
                    </a:cubicBezTo>
                    <a:cubicBezTo>
                      <a:pt x="516652" y="78778"/>
                      <a:pt x="519056" y="72737"/>
                      <a:pt x="523863" y="66696"/>
                    </a:cubicBezTo>
                    <a:cubicBezTo>
                      <a:pt x="525065" y="64280"/>
                      <a:pt x="527469" y="61864"/>
                      <a:pt x="529873" y="61864"/>
                    </a:cubicBezTo>
                    <a:close/>
                    <a:moveTo>
                      <a:pt x="739106" y="49379"/>
                    </a:moveTo>
                    <a:cubicBezTo>
                      <a:pt x="743929" y="46965"/>
                      <a:pt x="747547" y="48172"/>
                      <a:pt x="748753" y="53000"/>
                    </a:cubicBezTo>
                    <a:cubicBezTo>
                      <a:pt x="753576" y="61450"/>
                      <a:pt x="754782" y="71106"/>
                      <a:pt x="757194" y="80762"/>
                    </a:cubicBezTo>
                    <a:cubicBezTo>
                      <a:pt x="758400" y="85591"/>
                      <a:pt x="754782" y="88005"/>
                      <a:pt x="751165" y="88005"/>
                    </a:cubicBezTo>
                    <a:cubicBezTo>
                      <a:pt x="746341" y="88005"/>
                      <a:pt x="740312" y="85591"/>
                      <a:pt x="736694" y="84384"/>
                    </a:cubicBezTo>
                    <a:cubicBezTo>
                      <a:pt x="731871" y="84384"/>
                      <a:pt x="727047" y="84384"/>
                      <a:pt x="722224" y="80762"/>
                    </a:cubicBezTo>
                    <a:cubicBezTo>
                      <a:pt x="718606" y="78348"/>
                      <a:pt x="717400" y="75934"/>
                      <a:pt x="719812" y="71106"/>
                    </a:cubicBezTo>
                    <a:cubicBezTo>
                      <a:pt x="724635" y="62657"/>
                      <a:pt x="731871" y="55414"/>
                      <a:pt x="739106" y="49379"/>
                    </a:cubicBezTo>
                    <a:close/>
                    <a:moveTo>
                      <a:pt x="620382" y="35724"/>
                    </a:moveTo>
                    <a:cubicBezTo>
                      <a:pt x="621589" y="39225"/>
                      <a:pt x="622796" y="43893"/>
                      <a:pt x="624003" y="47394"/>
                    </a:cubicBezTo>
                    <a:cubicBezTo>
                      <a:pt x="625210" y="52062"/>
                      <a:pt x="621589" y="55563"/>
                      <a:pt x="616761" y="54396"/>
                    </a:cubicBezTo>
                    <a:cubicBezTo>
                      <a:pt x="615554" y="54396"/>
                      <a:pt x="614347" y="54396"/>
                      <a:pt x="613139" y="54396"/>
                    </a:cubicBezTo>
                    <a:cubicBezTo>
                      <a:pt x="609518" y="54396"/>
                      <a:pt x="605897" y="52062"/>
                      <a:pt x="602276" y="52062"/>
                    </a:cubicBezTo>
                    <a:cubicBezTo>
                      <a:pt x="597448" y="50895"/>
                      <a:pt x="592619" y="50895"/>
                      <a:pt x="588998" y="48561"/>
                    </a:cubicBezTo>
                    <a:cubicBezTo>
                      <a:pt x="586584" y="47394"/>
                      <a:pt x="585377" y="47394"/>
                      <a:pt x="584170" y="45060"/>
                    </a:cubicBezTo>
                    <a:cubicBezTo>
                      <a:pt x="596241" y="41559"/>
                      <a:pt x="608311" y="39225"/>
                      <a:pt x="620382" y="35724"/>
                    </a:cubicBezTo>
                    <a:close/>
                    <a:moveTo>
                      <a:pt x="673115" y="33197"/>
                    </a:moveTo>
                    <a:cubicBezTo>
                      <a:pt x="676736" y="30783"/>
                      <a:pt x="680357" y="31990"/>
                      <a:pt x="682772" y="35611"/>
                    </a:cubicBezTo>
                    <a:cubicBezTo>
                      <a:pt x="685186" y="45268"/>
                      <a:pt x="688807" y="54924"/>
                      <a:pt x="690014" y="64580"/>
                    </a:cubicBezTo>
                    <a:cubicBezTo>
                      <a:pt x="691221" y="69409"/>
                      <a:pt x="688807" y="71823"/>
                      <a:pt x="682772" y="71823"/>
                    </a:cubicBezTo>
                    <a:cubicBezTo>
                      <a:pt x="677943" y="70616"/>
                      <a:pt x="673115" y="69409"/>
                      <a:pt x="670701" y="68202"/>
                    </a:cubicBezTo>
                    <a:cubicBezTo>
                      <a:pt x="663459" y="68202"/>
                      <a:pt x="659837" y="66995"/>
                      <a:pt x="656216" y="64580"/>
                    </a:cubicBezTo>
                    <a:cubicBezTo>
                      <a:pt x="651388" y="62166"/>
                      <a:pt x="648974" y="59752"/>
                      <a:pt x="652595" y="54924"/>
                    </a:cubicBezTo>
                    <a:cubicBezTo>
                      <a:pt x="658630" y="47682"/>
                      <a:pt x="664666" y="39232"/>
                      <a:pt x="673115" y="33197"/>
                    </a:cubicBezTo>
                    <a:close/>
                    <a:moveTo>
                      <a:pt x="769751" y="4605"/>
                    </a:moveTo>
                    <a:cubicBezTo>
                      <a:pt x="770958" y="9273"/>
                      <a:pt x="772165" y="12774"/>
                      <a:pt x="773372" y="17442"/>
                    </a:cubicBezTo>
                    <a:cubicBezTo>
                      <a:pt x="773372" y="22110"/>
                      <a:pt x="769751" y="24444"/>
                      <a:pt x="764923" y="23277"/>
                    </a:cubicBezTo>
                    <a:cubicBezTo>
                      <a:pt x="761301" y="23277"/>
                      <a:pt x="756473" y="22110"/>
                      <a:pt x="751645" y="22110"/>
                    </a:cubicBezTo>
                    <a:cubicBezTo>
                      <a:pt x="748024" y="19776"/>
                      <a:pt x="741988" y="18609"/>
                      <a:pt x="738367" y="17442"/>
                    </a:cubicBezTo>
                    <a:cubicBezTo>
                      <a:pt x="734746" y="15108"/>
                      <a:pt x="732332" y="13941"/>
                      <a:pt x="733539" y="10440"/>
                    </a:cubicBezTo>
                    <a:cubicBezTo>
                      <a:pt x="746817" y="9273"/>
                      <a:pt x="757680" y="6939"/>
                      <a:pt x="769751" y="4605"/>
                    </a:cubicBezTo>
                    <a:close/>
                    <a:moveTo>
                      <a:pt x="822467" y="2036"/>
                    </a:moveTo>
                    <a:cubicBezTo>
                      <a:pt x="826084" y="-1585"/>
                      <a:pt x="830908" y="-378"/>
                      <a:pt x="832114" y="5657"/>
                    </a:cubicBezTo>
                    <a:cubicBezTo>
                      <a:pt x="835731" y="14107"/>
                      <a:pt x="838143" y="22556"/>
                      <a:pt x="839349" y="31005"/>
                    </a:cubicBezTo>
                    <a:cubicBezTo>
                      <a:pt x="840555" y="38248"/>
                      <a:pt x="838143" y="40662"/>
                      <a:pt x="830908" y="39455"/>
                    </a:cubicBezTo>
                    <a:cubicBezTo>
                      <a:pt x="827290" y="39455"/>
                      <a:pt x="823673" y="38248"/>
                      <a:pt x="817643" y="37041"/>
                    </a:cubicBezTo>
                    <a:cubicBezTo>
                      <a:pt x="814026" y="35834"/>
                      <a:pt x="810408" y="35834"/>
                      <a:pt x="805585" y="33420"/>
                    </a:cubicBezTo>
                    <a:cubicBezTo>
                      <a:pt x="800761" y="31005"/>
                      <a:pt x="799555" y="28591"/>
                      <a:pt x="801967" y="22556"/>
                    </a:cubicBezTo>
                    <a:cubicBezTo>
                      <a:pt x="809202" y="15314"/>
                      <a:pt x="815231" y="9278"/>
                      <a:pt x="822467" y="2036"/>
                    </a:cubicBezTo>
                    <a:close/>
                  </a:path>
                </a:pathLst>
              </a:custGeom>
              <a:solidFill>
                <a:srgbClr val="040404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200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oup 77">
            <a:extLst>
              <a:ext uri="{FF2B5EF4-FFF2-40B4-BE49-F238E27FC236}">
                <a16:creationId xmlns:a16="http://schemas.microsoft.com/office/drawing/2014/main" id="{6AEA4950-3BFD-9040-AD3A-01BDC57C32D1}"/>
              </a:ext>
            </a:extLst>
          </p:cNvPr>
          <p:cNvGrpSpPr/>
          <p:nvPr/>
        </p:nvGrpSpPr>
        <p:grpSpPr>
          <a:xfrm>
            <a:off x="-244" y="2679"/>
            <a:ext cx="24378139" cy="13710643"/>
            <a:chOff x="-244" y="2679"/>
            <a:chExt cx="24378139" cy="13710643"/>
          </a:xfrm>
        </p:grpSpPr>
        <p:sp>
          <p:nvSpPr>
            <p:cNvPr id="79" name="Freeform 1">
              <a:extLst>
                <a:ext uri="{FF2B5EF4-FFF2-40B4-BE49-F238E27FC236}">
                  <a16:creationId xmlns:a16="http://schemas.microsoft.com/office/drawing/2014/main" id="{EF15F4AF-793F-C44B-95A9-D5983AC6C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2" y="2683"/>
              <a:ext cx="24378137" cy="4586694"/>
            </a:xfrm>
            <a:custGeom>
              <a:avLst/>
              <a:gdLst>
                <a:gd name="T0" fmla="*/ 0 w 19570"/>
                <a:gd name="T1" fmla="*/ 3683 h 3684"/>
                <a:gd name="T2" fmla="*/ 19569 w 19570"/>
                <a:gd name="T3" fmla="*/ 3683 h 3684"/>
                <a:gd name="T4" fmla="*/ 19569 w 19570"/>
                <a:gd name="T5" fmla="*/ 0 h 3684"/>
                <a:gd name="T6" fmla="*/ 0 w 19570"/>
                <a:gd name="T7" fmla="*/ 0 h 3684"/>
                <a:gd name="T8" fmla="*/ 0 w 19570"/>
                <a:gd name="T9" fmla="*/ 3683 h 3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70" h="3684">
                  <a:moveTo>
                    <a:pt x="0" y="3683"/>
                  </a:moveTo>
                  <a:lnTo>
                    <a:pt x="19569" y="3683"/>
                  </a:lnTo>
                  <a:lnTo>
                    <a:pt x="19569" y="0"/>
                  </a:lnTo>
                  <a:lnTo>
                    <a:pt x="0" y="0"/>
                  </a:lnTo>
                  <a:lnTo>
                    <a:pt x="0" y="3683"/>
                  </a:lnTo>
                </a:path>
              </a:pathLst>
            </a:custGeom>
            <a:solidFill>
              <a:srgbClr val="3685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964000DE-18AC-FE44-AEAE-B89139F76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671" y="2172434"/>
              <a:ext cx="1536808" cy="2146534"/>
            </a:xfrm>
            <a:custGeom>
              <a:avLst/>
              <a:gdLst>
                <a:gd name="connsiteX0" fmla="*/ 1101389 w 1536808"/>
                <a:gd name="connsiteY0" fmla="*/ 773225 h 2146534"/>
                <a:gd name="connsiteX1" fmla="*/ 1117112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6107 w 1536808"/>
                <a:gd name="connsiteY6" fmla="*/ 798890 h 2146534"/>
                <a:gd name="connsiteX7" fmla="*/ 404751 w 1536808"/>
                <a:gd name="connsiteY7" fmla="*/ 805112 h 2146534"/>
                <a:gd name="connsiteX8" fmla="*/ 739760 w 1536808"/>
                <a:gd name="connsiteY8" fmla="*/ 971856 h 2146534"/>
                <a:gd name="connsiteX9" fmla="*/ 1088468 w 1536808"/>
                <a:gd name="connsiteY9" fmla="*/ 782713 h 2146534"/>
                <a:gd name="connsiteX10" fmla="*/ 1101389 w 1536808"/>
                <a:gd name="connsiteY10" fmla="*/ 773225 h 2146534"/>
                <a:gd name="connsiteX11" fmla="*/ 736069 w 1536808"/>
                <a:gd name="connsiteY11" fmla="*/ 0 h 2146534"/>
                <a:gd name="connsiteX12" fmla="*/ 1152298 w 1536808"/>
                <a:gd name="connsiteY12" fmla="*/ 416229 h 2146534"/>
                <a:gd name="connsiteX13" fmla="*/ 736069 w 1536808"/>
                <a:gd name="connsiteY13" fmla="*/ 833701 h 2146534"/>
                <a:gd name="connsiteX14" fmla="*/ 318597 w 1536808"/>
                <a:gd name="connsiteY14" fmla="*/ 416229 h 2146534"/>
                <a:gd name="connsiteX15" fmla="*/ 736069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1389" y="773225"/>
                  </a:moveTo>
                  <a:cubicBezTo>
                    <a:pt x="1106526" y="771514"/>
                    <a:pt x="1112131" y="771514"/>
                    <a:pt x="1117112" y="774003"/>
                  </a:cubicBezTo>
                  <a:cubicBezTo>
                    <a:pt x="1366190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6107" y="798890"/>
                  </a:cubicBezTo>
                  <a:cubicBezTo>
                    <a:pt x="386070" y="792668"/>
                    <a:pt x="398524" y="796401"/>
                    <a:pt x="404751" y="805112"/>
                  </a:cubicBezTo>
                  <a:cubicBezTo>
                    <a:pt x="480719" y="905905"/>
                    <a:pt x="601522" y="971856"/>
                    <a:pt x="739760" y="971856"/>
                  </a:cubicBezTo>
                  <a:cubicBezTo>
                    <a:pt x="885470" y="971856"/>
                    <a:pt x="1013745" y="897194"/>
                    <a:pt x="1088468" y="782713"/>
                  </a:cubicBezTo>
                  <a:cubicBezTo>
                    <a:pt x="1091582" y="778358"/>
                    <a:pt x="1096252" y="774936"/>
                    <a:pt x="1101389" y="773225"/>
                  </a:cubicBezTo>
                  <a:close/>
                  <a:moveTo>
                    <a:pt x="736069" y="0"/>
                  </a:moveTo>
                  <a:cubicBezTo>
                    <a:pt x="964684" y="0"/>
                    <a:pt x="1152298" y="187614"/>
                    <a:pt x="1152298" y="416229"/>
                  </a:cubicBezTo>
                  <a:cubicBezTo>
                    <a:pt x="1152298" y="646087"/>
                    <a:pt x="964684" y="833701"/>
                    <a:pt x="736069" y="833701"/>
                  </a:cubicBezTo>
                  <a:cubicBezTo>
                    <a:pt x="504968" y="833701"/>
                    <a:pt x="318597" y="646087"/>
                    <a:pt x="318597" y="416229"/>
                  </a:cubicBezTo>
                  <a:cubicBezTo>
                    <a:pt x="318597" y="187614"/>
                    <a:pt x="504968" y="0"/>
                    <a:pt x="736069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1EAF3C5C-E5E1-834E-8F2F-7555E91DD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506" y="2172434"/>
              <a:ext cx="1536808" cy="2146534"/>
            </a:xfrm>
            <a:custGeom>
              <a:avLst/>
              <a:gdLst>
                <a:gd name="connsiteX0" fmla="*/ 1101389 w 1536808"/>
                <a:gd name="connsiteY0" fmla="*/ 773225 h 2146534"/>
                <a:gd name="connsiteX1" fmla="*/ 1117112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6107 w 1536808"/>
                <a:gd name="connsiteY6" fmla="*/ 798890 h 2146534"/>
                <a:gd name="connsiteX7" fmla="*/ 404751 w 1536808"/>
                <a:gd name="connsiteY7" fmla="*/ 805112 h 2146534"/>
                <a:gd name="connsiteX8" fmla="*/ 738515 w 1536808"/>
                <a:gd name="connsiteY8" fmla="*/ 971856 h 2146534"/>
                <a:gd name="connsiteX9" fmla="*/ 1088468 w 1536808"/>
                <a:gd name="connsiteY9" fmla="*/ 782713 h 2146534"/>
                <a:gd name="connsiteX10" fmla="*/ 1101389 w 1536808"/>
                <a:gd name="connsiteY10" fmla="*/ 773225 h 2146534"/>
                <a:gd name="connsiteX11" fmla="*/ 740941 w 1536808"/>
                <a:gd name="connsiteY11" fmla="*/ 0 h 2146534"/>
                <a:gd name="connsiteX12" fmla="*/ 1157791 w 1536808"/>
                <a:gd name="connsiteY12" fmla="*/ 416229 h 2146534"/>
                <a:gd name="connsiteX13" fmla="*/ 740941 w 1536808"/>
                <a:gd name="connsiteY13" fmla="*/ 833701 h 2146534"/>
                <a:gd name="connsiteX14" fmla="*/ 324092 w 1536808"/>
                <a:gd name="connsiteY14" fmla="*/ 416229 h 2146534"/>
                <a:gd name="connsiteX15" fmla="*/ 740941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1389" y="773225"/>
                  </a:moveTo>
                  <a:cubicBezTo>
                    <a:pt x="1106526" y="771514"/>
                    <a:pt x="1112131" y="771514"/>
                    <a:pt x="1117112" y="774003"/>
                  </a:cubicBezTo>
                  <a:cubicBezTo>
                    <a:pt x="1366190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6107" y="798890"/>
                  </a:cubicBezTo>
                  <a:cubicBezTo>
                    <a:pt x="386070" y="792668"/>
                    <a:pt x="397279" y="796401"/>
                    <a:pt x="404751" y="805112"/>
                  </a:cubicBezTo>
                  <a:cubicBezTo>
                    <a:pt x="480720" y="905905"/>
                    <a:pt x="601522" y="971856"/>
                    <a:pt x="738515" y="971856"/>
                  </a:cubicBezTo>
                  <a:cubicBezTo>
                    <a:pt x="885470" y="971856"/>
                    <a:pt x="1013745" y="897194"/>
                    <a:pt x="1088468" y="782713"/>
                  </a:cubicBezTo>
                  <a:cubicBezTo>
                    <a:pt x="1091582" y="778358"/>
                    <a:pt x="1096252" y="774936"/>
                    <a:pt x="1101389" y="773225"/>
                  </a:cubicBezTo>
                  <a:close/>
                  <a:moveTo>
                    <a:pt x="740941" y="0"/>
                  </a:moveTo>
                  <a:cubicBezTo>
                    <a:pt x="971142" y="0"/>
                    <a:pt x="1157791" y="187614"/>
                    <a:pt x="1157791" y="416229"/>
                  </a:cubicBezTo>
                  <a:cubicBezTo>
                    <a:pt x="1157791" y="646087"/>
                    <a:pt x="971142" y="833701"/>
                    <a:pt x="740941" y="833701"/>
                  </a:cubicBezTo>
                  <a:cubicBezTo>
                    <a:pt x="510741" y="833701"/>
                    <a:pt x="324092" y="646087"/>
                    <a:pt x="324092" y="416229"/>
                  </a:cubicBezTo>
                  <a:cubicBezTo>
                    <a:pt x="324092" y="187614"/>
                    <a:pt x="510741" y="0"/>
                    <a:pt x="740941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EC6773C8-4A7E-7B46-A7A9-E480A8DEA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345" y="2172434"/>
              <a:ext cx="1536809" cy="2146534"/>
            </a:xfrm>
            <a:custGeom>
              <a:avLst/>
              <a:gdLst>
                <a:gd name="connsiteX0" fmla="*/ 1100498 w 1536809"/>
                <a:gd name="connsiteY0" fmla="*/ 773225 h 2146534"/>
                <a:gd name="connsiteX1" fmla="*/ 1116209 w 1536809"/>
                <a:gd name="connsiteY1" fmla="*/ 774003 h 2146534"/>
                <a:gd name="connsiteX2" fmla="*/ 1536809 w 1536809"/>
                <a:gd name="connsiteY2" fmla="*/ 1459646 h 2146534"/>
                <a:gd name="connsiteX3" fmla="*/ 1536809 w 1536809"/>
                <a:gd name="connsiteY3" fmla="*/ 2146534 h 2146534"/>
                <a:gd name="connsiteX4" fmla="*/ 0 w 1536809"/>
                <a:gd name="connsiteY4" fmla="*/ 2146534 h 2146534"/>
                <a:gd name="connsiteX5" fmla="*/ 0 w 1536809"/>
                <a:gd name="connsiteY5" fmla="*/ 1459646 h 2146534"/>
                <a:gd name="connsiteX6" fmla="*/ 374558 w 1536809"/>
                <a:gd name="connsiteY6" fmla="*/ 798890 h 2146534"/>
                <a:gd name="connsiteX7" fmla="*/ 404424 w 1536809"/>
                <a:gd name="connsiteY7" fmla="*/ 805112 h 2146534"/>
                <a:gd name="connsiteX8" fmla="*/ 737917 w 1536809"/>
                <a:gd name="connsiteY8" fmla="*/ 971856 h 2146534"/>
                <a:gd name="connsiteX9" fmla="*/ 1087588 w 1536809"/>
                <a:gd name="connsiteY9" fmla="*/ 782713 h 2146534"/>
                <a:gd name="connsiteX10" fmla="*/ 1100498 w 1536809"/>
                <a:gd name="connsiteY10" fmla="*/ 773225 h 2146534"/>
                <a:gd name="connsiteX11" fmla="*/ 740938 w 1536809"/>
                <a:gd name="connsiteY11" fmla="*/ 0 h 2146534"/>
                <a:gd name="connsiteX12" fmla="*/ 1157787 w 1536809"/>
                <a:gd name="connsiteY12" fmla="*/ 416229 h 2146534"/>
                <a:gd name="connsiteX13" fmla="*/ 740938 w 1536809"/>
                <a:gd name="connsiteY13" fmla="*/ 833701 h 2146534"/>
                <a:gd name="connsiteX14" fmla="*/ 324088 w 1536809"/>
                <a:gd name="connsiteY14" fmla="*/ 416229 h 2146534"/>
                <a:gd name="connsiteX15" fmla="*/ 740938 w 1536809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34">
                  <a:moveTo>
                    <a:pt x="1100498" y="773225"/>
                  </a:moveTo>
                  <a:cubicBezTo>
                    <a:pt x="1105632" y="771514"/>
                    <a:pt x="1111231" y="771514"/>
                    <a:pt x="1116209" y="774003"/>
                  </a:cubicBezTo>
                  <a:cubicBezTo>
                    <a:pt x="1365084" y="900927"/>
                    <a:pt x="1536809" y="1160999"/>
                    <a:pt x="1536809" y="1459646"/>
                  </a:cubicBezTo>
                  <a:lnTo>
                    <a:pt x="1536809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570" y="933281"/>
                    <a:pt x="374558" y="798890"/>
                  </a:cubicBezTo>
                  <a:cubicBezTo>
                    <a:pt x="384513" y="792668"/>
                    <a:pt x="396957" y="796401"/>
                    <a:pt x="404424" y="805112"/>
                  </a:cubicBezTo>
                  <a:cubicBezTo>
                    <a:pt x="480331" y="905905"/>
                    <a:pt x="602280" y="971856"/>
                    <a:pt x="737917" y="971856"/>
                  </a:cubicBezTo>
                  <a:cubicBezTo>
                    <a:pt x="884754" y="971856"/>
                    <a:pt x="1012925" y="897194"/>
                    <a:pt x="1087588" y="782713"/>
                  </a:cubicBezTo>
                  <a:cubicBezTo>
                    <a:pt x="1090699" y="778358"/>
                    <a:pt x="1095365" y="774936"/>
                    <a:pt x="1100498" y="773225"/>
                  </a:cubicBezTo>
                  <a:close/>
                  <a:moveTo>
                    <a:pt x="740938" y="0"/>
                  </a:moveTo>
                  <a:cubicBezTo>
                    <a:pt x="971138" y="0"/>
                    <a:pt x="1157787" y="187614"/>
                    <a:pt x="1157787" y="416229"/>
                  </a:cubicBezTo>
                  <a:cubicBezTo>
                    <a:pt x="1157787" y="646087"/>
                    <a:pt x="971138" y="833701"/>
                    <a:pt x="740938" y="833701"/>
                  </a:cubicBezTo>
                  <a:cubicBezTo>
                    <a:pt x="510737" y="833701"/>
                    <a:pt x="324088" y="646087"/>
                    <a:pt x="324088" y="416229"/>
                  </a:cubicBezTo>
                  <a:cubicBezTo>
                    <a:pt x="324088" y="187614"/>
                    <a:pt x="510737" y="0"/>
                    <a:pt x="740938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6DCA99FF-093A-0D43-A344-A65D647E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3674" y="2172434"/>
              <a:ext cx="1536808" cy="2146534"/>
            </a:xfrm>
            <a:custGeom>
              <a:avLst/>
              <a:gdLst>
                <a:gd name="connsiteX0" fmla="*/ 1100456 w 1536808"/>
                <a:gd name="connsiteY0" fmla="*/ 773225 h 2146534"/>
                <a:gd name="connsiteX1" fmla="*/ 1117112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6107 w 1536808"/>
                <a:gd name="connsiteY6" fmla="*/ 798890 h 2146534"/>
                <a:gd name="connsiteX7" fmla="*/ 404751 w 1536808"/>
                <a:gd name="connsiteY7" fmla="*/ 805112 h 2146534"/>
                <a:gd name="connsiteX8" fmla="*/ 738515 w 1536808"/>
                <a:gd name="connsiteY8" fmla="*/ 971856 h 2146534"/>
                <a:gd name="connsiteX9" fmla="*/ 1088468 w 1536808"/>
                <a:gd name="connsiteY9" fmla="*/ 782713 h 2146534"/>
                <a:gd name="connsiteX10" fmla="*/ 1100456 w 1536808"/>
                <a:gd name="connsiteY10" fmla="*/ 773225 h 2146534"/>
                <a:gd name="connsiteX11" fmla="*/ 735447 w 1536808"/>
                <a:gd name="connsiteY11" fmla="*/ 0 h 2146534"/>
                <a:gd name="connsiteX12" fmla="*/ 1152296 w 1536808"/>
                <a:gd name="connsiteY12" fmla="*/ 416229 h 2146534"/>
                <a:gd name="connsiteX13" fmla="*/ 735447 w 1536808"/>
                <a:gd name="connsiteY13" fmla="*/ 833701 h 2146534"/>
                <a:gd name="connsiteX14" fmla="*/ 318597 w 1536808"/>
                <a:gd name="connsiteY14" fmla="*/ 416229 h 2146534"/>
                <a:gd name="connsiteX15" fmla="*/ 735447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0456" y="773225"/>
                  </a:moveTo>
                  <a:cubicBezTo>
                    <a:pt x="1105593" y="771514"/>
                    <a:pt x="1111508" y="771514"/>
                    <a:pt x="1117112" y="774003"/>
                  </a:cubicBezTo>
                  <a:cubicBezTo>
                    <a:pt x="1366190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6107" y="798890"/>
                  </a:cubicBezTo>
                  <a:cubicBezTo>
                    <a:pt x="384825" y="792668"/>
                    <a:pt x="398524" y="796401"/>
                    <a:pt x="404751" y="805112"/>
                  </a:cubicBezTo>
                  <a:cubicBezTo>
                    <a:pt x="480720" y="905905"/>
                    <a:pt x="601522" y="971856"/>
                    <a:pt x="738515" y="971856"/>
                  </a:cubicBezTo>
                  <a:cubicBezTo>
                    <a:pt x="884225" y="971856"/>
                    <a:pt x="1013745" y="897194"/>
                    <a:pt x="1088468" y="782713"/>
                  </a:cubicBezTo>
                  <a:cubicBezTo>
                    <a:pt x="1090959" y="778358"/>
                    <a:pt x="1095318" y="774936"/>
                    <a:pt x="1100456" y="773225"/>
                  </a:cubicBezTo>
                  <a:close/>
                  <a:moveTo>
                    <a:pt x="735447" y="0"/>
                  </a:moveTo>
                  <a:cubicBezTo>
                    <a:pt x="965647" y="0"/>
                    <a:pt x="1152296" y="187614"/>
                    <a:pt x="1152296" y="416229"/>
                  </a:cubicBezTo>
                  <a:cubicBezTo>
                    <a:pt x="1152296" y="646087"/>
                    <a:pt x="965647" y="833701"/>
                    <a:pt x="735447" y="833701"/>
                  </a:cubicBezTo>
                  <a:cubicBezTo>
                    <a:pt x="504002" y="833701"/>
                    <a:pt x="318597" y="646087"/>
                    <a:pt x="318597" y="416229"/>
                  </a:cubicBezTo>
                  <a:cubicBezTo>
                    <a:pt x="318597" y="187614"/>
                    <a:pt x="504002" y="0"/>
                    <a:pt x="735447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4" name="Freeform 83">
              <a:extLst>
                <a:ext uri="{FF2B5EF4-FFF2-40B4-BE49-F238E27FC236}">
                  <a16:creationId xmlns:a16="http://schemas.microsoft.com/office/drawing/2014/main" id="{6752ABF2-DF0E-0E45-BAD3-4696A32F9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7509" y="2172434"/>
              <a:ext cx="1536808" cy="2146534"/>
            </a:xfrm>
            <a:custGeom>
              <a:avLst/>
              <a:gdLst>
                <a:gd name="connsiteX0" fmla="*/ 1100300 w 1536808"/>
                <a:gd name="connsiteY0" fmla="*/ 773225 h 2146534"/>
                <a:gd name="connsiteX1" fmla="*/ 1117112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4861 w 1536808"/>
                <a:gd name="connsiteY6" fmla="*/ 798890 h 2146534"/>
                <a:gd name="connsiteX7" fmla="*/ 404751 w 1536808"/>
                <a:gd name="connsiteY7" fmla="*/ 805112 h 2146534"/>
                <a:gd name="connsiteX8" fmla="*/ 738515 w 1536808"/>
                <a:gd name="connsiteY8" fmla="*/ 971856 h 2146534"/>
                <a:gd name="connsiteX9" fmla="*/ 1087223 w 1536808"/>
                <a:gd name="connsiteY9" fmla="*/ 782713 h 2146534"/>
                <a:gd name="connsiteX10" fmla="*/ 1100300 w 1536808"/>
                <a:gd name="connsiteY10" fmla="*/ 773225 h 2146534"/>
                <a:gd name="connsiteX11" fmla="*/ 735446 w 1536808"/>
                <a:gd name="connsiteY11" fmla="*/ 0 h 2146534"/>
                <a:gd name="connsiteX12" fmla="*/ 1152296 w 1536808"/>
                <a:gd name="connsiteY12" fmla="*/ 416229 h 2146534"/>
                <a:gd name="connsiteX13" fmla="*/ 735446 w 1536808"/>
                <a:gd name="connsiteY13" fmla="*/ 833701 h 2146534"/>
                <a:gd name="connsiteX14" fmla="*/ 318597 w 1536808"/>
                <a:gd name="connsiteY14" fmla="*/ 416229 h 2146534"/>
                <a:gd name="connsiteX15" fmla="*/ 735446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0300" y="773225"/>
                  </a:moveTo>
                  <a:cubicBezTo>
                    <a:pt x="1105593" y="771514"/>
                    <a:pt x="1111508" y="771514"/>
                    <a:pt x="1117112" y="774003"/>
                  </a:cubicBezTo>
                  <a:cubicBezTo>
                    <a:pt x="1366190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4861" y="798890"/>
                  </a:cubicBezTo>
                  <a:cubicBezTo>
                    <a:pt x="384825" y="792668"/>
                    <a:pt x="397278" y="796401"/>
                    <a:pt x="404751" y="805112"/>
                  </a:cubicBezTo>
                  <a:cubicBezTo>
                    <a:pt x="480719" y="905905"/>
                    <a:pt x="601522" y="971856"/>
                    <a:pt x="738515" y="971856"/>
                  </a:cubicBezTo>
                  <a:cubicBezTo>
                    <a:pt x="884225" y="971856"/>
                    <a:pt x="1013745" y="897194"/>
                    <a:pt x="1087223" y="782713"/>
                  </a:cubicBezTo>
                  <a:cubicBezTo>
                    <a:pt x="1090336" y="778358"/>
                    <a:pt x="1095007" y="774936"/>
                    <a:pt x="1100300" y="773225"/>
                  </a:cubicBezTo>
                  <a:close/>
                  <a:moveTo>
                    <a:pt x="735446" y="0"/>
                  </a:moveTo>
                  <a:cubicBezTo>
                    <a:pt x="965647" y="0"/>
                    <a:pt x="1152296" y="187614"/>
                    <a:pt x="1152296" y="416229"/>
                  </a:cubicBezTo>
                  <a:cubicBezTo>
                    <a:pt x="1152296" y="646087"/>
                    <a:pt x="965647" y="833701"/>
                    <a:pt x="735446" y="833701"/>
                  </a:cubicBezTo>
                  <a:cubicBezTo>
                    <a:pt x="504002" y="833701"/>
                    <a:pt x="318597" y="646087"/>
                    <a:pt x="318597" y="416229"/>
                  </a:cubicBezTo>
                  <a:cubicBezTo>
                    <a:pt x="318597" y="187614"/>
                    <a:pt x="504002" y="0"/>
                    <a:pt x="735446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32BEC72E-712F-6A4C-8599-1CE4B80EB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1348" y="2172434"/>
              <a:ext cx="1536808" cy="2146534"/>
            </a:xfrm>
            <a:custGeom>
              <a:avLst/>
              <a:gdLst>
                <a:gd name="connsiteX0" fmla="*/ 1101078 w 1536808"/>
                <a:gd name="connsiteY0" fmla="*/ 773225 h 2146534"/>
                <a:gd name="connsiteX1" fmla="*/ 1115867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6107 w 1536808"/>
                <a:gd name="connsiteY6" fmla="*/ 798890 h 2146534"/>
                <a:gd name="connsiteX7" fmla="*/ 405996 w 1536808"/>
                <a:gd name="connsiteY7" fmla="*/ 805112 h 2146534"/>
                <a:gd name="connsiteX8" fmla="*/ 738514 w 1536808"/>
                <a:gd name="connsiteY8" fmla="*/ 971856 h 2146534"/>
                <a:gd name="connsiteX9" fmla="*/ 1087223 w 1536808"/>
                <a:gd name="connsiteY9" fmla="*/ 782713 h 2146534"/>
                <a:gd name="connsiteX10" fmla="*/ 1101078 w 1536808"/>
                <a:gd name="connsiteY10" fmla="*/ 773225 h 2146534"/>
                <a:gd name="connsiteX11" fmla="*/ 735444 w 1536808"/>
                <a:gd name="connsiteY11" fmla="*/ 0 h 2146534"/>
                <a:gd name="connsiteX12" fmla="*/ 1152294 w 1536808"/>
                <a:gd name="connsiteY12" fmla="*/ 416229 h 2146534"/>
                <a:gd name="connsiteX13" fmla="*/ 735444 w 1536808"/>
                <a:gd name="connsiteY13" fmla="*/ 833701 h 2146534"/>
                <a:gd name="connsiteX14" fmla="*/ 318595 w 1536808"/>
                <a:gd name="connsiteY14" fmla="*/ 416229 h 2146534"/>
                <a:gd name="connsiteX15" fmla="*/ 735444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1078" y="773225"/>
                  </a:moveTo>
                  <a:cubicBezTo>
                    <a:pt x="1106215" y="771514"/>
                    <a:pt x="1111508" y="771514"/>
                    <a:pt x="1115867" y="774003"/>
                  </a:cubicBezTo>
                  <a:cubicBezTo>
                    <a:pt x="1364944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6107" y="798890"/>
                  </a:cubicBezTo>
                  <a:cubicBezTo>
                    <a:pt x="386070" y="792668"/>
                    <a:pt x="398524" y="796401"/>
                    <a:pt x="405996" y="805112"/>
                  </a:cubicBezTo>
                  <a:cubicBezTo>
                    <a:pt x="481965" y="905905"/>
                    <a:pt x="602767" y="971856"/>
                    <a:pt x="738514" y="971856"/>
                  </a:cubicBezTo>
                  <a:cubicBezTo>
                    <a:pt x="885470" y="971856"/>
                    <a:pt x="1013745" y="897194"/>
                    <a:pt x="1087223" y="782713"/>
                  </a:cubicBezTo>
                  <a:cubicBezTo>
                    <a:pt x="1090959" y="778358"/>
                    <a:pt x="1095941" y="774936"/>
                    <a:pt x="1101078" y="773225"/>
                  </a:cubicBezTo>
                  <a:close/>
                  <a:moveTo>
                    <a:pt x="735444" y="0"/>
                  </a:moveTo>
                  <a:cubicBezTo>
                    <a:pt x="965645" y="0"/>
                    <a:pt x="1152294" y="187614"/>
                    <a:pt x="1152294" y="416229"/>
                  </a:cubicBezTo>
                  <a:cubicBezTo>
                    <a:pt x="1152294" y="646087"/>
                    <a:pt x="965645" y="833701"/>
                    <a:pt x="735444" y="833701"/>
                  </a:cubicBezTo>
                  <a:cubicBezTo>
                    <a:pt x="506488" y="833701"/>
                    <a:pt x="318595" y="646087"/>
                    <a:pt x="318595" y="416229"/>
                  </a:cubicBezTo>
                  <a:cubicBezTo>
                    <a:pt x="318595" y="187614"/>
                    <a:pt x="506488" y="0"/>
                    <a:pt x="735444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6C3C9D3A-A852-D345-88C7-6B1FA73A9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183" y="2172434"/>
              <a:ext cx="1536809" cy="2146534"/>
            </a:xfrm>
            <a:custGeom>
              <a:avLst/>
              <a:gdLst>
                <a:gd name="connsiteX0" fmla="*/ 1100653 w 1536809"/>
                <a:gd name="connsiteY0" fmla="*/ 773225 h 2146534"/>
                <a:gd name="connsiteX1" fmla="*/ 1116208 w 1536809"/>
                <a:gd name="connsiteY1" fmla="*/ 774003 h 2146534"/>
                <a:gd name="connsiteX2" fmla="*/ 1536809 w 1536809"/>
                <a:gd name="connsiteY2" fmla="*/ 1459646 h 2146534"/>
                <a:gd name="connsiteX3" fmla="*/ 1536809 w 1536809"/>
                <a:gd name="connsiteY3" fmla="*/ 2146534 h 2146534"/>
                <a:gd name="connsiteX4" fmla="*/ 0 w 1536809"/>
                <a:gd name="connsiteY4" fmla="*/ 2146534 h 2146534"/>
                <a:gd name="connsiteX5" fmla="*/ 0 w 1536809"/>
                <a:gd name="connsiteY5" fmla="*/ 1459646 h 2146534"/>
                <a:gd name="connsiteX6" fmla="*/ 375803 w 1536809"/>
                <a:gd name="connsiteY6" fmla="*/ 798890 h 2146534"/>
                <a:gd name="connsiteX7" fmla="*/ 404423 w 1536809"/>
                <a:gd name="connsiteY7" fmla="*/ 805112 h 2146534"/>
                <a:gd name="connsiteX8" fmla="*/ 737917 w 1536809"/>
                <a:gd name="connsiteY8" fmla="*/ 971856 h 2146534"/>
                <a:gd name="connsiteX9" fmla="*/ 1088832 w 1536809"/>
                <a:gd name="connsiteY9" fmla="*/ 782713 h 2146534"/>
                <a:gd name="connsiteX10" fmla="*/ 1100653 w 1536809"/>
                <a:gd name="connsiteY10" fmla="*/ 773225 h 2146534"/>
                <a:gd name="connsiteX11" fmla="*/ 735444 w 1536809"/>
                <a:gd name="connsiteY11" fmla="*/ 0 h 2146534"/>
                <a:gd name="connsiteX12" fmla="*/ 1152294 w 1536809"/>
                <a:gd name="connsiteY12" fmla="*/ 416229 h 2146534"/>
                <a:gd name="connsiteX13" fmla="*/ 735444 w 1536809"/>
                <a:gd name="connsiteY13" fmla="*/ 833701 h 2146534"/>
                <a:gd name="connsiteX14" fmla="*/ 318595 w 1536809"/>
                <a:gd name="connsiteY14" fmla="*/ 416229 h 2146534"/>
                <a:gd name="connsiteX15" fmla="*/ 735444 w 1536809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34">
                  <a:moveTo>
                    <a:pt x="1100653" y="773225"/>
                  </a:moveTo>
                  <a:cubicBezTo>
                    <a:pt x="1105631" y="771514"/>
                    <a:pt x="1111231" y="771514"/>
                    <a:pt x="1116208" y="774003"/>
                  </a:cubicBezTo>
                  <a:cubicBezTo>
                    <a:pt x="1366329" y="900927"/>
                    <a:pt x="1536809" y="1160999"/>
                    <a:pt x="1536809" y="1459646"/>
                  </a:cubicBezTo>
                  <a:lnTo>
                    <a:pt x="1536809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570" y="933281"/>
                    <a:pt x="375803" y="798890"/>
                  </a:cubicBezTo>
                  <a:cubicBezTo>
                    <a:pt x="385758" y="792668"/>
                    <a:pt x="398201" y="796401"/>
                    <a:pt x="404423" y="805112"/>
                  </a:cubicBezTo>
                  <a:cubicBezTo>
                    <a:pt x="481575" y="905905"/>
                    <a:pt x="602280" y="971856"/>
                    <a:pt x="737917" y="971856"/>
                  </a:cubicBezTo>
                  <a:cubicBezTo>
                    <a:pt x="884754" y="971856"/>
                    <a:pt x="1014169" y="897194"/>
                    <a:pt x="1088832" y="782713"/>
                  </a:cubicBezTo>
                  <a:cubicBezTo>
                    <a:pt x="1091320" y="778358"/>
                    <a:pt x="1095676" y="774936"/>
                    <a:pt x="1100653" y="773225"/>
                  </a:cubicBezTo>
                  <a:close/>
                  <a:moveTo>
                    <a:pt x="735444" y="0"/>
                  </a:moveTo>
                  <a:cubicBezTo>
                    <a:pt x="966889" y="0"/>
                    <a:pt x="1152294" y="187614"/>
                    <a:pt x="1152294" y="416229"/>
                  </a:cubicBezTo>
                  <a:cubicBezTo>
                    <a:pt x="1152294" y="646087"/>
                    <a:pt x="966889" y="833701"/>
                    <a:pt x="735444" y="833701"/>
                  </a:cubicBezTo>
                  <a:cubicBezTo>
                    <a:pt x="505244" y="833701"/>
                    <a:pt x="318595" y="646087"/>
                    <a:pt x="318595" y="416229"/>
                  </a:cubicBezTo>
                  <a:cubicBezTo>
                    <a:pt x="318595" y="187614"/>
                    <a:pt x="505244" y="0"/>
                    <a:pt x="735444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28D24663-0677-6A49-ABFD-8AD779586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9020" y="2172434"/>
              <a:ext cx="1536808" cy="2146534"/>
            </a:xfrm>
            <a:custGeom>
              <a:avLst/>
              <a:gdLst>
                <a:gd name="connsiteX0" fmla="*/ 1100498 w 1536808"/>
                <a:gd name="connsiteY0" fmla="*/ 773225 h 2146534"/>
                <a:gd name="connsiteX1" fmla="*/ 1116208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5803 w 1536808"/>
                <a:gd name="connsiteY6" fmla="*/ 798890 h 2146534"/>
                <a:gd name="connsiteX7" fmla="*/ 404423 w 1536808"/>
                <a:gd name="connsiteY7" fmla="*/ 805112 h 2146534"/>
                <a:gd name="connsiteX8" fmla="*/ 737917 w 1536808"/>
                <a:gd name="connsiteY8" fmla="*/ 971856 h 2146534"/>
                <a:gd name="connsiteX9" fmla="*/ 1087588 w 1536808"/>
                <a:gd name="connsiteY9" fmla="*/ 782713 h 2146534"/>
                <a:gd name="connsiteX10" fmla="*/ 1100498 w 1536808"/>
                <a:gd name="connsiteY10" fmla="*/ 773225 h 2146534"/>
                <a:gd name="connsiteX11" fmla="*/ 740937 w 1536808"/>
                <a:gd name="connsiteY11" fmla="*/ 0 h 2146534"/>
                <a:gd name="connsiteX12" fmla="*/ 1157787 w 1536808"/>
                <a:gd name="connsiteY12" fmla="*/ 416229 h 2146534"/>
                <a:gd name="connsiteX13" fmla="*/ 740937 w 1536808"/>
                <a:gd name="connsiteY13" fmla="*/ 833701 h 2146534"/>
                <a:gd name="connsiteX14" fmla="*/ 324088 w 1536808"/>
                <a:gd name="connsiteY14" fmla="*/ 416229 h 2146534"/>
                <a:gd name="connsiteX15" fmla="*/ 740937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0498" y="773225"/>
                  </a:moveTo>
                  <a:cubicBezTo>
                    <a:pt x="1105631" y="771514"/>
                    <a:pt x="1111231" y="771514"/>
                    <a:pt x="1116208" y="774003"/>
                  </a:cubicBezTo>
                  <a:cubicBezTo>
                    <a:pt x="1366328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570" y="933281"/>
                    <a:pt x="375803" y="798890"/>
                  </a:cubicBezTo>
                  <a:cubicBezTo>
                    <a:pt x="385758" y="792668"/>
                    <a:pt x="396957" y="796401"/>
                    <a:pt x="404423" y="805112"/>
                  </a:cubicBezTo>
                  <a:cubicBezTo>
                    <a:pt x="480330" y="905905"/>
                    <a:pt x="602280" y="971856"/>
                    <a:pt x="737917" y="971856"/>
                  </a:cubicBezTo>
                  <a:cubicBezTo>
                    <a:pt x="884754" y="971856"/>
                    <a:pt x="1012925" y="897194"/>
                    <a:pt x="1087588" y="782713"/>
                  </a:cubicBezTo>
                  <a:cubicBezTo>
                    <a:pt x="1090699" y="778358"/>
                    <a:pt x="1095365" y="774936"/>
                    <a:pt x="1100498" y="773225"/>
                  </a:cubicBezTo>
                  <a:close/>
                  <a:moveTo>
                    <a:pt x="740937" y="0"/>
                  </a:moveTo>
                  <a:cubicBezTo>
                    <a:pt x="971138" y="0"/>
                    <a:pt x="1157787" y="187614"/>
                    <a:pt x="1157787" y="416229"/>
                  </a:cubicBezTo>
                  <a:cubicBezTo>
                    <a:pt x="1157787" y="646087"/>
                    <a:pt x="971138" y="833701"/>
                    <a:pt x="740937" y="833701"/>
                  </a:cubicBezTo>
                  <a:cubicBezTo>
                    <a:pt x="510737" y="833701"/>
                    <a:pt x="324088" y="646087"/>
                    <a:pt x="324088" y="416229"/>
                  </a:cubicBezTo>
                  <a:cubicBezTo>
                    <a:pt x="324088" y="187614"/>
                    <a:pt x="510737" y="0"/>
                    <a:pt x="740937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BDA84A02-6594-3248-987F-C0018D92C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2856" y="2172434"/>
              <a:ext cx="1536806" cy="2146534"/>
            </a:xfrm>
            <a:custGeom>
              <a:avLst/>
              <a:gdLst>
                <a:gd name="connsiteX0" fmla="*/ 1101388 w 1536806"/>
                <a:gd name="connsiteY0" fmla="*/ 773225 h 2146534"/>
                <a:gd name="connsiteX1" fmla="*/ 1117112 w 1536806"/>
                <a:gd name="connsiteY1" fmla="*/ 774003 h 2146534"/>
                <a:gd name="connsiteX2" fmla="*/ 1536806 w 1536806"/>
                <a:gd name="connsiteY2" fmla="*/ 1459646 h 2146534"/>
                <a:gd name="connsiteX3" fmla="*/ 1536806 w 1536806"/>
                <a:gd name="connsiteY3" fmla="*/ 2146534 h 2146534"/>
                <a:gd name="connsiteX4" fmla="*/ 0 w 1536806"/>
                <a:gd name="connsiteY4" fmla="*/ 2146534 h 2146534"/>
                <a:gd name="connsiteX5" fmla="*/ 0 w 1536806"/>
                <a:gd name="connsiteY5" fmla="*/ 1459646 h 2146534"/>
                <a:gd name="connsiteX6" fmla="*/ 376106 w 1536806"/>
                <a:gd name="connsiteY6" fmla="*/ 798890 h 2146534"/>
                <a:gd name="connsiteX7" fmla="*/ 404750 w 1536806"/>
                <a:gd name="connsiteY7" fmla="*/ 805112 h 2146534"/>
                <a:gd name="connsiteX8" fmla="*/ 738514 w 1536806"/>
                <a:gd name="connsiteY8" fmla="*/ 971856 h 2146534"/>
                <a:gd name="connsiteX9" fmla="*/ 1088468 w 1536806"/>
                <a:gd name="connsiteY9" fmla="*/ 782713 h 2146534"/>
                <a:gd name="connsiteX10" fmla="*/ 1101388 w 1536806"/>
                <a:gd name="connsiteY10" fmla="*/ 773225 h 2146534"/>
                <a:gd name="connsiteX11" fmla="*/ 740320 w 1536806"/>
                <a:gd name="connsiteY11" fmla="*/ 0 h 2146534"/>
                <a:gd name="connsiteX12" fmla="*/ 1157790 w 1536806"/>
                <a:gd name="connsiteY12" fmla="*/ 416229 h 2146534"/>
                <a:gd name="connsiteX13" fmla="*/ 740320 w 1536806"/>
                <a:gd name="connsiteY13" fmla="*/ 833701 h 2146534"/>
                <a:gd name="connsiteX14" fmla="*/ 324090 w 1536806"/>
                <a:gd name="connsiteY14" fmla="*/ 416229 h 2146534"/>
                <a:gd name="connsiteX15" fmla="*/ 740320 w 1536806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6" h="2146534">
                  <a:moveTo>
                    <a:pt x="1101388" y="773225"/>
                  </a:moveTo>
                  <a:cubicBezTo>
                    <a:pt x="1106526" y="771514"/>
                    <a:pt x="1112130" y="771514"/>
                    <a:pt x="1117112" y="774003"/>
                  </a:cubicBezTo>
                  <a:cubicBezTo>
                    <a:pt x="1366188" y="900927"/>
                    <a:pt x="1536806" y="1160999"/>
                    <a:pt x="1536806" y="1459646"/>
                  </a:cubicBezTo>
                  <a:lnTo>
                    <a:pt x="1536806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0" y="933281"/>
                    <a:pt x="376106" y="798890"/>
                  </a:cubicBezTo>
                  <a:cubicBezTo>
                    <a:pt x="386068" y="792668"/>
                    <a:pt x="397278" y="796401"/>
                    <a:pt x="404750" y="805112"/>
                  </a:cubicBezTo>
                  <a:cubicBezTo>
                    <a:pt x="480718" y="905905"/>
                    <a:pt x="601520" y="971856"/>
                    <a:pt x="738514" y="971856"/>
                  </a:cubicBezTo>
                  <a:cubicBezTo>
                    <a:pt x="885470" y="971856"/>
                    <a:pt x="1013744" y="897194"/>
                    <a:pt x="1088468" y="782713"/>
                  </a:cubicBezTo>
                  <a:cubicBezTo>
                    <a:pt x="1091580" y="778358"/>
                    <a:pt x="1096250" y="774936"/>
                    <a:pt x="1101388" y="773225"/>
                  </a:cubicBezTo>
                  <a:close/>
                  <a:moveTo>
                    <a:pt x="740320" y="0"/>
                  </a:moveTo>
                  <a:cubicBezTo>
                    <a:pt x="970176" y="0"/>
                    <a:pt x="1157790" y="187614"/>
                    <a:pt x="1157790" y="416229"/>
                  </a:cubicBezTo>
                  <a:cubicBezTo>
                    <a:pt x="1157790" y="646087"/>
                    <a:pt x="970176" y="833701"/>
                    <a:pt x="740320" y="833701"/>
                  </a:cubicBezTo>
                  <a:cubicBezTo>
                    <a:pt x="510462" y="833701"/>
                    <a:pt x="324090" y="646087"/>
                    <a:pt x="324090" y="416229"/>
                  </a:cubicBezTo>
                  <a:cubicBezTo>
                    <a:pt x="324090" y="187614"/>
                    <a:pt x="510462" y="0"/>
                    <a:pt x="740320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C55D78A7-248A-3041-91F2-EF9E8DF65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2184" y="2172434"/>
              <a:ext cx="1536808" cy="2146534"/>
            </a:xfrm>
            <a:custGeom>
              <a:avLst/>
              <a:gdLst>
                <a:gd name="connsiteX0" fmla="*/ 1100922 w 1536808"/>
                <a:gd name="connsiteY0" fmla="*/ 773225 h 2146534"/>
                <a:gd name="connsiteX1" fmla="*/ 1117112 w 1536808"/>
                <a:gd name="connsiteY1" fmla="*/ 774003 h 2146534"/>
                <a:gd name="connsiteX2" fmla="*/ 1536808 w 1536808"/>
                <a:gd name="connsiteY2" fmla="*/ 1459646 h 2146534"/>
                <a:gd name="connsiteX3" fmla="*/ 1536808 w 1536808"/>
                <a:gd name="connsiteY3" fmla="*/ 2146534 h 2146534"/>
                <a:gd name="connsiteX4" fmla="*/ 0 w 1536808"/>
                <a:gd name="connsiteY4" fmla="*/ 2146534 h 2146534"/>
                <a:gd name="connsiteX5" fmla="*/ 0 w 1536808"/>
                <a:gd name="connsiteY5" fmla="*/ 1459646 h 2146534"/>
                <a:gd name="connsiteX6" fmla="*/ 374862 w 1536808"/>
                <a:gd name="connsiteY6" fmla="*/ 798890 h 2146534"/>
                <a:gd name="connsiteX7" fmla="*/ 404750 w 1536808"/>
                <a:gd name="connsiteY7" fmla="*/ 805112 h 2146534"/>
                <a:gd name="connsiteX8" fmla="*/ 738514 w 1536808"/>
                <a:gd name="connsiteY8" fmla="*/ 971856 h 2146534"/>
                <a:gd name="connsiteX9" fmla="*/ 1088468 w 1536808"/>
                <a:gd name="connsiteY9" fmla="*/ 782713 h 2146534"/>
                <a:gd name="connsiteX10" fmla="*/ 1100922 w 1536808"/>
                <a:gd name="connsiteY10" fmla="*/ 773225 h 2146534"/>
                <a:gd name="connsiteX11" fmla="*/ 735446 w 1536808"/>
                <a:gd name="connsiteY11" fmla="*/ 0 h 2146534"/>
                <a:gd name="connsiteX12" fmla="*/ 1152296 w 1536808"/>
                <a:gd name="connsiteY12" fmla="*/ 416229 h 2146534"/>
                <a:gd name="connsiteX13" fmla="*/ 735446 w 1536808"/>
                <a:gd name="connsiteY13" fmla="*/ 833701 h 2146534"/>
                <a:gd name="connsiteX14" fmla="*/ 318596 w 1536808"/>
                <a:gd name="connsiteY14" fmla="*/ 416229 h 2146534"/>
                <a:gd name="connsiteX15" fmla="*/ 735446 w 1536808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34">
                  <a:moveTo>
                    <a:pt x="1100922" y="773225"/>
                  </a:moveTo>
                  <a:cubicBezTo>
                    <a:pt x="1105904" y="771514"/>
                    <a:pt x="1111508" y="771514"/>
                    <a:pt x="1117112" y="774003"/>
                  </a:cubicBezTo>
                  <a:cubicBezTo>
                    <a:pt x="1366190" y="900927"/>
                    <a:pt x="1536808" y="1160999"/>
                    <a:pt x="1536808" y="1459646"/>
                  </a:cubicBezTo>
                  <a:lnTo>
                    <a:pt x="1536808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2" y="933281"/>
                    <a:pt x="374862" y="798890"/>
                  </a:cubicBezTo>
                  <a:cubicBezTo>
                    <a:pt x="384824" y="792668"/>
                    <a:pt x="397278" y="796401"/>
                    <a:pt x="404750" y="805112"/>
                  </a:cubicBezTo>
                  <a:cubicBezTo>
                    <a:pt x="480720" y="905905"/>
                    <a:pt x="601522" y="971856"/>
                    <a:pt x="738514" y="971856"/>
                  </a:cubicBezTo>
                  <a:cubicBezTo>
                    <a:pt x="884224" y="971856"/>
                    <a:pt x="1013746" y="897194"/>
                    <a:pt x="1088468" y="782713"/>
                  </a:cubicBezTo>
                  <a:cubicBezTo>
                    <a:pt x="1091582" y="778358"/>
                    <a:pt x="1095942" y="774936"/>
                    <a:pt x="1100922" y="773225"/>
                  </a:cubicBezTo>
                  <a:close/>
                  <a:moveTo>
                    <a:pt x="735446" y="0"/>
                  </a:moveTo>
                  <a:cubicBezTo>
                    <a:pt x="965646" y="0"/>
                    <a:pt x="1152296" y="187614"/>
                    <a:pt x="1152296" y="416229"/>
                  </a:cubicBezTo>
                  <a:cubicBezTo>
                    <a:pt x="1152296" y="646087"/>
                    <a:pt x="965646" y="833701"/>
                    <a:pt x="735446" y="833701"/>
                  </a:cubicBezTo>
                  <a:cubicBezTo>
                    <a:pt x="505246" y="833701"/>
                    <a:pt x="318596" y="646087"/>
                    <a:pt x="318596" y="416229"/>
                  </a:cubicBezTo>
                  <a:cubicBezTo>
                    <a:pt x="318596" y="187614"/>
                    <a:pt x="505246" y="0"/>
                    <a:pt x="735446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B2A6EE2-EDBE-8941-A836-46BA342D3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6024" y="2172434"/>
              <a:ext cx="1536806" cy="2146534"/>
            </a:xfrm>
            <a:custGeom>
              <a:avLst/>
              <a:gdLst>
                <a:gd name="connsiteX0" fmla="*/ 1100766 w 1536806"/>
                <a:gd name="connsiteY0" fmla="*/ 773225 h 2146534"/>
                <a:gd name="connsiteX1" fmla="*/ 1115866 w 1536806"/>
                <a:gd name="connsiteY1" fmla="*/ 774003 h 2146534"/>
                <a:gd name="connsiteX2" fmla="*/ 1536806 w 1536806"/>
                <a:gd name="connsiteY2" fmla="*/ 1459646 h 2146534"/>
                <a:gd name="connsiteX3" fmla="*/ 1536806 w 1536806"/>
                <a:gd name="connsiteY3" fmla="*/ 2146534 h 2146534"/>
                <a:gd name="connsiteX4" fmla="*/ 0 w 1536806"/>
                <a:gd name="connsiteY4" fmla="*/ 2146534 h 2146534"/>
                <a:gd name="connsiteX5" fmla="*/ 0 w 1536806"/>
                <a:gd name="connsiteY5" fmla="*/ 1459646 h 2146534"/>
                <a:gd name="connsiteX6" fmla="*/ 374860 w 1536806"/>
                <a:gd name="connsiteY6" fmla="*/ 798890 h 2146534"/>
                <a:gd name="connsiteX7" fmla="*/ 403504 w 1536806"/>
                <a:gd name="connsiteY7" fmla="*/ 805112 h 2146534"/>
                <a:gd name="connsiteX8" fmla="*/ 738514 w 1536806"/>
                <a:gd name="connsiteY8" fmla="*/ 971856 h 2146534"/>
                <a:gd name="connsiteX9" fmla="*/ 1088468 w 1536806"/>
                <a:gd name="connsiteY9" fmla="*/ 782713 h 2146534"/>
                <a:gd name="connsiteX10" fmla="*/ 1100766 w 1536806"/>
                <a:gd name="connsiteY10" fmla="*/ 773225 h 2146534"/>
                <a:gd name="connsiteX11" fmla="*/ 735446 w 1536806"/>
                <a:gd name="connsiteY11" fmla="*/ 0 h 2146534"/>
                <a:gd name="connsiteX12" fmla="*/ 1152294 w 1536806"/>
                <a:gd name="connsiteY12" fmla="*/ 416229 h 2146534"/>
                <a:gd name="connsiteX13" fmla="*/ 735446 w 1536806"/>
                <a:gd name="connsiteY13" fmla="*/ 833701 h 2146534"/>
                <a:gd name="connsiteX14" fmla="*/ 318596 w 1536806"/>
                <a:gd name="connsiteY14" fmla="*/ 416229 h 2146534"/>
                <a:gd name="connsiteX15" fmla="*/ 735446 w 1536806"/>
                <a:gd name="connsiteY15" fmla="*/ 0 h 214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6" h="2146534">
                  <a:moveTo>
                    <a:pt x="1100766" y="773225"/>
                  </a:moveTo>
                  <a:cubicBezTo>
                    <a:pt x="1105590" y="771514"/>
                    <a:pt x="1110884" y="771514"/>
                    <a:pt x="1115866" y="774003"/>
                  </a:cubicBezTo>
                  <a:cubicBezTo>
                    <a:pt x="1366188" y="900927"/>
                    <a:pt x="1536806" y="1160999"/>
                    <a:pt x="1536806" y="1459646"/>
                  </a:cubicBezTo>
                  <a:lnTo>
                    <a:pt x="1536806" y="2146534"/>
                  </a:lnTo>
                  <a:lnTo>
                    <a:pt x="0" y="2146534"/>
                  </a:lnTo>
                  <a:lnTo>
                    <a:pt x="0" y="1459646"/>
                  </a:lnTo>
                  <a:cubicBezTo>
                    <a:pt x="0" y="1178420"/>
                    <a:pt x="150690" y="933281"/>
                    <a:pt x="374860" y="798890"/>
                  </a:cubicBezTo>
                  <a:cubicBezTo>
                    <a:pt x="384824" y="792668"/>
                    <a:pt x="397278" y="796401"/>
                    <a:pt x="403504" y="805112"/>
                  </a:cubicBezTo>
                  <a:cubicBezTo>
                    <a:pt x="480718" y="905905"/>
                    <a:pt x="601520" y="971856"/>
                    <a:pt x="738514" y="971856"/>
                  </a:cubicBezTo>
                  <a:cubicBezTo>
                    <a:pt x="884224" y="971856"/>
                    <a:pt x="1013744" y="897194"/>
                    <a:pt x="1088468" y="782713"/>
                  </a:cubicBezTo>
                  <a:cubicBezTo>
                    <a:pt x="1091580" y="778358"/>
                    <a:pt x="1095940" y="774936"/>
                    <a:pt x="1100766" y="773225"/>
                  </a:cubicBezTo>
                  <a:close/>
                  <a:moveTo>
                    <a:pt x="735446" y="0"/>
                  </a:moveTo>
                  <a:cubicBezTo>
                    <a:pt x="964402" y="0"/>
                    <a:pt x="1152294" y="187614"/>
                    <a:pt x="1152294" y="416229"/>
                  </a:cubicBezTo>
                  <a:cubicBezTo>
                    <a:pt x="1152294" y="646087"/>
                    <a:pt x="964402" y="833701"/>
                    <a:pt x="735446" y="833701"/>
                  </a:cubicBezTo>
                  <a:cubicBezTo>
                    <a:pt x="505244" y="833701"/>
                    <a:pt x="318596" y="646087"/>
                    <a:pt x="318596" y="416229"/>
                  </a:cubicBezTo>
                  <a:cubicBezTo>
                    <a:pt x="318596" y="187614"/>
                    <a:pt x="505244" y="0"/>
                    <a:pt x="735446" y="0"/>
                  </a:cubicBezTo>
                  <a:close/>
                </a:path>
              </a:pathLst>
            </a:custGeom>
            <a:solidFill>
              <a:srgbClr val="2C69A2">
                <a:alpha val="4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FE06046-853F-BF48-8396-3DD301E38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405" y="2679"/>
              <a:ext cx="1536809" cy="2146541"/>
            </a:xfrm>
            <a:custGeom>
              <a:avLst/>
              <a:gdLst>
                <a:gd name="connsiteX0" fmla="*/ 1101120 w 1536809"/>
                <a:gd name="connsiteY0" fmla="*/ 772762 h 2146541"/>
                <a:gd name="connsiteX1" fmla="*/ 1117453 w 1536809"/>
                <a:gd name="connsiteY1" fmla="*/ 774006 h 2146541"/>
                <a:gd name="connsiteX2" fmla="*/ 1536809 w 1536809"/>
                <a:gd name="connsiteY2" fmla="*/ 1459651 h 2146541"/>
                <a:gd name="connsiteX3" fmla="*/ 1536809 w 1536809"/>
                <a:gd name="connsiteY3" fmla="*/ 2146541 h 2146541"/>
                <a:gd name="connsiteX4" fmla="*/ 0 w 1536809"/>
                <a:gd name="connsiteY4" fmla="*/ 2146541 h 2146541"/>
                <a:gd name="connsiteX5" fmla="*/ 0 w 1536809"/>
                <a:gd name="connsiteY5" fmla="*/ 1459651 h 2146541"/>
                <a:gd name="connsiteX6" fmla="*/ 375803 w 1536809"/>
                <a:gd name="connsiteY6" fmla="*/ 798894 h 2146541"/>
                <a:gd name="connsiteX7" fmla="*/ 405668 w 1536809"/>
                <a:gd name="connsiteY7" fmla="*/ 805116 h 2146541"/>
                <a:gd name="connsiteX8" fmla="*/ 739162 w 1536809"/>
                <a:gd name="connsiteY8" fmla="*/ 971860 h 2146541"/>
                <a:gd name="connsiteX9" fmla="*/ 1087588 w 1536809"/>
                <a:gd name="connsiteY9" fmla="*/ 782717 h 2146541"/>
                <a:gd name="connsiteX10" fmla="*/ 1101120 w 1536809"/>
                <a:gd name="connsiteY10" fmla="*/ 772762 h 2146541"/>
                <a:gd name="connsiteX11" fmla="*/ 741560 w 1536809"/>
                <a:gd name="connsiteY11" fmla="*/ 0 h 2146541"/>
                <a:gd name="connsiteX12" fmla="*/ 1157789 w 1536809"/>
                <a:gd name="connsiteY12" fmla="*/ 416229 h 2146541"/>
                <a:gd name="connsiteX13" fmla="*/ 741560 w 1536809"/>
                <a:gd name="connsiteY13" fmla="*/ 833701 h 2146541"/>
                <a:gd name="connsiteX14" fmla="*/ 324088 w 1536809"/>
                <a:gd name="connsiteY14" fmla="*/ 416229 h 2146541"/>
                <a:gd name="connsiteX15" fmla="*/ 741560 w 1536809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41">
                  <a:moveTo>
                    <a:pt x="1101120" y="772762"/>
                  </a:moveTo>
                  <a:cubicBezTo>
                    <a:pt x="1106254" y="771207"/>
                    <a:pt x="1111853" y="771518"/>
                    <a:pt x="1117453" y="774006"/>
                  </a:cubicBezTo>
                  <a:cubicBezTo>
                    <a:pt x="1365084" y="900932"/>
                    <a:pt x="1536809" y="1161004"/>
                    <a:pt x="1536809" y="1459651"/>
                  </a:cubicBezTo>
                  <a:lnTo>
                    <a:pt x="1536809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570" y="933285"/>
                    <a:pt x="375803" y="798894"/>
                  </a:cubicBezTo>
                  <a:cubicBezTo>
                    <a:pt x="385758" y="792672"/>
                    <a:pt x="398202" y="796405"/>
                    <a:pt x="405668" y="805116"/>
                  </a:cubicBezTo>
                  <a:cubicBezTo>
                    <a:pt x="481575" y="905909"/>
                    <a:pt x="602280" y="971860"/>
                    <a:pt x="739162" y="971860"/>
                  </a:cubicBezTo>
                  <a:cubicBezTo>
                    <a:pt x="884754" y="971860"/>
                    <a:pt x="1014169" y="895954"/>
                    <a:pt x="1087588" y="782717"/>
                  </a:cubicBezTo>
                  <a:cubicBezTo>
                    <a:pt x="1091321" y="777740"/>
                    <a:pt x="1095987" y="774318"/>
                    <a:pt x="1101120" y="772762"/>
                  </a:cubicBezTo>
                  <a:close/>
                  <a:moveTo>
                    <a:pt x="741560" y="0"/>
                  </a:moveTo>
                  <a:cubicBezTo>
                    <a:pt x="971417" y="0"/>
                    <a:pt x="1157789" y="187614"/>
                    <a:pt x="1157789" y="416229"/>
                  </a:cubicBezTo>
                  <a:cubicBezTo>
                    <a:pt x="1157789" y="646087"/>
                    <a:pt x="971417" y="833701"/>
                    <a:pt x="741560" y="833701"/>
                  </a:cubicBezTo>
                  <a:cubicBezTo>
                    <a:pt x="511702" y="833701"/>
                    <a:pt x="324088" y="646087"/>
                    <a:pt x="324088" y="416229"/>
                  </a:cubicBezTo>
                  <a:cubicBezTo>
                    <a:pt x="324088" y="187614"/>
                    <a:pt x="511702" y="0"/>
                    <a:pt x="741560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B7DB50DF-E33E-C040-943A-A3C9A9006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5736" y="2679"/>
              <a:ext cx="1536809" cy="2146541"/>
            </a:xfrm>
            <a:custGeom>
              <a:avLst/>
              <a:gdLst>
                <a:gd name="connsiteX0" fmla="*/ 1100498 w 1536809"/>
                <a:gd name="connsiteY0" fmla="*/ 772762 h 2146541"/>
                <a:gd name="connsiteX1" fmla="*/ 1116209 w 1536809"/>
                <a:gd name="connsiteY1" fmla="*/ 774006 h 2146541"/>
                <a:gd name="connsiteX2" fmla="*/ 1536809 w 1536809"/>
                <a:gd name="connsiteY2" fmla="*/ 1459651 h 2146541"/>
                <a:gd name="connsiteX3" fmla="*/ 1536809 w 1536809"/>
                <a:gd name="connsiteY3" fmla="*/ 2146541 h 2146541"/>
                <a:gd name="connsiteX4" fmla="*/ 0 w 1536809"/>
                <a:gd name="connsiteY4" fmla="*/ 2146541 h 2146541"/>
                <a:gd name="connsiteX5" fmla="*/ 0 w 1536809"/>
                <a:gd name="connsiteY5" fmla="*/ 1459651 h 2146541"/>
                <a:gd name="connsiteX6" fmla="*/ 375803 w 1536809"/>
                <a:gd name="connsiteY6" fmla="*/ 798894 h 2146541"/>
                <a:gd name="connsiteX7" fmla="*/ 404424 w 1536809"/>
                <a:gd name="connsiteY7" fmla="*/ 805116 h 2146541"/>
                <a:gd name="connsiteX8" fmla="*/ 737917 w 1536809"/>
                <a:gd name="connsiteY8" fmla="*/ 971860 h 2146541"/>
                <a:gd name="connsiteX9" fmla="*/ 1087588 w 1536809"/>
                <a:gd name="connsiteY9" fmla="*/ 782717 h 2146541"/>
                <a:gd name="connsiteX10" fmla="*/ 1100498 w 1536809"/>
                <a:gd name="connsiteY10" fmla="*/ 772762 h 2146541"/>
                <a:gd name="connsiteX11" fmla="*/ 735446 w 1536809"/>
                <a:gd name="connsiteY11" fmla="*/ 0 h 2146541"/>
                <a:gd name="connsiteX12" fmla="*/ 1152295 w 1536809"/>
                <a:gd name="connsiteY12" fmla="*/ 416229 h 2146541"/>
                <a:gd name="connsiteX13" fmla="*/ 735446 w 1536809"/>
                <a:gd name="connsiteY13" fmla="*/ 833701 h 2146541"/>
                <a:gd name="connsiteX14" fmla="*/ 318596 w 1536809"/>
                <a:gd name="connsiteY14" fmla="*/ 416229 h 2146541"/>
                <a:gd name="connsiteX15" fmla="*/ 735446 w 1536809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41">
                  <a:moveTo>
                    <a:pt x="1100498" y="772762"/>
                  </a:moveTo>
                  <a:cubicBezTo>
                    <a:pt x="1105632" y="771207"/>
                    <a:pt x="1111231" y="771518"/>
                    <a:pt x="1116209" y="774006"/>
                  </a:cubicBezTo>
                  <a:cubicBezTo>
                    <a:pt x="1366329" y="900932"/>
                    <a:pt x="1536809" y="1161004"/>
                    <a:pt x="1536809" y="1459651"/>
                  </a:cubicBezTo>
                  <a:lnTo>
                    <a:pt x="1536809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570" y="933285"/>
                    <a:pt x="375803" y="798894"/>
                  </a:cubicBezTo>
                  <a:cubicBezTo>
                    <a:pt x="385758" y="792672"/>
                    <a:pt x="398202" y="796405"/>
                    <a:pt x="404424" y="805116"/>
                  </a:cubicBezTo>
                  <a:cubicBezTo>
                    <a:pt x="480331" y="905909"/>
                    <a:pt x="602280" y="971860"/>
                    <a:pt x="737917" y="971860"/>
                  </a:cubicBezTo>
                  <a:cubicBezTo>
                    <a:pt x="884754" y="971860"/>
                    <a:pt x="1014169" y="895954"/>
                    <a:pt x="1087588" y="782717"/>
                  </a:cubicBezTo>
                  <a:cubicBezTo>
                    <a:pt x="1090699" y="777740"/>
                    <a:pt x="1095365" y="774318"/>
                    <a:pt x="1100498" y="772762"/>
                  </a:cubicBezTo>
                  <a:close/>
                  <a:moveTo>
                    <a:pt x="735446" y="0"/>
                  </a:moveTo>
                  <a:cubicBezTo>
                    <a:pt x="965646" y="0"/>
                    <a:pt x="1152295" y="187614"/>
                    <a:pt x="1152295" y="416229"/>
                  </a:cubicBezTo>
                  <a:cubicBezTo>
                    <a:pt x="1152295" y="646087"/>
                    <a:pt x="965646" y="833701"/>
                    <a:pt x="735446" y="833701"/>
                  </a:cubicBezTo>
                  <a:cubicBezTo>
                    <a:pt x="506490" y="833701"/>
                    <a:pt x="318596" y="646087"/>
                    <a:pt x="318596" y="416229"/>
                  </a:cubicBezTo>
                  <a:cubicBezTo>
                    <a:pt x="318596" y="187614"/>
                    <a:pt x="506490" y="0"/>
                    <a:pt x="735446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77F153C-51B6-154F-9ADC-77DD46121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9569" y="2679"/>
              <a:ext cx="1536808" cy="2146541"/>
            </a:xfrm>
            <a:custGeom>
              <a:avLst/>
              <a:gdLst>
                <a:gd name="connsiteX0" fmla="*/ 1101389 w 1536808"/>
                <a:gd name="connsiteY0" fmla="*/ 772762 h 2146541"/>
                <a:gd name="connsiteX1" fmla="*/ 1117112 w 1536808"/>
                <a:gd name="connsiteY1" fmla="*/ 774006 h 2146541"/>
                <a:gd name="connsiteX2" fmla="*/ 1536808 w 1536808"/>
                <a:gd name="connsiteY2" fmla="*/ 1459651 h 2146541"/>
                <a:gd name="connsiteX3" fmla="*/ 1536808 w 1536808"/>
                <a:gd name="connsiteY3" fmla="*/ 2146541 h 2146541"/>
                <a:gd name="connsiteX4" fmla="*/ 0 w 1536808"/>
                <a:gd name="connsiteY4" fmla="*/ 2146541 h 2146541"/>
                <a:gd name="connsiteX5" fmla="*/ 0 w 1536808"/>
                <a:gd name="connsiteY5" fmla="*/ 1459651 h 2146541"/>
                <a:gd name="connsiteX6" fmla="*/ 376107 w 1536808"/>
                <a:gd name="connsiteY6" fmla="*/ 798894 h 2146541"/>
                <a:gd name="connsiteX7" fmla="*/ 404751 w 1536808"/>
                <a:gd name="connsiteY7" fmla="*/ 805116 h 2146541"/>
                <a:gd name="connsiteX8" fmla="*/ 739760 w 1536808"/>
                <a:gd name="connsiteY8" fmla="*/ 971860 h 2146541"/>
                <a:gd name="connsiteX9" fmla="*/ 1088468 w 1536808"/>
                <a:gd name="connsiteY9" fmla="*/ 782717 h 2146541"/>
                <a:gd name="connsiteX10" fmla="*/ 1101389 w 1536808"/>
                <a:gd name="connsiteY10" fmla="*/ 772762 h 2146541"/>
                <a:gd name="connsiteX11" fmla="*/ 736070 w 1536808"/>
                <a:gd name="connsiteY11" fmla="*/ 0 h 2146541"/>
                <a:gd name="connsiteX12" fmla="*/ 1152299 w 1536808"/>
                <a:gd name="connsiteY12" fmla="*/ 416229 h 2146541"/>
                <a:gd name="connsiteX13" fmla="*/ 736070 w 1536808"/>
                <a:gd name="connsiteY13" fmla="*/ 833701 h 2146541"/>
                <a:gd name="connsiteX14" fmla="*/ 318598 w 1536808"/>
                <a:gd name="connsiteY14" fmla="*/ 416229 h 2146541"/>
                <a:gd name="connsiteX15" fmla="*/ 736070 w 1536808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41">
                  <a:moveTo>
                    <a:pt x="1101389" y="772762"/>
                  </a:moveTo>
                  <a:cubicBezTo>
                    <a:pt x="1106527" y="771207"/>
                    <a:pt x="1112131" y="771518"/>
                    <a:pt x="1117112" y="774006"/>
                  </a:cubicBezTo>
                  <a:cubicBezTo>
                    <a:pt x="1366190" y="900932"/>
                    <a:pt x="1536808" y="1161004"/>
                    <a:pt x="1536808" y="1459651"/>
                  </a:cubicBezTo>
                  <a:lnTo>
                    <a:pt x="1536808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692" y="933285"/>
                    <a:pt x="376107" y="798894"/>
                  </a:cubicBezTo>
                  <a:cubicBezTo>
                    <a:pt x="386070" y="792672"/>
                    <a:pt x="398524" y="796405"/>
                    <a:pt x="404751" y="805116"/>
                  </a:cubicBezTo>
                  <a:cubicBezTo>
                    <a:pt x="480720" y="905909"/>
                    <a:pt x="601522" y="971860"/>
                    <a:pt x="739760" y="971860"/>
                  </a:cubicBezTo>
                  <a:cubicBezTo>
                    <a:pt x="885470" y="971860"/>
                    <a:pt x="1013745" y="895954"/>
                    <a:pt x="1088468" y="782717"/>
                  </a:cubicBezTo>
                  <a:cubicBezTo>
                    <a:pt x="1091582" y="777740"/>
                    <a:pt x="1096252" y="774318"/>
                    <a:pt x="1101389" y="772762"/>
                  </a:cubicBezTo>
                  <a:close/>
                  <a:moveTo>
                    <a:pt x="736070" y="0"/>
                  </a:moveTo>
                  <a:cubicBezTo>
                    <a:pt x="964685" y="0"/>
                    <a:pt x="1152299" y="187614"/>
                    <a:pt x="1152299" y="416229"/>
                  </a:cubicBezTo>
                  <a:cubicBezTo>
                    <a:pt x="1152299" y="646087"/>
                    <a:pt x="964685" y="833701"/>
                    <a:pt x="736070" y="833701"/>
                  </a:cubicBezTo>
                  <a:cubicBezTo>
                    <a:pt x="504969" y="833701"/>
                    <a:pt x="318598" y="646087"/>
                    <a:pt x="318598" y="416229"/>
                  </a:cubicBezTo>
                  <a:cubicBezTo>
                    <a:pt x="318598" y="187614"/>
                    <a:pt x="504969" y="0"/>
                    <a:pt x="736070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CBFA9C18-0095-C542-8B6D-A774BDFC4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3408" y="2679"/>
              <a:ext cx="1536809" cy="2146541"/>
            </a:xfrm>
            <a:custGeom>
              <a:avLst/>
              <a:gdLst>
                <a:gd name="connsiteX0" fmla="*/ 1101743 w 1536809"/>
                <a:gd name="connsiteY0" fmla="*/ 772762 h 2146541"/>
                <a:gd name="connsiteX1" fmla="*/ 1117453 w 1536809"/>
                <a:gd name="connsiteY1" fmla="*/ 774006 h 2146541"/>
                <a:gd name="connsiteX2" fmla="*/ 1536809 w 1536809"/>
                <a:gd name="connsiteY2" fmla="*/ 1459651 h 2146541"/>
                <a:gd name="connsiteX3" fmla="*/ 1536809 w 1536809"/>
                <a:gd name="connsiteY3" fmla="*/ 2146541 h 2146541"/>
                <a:gd name="connsiteX4" fmla="*/ 0 w 1536809"/>
                <a:gd name="connsiteY4" fmla="*/ 2146541 h 2146541"/>
                <a:gd name="connsiteX5" fmla="*/ 0 w 1536809"/>
                <a:gd name="connsiteY5" fmla="*/ 1459651 h 2146541"/>
                <a:gd name="connsiteX6" fmla="*/ 377047 w 1536809"/>
                <a:gd name="connsiteY6" fmla="*/ 798894 h 2146541"/>
                <a:gd name="connsiteX7" fmla="*/ 405668 w 1536809"/>
                <a:gd name="connsiteY7" fmla="*/ 805116 h 2146541"/>
                <a:gd name="connsiteX8" fmla="*/ 739161 w 1536809"/>
                <a:gd name="connsiteY8" fmla="*/ 971860 h 2146541"/>
                <a:gd name="connsiteX9" fmla="*/ 1088832 w 1536809"/>
                <a:gd name="connsiteY9" fmla="*/ 782717 h 2146541"/>
                <a:gd name="connsiteX10" fmla="*/ 1101743 w 1536809"/>
                <a:gd name="connsiteY10" fmla="*/ 772762 h 2146541"/>
                <a:gd name="connsiteX11" fmla="*/ 740937 w 1536809"/>
                <a:gd name="connsiteY11" fmla="*/ 0 h 2146541"/>
                <a:gd name="connsiteX12" fmla="*/ 1157787 w 1536809"/>
                <a:gd name="connsiteY12" fmla="*/ 416229 h 2146541"/>
                <a:gd name="connsiteX13" fmla="*/ 740937 w 1536809"/>
                <a:gd name="connsiteY13" fmla="*/ 833701 h 2146541"/>
                <a:gd name="connsiteX14" fmla="*/ 324088 w 1536809"/>
                <a:gd name="connsiteY14" fmla="*/ 416229 h 2146541"/>
                <a:gd name="connsiteX15" fmla="*/ 740937 w 1536809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41">
                  <a:moveTo>
                    <a:pt x="1101743" y="772762"/>
                  </a:moveTo>
                  <a:cubicBezTo>
                    <a:pt x="1106876" y="771207"/>
                    <a:pt x="1112475" y="771518"/>
                    <a:pt x="1117453" y="774006"/>
                  </a:cubicBezTo>
                  <a:cubicBezTo>
                    <a:pt x="1366329" y="900932"/>
                    <a:pt x="1536809" y="1161004"/>
                    <a:pt x="1536809" y="1459651"/>
                  </a:cubicBezTo>
                  <a:lnTo>
                    <a:pt x="1536809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1815" y="933285"/>
                    <a:pt x="377047" y="798894"/>
                  </a:cubicBezTo>
                  <a:cubicBezTo>
                    <a:pt x="387002" y="792672"/>
                    <a:pt x="398201" y="796405"/>
                    <a:pt x="405668" y="805116"/>
                  </a:cubicBezTo>
                  <a:cubicBezTo>
                    <a:pt x="481575" y="905909"/>
                    <a:pt x="602280" y="971860"/>
                    <a:pt x="739161" y="971860"/>
                  </a:cubicBezTo>
                  <a:cubicBezTo>
                    <a:pt x="885998" y="971860"/>
                    <a:pt x="1014169" y="895954"/>
                    <a:pt x="1088832" y="782717"/>
                  </a:cubicBezTo>
                  <a:cubicBezTo>
                    <a:pt x="1091943" y="777740"/>
                    <a:pt x="1096609" y="774318"/>
                    <a:pt x="1101743" y="772762"/>
                  </a:cubicBezTo>
                  <a:close/>
                  <a:moveTo>
                    <a:pt x="740937" y="0"/>
                  </a:moveTo>
                  <a:cubicBezTo>
                    <a:pt x="971138" y="0"/>
                    <a:pt x="1157787" y="187614"/>
                    <a:pt x="1157787" y="416229"/>
                  </a:cubicBezTo>
                  <a:cubicBezTo>
                    <a:pt x="1157787" y="646087"/>
                    <a:pt x="971138" y="833701"/>
                    <a:pt x="740937" y="833701"/>
                  </a:cubicBezTo>
                  <a:cubicBezTo>
                    <a:pt x="510737" y="833701"/>
                    <a:pt x="324088" y="646087"/>
                    <a:pt x="324088" y="416229"/>
                  </a:cubicBezTo>
                  <a:cubicBezTo>
                    <a:pt x="324088" y="187614"/>
                    <a:pt x="510737" y="0"/>
                    <a:pt x="740937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44E72F9A-F525-BE44-BF8B-978A96E08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7243" y="2679"/>
              <a:ext cx="1536808" cy="2146541"/>
            </a:xfrm>
            <a:custGeom>
              <a:avLst/>
              <a:gdLst>
                <a:gd name="connsiteX0" fmla="*/ 1101233 w 1536808"/>
                <a:gd name="connsiteY0" fmla="*/ 772762 h 2146541"/>
                <a:gd name="connsiteX1" fmla="*/ 1115867 w 1536808"/>
                <a:gd name="connsiteY1" fmla="*/ 774006 h 2146541"/>
                <a:gd name="connsiteX2" fmla="*/ 1536808 w 1536808"/>
                <a:gd name="connsiteY2" fmla="*/ 1459651 h 2146541"/>
                <a:gd name="connsiteX3" fmla="*/ 1536808 w 1536808"/>
                <a:gd name="connsiteY3" fmla="*/ 2146541 h 2146541"/>
                <a:gd name="connsiteX4" fmla="*/ 0 w 1536808"/>
                <a:gd name="connsiteY4" fmla="*/ 2146541 h 2146541"/>
                <a:gd name="connsiteX5" fmla="*/ 0 w 1536808"/>
                <a:gd name="connsiteY5" fmla="*/ 1459651 h 2146541"/>
                <a:gd name="connsiteX6" fmla="*/ 374861 w 1536808"/>
                <a:gd name="connsiteY6" fmla="*/ 798894 h 2146541"/>
                <a:gd name="connsiteX7" fmla="*/ 404751 w 1536808"/>
                <a:gd name="connsiteY7" fmla="*/ 805116 h 2146541"/>
                <a:gd name="connsiteX8" fmla="*/ 738515 w 1536808"/>
                <a:gd name="connsiteY8" fmla="*/ 971860 h 2146541"/>
                <a:gd name="connsiteX9" fmla="*/ 1088468 w 1536808"/>
                <a:gd name="connsiteY9" fmla="*/ 782717 h 2146541"/>
                <a:gd name="connsiteX10" fmla="*/ 1101233 w 1536808"/>
                <a:gd name="connsiteY10" fmla="*/ 772762 h 2146541"/>
                <a:gd name="connsiteX11" fmla="*/ 740941 w 1536808"/>
                <a:gd name="connsiteY11" fmla="*/ 0 h 2146541"/>
                <a:gd name="connsiteX12" fmla="*/ 1157791 w 1536808"/>
                <a:gd name="connsiteY12" fmla="*/ 416229 h 2146541"/>
                <a:gd name="connsiteX13" fmla="*/ 740941 w 1536808"/>
                <a:gd name="connsiteY13" fmla="*/ 833701 h 2146541"/>
                <a:gd name="connsiteX14" fmla="*/ 324092 w 1536808"/>
                <a:gd name="connsiteY14" fmla="*/ 416229 h 2146541"/>
                <a:gd name="connsiteX15" fmla="*/ 740941 w 1536808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41">
                  <a:moveTo>
                    <a:pt x="1101233" y="772762"/>
                  </a:moveTo>
                  <a:cubicBezTo>
                    <a:pt x="1106215" y="771207"/>
                    <a:pt x="1111508" y="771518"/>
                    <a:pt x="1115867" y="774006"/>
                  </a:cubicBezTo>
                  <a:cubicBezTo>
                    <a:pt x="1366190" y="900932"/>
                    <a:pt x="1536808" y="1161004"/>
                    <a:pt x="1536808" y="1459651"/>
                  </a:cubicBezTo>
                  <a:lnTo>
                    <a:pt x="1536808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692" y="933285"/>
                    <a:pt x="374861" y="798894"/>
                  </a:cubicBezTo>
                  <a:cubicBezTo>
                    <a:pt x="384825" y="792672"/>
                    <a:pt x="397278" y="796405"/>
                    <a:pt x="404751" y="805116"/>
                  </a:cubicBezTo>
                  <a:cubicBezTo>
                    <a:pt x="480719" y="905909"/>
                    <a:pt x="601522" y="971860"/>
                    <a:pt x="738515" y="971860"/>
                  </a:cubicBezTo>
                  <a:cubicBezTo>
                    <a:pt x="885470" y="971860"/>
                    <a:pt x="1013745" y="895954"/>
                    <a:pt x="1088468" y="782717"/>
                  </a:cubicBezTo>
                  <a:cubicBezTo>
                    <a:pt x="1091581" y="777740"/>
                    <a:pt x="1096252" y="774318"/>
                    <a:pt x="1101233" y="772762"/>
                  </a:cubicBezTo>
                  <a:close/>
                  <a:moveTo>
                    <a:pt x="740941" y="0"/>
                  </a:moveTo>
                  <a:cubicBezTo>
                    <a:pt x="971142" y="0"/>
                    <a:pt x="1157791" y="187614"/>
                    <a:pt x="1157791" y="416229"/>
                  </a:cubicBezTo>
                  <a:cubicBezTo>
                    <a:pt x="1157791" y="646087"/>
                    <a:pt x="971142" y="833701"/>
                    <a:pt x="740941" y="833701"/>
                  </a:cubicBezTo>
                  <a:cubicBezTo>
                    <a:pt x="510741" y="833701"/>
                    <a:pt x="324092" y="646087"/>
                    <a:pt x="324092" y="416229"/>
                  </a:cubicBezTo>
                  <a:cubicBezTo>
                    <a:pt x="324092" y="187614"/>
                    <a:pt x="510741" y="0"/>
                    <a:pt x="740941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406E8D-2AA4-D647-98F8-98293E20C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1081" y="2679"/>
              <a:ext cx="1536808" cy="2146541"/>
            </a:xfrm>
            <a:custGeom>
              <a:avLst/>
              <a:gdLst>
                <a:gd name="connsiteX0" fmla="*/ 1100455 w 1536808"/>
                <a:gd name="connsiteY0" fmla="*/ 772762 h 2146541"/>
                <a:gd name="connsiteX1" fmla="*/ 1117112 w 1536808"/>
                <a:gd name="connsiteY1" fmla="*/ 774006 h 2146541"/>
                <a:gd name="connsiteX2" fmla="*/ 1536808 w 1536808"/>
                <a:gd name="connsiteY2" fmla="*/ 1459651 h 2146541"/>
                <a:gd name="connsiteX3" fmla="*/ 1536808 w 1536808"/>
                <a:gd name="connsiteY3" fmla="*/ 2146541 h 2146541"/>
                <a:gd name="connsiteX4" fmla="*/ 0 w 1536808"/>
                <a:gd name="connsiteY4" fmla="*/ 2146541 h 2146541"/>
                <a:gd name="connsiteX5" fmla="*/ 0 w 1536808"/>
                <a:gd name="connsiteY5" fmla="*/ 1459651 h 2146541"/>
                <a:gd name="connsiteX6" fmla="*/ 374862 w 1536808"/>
                <a:gd name="connsiteY6" fmla="*/ 798894 h 2146541"/>
                <a:gd name="connsiteX7" fmla="*/ 404751 w 1536808"/>
                <a:gd name="connsiteY7" fmla="*/ 805116 h 2146541"/>
                <a:gd name="connsiteX8" fmla="*/ 738514 w 1536808"/>
                <a:gd name="connsiteY8" fmla="*/ 971860 h 2146541"/>
                <a:gd name="connsiteX9" fmla="*/ 1088468 w 1536808"/>
                <a:gd name="connsiteY9" fmla="*/ 782717 h 2146541"/>
                <a:gd name="connsiteX10" fmla="*/ 1100455 w 1536808"/>
                <a:gd name="connsiteY10" fmla="*/ 772762 h 2146541"/>
                <a:gd name="connsiteX11" fmla="*/ 740937 w 1536808"/>
                <a:gd name="connsiteY11" fmla="*/ 0 h 2146541"/>
                <a:gd name="connsiteX12" fmla="*/ 1157787 w 1536808"/>
                <a:gd name="connsiteY12" fmla="*/ 416229 h 2146541"/>
                <a:gd name="connsiteX13" fmla="*/ 740937 w 1536808"/>
                <a:gd name="connsiteY13" fmla="*/ 833701 h 2146541"/>
                <a:gd name="connsiteX14" fmla="*/ 324088 w 1536808"/>
                <a:gd name="connsiteY14" fmla="*/ 416229 h 2146541"/>
                <a:gd name="connsiteX15" fmla="*/ 740937 w 1536808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41">
                  <a:moveTo>
                    <a:pt x="1100455" y="772762"/>
                  </a:moveTo>
                  <a:cubicBezTo>
                    <a:pt x="1105592" y="771207"/>
                    <a:pt x="1111508" y="771518"/>
                    <a:pt x="1117112" y="774006"/>
                  </a:cubicBezTo>
                  <a:cubicBezTo>
                    <a:pt x="1366190" y="900932"/>
                    <a:pt x="1536808" y="1161004"/>
                    <a:pt x="1536808" y="1459651"/>
                  </a:cubicBezTo>
                  <a:lnTo>
                    <a:pt x="1536808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692" y="933285"/>
                    <a:pt x="374862" y="798894"/>
                  </a:cubicBezTo>
                  <a:cubicBezTo>
                    <a:pt x="384825" y="792672"/>
                    <a:pt x="397278" y="796405"/>
                    <a:pt x="404751" y="805116"/>
                  </a:cubicBezTo>
                  <a:cubicBezTo>
                    <a:pt x="480719" y="905909"/>
                    <a:pt x="601522" y="971860"/>
                    <a:pt x="738514" y="971860"/>
                  </a:cubicBezTo>
                  <a:cubicBezTo>
                    <a:pt x="884225" y="971860"/>
                    <a:pt x="1013745" y="895954"/>
                    <a:pt x="1088468" y="782717"/>
                  </a:cubicBezTo>
                  <a:cubicBezTo>
                    <a:pt x="1090959" y="777740"/>
                    <a:pt x="1095318" y="774318"/>
                    <a:pt x="1100455" y="772762"/>
                  </a:cubicBezTo>
                  <a:close/>
                  <a:moveTo>
                    <a:pt x="740937" y="0"/>
                  </a:moveTo>
                  <a:cubicBezTo>
                    <a:pt x="971138" y="0"/>
                    <a:pt x="1157787" y="187614"/>
                    <a:pt x="1157787" y="416229"/>
                  </a:cubicBezTo>
                  <a:cubicBezTo>
                    <a:pt x="1157787" y="646087"/>
                    <a:pt x="971138" y="833701"/>
                    <a:pt x="740937" y="833701"/>
                  </a:cubicBezTo>
                  <a:cubicBezTo>
                    <a:pt x="509493" y="833701"/>
                    <a:pt x="324088" y="646087"/>
                    <a:pt x="324088" y="416229"/>
                  </a:cubicBezTo>
                  <a:cubicBezTo>
                    <a:pt x="324088" y="187614"/>
                    <a:pt x="509493" y="0"/>
                    <a:pt x="740937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6DACFF7D-4BFA-194C-A0AC-AE76E29FB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4917" y="2679"/>
              <a:ext cx="1536809" cy="2146541"/>
            </a:xfrm>
            <a:custGeom>
              <a:avLst/>
              <a:gdLst>
                <a:gd name="connsiteX0" fmla="*/ 1100653 w 1536809"/>
                <a:gd name="connsiteY0" fmla="*/ 772762 h 2146541"/>
                <a:gd name="connsiteX1" fmla="*/ 1117453 w 1536809"/>
                <a:gd name="connsiteY1" fmla="*/ 774006 h 2146541"/>
                <a:gd name="connsiteX2" fmla="*/ 1536809 w 1536809"/>
                <a:gd name="connsiteY2" fmla="*/ 1459651 h 2146541"/>
                <a:gd name="connsiteX3" fmla="*/ 1536809 w 1536809"/>
                <a:gd name="connsiteY3" fmla="*/ 2146541 h 2146541"/>
                <a:gd name="connsiteX4" fmla="*/ 0 w 1536809"/>
                <a:gd name="connsiteY4" fmla="*/ 2146541 h 2146541"/>
                <a:gd name="connsiteX5" fmla="*/ 0 w 1536809"/>
                <a:gd name="connsiteY5" fmla="*/ 1459651 h 2146541"/>
                <a:gd name="connsiteX6" fmla="*/ 375803 w 1536809"/>
                <a:gd name="connsiteY6" fmla="*/ 798894 h 2146541"/>
                <a:gd name="connsiteX7" fmla="*/ 405668 w 1536809"/>
                <a:gd name="connsiteY7" fmla="*/ 805116 h 2146541"/>
                <a:gd name="connsiteX8" fmla="*/ 739161 w 1536809"/>
                <a:gd name="connsiteY8" fmla="*/ 971860 h 2146541"/>
                <a:gd name="connsiteX9" fmla="*/ 1087588 w 1536809"/>
                <a:gd name="connsiteY9" fmla="*/ 782717 h 2146541"/>
                <a:gd name="connsiteX10" fmla="*/ 1100653 w 1536809"/>
                <a:gd name="connsiteY10" fmla="*/ 772762 h 2146541"/>
                <a:gd name="connsiteX11" fmla="*/ 740941 w 1536809"/>
                <a:gd name="connsiteY11" fmla="*/ 0 h 2146541"/>
                <a:gd name="connsiteX12" fmla="*/ 1157791 w 1536809"/>
                <a:gd name="connsiteY12" fmla="*/ 416229 h 2146541"/>
                <a:gd name="connsiteX13" fmla="*/ 740941 w 1536809"/>
                <a:gd name="connsiteY13" fmla="*/ 833701 h 2146541"/>
                <a:gd name="connsiteX14" fmla="*/ 324092 w 1536809"/>
                <a:gd name="connsiteY14" fmla="*/ 416229 h 2146541"/>
                <a:gd name="connsiteX15" fmla="*/ 740941 w 1536809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9" h="2146541">
                  <a:moveTo>
                    <a:pt x="1100653" y="772762"/>
                  </a:moveTo>
                  <a:cubicBezTo>
                    <a:pt x="1105942" y="771207"/>
                    <a:pt x="1111853" y="771518"/>
                    <a:pt x="1117453" y="774006"/>
                  </a:cubicBezTo>
                  <a:cubicBezTo>
                    <a:pt x="1366329" y="900932"/>
                    <a:pt x="1536809" y="1161004"/>
                    <a:pt x="1536809" y="1459651"/>
                  </a:cubicBezTo>
                  <a:lnTo>
                    <a:pt x="1536809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1814" y="933285"/>
                    <a:pt x="375803" y="798894"/>
                  </a:cubicBezTo>
                  <a:cubicBezTo>
                    <a:pt x="385758" y="792672"/>
                    <a:pt x="398201" y="796405"/>
                    <a:pt x="405668" y="805116"/>
                  </a:cubicBezTo>
                  <a:cubicBezTo>
                    <a:pt x="481575" y="905909"/>
                    <a:pt x="602280" y="971860"/>
                    <a:pt x="739161" y="971860"/>
                  </a:cubicBezTo>
                  <a:cubicBezTo>
                    <a:pt x="884754" y="971860"/>
                    <a:pt x="1012925" y="895954"/>
                    <a:pt x="1087588" y="782717"/>
                  </a:cubicBezTo>
                  <a:cubicBezTo>
                    <a:pt x="1090699" y="777740"/>
                    <a:pt x="1095365" y="774318"/>
                    <a:pt x="1100653" y="772762"/>
                  </a:cubicBezTo>
                  <a:close/>
                  <a:moveTo>
                    <a:pt x="740941" y="0"/>
                  </a:moveTo>
                  <a:cubicBezTo>
                    <a:pt x="971142" y="0"/>
                    <a:pt x="1157791" y="187614"/>
                    <a:pt x="1157791" y="416229"/>
                  </a:cubicBezTo>
                  <a:cubicBezTo>
                    <a:pt x="1157791" y="646087"/>
                    <a:pt x="971142" y="833701"/>
                    <a:pt x="740941" y="833701"/>
                  </a:cubicBezTo>
                  <a:cubicBezTo>
                    <a:pt x="509497" y="833701"/>
                    <a:pt x="324092" y="646087"/>
                    <a:pt x="324092" y="416229"/>
                  </a:cubicBezTo>
                  <a:cubicBezTo>
                    <a:pt x="324092" y="187614"/>
                    <a:pt x="509497" y="0"/>
                    <a:pt x="740941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24DBA060-0A8E-DD41-8F23-BCB941308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4245" y="2679"/>
              <a:ext cx="1536808" cy="2146541"/>
            </a:xfrm>
            <a:custGeom>
              <a:avLst/>
              <a:gdLst>
                <a:gd name="connsiteX0" fmla="*/ 1100498 w 1536808"/>
                <a:gd name="connsiteY0" fmla="*/ 772762 h 2146541"/>
                <a:gd name="connsiteX1" fmla="*/ 1116208 w 1536808"/>
                <a:gd name="connsiteY1" fmla="*/ 774006 h 2146541"/>
                <a:gd name="connsiteX2" fmla="*/ 1536808 w 1536808"/>
                <a:gd name="connsiteY2" fmla="*/ 1459651 h 2146541"/>
                <a:gd name="connsiteX3" fmla="*/ 1536808 w 1536808"/>
                <a:gd name="connsiteY3" fmla="*/ 2146541 h 2146541"/>
                <a:gd name="connsiteX4" fmla="*/ 0 w 1536808"/>
                <a:gd name="connsiteY4" fmla="*/ 2146541 h 2146541"/>
                <a:gd name="connsiteX5" fmla="*/ 0 w 1536808"/>
                <a:gd name="connsiteY5" fmla="*/ 1459651 h 2146541"/>
                <a:gd name="connsiteX6" fmla="*/ 375802 w 1536808"/>
                <a:gd name="connsiteY6" fmla="*/ 798894 h 2146541"/>
                <a:gd name="connsiteX7" fmla="*/ 405668 w 1536808"/>
                <a:gd name="connsiteY7" fmla="*/ 805116 h 2146541"/>
                <a:gd name="connsiteX8" fmla="*/ 737918 w 1536808"/>
                <a:gd name="connsiteY8" fmla="*/ 971860 h 2146541"/>
                <a:gd name="connsiteX9" fmla="*/ 1087588 w 1536808"/>
                <a:gd name="connsiteY9" fmla="*/ 782717 h 2146541"/>
                <a:gd name="connsiteX10" fmla="*/ 1100498 w 1536808"/>
                <a:gd name="connsiteY10" fmla="*/ 772762 h 2146541"/>
                <a:gd name="connsiteX11" fmla="*/ 734828 w 1536808"/>
                <a:gd name="connsiteY11" fmla="*/ 0 h 2146541"/>
                <a:gd name="connsiteX12" fmla="*/ 1152298 w 1536808"/>
                <a:gd name="connsiteY12" fmla="*/ 416229 h 2146541"/>
                <a:gd name="connsiteX13" fmla="*/ 734828 w 1536808"/>
                <a:gd name="connsiteY13" fmla="*/ 833701 h 2146541"/>
                <a:gd name="connsiteX14" fmla="*/ 318598 w 1536808"/>
                <a:gd name="connsiteY14" fmla="*/ 416229 h 2146541"/>
                <a:gd name="connsiteX15" fmla="*/ 734828 w 1536808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41">
                  <a:moveTo>
                    <a:pt x="1100498" y="772762"/>
                  </a:moveTo>
                  <a:cubicBezTo>
                    <a:pt x="1105632" y="771207"/>
                    <a:pt x="1111232" y="771518"/>
                    <a:pt x="1116208" y="774006"/>
                  </a:cubicBezTo>
                  <a:cubicBezTo>
                    <a:pt x="1365084" y="900932"/>
                    <a:pt x="1536808" y="1161004"/>
                    <a:pt x="1536808" y="1459651"/>
                  </a:cubicBezTo>
                  <a:lnTo>
                    <a:pt x="1536808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570" y="933285"/>
                    <a:pt x="375802" y="798894"/>
                  </a:cubicBezTo>
                  <a:cubicBezTo>
                    <a:pt x="385758" y="792672"/>
                    <a:pt x="398202" y="796405"/>
                    <a:pt x="405668" y="805116"/>
                  </a:cubicBezTo>
                  <a:cubicBezTo>
                    <a:pt x="481574" y="905909"/>
                    <a:pt x="602280" y="971860"/>
                    <a:pt x="737918" y="971860"/>
                  </a:cubicBezTo>
                  <a:cubicBezTo>
                    <a:pt x="884754" y="971860"/>
                    <a:pt x="1014170" y="895954"/>
                    <a:pt x="1087588" y="782717"/>
                  </a:cubicBezTo>
                  <a:cubicBezTo>
                    <a:pt x="1090698" y="777740"/>
                    <a:pt x="1095366" y="774318"/>
                    <a:pt x="1100498" y="772762"/>
                  </a:cubicBezTo>
                  <a:close/>
                  <a:moveTo>
                    <a:pt x="734828" y="0"/>
                  </a:moveTo>
                  <a:cubicBezTo>
                    <a:pt x="965928" y="0"/>
                    <a:pt x="1152298" y="187614"/>
                    <a:pt x="1152298" y="416229"/>
                  </a:cubicBezTo>
                  <a:cubicBezTo>
                    <a:pt x="1152298" y="646087"/>
                    <a:pt x="965928" y="833701"/>
                    <a:pt x="734828" y="833701"/>
                  </a:cubicBezTo>
                  <a:cubicBezTo>
                    <a:pt x="504970" y="833701"/>
                    <a:pt x="318598" y="646087"/>
                    <a:pt x="318598" y="416229"/>
                  </a:cubicBezTo>
                  <a:cubicBezTo>
                    <a:pt x="318598" y="187614"/>
                    <a:pt x="504970" y="0"/>
                    <a:pt x="734828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29FF41F3-C0EB-4A4B-B4ED-915B0E79B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8083" y="2679"/>
              <a:ext cx="1536810" cy="2146541"/>
            </a:xfrm>
            <a:custGeom>
              <a:avLst/>
              <a:gdLst>
                <a:gd name="connsiteX0" fmla="*/ 1100498 w 1536810"/>
                <a:gd name="connsiteY0" fmla="*/ 772762 h 2146541"/>
                <a:gd name="connsiteX1" fmla="*/ 1116210 w 1536810"/>
                <a:gd name="connsiteY1" fmla="*/ 774006 h 2146541"/>
                <a:gd name="connsiteX2" fmla="*/ 1536810 w 1536810"/>
                <a:gd name="connsiteY2" fmla="*/ 1459651 h 2146541"/>
                <a:gd name="connsiteX3" fmla="*/ 1536810 w 1536810"/>
                <a:gd name="connsiteY3" fmla="*/ 2146541 h 2146541"/>
                <a:gd name="connsiteX4" fmla="*/ 0 w 1536810"/>
                <a:gd name="connsiteY4" fmla="*/ 2146541 h 2146541"/>
                <a:gd name="connsiteX5" fmla="*/ 0 w 1536810"/>
                <a:gd name="connsiteY5" fmla="*/ 1459651 h 2146541"/>
                <a:gd name="connsiteX6" fmla="*/ 375804 w 1536810"/>
                <a:gd name="connsiteY6" fmla="*/ 798894 h 2146541"/>
                <a:gd name="connsiteX7" fmla="*/ 404424 w 1536810"/>
                <a:gd name="connsiteY7" fmla="*/ 805116 h 2146541"/>
                <a:gd name="connsiteX8" fmla="*/ 737918 w 1536810"/>
                <a:gd name="connsiteY8" fmla="*/ 971860 h 2146541"/>
                <a:gd name="connsiteX9" fmla="*/ 1087588 w 1536810"/>
                <a:gd name="connsiteY9" fmla="*/ 782717 h 2146541"/>
                <a:gd name="connsiteX10" fmla="*/ 1100498 w 1536810"/>
                <a:gd name="connsiteY10" fmla="*/ 772762 h 2146541"/>
                <a:gd name="connsiteX11" fmla="*/ 735446 w 1536810"/>
                <a:gd name="connsiteY11" fmla="*/ 0 h 2146541"/>
                <a:gd name="connsiteX12" fmla="*/ 1152296 w 1536810"/>
                <a:gd name="connsiteY12" fmla="*/ 416229 h 2146541"/>
                <a:gd name="connsiteX13" fmla="*/ 735446 w 1536810"/>
                <a:gd name="connsiteY13" fmla="*/ 833701 h 2146541"/>
                <a:gd name="connsiteX14" fmla="*/ 318596 w 1536810"/>
                <a:gd name="connsiteY14" fmla="*/ 416229 h 2146541"/>
                <a:gd name="connsiteX15" fmla="*/ 735446 w 1536810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10" h="2146541">
                  <a:moveTo>
                    <a:pt x="1100498" y="772762"/>
                  </a:moveTo>
                  <a:cubicBezTo>
                    <a:pt x="1105632" y="771207"/>
                    <a:pt x="1111232" y="771518"/>
                    <a:pt x="1116210" y="774006"/>
                  </a:cubicBezTo>
                  <a:cubicBezTo>
                    <a:pt x="1365086" y="900932"/>
                    <a:pt x="1536810" y="1161004"/>
                    <a:pt x="1536810" y="1459651"/>
                  </a:cubicBezTo>
                  <a:lnTo>
                    <a:pt x="1536810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570" y="933285"/>
                    <a:pt x="375804" y="798894"/>
                  </a:cubicBezTo>
                  <a:cubicBezTo>
                    <a:pt x="385758" y="792672"/>
                    <a:pt x="398202" y="796405"/>
                    <a:pt x="404424" y="805116"/>
                  </a:cubicBezTo>
                  <a:cubicBezTo>
                    <a:pt x="481576" y="905909"/>
                    <a:pt x="602280" y="971860"/>
                    <a:pt x="737918" y="971860"/>
                  </a:cubicBezTo>
                  <a:cubicBezTo>
                    <a:pt x="884754" y="971860"/>
                    <a:pt x="1014170" y="895954"/>
                    <a:pt x="1087588" y="782717"/>
                  </a:cubicBezTo>
                  <a:cubicBezTo>
                    <a:pt x="1090700" y="777740"/>
                    <a:pt x="1095366" y="774318"/>
                    <a:pt x="1100498" y="772762"/>
                  </a:cubicBezTo>
                  <a:close/>
                  <a:moveTo>
                    <a:pt x="735446" y="0"/>
                  </a:moveTo>
                  <a:cubicBezTo>
                    <a:pt x="966892" y="0"/>
                    <a:pt x="1152296" y="187614"/>
                    <a:pt x="1152296" y="416229"/>
                  </a:cubicBezTo>
                  <a:cubicBezTo>
                    <a:pt x="1152296" y="646087"/>
                    <a:pt x="966892" y="833701"/>
                    <a:pt x="735446" y="833701"/>
                  </a:cubicBezTo>
                  <a:cubicBezTo>
                    <a:pt x="505246" y="833701"/>
                    <a:pt x="318596" y="646087"/>
                    <a:pt x="318596" y="416229"/>
                  </a:cubicBezTo>
                  <a:cubicBezTo>
                    <a:pt x="318596" y="187614"/>
                    <a:pt x="505246" y="0"/>
                    <a:pt x="735446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0914C7BF-572B-FF45-BE58-CC1D1E2DA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01917" y="2679"/>
              <a:ext cx="1536808" cy="2146541"/>
            </a:xfrm>
            <a:custGeom>
              <a:avLst/>
              <a:gdLst>
                <a:gd name="connsiteX0" fmla="*/ 1100498 w 1536808"/>
                <a:gd name="connsiteY0" fmla="*/ 772762 h 2146541"/>
                <a:gd name="connsiteX1" fmla="*/ 1116208 w 1536808"/>
                <a:gd name="connsiteY1" fmla="*/ 774006 h 2146541"/>
                <a:gd name="connsiteX2" fmla="*/ 1536808 w 1536808"/>
                <a:gd name="connsiteY2" fmla="*/ 1459651 h 2146541"/>
                <a:gd name="connsiteX3" fmla="*/ 1536808 w 1536808"/>
                <a:gd name="connsiteY3" fmla="*/ 2146541 h 2146541"/>
                <a:gd name="connsiteX4" fmla="*/ 0 w 1536808"/>
                <a:gd name="connsiteY4" fmla="*/ 2146541 h 2146541"/>
                <a:gd name="connsiteX5" fmla="*/ 0 w 1536808"/>
                <a:gd name="connsiteY5" fmla="*/ 1459651 h 2146541"/>
                <a:gd name="connsiteX6" fmla="*/ 375802 w 1536808"/>
                <a:gd name="connsiteY6" fmla="*/ 798894 h 2146541"/>
                <a:gd name="connsiteX7" fmla="*/ 404424 w 1536808"/>
                <a:gd name="connsiteY7" fmla="*/ 805116 h 2146541"/>
                <a:gd name="connsiteX8" fmla="*/ 737918 w 1536808"/>
                <a:gd name="connsiteY8" fmla="*/ 971860 h 2146541"/>
                <a:gd name="connsiteX9" fmla="*/ 1087588 w 1536808"/>
                <a:gd name="connsiteY9" fmla="*/ 782717 h 2146541"/>
                <a:gd name="connsiteX10" fmla="*/ 1100498 w 1536808"/>
                <a:gd name="connsiteY10" fmla="*/ 772762 h 2146541"/>
                <a:gd name="connsiteX11" fmla="*/ 740942 w 1536808"/>
                <a:gd name="connsiteY11" fmla="*/ 0 h 2146541"/>
                <a:gd name="connsiteX12" fmla="*/ 1157790 w 1536808"/>
                <a:gd name="connsiteY12" fmla="*/ 416229 h 2146541"/>
                <a:gd name="connsiteX13" fmla="*/ 740942 w 1536808"/>
                <a:gd name="connsiteY13" fmla="*/ 833701 h 2146541"/>
                <a:gd name="connsiteX14" fmla="*/ 324092 w 1536808"/>
                <a:gd name="connsiteY14" fmla="*/ 416229 h 2146541"/>
                <a:gd name="connsiteX15" fmla="*/ 740942 w 1536808"/>
                <a:gd name="connsiteY15" fmla="*/ 0 h 214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6808" h="2146541">
                  <a:moveTo>
                    <a:pt x="1100498" y="772762"/>
                  </a:moveTo>
                  <a:cubicBezTo>
                    <a:pt x="1105632" y="771207"/>
                    <a:pt x="1111230" y="771518"/>
                    <a:pt x="1116208" y="774006"/>
                  </a:cubicBezTo>
                  <a:cubicBezTo>
                    <a:pt x="1366328" y="900932"/>
                    <a:pt x="1536808" y="1161004"/>
                    <a:pt x="1536808" y="1459651"/>
                  </a:cubicBezTo>
                  <a:lnTo>
                    <a:pt x="1536808" y="2146541"/>
                  </a:lnTo>
                  <a:lnTo>
                    <a:pt x="0" y="2146541"/>
                  </a:lnTo>
                  <a:lnTo>
                    <a:pt x="0" y="1459651"/>
                  </a:lnTo>
                  <a:cubicBezTo>
                    <a:pt x="0" y="1178425"/>
                    <a:pt x="150570" y="933285"/>
                    <a:pt x="375802" y="798894"/>
                  </a:cubicBezTo>
                  <a:cubicBezTo>
                    <a:pt x="385758" y="792672"/>
                    <a:pt x="396958" y="796405"/>
                    <a:pt x="404424" y="805116"/>
                  </a:cubicBezTo>
                  <a:cubicBezTo>
                    <a:pt x="480330" y="905909"/>
                    <a:pt x="602280" y="971860"/>
                    <a:pt x="737918" y="971860"/>
                  </a:cubicBezTo>
                  <a:cubicBezTo>
                    <a:pt x="884754" y="971860"/>
                    <a:pt x="1012924" y="895954"/>
                    <a:pt x="1087588" y="782717"/>
                  </a:cubicBezTo>
                  <a:cubicBezTo>
                    <a:pt x="1090700" y="777740"/>
                    <a:pt x="1095366" y="774318"/>
                    <a:pt x="1100498" y="772762"/>
                  </a:cubicBezTo>
                  <a:close/>
                  <a:moveTo>
                    <a:pt x="740942" y="0"/>
                  </a:moveTo>
                  <a:cubicBezTo>
                    <a:pt x="971142" y="0"/>
                    <a:pt x="1157790" y="187614"/>
                    <a:pt x="1157790" y="416229"/>
                  </a:cubicBezTo>
                  <a:cubicBezTo>
                    <a:pt x="1157790" y="646087"/>
                    <a:pt x="971142" y="833701"/>
                    <a:pt x="740942" y="833701"/>
                  </a:cubicBezTo>
                  <a:cubicBezTo>
                    <a:pt x="510740" y="833701"/>
                    <a:pt x="324092" y="646087"/>
                    <a:pt x="324092" y="416229"/>
                  </a:cubicBezTo>
                  <a:cubicBezTo>
                    <a:pt x="324092" y="187614"/>
                    <a:pt x="510740" y="0"/>
                    <a:pt x="740942" y="0"/>
                  </a:cubicBezTo>
                  <a:close/>
                </a:path>
              </a:pathLst>
            </a:custGeom>
            <a:solidFill>
              <a:srgbClr val="2C69A2">
                <a:alpha val="20000"/>
              </a:srgbClr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1" name="Freeform 44">
              <a:extLst>
                <a:ext uri="{FF2B5EF4-FFF2-40B4-BE49-F238E27FC236}">
                  <a16:creationId xmlns:a16="http://schemas.microsoft.com/office/drawing/2014/main" id="{5409A4E7-21B2-F749-A87C-09143CF1D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2" y="6945890"/>
              <a:ext cx="24378137" cy="6767432"/>
            </a:xfrm>
            <a:custGeom>
              <a:avLst/>
              <a:gdLst>
                <a:gd name="T0" fmla="*/ 0 w 19570"/>
                <a:gd name="T1" fmla="*/ 5432 h 5433"/>
                <a:gd name="T2" fmla="*/ 19569 w 19570"/>
                <a:gd name="T3" fmla="*/ 5432 h 5433"/>
                <a:gd name="T4" fmla="*/ 19569 w 19570"/>
                <a:gd name="T5" fmla="*/ 0 h 5433"/>
                <a:gd name="T6" fmla="*/ 0 w 19570"/>
                <a:gd name="T7" fmla="*/ 0 h 5433"/>
                <a:gd name="T8" fmla="*/ 0 w 19570"/>
                <a:gd name="T9" fmla="*/ 5432 h 5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70" h="5433">
                  <a:moveTo>
                    <a:pt x="0" y="5432"/>
                  </a:moveTo>
                  <a:lnTo>
                    <a:pt x="19569" y="5432"/>
                  </a:lnTo>
                  <a:lnTo>
                    <a:pt x="19569" y="0"/>
                  </a:lnTo>
                  <a:lnTo>
                    <a:pt x="0" y="0"/>
                  </a:lnTo>
                  <a:lnTo>
                    <a:pt x="0" y="5432"/>
                  </a:lnTo>
                </a:path>
              </a:pathLst>
            </a:custGeom>
            <a:solidFill>
              <a:srgbClr val="2C69A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2" name="Freeform 45">
              <a:extLst>
                <a:ext uri="{FF2B5EF4-FFF2-40B4-BE49-F238E27FC236}">
                  <a16:creationId xmlns:a16="http://schemas.microsoft.com/office/drawing/2014/main" id="{D8E47307-CC19-6849-BE94-2A9790400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4" y="7670972"/>
              <a:ext cx="3383716" cy="5125013"/>
            </a:xfrm>
            <a:custGeom>
              <a:avLst/>
              <a:gdLst>
                <a:gd name="T0" fmla="*/ 0 w 2716"/>
                <a:gd name="T1" fmla="*/ 0 h 4115"/>
                <a:gd name="T2" fmla="*/ 0 w 2716"/>
                <a:gd name="T3" fmla="*/ 329 h 4115"/>
                <a:gd name="T4" fmla="*/ 2385 w 2716"/>
                <a:gd name="T5" fmla="*/ 329 h 4115"/>
                <a:gd name="T6" fmla="*/ 2385 w 2716"/>
                <a:gd name="T7" fmla="*/ 3784 h 4115"/>
                <a:gd name="T8" fmla="*/ 0 w 2716"/>
                <a:gd name="T9" fmla="*/ 3784 h 4115"/>
                <a:gd name="T10" fmla="*/ 0 w 2716"/>
                <a:gd name="T11" fmla="*/ 4114 h 4115"/>
                <a:gd name="T12" fmla="*/ 2715 w 2716"/>
                <a:gd name="T13" fmla="*/ 4114 h 4115"/>
                <a:gd name="T14" fmla="*/ 2715 w 2716"/>
                <a:gd name="T15" fmla="*/ 0 h 4115"/>
                <a:gd name="T16" fmla="*/ 0 w 2716"/>
                <a:gd name="T17" fmla="*/ 0 h 4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16" h="4115">
                  <a:moveTo>
                    <a:pt x="0" y="0"/>
                  </a:moveTo>
                  <a:lnTo>
                    <a:pt x="0" y="329"/>
                  </a:lnTo>
                  <a:lnTo>
                    <a:pt x="2385" y="329"/>
                  </a:lnTo>
                  <a:lnTo>
                    <a:pt x="2385" y="3784"/>
                  </a:lnTo>
                  <a:lnTo>
                    <a:pt x="0" y="3784"/>
                  </a:lnTo>
                  <a:lnTo>
                    <a:pt x="0" y="4114"/>
                  </a:lnTo>
                  <a:lnTo>
                    <a:pt x="2715" y="4114"/>
                  </a:lnTo>
                  <a:lnTo>
                    <a:pt x="2715" y="0"/>
                  </a:lnTo>
                  <a:lnTo>
                    <a:pt x="0" y="0"/>
                  </a:lnTo>
                </a:path>
              </a:pathLst>
            </a:custGeom>
            <a:solidFill>
              <a:srgbClr val="3685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3" name="Freeform 46">
              <a:extLst>
                <a:ext uri="{FF2B5EF4-FFF2-40B4-BE49-F238E27FC236}">
                  <a16:creationId xmlns:a16="http://schemas.microsoft.com/office/drawing/2014/main" id="{692F85CD-93E0-0F43-9ACB-20661F1EB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9956" y="7670972"/>
              <a:ext cx="3202443" cy="5125013"/>
            </a:xfrm>
            <a:custGeom>
              <a:avLst/>
              <a:gdLst>
                <a:gd name="T0" fmla="*/ 0 w 2573"/>
                <a:gd name="T1" fmla="*/ 0 h 4115"/>
                <a:gd name="T2" fmla="*/ 0 w 2573"/>
                <a:gd name="T3" fmla="*/ 4114 h 4115"/>
                <a:gd name="T4" fmla="*/ 2572 w 2573"/>
                <a:gd name="T5" fmla="*/ 4114 h 4115"/>
                <a:gd name="T6" fmla="*/ 2572 w 2573"/>
                <a:gd name="T7" fmla="*/ 3784 h 4115"/>
                <a:gd name="T8" fmla="*/ 330 w 2573"/>
                <a:gd name="T9" fmla="*/ 3784 h 4115"/>
                <a:gd name="T10" fmla="*/ 330 w 2573"/>
                <a:gd name="T11" fmla="*/ 329 h 4115"/>
                <a:gd name="T12" fmla="*/ 2572 w 2573"/>
                <a:gd name="T13" fmla="*/ 329 h 4115"/>
                <a:gd name="T14" fmla="*/ 2572 w 2573"/>
                <a:gd name="T15" fmla="*/ 0 h 4115"/>
                <a:gd name="T16" fmla="*/ 0 w 2573"/>
                <a:gd name="T17" fmla="*/ 0 h 4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3" h="4115">
                  <a:moveTo>
                    <a:pt x="0" y="0"/>
                  </a:moveTo>
                  <a:lnTo>
                    <a:pt x="0" y="4114"/>
                  </a:lnTo>
                  <a:lnTo>
                    <a:pt x="2572" y="4114"/>
                  </a:lnTo>
                  <a:lnTo>
                    <a:pt x="2572" y="3784"/>
                  </a:lnTo>
                  <a:lnTo>
                    <a:pt x="330" y="3784"/>
                  </a:lnTo>
                  <a:lnTo>
                    <a:pt x="330" y="329"/>
                  </a:lnTo>
                  <a:lnTo>
                    <a:pt x="2572" y="329"/>
                  </a:lnTo>
                  <a:lnTo>
                    <a:pt x="2572" y="0"/>
                  </a:lnTo>
                  <a:lnTo>
                    <a:pt x="0" y="0"/>
                  </a:lnTo>
                </a:path>
              </a:pathLst>
            </a:custGeom>
            <a:solidFill>
              <a:srgbClr val="3685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4" name="Freeform 47">
              <a:extLst>
                <a:ext uri="{FF2B5EF4-FFF2-40B4-BE49-F238E27FC236}">
                  <a16:creationId xmlns:a16="http://schemas.microsoft.com/office/drawing/2014/main" id="{61080F94-78BF-7040-9874-519BB0337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489" y="10280171"/>
              <a:ext cx="17632678" cy="3433151"/>
            </a:xfrm>
            <a:custGeom>
              <a:avLst/>
              <a:gdLst>
                <a:gd name="T0" fmla="*/ 7078 w 14156"/>
                <a:gd name="T1" fmla="*/ 0 h 2758"/>
                <a:gd name="T2" fmla="*/ 7078 w 14156"/>
                <a:gd name="T3" fmla="*/ 0 h 2758"/>
                <a:gd name="T4" fmla="*/ 0 w 14156"/>
                <a:gd name="T5" fmla="*/ 2757 h 2758"/>
                <a:gd name="T6" fmla="*/ 387 w 14156"/>
                <a:gd name="T7" fmla="*/ 2757 h 2758"/>
                <a:gd name="T8" fmla="*/ 387 w 14156"/>
                <a:gd name="T9" fmla="*/ 2757 h 2758"/>
                <a:gd name="T10" fmla="*/ 535 w 14156"/>
                <a:gd name="T11" fmla="*/ 2557 h 2758"/>
                <a:gd name="T12" fmla="*/ 535 w 14156"/>
                <a:gd name="T13" fmla="*/ 2557 h 2758"/>
                <a:gd name="T14" fmla="*/ 2013 w 14156"/>
                <a:gd name="T15" fmla="*/ 1419 h 2758"/>
                <a:gd name="T16" fmla="*/ 2013 w 14156"/>
                <a:gd name="T17" fmla="*/ 1419 h 2758"/>
                <a:gd name="T18" fmla="*/ 4277 w 14156"/>
                <a:gd name="T19" fmla="*/ 624 h 2758"/>
                <a:gd name="T20" fmla="*/ 4277 w 14156"/>
                <a:gd name="T21" fmla="*/ 624 h 2758"/>
                <a:gd name="T22" fmla="*/ 7078 w 14156"/>
                <a:gd name="T23" fmla="*/ 330 h 2758"/>
                <a:gd name="T24" fmla="*/ 7078 w 14156"/>
                <a:gd name="T25" fmla="*/ 330 h 2758"/>
                <a:gd name="T26" fmla="*/ 9878 w 14156"/>
                <a:gd name="T27" fmla="*/ 624 h 2758"/>
                <a:gd name="T28" fmla="*/ 9878 w 14156"/>
                <a:gd name="T29" fmla="*/ 624 h 2758"/>
                <a:gd name="T30" fmla="*/ 12141 w 14156"/>
                <a:gd name="T31" fmla="*/ 1419 h 2758"/>
                <a:gd name="T32" fmla="*/ 12141 w 14156"/>
                <a:gd name="T33" fmla="*/ 1419 h 2758"/>
                <a:gd name="T34" fmla="*/ 13619 w 14156"/>
                <a:gd name="T35" fmla="*/ 2557 h 2758"/>
                <a:gd name="T36" fmla="*/ 13619 w 14156"/>
                <a:gd name="T37" fmla="*/ 2557 h 2758"/>
                <a:gd name="T38" fmla="*/ 13768 w 14156"/>
                <a:gd name="T39" fmla="*/ 2757 h 2758"/>
                <a:gd name="T40" fmla="*/ 14155 w 14156"/>
                <a:gd name="T41" fmla="*/ 2757 h 2758"/>
                <a:gd name="T42" fmla="*/ 14155 w 14156"/>
                <a:gd name="T43" fmla="*/ 2757 h 2758"/>
                <a:gd name="T44" fmla="*/ 7078 w 14156"/>
                <a:gd name="T45" fmla="*/ 0 h 2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156" h="2758">
                  <a:moveTo>
                    <a:pt x="7078" y="0"/>
                  </a:moveTo>
                  <a:lnTo>
                    <a:pt x="7078" y="0"/>
                  </a:lnTo>
                  <a:cubicBezTo>
                    <a:pt x="3729" y="0"/>
                    <a:pt x="901" y="1163"/>
                    <a:pt x="0" y="2757"/>
                  </a:cubicBezTo>
                  <a:lnTo>
                    <a:pt x="387" y="2757"/>
                  </a:lnTo>
                  <a:lnTo>
                    <a:pt x="387" y="2757"/>
                  </a:lnTo>
                  <a:cubicBezTo>
                    <a:pt x="432" y="2690"/>
                    <a:pt x="482" y="2623"/>
                    <a:pt x="535" y="2557"/>
                  </a:cubicBezTo>
                  <a:lnTo>
                    <a:pt x="535" y="2557"/>
                  </a:lnTo>
                  <a:cubicBezTo>
                    <a:pt x="878" y="2135"/>
                    <a:pt x="1375" y="1752"/>
                    <a:pt x="2013" y="1419"/>
                  </a:cubicBezTo>
                  <a:lnTo>
                    <a:pt x="2013" y="1419"/>
                  </a:lnTo>
                  <a:cubicBezTo>
                    <a:pt x="2664" y="1080"/>
                    <a:pt x="3426" y="812"/>
                    <a:pt x="4277" y="624"/>
                  </a:cubicBezTo>
                  <a:lnTo>
                    <a:pt x="4277" y="624"/>
                  </a:lnTo>
                  <a:cubicBezTo>
                    <a:pt x="5163" y="429"/>
                    <a:pt x="6106" y="330"/>
                    <a:pt x="7078" y="330"/>
                  </a:cubicBezTo>
                  <a:lnTo>
                    <a:pt x="7078" y="330"/>
                  </a:lnTo>
                  <a:cubicBezTo>
                    <a:pt x="8049" y="330"/>
                    <a:pt x="8991" y="429"/>
                    <a:pt x="9878" y="624"/>
                  </a:cubicBezTo>
                  <a:lnTo>
                    <a:pt x="9878" y="624"/>
                  </a:lnTo>
                  <a:cubicBezTo>
                    <a:pt x="10728" y="812"/>
                    <a:pt x="11490" y="1080"/>
                    <a:pt x="12141" y="1419"/>
                  </a:cubicBezTo>
                  <a:lnTo>
                    <a:pt x="12141" y="1419"/>
                  </a:lnTo>
                  <a:cubicBezTo>
                    <a:pt x="12779" y="1752"/>
                    <a:pt x="13276" y="2135"/>
                    <a:pt x="13619" y="2557"/>
                  </a:cubicBezTo>
                  <a:lnTo>
                    <a:pt x="13619" y="2557"/>
                  </a:lnTo>
                  <a:cubicBezTo>
                    <a:pt x="13673" y="2623"/>
                    <a:pt x="13722" y="2690"/>
                    <a:pt x="13768" y="2757"/>
                  </a:cubicBezTo>
                  <a:lnTo>
                    <a:pt x="14155" y="2757"/>
                  </a:lnTo>
                  <a:lnTo>
                    <a:pt x="14155" y="2757"/>
                  </a:lnTo>
                  <a:cubicBezTo>
                    <a:pt x="13253" y="1163"/>
                    <a:pt x="10425" y="0"/>
                    <a:pt x="7078" y="0"/>
                  </a:cubicBezTo>
                </a:path>
              </a:pathLst>
            </a:custGeom>
            <a:solidFill>
              <a:srgbClr val="3685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5" name="Freeform 48">
              <a:extLst>
                <a:ext uri="{FF2B5EF4-FFF2-40B4-BE49-F238E27FC236}">
                  <a16:creationId xmlns:a16="http://schemas.microsoft.com/office/drawing/2014/main" id="{2E36142C-7DB4-F540-8CFB-DB546A526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2985" y="3875279"/>
              <a:ext cx="8124216" cy="3142022"/>
            </a:xfrm>
            <a:custGeom>
              <a:avLst/>
              <a:gdLst>
                <a:gd name="T0" fmla="*/ 6522 w 6523"/>
                <a:gd name="T1" fmla="*/ 2522 h 2523"/>
                <a:gd name="T2" fmla="*/ 0 w 6523"/>
                <a:gd name="T3" fmla="*/ 2522 h 2523"/>
                <a:gd name="T4" fmla="*/ 0 w 6523"/>
                <a:gd name="T5" fmla="*/ 0 h 2523"/>
                <a:gd name="T6" fmla="*/ 6522 w 6523"/>
                <a:gd name="T7" fmla="*/ 0 h 2523"/>
                <a:gd name="T8" fmla="*/ 6522 w 6523"/>
                <a:gd name="T9" fmla="*/ 2522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23" h="2523">
                  <a:moveTo>
                    <a:pt x="6522" y="2522"/>
                  </a:moveTo>
                  <a:lnTo>
                    <a:pt x="0" y="2522"/>
                  </a:lnTo>
                  <a:lnTo>
                    <a:pt x="0" y="0"/>
                  </a:lnTo>
                  <a:lnTo>
                    <a:pt x="6522" y="0"/>
                  </a:lnTo>
                  <a:lnTo>
                    <a:pt x="6522" y="2522"/>
                  </a:lnTo>
                </a:path>
              </a:pathLst>
            </a:custGeom>
            <a:solidFill>
              <a:srgbClr val="142F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6" name="Freeform 49">
              <a:extLst>
                <a:ext uri="{FF2B5EF4-FFF2-40B4-BE49-F238E27FC236}">
                  <a16:creationId xmlns:a16="http://schemas.microsoft.com/office/drawing/2014/main" id="{2CFC4467-A0DA-2F48-8B4B-E6484D381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42" y="3875279"/>
              <a:ext cx="8124212" cy="3142022"/>
            </a:xfrm>
            <a:custGeom>
              <a:avLst/>
              <a:gdLst>
                <a:gd name="T0" fmla="*/ 6523 w 6524"/>
                <a:gd name="T1" fmla="*/ 2522 h 2523"/>
                <a:gd name="T2" fmla="*/ 0 w 6524"/>
                <a:gd name="T3" fmla="*/ 2522 h 2523"/>
                <a:gd name="T4" fmla="*/ 0 w 6524"/>
                <a:gd name="T5" fmla="*/ 0 h 2523"/>
                <a:gd name="T6" fmla="*/ 6523 w 6524"/>
                <a:gd name="T7" fmla="*/ 0 h 2523"/>
                <a:gd name="T8" fmla="*/ 6523 w 6524"/>
                <a:gd name="T9" fmla="*/ 2522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24" h="2523">
                  <a:moveTo>
                    <a:pt x="6523" y="2522"/>
                  </a:moveTo>
                  <a:lnTo>
                    <a:pt x="0" y="2522"/>
                  </a:lnTo>
                  <a:lnTo>
                    <a:pt x="0" y="0"/>
                  </a:lnTo>
                  <a:lnTo>
                    <a:pt x="6523" y="0"/>
                  </a:lnTo>
                  <a:lnTo>
                    <a:pt x="6523" y="2522"/>
                  </a:lnTo>
                </a:path>
              </a:pathLst>
            </a:custGeom>
            <a:solidFill>
              <a:srgbClr val="142F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7" name="Freeform 50">
              <a:extLst>
                <a:ext uri="{FF2B5EF4-FFF2-40B4-BE49-F238E27FC236}">
                  <a16:creationId xmlns:a16="http://schemas.microsoft.com/office/drawing/2014/main" id="{2AA4E0EC-7641-844E-961A-DA9244086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0718" y="3875279"/>
              <a:ext cx="8157175" cy="3142022"/>
            </a:xfrm>
            <a:custGeom>
              <a:avLst/>
              <a:gdLst>
                <a:gd name="T0" fmla="*/ 6548 w 6549"/>
                <a:gd name="T1" fmla="*/ 2522 h 2523"/>
                <a:gd name="T2" fmla="*/ 0 w 6549"/>
                <a:gd name="T3" fmla="*/ 2522 h 2523"/>
                <a:gd name="T4" fmla="*/ 0 w 6549"/>
                <a:gd name="T5" fmla="*/ 0 h 2523"/>
                <a:gd name="T6" fmla="*/ 6548 w 6549"/>
                <a:gd name="T7" fmla="*/ 0 h 2523"/>
                <a:gd name="T8" fmla="*/ 6548 w 6549"/>
                <a:gd name="T9" fmla="*/ 2522 h 2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9" h="2523">
                  <a:moveTo>
                    <a:pt x="6548" y="2522"/>
                  </a:moveTo>
                  <a:lnTo>
                    <a:pt x="0" y="2522"/>
                  </a:lnTo>
                  <a:lnTo>
                    <a:pt x="0" y="0"/>
                  </a:lnTo>
                  <a:lnTo>
                    <a:pt x="6548" y="0"/>
                  </a:lnTo>
                  <a:lnTo>
                    <a:pt x="6548" y="2522"/>
                  </a:lnTo>
                </a:path>
              </a:pathLst>
            </a:custGeom>
            <a:solidFill>
              <a:srgbClr val="142F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8" name="Freeform 51">
              <a:extLst>
                <a:ext uri="{FF2B5EF4-FFF2-40B4-BE49-F238E27FC236}">
                  <a16:creationId xmlns:a16="http://schemas.microsoft.com/office/drawing/2014/main" id="{64C83650-61F9-2541-A4C0-1ACEDAE74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4536" y="3875281"/>
              <a:ext cx="54930" cy="3147512"/>
            </a:xfrm>
            <a:custGeom>
              <a:avLst/>
              <a:gdLst>
                <a:gd name="T0" fmla="*/ 43 w 44"/>
                <a:gd name="T1" fmla="*/ 2527 h 2528"/>
                <a:gd name="T2" fmla="*/ 0 w 44"/>
                <a:gd name="T3" fmla="*/ 2527 h 2528"/>
                <a:gd name="T4" fmla="*/ 0 w 44"/>
                <a:gd name="T5" fmla="*/ 0 h 2528"/>
                <a:gd name="T6" fmla="*/ 43 w 44"/>
                <a:gd name="T7" fmla="*/ 0 h 2528"/>
                <a:gd name="T8" fmla="*/ 43 w 44"/>
                <a:gd name="T9" fmla="*/ 2527 h 2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528">
                  <a:moveTo>
                    <a:pt x="43" y="2527"/>
                  </a:moveTo>
                  <a:lnTo>
                    <a:pt x="0" y="2527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2527"/>
                  </a:lnTo>
                </a:path>
              </a:pathLst>
            </a:custGeom>
            <a:solidFill>
              <a:srgbClr val="142F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  <p:sp>
          <p:nvSpPr>
            <p:cNvPr id="109" name="Freeform 52">
              <a:extLst>
                <a:ext uri="{FF2B5EF4-FFF2-40B4-BE49-F238E27FC236}">
                  <a16:creationId xmlns:a16="http://schemas.microsoft.com/office/drawing/2014/main" id="{3752107E-7CA8-554B-91FC-5A3FA2D18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2271" y="3847813"/>
              <a:ext cx="54930" cy="3174981"/>
            </a:xfrm>
            <a:custGeom>
              <a:avLst/>
              <a:gdLst>
                <a:gd name="T0" fmla="*/ 43 w 44"/>
                <a:gd name="T1" fmla="*/ 2548 h 2549"/>
                <a:gd name="T2" fmla="*/ 0 w 44"/>
                <a:gd name="T3" fmla="*/ 2548 h 2549"/>
                <a:gd name="T4" fmla="*/ 0 w 44"/>
                <a:gd name="T5" fmla="*/ 0 h 2549"/>
                <a:gd name="T6" fmla="*/ 43 w 44"/>
                <a:gd name="T7" fmla="*/ 0 h 2549"/>
                <a:gd name="T8" fmla="*/ 43 w 44"/>
                <a:gd name="T9" fmla="*/ 2548 h 2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549">
                  <a:moveTo>
                    <a:pt x="43" y="2548"/>
                  </a:moveTo>
                  <a:lnTo>
                    <a:pt x="0" y="2548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3" y="2548"/>
                  </a:lnTo>
                </a:path>
              </a:pathLst>
            </a:custGeom>
            <a:solidFill>
              <a:srgbClr val="142F4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3599" dirty="0">
                <a:latin typeface="Montserrat" pitchFamily="2" charset="77"/>
              </a:endParaRPr>
            </a:p>
          </p:txBody>
        </p:sp>
      </p:grpSp>
      <p:sp>
        <p:nvSpPr>
          <p:cNvPr id="110" name="Freeform 112">
            <a:extLst>
              <a:ext uri="{FF2B5EF4-FFF2-40B4-BE49-F238E27FC236}">
                <a16:creationId xmlns:a16="http://schemas.microsoft.com/office/drawing/2014/main" id="{A19B6A08-2D7D-8E42-A51D-E377A03A7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1084" y="3369921"/>
            <a:ext cx="10486222" cy="9519445"/>
          </a:xfrm>
          <a:custGeom>
            <a:avLst/>
            <a:gdLst>
              <a:gd name="T0" fmla="*/ 7517 w 8419"/>
              <a:gd name="T1" fmla="*/ 7642 h 7643"/>
              <a:gd name="T2" fmla="*/ 0 w 8419"/>
              <a:gd name="T3" fmla="*/ 7642 h 7643"/>
              <a:gd name="T4" fmla="*/ 0 w 8419"/>
              <a:gd name="T5" fmla="*/ 0 h 7643"/>
              <a:gd name="T6" fmla="*/ 7517 w 8419"/>
              <a:gd name="T7" fmla="*/ 0 h 7643"/>
              <a:gd name="T8" fmla="*/ 7517 w 8419"/>
              <a:gd name="T9" fmla="*/ 0 h 7643"/>
              <a:gd name="T10" fmla="*/ 8418 w 8419"/>
              <a:gd name="T11" fmla="*/ 902 h 7643"/>
              <a:gd name="T12" fmla="*/ 8418 w 8419"/>
              <a:gd name="T13" fmla="*/ 6741 h 7643"/>
              <a:gd name="T14" fmla="*/ 8418 w 8419"/>
              <a:gd name="T15" fmla="*/ 6741 h 7643"/>
              <a:gd name="T16" fmla="*/ 7517 w 8419"/>
              <a:gd name="T17" fmla="*/ 7642 h 7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19" h="7643">
                <a:moveTo>
                  <a:pt x="7517" y="7642"/>
                </a:moveTo>
                <a:lnTo>
                  <a:pt x="0" y="7642"/>
                </a:lnTo>
                <a:lnTo>
                  <a:pt x="0" y="0"/>
                </a:lnTo>
                <a:lnTo>
                  <a:pt x="7517" y="0"/>
                </a:lnTo>
                <a:lnTo>
                  <a:pt x="7517" y="0"/>
                </a:lnTo>
                <a:cubicBezTo>
                  <a:pt x="8014" y="0"/>
                  <a:pt x="8418" y="404"/>
                  <a:pt x="8418" y="902"/>
                </a:cubicBezTo>
                <a:lnTo>
                  <a:pt x="8418" y="6741"/>
                </a:lnTo>
                <a:lnTo>
                  <a:pt x="8418" y="6741"/>
                </a:lnTo>
                <a:cubicBezTo>
                  <a:pt x="8418" y="7238"/>
                  <a:pt x="8014" y="7642"/>
                  <a:pt x="7517" y="7642"/>
                </a:cubicBezTo>
              </a:path>
            </a:pathLst>
          </a:custGeom>
          <a:solidFill>
            <a:srgbClr val="142F48">
              <a:alpha val="7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1" name="Freeform 184">
            <a:extLst>
              <a:ext uri="{FF2B5EF4-FFF2-40B4-BE49-F238E27FC236}">
                <a16:creationId xmlns:a16="http://schemas.microsoft.com/office/drawing/2014/main" id="{749C252C-28F0-684C-9AF8-811F04CAB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9405" y="4007114"/>
            <a:ext cx="1713830" cy="1658899"/>
          </a:xfrm>
          <a:custGeom>
            <a:avLst/>
            <a:gdLst>
              <a:gd name="T0" fmla="*/ 1254 w 1377"/>
              <a:gd name="T1" fmla="*/ 1331 h 1332"/>
              <a:gd name="T2" fmla="*/ 122 w 1377"/>
              <a:gd name="T3" fmla="*/ 1331 h 1332"/>
              <a:gd name="T4" fmla="*/ 122 w 1377"/>
              <a:gd name="T5" fmla="*/ 1331 h 1332"/>
              <a:gd name="T6" fmla="*/ 0 w 1377"/>
              <a:gd name="T7" fmla="*/ 1209 h 1332"/>
              <a:gd name="T8" fmla="*/ 0 w 1377"/>
              <a:gd name="T9" fmla="*/ 122 h 1332"/>
              <a:gd name="T10" fmla="*/ 0 w 1377"/>
              <a:gd name="T11" fmla="*/ 122 h 1332"/>
              <a:gd name="T12" fmla="*/ 122 w 1377"/>
              <a:gd name="T13" fmla="*/ 0 h 1332"/>
              <a:gd name="T14" fmla="*/ 1254 w 1377"/>
              <a:gd name="T15" fmla="*/ 0 h 1332"/>
              <a:gd name="T16" fmla="*/ 1254 w 1377"/>
              <a:gd name="T17" fmla="*/ 0 h 1332"/>
              <a:gd name="T18" fmla="*/ 1376 w 1377"/>
              <a:gd name="T19" fmla="*/ 122 h 1332"/>
              <a:gd name="T20" fmla="*/ 1376 w 1377"/>
              <a:gd name="T21" fmla="*/ 1209 h 1332"/>
              <a:gd name="T22" fmla="*/ 1376 w 1377"/>
              <a:gd name="T23" fmla="*/ 1209 h 1332"/>
              <a:gd name="T24" fmla="*/ 1254 w 1377"/>
              <a:gd name="T25" fmla="*/ 1331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7" h="1332">
                <a:moveTo>
                  <a:pt x="1254" y="1331"/>
                </a:moveTo>
                <a:lnTo>
                  <a:pt x="122" y="1331"/>
                </a:lnTo>
                <a:lnTo>
                  <a:pt x="122" y="1331"/>
                </a:lnTo>
                <a:cubicBezTo>
                  <a:pt x="55" y="1331"/>
                  <a:pt x="0" y="1277"/>
                  <a:pt x="0" y="1209"/>
                </a:cubicBezTo>
                <a:lnTo>
                  <a:pt x="0" y="122"/>
                </a:lnTo>
                <a:lnTo>
                  <a:pt x="0" y="122"/>
                </a:lnTo>
                <a:cubicBezTo>
                  <a:pt x="0" y="55"/>
                  <a:pt x="55" y="0"/>
                  <a:pt x="122" y="0"/>
                </a:cubicBezTo>
                <a:lnTo>
                  <a:pt x="1254" y="0"/>
                </a:lnTo>
                <a:lnTo>
                  <a:pt x="1254" y="0"/>
                </a:lnTo>
                <a:cubicBezTo>
                  <a:pt x="1321" y="0"/>
                  <a:pt x="1376" y="55"/>
                  <a:pt x="1376" y="122"/>
                </a:cubicBezTo>
                <a:lnTo>
                  <a:pt x="1376" y="1209"/>
                </a:lnTo>
                <a:lnTo>
                  <a:pt x="1376" y="1209"/>
                </a:lnTo>
                <a:cubicBezTo>
                  <a:pt x="1376" y="1277"/>
                  <a:pt x="1321" y="1331"/>
                  <a:pt x="1254" y="13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2" name="Freeform 185">
            <a:extLst>
              <a:ext uri="{FF2B5EF4-FFF2-40B4-BE49-F238E27FC236}">
                <a16:creationId xmlns:a16="http://schemas.microsoft.com/office/drawing/2014/main" id="{AE868002-ED7D-0B47-A254-A65573B56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21387" y="4364159"/>
            <a:ext cx="889873" cy="939313"/>
          </a:xfrm>
          <a:custGeom>
            <a:avLst/>
            <a:gdLst>
              <a:gd name="T0" fmla="*/ 470 w 716"/>
              <a:gd name="T1" fmla="*/ 414 h 754"/>
              <a:gd name="T2" fmla="*/ 380 w 716"/>
              <a:gd name="T3" fmla="*/ 307 h 754"/>
              <a:gd name="T4" fmla="*/ 514 w 716"/>
              <a:gd name="T5" fmla="*/ 302 h 754"/>
              <a:gd name="T6" fmla="*/ 500 w 716"/>
              <a:gd name="T7" fmla="*/ 415 h 754"/>
              <a:gd name="T8" fmla="*/ 64 w 716"/>
              <a:gd name="T9" fmla="*/ 379 h 754"/>
              <a:gd name="T10" fmla="*/ 76 w 716"/>
              <a:gd name="T11" fmla="*/ 279 h 754"/>
              <a:gd name="T12" fmla="*/ 191 w 716"/>
              <a:gd name="T13" fmla="*/ 427 h 754"/>
              <a:gd name="T14" fmla="*/ 75 w 716"/>
              <a:gd name="T15" fmla="*/ 396 h 754"/>
              <a:gd name="T16" fmla="*/ 64 w 716"/>
              <a:gd name="T17" fmla="*/ 379 h 754"/>
              <a:gd name="T18" fmla="*/ 543 w 716"/>
              <a:gd name="T19" fmla="*/ 47 h 754"/>
              <a:gd name="T20" fmla="*/ 531 w 716"/>
              <a:gd name="T21" fmla="*/ 154 h 754"/>
              <a:gd name="T22" fmla="*/ 398 w 716"/>
              <a:gd name="T23" fmla="*/ 160 h 754"/>
              <a:gd name="T24" fmla="*/ 410 w 716"/>
              <a:gd name="T25" fmla="*/ 53 h 754"/>
              <a:gd name="T26" fmla="*/ 666 w 716"/>
              <a:gd name="T27" fmla="*/ 317 h 754"/>
              <a:gd name="T28" fmla="*/ 661 w 716"/>
              <a:gd name="T29" fmla="*/ 314 h 754"/>
              <a:gd name="T30" fmla="*/ 537 w 716"/>
              <a:gd name="T31" fmla="*/ 282 h 754"/>
              <a:gd name="T32" fmla="*/ 550 w 716"/>
              <a:gd name="T33" fmla="*/ 177 h 754"/>
              <a:gd name="T34" fmla="*/ 667 w 716"/>
              <a:gd name="T35" fmla="*/ 207 h 754"/>
              <a:gd name="T36" fmla="*/ 666 w 716"/>
              <a:gd name="T37" fmla="*/ 317 h 754"/>
              <a:gd name="T38" fmla="*/ 361 w 716"/>
              <a:gd name="T39" fmla="*/ 288 h 754"/>
              <a:gd name="T40" fmla="*/ 240 w 716"/>
              <a:gd name="T41" fmla="*/ 189 h 754"/>
              <a:gd name="T42" fmla="*/ 373 w 716"/>
              <a:gd name="T43" fmla="*/ 183 h 754"/>
              <a:gd name="T44" fmla="*/ 130 w 716"/>
              <a:gd name="T45" fmla="*/ 35 h 754"/>
              <a:gd name="T46" fmla="*/ 130 w 716"/>
              <a:gd name="T47" fmla="*/ 35 h 754"/>
              <a:gd name="T48" fmla="*/ 234 w 716"/>
              <a:gd name="T49" fmla="*/ 58 h 754"/>
              <a:gd name="T50" fmla="*/ 221 w 716"/>
              <a:gd name="T51" fmla="*/ 166 h 754"/>
              <a:gd name="T52" fmla="*/ 96 w 716"/>
              <a:gd name="T53" fmla="*/ 131 h 754"/>
              <a:gd name="T54" fmla="*/ 105 w 716"/>
              <a:gd name="T55" fmla="*/ 24 h 754"/>
              <a:gd name="T56" fmla="*/ 119 w 716"/>
              <a:gd name="T57" fmla="*/ 30 h 754"/>
              <a:gd name="T58" fmla="*/ 130 w 716"/>
              <a:gd name="T59" fmla="*/ 35 h 754"/>
              <a:gd name="T60" fmla="*/ 690 w 716"/>
              <a:gd name="T61" fmla="*/ 60 h 754"/>
              <a:gd name="T62" fmla="*/ 399 w 716"/>
              <a:gd name="T63" fmla="*/ 32 h 754"/>
              <a:gd name="T64" fmla="*/ 247 w 716"/>
              <a:gd name="T65" fmla="*/ 38 h 754"/>
              <a:gd name="T66" fmla="*/ 247 w 716"/>
              <a:gd name="T67" fmla="*/ 38 h 754"/>
              <a:gd name="T68" fmla="*/ 247 w 716"/>
              <a:gd name="T69" fmla="*/ 38 h 754"/>
              <a:gd name="T70" fmla="*/ 130 w 716"/>
              <a:gd name="T71" fmla="*/ 11 h 754"/>
              <a:gd name="T72" fmla="*/ 125 w 716"/>
              <a:gd name="T73" fmla="*/ 10 h 754"/>
              <a:gd name="T74" fmla="*/ 104 w 716"/>
              <a:gd name="T75" fmla="*/ 1 h 754"/>
              <a:gd name="T76" fmla="*/ 91 w 716"/>
              <a:gd name="T77" fmla="*/ 4 h 754"/>
              <a:gd name="T78" fmla="*/ 84 w 716"/>
              <a:gd name="T79" fmla="*/ 17 h 754"/>
              <a:gd name="T80" fmla="*/ 82 w 716"/>
              <a:gd name="T81" fmla="*/ 38 h 754"/>
              <a:gd name="T82" fmla="*/ 1 w 716"/>
              <a:gd name="T83" fmla="*/ 741 h 754"/>
              <a:gd name="T84" fmla="*/ 10 w 716"/>
              <a:gd name="T85" fmla="*/ 753 h 754"/>
              <a:gd name="T86" fmla="*/ 11 w 716"/>
              <a:gd name="T87" fmla="*/ 753 h 754"/>
              <a:gd name="T88" fmla="*/ 60 w 716"/>
              <a:gd name="T89" fmla="*/ 413 h 754"/>
              <a:gd name="T90" fmla="*/ 65 w 716"/>
              <a:gd name="T91" fmla="*/ 416 h 754"/>
              <a:gd name="T92" fmla="*/ 356 w 716"/>
              <a:gd name="T93" fmla="*/ 443 h 754"/>
              <a:gd name="T94" fmla="*/ 509 w 716"/>
              <a:gd name="T95" fmla="*/ 437 h 754"/>
              <a:gd name="T96" fmla="*/ 509 w 716"/>
              <a:gd name="T97" fmla="*/ 437 h 754"/>
              <a:gd name="T98" fmla="*/ 509 w 716"/>
              <a:gd name="T99" fmla="*/ 437 h 754"/>
              <a:gd name="T100" fmla="*/ 588 w 716"/>
              <a:gd name="T101" fmla="*/ 451 h 754"/>
              <a:gd name="T102" fmla="*/ 598 w 716"/>
              <a:gd name="T103" fmla="*/ 454 h 754"/>
              <a:gd name="T104" fmla="*/ 631 w 716"/>
              <a:gd name="T105" fmla="*/ 465 h 754"/>
              <a:gd name="T106" fmla="*/ 644 w 716"/>
              <a:gd name="T107" fmla="*/ 468 h 754"/>
              <a:gd name="T108" fmla="*/ 659 w 716"/>
              <a:gd name="T109" fmla="*/ 465 h 754"/>
              <a:gd name="T110" fmla="*/ 673 w 716"/>
              <a:gd name="T111" fmla="*/ 443 h 754"/>
              <a:gd name="T112" fmla="*/ 713 w 716"/>
              <a:gd name="T113" fmla="*/ 99 h 754"/>
              <a:gd name="T114" fmla="*/ 130 w 716"/>
              <a:gd name="T115" fmla="*/ 35 h 7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16" h="754">
                <a:moveTo>
                  <a:pt x="470" y="414"/>
                </a:moveTo>
                <a:lnTo>
                  <a:pt x="470" y="414"/>
                </a:lnTo>
                <a:cubicBezTo>
                  <a:pt x="435" y="414"/>
                  <a:pt x="401" y="417"/>
                  <a:pt x="368" y="420"/>
                </a:cubicBezTo>
                <a:lnTo>
                  <a:pt x="380" y="307"/>
                </a:lnTo>
                <a:lnTo>
                  <a:pt x="380" y="307"/>
                </a:lnTo>
                <a:cubicBezTo>
                  <a:pt x="426" y="303"/>
                  <a:pt x="469" y="299"/>
                  <a:pt x="514" y="302"/>
                </a:cubicBezTo>
                <a:lnTo>
                  <a:pt x="500" y="415"/>
                </a:lnTo>
                <a:lnTo>
                  <a:pt x="500" y="415"/>
                </a:lnTo>
                <a:cubicBezTo>
                  <a:pt x="490" y="414"/>
                  <a:pt x="480" y="414"/>
                  <a:pt x="470" y="414"/>
                </a:cubicBezTo>
                <a:close/>
                <a:moveTo>
                  <a:pt x="64" y="379"/>
                </a:moveTo>
                <a:lnTo>
                  <a:pt x="76" y="279"/>
                </a:lnTo>
                <a:lnTo>
                  <a:pt x="76" y="279"/>
                </a:lnTo>
                <a:cubicBezTo>
                  <a:pt x="120" y="299"/>
                  <a:pt x="162" y="309"/>
                  <a:pt x="204" y="314"/>
                </a:cubicBezTo>
                <a:lnTo>
                  <a:pt x="191" y="427"/>
                </a:lnTo>
                <a:lnTo>
                  <a:pt x="191" y="427"/>
                </a:lnTo>
                <a:cubicBezTo>
                  <a:pt x="153" y="423"/>
                  <a:pt x="114" y="414"/>
                  <a:pt x="75" y="396"/>
                </a:cubicBezTo>
                <a:lnTo>
                  <a:pt x="75" y="396"/>
                </a:lnTo>
                <a:cubicBezTo>
                  <a:pt x="68" y="394"/>
                  <a:pt x="64" y="386"/>
                  <a:pt x="64" y="379"/>
                </a:cubicBezTo>
                <a:close/>
                <a:moveTo>
                  <a:pt x="543" y="47"/>
                </a:moveTo>
                <a:lnTo>
                  <a:pt x="543" y="47"/>
                </a:lnTo>
                <a:lnTo>
                  <a:pt x="543" y="47"/>
                </a:lnTo>
                <a:lnTo>
                  <a:pt x="531" y="154"/>
                </a:lnTo>
                <a:lnTo>
                  <a:pt x="531" y="154"/>
                </a:lnTo>
                <a:cubicBezTo>
                  <a:pt x="485" y="151"/>
                  <a:pt x="441" y="155"/>
                  <a:pt x="398" y="160"/>
                </a:cubicBezTo>
                <a:lnTo>
                  <a:pt x="410" y="53"/>
                </a:lnTo>
                <a:lnTo>
                  <a:pt x="410" y="53"/>
                </a:lnTo>
                <a:cubicBezTo>
                  <a:pt x="455" y="49"/>
                  <a:pt x="499" y="45"/>
                  <a:pt x="543" y="47"/>
                </a:cubicBezTo>
                <a:close/>
                <a:moveTo>
                  <a:pt x="666" y="317"/>
                </a:moveTo>
                <a:lnTo>
                  <a:pt x="666" y="317"/>
                </a:lnTo>
                <a:cubicBezTo>
                  <a:pt x="663" y="315"/>
                  <a:pt x="662" y="315"/>
                  <a:pt x="661" y="314"/>
                </a:cubicBezTo>
                <a:lnTo>
                  <a:pt x="661" y="314"/>
                </a:lnTo>
                <a:cubicBezTo>
                  <a:pt x="619" y="295"/>
                  <a:pt x="578" y="286"/>
                  <a:pt x="537" y="282"/>
                </a:cubicBezTo>
                <a:lnTo>
                  <a:pt x="550" y="177"/>
                </a:lnTo>
                <a:lnTo>
                  <a:pt x="550" y="177"/>
                </a:lnTo>
                <a:cubicBezTo>
                  <a:pt x="588" y="181"/>
                  <a:pt x="627" y="189"/>
                  <a:pt x="667" y="207"/>
                </a:cubicBezTo>
                <a:lnTo>
                  <a:pt x="667" y="207"/>
                </a:lnTo>
                <a:cubicBezTo>
                  <a:pt x="670" y="208"/>
                  <a:pt x="674" y="211"/>
                  <a:pt x="678" y="213"/>
                </a:cubicBezTo>
                <a:lnTo>
                  <a:pt x="666" y="317"/>
                </a:lnTo>
                <a:close/>
                <a:moveTo>
                  <a:pt x="361" y="288"/>
                </a:moveTo>
                <a:lnTo>
                  <a:pt x="361" y="288"/>
                </a:lnTo>
                <a:cubicBezTo>
                  <a:pt x="316" y="292"/>
                  <a:pt x="272" y="296"/>
                  <a:pt x="228" y="294"/>
                </a:cubicBezTo>
                <a:lnTo>
                  <a:pt x="240" y="189"/>
                </a:lnTo>
                <a:lnTo>
                  <a:pt x="240" y="189"/>
                </a:lnTo>
                <a:cubicBezTo>
                  <a:pt x="286" y="191"/>
                  <a:pt x="330" y="188"/>
                  <a:pt x="373" y="183"/>
                </a:cubicBezTo>
                <a:lnTo>
                  <a:pt x="361" y="288"/>
                </a:lnTo>
                <a:close/>
                <a:moveTo>
                  <a:pt x="130" y="35"/>
                </a:moveTo>
                <a:lnTo>
                  <a:pt x="130" y="35"/>
                </a:lnTo>
                <a:lnTo>
                  <a:pt x="130" y="35"/>
                </a:lnTo>
                <a:lnTo>
                  <a:pt x="130" y="35"/>
                </a:lnTo>
                <a:cubicBezTo>
                  <a:pt x="165" y="48"/>
                  <a:pt x="199" y="56"/>
                  <a:pt x="234" y="58"/>
                </a:cubicBezTo>
                <a:lnTo>
                  <a:pt x="221" y="166"/>
                </a:lnTo>
                <a:lnTo>
                  <a:pt x="221" y="166"/>
                </a:lnTo>
                <a:cubicBezTo>
                  <a:pt x="180" y="161"/>
                  <a:pt x="139" y="151"/>
                  <a:pt x="96" y="131"/>
                </a:cubicBezTo>
                <a:lnTo>
                  <a:pt x="96" y="131"/>
                </a:lnTo>
                <a:cubicBezTo>
                  <a:pt x="95" y="131"/>
                  <a:pt x="94" y="131"/>
                  <a:pt x="93" y="130"/>
                </a:cubicBezTo>
                <a:lnTo>
                  <a:pt x="105" y="24"/>
                </a:lnTo>
                <a:lnTo>
                  <a:pt x="105" y="24"/>
                </a:lnTo>
                <a:cubicBezTo>
                  <a:pt x="110" y="27"/>
                  <a:pt x="114" y="29"/>
                  <a:pt x="119" y="30"/>
                </a:cubicBezTo>
                <a:lnTo>
                  <a:pt x="119" y="30"/>
                </a:lnTo>
                <a:cubicBezTo>
                  <a:pt x="123" y="32"/>
                  <a:pt x="127" y="34"/>
                  <a:pt x="130" y="35"/>
                </a:cubicBezTo>
                <a:lnTo>
                  <a:pt x="690" y="60"/>
                </a:lnTo>
                <a:lnTo>
                  <a:pt x="690" y="60"/>
                </a:lnTo>
                <a:cubicBezTo>
                  <a:pt x="588" y="14"/>
                  <a:pt x="492" y="24"/>
                  <a:pt x="399" y="32"/>
                </a:cubicBezTo>
                <a:lnTo>
                  <a:pt x="399" y="32"/>
                </a:lnTo>
                <a:cubicBezTo>
                  <a:pt x="347" y="38"/>
                  <a:pt x="297" y="42"/>
                  <a:pt x="247" y="38"/>
                </a:cubicBez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lnTo>
                  <a:pt x="247" y="38"/>
                </a:lnTo>
                <a:cubicBezTo>
                  <a:pt x="208" y="36"/>
                  <a:pt x="169" y="28"/>
                  <a:pt x="130" y="11"/>
                </a:cubicBezTo>
                <a:lnTo>
                  <a:pt x="130" y="11"/>
                </a:lnTo>
                <a:cubicBezTo>
                  <a:pt x="128" y="11"/>
                  <a:pt x="127" y="10"/>
                  <a:pt x="125" y="10"/>
                </a:cubicBezTo>
                <a:lnTo>
                  <a:pt x="125" y="10"/>
                </a:lnTo>
                <a:cubicBezTo>
                  <a:pt x="117" y="6"/>
                  <a:pt x="110" y="2"/>
                  <a:pt x="104" y="1"/>
                </a:cubicBezTo>
                <a:lnTo>
                  <a:pt x="104" y="1"/>
                </a:lnTo>
                <a:cubicBezTo>
                  <a:pt x="99" y="0"/>
                  <a:pt x="95" y="1"/>
                  <a:pt x="91" y="4"/>
                </a:cubicBezTo>
                <a:lnTo>
                  <a:pt x="91" y="4"/>
                </a:lnTo>
                <a:cubicBezTo>
                  <a:pt x="88" y="6"/>
                  <a:pt x="86" y="10"/>
                  <a:pt x="85" y="14"/>
                </a:cubicBezTo>
                <a:lnTo>
                  <a:pt x="84" y="17"/>
                </a:lnTo>
                <a:lnTo>
                  <a:pt x="84" y="17"/>
                </a:lnTo>
                <a:lnTo>
                  <a:pt x="82" y="38"/>
                </a:lnTo>
                <a:lnTo>
                  <a:pt x="1" y="741"/>
                </a:lnTo>
                <a:lnTo>
                  <a:pt x="1" y="741"/>
                </a:lnTo>
                <a:cubicBezTo>
                  <a:pt x="0" y="747"/>
                  <a:pt x="4" y="752"/>
                  <a:pt x="10" y="753"/>
                </a:cubicBezTo>
                <a:lnTo>
                  <a:pt x="10" y="753"/>
                </a:lnTo>
                <a:lnTo>
                  <a:pt x="11" y="753"/>
                </a:lnTo>
                <a:lnTo>
                  <a:pt x="11" y="753"/>
                </a:lnTo>
                <a:cubicBezTo>
                  <a:pt x="17" y="753"/>
                  <a:pt x="21" y="749"/>
                  <a:pt x="22" y="743"/>
                </a:cubicBezTo>
                <a:lnTo>
                  <a:pt x="60" y="413"/>
                </a:lnTo>
                <a:lnTo>
                  <a:pt x="60" y="413"/>
                </a:lnTo>
                <a:cubicBezTo>
                  <a:pt x="62" y="414"/>
                  <a:pt x="64" y="415"/>
                  <a:pt x="65" y="416"/>
                </a:cubicBezTo>
                <a:lnTo>
                  <a:pt x="65" y="416"/>
                </a:lnTo>
                <a:cubicBezTo>
                  <a:pt x="168" y="461"/>
                  <a:pt x="264" y="452"/>
                  <a:pt x="356" y="443"/>
                </a:cubicBezTo>
                <a:lnTo>
                  <a:pt x="356" y="443"/>
                </a:lnTo>
                <a:cubicBezTo>
                  <a:pt x="408" y="438"/>
                  <a:pt x="457" y="433"/>
                  <a:pt x="509" y="437"/>
                </a:cubicBezTo>
                <a:lnTo>
                  <a:pt x="509" y="437"/>
                </a:lnTo>
                <a:lnTo>
                  <a:pt x="509" y="437"/>
                </a:lnTo>
                <a:lnTo>
                  <a:pt x="509" y="437"/>
                </a:lnTo>
                <a:lnTo>
                  <a:pt x="509" y="437"/>
                </a:lnTo>
                <a:lnTo>
                  <a:pt x="509" y="437"/>
                </a:lnTo>
                <a:cubicBezTo>
                  <a:pt x="535" y="439"/>
                  <a:pt x="561" y="443"/>
                  <a:pt x="588" y="451"/>
                </a:cubicBezTo>
                <a:lnTo>
                  <a:pt x="588" y="451"/>
                </a:lnTo>
                <a:cubicBezTo>
                  <a:pt x="592" y="452"/>
                  <a:pt x="594" y="453"/>
                  <a:pt x="598" y="454"/>
                </a:cubicBezTo>
                <a:lnTo>
                  <a:pt x="598" y="454"/>
                </a:lnTo>
                <a:cubicBezTo>
                  <a:pt x="609" y="457"/>
                  <a:pt x="620" y="461"/>
                  <a:pt x="631" y="465"/>
                </a:cubicBezTo>
                <a:lnTo>
                  <a:pt x="631" y="465"/>
                </a:lnTo>
                <a:cubicBezTo>
                  <a:pt x="635" y="468"/>
                  <a:pt x="640" y="468"/>
                  <a:pt x="644" y="468"/>
                </a:cubicBezTo>
                <a:lnTo>
                  <a:pt x="644" y="468"/>
                </a:lnTo>
                <a:cubicBezTo>
                  <a:pt x="650" y="468"/>
                  <a:pt x="655" y="467"/>
                  <a:pt x="659" y="465"/>
                </a:cubicBezTo>
                <a:lnTo>
                  <a:pt x="659" y="465"/>
                </a:lnTo>
                <a:cubicBezTo>
                  <a:pt x="667" y="460"/>
                  <a:pt x="672" y="452"/>
                  <a:pt x="673" y="443"/>
                </a:cubicBezTo>
                <a:lnTo>
                  <a:pt x="713" y="99"/>
                </a:lnTo>
                <a:lnTo>
                  <a:pt x="713" y="99"/>
                </a:lnTo>
                <a:cubicBezTo>
                  <a:pt x="715" y="83"/>
                  <a:pt x="705" y="66"/>
                  <a:pt x="690" y="60"/>
                </a:cubicBezTo>
                <a:lnTo>
                  <a:pt x="130" y="35"/>
                </a:lnTo>
                <a:close/>
              </a:path>
            </a:pathLst>
          </a:custGeom>
          <a:solidFill>
            <a:srgbClr val="2C69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3" name="Freeform 257">
            <a:extLst>
              <a:ext uri="{FF2B5EF4-FFF2-40B4-BE49-F238E27FC236}">
                <a16:creationId xmlns:a16="http://schemas.microsoft.com/office/drawing/2014/main" id="{805B8626-56F0-CF45-8656-BC535835A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9405" y="10598768"/>
            <a:ext cx="1713830" cy="1658899"/>
          </a:xfrm>
          <a:custGeom>
            <a:avLst/>
            <a:gdLst>
              <a:gd name="T0" fmla="*/ 1254 w 1377"/>
              <a:gd name="T1" fmla="*/ 1332 h 1333"/>
              <a:gd name="T2" fmla="*/ 122 w 1377"/>
              <a:gd name="T3" fmla="*/ 1332 h 1333"/>
              <a:gd name="T4" fmla="*/ 122 w 1377"/>
              <a:gd name="T5" fmla="*/ 1332 h 1333"/>
              <a:gd name="T6" fmla="*/ 0 w 1377"/>
              <a:gd name="T7" fmla="*/ 1209 h 1333"/>
              <a:gd name="T8" fmla="*/ 0 w 1377"/>
              <a:gd name="T9" fmla="*/ 123 h 1333"/>
              <a:gd name="T10" fmla="*/ 0 w 1377"/>
              <a:gd name="T11" fmla="*/ 123 h 1333"/>
              <a:gd name="T12" fmla="*/ 122 w 1377"/>
              <a:gd name="T13" fmla="*/ 0 h 1333"/>
              <a:gd name="T14" fmla="*/ 1254 w 1377"/>
              <a:gd name="T15" fmla="*/ 0 h 1333"/>
              <a:gd name="T16" fmla="*/ 1254 w 1377"/>
              <a:gd name="T17" fmla="*/ 0 h 1333"/>
              <a:gd name="T18" fmla="*/ 1376 w 1377"/>
              <a:gd name="T19" fmla="*/ 123 h 1333"/>
              <a:gd name="T20" fmla="*/ 1376 w 1377"/>
              <a:gd name="T21" fmla="*/ 1209 h 1333"/>
              <a:gd name="T22" fmla="*/ 1376 w 1377"/>
              <a:gd name="T23" fmla="*/ 1209 h 1333"/>
              <a:gd name="T24" fmla="*/ 1254 w 1377"/>
              <a:gd name="T25" fmla="*/ 1332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7" h="1333">
                <a:moveTo>
                  <a:pt x="1254" y="1332"/>
                </a:moveTo>
                <a:lnTo>
                  <a:pt x="122" y="1332"/>
                </a:lnTo>
                <a:lnTo>
                  <a:pt x="122" y="1332"/>
                </a:lnTo>
                <a:cubicBezTo>
                  <a:pt x="55" y="1332"/>
                  <a:pt x="0" y="1277"/>
                  <a:pt x="0" y="1209"/>
                </a:cubicBezTo>
                <a:lnTo>
                  <a:pt x="0" y="123"/>
                </a:lnTo>
                <a:lnTo>
                  <a:pt x="0" y="123"/>
                </a:lnTo>
                <a:cubicBezTo>
                  <a:pt x="0" y="55"/>
                  <a:pt x="55" y="0"/>
                  <a:pt x="122" y="0"/>
                </a:cubicBezTo>
                <a:lnTo>
                  <a:pt x="1254" y="0"/>
                </a:lnTo>
                <a:lnTo>
                  <a:pt x="1254" y="0"/>
                </a:lnTo>
                <a:cubicBezTo>
                  <a:pt x="1321" y="0"/>
                  <a:pt x="1376" y="55"/>
                  <a:pt x="1376" y="123"/>
                </a:cubicBezTo>
                <a:lnTo>
                  <a:pt x="1376" y="1209"/>
                </a:lnTo>
                <a:lnTo>
                  <a:pt x="1376" y="1209"/>
                </a:lnTo>
                <a:cubicBezTo>
                  <a:pt x="1376" y="1277"/>
                  <a:pt x="1321" y="1332"/>
                  <a:pt x="1254" y="1332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4" name="Freeform 113">
            <a:extLst>
              <a:ext uri="{FF2B5EF4-FFF2-40B4-BE49-F238E27FC236}">
                <a16:creationId xmlns:a16="http://schemas.microsoft.com/office/drawing/2014/main" id="{DA508B9C-0A5F-9045-A82C-BE01D06F2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9834" y="10911867"/>
            <a:ext cx="815322" cy="1031450"/>
          </a:xfrm>
          <a:custGeom>
            <a:avLst/>
            <a:gdLst>
              <a:gd name="connsiteX0" fmla="*/ 100321 w 815322"/>
              <a:gd name="connsiteY0" fmla="*/ 719592 h 1031450"/>
              <a:gd name="connsiteX1" fmla="*/ 243261 w 815322"/>
              <a:gd name="connsiteY1" fmla="*/ 719592 h 1031450"/>
              <a:gd name="connsiteX2" fmla="*/ 256934 w 815322"/>
              <a:gd name="connsiteY2" fmla="*/ 733324 h 1031450"/>
              <a:gd name="connsiteX3" fmla="*/ 243261 w 815322"/>
              <a:gd name="connsiteY3" fmla="*/ 745808 h 1031450"/>
              <a:gd name="connsiteX4" fmla="*/ 100321 w 815322"/>
              <a:gd name="connsiteY4" fmla="*/ 745808 h 1031450"/>
              <a:gd name="connsiteX5" fmla="*/ 87891 w 815322"/>
              <a:gd name="connsiteY5" fmla="*/ 733324 h 1031450"/>
              <a:gd name="connsiteX6" fmla="*/ 100321 w 815322"/>
              <a:gd name="connsiteY6" fmla="*/ 719592 h 1031450"/>
              <a:gd name="connsiteX7" fmla="*/ 758479 w 815322"/>
              <a:gd name="connsiteY7" fmla="*/ 668579 h 1031450"/>
              <a:gd name="connsiteX8" fmla="*/ 727434 w 815322"/>
              <a:gd name="connsiteY8" fmla="*/ 703375 h 1031450"/>
              <a:gd name="connsiteX9" fmla="*/ 721225 w 815322"/>
              <a:gd name="connsiteY9" fmla="*/ 710831 h 1031450"/>
              <a:gd name="connsiteX10" fmla="*/ 718742 w 815322"/>
              <a:gd name="connsiteY10" fmla="*/ 712073 h 1031450"/>
              <a:gd name="connsiteX11" fmla="*/ 683971 w 815322"/>
              <a:gd name="connsiteY11" fmla="*/ 743141 h 1031450"/>
              <a:gd name="connsiteX12" fmla="*/ 654167 w 815322"/>
              <a:gd name="connsiteY12" fmla="*/ 766753 h 1031450"/>
              <a:gd name="connsiteX13" fmla="*/ 583384 w 815322"/>
              <a:gd name="connsiteY13" fmla="*/ 905936 h 1031450"/>
              <a:gd name="connsiteX14" fmla="*/ 758479 w 815322"/>
              <a:gd name="connsiteY14" fmla="*/ 668579 h 1031450"/>
              <a:gd name="connsiteX15" fmla="*/ 415740 w 815322"/>
              <a:gd name="connsiteY15" fmla="*/ 664851 h 1031450"/>
              <a:gd name="connsiteX16" fmla="*/ 311428 w 815322"/>
              <a:gd name="connsiteY16" fmla="*/ 673549 h 1031450"/>
              <a:gd name="connsiteX17" fmla="*/ 359858 w 815322"/>
              <a:gd name="connsiteY17" fmla="*/ 722015 h 1031450"/>
              <a:gd name="connsiteX18" fmla="*/ 361100 w 815322"/>
              <a:gd name="connsiteY18" fmla="*/ 722015 h 1031450"/>
              <a:gd name="connsiteX19" fmla="*/ 378485 w 815322"/>
              <a:gd name="connsiteY19" fmla="*/ 734442 h 1031450"/>
              <a:gd name="connsiteX20" fmla="*/ 462929 w 815322"/>
              <a:gd name="connsiteY20" fmla="*/ 767995 h 1031450"/>
              <a:gd name="connsiteX21" fmla="*/ 420707 w 815322"/>
              <a:gd name="connsiteY21" fmla="*/ 668579 h 1031450"/>
              <a:gd name="connsiteX22" fmla="*/ 415740 w 815322"/>
              <a:gd name="connsiteY22" fmla="*/ 664851 h 1031450"/>
              <a:gd name="connsiteX23" fmla="*/ 660376 w 815322"/>
              <a:gd name="connsiteY23" fmla="*/ 638754 h 1031450"/>
              <a:gd name="connsiteX24" fmla="*/ 638024 w 815322"/>
              <a:gd name="connsiteY24" fmla="*/ 642482 h 1031450"/>
              <a:gd name="connsiteX25" fmla="*/ 634298 w 815322"/>
              <a:gd name="connsiteY25" fmla="*/ 646210 h 1031450"/>
              <a:gd name="connsiteX26" fmla="*/ 613188 w 815322"/>
              <a:gd name="connsiteY26" fmla="*/ 753083 h 1031450"/>
              <a:gd name="connsiteX27" fmla="*/ 633057 w 815322"/>
              <a:gd name="connsiteY27" fmla="*/ 744384 h 1031450"/>
              <a:gd name="connsiteX28" fmla="*/ 660376 w 815322"/>
              <a:gd name="connsiteY28" fmla="*/ 638754 h 1031450"/>
              <a:gd name="connsiteX29" fmla="*/ 746061 w 815322"/>
              <a:gd name="connsiteY29" fmla="*/ 628812 h 1031450"/>
              <a:gd name="connsiteX30" fmla="*/ 687696 w 815322"/>
              <a:gd name="connsiteY30" fmla="*/ 635025 h 1031450"/>
              <a:gd name="connsiteX31" fmla="*/ 669069 w 815322"/>
              <a:gd name="connsiteY31" fmla="*/ 720773 h 1031450"/>
              <a:gd name="connsiteX32" fmla="*/ 676520 w 815322"/>
              <a:gd name="connsiteY32" fmla="*/ 714559 h 1031450"/>
              <a:gd name="connsiteX33" fmla="*/ 700114 w 815322"/>
              <a:gd name="connsiteY33" fmla="*/ 693433 h 1031450"/>
              <a:gd name="connsiteX34" fmla="*/ 721225 w 815322"/>
              <a:gd name="connsiteY34" fmla="*/ 668579 h 1031450"/>
              <a:gd name="connsiteX35" fmla="*/ 734885 w 815322"/>
              <a:gd name="connsiteY35" fmla="*/ 649938 h 1031450"/>
              <a:gd name="connsiteX36" fmla="*/ 734885 w 815322"/>
              <a:gd name="connsiteY36" fmla="*/ 648695 h 1031450"/>
              <a:gd name="connsiteX37" fmla="*/ 746061 w 815322"/>
              <a:gd name="connsiteY37" fmla="*/ 628812 h 1031450"/>
              <a:gd name="connsiteX38" fmla="*/ 13595 w 815322"/>
              <a:gd name="connsiteY38" fmla="*/ 543816 h 1031450"/>
              <a:gd name="connsiteX39" fmla="*/ 184155 w 815322"/>
              <a:gd name="connsiteY39" fmla="*/ 543816 h 1031450"/>
              <a:gd name="connsiteX40" fmla="*/ 196514 w 815322"/>
              <a:gd name="connsiteY40" fmla="*/ 556951 h 1031450"/>
              <a:gd name="connsiteX41" fmla="*/ 184155 w 815322"/>
              <a:gd name="connsiteY41" fmla="*/ 570086 h 1031450"/>
              <a:gd name="connsiteX42" fmla="*/ 13595 w 815322"/>
              <a:gd name="connsiteY42" fmla="*/ 570086 h 1031450"/>
              <a:gd name="connsiteX43" fmla="*/ 0 w 815322"/>
              <a:gd name="connsiteY43" fmla="*/ 556951 h 1031450"/>
              <a:gd name="connsiteX44" fmla="*/ 13595 w 815322"/>
              <a:gd name="connsiteY44" fmla="*/ 543816 h 1031450"/>
              <a:gd name="connsiteX45" fmla="*/ 700114 w 815322"/>
              <a:gd name="connsiteY45" fmla="*/ 482172 h 1031450"/>
              <a:gd name="connsiteX46" fmla="*/ 692664 w 815322"/>
              <a:gd name="connsiteY46" fmla="*/ 607686 h 1031450"/>
              <a:gd name="connsiteX47" fmla="*/ 748545 w 815322"/>
              <a:gd name="connsiteY47" fmla="*/ 601472 h 1031450"/>
              <a:gd name="connsiteX48" fmla="*/ 757238 w 815322"/>
              <a:gd name="connsiteY48" fmla="*/ 601472 h 1031450"/>
              <a:gd name="connsiteX49" fmla="*/ 772139 w 815322"/>
              <a:gd name="connsiteY49" fmla="*/ 514482 h 1031450"/>
              <a:gd name="connsiteX50" fmla="*/ 503423 w 815322"/>
              <a:gd name="connsiteY50" fmla="*/ 414176 h 1031450"/>
              <a:gd name="connsiteX51" fmla="*/ 499707 w 815322"/>
              <a:gd name="connsiteY51" fmla="*/ 415412 h 1031450"/>
              <a:gd name="connsiteX52" fmla="*/ 415481 w 815322"/>
              <a:gd name="connsiteY52" fmla="*/ 492041 h 1031450"/>
              <a:gd name="connsiteX53" fmla="*/ 415481 w 815322"/>
              <a:gd name="connsiteY53" fmla="*/ 496984 h 1031450"/>
              <a:gd name="connsiteX54" fmla="*/ 460071 w 815322"/>
              <a:gd name="connsiteY54" fmla="*/ 600804 h 1031450"/>
              <a:gd name="connsiteX55" fmla="*/ 466264 w 815322"/>
              <a:gd name="connsiteY55" fmla="*/ 603276 h 1031450"/>
              <a:gd name="connsiteX56" fmla="*/ 578980 w 815322"/>
              <a:gd name="connsiteY56" fmla="*/ 590917 h 1031450"/>
              <a:gd name="connsiteX57" fmla="*/ 582695 w 815322"/>
              <a:gd name="connsiteY57" fmla="*/ 587209 h 1031450"/>
              <a:gd name="connsiteX58" fmla="*/ 606229 w 815322"/>
              <a:gd name="connsiteY58" fmla="*/ 477209 h 1031450"/>
              <a:gd name="connsiteX59" fmla="*/ 604991 w 815322"/>
              <a:gd name="connsiteY59" fmla="*/ 471029 h 1031450"/>
              <a:gd name="connsiteX60" fmla="*/ 505900 w 815322"/>
              <a:gd name="connsiteY60" fmla="*/ 415412 h 1031450"/>
              <a:gd name="connsiteX61" fmla="*/ 503423 w 815322"/>
              <a:gd name="connsiteY61" fmla="*/ 414176 h 1031450"/>
              <a:gd name="connsiteX62" fmla="*/ 500017 w 815322"/>
              <a:gd name="connsiteY62" fmla="*/ 387758 h 1031450"/>
              <a:gd name="connsiteX63" fmla="*/ 519525 w 815322"/>
              <a:gd name="connsiteY63" fmla="*/ 391929 h 1031450"/>
              <a:gd name="connsiteX64" fmla="*/ 617377 w 815322"/>
              <a:gd name="connsiteY64" fmla="*/ 448782 h 1031450"/>
              <a:gd name="connsiteX65" fmla="*/ 632240 w 815322"/>
              <a:gd name="connsiteY65" fmla="*/ 482153 h 1031450"/>
              <a:gd name="connsiteX66" fmla="*/ 608707 w 815322"/>
              <a:gd name="connsiteY66" fmla="*/ 592153 h 1031450"/>
              <a:gd name="connsiteX67" fmla="*/ 581457 w 815322"/>
              <a:gd name="connsiteY67" fmla="*/ 618108 h 1031450"/>
              <a:gd name="connsiteX68" fmla="*/ 468742 w 815322"/>
              <a:gd name="connsiteY68" fmla="*/ 630467 h 1031450"/>
              <a:gd name="connsiteX69" fmla="*/ 466264 w 815322"/>
              <a:gd name="connsiteY69" fmla="*/ 630467 h 1031450"/>
              <a:gd name="connsiteX70" fmla="*/ 436537 w 815322"/>
              <a:gd name="connsiteY70" fmla="*/ 610692 h 1031450"/>
              <a:gd name="connsiteX71" fmla="*/ 389470 w 815322"/>
              <a:gd name="connsiteY71" fmla="*/ 508108 h 1031450"/>
              <a:gd name="connsiteX72" fmla="*/ 398140 w 815322"/>
              <a:gd name="connsiteY72" fmla="*/ 471029 h 1031450"/>
              <a:gd name="connsiteX73" fmla="*/ 482367 w 815322"/>
              <a:gd name="connsiteY73" fmla="*/ 395637 h 1031450"/>
              <a:gd name="connsiteX74" fmla="*/ 500017 w 815322"/>
              <a:gd name="connsiteY74" fmla="*/ 387758 h 1031450"/>
              <a:gd name="connsiteX75" fmla="*/ 100096 w 815322"/>
              <a:gd name="connsiteY75" fmla="*/ 373528 h 1031450"/>
              <a:gd name="connsiteX76" fmla="*/ 184323 w 815322"/>
              <a:gd name="connsiteY76" fmla="*/ 373528 h 1031450"/>
              <a:gd name="connsiteX77" fmla="*/ 196529 w 815322"/>
              <a:gd name="connsiteY77" fmla="*/ 386664 h 1031450"/>
              <a:gd name="connsiteX78" fmla="*/ 184323 w 815322"/>
              <a:gd name="connsiteY78" fmla="*/ 399800 h 1031450"/>
              <a:gd name="connsiteX79" fmla="*/ 100096 w 815322"/>
              <a:gd name="connsiteY79" fmla="*/ 399800 h 1031450"/>
              <a:gd name="connsiteX80" fmla="*/ 87889 w 815322"/>
              <a:gd name="connsiteY80" fmla="*/ 386664 h 1031450"/>
              <a:gd name="connsiteX81" fmla="*/ 100096 w 815322"/>
              <a:gd name="connsiteY81" fmla="*/ 373528 h 1031450"/>
              <a:gd name="connsiteX82" fmla="*/ 306460 w 815322"/>
              <a:gd name="connsiteY82" fmla="*/ 362872 h 1031450"/>
              <a:gd name="connsiteX83" fmla="*/ 265481 w 815322"/>
              <a:gd name="connsiteY83" fmla="*/ 447376 h 1031450"/>
              <a:gd name="connsiteX84" fmla="*/ 262997 w 815322"/>
              <a:gd name="connsiteY84" fmla="*/ 458560 h 1031450"/>
              <a:gd name="connsiteX85" fmla="*/ 262997 w 815322"/>
              <a:gd name="connsiteY85" fmla="*/ 459803 h 1031450"/>
              <a:gd name="connsiteX86" fmla="*/ 260513 w 815322"/>
              <a:gd name="connsiteY86" fmla="*/ 470988 h 1031450"/>
              <a:gd name="connsiteX87" fmla="*/ 260513 w 815322"/>
              <a:gd name="connsiteY87" fmla="*/ 472230 h 1031450"/>
              <a:gd name="connsiteX88" fmla="*/ 259272 w 815322"/>
              <a:gd name="connsiteY88" fmla="*/ 482172 h 1031450"/>
              <a:gd name="connsiteX89" fmla="*/ 258030 w 815322"/>
              <a:gd name="connsiteY89" fmla="*/ 484657 h 1031450"/>
              <a:gd name="connsiteX90" fmla="*/ 258030 w 815322"/>
              <a:gd name="connsiteY90" fmla="*/ 493356 h 1031450"/>
              <a:gd name="connsiteX91" fmla="*/ 258030 w 815322"/>
              <a:gd name="connsiteY91" fmla="*/ 497084 h 1031450"/>
              <a:gd name="connsiteX92" fmla="*/ 256788 w 815322"/>
              <a:gd name="connsiteY92" fmla="*/ 505783 h 1031450"/>
              <a:gd name="connsiteX93" fmla="*/ 256788 w 815322"/>
              <a:gd name="connsiteY93" fmla="*/ 509512 h 1031450"/>
              <a:gd name="connsiteX94" fmla="*/ 256788 w 815322"/>
              <a:gd name="connsiteY94" fmla="*/ 518211 h 1031450"/>
              <a:gd name="connsiteX95" fmla="*/ 256788 w 815322"/>
              <a:gd name="connsiteY95" fmla="*/ 524424 h 1031450"/>
              <a:gd name="connsiteX96" fmla="*/ 256788 w 815322"/>
              <a:gd name="connsiteY96" fmla="*/ 529395 h 1031450"/>
              <a:gd name="connsiteX97" fmla="*/ 258030 w 815322"/>
              <a:gd name="connsiteY97" fmla="*/ 541822 h 1031450"/>
              <a:gd name="connsiteX98" fmla="*/ 342473 w 815322"/>
              <a:gd name="connsiteY98" fmla="*/ 479687 h 1031450"/>
              <a:gd name="connsiteX99" fmla="*/ 344957 w 815322"/>
              <a:gd name="connsiteY99" fmla="*/ 473473 h 1031450"/>
              <a:gd name="connsiteX100" fmla="*/ 308944 w 815322"/>
              <a:gd name="connsiteY100" fmla="*/ 365357 h 1031450"/>
              <a:gd name="connsiteX101" fmla="*/ 306460 w 815322"/>
              <a:gd name="connsiteY101" fmla="*/ 362872 h 1031450"/>
              <a:gd name="connsiteX102" fmla="*/ 688938 w 815322"/>
              <a:gd name="connsiteY102" fmla="*/ 326833 h 1031450"/>
              <a:gd name="connsiteX103" fmla="*/ 685213 w 815322"/>
              <a:gd name="connsiteY103" fmla="*/ 352930 h 1031450"/>
              <a:gd name="connsiteX104" fmla="*/ 698873 w 815322"/>
              <a:gd name="connsiteY104" fmla="*/ 452347 h 1031450"/>
              <a:gd name="connsiteX105" fmla="*/ 769656 w 815322"/>
              <a:gd name="connsiteY105" fmla="*/ 484657 h 1031450"/>
              <a:gd name="connsiteX106" fmla="*/ 769656 w 815322"/>
              <a:gd name="connsiteY106" fmla="*/ 482172 h 1031450"/>
              <a:gd name="connsiteX107" fmla="*/ 765930 w 815322"/>
              <a:gd name="connsiteY107" fmla="*/ 462289 h 1031450"/>
              <a:gd name="connsiteX108" fmla="*/ 753512 w 815322"/>
              <a:gd name="connsiteY108" fmla="*/ 418794 h 1031450"/>
              <a:gd name="connsiteX109" fmla="*/ 700114 w 815322"/>
              <a:gd name="connsiteY109" fmla="*/ 336775 h 1031450"/>
              <a:gd name="connsiteX110" fmla="*/ 688938 w 815322"/>
              <a:gd name="connsiteY110" fmla="*/ 326833 h 1031450"/>
              <a:gd name="connsiteX111" fmla="*/ 610704 w 815322"/>
              <a:gd name="connsiteY111" fmla="*/ 275882 h 1031450"/>
              <a:gd name="connsiteX112" fmla="*/ 602011 w 815322"/>
              <a:gd name="connsiteY112" fmla="*/ 290794 h 1031450"/>
              <a:gd name="connsiteX113" fmla="*/ 517568 w 815322"/>
              <a:gd name="connsiteY113" fmla="*/ 366600 h 1031450"/>
              <a:gd name="connsiteX114" fmla="*/ 495216 w 815322"/>
              <a:gd name="connsiteY114" fmla="*/ 375299 h 1031450"/>
              <a:gd name="connsiteX115" fmla="*/ 480314 w 815322"/>
              <a:gd name="connsiteY115" fmla="*/ 370328 h 1031450"/>
              <a:gd name="connsiteX116" fmla="*/ 382211 w 815322"/>
              <a:gd name="connsiteY116" fmla="*/ 313163 h 1031450"/>
              <a:gd name="connsiteX117" fmla="*/ 369793 w 815322"/>
              <a:gd name="connsiteY117" fmla="*/ 300736 h 1031450"/>
              <a:gd name="connsiteX118" fmla="*/ 323846 w 815322"/>
              <a:gd name="connsiteY118" fmla="*/ 341746 h 1031450"/>
              <a:gd name="connsiteX119" fmla="*/ 333780 w 815322"/>
              <a:gd name="connsiteY119" fmla="*/ 356658 h 1031450"/>
              <a:gd name="connsiteX120" fmla="*/ 369793 w 815322"/>
              <a:gd name="connsiteY120" fmla="*/ 464774 h 1031450"/>
              <a:gd name="connsiteX121" fmla="*/ 358616 w 815322"/>
              <a:gd name="connsiteY121" fmla="*/ 500813 h 1031450"/>
              <a:gd name="connsiteX122" fmla="*/ 266723 w 815322"/>
              <a:gd name="connsiteY122" fmla="*/ 569162 h 1031450"/>
              <a:gd name="connsiteX123" fmla="*/ 262997 w 815322"/>
              <a:gd name="connsiteY123" fmla="*/ 570404 h 1031450"/>
              <a:gd name="connsiteX124" fmla="*/ 294042 w 815322"/>
              <a:gd name="connsiteY124" fmla="*/ 649938 h 1031450"/>
              <a:gd name="connsiteX125" fmla="*/ 300251 w 815322"/>
              <a:gd name="connsiteY125" fmla="*/ 648695 h 1031450"/>
              <a:gd name="connsiteX126" fmla="*/ 413256 w 815322"/>
              <a:gd name="connsiteY126" fmla="*/ 638754 h 1031450"/>
              <a:gd name="connsiteX127" fmla="*/ 445543 w 815322"/>
              <a:gd name="connsiteY127" fmla="*/ 657394 h 1031450"/>
              <a:gd name="connsiteX128" fmla="*/ 490248 w 815322"/>
              <a:gd name="connsiteY128" fmla="*/ 763025 h 1031450"/>
              <a:gd name="connsiteX129" fmla="*/ 492732 w 815322"/>
              <a:gd name="connsiteY129" fmla="*/ 771724 h 1031450"/>
              <a:gd name="connsiteX130" fmla="*/ 541163 w 815322"/>
              <a:gd name="connsiteY130" fmla="*/ 771724 h 1031450"/>
              <a:gd name="connsiteX131" fmla="*/ 585868 w 815322"/>
              <a:gd name="connsiteY131" fmla="*/ 761782 h 1031450"/>
              <a:gd name="connsiteX132" fmla="*/ 585868 w 815322"/>
              <a:gd name="connsiteY132" fmla="*/ 751840 h 1031450"/>
              <a:gd name="connsiteX133" fmla="*/ 608220 w 815322"/>
              <a:gd name="connsiteY133" fmla="*/ 641239 h 1031450"/>
              <a:gd name="connsiteX134" fmla="*/ 635540 w 815322"/>
              <a:gd name="connsiteY134" fmla="*/ 615142 h 1031450"/>
              <a:gd name="connsiteX135" fmla="*/ 664102 w 815322"/>
              <a:gd name="connsiteY135" fmla="*/ 611414 h 1031450"/>
              <a:gd name="connsiteX136" fmla="*/ 672795 w 815322"/>
              <a:gd name="connsiteY136" fmla="*/ 470988 h 1031450"/>
              <a:gd name="connsiteX137" fmla="*/ 669069 w 815322"/>
              <a:gd name="connsiteY137" fmla="*/ 468502 h 1031450"/>
              <a:gd name="connsiteX138" fmla="*/ 650442 w 815322"/>
              <a:gd name="connsiteY138" fmla="*/ 434949 h 1031450"/>
              <a:gd name="connsiteX139" fmla="*/ 659135 w 815322"/>
              <a:gd name="connsiteY139" fmla="*/ 352930 h 1031450"/>
              <a:gd name="connsiteX140" fmla="*/ 642991 w 815322"/>
              <a:gd name="connsiteY140" fmla="*/ 292037 h 1031450"/>
              <a:gd name="connsiteX141" fmla="*/ 610704 w 815322"/>
              <a:gd name="connsiteY141" fmla="*/ 275882 h 1031450"/>
              <a:gd name="connsiteX142" fmla="*/ 500183 w 815322"/>
              <a:gd name="connsiteY142" fmla="*/ 257241 h 1031450"/>
              <a:gd name="connsiteX143" fmla="*/ 487765 w 815322"/>
              <a:gd name="connsiteY143" fmla="*/ 258484 h 1031450"/>
              <a:gd name="connsiteX144" fmla="*/ 474105 w 815322"/>
              <a:gd name="connsiteY144" fmla="*/ 259727 h 1031450"/>
              <a:gd name="connsiteX145" fmla="*/ 470379 w 815322"/>
              <a:gd name="connsiteY145" fmla="*/ 260969 h 1031450"/>
              <a:gd name="connsiteX146" fmla="*/ 462929 w 815322"/>
              <a:gd name="connsiteY146" fmla="*/ 262212 h 1031450"/>
              <a:gd name="connsiteX147" fmla="*/ 454236 w 815322"/>
              <a:gd name="connsiteY147" fmla="*/ 264697 h 1031450"/>
              <a:gd name="connsiteX148" fmla="*/ 450510 w 815322"/>
              <a:gd name="connsiteY148" fmla="*/ 264697 h 1031450"/>
              <a:gd name="connsiteX149" fmla="*/ 392145 w 815322"/>
              <a:gd name="connsiteY149" fmla="*/ 287066 h 1031450"/>
              <a:gd name="connsiteX150" fmla="*/ 394629 w 815322"/>
              <a:gd name="connsiteY150" fmla="*/ 290794 h 1031450"/>
              <a:gd name="connsiteX151" fmla="*/ 493974 w 815322"/>
              <a:gd name="connsiteY151" fmla="*/ 346716 h 1031450"/>
              <a:gd name="connsiteX152" fmla="*/ 500183 w 815322"/>
              <a:gd name="connsiteY152" fmla="*/ 346716 h 1031450"/>
              <a:gd name="connsiteX153" fmla="*/ 583384 w 815322"/>
              <a:gd name="connsiteY153" fmla="*/ 270911 h 1031450"/>
              <a:gd name="connsiteX154" fmla="*/ 585868 w 815322"/>
              <a:gd name="connsiteY154" fmla="*/ 267183 h 1031450"/>
              <a:gd name="connsiteX155" fmla="*/ 583384 w 815322"/>
              <a:gd name="connsiteY155" fmla="*/ 267183 h 1031450"/>
              <a:gd name="connsiteX156" fmla="*/ 574692 w 815322"/>
              <a:gd name="connsiteY156" fmla="*/ 264697 h 1031450"/>
              <a:gd name="connsiteX157" fmla="*/ 559790 w 815322"/>
              <a:gd name="connsiteY157" fmla="*/ 262212 h 1031450"/>
              <a:gd name="connsiteX158" fmla="*/ 554823 w 815322"/>
              <a:gd name="connsiteY158" fmla="*/ 260969 h 1031450"/>
              <a:gd name="connsiteX159" fmla="*/ 537437 w 815322"/>
              <a:gd name="connsiteY159" fmla="*/ 258484 h 1031450"/>
              <a:gd name="connsiteX160" fmla="*/ 534954 w 815322"/>
              <a:gd name="connsiteY160" fmla="*/ 258484 h 1031450"/>
              <a:gd name="connsiteX161" fmla="*/ 516326 w 815322"/>
              <a:gd name="connsiteY161" fmla="*/ 257241 h 1031450"/>
              <a:gd name="connsiteX162" fmla="*/ 513843 w 815322"/>
              <a:gd name="connsiteY162" fmla="*/ 257241 h 1031450"/>
              <a:gd name="connsiteX163" fmla="*/ 505150 w 815322"/>
              <a:gd name="connsiteY163" fmla="*/ 257241 h 1031450"/>
              <a:gd name="connsiteX164" fmla="*/ 500183 w 815322"/>
              <a:gd name="connsiteY164" fmla="*/ 257241 h 1031450"/>
              <a:gd name="connsiteX165" fmla="*/ 602011 w 815322"/>
              <a:gd name="connsiteY165" fmla="*/ 149125 h 1031450"/>
              <a:gd name="connsiteX166" fmla="*/ 664102 w 815322"/>
              <a:gd name="connsiteY166" fmla="*/ 273396 h 1031450"/>
              <a:gd name="connsiteX167" fmla="*/ 692664 w 815322"/>
              <a:gd name="connsiteY167" fmla="*/ 293280 h 1031450"/>
              <a:gd name="connsiteX168" fmla="*/ 697631 w 815322"/>
              <a:gd name="connsiteY168" fmla="*/ 298251 h 1031450"/>
              <a:gd name="connsiteX169" fmla="*/ 698873 w 815322"/>
              <a:gd name="connsiteY169" fmla="*/ 298251 h 1031450"/>
              <a:gd name="connsiteX170" fmla="*/ 708807 w 815322"/>
              <a:gd name="connsiteY170" fmla="*/ 306950 h 1031450"/>
              <a:gd name="connsiteX171" fmla="*/ 718742 w 815322"/>
              <a:gd name="connsiteY171" fmla="*/ 318134 h 1031450"/>
              <a:gd name="connsiteX172" fmla="*/ 765930 w 815322"/>
              <a:gd name="connsiteY172" fmla="*/ 364114 h 1031450"/>
              <a:gd name="connsiteX173" fmla="*/ 602011 w 815322"/>
              <a:gd name="connsiteY173" fmla="*/ 149125 h 1031450"/>
              <a:gd name="connsiteX174" fmla="*/ 265481 w 815322"/>
              <a:gd name="connsiteY174" fmla="*/ 0 h 1031450"/>
              <a:gd name="connsiteX175" fmla="*/ 806910 w 815322"/>
              <a:gd name="connsiteY175" fmla="*/ 418794 h 1031450"/>
              <a:gd name="connsiteX176" fmla="*/ 813119 w 815322"/>
              <a:gd name="connsiteY176" fmla="*/ 458560 h 1031450"/>
              <a:gd name="connsiteX177" fmla="*/ 357375 w 815322"/>
              <a:gd name="connsiteY177" fmla="*/ 1030208 h 1031450"/>
              <a:gd name="connsiteX178" fmla="*/ 354891 w 815322"/>
              <a:gd name="connsiteY178" fmla="*/ 1031450 h 1031450"/>
              <a:gd name="connsiteX179" fmla="*/ 341231 w 815322"/>
              <a:gd name="connsiteY179" fmla="*/ 1019023 h 1031450"/>
              <a:gd name="connsiteX180" fmla="*/ 352407 w 815322"/>
              <a:gd name="connsiteY180" fmla="*/ 1005353 h 1031450"/>
              <a:gd name="connsiteX181" fmla="*/ 501425 w 815322"/>
              <a:gd name="connsiteY181" fmla="*/ 956888 h 1031450"/>
              <a:gd name="connsiteX182" fmla="*/ 615671 w 815322"/>
              <a:gd name="connsiteY182" fmla="*/ 792850 h 1031450"/>
              <a:gd name="connsiteX183" fmla="*/ 279141 w 815322"/>
              <a:gd name="connsiteY183" fmla="*/ 912150 h 1031450"/>
              <a:gd name="connsiteX184" fmla="*/ 274173 w 815322"/>
              <a:gd name="connsiteY184" fmla="*/ 913393 h 1031450"/>
              <a:gd name="connsiteX185" fmla="*/ 261755 w 815322"/>
              <a:gd name="connsiteY185" fmla="*/ 902208 h 1031450"/>
              <a:gd name="connsiteX186" fmla="*/ 271690 w 815322"/>
              <a:gd name="connsiteY186" fmla="*/ 886053 h 1031450"/>
              <a:gd name="connsiteX187" fmla="*/ 551097 w 815322"/>
              <a:gd name="connsiteY187" fmla="*/ 797821 h 1031450"/>
              <a:gd name="connsiteX188" fmla="*/ 543646 w 815322"/>
              <a:gd name="connsiteY188" fmla="*/ 797821 h 1031450"/>
              <a:gd name="connsiteX189" fmla="*/ 513843 w 815322"/>
              <a:gd name="connsiteY189" fmla="*/ 799063 h 1031450"/>
              <a:gd name="connsiteX190" fmla="*/ 484039 w 815322"/>
              <a:gd name="connsiteY190" fmla="*/ 797821 h 1031450"/>
              <a:gd name="connsiteX191" fmla="*/ 480314 w 815322"/>
              <a:gd name="connsiteY191" fmla="*/ 797821 h 1031450"/>
              <a:gd name="connsiteX192" fmla="*/ 339989 w 815322"/>
              <a:gd name="connsiteY192" fmla="*/ 740656 h 1031450"/>
              <a:gd name="connsiteX193" fmla="*/ 338748 w 815322"/>
              <a:gd name="connsiteY193" fmla="*/ 739413 h 1031450"/>
              <a:gd name="connsiteX194" fmla="*/ 335022 w 815322"/>
              <a:gd name="connsiteY194" fmla="*/ 735685 h 1031450"/>
              <a:gd name="connsiteX195" fmla="*/ 330055 w 815322"/>
              <a:gd name="connsiteY195" fmla="*/ 731957 h 1031450"/>
              <a:gd name="connsiteX196" fmla="*/ 327571 w 815322"/>
              <a:gd name="connsiteY196" fmla="*/ 729471 h 1031450"/>
              <a:gd name="connsiteX197" fmla="*/ 317637 w 815322"/>
              <a:gd name="connsiteY197" fmla="*/ 720773 h 1031450"/>
              <a:gd name="connsiteX198" fmla="*/ 316395 w 815322"/>
              <a:gd name="connsiteY198" fmla="*/ 719530 h 1031450"/>
              <a:gd name="connsiteX199" fmla="*/ 275415 w 815322"/>
              <a:gd name="connsiteY199" fmla="*/ 669821 h 1031450"/>
              <a:gd name="connsiteX200" fmla="*/ 272932 w 815322"/>
              <a:gd name="connsiteY200" fmla="*/ 666093 h 1031450"/>
              <a:gd name="connsiteX201" fmla="*/ 235677 w 815322"/>
              <a:gd name="connsiteY201" fmla="*/ 574133 h 1031450"/>
              <a:gd name="connsiteX202" fmla="*/ 233194 w 815322"/>
              <a:gd name="connsiteY202" fmla="*/ 562948 h 1031450"/>
              <a:gd name="connsiteX203" fmla="*/ 231952 w 815322"/>
              <a:gd name="connsiteY203" fmla="*/ 555492 h 1031450"/>
              <a:gd name="connsiteX204" fmla="*/ 231952 w 815322"/>
              <a:gd name="connsiteY204" fmla="*/ 544307 h 1031450"/>
              <a:gd name="connsiteX205" fmla="*/ 230710 w 815322"/>
              <a:gd name="connsiteY205" fmla="*/ 530638 h 1031450"/>
              <a:gd name="connsiteX206" fmla="*/ 230710 w 815322"/>
              <a:gd name="connsiteY206" fmla="*/ 523181 h 1031450"/>
              <a:gd name="connsiteX207" fmla="*/ 230710 w 815322"/>
              <a:gd name="connsiteY207" fmla="*/ 518211 h 1031450"/>
              <a:gd name="connsiteX208" fmla="*/ 230710 w 815322"/>
              <a:gd name="connsiteY208" fmla="*/ 505783 h 1031450"/>
              <a:gd name="connsiteX209" fmla="*/ 230710 w 815322"/>
              <a:gd name="connsiteY209" fmla="*/ 504541 h 1031450"/>
              <a:gd name="connsiteX210" fmla="*/ 289075 w 815322"/>
              <a:gd name="connsiteY210" fmla="*/ 341746 h 1031450"/>
              <a:gd name="connsiteX211" fmla="*/ 289075 w 815322"/>
              <a:gd name="connsiteY211" fmla="*/ 340503 h 1031450"/>
              <a:gd name="connsiteX212" fmla="*/ 290317 w 815322"/>
              <a:gd name="connsiteY212" fmla="*/ 339260 h 1031450"/>
              <a:gd name="connsiteX213" fmla="*/ 292801 w 815322"/>
              <a:gd name="connsiteY213" fmla="*/ 335532 h 1031450"/>
              <a:gd name="connsiteX214" fmla="*/ 294042 w 815322"/>
              <a:gd name="connsiteY214" fmla="*/ 335532 h 1031450"/>
              <a:gd name="connsiteX215" fmla="*/ 426916 w 815322"/>
              <a:gd name="connsiteY215" fmla="*/ 243571 h 1031450"/>
              <a:gd name="connsiteX216" fmla="*/ 428158 w 815322"/>
              <a:gd name="connsiteY216" fmla="*/ 243571 h 1031450"/>
              <a:gd name="connsiteX217" fmla="*/ 439334 w 815322"/>
              <a:gd name="connsiteY217" fmla="*/ 239843 h 1031450"/>
              <a:gd name="connsiteX218" fmla="*/ 440576 w 815322"/>
              <a:gd name="connsiteY218" fmla="*/ 239843 h 1031450"/>
              <a:gd name="connsiteX219" fmla="*/ 452994 w 815322"/>
              <a:gd name="connsiteY219" fmla="*/ 237358 h 1031450"/>
              <a:gd name="connsiteX220" fmla="*/ 455478 w 815322"/>
              <a:gd name="connsiteY220" fmla="*/ 236115 h 1031450"/>
              <a:gd name="connsiteX221" fmla="*/ 466654 w 815322"/>
              <a:gd name="connsiteY221" fmla="*/ 234872 h 1031450"/>
              <a:gd name="connsiteX222" fmla="*/ 470379 w 815322"/>
              <a:gd name="connsiteY222" fmla="*/ 233630 h 1031450"/>
              <a:gd name="connsiteX223" fmla="*/ 484039 w 815322"/>
              <a:gd name="connsiteY223" fmla="*/ 232387 h 1031450"/>
              <a:gd name="connsiteX224" fmla="*/ 498941 w 815322"/>
              <a:gd name="connsiteY224" fmla="*/ 231144 h 1031450"/>
              <a:gd name="connsiteX225" fmla="*/ 503908 w 815322"/>
              <a:gd name="connsiteY225" fmla="*/ 231144 h 1031450"/>
              <a:gd name="connsiteX226" fmla="*/ 513843 w 815322"/>
              <a:gd name="connsiteY226" fmla="*/ 229902 h 1031450"/>
              <a:gd name="connsiteX227" fmla="*/ 517568 w 815322"/>
              <a:gd name="connsiteY227" fmla="*/ 229902 h 1031450"/>
              <a:gd name="connsiteX228" fmla="*/ 527503 w 815322"/>
              <a:gd name="connsiteY228" fmla="*/ 231144 h 1031450"/>
              <a:gd name="connsiteX229" fmla="*/ 531228 w 815322"/>
              <a:gd name="connsiteY229" fmla="*/ 231144 h 1031450"/>
              <a:gd name="connsiteX230" fmla="*/ 533712 w 815322"/>
              <a:gd name="connsiteY230" fmla="*/ 231144 h 1031450"/>
              <a:gd name="connsiteX231" fmla="*/ 244370 w 815322"/>
              <a:gd name="connsiteY231" fmla="*/ 141669 h 1031450"/>
              <a:gd name="connsiteX232" fmla="*/ 233194 w 815322"/>
              <a:gd name="connsiteY232" fmla="*/ 124271 h 1031450"/>
              <a:gd name="connsiteX233" fmla="*/ 250579 w 815322"/>
              <a:gd name="connsiteY233" fmla="*/ 114329 h 1031450"/>
              <a:gd name="connsiteX234" fmla="*/ 626848 w 815322"/>
              <a:gd name="connsiteY234" fmla="*/ 249785 h 1031450"/>
              <a:gd name="connsiteX235" fmla="*/ 527503 w 815322"/>
              <a:gd name="connsiteY235" fmla="*/ 104388 h 1031450"/>
              <a:gd name="connsiteX236" fmla="*/ 525019 w 815322"/>
              <a:gd name="connsiteY236" fmla="*/ 103145 h 1031450"/>
              <a:gd name="connsiteX237" fmla="*/ 262997 w 815322"/>
              <a:gd name="connsiteY237" fmla="*/ 27340 h 1031450"/>
              <a:gd name="connsiteX238" fmla="*/ 251821 w 815322"/>
              <a:gd name="connsiteY238" fmla="*/ 12427 h 1031450"/>
              <a:gd name="connsiteX239" fmla="*/ 265481 w 815322"/>
              <a:gd name="connsiteY239" fmla="*/ 0 h 103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815322" h="1031450">
                <a:moveTo>
                  <a:pt x="100321" y="719592"/>
                </a:moveTo>
                <a:lnTo>
                  <a:pt x="243261" y="719592"/>
                </a:lnTo>
                <a:cubicBezTo>
                  <a:pt x="250719" y="719592"/>
                  <a:pt x="256934" y="725834"/>
                  <a:pt x="256934" y="733324"/>
                </a:cubicBezTo>
                <a:cubicBezTo>
                  <a:pt x="256934" y="739566"/>
                  <a:pt x="250719" y="745808"/>
                  <a:pt x="243261" y="745808"/>
                </a:cubicBezTo>
                <a:lnTo>
                  <a:pt x="100321" y="745808"/>
                </a:lnTo>
                <a:cubicBezTo>
                  <a:pt x="92863" y="745808"/>
                  <a:pt x="87891" y="739566"/>
                  <a:pt x="87891" y="733324"/>
                </a:cubicBezTo>
                <a:cubicBezTo>
                  <a:pt x="87891" y="725834"/>
                  <a:pt x="92863" y="719592"/>
                  <a:pt x="100321" y="719592"/>
                </a:cubicBezTo>
                <a:close/>
                <a:moveTo>
                  <a:pt x="758479" y="668579"/>
                </a:moveTo>
                <a:cubicBezTo>
                  <a:pt x="748545" y="681006"/>
                  <a:pt x="738611" y="692190"/>
                  <a:pt x="727434" y="703375"/>
                </a:cubicBezTo>
                <a:cubicBezTo>
                  <a:pt x="724951" y="705860"/>
                  <a:pt x="722467" y="708345"/>
                  <a:pt x="721225" y="710831"/>
                </a:cubicBezTo>
                <a:cubicBezTo>
                  <a:pt x="721225" y="710831"/>
                  <a:pt x="719983" y="712073"/>
                  <a:pt x="718742" y="712073"/>
                </a:cubicBezTo>
                <a:cubicBezTo>
                  <a:pt x="708807" y="723258"/>
                  <a:pt x="696389" y="734442"/>
                  <a:pt x="683971" y="743141"/>
                </a:cubicBezTo>
                <a:cubicBezTo>
                  <a:pt x="674036" y="751840"/>
                  <a:pt x="664102" y="759297"/>
                  <a:pt x="654167" y="766753"/>
                </a:cubicBezTo>
                <a:cubicBezTo>
                  <a:pt x="635540" y="818947"/>
                  <a:pt x="611946" y="866170"/>
                  <a:pt x="583384" y="905936"/>
                </a:cubicBezTo>
                <a:cubicBezTo>
                  <a:pt x="662860" y="845044"/>
                  <a:pt x="723709" y="761782"/>
                  <a:pt x="758479" y="668579"/>
                </a:cubicBezTo>
                <a:close/>
                <a:moveTo>
                  <a:pt x="415740" y="664851"/>
                </a:moveTo>
                <a:lnTo>
                  <a:pt x="311428" y="673549"/>
                </a:lnTo>
                <a:cubicBezTo>
                  <a:pt x="325088" y="692190"/>
                  <a:pt x="341231" y="708345"/>
                  <a:pt x="359858" y="722015"/>
                </a:cubicBezTo>
                <a:lnTo>
                  <a:pt x="361100" y="722015"/>
                </a:lnTo>
                <a:cubicBezTo>
                  <a:pt x="367309" y="726986"/>
                  <a:pt x="372276" y="730714"/>
                  <a:pt x="378485" y="734442"/>
                </a:cubicBezTo>
                <a:cubicBezTo>
                  <a:pt x="404563" y="750598"/>
                  <a:pt x="433125" y="761782"/>
                  <a:pt x="462929" y="767995"/>
                </a:cubicBezTo>
                <a:lnTo>
                  <a:pt x="420707" y="668579"/>
                </a:lnTo>
                <a:cubicBezTo>
                  <a:pt x="419465" y="666093"/>
                  <a:pt x="416982" y="664851"/>
                  <a:pt x="415740" y="664851"/>
                </a:cubicBezTo>
                <a:close/>
                <a:moveTo>
                  <a:pt x="660376" y="638754"/>
                </a:moveTo>
                <a:lnTo>
                  <a:pt x="638024" y="642482"/>
                </a:lnTo>
                <a:cubicBezTo>
                  <a:pt x="636782" y="642482"/>
                  <a:pt x="635540" y="643724"/>
                  <a:pt x="634298" y="646210"/>
                </a:cubicBezTo>
                <a:lnTo>
                  <a:pt x="613188" y="753083"/>
                </a:lnTo>
                <a:cubicBezTo>
                  <a:pt x="620639" y="750598"/>
                  <a:pt x="626848" y="746869"/>
                  <a:pt x="633057" y="744384"/>
                </a:cubicBezTo>
                <a:cubicBezTo>
                  <a:pt x="644233" y="710831"/>
                  <a:pt x="652926" y="676035"/>
                  <a:pt x="660376" y="638754"/>
                </a:cubicBezTo>
                <a:close/>
                <a:moveTo>
                  <a:pt x="746061" y="628812"/>
                </a:moveTo>
                <a:lnTo>
                  <a:pt x="687696" y="635025"/>
                </a:lnTo>
                <a:cubicBezTo>
                  <a:pt x="683971" y="664851"/>
                  <a:pt x="676520" y="693433"/>
                  <a:pt x="669069" y="720773"/>
                </a:cubicBezTo>
                <a:cubicBezTo>
                  <a:pt x="671553" y="719530"/>
                  <a:pt x="674036" y="717044"/>
                  <a:pt x="676520" y="714559"/>
                </a:cubicBezTo>
                <a:cubicBezTo>
                  <a:pt x="683971" y="708345"/>
                  <a:pt x="691422" y="700889"/>
                  <a:pt x="700114" y="693433"/>
                </a:cubicBezTo>
                <a:cubicBezTo>
                  <a:pt x="707565" y="685977"/>
                  <a:pt x="715016" y="677278"/>
                  <a:pt x="721225" y="668579"/>
                </a:cubicBezTo>
                <a:cubicBezTo>
                  <a:pt x="726192" y="662365"/>
                  <a:pt x="729918" y="656151"/>
                  <a:pt x="734885" y="649938"/>
                </a:cubicBezTo>
                <a:cubicBezTo>
                  <a:pt x="734885" y="648695"/>
                  <a:pt x="734885" y="648695"/>
                  <a:pt x="734885" y="648695"/>
                </a:cubicBezTo>
                <a:cubicBezTo>
                  <a:pt x="738611" y="642482"/>
                  <a:pt x="742336" y="635025"/>
                  <a:pt x="746061" y="628812"/>
                </a:cubicBezTo>
                <a:close/>
                <a:moveTo>
                  <a:pt x="13595" y="543816"/>
                </a:moveTo>
                <a:lnTo>
                  <a:pt x="184155" y="543816"/>
                </a:lnTo>
                <a:cubicBezTo>
                  <a:pt x="191570" y="543816"/>
                  <a:pt x="196514" y="549786"/>
                  <a:pt x="196514" y="556951"/>
                </a:cubicBezTo>
                <a:cubicBezTo>
                  <a:pt x="196514" y="564115"/>
                  <a:pt x="191570" y="570086"/>
                  <a:pt x="184155" y="570086"/>
                </a:cubicBezTo>
                <a:lnTo>
                  <a:pt x="13595" y="570086"/>
                </a:lnTo>
                <a:cubicBezTo>
                  <a:pt x="6180" y="570086"/>
                  <a:pt x="0" y="564115"/>
                  <a:pt x="0" y="556951"/>
                </a:cubicBezTo>
                <a:cubicBezTo>
                  <a:pt x="0" y="549786"/>
                  <a:pt x="6180" y="543816"/>
                  <a:pt x="13595" y="543816"/>
                </a:cubicBezTo>
                <a:close/>
                <a:moveTo>
                  <a:pt x="700114" y="482172"/>
                </a:moveTo>
                <a:cubicBezTo>
                  <a:pt x="701356" y="524424"/>
                  <a:pt x="697631" y="566676"/>
                  <a:pt x="692664" y="607686"/>
                </a:cubicBezTo>
                <a:lnTo>
                  <a:pt x="748545" y="601472"/>
                </a:lnTo>
                <a:cubicBezTo>
                  <a:pt x="751029" y="601472"/>
                  <a:pt x="753512" y="601472"/>
                  <a:pt x="757238" y="601472"/>
                </a:cubicBezTo>
                <a:cubicBezTo>
                  <a:pt x="767172" y="574133"/>
                  <a:pt x="772139" y="544307"/>
                  <a:pt x="772139" y="514482"/>
                </a:cubicBezTo>
                <a:close/>
                <a:moveTo>
                  <a:pt x="503423" y="414176"/>
                </a:moveTo>
                <a:cubicBezTo>
                  <a:pt x="502185" y="414176"/>
                  <a:pt x="500946" y="414176"/>
                  <a:pt x="499707" y="415412"/>
                </a:cubicBezTo>
                <a:lnTo>
                  <a:pt x="415481" y="492041"/>
                </a:lnTo>
                <a:cubicBezTo>
                  <a:pt x="414242" y="492041"/>
                  <a:pt x="414242" y="495749"/>
                  <a:pt x="415481" y="496984"/>
                </a:cubicBezTo>
                <a:lnTo>
                  <a:pt x="460071" y="600804"/>
                </a:lnTo>
                <a:cubicBezTo>
                  <a:pt x="462549" y="603276"/>
                  <a:pt x="463787" y="603276"/>
                  <a:pt x="466264" y="603276"/>
                </a:cubicBezTo>
                <a:lnTo>
                  <a:pt x="578980" y="590917"/>
                </a:lnTo>
                <a:cubicBezTo>
                  <a:pt x="581457" y="590917"/>
                  <a:pt x="582695" y="589681"/>
                  <a:pt x="582695" y="587209"/>
                </a:cubicBezTo>
                <a:lnTo>
                  <a:pt x="606229" y="477209"/>
                </a:lnTo>
                <a:cubicBezTo>
                  <a:pt x="607468" y="474737"/>
                  <a:pt x="606229" y="472265"/>
                  <a:pt x="604991" y="471029"/>
                </a:cubicBezTo>
                <a:lnTo>
                  <a:pt x="505900" y="415412"/>
                </a:lnTo>
                <a:cubicBezTo>
                  <a:pt x="505900" y="414176"/>
                  <a:pt x="504662" y="414176"/>
                  <a:pt x="503423" y="414176"/>
                </a:cubicBezTo>
                <a:close/>
                <a:moveTo>
                  <a:pt x="500017" y="387758"/>
                </a:moveTo>
                <a:cubicBezTo>
                  <a:pt x="506520" y="386985"/>
                  <a:pt x="513332" y="388221"/>
                  <a:pt x="519525" y="391929"/>
                </a:cubicBezTo>
                <a:lnTo>
                  <a:pt x="617377" y="448782"/>
                </a:lnTo>
                <a:cubicBezTo>
                  <a:pt x="629763" y="454962"/>
                  <a:pt x="635956" y="468558"/>
                  <a:pt x="632240" y="482153"/>
                </a:cubicBezTo>
                <a:lnTo>
                  <a:pt x="608707" y="592153"/>
                </a:lnTo>
                <a:cubicBezTo>
                  <a:pt x="606229" y="606984"/>
                  <a:pt x="595082" y="616872"/>
                  <a:pt x="581457" y="618108"/>
                </a:cubicBezTo>
                <a:lnTo>
                  <a:pt x="468742" y="630467"/>
                </a:lnTo>
                <a:cubicBezTo>
                  <a:pt x="467503" y="630467"/>
                  <a:pt x="466264" y="630467"/>
                  <a:pt x="466264" y="630467"/>
                </a:cubicBezTo>
                <a:cubicBezTo>
                  <a:pt x="452640" y="630467"/>
                  <a:pt x="441492" y="623051"/>
                  <a:pt x="436537" y="610692"/>
                </a:cubicBezTo>
                <a:lnTo>
                  <a:pt x="389470" y="508108"/>
                </a:lnTo>
                <a:cubicBezTo>
                  <a:pt x="384515" y="495749"/>
                  <a:pt x="388231" y="480917"/>
                  <a:pt x="398140" y="471029"/>
                </a:cubicBezTo>
                <a:lnTo>
                  <a:pt x="482367" y="395637"/>
                </a:lnTo>
                <a:cubicBezTo>
                  <a:pt x="487322" y="391311"/>
                  <a:pt x="493515" y="388530"/>
                  <a:pt x="500017" y="387758"/>
                </a:cubicBezTo>
                <a:close/>
                <a:moveTo>
                  <a:pt x="100096" y="373528"/>
                </a:moveTo>
                <a:lnTo>
                  <a:pt x="184323" y="373528"/>
                </a:lnTo>
                <a:cubicBezTo>
                  <a:pt x="191647" y="373528"/>
                  <a:pt x="196529" y="379499"/>
                  <a:pt x="196529" y="386664"/>
                </a:cubicBezTo>
                <a:cubicBezTo>
                  <a:pt x="196529" y="393829"/>
                  <a:pt x="191647" y="399800"/>
                  <a:pt x="184323" y="399800"/>
                </a:cubicBezTo>
                <a:lnTo>
                  <a:pt x="100096" y="399800"/>
                </a:lnTo>
                <a:cubicBezTo>
                  <a:pt x="92772" y="399800"/>
                  <a:pt x="87889" y="393829"/>
                  <a:pt x="87889" y="386664"/>
                </a:cubicBezTo>
                <a:cubicBezTo>
                  <a:pt x="87889" y="379499"/>
                  <a:pt x="92772" y="373528"/>
                  <a:pt x="100096" y="373528"/>
                </a:cubicBezTo>
                <a:close/>
                <a:moveTo>
                  <a:pt x="306460" y="362872"/>
                </a:moveTo>
                <a:cubicBezTo>
                  <a:pt x="286591" y="387726"/>
                  <a:pt x="272932" y="417551"/>
                  <a:pt x="265481" y="447376"/>
                </a:cubicBezTo>
                <a:cubicBezTo>
                  <a:pt x="264239" y="451104"/>
                  <a:pt x="262997" y="454832"/>
                  <a:pt x="262997" y="458560"/>
                </a:cubicBezTo>
                <a:cubicBezTo>
                  <a:pt x="262997" y="458560"/>
                  <a:pt x="262997" y="458560"/>
                  <a:pt x="262997" y="459803"/>
                </a:cubicBezTo>
                <a:cubicBezTo>
                  <a:pt x="261755" y="462289"/>
                  <a:pt x="260513" y="466017"/>
                  <a:pt x="260513" y="470988"/>
                </a:cubicBezTo>
                <a:cubicBezTo>
                  <a:pt x="260513" y="470988"/>
                  <a:pt x="260513" y="470988"/>
                  <a:pt x="260513" y="472230"/>
                </a:cubicBezTo>
                <a:cubicBezTo>
                  <a:pt x="259272" y="474716"/>
                  <a:pt x="259272" y="478444"/>
                  <a:pt x="259272" y="482172"/>
                </a:cubicBezTo>
                <a:cubicBezTo>
                  <a:pt x="259272" y="482172"/>
                  <a:pt x="258030" y="483415"/>
                  <a:pt x="258030" y="484657"/>
                </a:cubicBezTo>
                <a:cubicBezTo>
                  <a:pt x="258030" y="487143"/>
                  <a:pt x="258030" y="490871"/>
                  <a:pt x="258030" y="493356"/>
                </a:cubicBezTo>
                <a:cubicBezTo>
                  <a:pt x="258030" y="494599"/>
                  <a:pt x="258030" y="495842"/>
                  <a:pt x="258030" y="497084"/>
                </a:cubicBezTo>
                <a:cubicBezTo>
                  <a:pt x="256788" y="499570"/>
                  <a:pt x="256788" y="502055"/>
                  <a:pt x="256788" y="505783"/>
                </a:cubicBezTo>
                <a:cubicBezTo>
                  <a:pt x="256788" y="507026"/>
                  <a:pt x="256788" y="508269"/>
                  <a:pt x="256788" y="509512"/>
                </a:cubicBezTo>
                <a:cubicBezTo>
                  <a:pt x="256788" y="511997"/>
                  <a:pt x="256788" y="514482"/>
                  <a:pt x="256788" y="518211"/>
                </a:cubicBezTo>
                <a:cubicBezTo>
                  <a:pt x="256788" y="519453"/>
                  <a:pt x="256788" y="521939"/>
                  <a:pt x="256788" y="524424"/>
                </a:cubicBezTo>
                <a:cubicBezTo>
                  <a:pt x="256788" y="525667"/>
                  <a:pt x="256788" y="528152"/>
                  <a:pt x="256788" y="529395"/>
                </a:cubicBezTo>
                <a:cubicBezTo>
                  <a:pt x="258030" y="533123"/>
                  <a:pt x="258030" y="536851"/>
                  <a:pt x="258030" y="541822"/>
                </a:cubicBezTo>
                <a:lnTo>
                  <a:pt x="342473" y="479687"/>
                </a:lnTo>
                <a:cubicBezTo>
                  <a:pt x="344957" y="478444"/>
                  <a:pt x="344957" y="475958"/>
                  <a:pt x="344957" y="473473"/>
                </a:cubicBezTo>
                <a:lnTo>
                  <a:pt x="308944" y="365357"/>
                </a:lnTo>
                <a:cubicBezTo>
                  <a:pt x="308944" y="364114"/>
                  <a:pt x="307702" y="362872"/>
                  <a:pt x="306460" y="362872"/>
                </a:cubicBezTo>
                <a:close/>
                <a:moveTo>
                  <a:pt x="688938" y="326833"/>
                </a:moveTo>
                <a:lnTo>
                  <a:pt x="685213" y="352930"/>
                </a:lnTo>
                <a:cubicBezTo>
                  <a:pt x="692664" y="383998"/>
                  <a:pt x="697631" y="417551"/>
                  <a:pt x="698873" y="452347"/>
                </a:cubicBezTo>
                <a:lnTo>
                  <a:pt x="769656" y="484657"/>
                </a:lnTo>
                <a:cubicBezTo>
                  <a:pt x="769656" y="484657"/>
                  <a:pt x="769656" y="483415"/>
                  <a:pt x="769656" y="482172"/>
                </a:cubicBezTo>
                <a:cubicBezTo>
                  <a:pt x="769656" y="475958"/>
                  <a:pt x="767172" y="468502"/>
                  <a:pt x="765930" y="462289"/>
                </a:cubicBezTo>
                <a:cubicBezTo>
                  <a:pt x="763447" y="447376"/>
                  <a:pt x="758479" y="432463"/>
                  <a:pt x="753512" y="418794"/>
                </a:cubicBezTo>
                <a:cubicBezTo>
                  <a:pt x="741094" y="387726"/>
                  <a:pt x="722467" y="360386"/>
                  <a:pt x="700114" y="336775"/>
                </a:cubicBezTo>
                <a:cubicBezTo>
                  <a:pt x="696389" y="333047"/>
                  <a:pt x="692664" y="329318"/>
                  <a:pt x="688938" y="326833"/>
                </a:cubicBezTo>
                <a:close/>
                <a:moveTo>
                  <a:pt x="610704" y="275882"/>
                </a:moveTo>
                <a:cubicBezTo>
                  <a:pt x="609462" y="280853"/>
                  <a:pt x="605737" y="285824"/>
                  <a:pt x="602011" y="290794"/>
                </a:cubicBezTo>
                <a:lnTo>
                  <a:pt x="517568" y="366600"/>
                </a:lnTo>
                <a:cubicBezTo>
                  <a:pt x="511359" y="371571"/>
                  <a:pt x="503908" y="375299"/>
                  <a:pt x="495216" y="375299"/>
                </a:cubicBezTo>
                <a:cubicBezTo>
                  <a:pt x="490248" y="375299"/>
                  <a:pt x="485281" y="372813"/>
                  <a:pt x="480314" y="370328"/>
                </a:cubicBezTo>
                <a:lnTo>
                  <a:pt x="382211" y="313163"/>
                </a:lnTo>
                <a:cubicBezTo>
                  <a:pt x="376002" y="310678"/>
                  <a:pt x="372276" y="305707"/>
                  <a:pt x="369793" y="300736"/>
                </a:cubicBezTo>
                <a:cubicBezTo>
                  <a:pt x="352407" y="313163"/>
                  <a:pt x="337506" y="325590"/>
                  <a:pt x="323846" y="341746"/>
                </a:cubicBezTo>
                <a:cubicBezTo>
                  <a:pt x="327571" y="345474"/>
                  <a:pt x="331297" y="350445"/>
                  <a:pt x="333780" y="356658"/>
                </a:cubicBezTo>
                <a:lnTo>
                  <a:pt x="369793" y="464774"/>
                </a:lnTo>
                <a:cubicBezTo>
                  <a:pt x="374760" y="478444"/>
                  <a:pt x="369793" y="492114"/>
                  <a:pt x="358616" y="500813"/>
                </a:cubicBezTo>
                <a:lnTo>
                  <a:pt x="266723" y="569162"/>
                </a:lnTo>
                <a:cubicBezTo>
                  <a:pt x="265481" y="569162"/>
                  <a:pt x="264239" y="570404"/>
                  <a:pt x="262997" y="570404"/>
                </a:cubicBezTo>
                <a:cubicBezTo>
                  <a:pt x="269206" y="598987"/>
                  <a:pt x="279141" y="625084"/>
                  <a:pt x="294042" y="649938"/>
                </a:cubicBezTo>
                <a:cubicBezTo>
                  <a:pt x="296526" y="648695"/>
                  <a:pt x="297768" y="648695"/>
                  <a:pt x="300251" y="648695"/>
                </a:cubicBezTo>
                <a:lnTo>
                  <a:pt x="413256" y="638754"/>
                </a:lnTo>
                <a:cubicBezTo>
                  <a:pt x="428158" y="637511"/>
                  <a:pt x="440576" y="644967"/>
                  <a:pt x="445543" y="657394"/>
                </a:cubicBezTo>
                <a:lnTo>
                  <a:pt x="490248" y="763025"/>
                </a:lnTo>
                <a:cubicBezTo>
                  <a:pt x="491490" y="765510"/>
                  <a:pt x="492732" y="769238"/>
                  <a:pt x="492732" y="771724"/>
                </a:cubicBezTo>
                <a:cubicBezTo>
                  <a:pt x="507634" y="774209"/>
                  <a:pt x="525019" y="772966"/>
                  <a:pt x="541163" y="771724"/>
                </a:cubicBezTo>
                <a:cubicBezTo>
                  <a:pt x="557306" y="770481"/>
                  <a:pt x="572208" y="766753"/>
                  <a:pt x="585868" y="761782"/>
                </a:cubicBezTo>
                <a:cubicBezTo>
                  <a:pt x="585868" y="759297"/>
                  <a:pt x="585868" y="755568"/>
                  <a:pt x="585868" y="751840"/>
                </a:cubicBezTo>
                <a:lnTo>
                  <a:pt x="608220" y="641239"/>
                </a:lnTo>
                <a:cubicBezTo>
                  <a:pt x="610704" y="627569"/>
                  <a:pt x="621880" y="617627"/>
                  <a:pt x="635540" y="615142"/>
                </a:cubicBezTo>
                <a:lnTo>
                  <a:pt x="664102" y="611414"/>
                </a:lnTo>
                <a:cubicBezTo>
                  <a:pt x="671553" y="565434"/>
                  <a:pt x="674036" y="518211"/>
                  <a:pt x="672795" y="470988"/>
                </a:cubicBezTo>
                <a:lnTo>
                  <a:pt x="669069" y="468502"/>
                </a:lnTo>
                <a:cubicBezTo>
                  <a:pt x="656651" y="462289"/>
                  <a:pt x="649200" y="448619"/>
                  <a:pt x="650442" y="434949"/>
                </a:cubicBezTo>
                <a:lnTo>
                  <a:pt x="659135" y="352930"/>
                </a:lnTo>
                <a:cubicBezTo>
                  <a:pt x="654167" y="331804"/>
                  <a:pt x="649200" y="311921"/>
                  <a:pt x="642991" y="292037"/>
                </a:cubicBezTo>
                <a:cubicBezTo>
                  <a:pt x="631815" y="285824"/>
                  <a:pt x="621880" y="280853"/>
                  <a:pt x="610704" y="275882"/>
                </a:cubicBezTo>
                <a:close/>
                <a:moveTo>
                  <a:pt x="500183" y="257241"/>
                </a:moveTo>
                <a:cubicBezTo>
                  <a:pt x="495216" y="257241"/>
                  <a:pt x="491490" y="258484"/>
                  <a:pt x="487765" y="258484"/>
                </a:cubicBezTo>
                <a:cubicBezTo>
                  <a:pt x="482798" y="258484"/>
                  <a:pt x="479072" y="259727"/>
                  <a:pt x="474105" y="259727"/>
                </a:cubicBezTo>
                <a:cubicBezTo>
                  <a:pt x="472863" y="260969"/>
                  <a:pt x="471621" y="260969"/>
                  <a:pt x="470379" y="260969"/>
                </a:cubicBezTo>
                <a:cubicBezTo>
                  <a:pt x="467896" y="262212"/>
                  <a:pt x="465412" y="262212"/>
                  <a:pt x="462929" y="262212"/>
                </a:cubicBezTo>
                <a:cubicBezTo>
                  <a:pt x="459203" y="263455"/>
                  <a:pt x="456720" y="263455"/>
                  <a:pt x="454236" y="264697"/>
                </a:cubicBezTo>
                <a:cubicBezTo>
                  <a:pt x="452994" y="264697"/>
                  <a:pt x="451752" y="264697"/>
                  <a:pt x="450510" y="264697"/>
                </a:cubicBezTo>
                <a:cubicBezTo>
                  <a:pt x="430641" y="270911"/>
                  <a:pt x="410773" y="277125"/>
                  <a:pt x="392145" y="287066"/>
                </a:cubicBezTo>
                <a:cubicBezTo>
                  <a:pt x="393387" y="288309"/>
                  <a:pt x="394629" y="289552"/>
                  <a:pt x="394629" y="290794"/>
                </a:cubicBezTo>
                <a:lnTo>
                  <a:pt x="493974" y="346716"/>
                </a:lnTo>
                <a:cubicBezTo>
                  <a:pt x="495216" y="347959"/>
                  <a:pt x="497699" y="347959"/>
                  <a:pt x="500183" y="346716"/>
                </a:cubicBezTo>
                <a:lnTo>
                  <a:pt x="583384" y="270911"/>
                </a:lnTo>
                <a:cubicBezTo>
                  <a:pt x="584626" y="269668"/>
                  <a:pt x="585868" y="268426"/>
                  <a:pt x="585868" y="267183"/>
                </a:cubicBezTo>
                <a:cubicBezTo>
                  <a:pt x="584626" y="267183"/>
                  <a:pt x="584626" y="267183"/>
                  <a:pt x="583384" y="267183"/>
                </a:cubicBezTo>
                <a:cubicBezTo>
                  <a:pt x="580901" y="265940"/>
                  <a:pt x="578417" y="264697"/>
                  <a:pt x="574692" y="264697"/>
                </a:cubicBezTo>
                <a:cubicBezTo>
                  <a:pt x="570966" y="263455"/>
                  <a:pt x="565999" y="262212"/>
                  <a:pt x="559790" y="262212"/>
                </a:cubicBezTo>
                <a:cubicBezTo>
                  <a:pt x="558548" y="260969"/>
                  <a:pt x="557306" y="260969"/>
                  <a:pt x="554823" y="260969"/>
                </a:cubicBezTo>
                <a:cubicBezTo>
                  <a:pt x="548613" y="258484"/>
                  <a:pt x="543646" y="258484"/>
                  <a:pt x="537437" y="258484"/>
                </a:cubicBezTo>
                <a:cubicBezTo>
                  <a:pt x="537437" y="258484"/>
                  <a:pt x="536195" y="258484"/>
                  <a:pt x="534954" y="258484"/>
                </a:cubicBezTo>
                <a:cubicBezTo>
                  <a:pt x="528745" y="257241"/>
                  <a:pt x="522535" y="257241"/>
                  <a:pt x="516326" y="257241"/>
                </a:cubicBezTo>
                <a:cubicBezTo>
                  <a:pt x="515085" y="257241"/>
                  <a:pt x="513843" y="257241"/>
                  <a:pt x="513843" y="257241"/>
                </a:cubicBezTo>
                <a:cubicBezTo>
                  <a:pt x="510117" y="257241"/>
                  <a:pt x="507634" y="257241"/>
                  <a:pt x="505150" y="257241"/>
                </a:cubicBezTo>
                <a:cubicBezTo>
                  <a:pt x="503908" y="257241"/>
                  <a:pt x="501425" y="257241"/>
                  <a:pt x="500183" y="257241"/>
                </a:cubicBezTo>
                <a:close/>
                <a:moveTo>
                  <a:pt x="602011" y="149125"/>
                </a:moveTo>
                <a:cubicBezTo>
                  <a:pt x="626848" y="185164"/>
                  <a:pt x="649200" y="227416"/>
                  <a:pt x="664102" y="273396"/>
                </a:cubicBezTo>
                <a:cubicBezTo>
                  <a:pt x="674036" y="279610"/>
                  <a:pt x="683971" y="285824"/>
                  <a:pt x="692664" y="293280"/>
                </a:cubicBezTo>
                <a:lnTo>
                  <a:pt x="697631" y="298251"/>
                </a:lnTo>
                <a:cubicBezTo>
                  <a:pt x="698873" y="298251"/>
                  <a:pt x="698873" y="298251"/>
                  <a:pt x="698873" y="298251"/>
                </a:cubicBezTo>
                <a:cubicBezTo>
                  <a:pt x="701356" y="300736"/>
                  <a:pt x="705082" y="304464"/>
                  <a:pt x="708807" y="306950"/>
                </a:cubicBezTo>
                <a:cubicBezTo>
                  <a:pt x="712533" y="310678"/>
                  <a:pt x="716258" y="314406"/>
                  <a:pt x="718742" y="318134"/>
                </a:cubicBezTo>
                <a:cubicBezTo>
                  <a:pt x="734885" y="331804"/>
                  <a:pt x="749787" y="347959"/>
                  <a:pt x="765930" y="364114"/>
                </a:cubicBezTo>
                <a:cubicBezTo>
                  <a:pt x="736127" y="278367"/>
                  <a:pt x="680245" y="205047"/>
                  <a:pt x="602011" y="149125"/>
                </a:cubicBezTo>
                <a:close/>
                <a:moveTo>
                  <a:pt x="265481" y="0"/>
                </a:moveTo>
                <a:cubicBezTo>
                  <a:pt x="565999" y="38524"/>
                  <a:pt x="765930" y="192620"/>
                  <a:pt x="806910" y="418794"/>
                </a:cubicBezTo>
                <a:cubicBezTo>
                  <a:pt x="809394" y="432463"/>
                  <a:pt x="810636" y="444891"/>
                  <a:pt x="813119" y="458560"/>
                </a:cubicBezTo>
                <a:cubicBezTo>
                  <a:pt x="839197" y="729471"/>
                  <a:pt x="630573" y="991683"/>
                  <a:pt x="357375" y="1030208"/>
                </a:cubicBezTo>
                <a:cubicBezTo>
                  <a:pt x="356133" y="1031450"/>
                  <a:pt x="356133" y="1031450"/>
                  <a:pt x="354891" y="1031450"/>
                </a:cubicBezTo>
                <a:cubicBezTo>
                  <a:pt x="348682" y="1031450"/>
                  <a:pt x="343715" y="1026479"/>
                  <a:pt x="341231" y="1019023"/>
                </a:cubicBezTo>
                <a:cubicBezTo>
                  <a:pt x="341231" y="1012810"/>
                  <a:pt x="346198" y="1005353"/>
                  <a:pt x="352407" y="1005353"/>
                </a:cubicBezTo>
                <a:cubicBezTo>
                  <a:pt x="405805" y="996654"/>
                  <a:pt x="455478" y="980499"/>
                  <a:pt x="501425" y="956888"/>
                </a:cubicBezTo>
                <a:cubicBezTo>
                  <a:pt x="546130" y="920849"/>
                  <a:pt x="585868" y="862442"/>
                  <a:pt x="615671" y="792850"/>
                </a:cubicBezTo>
                <a:cubicBezTo>
                  <a:pt x="517568" y="851257"/>
                  <a:pt x="405805" y="879839"/>
                  <a:pt x="279141" y="912150"/>
                </a:cubicBezTo>
                <a:cubicBezTo>
                  <a:pt x="276657" y="912150"/>
                  <a:pt x="276657" y="913393"/>
                  <a:pt x="274173" y="913393"/>
                </a:cubicBezTo>
                <a:cubicBezTo>
                  <a:pt x="269206" y="913393"/>
                  <a:pt x="262997" y="908422"/>
                  <a:pt x="261755" y="902208"/>
                </a:cubicBezTo>
                <a:cubicBezTo>
                  <a:pt x="260513" y="894752"/>
                  <a:pt x="265481" y="887296"/>
                  <a:pt x="271690" y="886053"/>
                </a:cubicBezTo>
                <a:cubicBezTo>
                  <a:pt x="377244" y="859956"/>
                  <a:pt x="469138" y="836345"/>
                  <a:pt x="551097" y="797821"/>
                </a:cubicBezTo>
                <a:cubicBezTo>
                  <a:pt x="548613" y="797821"/>
                  <a:pt x="546130" y="797821"/>
                  <a:pt x="543646" y="797821"/>
                </a:cubicBezTo>
                <a:cubicBezTo>
                  <a:pt x="533712" y="799063"/>
                  <a:pt x="523777" y="799063"/>
                  <a:pt x="513843" y="799063"/>
                </a:cubicBezTo>
                <a:cubicBezTo>
                  <a:pt x="503908" y="799063"/>
                  <a:pt x="493974" y="799063"/>
                  <a:pt x="484039" y="797821"/>
                </a:cubicBezTo>
                <a:lnTo>
                  <a:pt x="480314" y="797821"/>
                </a:lnTo>
                <a:cubicBezTo>
                  <a:pt x="429400" y="791607"/>
                  <a:pt x="382211" y="771724"/>
                  <a:pt x="339989" y="740656"/>
                </a:cubicBezTo>
                <a:lnTo>
                  <a:pt x="338748" y="739413"/>
                </a:lnTo>
                <a:cubicBezTo>
                  <a:pt x="337506" y="738170"/>
                  <a:pt x="336264" y="736928"/>
                  <a:pt x="335022" y="735685"/>
                </a:cubicBezTo>
                <a:cubicBezTo>
                  <a:pt x="333780" y="734442"/>
                  <a:pt x="331297" y="733200"/>
                  <a:pt x="330055" y="731957"/>
                </a:cubicBezTo>
                <a:cubicBezTo>
                  <a:pt x="328813" y="730714"/>
                  <a:pt x="327571" y="730714"/>
                  <a:pt x="327571" y="729471"/>
                </a:cubicBezTo>
                <a:cubicBezTo>
                  <a:pt x="323846" y="726986"/>
                  <a:pt x="321362" y="724501"/>
                  <a:pt x="317637" y="720773"/>
                </a:cubicBezTo>
                <a:cubicBezTo>
                  <a:pt x="317637" y="720773"/>
                  <a:pt x="317637" y="720773"/>
                  <a:pt x="316395" y="719530"/>
                </a:cubicBezTo>
                <a:cubicBezTo>
                  <a:pt x="301493" y="705860"/>
                  <a:pt x="287833" y="688462"/>
                  <a:pt x="275415" y="669821"/>
                </a:cubicBezTo>
                <a:lnTo>
                  <a:pt x="272932" y="666093"/>
                </a:lnTo>
                <a:cubicBezTo>
                  <a:pt x="255546" y="637511"/>
                  <a:pt x="243128" y="606443"/>
                  <a:pt x="235677" y="574133"/>
                </a:cubicBezTo>
                <a:lnTo>
                  <a:pt x="233194" y="562948"/>
                </a:lnTo>
                <a:cubicBezTo>
                  <a:pt x="233194" y="560463"/>
                  <a:pt x="233194" y="557977"/>
                  <a:pt x="231952" y="555492"/>
                </a:cubicBezTo>
                <a:cubicBezTo>
                  <a:pt x="231952" y="551764"/>
                  <a:pt x="231952" y="548036"/>
                  <a:pt x="231952" y="544307"/>
                </a:cubicBezTo>
                <a:cubicBezTo>
                  <a:pt x="230710" y="540579"/>
                  <a:pt x="230710" y="535609"/>
                  <a:pt x="230710" y="530638"/>
                </a:cubicBezTo>
                <a:cubicBezTo>
                  <a:pt x="230710" y="528152"/>
                  <a:pt x="230710" y="525667"/>
                  <a:pt x="230710" y="523181"/>
                </a:cubicBezTo>
                <a:cubicBezTo>
                  <a:pt x="230710" y="520696"/>
                  <a:pt x="230710" y="519453"/>
                  <a:pt x="230710" y="518211"/>
                </a:cubicBezTo>
                <a:cubicBezTo>
                  <a:pt x="230710" y="513240"/>
                  <a:pt x="230710" y="509512"/>
                  <a:pt x="230710" y="505783"/>
                </a:cubicBezTo>
                <a:cubicBezTo>
                  <a:pt x="230710" y="504541"/>
                  <a:pt x="230710" y="504541"/>
                  <a:pt x="230710" y="504541"/>
                </a:cubicBezTo>
                <a:cubicBezTo>
                  <a:pt x="231952" y="444891"/>
                  <a:pt x="253063" y="387726"/>
                  <a:pt x="289075" y="341746"/>
                </a:cubicBezTo>
                <a:cubicBezTo>
                  <a:pt x="289075" y="340503"/>
                  <a:pt x="289075" y="340503"/>
                  <a:pt x="289075" y="340503"/>
                </a:cubicBezTo>
                <a:lnTo>
                  <a:pt x="290317" y="339260"/>
                </a:lnTo>
                <a:cubicBezTo>
                  <a:pt x="291559" y="338017"/>
                  <a:pt x="292801" y="336775"/>
                  <a:pt x="292801" y="335532"/>
                </a:cubicBezTo>
                <a:lnTo>
                  <a:pt x="294042" y="335532"/>
                </a:lnTo>
                <a:cubicBezTo>
                  <a:pt x="328813" y="292037"/>
                  <a:pt x="374760" y="260969"/>
                  <a:pt x="426916" y="243571"/>
                </a:cubicBezTo>
                <a:cubicBezTo>
                  <a:pt x="426916" y="243571"/>
                  <a:pt x="426916" y="243571"/>
                  <a:pt x="428158" y="243571"/>
                </a:cubicBezTo>
                <a:cubicBezTo>
                  <a:pt x="430641" y="242329"/>
                  <a:pt x="435609" y="241086"/>
                  <a:pt x="439334" y="239843"/>
                </a:cubicBezTo>
                <a:lnTo>
                  <a:pt x="440576" y="239843"/>
                </a:lnTo>
                <a:cubicBezTo>
                  <a:pt x="445543" y="238601"/>
                  <a:pt x="449269" y="237358"/>
                  <a:pt x="452994" y="237358"/>
                </a:cubicBezTo>
                <a:cubicBezTo>
                  <a:pt x="452994" y="237358"/>
                  <a:pt x="454236" y="236115"/>
                  <a:pt x="455478" y="236115"/>
                </a:cubicBezTo>
                <a:cubicBezTo>
                  <a:pt x="459203" y="236115"/>
                  <a:pt x="462929" y="234872"/>
                  <a:pt x="466654" y="234872"/>
                </a:cubicBezTo>
                <a:cubicBezTo>
                  <a:pt x="467896" y="233630"/>
                  <a:pt x="467896" y="233630"/>
                  <a:pt x="470379" y="233630"/>
                </a:cubicBezTo>
                <a:cubicBezTo>
                  <a:pt x="474105" y="233630"/>
                  <a:pt x="479072" y="232387"/>
                  <a:pt x="484039" y="232387"/>
                </a:cubicBezTo>
                <a:cubicBezTo>
                  <a:pt x="490248" y="232387"/>
                  <a:pt x="493974" y="231144"/>
                  <a:pt x="498941" y="231144"/>
                </a:cubicBezTo>
                <a:cubicBezTo>
                  <a:pt x="500183" y="231144"/>
                  <a:pt x="501425" y="231144"/>
                  <a:pt x="503908" y="231144"/>
                </a:cubicBezTo>
                <a:cubicBezTo>
                  <a:pt x="506392" y="229902"/>
                  <a:pt x="510117" y="229902"/>
                  <a:pt x="513843" y="229902"/>
                </a:cubicBezTo>
                <a:cubicBezTo>
                  <a:pt x="515085" y="229902"/>
                  <a:pt x="516326" y="229902"/>
                  <a:pt x="517568" y="229902"/>
                </a:cubicBezTo>
                <a:cubicBezTo>
                  <a:pt x="521294" y="229902"/>
                  <a:pt x="525019" y="229902"/>
                  <a:pt x="527503" y="231144"/>
                </a:cubicBezTo>
                <a:cubicBezTo>
                  <a:pt x="528745" y="231144"/>
                  <a:pt x="529986" y="231144"/>
                  <a:pt x="531228" y="231144"/>
                </a:cubicBezTo>
                <a:cubicBezTo>
                  <a:pt x="532470" y="231144"/>
                  <a:pt x="532470" y="231144"/>
                  <a:pt x="533712" y="231144"/>
                </a:cubicBezTo>
                <a:cubicBezTo>
                  <a:pt x="450510" y="193863"/>
                  <a:pt x="354891" y="169009"/>
                  <a:pt x="244370" y="141669"/>
                </a:cubicBezTo>
                <a:cubicBezTo>
                  <a:pt x="236919" y="139184"/>
                  <a:pt x="231952" y="131727"/>
                  <a:pt x="233194" y="124271"/>
                </a:cubicBezTo>
                <a:cubicBezTo>
                  <a:pt x="235677" y="118058"/>
                  <a:pt x="243128" y="113087"/>
                  <a:pt x="250579" y="114329"/>
                </a:cubicBezTo>
                <a:cubicBezTo>
                  <a:pt x="400838" y="151611"/>
                  <a:pt x="523777" y="186407"/>
                  <a:pt x="626848" y="249785"/>
                </a:cubicBezTo>
                <a:cubicBezTo>
                  <a:pt x="602011" y="191378"/>
                  <a:pt x="568482" y="141669"/>
                  <a:pt x="527503" y="104388"/>
                </a:cubicBezTo>
                <a:cubicBezTo>
                  <a:pt x="527503" y="104388"/>
                  <a:pt x="526261" y="103145"/>
                  <a:pt x="525019" y="103145"/>
                </a:cubicBezTo>
                <a:cubicBezTo>
                  <a:pt x="450510" y="64621"/>
                  <a:pt x="363584" y="39767"/>
                  <a:pt x="262997" y="27340"/>
                </a:cubicBezTo>
                <a:cubicBezTo>
                  <a:pt x="255546" y="26097"/>
                  <a:pt x="249337" y="19883"/>
                  <a:pt x="251821" y="12427"/>
                </a:cubicBezTo>
                <a:cubicBezTo>
                  <a:pt x="251821" y="4971"/>
                  <a:pt x="259272" y="0"/>
                  <a:pt x="265481" y="0"/>
                </a:cubicBezTo>
                <a:close/>
              </a:path>
            </a:pathLst>
          </a:custGeom>
          <a:solidFill>
            <a:srgbClr val="2C69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5" name="Freeform 334">
            <a:extLst>
              <a:ext uri="{FF2B5EF4-FFF2-40B4-BE49-F238E27FC236}">
                <a16:creationId xmlns:a16="http://schemas.microsoft.com/office/drawing/2014/main" id="{E4BB41B7-3DBC-6841-84FD-68F44CF4E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9405" y="8401550"/>
            <a:ext cx="1713830" cy="1658899"/>
          </a:xfrm>
          <a:custGeom>
            <a:avLst/>
            <a:gdLst>
              <a:gd name="T0" fmla="*/ 1254 w 1377"/>
              <a:gd name="T1" fmla="*/ 1331 h 1332"/>
              <a:gd name="T2" fmla="*/ 122 w 1377"/>
              <a:gd name="T3" fmla="*/ 1331 h 1332"/>
              <a:gd name="T4" fmla="*/ 122 w 1377"/>
              <a:gd name="T5" fmla="*/ 1331 h 1332"/>
              <a:gd name="T6" fmla="*/ 0 w 1377"/>
              <a:gd name="T7" fmla="*/ 1209 h 1332"/>
              <a:gd name="T8" fmla="*/ 0 w 1377"/>
              <a:gd name="T9" fmla="*/ 123 h 1332"/>
              <a:gd name="T10" fmla="*/ 0 w 1377"/>
              <a:gd name="T11" fmla="*/ 123 h 1332"/>
              <a:gd name="T12" fmla="*/ 122 w 1377"/>
              <a:gd name="T13" fmla="*/ 0 h 1332"/>
              <a:gd name="T14" fmla="*/ 1254 w 1377"/>
              <a:gd name="T15" fmla="*/ 0 h 1332"/>
              <a:gd name="T16" fmla="*/ 1254 w 1377"/>
              <a:gd name="T17" fmla="*/ 0 h 1332"/>
              <a:gd name="T18" fmla="*/ 1376 w 1377"/>
              <a:gd name="T19" fmla="*/ 123 h 1332"/>
              <a:gd name="T20" fmla="*/ 1376 w 1377"/>
              <a:gd name="T21" fmla="*/ 1209 h 1332"/>
              <a:gd name="T22" fmla="*/ 1376 w 1377"/>
              <a:gd name="T23" fmla="*/ 1209 h 1332"/>
              <a:gd name="T24" fmla="*/ 1254 w 1377"/>
              <a:gd name="T25" fmla="*/ 1331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7" h="1332">
                <a:moveTo>
                  <a:pt x="1254" y="1331"/>
                </a:moveTo>
                <a:lnTo>
                  <a:pt x="122" y="1331"/>
                </a:lnTo>
                <a:lnTo>
                  <a:pt x="122" y="1331"/>
                </a:lnTo>
                <a:cubicBezTo>
                  <a:pt x="55" y="1331"/>
                  <a:pt x="0" y="1276"/>
                  <a:pt x="0" y="1209"/>
                </a:cubicBezTo>
                <a:lnTo>
                  <a:pt x="0" y="123"/>
                </a:lnTo>
                <a:lnTo>
                  <a:pt x="0" y="123"/>
                </a:lnTo>
                <a:cubicBezTo>
                  <a:pt x="0" y="55"/>
                  <a:pt x="55" y="0"/>
                  <a:pt x="122" y="0"/>
                </a:cubicBezTo>
                <a:lnTo>
                  <a:pt x="1254" y="0"/>
                </a:lnTo>
                <a:lnTo>
                  <a:pt x="1254" y="0"/>
                </a:lnTo>
                <a:cubicBezTo>
                  <a:pt x="1321" y="0"/>
                  <a:pt x="1376" y="55"/>
                  <a:pt x="1376" y="123"/>
                </a:cubicBezTo>
                <a:lnTo>
                  <a:pt x="1376" y="1209"/>
                </a:lnTo>
                <a:lnTo>
                  <a:pt x="1376" y="1209"/>
                </a:lnTo>
                <a:cubicBezTo>
                  <a:pt x="1376" y="1276"/>
                  <a:pt x="1321" y="1331"/>
                  <a:pt x="1254" y="1331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6" name="Freeform 335">
            <a:extLst>
              <a:ext uri="{FF2B5EF4-FFF2-40B4-BE49-F238E27FC236}">
                <a16:creationId xmlns:a16="http://schemas.microsoft.com/office/drawing/2014/main" id="{CFCF2245-1C0A-C64D-AA49-A93437892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82933" y="8747608"/>
            <a:ext cx="972270" cy="972270"/>
          </a:xfrm>
          <a:custGeom>
            <a:avLst/>
            <a:gdLst>
              <a:gd name="T0" fmla="*/ 496 w 781"/>
              <a:gd name="T1" fmla="*/ 525 h 781"/>
              <a:gd name="T2" fmla="*/ 504 w 781"/>
              <a:gd name="T3" fmla="*/ 512 h 781"/>
              <a:gd name="T4" fmla="*/ 553 w 781"/>
              <a:gd name="T5" fmla="*/ 361 h 781"/>
              <a:gd name="T6" fmla="*/ 742 w 781"/>
              <a:gd name="T7" fmla="*/ 284 h 781"/>
              <a:gd name="T8" fmla="*/ 758 w 781"/>
              <a:gd name="T9" fmla="*/ 391 h 781"/>
              <a:gd name="T10" fmla="*/ 632 w 781"/>
              <a:gd name="T11" fmla="*/ 667 h 781"/>
              <a:gd name="T12" fmla="*/ 298 w 781"/>
              <a:gd name="T13" fmla="*/ 534 h 781"/>
              <a:gd name="T14" fmla="*/ 311 w 781"/>
              <a:gd name="T15" fmla="*/ 537 h 781"/>
              <a:gd name="T16" fmla="*/ 469 w 781"/>
              <a:gd name="T17" fmla="*/ 537 h 781"/>
              <a:gd name="T18" fmla="*/ 616 w 781"/>
              <a:gd name="T19" fmla="*/ 681 h 781"/>
              <a:gd name="T20" fmla="*/ 390 w 781"/>
              <a:gd name="T21" fmla="*/ 759 h 781"/>
              <a:gd name="T22" fmla="*/ 160 w 781"/>
              <a:gd name="T23" fmla="*/ 678 h 781"/>
              <a:gd name="T24" fmla="*/ 22 w 781"/>
              <a:gd name="T25" fmla="*/ 391 h 781"/>
              <a:gd name="T26" fmla="*/ 224 w 781"/>
              <a:gd name="T27" fmla="*/ 349 h 781"/>
              <a:gd name="T28" fmla="*/ 226 w 781"/>
              <a:gd name="T29" fmla="*/ 361 h 781"/>
              <a:gd name="T30" fmla="*/ 275 w 781"/>
              <a:gd name="T31" fmla="*/ 512 h 781"/>
              <a:gd name="T32" fmla="*/ 143 w 781"/>
              <a:gd name="T33" fmla="*/ 664 h 781"/>
              <a:gd name="T34" fmla="*/ 22 w 781"/>
              <a:gd name="T35" fmla="*/ 391 h 781"/>
              <a:gd name="T36" fmla="*/ 379 w 781"/>
              <a:gd name="T37" fmla="*/ 221 h 781"/>
              <a:gd name="T38" fmla="*/ 368 w 781"/>
              <a:gd name="T39" fmla="*/ 226 h 781"/>
              <a:gd name="T40" fmla="*/ 240 w 781"/>
              <a:gd name="T41" fmla="*/ 320 h 781"/>
              <a:gd name="T42" fmla="*/ 43 w 781"/>
              <a:gd name="T43" fmla="*/ 266 h 781"/>
              <a:gd name="T44" fmla="*/ 379 w 781"/>
              <a:gd name="T45" fmla="*/ 22 h 781"/>
              <a:gd name="T46" fmla="*/ 484 w 781"/>
              <a:gd name="T47" fmla="*/ 505 h 781"/>
              <a:gd name="T48" fmla="*/ 311 w 781"/>
              <a:gd name="T49" fmla="*/ 516 h 781"/>
              <a:gd name="T50" fmla="*/ 296 w 781"/>
              <a:gd name="T51" fmla="*/ 505 h 781"/>
              <a:gd name="T52" fmla="*/ 247 w 781"/>
              <a:gd name="T53" fmla="*/ 354 h 781"/>
              <a:gd name="T54" fmla="*/ 381 w 781"/>
              <a:gd name="T55" fmla="*/ 243 h 781"/>
              <a:gd name="T56" fmla="*/ 390 w 781"/>
              <a:gd name="T57" fmla="*/ 241 h 781"/>
              <a:gd name="T58" fmla="*/ 399 w 781"/>
              <a:gd name="T59" fmla="*/ 243 h 781"/>
              <a:gd name="T60" fmla="*/ 527 w 781"/>
              <a:gd name="T61" fmla="*/ 337 h 781"/>
              <a:gd name="T62" fmla="*/ 484 w 781"/>
              <a:gd name="T63" fmla="*/ 505 h 781"/>
              <a:gd name="T64" fmla="*/ 547 w 781"/>
              <a:gd name="T65" fmla="*/ 326 h 781"/>
              <a:gd name="T66" fmla="*/ 540 w 781"/>
              <a:gd name="T67" fmla="*/ 320 h 781"/>
              <a:gd name="T68" fmla="*/ 412 w 781"/>
              <a:gd name="T69" fmla="*/ 226 h 781"/>
              <a:gd name="T70" fmla="*/ 401 w 781"/>
              <a:gd name="T71" fmla="*/ 22 h 781"/>
              <a:gd name="T72" fmla="*/ 736 w 781"/>
              <a:gd name="T73" fmla="*/ 263 h 781"/>
              <a:gd name="T74" fmla="*/ 390 w 781"/>
              <a:gd name="T75" fmla="*/ 0 h 781"/>
              <a:gd name="T76" fmla="*/ 0 w 781"/>
              <a:gd name="T77" fmla="*/ 391 h 781"/>
              <a:gd name="T78" fmla="*/ 390 w 781"/>
              <a:gd name="T79" fmla="*/ 780 h 781"/>
              <a:gd name="T80" fmla="*/ 780 w 781"/>
              <a:gd name="T81" fmla="*/ 391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81" h="781">
                <a:moveTo>
                  <a:pt x="632" y="667"/>
                </a:moveTo>
                <a:lnTo>
                  <a:pt x="496" y="525"/>
                </a:lnTo>
                <a:lnTo>
                  <a:pt x="496" y="525"/>
                </a:lnTo>
                <a:cubicBezTo>
                  <a:pt x="500" y="522"/>
                  <a:pt x="502" y="517"/>
                  <a:pt x="504" y="512"/>
                </a:cubicBezTo>
                <a:lnTo>
                  <a:pt x="553" y="361"/>
                </a:lnTo>
                <a:lnTo>
                  <a:pt x="553" y="361"/>
                </a:lnTo>
                <a:cubicBezTo>
                  <a:pt x="555" y="356"/>
                  <a:pt x="555" y="351"/>
                  <a:pt x="555" y="347"/>
                </a:cubicBezTo>
                <a:lnTo>
                  <a:pt x="742" y="284"/>
                </a:lnTo>
                <a:lnTo>
                  <a:pt x="742" y="284"/>
                </a:lnTo>
                <a:cubicBezTo>
                  <a:pt x="753" y="318"/>
                  <a:pt x="758" y="353"/>
                  <a:pt x="758" y="391"/>
                </a:cubicBezTo>
                <a:lnTo>
                  <a:pt x="758" y="391"/>
                </a:lnTo>
                <a:cubicBezTo>
                  <a:pt x="758" y="501"/>
                  <a:pt x="709" y="600"/>
                  <a:pt x="632" y="667"/>
                </a:cubicBezTo>
                <a:close/>
                <a:moveTo>
                  <a:pt x="160" y="678"/>
                </a:moveTo>
                <a:lnTo>
                  <a:pt x="298" y="534"/>
                </a:lnTo>
                <a:lnTo>
                  <a:pt x="298" y="534"/>
                </a:lnTo>
                <a:cubicBezTo>
                  <a:pt x="302" y="536"/>
                  <a:pt x="306" y="537"/>
                  <a:pt x="311" y="537"/>
                </a:cubicBezTo>
                <a:lnTo>
                  <a:pt x="469" y="537"/>
                </a:lnTo>
                <a:lnTo>
                  <a:pt x="469" y="537"/>
                </a:lnTo>
                <a:cubicBezTo>
                  <a:pt x="471" y="537"/>
                  <a:pt x="474" y="537"/>
                  <a:pt x="476" y="536"/>
                </a:cubicBezTo>
                <a:lnTo>
                  <a:pt x="616" y="681"/>
                </a:lnTo>
                <a:lnTo>
                  <a:pt x="616" y="681"/>
                </a:lnTo>
                <a:cubicBezTo>
                  <a:pt x="553" y="729"/>
                  <a:pt x="475" y="759"/>
                  <a:pt x="390" y="759"/>
                </a:cubicBezTo>
                <a:lnTo>
                  <a:pt x="390" y="759"/>
                </a:lnTo>
                <a:cubicBezTo>
                  <a:pt x="303" y="759"/>
                  <a:pt x="223" y="728"/>
                  <a:pt x="160" y="678"/>
                </a:cubicBezTo>
                <a:close/>
                <a:moveTo>
                  <a:pt x="22" y="391"/>
                </a:moveTo>
                <a:lnTo>
                  <a:pt x="22" y="391"/>
                </a:lnTo>
                <a:cubicBezTo>
                  <a:pt x="22" y="355"/>
                  <a:pt x="27" y="320"/>
                  <a:pt x="37" y="286"/>
                </a:cubicBezTo>
                <a:lnTo>
                  <a:pt x="224" y="349"/>
                </a:lnTo>
                <a:lnTo>
                  <a:pt x="224" y="349"/>
                </a:lnTo>
                <a:cubicBezTo>
                  <a:pt x="224" y="353"/>
                  <a:pt x="225" y="356"/>
                  <a:pt x="226" y="361"/>
                </a:cubicBezTo>
                <a:lnTo>
                  <a:pt x="275" y="512"/>
                </a:lnTo>
                <a:lnTo>
                  <a:pt x="275" y="512"/>
                </a:lnTo>
                <a:cubicBezTo>
                  <a:pt x="276" y="516"/>
                  <a:pt x="278" y="518"/>
                  <a:pt x="281" y="522"/>
                </a:cubicBezTo>
                <a:lnTo>
                  <a:pt x="143" y="664"/>
                </a:lnTo>
                <a:lnTo>
                  <a:pt x="143" y="664"/>
                </a:lnTo>
                <a:cubicBezTo>
                  <a:pt x="69" y="596"/>
                  <a:pt x="22" y="499"/>
                  <a:pt x="22" y="391"/>
                </a:cubicBezTo>
                <a:close/>
                <a:moveTo>
                  <a:pt x="379" y="22"/>
                </a:moveTo>
                <a:lnTo>
                  <a:pt x="379" y="221"/>
                </a:lnTo>
                <a:lnTo>
                  <a:pt x="379" y="221"/>
                </a:lnTo>
                <a:cubicBezTo>
                  <a:pt x="375" y="222"/>
                  <a:pt x="372" y="224"/>
                  <a:pt x="368" y="226"/>
                </a:cubicBezTo>
                <a:lnTo>
                  <a:pt x="240" y="320"/>
                </a:lnTo>
                <a:lnTo>
                  <a:pt x="240" y="320"/>
                </a:lnTo>
                <a:cubicBezTo>
                  <a:pt x="236" y="322"/>
                  <a:pt x="234" y="325"/>
                  <a:pt x="231" y="328"/>
                </a:cubicBezTo>
                <a:lnTo>
                  <a:pt x="43" y="266"/>
                </a:lnTo>
                <a:lnTo>
                  <a:pt x="43" y="266"/>
                </a:lnTo>
                <a:cubicBezTo>
                  <a:pt x="93" y="127"/>
                  <a:pt x="224" y="27"/>
                  <a:pt x="379" y="22"/>
                </a:cubicBezTo>
                <a:close/>
                <a:moveTo>
                  <a:pt x="484" y="505"/>
                </a:moveTo>
                <a:lnTo>
                  <a:pt x="484" y="505"/>
                </a:lnTo>
                <a:cubicBezTo>
                  <a:pt x="482" y="511"/>
                  <a:pt x="476" y="516"/>
                  <a:pt x="469" y="516"/>
                </a:cubicBezTo>
                <a:lnTo>
                  <a:pt x="311" y="516"/>
                </a:lnTo>
                <a:lnTo>
                  <a:pt x="311" y="516"/>
                </a:lnTo>
                <a:cubicBezTo>
                  <a:pt x="304" y="516"/>
                  <a:pt x="298" y="511"/>
                  <a:pt x="296" y="505"/>
                </a:cubicBezTo>
                <a:lnTo>
                  <a:pt x="247" y="354"/>
                </a:lnTo>
                <a:lnTo>
                  <a:pt x="247" y="354"/>
                </a:lnTo>
                <a:cubicBezTo>
                  <a:pt x="245" y="347"/>
                  <a:pt x="247" y="340"/>
                  <a:pt x="253" y="337"/>
                </a:cubicBezTo>
                <a:lnTo>
                  <a:pt x="381" y="243"/>
                </a:lnTo>
                <a:lnTo>
                  <a:pt x="381" y="243"/>
                </a:lnTo>
                <a:cubicBezTo>
                  <a:pt x="384" y="241"/>
                  <a:pt x="386" y="241"/>
                  <a:pt x="390" y="241"/>
                </a:cubicBezTo>
                <a:lnTo>
                  <a:pt x="390" y="241"/>
                </a:lnTo>
                <a:cubicBezTo>
                  <a:pt x="393" y="241"/>
                  <a:pt x="396" y="241"/>
                  <a:pt x="399" y="243"/>
                </a:cubicBezTo>
                <a:lnTo>
                  <a:pt x="527" y="337"/>
                </a:lnTo>
                <a:lnTo>
                  <a:pt x="527" y="337"/>
                </a:lnTo>
                <a:cubicBezTo>
                  <a:pt x="533" y="340"/>
                  <a:pt x="534" y="347"/>
                  <a:pt x="533" y="354"/>
                </a:cubicBezTo>
                <a:lnTo>
                  <a:pt x="484" y="505"/>
                </a:lnTo>
                <a:close/>
                <a:moveTo>
                  <a:pt x="736" y="263"/>
                </a:moveTo>
                <a:lnTo>
                  <a:pt x="547" y="326"/>
                </a:lnTo>
                <a:lnTo>
                  <a:pt x="547" y="326"/>
                </a:lnTo>
                <a:cubicBezTo>
                  <a:pt x="545" y="324"/>
                  <a:pt x="542" y="322"/>
                  <a:pt x="540" y="320"/>
                </a:cubicBezTo>
                <a:lnTo>
                  <a:pt x="412" y="226"/>
                </a:lnTo>
                <a:lnTo>
                  <a:pt x="412" y="226"/>
                </a:lnTo>
                <a:cubicBezTo>
                  <a:pt x="408" y="224"/>
                  <a:pt x="404" y="222"/>
                  <a:pt x="401" y="221"/>
                </a:cubicBezTo>
                <a:lnTo>
                  <a:pt x="401" y="22"/>
                </a:lnTo>
                <a:lnTo>
                  <a:pt x="401" y="22"/>
                </a:lnTo>
                <a:cubicBezTo>
                  <a:pt x="555" y="27"/>
                  <a:pt x="685" y="126"/>
                  <a:pt x="736" y="26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175" y="0"/>
                  <a:pt x="0" y="175"/>
                  <a:pt x="0" y="391"/>
                </a:cubicBezTo>
                <a:lnTo>
                  <a:pt x="0" y="391"/>
                </a:lnTo>
                <a:cubicBezTo>
                  <a:pt x="0" y="605"/>
                  <a:pt x="175" y="780"/>
                  <a:pt x="390" y="780"/>
                </a:cubicBezTo>
                <a:lnTo>
                  <a:pt x="390" y="780"/>
                </a:lnTo>
                <a:cubicBezTo>
                  <a:pt x="605" y="780"/>
                  <a:pt x="780" y="605"/>
                  <a:pt x="780" y="391"/>
                </a:cubicBezTo>
                <a:lnTo>
                  <a:pt x="780" y="391"/>
                </a:lnTo>
                <a:cubicBezTo>
                  <a:pt x="780" y="175"/>
                  <a:pt x="605" y="0"/>
                  <a:pt x="390" y="0"/>
                </a:cubicBezTo>
                <a:close/>
              </a:path>
            </a:pathLst>
          </a:custGeom>
          <a:solidFill>
            <a:srgbClr val="2C69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7" name="Freeform 407">
            <a:extLst>
              <a:ext uri="{FF2B5EF4-FFF2-40B4-BE49-F238E27FC236}">
                <a16:creationId xmlns:a16="http://schemas.microsoft.com/office/drawing/2014/main" id="{23D4D9E4-E729-2A40-B29C-CB49F2DC28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9405" y="6204332"/>
            <a:ext cx="1713830" cy="1658899"/>
          </a:xfrm>
          <a:custGeom>
            <a:avLst/>
            <a:gdLst>
              <a:gd name="T0" fmla="*/ 1254 w 1377"/>
              <a:gd name="T1" fmla="*/ 1330 h 1331"/>
              <a:gd name="T2" fmla="*/ 122 w 1377"/>
              <a:gd name="T3" fmla="*/ 1330 h 1331"/>
              <a:gd name="T4" fmla="*/ 122 w 1377"/>
              <a:gd name="T5" fmla="*/ 1330 h 1331"/>
              <a:gd name="T6" fmla="*/ 0 w 1377"/>
              <a:gd name="T7" fmla="*/ 1207 h 1331"/>
              <a:gd name="T8" fmla="*/ 0 w 1377"/>
              <a:gd name="T9" fmla="*/ 122 h 1331"/>
              <a:gd name="T10" fmla="*/ 0 w 1377"/>
              <a:gd name="T11" fmla="*/ 122 h 1331"/>
              <a:gd name="T12" fmla="*/ 122 w 1377"/>
              <a:gd name="T13" fmla="*/ 0 h 1331"/>
              <a:gd name="T14" fmla="*/ 1254 w 1377"/>
              <a:gd name="T15" fmla="*/ 0 h 1331"/>
              <a:gd name="T16" fmla="*/ 1254 w 1377"/>
              <a:gd name="T17" fmla="*/ 0 h 1331"/>
              <a:gd name="T18" fmla="*/ 1376 w 1377"/>
              <a:gd name="T19" fmla="*/ 122 h 1331"/>
              <a:gd name="T20" fmla="*/ 1376 w 1377"/>
              <a:gd name="T21" fmla="*/ 1207 h 1331"/>
              <a:gd name="T22" fmla="*/ 1376 w 1377"/>
              <a:gd name="T23" fmla="*/ 1207 h 1331"/>
              <a:gd name="T24" fmla="*/ 1254 w 1377"/>
              <a:gd name="T25" fmla="*/ 1330 h 1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77" h="1331">
                <a:moveTo>
                  <a:pt x="1254" y="1330"/>
                </a:moveTo>
                <a:lnTo>
                  <a:pt x="122" y="1330"/>
                </a:lnTo>
                <a:lnTo>
                  <a:pt x="122" y="1330"/>
                </a:lnTo>
                <a:cubicBezTo>
                  <a:pt x="55" y="1330"/>
                  <a:pt x="0" y="1274"/>
                  <a:pt x="0" y="1207"/>
                </a:cubicBezTo>
                <a:lnTo>
                  <a:pt x="0" y="122"/>
                </a:lnTo>
                <a:lnTo>
                  <a:pt x="0" y="122"/>
                </a:lnTo>
                <a:cubicBezTo>
                  <a:pt x="0" y="55"/>
                  <a:pt x="55" y="0"/>
                  <a:pt x="122" y="0"/>
                </a:cubicBezTo>
                <a:lnTo>
                  <a:pt x="1254" y="0"/>
                </a:lnTo>
                <a:lnTo>
                  <a:pt x="1254" y="0"/>
                </a:lnTo>
                <a:cubicBezTo>
                  <a:pt x="1321" y="0"/>
                  <a:pt x="1376" y="55"/>
                  <a:pt x="1376" y="122"/>
                </a:cubicBezTo>
                <a:lnTo>
                  <a:pt x="1376" y="1207"/>
                </a:lnTo>
                <a:lnTo>
                  <a:pt x="1376" y="1207"/>
                </a:lnTo>
                <a:cubicBezTo>
                  <a:pt x="1376" y="1274"/>
                  <a:pt x="1321" y="1330"/>
                  <a:pt x="1254" y="1330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118" name="Freeform 408">
            <a:extLst>
              <a:ext uri="{FF2B5EF4-FFF2-40B4-BE49-F238E27FC236}">
                <a16:creationId xmlns:a16="http://schemas.microsoft.com/office/drawing/2014/main" id="{AFB26B68-B97B-4843-ABE6-270ADDD11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468" y="6720677"/>
            <a:ext cx="1032693" cy="626206"/>
          </a:xfrm>
          <a:custGeom>
            <a:avLst/>
            <a:gdLst>
              <a:gd name="T0" fmla="*/ 718 w 827"/>
              <a:gd name="T1" fmla="*/ 137 h 504"/>
              <a:gd name="T2" fmla="*/ 689 w 827"/>
              <a:gd name="T3" fmla="*/ 337 h 504"/>
              <a:gd name="T4" fmla="*/ 718 w 827"/>
              <a:gd name="T5" fmla="*/ 366 h 504"/>
              <a:gd name="T6" fmla="*/ 804 w 827"/>
              <a:gd name="T7" fmla="*/ 471 h 504"/>
              <a:gd name="T8" fmla="*/ 793 w 827"/>
              <a:gd name="T9" fmla="*/ 482 h 504"/>
              <a:gd name="T10" fmla="*/ 424 w 827"/>
              <a:gd name="T11" fmla="*/ 337 h 504"/>
              <a:gd name="T12" fmla="*/ 499 w 827"/>
              <a:gd name="T13" fmla="*/ 251 h 504"/>
              <a:gd name="T14" fmla="*/ 424 w 827"/>
              <a:gd name="T15" fmla="*/ 166 h 504"/>
              <a:gd name="T16" fmla="*/ 793 w 827"/>
              <a:gd name="T17" fmla="*/ 22 h 504"/>
              <a:gd name="T18" fmla="*/ 804 w 827"/>
              <a:gd name="T19" fmla="*/ 33 h 504"/>
              <a:gd name="T20" fmla="*/ 718 w 827"/>
              <a:gd name="T21" fmla="*/ 137 h 504"/>
              <a:gd name="T22" fmla="*/ 718 w 827"/>
              <a:gd name="T23" fmla="*/ 344 h 504"/>
              <a:gd name="T24" fmla="*/ 711 w 827"/>
              <a:gd name="T25" fmla="*/ 337 h 504"/>
              <a:gd name="T26" fmla="*/ 711 w 827"/>
              <a:gd name="T27" fmla="*/ 166 h 504"/>
              <a:gd name="T28" fmla="*/ 804 w 827"/>
              <a:gd name="T29" fmla="*/ 159 h 504"/>
              <a:gd name="T30" fmla="*/ 22 w 827"/>
              <a:gd name="T31" fmla="*/ 471 h 504"/>
              <a:gd name="T32" fmla="*/ 108 w 827"/>
              <a:gd name="T33" fmla="*/ 366 h 504"/>
              <a:gd name="T34" fmla="*/ 136 w 827"/>
              <a:gd name="T35" fmla="*/ 337 h 504"/>
              <a:gd name="T36" fmla="*/ 136 w 827"/>
              <a:gd name="T37" fmla="*/ 166 h 504"/>
              <a:gd name="T38" fmla="*/ 22 w 827"/>
              <a:gd name="T39" fmla="*/ 137 h 504"/>
              <a:gd name="T40" fmla="*/ 22 w 827"/>
              <a:gd name="T41" fmla="*/ 33 h 504"/>
              <a:gd name="T42" fmla="*/ 402 w 827"/>
              <a:gd name="T43" fmla="*/ 22 h 504"/>
              <a:gd name="T44" fmla="*/ 402 w 827"/>
              <a:gd name="T45" fmla="*/ 166 h 504"/>
              <a:gd name="T46" fmla="*/ 326 w 827"/>
              <a:gd name="T47" fmla="*/ 251 h 504"/>
              <a:gd name="T48" fmla="*/ 402 w 827"/>
              <a:gd name="T49" fmla="*/ 482 h 504"/>
              <a:gd name="T50" fmla="*/ 32 w 827"/>
              <a:gd name="T51" fmla="*/ 482 h 504"/>
              <a:gd name="T52" fmla="*/ 22 w 827"/>
              <a:gd name="T53" fmla="*/ 159 h 504"/>
              <a:gd name="T54" fmla="*/ 108 w 827"/>
              <a:gd name="T55" fmla="*/ 159 h 504"/>
              <a:gd name="T56" fmla="*/ 115 w 827"/>
              <a:gd name="T57" fmla="*/ 337 h 504"/>
              <a:gd name="T58" fmla="*/ 108 w 827"/>
              <a:gd name="T59" fmla="*/ 344 h 504"/>
              <a:gd name="T60" fmla="*/ 22 w 827"/>
              <a:gd name="T61" fmla="*/ 159 h 504"/>
              <a:gd name="T62" fmla="*/ 424 w 827"/>
              <a:gd name="T63" fmla="*/ 188 h 504"/>
              <a:gd name="T64" fmla="*/ 477 w 827"/>
              <a:gd name="T65" fmla="*/ 251 h 504"/>
              <a:gd name="T66" fmla="*/ 424 w 827"/>
              <a:gd name="T67" fmla="*/ 188 h 504"/>
              <a:gd name="T68" fmla="*/ 402 w 827"/>
              <a:gd name="T69" fmla="*/ 315 h 504"/>
              <a:gd name="T70" fmla="*/ 348 w 827"/>
              <a:gd name="T71" fmla="*/ 251 h 504"/>
              <a:gd name="T72" fmla="*/ 402 w 827"/>
              <a:gd name="T73" fmla="*/ 315 h 504"/>
              <a:gd name="T74" fmla="*/ 32 w 827"/>
              <a:gd name="T75" fmla="*/ 0 h 504"/>
              <a:gd name="T76" fmla="*/ 0 w 827"/>
              <a:gd name="T77" fmla="*/ 33 h 504"/>
              <a:gd name="T78" fmla="*/ 0 w 827"/>
              <a:gd name="T79" fmla="*/ 366 h 504"/>
              <a:gd name="T80" fmla="*/ 0 w 827"/>
              <a:gd name="T81" fmla="*/ 471 h 504"/>
              <a:gd name="T82" fmla="*/ 793 w 827"/>
              <a:gd name="T83" fmla="*/ 503 h 504"/>
              <a:gd name="T84" fmla="*/ 826 w 827"/>
              <a:gd name="T85" fmla="*/ 471 h 504"/>
              <a:gd name="T86" fmla="*/ 826 w 827"/>
              <a:gd name="T87" fmla="*/ 137 h 504"/>
              <a:gd name="T88" fmla="*/ 826 w 827"/>
              <a:gd name="T89" fmla="*/ 33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27" h="504">
                <a:moveTo>
                  <a:pt x="718" y="137"/>
                </a:moveTo>
                <a:lnTo>
                  <a:pt x="718" y="137"/>
                </a:lnTo>
                <a:cubicBezTo>
                  <a:pt x="702" y="137"/>
                  <a:pt x="689" y="150"/>
                  <a:pt x="689" y="166"/>
                </a:cubicBezTo>
                <a:lnTo>
                  <a:pt x="689" y="337"/>
                </a:lnTo>
                <a:lnTo>
                  <a:pt x="689" y="337"/>
                </a:lnTo>
                <a:cubicBezTo>
                  <a:pt x="689" y="353"/>
                  <a:pt x="702" y="366"/>
                  <a:pt x="718" y="366"/>
                </a:cubicBezTo>
                <a:lnTo>
                  <a:pt x="804" y="366"/>
                </a:lnTo>
                <a:lnTo>
                  <a:pt x="804" y="471"/>
                </a:lnTo>
                <a:lnTo>
                  <a:pt x="804" y="471"/>
                </a:lnTo>
                <a:cubicBezTo>
                  <a:pt x="804" y="477"/>
                  <a:pt x="799" y="482"/>
                  <a:pt x="793" y="482"/>
                </a:cubicBezTo>
                <a:lnTo>
                  <a:pt x="424" y="482"/>
                </a:lnTo>
                <a:lnTo>
                  <a:pt x="424" y="337"/>
                </a:lnTo>
                <a:lnTo>
                  <a:pt x="424" y="337"/>
                </a:lnTo>
                <a:cubicBezTo>
                  <a:pt x="466" y="331"/>
                  <a:pt x="499" y="295"/>
                  <a:pt x="499" y="251"/>
                </a:cubicBezTo>
                <a:lnTo>
                  <a:pt x="499" y="251"/>
                </a:lnTo>
                <a:cubicBezTo>
                  <a:pt x="499" y="207"/>
                  <a:pt x="466" y="171"/>
                  <a:pt x="424" y="166"/>
                </a:cubicBezTo>
                <a:lnTo>
                  <a:pt x="424" y="22"/>
                </a:lnTo>
                <a:lnTo>
                  <a:pt x="793" y="22"/>
                </a:lnTo>
                <a:lnTo>
                  <a:pt x="793" y="22"/>
                </a:lnTo>
                <a:cubicBezTo>
                  <a:pt x="799" y="22"/>
                  <a:pt x="804" y="26"/>
                  <a:pt x="804" y="33"/>
                </a:cubicBezTo>
                <a:lnTo>
                  <a:pt x="804" y="137"/>
                </a:lnTo>
                <a:lnTo>
                  <a:pt x="718" y="137"/>
                </a:lnTo>
                <a:close/>
                <a:moveTo>
                  <a:pt x="804" y="344"/>
                </a:moveTo>
                <a:lnTo>
                  <a:pt x="718" y="344"/>
                </a:lnTo>
                <a:lnTo>
                  <a:pt x="718" y="344"/>
                </a:lnTo>
                <a:cubicBezTo>
                  <a:pt x="714" y="344"/>
                  <a:pt x="711" y="340"/>
                  <a:pt x="711" y="337"/>
                </a:cubicBezTo>
                <a:lnTo>
                  <a:pt x="711" y="166"/>
                </a:lnTo>
                <a:lnTo>
                  <a:pt x="711" y="166"/>
                </a:lnTo>
                <a:cubicBezTo>
                  <a:pt x="711" y="162"/>
                  <a:pt x="714" y="159"/>
                  <a:pt x="718" y="159"/>
                </a:cubicBezTo>
                <a:lnTo>
                  <a:pt x="804" y="159"/>
                </a:lnTo>
                <a:lnTo>
                  <a:pt x="804" y="344"/>
                </a:lnTo>
                <a:close/>
                <a:moveTo>
                  <a:pt x="22" y="471"/>
                </a:moveTo>
                <a:lnTo>
                  <a:pt x="22" y="366"/>
                </a:lnTo>
                <a:lnTo>
                  <a:pt x="108" y="366"/>
                </a:lnTo>
                <a:lnTo>
                  <a:pt x="108" y="366"/>
                </a:lnTo>
                <a:cubicBezTo>
                  <a:pt x="123" y="366"/>
                  <a:pt x="136" y="353"/>
                  <a:pt x="136" y="337"/>
                </a:cubicBezTo>
                <a:lnTo>
                  <a:pt x="136" y="166"/>
                </a:lnTo>
                <a:lnTo>
                  <a:pt x="136" y="166"/>
                </a:lnTo>
                <a:cubicBezTo>
                  <a:pt x="136" y="150"/>
                  <a:pt x="123" y="137"/>
                  <a:pt x="108" y="137"/>
                </a:cubicBezTo>
                <a:lnTo>
                  <a:pt x="22" y="137"/>
                </a:lnTo>
                <a:lnTo>
                  <a:pt x="22" y="33"/>
                </a:lnTo>
                <a:lnTo>
                  <a:pt x="22" y="33"/>
                </a:lnTo>
                <a:cubicBezTo>
                  <a:pt x="22" y="26"/>
                  <a:pt x="26" y="22"/>
                  <a:pt x="32" y="22"/>
                </a:cubicBezTo>
                <a:lnTo>
                  <a:pt x="402" y="22"/>
                </a:lnTo>
                <a:lnTo>
                  <a:pt x="402" y="166"/>
                </a:lnTo>
                <a:lnTo>
                  <a:pt x="402" y="166"/>
                </a:lnTo>
                <a:cubicBezTo>
                  <a:pt x="359" y="171"/>
                  <a:pt x="326" y="207"/>
                  <a:pt x="326" y="251"/>
                </a:cubicBezTo>
                <a:lnTo>
                  <a:pt x="326" y="251"/>
                </a:lnTo>
                <a:cubicBezTo>
                  <a:pt x="326" y="295"/>
                  <a:pt x="359" y="331"/>
                  <a:pt x="402" y="337"/>
                </a:cubicBezTo>
                <a:lnTo>
                  <a:pt x="402" y="482"/>
                </a:lnTo>
                <a:lnTo>
                  <a:pt x="32" y="482"/>
                </a:lnTo>
                <a:lnTo>
                  <a:pt x="32" y="482"/>
                </a:lnTo>
                <a:cubicBezTo>
                  <a:pt x="26" y="482"/>
                  <a:pt x="22" y="477"/>
                  <a:pt x="22" y="471"/>
                </a:cubicBezTo>
                <a:close/>
                <a:moveTo>
                  <a:pt x="22" y="159"/>
                </a:moveTo>
                <a:lnTo>
                  <a:pt x="108" y="159"/>
                </a:lnTo>
                <a:lnTo>
                  <a:pt x="108" y="159"/>
                </a:lnTo>
                <a:cubicBezTo>
                  <a:pt x="112" y="159"/>
                  <a:pt x="115" y="162"/>
                  <a:pt x="115" y="166"/>
                </a:cubicBezTo>
                <a:lnTo>
                  <a:pt x="115" y="337"/>
                </a:lnTo>
                <a:lnTo>
                  <a:pt x="115" y="337"/>
                </a:lnTo>
                <a:cubicBezTo>
                  <a:pt x="115" y="340"/>
                  <a:pt x="112" y="344"/>
                  <a:pt x="108" y="344"/>
                </a:cubicBezTo>
                <a:lnTo>
                  <a:pt x="22" y="344"/>
                </a:lnTo>
                <a:lnTo>
                  <a:pt x="22" y="159"/>
                </a:lnTo>
                <a:close/>
                <a:moveTo>
                  <a:pt x="424" y="188"/>
                </a:moveTo>
                <a:lnTo>
                  <a:pt x="424" y="188"/>
                </a:lnTo>
                <a:cubicBezTo>
                  <a:pt x="454" y="192"/>
                  <a:pt x="477" y="219"/>
                  <a:pt x="477" y="251"/>
                </a:cubicBezTo>
                <a:lnTo>
                  <a:pt x="477" y="251"/>
                </a:lnTo>
                <a:cubicBezTo>
                  <a:pt x="477" y="283"/>
                  <a:pt x="454" y="310"/>
                  <a:pt x="424" y="315"/>
                </a:cubicBezTo>
                <a:lnTo>
                  <a:pt x="424" y="188"/>
                </a:lnTo>
                <a:close/>
                <a:moveTo>
                  <a:pt x="402" y="315"/>
                </a:moveTo>
                <a:lnTo>
                  <a:pt x="402" y="315"/>
                </a:lnTo>
                <a:cubicBezTo>
                  <a:pt x="372" y="310"/>
                  <a:pt x="348" y="283"/>
                  <a:pt x="348" y="251"/>
                </a:cubicBezTo>
                <a:lnTo>
                  <a:pt x="348" y="251"/>
                </a:lnTo>
                <a:cubicBezTo>
                  <a:pt x="348" y="219"/>
                  <a:pt x="372" y="192"/>
                  <a:pt x="402" y="188"/>
                </a:cubicBezTo>
                <a:lnTo>
                  <a:pt x="402" y="315"/>
                </a:lnTo>
                <a:close/>
                <a:moveTo>
                  <a:pt x="793" y="0"/>
                </a:moveTo>
                <a:lnTo>
                  <a:pt x="32" y="0"/>
                </a:lnTo>
                <a:lnTo>
                  <a:pt x="32" y="0"/>
                </a:lnTo>
                <a:cubicBezTo>
                  <a:pt x="14" y="0"/>
                  <a:pt x="0" y="15"/>
                  <a:pt x="0" y="33"/>
                </a:cubicBezTo>
                <a:lnTo>
                  <a:pt x="0" y="137"/>
                </a:lnTo>
                <a:lnTo>
                  <a:pt x="0" y="366"/>
                </a:lnTo>
                <a:lnTo>
                  <a:pt x="0" y="471"/>
                </a:lnTo>
                <a:lnTo>
                  <a:pt x="0" y="471"/>
                </a:lnTo>
                <a:cubicBezTo>
                  <a:pt x="0" y="489"/>
                  <a:pt x="14" y="503"/>
                  <a:pt x="32" y="503"/>
                </a:cubicBezTo>
                <a:lnTo>
                  <a:pt x="793" y="503"/>
                </a:lnTo>
                <a:lnTo>
                  <a:pt x="793" y="503"/>
                </a:lnTo>
                <a:cubicBezTo>
                  <a:pt x="811" y="503"/>
                  <a:pt x="826" y="489"/>
                  <a:pt x="826" y="471"/>
                </a:cubicBezTo>
                <a:lnTo>
                  <a:pt x="826" y="366"/>
                </a:lnTo>
                <a:lnTo>
                  <a:pt x="826" y="137"/>
                </a:lnTo>
                <a:lnTo>
                  <a:pt x="826" y="33"/>
                </a:lnTo>
                <a:lnTo>
                  <a:pt x="826" y="33"/>
                </a:lnTo>
                <a:cubicBezTo>
                  <a:pt x="826" y="15"/>
                  <a:pt x="811" y="0"/>
                  <a:pt x="793" y="0"/>
                </a:cubicBezTo>
                <a:close/>
              </a:path>
            </a:pathLst>
          </a:custGeom>
          <a:solidFill>
            <a:srgbClr val="2C69A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4714840-395F-684D-A823-8BCB1AD04B3C}"/>
              </a:ext>
            </a:extLst>
          </p:cNvPr>
          <p:cNvSpPr txBox="1"/>
          <p:nvPr/>
        </p:nvSpPr>
        <p:spPr>
          <a:xfrm>
            <a:off x="15426826" y="3990551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98F482B-DF44-F04A-851B-85A0517022E3}"/>
              </a:ext>
            </a:extLst>
          </p:cNvPr>
          <p:cNvSpPr txBox="1"/>
          <p:nvPr/>
        </p:nvSpPr>
        <p:spPr>
          <a:xfrm>
            <a:off x="15426826" y="4671893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EF3FADB-B96E-BD4B-BB49-0E6A727523B2}"/>
              </a:ext>
            </a:extLst>
          </p:cNvPr>
          <p:cNvSpPr txBox="1"/>
          <p:nvPr/>
        </p:nvSpPr>
        <p:spPr>
          <a:xfrm>
            <a:off x="15426826" y="6193192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6B0CA56-BDBD-1F42-B1ED-63BF2873BDB0}"/>
              </a:ext>
            </a:extLst>
          </p:cNvPr>
          <p:cNvSpPr txBox="1"/>
          <p:nvPr/>
        </p:nvSpPr>
        <p:spPr>
          <a:xfrm>
            <a:off x="15426826" y="6874534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FFE3004-9D5A-DD4F-800E-BA1F7868C08B}"/>
              </a:ext>
            </a:extLst>
          </p:cNvPr>
          <p:cNvSpPr txBox="1"/>
          <p:nvPr/>
        </p:nvSpPr>
        <p:spPr>
          <a:xfrm>
            <a:off x="15426826" y="8395834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CEF9693-2865-E441-8CD8-7A3A4EFF72EB}"/>
              </a:ext>
            </a:extLst>
          </p:cNvPr>
          <p:cNvSpPr txBox="1"/>
          <p:nvPr/>
        </p:nvSpPr>
        <p:spPr>
          <a:xfrm>
            <a:off x="15426826" y="9077176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9527637-9C3B-C545-8EFB-21DB1130CC1D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024076-8F24-9842-8E6D-BBF183007EB1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D7E6619-D011-D04B-88D0-A77BDCC7F5D1}"/>
              </a:ext>
            </a:extLst>
          </p:cNvPr>
          <p:cNvSpPr txBox="1"/>
          <p:nvPr/>
        </p:nvSpPr>
        <p:spPr>
          <a:xfrm>
            <a:off x="15426826" y="10578595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146708E-6A4E-4944-A244-63ECB0FEEC9D}"/>
              </a:ext>
            </a:extLst>
          </p:cNvPr>
          <p:cNvSpPr txBox="1"/>
          <p:nvPr/>
        </p:nvSpPr>
        <p:spPr>
          <a:xfrm>
            <a:off x="15426826" y="11259937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163185C-9F5F-814F-B7B6-C4F81E3EF353}"/>
              </a:ext>
            </a:extLst>
          </p:cNvPr>
          <p:cNvGrpSpPr/>
          <p:nvPr/>
        </p:nvGrpSpPr>
        <p:grpSpPr>
          <a:xfrm>
            <a:off x="2439490" y="3450599"/>
            <a:ext cx="7855978" cy="8350464"/>
            <a:chOff x="5792290" y="1009706"/>
            <a:chExt cx="11033229" cy="11727703"/>
          </a:xfrm>
        </p:grpSpPr>
        <p:sp>
          <p:nvSpPr>
            <p:cNvPr id="15" name="Freeform: Shape 38">
              <a:extLst>
                <a:ext uri="{FF2B5EF4-FFF2-40B4-BE49-F238E27FC236}">
                  <a16:creationId xmlns:a16="http://schemas.microsoft.com/office/drawing/2014/main" id="{E60B973B-7794-344D-9425-8CCD887E856D}"/>
                </a:ext>
              </a:extLst>
            </p:cNvPr>
            <p:cNvSpPr/>
            <p:nvPr/>
          </p:nvSpPr>
          <p:spPr>
            <a:xfrm>
              <a:off x="10432099" y="10997479"/>
              <a:ext cx="1688899" cy="16876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58" h="1357">
                  <a:moveTo>
                    <a:pt x="1358" y="679"/>
                  </a:moveTo>
                  <a:cubicBezTo>
                    <a:pt x="1358" y="1053"/>
                    <a:pt x="1054" y="1357"/>
                    <a:pt x="679" y="1357"/>
                  </a:cubicBezTo>
                  <a:cubicBezTo>
                    <a:pt x="305" y="1357"/>
                    <a:pt x="0" y="1053"/>
                    <a:pt x="0" y="679"/>
                  </a:cubicBezTo>
                  <a:cubicBezTo>
                    <a:pt x="0" y="304"/>
                    <a:pt x="305" y="0"/>
                    <a:pt x="679" y="0"/>
                  </a:cubicBezTo>
                  <a:cubicBezTo>
                    <a:pt x="1054" y="0"/>
                    <a:pt x="1358" y="304"/>
                    <a:pt x="1358" y="67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39">
              <a:extLst>
                <a:ext uri="{FF2B5EF4-FFF2-40B4-BE49-F238E27FC236}">
                  <a16:creationId xmlns:a16="http://schemas.microsoft.com/office/drawing/2014/main" id="{F558D39E-7C6D-C24E-B405-AB3F34F0014C}"/>
                </a:ext>
              </a:extLst>
            </p:cNvPr>
            <p:cNvSpPr/>
            <p:nvPr/>
          </p:nvSpPr>
          <p:spPr>
            <a:xfrm>
              <a:off x="10432099" y="11383303"/>
              <a:ext cx="1677698" cy="13018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9" h="1047">
                  <a:moveTo>
                    <a:pt x="110" y="0"/>
                  </a:moveTo>
                  <a:cubicBezTo>
                    <a:pt x="41" y="107"/>
                    <a:pt x="0" y="233"/>
                    <a:pt x="0" y="369"/>
                  </a:cubicBezTo>
                  <a:cubicBezTo>
                    <a:pt x="0" y="743"/>
                    <a:pt x="305" y="1047"/>
                    <a:pt x="679" y="1047"/>
                  </a:cubicBezTo>
                  <a:cubicBezTo>
                    <a:pt x="1018" y="1047"/>
                    <a:pt x="1298" y="800"/>
                    <a:pt x="1349" y="476"/>
                  </a:cubicBezTo>
                  <a:cubicBezTo>
                    <a:pt x="1218" y="575"/>
                    <a:pt x="1055" y="633"/>
                    <a:pt x="879" y="633"/>
                  </a:cubicBezTo>
                  <a:cubicBezTo>
                    <a:pt x="498" y="633"/>
                    <a:pt x="180" y="361"/>
                    <a:pt x="110" y="0"/>
                  </a:cubicBezTo>
                  <a:close/>
                </a:path>
              </a:pathLst>
            </a:custGeom>
            <a:solidFill>
              <a:srgbClr val="2C69A2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40">
              <a:extLst>
                <a:ext uri="{FF2B5EF4-FFF2-40B4-BE49-F238E27FC236}">
                  <a16:creationId xmlns:a16="http://schemas.microsoft.com/office/drawing/2014/main" id="{F0A4F597-A14B-0241-ADF7-0C339EE4A052}"/>
                </a:ext>
              </a:extLst>
            </p:cNvPr>
            <p:cNvSpPr/>
            <p:nvPr/>
          </p:nvSpPr>
          <p:spPr>
            <a:xfrm>
              <a:off x="10452012" y="11007439"/>
              <a:ext cx="1667741" cy="16179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1" h="1301">
                  <a:moveTo>
                    <a:pt x="1317" y="489"/>
                  </a:moveTo>
                  <a:cubicBezTo>
                    <a:pt x="1154" y="522"/>
                    <a:pt x="977" y="492"/>
                    <a:pt x="837" y="401"/>
                  </a:cubicBezTo>
                  <a:cubicBezTo>
                    <a:pt x="697" y="311"/>
                    <a:pt x="598" y="162"/>
                    <a:pt x="561" y="0"/>
                  </a:cubicBezTo>
                  <a:cubicBezTo>
                    <a:pt x="457" y="15"/>
                    <a:pt x="359" y="56"/>
                    <a:pt x="275" y="115"/>
                  </a:cubicBezTo>
                  <a:cubicBezTo>
                    <a:pt x="278" y="130"/>
                    <a:pt x="280" y="146"/>
                    <a:pt x="282" y="162"/>
                  </a:cubicBezTo>
                  <a:cubicBezTo>
                    <a:pt x="301" y="301"/>
                    <a:pt x="308" y="448"/>
                    <a:pt x="255" y="577"/>
                  </a:cubicBezTo>
                  <a:cubicBezTo>
                    <a:pt x="205" y="704"/>
                    <a:pt x="113" y="758"/>
                    <a:pt x="0" y="811"/>
                  </a:cubicBezTo>
                  <a:cubicBezTo>
                    <a:pt x="13" y="874"/>
                    <a:pt x="34" y="934"/>
                    <a:pt x="63" y="988"/>
                  </a:cubicBezTo>
                  <a:cubicBezTo>
                    <a:pt x="101" y="939"/>
                    <a:pt x="142" y="893"/>
                    <a:pt x="194" y="854"/>
                  </a:cubicBezTo>
                  <a:cubicBezTo>
                    <a:pt x="291" y="780"/>
                    <a:pt x="413" y="735"/>
                    <a:pt x="533" y="749"/>
                  </a:cubicBezTo>
                  <a:cubicBezTo>
                    <a:pt x="641" y="762"/>
                    <a:pt x="741" y="824"/>
                    <a:pt x="808" y="910"/>
                  </a:cubicBezTo>
                  <a:cubicBezTo>
                    <a:pt x="875" y="996"/>
                    <a:pt x="910" y="1104"/>
                    <a:pt x="918" y="1212"/>
                  </a:cubicBezTo>
                  <a:cubicBezTo>
                    <a:pt x="920" y="1241"/>
                    <a:pt x="919" y="1271"/>
                    <a:pt x="915" y="1301"/>
                  </a:cubicBezTo>
                  <a:cubicBezTo>
                    <a:pt x="974" y="1277"/>
                    <a:pt x="1030" y="1246"/>
                    <a:pt x="1080" y="1207"/>
                  </a:cubicBezTo>
                  <a:cubicBezTo>
                    <a:pt x="1061" y="1084"/>
                    <a:pt x="1084" y="956"/>
                    <a:pt x="1145" y="847"/>
                  </a:cubicBezTo>
                  <a:cubicBezTo>
                    <a:pt x="1191" y="765"/>
                    <a:pt x="1260" y="695"/>
                    <a:pt x="1341" y="645"/>
                  </a:cubicBezTo>
                  <a:cubicBezTo>
                    <a:pt x="1339" y="591"/>
                    <a:pt x="1331" y="539"/>
                    <a:pt x="1317" y="489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41">
              <a:extLst>
                <a:ext uri="{FF2B5EF4-FFF2-40B4-BE49-F238E27FC236}">
                  <a16:creationId xmlns:a16="http://schemas.microsoft.com/office/drawing/2014/main" id="{FFB40456-A95E-854C-9CF8-D4941A9D01F0}"/>
                </a:ext>
              </a:extLst>
            </p:cNvPr>
            <p:cNvSpPr/>
            <p:nvPr/>
          </p:nvSpPr>
          <p:spPr>
            <a:xfrm>
              <a:off x="13124132" y="6452266"/>
              <a:ext cx="1884299" cy="56802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5" h="4565">
                  <a:moveTo>
                    <a:pt x="0" y="1035"/>
                  </a:moveTo>
                  <a:cubicBezTo>
                    <a:pt x="0" y="1035"/>
                    <a:pt x="409" y="1524"/>
                    <a:pt x="490" y="1597"/>
                  </a:cubicBezTo>
                  <a:cubicBezTo>
                    <a:pt x="490" y="1597"/>
                    <a:pt x="137" y="3838"/>
                    <a:pt x="472" y="4565"/>
                  </a:cubicBezTo>
                  <a:lnTo>
                    <a:pt x="662" y="4501"/>
                  </a:lnTo>
                  <a:cubicBezTo>
                    <a:pt x="662" y="4501"/>
                    <a:pt x="626" y="3974"/>
                    <a:pt x="908" y="3611"/>
                  </a:cubicBezTo>
                  <a:cubicBezTo>
                    <a:pt x="1189" y="3248"/>
                    <a:pt x="1706" y="1959"/>
                    <a:pt x="1443" y="1234"/>
                  </a:cubicBezTo>
                  <a:cubicBezTo>
                    <a:pt x="1443" y="1234"/>
                    <a:pt x="1398" y="281"/>
                    <a:pt x="1162" y="0"/>
                  </a:cubicBezTo>
                  <a:lnTo>
                    <a:pt x="35" y="1003"/>
                  </a:ln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42">
              <a:extLst>
                <a:ext uri="{FF2B5EF4-FFF2-40B4-BE49-F238E27FC236}">
                  <a16:creationId xmlns:a16="http://schemas.microsoft.com/office/drawing/2014/main" id="{BC41393F-4046-474C-BDB1-0BC037FC3293}"/>
                </a:ext>
              </a:extLst>
            </p:cNvPr>
            <p:cNvSpPr/>
            <p:nvPr/>
          </p:nvSpPr>
          <p:spPr>
            <a:xfrm>
              <a:off x="13124132" y="7230130"/>
              <a:ext cx="1153728" cy="49011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8" h="3939">
                  <a:moveTo>
                    <a:pt x="923" y="653"/>
                  </a:moveTo>
                  <a:cubicBezTo>
                    <a:pt x="829" y="498"/>
                    <a:pt x="584" y="168"/>
                    <a:pt x="459" y="0"/>
                  </a:cubicBezTo>
                  <a:lnTo>
                    <a:pt x="35" y="377"/>
                  </a:lnTo>
                  <a:lnTo>
                    <a:pt x="0" y="409"/>
                  </a:lnTo>
                  <a:cubicBezTo>
                    <a:pt x="0" y="409"/>
                    <a:pt x="409" y="898"/>
                    <a:pt x="490" y="971"/>
                  </a:cubicBezTo>
                  <a:cubicBezTo>
                    <a:pt x="490" y="971"/>
                    <a:pt x="137" y="3212"/>
                    <a:pt x="472" y="3939"/>
                  </a:cubicBezTo>
                  <a:lnTo>
                    <a:pt x="536" y="3917"/>
                  </a:lnTo>
                  <a:cubicBezTo>
                    <a:pt x="241" y="2848"/>
                    <a:pt x="995" y="773"/>
                    <a:pt x="923" y="653"/>
                  </a:cubicBezTo>
                  <a:close/>
                </a:path>
              </a:pathLst>
            </a:custGeom>
            <a:solidFill>
              <a:srgbClr val="9B7A6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43">
              <a:extLst>
                <a:ext uri="{FF2B5EF4-FFF2-40B4-BE49-F238E27FC236}">
                  <a16:creationId xmlns:a16="http://schemas.microsoft.com/office/drawing/2014/main" id="{55282CDF-90F1-AA43-B915-575C6861F0C0}"/>
                </a:ext>
              </a:extLst>
            </p:cNvPr>
            <p:cNvSpPr/>
            <p:nvPr/>
          </p:nvSpPr>
          <p:spPr>
            <a:xfrm>
              <a:off x="6480548" y="6279269"/>
              <a:ext cx="5940394" cy="36304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74" h="2918">
                  <a:moveTo>
                    <a:pt x="3537" y="0"/>
                  </a:moveTo>
                  <a:cubicBezTo>
                    <a:pt x="3537" y="0"/>
                    <a:pt x="2902" y="1346"/>
                    <a:pt x="2876" y="1588"/>
                  </a:cubicBezTo>
                  <a:cubicBezTo>
                    <a:pt x="2876" y="1588"/>
                    <a:pt x="2387" y="1596"/>
                    <a:pt x="1091" y="2128"/>
                  </a:cubicBezTo>
                  <a:cubicBezTo>
                    <a:pt x="308" y="2450"/>
                    <a:pt x="57" y="2519"/>
                    <a:pt x="0" y="2537"/>
                  </a:cubicBezTo>
                  <a:lnTo>
                    <a:pt x="34" y="2798"/>
                  </a:lnTo>
                  <a:cubicBezTo>
                    <a:pt x="34" y="2798"/>
                    <a:pt x="412" y="2678"/>
                    <a:pt x="619" y="2763"/>
                  </a:cubicBezTo>
                  <a:cubicBezTo>
                    <a:pt x="824" y="2849"/>
                    <a:pt x="2293" y="3305"/>
                    <a:pt x="3641" y="2093"/>
                  </a:cubicBezTo>
                  <a:cubicBezTo>
                    <a:pt x="3641" y="2093"/>
                    <a:pt x="4636" y="1484"/>
                    <a:pt x="4774" y="1098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44">
              <a:extLst>
                <a:ext uri="{FF2B5EF4-FFF2-40B4-BE49-F238E27FC236}">
                  <a16:creationId xmlns:a16="http://schemas.microsoft.com/office/drawing/2014/main" id="{266F2AD9-52DD-804F-B9A1-1B7E907ED9A3}"/>
                </a:ext>
              </a:extLst>
            </p:cNvPr>
            <p:cNvSpPr/>
            <p:nvPr/>
          </p:nvSpPr>
          <p:spPr>
            <a:xfrm>
              <a:off x="6512907" y="6279269"/>
              <a:ext cx="5908035" cy="36304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48" h="2918">
                  <a:moveTo>
                    <a:pt x="3511" y="0"/>
                  </a:moveTo>
                  <a:cubicBezTo>
                    <a:pt x="3511" y="0"/>
                    <a:pt x="3249" y="556"/>
                    <a:pt x="3055" y="1018"/>
                  </a:cubicBezTo>
                  <a:cubicBezTo>
                    <a:pt x="3205" y="1088"/>
                    <a:pt x="3517" y="1264"/>
                    <a:pt x="3782" y="1621"/>
                  </a:cubicBezTo>
                  <a:cubicBezTo>
                    <a:pt x="3782" y="1621"/>
                    <a:pt x="2824" y="2741"/>
                    <a:pt x="1168" y="2647"/>
                  </a:cubicBezTo>
                  <a:cubicBezTo>
                    <a:pt x="668" y="2619"/>
                    <a:pt x="279" y="2671"/>
                    <a:pt x="0" y="2738"/>
                  </a:cubicBezTo>
                  <a:lnTo>
                    <a:pt x="8" y="2798"/>
                  </a:lnTo>
                  <a:cubicBezTo>
                    <a:pt x="8" y="2798"/>
                    <a:pt x="386" y="2678"/>
                    <a:pt x="593" y="2763"/>
                  </a:cubicBezTo>
                  <a:cubicBezTo>
                    <a:pt x="798" y="2849"/>
                    <a:pt x="2267" y="3305"/>
                    <a:pt x="3615" y="2093"/>
                  </a:cubicBezTo>
                  <a:cubicBezTo>
                    <a:pt x="3615" y="2093"/>
                    <a:pt x="4610" y="1484"/>
                    <a:pt x="4748" y="1098"/>
                  </a:cubicBezTo>
                  <a:close/>
                </a:path>
              </a:pathLst>
            </a:custGeom>
            <a:solidFill>
              <a:srgbClr val="9B7A6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45">
              <a:extLst>
                <a:ext uri="{FF2B5EF4-FFF2-40B4-BE49-F238E27FC236}">
                  <a16:creationId xmlns:a16="http://schemas.microsoft.com/office/drawing/2014/main" id="{49799460-A12F-1F40-9816-B7AFDF6E7C25}"/>
                </a:ext>
              </a:extLst>
            </p:cNvPr>
            <p:cNvSpPr/>
            <p:nvPr/>
          </p:nvSpPr>
          <p:spPr>
            <a:xfrm>
              <a:off x="9895684" y="2158456"/>
              <a:ext cx="4499167" cy="32981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16" h="2651">
                  <a:moveTo>
                    <a:pt x="3616" y="899"/>
                  </a:moveTo>
                  <a:cubicBezTo>
                    <a:pt x="3571" y="831"/>
                    <a:pt x="3538" y="757"/>
                    <a:pt x="3517" y="681"/>
                  </a:cubicBezTo>
                  <a:cubicBezTo>
                    <a:pt x="3447" y="438"/>
                    <a:pt x="3484" y="172"/>
                    <a:pt x="3523" y="0"/>
                  </a:cubicBezTo>
                  <a:cubicBezTo>
                    <a:pt x="3118" y="102"/>
                    <a:pt x="2707" y="197"/>
                    <a:pt x="2707" y="197"/>
                  </a:cubicBezTo>
                  <a:lnTo>
                    <a:pt x="2412" y="272"/>
                  </a:lnTo>
                  <a:cubicBezTo>
                    <a:pt x="2393" y="275"/>
                    <a:pt x="1771" y="368"/>
                    <a:pt x="1752" y="374"/>
                  </a:cubicBezTo>
                  <a:cubicBezTo>
                    <a:pt x="1692" y="392"/>
                    <a:pt x="1544" y="434"/>
                    <a:pt x="1381" y="490"/>
                  </a:cubicBezTo>
                  <a:cubicBezTo>
                    <a:pt x="1316" y="510"/>
                    <a:pt x="1233" y="539"/>
                    <a:pt x="1137" y="577"/>
                  </a:cubicBezTo>
                  <a:cubicBezTo>
                    <a:pt x="1080" y="598"/>
                    <a:pt x="1025" y="621"/>
                    <a:pt x="974" y="644"/>
                  </a:cubicBezTo>
                  <a:cubicBezTo>
                    <a:pt x="709" y="760"/>
                    <a:pt x="372" y="935"/>
                    <a:pt x="0" y="1195"/>
                  </a:cubicBezTo>
                  <a:cubicBezTo>
                    <a:pt x="67" y="1256"/>
                    <a:pt x="159" y="1378"/>
                    <a:pt x="258" y="1621"/>
                  </a:cubicBezTo>
                  <a:cubicBezTo>
                    <a:pt x="282" y="1684"/>
                    <a:pt x="309" y="1753"/>
                    <a:pt x="335" y="1832"/>
                  </a:cubicBezTo>
                  <a:cubicBezTo>
                    <a:pt x="617" y="1731"/>
                    <a:pt x="840" y="1640"/>
                    <a:pt x="977" y="1547"/>
                  </a:cubicBezTo>
                  <a:cubicBezTo>
                    <a:pt x="1028" y="1799"/>
                    <a:pt x="1132" y="2002"/>
                    <a:pt x="1175" y="2123"/>
                  </a:cubicBezTo>
                  <a:cubicBezTo>
                    <a:pt x="1291" y="2449"/>
                    <a:pt x="1349" y="2651"/>
                    <a:pt x="1349" y="2651"/>
                  </a:cubicBezTo>
                  <a:lnTo>
                    <a:pt x="2769" y="2395"/>
                  </a:lnTo>
                  <a:cubicBezTo>
                    <a:pt x="2769" y="2395"/>
                    <a:pt x="3028" y="1470"/>
                    <a:pt x="2945" y="1140"/>
                  </a:cubicBezTo>
                  <a:cubicBezTo>
                    <a:pt x="3187" y="1081"/>
                    <a:pt x="3411" y="997"/>
                    <a:pt x="3616" y="899"/>
                  </a:cubicBezTo>
                  <a:close/>
                </a:path>
              </a:pathLst>
            </a:custGeom>
            <a:solidFill>
              <a:srgbClr val="3685C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46">
              <a:extLst>
                <a:ext uri="{FF2B5EF4-FFF2-40B4-BE49-F238E27FC236}">
                  <a16:creationId xmlns:a16="http://schemas.microsoft.com/office/drawing/2014/main" id="{EE278A6D-C888-C244-8529-0781C6CA055E}"/>
                </a:ext>
              </a:extLst>
            </p:cNvPr>
            <p:cNvSpPr/>
            <p:nvPr/>
          </p:nvSpPr>
          <p:spPr>
            <a:xfrm>
              <a:off x="10216783" y="3006016"/>
              <a:ext cx="4178065" cy="2450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8" h="1970">
                  <a:moveTo>
                    <a:pt x="2226" y="1551"/>
                  </a:moveTo>
                  <a:cubicBezTo>
                    <a:pt x="1837" y="1688"/>
                    <a:pt x="1461" y="1781"/>
                    <a:pt x="1386" y="1312"/>
                  </a:cubicBezTo>
                  <a:cubicBezTo>
                    <a:pt x="1340" y="1027"/>
                    <a:pt x="1041" y="1337"/>
                    <a:pt x="925" y="980"/>
                  </a:cubicBezTo>
                  <a:cubicBezTo>
                    <a:pt x="871" y="812"/>
                    <a:pt x="826" y="663"/>
                    <a:pt x="802" y="583"/>
                  </a:cubicBezTo>
                  <a:cubicBezTo>
                    <a:pt x="792" y="550"/>
                    <a:pt x="755" y="535"/>
                    <a:pt x="725" y="550"/>
                  </a:cubicBezTo>
                  <a:cubicBezTo>
                    <a:pt x="725" y="550"/>
                    <a:pt x="187" y="847"/>
                    <a:pt x="0" y="940"/>
                  </a:cubicBezTo>
                  <a:cubicBezTo>
                    <a:pt x="24" y="1003"/>
                    <a:pt x="51" y="1072"/>
                    <a:pt x="77" y="1151"/>
                  </a:cubicBezTo>
                  <a:cubicBezTo>
                    <a:pt x="359" y="1050"/>
                    <a:pt x="582" y="959"/>
                    <a:pt x="719" y="866"/>
                  </a:cubicBezTo>
                  <a:cubicBezTo>
                    <a:pt x="770" y="1118"/>
                    <a:pt x="874" y="1321"/>
                    <a:pt x="917" y="1442"/>
                  </a:cubicBezTo>
                  <a:cubicBezTo>
                    <a:pt x="1033" y="1768"/>
                    <a:pt x="1091" y="1970"/>
                    <a:pt x="1091" y="1970"/>
                  </a:cubicBezTo>
                  <a:lnTo>
                    <a:pt x="2511" y="1714"/>
                  </a:lnTo>
                  <a:cubicBezTo>
                    <a:pt x="2511" y="1714"/>
                    <a:pt x="2770" y="789"/>
                    <a:pt x="2687" y="459"/>
                  </a:cubicBezTo>
                  <a:cubicBezTo>
                    <a:pt x="2929" y="400"/>
                    <a:pt x="3153" y="316"/>
                    <a:pt x="3358" y="218"/>
                  </a:cubicBezTo>
                  <a:cubicBezTo>
                    <a:pt x="3313" y="150"/>
                    <a:pt x="3280" y="76"/>
                    <a:pt x="3259" y="0"/>
                  </a:cubicBezTo>
                  <a:cubicBezTo>
                    <a:pt x="3011" y="98"/>
                    <a:pt x="2762" y="166"/>
                    <a:pt x="2541" y="181"/>
                  </a:cubicBezTo>
                  <a:cubicBezTo>
                    <a:pt x="2313" y="196"/>
                    <a:pt x="2555" y="1434"/>
                    <a:pt x="2226" y="1551"/>
                  </a:cubicBezTo>
                  <a:close/>
                </a:path>
              </a:pathLst>
            </a:custGeom>
            <a:solidFill>
              <a:srgbClr val="2C69A2">
                <a:alpha val="4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47">
              <a:extLst>
                <a:ext uri="{FF2B5EF4-FFF2-40B4-BE49-F238E27FC236}">
                  <a16:creationId xmlns:a16="http://schemas.microsoft.com/office/drawing/2014/main" id="{0D0FEB5B-C221-B748-B356-B1E95939CBC5}"/>
                </a:ext>
              </a:extLst>
            </p:cNvPr>
            <p:cNvSpPr/>
            <p:nvPr/>
          </p:nvSpPr>
          <p:spPr>
            <a:xfrm>
              <a:off x="13513686" y="9055933"/>
              <a:ext cx="1474831" cy="30965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6" h="2489">
                  <a:moveTo>
                    <a:pt x="1161" y="11"/>
                  </a:moveTo>
                  <a:cubicBezTo>
                    <a:pt x="1054" y="57"/>
                    <a:pt x="942" y="96"/>
                    <a:pt x="830" y="126"/>
                  </a:cubicBezTo>
                  <a:cubicBezTo>
                    <a:pt x="622" y="182"/>
                    <a:pt x="409" y="211"/>
                    <a:pt x="195" y="211"/>
                  </a:cubicBezTo>
                  <a:cubicBezTo>
                    <a:pt x="161" y="211"/>
                    <a:pt x="122" y="206"/>
                    <a:pt x="89" y="200"/>
                  </a:cubicBezTo>
                  <a:lnTo>
                    <a:pt x="74" y="198"/>
                  </a:lnTo>
                  <a:lnTo>
                    <a:pt x="72" y="213"/>
                  </a:lnTo>
                  <a:cubicBezTo>
                    <a:pt x="-9" y="996"/>
                    <a:pt x="-64" y="2023"/>
                    <a:pt x="146" y="2477"/>
                  </a:cubicBezTo>
                  <a:lnTo>
                    <a:pt x="151" y="2489"/>
                  </a:lnTo>
                  <a:lnTo>
                    <a:pt x="365" y="2418"/>
                  </a:lnTo>
                  <a:lnTo>
                    <a:pt x="364" y="2407"/>
                  </a:lnTo>
                  <a:cubicBezTo>
                    <a:pt x="364" y="2402"/>
                    <a:pt x="331" y="1881"/>
                    <a:pt x="606" y="1527"/>
                  </a:cubicBezTo>
                  <a:cubicBezTo>
                    <a:pt x="808" y="1267"/>
                    <a:pt x="1085" y="619"/>
                    <a:pt x="1181" y="27"/>
                  </a:cubicBezTo>
                  <a:lnTo>
                    <a:pt x="1186" y="0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48">
              <a:extLst>
                <a:ext uri="{FF2B5EF4-FFF2-40B4-BE49-F238E27FC236}">
                  <a16:creationId xmlns:a16="http://schemas.microsoft.com/office/drawing/2014/main" id="{903E81D2-8372-A444-8918-D299779B2BCF}"/>
                </a:ext>
              </a:extLst>
            </p:cNvPr>
            <p:cNvSpPr/>
            <p:nvPr/>
          </p:nvSpPr>
          <p:spPr>
            <a:xfrm>
              <a:off x="14193229" y="9282447"/>
              <a:ext cx="47294" cy="17337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" h="1394">
                  <a:moveTo>
                    <a:pt x="9" y="2"/>
                  </a:moveTo>
                  <a:cubicBezTo>
                    <a:pt x="-2" y="245"/>
                    <a:pt x="-3" y="489"/>
                    <a:pt x="7" y="732"/>
                  </a:cubicBezTo>
                  <a:cubicBezTo>
                    <a:pt x="8" y="796"/>
                    <a:pt x="11" y="860"/>
                    <a:pt x="14" y="923"/>
                  </a:cubicBezTo>
                  <a:cubicBezTo>
                    <a:pt x="22" y="1078"/>
                    <a:pt x="29" y="1236"/>
                    <a:pt x="26" y="1394"/>
                  </a:cubicBezTo>
                  <a:cubicBezTo>
                    <a:pt x="31" y="1387"/>
                    <a:pt x="35" y="1381"/>
                    <a:pt x="39" y="1374"/>
                  </a:cubicBezTo>
                  <a:cubicBezTo>
                    <a:pt x="41" y="1223"/>
                    <a:pt x="34" y="1071"/>
                    <a:pt x="27" y="922"/>
                  </a:cubicBezTo>
                  <a:cubicBezTo>
                    <a:pt x="24" y="859"/>
                    <a:pt x="21" y="795"/>
                    <a:pt x="19" y="731"/>
                  </a:cubicBezTo>
                  <a:cubicBezTo>
                    <a:pt x="10" y="488"/>
                    <a:pt x="11" y="244"/>
                    <a:pt x="22" y="0"/>
                  </a:cubicBezTo>
                  <a:cubicBezTo>
                    <a:pt x="18" y="0"/>
                    <a:pt x="13" y="1"/>
                    <a:pt x="9" y="2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49">
              <a:extLst>
                <a:ext uri="{FF2B5EF4-FFF2-40B4-BE49-F238E27FC236}">
                  <a16:creationId xmlns:a16="http://schemas.microsoft.com/office/drawing/2014/main" id="{938DCCEC-08F9-3A4E-96F9-26402BAF9BDC}"/>
                </a:ext>
              </a:extLst>
            </p:cNvPr>
            <p:cNvSpPr/>
            <p:nvPr/>
          </p:nvSpPr>
          <p:spPr>
            <a:xfrm>
              <a:off x="14393606" y="9237642"/>
              <a:ext cx="57251" cy="15283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" h="1229">
                  <a:moveTo>
                    <a:pt x="47" y="0"/>
                  </a:moveTo>
                  <a:cubicBezTo>
                    <a:pt x="42" y="1"/>
                    <a:pt x="38" y="2"/>
                    <a:pt x="34" y="3"/>
                  </a:cubicBezTo>
                  <a:cubicBezTo>
                    <a:pt x="32" y="33"/>
                    <a:pt x="31" y="64"/>
                    <a:pt x="29" y="94"/>
                  </a:cubicBezTo>
                  <a:cubicBezTo>
                    <a:pt x="15" y="465"/>
                    <a:pt x="0" y="849"/>
                    <a:pt x="0" y="1229"/>
                  </a:cubicBezTo>
                  <a:cubicBezTo>
                    <a:pt x="4" y="1222"/>
                    <a:pt x="9" y="1214"/>
                    <a:pt x="13" y="1207"/>
                  </a:cubicBezTo>
                  <a:cubicBezTo>
                    <a:pt x="13" y="834"/>
                    <a:pt x="28" y="458"/>
                    <a:pt x="42" y="92"/>
                  </a:cubicBezTo>
                  <a:cubicBezTo>
                    <a:pt x="44" y="62"/>
                    <a:pt x="45" y="30"/>
                    <a:pt x="47" y="0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50">
              <a:extLst>
                <a:ext uri="{FF2B5EF4-FFF2-40B4-BE49-F238E27FC236}">
                  <a16:creationId xmlns:a16="http://schemas.microsoft.com/office/drawing/2014/main" id="{3D2C2926-F252-5044-A44A-F506F7A2E54E}"/>
                </a:ext>
              </a:extLst>
            </p:cNvPr>
            <p:cNvSpPr/>
            <p:nvPr/>
          </p:nvSpPr>
          <p:spPr>
            <a:xfrm>
              <a:off x="13593340" y="9302361"/>
              <a:ext cx="72186" cy="26820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" h="2156">
                  <a:moveTo>
                    <a:pt x="11" y="0"/>
                  </a:moveTo>
                  <a:lnTo>
                    <a:pt x="10" y="0"/>
                  </a:lnTo>
                  <a:lnTo>
                    <a:pt x="8" y="15"/>
                  </a:lnTo>
                  <a:cubicBezTo>
                    <a:pt x="6" y="44"/>
                    <a:pt x="2" y="74"/>
                    <a:pt x="0" y="103"/>
                  </a:cubicBezTo>
                  <a:cubicBezTo>
                    <a:pt x="3" y="316"/>
                    <a:pt x="12" y="529"/>
                    <a:pt x="22" y="738"/>
                  </a:cubicBezTo>
                  <a:cubicBezTo>
                    <a:pt x="43" y="1192"/>
                    <a:pt x="62" y="1660"/>
                    <a:pt x="25" y="2121"/>
                  </a:cubicBezTo>
                  <a:cubicBezTo>
                    <a:pt x="29" y="2132"/>
                    <a:pt x="32" y="2144"/>
                    <a:pt x="36" y="2156"/>
                  </a:cubicBezTo>
                  <a:cubicBezTo>
                    <a:pt x="77" y="1682"/>
                    <a:pt x="56" y="1202"/>
                    <a:pt x="35" y="738"/>
                  </a:cubicBezTo>
                  <a:cubicBezTo>
                    <a:pt x="24" y="495"/>
                    <a:pt x="13" y="248"/>
                    <a:pt x="11" y="0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51">
              <a:extLst>
                <a:ext uri="{FF2B5EF4-FFF2-40B4-BE49-F238E27FC236}">
                  <a16:creationId xmlns:a16="http://schemas.microsoft.com/office/drawing/2014/main" id="{DF28A476-3FC5-8C44-A9AF-589E59335657}"/>
                </a:ext>
              </a:extLst>
            </p:cNvPr>
            <p:cNvSpPr/>
            <p:nvPr/>
          </p:nvSpPr>
          <p:spPr>
            <a:xfrm>
              <a:off x="14821743" y="9113184"/>
              <a:ext cx="26136" cy="6260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" h="504">
                  <a:moveTo>
                    <a:pt x="18" y="67"/>
                  </a:moveTo>
                  <a:cubicBezTo>
                    <a:pt x="19" y="44"/>
                    <a:pt x="21" y="23"/>
                    <a:pt x="22" y="0"/>
                  </a:cubicBezTo>
                  <a:cubicBezTo>
                    <a:pt x="18" y="2"/>
                    <a:pt x="13" y="4"/>
                    <a:pt x="9" y="5"/>
                  </a:cubicBezTo>
                  <a:cubicBezTo>
                    <a:pt x="8" y="25"/>
                    <a:pt x="6" y="46"/>
                    <a:pt x="5" y="65"/>
                  </a:cubicBezTo>
                  <a:cubicBezTo>
                    <a:pt x="-2" y="211"/>
                    <a:pt x="-2" y="357"/>
                    <a:pt x="5" y="504"/>
                  </a:cubicBezTo>
                  <a:cubicBezTo>
                    <a:pt x="9" y="491"/>
                    <a:pt x="13" y="478"/>
                    <a:pt x="17" y="467"/>
                  </a:cubicBezTo>
                  <a:cubicBezTo>
                    <a:pt x="11" y="333"/>
                    <a:pt x="12" y="200"/>
                    <a:pt x="18" y="67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52">
              <a:extLst>
                <a:ext uri="{FF2B5EF4-FFF2-40B4-BE49-F238E27FC236}">
                  <a16:creationId xmlns:a16="http://schemas.microsoft.com/office/drawing/2014/main" id="{47AB50D6-5356-A54B-BB9D-43FDE05540CE}"/>
                </a:ext>
              </a:extLst>
            </p:cNvPr>
            <p:cNvSpPr/>
            <p:nvPr/>
          </p:nvSpPr>
          <p:spPr>
            <a:xfrm>
              <a:off x="14606427" y="9177902"/>
              <a:ext cx="57251" cy="11512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" h="926">
                  <a:moveTo>
                    <a:pt x="13" y="662"/>
                  </a:moveTo>
                  <a:cubicBezTo>
                    <a:pt x="15" y="441"/>
                    <a:pt x="30" y="218"/>
                    <a:pt x="47" y="0"/>
                  </a:cubicBezTo>
                  <a:cubicBezTo>
                    <a:pt x="43" y="2"/>
                    <a:pt x="39" y="3"/>
                    <a:pt x="35" y="4"/>
                  </a:cubicBezTo>
                  <a:cubicBezTo>
                    <a:pt x="17" y="221"/>
                    <a:pt x="2" y="443"/>
                    <a:pt x="0" y="662"/>
                  </a:cubicBezTo>
                  <a:cubicBezTo>
                    <a:pt x="0" y="747"/>
                    <a:pt x="0" y="835"/>
                    <a:pt x="4" y="926"/>
                  </a:cubicBezTo>
                  <a:cubicBezTo>
                    <a:pt x="8" y="918"/>
                    <a:pt x="12" y="908"/>
                    <a:pt x="16" y="899"/>
                  </a:cubicBezTo>
                  <a:cubicBezTo>
                    <a:pt x="13" y="817"/>
                    <a:pt x="13" y="739"/>
                    <a:pt x="13" y="662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53">
              <a:extLst>
                <a:ext uri="{FF2B5EF4-FFF2-40B4-BE49-F238E27FC236}">
                  <a16:creationId xmlns:a16="http://schemas.microsoft.com/office/drawing/2014/main" id="{1E533525-18C0-F544-9634-CE243001307F}"/>
                </a:ext>
              </a:extLst>
            </p:cNvPr>
            <p:cNvSpPr/>
            <p:nvPr/>
          </p:nvSpPr>
          <p:spPr>
            <a:xfrm>
              <a:off x="13771315" y="9318540"/>
              <a:ext cx="95833" cy="27119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8" h="2180">
                  <a:moveTo>
                    <a:pt x="6" y="0"/>
                  </a:moveTo>
                  <a:cubicBezTo>
                    <a:pt x="0" y="156"/>
                    <a:pt x="-2" y="312"/>
                    <a:pt x="2" y="467"/>
                  </a:cubicBezTo>
                  <a:cubicBezTo>
                    <a:pt x="8" y="633"/>
                    <a:pt x="20" y="801"/>
                    <a:pt x="32" y="963"/>
                  </a:cubicBezTo>
                  <a:cubicBezTo>
                    <a:pt x="63" y="1364"/>
                    <a:pt x="94" y="1779"/>
                    <a:pt x="16" y="2176"/>
                  </a:cubicBezTo>
                  <a:lnTo>
                    <a:pt x="29" y="2180"/>
                  </a:lnTo>
                  <a:cubicBezTo>
                    <a:pt x="107" y="1779"/>
                    <a:pt x="75" y="1365"/>
                    <a:pt x="45" y="962"/>
                  </a:cubicBezTo>
                  <a:cubicBezTo>
                    <a:pt x="33" y="799"/>
                    <a:pt x="20" y="632"/>
                    <a:pt x="15" y="467"/>
                  </a:cubicBezTo>
                  <a:cubicBezTo>
                    <a:pt x="10" y="312"/>
                    <a:pt x="13" y="155"/>
                    <a:pt x="19" y="0"/>
                  </a:cubicBezTo>
                  <a:cubicBezTo>
                    <a:pt x="14" y="0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54">
              <a:extLst>
                <a:ext uri="{FF2B5EF4-FFF2-40B4-BE49-F238E27FC236}">
                  <a16:creationId xmlns:a16="http://schemas.microsoft.com/office/drawing/2014/main" id="{1B3FCC73-C73A-DF40-9C32-A9300974D91C}"/>
                </a:ext>
              </a:extLst>
            </p:cNvPr>
            <p:cNvSpPr/>
            <p:nvPr/>
          </p:nvSpPr>
          <p:spPr>
            <a:xfrm>
              <a:off x="13884572" y="9307339"/>
              <a:ext cx="175486" cy="27443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2" h="2206">
                  <a:moveTo>
                    <a:pt x="92" y="1"/>
                  </a:moveTo>
                  <a:cubicBezTo>
                    <a:pt x="90" y="125"/>
                    <a:pt x="91" y="248"/>
                    <a:pt x="96" y="372"/>
                  </a:cubicBezTo>
                  <a:cubicBezTo>
                    <a:pt x="100" y="459"/>
                    <a:pt x="106" y="546"/>
                    <a:pt x="111" y="630"/>
                  </a:cubicBezTo>
                  <a:cubicBezTo>
                    <a:pt x="120" y="791"/>
                    <a:pt x="130" y="956"/>
                    <a:pt x="129" y="1119"/>
                  </a:cubicBezTo>
                  <a:cubicBezTo>
                    <a:pt x="125" y="1484"/>
                    <a:pt x="64" y="1848"/>
                    <a:pt x="0" y="2203"/>
                  </a:cubicBezTo>
                  <a:lnTo>
                    <a:pt x="12" y="2206"/>
                  </a:lnTo>
                  <a:cubicBezTo>
                    <a:pt x="77" y="1851"/>
                    <a:pt x="138" y="1485"/>
                    <a:pt x="142" y="1119"/>
                  </a:cubicBezTo>
                  <a:cubicBezTo>
                    <a:pt x="143" y="956"/>
                    <a:pt x="133" y="790"/>
                    <a:pt x="124" y="630"/>
                  </a:cubicBezTo>
                  <a:cubicBezTo>
                    <a:pt x="118" y="545"/>
                    <a:pt x="113" y="458"/>
                    <a:pt x="109" y="372"/>
                  </a:cubicBezTo>
                  <a:cubicBezTo>
                    <a:pt x="104" y="248"/>
                    <a:pt x="103" y="124"/>
                    <a:pt x="105" y="0"/>
                  </a:cubicBezTo>
                  <a:cubicBezTo>
                    <a:pt x="100" y="0"/>
                    <a:pt x="96" y="1"/>
                    <a:pt x="92" y="1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55">
              <a:extLst>
                <a:ext uri="{FF2B5EF4-FFF2-40B4-BE49-F238E27FC236}">
                  <a16:creationId xmlns:a16="http://schemas.microsoft.com/office/drawing/2014/main" id="{83AA9989-0266-5348-8E79-2C72FC80A0E1}"/>
                </a:ext>
              </a:extLst>
            </p:cNvPr>
            <p:cNvSpPr/>
            <p:nvPr/>
          </p:nvSpPr>
          <p:spPr>
            <a:xfrm>
              <a:off x="13587117" y="9055933"/>
              <a:ext cx="1401400" cy="4642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27" h="374">
                  <a:moveTo>
                    <a:pt x="1127" y="0"/>
                  </a:moveTo>
                  <a:lnTo>
                    <a:pt x="1102" y="11"/>
                  </a:lnTo>
                  <a:cubicBezTo>
                    <a:pt x="995" y="57"/>
                    <a:pt x="883" y="96"/>
                    <a:pt x="771" y="126"/>
                  </a:cubicBezTo>
                  <a:cubicBezTo>
                    <a:pt x="563" y="182"/>
                    <a:pt x="350" y="211"/>
                    <a:pt x="136" y="211"/>
                  </a:cubicBezTo>
                  <a:cubicBezTo>
                    <a:pt x="102" y="211"/>
                    <a:pt x="63" y="206"/>
                    <a:pt x="30" y="200"/>
                  </a:cubicBezTo>
                  <a:lnTo>
                    <a:pt x="15" y="198"/>
                  </a:lnTo>
                  <a:lnTo>
                    <a:pt x="13" y="213"/>
                  </a:lnTo>
                  <a:cubicBezTo>
                    <a:pt x="9" y="259"/>
                    <a:pt x="4" y="304"/>
                    <a:pt x="0" y="352"/>
                  </a:cubicBezTo>
                  <a:cubicBezTo>
                    <a:pt x="186" y="402"/>
                    <a:pt x="515" y="352"/>
                    <a:pt x="592" y="337"/>
                  </a:cubicBezTo>
                  <a:cubicBezTo>
                    <a:pt x="762" y="306"/>
                    <a:pt x="929" y="254"/>
                    <a:pt x="1084" y="180"/>
                  </a:cubicBezTo>
                  <a:cubicBezTo>
                    <a:pt x="1088" y="178"/>
                    <a:pt x="1091" y="176"/>
                    <a:pt x="1094" y="174"/>
                  </a:cubicBezTo>
                  <a:cubicBezTo>
                    <a:pt x="1105" y="124"/>
                    <a:pt x="1114" y="76"/>
                    <a:pt x="1122" y="27"/>
                  </a:cubicBezTo>
                  <a:close/>
                </a:path>
              </a:pathLst>
            </a:custGeom>
            <a:solidFill>
              <a:srgbClr val="3685C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56">
              <a:extLst>
                <a:ext uri="{FF2B5EF4-FFF2-40B4-BE49-F238E27FC236}">
                  <a16:creationId xmlns:a16="http://schemas.microsoft.com/office/drawing/2014/main" id="{719EBBC0-3C5A-E54F-9E24-E71D49125940}"/>
                </a:ext>
              </a:extLst>
            </p:cNvPr>
            <p:cNvSpPr/>
            <p:nvPr/>
          </p:nvSpPr>
          <p:spPr>
            <a:xfrm>
              <a:off x="6461879" y="8344032"/>
              <a:ext cx="3425089" cy="15831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3" h="1273">
                  <a:moveTo>
                    <a:pt x="2740" y="1018"/>
                  </a:moveTo>
                  <a:cubicBezTo>
                    <a:pt x="2685" y="951"/>
                    <a:pt x="2647" y="900"/>
                    <a:pt x="2638" y="887"/>
                  </a:cubicBezTo>
                  <a:cubicBezTo>
                    <a:pt x="2454" y="608"/>
                    <a:pt x="2377" y="309"/>
                    <a:pt x="2415" y="21"/>
                  </a:cubicBezTo>
                  <a:lnTo>
                    <a:pt x="2418" y="0"/>
                  </a:lnTo>
                  <a:lnTo>
                    <a:pt x="2397" y="5"/>
                  </a:lnTo>
                  <a:cubicBezTo>
                    <a:pt x="2034" y="99"/>
                    <a:pt x="1597" y="251"/>
                    <a:pt x="1100" y="455"/>
                  </a:cubicBezTo>
                  <a:cubicBezTo>
                    <a:pt x="613" y="655"/>
                    <a:pt x="251" y="791"/>
                    <a:pt x="24" y="859"/>
                  </a:cubicBezTo>
                  <a:lnTo>
                    <a:pt x="0" y="867"/>
                  </a:lnTo>
                  <a:lnTo>
                    <a:pt x="37" y="1157"/>
                  </a:lnTo>
                  <a:lnTo>
                    <a:pt x="53" y="1152"/>
                  </a:lnTo>
                  <a:cubicBezTo>
                    <a:pt x="56" y="1150"/>
                    <a:pt x="429" y="1034"/>
                    <a:pt x="628" y="1116"/>
                  </a:cubicBezTo>
                  <a:cubicBezTo>
                    <a:pt x="634" y="1119"/>
                    <a:pt x="1013" y="1273"/>
                    <a:pt x="1572" y="1273"/>
                  </a:cubicBezTo>
                  <a:cubicBezTo>
                    <a:pt x="1908" y="1273"/>
                    <a:pt x="2310" y="1217"/>
                    <a:pt x="2735" y="1040"/>
                  </a:cubicBezTo>
                  <a:lnTo>
                    <a:pt x="2753" y="103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57">
              <a:extLst>
                <a:ext uri="{FF2B5EF4-FFF2-40B4-BE49-F238E27FC236}">
                  <a16:creationId xmlns:a16="http://schemas.microsoft.com/office/drawing/2014/main" id="{04855F91-2F00-2E49-A17E-BDC41C03828F}"/>
                </a:ext>
              </a:extLst>
            </p:cNvPr>
            <p:cNvSpPr/>
            <p:nvPr/>
          </p:nvSpPr>
          <p:spPr>
            <a:xfrm>
              <a:off x="6495483" y="8753500"/>
              <a:ext cx="2975794" cy="9558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92" h="769">
                  <a:moveTo>
                    <a:pt x="893" y="552"/>
                  </a:moveTo>
                  <a:cubicBezTo>
                    <a:pt x="1021" y="504"/>
                    <a:pt x="1149" y="448"/>
                    <a:pt x="1272" y="393"/>
                  </a:cubicBezTo>
                  <a:cubicBezTo>
                    <a:pt x="1336" y="365"/>
                    <a:pt x="1403" y="335"/>
                    <a:pt x="1470" y="306"/>
                  </a:cubicBezTo>
                  <a:cubicBezTo>
                    <a:pt x="1768" y="181"/>
                    <a:pt x="2077" y="82"/>
                    <a:pt x="2392" y="11"/>
                  </a:cubicBezTo>
                  <a:cubicBezTo>
                    <a:pt x="2392" y="7"/>
                    <a:pt x="2391" y="4"/>
                    <a:pt x="2391" y="0"/>
                  </a:cubicBezTo>
                  <a:cubicBezTo>
                    <a:pt x="2074" y="72"/>
                    <a:pt x="1765" y="171"/>
                    <a:pt x="1466" y="297"/>
                  </a:cubicBezTo>
                  <a:cubicBezTo>
                    <a:pt x="1399" y="324"/>
                    <a:pt x="1332" y="354"/>
                    <a:pt x="1267" y="384"/>
                  </a:cubicBezTo>
                  <a:cubicBezTo>
                    <a:pt x="1144" y="438"/>
                    <a:pt x="1018" y="495"/>
                    <a:pt x="890" y="541"/>
                  </a:cubicBezTo>
                  <a:cubicBezTo>
                    <a:pt x="602" y="645"/>
                    <a:pt x="298" y="705"/>
                    <a:pt x="0" y="757"/>
                  </a:cubicBezTo>
                  <a:lnTo>
                    <a:pt x="2" y="769"/>
                  </a:lnTo>
                  <a:cubicBezTo>
                    <a:pt x="300" y="715"/>
                    <a:pt x="605" y="656"/>
                    <a:pt x="893" y="552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58">
              <a:extLst>
                <a:ext uri="{FF2B5EF4-FFF2-40B4-BE49-F238E27FC236}">
                  <a16:creationId xmlns:a16="http://schemas.microsoft.com/office/drawing/2014/main" id="{86C2BF39-5F27-4749-AE57-ABD2DB0480CE}"/>
                </a:ext>
              </a:extLst>
            </p:cNvPr>
            <p:cNvSpPr/>
            <p:nvPr/>
          </p:nvSpPr>
          <p:spPr>
            <a:xfrm>
              <a:off x="7214852" y="8925252"/>
              <a:ext cx="2293766" cy="8052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44" h="648">
                  <a:moveTo>
                    <a:pt x="17" y="648"/>
                  </a:moveTo>
                  <a:cubicBezTo>
                    <a:pt x="191" y="596"/>
                    <a:pt x="360" y="524"/>
                    <a:pt x="524" y="454"/>
                  </a:cubicBezTo>
                  <a:cubicBezTo>
                    <a:pt x="573" y="433"/>
                    <a:pt x="622" y="412"/>
                    <a:pt x="671" y="391"/>
                  </a:cubicBezTo>
                  <a:cubicBezTo>
                    <a:pt x="1051" y="234"/>
                    <a:pt x="1444" y="107"/>
                    <a:pt x="1844" y="11"/>
                  </a:cubicBezTo>
                  <a:cubicBezTo>
                    <a:pt x="1843" y="8"/>
                    <a:pt x="1842" y="3"/>
                    <a:pt x="1841" y="0"/>
                  </a:cubicBezTo>
                  <a:cubicBezTo>
                    <a:pt x="1440" y="96"/>
                    <a:pt x="1047" y="223"/>
                    <a:pt x="667" y="382"/>
                  </a:cubicBezTo>
                  <a:cubicBezTo>
                    <a:pt x="618" y="402"/>
                    <a:pt x="569" y="423"/>
                    <a:pt x="520" y="444"/>
                  </a:cubicBezTo>
                  <a:cubicBezTo>
                    <a:pt x="351" y="516"/>
                    <a:pt x="178" y="590"/>
                    <a:pt x="0" y="641"/>
                  </a:cubicBezTo>
                  <a:cubicBezTo>
                    <a:pt x="6" y="643"/>
                    <a:pt x="11" y="645"/>
                    <a:pt x="17" y="648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59">
              <a:extLst>
                <a:ext uri="{FF2B5EF4-FFF2-40B4-BE49-F238E27FC236}">
                  <a16:creationId xmlns:a16="http://schemas.microsoft.com/office/drawing/2014/main" id="{125F0A04-1050-A844-BDFA-3765A67BA49D}"/>
                </a:ext>
              </a:extLst>
            </p:cNvPr>
            <p:cNvSpPr/>
            <p:nvPr/>
          </p:nvSpPr>
          <p:spPr>
            <a:xfrm>
              <a:off x="6468102" y="8388837"/>
              <a:ext cx="2996956" cy="10952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09" h="881">
                  <a:moveTo>
                    <a:pt x="1" y="881"/>
                  </a:moveTo>
                  <a:cubicBezTo>
                    <a:pt x="386" y="775"/>
                    <a:pt x="758" y="617"/>
                    <a:pt x="1117" y="464"/>
                  </a:cubicBezTo>
                  <a:cubicBezTo>
                    <a:pt x="1425" y="333"/>
                    <a:pt x="1743" y="198"/>
                    <a:pt x="2066" y="96"/>
                  </a:cubicBezTo>
                  <a:cubicBezTo>
                    <a:pt x="2107" y="83"/>
                    <a:pt x="2147" y="71"/>
                    <a:pt x="2187" y="59"/>
                  </a:cubicBezTo>
                  <a:lnTo>
                    <a:pt x="2190" y="59"/>
                  </a:lnTo>
                  <a:cubicBezTo>
                    <a:pt x="2261" y="38"/>
                    <a:pt x="2334" y="17"/>
                    <a:pt x="2408" y="10"/>
                  </a:cubicBezTo>
                  <a:cubicBezTo>
                    <a:pt x="2408" y="7"/>
                    <a:pt x="2409" y="3"/>
                    <a:pt x="2409" y="0"/>
                  </a:cubicBezTo>
                  <a:cubicBezTo>
                    <a:pt x="2334" y="6"/>
                    <a:pt x="2259" y="27"/>
                    <a:pt x="2187" y="48"/>
                  </a:cubicBezTo>
                  <a:lnTo>
                    <a:pt x="2184" y="49"/>
                  </a:lnTo>
                  <a:cubicBezTo>
                    <a:pt x="2144" y="61"/>
                    <a:pt x="2103" y="73"/>
                    <a:pt x="2063" y="86"/>
                  </a:cubicBezTo>
                  <a:cubicBezTo>
                    <a:pt x="1738" y="188"/>
                    <a:pt x="1421" y="324"/>
                    <a:pt x="1114" y="454"/>
                  </a:cubicBezTo>
                  <a:cubicBezTo>
                    <a:pt x="754" y="606"/>
                    <a:pt x="383" y="764"/>
                    <a:pt x="0" y="871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60">
              <a:extLst>
                <a:ext uri="{FF2B5EF4-FFF2-40B4-BE49-F238E27FC236}">
                  <a16:creationId xmlns:a16="http://schemas.microsoft.com/office/drawing/2014/main" id="{DB0F9388-C405-6440-9191-CC4927AFEF8C}"/>
                </a:ext>
              </a:extLst>
            </p:cNvPr>
            <p:cNvSpPr/>
            <p:nvPr/>
          </p:nvSpPr>
          <p:spPr>
            <a:xfrm>
              <a:off x="6485526" y="8566812"/>
              <a:ext cx="2969571" cy="10628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87" h="855">
                  <a:moveTo>
                    <a:pt x="1341" y="342"/>
                  </a:moveTo>
                  <a:cubicBezTo>
                    <a:pt x="1680" y="204"/>
                    <a:pt x="2038" y="104"/>
                    <a:pt x="2387" y="11"/>
                  </a:cubicBezTo>
                  <a:cubicBezTo>
                    <a:pt x="2387" y="7"/>
                    <a:pt x="2387" y="3"/>
                    <a:pt x="2387" y="0"/>
                  </a:cubicBezTo>
                  <a:cubicBezTo>
                    <a:pt x="2036" y="93"/>
                    <a:pt x="1678" y="193"/>
                    <a:pt x="1338" y="333"/>
                  </a:cubicBezTo>
                  <a:cubicBezTo>
                    <a:pt x="1210" y="384"/>
                    <a:pt x="1082" y="443"/>
                    <a:pt x="958" y="501"/>
                  </a:cubicBezTo>
                  <a:cubicBezTo>
                    <a:pt x="652" y="642"/>
                    <a:pt x="335" y="789"/>
                    <a:pt x="0" y="843"/>
                  </a:cubicBezTo>
                  <a:lnTo>
                    <a:pt x="2" y="855"/>
                  </a:lnTo>
                  <a:cubicBezTo>
                    <a:pt x="338" y="799"/>
                    <a:pt x="655" y="653"/>
                    <a:pt x="962" y="511"/>
                  </a:cubicBezTo>
                  <a:cubicBezTo>
                    <a:pt x="1086" y="454"/>
                    <a:pt x="1214" y="395"/>
                    <a:pt x="1341" y="342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61">
              <a:extLst>
                <a:ext uri="{FF2B5EF4-FFF2-40B4-BE49-F238E27FC236}">
                  <a16:creationId xmlns:a16="http://schemas.microsoft.com/office/drawing/2014/main" id="{335BF6E0-9573-1249-9D6C-363807168F5F}"/>
                </a:ext>
              </a:extLst>
            </p:cNvPr>
            <p:cNvSpPr/>
            <p:nvPr/>
          </p:nvSpPr>
          <p:spPr>
            <a:xfrm>
              <a:off x="8863921" y="9569946"/>
              <a:ext cx="984465" cy="3310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2" h="267">
                  <a:moveTo>
                    <a:pt x="39" y="262"/>
                  </a:moveTo>
                  <a:cubicBezTo>
                    <a:pt x="282" y="158"/>
                    <a:pt x="534" y="74"/>
                    <a:pt x="792" y="9"/>
                  </a:cubicBezTo>
                  <a:cubicBezTo>
                    <a:pt x="789" y="6"/>
                    <a:pt x="786" y="3"/>
                    <a:pt x="784" y="0"/>
                  </a:cubicBezTo>
                  <a:cubicBezTo>
                    <a:pt x="515" y="68"/>
                    <a:pt x="253" y="156"/>
                    <a:pt x="0" y="267"/>
                  </a:cubicBezTo>
                  <a:cubicBezTo>
                    <a:pt x="13" y="265"/>
                    <a:pt x="26" y="264"/>
                    <a:pt x="39" y="262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62">
              <a:extLst>
                <a:ext uri="{FF2B5EF4-FFF2-40B4-BE49-F238E27FC236}">
                  <a16:creationId xmlns:a16="http://schemas.microsoft.com/office/drawing/2014/main" id="{5F7A3391-E012-4B4F-9447-A0A090BA899F}"/>
                </a:ext>
              </a:extLst>
            </p:cNvPr>
            <p:cNvSpPr/>
            <p:nvPr/>
          </p:nvSpPr>
          <p:spPr>
            <a:xfrm>
              <a:off x="8241629" y="9414373"/>
              <a:ext cx="1488521" cy="5090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7" h="410">
                  <a:moveTo>
                    <a:pt x="624" y="160"/>
                  </a:moveTo>
                  <a:cubicBezTo>
                    <a:pt x="812" y="100"/>
                    <a:pt x="1006" y="53"/>
                    <a:pt x="1197" y="10"/>
                  </a:cubicBezTo>
                  <a:cubicBezTo>
                    <a:pt x="1195" y="7"/>
                    <a:pt x="1193" y="3"/>
                    <a:pt x="1191" y="0"/>
                  </a:cubicBezTo>
                  <a:cubicBezTo>
                    <a:pt x="1001" y="44"/>
                    <a:pt x="807" y="90"/>
                    <a:pt x="621" y="150"/>
                  </a:cubicBezTo>
                  <a:cubicBezTo>
                    <a:pt x="406" y="218"/>
                    <a:pt x="198" y="305"/>
                    <a:pt x="0" y="410"/>
                  </a:cubicBezTo>
                  <a:cubicBezTo>
                    <a:pt x="6" y="410"/>
                    <a:pt x="14" y="410"/>
                    <a:pt x="21" y="410"/>
                  </a:cubicBezTo>
                  <a:cubicBezTo>
                    <a:pt x="215" y="311"/>
                    <a:pt x="417" y="226"/>
                    <a:pt x="624" y="160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63">
              <a:extLst>
                <a:ext uri="{FF2B5EF4-FFF2-40B4-BE49-F238E27FC236}">
                  <a16:creationId xmlns:a16="http://schemas.microsoft.com/office/drawing/2014/main" id="{C9F0802F-AE09-8D44-94AD-64CD8E51EFBB}"/>
                </a:ext>
              </a:extLst>
            </p:cNvPr>
            <p:cNvSpPr/>
            <p:nvPr/>
          </p:nvSpPr>
          <p:spPr>
            <a:xfrm>
              <a:off x="7446344" y="9083314"/>
              <a:ext cx="2114546" cy="7206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00" h="580">
                  <a:moveTo>
                    <a:pt x="17" y="580"/>
                  </a:moveTo>
                  <a:cubicBezTo>
                    <a:pt x="22" y="578"/>
                    <a:pt x="26" y="577"/>
                    <a:pt x="30" y="575"/>
                  </a:cubicBezTo>
                  <a:cubicBezTo>
                    <a:pt x="372" y="441"/>
                    <a:pt x="726" y="325"/>
                    <a:pt x="1069" y="213"/>
                  </a:cubicBezTo>
                  <a:cubicBezTo>
                    <a:pt x="1276" y="145"/>
                    <a:pt x="1488" y="75"/>
                    <a:pt x="1700" y="11"/>
                  </a:cubicBezTo>
                  <a:cubicBezTo>
                    <a:pt x="1698" y="7"/>
                    <a:pt x="1697" y="4"/>
                    <a:pt x="1696" y="0"/>
                  </a:cubicBezTo>
                  <a:cubicBezTo>
                    <a:pt x="1484" y="65"/>
                    <a:pt x="1272" y="135"/>
                    <a:pt x="1065" y="202"/>
                  </a:cubicBezTo>
                  <a:cubicBezTo>
                    <a:pt x="723" y="315"/>
                    <a:pt x="368" y="432"/>
                    <a:pt x="27" y="565"/>
                  </a:cubicBezTo>
                  <a:cubicBezTo>
                    <a:pt x="17" y="569"/>
                    <a:pt x="9" y="572"/>
                    <a:pt x="0" y="576"/>
                  </a:cubicBezTo>
                  <a:cubicBezTo>
                    <a:pt x="5" y="578"/>
                    <a:pt x="11" y="578"/>
                    <a:pt x="17" y="580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64">
              <a:extLst>
                <a:ext uri="{FF2B5EF4-FFF2-40B4-BE49-F238E27FC236}">
                  <a16:creationId xmlns:a16="http://schemas.microsoft.com/office/drawing/2014/main" id="{1B25F60E-2457-164B-A1E4-001010234DB2}"/>
                </a:ext>
              </a:extLst>
            </p:cNvPr>
            <p:cNvSpPr/>
            <p:nvPr/>
          </p:nvSpPr>
          <p:spPr>
            <a:xfrm>
              <a:off x="7798561" y="9271246"/>
              <a:ext cx="1848206" cy="6086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6" h="490">
                  <a:moveTo>
                    <a:pt x="418" y="325"/>
                  </a:moveTo>
                  <a:cubicBezTo>
                    <a:pt x="627" y="249"/>
                    <a:pt x="844" y="188"/>
                    <a:pt x="1054" y="129"/>
                  </a:cubicBezTo>
                  <a:cubicBezTo>
                    <a:pt x="1196" y="88"/>
                    <a:pt x="1340" y="48"/>
                    <a:pt x="1486" y="9"/>
                  </a:cubicBezTo>
                  <a:cubicBezTo>
                    <a:pt x="1484" y="7"/>
                    <a:pt x="1482" y="3"/>
                    <a:pt x="1481" y="0"/>
                  </a:cubicBezTo>
                  <a:cubicBezTo>
                    <a:pt x="1336" y="38"/>
                    <a:pt x="1192" y="79"/>
                    <a:pt x="1051" y="118"/>
                  </a:cubicBezTo>
                  <a:cubicBezTo>
                    <a:pt x="840" y="178"/>
                    <a:pt x="624" y="239"/>
                    <a:pt x="415" y="316"/>
                  </a:cubicBezTo>
                  <a:cubicBezTo>
                    <a:pt x="284" y="363"/>
                    <a:pt x="147" y="420"/>
                    <a:pt x="0" y="487"/>
                  </a:cubicBezTo>
                  <a:cubicBezTo>
                    <a:pt x="6" y="488"/>
                    <a:pt x="12" y="489"/>
                    <a:pt x="19" y="490"/>
                  </a:cubicBezTo>
                  <a:cubicBezTo>
                    <a:pt x="161" y="426"/>
                    <a:pt x="292" y="371"/>
                    <a:pt x="418" y="325"/>
                  </a:cubicBezTo>
                  <a:close/>
                </a:path>
              </a:pathLst>
            </a:custGeom>
            <a:solidFill>
              <a:srgbClr val="E9E9E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65">
              <a:extLst>
                <a:ext uri="{FF2B5EF4-FFF2-40B4-BE49-F238E27FC236}">
                  <a16:creationId xmlns:a16="http://schemas.microsoft.com/office/drawing/2014/main" id="{6675E8EE-C1E5-7D48-8976-CC4F50A3C993}"/>
                </a:ext>
              </a:extLst>
            </p:cNvPr>
            <p:cNvSpPr/>
            <p:nvPr/>
          </p:nvSpPr>
          <p:spPr>
            <a:xfrm>
              <a:off x="5792290" y="9420592"/>
              <a:ext cx="730570" cy="11873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955">
                  <a:moveTo>
                    <a:pt x="541" y="0"/>
                  </a:moveTo>
                  <a:cubicBezTo>
                    <a:pt x="541" y="0"/>
                    <a:pt x="415" y="36"/>
                    <a:pt x="270" y="163"/>
                  </a:cubicBezTo>
                  <a:cubicBezTo>
                    <a:pt x="135" y="280"/>
                    <a:pt x="-106" y="687"/>
                    <a:pt x="51" y="897"/>
                  </a:cubicBezTo>
                  <a:cubicBezTo>
                    <a:pt x="79" y="934"/>
                    <a:pt x="123" y="956"/>
                    <a:pt x="169" y="955"/>
                  </a:cubicBezTo>
                  <a:cubicBezTo>
                    <a:pt x="241" y="954"/>
                    <a:pt x="345" y="913"/>
                    <a:pt x="388" y="695"/>
                  </a:cubicBezTo>
                  <a:cubicBezTo>
                    <a:pt x="457" y="349"/>
                    <a:pt x="588" y="286"/>
                    <a:pt x="588" y="286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66">
              <a:extLst>
                <a:ext uri="{FF2B5EF4-FFF2-40B4-BE49-F238E27FC236}">
                  <a16:creationId xmlns:a16="http://schemas.microsoft.com/office/drawing/2014/main" id="{59A88BB3-D1C5-8A46-A6B6-7954434BE7DA}"/>
                </a:ext>
              </a:extLst>
            </p:cNvPr>
            <p:cNvSpPr/>
            <p:nvPr/>
          </p:nvSpPr>
          <p:spPr>
            <a:xfrm>
              <a:off x="9316953" y="8344032"/>
              <a:ext cx="568774" cy="13329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8" h="1072">
                  <a:moveTo>
                    <a:pt x="343" y="887"/>
                  </a:moveTo>
                  <a:cubicBezTo>
                    <a:pt x="159" y="608"/>
                    <a:pt x="82" y="309"/>
                    <a:pt x="120" y="21"/>
                  </a:cubicBezTo>
                  <a:lnTo>
                    <a:pt x="123" y="0"/>
                  </a:lnTo>
                  <a:lnTo>
                    <a:pt x="102" y="5"/>
                  </a:lnTo>
                  <a:cubicBezTo>
                    <a:pt x="78" y="11"/>
                    <a:pt x="54" y="18"/>
                    <a:pt x="29" y="25"/>
                  </a:cubicBezTo>
                  <a:cubicBezTo>
                    <a:pt x="-48" y="342"/>
                    <a:pt x="28" y="696"/>
                    <a:pt x="236" y="950"/>
                  </a:cubicBezTo>
                  <a:cubicBezTo>
                    <a:pt x="273" y="994"/>
                    <a:pt x="315" y="1036"/>
                    <a:pt x="361" y="1072"/>
                  </a:cubicBezTo>
                  <a:cubicBezTo>
                    <a:pt x="388" y="1061"/>
                    <a:pt x="414" y="1051"/>
                    <a:pt x="440" y="1040"/>
                  </a:cubicBezTo>
                  <a:lnTo>
                    <a:pt x="458" y="1032"/>
                  </a:lnTo>
                  <a:lnTo>
                    <a:pt x="445" y="1018"/>
                  </a:lnTo>
                  <a:cubicBezTo>
                    <a:pt x="390" y="951"/>
                    <a:pt x="352" y="900"/>
                    <a:pt x="343" y="887"/>
                  </a:cubicBezTo>
                  <a:close/>
                </a:path>
              </a:pathLst>
            </a:custGeom>
            <a:solidFill>
              <a:srgbClr val="3685C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4" name="Freeform: Shape 67">
              <a:extLst>
                <a:ext uri="{FF2B5EF4-FFF2-40B4-BE49-F238E27FC236}">
                  <a16:creationId xmlns:a16="http://schemas.microsoft.com/office/drawing/2014/main" id="{14F43DFB-7842-B544-9CD8-F5EA14A40ABC}"/>
                </a:ext>
              </a:extLst>
            </p:cNvPr>
            <p:cNvSpPr/>
            <p:nvPr/>
          </p:nvSpPr>
          <p:spPr>
            <a:xfrm>
              <a:off x="11792428" y="2475821"/>
              <a:ext cx="1203512" cy="7965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8" h="641">
                  <a:moveTo>
                    <a:pt x="0" y="188"/>
                  </a:moveTo>
                  <a:cubicBezTo>
                    <a:pt x="32" y="444"/>
                    <a:pt x="235" y="641"/>
                    <a:pt x="482" y="641"/>
                  </a:cubicBezTo>
                  <a:cubicBezTo>
                    <a:pt x="750" y="641"/>
                    <a:pt x="968" y="407"/>
                    <a:pt x="968" y="118"/>
                  </a:cubicBezTo>
                  <a:cubicBezTo>
                    <a:pt x="968" y="77"/>
                    <a:pt x="963" y="38"/>
                    <a:pt x="955" y="0"/>
                  </a:cubicBezTo>
                  <a:lnTo>
                    <a:pt x="888" y="17"/>
                  </a:lnTo>
                  <a:cubicBezTo>
                    <a:pt x="869" y="20"/>
                    <a:pt x="247" y="113"/>
                    <a:pt x="228" y="119"/>
                  </a:cubicBezTo>
                  <a:cubicBezTo>
                    <a:pt x="186" y="131"/>
                    <a:pt x="102" y="155"/>
                    <a:pt x="0" y="188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68">
              <a:extLst>
                <a:ext uri="{FF2B5EF4-FFF2-40B4-BE49-F238E27FC236}">
                  <a16:creationId xmlns:a16="http://schemas.microsoft.com/office/drawing/2014/main" id="{D59F1954-12EF-5C4E-B48F-D949EEAD0E76}"/>
                </a:ext>
              </a:extLst>
            </p:cNvPr>
            <p:cNvSpPr/>
            <p:nvPr/>
          </p:nvSpPr>
          <p:spPr>
            <a:xfrm>
              <a:off x="12079923" y="2516895"/>
              <a:ext cx="664607" cy="47792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385">
                  <a:moveTo>
                    <a:pt x="0" y="85"/>
                  </a:moveTo>
                  <a:cubicBezTo>
                    <a:pt x="0" y="85"/>
                    <a:pt x="-16" y="413"/>
                    <a:pt x="272" y="383"/>
                  </a:cubicBezTo>
                  <a:cubicBezTo>
                    <a:pt x="560" y="35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E9B693">
                <a:alpha val="6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69">
              <a:extLst>
                <a:ext uri="{FF2B5EF4-FFF2-40B4-BE49-F238E27FC236}">
                  <a16:creationId xmlns:a16="http://schemas.microsoft.com/office/drawing/2014/main" id="{70557FEC-CA95-1243-B632-463576A139BE}"/>
                </a:ext>
              </a:extLst>
            </p:cNvPr>
            <p:cNvSpPr/>
            <p:nvPr/>
          </p:nvSpPr>
          <p:spPr>
            <a:xfrm>
              <a:off x="10356179" y="4981169"/>
              <a:ext cx="4540239" cy="34238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49" h="2752">
                  <a:moveTo>
                    <a:pt x="972" y="325"/>
                  </a:moveTo>
                  <a:cubicBezTo>
                    <a:pt x="1073" y="330"/>
                    <a:pt x="1891" y="362"/>
                    <a:pt x="2435" y="7"/>
                  </a:cubicBezTo>
                  <a:cubicBezTo>
                    <a:pt x="2450" y="-4"/>
                    <a:pt x="2472" y="-1"/>
                    <a:pt x="2483" y="14"/>
                  </a:cubicBezTo>
                  <a:cubicBezTo>
                    <a:pt x="2534" y="82"/>
                    <a:pt x="2684" y="272"/>
                    <a:pt x="2959" y="528"/>
                  </a:cubicBezTo>
                  <a:cubicBezTo>
                    <a:pt x="3293" y="837"/>
                    <a:pt x="3606" y="1368"/>
                    <a:pt x="3649" y="1765"/>
                  </a:cubicBezTo>
                  <a:cubicBezTo>
                    <a:pt x="3652" y="1782"/>
                    <a:pt x="3639" y="1798"/>
                    <a:pt x="3622" y="1799"/>
                  </a:cubicBezTo>
                  <a:cubicBezTo>
                    <a:pt x="3498" y="1812"/>
                    <a:pt x="3012" y="1901"/>
                    <a:pt x="2457" y="2484"/>
                  </a:cubicBezTo>
                  <a:cubicBezTo>
                    <a:pt x="2445" y="2498"/>
                    <a:pt x="2423" y="2498"/>
                    <a:pt x="2412" y="2484"/>
                  </a:cubicBezTo>
                  <a:cubicBezTo>
                    <a:pt x="2325" y="2389"/>
                    <a:pt x="2013" y="2034"/>
                    <a:pt x="1931" y="1721"/>
                  </a:cubicBezTo>
                  <a:cubicBezTo>
                    <a:pt x="1929" y="1714"/>
                    <a:pt x="1919" y="1714"/>
                    <a:pt x="1916" y="1721"/>
                  </a:cubicBezTo>
                  <a:cubicBezTo>
                    <a:pt x="1873" y="1840"/>
                    <a:pt x="1656" y="2382"/>
                    <a:pt x="1195" y="2745"/>
                  </a:cubicBezTo>
                  <a:cubicBezTo>
                    <a:pt x="1181" y="2757"/>
                    <a:pt x="1159" y="2753"/>
                    <a:pt x="1150" y="2737"/>
                  </a:cubicBezTo>
                  <a:cubicBezTo>
                    <a:pt x="1064" y="2600"/>
                    <a:pt x="675" y="2030"/>
                    <a:pt x="26" y="1922"/>
                  </a:cubicBezTo>
                  <a:cubicBezTo>
                    <a:pt x="7" y="1918"/>
                    <a:pt x="-4" y="1899"/>
                    <a:pt x="2" y="1881"/>
                  </a:cubicBezTo>
                  <a:cubicBezTo>
                    <a:pt x="67" y="1682"/>
                    <a:pt x="416" y="688"/>
                    <a:pt x="952" y="330"/>
                  </a:cubicBezTo>
                  <a:cubicBezTo>
                    <a:pt x="958" y="327"/>
                    <a:pt x="965" y="325"/>
                    <a:pt x="972" y="325"/>
                  </a:cubicBezTo>
                  <a:close/>
                </a:path>
              </a:pathLst>
            </a:custGeom>
            <a:solidFill>
              <a:srgbClr val="3685C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70">
              <a:extLst>
                <a:ext uri="{FF2B5EF4-FFF2-40B4-BE49-F238E27FC236}">
                  <a16:creationId xmlns:a16="http://schemas.microsoft.com/office/drawing/2014/main" id="{54EA1B3F-C8C5-1D4D-B4A3-294163F3DDC5}"/>
                </a:ext>
              </a:extLst>
            </p:cNvPr>
            <p:cNvSpPr/>
            <p:nvPr/>
          </p:nvSpPr>
          <p:spPr>
            <a:xfrm>
              <a:off x="10356179" y="5384414"/>
              <a:ext cx="1481054" cy="20871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1" h="1678">
                  <a:moveTo>
                    <a:pt x="1191" y="2"/>
                  </a:moveTo>
                  <a:cubicBezTo>
                    <a:pt x="1074" y="5"/>
                    <a:pt x="991" y="2"/>
                    <a:pt x="963" y="0"/>
                  </a:cubicBezTo>
                  <a:cubicBezTo>
                    <a:pt x="956" y="0"/>
                    <a:pt x="950" y="2"/>
                    <a:pt x="944" y="5"/>
                  </a:cubicBezTo>
                  <a:cubicBezTo>
                    <a:pt x="413" y="363"/>
                    <a:pt x="67" y="1358"/>
                    <a:pt x="2" y="1558"/>
                  </a:cubicBezTo>
                  <a:cubicBezTo>
                    <a:pt x="-4" y="1576"/>
                    <a:pt x="7" y="1595"/>
                    <a:pt x="26" y="1598"/>
                  </a:cubicBezTo>
                  <a:cubicBezTo>
                    <a:pt x="125" y="1615"/>
                    <a:pt x="218" y="1642"/>
                    <a:pt x="305" y="1678"/>
                  </a:cubicBezTo>
                  <a:cubicBezTo>
                    <a:pt x="336" y="1536"/>
                    <a:pt x="411" y="1390"/>
                    <a:pt x="466" y="1258"/>
                  </a:cubicBezTo>
                  <a:cubicBezTo>
                    <a:pt x="596" y="945"/>
                    <a:pt x="747" y="642"/>
                    <a:pt x="931" y="358"/>
                  </a:cubicBezTo>
                  <a:cubicBezTo>
                    <a:pt x="1012" y="235"/>
                    <a:pt x="1098" y="115"/>
                    <a:pt x="1191" y="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71">
              <a:extLst>
                <a:ext uri="{FF2B5EF4-FFF2-40B4-BE49-F238E27FC236}">
                  <a16:creationId xmlns:a16="http://schemas.microsoft.com/office/drawing/2014/main" id="{51F07893-1C1B-B748-9D2B-D87F4DED229B}"/>
                </a:ext>
              </a:extLst>
            </p:cNvPr>
            <p:cNvSpPr/>
            <p:nvPr/>
          </p:nvSpPr>
          <p:spPr>
            <a:xfrm>
              <a:off x="13363088" y="4981169"/>
              <a:ext cx="1533326" cy="22464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33" h="1806">
                  <a:moveTo>
                    <a:pt x="543" y="528"/>
                  </a:moveTo>
                  <a:cubicBezTo>
                    <a:pt x="267" y="272"/>
                    <a:pt x="117" y="82"/>
                    <a:pt x="66" y="14"/>
                  </a:cubicBezTo>
                  <a:cubicBezTo>
                    <a:pt x="55" y="-1"/>
                    <a:pt x="33" y="-4"/>
                    <a:pt x="18" y="7"/>
                  </a:cubicBezTo>
                  <a:cubicBezTo>
                    <a:pt x="12" y="10"/>
                    <a:pt x="6" y="14"/>
                    <a:pt x="0" y="18"/>
                  </a:cubicBezTo>
                  <a:cubicBezTo>
                    <a:pt x="15" y="142"/>
                    <a:pt x="92" y="245"/>
                    <a:pt x="210" y="376"/>
                  </a:cubicBezTo>
                  <a:cubicBezTo>
                    <a:pt x="387" y="573"/>
                    <a:pt x="600" y="735"/>
                    <a:pt x="764" y="943"/>
                  </a:cubicBezTo>
                  <a:cubicBezTo>
                    <a:pt x="962" y="1194"/>
                    <a:pt x="1072" y="1496"/>
                    <a:pt x="1156" y="1806"/>
                  </a:cubicBezTo>
                  <a:cubicBezTo>
                    <a:pt x="1177" y="1803"/>
                    <a:pt x="1193" y="1800"/>
                    <a:pt x="1206" y="1799"/>
                  </a:cubicBezTo>
                  <a:cubicBezTo>
                    <a:pt x="1223" y="1798"/>
                    <a:pt x="1236" y="1782"/>
                    <a:pt x="1233" y="1765"/>
                  </a:cubicBezTo>
                  <a:cubicBezTo>
                    <a:pt x="1190" y="1368"/>
                    <a:pt x="877" y="837"/>
                    <a:pt x="543" y="52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72">
              <a:extLst>
                <a:ext uri="{FF2B5EF4-FFF2-40B4-BE49-F238E27FC236}">
                  <a16:creationId xmlns:a16="http://schemas.microsoft.com/office/drawing/2014/main" id="{9932C345-17E5-2649-B04F-AA0E0C92C2E1}"/>
                </a:ext>
              </a:extLst>
            </p:cNvPr>
            <p:cNvSpPr/>
            <p:nvPr/>
          </p:nvSpPr>
          <p:spPr>
            <a:xfrm>
              <a:off x="14271637" y="1617059"/>
              <a:ext cx="2154373" cy="16590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32" h="1334">
                  <a:moveTo>
                    <a:pt x="1419" y="211"/>
                  </a:moveTo>
                  <a:cubicBezTo>
                    <a:pt x="1192" y="471"/>
                    <a:pt x="595" y="881"/>
                    <a:pt x="0" y="1116"/>
                  </a:cubicBezTo>
                  <a:cubicBezTo>
                    <a:pt x="21" y="1192"/>
                    <a:pt x="54" y="1266"/>
                    <a:pt x="99" y="1334"/>
                  </a:cubicBezTo>
                  <a:cubicBezTo>
                    <a:pt x="843" y="976"/>
                    <a:pt x="1343" y="424"/>
                    <a:pt x="1545" y="173"/>
                  </a:cubicBezTo>
                  <a:cubicBezTo>
                    <a:pt x="1598" y="106"/>
                    <a:pt x="1661" y="48"/>
                    <a:pt x="1732" y="0"/>
                  </a:cubicBezTo>
                  <a:cubicBezTo>
                    <a:pt x="1640" y="20"/>
                    <a:pt x="1534" y="80"/>
                    <a:pt x="1419" y="211"/>
                  </a:cubicBezTo>
                  <a:close/>
                </a:path>
              </a:pathLst>
            </a:custGeom>
            <a:solidFill>
              <a:srgbClr val="9B7A6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73">
              <a:extLst>
                <a:ext uri="{FF2B5EF4-FFF2-40B4-BE49-F238E27FC236}">
                  <a16:creationId xmlns:a16="http://schemas.microsoft.com/office/drawing/2014/main" id="{F5D2923E-BD29-A845-9460-88244BBCAC63}"/>
                </a:ext>
              </a:extLst>
            </p:cNvPr>
            <p:cNvSpPr/>
            <p:nvPr/>
          </p:nvSpPr>
          <p:spPr>
            <a:xfrm>
              <a:off x="14223099" y="1009706"/>
              <a:ext cx="2602420" cy="19950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92" h="1604">
                  <a:moveTo>
                    <a:pt x="2043" y="284"/>
                  </a:moveTo>
                  <a:cubicBezTo>
                    <a:pt x="2182" y="135"/>
                    <a:pt x="1976" y="217"/>
                    <a:pt x="1976" y="217"/>
                  </a:cubicBezTo>
                  <a:cubicBezTo>
                    <a:pt x="2225" y="-41"/>
                    <a:pt x="1982" y="-51"/>
                    <a:pt x="1857" y="92"/>
                  </a:cubicBezTo>
                  <a:cubicBezTo>
                    <a:pt x="1733" y="236"/>
                    <a:pt x="1145" y="632"/>
                    <a:pt x="357" y="843"/>
                  </a:cubicBezTo>
                  <a:cubicBezTo>
                    <a:pt x="258" y="869"/>
                    <a:pt x="152" y="896"/>
                    <a:pt x="45" y="923"/>
                  </a:cubicBezTo>
                  <a:cubicBezTo>
                    <a:pt x="6" y="1095"/>
                    <a:pt x="-31" y="1361"/>
                    <a:pt x="39" y="1604"/>
                  </a:cubicBezTo>
                  <a:cubicBezTo>
                    <a:pt x="634" y="1369"/>
                    <a:pt x="1231" y="959"/>
                    <a:pt x="1458" y="699"/>
                  </a:cubicBezTo>
                  <a:cubicBezTo>
                    <a:pt x="1573" y="568"/>
                    <a:pt x="1679" y="508"/>
                    <a:pt x="1771" y="488"/>
                  </a:cubicBezTo>
                  <a:cubicBezTo>
                    <a:pt x="1786" y="477"/>
                    <a:pt x="1801" y="468"/>
                    <a:pt x="1817" y="459"/>
                  </a:cubicBezTo>
                  <a:cubicBezTo>
                    <a:pt x="1889" y="417"/>
                    <a:pt x="1976" y="356"/>
                    <a:pt x="2043" y="284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74">
              <a:extLst>
                <a:ext uri="{FF2B5EF4-FFF2-40B4-BE49-F238E27FC236}">
                  <a16:creationId xmlns:a16="http://schemas.microsoft.com/office/drawing/2014/main" id="{4BEEF4BF-BF4C-B54F-B4D4-07A7AEC434F3}"/>
                </a:ext>
              </a:extLst>
            </p:cNvPr>
            <p:cNvSpPr/>
            <p:nvPr/>
          </p:nvSpPr>
          <p:spPr>
            <a:xfrm>
              <a:off x="8409652" y="4175924"/>
              <a:ext cx="1901723" cy="11910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9" h="958">
                  <a:moveTo>
                    <a:pt x="0" y="958"/>
                  </a:moveTo>
                  <a:cubicBezTo>
                    <a:pt x="13" y="942"/>
                    <a:pt x="28" y="925"/>
                    <a:pt x="43" y="906"/>
                  </a:cubicBezTo>
                  <a:cubicBezTo>
                    <a:pt x="43" y="906"/>
                    <a:pt x="349" y="627"/>
                    <a:pt x="995" y="400"/>
                  </a:cubicBezTo>
                  <a:cubicBezTo>
                    <a:pt x="1189" y="332"/>
                    <a:pt x="1368" y="270"/>
                    <a:pt x="1529" y="211"/>
                  </a:cubicBezTo>
                  <a:cubicBezTo>
                    <a:pt x="1503" y="132"/>
                    <a:pt x="1476" y="63"/>
                    <a:pt x="1452" y="0"/>
                  </a:cubicBezTo>
                  <a:cubicBezTo>
                    <a:pt x="1451" y="1"/>
                    <a:pt x="1450" y="1"/>
                    <a:pt x="1449" y="2"/>
                  </a:cubicBezTo>
                  <a:cubicBezTo>
                    <a:pt x="1087" y="180"/>
                    <a:pt x="166" y="586"/>
                    <a:pt x="0" y="958"/>
                  </a:cubicBezTo>
                  <a:close/>
                </a:path>
              </a:pathLst>
            </a:custGeom>
            <a:solidFill>
              <a:srgbClr val="9B7A6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75">
              <a:extLst>
                <a:ext uri="{FF2B5EF4-FFF2-40B4-BE49-F238E27FC236}">
                  <a16:creationId xmlns:a16="http://schemas.microsoft.com/office/drawing/2014/main" id="{F9D117FC-4DC9-584B-907C-8B5FE0D27BBD}"/>
                </a:ext>
              </a:extLst>
            </p:cNvPr>
            <p:cNvSpPr/>
            <p:nvPr/>
          </p:nvSpPr>
          <p:spPr>
            <a:xfrm>
              <a:off x="7593205" y="3645732"/>
              <a:ext cx="2622336" cy="22775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08" h="1831">
                  <a:moveTo>
                    <a:pt x="1850" y="0"/>
                  </a:moveTo>
                  <a:cubicBezTo>
                    <a:pt x="1573" y="193"/>
                    <a:pt x="1277" y="433"/>
                    <a:pt x="979" y="730"/>
                  </a:cubicBezTo>
                  <a:cubicBezTo>
                    <a:pt x="979" y="730"/>
                    <a:pt x="227" y="1402"/>
                    <a:pt x="0" y="1795"/>
                  </a:cubicBezTo>
                  <a:cubicBezTo>
                    <a:pt x="0" y="1795"/>
                    <a:pt x="0" y="1996"/>
                    <a:pt x="498" y="1446"/>
                  </a:cubicBezTo>
                  <a:cubicBezTo>
                    <a:pt x="498" y="1446"/>
                    <a:pt x="185" y="1940"/>
                    <a:pt x="656" y="1384"/>
                  </a:cubicBezTo>
                  <a:cubicBezTo>
                    <a:pt x="822" y="1012"/>
                    <a:pt x="1743" y="606"/>
                    <a:pt x="2105" y="428"/>
                  </a:cubicBezTo>
                  <a:cubicBezTo>
                    <a:pt x="2106" y="427"/>
                    <a:pt x="2107" y="427"/>
                    <a:pt x="2108" y="426"/>
                  </a:cubicBezTo>
                  <a:cubicBezTo>
                    <a:pt x="2009" y="183"/>
                    <a:pt x="1917" y="61"/>
                    <a:pt x="1850" y="0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76">
              <a:extLst>
                <a:ext uri="{FF2B5EF4-FFF2-40B4-BE49-F238E27FC236}">
                  <a16:creationId xmlns:a16="http://schemas.microsoft.com/office/drawing/2014/main" id="{A14859EC-84FA-5740-959E-10D8B5B8FCE0}"/>
                </a:ext>
              </a:extLst>
            </p:cNvPr>
            <p:cNvSpPr/>
            <p:nvPr/>
          </p:nvSpPr>
          <p:spPr>
            <a:xfrm>
              <a:off x="14036411" y="3052066"/>
              <a:ext cx="240205" cy="3285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4" h="265">
                  <a:moveTo>
                    <a:pt x="24" y="101"/>
                  </a:moveTo>
                  <a:cubicBezTo>
                    <a:pt x="45" y="157"/>
                    <a:pt x="71" y="212"/>
                    <a:pt x="99" y="265"/>
                  </a:cubicBezTo>
                  <a:cubicBezTo>
                    <a:pt x="132" y="252"/>
                    <a:pt x="163" y="238"/>
                    <a:pt x="194" y="224"/>
                  </a:cubicBezTo>
                  <a:cubicBezTo>
                    <a:pt x="156" y="156"/>
                    <a:pt x="122" y="86"/>
                    <a:pt x="116" y="73"/>
                  </a:cubicBezTo>
                  <a:cubicBezTo>
                    <a:pt x="106" y="48"/>
                    <a:pt x="98" y="24"/>
                    <a:pt x="90" y="0"/>
                  </a:cubicBezTo>
                  <a:cubicBezTo>
                    <a:pt x="60" y="11"/>
                    <a:pt x="30" y="22"/>
                    <a:pt x="0" y="31"/>
                  </a:cubicBezTo>
                  <a:cubicBezTo>
                    <a:pt x="8" y="55"/>
                    <a:pt x="15" y="79"/>
                    <a:pt x="24" y="10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77">
              <a:extLst>
                <a:ext uri="{FF2B5EF4-FFF2-40B4-BE49-F238E27FC236}">
                  <a16:creationId xmlns:a16="http://schemas.microsoft.com/office/drawing/2014/main" id="{5134E7A1-ED19-F24F-AF5B-7B377AD31283}"/>
                </a:ext>
              </a:extLst>
            </p:cNvPr>
            <p:cNvSpPr/>
            <p:nvPr/>
          </p:nvSpPr>
          <p:spPr>
            <a:xfrm>
              <a:off x="13949290" y="2189567"/>
              <a:ext cx="205356" cy="8998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6" h="724">
                  <a:moveTo>
                    <a:pt x="134" y="87"/>
                  </a:moveTo>
                  <a:cubicBezTo>
                    <a:pt x="141" y="59"/>
                    <a:pt x="153" y="29"/>
                    <a:pt x="166" y="0"/>
                  </a:cubicBezTo>
                  <a:cubicBezTo>
                    <a:pt x="128" y="9"/>
                    <a:pt x="90" y="19"/>
                    <a:pt x="51" y="29"/>
                  </a:cubicBezTo>
                  <a:cubicBezTo>
                    <a:pt x="36" y="64"/>
                    <a:pt x="25" y="96"/>
                    <a:pt x="19" y="121"/>
                  </a:cubicBezTo>
                  <a:cubicBezTo>
                    <a:pt x="-22" y="313"/>
                    <a:pt x="9" y="535"/>
                    <a:pt x="71" y="724"/>
                  </a:cubicBezTo>
                  <a:cubicBezTo>
                    <a:pt x="101" y="715"/>
                    <a:pt x="131" y="704"/>
                    <a:pt x="161" y="693"/>
                  </a:cubicBezTo>
                  <a:cubicBezTo>
                    <a:pt x="133" y="608"/>
                    <a:pt x="116" y="520"/>
                    <a:pt x="109" y="430"/>
                  </a:cubicBezTo>
                  <a:cubicBezTo>
                    <a:pt x="99" y="315"/>
                    <a:pt x="108" y="199"/>
                    <a:pt x="134" y="8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78">
              <a:extLst>
                <a:ext uri="{FF2B5EF4-FFF2-40B4-BE49-F238E27FC236}">
                  <a16:creationId xmlns:a16="http://schemas.microsoft.com/office/drawing/2014/main" id="{44D7AA04-25F6-AA42-9D44-62FB25862AFA}"/>
                </a:ext>
              </a:extLst>
            </p:cNvPr>
            <p:cNvSpPr/>
            <p:nvPr/>
          </p:nvSpPr>
          <p:spPr>
            <a:xfrm>
              <a:off x="10010182" y="3496379"/>
              <a:ext cx="446805" cy="61357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0" h="494">
                  <a:moveTo>
                    <a:pt x="86" y="0"/>
                  </a:moveTo>
                  <a:cubicBezTo>
                    <a:pt x="57" y="19"/>
                    <a:pt x="29" y="37"/>
                    <a:pt x="0" y="56"/>
                  </a:cubicBezTo>
                  <a:cubicBezTo>
                    <a:pt x="29" y="84"/>
                    <a:pt x="49" y="106"/>
                    <a:pt x="55" y="112"/>
                  </a:cubicBezTo>
                  <a:cubicBezTo>
                    <a:pt x="130" y="200"/>
                    <a:pt x="190" y="300"/>
                    <a:pt x="234" y="406"/>
                  </a:cubicBezTo>
                  <a:cubicBezTo>
                    <a:pt x="247" y="435"/>
                    <a:pt x="258" y="464"/>
                    <a:pt x="267" y="494"/>
                  </a:cubicBezTo>
                  <a:cubicBezTo>
                    <a:pt x="295" y="479"/>
                    <a:pt x="327" y="462"/>
                    <a:pt x="360" y="445"/>
                  </a:cubicBezTo>
                  <a:cubicBezTo>
                    <a:pt x="307" y="302"/>
                    <a:pt x="223" y="167"/>
                    <a:pt x="133" y="56"/>
                  </a:cubicBezTo>
                  <a:cubicBezTo>
                    <a:pt x="117" y="37"/>
                    <a:pt x="102" y="19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79">
              <a:extLst>
                <a:ext uri="{FF2B5EF4-FFF2-40B4-BE49-F238E27FC236}">
                  <a16:creationId xmlns:a16="http://schemas.microsoft.com/office/drawing/2014/main" id="{4EF7B0AC-A7C4-9848-9886-179F52F4927C}"/>
                </a:ext>
              </a:extLst>
            </p:cNvPr>
            <p:cNvSpPr/>
            <p:nvPr/>
          </p:nvSpPr>
          <p:spPr>
            <a:xfrm>
              <a:off x="10342489" y="4050221"/>
              <a:ext cx="186687" cy="35470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" h="286">
                  <a:moveTo>
                    <a:pt x="48" y="286"/>
                  </a:moveTo>
                  <a:cubicBezTo>
                    <a:pt x="84" y="273"/>
                    <a:pt x="117" y="261"/>
                    <a:pt x="151" y="248"/>
                  </a:cubicBezTo>
                  <a:cubicBezTo>
                    <a:pt x="150" y="240"/>
                    <a:pt x="150" y="233"/>
                    <a:pt x="149" y="226"/>
                  </a:cubicBezTo>
                  <a:cubicBezTo>
                    <a:pt x="141" y="151"/>
                    <a:pt x="121" y="74"/>
                    <a:pt x="93" y="0"/>
                  </a:cubicBezTo>
                  <a:cubicBezTo>
                    <a:pt x="60" y="17"/>
                    <a:pt x="28" y="34"/>
                    <a:pt x="0" y="49"/>
                  </a:cubicBezTo>
                  <a:cubicBezTo>
                    <a:pt x="25" y="126"/>
                    <a:pt x="41" y="206"/>
                    <a:pt x="48" y="28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80">
              <a:extLst>
                <a:ext uri="{FF2B5EF4-FFF2-40B4-BE49-F238E27FC236}">
                  <a16:creationId xmlns:a16="http://schemas.microsoft.com/office/drawing/2014/main" id="{D30C4639-F693-5949-83E8-750B57BAFD1D}"/>
                </a:ext>
              </a:extLst>
            </p:cNvPr>
            <p:cNvSpPr/>
            <p:nvPr/>
          </p:nvSpPr>
          <p:spPr>
            <a:xfrm>
              <a:off x="14247990" y="1074424"/>
              <a:ext cx="2339816" cy="12420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81" h="999">
                  <a:moveTo>
                    <a:pt x="1881" y="0"/>
                  </a:moveTo>
                  <a:cubicBezTo>
                    <a:pt x="1865" y="12"/>
                    <a:pt x="1851" y="26"/>
                    <a:pt x="1837" y="40"/>
                  </a:cubicBezTo>
                  <a:cubicBezTo>
                    <a:pt x="1713" y="184"/>
                    <a:pt x="1125" y="580"/>
                    <a:pt x="337" y="791"/>
                  </a:cubicBezTo>
                  <a:cubicBezTo>
                    <a:pt x="238" y="817"/>
                    <a:pt x="132" y="844"/>
                    <a:pt x="25" y="871"/>
                  </a:cubicBezTo>
                  <a:cubicBezTo>
                    <a:pt x="16" y="910"/>
                    <a:pt x="8" y="952"/>
                    <a:pt x="0" y="999"/>
                  </a:cubicBezTo>
                  <a:cubicBezTo>
                    <a:pt x="514" y="837"/>
                    <a:pt x="1549" y="446"/>
                    <a:pt x="1881" y="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81">
              <a:extLst>
                <a:ext uri="{FF2B5EF4-FFF2-40B4-BE49-F238E27FC236}">
                  <a16:creationId xmlns:a16="http://schemas.microsoft.com/office/drawing/2014/main" id="{5B9C106C-CF4C-F24B-A7BB-17F98B4A1033}"/>
                </a:ext>
              </a:extLst>
            </p:cNvPr>
            <p:cNvSpPr/>
            <p:nvPr/>
          </p:nvSpPr>
          <p:spPr>
            <a:xfrm>
              <a:off x="8096017" y="3645732"/>
              <a:ext cx="1931593" cy="16067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3" h="1292">
                  <a:moveTo>
                    <a:pt x="1446" y="0"/>
                  </a:moveTo>
                  <a:cubicBezTo>
                    <a:pt x="1169" y="193"/>
                    <a:pt x="873" y="433"/>
                    <a:pt x="575" y="730"/>
                  </a:cubicBezTo>
                  <a:cubicBezTo>
                    <a:pt x="575" y="730"/>
                    <a:pt x="276" y="996"/>
                    <a:pt x="0" y="1292"/>
                  </a:cubicBezTo>
                  <a:cubicBezTo>
                    <a:pt x="369" y="979"/>
                    <a:pt x="942" y="520"/>
                    <a:pt x="1553" y="130"/>
                  </a:cubicBezTo>
                  <a:cubicBezTo>
                    <a:pt x="1513" y="70"/>
                    <a:pt x="1477" y="28"/>
                    <a:pt x="1446" y="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82">
              <a:extLst>
                <a:ext uri="{FF2B5EF4-FFF2-40B4-BE49-F238E27FC236}">
                  <a16:creationId xmlns:a16="http://schemas.microsoft.com/office/drawing/2014/main" id="{F509B815-21D5-D744-ADE5-FB692C28A1A5}"/>
                </a:ext>
              </a:extLst>
            </p:cNvPr>
            <p:cNvSpPr/>
            <p:nvPr/>
          </p:nvSpPr>
          <p:spPr>
            <a:xfrm>
              <a:off x="9895684" y="2158456"/>
              <a:ext cx="4383421" cy="16876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23" h="1357">
                  <a:moveTo>
                    <a:pt x="3447" y="143"/>
                  </a:moveTo>
                  <a:cubicBezTo>
                    <a:pt x="3464" y="138"/>
                    <a:pt x="3481" y="133"/>
                    <a:pt x="3498" y="128"/>
                  </a:cubicBezTo>
                  <a:cubicBezTo>
                    <a:pt x="3506" y="81"/>
                    <a:pt x="3514" y="39"/>
                    <a:pt x="3523" y="0"/>
                  </a:cubicBezTo>
                  <a:cubicBezTo>
                    <a:pt x="3118" y="102"/>
                    <a:pt x="2707" y="197"/>
                    <a:pt x="2707" y="197"/>
                  </a:cubicBezTo>
                  <a:lnTo>
                    <a:pt x="2412" y="272"/>
                  </a:lnTo>
                  <a:cubicBezTo>
                    <a:pt x="2393" y="275"/>
                    <a:pt x="1771" y="368"/>
                    <a:pt x="1752" y="374"/>
                  </a:cubicBezTo>
                  <a:cubicBezTo>
                    <a:pt x="1692" y="392"/>
                    <a:pt x="1544" y="434"/>
                    <a:pt x="1381" y="489"/>
                  </a:cubicBezTo>
                  <a:cubicBezTo>
                    <a:pt x="1316" y="510"/>
                    <a:pt x="1233" y="539"/>
                    <a:pt x="1137" y="577"/>
                  </a:cubicBezTo>
                  <a:cubicBezTo>
                    <a:pt x="1080" y="598"/>
                    <a:pt x="1025" y="621"/>
                    <a:pt x="974" y="644"/>
                  </a:cubicBezTo>
                  <a:cubicBezTo>
                    <a:pt x="709" y="760"/>
                    <a:pt x="372" y="935"/>
                    <a:pt x="0" y="1195"/>
                  </a:cubicBezTo>
                  <a:cubicBezTo>
                    <a:pt x="36" y="1228"/>
                    <a:pt x="80" y="1279"/>
                    <a:pt x="127" y="1357"/>
                  </a:cubicBezTo>
                  <a:cubicBezTo>
                    <a:pt x="365" y="1196"/>
                    <a:pt x="620" y="1004"/>
                    <a:pt x="846" y="857"/>
                  </a:cubicBezTo>
                  <a:cubicBezTo>
                    <a:pt x="1937" y="145"/>
                    <a:pt x="2557" y="432"/>
                    <a:pt x="3447" y="14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83">
              <a:extLst>
                <a:ext uri="{FF2B5EF4-FFF2-40B4-BE49-F238E27FC236}">
                  <a16:creationId xmlns:a16="http://schemas.microsoft.com/office/drawing/2014/main" id="{235A8205-A7A0-E04E-8A27-5E6C8483D265}"/>
                </a:ext>
              </a:extLst>
            </p:cNvPr>
            <p:cNvSpPr/>
            <p:nvPr/>
          </p:nvSpPr>
          <p:spPr>
            <a:xfrm>
              <a:off x="11889506" y="2389948"/>
              <a:ext cx="169263" cy="1829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148">
                  <a:moveTo>
                    <a:pt x="65" y="4"/>
                  </a:moveTo>
                  <a:cubicBezTo>
                    <a:pt x="55" y="1"/>
                    <a:pt x="46" y="-1"/>
                    <a:pt x="35" y="1"/>
                  </a:cubicBezTo>
                  <a:cubicBezTo>
                    <a:pt x="15" y="3"/>
                    <a:pt x="2" y="22"/>
                    <a:pt x="0" y="39"/>
                  </a:cubicBezTo>
                  <a:cubicBezTo>
                    <a:pt x="-2" y="58"/>
                    <a:pt x="5" y="76"/>
                    <a:pt x="15" y="92"/>
                  </a:cubicBezTo>
                  <a:cubicBezTo>
                    <a:pt x="25" y="112"/>
                    <a:pt x="39" y="132"/>
                    <a:pt x="62" y="143"/>
                  </a:cubicBezTo>
                  <a:cubicBezTo>
                    <a:pt x="83" y="153"/>
                    <a:pt x="115" y="150"/>
                    <a:pt x="129" y="132"/>
                  </a:cubicBezTo>
                  <a:cubicBezTo>
                    <a:pt x="136" y="122"/>
                    <a:pt x="138" y="110"/>
                    <a:pt x="135" y="99"/>
                  </a:cubicBezTo>
                  <a:cubicBezTo>
                    <a:pt x="133" y="88"/>
                    <a:pt x="128" y="77"/>
                    <a:pt x="123" y="67"/>
                  </a:cubicBezTo>
                  <a:cubicBezTo>
                    <a:pt x="109" y="38"/>
                    <a:pt x="100" y="16"/>
                    <a:pt x="65" y="4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84">
              <a:extLst>
                <a:ext uri="{FF2B5EF4-FFF2-40B4-BE49-F238E27FC236}">
                  <a16:creationId xmlns:a16="http://schemas.microsoft.com/office/drawing/2014/main" id="{0F465E06-D4C9-4247-B697-CAE99E0CFBE9}"/>
                </a:ext>
              </a:extLst>
            </p:cNvPr>
            <p:cNvSpPr/>
            <p:nvPr/>
          </p:nvSpPr>
          <p:spPr>
            <a:xfrm>
              <a:off x="12786850" y="2302827"/>
              <a:ext cx="145616" cy="194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8" h="157">
                  <a:moveTo>
                    <a:pt x="65" y="7"/>
                  </a:moveTo>
                  <a:cubicBezTo>
                    <a:pt x="73" y="0"/>
                    <a:pt x="84" y="-2"/>
                    <a:pt x="95" y="1"/>
                  </a:cubicBezTo>
                  <a:cubicBezTo>
                    <a:pt x="106" y="5"/>
                    <a:pt x="113" y="18"/>
                    <a:pt x="116" y="31"/>
                  </a:cubicBezTo>
                  <a:cubicBezTo>
                    <a:pt x="119" y="44"/>
                    <a:pt x="117" y="58"/>
                    <a:pt x="115" y="71"/>
                  </a:cubicBezTo>
                  <a:cubicBezTo>
                    <a:pt x="111" y="99"/>
                    <a:pt x="103" y="130"/>
                    <a:pt x="81" y="144"/>
                  </a:cubicBezTo>
                  <a:cubicBezTo>
                    <a:pt x="72" y="150"/>
                    <a:pt x="63" y="152"/>
                    <a:pt x="52" y="153"/>
                  </a:cubicBezTo>
                  <a:cubicBezTo>
                    <a:pt x="37" y="157"/>
                    <a:pt x="22" y="158"/>
                    <a:pt x="7" y="153"/>
                  </a:cubicBezTo>
                  <a:cubicBezTo>
                    <a:pt x="5" y="153"/>
                    <a:pt x="2" y="152"/>
                    <a:pt x="2" y="151"/>
                  </a:cubicBezTo>
                  <a:cubicBezTo>
                    <a:pt x="0" y="148"/>
                    <a:pt x="0" y="145"/>
                    <a:pt x="0" y="142"/>
                  </a:cubicBezTo>
                  <a:cubicBezTo>
                    <a:pt x="3" y="94"/>
                    <a:pt x="28" y="35"/>
                    <a:pt x="65" y="7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85">
              <a:extLst>
                <a:ext uri="{FF2B5EF4-FFF2-40B4-BE49-F238E27FC236}">
                  <a16:creationId xmlns:a16="http://schemas.microsoft.com/office/drawing/2014/main" id="{716EEDCD-6038-6040-9A1A-87F1EF5FEFA6}"/>
                </a:ext>
              </a:extLst>
            </p:cNvPr>
            <p:cNvSpPr/>
            <p:nvPr/>
          </p:nvSpPr>
          <p:spPr>
            <a:xfrm>
              <a:off x="11959202" y="1892115"/>
              <a:ext cx="882409" cy="8288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10" h="667">
                  <a:moveTo>
                    <a:pt x="710" y="334"/>
                  </a:moveTo>
                  <a:cubicBezTo>
                    <a:pt x="710" y="518"/>
                    <a:pt x="579" y="667"/>
                    <a:pt x="355" y="667"/>
                  </a:cubicBezTo>
                  <a:cubicBezTo>
                    <a:pt x="131" y="667"/>
                    <a:pt x="0" y="518"/>
                    <a:pt x="0" y="334"/>
                  </a:cubicBezTo>
                  <a:cubicBezTo>
                    <a:pt x="0" y="149"/>
                    <a:pt x="158" y="0"/>
                    <a:pt x="355" y="0"/>
                  </a:cubicBezTo>
                  <a:cubicBezTo>
                    <a:pt x="551" y="0"/>
                    <a:pt x="710" y="149"/>
                    <a:pt x="710" y="334"/>
                  </a:cubicBezTo>
                  <a:close/>
                </a:path>
              </a:pathLst>
            </a:custGeom>
            <a:solidFill>
              <a:srgbClr val="E9B69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107">
              <a:extLst>
                <a:ext uri="{FF2B5EF4-FFF2-40B4-BE49-F238E27FC236}">
                  <a16:creationId xmlns:a16="http://schemas.microsoft.com/office/drawing/2014/main" id="{EC5458F3-54EB-CB4A-A58A-32FC764FB5F3}"/>
                </a:ext>
              </a:extLst>
            </p:cNvPr>
            <p:cNvSpPr/>
            <p:nvPr/>
          </p:nvSpPr>
          <p:spPr>
            <a:xfrm>
              <a:off x="11891786" y="1569764"/>
              <a:ext cx="1009915" cy="985721"/>
            </a:xfrm>
            <a:custGeom>
              <a:avLst/>
              <a:gdLst>
                <a:gd name="connsiteX0" fmla="*/ 437893 w 1009915"/>
                <a:gd name="connsiteY0" fmla="*/ 0 h 985721"/>
                <a:gd name="connsiteX1" fmla="*/ 471246 w 1009915"/>
                <a:gd name="connsiteY1" fmla="*/ 127263 h 985721"/>
                <a:gd name="connsiteX2" fmla="*/ 475222 w 1009915"/>
                <a:gd name="connsiteY2" fmla="*/ 136839 h 985721"/>
                <a:gd name="connsiteX3" fmla="*/ 474872 w 1009915"/>
                <a:gd name="connsiteY3" fmla="*/ 137576 h 985721"/>
                <a:gd name="connsiteX4" fmla="*/ 481866 w 1009915"/>
                <a:gd name="connsiteY4" fmla="*/ 137497 h 985721"/>
                <a:gd name="connsiteX5" fmla="*/ 482364 w 1009915"/>
                <a:gd name="connsiteY5" fmla="*/ 137148 h 985721"/>
                <a:gd name="connsiteX6" fmla="*/ 524364 w 1009915"/>
                <a:gd name="connsiteY6" fmla="*/ 53129 h 985721"/>
                <a:gd name="connsiteX7" fmla="*/ 547835 w 1009915"/>
                <a:gd name="connsiteY7" fmla="*/ 107494 h 985721"/>
                <a:gd name="connsiteX8" fmla="*/ 545982 w 1009915"/>
                <a:gd name="connsiteY8" fmla="*/ 132823 h 985721"/>
                <a:gd name="connsiteX9" fmla="*/ 542693 w 1009915"/>
                <a:gd name="connsiteY9" fmla="*/ 138306 h 985721"/>
                <a:gd name="connsiteX10" fmla="*/ 638215 w 1009915"/>
                <a:gd name="connsiteY10" fmla="*/ 155097 h 985721"/>
                <a:gd name="connsiteX11" fmla="*/ 949900 w 1009915"/>
                <a:gd name="connsiteY11" fmla="*/ 369302 h 985721"/>
                <a:gd name="connsiteX12" fmla="*/ 912608 w 1009915"/>
                <a:gd name="connsiteY12" fmla="*/ 923576 h 985721"/>
                <a:gd name="connsiteX13" fmla="*/ 763442 w 1009915"/>
                <a:gd name="connsiteY13" fmla="*/ 638982 h 985721"/>
                <a:gd name="connsiteX14" fmla="*/ 215257 w 1009915"/>
                <a:gd name="connsiteY14" fmla="*/ 675023 h 985721"/>
                <a:gd name="connsiteX15" fmla="*/ 153104 w 1009915"/>
                <a:gd name="connsiteY15" fmla="*/ 985714 h 985721"/>
                <a:gd name="connsiteX16" fmla="*/ 7667 w 1009915"/>
                <a:gd name="connsiteY16" fmla="*/ 515948 h 985721"/>
                <a:gd name="connsiteX17" fmla="*/ 330530 w 1009915"/>
                <a:gd name="connsiteY17" fmla="*/ 160478 h 985721"/>
                <a:gd name="connsiteX18" fmla="*/ 392272 w 1009915"/>
                <a:gd name="connsiteY18" fmla="*/ 146276 h 985721"/>
                <a:gd name="connsiteX19" fmla="*/ 391550 w 1009915"/>
                <a:gd name="connsiteY19" fmla="*/ 145256 h 985721"/>
                <a:gd name="connsiteX20" fmla="*/ 384775 w 1009915"/>
                <a:gd name="connsiteY20" fmla="*/ 77841 h 985721"/>
                <a:gd name="connsiteX21" fmla="*/ 437893 w 1009915"/>
                <a:gd name="connsiteY21" fmla="*/ 0 h 98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9915" h="985721">
                  <a:moveTo>
                    <a:pt x="437893" y="0"/>
                  </a:moveTo>
                  <a:cubicBezTo>
                    <a:pt x="425540" y="44480"/>
                    <a:pt x="439128" y="95138"/>
                    <a:pt x="471246" y="127263"/>
                  </a:cubicBezTo>
                  <a:cubicBezTo>
                    <a:pt x="474643" y="130970"/>
                    <a:pt x="475569" y="134059"/>
                    <a:pt x="475222" y="136839"/>
                  </a:cubicBezTo>
                  <a:lnTo>
                    <a:pt x="474872" y="137576"/>
                  </a:lnTo>
                  <a:lnTo>
                    <a:pt x="481866" y="137497"/>
                  </a:lnTo>
                  <a:lnTo>
                    <a:pt x="482364" y="137148"/>
                  </a:lnTo>
                  <a:cubicBezTo>
                    <a:pt x="503364" y="113672"/>
                    <a:pt x="519423" y="85254"/>
                    <a:pt x="524364" y="53129"/>
                  </a:cubicBezTo>
                  <a:cubicBezTo>
                    <a:pt x="530541" y="71663"/>
                    <a:pt x="545364" y="87725"/>
                    <a:pt x="547835" y="107494"/>
                  </a:cubicBezTo>
                  <a:cubicBezTo>
                    <a:pt x="549070" y="116143"/>
                    <a:pt x="548452" y="124792"/>
                    <a:pt x="545982" y="132823"/>
                  </a:cubicBezTo>
                  <a:lnTo>
                    <a:pt x="542693" y="138306"/>
                  </a:lnTo>
                  <a:lnTo>
                    <a:pt x="638215" y="155097"/>
                  </a:lnTo>
                  <a:cubicBezTo>
                    <a:pt x="860439" y="213257"/>
                    <a:pt x="949900" y="369302"/>
                    <a:pt x="949900" y="369302"/>
                  </a:cubicBezTo>
                  <a:cubicBezTo>
                    <a:pt x="1104038" y="609156"/>
                    <a:pt x="912608" y="923576"/>
                    <a:pt x="912608" y="923576"/>
                  </a:cubicBezTo>
                  <a:cubicBezTo>
                    <a:pt x="809435" y="913634"/>
                    <a:pt x="763442" y="638982"/>
                    <a:pt x="763442" y="638982"/>
                  </a:cubicBezTo>
                  <a:cubicBezTo>
                    <a:pt x="466353" y="875108"/>
                    <a:pt x="215257" y="675023"/>
                    <a:pt x="215257" y="675023"/>
                  </a:cubicBezTo>
                  <a:cubicBezTo>
                    <a:pt x="243847" y="824155"/>
                    <a:pt x="154347" y="986957"/>
                    <a:pt x="153104" y="985714"/>
                  </a:cubicBezTo>
                  <a:cubicBezTo>
                    <a:pt x="15126" y="906177"/>
                    <a:pt x="-17194" y="678751"/>
                    <a:pt x="7667" y="515948"/>
                  </a:cubicBezTo>
                  <a:cubicBezTo>
                    <a:pt x="26313" y="390118"/>
                    <a:pt x="146345" y="223743"/>
                    <a:pt x="330530" y="160478"/>
                  </a:cubicBezTo>
                  <a:lnTo>
                    <a:pt x="392272" y="146276"/>
                  </a:lnTo>
                  <a:lnTo>
                    <a:pt x="391550" y="145256"/>
                  </a:lnTo>
                  <a:cubicBezTo>
                    <a:pt x="382691" y="124869"/>
                    <a:pt x="381996" y="95447"/>
                    <a:pt x="384775" y="77841"/>
                  </a:cubicBezTo>
                  <a:cubicBezTo>
                    <a:pt x="390952" y="45716"/>
                    <a:pt x="409481" y="17298"/>
                    <a:pt x="437893" y="0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88">
              <a:extLst>
                <a:ext uri="{FF2B5EF4-FFF2-40B4-BE49-F238E27FC236}">
                  <a16:creationId xmlns:a16="http://schemas.microsoft.com/office/drawing/2014/main" id="{498A7190-B953-D946-B40D-F7DD98A19EB6}"/>
                </a:ext>
              </a:extLst>
            </p:cNvPr>
            <p:cNvSpPr/>
            <p:nvPr/>
          </p:nvSpPr>
          <p:spPr>
            <a:xfrm>
              <a:off x="10356179" y="5320937"/>
              <a:ext cx="2131971" cy="30853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14" h="2480">
                  <a:moveTo>
                    <a:pt x="1714" y="0"/>
                  </a:moveTo>
                  <a:cubicBezTo>
                    <a:pt x="1352" y="67"/>
                    <a:pt x="1032" y="56"/>
                    <a:pt x="972" y="52"/>
                  </a:cubicBezTo>
                  <a:cubicBezTo>
                    <a:pt x="965" y="52"/>
                    <a:pt x="958" y="54"/>
                    <a:pt x="952" y="57"/>
                  </a:cubicBezTo>
                  <a:cubicBezTo>
                    <a:pt x="416" y="415"/>
                    <a:pt x="67" y="1410"/>
                    <a:pt x="2" y="1609"/>
                  </a:cubicBezTo>
                  <a:cubicBezTo>
                    <a:pt x="-4" y="1627"/>
                    <a:pt x="7" y="1646"/>
                    <a:pt x="26" y="1650"/>
                  </a:cubicBezTo>
                  <a:cubicBezTo>
                    <a:pt x="675" y="1758"/>
                    <a:pt x="1064" y="2328"/>
                    <a:pt x="1150" y="2465"/>
                  </a:cubicBezTo>
                  <a:cubicBezTo>
                    <a:pt x="1159" y="2481"/>
                    <a:pt x="1181" y="2485"/>
                    <a:pt x="1195" y="2473"/>
                  </a:cubicBezTo>
                  <a:cubicBezTo>
                    <a:pt x="1261" y="2421"/>
                    <a:pt x="1322" y="2365"/>
                    <a:pt x="1379" y="2307"/>
                  </a:cubicBezTo>
                  <a:cubicBezTo>
                    <a:pt x="1244" y="2038"/>
                    <a:pt x="985" y="1777"/>
                    <a:pt x="985" y="1777"/>
                  </a:cubicBezTo>
                  <a:cubicBezTo>
                    <a:pt x="919" y="1169"/>
                    <a:pt x="1625" y="127"/>
                    <a:pt x="1714" y="0"/>
                  </a:cubicBezTo>
                  <a:close/>
                </a:path>
              </a:pathLst>
            </a:custGeom>
            <a:solidFill>
              <a:srgbClr val="2C69A2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5" name="Freeform: Shape 89">
              <a:extLst>
                <a:ext uri="{FF2B5EF4-FFF2-40B4-BE49-F238E27FC236}">
                  <a16:creationId xmlns:a16="http://schemas.microsoft.com/office/drawing/2014/main" id="{65059400-4673-024D-8BF1-F6B726AB5CB1}"/>
                </a:ext>
              </a:extLst>
            </p:cNvPr>
            <p:cNvSpPr/>
            <p:nvPr/>
          </p:nvSpPr>
          <p:spPr>
            <a:xfrm>
              <a:off x="12758224" y="6744743"/>
              <a:ext cx="1337927" cy="1341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6" h="1079">
                  <a:moveTo>
                    <a:pt x="214" y="0"/>
                  </a:moveTo>
                  <a:lnTo>
                    <a:pt x="0" y="305"/>
                  </a:lnTo>
                  <a:cubicBezTo>
                    <a:pt x="82" y="618"/>
                    <a:pt x="394" y="973"/>
                    <a:pt x="481" y="1068"/>
                  </a:cubicBezTo>
                  <a:cubicBezTo>
                    <a:pt x="492" y="1082"/>
                    <a:pt x="514" y="1082"/>
                    <a:pt x="526" y="1068"/>
                  </a:cubicBezTo>
                  <a:cubicBezTo>
                    <a:pt x="722" y="862"/>
                    <a:pt x="910" y="718"/>
                    <a:pt x="1076" y="616"/>
                  </a:cubicBezTo>
                  <a:cubicBezTo>
                    <a:pt x="409" y="536"/>
                    <a:pt x="214" y="0"/>
                    <a:pt x="214" y="0"/>
                  </a:cubicBezTo>
                  <a:close/>
                </a:path>
              </a:pathLst>
            </a:custGeom>
            <a:solidFill>
              <a:srgbClr val="2C69A2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66" name="Freeform: Shape 90">
              <a:extLst>
                <a:ext uri="{FF2B5EF4-FFF2-40B4-BE49-F238E27FC236}">
                  <a16:creationId xmlns:a16="http://schemas.microsoft.com/office/drawing/2014/main" id="{648E35FC-5702-8D48-9C7A-D8620C8EA1D0}"/>
                </a:ext>
              </a:extLst>
            </p:cNvPr>
            <p:cNvSpPr/>
            <p:nvPr/>
          </p:nvSpPr>
          <p:spPr>
            <a:xfrm>
              <a:off x="11336911" y="4981169"/>
              <a:ext cx="2202912" cy="6272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71" h="505">
                  <a:moveTo>
                    <a:pt x="1771" y="110"/>
                  </a:moveTo>
                  <a:cubicBezTo>
                    <a:pt x="1735" y="68"/>
                    <a:pt x="1711" y="35"/>
                    <a:pt x="1695" y="14"/>
                  </a:cubicBezTo>
                  <a:cubicBezTo>
                    <a:pt x="1684" y="-1"/>
                    <a:pt x="1662" y="-4"/>
                    <a:pt x="1647" y="7"/>
                  </a:cubicBezTo>
                  <a:cubicBezTo>
                    <a:pt x="1103" y="362"/>
                    <a:pt x="285" y="330"/>
                    <a:pt x="184" y="325"/>
                  </a:cubicBezTo>
                  <a:cubicBezTo>
                    <a:pt x="177" y="325"/>
                    <a:pt x="170" y="327"/>
                    <a:pt x="164" y="330"/>
                  </a:cubicBezTo>
                  <a:cubicBezTo>
                    <a:pt x="107" y="368"/>
                    <a:pt x="53" y="413"/>
                    <a:pt x="0" y="464"/>
                  </a:cubicBezTo>
                  <a:cubicBezTo>
                    <a:pt x="266" y="513"/>
                    <a:pt x="1101" y="611"/>
                    <a:pt x="1771" y="110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91">
              <a:extLst>
                <a:ext uri="{FF2B5EF4-FFF2-40B4-BE49-F238E27FC236}">
                  <a16:creationId xmlns:a16="http://schemas.microsoft.com/office/drawing/2014/main" id="{CB616863-BF69-1444-A5B2-FE09CDF9BC2C}"/>
                </a:ext>
              </a:extLst>
            </p:cNvPr>
            <p:cNvSpPr/>
            <p:nvPr/>
          </p:nvSpPr>
          <p:spPr>
            <a:xfrm>
              <a:off x="11799896" y="5385659"/>
              <a:ext cx="102056" cy="2227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180">
                  <a:moveTo>
                    <a:pt x="83" y="0"/>
                  </a:moveTo>
                  <a:cubicBezTo>
                    <a:pt x="65" y="1"/>
                    <a:pt x="47" y="2"/>
                    <a:pt x="31" y="2"/>
                  </a:cubicBezTo>
                  <a:cubicBezTo>
                    <a:pt x="10" y="53"/>
                    <a:pt x="-2" y="129"/>
                    <a:pt x="0" y="179"/>
                  </a:cubicBezTo>
                  <a:cubicBezTo>
                    <a:pt x="15" y="179"/>
                    <a:pt x="30" y="180"/>
                    <a:pt x="45" y="180"/>
                  </a:cubicBezTo>
                  <a:cubicBezTo>
                    <a:pt x="62" y="127"/>
                    <a:pt x="80" y="6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92">
              <a:extLst>
                <a:ext uri="{FF2B5EF4-FFF2-40B4-BE49-F238E27FC236}">
                  <a16:creationId xmlns:a16="http://schemas.microsoft.com/office/drawing/2014/main" id="{2F93B44B-A962-9D47-8CD6-2AB34701AC95}"/>
                </a:ext>
              </a:extLst>
            </p:cNvPr>
            <p:cNvSpPr/>
            <p:nvPr/>
          </p:nvSpPr>
          <p:spPr>
            <a:xfrm>
              <a:off x="11496214" y="5386903"/>
              <a:ext cx="169263" cy="20162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163">
                  <a:moveTo>
                    <a:pt x="47" y="163"/>
                  </a:moveTo>
                  <a:cubicBezTo>
                    <a:pt x="80" y="117"/>
                    <a:pt x="115" y="60"/>
                    <a:pt x="137" y="2"/>
                  </a:cubicBezTo>
                  <a:cubicBezTo>
                    <a:pt x="113" y="2"/>
                    <a:pt x="94" y="1"/>
                    <a:pt x="80" y="0"/>
                  </a:cubicBezTo>
                  <a:cubicBezTo>
                    <a:pt x="44" y="44"/>
                    <a:pt x="12" y="111"/>
                    <a:pt x="0" y="157"/>
                  </a:cubicBezTo>
                  <a:cubicBezTo>
                    <a:pt x="15" y="160"/>
                    <a:pt x="30" y="161"/>
                    <a:pt x="47" y="163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93">
              <a:extLst>
                <a:ext uri="{FF2B5EF4-FFF2-40B4-BE49-F238E27FC236}">
                  <a16:creationId xmlns:a16="http://schemas.microsoft.com/office/drawing/2014/main" id="{07B52656-907B-B84C-A247-3D3C91CA80FC}"/>
                </a:ext>
              </a:extLst>
            </p:cNvPr>
            <p:cNvSpPr/>
            <p:nvPr/>
          </p:nvSpPr>
          <p:spPr>
            <a:xfrm>
              <a:off x="12398540" y="5328404"/>
              <a:ext cx="80898" cy="2439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" h="197">
                  <a:moveTo>
                    <a:pt x="46" y="0"/>
                  </a:moveTo>
                  <a:cubicBezTo>
                    <a:pt x="32" y="1"/>
                    <a:pt x="19" y="4"/>
                    <a:pt x="5" y="6"/>
                  </a:cubicBezTo>
                  <a:cubicBezTo>
                    <a:pt x="-6" y="56"/>
                    <a:pt x="2" y="141"/>
                    <a:pt x="19" y="197"/>
                  </a:cubicBezTo>
                  <a:cubicBezTo>
                    <a:pt x="34" y="194"/>
                    <a:pt x="50" y="191"/>
                    <a:pt x="66" y="189"/>
                  </a:cubicBezTo>
                  <a:cubicBezTo>
                    <a:pt x="67" y="130"/>
                    <a:pt x="63" y="61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94">
              <a:extLst>
                <a:ext uri="{FF2B5EF4-FFF2-40B4-BE49-F238E27FC236}">
                  <a16:creationId xmlns:a16="http://schemas.microsoft.com/office/drawing/2014/main" id="{3A8EE0A3-4460-7844-8EE1-A8943E319E41}"/>
                </a:ext>
              </a:extLst>
            </p:cNvPr>
            <p:cNvSpPr/>
            <p:nvPr/>
          </p:nvSpPr>
          <p:spPr>
            <a:xfrm>
              <a:off x="12107304" y="5365745"/>
              <a:ext cx="78409" cy="2377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92">
                  <a:moveTo>
                    <a:pt x="59" y="0"/>
                  </a:moveTo>
                  <a:cubicBezTo>
                    <a:pt x="44" y="1"/>
                    <a:pt x="27" y="3"/>
                    <a:pt x="12" y="5"/>
                  </a:cubicBezTo>
                  <a:cubicBezTo>
                    <a:pt x="-3" y="57"/>
                    <a:pt x="-4" y="139"/>
                    <a:pt x="7" y="192"/>
                  </a:cubicBezTo>
                  <a:cubicBezTo>
                    <a:pt x="22" y="191"/>
                    <a:pt x="38" y="191"/>
                    <a:pt x="52" y="189"/>
                  </a:cubicBezTo>
                  <a:cubicBezTo>
                    <a:pt x="61" y="133"/>
                    <a:pt x="68" y="63"/>
                    <a:pt x="59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95">
              <a:extLst>
                <a:ext uri="{FF2B5EF4-FFF2-40B4-BE49-F238E27FC236}">
                  <a16:creationId xmlns:a16="http://schemas.microsoft.com/office/drawing/2014/main" id="{EACEF268-C92A-F540-A343-F91C003A298A}"/>
                </a:ext>
              </a:extLst>
            </p:cNvPr>
            <p:cNvSpPr/>
            <p:nvPr/>
          </p:nvSpPr>
          <p:spPr>
            <a:xfrm>
              <a:off x="13144045" y="5094426"/>
              <a:ext cx="121969" cy="2265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" h="183">
                  <a:moveTo>
                    <a:pt x="45" y="0"/>
                  </a:moveTo>
                  <a:cubicBezTo>
                    <a:pt x="30" y="8"/>
                    <a:pt x="16" y="14"/>
                    <a:pt x="0" y="21"/>
                  </a:cubicBezTo>
                  <a:cubicBezTo>
                    <a:pt x="5" y="70"/>
                    <a:pt x="29" y="138"/>
                    <a:pt x="54" y="183"/>
                  </a:cubicBezTo>
                  <a:cubicBezTo>
                    <a:pt x="69" y="175"/>
                    <a:pt x="84" y="168"/>
                    <a:pt x="99" y="159"/>
                  </a:cubicBezTo>
                  <a:cubicBezTo>
                    <a:pt x="87" y="108"/>
                    <a:pt x="70" y="51"/>
                    <a:pt x="45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2" name="Freeform: Shape 96">
              <a:extLst>
                <a:ext uri="{FF2B5EF4-FFF2-40B4-BE49-F238E27FC236}">
                  <a16:creationId xmlns:a16="http://schemas.microsoft.com/office/drawing/2014/main" id="{DD3DD779-895B-8C4E-80BE-81089BB43FC7}"/>
                </a:ext>
              </a:extLst>
            </p:cNvPr>
            <p:cNvSpPr/>
            <p:nvPr/>
          </p:nvSpPr>
          <p:spPr>
            <a:xfrm>
              <a:off x="13319531" y="4998593"/>
              <a:ext cx="179220" cy="1841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" h="149">
                  <a:moveTo>
                    <a:pt x="41" y="0"/>
                  </a:moveTo>
                  <a:cubicBezTo>
                    <a:pt x="28" y="8"/>
                    <a:pt x="14" y="17"/>
                    <a:pt x="0" y="25"/>
                  </a:cubicBezTo>
                  <a:cubicBezTo>
                    <a:pt x="20" y="66"/>
                    <a:pt x="62" y="116"/>
                    <a:pt x="101" y="149"/>
                  </a:cubicBezTo>
                  <a:cubicBezTo>
                    <a:pt x="115" y="140"/>
                    <a:pt x="130" y="130"/>
                    <a:pt x="145" y="120"/>
                  </a:cubicBezTo>
                  <a:cubicBezTo>
                    <a:pt x="115" y="80"/>
                    <a:pt x="81" y="35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97">
              <a:extLst>
                <a:ext uri="{FF2B5EF4-FFF2-40B4-BE49-F238E27FC236}">
                  <a16:creationId xmlns:a16="http://schemas.microsoft.com/office/drawing/2014/main" id="{78467A65-C503-A446-B3B4-A4EE76050B27}"/>
                </a:ext>
              </a:extLst>
            </p:cNvPr>
            <p:cNvSpPr/>
            <p:nvPr/>
          </p:nvSpPr>
          <p:spPr>
            <a:xfrm>
              <a:off x="12918776" y="5190259"/>
              <a:ext cx="100811" cy="2389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" h="193">
                  <a:moveTo>
                    <a:pt x="44" y="0"/>
                  </a:moveTo>
                  <a:cubicBezTo>
                    <a:pt x="30" y="7"/>
                    <a:pt x="14" y="11"/>
                    <a:pt x="0" y="17"/>
                  </a:cubicBezTo>
                  <a:cubicBezTo>
                    <a:pt x="-2" y="69"/>
                    <a:pt x="16" y="145"/>
                    <a:pt x="37" y="193"/>
                  </a:cubicBezTo>
                  <a:cubicBezTo>
                    <a:pt x="52" y="188"/>
                    <a:pt x="68" y="182"/>
                    <a:pt x="82" y="176"/>
                  </a:cubicBezTo>
                  <a:cubicBezTo>
                    <a:pt x="76" y="121"/>
                    <a:pt x="66" y="57"/>
                    <a:pt x="44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98">
              <a:extLst>
                <a:ext uri="{FF2B5EF4-FFF2-40B4-BE49-F238E27FC236}">
                  <a16:creationId xmlns:a16="http://schemas.microsoft.com/office/drawing/2014/main" id="{1557715E-107E-C740-8488-38F6F0576838}"/>
                </a:ext>
              </a:extLst>
            </p:cNvPr>
            <p:cNvSpPr/>
            <p:nvPr/>
          </p:nvSpPr>
          <p:spPr>
            <a:xfrm>
              <a:off x="12651190" y="5273646"/>
              <a:ext cx="102056" cy="2402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3" h="194">
                  <a:moveTo>
                    <a:pt x="44" y="0"/>
                  </a:moveTo>
                  <a:cubicBezTo>
                    <a:pt x="30" y="4"/>
                    <a:pt x="14" y="7"/>
                    <a:pt x="0" y="11"/>
                  </a:cubicBezTo>
                  <a:cubicBezTo>
                    <a:pt x="-3" y="64"/>
                    <a:pt x="15" y="144"/>
                    <a:pt x="38" y="194"/>
                  </a:cubicBezTo>
                  <a:cubicBezTo>
                    <a:pt x="53" y="191"/>
                    <a:pt x="68" y="186"/>
                    <a:pt x="83" y="182"/>
                  </a:cubicBezTo>
                  <a:cubicBezTo>
                    <a:pt x="77" y="126"/>
                    <a:pt x="67" y="59"/>
                    <a:pt x="44" y="0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99">
              <a:extLst>
                <a:ext uri="{FF2B5EF4-FFF2-40B4-BE49-F238E27FC236}">
                  <a16:creationId xmlns:a16="http://schemas.microsoft.com/office/drawing/2014/main" id="{9EDE5ABA-02BB-6340-97D6-D8823A2C7D87}"/>
                </a:ext>
              </a:extLst>
            </p:cNvPr>
            <p:cNvSpPr/>
            <p:nvPr/>
          </p:nvSpPr>
          <p:spPr>
            <a:xfrm>
              <a:off x="6494238" y="9317296"/>
              <a:ext cx="3392733" cy="6098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27" h="491">
                  <a:moveTo>
                    <a:pt x="1183" y="205"/>
                  </a:moveTo>
                  <a:cubicBezTo>
                    <a:pt x="675" y="176"/>
                    <a:pt x="281" y="230"/>
                    <a:pt x="0" y="299"/>
                  </a:cubicBezTo>
                  <a:lnTo>
                    <a:pt x="11" y="375"/>
                  </a:lnTo>
                  <a:lnTo>
                    <a:pt x="27" y="370"/>
                  </a:lnTo>
                  <a:cubicBezTo>
                    <a:pt x="30" y="368"/>
                    <a:pt x="403" y="252"/>
                    <a:pt x="602" y="334"/>
                  </a:cubicBezTo>
                  <a:cubicBezTo>
                    <a:pt x="608" y="337"/>
                    <a:pt x="987" y="491"/>
                    <a:pt x="1546" y="491"/>
                  </a:cubicBezTo>
                  <a:cubicBezTo>
                    <a:pt x="1882" y="491"/>
                    <a:pt x="2284" y="435"/>
                    <a:pt x="2709" y="258"/>
                  </a:cubicBezTo>
                  <a:lnTo>
                    <a:pt x="2727" y="250"/>
                  </a:lnTo>
                  <a:lnTo>
                    <a:pt x="2714" y="236"/>
                  </a:lnTo>
                  <a:cubicBezTo>
                    <a:pt x="2659" y="169"/>
                    <a:pt x="2621" y="118"/>
                    <a:pt x="2612" y="105"/>
                  </a:cubicBezTo>
                  <a:cubicBezTo>
                    <a:pt x="2589" y="70"/>
                    <a:pt x="2567" y="35"/>
                    <a:pt x="2548" y="0"/>
                  </a:cubicBezTo>
                  <a:cubicBezTo>
                    <a:pt x="2170" y="141"/>
                    <a:pt x="1712" y="236"/>
                    <a:pt x="1183" y="205"/>
                  </a:cubicBezTo>
                  <a:close/>
                </a:path>
              </a:pathLst>
            </a:custGeom>
            <a:solidFill>
              <a:srgbClr val="3685CC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100">
              <a:extLst>
                <a:ext uri="{FF2B5EF4-FFF2-40B4-BE49-F238E27FC236}">
                  <a16:creationId xmlns:a16="http://schemas.microsoft.com/office/drawing/2014/main" id="{9F622F0B-5E44-494A-B241-56235032DB36}"/>
                </a:ext>
              </a:extLst>
            </p:cNvPr>
            <p:cNvSpPr/>
            <p:nvPr/>
          </p:nvSpPr>
          <p:spPr>
            <a:xfrm>
              <a:off x="13513686" y="9302361"/>
              <a:ext cx="485387" cy="28500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1" h="2291">
                  <a:moveTo>
                    <a:pt x="391" y="5"/>
                  </a:moveTo>
                  <a:cubicBezTo>
                    <a:pt x="326" y="10"/>
                    <a:pt x="261" y="13"/>
                    <a:pt x="195" y="13"/>
                  </a:cubicBezTo>
                  <a:cubicBezTo>
                    <a:pt x="161" y="13"/>
                    <a:pt x="122" y="8"/>
                    <a:pt x="89" y="2"/>
                  </a:cubicBezTo>
                  <a:lnTo>
                    <a:pt x="74" y="0"/>
                  </a:lnTo>
                  <a:lnTo>
                    <a:pt x="72" y="15"/>
                  </a:lnTo>
                  <a:cubicBezTo>
                    <a:pt x="-9" y="797"/>
                    <a:pt x="-64" y="1825"/>
                    <a:pt x="146" y="2279"/>
                  </a:cubicBezTo>
                  <a:lnTo>
                    <a:pt x="151" y="2291"/>
                  </a:lnTo>
                  <a:lnTo>
                    <a:pt x="227" y="2266"/>
                  </a:lnTo>
                  <a:cubicBezTo>
                    <a:pt x="53" y="1660"/>
                    <a:pt x="224" y="723"/>
                    <a:pt x="391" y="5"/>
                  </a:cubicBezTo>
                  <a:close/>
                </a:path>
              </a:pathLst>
            </a:custGeom>
            <a:solidFill>
              <a:srgbClr val="3685CC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101">
              <a:extLst>
                <a:ext uri="{FF2B5EF4-FFF2-40B4-BE49-F238E27FC236}">
                  <a16:creationId xmlns:a16="http://schemas.microsoft.com/office/drawing/2014/main" id="{E9725F1F-B396-5F40-9B46-7260E7DD0ED5}"/>
                </a:ext>
              </a:extLst>
            </p:cNvPr>
            <p:cNvSpPr/>
            <p:nvPr/>
          </p:nvSpPr>
          <p:spPr>
            <a:xfrm>
              <a:off x="13646857" y="12000616"/>
              <a:ext cx="1095233" cy="7367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1" h="593">
                  <a:moveTo>
                    <a:pt x="0" y="18"/>
                  </a:moveTo>
                  <a:cubicBezTo>
                    <a:pt x="0" y="18"/>
                    <a:pt x="31" y="146"/>
                    <a:pt x="32" y="153"/>
                  </a:cubicBezTo>
                  <a:cubicBezTo>
                    <a:pt x="43" y="231"/>
                    <a:pt x="76" y="291"/>
                    <a:pt x="125" y="350"/>
                  </a:cubicBezTo>
                  <a:cubicBezTo>
                    <a:pt x="218" y="459"/>
                    <a:pt x="345" y="538"/>
                    <a:pt x="484" y="574"/>
                  </a:cubicBezTo>
                  <a:cubicBezTo>
                    <a:pt x="580" y="599"/>
                    <a:pt x="673" y="603"/>
                    <a:pt x="763" y="559"/>
                  </a:cubicBezTo>
                  <a:cubicBezTo>
                    <a:pt x="855" y="513"/>
                    <a:pt x="920" y="430"/>
                    <a:pt x="854" y="332"/>
                  </a:cubicBezTo>
                  <a:cubicBezTo>
                    <a:pt x="829" y="295"/>
                    <a:pt x="793" y="265"/>
                    <a:pt x="754" y="243"/>
                  </a:cubicBezTo>
                  <a:cubicBezTo>
                    <a:pt x="707" y="215"/>
                    <a:pt x="652" y="210"/>
                    <a:pt x="599" y="196"/>
                  </a:cubicBezTo>
                  <a:cubicBezTo>
                    <a:pt x="549" y="182"/>
                    <a:pt x="500" y="163"/>
                    <a:pt x="453" y="143"/>
                  </a:cubicBezTo>
                  <a:cubicBezTo>
                    <a:pt x="388" y="115"/>
                    <a:pt x="285" y="72"/>
                    <a:pt x="254" y="0"/>
                  </a:cubicBezTo>
                  <a:close/>
                </a:path>
              </a:pathLst>
            </a:custGeom>
            <a:solidFill>
              <a:srgbClr val="142F4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840076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 1">
            <a:extLst>
              <a:ext uri="{FF2B5EF4-FFF2-40B4-BE49-F238E27FC236}">
                <a16:creationId xmlns:a16="http://schemas.microsoft.com/office/drawing/2014/main" id="{3DD0580E-B5EB-A64B-838F-4DAFE6FB2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525BA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6" name="Freeform 285">
            <a:extLst>
              <a:ext uri="{FF2B5EF4-FFF2-40B4-BE49-F238E27FC236}">
                <a16:creationId xmlns:a16="http://schemas.microsoft.com/office/drawing/2014/main" id="{ABDC302E-E86F-7247-B842-68C5438C6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728" y="3908237"/>
            <a:ext cx="1928061" cy="1647914"/>
          </a:xfrm>
          <a:custGeom>
            <a:avLst/>
            <a:gdLst>
              <a:gd name="T0" fmla="*/ 1547 w 1548"/>
              <a:gd name="T1" fmla="*/ 1322 h 1323"/>
              <a:gd name="T2" fmla="*/ 0 w 1548"/>
              <a:gd name="T3" fmla="*/ 1322 h 1323"/>
              <a:gd name="T4" fmla="*/ 0 w 1548"/>
              <a:gd name="T5" fmla="*/ 774 h 1323"/>
              <a:gd name="T6" fmla="*/ 0 w 1548"/>
              <a:gd name="T7" fmla="*/ 774 h 1323"/>
              <a:gd name="T8" fmla="*/ 774 w 1548"/>
              <a:gd name="T9" fmla="*/ 0 h 1323"/>
              <a:gd name="T10" fmla="*/ 774 w 1548"/>
              <a:gd name="T11" fmla="*/ 0 h 1323"/>
              <a:gd name="T12" fmla="*/ 774 w 1548"/>
              <a:gd name="T13" fmla="*/ 0 h 1323"/>
              <a:gd name="T14" fmla="*/ 1547 w 1548"/>
              <a:gd name="T15" fmla="*/ 774 h 1323"/>
              <a:gd name="T16" fmla="*/ 1547 w 1548"/>
              <a:gd name="T17" fmla="*/ 1322 h 1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8" h="1323">
                <a:moveTo>
                  <a:pt x="1547" y="1322"/>
                </a:moveTo>
                <a:lnTo>
                  <a:pt x="0" y="1322"/>
                </a:lnTo>
                <a:lnTo>
                  <a:pt x="0" y="774"/>
                </a:lnTo>
                <a:lnTo>
                  <a:pt x="0" y="774"/>
                </a:lnTo>
                <a:cubicBezTo>
                  <a:pt x="0" y="346"/>
                  <a:pt x="346" y="0"/>
                  <a:pt x="774" y="0"/>
                </a:cubicBezTo>
                <a:lnTo>
                  <a:pt x="774" y="0"/>
                </a:lnTo>
                <a:lnTo>
                  <a:pt x="774" y="0"/>
                </a:lnTo>
                <a:cubicBezTo>
                  <a:pt x="1201" y="0"/>
                  <a:pt x="1547" y="346"/>
                  <a:pt x="1547" y="774"/>
                </a:cubicBezTo>
                <a:lnTo>
                  <a:pt x="1547" y="1322"/>
                </a:lnTo>
              </a:path>
            </a:pathLst>
          </a:custGeom>
          <a:solidFill>
            <a:srgbClr val="51A97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7" name="Freeform 286">
            <a:extLst>
              <a:ext uri="{FF2B5EF4-FFF2-40B4-BE49-F238E27FC236}">
                <a16:creationId xmlns:a16="http://schemas.microsoft.com/office/drawing/2014/main" id="{62199CB1-59F9-9F42-AD12-848090F51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1016" y="3908237"/>
            <a:ext cx="1928057" cy="1647914"/>
          </a:xfrm>
          <a:custGeom>
            <a:avLst/>
            <a:gdLst>
              <a:gd name="T0" fmla="*/ 1547 w 1548"/>
              <a:gd name="T1" fmla="*/ 1322 h 1323"/>
              <a:gd name="T2" fmla="*/ 0 w 1548"/>
              <a:gd name="T3" fmla="*/ 1322 h 1323"/>
              <a:gd name="T4" fmla="*/ 0 w 1548"/>
              <a:gd name="T5" fmla="*/ 774 h 1323"/>
              <a:gd name="T6" fmla="*/ 0 w 1548"/>
              <a:gd name="T7" fmla="*/ 774 h 1323"/>
              <a:gd name="T8" fmla="*/ 773 w 1548"/>
              <a:gd name="T9" fmla="*/ 0 h 1323"/>
              <a:gd name="T10" fmla="*/ 773 w 1548"/>
              <a:gd name="T11" fmla="*/ 0 h 1323"/>
              <a:gd name="T12" fmla="*/ 773 w 1548"/>
              <a:gd name="T13" fmla="*/ 0 h 1323"/>
              <a:gd name="T14" fmla="*/ 1547 w 1548"/>
              <a:gd name="T15" fmla="*/ 774 h 1323"/>
              <a:gd name="T16" fmla="*/ 1547 w 1548"/>
              <a:gd name="T17" fmla="*/ 1322 h 1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8" h="1323">
                <a:moveTo>
                  <a:pt x="1547" y="1322"/>
                </a:moveTo>
                <a:lnTo>
                  <a:pt x="0" y="1322"/>
                </a:lnTo>
                <a:lnTo>
                  <a:pt x="0" y="774"/>
                </a:lnTo>
                <a:lnTo>
                  <a:pt x="0" y="774"/>
                </a:lnTo>
                <a:cubicBezTo>
                  <a:pt x="0" y="346"/>
                  <a:pt x="346" y="0"/>
                  <a:pt x="773" y="0"/>
                </a:cubicBezTo>
                <a:lnTo>
                  <a:pt x="773" y="0"/>
                </a:lnTo>
                <a:lnTo>
                  <a:pt x="773" y="0"/>
                </a:lnTo>
                <a:cubicBezTo>
                  <a:pt x="1201" y="0"/>
                  <a:pt x="1547" y="346"/>
                  <a:pt x="1547" y="774"/>
                </a:cubicBezTo>
                <a:lnTo>
                  <a:pt x="1547" y="1322"/>
                </a:lnTo>
              </a:path>
            </a:pathLst>
          </a:custGeom>
          <a:solidFill>
            <a:srgbClr val="FD9F9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8" name="Freeform 287">
            <a:extLst>
              <a:ext uri="{FF2B5EF4-FFF2-40B4-BE49-F238E27FC236}">
                <a16:creationId xmlns:a16="http://schemas.microsoft.com/office/drawing/2014/main" id="{89EE4165-CD7D-1847-9376-973DEF6D0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728" y="8901414"/>
            <a:ext cx="1928061" cy="1647914"/>
          </a:xfrm>
          <a:custGeom>
            <a:avLst/>
            <a:gdLst>
              <a:gd name="T0" fmla="*/ 1547 w 1548"/>
              <a:gd name="T1" fmla="*/ 1323 h 1324"/>
              <a:gd name="T2" fmla="*/ 0 w 1548"/>
              <a:gd name="T3" fmla="*/ 1323 h 1324"/>
              <a:gd name="T4" fmla="*/ 0 w 1548"/>
              <a:gd name="T5" fmla="*/ 774 h 1324"/>
              <a:gd name="T6" fmla="*/ 0 w 1548"/>
              <a:gd name="T7" fmla="*/ 774 h 1324"/>
              <a:gd name="T8" fmla="*/ 774 w 1548"/>
              <a:gd name="T9" fmla="*/ 0 h 1324"/>
              <a:gd name="T10" fmla="*/ 774 w 1548"/>
              <a:gd name="T11" fmla="*/ 0 h 1324"/>
              <a:gd name="T12" fmla="*/ 774 w 1548"/>
              <a:gd name="T13" fmla="*/ 0 h 1324"/>
              <a:gd name="T14" fmla="*/ 1547 w 1548"/>
              <a:gd name="T15" fmla="*/ 774 h 1324"/>
              <a:gd name="T16" fmla="*/ 1547 w 1548"/>
              <a:gd name="T17" fmla="*/ 1323 h 1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8" h="1324">
                <a:moveTo>
                  <a:pt x="1547" y="1323"/>
                </a:moveTo>
                <a:lnTo>
                  <a:pt x="0" y="1323"/>
                </a:lnTo>
                <a:lnTo>
                  <a:pt x="0" y="774"/>
                </a:lnTo>
                <a:lnTo>
                  <a:pt x="0" y="774"/>
                </a:lnTo>
                <a:cubicBezTo>
                  <a:pt x="0" y="347"/>
                  <a:pt x="346" y="0"/>
                  <a:pt x="774" y="0"/>
                </a:cubicBezTo>
                <a:lnTo>
                  <a:pt x="774" y="0"/>
                </a:lnTo>
                <a:lnTo>
                  <a:pt x="774" y="0"/>
                </a:lnTo>
                <a:cubicBezTo>
                  <a:pt x="1201" y="0"/>
                  <a:pt x="1547" y="347"/>
                  <a:pt x="1547" y="774"/>
                </a:cubicBezTo>
                <a:lnTo>
                  <a:pt x="1547" y="1323"/>
                </a:lnTo>
              </a:path>
            </a:pathLst>
          </a:custGeom>
          <a:solidFill>
            <a:srgbClr val="FD74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89" name="Freeform 288">
            <a:extLst>
              <a:ext uri="{FF2B5EF4-FFF2-40B4-BE49-F238E27FC236}">
                <a16:creationId xmlns:a16="http://schemas.microsoft.com/office/drawing/2014/main" id="{CD849464-28D2-D041-9E06-82187BBF5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1016" y="8901414"/>
            <a:ext cx="1928057" cy="1647914"/>
          </a:xfrm>
          <a:custGeom>
            <a:avLst/>
            <a:gdLst>
              <a:gd name="T0" fmla="*/ 1547 w 1548"/>
              <a:gd name="T1" fmla="*/ 1323 h 1324"/>
              <a:gd name="T2" fmla="*/ 0 w 1548"/>
              <a:gd name="T3" fmla="*/ 1323 h 1324"/>
              <a:gd name="T4" fmla="*/ 0 w 1548"/>
              <a:gd name="T5" fmla="*/ 774 h 1324"/>
              <a:gd name="T6" fmla="*/ 0 w 1548"/>
              <a:gd name="T7" fmla="*/ 774 h 1324"/>
              <a:gd name="T8" fmla="*/ 773 w 1548"/>
              <a:gd name="T9" fmla="*/ 0 h 1324"/>
              <a:gd name="T10" fmla="*/ 773 w 1548"/>
              <a:gd name="T11" fmla="*/ 0 h 1324"/>
              <a:gd name="T12" fmla="*/ 773 w 1548"/>
              <a:gd name="T13" fmla="*/ 0 h 1324"/>
              <a:gd name="T14" fmla="*/ 1547 w 1548"/>
              <a:gd name="T15" fmla="*/ 774 h 1324"/>
              <a:gd name="T16" fmla="*/ 1547 w 1548"/>
              <a:gd name="T17" fmla="*/ 1323 h 1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48" h="1324">
                <a:moveTo>
                  <a:pt x="1547" y="1323"/>
                </a:moveTo>
                <a:lnTo>
                  <a:pt x="0" y="1323"/>
                </a:lnTo>
                <a:lnTo>
                  <a:pt x="0" y="774"/>
                </a:lnTo>
                <a:lnTo>
                  <a:pt x="0" y="774"/>
                </a:lnTo>
                <a:cubicBezTo>
                  <a:pt x="0" y="347"/>
                  <a:pt x="346" y="0"/>
                  <a:pt x="773" y="0"/>
                </a:cubicBezTo>
                <a:lnTo>
                  <a:pt x="773" y="0"/>
                </a:lnTo>
                <a:lnTo>
                  <a:pt x="773" y="0"/>
                </a:lnTo>
                <a:cubicBezTo>
                  <a:pt x="1201" y="0"/>
                  <a:pt x="1547" y="347"/>
                  <a:pt x="1547" y="774"/>
                </a:cubicBezTo>
                <a:lnTo>
                  <a:pt x="1547" y="1323"/>
                </a:lnTo>
              </a:path>
            </a:pathLst>
          </a:custGeom>
          <a:solidFill>
            <a:srgbClr val="0A31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0" name="Freeform 289">
            <a:extLst>
              <a:ext uri="{FF2B5EF4-FFF2-40B4-BE49-F238E27FC236}">
                <a16:creationId xmlns:a16="http://schemas.microsoft.com/office/drawing/2014/main" id="{87E94EE9-F8CE-9F4D-951D-814299D83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0224" y="9225506"/>
            <a:ext cx="1142554" cy="1142554"/>
          </a:xfrm>
          <a:custGeom>
            <a:avLst/>
            <a:gdLst>
              <a:gd name="T0" fmla="*/ 889 w 916"/>
              <a:gd name="T1" fmla="*/ 494 h 916"/>
              <a:gd name="T2" fmla="*/ 665 w 916"/>
              <a:gd name="T3" fmla="*/ 494 h 916"/>
              <a:gd name="T4" fmla="*/ 494 w 916"/>
              <a:gd name="T5" fmla="*/ 890 h 916"/>
              <a:gd name="T6" fmla="*/ 251 w 916"/>
              <a:gd name="T7" fmla="*/ 494 h 916"/>
              <a:gd name="T8" fmla="*/ 163 w 916"/>
              <a:gd name="T9" fmla="*/ 775 h 916"/>
              <a:gd name="T10" fmla="*/ 113 w 916"/>
              <a:gd name="T11" fmla="*/ 720 h 916"/>
              <a:gd name="T12" fmla="*/ 113 w 916"/>
              <a:gd name="T13" fmla="*/ 195 h 916"/>
              <a:gd name="T14" fmla="*/ 113 w 916"/>
              <a:gd name="T15" fmla="*/ 195 h 916"/>
              <a:gd name="T16" fmla="*/ 163 w 916"/>
              <a:gd name="T17" fmla="*/ 141 h 916"/>
              <a:gd name="T18" fmla="*/ 752 w 916"/>
              <a:gd name="T19" fmla="*/ 141 h 916"/>
              <a:gd name="T20" fmla="*/ 494 w 916"/>
              <a:gd name="T21" fmla="*/ 26 h 916"/>
              <a:gd name="T22" fmla="*/ 736 w 916"/>
              <a:gd name="T23" fmla="*/ 422 h 916"/>
              <a:gd name="T24" fmla="*/ 736 w 916"/>
              <a:gd name="T25" fmla="*/ 422 h 916"/>
              <a:gd name="T26" fmla="*/ 712 w 916"/>
              <a:gd name="T27" fmla="*/ 482 h 916"/>
              <a:gd name="T28" fmla="*/ 769 w 916"/>
              <a:gd name="T29" fmla="*/ 756 h 916"/>
              <a:gd name="T30" fmla="*/ 470 w 916"/>
              <a:gd name="T31" fmla="*/ 470 h 916"/>
              <a:gd name="T32" fmla="*/ 458 w 916"/>
              <a:gd name="T33" fmla="*/ 891 h 916"/>
              <a:gd name="T34" fmla="*/ 227 w 916"/>
              <a:gd name="T35" fmla="*/ 481 h 916"/>
              <a:gd name="T36" fmla="*/ 139 w 916"/>
              <a:gd name="T37" fmla="*/ 751 h 916"/>
              <a:gd name="T38" fmla="*/ 204 w 916"/>
              <a:gd name="T39" fmla="*/ 470 h 916"/>
              <a:gd name="T40" fmla="*/ 24 w 916"/>
              <a:gd name="T41" fmla="*/ 454 h 916"/>
              <a:gd name="T42" fmla="*/ 203 w 916"/>
              <a:gd name="T43" fmla="*/ 434 h 916"/>
              <a:gd name="T44" fmla="*/ 139 w 916"/>
              <a:gd name="T45" fmla="*/ 164 h 916"/>
              <a:gd name="T46" fmla="*/ 228 w 916"/>
              <a:gd name="T47" fmla="*/ 446 h 916"/>
              <a:gd name="T48" fmla="*/ 450 w 916"/>
              <a:gd name="T49" fmla="*/ 24 h 916"/>
              <a:gd name="T50" fmla="*/ 470 w 916"/>
              <a:gd name="T51" fmla="*/ 25 h 916"/>
              <a:gd name="T52" fmla="*/ 688 w 916"/>
              <a:gd name="T53" fmla="*/ 435 h 916"/>
              <a:gd name="T54" fmla="*/ 787 w 916"/>
              <a:gd name="T55" fmla="*/ 176 h 916"/>
              <a:gd name="T56" fmla="*/ 891 w 916"/>
              <a:gd name="T57" fmla="*/ 446 h 916"/>
              <a:gd name="T58" fmla="*/ 891 w 916"/>
              <a:gd name="T59" fmla="*/ 462 h 916"/>
              <a:gd name="T60" fmla="*/ 891 w 916"/>
              <a:gd name="T61" fmla="*/ 470 h 916"/>
              <a:gd name="T62" fmla="*/ 915 w 916"/>
              <a:gd name="T63" fmla="*/ 458 h 916"/>
              <a:gd name="T64" fmla="*/ 915 w 916"/>
              <a:gd name="T65" fmla="*/ 454 h 916"/>
              <a:gd name="T66" fmla="*/ 914 w 916"/>
              <a:gd name="T67" fmla="*/ 434 h 916"/>
              <a:gd name="T68" fmla="*/ 816 w 916"/>
              <a:gd name="T69" fmla="*/ 174 h 916"/>
              <a:gd name="T70" fmla="*/ 794 w 916"/>
              <a:gd name="T71" fmla="*/ 148 h 916"/>
              <a:gd name="T72" fmla="*/ 494 w 916"/>
              <a:gd name="T73" fmla="*/ 2 h 916"/>
              <a:gd name="T74" fmla="*/ 478 w 916"/>
              <a:gd name="T75" fmla="*/ 1 h 916"/>
              <a:gd name="T76" fmla="*/ 465 w 916"/>
              <a:gd name="T77" fmla="*/ 0 h 916"/>
              <a:gd name="T78" fmla="*/ 449 w 916"/>
              <a:gd name="T79" fmla="*/ 0 h 916"/>
              <a:gd name="T80" fmla="*/ 433 w 916"/>
              <a:gd name="T81" fmla="*/ 1 h 916"/>
              <a:gd name="T82" fmla="*/ 422 w 916"/>
              <a:gd name="T83" fmla="*/ 2 h 916"/>
              <a:gd name="T84" fmla="*/ 105 w 916"/>
              <a:gd name="T85" fmla="*/ 167 h 916"/>
              <a:gd name="T86" fmla="*/ 2 w 916"/>
              <a:gd name="T87" fmla="*/ 422 h 916"/>
              <a:gd name="T88" fmla="*/ 1 w 916"/>
              <a:gd name="T89" fmla="*/ 434 h 916"/>
              <a:gd name="T90" fmla="*/ 0 w 916"/>
              <a:gd name="T91" fmla="*/ 454 h 916"/>
              <a:gd name="T92" fmla="*/ 0 w 916"/>
              <a:gd name="T93" fmla="*/ 462 h 916"/>
              <a:gd name="T94" fmla="*/ 0 w 916"/>
              <a:gd name="T95" fmla="*/ 464 h 916"/>
              <a:gd name="T96" fmla="*/ 2 w 916"/>
              <a:gd name="T97" fmla="*/ 494 h 916"/>
              <a:gd name="T98" fmla="*/ 105 w 916"/>
              <a:gd name="T99" fmla="*/ 749 h 916"/>
              <a:gd name="T100" fmla="*/ 122 w 916"/>
              <a:gd name="T101" fmla="*/ 768 h 916"/>
              <a:gd name="T102" fmla="*/ 433 w 916"/>
              <a:gd name="T103" fmla="*/ 915 h 916"/>
              <a:gd name="T104" fmla="*/ 458 w 916"/>
              <a:gd name="T105" fmla="*/ 915 h 916"/>
              <a:gd name="T106" fmla="*/ 482 w 916"/>
              <a:gd name="T107" fmla="*/ 915 h 916"/>
              <a:gd name="T108" fmla="*/ 494 w 916"/>
              <a:gd name="T109" fmla="*/ 913 h 916"/>
              <a:gd name="T110" fmla="*/ 810 w 916"/>
              <a:gd name="T111" fmla="*/ 749 h 916"/>
              <a:gd name="T112" fmla="*/ 914 w 916"/>
              <a:gd name="T113" fmla="*/ 494 h 916"/>
              <a:gd name="T114" fmla="*/ 914 w 916"/>
              <a:gd name="T115" fmla="*/ 482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16" h="916">
                <a:moveTo>
                  <a:pt x="803" y="720"/>
                </a:moveTo>
                <a:lnTo>
                  <a:pt x="803" y="720"/>
                </a:lnTo>
                <a:cubicBezTo>
                  <a:pt x="764" y="656"/>
                  <a:pt x="741" y="577"/>
                  <a:pt x="736" y="494"/>
                </a:cubicBezTo>
                <a:lnTo>
                  <a:pt x="889" y="494"/>
                </a:lnTo>
                <a:lnTo>
                  <a:pt x="889" y="494"/>
                </a:lnTo>
                <a:cubicBezTo>
                  <a:pt x="883" y="578"/>
                  <a:pt x="851" y="656"/>
                  <a:pt x="803" y="720"/>
                </a:cubicBezTo>
                <a:close/>
                <a:moveTo>
                  <a:pt x="494" y="494"/>
                </a:moveTo>
                <a:lnTo>
                  <a:pt x="665" y="494"/>
                </a:lnTo>
                <a:lnTo>
                  <a:pt x="665" y="494"/>
                </a:lnTo>
                <a:cubicBezTo>
                  <a:pt x="670" y="598"/>
                  <a:pt x="701" y="697"/>
                  <a:pt x="752" y="775"/>
                </a:cubicBezTo>
                <a:lnTo>
                  <a:pt x="752" y="775"/>
                </a:lnTo>
                <a:cubicBezTo>
                  <a:pt x="683" y="839"/>
                  <a:pt x="593" y="882"/>
                  <a:pt x="494" y="890"/>
                </a:cubicBezTo>
                <a:lnTo>
                  <a:pt x="494" y="494"/>
                </a:lnTo>
                <a:close/>
                <a:moveTo>
                  <a:pt x="163" y="775"/>
                </a:moveTo>
                <a:lnTo>
                  <a:pt x="163" y="775"/>
                </a:lnTo>
                <a:cubicBezTo>
                  <a:pt x="214" y="697"/>
                  <a:pt x="245" y="598"/>
                  <a:pt x="251" y="494"/>
                </a:cubicBezTo>
                <a:lnTo>
                  <a:pt x="422" y="494"/>
                </a:lnTo>
                <a:lnTo>
                  <a:pt x="422" y="890"/>
                </a:lnTo>
                <a:lnTo>
                  <a:pt x="422" y="890"/>
                </a:lnTo>
                <a:cubicBezTo>
                  <a:pt x="322" y="882"/>
                  <a:pt x="232" y="839"/>
                  <a:pt x="163" y="775"/>
                </a:cubicBezTo>
                <a:close/>
                <a:moveTo>
                  <a:pt x="179" y="494"/>
                </a:moveTo>
                <a:lnTo>
                  <a:pt x="179" y="494"/>
                </a:lnTo>
                <a:cubicBezTo>
                  <a:pt x="174" y="577"/>
                  <a:pt x="150" y="656"/>
                  <a:pt x="113" y="720"/>
                </a:cubicBezTo>
                <a:lnTo>
                  <a:pt x="113" y="720"/>
                </a:lnTo>
                <a:cubicBezTo>
                  <a:pt x="64" y="656"/>
                  <a:pt x="33" y="578"/>
                  <a:pt x="26" y="494"/>
                </a:cubicBezTo>
                <a:lnTo>
                  <a:pt x="179" y="494"/>
                </a:lnTo>
                <a:close/>
                <a:moveTo>
                  <a:pt x="113" y="195"/>
                </a:moveTo>
                <a:lnTo>
                  <a:pt x="113" y="195"/>
                </a:lnTo>
                <a:cubicBezTo>
                  <a:pt x="150" y="260"/>
                  <a:pt x="174" y="339"/>
                  <a:pt x="179" y="422"/>
                </a:cubicBezTo>
                <a:lnTo>
                  <a:pt x="26" y="422"/>
                </a:lnTo>
                <a:lnTo>
                  <a:pt x="26" y="422"/>
                </a:lnTo>
                <a:cubicBezTo>
                  <a:pt x="33" y="337"/>
                  <a:pt x="64" y="260"/>
                  <a:pt x="113" y="195"/>
                </a:cubicBezTo>
                <a:close/>
                <a:moveTo>
                  <a:pt x="422" y="422"/>
                </a:moveTo>
                <a:lnTo>
                  <a:pt x="251" y="422"/>
                </a:lnTo>
                <a:lnTo>
                  <a:pt x="251" y="422"/>
                </a:lnTo>
                <a:cubicBezTo>
                  <a:pt x="245" y="318"/>
                  <a:pt x="214" y="219"/>
                  <a:pt x="163" y="141"/>
                </a:cubicBezTo>
                <a:lnTo>
                  <a:pt x="163" y="141"/>
                </a:lnTo>
                <a:cubicBezTo>
                  <a:pt x="232" y="76"/>
                  <a:pt x="322" y="34"/>
                  <a:pt x="422" y="26"/>
                </a:cubicBezTo>
                <a:lnTo>
                  <a:pt x="422" y="422"/>
                </a:lnTo>
                <a:close/>
                <a:moveTo>
                  <a:pt x="752" y="141"/>
                </a:moveTo>
                <a:lnTo>
                  <a:pt x="752" y="141"/>
                </a:lnTo>
                <a:cubicBezTo>
                  <a:pt x="701" y="219"/>
                  <a:pt x="670" y="318"/>
                  <a:pt x="665" y="422"/>
                </a:cubicBezTo>
                <a:lnTo>
                  <a:pt x="494" y="422"/>
                </a:lnTo>
                <a:lnTo>
                  <a:pt x="494" y="26"/>
                </a:lnTo>
                <a:lnTo>
                  <a:pt x="494" y="26"/>
                </a:lnTo>
                <a:cubicBezTo>
                  <a:pt x="593" y="34"/>
                  <a:pt x="683" y="76"/>
                  <a:pt x="752" y="141"/>
                </a:cubicBezTo>
                <a:close/>
                <a:moveTo>
                  <a:pt x="736" y="422"/>
                </a:moveTo>
                <a:lnTo>
                  <a:pt x="736" y="422"/>
                </a:lnTo>
                <a:cubicBezTo>
                  <a:pt x="741" y="339"/>
                  <a:pt x="764" y="260"/>
                  <a:pt x="803" y="195"/>
                </a:cubicBezTo>
                <a:lnTo>
                  <a:pt x="803" y="195"/>
                </a:lnTo>
                <a:cubicBezTo>
                  <a:pt x="851" y="260"/>
                  <a:pt x="883" y="337"/>
                  <a:pt x="889" y="422"/>
                </a:cubicBezTo>
                <a:lnTo>
                  <a:pt x="736" y="422"/>
                </a:lnTo>
                <a:close/>
                <a:moveTo>
                  <a:pt x="891" y="470"/>
                </a:moveTo>
                <a:lnTo>
                  <a:pt x="711" y="470"/>
                </a:lnTo>
                <a:lnTo>
                  <a:pt x="712" y="482"/>
                </a:lnTo>
                <a:lnTo>
                  <a:pt x="712" y="482"/>
                </a:lnTo>
                <a:cubicBezTo>
                  <a:pt x="716" y="577"/>
                  <a:pt x="742" y="668"/>
                  <a:pt x="787" y="740"/>
                </a:cubicBezTo>
                <a:lnTo>
                  <a:pt x="787" y="740"/>
                </a:lnTo>
                <a:cubicBezTo>
                  <a:pt x="784" y="744"/>
                  <a:pt x="780" y="747"/>
                  <a:pt x="777" y="751"/>
                </a:cubicBezTo>
                <a:lnTo>
                  <a:pt x="769" y="756"/>
                </a:lnTo>
                <a:lnTo>
                  <a:pt x="769" y="756"/>
                </a:lnTo>
                <a:cubicBezTo>
                  <a:pt x="721" y="680"/>
                  <a:pt x="692" y="583"/>
                  <a:pt x="688" y="481"/>
                </a:cubicBezTo>
                <a:lnTo>
                  <a:pt x="688" y="470"/>
                </a:lnTo>
                <a:lnTo>
                  <a:pt x="470" y="470"/>
                </a:lnTo>
                <a:lnTo>
                  <a:pt x="470" y="891"/>
                </a:lnTo>
                <a:lnTo>
                  <a:pt x="470" y="891"/>
                </a:lnTo>
                <a:cubicBezTo>
                  <a:pt x="465" y="891"/>
                  <a:pt x="462" y="891"/>
                  <a:pt x="458" y="891"/>
                </a:cubicBezTo>
                <a:lnTo>
                  <a:pt x="458" y="891"/>
                </a:lnTo>
                <a:cubicBezTo>
                  <a:pt x="454" y="891"/>
                  <a:pt x="449" y="891"/>
                  <a:pt x="446" y="891"/>
                </a:cubicBezTo>
                <a:lnTo>
                  <a:pt x="446" y="470"/>
                </a:lnTo>
                <a:lnTo>
                  <a:pt x="228" y="470"/>
                </a:lnTo>
                <a:lnTo>
                  <a:pt x="227" y="481"/>
                </a:lnTo>
                <a:lnTo>
                  <a:pt x="227" y="481"/>
                </a:lnTo>
                <a:cubicBezTo>
                  <a:pt x="223" y="583"/>
                  <a:pt x="195" y="680"/>
                  <a:pt x="147" y="756"/>
                </a:cubicBezTo>
                <a:lnTo>
                  <a:pt x="139" y="751"/>
                </a:lnTo>
                <a:lnTo>
                  <a:pt x="139" y="751"/>
                </a:lnTo>
                <a:cubicBezTo>
                  <a:pt x="135" y="747"/>
                  <a:pt x="132" y="744"/>
                  <a:pt x="128" y="740"/>
                </a:cubicBezTo>
                <a:lnTo>
                  <a:pt x="128" y="740"/>
                </a:lnTo>
                <a:cubicBezTo>
                  <a:pt x="173" y="668"/>
                  <a:pt x="200" y="577"/>
                  <a:pt x="203" y="482"/>
                </a:cubicBezTo>
                <a:lnTo>
                  <a:pt x="204" y="470"/>
                </a:lnTo>
                <a:lnTo>
                  <a:pt x="24" y="470"/>
                </a:lnTo>
                <a:lnTo>
                  <a:pt x="24" y="470"/>
                </a:lnTo>
                <a:cubicBezTo>
                  <a:pt x="24" y="467"/>
                  <a:pt x="24" y="464"/>
                  <a:pt x="24" y="462"/>
                </a:cubicBezTo>
                <a:lnTo>
                  <a:pt x="24" y="454"/>
                </a:lnTo>
                <a:lnTo>
                  <a:pt x="24" y="454"/>
                </a:lnTo>
                <a:cubicBezTo>
                  <a:pt x="24" y="451"/>
                  <a:pt x="24" y="449"/>
                  <a:pt x="24" y="446"/>
                </a:cubicBezTo>
                <a:lnTo>
                  <a:pt x="204" y="446"/>
                </a:lnTo>
                <a:lnTo>
                  <a:pt x="203" y="434"/>
                </a:lnTo>
                <a:lnTo>
                  <a:pt x="203" y="434"/>
                </a:lnTo>
                <a:cubicBezTo>
                  <a:pt x="200" y="339"/>
                  <a:pt x="173" y="248"/>
                  <a:pt x="128" y="176"/>
                </a:cubicBezTo>
                <a:lnTo>
                  <a:pt x="128" y="176"/>
                </a:lnTo>
                <a:cubicBezTo>
                  <a:pt x="132" y="172"/>
                  <a:pt x="135" y="168"/>
                  <a:pt x="139" y="164"/>
                </a:cubicBezTo>
                <a:lnTo>
                  <a:pt x="147" y="159"/>
                </a:lnTo>
                <a:lnTo>
                  <a:pt x="147" y="159"/>
                </a:lnTo>
                <a:cubicBezTo>
                  <a:pt x="195" y="236"/>
                  <a:pt x="223" y="333"/>
                  <a:pt x="227" y="435"/>
                </a:cubicBezTo>
                <a:lnTo>
                  <a:pt x="228" y="446"/>
                </a:lnTo>
                <a:lnTo>
                  <a:pt x="446" y="446"/>
                </a:lnTo>
                <a:lnTo>
                  <a:pt x="446" y="25"/>
                </a:lnTo>
                <a:lnTo>
                  <a:pt x="446" y="25"/>
                </a:lnTo>
                <a:cubicBezTo>
                  <a:pt x="447" y="24"/>
                  <a:pt x="448" y="24"/>
                  <a:pt x="450" y="24"/>
                </a:cubicBezTo>
                <a:lnTo>
                  <a:pt x="465" y="24"/>
                </a:lnTo>
                <a:lnTo>
                  <a:pt x="465" y="24"/>
                </a:lnTo>
                <a:lnTo>
                  <a:pt x="465" y="24"/>
                </a:lnTo>
                <a:cubicBezTo>
                  <a:pt x="467" y="24"/>
                  <a:pt x="468" y="24"/>
                  <a:pt x="470" y="25"/>
                </a:cubicBezTo>
                <a:lnTo>
                  <a:pt x="470" y="446"/>
                </a:lnTo>
                <a:lnTo>
                  <a:pt x="688" y="446"/>
                </a:lnTo>
                <a:lnTo>
                  <a:pt x="688" y="435"/>
                </a:lnTo>
                <a:lnTo>
                  <a:pt x="688" y="435"/>
                </a:lnTo>
                <a:cubicBezTo>
                  <a:pt x="692" y="333"/>
                  <a:pt x="721" y="236"/>
                  <a:pt x="769" y="159"/>
                </a:cubicBezTo>
                <a:lnTo>
                  <a:pt x="777" y="164"/>
                </a:lnTo>
                <a:lnTo>
                  <a:pt x="777" y="164"/>
                </a:lnTo>
                <a:cubicBezTo>
                  <a:pt x="780" y="168"/>
                  <a:pt x="784" y="172"/>
                  <a:pt x="787" y="176"/>
                </a:cubicBezTo>
                <a:lnTo>
                  <a:pt x="787" y="176"/>
                </a:lnTo>
                <a:cubicBezTo>
                  <a:pt x="742" y="248"/>
                  <a:pt x="716" y="339"/>
                  <a:pt x="712" y="434"/>
                </a:cubicBezTo>
                <a:lnTo>
                  <a:pt x="711" y="446"/>
                </a:lnTo>
                <a:lnTo>
                  <a:pt x="891" y="446"/>
                </a:lnTo>
                <a:lnTo>
                  <a:pt x="891" y="446"/>
                </a:lnTo>
                <a:cubicBezTo>
                  <a:pt x="891" y="449"/>
                  <a:pt x="891" y="451"/>
                  <a:pt x="891" y="454"/>
                </a:cubicBezTo>
                <a:lnTo>
                  <a:pt x="891" y="454"/>
                </a:lnTo>
                <a:lnTo>
                  <a:pt x="891" y="462"/>
                </a:lnTo>
                <a:lnTo>
                  <a:pt x="891" y="462"/>
                </a:lnTo>
                <a:lnTo>
                  <a:pt x="891" y="462"/>
                </a:lnTo>
                <a:lnTo>
                  <a:pt x="891" y="462"/>
                </a:lnTo>
                <a:cubicBezTo>
                  <a:pt x="891" y="464"/>
                  <a:pt x="891" y="467"/>
                  <a:pt x="891" y="470"/>
                </a:cubicBezTo>
                <a:close/>
                <a:moveTo>
                  <a:pt x="915" y="462"/>
                </a:moveTo>
                <a:lnTo>
                  <a:pt x="915" y="462"/>
                </a:lnTo>
                <a:lnTo>
                  <a:pt x="915" y="462"/>
                </a:lnTo>
                <a:cubicBezTo>
                  <a:pt x="915" y="460"/>
                  <a:pt x="915" y="459"/>
                  <a:pt x="915" y="458"/>
                </a:cubicBezTo>
                <a:lnTo>
                  <a:pt x="915" y="458"/>
                </a:lnTo>
                <a:cubicBezTo>
                  <a:pt x="915" y="457"/>
                  <a:pt x="915" y="455"/>
                  <a:pt x="915" y="454"/>
                </a:cubicBezTo>
                <a:lnTo>
                  <a:pt x="915" y="454"/>
                </a:lnTo>
                <a:lnTo>
                  <a:pt x="915" y="454"/>
                </a:lnTo>
                <a:cubicBezTo>
                  <a:pt x="915" y="453"/>
                  <a:pt x="915" y="453"/>
                  <a:pt x="915" y="453"/>
                </a:cubicBezTo>
                <a:lnTo>
                  <a:pt x="915" y="453"/>
                </a:lnTo>
                <a:cubicBezTo>
                  <a:pt x="915" y="446"/>
                  <a:pt x="915" y="440"/>
                  <a:pt x="914" y="434"/>
                </a:cubicBezTo>
                <a:lnTo>
                  <a:pt x="914" y="434"/>
                </a:lnTo>
                <a:lnTo>
                  <a:pt x="914" y="422"/>
                </a:lnTo>
                <a:lnTo>
                  <a:pt x="914" y="422"/>
                </a:lnTo>
                <a:lnTo>
                  <a:pt x="914" y="422"/>
                </a:lnTo>
                <a:cubicBezTo>
                  <a:pt x="906" y="329"/>
                  <a:pt x="871" y="243"/>
                  <a:pt x="816" y="174"/>
                </a:cubicBezTo>
                <a:lnTo>
                  <a:pt x="816" y="173"/>
                </a:lnTo>
                <a:lnTo>
                  <a:pt x="810" y="167"/>
                </a:lnTo>
                <a:lnTo>
                  <a:pt x="810" y="167"/>
                </a:lnTo>
                <a:cubicBezTo>
                  <a:pt x="805" y="160"/>
                  <a:pt x="800" y="154"/>
                  <a:pt x="794" y="148"/>
                </a:cubicBezTo>
                <a:lnTo>
                  <a:pt x="793" y="147"/>
                </a:lnTo>
                <a:lnTo>
                  <a:pt x="793" y="147"/>
                </a:lnTo>
                <a:cubicBezTo>
                  <a:pt x="717" y="65"/>
                  <a:pt x="612" y="11"/>
                  <a:pt x="494" y="2"/>
                </a:cubicBezTo>
                <a:lnTo>
                  <a:pt x="494" y="2"/>
                </a:lnTo>
                <a:lnTo>
                  <a:pt x="482" y="1"/>
                </a:lnTo>
                <a:lnTo>
                  <a:pt x="482" y="1"/>
                </a:lnTo>
                <a:lnTo>
                  <a:pt x="482" y="1"/>
                </a:lnTo>
                <a:cubicBezTo>
                  <a:pt x="481" y="1"/>
                  <a:pt x="480" y="1"/>
                  <a:pt x="478" y="1"/>
                </a:cubicBezTo>
                <a:lnTo>
                  <a:pt x="478" y="1"/>
                </a:lnTo>
                <a:cubicBezTo>
                  <a:pt x="474" y="1"/>
                  <a:pt x="470" y="0"/>
                  <a:pt x="465" y="0"/>
                </a:cubicBezTo>
                <a:lnTo>
                  <a:pt x="465" y="0"/>
                </a:lnTo>
                <a:lnTo>
                  <a:pt x="465" y="0"/>
                </a:lnTo>
                <a:cubicBezTo>
                  <a:pt x="462" y="0"/>
                  <a:pt x="460" y="0"/>
                  <a:pt x="458" y="0"/>
                </a:cubicBezTo>
                <a:lnTo>
                  <a:pt x="458" y="0"/>
                </a:lnTo>
                <a:cubicBezTo>
                  <a:pt x="455" y="0"/>
                  <a:pt x="453" y="0"/>
                  <a:pt x="449" y="0"/>
                </a:cubicBezTo>
                <a:lnTo>
                  <a:pt x="449" y="0"/>
                </a:lnTo>
                <a:lnTo>
                  <a:pt x="449" y="0"/>
                </a:lnTo>
                <a:lnTo>
                  <a:pt x="448" y="0"/>
                </a:lnTo>
                <a:lnTo>
                  <a:pt x="448" y="0"/>
                </a:lnTo>
                <a:cubicBezTo>
                  <a:pt x="443" y="1"/>
                  <a:pt x="438" y="1"/>
                  <a:pt x="433" y="1"/>
                </a:cubicBezTo>
                <a:lnTo>
                  <a:pt x="433" y="1"/>
                </a:lnTo>
                <a:lnTo>
                  <a:pt x="422" y="2"/>
                </a:lnTo>
                <a:lnTo>
                  <a:pt x="422" y="2"/>
                </a:lnTo>
                <a:lnTo>
                  <a:pt x="422" y="2"/>
                </a:lnTo>
                <a:cubicBezTo>
                  <a:pt x="304" y="11"/>
                  <a:pt x="199" y="65"/>
                  <a:pt x="123" y="147"/>
                </a:cubicBezTo>
                <a:lnTo>
                  <a:pt x="121" y="148"/>
                </a:lnTo>
                <a:lnTo>
                  <a:pt x="121" y="148"/>
                </a:lnTo>
                <a:cubicBezTo>
                  <a:pt x="115" y="154"/>
                  <a:pt x="109" y="160"/>
                  <a:pt x="105" y="167"/>
                </a:cubicBezTo>
                <a:lnTo>
                  <a:pt x="99" y="173"/>
                </a:lnTo>
                <a:lnTo>
                  <a:pt x="99" y="174"/>
                </a:lnTo>
                <a:lnTo>
                  <a:pt x="99" y="174"/>
                </a:lnTo>
                <a:cubicBezTo>
                  <a:pt x="44" y="243"/>
                  <a:pt x="9" y="329"/>
                  <a:pt x="2" y="422"/>
                </a:cubicBezTo>
                <a:lnTo>
                  <a:pt x="1" y="422"/>
                </a:lnTo>
                <a:lnTo>
                  <a:pt x="1" y="434"/>
                </a:lnTo>
                <a:lnTo>
                  <a:pt x="1" y="434"/>
                </a:lnTo>
                <a:lnTo>
                  <a:pt x="1" y="434"/>
                </a:lnTo>
                <a:cubicBezTo>
                  <a:pt x="1" y="440"/>
                  <a:pt x="1" y="446"/>
                  <a:pt x="0" y="452"/>
                </a:cubicBezTo>
                <a:lnTo>
                  <a:pt x="0" y="452"/>
                </a:lnTo>
                <a:cubicBezTo>
                  <a:pt x="0" y="453"/>
                  <a:pt x="0" y="453"/>
                  <a:pt x="0" y="454"/>
                </a:cubicBezTo>
                <a:lnTo>
                  <a:pt x="0" y="454"/>
                </a:lnTo>
                <a:lnTo>
                  <a:pt x="0" y="454"/>
                </a:lnTo>
                <a:cubicBezTo>
                  <a:pt x="0" y="455"/>
                  <a:pt x="0" y="457"/>
                  <a:pt x="0" y="458"/>
                </a:cubicBezTo>
                <a:lnTo>
                  <a:pt x="0" y="458"/>
                </a:lnTo>
                <a:cubicBezTo>
                  <a:pt x="0" y="459"/>
                  <a:pt x="0" y="460"/>
                  <a:pt x="0" y="462"/>
                </a:cubicBezTo>
                <a:lnTo>
                  <a:pt x="0" y="462"/>
                </a:lnTo>
                <a:lnTo>
                  <a:pt x="0" y="462"/>
                </a:lnTo>
                <a:cubicBezTo>
                  <a:pt x="0" y="463"/>
                  <a:pt x="0" y="463"/>
                  <a:pt x="0" y="464"/>
                </a:cubicBezTo>
                <a:lnTo>
                  <a:pt x="0" y="464"/>
                </a:lnTo>
                <a:cubicBezTo>
                  <a:pt x="1" y="470"/>
                  <a:pt x="1" y="476"/>
                  <a:pt x="1" y="482"/>
                </a:cubicBezTo>
                <a:lnTo>
                  <a:pt x="1" y="482"/>
                </a:lnTo>
                <a:lnTo>
                  <a:pt x="1" y="494"/>
                </a:lnTo>
                <a:lnTo>
                  <a:pt x="2" y="494"/>
                </a:lnTo>
                <a:lnTo>
                  <a:pt x="2" y="494"/>
                </a:lnTo>
                <a:cubicBezTo>
                  <a:pt x="9" y="587"/>
                  <a:pt x="44" y="672"/>
                  <a:pt x="99" y="741"/>
                </a:cubicBezTo>
                <a:lnTo>
                  <a:pt x="99" y="742"/>
                </a:lnTo>
                <a:lnTo>
                  <a:pt x="105" y="749"/>
                </a:lnTo>
                <a:lnTo>
                  <a:pt x="105" y="749"/>
                </a:lnTo>
                <a:cubicBezTo>
                  <a:pt x="109" y="754"/>
                  <a:pt x="115" y="761"/>
                  <a:pt x="121" y="768"/>
                </a:cubicBezTo>
                <a:lnTo>
                  <a:pt x="122" y="768"/>
                </a:lnTo>
                <a:lnTo>
                  <a:pt x="122" y="768"/>
                </a:lnTo>
                <a:cubicBezTo>
                  <a:pt x="198" y="850"/>
                  <a:pt x="304" y="904"/>
                  <a:pt x="422" y="913"/>
                </a:cubicBezTo>
                <a:lnTo>
                  <a:pt x="422" y="914"/>
                </a:lnTo>
                <a:lnTo>
                  <a:pt x="433" y="915"/>
                </a:lnTo>
                <a:lnTo>
                  <a:pt x="433" y="915"/>
                </a:lnTo>
                <a:lnTo>
                  <a:pt x="433" y="915"/>
                </a:lnTo>
                <a:cubicBezTo>
                  <a:pt x="434" y="915"/>
                  <a:pt x="436" y="915"/>
                  <a:pt x="436" y="915"/>
                </a:cubicBezTo>
                <a:lnTo>
                  <a:pt x="436" y="915"/>
                </a:lnTo>
                <a:cubicBezTo>
                  <a:pt x="443" y="915"/>
                  <a:pt x="451" y="915"/>
                  <a:pt x="458" y="915"/>
                </a:cubicBezTo>
                <a:lnTo>
                  <a:pt x="458" y="915"/>
                </a:lnTo>
                <a:cubicBezTo>
                  <a:pt x="464" y="915"/>
                  <a:pt x="472" y="915"/>
                  <a:pt x="479" y="915"/>
                </a:cubicBezTo>
                <a:lnTo>
                  <a:pt x="479" y="915"/>
                </a:lnTo>
                <a:cubicBezTo>
                  <a:pt x="480" y="915"/>
                  <a:pt x="481" y="915"/>
                  <a:pt x="482" y="915"/>
                </a:cubicBezTo>
                <a:lnTo>
                  <a:pt x="482" y="915"/>
                </a:lnTo>
                <a:lnTo>
                  <a:pt x="494" y="914"/>
                </a:lnTo>
                <a:lnTo>
                  <a:pt x="494" y="913"/>
                </a:lnTo>
                <a:lnTo>
                  <a:pt x="494" y="913"/>
                </a:lnTo>
                <a:cubicBezTo>
                  <a:pt x="611" y="904"/>
                  <a:pt x="716" y="850"/>
                  <a:pt x="792" y="769"/>
                </a:cubicBezTo>
                <a:lnTo>
                  <a:pt x="794" y="768"/>
                </a:lnTo>
                <a:lnTo>
                  <a:pt x="794" y="768"/>
                </a:lnTo>
                <a:cubicBezTo>
                  <a:pt x="800" y="761"/>
                  <a:pt x="805" y="754"/>
                  <a:pt x="810" y="749"/>
                </a:cubicBezTo>
                <a:lnTo>
                  <a:pt x="816" y="742"/>
                </a:lnTo>
                <a:lnTo>
                  <a:pt x="816" y="741"/>
                </a:lnTo>
                <a:lnTo>
                  <a:pt x="816" y="741"/>
                </a:lnTo>
                <a:cubicBezTo>
                  <a:pt x="871" y="672"/>
                  <a:pt x="906" y="587"/>
                  <a:pt x="914" y="494"/>
                </a:cubicBezTo>
                <a:lnTo>
                  <a:pt x="914" y="494"/>
                </a:lnTo>
                <a:lnTo>
                  <a:pt x="914" y="482"/>
                </a:lnTo>
                <a:lnTo>
                  <a:pt x="914" y="482"/>
                </a:lnTo>
                <a:lnTo>
                  <a:pt x="914" y="482"/>
                </a:lnTo>
                <a:cubicBezTo>
                  <a:pt x="914" y="476"/>
                  <a:pt x="915" y="469"/>
                  <a:pt x="915" y="4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54231F5B-2EBE-C94B-B94E-07C375B76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5252" y="4248928"/>
            <a:ext cx="718343" cy="1135696"/>
          </a:xfrm>
          <a:custGeom>
            <a:avLst/>
            <a:gdLst>
              <a:gd name="connsiteX0" fmla="*/ 618746 w 718343"/>
              <a:gd name="connsiteY0" fmla="*/ 341869 h 1135696"/>
              <a:gd name="connsiteX1" fmla="*/ 617501 w 718343"/>
              <a:gd name="connsiteY1" fmla="*/ 350565 h 1135696"/>
              <a:gd name="connsiteX2" fmla="*/ 592602 w 718343"/>
              <a:gd name="connsiteY2" fmla="*/ 395288 h 1135696"/>
              <a:gd name="connsiteX3" fmla="*/ 485535 w 718343"/>
              <a:gd name="connsiteY3" fmla="*/ 472310 h 1135696"/>
              <a:gd name="connsiteX4" fmla="*/ 583887 w 718343"/>
              <a:gd name="connsiteY4" fmla="*/ 544363 h 1135696"/>
              <a:gd name="connsiteX5" fmla="*/ 688464 w 718343"/>
              <a:gd name="connsiteY5" fmla="*/ 441253 h 1135696"/>
              <a:gd name="connsiteX6" fmla="*/ 618746 w 718343"/>
              <a:gd name="connsiteY6" fmla="*/ 341869 h 1135696"/>
              <a:gd name="connsiteX7" fmla="*/ 205419 w 718343"/>
              <a:gd name="connsiteY7" fmla="*/ 254908 h 1135696"/>
              <a:gd name="connsiteX8" fmla="*/ 146906 w 718343"/>
              <a:gd name="connsiteY8" fmla="*/ 259878 h 1135696"/>
              <a:gd name="connsiteX9" fmla="*/ 144416 w 718343"/>
              <a:gd name="connsiteY9" fmla="*/ 261120 h 1135696"/>
              <a:gd name="connsiteX10" fmla="*/ 89637 w 718343"/>
              <a:gd name="connsiteY10" fmla="*/ 339384 h 1135696"/>
              <a:gd name="connsiteX11" fmla="*/ 80923 w 718343"/>
              <a:gd name="connsiteY11" fmla="*/ 375411 h 1135696"/>
              <a:gd name="connsiteX12" fmla="*/ 29879 w 718343"/>
              <a:gd name="connsiteY12" fmla="*/ 628839 h 1135696"/>
              <a:gd name="connsiteX13" fmla="*/ 29879 w 718343"/>
              <a:gd name="connsiteY13" fmla="*/ 641262 h 1135696"/>
              <a:gd name="connsiteX14" fmla="*/ 103332 w 718343"/>
              <a:gd name="connsiteY14" fmla="*/ 724496 h 1135696"/>
              <a:gd name="connsiteX15" fmla="*/ 225338 w 718343"/>
              <a:gd name="connsiteY15" fmla="*/ 763007 h 1135696"/>
              <a:gd name="connsiteX16" fmla="*/ 227828 w 718343"/>
              <a:gd name="connsiteY16" fmla="*/ 765492 h 1135696"/>
              <a:gd name="connsiteX17" fmla="*/ 245257 w 718343"/>
              <a:gd name="connsiteY17" fmla="*/ 838787 h 1135696"/>
              <a:gd name="connsiteX18" fmla="*/ 245257 w 718343"/>
              <a:gd name="connsiteY18" fmla="*/ 840030 h 1135696"/>
              <a:gd name="connsiteX19" fmla="*/ 183009 w 718343"/>
              <a:gd name="connsiteY19" fmla="*/ 1052462 h 1135696"/>
              <a:gd name="connsiteX20" fmla="*/ 211644 w 718343"/>
              <a:gd name="connsiteY20" fmla="*/ 1103396 h 1135696"/>
              <a:gd name="connsiteX21" fmla="*/ 245257 w 718343"/>
              <a:gd name="connsiteY21" fmla="*/ 1099669 h 1135696"/>
              <a:gd name="connsiteX22" fmla="*/ 266422 w 718343"/>
              <a:gd name="connsiteY22" fmla="*/ 1073581 h 1135696"/>
              <a:gd name="connsiteX23" fmla="*/ 352324 w 718343"/>
              <a:gd name="connsiteY23" fmla="*/ 774188 h 1135696"/>
              <a:gd name="connsiteX24" fmla="*/ 353569 w 718343"/>
              <a:gd name="connsiteY24" fmla="*/ 764250 h 1135696"/>
              <a:gd name="connsiteX25" fmla="*/ 346099 w 718343"/>
              <a:gd name="connsiteY25" fmla="*/ 725738 h 1135696"/>
              <a:gd name="connsiteX26" fmla="*/ 181764 w 718343"/>
              <a:gd name="connsiteY26" fmla="*/ 642505 h 1135696"/>
              <a:gd name="connsiteX27" fmla="*/ 174295 w 718343"/>
              <a:gd name="connsiteY27" fmla="*/ 623870 h 1135696"/>
              <a:gd name="connsiteX28" fmla="*/ 239033 w 718343"/>
              <a:gd name="connsiteY28" fmla="*/ 422618 h 1135696"/>
              <a:gd name="connsiteX29" fmla="*/ 184254 w 718343"/>
              <a:gd name="connsiteY29" fmla="*/ 355534 h 1135696"/>
              <a:gd name="connsiteX30" fmla="*/ 186744 w 718343"/>
              <a:gd name="connsiteY30" fmla="*/ 335658 h 1135696"/>
              <a:gd name="connsiteX31" fmla="*/ 207909 w 718343"/>
              <a:gd name="connsiteY31" fmla="*/ 338142 h 1135696"/>
              <a:gd name="connsiteX32" fmla="*/ 342365 w 718343"/>
              <a:gd name="connsiteY32" fmla="*/ 500883 h 1135696"/>
              <a:gd name="connsiteX33" fmla="*/ 389673 w 718343"/>
              <a:gd name="connsiteY33" fmla="*/ 507094 h 1135696"/>
              <a:gd name="connsiteX34" fmla="*/ 573927 w 718343"/>
              <a:gd name="connsiteY34" fmla="*/ 371684 h 1135696"/>
              <a:gd name="connsiteX35" fmla="*/ 588867 w 718343"/>
              <a:gd name="connsiteY35" fmla="*/ 346838 h 1135696"/>
              <a:gd name="connsiteX36" fmla="*/ 580152 w 718343"/>
              <a:gd name="connsiteY36" fmla="*/ 320750 h 1135696"/>
              <a:gd name="connsiteX37" fmla="*/ 531599 w 718343"/>
              <a:gd name="connsiteY37" fmla="*/ 317023 h 1135696"/>
              <a:gd name="connsiteX38" fmla="*/ 387183 w 718343"/>
              <a:gd name="connsiteY38" fmla="*/ 422618 h 1135696"/>
              <a:gd name="connsiteX39" fmla="*/ 366019 w 718343"/>
              <a:gd name="connsiteY39" fmla="*/ 420134 h 1135696"/>
              <a:gd name="connsiteX40" fmla="*/ 240278 w 718343"/>
              <a:gd name="connsiteY40" fmla="*/ 267331 h 1135696"/>
              <a:gd name="connsiteX41" fmla="*/ 205419 w 718343"/>
              <a:gd name="connsiteY41" fmla="*/ 254908 h 1135696"/>
              <a:gd name="connsiteX42" fmla="*/ 204174 w 718343"/>
              <a:gd name="connsiteY42" fmla="*/ 225093 h 1135696"/>
              <a:gd name="connsiteX43" fmla="*/ 205419 w 718343"/>
              <a:gd name="connsiteY43" fmla="*/ 225093 h 1135696"/>
              <a:gd name="connsiteX44" fmla="*/ 260197 w 718343"/>
              <a:gd name="connsiteY44" fmla="*/ 246212 h 1135696"/>
              <a:gd name="connsiteX45" fmla="*/ 261442 w 718343"/>
              <a:gd name="connsiteY45" fmla="*/ 247455 h 1135696"/>
              <a:gd name="connsiteX46" fmla="*/ 379713 w 718343"/>
              <a:gd name="connsiteY46" fmla="*/ 390319 h 1135696"/>
              <a:gd name="connsiteX47" fmla="*/ 514169 w 718343"/>
              <a:gd name="connsiteY47" fmla="*/ 292177 h 1135696"/>
              <a:gd name="connsiteX48" fmla="*/ 602562 w 718343"/>
              <a:gd name="connsiteY48" fmla="*/ 300873 h 1135696"/>
              <a:gd name="connsiteX49" fmla="*/ 608786 w 718343"/>
              <a:gd name="connsiteY49" fmla="*/ 309569 h 1135696"/>
              <a:gd name="connsiteX50" fmla="*/ 718343 w 718343"/>
              <a:gd name="connsiteY50" fmla="*/ 441253 h 1135696"/>
              <a:gd name="connsiteX51" fmla="*/ 583887 w 718343"/>
              <a:gd name="connsiteY51" fmla="*/ 574178 h 1135696"/>
              <a:gd name="connsiteX52" fmla="*/ 460636 w 718343"/>
              <a:gd name="connsiteY52" fmla="*/ 490945 h 1135696"/>
              <a:gd name="connsiteX53" fmla="*/ 407103 w 718343"/>
              <a:gd name="connsiteY53" fmla="*/ 530698 h 1135696"/>
              <a:gd name="connsiteX54" fmla="*/ 368509 w 718343"/>
              <a:gd name="connsiteY54" fmla="*/ 541879 h 1135696"/>
              <a:gd name="connsiteX55" fmla="*/ 319955 w 718343"/>
              <a:gd name="connsiteY55" fmla="*/ 519517 h 1135696"/>
              <a:gd name="connsiteX56" fmla="*/ 261442 w 718343"/>
              <a:gd name="connsiteY56" fmla="*/ 449949 h 1135696"/>
              <a:gd name="connsiteX57" fmla="*/ 205419 w 718343"/>
              <a:gd name="connsiteY57" fmla="*/ 621386 h 1135696"/>
              <a:gd name="connsiteX58" fmla="*/ 361039 w 718343"/>
              <a:gd name="connsiteY58" fmla="*/ 700892 h 1135696"/>
              <a:gd name="connsiteX59" fmla="*/ 364774 w 718343"/>
              <a:gd name="connsiteY59" fmla="*/ 702135 h 1135696"/>
              <a:gd name="connsiteX60" fmla="*/ 383448 w 718343"/>
              <a:gd name="connsiteY60" fmla="*/ 770461 h 1135696"/>
              <a:gd name="connsiteX61" fmla="*/ 380958 w 718343"/>
              <a:gd name="connsiteY61" fmla="*/ 780399 h 1135696"/>
              <a:gd name="connsiteX62" fmla="*/ 380958 w 718343"/>
              <a:gd name="connsiteY62" fmla="*/ 781642 h 1135696"/>
              <a:gd name="connsiteX63" fmla="*/ 295056 w 718343"/>
              <a:gd name="connsiteY63" fmla="*/ 1081035 h 1135696"/>
              <a:gd name="connsiteX64" fmla="*/ 260197 w 718343"/>
              <a:gd name="connsiteY64" fmla="*/ 1127000 h 1135696"/>
              <a:gd name="connsiteX65" fmla="*/ 225338 w 718343"/>
              <a:gd name="connsiteY65" fmla="*/ 1135696 h 1135696"/>
              <a:gd name="connsiteX66" fmla="*/ 202929 w 718343"/>
              <a:gd name="connsiteY66" fmla="*/ 1131969 h 1135696"/>
              <a:gd name="connsiteX67" fmla="*/ 154375 w 718343"/>
              <a:gd name="connsiteY67" fmla="*/ 1043766 h 1135696"/>
              <a:gd name="connsiteX68" fmla="*/ 216623 w 718343"/>
              <a:gd name="connsiteY68" fmla="*/ 832576 h 1135696"/>
              <a:gd name="connsiteX69" fmla="*/ 214133 w 718343"/>
              <a:gd name="connsiteY69" fmla="*/ 790338 h 1135696"/>
              <a:gd name="connsiteX70" fmla="*/ 94617 w 718343"/>
              <a:gd name="connsiteY70" fmla="*/ 753069 h 1135696"/>
              <a:gd name="connsiteX71" fmla="*/ 1245 w 718343"/>
              <a:gd name="connsiteY71" fmla="*/ 644989 h 1135696"/>
              <a:gd name="connsiteX72" fmla="*/ 0 w 718343"/>
              <a:gd name="connsiteY72" fmla="*/ 628839 h 1135696"/>
              <a:gd name="connsiteX73" fmla="*/ 51043 w 718343"/>
              <a:gd name="connsiteY73" fmla="*/ 367957 h 1135696"/>
              <a:gd name="connsiteX74" fmla="*/ 61003 w 718343"/>
              <a:gd name="connsiteY74" fmla="*/ 331931 h 1135696"/>
              <a:gd name="connsiteX75" fmla="*/ 135701 w 718343"/>
              <a:gd name="connsiteY75" fmla="*/ 232547 h 1135696"/>
              <a:gd name="connsiteX76" fmla="*/ 139436 w 718343"/>
              <a:gd name="connsiteY76" fmla="*/ 231305 h 1135696"/>
              <a:gd name="connsiteX77" fmla="*/ 143171 w 718343"/>
              <a:gd name="connsiteY77" fmla="*/ 231305 h 1135696"/>
              <a:gd name="connsiteX78" fmla="*/ 141727 w 718343"/>
              <a:gd name="connsiteY78" fmla="*/ 30586 h 1135696"/>
              <a:gd name="connsiteX79" fmla="*/ 74535 w 718343"/>
              <a:gd name="connsiteY79" fmla="*/ 115479 h 1135696"/>
              <a:gd name="connsiteX80" fmla="*/ 103154 w 718343"/>
              <a:gd name="connsiteY80" fmla="*/ 166664 h 1135696"/>
              <a:gd name="connsiteX81" fmla="*/ 159147 w 718343"/>
              <a:gd name="connsiteY81" fmla="*/ 181645 h 1135696"/>
              <a:gd name="connsiteX82" fmla="*/ 226338 w 718343"/>
              <a:gd name="connsiteY82" fmla="*/ 98001 h 1135696"/>
              <a:gd name="connsiteX83" fmla="*/ 141727 w 718343"/>
              <a:gd name="connsiteY83" fmla="*/ 30586 h 1135696"/>
              <a:gd name="connsiteX84" fmla="*/ 137994 w 718343"/>
              <a:gd name="connsiteY84" fmla="*/ 624 h 1135696"/>
              <a:gd name="connsiteX85" fmla="*/ 254957 w 718343"/>
              <a:gd name="connsiteY85" fmla="*/ 94255 h 1135696"/>
              <a:gd name="connsiteX86" fmla="*/ 162880 w 718343"/>
              <a:gd name="connsiteY86" fmla="*/ 211607 h 1135696"/>
              <a:gd name="connsiteX87" fmla="*/ 150437 w 718343"/>
              <a:gd name="connsiteY87" fmla="*/ 212855 h 1135696"/>
              <a:gd name="connsiteX88" fmla="*/ 84490 w 718343"/>
              <a:gd name="connsiteY88" fmla="*/ 190384 h 1135696"/>
              <a:gd name="connsiteX89" fmla="*/ 44672 w 718343"/>
              <a:gd name="connsiteY89" fmla="*/ 117975 h 1135696"/>
              <a:gd name="connsiteX90" fmla="*/ 137994 w 718343"/>
              <a:gd name="connsiteY90" fmla="*/ 624 h 1135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718343" h="1135696">
                <a:moveTo>
                  <a:pt x="618746" y="341869"/>
                </a:moveTo>
                <a:cubicBezTo>
                  <a:pt x="618746" y="345596"/>
                  <a:pt x="618746" y="348081"/>
                  <a:pt x="617501" y="350565"/>
                </a:cubicBezTo>
                <a:cubicBezTo>
                  <a:pt x="616256" y="367957"/>
                  <a:pt x="606296" y="384107"/>
                  <a:pt x="592602" y="395288"/>
                </a:cubicBezTo>
                <a:lnTo>
                  <a:pt x="485535" y="472310"/>
                </a:lnTo>
                <a:cubicBezTo>
                  <a:pt x="499230" y="514548"/>
                  <a:pt x="539069" y="544363"/>
                  <a:pt x="583887" y="544363"/>
                </a:cubicBezTo>
                <a:cubicBezTo>
                  <a:pt x="642400" y="544363"/>
                  <a:pt x="688464" y="498398"/>
                  <a:pt x="688464" y="441253"/>
                </a:cubicBezTo>
                <a:cubicBezTo>
                  <a:pt x="688464" y="395288"/>
                  <a:pt x="659830" y="356777"/>
                  <a:pt x="618746" y="341869"/>
                </a:cubicBezTo>
                <a:close/>
                <a:moveTo>
                  <a:pt x="205419" y="254908"/>
                </a:moveTo>
                <a:lnTo>
                  <a:pt x="146906" y="259878"/>
                </a:lnTo>
                <a:lnTo>
                  <a:pt x="144416" y="261120"/>
                </a:lnTo>
                <a:cubicBezTo>
                  <a:pt x="126986" y="266089"/>
                  <a:pt x="108312" y="271058"/>
                  <a:pt x="89637" y="339384"/>
                </a:cubicBezTo>
                <a:cubicBezTo>
                  <a:pt x="87147" y="346838"/>
                  <a:pt x="84657" y="359261"/>
                  <a:pt x="80923" y="375411"/>
                </a:cubicBezTo>
                <a:cubicBezTo>
                  <a:pt x="62248" y="442495"/>
                  <a:pt x="29879" y="569209"/>
                  <a:pt x="29879" y="628839"/>
                </a:cubicBezTo>
                <a:cubicBezTo>
                  <a:pt x="29879" y="632566"/>
                  <a:pt x="29879" y="637535"/>
                  <a:pt x="29879" y="641262"/>
                </a:cubicBezTo>
                <a:cubicBezTo>
                  <a:pt x="36104" y="679773"/>
                  <a:pt x="64738" y="712073"/>
                  <a:pt x="103332" y="724496"/>
                </a:cubicBezTo>
                <a:lnTo>
                  <a:pt x="225338" y="763007"/>
                </a:lnTo>
                <a:cubicBezTo>
                  <a:pt x="225338" y="763007"/>
                  <a:pt x="227828" y="764250"/>
                  <a:pt x="227828" y="765492"/>
                </a:cubicBezTo>
                <a:cubicBezTo>
                  <a:pt x="255217" y="781642"/>
                  <a:pt x="251482" y="810214"/>
                  <a:pt x="245257" y="838787"/>
                </a:cubicBezTo>
                <a:lnTo>
                  <a:pt x="245257" y="840030"/>
                </a:lnTo>
                <a:lnTo>
                  <a:pt x="183009" y="1052462"/>
                </a:lnTo>
                <a:cubicBezTo>
                  <a:pt x="176785" y="1073581"/>
                  <a:pt x="189234" y="1097185"/>
                  <a:pt x="211644" y="1103396"/>
                </a:cubicBezTo>
                <a:cubicBezTo>
                  <a:pt x="224093" y="1107123"/>
                  <a:pt x="235298" y="1105881"/>
                  <a:pt x="245257" y="1099669"/>
                </a:cubicBezTo>
                <a:cubicBezTo>
                  <a:pt x="256462" y="1094700"/>
                  <a:pt x="262687" y="1084762"/>
                  <a:pt x="266422" y="1073581"/>
                </a:cubicBezTo>
                <a:lnTo>
                  <a:pt x="352324" y="774188"/>
                </a:lnTo>
                <a:cubicBezTo>
                  <a:pt x="352324" y="770461"/>
                  <a:pt x="352324" y="766734"/>
                  <a:pt x="353569" y="764250"/>
                </a:cubicBezTo>
                <a:cubicBezTo>
                  <a:pt x="358549" y="741888"/>
                  <a:pt x="358549" y="736919"/>
                  <a:pt x="346099" y="725738"/>
                </a:cubicBezTo>
                <a:lnTo>
                  <a:pt x="181764" y="642505"/>
                </a:lnTo>
                <a:cubicBezTo>
                  <a:pt x="174295" y="638778"/>
                  <a:pt x="171805" y="631324"/>
                  <a:pt x="174295" y="623870"/>
                </a:cubicBezTo>
                <a:lnTo>
                  <a:pt x="239033" y="422618"/>
                </a:lnTo>
                <a:lnTo>
                  <a:pt x="184254" y="355534"/>
                </a:lnTo>
                <a:cubicBezTo>
                  <a:pt x="180519" y="350565"/>
                  <a:pt x="180519" y="340627"/>
                  <a:pt x="186744" y="335658"/>
                </a:cubicBezTo>
                <a:cubicBezTo>
                  <a:pt x="192969" y="330688"/>
                  <a:pt x="202929" y="330688"/>
                  <a:pt x="207909" y="338142"/>
                </a:cubicBezTo>
                <a:lnTo>
                  <a:pt x="342365" y="500883"/>
                </a:lnTo>
                <a:cubicBezTo>
                  <a:pt x="353569" y="514548"/>
                  <a:pt x="374734" y="517033"/>
                  <a:pt x="389673" y="507094"/>
                </a:cubicBezTo>
                <a:lnTo>
                  <a:pt x="573927" y="371684"/>
                </a:lnTo>
                <a:cubicBezTo>
                  <a:pt x="582642" y="365473"/>
                  <a:pt x="587622" y="356777"/>
                  <a:pt x="588867" y="346838"/>
                </a:cubicBezTo>
                <a:cubicBezTo>
                  <a:pt x="590112" y="336900"/>
                  <a:pt x="586377" y="326961"/>
                  <a:pt x="580152" y="320750"/>
                </a:cubicBezTo>
                <a:cubicBezTo>
                  <a:pt x="567703" y="307085"/>
                  <a:pt x="546538" y="304600"/>
                  <a:pt x="531599" y="317023"/>
                </a:cubicBezTo>
                <a:lnTo>
                  <a:pt x="387183" y="422618"/>
                </a:lnTo>
                <a:cubicBezTo>
                  <a:pt x="379713" y="427587"/>
                  <a:pt x="370999" y="426345"/>
                  <a:pt x="366019" y="420134"/>
                </a:cubicBezTo>
                <a:lnTo>
                  <a:pt x="240278" y="267331"/>
                </a:lnTo>
                <a:cubicBezTo>
                  <a:pt x="230318" y="259878"/>
                  <a:pt x="217868" y="254908"/>
                  <a:pt x="205419" y="254908"/>
                </a:cubicBezTo>
                <a:close/>
                <a:moveTo>
                  <a:pt x="204174" y="225093"/>
                </a:moveTo>
                <a:cubicBezTo>
                  <a:pt x="204174" y="225093"/>
                  <a:pt x="204174" y="225093"/>
                  <a:pt x="205419" y="225093"/>
                </a:cubicBezTo>
                <a:cubicBezTo>
                  <a:pt x="225338" y="225093"/>
                  <a:pt x="245257" y="232547"/>
                  <a:pt x="260197" y="246212"/>
                </a:cubicBezTo>
                <a:cubicBezTo>
                  <a:pt x="260197" y="246212"/>
                  <a:pt x="261442" y="246212"/>
                  <a:pt x="261442" y="247455"/>
                </a:cubicBezTo>
                <a:lnTo>
                  <a:pt x="379713" y="390319"/>
                </a:lnTo>
                <a:lnTo>
                  <a:pt x="514169" y="292177"/>
                </a:lnTo>
                <a:cubicBezTo>
                  <a:pt x="541558" y="272300"/>
                  <a:pt x="580152" y="276027"/>
                  <a:pt x="602562" y="300873"/>
                </a:cubicBezTo>
                <a:cubicBezTo>
                  <a:pt x="605051" y="303358"/>
                  <a:pt x="607541" y="307085"/>
                  <a:pt x="608786" y="309569"/>
                </a:cubicBezTo>
                <a:cubicBezTo>
                  <a:pt x="672279" y="320750"/>
                  <a:pt x="718343" y="375411"/>
                  <a:pt x="718343" y="441253"/>
                </a:cubicBezTo>
                <a:cubicBezTo>
                  <a:pt x="718343" y="514548"/>
                  <a:pt x="658585" y="574178"/>
                  <a:pt x="583887" y="574178"/>
                </a:cubicBezTo>
                <a:cubicBezTo>
                  <a:pt x="529109" y="574178"/>
                  <a:pt x="480555" y="540636"/>
                  <a:pt x="460636" y="490945"/>
                </a:cubicBezTo>
                <a:lnTo>
                  <a:pt x="407103" y="530698"/>
                </a:lnTo>
                <a:cubicBezTo>
                  <a:pt x="395898" y="538152"/>
                  <a:pt x="382203" y="541879"/>
                  <a:pt x="368509" y="541879"/>
                </a:cubicBezTo>
                <a:cubicBezTo>
                  <a:pt x="349834" y="541879"/>
                  <a:pt x="331160" y="533183"/>
                  <a:pt x="319955" y="519517"/>
                </a:cubicBezTo>
                <a:lnTo>
                  <a:pt x="261442" y="449949"/>
                </a:lnTo>
                <a:lnTo>
                  <a:pt x="205419" y="621386"/>
                </a:lnTo>
                <a:lnTo>
                  <a:pt x="361039" y="700892"/>
                </a:lnTo>
                <a:cubicBezTo>
                  <a:pt x="362284" y="700892"/>
                  <a:pt x="363529" y="702135"/>
                  <a:pt x="364774" y="702135"/>
                </a:cubicBezTo>
                <a:cubicBezTo>
                  <a:pt x="392163" y="725738"/>
                  <a:pt x="388428" y="745615"/>
                  <a:pt x="383448" y="770461"/>
                </a:cubicBezTo>
                <a:cubicBezTo>
                  <a:pt x="382203" y="772946"/>
                  <a:pt x="382203" y="776672"/>
                  <a:pt x="380958" y="780399"/>
                </a:cubicBezTo>
                <a:cubicBezTo>
                  <a:pt x="380958" y="781642"/>
                  <a:pt x="380958" y="781642"/>
                  <a:pt x="380958" y="781642"/>
                </a:cubicBezTo>
                <a:lnTo>
                  <a:pt x="295056" y="1081035"/>
                </a:lnTo>
                <a:cubicBezTo>
                  <a:pt x="290076" y="1100912"/>
                  <a:pt x="277627" y="1117061"/>
                  <a:pt x="260197" y="1127000"/>
                </a:cubicBezTo>
                <a:cubicBezTo>
                  <a:pt x="248992" y="1131969"/>
                  <a:pt x="237788" y="1135696"/>
                  <a:pt x="225338" y="1135696"/>
                </a:cubicBezTo>
                <a:cubicBezTo>
                  <a:pt x="217868" y="1135696"/>
                  <a:pt x="210399" y="1134454"/>
                  <a:pt x="202929" y="1131969"/>
                </a:cubicBezTo>
                <a:cubicBezTo>
                  <a:pt x="165580" y="1120788"/>
                  <a:pt x="144416" y="1081035"/>
                  <a:pt x="154375" y="1043766"/>
                </a:cubicBezTo>
                <a:lnTo>
                  <a:pt x="216623" y="832576"/>
                </a:lnTo>
                <a:cubicBezTo>
                  <a:pt x="221603" y="802761"/>
                  <a:pt x="221603" y="795307"/>
                  <a:pt x="214133" y="790338"/>
                </a:cubicBezTo>
                <a:lnTo>
                  <a:pt x="94617" y="753069"/>
                </a:lnTo>
                <a:cubicBezTo>
                  <a:pt x="44819" y="736919"/>
                  <a:pt x="8715" y="694681"/>
                  <a:pt x="1245" y="644989"/>
                </a:cubicBezTo>
                <a:cubicBezTo>
                  <a:pt x="0" y="640020"/>
                  <a:pt x="0" y="633809"/>
                  <a:pt x="0" y="628839"/>
                </a:cubicBezTo>
                <a:cubicBezTo>
                  <a:pt x="0" y="565482"/>
                  <a:pt x="33614" y="436284"/>
                  <a:pt x="51043" y="367957"/>
                </a:cubicBezTo>
                <a:cubicBezTo>
                  <a:pt x="54778" y="351807"/>
                  <a:pt x="58513" y="339384"/>
                  <a:pt x="61003" y="331931"/>
                </a:cubicBezTo>
                <a:cubicBezTo>
                  <a:pt x="82167" y="253666"/>
                  <a:pt x="108312" y="240001"/>
                  <a:pt x="135701" y="232547"/>
                </a:cubicBezTo>
                <a:lnTo>
                  <a:pt x="139436" y="231305"/>
                </a:lnTo>
                <a:cubicBezTo>
                  <a:pt x="140681" y="231305"/>
                  <a:pt x="141926" y="231305"/>
                  <a:pt x="143171" y="231305"/>
                </a:cubicBezTo>
                <a:close/>
                <a:moveTo>
                  <a:pt x="141727" y="30586"/>
                </a:moveTo>
                <a:cubicBezTo>
                  <a:pt x="99421" y="35580"/>
                  <a:pt x="69558" y="73032"/>
                  <a:pt x="74535" y="115479"/>
                </a:cubicBezTo>
                <a:cubicBezTo>
                  <a:pt x="77024" y="135453"/>
                  <a:pt x="86978" y="152931"/>
                  <a:pt x="103154" y="166664"/>
                </a:cubicBezTo>
                <a:cubicBezTo>
                  <a:pt x="119330" y="179148"/>
                  <a:pt x="139238" y="185390"/>
                  <a:pt x="159147" y="181645"/>
                </a:cubicBezTo>
                <a:cubicBezTo>
                  <a:pt x="200208" y="176651"/>
                  <a:pt x="231316" y="139199"/>
                  <a:pt x="226338" y="98001"/>
                </a:cubicBezTo>
                <a:cubicBezTo>
                  <a:pt x="221361" y="55554"/>
                  <a:pt x="182788" y="25592"/>
                  <a:pt x="141727" y="30586"/>
                </a:cubicBezTo>
                <a:close/>
                <a:moveTo>
                  <a:pt x="137994" y="624"/>
                </a:moveTo>
                <a:cubicBezTo>
                  <a:pt x="196475" y="-5618"/>
                  <a:pt x="248736" y="35580"/>
                  <a:pt x="254957" y="94255"/>
                </a:cubicBezTo>
                <a:cubicBezTo>
                  <a:pt x="262423" y="151683"/>
                  <a:pt x="220117" y="205365"/>
                  <a:pt x="162880" y="211607"/>
                </a:cubicBezTo>
                <a:cubicBezTo>
                  <a:pt x="159147" y="211607"/>
                  <a:pt x="154170" y="212855"/>
                  <a:pt x="150437" y="212855"/>
                </a:cubicBezTo>
                <a:cubicBezTo>
                  <a:pt x="125551" y="212855"/>
                  <a:pt x="103154" y="204116"/>
                  <a:pt x="84490" y="190384"/>
                </a:cubicBezTo>
                <a:cubicBezTo>
                  <a:pt x="62092" y="171657"/>
                  <a:pt x="48405" y="146689"/>
                  <a:pt x="44672" y="117975"/>
                </a:cubicBezTo>
                <a:cubicBezTo>
                  <a:pt x="38451" y="60548"/>
                  <a:pt x="79512" y="8114"/>
                  <a:pt x="137994" y="6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2" name="Freeform 292">
            <a:extLst>
              <a:ext uri="{FF2B5EF4-FFF2-40B4-BE49-F238E27FC236}">
                <a16:creationId xmlns:a16="http://schemas.microsoft.com/office/drawing/2014/main" id="{A1CC0871-C0DB-DD45-80D8-EA176AB6E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2906" y="4182889"/>
            <a:ext cx="631703" cy="1142554"/>
          </a:xfrm>
          <a:custGeom>
            <a:avLst/>
            <a:gdLst>
              <a:gd name="T0" fmla="*/ 100 w 508"/>
              <a:gd name="T1" fmla="*/ 883 h 916"/>
              <a:gd name="T2" fmla="*/ 108 w 508"/>
              <a:gd name="T3" fmla="*/ 839 h 916"/>
              <a:gd name="T4" fmla="*/ 400 w 508"/>
              <a:gd name="T5" fmla="*/ 839 h 916"/>
              <a:gd name="T6" fmla="*/ 407 w 508"/>
              <a:gd name="T7" fmla="*/ 883 h 916"/>
              <a:gd name="T8" fmla="*/ 108 w 508"/>
              <a:gd name="T9" fmla="*/ 891 h 916"/>
              <a:gd name="T10" fmla="*/ 159 w 508"/>
              <a:gd name="T11" fmla="*/ 482 h 916"/>
              <a:gd name="T12" fmla="*/ 178 w 508"/>
              <a:gd name="T13" fmla="*/ 739 h 916"/>
              <a:gd name="T14" fmla="*/ 107 w 508"/>
              <a:gd name="T15" fmla="*/ 405 h 916"/>
              <a:gd name="T16" fmla="*/ 254 w 508"/>
              <a:gd name="T17" fmla="*/ 406 h 916"/>
              <a:gd name="T18" fmla="*/ 400 w 508"/>
              <a:gd name="T19" fmla="*/ 405 h 916"/>
              <a:gd name="T20" fmla="*/ 417 w 508"/>
              <a:gd name="T21" fmla="*/ 414 h 916"/>
              <a:gd name="T22" fmla="*/ 348 w 508"/>
              <a:gd name="T23" fmla="*/ 458 h 916"/>
              <a:gd name="T24" fmla="*/ 306 w 508"/>
              <a:gd name="T25" fmla="*/ 815 h 916"/>
              <a:gd name="T26" fmla="*/ 202 w 508"/>
              <a:gd name="T27" fmla="*/ 501 h 916"/>
              <a:gd name="T28" fmla="*/ 87 w 508"/>
              <a:gd name="T29" fmla="*/ 432 h 916"/>
              <a:gd name="T30" fmla="*/ 147 w 508"/>
              <a:gd name="T31" fmla="*/ 347 h 916"/>
              <a:gd name="T32" fmla="*/ 242 w 508"/>
              <a:gd name="T33" fmla="*/ 215 h 916"/>
              <a:gd name="T34" fmla="*/ 234 w 508"/>
              <a:gd name="T35" fmla="*/ 381 h 916"/>
              <a:gd name="T36" fmla="*/ 183 w 508"/>
              <a:gd name="T37" fmla="*/ 215 h 916"/>
              <a:gd name="T38" fmla="*/ 129 w 508"/>
              <a:gd name="T39" fmla="*/ 332 h 916"/>
              <a:gd name="T40" fmla="*/ 129 w 508"/>
              <a:gd name="T41" fmla="*/ 75 h 916"/>
              <a:gd name="T42" fmla="*/ 75 w 508"/>
              <a:gd name="T43" fmla="*/ 191 h 916"/>
              <a:gd name="T44" fmla="*/ 324 w 508"/>
              <a:gd name="T45" fmla="*/ 191 h 916"/>
              <a:gd name="T46" fmla="*/ 378 w 508"/>
              <a:gd name="T47" fmla="*/ 75 h 916"/>
              <a:gd name="T48" fmla="*/ 378 w 508"/>
              <a:gd name="T49" fmla="*/ 332 h 916"/>
              <a:gd name="T50" fmla="*/ 432 w 508"/>
              <a:gd name="T51" fmla="*/ 215 h 916"/>
              <a:gd name="T52" fmla="*/ 266 w 508"/>
              <a:gd name="T53" fmla="*/ 25 h 916"/>
              <a:gd name="T54" fmla="*/ 300 w 508"/>
              <a:gd name="T55" fmla="*/ 191 h 916"/>
              <a:gd name="T56" fmla="*/ 207 w 508"/>
              <a:gd name="T57" fmla="*/ 191 h 916"/>
              <a:gd name="T58" fmla="*/ 147 w 508"/>
              <a:gd name="T59" fmla="*/ 59 h 916"/>
              <a:gd name="T60" fmla="*/ 207 w 508"/>
              <a:gd name="T61" fmla="*/ 191 h 916"/>
              <a:gd name="T62" fmla="*/ 300 w 508"/>
              <a:gd name="T63" fmla="*/ 215 h 916"/>
              <a:gd name="T64" fmla="*/ 360 w 508"/>
              <a:gd name="T65" fmla="*/ 347 h 916"/>
              <a:gd name="T66" fmla="*/ 329 w 508"/>
              <a:gd name="T67" fmla="*/ 739 h 916"/>
              <a:gd name="T68" fmla="*/ 348 w 508"/>
              <a:gd name="T69" fmla="*/ 482 h 916"/>
              <a:gd name="T70" fmla="*/ 496 w 508"/>
              <a:gd name="T71" fmla="*/ 891 h 916"/>
              <a:gd name="T72" fmla="*/ 431 w 508"/>
              <a:gd name="T73" fmla="*/ 883 h 916"/>
              <a:gd name="T74" fmla="*/ 400 w 508"/>
              <a:gd name="T75" fmla="*/ 815 h 916"/>
              <a:gd name="T76" fmla="*/ 443 w 508"/>
              <a:gd name="T77" fmla="*/ 439 h 916"/>
              <a:gd name="T78" fmla="*/ 400 w 508"/>
              <a:gd name="T79" fmla="*/ 381 h 916"/>
              <a:gd name="T80" fmla="*/ 457 w 508"/>
              <a:gd name="T81" fmla="*/ 203 h 916"/>
              <a:gd name="T82" fmla="*/ 254 w 508"/>
              <a:gd name="T83" fmla="*/ 0 h 916"/>
              <a:gd name="T84" fmla="*/ 156 w 508"/>
              <a:gd name="T85" fmla="*/ 381 h 916"/>
              <a:gd name="T86" fmla="*/ 71 w 508"/>
              <a:gd name="T87" fmla="*/ 399 h 916"/>
              <a:gd name="T88" fmla="*/ 175 w 508"/>
              <a:gd name="T89" fmla="*/ 815 h 916"/>
              <a:gd name="T90" fmla="*/ 76 w 508"/>
              <a:gd name="T91" fmla="*/ 847 h 916"/>
              <a:gd name="T92" fmla="*/ 77 w 508"/>
              <a:gd name="T93" fmla="*/ 891 h 916"/>
              <a:gd name="T94" fmla="*/ 0 w 508"/>
              <a:gd name="T95" fmla="*/ 903 h 916"/>
              <a:gd name="T96" fmla="*/ 108 w 508"/>
              <a:gd name="T97" fmla="*/ 915 h 916"/>
              <a:gd name="T98" fmla="*/ 496 w 508"/>
              <a:gd name="T99" fmla="*/ 915 h 916"/>
              <a:gd name="T100" fmla="*/ 496 w 508"/>
              <a:gd name="T101" fmla="*/ 891 h 9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08" h="916">
                <a:moveTo>
                  <a:pt x="108" y="891"/>
                </a:moveTo>
                <a:lnTo>
                  <a:pt x="108" y="891"/>
                </a:lnTo>
                <a:cubicBezTo>
                  <a:pt x="104" y="891"/>
                  <a:pt x="100" y="888"/>
                  <a:pt x="100" y="883"/>
                </a:cubicBezTo>
                <a:lnTo>
                  <a:pt x="100" y="847"/>
                </a:lnTo>
                <a:lnTo>
                  <a:pt x="100" y="847"/>
                </a:lnTo>
                <a:cubicBezTo>
                  <a:pt x="100" y="842"/>
                  <a:pt x="104" y="839"/>
                  <a:pt x="108" y="839"/>
                </a:cubicBezTo>
                <a:lnTo>
                  <a:pt x="183" y="839"/>
                </a:lnTo>
                <a:lnTo>
                  <a:pt x="324" y="839"/>
                </a:lnTo>
                <a:lnTo>
                  <a:pt x="400" y="839"/>
                </a:lnTo>
                <a:lnTo>
                  <a:pt x="400" y="839"/>
                </a:lnTo>
                <a:cubicBezTo>
                  <a:pt x="403" y="839"/>
                  <a:pt x="407" y="842"/>
                  <a:pt x="407" y="847"/>
                </a:cubicBezTo>
                <a:lnTo>
                  <a:pt x="407" y="883"/>
                </a:lnTo>
                <a:lnTo>
                  <a:pt x="407" y="883"/>
                </a:lnTo>
                <a:cubicBezTo>
                  <a:pt x="407" y="888"/>
                  <a:pt x="403" y="891"/>
                  <a:pt x="400" y="891"/>
                </a:cubicBezTo>
                <a:lnTo>
                  <a:pt x="108" y="891"/>
                </a:lnTo>
                <a:close/>
                <a:moveTo>
                  <a:pt x="178" y="739"/>
                </a:moveTo>
                <a:lnTo>
                  <a:pt x="102" y="482"/>
                </a:lnTo>
                <a:lnTo>
                  <a:pt x="159" y="482"/>
                </a:lnTo>
                <a:lnTo>
                  <a:pt x="159" y="482"/>
                </a:lnTo>
                <a:cubicBezTo>
                  <a:pt x="170" y="482"/>
                  <a:pt x="178" y="491"/>
                  <a:pt x="178" y="501"/>
                </a:cubicBezTo>
                <a:lnTo>
                  <a:pt x="178" y="739"/>
                </a:lnTo>
                <a:close/>
                <a:moveTo>
                  <a:pt x="90" y="414"/>
                </a:moveTo>
                <a:lnTo>
                  <a:pt x="90" y="414"/>
                </a:lnTo>
                <a:cubicBezTo>
                  <a:pt x="94" y="408"/>
                  <a:pt x="101" y="405"/>
                  <a:pt x="107" y="405"/>
                </a:cubicBezTo>
                <a:lnTo>
                  <a:pt x="233" y="405"/>
                </a:lnTo>
                <a:lnTo>
                  <a:pt x="233" y="405"/>
                </a:lnTo>
                <a:cubicBezTo>
                  <a:pt x="239" y="406"/>
                  <a:pt x="247" y="406"/>
                  <a:pt x="254" y="406"/>
                </a:cubicBezTo>
                <a:lnTo>
                  <a:pt x="254" y="406"/>
                </a:lnTo>
                <a:cubicBezTo>
                  <a:pt x="261" y="406"/>
                  <a:pt x="268" y="406"/>
                  <a:pt x="274" y="405"/>
                </a:cubicBezTo>
                <a:lnTo>
                  <a:pt x="400" y="405"/>
                </a:lnTo>
                <a:lnTo>
                  <a:pt x="400" y="405"/>
                </a:lnTo>
                <a:cubicBezTo>
                  <a:pt x="407" y="405"/>
                  <a:pt x="413" y="408"/>
                  <a:pt x="417" y="414"/>
                </a:cubicBezTo>
                <a:lnTo>
                  <a:pt x="417" y="414"/>
                </a:lnTo>
                <a:cubicBezTo>
                  <a:pt x="421" y="419"/>
                  <a:pt x="422" y="426"/>
                  <a:pt x="421" y="432"/>
                </a:cubicBezTo>
                <a:lnTo>
                  <a:pt x="412" y="458"/>
                </a:lnTo>
                <a:lnTo>
                  <a:pt x="348" y="458"/>
                </a:lnTo>
                <a:lnTo>
                  <a:pt x="348" y="458"/>
                </a:lnTo>
                <a:cubicBezTo>
                  <a:pt x="324" y="458"/>
                  <a:pt x="306" y="477"/>
                  <a:pt x="306" y="501"/>
                </a:cubicBezTo>
                <a:lnTo>
                  <a:pt x="306" y="815"/>
                </a:lnTo>
                <a:lnTo>
                  <a:pt x="202" y="815"/>
                </a:lnTo>
                <a:lnTo>
                  <a:pt x="202" y="501"/>
                </a:lnTo>
                <a:lnTo>
                  <a:pt x="202" y="501"/>
                </a:lnTo>
                <a:cubicBezTo>
                  <a:pt x="202" y="477"/>
                  <a:pt x="183" y="458"/>
                  <a:pt x="159" y="458"/>
                </a:cubicBezTo>
                <a:lnTo>
                  <a:pt x="95" y="458"/>
                </a:lnTo>
                <a:lnTo>
                  <a:pt x="87" y="432"/>
                </a:lnTo>
                <a:lnTo>
                  <a:pt x="87" y="432"/>
                </a:lnTo>
                <a:cubicBezTo>
                  <a:pt x="85" y="426"/>
                  <a:pt x="86" y="419"/>
                  <a:pt x="90" y="414"/>
                </a:cubicBezTo>
                <a:close/>
                <a:moveTo>
                  <a:pt x="147" y="347"/>
                </a:moveTo>
                <a:lnTo>
                  <a:pt x="147" y="347"/>
                </a:lnTo>
                <a:cubicBezTo>
                  <a:pt x="183" y="312"/>
                  <a:pt x="204" y="265"/>
                  <a:pt x="207" y="215"/>
                </a:cubicBezTo>
                <a:lnTo>
                  <a:pt x="242" y="215"/>
                </a:lnTo>
                <a:lnTo>
                  <a:pt x="242" y="381"/>
                </a:lnTo>
                <a:lnTo>
                  <a:pt x="234" y="381"/>
                </a:lnTo>
                <a:lnTo>
                  <a:pt x="234" y="381"/>
                </a:lnTo>
                <a:cubicBezTo>
                  <a:pt x="202" y="377"/>
                  <a:pt x="172" y="365"/>
                  <a:pt x="147" y="347"/>
                </a:cubicBezTo>
                <a:close/>
                <a:moveTo>
                  <a:pt x="75" y="215"/>
                </a:moveTo>
                <a:lnTo>
                  <a:pt x="183" y="215"/>
                </a:lnTo>
                <a:lnTo>
                  <a:pt x="183" y="215"/>
                </a:lnTo>
                <a:cubicBezTo>
                  <a:pt x="180" y="259"/>
                  <a:pt x="161" y="301"/>
                  <a:pt x="129" y="332"/>
                </a:cubicBezTo>
                <a:lnTo>
                  <a:pt x="129" y="332"/>
                </a:lnTo>
                <a:cubicBezTo>
                  <a:pt x="98" y="302"/>
                  <a:pt x="78" y="261"/>
                  <a:pt x="75" y="215"/>
                </a:cubicBezTo>
                <a:close/>
                <a:moveTo>
                  <a:pt x="129" y="75"/>
                </a:moveTo>
                <a:lnTo>
                  <a:pt x="129" y="75"/>
                </a:lnTo>
                <a:cubicBezTo>
                  <a:pt x="161" y="105"/>
                  <a:pt x="180" y="147"/>
                  <a:pt x="183" y="191"/>
                </a:cubicBezTo>
                <a:lnTo>
                  <a:pt x="75" y="191"/>
                </a:lnTo>
                <a:lnTo>
                  <a:pt x="75" y="191"/>
                </a:lnTo>
                <a:cubicBezTo>
                  <a:pt x="78" y="146"/>
                  <a:pt x="98" y="105"/>
                  <a:pt x="129" y="75"/>
                </a:cubicBezTo>
                <a:close/>
                <a:moveTo>
                  <a:pt x="432" y="191"/>
                </a:moveTo>
                <a:lnTo>
                  <a:pt x="324" y="191"/>
                </a:lnTo>
                <a:lnTo>
                  <a:pt x="324" y="191"/>
                </a:lnTo>
                <a:cubicBezTo>
                  <a:pt x="327" y="147"/>
                  <a:pt x="347" y="105"/>
                  <a:pt x="378" y="75"/>
                </a:cubicBezTo>
                <a:lnTo>
                  <a:pt x="378" y="75"/>
                </a:lnTo>
                <a:cubicBezTo>
                  <a:pt x="409" y="105"/>
                  <a:pt x="429" y="146"/>
                  <a:pt x="432" y="191"/>
                </a:cubicBezTo>
                <a:close/>
                <a:moveTo>
                  <a:pt x="378" y="332"/>
                </a:moveTo>
                <a:lnTo>
                  <a:pt x="378" y="332"/>
                </a:lnTo>
                <a:cubicBezTo>
                  <a:pt x="347" y="301"/>
                  <a:pt x="327" y="259"/>
                  <a:pt x="324" y="215"/>
                </a:cubicBezTo>
                <a:lnTo>
                  <a:pt x="432" y="215"/>
                </a:lnTo>
                <a:lnTo>
                  <a:pt x="432" y="215"/>
                </a:lnTo>
                <a:cubicBezTo>
                  <a:pt x="429" y="261"/>
                  <a:pt x="409" y="302"/>
                  <a:pt x="378" y="332"/>
                </a:cubicBezTo>
                <a:close/>
                <a:moveTo>
                  <a:pt x="266" y="25"/>
                </a:moveTo>
                <a:lnTo>
                  <a:pt x="266" y="25"/>
                </a:lnTo>
                <a:cubicBezTo>
                  <a:pt x="301" y="27"/>
                  <a:pt x="333" y="39"/>
                  <a:pt x="360" y="59"/>
                </a:cubicBezTo>
                <a:lnTo>
                  <a:pt x="360" y="59"/>
                </a:lnTo>
                <a:cubicBezTo>
                  <a:pt x="324" y="94"/>
                  <a:pt x="303" y="141"/>
                  <a:pt x="300" y="191"/>
                </a:cubicBezTo>
                <a:lnTo>
                  <a:pt x="266" y="191"/>
                </a:lnTo>
                <a:lnTo>
                  <a:pt x="266" y="25"/>
                </a:lnTo>
                <a:close/>
                <a:moveTo>
                  <a:pt x="207" y="191"/>
                </a:moveTo>
                <a:lnTo>
                  <a:pt x="207" y="191"/>
                </a:lnTo>
                <a:cubicBezTo>
                  <a:pt x="204" y="141"/>
                  <a:pt x="183" y="94"/>
                  <a:pt x="147" y="59"/>
                </a:cubicBezTo>
                <a:lnTo>
                  <a:pt x="147" y="59"/>
                </a:lnTo>
                <a:cubicBezTo>
                  <a:pt x="174" y="39"/>
                  <a:pt x="206" y="27"/>
                  <a:pt x="242" y="25"/>
                </a:cubicBezTo>
                <a:lnTo>
                  <a:pt x="242" y="191"/>
                </a:lnTo>
                <a:lnTo>
                  <a:pt x="207" y="191"/>
                </a:lnTo>
                <a:close/>
                <a:moveTo>
                  <a:pt x="266" y="381"/>
                </a:moveTo>
                <a:lnTo>
                  <a:pt x="266" y="215"/>
                </a:lnTo>
                <a:lnTo>
                  <a:pt x="300" y="215"/>
                </a:lnTo>
                <a:lnTo>
                  <a:pt x="300" y="215"/>
                </a:lnTo>
                <a:cubicBezTo>
                  <a:pt x="303" y="265"/>
                  <a:pt x="324" y="312"/>
                  <a:pt x="360" y="347"/>
                </a:cubicBezTo>
                <a:lnTo>
                  <a:pt x="360" y="347"/>
                </a:lnTo>
                <a:cubicBezTo>
                  <a:pt x="335" y="365"/>
                  <a:pt x="306" y="377"/>
                  <a:pt x="273" y="381"/>
                </a:cubicBezTo>
                <a:lnTo>
                  <a:pt x="266" y="381"/>
                </a:lnTo>
                <a:close/>
                <a:moveTo>
                  <a:pt x="329" y="739"/>
                </a:moveTo>
                <a:lnTo>
                  <a:pt x="329" y="501"/>
                </a:lnTo>
                <a:lnTo>
                  <a:pt x="329" y="501"/>
                </a:lnTo>
                <a:cubicBezTo>
                  <a:pt x="329" y="491"/>
                  <a:pt x="337" y="482"/>
                  <a:pt x="348" y="482"/>
                </a:cubicBezTo>
                <a:lnTo>
                  <a:pt x="406" y="482"/>
                </a:lnTo>
                <a:lnTo>
                  <a:pt x="329" y="739"/>
                </a:lnTo>
                <a:close/>
                <a:moveTo>
                  <a:pt x="496" y="891"/>
                </a:moveTo>
                <a:lnTo>
                  <a:pt x="430" y="891"/>
                </a:lnTo>
                <a:lnTo>
                  <a:pt x="430" y="891"/>
                </a:lnTo>
                <a:cubicBezTo>
                  <a:pt x="430" y="889"/>
                  <a:pt x="431" y="886"/>
                  <a:pt x="431" y="883"/>
                </a:cubicBezTo>
                <a:lnTo>
                  <a:pt x="431" y="847"/>
                </a:lnTo>
                <a:lnTo>
                  <a:pt x="431" y="847"/>
                </a:lnTo>
                <a:cubicBezTo>
                  <a:pt x="431" y="829"/>
                  <a:pt x="417" y="815"/>
                  <a:pt x="400" y="815"/>
                </a:cubicBezTo>
                <a:lnTo>
                  <a:pt x="332" y="815"/>
                </a:lnTo>
                <a:lnTo>
                  <a:pt x="443" y="439"/>
                </a:lnTo>
                <a:lnTo>
                  <a:pt x="443" y="439"/>
                </a:lnTo>
                <a:cubicBezTo>
                  <a:pt x="447" y="425"/>
                  <a:pt x="445" y="411"/>
                  <a:pt x="436" y="399"/>
                </a:cubicBezTo>
                <a:lnTo>
                  <a:pt x="436" y="399"/>
                </a:lnTo>
                <a:cubicBezTo>
                  <a:pt x="428" y="387"/>
                  <a:pt x="415" y="381"/>
                  <a:pt x="400" y="381"/>
                </a:cubicBezTo>
                <a:lnTo>
                  <a:pt x="351" y="381"/>
                </a:lnTo>
                <a:lnTo>
                  <a:pt x="351" y="381"/>
                </a:lnTo>
                <a:cubicBezTo>
                  <a:pt x="414" y="346"/>
                  <a:pt x="457" y="280"/>
                  <a:pt x="457" y="203"/>
                </a:cubicBezTo>
                <a:lnTo>
                  <a:pt x="457" y="203"/>
                </a:lnTo>
                <a:cubicBezTo>
                  <a:pt x="457" y="91"/>
                  <a:pt x="365" y="0"/>
                  <a:pt x="254" y="0"/>
                </a:cubicBezTo>
                <a:lnTo>
                  <a:pt x="254" y="0"/>
                </a:lnTo>
                <a:cubicBezTo>
                  <a:pt x="141" y="0"/>
                  <a:pt x="50" y="91"/>
                  <a:pt x="50" y="203"/>
                </a:cubicBezTo>
                <a:lnTo>
                  <a:pt x="50" y="203"/>
                </a:lnTo>
                <a:cubicBezTo>
                  <a:pt x="50" y="280"/>
                  <a:pt x="93" y="346"/>
                  <a:pt x="156" y="381"/>
                </a:cubicBezTo>
                <a:lnTo>
                  <a:pt x="107" y="381"/>
                </a:lnTo>
                <a:lnTo>
                  <a:pt x="107" y="381"/>
                </a:lnTo>
                <a:cubicBezTo>
                  <a:pt x="93" y="381"/>
                  <a:pt x="80" y="387"/>
                  <a:pt x="71" y="399"/>
                </a:cubicBezTo>
                <a:lnTo>
                  <a:pt x="71" y="399"/>
                </a:lnTo>
                <a:cubicBezTo>
                  <a:pt x="62" y="411"/>
                  <a:pt x="60" y="425"/>
                  <a:pt x="64" y="439"/>
                </a:cubicBezTo>
                <a:lnTo>
                  <a:pt x="175" y="815"/>
                </a:lnTo>
                <a:lnTo>
                  <a:pt x="108" y="815"/>
                </a:lnTo>
                <a:lnTo>
                  <a:pt x="108" y="815"/>
                </a:lnTo>
                <a:cubicBezTo>
                  <a:pt x="90" y="815"/>
                  <a:pt x="76" y="829"/>
                  <a:pt x="76" y="847"/>
                </a:cubicBezTo>
                <a:lnTo>
                  <a:pt x="76" y="883"/>
                </a:lnTo>
                <a:lnTo>
                  <a:pt x="76" y="883"/>
                </a:lnTo>
                <a:cubicBezTo>
                  <a:pt x="76" y="886"/>
                  <a:pt x="77" y="889"/>
                  <a:pt x="77" y="891"/>
                </a:cubicBezTo>
                <a:lnTo>
                  <a:pt x="12" y="891"/>
                </a:lnTo>
                <a:lnTo>
                  <a:pt x="12" y="891"/>
                </a:lnTo>
                <a:cubicBezTo>
                  <a:pt x="5" y="891"/>
                  <a:pt x="0" y="897"/>
                  <a:pt x="0" y="903"/>
                </a:cubicBezTo>
                <a:lnTo>
                  <a:pt x="0" y="903"/>
                </a:lnTo>
                <a:cubicBezTo>
                  <a:pt x="0" y="910"/>
                  <a:pt x="5" y="915"/>
                  <a:pt x="12" y="915"/>
                </a:cubicBezTo>
                <a:lnTo>
                  <a:pt x="108" y="915"/>
                </a:lnTo>
                <a:lnTo>
                  <a:pt x="400" y="915"/>
                </a:lnTo>
                <a:lnTo>
                  <a:pt x="496" y="915"/>
                </a:lnTo>
                <a:lnTo>
                  <a:pt x="496" y="915"/>
                </a:lnTo>
                <a:cubicBezTo>
                  <a:pt x="502" y="915"/>
                  <a:pt x="507" y="910"/>
                  <a:pt x="507" y="903"/>
                </a:cubicBezTo>
                <a:lnTo>
                  <a:pt x="507" y="903"/>
                </a:lnTo>
                <a:cubicBezTo>
                  <a:pt x="507" y="897"/>
                  <a:pt x="502" y="891"/>
                  <a:pt x="496" y="8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93" name="Freeform 293">
            <a:extLst>
              <a:ext uri="{FF2B5EF4-FFF2-40B4-BE49-F238E27FC236}">
                <a16:creationId xmlns:a16="http://schemas.microsoft.com/office/drawing/2014/main" id="{09D77A37-BB75-5946-97D0-5D65097C3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79757" y="9241983"/>
            <a:ext cx="725082" cy="1076636"/>
          </a:xfrm>
          <a:custGeom>
            <a:avLst/>
            <a:gdLst>
              <a:gd name="T0" fmla="*/ 494 w 584"/>
              <a:gd name="T1" fmla="*/ 841 h 865"/>
              <a:gd name="T2" fmla="*/ 494 w 584"/>
              <a:gd name="T3" fmla="*/ 300 h 865"/>
              <a:gd name="T4" fmla="*/ 498 w 584"/>
              <a:gd name="T5" fmla="*/ 303 h 865"/>
              <a:gd name="T6" fmla="*/ 559 w 584"/>
              <a:gd name="T7" fmla="*/ 841 h 865"/>
              <a:gd name="T8" fmla="*/ 23 w 584"/>
              <a:gd name="T9" fmla="*/ 317 h 865"/>
              <a:gd name="T10" fmla="*/ 84 w 584"/>
              <a:gd name="T11" fmla="*/ 303 h 865"/>
              <a:gd name="T12" fmla="*/ 87 w 584"/>
              <a:gd name="T13" fmla="*/ 841 h 865"/>
              <a:gd name="T14" fmla="*/ 23 w 584"/>
              <a:gd name="T15" fmla="*/ 317 h 865"/>
              <a:gd name="T16" fmla="*/ 146 w 584"/>
              <a:gd name="T17" fmla="*/ 24 h 865"/>
              <a:gd name="T18" fmla="*/ 291 w 584"/>
              <a:gd name="T19" fmla="*/ 166 h 865"/>
              <a:gd name="T20" fmla="*/ 435 w 584"/>
              <a:gd name="T21" fmla="*/ 24 h 865"/>
              <a:gd name="T22" fmla="*/ 541 w 584"/>
              <a:gd name="T23" fmla="*/ 24 h 865"/>
              <a:gd name="T24" fmla="*/ 471 w 584"/>
              <a:gd name="T25" fmla="*/ 235 h 865"/>
              <a:gd name="T26" fmla="*/ 471 w 584"/>
              <a:gd name="T27" fmla="*/ 237 h 865"/>
              <a:gd name="T28" fmla="*/ 111 w 584"/>
              <a:gd name="T29" fmla="*/ 841 h 865"/>
              <a:gd name="T30" fmla="*/ 111 w 584"/>
              <a:gd name="T31" fmla="*/ 235 h 865"/>
              <a:gd name="T32" fmla="*/ 291 w 584"/>
              <a:gd name="T33" fmla="*/ 92 h 865"/>
              <a:gd name="T34" fmla="*/ 405 w 584"/>
              <a:gd name="T35" fmla="*/ 61 h 865"/>
              <a:gd name="T36" fmla="*/ 291 w 584"/>
              <a:gd name="T37" fmla="*/ 142 h 865"/>
              <a:gd name="T38" fmla="*/ 176 w 584"/>
              <a:gd name="T39" fmla="*/ 61 h 865"/>
              <a:gd name="T40" fmla="*/ 291 w 584"/>
              <a:gd name="T41" fmla="*/ 92 h 865"/>
              <a:gd name="T42" fmla="*/ 570 w 584"/>
              <a:gd name="T43" fmla="*/ 291 h 865"/>
              <a:gd name="T44" fmla="*/ 567 w 584"/>
              <a:gd name="T45" fmla="*/ 291 h 865"/>
              <a:gd name="T46" fmla="*/ 513 w 584"/>
              <a:gd name="T47" fmla="*/ 284 h 865"/>
              <a:gd name="T48" fmla="*/ 494 w 584"/>
              <a:gd name="T49" fmla="*/ 235 h 865"/>
              <a:gd name="T50" fmla="*/ 574 w 584"/>
              <a:gd name="T51" fmla="*/ 26 h 865"/>
              <a:gd name="T52" fmla="*/ 579 w 584"/>
              <a:gd name="T53" fmla="*/ 10 h 865"/>
              <a:gd name="T54" fmla="*/ 565 w 584"/>
              <a:gd name="T55" fmla="*/ 0 h 865"/>
              <a:gd name="T56" fmla="*/ 424 w 584"/>
              <a:gd name="T57" fmla="*/ 0 h 865"/>
              <a:gd name="T58" fmla="*/ 411 w 584"/>
              <a:gd name="T59" fmla="*/ 11 h 865"/>
              <a:gd name="T60" fmla="*/ 291 w 584"/>
              <a:gd name="T61" fmla="*/ 68 h 865"/>
              <a:gd name="T62" fmla="*/ 170 w 584"/>
              <a:gd name="T63" fmla="*/ 11 h 865"/>
              <a:gd name="T64" fmla="*/ 170 w 584"/>
              <a:gd name="T65" fmla="*/ 11 h 865"/>
              <a:gd name="T66" fmla="*/ 16 w 584"/>
              <a:gd name="T67" fmla="*/ 0 h 865"/>
              <a:gd name="T68" fmla="*/ 2 w 584"/>
              <a:gd name="T69" fmla="*/ 10 h 865"/>
              <a:gd name="T70" fmla="*/ 7 w 584"/>
              <a:gd name="T71" fmla="*/ 26 h 865"/>
              <a:gd name="T72" fmla="*/ 87 w 584"/>
              <a:gd name="T73" fmla="*/ 235 h 865"/>
              <a:gd name="T74" fmla="*/ 69 w 584"/>
              <a:gd name="T75" fmla="*/ 284 h 865"/>
              <a:gd name="T76" fmla="*/ 14 w 584"/>
              <a:gd name="T77" fmla="*/ 291 h 865"/>
              <a:gd name="T78" fmla="*/ 4 w 584"/>
              <a:gd name="T79" fmla="*/ 294 h 865"/>
              <a:gd name="T80" fmla="*/ 0 w 584"/>
              <a:gd name="T81" fmla="*/ 303 h 865"/>
              <a:gd name="T82" fmla="*/ 0 w 584"/>
              <a:gd name="T83" fmla="*/ 852 h 865"/>
              <a:gd name="T84" fmla="*/ 572 w 584"/>
              <a:gd name="T85" fmla="*/ 864 h 865"/>
              <a:gd name="T86" fmla="*/ 583 w 584"/>
              <a:gd name="T87" fmla="*/ 852 h 865"/>
              <a:gd name="T88" fmla="*/ 583 w 584"/>
              <a:gd name="T89" fmla="*/ 303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84" h="865">
                <a:moveTo>
                  <a:pt x="559" y="841"/>
                </a:moveTo>
                <a:lnTo>
                  <a:pt x="494" y="841"/>
                </a:lnTo>
                <a:lnTo>
                  <a:pt x="494" y="300"/>
                </a:lnTo>
                <a:lnTo>
                  <a:pt x="494" y="300"/>
                </a:lnTo>
                <a:cubicBezTo>
                  <a:pt x="496" y="301"/>
                  <a:pt x="497" y="302"/>
                  <a:pt x="498" y="303"/>
                </a:cubicBezTo>
                <a:lnTo>
                  <a:pt x="498" y="303"/>
                </a:lnTo>
                <a:cubicBezTo>
                  <a:pt x="518" y="319"/>
                  <a:pt x="544" y="319"/>
                  <a:pt x="559" y="317"/>
                </a:cubicBezTo>
                <a:lnTo>
                  <a:pt x="559" y="841"/>
                </a:lnTo>
                <a:close/>
                <a:moveTo>
                  <a:pt x="23" y="317"/>
                </a:moveTo>
                <a:lnTo>
                  <a:pt x="23" y="317"/>
                </a:lnTo>
                <a:cubicBezTo>
                  <a:pt x="39" y="319"/>
                  <a:pt x="64" y="318"/>
                  <a:pt x="84" y="303"/>
                </a:cubicBezTo>
                <a:lnTo>
                  <a:pt x="84" y="303"/>
                </a:lnTo>
                <a:cubicBezTo>
                  <a:pt x="85" y="302"/>
                  <a:pt x="86" y="301"/>
                  <a:pt x="87" y="300"/>
                </a:cubicBezTo>
                <a:lnTo>
                  <a:pt x="87" y="841"/>
                </a:lnTo>
                <a:lnTo>
                  <a:pt x="23" y="841"/>
                </a:lnTo>
                <a:lnTo>
                  <a:pt x="23" y="317"/>
                </a:lnTo>
                <a:close/>
                <a:moveTo>
                  <a:pt x="40" y="24"/>
                </a:moveTo>
                <a:lnTo>
                  <a:pt x="146" y="24"/>
                </a:lnTo>
                <a:lnTo>
                  <a:pt x="146" y="24"/>
                </a:lnTo>
                <a:cubicBezTo>
                  <a:pt x="148" y="102"/>
                  <a:pt x="212" y="166"/>
                  <a:pt x="291" y="166"/>
                </a:cubicBezTo>
                <a:lnTo>
                  <a:pt x="291" y="166"/>
                </a:lnTo>
                <a:cubicBezTo>
                  <a:pt x="369" y="166"/>
                  <a:pt x="433" y="102"/>
                  <a:pt x="435" y="24"/>
                </a:cubicBezTo>
                <a:lnTo>
                  <a:pt x="541" y="24"/>
                </a:lnTo>
                <a:lnTo>
                  <a:pt x="541" y="24"/>
                </a:lnTo>
                <a:cubicBezTo>
                  <a:pt x="513" y="54"/>
                  <a:pt x="471" y="118"/>
                  <a:pt x="471" y="235"/>
                </a:cubicBezTo>
                <a:lnTo>
                  <a:pt x="471" y="235"/>
                </a:lnTo>
                <a:cubicBezTo>
                  <a:pt x="471" y="236"/>
                  <a:pt x="471" y="236"/>
                  <a:pt x="471" y="237"/>
                </a:cubicBezTo>
                <a:lnTo>
                  <a:pt x="471" y="237"/>
                </a:lnTo>
                <a:lnTo>
                  <a:pt x="471" y="841"/>
                </a:lnTo>
                <a:lnTo>
                  <a:pt x="111" y="841"/>
                </a:lnTo>
                <a:lnTo>
                  <a:pt x="111" y="235"/>
                </a:lnTo>
                <a:lnTo>
                  <a:pt x="111" y="235"/>
                </a:lnTo>
                <a:cubicBezTo>
                  <a:pt x="111" y="118"/>
                  <a:pt x="69" y="54"/>
                  <a:pt x="40" y="24"/>
                </a:cubicBezTo>
                <a:close/>
                <a:moveTo>
                  <a:pt x="291" y="92"/>
                </a:moveTo>
                <a:lnTo>
                  <a:pt x="291" y="92"/>
                </a:lnTo>
                <a:cubicBezTo>
                  <a:pt x="349" y="92"/>
                  <a:pt x="384" y="77"/>
                  <a:pt x="405" y="61"/>
                </a:cubicBezTo>
                <a:lnTo>
                  <a:pt x="405" y="61"/>
                </a:lnTo>
                <a:cubicBezTo>
                  <a:pt x="388" y="108"/>
                  <a:pt x="343" y="142"/>
                  <a:pt x="291" y="142"/>
                </a:cubicBezTo>
                <a:lnTo>
                  <a:pt x="291" y="142"/>
                </a:lnTo>
                <a:cubicBezTo>
                  <a:pt x="238" y="142"/>
                  <a:pt x="193" y="108"/>
                  <a:pt x="176" y="61"/>
                </a:cubicBezTo>
                <a:lnTo>
                  <a:pt x="176" y="61"/>
                </a:lnTo>
                <a:cubicBezTo>
                  <a:pt x="197" y="77"/>
                  <a:pt x="232" y="92"/>
                  <a:pt x="291" y="92"/>
                </a:cubicBezTo>
                <a:close/>
                <a:moveTo>
                  <a:pt x="572" y="291"/>
                </a:moveTo>
                <a:lnTo>
                  <a:pt x="570" y="291"/>
                </a:lnTo>
                <a:lnTo>
                  <a:pt x="570" y="291"/>
                </a:lnTo>
                <a:cubicBezTo>
                  <a:pt x="569" y="291"/>
                  <a:pt x="568" y="291"/>
                  <a:pt x="567" y="291"/>
                </a:cubicBezTo>
                <a:lnTo>
                  <a:pt x="567" y="291"/>
                </a:lnTo>
                <a:cubicBezTo>
                  <a:pt x="567" y="292"/>
                  <a:pt x="533" y="300"/>
                  <a:pt x="513" y="284"/>
                </a:cubicBezTo>
                <a:lnTo>
                  <a:pt x="513" y="284"/>
                </a:lnTo>
                <a:cubicBezTo>
                  <a:pt x="500" y="275"/>
                  <a:pt x="494" y="258"/>
                  <a:pt x="494" y="235"/>
                </a:cubicBezTo>
                <a:lnTo>
                  <a:pt x="494" y="235"/>
                </a:lnTo>
                <a:cubicBezTo>
                  <a:pt x="494" y="98"/>
                  <a:pt x="556" y="41"/>
                  <a:pt x="574" y="26"/>
                </a:cubicBezTo>
                <a:lnTo>
                  <a:pt x="574" y="26"/>
                </a:lnTo>
                <a:cubicBezTo>
                  <a:pt x="579" y="22"/>
                  <a:pt x="581" y="16"/>
                  <a:pt x="579" y="10"/>
                </a:cubicBezTo>
                <a:lnTo>
                  <a:pt x="579" y="10"/>
                </a:lnTo>
                <a:cubicBezTo>
                  <a:pt x="577" y="4"/>
                  <a:pt x="572" y="0"/>
                  <a:pt x="565" y="0"/>
                </a:cubicBezTo>
                <a:lnTo>
                  <a:pt x="424" y="0"/>
                </a:lnTo>
                <a:lnTo>
                  <a:pt x="424" y="0"/>
                </a:lnTo>
                <a:cubicBezTo>
                  <a:pt x="417" y="0"/>
                  <a:pt x="412" y="5"/>
                  <a:pt x="411" y="11"/>
                </a:cubicBezTo>
                <a:lnTo>
                  <a:pt x="411" y="11"/>
                </a:lnTo>
                <a:lnTo>
                  <a:pt x="411" y="11"/>
                </a:lnTo>
                <a:cubicBezTo>
                  <a:pt x="411" y="11"/>
                  <a:pt x="401" y="68"/>
                  <a:pt x="291" y="68"/>
                </a:cubicBezTo>
                <a:lnTo>
                  <a:pt x="291" y="68"/>
                </a:lnTo>
                <a:cubicBezTo>
                  <a:pt x="181" y="68"/>
                  <a:pt x="170" y="13"/>
                  <a:pt x="170" y="11"/>
                </a:cubicBezTo>
                <a:lnTo>
                  <a:pt x="170" y="11"/>
                </a:lnTo>
                <a:lnTo>
                  <a:pt x="170" y="11"/>
                </a:lnTo>
                <a:cubicBezTo>
                  <a:pt x="169" y="4"/>
                  <a:pt x="164" y="0"/>
                  <a:pt x="158" y="0"/>
                </a:cubicBezTo>
                <a:lnTo>
                  <a:pt x="16" y="0"/>
                </a:lnTo>
                <a:lnTo>
                  <a:pt x="16" y="0"/>
                </a:lnTo>
                <a:cubicBezTo>
                  <a:pt x="10" y="0"/>
                  <a:pt x="4" y="4"/>
                  <a:pt x="2" y="10"/>
                </a:cubicBezTo>
                <a:lnTo>
                  <a:pt x="2" y="10"/>
                </a:lnTo>
                <a:cubicBezTo>
                  <a:pt x="0" y="16"/>
                  <a:pt x="2" y="22"/>
                  <a:pt x="7" y="26"/>
                </a:cubicBezTo>
                <a:lnTo>
                  <a:pt x="7" y="26"/>
                </a:lnTo>
                <a:cubicBezTo>
                  <a:pt x="26" y="41"/>
                  <a:pt x="87" y="98"/>
                  <a:pt x="87" y="235"/>
                </a:cubicBezTo>
                <a:lnTo>
                  <a:pt x="87" y="235"/>
                </a:lnTo>
                <a:cubicBezTo>
                  <a:pt x="87" y="258"/>
                  <a:pt x="81" y="275"/>
                  <a:pt x="69" y="284"/>
                </a:cubicBezTo>
                <a:lnTo>
                  <a:pt x="69" y="284"/>
                </a:lnTo>
                <a:cubicBezTo>
                  <a:pt x="48" y="301"/>
                  <a:pt x="15" y="292"/>
                  <a:pt x="14" y="291"/>
                </a:cubicBezTo>
                <a:lnTo>
                  <a:pt x="14" y="291"/>
                </a:lnTo>
                <a:cubicBezTo>
                  <a:pt x="11" y="291"/>
                  <a:pt x="7" y="291"/>
                  <a:pt x="4" y="294"/>
                </a:cubicBezTo>
                <a:lnTo>
                  <a:pt x="4" y="294"/>
                </a:lnTo>
                <a:cubicBezTo>
                  <a:pt x="1" y="296"/>
                  <a:pt x="0" y="299"/>
                  <a:pt x="0" y="303"/>
                </a:cubicBezTo>
                <a:lnTo>
                  <a:pt x="0" y="852"/>
                </a:lnTo>
                <a:lnTo>
                  <a:pt x="0" y="852"/>
                </a:lnTo>
                <a:cubicBezTo>
                  <a:pt x="0" y="859"/>
                  <a:pt x="5" y="864"/>
                  <a:pt x="11" y="864"/>
                </a:cubicBezTo>
                <a:lnTo>
                  <a:pt x="572" y="864"/>
                </a:lnTo>
                <a:lnTo>
                  <a:pt x="572" y="864"/>
                </a:lnTo>
                <a:cubicBezTo>
                  <a:pt x="578" y="864"/>
                  <a:pt x="583" y="859"/>
                  <a:pt x="583" y="852"/>
                </a:cubicBezTo>
                <a:lnTo>
                  <a:pt x="583" y="303"/>
                </a:lnTo>
                <a:lnTo>
                  <a:pt x="583" y="303"/>
                </a:lnTo>
                <a:cubicBezTo>
                  <a:pt x="583" y="297"/>
                  <a:pt x="578" y="291"/>
                  <a:pt x="572" y="2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8309133-FCDA-514F-8692-4693384884DA}"/>
              </a:ext>
            </a:extLst>
          </p:cNvPr>
          <p:cNvGrpSpPr/>
          <p:nvPr/>
        </p:nvGrpSpPr>
        <p:grpSpPr>
          <a:xfrm>
            <a:off x="13131487" y="3909391"/>
            <a:ext cx="9742681" cy="8443327"/>
            <a:chOff x="13131487" y="3909391"/>
            <a:chExt cx="9742681" cy="844332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EDFFD46-1E6F-BD4C-AB3F-E5C36AE7CFAE}"/>
                </a:ext>
              </a:extLst>
            </p:cNvPr>
            <p:cNvGrpSpPr/>
            <p:nvPr/>
          </p:nvGrpSpPr>
          <p:grpSpPr>
            <a:xfrm>
              <a:off x="14086082" y="3909391"/>
              <a:ext cx="8788086" cy="8443327"/>
              <a:chOff x="6319975" y="1250760"/>
              <a:chExt cx="11717775" cy="11258083"/>
            </a:xfrm>
          </p:grpSpPr>
          <p:sp>
            <p:nvSpPr>
              <p:cNvPr id="6" name="Freeform: Shape 382">
                <a:extLst>
                  <a:ext uri="{FF2B5EF4-FFF2-40B4-BE49-F238E27FC236}">
                    <a16:creationId xmlns:a16="http://schemas.microsoft.com/office/drawing/2014/main" id="{B5DC4081-2871-A042-9AEA-F2EBAAEA2AD5}"/>
                  </a:ext>
                </a:extLst>
              </p:cNvPr>
              <p:cNvSpPr/>
              <p:nvPr/>
            </p:nvSpPr>
            <p:spPr>
              <a:xfrm>
                <a:off x="14063719" y="1264463"/>
                <a:ext cx="1341701" cy="13342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78" h="1072">
                    <a:moveTo>
                      <a:pt x="1078" y="536"/>
                    </a:moveTo>
                    <a:cubicBezTo>
                      <a:pt x="1078" y="832"/>
                      <a:pt x="837" y="1072"/>
                      <a:pt x="539" y="1072"/>
                    </a:cubicBezTo>
                    <a:cubicBezTo>
                      <a:pt x="241" y="1072"/>
                      <a:pt x="0" y="832"/>
                      <a:pt x="0" y="536"/>
                    </a:cubicBezTo>
                    <a:cubicBezTo>
                      <a:pt x="0" y="240"/>
                      <a:pt x="241" y="0"/>
                      <a:pt x="539" y="0"/>
                    </a:cubicBezTo>
                    <a:cubicBezTo>
                      <a:pt x="837" y="0"/>
                      <a:pt x="1078" y="240"/>
                      <a:pt x="1078" y="536"/>
                    </a:cubicBez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" name="Freeform: Shape 383">
                <a:extLst>
                  <a:ext uri="{FF2B5EF4-FFF2-40B4-BE49-F238E27FC236}">
                    <a16:creationId xmlns:a16="http://schemas.microsoft.com/office/drawing/2014/main" id="{2FFC132B-DEEA-E14B-9B8A-B6BC6E7932D9}"/>
                  </a:ext>
                </a:extLst>
              </p:cNvPr>
              <p:cNvSpPr/>
              <p:nvPr/>
            </p:nvSpPr>
            <p:spPr>
              <a:xfrm>
                <a:off x="14050019" y="1250760"/>
                <a:ext cx="1369108" cy="13603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00" h="1093">
                    <a:moveTo>
                      <a:pt x="550" y="21"/>
                    </a:moveTo>
                    <a:cubicBezTo>
                      <a:pt x="259" y="21"/>
                      <a:pt x="22" y="257"/>
                      <a:pt x="22" y="547"/>
                    </a:cubicBezTo>
                    <a:cubicBezTo>
                      <a:pt x="22" y="837"/>
                      <a:pt x="259" y="1072"/>
                      <a:pt x="550" y="1072"/>
                    </a:cubicBezTo>
                    <a:cubicBezTo>
                      <a:pt x="841" y="1072"/>
                      <a:pt x="1078" y="837"/>
                      <a:pt x="1078" y="547"/>
                    </a:cubicBezTo>
                    <a:cubicBezTo>
                      <a:pt x="1078" y="257"/>
                      <a:pt x="841" y="21"/>
                      <a:pt x="550" y="21"/>
                    </a:cubicBezTo>
                    <a:close/>
                    <a:moveTo>
                      <a:pt x="550" y="1093"/>
                    </a:moveTo>
                    <a:cubicBezTo>
                      <a:pt x="246" y="1093"/>
                      <a:pt x="0" y="848"/>
                      <a:pt x="0" y="547"/>
                    </a:cubicBezTo>
                    <a:cubicBezTo>
                      <a:pt x="0" y="245"/>
                      <a:pt x="246" y="0"/>
                      <a:pt x="550" y="0"/>
                    </a:cubicBezTo>
                    <a:cubicBezTo>
                      <a:pt x="853" y="0"/>
                      <a:pt x="1100" y="245"/>
                      <a:pt x="1100" y="547"/>
                    </a:cubicBezTo>
                    <a:cubicBezTo>
                      <a:pt x="1100" y="848"/>
                      <a:pt x="853" y="1093"/>
                      <a:pt x="550" y="109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8" name="Freeform: Shape 384">
                <a:extLst>
                  <a:ext uri="{FF2B5EF4-FFF2-40B4-BE49-F238E27FC236}">
                    <a16:creationId xmlns:a16="http://schemas.microsoft.com/office/drawing/2014/main" id="{B75A0AEA-1781-1346-8E52-6DA507984D99}"/>
                  </a:ext>
                </a:extLst>
              </p:cNvPr>
              <p:cNvSpPr/>
              <p:nvPr/>
            </p:nvSpPr>
            <p:spPr>
              <a:xfrm>
                <a:off x="14360217" y="1300587"/>
                <a:ext cx="449725" cy="13030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62" h="1047">
                    <a:moveTo>
                      <a:pt x="355" y="1047"/>
                    </a:moveTo>
                    <a:cubicBezTo>
                      <a:pt x="354" y="1047"/>
                      <a:pt x="353" y="1047"/>
                      <a:pt x="352" y="1047"/>
                    </a:cubicBezTo>
                    <a:cubicBezTo>
                      <a:pt x="199" y="971"/>
                      <a:pt x="82" y="831"/>
                      <a:pt x="30" y="662"/>
                    </a:cubicBezTo>
                    <a:cubicBezTo>
                      <a:pt x="-22" y="489"/>
                      <a:pt x="3" y="308"/>
                      <a:pt x="32" y="188"/>
                    </a:cubicBezTo>
                    <a:cubicBezTo>
                      <a:pt x="49" y="118"/>
                      <a:pt x="73" y="55"/>
                      <a:pt x="104" y="4"/>
                    </a:cubicBezTo>
                    <a:cubicBezTo>
                      <a:pt x="106" y="1"/>
                      <a:pt x="110" y="-2"/>
                      <a:pt x="114" y="1"/>
                    </a:cubicBezTo>
                    <a:cubicBezTo>
                      <a:pt x="117" y="3"/>
                      <a:pt x="118" y="7"/>
                      <a:pt x="116" y="11"/>
                    </a:cubicBezTo>
                    <a:cubicBezTo>
                      <a:pt x="87" y="61"/>
                      <a:pt x="63" y="122"/>
                      <a:pt x="46" y="192"/>
                    </a:cubicBezTo>
                    <a:cubicBezTo>
                      <a:pt x="16" y="310"/>
                      <a:pt x="-8" y="488"/>
                      <a:pt x="44" y="658"/>
                    </a:cubicBezTo>
                    <a:cubicBezTo>
                      <a:pt x="94" y="824"/>
                      <a:pt x="208" y="960"/>
                      <a:pt x="358" y="1034"/>
                    </a:cubicBezTo>
                    <a:cubicBezTo>
                      <a:pt x="361" y="1036"/>
                      <a:pt x="363" y="1041"/>
                      <a:pt x="361" y="1044"/>
                    </a:cubicBezTo>
                    <a:cubicBezTo>
                      <a:pt x="361" y="1047"/>
                      <a:pt x="358" y="1047"/>
                      <a:pt x="355" y="104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9" name="Freeform: Shape 385">
                <a:extLst>
                  <a:ext uri="{FF2B5EF4-FFF2-40B4-BE49-F238E27FC236}">
                    <a16:creationId xmlns:a16="http://schemas.microsoft.com/office/drawing/2014/main" id="{3DD0DDA4-1AC4-8046-A778-D95886EA5667}"/>
                  </a:ext>
                </a:extLst>
              </p:cNvPr>
              <p:cNvSpPr/>
              <p:nvPr/>
            </p:nvSpPr>
            <p:spPr>
              <a:xfrm>
                <a:off x="14117291" y="1707960"/>
                <a:ext cx="1122445" cy="6876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02" h="553">
                    <a:moveTo>
                      <a:pt x="895" y="553"/>
                    </a:moveTo>
                    <a:cubicBezTo>
                      <a:pt x="893" y="553"/>
                      <a:pt x="891" y="552"/>
                      <a:pt x="890" y="551"/>
                    </a:cubicBezTo>
                    <a:cubicBezTo>
                      <a:pt x="845" y="512"/>
                      <a:pt x="744" y="415"/>
                      <a:pt x="647" y="320"/>
                    </a:cubicBezTo>
                    <a:cubicBezTo>
                      <a:pt x="554" y="232"/>
                      <a:pt x="467" y="147"/>
                      <a:pt x="428" y="114"/>
                    </a:cubicBezTo>
                    <a:cubicBezTo>
                      <a:pt x="361" y="54"/>
                      <a:pt x="282" y="-2"/>
                      <a:pt x="204" y="18"/>
                    </a:cubicBezTo>
                    <a:cubicBezTo>
                      <a:pt x="126" y="40"/>
                      <a:pt x="91" y="145"/>
                      <a:pt x="70" y="208"/>
                    </a:cubicBezTo>
                    <a:cubicBezTo>
                      <a:pt x="56" y="249"/>
                      <a:pt x="44" y="288"/>
                      <a:pt x="33" y="326"/>
                    </a:cubicBezTo>
                    <a:lnTo>
                      <a:pt x="30" y="339"/>
                    </a:lnTo>
                    <a:cubicBezTo>
                      <a:pt x="23" y="362"/>
                      <a:pt x="16" y="385"/>
                      <a:pt x="14" y="407"/>
                    </a:cubicBezTo>
                    <a:cubicBezTo>
                      <a:pt x="14" y="412"/>
                      <a:pt x="11" y="415"/>
                      <a:pt x="7" y="414"/>
                    </a:cubicBezTo>
                    <a:cubicBezTo>
                      <a:pt x="3" y="414"/>
                      <a:pt x="0" y="411"/>
                      <a:pt x="0" y="406"/>
                    </a:cubicBezTo>
                    <a:cubicBezTo>
                      <a:pt x="3" y="382"/>
                      <a:pt x="9" y="359"/>
                      <a:pt x="16" y="336"/>
                    </a:cubicBezTo>
                    <a:lnTo>
                      <a:pt x="20" y="323"/>
                    </a:lnTo>
                    <a:cubicBezTo>
                      <a:pt x="30" y="285"/>
                      <a:pt x="43" y="245"/>
                      <a:pt x="57" y="203"/>
                    </a:cubicBezTo>
                    <a:cubicBezTo>
                      <a:pt x="78" y="138"/>
                      <a:pt x="115" y="28"/>
                      <a:pt x="199" y="5"/>
                    </a:cubicBezTo>
                    <a:cubicBezTo>
                      <a:pt x="285" y="-19"/>
                      <a:pt x="368" y="42"/>
                      <a:pt x="438" y="103"/>
                    </a:cubicBezTo>
                    <a:cubicBezTo>
                      <a:pt x="476" y="137"/>
                      <a:pt x="564" y="221"/>
                      <a:pt x="656" y="310"/>
                    </a:cubicBezTo>
                    <a:cubicBezTo>
                      <a:pt x="754" y="404"/>
                      <a:pt x="855" y="501"/>
                      <a:pt x="899" y="540"/>
                    </a:cubicBezTo>
                    <a:cubicBezTo>
                      <a:pt x="902" y="542"/>
                      <a:pt x="903" y="546"/>
                      <a:pt x="900" y="550"/>
                    </a:cubicBezTo>
                    <a:cubicBezTo>
                      <a:pt x="899" y="552"/>
                      <a:pt x="897" y="553"/>
                      <a:pt x="895" y="55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0" name="Freeform: Shape 386">
                <a:extLst>
                  <a:ext uri="{FF2B5EF4-FFF2-40B4-BE49-F238E27FC236}">
                    <a16:creationId xmlns:a16="http://schemas.microsoft.com/office/drawing/2014/main" id="{80A2B060-53EB-8542-8974-951CFB04D0F0}"/>
                  </a:ext>
                </a:extLst>
              </p:cNvPr>
              <p:cNvSpPr/>
              <p:nvPr/>
            </p:nvSpPr>
            <p:spPr>
              <a:xfrm>
                <a:off x="14265538" y="1276921"/>
                <a:ext cx="649050" cy="19932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2" h="161">
                    <a:moveTo>
                      <a:pt x="86" y="161"/>
                    </a:moveTo>
                    <a:cubicBezTo>
                      <a:pt x="29" y="161"/>
                      <a:pt x="5" y="147"/>
                      <a:pt x="3" y="145"/>
                    </a:cubicBezTo>
                    <a:cubicBezTo>
                      <a:pt x="0" y="142"/>
                      <a:pt x="-1" y="138"/>
                      <a:pt x="1" y="135"/>
                    </a:cubicBezTo>
                    <a:cubicBezTo>
                      <a:pt x="4" y="132"/>
                      <a:pt x="8" y="130"/>
                      <a:pt x="12" y="133"/>
                    </a:cubicBezTo>
                    <a:cubicBezTo>
                      <a:pt x="12" y="134"/>
                      <a:pt x="134" y="208"/>
                      <a:pt x="512" y="0"/>
                    </a:cubicBezTo>
                    <a:cubicBezTo>
                      <a:pt x="516" y="-1"/>
                      <a:pt x="520" y="0"/>
                      <a:pt x="522" y="3"/>
                    </a:cubicBezTo>
                    <a:cubicBezTo>
                      <a:pt x="523" y="7"/>
                      <a:pt x="522" y="12"/>
                      <a:pt x="519" y="13"/>
                    </a:cubicBezTo>
                    <a:cubicBezTo>
                      <a:pt x="297" y="135"/>
                      <a:pt x="162" y="161"/>
                      <a:pt x="86" y="161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1" name="Freeform: Shape 387">
                <a:extLst>
                  <a:ext uri="{FF2B5EF4-FFF2-40B4-BE49-F238E27FC236}">
                    <a16:creationId xmlns:a16="http://schemas.microsoft.com/office/drawing/2014/main" id="{49337D90-2C81-0645-BCEB-EBF5CFB5C836}"/>
                  </a:ext>
                </a:extLst>
              </p:cNvPr>
              <p:cNvSpPr/>
              <p:nvPr/>
            </p:nvSpPr>
            <p:spPr>
              <a:xfrm>
                <a:off x="14064968" y="1562200"/>
                <a:ext cx="1350422" cy="3450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85" h="278">
                    <a:moveTo>
                      <a:pt x="1078" y="278"/>
                    </a:moveTo>
                    <a:cubicBezTo>
                      <a:pt x="1076" y="278"/>
                      <a:pt x="1073" y="277"/>
                      <a:pt x="1072" y="277"/>
                    </a:cubicBezTo>
                    <a:cubicBezTo>
                      <a:pt x="757" y="-28"/>
                      <a:pt x="403" y="4"/>
                      <a:pt x="266" y="32"/>
                    </a:cubicBezTo>
                    <a:cubicBezTo>
                      <a:pt x="49" y="75"/>
                      <a:pt x="13" y="210"/>
                      <a:pt x="13" y="212"/>
                    </a:cubicBezTo>
                    <a:cubicBezTo>
                      <a:pt x="12" y="215"/>
                      <a:pt x="8" y="218"/>
                      <a:pt x="5" y="217"/>
                    </a:cubicBezTo>
                    <a:cubicBezTo>
                      <a:pt x="1" y="216"/>
                      <a:pt x="-1" y="212"/>
                      <a:pt x="0" y="208"/>
                    </a:cubicBezTo>
                    <a:cubicBezTo>
                      <a:pt x="1" y="203"/>
                      <a:pt x="38" y="63"/>
                      <a:pt x="263" y="17"/>
                    </a:cubicBezTo>
                    <a:cubicBezTo>
                      <a:pt x="402" y="-11"/>
                      <a:pt x="763" y="-43"/>
                      <a:pt x="1082" y="266"/>
                    </a:cubicBezTo>
                    <a:cubicBezTo>
                      <a:pt x="1085" y="269"/>
                      <a:pt x="1085" y="273"/>
                      <a:pt x="1083" y="275"/>
                    </a:cubicBezTo>
                    <a:cubicBezTo>
                      <a:pt x="1081" y="277"/>
                      <a:pt x="1079" y="278"/>
                      <a:pt x="1078" y="27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2" name="Freeform: Shape 388">
                <a:extLst>
                  <a:ext uri="{FF2B5EF4-FFF2-40B4-BE49-F238E27FC236}">
                    <a16:creationId xmlns:a16="http://schemas.microsoft.com/office/drawing/2014/main" id="{799ECE36-710D-9A49-8ECB-925C5E712292}"/>
                  </a:ext>
                </a:extLst>
              </p:cNvPr>
              <p:cNvSpPr/>
              <p:nvPr/>
            </p:nvSpPr>
            <p:spPr>
              <a:xfrm>
                <a:off x="13694972" y="1558466"/>
                <a:ext cx="1925971" cy="292881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47" h="2352">
                    <a:moveTo>
                      <a:pt x="49" y="1807"/>
                    </a:moveTo>
                    <a:cubicBezTo>
                      <a:pt x="49" y="1807"/>
                      <a:pt x="124" y="1652"/>
                      <a:pt x="621" y="1298"/>
                    </a:cubicBezTo>
                    <a:cubicBezTo>
                      <a:pt x="1113" y="949"/>
                      <a:pt x="1336" y="631"/>
                      <a:pt x="1255" y="492"/>
                    </a:cubicBezTo>
                    <a:cubicBezTo>
                      <a:pt x="1181" y="364"/>
                      <a:pt x="1179" y="320"/>
                      <a:pt x="1311" y="388"/>
                    </a:cubicBezTo>
                    <a:cubicBezTo>
                      <a:pt x="1322" y="394"/>
                      <a:pt x="1333" y="383"/>
                      <a:pt x="1328" y="371"/>
                    </a:cubicBezTo>
                    <a:cubicBezTo>
                      <a:pt x="1283" y="273"/>
                      <a:pt x="1159" y="3"/>
                      <a:pt x="1207" y="0"/>
                    </a:cubicBezTo>
                    <a:cubicBezTo>
                      <a:pt x="1266" y="-5"/>
                      <a:pt x="1565" y="268"/>
                      <a:pt x="1547" y="505"/>
                    </a:cubicBezTo>
                    <a:cubicBezTo>
                      <a:pt x="1530" y="742"/>
                      <a:pt x="1247" y="1100"/>
                      <a:pt x="1216" y="1140"/>
                    </a:cubicBezTo>
                    <a:cubicBezTo>
                      <a:pt x="1185" y="1180"/>
                      <a:pt x="295" y="2352"/>
                      <a:pt x="295" y="2352"/>
                    </a:cubicBezTo>
                    <a:cubicBezTo>
                      <a:pt x="295" y="2352"/>
                      <a:pt x="-143" y="2035"/>
                      <a:pt x="49" y="1807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3" name="Freeform: Shape 389">
                <a:extLst>
                  <a:ext uri="{FF2B5EF4-FFF2-40B4-BE49-F238E27FC236}">
                    <a16:creationId xmlns:a16="http://schemas.microsoft.com/office/drawing/2014/main" id="{4BD354DB-39CF-AB49-98AD-62EFE495672E}"/>
                  </a:ext>
                </a:extLst>
              </p:cNvPr>
              <p:cNvSpPr/>
              <p:nvPr/>
            </p:nvSpPr>
            <p:spPr>
              <a:xfrm>
                <a:off x="13681269" y="1544759"/>
                <a:ext cx="1952132" cy="29612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8" h="2378">
                    <a:moveTo>
                      <a:pt x="1234" y="377"/>
                    </a:moveTo>
                    <a:cubicBezTo>
                      <a:pt x="1230" y="377"/>
                      <a:pt x="1227" y="379"/>
                      <a:pt x="1227" y="380"/>
                    </a:cubicBezTo>
                    <a:cubicBezTo>
                      <a:pt x="1223" y="383"/>
                      <a:pt x="1219" y="403"/>
                      <a:pt x="1275" y="498"/>
                    </a:cubicBezTo>
                    <a:cubicBezTo>
                      <a:pt x="1365" y="654"/>
                      <a:pt x="1109" y="983"/>
                      <a:pt x="639" y="1318"/>
                    </a:cubicBezTo>
                    <a:cubicBezTo>
                      <a:pt x="151" y="1664"/>
                      <a:pt x="70" y="1820"/>
                      <a:pt x="70" y="1822"/>
                    </a:cubicBezTo>
                    <a:lnTo>
                      <a:pt x="69" y="1824"/>
                    </a:lnTo>
                    <a:cubicBezTo>
                      <a:pt x="32" y="1867"/>
                      <a:pt x="17" y="1917"/>
                      <a:pt x="24" y="1972"/>
                    </a:cubicBezTo>
                    <a:cubicBezTo>
                      <a:pt x="45" y="2140"/>
                      <a:pt x="259" y="2313"/>
                      <a:pt x="304" y="2347"/>
                    </a:cubicBezTo>
                    <a:cubicBezTo>
                      <a:pt x="385" y="2241"/>
                      <a:pt x="1189" y="1183"/>
                      <a:pt x="1218" y="1144"/>
                    </a:cubicBezTo>
                    <a:lnTo>
                      <a:pt x="1219" y="1142"/>
                    </a:lnTo>
                    <a:cubicBezTo>
                      <a:pt x="1293" y="1049"/>
                      <a:pt x="1530" y="728"/>
                      <a:pt x="1546" y="515"/>
                    </a:cubicBezTo>
                    <a:cubicBezTo>
                      <a:pt x="1557" y="376"/>
                      <a:pt x="1452" y="217"/>
                      <a:pt x="1349" y="116"/>
                    </a:cubicBezTo>
                    <a:cubicBezTo>
                      <a:pt x="1282" y="49"/>
                      <a:pt x="1232" y="20"/>
                      <a:pt x="1218" y="21"/>
                    </a:cubicBezTo>
                    <a:cubicBezTo>
                      <a:pt x="1208" y="36"/>
                      <a:pt x="1243" y="154"/>
                      <a:pt x="1349" y="378"/>
                    </a:cubicBezTo>
                    <a:cubicBezTo>
                      <a:pt x="1353" y="388"/>
                      <a:pt x="1350" y="398"/>
                      <a:pt x="1343" y="405"/>
                    </a:cubicBezTo>
                    <a:cubicBezTo>
                      <a:pt x="1336" y="412"/>
                      <a:pt x="1325" y="413"/>
                      <a:pt x="1316" y="408"/>
                    </a:cubicBezTo>
                    <a:cubicBezTo>
                      <a:pt x="1267" y="382"/>
                      <a:pt x="1245" y="377"/>
                      <a:pt x="1234" y="377"/>
                    </a:cubicBezTo>
                    <a:close/>
                    <a:moveTo>
                      <a:pt x="309" y="2378"/>
                    </a:moveTo>
                    <a:lnTo>
                      <a:pt x="300" y="2371"/>
                    </a:lnTo>
                    <a:cubicBezTo>
                      <a:pt x="289" y="2364"/>
                      <a:pt x="26" y="2171"/>
                      <a:pt x="2" y="1975"/>
                    </a:cubicBezTo>
                    <a:cubicBezTo>
                      <a:pt x="-5" y="1914"/>
                      <a:pt x="12" y="1859"/>
                      <a:pt x="52" y="1811"/>
                    </a:cubicBezTo>
                    <a:cubicBezTo>
                      <a:pt x="60" y="1794"/>
                      <a:pt x="150" y="1638"/>
                      <a:pt x="626" y="1301"/>
                    </a:cubicBezTo>
                    <a:cubicBezTo>
                      <a:pt x="1156" y="923"/>
                      <a:pt x="1324" y="626"/>
                      <a:pt x="1256" y="509"/>
                    </a:cubicBezTo>
                    <a:cubicBezTo>
                      <a:pt x="1206" y="422"/>
                      <a:pt x="1194" y="383"/>
                      <a:pt x="1212" y="365"/>
                    </a:cubicBezTo>
                    <a:cubicBezTo>
                      <a:pt x="1227" y="348"/>
                      <a:pt x="1261" y="355"/>
                      <a:pt x="1326" y="389"/>
                    </a:cubicBezTo>
                    <a:cubicBezTo>
                      <a:pt x="1326" y="389"/>
                      <a:pt x="1327" y="390"/>
                      <a:pt x="1329" y="389"/>
                    </a:cubicBezTo>
                    <a:cubicBezTo>
                      <a:pt x="1330" y="389"/>
                      <a:pt x="1329" y="388"/>
                      <a:pt x="1329" y="387"/>
                    </a:cubicBezTo>
                    <a:cubicBezTo>
                      <a:pt x="1226" y="168"/>
                      <a:pt x="1182" y="41"/>
                      <a:pt x="1201" y="11"/>
                    </a:cubicBezTo>
                    <a:cubicBezTo>
                      <a:pt x="1204" y="4"/>
                      <a:pt x="1209" y="0"/>
                      <a:pt x="1216" y="0"/>
                    </a:cubicBezTo>
                    <a:cubicBezTo>
                      <a:pt x="1249" y="-2"/>
                      <a:pt x="1317" y="53"/>
                      <a:pt x="1365" y="100"/>
                    </a:cubicBezTo>
                    <a:cubicBezTo>
                      <a:pt x="1416" y="152"/>
                      <a:pt x="1582" y="332"/>
                      <a:pt x="1568" y="517"/>
                    </a:cubicBezTo>
                    <a:cubicBezTo>
                      <a:pt x="1551" y="730"/>
                      <a:pt x="1330" y="1035"/>
                      <a:pt x="1236" y="1155"/>
                    </a:cubicBezTo>
                    <a:lnTo>
                      <a:pt x="1235" y="1157"/>
                    </a:lnTo>
                    <a:cubicBezTo>
                      <a:pt x="1204" y="1197"/>
                      <a:pt x="323" y="2358"/>
                      <a:pt x="314" y="236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4" name="Freeform: Shape 390">
                <a:extLst>
                  <a:ext uri="{FF2B5EF4-FFF2-40B4-BE49-F238E27FC236}">
                    <a16:creationId xmlns:a16="http://schemas.microsoft.com/office/drawing/2014/main" id="{B42AFF61-7092-A942-A811-BA0C1070555B}"/>
                  </a:ext>
                </a:extLst>
              </p:cNvPr>
              <p:cNvSpPr/>
              <p:nvPr/>
            </p:nvSpPr>
            <p:spPr>
              <a:xfrm>
                <a:off x="10668981" y="6864229"/>
                <a:ext cx="787331" cy="15871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3" h="1275">
                    <a:moveTo>
                      <a:pt x="577" y="1254"/>
                    </a:moveTo>
                    <a:cubicBezTo>
                      <a:pt x="576" y="1262"/>
                      <a:pt x="570" y="1269"/>
                      <a:pt x="562" y="1271"/>
                    </a:cubicBezTo>
                    <a:cubicBezTo>
                      <a:pt x="383" y="1308"/>
                      <a:pt x="162" y="1067"/>
                      <a:pt x="62" y="721"/>
                    </a:cubicBezTo>
                    <a:cubicBezTo>
                      <a:pt x="-39" y="367"/>
                      <a:pt x="-22" y="51"/>
                      <a:pt x="160" y="0"/>
                    </a:cubicBezTo>
                    <a:cubicBezTo>
                      <a:pt x="160" y="0"/>
                      <a:pt x="463" y="25"/>
                      <a:pt x="591" y="432"/>
                    </a:cubicBezTo>
                    <a:cubicBezTo>
                      <a:pt x="631" y="559"/>
                      <a:pt x="641" y="694"/>
                      <a:pt x="627" y="827"/>
                    </a:cubicBezTo>
                    <a:close/>
                  </a:path>
                </a:pathLst>
              </a:custGeom>
              <a:solidFill>
                <a:srgbClr val="23589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" name="Freeform: Shape 391">
                <a:extLst>
                  <a:ext uri="{FF2B5EF4-FFF2-40B4-BE49-F238E27FC236}">
                    <a16:creationId xmlns:a16="http://schemas.microsoft.com/office/drawing/2014/main" id="{CDB90A91-A460-8D4A-8077-0D6DCDB94D0F}"/>
                  </a:ext>
                </a:extLst>
              </p:cNvPr>
              <p:cNvSpPr/>
              <p:nvPr/>
            </p:nvSpPr>
            <p:spPr>
              <a:xfrm>
                <a:off x="10651540" y="6846788"/>
                <a:ext cx="823458" cy="162200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2" h="1303">
                    <a:moveTo>
                      <a:pt x="175" y="28"/>
                    </a:moveTo>
                    <a:cubicBezTo>
                      <a:pt x="75" y="60"/>
                      <a:pt x="43" y="173"/>
                      <a:pt x="34" y="263"/>
                    </a:cubicBezTo>
                    <a:cubicBezTo>
                      <a:pt x="20" y="390"/>
                      <a:pt x="39" y="556"/>
                      <a:pt x="90" y="732"/>
                    </a:cubicBezTo>
                    <a:cubicBezTo>
                      <a:pt x="186" y="1065"/>
                      <a:pt x="403" y="1307"/>
                      <a:pt x="574" y="1272"/>
                    </a:cubicBezTo>
                    <a:cubicBezTo>
                      <a:pt x="575" y="1271"/>
                      <a:pt x="576" y="1269"/>
                      <a:pt x="577" y="1267"/>
                    </a:cubicBezTo>
                    <a:lnTo>
                      <a:pt x="626" y="840"/>
                    </a:lnTo>
                    <a:cubicBezTo>
                      <a:pt x="642" y="705"/>
                      <a:pt x="631" y="573"/>
                      <a:pt x="592" y="451"/>
                    </a:cubicBezTo>
                    <a:cubicBezTo>
                      <a:pt x="474" y="78"/>
                      <a:pt x="204" y="33"/>
                      <a:pt x="175" y="28"/>
                    </a:cubicBezTo>
                    <a:close/>
                    <a:moveTo>
                      <a:pt x="539" y="1303"/>
                    </a:moveTo>
                    <a:cubicBezTo>
                      <a:pt x="360" y="1303"/>
                      <a:pt x="157" y="1069"/>
                      <a:pt x="63" y="741"/>
                    </a:cubicBezTo>
                    <a:cubicBezTo>
                      <a:pt x="11" y="560"/>
                      <a:pt x="-10" y="390"/>
                      <a:pt x="5" y="261"/>
                    </a:cubicBezTo>
                    <a:cubicBezTo>
                      <a:pt x="21" y="117"/>
                      <a:pt x="77" y="27"/>
                      <a:pt x="169" y="0"/>
                    </a:cubicBezTo>
                    <a:lnTo>
                      <a:pt x="172" y="0"/>
                    </a:lnTo>
                    <a:lnTo>
                      <a:pt x="175" y="0"/>
                    </a:lnTo>
                    <a:cubicBezTo>
                      <a:pt x="178" y="0"/>
                      <a:pt x="489" y="31"/>
                      <a:pt x="618" y="442"/>
                    </a:cubicBezTo>
                    <a:cubicBezTo>
                      <a:pt x="659" y="569"/>
                      <a:pt x="671" y="704"/>
                      <a:pt x="655" y="843"/>
                    </a:cubicBezTo>
                    <a:lnTo>
                      <a:pt x="605" y="1271"/>
                    </a:lnTo>
                    <a:cubicBezTo>
                      <a:pt x="604" y="1286"/>
                      <a:pt x="593" y="1297"/>
                      <a:pt x="579" y="1299"/>
                    </a:cubicBezTo>
                    <a:cubicBezTo>
                      <a:pt x="566" y="1303"/>
                      <a:pt x="553" y="1303"/>
                      <a:pt x="539" y="130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" name="Freeform: Shape 392">
                <a:extLst>
                  <a:ext uri="{FF2B5EF4-FFF2-40B4-BE49-F238E27FC236}">
                    <a16:creationId xmlns:a16="http://schemas.microsoft.com/office/drawing/2014/main" id="{46A0CEDE-A07D-E04F-8A2D-595A49F2B561}"/>
                  </a:ext>
                </a:extLst>
              </p:cNvPr>
              <p:cNvSpPr/>
              <p:nvPr/>
            </p:nvSpPr>
            <p:spPr>
              <a:xfrm>
                <a:off x="7842314" y="6529115"/>
                <a:ext cx="5355593" cy="42917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00" h="3446">
                    <a:moveTo>
                      <a:pt x="4112" y="0"/>
                    </a:moveTo>
                    <a:cubicBezTo>
                      <a:pt x="4078" y="-2"/>
                      <a:pt x="2582" y="304"/>
                      <a:pt x="1612" y="709"/>
                    </a:cubicBezTo>
                    <a:cubicBezTo>
                      <a:pt x="1409" y="794"/>
                      <a:pt x="1226" y="917"/>
                      <a:pt x="1071" y="1072"/>
                    </a:cubicBezTo>
                    <a:cubicBezTo>
                      <a:pt x="957" y="1185"/>
                      <a:pt x="867" y="1321"/>
                      <a:pt x="806" y="1470"/>
                    </a:cubicBezTo>
                    <a:lnTo>
                      <a:pt x="0" y="3409"/>
                    </a:lnTo>
                    <a:lnTo>
                      <a:pt x="545" y="3446"/>
                    </a:lnTo>
                    <a:cubicBezTo>
                      <a:pt x="545" y="3446"/>
                      <a:pt x="1311" y="2451"/>
                      <a:pt x="1622" y="1709"/>
                    </a:cubicBezTo>
                    <a:cubicBezTo>
                      <a:pt x="1634" y="1681"/>
                      <a:pt x="1659" y="1661"/>
                      <a:pt x="1689" y="1657"/>
                    </a:cubicBezTo>
                    <a:cubicBezTo>
                      <a:pt x="1958" y="1615"/>
                      <a:pt x="3256" y="1405"/>
                      <a:pt x="3912" y="1041"/>
                    </a:cubicBezTo>
                    <a:cubicBezTo>
                      <a:pt x="4646" y="633"/>
                      <a:pt x="4112" y="0"/>
                      <a:pt x="4112" y="0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393">
                <a:extLst>
                  <a:ext uri="{FF2B5EF4-FFF2-40B4-BE49-F238E27FC236}">
                    <a16:creationId xmlns:a16="http://schemas.microsoft.com/office/drawing/2014/main" id="{30E4C561-47C2-E84E-B111-EC87D9453F5B}"/>
                  </a:ext>
                </a:extLst>
              </p:cNvPr>
              <p:cNvSpPr/>
              <p:nvPr/>
            </p:nvSpPr>
            <p:spPr>
              <a:xfrm>
                <a:off x="7822382" y="6515411"/>
                <a:ext cx="5387980" cy="43191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26" h="3468">
                    <a:moveTo>
                      <a:pt x="31" y="3410"/>
                    </a:moveTo>
                    <a:lnTo>
                      <a:pt x="556" y="3446"/>
                    </a:lnTo>
                    <a:cubicBezTo>
                      <a:pt x="612" y="3372"/>
                      <a:pt x="1332" y="2423"/>
                      <a:pt x="1628" y="1716"/>
                    </a:cubicBezTo>
                    <a:cubicBezTo>
                      <a:pt x="1641" y="1684"/>
                      <a:pt x="1670" y="1662"/>
                      <a:pt x="1704" y="1656"/>
                    </a:cubicBezTo>
                    <a:cubicBezTo>
                      <a:pt x="2065" y="1602"/>
                      <a:pt x="3294" y="1392"/>
                      <a:pt x="3923" y="1043"/>
                    </a:cubicBezTo>
                    <a:cubicBezTo>
                      <a:pt x="4138" y="924"/>
                      <a:pt x="4264" y="772"/>
                      <a:pt x="4297" y="595"/>
                    </a:cubicBezTo>
                    <a:cubicBezTo>
                      <a:pt x="4348" y="317"/>
                      <a:pt x="4152" y="58"/>
                      <a:pt x="4123" y="22"/>
                    </a:cubicBezTo>
                    <a:cubicBezTo>
                      <a:pt x="4027" y="36"/>
                      <a:pt x="2580" y="335"/>
                      <a:pt x="1633" y="730"/>
                    </a:cubicBezTo>
                    <a:cubicBezTo>
                      <a:pt x="1431" y="814"/>
                      <a:pt x="1251" y="935"/>
                      <a:pt x="1095" y="1090"/>
                    </a:cubicBezTo>
                    <a:cubicBezTo>
                      <a:pt x="982" y="1202"/>
                      <a:pt x="893" y="1335"/>
                      <a:pt x="832" y="1484"/>
                    </a:cubicBezTo>
                    <a:close/>
                    <a:moveTo>
                      <a:pt x="566" y="3468"/>
                    </a:moveTo>
                    <a:lnTo>
                      <a:pt x="0" y="3430"/>
                    </a:lnTo>
                    <a:lnTo>
                      <a:pt x="812" y="1477"/>
                    </a:lnTo>
                    <a:cubicBezTo>
                      <a:pt x="876" y="1324"/>
                      <a:pt x="965" y="1189"/>
                      <a:pt x="1080" y="1075"/>
                    </a:cubicBezTo>
                    <a:cubicBezTo>
                      <a:pt x="1237" y="918"/>
                      <a:pt x="1421" y="795"/>
                      <a:pt x="1625" y="710"/>
                    </a:cubicBezTo>
                    <a:cubicBezTo>
                      <a:pt x="2615" y="297"/>
                      <a:pt x="4100" y="-1"/>
                      <a:pt x="4129" y="0"/>
                    </a:cubicBezTo>
                    <a:lnTo>
                      <a:pt x="4133" y="0"/>
                    </a:lnTo>
                    <a:lnTo>
                      <a:pt x="4136" y="4"/>
                    </a:lnTo>
                    <a:cubicBezTo>
                      <a:pt x="4138" y="7"/>
                      <a:pt x="4374" y="290"/>
                      <a:pt x="4317" y="598"/>
                    </a:cubicBezTo>
                    <a:cubicBezTo>
                      <a:pt x="4284" y="783"/>
                      <a:pt x="4155" y="939"/>
                      <a:pt x="3934" y="1061"/>
                    </a:cubicBezTo>
                    <a:cubicBezTo>
                      <a:pt x="3302" y="1413"/>
                      <a:pt x="2070" y="1622"/>
                      <a:pt x="1707" y="1678"/>
                    </a:cubicBezTo>
                    <a:cubicBezTo>
                      <a:pt x="1681" y="1682"/>
                      <a:pt x="1658" y="1699"/>
                      <a:pt x="1648" y="1724"/>
                    </a:cubicBezTo>
                    <a:cubicBezTo>
                      <a:pt x="1340" y="2459"/>
                      <a:pt x="577" y="3454"/>
                      <a:pt x="569" y="346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394">
                <a:extLst>
                  <a:ext uri="{FF2B5EF4-FFF2-40B4-BE49-F238E27FC236}">
                    <a16:creationId xmlns:a16="http://schemas.microsoft.com/office/drawing/2014/main" id="{FE678E83-B339-1249-AA83-649850A34928}"/>
                  </a:ext>
                </a:extLst>
              </p:cNvPr>
              <p:cNvSpPr/>
              <p:nvPr/>
            </p:nvSpPr>
            <p:spPr>
              <a:xfrm>
                <a:off x="10839649" y="6263765"/>
                <a:ext cx="2141490" cy="22000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20" h="1767">
                    <a:moveTo>
                      <a:pt x="1599" y="43"/>
                    </a:moveTo>
                    <a:cubicBezTo>
                      <a:pt x="1591" y="12"/>
                      <a:pt x="1558" y="-7"/>
                      <a:pt x="1525" y="2"/>
                    </a:cubicBezTo>
                    <a:cubicBezTo>
                      <a:pt x="1251" y="83"/>
                      <a:pt x="163" y="422"/>
                      <a:pt x="9" y="471"/>
                    </a:cubicBezTo>
                    <a:cubicBezTo>
                      <a:pt x="0" y="473"/>
                      <a:pt x="-3" y="484"/>
                      <a:pt x="2" y="491"/>
                    </a:cubicBezTo>
                    <a:cubicBezTo>
                      <a:pt x="3" y="492"/>
                      <a:pt x="5" y="494"/>
                      <a:pt x="6" y="495"/>
                    </a:cubicBezTo>
                    <a:cubicBezTo>
                      <a:pt x="251" y="804"/>
                      <a:pt x="393" y="1181"/>
                      <a:pt x="414" y="1575"/>
                    </a:cubicBezTo>
                    <a:lnTo>
                      <a:pt x="423" y="1767"/>
                    </a:lnTo>
                    <a:cubicBezTo>
                      <a:pt x="423" y="1767"/>
                      <a:pt x="1299" y="1570"/>
                      <a:pt x="1563" y="1353"/>
                    </a:cubicBezTo>
                    <a:cubicBezTo>
                      <a:pt x="1856" y="1113"/>
                      <a:pt x="1660" y="270"/>
                      <a:pt x="1599" y="4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395">
                <a:extLst>
                  <a:ext uri="{FF2B5EF4-FFF2-40B4-BE49-F238E27FC236}">
                    <a16:creationId xmlns:a16="http://schemas.microsoft.com/office/drawing/2014/main" id="{73FD220C-4EBA-8D43-A9B5-49AAA78A216E}"/>
                  </a:ext>
                </a:extLst>
              </p:cNvPr>
              <p:cNvSpPr/>
              <p:nvPr/>
            </p:nvSpPr>
            <p:spPr>
              <a:xfrm>
                <a:off x="10852107" y="6821872"/>
                <a:ext cx="693898" cy="16244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58" h="1305">
                    <a:moveTo>
                      <a:pt x="487" y="664"/>
                    </a:moveTo>
                    <a:cubicBezTo>
                      <a:pt x="427" y="425"/>
                      <a:pt x="320" y="199"/>
                      <a:pt x="149" y="19"/>
                    </a:cubicBezTo>
                    <a:cubicBezTo>
                      <a:pt x="141" y="10"/>
                      <a:pt x="132" y="2"/>
                      <a:pt x="120" y="0"/>
                    </a:cubicBezTo>
                    <a:cubicBezTo>
                      <a:pt x="112" y="-1"/>
                      <a:pt x="104" y="1"/>
                      <a:pt x="96" y="4"/>
                    </a:cubicBezTo>
                    <a:cubicBezTo>
                      <a:pt x="69" y="11"/>
                      <a:pt x="43" y="20"/>
                      <a:pt x="16" y="29"/>
                    </a:cubicBezTo>
                    <a:cubicBezTo>
                      <a:pt x="10" y="30"/>
                      <a:pt x="3" y="32"/>
                      <a:pt x="1" y="38"/>
                    </a:cubicBezTo>
                    <a:cubicBezTo>
                      <a:pt x="-2" y="45"/>
                      <a:pt x="3" y="52"/>
                      <a:pt x="7" y="58"/>
                    </a:cubicBezTo>
                    <a:cubicBezTo>
                      <a:pt x="281" y="411"/>
                      <a:pt x="427" y="860"/>
                      <a:pt x="413" y="1305"/>
                    </a:cubicBezTo>
                    <a:cubicBezTo>
                      <a:pt x="452" y="1296"/>
                      <a:pt x="492" y="1286"/>
                      <a:pt x="532" y="1277"/>
                    </a:cubicBezTo>
                    <a:cubicBezTo>
                      <a:pt x="539" y="1275"/>
                      <a:pt x="547" y="1274"/>
                      <a:pt x="552" y="1268"/>
                    </a:cubicBezTo>
                    <a:cubicBezTo>
                      <a:pt x="558" y="1261"/>
                      <a:pt x="558" y="1251"/>
                      <a:pt x="558" y="1242"/>
                    </a:cubicBezTo>
                    <a:cubicBezTo>
                      <a:pt x="556" y="1053"/>
                      <a:pt x="535" y="855"/>
                      <a:pt x="487" y="66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396">
                <a:extLst>
                  <a:ext uri="{FF2B5EF4-FFF2-40B4-BE49-F238E27FC236}">
                    <a16:creationId xmlns:a16="http://schemas.microsoft.com/office/drawing/2014/main" id="{DFDE334C-51D5-504E-8A02-50B68E0D78A1}"/>
                  </a:ext>
                </a:extLst>
              </p:cNvPr>
              <p:cNvSpPr/>
              <p:nvPr/>
            </p:nvSpPr>
            <p:spPr>
              <a:xfrm>
                <a:off x="10838407" y="6808169"/>
                <a:ext cx="720059" cy="1654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9" h="1329">
                    <a:moveTo>
                      <a:pt x="127" y="22"/>
                    </a:moveTo>
                    <a:cubicBezTo>
                      <a:pt x="122" y="22"/>
                      <a:pt x="116" y="25"/>
                      <a:pt x="110" y="26"/>
                    </a:cubicBezTo>
                    <a:lnTo>
                      <a:pt x="29" y="50"/>
                    </a:lnTo>
                    <a:cubicBezTo>
                      <a:pt x="23" y="53"/>
                      <a:pt x="22" y="54"/>
                      <a:pt x="22" y="55"/>
                    </a:cubicBezTo>
                    <a:cubicBezTo>
                      <a:pt x="22" y="55"/>
                      <a:pt x="21" y="56"/>
                      <a:pt x="27" y="64"/>
                    </a:cubicBezTo>
                    <a:cubicBezTo>
                      <a:pt x="297" y="412"/>
                      <a:pt x="446" y="862"/>
                      <a:pt x="435" y="1303"/>
                    </a:cubicBezTo>
                    <a:lnTo>
                      <a:pt x="541" y="1278"/>
                    </a:lnTo>
                    <a:cubicBezTo>
                      <a:pt x="546" y="1276"/>
                      <a:pt x="552" y="1274"/>
                      <a:pt x="555" y="1272"/>
                    </a:cubicBezTo>
                    <a:cubicBezTo>
                      <a:pt x="558" y="1268"/>
                      <a:pt x="559" y="1260"/>
                      <a:pt x="558" y="1253"/>
                    </a:cubicBezTo>
                    <a:cubicBezTo>
                      <a:pt x="556" y="1045"/>
                      <a:pt x="533" y="852"/>
                      <a:pt x="488" y="679"/>
                    </a:cubicBezTo>
                    <a:cubicBezTo>
                      <a:pt x="422" y="418"/>
                      <a:pt x="308" y="203"/>
                      <a:pt x="152" y="38"/>
                    </a:cubicBezTo>
                    <a:cubicBezTo>
                      <a:pt x="145" y="31"/>
                      <a:pt x="138" y="25"/>
                      <a:pt x="129" y="22"/>
                    </a:cubicBezTo>
                    <a:cubicBezTo>
                      <a:pt x="129" y="22"/>
                      <a:pt x="128" y="22"/>
                      <a:pt x="127" y="22"/>
                    </a:cubicBezTo>
                    <a:close/>
                    <a:moveTo>
                      <a:pt x="412" y="1329"/>
                    </a:moveTo>
                    <a:lnTo>
                      <a:pt x="412" y="1316"/>
                    </a:lnTo>
                    <a:cubicBezTo>
                      <a:pt x="427" y="876"/>
                      <a:pt x="281" y="425"/>
                      <a:pt x="10" y="77"/>
                    </a:cubicBezTo>
                    <a:cubicBezTo>
                      <a:pt x="6" y="72"/>
                      <a:pt x="-4" y="59"/>
                      <a:pt x="2" y="46"/>
                    </a:cubicBezTo>
                    <a:cubicBezTo>
                      <a:pt x="6" y="35"/>
                      <a:pt x="18" y="32"/>
                      <a:pt x="24" y="30"/>
                    </a:cubicBezTo>
                    <a:lnTo>
                      <a:pt x="103" y="5"/>
                    </a:lnTo>
                    <a:cubicBezTo>
                      <a:pt x="112" y="3"/>
                      <a:pt x="123" y="-1"/>
                      <a:pt x="133" y="1"/>
                    </a:cubicBezTo>
                    <a:cubicBezTo>
                      <a:pt x="147" y="4"/>
                      <a:pt x="158" y="14"/>
                      <a:pt x="167" y="23"/>
                    </a:cubicBezTo>
                    <a:cubicBezTo>
                      <a:pt x="327" y="190"/>
                      <a:pt x="442" y="409"/>
                      <a:pt x="509" y="673"/>
                    </a:cubicBezTo>
                    <a:cubicBezTo>
                      <a:pt x="553" y="848"/>
                      <a:pt x="578" y="1044"/>
                      <a:pt x="579" y="1253"/>
                    </a:cubicBezTo>
                    <a:cubicBezTo>
                      <a:pt x="580" y="1261"/>
                      <a:pt x="580" y="1276"/>
                      <a:pt x="571" y="1286"/>
                    </a:cubicBezTo>
                    <a:cubicBezTo>
                      <a:pt x="563" y="1294"/>
                      <a:pt x="553" y="1296"/>
                      <a:pt x="545" y="129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397">
                <a:extLst>
                  <a:ext uri="{FF2B5EF4-FFF2-40B4-BE49-F238E27FC236}">
                    <a16:creationId xmlns:a16="http://schemas.microsoft.com/office/drawing/2014/main" id="{D9538626-E0EE-574D-BDB3-BD53B8890236}"/>
                  </a:ext>
                </a:extLst>
              </p:cNvPr>
              <p:cNvSpPr/>
              <p:nvPr/>
            </p:nvSpPr>
            <p:spPr>
              <a:xfrm>
                <a:off x="12589969" y="8271956"/>
                <a:ext cx="1754050" cy="5406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09" h="435">
                    <a:moveTo>
                      <a:pt x="1400" y="7"/>
                    </a:moveTo>
                    <a:cubicBezTo>
                      <a:pt x="1409" y="8"/>
                      <a:pt x="1413" y="20"/>
                      <a:pt x="1405" y="26"/>
                    </a:cubicBezTo>
                    <a:cubicBezTo>
                      <a:pt x="1270" y="135"/>
                      <a:pt x="1023" y="303"/>
                      <a:pt x="673" y="386"/>
                    </a:cubicBezTo>
                    <a:cubicBezTo>
                      <a:pt x="392" y="452"/>
                      <a:pt x="153" y="438"/>
                      <a:pt x="0" y="417"/>
                    </a:cubicBezTo>
                    <a:cubicBezTo>
                      <a:pt x="0" y="417"/>
                      <a:pt x="253" y="184"/>
                      <a:pt x="658" y="74"/>
                    </a:cubicBezTo>
                    <a:cubicBezTo>
                      <a:pt x="998" y="-20"/>
                      <a:pt x="1310" y="-1"/>
                      <a:pt x="1400" y="7"/>
                    </a:cubicBezTo>
                    <a:close/>
                  </a:path>
                </a:pathLst>
              </a:custGeom>
              <a:solidFill>
                <a:srgbClr val="23589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398">
                <a:extLst>
                  <a:ext uri="{FF2B5EF4-FFF2-40B4-BE49-F238E27FC236}">
                    <a16:creationId xmlns:a16="http://schemas.microsoft.com/office/drawing/2014/main" id="{D5E1E43A-07B3-D34E-B5A8-B249140A0757}"/>
                  </a:ext>
                </a:extLst>
              </p:cNvPr>
              <p:cNvSpPr/>
              <p:nvPr/>
            </p:nvSpPr>
            <p:spPr>
              <a:xfrm>
                <a:off x="12572524" y="8254516"/>
                <a:ext cx="1790177" cy="5755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8" h="463">
                    <a:moveTo>
                      <a:pt x="1413" y="35"/>
                    </a:moveTo>
                    <a:close/>
                    <a:moveTo>
                      <a:pt x="49" y="421"/>
                    </a:moveTo>
                    <a:cubicBezTo>
                      <a:pt x="263" y="447"/>
                      <a:pt x="476" y="435"/>
                      <a:pt x="684" y="386"/>
                    </a:cubicBezTo>
                    <a:cubicBezTo>
                      <a:pt x="944" y="324"/>
                      <a:pt x="1193" y="202"/>
                      <a:pt x="1403" y="34"/>
                    </a:cubicBezTo>
                    <a:cubicBezTo>
                      <a:pt x="1305" y="26"/>
                      <a:pt x="1004" y="11"/>
                      <a:pt x="677" y="102"/>
                    </a:cubicBezTo>
                    <a:cubicBezTo>
                      <a:pt x="351" y="192"/>
                      <a:pt x="121" y="362"/>
                      <a:pt x="49" y="421"/>
                    </a:cubicBezTo>
                    <a:close/>
                    <a:moveTo>
                      <a:pt x="267" y="463"/>
                    </a:moveTo>
                    <a:cubicBezTo>
                      <a:pt x="183" y="463"/>
                      <a:pt x="97" y="457"/>
                      <a:pt x="12" y="445"/>
                    </a:cubicBezTo>
                    <a:cubicBezTo>
                      <a:pt x="7" y="444"/>
                      <a:pt x="3" y="441"/>
                      <a:pt x="1" y="436"/>
                    </a:cubicBezTo>
                    <a:cubicBezTo>
                      <a:pt x="-1" y="430"/>
                      <a:pt x="1" y="424"/>
                      <a:pt x="5" y="421"/>
                    </a:cubicBezTo>
                    <a:cubicBezTo>
                      <a:pt x="7" y="419"/>
                      <a:pt x="266" y="185"/>
                      <a:pt x="669" y="74"/>
                    </a:cubicBezTo>
                    <a:cubicBezTo>
                      <a:pt x="1013" y="-20"/>
                      <a:pt x="1327" y="-1"/>
                      <a:pt x="1415" y="7"/>
                    </a:cubicBezTo>
                    <a:cubicBezTo>
                      <a:pt x="1426" y="7"/>
                      <a:pt x="1435" y="14"/>
                      <a:pt x="1437" y="24"/>
                    </a:cubicBezTo>
                    <a:cubicBezTo>
                      <a:pt x="1440" y="34"/>
                      <a:pt x="1437" y="44"/>
                      <a:pt x="1429" y="51"/>
                    </a:cubicBezTo>
                    <a:cubicBezTo>
                      <a:pt x="1213" y="225"/>
                      <a:pt x="958" y="350"/>
                      <a:pt x="691" y="413"/>
                    </a:cubicBezTo>
                    <a:cubicBezTo>
                      <a:pt x="552" y="446"/>
                      <a:pt x="410" y="463"/>
                      <a:pt x="267" y="46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399">
                <a:extLst>
                  <a:ext uri="{FF2B5EF4-FFF2-40B4-BE49-F238E27FC236}">
                    <a16:creationId xmlns:a16="http://schemas.microsoft.com/office/drawing/2014/main" id="{FD0D085E-15C5-A044-9035-39E13E60E0BE}"/>
                  </a:ext>
                </a:extLst>
              </p:cNvPr>
              <p:cNvSpPr/>
              <p:nvPr/>
            </p:nvSpPr>
            <p:spPr>
              <a:xfrm>
                <a:off x="12859056" y="6850525"/>
                <a:ext cx="4327828" cy="396281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75" h="3182">
                    <a:moveTo>
                      <a:pt x="3375" y="2757"/>
                    </a:moveTo>
                    <a:cubicBezTo>
                      <a:pt x="3368" y="2733"/>
                      <a:pt x="3352" y="2713"/>
                      <a:pt x="3330" y="2700"/>
                    </a:cubicBezTo>
                    <a:cubicBezTo>
                      <a:pt x="3110" y="2569"/>
                      <a:pt x="1866" y="1848"/>
                      <a:pt x="1155" y="1765"/>
                    </a:cubicBezTo>
                    <a:lnTo>
                      <a:pt x="1154" y="1765"/>
                    </a:lnTo>
                    <a:cubicBezTo>
                      <a:pt x="1071" y="1752"/>
                      <a:pt x="1014" y="1675"/>
                      <a:pt x="1024" y="1593"/>
                    </a:cubicBezTo>
                    <a:cubicBezTo>
                      <a:pt x="1056" y="1371"/>
                      <a:pt x="1116" y="961"/>
                      <a:pt x="1171" y="575"/>
                    </a:cubicBezTo>
                    <a:cubicBezTo>
                      <a:pt x="1198" y="387"/>
                      <a:pt x="1159" y="206"/>
                      <a:pt x="1074" y="53"/>
                    </a:cubicBezTo>
                    <a:cubicBezTo>
                      <a:pt x="1053" y="18"/>
                      <a:pt x="1014" y="-3"/>
                      <a:pt x="974" y="0"/>
                    </a:cubicBezTo>
                    <a:cubicBezTo>
                      <a:pt x="775" y="17"/>
                      <a:pt x="577" y="35"/>
                      <a:pt x="379" y="60"/>
                    </a:cubicBezTo>
                    <a:cubicBezTo>
                      <a:pt x="334" y="66"/>
                      <a:pt x="298" y="100"/>
                      <a:pt x="290" y="145"/>
                    </a:cubicBezTo>
                    <a:cubicBezTo>
                      <a:pt x="233" y="480"/>
                      <a:pt x="146" y="945"/>
                      <a:pt x="33" y="1436"/>
                    </a:cubicBezTo>
                    <a:cubicBezTo>
                      <a:pt x="-101" y="2017"/>
                      <a:pt x="192" y="2336"/>
                      <a:pt x="661" y="2543"/>
                    </a:cubicBezTo>
                    <a:cubicBezTo>
                      <a:pt x="663" y="2545"/>
                      <a:pt x="666" y="2546"/>
                      <a:pt x="668" y="2547"/>
                    </a:cubicBezTo>
                    <a:cubicBezTo>
                      <a:pt x="694" y="2556"/>
                      <a:pt x="835" y="2605"/>
                      <a:pt x="911" y="2623"/>
                    </a:cubicBezTo>
                    <a:lnTo>
                      <a:pt x="3348" y="3179"/>
                    </a:lnTo>
                    <a:cubicBezTo>
                      <a:pt x="3426" y="3197"/>
                      <a:pt x="3495" y="3123"/>
                      <a:pt x="3470" y="3046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400">
                <a:extLst>
                  <a:ext uri="{FF2B5EF4-FFF2-40B4-BE49-F238E27FC236}">
                    <a16:creationId xmlns:a16="http://schemas.microsoft.com/office/drawing/2014/main" id="{C521E9C4-5ED9-B644-BBE4-0A87C7032367}"/>
                  </a:ext>
                </a:extLst>
              </p:cNvPr>
              <p:cNvSpPr/>
              <p:nvPr/>
            </p:nvSpPr>
            <p:spPr>
              <a:xfrm>
                <a:off x="12844107" y="6838068"/>
                <a:ext cx="4356481" cy="39889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498" h="3203">
                    <a:moveTo>
                      <a:pt x="993" y="21"/>
                    </a:moveTo>
                    <a:cubicBezTo>
                      <a:pt x="991" y="21"/>
                      <a:pt x="988" y="21"/>
                      <a:pt x="985" y="21"/>
                    </a:cubicBezTo>
                    <a:cubicBezTo>
                      <a:pt x="796" y="37"/>
                      <a:pt x="592" y="55"/>
                      <a:pt x="391" y="81"/>
                    </a:cubicBezTo>
                    <a:cubicBezTo>
                      <a:pt x="351" y="86"/>
                      <a:pt x="319" y="116"/>
                      <a:pt x="312" y="158"/>
                    </a:cubicBezTo>
                    <a:cubicBezTo>
                      <a:pt x="259" y="468"/>
                      <a:pt x="171" y="944"/>
                      <a:pt x="55" y="1449"/>
                    </a:cubicBezTo>
                    <a:cubicBezTo>
                      <a:pt x="-62" y="1957"/>
                      <a:pt x="135" y="2305"/>
                      <a:pt x="676" y="2544"/>
                    </a:cubicBezTo>
                    <a:cubicBezTo>
                      <a:pt x="678" y="2545"/>
                      <a:pt x="680" y="2546"/>
                      <a:pt x="683" y="2547"/>
                    </a:cubicBezTo>
                    <a:cubicBezTo>
                      <a:pt x="710" y="2557"/>
                      <a:pt x="850" y="2605"/>
                      <a:pt x="925" y="2622"/>
                    </a:cubicBezTo>
                    <a:lnTo>
                      <a:pt x="3363" y="3179"/>
                    </a:lnTo>
                    <a:cubicBezTo>
                      <a:pt x="3395" y="3187"/>
                      <a:pt x="3429" y="3175"/>
                      <a:pt x="3452" y="3151"/>
                    </a:cubicBezTo>
                    <a:cubicBezTo>
                      <a:pt x="3474" y="3126"/>
                      <a:pt x="3482" y="3091"/>
                      <a:pt x="3472" y="3058"/>
                    </a:cubicBezTo>
                    <a:lnTo>
                      <a:pt x="3377" y="2770"/>
                    </a:lnTo>
                    <a:cubicBezTo>
                      <a:pt x="3370" y="2749"/>
                      <a:pt x="3356" y="2731"/>
                      <a:pt x="3336" y="2718"/>
                    </a:cubicBezTo>
                    <a:cubicBezTo>
                      <a:pt x="3098" y="2577"/>
                      <a:pt x="1872" y="1869"/>
                      <a:pt x="1165" y="1785"/>
                    </a:cubicBezTo>
                    <a:lnTo>
                      <a:pt x="1163" y="1785"/>
                    </a:lnTo>
                    <a:cubicBezTo>
                      <a:pt x="1074" y="1772"/>
                      <a:pt x="1012" y="1690"/>
                      <a:pt x="1025" y="1601"/>
                    </a:cubicBezTo>
                    <a:lnTo>
                      <a:pt x="1170" y="584"/>
                    </a:lnTo>
                    <a:cubicBezTo>
                      <a:pt x="1196" y="404"/>
                      <a:pt x="1164" y="225"/>
                      <a:pt x="1075" y="69"/>
                    </a:cubicBezTo>
                    <a:cubicBezTo>
                      <a:pt x="1058" y="39"/>
                      <a:pt x="1027" y="21"/>
                      <a:pt x="993" y="21"/>
                    </a:cubicBezTo>
                    <a:close/>
                    <a:moveTo>
                      <a:pt x="3383" y="3203"/>
                    </a:moveTo>
                    <a:cubicBezTo>
                      <a:pt x="3374" y="3203"/>
                      <a:pt x="3366" y="3201"/>
                      <a:pt x="3357" y="3200"/>
                    </a:cubicBezTo>
                    <a:lnTo>
                      <a:pt x="920" y="2643"/>
                    </a:lnTo>
                    <a:cubicBezTo>
                      <a:pt x="844" y="2626"/>
                      <a:pt x="703" y="2577"/>
                      <a:pt x="676" y="2567"/>
                    </a:cubicBezTo>
                    <a:cubicBezTo>
                      <a:pt x="673" y="2566"/>
                      <a:pt x="670" y="2565"/>
                      <a:pt x="666" y="2564"/>
                    </a:cubicBezTo>
                    <a:cubicBezTo>
                      <a:pt x="115" y="2319"/>
                      <a:pt x="-86" y="1964"/>
                      <a:pt x="33" y="1445"/>
                    </a:cubicBezTo>
                    <a:cubicBezTo>
                      <a:pt x="149" y="940"/>
                      <a:pt x="237" y="464"/>
                      <a:pt x="290" y="153"/>
                    </a:cubicBezTo>
                    <a:cubicBezTo>
                      <a:pt x="299" y="104"/>
                      <a:pt x="339" y="66"/>
                      <a:pt x="388" y="60"/>
                    </a:cubicBezTo>
                    <a:cubicBezTo>
                      <a:pt x="591" y="34"/>
                      <a:pt x="793" y="16"/>
                      <a:pt x="984" y="0"/>
                    </a:cubicBezTo>
                    <a:cubicBezTo>
                      <a:pt x="1029" y="-4"/>
                      <a:pt x="1072" y="18"/>
                      <a:pt x="1094" y="58"/>
                    </a:cubicBezTo>
                    <a:cubicBezTo>
                      <a:pt x="1184" y="219"/>
                      <a:pt x="1219" y="403"/>
                      <a:pt x="1192" y="587"/>
                    </a:cubicBezTo>
                    <a:lnTo>
                      <a:pt x="1047" y="1604"/>
                    </a:lnTo>
                    <a:cubicBezTo>
                      <a:pt x="1035" y="1681"/>
                      <a:pt x="1090" y="1752"/>
                      <a:pt x="1166" y="1764"/>
                    </a:cubicBezTo>
                    <a:lnTo>
                      <a:pt x="1167" y="1764"/>
                    </a:lnTo>
                    <a:cubicBezTo>
                      <a:pt x="1878" y="1848"/>
                      <a:pt x="3108" y="2559"/>
                      <a:pt x="3347" y="2701"/>
                    </a:cubicBezTo>
                    <a:cubicBezTo>
                      <a:pt x="3371" y="2714"/>
                      <a:pt x="3389" y="2737"/>
                      <a:pt x="3398" y="2763"/>
                    </a:cubicBezTo>
                    <a:lnTo>
                      <a:pt x="3492" y="3053"/>
                    </a:lnTo>
                    <a:cubicBezTo>
                      <a:pt x="3505" y="3092"/>
                      <a:pt x="3496" y="3134"/>
                      <a:pt x="3468" y="3165"/>
                    </a:cubicBezTo>
                    <a:cubicBezTo>
                      <a:pt x="3445" y="3189"/>
                      <a:pt x="3415" y="3203"/>
                      <a:pt x="3383" y="320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401">
                <a:extLst>
                  <a:ext uri="{FF2B5EF4-FFF2-40B4-BE49-F238E27FC236}">
                    <a16:creationId xmlns:a16="http://schemas.microsoft.com/office/drawing/2014/main" id="{31FE4868-7FD3-3746-ABB5-251285AC4DDF}"/>
                  </a:ext>
                </a:extLst>
              </p:cNvPr>
              <p:cNvSpPr/>
              <p:nvPr/>
            </p:nvSpPr>
            <p:spPr>
              <a:xfrm>
                <a:off x="12481582" y="5790369"/>
                <a:ext cx="1916004" cy="30172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39" h="2423">
                    <a:moveTo>
                      <a:pt x="192" y="417"/>
                    </a:moveTo>
                    <a:cubicBezTo>
                      <a:pt x="192" y="417"/>
                      <a:pt x="-134" y="1292"/>
                      <a:pt x="63" y="2402"/>
                    </a:cubicBezTo>
                    <a:cubicBezTo>
                      <a:pt x="65" y="2417"/>
                      <a:pt x="82" y="2427"/>
                      <a:pt x="97" y="2422"/>
                    </a:cubicBezTo>
                    <a:cubicBezTo>
                      <a:pt x="254" y="2366"/>
                      <a:pt x="1011" y="2099"/>
                      <a:pt x="1498" y="2034"/>
                    </a:cubicBezTo>
                    <a:cubicBezTo>
                      <a:pt x="1524" y="2030"/>
                      <a:pt x="1542" y="2005"/>
                      <a:pt x="1538" y="1980"/>
                    </a:cubicBezTo>
                    <a:cubicBezTo>
                      <a:pt x="1496" y="1707"/>
                      <a:pt x="1523" y="1419"/>
                      <a:pt x="1532" y="1144"/>
                    </a:cubicBezTo>
                    <a:cubicBezTo>
                      <a:pt x="1539" y="931"/>
                      <a:pt x="1545" y="716"/>
                      <a:pt x="1513" y="503"/>
                    </a:cubicBezTo>
                    <a:cubicBezTo>
                      <a:pt x="1487" y="336"/>
                      <a:pt x="1440" y="142"/>
                      <a:pt x="1291" y="40"/>
                    </a:cubicBezTo>
                    <a:cubicBezTo>
                      <a:pt x="1266" y="23"/>
                      <a:pt x="1238" y="10"/>
                      <a:pt x="1209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402">
                <a:extLst>
                  <a:ext uri="{FF2B5EF4-FFF2-40B4-BE49-F238E27FC236}">
                    <a16:creationId xmlns:a16="http://schemas.microsoft.com/office/drawing/2014/main" id="{ECE21F3F-2EB3-C846-8BC7-19DB2CC42065}"/>
                  </a:ext>
                </a:extLst>
              </p:cNvPr>
              <p:cNvSpPr/>
              <p:nvPr/>
            </p:nvSpPr>
            <p:spPr>
              <a:xfrm>
                <a:off x="12551349" y="8171049"/>
                <a:ext cx="1826308" cy="635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67" h="511">
                    <a:moveTo>
                      <a:pt x="1466" y="67"/>
                    </a:moveTo>
                    <a:cubicBezTo>
                      <a:pt x="1463" y="47"/>
                      <a:pt x="1460" y="21"/>
                      <a:pt x="1457" y="0"/>
                    </a:cubicBezTo>
                    <a:cubicBezTo>
                      <a:pt x="1263" y="0"/>
                      <a:pt x="1007" y="34"/>
                      <a:pt x="711" y="111"/>
                    </a:cubicBezTo>
                    <a:cubicBezTo>
                      <a:pt x="351" y="203"/>
                      <a:pt x="107" y="316"/>
                      <a:pt x="0" y="379"/>
                    </a:cubicBezTo>
                    <a:cubicBezTo>
                      <a:pt x="6" y="416"/>
                      <a:pt x="11" y="453"/>
                      <a:pt x="18" y="490"/>
                    </a:cubicBezTo>
                    <a:cubicBezTo>
                      <a:pt x="21" y="505"/>
                      <a:pt x="37" y="515"/>
                      <a:pt x="52" y="510"/>
                    </a:cubicBezTo>
                    <a:cubicBezTo>
                      <a:pt x="206" y="454"/>
                      <a:pt x="948" y="187"/>
                      <a:pt x="1425" y="122"/>
                    </a:cubicBezTo>
                    <a:cubicBezTo>
                      <a:pt x="1452" y="118"/>
                      <a:pt x="1470" y="93"/>
                      <a:pt x="1466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403">
                <a:extLst>
                  <a:ext uri="{FF2B5EF4-FFF2-40B4-BE49-F238E27FC236}">
                    <a16:creationId xmlns:a16="http://schemas.microsoft.com/office/drawing/2014/main" id="{E172DD67-3A5F-7749-BBE2-254BB711ED31}"/>
                  </a:ext>
                </a:extLst>
              </p:cNvPr>
              <p:cNvSpPr/>
              <p:nvPr/>
            </p:nvSpPr>
            <p:spPr>
              <a:xfrm>
                <a:off x="12537646" y="8157345"/>
                <a:ext cx="1852470" cy="66275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88" h="533">
                    <a:moveTo>
                      <a:pt x="23" y="396"/>
                    </a:moveTo>
                    <a:cubicBezTo>
                      <a:pt x="28" y="430"/>
                      <a:pt x="33" y="465"/>
                      <a:pt x="39" y="499"/>
                    </a:cubicBezTo>
                    <a:cubicBezTo>
                      <a:pt x="40" y="504"/>
                      <a:pt x="43" y="507"/>
                      <a:pt x="47" y="509"/>
                    </a:cubicBezTo>
                    <a:cubicBezTo>
                      <a:pt x="50" y="512"/>
                      <a:pt x="55" y="512"/>
                      <a:pt x="59" y="511"/>
                    </a:cubicBezTo>
                    <a:cubicBezTo>
                      <a:pt x="204" y="457"/>
                      <a:pt x="956" y="188"/>
                      <a:pt x="1436" y="122"/>
                    </a:cubicBezTo>
                    <a:cubicBezTo>
                      <a:pt x="1445" y="121"/>
                      <a:pt x="1453" y="115"/>
                      <a:pt x="1459" y="108"/>
                    </a:cubicBezTo>
                    <a:cubicBezTo>
                      <a:pt x="1466" y="100"/>
                      <a:pt x="1468" y="89"/>
                      <a:pt x="1466" y="79"/>
                    </a:cubicBezTo>
                    <a:cubicBezTo>
                      <a:pt x="1464" y="62"/>
                      <a:pt x="1462" y="41"/>
                      <a:pt x="1459" y="22"/>
                    </a:cubicBezTo>
                    <a:cubicBezTo>
                      <a:pt x="1256" y="22"/>
                      <a:pt x="1002" y="59"/>
                      <a:pt x="725" y="132"/>
                    </a:cubicBezTo>
                    <a:cubicBezTo>
                      <a:pt x="400" y="215"/>
                      <a:pt x="151" y="322"/>
                      <a:pt x="23" y="396"/>
                    </a:cubicBezTo>
                    <a:close/>
                    <a:moveTo>
                      <a:pt x="54" y="533"/>
                    </a:moveTo>
                    <a:cubicBezTo>
                      <a:pt x="48" y="533"/>
                      <a:pt x="42" y="531"/>
                      <a:pt x="36" y="528"/>
                    </a:cubicBezTo>
                    <a:cubicBezTo>
                      <a:pt x="26" y="522"/>
                      <a:pt x="20" y="513"/>
                      <a:pt x="19" y="502"/>
                    </a:cubicBezTo>
                    <a:cubicBezTo>
                      <a:pt x="12" y="467"/>
                      <a:pt x="6" y="430"/>
                      <a:pt x="0" y="391"/>
                    </a:cubicBezTo>
                    <a:lnTo>
                      <a:pt x="0" y="384"/>
                    </a:lnTo>
                    <a:lnTo>
                      <a:pt x="6" y="380"/>
                    </a:lnTo>
                    <a:cubicBezTo>
                      <a:pt x="133" y="307"/>
                      <a:pt x="387" y="196"/>
                      <a:pt x="720" y="110"/>
                    </a:cubicBezTo>
                    <a:cubicBezTo>
                      <a:pt x="1003" y="37"/>
                      <a:pt x="1261" y="-1"/>
                      <a:pt x="1468" y="0"/>
                    </a:cubicBezTo>
                    <a:lnTo>
                      <a:pt x="1478" y="0"/>
                    </a:lnTo>
                    <a:lnTo>
                      <a:pt x="1479" y="15"/>
                    </a:lnTo>
                    <a:cubicBezTo>
                      <a:pt x="1482" y="34"/>
                      <a:pt x="1485" y="58"/>
                      <a:pt x="1487" y="77"/>
                    </a:cubicBezTo>
                    <a:cubicBezTo>
                      <a:pt x="1490" y="92"/>
                      <a:pt x="1486" y="108"/>
                      <a:pt x="1477" y="121"/>
                    </a:cubicBezTo>
                    <a:cubicBezTo>
                      <a:pt x="1467" y="133"/>
                      <a:pt x="1453" y="141"/>
                      <a:pt x="1438" y="144"/>
                    </a:cubicBezTo>
                    <a:cubicBezTo>
                      <a:pt x="961" y="209"/>
                      <a:pt x="211" y="478"/>
                      <a:pt x="66" y="531"/>
                    </a:cubicBezTo>
                    <a:cubicBezTo>
                      <a:pt x="63" y="532"/>
                      <a:pt x="58" y="533"/>
                      <a:pt x="54" y="53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404">
                <a:extLst>
                  <a:ext uri="{FF2B5EF4-FFF2-40B4-BE49-F238E27FC236}">
                    <a16:creationId xmlns:a16="http://schemas.microsoft.com/office/drawing/2014/main" id="{3413752E-10F3-0040-A2F6-75E5BE2016B9}"/>
                  </a:ext>
                </a:extLst>
              </p:cNvPr>
              <p:cNvSpPr/>
              <p:nvPr/>
            </p:nvSpPr>
            <p:spPr>
              <a:xfrm>
                <a:off x="12470374" y="6292417"/>
                <a:ext cx="266596" cy="182630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5" h="1467">
                    <a:moveTo>
                      <a:pt x="19" y="1467"/>
                    </a:moveTo>
                    <a:cubicBezTo>
                      <a:pt x="12" y="1467"/>
                      <a:pt x="6" y="1461"/>
                      <a:pt x="6" y="1453"/>
                    </a:cubicBezTo>
                    <a:cubicBezTo>
                      <a:pt x="-41" y="623"/>
                      <a:pt x="184" y="15"/>
                      <a:pt x="187" y="9"/>
                    </a:cubicBezTo>
                    <a:cubicBezTo>
                      <a:pt x="190" y="2"/>
                      <a:pt x="198" y="-1"/>
                      <a:pt x="205" y="1"/>
                    </a:cubicBezTo>
                    <a:cubicBezTo>
                      <a:pt x="213" y="4"/>
                      <a:pt x="216" y="13"/>
                      <a:pt x="214" y="20"/>
                    </a:cubicBezTo>
                    <a:cubicBezTo>
                      <a:pt x="211" y="26"/>
                      <a:pt x="-13" y="627"/>
                      <a:pt x="34" y="1452"/>
                    </a:cubicBezTo>
                    <a:cubicBezTo>
                      <a:pt x="34" y="1459"/>
                      <a:pt x="28" y="1466"/>
                      <a:pt x="20" y="1467"/>
                    </a:cubicBezTo>
                    <a:close/>
                  </a:path>
                </a:pathLst>
              </a:custGeom>
              <a:solidFill>
                <a:srgbClr val="23589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405">
                <a:extLst>
                  <a:ext uri="{FF2B5EF4-FFF2-40B4-BE49-F238E27FC236}">
                    <a16:creationId xmlns:a16="http://schemas.microsoft.com/office/drawing/2014/main" id="{9C340FD8-74C6-834E-AB7C-3B337E9633F5}"/>
                  </a:ext>
                </a:extLst>
              </p:cNvPr>
              <p:cNvSpPr/>
              <p:nvPr/>
            </p:nvSpPr>
            <p:spPr>
              <a:xfrm>
                <a:off x="7826119" y="10008565"/>
                <a:ext cx="1203420" cy="8296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7" h="667">
                    <a:moveTo>
                      <a:pt x="0" y="630"/>
                    </a:moveTo>
                    <a:lnTo>
                      <a:pt x="545" y="667"/>
                    </a:lnTo>
                    <a:cubicBezTo>
                      <a:pt x="545" y="667"/>
                      <a:pt x="741" y="408"/>
                      <a:pt x="967" y="73"/>
                    </a:cubicBezTo>
                    <a:lnTo>
                      <a:pt x="269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406">
                <a:extLst>
                  <a:ext uri="{FF2B5EF4-FFF2-40B4-BE49-F238E27FC236}">
                    <a16:creationId xmlns:a16="http://schemas.microsoft.com/office/drawing/2014/main" id="{2C7A7E7E-1875-8D47-A8EE-7A42AC888188}"/>
                  </a:ext>
                </a:extLst>
              </p:cNvPr>
              <p:cNvSpPr/>
              <p:nvPr/>
            </p:nvSpPr>
            <p:spPr>
              <a:xfrm>
                <a:off x="7806187" y="9993616"/>
                <a:ext cx="1247019" cy="8595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02" h="691">
                    <a:moveTo>
                      <a:pt x="32" y="633"/>
                    </a:moveTo>
                    <a:lnTo>
                      <a:pt x="556" y="668"/>
                    </a:lnTo>
                    <a:cubicBezTo>
                      <a:pt x="582" y="632"/>
                      <a:pt x="761" y="393"/>
                      <a:pt x="964" y="94"/>
                    </a:cubicBezTo>
                    <a:lnTo>
                      <a:pt x="291" y="23"/>
                    </a:lnTo>
                    <a:close/>
                    <a:moveTo>
                      <a:pt x="566" y="691"/>
                    </a:moveTo>
                    <a:lnTo>
                      <a:pt x="0" y="652"/>
                    </a:lnTo>
                    <a:lnTo>
                      <a:pt x="278" y="0"/>
                    </a:lnTo>
                    <a:lnTo>
                      <a:pt x="1002" y="77"/>
                    </a:lnTo>
                    <a:lnTo>
                      <a:pt x="992" y="91"/>
                    </a:lnTo>
                    <a:cubicBezTo>
                      <a:pt x="768" y="422"/>
                      <a:pt x="571" y="683"/>
                      <a:pt x="569" y="68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407">
                <a:extLst>
                  <a:ext uri="{FF2B5EF4-FFF2-40B4-BE49-F238E27FC236}">
                    <a16:creationId xmlns:a16="http://schemas.microsoft.com/office/drawing/2014/main" id="{62859A43-8E11-E743-A0B1-ACF1ABC50F4B}"/>
                  </a:ext>
                </a:extLst>
              </p:cNvPr>
              <p:cNvSpPr/>
              <p:nvPr/>
            </p:nvSpPr>
            <p:spPr>
              <a:xfrm>
                <a:off x="8178674" y="10194190"/>
                <a:ext cx="586761" cy="523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2" h="43">
                    <a:moveTo>
                      <a:pt x="472" y="4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408">
                <a:extLst>
                  <a:ext uri="{FF2B5EF4-FFF2-40B4-BE49-F238E27FC236}">
                    <a16:creationId xmlns:a16="http://schemas.microsoft.com/office/drawing/2014/main" id="{661FA2BD-A2C8-A549-9262-35A4C2037CB9}"/>
                  </a:ext>
                </a:extLst>
              </p:cNvPr>
              <p:cNvSpPr/>
              <p:nvPr/>
            </p:nvSpPr>
            <p:spPr>
              <a:xfrm>
                <a:off x="8169950" y="10184223"/>
                <a:ext cx="604202" cy="710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6" h="58">
                    <a:moveTo>
                      <a:pt x="479" y="58"/>
                    </a:moveTo>
                    <a:lnTo>
                      <a:pt x="478" y="58"/>
                    </a:lnTo>
                    <a:lnTo>
                      <a:pt x="6" y="15"/>
                    </a:lnTo>
                    <a:cubicBezTo>
                      <a:pt x="3" y="15"/>
                      <a:pt x="-1" y="10"/>
                      <a:pt x="0" y="7"/>
                    </a:cubicBezTo>
                    <a:cubicBezTo>
                      <a:pt x="0" y="2"/>
                      <a:pt x="4" y="0"/>
                      <a:pt x="8" y="0"/>
                    </a:cubicBezTo>
                    <a:lnTo>
                      <a:pt x="479" y="43"/>
                    </a:lnTo>
                    <a:cubicBezTo>
                      <a:pt x="483" y="44"/>
                      <a:pt x="486" y="47"/>
                      <a:pt x="486" y="51"/>
                    </a:cubicBezTo>
                    <a:cubicBezTo>
                      <a:pt x="486" y="55"/>
                      <a:pt x="482" y="58"/>
                      <a:pt x="479" y="5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409">
                <a:extLst>
                  <a:ext uri="{FF2B5EF4-FFF2-40B4-BE49-F238E27FC236}">
                    <a16:creationId xmlns:a16="http://schemas.microsoft.com/office/drawing/2014/main" id="{58B9B3D2-05A3-BF44-98E0-A34410798FE0}"/>
                  </a:ext>
                </a:extLst>
              </p:cNvPr>
              <p:cNvSpPr/>
              <p:nvPr/>
            </p:nvSpPr>
            <p:spPr>
              <a:xfrm>
                <a:off x="6333679" y="10391022"/>
                <a:ext cx="2434247" cy="14251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5" h="1145">
                    <a:moveTo>
                      <a:pt x="1225" y="171"/>
                    </a:moveTo>
                    <a:cubicBezTo>
                      <a:pt x="1225" y="171"/>
                      <a:pt x="1202" y="500"/>
                      <a:pt x="670" y="655"/>
                    </a:cubicBezTo>
                    <a:cubicBezTo>
                      <a:pt x="560" y="685"/>
                      <a:pt x="446" y="705"/>
                      <a:pt x="335" y="729"/>
                    </a:cubicBezTo>
                    <a:cubicBezTo>
                      <a:pt x="255" y="746"/>
                      <a:pt x="169" y="756"/>
                      <a:pt x="100" y="800"/>
                    </a:cubicBezTo>
                    <a:cubicBezTo>
                      <a:pt x="60" y="824"/>
                      <a:pt x="21" y="863"/>
                      <a:pt x="6" y="907"/>
                    </a:cubicBezTo>
                    <a:cubicBezTo>
                      <a:pt x="-43" y="1055"/>
                      <a:pt x="227" y="1111"/>
                      <a:pt x="322" y="1123"/>
                    </a:cubicBezTo>
                    <a:cubicBezTo>
                      <a:pt x="470" y="1141"/>
                      <a:pt x="619" y="1152"/>
                      <a:pt x="768" y="1141"/>
                    </a:cubicBezTo>
                    <a:cubicBezTo>
                      <a:pt x="901" y="1132"/>
                      <a:pt x="1031" y="1092"/>
                      <a:pt x="1161" y="1058"/>
                    </a:cubicBezTo>
                    <a:cubicBezTo>
                      <a:pt x="1260" y="1032"/>
                      <a:pt x="1363" y="1026"/>
                      <a:pt x="1464" y="1044"/>
                    </a:cubicBezTo>
                    <a:cubicBezTo>
                      <a:pt x="1537" y="1056"/>
                      <a:pt x="1620" y="1074"/>
                      <a:pt x="1688" y="1036"/>
                    </a:cubicBezTo>
                    <a:cubicBezTo>
                      <a:pt x="1756" y="998"/>
                      <a:pt x="1793" y="920"/>
                      <a:pt x="1798" y="844"/>
                    </a:cubicBezTo>
                    <a:cubicBezTo>
                      <a:pt x="1808" y="643"/>
                      <a:pt x="1853" y="279"/>
                      <a:pt x="1952" y="125"/>
                    </a:cubicBezTo>
                    <a:cubicBezTo>
                      <a:pt x="1960" y="112"/>
                      <a:pt x="1951" y="94"/>
                      <a:pt x="1936" y="94"/>
                    </a:cubicBezTo>
                    <a:cubicBezTo>
                      <a:pt x="1886" y="88"/>
                      <a:pt x="1786" y="102"/>
                      <a:pt x="1694" y="244"/>
                    </a:cubicBezTo>
                    <a:cubicBezTo>
                      <a:pt x="1673" y="277"/>
                      <a:pt x="1638" y="318"/>
                      <a:pt x="1595" y="299"/>
                    </a:cubicBezTo>
                    <a:cubicBezTo>
                      <a:pt x="1556" y="282"/>
                      <a:pt x="1532" y="238"/>
                      <a:pt x="1511" y="203"/>
                    </a:cubicBezTo>
                    <a:cubicBezTo>
                      <a:pt x="1493" y="170"/>
                      <a:pt x="1475" y="136"/>
                      <a:pt x="1456" y="102"/>
                    </a:cubicBezTo>
                    <a:cubicBezTo>
                      <a:pt x="1430" y="54"/>
                      <a:pt x="1396" y="16"/>
                      <a:pt x="1340" y="2"/>
                    </a:cubicBezTo>
                    <a:cubicBezTo>
                      <a:pt x="1314" y="-4"/>
                      <a:pt x="1287" y="4"/>
                      <a:pt x="1270" y="26"/>
                    </a:cubicBezTo>
                    <a:cubicBezTo>
                      <a:pt x="1239" y="66"/>
                      <a:pt x="1232" y="123"/>
                      <a:pt x="1225" y="171"/>
                    </a:cubicBezTo>
                    <a:close/>
                  </a:path>
                </a:pathLst>
              </a:custGeom>
              <a:solidFill>
                <a:srgbClr val="51A97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410">
                <a:extLst>
                  <a:ext uri="{FF2B5EF4-FFF2-40B4-BE49-F238E27FC236}">
                    <a16:creationId xmlns:a16="http://schemas.microsoft.com/office/drawing/2014/main" id="{701F4B1B-CB2D-7146-97CD-8E5B8FB767C5}"/>
                  </a:ext>
                </a:extLst>
              </p:cNvPr>
              <p:cNvSpPr/>
              <p:nvPr/>
            </p:nvSpPr>
            <p:spPr>
              <a:xfrm>
                <a:off x="6319975" y="10377319"/>
                <a:ext cx="2460409" cy="145257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76" h="1167">
                    <a:moveTo>
                      <a:pt x="1247" y="183"/>
                    </a:moveTo>
                    <a:cubicBezTo>
                      <a:pt x="1246" y="189"/>
                      <a:pt x="1215" y="523"/>
                      <a:pt x="683" y="676"/>
                    </a:cubicBezTo>
                    <a:cubicBezTo>
                      <a:pt x="599" y="700"/>
                      <a:pt x="512" y="717"/>
                      <a:pt x="429" y="735"/>
                    </a:cubicBezTo>
                    <a:cubicBezTo>
                      <a:pt x="401" y="739"/>
                      <a:pt x="375" y="745"/>
                      <a:pt x="348" y="751"/>
                    </a:cubicBezTo>
                    <a:cubicBezTo>
                      <a:pt x="334" y="753"/>
                      <a:pt x="320" y="756"/>
                      <a:pt x="306" y="759"/>
                    </a:cubicBezTo>
                    <a:cubicBezTo>
                      <a:pt x="240" y="772"/>
                      <a:pt x="172" y="784"/>
                      <a:pt x="116" y="820"/>
                    </a:cubicBezTo>
                    <a:cubicBezTo>
                      <a:pt x="73" y="847"/>
                      <a:pt x="39" y="885"/>
                      <a:pt x="27" y="921"/>
                    </a:cubicBezTo>
                    <a:cubicBezTo>
                      <a:pt x="18" y="950"/>
                      <a:pt x="20" y="974"/>
                      <a:pt x="35" y="998"/>
                    </a:cubicBezTo>
                    <a:cubicBezTo>
                      <a:pt x="82" y="1074"/>
                      <a:pt x="246" y="1111"/>
                      <a:pt x="334" y="1122"/>
                    </a:cubicBezTo>
                    <a:cubicBezTo>
                      <a:pt x="514" y="1145"/>
                      <a:pt x="651" y="1151"/>
                      <a:pt x="778" y="1141"/>
                    </a:cubicBezTo>
                    <a:cubicBezTo>
                      <a:pt x="887" y="1134"/>
                      <a:pt x="995" y="1105"/>
                      <a:pt x="1100" y="1077"/>
                    </a:cubicBezTo>
                    <a:cubicBezTo>
                      <a:pt x="1123" y="1071"/>
                      <a:pt x="1146" y="1065"/>
                      <a:pt x="1169" y="1059"/>
                    </a:cubicBezTo>
                    <a:cubicBezTo>
                      <a:pt x="1272" y="1032"/>
                      <a:pt x="1375" y="1027"/>
                      <a:pt x="1477" y="1044"/>
                    </a:cubicBezTo>
                    <a:lnTo>
                      <a:pt x="1489" y="1047"/>
                    </a:lnTo>
                    <a:cubicBezTo>
                      <a:pt x="1559" y="1059"/>
                      <a:pt x="1632" y="1072"/>
                      <a:pt x="1694" y="1037"/>
                    </a:cubicBezTo>
                    <a:cubicBezTo>
                      <a:pt x="1755" y="1004"/>
                      <a:pt x="1794" y="934"/>
                      <a:pt x="1799" y="855"/>
                    </a:cubicBezTo>
                    <a:cubicBezTo>
                      <a:pt x="1809" y="659"/>
                      <a:pt x="1853" y="287"/>
                      <a:pt x="1954" y="130"/>
                    </a:cubicBezTo>
                    <a:cubicBezTo>
                      <a:pt x="1956" y="125"/>
                      <a:pt x="1955" y="123"/>
                      <a:pt x="1954" y="121"/>
                    </a:cubicBezTo>
                    <a:cubicBezTo>
                      <a:pt x="1952" y="118"/>
                      <a:pt x="1949" y="115"/>
                      <a:pt x="1945" y="115"/>
                    </a:cubicBezTo>
                    <a:cubicBezTo>
                      <a:pt x="1897" y="111"/>
                      <a:pt x="1802" y="125"/>
                      <a:pt x="1713" y="261"/>
                    </a:cubicBezTo>
                    <a:cubicBezTo>
                      <a:pt x="1669" y="330"/>
                      <a:pt x="1628" y="331"/>
                      <a:pt x="1602" y="320"/>
                    </a:cubicBezTo>
                    <a:cubicBezTo>
                      <a:pt x="1561" y="302"/>
                      <a:pt x="1536" y="259"/>
                      <a:pt x="1515" y="223"/>
                    </a:cubicBezTo>
                    <a:lnTo>
                      <a:pt x="1514" y="219"/>
                    </a:lnTo>
                    <a:cubicBezTo>
                      <a:pt x="1502" y="200"/>
                      <a:pt x="1491" y="180"/>
                      <a:pt x="1482" y="162"/>
                    </a:cubicBezTo>
                    <a:cubicBezTo>
                      <a:pt x="1474" y="147"/>
                      <a:pt x="1467" y="132"/>
                      <a:pt x="1458" y="118"/>
                    </a:cubicBezTo>
                    <a:cubicBezTo>
                      <a:pt x="1428" y="64"/>
                      <a:pt x="1394" y="35"/>
                      <a:pt x="1349" y="23"/>
                    </a:cubicBezTo>
                    <a:cubicBezTo>
                      <a:pt x="1326" y="18"/>
                      <a:pt x="1303" y="25"/>
                      <a:pt x="1290" y="43"/>
                    </a:cubicBezTo>
                    <a:cubicBezTo>
                      <a:pt x="1262" y="81"/>
                      <a:pt x="1254" y="135"/>
                      <a:pt x="1247" y="183"/>
                    </a:cubicBezTo>
                    <a:close/>
                    <a:moveTo>
                      <a:pt x="661" y="1167"/>
                    </a:moveTo>
                    <a:cubicBezTo>
                      <a:pt x="565" y="1167"/>
                      <a:pt x="459" y="1159"/>
                      <a:pt x="332" y="1144"/>
                    </a:cubicBezTo>
                    <a:cubicBezTo>
                      <a:pt x="306" y="1141"/>
                      <a:pt x="81" y="1111"/>
                      <a:pt x="17" y="1010"/>
                    </a:cubicBezTo>
                    <a:cubicBezTo>
                      <a:pt x="-1" y="981"/>
                      <a:pt x="-5" y="949"/>
                      <a:pt x="7" y="914"/>
                    </a:cubicBezTo>
                    <a:cubicBezTo>
                      <a:pt x="20" y="874"/>
                      <a:pt x="58" y="831"/>
                      <a:pt x="105" y="802"/>
                    </a:cubicBezTo>
                    <a:cubicBezTo>
                      <a:pt x="164" y="765"/>
                      <a:pt x="233" y="751"/>
                      <a:pt x="302" y="738"/>
                    </a:cubicBezTo>
                    <a:cubicBezTo>
                      <a:pt x="315" y="735"/>
                      <a:pt x="330" y="733"/>
                      <a:pt x="344" y="729"/>
                    </a:cubicBezTo>
                    <a:cubicBezTo>
                      <a:pt x="370" y="724"/>
                      <a:pt x="397" y="718"/>
                      <a:pt x="425" y="713"/>
                    </a:cubicBezTo>
                    <a:cubicBezTo>
                      <a:pt x="508" y="696"/>
                      <a:pt x="594" y="679"/>
                      <a:pt x="678" y="655"/>
                    </a:cubicBezTo>
                    <a:cubicBezTo>
                      <a:pt x="1196" y="506"/>
                      <a:pt x="1226" y="185"/>
                      <a:pt x="1226" y="181"/>
                    </a:cubicBezTo>
                    <a:lnTo>
                      <a:pt x="1236" y="182"/>
                    </a:lnTo>
                    <a:lnTo>
                      <a:pt x="1226" y="180"/>
                    </a:lnTo>
                    <a:cubicBezTo>
                      <a:pt x="1233" y="132"/>
                      <a:pt x="1241" y="72"/>
                      <a:pt x="1273" y="30"/>
                    </a:cubicBezTo>
                    <a:cubicBezTo>
                      <a:pt x="1292" y="6"/>
                      <a:pt x="1324" y="-5"/>
                      <a:pt x="1354" y="2"/>
                    </a:cubicBezTo>
                    <a:cubicBezTo>
                      <a:pt x="1420" y="20"/>
                      <a:pt x="1454" y="68"/>
                      <a:pt x="1477" y="108"/>
                    </a:cubicBezTo>
                    <a:cubicBezTo>
                      <a:pt x="1485" y="122"/>
                      <a:pt x="1493" y="137"/>
                      <a:pt x="1501" y="151"/>
                    </a:cubicBezTo>
                    <a:cubicBezTo>
                      <a:pt x="1510" y="170"/>
                      <a:pt x="1521" y="190"/>
                      <a:pt x="1532" y="209"/>
                    </a:cubicBezTo>
                    <a:lnTo>
                      <a:pt x="1534" y="213"/>
                    </a:lnTo>
                    <a:cubicBezTo>
                      <a:pt x="1553" y="245"/>
                      <a:pt x="1576" y="285"/>
                      <a:pt x="1610" y="300"/>
                    </a:cubicBezTo>
                    <a:cubicBezTo>
                      <a:pt x="1638" y="312"/>
                      <a:pt x="1666" y="295"/>
                      <a:pt x="1695" y="250"/>
                    </a:cubicBezTo>
                    <a:cubicBezTo>
                      <a:pt x="1790" y="103"/>
                      <a:pt x="1894" y="89"/>
                      <a:pt x="1947" y="94"/>
                    </a:cubicBezTo>
                    <a:cubicBezTo>
                      <a:pt x="1958" y="95"/>
                      <a:pt x="1969" y="101"/>
                      <a:pt x="1973" y="112"/>
                    </a:cubicBezTo>
                    <a:cubicBezTo>
                      <a:pt x="1978" y="121"/>
                      <a:pt x="1977" y="132"/>
                      <a:pt x="1971" y="141"/>
                    </a:cubicBezTo>
                    <a:cubicBezTo>
                      <a:pt x="1873" y="295"/>
                      <a:pt x="1830" y="663"/>
                      <a:pt x="1820" y="856"/>
                    </a:cubicBezTo>
                    <a:cubicBezTo>
                      <a:pt x="1815" y="943"/>
                      <a:pt x="1771" y="1019"/>
                      <a:pt x="1705" y="1056"/>
                    </a:cubicBezTo>
                    <a:cubicBezTo>
                      <a:pt x="1636" y="1094"/>
                      <a:pt x="1556" y="1080"/>
                      <a:pt x="1485" y="1067"/>
                    </a:cubicBezTo>
                    <a:lnTo>
                      <a:pt x="1472" y="1066"/>
                    </a:lnTo>
                    <a:cubicBezTo>
                      <a:pt x="1375" y="1048"/>
                      <a:pt x="1275" y="1054"/>
                      <a:pt x="1174" y="1079"/>
                    </a:cubicBezTo>
                    <a:cubicBezTo>
                      <a:pt x="1152" y="1085"/>
                      <a:pt x="1128" y="1091"/>
                      <a:pt x="1105" y="1098"/>
                    </a:cubicBezTo>
                    <a:cubicBezTo>
                      <a:pt x="1000" y="1126"/>
                      <a:pt x="891" y="1155"/>
                      <a:pt x="780" y="1163"/>
                    </a:cubicBezTo>
                    <a:cubicBezTo>
                      <a:pt x="741" y="1165"/>
                      <a:pt x="703" y="1167"/>
                      <a:pt x="661" y="116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411">
                <a:extLst>
                  <a:ext uri="{FF2B5EF4-FFF2-40B4-BE49-F238E27FC236}">
                    <a16:creationId xmlns:a16="http://schemas.microsoft.com/office/drawing/2014/main" id="{937297F9-6ABD-0642-971B-0A87A003F271}"/>
                  </a:ext>
                </a:extLst>
              </p:cNvPr>
              <p:cNvSpPr/>
              <p:nvPr/>
            </p:nvSpPr>
            <p:spPr>
              <a:xfrm>
                <a:off x="6333679" y="11444949"/>
                <a:ext cx="2236169" cy="3724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96" h="300">
                    <a:moveTo>
                      <a:pt x="815" y="152"/>
                    </a:moveTo>
                    <a:cubicBezTo>
                      <a:pt x="729" y="173"/>
                      <a:pt x="642" y="185"/>
                      <a:pt x="556" y="181"/>
                    </a:cubicBezTo>
                    <a:cubicBezTo>
                      <a:pt x="437" y="174"/>
                      <a:pt x="320" y="150"/>
                      <a:pt x="206" y="118"/>
                    </a:cubicBezTo>
                    <a:cubicBezTo>
                      <a:pt x="192" y="114"/>
                      <a:pt x="8" y="55"/>
                      <a:pt x="10" y="52"/>
                    </a:cubicBezTo>
                    <a:cubicBezTo>
                      <a:pt x="8" y="56"/>
                      <a:pt x="7" y="58"/>
                      <a:pt x="6" y="62"/>
                    </a:cubicBezTo>
                    <a:cubicBezTo>
                      <a:pt x="-43" y="210"/>
                      <a:pt x="227" y="266"/>
                      <a:pt x="322" y="278"/>
                    </a:cubicBezTo>
                    <a:cubicBezTo>
                      <a:pt x="470" y="296"/>
                      <a:pt x="619" y="307"/>
                      <a:pt x="768" y="296"/>
                    </a:cubicBezTo>
                    <a:cubicBezTo>
                      <a:pt x="901" y="287"/>
                      <a:pt x="1031" y="247"/>
                      <a:pt x="1161" y="213"/>
                    </a:cubicBezTo>
                    <a:cubicBezTo>
                      <a:pt x="1260" y="187"/>
                      <a:pt x="1363" y="181"/>
                      <a:pt x="1464" y="199"/>
                    </a:cubicBezTo>
                    <a:cubicBezTo>
                      <a:pt x="1537" y="211"/>
                      <a:pt x="1620" y="229"/>
                      <a:pt x="1688" y="191"/>
                    </a:cubicBezTo>
                    <a:cubicBezTo>
                      <a:pt x="1751" y="156"/>
                      <a:pt x="1788" y="88"/>
                      <a:pt x="1796" y="19"/>
                    </a:cubicBezTo>
                    <a:cubicBezTo>
                      <a:pt x="1658" y="-9"/>
                      <a:pt x="1515" y="-2"/>
                      <a:pt x="1376" y="18"/>
                    </a:cubicBezTo>
                    <a:cubicBezTo>
                      <a:pt x="1263" y="34"/>
                      <a:pt x="1150" y="53"/>
                      <a:pt x="1041" y="88"/>
                    </a:cubicBezTo>
                    <a:cubicBezTo>
                      <a:pt x="967" y="111"/>
                      <a:pt x="892" y="135"/>
                      <a:pt x="815" y="15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412">
                <a:extLst>
                  <a:ext uri="{FF2B5EF4-FFF2-40B4-BE49-F238E27FC236}">
                    <a16:creationId xmlns:a16="http://schemas.microsoft.com/office/drawing/2014/main" id="{57B342CC-9F3C-3248-9263-CBD0DBD4CBDD}"/>
                  </a:ext>
                </a:extLst>
              </p:cNvPr>
              <p:cNvSpPr/>
              <p:nvPr/>
            </p:nvSpPr>
            <p:spPr>
              <a:xfrm>
                <a:off x="16277467" y="9817965"/>
                <a:ext cx="883256" cy="10215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10" h="821">
                    <a:moveTo>
                      <a:pt x="706" y="604"/>
                    </a:moveTo>
                    <a:lnTo>
                      <a:pt x="619" y="338"/>
                    </a:lnTo>
                    <a:cubicBezTo>
                      <a:pt x="619" y="338"/>
                      <a:pt x="366" y="184"/>
                      <a:pt x="13" y="0"/>
                    </a:cubicBezTo>
                    <a:lnTo>
                      <a:pt x="0" y="660"/>
                    </a:lnTo>
                    <a:lnTo>
                      <a:pt x="710" y="821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413">
                <a:extLst>
                  <a:ext uri="{FF2B5EF4-FFF2-40B4-BE49-F238E27FC236}">
                    <a16:creationId xmlns:a16="http://schemas.microsoft.com/office/drawing/2014/main" id="{B4E568F6-2734-BA46-9568-C06436D86199}"/>
                  </a:ext>
                </a:extLst>
              </p:cNvPr>
              <p:cNvSpPr/>
              <p:nvPr/>
            </p:nvSpPr>
            <p:spPr>
              <a:xfrm>
                <a:off x="16263764" y="9796787"/>
                <a:ext cx="909417" cy="106015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1" h="852">
                    <a:moveTo>
                      <a:pt x="22" y="668"/>
                    </a:moveTo>
                    <a:lnTo>
                      <a:pt x="710" y="825"/>
                    </a:lnTo>
                    <a:lnTo>
                      <a:pt x="706" y="622"/>
                    </a:lnTo>
                    <a:lnTo>
                      <a:pt x="621" y="362"/>
                    </a:lnTo>
                    <a:cubicBezTo>
                      <a:pt x="590" y="343"/>
                      <a:pt x="354" y="202"/>
                      <a:pt x="34" y="34"/>
                    </a:cubicBezTo>
                    <a:close/>
                    <a:moveTo>
                      <a:pt x="731" y="852"/>
                    </a:moveTo>
                    <a:lnTo>
                      <a:pt x="0" y="685"/>
                    </a:lnTo>
                    <a:lnTo>
                      <a:pt x="14" y="0"/>
                    </a:lnTo>
                    <a:lnTo>
                      <a:pt x="29" y="7"/>
                    </a:lnTo>
                    <a:cubicBezTo>
                      <a:pt x="378" y="190"/>
                      <a:pt x="633" y="343"/>
                      <a:pt x="636" y="346"/>
                    </a:cubicBezTo>
                    <a:lnTo>
                      <a:pt x="639" y="348"/>
                    </a:lnTo>
                    <a:lnTo>
                      <a:pt x="727" y="621"/>
                    </a:ln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414">
                <a:extLst>
                  <a:ext uri="{FF2B5EF4-FFF2-40B4-BE49-F238E27FC236}">
                    <a16:creationId xmlns:a16="http://schemas.microsoft.com/office/drawing/2014/main" id="{8C220507-0B1E-554D-BF7B-8789EFDE7AF6}"/>
                  </a:ext>
                </a:extLst>
              </p:cNvPr>
              <p:cNvSpPr/>
              <p:nvPr/>
            </p:nvSpPr>
            <p:spPr>
              <a:xfrm>
                <a:off x="16550292" y="10064629"/>
                <a:ext cx="0" cy="3861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" h="311">
                    <a:moveTo>
                      <a:pt x="1" y="0"/>
                    </a:move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415">
                <a:extLst>
                  <a:ext uri="{FF2B5EF4-FFF2-40B4-BE49-F238E27FC236}">
                    <a16:creationId xmlns:a16="http://schemas.microsoft.com/office/drawing/2014/main" id="{E7A17E60-4047-184D-BCE2-974CA58A1A38}"/>
                  </a:ext>
                </a:extLst>
              </p:cNvPr>
              <p:cNvSpPr/>
              <p:nvPr/>
            </p:nvSpPr>
            <p:spPr>
              <a:xfrm>
                <a:off x="16541572" y="10057154"/>
                <a:ext cx="17441" cy="4023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324">
                    <a:moveTo>
                      <a:pt x="7" y="324"/>
                    </a:moveTo>
                    <a:cubicBezTo>
                      <a:pt x="2" y="324"/>
                      <a:pt x="0" y="321"/>
                      <a:pt x="0" y="317"/>
                    </a:cubicBezTo>
                    <a:lnTo>
                      <a:pt x="1" y="6"/>
                    </a:lnTo>
                    <a:cubicBezTo>
                      <a:pt x="1" y="3"/>
                      <a:pt x="4" y="0"/>
                      <a:pt x="8" y="0"/>
                    </a:cubicBezTo>
                    <a:cubicBezTo>
                      <a:pt x="13" y="0"/>
                      <a:pt x="15" y="3"/>
                      <a:pt x="15" y="6"/>
                    </a:cubicBezTo>
                    <a:lnTo>
                      <a:pt x="13" y="317"/>
                    </a:lnTo>
                    <a:cubicBezTo>
                      <a:pt x="13" y="321"/>
                      <a:pt x="11" y="324"/>
                      <a:pt x="7" y="324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416">
                <a:extLst>
                  <a:ext uri="{FF2B5EF4-FFF2-40B4-BE49-F238E27FC236}">
                    <a16:creationId xmlns:a16="http://schemas.microsoft.com/office/drawing/2014/main" id="{9CD2436A-3BB3-0E4E-A137-FD12E507D5E0}"/>
                  </a:ext>
                </a:extLst>
              </p:cNvPr>
              <p:cNvSpPr/>
              <p:nvPr/>
            </p:nvSpPr>
            <p:spPr>
              <a:xfrm>
                <a:off x="16656183" y="9993616"/>
                <a:ext cx="1367863" cy="250276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99" h="2010">
                    <a:moveTo>
                      <a:pt x="158" y="731"/>
                    </a:moveTo>
                    <a:cubicBezTo>
                      <a:pt x="161" y="732"/>
                      <a:pt x="165" y="732"/>
                      <a:pt x="168" y="733"/>
                    </a:cubicBezTo>
                    <a:cubicBezTo>
                      <a:pt x="205" y="740"/>
                      <a:pt x="499" y="813"/>
                      <a:pt x="606" y="1320"/>
                    </a:cubicBezTo>
                    <a:cubicBezTo>
                      <a:pt x="630" y="1432"/>
                      <a:pt x="641" y="1547"/>
                      <a:pt x="657" y="1660"/>
                    </a:cubicBezTo>
                    <a:cubicBezTo>
                      <a:pt x="668" y="1740"/>
                      <a:pt x="673" y="1827"/>
                      <a:pt x="711" y="1900"/>
                    </a:cubicBezTo>
                    <a:cubicBezTo>
                      <a:pt x="733" y="1940"/>
                      <a:pt x="768" y="1983"/>
                      <a:pt x="811" y="2001"/>
                    </a:cubicBezTo>
                    <a:cubicBezTo>
                      <a:pt x="956" y="2060"/>
                      <a:pt x="1030" y="1794"/>
                      <a:pt x="1049" y="1701"/>
                    </a:cubicBezTo>
                    <a:cubicBezTo>
                      <a:pt x="1077" y="1554"/>
                      <a:pt x="1099" y="1406"/>
                      <a:pt x="1099" y="1258"/>
                    </a:cubicBezTo>
                    <a:cubicBezTo>
                      <a:pt x="1099" y="1123"/>
                      <a:pt x="1068" y="991"/>
                      <a:pt x="1044" y="859"/>
                    </a:cubicBezTo>
                    <a:cubicBezTo>
                      <a:pt x="1025" y="759"/>
                      <a:pt x="1027" y="656"/>
                      <a:pt x="1052" y="557"/>
                    </a:cubicBezTo>
                    <a:cubicBezTo>
                      <a:pt x="1070" y="483"/>
                      <a:pt x="1092" y="403"/>
                      <a:pt x="1060" y="331"/>
                    </a:cubicBezTo>
                    <a:cubicBezTo>
                      <a:pt x="1026" y="261"/>
                      <a:pt x="951" y="218"/>
                      <a:pt x="876" y="209"/>
                    </a:cubicBezTo>
                    <a:cubicBezTo>
                      <a:pt x="676" y="184"/>
                      <a:pt x="316" y="114"/>
                      <a:pt x="169" y="4"/>
                    </a:cubicBezTo>
                    <a:cubicBezTo>
                      <a:pt x="157" y="-6"/>
                      <a:pt x="140" y="3"/>
                      <a:pt x="137" y="18"/>
                    </a:cubicBezTo>
                    <a:cubicBezTo>
                      <a:pt x="129" y="68"/>
                      <a:pt x="136" y="168"/>
                      <a:pt x="271" y="270"/>
                    </a:cubicBezTo>
                    <a:cubicBezTo>
                      <a:pt x="302" y="293"/>
                      <a:pt x="339" y="331"/>
                      <a:pt x="317" y="372"/>
                    </a:cubicBezTo>
                    <a:cubicBezTo>
                      <a:pt x="298" y="409"/>
                      <a:pt x="252" y="431"/>
                      <a:pt x="217" y="449"/>
                    </a:cubicBezTo>
                    <a:cubicBezTo>
                      <a:pt x="182" y="465"/>
                      <a:pt x="146" y="480"/>
                      <a:pt x="112" y="496"/>
                    </a:cubicBezTo>
                    <a:cubicBezTo>
                      <a:pt x="62" y="520"/>
                      <a:pt x="22" y="550"/>
                      <a:pt x="3" y="605"/>
                    </a:cubicBezTo>
                    <a:cubicBezTo>
                      <a:pt x="-4" y="631"/>
                      <a:pt x="3" y="659"/>
                      <a:pt x="22" y="677"/>
                    </a:cubicBezTo>
                    <a:cubicBezTo>
                      <a:pt x="58" y="709"/>
                      <a:pt x="112" y="721"/>
                      <a:pt x="158" y="731"/>
                    </a:cubicBezTo>
                    <a:close/>
                  </a:path>
                </a:pathLst>
              </a:custGeom>
              <a:solidFill>
                <a:srgbClr val="51A97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417">
                <a:extLst>
                  <a:ext uri="{FF2B5EF4-FFF2-40B4-BE49-F238E27FC236}">
                    <a16:creationId xmlns:a16="http://schemas.microsoft.com/office/drawing/2014/main" id="{09E34BE6-81ED-3146-AC0A-EC7820915810}"/>
                  </a:ext>
                </a:extLst>
              </p:cNvPr>
              <p:cNvSpPr/>
              <p:nvPr/>
            </p:nvSpPr>
            <p:spPr>
              <a:xfrm>
                <a:off x="16642480" y="9981162"/>
                <a:ext cx="1395270" cy="2527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21" h="2030">
                    <a:moveTo>
                      <a:pt x="172" y="730"/>
                    </a:moveTo>
                    <a:lnTo>
                      <a:pt x="181" y="732"/>
                    </a:lnTo>
                    <a:cubicBezTo>
                      <a:pt x="216" y="738"/>
                      <a:pt x="518" y="812"/>
                      <a:pt x="628" y="1329"/>
                    </a:cubicBezTo>
                    <a:cubicBezTo>
                      <a:pt x="647" y="1414"/>
                      <a:pt x="658" y="1502"/>
                      <a:pt x="668" y="1587"/>
                    </a:cubicBezTo>
                    <a:cubicBezTo>
                      <a:pt x="672" y="1614"/>
                      <a:pt x="675" y="1641"/>
                      <a:pt x="679" y="1668"/>
                    </a:cubicBezTo>
                    <a:cubicBezTo>
                      <a:pt x="681" y="1683"/>
                      <a:pt x="683" y="1697"/>
                      <a:pt x="685" y="1711"/>
                    </a:cubicBezTo>
                    <a:cubicBezTo>
                      <a:pt x="692" y="1778"/>
                      <a:pt x="701" y="1846"/>
                      <a:pt x="732" y="1905"/>
                    </a:cubicBezTo>
                    <a:cubicBezTo>
                      <a:pt x="756" y="1950"/>
                      <a:pt x="791" y="1986"/>
                      <a:pt x="826" y="2000"/>
                    </a:cubicBezTo>
                    <a:cubicBezTo>
                      <a:pt x="854" y="2012"/>
                      <a:pt x="879" y="2011"/>
                      <a:pt x="904" y="1998"/>
                    </a:cubicBezTo>
                    <a:cubicBezTo>
                      <a:pt x="982" y="1956"/>
                      <a:pt x="1032" y="1797"/>
                      <a:pt x="1049" y="1709"/>
                    </a:cubicBezTo>
                    <a:cubicBezTo>
                      <a:pt x="1084" y="1531"/>
                      <a:pt x="1100" y="1395"/>
                      <a:pt x="1100" y="1268"/>
                    </a:cubicBezTo>
                    <a:cubicBezTo>
                      <a:pt x="1100" y="1157"/>
                      <a:pt x="1078" y="1048"/>
                      <a:pt x="1058" y="942"/>
                    </a:cubicBezTo>
                    <a:cubicBezTo>
                      <a:pt x="1054" y="918"/>
                      <a:pt x="1049" y="895"/>
                      <a:pt x="1045" y="872"/>
                    </a:cubicBezTo>
                    <a:cubicBezTo>
                      <a:pt x="1025" y="767"/>
                      <a:pt x="1028" y="663"/>
                      <a:pt x="1053" y="564"/>
                    </a:cubicBezTo>
                    <a:lnTo>
                      <a:pt x="1055" y="552"/>
                    </a:lnTo>
                    <a:cubicBezTo>
                      <a:pt x="1072" y="482"/>
                      <a:pt x="1091" y="410"/>
                      <a:pt x="1061" y="346"/>
                    </a:cubicBezTo>
                    <a:cubicBezTo>
                      <a:pt x="1032" y="283"/>
                      <a:pt x="965" y="239"/>
                      <a:pt x="886" y="229"/>
                    </a:cubicBezTo>
                    <a:cubicBezTo>
                      <a:pt x="692" y="205"/>
                      <a:pt x="324" y="135"/>
                      <a:pt x="173" y="23"/>
                    </a:cubicBezTo>
                    <a:cubicBezTo>
                      <a:pt x="170" y="20"/>
                      <a:pt x="167" y="21"/>
                      <a:pt x="165" y="22"/>
                    </a:cubicBezTo>
                    <a:cubicBezTo>
                      <a:pt x="161" y="23"/>
                      <a:pt x="160" y="26"/>
                      <a:pt x="159" y="30"/>
                    </a:cubicBezTo>
                    <a:cubicBezTo>
                      <a:pt x="151" y="78"/>
                      <a:pt x="158" y="173"/>
                      <a:pt x="289" y="271"/>
                    </a:cubicBezTo>
                    <a:cubicBezTo>
                      <a:pt x="354" y="320"/>
                      <a:pt x="352" y="362"/>
                      <a:pt x="338" y="387"/>
                    </a:cubicBezTo>
                    <a:cubicBezTo>
                      <a:pt x="318" y="426"/>
                      <a:pt x="272" y="449"/>
                      <a:pt x="236" y="466"/>
                    </a:cubicBezTo>
                    <a:lnTo>
                      <a:pt x="232" y="468"/>
                    </a:lnTo>
                    <a:cubicBezTo>
                      <a:pt x="212" y="478"/>
                      <a:pt x="192" y="487"/>
                      <a:pt x="172" y="496"/>
                    </a:cubicBezTo>
                    <a:cubicBezTo>
                      <a:pt x="157" y="503"/>
                      <a:pt x="142" y="509"/>
                      <a:pt x="127" y="516"/>
                    </a:cubicBezTo>
                    <a:cubicBezTo>
                      <a:pt x="71" y="542"/>
                      <a:pt x="40" y="574"/>
                      <a:pt x="25" y="619"/>
                    </a:cubicBezTo>
                    <a:cubicBezTo>
                      <a:pt x="18" y="641"/>
                      <a:pt x="24" y="664"/>
                      <a:pt x="40" y="678"/>
                    </a:cubicBezTo>
                    <a:cubicBezTo>
                      <a:pt x="76" y="710"/>
                      <a:pt x="131" y="721"/>
                      <a:pt x="172" y="730"/>
                    </a:cubicBezTo>
                    <a:close/>
                    <a:moveTo>
                      <a:pt x="863" y="2030"/>
                    </a:moveTo>
                    <a:cubicBezTo>
                      <a:pt x="849" y="2030"/>
                      <a:pt x="833" y="2027"/>
                      <a:pt x="818" y="2020"/>
                    </a:cubicBezTo>
                    <a:cubicBezTo>
                      <a:pt x="778" y="2004"/>
                      <a:pt x="739" y="1964"/>
                      <a:pt x="713" y="1915"/>
                    </a:cubicBezTo>
                    <a:cubicBezTo>
                      <a:pt x="680" y="1852"/>
                      <a:pt x="672" y="1782"/>
                      <a:pt x="663" y="1714"/>
                    </a:cubicBezTo>
                    <a:cubicBezTo>
                      <a:pt x="661" y="1699"/>
                      <a:pt x="659" y="1685"/>
                      <a:pt x="658" y="1672"/>
                    </a:cubicBezTo>
                    <a:cubicBezTo>
                      <a:pt x="654" y="1644"/>
                      <a:pt x="651" y="1617"/>
                      <a:pt x="647" y="1589"/>
                    </a:cubicBezTo>
                    <a:cubicBezTo>
                      <a:pt x="636" y="1505"/>
                      <a:pt x="625" y="1417"/>
                      <a:pt x="607" y="1333"/>
                    </a:cubicBezTo>
                    <a:cubicBezTo>
                      <a:pt x="500" y="831"/>
                      <a:pt x="209" y="760"/>
                      <a:pt x="177" y="753"/>
                    </a:cubicBezTo>
                    <a:lnTo>
                      <a:pt x="168" y="751"/>
                    </a:lnTo>
                    <a:cubicBezTo>
                      <a:pt x="124" y="742"/>
                      <a:pt x="66" y="730"/>
                      <a:pt x="26" y="695"/>
                    </a:cubicBezTo>
                    <a:cubicBezTo>
                      <a:pt x="3" y="674"/>
                      <a:pt x="-6" y="642"/>
                      <a:pt x="5" y="612"/>
                    </a:cubicBezTo>
                    <a:cubicBezTo>
                      <a:pt x="26" y="547"/>
                      <a:pt x="76" y="516"/>
                      <a:pt x="118" y="497"/>
                    </a:cubicBezTo>
                    <a:cubicBezTo>
                      <a:pt x="133" y="490"/>
                      <a:pt x="148" y="483"/>
                      <a:pt x="163" y="476"/>
                    </a:cubicBezTo>
                    <a:cubicBezTo>
                      <a:pt x="183" y="467"/>
                      <a:pt x="203" y="458"/>
                      <a:pt x="222" y="449"/>
                    </a:cubicBezTo>
                    <a:lnTo>
                      <a:pt x="227" y="447"/>
                    </a:lnTo>
                    <a:cubicBezTo>
                      <a:pt x="260" y="430"/>
                      <a:pt x="302" y="410"/>
                      <a:pt x="319" y="377"/>
                    </a:cubicBezTo>
                    <a:cubicBezTo>
                      <a:pt x="333" y="350"/>
                      <a:pt x="318" y="321"/>
                      <a:pt x="276" y="289"/>
                    </a:cubicBezTo>
                    <a:cubicBezTo>
                      <a:pt x="135" y="184"/>
                      <a:pt x="129" y="80"/>
                      <a:pt x="138" y="26"/>
                    </a:cubicBezTo>
                    <a:cubicBezTo>
                      <a:pt x="139" y="15"/>
                      <a:pt x="147" y="6"/>
                      <a:pt x="157" y="2"/>
                    </a:cubicBezTo>
                    <a:cubicBezTo>
                      <a:pt x="167" y="-2"/>
                      <a:pt x="178" y="-1"/>
                      <a:pt x="186" y="6"/>
                    </a:cubicBezTo>
                    <a:cubicBezTo>
                      <a:pt x="333" y="115"/>
                      <a:pt x="696" y="185"/>
                      <a:pt x="888" y="208"/>
                    </a:cubicBezTo>
                    <a:cubicBezTo>
                      <a:pt x="974" y="219"/>
                      <a:pt x="1048" y="268"/>
                      <a:pt x="1080" y="337"/>
                    </a:cubicBezTo>
                    <a:cubicBezTo>
                      <a:pt x="1114" y="408"/>
                      <a:pt x="1094" y="487"/>
                      <a:pt x="1076" y="557"/>
                    </a:cubicBezTo>
                    <a:lnTo>
                      <a:pt x="1073" y="569"/>
                    </a:lnTo>
                    <a:cubicBezTo>
                      <a:pt x="1049" y="665"/>
                      <a:pt x="1047" y="766"/>
                      <a:pt x="1065" y="868"/>
                    </a:cubicBezTo>
                    <a:cubicBezTo>
                      <a:pt x="1070" y="891"/>
                      <a:pt x="1074" y="914"/>
                      <a:pt x="1079" y="938"/>
                    </a:cubicBezTo>
                    <a:cubicBezTo>
                      <a:pt x="1100" y="1045"/>
                      <a:pt x="1121" y="1156"/>
                      <a:pt x="1121" y="1268"/>
                    </a:cubicBezTo>
                    <a:cubicBezTo>
                      <a:pt x="1121" y="1396"/>
                      <a:pt x="1105" y="1533"/>
                      <a:pt x="1070" y="1712"/>
                    </a:cubicBezTo>
                    <a:cubicBezTo>
                      <a:pt x="1065" y="1738"/>
                      <a:pt x="1019" y="1961"/>
                      <a:pt x="913" y="2017"/>
                    </a:cubicBezTo>
                    <a:cubicBezTo>
                      <a:pt x="897" y="2026"/>
                      <a:pt x="880" y="2030"/>
                      <a:pt x="863" y="203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418">
                <a:extLst>
                  <a:ext uri="{FF2B5EF4-FFF2-40B4-BE49-F238E27FC236}">
                    <a16:creationId xmlns:a16="http://schemas.microsoft.com/office/drawing/2014/main" id="{051AF27E-A97A-3D4C-BA8C-6168A4AB0F9F}"/>
                  </a:ext>
                </a:extLst>
              </p:cNvPr>
              <p:cNvSpPr/>
              <p:nvPr/>
            </p:nvSpPr>
            <p:spPr>
              <a:xfrm>
                <a:off x="17654050" y="10256478"/>
                <a:ext cx="368750" cy="22386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97" h="1798">
                    <a:moveTo>
                      <a:pt x="157" y="989"/>
                    </a:moveTo>
                    <a:cubicBezTo>
                      <a:pt x="171" y="1076"/>
                      <a:pt x="177" y="1164"/>
                      <a:pt x="167" y="1249"/>
                    </a:cubicBezTo>
                    <a:cubicBezTo>
                      <a:pt x="152" y="1367"/>
                      <a:pt x="120" y="1483"/>
                      <a:pt x="80" y="1594"/>
                    </a:cubicBezTo>
                    <a:cubicBezTo>
                      <a:pt x="74" y="1607"/>
                      <a:pt x="2" y="1786"/>
                      <a:pt x="0" y="1785"/>
                    </a:cubicBezTo>
                    <a:cubicBezTo>
                      <a:pt x="3" y="1786"/>
                      <a:pt x="6" y="1788"/>
                      <a:pt x="9" y="1790"/>
                    </a:cubicBezTo>
                    <a:cubicBezTo>
                      <a:pt x="154" y="1849"/>
                      <a:pt x="228" y="1583"/>
                      <a:pt x="247" y="1490"/>
                    </a:cubicBezTo>
                    <a:cubicBezTo>
                      <a:pt x="275" y="1343"/>
                      <a:pt x="297" y="1195"/>
                      <a:pt x="297" y="1047"/>
                    </a:cubicBezTo>
                    <a:cubicBezTo>
                      <a:pt x="297" y="912"/>
                      <a:pt x="266" y="780"/>
                      <a:pt x="242" y="648"/>
                    </a:cubicBezTo>
                    <a:cubicBezTo>
                      <a:pt x="223" y="548"/>
                      <a:pt x="225" y="445"/>
                      <a:pt x="250" y="346"/>
                    </a:cubicBezTo>
                    <a:cubicBezTo>
                      <a:pt x="268" y="272"/>
                      <a:pt x="290" y="192"/>
                      <a:pt x="258" y="120"/>
                    </a:cubicBezTo>
                    <a:cubicBezTo>
                      <a:pt x="228" y="55"/>
                      <a:pt x="161" y="14"/>
                      <a:pt x="93" y="0"/>
                    </a:cubicBezTo>
                    <a:cubicBezTo>
                      <a:pt x="51" y="157"/>
                      <a:pt x="53" y="322"/>
                      <a:pt x="68" y="482"/>
                    </a:cubicBezTo>
                    <a:cubicBezTo>
                      <a:pt x="79" y="598"/>
                      <a:pt x="98" y="712"/>
                      <a:pt x="124" y="825"/>
                    </a:cubicBezTo>
                    <a:cubicBezTo>
                      <a:pt x="137" y="879"/>
                      <a:pt x="148" y="934"/>
                      <a:pt x="157" y="98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419">
                <a:extLst>
                  <a:ext uri="{FF2B5EF4-FFF2-40B4-BE49-F238E27FC236}">
                    <a16:creationId xmlns:a16="http://schemas.microsoft.com/office/drawing/2014/main" id="{3C4EC491-DB9D-0F4F-9844-89BD27913309}"/>
                  </a:ext>
                </a:extLst>
              </p:cNvPr>
              <p:cNvSpPr/>
              <p:nvPr/>
            </p:nvSpPr>
            <p:spPr>
              <a:xfrm>
                <a:off x="12470374" y="2556334"/>
                <a:ext cx="880764" cy="12059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8" h="969">
                    <a:moveTo>
                      <a:pt x="309" y="7"/>
                    </a:moveTo>
                    <a:cubicBezTo>
                      <a:pt x="218" y="26"/>
                      <a:pt x="119" y="78"/>
                      <a:pt x="74" y="208"/>
                    </a:cubicBezTo>
                    <a:cubicBezTo>
                      <a:pt x="71" y="217"/>
                      <a:pt x="70" y="225"/>
                      <a:pt x="70" y="234"/>
                    </a:cubicBezTo>
                    <a:lnTo>
                      <a:pt x="70" y="480"/>
                    </a:lnTo>
                    <a:cubicBezTo>
                      <a:pt x="70" y="483"/>
                      <a:pt x="69" y="486"/>
                      <a:pt x="67" y="489"/>
                    </a:cubicBezTo>
                    <a:lnTo>
                      <a:pt x="2" y="571"/>
                    </a:lnTo>
                    <a:cubicBezTo>
                      <a:pt x="-3" y="578"/>
                      <a:pt x="0" y="589"/>
                      <a:pt x="8" y="593"/>
                    </a:cubicBezTo>
                    <a:lnTo>
                      <a:pt x="69" y="618"/>
                    </a:lnTo>
                    <a:cubicBezTo>
                      <a:pt x="72" y="619"/>
                      <a:pt x="74" y="622"/>
                      <a:pt x="74" y="624"/>
                    </a:cubicBezTo>
                    <a:cubicBezTo>
                      <a:pt x="74" y="668"/>
                      <a:pt x="91" y="1030"/>
                      <a:pt x="317" y="960"/>
                    </a:cubicBezTo>
                    <a:cubicBezTo>
                      <a:pt x="559" y="884"/>
                      <a:pt x="730" y="625"/>
                      <a:pt x="705" y="426"/>
                    </a:cubicBezTo>
                    <a:cubicBezTo>
                      <a:pt x="695" y="349"/>
                      <a:pt x="685" y="282"/>
                      <a:pt x="669" y="224"/>
                    </a:cubicBezTo>
                    <a:cubicBezTo>
                      <a:pt x="625" y="69"/>
                      <a:pt x="467" y="-28"/>
                      <a:pt x="309" y="7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420">
                <a:extLst>
                  <a:ext uri="{FF2B5EF4-FFF2-40B4-BE49-F238E27FC236}">
                    <a16:creationId xmlns:a16="http://schemas.microsoft.com/office/drawing/2014/main" id="{9C82DCE0-B176-CA41-B302-0178A99AC4B0}"/>
                  </a:ext>
                </a:extLst>
              </p:cNvPr>
              <p:cNvSpPr/>
              <p:nvPr/>
            </p:nvSpPr>
            <p:spPr>
              <a:xfrm>
                <a:off x="12456667" y="2542630"/>
                <a:ext cx="908171" cy="12320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30" h="990">
                    <a:moveTo>
                      <a:pt x="324" y="28"/>
                    </a:moveTo>
                    <a:cubicBezTo>
                      <a:pt x="209" y="52"/>
                      <a:pt x="133" y="118"/>
                      <a:pt x="96" y="222"/>
                    </a:cubicBezTo>
                    <a:cubicBezTo>
                      <a:pt x="94" y="229"/>
                      <a:pt x="92" y="237"/>
                      <a:pt x="92" y="245"/>
                    </a:cubicBezTo>
                    <a:lnTo>
                      <a:pt x="92" y="491"/>
                    </a:lnTo>
                    <a:cubicBezTo>
                      <a:pt x="92" y="496"/>
                      <a:pt x="91" y="501"/>
                      <a:pt x="88" y="506"/>
                    </a:cubicBezTo>
                    <a:lnTo>
                      <a:pt x="23" y="589"/>
                    </a:lnTo>
                    <a:cubicBezTo>
                      <a:pt x="22" y="590"/>
                      <a:pt x="22" y="591"/>
                      <a:pt x="22" y="591"/>
                    </a:cubicBezTo>
                    <a:cubicBezTo>
                      <a:pt x="23" y="592"/>
                      <a:pt x="23" y="593"/>
                      <a:pt x="24" y="593"/>
                    </a:cubicBezTo>
                    <a:lnTo>
                      <a:pt x="86" y="619"/>
                    </a:lnTo>
                    <a:cubicBezTo>
                      <a:pt x="92" y="622"/>
                      <a:pt x="96" y="628"/>
                      <a:pt x="96" y="635"/>
                    </a:cubicBezTo>
                    <a:cubicBezTo>
                      <a:pt x="97" y="659"/>
                      <a:pt x="105" y="876"/>
                      <a:pt x="203" y="947"/>
                    </a:cubicBezTo>
                    <a:cubicBezTo>
                      <a:pt x="237" y="971"/>
                      <a:pt x="278" y="975"/>
                      <a:pt x="326" y="960"/>
                    </a:cubicBezTo>
                    <a:cubicBezTo>
                      <a:pt x="551" y="890"/>
                      <a:pt x="732" y="641"/>
                      <a:pt x="707" y="438"/>
                    </a:cubicBezTo>
                    <a:cubicBezTo>
                      <a:pt x="697" y="369"/>
                      <a:pt x="688" y="297"/>
                      <a:pt x="670" y="237"/>
                    </a:cubicBezTo>
                    <a:cubicBezTo>
                      <a:pt x="629" y="87"/>
                      <a:pt x="476" y="-5"/>
                      <a:pt x="324" y="28"/>
                    </a:cubicBezTo>
                    <a:close/>
                    <a:moveTo>
                      <a:pt x="274" y="990"/>
                    </a:moveTo>
                    <a:cubicBezTo>
                      <a:pt x="243" y="990"/>
                      <a:pt x="216" y="982"/>
                      <a:pt x="191" y="965"/>
                    </a:cubicBezTo>
                    <a:cubicBezTo>
                      <a:pt x="88" y="891"/>
                      <a:pt x="76" y="684"/>
                      <a:pt x="75" y="638"/>
                    </a:cubicBezTo>
                    <a:lnTo>
                      <a:pt x="16" y="613"/>
                    </a:lnTo>
                    <a:cubicBezTo>
                      <a:pt x="8" y="610"/>
                      <a:pt x="3" y="604"/>
                      <a:pt x="1" y="597"/>
                    </a:cubicBezTo>
                    <a:cubicBezTo>
                      <a:pt x="-1" y="589"/>
                      <a:pt x="1" y="581"/>
                      <a:pt x="5" y="575"/>
                    </a:cubicBezTo>
                    <a:lnTo>
                      <a:pt x="71" y="493"/>
                    </a:lnTo>
                    <a:cubicBezTo>
                      <a:pt x="71" y="493"/>
                      <a:pt x="71" y="492"/>
                      <a:pt x="71" y="491"/>
                    </a:cubicBezTo>
                    <a:lnTo>
                      <a:pt x="71" y="245"/>
                    </a:lnTo>
                    <a:cubicBezTo>
                      <a:pt x="71" y="235"/>
                      <a:pt x="73" y="224"/>
                      <a:pt x="76" y="215"/>
                    </a:cubicBezTo>
                    <a:cubicBezTo>
                      <a:pt x="115" y="104"/>
                      <a:pt x="199" y="32"/>
                      <a:pt x="319" y="7"/>
                    </a:cubicBezTo>
                    <a:cubicBezTo>
                      <a:pt x="482" y="-28"/>
                      <a:pt x="646" y="71"/>
                      <a:pt x="691" y="231"/>
                    </a:cubicBezTo>
                    <a:cubicBezTo>
                      <a:pt x="708" y="293"/>
                      <a:pt x="719" y="366"/>
                      <a:pt x="727" y="436"/>
                    </a:cubicBezTo>
                    <a:cubicBezTo>
                      <a:pt x="755" y="652"/>
                      <a:pt x="570" y="906"/>
                      <a:pt x="333" y="981"/>
                    </a:cubicBezTo>
                    <a:cubicBezTo>
                      <a:pt x="312" y="987"/>
                      <a:pt x="292" y="990"/>
                      <a:pt x="274" y="99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421">
                <a:extLst>
                  <a:ext uri="{FF2B5EF4-FFF2-40B4-BE49-F238E27FC236}">
                    <a16:creationId xmlns:a16="http://schemas.microsoft.com/office/drawing/2014/main" id="{1EBF7538-5688-D04C-B10F-9F5409CBFF08}"/>
                  </a:ext>
                </a:extLst>
              </p:cNvPr>
              <p:cNvSpPr/>
              <p:nvPr/>
            </p:nvSpPr>
            <p:spPr>
              <a:xfrm>
                <a:off x="12959964" y="3255214"/>
                <a:ext cx="544404" cy="75618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608">
                    <a:moveTo>
                      <a:pt x="0" y="251"/>
                    </a:moveTo>
                    <a:cubicBezTo>
                      <a:pt x="0" y="251"/>
                      <a:pt x="93" y="344"/>
                      <a:pt x="100" y="608"/>
                    </a:cubicBezTo>
                    <a:cubicBezTo>
                      <a:pt x="100" y="608"/>
                      <a:pt x="374" y="503"/>
                      <a:pt x="438" y="269"/>
                    </a:cubicBezTo>
                    <a:lnTo>
                      <a:pt x="356" y="0"/>
                    </a:ln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422">
                <a:extLst>
                  <a:ext uri="{FF2B5EF4-FFF2-40B4-BE49-F238E27FC236}">
                    <a16:creationId xmlns:a16="http://schemas.microsoft.com/office/drawing/2014/main" id="{C82EEBCC-B2DE-1341-9304-BA8139926C97}"/>
                  </a:ext>
                </a:extLst>
              </p:cNvPr>
              <p:cNvSpPr/>
              <p:nvPr/>
            </p:nvSpPr>
            <p:spPr>
              <a:xfrm>
                <a:off x="12940032" y="3234036"/>
                <a:ext cx="578040" cy="7960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5" h="640">
                    <a:moveTo>
                      <a:pt x="32" y="270"/>
                    </a:moveTo>
                    <a:cubicBezTo>
                      <a:pt x="55" y="299"/>
                      <a:pt x="119" y="398"/>
                      <a:pt x="127" y="609"/>
                    </a:cubicBezTo>
                    <a:cubicBezTo>
                      <a:pt x="183" y="583"/>
                      <a:pt x="387" y="479"/>
                      <a:pt x="442" y="286"/>
                    </a:cubicBezTo>
                    <a:lnTo>
                      <a:pt x="366" y="35"/>
                    </a:lnTo>
                    <a:close/>
                    <a:moveTo>
                      <a:pt x="106" y="640"/>
                    </a:moveTo>
                    <a:lnTo>
                      <a:pt x="106" y="625"/>
                    </a:lnTo>
                    <a:cubicBezTo>
                      <a:pt x="99" y="368"/>
                      <a:pt x="10" y="275"/>
                      <a:pt x="9" y="275"/>
                    </a:cubicBezTo>
                    <a:lnTo>
                      <a:pt x="0" y="266"/>
                    </a:lnTo>
                    <a:lnTo>
                      <a:pt x="377" y="0"/>
                    </a:lnTo>
                    <a:lnTo>
                      <a:pt x="465" y="286"/>
                    </a:lnTo>
                    <a:lnTo>
                      <a:pt x="464" y="288"/>
                    </a:lnTo>
                    <a:cubicBezTo>
                      <a:pt x="399" y="525"/>
                      <a:pt x="132" y="630"/>
                      <a:pt x="121" y="634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423">
                <a:extLst>
                  <a:ext uri="{FF2B5EF4-FFF2-40B4-BE49-F238E27FC236}">
                    <a16:creationId xmlns:a16="http://schemas.microsoft.com/office/drawing/2014/main" id="{0AEFA1B3-1DDB-A043-B53B-E56F14DCF66F}"/>
                  </a:ext>
                </a:extLst>
              </p:cNvPr>
              <p:cNvSpPr/>
              <p:nvPr/>
            </p:nvSpPr>
            <p:spPr>
              <a:xfrm>
                <a:off x="12553841" y="2441722"/>
                <a:ext cx="1045207" cy="10016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0" h="805">
                    <a:moveTo>
                      <a:pt x="37" y="311"/>
                    </a:moveTo>
                    <a:cubicBezTo>
                      <a:pt x="102" y="329"/>
                      <a:pt x="213" y="347"/>
                      <a:pt x="358" y="319"/>
                    </a:cubicBezTo>
                    <a:cubicBezTo>
                      <a:pt x="400" y="310"/>
                      <a:pt x="440" y="335"/>
                      <a:pt x="452" y="377"/>
                    </a:cubicBezTo>
                    <a:cubicBezTo>
                      <a:pt x="463" y="413"/>
                      <a:pt x="467" y="463"/>
                      <a:pt x="445" y="520"/>
                    </a:cubicBezTo>
                    <a:cubicBezTo>
                      <a:pt x="442" y="529"/>
                      <a:pt x="452" y="537"/>
                      <a:pt x="459" y="531"/>
                    </a:cubicBezTo>
                    <a:cubicBezTo>
                      <a:pt x="492" y="505"/>
                      <a:pt x="536" y="483"/>
                      <a:pt x="567" y="531"/>
                    </a:cubicBezTo>
                    <a:cubicBezTo>
                      <a:pt x="605" y="589"/>
                      <a:pt x="543" y="688"/>
                      <a:pt x="500" y="742"/>
                    </a:cubicBezTo>
                    <a:cubicBezTo>
                      <a:pt x="485" y="763"/>
                      <a:pt x="495" y="793"/>
                      <a:pt x="520" y="798"/>
                    </a:cubicBezTo>
                    <a:cubicBezTo>
                      <a:pt x="612" y="817"/>
                      <a:pt x="795" y="816"/>
                      <a:pt x="835" y="527"/>
                    </a:cubicBezTo>
                    <a:cubicBezTo>
                      <a:pt x="887" y="138"/>
                      <a:pt x="543" y="-21"/>
                      <a:pt x="325" y="2"/>
                    </a:cubicBezTo>
                    <a:cubicBezTo>
                      <a:pt x="242" y="11"/>
                      <a:pt x="167" y="51"/>
                      <a:pt x="105" y="107"/>
                    </a:cubicBezTo>
                    <a:cubicBezTo>
                      <a:pt x="82" y="128"/>
                      <a:pt x="61" y="149"/>
                      <a:pt x="42" y="174"/>
                    </a:cubicBezTo>
                    <a:cubicBezTo>
                      <a:pt x="23" y="198"/>
                      <a:pt x="3" y="226"/>
                      <a:pt x="0" y="258"/>
                    </a:cubicBezTo>
                    <a:cubicBezTo>
                      <a:pt x="-1" y="282"/>
                      <a:pt x="15" y="304"/>
                      <a:pt x="37" y="311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424">
                <a:extLst>
                  <a:ext uri="{FF2B5EF4-FFF2-40B4-BE49-F238E27FC236}">
                    <a16:creationId xmlns:a16="http://schemas.microsoft.com/office/drawing/2014/main" id="{EB8BD909-FE06-C347-BC08-5466A6945B44}"/>
                  </a:ext>
                </a:extLst>
              </p:cNvPr>
              <p:cNvSpPr/>
              <p:nvPr/>
            </p:nvSpPr>
            <p:spPr>
              <a:xfrm>
                <a:off x="12553841" y="2441722"/>
                <a:ext cx="1045207" cy="10016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40" h="805">
                    <a:moveTo>
                      <a:pt x="37" y="311"/>
                    </a:moveTo>
                    <a:cubicBezTo>
                      <a:pt x="102" y="329"/>
                      <a:pt x="213" y="347"/>
                      <a:pt x="358" y="319"/>
                    </a:cubicBezTo>
                    <a:cubicBezTo>
                      <a:pt x="400" y="310"/>
                      <a:pt x="440" y="335"/>
                      <a:pt x="452" y="377"/>
                    </a:cubicBezTo>
                    <a:cubicBezTo>
                      <a:pt x="463" y="413"/>
                      <a:pt x="467" y="463"/>
                      <a:pt x="445" y="520"/>
                    </a:cubicBezTo>
                    <a:cubicBezTo>
                      <a:pt x="442" y="529"/>
                      <a:pt x="452" y="537"/>
                      <a:pt x="459" y="531"/>
                    </a:cubicBezTo>
                    <a:cubicBezTo>
                      <a:pt x="492" y="505"/>
                      <a:pt x="536" y="483"/>
                      <a:pt x="567" y="531"/>
                    </a:cubicBezTo>
                    <a:cubicBezTo>
                      <a:pt x="605" y="589"/>
                      <a:pt x="543" y="688"/>
                      <a:pt x="500" y="742"/>
                    </a:cubicBezTo>
                    <a:cubicBezTo>
                      <a:pt x="485" y="763"/>
                      <a:pt x="495" y="793"/>
                      <a:pt x="520" y="798"/>
                    </a:cubicBezTo>
                    <a:cubicBezTo>
                      <a:pt x="612" y="817"/>
                      <a:pt x="795" y="816"/>
                      <a:pt x="835" y="527"/>
                    </a:cubicBezTo>
                    <a:cubicBezTo>
                      <a:pt x="887" y="138"/>
                      <a:pt x="543" y="-21"/>
                      <a:pt x="325" y="2"/>
                    </a:cubicBezTo>
                    <a:cubicBezTo>
                      <a:pt x="242" y="11"/>
                      <a:pt x="167" y="51"/>
                      <a:pt x="105" y="107"/>
                    </a:cubicBezTo>
                    <a:cubicBezTo>
                      <a:pt x="82" y="128"/>
                      <a:pt x="61" y="149"/>
                      <a:pt x="42" y="174"/>
                    </a:cubicBezTo>
                    <a:cubicBezTo>
                      <a:pt x="23" y="198"/>
                      <a:pt x="3" y="226"/>
                      <a:pt x="0" y="258"/>
                    </a:cubicBezTo>
                    <a:cubicBezTo>
                      <a:pt x="-1" y="282"/>
                      <a:pt x="15" y="304"/>
                      <a:pt x="37" y="311"/>
                    </a:cubicBezTo>
                    <a:close/>
                  </a:path>
                </a:pathLst>
              </a:custGeom>
              <a:noFill/>
              <a:ln w="5400" cap="flat">
                <a:solidFill>
                  <a:srgbClr val="0A316C"/>
                </a:solidFill>
                <a:prstDash val="solid"/>
                <a:round/>
              </a:ln>
            </p:spPr>
            <p:txBody>
              <a:bodyPr vert="horz" wrap="none" lIns="2520" tIns="2520" rIns="2520" bIns="252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425">
                <a:extLst>
                  <a:ext uri="{FF2B5EF4-FFF2-40B4-BE49-F238E27FC236}">
                    <a16:creationId xmlns:a16="http://schemas.microsoft.com/office/drawing/2014/main" id="{A76CBE5B-2AEE-E941-A41F-7E56C1F93163}"/>
                  </a:ext>
                </a:extLst>
              </p:cNvPr>
              <p:cNvSpPr/>
              <p:nvPr/>
            </p:nvSpPr>
            <p:spPr>
              <a:xfrm>
                <a:off x="12518959" y="3272652"/>
                <a:ext cx="791068" cy="5207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419">
                    <a:moveTo>
                      <a:pt x="573" y="5"/>
                    </a:moveTo>
                    <a:cubicBezTo>
                      <a:pt x="519" y="35"/>
                      <a:pt x="454" y="47"/>
                      <a:pt x="394" y="56"/>
                    </a:cubicBezTo>
                    <a:cubicBezTo>
                      <a:pt x="309" y="69"/>
                      <a:pt x="223" y="73"/>
                      <a:pt x="137" y="73"/>
                    </a:cubicBezTo>
                    <a:cubicBezTo>
                      <a:pt x="110" y="73"/>
                      <a:pt x="80" y="66"/>
                      <a:pt x="55" y="77"/>
                    </a:cubicBezTo>
                    <a:cubicBezTo>
                      <a:pt x="35" y="84"/>
                      <a:pt x="24" y="103"/>
                      <a:pt x="17" y="121"/>
                    </a:cubicBezTo>
                    <a:cubicBezTo>
                      <a:pt x="-1" y="164"/>
                      <a:pt x="-4" y="215"/>
                      <a:pt x="4" y="261"/>
                    </a:cubicBezTo>
                    <a:cubicBezTo>
                      <a:pt x="7" y="280"/>
                      <a:pt x="13" y="299"/>
                      <a:pt x="24" y="322"/>
                    </a:cubicBezTo>
                    <a:cubicBezTo>
                      <a:pt x="81" y="440"/>
                      <a:pt x="473" y="534"/>
                      <a:pt x="633" y="74"/>
                    </a:cubicBezTo>
                    <a:cubicBezTo>
                      <a:pt x="635" y="69"/>
                      <a:pt x="636" y="63"/>
                      <a:pt x="636" y="58"/>
                    </a:cubicBezTo>
                    <a:lnTo>
                      <a:pt x="636" y="47"/>
                    </a:lnTo>
                    <a:cubicBezTo>
                      <a:pt x="636" y="11"/>
                      <a:pt x="601" y="-11"/>
                      <a:pt x="573" y="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426">
                <a:extLst>
                  <a:ext uri="{FF2B5EF4-FFF2-40B4-BE49-F238E27FC236}">
                    <a16:creationId xmlns:a16="http://schemas.microsoft.com/office/drawing/2014/main" id="{7B01D6D5-012D-3E4B-B61E-57FA148F8583}"/>
                  </a:ext>
                </a:extLst>
              </p:cNvPr>
              <p:cNvSpPr/>
              <p:nvPr/>
            </p:nvSpPr>
            <p:spPr>
              <a:xfrm>
                <a:off x="12518959" y="3272652"/>
                <a:ext cx="791068" cy="52073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6" h="419">
                    <a:moveTo>
                      <a:pt x="573" y="5"/>
                    </a:moveTo>
                    <a:cubicBezTo>
                      <a:pt x="519" y="35"/>
                      <a:pt x="454" y="47"/>
                      <a:pt x="394" y="56"/>
                    </a:cubicBezTo>
                    <a:cubicBezTo>
                      <a:pt x="309" y="69"/>
                      <a:pt x="223" y="73"/>
                      <a:pt x="137" y="73"/>
                    </a:cubicBezTo>
                    <a:cubicBezTo>
                      <a:pt x="110" y="73"/>
                      <a:pt x="80" y="66"/>
                      <a:pt x="55" y="77"/>
                    </a:cubicBezTo>
                    <a:cubicBezTo>
                      <a:pt x="35" y="84"/>
                      <a:pt x="24" y="103"/>
                      <a:pt x="17" y="121"/>
                    </a:cubicBezTo>
                    <a:cubicBezTo>
                      <a:pt x="-1" y="164"/>
                      <a:pt x="-4" y="215"/>
                      <a:pt x="4" y="261"/>
                    </a:cubicBezTo>
                    <a:cubicBezTo>
                      <a:pt x="7" y="280"/>
                      <a:pt x="13" y="299"/>
                      <a:pt x="24" y="322"/>
                    </a:cubicBezTo>
                    <a:cubicBezTo>
                      <a:pt x="81" y="440"/>
                      <a:pt x="473" y="534"/>
                      <a:pt x="633" y="74"/>
                    </a:cubicBezTo>
                    <a:cubicBezTo>
                      <a:pt x="635" y="69"/>
                      <a:pt x="636" y="63"/>
                      <a:pt x="636" y="58"/>
                    </a:cubicBezTo>
                    <a:lnTo>
                      <a:pt x="636" y="47"/>
                    </a:lnTo>
                    <a:cubicBezTo>
                      <a:pt x="636" y="11"/>
                      <a:pt x="601" y="-11"/>
                      <a:pt x="573" y="5"/>
                    </a:cubicBezTo>
                    <a:close/>
                  </a:path>
                </a:pathLst>
              </a:custGeom>
              <a:noFill/>
              <a:ln w="5400" cap="flat">
                <a:solidFill>
                  <a:srgbClr val="0A316C"/>
                </a:solidFill>
                <a:prstDash val="solid"/>
                <a:round/>
              </a:ln>
            </p:spPr>
            <p:txBody>
              <a:bodyPr vert="horz" wrap="none" lIns="2520" tIns="2520" rIns="2520" bIns="252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427">
                <a:extLst>
                  <a:ext uri="{FF2B5EF4-FFF2-40B4-BE49-F238E27FC236}">
                    <a16:creationId xmlns:a16="http://schemas.microsoft.com/office/drawing/2014/main" id="{5E49C167-7D88-F747-B8E2-517B4FC93415}"/>
                  </a:ext>
                </a:extLst>
              </p:cNvPr>
              <p:cNvSpPr/>
              <p:nvPr/>
            </p:nvSpPr>
            <p:spPr>
              <a:xfrm>
                <a:off x="12584982" y="3590328"/>
                <a:ext cx="1524831" cy="281171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25" h="2258">
                    <a:moveTo>
                      <a:pt x="754" y="2"/>
                    </a:moveTo>
                    <a:cubicBezTo>
                      <a:pt x="747" y="-2"/>
                      <a:pt x="739" y="2"/>
                      <a:pt x="739" y="10"/>
                    </a:cubicBezTo>
                    <a:cubicBezTo>
                      <a:pt x="735" y="51"/>
                      <a:pt x="694" y="163"/>
                      <a:pt x="382" y="330"/>
                    </a:cubicBezTo>
                    <a:cubicBezTo>
                      <a:pt x="-15" y="539"/>
                      <a:pt x="-95" y="1714"/>
                      <a:pt x="107" y="2258"/>
                    </a:cubicBezTo>
                    <a:cubicBezTo>
                      <a:pt x="107" y="2258"/>
                      <a:pt x="882" y="2017"/>
                      <a:pt x="1225" y="1837"/>
                    </a:cubicBezTo>
                    <a:cubicBezTo>
                      <a:pt x="1225" y="1837"/>
                      <a:pt x="1139" y="1151"/>
                      <a:pt x="1207" y="737"/>
                    </a:cubicBezTo>
                    <a:cubicBezTo>
                      <a:pt x="1268" y="359"/>
                      <a:pt x="845" y="56"/>
                      <a:pt x="75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428">
                <a:extLst>
                  <a:ext uri="{FF2B5EF4-FFF2-40B4-BE49-F238E27FC236}">
                    <a16:creationId xmlns:a16="http://schemas.microsoft.com/office/drawing/2014/main" id="{092E4E45-56F0-AF40-A1DC-78A94054D2DB}"/>
                  </a:ext>
                </a:extLst>
              </p:cNvPr>
              <p:cNvSpPr/>
              <p:nvPr/>
            </p:nvSpPr>
            <p:spPr>
              <a:xfrm>
                <a:off x="12570036" y="3577870"/>
                <a:ext cx="1552238" cy="28428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47" h="2283">
                    <a:moveTo>
                      <a:pt x="765" y="12"/>
                    </a:moveTo>
                    <a:lnTo>
                      <a:pt x="759" y="21"/>
                    </a:lnTo>
                    <a:close/>
                    <a:moveTo>
                      <a:pt x="760" y="22"/>
                    </a:moveTo>
                    <a:cubicBezTo>
                      <a:pt x="756" y="64"/>
                      <a:pt x="714" y="181"/>
                      <a:pt x="398" y="349"/>
                    </a:cubicBezTo>
                    <a:cubicBezTo>
                      <a:pt x="2" y="558"/>
                      <a:pt x="-63" y="1732"/>
                      <a:pt x="124" y="2256"/>
                    </a:cubicBezTo>
                    <a:cubicBezTo>
                      <a:pt x="215" y="2228"/>
                      <a:pt x="905" y="2008"/>
                      <a:pt x="1224" y="1842"/>
                    </a:cubicBezTo>
                    <a:cubicBezTo>
                      <a:pt x="1215" y="1766"/>
                      <a:pt x="1144" y="1134"/>
                      <a:pt x="1206" y="746"/>
                    </a:cubicBezTo>
                    <a:cubicBezTo>
                      <a:pt x="1272" y="343"/>
                      <a:pt x="781" y="35"/>
                      <a:pt x="760" y="22"/>
                    </a:cubicBezTo>
                    <a:close/>
                    <a:moveTo>
                      <a:pt x="111" y="2283"/>
                    </a:moveTo>
                    <a:lnTo>
                      <a:pt x="108" y="2273"/>
                    </a:lnTo>
                    <a:cubicBezTo>
                      <a:pt x="9" y="2007"/>
                      <a:pt x="-26" y="1576"/>
                      <a:pt x="20" y="1178"/>
                    </a:cubicBezTo>
                    <a:cubicBezTo>
                      <a:pt x="71" y="736"/>
                      <a:pt x="204" y="426"/>
                      <a:pt x="387" y="330"/>
                    </a:cubicBezTo>
                    <a:cubicBezTo>
                      <a:pt x="703" y="162"/>
                      <a:pt x="736" y="49"/>
                      <a:pt x="738" y="19"/>
                    </a:cubicBezTo>
                    <a:cubicBezTo>
                      <a:pt x="739" y="12"/>
                      <a:pt x="744" y="5"/>
                      <a:pt x="750" y="2"/>
                    </a:cubicBezTo>
                    <a:cubicBezTo>
                      <a:pt x="756" y="-1"/>
                      <a:pt x="763" y="-1"/>
                      <a:pt x="770" y="3"/>
                    </a:cubicBezTo>
                    <a:cubicBezTo>
                      <a:pt x="917" y="89"/>
                      <a:pt x="1286" y="392"/>
                      <a:pt x="1228" y="749"/>
                    </a:cubicBezTo>
                    <a:cubicBezTo>
                      <a:pt x="1162" y="1158"/>
                      <a:pt x="1245" y="1840"/>
                      <a:pt x="1246" y="1847"/>
                    </a:cubicBezTo>
                    <a:lnTo>
                      <a:pt x="1247" y="1854"/>
                    </a:lnTo>
                    <a:lnTo>
                      <a:pt x="1241" y="1858"/>
                    </a:lnTo>
                    <a:cubicBezTo>
                      <a:pt x="902" y="2036"/>
                      <a:pt x="128" y="2277"/>
                      <a:pt x="121" y="227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429">
                <a:extLst>
                  <a:ext uri="{FF2B5EF4-FFF2-40B4-BE49-F238E27FC236}">
                    <a16:creationId xmlns:a16="http://schemas.microsoft.com/office/drawing/2014/main" id="{8122802B-809E-8D43-ACDC-EB5A4B6E2D93}"/>
                  </a:ext>
                </a:extLst>
              </p:cNvPr>
              <p:cNvSpPr/>
              <p:nvPr/>
            </p:nvSpPr>
            <p:spPr>
              <a:xfrm>
                <a:off x="12947506" y="4393854"/>
                <a:ext cx="1132411" cy="19346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10" h="1554">
                    <a:moveTo>
                      <a:pt x="910" y="18"/>
                    </a:moveTo>
                    <a:lnTo>
                      <a:pt x="863" y="0"/>
                    </a:lnTo>
                    <a:cubicBezTo>
                      <a:pt x="848" y="40"/>
                      <a:pt x="832" y="78"/>
                      <a:pt x="815" y="116"/>
                    </a:cubicBezTo>
                    <a:cubicBezTo>
                      <a:pt x="774" y="208"/>
                      <a:pt x="729" y="298"/>
                      <a:pt x="679" y="386"/>
                    </a:cubicBezTo>
                    <a:cubicBezTo>
                      <a:pt x="615" y="497"/>
                      <a:pt x="545" y="605"/>
                      <a:pt x="463" y="705"/>
                    </a:cubicBezTo>
                    <a:cubicBezTo>
                      <a:pt x="365" y="823"/>
                      <a:pt x="244" y="919"/>
                      <a:pt x="160" y="1049"/>
                    </a:cubicBezTo>
                    <a:cubicBezTo>
                      <a:pt x="82" y="1168"/>
                      <a:pt x="29" y="1303"/>
                      <a:pt x="10" y="1444"/>
                    </a:cubicBezTo>
                    <a:cubicBezTo>
                      <a:pt x="5" y="1481"/>
                      <a:pt x="1" y="1517"/>
                      <a:pt x="0" y="1554"/>
                    </a:cubicBezTo>
                    <a:cubicBezTo>
                      <a:pt x="37" y="1543"/>
                      <a:pt x="79" y="1529"/>
                      <a:pt x="123" y="1514"/>
                    </a:cubicBezTo>
                    <a:cubicBezTo>
                      <a:pt x="131" y="1386"/>
                      <a:pt x="194" y="1156"/>
                      <a:pt x="416" y="950"/>
                    </a:cubicBezTo>
                    <a:cubicBezTo>
                      <a:pt x="644" y="738"/>
                      <a:pt x="792" y="451"/>
                      <a:pt x="887" y="251"/>
                    </a:cubicBezTo>
                    <a:cubicBezTo>
                      <a:pt x="892" y="196"/>
                      <a:pt x="897" y="145"/>
                      <a:pt x="905" y="95"/>
                    </a:cubicBezTo>
                    <a:cubicBezTo>
                      <a:pt x="909" y="70"/>
                      <a:pt x="911" y="44"/>
                      <a:pt x="910" y="18"/>
                    </a:cubicBezTo>
                    <a:close/>
                  </a:path>
                </a:pathLst>
              </a:custGeom>
              <a:solidFill>
                <a:srgbClr val="51A97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430">
                <a:extLst>
                  <a:ext uri="{FF2B5EF4-FFF2-40B4-BE49-F238E27FC236}">
                    <a16:creationId xmlns:a16="http://schemas.microsoft.com/office/drawing/2014/main" id="{FD750CF6-32A8-FD40-B7E3-AA70D0F3CBF0}"/>
                  </a:ext>
                </a:extLst>
              </p:cNvPr>
              <p:cNvSpPr/>
              <p:nvPr/>
            </p:nvSpPr>
            <p:spPr>
              <a:xfrm>
                <a:off x="12937540" y="4382642"/>
                <a:ext cx="1152343" cy="19596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26" h="1574">
                    <a:moveTo>
                      <a:pt x="876" y="19"/>
                    </a:moveTo>
                    <a:cubicBezTo>
                      <a:pt x="861" y="57"/>
                      <a:pt x="843" y="95"/>
                      <a:pt x="830" y="128"/>
                    </a:cubicBezTo>
                    <a:cubicBezTo>
                      <a:pt x="789" y="221"/>
                      <a:pt x="743" y="311"/>
                      <a:pt x="693" y="398"/>
                    </a:cubicBezTo>
                    <a:cubicBezTo>
                      <a:pt x="624" y="520"/>
                      <a:pt x="553" y="625"/>
                      <a:pt x="476" y="718"/>
                    </a:cubicBezTo>
                    <a:cubicBezTo>
                      <a:pt x="437" y="766"/>
                      <a:pt x="394" y="810"/>
                      <a:pt x="352" y="853"/>
                    </a:cubicBezTo>
                    <a:cubicBezTo>
                      <a:pt x="289" y="918"/>
                      <a:pt x="224" y="984"/>
                      <a:pt x="173" y="1062"/>
                    </a:cubicBezTo>
                    <a:cubicBezTo>
                      <a:pt x="96" y="1181"/>
                      <a:pt x="44" y="1317"/>
                      <a:pt x="24" y="1454"/>
                    </a:cubicBezTo>
                    <a:cubicBezTo>
                      <a:pt x="20" y="1487"/>
                      <a:pt x="17" y="1520"/>
                      <a:pt x="15" y="1554"/>
                    </a:cubicBezTo>
                    <a:cubicBezTo>
                      <a:pt x="49" y="1543"/>
                      <a:pt x="85" y="1531"/>
                      <a:pt x="124" y="1518"/>
                    </a:cubicBezTo>
                    <a:cubicBezTo>
                      <a:pt x="129" y="1438"/>
                      <a:pt x="169" y="1185"/>
                      <a:pt x="419" y="954"/>
                    </a:cubicBezTo>
                    <a:cubicBezTo>
                      <a:pt x="644" y="745"/>
                      <a:pt x="795" y="456"/>
                      <a:pt x="888" y="258"/>
                    </a:cubicBezTo>
                    <a:cubicBezTo>
                      <a:pt x="893" y="202"/>
                      <a:pt x="899" y="149"/>
                      <a:pt x="906" y="104"/>
                    </a:cubicBezTo>
                    <a:cubicBezTo>
                      <a:pt x="910" y="80"/>
                      <a:pt x="911" y="57"/>
                      <a:pt x="911" y="32"/>
                    </a:cubicBezTo>
                    <a:close/>
                    <a:moveTo>
                      <a:pt x="0" y="1574"/>
                    </a:moveTo>
                    <a:lnTo>
                      <a:pt x="0" y="1563"/>
                    </a:lnTo>
                    <a:cubicBezTo>
                      <a:pt x="2" y="1526"/>
                      <a:pt x="5" y="1489"/>
                      <a:pt x="10" y="1453"/>
                    </a:cubicBezTo>
                    <a:cubicBezTo>
                      <a:pt x="31" y="1312"/>
                      <a:pt x="83" y="1175"/>
                      <a:pt x="161" y="1054"/>
                    </a:cubicBezTo>
                    <a:cubicBezTo>
                      <a:pt x="213" y="975"/>
                      <a:pt x="278" y="908"/>
                      <a:pt x="341" y="844"/>
                    </a:cubicBezTo>
                    <a:cubicBezTo>
                      <a:pt x="383" y="801"/>
                      <a:pt x="426" y="757"/>
                      <a:pt x="465" y="709"/>
                    </a:cubicBezTo>
                    <a:cubicBezTo>
                      <a:pt x="541" y="617"/>
                      <a:pt x="612" y="512"/>
                      <a:pt x="681" y="391"/>
                    </a:cubicBezTo>
                    <a:cubicBezTo>
                      <a:pt x="730" y="305"/>
                      <a:pt x="776" y="215"/>
                      <a:pt x="816" y="122"/>
                    </a:cubicBezTo>
                    <a:cubicBezTo>
                      <a:pt x="832" y="87"/>
                      <a:pt x="850" y="47"/>
                      <a:pt x="864" y="6"/>
                    </a:cubicBezTo>
                    <a:lnTo>
                      <a:pt x="867" y="0"/>
                    </a:lnTo>
                    <a:lnTo>
                      <a:pt x="926" y="22"/>
                    </a:lnTo>
                    <a:lnTo>
                      <a:pt x="926" y="27"/>
                    </a:lnTo>
                    <a:cubicBezTo>
                      <a:pt x="926" y="55"/>
                      <a:pt x="924" y="80"/>
                      <a:pt x="920" y="106"/>
                    </a:cubicBezTo>
                    <a:cubicBezTo>
                      <a:pt x="913" y="152"/>
                      <a:pt x="906" y="204"/>
                      <a:pt x="902" y="260"/>
                    </a:cubicBezTo>
                    <a:lnTo>
                      <a:pt x="902" y="263"/>
                    </a:lnTo>
                    <a:cubicBezTo>
                      <a:pt x="807" y="462"/>
                      <a:pt x="656" y="752"/>
                      <a:pt x="429" y="964"/>
                    </a:cubicBezTo>
                    <a:cubicBezTo>
                      <a:pt x="178" y="1197"/>
                      <a:pt x="142" y="1451"/>
                      <a:pt x="137" y="1523"/>
                    </a:cubicBezTo>
                    <a:lnTo>
                      <a:pt x="136" y="1528"/>
                    </a:lnTo>
                    <a:lnTo>
                      <a:pt x="132" y="1530"/>
                    </a:lnTo>
                    <a:cubicBezTo>
                      <a:pt x="88" y="1545"/>
                      <a:pt x="47" y="1559"/>
                      <a:pt x="10" y="157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431">
                <a:extLst>
                  <a:ext uri="{FF2B5EF4-FFF2-40B4-BE49-F238E27FC236}">
                    <a16:creationId xmlns:a16="http://schemas.microsoft.com/office/drawing/2014/main" id="{C893F908-D99D-464C-9EDF-426619A92FB4}"/>
                  </a:ext>
                </a:extLst>
              </p:cNvPr>
              <p:cNvSpPr/>
              <p:nvPr/>
            </p:nvSpPr>
            <p:spPr>
              <a:xfrm>
                <a:off x="13158043" y="3889314"/>
                <a:ext cx="935578" cy="133547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2" h="1073">
                    <a:moveTo>
                      <a:pt x="746" y="497"/>
                    </a:moveTo>
                    <a:cubicBezTo>
                      <a:pt x="777" y="306"/>
                      <a:pt x="684" y="134"/>
                      <a:pt x="573" y="3"/>
                    </a:cubicBezTo>
                    <a:cubicBezTo>
                      <a:pt x="500" y="-5"/>
                      <a:pt x="424" y="2"/>
                      <a:pt x="351" y="27"/>
                    </a:cubicBezTo>
                    <a:cubicBezTo>
                      <a:pt x="78" y="119"/>
                      <a:pt x="-66" y="421"/>
                      <a:pt x="29" y="703"/>
                    </a:cubicBezTo>
                    <a:cubicBezTo>
                      <a:pt x="125" y="984"/>
                      <a:pt x="422" y="1138"/>
                      <a:pt x="694" y="1047"/>
                    </a:cubicBezTo>
                    <a:cubicBezTo>
                      <a:pt x="703" y="1043"/>
                      <a:pt x="713" y="1040"/>
                      <a:pt x="722" y="1036"/>
                    </a:cubicBezTo>
                    <a:cubicBezTo>
                      <a:pt x="716" y="852"/>
                      <a:pt x="720" y="655"/>
                      <a:pt x="746" y="497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432">
                <a:extLst>
                  <a:ext uri="{FF2B5EF4-FFF2-40B4-BE49-F238E27FC236}">
                    <a16:creationId xmlns:a16="http://schemas.microsoft.com/office/drawing/2014/main" id="{2AAE8690-9D63-6D45-BF36-026D3C21FCF5}"/>
                  </a:ext>
                </a:extLst>
              </p:cNvPr>
              <p:cNvSpPr/>
              <p:nvPr/>
            </p:nvSpPr>
            <p:spPr>
              <a:xfrm>
                <a:off x="13145585" y="3875611"/>
                <a:ext cx="961739" cy="13628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73" h="1095">
                    <a:moveTo>
                      <a:pt x="522" y="22"/>
                    </a:moveTo>
                    <a:cubicBezTo>
                      <a:pt x="469" y="22"/>
                      <a:pt x="416" y="31"/>
                      <a:pt x="365" y="48"/>
                    </a:cubicBezTo>
                    <a:cubicBezTo>
                      <a:pt x="236" y="91"/>
                      <a:pt x="132" y="184"/>
                      <a:pt x="73" y="309"/>
                    </a:cubicBezTo>
                    <a:cubicBezTo>
                      <a:pt x="13" y="434"/>
                      <a:pt x="6" y="577"/>
                      <a:pt x="50" y="710"/>
                    </a:cubicBezTo>
                    <a:cubicBezTo>
                      <a:pt x="143" y="986"/>
                      <a:pt x="436" y="1137"/>
                      <a:pt x="702" y="1047"/>
                    </a:cubicBezTo>
                    <a:cubicBezTo>
                      <a:pt x="708" y="1045"/>
                      <a:pt x="715" y="1042"/>
                      <a:pt x="722" y="1040"/>
                    </a:cubicBezTo>
                    <a:cubicBezTo>
                      <a:pt x="715" y="822"/>
                      <a:pt x="724" y="643"/>
                      <a:pt x="745" y="507"/>
                    </a:cubicBezTo>
                    <a:cubicBezTo>
                      <a:pt x="771" y="349"/>
                      <a:pt x="715" y="186"/>
                      <a:pt x="579" y="25"/>
                    </a:cubicBezTo>
                    <a:cubicBezTo>
                      <a:pt x="560" y="23"/>
                      <a:pt x="541" y="22"/>
                      <a:pt x="522" y="22"/>
                    </a:cubicBezTo>
                    <a:close/>
                    <a:moveTo>
                      <a:pt x="544" y="1095"/>
                    </a:moveTo>
                    <a:cubicBezTo>
                      <a:pt x="321" y="1095"/>
                      <a:pt x="108" y="948"/>
                      <a:pt x="31" y="717"/>
                    </a:cubicBezTo>
                    <a:cubicBezTo>
                      <a:pt x="-17" y="578"/>
                      <a:pt x="-8" y="430"/>
                      <a:pt x="54" y="300"/>
                    </a:cubicBezTo>
                    <a:cubicBezTo>
                      <a:pt x="116" y="169"/>
                      <a:pt x="223" y="73"/>
                      <a:pt x="358" y="27"/>
                    </a:cubicBezTo>
                    <a:cubicBezTo>
                      <a:pt x="432" y="2"/>
                      <a:pt x="508" y="-6"/>
                      <a:pt x="586" y="4"/>
                    </a:cubicBezTo>
                    <a:lnTo>
                      <a:pt x="589" y="5"/>
                    </a:lnTo>
                    <a:lnTo>
                      <a:pt x="592" y="7"/>
                    </a:lnTo>
                    <a:cubicBezTo>
                      <a:pt x="735" y="175"/>
                      <a:pt x="794" y="345"/>
                      <a:pt x="767" y="510"/>
                    </a:cubicBezTo>
                    <a:cubicBezTo>
                      <a:pt x="744" y="647"/>
                      <a:pt x="737" y="827"/>
                      <a:pt x="744" y="1047"/>
                    </a:cubicBezTo>
                    <a:lnTo>
                      <a:pt x="744" y="1054"/>
                    </a:lnTo>
                    <a:lnTo>
                      <a:pt x="737" y="1057"/>
                    </a:lnTo>
                    <a:cubicBezTo>
                      <a:pt x="727" y="1061"/>
                      <a:pt x="718" y="1065"/>
                      <a:pt x="708" y="1067"/>
                    </a:cubicBezTo>
                    <a:cubicBezTo>
                      <a:pt x="654" y="1086"/>
                      <a:pt x="599" y="1095"/>
                      <a:pt x="544" y="109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433">
                <a:extLst>
                  <a:ext uri="{FF2B5EF4-FFF2-40B4-BE49-F238E27FC236}">
                    <a16:creationId xmlns:a16="http://schemas.microsoft.com/office/drawing/2014/main" id="{A1B3A0AF-39FE-EF4D-ADA3-E1A55610B3E9}"/>
                  </a:ext>
                </a:extLst>
              </p:cNvPr>
              <p:cNvSpPr/>
              <p:nvPr/>
            </p:nvSpPr>
            <p:spPr>
              <a:xfrm>
                <a:off x="13425885" y="3903018"/>
                <a:ext cx="3880594" cy="32340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16" h="2597">
                    <a:moveTo>
                      <a:pt x="188" y="32"/>
                    </a:moveTo>
                    <a:cubicBezTo>
                      <a:pt x="188" y="32"/>
                      <a:pt x="440" y="-166"/>
                      <a:pt x="863" y="418"/>
                    </a:cubicBezTo>
                    <a:cubicBezTo>
                      <a:pt x="945" y="533"/>
                      <a:pt x="1035" y="644"/>
                      <a:pt x="1130" y="750"/>
                    </a:cubicBezTo>
                    <a:cubicBezTo>
                      <a:pt x="1273" y="908"/>
                      <a:pt x="1488" y="1152"/>
                      <a:pt x="1684" y="1401"/>
                    </a:cubicBezTo>
                    <a:cubicBezTo>
                      <a:pt x="1989" y="1788"/>
                      <a:pt x="2191" y="1919"/>
                      <a:pt x="2224" y="1940"/>
                    </a:cubicBezTo>
                    <a:cubicBezTo>
                      <a:pt x="2226" y="1941"/>
                      <a:pt x="2229" y="1939"/>
                      <a:pt x="2229" y="1937"/>
                    </a:cubicBezTo>
                    <a:cubicBezTo>
                      <a:pt x="2224" y="1897"/>
                      <a:pt x="2200" y="1661"/>
                      <a:pt x="2265" y="1665"/>
                    </a:cubicBezTo>
                    <a:cubicBezTo>
                      <a:pt x="2327" y="1669"/>
                      <a:pt x="2369" y="1871"/>
                      <a:pt x="2379" y="1925"/>
                    </a:cubicBezTo>
                    <a:cubicBezTo>
                      <a:pt x="2381" y="1933"/>
                      <a:pt x="2386" y="1940"/>
                      <a:pt x="2394" y="1943"/>
                    </a:cubicBezTo>
                    <a:cubicBezTo>
                      <a:pt x="2471" y="1973"/>
                      <a:pt x="2869" y="2123"/>
                      <a:pt x="3034" y="2099"/>
                    </a:cubicBezTo>
                    <a:cubicBezTo>
                      <a:pt x="3034" y="2099"/>
                      <a:pt x="3070" y="2104"/>
                      <a:pt x="3063" y="2145"/>
                    </a:cubicBezTo>
                    <a:cubicBezTo>
                      <a:pt x="3056" y="2184"/>
                      <a:pt x="2880" y="2164"/>
                      <a:pt x="2880" y="2164"/>
                    </a:cubicBezTo>
                    <a:cubicBezTo>
                      <a:pt x="2880" y="2164"/>
                      <a:pt x="2995" y="2216"/>
                      <a:pt x="3067" y="2212"/>
                    </a:cubicBezTo>
                    <a:cubicBezTo>
                      <a:pt x="3133" y="2206"/>
                      <a:pt x="3131" y="2269"/>
                      <a:pt x="3068" y="2289"/>
                    </a:cubicBezTo>
                    <a:cubicBezTo>
                      <a:pt x="3058" y="2293"/>
                      <a:pt x="3049" y="2293"/>
                      <a:pt x="3039" y="2294"/>
                    </a:cubicBezTo>
                    <a:lnTo>
                      <a:pt x="2959" y="2299"/>
                    </a:lnTo>
                    <a:lnTo>
                      <a:pt x="3057" y="2331"/>
                    </a:lnTo>
                    <a:cubicBezTo>
                      <a:pt x="3071" y="2337"/>
                      <a:pt x="3057" y="2358"/>
                      <a:pt x="3047" y="2368"/>
                    </a:cubicBezTo>
                    <a:cubicBezTo>
                      <a:pt x="2958" y="2465"/>
                      <a:pt x="2717" y="2306"/>
                      <a:pt x="2662" y="2297"/>
                    </a:cubicBezTo>
                    <a:cubicBezTo>
                      <a:pt x="2657" y="2297"/>
                      <a:pt x="2653" y="2299"/>
                      <a:pt x="2652" y="2303"/>
                    </a:cubicBezTo>
                    <a:cubicBezTo>
                      <a:pt x="2650" y="2334"/>
                      <a:pt x="2716" y="2414"/>
                      <a:pt x="2843" y="2460"/>
                    </a:cubicBezTo>
                    <a:cubicBezTo>
                      <a:pt x="2988" y="2513"/>
                      <a:pt x="2973" y="2624"/>
                      <a:pt x="2865" y="2590"/>
                    </a:cubicBezTo>
                    <a:cubicBezTo>
                      <a:pt x="2759" y="2557"/>
                      <a:pt x="2670" y="2488"/>
                      <a:pt x="2567" y="2445"/>
                    </a:cubicBezTo>
                    <a:cubicBezTo>
                      <a:pt x="2467" y="2403"/>
                      <a:pt x="2375" y="2349"/>
                      <a:pt x="2281" y="2294"/>
                    </a:cubicBezTo>
                    <a:cubicBezTo>
                      <a:pt x="2229" y="2264"/>
                      <a:pt x="2177" y="2234"/>
                      <a:pt x="2124" y="2204"/>
                    </a:cubicBezTo>
                    <a:cubicBezTo>
                      <a:pt x="2115" y="2199"/>
                      <a:pt x="2105" y="2194"/>
                      <a:pt x="2095" y="2189"/>
                    </a:cubicBezTo>
                    <a:cubicBezTo>
                      <a:pt x="1990" y="2137"/>
                      <a:pt x="1318" y="1793"/>
                      <a:pt x="1098" y="1447"/>
                    </a:cubicBezTo>
                    <a:cubicBezTo>
                      <a:pt x="1082" y="1422"/>
                      <a:pt x="1062" y="1400"/>
                      <a:pt x="1040" y="1381"/>
                    </a:cubicBezTo>
                    <a:cubicBezTo>
                      <a:pt x="992" y="1342"/>
                      <a:pt x="945" y="1302"/>
                      <a:pt x="899" y="1260"/>
                    </a:cubicBezTo>
                    <a:cubicBezTo>
                      <a:pt x="831" y="1200"/>
                      <a:pt x="764" y="1139"/>
                      <a:pt x="700" y="1075"/>
                    </a:cubicBezTo>
                    <a:cubicBezTo>
                      <a:pt x="628" y="1005"/>
                      <a:pt x="559" y="933"/>
                      <a:pt x="496" y="857"/>
                    </a:cubicBezTo>
                    <a:cubicBezTo>
                      <a:pt x="439" y="790"/>
                      <a:pt x="383" y="720"/>
                      <a:pt x="342" y="642"/>
                    </a:cubicBezTo>
                    <a:cubicBezTo>
                      <a:pt x="315" y="588"/>
                      <a:pt x="284" y="544"/>
                      <a:pt x="215" y="534"/>
                    </a:cubicBezTo>
                    <a:cubicBezTo>
                      <a:pt x="176" y="528"/>
                      <a:pt x="137" y="540"/>
                      <a:pt x="107" y="566"/>
                    </a:cubicBezTo>
                    <a:cubicBezTo>
                      <a:pt x="105" y="567"/>
                      <a:pt x="103" y="568"/>
                      <a:pt x="102" y="570"/>
                    </a:cubicBezTo>
                    <a:cubicBezTo>
                      <a:pt x="-28" y="681"/>
                      <a:pt x="-67" y="201"/>
                      <a:pt x="188" y="32"/>
                    </a:cubicBezTo>
                    <a:close/>
                  </a:path>
                </a:pathLst>
              </a:custGeom>
              <a:solidFill>
                <a:srgbClr val="FD9F9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434">
                <a:extLst>
                  <a:ext uri="{FF2B5EF4-FFF2-40B4-BE49-F238E27FC236}">
                    <a16:creationId xmlns:a16="http://schemas.microsoft.com/office/drawing/2014/main" id="{C209D96B-BBED-244C-900A-3E69ECD98CBF}"/>
                  </a:ext>
                </a:extLst>
              </p:cNvPr>
              <p:cNvSpPr/>
              <p:nvPr/>
            </p:nvSpPr>
            <p:spPr>
              <a:xfrm>
                <a:off x="13538004" y="3876857"/>
                <a:ext cx="3775949" cy="32714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32" h="2627">
                    <a:moveTo>
                      <a:pt x="2812" y="2627"/>
                    </a:moveTo>
                    <a:cubicBezTo>
                      <a:pt x="2792" y="2627"/>
                      <a:pt x="2774" y="2622"/>
                      <a:pt x="2769" y="2620"/>
                    </a:cubicBezTo>
                    <a:cubicBezTo>
                      <a:pt x="2706" y="2600"/>
                      <a:pt x="2649" y="2568"/>
                      <a:pt x="2594" y="2537"/>
                    </a:cubicBezTo>
                    <a:cubicBezTo>
                      <a:pt x="2553" y="2515"/>
                      <a:pt x="2511" y="2492"/>
                      <a:pt x="2469" y="2474"/>
                    </a:cubicBezTo>
                    <a:cubicBezTo>
                      <a:pt x="2379" y="2436"/>
                      <a:pt x="2293" y="2387"/>
                      <a:pt x="2210" y="2339"/>
                    </a:cubicBezTo>
                    <a:lnTo>
                      <a:pt x="2182" y="2323"/>
                    </a:lnTo>
                    <a:cubicBezTo>
                      <a:pt x="2165" y="2313"/>
                      <a:pt x="2147" y="2302"/>
                      <a:pt x="2129" y="2292"/>
                    </a:cubicBezTo>
                    <a:cubicBezTo>
                      <a:pt x="2095" y="2272"/>
                      <a:pt x="2059" y="2253"/>
                      <a:pt x="2025" y="2233"/>
                    </a:cubicBezTo>
                    <a:cubicBezTo>
                      <a:pt x="2016" y="2228"/>
                      <a:pt x="2006" y="2223"/>
                      <a:pt x="1996" y="2217"/>
                    </a:cubicBezTo>
                    <a:cubicBezTo>
                      <a:pt x="1868" y="2154"/>
                      <a:pt x="1215" y="1818"/>
                      <a:pt x="995" y="1472"/>
                    </a:cubicBezTo>
                    <a:cubicBezTo>
                      <a:pt x="979" y="1447"/>
                      <a:pt x="960" y="1426"/>
                      <a:pt x="939" y="1408"/>
                    </a:cubicBezTo>
                    <a:cubicBezTo>
                      <a:pt x="893" y="1370"/>
                      <a:pt x="847" y="1331"/>
                      <a:pt x="798" y="1288"/>
                    </a:cubicBezTo>
                    <a:cubicBezTo>
                      <a:pt x="726" y="1224"/>
                      <a:pt x="660" y="1163"/>
                      <a:pt x="597" y="1102"/>
                    </a:cubicBezTo>
                    <a:cubicBezTo>
                      <a:pt x="518" y="1023"/>
                      <a:pt x="451" y="952"/>
                      <a:pt x="394" y="884"/>
                    </a:cubicBezTo>
                    <a:cubicBezTo>
                      <a:pt x="350" y="833"/>
                      <a:pt x="313" y="775"/>
                      <a:pt x="277" y="719"/>
                    </a:cubicBezTo>
                    <a:lnTo>
                      <a:pt x="270" y="708"/>
                    </a:lnTo>
                    <a:cubicBezTo>
                      <a:pt x="265" y="701"/>
                      <a:pt x="261" y="692"/>
                      <a:pt x="256" y="684"/>
                    </a:cubicBezTo>
                    <a:cubicBezTo>
                      <a:pt x="214" y="617"/>
                      <a:pt x="171" y="547"/>
                      <a:pt x="75" y="567"/>
                    </a:cubicBezTo>
                    <a:cubicBezTo>
                      <a:pt x="54" y="571"/>
                      <a:pt x="33" y="581"/>
                      <a:pt x="16" y="597"/>
                    </a:cubicBezTo>
                    <a:lnTo>
                      <a:pt x="7" y="589"/>
                    </a:lnTo>
                    <a:lnTo>
                      <a:pt x="0" y="581"/>
                    </a:lnTo>
                    <a:cubicBezTo>
                      <a:pt x="22" y="563"/>
                      <a:pt x="46" y="551"/>
                      <a:pt x="71" y="546"/>
                    </a:cubicBezTo>
                    <a:cubicBezTo>
                      <a:pt x="182" y="523"/>
                      <a:pt x="233" y="606"/>
                      <a:pt x="274" y="673"/>
                    </a:cubicBezTo>
                    <a:cubicBezTo>
                      <a:pt x="279" y="681"/>
                      <a:pt x="283" y="689"/>
                      <a:pt x="288" y="697"/>
                    </a:cubicBezTo>
                    <a:lnTo>
                      <a:pt x="295" y="707"/>
                    </a:lnTo>
                    <a:cubicBezTo>
                      <a:pt x="331" y="763"/>
                      <a:pt x="368" y="820"/>
                      <a:pt x="410" y="870"/>
                    </a:cubicBezTo>
                    <a:cubicBezTo>
                      <a:pt x="466" y="937"/>
                      <a:pt x="534" y="1009"/>
                      <a:pt x="613" y="1086"/>
                    </a:cubicBezTo>
                    <a:cubicBezTo>
                      <a:pt x="675" y="1147"/>
                      <a:pt x="740" y="1207"/>
                      <a:pt x="812" y="1271"/>
                    </a:cubicBezTo>
                    <a:cubicBezTo>
                      <a:pt x="861" y="1315"/>
                      <a:pt x="907" y="1354"/>
                      <a:pt x="952" y="1392"/>
                    </a:cubicBezTo>
                    <a:cubicBezTo>
                      <a:pt x="976" y="1410"/>
                      <a:pt x="995" y="1434"/>
                      <a:pt x="1013" y="1460"/>
                    </a:cubicBezTo>
                    <a:cubicBezTo>
                      <a:pt x="1234" y="1809"/>
                      <a:pt x="1927" y="2160"/>
                      <a:pt x="2005" y="2198"/>
                    </a:cubicBezTo>
                    <a:cubicBezTo>
                      <a:pt x="2016" y="2204"/>
                      <a:pt x="2026" y="2209"/>
                      <a:pt x="2036" y="2214"/>
                    </a:cubicBezTo>
                    <a:cubicBezTo>
                      <a:pt x="2071" y="2234"/>
                      <a:pt x="2106" y="2254"/>
                      <a:pt x="2140" y="2274"/>
                    </a:cubicBezTo>
                    <a:cubicBezTo>
                      <a:pt x="2158" y="2284"/>
                      <a:pt x="2175" y="2294"/>
                      <a:pt x="2193" y="2304"/>
                    </a:cubicBezTo>
                    <a:lnTo>
                      <a:pt x="2221" y="2321"/>
                    </a:lnTo>
                    <a:cubicBezTo>
                      <a:pt x="2303" y="2368"/>
                      <a:pt x="2388" y="2417"/>
                      <a:pt x="2477" y="2454"/>
                    </a:cubicBezTo>
                    <a:cubicBezTo>
                      <a:pt x="2521" y="2472"/>
                      <a:pt x="2563" y="2496"/>
                      <a:pt x="2604" y="2519"/>
                    </a:cubicBezTo>
                    <a:cubicBezTo>
                      <a:pt x="2659" y="2549"/>
                      <a:pt x="2714" y="2580"/>
                      <a:pt x="2775" y="2599"/>
                    </a:cubicBezTo>
                    <a:cubicBezTo>
                      <a:pt x="2796" y="2605"/>
                      <a:pt x="2824" y="2608"/>
                      <a:pt x="2837" y="2599"/>
                    </a:cubicBezTo>
                    <a:cubicBezTo>
                      <a:pt x="2844" y="2596"/>
                      <a:pt x="2847" y="2590"/>
                      <a:pt x="2848" y="2584"/>
                    </a:cubicBezTo>
                    <a:cubicBezTo>
                      <a:pt x="2852" y="2557"/>
                      <a:pt x="2828" y="2531"/>
                      <a:pt x="2775" y="2507"/>
                    </a:cubicBezTo>
                    <a:cubicBezTo>
                      <a:pt x="2733" y="2486"/>
                      <a:pt x="2682" y="2462"/>
                      <a:pt x="2635" y="2426"/>
                    </a:cubicBezTo>
                    <a:lnTo>
                      <a:pt x="2630" y="2423"/>
                    </a:lnTo>
                    <a:cubicBezTo>
                      <a:pt x="2582" y="2388"/>
                      <a:pt x="2535" y="2347"/>
                      <a:pt x="2551" y="2317"/>
                    </a:cubicBezTo>
                    <a:cubicBezTo>
                      <a:pt x="2553" y="2312"/>
                      <a:pt x="2558" y="2308"/>
                      <a:pt x="2563" y="2308"/>
                    </a:cubicBezTo>
                    <a:cubicBezTo>
                      <a:pt x="2582" y="2302"/>
                      <a:pt x="2615" y="2321"/>
                      <a:pt x="2647" y="2341"/>
                    </a:cubicBezTo>
                    <a:cubicBezTo>
                      <a:pt x="2652" y="2343"/>
                      <a:pt x="2656" y="2345"/>
                      <a:pt x="2659" y="2346"/>
                    </a:cubicBezTo>
                    <a:cubicBezTo>
                      <a:pt x="2690" y="2362"/>
                      <a:pt x="2724" y="2378"/>
                      <a:pt x="2757" y="2391"/>
                    </a:cubicBezTo>
                    <a:cubicBezTo>
                      <a:pt x="2795" y="2406"/>
                      <a:pt x="2826" y="2412"/>
                      <a:pt x="2855" y="2415"/>
                    </a:cubicBezTo>
                    <a:cubicBezTo>
                      <a:pt x="2897" y="2418"/>
                      <a:pt x="2947" y="2406"/>
                      <a:pt x="2963" y="2374"/>
                    </a:cubicBezTo>
                    <a:cubicBezTo>
                      <a:pt x="2965" y="2371"/>
                      <a:pt x="2965" y="2366"/>
                      <a:pt x="2965" y="2364"/>
                    </a:cubicBezTo>
                    <a:cubicBezTo>
                      <a:pt x="2965" y="2363"/>
                      <a:pt x="2964" y="2361"/>
                      <a:pt x="2961" y="2360"/>
                    </a:cubicBezTo>
                    <a:lnTo>
                      <a:pt x="2808" y="2310"/>
                    </a:lnTo>
                    <a:lnTo>
                      <a:pt x="2955" y="2302"/>
                    </a:lnTo>
                    <a:cubicBezTo>
                      <a:pt x="2996" y="2295"/>
                      <a:pt x="3013" y="2271"/>
                      <a:pt x="3011" y="2258"/>
                    </a:cubicBezTo>
                    <a:cubicBezTo>
                      <a:pt x="3010" y="2246"/>
                      <a:pt x="2996" y="2240"/>
                      <a:pt x="2974" y="2241"/>
                    </a:cubicBezTo>
                    <a:cubicBezTo>
                      <a:pt x="2903" y="2246"/>
                      <a:pt x="2794" y="2198"/>
                      <a:pt x="2782" y="2193"/>
                    </a:cubicBezTo>
                    <a:lnTo>
                      <a:pt x="2723" y="2166"/>
                    </a:lnTo>
                    <a:lnTo>
                      <a:pt x="2787" y="2173"/>
                    </a:lnTo>
                    <a:cubicBezTo>
                      <a:pt x="2814" y="2175"/>
                      <a:pt x="2850" y="2178"/>
                      <a:pt x="2885" y="2178"/>
                    </a:cubicBezTo>
                    <a:lnTo>
                      <a:pt x="2890" y="2178"/>
                    </a:lnTo>
                    <a:cubicBezTo>
                      <a:pt x="2911" y="2177"/>
                      <a:pt x="2936" y="2177"/>
                      <a:pt x="2954" y="2167"/>
                    </a:cubicBezTo>
                    <a:cubicBezTo>
                      <a:pt x="2962" y="2162"/>
                      <a:pt x="2961" y="2149"/>
                      <a:pt x="2956" y="2142"/>
                    </a:cubicBezTo>
                    <a:cubicBezTo>
                      <a:pt x="2952" y="2134"/>
                      <a:pt x="2944" y="2130"/>
                      <a:pt x="2935" y="2130"/>
                    </a:cubicBezTo>
                    <a:cubicBezTo>
                      <a:pt x="2928" y="2130"/>
                      <a:pt x="2922" y="2130"/>
                      <a:pt x="2915" y="2130"/>
                    </a:cubicBezTo>
                    <a:cubicBezTo>
                      <a:pt x="2891" y="2130"/>
                      <a:pt x="2867" y="2130"/>
                      <a:pt x="2844" y="2128"/>
                    </a:cubicBezTo>
                    <a:cubicBezTo>
                      <a:pt x="2763" y="2119"/>
                      <a:pt x="2686" y="2100"/>
                      <a:pt x="2620" y="2081"/>
                    </a:cubicBezTo>
                    <a:cubicBezTo>
                      <a:pt x="2558" y="2063"/>
                      <a:pt x="2492" y="2043"/>
                      <a:pt x="2419" y="2017"/>
                    </a:cubicBezTo>
                    <a:cubicBezTo>
                      <a:pt x="2374" y="2002"/>
                      <a:pt x="2333" y="1986"/>
                      <a:pt x="2294" y="1971"/>
                    </a:cubicBezTo>
                    <a:cubicBezTo>
                      <a:pt x="2284" y="1967"/>
                      <a:pt x="2277" y="1959"/>
                      <a:pt x="2276" y="1949"/>
                    </a:cubicBezTo>
                    <a:cubicBezTo>
                      <a:pt x="2253" y="1824"/>
                      <a:pt x="2211" y="1698"/>
                      <a:pt x="2170" y="1695"/>
                    </a:cubicBezTo>
                    <a:cubicBezTo>
                      <a:pt x="2166" y="1695"/>
                      <a:pt x="2163" y="1696"/>
                      <a:pt x="2159" y="1700"/>
                    </a:cubicBezTo>
                    <a:cubicBezTo>
                      <a:pt x="2133" y="1728"/>
                      <a:pt x="2133" y="1848"/>
                      <a:pt x="2146" y="1955"/>
                    </a:cubicBezTo>
                    <a:cubicBezTo>
                      <a:pt x="2146" y="1960"/>
                      <a:pt x="2144" y="1965"/>
                      <a:pt x="2140" y="1968"/>
                    </a:cubicBezTo>
                    <a:cubicBezTo>
                      <a:pt x="2135" y="1970"/>
                      <a:pt x="2130" y="1970"/>
                      <a:pt x="2125" y="1968"/>
                    </a:cubicBezTo>
                    <a:cubicBezTo>
                      <a:pt x="2088" y="1945"/>
                      <a:pt x="1887" y="1814"/>
                      <a:pt x="1582" y="1428"/>
                    </a:cubicBezTo>
                    <a:cubicBezTo>
                      <a:pt x="1385" y="1179"/>
                      <a:pt x="1173" y="936"/>
                      <a:pt x="1028" y="776"/>
                    </a:cubicBezTo>
                    <a:cubicBezTo>
                      <a:pt x="935" y="674"/>
                      <a:pt x="846" y="562"/>
                      <a:pt x="761" y="446"/>
                    </a:cubicBezTo>
                    <a:cubicBezTo>
                      <a:pt x="506" y="92"/>
                      <a:pt x="326" y="19"/>
                      <a:pt x="220" y="21"/>
                    </a:cubicBezTo>
                    <a:lnTo>
                      <a:pt x="220" y="0"/>
                    </a:lnTo>
                    <a:cubicBezTo>
                      <a:pt x="220" y="0"/>
                      <a:pt x="222" y="0"/>
                      <a:pt x="223" y="0"/>
                    </a:cubicBezTo>
                    <a:cubicBezTo>
                      <a:pt x="334" y="0"/>
                      <a:pt x="521" y="75"/>
                      <a:pt x="779" y="433"/>
                    </a:cubicBezTo>
                    <a:cubicBezTo>
                      <a:pt x="862" y="549"/>
                      <a:pt x="952" y="660"/>
                      <a:pt x="1045" y="763"/>
                    </a:cubicBezTo>
                    <a:cubicBezTo>
                      <a:pt x="1189" y="922"/>
                      <a:pt x="1402" y="1165"/>
                      <a:pt x="1599" y="1414"/>
                    </a:cubicBezTo>
                    <a:cubicBezTo>
                      <a:pt x="1874" y="1762"/>
                      <a:pt x="2063" y="1902"/>
                      <a:pt x="2122" y="1941"/>
                    </a:cubicBezTo>
                    <a:cubicBezTo>
                      <a:pt x="2116" y="1875"/>
                      <a:pt x="2105" y="1725"/>
                      <a:pt x="2144" y="1686"/>
                    </a:cubicBezTo>
                    <a:cubicBezTo>
                      <a:pt x="2152" y="1677"/>
                      <a:pt x="2161" y="1673"/>
                      <a:pt x="2172" y="1674"/>
                    </a:cubicBezTo>
                    <a:cubicBezTo>
                      <a:pt x="2240" y="1678"/>
                      <a:pt x="2282" y="1865"/>
                      <a:pt x="2296" y="1945"/>
                    </a:cubicBezTo>
                    <a:cubicBezTo>
                      <a:pt x="2297" y="1948"/>
                      <a:pt x="2299" y="1950"/>
                      <a:pt x="2301" y="1951"/>
                    </a:cubicBezTo>
                    <a:cubicBezTo>
                      <a:pt x="2340" y="1966"/>
                      <a:pt x="2381" y="1981"/>
                      <a:pt x="2426" y="1997"/>
                    </a:cubicBezTo>
                    <a:cubicBezTo>
                      <a:pt x="2498" y="2022"/>
                      <a:pt x="2564" y="2043"/>
                      <a:pt x="2626" y="2061"/>
                    </a:cubicBezTo>
                    <a:cubicBezTo>
                      <a:pt x="2691" y="2079"/>
                      <a:pt x="2768" y="2098"/>
                      <a:pt x="2846" y="2106"/>
                    </a:cubicBezTo>
                    <a:cubicBezTo>
                      <a:pt x="2868" y="2109"/>
                      <a:pt x="2892" y="2109"/>
                      <a:pt x="2915" y="2109"/>
                    </a:cubicBezTo>
                    <a:cubicBezTo>
                      <a:pt x="2922" y="2109"/>
                      <a:pt x="2928" y="2109"/>
                      <a:pt x="2935" y="2109"/>
                    </a:cubicBezTo>
                    <a:cubicBezTo>
                      <a:pt x="2952" y="2109"/>
                      <a:pt x="2967" y="2117"/>
                      <a:pt x="2975" y="2131"/>
                    </a:cubicBezTo>
                    <a:cubicBezTo>
                      <a:pt x="2985" y="2150"/>
                      <a:pt x="2984" y="2174"/>
                      <a:pt x="2964" y="2186"/>
                    </a:cubicBezTo>
                    <a:cubicBezTo>
                      <a:pt x="2942" y="2198"/>
                      <a:pt x="2913" y="2198"/>
                      <a:pt x="2890" y="2199"/>
                    </a:cubicBezTo>
                    <a:lnTo>
                      <a:pt x="2885" y="2199"/>
                    </a:lnTo>
                    <a:cubicBezTo>
                      <a:pt x="2876" y="2199"/>
                      <a:pt x="2867" y="2199"/>
                      <a:pt x="2857" y="2198"/>
                    </a:cubicBezTo>
                    <a:cubicBezTo>
                      <a:pt x="2893" y="2210"/>
                      <a:pt x="2938" y="2221"/>
                      <a:pt x="2972" y="2220"/>
                    </a:cubicBezTo>
                    <a:cubicBezTo>
                      <a:pt x="3014" y="2217"/>
                      <a:pt x="3031" y="2237"/>
                      <a:pt x="3032" y="2255"/>
                    </a:cubicBezTo>
                    <a:cubicBezTo>
                      <a:pt x="3036" y="2282"/>
                      <a:pt x="3010" y="2315"/>
                      <a:pt x="2958" y="2323"/>
                    </a:cubicBezTo>
                    <a:lnTo>
                      <a:pt x="2922" y="2325"/>
                    </a:lnTo>
                    <a:lnTo>
                      <a:pt x="2967" y="2339"/>
                    </a:lnTo>
                    <a:cubicBezTo>
                      <a:pt x="2978" y="2343"/>
                      <a:pt x="2983" y="2351"/>
                      <a:pt x="2985" y="2356"/>
                    </a:cubicBezTo>
                    <a:cubicBezTo>
                      <a:pt x="2988" y="2365"/>
                      <a:pt x="2987" y="2375"/>
                      <a:pt x="2982" y="2384"/>
                    </a:cubicBezTo>
                    <a:cubicBezTo>
                      <a:pt x="2959" y="2427"/>
                      <a:pt x="2899" y="2439"/>
                      <a:pt x="2854" y="2436"/>
                    </a:cubicBezTo>
                    <a:cubicBezTo>
                      <a:pt x="2823" y="2434"/>
                      <a:pt x="2789" y="2426"/>
                      <a:pt x="2750" y="2411"/>
                    </a:cubicBezTo>
                    <a:cubicBezTo>
                      <a:pt x="2715" y="2398"/>
                      <a:pt x="2682" y="2382"/>
                      <a:pt x="2649" y="2366"/>
                    </a:cubicBezTo>
                    <a:cubicBezTo>
                      <a:pt x="2646" y="2365"/>
                      <a:pt x="2642" y="2362"/>
                      <a:pt x="2636" y="2358"/>
                    </a:cubicBezTo>
                    <a:cubicBezTo>
                      <a:pt x="2589" y="2330"/>
                      <a:pt x="2573" y="2327"/>
                      <a:pt x="2569" y="2328"/>
                    </a:cubicBezTo>
                    <a:cubicBezTo>
                      <a:pt x="2567" y="2332"/>
                      <a:pt x="2568" y="2351"/>
                      <a:pt x="2643" y="2405"/>
                    </a:cubicBezTo>
                    <a:lnTo>
                      <a:pt x="2648" y="2409"/>
                    </a:lnTo>
                    <a:cubicBezTo>
                      <a:pt x="2693" y="2443"/>
                      <a:pt x="2743" y="2468"/>
                      <a:pt x="2785" y="2487"/>
                    </a:cubicBezTo>
                    <a:cubicBezTo>
                      <a:pt x="2847" y="2517"/>
                      <a:pt x="2875" y="2550"/>
                      <a:pt x="2869" y="2588"/>
                    </a:cubicBezTo>
                    <a:cubicBezTo>
                      <a:pt x="2867" y="2601"/>
                      <a:pt x="2860" y="2611"/>
                      <a:pt x="2848" y="2617"/>
                    </a:cubicBezTo>
                    <a:cubicBezTo>
                      <a:pt x="2838" y="2624"/>
                      <a:pt x="2824" y="2627"/>
                      <a:pt x="2812" y="262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435">
                <a:extLst>
                  <a:ext uri="{FF2B5EF4-FFF2-40B4-BE49-F238E27FC236}">
                    <a16:creationId xmlns:a16="http://schemas.microsoft.com/office/drawing/2014/main" id="{CFCD5CD9-4845-A042-A20D-1A3885145C5A}"/>
                  </a:ext>
                </a:extLst>
              </p:cNvPr>
              <p:cNvSpPr/>
              <p:nvPr/>
            </p:nvSpPr>
            <p:spPr>
              <a:xfrm>
                <a:off x="16725947" y="6646218"/>
                <a:ext cx="412352" cy="1295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2" h="105">
                    <a:moveTo>
                      <a:pt x="10" y="1"/>
                    </a:moveTo>
                    <a:cubicBezTo>
                      <a:pt x="61" y="22"/>
                      <a:pt x="112" y="41"/>
                      <a:pt x="164" y="57"/>
                    </a:cubicBezTo>
                    <a:cubicBezTo>
                      <a:pt x="190" y="65"/>
                      <a:pt x="216" y="71"/>
                      <a:pt x="243" y="77"/>
                    </a:cubicBezTo>
                    <a:cubicBezTo>
                      <a:pt x="269" y="83"/>
                      <a:pt x="296" y="87"/>
                      <a:pt x="322" y="85"/>
                    </a:cubicBezTo>
                    <a:cubicBezTo>
                      <a:pt x="328" y="85"/>
                      <a:pt x="332" y="90"/>
                      <a:pt x="332" y="95"/>
                    </a:cubicBezTo>
                    <a:cubicBezTo>
                      <a:pt x="332" y="100"/>
                      <a:pt x="328" y="105"/>
                      <a:pt x="323" y="105"/>
                    </a:cubicBezTo>
                    <a:cubicBezTo>
                      <a:pt x="294" y="106"/>
                      <a:pt x="266" y="101"/>
                      <a:pt x="239" y="95"/>
                    </a:cubicBezTo>
                    <a:cubicBezTo>
                      <a:pt x="212" y="89"/>
                      <a:pt x="185" y="81"/>
                      <a:pt x="159" y="73"/>
                    </a:cubicBezTo>
                    <a:cubicBezTo>
                      <a:pt x="106" y="56"/>
                      <a:pt x="56" y="36"/>
                      <a:pt x="5" y="14"/>
                    </a:cubicBezTo>
                    <a:cubicBezTo>
                      <a:pt x="1" y="12"/>
                      <a:pt x="0" y="8"/>
                      <a:pt x="0" y="4"/>
                    </a:cubicBezTo>
                    <a:cubicBezTo>
                      <a:pt x="2" y="1"/>
                      <a:pt x="7" y="-1"/>
                      <a:pt x="10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436">
                <a:extLst>
                  <a:ext uri="{FF2B5EF4-FFF2-40B4-BE49-F238E27FC236}">
                    <a16:creationId xmlns:a16="http://schemas.microsoft.com/office/drawing/2014/main" id="{E46C6E1B-9E3E-B94F-9332-B9587CF0CF26}"/>
                  </a:ext>
                </a:extLst>
              </p:cNvPr>
              <p:cNvSpPr/>
              <p:nvPr/>
            </p:nvSpPr>
            <p:spPr>
              <a:xfrm>
                <a:off x="16737159" y="6521640"/>
                <a:ext cx="326393" cy="9343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63" h="76">
                    <a:moveTo>
                      <a:pt x="10" y="0"/>
                    </a:moveTo>
                    <a:cubicBezTo>
                      <a:pt x="49" y="14"/>
                      <a:pt x="90" y="26"/>
                      <a:pt x="130" y="35"/>
                    </a:cubicBezTo>
                    <a:cubicBezTo>
                      <a:pt x="171" y="45"/>
                      <a:pt x="212" y="53"/>
                      <a:pt x="253" y="56"/>
                    </a:cubicBezTo>
                    <a:cubicBezTo>
                      <a:pt x="259" y="57"/>
                      <a:pt x="263" y="62"/>
                      <a:pt x="263" y="67"/>
                    </a:cubicBezTo>
                    <a:cubicBezTo>
                      <a:pt x="262" y="73"/>
                      <a:pt x="257" y="77"/>
                      <a:pt x="251" y="76"/>
                    </a:cubicBezTo>
                    <a:cubicBezTo>
                      <a:pt x="209" y="71"/>
                      <a:pt x="167" y="63"/>
                      <a:pt x="126" y="52"/>
                    </a:cubicBezTo>
                    <a:cubicBezTo>
                      <a:pt x="85" y="41"/>
                      <a:pt x="45" y="29"/>
                      <a:pt x="5" y="13"/>
                    </a:cubicBezTo>
                    <a:cubicBezTo>
                      <a:pt x="1" y="13"/>
                      <a:pt x="-1" y="8"/>
                      <a:pt x="1" y="5"/>
                    </a:cubicBezTo>
                    <a:cubicBezTo>
                      <a:pt x="2" y="1"/>
                      <a:pt x="6" y="-1"/>
                      <a:pt x="10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437">
                <a:extLst>
                  <a:ext uri="{FF2B5EF4-FFF2-40B4-BE49-F238E27FC236}">
                    <a16:creationId xmlns:a16="http://schemas.microsoft.com/office/drawing/2014/main" id="{7657E1BE-6A01-D548-B9BA-5D843E2ECA96}"/>
                  </a:ext>
                </a:extLst>
              </p:cNvPr>
              <p:cNvSpPr/>
              <p:nvPr/>
            </p:nvSpPr>
            <p:spPr>
              <a:xfrm>
                <a:off x="16241340" y="6441911"/>
                <a:ext cx="205553" cy="1021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6" h="83">
                    <a:moveTo>
                      <a:pt x="44" y="83"/>
                    </a:moveTo>
                    <a:cubicBezTo>
                      <a:pt x="21" y="83"/>
                      <a:pt x="5" y="78"/>
                      <a:pt x="5" y="77"/>
                    </a:cubicBezTo>
                    <a:cubicBezTo>
                      <a:pt x="0" y="77"/>
                      <a:pt x="-1" y="72"/>
                      <a:pt x="0" y="69"/>
                    </a:cubicBezTo>
                    <a:cubicBezTo>
                      <a:pt x="2" y="65"/>
                      <a:pt x="5" y="63"/>
                      <a:pt x="9" y="64"/>
                    </a:cubicBezTo>
                    <a:cubicBezTo>
                      <a:pt x="13" y="65"/>
                      <a:pt x="104" y="92"/>
                      <a:pt x="152" y="3"/>
                    </a:cubicBezTo>
                    <a:cubicBezTo>
                      <a:pt x="154" y="0"/>
                      <a:pt x="159" y="-2"/>
                      <a:pt x="162" y="1"/>
                    </a:cubicBezTo>
                    <a:cubicBezTo>
                      <a:pt x="166" y="3"/>
                      <a:pt x="167" y="7"/>
                      <a:pt x="165" y="10"/>
                    </a:cubicBezTo>
                    <a:cubicBezTo>
                      <a:pt x="131" y="70"/>
                      <a:pt x="80" y="83"/>
                      <a:pt x="44" y="8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834E8EF9-6708-2A40-9F77-524918082882}"/>
                </a:ext>
              </a:extLst>
            </p:cNvPr>
            <p:cNvGrpSpPr/>
            <p:nvPr/>
          </p:nvGrpSpPr>
          <p:grpSpPr>
            <a:xfrm>
              <a:off x="13131487" y="4119974"/>
              <a:ext cx="3010853" cy="1738257"/>
              <a:chOff x="5036822" y="1528564"/>
              <a:chExt cx="4011401" cy="2315903"/>
            </a:xfrm>
          </p:grpSpPr>
          <p:sp>
            <p:nvSpPr>
              <p:cNvPr id="63" name="Freeform: Shape 438">
                <a:extLst>
                  <a:ext uri="{FF2B5EF4-FFF2-40B4-BE49-F238E27FC236}">
                    <a16:creationId xmlns:a16="http://schemas.microsoft.com/office/drawing/2014/main" id="{03D3C023-D647-564A-B35E-FDC207A10567}"/>
                  </a:ext>
                </a:extLst>
              </p:cNvPr>
              <p:cNvSpPr/>
              <p:nvPr/>
            </p:nvSpPr>
            <p:spPr>
              <a:xfrm>
                <a:off x="5049280" y="1752808"/>
                <a:ext cx="1531056" cy="10576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30" h="850">
                    <a:moveTo>
                      <a:pt x="519" y="185"/>
                    </a:moveTo>
                    <a:lnTo>
                      <a:pt x="519" y="777"/>
                    </a:lnTo>
                    <a:cubicBezTo>
                      <a:pt x="519" y="823"/>
                      <a:pt x="477" y="858"/>
                      <a:pt x="432" y="849"/>
                    </a:cubicBezTo>
                    <a:lnTo>
                      <a:pt x="61" y="781"/>
                    </a:lnTo>
                    <a:cubicBezTo>
                      <a:pt x="26" y="775"/>
                      <a:pt x="0" y="745"/>
                      <a:pt x="0" y="708"/>
                    </a:cubicBezTo>
                    <a:lnTo>
                      <a:pt x="0" y="0"/>
                    </a:lnTo>
                    <a:lnTo>
                      <a:pt x="1230" y="0"/>
                    </a:lnTo>
                    <a:lnTo>
                      <a:pt x="1230" y="178"/>
                    </a:lnTo>
                    <a:cubicBezTo>
                      <a:pt x="1230" y="178"/>
                      <a:pt x="522" y="185"/>
                      <a:pt x="519" y="185"/>
                    </a:cubicBez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4" name="Freeform: Shape 439">
                <a:extLst>
                  <a:ext uri="{FF2B5EF4-FFF2-40B4-BE49-F238E27FC236}">
                    <a16:creationId xmlns:a16="http://schemas.microsoft.com/office/drawing/2014/main" id="{64314654-4647-A445-A396-9414F3AB349F}"/>
                  </a:ext>
                </a:extLst>
              </p:cNvPr>
              <p:cNvSpPr/>
              <p:nvPr/>
            </p:nvSpPr>
            <p:spPr>
              <a:xfrm>
                <a:off x="5036822" y="1740350"/>
                <a:ext cx="1557221" cy="108507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251" h="872">
                    <a:moveTo>
                      <a:pt x="21" y="21"/>
                    </a:moveTo>
                    <a:lnTo>
                      <a:pt x="21" y="718"/>
                    </a:lnTo>
                    <a:cubicBezTo>
                      <a:pt x="21" y="749"/>
                      <a:pt x="43" y="775"/>
                      <a:pt x="73" y="780"/>
                    </a:cubicBezTo>
                    <a:lnTo>
                      <a:pt x="444" y="849"/>
                    </a:lnTo>
                    <a:cubicBezTo>
                      <a:pt x="462" y="853"/>
                      <a:pt x="481" y="847"/>
                      <a:pt x="495" y="835"/>
                    </a:cubicBezTo>
                    <a:cubicBezTo>
                      <a:pt x="510" y="823"/>
                      <a:pt x="518" y="806"/>
                      <a:pt x="518" y="787"/>
                    </a:cubicBezTo>
                    <a:lnTo>
                      <a:pt x="518" y="185"/>
                    </a:lnTo>
                    <a:lnTo>
                      <a:pt x="529" y="185"/>
                    </a:lnTo>
                    <a:cubicBezTo>
                      <a:pt x="534" y="185"/>
                      <a:pt x="1141" y="178"/>
                      <a:pt x="1229" y="176"/>
                    </a:cubicBezTo>
                    <a:lnTo>
                      <a:pt x="1229" y="21"/>
                    </a:lnTo>
                    <a:close/>
                    <a:moveTo>
                      <a:pt x="455" y="872"/>
                    </a:moveTo>
                    <a:cubicBezTo>
                      <a:pt x="450" y="872"/>
                      <a:pt x="445" y="871"/>
                      <a:pt x="440" y="870"/>
                    </a:cubicBezTo>
                    <a:lnTo>
                      <a:pt x="69" y="802"/>
                    </a:lnTo>
                    <a:cubicBezTo>
                      <a:pt x="29" y="794"/>
                      <a:pt x="0" y="760"/>
                      <a:pt x="0" y="718"/>
                    </a:cubicBezTo>
                    <a:lnTo>
                      <a:pt x="0" y="0"/>
                    </a:lnTo>
                    <a:lnTo>
                      <a:pt x="1251" y="0"/>
                    </a:lnTo>
                    <a:lnTo>
                      <a:pt x="1251" y="198"/>
                    </a:lnTo>
                    <a:lnTo>
                      <a:pt x="1240" y="198"/>
                    </a:lnTo>
                    <a:cubicBezTo>
                      <a:pt x="1213" y="199"/>
                      <a:pt x="627" y="205"/>
                      <a:pt x="539" y="206"/>
                    </a:cubicBezTo>
                    <a:lnTo>
                      <a:pt x="539" y="787"/>
                    </a:lnTo>
                    <a:cubicBezTo>
                      <a:pt x="539" y="812"/>
                      <a:pt x="529" y="836"/>
                      <a:pt x="509" y="852"/>
                    </a:cubicBezTo>
                    <a:cubicBezTo>
                      <a:pt x="494" y="865"/>
                      <a:pt x="475" y="872"/>
                      <a:pt x="455" y="87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5" name="Freeform: Shape 440">
                <a:extLst>
                  <a:ext uri="{FF2B5EF4-FFF2-40B4-BE49-F238E27FC236}">
                    <a16:creationId xmlns:a16="http://schemas.microsoft.com/office/drawing/2014/main" id="{ED996EE4-7985-504B-BCBB-DF84B0B1A8C3}"/>
                  </a:ext>
                </a:extLst>
              </p:cNvPr>
              <p:cNvSpPr/>
              <p:nvPr/>
            </p:nvSpPr>
            <p:spPr>
              <a:xfrm>
                <a:off x="5045546" y="1740350"/>
                <a:ext cx="652787" cy="2553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5" h="206">
                    <a:moveTo>
                      <a:pt x="518" y="206"/>
                    </a:moveTo>
                    <a:lnTo>
                      <a:pt x="0" y="21"/>
                    </a:lnTo>
                    <a:lnTo>
                      <a:pt x="7" y="0"/>
                    </a:lnTo>
                    <a:lnTo>
                      <a:pt x="525" y="185"/>
                    </a:ln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6" name="Freeform: Shape 441">
                <a:extLst>
                  <a:ext uri="{FF2B5EF4-FFF2-40B4-BE49-F238E27FC236}">
                    <a16:creationId xmlns:a16="http://schemas.microsoft.com/office/drawing/2014/main" id="{396E1552-F995-9949-850B-37C13296C03C}"/>
                  </a:ext>
                </a:extLst>
              </p:cNvPr>
              <p:cNvSpPr/>
              <p:nvPr/>
            </p:nvSpPr>
            <p:spPr>
              <a:xfrm>
                <a:off x="5531399" y="2013175"/>
                <a:ext cx="2256101" cy="5954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12" h="479">
                    <a:moveTo>
                      <a:pt x="1560" y="4"/>
                    </a:moveTo>
                    <a:cubicBezTo>
                      <a:pt x="1510" y="62"/>
                      <a:pt x="1463" y="130"/>
                      <a:pt x="1400" y="173"/>
                    </a:cubicBezTo>
                    <a:cubicBezTo>
                      <a:pt x="1337" y="215"/>
                      <a:pt x="1263" y="241"/>
                      <a:pt x="1188" y="248"/>
                    </a:cubicBezTo>
                    <a:lnTo>
                      <a:pt x="49" y="372"/>
                    </a:lnTo>
                    <a:cubicBezTo>
                      <a:pt x="21" y="375"/>
                      <a:pt x="0" y="398"/>
                      <a:pt x="0" y="425"/>
                    </a:cubicBezTo>
                    <a:cubicBezTo>
                      <a:pt x="0" y="456"/>
                      <a:pt x="27" y="481"/>
                      <a:pt x="59" y="479"/>
                    </a:cubicBezTo>
                    <a:lnTo>
                      <a:pt x="1233" y="383"/>
                    </a:lnTo>
                    <a:cubicBezTo>
                      <a:pt x="1342" y="375"/>
                      <a:pt x="1438" y="321"/>
                      <a:pt x="1521" y="252"/>
                    </a:cubicBezTo>
                    <a:cubicBezTo>
                      <a:pt x="1619" y="173"/>
                      <a:pt x="1713" y="86"/>
                      <a:pt x="1809" y="3"/>
                    </a:cubicBezTo>
                    <a:lnTo>
                      <a:pt x="1812" y="0"/>
                    </a:ln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7" name="Freeform: Shape 442">
                <a:extLst>
                  <a:ext uri="{FF2B5EF4-FFF2-40B4-BE49-F238E27FC236}">
                    <a16:creationId xmlns:a16="http://schemas.microsoft.com/office/drawing/2014/main" id="{EDCC6E0D-BD6F-BC45-9E41-395129319620}"/>
                  </a:ext>
                </a:extLst>
              </p:cNvPr>
              <p:cNvSpPr/>
              <p:nvPr/>
            </p:nvSpPr>
            <p:spPr>
              <a:xfrm>
                <a:off x="5522678" y="2004454"/>
                <a:ext cx="2289737" cy="6129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39" h="493">
                    <a:moveTo>
                      <a:pt x="1571" y="18"/>
                    </a:moveTo>
                    <a:cubicBezTo>
                      <a:pt x="1559" y="30"/>
                      <a:pt x="1549" y="43"/>
                      <a:pt x="1539" y="56"/>
                    </a:cubicBezTo>
                    <a:cubicBezTo>
                      <a:pt x="1501" y="103"/>
                      <a:pt x="1460" y="151"/>
                      <a:pt x="1410" y="185"/>
                    </a:cubicBezTo>
                    <a:cubicBezTo>
                      <a:pt x="1350" y="227"/>
                      <a:pt x="1276" y="254"/>
                      <a:pt x="1196" y="262"/>
                    </a:cubicBezTo>
                    <a:lnTo>
                      <a:pt x="57" y="387"/>
                    </a:lnTo>
                    <a:cubicBezTo>
                      <a:pt x="32" y="389"/>
                      <a:pt x="15" y="408"/>
                      <a:pt x="15" y="432"/>
                    </a:cubicBezTo>
                    <a:cubicBezTo>
                      <a:pt x="15" y="445"/>
                      <a:pt x="20" y="457"/>
                      <a:pt x="30" y="466"/>
                    </a:cubicBezTo>
                    <a:cubicBezTo>
                      <a:pt x="39" y="476"/>
                      <a:pt x="52" y="480"/>
                      <a:pt x="65" y="479"/>
                    </a:cubicBezTo>
                    <a:cubicBezTo>
                      <a:pt x="65" y="479"/>
                      <a:pt x="1238" y="383"/>
                      <a:pt x="1239" y="383"/>
                    </a:cubicBezTo>
                    <a:cubicBezTo>
                      <a:pt x="1334" y="376"/>
                      <a:pt x="1427" y="333"/>
                      <a:pt x="1524" y="254"/>
                    </a:cubicBezTo>
                    <a:cubicBezTo>
                      <a:pt x="1588" y="201"/>
                      <a:pt x="1652" y="144"/>
                      <a:pt x="1714" y="90"/>
                    </a:cubicBezTo>
                    <a:cubicBezTo>
                      <a:pt x="1742" y="64"/>
                      <a:pt x="1771" y="39"/>
                      <a:pt x="1800" y="14"/>
                    </a:cubicBezTo>
                    <a:close/>
                    <a:moveTo>
                      <a:pt x="61" y="493"/>
                    </a:moveTo>
                    <a:cubicBezTo>
                      <a:pt x="46" y="493"/>
                      <a:pt x="31" y="487"/>
                      <a:pt x="20" y="477"/>
                    </a:cubicBezTo>
                    <a:cubicBezTo>
                      <a:pt x="7" y="465"/>
                      <a:pt x="0" y="450"/>
                      <a:pt x="0" y="432"/>
                    </a:cubicBezTo>
                    <a:cubicBezTo>
                      <a:pt x="0" y="402"/>
                      <a:pt x="24" y="376"/>
                      <a:pt x="55" y="372"/>
                    </a:cubicBezTo>
                    <a:lnTo>
                      <a:pt x="1195" y="248"/>
                    </a:lnTo>
                    <a:cubicBezTo>
                      <a:pt x="1272" y="240"/>
                      <a:pt x="1344" y="214"/>
                      <a:pt x="1403" y="174"/>
                    </a:cubicBezTo>
                    <a:cubicBezTo>
                      <a:pt x="1451" y="141"/>
                      <a:pt x="1490" y="93"/>
                      <a:pt x="1527" y="46"/>
                    </a:cubicBezTo>
                    <a:cubicBezTo>
                      <a:pt x="1539" y="33"/>
                      <a:pt x="1550" y="20"/>
                      <a:pt x="1561" y="6"/>
                    </a:cubicBezTo>
                    <a:lnTo>
                      <a:pt x="1564" y="3"/>
                    </a:lnTo>
                    <a:lnTo>
                      <a:pt x="1839" y="0"/>
                    </a:lnTo>
                    <a:lnTo>
                      <a:pt x="1821" y="15"/>
                    </a:lnTo>
                    <a:cubicBezTo>
                      <a:pt x="1788" y="44"/>
                      <a:pt x="1756" y="72"/>
                      <a:pt x="1724" y="100"/>
                    </a:cubicBezTo>
                    <a:cubicBezTo>
                      <a:pt x="1662" y="155"/>
                      <a:pt x="1598" y="212"/>
                      <a:pt x="1533" y="265"/>
                    </a:cubicBezTo>
                    <a:cubicBezTo>
                      <a:pt x="1434" y="346"/>
                      <a:pt x="1338" y="389"/>
                      <a:pt x="1241" y="397"/>
                    </a:cubicBezTo>
                    <a:cubicBezTo>
                      <a:pt x="1241" y="397"/>
                      <a:pt x="186" y="483"/>
                      <a:pt x="66" y="493"/>
                    </a:cubicBezTo>
                    <a:cubicBezTo>
                      <a:pt x="64" y="493"/>
                      <a:pt x="62" y="493"/>
                      <a:pt x="61" y="49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8" name="Freeform: Shape 443">
                <a:extLst>
                  <a:ext uri="{FF2B5EF4-FFF2-40B4-BE49-F238E27FC236}">
                    <a16:creationId xmlns:a16="http://schemas.microsoft.com/office/drawing/2014/main" id="{7F9412A8-B161-CB4E-9541-88CD27852B88}"/>
                  </a:ext>
                </a:extLst>
              </p:cNvPr>
              <p:cNvSpPr/>
              <p:nvPr/>
            </p:nvSpPr>
            <p:spPr>
              <a:xfrm>
                <a:off x="6383510" y="1528564"/>
                <a:ext cx="2664713" cy="5929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140" h="477">
                    <a:moveTo>
                      <a:pt x="1047" y="385"/>
                    </a:moveTo>
                    <a:cubicBezTo>
                      <a:pt x="533" y="385"/>
                      <a:pt x="176" y="319"/>
                      <a:pt x="176" y="237"/>
                    </a:cubicBezTo>
                    <a:cubicBezTo>
                      <a:pt x="176" y="156"/>
                      <a:pt x="533" y="90"/>
                      <a:pt x="1047" y="90"/>
                    </a:cubicBezTo>
                    <a:cubicBezTo>
                      <a:pt x="1562" y="90"/>
                      <a:pt x="1980" y="156"/>
                      <a:pt x="1980" y="237"/>
                    </a:cubicBezTo>
                    <a:cubicBezTo>
                      <a:pt x="1980" y="319"/>
                      <a:pt x="1562" y="385"/>
                      <a:pt x="1047" y="385"/>
                    </a:cubicBezTo>
                    <a:close/>
                    <a:moveTo>
                      <a:pt x="1070" y="0"/>
                    </a:moveTo>
                    <a:cubicBezTo>
                      <a:pt x="479" y="0"/>
                      <a:pt x="0" y="106"/>
                      <a:pt x="0" y="238"/>
                    </a:cubicBezTo>
                    <a:cubicBezTo>
                      <a:pt x="0" y="370"/>
                      <a:pt x="479" y="477"/>
                      <a:pt x="1070" y="477"/>
                    </a:cubicBezTo>
                    <a:cubicBezTo>
                      <a:pt x="1661" y="477"/>
                      <a:pt x="2140" y="370"/>
                      <a:pt x="2140" y="238"/>
                    </a:cubicBezTo>
                    <a:cubicBezTo>
                      <a:pt x="2140" y="106"/>
                      <a:pt x="1661" y="0"/>
                      <a:pt x="1070" y="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9" name="Freeform: Shape 444">
                <a:extLst>
                  <a:ext uri="{FF2B5EF4-FFF2-40B4-BE49-F238E27FC236}">
                    <a16:creationId xmlns:a16="http://schemas.microsoft.com/office/drawing/2014/main" id="{3F8A0C88-8E60-334F-859A-9FAF66D086FA}"/>
                  </a:ext>
                </a:extLst>
              </p:cNvPr>
              <p:cNvSpPr/>
              <p:nvPr/>
            </p:nvSpPr>
            <p:spPr>
              <a:xfrm>
                <a:off x="6428358" y="1623247"/>
                <a:ext cx="2558822" cy="2221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055" h="1784">
                    <a:moveTo>
                      <a:pt x="1735" y="1120"/>
                    </a:moveTo>
                    <a:cubicBezTo>
                      <a:pt x="1724" y="1198"/>
                      <a:pt x="1714" y="1273"/>
                      <a:pt x="1702" y="1344"/>
                    </a:cubicBezTo>
                    <a:cubicBezTo>
                      <a:pt x="1672" y="1313"/>
                      <a:pt x="1617" y="1254"/>
                      <a:pt x="1558" y="1176"/>
                    </a:cubicBezTo>
                    <a:cubicBezTo>
                      <a:pt x="1681" y="984"/>
                      <a:pt x="1770" y="773"/>
                      <a:pt x="1809" y="671"/>
                    </a:cubicBezTo>
                    <a:cubicBezTo>
                      <a:pt x="1776" y="816"/>
                      <a:pt x="1754" y="972"/>
                      <a:pt x="1735" y="1120"/>
                    </a:cubicBezTo>
                    <a:close/>
                    <a:moveTo>
                      <a:pt x="1594" y="1682"/>
                    </a:moveTo>
                    <a:cubicBezTo>
                      <a:pt x="1556" y="1731"/>
                      <a:pt x="1516" y="1755"/>
                      <a:pt x="1477" y="1755"/>
                    </a:cubicBezTo>
                    <a:cubicBezTo>
                      <a:pt x="1403" y="1755"/>
                      <a:pt x="1338" y="1671"/>
                      <a:pt x="1285" y="1603"/>
                    </a:cubicBezTo>
                    <a:cubicBezTo>
                      <a:pt x="1260" y="1571"/>
                      <a:pt x="1238" y="1544"/>
                      <a:pt x="1218" y="1528"/>
                    </a:cubicBezTo>
                    <a:cubicBezTo>
                      <a:pt x="1295" y="1489"/>
                      <a:pt x="1366" y="1425"/>
                      <a:pt x="1432" y="1348"/>
                    </a:cubicBezTo>
                    <a:cubicBezTo>
                      <a:pt x="1498" y="1452"/>
                      <a:pt x="1574" y="1531"/>
                      <a:pt x="1656" y="1550"/>
                    </a:cubicBezTo>
                    <a:cubicBezTo>
                      <a:pt x="1639" y="1606"/>
                      <a:pt x="1619" y="1651"/>
                      <a:pt x="1594" y="1682"/>
                    </a:cubicBezTo>
                    <a:close/>
                    <a:moveTo>
                      <a:pt x="1110" y="1566"/>
                    </a:moveTo>
                    <a:cubicBezTo>
                      <a:pt x="1084" y="1606"/>
                      <a:pt x="1047" y="1661"/>
                      <a:pt x="951" y="1707"/>
                    </a:cubicBezTo>
                    <a:cubicBezTo>
                      <a:pt x="916" y="1724"/>
                      <a:pt x="888" y="1728"/>
                      <a:pt x="867" y="1718"/>
                    </a:cubicBezTo>
                    <a:cubicBezTo>
                      <a:pt x="831" y="1702"/>
                      <a:pt x="817" y="1648"/>
                      <a:pt x="805" y="1600"/>
                    </a:cubicBezTo>
                    <a:cubicBezTo>
                      <a:pt x="798" y="1574"/>
                      <a:pt x="792" y="1550"/>
                      <a:pt x="782" y="1533"/>
                    </a:cubicBezTo>
                    <a:cubicBezTo>
                      <a:pt x="829" y="1509"/>
                      <a:pt x="959" y="1428"/>
                      <a:pt x="1077" y="1201"/>
                    </a:cubicBezTo>
                    <a:cubicBezTo>
                      <a:pt x="1125" y="1305"/>
                      <a:pt x="1162" y="1407"/>
                      <a:pt x="1175" y="1504"/>
                    </a:cubicBezTo>
                    <a:cubicBezTo>
                      <a:pt x="1174" y="1507"/>
                      <a:pt x="1171" y="1511"/>
                      <a:pt x="1169" y="1513"/>
                    </a:cubicBezTo>
                    <a:cubicBezTo>
                      <a:pt x="1143" y="1517"/>
                      <a:pt x="1127" y="1540"/>
                      <a:pt x="1110" y="1566"/>
                    </a:cubicBezTo>
                    <a:close/>
                    <a:moveTo>
                      <a:pt x="632" y="1599"/>
                    </a:moveTo>
                    <a:cubicBezTo>
                      <a:pt x="585" y="1645"/>
                      <a:pt x="507" y="1722"/>
                      <a:pt x="481" y="1709"/>
                    </a:cubicBezTo>
                    <a:cubicBezTo>
                      <a:pt x="476" y="1706"/>
                      <a:pt x="460" y="1689"/>
                      <a:pt x="473" y="1591"/>
                    </a:cubicBezTo>
                    <a:cubicBezTo>
                      <a:pt x="476" y="1568"/>
                      <a:pt x="479" y="1544"/>
                      <a:pt x="480" y="1520"/>
                    </a:cubicBezTo>
                    <a:cubicBezTo>
                      <a:pt x="536" y="1455"/>
                      <a:pt x="588" y="1340"/>
                      <a:pt x="634" y="1213"/>
                    </a:cubicBezTo>
                    <a:cubicBezTo>
                      <a:pt x="635" y="1266"/>
                      <a:pt x="643" y="1314"/>
                      <a:pt x="656" y="1358"/>
                    </a:cubicBezTo>
                    <a:cubicBezTo>
                      <a:pt x="665" y="1386"/>
                      <a:pt x="679" y="1412"/>
                      <a:pt x="693" y="1436"/>
                    </a:cubicBezTo>
                    <a:cubicBezTo>
                      <a:pt x="708" y="1463"/>
                      <a:pt x="723" y="1489"/>
                      <a:pt x="730" y="1515"/>
                    </a:cubicBezTo>
                    <a:cubicBezTo>
                      <a:pt x="706" y="1527"/>
                      <a:pt x="675" y="1556"/>
                      <a:pt x="632" y="1599"/>
                    </a:cubicBezTo>
                    <a:close/>
                    <a:moveTo>
                      <a:pt x="361" y="812"/>
                    </a:moveTo>
                    <a:cubicBezTo>
                      <a:pt x="360" y="807"/>
                      <a:pt x="359" y="804"/>
                      <a:pt x="358" y="799"/>
                    </a:cubicBezTo>
                    <a:cubicBezTo>
                      <a:pt x="373" y="756"/>
                      <a:pt x="383" y="720"/>
                      <a:pt x="393" y="688"/>
                    </a:cubicBezTo>
                    <a:cubicBezTo>
                      <a:pt x="397" y="675"/>
                      <a:pt x="401" y="661"/>
                      <a:pt x="405" y="649"/>
                    </a:cubicBezTo>
                    <a:cubicBezTo>
                      <a:pt x="408" y="638"/>
                      <a:pt x="411" y="627"/>
                      <a:pt x="415" y="616"/>
                    </a:cubicBezTo>
                    <a:cubicBezTo>
                      <a:pt x="447" y="508"/>
                      <a:pt x="477" y="406"/>
                      <a:pt x="598" y="391"/>
                    </a:cubicBezTo>
                    <a:cubicBezTo>
                      <a:pt x="607" y="389"/>
                      <a:pt x="615" y="389"/>
                      <a:pt x="623" y="390"/>
                    </a:cubicBezTo>
                    <a:cubicBezTo>
                      <a:pt x="638" y="425"/>
                      <a:pt x="655" y="460"/>
                      <a:pt x="673" y="496"/>
                    </a:cubicBezTo>
                    <a:cubicBezTo>
                      <a:pt x="662" y="569"/>
                      <a:pt x="653" y="643"/>
                      <a:pt x="645" y="714"/>
                    </a:cubicBezTo>
                    <a:lnTo>
                      <a:pt x="640" y="748"/>
                    </a:lnTo>
                    <a:cubicBezTo>
                      <a:pt x="632" y="818"/>
                      <a:pt x="634" y="903"/>
                      <a:pt x="635" y="986"/>
                    </a:cubicBezTo>
                    <a:cubicBezTo>
                      <a:pt x="637" y="1033"/>
                      <a:pt x="638" y="1078"/>
                      <a:pt x="637" y="1120"/>
                    </a:cubicBezTo>
                    <a:cubicBezTo>
                      <a:pt x="591" y="1256"/>
                      <a:pt x="539" y="1389"/>
                      <a:pt x="482" y="1471"/>
                    </a:cubicBezTo>
                    <a:cubicBezTo>
                      <a:pt x="486" y="1164"/>
                      <a:pt x="367" y="831"/>
                      <a:pt x="361" y="812"/>
                    </a:cubicBezTo>
                    <a:close/>
                    <a:moveTo>
                      <a:pt x="306" y="99"/>
                    </a:moveTo>
                    <a:cubicBezTo>
                      <a:pt x="317" y="98"/>
                      <a:pt x="326" y="95"/>
                      <a:pt x="336" y="92"/>
                    </a:cubicBezTo>
                    <a:cubicBezTo>
                      <a:pt x="356" y="87"/>
                      <a:pt x="392" y="82"/>
                      <a:pt x="434" y="98"/>
                    </a:cubicBezTo>
                    <a:cubicBezTo>
                      <a:pt x="512" y="130"/>
                      <a:pt x="541" y="168"/>
                      <a:pt x="593" y="315"/>
                    </a:cubicBezTo>
                    <a:cubicBezTo>
                      <a:pt x="598" y="331"/>
                      <a:pt x="604" y="345"/>
                      <a:pt x="610" y="361"/>
                    </a:cubicBezTo>
                    <a:cubicBezTo>
                      <a:pt x="605" y="361"/>
                      <a:pt x="600" y="362"/>
                      <a:pt x="595" y="363"/>
                    </a:cubicBezTo>
                    <a:cubicBezTo>
                      <a:pt x="455" y="380"/>
                      <a:pt x="421" y="496"/>
                      <a:pt x="387" y="608"/>
                    </a:cubicBezTo>
                    <a:cubicBezTo>
                      <a:pt x="384" y="619"/>
                      <a:pt x="380" y="629"/>
                      <a:pt x="378" y="641"/>
                    </a:cubicBezTo>
                    <a:cubicBezTo>
                      <a:pt x="374" y="653"/>
                      <a:pt x="369" y="666"/>
                      <a:pt x="365" y="681"/>
                    </a:cubicBezTo>
                    <a:cubicBezTo>
                      <a:pt x="359" y="701"/>
                      <a:pt x="353" y="722"/>
                      <a:pt x="345" y="747"/>
                    </a:cubicBezTo>
                    <a:cubicBezTo>
                      <a:pt x="310" y="608"/>
                      <a:pt x="271" y="504"/>
                      <a:pt x="232" y="425"/>
                    </a:cubicBezTo>
                    <a:cubicBezTo>
                      <a:pt x="159" y="149"/>
                      <a:pt x="267" y="106"/>
                      <a:pt x="306" y="99"/>
                    </a:cubicBezTo>
                    <a:close/>
                    <a:moveTo>
                      <a:pt x="673" y="412"/>
                    </a:moveTo>
                    <a:cubicBezTo>
                      <a:pt x="677" y="415"/>
                      <a:pt x="681" y="418"/>
                      <a:pt x="685" y="423"/>
                    </a:cubicBezTo>
                    <a:cubicBezTo>
                      <a:pt x="683" y="430"/>
                      <a:pt x="682" y="439"/>
                      <a:pt x="681" y="447"/>
                    </a:cubicBezTo>
                    <a:cubicBezTo>
                      <a:pt x="673" y="432"/>
                      <a:pt x="666" y="417"/>
                      <a:pt x="660" y="403"/>
                    </a:cubicBezTo>
                    <a:cubicBezTo>
                      <a:pt x="665" y="406"/>
                      <a:pt x="669" y="408"/>
                      <a:pt x="673" y="412"/>
                    </a:cubicBezTo>
                    <a:close/>
                    <a:moveTo>
                      <a:pt x="811" y="115"/>
                    </a:moveTo>
                    <a:cubicBezTo>
                      <a:pt x="836" y="76"/>
                      <a:pt x="880" y="29"/>
                      <a:pt x="948" y="29"/>
                    </a:cubicBezTo>
                    <a:cubicBezTo>
                      <a:pt x="1212" y="29"/>
                      <a:pt x="1242" y="219"/>
                      <a:pt x="1271" y="511"/>
                    </a:cubicBezTo>
                    <a:cubicBezTo>
                      <a:pt x="1249" y="580"/>
                      <a:pt x="1230" y="651"/>
                      <a:pt x="1212" y="720"/>
                    </a:cubicBezTo>
                    <a:cubicBezTo>
                      <a:pt x="1210" y="725"/>
                      <a:pt x="1209" y="731"/>
                      <a:pt x="1207" y="737"/>
                    </a:cubicBezTo>
                    <a:cubicBezTo>
                      <a:pt x="1202" y="719"/>
                      <a:pt x="1199" y="708"/>
                      <a:pt x="1198" y="704"/>
                    </a:cubicBezTo>
                    <a:cubicBezTo>
                      <a:pt x="1196" y="685"/>
                      <a:pt x="1178" y="497"/>
                      <a:pt x="1088" y="424"/>
                    </a:cubicBezTo>
                    <a:cubicBezTo>
                      <a:pt x="1059" y="400"/>
                      <a:pt x="1026" y="391"/>
                      <a:pt x="990" y="396"/>
                    </a:cubicBezTo>
                    <a:cubicBezTo>
                      <a:pt x="864" y="413"/>
                      <a:pt x="823" y="504"/>
                      <a:pt x="792" y="601"/>
                    </a:cubicBezTo>
                    <a:cubicBezTo>
                      <a:pt x="780" y="543"/>
                      <a:pt x="757" y="465"/>
                      <a:pt x="715" y="413"/>
                    </a:cubicBezTo>
                    <a:cubicBezTo>
                      <a:pt x="732" y="312"/>
                      <a:pt x="756" y="202"/>
                      <a:pt x="811" y="115"/>
                    </a:cubicBezTo>
                    <a:close/>
                    <a:moveTo>
                      <a:pt x="1395" y="269"/>
                    </a:moveTo>
                    <a:cubicBezTo>
                      <a:pt x="1433" y="195"/>
                      <a:pt x="1486" y="91"/>
                      <a:pt x="1558" y="72"/>
                    </a:cubicBezTo>
                    <a:cubicBezTo>
                      <a:pt x="1591" y="63"/>
                      <a:pt x="1625" y="71"/>
                      <a:pt x="1662" y="96"/>
                    </a:cubicBezTo>
                    <a:cubicBezTo>
                      <a:pt x="1739" y="145"/>
                      <a:pt x="1760" y="236"/>
                      <a:pt x="1778" y="332"/>
                    </a:cubicBezTo>
                    <a:cubicBezTo>
                      <a:pt x="1787" y="383"/>
                      <a:pt x="1795" y="436"/>
                      <a:pt x="1801" y="489"/>
                    </a:cubicBezTo>
                    <a:cubicBezTo>
                      <a:pt x="1788" y="450"/>
                      <a:pt x="1767" y="413"/>
                      <a:pt x="1736" y="387"/>
                    </a:cubicBezTo>
                    <a:cubicBezTo>
                      <a:pt x="1705" y="362"/>
                      <a:pt x="1668" y="351"/>
                      <a:pt x="1625" y="358"/>
                    </a:cubicBezTo>
                    <a:cubicBezTo>
                      <a:pt x="1565" y="368"/>
                      <a:pt x="1512" y="403"/>
                      <a:pt x="1477" y="458"/>
                    </a:cubicBezTo>
                    <a:cubicBezTo>
                      <a:pt x="1442" y="513"/>
                      <a:pt x="1426" y="580"/>
                      <a:pt x="1410" y="645"/>
                    </a:cubicBezTo>
                    <a:cubicBezTo>
                      <a:pt x="1407" y="658"/>
                      <a:pt x="1403" y="671"/>
                      <a:pt x="1400" y="683"/>
                    </a:cubicBezTo>
                    <a:cubicBezTo>
                      <a:pt x="1390" y="725"/>
                      <a:pt x="1379" y="766"/>
                      <a:pt x="1369" y="806"/>
                    </a:cubicBezTo>
                    <a:cubicBezTo>
                      <a:pt x="1366" y="818"/>
                      <a:pt x="1364" y="828"/>
                      <a:pt x="1361" y="839"/>
                    </a:cubicBezTo>
                    <a:cubicBezTo>
                      <a:pt x="1337" y="778"/>
                      <a:pt x="1320" y="715"/>
                      <a:pt x="1313" y="651"/>
                    </a:cubicBezTo>
                    <a:cubicBezTo>
                      <a:pt x="1310" y="618"/>
                      <a:pt x="1306" y="584"/>
                      <a:pt x="1303" y="552"/>
                    </a:cubicBezTo>
                    <a:cubicBezTo>
                      <a:pt x="1302" y="539"/>
                      <a:pt x="1301" y="527"/>
                      <a:pt x="1300" y="514"/>
                    </a:cubicBezTo>
                    <a:cubicBezTo>
                      <a:pt x="1326" y="429"/>
                      <a:pt x="1357" y="346"/>
                      <a:pt x="1395" y="269"/>
                    </a:cubicBezTo>
                    <a:close/>
                    <a:moveTo>
                      <a:pt x="1379" y="884"/>
                    </a:moveTo>
                    <a:cubicBezTo>
                      <a:pt x="1385" y="860"/>
                      <a:pt x="1391" y="836"/>
                      <a:pt x="1397" y="813"/>
                    </a:cubicBezTo>
                    <a:cubicBezTo>
                      <a:pt x="1407" y="773"/>
                      <a:pt x="1417" y="732"/>
                      <a:pt x="1427" y="691"/>
                    </a:cubicBezTo>
                    <a:cubicBezTo>
                      <a:pt x="1431" y="678"/>
                      <a:pt x="1434" y="665"/>
                      <a:pt x="1438" y="651"/>
                    </a:cubicBezTo>
                    <a:cubicBezTo>
                      <a:pt x="1453" y="589"/>
                      <a:pt x="1469" y="524"/>
                      <a:pt x="1501" y="473"/>
                    </a:cubicBezTo>
                    <a:cubicBezTo>
                      <a:pt x="1532" y="424"/>
                      <a:pt x="1576" y="394"/>
                      <a:pt x="1630" y="386"/>
                    </a:cubicBezTo>
                    <a:cubicBezTo>
                      <a:pt x="1664" y="381"/>
                      <a:pt x="1693" y="388"/>
                      <a:pt x="1717" y="409"/>
                    </a:cubicBezTo>
                    <a:cubicBezTo>
                      <a:pt x="1790" y="469"/>
                      <a:pt x="1809" y="594"/>
                      <a:pt x="1775" y="678"/>
                    </a:cubicBezTo>
                    <a:cubicBezTo>
                      <a:pt x="1766" y="703"/>
                      <a:pt x="1755" y="728"/>
                      <a:pt x="1744" y="753"/>
                    </a:cubicBezTo>
                    <a:cubicBezTo>
                      <a:pt x="1716" y="819"/>
                      <a:pt x="1686" y="883"/>
                      <a:pt x="1655" y="947"/>
                    </a:cubicBezTo>
                    <a:cubicBezTo>
                      <a:pt x="1619" y="1016"/>
                      <a:pt x="1581" y="1085"/>
                      <a:pt x="1539" y="1151"/>
                    </a:cubicBezTo>
                    <a:cubicBezTo>
                      <a:pt x="1483" y="1074"/>
                      <a:pt x="1423" y="982"/>
                      <a:pt x="1379" y="884"/>
                    </a:cubicBezTo>
                    <a:close/>
                    <a:moveTo>
                      <a:pt x="1320" y="1135"/>
                    </a:moveTo>
                    <a:cubicBezTo>
                      <a:pt x="1348" y="1199"/>
                      <a:pt x="1380" y="1264"/>
                      <a:pt x="1416" y="1322"/>
                    </a:cubicBezTo>
                    <a:cubicBezTo>
                      <a:pt x="1353" y="1397"/>
                      <a:pt x="1284" y="1460"/>
                      <a:pt x="1212" y="1499"/>
                    </a:cubicBezTo>
                    <a:cubicBezTo>
                      <a:pt x="1255" y="1416"/>
                      <a:pt x="1290" y="1268"/>
                      <a:pt x="1320" y="1135"/>
                    </a:cubicBezTo>
                    <a:close/>
                    <a:moveTo>
                      <a:pt x="1278" y="587"/>
                    </a:moveTo>
                    <a:cubicBezTo>
                      <a:pt x="1280" y="609"/>
                      <a:pt x="1282" y="632"/>
                      <a:pt x="1285" y="655"/>
                    </a:cubicBezTo>
                    <a:cubicBezTo>
                      <a:pt x="1293" y="734"/>
                      <a:pt x="1317" y="812"/>
                      <a:pt x="1349" y="887"/>
                    </a:cubicBezTo>
                    <a:cubicBezTo>
                      <a:pt x="1343" y="910"/>
                      <a:pt x="1337" y="933"/>
                      <a:pt x="1332" y="956"/>
                    </a:cubicBezTo>
                    <a:cubicBezTo>
                      <a:pt x="1325" y="979"/>
                      <a:pt x="1319" y="1009"/>
                      <a:pt x="1311" y="1040"/>
                    </a:cubicBezTo>
                    <a:cubicBezTo>
                      <a:pt x="1273" y="943"/>
                      <a:pt x="1242" y="852"/>
                      <a:pt x="1223" y="788"/>
                    </a:cubicBezTo>
                    <a:cubicBezTo>
                      <a:pt x="1229" y="769"/>
                      <a:pt x="1234" y="748"/>
                      <a:pt x="1239" y="728"/>
                    </a:cubicBezTo>
                    <a:cubicBezTo>
                      <a:pt x="1252" y="681"/>
                      <a:pt x="1265" y="634"/>
                      <a:pt x="1278" y="587"/>
                    </a:cubicBezTo>
                    <a:close/>
                    <a:moveTo>
                      <a:pt x="1101" y="1148"/>
                    </a:moveTo>
                    <a:cubicBezTo>
                      <a:pt x="1146" y="1051"/>
                      <a:pt x="1179" y="946"/>
                      <a:pt x="1209" y="840"/>
                    </a:cubicBezTo>
                    <a:cubicBezTo>
                      <a:pt x="1230" y="909"/>
                      <a:pt x="1262" y="998"/>
                      <a:pt x="1300" y="1090"/>
                    </a:cubicBezTo>
                    <a:cubicBezTo>
                      <a:pt x="1273" y="1212"/>
                      <a:pt x="1238" y="1367"/>
                      <a:pt x="1198" y="1462"/>
                    </a:cubicBezTo>
                    <a:cubicBezTo>
                      <a:pt x="1179" y="1366"/>
                      <a:pt x="1141" y="1268"/>
                      <a:pt x="1092" y="1168"/>
                    </a:cubicBezTo>
                    <a:cubicBezTo>
                      <a:pt x="1095" y="1161"/>
                      <a:pt x="1099" y="1155"/>
                      <a:pt x="1101" y="1148"/>
                    </a:cubicBezTo>
                    <a:close/>
                    <a:moveTo>
                      <a:pt x="880" y="796"/>
                    </a:moveTo>
                    <a:cubicBezTo>
                      <a:pt x="854" y="752"/>
                      <a:pt x="828" y="709"/>
                      <a:pt x="802" y="667"/>
                    </a:cubicBezTo>
                    <a:cubicBezTo>
                      <a:pt x="802" y="666"/>
                      <a:pt x="802" y="666"/>
                      <a:pt x="802" y="665"/>
                    </a:cubicBezTo>
                    <a:cubicBezTo>
                      <a:pt x="805" y="658"/>
                      <a:pt x="807" y="651"/>
                      <a:pt x="809" y="643"/>
                    </a:cubicBezTo>
                    <a:cubicBezTo>
                      <a:pt x="842" y="538"/>
                      <a:pt x="872" y="440"/>
                      <a:pt x="993" y="424"/>
                    </a:cubicBezTo>
                    <a:cubicBezTo>
                      <a:pt x="1021" y="421"/>
                      <a:pt x="1047" y="428"/>
                      <a:pt x="1070" y="447"/>
                    </a:cubicBezTo>
                    <a:cubicBezTo>
                      <a:pt x="1153" y="514"/>
                      <a:pt x="1169" y="706"/>
                      <a:pt x="1169" y="708"/>
                    </a:cubicBezTo>
                    <a:lnTo>
                      <a:pt x="1170" y="711"/>
                    </a:lnTo>
                    <a:cubicBezTo>
                      <a:pt x="1172" y="716"/>
                      <a:pt x="1180" y="745"/>
                      <a:pt x="1192" y="789"/>
                    </a:cubicBezTo>
                    <a:cubicBezTo>
                      <a:pt x="1161" y="909"/>
                      <a:pt x="1125" y="1028"/>
                      <a:pt x="1075" y="1135"/>
                    </a:cubicBezTo>
                    <a:cubicBezTo>
                      <a:pt x="1019" y="1022"/>
                      <a:pt x="949" y="909"/>
                      <a:pt x="880" y="796"/>
                    </a:cubicBezTo>
                    <a:close/>
                    <a:moveTo>
                      <a:pt x="709" y="453"/>
                    </a:moveTo>
                    <a:cubicBezTo>
                      <a:pt x="736" y="496"/>
                      <a:pt x="752" y="552"/>
                      <a:pt x="762" y="597"/>
                    </a:cubicBezTo>
                    <a:cubicBezTo>
                      <a:pt x="741" y="561"/>
                      <a:pt x="721" y="526"/>
                      <a:pt x="703" y="491"/>
                    </a:cubicBezTo>
                    <a:cubicBezTo>
                      <a:pt x="705" y="479"/>
                      <a:pt x="706" y="467"/>
                      <a:pt x="708" y="454"/>
                    </a:cubicBezTo>
                    <a:close/>
                    <a:moveTo>
                      <a:pt x="665" y="985"/>
                    </a:moveTo>
                    <a:cubicBezTo>
                      <a:pt x="662" y="903"/>
                      <a:pt x="661" y="819"/>
                      <a:pt x="669" y="751"/>
                    </a:cubicBezTo>
                    <a:lnTo>
                      <a:pt x="673" y="718"/>
                    </a:lnTo>
                    <a:cubicBezTo>
                      <a:pt x="680" y="659"/>
                      <a:pt x="688" y="599"/>
                      <a:pt x="696" y="538"/>
                    </a:cubicBezTo>
                    <a:cubicBezTo>
                      <a:pt x="719" y="582"/>
                      <a:pt x="745" y="626"/>
                      <a:pt x="771" y="670"/>
                    </a:cubicBezTo>
                    <a:cubicBezTo>
                      <a:pt x="760" y="706"/>
                      <a:pt x="746" y="753"/>
                      <a:pt x="731" y="808"/>
                    </a:cubicBezTo>
                    <a:cubicBezTo>
                      <a:pt x="712" y="875"/>
                      <a:pt x="689" y="952"/>
                      <a:pt x="665" y="1030"/>
                    </a:cubicBezTo>
                    <a:cubicBezTo>
                      <a:pt x="665" y="1015"/>
                      <a:pt x="665" y="1000"/>
                      <a:pt x="665" y="985"/>
                    </a:cubicBezTo>
                    <a:close/>
                    <a:moveTo>
                      <a:pt x="758" y="1512"/>
                    </a:moveTo>
                    <a:cubicBezTo>
                      <a:pt x="750" y="1479"/>
                      <a:pt x="734" y="1451"/>
                      <a:pt x="718" y="1422"/>
                    </a:cubicBezTo>
                    <a:cubicBezTo>
                      <a:pt x="704" y="1397"/>
                      <a:pt x="690" y="1374"/>
                      <a:pt x="683" y="1349"/>
                    </a:cubicBezTo>
                    <a:cubicBezTo>
                      <a:pt x="666" y="1294"/>
                      <a:pt x="660" y="1230"/>
                      <a:pt x="664" y="1159"/>
                    </a:cubicBezTo>
                    <a:cubicBezTo>
                      <a:pt x="665" y="1148"/>
                      <a:pt x="665" y="1136"/>
                      <a:pt x="665" y="1124"/>
                    </a:cubicBezTo>
                    <a:cubicBezTo>
                      <a:pt x="701" y="1016"/>
                      <a:pt x="732" y="907"/>
                      <a:pt x="758" y="816"/>
                    </a:cubicBezTo>
                    <a:cubicBezTo>
                      <a:pt x="770" y="773"/>
                      <a:pt x="782" y="735"/>
                      <a:pt x="791" y="703"/>
                    </a:cubicBezTo>
                    <a:cubicBezTo>
                      <a:pt x="812" y="738"/>
                      <a:pt x="834" y="775"/>
                      <a:pt x="856" y="812"/>
                    </a:cubicBezTo>
                    <a:cubicBezTo>
                      <a:pt x="929" y="929"/>
                      <a:pt x="1001" y="1050"/>
                      <a:pt x="1060" y="1168"/>
                    </a:cubicBezTo>
                    <a:cubicBezTo>
                      <a:pt x="933" y="1427"/>
                      <a:pt x="786" y="1500"/>
                      <a:pt x="758" y="1512"/>
                    </a:cubicBezTo>
                    <a:close/>
                    <a:moveTo>
                      <a:pt x="1541" y="1203"/>
                    </a:moveTo>
                    <a:cubicBezTo>
                      <a:pt x="1610" y="1291"/>
                      <a:pt x="1671" y="1354"/>
                      <a:pt x="1696" y="1379"/>
                    </a:cubicBezTo>
                    <a:cubicBezTo>
                      <a:pt x="1686" y="1431"/>
                      <a:pt x="1676" y="1479"/>
                      <a:pt x="1665" y="1523"/>
                    </a:cubicBezTo>
                    <a:cubicBezTo>
                      <a:pt x="1587" y="1506"/>
                      <a:pt x="1514" y="1427"/>
                      <a:pt x="1451" y="1326"/>
                    </a:cubicBezTo>
                    <a:cubicBezTo>
                      <a:pt x="1483" y="1287"/>
                      <a:pt x="1513" y="1245"/>
                      <a:pt x="1541" y="1203"/>
                    </a:cubicBezTo>
                    <a:close/>
                    <a:moveTo>
                      <a:pt x="1434" y="1299"/>
                    </a:moveTo>
                    <a:cubicBezTo>
                      <a:pt x="1396" y="1233"/>
                      <a:pt x="1361" y="1159"/>
                      <a:pt x="1330" y="1087"/>
                    </a:cubicBezTo>
                    <a:cubicBezTo>
                      <a:pt x="1342" y="1038"/>
                      <a:pt x="1351" y="996"/>
                      <a:pt x="1360" y="963"/>
                    </a:cubicBezTo>
                    <a:cubicBezTo>
                      <a:pt x="1362" y="952"/>
                      <a:pt x="1366" y="940"/>
                      <a:pt x="1368" y="929"/>
                    </a:cubicBezTo>
                    <a:cubicBezTo>
                      <a:pt x="1413" y="1021"/>
                      <a:pt x="1469" y="1106"/>
                      <a:pt x="1522" y="1178"/>
                    </a:cubicBezTo>
                    <a:cubicBezTo>
                      <a:pt x="1494" y="1220"/>
                      <a:pt x="1465" y="1261"/>
                      <a:pt x="1434" y="1299"/>
                    </a:cubicBezTo>
                    <a:close/>
                    <a:moveTo>
                      <a:pt x="2050" y="205"/>
                    </a:moveTo>
                    <a:cubicBezTo>
                      <a:pt x="2045" y="199"/>
                      <a:pt x="2037" y="199"/>
                      <a:pt x="2031" y="204"/>
                    </a:cubicBezTo>
                    <a:cubicBezTo>
                      <a:pt x="1941" y="290"/>
                      <a:pt x="1882" y="417"/>
                      <a:pt x="1839" y="560"/>
                    </a:cubicBezTo>
                    <a:cubicBezTo>
                      <a:pt x="1830" y="483"/>
                      <a:pt x="1820" y="404"/>
                      <a:pt x="1806" y="326"/>
                    </a:cubicBezTo>
                    <a:cubicBezTo>
                      <a:pt x="1788" y="225"/>
                      <a:pt x="1764" y="128"/>
                      <a:pt x="1678" y="72"/>
                    </a:cubicBezTo>
                    <a:cubicBezTo>
                      <a:pt x="1634" y="42"/>
                      <a:pt x="1591" y="33"/>
                      <a:pt x="1551" y="44"/>
                    </a:cubicBezTo>
                    <a:cubicBezTo>
                      <a:pt x="1466" y="67"/>
                      <a:pt x="1413" y="172"/>
                      <a:pt x="1370" y="257"/>
                    </a:cubicBezTo>
                    <a:cubicBezTo>
                      <a:pt x="1340" y="316"/>
                      <a:pt x="1315" y="379"/>
                      <a:pt x="1292" y="444"/>
                    </a:cubicBezTo>
                    <a:cubicBezTo>
                      <a:pt x="1264" y="189"/>
                      <a:pt x="1214" y="0"/>
                      <a:pt x="948" y="0"/>
                    </a:cubicBezTo>
                    <a:cubicBezTo>
                      <a:pt x="885" y="0"/>
                      <a:pt x="827" y="36"/>
                      <a:pt x="786" y="100"/>
                    </a:cubicBezTo>
                    <a:cubicBezTo>
                      <a:pt x="732" y="185"/>
                      <a:pt x="708" y="289"/>
                      <a:pt x="690" y="389"/>
                    </a:cubicBezTo>
                    <a:cubicBezTo>
                      <a:pt x="675" y="377"/>
                      <a:pt x="660" y="369"/>
                      <a:pt x="643" y="365"/>
                    </a:cubicBezTo>
                    <a:cubicBezTo>
                      <a:pt x="635" y="344"/>
                      <a:pt x="627" y="325"/>
                      <a:pt x="620" y="306"/>
                    </a:cubicBezTo>
                    <a:cubicBezTo>
                      <a:pt x="564" y="148"/>
                      <a:pt x="532" y="107"/>
                      <a:pt x="443" y="72"/>
                    </a:cubicBezTo>
                    <a:cubicBezTo>
                      <a:pt x="373" y="43"/>
                      <a:pt x="319" y="67"/>
                      <a:pt x="310" y="71"/>
                    </a:cubicBezTo>
                    <a:cubicBezTo>
                      <a:pt x="296" y="76"/>
                      <a:pt x="139" y="71"/>
                      <a:pt x="185" y="339"/>
                    </a:cubicBezTo>
                    <a:cubicBezTo>
                      <a:pt x="97" y="202"/>
                      <a:pt x="22" y="187"/>
                      <a:pt x="17" y="186"/>
                    </a:cubicBezTo>
                    <a:cubicBezTo>
                      <a:pt x="9" y="185"/>
                      <a:pt x="2" y="191"/>
                      <a:pt x="0" y="198"/>
                    </a:cubicBezTo>
                    <a:cubicBezTo>
                      <a:pt x="-2" y="206"/>
                      <a:pt x="4" y="213"/>
                      <a:pt x="11" y="215"/>
                    </a:cubicBezTo>
                    <a:cubicBezTo>
                      <a:pt x="13" y="215"/>
                      <a:pt x="106" y="235"/>
                      <a:pt x="206" y="437"/>
                    </a:cubicBezTo>
                    <a:cubicBezTo>
                      <a:pt x="208" y="444"/>
                      <a:pt x="209" y="450"/>
                      <a:pt x="211" y="457"/>
                    </a:cubicBezTo>
                    <a:lnTo>
                      <a:pt x="215" y="456"/>
                    </a:lnTo>
                    <a:cubicBezTo>
                      <a:pt x="256" y="543"/>
                      <a:pt x="297" y="660"/>
                      <a:pt x="333" y="819"/>
                    </a:cubicBezTo>
                    <a:lnTo>
                      <a:pt x="333" y="820"/>
                    </a:lnTo>
                    <a:cubicBezTo>
                      <a:pt x="335" y="825"/>
                      <a:pt x="491" y="1254"/>
                      <a:pt x="445" y="1587"/>
                    </a:cubicBezTo>
                    <a:cubicBezTo>
                      <a:pt x="432" y="1674"/>
                      <a:pt x="440" y="1720"/>
                      <a:pt x="468" y="1735"/>
                    </a:cubicBezTo>
                    <a:cubicBezTo>
                      <a:pt x="512" y="1756"/>
                      <a:pt x="580" y="1690"/>
                      <a:pt x="652" y="1619"/>
                    </a:cubicBezTo>
                    <a:cubicBezTo>
                      <a:pt x="684" y="1587"/>
                      <a:pt x="733" y="1538"/>
                      <a:pt x="748" y="1540"/>
                    </a:cubicBezTo>
                    <a:cubicBezTo>
                      <a:pt x="759" y="1540"/>
                      <a:pt x="769" y="1579"/>
                      <a:pt x="777" y="1607"/>
                    </a:cubicBezTo>
                    <a:cubicBezTo>
                      <a:pt x="791" y="1658"/>
                      <a:pt x="807" y="1722"/>
                      <a:pt x="856" y="1744"/>
                    </a:cubicBezTo>
                    <a:cubicBezTo>
                      <a:pt x="885" y="1758"/>
                      <a:pt x="920" y="1754"/>
                      <a:pt x="964" y="1733"/>
                    </a:cubicBezTo>
                    <a:cubicBezTo>
                      <a:pt x="1066" y="1683"/>
                      <a:pt x="1107" y="1622"/>
                      <a:pt x="1134" y="1582"/>
                    </a:cubicBezTo>
                    <a:cubicBezTo>
                      <a:pt x="1158" y="1547"/>
                      <a:pt x="1166" y="1537"/>
                      <a:pt x="1189" y="1544"/>
                    </a:cubicBezTo>
                    <a:cubicBezTo>
                      <a:pt x="1206" y="1550"/>
                      <a:pt x="1235" y="1586"/>
                      <a:pt x="1262" y="1621"/>
                    </a:cubicBezTo>
                    <a:cubicBezTo>
                      <a:pt x="1319" y="1693"/>
                      <a:pt x="1390" y="1784"/>
                      <a:pt x="1477" y="1784"/>
                    </a:cubicBezTo>
                    <a:cubicBezTo>
                      <a:pt x="1525" y="1784"/>
                      <a:pt x="1572" y="1756"/>
                      <a:pt x="1617" y="1700"/>
                    </a:cubicBezTo>
                    <a:cubicBezTo>
                      <a:pt x="1671" y="1633"/>
                      <a:pt x="1702" y="1514"/>
                      <a:pt x="1727" y="1370"/>
                    </a:cubicBezTo>
                    <a:lnTo>
                      <a:pt x="1727" y="1369"/>
                    </a:lnTo>
                    <a:cubicBezTo>
                      <a:pt x="1740" y="1293"/>
                      <a:pt x="1751" y="1211"/>
                      <a:pt x="1763" y="1124"/>
                    </a:cubicBezTo>
                    <a:cubicBezTo>
                      <a:pt x="1809" y="788"/>
                      <a:pt x="1860" y="407"/>
                      <a:pt x="2050" y="225"/>
                    </a:cubicBezTo>
                    <a:cubicBezTo>
                      <a:pt x="2056" y="220"/>
                      <a:pt x="2056" y="210"/>
                      <a:pt x="2050" y="20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0" name="Freeform: Shape 445">
                <a:extLst>
                  <a:ext uri="{FF2B5EF4-FFF2-40B4-BE49-F238E27FC236}">
                    <a16:creationId xmlns:a16="http://schemas.microsoft.com/office/drawing/2014/main" id="{A8DA9EAA-84C1-9741-A2FD-8C0277E7F42F}"/>
                  </a:ext>
                </a:extLst>
              </p:cNvPr>
              <p:cNvSpPr/>
              <p:nvPr/>
            </p:nvSpPr>
            <p:spPr>
              <a:xfrm>
                <a:off x="5287226" y="1643179"/>
                <a:ext cx="2044319" cy="9355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2" h="752">
                    <a:moveTo>
                      <a:pt x="1446" y="14"/>
                    </a:moveTo>
                    <a:lnTo>
                      <a:pt x="1139" y="404"/>
                    </a:lnTo>
                    <a:cubicBezTo>
                      <a:pt x="1087" y="468"/>
                      <a:pt x="1013" y="512"/>
                      <a:pt x="932" y="523"/>
                    </a:cubicBezTo>
                    <a:lnTo>
                      <a:pt x="46" y="646"/>
                    </a:lnTo>
                    <a:cubicBezTo>
                      <a:pt x="20" y="649"/>
                      <a:pt x="0" y="672"/>
                      <a:pt x="0" y="698"/>
                    </a:cubicBezTo>
                    <a:cubicBezTo>
                      <a:pt x="0" y="730"/>
                      <a:pt x="28" y="755"/>
                      <a:pt x="59" y="752"/>
                    </a:cubicBezTo>
                    <a:lnTo>
                      <a:pt x="967" y="658"/>
                    </a:lnTo>
                    <a:cubicBezTo>
                      <a:pt x="1045" y="649"/>
                      <a:pt x="1118" y="611"/>
                      <a:pt x="1170" y="552"/>
                    </a:cubicBezTo>
                    <a:lnTo>
                      <a:pt x="1642" y="0"/>
                    </a:ln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71" name="Freeform: Shape 446">
                <a:extLst>
                  <a:ext uri="{FF2B5EF4-FFF2-40B4-BE49-F238E27FC236}">
                    <a16:creationId xmlns:a16="http://schemas.microsoft.com/office/drawing/2014/main" id="{66EE2E94-50F1-1442-9E51-CA7B04889609}"/>
                  </a:ext>
                </a:extLst>
              </p:cNvPr>
              <p:cNvSpPr/>
              <p:nvPr/>
            </p:nvSpPr>
            <p:spPr>
              <a:xfrm>
                <a:off x="5276014" y="1629476"/>
                <a:ext cx="2081693" cy="9604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72" h="772">
                    <a:moveTo>
                      <a:pt x="1460" y="35"/>
                    </a:moveTo>
                    <a:lnTo>
                      <a:pt x="1154" y="421"/>
                    </a:lnTo>
                    <a:cubicBezTo>
                      <a:pt x="1102" y="488"/>
                      <a:pt x="1026" y="531"/>
                      <a:pt x="942" y="542"/>
                    </a:cubicBezTo>
                    <a:lnTo>
                      <a:pt x="57" y="666"/>
                    </a:lnTo>
                    <a:cubicBezTo>
                      <a:pt x="35" y="669"/>
                      <a:pt x="19" y="688"/>
                      <a:pt x="19" y="709"/>
                    </a:cubicBezTo>
                    <a:cubicBezTo>
                      <a:pt x="19" y="722"/>
                      <a:pt x="24" y="733"/>
                      <a:pt x="33" y="742"/>
                    </a:cubicBezTo>
                    <a:cubicBezTo>
                      <a:pt x="42" y="751"/>
                      <a:pt x="55" y="755"/>
                      <a:pt x="67" y="753"/>
                    </a:cubicBezTo>
                    <a:lnTo>
                      <a:pt x="974" y="659"/>
                    </a:lnTo>
                    <a:cubicBezTo>
                      <a:pt x="1052" y="652"/>
                      <a:pt x="1121" y="615"/>
                      <a:pt x="1172" y="557"/>
                    </a:cubicBezTo>
                    <a:lnTo>
                      <a:pt x="1629" y="22"/>
                    </a:lnTo>
                    <a:close/>
                    <a:moveTo>
                      <a:pt x="63" y="772"/>
                    </a:moveTo>
                    <a:cubicBezTo>
                      <a:pt x="47" y="772"/>
                      <a:pt x="31" y="766"/>
                      <a:pt x="20" y="756"/>
                    </a:cubicBezTo>
                    <a:cubicBezTo>
                      <a:pt x="7" y="744"/>
                      <a:pt x="0" y="727"/>
                      <a:pt x="0" y="709"/>
                    </a:cubicBezTo>
                    <a:cubicBezTo>
                      <a:pt x="0" y="678"/>
                      <a:pt x="23" y="652"/>
                      <a:pt x="54" y="647"/>
                    </a:cubicBezTo>
                    <a:lnTo>
                      <a:pt x="939" y="525"/>
                    </a:lnTo>
                    <a:cubicBezTo>
                      <a:pt x="1019" y="513"/>
                      <a:pt x="1090" y="473"/>
                      <a:pt x="1140" y="410"/>
                    </a:cubicBezTo>
                    <a:lnTo>
                      <a:pt x="1450" y="17"/>
                    </a:lnTo>
                    <a:lnTo>
                      <a:pt x="1672" y="0"/>
                    </a:lnTo>
                    <a:lnTo>
                      <a:pt x="1186" y="569"/>
                    </a:lnTo>
                    <a:cubicBezTo>
                      <a:pt x="1133" y="631"/>
                      <a:pt x="1058" y="670"/>
                      <a:pt x="977" y="678"/>
                    </a:cubicBezTo>
                    <a:lnTo>
                      <a:pt x="68" y="772"/>
                    </a:lnTo>
                    <a:cubicBezTo>
                      <a:pt x="67" y="772"/>
                      <a:pt x="64" y="772"/>
                      <a:pt x="63" y="77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9869350D-52E2-0743-A6DD-B438A8CC9813}"/>
              </a:ext>
            </a:extLst>
          </p:cNvPr>
          <p:cNvSpPr txBox="1"/>
          <p:nvPr/>
        </p:nvSpPr>
        <p:spPr>
          <a:xfrm>
            <a:off x="1420586" y="5829174"/>
            <a:ext cx="4650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BF76281-4943-8A42-9392-5A4F807F3F82}"/>
              </a:ext>
            </a:extLst>
          </p:cNvPr>
          <p:cNvSpPr txBox="1"/>
          <p:nvPr/>
        </p:nvSpPr>
        <p:spPr>
          <a:xfrm>
            <a:off x="1420586" y="6445969"/>
            <a:ext cx="465059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1FE68F62-A308-4A4B-A7B7-CB40BADB2225}"/>
              </a:ext>
            </a:extLst>
          </p:cNvPr>
          <p:cNvSpPr txBox="1"/>
          <p:nvPr/>
        </p:nvSpPr>
        <p:spPr>
          <a:xfrm>
            <a:off x="7122344" y="5829174"/>
            <a:ext cx="4650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9073EA3F-A264-8141-A781-85AF72A560D4}"/>
              </a:ext>
            </a:extLst>
          </p:cNvPr>
          <p:cNvSpPr txBox="1"/>
          <p:nvPr/>
        </p:nvSpPr>
        <p:spPr>
          <a:xfrm>
            <a:off x="7122344" y="6445969"/>
            <a:ext cx="465059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0A2D029-C055-C946-80DD-D1A3A88FDC59}"/>
              </a:ext>
            </a:extLst>
          </p:cNvPr>
          <p:cNvSpPr txBox="1"/>
          <p:nvPr/>
        </p:nvSpPr>
        <p:spPr>
          <a:xfrm>
            <a:off x="1420586" y="10837574"/>
            <a:ext cx="4650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83B39AB-9A80-9748-9B38-D63975E9FDA2}"/>
              </a:ext>
            </a:extLst>
          </p:cNvPr>
          <p:cNvSpPr txBox="1"/>
          <p:nvPr/>
        </p:nvSpPr>
        <p:spPr>
          <a:xfrm>
            <a:off x="1420586" y="11454369"/>
            <a:ext cx="465059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3EE2443-7932-F643-A428-9EAA3407C87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572BCDF-FA11-A74B-B062-59B932A0DC3A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F0AB6123-743D-C844-B041-A7FA1E82C7B4}"/>
              </a:ext>
            </a:extLst>
          </p:cNvPr>
          <p:cNvSpPr txBox="1"/>
          <p:nvPr/>
        </p:nvSpPr>
        <p:spPr>
          <a:xfrm>
            <a:off x="7119065" y="10837420"/>
            <a:ext cx="465059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F5193289-FB64-6947-8042-87189A0B95DC}"/>
              </a:ext>
            </a:extLst>
          </p:cNvPr>
          <p:cNvSpPr txBox="1"/>
          <p:nvPr/>
        </p:nvSpPr>
        <p:spPr>
          <a:xfrm>
            <a:off x="7119065" y="11454215"/>
            <a:ext cx="465059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43068872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1">
            <a:extLst>
              <a:ext uri="{FF2B5EF4-FFF2-40B4-BE49-F238E27FC236}">
                <a16:creationId xmlns:a16="http://schemas.microsoft.com/office/drawing/2014/main" id="{251D932C-DBAA-8948-8F01-A548DA37F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46" y="2679"/>
            <a:ext cx="24378141" cy="13710643"/>
          </a:xfrm>
          <a:custGeom>
            <a:avLst/>
            <a:gdLst>
              <a:gd name="T0" fmla="*/ 0 w 19570"/>
              <a:gd name="T1" fmla="*/ 11007 h 11008"/>
              <a:gd name="T2" fmla="*/ 19569 w 19570"/>
              <a:gd name="T3" fmla="*/ 11007 h 11008"/>
              <a:gd name="T4" fmla="*/ 19569 w 19570"/>
              <a:gd name="T5" fmla="*/ 0 h 11008"/>
              <a:gd name="T6" fmla="*/ 0 w 19570"/>
              <a:gd name="T7" fmla="*/ 0 h 11008"/>
              <a:gd name="T8" fmla="*/ 0 w 19570"/>
              <a:gd name="T9" fmla="*/ 11007 h 110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570" h="11008">
                <a:moveTo>
                  <a:pt x="0" y="11007"/>
                </a:moveTo>
                <a:lnTo>
                  <a:pt x="19569" y="11007"/>
                </a:lnTo>
                <a:lnTo>
                  <a:pt x="19569" y="0"/>
                </a:lnTo>
                <a:lnTo>
                  <a:pt x="0" y="0"/>
                </a:lnTo>
                <a:lnTo>
                  <a:pt x="0" y="11007"/>
                </a:lnTo>
              </a:path>
            </a:pathLst>
          </a:custGeom>
          <a:solidFill>
            <a:srgbClr val="23589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4" name="Freeform 132">
            <a:extLst>
              <a:ext uri="{FF2B5EF4-FFF2-40B4-BE49-F238E27FC236}">
                <a16:creationId xmlns:a16="http://schemas.microsoft.com/office/drawing/2014/main" id="{DAF24E23-480E-7243-A536-3C8B07F4A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468" y="10016505"/>
            <a:ext cx="2136794" cy="2131301"/>
          </a:xfrm>
          <a:custGeom>
            <a:avLst/>
            <a:gdLst>
              <a:gd name="T0" fmla="*/ 1713 w 1714"/>
              <a:gd name="T1" fmla="*/ 856 h 1713"/>
              <a:gd name="T2" fmla="*/ 1713 w 1714"/>
              <a:gd name="T3" fmla="*/ 856 h 1713"/>
              <a:gd name="T4" fmla="*/ 856 w 1714"/>
              <a:gd name="T5" fmla="*/ 1712 h 1713"/>
              <a:gd name="T6" fmla="*/ 856 w 1714"/>
              <a:gd name="T7" fmla="*/ 1712 h 1713"/>
              <a:gd name="T8" fmla="*/ 0 w 1714"/>
              <a:gd name="T9" fmla="*/ 856 h 1713"/>
              <a:gd name="T10" fmla="*/ 0 w 1714"/>
              <a:gd name="T11" fmla="*/ 856 h 1713"/>
              <a:gd name="T12" fmla="*/ 856 w 1714"/>
              <a:gd name="T13" fmla="*/ 0 h 1713"/>
              <a:gd name="T14" fmla="*/ 856 w 1714"/>
              <a:gd name="T15" fmla="*/ 0 h 1713"/>
              <a:gd name="T16" fmla="*/ 1713 w 1714"/>
              <a:gd name="T17" fmla="*/ 856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4" h="1713">
                <a:moveTo>
                  <a:pt x="1713" y="856"/>
                </a:moveTo>
                <a:lnTo>
                  <a:pt x="1713" y="856"/>
                </a:lnTo>
                <a:cubicBezTo>
                  <a:pt x="1713" y="1329"/>
                  <a:pt x="1329" y="1712"/>
                  <a:pt x="856" y="1712"/>
                </a:cubicBezTo>
                <a:lnTo>
                  <a:pt x="856" y="1712"/>
                </a:lnTo>
                <a:cubicBezTo>
                  <a:pt x="384" y="1712"/>
                  <a:pt x="0" y="1329"/>
                  <a:pt x="0" y="856"/>
                </a:cubicBezTo>
                <a:lnTo>
                  <a:pt x="0" y="856"/>
                </a:lnTo>
                <a:cubicBezTo>
                  <a:pt x="0" y="383"/>
                  <a:pt x="384" y="0"/>
                  <a:pt x="856" y="0"/>
                </a:cubicBezTo>
                <a:lnTo>
                  <a:pt x="856" y="0"/>
                </a:lnTo>
                <a:cubicBezTo>
                  <a:pt x="1329" y="0"/>
                  <a:pt x="1713" y="383"/>
                  <a:pt x="1713" y="85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5" name="Freeform 133">
            <a:extLst>
              <a:ext uri="{FF2B5EF4-FFF2-40B4-BE49-F238E27FC236}">
                <a16:creationId xmlns:a16="http://schemas.microsoft.com/office/drawing/2014/main" id="{70CF1A5F-85EC-C649-A6F3-032D438E6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70820" y="10131858"/>
            <a:ext cx="1906089" cy="1906089"/>
          </a:xfrm>
          <a:custGeom>
            <a:avLst/>
            <a:gdLst>
              <a:gd name="T0" fmla="*/ 1531 w 1532"/>
              <a:gd name="T1" fmla="*/ 765 h 1531"/>
              <a:gd name="T2" fmla="*/ 1531 w 1532"/>
              <a:gd name="T3" fmla="*/ 765 h 1531"/>
              <a:gd name="T4" fmla="*/ 765 w 1532"/>
              <a:gd name="T5" fmla="*/ 1530 h 1531"/>
              <a:gd name="T6" fmla="*/ 765 w 1532"/>
              <a:gd name="T7" fmla="*/ 1530 h 1531"/>
              <a:gd name="T8" fmla="*/ 0 w 1532"/>
              <a:gd name="T9" fmla="*/ 765 h 1531"/>
              <a:gd name="T10" fmla="*/ 0 w 1532"/>
              <a:gd name="T11" fmla="*/ 765 h 1531"/>
              <a:gd name="T12" fmla="*/ 765 w 1532"/>
              <a:gd name="T13" fmla="*/ 0 h 1531"/>
              <a:gd name="T14" fmla="*/ 765 w 1532"/>
              <a:gd name="T15" fmla="*/ 0 h 1531"/>
              <a:gd name="T16" fmla="*/ 1531 w 1532"/>
              <a:gd name="T17" fmla="*/ 765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2" h="1531">
                <a:moveTo>
                  <a:pt x="1531" y="765"/>
                </a:moveTo>
                <a:lnTo>
                  <a:pt x="1531" y="765"/>
                </a:lnTo>
                <a:cubicBezTo>
                  <a:pt x="1531" y="1188"/>
                  <a:pt x="1188" y="1530"/>
                  <a:pt x="765" y="1530"/>
                </a:cubicBezTo>
                <a:lnTo>
                  <a:pt x="765" y="1530"/>
                </a:lnTo>
                <a:cubicBezTo>
                  <a:pt x="343" y="1530"/>
                  <a:pt x="0" y="1188"/>
                  <a:pt x="0" y="765"/>
                </a:cubicBezTo>
                <a:lnTo>
                  <a:pt x="0" y="765"/>
                </a:lnTo>
                <a:cubicBezTo>
                  <a:pt x="0" y="342"/>
                  <a:pt x="343" y="0"/>
                  <a:pt x="765" y="0"/>
                </a:cubicBezTo>
                <a:lnTo>
                  <a:pt x="765" y="0"/>
                </a:lnTo>
                <a:cubicBezTo>
                  <a:pt x="1188" y="0"/>
                  <a:pt x="1531" y="342"/>
                  <a:pt x="1531" y="765"/>
                </a:cubicBezTo>
              </a:path>
            </a:pathLst>
          </a:custGeom>
          <a:solidFill>
            <a:srgbClr val="8A63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6" name="Freeform 65">
            <a:extLst>
              <a:ext uri="{FF2B5EF4-FFF2-40B4-BE49-F238E27FC236}">
                <a16:creationId xmlns:a16="http://schemas.microsoft.com/office/drawing/2014/main" id="{29A43907-77BB-DF4D-9524-E6B3B879B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1814" y="10565811"/>
            <a:ext cx="1102853" cy="1042433"/>
          </a:xfrm>
          <a:custGeom>
            <a:avLst/>
            <a:gdLst>
              <a:gd name="connsiteX0" fmla="*/ 880368 w 1102853"/>
              <a:gd name="connsiteY0" fmla="*/ 823956 h 1042433"/>
              <a:gd name="connsiteX1" fmla="*/ 940854 w 1102853"/>
              <a:gd name="connsiteY1" fmla="*/ 823956 h 1042433"/>
              <a:gd name="connsiteX2" fmla="*/ 944557 w 1102853"/>
              <a:gd name="connsiteY2" fmla="*/ 823956 h 1042433"/>
              <a:gd name="connsiteX3" fmla="*/ 954432 w 1102853"/>
              <a:gd name="connsiteY3" fmla="*/ 828895 h 1042433"/>
              <a:gd name="connsiteX4" fmla="*/ 959370 w 1102853"/>
              <a:gd name="connsiteY4" fmla="*/ 841244 h 1042433"/>
              <a:gd name="connsiteX5" fmla="*/ 954432 w 1102853"/>
              <a:gd name="connsiteY5" fmla="*/ 853593 h 1042433"/>
              <a:gd name="connsiteX6" fmla="*/ 930979 w 1102853"/>
              <a:gd name="connsiteY6" fmla="*/ 875820 h 1042433"/>
              <a:gd name="connsiteX7" fmla="*/ 948260 w 1102853"/>
              <a:gd name="connsiteY7" fmla="*/ 888169 h 1042433"/>
              <a:gd name="connsiteX8" fmla="*/ 960604 w 1102853"/>
              <a:gd name="connsiteY8" fmla="*/ 905457 h 1042433"/>
              <a:gd name="connsiteX9" fmla="*/ 965542 w 1102853"/>
              <a:gd name="connsiteY9" fmla="*/ 926449 h 1042433"/>
              <a:gd name="connsiteX10" fmla="*/ 960604 w 1102853"/>
              <a:gd name="connsiteY10" fmla="*/ 947442 h 1042433"/>
              <a:gd name="connsiteX11" fmla="*/ 948260 w 1102853"/>
              <a:gd name="connsiteY11" fmla="*/ 965965 h 1042433"/>
              <a:gd name="connsiteX12" fmla="*/ 930979 w 1102853"/>
              <a:gd name="connsiteY12" fmla="*/ 977079 h 1042433"/>
              <a:gd name="connsiteX13" fmla="*/ 909994 w 1102853"/>
              <a:gd name="connsiteY13" fmla="*/ 982018 h 1042433"/>
              <a:gd name="connsiteX14" fmla="*/ 893947 w 1102853"/>
              <a:gd name="connsiteY14" fmla="*/ 979548 h 1042433"/>
              <a:gd name="connsiteX15" fmla="*/ 879134 w 1102853"/>
              <a:gd name="connsiteY15" fmla="*/ 973374 h 1042433"/>
              <a:gd name="connsiteX16" fmla="*/ 866790 w 1102853"/>
              <a:gd name="connsiteY16" fmla="*/ 963495 h 1042433"/>
              <a:gd name="connsiteX17" fmla="*/ 859384 w 1102853"/>
              <a:gd name="connsiteY17" fmla="*/ 951147 h 1042433"/>
              <a:gd name="connsiteX18" fmla="*/ 858149 w 1102853"/>
              <a:gd name="connsiteY18" fmla="*/ 942503 h 1042433"/>
              <a:gd name="connsiteX19" fmla="*/ 860618 w 1102853"/>
              <a:gd name="connsiteY19" fmla="*/ 935093 h 1042433"/>
              <a:gd name="connsiteX20" fmla="*/ 865556 w 1102853"/>
              <a:gd name="connsiteY20" fmla="*/ 930154 h 1042433"/>
              <a:gd name="connsiteX21" fmla="*/ 874197 w 1102853"/>
              <a:gd name="connsiteY21" fmla="*/ 927684 h 1042433"/>
              <a:gd name="connsiteX22" fmla="*/ 885306 w 1102853"/>
              <a:gd name="connsiteY22" fmla="*/ 932624 h 1042433"/>
              <a:gd name="connsiteX23" fmla="*/ 890244 w 1102853"/>
              <a:gd name="connsiteY23" fmla="*/ 937563 h 1042433"/>
              <a:gd name="connsiteX24" fmla="*/ 895181 w 1102853"/>
              <a:gd name="connsiteY24" fmla="*/ 942503 h 1042433"/>
              <a:gd name="connsiteX25" fmla="*/ 900119 w 1102853"/>
              <a:gd name="connsiteY25" fmla="*/ 946207 h 1042433"/>
              <a:gd name="connsiteX26" fmla="*/ 909994 w 1102853"/>
              <a:gd name="connsiteY26" fmla="*/ 947442 h 1042433"/>
              <a:gd name="connsiteX27" fmla="*/ 926041 w 1102853"/>
              <a:gd name="connsiteY27" fmla="*/ 941268 h 1042433"/>
              <a:gd name="connsiteX28" fmla="*/ 932213 w 1102853"/>
              <a:gd name="connsiteY28" fmla="*/ 926449 h 1042433"/>
              <a:gd name="connsiteX29" fmla="*/ 926041 w 1102853"/>
              <a:gd name="connsiteY29" fmla="*/ 911631 h 1042433"/>
              <a:gd name="connsiteX30" fmla="*/ 909994 w 1102853"/>
              <a:gd name="connsiteY30" fmla="*/ 905457 h 1042433"/>
              <a:gd name="connsiteX31" fmla="*/ 901353 w 1102853"/>
              <a:gd name="connsiteY31" fmla="*/ 905457 h 1042433"/>
              <a:gd name="connsiteX32" fmla="*/ 897650 w 1102853"/>
              <a:gd name="connsiteY32" fmla="*/ 905457 h 1042433"/>
              <a:gd name="connsiteX33" fmla="*/ 896416 w 1102853"/>
              <a:gd name="connsiteY33" fmla="*/ 905457 h 1042433"/>
              <a:gd name="connsiteX34" fmla="*/ 886540 w 1102853"/>
              <a:gd name="connsiteY34" fmla="*/ 899282 h 1042433"/>
              <a:gd name="connsiteX35" fmla="*/ 881603 w 1102853"/>
              <a:gd name="connsiteY35" fmla="*/ 888169 h 1042433"/>
              <a:gd name="connsiteX36" fmla="*/ 886540 w 1102853"/>
              <a:gd name="connsiteY36" fmla="*/ 877055 h 1042433"/>
              <a:gd name="connsiteX37" fmla="*/ 906291 w 1102853"/>
              <a:gd name="connsiteY37" fmla="*/ 856062 h 1042433"/>
              <a:gd name="connsiteX38" fmla="*/ 880368 w 1102853"/>
              <a:gd name="connsiteY38" fmla="*/ 856062 h 1042433"/>
              <a:gd name="connsiteX39" fmla="*/ 869259 w 1102853"/>
              <a:gd name="connsiteY39" fmla="*/ 852358 h 1042433"/>
              <a:gd name="connsiteX40" fmla="*/ 864321 w 1102853"/>
              <a:gd name="connsiteY40" fmla="*/ 840009 h 1042433"/>
              <a:gd name="connsiteX41" fmla="*/ 869259 w 1102853"/>
              <a:gd name="connsiteY41" fmla="*/ 828895 h 1042433"/>
              <a:gd name="connsiteX42" fmla="*/ 880368 w 1102853"/>
              <a:gd name="connsiteY42" fmla="*/ 823956 h 1042433"/>
              <a:gd name="connsiteX43" fmla="*/ 988120 w 1102853"/>
              <a:gd name="connsiteY43" fmla="*/ 815794 h 1042433"/>
              <a:gd name="connsiteX44" fmla="*/ 983098 w 1102853"/>
              <a:gd name="connsiteY44" fmla="*/ 818305 h 1042433"/>
              <a:gd name="connsiteX45" fmla="*/ 980587 w 1102853"/>
              <a:gd name="connsiteY45" fmla="*/ 823327 h 1042433"/>
              <a:gd name="connsiteX46" fmla="*/ 983098 w 1102853"/>
              <a:gd name="connsiteY46" fmla="*/ 828349 h 1042433"/>
              <a:gd name="connsiteX47" fmla="*/ 988120 w 1102853"/>
              <a:gd name="connsiteY47" fmla="*/ 830860 h 1042433"/>
              <a:gd name="connsiteX48" fmla="*/ 993142 w 1102853"/>
              <a:gd name="connsiteY48" fmla="*/ 828349 h 1042433"/>
              <a:gd name="connsiteX49" fmla="*/ 995653 w 1102853"/>
              <a:gd name="connsiteY49" fmla="*/ 823327 h 1042433"/>
              <a:gd name="connsiteX50" fmla="*/ 993142 w 1102853"/>
              <a:gd name="connsiteY50" fmla="*/ 818305 h 1042433"/>
              <a:gd name="connsiteX51" fmla="*/ 988120 w 1102853"/>
              <a:gd name="connsiteY51" fmla="*/ 815794 h 1042433"/>
              <a:gd name="connsiteX52" fmla="*/ 988120 w 1102853"/>
              <a:gd name="connsiteY52" fmla="*/ 801983 h 1042433"/>
              <a:gd name="connsiteX53" fmla="*/ 1003187 w 1102853"/>
              <a:gd name="connsiteY53" fmla="*/ 808261 h 1042433"/>
              <a:gd name="connsiteX54" fmla="*/ 1009464 w 1102853"/>
              <a:gd name="connsiteY54" fmla="*/ 823327 h 1042433"/>
              <a:gd name="connsiteX55" fmla="*/ 1003187 w 1102853"/>
              <a:gd name="connsiteY55" fmla="*/ 838394 h 1042433"/>
              <a:gd name="connsiteX56" fmla="*/ 988120 w 1102853"/>
              <a:gd name="connsiteY56" fmla="*/ 844671 h 1042433"/>
              <a:gd name="connsiteX57" fmla="*/ 973054 w 1102853"/>
              <a:gd name="connsiteY57" fmla="*/ 838394 h 1042433"/>
              <a:gd name="connsiteX58" fmla="*/ 966776 w 1102853"/>
              <a:gd name="connsiteY58" fmla="*/ 822072 h 1042433"/>
              <a:gd name="connsiteX59" fmla="*/ 973054 w 1102853"/>
              <a:gd name="connsiteY59" fmla="*/ 808261 h 1042433"/>
              <a:gd name="connsiteX60" fmla="*/ 988120 w 1102853"/>
              <a:gd name="connsiteY60" fmla="*/ 801983 h 1042433"/>
              <a:gd name="connsiteX61" fmla="*/ 762266 w 1102853"/>
              <a:gd name="connsiteY61" fmla="*/ 778399 h 1042433"/>
              <a:gd name="connsiteX62" fmla="*/ 762266 w 1102853"/>
              <a:gd name="connsiteY62" fmla="*/ 1015033 h 1042433"/>
              <a:gd name="connsiteX63" fmla="*/ 1067921 w 1102853"/>
              <a:gd name="connsiteY63" fmla="*/ 1015033 h 1042433"/>
              <a:gd name="connsiteX64" fmla="*/ 1075407 w 1102853"/>
              <a:gd name="connsiteY64" fmla="*/ 1007560 h 1042433"/>
              <a:gd name="connsiteX65" fmla="*/ 1075407 w 1102853"/>
              <a:gd name="connsiteY65" fmla="*/ 805799 h 1042433"/>
              <a:gd name="connsiteX66" fmla="*/ 1047960 w 1102853"/>
              <a:gd name="connsiteY66" fmla="*/ 778399 h 1042433"/>
              <a:gd name="connsiteX67" fmla="*/ 249985 w 1102853"/>
              <a:gd name="connsiteY67" fmla="*/ 723600 h 1042433"/>
              <a:gd name="connsiteX68" fmla="*/ 338092 w 1102853"/>
              <a:gd name="connsiteY68" fmla="*/ 723600 h 1042433"/>
              <a:gd name="connsiteX69" fmla="*/ 338092 w 1102853"/>
              <a:gd name="connsiteY69" fmla="*/ 734977 h 1042433"/>
              <a:gd name="connsiteX70" fmla="*/ 272069 w 1102853"/>
              <a:gd name="connsiteY70" fmla="*/ 792678 h 1042433"/>
              <a:gd name="connsiteX71" fmla="*/ 273395 w 1102853"/>
              <a:gd name="connsiteY71" fmla="*/ 795860 h 1042433"/>
              <a:gd name="connsiteX72" fmla="*/ 267118 w 1102853"/>
              <a:gd name="connsiteY72" fmla="*/ 810927 h 1042433"/>
              <a:gd name="connsiteX73" fmla="*/ 253307 w 1102853"/>
              <a:gd name="connsiteY73" fmla="*/ 817204 h 1042433"/>
              <a:gd name="connsiteX74" fmla="*/ 246428 w 1102853"/>
              <a:gd name="connsiteY74" fmla="*/ 815088 h 1042433"/>
              <a:gd name="connsiteX75" fmla="*/ 234008 w 1102853"/>
              <a:gd name="connsiteY75" fmla="*/ 825943 h 1042433"/>
              <a:gd name="connsiteX76" fmla="*/ 237163 w 1102853"/>
              <a:gd name="connsiteY76" fmla="*/ 829830 h 1042433"/>
              <a:gd name="connsiteX77" fmla="*/ 243427 w 1102853"/>
              <a:gd name="connsiteY77" fmla="*/ 853293 h 1042433"/>
              <a:gd name="connsiteX78" fmla="*/ 225887 w 1102853"/>
              <a:gd name="connsiteY78" fmla="*/ 886635 h 1042433"/>
              <a:gd name="connsiteX79" fmla="*/ 190809 w 1102853"/>
              <a:gd name="connsiteY79" fmla="*/ 911333 h 1042433"/>
              <a:gd name="connsiteX80" fmla="*/ 223382 w 1102853"/>
              <a:gd name="connsiteY80" fmla="*/ 911333 h 1042433"/>
              <a:gd name="connsiteX81" fmla="*/ 239668 w 1102853"/>
              <a:gd name="connsiteY81" fmla="*/ 917507 h 1042433"/>
              <a:gd name="connsiteX82" fmla="*/ 245932 w 1102853"/>
              <a:gd name="connsiteY82" fmla="*/ 933561 h 1042433"/>
              <a:gd name="connsiteX83" fmla="*/ 239668 w 1102853"/>
              <a:gd name="connsiteY83" fmla="*/ 948380 h 1042433"/>
              <a:gd name="connsiteX84" fmla="*/ 223382 w 1102853"/>
              <a:gd name="connsiteY84" fmla="*/ 954554 h 1042433"/>
              <a:gd name="connsiteX85" fmla="*/ 128169 w 1102853"/>
              <a:gd name="connsiteY85" fmla="*/ 954554 h 1042433"/>
              <a:gd name="connsiteX86" fmla="*/ 116894 w 1102853"/>
              <a:gd name="connsiteY86" fmla="*/ 952084 h 1042433"/>
              <a:gd name="connsiteX87" fmla="*/ 108124 w 1102853"/>
              <a:gd name="connsiteY87" fmla="*/ 943440 h 1042433"/>
              <a:gd name="connsiteX88" fmla="*/ 106458 w 1102853"/>
              <a:gd name="connsiteY88" fmla="*/ 937417 h 1042433"/>
              <a:gd name="connsiteX89" fmla="*/ 26199 w 1102853"/>
              <a:gd name="connsiteY89" fmla="*/ 1007560 h 1042433"/>
              <a:gd name="connsiteX90" fmla="*/ 138506 w 1102853"/>
              <a:gd name="connsiteY90" fmla="*/ 865055 h 1042433"/>
              <a:gd name="connsiteX91" fmla="*/ 128169 w 1102853"/>
              <a:gd name="connsiteY91" fmla="*/ 868112 h 1042433"/>
              <a:gd name="connsiteX92" fmla="*/ 111883 w 1102853"/>
              <a:gd name="connsiteY92" fmla="*/ 861937 h 1042433"/>
              <a:gd name="connsiteX93" fmla="*/ 105619 w 1102853"/>
              <a:gd name="connsiteY93" fmla="*/ 845884 h 1042433"/>
              <a:gd name="connsiteX94" fmla="*/ 113136 w 1102853"/>
              <a:gd name="connsiteY94" fmla="*/ 826125 h 1042433"/>
              <a:gd name="connsiteX95" fmla="*/ 133180 w 1102853"/>
              <a:gd name="connsiteY95" fmla="*/ 807602 h 1042433"/>
              <a:gd name="connsiteX96" fmla="*/ 155731 w 1102853"/>
              <a:gd name="connsiteY96" fmla="*/ 798958 h 1042433"/>
              <a:gd name="connsiteX97" fmla="*/ 172017 w 1102853"/>
              <a:gd name="connsiteY97" fmla="*/ 796488 h 1042433"/>
              <a:gd name="connsiteX98" fmla="*/ 190654 w 1102853"/>
              <a:gd name="connsiteY98" fmla="*/ 798884 h 1042433"/>
              <a:gd name="connsiteX99" fmla="*/ 553625 w 1102853"/>
              <a:gd name="connsiteY99" fmla="*/ 642684 h 1042433"/>
              <a:gd name="connsiteX100" fmla="*/ 573546 w 1102853"/>
              <a:gd name="connsiteY100" fmla="*/ 651285 h 1042433"/>
              <a:gd name="connsiteX101" fmla="*/ 581017 w 1102853"/>
              <a:gd name="connsiteY101" fmla="*/ 669715 h 1042433"/>
              <a:gd name="connsiteX102" fmla="*/ 581017 w 1102853"/>
              <a:gd name="connsiteY102" fmla="*/ 803644 h 1042433"/>
              <a:gd name="connsiteX103" fmla="*/ 573546 w 1102853"/>
              <a:gd name="connsiteY103" fmla="*/ 820846 h 1042433"/>
              <a:gd name="connsiteX104" fmla="*/ 554870 w 1102853"/>
              <a:gd name="connsiteY104" fmla="*/ 828218 h 1042433"/>
              <a:gd name="connsiteX105" fmla="*/ 551134 w 1102853"/>
              <a:gd name="connsiteY105" fmla="*/ 828218 h 1042433"/>
              <a:gd name="connsiteX106" fmla="*/ 533703 w 1102853"/>
              <a:gd name="connsiteY106" fmla="*/ 820846 h 1042433"/>
              <a:gd name="connsiteX107" fmla="*/ 526232 w 1102853"/>
              <a:gd name="connsiteY107" fmla="*/ 803644 h 1042433"/>
              <a:gd name="connsiteX108" fmla="*/ 526232 w 1102853"/>
              <a:gd name="connsiteY108" fmla="*/ 712720 h 1042433"/>
              <a:gd name="connsiteX109" fmla="*/ 508801 w 1102853"/>
              <a:gd name="connsiteY109" fmla="*/ 713949 h 1042433"/>
              <a:gd name="connsiteX110" fmla="*/ 493859 w 1102853"/>
              <a:gd name="connsiteY110" fmla="*/ 702890 h 1042433"/>
              <a:gd name="connsiteX111" fmla="*/ 491369 w 1102853"/>
              <a:gd name="connsiteY111" fmla="*/ 684460 h 1042433"/>
              <a:gd name="connsiteX112" fmla="*/ 502575 w 1102853"/>
              <a:gd name="connsiteY112" fmla="*/ 668487 h 1042433"/>
              <a:gd name="connsiteX113" fmla="*/ 553625 w 1102853"/>
              <a:gd name="connsiteY113" fmla="*/ 642684 h 1042433"/>
              <a:gd name="connsiteX114" fmla="*/ 617365 w 1102853"/>
              <a:gd name="connsiteY114" fmla="*/ 630896 h 1042433"/>
              <a:gd name="connsiteX115" fmla="*/ 611336 w 1102853"/>
              <a:gd name="connsiteY115" fmla="*/ 633307 h 1042433"/>
              <a:gd name="connsiteX116" fmla="*/ 608925 w 1102853"/>
              <a:gd name="connsiteY116" fmla="*/ 639336 h 1042433"/>
              <a:gd name="connsiteX117" fmla="*/ 611336 w 1102853"/>
              <a:gd name="connsiteY117" fmla="*/ 645365 h 1042433"/>
              <a:gd name="connsiteX118" fmla="*/ 617365 w 1102853"/>
              <a:gd name="connsiteY118" fmla="*/ 646571 h 1042433"/>
              <a:gd name="connsiteX119" fmla="*/ 623394 w 1102853"/>
              <a:gd name="connsiteY119" fmla="*/ 645365 h 1042433"/>
              <a:gd name="connsiteX120" fmla="*/ 625805 w 1102853"/>
              <a:gd name="connsiteY120" fmla="*/ 639336 h 1042433"/>
              <a:gd name="connsiteX121" fmla="*/ 623394 w 1102853"/>
              <a:gd name="connsiteY121" fmla="*/ 633307 h 1042433"/>
              <a:gd name="connsiteX122" fmla="*/ 617365 w 1102853"/>
              <a:gd name="connsiteY122" fmla="*/ 630896 h 1042433"/>
              <a:gd name="connsiteX123" fmla="*/ 618571 w 1102853"/>
              <a:gd name="connsiteY123" fmla="*/ 615221 h 1042433"/>
              <a:gd name="connsiteX124" fmla="*/ 634246 w 1102853"/>
              <a:gd name="connsiteY124" fmla="*/ 622456 h 1042433"/>
              <a:gd name="connsiteX125" fmla="*/ 641480 w 1102853"/>
              <a:gd name="connsiteY125" fmla="*/ 639336 h 1042433"/>
              <a:gd name="connsiteX126" fmla="*/ 634246 w 1102853"/>
              <a:gd name="connsiteY126" fmla="*/ 656217 h 1042433"/>
              <a:gd name="connsiteX127" fmla="*/ 618571 w 1102853"/>
              <a:gd name="connsiteY127" fmla="*/ 663451 h 1042433"/>
              <a:gd name="connsiteX128" fmla="*/ 599279 w 1102853"/>
              <a:gd name="connsiteY128" fmla="*/ 657422 h 1042433"/>
              <a:gd name="connsiteX129" fmla="*/ 593250 w 1102853"/>
              <a:gd name="connsiteY129" fmla="*/ 638130 h 1042433"/>
              <a:gd name="connsiteX130" fmla="*/ 600485 w 1102853"/>
              <a:gd name="connsiteY130" fmla="*/ 621250 h 1042433"/>
              <a:gd name="connsiteX131" fmla="*/ 618571 w 1102853"/>
              <a:gd name="connsiteY131" fmla="*/ 615221 h 1042433"/>
              <a:gd name="connsiteX132" fmla="*/ 338092 w 1102853"/>
              <a:gd name="connsiteY132" fmla="*/ 611803 h 1042433"/>
              <a:gd name="connsiteX133" fmla="*/ 338092 w 1102853"/>
              <a:gd name="connsiteY133" fmla="*/ 696201 h 1042433"/>
              <a:gd name="connsiteX134" fmla="*/ 271578 w 1102853"/>
              <a:gd name="connsiteY134" fmla="*/ 696201 h 1042433"/>
              <a:gd name="connsiteX135" fmla="*/ 568893 w 1102853"/>
              <a:gd name="connsiteY135" fmla="*/ 363668 h 1042433"/>
              <a:gd name="connsiteX136" fmla="*/ 550179 w 1102853"/>
              <a:gd name="connsiteY136" fmla="*/ 364914 h 1042433"/>
              <a:gd name="connsiteX137" fmla="*/ 535208 w 1102853"/>
              <a:gd name="connsiteY137" fmla="*/ 364914 h 1042433"/>
              <a:gd name="connsiteX138" fmla="*/ 518990 w 1102853"/>
              <a:gd name="connsiteY138" fmla="*/ 500667 h 1042433"/>
              <a:gd name="connsiteX139" fmla="*/ 582616 w 1102853"/>
              <a:gd name="connsiteY139" fmla="*/ 500667 h 1042433"/>
              <a:gd name="connsiteX140" fmla="*/ 547650 w 1102853"/>
              <a:gd name="connsiteY140" fmla="*/ 124603 h 1042433"/>
              <a:gd name="connsiteX141" fmla="*/ 556452 w 1102853"/>
              <a:gd name="connsiteY141" fmla="*/ 124603 h 1042433"/>
              <a:gd name="connsiteX142" fmla="*/ 567769 w 1102853"/>
              <a:gd name="connsiteY142" fmla="*/ 148383 h 1042433"/>
              <a:gd name="connsiteX143" fmla="*/ 571542 w 1102853"/>
              <a:gd name="connsiteY143" fmla="*/ 150886 h 1042433"/>
              <a:gd name="connsiteX144" fmla="*/ 597949 w 1102853"/>
              <a:gd name="connsiteY144" fmla="*/ 154640 h 1042433"/>
              <a:gd name="connsiteX145" fmla="*/ 600464 w 1102853"/>
              <a:gd name="connsiteY145" fmla="*/ 163401 h 1042433"/>
              <a:gd name="connsiteX146" fmla="*/ 581602 w 1102853"/>
              <a:gd name="connsiteY146" fmla="*/ 182175 h 1042433"/>
              <a:gd name="connsiteX147" fmla="*/ 580344 w 1102853"/>
              <a:gd name="connsiteY147" fmla="*/ 184678 h 1042433"/>
              <a:gd name="connsiteX148" fmla="*/ 585374 w 1102853"/>
              <a:gd name="connsiteY148" fmla="*/ 210961 h 1042433"/>
              <a:gd name="connsiteX149" fmla="*/ 577829 w 1102853"/>
              <a:gd name="connsiteY149" fmla="*/ 217219 h 1042433"/>
              <a:gd name="connsiteX150" fmla="*/ 553937 w 1102853"/>
              <a:gd name="connsiteY150" fmla="*/ 204703 h 1042433"/>
              <a:gd name="connsiteX151" fmla="*/ 548907 w 1102853"/>
              <a:gd name="connsiteY151" fmla="*/ 204703 h 1042433"/>
              <a:gd name="connsiteX152" fmla="*/ 526273 w 1102853"/>
              <a:gd name="connsiteY152" fmla="*/ 217219 h 1042433"/>
              <a:gd name="connsiteX153" fmla="*/ 519986 w 1102853"/>
              <a:gd name="connsiteY153" fmla="*/ 210961 h 1042433"/>
              <a:gd name="connsiteX154" fmla="*/ 523758 w 1102853"/>
              <a:gd name="connsiteY154" fmla="*/ 184678 h 1042433"/>
              <a:gd name="connsiteX155" fmla="*/ 522500 w 1102853"/>
              <a:gd name="connsiteY155" fmla="*/ 182175 h 1042433"/>
              <a:gd name="connsiteX156" fmla="*/ 503638 w 1102853"/>
              <a:gd name="connsiteY156" fmla="*/ 163401 h 1042433"/>
              <a:gd name="connsiteX157" fmla="*/ 506153 w 1102853"/>
              <a:gd name="connsiteY157" fmla="*/ 154640 h 1042433"/>
              <a:gd name="connsiteX158" fmla="*/ 532560 w 1102853"/>
              <a:gd name="connsiteY158" fmla="*/ 150886 h 1042433"/>
              <a:gd name="connsiteX159" fmla="*/ 535075 w 1102853"/>
              <a:gd name="connsiteY159" fmla="*/ 148383 h 1042433"/>
              <a:gd name="connsiteX160" fmla="*/ 713611 w 1102853"/>
              <a:gd name="connsiteY160" fmla="*/ 82199 h 1042433"/>
              <a:gd name="connsiteX161" fmla="*/ 696145 w 1102853"/>
              <a:gd name="connsiteY161" fmla="*/ 232897 h 1042433"/>
              <a:gd name="connsiteX162" fmla="*/ 696145 w 1102853"/>
              <a:gd name="connsiteY162" fmla="*/ 234143 h 1042433"/>
              <a:gd name="connsiteX163" fmla="*/ 727334 w 1102853"/>
              <a:gd name="connsiteY163" fmla="*/ 219197 h 1042433"/>
              <a:gd name="connsiteX164" fmla="*/ 769752 w 1102853"/>
              <a:gd name="connsiteY164" fmla="*/ 140735 h 1042433"/>
              <a:gd name="connsiteX165" fmla="*/ 769752 w 1102853"/>
              <a:gd name="connsiteY165" fmla="*/ 88426 h 1042433"/>
              <a:gd name="connsiteX166" fmla="*/ 767257 w 1102853"/>
              <a:gd name="connsiteY166" fmla="*/ 82199 h 1042433"/>
              <a:gd name="connsiteX167" fmla="*/ 415441 w 1102853"/>
              <a:gd name="connsiteY167" fmla="*/ 82199 h 1042433"/>
              <a:gd name="connsiteX168" fmla="*/ 432907 w 1102853"/>
              <a:gd name="connsiteY168" fmla="*/ 229161 h 1042433"/>
              <a:gd name="connsiteX169" fmla="*/ 550179 w 1102853"/>
              <a:gd name="connsiteY169" fmla="*/ 337514 h 1042433"/>
              <a:gd name="connsiteX170" fmla="*/ 668698 w 1102853"/>
              <a:gd name="connsiteY170" fmla="*/ 230406 h 1042433"/>
              <a:gd name="connsiteX171" fmla="*/ 686164 w 1102853"/>
              <a:gd name="connsiteY171" fmla="*/ 82199 h 1042433"/>
              <a:gd name="connsiteX172" fmla="*/ 334349 w 1102853"/>
              <a:gd name="connsiteY172" fmla="*/ 82199 h 1042433"/>
              <a:gd name="connsiteX173" fmla="*/ 331854 w 1102853"/>
              <a:gd name="connsiteY173" fmla="*/ 88426 h 1042433"/>
              <a:gd name="connsiteX174" fmla="*/ 331854 w 1102853"/>
              <a:gd name="connsiteY174" fmla="*/ 140735 h 1042433"/>
              <a:gd name="connsiteX175" fmla="*/ 375519 w 1102853"/>
              <a:gd name="connsiteY175" fmla="*/ 219197 h 1042433"/>
              <a:gd name="connsiteX176" fmla="*/ 405461 w 1102853"/>
              <a:gd name="connsiteY176" fmla="*/ 234143 h 1042433"/>
              <a:gd name="connsiteX177" fmla="*/ 405461 w 1102853"/>
              <a:gd name="connsiteY177" fmla="*/ 232897 h 1042433"/>
              <a:gd name="connsiteX178" fmla="*/ 387995 w 1102853"/>
              <a:gd name="connsiteY178" fmla="*/ 82199 h 1042433"/>
              <a:gd name="connsiteX179" fmla="*/ 424174 w 1102853"/>
              <a:gd name="connsiteY179" fmla="*/ 26154 h 1042433"/>
              <a:gd name="connsiteX180" fmla="*/ 412946 w 1102853"/>
              <a:gd name="connsiteY180" fmla="*/ 31136 h 1042433"/>
              <a:gd name="connsiteX181" fmla="*/ 410451 w 1102853"/>
              <a:gd name="connsiteY181" fmla="*/ 42345 h 1042433"/>
              <a:gd name="connsiteX182" fmla="*/ 411699 w 1102853"/>
              <a:gd name="connsiteY182" fmla="*/ 54799 h 1042433"/>
              <a:gd name="connsiteX183" fmla="*/ 689907 w 1102853"/>
              <a:gd name="connsiteY183" fmla="*/ 54799 h 1042433"/>
              <a:gd name="connsiteX184" fmla="*/ 691155 w 1102853"/>
              <a:gd name="connsiteY184" fmla="*/ 42345 h 1042433"/>
              <a:gd name="connsiteX185" fmla="*/ 688660 w 1102853"/>
              <a:gd name="connsiteY185" fmla="*/ 31136 h 1042433"/>
              <a:gd name="connsiteX186" fmla="*/ 677431 w 1102853"/>
              <a:gd name="connsiteY186" fmla="*/ 26154 h 1042433"/>
              <a:gd name="connsiteX187" fmla="*/ 424174 w 1102853"/>
              <a:gd name="connsiteY187" fmla="*/ 0 h 1042433"/>
              <a:gd name="connsiteX188" fmla="*/ 677431 w 1102853"/>
              <a:gd name="connsiteY188" fmla="*/ 0 h 1042433"/>
              <a:gd name="connsiteX189" fmla="*/ 708621 w 1102853"/>
              <a:gd name="connsiteY189" fmla="*/ 13700 h 1042433"/>
              <a:gd name="connsiteX190" fmla="*/ 718601 w 1102853"/>
              <a:gd name="connsiteY190" fmla="*/ 44836 h 1042433"/>
              <a:gd name="connsiteX191" fmla="*/ 717354 w 1102853"/>
              <a:gd name="connsiteY191" fmla="*/ 54799 h 1042433"/>
              <a:gd name="connsiteX192" fmla="*/ 768504 w 1102853"/>
              <a:gd name="connsiteY192" fmla="*/ 54799 h 1042433"/>
              <a:gd name="connsiteX193" fmla="*/ 797198 w 1102853"/>
              <a:gd name="connsiteY193" fmla="*/ 88426 h 1042433"/>
              <a:gd name="connsiteX194" fmla="*/ 797198 w 1102853"/>
              <a:gd name="connsiteY194" fmla="*/ 140735 h 1042433"/>
              <a:gd name="connsiteX195" fmla="*/ 737315 w 1102853"/>
              <a:gd name="connsiteY195" fmla="*/ 245352 h 1042433"/>
              <a:gd name="connsiteX196" fmla="*/ 688660 w 1102853"/>
              <a:gd name="connsiteY196" fmla="*/ 266524 h 1042433"/>
              <a:gd name="connsiteX197" fmla="*/ 596339 w 1102853"/>
              <a:gd name="connsiteY197" fmla="*/ 357441 h 1042433"/>
              <a:gd name="connsiteX198" fmla="*/ 610063 w 1102853"/>
              <a:gd name="connsiteY198" fmla="*/ 500667 h 1042433"/>
              <a:gd name="connsiteX199" fmla="*/ 635014 w 1102853"/>
              <a:gd name="connsiteY199" fmla="*/ 500667 h 1042433"/>
              <a:gd name="connsiteX200" fmla="*/ 648737 w 1102853"/>
              <a:gd name="connsiteY200" fmla="*/ 514366 h 1042433"/>
              <a:gd name="connsiteX201" fmla="*/ 646242 w 1102853"/>
              <a:gd name="connsiteY201" fmla="*/ 521839 h 1042433"/>
              <a:gd name="connsiteX202" fmla="*/ 709868 w 1102853"/>
              <a:gd name="connsiteY202" fmla="*/ 521839 h 1042433"/>
              <a:gd name="connsiteX203" fmla="*/ 762266 w 1102853"/>
              <a:gd name="connsiteY203" fmla="*/ 575393 h 1042433"/>
              <a:gd name="connsiteX204" fmla="*/ 762266 w 1102853"/>
              <a:gd name="connsiteY204" fmla="*/ 752245 h 1042433"/>
              <a:gd name="connsiteX205" fmla="*/ 1047960 w 1102853"/>
              <a:gd name="connsiteY205" fmla="*/ 752245 h 1042433"/>
              <a:gd name="connsiteX206" fmla="*/ 1102853 w 1102853"/>
              <a:gd name="connsiteY206" fmla="*/ 805799 h 1042433"/>
              <a:gd name="connsiteX207" fmla="*/ 1102853 w 1102853"/>
              <a:gd name="connsiteY207" fmla="*/ 1007560 h 1042433"/>
              <a:gd name="connsiteX208" fmla="*/ 1067921 w 1102853"/>
              <a:gd name="connsiteY208" fmla="*/ 1042433 h 1042433"/>
              <a:gd name="connsiteX209" fmla="*/ 34932 w 1102853"/>
              <a:gd name="connsiteY209" fmla="*/ 1042433 h 1042433"/>
              <a:gd name="connsiteX210" fmla="*/ 0 w 1102853"/>
              <a:gd name="connsiteY210" fmla="*/ 1007560 h 1042433"/>
              <a:gd name="connsiteX211" fmla="*/ 0 w 1102853"/>
              <a:gd name="connsiteY211" fmla="*/ 749754 h 1042433"/>
              <a:gd name="connsiteX212" fmla="*/ 53646 w 1102853"/>
              <a:gd name="connsiteY212" fmla="*/ 696201 h 1042433"/>
              <a:gd name="connsiteX213" fmla="*/ 271578 w 1102853"/>
              <a:gd name="connsiteY213" fmla="*/ 696201 h 1042433"/>
              <a:gd name="connsiteX214" fmla="*/ 249985 w 1102853"/>
              <a:gd name="connsiteY214" fmla="*/ 723600 h 1042433"/>
              <a:gd name="connsiteX215" fmla="*/ 53646 w 1102853"/>
              <a:gd name="connsiteY215" fmla="*/ 723600 h 1042433"/>
              <a:gd name="connsiteX216" fmla="*/ 26199 w 1102853"/>
              <a:gd name="connsiteY216" fmla="*/ 749754 h 1042433"/>
              <a:gd name="connsiteX217" fmla="*/ 26199 w 1102853"/>
              <a:gd name="connsiteY217" fmla="*/ 1007560 h 1042433"/>
              <a:gd name="connsiteX218" fmla="*/ 34932 w 1102853"/>
              <a:gd name="connsiteY218" fmla="*/ 1015033 h 1042433"/>
              <a:gd name="connsiteX219" fmla="*/ 338092 w 1102853"/>
              <a:gd name="connsiteY219" fmla="*/ 1015033 h 1042433"/>
              <a:gd name="connsiteX220" fmla="*/ 338092 w 1102853"/>
              <a:gd name="connsiteY220" fmla="*/ 734977 h 1042433"/>
              <a:gd name="connsiteX221" fmla="*/ 366786 w 1102853"/>
              <a:gd name="connsiteY221" fmla="*/ 709900 h 1042433"/>
              <a:gd name="connsiteX222" fmla="*/ 366786 w 1102853"/>
              <a:gd name="connsiteY222" fmla="*/ 1015033 h 1042433"/>
              <a:gd name="connsiteX223" fmla="*/ 736067 w 1102853"/>
              <a:gd name="connsiteY223" fmla="*/ 1015033 h 1042433"/>
              <a:gd name="connsiteX224" fmla="*/ 736067 w 1102853"/>
              <a:gd name="connsiteY224" fmla="*/ 764700 h 1042433"/>
              <a:gd name="connsiteX225" fmla="*/ 736067 w 1102853"/>
              <a:gd name="connsiteY225" fmla="*/ 575393 h 1042433"/>
              <a:gd name="connsiteX226" fmla="*/ 709868 w 1102853"/>
              <a:gd name="connsiteY226" fmla="*/ 549239 h 1042433"/>
              <a:gd name="connsiteX227" fmla="*/ 391738 w 1102853"/>
              <a:gd name="connsiteY227" fmla="*/ 549239 h 1042433"/>
              <a:gd name="connsiteX228" fmla="*/ 366786 w 1102853"/>
              <a:gd name="connsiteY228" fmla="*/ 575393 h 1042433"/>
              <a:gd name="connsiteX229" fmla="*/ 338092 w 1102853"/>
              <a:gd name="connsiteY229" fmla="*/ 611803 h 1042433"/>
              <a:gd name="connsiteX230" fmla="*/ 338092 w 1102853"/>
              <a:gd name="connsiteY230" fmla="*/ 575393 h 1042433"/>
              <a:gd name="connsiteX231" fmla="*/ 391738 w 1102853"/>
              <a:gd name="connsiteY231" fmla="*/ 521839 h 1042433"/>
              <a:gd name="connsiteX232" fmla="*/ 455364 w 1102853"/>
              <a:gd name="connsiteY232" fmla="*/ 521839 h 1042433"/>
              <a:gd name="connsiteX233" fmla="*/ 454116 w 1102853"/>
              <a:gd name="connsiteY233" fmla="*/ 514366 h 1042433"/>
              <a:gd name="connsiteX234" fmla="*/ 466592 w 1102853"/>
              <a:gd name="connsiteY234" fmla="*/ 500667 h 1042433"/>
              <a:gd name="connsiteX235" fmla="*/ 491543 w 1102853"/>
              <a:gd name="connsiteY235" fmla="*/ 500667 h 1042433"/>
              <a:gd name="connsiteX236" fmla="*/ 509009 w 1102853"/>
              <a:gd name="connsiteY236" fmla="*/ 358686 h 1042433"/>
              <a:gd name="connsiteX237" fmla="*/ 412946 w 1102853"/>
              <a:gd name="connsiteY237" fmla="*/ 266524 h 1042433"/>
              <a:gd name="connsiteX238" fmla="*/ 363043 w 1102853"/>
              <a:gd name="connsiteY238" fmla="*/ 245352 h 1042433"/>
              <a:gd name="connsiteX239" fmla="*/ 304408 w 1102853"/>
              <a:gd name="connsiteY239" fmla="*/ 140735 h 1042433"/>
              <a:gd name="connsiteX240" fmla="*/ 304408 w 1102853"/>
              <a:gd name="connsiteY240" fmla="*/ 88426 h 1042433"/>
              <a:gd name="connsiteX241" fmla="*/ 334349 w 1102853"/>
              <a:gd name="connsiteY241" fmla="*/ 54799 h 1042433"/>
              <a:gd name="connsiteX242" fmla="*/ 384252 w 1102853"/>
              <a:gd name="connsiteY242" fmla="*/ 54799 h 1042433"/>
              <a:gd name="connsiteX243" fmla="*/ 383005 w 1102853"/>
              <a:gd name="connsiteY243" fmla="*/ 44836 h 1042433"/>
              <a:gd name="connsiteX244" fmla="*/ 392985 w 1102853"/>
              <a:gd name="connsiteY244" fmla="*/ 13700 h 1042433"/>
              <a:gd name="connsiteX245" fmla="*/ 424174 w 1102853"/>
              <a:gd name="connsiteY245" fmla="*/ 0 h 104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</a:cxnLst>
            <a:rect l="l" t="t" r="r" b="b"/>
            <a:pathLst>
              <a:path w="1102853" h="1042433">
                <a:moveTo>
                  <a:pt x="880368" y="823956"/>
                </a:moveTo>
                <a:lnTo>
                  <a:pt x="940854" y="823956"/>
                </a:lnTo>
                <a:cubicBezTo>
                  <a:pt x="942088" y="823956"/>
                  <a:pt x="943323" y="823956"/>
                  <a:pt x="944557" y="823956"/>
                </a:cubicBezTo>
                <a:cubicBezTo>
                  <a:pt x="948260" y="823956"/>
                  <a:pt x="951963" y="826426"/>
                  <a:pt x="954432" y="828895"/>
                </a:cubicBezTo>
                <a:cubicBezTo>
                  <a:pt x="958135" y="832600"/>
                  <a:pt x="959370" y="836305"/>
                  <a:pt x="959370" y="841244"/>
                </a:cubicBezTo>
                <a:cubicBezTo>
                  <a:pt x="959370" y="844949"/>
                  <a:pt x="958135" y="849888"/>
                  <a:pt x="954432" y="853593"/>
                </a:cubicBezTo>
                <a:lnTo>
                  <a:pt x="930979" y="875820"/>
                </a:lnTo>
                <a:cubicBezTo>
                  <a:pt x="937151" y="879525"/>
                  <a:pt x="943323" y="883229"/>
                  <a:pt x="948260" y="888169"/>
                </a:cubicBezTo>
                <a:cubicBezTo>
                  <a:pt x="953198" y="893108"/>
                  <a:pt x="958135" y="898048"/>
                  <a:pt x="960604" y="905457"/>
                </a:cubicBezTo>
                <a:cubicBezTo>
                  <a:pt x="964307" y="911631"/>
                  <a:pt x="965542" y="919040"/>
                  <a:pt x="965542" y="926449"/>
                </a:cubicBezTo>
                <a:cubicBezTo>
                  <a:pt x="965542" y="933859"/>
                  <a:pt x="964307" y="941268"/>
                  <a:pt x="960604" y="947442"/>
                </a:cubicBezTo>
                <a:cubicBezTo>
                  <a:pt x="958135" y="954851"/>
                  <a:pt x="954432" y="959791"/>
                  <a:pt x="948260" y="965965"/>
                </a:cubicBezTo>
                <a:cubicBezTo>
                  <a:pt x="944557" y="969670"/>
                  <a:pt x="938385" y="974609"/>
                  <a:pt x="930979" y="977079"/>
                </a:cubicBezTo>
                <a:cubicBezTo>
                  <a:pt x="924807" y="979548"/>
                  <a:pt x="917400" y="982018"/>
                  <a:pt x="909994" y="982018"/>
                </a:cubicBezTo>
                <a:cubicBezTo>
                  <a:pt x="903822" y="982018"/>
                  <a:pt x="898884" y="980783"/>
                  <a:pt x="893947" y="979548"/>
                </a:cubicBezTo>
                <a:cubicBezTo>
                  <a:pt x="889009" y="977079"/>
                  <a:pt x="884072" y="975844"/>
                  <a:pt x="879134" y="973374"/>
                </a:cubicBezTo>
                <a:cubicBezTo>
                  <a:pt x="875431" y="970904"/>
                  <a:pt x="870493" y="967200"/>
                  <a:pt x="866790" y="963495"/>
                </a:cubicBezTo>
                <a:cubicBezTo>
                  <a:pt x="863087" y="959791"/>
                  <a:pt x="860618" y="956086"/>
                  <a:pt x="859384" y="951147"/>
                </a:cubicBezTo>
                <a:cubicBezTo>
                  <a:pt x="858149" y="948677"/>
                  <a:pt x="856915" y="946207"/>
                  <a:pt x="858149" y="942503"/>
                </a:cubicBezTo>
                <a:cubicBezTo>
                  <a:pt x="858149" y="940033"/>
                  <a:pt x="859384" y="937563"/>
                  <a:pt x="860618" y="935093"/>
                </a:cubicBezTo>
                <a:cubicBezTo>
                  <a:pt x="861853" y="932624"/>
                  <a:pt x="863087" y="931389"/>
                  <a:pt x="865556" y="930154"/>
                </a:cubicBezTo>
                <a:cubicBezTo>
                  <a:pt x="869259" y="927684"/>
                  <a:pt x="870493" y="927684"/>
                  <a:pt x="874197" y="927684"/>
                </a:cubicBezTo>
                <a:cubicBezTo>
                  <a:pt x="879134" y="927684"/>
                  <a:pt x="882837" y="928919"/>
                  <a:pt x="885306" y="932624"/>
                </a:cubicBezTo>
                <a:cubicBezTo>
                  <a:pt x="887775" y="933859"/>
                  <a:pt x="889009" y="936328"/>
                  <a:pt x="890244" y="937563"/>
                </a:cubicBezTo>
                <a:cubicBezTo>
                  <a:pt x="891478" y="938798"/>
                  <a:pt x="892712" y="941268"/>
                  <a:pt x="895181" y="942503"/>
                </a:cubicBezTo>
                <a:cubicBezTo>
                  <a:pt x="896416" y="943737"/>
                  <a:pt x="897650" y="946207"/>
                  <a:pt x="900119" y="946207"/>
                </a:cubicBezTo>
                <a:cubicBezTo>
                  <a:pt x="902588" y="947442"/>
                  <a:pt x="905056" y="947442"/>
                  <a:pt x="909994" y="947442"/>
                </a:cubicBezTo>
                <a:cubicBezTo>
                  <a:pt x="916166" y="947442"/>
                  <a:pt x="922338" y="946207"/>
                  <a:pt x="926041" y="941268"/>
                </a:cubicBezTo>
                <a:cubicBezTo>
                  <a:pt x="929744" y="937563"/>
                  <a:pt x="932213" y="932624"/>
                  <a:pt x="932213" y="926449"/>
                </a:cubicBezTo>
                <a:cubicBezTo>
                  <a:pt x="932213" y="920275"/>
                  <a:pt x="929744" y="915336"/>
                  <a:pt x="926041" y="911631"/>
                </a:cubicBezTo>
                <a:cubicBezTo>
                  <a:pt x="922338" y="906692"/>
                  <a:pt x="916166" y="905457"/>
                  <a:pt x="909994" y="905457"/>
                </a:cubicBezTo>
                <a:lnTo>
                  <a:pt x="901353" y="905457"/>
                </a:lnTo>
                <a:cubicBezTo>
                  <a:pt x="900119" y="905457"/>
                  <a:pt x="900119" y="905457"/>
                  <a:pt x="897650" y="905457"/>
                </a:cubicBezTo>
                <a:lnTo>
                  <a:pt x="896416" y="905457"/>
                </a:lnTo>
                <a:cubicBezTo>
                  <a:pt x="892712" y="904222"/>
                  <a:pt x="890244" y="902987"/>
                  <a:pt x="886540" y="899282"/>
                </a:cubicBezTo>
                <a:cubicBezTo>
                  <a:pt x="884072" y="896813"/>
                  <a:pt x="881603" y="893108"/>
                  <a:pt x="881603" y="888169"/>
                </a:cubicBezTo>
                <a:cubicBezTo>
                  <a:pt x="881603" y="884464"/>
                  <a:pt x="884072" y="879525"/>
                  <a:pt x="886540" y="877055"/>
                </a:cubicBezTo>
                <a:lnTo>
                  <a:pt x="906291" y="856062"/>
                </a:lnTo>
                <a:lnTo>
                  <a:pt x="880368" y="856062"/>
                </a:lnTo>
                <a:cubicBezTo>
                  <a:pt x="875431" y="856062"/>
                  <a:pt x="871728" y="854828"/>
                  <a:pt x="869259" y="852358"/>
                </a:cubicBezTo>
                <a:cubicBezTo>
                  <a:pt x="865556" y="848653"/>
                  <a:pt x="864321" y="844949"/>
                  <a:pt x="864321" y="840009"/>
                </a:cubicBezTo>
                <a:cubicBezTo>
                  <a:pt x="864321" y="835070"/>
                  <a:pt x="865556" y="831365"/>
                  <a:pt x="869259" y="828895"/>
                </a:cubicBezTo>
                <a:cubicBezTo>
                  <a:pt x="871728" y="825191"/>
                  <a:pt x="875431" y="823956"/>
                  <a:pt x="880368" y="823956"/>
                </a:cubicBezTo>
                <a:close/>
                <a:moveTo>
                  <a:pt x="988120" y="815794"/>
                </a:moveTo>
                <a:cubicBezTo>
                  <a:pt x="985609" y="815794"/>
                  <a:pt x="984354" y="817050"/>
                  <a:pt x="983098" y="818305"/>
                </a:cubicBezTo>
                <a:cubicBezTo>
                  <a:pt x="981843" y="819561"/>
                  <a:pt x="980587" y="820816"/>
                  <a:pt x="980587" y="823327"/>
                </a:cubicBezTo>
                <a:cubicBezTo>
                  <a:pt x="980587" y="825838"/>
                  <a:pt x="981843" y="827094"/>
                  <a:pt x="983098" y="828349"/>
                </a:cubicBezTo>
                <a:cubicBezTo>
                  <a:pt x="984354" y="829605"/>
                  <a:pt x="985609" y="830860"/>
                  <a:pt x="988120" y="830860"/>
                </a:cubicBezTo>
                <a:cubicBezTo>
                  <a:pt x="989376" y="830860"/>
                  <a:pt x="990631" y="829605"/>
                  <a:pt x="993142" y="828349"/>
                </a:cubicBezTo>
                <a:cubicBezTo>
                  <a:pt x="994398" y="827094"/>
                  <a:pt x="995653" y="825838"/>
                  <a:pt x="995653" y="823327"/>
                </a:cubicBezTo>
                <a:cubicBezTo>
                  <a:pt x="995653" y="822072"/>
                  <a:pt x="994398" y="820816"/>
                  <a:pt x="993142" y="818305"/>
                </a:cubicBezTo>
                <a:cubicBezTo>
                  <a:pt x="990631" y="817050"/>
                  <a:pt x="989376" y="815794"/>
                  <a:pt x="988120" y="815794"/>
                </a:cubicBezTo>
                <a:close/>
                <a:moveTo>
                  <a:pt x="988120" y="801983"/>
                </a:moveTo>
                <a:cubicBezTo>
                  <a:pt x="994398" y="801983"/>
                  <a:pt x="999420" y="804494"/>
                  <a:pt x="1003187" y="808261"/>
                </a:cubicBezTo>
                <a:cubicBezTo>
                  <a:pt x="1006953" y="812027"/>
                  <a:pt x="1009464" y="818305"/>
                  <a:pt x="1009464" y="823327"/>
                </a:cubicBezTo>
                <a:cubicBezTo>
                  <a:pt x="1009464" y="829605"/>
                  <a:pt x="1006953" y="834627"/>
                  <a:pt x="1003187" y="838394"/>
                </a:cubicBezTo>
                <a:cubicBezTo>
                  <a:pt x="999420" y="843416"/>
                  <a:pt x="994398" y="844671"/>
                  <a:pt x="988120" y="844671"/>
                </a:cubicBezTo>
                <a:cubicBezTo>
                  <a:pt x="981843" y="844671"/>
                  <a:pt x="976820" y="842160"/>
                  <a:pt x="973054" y="838394"/>
                </a:cubicBezTo>
                <a:cubicBezTo>
                  <a:pt x="968032" y="834627"/>
                  <a:pt x="966776" y="829605"/>
                  <a:pt x="966776" y="822072"/>
                </a:cubicBezTo>
                <a:cubicBezTo>
                  <a:pt x="966776" y="815794"/>
                  <a:pt x="969287" y="812027"/>
                  <a:pt x="973054" y="808261"/>
                </a:cubicBezTo>
                <a:cubicBezTo>
                  <a:pt x="976820" y="804494"/>
                  <a:pt x="983098" y="801983"/>
                  <a:pt x="988120" y="801983"/>
                </a:cubicBezTo>
                <a:close/>
                <a:moveTo>
                  <a:pt x="762266" y="778399"/>
                </a:moveTo>
                <a:lnTo>
                  <a:pt x="762266" y="1015033"/>
                </a:lnTo>
                <a:lnTo>
                  <a:pt x="1067921" y="1015033"/>
                </a:lnTo>
                <a:cubicBezTo>
                  <a:pt x="1070417" y="1015033"/>
                  <a:pt x="1075407" y="1011297"/>
                  <a:pt x="1075407" y="1007560"/>
                </a:cubicBezTo>
                <a:lnTo>
                  <a:pt x="1075407" y="805799"/>
                </a:lnTo>
                <a:cubicBezTo>
                  <a:pt x="1075407" y="790854"/>
                  <a:pt x="1062931" y="778399"/>
                  <a:pt x="1047960" y="778399"/>
                </a:cubicBezTo>
                <a:close/>
                <a:moveTo>
                  <a:pt x="249985" y="723600"/>
                </a:moveTo>
                <a:lnTo>
                  <a:pt x="338092" y="723600"/>
                </a:lnTo>
                <a:lnTo>
                  <a:pt x="338092" y="734977"/>
                </a:lnTo>
                <a:lnTo>
                  <a:pt x="272069" y="792678"/>
                </a:lnTo>
                <a:lnTo>
                  <a:pt x="273395" y="795860"/>
                </a:lnTo>
                <a:cubicBezTo>
                  <a:pt x="273395" y="802138"/>
                  <a:pt x="270884" y="807160"/>
                  <a:pt x="267118" y="810927"/>
                </a:cubicBezTo>
                <a:cubicBezTo>
                  <a:pt x="263351" y="815949"/>
                  <a:pt x="258329" y="817204"/>
                  <a:pt x="253307" y="817204"/>
                </a:cubicBezTo>
                <a:lnTo>
                  <a:pt x="246428" y="815088"/>
                </a:lnTo>
                <a:lnTo>
                  <a:pt x="234008" y="825943"/>
                </a:lnTo>
                <a:lnTo>
                  <a:pt x="237163" y="829830"/>
                </a:lnTo>
                <a:cubicBezTo>
                  <a:pt x="240921" y="836005"/>
                  <a:pt x="243427" y="844649"/>
                  <a:pt x="243427" y="853293"/>
                </a:cubicBezTo>
                <a:cubicBezTo>
                  <a:pt x="243427" y="866877"/>
                  <a:pt x="237163" y="877991"/>
                  <a:pt x="225887" y="886635"/>
                </a:cubicBezTo>
                <a:lnTo>
                  <a:pt x="190809" y="911333"/>
                </a:lnTo>
                <a:lnTo>
                  <a:pt x="223382" y="911333"/>
                </a:lnTo>
                <a:cubicBezTo>
                  <a:pt x="229646" y="911333"/>
                  <a:pt x="234657" y="913803"/>
                  <a:pt x="239668" y="917507"/>
                </a:cubicBezTo>
                <a:cubicBezTo>
                  <a:pt x="243427" y="921212"/>
                  <a:pt x="245932" y="927387"/>
                  <a:pt x="245932" y="933561"/>
                </a:cubicBezTo>
                <a:cubicBezTo>
                  <a:pt x="245932" y="938501"/>
                  <a:pt x="243427" y="943440"/>
                  <a:pt x="239668" y="948380"/>
                </a:cubicBezTo>
                <a:cubicBezTo>
                  <a:pt x="234657" y="953319"/>
                  <a:pt x="229646" y="954554"/>
                  <a:pt x="223382" y="954554"/>
                </a:cubicBezTo>
                <a:lnTo>
                  <a:pt x="128169" y="954554"/>
                </a:lnTo>
                <a:cubicBezTo>
                  <a:pt x="123158" y="954554"/>
                  <a:pt x="119400" y="954554"/>
                  <a:pt x="116894" y="952084"/>
                </a:cubicBezTo>
                <a:cubicBezTo>
                  <a:pt x="113136" y="949615"/>
                  <a:pt x="110630" y="945910"/>
                  <a:pt x="108124" y="943440"/>
                </a:cubicBezTo>
                <a:lnTo>
                  <a:pt x="106458" y="937417"/>
                </a:lnTo>
                <a:lnTo>
                  <a:pt x="26199" y="1007560"/>
                </a:lnTo>
                <a:lnTo>
                  <a:pt x="138506" y="865055"/>
                </a:lnTo>
                <a:lnTo>
                  <a:pt x="128169" y="868112"/>
                </a:lnTo>
                <a:cubicBezTo>
                  <a:pt x="121905" y="868112"/>
                  <a:pt x="116894" y="865642"/>
                  <a:pt x="111883" y="861937"/>
                </a:cubicBezTo>
                <a:cubicBezTo>
                  <a:pt x="108124" y="856998"/>
                  <a:pt x="105619" y="852058"/>
                  <a:pt x="105619" y="845884"/>
                </a:cubicBezTo>
                <a:cubicBezTo>
                  <a:pt x="105619" y="839709"/>
                  <a:pt x="108124" y="833535"/>
                  <a:pt x="113136" y="826125"/>
                </a:cubicBezTo>
                <a:cubicBezTo>
                  <a:pt x="116894" y="819951"/>
                  <a:pt x="124411" y="813776"/>
                  <a:pt x="133180" y="807602"/>
                </a:cubicBezTo>
                <a:cubicBezTo>
                  <a:pt x="141950" y="802662"/>
                  <a:pt x="149467" y="800193"/>
                  <a:pt x="155731" y="798958"/>
                </a:cubicBezTo>
                <a:cubicBezTo>
                  <a:pt x="161995" y="797723"/>
                  <a:pt x="168259" y="796488"/>
                  <a:pt x="172017" y="796488"/>
                </a:cubicBezTo>
                <a:lnTo>
                  <a:pt x="190654" y="798884"/>
                </a:lnTo>
                <a:close/>
                <a:moveTo>
                  <a:pt x="553625" y="642684"/>
                </a:moveTo>
                <a:cubicBezTo>
                  <a:pt x="561095" y="642684"/>
                  <a:pt x="567321" y="646370"/>
                  <a:pt x="573546" y="651285"/>
                </a:cubicBezTo>
                <a:cubicBezTo>
                  <a:pt x="578527" y="656200"/>
                  <a:pt x="581017" y="662343"/>
                  <a:pt x="581017" y="669715"/>
                </a:cubicBezTo>
                <a:lnTo>
                  <a:pt x="581017" y="803644"/>
                </a:lnTo>
                <a:cubicBezTo>
                  <a:pt x="581017" y="809788"/>
                  <a:pt x="578527" y="814703"/>
                  <a:pt x="573546" y="820846"/>
                </a:cubicBezTo>
                <a:cubicBezTo>
                  <a:pt x="568566" y="825761"/>
                  <a:pt x="562340" y="828218"/>
                  <a:pt x="554870" y="828218"/>
                </a:cubicBezTo>
                <a:lnTo>
                  <a:pt x="551134" y="828218"/>
                </a:lnTo>
                <a:cubicBezTo>
                  <a:pt x="543664" y="828218"/>
                  <a:pt x="537438" y="825761"/>
                  <a:pt x="533703" y="820846"/>
                </a:cubicBezTo>
                <a:cubicBezTo>
                  <a:pt x="528722" y="814703"/>
                  <a:pt x="526232" y="809788"/>
                  <a:pt x="526232" y="803644"/>
                </a:cubicBezTo>
                <a:lnTo>
                  <a:pt x="526232" y="712720"/>
                </a:lnTo>
                <a:cubicBezTo>
                  <a:pt x="520007" y="716406"/>
                  <a:pt x="515026" y="716406"/>
                  <a:pt x="508801" y="713949"/>
                </a:cubicBezTo>
                <a:cubicBezTo>
                  <a:pt x="502575" y="712720"/>
                  <a:pt x="497595" y="709034"/>
                  <a:pt x="493859" y="702890"/>
                </a:cubicBezTo>
                <a:cubicBezTo>
                  <a:pt x="490124" y="697976"/>
                  <a:pt x="488879" y="690603"/>
                  <a:pt x="491369" y="684460"/>
                </a:cubicBezTo>
                <a:cubicBezTo>
                  <a:pt x="492614" y="678316"/>
                  <a:pt x="496350" y="672173"/>
                  <a:pt x="502575" y="668487"/>
                </a:cubicBezTo>
                <a:cubicBezTo>
                  <a:pt x="529968" y="652514"/>
                  <a:pt x="546154" y="642684"/>
                  <a:pt x="553625" y="642684"/>
                </a:cubicBezTo>
                <a:close/>
                <a:moveTo>
                  <a:pt x="617365" y="630896"/>
                </a:moveTo>
                <a:cubicBezTo>
                  <a:pt x="614954" y="630896"/>
                  <a:pt x="613748" y="632102"/>
                  <a:pt x="611336" y="633307"/>
                </a:cubicBezTo>
                <a:cubicBezTo>
                  <a:pt x="610131" y="634513"/>
                  <a:pt x="608925" y="636925"/>
                  <a:pt x="608925" y="639336"/>
                </a:cubicBezTo>
                <a:cubicBezTo>
                  <a:pt x="608925" y="641748"/>
                  <a:pt x="610131" y="644159"/>
                  <a:pt x="611336" y="645365"/>
                </a:cubicBezTo>
                <a:cubicBezTo>
                  <a:pt x="612542" y="646571"/>
                  <a:pt x="614954" y="646571"/>
                  <a:pt x="617365" y="646571"/>
                </a:cubicBezTo>
                <a:cubicBezTo>
                  <a:pt x="619777" y="646571"/>
                  <a:pt x="620982" y="646571"/>
                  <a:pt x="623394" y="645365"/>
                </a:cubicBezTo>
                <a:cubicBezTo>
                  <a:pt x="624600" y="644159"/>
                  <a:pt x="625805" y="641748"/>
                  <a:pt x="625805" y="639336"/>
                </a:cubicBezTo>
                <a:cubicBezTo>
                  <a:pt x="625805" y="636925"/>
                  <a:pt x="624600" y="635719"/>
                  <a:pt x="623394" y="633307"/>
                </a:cubicBezTo>
                <a:cubicBezTo>
                  <a:pt x="620982" y="632102"/>
                  <a:pt x="619777" y="630896"/>
                  <a:pt x="617365" y="630896"/>
                </a:cubicBezTo>
                <a:close/>
                <a:moveTo>
                  <a:pt x="618571" y="615221"/>
                </a:moveTo>
                <a:cubicBezTo>
                  <a:pt x="624600" y="615221"/>
                  <a:pt x="629423" y="617633"/>
                  <a:pt x="634246" y="622456"/>
                </a:cubicBezTo>
                <a:cubicBezTo>
                  <a:pt x="639069" y="627279"/>
                  <a:pt x="641480" y="632102"/>
                  <a:pt x="641480" y="639336"/>
                </a:cubicBezTo>
                <a:cubicBezTo>
                  <a:pt x="641480" y="645365"/>
                  <a:pt x="639069" y="651394"/>
                  <a:pt x="634246" y="656217"/>
                </a:cubicBezTo>
                <a:cubicBezTo>
                  <a:pt x="629423" y="661040"/>
                  <a:pt x="624600" y="663451"/>
                  <a:pt x="618571" y="663451"/>
                </a:cubicBezTo>
                <a:cubicBezTo>
                  <a:pt x="611336" y="663451"/>
                  <a:pt x="605308" y="661040"/>
                  <a:pt x="599279" y="657422"/>
                </a:cubicBezTo>
                <a:cubicBezTo>
                  <a:pt x="595662" y="652599"/>
                  <a:pt x="593250" y="645365"/>
                  <a:pt x="593250" y="638130"/>
                </a:cubicBezTo>
                <a:cubicBezTo>
                  <a:pt x="593250" y="632102"/>
                  <a:pt x="595662" y="626073"/>
                  <a:pt x="600485" y="621250"/>
                </a:cubicBezTo>
                <a:cubicBezTo>
                  <a:pt x="605308" y="617633"/>
                  <a:pt x="611336" y="615221"/>
                  <a:pt x="618571" y="615221"/>
                </a:cubicBezTo>
                <a:close/>
                <a:moveTo>
                  <a:pt x="338092" y="611803"/>
                </a:moveTo>
                <a:lnTo>
                  <a:pt x="338092" y="696201"/>
                </a:lnTo>
                <a:lnTo>
                  <a:pt x="271578" y="696201"/>
                </a:lnTo>
                <a:close/>
                <a:moveTo>
                  <a:pt x="568893" y="363668"/>
                </a:moveTo>
                <a:cubicBezTo>
                  <a:pt x="562655" y="364914"/>
                  <a:pt x="556417" y="364914"/>
                  <a:pt x="550179" y="364914"/>
                </a:cubicBezTo>
                <a:cubicBezTo>
                  <a:pt x="545189" y="364914"/>
                  <a:pt x="540199" y="364914"/>
                  <a:pt x="535208" y="364914"/>
                </a:cubicBezTo>
                <a:lnTo>
                  <a:pt x="518990" y="500667"/>
                </a:lnTo>
                <a:lnTo>
                  <a:pt x="582616" y="500667"/>
                </a:lnTo>
                <a:close/>
                <a:moveTo>
                  <a:pt x="547650" y="124603"/>
                </a:moveTo>
                <a:cubicBezTo>
                  <a:pt x="548907" y="120848"/>
                  <a:pt x="555195" y="120848"/>
                  <a:pt x="556452" y="124603"/>
                </a:cubicBezTo>
                <a:lnTo>
                  <a:pt x="567769" y="148383"/>
                </a:lnTo>
                <a:cubicBezTo>
                  <a:pt x="569027" y="149634"/>
                  <a:pt x="570284" y="150886"/>
                  <a:pt x="571542" y="150886"/>
                </a:cubicBezTo>
                <a:lnTo>
                  <a:pt x="597949" y="154640"/>
                </a:lnTo>
                <a:cubicBezTo>
                  <a:pt x="601721" y="155892"/>
                  <a:pt x="602979" y="159647"/>
                  <a:pt x="600464" y="163401"/>
                </a:cubicBezTo>
                <a:lnTo>
                  <a:pt x="581602" y="182175"/>
                </a:lnTo>
                <a:cubicBezTo>
                  <a:pt x="580344" y="182175"/>
                  <a:pt x="580344" y="183426"/>
                  <a:pt x="580344" y="184678"/>
                </a:cubicBezTo>
                <a:lnTo>
                  <a:pt x="585374" y="210961"/>
                </a:lnTo>
                <a:cubicBezTo>
                  <a:pt x="585374" y="214716"/>
                  <a:pt x="581602" y="218470"/>
                  <a:pt x="577829" y="217219"/>
                </a:cubicBezTo>
                <a:lnTo>
                  <a:pt x="553937" y="204703"/>
                </a:lnTo>
                <a:cubicBezTo>
                  <a:pt x="552680" y="203452"/>
                  <a:pt x="551422" y="203452"/>
                  <a:pt x="548907" y="204703"/>
                </a:cubicBezTo>
                <a:lnTo>
                  <a:pt x="526273" y="217219"/>
                </a:lnTo>
                <a:cubicBezTo>
                  <a:pt x="522500" y="218470"/>
                  <a:pt x="518728" y="214716"/>
                  <a:pt x="519986" y="210961"/>
                </a:cubicBezTo>
                <a:lnTo>
                  <a:pt x="523758" y="184678"/>
                </a:lnTo>
                <a:cubicBezTo>
                  <a:pt x="523758" y="183426"/>
                  <a:pt x="523758" y="182175"/>
                  <a:pt x="522500" y="182175"/>
                </a:cubicBezTo>
                <a:lnTo>
                  <a:pt x="503638" y="163401"/>
                </a:lnTo>
                <a:cubicBezTo>
                  <a:pt x="499866" y="159647"/>
                  <a:pt x="502381" y="155892"/>
                  <a:pt x="506153" y="154640"/>
                </a:cubicBezTo>
                <a:lnTo>
                  <a:pt x="532560" y="150886"/>
                </a:lnTo>
                <a:cubicBezTo>
                  <a:pt x="533818" y="150886"/>
                  <a:pt x="535075" y="149634"/>
                  <a:pt x="535075" y="148383"/>
                </a:cubicBezTo>
                <a:close/>
                <a:moveTo>
                  <a:pt x="713611" y="82199"/>
                </a:moveTo>
                <a:lnTo>
                  <a:pt x="696145" y="232897"/>
                </a:lnTo>
                <a:cubicBezTo>
                  <a:pt x="696145" y="234143"/>
                  <a:pt x="696145" y="234143"/>
                  <a:pt x="696145" y="234143"/>
                </a:cubicBezTo>
                <a:lnTo>
                  <a:pt x="727334" y="219197"/>
                </a:lnTo>
                <a:cubicBezTo>
                  <a:pt x="752286" y="207988"/>
                  <a:pt x="769752" y="176852"/>
                  <a:pt x="769752" y="140735"/>
                </a:cubicBezTo>
                <a:lnTo>
                  <a:pt x="769752" y="88426"/>
                </a:lnTo>
                <a:cubicBezTo>
                  <a:pt x="769752" y="84690"/>
                  <a:pt x="768504" y="82199"/>
                  <a:pt x="767257" y="82199"/>
                </a:cubicBezTo>
                <a:close/>
                <a:moveTo>
                  <a:pt x="415441" y="82199"/>
                </a:moveTo>
                <a:lnTo>
                  <a:pt x="432907" y="229161"/>
                </a:lnTo>
                <a:cubicBezTo>
                  <a:pt x="439145" y="291433"/>
                  <a:pt x="489048" y="337514"/>
                  <a:pt x="550179" y="337514"/>
                </a:cubicBezTo>
                <a:cubicBezTo>
                  <a:pt x="612558" y="337514"/>
                  <a:pt x="663708" y="291433"/>
                  <a:pt x="668698" y="230406"/>
                </a:cubicBezTo>
                <a:lnTo>
                  <a:pt x="686164" y="82199"/>
                </a:lnTo>
                <a:close/>
                <a:moveTo>
                  <a:pt x="334349" y="82199"/>
                </a:moveTo>
                <a:cubicBezTo>
                  <a:pt x="333102" y="82199"/>
                  <a:pt x="331854" y="84690"/>
                  <a:pt x="331854" y="88426"/>
                </a:cubicBezTo>
                <a:lnTo>
                  <a:pt x="331854" y="140735"/>
                </a:lnTo>
                <a:cubicBezTo>
                  <a:pt x="331854" y="176852"/>
                  <a:pt x="349320" y="207988"/>
                  <a:pt x="375519" y="219197"/>
                </a:cubicBezTo>
                <a:lnTo>
                  <a:pt x="405461" y="234143"/>
                </a:lnTo>
                <a:lnTo>
                  <a:pt x="405461" y="232897"/>
                </a:lnTo>
                <a:lnTo>
                  <a:pt x="387995" y="82199"/>
                </a:lnTo>
                <a:close/>
                <a:moveTo>
                  <a:pt x="424174" y="26154"/>
                </a:moveTo>
                <a:cubicBezTo>
                  <a:pt x="419184" y="26154"/>
                  <a:pt x="416689" y="28645"/>
                  <a:pt x="412946" y="31136"/>
                </a:cubicBezTo>
                <a:cubicBezTo>
                  <a:pt x="410451" y="33627"/>
                  <a:pt x="409204" y="38609"/>
                  <a:pt x="410451" y="42345"/>
                </a:cubicBezTo>
                <a:lnTo>
                  <a:pt x="411699" y="54799"/>
                </a:lnTo>
                <a:lnTo>
                  <a:pt x="689907" y="54799"/>
                </a:lnTo>
                <a:lnTo>
                  <a:pt x="691155" y="42345"/>
                </a:lnTo>
                <a:cubicBezTo>
                  <a:pt x="691155" y="38609"/>
                  <a:pt x="691155" y="33627"/>
                  <a:pt x="688660" y="31136"/>
                </a:cubicBezTo>
                <a:cubicBezTo>
                  <a:pt x="686164" y="28645"/>
                  <a:pt x="682422" y="26154"/>
                  <a:pt x="677431" y="26154"/>
                </a:cubicBezTo>
                <a:close/>
                <a:moveTo>
                  <a:pt x="424174" y="0"/>
                </a:moveTo>
                <a:lnTo>
                  <a:pt x="677431" y="0"/>
                </a:lnTo>
                <a:cubicBezTo>
                  <a:pt x="689907" y="0"/>
                  <a:pt x="701135" y="3736"/>
                  <a:pt x="708621" y="13700"/>
                </a:cubicBezTo>
                <a:cubicBezTo>
                  <a:pt x="716106" y="21172"/>
                  <a:pt x="719849" y="33627"/>
                  <a:pt x="718601" y="44836"/>
                </a:cubicBezTo>
                <a:lnTo>
                  <a:pt x="717354" y="54799"/>
                </a:lnTo>
                <a:lnTo>
                  <a:pt x="768504" y="54799"/>
                </a:lnTo>
                <a:cubicBezTo>
                  <a:pt x="784723" y="54799"/>
                  <a:pt x="797198" y="69745"/>
                  <a:pt x="797198" y="88426"/>
                </a:cubicBezTo>
                <a:lnTo>
                  <a:pt x="797198" y="140735"/>
                </a:lnTo>
                <a:cubicBezTo>
                  <a:pt x="797198" y="188061"/>
                  <a:pt x="772247" y="229161"/>
                  <a:pt x="737315" y="245352"/>
                </a:cubicBezTo>
                <a:lnTo>
                  <a:pt x="688660" y="266524"/>
                </a:lnTo>
                <a:cubicBezTo>
                  <a:pt x="674936" y="310114"/>
                  <a:pt x="640004" y="343741"/>
                  <a:pt x="596339" y="357441"/>
                </a:cubicBezTo>
                <a:lnTo>
                  <a:pt x="610063" y="500667"/>
                </a:lnTo>
                <a:lnTo>
                  <a:pt x="635014" y="500667"/>
                </a:lnTo>
                <a:cubicBezTo>
                  <a:pt x="642499" y="500667"/>
                  <a:pt x="648737" y="506894"/>
                  <a:pt x="648737" y="514366"/>
                </a:cubicBezTo>
                <a:cubicBezTo>
                  <a:pt x="648737" y="516857"/>
                  <a:pt x="647490" y="519348"/>
                  <a:pt x="646242" y="521839"/>
                </a:cubicBezTo>
                <a:lnTo>
                  <a:pt x="709868" y="521839"/>
                </a:lnTo>
                <a:cubicBezTo>
                  <a:pt x="739810" y="521839"/>
                  <a:pt x="762266" y="545502"/>
                  <a:pt x="762266" y="575393"/>
                </a:cubicBezTo>
                <a:lnTo>
                  <a:pt x="762266" y="752245"/>
                </a:lnTo>
                <a:lnTo>
                  <a:pt x="1047960" y="752245"/>
                </a:lnTo>
                <a:cubicBezTo>
                  <a:pt x="1077902" y="752245"/>
                  <a:pt x="1102853" y="775909"/>
                  <a:pt x="1102853" y="805799"/>
                </a:cubicBezTo>
                <a:lnTo>
                  <a:pt x="1102853" y="1007560"/>
                </a:lnTo>
                <a:cubicBezTo>
                  <a:pt x="1102853" y="1026242"/>
                  <a:pt x="1086635" y="1042433"/>
                  <a:pt x="1067921" y="1042433"/>
                </a:cubicBezTo>
                <a:lnTo>
                  <a:pt x="34932" y="1042433"/>
                </a:lnTo>
                <a:cubicBezTo>
                  <a:pt x="14971" y="1042433"/>
                  <a:pt x="0" y="1026242"/>
                  <a:pt x="0" y="1007560"/>
                </a:cubicBezTo>
                <a:lnTo>
                  <a:pt x="0" y="749754"/>
                </a:lnTo>
                <a:cubicBezTo>
                  <a:pt x="0" y="719864"/>
                  <a:pt x="23704" y="696201"/>
                  <a:pt x="53646" y="696201"/>
                </a:cubicBezTo>
                <a:lnTo>
                  <a:pt x="271578" y="696201"/>
                </a:lnTo>
                <a:lnTo>
                  <a:pt x="249985" y="723600"/>
                </a:lnTo>
                <a:lnTo>
                  <a:pt x="53646" y="723600"/>
                </a:lnTo>
                <a:cubicBezTo>
                  <a:pt x="38675" y="723600"/>
                  <a:pt x="26199" y="734809"/>
                  <a:pt x="26199" y="749754"/>
                </a:cubicBezTo>
                <a:lnTo>
                  <a:pt x="26199" y="1007560"/>
                </a:lnTo>
                <a:cubicBezTo>
                  <a:pt x="26199" y="1011297"/>
                  <a:pt x="29942" y="1015033"/>
                  <a:pt x="34932" y="1015033"/>
                </a:cubicBezTo>
                <a:lnTo>
                  <a:pt x="338092" y="1015033"/>
                </a:lnTo>
                <a:lnTo>
                  <a:pt x="338092" y="734977"/>
                </a:lnTo>
                <a:lnTo>
                  <a:pt x="366786" y="709900"/>
                </a:lnTo>
                <a:lnTo>
                  <a:pt x="366786" y="1015033"/>
                </a:lnTo>
                <a:lnTo>
                  <a:pt x="736067" y="1015033"/>
                </a:lnTo>
                <a:lnTo>
                  <a:pt x="736067" y="764700"/>
                </a:lnTo>
                <a:lnTo>
                  <a:pt x="736067" y="575393"/>
                </a:lnTo>
                <a:cubicBezTo>
                  <a:pt x="736067" y="560448"/>
                  <a:pt x="723592" y="549239"/>
                  <a:pt x="709868" y="549239"/>
                </a:cubicBezTo>
                <a:lnTo>
                  <a:pt x="391738" y="549239"/>
                </a:lnTo>
                <a:cubicBezTo>
                  <a:pt x="376767" y="549239"/>
                  <a:pt x="366786" y="560448"/>
                  <a:pt x="366786" y="575393"/>
                </a:cubicBezTo>
                <a:lnTo>
                  <a:pt x="338092" y="611803"/>
                </a:lnTo>
                <a:lnTo>
                  <a:pt x="338092" y="575393"/>
                </a:lnTo>
                <a:cubicBezTo>
                  <a:pt x="338092" y="545502"/>
                  <a:pt x="363043" y="521839"/>
                  <a:pt x="391738" y="521839"/>
                </a:cubicBezTo>
                <a:lnTo>
                  <a:pt x="455364" y="521839"/>
                </a:lnTo>
                <a:cubicBezTo>
                  <a:pt x="454116" y="519348"/>
                  <a:pt x="454116" y="516857"/>
                  <a:pt x="454116" y="514366"/>
                </a:cubicBezTo>
                <a:cubicBezTo>
                  <a:pt x="454116" y="506894"/>
                  <a:pt x="460354" y="500667"/>
                  <a:pt x="466592" y="500667"/>
                </a:cubicBezTo>
                <a:lnTo>
                  <a:pt x="491543" y="500667"/>
                </a:lnTo>
                <a:lnTo>
                  <a:pt x="509009" y="358686"/>
                </a:lnTo>
                <a:cubicBezTo>
                  <a:pt x="464097" y="344987"/>
                  <a:pt x="427917" y="311360"/>
                  <a:pt x="412946" y="266524"/>
                </a:cubicBezTo>
                <a:lnTo>
                  <a:pt x="363043" y="245352"/>
                </a:lnTo>
                <a:cubicBezTo>
                  <a:pt x="328111" y="229161"/>
                  <a:pt x="304408" y="188061"/>
                  <a:pt x="304408" y="140735"/>
                </a:cubicBezTo>
                <a:lnTo>
                  <a:pt x="304408" y="88426"/>
                </a:lnTo>
                <a:cubicBezTo>
                  <a:pt x="304408" y="69745"/>
                  <a:pt x="318131" y="54799"/>
                  <a:pt x="334349" y="54799"/>
                </a:cubicBezTo>
                <a:lnTo>
                  <a:pt x="384252" y="54799"/>
                </a:lnTo>
                <a:lnTo>
                  <a:pt x="383005" y="44836"/>
                </a:lnTo>
                <a:cubicBezTo>
                  <a:pt x="381757" y="33627"/>
                  <a:pt x="385500" y="21172"/>
                  <a:pt x="392985" y="13700"/>
                </a:cubicBezTo>
                <a:cubicBezTo>
                  <a:pt x="401718" y="3736"/>
                  <a:pt x="411699" y="0"/>
                  <a:pt x="42417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7" name="Freeform 213">
            <a:extLst>
              <a:ext uri="{FF2B5EF4-FFF2-40B4-BE49-F238E27FC236}">
                <a16:creationId xmlns:a16="http://schemas.microsoft.com/office/drawing/2014/main" id="{345E3014-3791-334D-8FA4-C3365D027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468" y="4116973"/>
            <a:ext cx="2136794" cy="2131301"/>
          </a:xfrm>
          <a:custGeom>
            <a:avLst/>
            <a:gdLst>
              <a:gd name="T0" fmla="*/ 1713 w 1714"/>
              <a:gd name="T1" fmla="*/ 856 h 1713"/>
              <a:gd name="T2" fmla="*/ 1713 w 1714"/>
              <a:gd name="T3" fmla="*/ 856 h 1713"/>
              <a:gd name="T4" fmla="*/ 856 w 1714"/>
              <a:gd name="T5" fmla="*/ 1712 h 1713"/>
              <a:gd name="T6" fmla="*/ 856 w 1714"/>
              <a:gd name="T7" fmla="*/ 1712 h 1713"/>
              <a:gd name="T8" fmla="*/ 0 w 1714"/>
              <a:gd name="T9" fmla="*/ 856 h 1713"/>
              <a:gd name="T10" fmla="*/ 0 w 1714"/>
              <a:gd name="T11" fmla="*/ 856 h 1713"/>
              <a:gd name="T12" fmla="*/ 856 w 1714"/>
              <a:gd name="T13" fmla="*/ 0 h 1713"/>
              <a:gd name="T14" fmla="*/ 856 w 1714"/>
              <a:gd name="T15" fmla="*/ 0 h 1713"/>
              <a:gd name="T16" fmla="*/ 1713 w 1714"/>
              <a:gd name="T17" fmla="*/ 856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4" h="1713">
                <a:moveTo>
                  <a:pt x="1713" y="856"/>
                </a:moveTo>
                <a:lnTo>
                  <a:pt x="1713" y="856"/>
                </a:lnTo>
                <a:cubicBezTo>
                  <a:pt x="1713" y="1328"/>
                  <a:pt x="1329" y="1712"/>
                  <a:pt x="856" y="1712"/>
                </a:cubicBezTo>
                <a:lnTo>
                  <a:pt x="856" y="1712"/>
                </a:lnTo>
                <a:cubicBezTo>
                  <a:pt x="384" y="1712"/>
                  <a:pt x="0" y="1328"/>
                  <a:pt x="0" y="856"/>
                </a:cubicBezTo>
                <a:lnTo>
                  <a:pt x="0" y="856"/>
                </a:lnTo>
                <a:cubicBezTo>
                  <a:pt x="0" y="383"/>
                  <a:pt x="384" y="0"/>
                  <a:pt x="856" y="0"/>
                </a:cubicBezTo>
                <a:lnTo>
                  <a:pt x="856" y="0"/>
                </a:lnTo>
                <a:cubicBezTo>
                  <a:pt x="1329" y="0"/>
                  <a:pt x="1713" y="383"/>
                  <a:pt x="1713" y="85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8" name="Freeform 214">
            <a:extLst>
              <a:ext uri="{FF2B5EF4-FFF2-40B4-BE49-F238E27FC236}">
                <a16:creationId xmlns:a16="http://schemas.microsoft.com/office/drawing/2014/main" id="{0D7A14B0-E19E-534D-B06F-FFEDB94A8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70820" y="4226834"/>
            <a:ext cx="1906089" cy="1906085"/>
          </a:xfrm>
          <a:custGeom>
            <a:avLst/>
            <a:gdLst>
              <a:gd name="T0" fmla="*/ 1531 w 1532"/>
              <a:gd name="T1" fmla="*/ 765 h 1531"/>
              <a:gd name="T2" fmla="*/ 1531 w 1532"/>
              <a:gd name="T3" fmla="*/ 765 h 1531"/>
              <a:gd name="T4" fmla="*/ 765 w 1532"/>
              <a:gd name="T5" fmla="*/ 1530 h 1531"/>
              <a:gd name="T6" fmla="*/ 765 w 1532"/>
              <a:gd name="T7" fmla="*/ 1530 h 1531"/>
              <a:gd name="T8" fmla="*/ 0 w 1532"/>
              <a:gd name="T9" fmla="*/ 765 h 1531"/>
              <a:gd name="T10" fmla="*/ 0 w 1532"/>
              <a:gd name="T11" fmla="*/ 765 h 1531"/>
              <a:gd name="T12" fmla="*/ 765 w 1532"/>
              <a:gd name="T13" fmla="*/ 0 h 1531"/>
              <a:gd name="T14" fmla="*/ 765 w 1532"/>
              <a:gd name="T15" fmla="*/ 0 h 1531"/>
              <a:gd name="T16" fmla="*/ 1531 w 1532"/>
              <a:gd name="T17" fmla="*/ 765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2" h="1531">
                <a:moveTo>
                  <a:pt x="1531" y="765"/>
                </a:moveTo>
                <a:lnTo>
                  <a:pt x="1531" y="765"/>
                </a:lnTo>
                <a:cubicBezTo>
                  <a:pt x="1531" y="1187"/>
                  <a:pt x="1188" y="1530"/>
                  <a:pt x="765" y="1530"/>
                </a:cubicBezTo>
                <a:lnTo>
                  <a:pt x="765" y="1530"/>
                </a:lnTo>
                <a:cubicBezTo>
                  <a:pt x="343" y="1530"/>
                  <a:pt x="0" y="1187"/>
                  <a:pt x="0" y="765"/>
                </a:cubicBezTo>
                <a:lnTo>
                  <a:pt x="0" y="765"/>
                </a:lnTo>
                <a:cubicBezTo>
                  <a:pt x="0" y="342"/>
                  <a:pt x="343" y="0"/>
                  <a:pt x="765" y="0"/>
                </a:cubicBezTo>
                <a:lnTo>
                  <a:pt x="765" y="0"/>
                </a:lnTo>
                <a:cubicBezTo>
                  <a:pt x="1188" y="0"/>
                  <a:pt x="1531" y="342"/>
                  <a:pt x="1531" y="765"/>
                </a:cubicBezTo>
              </a:path>
            </a:pathLst>
          </a:custGeom>
          <a:solidFill>
            <a:srgbClr val="0A316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69" name="Freeform 68">
            <a:extLst>
              <a:ext uri="{FF2B5EF4-FFF2-40B4-BE49-F238E27FC236}">
                <a16:creationId xmlns:a16="http://schemas.microsoft.com/office/drawing/2014/main" id="{15821000-7148-A94B-B07A-A16407093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10265" y="4655292"/>
            <a:ext cx="1017517" cy="1053420"/>
          </a:xfrm>
          <a:custGeom>
            <a:avLst/>
            <a:gdLst>
              <a:gd name="connsiteX0" fmla="*/ 782463 w 1017517"/>
              <a:gd name="connsiteY0" fmla="*/ 867900 h 1053420"/>
              <a:gd name="connsiteX1" fmla="*/ 834201 w 1017517"/>
              <a:gd name="connsiteY1" fmla="*/ 867900 h 1053420"/>
              <a:gd name="connsiteX2" fmla="*/ 837987 w 1017517"/>
              <a:gd name="connsiteY2" fmla="*/ 867900 h 1053420"/>
              <a:gd name="connsiteX3" fmla="*/ 846820 w 1017517"/>
              <a:gd name="connsiteY3" fmla="*/ 871597 h 1053420"/>
              <a:gd name="connsiteX4" fmla="*/ 850606 w 1017517"/>
              <a:gd name="connsiteY4" fmla="*/ 881453 h 1053420"/>
              <a:gd name="connsiteX5" fmla="*/ 846820 w 1017517"/>
              <a:gd name="connsiteY5" fmla="*/ 891310 h 1053420"/>
              <a:gd name="connsiteX6" fmla="*/ 826630 w 1017517"/>
              <a:gd name="connsiteY6" fmla="*/ 911023 h 1053420"/>
              <a:gd name="connsiteX7" fmla="*/ 840510 w 1017517"/>
              <a:gd name="connsiteY7" fmla="*/ 920880 h 1053420"/>
              <a:gd name="connsiteX8" fmla="*/ 851867 w 1017517"/>
              <a:gd name="connsiteY8" fmla="*/ 935665 h 1053420"/>
              <a:gd name="connsiteX9" fmla="*/ 855653 w 1017517"/>
              <a:gd name="connsiteY9" fmla="*/ 952914 h 1053420"/>
              <a:gd name="connsiteX10" fmla="*/ 851867 w 1017517"/>
              <a:gd name="connsiteY10" fmla="*/ 970163 h 1053420"/>
              <a:gd name="connsiteX11" fmla="*/ 841772 w 1017517"/>
              <a:gd name="connsiteY11" fmla="*/ 986180 h 1053420"/>
              <a:gd name="connsiteX12" fmla="*/ 826630 w 1017517"/>
              <a:gd name="connsiteY12" fmla="*/ 996037 h 1053420"/>
              <a:gd name="connsiteX13" fmla="*/ 808963 w 1017517"/>
              <a:gd name="connsiteY13" fmla="*/ 998501 h 1053420"/>
              <a:gd name="connsiteX14" fmla="*/ 793820 w 1017517"/>
              <a:gd name="connsiteY14" fmla="*/ 997269 h 1053420"/>
              <a:gd name="connsiteX15" fmla="*/ 781201 w 1017517"/>
              <a:gd name="connsiteY15" fmla="*/ 992341 h 1053420"/>
              <a:gd name="connsiteX16" fmla="*/ 771106 w 1017517"/>
              <a:gd name="connsiteY16" fmla="*/ 983716 h 1053420"/>
              <a:gd name="connsiteX17" fmla="*/ 764797 w 1017517"/>
              <a:gd name="connsiteY17" fmla="*/ 973859 h 1053420"/>
              <a:gd name="connsiteX18" fmla="*/ 763535 w 1017517"/>
              <a:gd name="connsiteY18" fmla="*/ 966467 h 1053420"/>
              <a:gd name="connsiteX19" fmla="*/ 766059 w 1017517"/>
              <a:gd name="connsiteY19" fmla="*/ 960307 h 1053420"/>
              <a:gd name="connsiteX20" fmla="*/ 771106 w 1017517"/>
              <a:gd name="connsiteY20" fmla="*/ 955378 h 1053420"/>
              <a:gd name="connsiteX21" fmla="*/ 777416 w 1017517"/>
              <a:gd name="connsiteY21" fmla="*/ 954146 h 1053420"/>
              <a:gd name="connsiteX22" fmla="*/ 787511 w 1017517"/>
              <a:gd name="connsiteY22" fmla="*/ 957842 h 1053420"/>
              <a:gd name="connsiteX23" fmla="*/ 791297 w 1017517"/>
              <a:gd name="connsiteY23" fmla="*/ 962771 h 1053420"/>
              <a:gd name="connsiteX24" fmla="*/ 795082 w 1017517"/>
              <a:gd name="connsiteY24" fmla="*/ 966467 h 1053420"/>
              <a:gd name="connsiteX25" fmla="*/ 798868 w 1017517"/>
              <a:gd name="connsiteY25" fmla="*/ 970163 h 1053420"/>
              <a:gd name="connsiteX26" fmla="*/ 808963 w 1017517"/>
              <a:gd name="connsiteY26" fmla="*/ 971395 h 1053420"/>
              <a:gd name="connsiteX27" fmla="*/ 821582 w 1017517"/>
              <a:gd name="connsiteY27" fmla="*/ 966467 h 1053420"/>
              <a:gd name="connsiteX28" fmla="*/ 826630 w 1017517"/>
              <a:gd name="connsiteY28" fmla="*/ 952914 h 1053420"/>
              <a:gd name="connsiteX29" fmla="*/ 821582 w 1017517"/>
              <a:gd name="connsiteY29" fmla="*/ 940593 h 1053420"/>
              <a:gd name="connsiteX30" fmla="*/ 808963 w 1017517"/>
              <a:gd name="connsiteY30" fmla="*/ 935665 h 1053420"/>
              <a:gd name="connsiteX31" fmla="*/ 801392 w 1017517"/>
              <a:gd name="connsiteY31" fmla="*/ 935665 h 1053420"/>
              <a:gd name="connsiteX32" fmla="*/ 798868 w 1017517"/>
              <a:gd name="connsiteY32" fmla="*/ 935665 h 1053420"/>
              <a:gd name="connsiteX33" fmla="*/ 796344 w 1017517"/>
              <a:gd name="connsiteY33" fmla="*/ 935665 h 1053420"/>
              <a:gd name="connsiteX34" fmla="*/ 788773 w 1017517"/>
              <a:gd name="connsiteY34" fmla="*/ 930737 h 1053420"/>
              <a:gd name="connsiteX35" fmla="*/ 783725 w 1017517"/>
              <a:gd name="connsiteY35" fmla="*/ 920880 h 1053420"/>
              <a:gd name="connsiteX36" fmla="*/ 788773 w 1017517"/>
              <a:gd name="connsiteY36" fmla="*/ 911023 h 1053420"/>
              <a:gd name="connsiteX37" fmla="*/ 803916 w 1017517"/>
              <a:gd name="connsiteY37" fmla="*/ 895006 h 1053420"/>
              <a:gd name="connsiteX38" fmla="*/ 782463 w 1017517"/>
              <a:gd name="connsiteY38" fmla="*/ 895006 h 1053420"/>
              <a:gd name="connsiteX39" fmla="*/ 773630 w 1017517"/>
              <a:gd name="connsiteY39" fmla="*/ 890078 h 1053420"/>
              <a:gd name="connsiteX40" fmla="*/ 768583 w 1017517"/>
              <a:gd name="connsiteY40" fmla="*/ 881453 h 1053420"/>
              <a:gd name="connsiteX41" fmla="*/ 773630 w 1017517"/>
              <a:gd name="connsiteY41" fmla="*/ 871597 h 1053420"/>
              <a:gd name="connsiteX42" fmla="*/ 782463 w 1017517"/>
              <a:gd name="connsiteY42" fmla="*/ 867900 h 1053420"/>
              <a:gd name="connsiteX43" fmla="*/ 875479 w 1017517"/>
              <a:gd name="connsiteY43" fmla="*/ 864239 h 1053420"/>
              <a:gd name="connsiteX44" fmla="*/ 871501 w 1017517"/>
              <a:gd name="connsiteY44" fmla="*/ 865521 h 1053420"/>
              <a:gd name="connsiteX45" fmla="*/ 868849 w 1017517"/>
              <a:gd name="connsiteY45" fmla="*/ 869366 h 1053420"/>
              <a:gd name="connsiteX46" fmla="*/ 870175 w 1017517"/>
              <a:gd name="connsiteY46" fmla="*/ 874493 h 1053420"/>
              <a:gd name="connsiteX47" fmla="*/ 875479 w 1017517"/>
              <a:gd name="connsiteY47" fmla="*/ 875775 h 1053420"/>
              <a:gd name="connsiteX48" fmla="*/ 880782 w 1017517"/>
              <a:gd name="connsiteY48" fmla="*/ 874493 h 1053420"/>
              <a:gd name="connsiteX49" fmla="*/ 882108 w 1017517"/>
              <a:gd name="connsiteY49" fmla="*/ 870648 h 1053420"/>
              <a:gd name="connsiteX50" fmla="*/ 880782 w 1017517"/>
              <a:gd name="connsiteY50" fmla="*/ 865521 h 1053420"/>
              <a:gd name="connsiteX51" fmla="*/ 875479 w 1017517"/>
              <a:gd name="connsiteY51" fmla="*/ 864239 h 1053420"/>
              <a:gd name="connsiteX52" fmla="*/ 876804 w 1017517"/>
              <a:gd name="connsiteY52" fmla="*/ 851421 h 1053420"/>
              <a:gd name="connsiteX53" fmla="*/ 890064 w 1017517"/>
              <a:gd name="connsiteY53" fmla="*/ 857830 h 1053420"/>
              <a:gd name="connsiteX54" fmla="*/ 894042 w 1017517"/>
              <a:gd name="connsiteY54" fmla="*/ 870648 h 1053420"/>
              <a:gd name="connsiteX55" fmla="*/ 890064 w 1017517"/>
              <a:gd name="connsiteY55" fmla="*/ 883465 h 1053420"/>
              <a:gd name="connsiteX56" fmla="*/ 876804 w 1017517"/>
              <a:gd name="connsiteY56" fmla="*/ 888592 h 1053420"/>
              <a:gd name="connsiteX57" fmla="*/ 862219 w 1017517"/>
              <a:gd name="connsiteY57" fmla="*/ 883465 h 1053420"/>
              <a:gd name="connsiteX58" fmla="*/ 856915 w 1017517"/>
              <a:gd name="connsiteY58" fmla="*/ 869366 h 1053420"/>
              <a:gd name="connsiteX59" fmla="*/ 862219 w 1017517"/>
              <a:gd name="connsiteY59" fmla="*/ 857830 h 1053420"/>
              <a:gd name="connsiteX60" fmla="*/ 876804 w 1017517"/>
              <a:gd name="connsiteY60" fmla="*/ 851421 h 1053420"/>
              <a:gd name="connsiteX61" fmla="*/ 189077 w 1017517"/>
              <a:gd name="connsiteY61" fmla="*/ 845930 h 1053420"/>
              <a:gd name="connsiteX62" fmla="*/ 213246 w 1017517"/>
              <a:gd name="connsiteY62" fmla="*/ 849710 h 1053420"/>
              <a:gd name="connsiteX63" fmla="*/ 231056 w 1017517"/>
              <a:gd name="connsiteY63" fmla="*/ 859789 h 1053420"/>
              <a:gd name="connsiteX64" fmla="*/ 245048 w 1017517"/>
              <a:gd name="connsiteY64" fmla="*/ 873647 h 1053420"/>
              <a:gd name="connsiteX65" fmla="*/ 248865 w 1017517"/>
              <a:gd name="connsiteY65" fmla="*/ 895065 h 1053420"/>
              <a:gd name="connsiteX66" fmla="*/ 233600 w 1017517"/>
              <a:gd name="connsiteY66" fmla="*/ 924042 h 1053420"/>
              <a:gd name="connsiteX67" fmla="*/ 204342 w 1017517"/>
              <a:gd name="connsiteY67" fmla="*/ 944200 h 1053420"/>
              <a:gd name="connsiteX68" fmla="*/ 233600 w 1017517"/>
              <a:gd name="connsiteY68" fmla="*/ 944200 h 1053420"/>
              <a:gd name="connsiteX69" fmla="*/ 246321 w 1017517"/>
              <a:gd name="connsiteY69" fmla="*/ 949239 h 1053420"/>
              <a:gd name="connsiteX70" fmla="*/ 251409 w 1017517"/>
              <a:gd name="connsiteY70" fmla="*/ 963097 h 1053420"/>
              <a:gd name="connsiteX71" fmla="*/ 246321 w 1017517"/>
              <a:gd name="connsiteY71" fmla="*/ 976956 h 1053420"/>
              <a:gd name="connsiteX72" fmla="*/ 233600 w 1017517"/>
              <a:gd name="connsiteY72" fmla="*/ 981995 h 1053420"/>
              <a:gd name="connsiteX73" fmla="*/ 150914 w 1017517"/>
              <a:gd name="connsiteY73" fmla="*/ 981995 h 1053420"/>
              <a:gd name="connsiteX74" fmla="*/ 140738 w 1017517"/>
              <a:gd name="connsiteY74" fmla="*/ 979476 h 1053420"/>
              <a:gd name="connsiteX75" fmla="*/ 134377 w 1017517"/>
              <a:gd name="connsiteY75" fmla="*/ 971916 h 1053420"/>
              <a:gd name="connsiteX76" fmla="*/ 131833 w 1017517"/>
              <a:gd name="connsiteY76" fmla="*/ 960578 h 1053420"/>
              <a:gd name="connsiteX77" fmla="*/ 140738 w 1017517"/>
              <a:gd name="connsiteY77" fmla="*/ 946719 h 1053420"/>
              <a:gd name="connsiteX78" fmla="*/ 203070 w 1017517"/>
              <a:gd name="connsiteY78" fmla="*/ 901364 h 1053420"/>
              <a:gd name="connsiteX79" fmla="*/ 209430 w 1017517"/>
              <a:gd name="connsiteY79" fmla="*/ 893805 h 1053420"/>
              <a:gd name="connsiteX80" fmla="*/ 204342 w 1017517"/>
              <a:gd name="connsiteY80" fmla="*/ 884986 h 1053420"/>
              <a:gd name="connsiteX81" fmla="*/ 190349 w 1017517"/>
              <a:gd name="connsiteY81" fmla="*/ 881206 h 1053420"/>
              <a:gd name="connsiteX82" fmla="*/ 177628 w 1017517"/>
              <a:gd name="connsiteY82" fmla="*/ 886246 h 1053420"/>
              <a:gd name="connsiteX83" fmla="*/ 168723 w 1017517"/>
              <a:gd name="connsiteY83" fmla="*/ 896325 h 1053420"/>
              <a:gd name="connsiteX84" fmla="*/ 161091 w 1017517"/>
              <a:gd name="connsiteY84" fmla="*/ 903884 h 1053420"/>
              <a:gd name="connsiteX85" fmla="*/ 150914 w 1017517"/>
              <a:gd name="connsiteY85" fmla="*/ 907664 h 1053420"/>
              <a:gd name="connsiteX86" fmla="*/ 138193 w 1017517"/>
              <a:gd name="connsiteY86" fmla="*/ 901364 h 1053420"/>
              <a:gd name="connsiteX87" fmla="*/ 133105 w 1017517"/>
              <a:gd name="connsiteY87" fmla="*/ 888766 h 1053420"/>
              <a:gd name="connsiteX88" fmla="*/ 138193 w 1017517"/>
              <a:gd name="connsiteY88" fmla="*/ 872387 h 1053420"/>
              <a:gd name="connsiteX89" fmla="*/ 156003 w 1017517"/>
              <a:gd name="connsiteY89" fmla="*/ 856009 h 1053420"/>
              <a:gd name="connsiteX90" fmla="*/ 175084 w 1017517"/>
              <a:gd name="connsiteY90" fmla="*/ 848450 h 1053420"/>
              <a:gd name="connsiteX91" fmla="*/ 189077 w 1017517"/>
              <a:gd name="connsiteY91" fmla="*/ 845930 h 1053420"/>
              <a:gd name="connsiteX92" fmla="*/ 254144 w 1017517"/>
              <a:gd name="connsiteY92" fmla="*/ 836774 h 1053420"/>
              <a:gd name="connsiteX93" fmla="*/ 250299 w 1017517"/>
              <a:gd name="connsiteY93" fmla="*/ 838055 h 1053420"/>
              <a:gd name="connsiteX94" fmla="*/ 249017 w 1017517"/>
              <a:gd name="connsiteY94" fmla="*/ 841900 h 1053420"/>
              <a:gd name="connsiteX95" fmla="*/ 250299 w 1017517"/>
              <a:gd name="connsiteY95" fmla="*/ 847027 h 1053420"/>
              <a:gd name="connsiteX96" fmla="*/ 254144 w 1017517"/>
              <a:gd name="connsiteY96" fmla="*/ 848308 h 1053420"/>
              <a:gd name="connsiteX97" fmla="*/ 259270 w 1017517"/>
              <a:gd name="connsiteY97" fmla="*/ 847027 h 1053420"/>
              <a:gd name="connsiteX98" fmla="*/ 260552 w 1017517"/>
              <a:gd name="connsiteY98" fmla="*/ 841900 h 1053420"/>
              <a:gd name="connsiteX99" fmla="*/ 259270 w 1017517"/>
              <a:gd name="connsiteY99" fmla="*/ 838055 h 1053420"/>
              <a:gd name="connsiteX100" fmla="*/ 254144 w 1017517"/>
              <a:gd name="connsiteY100" fmla="*/ 836774 h 1053420"/>
              <a:gd name="connsiteX101" fmla="*/ 681137 w 1017517"/>
              <a:gd name="connsiteY101" fmla="*/ 832736 h 1053420"/>
              <a:gd name="connsiteX102" fmla="*/ 681137 w 1017517"/>
              <a:gd name="connsiteY102" fmla="*/ 1025991 h 1053420"/>
              <a:gd name="connsiteX103" fmla="*/ 933456 w 1017517"/>
              <a:gd name="connsiteY103" fmla="*/ 1025991 h 1053420"/>
              <a:gd name="connsiteX104" fmla="*/ 937185 w 1017517"/>
              <a:gd name="connsiteY104" fmla="*/ 1021004 h 1053420"/>
              <a:gd name="connsiteX105" fmla="*/ 937185 w 1017517"/>
              <a:gd name="connsiteY105" fmla="*/ 852685 h 1053420"/>
              <a:gd name="connsiteX106" fmla="*/ 917298 w 1017517"/>
              <a:gd name="connsiteY106" fmla="*/ 832736 h 1053420"/>
              <a:gd name="connsiteX107" fmla="*/ 255425 w 1017517"/>
              <a:gd name="connsiteY107" fmla="*/ 823957 h 1053420"/>
              <a:gd name="connsiteX108" fmla="*/ 266960 w 1017517"/>
              <a:gd name="connsiteY108" fmla="*/ 830365 h 1053420"/>
              <a:gd name="connsiteX109" fmla="*/ 273368 w 1017517"/>
              <a:gd name="connsiteY109" fmla="*/ 841900 h 1053420"/>
              <a:gd name="connsiteX110" fmla="*/ 266960 w 1017517"/>
              <a:gd name="connsiteY110" fmla="*/ 855998 h 1053420"/>
              <a:gd name="connsiteX111" fmla="*/ 255425 w 1017517"/>
              <a:gd name="connsiteY111" fmla="*/ 861125 h 1053420"/>
              <a:gd name="connsiteX112" fmla="*/ 241328 w 1017517"/>
              <a:gd name="connsiteY112" fmla="*/ 855998 h 1053420"/>
              <a:gd name="connsiteX113" fmla="*/ 236201 w 1017517"/>
              <a:gd name="connsiteY113" fmla="*/ 841900 h 1053420"/>
              <a:gd name="connsiteX114" fmla="*/ 241328 w 1017517"/>
              <a:gd name="connsiteY114" fmla="*/ 829084 h 1053420"/>
              <a:gd name="connsiteX115" fmla="*/ 255425 w 1017517"/>
              <a:gd name="connsiteY115" fmla="*/ 823957 h 1053420"/>
              <a:gd name="connsiteX116" fmla="*/ 85764 w 1017517"/>
              <a:gd name="connsiteY116" fmla="*/ 785358 h 1053420"/>
              <a:gd name="connsiteX117" fmla="*/ 65876 w 1017517"/>
              <a:gd name="connsiteY117" fmla="*/ 805307 h 1053420"/>
              <a:gd name="connsiteX118" fmla="*/ 65876 w 1017517"/>
              <a:gd name="connsiteY118" fmla="*/ 1021004 h 1053420"/>
              <a:gd name="connsiteX119" fmla="*/ 70848 w 1017517"/>
              <a:gd name="connsiteY119" fmla="*/ 1025991 h 1053420"/>
              <a:gd name="connsiteX120" fmla="*/ 321924 w 1017517"/>
              <a:gd name="connsiteY120" fmla="*/ 1025991 h 1053420"/>
              <a:gd name="connsiteX121" fmla="*/ 321924 w 1017517"/>
              <a:gd name="connsiteY121" fmla="*/ 785358 h 1053420"/>
              <a:gd name="connsiteX122" fmla="*/ 831534 w 1017517"/>
              <a:gd name="connsiteY122" fmla="*/ 715537 h 1053420"/>
              <a:gd name="connsiteX123" fmla="*/ 829049 w 1017517"/>
              <a:gd name="connsiteY123" fmla="*/ 761669 h 1053420"/>
              <a:gd name="connsiteX124" fmla="*/ 797975 w 1017517"/>
              <a:gd name="connsiteY124" fmla="*/ 805307 h 1053420"/>
              <a:gd name="connsiteX125" fmla="*/ 868823 w 1017517"/>
              <a:gd name="connsiteY125" fmla="*/ 805307 h 1053420"/>
              <a:gd name="connsiteX126" fmla="*/ 837749 w 1017517"/>
              <a:gd name="connsiteY126" fmla="*/ 765409 h 1053420"/>
              <a:gd name="connsiteX127" fmla="*/ 508414 w 1017517"/>
              <a:gd name="connsiteY127" fmla="*/ 714098 h 1053420"/>
              <a:gd name="connsiteX128" fmla="*/ 524282 w 1017517"/>
              <a:gd name="connsiteY128" fmla="*/ 720370 h 1053420"/>
              <a:gd name="connsiteX129" fmla="*/ 531606 w 1017517"/>
              <a:gd name="connsiteY129" fmla="*/ 736676 h 1053420"/>
              <a:gd name="connsiteX130" fmla="*/ 531606 w 1017517"/>
              <a:gd name="connsiteY130" fmla="*/ 850818 h 1053420"/>
              <a:gd name="connsiteX131" fmla="*/ 525503 w 1017517"/>
              <a:gd name="connsiteY131" fmla="*/ 865869 h 1053420"/>
              <a:gd name="connsiteX132" fmla="*/ 509634 w 1017517"/>
              <a:gd name="connsiteY132" fmla="*/ 872141 h 1053420"/>
              <a:gd name="connsiteX133" fmla="*/ 505972 w 1017517"/>
              <a:gd name="connsiteY133" fmla="*/ 872141 h 1053420"/>
              <a:gd name="connsiteX134" fmla="*/ 492545 w 1017517"/>
              <a:gd name="connsiteY134" fmla="*/ 865869 h 1053420"/>
              <a:gd name="connsiteX135" fmla="*/ 486442 w 1017517"/>
              <a:gd name="connsiteY135" fmla="*/ 850818 h 1053420"/>
              <a:gd name="connsiteX136" fmla="*/ 486442 w 1017517"/>
              <a:gd name="connsiteY136" fmla="*/ 773051 h 1053420"/>
              <a:gd name="connsiteX137" fmla="*/ 471794 w 1017517"/>
              <a:gd name="connsiteY137" fmla="*/ 775559 h 1053420"/>
              <a:gd name="connsiteX138" fmla="*/ 459587 w 1017517"/>
              <a:gd name="connsiteY138" fmla="*/ 765525 h 1053420"/>
              <a:gd name="connsiteX139" fmla="*/ 457146 w 1017517"/>
              <a:gd name="connsiteY139" fmla="*/ 749219 h 1053420"/>
              <a:gd name="connsiteX140" fmla="*/ 466911 w 1017517"/>
              <a:gd name="connsiteY140" fmla="*/ 736676 h 1053420"/>
              <a:gd name="connsiteX141" fmla="*/ 508414 w 1017517"/>
              <a:gd name="connsiteY141" fmla="*/ 714098 h 1053420"/>
              <a:gd name="connsiteX142" fmla="*/ 560289 w 1017517"/>
              <a:gd name="connsiteY142" fmla="*/ 711832 h 1053420"/>
              <a:gd name="connsiteX143" fmla="*/ 555119 w 1017517"/>
              <a:gd name="connsiteY143" fmla="*/ 713125 h 1053420"/>
              <a:gd name="connsiteX144" fmla="*/ 552534 w 1017517"/>
              <a:gd name="connsiteY144" fmla="*/ 718295 h 1053420"/>
              <a:gd name="connsiteX145" fmla="*/ 555119 w 1017517"/>
              <a:gd name="connsiteY145" fmla="*/ 723465 h 1053420"/>
              <a:gd name="connsiteX146" fmla="*/ 560289 w 1017517"/>
              <a:gd name="connsiteY146" fmla="*/ 726050 h 1053420"/>
              <a:gd name="connsiteX147" fmla="*/ 565459 w 1017517"/>
              <a:gd name="connsiteY147" fmla="*/ 723465 h 1053420"/>
              <a:gd name="connsiteX148" fmla="*/ 566751 w 1017517"/>
              <a:gd name="connsiteY148" fmla="*/ 718295 h 1053420"/>
              <a:gd name="connsiteX149" fmla="*/ 565459 w 1017517"/>
              <a:gd name="connsiteY149" fmla="*/ 713125 h 1053420"/>
              <a:gd name="connsiteX150" fmla="*/ 560289 w 1017517"/>
              <a:gd name="connsiteY150" fmla="*/ 711832 h 1053420"/>
              <a:gd name="connsiteX151" fmla="*/ 560289 w 1017517"/>
              <a:gd name="connsiteY151" fmla="*/ 697615 h 1053420"/>
              <a:gd name="connsiteX152" fmla="*/ 574506 w 1017517"/>
              <a:gd name="connsiteY152" fmla="*/ 702785 h 1053420"/>
              <a:gd name="connsiteX153" fmla="*/ 580969 w 1017517"/>
              <a:gd name="connsiteY153" fmla="*/ 718295 h 1053420"/>
              <a:gd name="connsiteX154" fmla="*/ 574506 w 1017517"/>
              <a:gd name="connsiteY154" fmla="*/ 733804 h 1053420"/>
              <a:gd name="connsiteX155" fmla="*/ 560289 w 1017517"/>
              <a:gd name="connsiteY155" fmla="*/ 740267 h 1053420"/>
              <a:gd name="connsiteX156" fmla="*/ 544779 w 1017517"/>
              <a:gd name="connsiteY156" fmla="*/ 733804 h 1053420"/>
              <a:gd name="connsiteX157" fmla="*/ 538317 w 1017517"/>
              <a:gd name="connsiteY157" fmla="*/ 717002 h 1053420"/>
              <a:gd name="connsiteX158" fmla="*/ 544779 w 1017517"/>
              <a:gd name="connsiteY158" fmla="*/ 702785 h 1053420"/>
              <a:gd name="connsiteX159" fmla="*/ 560289 w 1017517"/>
              <a:gd name="connsiteY159" fmla="*/ 697615 h 1053420"/>
              <a:gd name="connsiteX160" fmla="*/ 186443 w 1017517"/>
              <a:gd name="connsiteY160" fmla="*/ 681873 h 1053420"/>
              <a:gd name="connsiteX161" fmla="*/ 175256 w 1017517"/>
              <a:gd name="connsiteY161" fmla="*/ 732992 h 1053420"/>
              <a:gd name="connsiteX162" fmla="*/ 160341 w 1017517"/>
              <a:gd name="connsiteY162" fmla="*/ 757928 h 1053420"/>
              <a:gd name="connsiteX163" fmla="*/ 202601 w 1017517"/>
              <a:gd name="connsiteY163" fmla="*/ 757928 h 1053420"/>
              <a:gd name="connsiteX164" fmla="*/ 186443 w 1017517"/>
              <a:gd name="connsiteY164" fmla="*/ 721771 h 1053420"/>
              <a:gd name="connsiteX165" fmla="*/ 369157 w 1017517"/>
              <a:gd name="connsiteY165" fmla="*/ 639482 h 1053420"/>
              <a:gd name="connsiteX166" fmla="*/ 349269 w 1017517"/>
              <a:gd name="connsiteY166" fmla="*/ 659431 h 1053420"/>
              <a:gd name="connsiteX167" fmla="*/ 349269 w 1017517"/>
              <a:gd name="connsiteY167" fmla="*/ 771643 h 1053420"/>
              <a:gd name="connsiteX168" fmla="*/ 349269 w 1017517"/>
              <a:gd name="connsiteY168" fmla="*/ 1025991 h 1053420"/>
              <a:gd name="connsiteX169" fmla="*/ 653792 w 1017517"/>
              <a:gd name="connsiteY169" fmla="*/ 1025991 h 1053420"/>
              <a:gd name="connsiteX170" fmla="*/ 653792 w 1017517"/>
              <a:gd name="connsiteY170" fmla="*/ 819021 h 1053420"/>
              <a:gd name="connsiteX171" fmla="*/ 653792 w 1017517"/>
              <a:gd name="connsiteY171" fmla="*/ 659431 h 1053420"/>
              <a:gd name="connsiteX172" fmla="*/ 633905 w 1017517"/>
              <a:gd name="connsiteY172" fmla="*/ 639482 h 1053420"/>
              <a:gd name="connsiteX173" fmla="*/ 505881 w 1017517"/>
              <a:gd name="connsiteY173" fmla="*/ 479891 h 1053420"/>
              <a:gd name="connsiteX174" fmla="*/ 487237 w 1017517"/>
              <a:gd name="connsiteY174" fmla="*/ 590857 h 1053420"/>
              <a:gd name="connsiteX175" fmla="*/ 477293 w 1017517"/>
              <a:gd name="connsiteY175" fmla="*/ 612052 h 1053420"/>
              <a:gd name="connsiteX176" fmla="*/ 518311 w 1017517"/>
              <a:gd name="connsiteY176" fmla="*/ 612052 h 1053420"/>
              <a:gd name="connsiteX177" fmla="*/ 505881 w 1017517"/>
              <a:gd name="connsiteY177" fmla="*/ 579635 h 1053420"/>
              <a:gd name="connsiteX178" fmla="*/ 136725 w 1017517"/>
              <a:gd name="connsiteY178" fmla="*/ 360198 h 1053420"/>
              <a:gd name="connsiteX179" fmla="*/ 104408 w 1017517"/>
              <a:gd name="connsiteY179" fmla="*/ 372666 h 1053420"/>
              <a:gd name="connsiteX180" fmla="*/ 33560 w 1017517"/>
              <a:gd name="connsiteY180" fmla="*/ 511061 h 1053420"/>
              <a:gd name="connsiteX181" fmla="*/ 27345 w 1017517"/>
              <a:gd name="connsiteY181" fmla="*/ 527270 h 1053420"/>
              <a:gd name="connsiteX182" fmla="*/ 34803 w 1017517"/>
              <a:gd name="connsiteY182" fmla="*/ 542231 h 1053420"/>
              <a:gd name="connsiteX183" fmla="*/ 47232 w 1017517"/>
              <a:gd name="connsiteY183" fmla="*/ 548465 h 1053420"/>
              <a:gd name="connsiteX184" fmla="*/ 65876 w 1017517"/>
              <a:gd name="connsiteY184" fmla="*/ 540984 h 1053420"/>
              <a:gd name="connsiteX185" fmla="*/ 106894 w 1017517"/>
              <a:gd name="connsiteY185" fmla="*/ 472410 h 1053420"/>
              <a:gd name="connsiteX186" fmla="*/ 114352 w 1017517"/>
              <a:gd name="connsiteY186" fmla="*/ 453708 h 1053420"/>
              <a:gd name="connsiteX187" fmla="*/ 126781 w 1017517"/>
              <a:gd name="connsiteY187" fmla="*/ 446227 h 1053420"/>
              <a:gd name="connsiteX188" fmla="*/ 131753 w 1017517"/>
              <a:gd name="connsiteY188" fmla="*/ 447474 h 1053420"/>
              <a:gd name="connsiteX189" fmla="*/ 132996 w 1017517"/>
              <a:gd name="connsiteY189" fmla="*/ 447474 h 1053420"/>
              <a:gd name="connsiteX190" fmla="*/ 140453 w 1017517"/>
              <a:gd name="connsiteY190" fmla="*/ 459942 h 1053420"/>
              <a:gd name="connsiteX191" fmla="*/ 142939 w 1017517"/>
              <a:gd name="connsiteY191" fmla="*/ 537244 h 1053420"/>
              <a:gd name="connsiteX192" fmla="*/ 142939 w 1017517"/>
              <a:gd name="connsiteY192" fmla="*/ 540984 h 1053420"/>
              <a:gd name="connsiteX193" fmla="*/ 104408 w 1017517"/>
              <a:gd name="connsiteY193" fmla="*/ 716784 h 1053420"/>
              <a:gd name="connsiteX194" fmla="*/ 106894 w 1017517"/>
              <a:gd name="connsiteY194" fmla="*/ 734239 h 1053420"/>
              <a:gd name="connsiteX195" fmla="*/ 121809 w 1017517"/>
              <a:gd name="connsiteY195" fmla="*/ 744213 h 1053420"/>
              <a:gd name="connsiteX196" fmla="*/ 149154 w 1017517"/>
              <a:gd name="connsiteY196" fmla="*/ 726758 h 1053420"/>
              <a:gd name="connsiteX197" fmla="*/ 186443 w 1017517"/>
              <a:gd name="connsiteY197" fmla="*/ 552206 h 1053420"/>
              <a:gd name="connsiteX198" fmla="*/ 201358 w 1017517"/>
              <a:gd name="connsiteY198" fmla="*/ 542231 h 1053420"/>
              <a:gd name="connsiteX199" fmla="*/ 212545 w 1017517"/>
              <a:gd name="connsiteY199" fmla="*/ 555946 h 1053420"/>
              <a:gd name="connsiteX200" fmla="*/ 212545 w 1017517"/>
              <a:gd name="connsiteY200" fmla="*/ 721771 h 1053420"/>
              <a:gd name="connsiteX201" fmla="*/ 236161 w 1017517"/>
              <a:gd name="connsiteY201" fmla="*/ 744213 h 1053420"/>
              <a:gd name="connsiteX202" fmla="*/ 258534 w 1017517"/>
              <a:gd name="connsiteY202" fmla="*/ 721771 h 1053420"/>
              <a:gd name="connsiteX203" fmla="*/ 261020 w 1017517"/>
              <a:gd name="connsiteY203" fmla="*/ 537244 h 1053420"/>
              <a:gd name="connsiteX204" fmla="*/ 258534 w 1017517"/>
              <a:gd name="connsiteY204" fmla="*/ 466176 h 1053420"/>
              <a:gd name="connsiteX205" fmla="*/ 270963 w 1017517"/>
              <a:gd name="connsiteY205" fmla="*/ 453708 h 1053420"/>
              <a:gd name="connsiteX206" fmla="*/ 272206 w 1017517"/>
              <a:gd name="connsiteY206" fmla="*/ 453708 h 1053420"/>
              <a:gd name="connsiteX207" fmla="*/ 285879 w 1017517"/>
              <a:gd name="connsiteY207" fmla="*/ 466176 h 1053420"/>
              <a:gd name="connsiteX208" fmla="*/ 285879 w 1017517"/>
              <a:gd name="connsiteY208" fmla="*/ 481138 h 1053420"/>
              <a:gd name="connsiteX209" fmla="*/ 320681 w 1017517"/>
              <a:gd name="connsiteY209" fmla="*/ 542231 h 1053420"/>
              <a:gd name="connsiteX210" fmla="*/ 339326 w 1017517"/>
              <a:gd name="connsiteY210" fmla="*/ 550959 h 1053420"/>
              <a:gd name="connsiteX211" fmla="*/ 351755 w 1017517"/>
              <a:gd name="connsiteY211" fmla="*/ 545972 h 1053420"/>
              <a:gd name="connsiteX212" fmla="*/ 355484 w 1017517"/>
              <a:gd name="connsiteY212" fmla="*/ 514802 h 1053420"/>
              <a:gd name="connsiteX213" fmla="*/ 295822 w 1017517"/>
              <a:gd name="connsiteY213" fmla="*/ 382640 h 1053420"/>
              <a:gd name="connsiteX214" fmla="*/ 274692 w 1017517"/>
              <a:gd name="connsiteY214" fmla="*/ 367679 h 1053420"/>
              <a:gd name="connsiteX215" fmla="*/ 273449 w 1017517"/>
              <a:gd name="connsiteY215" fmla="*/ 367679 h 1053420"/>
              <a:gd name="connsiteX216" fmla="*/ 916055 w 1017517"/>
              <a:gd name="connsiteY216" fmla="*/ 276662 h 1053420"/>
              <a:gd name="connsiteX217" fmla="*/ 916055 w 1017517"/>
              <a:gd name="connsiteY217" fmla="*/ 279156 h 1053420"/>
              <a:gd name="connsiteX218" fmla="*/ 902383 w 1017517"/>
              <a:gd name="connsiteY218" fmla="*/ 325288 h 1053420"/>
              <a:gd name="connsiteX219" fmla="*/ 940914 w 1017517"/>
              <a:gd name="connsiteY219" fmla="*/ 371419 h 1053420"/>
              <a:gd name="connsiteX220" fmla="*/ 940914 w 1017517"/>
              <a:gd name="connsiteY220" fmla="*/ 382640 h 1053420"/>
              <a:gd name="connsiteX221" fmla="*/ 934699 w 1017517"/>
              <a:gd name="connsiteY221" fmla="*/ 391368 h 1053420"/>
              <a:gd name="connsiteX222" fmla="*/ 896168 w 1017517"/>
              <a:gd name="connsiteY222" fmla="*/ 402589 h 1053420"/>
              <a:gd name="connsiteX223" fmla="*/ 764415 w 1017517"/>
              <a:gd name="connsiteY223" fmla="*/ 395109 h 1053420"/>
              <a:gd name="connsiteX224" fmla="*/ 732098 w 1017517"/>
              <a:gd name="connsiteY224" fmla="*/ 410070 h 1053420"/>
              <a:gd name="connsiteX225" fmla="*/ 730855 w 1017517"/>
              <a:gd name="connsiteY225" fmla="*/ 416304 h 1053420"/>
              <a:gd name="connsiteX226" fmla="*/ 664979 w 1017517"/>
              <a:gd name="connsiteY226" fmla="*/ 553452 h 1053420"/>
              <a:gd name="connsiteX227" fmla="*/ 668708 w 1017517"/>
              <a:gd name="connsiteY227" fmla="*/ 585869 h 1053420"/>
              <a:gd name="connsiteX228" fmla="*/ 681137 w 1017517"/>
              <a:gd name="connsiteY228" fmla="*/ 590857 h 1053420"/>
              <a:gd name="connsiteX229" fmla="*/ 699782 w 1017517"/>
              <a:gd name="connsiteY229" fmla="*/ 583376 h 1053420"/>
              <a:gd name="connsiteX230" fmla="*/ 743285 w 1017517"/>
              <a:gd name="connsiteY230" fmla="*/ 518542 h 1053420"/>
              <a:gd name="connsiteX231" fmla="*/ 756957 w 1017517"/>
              <a:gd name="connsiteY231" fmla="*/ 512308 h 1053420"/>
              <a:gd name="connsiteX232" fmla="*/ 768144 w 1017517"/>
              <a:gd name="connsiteY232" fmla="*/ 524776 h 1053420"/>
              <a:gd name="connsiteX233" fmla="*/ 769387 w 1017517"/>
              <a:gd name="connsiteY233" fmla="*/ 553452 h 1053420"/>
              <a:gd name="connsiteX234" fmla="*/ 769387 w 1017517"/>
              <a:gd name="connsiteY234" fmla="*/ 555946 h 1053420"/>
              <a:gd name="connsiteX235" fmla="*/ 756957 w 1017517"/>
              <a:gd name="connsiteY235" fmla="*/ 757928 h 1053420"/>
              <a:gd name="connsiteX236" fmla="*/ 778088 w 1017517"/>
              <a:gd name="connsiteY236" fmla="*/ 781617 h 1053420"/>
              <a:gd name="connsiteX237" fmla="*/ 779331 w 1017517"/>
              <a:gd name="connsiteY237" fmla="*/ 781617 h 1053420"/>
              <a:gd name="connsiteX238" fmla="*/ 802947 w 1017517"/>
              <a:gd name="connsiteY238" fmla="*/ 760422 h 1053420"/>
              <a:gd name="connsiteX239" fmla="*/ 811647 w 1017517"/>
              <a:gd name="connsiteY239" fmla="*/ 578389 h 1053420"/>
              <a:gd name="connsiteX240" fmla="*/ 825320 w 1017517"/>
              <a:gd name="connsiteY240" fmla="*/ 565921 h 1053420"/>
              <a:gd name="connsiteX241" fmla="*/ 827806 w 1017517"/>
              <a:gd name="connsiteY241" fmla="*/ 565921 h 1053420"/>
              <a:gd name="connsiteX242" fmla="*/ 841478 w 1017517"/>
              <a:gd name="connsiteY242" fmla="*/ 577142 h 1053420"/>
              <a:gd name="connsiteX243" fmla="*/ 865094 w 1017517"/>
              <a:gd name="connsiteY243" fmla="*/ 761669 h 1053420"/>
              <a:gd name="connsiteX244" fmla="*/ 889953 w 1017517"/>
              <a:gd name="connsiteY244" fmla="*/ 781617 h 1053420"/>
              <a:gd name="connsiteX245" fmla="*/ 906111 w 1017517"/>
              <a:gd name="connsiteY245" fmla="*/ 772890 h 1053420"/>
              <a:gd name="connsiteX246" fmla="*/ 909840 w 1017517"/>
              <a:gd name="connsiteY246" fmla="*/ 755435 h 1053420"/>
              <a:gd name="connsiteX247" fmla="*/ 887467 w 1017517"/>
              <a:gd name="connsiteY247" fmla="*/ 575895 h 1053420"/>
              <a:gd name="connsiteX248" fmla="*/ 886224 w 1017517"/>
              <a:gd name="connsiteY248" fmla="*/ 574648 h 1053420"/>
              <a:gd name="connsiteX249" fmla="*/ 888710 w 1017517"/>
              <a:gd name="connsiteY249" fmla="*/ 461189 h 1053420"/>
              <a:gd name="connsiteX250" fmla="*/ 899897 w 1017517"/>
              <a:gd name="connsiteY250" fmla="*/ 447474 h 1053420"/>
              <a:gd name="connsiteX251" fmla="*/ 985660 w 1017517"/>
              <a:gd name="connsiteY251" fmla="*/ 405083 h 1053420"/>
              <a:gd name="connsiteX252" fmla="*/ 984417 w 1017517"/>
              <a:gd name="connsiteY252" fmla="*/ 357704 h 1053420"/>
              <a:gd name="connsiteX253" fmla="*/ 916055 w 1017517"/>
              <a:gd name="connsiteY253" fmla="*/ 276662 h 1053420"/>
              <a:gd name="connsiteX254" fmla="*/ 834020 w 1017517"/>
              <a:gd name="connsiteY254" fmla="*/ 224297 h 1053420"/>
              <a:gd name="connsiteX255" fmla="*/ 779331 w 1017517"/>
              <a:gd name="connsiteY255" fmla="*/ 279156 h 1053420"/>
              <a:gd name="connsiteX256" fmla="*/ 834020 w 1017517"/>
              <a:gd name="connsiteY256" fmla="*/ 334015 h 1053420"/>
              <a:gd name="connsiteX257" fmla="*/ 888710 w 1017517"/>
              <a:gd name="connsiteY257" fmla="*/ 279156 h 1053420"/>
              <a:gd name="connsiteX258" fmla="*/ 834020 w 1017517"/>
              <a:gd name="connsiteY258" fmla="*/ 224297 h 1053420"/>
              <a:gd name="connsiteX259" fmla="*/ 193494 w 1017517"/>
              <a:gd name="connsiteY259" fmla="*/ 190216 h 1053420"/>
              <a:gd name="connsiteX260" fmla="*/ 182353 w 1017517"/>
              <a:gd name="connsiteY260" fmla="*/ 191472 h 1053420"/>
              <a:gd name="connsiteX261" fmla="*/ 147693 w 1017517"/>
              <a:gd name="connsiteY261" fmla="*/ 215328 h 1053420"/>
              <a:gd name="connsiteX262" fmla="*/ 141503 w 1017517"/>
              <a:gd name="connsiteY262" fmla="*/ 256761 h 1053420"/>
              <a:gd name="connsiteX263" fmla="*/ 205873 w 1017517"/>
              <a:gd name="connsiteY263" fmla="*/ 298194 h 1053420"/>
              <a:gd name="connsiteX264" fmla="*/ 240533 w 1017517"/>
              <a:gd name="connsiteY264" fmla="*/ 274339 h 1053420"/>
              <a:gd name="connsiteX265" fmla="*/ 247960 w 1017517"/>
              <a:gd name="connsiteY265" fmla="*/ 232905 h 1053420"/>
              <a:gd name="connsiteX266" fmla="*/ 193494 w 1017517"/>
              <a:gd name="connsiteY266" fmla="*/ 190216 h 1053420"/>
              <a:gd name="connsiteX267" fmla="*/ 208851 w 1017517"/>
              <a:gd name="connsiteY267" fmla="*/ 163065 h 1053420"/>
              <a:gd name="connsiteX268" fmla="*/ 273956 w 1017517"/>
              <a:gd name="connsiteY268" fmla="*/ 226628 h 1053420"/>
              <a:gd name="connsiteX269" fmla="*/ 262815 w 1017517"/>
              <a:gd name="connsiteY269" fmla="*/ 289405 h 1053420"/>
              <a:gd name="connsiteX270" fmla="*/ 212062 w 1017517"/>
              <a:gd name="connsiteY270" fmla="*/ 325817 h 1053420"/>
              <a:gd name="connsiteX271" fmla="*/ 193494 w 1017517"/>
              <a:gd name="connsiteY271" fmla="*/ 328328 h 1053420"/>
              <a:gd name="connsiteX272" fmla="*/ 114270 w 1017517"/>
              <a:gd name="connsiteY272" fmla="*/ 263039 h 1053420"/>
              <a:gd name="connsiteX273" fmla="*/ 176164 w 1017517"/>
              <a:gd name="connsiteY273" fmla="*/ 163850 h 1053420"/>
              <a:gd name="connsiteX274" fmla="*/ 208851 w 1017517"/>
              <a:gd name="connsiteY274" fmla="*/ 163065 h 1053420"/>
              <a:gd name="connsiteX275" fmla="*/ 341812 w 1017517"/>
              <a:gd name="connsiteY275" fmla="*/ 120811 h 1053420"/>
              <a:gd name="connsiteX276" fmla="*/ 325653 w 1017517"/>
              <a:gd name="connsiteY276" fmla="*/ 129539 h 1053420"/>
              <a:gd name="connsiteX277" fmla="*/ 320681 w 1017517"/>
              <a:gd name="connsiteY277" fmla="*/ 146994 h 1053420"/>
              <a:gd name="connsiteX278" fmla="*/ 448705 w 1017517"/>
              <a:gd name="connsiteY278" fmla="*/ 262947 h 1053420"/>
              <a:gd name="connsiteX279" fmla="*/ 459892 w 1017517"/>
              <a:gd name="connsiteY279" fmla="*/ 276662 h 1053420"/>
              <a:gd name="connsiteX280" fmla="*/ 449948 w 1017517"/>
              <a:gd name="connsiteY280" fmla="*/ 385134 h 1053420"/>
              <a:gd name="connsiteX281" fmla="*/ 449948 w 1017517"/>
              <a:gd name="connsiteY281" fmla="*/ 387628 h 1053420"/>
              <a:gd name="connsiteX282" fmla="*/ 416389 w 1017517"/>
              <a:gd name="connsiteY282" fmla="*/ 575895 h 1053420"/>
              <a:gd name="connsiteX283" fmla="*/ 432547 w 1017517"/>
              <a:gd name="connsiteY283" fmla="*/ 603325 h 1053420"/>
              <a:gd name="connsiteX284" fmla="*/ 459892 w 1017517"/>
              <a:gd name="connsiteY284" fmla="*/ 584623 h 1053420"/>
              <a:gd name="connsiteX285" fmla="*/ 492209 w 1017517"/>
              <a:gd name="connsiteY285" fmla="*/ 406330 h 1053420"/>
              <a:gd name="connsiteX286" fmla="*/ 500909 w 1017517"/>
              <a:gd name="connsiteY286" fmla="*/ 392615 h 1053420"/>
              <a:gd name="connsiteX287" fmla="*/ 518311 w 1017517"/>
              <a:gd name="connsiteY287" fmla="*/ 390121 h 1053420"/>
              <a:gd name="connsiteX288" fmla="*/ 534469 w 1017517"/>
              <a:gd name="connsiteY288" fmla="*/ 410070 h 1053420"/>
              <a:gd name="connsiteX289" fmla="*/ 534469 w 1017517"/>
              <a:gd name="connsiteY289" fmla="*/ 579635 h 1053420"/>
              <a:gd name="connsiteX290" fmla="*/ 554356 w 1017517"/>
              <a:gd name="connsiteY290" fmla="*/ 604571 h 1053420"/>
              <a:gd name="connsiteX291" fmla="*/ 571758 w 1017517"/>
              <a:gd name="connsiteY291" fmla="*/ 598337 h 1053420"/>
              <a:gd name="connsiteX292" fmla="*/ 579215 w 1017517"/>
              <a:gd name="connsiteY292" fmla="*/ 582129 h 1053420"/>
              <a:gd name="connsiteX293" fmla="*/ 577972 w 1017517"/>
              <a:gd name="connsiteY293" fmla="*/ 309079 h 1053420"/>
              <a:gd name="connsiteX294" fmla="*/ 576729 w 1017517"/>
              <a:gd name="connsiteY294" fmla="*/ 275415 h 1053420"/>
              <a:gd name="connsiteX295" fmla="*/ 579215 w 1017517"/>
              <a:gd name="connsiteY295" fmla="*/ 261701 h 1053420"/>
              <a:gd name="connsiteX296" fmla="*/ 589159 w 1017517"/>
              <a:gd name="connsiteY296" fmla="*/ 252973 h 1053420"/>
              <a:gd name="connsiteX297" fmla="*/ 600345 w 1017517"/>
              <a:gd name="connsiteY297" fmla="*/ 255467 h 1053420"/>
              <a:gd name="connsiteX298" fmla="*/ 635148 w 1017517"/>
              <a:gd name="connsiteY298" fmla="*/ 280403 h 1053420"/>
              <a:gd name="connsiteX299" fmla="*/ 637634 w 1017517"/>
              <a:gd name="connsiteY299" fmla="*/ 297858 h 1053420"/>
              <a:gd name="connsiteX300" fmla="*/ 618990 w 1017517"/>
              <a:gd name="connsiteY300" fmla="*/ 301598 h 1053420"/>
              <a:gd name="connsiteX301" fmla="*/ 605317 w 1017517"/>
              <a:gd name="connsiteY301" fmla="*/ 291624 h 1053420"/>
              <a:gd name="connsiteX302" fmla="*/ 605317 w 1017517"/>
              <a:gd name="connsiteY302" fmla="*/ 309079 h 1053420"/>
              <a:gd name="connsiteX303" fmla="*/ 605317 w 1017517"/>
              <a:gd name="connsiteY303" fmla="*/ 360198 h 1053420"/>
              <a:gd name="connsiteX304" fmla="*/ 609046 w 1017517"/>
              <a:gd name="connsiteY304" fmla="*/ 357704 h 1053420"/>
              <a:gd name="connsiteX305" fmla="*/ 678651 w 1017517"/>
              <a:gd name="connsiteY305" fmla="*/ 282896 h 1053420"/>
              <a:gd name="connsiteX306" fmla="*/ 666222 w 1017517"/>
              <a:gd name="connsiteY306" fmla="*/ 265441 h 1053420"/>
              <a:gd name="connsiteX307" fmla="*/ 609046 w 1017517"/>
              <a:gd name="connsiteY307" fmla="*/ 206841 h 1053420"/>
              <a:gd name="connsiteX308" fmla="*/ 581701 w 1017517"/>
              <a:gd name="connsiteY308" fmla="*/ 204348 h 1053420"/>
              <a:gd name="connsiteX309" fmla="*/ 452434 w 1017517"/>
              <a:gd name="connsiteY309" fmla="*/ 216816 h 1053420"/>
              <a:gd name="connsiteX310" fmla="*/ 448705 w 1017517"/>
              <a:gd name="connsiteY310" fmla="*/ 216816 h 1053420"/>
              <a:gd name="connsiteX311" fmla="*/ 365428 w 1017517"/>
              <a:gd name="connsiteY311" fmla="*/ 142007 h 1053420"/>
              <a:gd name="connsiteX312" fmla="*/ 341812 w 1017517"/>
              <a:gd name="connsiteY312" fmla="*/ 120811 h 1053420"/>
              <a:gd name="connsiteX313" fmla="*/ 341812 w 1017517"/>
              <a:gd name="connsiteY313" fmla="*/ 93382 h 1053420"/>
              <a:gd name="connsiteX314" fmla="*/ 343055 w 1017517"/>
              <a:gd name="connsiteY314" fmla="*/ 93382 h 1053420"/>
              <a:gd name="connsiteX315" fmla="*/ 391530 w 1017517"/>
              <a:gd name="connsiteY315" fmla="*/ 138267 h 1053420"/>
              <a:gd name="connsiteX316" fmla="*/ 452434 w 1017517"/>
              <a:gd name="connsiteY316" fmla="*/ 189386 h 1053420"/>
              <a:gd name="connsiteX317" fmla="*/ 579215 w 1017517"/>
              <a:gd name="connsiteY317" fmla="*/ 176918 h 1053420"/>
              <a:gd name="connsiteX318" fmla="*/ 625205 w 1017517"/>
              <a:gd name="connsiteY318" fmla="*/ 184399 h 1053420"/>
              <a:gd name="connsiteX319" fmla="*/ 627690 w 1017517"/>
              <a:gd name="connsiteY319" fmla="*/ 186892 h 1053420"/>
              <a:gd name="connsiteX320" fmla="*/ 684866 w 1017517"/>
              <a:gd name="connsiteY320" fmla="*/ 245492 h 1053420"/>
              <a:gd name="connsiteX321" fmla="*/ 705996 w 1017517"/>
              <a:gd name="connsiteY321" fmla="*/ 284143 h 1053420"/>
              <a:gd name="connsiteX322" fmla="*/ 627690 w 1017517"/>
              <a:gd name="connsiteY322" fmla="*/ 376406 h 1053420"/>
              <a:gd name="connsiteX323" fmla="*/ 626447 w 1017517"/>
              <a:gd name="connsiteY323" fmla="*/ 377653 h 1053420"/>
              <a:gd name="connsiteX324" fmla="*/ 605317 w 1017517"/>
              <a:gd name="connsiteY324" fmla="*/ 387628 h 1053420"/>
              <a:gd name="connsiteX325" fmla="*/ 606560 w 1017517"/>
              <a:gd name="connsiteY325" fmla="*/ 582129 h 1053420"/>
              <a:gd name="connsiteX326" fmla="*/ 595374 w 1017517"/>
              <a:gd name="connsiteY326" fmla="*/ 612052 h 1053420"/>
              <a:gd name="connsiteX327" fmla="*/ 633905 w 1017517"/>
              <a:gd name="connsiteY327" fmla="*/ 612052 h 1053420"/>
              <a:gd name="connsiteX328" fmla="*/ 681137 w 1017517"/>
              <a:gd name="connsiteY328" fmla="*/ 659431 h 1053420"/>
              <a:gd name="connsiteX329" fmla="*/ 681137 w 1017517"/>
              <a:gd name="connsiteY329" fmla="*/ 805307 h 1053420"/>
              <a:gd name="connsiteX330" fmla="*/ 760686 w 1017517"/>
              <a:gd name="connsiteY330" fmla="*/ 805307 h 1053420"/>
              <a:gd name="connsiteX331" fmla="*/ 729612 w 1017517"/>
              <a:gd name="connsiteY331" fmla="*/ 755435 h 1053420"/>
              <a:gd name="connsiteX332" fmla="*/ 740799 w 1017517"/>
              <a:gd name="connsiteY332" fmla="*/ 573401 h 1053420"/>
              <a:gd name="connsiteX333" fmla="*/ 720912 w 1017517"/>
              <a:gd name="connsiteY333" fmla="*/ 600831 h 1053420"/>
              <a:gd name="connsiteX334" fmla="*/ 678651 w 1017517"/>
              <a:gd name="connsiteY334" fmla="*/ 618286 h 1053420"/>
              <a:gd name="connsiteX335" fmla="*/ 651307 w 1017517"/>
              <a:gd name="connsiteY335" fmla="*/ 605818 h 1053420"/>
              <a:gd name="connsiteX336" fmla="*/ 645092 w 1017517"/>
              <a:gd name="connsiteY336" fmla="*/ 535997 h 1053420"/>
              <a:gd name="connsiteX337" fmla="*/ 704753 w 1017517"/>
              <a:gd name="connsiteY337" fmla="*/ 407577 h 1053420"/>
              <a:gd name="connsiteX338" fmla="*/ 705996 w 1017517"/>
              <a:gd name="connsiteY338" fmla="*/ 402589 h 1053420"/>
              <a:gd name="connsiteX339" fmla="*/ 765658 w 1017517"/>
              <a:gd name="connsiteY339" fmla="*/ 367679 h 1053420"/>
              <a:gd name="connsiteX340" fmla="*/ 892439 w 1017517"/>
              <a:gd name="connsiteY340" fmla="*/ 375160 h 1053420"/>
              <a:gd name="connsiteX341" fmla="*/ 907355 w 1017517"/>
              <a:gd name="connsiteY341" fmla="*/ 371419 h 1053420"/>
              <a:gd name="connsiteX342" fmla="*/ 883738 w 1017517"/>
              <a:gd name="connsiteY342" fmla="*/ 345236 h 1053420"/>
              <a:gd name="connsiteX343" fmla="*/ 834020 w 1017517"/>
              <a:gd name="connsiteY343" fmla="*/ 361445 h 1053420"/>
              <a:gd name="connsiteX344" fmla="*/ 751986 w 1017517"/>
              <a:gd name="connsiteY344" fmla="*/ 279156 h 1053420"/>
              <a:gd name="connsiteX345" fmla="*/ 834020 w 1017517"/>
              <a:gd name="connsiteY345" fmla="*/ 196867 h 1053420"/>
              <a:gd name="connsiteX346" fmla="*/ 906111 w 1017517"/>
              <a:gd name="connsiteY346" fmla="*/ 241752 h 1053420"/>
              <a:gd name="connsiteX347" fmla="*/ 927242 w 1017517"/>
              <a:gd name="connsiteY347" fmla="*/ 251726 h 1053420"/>
              <a:gd name="connsiteX348" fmla="*/ 1008034 w 1017517"/>
              <a:gd name="connsiteY348" fmla="*/ 345236 h 1053420"/>
              <a:gd name="connsiteX349" fmla="*/ 1009277 w 1017517"/>
              <a:gd name="connsiteY349" fmla="*/ 418798 h 1053420"/>
              <a:gd name="connsiteX350" fmla="*/ 916055 w 1017517"/>
              <a:gd name="connsiteY350" fmla="*/ 473657 h 1053420"/>
              <a:gd name="connsiteX351" fmla="*/ 913569 w 1017517"/>
              <a:gd name="connsiteY351" fmla="*/ 573401 h 1053420"/>
              <a:gd name="connsiteX352" fmla="*/ 937185 w 1017517"/>
              <a:gd name="connsiteY352" fmla="*/ 752941 h 1053420"/>
              <a:gd name="connsiteX353" fmla="*/ 927242 w 1017517"/>
              <a:gd name="connsiteY353" fmla="*/ 789098 h 1053420"/>
              <a:gd name="connsiteX354" fmla="*/ 906111 w 1017517"/>
              <a:gd name="connsiteY354" fmla="*/ 805307 h 1053420"/>
              <a:gd name="connsiteX355" fmla="*/ 917298 w 1017517"/>
              <a:gd name="connsiteY355" fmla="*/ 805307 h 1053420"/>
              <a:gd name="connsiteX356" fmla="*/ 964530 w 1017517"/>
              <a:gd name="connsiteY356" fmla="*/ 852685 h 1053420"/>
              <a:gd name="connsiteX357" fmla="*/ 964530 w 1017517"/>
              <a:gd name="connsiteY357" fmla="*/ 1021004 h 1053420"/>
              <a:gd name="connsiteX358" fmla="*/ 933456 w 1017517"/>
              <a:gd name="connsiteY358" fmla="*/ 1053420 h 1053420"/>
              <a:gd name="connsiteX359" fmla="*/ 70848 w 1017517"/>
              <a:gd name="connsiteY359" fmla="*/ 1053420 h 1053420"/>
              <a:gd name="connsiteX360" fmla="*/ 39774 w 1017517"/>
              <a:gd name="connsiteY360" fmla="*/ 1021004 h 1053420"/>
              <a:gd name="connsiteX361" fmla="*/ 39774 w 1017517"/>
              <a:gd name="connsiteY361" fmla="*/ 805307 h 1053420"/>
              <a:gd name="connsiteX362" fmla="*/ 85764 w 1017517"/>
              <a:gd name="connsiteY362" fmla="*/ 757928 h 1053420"/>
              <a:gd name="connsiteX363" fmla="*/ 93221 w 1017517"/>
              <a:gd name="connsiteY363" fmla="*/ 757928 h 1053420"/>
              <a:gd name="connsiteX364" fmla="*/ 84521 w 1017517"/>
              <a:gd name="connsiteY364" fmla="*/ 747954 h 1053420"/>
              <a:gd name="connsiteX365" fmla="*/ 78306 w 1017517"/>
              <a:gd name="connsiteY365" fmla="*/ 710550 h 1053420"/>
              <a:gd name="connsiteX366" fmla="*/ 115594 w 1017517"/>
              <a:gd name="connsiteY366" fmla="*/ 537244 h 1053420"/>
              <a:gd name="connsiteX367" fmla="*/ 114352 w 1017517"/>
              <a:gd name="connsiteY367" fmla="*/ 517295 h 1053420"/>
              <a:gd name="connsiteX368" fmla="*/ 85764 w 1017517"/>
              <a:gd name="connsiteY368" fmla="*/ 559687 h 1053420"/>
              <a:gd name="connsiteX369" fmla="*/ 49718 w 1017517"/>
              <a:gd name="connsiteY369" fmla="*/ 575895 h 1053420"/>
              <a:gd name="connsiteX370" fmla="*/ 42260 w 1017517"/>
              <a:gd name="connsiteY370" fmla="*/ 575895 h 1053420"/>
              <a:gd name="connsiteX371" fmla="*/ 16158 w 1017517"/>
              <a:gd name="connsiteY371" fmla="*/ 563427 h 1053420"/>
              <a:gd name="connsiteX372" fmla="*/ 0 w 1017517"/>
              <a:gd name="connsiteY372" fmla="*/ 528516 h 1053420"/>
              <a:gd name="connsiteX373" fmla="*/ 12430 w 1017517"/>
              <a:gd name="connsiteY373" fmla="*/ 492359 h 1053420"/>
              <a:gd name="connsiteX374" fmla="*/ 79549 w 1017517"/>
              <a:gd name="connsiteY374" fmla="*/ 362692 h 1053420"/>
              <a:gd name="connsiteX375" fmla="*/ 139211 w 1017517"/>
              <a:gd name="connsiteY375" fmla="*/ 331522 h 1053420"/>
              <a:gd name="connsiteX376" fmla="*/ 275935 w 1017517"/>
              <a:gd name="connsiteY376" fmla="*/ 340249 h 1053420"/>
              <a:gd name="connsiteX377" fmla="*/ 321924 w 1017517"/>
              <a:gd name="connsiteY377" fmla="*/ 376406 h 1053420"/>
              <a:gd name="connsiteX378" fmla="*/ 377857 w 1017517"/>
              <a:gd name="connsiteY378" fmla="*/ 497346 h 1053420"/>
              <a:gd name="connsiteX379" fmla="*/ 369157 w 1017517"/>
              <a:gd name="connsiteY379" fmla="*/ 568414 h 1053420"/>
              <a:gd name="connsiteX380" fmla="*/ 340569 w 1017517"/>
              <a:gd name="connsiteY380" fmla="*/ 577142 h 1053420"/>
              <a:gd name="connsiteX381" fmla="*/ 338083 w 1017517"/>
              <a:gd name="connsiteY381" fmla="*/ 577142 h 1053420"/>
              <a:gd name="connsiteX382" fmla="*/ 299551 w 1017517"/>
              <a:gd name="connsiteY382" fmla="*/ 558440 h 1053420"/>
              <a:gd name="connsiteX383" fmla="*/ 287122 w 1017517"/>
              <a:gd name="connsiteY383" fmla="*/ 543478 h 1053420"/>
              <a:gd name="connsiteX384" fmla="*/ 285879 w 1017517"/>
              <a:gd name="connsiteY384" fmla="*/ 721771 h 1053420"/>
              <a:gd name="connsiteX385" fmla="*/ 269720 w 1017517"/>
              <a:gd name="connsiteY385" fmla="*/ 757928 h 1053420"/>
              <a:gd name="connsiteX386" fmla="*/ 321924 w 1017517"/>
              <a:gd name="connsiteY386" fmla="*/ 757928 h 1053420"/>
              <a:gd name="connsiteX387" fmla="*/ 321924 w 1017517"/>
              <a:gd name="connsiteY387" fmla="*/ 659431 h 1053420"/>
              <a:gd name="connsiteX388" fmla="*/ 369157 w 1017517"/>
              <a:gd name="connsiteY388" fmla="*/ 612052 h 1053420"/>
              <a:gd name="connsiteX389" fmla="*/ 398987 w 1017517"/>
              <a:gd name="connsiteY389" fmla="*/ 612052 h 1053420"/>
              <a:gd name="connsiteX390" fmla="*/ 389044 w 1017517"/>
              <a:gd name="connsiteY390" fmla="*/ 570908 h 1053420"/>
              <a:gd name="connsiteX391" fmla="*/ 422603 w 1017517"/>
              <a:gd name="connsiteY391" fmla="*/ 385134 h 1053420"/>
              <a:gd name="connsiteX392" fmla="*/ 422603 w 1017517"/>
              <a:gd name="connsiteY392" fmla="*/ 382640 h 1053420"/>
              <a:gd name="connsiteX393" fmla="*/ 432547 w 1017517"/>
              <a:gd name="connsiteY393" fmla="*/ 286637 h 1053420"/>
              <a:gd name="connsiteX394" fmla="*/ 293337 w 1017517"/>
              <a:gd name="connsiteY394" fmla="*/ 150735 h 1053420"/>
              <a:gd name="connsiteX395" fmla="*/ 304523 w 1017517"/>
              <a:gd name="connsiteY395" fmla="*/ 112084 h 1053420"/>
              <a:gd name="connsiteX396" fmla="*/ 341812 w 1017517"/>
              <a:gd name="connsiteY396" fmla="*/ 93382 h 1053420"/>
              <a:gd name="connsiteX397" fmla="*/ 504742 w 1017517"/>
              <a:gd name="connsiteY397" fmla="*/ 28285 h 1053420"/>
              <a:gd name="connsiteX398" fmla="*/ 450225 w 1017517"/>
              <a:gd name="connsiteY398" fmla="*/ 82395 h 1053420"/>
              <a:gd name="connsiteX399" fmla="*/ 504742 w 1017517"/>
              <a:gd name="connsiteY399" fmla="*/ 136506 h 1053420"/>
              <a:gd name="connsiteX400" fmla="*/ 559259 w 1017517"/>
              <a:gd name="connsiteY400" fmla="*/ 82395 h 1053420"/>
              <a:gd name="connsiteX401" fmla="*/ 504742 w 1017517"/>
              <a:gd name="connsiteY401" fmla="*/ 28285 h 1053420"/>
              <a:gd name="connsiteX402" fmla="*/ 504742 w 1017517"/>
              <a:gd name="connsiteY402" fmla="*/ 0 h 1053420"/>
              <a:gd name="connsiteX403" fmla="*/ 586518 w 1017517"/>
              <a:gd name="connsiteY403" fmla="*/ 82395 h 1053420"/>
              <a:gd name="connsiteX404" fmla="*/ 504742 w 1017517"/>
              <a:gd name="connsiteY404" fmla="*/ 163561 h 1053420"/>
              <a:gd name="connsiteX405" fmla="*/ 422966 w 1017517"/>
              <a:gd name="connsiteY405" fmla="*/ 82395 h 1053420"/>
              <a:gd name="connsiteX406" fmla="*/ 504742 w 1017517"/>
              <a:gd name="connsiteY406" fmla="*/ 0 h 1053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</a:cxnLst>
            <a:rect l="l" t="t" r="r" b="b"/>
            <a:pathLst>
              <a:path w="1017517" h="1053420">
                <a:moveTo>
                  <a:pt x="782463" y="867900"/>
                </a:moveTo>
                <a:lnTo>
                  <a:pt x="834201" y="867900"/>
                </a:lnTo>
                <a:cubicBezTo>
                  <a:pt x="835463" y="867900"/>
                  <a:pt x="836725" y="867900"/>
                  <a:pt x="837987" y="867900"/>
                </a:cubicBezTo>
                <a:cubicBezTo>
                  <a:pt x="840510" y="867900"/>
                  <a:pt x="844296" y="869132"/>
                  <a:pt x="846820" y="871597"/>
                </a:cubicBezTo>
                <a:cubicBezTo>
                  <a:pt x="849344" y="874061"/>
                  <a:pt x="850606" y="877757"/>
                  <a:pt x="850606" y="881453"/>
                </a:cubicBezTo>
                <a:cubicBezTo>
                  <a:pt x="850606" y="885149"/>
                  <a:pt x="849344" y="888846"/>
                  <a:pt x="846820" y="891310"/>
                </a:cubicBezTo>
                <a:lnTo>
                  <a:pt x="826630" y="911023"/>
                </a:lnTo>
                <a:cubicBezTo>
                  <a:pt x="831677" y="913487"/>
                  <a:pt x="836725" y="915952"/>
                  <a:pt x="840510" y="920880"/>
                </a:cubicBezTo>
                <a:cubicBezTo>
                  <a:pt x="845558" y="924576"/>
                  <a:pt x="848082" y="929504"/>
                  <a:pt x="851867" y="935665"/>
                </a:cubicBezTo>
                <a:cubicBezTo>
                  <a:pt x="854391" y="940593"/>
                  <a:pt x="855653" y="946754"/>
                  <a:pt x="855653" y="952914"/>
                </a:cubicBezTo>
                <a:cubicBezTo>
                  <a:pt x="855653" y="959074"/>
                  <a:pt x="854391" y="965235"/>
                  <a:pt x="851867" y="970163"/>
                </a:cubicBezTo>
                <a:cubicBezTo>
                  <a:pt x="849344" y="976324"/>
                  <a:pt x="845558" y="981252"/>
                  <a:pt x="841772" y="986180"/>
                </a:cubicBezTo>
                <a:cubicBezTo>
                  <a:pt x="836725" y="989877"/>
                  <a:pt x="832939" y="992341"/>
                  <a:pt x="826630" y="996037"/>
                </a:cubicBezTo>
                <a:cubicBezTo>
                  <a:pt x="820320" y="997269"/>
                  <a:pt x="815273" y="998501"/>
                  <a:pt x="808963" y="998501"/>
                </a:cubicBezTo>
                <a:cubicBezTo>
                  <a:pt x="802654" y="998501"/>
                  <a:pt x="798868" y="998501"/>
                  <a:pt x="793820" y="997269"/>
                </a:cubicBezTo>
                <a:cubicBezTo>
                  <a:pt x="790035" y="996037"/>
                  <a:pt x="784987" y="993573"/>
                  <a:pt x="781201" y="992341"/>
                </a:cubicBezTo>
                <a:cubicBezTo>
                  <a:pt x="777416" y="989877"/>
                  <a:pt x="774892" y="987412"/>
                  <a:pt x="771106" y="983716"/>
                </a:cubicBezTo>
                <a:cubicBezTo>
                  <a:pt x="768583" y="981252"/>
                  <a:pt x="766059" y="977556"/>
                  <a:pt x="764797" y="973859"/>
                </a:cubicBezTo>
                <a:cubicBezTo>
                  <a:pt x="763535" y="971395"/>
                  <a:pt x="763535" y="968931"/>
                  <a:pt x="763535" y="966467"/>
                </a:cubicBezTo>
                <a:cubicBezTo>
                  <a:pt x="763535" y="965235"/>
                  <a:pt x="764797" y="962771"/>
                  <a:pt x="766059" y="960307"/>
                </a:cubicBezTo>
                <a:cubicBezTo>
                  <a:pt x="767321" y="959074"/>
                  <a:pt x="768583" y="956610"/>
                  <a:pt x="771106" y="955378"/>
                </a:cubicBezTo>
                <a:cubicBezTo>
                  <a:pt x="772368" y="954146"/>
                  <a:pt x="774892" y="954146"/>
                  <a:pt x="777416" y="954146"/>
                </a:cubicBezTo>
                <a:cubicBezTo>
                  <a:pt x="781201" y="954146"/>
                  <a:pt x="784987" y="955378"/>
                  <a:pt x="787511" y="957842"/>
                </a:cubicBezTo>
                <a:cubicBezTo>
                  <a:pt x="788773" y="959074"/>
                  <a:pt x="790035" y="960307"/>
                  <a:pt x="791297" y="962771"/>
                </a:cubicBezTo>
                <a:cubicBezTo>
                  <a:pt x="792559" y="964003"/>
                  <a:pt x="793820" y="965235"/>
                  <a:pt x="795082" y="966467"/>
                </a:cubicBezTo>
                <a:cubicBezTo>
                  <a:pt x="796344" y="967699"/>
                  <a:pt x="797606" y="968931"/>
                  <a:pt x="798868" y="970163"/>
                </a:cubicBezTo>
                <a:cubicBezTo>
                  <a:pt x="801392" y="970163"/>
                  <a:pt x="803916" y="971395"/>
                  <a:pt x="808963" y="971395"/>
                </a:cubicBezTo>
                <a:cubicBezTo>
                  <a:pt x="814011" y="971395"/>
                  <a:pt x="817796" y="968931"/>
                  <a:pt x="821582" y="966467"/>
                </a:cubicBezTo>
                <a:cubicBezTo>
                  <a:pt x="825368" y="962771"/>
                  <a:pt x="826630" y="957842"/>
                  <a:pt x="826630" y="952914"/>
                </a:cubicBezTo>
                <a:cubicBezTo>
                  <a:pt x="826630" y="947986"/>
                  <a:pt x="825368" y="943057"/>
                  <a:pt x="821582" y="940593"/>
                </a:cubicBezTo>
                <a:cubicBezTo>
                  <a:pt x="817796" y="936897"/>
                  <a:pt x="814011" y="935665"/>
                  <a:pt x="808963" y="935665"/>
                </a:cubicBezTo>
                <a:lnTo>
                  <a:pt x="801392" y="935665"/>
                </a:lnTo>
                <a:cubicBezTo>
                  <a:pt x="800130" y="935665"/>
                  <a:pt x="798868" y="935665"/>
                  <a:pt x="798868" y="935665"/>
                </a:cubicBezTo>
                <a:cubicBezTo>
                  <a:pt x="797606" y="935665"/>
                  <a:pt x="796344" y="935665"/>
                  <a:pt x="796344" y="935665"/>
                </a:cubicBezTo>
                <a:cubicBezTo>
                  <a:pt x="793820" y="934433"/>
                  <a:pt x="791297" y="933201"/>
                  <a:pt x="788773" y="930737"/>
                </a:cubicBezTo>
                <a:cubicBezTo>
                  <a:pt x="784987" y="928272"/>
                  <a:pt x="783725" y="924576"/>
                  <a:pt x="783725" y="920880"/>
                </a:cubicBezTo>
                <a:cubicBezTo>
                  <a:pt x="783725" y="917184"/>
                  <a:pt x="784987" y="914719"/>
                  <a:pt x="788773" y="911023"/>
                </a:cubicBezTo>
                <a:lnTo>
                  <a:pt x="803916" y="895006"/>
                </a:lnTo>
                <a:lnTo>
                  <a:pt x="782463" y="895006"/>
                </a:lnTo>
                <a:cubicBezTo>
                  <a:pt x="778678" y="895006"/>
                  <a:pt x="774892" y="893774"/>
                  <a:pt x="773630" y="890078"/>
                </a:cubicBezTo>
                <a:cubicBezTo>
                  <a:pt x="769844" y="887614"/>
                  <a:pt x="768583" y="885149"/>
                  <a:pt x="768583" y="881453"/>
                </a:cubicBezTo>
                <a:cubicBezTo>
                  <a:pt x="768583" y="876525"/>
                  <a:pt x="769844" y="874061"/>
                  <a:pt x="773630" y="871597"/>
                </a:cubicBezTo>
                <a:cubicBezTo>
                  <a:pt x="774892" y="867900"/>
                  <a:pt x="778678" y="867900"/>
                  <a:pt x="782463" y="867900"/>
                </a:cubicBezTo>
                <a:close/>
                <a:moveTo>
                  <a:pt x="875479" y="864239"/>
                </a:moveTo>
                <a:cubicBezTo>
                  <a:pt x="874153" y="864239"/>
                  <a:pt x="872827" y="865521"/>
                  <a:pt x="871501" y="865521"/>
                </a:cubicBezTo>
                <a:cubicBezTo>
                  <a:pt x="870175" y="866802"/>
                  <a:pt x="868849" y="868084"/>
                  <a:pt x="868849" y="869366"/>
                </a:cubicBezTo>
                <a:cubicBezTo>
                  <a:pt x="868849" y="871930"/>
                  <a:pt x="870175" y="873211"/>
                  <a:pt x="870175" y="874493"/>
                </a:cubicBezTo>
                <a:cubicBezTo>
                  <a:pt x="872827" y="875775"/>
                  <a:pt x="874153" y="875775"/>
                  <a:pt x="875479" y="875775"/>
                </a:cubicBezTo>
                <a:cubicBezTo>
                  <a:pt x="876804" y="875775"/>
                  <a:pt x="878130" y="875775"/>
                  <a:pt x="880782" y="874493"/>
                </a:cubicBezTo>
                <a:cubicBezTo>
                  <a:pt x="880782" y="873211"/>
                  <a:pt x="882108" y="871930"/>
                  <a:pt x="882108" y="870648"/>
                </a:cubicBezTo>
                <a:cubicBezTo>
                  <a:pt x="882108" y="869366"/>
                  <a:pt x="880782" y="866802"/>
                  <a:pt x="880782" y="865521"/>
                </a:cubicBezTo>
                <a:cubicBezTo>
                  <a:pt x="878130" y="865521"/>
                  <a:pt x="876804" y="864239"/>
                  <a:pt x="875479" y="864239"/>
                </a:cubicBezTo>
                <a:close/>
                <a:moveTo>
                  <a:pt x="876804" y="851421"/>
                </a:moveTo>
                <a:cubicBezTo>
                  <a:pt x="880782" y="851421"/>
                  <a:pt x="884760" y="853985"/>
                  <a:pt x="890064" y="857830"/>
                </a:cubicBezTo>
                <a:cubicBezTo>
                  <a:pt x="892716" y="861675"/>
                  <a:pt x="894042" y="865521"/>
                  <a:pt x="894042" y="870648"/>
                </a:cubicBezTo>
                <a:cubicBezTo>
                  <a:pt x="894042" y="875775"/>
                  <a:pt x="892716" y="879620"/>
                  <a:pt x="890064" y="883465"/>
                </a:cubicBezTo>
                <a:cubicBezTo>
                  <a:pt x="884760" y="887311"/>
                  <a:pt x="880782" y="888592"/>
                  <a:pt x="876804" y="888592"/>
                </a:cubicBezTo>
                <a:cubicBezTo>
                  <a:pt x="870175" y="888592"/>
                  <a:pt x="866197" y="887311"/>
                  <a:pt x="862219" y="883465"/>
                </a:cubicBezTo>
                <a:cubicBezTo>
                  <a:pt x="858241" y="879620"/>
                  <a:pt x="856915" y="875775"/>
                  <a:pt x="856915" y="869366"/>
                </a:cubicBezTo>
                <a:cubicBezTo>
                  <a:pt x="856915" y="864239"/>
                  <a:pt x="858241" y="860394"/>
                  <a:pt x="862219" y="857830"/>
                </a:cubicBezTo>
                <a:cubicBezTo>
                  <a:pt x="866197" y="853985"/>
                  <a:pt x="870175" y="851421"/>
                  <a:pt x="876804" y="851421"/>
                </a:cubicBezTo>
                <a:close/>
                <a:moveTo>
                  <a:pt x="189077" y="845930"/>
                </a:moveTo>
                <a:cubicBezTo>
                  <a:pt x="197981" y="845930"/>
                  <a:pt x="206886" y="848450"/>
                  <a:pt x="213246" y="849710"/>
                </a:cubicBezTo>
                <a:cubicBezTo>
                  <a:pt x="220879" y="852230"/>
                  <a:pt x="227239" y="854749"/>
                  <a:pt x="231056" y="859789"/>
                </a:cubicBezTo>
                <a:cubicBezTo>
                  <a:pt x="237416" y="863568"/>
                  <a:pt x="241232" y="868608"/>
                  <a:pt x="245048" y="873647"/>
                </a:cubicBezTo>
                <a:cubicBezTo>
                  <a:pt x="247593" y="879947"/>
                  <a:pt x="248865" y="887506"/>
                  <a:pt x="248865" y="895065"/>
                </a:cubicBezTo>
                <a:cubicBezTo>
                  <a:pt x="248865" y="906404"/>
                  <a:pt x="245048" y="915223"/>
                  <a:pt x="233600" y="924042"/>
                </a:cubicBezTo>
                <a:lnTo>
                  <a:pt x="204342" y="944200"/>
                </a:lnTo>
                <a:lnTo>
                  <a:pt x="233600" y="944200"/>
                </a:lnTo>
                <a:cubicBezTo>
                  <a:pt x="237416" y="944200"/>
                  <a:pt x="242504" y="946719"/>
                  <a:pt x="246321" y="949239"/>
                </a:cubicBezTo>
                <a:cubicBezTo>
                  <a:pt x="250137" y="953019"/>
                  <a:pt x="251409" y="958058"/>
                  <a:pt x="251409" y="963097"/>
                </a:cubicBezTo>
                <a:cubicBezTo>
                  <a:pt x="251409" y="968137"/>
                  <a:pt x="250137" y="973176"/>
                  <a:pt x="246321" y="976956"/>
                </a:cubicBezTo>
                <a:cubicBezTo>
                  <a:pt x="242504" y="980736"/>
                  <a:pt x="237416" y="981995"/>
                  <a:pt x="233600" y="981995"/>
                </a:cubicBezTo>
                <a:lnTo>
                  <a:pt x="150914" y="981995"/>
                </a:lnTo>
                <a:cubicBezTo>
                  <a:pt x="147098" y="981995"/>
                  <a:pt x="144554" y="980736"/>
                  <a:pt x="140738" y="979476"/>
                </a:cubicBezTo>
                <a:cubicBezTo>
                  <a:pt x="138193" y="976956"/>
                  <a:pt x="136921" y="974436"/>
                  <a:pt x="134377" y="971916"/>
                </a:cubicBezTo>
                <a:cubicBezTo>
                  <a:pt x="133105" y="969397"/>
                  <a:pt x="131833" y="965617"/>
                  <a:pt x="131833" y="960578"/>
                </a:cubicBezTo>
                <a:cubicBezTo>
                  <a:pt x="131833" y="955538"/>
                  <a:pt x="135649" y="951759"/>
                  <a:pt x="140738" y="946719"/>
                </a:cubicBezTo>
                <a:lnTo>
                  <a:pt x="203070" y="901364"/>
                </a:lnTo>
                <a:cubicBezTo>
                  <a:pt x="206886" y="900104"/>
                  <a:pt x="208158" y="897585"/>
                  <a:pt x="209430" y="893805"/>
                </a:cubicBezTo>
                <a:cubicBezTo>
                  <a:pt x="208158" y="890025"/>
                  <a:pt x="206886" y="886246"/>
                  <a:pt x="204342" y="884986"/>
                </a:cubicBezTo>
                <a:cubicBezTo>
                  <a:pt x="201798" y="882466"/>
                  <a:pt x="196709" y="881206"/>
                  <a:pt x="190349" y="881206"/>
                </a:cubicBezTo>
                <a:cubicBezTo>
                  <a:pt x="186533" y="881206"/>
                  <a:pt x="181444" y="883726"/>
                  <a:pt x="177628" y="886246"/>
                </a:cubicBezTo>
                <a:cubicBezTo>
                  <a:pt x="173812" y="888766"/>
                  <a:pt x="171268" y="892545"/>
                  <a:pt x="168723" y="896325"/>
                </a:cubicBezTo>
                <a:cubicBezTo>
                  <a:pt x="166179" y="900104"/>
                  <a:pt x="163635" y="901364"/>
                  <a:pt x="161091" y="903884"/>
                </a:cubicBezTo>
                <a:cubicBezTo>
                  <a:pt x="158547" y="906404"/>
                  <a:pt x="154731" y="907664"/>
                  <a:pt x="150914" y="907664"/>
                </a:cubicBezTo>
                <a:cubicBezTo>
                  <a:pt x="145826" y="907664"/>
                  <a:pt x="142010" y="906404"/>
                  <a:pt x="138193" y="901364"/>
                </a:cubicBezTo>
                <a:cubicBezTo>
                  <a:pt x="134377" y="897585"/>
                  <a:pt x="133105" y="893805"/>
                  <a:pt x="133105" y="888766"/>
                </a:cubicBezTo>
                <a:cubicBezTo>
                  <a:pt x="133105" y="883726"/>
                  <a:pt x="134377" y="878687"/>
                  <a:pt x="138193" y="872387"/>
                </a:cubicBezTo>
                <a:cubicBezTo>
                  <a:pt x="143282" y="866088"/>
                  <a:pt x="148370" y="861049"/>
                  <a:pt x="156003" y="856009"/>
                </a:cubicBezTo>
                <a:cubicBezTo>
                  <a:pt x="163635" y="852230"/>
                  <a:pt x="169996" y="849710"/>
                  <a:pt x="175084" y="848450"/>
                </a:cubicBezTo>
                <a:cubicBezTo>
                  <a:pt x="181444" y="847190"/>
                  <a:pt x="185261" y="845930"/>
                  <a:pt x="189077" y="845930"/>
                </a:cubicBezTo>
                <a:close/>
                <a:moveTo>
                  <a:pt x="254144" y="836774"/>
                </a:moveTo>
                <a:cubicBezTo>
                  <a:pt x="252862" y="836774"/>
                  <a:pt x="251581" y="836774"/>
                  <a:pt x="250299" y="838055"/>
                </a:cubicBezTo>
                <a:cubicBezTo>
                  <a:pt x="249017" y="839337"/>
                  <a:pt x="249017" y="840618"/>
                  <a:pt x="249017" y="841900"/>
                </a:cubicBezTo>
                <a:cubicBezTo>
                  <a:pt x="249017" y="844463"/>
                  <a:pt x="249017" y="845745"/>
                  <a:pt x="250299" y="847027"/>
                </a:cubicBezTo>
                <a:cubicBezTo>
                  <a:pt x="251581" y="848308"/>
                  <a:pt x="252862" y="848308"/>
                  <a:pt x="254144" y="848308"/>
                </a:cubicBezTo>
                <a:cubicBezTo>
                  <a:pt x="256707" y="848308"/>
                  <a:pt x="257989" y="848308"/>
                  <a:pt x="259270" y="847027"/>
                </a:cubicBezTo>
                <a:cubicBezTo>
                  <a:pt x="259270" y="845745"/>
                  <a:pt x="260552" y="844463"/>
                  <a:pt x="260552" y="841900"/>
                </a:cubicBezTo>
                <a:cubicBezTo>
                  <a:pt x="260552" y="840618"/>
                  <a:pt x="259270" y="839337"/>
                  <a:pt x="259270" y="838055"/>
                </a:cubicBezTo>
                <a:cubicBezTo>
                  <a:pt x="257989" y="836774"/>
                  <a:pt x="256707" y="836774"/>
                  <a:pt x="254144" y="836774"/>
                </a:cubicBezTo>
                <a:close/>
                <a:moveTo>
                  <a:pt x="681137" y="832736"/>
                </a:moveTo>
                <a:lnTo>
                  <a:pt x="681137" y="1025991"/>
                </a:lnTo>
                <a:lnTo>
                  <a:pt x="933456" y="1025991"/>
                </a:lnTo>
                <a:cubicBezTo>
                  <a:pt x="934699" y="1025991"/>
                  <a:pt x="937185" y="1023497"/>
                  <a:pt x="937185" y="1021004"/>
                </a:cubicBezTo>
                <a:lnTo>
                  <a:pt x="937185" y="852685"/>
                </a:lnTo>
                <a:cubicBezTo>
                  <a:pt x="937185" y="841464"/>
                  <a:pt x="928485" y="832736"/>
                  <a:pt x="917298" y="832736"/>
                </a:cubicBezTo>
                <a:close/>
                <a:moveTo>
                  <a:pt x="255425" y="823957"/>
                </a:moveTo>
                <a:cubicBezTo>
                  <a:pt x="259270" y="823957"/>
                  <a:pt x="264397" y="825239"/>
                  <a:pt x="266960" y="830365"/>
                </a:cubicBezTo>
                <a:cubicBezTo>
                  <a:pt x="270805" y="832929"/>
                  <a:pt x="273368" y="838055"/>
                  <a:pt x="273368" y="841900"/>
                </a:cubicBezTo>
                <a:cubicBezTo>
                  <a:pt x="273368" y="847027"/>
                  <a:pt x="270805" y="852153"/>
                  <a:pt x="266960" y="855998"/>
                </a:cubicBezTo>
                <a:cubicBezTo>
                  <a:pt x="264397" y="858561"/>
                  <a:pt x="259270" y="861125"/>
                  <a:pt x="255425" y="861125"/>
                </a:cubicBezTo>
                <a:cubicBezTo>
                  <a:pt x="250299" y="861125"/>
                  <a:pt x="245172" y="858561"/>
                  <a:pt x="241328" y="855998"/>
                </a:cubicBezTo>
                <a:cubicBezTo>
                  <a:pt x="237483" y="852153"/>
                  <a:pt x="236201" y="848308"/>
                  <a:pt x="236201" y="841900"/>
                </a:cubicBezTo>
                <a:cubicBezTo>
                  <a:pt x="236201" y="836774"/>
                  <a:pt x="238764" y="831647"/>
                  <a:pt x="241328" y="829084"/>
                </a:cubicBezTo>
                <a:cubicBezTo>
                  <a:pt x="245172" y="825239"/>
                  <a:pt x="250299" y="823957"/>
                  <a:pt x="255425" y="823957"/>
                </a:cubicBezTo>
                <a:close/>
                <a:moveTo>
                  <a:pt x="85764" y="785358"/>
                </a:moveTo>
                <a:cubicBezTo>
                  <a:pt x="75820" y="785358"/>
                  <a:pt x="65876" y="794085"/>
                  <a:pt x="65876" y="805307"/>
                </a:cubicBezTo>
                <a:lnTo>
                  <a:pt x="65876" y="1021004"/>
                </a:lnTo>
                <a:cubicBezTo>
                  <a:pt x="65876" y="1023497"/>
                  <a:pt x="68362" y="1025991"/>
                  <a:pt x="70848" y="1025991"/>
                </a:cubicBezTo>
                <a:lnTo>
                  <a:pt x="321924" y="1025991"/>
                </a:lnTo>
                <a:lnTo>
                  <a:pt x="321924" y="785358"/>
                </a:lnTo>
                <a:close/>
                <a:moveTo>
                  <a:pt x="831534" y="715537"/>
                </a:moveTo>
                <a:lnTo>
                  <a:pt x="829049" y="761669"/>
                </a:lnTo>
                <a:cubicBezTo>
                  <a:pt x="827806" y="781617"/>
                  <a:pt x="815376" y="797826"/>
                  <a:pt x="797975" y="805307"/>
                </a:cubicBezTo>
                <a:lnTo>
                  <a:pt x="868823" y="805307"/>
                </a:lnTo>
                <a:cubicBezTo>
                  <a:pt x="852665" y="799073"/>
                  <a:pt x="840235" y="784111"/>
                  <a:pt x="837749" y="765409"/>
                </a:cubicBezTo>
                <a:close/>
                <a:moveTo>
                  <a:pt x="508414" y="714098"/>
                </a:moveTo>
                <a:cubicBezTo>
                  <a:pt x="514517" y="714098"/>
                  <a:pt x="519400" y="716607"/>
                  <a:pt x="524282" y="720370"/>
                </a:cubicBezTo>
                <a:cubicBezTo>
                  <a:pt x="529165" y="725387"/>
                  <a:pt x="531606" y="730404"/>
                  <a:pt x="531606" y="736676"/>
                </a:cubicBezTo>
                <a:lnTo>
                  <a:pt x="531606" y="850818"/>
                </a:lnTo>
                <a:cubicBezTo>
                  <a:pt x="531606" y="855835"/>
                  <a:pt x="529165" y="860852"/>
                  <a:pt x="525503" y="865869"/>
                </a:cubicBezTo>
                <a:cubicBezTo>
                  <a:pt x="520620" y="869632"/>
                  <a:pt x="515738" y="872141"/>
                  <a:pt x="509634" y="872141"/>
                </a:cubicBezTo>
                <a:lnTo>
                  <a:pt x="505972" y="872141"/>
                </a:lnTo>
                <a:cubicBezTo>
                  <a:pt x="499869" y="872141"/>
                  <a:pt x="496207" y="869632"/>
                  <a:pt x="492545" y="865869"/>
                </a:cubicBezTo>
                <a:cubicBezTo>
                  <a:pt x="487662" y="860852"/>
                  <a:pt x="486442" y="855835"/>
                  <a:pt x="486442" y="850818"/>
                </a:cubicBezTo>
                <a:lnTo>
                  <a:pt x="486442" y="773051"/>
                </a:lnTo>
                <a:cubicBezTo>
                  <a:pt x="481559" y="775559"/>
                  <a:pt x="476676" y="776814"/>
                  <a:pt x="471794" y="775559"/>
                </a:cubicBezTo>
                <a:cubicBezTo>
                  <a:pt x="465690" y="773051"/>
                  <a:pt x="462028" y="769288"/>
                  <a:pt x="459587" y="765525"/>
                </a:cubicBezTo>
                <a:cubicBezTo>
                  <a:pt x="455925" y="759253"/>
                  <a:pt x="455925" y="754236"/>
                  <a:pt x="457146" y="749219"/>
                </a:cubicBezTo>
                <a:cubicBezTo>
                  <a:pt x="458366" y="742947"/>
                  <a:pt x="462028" y="739184"/>
                  <a:pt x="466911" y="736676"/>
                </a:cubicBezTo>
                <a:cubicBezTo>
                  <a:pt x="488883" y="721624"/>
                  <a:pt x="502310" y="714098"/>
                  <a:pt x="508414" y="714098"/>
                </a:cubicBezTo>
                <a:close/>
                <a:moveTo>
                  <a:pt x="560289" y="711832"/>
                </a:moveTo>
                <a:cubicBezTo>
                  <a:pt x="557704" y="711832"/>
                  <a:pt x="556412" y="711832"/>
                  <a:pt x="555119" y="713125"/>
                </a:cubicBezTo>
                <a:cubicBezTo>
                  <a:pt x="552534" y="714417"/>
                  <a:pt x="552534" y="715710"/>
                  <a:pt x="552534" y="718295"/>
                </a:cubicBezTo>
                <a:cubicBezTo>
                  <a:pt x="552534" y="720880"/>
                  <a:pt x="552534" y="722172"/>
                  <a:pt x="555119" y="723465"/>
                </a:cubicBezTo>
                <a:cubicBezTo>
                  <a:pt x="556412" y="726050"/>
                  <a:pt x="557704" y="726050"/>
                  <a:pt x="560289" y="726050"/>
                </a:cubicBezTo>
                <a:cubicBezTo>
                  <a:pt x="561581" y="726050"/>
                  <a:pt x="562874" y="726050"/>
                  <a:pt x="565459" y="723465"/>
                </a:cubicBezTo>
                <a:cubicBezTo>
                  <a:pt x="566751" y="722172"/>
                  <a:pt x="566751" y="720880"/>
                  <a:pt x="566751" y="718295"/>
                </a:cubicBezTo>
                <a:cubicBezTo>
                  <a:pt x="566751" y="717002"/>
                  <a:pt x="566751" y="715710"/>
                  <a:pt x="565459" y="713125"/>
                </a:cubicBezTo>
                <a:cubicBezTo>
                  <a:pt x="562874" y="711832"/>
                  <a:pt x="561581" y="711832"/>
                  <a:pt x="560289" y="711832"/>
                </a:cubicBezTo>
                <a:close/>
                <a:moveTo>
                  <a:pt x="560289" y="697615"/>
                </a:moveTo>
                <a:cubicBezTo>
                  <a:pt x="566751" y="697615"/>
                  <a:pt x="571921" y="698908"/>
                  <a:pt x="574506" y="702785"/>
                </a:cubicBezTo>
                <a:cubicBezTo>
                  <a:pt x="579676" y="707955"/>
                  <a:pt x="580969" y="713125"/>
                  <a:pt x="580969" y="718295"/>
                </a:cubicBezTo>
                <a:cubicBezTo>
                  <a:pt x="580969" y="724757"/>
                  <a:pt x="579676" y="729927"/>
                  <a:pt x="574506" y="733804"/>
                </a:cubicBezTo>
                <a:cubicBezTo>
                  <a:pt x="571921" y="737682"/>
                  <a:pt x="566751" y="740267"/>
                  <a:pt x="560289" y="740267"/>
                </a:cubicBezTo>
                <a:cubicBezTo>
                  <a:pt x="553827" y="740267"/>
                  <a:pt x="548657" y="737682"/>
                  <a:pt x="544779" y="733804"/>
                </a:cubicBezTo>
                <a:cubicBezTo>
                  <a:pt x="540902" y="729927"/>
                  <a:pt x="538317" y="724757"/>
                  <a:pt x="538317" y="717002"/>
                </a:cubicBezTo>
                <a:cubicBezTo>
                  <a:pt x="538317" y="711832"/>
                  <a:pt x="540902" y="706663"/>
                  <a:pt x="544779" y="702785"/>
                </a:cubicBezTo>
                <a:cubicBezTo>
                  <a:pt x="549949" y="698908"/>
                  <a:pt x="555119" y="697615"/>
                  <a:pt x="560289" y="697615"/>
                </a:cubicBezTo>
                <a:close/>
                <a:moveTo>
                  <a:pt x="186443" y="681873"/>
                </a:moveTo>
                <a:lnTo>
                  <a:pt x="175256" y="732992"/>
                </a:lnTo>
                <a:cubicBezTo>
                  <a:pt x="172770" y="741720"/>
                  <a:pt x="167798" y="751694"/>
                  <a:pt x="160341" y="757928"/>
                </a:cubicBezTo>
                <a:lnTo>
                  <a:pt x="202601" y="757928"/>
                </a:lnTo>
                <a:cubicBezTo>
                  <a:pt x="192657" y="749201"/>
                  <a:pt x="186443" y="735486"/>
                  <a:pt x="186443" y="721771"/>
                </a:cubicBezTo>
                <a:close/>
                <a:moveTo>
                  <a:pt x="369157" y="639482"/>
                </a:moveTo>
                <a:cubicBezTo>
                  <a:pt x="357970" y="639482"/>
                  <a:pt x="349269" y="648209"/>
                  <a:pt x="349269" y="659431"/>
                </a:cubicBezTo>
                <a:lnTo>
                  <a:pt x="349269" y="771643"/>
                </a:lnTo>
                <a:lnTo>
                  <a:pt x="349269" y="1025991"/>
                </a:lnTo>
                <a:lnTo>
                  <a:pt x="653792" y="1025991"/>
                </a:lnTo>
                <a:lnTo>
                  <a:pt x="653792" y="819021"/>
                </a:lnTo>
                <a:lnTo>
                  <a:pt x="653792" y="659431"/>
                </a:lnTo>
                <a:cubicBezTo>
                  <a:pt x="653792" y="648209"/>
                  <a:pt x="645092" y="639482"/>
                  <a:pt x="633905" y="639482"/>
                </a:cubicBezTo>
                <a:close/>
                <a:moveTo>
                  <a:pt x="505881" y="479891"/>
                </a:moveTo>
                <a:lnTo>
                  <a:pt x="487237" y="590857"/>
                </a:lnTo>
                <a:cubicBezTo>
                  <a:pt x="484751" y="598337"/>
                  <a:pt x="481022" y="605818"/>
                  <a:pt x="477293" y="612052"/>
                </a:cubicBezTo>
                <a:lnTo>
                  <a:pt x="518311" y="612052"/>
                </a:lnTo>
                <a:cubicBezTo>
                  <a:pt x="510853" y="603325"/>
                  <a:pt x="505881" y="592103"/>
                  <a:pt x="505881" y="579635"/>
                </a:cubicBezTo>
                <a:close/>
                <a:moveTo>
                  <a:pt x="136725" y="360198"/>
                </a:moveTo>
                <a:cubicBezTo>
                  <a:pt x="119323" y="357704"/>
                  <a:pt x="108137" y="362692"/>
                  <a:pt x="104408" y="372666"/>
                </a:cubicBezTo>
                <a:cubicBezTo>
                  <a:pt x="87007" y="420045"/>
                  <a:pt x="68362" y="471163"/>
                  <a:pt x="33560" y="511061"/>
                </a:cubicBezTo>
                <a:cubicBezTo>
                  <a:pt x="28588" y="514802"/>
                  <a:pt x="27345" y="521036"/>
                  <a:pt x="27345" y="527270"/>
                </a:cubicBezTo>
                <a:cubicBezTo>
                  <a:pt x="27345" y="533504"/>
                  <a:pt x="29831" y="538491"/>
                  <a:pt x="34803" y="542231"/>
                </a:cubicBezTo>
                <a:cubicBezTo>
                  <a:pt x="37289" y="545972"/>
                  <a:pt x="42260" y="547218"/>
                  <a:pt x="47232" y="548465"/>
                </a:cubicBezTo>
                <a:cubicBezTo>
                  <a:pt x="54690" y="549712"/>
                  <a:pt x="60905" y="545972"/>
                  <a:pt x="65876" y="540984"/>
                </a:cubicBezTo>
                <a:cubicBezTo>
                  <a:pt x="84521" y="521036"/>
                  <a:pt x="94464" y="498593"/>
                  <a:pt x="106894" y="472410"/>
                </a:cubicBezTo>
                <a:cubicBezTo>
                  <a:pt x="109380" y="466176"/>
                  <a:pt x="111866" y="459942"/>
                  <a:pt x="114352" y="453708"/>
                </a:cubicBezTo>
                <a:cubicBezTo>
                  <a:pt x="118080" y="448721"/>
                  <a:pt x="121809" y="446227"/>
                  <a:pt x="126781" y="446227"/>
                </a:cubicBezTo>
                <a:cubicBezTo>
                  <a:pt x="129267" y="446227"/>
                  <a:pt x="130510" y="446227"/>
                  <a:pt x="131753" y="447474"/>
                </a:cubicBezTo>
                <a:cubicBezTo>
                  <a:pt x="132996" y="447474"/>
                  <a:pt x="132996" y="447474"/>
                  <a:pt x="132996" y="447474"/>
                </a:cubicBezTo>
                <a:cubicBezTo>
                  <a:pt x="137968" y="449968"/>
                  <a:pt x="140453" y="453708"/>
                  <a:pt x="140453" y="459942"/>
                </a:cubicBezTo>
                <a:cubicBezTo>
                  <a:pt x="140453" y="472410"/>
                  <a:pt x="141696" y="514802"/>
                  <a:pt x="142939" y="537244"/>
                </a:cubicBezTo>
                <a:cubicBezTo>
                  <a:pt x="142939" y="538491"/>
                  <a:pt x="142939" y="539738"/>
                  <a:pt x="142939" y="540984"/>
                </a:cubicBezTo>
                <a:lnTo>
                  <a:pt x="104408" y="716784"/>
                </a:lnTo>
                <a:cubicBezTo>
                  <a:pt x="103165" y="723018"/>
                  <a:pt x="104408" y="728005"/>
                  <a:pt x="106894" y="734239"/>
                </a:cubicBezTo>
                <a:cubicBezTo>
                  <a:pt x="110623" y="739226"/>
                  <a:pt x="115594" y="741720"/>
                  <a:pt x="121809" y="744213"/>
                </a:cubicBezTo>
                <a:cubicBezTo>
                  <a:pt x="134239" y="746707"/>
                  <a:pt x="146668" y="739226"/>
                  <a:pt x="149154" y="726758"/>
                </a:cubicBezTo>
                <a:lnTo>
                  <a:pt x="186443" y="552206"/>
                </a:lnTo>
                <a:cubicBezTo>
                  <a:pt x="187686" y="545972"/>
                  <a:pt x="193900" y="540984"/>
                  <a:pt x="201358" y="542231"/>
                </a:cubicBezTo>
                <a:cubicBezTo>
                  <a:pt x="208816" y="542231"/>
                  <a:pt x="212545" y="547218"/>
                  <a:pt x="212545" y="555946"/>
                </a:cubicBezTo>
                <a:lnTo>
                  <a:pt x="212545" y="721771"/>
                </a:lnTo>
                <a:cubicBezTo>
                  <a:pt x="212545" y="734239"/>
                  <a:pt x="223731" y="744213"/>
                  <a:pt x="236161" y="744213"/>
                </a:cubicBezTo>
                <a:cubicBezTo>
                  <a:pt x="248590" y="744213"/>
                  <a:pt x="258534" y="734239"/>
                  <a:pt x="258534" y="721771"/>
                </a:cubicBezTo>
                <a:lnTo>
                  <a:pt x="261020" y="537244"/>
                </a:lnTo>
                <a:cubicBezTo>
                  <a:pt x="259777" y="516048"/>
                  <a:pt x="258534" y="492359"/>
                  <a:pt x="258534" y="466176"/>
                </a:cubicBezTo>
                <a:cubicBezTo>
                  <a:pt x="258534" y="459942"/>
                  <a:pt x="264749" y="453708"/>
                  <a:pt x="270963" y="453708"/>
                </a:cubicBezTo>
                <a:lnTo>
                  <a:pt x="272206" y="453708"/>
                </a:lnTo>
                <a:cubicBezTo>
                  <a:pt x="279664" y="453708"/>
                  <a:pt x="285879" y="458695"/>
                  <a:pt x="285879" y="466176"/>
                </a:cubicBezTo>
                <a:cubicBezTo>
                  <a:pt x="285879" y="471163"/>
                  <a:pt x="285879" y="476151"/>
                  <a:pt x="285879" y="481138"/>
                </a:cubicBezTo>
                <a:cubicBezTo>
                  <a:pt x="295822" y="504827"/>
                  <a:pt x="307009" y="524776"/>
                  <a:pt x="320681" y="542231"/>
                </a:cubicBezTo>
                <a:cubicBezTo>
                  <a:pt x="325653" y="547218"/>
                  <a:pt x="333111" y="550959"/>
                  <a:pt x="339326" y="550959"/>
                </a:cubicBezTo>
                <a:cubicBezTo>
                  <a:pt x="344298" y="549712"/>
                  <a:pt x="348026" y="548465"/>
                  <a:pt x="351755" y="545972"/>
                </a:cubicBezTo>
                <a:cubicBezTo>
                  <a:pt x="361699" y="538491"/>
                  <a:pt x="364185" y="524776"/>
                  <a:pt x="355484" y="514802"/>
                </a:cubicBezTo>
                <a:cubicBezTo>
                  <a:pt x="328139" y="477398"/>
                  <a:pt x="313224" y="446227"/>
                  <a:pt x="295822" y="382640"/>
                </a:cubicBezTo>
                <a:cubicBezTo>
                  <a:pt x="293337" y="373913"/>
                  <a:pt x="284636" y="367679"/>
                  <a:pt x="274692" y="367679"/>
                </a:cubicBezTo>
                <a:cubicBezTo>
                  <a:pt x="274692" y="367679"/>
                  <a:pt x="274692" y="367679"/>
                  <a:pt x="273449" y="367679"/>
                </a:cubicBezTo>
                <a:close/>
                <a:moveTo>
                  <a:pt x="916055" y="276662"/>
                </a:moveTo>
                <a:lnTo>
                  <a:pt x="916055" y="279156"/>
                </a:lnTo>
                <a:cubicBezTo>
                  <a:pt x="916055" y="296611"/>
                  <a:pt x="911083" y="311573"/>
                  <a:pt x="902383" y="325288"/>
                </a:cubicBezTo>
                <a:cubicBezTo>
                  <a:pt x="913569" y="336509"/>
                  <a:pt x="928485" y="352717"/>
                  <a:pt x="940914" y="371419"/>
                </a:cubicBezTo>
                <a:cubicBezTo>
                  <a:pt x="942157" y="375160"/>
                  <a:pt x="942157" y="378900"/>
                  <a:pt x="940914" y="382640"/>
                </a:cubicBezTo>
                <a:cubicBezTo>
                  <a:pt x="940914" y="387628"/>
                  <a:pt x="937185" y="390121"/>
                  <a:pt x="934699" y="391368"/>
                </a:cubicBezTo>
                <a:cubicBezTo>
                  <a:pt x="925999" y="395109"/>
                  <a:pt x="912326" y="400096"/>
                  <a:pt x="896168" y="402589"/>
                </a:cubicBezTo>
                <a:cubicBezTo>
                  <a:pt x="893682" y="402589"/>
                  <a:pt x="891196" y="403836"/>
                  <a:pt x="764415" y="395109"/>
                </a:cubicBezTo>
                <a:cubicBezTo>
                  <a:pt x="759443" y="395109"/>
                  <a:pt x="738313" y="395109"/>
                  <a:pt x="732098" y="410070"/>
                </a:cubicBezTo>
                <a:lnTo>
                  <a:pt x="730855" y="416304"/>
                </a:lnTo>
                <a:cubicBezTo>
                  <a:pt x="714697" y="463683"/>
                  <a:pt x="698539" y="514802"/>
                  <a:pt x="664979" y="553452"/>
                </a:cubicBezTo>
                <a:cubicBezTo>
                  <a:pt x="657521" y="563427"/>
                  <a:pt x="660007" y="577142"/>
                  <a:pt x="668708" y="585869"/>
                </a:cubicBezTo>
                <a:cubicBezTo>
                  <a:pt x="672437" y="588363"/>
                  <a:pt x="676165" y="590857"/>
                  <a:pt x="681137" y="590857"/>
                </a:cubicBezTo>
                <a:cubicBezTo>
                  <a:pt x="688595" y="590857"/>
                  <a:pt x="696053" y="588363"/>
                  <a:pt x="699782" y="583376"/>
                </a:cubicBezTo>
                <a:cubicBezTo>
                  <a:pt x="715940" y="563427"/>
                  <a:pt x="742042" y="518542"/>
                  <a:pt x="743285" y="518542"/>
                </a:cubicBezTo>
                <a:cubicBezTo>
                  <a:pt x="745771" y="512308"/>
                  <a:pt x="751986" y="511061"/>
                  <a:pt x="756957" y="512308"/>
                </a:cubicBezTo>
                <a:cubicBezTo>
                  <a:pt x="763172" y="513555"/>
                  <a:pt x="768144" y="518542"/>
                  <a:pt x="768144" y="524776"/>
                </a:cubicBezTo>
                <a:cubicBezTo>
                  <a:pt x="768144" y="533504"/>
                  <a:pt x="768144" y="543478"/>
                  <a:pt x="769387" y="553452"/>
                </a:cubicBezTo>
                <a:cubicBezTo>
                  <a:pt x="769387" y="553452"/>
                  <a:pt x="769387" y="554699"/>
                  <a:pt x="769387" y="555946"/>
                </a:cubicBezTo>
                <a:cubicBezTo>
                  <a:pt x="768144" y="563427"/>
                  <a:pt x="761929" y="679380"/>
                  <a:pt x="756957" y="757928"/>
                </a:cubicBezTo>
                <a:cubicBezTo>
                  <a:pt x="755714" y="770396"/>
                  <a:pt x="765658" y="781617"/>
                  <a:pt x="778088" y="781617"/>
                </a:cubicBezTo>
                <a:lnTo>
                  <a:pt x="779331" y="781617"/>
                </a:lnTo>
                <a:cubicBezTo>
                  <a:pt x="791760" y="781617"/>
                  <a:pt x="801704" y="772890"/>
                  <a:pt x="802947" y="760422"/>
                </a:cubicBezTo>
                <a:lnTo>
                  <a:pt x="811647" y="578389"/>
                </a:lnTo>
                <a:cubicBezTo>
                  <a:pt x="812890" y="570908"/>
                  <a:pt x="817862" y="565921"/>
                  <a:pt x="825320" y="565921"/>
                </a:cubicBezTo>
                <a:lnTo>
                  <a:pt x="827806" y="565921"/>
                </a:lnTo>
                <a:cubicBezTo>
                  <a:pt x="835263" y="565921"/>
                  <a:pt x="841478" y="570908"/>
                  <a:pt x="841478" y="577142"/>
                </a:cubicBezTo>
                <a:lnTo>
                  <a:pt x="865094" y="761669"/>
                </a:lnTo>
                <a:cubicBezTo>
                  <a:pt x="867580" y="774137"/>
                  <a:pt x="877524" y="784111"/>
                  <a:pt x="889953" y="781617"/>
                </a:cubicBezTo>
                <a:cubicBezTo>
                  <a:pt x="896168" y="781617"/>
                  <a:pt x="902383" y="777877"/>
                  <a:pt x="906111" y="772890"/>
                </a:cubicBezTo>
                <a:cubicBezTo>
                  <a:pt x="908597" y="767903"/>
                  <a:pt x="911083" y="761669"/>
                  <a:pt x="909840" y="755435"/>
                </a:cubicBezTo>
                <a:lnTo>
                  <a:pt x="887467" y="575895"/>
                </a:lnTo>
                <a:lnTo>
                  <a:pt x="886224" y="574648"/>
                </a:lnTo>
                <a:lnTo>
                  <a:pt x="888710" y="461189"/>
                </a:lnTo>
                <a:cubicBezTo>
                  <a:pt x="888710" y="454955"/>
                  <a:pt x="893682" y="448721"/>
                  <a:pt x="899897" y="447474"/>
                </a:cubicBezTo>
                <a:cubicBezTo>
                  <a:pt x="925999" y="443734"/>
                  <a:pt x="969502" y="433759"/>
                  <a:pt x="985660" y="405083"/>
                </a:cubicBezTo>
                <a:cubicBezTo>
                  <a:pt x="993118" y="390121"/>
                  <a:pt x="993118" y="373913"/>
                  <a:pt x="984417" y="357704"/>
                </a:cubicBezTo>
                <a:cubicBezTo>
                  <a:pt x="962044" y="316560"/>
                  <a:pt x="927242" y="285390"/>
                  <a:pt x="916055" y="276662"/>
                </a:cubicBezTo>
                <a:close/>
                <a:moveTo>
                  <a:pt x="834020" y="224297"/>
                </a:moveTo>
                <a:cubicBezTo>
                  <a:pt x="804189" y="224297"/>
                  <a:pt x="779331" y="249233"/>
                  <a:pt x="779331" y="279156"/>
                </a:cubicBezTo>
                <a:cubicBezTo>
                  <a:pt x="779331" y="310326"/>
                  <a:pt x="804189" y="334015"/>
                  <a:pt x="834020" y="334015"/>
                </a:cubicBezTo>
                <a:cubicBezTo>
                  <a:pt x="863851" y="334015"/>
                  <a:pt x="888710" y="310326"/>
                  <a:pt x="888710" y="279156"/>
                </a:cubicBezTo>
                <a:cubicBezTo>
                  <a:pt x="888710" y="249233"/>
                  <a:pt x="863851" y="224297"/>
                  <a:pt x="834020" y="224297"/>
                </a:cubicBezTo>
                <a:close/>
                <a:moveTo>
                  <a:pt x="193494" y="190216"/>
                </a:moveTo>
                <a:cubicBezTo>
                  <a:pt x="189780" y="190216"/>
                  <a:pt x="186067" y="190216"/>
                  <a:pt x="182353" y="191472"/>
                </a:cubicBezTo>
                <a:cubicBezTo>
                  <a:pt x="168736" y="193983"/>
                  <a:pt x="156358" y="202772"/>
                  <a:pt x="147693" y="215328"/>
                </a:cubicBezTo>
                <a:cubicBezTo>
                  <a:pt x="140265" y="227883"/>
                  <a:pt x="137790" y="242950"/>
                  <a:pt x="141503" y="256761"/>
                </a:cubicBezTo>
                <a:cubicBezTo>
                  <a:pt x="147693" y="286894"/>
                  <a:pt x="176164" y="305728"/>
                  <a:pt x="205873" y="298194"/>
                </a:cubicBezTo>
                <a:cubicBezTo>
                  <a:pt x="220727" y="295683"/>
                  <a:pt x="233106" y="286894"/>
                  <a:pt x="240533" y="274339"/>
                </a:cubicBezTo>
                <a:cubicBezTo>
                  <a:pt x="249198" y="261783"/>
                  <a:pt x="250436" y="246716"/>
                  <a:pt x="247960" y="232905"/>
                </a:cubicBezTo>
                <a:cubicBezTo>
                  <a:pt x="241771" y="206539"/>
                  <a:pt x="219489" y="190216"/>
                  <a:pt x="193494" y="190216"/>
                </a:cubicBezTo>
                <a:close/>
                <a:moveTo>
                  <a:pt x="208851" y="163065"/>
                </a:moveTo>
                <a:cubicBezTo>
                  <a:pt x="240301" y="168715"/>
                  <a:pt x="266529" y="192728"/>
                  <a:pt x="273956" y="226628"/>
                </a:cubicBezTo>
                <a:cubicBezTo>
                  <a:pt x="278907" y="247972"/>
                  <a:pt x="275193" y="270572"/>
                  <a:pt x="262815" y="289405"/>
                </a:cubicBezTo>
                <a:cubicBezTo>
                  <a:pt x="251674" y="308239"/>
                  <a:pt x="233106" y="320794"/>
                  <a:pt x="212062" y="325817"/>
                </a:cubicBezTo>
                <a:cubicBezTo>
                  <a:pt x="205873" y="327072"/>
                  <a:pt x="199683" y="328328"/>
                  <a:pt x="193494" y="328328"/>
                </a:cubicBezTo>
                <a:cubicBezTo>
                  <a:pt x="156358" y="328328"/>
                  <a:pt x="122935" y="301961"/>
                  <a:pt x="114270" y="263039"/>
                </a:cubicBezTo>
                <a:cubicBezTo>
                  <a:pt x="104367" y="219094"/>
                  <a:pt x="132838" y="173894"/>
                  <a:pt x="176164" y="163850"/>
                </a:cubicBezTo>
                <a:cubicBezTo>
                  <a:pt x="187305" y="161339"/>
                  <a:pt x="198368" y="161182"/>
                  <a:pt x="208851" y="163065"/>
                </a:cubicBezTo>
                <a:close/>
                <a:moveTo>
                  <a:pt x="341812" y="120811"/>
                </a:moveTo>
                <a:cubicBezTo>
                  <a:pt x="335597" y="120811"/>
                  <a:pt x="329382" y="124552"/>
                  <a:pt x="325653" y="129539"/>
                </a:cubicBezTo>
                <a:cubicBezTo>
                  <a:pt x="320681" y="133279"/>
                  <a:pt x="319439" y="140760"/>
                  <a:pt x="320681" y="146994"/>
                </a:cubicBezTo>
                <a:cubicBezTo>
                  <a:pt x="333111" y="234271"/>
                  <a:pt x="413903" y="256713"/>
                  <a:pt x="448705" y="262947"/>
                </a:cubicBezTo>
                <a:cubicBezTo>
                  <a:pt x="456163" y="262947"/>
                  <a:pt x="459892" y="269181"/>
                  <a:pt x="459892" y="276662"/>
                </a:cubicBezTo>
                <a:cubicBezTo>
                  <a:pt x="459892" y="319054"/>
                  <a:pt x="456163" y="356458"/>
                  <a:pt x="449948" y="385134"/>
                </a:cubicBezTo>
                <a:cubicBezTo>
                  <a:pt x="449948" y="386381"/>
                  <a:pt x="449948" y="387628"/>
                  <a:pt x="449948" y="387628"/>
                </a:cubicBezTo>
                <a:lnTo>
                  <a:pt x="416389" y="575895"/>
                </a:lnTo>
                <a:cubicBezTo>
                  <a:pt x="413903" y="588363"/>
                  <a:pt x="420118" y="600831"/>
                  <a:pt x="432547" y="603325"/>
                </a:cubicBezTo>
                <a:cubicBezTo>
                  <a:pt x="444977" y="605818"/>
                  <a:pt x="457406" y="598337"/>
                  <a:pt x="459892" y="584623"/>
                </a:cubicBezTo>
                <a:lnTo>
                  <a:pt x="492209" y="406330"/>
                </a:lnTo>
                <a:cubicBezTo>
                  <a:pt x="493452" y="401343"/>
                  <a:pt x="497181" y="396355"/>
                  <a:pt x="500909" y="392615"/>
                </a:cubicBezTo>
                <a:cubicBezTo>
                  <a:pt x="505881" y="390121"/>
                  <a:pt x="512096" y="388875"/>
                  <a:pt x="518311" y="390121"/>
                </a:cubicBezTo>
                <a:cubicBezTo>
                  <a:pt x="527011" y="392615"/>
                  <a:pt x="534469" y="400096"/>
                  <a:pt x="534469" y="410070"/>
                </a:cubicBezTo>
                <a:lnTo>
                  <a:pt x="534469" y="579635"/>
                </a:lnTo>
                <a:cubicBezTo>
                  <a:pt x="534469" y="592103"/>
                  <a:pt x="543170" y="603325"/>
                  <a:pt x="554356" y="604571"/>
                </a:cubicBezTo>
                <a:cubicBezTo>
                  <a:pt x="560571" y="604571"/>
                  <a:pt x="566786" y="603325"/>
                  <a:pt x="571758" y="598337"/>
                </a:cubicBezTo>
                <a:cubicBezTo>
                  <a:pt x="576729" y="593350"/>
                  <a:pt x="579215" y="588363"/>
                  <a:pt x="579215" y="582129"/>
                </a:cubicBezTo>
                <a:lnTo>
                  <a:pt x="577972" y="309079"/>
                </a:lnTo>
                <a:lnTo>
                  <a:pt x="576729" y="275415"/>
                </a:lnTo>
                <a:cubicBezTo>
                  <a:pt x="576729" y="269181"/>
                  <a:pt x="579215" y="262947"/>
                  <a:pt x="579215" y="261701"/>
                </a:cubicBezTo>
                <a:cubicBezTo>
                  <a:pt x="581701" y="256713"/>
                  <a:pt x="584187" y="254220"/>
                  <a:pt x="589159" y="252973"/>
                </a:cubicBezTo>
                <a:cubicBezTo>
                  <a:pt x="592888" y="251726"/>
                  <a:pt x="596617" y="252973"/>
                  <a:pt x="600345" y="255467"/>
                </a:cubicBezTo>
                <a:lnTo>
                  <a:pt x="635148" y="280403"/>
                </a:lnTo>
                <a:cubicBezTo>
                  <a:pt x="641363" y="284143"/>
                  <a:pt x="641363" y="292871"/>
                  <a:pt x="637634" y="297858"/>
                </a:cubicBezTo>
                <a:cubicBezTo>
                  <a:pt x="633905" y="304092"/>
                  <a:pt x="625205" y="306586"/>
                  <a:pt x="618990" y="301598"/>
                </a:cubicBezTo>
                <a:lnTo>
                  <a:pt x="605317" y="291624"/>
                </a:lnTo>
                <a:lnTo>
                  <a:pt x="605317" y="309079"/>
                </a:lnTo>
                <a:lnTo>
                  <a:pt x="605317" y="360198"/>
                </a:lnTo>
                <a:cubicBezTo>
                  <a:pt x="606560" y="358951"/>
                  <a:pt x="607803" y="357704"/>
                  <a:pt x="609046" y="357704"/>
                </a:cubicBezTo>
                <a:cubicBezTo>
                  <a:pt x="638877" y="329028"/>
                  <a:pt x="672437" y="292871"/>
                  <a:pt x="678651" y="282896"/>
                </a:cubicBezTo>
                <a:cubicBezTo>
                  <a:pt x="677409" y="277909"/>
                  <a:pt x="674923" y="272922"/>
                  <a:pt x="666222" y="265441"/>
                </a:cubicBezTo>
                <a:lnTo>
                  <a:pt x="609046" y="206841"/>
                </a:lnTo>
                <a:cubicBezTo>
                  <a:pt x="605317" y="204348"/>
                  <a:pt x="592888" y="204348"/>
                  <a:pt x="581701" y="204348"/>
                </a:cubicBezTo>
                <a:lnTo>
                  <a:pt x="452434" y="216816"/>
                </a:lnTo>
                <a:cubicBezTo>
                  <a:pt x="451191" y="216816"/>
                  <a:pt x="449948" y="216816"/>
                  <a:pt x="448705" y="216816"/>
                </a:cubicBezTo>
                <a:cubicBezTo>
                  <a:pt x="400230" y="206841"/>
                  <a:pt x="371642" y="180658"/>
                  <a:pt x="365428" y="142007"/>
                </a:cubicBezTo>
                <a:cubicBezTo>
                  <a:pt x="364185" y="130786"/>
                  <a:pt x="352998" y="120811"/>
                  <a:pt x="341812" y="120811"/>
                </a:cubicBezTo>
                <a:close/>
                <a:moveTo>
                  <a:pt x="341812" y="93382"/>
                </a:moveTo>
                <a:cubicBezTo>
                  <a:pt x="341812" y="93382"/>
                  <a:pt x="341812" y="93382"/>
                  <a:pt x="343055" y="93382"/>
                </a:cubicBezTo>
                <a:cubicBezTo>
                  <a:pt x="366671" y="93382"/>
                  <a:pt x="387801" y="112084"/>
                  <a:pt x="391530" y="138267"/>
                </a:cubicBezTo>
                <a:cubicBezTo>
                  <a:pt x="397744" y="170684"/>
                  <a:pt x="427575" y="184399"/>
                  <a:pt x="452434" y="189386"/>
                </a:cubicBezTo>
                <a:lnTo>
                  <a:pt x="579215" y="176918"/>
                </a:lnTo>
                <a:cubicBezTo>
                  <a:pt x="587916" y="176918"/>
                  <a:pt x="612775" y="176918"/>
                  <a:pt x="625205" y="184399"/>
                </a:cubicBezTo>
                <a:cubicBezTo>
                  <a:pt x="626447" y="184399"/>
                  <a:pt x="626447" y="185646"/>
                  <a:pt x="627690" y="186892"/>
                </a:cubicBezTo>
                <a:lnTo>
                  <a:pt x="684866" y="245492"/>
                </a:lnTo>
                <a:cubicBezTo>
                  <a:pt x="694810" y="255467"/>
                  <a:pt x="704753" y="265441"/>
                  <a:pt x="705996" y="284143"/>
                </a:cubicBezTo>
                <a:cubicBezTo>
                  <a:pt x="705996" y="289130"/>
                  <a:pt x="705996" y="301598"/>
                  <a:pt x="627690" y="376406"/>
                </a:cubicBezTo>
                <a:cubicBezTo>
                  <a:pt x="627690" y="377653"/>
                  <a:pt x="626447" y="377653"/>
                  <a:pt x="626447" y="377653"/>
                </a:cubicBezTo>
                <a:cubicBezTo>
                  <a:pt x="620233" y="382640"/>
                  <a:pt x="612775" y="386381"/>
                  <a:pt x="605317" y="387628"/>
                </a:cubicBezTo>
                <a:lnTo>
                  <a:pt x="606560" y="582129"/>
                </a:lnTo>
                <a:cubicBezTo>
                  <a:pt x="606560" y="592103"/>
                  <a:pt x="602831" y="603325"/>
                  <a:pt x="595374" y="612052"/>
                </a:cubicBezTo>
                <a:lnTo>
                  <a:pt x="633905" y="612052"/>
                </a:lnTo>
                <a:cubicBezTo>
                  <a:pt x="660007" y="612052"/>
                  <a:pt x="681137" y="633248"/>
                  <a:pt x="681137" y="659431"/>
                </a:cubicBezTo>
                <a:lnTo>
                  <a:pt x="681137" y="805307"/>
                </a:lnTo>
                <a:lnTo>
                  <a:pt x="760686" y="805307"/>
                </a:lnTo>
                <a:cubicBezTo>
                  <a:pt x="742042" y="797826"/>
                  <a:pt x="728369" y="777877"/>
                  <a:pt x="729612" y="755435"/>
                </a:cubicBezTo>
                <a:cubicBezTo>
                  <a:pt x="735827" y="648209"/>
                  <a:pt x="739556" y="598337"/>
                  <a:pt x="740799" y="573401"/>
                </a:cubicBezTo>
                <a:cubicBezTo>
                  <a:pt x="733341" y="583376"/>
                  <a:pt x="727127" y="593350"/>
                  <a:pt x="720912" y="600831"/>
                </a:cubicBezTo>
                <a:cubicBezTo>
                  <a:pt x="710968" y="612052"/>
                  <a:pt x="694810" y="619533"/>
                  <a:pt x="678651" y="618286"/>
                </a:cubicBezTo>
                <a:cubicBezTo>
                  <a:pt x="668708" y="617039"/>
                  <a:pt x="658764" y="612052"/>
                  <a:pt x="651307" y="605818"/>
                </a:cubicBezTo>
                <a:cubicBezTo>
                  <a:pt x="630176" y="589610"/>
                  <a:pt x="627690" y="557193"/>
                  <a:pt x="645092" y="535997"/>
                </a:cubicBezTo>
                <a:cubicBezTo>
                  <a:pt x="674923" y="501087"/>
                  <a:pt x="688595" y="454955"/>
                  <a:pt x="704753" y="407577"/>
                </a:cubicBezTo>
                <a:lnTo>
                  <a:pt x="705996" y="402589"/>
                </a:lnTo>
                <a:cubicBezTo>
                  <a:pt x="713454" y="380147"/>
                  <a:pt x="737070" y="366432"/>
                  <a:pt x="765658" y="367679"/>
                </a:cubicBezTo>
                <a:cubicBezTo>
                  <a:pt x="810404" y="370172"/>
                  <a:pt x="882495" y="375160"/>
                  <a:pt x="892439" y="375160"/>
                </a:cubicBezTo>
                <a:cubicBezTo>
                  <a:pt x="897411" y="375160"/>
                  <a:pt x="902383" y="373913"/>
                  <a:pt x="907355" y="371419"/>
                </a:cubicBezTo>
                <a:cubicBezTo>
                  <a:pt x="899897" y="361445"/>
                  <a:pt x="889953" y="351470"/>
                  <a:pt x="883738" y="345236"/>
                </a:cubicBezTo>
                <a:cubicBezTo>
                  <a:pt x="870066" y="355211"/>
                  <a:pt x="852665" y="361445"/>
                  <a:pt x="834020" y="361445"/>
                </a:cubicBezTo>
                <a:cubicBezTo>
                  <a:pt x="789274" y="361445"/>
                  <a:pt x="751986" y="325288"/>
                  <a:pt x="751986" y="279156"/>
                </a:cubicBezTo>
                <a:cubicBezTo>
                  <a:pt x="751986" y="234271"/>
                  <a:pt x="789274" y="196867"/>
                  <a:pt x="834020" y="196867"/>
                </a:cubicBezTo>
                <a:cubicBezTo>
                  <a:pt x="865094" y="196867"/>
                  <a:pt x="892439" y="215569"/>
                  <a:pt x="906111" y="241752"/>
                </a:cubicBezTo>
                <a:cubicBezTo>
                  <a:pt x="913569" y="244245"/>
                  <a:pt x="921027" y="245492"/>
                  <a:pt x="927242" y="251726"/>
                </a:cubicBezTo>
                <a:cubicBezTo>
                  <a:pt x="933456" y="255467"/>
                  <a:pt x="979446" y="290377"/>
                  <a:pt x="1008034" y="345236"/>
                </a:cubicBezTo>
                <a:cubicBezTo>
                  <a:pt x="1020463" y="368926"/>
                  <a:pt x="1020463" y="395109"/>
                  <a:pt x="1009277" y="418798"/>
                </a:cubicBezTo>
                <a:cubicBezTo>
                  <a:pt x="990632" y="451215"/>
                  <a:pt x="950858" y="466176"/>
                  <a:pt x="916055" y="473657"/>
                </a:cubicBezTo>
                <a:lnTo>
                  <a:pt x="913569" y="573401"/>
                </a:lnTo>
                <a:lnTo>
                  <a:pt x="937185" y="752941"/>
                </a:lnTo>
                <a:cubicBezTo>
                  <a:pt x="938428" y="765409"/>
                  <a:pt x="934699" y="779124"/>
                  <a:pt x="927242" y="789098"/>
                </a:cubicBezTo>
                <a:cubicBezTo>
                  <a:pt x="921027" y="797826"/>
                  <a:pt x="913569" y="801566"/>
                  <a:pt x="906111" y="805307"/>
                </a:cubicBezTo>
                <a:lnTo>
                  <a:pt x="917298" y="805307"/>
                </a:lnTo>
                <a:cubicBezTo>
                  <a:pt x="942157" y="805307"/>
                  <a:pt x="964530" y="826502"/>
                  <a:pt x="964530" y="852685"/>
                </a:cubicBezTo>
                <a:lnTo>
                  <a:pt x="964530" y="1021004"/>
                </a:lnTo>
                <a:cubicBezTo>
                  <a:pt x="964530" y="1038459"/>
                  <a:pt x="949615" y="1053420"/>
                  <a:pt x="933456" y="1053420"/>
                </a:cubicBezTo>
                <a:lnTo>
                  <a:pt x="70848" y="1053420"/>
                </a:lnTo>
                <a:cubicBezTo>
                  <a:pt x="53447" y="1053420"/>
                  <a:pt x="39774" y="1038459"/>
                  <a:pt x="39774" y="1021004"/>
                </a:cubicBezTo>
                <a:lnTo>
                  <a:pt x="39774" y="805307"/>
                </a:lnTo>
                <a:cubicBezTo>
                  <a:pt x="39774" y="779124"/>
                  <a:pt x="60905" y="757928"/>
                  <a:pt x="85764" y="757928"/>
                </a:cubicBezTo>
                <a:lnTo>
                  <a:pt x="93221" y="757928"/>
                </a:lnTo>
                <a:cubicBezTo>
                  <a:pt x="90735" y="755435"/>
                  <a:pt x="87007" y="751694"/>
                  <a:pt x="84521" y="747954"/>
                </a:cubicBezTo>
                <a:cubicBezTo>
                  <a:pt x="78306" y="736732"/>
                  <a:pt x="74577" y="724264"/>
                  <a:pt x="78306" y="710550"/>
                </a:cubicBezTo>
                <a:lnTo>
                  <a:pt x="115594" y="537244"/>
                </a:lnTo>
                <a:cubicBezTo>
                  <a:pt x="115594" y="531010"/>
                  <a:pt x="114352" y="524776"/>
                  <a:pt x="114352" y="517295"/>
                </a:cubicBezTo>
                <a:cubicBezTo>
                  <a:pt x="106894" y="532257"/>
                  <a:pt x="98193" y="545972"/>
                  <a:pt x="85764" y="559687"/>
                </a:cubicBezTo>
                <a:cubicBezTo>
                  <a:pt x="77063" y="569661"/>
                  <a:pt x="63391" y="575895"/>
                  <a:pt x="49718" y="575895"/>
                </a:cubicBezTo>
                <a:cubicBezTo>
                  <a:pt x="47232" y="575895"/>
                  <a:pt x="44746" y="575895"/>
                  <a:pt x="42260" y="575895"/>
                </a:cubicBezTo>
                <a:cubicBezTo>
                  <a:pt x="33560" y="573401"/>
                  <a:pt x="23616" y="569661"/>
                  <a:pt x="16158" y="563427"/>
                </a:cubicBezTo>
                <a:cubicBezTo>
                  <a:pt x="6215" y="553452"/>
                  <a:pt x="0" y="542231"/>
                  <a:pt x="0" y="528516"/>
                </a:cubicBezTo>
                <a:cubicBezTo>
                  <a:pt x="0" y="514802"/>
                  <a:pt x="3729" y="502334"/>
                  <a:pt x="12430" y="492359"/>
                </a:cubicBezTo>
                <a:cubicBezTo>
                  <a:pt x="44746" y="456202"/>
                  <a:pt x="60905" y="411317"/>
                  <a:pt x="79549" y="362692"/>
                </a:cubicBezTo>
                <a:cubicBezTo>
                  <a:pt x="87007" y="341496"/>
                  <a:pt x="108137" y="330275"/>
                  <a:pt x="139211" y="331522"/>
                </a:cubicBezTo>
                <a:lnTo>
                  <a:pt x="275935" y="340249"/>
                </a:lnTo>
                <a:cubicBezTo>
                  <a:pt x="298308" y="341496"/>
                  <a:pt x="316953" y="355211"/>
                  <a:pt x="321924" y="376406"/>
                </a:cubicBezTo>
                <a:cubicBezTo>
                  <a:pt x="338083" y="436253"/>
                  <a:pt x="351755" y="463683"/>
                  <a:pt x="377857" y="497346"/>
                </a:cubicBezTo>
                <a:cubicBezTo>
                  <a:pt x="395259" y="519789"/>
                  <a:pt x="390287" y="550959"/>
                  <a:pt x="369157" y="568414"/>
                </a:cubicBezTo>
                <a:cubicBezTo>
                  <a:pt x="360456" y="573401"/>
                  <a:pt x="351755" y="577142"/>
                  <a:pt x="340569" y="577142"/>
                </a:cubicBezTo>
                <a:cubicBezTo>
                  <a:pt x="340569" y="577142"/>
                  <a:pt x="339326" y="577142"/>
                  <a:pt x="338083" y="577142"/>
                </a:cubicBezTo>
                <a:cubicBezTo>
                  <a:pt x="321924" y="577142"/>
                  <a:pt x="308252" y="570908"/>
                  <a:pt x="299551" y="558440"/>
                </a:cubicBezTo>
                <a:cubicBezTo>
                  <a:pt x="295822" y="553452"/>
                  <a:pt x="290851" y="548465"/>
                  <a:pt x="287122" y="543478"/>
                </a:cubicBezTo>
                <a:lnTo>
                  <a:pt x="285879" y="721771"/>
                </a:lnTo>
                <a:cubicBezTo>
                  <a:pt x="285879" y="735486"/>
                  <a:pt x="279664" y="749201"/>
                  <a:pt x="269720" y="757928"/>
                </a:cubicBezTo>
                <a:lnTo>
                  <a:pt x="321924" y="757928"/>
                </a:lnTo>
                <a:lnTo>
                  <a:pt x="321924" y="659431"/>
                </a:lnTo>
                <a:cubicBezTo>
                  <a:pt x="321924" y="633248"/>
                  <a:pt x="344298" y="612052"/>
                  <a:pt x="369157" y="612052"/>
                </a:cubicBezTo>
                <a:lnTo>
                  <a:pt x="398987" y="612052"/>
                </a:lnTo>
                <a:cubicBezTo>
                  <a:pt x="390287" y="600831"/>
                  <a:pt x="386558" y="585869"/>
                  <a:pt x="389044" y="570908"/>
                </a:cubicBezTo>
                <a:lnTo>
                  <a:pt x="422603" y="385134"/>
                </a:lnTo>
                <a:cubicBezTo>
                  <a:pt x="422603" y="383887"/>
                  <a:pt x="422603" y="382640"/>
                  <a:pt x="422603" y="382640"/>
                </a:cubicBezTo>
                <a:cubicBezTo>
                  <a:pt x="428818" y="356458"/>
                  <a:pt x="432547" y="324041"/>
                  <a:pt x="432547" y="286637"/>
                </a:cubicBezTo>
                <a:cubicBezTo>
                  <a:pt x="392773" y="279156"/>
                  <a:pt x="307009" y="247986"/>
                  <a:pt x="293337" y="150735"/>
                </a:cubicBezTo>
                <a:cubicBezTo>
                  <a:pt x="290851" y="137020"/>
                  <a:pt x="295822" y="122058"/>
                  <a:pt x="304523" y="112084"/>
                </a:cubicBezTo>
                <a:cubicBezTo>
                  <a:pt x="314467" y="100863"/>
                  <a:pt x="326896" y="94629"/>
                  <a:pt x="341812" y="93382"/>
                </a:cubicBezTo>
                <a:close/>
                <a:moveTo>
                  <a:pt x="504742" y="28285"/>
                </a:moveTo>
                <a:cubicBezTo>
                  <a:pt x="473766" y="28285"/>
                  <a:pt x="450225" y="51651"/>
                  <a:pt x="450225" y="82395"/>
                </a:cubicBezTo>
                <a:cubicBezTo>
                  <a:pt x="450225" y="111910"/>
                  <a:pt x="473766" y="136506"/>
                  <a:pt x="504742" y="136506"/>
                </a:cubicBezTo>
                <a:cubicBezTo>
                  <a:pt x="534479" y="136506"/>
                  <a:pt x="559259" y="111910"/>
                  <a:pt x="559259" y="82395"/>
                </a:cubicBezTo>
                <a:cubicBezTo>
                  <a:pt x="559259" y="51651"/>
                  <a:pt x="534479" y="28285"/>
                  <a:pt x="504742" y="28285"/>
                </a:cubicBezTo>
                <a:close/>
                <a:moveTo>
                  <a:pt x="504742" y="0"/>
                </a:moveTo>
                <a:cubicBezTo>
                  <a:pt x="549347" y="0"/>
                  <a:pt x="586518" y="38123"/>
                  <a:pt x="586518" y="82395"/>
                </a:cubicBezTo>
                <a:cubicBezTo>
                  <a:pt x="586518" y="126667"/>
                  <a:pt x="549347" y="163561"/>
                  <a:pt x="504742" y="163561"/>
                </a:cubicBezTo>
                <a:cubicBezTo>
                  <a:pt x="458898" y="163561"/>
                  <a:pt x="422966" y="126667"/>
                  <a:pt x="422966" y="82395"/>
                </a:cubicBezTo>
                <a:cubicBezTo>
                  <a:pt x="422966" y="38123"/>
                  <a:pt x="458898" y="0"/>
                  <a:pt x="50474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0" name="Freeform 295">
            <a:extLst>
              <a:ext uri="{FF2B5EF4-FFF2-40B4-BE49-F238E27FC236}">
                <a16:creationId xmlns:a16="http://schemas.microsoft.com/office/drawing/2014/main" id="{A4DFDBBB-6953-A444-A996-A2BD7D282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55468" y="7066738"/>
            <a:ext cx="2136794" cy="2131301"/>
          </a:xfrm>
          <a:custGeom>
            <a:avLst/>
            <a:gdLst>
              <a:gd name="T0" fmla="*/ 1713 w 1714"/>
              <a:gd name="T1" fmla="*/ 856 h 1713"/>
              <a:gd name="T2" fmla="*/ 1713 w 1714"/>
              <a:gd name="T3" fmla="*/ 856 h 1713"/>
              <a:gd name="T4" fmla="*/ 856 w 1714"/>
              <a:gd name="T5" fmla="*/ 1712 h 1713"/>
              <a:gd name="T6" fmla="*/ 856 w 1714"/>
              <a:gd name="T7" fmla="*/ 1712 h 1713"/>
              <a:gd name="T8" fmla="*/ 0 w 1714"/>
              <a:gd name="T9" fmla="*/ 856 h 1713"/>
              <a:gd name="T10" fmla="*/ 0 w 1714"/>
              <a:gd name="T11" fmla="*/ 856 h 1713"/>
              <a:gd name="T12" fmla="*/ 856 w 1714"/>
              <a:gd name="T13" fmla="*/ 0 h 1713"/>
              <a:gd name="T14" fmla="*/ 856 w 1714"/>
              <a:gd name="T15" fmla="*/ 0 h 1713"/>
              <a:gd name="T16" fmla="*/ 1713 w 1714"/>
              <a:gd name="T17" fmla="*/ 856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4" h="1713">
                <a:moveTo>
                  <a:pt x="1713" y="856"/>
                </a:moveTo>
                <a:lnTo>
                  <a:pt x="1713" y="856"/>
                </a:lnTo>
                <a:cubicBezTo>
                  <a:pt x="1713" y="1329"/>
                  <a:pt x="1329" y="1712"/>
                  <a:pt x="856" y="1712"/>
                </a:cubicBezTo>
                <a:lnTo>
                  <a:pt x="856" y="1712"/>
                </a:lnTo>
                <a:cubicBezTo>
                  <a:pt x="384" y="1712"/>
                  <a:pt x="0" y="1329"/>
                  <a:pt x="0" y="856"/>
                </a:cubicBezTo>
                <a:lnTo>
                  <a:pt x="0" y="856"/>
                </a:lnTo>
                <a:cubicBezTo>
                  <a:pt x="0" y="383"/>
                  <a:pt x="384" y="0"/>
                  <a:pt x="856" y="0"/>
                </a:cubicBezTo>
                <a:lnTo>
                  <a:pt x="856" y="0"/>
                </a:lnTo>
                <a:cubicBezTo>
                  <a:pt x="1329" y="0"/>
                  <a:pt x="1713" y="383"/>
                  <a:pt x="1713" y="856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1" name="Freeform 296">
            <a:extLst>
              <a:ext uri="{FF2B5EF4-FFF2-40B4-BE49-F238E27FC236}">
                <a16:creationId xmlns:a16="http://schemas.microsoft.com/office/drawing/2014/main" id="{83B06902-4B3A-1749-9631-8D1175248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70820" y="7182093"/>
            <a:ext cx="1906089" cy="1906085"/>
          </a:xfrm>
          <a:custGeom>
            <a:avLst/>
            <a:gdLst>
              <a:gd name="T0" fmla="*/ 1531 w 1532"/>
              <a:gd name="T1" fmla="*/ 765 h 1531"/>
              <a:gd name="T2" fmla="*/ 1531 w 1532"/>
              <a:gd name="T3" fmla="*/ 765 h 1531"/>
              <a:gd name="T4" fmla="*/ 765 w 1532"/>
              <a:gd name="T5" fmla="*/ 1530 h 1531"/>
              <a:gd name="T6" fmla="*/ 765 w 1532"/>
              <a:gd name="T7" fmla="*/ 1530 h 1531"/>
              <a:gd name="T8" fmla="*/ 0 w 1532"/>
              <a:gd name="T9" fmla="*/ 765 h 1531"/>
              <a:gd name="T10" fmla="*/ 0 w 1532"/>
              <a:gd name="T11" fmla="*/ 765 h 1531"/>
              <a:gd name="T12" fmla="*/ 765 w 1532"/>
              <a:gd name="T13" fmla="*/ 0 h 1531"/>
              <a:gd name="T14" fmla="*/ 765 w 1532"/>
              <a:gd name="T15" fmla="*/ 0 h 1531"/>
              <a:gd name="T16" fmla="*/ 1531 w 1532"/>
              <a:gd name="T17" fmla="*/ 765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32" h="1531">
                <a:moveTo>
                  <a:pt x="1531" y="765"/>
                </a:moveTo>
                <a:lnTo>
                  <a:pt x="1531" y="765"/>
                </a:lnTo>
                <a:cubicBezTo>
                  <a:pt x="1531" y="1187"/>
                  <a:pt x="1188" y="1530"/>
                  <a:pt x="765" y="1530"/>
                </a:cubicBezTo>
                <a:lnTo>
                  <a:pt x="765" y="1530"/>
                </a:lnTo>
                <a:cubicBezTo>
                  <a:pt x="343" y="1530"/>
                  <a:pt x="0" y="1187"/>
                  <a:pt x="0" y="765"/>
                </a:cubicBezTo>
                <a:lnTo>
                  <a:pt x="0" y="765"/>
                </a:lnTo>
                <a:cubicBezTo>
                  <a:pt x="0" y="343"/>
                  <a:pt x="343" y="0"/>
                  <a:pt x="765" y="0"/>
                </a:cubicBezTo>
                <a:lnTo>
                  <a:pt x="765" y="0"/>
                </a:lnTo>
                <a:cubicBezTo>
                  <a:pt x="1188" y="0"/>
                  <a:pt x="1531" y="343"/>
                  <a:pt x="1531" y="765"/>
                </a:cubicBezTo>
              </a:path>
            </a:pathLst>
          </a:custGeom>
          <a:solidFill>
            <a:srgbClr val="FD74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72" name="Freeform 71">
            <a:extLst>
              <a:ext uri="{FF2B5EF4-FFF2-40B4-BE49-F238E27FC236}">
                <a16:creationId xmlns:a16="http://schemas.microsoft.com/office/drawing/2014/main" id="{6AEF274A-5292-414E-8107-E3FAFDE60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03233" y="7589363"/>
            <a:ext cx="841254" cy="1085594"/>
          </a:xfrm>
          <a:custGeom>
            <a:avLst/>
            <a:gdLst>
              <a:gd name="connsiteX0" fmla="*/ 44287 w 841254"/>
              <a:gd name="connsiteY0" fmla="*/ 913586 h 1085594"/>
              <a:gd name="connsiteX1" fmla="*/ 28071 w 841254"/>
              <a:gd name="connsiteY1" fmla="*/ 963444 h 1085594"/>
              <a:gd name="connsiteX2" fmla="*/ 30566 w 841254"/>
              <a:gd name="connsiteY2" fmla="*/ 967183 h 1085594"/>
              <a:gd name="connsiteX3" fmla="*/ 285029 w 841254"/>
              <a:gd name="connsiteY3" fmla="*/ 1059419 h 1085594"/>
              <a:gd name="connsiteX4" fmla="*/ 290018 w 841254"/>
              <a:gd name="connsiteY4" fmla="*/ 1059419 h 1085594"/>
              <a:gd name="connsiteX5" fmla="*/ 307482 w 841254"/>
              <a:gd name="connsiteY5" fmla="*/ 1009561 h 1085594"/>
              <a:gd name="connsiteX6" fmla="*/ 303739 w 841254"/>
              <a:gd name="connsiteY6" fmla="*/ 1005822 h 1085594"/>
              <a:gd name="connsiteX7" fmla="*/ 50524 w 841254"/>
              <a:gd name="connsiteY7" fmla="*/ 913586 h 1085594"/>
              <a:gd name="connsiteX8" fmla="*/ 48029 w 841254"/>
              <a:gd name="connsiteY8" fmla="*/ 913586 h 1085594"/>
              <a:gd name="connsiteX9" fmla="*/ 44287 w 841254"/>
              <a:gd name="connsiteY9" fmla="*/ 913586 h 1085594"/>
              <a:gd name="connsiteX10" fmla="*/ 112892 w 841254"/>
              <a:gd name="connsiteY10" fmla="*/ 781465 h 1085594"/>
              <a:gd name="connsiteX11" fmla="*/ 105408 w 841254"/>
              <a:gd name="connsiteY11" fmla="*/ 782712 h 1085594"/>
              <a:gd name="connsiteX12" fmla="*/ 100419 w 841254"/>
              <a:gd name="connsiteY12" fmla="*/ 790190 h 1085594"/>
              <a:gd name="connsiteX13" fmla="*/ 100419 w 841254"/>
              <a:gd name="connsiteY13" fmla="*/ 793929 h 1085594"/>
              <a:gd name="connsiteX14" fmla="*/ 101666 w 841254"/>
              <a:gd name="connsiteY14" fmla="*/ 797669 h 1085594"/>
              <a:gd name="connsiteX15" fmla="*/ 132850 w 841254"/>
              <a:gd name="connsiteY15" fmla="*/ 818858 h 1085594"/>
              <a:gd name="connsiteX16" fmla="*/ 137840 w 841254"/>
              <a:gd name="connsiteY16" fmla="*/ 820104 h 1085594"/>
              <a:gd name="connsiteX17" fmla="*/ 142829 w 841254"/>
              <a:gd name="connsiteY17" fmla="*/ 816365 h 1085594"/>
              <a:gd name="connsiteX18" fmla="*/ 145324 w 841254"/>
              <a:gd name="connsiteY18" fmla="*/ 812626 h 1085594"/>
              <a:gd name="connsiteX19" fmla="*/ 144077 w 841254"/>
              <a:gd name="connsiteY19" fmla="*/ 802654 h 1085594"/>
              <a:gd name="connsiteX20" fmla="*/ 132850 w 841254"/>
              <a:gd name="connsiteY20" fmla="*/ 795176 h 1085594"/>
              <a:gd name="connsiteX21" fmla="*/ 147819 w 841254"/>
              <a:gd name="connsiteY21" fmla="*/ 737840 h 1085594"/>
              <a:gd name="connsiteX22" fmla="*/ 134098 w 841254"/>
              <a:gd name="connsiteY22" fmla="*/ 740333 h 1085594"/>
              <a:gd name="connsiteX23" fmla="*/ 129108 w 841254"/>
              <a:gd name="connsiteY23" fmla="*/ 747812 h 1085594"/>
              <a:gd name="connsiteX24" fmla="*/ 127861 w 841254"/>
              <a:gd name="connsiteY24" fmla="*/ 755290 h 1085594"/>
              <a:gd name="connsiteX25" fmla="*/ 131603 w 841254"/>
              <a:gd name="connsiteY25" fmla="*/ 761522 h 1085594"/>
              <a:gd name="connsiteX26" fmla="*/ 141582 w 841254"/>
              <a:gd name="connsiteY26" fmla="*/ 769001 h 1085594"/>
              <a:gd name="connsiteX27" fmla="*/ 159045 w 841254"/>
              <a:gd name="connsiteY27" fmla="*/ 780219 h 1085594"/>
              <a:gd name="connsiteX28" fmla="*/ 170271 w 841254"/>
              <a:gd name="connsiteY28" fmla="*/ 787697 h 1085594"/>
              <a:gd name="connsiteX29" fmla="*/ 180250 w 841254"/>
              <a:gd name="connsiteY29" fmla="*/ 790190 h 1085594"/>
              <a:gd name="connsiteX30" fmla="*/ 190229 w 841254"/>
              <a:gd name="connsiteY30" fmla="*/ 783958 h 1085594"/>
              <a:gd name="connsiteX31" fmla="*/ 192724 w 841254"/>
              <a:gd name="connsiteY31" fmla="*/ 772740 h 1085594"/>
              <a:gd name="connsiteX32" fmla="*/ 186487 w 841254"/>
              <a:gd name="connsiteY32" fmla="*/ 764015 h 1085594"/>
              <a:gd name="connsiteX33" fmla="*/ 179003 w 841254"/>
              <a:gd name="connsiteY33" fmla="*/ 691722 h 1085594"/>
              <a:gd name="connsiteX34" fmla="*/ 166529 w 841254"/>
              <a:gd name="connsiteY34" fmla="*/ 694215 h 1085594"/>
              <a:gd name="connsiteX35" fmla="*/ 160292 w 841254"/>
              <a:gd name="connsiteY35" fmla="*/ 701694 h 1085594"/>
              <a:gd name="connsiteX36" fmla="*/ 159045 w 841254"/>
              <a:gd name="connsiteY36" fmla="*/ 709172 h 1085594"/>
              <a:gd name="connsiteX37" fmla="*/ 162787 w 841254"/>
              <a:gd name="connsiteY37" fmla="*/ 715404 h 1085594"/>
              <a:gd name="connsiteX38" fmla="*/ 201455 w 841254"/>
              <a:gd name="connsiteY38" fmla="*/ 741579 h 1085594"/>
              <a:gd name="connsiteX39" fmla="*/ 211434 w 841254"/>
              <a:gd name="connsiteY39" fmla="*/ 744072 h 1085594"/>
              <a:gd name="connsiteX40" fmla="*/ 221413 w 841254"/>
              <a:gd name="connsiteY40" fmla="*/ 737840 h 1085594"/>
              <a:gd name="connsiteX41" fmla="*/ 223908 w 841254"/>
              <a:gd name="connsiteY41" fmla="*/ 726622 h 1085594"/>
              <a:gd name="connsiteX42" fmla="*/ 217671 w 841254"/>
              <a:gd name="connsiteY42" fmla="*/ 717897 h 1085594"/>
              <a:gd name="connsiteX43" fmla="*/ 282534 w 841254"/>
              <a:gd name="connsiteY43" fmla="*/ 679258 h 1085594"/>
              <a:gd name="connsiteX44" fmla="*/ 275050 w 841254"/>
              <a:gd name="connsiteY44" fmla="*/ 707926 h 1085594"/>
              <a:gd name="connsiteX45" fmla="*/ 250103 w 841254"/>
              <a:gd name="connsiteY45" fmla="*/ 724129 h 1085594"/>
              <a:gd name="connsiteX46" fmla="*/ 243866 w 841254"/>
              <a:gd name="connsiteY46" fmla="*/ 752797 h 1085594"/>
              <a:gd name="connsiteX47" fmla="*/ 218919 w 841254"/>
              <a:gd name="connsiteY47" fmla="*/ 770247 h 1085594"/>
              <a:gd name="connsiteX48" fmla="*/ 211434 w 841254"/>
              <a:gd name="connsiteY48" fmla="*/ 800161 h 1085594"/>
              <a:gd name="connsiteX49" fmla="*/ 185240 w 841254"/>
              <a:gd name="connsiteY49" fmla="*/ 816365 h 1085594"/>
              <a:gd name="connsiteX50" fmla="*/ 177755 w 841254"/>
              <a:gd name="connsiteY50" fmla="*/ 817611 h 1085594"/>
              <a:gd name="connsiteX51" fmla="*/ 129108 w 841254"/>
              <a:gd name="connsiteY51" fmla="*/ 913586 h 1085594"/>
              <a:gd name="connsiteX52" fmla="*/ 242619 w 841254"/>
              <a:gd name="connsiteY52" fmla="*/ 954719 h 1085594"/>
              <a:gd name="connsiteX53" fmla="*/ 292513 w 841254"/>
              <a:gd name="connsiteY53" fmla="*/ 764015 h 1085594"/>
              <a:gd name="connsiteX54" fmla="*/ 290018 w 841254"/>
              <a:gd name="connsiteY54" fmla="*/ 762769 h 1085594"/>
              <a:gd name="connsiteX55" fmla="*/ 276297 w 841254"/>
              <a:gd name="connsiteY55" fmla="*/ 730362 h 1085594"/>
              <a:gd name="connsiteX56" fmla="*/ 288771 w 841254"/>
              <a:gd name="connsiteY56" fmla="*/ 697954 h 1085594"/>
              <a:gd name="connsiteX57" fmla="*/ 291266 w 841254"/>
              <a:gd name="connsiteY57" fmla="*/ 696708 h 1085594"/>
              <a:gd name="connsiteX58" fmla="*/ 306234 w 841254"/>
              <a:gd name="connsiteY58" fmla="*/ 685490 h 1085594"/>
              <a:gd name="connsiteX59" fmla="*/ 282534 w 841254"/>
              <a:gd name="connsiteY59" fmla="*/ 679258 h 1085594"/>
              <a:gd name="connsiteX60" fmla="*/ 211434 w 841254"/>
              <a:gd name="connsiteY60" fmla="*/ 646851 h 1085594"/>
              <a:gd name="connsiteX61" fmla="*/ 197713 w 841254"/>
              <a:gd name="connsiteY61" fmla="*/ 648097 h 1085594"/>
              <a:gd name="connsiteX62" fmla="*/ 192724 w 841254"/>
              <a:gd name="connsiteY62" fmla="*/ 656822 h 1085594"/>
              <a:gd name="connsiteX63" fmla="*/ 190229 w 841254"/>
              <a:gd name="connsiteY63" fmla="*/ 663054 h 1085594"/>
              <a:gd name="connsiteX64" fmla="*/ 195219 w 841254"/>
              <a:gd name="connsiteY64" fmla="*/ 669287 h 1085594"/>
              <a:gd name="connsiteX65" fmla="*/ 232640 w 841254"/>
              <a:gd name="connsiteY65" fmla="*/ 696708 h 1085594"/>
              <a:gd name="connsiteX66" fmla="*/ 252597 w 841254"/>
              <a:gd name="connsiteY66" fmla="*/ 691722 h 1085594"/>
              <a:gd name="connsiteX67" fmla="*/ 255092 w 841254"/>
              <a:gd name="connsiteY67" fmla="*/ 681751 h 1085594"/>
              <a:gd name="connsiteX68" fmla="*/ 248855 w 841254"/>
              <a:gd name="connsiteY68" fmla="*/ 673026 h 1085594"/>
              <a:gd name="connsiteX69" fmla="*/ 561346 w 841254"/>
              <a:gd name="connsiteY69" fmla="*/ 353103 h 1085594"/>
              <a:gd name="connsiteX70" fmla="*/ 572639 w 841254"/>
              <a:gd name="connsiteY70" fmla="*/ 353258 h 1085594"/>
              <a:gd name="connsiteX71" fmla="*/ 577658 w 841254"/>
              <a:gd name="connsiteY71" fmla="*/ 371935 h 1085594"/>
              <a:gd name="connsiteX72" fmla="*/ 491079 w 841254"/>
              <a:gd name="connsiteY72" fmla="*/ 542512 h 1085594"/>
              <a:gd name="connsiteX73" fmla="*/ 354309 w 841254"/>
              <a:gd name="connsiteY73" fmla="*/ 629668 h 1085594"/>
              <a:gd name="connsiteX74" fmla="*/ 349289 w 841254"/>
              <a:gd name="connsiteY74" fmla="*/ 629668 h 1085594"/>
              <a:gd name="connsiteX75" fmla="*/ 336742 w 841254"/>
              <a:gd name="connsiteY75" fmla="*/ 614727 h 1085594"/>
              <a:gd name="connsiteX76" fmla="*/ 350544 w 841254"/>
              <a:gd name="connsiteY76" fmla="*/ 602276 h 1085594"/>
              <a:gd name="connsiteX77" fmla="*/ 465983 w 841254"/>
              <a:gd name="connsiteY77" fmla="*/ 531306 h 1085594"/>
              <a:gd name="connsiteX78" fmla="*/ 465983 w 841254"/>
              <a:gd name="connsiteY78" fmla="*/ 530061 h 1085594"/>
              <a:gd name="connsiteX79" fmla="*/ 553817 w 841254"/>
              <a:gd name="connsiteY79" fmla="*/ 359484 h 1085594"/>
              <a:gd name="connsiteX80" fmla="*/ 561346 w 841254"/>
              <a:gd name="connsiteY80" fmla="*/ 353103 h 1085594"/>
              <a:gd name="connsiteX81" fmla="*/ 756378 w 841254"/>
              <a:gd name="connsiteY81" fmla="*/ 264197 h 1085594"/>
              <a:gd name="connsiteX82" fmla="*/ 679197 w 841254"/>
              <a:gd name="connsiteY82" fmla="*/ 282893 h 1085594"/>
              <a:gd name="connsiteX83" fmla="*/ 679197 w 841254"/>
              <a:gd name="connsiteY83" fmla="*/ 284140 h 1085594"/>
              <a:gd name="connsiteX84" fmla="*/ 543234 w 841254"/>
              <a:gd name="connsiteY84" fmla="*/ 569572 h 1085594"/>
              <a:gd name="connsiteX85" fmla="*/ 536997 w 841254"/>
              <a:gd name="connsiteY85" fmla="*/ 582037 h 1085594"/>
              <a:gd name="connsiteX86" fmla="*/ 601860 w 841254"/>
              <a:gd name="connsiteY86" fmla="*/ 578297 h 1085594"/>
              <a:gd name="connsiteX87" fmla="*/ 812665 w 841254"/>
              <a:gd name="connsiteY87" fmla="*/ 290372 h 1085594"/>
              <a:gd name="connsiteX88" fmla="*/ 798944 w 841254"/>
              <a:gd name="connsiteY88" fmla="*/ 267936 h 1085594"/>
              <a:gd name="connsiteX89" fmla="*/ 756378 w 841254"/>
              <a:gd name="connsiteY89" fmla="*/ 264197 h 1085594"/>
              <a:gd name="connsiteX90" fmla="*/ 252597 w 841254"/>
              <a:gd name="connsiteY90" fmla="*/ 129582 h 1085594"/>
              <a:gd name="connsiteX91" fmla="*/ 174013 w 841254"/>
              <a:gd name="connsiteY91" fmla="*/ 432465 h 1085594"/>
              <a:gd name="connsiteX92" fmla="*/ 288771 w 841254"/>
              <a:gd name="connsiteY92" fmla="*/ 653083 h 1085594"/>
              <a:gd name="connsiteX93" fmla="*/ 518287 w 841254"/>
              <a:gd name="connsiteY93" fmla="*/ 558354 h 1085594"/>
              <a:gd name="connsiteX94" fmla="*/ 653002 w 841254"/>
              <a:gd name="connsiteY94" fmla="*/ 274168 h 1085594"/>
              <a:gd name="connsiteX95" fmla="*/ 293761 w 841254"/>
              <a:gd name="connsiteY95" fmla="*/ 56043 h 1085594"/>
              <a:gd name="connsiteX96" fmla="*/ 280039 w 841254"/>
              <a:gd name="connsiteY96" fmla="*/ 59782 h 1085594"/>
              <a:gd name="connsiteX97" fmla="*/ 266318 w 841254"/>
              <a:gd name="connsiteY97" fmla="*/ 78479 h 1085594"/>
              <a:gd name="connsiteX98" fmla="*/ 260082 w 841254"/>
              <a:gd name="connsiteY98" fmla="*/ 102161 h 1085594"/>
              <a:gd name="connsiteX99" fmla="*/ 664228 w 841254"/>
              <a:gd name="connsiteY99" fmla="*/ 249240 h 1085594"/>
              <a:gd name="connsiteX100" fmla="*/ 675455 w 841254"/>
              <a:gd name="connsiteY100" fmla="*/ 226804 h 1085594"/>
              <a:gd name="connsiteX101" fmla="*/ 676702 w 841254"/>
              <a:gd name="connsiteY101" fmla="*/ 203122 h 1085594"/>
              <a:gd name="connsiteX102" fmla="*/ 660486 w 841254"/>
              <a:gd name="connsiteY102" fmla="*/ 188165 h 1085594"/>
              <a:gd name="connsiteX103" fmla="*/ 302492 w 841254"/>
              <a:gd name="connsiteY103" fmla="*/ 58536 h 1085594"/>
              <a:gd name="connsiteX104" fmla="*/ 293761 w 841254"/>
              <a:gd name="connsiteY104" fmla="*/ 56043 h 1085594"/>
              <a:gd name="connsiteX105" fmla="*/ 133786 w 841254"/>
              <a:gd name="connsiteY105" fmla="*/ 27531 h 1085594"/>
              <a:gd name="connsiteX106" fmla="*/ 121624 w 841254"/>
              <a:gd name="connsiteY106" fmla="*/ 39840 h 1085594"/>
              <a:gd name="connsiteX107" fmla="*/ 100419 w 841254"/>
              <a:gd name="connsiteY107" fmla="*/ 396319 h 1085594"/>
              <a:gd name="connsiteX108" fmla="*/ 145324 w 841254"/>
              <a:gd name="connsiteY108" fmla="*/ 438697 h 1085594"/>
              <a:gd name="connsiteX109" fmla="*/ 147819 w 841254"/>
              <a:gd name="connsiteY109" fmla="*/ 424987 h 1085594"/>
              <a:gd name="connsiteX110" fmla="*/ 228897 w 841254"/>
              <a:gd name="connsiteY110" fmla="*/ 117118 h 1085594"/>
              <a:gd name="connsiteX111" fmla="*/ 147819 w 841254"/>
              <a:gd name="connsiteY111" fmla="*/ 31115 h 1085594"/>
              <a:gd name="connsiteX112" fmla="*/ 133786 w 841254"/>
              <a:gd name="connsiteY112" fmla="*/ 27531 h 1085594"/>
              <a:gd name="connsiteX113" fmla="*/ 124898 w 841254"/>
              <a:gd name="connsiteY113" fmla="*/ 1668 h 1085594"/>
              <a:gd name="connsiteX114" fmla="*/ 160292 w 841254"/>
              <a:gd name="connsiteY114" fmla="*/ 6186 h 1085594"/>
              <a:gd name="connsiteX115" fmla="*/ 238876 w 841254"/>
              <a:gd name="connsiteY115" fmla="*/ 77232 h 1085594"/>
              <a:gd name="connsiteX116" fmla="*/ 240124 w 841254"/>
              <a:gd name="connsiteY116" fmla="*/ 71000 h 1085594"/>
              <a:gd name="connsiteX117" fmla="*/ 267566 w 841254"/>
              <a:gd name="connsiteY117" fmla="*/ 36100 h 1085594"/>
              <a:gd name="connsiteX118" fmla="*/ 312471 w 841254"/>
              <a:gd name="connsiteY118" fmla="*/ 32361 h 1085594"/>
              <a:gd name="connsiteX119" fmla="*/ 669218 w 841254"/>
              <a:gd name="connsiteY119" fmla="*/ 161990 h 1085594"/>
              <a:gd name="connsiteX120" fmla="*/ 701649 w 841254"/>
              <a:gd name="connsiteY120" fmla="*/ 194397 h 1085594"/>
              <a:gd name="connsiteX121" fmla="*/ 700402 w 841254"/>
              <a:gd name="connsiteY121" fmla="*/ 239268 h 1085594"/>
              <a:gd name="connsiteX122" fmla="*/ 696660 w 841254"/>
              <a:gd name="connsiteY122" fmla="*/ 245500 h 1085594"/>
              <a:gd name="connsiteX123" fmla="*/ 805181 w 841254"/>
              <a:gd name="connsiteY123" fmla="*/ 240515 h 1085594"/>
              <a:gd name="connsiteX124" fmla="*/ 840107 w 841254"/>
              <a:gd name="connsiteY124" fmla="*/ 295358 h 1085594"/>
              <a:gd name="connsiteX125" fmla="*/ 604355 w 841254"/>
              <a:gd name="connsiteY125" fmla="*/ 604472 h 1085594"/>
              <a:gd name="connsiteX126" fmla="*/ 522029 w 841254"/>
              <a:gd name="connsiteY126" fmla="*/ 610704 h 1085594"/>
              <a:gd name="connsiteX127" fmla="*/ 519534 w 841254"/>
              <a:gd name="connsiteY127" fmla="*/ 610704 h 1085594"/>
              <a:gd name="connsiteX128" fmla="*/ 518287 w 841254"/>
              <a:gd name="connsiteY128" fmla="*/ 610704 h 1085594"/>
              <a:gd name="connsiteX129" fmla="*/ 352387 w 841254"/>
              <a:gd name="connsiteY129" fmla="*/ 691722 h 1085594"/>
              <a:gd name="connsiteX130" fmla="*/ 349892 w 841254"/>
              <a:gd name="connsiteY130" fmla="*/ 691722 h 1085594"/>
              <a:gd name="connsiteX131" fmla="*/ 354881 w 841254"/>
              <a:gd name="connsiteY131" fmla="*/ 695462 h 1085594"/>
              <a:gd name="connsiteX132" fmla="*/ 412260 w 841254"/>
              <a:gd name="connsiteY132" fmla="*/ 749058 h 1085594"/>
              <a:gd name="connsiteX133" fmla="*/ 427229 w 841254"/>
              <a:gd name="connsiteY133" fmla="*/ 791437 h 1085594"/>
              <a:gd name="connsiteX134" fmla="*/ 798944 w 841254"/>
              <a:gd name="connsiteY134" fmla="*/ 1046954 h 1085594"/>
              <a:gd name="connsiteX135" fmla="*/ 801439 w 841254"/>
              <a:gd name="connsiteY135" fmla="*/ 1065651 h 1085594"/>
              <a:gd name="connsiteX136" fmla="*/ 791460 w 841254"/>
              <a:gd name="connsiteY136" fmla="*/ 1071883 h 1085594"/>
              <a:gd name="connsiteX137" fmla="*/ 782728 w 841254"/>
              <a:gd name="connsiteY137" fmla="*/ 1069390 h 1085594"/>
              <a:gd name="connsiteX138" fmla="*/ 418497 w 841254"/>
              <a:gd name="connsiteY138" fmla="*/ 818858 h 1085594"/>
              <a:gd name="connsiteX139" fmla="*/ 414755 w 841254"/>
              <a:gd name="connsiteY139" fmla="*/ 825090 h 1085594"/>
              <a:gd name="connsiteX140" fmla="*/ 396045 w 841254"/>
              <a:gd name="connsiteY140" fmla="*/ 828829 h 1085594"/>
              <a:gd name="connsiteX141" fmla="*/ 392303 w 841254"/>
              <a:gd name="connsiteY141" fmla="*/ 810133 h 1085594"/>
              <a:gd name="connsiteX142" fmla="*/ 392303 w 841254"/>
              <a:gd name="connsiteY142" fmla="*/ 769001 h 1085594"/>
              <a:gd name="connsiteX143" fmla="*/ 336171 w 841254"/>
              <a:gd name="connsiteY143" fmla="*/ 715404 h 1085594"/>
              <a:gd name="connsiteX144" fmla="*/ 323697 w 841254"/>
              <a:gd name="connsiteY144" fmla="*/ 710419 h 1085594"/>
              <a:gd name="connsiteX145" fmla="*/ 311224 w 841254"/>
              <a:gd name="connsiteY145" fmla="*/ 715404 h 1085594"/>
              <a:gd name="connsiteX146" fmla="*/ 308729 w 841254"/>
              <a:gd name="connsiteY146" fmla="*/ 717897 h 1085594"/>
              <a:gd name="connsiteX147" fmla="*/ 303739 w 841254"/>
              <a:gd name="connsiteY147" fmla="*/ 730362 h 1085594"/>
              <a:gd name="connsiteX148" fmla="*/ 308729 w 841254"/>
              <a:gd name="connsiteY148" fmla="*/ 742826 h 1085594"/>
              <a:gd name="connsiteX149" fmla="*/ 328687 w 841254"/>
              <a:gd name="connsiteY149" fmla="*/ 762769 h 1085594"/>
              <a:gd name="connsiteX150" fmla="*/ 333676 w 841254"/>
              <a:gd name="connsiteY150" fmla="*/ 797669 h 1085594"/>
              <a:gd name="connsiteX151" fmla="*/ 343655 w 841254"/>
              <a:gd name="connsiteY151" fmla="*/ 858744 h 1085594"/>
              <a:gd name="connsiteX152" fmla="*/ 343655 w 841254"/>
              <a:gd name="connsiteY152" fmla="*/ 878686 h 1085594"/>
              <a:gd name="connsiteX153" fmla="*/ 333676 w 841254"/>
              <a:gd name="connsiteY153" fmla="*/ 882426 h 1085594"/>
              <a:gd name="connsiteX154" fmla="*/ 324945 w 841254"/>
              <a:gd name="connsiteY154" fmla="*/ 878686 h 1085594"/>
              <a:gd name="connsiteX155" fmla="*/ 301245 w 841254"/>
              <a:gd name="connsiteY155" fmla="*/ 836308 h 1085594"/>
              <a:gd name="connsiteX156" fmla="*/ 280039 w 841254"/>
              <a:gd name="connsiteY156" fmla="*/ 919819 h 1085594"/>
              <a:gd name="connsiteX157" fmla="*/ 286276 w 841254"/>
              <a:gd name="connsiteY157" fmla="*/ 924804 h 1085594"/>
              <a:gd name="connsiteX158" fmla="*/ 311224 w 841254"/>
              <a:gd name="connsiteY158" fmla="*/ 921065 h 1085594"/>
              <a:gd name="connsiteX159" fmla="*/ 329934 w 841254"/>
              <a:gd name="connsiteY159" fmla="*/ 917326 h 1085594"/>
              <a:gd name="connsiteX160" fmla="*/ 334924 w 841254"/>
              <a:gd name="connsiteY160" fmla="*/ 923558 h 1085594"/>
              <a:gd name="connsiteX161" fmla="*/ 339913 w 841254"/>
              <a:gd name="connsiteY161" fmla="*/ 927297 h 1085594"/>
              <a:gd name="connsiteX162" fmla="*/ 454671 w 841254"/>
              <a:gd name="connsiteY162" fmla="*/ 1048201 h 1085594"/>
              <a:gd name="connsiteX163" fmla="*/ 453423 w 841254"/>
              <a:gd name="connsiteY163" fmla="*/ 1068144 h 1085594"/>
              <a:gd name="connsiteX164" fmla="*/ 444692 w 841254"/>
              <a:gd name="connsiteY164" fmla="*/ 1071883 h 1085594"/>
              <a:gd name="connsiteX165" fmla="*/ 434713 w 841254"/>
              <a:gd name="connsiteY165" fmla="*/ 1066897 h 1085594"/>
              <a:gd name="connsiteX166" fmla="*/ 322450 w 841254"/>
              <a:gd name="connsiteY166" fmla="*/ 947240 h 1085594"/>
              <a:gd name="connsiteX167" fmla="*/ 296255 w 841254"/>
              <a:gd name="connsiteY167" fmla="*/ 954719 h 1085594"/>
              <a:gd name="connsiteX168" fmla="*/ 272555 w 841254"/>
              <a:gd name="connsiteY168" fmla="*/ 948486 h 1085594"/>
              <a:gd name="connsiteX169" fmla="*/ 268813 w 841254"/>
              <a:gd name="connsiteY169" fmla="*/ 964690 h 1085594"/>
              <a:gd name="connsiteX170" fmla="*/ 312471 w 841254"/>
              <a:gd name="connsiteY170" fmla="*/ 980894 h 1085594"/>
              <a:gd name="connsiteX171" fmla="*/ 331182 w 841254"/>
              <a:gd name="connsiteY171" fmla="*/ 994604 h 1085594"/>
              <a:gd name="connsiteX172" fmla="*/ 333676 w 841254"/>
              <a:gd name="connsiteY172" fmla="*/ 1018286 h 1085594"/>
              <a:gd name="connsiteX173" fmla="*/ 314966 w 841254"/>
              <a:gd name="connsiteY173" fmla="*/ 1068144 h 1085594"/>
              <a:gd name="connsiteX174" fmla="*/ 298750 w 841254"/>
              <a:gd name="connsiteY174" fmla="*/ 1084347 h 1085594"/>
              <a:gd name="connsiteX175" fmla="*/ 286276 w 841254"/>
              <a:gd name="connsiteY175" fmla="*/ 1085594 h 1085594"/>
              <a:gd name="connsiteX176" fmla="*/ 275050 w 841254"/>
              <a:gd name="connsiteY176" fmla="*/ 1084347 h 1085594"/>
              <a:gd name="connsiteX177" fmla="*/ 21835 w 841254"/>
              <a:gd name="connsiteY177" fmla="*/ 992111 h 1085594"/>
              <a:gd name="connsiteX178" fmla="*/ 1877 w 841254"/>
              <a:gd name="connsiteY178" fmla="*/ 954719 h 1085594"/>
              <a:gd name="connsiteX179" fmla="*/ 19340 w 841254"/>
              <a:gd name="connsiteY179" fmla="*/ 904861 h 1085594"/>
              <a:gd name="connsiteX180" fmla="*/ 36803 w 841254"/>
              <a:gd name="connsiteY180" fmla="*/ 888658 h 1085594"/>
              <a:gd name="connsiteX181" fmla="*/ 60503 w 841254"/>
              <a:gd name="connsiteY181" fmla="*/ 888658 h 1085594"/>
              <a:gd name="connsiteX182" fmla="*/ 102913 w 841254"/>
              <a:gd name="connsiteY182" fmla="*/ 904861 h 1085594"/>
              <a:gd name="connsiteX183" fmla="*/ 131603 w 841254"/>
              <a:gd name="connsiteY183" fmla="*/ 847526 h 1085594"/>
              <a:gd name="connsiteX184" fmla="*/ 117882 w 841254"/>
              <a:gd name="connsiteY184" fmla="*/ 841294 h 1085594"/>
              <a:gd name="connsiteX185" fmla="*/ 86698 w 841254"/>
              <a:gd name="connsiteY185" fmla="*/ 820104 h 1085594"/>
              <a:gd name="connsiteX186" fmla="*/ 72977 w 841254"/>
              <a:gd name="connsiteY186" fmla="*/ 798915 h 1085594"/>
              <a:gd name="connsiteX187" fmla="*/ 77966 w 841254"/>
              <a:gd name="connsiteY187" fmla="*/ 773987 h 1085594"/>
              <a:gd name="connsiteX188" fmla="*/ 82956 w 841254"/>
              <a:gd name="connsiteY188" fmla="*/ 767754 h 1085594"/>
              <a:gd name="connsiteX189" fmla="*/ 100419 w 841254"/>
              <a:gd name="connsiteY189" fmla="*/ 755290 h 1085594"/>
              <a:gd name="connsiteX190" fmla="*/ 106656 w 841254"/>
              <a:gd name="connsiteY190" fmla="*/ 732854 h 1085594"/>
              <a:gd name="connsiteX191" fmla="*/ 111645 w 841254"/>
              <a:gd name="connsiteY191" fmla="*/ 725376 h 1085594"/>
              <a:gd name="connsiteX192" fmla="*/ 131603 w 841254"/>
              <a:gd name="connsiteY192" fmla="*/ 710419 h 1085594"/>
              <a:gd name="connsiteX193" fmla="*/ 139087 w 841254"/>
              <a:gd name="connsiteY193" fmla="*/ 686737 h 1085594"/>
              <a:gd name="connsiteX194" fmla="*/ 142829 w 841254"/>
              <a:gd name="connsiteY194" fmla="*/ 679258 h 1085594"/>
              <a:gd name="connsiteX195" fmla="*/ 164034 w 841254"/>
              <a:gd name="connsiteY195" fmla="*/ 664301 h 1085594"/>
              <a:gd name="connsiteX196" fmla="*/ 170271 w 841254"/>
              <a:gd name="connsiteY196" fmla="*/ 640619 h 1085594"/>
              <a:gd name="connsiteX197" fmla="*/ 175261 w 841254"/>
              <a:gd name="connsiteY197" fmla="*/ 633140 h 1085594"/>
              <a:gd name="connsiteX198" fmla="*/ 192724 w 841254"/>
              <a:gd name="connsiteY198" fmla="*/ 619429 h 1085594"/>
              <a:gd name="connsiteX199" fmla="*/ 141582 w 841254"/>
              <a:gd name="connsiteY199" fmla="*/ 472351 h 1085594"/>
              <a:gd name="connsiteX200" fmla="*/ 140334 w 841254"/>
              <a:gd name="connsiteY200" fmla="*/ 471104 h 1085594"/>
              <a:gd name="connsiteX201" fmla="*/ 80461 w 841254"/>
              <a:gd name="connsiteY201" fmla="*/ 415015 h 1085594"/>
              <a:gd name="connsiteX202" fmla="*/ 97924 w 841254"/>
              <a:gd name="connsiteY202" fmla="*/ 26129 h 1085594"/>
              <a:gd name="connsiteX203" fmla="*/ 124898 w 841254"/>
              <a:gd name="connsiteY203" fmla="*/ 1668 h 108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841254" h="1085594">
                <a:moveTo>
                  <a:pt x="44287" y="913586"/>
                </a:moveTo>
                <a:lnTo>
                  <a:pt x="28071" y="963444"/>
                </a:lnTo>
                <a:cubicBezTo>
                  <a:pt x="28071" y="963444"/>
                  <a:pt x="28071" y="965936"/>
                  <a:pt x="30566" y="967183"/>
                </a:cubicBezTo>
                <a:lnTo>
                  <a:pt x="285029" y="1059419"/>
                </a:lnTo>
                <a:cubicBezTo>
                  <a:pt x="286276" y="1059419"/>
                  <a:pt x="288771" y="1059419"/>
                  <a:pt x="290018" y="1059419"/>
                </a:cubicBezTo>
                <a:lnTo>
                  <a:pt x="307482" y="1009561"/>
                </a:lnTo>
                <a:cubicBezTo>
                  <a:pt x="307482" y="1008315"/>
                  <a:pt x="306234" y="1007069"/>
                  <a:pt x="303739" y="1005822"/>
                </a:cubicBezTo>
                <a:lnTo>
                  <a:pt x="50524" y="913586"/>
                </a:lnTo>
                <a:cubicBezTo>
                  <a:pt x="49277" y="913586"/>
                  <a:pt x="49277" y="913586"/>
                  <a:pt x="48029" y="913586"/>
                </a:cubicBezTo>
                <a:cubicBezTo>
                  <a:pt x="46782" y="913586"/>
                  <a:pt x="45535" y="913586"/>
                  <a:pt x="44287" y="913586"/>
                </a:cubicBezTo>
                <a:close/>
                <a:moveTo>
                  <a:pt x="112892" y="781465"/>
                </a:moveTo>
                <a:cubicBezTo>
                  <a:pt x="110398" y="780219"/>
                  <a:pt x="106656" y="780219"/>
                  <a:pt x="105408" y="782712"/>
                </a:cubicBezTo>
                <a:lnTo>
                  <a:pt x="100419" y="790190"/>
                </a:lnTo>
                <a:cubicBezTo>
                  <a:pt x="99171" y="791437"/>
                  <a:pt x="99171" y="792683"/>
                  <a:pt x="100419" y="793929"/>
                </a:cubicBezTo>
                <a:cubicBezTo>
                  <a:pt x="100419" y="793929"/>
                  <a:pt x="100419" y="796422"/>
                  <a:pt x="101666" y="797669"/>
                </a:cubicBezTo>
                <a:lnTo>
                  <a:pt x="132850" y="818858"/>
                </a:lnTo>
                <a:cubicBezTo>
                  <a:pt x="134098" y="820104"/>
                  <a:pt x="136592" y="820104"/>
                  <a:pt x="137840" y="820104"/>
                </a:cubicBezTo>
                <a:cubicBezTo>
                  <a:pt x="140334" y="820104"/>
                  <a:pt x="141582" y="817611"/>
                  <a:pt x="142829" y="816365"/>
                </a:cubicBezTo>
                <a:lnTo>
                  <a:pt x="145324" y="812626"/>
                </a:lnTo>
                <a:cubicBezTo>
                  <a:pt x="147819" y="810133"/>
                  <a:pt x="146571" y="805147"/>
                  <a:pt x="144077" y="802654"/>
                </a:cubicBezTo>
                <a:lnTo>
                  <a:pt x="132850" y="795176"/>
                </a:lnTo>
                <a:close/>
                <a:moveTo>
                  <a:pt x="147819" y="737840"/>
                </a:moveTo>
                <a:cubicBezTo>
                  <a:pt x="142829" y="735347"/>
                  <a:pt x="137840" y="735347"/>
                  <a:pt x="134098" y="740333"/>
                </a:cubicBezTo>
                <a:lnTo>
                  <a:pt x="129108" y="747812"/>
                </a:lnTo>
                <a:cubicBezTo>
                  <a:pt x="127861" y="750304"/>
                  <a:pt x="127861" y="752797"/>
                  <a:pt x="127861" y="755290"/>
                </a:cubicBezTo>
                <a:cubicBezTo>
                  <a:pt x="127861" y="757783"/>
                  <a:pt x="129108" y="760276"/>
                  <a:pt x="131603" y="761522"/>
                </a:cubicBezTo>
                <a:lnTo>
                  <a:pt x="141582" y="769001"/>
                </a:lnTo>
                <a:lnTo>
                  <a:pt x="159045" y="780219"/>
                </a:lnTo>
                <a:lnTo>
                  <a:pt x="170271" y="787697"/>
                </a:lnTo>
                <a:cubicBezTo>
                  <a:pt x="172766" y="790190"/>
                  <a:pt x="176508" y="790190"/>
                  <a:pt x="180250" y="790190"/>
                </a:cubicBezTo>
                <a:cubicBezTo>
                  <a:pt x="183992" y="788944"/>
                  <a:pt x="187734" y="786451"/>
                  <a:pt x="190229" y="783958"/>
                </a:cubicBezTo>
                <a:cubicBezTo>
                  <a:pt x="192724" y="780219"/>
                  <a:pt x="192724" y="776479"/>
                  <a:pt x="192724" y="772740"/>
                </a:cubicBezTo>
                <a:cubicBezTo>
                  <a:pt x="191476" y="769001"/>
                  <a:pt x="188982" y="766508"/>
                  <a:pt x="186487" y="764015"/>
                </a:cubicBezTo>
                <a:close/>
                <a:moveTo>
                  <a:pt x="179003" y="691722"/>
                </a:moveTo>
                <a:cubicBezTo>
                  <a:pt x="175261" y="689229"/>
                  <a:pt x="169024" y="690476"/>
                  <a:pt x="166529" y="694215"/>
                </a:cubicBezTo>
                <a:lnTo>
                  <a:pt x="160292" y="701694"/>
                </a:lnTo>
                <a:cubicBezTo>
                  <a:pt x="159045" y="704187"/>
                  <a:pt x="159045" y="706679"/>
                  <a:pt x="159045" y="709172"/>
                </a:cubicBezTo>
                <a:cubicBezTo>
                  <a:pt x="160292" y="711665"/>
                  <a:pt x="160292" y="714158"/>
                  <a:pt x="162787" y="715404"/>
                </a:cubicBezTo>
                <a:lnTo>
                  <a:pt x="201455" y="741579"/>
                </a:lnTo>
                <a:cubicBezTo>
                  <a:pt x="203950" y="744072"/>
                  <a:pt x="207692" y="745319"/>
                  <a:pt x="211434" y="744072"/>
                </a:cubicBezTo>
                <a:cubicBezTo>
                  <a:pt x="216424" y="742826"/>
                  <a:pt x="218919" y="741579"/>
                  <a:pt x="221413" y="737840"/>
                </a:cubicBezTo>
                <a:cubicBezTo>
                  <a:pt x="223908" y="735347"/>
                  <a:pt x="223908" y="731608"/>
                  <a:pt x="223908" y="726622"/>
                </a:cubicBezTo>
                <a:cubicBezTo>
                  <a:pt x="222661" y="724129"/>
                  <a:pt x="220166" y="720390"/>
                  <a:pt x="217671" y="717897"/>
                </a:cubicBezTo>
                <a:close/>
                <a:moveTo>
                  <a:pt x="282534" y="679258"/>
                </a:moveTo>
                <a:cubicBezTo>
                  <a:pt x="283782" y="689229"/>
                  <a:pt x="281287" y="699201"/>
                  <a:pt x="275050" y="707926"/>
                </a:cubicBezTo>
                <a:cubicBezTo>
                  <a:pt x="268813" y="716651"/>
                  <a:pt x="260082" y="721637"/>
                  <a:pt x="250103" y="724129"/>
                </a:cubicBezTo>
                <a:cubicBezTo>
                  <a:pt x="251350" y="735347"/>
                  <a:pt x="248855" y="745319"/>
                  <a:pt x="243866" y="752797"/>
                </a:cubicBezTo>
                <a:cubicBezTo>
                  <a:pt x="237629" y="762769"/>
                  <a:pt x="228897" y="767754"/>
                  <a:pt x="218919" y="770247"/>
                </a:cubicBezTo>
                <a:cubicBezTo>
                  <a:pt x="220166" y="780219"/>
                  <a:pt x="217671" y="790190"/>
                  <a:pt x="211434" y="800161"/>
                </a:cubicBezTo>
                <a:cubicBezTo>
                  <a:pt x="206445" y="808886"/>
                  <a:pt x="196466" y="815119"/>
                  <a:pt x="185240" y="816365"/>
                </a:cubicBezTo>
                <a:cubicBezTo>
                  <a:pt x="182745" y="817611"/>
                  <a:pt x="180250" y="817611"/>
                  <a:pt x="177755" y="817611"/>
                </a:cubicBezTo>
                <a:lnTo>
                  <a:pt x="129108" y="913586"/>
                </a:lnTo>
                <a:lnTo>
                  <a:pt x="242619" y="954719"/>
                </a:lnTo>
                <a:lnTo>
                  <a:pt x="292513" y="764015"/>
                </a:lnTo>
                <a:lnTo>
                  <a:pt x="290018" y="762769"/>
                </a:lnTo>
                <a:cubicBezTo>
                  <a:pt x="281287" y="754044"/>
                  <a:pt x="276297" y="742826"/>
                  <a:pt x="276297" y="730362"/>
                </a:cubicBezTo>
                <a:cubicBezTo>
                  <a:pt x="276297" y="717897"/>
                  <a:pt x="280039" y="706679"/>
                  <a:pt x="288771" y="697954"/>
                </a:cubicBezTo>
                <a:lnTo>
                  <a:pt x="291266" y="696708"/>
                </a:lnTo>
                <a:cubicBezTo>
                  <a:pt x="296255" y="691722"/>
                  <a:pt x="301245" y="689229"/>
                  <a:pt x="306234" y="685490"/>
                </a:cubicBezTo>
                <a:cubicBezTo>
                  <a:pt x="298750" y="684244"/>
                  <a:pt x="290018" y="682997"/>
                  <a:pt x="282534" y="679258"/>
                </a:cubicBezTo>
                <a:close/>
                <a:moveTo>
                  <a:pt x="211434" y="646851"/>
                </a:moveTo>
                <a:cubicBezTo>
                  <a:pt x="206445" y="643112"/>
                  <a:pt x="200208" y="644358"/>
                  <a:pt x="197713" y="648097"/>
                </a:cubicBezTo>
                <a:lnTo>
                  <a:pt x="192724" y="656822"/>
                </a:lnTo>
                <a:cubicBezTo>
                  <a:pt x="191476" y="659315"/>
                  <a:pt x="190229" y="660562"/>
                  <a:pt x="190229" y="663054"/>
                </a:cubicBezTo>
                <a:cubicBezTo>
                  <a:pt x="191476" y="666794"/>
                  <a:pt x="192724" y="668040"/>
                  <a:pt x="195219" y="669287"/>
                </a:cubicBezTo>
                <a:lnTo>
                  <a:pt x="232640" y="696708"/>
                </a:lnTo>
                <a:cubicBezTo>
                  <a:pt x="238876" y="700447"/>
                  <a:pt x="248855" y="699201"/>
                  <a:pt x="252597" y="691722"/>
                </a:cubicBezTo>
                <a:cubicBezTo>
                  <a:pt x="255092" y="689229"/>
                  <a:pt x="256340" y="685490"/>
                  <a:pt x="255092" y="681751"/>
                </a:cubicBezTo>
                <a:cubicBezTo>
                  <a:pt x="255092" y="678012"/>
                  <a:pt x="252597" y="674272"/>
                  <a:pt x="248855" y="673026"/>
                </a:cubicBezTo>
                <a:close/>
                <a:moveTo>
                  <a:pt x="561346" y="353103"/>
                </a:moveTo>
                <a:cubicBezTo>
                  <a:pt x="564797" y="352013"/>
                  <a:pt x="568875" y="352013"/>
                  <a:pt x="572639" y="353258"/>
                </a:cubicBezTo>
                <a:cubicBezTo>
                  <a:pt x="578913" y="356994"/>
                  <a:pt x="581422" y="365709"/>
                  <a:pt x="577658" y="371935"/>
                </a:cubicBezTo>
                <a:lnTo>
                  <a:pt x="491079" y="542512"/>
                </a:lnTo>
                <a:cubicBezTo>
                  <a:pt x="465983" y="596051"/>
                  <a:pt x="412028" y="629668"/>
                  <a:pt x="354309" y="629668"/>
                </a:cubicBezTo>
                <a:cubicBezTo>
                  <a:pt x="353054" y="629668"/>
                  <a:pt x="351799" y="629668"/>
                  <a:pt x="349289" y="629668"/>
                </a:cubicBezTo>
                <a:cubicBezTo>
                  <a:pt x="341761" y="628423"/>
                  <a:pt x="335487" y="623443"/>
                  <a:pt x="336742" y="614727"/>
                </a:cubicBezTo>
                <a:cubicBezTo>
                  <a:pt x="336742" y="608502"/>
                  <a:pt x="343016" y="601031"/>
                  <a:pt x="350544" y="602276"/>
                </a:cubicBezTo>
                <a:cubicBezTo>
                  <a:pt x="399480" y="603521"/>
                  <a:pt x="444652" y="574884"/>
                  <a:pt x="465983" y="531306"/>
                </a:cubicBezTo>
                <a:lnTo>
                  <a:pt x="465983" y="530061"/>
                </a:lnTo>
                <a:lnTo>
                  <a:pt x="553817" y="359484"/>
                </a:lnTo>
                <a:cubicBezTo>
                  <a:pt x="555072" y="356371"/>
                  <a:pt x="557895" y="354192"/>
                  <a:pt x="561346" y="353103"/>
                </a:cubicBezTo>
                <a:close/>
                <a:moveTo>
                  <a:pt x="756378" y="264197"/>
                </a:moveTo>
                <a:cubicBezTo>
                  <a:pt x="732210" y="264197"/>
                  <a:pt x="702273" y="267936"/>
                  <a:pt x="679197" y="282893"/>
                </a:cubicBezTo>
                <a:lnTo>
                  <a:pt x="679197" y="284140"/>
                </a:lnTo>
                <a:lnTo>
                  <a:pt x="543234" y="569572"/>
                </a:lnTo>
                <a:cubicBezTo>
                  <a:pt x="540739" y="573312"/>
                  <a:pt x="538244" y="578297"/>
                  <a:pt x="536997" y="582037"/>
                </a:cubicBezTo>
                <a:lnTo>
                  <a:pt x="601860" y="578297"/>
                </a:lnTo>
                <a:cubicBezTo>
                  <a:pt x="750297" y="562094"/>
                  <a:pt x="812665" y="294111"/>
                  <a:pt x="812665" y="290372"/>
                </a:cubicBezTo>
                <a:cubicBezTo>
                  <a:pt x="815160" y="274168"/>
                  <a:pt x="812665" y="270429"/>
                  <a:pt x="798944" y="267936"/>
                </a:cubicBezTo>
                <a:cubicBezTo>
                  <a:pt x="798944" y="267936"/>
                  <a:pt x="780545" y="264197"/>
                  <a:pt x="756378" y="264197"/>
                </a:cubicBezTo>
                <a:close/>
                <a:moveTo>
                  <a:pt x="252597" y="129582"/>
                </a:moveTo>
                <a:lnTo>
                  <a:pt x="174013" y="432465"/>
                </a:lnTo>
                <a:cubicBezTo>
                  <a:pt x="149066" y="525947"/>
                  <a:pt x="197713" y="619429"/>
                  <a:pt x="288771" y="653083"/>
                </a:cubicBezTo>
                <a:cubicBezTo>
                  <a:pt x="379829" y="685490"/>
                  <a:pt x="477123" y="645604"/>
                  <a:pt x="518287" y="558354"/>
                </a:cubicBezTo>
                <a:lnTo>
                  <a:pt x="653002" y="274168"/>
                </a:lnTo>
                <a:close/>
                <a:moveTo>
                  <a:pt x="293761" y="56043"/>
                </a:moveTo>
                <a:cubicBezTo>
                  <a:pt x="288771" y="56043"/>
                  <a:pt x="285029" y="57290"/>
                  <a:pt x="280039" y="59782"/>
                </a:cubicBezTo>
                <a:cubicBezTo>
                  <a:pt x="273803" y="63522"/>
                  <a:pt x="268813" y="69754"/>
                  <a:pt x="266318" y="78479"/>
                </a:cubicBezTo>
                <a:lnTo>
                  <a:pt x="260082" y="102161"/>
                </a:lnTo>
                <a:lnTo>
                  <a:pt x="664228" y="249240"/>
                </a:lnTo>
                <a:lnTo>
                  <a:pt x="675455" y="226804"/>
                </a:lnTo>
                <a:cubicBezTo>
                  <a:pt x="679197" y="219325"/>
                  <a:pt x="679197" y="210600"/>
                  <a:pt x="676702" y="203122"/>
                </a:cubicBezTo>
                <a:cubicBezTo>
                  <a:pt x="674207" y="196890"/>
                  <a:pt x="667971" y="190657"/>
                  <a:pt x="660486" y="188165"/>
                </a:cubicBezTo>
                <a:lnTo>
                  <a:pt x="302492" y="58536"/>
                </a:lnTo>
                <a:cubicBezTo>
                  <a:pt x="299997" y="57290"/>
                  <a:pt x="296255" y="56043"/>
                  <a:pt x="293761" y="56043"/>
                </a:cubicBezTo>
                <a:close/>
                <a:moveTo>
                  <a:pt x="133786" y="27531"/>
                </a:moveTo>
                <a:cubicBezTo>
                  <a:pt x="130044" y="28622"/>
                  <a:pt x="126614" y="32361"/>
                  <a:pt x="121624" y="39840"/>
                </a:cubicBezTo>
                <a:cubicBezTo>
                  <a:pt x="121624" y="42332"/>
                  <a:pt x="-5607" y="287879"/>
                  <a:pt x="100419" y="396319"/>
                </a:cubicBezTo>
                <a:lnTo>
                  <a:pt x="145324" y="438697"/>
                </a:lnTo>
                <a:cubicBezTo>
                  <a:pt x="145324" y="433712"/>
                  <a:pt x="146571" y="429972"/>
                  <a:pt x="147819" y="424987"/>
                </a:cubicBezTo>
                <a:lnTo>
                  <a:pt x="228897" y="117118"/>
                </a:lnTo>
                <a:cubicBezTo>
                  <a:pt x="211434" y="64768"/>
                  <a:pt x="147819" y="31115"/>
                  <a:pt x="147819" y="31115"/>
                </a:cubicBezTo>
                <a:cubicBezTo>
                  <a:pt x="141582" y="27999"/>
                  <a:pt x="137528" y="26440"/>
                  <a:pt x="133786" y="27531"/>
                </a:cubicBezTo>
                <a:close/>
                <a:moveTo>
                  <a:pt x="124898" y="1668"/>
                </a:moveTo>
                <a:cubicBezTo>
                  <a:pt x="135033" y="-1604"/>
                  <a:pt x="146571" y="-46"/>
                  <a:pt x="160292" y="6186"/>
                </a:cubicBezTo>
                <a:cubicBezTo>
                  <a:pt x="162787" y="7432"/>
                  <a:pt x="210187" y="33607"/>
                  <a:pt x="238876" y="77232"/>
                </a:cubicBezTo>
                <a:lnTo>
                  <a:pt x="240124" y="71000"/>
                </a:lnTo>
                <a:cubicBezTo>
                  <a:pt x="243866" y="56043"/>
                  <a:pt x="253845" y="43579"/>
                  <a:pt x="267566" y="36100"/>
                </a:cubicBezTo>
                <a:cubicBezTo>
                  <a:pt x="281287" y="28622"/>
                  <a:pt x="297503" y="27375"/>
                  <a:pt x="312471" y="32361"/>
                </a:cubicBezTo>
                <a:lnTo>
                  <a:pt x="669218" y="161990"/>
                </a:lnTo>
                <a:cubicBezTo>
                  <a:pt x="684186" y="168222"/>
                  <a:pt x="696660" y="179440"/>
                  <a:pt x="701649" y="194397"/>
                </a:cubicBezTo>
                <a:cubicBezTo>
                  <a:pt x="707886" y="208108"/>
                  <a:pt x="706639" y="225558"/>
                  <a:pt x="700402" y="239268"/>
                </a:cubicBezTo>
                <a:lnTo>
                  <a:pt x="696660" y="245500"/>
                </a:lnTo>
                <a:cubicBezTo>
                  <a:pt x="747802" y="229297"/>
                  <a:pt x="802686" y="240515"/>
                  <a:pt x="805181" y="240515"/>
                </a:cubicBezTo>
                <a:cubicBezTo>
                  <a:pt x="833870" y="247993"/>
                  <a:pt x="845097" y="266690"/>
                  <a:pt x="840107" y="295358"/>
                </a:cubicBezTo>
                <a:cubicBezTo>
                  <a:pt x="836365" y="309068"/>
                  <a:pt x="772749" y="588269"/>
                  <a:pt x="604355" y="604472"/>
                </a:cubicBezTo>
                <a:lnTo>
                  <a:pt x="522029" y="610704"/>
                </a:lnTo>
                <a:cubicBezTo>
                  <a:pt x="520781" y="610704"/>
                  <a:pt x="520781" y="610704"/>
                  <a:pt x="519534" y="610704"/>
                </a:cubicBezTo>
                <a:lnTo>
                  <a:pt x="518287" y="610704"/>
                </a:lnTo>
                <a:cubicBezTo>
                  <a:pt x="478371" y="661808"/>
                  <a:pt x="417250" y="691722"/>
                  <a:pt x="352387" y="691722"/>
                </a:cubicBezTo>
                <a:cubicBezTo>
                  <a:pt x="351139" y="691722"/>
                  <a:pt x="351139" y="691722"/>
                  <a:pt x="349892" y="691722"/>
                </a:cubicBezTo>
                <a:cubicBezTo>
                  <a:pt x="352387" y="691722"/>
                  <a:pt x="353634" y="694215"/>
                  <a:pt x="354881" y="695462"/>
                </a:cubicBezTo>
                <a:lnTo>
                  <a:pt x="412260" y="749058"/>
                </a:lnTo>
                <a:cubicBezTo>
                  <a:pt x="422239" y="759029"/>
                  <a:pt x="428476" y="773987"/>
                  <a:pt x="427229" y="791437"/>
                </a:cubicBezTo>
                <a:lnTo>
                  <a:pt x="798944" y="1046954"/>
                </a:lnTo>
                <a:cubicBezTo>
                  <a:pt x="805181" y="1050694"/>
                  <a:pt x="806428" y="1059419"/>
                  <a:pt x="801439" y="1065651"/>
                </a:cubicBezTo>
                <a:cubicBezTo>
                  <a:pt x="798944" y="1069390"/>
                  <a:pt x="795202" y="1071883"/>
                  <a:pt x="791460" y="1071883"/>
                </a:cubicBezTo>
                <a:cubicBezTo>
                  <a:pt x="787718" y="1071883"/>
                  <a:pt x="785223" y="1070636"/>
                  <a:pt x="782728" y="1069390"/>
                </a:cubicBezTo>
                <a:lnTo>
                  <a:pt x="418497" y="818858"/>
                </a:lnTo>
                <a:cubicBezTo>
                  <a:pt x="417250" y="821351"/>
                  <a:pt x="416002" y="822597"/>
                  <a:pt x="414755" y="825090"/>
                </a:cubicBezTo>
                <a:cubicBezTo>
                  <a:pt x="411013" y="831322"/>
                  <a:pt x="402281" y="832569"/>
                  <a:pt x="396045" y="828829"/>
                </a:cubicBezTo>
                <a:cubicBezTo>
                  <a:pt x="389808" y="823844"/>
                  <a:pt x="388560" y="816365"/>
                  <a:pt x="392303" y="810133"/>
                </a:cubicBezTo>
                <a:cubicBezTo>
                  <a:pt x="406024" y="790190"/>
                  <a:pt x="398539" y="773987"/>
                  <a:pt x="392303" y="769001"/>
                </a:cubicBezTo>
                <a:lnTo>
                  <a:pt x="336171" y="715404"/>
                </a:lnTo>
                <a:cubicBezTo>
                  <a:pt x="333676" y="711665"/>
                  <a:pt x="327439" y="710419"/>
                  <a:pt x="323697" y="710419"/>
                </a:cubicBezTo>
                <a:cubicBezTo>
                  <a:pt x="318708" y="710419"/>
                  <a:pt x="314966" y="711665"/>
                  <a:pt x="311224" y="715404"/>
                </a:cubicBezTo>
                <a:lnTo>
                  <a:pt x="308729" y="717897"/>
                </a:lnTo>
                <a:cubicBezTo>
                  <a:pt x="304987" y="721637"/>
                  <a:pt x="303739" y="725376"/>
                  <a:pt x="303739" y="730362"/>
                </a:cubicBezTo>
                <a:cubicBezTo>
                  <a:pt x="303739" y="735347"/>
                  <a:pt x="306234" y="739087"/>
                  <a:pt x="308729" y="742826"/>
                </a:cubicBezTo>
                <a:lnTo>
                  <a:pt x="328687" y="762769"/>
                </a:lnTo>
                <a:cubicBezTo>
                  <a:pt x="338666" y="772740"/>
                  <a:pt x="341160" y="786451"/>
                  <a:pt x="333676" y="797669"/>
                </a:cubicBezTo>
                <a:cubicBezTo>
                  <a:pt x="322450" y="817611"/>
                  <a:pt x="326192" y="842540"/>
                  <a:pt x="343655" y="858744"/>
                </a:cubicBezTo>
                <a:cubicBezTo>
                  <a:pt x="348645" y="863729"/>
                  <a:pt x="349892" y="872454"/>
                  <a:pt x="343655" y="878686"/>
                </a:cubicBezTo>
                <a:cubicBezTo>
                  <a:pt x="341160" y="881179"/>
                  <a:pt x="337418" y="882426"/>
                  <a:pt x="333676" y="882426"/>
                </a:cubicBezTo>
                <a:cubicBezTo>
                  <a:pt x="329934" y="882426"/>
                  <a:pt x="327439" y="881179"/>
                  <a:pt x="324945" y="878686"/>
                </a:cubicBezTo>
                <a:cubicBezTo>
                  <a:pt x="311224" y="867469"/>
                  <a:pt x="303739" y="852511"/>
                  <a:pt x="301245" y="836308"/>
                </a:cubicBezTo>
                <a:lnTo>
                  <a:pt x="280039" y="919819"/>
                </a:lnTo>
                <a:lnTo>
                  <a:pt x="286276" y="924804"/>
                </a:lnTo>
                <a:cubicBezTo>
                  <a:pt x="295008" y="929790"/>
                  <a:pt x="306234" y="928544"/>
                  <a:pt x="311224" y="921065"/>
                </a:cubicBezTo>
                <a:cubicBezTo>
                  <a:pt x="314966" y="914833"/>
                  <a:pt x="323697" y="912340"/>
                  <a:pt x="329934" y="917326"/>
                </a:cubicBezTo>
                <a:cubicBezTo>
                  <a:pt x="332429" y="918572"/>
                  <a:pt x="333676" y="921065"/>
                  <a:pt x="334924" y="923558"/>
                </a:cubicBezTo>
                <a:cubicBezTo>
                  <a:pt x="336171" y="924804"/>
                  <a:pt x="338666" y="926051"/>
                  <a:pt x="339913" y="927297"/>
                </a:cubicBezTo>
                <a:lnTo>
                  <a:pt x="454671" y="1048201"/>
                </a:lnTo>
                <a:cubicBezTo>
                  <a:pt x="459660" y="1054433"/>
                  <a:pt x="459660" y="1063158"/>
                  <a:pt x="453423" y="1068144"/>
                </a:cubicBezTo>
                <a:cubicBezTo>
                  <a:pt x="452176" y="1070636"/>
                  <a:pt x="448434" y="1071883"/>
                  <a:pt x="444692" y="1071883"/>
                </a:cubicBezTo>
                <a:cubicBezTo>
                  <a:pt x="440950" y="1071883"/>
                  <a:pt x="438455" y="1070636"/>
                  <a:pt x="434713" y="1066897"/>
                </a:cubicBezTo>
                <a:lnTo>
                  <a:pt x="322450" y="947240"/>
                </a:lnTo>
                <a:cubicBezTo>
                  <a:pt x="314966" y="953472"/>
                  <a:pt x="306234" y="954719"/>
                  <a:pt x="296255" y="954719"/>
                </a:cubicBezTo>
                <a:cubicBezTo>
                  <a:pt x="288771" y="954719"/>
                  <a:pt x="280039" y="953472"/>
                  <a:pt x="272555" y="948486"/>
                </a:cubicBezTo>
                <a:lnTo>
                  <a:pt x="268813" y="964690"/>
                </a:lnTo>
                <a:lnTo>
                  <a:pt x="312471" y="980894"/>
                </a:lnTo>
                <a:cubicBezTo>
                  <a:pt x="319955" y="983386"/>
                  <a:pt x="326192" y="988372"/>
                  <a:pt x="331182" y="994604"/>
                </a:cubicBezTo>
                <a:cubicBezTo>
                  <a:pt x="334924" y="1002083"/>
                  <a:pt x="336171" y="1010808"/>
                  <a:pt x="333676" y="1018286"/>
                </a:cubicBezTo>
                <a:lnTo>
                  <a:pt x="314966" y="1068144"/>
                </a:lnTo>
                <a:cubicBezTo>
                  <a:pt x="311224" y="1075622"/>
                  <a:pt x="306234" y="1081854"/>
                  <a:pt x="298750" y="1084347"/>
                </a:cubicBezTo>
                <a:cubicBezTo>
                  <a:pt x="295008" y="1085594"/>
                  <a:pt x="290018" y="1085594"/>
                  <a:pt x="286276" y="1085594"/>
                </a:cubicBezTo>
                <a:cubicBezTo>
                  <a:pt x="282534" y="1085594"/>
                  <a:pt x="278792" y="1085594"/>
                  <a:pt x="275050" y="1084347"/>
                </a:cubicBezTo>
                <a:lnTo>
                  <a:pt x="21835" y="992111"/>
                </a:lnTo>
                <a:cubicBezTo>
                  <a:pt x="5619" y="985879"/>
                  <a:pt x="-4360" y="968429"/>
                  <a:pt x="1877" y="954719"/>
                </a:cubicBezTo>
                <a:lnTo>
                  <a:pt x="19340" y="904861"/>
                </a:lnTo>
                <a:cubicBezTo>
                  <a:pt x="23082" y="896136"/>
                  <a:pt x="29319" y="889904"/>
                  <a:pt x="36803" y="888658"/>
                </a:cubicBezTo>
                <a:cubicBezTo>
                  <a:pt x="44287" y="884919"/>
                  <a:pt x="53019" y="884919"/>
                  <a:pt x="60503" y="888658"/>
                </a:cubicBezTo>
                <a:lnTo>
                  <a:pt x="102913" y="904861"/>
                </a:lnTo>
                <a:lnTo>
                  <a:pt x="131603" y="847526"/>
                </a:lnTo>
                <a:cubicBezTo>
                  <a:pt x="127861" y="846279"/>
                  <a:pt x="121624" y="843786"/>
                  <a:pt x="117882" y="841294"/>
                </a:cubicBezTo>
                <a:lnTo>
                  <a:pt x="86698" y="820104"/>
                </a:lnTo>
                <a:cubicBezTo>
                  <a:pt x="79213" y="815119"/>
                  <a:pt x="74224" y="807640"/>
                  <a:pt x="72977" y="798915"/>
                </a:cubicBezTo>
                <a:cubicBezTo>
                  <a:pt x="70482" y="790190"/>
                  <a:pt x="72977" y="781465"/>
                  <a:pt x="77966" y="773987"/>
                </a:cubicBezTo>
                <a:lnTo>
                  <a:pt x="82956" y="767754"/>
                </a:lnTo>
                <a:cubicBezTo>
                  <a:pt x="86698" y="761522"/>
                  <a:pt x="94182" y="756537"/>
                  <a:pt x="100419" y="755290"/>
                </a:cubicBezTo>
                <a:cubicBezTo>
                  <a:pt x="100419" y="746565"/>
                  <a:pt x="101666" y="739087"/>
                  <a:pt x="106656" y="732854"/>
                </a:cubicBezTo>
                <a:lnTo>
                  <a:pt x="111645" y="725376"/>
                </a:lnTo>
                <a:cubicBezTo>
                  <a:pt x="117882" y="717897"/>
                  <a:pt x="124119" y="712912"/>
                  <a:pt x="131603" y="710419"/>
                </a:cubicBezTo>
                <a:cubicBezTo>
                  <a:pt x="131603" y="701694"/>
                  <a:pt x="132850" y="694215"/>
                  <a:pt x="139087" y="686737"/>
                </a:cubicBezTo>
                <a:lnTo>
                  <a:pt x="142829" y="679258"/>
                </a:lnTo>
                <a:cubicBezTo>
                  <a:pt x="149066" y="671779"/>
                  <a:pt x="156550" y="666794"/>
                  <a:pt x="164034" y="664301"/>
                </a:cubicBezTo>
                <a:cubicBezTo>
                  <a:pt x="162787" y="656822"/>
                  <a:pt x="165282" y="648097"/>
                  <a:pt x="170271" y="640619"/>
                </a:cubicBezTo>
                <a:lnTo>
                  <a:pt x="175261" y="633140"/>
                </a:lnTo>
                <a:cubicBezTo>
                  <a:pt x="180250" y="626908"/>
                  <a:pt x="186487" y="621922"/>
                  <a:pt x="192724" y="619429"/>
                </a:cubicBezTo>
                <a:cubicBezTo>
                  <a:pt x="157798" y="579544"/>
                  <a:pt x="139087" y="527194"/>
                  <a:pt x="141582" y="472351"/>
                </a:cubicBezTo>
                <a:cubicBezTo>
                  <a:pt x="141582" y="472351"/>
                  <a:pt x="140334" y="472351"/>
                  <a:pt x="140334" y="471104"/>
                </a:cubicBezTo>
                <a:lnTo>
                  <a:pt x="80461" y="415015"/>
                </a:lnTo>
                <a:cubicBezTo>
                  <a:pt x="-38039" y="292865"/>
                  <a:pt x="92935" y="38593"/>
                  <a:pt x="97924" y="26129"/>
                </a:cubicBezTo>
                <a:cubicBezTo>
                  <a:pt x="106032" y="13041"/>
                  <a:pt x="114764" y="4940"/>
                  <a:pt x="124898" y="16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449645-E299-B24E-9B84-7FDA670FD5C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SPORTS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C59DDE-DD4D-D34E-B062-06254161819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7DBBEA-E70B-EB4E-9467-2E769826665D}"/>
              </a:ext>
            </a:extLst>
          </p:cNvPr>
          <p:cNvSpPr txBox="1"/>
          <p:nvPr/>
        </p:nvSpPr>
        <p:spPr>
          <a:xfrm>
            <a:off x="16210597" y="4320798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0DD09AD-9E36-2549-8076-9BE93F8456A3}"/>
              </a:ext>
            </a:extLst>
          </p:cNvPr>
          <p:cNvSpPr txBox="1"/>
          <p:nvPr/>
        </p:nvSpPr>
        <p:spPr>
          <a:xfrm>
            <a:off x="16210597" y="5002140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E24D9FD-1571-3C46-AD09-39FD2B7B0179}"/>
              </a:ext>
            </a:extLst>
          </p:cNvPr>
          <p:cNvSpPr txBox="1"/>
          <p:nvPr/>
        </p:nvSpPr>
        <p:spPr>
          <a:xfrm>
            <a:off x="16210597" y="7276268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15EFB0C-7EAF-E94F-9EE5-8D55F991E2D6}"/>
              </a:ext>
            </a:extLst>
          </p:cNvPr>
          <p:cNvSpPr txBox="1"/>
          <p:nvPr/>
        </p:nvSpPr>
        <p:spPr>
          <a:xfrm>
            <a:off x="16210597" y="7957610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368067E-595F-8745-AF0C-2A3D538D9567}"/>
              </a:ext>
            </a:extLst>
          </p:cNvPr>
          <p:cNvSpPr txBox="1"/>
          <p:nvPr/>
        </p:nvSpPr>
        <p:spPr>
          <a:xfrm>
            <a:off x="16210597" y="10226807"/>
            <a:ext cx="6774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0910B8A-2F9D-F646-96B8-00EFBE9964DA}"/>
              </a:ext>
            </a:extLst>
          </p:cNvPr>
          <p:cNvSpPr txBox="1"/>
          <p:nvPr/>
        </p:nvSpPr>
        <p:spPr>
          <a:xfrm>
            <a:off x="16210597" y="10908149"/>
            <a:ext cx="6774413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solidFill>
                  <a:srgbClr val="FFFFFF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8B25BDCE-827B-3140-88B8-1FA5D6B4C0B8}"/>
              </a:ext>
            </a:extLst>
          </p:cNvPr>
          <p:cNvGrpSpPr/>
          <p:nvPr/>
        </p:nvGrpSpPr>
        <p:grpSpPr>
          <a:xfrm>
            <a:off x="1266806" y="4015819"/>
            <a:ext cx="10890265" cy="7905937"/>
            <a:chOff x="4438863" y="1374771"/>
            <a:chExt cx="15303249" cy="11109603"/>
          </a:xfrm>
        </p:grpSpPr>
        <p:sp>
          <p:nvSpPr>
            <p:cNvPr id="12" name="Freeform: Shape 5">
              <a:extLst>
                <a:ext uri="{FF2B5EF4-FFF2-40B4-BE49-F238E27FC236}">
                  <a16:creationId xmlns:a16="http://schemas.microsoft.com/office/drawing/2014/main" id="{64F59CDD-85D0-9749-BAB3-E42F9BF83650}"/>
                </a:ext>
              </a:extLst>
            </p:cNvPr>
            <p:cNvSpPr/>
            <p:nvPr/>
          </p:nvSpPr>
          <p:spPr>
            <a:xfrm>
              <a:off x="4438863" y="12413422"/>
              <a:ext cx="15303249" cy="7095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95" h="58">
                  <a:moveTo>
                    <a:pt x="12266" y="58"/>
                  </a:moveTo>
                  <a:lnTo>
                    <a:pt x="28" y="58"/>
                  </a:lnTo>
                  <a:cubicBezTo>
                    <a:pt x="13" y="58"/>
                    <a:pt x="0" y="45"/>
                    <a:pt x="0" y="29"/>
                  </a:cubicBezTo>
                  <a:cubicBezTo>
                    <a:pt x="0" y="14"/>
                    <a:pt x="13" y="0"/>
                    <a:pt x="28" y="0"/>
                  </a:cubicBezTo>
                  <a:lnTo>
                    <a:pt x="12266" y="0"/>
                  </a:lnTo>
                  <a:cubicBezTo>
                    <a:pt x="12282" y="0"/>
                    <a:pt x="12295" y="14"/>
                    <a:pt x="12295" y="29"/>
                  </a:cubicBezTo>
                  <a:cubicBezTo>
                    <a:pt x="12295" y="45"/>
                    <a:pt x="12282" y="58"/>
                    <a:pt x="12266" y="58"/>
                  </a:cubicBezTo>
                  <a:close/>
                </a:path>
              </a:pathLst>
            </a:custGeom>
            <a:solidFill>
              <a:srgbClr val="0A316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38579DEC-B30D-0543-A83F-4476902E948E}"/>
                </a:ext>
              </a:extLst>
            </p:cNvPr>
            <p:cNvGrpSpPr/>
            <p:nvPr/>
          </p:nvGrpSpPr>
          <p:grpSpPr>
            <a:xfrm>
              <a:off x="7632956" y="1374771"/>
              <a:ext cx="8310110" cy="11080977"/>
              <a:chOff x="7632956" y="1374771"/>
              <a:chExt cx="8310110" cy="11080977"/>
            </a:xfrm>
          </p:grpSpPr>
          <p:sp>
            <p:nvSpPr>
              <p:cNvPr id="14" name="Freeform: Shape 6">
                <a:extLst>
                  <a:ext uri="{FF2B5EF4-FFF2-40B4-BE49-F238E27FC236}">
                    <a16:creationId xmlns:a16="http://schemas.microsoft.com/office/drawing/2014/main" id="{E262A26C-6268-734E-9A6C-643F72648046}"/>
                  </a:ext>
                </a:extLst>
              </p:cNvPr>
              <p:cNvSpPr/>
              <p:nvPr/>
            </p:nvSpPr>
            <p:spPr>
              <a:xfrm>
                <a:off x="12771379" y="1595093"/>
                <a:ext cx="2311545" cy="297376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58" h="2390">
                    <a:moveTo>
                      <a:pt x="1810" y="122"/>
                    </a:moveTo>
                    <a:cubicBezTo>
                      <a:pt x="1766" y="99"/>
                      <a:pt x="1752" y="213"/>
                      <a:pt x="1752" y="213"/>
                    </a:cubicBezTo>
                    <a:cubicBezTo>
                      <a:pt x="1764" y="110"/>
                      <a:pt x="1730" y="40"/>
                      <a:pt x="1692" y="36"/>
                    </a:cubicBezTo>
                    <a:cubicBezTo>
                      <a:pt x="1654" y="30"/>
                      <a:pt x="1635" y="148"/>
                      <a:pt x="1635" y="148"/>
                    </a:cubicBezTo>
                    <a:cubicBezTo>
                      <a:pt x="1635" y="148"/>
                      <a:pt x="1624" y="4"/>
                      <a:pt x="1574" y="0"/>
                    </a:cubicBezTo>
                    <a:cubicBezTo>
                      <a:pt x="1526" y="-3"/>
                      <a:pt x="1540" y="200"/>
                      <a:pt x="1540" y="200"/>
                    </a:cubicBezTo>
                    <a:cubicBezTo>
                      <a:pt x="1540" y="200"/>
                      <a:pt x="1519" y="65"/>
                      <a:pt x="1471" y="96"/>
                    </a:cubicBezTo>
                    <a:cubicBezTo>
                      <a:pt x="1423" y="127"/>
                      <a:pt x="1496" y="578"/>
                      <a:pt x="1496" y="578"/>
                    </a:cubicBezTo>
                    <a:cubicBezTo>
                      <a:pt x="1496" y="578"/>
                      <a:pt x="1420" y="458"/>
                      <a:pt x="1353" y="465"/>
                    </a:cubicBezTo>
                    <a:cubicBezTo>
                      <a:pt x="1286" y="471"/>
                      <a:pt x="1409" y="623"/>
                      <a:pt x="1448" y="708"/>
                    </a:cubicBezTo>
                    <a:cubicBezTo>
                      <a:pt x="1474" y="765"/>
                      <a:pt x="1510" y="818"/>
                      <a:pt x="1530" y="845"/>
                    </a:cubicBezTo>
                    <a:cubicBezTo>
                      <a:pt x="1540" y="858"/>
                      <a:pt x="1544" y="875"/>
                      <a:pt x="1543" y="892"/>
                    </a:cubicBezTo>
                    <a:cubicBezTo>
                      <a:pt x="1539" y="920"/>
                      <a:pt x="1532" y="956"/>
                      <a:pt x="1530" y="968"/>
                    </a:cubicBezTo>
                    <a:cubicBezTo>
                      <a:pt x="1494" y="1127"/>
                      <a:pt x="1408" y="1547"/>
                      <a:pt x="1391" y="1887"/>
                    </a:cubicBezTo>
                    <a:cubicBezTo>
                      <a:pt x="1276" y="1751"/>
                      <a:pt x="1054" y="1525"/>
                      <a:pt x="775" y="1406"/>
                    </a:cubicBezTo>
                    <a:cubicBezTo>
                      <a:pt x="690" y="1371"/>
                      <a:pt x="622" y="1308"/>
                      <a:pt x="555" y="1247"/>
                    </a:cubicBezTo>
                    <a:cubicBezTo>
                      <a:pt x="541" y="1233"/>
                      <a:pt x="410" y="1107"/>
                      <a:pt x="404" y="1113"/>
                    </a:cubicBezTo>
                    <a:lnTo>
                      <a:pt x="33" y="1391"/>
                    </a:lnTo>
                    <a:cubicBezTo>
                      <a:pt x="-9" y="1422"/>
                      <a:pt x="-11" y="1483"/>
                      <a:pt x="30" y="1517"/>
                    </a:cubicBezTo>
                    <a:cubicBezTo>
                      <a:pt x="128" y="1599"/>
                      <a:pt x="234" y="1670"/>
                      <a:pt x="342" y="1738"/>
                    </a:cubicBezTo>
                    <a:cubicBezTo>
                      <a:pt x="466" y="1817"/>
                      <a:pt x="593" y="1890"/>
                      <a:pt x="721" y="1961"/>
                    </a:cubicBezTo>
                    <a:cubicBezTo>
                      <a:pt x="845" y="2029"/>
                      <a:pt x="971" y="2094"/>
                      <a:pt x="1097" y="2159"/>
                    </a:cubicBezTo>
                    <a:cubicBezTo>
                      <a:pt x="1197" y="2209"/>
                      <a:pt x="1298" y="2259"/>
                      <a:pt x="1398" y="2307"/>
                    </a:cubicBezTo>
                    <a:cubicBezTo>
                      <a:pt x="1451" y="2331"/>
                      <a:pt x="1502" y="2358"/>
                      <a:pt x="1555" y="2379"/>
                    </a:cubicBezTo>
                    <a:cubicBezTo>
                      <a:pt x="1627" y="2409"/>
                      <a:pt x="1694" y="2376"/>
                      <a:pt x="1726" y="2308"/>
                    </a:cubicBezTo>
                    <a:cubicBezTo>
                      <a:pt x="1745" y="2267"/>
                      <a:pt x="1753" y="2219"/>
                      <a:pt x="1763" y="2174"/>
                    </a:cubicBezTo>
                    <a:cubicBezTo>
                      <a:pt x="1796" y="2007"/>
                      <a:pt x="1787" y="1837"/>
                      <a:pt x="1785" y="1669"/>
                    </a:cubicBezTo>
                    <a:cubicBezTo>
                      <a:pt x="1782" y="1495"/>
                      <a:pt x="1779" y="1322"/>
                      <a:pt x="1778" y="1148"/>
                    </a:cubicBezTo>
                    <a:cubicBezTo>
                      <a:pt x="1778" y="1129"/>
                      <a:pt x="1778" y="1110"/>
                      <a:pt x="1779" y="1091"/>
                    </a:cubicBezTo>
                    <a:cubicBezTo>
                      <a:pt x="1784" y="1007"/>
                      <a:pt x="1789" y="935"/>
                      <a:pt x="1792" y="882"/>
                    </a:cubicBezTo>
                    <a:lnTo>
                      <a:pt x="1793" y="882"/>
                    </a:lnTo>
                    <a:cubicBezTo>
                      <a:pt x="1793" y="882"/>
                      <a:pt x="1834" y="618"/>
                      <a:pt x="1852" y="499"/>
                    </a:cubicBezTo>
                    <a:cubicBezTo>
                      <a:pt x="1868" y="380"/>
                      <a:pt x="1854" y="146"/>
                      <a:pt x="1810" y="122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5" name="Freeform: Shape 7">
                <a:extLst>
                  <a:ext uri="{FF2B5EF4-FFF2-40B4-BE49-F238E27FC236}">
                    <a16:creationId xmlns:a16="http://schemas.microsoft.com/office/drawing/2014/main" id="{4487AEC5-B1B2-7E4D-AA62-78CD34109C7C}"/>
                  </a:ext>
                </a:extLst>
              </p:cNvPr>
              <p:cNvSpPr/>
              <p:nvPr/>
            </p:nvSpPr>
            <p:spPr>
              <a:xfrm>
                <a:off x="12757690" y="1581400"/>
                <a:ext cx="2337685" cy="300239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879" h="2413">
                    <a:moveTo>
                      <a:pt x="416" y="1137"/>
                    </a:moveTo>
                    <a:lnTo>
                      <a:pt x="49" y="1410"/>
                    </a:lnTo>
                    <a:cubicBezTo>
                      <a:pt x="32" y="1423"/>
                      <a:pt x="21" y="1443"/>
                      <a:pt x="21" y="1464"/>
                    </a:cubicBezTo>
                    <a:cubicBezTo>
                      <a:pt x="21" y="1486"/>
                      <a:pt x="30" y="1506"/>
                      <a:pt x="47" y="1520"/>
                    </a:cubicBezTo>
                    <a:cubicBezTo>
                      <a:pt x="151" y="1607"/>
                      <a:pt x="268" y="1684"/>
                      <a:pt x="358" y="1741"/>
                    </a:cubicBezTo>
                    <a:cubicBezTo>
                      <a:pt x="468" y="1810"/>
                      <a:pt x="592" y="1883"/>
                      <a:pt x="736" y="1963"/>
                    </a:cubicBezTo>
                    <a:cubicBezTo>
                      <a:pt x="854" y="2027"/>
                      <a:pt x="977" y="2091"/>
                      <a:pt x="1111" y="2160"/>
                    </a:cubicBezTo>
                    <a:cubicBezTo>
                      <a:pt x="1212" y="2211"/>
                      <a:pt x="1313" y="2260"/>
                      <a:pt x="1413" y="2308"/>
                    </a:cubicBezTo>
                    <a:cubicBezTo>
                      <a:pt x="1426" y="2314"/>
                      <a:pt x="1437" y="2319"/>
                      <a:pt x="1450" y="2326"/>
                    </a:cubicBezTo>
                    <a:cubicBezTo>
                      <a:pt x="1489" y="2345"/>
                      <a:pt x="1530" y="2363"/>
                      <a:pt x="1569" y="2381"/>
                    </a:cubicBezTo>
                    <a:cubicBezTo>
                      <a:pt x="1633" y="2407"/>
                      <a:pt x="1695" y="2381"/>
                      <a:pt x="1726" y="2315"/>
                    </a:cubicBezTo>
                    <a:cubicBezTo>
                      <a:pt x="1744" y="2277"/>
                      <a:pt x="1752" y="2235"/>
                      <a:pt x="1760" y="2193"/>
                    </a:cubicBezTo>
                    <a:lnTo>
                      <a:pt x="1762" y="2184"/>
                    </a:lnTo>
                    <a:cubicBezTo>
                      <a:pt x="1791" y="2039"/>
                      <a:pt x="1789" y="1889"/>
                      <a:pt x="1785" y="1744"/>
                    </a:cubicBezTo>
                    <a:cubicBezTo>
                      <a:pt x="1785" y="1722"/>
                      <a:pt x="1784" y="1701"/>
                      <a:pt x="1784" y="1680"/>
                    </a:cubicBezTo>
                    <a:lnTo>
                      <a:pt x="1782" y="1561"/>
                    </a:lnTo>
                    <a:cubicBezTo>
                      <a:pt x="1780" y="1429"/>
                      <a:pt x="1778" y="1293"/>
                      <a:pt x="1777" y="1159"/>
                    </a:cubicBezTo>
                    <a:cubicBezTo>
                      <a:pt x="1776" y="1140"/>
                      <a:pt x="1777" y="1121"/>
                      <a:pt x="1778" y="1101"/>
                    </a:cubicBezTo>
                    <a:cubicBezTo>
                      <a:pt x="1783" y="1013"/>
                      <a:pt x="1788" y="943"/>
                      <a:pt x="1792" y="893"/>
                    </a:cubicBezTo>
                    <a:cubicBezTo>
                      <a:pt x="1792" y="891"/>
                      <a:pt x="1793" y="889"/>
                      <a:pt x="1794" y="887"/>
                    </a:cubicBezTo>
                    <a:cubicBezTo>
                      <a:pt x="1799" y="850"/>
                      <a:pt x="1835" y="617"/>
                      <a:pt x="1850" y="509"/>
                    </a:cubicBezTo>
                    <a:cubicBezTo>
                      <a:pt x="1869" y="376"/>
                      <a:pt x="1849" y="160"/>
                      <a:pt x="1815" y="142"/>
                    </a:cubicBezTo>
                    <a:cubicBezTo>
                      <a:pt x="1810" y="140"/>
                      <a:pt x="1806" y="141"/>
                      <a:pt x="1805" y="141"/>
                    </a:cubicBezTo>
                    <a:cubicBezTo>
                      <a:pt x="1789" y="150"/>
                      <a:pt x="1777" y="195"/>
                      <a:pt x="1774" y="225"/>
                    </a:cubicBezTo>
                    <a:cubicBezTo>
                      <a:pt x="1773" y="231"/>
                      <a:pt x="1768" y="235"/>
                      <a:pt x="1762" y="234"/>
                    </a:cubicBezTo>
                    <a:cubicBezTo>
                      <a:pt x="1756" y="233"/>
                      <a:pt x="1752" y="228"/>
                      <a:pt x="1752" y="222"/>
                    </a:cubicBezTo>
                    <a:cubicBezTo>
                      <a:pt x="1762" y="120"/>
                      <a:pt x="1729" y="61"/>
                      <a:pt x="1701" y="57"/>
                    </a:cubicBezTo>
                    <a:cubicBezTo>
                      <a:pt x="1700" y="57"/>
                      <a:pt x="1700" y="57"/>
                      <a:pt x="1700" y="57"/>
                    </a:cubicBezTo>
                    <a:cubicBezTo>
                      <a:pt x="1684" y="57"/>
                      <a:pt x="1664" y="111"/>
                      <a:pt x="1657" y="159"/>
                    </a:cubicBezTo>
                    <a:cubicBezTo>
                      <a:pt x="1656" y="165"/>
                      <a:pt x="1651" y="169"/>
                      <a:pt x="1645" y="169"/>
                    </a:cubicBezTo>
                    <a:cubicBezTo>
                      <a:pt x="1640" y="169"/>
                      <a:pt x="1635" y="165"/>
                      <a:pt x="1635" y="159"/>
                    </a:cubicBezTo>
                    <a:cubicBezTo>
                      <a:pt x="1630" y="104"/>
                      <a:pt x="1611" y="24"/>
                      <a:pt x="1584" y="22"/>
                    </a:cubicBezTo>
                    <a:cubicBezTo>
                      <a:pt x="1582" y="22"/>
                      <a:pt x="1580" y="23"/>
                      <a:pt x="1578" y="24"/>
                    </a:cubicBezTo>
                    <a:cubicBezTo>
                      <a:pt x="1557" y="46"/>
                      <a:pt x="1556" y="150"/>
                      <a:pt x="1560" y="210"/>
                    </a:cubicBezTo>
                    <a:cubicBezTo>
                      <a:pt x="1561" y="215"/>
                      <a:pt x="1557" y="221"/>
                      <a:pt x="1551" y="221"/>
                    </a:cubicBezTo>
                    <a:cubicBezTo>
                      <a:pt x="1546" y="222"/>
                      <a:pt x="1541" y="218"/>
                      <a:pt x="1540" y="213"/>
                    </a:cubicBezTo>
                    <a:cubicBezTo>
                      <a:pt x="1534" y="177"/>
                      <a:pt x="1517" y="122"/>
                      <a:pt x="1500" y="114"/>
                    </a:cubicBezTo>
                    <a:cubicBezTo>
                      <a:pt x="1497" y="113"/>
                      <a:pt x="1493" y="112"/>
                      <a:pt x="1487" y="115"/>
                    </a:cubicBezTo>
                    <a:cubicBezTo>
                      <a:pt x="1462" y="133"/>
                      <a:pt x="1482" y="374"/>
                      <a:pt x="1517" y="587"/>
                    </a:cubicBezTo>
                    <a:cubicBezTo>
                      <a:pt x="1517" y="592"/>
                      <a:pt x="1515" y="597"/>
                      <a:pt x="1511" y="599"/>
                    </a:cubicBezTo>
                    <a:cubicBezTo>
                      <a:pt x="1505" y="601"/>
                      <a:pt x="1500" y="599"/>
                      <a:pt x="1497" y="595"/>
                    </a:cubicBezTo>
                    <a:cubicBezTo>
                      <a:pt x="1477" y="563"/>
                      <a:pt x="1413" y="482"/>
                      <a:pt x="1364" y="486"/>
                    </a:cubicBezTo>
                    <a:cubicBezTo>
                      <a:pt x="1357" y="487"/>
                      <a:pt x="1356" y="490"/>
                      <a:pt x="1356" y="491"/>
                    </a:cubicBezTo>
                    <a:cubicBezTo>
                      <a:pt x="1346" y="509"/>
                      <a:pt x="1387" y="576"/>
                      <a:pt x="1417" y="625"/>
                    </a:cubicBezTo>
                    <a:cubicBezTo>
                      <a:pt x="1436" y="656"/>
                      <a:pt x="1456" y="688"/>
                      <a:pt x="1467" y="714"/>
                    </a:cubicBezTo>
                    <a:cubicBezTo>
                      <a:pt x="1493" y="771"/>
                      <a:pt x="1530" y="823"/>
                      <a:pt x="1548" y="849"/>
                    </a:cubicBezTo>
                    <a:cubicBezTo>
                      <a:pt x="1560" y="865"/>
                      <a:pt x="1566" y="885"/>
                      <a:pt x="1563" y="903"/>
                    </a:cubicBezTo>
                    <a:cubicBezTo>
                      <a:pt x="1560" y="939"/>
                      <a:pt x="1550" y="980"/>
                      <a:pt x="1550" y="982"/>
                    </a:cubicBezTo>
                    <a:cubicBezTo>
                      <a:pt x="1514" y="1144"/>
                      <a:pt x="1428" y="1560"/>
                      <a:pt x="1413" y="1898"/>
                    </a:cubicBezTo>
                    <a:cubicBezTo>
                      <a:pt x="1413" y="1903"/>
                      <a:pt x="1409" y="1907"/>
                      <a:pt x="1405" y="1909"/>
                    </a:cubicBezTo>
                    <a:cubicBezTo>
                      <a:pt x="1401" y="1909"/>
                      <a:pt x="1396" y="1909"/>
                      <a:pt x="1393" y="1905"/>
                    </a:cubicBezTo>
                    <a:cubicBezTo>
                      <a:pt x="1285" y="1778"/>
                      <a:pt x="1061" y="1546"/>
                      <a:pt x="780" y="1427"/>
                    </a:cubicBezTo>
                    <a:cubicBezTo>
                      <a:pt x="695" y="1391"/>
                      <a:pt x="626" y="1328"/>
                      <a:pt x="559" y="1267"/>
                    </a:cubicBezTo>
                    <a:cubicBezTo>
                      <a:pt x="556" y="1263"/>
                      <a:pt x="551" y="1258"/>
                      <a:pt x="543" y="1251"/>
                    </a:cubicBezTo>
                    <a:cubicBezTo>
                      <a:pt x="472" y="1185"/>
                      <a:pt x="430" y="1146"/>
                      <a:pt x="416" y="1137"/>
                    </a:cubicBezTo>
                    <a:close/>
                    <a:moveTo>
                      <a:pt x="1617" y="2413"/>
                    </a:moveTo>
                    <a:cubicBezTo>
                      <a:pt x="1598" y="2413"/>
                      <a:pt x="1579" y="2408"/>
                      <a:pt x="1561" y="2400"/>
                    </a:cubicBezTo>
                    <a:cubicBezTo>
                      <a:pt x="1520" y="2383"/>
                      <a:pt x="1480" y="2363"/>
                      <a:pt x="1441" y="2345"/>
                    </a:cubicBezTo>
                    <a:cubicBezTo>
                      <a:pt x="1428" y="2339"/>
                      <a:pt x="1416" y="2333"/>
                      <a:pt x="1404" y="2327"/>
                    </a:cubicBezTo>
                    <a:cubicBezTo>
                      <a:pt x="1304" y="2280"/>
                      <a:pt x="1202" y="2230"/>
                      <a:pt x="1102" y="2179"/>
                    </a:cubicBezTo>
                    <a:cubicBezTo>
                      <a:pt x="967" y="2111"/>
                      <a:pt x="844" y="2046"/>
                      <a:pt x="726" y="1981"/>
                    </a:cubicBezTo>
                    <a:cubicBezTo>
                      <a:pt x="581" y="1902"/>
                      <a:pt x="457" y="1829"/>
                      <a:pt x="346" y="1759"/>
                    </a:cubicBezTo>
                    <a:cubicBezTo>
                      <a:pt x="256" y="1702"/>
                      <a:pt x="139" y="1625"/>
                      <a:pt x="33" y="1537"/>
                    </a:cubicBezTo>
                    <a:cubicBezTo>
                      <a:pt x="11" y="1519"/>
                      <a:pt x="-1" y="1492"/>
                      <a:pt x="0" y="1464"/>
                    </a:cubicBezTo>
                    <a:cubicBezTo>
                      <a:pt x="1" y="1435"/>
                      <a:pt x="14" y="1409"/>
                      <a:pt x="36" y="1393"/>
                    </a:cubicBezTo>
                    <a:lnTo>
                      <a:pt x="408" y="1115"/>
                    </a:lnTo>
                    <a:cubicBezTo>
                      <a:pt x="417" y="1108"/>
                      <a:pt x="420" y="1106"/>
                      <a:pt x="557" y="1236"/>
                    </a:cubicBezTo>
                    <a:cubicBezTo>
                      <a:pt x="565" y="1242"/>
                      <a:pt x="570" y="1248"/>
                      <a:pt x="573" y="1250"/>
                    </a:cubicBezTo>
                    <a:cubicBezTo>
                      <a:pt x="639" y="1310"/>
                      <a:pt x="707" y="1372"/>
                      <a:pt x="789" y="1408"/>
                    </a:cubicBezTo>
                    <a:cubicBezTo>
                      <a:pt x="1059" y="1522"/>
                      <a:pt x="1278" y="1739"/>
                      <a:pt x="1392" y="1870"/>
                    </a:cubicBezTo>
                    <a:cubicBezTo>
                      <a:pt x="1412" y="1536"/>
                      <a:pt x="1493" y="1137"/>
                      <a:pt x="1529" y="977"/>
                    </a:cubicBezTo>
                    <a:cubicBezTo>
                      <a:pt x="1532" y="963"/>
                      <a:pt x="1539" y="929"/>
                      <a:pt x="1541" y="902"/>
                    </a:cubicBezTo>
                    <a:cubicBezTo>
                      <a:pt x="1543" y="887"/>
                      <a:pt x="1540" y="873"/>
                      <a:pt x="1531" y="862"/>
                    </a:cubicBezTo>
                    <a:cubicBezTo>
                      <a:pt x="1511" y="836"/>
                      <a:pt x="1475" y="782"/>
                      <a:pt x="1448" y="723"/>
                    </a:cubicBezTo>
                    <a:cubicBezTo>
                      <a:pt x="1437" y="698"/>
                      <a:pt x="1418" y="666"/>
                      <a:pt x="1399" y="636"/>
                    </a:cubicBezTo>
                    <a:cubicBezTo>
                      <a:pt x="1350" y="557"/>
                      <a:pt x="1323" y="508"/>
                      <a:pt x="1336" y="481"/>
                    </a:cubicBezTo>
                    <a:cubicBezTo>
                      <a:pt x="1339" y="474"/>
                      <a:pt x="1346" y="467"/>
                      <a:pt x="1362" y="465"/>
                    </a:cubicBezTo>
                    <a:cubicBezTo>
                      <a:pt x="1409" y="460"/>
                      <a:pt x="1460" y="510"/>
                      <a:pt x="1489" y="547"/>
                    </a:cubicBezTo>
                    <a:cubicBezTo>
                      <a:pt x="1468" y="410"/>
                      <a:pt x="1431" y="127"/>
                      <a:pt x="1475" y="98"/>
                    </a:cubicBezTo>
                    <a:cubicBezTo>
                      <a:pt x="1489" y="89"/>
                      <a:pt x="1500" y="91"/>
                      <a:pt x="1508" y="94"/>
                    </a:cubicBezTo>
                    <a:cubicBezTo>
                      <a:pt x="1520" y="100"/>
                      <a:pt x="1530" y="113"/>
                      <a:pt x="1537" y="128"/>
                    </a:cubicBezTo>
                    <a:cubicBezTo>
                      <a:pt x="1538" y="81"/>
                      <a:pt x="1544" y="29"/>
                      <a:pt x="1563" y="10"/>
                    </a:cubicBezTo>
                    <a:cubicBezTo>
                      <a:pt x="1569" y="3"/>
                      <a:pt x="1577" y="0"/>
                      <a:pt x="1584" y="0"/>
                    </a:cubicBezTo>
                    <a:cubicBezTo>
                      <a:pt x="1621" y="3"/>
                      <a:pt x="1639" y="55"/>
                      <a:pt x="1648" y="100"/>
                    </a:cubicBezTo>
                    <a:cubicBezTo>
                      <a:pt x="1658" y="67"/>
                      <a:pt x="1677" y="32"/>
                      <a:pt x="1703" y="36"/>
                    </a:cubicBezTo>
                    <a:cubicBezTo>
                      <a:pt x="1735" y="40"/>
                      <a:pt x="1765" y="80"/>
                      <a:pt x="1773" y="147"/>
                    </a:cubicBezTo>
                    <a:cubicBezTo>
                      <a:pt x="1779" y="136"/>
                      <a:pt x="1786" y="128"/>
                      <a:pt x="1795" y="122"/>
                    </a:cubicBezTo>
                    <a:cubicBezTo>
                      <a:pt x="1802" y="119"/>
                      <a:pt x="1812" y="117"/>
                      <a:pt x="1825" y="123"/>
                    </a:cubicBezTo>
                    <a:cubicBezTo>
                      <a:pt x="1877" y="152"/>
                      <a:pt x="1888" y="398"/>
                      <a:pt x="1872" y="511"/>
                    </a:cubicBezTo>
                    <a:cubicBezTo>
                      <a:pt x="1856" y="629"/>
                      <a:pt x="1814" y="893"/>
                      <a:pt x="1814" y="895"/>
                    </a:cubicBezTo>
                    <a:cubicBezTo>
                      <a:pt x="1814" y="897"/>
                      <a:pt x="1813" y="899"/>
                      <a:pt x="1812" y="899"/>
                    </a:cubicBezTo>
                    <a:cubicBezTo>
                      <a:pt x="1809" y="949"/>
                      <a:pt x="1805" y="1017"/>
                      <a:pt x="1799" y="1103"/>
                    </a:cubicBezTo>
                    <a:cubicBezTo>
                      <a:pt x="1799" y="1121"/>
                      <a:pt x="1798" y="1140"/>
                      <a:pt x="1799" y="1159"/>
                    </a:cubicBezTo>
                    <a:cubicBezTo>
                      <a:pt x="1799" y="1293"/>
                      <a:pt x="1802" y="1429"/>
                      <a:pt x="1804" y="1561"/>
                    </a:cubicBezTo>
                    <a:lnTo>
                      <a:pt x="1806" y="1680"/>
                    </a:lnTo>
                    <a:cubicBezTo>
                      <a:pt x="1806" y="1700"/>
                      <a:pt x="1806" y="1722"/>
                      <a:pt x="1806" y="1743"/>
                    </a:cubicBezTo>
                    <a:cubicBezTo>
                      <a:pt x="1810" y="1889"/>
                      <a:pt x="1812" y="2041"/>
                      <a:pt x="1783" y="2188"/>
                    </a:cubicBezTo>
                    <a:lnTo>
                      <a:pt x="1782" y="2198"/>
                    </a:lnTo>
                    <a:cubicBezTo>
                      <a:pt x="1773" y="2239"/>
                      <a:pt x="1765" y="2283"/>
                      <a:pt x="1745" y="2323"/>
                    </a:cubicBezTo>
                    <a:cubicBezTo>
                      <a:pt x="1720" y="2380"/>
                      <a:pt x="1671" y="2413"/>
                      <a:pt x="1617" y="241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6" name="Freeform: Shape 8">
                <a:extLst>
                  <a:ext uri="{FF2B5EF4-FFF2-40B4-BE49-F238E27FC236}">
                    <a16:creationId xmlns:a16="http://schemas.microsoft.com/office/drawing/2014/main" id="{1CBBFCA2-0F51-3D40-9F51-2F9A305E961C}"/>
                  </a:ext>
                </a:extLst>
              </p:cNvPr>
              <p:cNvSpPr/>
              <p:nvPr/>
            </p:nvSpPr>
            <p:spPr>
              <a:xfrm>
                <a:off x="14667173" y="1779323"/>
                <a:ext cx="58504" cy="31119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8" h="251">
                    <a:moveTo>
                      <a:pt x="37" y="251"/>
                    </a:moveTo>
                    <a:cubicBezTo>
                      <a:pt x="32" y="251"/>
                      <a:pt x="26" y="247"/>
                      <a:pt x="26" y="241"/>
                    </a:cubicBezTo>
                    <a:cubicBezTo>
                      <a:pt x="24" y="154"/>
                      <a:pt x="0" y="14"/>
                      <a:pt x="0" y="13"/>
                    </a:cubicBezTo>
                    <a:cubicBezTo>
                      <a:pt x="-2" y="7"/>
                      <a:pt x="3" y="2"/>
                      <a:pt x="8" y="0"/>
                    </a:cubicBezTo>
                    <a:cubicBezTo>
                      <a:pt x="14" y="0"/>
                      <a:pt x="20" y="4"/>
                      <a:pt x="20" y="9"/>
                    </a:cubicBezTo>
                    <a:cubicBezTo>
                      <a:pt x="21" y="15"/>
                      <a:pt x="45" y="153"/>
                      <a:pt x="48" y="240"/>
                    </a:cubicBezTo>
                    <a:cubicBezTo>
                      <a:pt x="48" y="246"/>
                      <a:pt x="44" y="251"/>
                      <a:pt x="37" y="251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7" name="Freeform: Shape 9">
                <a:extLst>
                  <a:ext uri="{FF2B5EF4-FFF2-40B4-BE49-F238E27FC236}">
                    <a16:creationId xmlns:a16="http://schemas.microsoft.com/office/drawing/2014/main" id="{F1E3B6AF-37E3-D24F-91B0-26B7A47E8963}"/>
                  </a:ext>
                </a:extLst>
              </p:cNvPr>
              <p:cNvSpPr/>
              <p:nvPr/>
            </p:nvSpPr>
            <p:spPr>
              <a:xfrm>
                <a:off x="14787916" y="1734511"/>
                <a:ext cx="33609" cy="3497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8" h="282">
                    <a:moveTo>
                      <a:pt x="10" y="282"/>
                    </a:moveTo>
                    <a:cubicBezTo>
                      <a:pt x="3" y="281"/>
                      <a:pt x="-1" y="276"/>
                      <a:pt x="0" y="270"/>
                    </a:cubicBezTo>
                    <a:cubicBezTo>
                      <a:pt x="13" y="153"/>
                      <a:pt x="1" y="13"/>
                      <a:pt x="1" y="12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" y="-1"/>
                      <a:pt x="21" y="4"/>
                      <a:pt x="23" y="10"/>
                    </a:cubicBezTo>
                    <a:cubicBezTo>
                      <a:pt x="23" y="12"/>
                      <a:pt x="35" y="153"/>
                      <a:pt x="21" y="272"/>
                    </a:cubicBezTo>
                    <a:cubicBezTo>
                      <a:pt x="21" y="278"/>
                      <a:pt x="16" y="282"/>
                      <a:pt x="10" y="28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" name="Freeform: Shape 10">
                <a:extLst>
                  <a:ext uri="{FF2B5EF4-FFF2-40B4-BE49-F238E27FC236}">
                    <a16:creationId xmlns:a16="http://schemas.microsoft.com/office/drawing/2014/main" id="{85180EB5-33EE-BF46-B324-9698DA344F72}"/>
                  </a:ext>
                </a:extLst>
              </p:cNvPr>
              <p:cNvSpPr/>
              <p:nvPr/>
            </p:nvSpPr>
            <p:spPr>
              <a:xfrm>
                <a:off x="14902435" y="1824135"/>
                <a:ext cx="63483" cy="2788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2" h="225">
                    <a:moveTo>
                      <a:pt x="11" y="225"/>
                    </a:moveTo>
                    <a:cubicBezTo>
                      <a:pt x="10" y="225"/>
                      <a:pt x="10" y="225"/>
                      <a:pt x="9" y="224"/>
                    </a:cubicBezTo>
                    <a:cubicBezTo>
                      <a:pt x="3" y="223"/>
                      <a:pt x="-1" y="218"/>
                      <a:pt x="1" y="211"/>
                    </a:cubicBezTo>
                    <a:cubicBezTo>
                      <a:pt x="18" y="145"/>
                      <a:pt x="30" y="12"/>
                      <a:pt x="30" y="10"/>
                    </a:cubicBezTo>
                    <a:cubicBezTo>
                      <a:pt x="31" y="4"/>
                      <a:pt x="36" y="0"/>
                      <a:pt x="43" y="0"/>
                    </a:cubicBezTo>
                    <a:cubicBezTo>
                      <a:pt x="48" y="0"/>
                      <a:pt x="53" y="6"/>
                      <a:pt x="52" y="12"/>
                    </a:cubicBezTo>
                    <a:cubicBezTo>
                      <a:pt x="52" y="18"/>
                      <a:pt x="39" y="149"/>
                      <a:pt x="22" y="217"/>
                    </a:cubicBezTo>
                    <a:cubicBezTo>
                      <a:pt x="20" y="222"/>
                      <a:pt x="16" y="225"/>
                      <a:pt x="11" y="225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" name="Freeform: Shape 11">
                <a:extLst>
                  <a:ext uri="{FF2B5EF4-FFF2-40B4-BE49-F238E27FC236}">
                    <a16:creationId xmlns:a16="http://schemas.microsoft.com/office/drawing/2014/main" id="{8D90D828-409D-0145-98F8-80AAAD680F59}"/>
                  </a:ext>
                </a:extLst>
              </p:cNvPr>
              <p:cNvSpPr/>
              <p:nvPr/>
            </p:nvSpPr>
            <p:spPr>
              <a:xfrm>
                <a:off x="11280144" y="2577223"/>
                <a:ext cx="2138521" cy="25194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19" h="2025">
                    <a:moveTo>
                      <a:pt x="623" y="274"/>
                    </a:moveTo>
                    <a:cubicBezTo>
                      <a:pt x="575" y="577"/>
                      <a:pt x="428" y="1457"/>
                      <a:pt x="0" y="2025"/>
                    </a:cubicBezTo>
                    <a:cubicBezTo>
                      <a:pt x="0" y="2025"/>
                      <a:pt x="352" y="1944"/>
                      <a:pt x="624" y="2001"/>
                    </a:cubicBezTo>
                    <a:cubicBezTo>
                      <a:pt x="896" y="2058"/>
                      <a:pt x="1422" y="1939"/>
                      <a:pt x="1422" y="1939"/>
                    </a:cubicBezTo>
                    <a:cubicBezTo>
                      <a:pt x="1422" y="1939"/>
                      <a:pt x="1920" y="1180"/>
                      <a:pt x="1626" y="357"/>
                    </a:cubicBezTo>
                    <a:cubicBezTo>
                      <a:pt x="1618" y="336"/>
                      <a:pt x="1602" y="318"/>
                      <a:pt x="1581" y="307"/>
                    </a:cubicBezTo>
                    <a:lnTo>
                      <a:pt x="1456" y="242"/>
                    </a:lnTo>
                    <a:lnTo>
                      <a:pt x="946" y="0"/>
                    </a:lnTo>
                    <a:lnTo>
                      <a:pt x="738" y="113"/>
                    </a:lnTo>
                    <a:cubicBezTo>
                      <a:pt x="676" y="146"/>
                      <a:pt x="634" y="205"/>
                      <a:pt x="623" y="27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" name="Freeform: Shape 12">
                <a:extLst>
                  <a:ext uri="{FF2B5EF4-FFF2-40B4-BE49-F238E27FC236}">
                    <a16:creationId xmlns:a16="http://schemas.microsoft.com/office/drawing/2014/main" id="{F0B80E95-1FCD-5D47-87EF-65005135693A}"/>
                  </a:ext>
                </a:extLst>
              </p:cNvPr>
              <p:cNvSpPr/>
              <p:nvPr/>
            </p:nvSpPr>
            <p:spPr>
              <a:xfrm>
                <a:off x="11247776" y="2562282"/>
                <a:ext cx="2183333" cy="255676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755" h="2055">
                    <a:moveTo>
                      <a:pt x="649" y="286"/>
                    </a:moveTo>
                    <a:lnTo>
                      <a:pt x="660" y="288"/>
                    </a:lnTo>
                    <a:cubicBezTo>
                      <a:pt x="540" y="1050"/>
                      <a:pt x="335" y="1633"/>
                      <a:pt x="52" y="2021"/>
                    </a:cubicBezTo>
                    <a:cubicBezTo>
                      <a:pt x="141" y="2004"/>
                      <a:pt x="425" y="1955"/>
                      <a:pt x="652" y="2003"/>
                    </a:cubicBezTo>
                    <a:cubicBezTo>
                      <a:pt x="907" y="2057"/>
                      <a:pt x="1391" y="1952"/>
                      <a:pt x="1442" y="1941"/>
                    </a:cubicBezTo>
                    <a:cubicBezTo>
                      <a:pt x="1478" y="1883"/>
                      <a:pt x="1920" y="1153"/>
                      <a:pt x="1642" y="374"/>
                    </a:cubicBezTo>
                    <a:cubicBezTo>
                      <a:pt x="1636" y="354"/>
                      <a:pt x="1621" y="338"/>
                      <a:pt x="1602" y="329"/>
                    </a:cubicBezTo>
                    <a:lnTo>
                      <a:pt x="1477" y="263"/>
                    </a:lnTo>
                    <a:lnTo>
                      <a:pt x="973" y="24"/>
                    </a:lnTo>
                    <a:lnTo>
                      <a:pt x="769" y="135"/>
                    </a:lnTo>
                    <a:cubicBezTo>
                      <a:pt x="711" y="165"/>
                      <a:pt x="670" y="222"/>
                      <a:pt x="660" y="288"/>
                    </a:cubicBezTo>
                    <a:close/>
                    <a:moveTo>
                      <a:pt x="0" y="2055"/>
                    </a:moveTo>
                    <a:lnTo>
                      <a:pt x="17" y="2031"/>
                    </a:lnTo>
                    <a:cubicBezTo>
                      <a:pt x="308" y="1646"/>
                      <a:pt x="517" y="1058"/>
                      <a:pt x="638" y="284"/>
                    </a:cubicBezTo>
                    <a:cubicBezTo>
                      <a:pt x="650" y="213"/>
                      <a:pt x="694" y="149"/>
                      <a:pt x="759" y="115"/>
                    </a:cubicBezTo>
                    <a:lnTo>
                      <a:pt x="972" y="0"/>
                    </a:lnTo>
                    <a:lnTo>
                      <a:pt x="1487" y="245"/>
                    </a:lnTo>
                    <a:lnTo>
                      <a:pt x="1612" y="309"/>
                    </a:lnTo>
                    <a:cubicBezTo>
                      <a:pt x="1636" y="321"/>
                      <a:pt x="1654" y="342"/>
                      <a:pt x="1662" y="366"/>
                    </a:cubicBezTo>
                    <a:cubicBezTo>
                      <a:pt x="1955" y="1185"/>
                      <a:pt x="1463" y="1950"/>
                      <a:pt x="1457" y="1957"/>
                    </a:cubicBezTo>
                    <a:lnTo>
                      <a:pt x="1455" y="1961"/>
                    </a:lnTo>
                    <a:lnTo>
                      <a:pt x="1450" y="1962"/>
                    </a:lnTo>
                    <a:cubicBezTo>
                      <a:pt x="1429" y="1966"/>
                      <a:pt x="920" y="2081"/>
                      <a:pt x="648" y="2024"/>
                    </a:cubicBezTo>
                    <a:cubicBezTo>
                      <a:pt x="381" y="1968"/>
                      <a:pt x="32" y="2048"/>
                      <a:pt x="29" y="204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" name="Freeform: Shape 13">
                <a:extLst>
                  <a:ext uri="{FF2B5EF4-FFF2-40B4-BE49-F238E27FC236}">
                    <a16:creationId xmlns:a16="http://schemas.microsoft.com/office/drawing/2014/main" id="{FDB4737F-DCDC-BF4E-B08D-593DDC23F15F}"/>
                  </a:ext>
                </a:extLst>
              </p:cNvPr>
              <p:cNvSpPr/>
              <p:nvPr/>
            </p:nvSpPr>
            <p:spPr>
              <a:xfrm>
                <a:off x="11552749" y="3596693"/>
                <a:ext cx="764291" cy="14576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5" h="1172">
                    <a:moveTo>
                      <a:pt x="171" y="1162"/>
                    </a:moveTo>
                    <a:cubicBezTo>
                      <a:pt x="496" y="696"/>
                      <a:pt x="609" y="100"/>
                      <a:pt x="614" y="70"/>
                    </a:cubicBezTo>
                    <a:cubicBezTo>
                      <a:pt x="620" y="37"/>
                      <a:pt x="595" y="6"/>
                      <a:pt x="558" y="1"/>
                    </a:cubicBezTo>
                    <a:cubicBezTo>
                      <a:pt x="521" y="-4"/>
                      <a:pt x="486" y="18"/>
                      <a:pt x="479" y="51"/>
                    </a:cubicBezTo>
                    <a:cubicBezTo>
                      <a:pt x="478" y="59"/>
                      <a:pt x="353" y="717"/>
                      <a:pt x="0" y="1172"/>
                    </a:cubicBezTo>
                    <a:cubicBezTo>
                      <a:pt x="53" y="1167"/>
                      <a:pt x="111" y="1163"/>
                      <a:pt x="171" y="1162"/>
                    </a:cubicBez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" name="Freeform: Shape 14">
                <a:extLst>
                  <a:ext uri="{FF2B5EF4-FFF2-40B4-BE49-F238E27FC236}">
                    <a16:creationId xmlns:a16="http://schemas.microsoft.com/office/drawing/2014/main" id="{DFDD0112-86B1-AF47-8963-DC3A608B13F6}"/>
                  </a:ext>
                </a:extLst>
              </p:cNvPr>
              <p:cNvSpPr/>
              <p:nvPr/>
            </p:nvSpPr>
            <p:spPr>
              <a:xfrm>
                <a:off x="11524119" y="3584245"/>
                <a:ext cx="806613" cy="14862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9" h="1195">
                    <a:moveTo>
                      <a:pt x="570" y="22"/>
                    </a:moveTo>
                    <a:cubicBezTo>
                      <a:pt x="542" y="22"/>
                      <a:pt x="517" y="39"/>
                      <a:pt x="513" y="63"/>
                    </a:cubicBezTo>
                    <a:cubicBezTo>
                      <a:pt x="512" y="70"/>
                      <a:pt x="389" y="713"/>
                      <a:pt x="47" y="1169"/>
                    </a:cubicBezTo>
                    <a:cubicBezTo>
                      <a:pt x="96" y="1164"/>
                      <a:pt x="143" y="1161"/>
                      <a:pt x="188" y="1161"/>
                    </a:cubicBezTo>
                    <a:cubicBezTo>
                      <a:pt x="510" y="696"/>
                      <a:pt x="622" y="103"/>
                      <a:pt x="626" y="78"/>
                    </a:cubicBezTo>
                    <a:cubicBezTo>
                      <a:pt x="629" y="66"/>
                      <a:pt x="626" y="55"/>
                      <a:pt x="619" y="45"/>
                    </a:cubicBezTo>
                    <a:cubicBezTo>
                      <a:pt x="610" y="33"/>
                      <a:pt x="596" y="24"/>
                      <a:pt x="579" y="22"/>
                    </a:cubicBezTo>
                    <a:cubicBezTo>
                      <a:pt x="576" y="22"/>
                      <a:pt x="573" y="22"/>
                      <a:pt x="570" y="22"/>
                    </a:cubicBezTo>
                    <a:close/>
                    <a:moveTo>
                      <a:pt x="0" y="1195"/>
                    </a:moveTo>
                    <a:lnTo>
                      <a:pt x="16" y="1175"/>
                    </a:lnTo>
                    <a:cubicBezTo>
                      <a:pt x="366" y="723"/>
                      <a:pt x="490" y="65"/>
                      <a:pt x="492" y="59"/>
                    </a:cubicBezTo>
                    <a:cubicBezTo>
                      <a:pt x="499" y="21"/>
                      <a:pt x="539" y="-5"/>
                      <a:pt x="583" y="1"/>
                    </a:cubicBezTo>
                    <a:cubicBezTo>
                      <a:pt x="605" y="3"/>
                      <a:pt x="624" y="15"/>
                      <a:pt x="637" y="32"/>
                    </a:cubicBezTo>
                    <a:cubicBezTo>
                      <a:pt x="647" y="47"/>
                      <a:pt x="651" y="65"/>
                      <a:pt x="648" y="82"/>
                    </a:cubicBezTo>
                    <a:cubicBezTo>
                      <a:pt x="643" y="108"/>
                      <a:pt x="530" y="709"/>
                      <a:pt x="202" y="1178"/>
                    </a:cubicBezTo>
                    <a:lnTo>
                      <a:pt x="200" y="1183"/>
                    </a:lnTo>
                    <a:lnTo>
                      <a:pt x="194" y="1183"/>
                    </a:lnTo>
                    <a:cubicBezTo>
                      <a:pt x="140" y="1183"/>
                      <a:pt x="83" y="1186"/>
                      <a:pt x="25" y="119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" name="Freeform: Shape 15">
                <a:extLst>
                  <a:ext uri="{FF2B5EF4-FFF2-40B4-BE49-F238E27FC236}">
                    <a16:creationId xmlns:a16="http://schemas.microsoft.com/office/drawing/2014/main" id="{A28336CF-C210-0445-BE53-8D44239FD50E}"/>
                  </a:ext>
                </a:extLst>
              </p:cNvPr>
              <p:cNvSpPr/>
              <p:nvPr/>
            </p:nvSpPr>
            <p:spPr>
              <a:xfrm>
                <a:off x="11890083" y="2805013"/>
                <a:ext cx="551435" cy="112154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44" h="902">
                    <a:moveTo>
                      <a:pt x="408" y="212"/>
                    </a:moveTo>
                    <a:cubicBezTo>
                      <a:pt x="355" y="66"/>
                      <a:pt x="257" y="18"/>
                      <a:pt x="196" y="1"/>
                    </a:cubicBezTo>
                    <a:cubicBezTo>
                      <a:pt x="183" y="-3"/>
                      <a:pt x="167" y="3"/>
                      <a:pt x="159" y="16"/>
                    </a:cubicBezTo>
                    <a:cubicBezTo>
                      <a:pt x="147" y="38"/>
                      <a:pt x="137" y="64"/>
                      <a:pt x="133" y="91"/>
                    </a:cubicBezTo>
                    <a:cubicBezTo>
                      <a:pt x="113" y="218"/>
                      <a:pt x="73" y="444"/>
                      <a:pt x="0" y="705"/>
                    </a:cubicBezTo>
                    <a:cubicBezTo>
                      <a:pt x="37" y="795"/>
                      <a:pt x="111" y="915"/>
                      <a:pt x="237" y="900"/>
                    </a:cubicBezTo>
                    <a:cubicBezTo>
                      <a:pt x="436" y="875"/>
                      <a:pt x="488" y="433"/>
                      <a:pt x="408" y="212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" name="Freeform: Shape 16">
                <a:extLst>
                  <a:ext uri="{FF2B5EF4-FFF2-40B4-BE49-F238E27FC236}">
                    <a16:creationId xmlns:a16="http://schemas.microsoft.com/office/drawing/2014/main" id="{5122FED0-7839-D84D-AEEA-7D4370658074}"/>
                  </a:ext>
                </a:extLst>
              </p:cNvPr>
              <p:cNvSpPr/>
              <p:nvPr/>
            </p:nvSpPr>
            <p:spPr>
              <a:xfrm>
                <a:off x="11875142" y="2791324"/>
                <a:ext cx="578820" cy="1147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66" h="923">
                    <a:moveTo>
                      <a:pt x="23" y="715"/>
                    </a:moveTo>
                    <a:cubicBezTo>
                      <a:pt x="62" y="808"/>
                      <a:pt x="133" y="914"/>
                      <a:pt x="248" y="900"/>
                    </a:cubicBezTo>
                    <a:cubicBezTo>
                      <a:pt x="294" y="894"/>
                      <a:pt x="334" y="864"/>
                      <a:pt x="367" y="810"/>
                    </a:cubicBezTo>
                    <a:cubicBezTo>
                      <a:pt x="459" y="660"/>
                      <a:pt x="465" y="379"/>
                      <a:pt x="410" y="227"/>
                    </a:cubicBezTo>
                    <a:cubicBezTo>
                      <a:pt x="357" y="83"/>
                      <a:pt x="259" y="38"/>
                      <a:pt x="206" y="23"/>
                    </a:cubicBezTo>
                    <a:cubicBezTo>
                      <a:pt x="196" y="20"/>
                      <a:pt x="185" y="24"/>
                      <a:pt x="181" y="32"/>
                    </a:cubicBezTo>
                    <a:cubicBezTo>
                      <a:pt x="168" y="55"/>
                      <a:pt x="159" y="79"/>
                      <a:pt x="156" y="104"/>
                    </a:cubicBezTo>
                    <a:cubicBezTo>
                      <a:pt x="138" y="218"/>
                      <a:pt x="96" y="448"/>
                      <a:pt x="23" y="715"/>
                    </a:cubicBezTo>
                    <a:close/>
                    <a:moveTo>
                      <a:pt x="227" y="923"/>
                    </a:moveTo>
                    <a:cubicBezTo>
                      <a:pt x="111" y="923"/>
                      <a:pt x="42" y="814"/>
                      <a:pt x="2" y="720"/>
                    </a:cubicBezTo>
                    <a:lnTo>
                      <a:pt x="0" y="717"/>
                    </a:lnTo>
                    <a:lnTo>
                      <a:pt x="2" y="713"/>
                    </a:lnTo>
                    <a:cubicBezTo>
                      <a:pt x="75" y="446"/>
                      <a:pt x="116" y="215"/>
                      <a:pt x="134" y="100"/>
                    </a:cubicBezTo>
                    <a:cubicBezTo>
                      <a:pt x="139" y="73"/>
                      <a:pt x="148" y="46"/>
                      <a:pt x="162" y="22"/>
                    </a:cubicBezTo>
                    <a:cubicBezTo>
                      <a:pt x="171" y="5"/>
                      <a:pt x="192" y="-4"/>
                      <a:pt x="211" y="2"/>
                    </a:cubicBezTo>
                    <a:cubicBezTo>
                      <a:pt x="269" y="18"/>
                      <a:pt x="374" y="67"/>
                      <a:pt x="431" y="220"/>
                    </a:cubicBezTo>
                    <a:cubicBezTo>
                      <a:pt x="487" y="377"/>
                      <a:pt x="480" y="666"/>
                      <a:pt x="385" y="821"/>
                    </a:cubicBezTo>
                    <a:cubicBezTo>
                      <a:pt x="348" y="881"/>
                      <a:pt x="303" y="915"/>
                      <a:pt x="251" y="921"/>
                    </a:cubicBezTo>
                    <a:cubicBezTo>
                      <a:pt x="242" y="922"/>
                      <a:pt x="234" y="923"/>
                      <a:pt x="227" y="92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" name="Freeform: Shape 17">
                <a:extLst>
                  <a:ext uri="{FF2B5EF4-FFF2-40B4-BE49-F238E27FC236}">
                    <a16:creationId xmlns:a16="http://schemas.microsoft.com/office/drawing/2014/main" id="{4DE92113-9275-F346-9437-CEF46ADA4249}"/>
                  </a:ext>
                </a:extLst>
              </p:cNvPr>
              <p:cNvSpPr/>
              <p:nvPr/>
            </p:nvSpPr>
            <p:spPr>
              <a:xfrm>
                <a:off x="8968599" y="2824929"/>
                <a:ext cx="3408191" cy="37044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39" h="2977">
                    <a:moveTo>
                      <a:pt x="2605" y="58"/>
                    </a:moveTo>
                    <a:cubicBezTo>
                      <a:pt x="2589" y="8"/>
                      <a:pt x="2531" y="-15"/>
                      <a:pt x="2487" y="11"/>
                    </a:cubicBezTo>
                    <a:cubicBezTo>
                      <a:pt x="2266" y="140"/>
                      <a:pt x="1689" y="497"/>
                      <a:pt x="1327" y="951"/>
                    </a:cubicBezTo>
                    <a:cubicBezTo>
                      <a:pt x="1321" y="958"/>
                      <a:pt x="1315" y="967"/>
                      <a:pt x="1311" y="975"/>
                    </a:cubicBezTo>
                    <a:cubicBezTo>
                      <a:pt x="1240" y="1097"/>
                      <a:pt x="682" y="2061"/>
                      <a:pt x="561" y="2252"/>
                    </a:cubicBezTo>
                    <a:cubicBezTo>
                      <a:pt x="559" y="2254"/>
                      <a:pt x="558" y="2256"/>
                      <a:pt x="556" y="2258"/>
                    </a:cubicBezTo>
                    <a:cubicBezTo>
                      <a:pt x="548" y="2263"/>
                      <a:pt x="542" y="2269"/>
                      <a:pt x="535" y="2276"/>
                    </a:cubicBezTo>
                    <a:cubicBezTo>
                      <a:pt x="487" y="2332"/>
                      <a:pt x="331" y="2493"/>
                      <a:pt x="257" y="2537"/>
                    </a:cubicBezTo>
                    <a:cubicBezTo>
                      <a:pt x="170" y="2589"/>
                      <a:pt x="-13" y="2659"/>
                      <a:pt x="5" y="2732"/>
                    </a:cubicBezTo>
                    <a:cubicBezTo>
                      <a:pt x="5" y="2732"/>
                      <a:pt x="18" y="2769"/>
                      <a:pt x="63" y="2749"/>
                    </a:cubicBezTo>
                    <a:cubicBezTo>
                      <a:pt x="63" y="2749"/>
                      <a:pt x="-25" y="2838"/>
                      <a:pt x="7" y="2854"/>
                    </a:cubicBezTo>
                    <a:cubicBezTo>
                      <a:pt x="38" y="2872"/>
                      <a:pt x="95" y="2847"/>
                      <a:pt x="95" y="2847"/>
                    </a:cubicBezTo>
                    <a:cubicBezTo>
                      <a:pt x="95" y="2847"/>
                      <a:pt x="40" y="2893"/>
                      <a:pt x="62" y="2924"/>
                    </a:cubicBezTo>
                    <a:cubicBezTo>
                      <a:pt x="86" y="2955"/>
                      <a:pt x="176" y="2898"/>
                      <a:pt x="176" y="2898"/>
                    </a:cubicBezTo>
                    <a:cubicBezTo>
                      <a:pt x="176" y="2898"/>
                      <a:pt x="201" y="2870"/>
                      <a:pt x="189" y="2911"/>
                    </a:cubicBezTo>
                    <a:cubicBezTo>
                      <a:pt x="178" y="2953"/>
                      <a:pt x="195" y="2990"/>
                      <a:pt x="263" y="2947"/>
                    </a:cubicBezTo>
                    <a:cubicBezTo>
                      <a:pt x="331" y="2903"/>
                      <a:pt x="471" y="2771"/>
                      <a:pt x="512" y="2764"/>
                    </a:cubicBezTo>
                    <a:cubicBezTo>
                      <a:pt x="512" y="2764"/>
                      <a:pt x="452" y="2977"/>
                      <a:pt x="597" y="2977"/>
                    </a:cubicBezTo>
                    <a:cubicBezTo>
                      <a:pt x="597" y="2977"/>
                      <a:pt x="640" y="2972"/>
                      <a:pt x="646" y="2934"/>
                    </a:cubicBezTo>
                    <a:cubicBezTo>
                      <a:pt x="652" y="2896"/>
                      <a:pt x="611" y="2822"/>
                      <a:pt x="695" y="2730"/>
                    </a:cubicBezTo>
                    <a:cubicBezTo>
                      <a:pt x="767" y="2651"/>
                      <a:pt x="859" y="2448"/>
                      <a:pt x="838" y="2332"/>
                    </a:cubicBezTo>
                    <a:cubicBezTo>
                      <a:pt x="833" y="2303"/>
                      <a:pt x="843" y="2273"/>
                      <a:pt x="863" y="2250"/>
                    </a:cubicBezTo>
                    <a:cubicBezTo>
                      <a:pt x="998" y="2088"/>
                      <a:pt x="1413" y="1576"/>
                      <a:pt x="1528" y="1252"/>
                    </a:cubicBezTo>
                    <a:cubicBezTo>
                      <a:pt x="1537" y="1227"/>
                      <a:pt x="1557" y="1207"/>
                      <a:pt x="1582" y="1199"/>
                    </a:cubicBezTo>
                    <a:cubicBezTo>
                      <a:pt x="1708" y="1159"/>
                      <a:pt x="2086" y="1021"/>
                      <a:pt x="2340" y="748"/>
                    </a:cubicBezTo>
                    <a:cubicBezTo>
                      <a:pt x="2370" y="715"/>
                      <a:pt x="2405" y="688"/>
                      <a:pt x="2444" y="667"/>
                    </a:cubicBezTo>
                    <a:lnTo>
                      <a:pt x="2739" y="502"/>
                    </a:ln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" name="Freeform: Shape 18">
                <a:extLst>
                  <a:ext uri="{FF2B5EF4-FFF2-40B4-BE49-F238E27FC236}">
                    <a16:creationId xmlns:a16="http://schemas.microsoft.com/office/drawing/2014/main" id="{557D9669-11B5-EA43-BE23-C2F2206FC92E}"/>
                  </a:ext>
                </a:extLst>
              </p:cNvPr>
              <p:cNvSpPr/>
              <p:nvPr/>
            </p:nvSpPr>
            <p:spPr>
              <a:xfrm>
                <a:off x="8951172" y="2800037"/>
                <a:ext cx="3194086" cy="37417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67" h="3007">
                    <a:moveTo>
                      <a:pt x="26" y="2751"/>
                    </a:moveTo>
                    <a:close/>
                    <a:moveTo>
                      <a:pt x="194" y="2916"/>
                    </a:moveTo>
                    <a:close/>
                    <a:moveTo>
                      <a:pt x="608" y="3007"/>
                    </a:moveTo>
                    <a:cubicBezTo>
                      <a:pt x="571" y="3007"/>
                      <a:pt x="544" y="2995"/>
                      <a:pt x="525" y="2971"/>
                    </a:cubicBezTo>
                    <a:cubicBezTo>
                      <a:pt x="489" y="2922"/>
                      <a:pt x="500" y="2840"/>
                      <a:pt x="507" y="2802"/>
                    </a:cubicBezTo>
                    <a:cubicBezTo>
                      <a:pt x="478" y="2818"/>
                      <a:pt x="427" y="2860"/>
                      <a:pt x="385" y="2894"/>
                    </a:cubicBezTo>
                    <a:cubicBezTo>
                      <a:pt x="345" y="2927"/>
                      <a:pt x="307" y="2958"/>
                      <a:pt x="279" y="2976"/>
                    </a:cubicBezTo>
                    <a:cubicBezTo>
                      <a:pt x="231" y="3007"/>
                      <a:pt x="207" y="2996"/>
                      <a:pt x="197" y="2987"/>
                    </a:cubicBezTo>
                    <a:cubicBezTo>
                      <a:pt x="182" y="2975"/>
                      <a:pt x="179" y="2953"/>
                      <a:pt x="189" y="2930"/>
                    </a:cubicBezTo>
                    <a:cubicBezTo>
                      <a:pt x="183" y="2934"/>
                      <a:pt x="178" y="2938"/>
                      <a:pt x="171" y="2942"/>
                    </a:cubicBezTo>
                    <a:cubicBezTo>
                      <a:pt x="133" y="2960"/>
                      <a:pt x="85" y="2977"/>
                      <a:pt x="65" y="2951"/>
                    </a:cubicBezTo>
                    <a:cubicBezTo>
                      <a:pt x="50" y="2930"/>
                      <a:pt x="59" y="2907"/>
                      <a:pt x="72" y="2889"/>
                    </a:cubicBezTo>
                    <a:cubicBezTo>
                      <a:pt x="52" y="2893"/>
                      <a:pt x="29" y="2894"/>
                      <a:pt x="12" y="2885"/>
                    </a:cubicBezTo>
                    <a:cubicBezTo>
                      <a:pt x="5" y="2881"/>
                      <a:pt x="1" y="2874"/>
                      <a:pt x="0" y="2868"/>
                    </a:cubicBezTo>
                    <a:cubicBezTo>
                      <a:pt x="-4" y="2845"/>
                      <a:pt x="23" y="2811"/>
                      <a:pt x="44" y="2787"/>
                    </a:cubicBezTo>
                    <a:cubicBezTo>
                      <a:pt x="39" y="2785"/>
                      <a:pt x="34" y="2785"/>
                      <a:pt x="30" y="2782"/>
                    </a:cubicBezTo>
                    <a:cubicBezTo>
                      <a:pt x="13" y="2775"/>
                      <a:pt x="6" y="2758"/>
                      <a:pt x="6" y="2757"/>
                    </a:cubicBezTo>
                    <a:cubicBezTo>
                      <a:pt x="-11" y="2692"/>
                      <a:pt x="94" y="2638"/>
                      <a:pt x="186" y="2590"/>
                    </a:cubicBezTo>
                    <a:cubicBezTo>
                      <a:pt x="214" y="2575"/>
                      <a:pt x="242" y="2561"/>
                      <a:pt x="262" y="2548"/>
                    </a:cubicBezTo>
                    <a:cubicBezTo>
                      <a:pt x="309" y="2519"/>
                      <a:pt x="351" y="2486"/>
                      <a:pt x="390" y="2448"/>
                    </a:cubicBezTo>
                    <a:cubicBezTo>
                      <a:pt x="421" y="2418"/>
                      <a:pt x="451" y="2387"/>
                      <a:pt x="478" y="2356"/>
                    </a:cubicBezTo>
                    <a:cubicBezTo>
                      <a:pt x="486" y="2349"/>
                      <a:pt x="494" y="2340"/>
                      <a:pt x="501" y="2332"/>
                    </a:cubicBezTo>
                    <a:cubicBezTo>
                      <a:pt x="526" y="2305"/>
                      <a:pt x="553" y="2276"/>
                      <a:pt x="572" y="2245"/>
                    </a:cubicBezTo>
                    <a:cubicBezTo>
                      <a:pt x="592" y="2214"/>
                      <a:pt x="612" y="2181"/>
                      <a:pt x="632" y="2148"/>
                    </a:cubicBezTo>
                    <a:cubicBezTo>
                      <a:pt x="659" y="2102"/>
                      <a:pt x="687" y="2056"/>
                      <a:pt x="715" y="2010"/>
                    </a:cubicBezTo>
                    <a:cubicBezTo>
                      <a:pt x="747" y="1956"/>
                      <a:pt x="779" y="1900"/>
                      <a:pt x="812" y="1846"/>
                    </a:cubicBezTo>
                    <a:cubicBezTo>
                      <a:pt x="847" y="1786"/>
                      <a:pt x="882" y="1727"/>
                      <a:pt x="918" y="1667"/>
                    </a:cubicBezTo>
                    <a:cubicBezTo>
                      <a:pt x="953" y="1606"/>
                      <a:pt x="989" y="1546"/>
                      <a:pt x="1024" y="1485"/>
                    </a:cubicBezTo>
                    <a:cubicBezTo>
                      <a:pt x="1058" y="1428"/>
                      <a:pt x="1091" y="1371"/>
                      <a:pt x="1125" y="1314"/>
                    </a:cubicBezTo>
                    <a:cubicBezTo>
                      <a:pt x="1154" y="1264"/>
                      <a:pt x="1183" y="1214"/>
                      <a:pt x="1213" y="1164"/>
                    </a:cubicBezTo>
                    <a:cubicBezTo>
                      <a:pt x="1234" y="1126"/>
                      <a:pt x="1256" y="1088"/>
                      <a:pt x="1279" y="1050"/>
                    </a:cubicBezTo>
                    <a:cubicBezTo>
                      <a:pt x="1292" y="1027"/>
                      <a:pt x="1306" y="1005"/>
                      <a:pt x="1319" y="983"/>
                    </a:cubicBezTo>
                    <a:cubicBezTo>
                      <a:pt x="1324" y="973"/>
                      <a:pt x="1330" y="964"/>
                      <a:pt x="1336" y="957"/>
                    </a:cubicBezTo>
                    <a:cubicBezTo>
                      <a:pt x="1622" y="597"/>
                      <a:pt x="2069" y="302"/>
                      <a:pt x="2337" y="126"/>
                    </a:cubicBezTo>
                    <a:cubicBezTo>
                      <a:pt x="2411" y="77"/>
                      <a:pt x="2475" y="34"/>
                      <a:pt x="2519" y="2"/>
                    </a:cubicBezTo>
                    <a:cubicBezTo>
                      <a:pt x="2524" y="-2"/>
                      <a:pt x="2531" y="-1"/>
                      <a:pt x="2534" y="4"/>
                    </a:cubicBezTo>
                    <a:cubicBezTo>
                      <a:pt x="2538" y="10"/>
                      <a:pt x="2537" y="16"/>
                      <a:pt x="2532" y="20"/>
                    </a:cubicBezTo>
                    <a:cubicBezTo>
                      <a:pt x="2488" y="53"/>
                      <a:pt x="2423" y="95"/>
                      <a:pt x="2349" y="144"/>
                    </a:cubicBezTo>
                    <a:cubicBezTo>
                      <a:pt x="2082" y="319"/>
                      <a:pt x="1637" y="614"/>
                      <a:pt x="1352" y="970"/>
                    </a:cubicBezTo>
                    <a:cubicBezTo>
                      <a:pt x="1347" y="977"/>
                      <a:pt x="1342" y="985"/>
                      <a:pt x="1337" y="993"/>
                    </a:cubicBezTo>
                    <a:cubicBezTo>
                      <a:pt x="1324" y="1015"/>
                      <a:pt x="1311" y="1038"/>
                      <a:pt x="1298" y="1061"/>
                    </a:cubicBezTo>
                    <a:cubicBezTo>
                      <a:pt x="1276" y="1099"/>
                      <a:pt x="1253" y="1137"/>
                      <a:pt x="1231" y="1175"/>
                    </a:cubicBezTo>
                    <a:cubicBezTo>
                      <a:pt x="1202" y="1225"/>
                      <a:pt x="1172" y="1275"/>
                      <a:pt x="1144" y="1324"/>
                    </a:cubicBezTo>
                    <a:cubicBezTo>
                      <a:pt x="1110" y="1382"/>
                      <a:pt x="1077" y="1439"/>
                      <a:pt x="1043" y="1496"/>
                    </a:cubicBezTo>
                    <a:cubicBezTo>
                      <a:pt x="1007" y="1556"/>
                      <a:pt x="972" y="1617"/>
                      <a:pt x="937" y="1678"/>
                    </a:cubicBezTo>
                    <a:cubicBezTo>
                      <a:pt x="901" y="1738"/>
                      <a:pt x="866" y="1797"/>
                      <a:pt x="831" y="1856"/>
                    </a:cubicBezTo>
                    <a:cubicBezTo>
                      <a:pt x="798" y="1912"/>
                      <a:pt x="766" y="1967"/>
                      <a:pt x="733" y="2022"/>
                    </a:cubicBezTo>
                    <a:cubicBezTo>
                      <a:pt x="705" y="2067"/>
                      <a:pt x="678" y="2113"/>
                      <a:pt x="650" y="2160"/>
                    </a:cubicBezTo>
                    <a:cubicBezTo>
                      <a:pt x="630" y="2192"/>
                      <a:pt x="611" y="2225"/>
                      <a:pt x="590" y="2258"/>
                    </a:cubicBezTo>
                    <a:cubicBezTo>
                      <a:pt x="570" y="2290"/>
                      <a:pt x="542" y="2319"/>
                      <a:pt x="517" y="2346"/>
                    </a:cubicBezTo>
                    <a:cubicBezTo>
                      <a:pt x="509" y="2355"/>
                      <a:pt x="501" y="2362"/>
                      <a:pt x="494" y="2371"/>
                    </a:cubicBezTo>
                    <a:cubicBezTo>
                      <a:pt x="466" y="2402"/>
                      <a:pt x="436" y="2433"/>
                      <a:pt x="405" y="2463"/>
                    </a:cubicBezTo>
                    <a:cubicBezTo>
                      <a:pt x="364" y="2503"/>
                      <a:pt x="321" y="2537"/>
                      <a:pt x="273" y="2566"/>
                    </a:cubicBezTo>
                    <a:cubicBezTo>
                      <a:pt x="252" y="2580"/>
                      <a:pt x="224" y="2594"/>
                      <a:pt x="196" y="2610"/>
                    </a:cubicBezTo>
                    <a:cubicBezTo>
                      <a:pt x="115" y="2651"/>
                      <a:pt x="14" y="2703"/>
                      <a:pt x="26" y="2751"/>
                    </a:cubicBezTo>
                    <a:cubicBezTo>
                      <a:pt x="26" y="2751"/>
                      <a:pt x="30" y="2759"/>
                      <a:pt x="39" y="2763"/>
                    </a:cubicBezTo>
                    <a:cubicBezTo>
                      <a:pt x="47" y="2767"/>
                      <a:pt x="58" y="2765"/>
                      <a:pt x="69" y="2760"/>
                    </a:cubicBezTo>
                    <a:cubicBezTo>
                      <a:pt x="75" y="2758"/>
                      <a:pt x="80" y="2760"/>
                      <a:pt x="82" y="2764"/>
                    </a:cubicBezTo>
                    <a:cubicBezTo>
                      <a:pt x="86" y="2768"/>
                      <a:pt x="85" y="2774"/>
                      <a:pt x="81" y="2777"/>
                    </a:cubicBezTo>
                    <a:cubicBezTo>
                      <a:pt x="51" y="2808"/>
                      <a:pt x="19" y="2850"/>
                      <a:pt x="21" y="2864"/>
                    </a:cubicBezTo>
                    <a:cubicBezTo>
                      <a:pt x="21" y="2865"/>
                      <a:pt x="21" y="2865"/>
                      <a:pt x="22" y="2866"/>
                    </a:cubicBezTo>
                    <a:cubicBezTo>
                      <a:pt x="44" y="2878"/>
                      <a:pt x="87" y="2864"/>
                      <a:pt x="102" y="2858"/>
                    </a:cubicBezTo>
                    <a:cubicBezTo>
                      <a:pt x="106" y="2856"/>
                      <a:pt x="112" y="2858"/>
                      <a:pt x="115" y="2862"/>
                    </a:cubicBezTo>
                    <a:cubicBezTo>
                      <a:pt x="118" y="2866"/>
                      <a:pt x="117" y="2872"/>
                      <a:pt x="112" y="2876"/>
                    </a:cubicBezTo>
                    <a:cubicBezTo>
                      <a:pt x="100" y="2886"/>
                      <a:pt x="68" y="2919"/>
                      <a:pt x="82" y="2938"/>
                    </a:cubicBezTo>
                    <a:cubicBezTo>
                      <a:pt x="91" y="2951"/>
                      <a:pt x="118" y="2940"/>
                      <a:pt x="129" y="2936"/>
                    </a:cubicBezTo>
                    <a:cubicBezTo>
                      <a:pt x="148" y="2929"/>
                      <a:pt x="165" y="2921"/>
                      <a:pt x="181" y="2911"/>
                    </a:cubicBezTo>
                    <a:cubicBezTo>
                      <a:pt x="187" y="2908"/>
                      <a:pt x="196" y="2899"/>
                      <a:pt x="203" y="2902"/>
                    </a:cubicBezTo>
                    <a:cubicBezTo>
                      <a:pt x="209" y="2903"/>
                      <a:pt x="213" y="2911"/>
                      <a:pt x="214" y="2916"/>
                    </a:cubicBezTo>
                    <a:cubicBezTo>
                      <a:pt x="215" y="2923"/>
                      <a:pt x="212" y="2930"/>
                      <a:pt x="210" y="2936"/>
                    </a:cubicBezTo>
                    <a:cubicBezTo>
                      <a:pt x="203" y="2951"/>
                      <a:pt x="203" y="2965"/>
                      <a:pt x="210" y="2972"/>
                    </a:cubicBezTo>
                    <a:cubicBezTo>
                      <a:pt x="218" y="2977"/>
                      <a:pt x="237" y="2977"/>
                      <a:pt x="268" y="2958"/>
                    </a:cubicBezTo>
                    <a:cubicBezTo>
                      <a:pt x="294" y="2940"/>
                      <a:pt x="333" y="2909"/>
                      <a:pt x="371" y="2878"/>
                    </a:cubicBezTo>
                    <a:cubicBezTo>
                      <a:pt x="445" y="2818"/>
                      <a:pt x="495" y="2778"/>
                      <a:pt x="521" y="2774"/>
                    </a:cubicBezTo>
                    <a:cubicBezTo>
                      <a:pt x="525" y="2773"/>
                      <a:pt x="528" y="2775"/>
                      <a:pt x="531" y="2777"/>
                    </a:cubicBezTo>
                    <a:cubicBezTo>
                      <a:pt x="533" y="2780"/>
                      <a:pt x="534" y="2783"/>
                      <a:pt x="533" y="2787"/>
                    </a:cubicBezTo>
                    <a:cubicBezTo>
                      <a:pt x="532" y="2788"/>
                      <a:pt x="501" y="2903"/>
                      <a:pt x="542" y="2958"/>
                    </a:cubicBezTo>
                    <a:cubicBezTo>
                      <a:pt x="557" y="2977"/>
                      <a:pt x="578" y="2985"/>
                      <a:pt x="608" y="2985"/>
                    </a:cubicBezTo>
                    <a:cubicBezTo>
                      <a:pt x="608" y="2985"/>
                      <a:pt x="642" y="2982"/>
                      <a:pt x="647" y="2953"/>
                    </a:cubicBezTo>
                    <a:cubicBezTo>
                      <a:pt x="648" y="2944"/>
                      <a:pt x="646" y="2933"/>
                      <a:pt x="645" y="2921"/>
                    </a:cubicBezTo>
                    <a:cubicBezTo>
                      <a:pt x="639" y="2879"/>
                      <a:pt x="631" y="2816"/>
                      <a:pt x="697" y="2743"/>
                    </a:cubicBezTo>
                    <a:cubicBezTo>
                      <a:pt x="770" y="2663"/>
                      <a:pt x="863" y="2456"/>
                      <a:pt x="837" y="2347"/>
                    </a:cubicBezTo>
                    <a:cubicBezTo>
                      <a:pt x="832" y="2324"/>
                      <a:pt x="839" y="2298"/>
                      <a:pt x="855" y="2278"/>
                    </a:cubicBezTo>
                    <a:cubicBezTo>
                      <a:pt x="985" y="2124"/>
                      <a:pt x="1418" y="1596"/>
                      <a:pt x="1536" y="1262"/>
                    </a:cubicBezTo>
                    <a:cubicBezTo>
                      <a:pt x="1547" y="1235"/>
                      <a:pt x="1570" y="1212"/>
                      <a:pt x="1599" y="1203"/>
                    </a:cubicBezTo>
                    <a:cubicBezTo>
                      <a:pt x="1712" y="1167"/>
                      <a:pt x="2101" y="1028"/>
                      <a:pt x="2356" y="751"/>
                    </a:cubicBezTo>
                    <a:cubicBezTo>
                      <a:pt x="2386" y="718"/>
                      <a:pt x="2422" y="691"/>
                      <a:pt x="2464" y="668"/>
                    </a:cubicBezTo>
                    <a:lnTo>
                      <a:pt x="2551" y="619"/>
                    </a:lnTo>
                    <a:cubicBezTo>
                      <a:pt x="2555" y="616"/>
                      <a:pt x="2562" y="618"/>
                      <a:pt x="2565" y="623"/>
                    </a:cubicBezTo>
                    <a:cubicBezTo>
                      <a:pt x="2568" y="628"/>
                      <a:pt x="2567" y="635"/>
                      <a:pt x="2562" y="638"/>
                    </a:cubicBezTo>
                    <a:lnTo>
                      <a:pt x="2474" y="687"/>
                    </a:lnTo>
                    <a:cubicBezTo>
                      <a:pt x="2435" y="708"/>
                      <a:pt x="2401" y="735"/>
                      <a:pt x="2372" y="766"/>
                    </a:cubicBezTo>
                    <a:cubicBezTo>
                      <a:pt x="2113" y="1046"/>
                      <a:pt x="1719" y="1187"/>
                      <a:pt x="1605" y="1224"/>
                    </a:cubicBezTo>
                    <a:cubicBezTo>
                      <a:pt x="1582" y="1231"/>
                      <a:pt x="1565" y="1248"/>
                      <a:pt x="1557" y="1270"/>
                    </a:cubicBezTo>
                    <a:cubicBezTo>
                      <a:pt x="1437" y="1606"/>
                      <a:pt x="1002" y="2137"/>
                      <a:pt x="871" y="2292"/>
                    </a:cubicBezTo>
                    <a:cubicBezTo>
                      <a:pt x="859" y="2306"/>
                      <a:pt x="854" y="2325"/>
                      <a:pt x="858" y="2342"/>
                    </a:cubicBezTo>
                    <a:cubicBezTo>
                      <a:pt x="886" y="2460"/>
                      <a:pt x="790" y="2672"/>
                      <a:pt x="713" y="2757"/>
                    </a:cubicBezTo>
                    <a:cubicBezTo>
                      <a:pt x="653" y="2822"/>
                      <a:pt x="660" y="2878"/>
                      <a:pt x="666" y="2917"/>
                    </a:cubicBezTo>
                    <a:cubicBezTo>
                      <a:pt x="668" y="2932"/>
                      <a:pt x="669" y="2945"/>
                      <a:pt x="667" y="2955"/>
                    </a:cubicBezTo>
                    <a:cubicBezTo>
                      <a:pt x="662" y="2992"/>
                      <a:pt x="627" y="3005"/>
                      <a:pt x="608" y="300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" name="Freeform: Shape 19">
                <a:extLst>
                  <a:ext uri="{FF2B5EF4-FFF2-40B4-BE49-F238E27FC236}">
                    <a16:creationId xmlns:a16="http://schemas.microsoft.com/office/drawing/2014/main" id="{959683BA-29E9-9349-879A-74003FCEF4F4}"/>
                  </a:ext>
                </a:extLst>
              </p:cNvPr>
              <p:cNvSpPr/>
              <p:nvPr/>
            </p:nvSpPr>
            <p:spPr>
              <a:xfrm>
                <a:off x="9187679" y="6192046"/>
                <a:ext cx="308704" cy="24522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98">
                    <a:moveTo>
                      <a:pt x="10" y="198"/>
                    </a:moveTo>
                    <a:cubicBezTo>
                      <a:pt x="7" y="198"/>
                      <a:pt x="3" y="196"/>
                      <a:pt x="2" y="192"/>
                    </a:cubicBezTo>
                    <a:cubicBezTo>
                      <a:pt x="-1" y="188"/>
                      <a:pt x="0" y="182"/>
                      <a:pt x="5" y="179"/>
                    </a:cubicBezTo>
                    <a:cubicBezTo>
                      <a:pt x="7" y="178"/>
                      <a:pt x="172" y="73"/>
                      <a:pt x="231" y="4"/>
                    </a:cubicBezTo>
                    <a:cubicBezTo>
                      <a:pt x="236" y="0"/>
                      <a:pt x="242" y="-1"/>
                      <a:pt x="246" y="2"/>
                    </a:cubicBezTo>
                    <a:cubicBezTo>
                      <a:pt x="250" y="7"/>
                      <a:pt x="250" y="13"/>
                      <a:pt x="247" y="17"/>
                    </a:cubicBezTo>
                    <a:cubicBezTo>
                      <a:pt x="185" y="88"/>
                      <a:pt x="23" y="192"/>
                      <a:pt x="16" y="196"/>
                    </a:cubicBezTo>
                    <a:cubicBezTo>
                      <a:pt x="14" y="197"/>
                      <a:pt x="12" y="198"/>
                      <a:pt x="10" y="19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" name="Freeform: Shape 20">
                <a:extLst>
                  <a:ext uri="{FF2B5EF4-FFF2-40B4-BE49-F238E27FC236}">
                    <a16:creationId xmlns:a16="http://schemas.microsoft.com/office/drawing/2014/main" id="{2AE90C7E-1C27-244E-BA88-346795B25BDD}"/>
                  </a:ext>
                </a:extLst>
              </p:cNvPr>
              <p:cNvSpPr/>
              <p:nvPr/>
            </p:nvSpPr>
            <p:spPr>
              <a:xfrm>
                <a:off x="9068181" y="6139765"/>
                <a:ext cx="308704" cy="2439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49" h="197">
                    <a:moveTo>
                      <a:pt x="10" y="197"/>
                    </a:moveTo>
                    <a:cubicBezTo>
                      <a:pt x="6" y="197"/>
                      <a:pt x="3" y="196"/>
                      <a:pt x="1" y="192"/>
                    </a:cubicBezTo>
                    <a:cubicBezTo>
                      <a:pt x="-2" y="188"/>
                      <a:pt x="0" y="182"/>
                      <a:pt x="4" y="178"/>
                    </a:cubicBezTo>
                    <a:cubicBezTo>
                      <a:pt x="5" y="178"/>
                      <a:pt x="171" y="74"/>
                      <a:pt x="231" y="4"/>
                    </a:cubicBezTo>
                    <a:cubicBezTo>
                      <a:pt x="234" y="-1"/>
                      <a:pt x="241" y="-2"/>
                      <a:pt x="246" y="2"/>
                    </a:cubicBezTo>
                    <a:cubicBezTo>
                      <a:pt x="249" y="6"/>
                      <a:pt x="250" y="12"/>
                      <a:pt x="246" y="17"/>
                    </a:cubicBezTo>
                    <a:cubicBezTo>
                      <a:pt x="185" y="88"/>
                      <a:pt x="22" y="191"/>
                      <a:pt x="15" y="196"/>
                    </a:cubicBezTo>
                    <a:cubicBezTo>
                      <a:pt x="13" y="196"/>
                      <a:pt x="11" y="197"/>
                      <a:pt x="10" y="19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9" name="Freeform: Shape 21">
                <a:extLst>
                  <a:ext uri="{FF2B5EF4-FFF2-40B4-BE49-F238E27FC236}">
                    <a16:creationId xmlns:a16="http://schemas.microsoft.com/office/drawing/2014/main" id="{01E7103F-1727-D34F-9475-2C3C31945167}"/>
                  </a:ext>
                </a:extLst>
              </p:cNvPr>
              <p:cNvSpPr/>
              <p:nvPr/>
            </p:nvSpPr>
            <p:spPr>
              <a:xfrm>
                <a:off x="9027103" y="6038939"/>
                <a:ext cx="321152" cy="22530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59" h="182">
                    <a:moveTo>
                      <a:pt x="8" y="182"/>
                    </a:moveTo>
                    <a:cubicBezTo>
                      <a:pt x="5" y="182"/>
                      <a:pt x="2" y="180"/>
                      <a:pt x="1" y="177"/>
                    </a:cubicBezTo>
                    <a:cubicBezTo>
                      <a:pt x="-2" y="172"/>
                      <a:pt x="0" y="166"/>
                      <a:pt x="4" y="163"/>
                    </a:cubicBezTo>
                    <a:cubicBezTo>
                      <a:pt x="6" y="162"/>
                      <a:pt x="178" y="69"/>
                      <a:pt x="242" y="3"/>
                    </a:cubicBezTo>
                    <a:cubicBezTo>
                      <a:pt x="246" y="-1"/>
                      <a:pt x="252" y="-1"/>
                      <a:pt x="256" y="3"/>
                    </a:cubicBezTo>
                    <a:cubicBezTo>
                      <a:pt x="260" y="6"/>
                      <a:pt x="260" y="13"/>
                      <a:pt x="256" y="17"/>
                    </a:cubicBezTo>
                    <a:cubicBezTo>
                      <a:pt x="190" y="85"/>
                      <a:pt x="21" y="177"/>
                      <a:pt x="14" y="181"/>
                    </a:cubicBezTo>
                    <a:cubicBezTo>
                      <a:pt x="13" y="182"/>
                      <a:pt x="10" y="182"/>
                      <a:pt x="8" y="18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0" name="Freeform: Shape 22">
                <a:extLst>
                  <a:ext uri="{FF2B5EF4-FFF2-40B4-BE49-F238E27FC236}">
                    <a16:creationId xmlns:a16="http://schemas.microsoft.com/office/drawing/2014/main" id="{1AA079D8-A17F-B54D-9313-449C31C55683}"/>
                  </a:ext>
                </a:extLst>
              </p:cNvPr>
              <p:cNvSpPr/>
              <p:nvPr/>
            </p:nvSpPr>
            <p:spPr>
              <a:xfrm>
                <a:off x="12447741" y="2079310"/>
                <a:ext cx="791676" cy="12211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37" h="982">
                    <a:moveTo>
                      <a:pt x="637" y="299"/>
                    </a:moveTo>
                    <a:lnTo>
                      <a:pt x="357" y="0"/>
                    </a:lnTo>
                    <a:lnTo>
                      <a:pt x="0" y="410"/>
                    </a:lnTo>
                    <a:cubicBezTo>
                      <a:pt x="-3" y="415"/>
                      <a:pt x="68" y="499"/>
                      <a:pt x="81" y="519"/>
                    </a:cubicBezTo>
                    <a:cubicBezTo>
                      <a:pt x="123" y="581"/>
                      <a:pt x="165" y="644"/>
                      <a:pt x="202" y="710"/>
                    </a:cubicBezTo>
                    <a:cubicBezTo>
                      <a:pt x="237" y="775"/>
                      <a:pt x="266" y="842"/>
                      <a:pt x="308" y="902"/>
                    </a:cubicBezTo>
                    <a:cubicBezTo>
                      <a:pt x="324" y="923"/>
                      <a:pt x="340" y="943"/>
                      <a:pt x="362" y="959"/>
                    </a:cubicBezTo>
                    <a:cubicBezTo>
                      <a:pt x="392" y="980"/>
                      <a:pt x="429" y="989"/>
                      <a:pt x="464" y="977"/>
                    </a:cubicBezTo>
                    <a:cubicBezTo>
                      <a:pt x="542" y="952"/>
                      <a:pt x="537" y="712"/>
                      <a:pt x="533" y="619"/>
                    </a:cubicBezTo>
                    <a:cubicBezTo>
                      <a:pt x="531" y="588"/>
                      <a:pt x="533" y="556"/>
                      <a:pt x="538" y="526"/>
                    </a:cubicBezTo>
                    <a:cubicBezTo>
                      <a:pt x="552" y="450"/>
                      <a:pt x="580" y="368"/>
                      <a:pt x="637" y="299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1" name="Freeform: Shape 23">
                <a:extLst>
                  <a:ext uri="{FF2B5EF4-FFF2-40B4-BE49-F238E27FC236}">
                    <a16:creationId xmlns:a16="http://schemas.microsoft.com/office/drawing/2014/main" id="{5BCB1ECF-08E0-5646-9344-3BB0E9C9DF27}"/>
                  </a:ext>
                </a:extLst>
              </p:cNvPr>
              <p:cNvSpPr/>
              <p:nvPr/>
            </p:nvSpPr>
            <p:spPr>
              <a:xfrm>
                <a:off x="12434049" y="2059393"/>
                <a:ext cx="824040" cy="12547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63" h="1009">
                    <a:moveTo>
                      <a:pt x="23" y="428"/>
                    </a:moveTo>
                    <a:cubicBezTo>
                      <a:pt x="31" y="439"/>
                      <a:pt x="53" y="466"/>
                      <a:pt x="67" y="485"/>
                    </a:cubicBezTo>
                    <a:cubicBezTo>
                      <a:pt x="83" y="504"/>
                      <a:pt x="96" y="520"/>
                      <a:pt x="101" y="529"/>
                    </a:cubicBezTo>
                    <a:cubicBezTo>
                      <a:pt x="142" y="590"/>
                      <a:pt x="185" y="654"/>
                      <a:pt x="222" y="721"/>
                    </a:cubicBezTo>
                    <a:cubicBezTo>
                      <a:pt x="233" y="741"/>
                      <a:pt x="243" y="760"/>
                      <a:pt x="253" y="780"/>
                    </a:cubicBezTo>
                    <a:cubicBezTo>
                      <a:pt x="276" y="825"/>
                      <a:pt x="299" y="871"/>
                      <a:pt x="328" y="912"/>
                    </a:cubicBezTo>
                    <a:cubicBezTo>
                      <a:pt x="346" y="937"/>
                      <a:pt x="361" y="954"/>
                      <a:pt x="378" y="966"/>
                    </a:cubicBezTo>
                    <a:cubicBezTo>
                      <a:pt x="408" y="987"/>
                      <a:pt x="441" y="993"/>
                      <a:pt x="472" y="982"/>
                    </a:cubicBezTo>
                    <a:cubicBezTo>
                      <a:pt x="529" y="965"/>
                      <a:pt x="541" y="791"/>
                      <a:pt x="533" y="635"/>
                    </a:cubicBezTo>
                    <a:cubicBezTo>
                      <a:pt x="531" y="602"/>
                      <a:pt x="533" y="569"/>
                      <a:pt x="539" y="540"/>
                    </a:cubicBezTo>
                    <a:cubicBezTo>
                      <a:pt x="554" y="451"/>
                      <a:pt x="587" y="375"/>
                      <a:pt x="634" y="315"/>
                    </a:cubicBezTo>
                    <a:lnTo>
                      <a:pt x="369" y="32"/>
                    </a:lnTo>
                    <a:close/>
                    <a:moveTo>
                      <a:pt x="442" y="1009"/>
                    </a:moveTo>
                    <a:cubicBezTo>
                      <a:pt x="417" y="1009"/>
                      <a:pt x="390" y="1001"/>
                      <a:pt x="367" y="983"/>
                    </a:cubicBezTo>
                    <a:cubicBezTo>
                      <a:pt x="348" y="969"/>
                      <a:pt x="330" y="951"/>
                      <a:pt x="311" y="924"/>
                    </a:cubicBezTo>
                    <a:cubicBezTo>
                      <a:pt x="281" y="882"/>
                      <a:pt x="257" y="835"/>
                      <a:pt x="234" y="791"/>
                    </a:cubicBezTo>
                    <a:cubicBezTo>
                      <a:pt x="224" y="771"/>
                      <a:pt x="213" y="751"/>
                      <a:pt x="203" y="731"/>
                    </a:cubicBezTo>
                    <a:cubicBezTo>
                      <a:pt x="167" y="665"/>
                      <a:pt x="124" y="602"/>
                      <a:pt x="83" y="541"/>
                    </a:cubicBezTo>
                    <a:cubicBezTo>
                      <a:pt x="79" y="533"/>
                      <a:pt x="65" y="516"/>
                      <a:pt x="51" y="499"/>
                    </a:cubicBezTo>
                    <a:cubicBezTo>
                      <a:pt x="-3" y="430"/>
                      <a:pt x="-2" y="429"/>
                      <a:pt x="1" y="422"/>
                    </a:cubicBezTo>
                    <a:lnTo>
                      <a:pt x="3" y="419"/>
                    </a:lnTo>
                    <a:lnTo>
                      <a:pt x="368" y="0"/>
                    </a:lnTo>
                    <a:lnTo>
                      <a:pt x="663" y="314"/>
                    </a:lnTo>
                    <a:lnTo>
                      <a:pt x="656" y="322"/>
                    </a:lnTo>
                    <a:cubicBezTo>
                      <a:pt x="609" y="380"/>
                      <a:pt x="576" y="455"/>
                      <a:pt x="559" y="544"/>
                    </a:cubicBezTo>
                    <a:cubicBezTo>
                      <a:pt x="554" y="572"/>
                      <a:pt x="552" y="602"/>
                      <a:pt x="554" y="634"/>
                    </a:cubicBezTo>
                    <a:cubicBezTo>
                      <a:pt x="561" y="760"/>
                      <a:pt x="559" y="976"/>
                      <a:pt x="478" y="1003"/>
                    </a:cubicBezTo>
                    <a:cubicBezTo>
                      <a:pt x="466" y="1007"/>
                      <a:pt x="454" y="1009"/>
                      <a:pt x="442" y="100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2" name="Freeform: Shape 24">
                <a:extLst>
                  <a:ext uri="{FF2B5EF4-FFF2-40B4-BE49-F238E27FC236}">
                    <a16:creationId xmlns:a16="http://schemas.microsoft.com/office/drawing/2014/main" id="{4858699C-039C-4644-B80D-F4CB111B03C6}"/>
                  </a:ext>
                </a:extLst>
              </p:cNvPr>
              <p:cNvSpPr/>
              <p:nvPr/>
            </p:nvSpPr>
            <p:spPr>
              <a:xfrm>
                <a:off x="12826153" y="1474350"/>
                <a:ext cx="755578" cy="103440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8" h="832">
                    <a:moveTo>
                      <a:pt x="341" y="5"/>
                    </a:moveTo>
                    <a:cubicBezTo>
                      <a:pt x="420" y="22"/>
                      <a:pt x="504" y="67"/>
                      <a:pt x="544" y="179"/>
                    </a:cubicBezTo>
                    <a:cubicBezTo>
                      <a:pt x="546" y="186"/>
                      <a:pt x="547" y="194"/>
                      <a:pt x="547" y="202"/>
                    </a:cubicBezTo>
                    <a:lnTo>
                      <a:pt x="547" y="412"/>
                    </a:lnTo>
                    <a:cubicBezTo>
                      <a:pt x="547" y="416"/>
                      <a:pt x="548" y="418"/>
                      <a:pt x="550" y="420"/>
                    </a:cubicBezTo>
                    <a:lnTo>
                      <a:pt x="605" y="491"/>
                    </a:lnTo>
                    <a:cubicBezTo>
                      <a:pt x="610" y="497"/>
                      <a:pt x="607" y="506"/>
                      <a:pt x="600" y="509"/>
                    </a:cubicBezTo>
                    <a:lnTo>
                      <a:pt x="547" y="532"/>
                    </a:lnTo>
                    <a:cubicBezTo>
                      <a:pt x="546" y="532"/>
                      <a:pt x="544" y="535"/>
                      <a:pt x="544" y="537"/>
                    </a:cubicBezTo>
                    <a:cubicBezTo>
                      <a:pt x="543" y="575"/>
                      <a:pt x="529" y="885"/>
                      <a:pt x="335" y="824"/>
                    </a:cubicBezTo>
                    <a:cubicBezTo>
                      <a:pt x="127" y="760"/>
                      <a:pt x="-21" y="537"/>
                      <a:pt x="2" y="366"/>
                    </a:cubicBezTo>
                    <a:cubicBezTo>
                      <a:pt x="9" y="300"/>
                      <a:pt x="18" y="243"/>
                      <a:pt x="33" y="192"/>
                    </a:cubicBezTo>
                    <a:cubicBezTo>
                      <a:pt x="70" y="59"/>
                      <a:pt x="206" y="-23"/>
                      <a:pt x="341" y="5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3" name="Freeform: Shape 25">
                <a:extLst>
                  <a:ext uri="{FF2B5EF4-FFF2-40B4-BE49-F238E27FC236}">
                    <a16:creationId xmlns:a16="http://schemas.microsoft.com/office/drawing/2014/main" id="{9D1E739C-F96E-1343-9BF0-FEDA279A1EF1}"/>
                  </a:ext>
                </a:extLst>
              </p:cNvPr>
              <p:cNvSpPr/>
              <p:nvPr/>
            </p:nvSpPr>
            <p:spPr>
              <a:xfrm>
                <a:off x="12816191" y="1465636"/>
                <a:ext cx="774249" cy="10543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3" h="848">
                    <a:moveTo>
                      <a:pt x="295" y="15"/>
                    </a:moveTo>
                    <a:cubicBezTo>
                      <a:pt x="182" y="15"/>
                      <a:pt x="80" y="90"/>
                      <a:pt x="47" y="202"/>
                    </a:cubicBezTo>
                    <a:cubicBezTo>
                      <a:pt x="33" y="254"/>
                      <a:pt x="24" y="316"/>
                      <a:pt x="17" y="375"/>
                    </a:cubicBezTo>
                    <a:cubicBezTo>
                      <a:pt x="-6" y="550"/>
                      <a:pt x="151" y="765"/>
                      <a:pt x="344" y="825"/>
                    </a:cubicBezTo>
                    <a:cubicBezTo>
                      <a:pt x="386" y="839"/>
                      <a:pt x="423" y="835"/>
                      <a:pt x="452" y="814"/>
                    </a:cubicBezTo>
                    <a:cubicBezTo>
                      <a:pt x="537" y="752"/>
                      <a:pt x="544" y="566"/>
                      <a:pt x="545" y="545"/>
                    </a:cubicBezTo>
                    <a:cubicBezTo>
                      <a:pt x="545" y="540"/>
                      <a:pt x="548" y="535"/>
                      <a:pt x="553" y="533"/>
                    </a:cubicBezTo>
                    <a:lnTo>
                      <a:pt x="605" y="510"/>
                    </a:lnTo>
                    <a:cubicBezTo>
                      <a:pt x="608" y="510"/>
                      <a:pt x="608" y="508"/>
                      <a:pt x="608" y="507"/>
                    </a:cubicBezTo>
                    <a:cubicBezTo>
                      <a:pt x="608" y="506"/>
                      <a:pt x="608" y="505"/>
                      <a:pt x="608" y="503"/>
                    </a:cubicBezTo>
                    <a:lnTo>
                      <a:pt x="552" y="432"/>
                    </a:lnTo>
                    <a:cubicBezTo>
                      <a:pt x="549" y="429"/>
                      <a:pt x="547" y="425"/>
                      <a:pt x="547" y="420"/>
                    </a:cubicBezTo>
                    <a:lnTo>
                      <a:pt x="547" y="210"/>
                    </a:lnTo>
                    <a:cubicBezTo>
                      <a:pt x="547" y="202"/>
                      <a:pt x="547" y="196"/>
                      <a:pt x="545" y="189"/>
                    </a:cubicBezTo>
                    <a:cubicBezTo>
                      <a:pt x="513" y="98"/>
                      <a:pt x="447" y="42"/>
                      <a:pt x="348" y="21"/>
                    </a:cubicBezTo>
                    <a:cubicBezTo>
                      <a:pt x="330" y="17"/>
                      <a:pt x="312" y="15"/>
                      <a:pt x="295" y="15"/>
                    </a:cubicBezTo>
                    <a:close/>
                    <a:moveTo>
                      <a:pt x="390" y="848"/>
                    </a:moveTo>
                    <a:cubicBezTo>
                      <a:pt x="375" y="848"/>
                      <a:pt x="358" y="845"/>
                      <a:pt x="340" y="839"/>
                    </a:cubicBezTo>
                    <a:cubicBezTo>
                      <a:pt x="137" y="775"/>
                      <a:pt x="-21" y="558"/>
                      <a:pt x="2" y="373"/>
                    </a:cubicBezTo>
                    <a:cubicBezTo>
                      <a:pt x="10" y="314"/>
                      <a:pt x="18" y="251"/>
                      <a:pt x="34" y="198"/>
                    </a:cubicBezTo>
                    <a:cubicBezTo>
                      <a:pt x="73" y="61"/>
                      <a:pt x="212" y="-23"/>
                      <a:pt x="350" y="6"/>
                    </a:cubicBezTo>
                    <a:cubicBezTo>
                      <a:pt x="454" y="29"/>
                      <a:pt x="525" y="90"/>
                      <a:pt x="558" y="184"/>
                    </a:cubicBezTo>
                    <a:cubicBezTo>
                      <a:pt x="560" y="192"/>
                      <a:pt x="562" y="201"/>
                      <a:pt x="562" y="210"/>
                    </a:cubicBezTo>
                    <a:lnTo>
                      <a:pt x="562" y="420"/>
                    </a:lnTo>
                    <a:cubicBezTo>
                      <a:pt x="562" y="422"/>
                      <a:pt x="563" y="423"/>
                      <a:pt x="563" y="425"/>
                    </a:cubicBezTo>
                    <a:lnTo>
                      <a:pt x="619" y="494"/>
                    </a:lnTo>
                    <a:cubicBezTo>
                      <a:pt x="622" y="499"/>
                      <a:pt x="624" y="506"/>
                      <a:pt x="622" y="510"/>
                    </a:cubicBezTo>
                    <a:cubicBezTo>
                      <a:pt x="621" y="516"/>
                      <a:pt x="616" y="522"/>
                      <a:pt x="611" y="523"/>
                    </a:cubicBezTo>
                    <a:lnTo>
                      <a:pt x="558" y="546"/>
                    </a:lnTo>
                    <a:cubicBezTo>
                      <a:pt x="558" y="580"/>
                      <a:pt x="549" y="762"/>
                      <a:pt x="460" y="825"/>
                    </a:cubicBezTo>
                    <a:cubicBezTo>
                      <a:pt x="439" y="840"/>
                      <a:pt x="416" y="848"/>
                      <a:pt x="390" y="84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4" name="Freeform: Shape 26">
                <a:extLst>
                  <a:ext uri="{FF2B5EF4-FFF2-40B4-BE49-F238E27FC236}">
                    <a16:creationId xmlns:a16="http://schemas.microsoft.com/office/drawing/2014/main" id="{5961A65A-A3A5-B94D-926B-B59A65AFEF12}"/>
                  </a:ext>
                </a:extLst>
              </p:cNvPr>
              <p:cNvSpPr/>
              <p:nvPr/>
            </p:nvSpPr>
            <p:spPr>
              <a:xfrm>
                <a:off x="12813705" y="1464391"/>
                <a:ext cx="779228" cy="10568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7" h="850">
                    <a:moveTo>
                      <a:pt x="350" y="24"/>
                    </a:moveTo>
                    <a:cubicBezTo>
                      <a:pt x="219" y="-4"/>
                      <a:pt x="87" y="74"/>
                      <a:pt x="51" y="204"/>
                    </a:cubicBezTo>
                    <a:cubicBezTo>
                      <a:pt x="36" y="255"/>
                      <a:pt x="28" y="317"/>
                      <a:pt x="20" y="376"/>
                    </a:cubicBezTo>
                    <a:cubicBezTo>
                      <a:pt x="-1" y="550"/>
                      <a:pt x="154" y="765"/>
                      <a:pt x="347" y="825"/>
                    </a:cubicBezTo>
                    <a:cubicBezTo>
                      <a:pt x="388" y="838"/>
                      <a:pt x="424" y="834"/>
                      <a:pt x="452" y="813"/>
                    </a:cubicBezTo>
                    <a:cubicBezTo>
                      <a:pt x="537" y="752"/>
                      <a:pt x="544" y="567"/>
                      <a:pt x="545" y="546"/>
                    </a:cubicBezTo>
                    <a:cubicBezTo>
                      <a:pt x="545" y="540"/>
                      <a:pt x="549" y="535"/>
                      <a:pt x="554" y="532"/>
                    </a:cubicBezTo>
                    <a:lnTo>
                      <a:pt x="607" y="510"/>
                    </a:lnTo>
                    <a:cubicBezTo>
                      <a:pt x="608" y="509"/>
                      <a:pt x="608" y="508"/>
                      <a:pt x="608" y="508"/>
                    </a:cubicBezTo>
                    <a:cubicBezTo>
                      <a:pt x="609" y="507"/>
                      <a:pt x="609" y="507"/>
                      <a:pt x="608" y="506"/>
                    </a:cubicBezTo>
                    <a:lnTo>
                      <a:pt x="552" y="434"/>
                    </a:lnTo>
                    <a:cubicBezTo>
                      <a:pt x="549" y="431"/>
                      <a:pt x="548" y="426"/>
                      <a:pt x="548" y="421"/>
                    </a:cubicBezTo>
                    <a:lnTo>
                      <a:pt x="548" y="211"/>
                    </a:lnTo>
                    <a:cubicBezTo>
                      <a:pt x="548" y="204"/>
                      <a:pt x="547" y="197"/>
                      <a:pt x="544" y="191"/>
                    </a:cubicBezTo>
                    <a:cubicBezTo>
                      <a:pt x="513" y="101"/>
                      <a:pt x="447" y="44"/>
                      <a:pt x="350" y="24"/>
                    </a:cubicBezTo>
                    <a:close/>
                    <a:moveTo>
                      <a:pt x="342" y="843"/>
                    </a:moveTo>
                    <a:cubicBezTo>
                      <a:pt x="137" y="778"/>
                      <a:pt x="-21" y="559"/>
                      <a:pt x="2" y="374"/>
                    </a:cubicBezTo>
                    <a:cubicBezTo>
                      <a:pt x="10" y="315"/>
                      <a:pt x="19" y="252"/>
                      <a:pt x="33" y="198"/>
                    </a:cubicBezTo>
                    <a:cubicBezTo>
                      <a:pt x="73" y="61"/>
                      <a:pt x="213" y="-24"/>
                      <a:pt x="353" y="6"/>
                    </a:cubicBezTo>
                    <a:cubicBezTo>
                      <a:pt x="456" y="28"/>
                      <a:pt x="529" y="90"/>
                      <a:pt x="562" y="185"/>
                    </a:cubicBezTo>
                    <a:cubicBezTo>
                      <a:pt x="565" y="192"/>
                      <a:pt x="566" y="201"/>
                      <a:pt x="566" y="211"/>
                    </a:cubicBezTo>
                    <a:lnTo>
                      <a:pt x="566" y="421"/>
                    </a:lnTo>
                    <a:cubicBezTo>
                      <a:pt x="566" y="422"/>
                      <a:pt x="566" y="423"/>
                      <a:pt x="566" y="424"/>
                    </a:cubicBezTo>
                    <a:lnTo>
                      <a:pt x="623" y="494"/>
                    </a:lnTo>
                    <a:cubicBezTo>
                      <a:pt x="626" y="500"/>
                      <a:pt x="628" y="507"/>
                      <a:pt x="626" y="512"/>
                    </a:cubicBezTo>
                    <a:cubicBezTo>
                      <a:pt x="624" y="519"/>
                      <a:pt x="620" y="524"/>
                      <a:pt x="614" y="527"/>
                    </a:cubicBezTo>
                    <a:lnTo>
                      <a:pt x="563" y="548"/>
                    </a:lnTo>
                    <a:cubicBezTo>
                      <a:pt x="562" y="588"/>
                      <a:pt x="552" y="765"/>
                      <a:pt x="463" y="828"/>
                    </a:cubicBezTo>
                    <a:cubicBezTo>
                      <a:pt x="442" y="843"/>
                      <a:pt x="419" y="850"/>
                      <a:pt x="392" y="850"/>
                    </a:cubicBezTo>
                    <a:cubicBezTo>
                      <a:pt x="377" y="850"/>
                      <a:pt x="359" y="848"/>
                      <a:pt x="342" y="84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5" name="Freeform: Shape 27">
                <a:extLst>
                  <a:ext uri="{FF2B5EF4-FFF2-40B4-BE49-F238E27FC236}">
                    <a16:creationId xmlns:a16="http://schemas.microsoft.com/office/drawing/2014/main" id="{5E14FE99-D875-7D41-B999-DA0557D7BFFD}"/>
                  </a:ext>
                </a:extLst>
              </p:cNvPr>
              <p:cNvSpPr/>
              <p:nvPr/>
            </p:nvSpPr>
            <p:spPr>
              <a:xfrm>
                <a:off x="10914180" y="1568952"/>
                <a:ext cx="1717788" cy="16530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1" h="1329">
                    <a:moveTo>
                      <a:pt x="1381" y="18"/>
                    </a:moveTo>
                    <a:cubicBezTo>
                      <a:pt x="1381" y="18"/>
                      <a:pt x="1295" y="-64"/>
                      <a:pt x="1086" y="121"/>
                    </a:cubicBezTo>
                    <a:cubicBezTo>
                      <a:pt x="998" y="199"/>
                      <a:pt x="934" y="302"/>
                      <a:pt x="853" y="386"/>
                    </a:cubicBezTo>
                    <a:cubicBezTo>
                      <a:pt x="707" y="540"/>
                      <a:pt x="513" y="554"/>
                      <a:pt x="334" y="651"/>
                    </a:cubicBezTo>
                    <a:cubicBezTo>
                      <a:pt x="253" y="696"/>
                      <a:pt x="181" y="761"/>
                      <a:pt x="123" y="833"/>
                    </a:cubicBezTo>
                    <a:cubicBezTo>
                      <a:pt x="113" y="846"/>
                      <a:pt x="37" y="981"/>
                      <a:pt x="4" y="1042"/>
                    </a:cubicBezTo>
                    <a:cubicBezTo>
                      <a:pt x="-5" y="1057"/>
                      <a:pt x="2" y="1075"/>
                      <a:pt x="18" y="1082"/>
                    </a:cubicBezTo>
                    <a:cubicBezTo>
                      <a:pt x="69" y="1104"/>
                      <a:pt x="130" y="1137"/>
                      <a:pt x="193" y="1183"/>
                    </a:cubicBezTo>
                    <a:cubicBezTo>
                      <a:pt x="257" y="1228"/>
                      <a:pt x="307" y="1277"/>
                      <a:pt x="345" y="1319"/>
                    </a:cubicBezTo>
                    <a:cubicBezTo>
                      <a:pt x="356" y="1332"/>
                      <a:pt x="377" y="1332"/>
                      <a:pt x="388" y="1319"/>
                    </a:cubicBezTo>
                    <a:cubicBezTo>
                      <a:pt x="395" y="1311"/>
                      <a:pt x="402" y="1302"/>
                      <a:pt x="410" y="1294"/>
                    </a:cubicBezTo>
                    <a:cubicBezTo>
                      <a:pt x="434" y="1268"/>
                      <a:pt x="461" y="1239"/>
                      <a:pt x="472" y="1229"/>
                    </a:cubicBezTo>
                    <a:cubicBezTo>
                      <a:pt x="634" y="1097"/>
                      <a:pt x="833" y="1016"/>
                      <a:pt x="965" y="847"/>
                    </a:cubicBezTo>
                    <a:cubicBezTo>
                      <a:pt x="1058" y="729"/>
                      <a:pt x="1096" y="599"/>
                      <a:pt x="1146" y="460"/>
                    </a:cubicBezTo>
                    <a:cubicBezTo>
                      <a:pt x="1177" y="375"/>
                      <a:pt x="1233" y="185"/>
                      <a:pt x="1345" y="179"/>
                    </a:cubicBezTo>
                    <a:lnTo>
                      <a:pt x="1346" y="178"/>
                    </a:lnTo>
                    <a:cubicBezTo>
                      <a:pt x="1346" y="178"/>
                      <a:pt x="1381" y="19"/>
                      <a:pt x="1381" y="18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6" name="Freeform: Shape 28">
                <a:extLst>
                  <a:ext uri="{FF2B5EF4-FFF2-40B4-BE49-F238E27FC236}">
                    <a16:creationId xmlns:a16="http://schemas.microsoft.com/office/drawing/2014/main" id="{844D5899-0796-C243-AFD9-D21A9930453B}"/>
                  </a:ext>
                </a:extLst>
              </p:cNvPr>
              <p:cNvSpPr/>
              <p:nvPr/>
            </p:nvSpPr>
            <p:spPr>
              <a:xfrm>
                <a:off x="10905467" y="1560239"/>
                <a:ext cx="1736459" cy="16692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96" h="1342">
                    <a:moveTo>
                      <a:pt x="1327" y="15"/>
                    </a:moveTo>
                    <a:cubicBezTo>
                      <a:pt x="1281" y="15"/>
                      <a:pt x="1207" y="36"/>
                      <a:pt x="1097" y="134"/>
                    </a:cubicBezTo>
                    <a:cubicBezTo>
                      <a:pt x="1046" y="179"/>
                      <a:pt x="1003" y="233"/>
                      <a:pt x="961" y="286"/>
                    </a:cubicBezTo>
                    <a:cubicBezTo>
                      <a:pt x="931" y="323"/>
                      <a:pt x="900" y="363"/>
                      <a:pt x="865" y="398"/>
                    </a:cubicBezTo>
                    <a:cubicBezTo>
                      <a:pt x="771" y="498"/>
                      <a:pt x="659" y="538"/>
                      <a:pt x="541" y="582"/>
                    </a:cubicBezTo>
                    <a:cubicBezTo>
                      <a:pt x="476" y="605"/>
                      <a:pt x="409" y="630"/>
                      <a:pt x="345" y="664"/>
                    </a:cubicBezTo>
                    <a:cubicBezTo>
                      <a:pt x="271" y="705"/>
                      <a:pt x="198" y="766"/>
                      <a:pt x="136" y="845"/>
                    </a:cubicBezTo>
                    <a:cubicBezTo>
                      <a:pt x="128" y="854"/>
                      <a:pt x="84" y="932"/>
                      <a:pt x="17" y="1052"/>
                    </a:cubicBezTo>
                    <a:cubicBezTo>
                      <a:pt x="15" y="1057"/>
                      <a:pt x="13" y="1064"/>
                      <a:pt x="15" y="1069"/>
                    </a:cubicBezTo>
                    <a:cubicBezTo>
                      <a:pt x="18" y="1075"/>
                      <a:pt x="22" y="1081"/>
                      <a:pt x="28" y="1083"/>
                    </a:cubicBezTo>
                    <a:cubicBezTo>
                      <a:pt x="90" y="1110"/>
                      <a:pt x="149" y="1144"/>
                      <a:pt x="204" y="1184"/>
                    </a:cubicBezTo>
                    <a:cubicBezTo>
                      <a:pt x="260" y="1224"/>
                      <a:pt x="311" y="1270"/>
                      <a:pt x="357" y="1321"/>
                    </a:cubicBezTo>
                    <a:cubicBezTo>
                      <a:pt x="361" y="1326"/>
                      <a:pt x="367" y="1329"/>
                      <a:pt x="373" y="1329"/>
                    </a:cubicBezTo>
                    <a:cubicBezTo>
                      <a:pt x="379" y="1329"/>
                      <a:pt x="385" y="1326"/>
                      <a:pt x="389" y="1321"/>
                    </a:cubicBezTo>
                    <a:cubicBezTo>
                      <a:pt x="396" y="1313"/>
                      <a:pt x="403" y="1305"/>
                      <a:pt x="412" y="1296"/>
                    </a:cubicBezTo>
                    <a:cubicBezTo>
                      <a:pt x="444" y="1261"/>
                      <a:pt x="465" y="1239"/>
                      <a:pt x="475" y="1231"/>
                    </a:cubicBezTo>
                    <a:cubicBezTo>
                      <a:pt x="534" y="1182"/>
                      <a:pt x="600" y="1140"/>
                      <a:pt x="663" y="1098"/>
                    </a:cubicBezTo>
                    <a:cubicBezTo>
                      <a:pt x="771" y="1028"/>
                      <a:pt x="883" y="956"/>
                      <a:pt x="966" y="850"/>
                    </a:cubicBezTo>
                    <a:cubicBezTo>
                      <a:pt x="1048" y="745"/>
                      <a:pt x="1088" y="631"/>
                      <a:pt x="1131" y="510"/>
                    </a:cubicBezTo>
                    <a:cubicBezTo>
                      <a:pt x="1136" y="495"/>
                      <a:pt x="1141" y="479"/>
                      <a:pt x="1147" y="464"/>
                    </a:cubicBezTo>
                    <a:cubicBezTo>
                      <a:pt x="1149" y="458"/>
                      <a:pt x="1152" y="450"/>
                      <a:pt x="1154" y="443"/>
                    </a:cubicBezTo>
                    <a:cubicBezTo>
                      <a:pt x="1187" y="348"/>
                      <a:pt x="1242" y="189"/>
                      <a:pt x="1347" y="179"/>
                    </a:cubicBezTo>
                    <a:cubicBezTo>
                      <a:pt x="1352" y="155"/>
                      <a:pt x="1375" y="51"/>
                      <a:pt x="1381" y="28"/>
                    </a:cubicBezTo>
                    <a:cubicBezTo>
                      <a:pt x="1374" y="24"/>
                      <a:pt x="1356" y="15"/>
                      <a:pt x="1327" y="15"/>
                    </a:cubicBezTo>
                    <a:close/>
                    <a:moveTo>
                      <a:pt x="373" y="1342"/>
                    </a:moveTo>
                    <a:cubicBezTo>
                      <a:pt x="363" y="1342"/>
                      <a:pt x="353" y="1338"/>
                      <a:pt x="347" y="1331"/>
                    </a:cubicBezTo>
                    <a:cubicBezTo>
                      <a:pt x="301" y="1280"/>
                      <a:pt x="250" y="1235"/>
                      <a:pt x="196" y="1195"/>
                    </a:cubicBezTo>
                    <a:cubicBezTo>
                      <a:pt x="142" y="1156"/>
                      <a:pt x="83" y="1123"/>
                      <a:pt x="22" y="1096"/>
                    </a:cubicBezTo>
                    <a:cubicBezTo>
                      <a:pt x="13" y="1092"/>
                      <a:pt x="5" y="1084"/>
                      <a:pt x="2" y="1074"/>
                    </a:cubicBezTo>
                    <a:cubicBezTo>
                      <a:pt x="-1" y="1064"/>
                      <a:pt x="0" y="1054"/>
                      <a:pt x="5" y="1045"/>
                    </a:cubicBezTo>
                    <a:cubicBezTo>
                      <a:pt x="45" y="973"/>
                      <a:pt x="113" y="849"/>
                      <a:pt x="124" y="836"/>
                    </a:cubicBezTo>
                    <a:cubicBezTo>
                      <a:pt x="189" y="756"/>
                      <a:pt x="263" y="692"/>
                      <a:pt x="338" y="652"/>
                    </a:cubicBezTo>
                    <a:cubicBezTo>
                      <a:pt x="403" y="616"/>
                      <a:pt x="470" y="592"/>
                      <a:pt x="536" y="568"/>
                    </a:cubicBezTo>
                    <a:cubicBezTo>
                      <a:pt x="653" y="526"/>
                      <a:pt x="763" y="485"/>
                      <a:pt x="855" y="388"/>
                    </a:cubicBezTo>
                    <a:cubicBezTo>
                      <a:pt x="888" y="354"/>
                      <a:pt x="919" y="314"/>
                      <a:pt x="949" y="277"/>
                    </a:cubicBezTo>
                    <a:cubicBezTo>
                      <a:pt x="992" y="224"/>
                      <a:pt x="1036" y="169"/>
                      <a:pt x="1087" y="123"/>
                    </a:cubicBezTo>
                    <a:cubicBezTo>
                      <a:pt x="1300" y="-65"/>
                      <a:pt x="1390" y="17"/>
                      <a:pt x="1393" y="20"/>
                    </a:cubicBezTo>
                    <a:cubicBezTo>
                      <a:pt x="1395" y="21"/>
                      <a:pt x="1396" y="24"/>
                      <a:pt x="1396" y="25"/>
                    </a:cubicBezTo>
                    <a:cubicBezTo>
                      <a:pt x="1396" y="26"/>
                      <a:pt x="1396" y="26"/>
                      <a:pt x="1360" y="187"/>
                    </a:cubicBezTo>
                    <a:cubicBezTo>
                      <a:pt x="1359" y="189"/>
                      <a:pt x="1355" y="193"/>
                      <a:pt x="1353" y="193"/>
                    </a:cubicBezTo>
                    <a:cubicBezTo>
                      <a:pt x="1254" y="199"/>
                      <a:pt x="1198" y="360"/>
                      <a:pt x="1168" y="447"/>
                    </a:cubicBezTo>
                    <a:cubicBezTo>
                      <a:pt x="1166" y="455"/>
                      <a:pt x="1163" y="462"/>
                      <a:pt x="1160" y="469"/>
                    </a:cubicBezTo>
                    <a:cubicBezTo>
                      <a:pt x="1155" y="484"/>
                      <a:pt x="1149" y="499"/>
                      <a:pt x="1144" y="514"/>
                    </a:cubicBezTo>
                    <a:cubicBezTo>
                      <a:pt x="1101" y="637"/>
                      <a:pt x="1060" y="752"/>
                      <a:pt x="977" y="859"/>
                    </a:cubicBezTo>
                    <a:cubicBezTo>
                      <a:pt x="894" y="966"/>
                      <a:pt x="780" y="1040"/>
                      <a:pt x="671" y="1111"/>
                    </a:cubicBezTo>
                    <a:cubicBezTo>
                      <a:pt x="608" y="1152"/>
                      <a:pt x="543" y="1194"/>
                      <a:pt x="484" y="1242"/>
                    </a:cubicBezTo>
                    <a:cubicBezTo>
                      <a:pt x="475" y="1250"/>
                      <a:pt x="453" y="1272"/>
                      <a:pt x="422" y="1305"/>
                    </a:cubicBezTo>
                    <a:cubicBezTo>
                      <a:pt x="415" y="1315"/>
                      <a:pt x="407" y="1322"/>
                      <a:pt x="400" y="1330"/>
                    </a:cubicBezTo>
                    <a:cubicBezTo>
                      <a:pt x="393" y="1338"/>
                      <a:pt x="384" y="1342"/>
                      <a:pt x="373" y="134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7" name="Freeform: Shape 29">
                <a:extLst>
                  <a:ext uri="{FF2B5EF4-FFF2-40B4-BE49-F238E27FC236}">
                    <a16:creationId xmlns:a16="http://schemas.microsoft.com/office/drawing/2014/main" id="{53BA45B0-8C12-0540-8060-84C5E2112277}"/>
                  </a:ext>
                </a:extLst>
              </p:cNvPr>
              <p:cNvSpPr/>
              <p:nvPr/>
            </p:nvSpPr>
            <p:spPr>
              <a:xfrm>
                <a:off x="12608314" y="1383485"/>
                <a:ext cx="924867" cy="8501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44" h="684">
                    <a:moveTo>
                      <a:pt x="345" y="489"/>
                    </a:moveTo>
                    <a:cubicBezTo>
                      <a:pt x="345" y="489"/>
                      <a:pt x="480" y="228"/>
                      <a:pt x="728" y="237"/>
                    </a:cubicBezTo>
                    <a:cubicBezTo>
                      <a:pt x="740" y="238"/>
                      <a:pt x="748" y="225"/>
                      <a:pt x="743" y="213"/>
                    </a:cubicBezTo>
                    <a:cubicBezTo>
                      <a:pt x="699" y="125"/>
                      <a:pt x="622" y="48"/>
                      <a:pt x="528" y="16"/>
                    </a:cubicBezTo>
                    <a:cubicBezTo>
                      <a:pt x="420" y="-21"/>
                      <a:pt x="300" y="9"/>
                      <a:pt x="205" y="65"/>
                    </a:cubicBezTo>
                    <a:cubicBezTo>
                      <a:pt x="13" y="175"/>
                      <a:pt x="-52" y="411"/>
                      <a:pt x="45" y="605"/>
                    </a:cubicBezTo>
                    <a:cubicBezTo>
                      <a:pt x="52" y="619"/>
                      <a:pt x="60" y="632"/>
                      <a:pt x="68" y="643"/>
                    </a:cubicBezTo>
                    <a:cubicBezTo>
                      <a:pt x="105" y="697"/>
                      <a:pt x="181" y="698"/>
                      <a:pt x="220" y="645"/>
                    </a:cubicBezTo>
                    <a:lnTo>
                      <a:pt x="235" y="625"/>
                    </a:lnTo>
                    <a:cubicBezTo>
                      <a:pt x="249" y="606"/>
                      <a:pt x="248" y="584"/>
                      <a:pt x="235" y="571"/>
                    </a:cubicBezTo>
                    <a:cubicBezTo>
                      <a:pt x="202" y="535"/>
                      <a:pt x="151" y="464"/>
                      <a:pt x="200" y="407"/>
                    </a:cubicBezTo>
                    <a:cubicBezTo>
                      <a:pt x="269" y="326"/>
                      <a:pt x="345" y="489"/>
                      <a:pt x="345" y="48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8" name="Freeform: Shape 30">
                <a:extLst>
                  <a:ext uri="{FF2B5EF4-FFF2-40B4-BE49-F238E27FC236}">
                    <a16:creationId xmlns:a16="http://schemas.microsoft.com/office/drawing/2014/main" id="{4721B5A1-2CD2-724F-8147-00CB18D95872}"/>
                  </a:ext>
                </a:extLst>
              </p:cNvPr>
              <p:cNvSpPr/>
              <p:nvPr/>
            </p:nvSpPr>
            <p:spPr>
              <a:xfrm>
                <a:off x="12600845" y="1374771"/>
                <a:ext cx="941049" cy="86885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57" h="699">
                    <a:moveTo>
                      <a:pt x="433" y="14"/>
                    </a:moveTo>
                    <a:cubicBezTo>
                      <a:pt x="363" y="14"/>
                      <a:pt x="287" y="36"/>
                      <a:pt x="214" y="78"/>
                    </a:cubicBezTo>
                    <a:cubicBezTo>
                      <a:pt x="30" y="183"/>
                      <a:pt x="-39" y="417"/>
                      <a:pt x="58" y="609"/>
                    </a:cubicBezTo>
                    <a:cubicBezTo>
                      <a:pt x="65" y="622"/>
                      <a:pt x="73" y="635"/>
                      <a:pt x="80" y="647"/>
                    </a:cubicBezTo>
                    <a:cubicBezTo>
                      <a:pt x="97" y="670"/>
                      <a:pt x="122" y="683"/>
                      <a:pt x="149" y="684"/>
                    </a:cubicBezTo>
                    <a:cubicBezTo>
                      <a:pt x="178" y="684"/>
                      <a:pt x="203" y="671"/>
                      <a:pt x="220" y="648"/>
                    </a:cubicBezTo>
                    <a:lnTo>
                      <a:pt x="235" y="627"/>
                    </a:lnTo>
                    <a:cubicBezTo>
                      <a:pt x="247" y="612"/>
                      <a:pt x="247" y="595"/>
                      <a:pt x="235" y="583"/>
                    </a:cubicBezTo>
                    <a:cubicBezTo>
                      <a:pt x="200" y="544"/>
                      <a:pt x="148" y="470"/>
                      <a:pt x="201" y="409"/>
                    </a:cubicBezTo>
                    <a:cubicBezTo>
                      <a:pt x="217" y="390"/>
                      <a:pt x="235" y="382"/>
                      <a:pt x="254" y="385"/>
                    </a:cubicBezTo>
                    <a:cubicBezTo>
                      <a:pt x="298" y="391"/>
                      <a:pt x="337" y="454"/>
                      <a:pt x="352" y="481"/>
                    </a:cubicBezTo>
                    <a:cubicBezTo>
                      <a:pt x="382" y="431"/>
                      <a:pt x="510" y="237"/>
                      <a:pt x="721" y="237"/>
                    </a:cubicBezTo>
                    <a:cubicBezTo>
                      <a:pt x="725" y="237"/>
                      <a:pt x="730" y="238"/>
                      <a:pt x="734" y="238"/>
                    </a:cubicBezTo>
                    <a:cubicBezTo>
                      <a:pt x="738" y="238"/>
                      <a:pt x="741" y="235"/>
                      <a:pt x="742" y="233"/>
                    </a:cubicBezTo>
                    <a:cubicBezTo>
                      <a:pt x="744" y="231"/>
                      <a:pt x="744" y="227"/>
                      <a:pt x="742" y="224"/>
                    </a:cubicBezTo>
                    <a:cubicBezTo>
                      <a:pt x="697" y="131"/>
                      <a:pt x="619" y="60"/>
                      <a:pt x="531" y="30"/>
                    </a:cubicBezTo>
                    <a:cubicBezTo>
                      <a:pt x="500" y="19"/>
                      <a:pt x="468" y="14"/>
                      <a:pt x="433" y="14"/>
                    </a:cubicBezTo>
                    <a:close/>
                    <a:moveTo>
                      <a:pt x="150" y="699"/>
                    </a:moveTo>
                    <a:lnTo>
                      <a:pt x="149" y="699"/>
                    </a:lnTo>
                    <a:cubicBezTo>
                      <a:pt x="117" y="698"/>
                      <a:pt x="87" y="683"/>
                      <a:pt x="68" y="655"/>
                    </a:cubicBezTo>
                    <a:cubicBezTo>
                      <a:pt x="61" y="643"/>
                      <a:pt x="52" y="629"/>
                      <a:pt x="45" y="616"/>
                    </a:cubicBezTo>
                    <a:cubicBezTo>
                      <a:pt x="-54" y="417"/>
                      <a:pt x="16" y="175"/>
                      <a:pt x="207" y="66"/>
                    </a:cubicBezTo>
                    <a:cubicBezTo>
                      <a:pt x="319" y="1"/>
                      <a:pt x="439" y="-17"/>
                      <a:pt x="536" y="16"/>
                    </a:cubicBezTo>
                    <a:cubicBezTo>
                      <a:pt x="628" y="48"/>
                      <a:pt x="708" y="121"/>
                      <a:pt x="755" y="218"/>
                    </a:cubicBezTo>
                    <a:cubicBezTo>
                      <a:pt x="759" y="226"/>
                      <a:pt x="758" y="234"/>
                      <a:pt x="754" y="241"/>
                    </a:cubicBezTo>
                    <a:cubicBezTo>
                      <a:pt x="750" y="248"/>
                      <a:pt x="742" y="252"/>
                      <a:pt x="734" y="251"/>
                    </a:cubicBezTo>
                    <a:cubicBezTo>
                      <a:pt x="493" y="242"/>
                      <a:pt x="358" y="497"/>
                      <a:pt x="358" y="499"/>
                    </a:cubicBezTo>
                    <a:cubicBezTo>
                      <a:pt x="356" y="502"/>
                      <a:pt x="354" y="503"/>
                      <a:pt x="351" y="503"/>
                    </a:cubicBezTo>
                    <a:cubicBezTo>
                      <a:pt x="348" y="503"/>
                      <a:pt x="345" y="502"/>
                      <a:pt x="345" y="499"/>
                    </a:cubicBezTo>
                    <a:cubicBezTo>
                      <a:pt x="344" y="498"/>
                      <a:pt x="300" y="405"/>
                      <a:pt x="252" y="398"/>
                    </a:cubicBezTo>
                    <a:cubicBezTo>
                      <a:pt x="238" y="397"/>
                      <a:pt x="224" y="404"/>
                      <a:pt x="212" y="418"/>
                    </a:cubicBezTo>
                    <a:cubicBezTo>
                      <a:pt x="167" y="471"/>
                      <a:pt x="214" y="538"/>
                      <a:pt x="247" y="572"/>
                    </a:cubicBezTo>
                    <a:cubicBezTo>
                      <a:pt x="262" y="589"/>
                      <a:pt x="262" y="616"/>
                      <a:pt x="247" y="636"/>
                    </a:cubicBezTo>
                    <a:lnTo>
                      <a:pt x="231" y="657"/>
                    </a:lnTo>
                    <a:cubicBezTo>
                      <a:pt x="212" y="683"/>
                      <a:pt x="183" y="699"/>
                      <a:pt x="150" y="69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39" name="Freeform: Shape 31">
                <a:extLst>
                  <a:ext uri="{FF2B5EF4-FFF2-40B4-BE49-F238E27FC236}">
                    <a16:creationId xmlns:a16="http://schemas.microsoft.com/office/drawing/2014/main" id="{95C5BC26-2315-5246-BD19-56363C813B5A}"/>
                  </a:ext>
                </a:extLst>
              </p:cNvPr>
              <p:cNvSpPr/>
              <p:nvPr/>
            </p:nvSpPr>
            <p:spPr>
              <a:xfrm>
                <a:off x="12521183" y="1558998"/>
                <a:ext cx="176758" cy="31243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3" h="252">
                    <a:moveTo>
                      <a:pt x="35" y="250"/>
                    </a:moveTo>
                    <a:cubicBezTo>
                      <a:pt x="9" y="243"/>
                      <a:pt x="-6" y="215"/>
                      <a:pt x="2" y="190"/>
                    </a:cubicBezTo>
                    <a:lnTo>
                      <a:pt x="46" y="35"/>
                    </a:lnTo>
                    <a:cubicBezTo>
                      <a:pt x="53" y="9"/>
                      <a:pt x="81" y="-6"/>
                      <a:pt x="107" y="2"/>
                    </a:cubicBezTo>
                    <a:cubicBezTo>
                      <a:pt x="134" y="9"/>
                      <a:pt x="149" y="36"/>
                      <a:pt x="141" y="63"/>
                    </a:cubicBezTo>
                    <a:lnTo>
                      <a:pt x="97" y="217"/>
                    </a:lnTo>
                    <a:cubicBezTo>
                      <a:pt x="89" y="243"/>
                      <a:pt x="62" y="258"/>
                      <a:pt x="35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0" name="Freeform: Shape 32">
                <a:extLst>
                  <a:ext uri="{FF2B5EF4-FFF2-40B4-BE49-F238E27FC236}">
                    <a16:creationId xmlns:a16="http://schemas.microsoft.com/office/drawing/2014/main" id="{8863C07F-F784-3745-BC06-C6F559E2F815}"/>
                  </a:ext>
                </a:extLst>
              </p:cNvPr>
              <p:cNvSpPr/>
              <p:nvPr/>
            </p:nvSpPr>
            <p:spPr>
              <a:xfrm>
                <a:off x="12507491" y="1545302"/>
                <a:ext cx="204143" cy="3398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5" h="274">
                    <a:moveTo>
                      <a:pt x="104" y="22"/>
                    </a:moveTo>
                    <a:cubicBezTo>
                      <a:pt x="87" y="22"/>
                      <a:pt x="72" y="33"/>
                      <a:pt x="67" y="49"/>
                    </a:cubicBezTo>
                    <a:lnTo>
                      <a:pt x="23" y="203"/>
                    </a:lnTo>
                    <a:cubicBezTo>
                      <a:pt x="20" y="214"/>
                      <a:pt x="21" y="224"/>
                      <a:pt x="26" y="233"/>
                    </a:cubicBezTo>
                    <a:cubicBezTo>
                      <a:pt x="31" y="242"/>
                      <a:pt x="39" y="249"/>
                      <a:pt x="50" y="251"/>
                    </a:cubicBezTo>
                    <a:cubicBezTo>
                      <a:pt x="70" y="257"/>
                      <a:pt x="92" y="245"/>
                      <a:pt x="98" y="224"/>
                    </a:cubicBezTo>
                    <a:lnTo>
                      <a:pt x="141" y="71"/>
                    </a:lnTo>
                    <a:cubicBezTo>
                      <a:pt x="145" y="61"/>
                      <a:pt x="143" y="51"/>
                      <a:pt x="139" y="41"/>
                    </a:cubicBezTo>
                    <a:cubicBezTo>
                      <a:pt x="134" y="33"/>
                      <a:pt x="125" y="26"/>
                      <a:pt x="116" y="23"/>
                    </a:cubicBezTo>
                    <a:cubicBezTo>
                      <a:pt x="111" y="22"/>
                      <a:pt x="108" y="22"/>
                      <a:pt x="104" y="22"/>
                    </a:cubicBezTo>
                    <a:close/>
                    <a:moveTo>
                      <a:pt x="60" y="274"/>
                    </a:moveTo>
                    <a:cubicBezTo>
                      <a:pt x="55" y="274"/>
                      <a:pt x="49" y="274"/>
                      <a:pt x="44" y="272"/>
                    </a:cubicBezTo>
                    <a:cubicBezTo>
                      <a:pt x="28" y="268"/>
                      <a:pt x="15" y="257"/>
                      <a:pt x="7" y="244"/>
                    </a:cubicBezTo>
                    <a:cubicBezTo>
                      <a:pt x="0" y="229"/>
                      <a:pt x="-2" y="213"/>
                      <a:pt x="2" y="197"/>
                    </a:cubicBezTo>
                    <a:lnTo>
                      <a:pt x="47" y="43"/>
                    </a:lnTo>
                    <a:cubicBezTo>
                      <a:pt x="56" y="11"/>
                      <a:pt x="89" y="-7"/>
                      <a:pt x="121" y="3"/>
                    </a:cubicBezTo>
                    <a:cubicBezTo>
                      <a:pt x="137" y="7"/>
                      <a:pt x="149" y="17"/>
                      <a:pt x="157" y="31"/>
                    </a:cubicBezTo>
                    <a:cubicBezTo>
                      <a:pt x="165" y="46"/>
                      <a:pt x="167" y="61"/>
                      <a:pt x="162" y="77"/>
                    </a:cubicBezTo>
                    <a:lnTo>
                      <a:pt x="118" y="231"/>
                    </a:lnTo>
                    <a:cubicBezTo>
                      <a:pt x="111" y="257"/>
                      <a:pt x="87" y="274"/>
                      <a:pt x="60" y="274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1" name="Freeform: Shape 33">
                <a:extLst>
                  <a:ext uri="{FF2B5EF4-FFF2-40B4-BE49-F238E27FC236}">
                    <a16:creationId xmlns:a16="http://schemas.microsoft.com/office/drawing/2014/main" id="{3F48F487-B3C9-DE46-B1E4-192A2A262FAB}"/>
                  </a:ext>
                </a:extLst>
              </p:cNvPr>
              <p:cNvSpPr/>
              <p:nvPr/>
            </p:nvSpPr>
            <p:spPr>
              <a:xfrm>
                <a:off x="7957839" y="5166352"/>
                <a:ext cx="5040089" cy="62761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50" h="5043">
                    <a:moveTo>
                      <a:pt x="3756" y="90"/>
                    </a:moveTo>
                    <a:cubicBezTo>
                      <a:pt x="3611" y="-2"/>
                      <a:pt x="3435" y="-24"/>
                      <a:pt x="3272" y="27"/>
                    </a:cubicBezTo>
                    <a:cubicBezTo>
                      <a:pt x="3089" y="83"/>
                      <a:pt x="2944" y="217"/>
                      <a:pt x="2817" y="355"/>
                    </a:cubicBezTo>
                    <a:cubicBezTo>
                      <a:pt x="2474" y="733"/>
                      <a:pt x="2234" y="1183"/>
                      <a:pt x="2082" y="1546"/>
                    </a:cubicBezTo>
                    <a:cubicBezTo>
                      <a:pt x="1958" y="1842"/>
                      <a:pt x="1770" y="2106"/>
                      <a:pt x="1532" y="2321"/>
                    </a:cubicBezTo>
                    <a:cubicBezTo>
                      <a:pt x="1302" y="2531"/>
                      <a:pt x="1014" y="2868"/>
                      <a:pt x="774" y="3381"/>
                    </a:cubicBezTo>
                    <a:cubicBezTo>
                      <a:pt x="286" y="4422"/>
                      <a:pt x="0" y="4862"/>
                      <a:pt x="0" y="4862"/>
                    </a:cubicBezTo>
                    <a:lnTo>
                      <a:pt x="162" y="5043"/>
                    </a:lnTo>
                    <a:cubicBezTo>
                      <a:pt x="162" y="5043"/>
                      <a:pt x="1963" y="3493"/>
                      <a:pt x="2370" y="2423"/>
                    </a:cubicBezTo>
                    <a:cubicBezTo>
                      <a:pt x="2385" y="2384"/>
                      <a:pt x="2408" y="2347"/>
                      <a:pt x="2437" y="2315"/>
                    </a:cubicBezTo>
                    <a:lnTo>
                      <a:pt x="2438" y="2315"/>
                    </a:lnTo>
                    <a:cubicBezTo>
                      <a:pt x="2641" y="2094"/>
                      <a:pt x="2859" y="1887"/>
                      <a:pt x="3074" y="1678"/>
                    </a:cubicBezTo>
                    <a:cubicBezTo>
                      <a:pt x="3245" y="1512"/>
                      <a:pt x="3416" y="1345"/>
                      <a:pt x="3586" y="1178"/>
                    </a:cubicBezTo>
                    <a:cubicBezTo>
                      <a:pt x="3653" y="1113"/>
                      <a:pt x="3719" y="1047"/>
                      <a:pt x="3786" y="982"/>
                    </a:cubicBezTo>
                    <a:cubicBezTo>
                      <a:pt x="3822" y="947"/>
                      <a:pt x="3860" y="911"/>
                      <a:pt x="3895" y="873"/>
                    </a:cubicBezTo>
                    <a:cubicBezTo>
                      <a:pt x="3978" y="781"/>
                      <a:pt x="4048" y="679"/>
                      <a:pt x="4050" y="549"/>
                    </a:cubicBezTo>
                    <a:cubicBezTo>
                      <a:pt x="4053" y="359"/>
                      <a:pt x="3908" y="186"/>
                      <a:pt x="3756" y="90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2" name="Freeform: Shape 34">
                <a:extLst>
                  <a:ext uri="{FF2B5EF4-FFF2-40B4-BE49-F238E27FC236}">
                    <a16:creationId xmlns:a16="http://schemas.microsoft.com/office/drawing/2014/main" id="{7E119B26-7CE4-AF4F-A022-18DAAE29586F}"/>
                  </a:ext>
                </a:extLst>
              </p:cNvPr>
              <p:cNvSpPr/>
              <p:nvPr/>
            </p:nvSpPr>
            <p:spPr>
              <a:xfrm>
                <a:off x="7940415" y="5153905"/>
                <a:ext cx="5071208" cy="6309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075" h="5070">
                    <a:moveTo>
                      <a:pt x="27" y="4872"/>
                    </a:moveTo>
                    <a:lnTo>
                      <a:pt x="177" y="5040"/>
                    </a:lnTo>
                    <a:cubicBezTo>
                      <a:pt x="308" y="4925"/>
                      <a:pt x="1986" y="3448"/>
                      <a:pt x="2374" y="2429"/>
                    </a:cubicBezTo>
                    <a:cubicBezTo>
                      <a:pt x="2390" y="2388"/>
                      <a:pt x="2413" y="2351"/>
                      <a:pt x="2443" y="2318"/>
                    </a:cubicBezTo>
                    <a:cubicBezTo>
                      <a:pt x="2617" y="2130"/>
                      <a:pt x="2804" y="1949"/>
                      <a:pt x="2984" y="1774"/>
                    </a:cubicBezTo>
                    <a:cubicBezTo>
                      <a:pt x="3016" y="1743"/>
                      <a:pt x="3049" y="1712"/>
                      <a:pt x="3080" y="1680"/>
                    </a:cubicBezTo>
                    <a:cubicBezTo>
                      <a:pt x="3249" y="1517"/>
                      <a:pt x="3419" y="1351"/>
                      <a:pt x="3592" y="1180"/>
                    </a:cubicBezTo>
                    <a:cubicBezTo>
                      <a:pt x="3659" y="1115"/>
                      <a:pt x="3726" y="1050"/>
                      <a:pt x="3793" y="984"/>
                    </a:cubicBezTo>
                    <a:lnTo>
                      <a:pt x="3807" y="971"/>
                    </a:lnTo>
                    <a:cubicBezTo>
                      <a:pt x="3838" y="939"/>
                      <a:pt x="3870" y="908"/>
                      <a:pt x="3901" y="875"/>
                    </a:cubicBezTo>
                    <a:cubicBezTo>
                      <a:pt x="3971" y="799"/>
                      <a:pt x="4051" y="694"/>
                      <a:pt x="4053" y="559"/>
                    </a:cubicBezTo>
                    <a:cubicBezTo>
                      <a:pt x="4056" y="363"/>
                      <a:pt x="3899" y="194"/>
                      <a:pt x="3764" y="109"/>
                    </a:cubicBezTo>
                    <a:cubicBezTo>
                      <a:pt x="3624" y="20"/>
                      <a:pt x="3450" y="-2"/>
                      <a:pt x="3288" y="46"/>
                    </a:cubicBezTo>
                    <a:cubicBezTo>
                      <a:pt x="3102" y="104"/>
                      <a:pt x="2956" y="244"/>
                      <a:pt x="2840" y="373"/>
                    </a:cubicBezTo>
                    <a:cubicBezTo>
                      <a:pt x="2480" y="767"/>
                      <a:pt x="2243" y="1236"/>
                      <a:pt x="2106" y="1561"/>
                    </a:cubicBezTo>
                    <a:cubicBezTo>
                      <a:pt x="1982" y="1857"/>
                      <a:pt x="1796" y="2119"/>
                      <a:pt x="1553" y="2339"/>
                    </a:cubicBezTo>
                    <a:cubicBezTo>
                      <a:pt x="1345" y="2528"/>
                      <a:pt x="1046" y="2866"/>
                      <a:pt x="797" y="3396"/>
                    </a:cubicBezTo>
                    <a:cubicBezTo>
                      <a:pt x="347" y="4357"/>
                      <a:pt x="65" y="4812"/>
                      <a:pt x="27" y="4872"/>
                    </a:cubicBezTo>
                    <a:close/>
                    <a:moveTo>
                      <a:pt x="175" y="5070"/>
                    </a:moveTo>
                    <a:lnTo>
                      <a:pt x="0" y="4874"/>
                    </a:lnTo>
                    <a:lnTo>
                      <a:pt x="4" y="4867"/>
                    </a:lnTo>
                    <a:cubicBezTo>
                      <a:pt x="8" y="4863"/>
                      <a:pt x="297" y="4416"/>
                      <a:pt x="778" y="3387"/>
                    </a:cubicBezTo>
                    <a:cubicBezTo>
                      <a:pt x="1028" y="2853"/>
                      <a:pt x="1330" y="2514"/>
                      <a:pt x="1539" y="2324"/>
                    </a:cubicBezTo>
                    <a:cubicBezTo>
                      <a:pt x="1780" y="2105"/>
                      <a:pt x="1964" y="1845"/>
                      <a:pt x="2087" y="1552"/>
                    </a:cubicBezTo>
                    <a:cubicBezTo>
                      <a:pt x="2223" y="1226"/>
                      <a:pt x="2462" y="754"/>
                      <a:pt x="2823" y="358"/>
                    </a:cubicBezTo>
                    <a:cubicBezTo>
                      <a:pt x="2943" y="227"/>
                      <a:pt x="3091" y="85"/>
                      <a:pt x="3283" y="27"/>
                    </a:cubicBezTo>
                    <a:cubicBezTo>
                      <a:pt x="3450" y="-25"/>
                      <a:pt x="3630" y="-1"/>
                      <a:pt x="3775" y="90"/>
                    </a:cubicBezTo>
                    <a:cubicBezTo>
                      <a:pt x="3916" y="179"/>
                      <a:pt x="4077" y="355"/>
                      <a:pt x="4075" y="559"/>
                    </a:cubicBezTo>
                    <a:cubicBezTo>
                      <a:pt x="4072" y="702"/>
                      <a:pt x="3989" y="811"/>
                      <a:pt x="3917" y="890"/>
                    </a:cubicBezTo>
                    <a:cubicBezTo>
                      <a:pt x="3885" y="923"/>
                      <a:pt x="3854" y="955"/>
                      <a:pt x="3822" y="986"/>
                    </a:cubicBezTo>
                    <a:lnTo>
                      <a:pt x="3807" y="1000"/>
                    </a:lnTo>
                    <a:cubicBezTo>
                      <a:pt x="3741" y="1065"/>
                      <a:pt x="3674" y="1130"/>
                      <a:pt x="3608" y="1196"/>
                    </a:cubicBezTo>
                    <a:cubicBezTo>
                      <a:pt x="3434" y="1365"/>
                      <a:pt x="3264" y="1532"/>
                      <a:pt x="3096" y="1696"/>
                    </a:cubicBezTo>
                    <a:cubicBezTo>
                      <a:pt x="3063" y="1727"/>
                      <a:pt x="3032" y="1759"/>
                      <a:pt x="2999" y="1790"/>
                    </a:cubicBezTo>
                    <a:cubicBezTo>
                      <a:pt x="2818" y="1964"/>
                      <a:pt x="2631" y="2145"/>
                      <a:pt x="2459" y="2332"/>
                    </a:cubicBezTo>
                    <a:cubicBezTo>
                      <a:pt x="2431" y="2363"/>
                      <a:pt x="2408" y="2398"/>
                      <a:pt x="2394" y="2436"/>
                    </a:cubicBezTo>
                    <a:cubicBezTo>
                      <a:pt x="1990" y="3497"/>
                      <a:pt x="201" y="5047"/>
                      <a:pt x="183" y="506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3" name="Freeform: Shape 35">
                <a:extLst>
                  <a:ext uri="{FF2B5EF4-FFF2-40B4-BE49-F238E27FC236}">
                    <a16:creationId xmlns:a16="http://schemas.microsoft.com/office/drawing/2014/main" id="{5117D8EC-7F37-824A-9F5C-B6EE153F11D9}"/>
                  </a:ext>
                </a:extLst>
              </p:cNvPr>
              <p:cNvSpPr/>
              <p:nvPr/>
            </p:nvSpPr>
            <p:spPr>
              <a:xfrm>
                <a:off x="10976419" y="5166352"/>
                <a:ext cx="2021513" cy="179994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25" h="1447">
                    <a:moveTo>
                      <a:pt x="1331" y="90"/>
                    </a:moveTo>
                    <a:cubicBezTo>
                      <a:pt x="1186" y="-2"/>
                      <a:pt x="1010" y="-24"/>
                      <a:pt x="847" y="27"/>
                    </a:cubicBezTo>
                    <a:cubicBezTo>
                      <a:pt x="701" y="71"/>
                      <a:pt x="581" y="164"/>
                      <a:pt x="475" y="269"/>
                    </a:cubicBezTo>
                    <a:cubicBezTo>
                      <a:pt x="475" y="271"/>
                      <a:pt x="473" y="271"/>
                      <a:pt x="473" y="273"/>
                    </a:cubicBezTo>
                    <a:cubicBezTo>
                      <a:pt x="460" y="288"/>
                      <a:pt x="448" y="301"/>
                      <a:pt x="435" y="315"/>
                    </a:cubicBezTo>
                    <a:cubicBezTo>
                      <a:pt x="265" y="502"/>
                      <a:pt x="120" y="707"/>
                      <a:pt x="0" y="910"/>
                    </a:cubicBezTo>
                    <a:cubicBezTo>
                      <a:pt x="249" y="982"/>
                      <a:pt x="628" y="1135"/>
                      <a:pt x="886" y="1447"/>
                    </a:cubicBezTo>
                    <a:cubicBezTo>
                      <a:pt x="978" y="1357"/>
                      <a:pt x="1070" y="1268"/>
                      <a:pt x="1161" y="1178"/>
                    </a:cubicBezTo>
                    <a:cubicBezTo>
                      <a:pt x="1228" y="1113"/>
                      <a:pt x="1294" y="1047"/>
                      <a:pt x="1361" y="982"/>
                    </a:cubicBezTo>
                    <a:cubicBezTo>
                      <a:pt x="1397" y="947"/>
                      <a:pt x="1435" y="911"/>
                      <a:pt x="1470" y="873"/>
                    </a:cubicBezTo>
                    <a:cubicBezTo>
                      <a:pt x="1553" y="781"/>
                      <a:pt x="1623" y="679"/>
                      <a:pt x="1625" y="549"/>
                    </a:cubicBezTo>
                    <a:cubicBezTo>
                      <a:pt x="1628" y="359"/>
                      <a:pt x="1483" y="186"/>
                      <a:pt x="1331" y="9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4" name="Freeform: Shape 36">
                <a:extLst>
                  <a:ext uri="{FF2B5EF4-FFF2-40B4-BE49-F238E27FC236}">
                    <a16:creationId xmlns:a16="http://schemas.microsoft.com/office/drawing/2014/main" id="{E140853B-15EC-C745-A88B-1D54E64C4049}"/>
                  </a:ext>
                </a:extLst>
              </p:cNvPr>
              <p:cNvSpPr/>
              <p:nvPr/>
            </p:nvSpPr>
            <p:spPr>
              <a:xfrm>
                <a:off x="10966461" y="5157639"/>
                <a:ext cx="2041429" cy="181488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41" h="1459">
                    <a:moveTo>
                      <a:pt x="18" y="911"/>
                    </a:moveTo>
                    <a:cubicBezTo>
                      <a:pt x="281" y="989"/>
                      <a:pt x="643" y="1142"/>
                      <a:pt x="896" y="1442"/>
                    </a:cubicBezTo>
                    <a:cubicBezTo>
                      <a:pt x="985" y="1354"/>
                      <a:pt x="1074" y="1267"/>
                      <a:pt x="1164" y="1179"/>
                    </a:cubicBezTo>
                    <a:cubicBezTo>
                      <a:pt x="1231" y="1114"/>
                      <a:pt x="1297" y="1048"/>
                      <a:pt x="1363" y="983"/>
                    </a:cubicBezTo>
                    <a:lnTo>
                      <a:pt x="1379" y="968"/>
                    </a:lnTo>
                    <a:cubicBezTo>
                      <a:pt x="1410" y="938"/>
                      <a:pt x="1443" y="906"/>
                      <a:pt x="1473" y="874"/>
                    </a:cubicBezTo>
                    <a:cubicBezTo>
                      <a:pt x="1542" y="797"/>
                      <a:pt x="1624" y="693"/>
                      <a:pt x="1626" y="556"/>
                    </a:cubicBezTo>
                    <a:cubicBezTo>
                      <a:pt x="1628" y="359"/>
                      <a:pt x="1471" y="189"/>
                      <a:pt x="1335" y="103"/>
                    </a:cubicBezTo>
                    <a:cubicBezTo>
                      <a:pt x="1194" y="13"/>
                      <a:pt x="1019" y="-9"/>
                      <a:pt x="857" y="40"/>
                    </a:cubicBezTo>
                    <a:cubicBezTo>
                      <a:pt x="733" y="79"/>
                      <a:pt x="616" y="154"/>
                      <a:pt x="488" y="280"/>
                    </a:cubicBezTo>
                    <a:lnTo>
                      <a:pt x="488" y="282"/>
                    </a:lnTo>
                    <a:cubicBezTo>
                      <a:pt x="488" y="283"/>
                      <a:pt x="488" y="284"/>
                      <a:pt x="487" y="284"/>
                    </a:cubicBezTo>
                    <a:lnTo>
                      <a:pt x="476" y="297"/>
                    </a:lnTo>
                    <a:cubicBezTo>
                      <a:pt x="466" y="308"/>
                      <a:pt x="457" y="317"/>
                      <a:pt x="448" y="328"/>
                    </a:cubicBezTo>
                    <a:cubicBezTo>
                      <a:pt x="294" y="496"/>
                      <a:pt x="149" y="693"/>
                      <a:pt x="18" y="911"/>
                    </a:cubicBezTo>
                    <a:close/>
                    <a:moveTo>
                      <a:pt x="894" y="1459"/>
                    </a:moveTo>
                    <a:cubicBezTo>
                      <a:pt x="892" y="1459"/>
                      <a:pt x="890" y="1458"/>
                      <a:pt x="889" y="1457"/>
                    </a:cubicBezTo>
                    <a:cubicBezTo>
                      <a:pt x="636" y="1152"/>
                      <a:pt x="269" y="998"/>
                      <a:pt x="5" y="924"/>
                    </a:cubicBezTo>
                    <a:cubicBezTo>
                      <a:pt x="3" y="923"/>
                      <a:pt x="1" y="921"/>
                      <a:pt x="1" y="919"/>
                    </a:cubicBezTo>
                    <a:cubicBezTo>
                      <a:pt x="0" y="917"/>
                      <a:pt x="0" y="914"/>
                      <a:pt x="1" y="912"/>
                    </a:cubicBezTo>
                    <a:cubicBezTo>
                      <a:pt x="134" y="690"/>
                      <a:pt x="281" y="489"/>
                      <a:pt x="438" y="317"/>
                    </a:cubicBezTo>
                    <a:cubicBezTo>
                      <a:pt x="446" y="308"/>
                      <a:pt x="456" y="297"/>
                      <a:pt x="465" y="287"/>
                    </a:cubicBezTo>
                    <a:lnTo>
                      <a:pt x="476" y="275"/>
                    </a:lnTo>
                    <a:cubicBezTo>
                      <a:pt x="476" y="274"/>
                      <a:pt x="477" y="271"/>
                      <a:pt x="477" y="271"/>
                    </a:cubicBezTo>
                    <a:cubicBezTo>
                      <a:pt x="607" y="143"/>
                      <a:pt x="726" y="66"/>
                      <a:pt x="853" y="27"/>
                    </a:cubicBezTo>
                    <a:cubicBezTo>
                      <a:pt x="1019" y="-24"/>
                      <a:pt x="1198" y="-1"/>
                      <a:pt x="1343" y="91"/>
                    </a:cubicBezTo>
                    <a:cubicBezTo>
                      <a:pt x="1482" y="179"/>
                      <a:pt x="1643" y="353"/>
                      <a:pt x="1641" y="556"/>
                    </a:cubicBezTo>
                    <a:cubicBezTo>
                      <a:pt x="1638" y="698"/>
                      <a:pt x="1555" y="805"/>
                      <a:pt x="1483" y="883"/>
                    </a:cubicBezTo>
                    <a:cubicBezTo>
                      <a:pt x="1453" y="917"/>
                      <a:pt x="1420" y="948"/>
                      <a:pt x="1389" y="978"/>
                    </a:cubicBezTo>
                    <a:lnTo>
                      <a:pt x="1374" y="993"/>
                    </a:lnTo>
                    <a:cubicBezTo>
                      <a:pt x="1307" y="1059"/>
                      <a:pt x="1240" y="1124"/>
                      <a:pt x="1174" y="1189"/>
                    </a:cubicBezTo>
                    <a:cubicBezTo>
                      <a:pt x="1083" y="1279"/>
                      <a:pt x="991" y="1368"/>
                      <a:pt x="900" y="1458"/>
                    </a:cubicBezTo>
                    <a:cubicBezTo>
                      <a:pt x="898" y="1459"/>
                      <a:pt x="896" y="1459"/>
                      <a:pt x="894" y="1459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5" name="Freeform: Shape 37">
                <a:extLst>
                  <a:ext uri="{FF2B5EF4-FFF2-40B4-BE49-F238E27FC236}">
                    <a16:creationId xmlns:a16="http://schemas.microsoft.com/office/drawing/2014/main" id="{D23E9100-0319-EB4A-9CEA-F118DEB85AA0}"/>
                  </a:ext>
                </a:extLst>
              </p:cNvPr>
              <p:cNvSpPr/>
              <p:nvPr/>
            </p:nvSpPr>
            <p:spPr>
              <a:xfrm>
                <a:off x="10976419" y="6173374"/>
                <a:ext cx="1197472" cy="7941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63" h="639">
                    <a:moveTo>
                      <a:pt x="62" y="0"/>
                    </a:moveTo>
                    <a:cubicBezTo>
                      <a:pt x="40" y="34"/>
                      <a:pt x="19" y="67"/>
                      <a:pt x="0" y="101"/>
                    </a:cubicBezTo>
                    <a:cubicBezTo>
                      <a:pt x="249" y="173"/>
                      <a:pt x="630" y="327"/>
                      <a:pt x="888" y="639"/>
                    </a:cubicBezTo>
                    <a:cubicBezTo>
                      <a:pt x="912" y="614"/>
                      <a:pt x="938" y="589"/>
                      <a:pt x="963" y="565"/>
                    </a:cubicBezTo>
                    <a:cubicBezTo>
                      <a:pt x="729" y="246"/>
                      <a:pt x="277" y="70"/>
                      <a:pt x="62" y="0"/>
                    </a:cubicBez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6" name="Freeform: Shape 38">
                <a:extLst>
                  <a:ext uri="{FF2B5EF4-FFF2-40B4-BE49-F238E27FC236}">
                    <a16:creationId xmlns:a16="http://schemas.microsoft.com/office/drawing/2014/main" id="{85006505-6CC2-AC44-A956-2CFC7F4BF6D7}"/>
                  </a:ext>
                </a:extLst>
              </p:cNvPr>
              <p:cNvSpPr/>
              <p:nvPr/>
            </p:nvSpPr>
            <p:spPr>
              <a:xfrm>
                <a:off x="10955258" y="6158437"/>
                <a:ext cx="1237305" cy="8290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995" h="667">
                    <a:moveTo>
                      <a:pt x="33" y="107"/>
                    </a:moveTo>
                    <a:cubicBezTo>
                      <a:pt x="295" y="184"/>
                      <a:pt x="654" y="337"/>
                      <a:pt x="905" y="635"/>
                    </a:cubicBezTo>
                    <a:lnTo>
                      <a:pt x="966" y="576"/>
                    </a:lnTo>
                    <a:cubicBezTo>
                      <a:pt x="739" y="274"/>
                      <a:pt x="319" y="102"/>
                      <a:pt x="83" y="25"/>
                    </a:cubicBezTo>
                    <a:cubicBezTo>
                      <a:pt x="64" y="56"/>
                      <a:pt x="47" y="82"/>
                      <a:pt x="33" y="107"/>
                    </a:cubicBezTo>
                    <a:close/>
                    <a:moveTo>
                      <a:pt x="903" y="667"/>
                    </a:moveTo>
                    <a:lnTo>
                      <a:pt x="896" y="657"/>
                    </a:lnTo>
                    <a:cubicBezTo>
                      <a:pt x="644" y="353"/>
                      <a:pt x="277" y="199"/>
                      <a:pt x="13" y="123"/>
                    </a:cubicBezTo>
                    <a:lnTo>
                      <a:pt x="0" y="120"/>
                    </a:lnTo>
                    <a:lnTo>
                      <a:pt x="7" y="108"/>
                    </a:lnTo>
                    <a:cubicBezTo>
                      <a:pt x="25" y="78"/>
                      <a:pt x="45" y="45"/>
                      <a:pt x="69" y="7"/>
                    </a:cubicBezTo>
                    <a:lnTo>
                      <a:pt x="73" y="0"/>
                    </a:lnTo>
                    <a:lnTo>
                      <a:pt x="82" y="3"/>
                    </a:lnTo>
                    <a:cubicBezTo>
                      <a:pt x="321" y="79"/>
                      <a:pt x="757" y="256"/>
                      <a:pt x="989" y="571"/>
                    </a:cubicBezTo>
                    <a:lnTo>
                      <a:pt x="995" y="577"/>
                    </a:ln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7" name="Freeform: Shape 39">
                <a:extLst>
                  <a:ext uri="{FF2B5EF4-FFF2-40B4-BE49-F238E27FC236}">
                    <a16:creationId xmlns:a16="http://schemas.microsoft.com/office/drawing/2014/main" id="{7DB03436-DAE1-984F-BC96-564BDA72E901}"/>
                  </a:ext>
                </a:extLst>
              </p:cNvPr>
              <p:cNvSpPr/>
              <p:nvPr/>
            </p:nvSpPr>
            <p:spPr>
              <a:xfrm>
                <a:off x="7645404" y="10508918"/>
                <a:ext cx="1009512" cy="19331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2" h="1554">
                    <a:moveTo>
                      <a:pt x="110" y="253"/>
                    </a:moveTo>
                    <a:cubicBezTo>
                      <a:pt x="34" y="269"/>
                      <a:pt x="-14" y="343"/>
                      <a:pt x="3" y="416"/>
                    </a:cubicBezTo>
                    <a:cubicBezTo>
                      <a:pt x="4" y="418"/>
                      <a:pt x="4" y="419"/>
                      <a:pt x="4" y="421"/>
                    </a:cubicBezTo>
                    <a:cubicBezTo>
                      <a:pt x="35" y="544"/>
                      <a:pt x="213" y="702"/>
                      <a:pt x="190" y="979"/>
                    </a:cubicBezTo>
                    <a:cubicBezTo>
                      <a:pt x="167" y="1257"/>
                      <a:pt x="275" y="1538"/>
                      <a:pt x="641" y="1554"/>
                    </a:cubicBezTo>
                    <a:cubicBezTo>
                      <a:pt x="641" y="1554"/>
                      <a:pt x="915" y="1547"/>
                      <a:pt x="769" y="1266"/>
                    </a:cubicBezTo>
                    <a:cubicBezTo>
                      <a:pt x="622" y="984"/>
                      <a:pt x="498" y="779"/>
                      <a:pt x="745" y="525"/>
                    </a:cubicBezTo>
                    <a:cubicBezTo>
                      <a:pt x="766" y="503"/>
                      <a:pt x="782" y="471"/>
                      <a:pt x="791" y="443"/>
                    </a:cubicBezTo>
                    <a:cubicBezTo>
                      <a:pt x="815" y="364"/>
                      <a:pt x="711" y="301"/>
                      <a:pt x="641" y="326"/>
                    </a:cubicBezTo>
                    <a:cubicBezTo>
                      <a:pt x="577" y="350"/>
                      <a:pt x="577" y="451"/>
                      <a:pt x="495" y="451"/>
                    </a:cubicBezTo>
                    <a:cubicBezTo>
                      <a:pt x="419" y="451"/>
                      <a:pt x="437" y="346"/>
                      <a:pt x="451" y="300"/>
                    </a:cubicBezTo>
                    <a:cubicBezTo>
                      <a:pt x="473" y="232"/>
                      <a:pt x="527" y="178"/>
                      <a:pt x="548" y="109"/>
                    </a:cubicBezTo>
                    <a:cubicBezTo>
                      <a:pt x="557" y="78"/>
                      <a:pt x="564" y="41"/>
                      <a:pt x="539" y="16"/>
                    </a:cubicBezTo>
                    <a:cubicBezTo>
                      <a:pt x="514" y="-7"/>
                      <a:pt x="476" y="-3"/>
                      <a:pt x="450" y="13"/>
                    </a:cubicBezTo>
                    <a:cubicBezTo>
                      <a:pt x="377" y="59"/>
                      <a:pt x="343" y="143"/>
                      <a:pt x="272" y="189"/>
                    </a:cubicBezTo>
                    <a:cubicBezTo>
                      <a:pt x="223" y="221"/>
                      <a:pt x="166" y="242"/>
                      <a:pt x="110" y="25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8" name="Freeform: Shape 40">
                <a:extLst>
                  <a:ext uri="{FF2B5EF4-FFF2-40B4-BE49-F238E27FC236}">
                    <a16:creationId xmlns:a16="http://schemas.microsoft.com/office/drawing/2014/main" id="{61CACCA5-0323-F544-A068-6DE2E3B738D9}"/>
                  </a:ext>
                </a:extLst>
              </p:cNvPr>
              <p:cNvSpPr/>
              <p:nvPr/>
            </p:nvSpPr>
            <p:spPr>
              <a:xfrm>
                <a:off x="7632956" y="10495229"/>
                <a:ext cx="1035652" cy="19605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33" h="1576">
                    <a:moveTo>
                      <a:pt x="122" y="274"/>
                    </a:moveTo>
                    <a:cubicBezTo>
                      <a:pt x="87" y="282"/>
                      <a:pt x="59" y="302"/>
                      <a:pt x="40" y="330"/>
                    </a:cubicBezTo>
                    <a:cubicBezTo>
                      <a:pt x="22" y="359"/>
                      <a:pt x="17" y="393"/>
                      <a:pt x="25" y="425"/>
                    </a:cubicBezTo>
                    <a:lnTo>
                      <a:pt x="26" y="429"/>
                    </a:lnTo>
                    <a:cubicBezTo>
                      <a:pt x="35" y="467"/>
                      <a:pt x="59" y="509"/>
                      <a:pt x="87" y="558"/>
                    </a:cubicBezTo>
                    <a:cubicBezTo>
                      <a:pt x="150" y="665"/>
                      <a:pt x="227" y="799"/>
                      <a:pt x="211" y="991"/>
                    </a:cubicBezTo>
                    <a:cubicBezTo>
                      <a:pt x="196" y="1166"/>
                      <a:pt x="235" y="1317"/>
                      <a:pt x="322" y="1415"/>
                    </a:cubicBezTo>
                    <a:cubicBezTo>
                      <a:pt x="399" y="1501"/>
                      <a:pt x="509" y="1548"/>
                      <a:pt x="651" y="1555"/>
                    </a:cubicBezTo>
                    <a:cubicBezTo>
                      <a:pt x="652" y="1555"/>
                      <a:pt x="756" y="1550"/>
                      <a:pt x="795" y="1483"/>
                    </a:cubicBezTo>
                    <a:cubicBezTo>
                      <a:pt x="823" y="1436"/>
                      <a:pt x="815" y="1368"/>
                      <a:pt x="770" y="1282"/>
                    </a:cubicBezTo>
                    <a:lnTo>
                      <a:pt x="751" y="1246"/>
                    </a:lnTo>
                    <a:cubicBezTo>
                      <a:pt x="614" y="984"/>
                      <a:pt x="506" y="778"/>
                      <a:pt x="747" y="528"/>
                    </a:cubicBezTo>
                    <a:cubicBezTo>
                      <a:pt x="765" y="510"/>
                      <a:pt x="782" y="480"/>
                      <a:pt x="790" y="451"/>
                    </a:cubicBezTo>
                    <a:cubicBezTo>
                      <a:pt x="802" y="414"/>
                      <a:pt x="781" y="388"/>
                      <a:pt x="767" y="375"/>
                    </a:cubicBezTo>
                    <a:cubicBezTo>
                      <a:pt x="737" y="347"/>
                      <a:pt x="690" y="335"/>
                      <a:pt x="655" y="347"/>
                    </a:cubicBezTo>
                    <a:cubicBezTo>
                      <a:pt x="630" y="357"/>
                      <a:pt x="616" y="380"/>
                      <a:pt x="600" y="404"/>
                    </a:cubicBezTo>
                    <a:cubicBezTo>
                      <a:pt x="580" y="436"/>
                      <a:pt x="557" y="473"/>
                      <a:pt x="505" y="473"/>
                    </a:cubicBezTo>
                    <a:cubicBezTo>
                      <a:pt x="482" y="473"/>
                      <a:pt x="465" y="465"/>
                      <a:pt x="453" y="449"/>
                    </a:cubicBezTo>
                    <a:cubicBezTo>
                      <a:pt x="421" y="405"/>
                      <a:pt x="448" y="318"/>
                      <a:pt x="450" y="309"/>
                    </a:cubicBezTo>
                    <a:cubicBezTo>
                      <a:pt x="463" y="273"/>
                      <a:pt x="482" y="242"/>
                      <a:pt x="500" y="212"/>
                    </a:cubicBezTo>
                    <a:cubicBezTo>
                      <a:pt x="519" y="180"/>
                      <a:pt x="537" y="151"/>
                      <a:pt x="548" y="117"/>
                    </a:cubicBezTo>
                    <a:cubicBezTo>
                      <a:pt x="556" y="89"/>
                      <a:pt x="563" y="55"/>
                      <a:pt x="541" y="34"/>
                    </a:cubicBezTo>
                    <a:cubicBezTo>
                      <a:pt x="520" y="15"/>
                      <a:pt x="487" y="20"/>
                      <a:pt x="465" y="34"/>
                    </a:cubicBezTo>
                    <a:cubicBezTo>
                      <a:pt x="430" y="55"/>
                      <a:pt x="404" y="87"/>
                      <a:pt x="378" y="120"/>
                    </a:cubicBezTo>
                    <a:cubicBezTo>
                      <a:pt x="352" y="152"/>
                      <a:pt x="324" y="186"/>
                      <a:pt x="288" y="209"/>
                    </a:cubicBezTo>
                    <a:cubicBezTo>
                      <a:pt x="241" y="239"/>
                      <a:pt x="184" y="262"/>
                      <a:pt x="122" y="274"/>
                    </a:cubicBezTo>
                    <a:close/>
                    <a:moveTo>
                      <a:pt x="651" y="1576"/>
                    </a:moveTo>
                    <a:cubicBezTo>
                      <a:pt x="502" y="1569"/>
                      <a:pt x="387" y="1520"/>
                      <a:pt x="306" y="1429"/>
                    </a:cubicBezTo>
                    <a:cubicBezTo>
                      <a:pt x="216" y="1327"/>
                      <a:pt x="174" y="1170"/>
                      <a:pt x="189" y="989"/>
                    </a:cubicBezTo>
                    <a:cubicBezTo>
                      <a:pt x="204" y="804"/>
                      <a:pt x="129" y="674"/>
                      <a:pt x="69" y="569"/>
                    </a:cubicBezTo>
                    <a:cubicBezTo>
                      <a:pt x="39" y="518"/>
                      <a:pt x="14" y="475"/>
                      <a:pt x="4" y="434"/>
                    </a:cubicBezTo>
                    <a:lnTo>
                      <a:pt x="3" y="430"/>
                    </a:lnTo>
                    <a:cubicBezTo>
                      <a:pt x="-5" y="392"/>
                      <a:pt x="2" y="353"/>
                      <a:pt x="22" y="319"/>
                    </a:cubicBezTo>
                    <a:cubicBezTo>
                      <a:pt x="44" y="285"/>
                      <a:pt x="78" y="262"/>
                      <a:pt x="118" y="254"/>
                    </a:cubicBezTo>
                    <a:cubicBezTo>
                      <a:pt x="177" y="242"/>
                      <a:pt x="231" y="220"/>
                      <a:pt x="276" y="191"/>
                    </a:cubicBezTo>
                    <a:cubicBezTo>
                      <a:pt x="309" y="169"/>
                      <a:pt x="335" y="139"/>
                      <a:pt x="361" y="107"/>
                    </a:cubicBezTo>
                    <a:cubicBezTo>
                      <a:pt x="388" y="73"/>
                      <a:pt x="415" y="39"/>
                      <a:pt x="454" y="15"/>
                    </a:cubicBezTo>
                    <a:cubicBezTo>
                      <a:pt x="482" y="-2"/>
                      <a:pt x="526" y="-9"/>
                      <a:pt x="556" y="19"/>
                    </a:cubicBezTo>
                    <a:cubicBezTo>
                      <a:pt x="587" y="48"/>
                      <a:pt x="577" y="93"/>
                      <a:pt x="567" y="123"/>
                    </a:cubicBezTo>
                    <a:cubicBezTo>
                      <a:pt x="557" y="159"/>
                      <a:pt x="537" y="192"/>
                      <a:pt x="519" y="223"/>
                    </a:cubicBezTo>
                    <a:cubicBezTo>
                      <a:pt x="500" y="253"/>
                      <a:pt x="482" y="282"/>
                      <a:pt x="471" y="315"/>
                    </a:cubicBezTo>
                    <a:cubicBezTo>
                      <a:pt x="458" y="356"/>
                      <a:pt x="452" y="412"/>
                      <a:pt x="471" y="437"/>
                    </a:cubicBezTo>
                    <a:cubicBezTo>
                      <a:pt x="478" y="447"/>
                      <a:pt x="489" y="451"/>
                      <a:pt x="505" y="451"/>
                    </a:cubicBezTo>
                    <a:cubicBezTo>
                      <a:pt x="545" y="451"/>
                      <a:pt x="563" y="424"/>
                      <a:pt x="582" y="392"/>
                    </a:cubicBezTo>
                    <a:cubicBezTo>
                      <a:pt x="598" y="367"/>
                      <a:pt x="616" y="339"/>
                      <a:pt x="647" y="328"/>
                    </a:cubicBezTo>
                    <a:cubicBezTo>
                      <a:pt x="690" y="312"/>
                      <a:pt x="745" y="325"/>
                      <a:pt x="782" y="360"/>
                    </a:cubicBezTo>
                    <a:cubicBezTo>
                      <a:pt x="811" y="387"/>
                      <a:pt x="821" y="422"/>
                      <a:pt x="811" y="457"/>
                    </a:cubicBezTo>
                    <a:cubicBezTo>
                      <a:pt x="803" y="483"/>
                      <a:pt x="787" y="519"/>
                      <a:pt x="763" y="543"/>
                    </a:cubicBezTo>
                    <a:cubicBezTo>
                      <a:pt x="532" y="781"/>
                      <a:pt x="632" y="972"/>
                      <a:pt x="770" y="1236"/>
                    </a:cubicBezTo>
                    <a:lnTo>
                      <a:pt x="789" y="1272"/>
                    </a:lnTo>
                    <a:cubicBezTo>
                      <a:pt x="837" y="1365"/>
                      <a:pt x="845" y="1440"/>
                      <a:pt x="814" y="1494"/>
                    </a:cubicBezTo>
                    <a:cubicBezTo>
                      <a:pt x="768" y="1572"/>
                      <a:pt x="656" y="1575"/>
                      <a:pt x="651" y="1576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49" name="Freeform: Shape 41">
                <a:extLst>
                  <a:ext uri="{FF2B5EF4-FFF2-40B4-BE49-F238E27FC236}">
                    <a16:creationId xmlns:a16="http://schemas.microsoft.com/office/drawing/2014/main" id="{315C6133-F8C1-364D-AA55-27D5FE95A73E}"/>
                  </a:ext>
                </a:extLst>
              </p:cNvPr>
              <p:cNvSpPr/>
              <p:nvPr/>
            </p:nvSpPr>
            <p:spPr>
              <a:xfrm>
                <a:off x="7645404" y="10815136"/>
                <a:ext cx="1007022" cy="16269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10" h="1308">
                    <a:moveTo>
                      <a:pt x="4" y="170"/>
                    </a:moveTo>
                    <a:cubicBezTo>
                      <a:pt x="5" y="172"/>
                      <a:pt x="5" y="173"/>
                      <a:pt x="5" y="175"/>
                    </a:cubicBezTo>
                    <a:cubicBezTo>
                      <a:pt x="36" y="298"/>
                      <a:pt x="214" y="456"/>
                      <a:pt x="191" y="733"/>
                    </a:cubicBezTo>
                    <a:cubicBezTo>
                      <a:pt x="168" y="1011"/>
                      <a:pt x="276" y="1292"/>
                      <a:pt x="642" y="1308"/>
                    </a:cubicBezTo>
                    <a:cubicBezTo>
                      <a:pt x="642" y="1308"/>
                      <a:pt x="790" y="1304"/>
                      <a:pt x="810" y="1191"/>
                    </a:cubicBezTo>
                    <a:cubicBezTo>
                      <a:pt x="229" y="1087"/>
                      <a:pt x="294" y="633"/>
                      <a:pt x="263" y="296"/>
                    </a:cubicBezTo>
                    <a:cubicBezTo>
                      <a:pt x="249" y="134"/>
                      <a:pt x="189" y="52"/>
                      <a:pt x="128" y="0"/>
                    </a:cubicBezTo>
                    <a:cubicBezTo>
                      <a:pt x="106" y="9"/>
                      <a:pt x="123" y="10"/>
                      <a:pt x="100" y="14"/>
                    </a:cubicBezTo>
                    <a:cubicBezTo>
                      <a:pt x="25" y="29"/>
                      <a:pt x="-13" y="97"/>
                      <a:pt x="4" y="17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0" name="Freeform: Shape 42">
                <a:extLst>
                  <a:ext uri="{FF2B5EF4-FFF2-40B4-BE49-F238E27FC236}">
                    <a16:creationId xmlns:a16="http://schemas.microsoft.com/office/drawing/2014/main" id="{276A2350-234C-E643-A092-4FBE7142A561}"/>
                  </a:ext>
                </a:extLst>
              </p:cNvPr>
              <p:cNvSpPr/>
              <p:nvPr/>
            </p:nvSpPr>
            <p:spPr>
              <a:xfrm>
                <a:off x="7636691" y="10807667"/>
                <a:ext cx="1024449" cy="164434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24" h="1322">
                    <a:moveTo>
                      <a:pt x="18" y="176"/>
                    </a:moveTo>
                    <a:lnTo>
                      <a:pt x="19" y="180"/>
                    </a:lnTo>
                    <a:cubicBezTo>
                      <a:pt x="30" y="218"/>
                      <a:pt x="54" y="260"/>
                      <a:pt x="82" y="309"/>
                    </a:cubicBezTo>
                    <a:cubicBezTo>
                      <a:pt x="144" y="417"/>
                      <a:pt x="221" y="550"/>
                      <a:pt x="205" y="741"/>
                    </a:cubicBezTo>
                    <a:cubicBezTo>
                      <a:pt x="190" y="916"/>
                      <a:pt x="230" y="1068"/>
                      <a:pt x="318" y="1168"/>
                    </a:cubicBezTo>
                    <a:cubicBezTo>
                      <a:pt x="394" y="1255"/>
                      <a:pt x="506" y="1302"/>
                      <a:pt x="649" y="1308"/>
                    </a:cubicBezTo>
                    <a:cubicBezTo>
                      <a:pt x="650" y="1308"/>
                      <a:pt x="785" y="1303"/>
                      <a:pt x="809" y="1204"/>
                    </a:cubicBezTo>
                    <a:cubicBezTo>
                      <a:pt x="307" y="1110"/>
                      <a:pt x="289" y="757"/>
                      <a:pt x="272" y="443"/>
                    </a:cubicBezTo>
                    <a:cubicBezTo>
                      <a:pt x="270" y="395"/>
                      <a:pt x="268" y="349"/>
                      <a:pt x="263" y="303"/>
                    </a:cubicBezTo>
                    <a:cubicBezTo>
                      <a:pt x="252" y="172"/>
                      <a:pt x="210" y="81"/>
                      <a:pt x="135" y="16"/>
                    </a:cubicBezTo>
                    <a:cubicBezTo>
                      <a:pt x="129" y="17"/>
                      <a:pt x="128" y="19"/>
                      <a:pt x="128" y="20"/>
                    </a:cubicBezTo>
                    <a:cubicBezTo>
                      <a:pt x="124" y="23"/>
                      <a:pt x="121" y="25"/>
                      <a:pt x="109" y="28"/>
                    </a:cubicBezTo>
                    <a:cubicBezTo>
                      <a:pt x="75" y="35"/>
                      <a:pt x="49" y="52"/>
                      <a:pt x="33" y="78"/>
                    </a:cubicBezTo>
                    <a:cubicBezTo>
                      <a:pt x="15" y="105"/>
                      <a:pt x="11" y="141"/>
                      <a:pt x="18" y="176"/>
                    </a:cubicBezTo>
                    <a:close/>
                    <a:moveTo>
                      <a:pt x="649" y="1322"/>
                    </a:moveTo>
                    <a:cubicBezTo>
                      <a:pt x="501" y="1316"/>
                      <a:pt x="387" y="1267"/>
                      <a:pt x="307" y="1177"/>
                    </a:cubicBezTo>
                    <a:cubicBezTo>
                      <a:pt x="217" y="1075"/>
                      <a:pt x="176" y="920"/>
                      <a:pt x="190" y="740"/>
                    </a:cubicBezTo>
                    <a:cubicBezTo>
                      <a:pt x="206" y="553"/>
                      <a:pt x="130" y="422"/>
                      <a:pt x="70" y="317"/>
                    </a:cubicBezTo>
                    <a:cubicBezTo>
                      <a:pt x="41" y="267"/>
                      <a:pt x="16" y="224"/>
                      <a:pt x="5" y="184"/>
                    </a:cubicBezTo>
                    <a:lnTo>
                      <a:pt x="5" y="179"/>
                    </a:lnTo>
                    <a:cubicBezTo>
                      <a:pt x="-5" y="140"/>
                      <a:pt x="1" y="101"/>
                      <a:pt x="21" y="70"/>
                    </a:cubicBezTo>
                    <a:cubicBezTo>
                      <a:pt x="39" y="41"/>
                      <a:pt x="69" y="22"/>
                      <a:pt x="105" y="14"/>
                    </a:cubicBezTo>
                    <a:cubicBezTo>
                      <a:pt x="114" y="12"/>
                      <a:pt x="116" y="12"/>
                      <a:pt x="116" y="12"/>
                    </a:cubicBezTo>
                    <a:cubicBezTo>
                      <a:pt x="118" y="8"/>
                      <a:pt x="122" y="5"/>
                      <a:pt x="134" y="1"/>
                    </a:cubicBezTo>
                    <a:cubicBezTo>
                      <a:pt x="135" y="0"/>
                      <a:pt x="139" y="0"/>
                      <a:pt x="141" y="2"/>
                    </a:cubicBezTo>
                    <a:cubicBezTo>
                      <a:pt x="222" y="70"/>
                      <a:pt x="265" y="166"/>
                      <a:pt x="277" y="302"/>
                    </a:cubicBezTo>
                    <a:cubicBezTo>
                      <a:pt x="282" y="347"/>
                      <a:pt x="284" y="393"/>
                      <a:pt x="287" y="442"/>
                    </a:cubicBezTo>
                    <a:cubicBezTo>
                      <a:pt x="302" y="751"/>
                      <a:pt x="320" y="1101"/>
                      <a:pt x="819" y="1191"/>
                    </a:cubicBezTo>
                    <a:cubicBezTo>
                      <a:pt x="820" y="1191"/>
                      <a:pt x="822" y="1192"/>
                      <a:pt x="824" y="1194"/>
                    </a:cubicBezTo>
                    <a:cubicBezTo>
                      <a:pt x="824" y="1195"/>
                      <a:pt x="824" y="1197"/>
                      <a:pt x="824" y="1200"/>
                    </a:cubicBezTo>
                    <a:cubicBezTo>
                      <a:pt x="803" y="1317"/>
                      <a:pt x="651" y="1322"/>
                      <a:pt x="649" y="132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1" name="Freeform: Shape 43">
                <a:extLst>
                  <a:ext uri="{FF2B5EF4-FFF2-40B4-BE49-F238E27FC236}">
                    <a16:creationId xmlns:a16="http://schemas.microsoft.com/office/drawing/2014/main" id="{B218FD59-6B5F-BB46-9252-296B850FA3D5}"/>
                  </a:ext>
                </a:extLst>
              </p:cNvPr>
              <p:cNvSpPr/>
              <p:nvPr/>
            </p:nvSpPr>
            <p:spPr>
              <a:xfrm>
                <a:off x="11117078" y="4890013"/>
                <a:ext cx="3790336" cy="44762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46" h="3597">
                    <a:moveTo>
                      <a:pt x="2840" y="87"/>
                    </a:moveTo>
                    <a:cubicBezTo>
                      <a:pt x="2747" y="30"/>
                      <a:pt x="2633" y="0"/>
                      <a:pt x="2531" y="0"/>
                    </a:cubicBezTo>
                    <a:cubicBezTo>
                      <a:pt x="2482" y="1"/>
                      <a:pt x="2433" y="9"/>
                      <a:pt x="2384" y="13"/>
                    </a:cubicBezTo>
                    <a:cubicBezTo>
                      <a:pt x="2332" y="17"/>
                      <a:pt x="2281" y="20"/>
                      <a:pt x="2229" y="24"/>
                    </a:cubicBezTo>
                    <a:cubicBezTo>
                      <a:pt x="2125" y="30"/>
                      <a:pt x="2021" y="35"/>
                      <a:pt x="1917" y="39"/>
                    </a:cubicBezTo>
                    <a:cubicBezTo>
                      <a:pt x="1810" y="44"/>
                      <a:pt x="1704" y="48"/>
                      <a:pt x="1596" y="52"/>
                    </a:cubicBezTo>
                    <a:cubicBezTo>
                      <a:pt x="1358" y="62"/>
                      <a:pt x="1119" y="72"/>
                      <a:pt x="881" y="82"/>
                    </a:cubicBezTo>
                    <a:cubicBezTo>
                      <a:pt x="788" y="87"/>
                      <a:pt x="695" y="90"/>
                      <a:pt x="601" y="94"/>
                    </a:cubicBezTo>
                    <a:cubicBezTo>
                      <a:pt x="552" y="97"/>
                      <a:pt x="499" y="99"/>
                      <a:pt x="447" y="104"/>
                    </a:cubicBezTo>
                    <a:cubicBezTo>
                      <a:pt x="324" y="116"/>
                      <a:pt x="204" y="145"/>
                      <a:pt x="115" y="241"/>
                    </a:cubicBezTo>
                    <a:cubicBezTo>
                      <a:pt x="-13" y="380"/>
                      <a:pt x="-21" y="605"/>
                      <a:pt x="27" y="779"/>
                    </a:cubicBezTo>
                    <a:cubicBezTo>
                      <a:pt x="75" y="944"/>
                      <a:pt x="191" y="1077"/>
                      <a:pt x="346" y="1149"/>
                    </a:cubicBezTo>
                    <a:cubicBezTo>
                      <a:pt x="520" y="1230"/>
                      <a:pt x="717" y="1227"/>
                      <a:pt x="903" y="1208"/>
                    </a:cubicBezTo>
                    <a:cubicBezTo>
                      <a:pt x="1356" y="1163"/>
                      <a:pt x="1828" y="985"/>
                      <a:pt x="2164" y="832"/>
                    </a:cubicBezTo>
                    <a:cubicBezTo>
                      <a:pt x="2127" y="1114"/>
                      <a:pt x="2074" y="1507"/>
                      <a:pt x="2155" y="1938"/>
                    </a:cubicBezTo>
                    <a:cubicBezTo>
                      <a:pt x="2366" y="3069"/>
                      <a:pt x="2389" y="3593"/>
                      <a:pt x="2389" y="3594"/>
                    </a:cubicBezTo>
                    <a:cubicBezTo>
                      <a:pt x="2389" y="3604"/>
                      <a:pt x="2617" y="3582"/>
                      <a:pt x="2641" y="3588"/>
                    </a:cubicBezTo>
                    <a:cubicBezTo>
                      <a:pt x="2768" y="2727"/>
                      <a:pt x="2865" y="1922"/>
                      <a:pt x="2984" y="1060"/>
                    </a:cubicBezTo>
                    <a:cubicBezTo>
                      <a:pt x="2989" y="1026"/>
                      <a:pt x="2995" y="991"/>
                      <a:pt x="2999" y="956"/>
                    </a:cubicBezTo>
                    <a:cubicBezTo>
                      <a:pt x="3014" y="834"/>
                      <a:pt x="3038" y="714"/>
                      <a:pt x="3044" y="591"/>
                    </a:cubicBezTo>
                    <a:cubicBezTo>
                      <a:pt x="3051" y="469"/>
                      <a:pt x="3044" y="335"/>
                      <a:pt x="2982" y="226"/>
                    </a:cubicBezTo>
                    <a:cubicBezTo>
                      <a:pt x="2948" y="169"/>
                      <a:pt x="2898" y="122"/>
                      <a:pt x="2840" y="87"/>
                    </a:cubicBezTo>
                    <a:close/>
                  </a:path>
                </a:pathLst>
              </a:custGeom>
              <a:solidFill>
                <a:srgbClr val="8A635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2" name="Freeform: Shape 44">
                <a:extLst>
                  <a:ext uri="{FF2B5EF4-FFF2-40B4-BE49-F238E27FC236}">
                    <a16:creationId xmlns:a16="http://schemas.microsoft.com/office/drawing/2014/main" id="{1AFA1181-2EFC-1B47-B556-862E15ECBB8C}"/>
                  </a:ext>
                </a:extLst>
              </p:cNvPr>
              <p:cNvSpPr/>
              <p:nvPr/>
            </p:nvSpPr>
            <p:spPr>
              <a:xfrm>
                <a:off x="11104630" y="4877565"/>
                <a:ext cx="3816476" cy="45010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067" h="3617">
                    <a:moveTo>
                      <a:pt x="2409" y="3595"/>
                    </a:moveTo>
                    <a:cubicBezTo>
                      <a:pt x="2428" y="3597"/>
                      <a:pt x="2487" y="3593"/>
                      <a:pt x="2530" y="3591"/>
                    </a:cubicBezTo>
                    <a:cubicBezTo>
                      <a:pt x="2585" y="3587"/>
                      <a:pt x="2623" y="3586"/>
                      <a:pt x="2643" y="3586"/>
                    </a:cubicBezTo>
                    <a:cubicBezTo>
                      <a:pt x="2717" y="3077"/>
                      <a:pt x="2783" y="2579"/>
                      <a:pt x="2846" y="2096"/>
                    </a:cubicBezTo>
                    <a:cubicBezTo>
                      <a:pt x="2890" y="1763"/>
                      <a:pt x="2936" y="1418"/>
                      <a:pt x="2984" y="1070"/>
                    </a:cubicBezTo>
                    <a:cubicBezTo>
                      <a:pt x="2989" y="1034"/>
                      <a:pt x="2993" y="1000"/>
                      <a:pt x="2998" y="965"/>
                    </a:cubicBezTo>
                    <a:cubicBezTo>
                      <a:pt x="3003" y="927"/>
                      <a:pt x="3009" y="889"/>
                      <a:pt x="3014" y="852"/>
                    </a:cubicBezTo>
                    <a:cubicBezTo>
                      <a:pt x="3026" y="769"/>
                      <a:pt x="3039" y="685"/>
                      <a:pt x="3043" y="601"/>
                    </a:cubicBezTo>
                    <a:cubicBezTo>
                      <a:pt x="3049" y="493"/>
                      <a:pt x="3048" y="355"/>
                      <a:pt x="2982" y="242"/>
                    </a:cubicBezTo>
                    <a:cubicBezTo>
                      <a:pt x="2951" y="188"/>
                      <a:pt x="2905" y="143"/>
                      <a:pt x="2845" y="106"/>
                    </a:cubicBezTo>
                    <a:cubicBezTo>
                      <a:pt x="2756" y="52"/>
                      <a:pt x="2646" y="21"/>
                      <a:pt x="2541" y="22"/>
                    </a:cubicBezTo>
                    <a:cubicBezTo>
                      <a:pt x="2510" y="22"/>
                      <a:pt x="2477" y="25"/>
                      <a:pt x="2445" y="29"/>
                    </a:cubicBezTo>
                    <a:cubicBezTo>
                      <a:pt x="2428" y="30"/>
                      <a:pt x="2412" y="32"/>
                      <a:pt x="2395" y="34"/>
                    </a:cubicBezTo>
                    <a:cubicBezTo>
                      <a:pt x="2345" y="38"/>
                      <a:pt x="2294" y="42"/>
                      <a:pt x="2239" y="45"/>
                    </a:cubicBezTo>
                    <a:cubicBezTo>
                      <a:pt x="2148" y="50"/>
                      <a:pt x="2052" y="55"/>
                      <a:pt x="1928" y="60"/>
                    </a:cubicBezTo>
                    <a:cubicBezTo>
                      <a:pt x="1866" y="63"/>
                      <a:pt x="1805" y="65"/>
                      <a:pt x="1745" y="67"/>
                    </a:cubicBezTo>
                    <a:cubicBezTo>
                      <a:pt x="1699" y="69"/>
                      <a:pt x="1653" y="71"/>
                      <a:pt x="1607" y="73"/>
                    </a:cubicBezTo>
                    <a:cubicBezTo>
                      <a:pt x="1370" y="82"/>
                      <a:pt x="1134" y="92"/>
                      <a:pt x="892" y="103"/>
                    </a:cubicBezTo>
                    <a:cubicBezTo>
                      <a:pt x="798" y="107"/>
                      <a:pt x="705" y="111"/>
                      <a:pt x="612" y="116"/>
                    </a:cubicBezTo>
                    <a:lnTo>
                      <a:pt x="592" y="116"/>
                    </a:lnTo>
                    <a:cubicBezTo>
                      <a:pt x="548" y="118"/>
                      <a:pt x="503" y="120"/>
                      <a:pt x="458" y="124"/>
                    </a:cubicBezTo>
                    <a:cubicBezTo>
                      <a:pt x="356" y="134"/>
                      <a:pt x="226" y="158"/>
                      <a:pt x="133" y="258"/>
                    </a:cubicBezTo>
                    <a:cubicBezTo>
                      <a:pt x="2" y="401"/>
                      <a:pt x="5" y="632"/>
                      <a:pt x="48" y="785"/>
                    </a:cubicBezTo>
                    <a:cubicBezTo>
                      <a:pt x="93" y="946"/>
                      <a:pt x="207" y="1078"/>
                      <a:pt x="361" y="1150"/>
                    </a:cubicBezTo>
                    <a:cubicBezTo>
                      <a:pt x="538" y="1232"/>
                      <a:pt x="740" y="1225"/>
                      <a:pt x="912" y="1208"/>
                    </a:cubicBezTo>
                    <a:cubicBezTo>
                      <a:pt x="1373" y="1161"/>
                      <a:pt x="1849" y="977"/>
                      <a:pt x="2169" y="832"/>
                    </a:cubicBezTo>
                    <a:cubicBezTo>
                      <a:pt x="2173" y="831"/>
                      <a:pt x="2177" y="831"/>
                      <a:pt x="2180" y="833"/>
                    </a:cubicBezTo>
                    <a:cubicBezTo>
                      <a:pt x="2183" y="835"/>
                      <a:pt x="2185" y="839"/>
                      <a:pt x="2184" y="843"/>
                    </a:cubicBezTo>
                    <a:lnTo>
                      <a:pt x="2182" y="858"/>
                    </a:lnTo>
                    <a:cubicBezTo>
                      <a:pt x="2146" y="1139"/>
                      <a:pt x="2096" y="1524"/>
                      <a:pt x="2175" y="1946"/>
                    </a:cubicBezTo>
                    <a:cubicBezTo>
                      <a:pt x="2371" y="2993"/>
                      <a:pt x="2405" y="3525"/>
                      <a:pt x="2409" y="3595"/>
                    </a:cubicBezTo>
                    <a:close/>
                    <a:moveTo>
                      <a:pt x="2422" y="3617"/>
                    </a:moveTo>
                    <a:cubicBezTo>
                      <a:pt x="2401" y="3617"/>
                      <a:pt x="2395" y="3615"/>
                      <a:pt x="2392" y="3613"/>
                    </a:cubicBezTo>
                    <a:cubicBezTo>
                      <a:pt x="2389" y="3610"/>
                      <a:pt x="2388" y="3606"/>
                      <a:pt x="2388" y="3604"/>
                    </a:cubicBezTo>
                    <a:cubicBezTo>
                      <a:pt x="2388" y="3599"/>
                      <a:pt x="2363" y="3069"/>
                      <a:pt x="2154" y="1950"/>
                    </a:cubicBezTo>
                    <a:cubicBezTo>
                      <a:pt x="2076" y="1526"/>
                      <a:pt x="2124" y="1142"/>
                      <a:pt x="2161" y="859"/>
                    </a:cubicBezTo>
                    <a:cubicBezTo>
                      <a:pt x="1840" y="1005"/>
                      <a:pt x="1369" y="1183"/>
                      <a:pt x="915" y="1229"/>
                    </a:cubicBezTo>
                    <a:cubicBezTo>
                      <a:pt x="739" y="1247"/>
                      <a:pt x="534" y="1254"/>
                      <a:pt x="352" y="1168"/>
                    </a:cubicBezTo>
                    <a:cubicBezTo>
                      <a:pt x="192" y="1095"/>
                      <a:pt x="75" y="958"/>
                      <a:pt x="27" y="792"/>
                    </a:cubicBezTo>
                    <a:cubicBezTo>
                      <a:pt x="-17" y="633"/>
                      <a:pt x="-21" y="393"/>
                      <a:pt x="117" y="244"/>
                    </a:cubicBezTo>
                    <a:cubicBezTo>
                      <a:pt x="215" y="139"/>
                      <a:pt x="350" y="113"/>
                      <a:pt x="456" y="103"/>
                    </a:cubicBezTo>
                    <a:cubicBezTo>
                      <a:pt x="501" y="98"/>
                      <a:pt x="547" y="97"/>
                      <a:pt x="591" y="95"/>
                    </a:cubicBezTo>
                    <a:lnTo>
                      <a:pt x="611" y="94"/>
                    </a:lnTo>
                    <a:cubicBezTo>
                      <a:pt x="704" y="90"/>
                      <a:pt x="797" y="85"/>
                      <a:pt x="891" y="82"/>
                    </a:cubicBezTo>
                    <a:cubicBezTo>
                      <a:pt x="1133" y="71"/>
                      <a:pt x="1369" y="60"/>
                      <a:pt x="1606" y="51"/>
                    </a:cubicBezTo>
                    <a:cubicBezTo>
                      <a:pt x="1652" y="49"/>
                      <a:pt x="1698" y="47"/>
                      <a:pt x="1744" y="46"/>
                    </a:cubicBezTo>
                    <a:cubicBezTo>
                      <a:pt x="1805" y="44"/>
                      <a:pt x="1866" y="42"/>
                      <a:pt x="1927" y="39"/>
                    </a:cubicBezTo>
                    <a:cubicBezTo>
                      <a:pt x="2050" y="34"/>
                      <a:pt x="2147" y="29"/>
                      <a:pt x="2238" y="23"/>
                    </a:cubicBezTo>
                    <a:cubicBezTo>
                      <a:pt x="2292" y="20"/>
                      <a:pt x="2343" y="16"/>
                      <a:pt x="2393" y="12"/>
                    </a:cubicBezTo>
                    <a:cubicBezTo>
                      <a:pt x="2410" y="10"/>
                      <a:pt x="2426" y="9"/>
                      <a:pt x="2443" y="7"/>
                    </a:cubicBezTo>
                    <a:cubicBezTo>
                      <a:pt x="2476" y="3"/>
                      <a:pt x="2508" y="0"/>
                      <a:pt x="2541" y="0"/>
                    </a:cubicBezTo>
                    <a:cubicBezTo>
                      <a:pt x="2650" y="-1"/>
                      <a:pt x="2764" y="31"/>
                      <a:pt x="2856" y="87"/>
                    </a:cubicBezTo>
                    <a:cubicBezTo>
                      <a:pt x="2919" y="127"/>
                      <a:pt x="2969" y="175"/>
                      <a:pt x="3001" y="231"/>
                    </a:cubicBezTo>
                    <a:cubicBezTo>
                      <a:pt x="3069" y="349"/>
                      <a:pt x="3071" y="490"/>
                      <a:pt x="3065" y="601"/>
                    </a:cubicBezTo>
                    <a:cubicBezTo>
                      <a:pt x="3060" y="687"/>
                      <a:pt x="3048" y="772"/>
                      <a:pt x="3036" y="855"/>
                    </a:cubicBezTo>
                    <a:cubicBezTo>
                      <a:pt x="3030" y="892"/>
                      <a:pt x="3024" y="930"/>
                      <a:pt x="3019" y="967"/>
                    </a:cubicBezTo>
                    <a:cubicBezTo>
                      <a:pt x="3015" y="1002"/>
                      <a:pt x="3010" y="1038"/>
                      <a:pt x="3006" y="1072"/>
                    </a:cubicBezTo>
                    <a:cubicBezTo>
                      <a:pt x="2956" y="1421"/>
                      <a:pt x="2912" y="1765"/>
                      <a:pt x="2868" y="2098"/>
                    </a:cubicBezTo>
                    <a:cubicBezTo>
                      <a:pt x="2803" y="2584"/>
                      <a:pt x="2737" y="3087"/>
                      <a:pt x="2662" y="3599"/>
                    </a:cubicBezTo>
                    <a:cubicBezTo>
                      <a:pt x="2661" y="3602"/>
                      <a:pt x="2660" y="3606"/>
                      <a:pt x="2657" y="3606"/>
                    </a:cubicBezTo>
                    <a:cubicBezTo>
                      <a:pt x="2654" y="3608"/>
                      <a:pt x="2652" y="3609"/>
                      <a:pt x="2648" y="3608"/>
                    </a:cubicBezTo>
                    <a:cubicBezTo>
                      <a:pt x="2639" y="3606"/>
                      <a:pt x="2580" y="3609"/>
                      <a:pt x="2532" y="3613"/>
                    </a:cubicBezTo>
                    <a:cubicBezTo>
                      <a:pt x="2474" y="3616"/>
                      <a:pt x="2441" y="3617"/>
                      <a:pt x="2422" y="3617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3" name="Freeform: Shape 45">
                <a:extLst>
                  <a:ext uri="{FF2B5EF4-FFF2-40B4-BE49-F238E27FC236}">
                    <a16:creationId xmlns:a16="http://schemas.microsoft.com/office/drawing/2014/main" id="{E5ACF928-6582-F84D-8443-5598C4494B11}"/>
                  </a:ext>
                </a:extLst>
              </p:cNvPr>
              <p:cNvSpPr/>
              <p:nvPr/>
            </p:nvSpPr>
            <p:spPr>
              <a:xfrm>
                <a:off x="11026210" y="4962209"/>
                <a:ext cx="1651815" cy="145265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28" h="1168">
                    <a:moveTo>
                      <a:pt x="1326" y="13"/>
                    </a:moveTo>
                    <a:cubicBezTo>
                      <a:pt x="1331" y="8"/>
                      <a:pt x="1327" y="0"/>
                      <a:pt x="1321" y="0"/>
                    </a:cubicBezTo>
                    <a:cubicBezTo>
                      <a:pt x="1184" y="6"/>
                      <a:pt x="1048" y="11"/>
                      <a:pt x="911" y="17"/>
                    </a:cubicBezTo>
                    <a:cubicBezTo>
                      <a:pt x="815" y="22"/>
                      <a:pt x="718" y="25"/>
                      <a:pt x="622" y="29"/>
                    </a:cubicBezTo>
                    <a:cubicBezTo>
                      <a:pt x="570" y="32"/>
                      <a:pt x="516" y="34"/>
                      <a:pt x="463" y="39"/>
                    </a:cubicBezTo>
                    <a:cubicBezTo>
                      <a:pt x="335" y="51"/>
                      <a:pt x="211" y="80"/>
                      <a:pt x="120" y="176"/>
                    </a:cubicBezTo>
                    <a:cubicBezTo>
                      <a:pt x="-14" y="315"/>
                      <a:pt x="-21" y="540"/>
                      <a:pt x="29" y="714"/>
                    </a:cubicBezTo>
                    <a:cubicBezTo>
                      <a:pt x="77" y="879"/>
                      <a:pt x="197" y="1012"/>
                      <a:pt x="358" y="1084"/>
                    </a:cubicBezTo>
                    <a:cubicBezTo>
                      <a:pt x="538" y="1165"/>
                      <a:pt x="758" y="1180"/>
                      <a:pt x="951" y="1161"/>
                    </a:cubicBezTo>
                    <a:cubicBezTo>
                      <a:pt x="1029" y="1154"/>
                      <a:pt x="1106" y="1143"/>
                      <a:pt x="1183" y="1130"/>
                    </a:cubicBezTo>
                    <a:cubicBezTo>
                      <a:pt x="1191" y="1128"/>
                      <a:pt x="1195" y="1117"/>
                      <a:pt x="1189" y="1111"/>
                    </a:cubicBezTo>
                    <a:cubicBezTo>
                      <a:pt x="778" y="687"/>
                      <a:pt x="1194" y="154"/>
                      <a:pt x="1326" y="1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4" name="Freeform: Shape 46">
                <a:extLst>
                  <a:ext uri="{FF2B5EF4-FFF2-40B4-BE49-F238E27FC236}">
                    <a16:creationId xmlns:a16="http://schemas.microsoft.com/office/drawing/2014/main" id="{1F48CF39-AD60-6347-A95C-B9DEDE5676FA}"/>
                  </a:ext>
                </a:extLst>
              </p:cNvPr>
              <p:cNvSpPr/>
              <p:nvPr/>
            </p:nvSpPr>
            <p:spPr>
              <a:xfrm>
                <a:off x="11018741" y="4953496"/>
                <a:ext cx="1667997" cy="147007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41" h="1182">
                    <a:moveTo>
                      <a:pt x="1327" y="15"/>
                    </a:moveTo>
                    <a:cubicBezTo>
                      <a:pt x="1191" y="20"/>
                      <a:pt x="1054" y="26"/>
                      <a:pt x="918" y="31"/>
                    </a:cubicBezTo>
                    <a:cubicBezTo>
                      <a:pt x="821" y="36"/>
                      <a:pt x="725" y="40"/>
                      <a:pt x="629" y="44"/>
                    </a:cubicBezTo>
                    <a:lnTo>
                      <a:pt x="607" y="45"/>
                    </a:lnTo>
                    <a:cubicBezTo>
                      <a:pt x="563" y="47"/>
                      <a:pt x="515" y="49"/>
                      <a:pt x="470" y="53"/>
                    </a:cubicBezTo>
                    <a:cubicBezTo>
                      <a:pt x="362" y="63"/>
                      <a:pt x="227" y="87"/>
                      <a:pt x="131" y="188"/>
                    </a:cubicBezTo>
                    <a:cubicBezTo>
                      <a:pt x="-7" y="332"/>
                      <a:pt x="-4" y="565"/>
                      <a:pt x="42" y="720"/>
                    </a:cubicBezTo>
                    <a:cubicBezTo>
                      <a:pt x="89" y="879"/>
                      <a:pt x="207" y="1013"/>
                      <a:pt x="367" y="1085"/>
                    </a:cubicBezTo>
                    <a:cubicBezTo>
                      <a:pt x="525" y="1156"/>
                      <a:pt x="734" y="1182"/>
                      <a:pt x="957" y="1161"/>
                    </a:cubicBezTo>
                    <a:cubicBezTo>
                      <a:pt x="1031" y="1154"/>
                      <a:pt x="1109" y="1143"/>
                      <a:pt x="1187" y="1130"/>
                    </a:cubicBezTo>
                    <a:cubicBezTo>
                      <a:pt x="1190" y="1130"/>
                      <a:pt x="1191" y="1128"/>
                      <a:pt x="1191" y="1127"/>
                    </a:cubicBezTo>
                    <a:cubicBezTo>
                      <a:pt x="1191" y="1126"/>
                      <a:pt x="1191" y="1124"/>
                      <a:pt x="1190" y="1122"/>
                    </a:cubicBezTo>
                    <a:cubicBezTo>
                      <a:pt x="1012" y="940"/>
                      <a:pt x="966" y="717"/>
                      <a:pt x="1053" y="461"/>
                    </a:cubicBezTo>
                    <a:cubicBezTo>
                      <a:pt x="1129" y="239"/>
                      <a:pt x="1282" y="63"/>
                      <a:pt x="1327" y="15"/>
                    </a:cubicBezTo>
                    <a:close/>
                    <a:moveTo>
                      <a:pt x="809" y="1182"/>
                    </a:moveTo>
                    <a:cubicBezTo>
                      <a:pt x="641" y="1182"/>
                      <a:pt x="485" y="1153"/>
                      <a:pt x="361" y="1098"/>
                    </a:cubicBezTo>
                    <a:cubicBezTo>
                      <a:pt x="198" y="1025"/>
                      <a:pt x="76" y="888"/>
                      <a:pt x="29" y="723"/>
                    </a:cubicBezTo>
                    <a:cubicBezTo>
                      <a:pt x="-18" y="565"/>
                      <a:pt x="-21" y="327"/>
                      <a:pt x="120" y="178"/>
                    </a:cubicBezTo>
                    <a:cubicBezTo>
                      <a:pt x="220" y="74"/>
                      <a:pt x="359" y="49"/>
                      <a:pt x="468" y="39"/>
                    </a:cubicBezTo>
                    <a:cubicBezTo>
                      <a:pt x="515" y="35"/>
                      <a:pt x="562" y="32"/>
                      <a:pt x="607" y="30"/>
                    </a:cubicBezTo>
                    <a:lnTo>
                      <a:pt x="628" y="29"/>
                    </a:lnTo>
                    <a:cubicBezTo>
                      <a:pt x="724" y="25"/>
                      <a:pt x="821" y="21"/>
                      <a:pt x="917" y="18"/>
                    </a:cubicBezTo>
                    <a:cubicBezTo>
                      <a:pt x="1053" y="12"/>
                      <a:pt x="1190" y="5"/>
                      <a:pt x="1326" y="0"/>
                    </a:cubicBezTo>
                    <a:cubicBezTo>
                      <a:pt x="1332" y="0"/>
                      <a:pt x="1338" y="4"/>
                      <a:pt x="1340" y="9"/>
                    </a:cubicBezTo>
                    <a:cubicBezTo>
                      <a:pt x="1342" y="14"/>
                      <a:pt x="1341" y="20"/>
                      <a:pt x="1338" y="24"/>
                    </a:cubicBezTo>
                    <a:cubicBezTo>
                      <a:pt x="1293" y="73"/>
                      <a:pt x="1142" y="245"/>
                      <a:pt x="1067" y="465"/>
                    </a:cubicBezTo>
                    <a:cubicBezTo>
                      <a:pt x="982" y="716"/>
                      <a:pt x="1026" y="934"/>
                      <a:pt x="1200" y="1113"/>
                    </a:cubicBezTo>
                    <a:cubicBezTo>
                      <a:pt x="1204" y="1118"/>
                      <a:pt x="1206" y="1125"/>
                      <a:pt x="1204" y="1132"/>
                    </a:cubicBezTo>
                    <a:cubicBezTo>
                      <a:pt x="1202" y="1139"/>
                      <a:pt x="1197" y="1143"/>
                      <a:pt x="1190" y="1143"/>
                    </a:cubicBezTo>
                    <a:cubicBezTo>
                      <a:pt x="1110" y="1157"/>
                      <a:pt x="1032" y="1168"/>
                      <a:pt x="958" y="1176"/>
                    </a:cubicBezTo>
                    <a:cubicBezTo>
                      <a:pt x="908" y="1180"/>
                      <a:pt x="858" y="1182"/>
                      <a:pt x="809" y="1182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5" name="Freeform: Shape 47">
                <a:extLst>
                  <a:ext uri="{FF2B5EF4-FFF2-40B4-BE49-F238E27FC236}">
                    <a16:creationId xmlns:a16="http://schemas.microsoft.com/office/drawing/2014/main" id="{C75C21EE-E23A-2445-A9A0-9BDE1886158B}"/>
                  </a:ext>
                </a:extLst>
              </p:cNvPr>
              <p:cNvSpPr/>
              <p:nvPr/>
            </p:nvSpPr>
            <p:spPr>
              <a:xfrm>
                <a:off x="12129076" y="4973412"/>
                <a:ext cx="543966" cy="14028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38" h="1128">
                    <a:moveTo>
                      <a:pt x="262" y="2"/>
                    </a:moveTo>
                    <a:cubicBezTo>
                      <a:pt x="157" y="102"/>
                      <a:pt x="0" y="299"/>
                      <a:pt x="0" y="617"/>
                    </a:cubicBezTo>
                    <a:cubicBezTo>
                      <a:pt x="0" y="845"/>
                      <a:pt x="73" y="1019"/>
                      <a:pt x="163" y="1128"/>
                    </a:cubicBezTo>
                    <a:cubicBezTo>
                      <a:pt x="192" y="1124"/>
                      <a:pt x="270" y="1116"/>
                      <a:pt x="299" y="1111"/>
                    </a:cubicBezTo>
                    <a:cubicBezTo>
                      <a:pt x="309" y="1110"/>
                      <a:pt x="312" y="1099"/>
                      <a:pt x="305" y="1092"/>
                    </a:cubicBezTo>
                    <a:cubicBezTo>
                      <a:pt x="-25" y="671"/>
                      <a:pt x="306" y="139"/>
                      <a:pt x="438" y="0"/>
                    </a:cubicBezTo>
                    <a:cubicBezTo>
                      <a:pt x="438" y="0"/>
                      <a:pt x="306" y="0"/>
                      <a:pt x="262" y="2"/>
                    </a:cubicBezTo>
                    <a:close/>
                  </a:path>
                </a:pathLst>
              </a:custGeom>
              <a:solidFill>
                <a:srgbClr val="FD746E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6" name="Freeform: Shape 48">
                <a:extLst>
                  <a:ext uri="{FF2B5EF4-FFF2-40B4-BE49-F238E27FC236}">
                    <a16:creationId xmlns:a16="http://schemas.microsoft.com/office/drawing/2014/main" id="{14D7DFE3-9609-5141-8B2C-75C825A7C83B}"/>
                  </a:ext>
                </a:extLst>
              </p:cNvPr>
              <p:cNvSpPr/>
              <p:nvPr/>
            </p:nvSpPr>
            <p:spPr>
              <a:xfrm>
                <a:off x="12115383" y="4959720"/>
                <a:ext cx="588778" cy="143149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74" h="1151">
                    <a:moveTo>
                      <a:pt x="278" y="24"/>
                    </a:moveTo>
                    <a:cubicBezTo>
                      <a:pt x="160" y="137"/>
                      <a:pt x="21" y="333"/>
                      <a:pt x="21" y="628"/>
                    </a:cubicBezTo>
                    <a:cubicBezTo>
                      <a:pt x="21" y="892"/>
                      <a:pt x="118" y="1054"/>
                      <a:pt x="178" y="1128"/>
                    </a:cubicBezTo>
                    <a:cubicBezTo>
                      <a:pt x="191" y="1127"/>
                      <a:pt x="209" y="1124"/>
                      <a:pt x="228" y="1122"/>
                    </a:cubicBezTo>
                    <a:cubicBezTo>
                      <a:pt x="258" y="1119"/>
                      <a:pt x="292" y="1114"/>
                      <a:pt x="309" y="1112"/>
                    </a:cubicBezTo>
                    <a:cubicBezTo>
                      <a:pt x="309" y="1112"/>
                      <a:pt x="309" y="1111"/>
                      <a:pt x="308" y="1109"/>
                    </a:cubicBezTo>
                    <a:cubicBezTo>
                      <a:pt x="-21" y="692"/>
                      <a:pt x="296" y="173"/>
                      <a:pt x="425" y="22"/>
                    </a:cubicBezTo>
                    <a:cubicBezTo>
                      <a:pt x="386" y="22"/>
                      <a:pt x="312" y="23"/>
                      <a:pt x="278" y="24"/>
                    </a:cubicBezTo>
                    <a:close/>
                    <a:moveTo>
                      <a:pt x="168" y="1151"/>
                    </a:moveTo>
                    <a:lnTo>
                      <a:pt x="165" y="1146"/>
                    </a:lnTo>
                    <a:cubicBezTo>
                      <a:pt x="103" y="1071"/>
                      <a:pt x="0" y="905"/>
                      <a:pt x="0" y="628"/>
                    </a:cubicBezTo>
                    <a:cubicBezTo>
                      <a:pt x="0" y="323"/>
                      <a:pt x="145" y="121"/>
                      <a:pt x="266" y="6"/>
                    </a:cubicBezTo>
                    <a:lnTo>
                      <a:pt x="268" y="3"/>
                    </a:lnTo>
                    <a:lnTo>
                      <a:pt x="273" y="2"/>
                    </a:lnTo>
                    <a:cubicBezTo>
                      <a:pt x="316" y="0"/>
                      <a:pt x="447" y="0"/>
                      <a:pt x="449" y="0"/>
                    </a:cubicBezTo>
                    <a:lnTo>
                      <a:pt x="474" y="0"/>
                    </a:lnTo>
                    <a:lnTo>
                      <a:pt x="457" y="18"/>
                    </a:lnTo>
                    <a:cubicBezTo>
                      <a:pt x="344" y="138"/>
                      <a:pt x="-10" y="671"/>
                      <a:pt x="325" y="1097"/>
                    </a:cubicBezTo>
                    <a:cubicBezTo>
                      <a:pt x="330" y="1103"/>
                      <a:pt x="332" y="1112"/>
                      <a:pt x="329" y="1120"/>
                    </a:cubicBezTo>
                    <a:cubicBezTo>
                      <a:pt x="326" y="1127"/>
                      <a:pt x="320" y="1132"/>
                      <a:pt x="312" y="1134"/>
                    </a:cubicBezTo>
                    <a:cubicBezTo>
                      <a:pt x="295" y="1136"/>
                      <a:pt x="262" y="1139"/>
                      <a:pt x="231" y="1144"/>
                    </a:cubicBezTo>
                    <a:cubicBezTo>
                      <a:pt x="208" y="1145"/>
                      <a:pt x="188" y="1148"/>
                      <a:pt x="175" y="1150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7" name="Freeform: Shape 49">
                <a:extLst>
                  <a:ext uri="{FF2B5EF4-FFF2-40B4-BE49-F238E27FC236}">
                    <a16:creationId xmlns:a16="http://schemas.microsoft.com/office/drawing/2014/main" id="{8358B5BD-F6AF-C045-954A-17678365311D}"/>
                  </a:ext>
                </a:extLst>
              </p:cNvPr>
              <p:cNvSpPr/>
              <p:nvPr/>
            </p:nvSpPr>
            <p:spPr>
              <a:xfrm>
                <a:off x="11064798" y="5961763"/>
                <a:ext cx="1457630" cy="4468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172" h="360">
                    <a:moveTo>
                      <a:pt x="762" y="360"/>
                    </a:moveTo>
                    <a:cubicBezTo>
                      <a:pt x="586" y="360"/>
                      <a:pt x="423" y="331"/>
                      <a:pt x="293" y="273"/>
                    </a:cubicBezTo>
                    <a:cubicBezTo>
                      <a:pt x="169" y="219"/>
                      <a:pt x="68" y="132"/>
                      <a:pt x="2" y="22"/>
                    </a:cubicBezTo>
                    <a:cubicBezTo>
                      <a:pt x="-3" y="15"/>
                      <a:pt x="0" y="6"/>
                      <a:pt x="7" y="2"/>
                    </a:cubicBezTo>
                    <a:cubicBezTo>
                      <a:pt x="14" y="-2"/>
                      <a:pt x="22" y="1"/>
                      <a:pt x="27" y="8"/>
                    </a:cubicBezTo>
                    <a:cubicBezTo>
                      <a:pt x="89" y="112"/>
                      <a:pt x="186" y="195"/>
                      <a:pt x="304" y="248"/>
                    </a:cubicBezTo>
                    <a:cubicBezTo>
                      <a:pt x="468" y="319"/>
                      <a:pt x="685" y="346"/>
                      <a:pt x="914" y="324"/>
                    </a:cubicBezTo>
                    <a:cubicBezTo>
                      <a:pt x="992" y="317"/>
                      <a:pt x="1072" y="307"/>
                      <a:pt x="1155" y="293"/>
                    </a:cubicBezTo>
                    <a:cubicBezTo>
                      <a:pt x="1162" y="292"/>
                      <a:pt x="1170" y="296"/>
                      <a:pt x="1171" y="305"/>
                    </a:cubicBezTo>
                    <a:cubicBezTo>
                      <a:pt x="1172" y="313"/>
                      <a:pt x="1167" y="320"/>
                      <a:pt x="1159" y="322"/>
                    </a:cubicBezTo>
                    <a:cubicBezTo>
                      <a:pt x="1077" y="335"/>
                      <a:pt x="995" y="346"/>
                      <a:pt x="917" y="353"/>
                    </a:cubicBezTo>
                    <a:cubicBezTo>
                      <a:pt x="864" y="359"/>
                      <a:pt x="813" y="360"/>
                      <a:pt x="762" y="360"/>
                    </a:cubicBezTo>
                    <a:close/>
                  </a:path>
                </a:pathLst>
              </a:custGeom>
              <a:solidFill>
                <a:srgbClr val="23589A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8" name="Freeform: Shape 50">
                <a:extLst>
                  <a:ext uri="{FF2B5EF4-FFF2-40B4-BE49-F238E27FC236}">
                    <a16:creationId xmlns:a16="http://schemas.microsoft.com/office/drawing/2014/main" id="{B8CFC70F-271E-1E44-85AB-52A619BD92B2}"/>
                  </a:ext>
                </a:extLst>
              </p:cNvPr>
              <p:cNvSpPr/>
              <p:nvPr/>
            </p:nvSpPr>
            <p:spPr>
              <a:xfrm>
                <a:off x="13921554" y="8666656"/>
                <a:ext cx="2009065" cy="119498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5" h="961">
                    <a:moveTo>
                      <a:pt x="1615" y="796"/>
                    </a:moveTo>
                    <a:cubicBezTo>
                      <a:pt x="1615" y="790"/>
                      <a:pt x="1615" y="786"/>
                      <a:pt x="1614" y="781"/>
                    </a:cubicBezTo>
                    <a:cubicBezTo>
                      <a:pt x="1611" y="746"/>
                      <a:pt x="1583" y="706"/>
                      <a:pt x="1562" y="681"/>
                    </a:cubicBezTo>
                    <a:cubicBezTo>
                      <a:pt x="1499" y="604"/>
                      <a:pt x="1401" y="568"/>
                      <a:pt x="1304" y="556"/>
                    </a:cubicBezTo>
                    <a:cubicBezTo>
                      <a:pt x="1242" y="549"/>
                      <a:pt x="1180" y="555"/>
                      <a:pt x="1118" y="546"/>
                    </a:cubicBezTo>
                    <a:cubicBezTo>
                      <a:pt x="1045" y="536"/>
                      <a:pt x="980" y="502"/>
                      <a:pt x="913" y="471"/>
                    </a:cubicBezTo>
                    <a:cubicBezTo>
                      <a:pt x="817" y="426"/>
                      <a:pt x="730" y="380"/>
                      <a:pt x="670" y="290"/>
                    </a:cubicBezTo>
                    <a:cubicBezTo>
                      <a:pt x="641" y="243"/>
                      <a:pt x="619" y="186"/>
                      <a:pt x="604" y="115"/>
                    </a:cubicBezTo>
                    <a:cubicBezTo>
                      <a:pt x="598" y="86"/>
                      <a:pt x="580" y="53"/>
                      <a:pt x="562" y="31"/>
                    </a:cubicBezTo>
                    <a:cubicBezTo>
                      <a:pt x="517" y="-24"/>
                      <a:pt x="441" y="3"/>
                      <a:pt x="407" y="57"/>
                    </a:cubicBezTo>
                    <a:cubicBezTo>
                      <a:pt x="361" y="131"/>
                      <a:pt x="451" y="210"/>
                      <a:pt x="404" y="282"/>
                    </a:cubicBezTo>
                    <a:cubicBezTo>
                      <a:pt x="361" y="344"/>
                      <a:pt x="284" y="271"/>
                      <a:pt x="255" y="234"/>
                    </a:cubicBezTo>
                    <a:cubicBezTo>
                      <a:pt x="209" y="177"/>
                      <a:pt x="195" y="102"/>
                      <a:pt x="149" y="46"/>
                    </a:cubicBezTo>
                    <a:cubicBezTo>
                      <a:pt x="129" y="21"/>
                      <a:pt x="102" y="-6"/>
                      <a:pt x="66" y="1"/>
                    </a:cubicBezTo>
                    <a:cubicBezTo>
                      <a:pt x="34" y="9"/>
                      <a:pt x="15" y="43"/>
                      <a:pt x="15" y="74"/>
                    </a:cubicBezTo>
                    <a:cubicBezTo>
                      <a:pt x="12" y="160"/>
                      <a:pt x="64" y="235"/>
                      <a:pt x="62" y="320"/>
                    </a:cubicBezTo>
                    <a:cubicBezTo>
                      <a:pt x="60" y="390"/>
                      <a:pt x="46" y="458"/>
                      <a:pt x="35" y="528"/>
                    </a:cubicBezTo>
                    <a:cubicBezTo>
                      <a:pt x="23" y="597"/>
                      <a:pt x="15" y="667"/>
                      <a:pt x="9" y="737"/>
                    </a:cubicBezTo>
                    <a:cubicBezTo>
                      <a:pt x="4" y="785"/>
                      <a:pt x="-10" y="840"/>
                      <a:pt x="12" y="887"/>
                    </a:cubicBezTo>
                    <a:cubicBezTo>
                      <a:pt x="43" y="952"/>
                      <a:pt x="137" y="961"/>
                      <a:pt x="200" y="961"/>
                    </a:cubicBezTo>
                    <a:cubicBezTo>
                      <a:pt x="289" y="961"/>
                      <a:pt x="378" y="950"/>
                      <a:pt x="466" y="944"/>
                    </a:cubicBezTo>
                    <a:cubicBezTo>
                      <a:pt x="511" y="942"/>
                      <a:pt x="556" y="939"/>
                      <a:pt x="601" y="937"/>
                    </a:cubicBezTo>
                    <a:cubicBezTo>
                      <a:pt x="690" y="933"/>
                      <a:pt x="780" y="931"/>
                      <a:pt x="869" y="934"/>
                    </a:cubicBezTo>
                    <a:cubicBezTo>
                      <a:pt x="1253" y="945"/>
                      <a:pt x="1518" y="1013"/>
                      <a:pt x="1594" y="880"/>
                    </a:cubicBezTo>
                    <a:cubicBezTo>
                      <a:pt x="1607" y="856"/>
                      <a:pt x="1615" y="829"/>
                      <a:pt x="1615" y="79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59" name="Freeform: Shape 51">
                <a:extLst>
                  <a:ext uri="{FF2B5EF4-FFF2-40B4-BE49-F238E27FC236}">
                    <a16:creationId xmlns:a16="http://schemas.microsoft.com/office/drawing/2014/main" id="{E61E9283-3362-0646-B186-E265613E7686}"/>
                  </a:ext>
                </a:extLst>
              </p:cNvPr>
              <p:cNvSpPr/>
              <p:nvPr/>
            </p:nvSpPr>
            <p:spPr>
              <a:xfrm>
                <a:off x="13909106" y="8654209"/>
                <a:ext cx="2033960" cy="122236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5" h="983">
                    <a:moveTo>
                      <a:pt x="787" y="933"/>
                    </a:moveTo>
                    <a:cubicBezTo>
                      <a:pt x="819" y="933"/>
                      <a:pt x="850" y="934"/>
                      <a:pt x="879" y="935"/>
                    </a:cubicBezTo>
                    <a:cubicBezTo>
                      <a:pt x="980" y="937"/>
                      <a:pt x="1072" y="944"/>
                      <a:pt x="1153" y="950"/>
                    </a:cubicBezTo>
                    <a:cubicBezTo>
                      <a:pt x="1387" y="967"/>
                      <a:pt x="1541" y="978"/>
                      <a:pt x="1595" y="886"/>
                    </a:cubicBezTo>
                    <a:cubicBezTo>
                      <a:pt x="1608" y="863"/>
                      <a:pt x="1614" y="837"/>
                      <a:pt x="1614" y="807"/>
                    </a:cubicBezTo>
                    <a:cubicBezTo>
                      <a:pt x="1614" y="802"/>
                      <a:pt x="1614" y="797"/>
                      <a:pt x="1614" y="793"/>
                    </a:cubicBezTo>
                    <a:cubicBezTo>
                      <a:pt x="1612" y="769"/>
                      <a:pt x="1595" y="736"/>
                      <a:pt x="1564" y="699"/>
                    </a:cubicBezTo>
                    <a:cubicBezTo>
                      <a:pt x="1495" y="615"/>
                      <a:pt x="1389" y="587"/>
                      <a:pt x="1313" y="578"/>
                    </a:cubicBezTo>
                    <a:cubicBezTo>
                      <a:pt x="1285" y="575"/>
                      <a:pt x="1256" y="574"/>
                      <a:pt x="1227" y="574"/>
                    </a:cubicBezTo>
                    <a:cubicBezTo>
                      <a:pt x="1195" y="573"/>
                      <a:pt x="1160" y="572"/>
                      <a:pt x="1127" y="568"/>
                    </a:cubicBezTo>
                    <a:cubicBezTo>
                      <a:pt x="1058" y="558"/>
                      <a:pt x="995" y="529"/>
                      <a:pt x="935" y="500"/>
                    </a:cubicBezTo>
                    <a:lnTo>
                      <a:pt x="918" y="492"/>
                    </a:lnTo>
                    <a:cubicBezTo>
                      <a:pt x="824" y="448"/>
                      <a:pt x="733" y="400"/>
                      <a:pt x="671" y="307"/>
                    </a:cubicBezTo>
                    <a:cubicBezTo>
                      <a:pt x="641" y="257"/>
                      <a:pt x="618" y="199"/>
                      <a:pt x="604" y="128"/>
                    </a:cubicBezTo>
                    <a:cubicBezTo>
                      <a:pt x="599" y="103"/>
                      <a:pt x="583" y="73"/>
                      <a:pt x="563" y="49"/>
                    </a:cubicBezTo>
                    <a:cubicBezTo>
                      <a:pt x="544" y="25"/>
                      <a:pt x="521" y="22"/>
                      <a:pt x="505" y="23"/>
                    </a:cubicBezTo>
                    <a:cubicBezTo>
                      <a:pt x="475" y="25"/>
                      <a:pt x="444" y="44"/>
                      <a:pt x="427" y="73"/>
                    </a:cubicBezTo>
                    <a:cubicBezTo>
                      <a:pt x="406" y="106"/>
                      <a:pt x="415" y="142"/>
                      <a:pt x="425" y="179"/>
                    </a:cubicBezTo>
                    <a:cubicBezTo>
                      <a:pt x="438" y="218"/>
                      <a:pt x="449" y="258"/>
                      <a:pt x="422" y="299"/>
                    </a:cubicBezTo>
                    <a:cubicBezTo>
                      <a:pt x="410" y="317"/>
                      <a:pt x="394" y="327"/>
                      <a:pt x="374" y="327"/>
                    </a:cubicBezTo>
                    <a:cubicBezTo>
                      <a:pt x="373" y="327"/>
                      <a:pt x="372" y="327"/>
                      <a:pt x="371" y="327"/>
                    </a:cubicBezTo>
                    <a:cubicBezTo>
                      <a:pt x="318" y="327"/>
                      <a:pt x="262" y="259"/>
                      <a:pt x="256" y="251"/>
                    </a:cubicBezTo>
                    <a:cubicBezTo>
                      <a:pt x="233" y="222"/>
                      <a:pt x="217" y="189"/>
                      <a:pt x="203" y="156"/>
                    </a:cubicBezTo>
                    <a:cubicBezTo>
                      <a:pt x="187" y="123"/>
                      <a:pt x="173" y="92"/>
                      <a:pt x="151" y="64"/>
                    </a:cubicBezTo>
                    <a:cubicBezTo>
                      <a:pt x="133" y="42"/>
                      <a:pt x="108" y="17"/>
                      <a:pt x="79" y="24"/>
                    </a:cubicBezTo>
                    <a:cubicBezTo>
                      <a:pt x="51" y="29"/>
                      <a:pt x="37" y="60"/>
                      <a:pt x="36" y="86"/>
                    </a:cubicBezTo>
                    <a:cubicBezTo>
                      <a:pt x="34" y="127"/>
                      <a:pt x="46" y="166"/>
                      <a:pt x="58" y="207"/>
                    </a:cubicBezTo>
                    <a:cubicBezTo>
                      <a:pt x="70" y="246"/>
                      <a:pt x="83" y="288"/>
                      <a:pt x="82" y="331"/>
                    </a:cubicBezTo>
                    <a:cubicBezTo>
                      <a:pt x="82" y="387"/>
                      <a:pt x="72" y="442"/>
                      <a:pt x="62" y="495"/>
                    </a:cubicBezTo>
                    <a:cubicBezTo>
                      <a:pt x="60" y="510"/>
                      <a:pt x="58" y="525"/>
                      <a:pt x="55" y="541"/>
                    </a:cubicBezTo>
                    <a:cubicBezTo>
                      <a:pt x="45" y="601"/>
                      <a:pt x="38" y="667"/>
                      <a:pt x="30" y="749"/>
                    </a:cubicBezTo>
                    <a:cubicBezTo>
                      <a:pt x="29" y="759"/>
                      <a:pt x="27" y="769"/>
                      <a:pt x="25" y="779"/>
                    </a:cubicBezTo>
                    <a:cubicBezTo>
                      <a:pt x="21" y="818"/>
                      <a:pt x="15" y="859"/>
                      <a:pt x="32" y="892"/>
                    </a:cubicBezTo>
                    <a:cubicBezTo>
                      <a:pt x="54" y="938"/>
                      <a:pt x="113" y="961"/>
                      <a:pt x="208" y="961"/>
                    </a:cubicBezTo>
                    <a:lnTo>
                      <a:pt x="210" y="961"/>
                    </a:lnTo>
                    <a:cubicBezTo>
                      <a:pt x="269" y="961"/>
                      <a:pt x="328" y="956"/>
                      <a:pt x="386" y="952"/>
                    </a:cubicBezTo>
                    <a:cubicBezTo>
                      <a:pt x="416" y="949"/>
                      <a:pt x="446" y="947"/>
                      <a:pt x="475" y="944"/>
                    </a:cubicBezTo>
                    <a:cubicBezTo>
                      <a:pt x="525" y="941"/>
                      <a:pt x="568" y="939"/>
                      <a:pt x="609" y="937"/>
                    </a:cubicBezTo>
                    <a:cubicBezTo>
                      <a:pt x="672" y="935"/>
                      <a:pt x="731" y="933"/>
                      <a:pt x="787" y="933"/>
                    </a:cubicBezTo>
                    <a:close/>
                    <a:moveTo>
                      <a:pt x="1374" y="983"/>
                    </a:moveTo>
                    <a:cubicBezTo>
                      <a:pt x="1311" y="983"/>
                      <a:pt x="1237" y="978"/>
                      <a:pt x="1152" y="972"/>
                    </a:cubicBezTo>
                    <a:cubicBezTo>
                      <a:pt x="1071" y="965"/>
                      <a:pt x="978" y="959"/>
                      <a:pt x="879" y="956"/>
                    </a:cubicBezTo>
                    <a:cubicBezTo>
                      <a:pt x="796" y="954"/>
                      <a:pt x="709" y="954"/>
                      <a:pt x="611" y="959"/>
                    </a:cubicBezTo>
                    <a:cubicBezTo>
                      <a:pt x="569" y="961"/>
                      <a:pt x="525" y="963"/>
                      <a:pt x="477" y="965"/>
                    </a:cubicBezTo>
                    <a:cubicBezTo>
                      <a:pt x="448" y="968"/>
                      <a:pt x="418" y="970"/>
                      <a:pt x="388" y="972"/>
                    </a:cubicBezTo>
                    <a:cubicBezTo>
                      <a:pt x="330" y="978"/>
                      <a:pt x="270" y="983"/>
                      <a:pt x="210" y="983"/>
                    </a:cubicBezTo>
                    <a:lnTo>
                      <a:pt x="208" y="983"/>
                    </a:lnTo>
                    <a:cubicBezTo>
                      <a:pt x="104" y="983"/>
                      <a:pt x="38" y="956"/>
                      <a:pt x="13" y="902"/>
                    </a:cubicBezTo>
                    <a:cubicBezTo>
                      <a:pt x="-6" y="862"/>
                      <a:pt x="0" y="817"/>
                      <a:pt x="5" y="776"/>
                    </a:cubicBezTo>
                    <a:cubicBezTo>
                      <a:pt x="6" y="766"/>
                      <a:pt x="8" y="757"/>
                      <a:pt x="8" y="747"/>
                    </a:cubicBezTo>
                    <a:cubicBezTo>
                      <a:pt x="16" y="665"/>
                      <a:pt x="24" y="597"/>
                      <a:pt x="34" y="537"/>
                    </a:cubicBezTo>
                    <a:cubicBezTo>
                      <a:pt x="36" y="522"/>
                      <a:pt x="38" y="506"/>
                      <a:pt x="42" y="491"/>
                    </a:cubicBezTo>
                    <a:cubicBezTo>
                      <a:pt x="51" y="438"/>
                      <a:pt x="60" y="384"/>
                      <a:pt x="61" y="331"/>
                    </a:cubicBezTo>
                    <a:cubicBezTo>
                      <a:pt x="62" y="290"/>
                      <a:pt x="51" y="253"/>
                      <a:pt x="38" y="213"/>
                    </a:cubicBezTo>
                    <a:cubicBezTo>
                      <a:pt x="25" y="172"/>
                      <a:pt x="13" y="130"/>
                      <a:pt x="14" y="85"/>
                    </a:cubicBezTo>
                    <a:cubicBezTo>
                      <a:pt x="15" y="51"/>
                      <a:pt x="34" y="11"/>
                      <a:pt x="75" y="2"/>
                    </a:cubicBezTo>
                    <a:cubicBezTo>
                      <a:pt x="116" y="-8"/>
                      <a:pt x="148" y="25"/>
                      <a:pt x="167" y="50"/>
                    </a:cubicBezTo>
                    <a:cubicBezTo>
                      <a:pt x="192" y="79"/>
                      <a:pt x="207" y="114"/>
                      <a:pt x="223" y="147"/>
                    </a:cubicBezTo>
                    <a:cubicBezTo>
                      <a:pt x="237" y="180"/>
                      <a:pt x="251" y="210"/>
                      <a:pt x="273" y="238"/>
                    </a:cubicBezTo>
                    <a:cubicBezTo>
                      <a:pt x="299" y="271"/>
                      <a:pt x="342" y="307"/>
                      <a:pt x="373" y="306"/>
                    </a:cubicBezTo>
                    <a:cubicBezTo>
                      <a:pt x="386" y="306"/>
                      <a:pt x="395" y="299"/>
                      <a:pt x="404" y="287"/>
                    </a:cubicBezTo>
                    <a:cubicBezTo>
                      <a:pt x="425" y="255"/>
                      <a:pt x="416" y="220"/>
                      <a:pt x="405" y="184"/>
                    </a:cubicBezTo>
                    <a:cubicBezTo>
                      <a:pt x="394" y="146"/>
                      <a:pt x="382" y="103"/>
                      <a:pt x="408" y="62"/>
                    </a:cubicBezTo>
                    <a:cubicBezTo>
                      <a:pt x="430" y="27"/>
                      <a:pt x="468" y="4"/>
                      <a:pt x="504" y="1"/>
                    </a:cubicBezTo>
                    <a:cubicBezTo>
                      <a:pt x="534" y="-1"/>
                      <a:pt x="561" y="12"/>
                      <a:pt x="579" y="35"/>
                    </a:cubicBezTo>
                    <a:cubicBezTo>
                      <a:pt x="597" y="55"/>
                      <a:pt x="617" y="90"/>
                      <a:pt x="624" y="123"/>
                    </a:cubicBezTo>
                    <a:cubicBezTo>
                      <a:pt x="639" y="192"/>
                      <a:pt x="660" y="248"/>
                      <a:pt x="689" y="294"/>
                    </a:cubicBezTo>
                    <a:cubicBezTo>
                      <a:pt x="749" y="384"/>
                      <a:pt x="836" y="430"/>
                      <a:pt x="927" y="473"/>
                    </a:cubicBezTo>
                    <a:lnTo>
                      <a:pt x="944" y="481"/>
                    </a:lnTo>
                    <a:cubicBezTo>
                      <a:pt x="1006" y="510"/>
                      <a:pt x="1064" y="536"/>
                      <a:pt x="1130" y="547"/>
                    </a:cubicBezTo>
                    <a:cubicBezTo>
                      <a:pt x="1162" y="551"/>
                      <a:pt x="1196" y="552"/>
                      <a:pt x="1227" y="552"/>
                    </a:cubicBezTo>
                    <a:cubicBezTo>
                      <a:pt x="1257" y="552"/>
                      <a:pt x="1286" y="553"/>
                      <a:pt x="1315" y="557"/>
                    </a:cubicBezTo>
                    <a:cubicBezTo>
                      <a:pt x="1396" y="565"/>
                      <a:pt x="1507" y="596"/>
                      <a:pt x="1581" y="685"/>
                    </a:cubicBezTo>
                    <a:cubicBezTo>
                      <a:pt x="1615" y="726"/>
                      <a:pt x="1632" y="762"/>
                      <a:pt x="1635" y="791"/>
                    </a:cubicBezTo>
                    <a:cubicBezTo>
                      <a:pt x="1635" y="796"/>
                      <a:pt x="1635" y="801"/>
                      <a:pt x="1635" y="807"/>
                    </a:cubicBezTo>
                    <a:cubicBezTo>
                      <a:pt x="1635" y="840"/>
                      <a:pt x="1628" y="871"/>
                      <a:pt x="1614" y="897"/>
                    </a:cubicBezTo>
                    <a:cubicBezTo>
                      <a:pt x="1574" y="965"/>
                      <a:pt x="1493" y="983"/>
                      <a:pt x="1374" y="98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0" name="Freeform: Shape 52">
                <a:extLst>
                  <a:ext uri="{FF2B5EF4-FFF2-40B4-BE49-F238E27FC236}">
                    <a16:creationId xmlns:a16="http://schemas.microsoft.com/office/drawing/2014/main" id="{D704A295-A99E-644E-A5F2-BA518EDA4B66}"/>
                  </a:ext>
                </a:extLst>
              </p:cNvPr>
              <p:cNvSpPr/>
              <p:nvPr/>
            </p:nvSpPr>
            <p:spPr>
              <a:xfrm>
                <a:off x="13922798" y="9518082"/>
                <a:ext cx="2009065" cy="3460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15" h="279">
                    <a:moveTo>
                      <a:pt x="503" y="14"/>
                    </a:moveTo>
                    <a:cubicBezTo>
                      <a:pt x="277" y="-20"/>
                      <a:pt x="114" y="15"/>
                      <a:pt x="9" y="56"/>
                    </a:cubicBezTo>
                    <a:cubicBezTo>
                      <a:pt x="4" y="104"/>
                      <a:pt x="-9" y="158"/>
                      <a:pt x="12" y="204"/>
                    </a:cubicBezTo>
                    <a:cubicBezTo>
                      <a:pt x="44" y="269"/>
                      <a:pt x="137" y="278"/>
                      <a:pt x="200" y="278"/>
                    </a:cubicBezTo>
                    <a:cubicBezTo>
                      <a:pt x="289" y="278"/>
                      <a:pt x="378" y="267"/>
                      <a:pt x="466" y="261"/>
                    </a:cubicBezTo>
                    <a:cubicBezTo>
                      <a:pt x="511" y="259"/>
                      <a:pt x="556" y="256"/>
                      <a:pt x="601" y="254"/>
                    </a:cubicBezTo>
                    <a:cubicBezTo>
                      <a:pt x="690" y="250"/>
                      <a:pt x="780" y="248"/>
                      <a:pt x="869" y="251"/>
                    </a:cubicBezTo>
                    <a:cubicBezTo>
                      <a:pt x="1001" y="255"/>
                      <a:pt x="1135" y="273"/>
                      <a:pt x="1268" y="278"/>
                    </a:cubicBezTo>
                    <a:cubicBezTo>
                      <a:pt x="1277" y="278"/>
                      <a:pt x="1287" y="278"/>
                      <a:pt x="1296" y="279"/>
                    </a:cubicBezTo>
                    <a:cubicBezTo>
                      <a:pt x="1336" y="280"/>
                      <a:pt x="1376" y="279"/>
                      <a:pt x="1415" y="277"/>
                    </a:cubicBezTo>
                    <a:cubicBezTo>
                      <a:pt x="1520" y="270"/>
                      <a:pt x="1622" y="209"/>
                      <a:pt x="1615" y="113"/>
                    </a:cubicBezTo>
                    <a:cubicBezTo>
                      <a:pt x="1615" y="104"/>
                      <a:pt x="1614" y="95"/>
                      <a:pt x="1611" y="86"/>
                    </a:cubicBezTo>
                    <a:cubicBezTo>
                      <a:pt x="1186" y="259"/>
                      <a:pt x="906" y="76"/>
                      <a:pt x="503" y="14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61" name="Freeform: Shape 53">
                <a:extLst>
                  <a:ext uri="{FF2B5EF4-FFF2-40B4-BE49-F238E27FC236}">
                    <a16:creationId xmlns:a16="http://schemas.microsoft.com/office/drawing/2014/main" id="{2A414D05-15A8-1E42-8839-9204822E9A1C}"/>
                  </a:ext>
                </a:extLst>
              </p:cNvPr>
              <p:cNvSpPr/>
              <p:nvPr/>
            </p:nvSpPr>
            <p:spPr>
              <a:xfrm>
                <a:off x="13912840" y="9509368"/>
                <a:ext cx="2027737" cy="36347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630" h="293">
                    <a:moveTo>
                      <a:pt x="784" y="249"/>
                    </a:moveTo>
                    <a:cubicBezTo>
                      <a:pt x="816" y="249"/>
                      <a:pt x="846" y="250"/>
                      <a:pt x="876" y="251"/>
                    </a:cubicBezTo>
                    <a:cubicBezTo>
                      <a:pt x="945" y="253"/>
                      <a:pt x="1015" y="259"/>
                      <a:pt x="1084" y="265"/>
                    </a:cubicBezTo>
                    <a:cubicBezTo>
                      <a:pt x="1146" y="270"/>
                      <a:pt x="1211" y="276"/>
                      <a:pt x="1275" y="278"/>
                    </a:cubicBezTo>
                    <a:lnTo>
                      <a:pt x="1303" y="278"/>
                    </a:lnTo>
                    <a:cubicBezTo>
                      <a:pt x="1347" y="279"/>
                      <a:pt x="1385" y="279"/>
                      <a:pt x="1422" y="277"/>
                    </a:cubicBezTo>
                    <a:cubicBezTo>
                      <a:pt x="1488" y="273"/>
                      <a:pt x="1552" y="245"/>
                      <a:pt x="1586" y="205"/>
                    </a:cubicBezTo>
                    <a:cubicBezTo>
                      <a:pt x="1609" y="180"/>
                      <a:pt x="1618" y="151"/>
                      <a:pt x="1616" y="120"/>
                    </a:cubicBezTo>
                    <a:cubicBezTo>
                      <a:pt x="1616" y="114"/>
                      <a:pt x="1615" y="109"/>
                      <a:pt x="1614" y="103"/>
                    </a:cubicBezTo>
                    <a:cubicBezTo>
                      <a:pt x="1310" y="224"/>
                      <a:pt x="1074" y="163"/>
                      <a:pt x="824" y="98"/>
                    </a:cubicBezTo>
                    <a:cubicBezTo>
                      <a:pt x="724" y="72"/>
                      <a:pt x="621" y="46"/>
                      <a:pt x="509" y="28"/>
                    </a:cubicBezTo>
                    <a:cubicBezTo>
                      <a:pt x="283" y="-6"/>
                      <a:pt x="121" y="31"/>
                      <a:pt x="23" y="69"/>
                    </a:cubicBezTo>
                    <a:cubicBezTo>
                      <a:pt x="23" y="76"/>
                      <a:pt x="22" y="83"/>
                      <a:pt x="20" y="91"/>
                    </a:cubicBezTo>
                    <a:cubicBezTo>
                      <a:pt x="15" y="131"/>
                      <a:pt x="10" y="173"/>
                      <a:pt x="26" y="207"/>
                    </a:cubicBezTo>
                    <a:cubicBezTo>
                      <a:pt x="49" y="254"/>
                      <a:pt x="110" y="278"/>
                      <a:pt x="206" y="278"/>
                    </a:cubicBezTo>
                    <a:lnTo>
                      <a:pt x="208" y="278"/>
                    </a:lnTo>
                    <a:cubicBezTo>
                      <a:pt x="267" y="278"/>
                      <a:pt x="326" y="273"/>
                      <a:pt x="384" y="268"/>
                    </a:cubicBezTo>
                    <a:cubicBezTo>
                      <a:pt x="413" y="266"/>
                      <a:pt x="443" y="263"/>
                      <a:pt x="473" y="261"/>
                    </a:cubicBezTo>
                    <a:cubicBezTo>
                      <a:pt x="522" y="258"/>
                      <a:pt x="565" y="255"/>
                      <a:pt x="608" y="254"/>
                    </a:cubicBezTo>
                    <a:cubicBezTo>
                      <a:pt x="670" y="251"/>
                      <a:pt x="729" y="249"/>
                      <a:pt x="784" y="249"/>
                    </a:cubicBezTo>
                    <a:close/>
                    <a:moveTo>
                      <a:pt x="1340" y="293"/>
                    </a:moveTo>
                    <a:cubicBezTo>
                      <a:pt x="1328" y="293"/>
                      <a:pt x="1316" y="293"/>
                      <a:pt x="1303" y="293"/>
                    </a:cubicBezTo>
                    <a:lnTo>
                      <a:pt x="1274" y="292"/>
                    </a:lnTo>
                    <a:cubicBezTo>
                      <a:pt x="1210" y="290"/>
                      <a:pt x="1145" y="285"/>
                      <a:pt x="1082" y="279"/>
                    </a:cubicBezTo>
                    <a:cubicBezTo>
                      <a:pt x="1015" y="274"/>
                      <a:pt x="944" y="267"/>
                      <a:pt x="876" y="266"/>
                    </a:cubicBezTo>
                    <a:cubicBezTo>
                      <a:pt x="793" y="263"/>
                      <a:pt x="706" y="264"/>
                      <a:pt x="608" y="268"/>
                    </a:cubicBezTo>
                    <a:cubicBezTo>
                      <a:pt x="566" y="270"/>
                      <a:pt x="522" y="273"/>
                      <a:pt x="474" y="275"/>
                    </a:cubicBezTo>
                    <a:cubicBezTo>
                      <a:pt x="444" y="277"/>
                      <a:pt x="415" y="279"/>
                      <a:pt x="385" y="282"/>
                    </a:cubicBezTo>
                    <a:cubicBezTo>
                      <a:pt x="327" y="287"/>
                      <a:pt x="268" y="292"/>
                      <a:pt x="208" y="292"/>
                    </a:cubicBezTo>
                    <a:lnTo>
                      <a:pt x="206" y="292"/>
                    </a:lnTo>
                    <a:cubicBezTo>
                      <a:pt x="104" y="292"/>
                      <a:pt x="39" y="266"/>
                      <a:pt x="13" y="213"/>
                    </a:cubicBezTo>
                    <a:cubicBezTo>
                      <a:pt x="-5" y="174"/>
                      <a:pt x="0" y="131"/>
                      <a:pt x="6" y="89"/>
                    </a:cubicBezTo>
                    <a:cubicBezTo>
                      <a:pt x="7" y="81"/>
                      <a:pt x="9" y="71"/>
                      <a:pt x="10" y="63"/>
                    </a:cubicBezTo>
                    <a:cubicBezTo>
                      <a:pt x="10" y="60"/>
                      <a:pt x="12" y="58"/>
                      <a:pt x="14" y="57"/>
                    </a:cubicBezTo>
                    <a:cubicBezTo>
                      <a:pt x="112" y="18"/>
                      <a:pt x="279" y="-22"/>
                      <a:pt x="511" y="15"/>
                    </a:cubicBezTo>
                    <a:cubicBezTo>
                      <a:pt x="625" y="32"/>
                      <a:pt x="728" y="58"/>
                      <a:pt x="828" y="84"/>
                    </a:cubicBezTo>
                    <a:cubicBezTo>
                      <a:pt x="1088" y="152"/>
                      <a:pt x="1312" y="210"/>
                      <a:pt x="1616" y="87"/>
                    </a:cubicBezTo>
                    <a:cubicBezTo>
                      <a:pt x="1618" y="86"/>
                      <a:pt x="1621" y="86"/>
                      <a:pt x="1623" y="87"/>
                    </a:cubicBezTo>
                    <a:cubicBezTo>
                      <a:pt x="1624" y="89"/>
                      <a:pt x="1626" y="90"/>
                      <a:pt x="1626" y="92"/>
                    </a:cubicBezTo>
                    <a:cubicBezTo>
                      <a:pt x="1629" y="101"/>
                      <a:pt x="1630" y="110"/>
                      <a:pt x="1630" y="119"/>
                    </a:cubicBezTo>
                    <a:cubicBezTo>
                      <a:pt x="1633" y="154"/>
                      <a:pt x="1622" y="187"/>
                      <a:pt x="1597" y="215"/>
                    </a:cubicBezTo>
                    <a:cubicBezTo>
                      <a:pt x="1560" y="258"/>
                      <a:pt x="1495" y="286"/>
                      <a:pt x="1423" y="291"/>
                    </a:cubicBezTo>
                    <a:cubicBezTo>
                      <a:pt x="1397" y="292"/>
                      <a:pt x="1370" y="293"/>
                      <a:pt x="1340" y="293"/>
                    </a:cubicBezTo>
                    <a:close/>
                  </a:path>
                </a:pathLst>
              </a:custGeom>
              <a:solidFill>
                <a:srgbClr val="0A316C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0233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" name="Group 299">
            <a:extLst>
              <a:ext uri="{FF2B5EF4-FFF2-40B4-BE49-F238E27FC236}">
                <a16:creationId xmlns:a16="http://schemas.microsoft.com/office/drawing/2014/main" id="{430BDD4C-14A7-8143-A1C2-A2650189A3C5}"/>
              </a:ext>
            </a:extLst>
          </p:cNvPr>
          <p:cNvGrpSpPr/>
          <p:nvPr/>
        </p:nvGrpSpPr>
        <p:grpSpPr>
          <a:xfrm>
            <a:off x="0" y="6569"/>
            <a:ext cx="24377650" cy="13702864"/>
            <a:chOff x="0" y="6569"/>
            <a:chExt cx="24377650" cy="13702864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52950DA-2119-9A44-B1D1-5C9295D9872A}"/>
                </a:ext>
              </a:extLst>
            </p:cNvPr>
            <p:cNvGrpSpPr/>
            <p:nvPr/>
          </p:nvGrpSpPr>
          <p:grpSpPr>
            <a:xfrm>
              <a:off x="2486" y="6569"/>
              <a:ext cx="24373923" cy="3364110"/>
              <a:chOff x="2486" y="6569"/>
              <a:chExt cx="24373923" cy="3364110"/>
            </a:xfrm>
          </p:grpSpPr>
          <p:sp>
            <p:nvSpPr>
              <p:cNvPr id="215" name="Freeform: Shape 6">
                <a:extLst>
                  <a:ext uri="{FF2B5EF4-FFF2-40B4-BE49-F238E27FC236}">
                    <a16:creationId xmlns:a16="http://schemas.microsoft.com/office/drawing/2014/main" id="{E9B702B9-9BF2-5A4A-88B0-4F4B5824DE89}"/>
                  </a:ext>
                </a:extLst>
              </p:cNvPr>
              <p:cNvSpPr/>
              <p:nvPr/>
            </p:nvSpPr>
            <p:spPr>
              <a:xfrm>
                <a:off x="3734" y="6569"/>
                <a:ext cx="24372675" cy="286005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2299">
                    <a:moveTo>
                      <a:pt x="0" y="2299"/>
                    </a:moveTo>
                    <a:lnTo>
                      <a:pt x="19584" y="2299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44C11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6" name="Freeform: Shape 7">
                <a:extLst>
                  <a:ext uri="{FF2B5EF4-FFF2-40B4-BE49-F238E27FC236}">
                    <a16:creationId xmlns:a16="http://schemas.microsoft.com/office/drawing/2014/main" id="{16EF6CC2-761F-8C42-96B5-30E40870265B}"/>
                  </a:ext>
                </a:extLst>
              </p:cNvPr>
              <p:cNvSpPr/>
              <p:nvPr/>
            </p:nvSpPr>
            <p:spPr>
              <a:xfrm>
                <a:off x="2486" y="6569"/>
                <a:ext cx="24373923" cy="4206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339">
                    <a:moveTo>
                      <a:pt x="18783" y="0"/>
                    </a:moveTo>
                    <a:lnTo>
                      <a:pt x="18783" y="140"/>
                    </a:lnTo>
                    <a:lnTo>
                      <a:pt x="16859" y="140"/>
                    </a:lnTo>
                    <a:lnTo>
                      <a:pt x="16859" y="0"/>
                    </a:lnTo>
                    <a:lnTo>
                      <a:pt x="16829" y="0"/>
                    </a:lnTo>
                    <a:lnTo>
                      <a:pt x="16829" y="140"/>
                    </a:lnTo>
                    <a:lnTo>
                      <a:pt x="14906" y="140"/>
                    </a:lnTo>
                    <a:lnTo>
                      <a:pt x="14906" y="0"/>
                    </a:lnTo>
                    <a:lnTo>
                      <a:pt x="14876" y="0"/>
                    </a:lnTo>
                    <a:lnTo>
                      <a:pt x="14876" y="140"/>
                    </a:lnTo>
                    <a:lnTo>
                      <a:pt x="12948" y="140"/>
                    </a:lnTo>
                    <a:lnTo>
                      <a:pt x="12948" y="0"/>
                    </a:lnTo>
                    <a:lnTo>
                      <a:pt x="12919" y="0"/>
                    </a:lnTo>
                    <a:lnTo>
                      <a:pt x="12919" y="140"/>
                    </a:lnTo>
                    <a:lnTo>
                      <a:pt x="10991" y="140"/>
                    </a:lnTo>
                    <a:lnTo>
                      <a:pt x="10991" y="0"/>
                    </a:lnTo>
                    <a:lnTo>
                      <a:pt x="10962" y="0"/>
                    </a:lnTo>
                    <a:lnTo>
                      <a:pt x="10962" y="140"/>
                    </a:lnTo>
                    <a:lnTo>
                      <a:pt x="9039" y="140"/>
                    </a:lnTo>
                    <a:lnTo>
                      <a:pt x="9039" y="0"/>
                    </a:lnTo>
                    <a:lnTo>
                      <a:pt x="9010" y="0"/>
                    </a:lnTo>
                    <a:lnTo>
                      <a:pt x="9010" y="140"/>
                    </a:lnTo>
                    <a:lnTo>
                      <a:pt x="7087" y="140"/>
                    </a:lnTo>
                    <a:lnTo>
                      <a:pt x="7087" y="0"/>
                    </a:lnTo>
                    <a:lnTo>
                      <a:pt x="7057" y="0"/>
                    </a:lnTo>
                    <a:lnTo>
                      <a:pt x="7057" y="140"/>
                    </a:lnTo>
                    <a:lnTo>
                      <a:pt x="5137" y="140"/>
                    </a:lnTo>
                    <a:lnTo>
                      <a:pt x="5137" y="0"/>
                    </a:lnTo>
                    <a:lnTo>
                      <a:pt x="5108" y="0"/>
                    </a:lnTo>
                    <a:lnTo>
                      <a:pt x="5108" y="140"/>
                    </a:lnTo>
                    <a:lnTo>
                      <a:pt x="3188" y="140"/>
                    </a:lnTo>
                    <a:lnTo>
                      <a:pt x="3188" y="0"/>
                    </a:lnTo>
                    <a:lnTo>
                      <a:pt x="3159" y="0"/>
                    </a:lnTo>
                    <a:lnTo>
                      <a:pt x="3159" y="140"/>
                    </a:lnTo>
                    <a:lnTo>
                      <a:pt x="1263" y="140"/>
                    </a:lnTo>
                    <a:lnTo>
                      <a:pt x="1263" y="0"/>
                    </a:lnTo>
                    <a:lnTo>
                      <a:pt x="1233" y="0"/>
                    </a:lnTo>
                    <a:lnTo>
                      <a:pt x="1233" y="140"/>
                    </a:lnTo>
                    <a:lnTo>
                      <a:pt x="0" y="140"/>
                    </a:lnTo>
                    <a:lnTo>
                      <a:pt x="0" y="177"/>
                    </a:lnTo>
                    <a:lnTo>
                      <a:pt x="456" y="177"/>
                    </a:lnTo>
                    <a:lnTo>
                      <a:pt x="456" y="308"/>
                    </a:lnTo>
                    <a:lnTo>
                      <a:pt x="0" y="308"/>
                    </a:lnTo>
                    <a:lnTo>
                      <a:pt x="0" y="339"/>
                    </a:lnTo>
                    <a:lnTo>
                      <a:pt x="19584" y="339"/>
                    </a:lnTo>
                    <a:lnTo>
                      <a:pt x="19584" y="308"/>
                    </a:lnTo>
                    <a:lnTo>
                      <a:pt x="17894" y="308"/>
                    </a:lnTo>
                    <a:lnTo>
                      <a:pt x="17894" y="177"/>
                    </a:lnTo>
                    <a:lnTo>
                      <a:pt x="19585" y="177"/>
                    </a:lnTo>
                    <a:lnTo>
                      <a:pt x="19585" y="140"/>
                    </a:lnTo>
                    <a:lnTo>
                      <a:pt x="18812" y="140"/>
                    </a:lnTo>
                    <a:lnTo>
                      <a:pt x="18812" y="0"/>
                    </a:lnTo>
                    <a:close/>
                    <a:moveTo>
                      <a:pt x="15941" y="177"/>
                    </a:moveTo>
                    <a:lnTo>
                      <a:pt x="17865" y="177"/>
                    </a:lnTo>
                    <a:lnTo>
                      <a:pt x="17865" y="308"/>
                    </a:lnTo>
                    <a:lnTo>
                      <a:pt x="15941" y="308"/>
                    </a:lnTo>
                    <a:close/>
                    <a:moveTo>
                      <a:pt x="13988" y="177"/>
                    </a:moveTo>
                    <a:lnTo>
                      <a:pt x="15911" y="177"/>
                    </a:lnTo>
                    <a:lnTo>
                      <a:pt x="15911" y="308"/>
                    </a:lnTo>
                    <a:lnTo>
                      <a:pt x="13988" y="308"/>
                    </a:lnTo>
                    <a:close/>
                    <a:moveTo>
                      <a:pt x="12031" y="177"/>
                    </a:moveTo>
                    <a:lnTo>
                      <a:pt x="13958" y="177"/>
                    </a:lnTo>
                    <a:lnTo>
                      <a:pt x="13958" y="308"/>
                    </a:lnTo>
                    <a:lnTo>
                      <a:pt x="12031" y="308"/>
                    </a:lnTo>
                    <a:close/>
                    <a:moveTo>
                      <a:pt x="10074" y="177"/>
                    </a:moveTo>
                    <a:lnTo>
                      <a:pt x="12001" y="177"/>
                    </a:lnTo>
                    <a:lnTo>
                      <a:pt x="12001" y="308"/>
                    </a:lnTo>
                    <a:lnTo>
                      <a:pt x="10074" y="308"/>
                    </a:lnTo>
                    <a:close/>
                    <a:moveTo>
                      <a:pt x="8122" y="177"/>
                    </a:moveTo>
                    <a:lnTo>
                      <a:pt x="10044" y="177"/>
                    </a:lnTo>
                    <a:lnTo>
                      <a:pt x="10044" y="308"/>
                    </a:lnTo>
                    <a:lnTo>
                      <a:pt x="8122" y="308"/>
                    </a:lnTo>
                    <a:close/>
                    <a:moveTo>
                      <a:pt x="6169" y="177"/>
                    </a:moveTo>
                    <a:lnTo>
                      <a:pt x="8092" y="177"/>
                    </a:lnTo>
                    <a:lnTo>
                      <a:pt x="8092" y="308"/>
                    </a:lnTo>
                    <a:lnTo>
                      <a:pt x="6169" y="308"/>
                    </a:lnTo>
                    <a:close/>
                    <a:moveTo>
                      <a:pt x="4220" y="177"/>
                    </a:moveTo>
                    <a:lnTo>
                      <a:pt x="6139" y="177"/>
                    </a:lnTo>
                    <a:lnTo>
                      <a:pt x="6139" y="308"/>
                    </a:lnTo>
                    <a:lnTo>
                      <a:pt x="4220" y="308"/>
                    </a:lnTo>
                    <a:close/>
                    <a:moveTo>
                      <a:pt x="2270" y="177"/>
                    </a:moveTo>
                    <a:lnTo>
                      <a:pt x="4190" y="177"/>
                    </a:lnTo>
                    <a:lnTo>
                      <a:pt x="4190" y="308"/>
                    </a:lnTo>
                    <a:lnTo>
                      <a:pt x="2270" y="308"/>
                    </a:lnTo>
                    <a:close/>
                    <a:moveTo>
                      <a:pt x="485" y="177"/>
                    </a:moveTo>
                    <a:lnTo>
                      <a:pt x="2241" y="177"/>
                    </a:lnTo>
                    <a:lnTo>
                      <a:pt x="2241" y="308"/>
                    </a:lnTo>
                    <a:lnTo>
                      <a:pt x="485" y="308"/>
                    </a:lnTo>
                    <a:close/>
                  </a:path>
                </a:pathLst>
              </a:custGeom>
              <a:solidFill>
                <a:srgbClr val="FFB49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7" name="Freeform: Shape 8">
                <a:extLst>
                  <a:ext uri="{FF2B5EF4-FFF2-40B4-BE49-F238E27FC236}">
                    <a16:creationId xmlns:a16="http://schemas.microsoft.com/office/drawing/2014/main" id="{6D85A681-D738-A744-9ED0-D4722CA9A997}"/>
                  </a:ext>
                </a:extLst>
              </p:cNvPr>
              <p:cNvSpPr/>
              <p:nvPr/>
            </p:nvSpPr>
            <p:spPr>
              <a:xfrm>
                <a:off x="2486" y="429727"/>
                <a:ext cx="24373923" cy="21904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177">
                    <a:moveTo>
                      <a:pt x="18783" y="0"/>
                    </a:moveTo>
                    <a:lnTo>
                      <a:pt x="18783" y="140"/>
                    </a:lnTo>
                    <a:lnTo>
                      <a:pt x="16859" y="140"/>
                    </a:lnTo>
                    <a:lnTo>
                      <a:pt x="16859" y="0"/>
                    </a:lnTo>
                    <a:lnTo>
                      <a:pt x="16829" y="0"/>
                    </a:lnTo>
                    <a:lnTo>
                      <a:pt x="16829" y="140"/>
                    </a:lnTo>
                    <a:lnTo>
                      <a:pt x="14906" y="140"/>
                    </a:lnTo>
                    <a:lnTo>
                      <a:pt x="14906" y="0"/>
                    </a:lnTo>
                    <a:lnTo>
                      <a:pt x="14876" y="0"/>
                    </a:lnTo>
                    <a:lnTo>
                      <a:pt x="14876" y="140"/>
                    </a:lnTo>
                    <a:lnTo>
                      <a:pt x="12948" y="140"/>
                    </a:lnTo>
                    <a:lnTo>
                      <a:pt x="12948" y="0"/>
                    </a:lnTo>
                    <a:lnTo>
                      <a:pt x="12919" y="0"/>
                    </a:lnTo>
                    <a:lnTo>
                      <a:pt x="12919" y="140"/>
                    </a:lnTo>
                    <a:lnTo>
                      <a:pt x="10991" y="140"/>
                    </a:lnTo>
                    <a:lnTo>
                      <a:pt x="10991" y="0"/>
                    </a:lnTo>
                    <a:lnTo>
                      <a:pt x="10962" y="0"/>
                    </a:lnTo>
                    <a:lnTo>
                      <a:pt x="10962" y="140"/>
                    </a:lnTo>
                    <a:lnTo>
                      <a:pt x="9039" y="140"/>
                    </a:lnTo>
                    <a:lnTo>
                      <a:pt x="9039" y="0"/>
                    </a:lnTo>
                    <a:lnTo>
                      <a:pt x="9010" y="0"/>
                    </a:lnTo>
                    <a:lnTo>
                      <a:pt x="9010" y="140"/>
                    </a:lnTo>
                    <a:lnTo>
                      <a:pt x="7087" y="140"/>
                    </a:lnTo>
                    <a:lnTo>
                      <a:pt x="7087" y="0"/>
                    </a:lnTo>
                    <a:lnTo>
                      <a:pt x="7057" y="0"/>
                    </a:lnTo>
                    <a:lnTo>
                      <a:pt x="7057" y="140"/>
                    </a:lnTo>
                    <a:lnTo>
                      <a:pt x="5137" y="140"/>
                    </a:lnTo>
                    <a:lnTo>
                      <a:pt x="5137" y="0"/>
                    </a:lnTo>
                    <a:lnTo>
                      <a:pt x="5108" y="0"/>
                    </a:lnTo>
                    <a:lnTo>
                      <a:pt x="5108" y="140"/>
                    </a:lnTo>
                    <a:lnTo>
                      <a:pt x="3188" y="140"/>
                    </a:lnTo>
                    <a:lnTo>
                      <a:pt x="3188" y="0"/>
                    </a:lnTo>
                    <a:lnTo>
                      <a:pt x="3159" y="0"/>
                    </a:lnTo>
                    <a:lnTo>
                      <a:pt x="3159" y="140"/>
                    </a:lnTo>
                    <a:lnTo>
                      <a:pt x="1263" y="140"/>
                    </a:lnTo>
                    <a:lnTo>
                      <a:pt x="1263" y="0"/>
                    </a:lnTo>
                    <a:lnTo>
                      <a:pt x="1233" y="0"/>
                    </a:lnTo>
                    <a:lnTo>
                      <a:pt x="1233" y="140"/>
                    </a:lnTo>
                    <a:lnTo>
                      <a:pt x="0" y="140"/>
                    </a:lnTo>
                    <a:lnTo>
                      <a:pt x="0" y="177"/>
                    </a:lnTo>
                    <a:lnTo>
                      <a:pt x="19585" y="177"/>
                    </a:lnTo>
                    <a:lnTo>
                      <a:pt x="19585" y="140"/>
                    </a:lnTo>
                    <a:lnTo>
                      <a:pt x="18812" y="140"/>
                    </a:lnTo>
                    <a:lnTo>
                      <a:pt x="18812" y="0"/>
                    </a:lnTo>
                    <a:close/>
                  </a:path>
                </a:pathLst>
              </a:custGeom>
              <a:solidFill>
                <a:srgbClr val="FFB49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8" name="Freeform: Shape 9">
                <a:extLst>
                  <a:ext uri="{FF2B5EF4-FFF2-40B4-BE49-F238E27FC236}">
                    <a16:creationId xmlns:a16="http://schemas.microsoft.com/office/drawing/2014/main" id="{5DBBFE10-6C5E-D240-A34E-74FE621E1F83}"/>
                  </a:ext>
                </a:extLst>
              </p:cNvPr>
              <p:cNvSpPr/>
              <p:nvPr/>
            </p:nvSpPr>
            <p:spPr>
              <a:xfrm>
                <a:off x="2486" y="650019"/>
                <a:ext cx="24373923" cy="8550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688">
                    <a:moveTo>
                      <a:pt x="17865" y="0"/>
                    </a:moveTo>
                    <a:lnTo>
                      <a:pt x="17865" y="140"/>
                    </a:lnTo>
                    <a:lnTo>
                      <a:pt x="15941" y="140"/>
                    </a:lnTo>
                    <a:lnTo>
                      <a:pt x="15941" y="0"/>
                    </a:lnTo>
                    <a:lnTo>
                      <a:pt x="15911" y="0"/>
                    </a:lnTo>
                    <a:lnTo>
                      <a:pt x="15911" y="140"/>
                    </a:lnTo>
                    <a:lnTo>
                      <a:pt x="13988" y="140"/>
                    </a:lnTo>
                    <a:lnTo>
                      <a:pt x="13988" y="0"/>
                    </a:lnTo>
                    <a:lnTo>
                      <a:pt x="13958" y="0"/>
                    </a:lnTo>
                    <a:lnTo>
                      <a:pt x="13958" y="140"/>
                    </a:lnTo>
                    <a:lnTo>
                      <a:pt x="12031" y="140"/>
                    </a:lnTo>
                    <a:lnTo>
                      <a:pt x="12031" y="0"/>
                    </a:lnTo>
                    <a:lnTo>
                      <a:pt x="12001" y="0"/>
                    </a:lnTo>
                    <a:lnTo>
                      <a:pt x="12001" y="140"/>
                    </a:lnTo>
                    <a:lnTo>
                      <a:pt x="10074" y="140"/>
                    </a:lnTo>
                    <a:lnTo>
                      <a:pt x="10074" y="0"/>
                    </a:lnTo>
                    <a:lnTo>
                      <a:pt x="10044" y="0"/>
                    </a:lnTo>
                    <a:lnTo>
                      <a:pt x="10044" y="140"/>
                    </a:lnTo>
                    <a:lnTo>
                      <a:pt x="8122" y="140"/>
                    </a:lnTo>
                    <a:lnTo>
                      <a:pt x="8122" y="0"/>
                    </a:lnTo>
                    <a:lnTo>
                      <a:pt x="8092" y="0"/>
                    </a:lnTo>
                    <a:lnTo>
                      <a:pt x="8092" y="140"/>
                    </a:lnTo>
                    <a:lnTo>
                      <a:pt x="6169" y="140"/>
                    </a:lnTo>
                    <a:lnTo>
                      <a:pt x="6169" y="0"/>
                    </a:lnTo>
                    <a:lnTo>
                      <a:pt x="6139" y="0"/>
                    </a:lnTo>
                    <a:lnTo>
                      <a:pt x="6139" y="140"/>
                    </a:lnTo>
                    <a:lnTo>
                      <a:pt x="4220" y="140"/>
                    </a:lnTo>
                    <a:lnTo>
                      <a:pt x="4220" y="0"/>
                    </a:lnTo>
                    <a:lnTo>
                      <a:pt x="4190" y="0"/>
                    </a:lnTo>
                    <a:lnTo>
                      <a:pt x="4190" y="140"/>
                    </a:lnTo>
                    <a:lnTo>
                      <a:pt x="2270" y="140"/>
                    </a:lnTo>
                    <a:lnTo>
                      <a:pt x="2270" y="0"/>
                    </a:lnTo>
                    <a:lnTo>
                      <a:pt x="2241" y="0"/>
                    </a:lnTo>
                    <a:lnTo>
                      <a:pt x="2241" y="140"/>
                    </a:lnTo>
                    <a:lnTo>
                      <a:pt x="485" y="140"/>
                    </a:lnTo>
                    <a:lnTo>
                      <a:pt x="485" y="0"/>
                    </a:lnTo>
                    <a:lnTo>
                      <a:pt x="456" y="0"/>
                    </a:lnTo>
                    <a:lnTo>
                      <a:pt x="456" y="140"/>
                    </a:lnTo>
                    <a:lnTo>
                      <a:pt x="0" y="140"/>
                    </a:lnTo>
                    <a:lnTo>
                      <a:pt x="0" y="171"/>
                    </a:lnTo>
                    <a:lnTo>
                      <a:pt x="1233" y="171"/>
                    </a:lnTo>
                    <a:lnTo>
                      <a:pt x="1233" y="308"/>
                    </a:lnTo>
                    <a:lnTo>
                      <a:pt x="0" y="308"/>
                    </a:lnTo>
                    <a:lnTo>
                      <a:pt x="0" y="345"/>
                    </a:lnTo>
                    <a:lnTo>
                      <a:pt x="456" y="345"/>
                    </a:lnTo>
                    <a:lnTo>
                      <a:pt x="456" y="484"/>
                    </a:lnTo>
                    <a:lnTo>
                      <a:pt x="0" y="484"/>
                    </a:lnTo>
                    <a:lnTo>
                      <a:pt x="0" y="514"/>
                    </a:lnTo>
                    <a:lnTo>
                      <a:pt x="1233" y="514"/>
                    </a:lnTo>
                    <a:lnTo>
                      <a:pt x="1233" y="652"/>
                    </a:lnTo>
                    <a:lnTo>
                      <a:pt x="0" y="652"/>
                    </a:lnTo>
                    <a:lnTo>
                      <a:pt x="0" y="688"/>
                    </a:lnTo>
                    <a:lnTo>
                      <a:pt x="19585" y="688"/>
                    </a:lnTo>
                    <a:lnTo>
                      <a:pt x="19585" y="652"/>
                    </a:lnTo>
                    <a:lnTo>
                      <a:pt x="18812" y="652"/>
                    </a:lnTo>
                    <a:lnTo>
                      <a:pt x="18812" y="514"/>
                    </a:lnTo>
                    <a:lnTo>
                      <a:pt x="19584" y="514"/>
                    </a:lnTo>
                    <a:lnTo>
                      <a:pt x="19584" y="484"/>
                    </a:lnTo>
                    <a:lnTo>
                      <a:pt x="17894" y="484"/>
                    </a:lnTo>
                    <a:lnTo>
                      <a:pt x="17894" y="345"/>
                    </a:lnTo>
                    <a:lnTo>
                      <a:pt x="19585" y="345"/>
                    </a:lnTo>
                    <a:lnTo>
                      <a:pt x="19585" y="308"/>
                    </a:lnTo>
                    <a:lnTo>
                      <a:pt x="18812" y="308"/>
                    </a:lnTo>
                    <a:lnTo>
                      <a:pt x="18812" y="171"/>
                    </a:lnTo>
                    <a:lnTo>
                      <a:pt x="19584" y="171"/>
                    </a:lnTo>
                    <a:lnTo>
                      <a:pt x="19584" y="140"/>
                    </a:lnTo>
                    <a:lnTo>
                      <a:pt x="17894" y="140"/>
                    </a:lnTo>
                    <a:lnTo>
                      <a:pt x="17894" y="0"/>
                    </a:lnTo>
                    <a:close/>
                    <a:moveTo>
                      <a:pt x="16859" y="171"/>
                    </a:moveTo>
                    <a:lnTo>
                      <a:pt x="18783" y="171"/>
                    </a:lnTo>
                    <a:lnTo>
                      <a:pt x="18783" y="308"/>
                    </a:lnTo>
                    <a:lnTo>
                      <a:pt x="16859" y="308"/>
                    </a:lnTo>
                    <a:close/>
                    <a:moveTo>
                      <a:pt x="14906" y="171"/>
                    </a:moveTo>
                    <a:lnTo>
                      <a:pt x="16829" y="171"/>
                    </a:lnTo>
                    <a:lnTo>
                      <a:pt x="16829" y="308"/>
                    </a:lnTo>
                    <a:lnTo>
                      <a:pt x="14906" y="308"/>
                    </a:lnTo>
                    <a:close/>
                    <a:moveTo>
                      <a:pt x="12948" y="171"/>
                    </a:moveTo>
                    <a:lnTo>
                      <a:pt x="14876" y="171"/>
                    </a:lnTo>
                    <a:lnTo>
                      <a:pt x="14876" y="308"/>
                    </a:lnTo>
                    <a:lnTo>
                      <a:pt x="12948" y="308"/>
                    </a:lnTo>
                    <a:close/>
                    <a:moveTo>
                      <a:pt x="10991" y="171"/>
                    </a:moveTo>
                    <a:lnTo>
                      <a:pt x="12919" y="171"/>
                    </a:lnTo>
                    <a:lnTo>
                      <a:pt x="12919" y="308"/>
                    </a:lnTo>
                    <a:lnTo>
                      <a:pt x="10991" y="308"/>
                    </a:lnTo>
                    <a:close/>
                    <a:moveTo>
                      <a:pt x="9039" y="171"/>
                    </a:moveTo>
                    <a:lnTo>
                      <a:pt x="10962" y="171"/>
                    </a:lnTo>
                    <a:lnTo>
                      <a:pt x="10962" y="308"/>
                    </a:lnTo>
                    <a:lnTo>
                      <a:pt x="9039" y="308"/>
                    </a:lnTo>
                    <a:close/>
                    <a:moveTo>
                      <a:pt x="7087" y="171"/>
                    </a:moveTo>
                    <a:lnTo>
                      <a:pt x="9010" y="171"/>
                    </a:lnTo>
                    <a:lnTo>
                      <a:pt x="9010" y="308"/>
                    </a:lnTo>
                    <a:lnTo>
                      <a:pt x="7087" y="308"/>
                    </a:lnTo>
                    <a:close/>
                    <a:moveTo>
                      <a:pt x="5137" y="171"/>
                    </a:moveTo>
                    <a:lnTo>
                      <a:pt x="7057" y="171"/>
                    </a:lnTo>
                    <a:lnTo>
                      <a:pt x="7057" y="308"/>
                    </a:lnTo>
                    <a:lnTo>
                      <a:pt x="5137" y="308"/>
                    </a:lnTo>
                    <a:close/>
                    <a:moveTo>
                      <a:pt x="3188" y="171"/>
                    </a:moveTo>
                    <a:lnTo>
                      <a:pt x="5108" y="171"/>
                    </a:lnTo>
                    <a:lnTo>
                      <a:pt x="5108" y="308"/>
                    </a:lnTo>
                    <a:lnTo>
                      <a:pt x="3188" y="308"/>
                    </a:lnTo>
                    <a:close/>
                    <a:moveTo>
                      <a:pt x="1263" y="171"/>
                    </a:moveTo>
                    <a:lnTo>
                      <a:pt x="3159" y="171"/>
                    </a:lnTo>
                    <a:lnTo>
                      <a:pt x="3159" y="308"/>
                    </a:lnTo>
                    <a:lnTo>
                      <a:pt x="1263" y="308"/>
                    </a:lnTo>
                    <a:close/>
                    <a:moveTo>
                      <a:pt x="15941" y="345"/>
                    </a:moveTo>
                    <a:lnTo>
                      <a:pt x="17865" y="345"/>
                    </a:lnTo>
                    <a:lnTo>
                      <a:pt x="17865" y="484"/>
                    </a:lnTo>
                    <a:lnTo>
                      <a:pt x="15941" y="484"/>
                    </a:lnTo>
                    <a:close/>
                    <a:moveTo>
                      <a:pt x="13988" y="345"/>
                    </a:moveTo>
                    <a:lnTo>
                      <a:pt x="15911" y="345"/>
                    </a:lnTo>
                    <a:lnTo>
                      <a:pt x="15911" y="484"/>
                    </a:lnTo>
                    <a:lnTo>
                      <a:pt x="13988" y="484"/>
                    </a:lnTo>
                    <a:close/>
                    <a:moveTo>
                      <a:pt x="12031" y="345"/>
                    </a:moveTo>
                    <a:lnTo>
                      <a:pt x="13958" y="345"/>
                    </a:lnTo>
                    <a:lnTo>
                      <a:pt x="13958" y="484"/>
                    </a:lnTo>
                    <a:lnTo>
                      <a:pt x="12031" y="484"/>
                    </a:lnTo>
                    <a:close/>
                    <a:moveTo>
                      <a:pt x="10074" y="345"/>
                    </a:moveTo>
                    <a:lnTo>
                      <a:pt x="12001" y="345"/>
                    </a:lnTo>
                    <a:lnTo>
                      <a:pt x="12001" y="484"/>
                    </a:lnTo>
                    <a:lnTo>
                      <a:pt x="10074" y="484"/>
                    </a:lnTo>
                    <a:close/>
                    <a:moveTo>
                      <a:pt x="8122" y="345"/>
                    </a:moveTo>
                    <a:lnTo>
                      <a:pt x="10044" y="345"/>
                    </a:lnTo>
                    <a:lnTo>
                      <a:pt x="10044" y="484"/>
                    </a:lnTo>
                    <a:lnTo>
                      <a:pt x="8122" y="484"/>
                    </a:lnTo>
                    <a:close/>
                    <a:moveTo>
                      <a:pt x="6169" y="345"/>
                    </a:moveTo>
                    <a:lnTo>
                      <a:pt x="8092" y="345"/>
                    </a:lnTo>
                    <a:lnTo>
                      <a:pt x="8092" y="484"/>
                    </a:lnTo>
                    <a:lnTo>
                      <a:pt x="6169" y="484"/>
                    </a:lnTo>
                    <a:close/>
                    <a:moveTo>
                      <a:pt x="4220" y="345"/>
                    </a:moveTo>
                    <a:lnTo>
                      <a:pt x="6139" y="345"/>
                    </a:lnTo>
                    <a:lnTo>
                      <a:pt x="6139" y="484"/>
                    </a:lnTo>
                    <a:lnTo>
                      <a:pt x="4220" y="484"/>
                    </a:lnTo>
                    <a:close/>
                    <a:moveTo>
                      <a:pt x="2270" y="345"/>
                    </a:moveTo>
                    <a:lnTo>
                      <a:pt x="4190" y="345"/>
                    </a:lnTo>
                    <a:lnTo>
                      <a:pt x="4190" y="484"/>
                    </a:lnTo>
                    <a:lnTo>
                      <a:pt x="2270" y="484"/>
                    </a:lnTo>
                    <a:close/>
                    <a:moveTo>
                      <a:pt x="485" y="345"/>
                    </a:moveTo>
                    <a:lnTo>
                      <a:pt x="2241" y="345"/>
                    </a:lnTo>
                    <a:lnTo>
                      <a:pt x="2241" y="484"/>
                    </a:lnTo>
                    <a:lnTo>
                      <a:pt x="485" y="484"/>
                    </a:lnTo>
                    <a:close/>
                    <a:moveTo>
                      <a:pt x="16859" y="514"/>
                    </a:moveTo>
                    <a:lnTo>
                      <a:pt x="18783" y="514"/>
                    </a:lnTo>
                    <a:lnTo>
                      <a:pt x="18783" y="652"/>
                    </a:lnTo>
                    <a:lnTo>
                      <a:pt x="16859" y="652"/>
                    </a:lnTo>
                    <a:close/>
                    <a:moveTo>
                      <a:pt x="14906" y="514"/>
                    </a:moveTo>
                    <a:lnTo>
                      <a:pt x="16829" y="514"/>
                    </a:lnTo>
                    <a:lnTo>
                      <a:pt x="16829" y="652"/>
                    </a:lnTo>
                    <a:lnTo>
                      <a:pt x="14906" y="652"/>
                    </a:lnTo>
                    <a:close/>
                    <a:moveTo>
                      <a:pt x="12948" y="514"/>
                    </a:moveTo>
                    <a:lnTo>
                      <a:pt x="14876" y="514"/>
                    </a:lnTo>
                    <a:lnTo>
                      <a:pt x="14876" y="652"/>
                    </a:lnTo>
                    <a:lnTo>
                      <a:pt x="12948" y="652"/>
                    </a:lnTo>
                    <a:close/>
                    <a:moveTo>
                      <a:pt x="10991" y="514"/>
                    </a:moveTo>
                    <a:lnTo>
                      <a:pt x="12919" y="514"/>
                    </a:lnTo>
                    <a:lnTo>
                      <a:pt x="12919" y="652"/>
                    </a:lnTo>
                    <a:lnTo>
                      <a:pt x="10991" y="652"/>
                    </a:lnTo>
                    <a:close/>
                    <a:moveTo>
                      <a:pt x="9039" y="514"/>
                    </a:moveTo>
                    <a:lnTo>
                      <a:pt x="10962" y="514"/>
                    </a:lnTo>
                    <a:lnTo>
                      <a:pt x="10962" y="652"/>
                    </a:lnTo>
                    <a:lnTo>
                      <a:pt x="9039" y="652"/>
                    </a:lnTo>
                    <a:close/>
                    <a:moveTo>
                      <a:pt x="7087" y="514"/>
                    </a:moveTo>
                    <a:lnTo>
                      <a:pt x="9010" y="514"/>
                    </a:lnTo>
                    <a:lnTo>
                      <a:pt x="9010" y="652"/>
                    </a:lnTo>
                    <a:lnTo>
                      <a:pt x="7087" y="652"/>
                    </a:lnTo>
                    <a:close/>
                    <a:moveTo>
                      <a:pt x="5137" y="514"/>
                    </a:moveTo>
                    <a:lnTo>
                      <a:pt x="7057" y="514"/>
                    </a:lnTo>
                    <a:lnTo>
                      <a:pt x="7057" y="652"/>
                    </a:lnTo>
                    <a:lnTo>
                      <a:pt x="5137" y="652"/>
                    </a:lnTo>
                    <a:close/>
                    <a:moveTo>
                      <a:pt x="3188" y="514"/>
                    </a:moveTo>
                    <a:lnTo>
                      <a:pt x="5108" y="514"/>
                    </a:lnTo>
                    <a:lnTo>
                      <a:pt x="5108" y="652"/>
                    </a:lnTo>
                    <a:lnTo>
                      <a:pt x="3188" y="652"/>
                    </a:lnTo>
                    <a:close/>
                    <a:moveTo>
                      <a:pt x="1263" y="514"/>
                    </a:moveTo>
                    <a:lnTo>
                      <a:pt x="3159" y="514"/>
                    </a:lnTo>
                    <a:lnTo>
                      <a:pt x="3159" y="652"/>
                    </a:lnTo>
                    <a:lnTo>
                      <a:pt x="1263" y="652"/>
                    </a:lnTo>
                    <a:close/>
                  </a:path>
                </a:pathLst>
              </a:custGeom>
              <a:solidFill>
                <a:srgbClr val="FFB492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9" name="Freeform: Shape 10">
                <a:extLst>
                  <a:ext uri="{FF2B5EF4-FFF2-40B4-BE49-F238E27FC236}">
                    <a16:creationId xmlns:a16="http://schemas.microsoft.com/office/drawing/2014/main" id="{9AC00BE9-6CCA-B641-998E-E03E33D3BF5D}"/>
                  </a:ext>
                </a:extLst>
              </p:cNvPr>
              <p:cNvSpPr/>
              <p:nvPr/>
            </p:nvSpPr>
            <p:spPr>
              <a:xfrm>
                <a:off x="2486" y="2577879"/>
                <a:ext cx="24373923" cy="5874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3">
                    <a:moveTo>
                      <a:pt x="0" y="473"/>
                    </a:moveTo>
                    <a:lnTo>
                      <a:pt x="19585" y="473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0" name="Freeform: Shape 11">
                <a:extLst>
                  <a:ext uri="{FF2B5EF4-FFF2-40B4-BE49-F238E27FC236}">
                    <a16:creationId xmlns:a16="http://schemas.microsoft.com/office/drawing/2014/main" id="{C1EA40F6-3826-1F47-AFBE-5A50DBCA80D7}"/>
                  </a:ext>
                </a:extLst>
              </p:cNvPr>
              <p:cNvSpPr/>
              <p:nvPr/>
            </p:nvSpPr>
            <p:spPr>
              <a:xfrm>
                <a:off x="2486" y="2577879"/>
                <a:ext cx="24372675" cy="130681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106">
                    <a:moveTo>
                      <a:pt x="0" y="106"/>
                    </a:moveTo>
                    <a:lnTo>
                      <a:pt x="19584" y="106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FC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1" name="Freeform: Shape 12">
                <a:extLst>
                  <a:ext uri="{FF2B5EF4-FFF2-40B4-BE49-F238E27FC236}">
                    <a16:creationId xmlns:a16="http://schemas.microsoft.com/office/drawing/2014/main" id="{40501FCE-B93A-1B4C-9065-17E4025C168F}"/>
                  </a:ext>
                </a:extLst>
              </p:cNvPr>
              <p:cNvSpPr/>
              <p:nvPr/>
            </p:nvSpPr>
            <p:spPr>
              <a:xfrm>
                <a:off x="2486" y="2017816"/>
                <a:ext cx="24372675" cy="5874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473">
                    <a:moveTo>
                      <a:pt x="0" y="473"/>
                    </a:moveTo>
                    <a:lnTo>
                      <a:pt x="19584" y="473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2" name="Freeform: Shape 13">
                <a:extLst>
                  <a:ext uri="{FF2B5EF4-FFF2-40B4-BE49-F238E27FC236}">
                    <a16:creationId xmlns:a16="http://schemas.microsoft.com/office/drawing/2014/main" id="{7637958E-2164-F946-A481-3D5CA7975BA3}"/>
                  </a:ext>
                </a:extLst>
              </p:cNvPr>
              <p:cNvSpPr/>
              <p:nvPr/>
            </p:nvSpPr>
            <p:spPr>
              <a:xfrm>
                <a:off x="2486" y="2017816"/>
                <a:ext cx="24372675" cy="129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105">
                    <a:moveTo>
                      <a:pt x="0" y="105"/>
                    </a:moveTo>
                    <a:lnTo>
                      <a:pt x="19584" y="105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FC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3" name="Freeform: Shape 14">
                <a:extLst>
                  <a:ext uri="{FF2B5EF4-FFF2-40B4-BE49-F238E27FC236}">
                    <a16:creationId xmlns:a16="http://schemas.microsoft.com/office/drawing/2014/main" id="{325E6611-D8AA-B34F-B013-0B0F59D8CCD0}"/>
                  </a:ext>
                </a:extLst>
              </p:cNvPr>
              <p:cNvSpPr/>
              <p:nvPr/>
            </p:nvSpPr>
            <p:spPr>
              <a:xfrm>
                <a:off x="2486" y="1457750"/>
                <a:ext cx="24373923" cy="58868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474">
                    <a:moveTo>
                      <a:pt x="0" y="474"/>
                    </a:moveTo>
                    <a:lnTo>
                      <a:pt x="19585" y="474"/>
                    </a:lnTo>
                    <a:lnTo>
                      <a:pt x="1958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4" name="Freeform: Shape 15">
                <a:extLst>
                  <a:ext uri="{FF2B5EF4-FFF2-40B4-BE49-F238E27FC236}">
                    <a16:creationId xmlns:a16="http://schemas.microsoft.com/office/drawing/2014/main" id="{F0274E57-D46B-A54F-8390-AC917C47FB26}"/>
                  </a:ext>
                </a:extLst>
              </p:cNvPr>
              <p:cNvSpPr/>
              <p:nvPr/>
            </p:nvSpPr>
            <p:spPr>
              <a:xfrm>
                <a:off x="2486" y="1436596"/>
                <a:ext cx="24372675" cy="12943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105">
                    <a:moveTo>
                      <a:pt x="0" y="105"/>
                    </a:moveTo>
                    <a:lnTo>
                      <a:pt x="19584" y="105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FC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5" name="Freeform: Shape 16">
                <a:extLst>
                  <a:ext uri="{FF2B5EF4-FFF2-40B4-BE49-F238E27FC236}">
                    <a16:creationId xmlns:a16="http://schemas.microsoft.com/office/drawing/2014/main" id="{B4ED9DC0-AE50-3D45-A701-D971CC09B03C}"/>
                  </a:ext>
                </a:extLst>
              </p:cNvPr>
              <p:cNvSpPr/>
              <p:nvPr/>
            </p:nvSpPr>
            <p:spPr>
              <a:xfrm>
                <a:off x="2486" y="877778"/>
                <a:ext cx="24372675" cy="5874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4" h="473">
                    <a:moveTo>
                      <a:pt x="0" y="473"/>
                    </a:moveTo>
                    <a:lnTo>
                      <a:pt x="19584" y="473"/>
                    </a:lnTo>
                    <a:lnTo>
                      <a:pt x="1958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6" name="Freeform: Shape 17">
                <a:extLst>
                  <a:ext uri="{FF2B5EF4-FFF2-40B4-BE49-F238E27FC236}">
                    <a16:creationId xmlns:a16="http://schemas.microsoft.com/office/drawing/2014/main" id="{ED56E08C-E7B9-AB46-B1F8-564C98B01064}"/>
                  </a:ext>
                </a:extLst>
              </p:cNvPr>
              <p:cNvSpPr/>
              <p:nvPr/>
            </p:nvSpPr>
            <p:spPr>
              <a:xfrm>
                <a:off x="1641602" y="1211326"/>
                <a:ext cx="802756" cy="1481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191">
                    <a:moveTo>
                      <a:pt x="637" y="662"/>
                    </a:moveTo>
                    <a:cubicBezTo>
                      <a:pt x="631" y="630"/>
                      <a:pt x="621" y="594"/>
                      <a:pt x="598" y="573"/>
                    </a:cubicBezTo>
                    <a:cubicBezTo>
                      <a:pt x="560" y="538"/>
                      <a:pt x="499" y="549"/>
                      <a:pt x="455" y="528"/>
                    </a:cubicBezTo>
                    <a:cubicBezTo>
                      <a:pt x="443" y="523"/>
                      <a:pt x="430" y="516"/>
                      <a:pt x="419" y="507"/>
                    </a:cubicBezTo>
                    <a:cubicBezTo>
                      <a:pt x="419" y="507"/>
                      <a:pt x="417" y="506"/>
                      <a:pt x="416" y="504"/>
                    </a:cubicBezTo>
                    <a:lnTo>
                      <a:pt x="404" y="463"/>
                    </a:lnTo>
                    <a:cubicBezTo>
                      <a:pt x="441" y="436"/>
                      <a:pt x="467" y="390"/>
                      <a:pt x="471" y="337"/>
                    </a:cubicBezTo>
                    <a:cubicBezTo>
                      <a:pt x="485" y="333"/>
                      <a:pt x="496" y="315"/>
                      <a:pt x="496" y="291"/>
                    </a:cubicBezTo>
                    <a:cubicBezTo>
                      <a:pt x="496" y="272"/>
                      <a:pt x="488" y="255"/>
                      <a:pt x="477" y="248"/>
                    </a:cubicBezTo>
                    <a:lnTo>
                      <a:pt x="480" y="187"/>
                    </a:lnTo>
                    <a:cubicBezTo>
                      <a:pt x="486" y="161"/>
                      <a:pt x="495" y="136"/>
                      <a:pt x="494" y="110"/>
                    </a:cubicBezTo>
                    <a:cubicBezTo>
                      <a:pt x="493" y="77"/>
                      <a:pt x="476" y="45"/>
                      <a:pt x="454" y="21"/>
                    </a:cubicBezTo>
                    <a:cubicBezTo>
                      <a:pt x="449" y="17"/>
                      <a:pt x="445" y="12"/>
                      <a:pt x="439" y="9"/>
                    </a:cubicBezTo>
                    <a:cubicBezTo>
                      <a:pt x="429" y="6"/>
                      <a:pt x="418" y="8"/>
                      <a:pt x="410" y="14"/>
                    </a:cubicBezTo>
                    <a:cubicBezTo>
                      <a:pt x="400" y="19"/>
                      <a:pt x="393" y="27"/>
                      <a:pt x="386" y="35"/>
                    </a:cubicBezTo>
                    <a:cubicBezTo>
                      <a:pt x="366" y="24"/>
                      <a:pt x="348" y="13"/>
                      <a:pt x="327" y="6"/>
                    </a:cubicBezTo>
                    <a:cubicBezTo>
                      <a:pt x="272" y="-12"/>
                      <a:pt x="207" y="10"/>
                      <a:pt x="171" y="62"/>
                    </a:cubicBezTo>
                    <a:cubicBezTo>
                      <a:pt x="152" y="90"/>
                      <a:pt x="144" y="126"/>
                      <a:pt x="146" y="161"/>
                    </a:cubicBezTo>
                    <a:cubicBezTo>
                      <a:pt x="147" y="175"/>
                      <a:pt x="150" y="192"/>
                      <a:pt x="156" y="208"/>
                    </a:cubicBezTo>
                    <a:lnTo>
                      <a:pt x="159" y="248"/>
                    </a:lnTo>
                    <a:cubicBezTo>
                      <a:pt x="147" y="254"/>
                      <a:pt x="138" y="271"/>
                      <a:pt x="138" y="291"/>
                    </a:cubicBezTo>
                    <a:cubicBezTo>
                      <a:pt x="138" y="316"/>
                      <a:pt x="151" y="336"/>
                      <a:pt x="167" y="337"/>
                    </a:cubicBezTo>
                    <a:lnTo>
                      <a:pt x="167" y="339"/>
                    </a:lnTo>
                    <a:cubicBezTo>
                      <a:pt x="172" y="395"/>
                      <a:pt x="200" y="441"/>
                      <a:pt x="239" y="468"/>
                    </a:cubicBezTo>
                    <a:lnTo>
                      <a:pt x="228" y="509"/>
                    </a:lnTo>
                    <a:cubicBezTo>
                      <a:pt x="217" y="517"/>
                      <a:pt x="205" y="523"/>
                      <a:pt x="195" y="528"/>
                    </a:cubicBezTo>
                    <a:cubicBezTo>
                      <a:pt x="151" y="548"/>
                      <a:pt x="90" y="538"/>
                      <a:pt x="52" y="573"/>
                    </a:cubicBezTo>
                    <a:cubicBezTo>
                      <a:pt x="49" y="575"/>
                      <a:pt x="46" y="579"/>
                      <a:pt x="43" y="581"/>
                    </a:cubicBezTo>
                    <a:cubicBezTo>
                      <a:pt x="23" y="603"/>
                      <a:pt x="15" y="635"/>
                      <a:pt x="9" y="665"/>
                    </a:cubicBezTo>
                    <a:cubicBezTo>
                      <a:pt x="-2" y="721"/>
                      <a:pt x="-2" y="1132"/>
                      <a:pt x="3" y="1189"/>
                    </a:cubicBezTo>
                    <a:lnTo>
                      <a:pt x="3" y="1191"/>
                    </a:lnTo>
                    <a:lnTo>
                      <a:pt x="352" y="1191"/>
                    </a:lnTo>
                    <a:lnTo>
                      <a:pt x="352" y="1190"/>
                    </a:lnTo>
                    <a:lnTo>
                      <a:pt x="642" y="1190"/>
                    </a:lnTo>
                    <a:cubicBezTo>
                      <a:pt x="642" y="1190"/>
                      <a:pt x="642" y="1189"/>
                      <a:pt x="643" y="1188"/>
                    </a:cubicBezTo>
                    <a:cubicBezTo>
                      <a:pt x="647" y="1130"/>
                      <a:pt x="647" y="719"/>
                      <a:pt x="637" y="662"/>
                    </a:cubicBez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7" name="Freeform: Shape 18">
                <a:extLst>
                  <a:ext uri="{FF2B5EF4-FFF2-40B4-BE49-F238E27FC236}">
                    <a16:creationId xmlns:a16="http://schemas.microsoft.com/office/drawing/2014/main" id="{86099421-D28A-0D42-853E-BE4A0DD8FB9B}"/>
                  </a:ext>
                </a:extLst>
              </p:cNvPr>
              <p:cNvSpPr/>
              <p:nvPr/>
            </p:nvSpPr>
            <p:spPr>
              <a:xfrm>
                <a:off x="2068498" y="1638218"/>
                <a:ext cx="781598" cy="1279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9" h="1029">
                    <a:moveTo>
                      <a:pt x="620" y="585"/>
                    </a:moveTo>
                    <a:cubicBezTo>
                      <a:pt x="614" y="556"/>
                      <a:pt x="604" y="522"/>
                      <a:pt x="581" y="502"/>
                    </a:cubicBezTo>
                    <a:cubicBezTo>
                      <a:pt x="545" y="470"/>
                      <a:pt x="486" y="479"/>
                      <a:pt x="442" y="460"/>
                    </a:cubicBezTo>
                    <a:cubicBezTo>
                      <a:pt x="430" y="455"/>
                      <a:pt x="418" y="449"/>
                      <a:pt x="408" y="441"/>
                    </a:cubicBezTo>
                    <a:cubicBezTo>
                      <a:pt x="407" y="441"/>
                      <a:pt x="405" y="439"/>
                      <a:pt x="405" y="438"/>
                    </a:cubicBezTo>
                    <a:lnTo>
                      <a:pt x="392" y="400"/>
                    </a:lnTo>
                    <a:cubicBezTo>
                      <a:pt x="429" y="374"/>
                      <a:pt x="455" y="332"/>
                      <a:pt x="458" y="282"/>
                    </a:cubicBezTo>
                    <a:cubicBezTo>
                      <a:pt x="472" y="279"/>
                      <a:pt x="483" y="261"/>
                      <a:pt x="483" y="240"/>
                    </a:cubicBezTo>
                    <a:cubicBezTo>
                      <a:pt x="483" y="222"/>
                      <a:pt x="474" y="207"/>
                      <a:pt x="463" y="200"/>
                    </a:cubicBezTo>
                    <a:cubicBezTo>
                      <a:pt x="466" y="163"/>
                      <a:pt x="468" y="126"/>
                      <a:pt x="468" y="126"/>
                    </a:cubicBezTo>
                    <a:cubicBezTo>
                      <a:pt x="473" y="40"/>
                      <a:pt x="379" y="1"/>
                      <a:pt x="311" y="0"/>
                    </a:cubicBezTo>
                    <a:cubicBezTo>
                      <a:pt x="241" y="-1"/>
                      <a:pt x="140" y="39"/>
                      <a:pt x="148" y="129"/>
                    </a:cubicBezTo>
                    <a:cubicBezTo>
                      <a:pt x="148" y="129"/>
                      <a:pt x="152" y="163"/>
                      <a:pt x="154" y="200"/>
                    </a:cubicBezTo>
                    <a:cubicBezTo>
                      <a:pt x="142" y="205"/>
                      <a:pt x="134" y="221"/>
                      <a:pt x="134" y="240"/>
                    </a:cubicBezTo>
                    <a:cubicBezTo>
                      <a:pt x="134" y="263"/>
                      <a:pt x="147" y="282"/>
                      <a:pt x="162" y="283"/>
                    </a:cubicBezTo>
                    <a:cubicBezTo>
                      <a:pt x="162" y="284"/>
                      <a:pt x="162" y="285"/>
                      <a:pt x="162" y="285"/>
                    </a:cubicBezTo>
                    <a:cubicBezTo>
                      <a:pt x="167" y="335"/>
                      <a:pt x="194" y="379"/>
                      <a:pt x="233" y="405"/>
                    </a:cubicBezTo>
                    <a:lnTo>
                      <a:pt x="221" y="443"/>
                    </a:lnTo>
                    <a:cubicBezTo>
                      <a:pt x="211" y="450"/>
                      <a:pt x="200" y="455"/>
                      <a:pt x="189" y="460"/>
                    </a:cubicBezTo>
                    <a:cubicBezTo>
                      <a:pt x="147" y="479"/>
                      <a:pt x="86" y="470"/>
                      <a:pt x="50" y="502"/>
                    </a:cubicBezTo>
                    <a:cubicBezTo>
                      <a:pt x="47" y="504"/>
                      <a:pt x="44" y="507"/>
                      <a:pt x="42" y="510"/>
                    </a:cubicBezTo>
                    <a:cubicBezTo>
                      <a:pt x="23" y="530"/>
                      <a:pt x="14" y="561"/>
                      <a:pt x="8" y="588"/>
                    </a:cubicBezTo>
                    <a:cubicBezTo>
                      <a:pt x="-2" y="640"/>
                      <a:pt x="-2" y="789"/>
                      <a:pt x="3" y="842"/>
                    </a:cubicBezTo>
                    <a:cubicBezTo>
                      <a:pt x="3" y="843"/>
                      <a:pt x="3" y="1024"/>
                      <a:pt x="3" y="1024"/>
                    </a:cubicBezTo>
                    <a:lnTo>
                      <a:pt x="342" y="1024"/>
                    </a:lnTo>
                    <a:lnTo>
                      <a:pt x="412" y="1029"/>
                    </a:lnTo>
                    <a:lnTo>
                      <a:pt x="625" y="1023"/>
                    </a:lnTo>
                    <a:cubicBezTo>
                      <a:pt x="625" y="1022"/>
                      <a:pt x="625" y="842"/>
                      <a:pt x="625" y="841"/>
                    </a:cubicBezTo>
                    <a:cubicBezTo>
                      <a:pt x="630" y="788"/>
                      <a:pt x="630" y="638"/>
                      <a:pt x="620" y="585"/>
                    </a:cubicBezTo>
                    <a:close/>
                  </a:path>
                </a:pathLst>
              </a:custGeom>
              <a:solidFill>
                <a:srgbClr val="6B6B6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8" name="Freeform: Shape 19">
                <a:extLst>
                  <a:ext uri="{FF2B5EF4-FFF2-40B4-BE49-F238E27FC236}">
                    <a16:creationId xmlns:a16="http://schemas.microsoft.com/office/drawing/2014/main" id="{846D020B-0B4F-4A42-B036-28D2315A912A}"/>
                  </a:ext>
                </a:extLst>
              </p:cNvPr>
              <p:cNvSpPr/>
              <p:nvPr/>
            </p:nvSpPr>
            <p:spPr>
              <a:xfrm>
                <a:off x="2721904" y="1639463"/>
                <a:ext cx="801512" cy="1482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192">
                    <a:moveTo>
                      <a:pt x="636" y="662"/>
                    </a:moveTo>
                    <a:cubicBezTo>
                      <a:pt x="631" y="630"/>
                      <a:pt x="620" y="595"/>
                      <a:pt x="597" y="573"/>
                    </a:cubicBezTo>
                    <a:cubicBezTo>
                      <a:pt x="559" y="538"/>
                      <a:pt x="498" y="549"/>
                      <a:pt x="454" y="528"/>
                    </a:cubicBezTo>
                    <a:cubicBezTo>
                      <a:pt x="442" y="523"/>
                      <a:pt x="429" y="516"/>
                      <a:pt x="419" y="508"/>
                    </a:cubicBezTo>
                    <a:cubicBezTo>
                      <a:pt x="418" y="508"/>
                      <a:pt x="417" y="506"/>
                      <a:pt x="416" y="504"/>
                    </a:cubicBezTo>
                    <a:lnTo>
                      <a:pt x="404" y="464"/>
                    </a:lnTo>
                    <a:cubicBezTo>
                      <a:pt x="441" y="436"/>
                      <a:pt x="467" y="390"/>
                      <a:pt x="471" y="337"/>
                    </a:cubicBezTo>
                    <a:cubicBezTo>
                      <a:pt x="485" y="333"/>
                      <a:pt x="495" y="315"/>
                      <a:pt x="495" y="291"/>
                    </a:cubicBezTo>
                    <a:cubicBezTo>
                      <a:pt x="495" y="272"/>
                      <a:pt x="488" y="256"/>
                      <a:pt x="476" y="249"/>
                    </a:cubicBezTo>
                    <a:lnTo>
                      <a:pt x="480" y="186"/>
                    </a:lnTo>
                    <a:cubicBezTo>
                      <a:pt x="485" y="161"/>
                      <a:pt x="494" y="136"/>
                      <a:pt x="493" y="110"/>
                    </a:cubicBezTo>
                    <a:cubicBezTo>
                      <a:pt x="492" y="76"/>
                      <a:pt x="476" y="45"/>
                      <a:pt x="454" y="21"/>
                    </a:cubicBezTo>
                    <a:cubicBezTo>
                      <a:pt x="449" y="17"/>
                      <a:pt x="444" y="12"/>
                      <a:pt x="438" y="9"/>
                    </a:cubicBezTo>
                    <a:cubicBezTo>
                      <a:pt x="428" y="6"/>
                      <a:pt x="417" y="8"/>
                      <a:pt x="409" y="14"/>
                    </a:cubicBezTo>
                    <a:cubicBezTo>
                      <a:pt x="400" y="19"/>
                      <a:pt x="392" y="28"/>
                      <a:pt x="385" y="35"/>
                    </a:cubicBezTo>
                    <a:cubicBezTo>
                      <a:pt x="367" y="24"/>
                      <a:pt x="347" y="13"/>
                      <a:pt x="327" y="6"/>
                    </a:cubicBezTo>
                    <a:cubicBezTo>
                      <a:pt x="271" y="-12"/>
                      <a:pt x="206" y="10"/>
                      <a:pt x="171" y="62"/>
                    </a:cubicBezTo>
                    <a:cubicBezTo>
                      <a:pt x="152" y="90"/>
                      <a:pt x="143" y="126"/>
                      <a:pt x="145" y="162"/>
                    </a:cubicBezTo>
                    <a:cubicBezTo>
                      <a:pt x="146" y="175"/>
                      <a:pt x="150" y="193"/>
                      <a:pt x="155" y="208"/>
                    </a:cubicBezTo>
                    <a:lnTo>
                      <a:pt x="158" y="248"/>
                    </a:lnTo>
                    <a:cubicBezTo>
                      <a:pt x="146" y="254"/>
                      <a:pt x="137" y="271"/>
                      <a:pt x="137" y="291"/>
                    </a:cubicBezTo>
                    <a:cubicBezTo>
                      <a:pt x="137" y="317"/>
                      <a:pt x="150" y="336"/>
                      <a:pt x="166" y="337"/>
                    </a:cubicBezTo>
                    <a:lnTo>
                      <a:pt x="166" y="340"/>
                    </a:lnTo>
                    <a:cubicBezTo>
                      <a:pt x="171" y="395"/>
                      <a:pt x="199" y="441"/>
                      <a:pt x="238" y="468"/>
                    </a:cubicBezTo>
                    <a:lnTo>
                      <a:pt x="227" y="509"/>
                    </a:lnTo>
                    <a:cubicBezTo>
                      <a:pt x="217" y="517"/>
                      <a:pt x="206" y="523"/>
                      <a:pt x="193" y="528"/>
                    </a:cubicBezTo>
                    <a:cubicBezTo>
                      <a:pt x="150" y="548"/>
                      <a:pt x="89" y="538"/>
                      <a:pt x="52" y="573"/>
                    </a:cubicBezTo>
                    <a:cubicBezTo>
                      <a:pt x="48" y="575"/>
                      <a:pt x="45" y="579"/>
                      <a:pt x="42" y="582"/>
                    </a:cubicBezTo>
                    <a:cubicBezTo>
                      <a:pt x="22" y="603"/>
                      <a:pt x="14" y="636"/>
                      <a:pt x="9" y="665"/>
                    </a:cubicBezTo>
                    <a:cubicBezTo>
                      <a:pt x="-2" y="722"/>
                      <a:pt x="-2" y="1132"/>
                      <a:pt x="3" y="1189"/>
                    </a:cubicBezTo>
                    <a:lnTo>
                      <a:pt x="3" y="1192"/>
                    </a:lnTo>
                    <a:lnTo>
                      <a:pt x="351" y="1192"/>
                    </a:lnTo>
                    <a:lnTo>
                      <a:pt x="351" y="1190"/>
                    </a:lnTo>
                    <a:lnTo>
                      <a:pt x="642" y="1190"/>
                    </a:lnTo>
                    <a:cubicBezTo>
                      <a:pt x="642" y="1190"/>
                      <a:pt x="642" y="1189"/>
                      <a:pt x="642" y="1188"/>
                    </a:cubicBezTo>
                    <a:cubicBezTo>
                      <a:pt x="647" y="1130"/>
                      <a:pt x="647" y="719"/>
                      <a:pt x="636" y="662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29" name="Freeform: Shape 20">
                <a:extLst>
                  <a:ext uri="{FF2B5EF4-FFF2-40B4-BE49-F238E27FC236}">
                    <a16:creationId xmlns:a16="http://schemas.microsoft.com/office/drawing/2014/main" id="{A1C192DE-D999-9B41-8700-F15CE4D896CA}"/>
                  </a:ext>
                </a:extLst>
              </p:cNvPr>
              <p:cNvSpPr/>
              <p:nvPr/>
            </p:nvSpPr>
            <p:spPr>
              <a:xfrm>
                <a:off x="619803" y="1609593"/>
                <a:ext cx="802756" cy="12470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003">
                    <a:moveTo>
                      <a:pt x="637" y="707"/>
                    </a:moveTo>
                    <a:cubicBezTo>
                      <a:pt x="631" y="673"/>
                      <a:pt x="620" y="636"/>
                      <a:pt x="597" y="612"/>
                    </a:cubicBezTo>
                    <a:cubicBezTo>
                      <a:pt x="587" y="603"/>
                      <a:pt x="574" y="596"/>
                      <a:pt x="561" y="592"/>
                    </a:cubicBezTo>
                    <a:cubicBezTo>
                      <a:pt x="553" y="562"/>
                      <a:pt x="537" y="532"/>
                      <a:pt x="546" y="505"/>
                    </a:cubicBezTo>
                    <a:cubicBezTo>
                      <a:pt x="550" y="489"/>
                      <a:pt x="562" y="477"/>
                      <a:pt x="564" y="460"/>
                    </a:cubicBezTo>
                    <a:cubicBezTo>
                      <a:pt x="566" y="444"/>
                      <a:pt x="556" y="429"/>
                      <a:pt x="549" y="415"/>
                    </a:cubicBezTo>
                    <a:cubicBezTo>
                      <a:pt x="542" y="402"/>
                      <a:pt x="535" y="384"/>
                      <a:pt x="542" y="370"/>
                    </a:cubicBezTo>
                    <a:cubicBezTo>
                      <a:pt x="544" y="365"/>
                      <a:pt x="547" y="361"/>
                      <a:pt x="549" y="357"/>
                    </a:cubicBezTo>
                    <a:cubicBezTo>
                      <a:pt x="558" y="338"/>
                      <a:pt x="543" y="317"/>
                      <a:pt x="532" y="300"/>
                    </a:cubicBezTo>
                    <a:cubicBezTo>
                      <a:pt x="496" y="241"/>
                      <a:pt x="508" y="143"/>
                      <a:pt x="466" y="91"/>
                    </a:cubicBezTo>
                    <a:cubicBezTo>
                      <a:pt x="449" y="71"/>
                      <a:pt x="429" y="61"/>
                      <a:pt x="408" y="51"/>
                    </a:cubicBezTo>
                    <a:lnTo>
                      <a:pt x="331" y="15"/>
                    </a:lnTo>
                    <a:cubicBezTo>
                      <a:pt x="298" y="-2"/>
                      <a:pt x="260" y="-6"/>
                      <a:pt x="226" y="10"/>
                    </a:cubicBezTo>
                    <a:cubicBezTo>
                      <a:pt x="209" y="19"/>
                      <a:pt x="173" y="65"/>
                      <a:pt x="181" y="91"/>
                    </a:cubicBezTo>
                    <a:cubicBezTo>
                      <a:pt x="166" y="108"/>
                      <a:pt x="157" y="132"/>
                      <a:pt x="153" y="157"/>
                    </a:cubicBezTo>
                    <a:lnTo>
                      <a:pt x="138" y="166"/>
                    </a:lnTo>
                    <a:cubicBezTo>
                      <a:pt x="112" y="182"/>
                      <a:pt x="106" y="228"/>
                      <a:pt x="126" y="254"/>
                    </a:cubicBezTo>
                    <a:cubicBezTo>
                      <a:pt x="131" y="260"/>
                      <a:pt x="137" y="267"/>
                      <a:pt x="140" y="275"/>
                    </a:cubicBezTo>
                    <a:cubicBezTo>
                      <a:pt x="141" y="281"/>
                      <a:pt x="141" y="287"/>
                      <a:pt x="140" y="293"/>
                    </a:cubicBezTo>
                    <a:cubicBezTo>
                      <a:pt x="140" y="295"/>
                      <a:pt x="140" y="297"/>
                      <a:pt x="139" y="297"/>
                    </a:cubicBezTo>
                    <a:cubicBezTo>
                      <a:pt x="136" y="309"/>
                      <a:pt x="129" y="319"/>
                      <a:pt x="121" y="326"/>
                    </a:cubicBezTo>
                    <a:cubicBezTo>
                      <a:pt x="109" y="338"/>
                      <a:pt x="93" y="348"/>
                      <a:pt x="88" y="367"/>
                    </a:cubicBezTo>
                    <a:cubicBezTo>
                      <a:pt x="80" y="396"/>
                      <a:pt x="101" y="423"/>
                      <a:pt x="118" y="443"/>
                    </a:cubicBezTo>
                    <a:cubicBezTo>
                      <a:pt x="110" y="471"/>
                      <a:pt x="81" y="487"/>
                      <a:pt x="77" y="517"/>
                    </a:cubicBezTo>
                    <a:cubicBezTo>
                      <a:pt x="72" y="545"/>
                      <a:pt x="89" y="570"/>
                      <a:pt x="108" y="586"/>
                    </a:cubicBezTo>
                    <a:cubicBezTo>
                      <a:pt x="87" y="590"/>
                      <a:pt x="67" y="597"/>
                      <a:pt x="52" y="612"/>
                    </a:cubicBezTo>
                    <a:cubicBezTo>
                      <a:pt x="49" y="615"/>
                      <a:pt x="46" y="619"/>
                      <a:pt x="43" y="622"/>
                    </a:cubicBezTo>
                    <a:cubicBezTo>
                      <a:pt x="23" y="645"/>
                      <a:pt x="14" y="679"/>
                      <a:pt x="9" y="710"/>
                    </a:cubicBezTo>
                    <a:cubicBezTo>
                      <a:pt x="-2" y="771"/>
                      <a:pt x="-2" y="940"/>
                      <a:pt x="3" y="1001"/>
                    </a:cubicBezTo>
                    <a:lnTo>
                      <a:pt x="3" y="1003"/>
                    </a:lnTo>
                    <a:lnTo>
                      <a:pt x="351" y="1003"/>
                    </a:lnTo>
                    <a:lnTo>
                      <a:pt x="351" y="1002"/>
                    </a:lnTo>
                    <a:lnTo>
                      <a:pt x="642" y="1002"/>
                    </a:lnTo>
                    <a:cubicBezTo>
                      <a:pt x="642" y="1001"/>
                      <a:pt x="642" y="1000"/>
                      <a:pt x="642" y="999"/>
                    </a:cubicBezTo>
                    <a:cubicBezTo>
                      <a:pt x="647" y="938"/>
                      <a:pt x="647" y="768"/>
                      <a:pt x="637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0" name="Freeform: Shape 21">
                <a:extLst>
                  <a:ext uri="{FF2B5EF4-FFF2-40B4-BE49-F238E27FC236}">
                    <a16:creationId xmlns:a16="http://schemas.microsoft.com/office/drawing/2014/main" id="{3DDB674A-5454-F741-811D-BDE3A3F0D084}"/>
                  </a:ext>
                </a:extLst>
              </p:cNvPr>
              <p:cNvSpPr/>
              <p:nvPr/>
            </p:nvSpPr>
            <p:spPr>
              <a:xfrm>
                <a:off x="2334835" y="2058888"/>
                <a:ext cx="780354" cy="1049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844">
                    <a:moveTo>
                      <a:pt x="619" y="585"/>
                    </a:moveTo>
                    <a:cubicBezTo>
                      <a:pt x="614" y="556"/>
                      <a:pt x="604" y="523"/>
                      <a:pt x="581" y="502"/>
                    </a:cubicBezTo>
                    <a:cubicBezTo>
                      <a:pt x="545" y="470"/>
                      <a:pt x="485" y="479"/>
                      <a:pt x="443" y="460"/>
                    </a:cubicBezTo>
                    <a:cubicBezTo>
                      <a:pt x="430" y="455"/>
                      <a:pt x="419" y="449"/>
                      <a:pt x="407" y="442"/>
                    </a:cubicBezTo>
                    <a:cubicBezTo>
                      <a:pt x="407" y="440"/>
                      <a:pt x="406" y="440"/>
                      <a:pt x="404" y="438"/>
                    </a:cubicBezTo>
                    <a:lnTo>
                      <a:pt x="393" y="400"/>
                    </a:lnTo>
                    <a:cubicBezTo>
                      <a:pt x="430" y="374"/>
                      <a:pt x="455" y="331"/>
                      <a:pt x="458" y="282"/>
                    </a:cubicBezTo>
                    <a:cubicBezTo>
                      <a:pt x="472" y="279"/>
                      <a:pt x="483" y="261"/>
                      <a:pt x="483" y="240"/>
                    </a:cubicBezTo>
                    <a:cubicBezTo>
                      <a:pt x="483" y="221"/>
                      <a:pt x="474" y="206"/>
                      <a:pt x="463" y="200"/>
                    </a:cubicBezTo>
                    <a:cubicBezTo>
                      <a:pt x="466" y="163"/>
                      <a:pt x="469" y="126"/>
                      <a:pt x="469" y="126"/>
                    </a:cubicBezTo>
                    <a:cubicBezTo>
                      <a:pt x="474" y="40"/>
                      <a:pt x="379" y="1"/>
                      <a:pt x="311" y="0"/>
                    </a:cubicBezTo>
                    <a:cubicBezTo>
                      <a:pt x="241" y="-1"/>
                      <a:pt x="140" y="39"/>
                      <a:pt x="148" y="129"/>
                    </a:cubicBezTo>
                    <a:cubicBezTo>
                      <a:pt x="148" y="129"/>
                      <a:pt x="151" y="163"/>
                      <a:pt x="154" y="199"/>
                    </a:cubicBezTo>
                    <a:cubicBezTo>
                      <a:pt x="142" y="205"/>
                      <a:pt x="134" y="221"/>
                      <a:pt x="134" y="240"/>
                    </a:cubicBezTo>
                    <a:cubicBezTo>
                      <a:pt x="134" y="263"/>
                      <a:pt x="146" y="281"/>
                      <a:pt x="162" y="282"/>
                    </a:cubicBezTo>
                    <a:cubicBezTo>
                      <a:pt x="162" y="284"/>
                      <a:pt x="162" y="285"/>
                      <a:pt x="162" y="285"/>
                    </a:cubicBezTo>
                    <a:cubicBezTo>
                      <a:pt x="167" y="336"/>
                      <a:pt x="194" y="379"/>
                      <a:pt x="233" y="403"/>
                    </a:cubicBezTo>
                    <a:lnTo>
                      <a:pt x="222" y="442"/>
                    </a:lnTo>
                    <a:cubicBezTo>
                      <a:pt x="211" y="449"/>
                      <a:pt x="200" y="455"/>
                      <a:pt x="189" y="460"/>
                    </a:cubicBezTo>
                    <a:cubicBezTo>
                      <a:pt x="147" y="479"/>
                      <a:pt x="87" y="470"/>
                      <a:pt x="50" y="502"/>
                    </a:cubicBezTo>
                    <a:cubicBezTo>
                      <a:pt x="47" y="504"/>
                      <a:pt x="44" y="507"/>
                      <a:pt x="42" y="510"/>
                    </a:cubicBezTo>
                    <a:cubicBezTo>
                      <a:pt x="22" y="530"/>
                      <a:pt x="13" y="561"/>
                      <a:pt x="8" y="588"/>
                    </a:cubicBezTo>
                    <a:cubicBezTo>
                      <a:pt x="-2" y="640"/>
                      <a:pt x="-2" y="789"/>
                      <a:pt x="3" y="842"/>
                    </a:cubicBezTo>
                    <a:cubicBezTo>
                      <a:pt x="3" y="843"/>
                      <a:pt x="3" y="843"/>
                      <a:pt x="3" y="844"/>
                    </a:cubicBezTo>
                    <a:lnTo>
                      <a:pt x="342" y="844"/>
                    </a:lnTo>
                    <a:lnTo>
                      <a:pt x="342" y="843"/>
                    </a:lnTo>
                    <a:lnTo>
                      <a:pt x="624" y="843"/>
                    </a:lnTo>
                    <a:cubicBezTo>
                      <a:pt x="624" y="842"/>
                      <a:pt x="625" y="842"/>
                      <a:pt x="625" y="842"/>
                    </a:cubicBezTo>
                    <a:cubicBezTo>
                      <a:pt x="629" y="787"/>
                      <a:pt x="629" y="638"/>
                      <a:pt x="619" y="585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1" name="Freeform: Shape 22">
                <a:extLst>
                  <a:ext uri="{FF2B5EF4-FFF2-40B4-BE49-F238E27FC236}">
                    <a16:creationId xmlns:a16="http://schemas.microsoft.com/office/drawing/2014/main" id="{DAAA2FCB-0E20-1F4F-B346-8BA71420F4E6}"/>
                  </a:ext>
                </a:extLst>
              </p:cNvPr>
              <p:cNvSpPr/>
              <p:nvPr/>
            </p:nvSpPr>
            <p:spPr>
              <a:xfrm>
                <a:off x="109523" y="1997903"/>
                <a:ext cx="802756" cy="1169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941">
                    <a:moveTo>
                      <a:pt x="637" y="663"/>
                    </a:moveTo>
                    <a:cubicBezTo>
                      <a:pt x="631" y="631"/>
                      <a:pt x="621" y="595"/>
                      <a:pt x="597" y="573"/>
                    </a:cubicBezTo>
                    <a:cubicBezTo>
                      <a:pt x="560" y="539"/>
                      <a:pt x="499" y="549"/>
                      <a:pt x="455" y="528"/>
                    </a:cubicBezTo>
                    <a:cubicBezTo>
                      <a:pt x="442" y="523"/>
                      <a:pt x="430" y="516"/>
                      <a:pt x="419" y="508"/>
                    </a:cubicBezTo>
                    <a:cubicBezTo>
                      <a:pt x="418" y="508"/>
                      <a:pt x="417" y="506"/>
                      <a:pt x="416" y="505"/>
                    </a:cubicBezTo>
                    <a:lnTo>
                      <a:pt x="403" y="465"/>
                    </a:lnTo>
                    <a:cubicBezTo>
                      <a:pt x="441" y="436"/>
                      <a:pt x="467" y="391"/>
                      <a:pt x="470" y="337"/>
                    </a:cubicBezTo>
                    <a:cubicBezTo>
                      <a:pt x="485" y="334"/>
                      <a:pt x="496" y="315"/>
                      <a:pt x="496" y="292"/>
                    </a:cubicBezTo>
                    <a:cubicBezTo>
                      <a:pt x="496" y="272"/>
                      <a:pt x="488" y="256"/>
                      <a:pt x="477" y="249"/>
                    </a:cubicBezTo>
                    <a:lnTo>
                      <a:pt x="480" y="187"/>
                    </a:lnTo>
                    <a:cubicBezTo>
                      <a:pt x="486" y="162"/>
                      <a:pt x="495" y="136"/>
                      <a:pt x="494" y="110"/>
                    </a:cubicBezTo>
                    <a:cubicBezTo>
                      <a:pt x="493" y="76"/>
                      <a:pt x="476" y="46"/>
                      <a:pt x="453" y="22"/>
                    </a:cubicBezTo>
                    <a:cubicBezTo>
                      <a:pt x="449" y="17"/>
                      <a:pt x="444" y="12"/>
                      <a:pt x="438" y="9"/>
                    </a:cubicBezTo>
                    <a:cubicBezTo>
                      <a:pt x="429" y="6"/>
                      <a:pt x="418" y="9"/>
                      <a:pt x="409" y="14"/>
                    </a:cubicBezTo>
                    <a:cubicBezTo>
                      <a:pt x="400" y="19"/>
                      <a:pt x="393" y="28"/>
                      <a:pt x="385" y="35"/>
                    </a:cubicBezTo>
                    <a:cubicBezTo>
                      <a:pt x="366" y="24"/>
                      <a:pt x="348" y="13"/>
                      <a:pt x="327" y="6"/>
                    </a:cubicBezTo>
                    <a:cubicBezTo>
                      <a:pt x="271" y="-12"/>
                      <a:pt x="206" y="10"/>
                      <a:pt x="171" y="62"/>
                    </a:cubicBezTo>
                    <a:cubicBezTo>
                      <a:pt x="152" y="90"/>
                      <a:pt x="144" y="126"/>
                      <a:pt x="146" y="162"/>
                    </a:cubicBezTo>
                    <a:cubicBezTo>
                      <a:pt x="147" y="176"/>
                      <a:pt x="150" y="193"/>
                      <a:pt x="156" y="208"/>
                    </a:cubicBezTo>
                    <a:lnTo>
                      <a:pt x="159" y="249"/>
                    </a:lnTo>
                    <a:cubicBezTo>
                      <a:pt x="146" y="254"/>
                      <a:pt x="138" y="271"/>
                      <a:pt x="138" y="292"/>
                    </a:cubicBezTo>
                    <a:cubicBezTo>
                      <a:pt x="138" y="317"/>
                      <a:pt x="151" y="337"/>
                      <a:pt x="167" y="338"/>
                    </a:cubicBezTo>
                    <a:lnTo>
                      <a:pt x="167" y="340"/>
                    </a:lnTo>
                    <a:cubicBezTo>
                      <a:pt x="171" y="395"/>
                      <a:pt x="200" y="441"/>
                      <a:pt x="239" y="468"/>
                    </a:cubicBezTo>
                    <a:lnTo>
                      <a:pt x="227" y="509"/>
                    </a:lnTo>
                    <a:cubicBezTo>
                      <a:pt x="217" y="517"/>
                      <a:pt x="206" y="523"/>
                      <a:pt x="194" y="528"/>
                    </a:cubicBezTo>
                    <a:cubicBezTo>
                      <a:pt x="151" y="548"/>
                      <a:pt x="90" y="539"/>
                      <a:pt x="52" y="573"/>
                    </a:cubicBezTo>
                    <a:cubicBezTo>
                      <a:pt x="48" y="576"/>
                      <a:pt x="46" y="579"/>
                      <a:pt x="43" y="582"/>
                    </a:cubicBezTo>
                    <a:cubicBezTo>
                      <a:pt x="23" y="604"/>
                      <a:pt x="14" y="637"/>
                      <a:pt x="9" y="665"/>
                    </a:cubicBezTo>
                    <a:cubicBezTo>
                      <a:pt x="-2" y="722"/>
                      <a:pt x="-2" y="882"/>
                      <a:pt x="3" y="939"/>
                    </a:cubicBezTo>
                    <a:lnTo>
                      <a:pt x="3" y="941"/>
                    </a:lnTo>
                    <a:lnTo>
                      <a:pt x="351" y="941"/>
                    </a:lnTo>
                    <a:lnTo>
                      <a:pt x="351" y="939"/>
                    </a:lnTo>
                    <a:lnTo>
                      <a:pt x="642" y="939"/>
                    </a:lnTo>
                    <a:lnTo>
                      <a:pt x="642" y="938"/>
                    </a:lnTo>
                    <a:cubicBezTo>
                      <a:pt x="647" y="880"/>
                      <a:pt x="647" y="719"/>
                      <a:pt x="637" y="663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2" name="Freeform: Shape 23">
                <a:extLst>
                  <a:ext uri="{FF2B5EF4-FFF2-40B4-BE49-F238E27FC236}">
                    <a16:creationId xmlns:a16="http://schemas.microsoft.com/office/drawing/2014/main" id="{E302D829-FDEF-8E40-B291-3A55C2289F4A}"/>
                  </a:ext>
                </a:extLst>
              </p:cNvPr>
              <p:cNvSpPr/>
              <p:nvPr/>
            </p:nvSpPr>
            <p:spPr>
              <a:xfrm>
                <a:off x="837605" y="2104937"/>
                <a:ext cx="752973" cy="1087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6" h="875">
                    <a:moveTo>
                      <a:pt x="599" y="697"/>
                    </a:moveTo>
                    <a:cubicBezTo>
                      <a:pt x="593" y="665"/>
                      <a:pt x="584" y="629"/>
                      <a:pt x="562" y="608"/>
                    </a:cubicBezTo>
                    <a:cubicBezTo>
                      <a:pt x="526" y="574"/>
                      <a:pt x="469" y="583"/>
                      <a:pt x="428" y="564"/>
                    </a:cubicBezTo>
                    <a:cubicBezTo>
                      <a:pt x="416" y="557"/>
                      <a:pt x="404" y="551"/>
                      <a:pt x="394" y="543"/>
                    </a:cubicBezTo>
                    <a:cubicBezTo>
                      <a:pt x="394" y="542"/>
                      <a:pt x="392" y="541"/>
                      <a:pt x="391" y="540"/>
                    </a:cubicBezTo>
                    <a:lnTo>
                      <a:pt x="386" y="523"/>
                    </a:lnTo>
                    <a:cubicBezTo>
                      <a:pt x="404" y="527"/>
                      <a:pt x="421" y="532"/>
                      <a:pt x="424" y="533"/>
                    </a:cubicBezTo>
                    <a:cubicBezTo>
                      <a:pt x="458" y="540"/>
                      <a:pt x="495" y="548"/>
                      <a:pt x="529" y="540"/>
                    </a:cubicBezTo>
                    <a:cubicBezTo>
                      <a:pt x="539" y="537"/>
                      <a:pt x="550" y="533"/>
                      <a:pt x="556" y="522"/>
                    </a:cubicBezTo>
                    <a:cubicBezTo>
                      <a:pt x="566" y="504"/>
                      <a:pt x="558" y="479"/>
                      <a:pt x="552" y="461"/>
                    </a:cubicBezTo>
                    <a:cubicBezTo>
                      <a:pt x="544" y="434"/>
                      <a:pt x="531" y="407"/>
                      <a:pt x="526" y="378"/>
                    </a:cubicBezTo>
                    <a:cubicBezTo>
                      <a:pt x="516" y="329"/>
                      <a:pt x="535" y="289"/>
                      <a:pt x="536" y="242"/>
                    </a:cubicBezTo>
                    <a:cubicBezTo>
                      <a:pt x="536" y="199"/>
                      <a:pt x="521" y="155"/>
                      <a:pt x="504" y="118"/>
                    </a:cubicBezTo>
                    <a:cubicBezTo>
                      <a:pt x="493" y="92"/>
                      <a:pt x="485" y="64"/>
                      <a:pt x="471" y="41"/>
                    </a:cubicBezTo>
                    <a:cubicBezTo>
                      <a:pt x="445" y="0"/>
                      <a:pt x="397" y="3"/>
                      <a:pt x="359" y="5"/>
                    </a:cubicBezTo>
                    <a:cubicBezTo>
                      <a:pt x="310" y="7"/>
                      <a:pt x="254" y="-13"/>
                      <a:pt x="208" y="15"/>
                    </a:cubicBezTo>
                    <a:cubicBezTo>
                      <a:pt x="172" y="36"/>
                      <a:pt x="154" y="83"/>
                      <a:pt x="139" y="125"/>
                    </a:cubicBezTo>
                    <a:cubicBezTo>
                      <a:pt x="126" y="162"/>
                      <a:pt x="109" y="199"/>
                      <a:pt x="109" y="239"/>
                    </a:cubicBezTo>
                    <a:cubicBezTo>
                      <a:pt x="109" y="287"/>
                      <a:pt x="128" y="328"/>
                      <a:pt x="119" y="375"/>
                    </a:cubicBezTo>
                    <a:cubicBezTo>
                      <a:pt x="113" y="405"/>
                      <a:pt x="102" y="431"/>
                      <a:pt x="92" y="459"/>
                    </a:cubicBezTo>
                    <a:cubicBezTo>
                      <a:pt x="86" y="477"/>
                      <a:pt x="79" y="503"/>
                      <a:pt x="89" y="520"/>
                    </a:cubicBezTo>
                    <a:cubicBezTo>
                      <a:pt x="95" y="530"/>
                      <a:pt x="105" y="534"/>
                      <a:pt x="115" y="537"/>
                    </a:cubicBezTo>
                    <a:cubicBezTo>
                      <a:pt x="149" y="546"/>
                      <a:pt x="185" y="539"/>
                      <a:pt x="217" y="531"/>
                    </a:cubicBezTo>
                    <a:lnTo>
                      <a:pt x="214" y="545"/>
                    </a:lnTo>
                    <a:cubicBezTo>
                      <a:pt x="205" y="551"/>
                      <a:pt x="193" y="557"/>
                      <a:pt x="183" y="563"/>
                    </a:cubicBezTo>
                    <a:cubicBezTo>
                      <a:pt x="142" y="583"/>
                      <a:pt x="84" y="573"/>
                      <a:pt x="49" y="607"/>
                    </a:cubicBezTo>
                    <a:cubicBezTo>
                      <a:pt x="46" y="610"/>
                      <a:pt x="43" y="614"/>
                      <a:pt x="40" y="617"/>
                    </a:cubicBezTo>
                    <a:cubicBezTo>
                      <a:pt x="22" y="638"/>
                      <a:pt x="14" y="670"/>
                      <a:pt x="9" y="700"/>
                    </a:cubicBezTo>
                    <a:cubicBezTo>
                      <a:pt x="-2" y="755"/>
                      <a:pt x="-1" y="816"/>
                      <a:pt x="3" y="872"/>
                    </a:cubicBezTo>
                    <a:cubicBezTo>
                      <a:pt x="3" y="873"/>
                      <a:pt x="3" y="874"/>
                      <a:pt x="3" y="875"/>
                    </a:cubicBezTo>
                    <a:lnTo>
                      <a:pt x="330" y="875"/>
                    </a:lnTo>
                    <a:lnTo>
                      <a:pt x="330" y="873"/>
                    </a:lnTo>
                    <a:lnTo>
                      <a:pt x="604" y="873"/>
                    </a:lnTo>
                    <a:lnTo>
                      <a:pt x="604" y="872"/>
                    </a:lnTo>
                    <a:cubicBezTo>
                      <a:pt x="608" y="814"/>
                      <a:pt x="608" y="754"/>
                      <a:pt x="599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3" name="Freeform: Shape 24">
                <a:extLst>
                  <a:ext uri="{FF2B5EF4-FFF2-40B4-BE49-F238E27FC236}">
                    <a16:creationId xmlns:a16="http://schemas.microsoft.com/office/drawing/2014/main" id="{34A9D47B-FEBF-4840-A25C-CB25AF9D24E9}"/>
                  </a:ext>
                </a:extLst>
              </p:cNvPr>
              <p:cNvSpPr/>
              <p:nvPr/>
            </p:nvSpPr>
            <p:spPr>
              <a:xfrm>
                <a:off x="1560708" y="2067596"/>
                <a:ext cx="802756" cy="10603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853">
                    <a:moveTo>
                      <a:pt x="636" y="601"/>
                    </a:moveTo>
                    <a:cubicBezTo>
                      <a:pt x="630" y="574"/>
                      <a:pt x="621" y="541"/>
                      <a:pt x="598" y="522"/>
                    </a:cubicBezTo>
                    <a:cubicBezTo>
                      <a:pt x="587" y="513"/>
                      <a:pt x="575" y="507"/>
                      <a:pt x="561" y="504"/>
                    </a:cubicBezTo>
                    <a:cubicBezTo>
                      <a:pt x="554" y="479"/>
                      <a:pt x="538" y="453"/>
                      <a:pt x="546" y="430"/>
                    </a:cubicBezTo>
                    <a:cubicBezTo>
                      <a:pt x="550" y="416"/>
                      <a:pt x="562" y="406"/>
                      <a:pt x="564" y="392"/>
                    </a:cubicBezTo>
                    <a:cubicBezTo>
                      <a:pt x="565" y="378"/>
                      <a:pt x="556" y="366"/>
                      <a:pt x="548" y="355"/>
                    </a:cubicBezTo>
                    <a:cubicBezTo>
                      <a:pt x="541" y="342"/>
                      <a:pt x="535" y="327"/>
                      <a:pt x="542" y="315"/>
                    </a:cubicBezTo>
                    <a:cubicBezTo>
                      <a:pt x="543" y="311"/>
                      <a:pt x="547" y="308"/>
                      <a:pt x="549" y="304"/>
                    </a:cubicBezTo>
                    <a:cubicBezTo>
                      <a:pt x="558" y="288"/>
                      <a:pt x="542" y="270"/>
                      <a:pt x="532" y="255"/>
                    </a:cubicBezTo>
                    <a:cubicBezTo>
                      <a:pt x="495" y="205"/>
                      <a:pt x="508" y="122"/>
                      <a:pt x="466" y="77"/>
                    </a:cubicBezTo>
                    <a:cubicBezTo>
                      <a:pt x="450" y="61"/>
                      <a:pt x="429" y="52"/>
                      <a:pt x="408" y="44"/>
                    </a:cubicBezTo>
                    <a:cubicBezTo>
                      <a:pt x="383" y="33"/>
                      <a:pt x="357" y="23"/>
                      <a:pt x="332" y="12"/>
                    </a:cubicBezTo>
                    <a:cubicBezTo>
                      <a:pt x="298" y="-2"/>
                      <a:pt x="260" y="-4"/>
                      <a:pt x="226" y="10"/>
                    </a:cubicBezTo>
                    <a:cubicBezTo>
                      <a:pt x="209" y="16"/>
                      <a:pt x="173" y="56"/>
                      <a:pt x="181" y="77"/>
                    </a:cubicBezTo>
                    <a:cubicBezTo>
                      <a:pt x="166" y="93"/>
                      <a:pt x="156" y="113"/>
                      <a:pt x="154" y="134"/>
                    </a:cubicBezTo>
                    <a:lnTo>
                      <a:pt x="138" y="142"/>
                    </a:lnTo>
                    <a:cubicBezTo>
                      <a:pt x="112" y="155"/>
                      <a:pt x="105" y="194"/>
                      <a:pt x="125" y="216"/>
                    </a:cubicBezTo>
                    <a:cubicBezTo>
                      <a:pt x="126" y="217"/>
                      <a:pt x="126" y="217"/>
                      <a:pt x="126" y="217"/>
                    </a:cubicBezTo>
                    <a:cubicBezTo>
                      <a:pt x="131" y="222"/>
                      <a:pt x="137" y="227"/>
                      <a:pt x="140" y="234"/>
                    </a:cubicBezTo>
                    <a:cubicBezTo>
                      <a:pt x="142" y="239"/>
                      <a:pt x="142" y="244"/>
                      <a:pt x="141" y="249"/>
                    </a:cubicBezTo>
                    <a:cubicBezTo>
                      <a:pt x="140" y="251"/>
                      <a:pt x="140" y="252"/>
                      <a:pt x="139" y="254"/>
                    </a:cubicBezTo>
                    <a:cubicBezTo>
                      <a:pt x="136" y="263"/>
                      <a:pt x="129" y="272"/>
                      <a:pt x="121" y="278"/>
                    </a:cubicBezTo>
                    <a:cubicBezTo>
                      <a:pt x="108" y="288"/>
                      <a:pt x="92" y="297"/>
                      <a:pt x="88" y="313"/>
                    </a:cubicBezTo>
                    <a:cubicBezTo>
                      <a:pt x="81" y="337"/>
                      <a:pt x="100" y="361"/>
                      <a:pt x="118" y="377"/>
                    </a:cubicBezTo>
                    <a:cubicBezTo>
                      <a:pt x="110" y="402"/>
                      <a:pt x="82" y="415"/>
                      <a:pt x="76" y="440"/>
                    </a:cubicBezTo>
                    <a:cubicBezTo>
                      <a:pt x="72" y="464"/>
                      <a:pt x="89" y="486"/>
                      <a:pt x="108" y="499"/>
                    </a:cubicBezTo>
                    <a:cubicBezTo>
                      <a:pt x="86" y="503"/>
                      <a:pt x="67" y="509"/>
                      <a:pt x="51" y="521"/>
                    </a:cubicBezTo>
                    <a:cubicBezTo>
                      <a:pt x="49" y="524"/>
                      <a:pt x="45" y="526"/>
                      <a:pt x="42" y="530"/>
                    </a:cubicBezTo>
                    <a:cubicBezTo>
                      <a:pt x="23" y="549"/>
                      <a:pt x="14" y="579"/>
                      <a:pt x="8" y="604"/>
                    </a:cubicBezTo>
                    <a:cubicBezTo>
                      <a:pt x="-2" y="655"/>
                      <a:pt x="-2" y="800"/>
                      <a:pt x="3" y="851"/>
                    </a:cubicBezTo>
                    <a:lnTo>
                      <a:pt x="3" y="853"/>
                    </a:lnTo>
                    <a:lnTo>
                      <a:pt x="351" y="853"/>
                    </a:lnTo>
                    <a:lnTo>
                      <a:pt x="351" y="851"/>
                    </a:lnTo>
                    <a:lnTo>
                      <a:pt x="642" y="851"/>
                    </a:lnTo>
                    <a:lnTo>
                      <a:pt x="642" y="850"/>
                    </a:lnTo>
                    <a:cubicBezTo>
                      <a:pt x="647" y="798"/>
                      <a:pt x="647" y="653"/>
                      <a:pt x="636" y="601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4" name="Freeform: Shape 25">
                <a:extLst>
                  <a:ext uri="{FF2B5EF4-FFF2-40B4-BE49-F238E27FC236}">
                    <a16:creationId xmlns:a16="http://schemas.microsoft.com/office/drawing/2014/main" id="{6CD3656B-295E-A747-AC44-1421A95EF065}"/>
                  </a:ext>
                </a:extLst>
              </p:cNvPr>
              <p:cNvSpPr/>
              <p:nvPr/>
            </p:nvSpPr>
            <p:spPr>
              <a:xfrm>
                <a:off x="22011704" y="1355694"/>
                <a:ext cx="780354" cy="14412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1159">
                    <a:moveTo>
                      <a:pt x="9" y="644"/>
                    </a:moveTo>
                    <a:cubicBezTo>
                      <a:pt x="15" y="613"/>
                      <a:pt x="24" y="578"/>
                      <a:pt x="47" y="558"/>
                    </a:cubicBezTo>
                    <a:cubicBezTo>
                      <a:pt x="84" y="524"/>
                      <a:pt x="143" y="533"/>
                      <a:pt x="186" y="514"/>
                    </a:cubicBezTo>
                    <a:cubicBezTo>
                      <a:pt x="198" y="508"/>
                      <a:pt x="210" y="502"/>
                      <a:pt x="220" y="494"/>
                    </a:cubicBezTo>
                    <a:cubicBezTo>
                      <a:pt x="221" y="494"/>
                      <a:pt x="222" y="492"/>
                      <a:pt x="224" y="490"/>
                    </a:cubicBezTo>
                    <a:lnTo>
                      <a:pt x="235" y="451"/>
                    </a:lnTo>
                    <a:cubicBezTo>
                      <a:pt x="199" y="424"/>
                      <a:pt x="174" y="379"/>
                      <a:pt x="170" y="327"/>
                    </a:cubicBezTo>
                    <a:cubicBezTo>
                      <a:pt x="156" y="324"/>
                      <a:pt x="146" y="305"/>
                      <a:pt x="146" y="284"/>
                    </a:cubicBezTo>
                    <a:cubicBezTo>
                      <a:pt x="146" y="264"/>
                      <a:pt x="153" y="249"/>
                      <a:pt x="165" y="242"/>
                    </a:cubicBezTo>
                    <a:lnTo>
                      <a:pt x="161" y="182"/>
                    </a:lnTo>
                    <a:cubicBezTo>
                      <a:pt x="155" y="156"/>
                      <a:pt x="147" y="132"/>
                      <a:pt x="148" y="106"/>
                    </a:cubicBezTo>
                    <a:cubicBezTo>
                      <a:pt x="149" y="74"/>
                      <a:pt x="165" y="44"/>
                      <a:pt x="187" y="21"/>
                    </a:cubicBezTo>
                    <a:cubicBezTo>
                      <a:pt x="191" y="16"/>
                      <a:pt x="196" y="12"/>
                      <a:pt x="202" y="9"/>
                    </a:cubicBezTo>
                    <a:cubicBezTo>
                      <a:pt x="211" y="5"/>
                      <a:pt x="221" y="8"/>
                      <a:pt x="231" y="13"/>
                    </a:cubicBezTo>
                    <a:cubicBezTo>
                      <a:pt x="239" y="18"/>
                      <a:pt x="246" y="27"/>
                      <a:pt x="253" y="34"/>
                    </a:cubicBezTo>
                    <a:cubicBezTo>
                      <a:pt x="271" y="23"/>
                      <a:pt x="290" y="12"/>
                      <a:pt x="310" y="6"/>
                    </a:cubicBezTo>
                    <a:cubicBezTo>
                      <a:pt x="364" y="-12"/>
                      <a:pt x="428" y="9"/>
                      <a:pt x="461" y="59"/>
                    </a:cubicBezTo>
                    <a:cubicBezTo>
                      <a:pt x="480" y="87"/>
                      <a:pt x="489" y="123"/>
                      <a:pt x="486" y="156"/>
                    </a:cubicBezTo>
                    <a:cubicBezTo>
                      <a:pt x="485" y="170"/>
                      <a:pt x="483" y="187"/>
                      <a:pt x="477" y="202"/>
                    </a:cubicBezTo>
                    <a:lnTo>
                      <a:pt x="473" y="241"/>
                    </a:lnTo>
                    <a:cubicBezTo>
                      <a:pt x="485" y="247"/>
                      <a:pt x="495" y="263"/>
                      <a:pt x="495" y="284"/>
                    </a:cubicBezTo>
                    <a:cubicBezTo>
                      <a:pt x="495" y="308"/>
                      <a:pt x="482" y="327"/>
                      <a:pt x="466" y="329"/>
                    </a:cubicBezTo>
                    <a:lnTo>
                      <a:pt x="465" y="330"/>
                    </a:lnTo>
                    <a:cubicBezTo>
                      <a:pt x="461" y="384"/>
                      <a:pt x="434" y="429"/>
                      <a:pt x="396" y="455"/>
                    </a:cubicBezTo>
                    <a:lnTo>
                      <a:pt x="407" y="495"/>
                    </a:lnTo>
                    <a:cubicBezTo>
                      <a:pt x="417" y="502"/>
                      <a:pt x="428" y="508"/>
                      <a:pt x="439" y="514"/>
                    </a:cubicBezTo>
                    <a:cubicBezTo>
                      <a:pt x="482" y="533"/>
                      <a:pt x="541" y="524"/>
                      <a:pt x="578" y="557"/>
                    </a:cubicBezTo>
                    <a:cubicBezTo>
                      <a:pt x="581" y="560"/>
                      <a:pt x="583" y="562"/>
                      <a:pt x="587" y="566"/>
                    </a:cubicBezTo>
                    <a:cubicBezTo>
                      <a:pt x="606" y="587"/>
                      <a:pt x="615" y="618"/>
                      <a:pt x="619" y="647"/>
                    </a:cubicBezTo>
                    <a:cubicBezTo>
                      <a:pt x="630" y="702"/>
                      <a:pt x="630" y="1101"/>
                      <a:pt x="625" y="1157"/>
                    </a:cubicBezTo>
                    <a:lnTo>
                      <a:pt x="625" y="1159"/>
                    </a:lnTo>
                    <a:lnTo>
                      <a:pt x="287" y="1159"/>
                    </a:lnTo>
                    <a:lnTo>
                      <a:pt x="287" y="1158"/>
                    </a:lnTo>
                    <a:lnTo>
                      <a:pt x="4" y="1158"/>
                    </a:lnTo>
                    <a:lnTo>
                      <a:pt x="4" y="1156"/>
                    </a:lnTo>
                    <a:cubicBezTo>
                      <a:pt x="-2" y="1099"/>
                      <a:pt x="-2" y="699"/>
                      <a:pt x="9" y="644"/>
                    </a:cubicBez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5" name="Freeform: Shape 26">
                <a:extLst>
                  <a:ext uri="{FF2B5EF4-FFF2-40B4-BE49-F238E27FC236}">
                    <a16:creationId xmlns:a16="http://schemas.microsoft.com/office/drawing/2014/main" id="{CBA29DEB-DECE-334B-87E1-8791D49E18AF}"/>
                  </a:ext>
                </a:extLst>
              </p:cNvPr>
              <p:cNvSpPr/>
              <p:nvPr/>
            </p:nvSpPr>
            <p:spPr>
              <a:xfrm>
                <a:off x="21618415" y="1771389"/>
                <a:ext cx="760441" cy="124333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2" h="1000">
                    <a:moveTo>
                      <a:pt x="8" y="569"/>
                    </a:moveTo>
                    <a:cubicBezTo>
                      <a:pt x="13" y="540"/>
                      <a:pt x="23" y="507"/>
                      <a:pt x="45" y="489"/>
                    </a:cubicBezTo>
                    <a:cubicBezTo>
                      <a:pt x="80" y="457"/>
                      <a:pt x="139" y="466"/>
                      <a:pt x="180" y="448"/>
                    </a:cubicBezTo>
                    <a:cubicBezTo>
                      <a:pt x="191" y="443"/>
                      <a:pt x="203" y="437"/>
                      <a:pt x="214" y="429"/>
                    </a:cubicBezTo>
                    <a:cubicBezTo>
                      <a:pt x="214" y="429"/>
                      <a:pt x="216" y="427"/>
                      <a:pt x="217" y="426"/>
                    </a:cubicBezTo>
                    <a:lnTo>
                      <a:pt x="228" y="389"/>
                    </a:lnTo>
                    <a:cubicBezTo>
                      <a:pt x="193" y="364"/>
                      <a:pt x="168" y="322"/>
                      <a:pt x="165" y="274"/>
                    </a:cubicBezTo>
                    <a:cubicBezTo>
                      <a:pt x="151" y="271"/>
                      <a:pt x="140" y="254"/>
                      <a:pt x="140" y="233"/>
                    </a:cubicBezTo>
                    <a:cubicBezTo>
                      <a:pt x="140" y="216"/>
                      <a:pt x="149" y="200"/>
                      <a:pt x="160" y="194"/>
                    </a:cubicBezTo>
                    <a:cubicBezTo>
                      <a:pt x="157" y="158"/>
                      <a:pt x="155" y="123"/>
                      <a:pt x="155" y="123"/>
                    </a:cubicBezTo>
                    <a:cubicBezTo>
                      <a:pt x="150" y="39"/>
                      <a:pt x="241" y="0"/>
                      <a:pt x="308" y="0"/>
                    </a:cubicBezTo>
                    <a:cubicBezTo>
                      <a:pt x="376" y="-1"/>
                      <a:pt x="475" y="37"/>
                      <a:pt x="467" y="125"/>
                    </a:cubicBezTo>
                    <a:cubicBezTo>
                      <a:pt x="467" y="125"/>
                      <a:pt x="463" y="158"/>
                      <a:pt x="460" y="193"/>
                    </a:cubicBezTo>
                    <a:cubicBezTo>
                      <a:pt x="472" y="198"/>
                      <a:pt x="481" y="215"/>
                      <a:pt x="481" y="233"/>
                    </a:cubicBezTo>
                    <a:cubicBezTo>
                      <a:pt x="481" y="256"/>
                      <a:pt x="468" y="274"/>
                      <a:pt x="453" y="275"/>
                    </a:cubicBezTo>
                    <a:cubicBezTo>
                      <a:pt x="453" y="276"/>
                      <a:pt x="453" y="277"/>
                      <a:pt x="453" y="277"/>
                    </a:cubicBezTo>
                    <a:cubicBezTo>
                      <a:pt x="449" y="327"/>
                      <a:pt x="422" y="369"/>
                      <a:pt x="384" y="393"/>
                    </a:cubicBezTo>
                    <a:lnTo>
                      <a:pt x="395" y="431"/>
                    </a:lnTo>
                    <a:cubicBezTo>
                      <a:pt x="405" y="437"/>
                      <a:pt x="416" y="443"/>
                      <a:pt x="427" y="447"/>
                    </a:cubicBezTo>
                    <a:cubicBezTo>
                      <a:pt x="468" y="465"/>
                      <a:pt x="526" y="456"/>
                      <a:pt x="562" y="487"/>
                    </a:cubicBezTo>
                    <a:cubicBezTo>
                      <a:pt x="565" y="490"/>
                      <a:pt x="567" y="493"/>
                      <a:pt x="570" y="496"/>
                    </a:cubicBezTo>
                    <a:cubicBezTo>
                      <a:pt x="589" y="516"/>
                      <a:pt x="597" y="545"/>
                      <a:pt x="603" y="572"/>
                    </a:cubicBezTo>
                    <a:cubicBezTo>
                      <a:pt x="613" y="623"/>
                      <a:pt x="613" y="768"/>
                      <a:pt x="608" y="819"/>
                    </a:cubicBezTo>
                    <a:cubicBezTo>
                      <a:pt x="608" y="819"/>
                      <a:pt x="608" y="995"/>
                      <a:pt x="608" y="996"/>
                    </a:cubicBezTo>
                    <a:lnTo>
                      <a:pt x="278" y="996"/>
                    </a:lnTo>
                    <a:lnTo>
                      <a:pt x="210" y="1000"/>
                    </a:lnTo>
                    <a:lnTo>
                      <a:pt x="3" y="995"/>
                    </a:lnTo>
                    <a:cubicBezTo>
                      <a:pt x="3" y="994"/>
                      <a:pt x="3" y="819"/>
                      <a:pt x="3" y="819"/>
                    </a:cubicBezTo>
                    <a:cubicBezTo>
                      <a:pt x="-2" y="766"/>
                      <a:pt x="-2" y="621"/>
                      <a:pt x="8" y="569"/>
                    </a:cubicBezTo>
                    <a:close/>
                  </a:path>
                </a:pathLst>
              </a:custGeom>
              <a:solidFill>
                <a:srgbClr val="6B6B6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6" name="Freeform: Shape 27">
                <a:extLst>
                  <a:ext uri="{FF2B5EF4-FFF2-40B4-BE49-F238E27FC236}">
                    <a16:creationId xmlns:a16="http://schemas.microsoft.com/office/drawing/2014/main" id="{993C7E21-8FA0-D141-8B08-961F72EF6AC2}"/>
                  </a:ext>
                </a:extLst>
              </p:cNvPr>
              <p:cNvSpPr/>
              <p:nvPr/>
            </p:nvSpPr>
            <p:spPr>
              <a:xfrm>
                <a:off x="23629659" y="1870956"/>
                <a:ext cx="734304" cy="13254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1" h="1066">
                    <a:moveTo>
                      <a:pt x="8" y="712"/>
                    </a:moveTo>
                    <a:cubicBezTo>
                      <a:pt x="14" y="680"/>
                      <a:pt x="22" y="643"/>
                      <a:pt x="44" y="622"/>
                    </a:cubicBezTo>
                    <a:cubicBezTo>
                      <a:pt x="78" y="586"/>
                      <a:pt x="134" y="597"/>
                      <a:pt x="175" y="576"/>
                    </a:cubicBezTo>
                    <a:cubicBezTo>
                      <a:pt x="186" y="570"/>
                      <a:pt x="197" y="563"/>
                      <a:pt x="208" y="555"/>
                    </a:cubicBezTo>
                    <a:cubicBezTo>
                      <a:pt x="208" y="555"/>
                      <a:pt x="209" y="553"/>
                      <a:pt x="210" y="551"/>
                    </a:cubicBezTo>
                    <a:lnTo>
                      <a:pt x="214" y="535"/>
                    </a:lnTo>
                    <a:cubicBezTo>
                      <a:pt x="199" y="539"/>
                      <a:pt x="181" y="543"/>
                      <a:pt x="178" y="544"/>
                    </a:cubicBezTo>
                    <a:cubicBezTo>
                      <a:pt x="145" y="552"/>
                      <a:pt x="108" y="560"/>
                      <a:pt x="76" y="551"/>
                    </a:cubicBezTo>
                    <a:cubicBezTo>
                      <a:pt x="65" y="549"/>
                      <a:pt x="56" y="544"/>
                      <a:pt x="50" y="534"/>
                    </a:cubicBezTo>
                    <a:cubicBezTo>
                      <a:pt x="40" y="516"/>
                      <a:pt x="47" y="490"/>
                      <a:pt x="53" y="471"/>
                    </a:cubicBezTo>
                    <a:cubicBezTo>
                      <a:pt x="62" y="442"/>
                      <a:pt x="74" y="416"/>
                      <a:pt x="79" y="386"/>
                    </a:cubicBezTo>
                    <a:cubicBezTo>
                      <a:pt x="88" y="337"/>
                      <a:pt x="70" y="295"/>
                      <a:pt x="70" y="247"/>
                    </a:cubicBezTo>
                    <a:cubicBezTo>
                      <a:pt x="69" y="203"/>
                      <a:pt x="84" y="159"/>
                      <a:pt x="100" y="120"/>
                    </a:cubicBezTo>
                    <a:cubicBezTo>
                      <a:pt x="111" y="94"/>
                      <a:pt x="119" y="66"/>
                      <a:pt x="134" y="42"/>
                    </a:cubicBezTo>
                    <a:cubicBezTo>
                      <a:pt x="158" y="-1"/>
                      <a:pt x="204" y="4"/>
                      <a:pt x="242" y="5"/>
                    </a:cubicBezTo>
                    <a:cubicBezTo>
                      <a:pt x="289" y="6"/>
                      <a:pt x="343" y="-13"/>
                      <a:pt x="388" y="15"/>
                    </a:cubicBezTo>
                    <a:cubicBezTo>
                      <a:pt x="423" y="37"/>
                      <a:pt x="440" y="85"/>
                      <a:pt x="455" y="128"/>
                    </a:cubicBezTo>
                    <a:cubicBezTo>
                      <a:pt x="468" y="165"/>
                      <a:pt x="484" y="203"/>
                      <a:pt x="484" y="245"/>
                    </a:cubicBezTo>
                    <a:cubicBezTo>
                      <a:pt x="484" y="293"/>
                      <a:pt x="466" y="335"/>
                      <a:pt x="475" y="383"/>
                    </a:cubicBezTo>
                    <a:cubicBezTo>
                      <a:pt x="480" y="414"/>
                      <a:pt x="492" y="440"/>
                      <a:pt x="501" y="469"/>
                    </a:cubicBezTo>
                    <a:cubicBezTo>
                      <a:pt x="507" y="487"/>
                      <a:pt x="514" y="513"/>
                      <a:pt x="504" y="531"/>
                    </a:cubicBezTo>
                    <a:cubicBezTo>
                      <a:pt x="498" y="542"/>
                      <a:pt x="489" y="547"/>
                      <a:pt x="478" y="549"/>
                    </a:cubicBezTo>
                    <a:cubicBezTo>
                      <a:pt x="446" y="558"/>
                      <a:pt x="411" y="550"/>
                      <a:pt x="379" y="542"/>
                    </a:cubicBezTo>
                    <a:lnTo>
                      <a:pt x="382" y="556"/>
                    </a:lnTo>
                    <a:cubicBezTo>
                      <a:pt x="392" y="564"/>
                      <a:pt x="402" y="570"/>
                      <a:pt x="412" y="575"/>
                    </a:cubicBezTo>
                    <a:cubicBezTo>
                      <a:pt x="453" y="596"/>
                      <a:pt x="508" y="586"/>
                      <a:pt x="543" y="621"/>
                    </a:cubicBezTo>
                    <a:cubicBezTo>
                      <a:pt x="545" y="623"/>
                      <a:pt x="548" y="627"/>
                      <a:pt x="551" y="630"/>
                    </a:cubicBezTo>
                    <a:cubicBezTo>
                      <a:pt x="569" y="652"/>
                      <a:pt x="577" y="685"/>
                      <a:pt x="582" y="714"/>
                    </a:cubicBezTo>
                    <a:cubicBezTo>
                      <a:pt x="592" y="772"/>
                      <a:pt x="592" y="1006"/>
                      <a:pt x="587" y="1065"/>
                    </a:cubicBezTo>
                    <a:lnTo>
                      <a:pt x="587" y="1066"/>
                    </a:lnTo>
                    <a:lnTo>
                      <a:pt x="269" y="1066"/>
                    </a:lnTo>
                    <a:lnTo>
                      <a:pt x="3" y="1066"/>
                    </a:lnTo>
                    <a:lnTo>
                      <a:pt x="3" y="1064"/>
                    </a:lnTo>
                    <a:cubicBezTo>
                      <a:pt x="-2" y="1005"/>
                      <a:pt x="-2" y="770"/>
                      <a:pt x="8" y="712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7" name="Freeform: Shape 28">
                <a:extLst>
                  <a:ext uri="{FF2B5EF4-FFF2-40B4-BE49-F238E27FC236}">
                    <a16:creationId xmlns:a16="http://schemas.microsoft.com/office/drawing/2014/main" id="{8A12D873-D9BF-DC44-91C8-5168D9FAA6FB}"/>
                  </a:ext>
                </a:extLst>
              </p:cNvPr>
              <p:cNvSpPr/>
              <p:nvPr/>
            </p:nvSpPr>
            <p:spPr>
              <a:xfrm>
                <a:off x="23006122" y="1742763"/>
                <a:ext cx="780354" cy="121346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976">
                    <a:moveTo>
                      <a:pt x="9" y="689"/>
                    </a:moveTo>
                    <a:cubicBezTo>
                      <a:pt x="15" y="656"/>
                      <a:pt x="24" y="619"/>
                      <a:pt x="47" y="596"/>
                    </a:cubicBezTo>
                    <a:cubicBezTo>
                      <a:pt x="57" y="586"/>
                      <a:pt x="69" y="580"/>
                      <a:pt x="82" y="576"/>
                    </a:cubicBezTo>
                    <a:cubicBezTo>
                      <a:pt x="89" y="547"/>
                      <a:pt x="105" y="518"/>
                      <a:pt x="98" y="492"/>
                    </a:cubicBezTo>
                    <a:cubicBezTo>
                      <a:pt x="93" y="476"/>
                      <a:pt x="81" y="465"/>
                      <a:pt x="79" y="449"/>
                    </a:cubicBezTo>
                    <a:cubicBezTo>
                      <a:pt x="79" y="432"/>
                      <a:pt x="87" y="418"/>
                      <a:pt x="94" y="405"/>
                    </a:cubicBezTo>
                    <a:cubicBezTo>
                      <a:pt x="102" y="392"/>
                      <a:pt x="108" y="374"/>
                      <a:pt x="101" y="360"/>
                    </a:cubicBezTo>
                    <a:cubicBezTo>
                      <a:pt x="99" y="355"/>
                      <a:pt x="96" y="352"/>
                      <a:pt x="93" y="347"/>
                    </a:cubicBezTo>
                    <a:cubicBezTo>
                      <a:pt x="85" y="329"/>
                      <a:pt x="100" y="308"/>
                      <a:pt x="111" y="292"/>
                    </a:cubicBezTo>
                    <a:cubicBezTo>
                      <a:pt x="146" y="234"/>
                      <a:pt x="134" y="140"/>
                      <a:pt x="175" y="89"/>
                    </a:cubicBezTo>
                    <a:cubicBezTo>
                      <a:pt x="190" y="69"/>
                      <a:pt x="211" y="59"/>
                      <a:pt x="231" y="49"/>
                    </a:cubicBezTo>
                    <a:lnTo>
                      <a:pt x="306" y="14"/>
                    </a:lnTo>
                    <a:cubicBezTo>
                      <a:pt x="338" y="-1"/>
                      <a:pt x="374" y="-6"/>
                      <a:pt x="408" y="11"/>
                    </a:cubicBezTo>
                    <a:cubicBezTo>
                      <a:pt x="425" y="19"/>
                      <a:pt x="460" y="63"/>
                      <a:pt x="452" y="89"/>
                    </a:cubicBezTo>
                    <a:cubicBezTo>
                      <a:pt x="466" y="106"/>
                      <a:pt x="476" y="129"/>
                      <a:pt x="478" y="153"/>
                    </a:cubicBezTo>
                    <a:lnTo>
                      <a:pt x="493" y="162"/>
                    </a:lnTo>
                    <a:cubicBezTo>
                      <a:pt x="519" y="177"/>
                      <a:pt x="526" y="221"/>
                      <a:pt x="506" y="247"/>
                    </a:cubicBezTo>
                    <a:lnTo>
                      <a:pt x="505" y="247"/>
                    </a:lnTo>
                    <a:cubicBezTo>
                      <a:pt x="501" y="254"/>
                      <a:pt x="495" y="259"/>
                      <a:pt x="492" y="268"/>
                    </a:cubicBezTo>
                    <a:cubicBezTo>
                      <a:pt x="491" y="274"/>
                      <a:pt x="491" y="280"/>
                      <a:pt x="491" y="285"/>
                    </a:cubicBezTo>
                    <a:cubicBezTo>
                      <a:pt x="491" y="287"/>
                      <a:pt x="492" y="288"/>
                      <a:pt x="492" y="290"/>
                    </a:cubicBezTo>
                    <a:cubicBezTo>
                      <a:pt x="496" y="301"/>
                      <a:pt x="503" y="310"/>
                      <a:pt x="511" y="317"/>
                    </a:cubicBezTo>
                    <a:cubicBezTo>
                      <a:pt x="522" y="329"/>
                      <a:pt x="538" y="338"/>
                      <a:pt x="542" y="357"/>
                    </a:cubicBezTo>
                    <a:cubicBezTo>
                      <a:pt x="550" y="386"/>
                      <a:pt x="530" y="412"/>
                      <a:pt x="513" y="431"/>
                    </a:cubicBezTo>
                    <a:cubicBezTo>
                      <a:pt x="522" y="459"/>
                      <a:pt x="549" y="473"/>
                      <a:pt x="554" y="504"/>
                    </a:cubicBezTo>
                    <a:cubicBezTo>
                      <a:pt x="558" y="530"/>
                      <a:pt x="541" y="555"/>
                      <a:pt x="523" y="570"/>
                    </a:cubicBezTo>
                    <a:cubicBezTo>
                      <a:pt x="544" y="574"/>
                      <a:pt x="563" y="581"/>
                      <a:pt x="578" y="596"/>
                    </a:cubicBezTo>
                    <a:cubicBezTo>
                      <a:pt x="581" y="598"/>
                      <a:pt x="584" y="602"/>
                      <a:pt x="586" y="605"/>
                    </a:cubicBezTo>
                    <a:cubicBezTo>
                      <a:pt x="606" y="627"/>
                      <a:pt x="615" y="661"/>
                      <a:pt x="620" y="691"/>
                    </a:cubicBezTo>
                    <a:cubicBezTo>
                      <a:pt x="630" y="750"/>
                      <a:pt x="630" y="915"/>
                      <a:pt x="625" y="974"/>
                    </a:cubicBezTo>
                    <a:cubicBezTo>
                      <a:pt x="625" y="975"/>
                      <a:pt x="625" y="975"/>
                      <a:pt x="625" y="976"/>
                    </a:cubicBezTo>
                    <a:lnTo>
                      <a:pt x="287" y="976"/>
                    </a:lnTo>
                    <a:lnTo>
                      <a:pt x="287" y="975"/>
                    </a:lnTo>
                    <a:lnTo>
                      <a:pt x="4" y="975"/>
                    </a:lnTo>
                    <a:cubicBezTo>
                      <a:pt x="4" y="974"/>
                      <a:pt x="4" y="973"/>
                      <a:pt x="4" y="972"/>
                    </a:cubicBezTo>
                    <a:cubicBezTo>
                      <a:pt x="-2" y="913"/>
                      <a:pt x="-2" y="747"/>
                      <a:pt x="9" y="689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8" name="Freeform: Shape 29">
                <a:extLst>
                  <a:ext uri="{FF2B5EF4-FFF2-40B4-BE49-F238E27FC236}">
                    <a16:creationId xmlns:a16="http://schemas.microsoft.com/office/drawing/2014/main" id="{58126882-C3FB-3845-9CAE-04101BB01DAD}"/>
                  </a:ext>
                </a:extLst>
              </p:cNvPr>
              <p:cNvSpPr/>
              <p:nvPr/>
            </p:nvSpPr>
            <p:spPr>
              <a:xfrm>
                <a:off x="21359542" y="2179609"/>
                <a:ext cx="760441" cy="102180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12" h="822">
                    <a:moveTo>
                      <a:pt x="8" y="570"/>
                    </a:moveTo>
                    <a:cubicBezTo>
                      <a:pt x="13" y="541"/>
                      <a:pt x="23" y="509"/>
                      <a:pt x="45" y="489"/>
                    </a:cubicBezTo>
                    <a:cubicBezTo>
                      <a:pt x="80" y="458"/>
                      <a:pt x="139" y="467"/>
                      <a:pt x="180" y="449"/>
                    </a:cubicBezTo>
                    <a:cubicBezTo>
                      <a:pt x="191" y="443"/>
                      <a:pt x="203" y="437"/>
                      <a:pt x="214" y="430"/>
                    </a:cubicBezTo>
                    <a:cubicBezTo>
                      <a:pt x="214" y="430"/>
                      <a:pt x="215" y="428"/>
                      <a:pt x="217" y="427"/>
                    </a:cubicBezTo>
                    <a:lnTo>
                      <a:pt x="228" y="390"/>
                    </a:lnTo>
                    <a:cubicBezTo>
                      <a:pt x="193" y="365"/>
                      <a:pt x="168" y="323"/>
                      <a:pt x="165" y="275"/>
                    </a:cubicBezTo>
                    <a:cubicBezTo>
                      <a:pt x="151" y="271"/>
                      <a:pt x="140" y="255"/>
                      <a:pt x="140" y="234"/>
                    </a:cubicBezTo>
                    <a:cubicBezTo>
                      <a:pt x="140" y="216"/>
                      <a:pt x="148" y="201"/>
                      <a:pt x="159" y="195"/>
                    </a:cubicBezTo>
                    <a:cubicBezTo>
                      <a:pt x="157" y="158"/>
                      <a:pt x="155" y="124"/>
                      <a:pt x="155" y="124"/>
                    </a:cubicBezTo>
                    <a:cubicBezTo>
                      <a:pt x="150" y="39"/>
                      <a:pt x="241" y="1"/>
                      <a:pt x="308" y="0"/>
                    </a:cubicBezTo>
                    <a:cubicBezTo>
                      <a:pt x="376" y="0"/>
                      <a:pt x="474" y="38"/>
                      <a:pt x="466" y="126"/>
                    </a:cubicBezTo>
                    <a:cubicBezTo>
                      <a:pt x="466" y="126"/>
                      <a:pt x="463" y="159"/>
                      <a:pt x="460" y="195"/>
                    </a:cubicBezTo>
                    <a:cubicBezTo>
                      <a:pt x="472" y="200"/>
                      <a:pt x="480" y="215"/>
                      <a:pt x="480" y="234"/>
                    </a:cubicBezTo>
                    <a:cubicBezTo>
                      <a:pt x="480" y="257"/>
                      <a:pt x="468" y="275"/>
                      <a:pt x="453" y="276"/>
                    </a:cubicBezTo>
                    <a:lnTo>
                      <a:pt x="453" y="277"/>
                    </a:lnTo>
                    <a:cubicBezTo>
                      <a:pt x="448" y="327"/>
                      <a:pt x="422" y="369"/>
                      <a:pt x="384" y="393"/>
                    </a:cubicBezTo>
                    <a:lnTo>
                      <a:pt x="395" y="431"/>
                    </a:lnTo>
                    <a:cubicBezTo>
                      <a:pt x="405" y="438"/>
                      <a:pt x="416" y="443"/>
                      <a:pt x="427" y="449"/>
                    </a:cubicBezTo>
                    <a:cubicBezTo>
                      <a:pt x="468" y="467"/>
                      <a:pt x="526" y="457"/>
                      <a:pt x="562" y="488"/>
                    </a:cubicBezTo>
                    <a:cubicBezTo>
                      <a:pt x="565" y="491"/>
                      <a:pt x="567" y="494"/>
                      <a:pt x="570" y="497"/>
                    </a:cubicBezTo>
                    <a:cubicBezTo>
                      <a:pt x="589" y="517"/>
                      <a:pt x="597" y="546"/>
                      <a:pt x="602" y="572"/>
                    </a:cubicBezTo>
                    <a:cubicBezTo>
                      <a:pt x="613" y="623"/>
                      <a:pt x="613" y="769"/>
                      <a:pt x="608" y="820"/>
                    </a:cubicBezTo>
                    <a:lnTo>
                      <a:pt x="608" y="822"/>
                    </a:lnTo>
                    <a:lnTo>
                      <a:pt x="278" y="822"/>
                    </a:lnTo>
                    <a:lnTo>
                      <a:pt x="278" y="821"/>
                    </a:lnTo>
                    <a:lnTo>
                      <a:pt x="3" y="821"/>
                    </a:lnTo>
                    <a:cubicBezTo>
                      <a:pt x="3" y="820"/>
                      <a:pt x="3" y="820"/>
                      <a:pt x="3" y="819"/>
                    </a:cubicBezTo>
                    <a:cubicBezTo>
                      <a:pt x="-2" y="767"/>
                      <a:pt x="-2" y="621"/>
                      <a:pt x="8" y="570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39" name="Freeform: Shape 30">
                <a:extLst>
                  <a:ext uri="{FF2B5EF4-FFF2-40B4-BE49-F238E27FC236}">
                    <a16:creationId xmlns:a16="http://schemas.microsoft.com/office/drawing/2014/main" id="{E137C699-B30B-6D4F-83D0-5D2B3A540368}"/>
                  </a:ext>
                </a:extLst>
              </p:cNvPr>
              <p:cNvSpPr/>
              <p:nvPr/>
            </p:nvSpPr>
            <p:spPr>
              <a:xfrm>
                <a:off x="23503959" y="2121117"/>
                <a:ext cx="780354" cy="113879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916">
                    <a:moveTo>
                      <a:pt x="8" y="644"/>
                    </a:moveTo>
                    <a:cubicBezTo>
                      <a:pt x="13" y="614"/>
                      <a:pt x="23" y="578"/>
                      <a:pt x="46" y="557"/>
                    </a:cubicBezTo>
                    <a:cubicBezTo>
                      <a:pt x="82" y="524"/>
                      <a:pt x="142" y="534"/>
                      <a:pt x="185" y="514"/>
                    </a:cubicBezTo>
                    <a:cubicBezTo>
                      <a:pt x="196" y="508"/>
                      <a:pt x="209" y="503"/>
                      <a:pt x="220" y="494"/>
                    </a:cubicBezTo>
                    <a:cubicBezTo>
                      <a:pt x="220" y="494"/>
                      <a:pt x="222" y="492"/>
                      <a:pt x="223" y="491"/>
                    </a:cubicBezTo>
                    <a:lnTo>
                      <a:pt x="235" y="452"/>
                    </a:lnTo>
                    <a:cubicBezTo>
                      <a:pt x="198" y="424"/>
                      <a:pt x="172" y="379"/>
                      <a:pt x="169" y="328"/>
                    </a:cubicBezTo>
                    <a:cubicBezTo>
                      <a:pt x="155" y="324"/>
                      <a:pt x="144" y="306"/>
                      <a:pt x="144" y="284"/>
                    </a:cubicBezTo>
                    <a:cubicBezTo>
                      <a:pt x="144" y="265"/>
                      <a:pt x="152" y="249"/>
                      <a:pt x="164" y="242"/>
                    </a:cubicBezTo>
                    <a:lnTo>
                      <a:pt x="161" y="182"/>
                    </a:lnTo>
                    <a:cubicBezTo>
                      <a:pt x="154" y="157"/>
                      <a:pt x="146" y="132"/>
                      <a:pt x="147" y="108"/>
                    </a:cubicBezTo>
                    <a:cubicBezTo>
                      <a:pt x="148" y="75"/>
                      <a:pt x="165" y="44"/>
                      <a:pt x="185" y="21"/>
                    </a:cubicBezTo>
                    <a:cubicBezTo>
                      <a:pt x="189" y="17"/>
                      <a:pt x="195" y="12"/>
                      <a:pt x="201" y="10"/>
                    </a:cubicBezTo>
                    <a:cubicBezTo>
                      <a:pt x="210" y="5"/>
                      <a:pt x="221" y="8"/>
                      <a:pt x="229" y="13"/>
                    </a:cubicBezTo>
                    <a:cubicBezTo>
                      <a:pt x="238" y="19"/>
                      <a:pt x="245" y="27"/>
                      <a:pt x="252" y="34"/>
                    </a:cubicBezTo>
                    <a:cubicBezTo>
                      <a:pt x="270" y="23"/>
                      <a:pt x="289" y="12"/>
                      <a:pt x="309" y="6"/>
                    </a:cubicBezTo>
                    <a:cubicBezTo>
                      <a:pt x="363" y="-11"/>
                      <a:pt x="427" y="10"/>
                      <a:pt x="461" y="60"/>
                    </a:cubicBezTo>
                    <a:cubicBezTo>
                      <a:pt x="480" y="88"/>
                      <a:pt x="487" y="123"/>
                      <a:pt x="484" y="158"/>
                    </a:cubicBezTo>
                    <a:cubicBezTo>
                      <a:pt x="484" y="171"/>
                      <a:pt x="481" y="188"/>
                      <a:pt x="476" y="202"/>
                    </a:cubicBezTo>
                    <a:lnTo>
                      <a:pt x="473" y="242"/>
                    </a:lnTo>
                    <a:cubicBezTo>
                      <a:pt x="484" y="247"/>
                      <a:pt x="493" y="264"/>
                      <a:pt x="493" y="284"/>
                    </a:cubicBezTo>
                    <a:cubicBezTo>
                      <a:pt x="493" y="308"/>
                      <a:pt x="480" y="328"/>
                      <a:pt x="465" y="329"/>
                    </a:cubicBezTo>
                    <a:lnTo>
                      <a:pt x="465" y="331"/>
                    </a:lnTo>
                    <a:cubicBezTo>
                      <a:pt x="461" y="383"/>
                      <a:pt x="433" y="429"/>
                      <a:pt x="394" y="455"/>
                    </a:cubicBezTo>
                    <a:lnTo>
                      <a:pt x="406" y="496"/>
                    </a:lnTo>
                    <a:cubicBezTo>
                      <a:pt x="416" y="503"/>
                      <a:pt x="427" y="508"/>
                      <a:pt x="438" y="514"/>
                    </a:cubicBezTo>
                    <a:cubicBezTo>
                      <a:pt x="480" y="533"/>
                      <a:pt x="541" y="524"/>
                      <a:pt x="577" y="557"/>
                    </a:cubicBezTo>
                    <a:cubicBezTo>
                      <a:pt x="580" y="560"/>
                      <a:pt x="583" y="563"/>
                      <a:pt x="585" y="566"/>
                    </a:cubicBezTo>
                    <a:cubicBezTo>
                      <a:pt x="604" y="587"/>
                      <a:pt x="614" y="618"/>
                      <a:pt x="619" y="647"/>
                    </a:cubicBezTo>
                    <a:cubicBezTo>
                      <a:pt x="629" y="702"/>
                      <a:pt x="629" y="858"/>
                      <a:pt x="624" y="913"/>
                    </a:cubicBezTo>
                    <a:lnTo>
                      <a:pt x="624" y="916"/>
                    </a:lnTo>
                    <a:lnTo>
                      <a:pt x="285" y="916"/>
                    </a:lnTo>
                    <a:lnTo>
                      <a:pt x="285" y="914"/>
                    </a:lnTo>
                    <a:lnTo>
                      <a:pt x="3" y="914"/>
                    </a:lnTo>
                    <a:lnTo>
                      <a:pt x="2" y="912"/>
                    </a:lnTo>
                    <a:cubicBezTo>
                      <a:pt x="-2" y="856"/>
                      <a:pt x="-2" y="700"/>
                      <a:pt x="8" y="644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0" name="Freeform: Shape 31">
                <a:extLst>
                  <a:ext uri="{FF2B5EF4-FFF2-40B4-BE49-F238E27FC236}">
                    <a16:creationId xmlns:a16="http://schemas.microsoft.com/office/drawing/2014/main" id="{7DA3E6AA-C404-7B47-A874-6AEBE6F1AFB6}"/>
                  </a:ext>
                </a:extLst>
              </p:cNvPr>
              <p:cNvSpPr/>
              <p:nvPr/>
            </p:nvSpPr>
            <p:spPr>
              <a:xfrm>
                <a:off x="22841841" y="2224414"/>
                <a:ext cx="733060" cy="105789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90" h="851">
                    <a:moveTo>
                      <a:pt x="8" y="678"/>
                    </a:moveTo>
                    <a:cubicBezTo>
                      <a:pt x="13" y="648"/>
                      <a:pt x="22" y="613"/>
                      <a:pt x="44" y="592"/>
                    </a:cubicBezTo>
                    <a:cubicBezTo>
                      <a:pt x="77" y="559"/>
                      <a:pt x="134" y="568"/>
                      <a:pt x="174" y="548"/>
                    </a:cubicBezTo>
                    <a:cubicBezTo>
                      <a:pt x="185" y="543"/>
                      <a:pt x="196" y="536"/>
                      <a:pt x="206" y="529"/>
                    </a:cubicBezTo>
                    <a:cubicBezTo>
                      <a:pt x="207" y="529"/>
                      <a:pt x="208" y="527"/>
                      <a:pt x="210" y="525"/>
                    </a:cubicBezTo>
                    <a:lnTo>
                      <a:pt x="214" y="510"/>
                    </a:lnTo>
                    <a:cubicBezTo>
                      <a:pt x="198" y="514"/>
                      <a:pt x="180" y="518"/>
                      <a:pt x="177" y="518"/>
                    </a:cubicBezTo>
                    <a:cubicBezTo>
                      <a:pt x="144" y="526"/>
                      <a:pt x="108" y="534"/>
                      <a:pt x="75" y="525"/>
                    </a:cubicBezTo>
                    <a:cubicBezTo>
                      <a:pt x="65" y="523"/>
                      <a:pt x="55" y="518"/>
                      <a:pt x="50" y="509"/>
                    </a:cubicBezTo>
                    <a:cubicBezTo>
                      <a:pt x="39" y="492"/>
                      <a:pt x="46" y="467"/>
                      <a:pt x="52" y="450"/>
                    </a:cubicBezTo>
                    <a:cubicBezTo>
                      <a:pt x="61" y="422"/>
                      <a:pt x="73" y="397"/>
                      <a:pt x="79" y="368"/>
                    </a:cubicBezTo>
                    <a:cubicBezTo>
                      <a:pt x="88" y="321"/>
                      <a:pt x="70" y="282"/>
                      <a:pt x="69" y="236"/>
                    </a:cubicBezTo>
                    <a:cubicBezTo>
                      <a:pt x="69" y="194"/>
                      <a:pt x="83" y="152"/>
                      <a:pt x="100" y="115"/>
                    </a:cubicBezTo>
                    <a:cubicBezTo>
                      <a:pt x="111" y="91"/>
                      <a:pt x="118" y="63"/>
                      <a:pt x="133" y="40"/>
                    </a:cubicBezTo>
                    <a:cubicBezTo>
                      <a:pt x="157" y="1"/>
                      <a:pt x="204" y="4"/>
                      <a:pt x="241" y="5"/>
                    </a:cubicBezTo>
                    <a:cubicBezTo>
                      <a:pt x="288" y="7"/>
                      <a:pt x="343" y="-12"/>
                      <a:pt x="387" y="15"/>
                    </a:cubicBezTo>
                    <a:cubicBezTo>
                      <a:pt x="422" y="36"/>
                      <a:pt x="439" y="81"/>
                      <a:pt x="455" y="122"/>
                    </a:cubicBezTo>
                    <a:cubicBezTo>
                      <a:pt x="468" y="158"/>
                      <a:pt x="484" y="194"/>
                      <a:pt x="484" y="233"/>
                    </a:cubicBezTo>
                    <a:cubicBezTo>
                      <a:pt x="483" y="279"/>
                      <a:pt x="465" y="320"/>
                      <a:pt x="474" y="366"/>
                    </a:cubicBezTo>
                    <a:cubicBezTo>
                      <a:pt x="480" y="394"/>
                      <a:pt x="492" y="420"/>
                      <a:pt x="500" y="447"/>
                    </a:cubicBezTo>
                    <a:cubicBezTo>
                      <a:pt x="506" y="465"/>
                      <a:pt x="513" y="489"/>
                      <a:pt x="503" y="506"/>
                    </a:cubicBezTo>
                    <a:cubicBezTo>
                      <a:pt x="498" y="516"/>
                      <a:pt x="488" y="521"/>
                      <a:pt x="478" y="524"/>
                    </a:cubicBezTo>
                    <a:cubicBezTo>
                      <a:pt x="445" y="532"/>
                      <a:pt x="410" y="524"/>
                      <a:pt x="378" y="517"/>
                    </a:cubicBezTo>
                    <a:lnTo>
                      <a:pt x="382" y="531"/>
                    </a:lnTo>
                    <a:cubicBezTo>
                      <a:pt x="391" y="537"/>
                      <a:pt x="402" y="543"/>
                      <a:pt x="412" y="548"/>
                    </a:cubicBezTo>
                    <a:cubicBezTo>
                      <a:pt x="452" y="568"/>
                      <a:pt x="508" y="559"/>
                      <a:pt x="542" y="591"/>
                    </a:cubicBezTo>
                    <a:cubicBezTo>
                      <a:pt x="545" y="594"/>
                      <a:pt x="548" y="598"/>
                      <a:pt x="550" y="601"/>
                    </a:cubicBezTo>
                    <a:cubicBezTo>
                      <a:pt x="569" y="622"/>
                      <a:pt x="576" y="653"/>
                      <a:pt x="581" y="681"/>
                    </a:cubicBezTo>
                    <a:cubicBezTo>
                      <a:pt x="591" y="736"/>
                      <a:pt x="591" y="794"/>
                      <a:pt x="586" y="850"/>
                    </a:cubicBezTo>
                    <a:lnTo>
                      <a:pt x="586" y="851"/>
                    </a:lnTo>
                    <a:lnTo>
                      <a:pt x="268" y="851"/>
                    </a:lnTo>
                    <a:lnTo>
                      <a:pt x="268" y="850"/>
                    </a:lnTo>
                    <a:lnTo>
                      <a:pt x="2" y="850"/>
                    </a:lnTo>
                    <a:lnTo>
                      <a:pt x="2" y="849"/>
                    </a:lnTo>
                    <a:cubicBezTo>
                      <a:pt x="-2" y="793"/>
                      <a:pt x="-2" y="733"/>
                      <a:pt x="8" y="678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1" name="Freeform: Shape 32">
                <a:extLst>
                  <a:ext uri="{FF2B5EF4-FFF2-40B4-BE49-F238E27FC236}">
                    <a16:creationId xmlns:a16="http://schemas.microsoft.com/office/drawing/2014/main" id="{7E9C178A-EA6E-F446-8388-9E4D159863ED}"/>
                  </a:ext>
                </a:extLst>
              </p:cNvPr>
              <p:cNvSpPr/>
              <p:nvPr/>
            </p:nvSpPr>
            <p:spPr>
              <a:xfrm>
                <a:off x="22091357" y="2189565"/>
                <a:ext cx="780354" cy="10317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830">
                    <a:moveTo>
                      <a:pt x="8" y="585"/>
                    </a:moveTo>
                    <a:cubicBezTo>
                      <a:pt x="14" y="558"/>
                      <a:pt x="24" y="526"/>
                      <a:pt x="46" y="507"/>
                    </a:cubicBezTo>
                    <a:cubicBezTo>
                      <a:pt x="57" y="499"/>
                      <a:pt x="69" y="493"/>
                      <a:pt x="82" y="489"/>
                    </a:cubicBezTo>
                    <a:cubicBezTo>
                      <a:pt x="88" y="465"/>
                      <a:pt x="105" y="441"/>
                      <a:pt x="97" y="418"/>
                    </a:cubicBezTo>
                    <a:cubicBezTo>
                      <a:pt x="93" y="405"/>
                      <a:pt x="81" y="395"/>
                      <a:pt x="79" y="381"/>
                    </a:cubicBezTo>
                    <a:cubicBezTo>
                      <a:pt x="78" y="368"/>
                      <a:pt x="87" y="355"/>
                      <a:pt x="94" y="344"/>
                    </a:cubicBezTo>
                    <a:cubicBezTo>
                      <a:pt x="101" y="333"/>
                      <a:pt x="107" y="318"/>
                      <a:pt x="101" y="305"/>
                    </a:cubicBezTo>
                    <a:cubicBezTo>
                      <a:pt x="99" y="302"/>
                      <a:pt x="95" y="298"/>
                      <a:pt x="93" y="295"/>
                    </a:cubicBezTo>
                    <a:cubicBezTo>
                      <a:pt x="85" y="280"/>
                      <a:pt x="99" y="261"/>
                      <a:pt x="110" y="248"/>
                    </a:cubicBezTo>
                    <a:cubicBezTo>
                      <a:pt x="145" y="199"/>
                      <a:pt x="133" y="119"/>
                      <a:pt x="175" y="75"/>
                    </a:cubicBezTo>
                    <a:cubicBezTo>
                      <a:pt x="190" y="59"/>
                      <a:pt x="210" y="50"/>
                      <a:pt x="230" y="42"/>
                    </a:cubicBezTo>
                    <a:cubicBezTo>
                      <a:pt x="256" y="32"/>
                      <a:pt x="280" y="22"/>
                      <a:pt x="305" y="11"/>
                    </a:cubicBezTo>
                    <a:cubicBezTo>
                      <a:pt x="338" y="-2"/>
                      <a:pt x="374" y="-5"/>
                      <a:pt x="408" y="9"/>
                    </a:cubicBezTo>
                    <a:cubicBezTo>
                      <a:pt x="425" y="16"/>
                      <a:pt x="459" y="53"/>
                      <a:pt x="451" y="75"/>
                    </a:cubicBezTo>
                    <a:cubicBezTo>
                      <a:pt x="465" y="90"/>
                      <a:pt x="475" y="109"/>
                      <a:pt x="478" y="130"/>
                    </a:cubicBezTo>
                    <a:lnTo>
                      <a:pt x="493" y="137"/>
                    </a:lnTo>
                    <a:cubicBezTo>
                      <a:pt x="518" y="150"/>
                      <a:pt x="525" y="187"/>
                      <a:pt x="505" y="210"/>
                    </a:cubicBezTo>
                    <a:cubicBezTo>
                      <a:pt x="501" y="215"/>
                      <a:pt x="494" y="220"/>
                      <a:pt x="492" y="227"/>
                    </a:cubicBezTo>
                    <a:cubicBezTo>
                      <a:pt x="490" y="232"/>
                      <a:pt x="490" y="237"/>
                      <a:pt x="491" y="243"/>
                    </a:cubicBezTo>
                    <a:cubicBezTo>
                      <a:pt x="491" y="244"/>
                      <a:pt x="492" y="245"/>
                      <a:pt x="492" y="246"/>
                    </a:cubicBezTo>
                    <a:cubicBezTo>
                      <a:pt x="495" y="256"/>
                      <a:pt x="502" y="263"/>
                      <a:pt x="510" y="269"/>
                    </a:cubicBezTo>
                    <a:cubicBezTo>
                      <a:pt x="522" y="279"/>
                      <a:pt x="538" y="287"/>
                      <a:pt x="542" y="304"/>
                    </a:cubicBezTo>
                    <a:cubicBezTo>
                      <a:pt x="549" y="328"/>
                      <a:pt x="530" y="350"/>
                      <a:pt x="512" y="367"/>
                    </a:cubicBezTo>
                    <a:cubicBezTo>
                      <a:pt x="521" y="390"/>
                      <a:pt x="549" y="403"/>
                      <a:pt x="553" y="428"/>
                    </a:cubicBezTo>
                    <a:cubicBezTo>
                      <a:pt x="557" y="451"/>
                      <a:pt x="541" y="472"/>
                      <a:pt x="523" y="485"/>
                    </a:cubicBezTo>
                    <a:cubicBezTo>
                      <a:pt x="544" y="488"/>
                      <a:pt x="562" y="494"/>
                      <a:pt x="577" y="507"/>
                    </a:cubicBezTo>
                    <a:cubicBezTo>
                      <a:pt x="581" y="509"/>
                      <a:pt x="583" y="512"/>
                      <a:pt x="586" y="515"/>
                    </a:cubicBezTo>
                    <a:cubicBezTo>
                      <a:pt x="605" y="533"/>
                      <a:pt x="614" y="563"/>
                      <a:pt x="619" y="588"/>
                    </a:cubicBezTo>
                    <a:cubicBezTo>
                      <a:pt x="629" y="637"/>
                      <a:pt x="629" y="779"/>
                      <a:pt x="625" y="828"/>
                    </a:cubicBezTo>
                    <a:cubicBezTo>
                      <a:pt x="625" y="829"/>
                      <a:pt x="625" y="829"/>
                      <a:pt x="625" y="830"/>
                    </a:cubicBezTo>
                    <a:lnTo>
                      <a:pt x="286" y="830"/>
                    </a:lnTo>
                    <a:lnTo>
                      <a:pt x="286" y="829"/>
                    </a:lnTo>
                    <a:lnTo>
                      <a:pt x="3" y="829"/>
                    </a:lnTo>
                    <a:cubicBezTo>
                      <a:pt x="3" y="828"/>
                      <a:pt x="3" y="828"/>
                      <a:pt x="3" y="828"/>
                    </a:cubicBezTo>
                    <a:cubicBezTo>
                      <a:pt x="-2" y="777"/>
                      <a:pt x="-2" y="636"/>
                      <a:pt x="8" y="585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2" name="Freeform: Shape 33">
                <a:extLst>
                  <a:ext uri="{FF2B5EF4-FFF2-40B4-BE49-F238E27FC236}">
                    <a16:creationId xmlns:a16="http://schemas.microsoft.com/office/drawing/2014/main" id="{D1653C05-F5B5-F944-8416-AE0909F82345}"/>
                  </a:ext>
                </a:extLst>
              </p:cNvPr>
              <p:cNvSpPr/>
              <p:nvPr/>
            </p:nvSpPr>
            <p:spPr>
              <a:xfrm>
                <a:off x="9233561" y="977341"/>
                <a:ext cx="752973" cy="136281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6" h="1096">
                    <a:moveTo>
                      <a:pt x="9" y="732"/>
                    </a:moveTo>
                    <a:cubicBezTo>
                      <a:pt x="14" y="699"/>
                      <a:pt x="24" y="661"/>
                      <a:pt x="45" y="640"/>
                    </a:cubicBezTo>
                    <a:cubicBezTo>
                      <a:pt x="80" y="603"/>
                      <a:pt x="138" y="614"/>
                      <a:pt x="179" y="592"/>
                    </a:cubicBezTo>
                    <a:cubicBezTo>
                      <a:pt x="191" y="586"/>
                      <a:pt x="202" y="579"/>
                      <a:pt x="213" y="571"/>
                    </a:cubicBezTo>
                    <a:cubicBezTo>
                      <a:pt x="213" y="570"/>
                      <a:pt x="214" y="569"/>
                      <a:pt x="216" y="567"/>
                    </a:cubicBezTo>
                    <a:lnTo>
                      <a:pt x="220" y="550"/>
                    </a:lnTo>
                    <a:cubicBezTo>
                      <a:pt x="204" y="554"/>
                      <a:pt x="185" y="559"/>
                      <a:pt x="182" y="560"/>
                    </a:cubicBezTo>
                    <a:cubicBezTo>
                      <a:pt x="149" y="568"/>
                      <a:pt x="112" y="577"/>
                      <a:pt x="78" y="567"/>
                    </a:cubicBezTo>
                    <a:cubicBezTo>
                      <a:pt x="67" y="564"/>
                      <a:pt x="58" y="560"/>
                      <a:pt x="52" y="549"/>
                    </a:cubicBezTo>
                    <a:cubicBezTo>
                      <a:pt x="41" y="530"/>
                      <a:pt x="48" y="503"/>
                      <a:pt x="54" y="485"/>
                    </a:cubicBezTo>
                    <a:cubicBezTo>
                      <a:pt x="64" y="456"/>
                      <a:pt x="76" y="428"/>
                      <a:pt x="82" y="397"/>
                    </a:cubicBezTo>
                    <a:cubicBezTo>
                      <a:pt x="91" y="347"/>
                      <a:pt x="72" y="304"/>
                      <a:pt x="72" y="254"/>
                    </a:cubicBezTo>
                    <a:cubicBezTo>
                      <a:pt x="72" y="209"/>
                      <a:pt x="85" y="164"/>
                      <a:pt x="102" y="124"/>
                    </a:cubicBezTo>
                    <a:cubicBezTo>
                      <a:pt x="115" y="97"/>
                      <a:pt x="122" y="68"/>
                      <a:pt x="137" y="43"/>
                    </a:cubicBezTo>
                    <a:cubicBezTo>
                      <a:pt x="163" y="0"/>
                      <a:pt x="210" y="4"/>
                      <a:pt x="249" y="6"/>
                    </a:cubicBezTo>
                    <a:cubicBezTo>
                      <a:pt x="297" y="7"/>
                      <a:pt x="353" y="-13"/>
                      <a:pt x="398" y="16"/>
                    </a:cubicBezTo>
                    <a:cubicBezTo>
                      <a:pt x="435" y="39"/>
                      <a:pt x="453" y="87"/>
                      <a:pt x="468" y="132"/>
                    </a:cubicBezTo>
                    <a:cubicBezTo>
                      <a:pt x="482" y="170"/>
                      <a:pt x="498" y="209"/>
                      <a:pt x="498" y="252"/>
                    </a:cubicBezTo>
                    <a:cubicBezTo>
                      <a:pt x="498" y="301"/>
                      <a:pt x="479" y="345"/>
                      <a:pt x="488" y="395"/>
                    </a:cubicBezTo>
                    <a:cubicBezTo>
                      <a:pt x="494" y="426"/>
                      <a:pt x="506" y="453"/>
                      <a:pt x="515" y="483"/>
                    </a:cubicBezTo>
                    <a:cubicBezTo>
                      <a:pt x="521" y="502"/>
                      <a:pt x="528" y="527"/>
                      <a:pt x="518" y="547"/>
                    </a:cubicBezTo>
                    <a:cubicBezTo>
                      <a:pt x="512" y="557"/>
                      <a:pt x="502" y="562"/>
                      <a:pt x="492" y="564"/>
                    </a:cubicBezTo>
                    <a:cubicBezTo>
                      <a:pt x="459" y="574"/>
                      <a:pt x="423" y="566"/>
                      <a:pt x="389" y="558"/>
                    </a:cubicBezTo>
                    <a:lnTo>
                      <a:pt x="393" y="572"/>
                    </a:lnTo>
                    <a:cubicBezTo>
                      <a:pt x="403" y="580"/>
                      <a:pt x="413" y="586"/>
                      <a:pt x="424" y="592"/>
                    </a:cubicBezTo>
                    <a:cubicBezTo>
                      <a:pt x="465" y="613"/>
                      <a:pt x="523" y="603"/>
                      <a:pt x="558" y="638"/>
                    </a:cubicBezTo>
                    <a:cubicBezTo>
                      <a:pt x="561" y="641"/>
                      <a:pt x="564" y="645"/>
                      <a:pt x="566" y="648"/>
                    </a:cubicBezTo>
                    <a:cubicBezTo>
                      <a:pt x="585" y="671"/>
                      <a:pt x="593" y="705"/>
                      <a:pt x="598" y="735"/>
                    </a:cubicBezTo>
                    <a:cubicBezTo>
                      <a:pt x="608" y="794"/>
                      <a:pt x="608" y="1034"/>
                      <a:pt x="603" y="1094"/>
                    </a:cubicBezTo>
                    <a:cubicBezTo>
                      <a:pt x="603" y="1095"/>
                      <a:pt x="603" y="1096"/>
                      <a:pt x="603" y="1096"/>
                    </a:cubicBezTo>
                    <a:lnTo>
                      <a:pt x="276" y="1096"/>
                    </a:lnTo>
                    <a:lnTo>
                      <a:pt x="276" y="1095"/>
                    </a:lnTo>
                    <a:lnTo>
                      <a:pt x="4" y="1095"/>
                    </a:lnTo>
                    <a:cubicBezTo>
                      <a:pt x="4" y="1094"/>
                      <a:pt x="4" y="1094"/>
                      <a:pt x="4" y="1094"/>
                    </a:cubicBezTo>
                    <a:cubicBezTo>
                      <a:pt x="-2" y="1033"/>
                      <a:pt x="-2" y="792"/>
                      <a:pt x="9" y="732"/>
                    </a:cubicBez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3" name="Freeform: Shape 34">
                <a:extLst>
                  <a:ext uri="{FF2B5EF4-FFF2-40B4-BE49-F238E27FC236}">
                    <a16:creationId xmlns:a16="http://schemas.microsoft.com/office/drawing/2014/main" id="{D3795F25-AA09-A548-B26F-1D5E07CB0747}"/>
                  </a:ext>
                </a:extLst>
              </p:cNvPr>
              <p:cNvSpPr/>
              <p:nvPr/>
            </p:nvSpPr>
            <p:spPr>
              <a:xfrm>
                <a:off x="9605692" y="1663110"/>
                <a:ext cx="781598" cy="1481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9" h="1191">
                    <a:moveTo>
                      <a:pt x="8" y="586"/>
                    </a:moveTo>
                    <a:cubicBezTo>
                      <a:pt x="14" y="556"/>
                      <a:pt x="23" y="522"/>
                      <a:pt x="47" y="502"/>
                    </a:cubicBezTo>
                    <a:cubicBezTo>
                      <a:pt x="83" y="470"/>
                      <a:pt x="142" y="479"/>
                      <a:pt x="185" y="461"/>
                    </a:cubicBezTo>
                    <a:cubicBezTo>
                      <a:pt x="197" y="455"/>
                      <a:pt x="209" y="449"/>
                      <a:pt x="221" y="441"/>
                    </a:cubicBezTo>
                    <a:cubicBezTo>
                      <a:pt x="221" y="441"/>
                      <a:pt x="222" y="439"/>
                      <a:pt x="223" y="439"/>
                    </a:cubicBezTo>
                    <a:lnTo>
                      <a:pt x="235" y="401"/>
                    </a:lnTo>
                    <a:cubicBezTo>
                      <a:pt x="198" y="375"/>
                      <a:pt x="173" y="332"/>
                      <a:pt x="170" y="282"/>
                    </a:cubicBezTo>
                    <a:cubicBezTo>
                      <a:pt x="156" y="278"/>
                      <a:pt x="145" y="261"/>
                      <a:pt x="145" y="240"/>
                    </a:cubicBezTo>
                    <a:cubicBezTo>
                      <a:pt x="145" y="222"/>
                      <a:pt x="154" y="206"/>
                      <a:pt x="165" y="200"/>
                    </a:cubicBezTo>
                    <a:cubicBezTo>
                      <a:pt x="162" y="163"/>
                      <a:pt x="160" y="126"/>
                      <a:pt x="160" y="126"/>
                    </a:cubicBezTo>
                    <a:cubicBezTo>
                      <a:pt x="154" y="39"/>
                      <a:pt x="248" y="1"/>
                      <a:pt x="317" y="0"/>
                    </a:cubicBezTo>
                    <a:cubicBezTo>
                      <a:pt x="386" y="-1"/>
                      <a:pt x="487" y="39"/>
                      <a:pt x="480" y="129"/>
                    </a:cubicBezTo>
                    <a:cubicBezTo>
                      <a:pt x="480" y="130"/>
                      <a:pt x="476" y="163"/>
                      <a:pt x="473" y="200"/>
                    </a:cubicBezTo>
                    <a:cubicBezTo>
                      <a:pt x="486" y="204"/>
                      <a:pt x="494" y="221"/>
                      <a:pt x="494" y="240"/>
                    </a:cubicBezTo>
                    <a:cubicBezTo>
                      <a:pt x="494" y="263"/>
                      <a:pt x="481" y="282"/>
                      <a:pt x="466" y="283"/>
                    </a:cubicBezTo>
                    <a:cubicBezTo>
                      <a:pt x="466" y="285"/>
                      <a:pt x="466" y="285"/>
                      <a:pt x="466" y="285"/>
                    </a:cubicBezTo>
                    <a:cubicBezTo>
                      <a:pt x="460" y="336"/>
                      <a:pt x="434" y="379"/>
                      <a:pt x="395" y="404"/>
                    </a:cubicBezTo>
                    <a:lnTo>
                      <a:pt x="406" y="443"/>
                    </a:lnTo>
                    <a:cubicBezTo>
                      <a:pt x="417" y="450"/>
                      <a:pt x="428" y="456"/>
                      <a:pt x="439" y="460"/>
                    </a:cubicBezTo>
                    <a:cubicBezTo>
                      <a:pt x="481" y="479"/>
                      <a:pt x="541" y="469"/>
                      <a:pt x="577" y="502"/>
                    </a:cubicBezTo>
                    <a:cubicBezTo>
                      <a:pt x="581" y="504"/>
                      <a:pt x="584" y="507"/>
                      <a:pt x="586" y="511"/>
                    </a:cubicBezTo>
                    <a:cubicBezTo>
                      <a:pt x="605" y="531"/>
                      <a:pt x="614" y="561"/>
                      <a:pt x="620" y="588"/>
                    </a:cubicBezTo>
                    <a:cubicBezTo>
                      <a:pt x="630" y="641"/>
                      <a:pt x="630" y="790"/>
                      <a:pt x="625" y="843"/>
                    </a:cubicBezTo>
                    <a:cubicBezTo>
                      <a:pt x="625" y="843"/>
                      <a:pt x="625" y="1185"/>
                      <a:pt x="625" y="1186"/>
                    </a:cubicBezTo>
                    <a:lnTo>
                      <a:pt x="286" y="1186"/>
                    </a:lnTo>
                    <a:lnTo>
                      <a:pt x="215" y="1191"/>
                    </a:lnTo>
                    <a:lnTo>
                      <a:pt x="3" y="1185"/>
                    </a:lnTo>
                    <a:cubicBezTo>
                      <a:pt x="3" y="1184"/>
                      <a:pt x="3" y="842"/>
                      <a:pt x="3" y="842"/>
                    </a:cubicBezTo>
                    <a:cubicBezTo>
                      <a:pt x="-2" y="788"/>
                      <a:pt x="-2" y="638"/>
                      <a:pt x="8" y="586"/>
                    </a:cubicBezTo>
                    <a:close/>
                  </a:path>
                </a:pathLst>
              </a:custGeom>
              <a:solidFill>
                <a:srgbClr val="6B6B6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4" name="Freeform: Shape 35">
                <a:extLst>
                  <a:ext uri="{FF2B5EF4-FFF2-40B4-BE49-F238E27FC236}">
                    <a16:creationId xmlns:a16="http://schemas.microsoft.com/office/drawing/2014/main" id="{64B77647-440D-C048-A540-F833A5D13928}"/>
                  </a:ext>
                </a:extLst>
              </p:cNvPr>
              <p:cNvSpPr/>
              <p:nvPr/>
            </p:nvSpPr>
            <p:spPr>
              <a:xfrm>
                <a:off x="8091037" y="1639463"/>
                <a:ext cx="801512" cy="1482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192">
                    <a:moveTo>
                      <a:pt x="8" y="662"/>
                    </a:moveTo>
                    <a:cubicBezTo>
                      <a:pt x="14" y="630"/>
                      <a:pt x="23" y="595"/>
                      <a:pt x="48" y="573"/>
                    </a:cubicBezTo>
                    <a:cubicBezTo>
                      <a:pt x="85" y="538"/>
                      <a:pt x="146" y="549"/>
                      <a:pt x="189" y="528"/>
                    </a:cubicBezTo>
                    <a:cubicBezTo>
                      <a:pt x="202" y="523"/>
                      <a:pt x="214" y="516"/>
                      <a:pt x="226" y="508"/>
                    </a:cubicBezTo>
                    <a:cubicBezTo>
                      <a:pt x="226" y="508"/>
                      <a:pt x="227" y="506"/>
                      <a:pt x="229" y="504"/>
                    </a:cubicBezTo>
                    <a:lnTo>
                      <a:pt x="241" y="464"/>
                    </a:lnTo>
                    <a:cubicBezTo>
                      <a:pt x="203" y="436"/>
                      <a:pt x="177" y="390"/>
                      <a:pt x="174" y="337"/>
                    </a:cubicBezTo>
                    <a:cubicBezTo>
                      <a:pt x="159" y="333"/>
                      <a:pt x="148" y="315"/>
                      <a:pt x="148" y="291"/>
                    </a:cubicBezTo>
                    <a:cubicBezTo>
                      <a:pt x="148" y="272"/>
                      <a:pt x="157" y="256"/>
                      <a:pt x="168" y="249"/>
                    </a:cubicBezTo>
                    <a:lnTo>
                      <a:pt x="164" y="186"/>
                    </a:lnTo>
                    <a:cubicBezTo>
                      <a:pt x="159" y="161"/>
                      <a:pt x="150" y="136"/>
                      <a:pt x="151" y="110"/>
                    </a:cubicBezTo>
                    <a:cubicBezTo>
                      <a:pt x="152" y="76"/>
                      <a:pt x="169" y="45"/>
                      <a:pt x="191" y="21"/>
                    </a:cubicBezTo>
                    <a:cubicBezTo>
                      <a:pt x="196" y="17"/>
                      <a:pt x="200" y="12"/>
                      <a:pt x="207" y="9"/>
                    </a:cubicBezTo>
                    <a:cubicBezTo>
                      <a:pt x="216" y="6"/>
                      <a:pt x="226" y="8"/>
                      <a:pt x="236" y="14"/>
                    </a:cubicBezTo>
                    <a:cubicBezTo>
                      <a:pt x="244" y="19"/>
                      <a:pt x="251" y="28"/>
                      <a:pt x="259" y="35"/>
                    </a:cubicBezTo>
                    <a:cubicBezTo>
                      <a:pt x="278" y="24"/>
                      <a:pt x="297" y="13"/>
                      <a:pt x="317" y="6"/>
                    </a:cubicBezTo>
                    <a:cubicBezTo>
                      <a:pt x="374" y="-12"/>
                      <a:pt x="439" y="10"/>
                      <a:pt x="473" y="62"/>
                    </a:cubicBezTo>
                    <a:cubicBezTo>
                      <a:pt x="492" y="90"/>
                      <a:pt x="501" y="126"/>
                      <a:pt x="498" y="162"/>
                    </a:cubicBezTo>
                    <a:cubicBezTo>
                      <a:pt x="498" y="175"/>
                      <a:pt x="495" y="193"/>
                      <a:pt x="489" y="208"/>
                    </a:cubicBezTo>
                    <a:lnTo>
                      <a:pt x="485" y="248"/>
                    </a:lnTo>
                    <a:cubicBezTo>
                      <a:pt x="498" y="254"/>
                      <a:pt x="507" y="271"/>
                      <a:pt x="507" y="291"/>
                    </a:cubicBezTo>
                    <a:cubicBezTo>
                      <a:pt x="507" y="317"/>
                      <a:pt x="494" y="336"/>
                      <a:pt x="478" y="337"/>
                    </a:cubicBezTo>
                    <a:lnTo>
                      <a:pt x="478" y="340"/>
                    </a:lnTo>
                    <a:cubicBezTo>
                      <a:pt x="473" y="395"/>
                      <a:pt x="445" y="441"/>
                      <a:pt x="405" y="468"/>
                    </a:cubicBezTo>
                    <a:lnTo>
                      <a:pt x="417" y="509"/>
                    </a:lnTo>
                    <a:cubicBezTo>
                      <a:pt x="428" y="517"/>
                      <a:pt x="439" y="523"/>
                      <a:pt x="450" y="528"/>
                    </a:cubicBezTo>
                    <a:cubicBezTo>
                      <a:pt x="494" y="548"/>
                      <a:pt x="555" y="538"/>
                      <a:pt x="593" y="573"/>
                    </a:cubicBezTo>
                    <a:cubicBezTo>
                      <a:pt x="596" y="575"/>
                      <a:pt x="599" y="579"/>
                      <a:pt x="602" y="582"/>
                    </a:cubicBezTo>
                    <a:cubicBezTo>
                      <a:pt x="621" y="603"/>
                      <a:pt x="631" y="636"/>
                      <a:pt x="636" y="665"/>
                    </a:cubicBezTo>
                    <a:cubicBezTo>
                      <a:pt x="646" y="722"/>
                      <a:pt x="646" y="1132"/>
                      <a:pt x="641" y="1189"/>
                    </a:cubicBezTo>
                    <a:lnTo>
                      <a:pt x="641" y="1192"/>
                    </a:lnTo>
                    <a:lnTo>
                      <a:pt x="294" y="1192"/>
                    </a:lnTo>
                    <a:lnTo>
                      <a:pt x="294" y="1190"/>
                    </a:lnTo>
                    <a:lnTo>
                      <a:pt x="2" y="1190"/>
                    </a:lnTo>
                    <a:cubicBezTo>
                      <a:pt x="2" y="1190"/>
                      <a:pt x="2" y="1189"/>
                      <a:pt x="2" y="1188"/>
                    </a:cubicBezTo>
                    <a:cubicBezTo>
                      <a:pt x="-2" y="1130"/>
                      <a:pt x="-2" y="719"/>
                      <a:pt x="8" y="662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5" name="Freeform: Shape 36">
                <a:extLst>
                  <a:ext uri="{FF2B5EF4-FFF2-40B4-BE49-F238E27FC236}">
                    <a16:creationId xmlns:a16="http://schemas.microsoft.com/office/drawing/2014/main" id="{960658D8-8AFB-114F-9B2A-45CBF730181B}"/>
                  </a:ext>
                </a:extLst>
              </p:cNvPr>
              <p:cNvSpPr/>
              <p:nvPr/>
            </p:nvSpPr>
            <p:spPr>
              <a:xfrm>
                <a:off x="6924863" y="1322091"/>
                <a:ext cx="802756" cy="1481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191">
                    <a:moveTo>
                      <a:pt x="9" y="663"/>
                    </a:moveTo>
                    <a:cubicBezTo>
                      <a:pt x="15" y="631"/>
                      <a:pt x="24" y="595"/>
                      <a:pt x="48" y="573"/>
                    </a:cubicBezTo>
                    <a:cubicBezTo>
                      <a:pt x="86" y="539"/>
                      <a:pt x="147" y="549"/>
                      <a:pt x="190" y="528"/>
                    </a:cubicBezTo>
                    <a:cubicBezTo>
                      <a:pt x="203" y="522"/>
                      <a:pt x="215" y="516"/>
                      <a:pt x="227" y="508"/>
                    </a:cubicBezTo>
                    <a:cubicBezTo>
                      <a:pt x="227" y="508"/>
                      <a:pt x="228" y="506"/>
                      <a:pt x="230" y="504"/>
                    </a:cubicBezTo>
                    <a:lnTo>
                      <a:pt x="241" y="464"/>
                    </a:lnTo>
                    <a:cubicBezTo>
                      <a:pt x="204" y="437"/>
                      <a:pt x="177" y="390"/>
                      <a:pt x="174" y="337"/>
                    </a:cubicBezTo>
                    <a:cubicBezTo>
                      <a:pt x="160" y="333"/>
                      <a:pt x="149" y="314"/>
                      <a:pt x="149" y="292"/>
                    </a:cubicBezTo>
                    <a:cubicBezTo>
                      <a:pt x="149" y="272"/>
                      <a:pt x="157" y="256"/>
                      <a:pt x="169" y="249"/>
                    </a:cubicBezTo>
                    <a:lnTo>
                      <a:pt x="164" y="187"/>
                    </a:lnTo>
                    <a:cubicBezTo>
                      <a:pt x="160" y="161"/>
                      <a:pt x="151" y="136"/>
                      <a:pt x="152" y="110"/>
                    </a:cubicBezTo>
                    <a:cubicBezTo>
                      <a:pt x="153" y="77"/>
                      <a:pt x="170" y="46"/>
                      <a:pt x="191" y="22"/>
                    </a:cubicBezTo>
                    <a:cubicBezTo>
                      <a:pt x="196" y="18"/>
                      <a:pt x="201" y="12"/>
                      <a:pt x="207" y="10"/>
                    </a:cubicBezTo>
                    <a:cubicBezTo>
                      <a:pt x="216" y="6"/>
                      <a:pt x="227" y="8"/>
                      <a:pt x="236" y="14"/>
                    </a:cubicBezTo>
                    <a:cubicBezTo>
                      <a:pt x="245" y="19"/>
                      <a:pt x="252" y="28"/>
                      <a:pt x="259" y="35"/>
                    </a:cubicBezTo>
                    <a:cubicBezTo>
                      <a:pt x="278" y="24"/>
                      <a:pt x="298" y="13"/>
                      <a:pt x="318" y="6"/>
                    </a:cubicBezTo>
                    <a:cubicBezTo>
                      <a:pt x="374" y="-12"/>
                      <a:pt x="439" y="11"/>
                      <a:pt x="474" y="61"/>
                    </a:cubicBezTo>
                    <a:cubicBezTo>
                      <a:pt x="493" y="90"/>
                      <a:pt x="502" y="127"/>
                      <a:pt x="499" y="162"/>
                    </a:cubicBezTo>
                    <a:cubicBezTo>
                      <a:pt x="499" y="176"/>
                      <a:pt x="495" y="193"/>
                      <a:pt x="490" y="209"/>
                    </a:cubicBezTo>
                    <a:lnTo>
                      <a:pt x="486" y="248"/>
                    </a:lnTo>
                    <a:cubicBezTo>
                      <a:pt x="499" y="254"/>
                      <a:pt x="508" y="271"/>
                      <a:pt x="508" y="292"/>
                    </a:cubicBezTo>
                    <a:cubicBezTo>
                      <a:pt x="508" y="317"/>
                      <a:pt x="495" y="337"/>
                      <a:pt x="479" y="337"/>
                    </a:cubicBezTo>
                    <a:lnTo>
                      <a:pt x="479" y="340"/>
                    </a:lnTo>
                    <a:cubicBezTo>
                      <a:pt x="473" y="395"/>
                      <a:pt x="446" y="441"/>
                      <a:pt x="406" y="468"/>
                    </a:cubicBezTo>
                    <a:lnTo>
                      <a:pt x="418" y="509"/>
                    </a:lnTo>
                    <a:cubicBezTo>
                      <a:pt x="428" y="517"/>
                      <a:pt x="440" y="523"/>
                      <a:pt x="451" y="528"/>
                    </a:cubicBezTo>
                    <a:cubicBezTo>
                      <a:pt x="495" y="548"/>
                      <a:pt x="556" y="539"/>
                      <a:pt x="594" y="572"/>
                    </a:cubicBezTo>
                    <a:cubicBezTo>
                      <a:pt x="596" y="576"/>
                      <a:pt x="600" y="578"/>
                      <a:pt x="603" y="582"/>
                    </a:cubicBezTo>
                    <a:cubicBezTo>
                      <a:pt x="622" y="603"/>
                      <a:pt x="631" y="636"/>
                      <a:pt x="637" y="665"/>
                    </a:cubicBezTo>
                    <a:cubicBezTo>
                      <a:pt x="647" y="722"/>
                      <a:pt x="647" y="1132"/>
                      <a:pt x="642" y="1189"/>
                    </a:cubicBezTo>
                    <a:lnTo>
                      <a:pt x="642" y="1191"/>
                    </a:lnTo>
                    <a:lnTo>
                      <a:pt x="294" y="1191"/>
                    </a:lnTo>
                    <a:lnTo>
                      <a:pt x="294" y="1190"/>
                    </a:lnTo>
                    <a:lnTo>
                      <a:pt x="3" y="1190"/>
                    </a:lnTo>
                    <a:cubicBezTo>
                      <a:pt x="3" y="1189"/>
                      <a:pt x="3" y="1189"/>
                      <a:pt x="3" y="1188"/>
                    </a:cubicBezTo>
                    <a:cubicBezTo>
                      <a:pt x="-2" y="1131"/>
                      <a:pt x="-2" y="719"/>
                      <a:pt x="9" y="663"/>
                    </a:cubicBez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6" name="Freeform: Shape 37">
                <a:extLst>
                  <a:ext uri="{FF2B5EF4-FFF2-40B4-BE49-F238E27FC236}">
                    <a16:creationId xmlns:a16="http://schemas.microsoft.com/office/drawing/2014/main" id="{E4CAE8D5-C83E-764D-B6B1-F43B607CC195}"/>
                  </a:ext>
                </a:extLst>
              </p:cNvPr>
              <p:cNvSpPr/>
              <p:nvPr/>
            </p:nvSpPr>
            <p:spPr>
              <a:xfrm>
                <a:off x="8974688" y="1676800"/>
                <a:ext cx="802756" cy="1482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192">
                    <a:moveTo>
                      <a:pt x="8" y="662"/>
                    </a:moveTo>
                    <a:cubicBezTo>
                      <a:pt x="15" y="632"/>
                      <a:pt x="25" y="595"/>
                      <a:pt x="48" y="574"/>
                    </a:cubicBezTo>
                    <a:cubicBezTo>
                      <a:pt x="85" y="539"/>
                      <a:pt x="147" y="549"/>
                      <a:pt x="191" y="529"/>
                    </a:cubicBezTo>
                    <a:cubicBezTo>
                      <a:pt x="203" y="523"/>
                      <a:pt x="215" y="517"/>
                      <a:pt x="226" y="508"/>
                    </a:cubicBezTo>
                    <a:cubicBezTo>
                      <a:pt x="227" y="508"/>
                      <a:pt x="228" y="507"/>
                      <a:pt x="230" y="505"/>
                    </a:cubicBezTo>
                    <a:lnTo>
                      <a:pt x="242" y="465"/>
                    </a:lnTo>
                    <a:cubicBezTo>
                      <a:pt x="204" y="436"/>
                      <a:pt x="178" y="391"/>
                      <a:pt x="175" y="337"/>
                    </a:cubicBezTo>
                    <a:cubicBezTo>
                      <a:pt x="160" y="334"/>
                      <a:pt x="149" y="315"/>
                      <a:pt x="149" y="293"/>
                    </a:cubicBezTo>
                    <a:cubicBezTo>
                      <a:pt x="149" y="273"/>
                      <a:pt x="158" y="256"/>
                      <a:pt x="169" y="250"/>
                    </a:cubicBezTo>
                    <a:lnTo>
                      <a:pt x="165" y="187"/>
                    </a:lnTo>
                    <a:cubicBezTo>
                      <a:pt x="159" y="162"/>
                      <a:pt x="151" y="137"/>
                      <a:pt x="151" y="111"/>
                    </a:cubicBezTo>
                    <a:cubicBezTo>
                      <a:pt x="152" y="76"/>
                      <a:pt x="169" y="46"/>
                      <a:pt x="192" y="22"/>
                    </a:cubicBezTo>
                    <a:cubicBezTo>
                      <a:pt x="196" y="17"/>
                      <a:pt x="201" y="13"/>
                      <a:pt x="207" y="10"/>
                    </a:cubicBezTo>
                    <a:cubicBezTo>
                      <a:pt x="217" y="6"/>
                      <a:pt x="228" y="9"/>
                      <a:pt x="236" y="14"/>
                    </a:cubicBezTo>
                    <a:cubicBezTo>
                      <a:pt x="245" y="20"/>
                      <a:pt x="253" y="28"/>
                      <a:pt x="260" y="36"/>
                    </a:cubicBezTo>
                    <a:cubicBezTo>
                      <a:pt x="279" y="24"/>
                      <a:pt x="298" y="13"/>
                      <a:pt x="318" y="6"/>
                    </a:cubicBezTo>
                    <a:cubicBezTo>
                      <a:pt x="374" y="-11"/>
                      <a:pt x="440" y="10"/>
                      <a:pt x="474" y="62"/>
                    </a:cubicBezTo>
                    <a:cubicBezTo>
                      <a:pt x="493" y="90"/>
                      <a:pt x="501" y="126"/>
                      <a:pt x="500" y="162"/>
                    </a:cubicBezTo>
                    <a:cubicBezTo>
                      <a:pt x="498" y="176"/>
                      <a:pt x="495" y="193"/>
                      <a:pt x="490" y="208"/>
                    </a:cubicBezTo>
                    <a:lnTo>
                      <a:pt x="487" y="249"/>
                    </a:lnTo>
                    <a:cubicBezTo>
                      <a:pt x="499" y="255"/>
                      <a:pt x="508" y="272"/>
                      <a:pt x="508" y="293"/>
                    </a:cubicBezTo>
                    <a:cubicBezTo>
                      <a:pt x="508" y="317"/>
                      <a:pt x="495" y="337"/>
                      <a:pt x="479" y="338"/>
                    </a:cubicBezTo>
                    <a:lnTo>
                      <a:pt x="478" y="341"/>
                    </a:lnTo>
                    <a:cubicBezTo>
                      <a:pt x="474" y="395"/>
                      <a:pt x="446" y="441"/>
                      <a:pt x="406" y="468"/>
                    </a:cubicBezTo>
                    <a:lnTo>
                      <a:pt x="418" y="510"/>
                    </a:lnTo>
                    <a:cubicBezTo>
                      <a:pt x="428" y="517"/>
                      <a:pt x="440" y="523"/>
                      <a:pt x="451" y="528"/>
                    </a:cubicBezTo>
                    <a:cubicBezTo>
                      <a:pt x="495" y="549"/>
                      <a:pt x="557" y="539"/>
                      <a:pt x="594" y="573"/>
                    </a:cubicBezTo>
                    <a:cubicBezTo>
                      <a:pt x="597" y="575"/>
                      <a:pt x="599" y="579"/>
                      <a:pt x="602" y="582"/>
                    </a:cubicBezTo>
                    <a:cubicBezTo>
                      <a:pt x="622" y="604"/>
                      <a:pt x="631" y="636"/>
                      <a:pt x="636" y="666"/>
                    </a:cubicBezTo>
                    <a:cubicBezTo>
                      <a:pt x="648" y="722"/>
                      <a:pt x="647" y="1132"/>
                      <a:pt x="642" y="1190"/>
                    </a:cubicBezTo>
                    <a:cubicBezTo>
                      <a:pt x="642" y="1191"/>
                      <a:pt x="642" y="1191"/>
                      <a:pt x="642" y="1192"/>
                    </a:cubicBezTo>
                    <a:lnTo>
                      <a:pt x="294" y="1192"/>
                    </a:lnTo>
                    <a:lnTo>
                      <a:pt x="294" y="1191"/>
                    </a:lnTo>
                    <a:lnTo>
                      <a:pt x="4" y="1191"/>
                    </a:lnTo>
                    <a:cubicBezTo>
                      <a:pt x="4" y="1190"/>
                      <a:pt x="4" y="1189"/>
                      <a:pt x="4" y="1189"/>
                    </a:cubicBezTo>
                    <a:cubicBezTo>
                      <a:pt x="-2" y="1130"/>
                      <a:pt x="-2" y="720"/>
                      <a:pt x="8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7" name="Freeform: Shape 38">
                <a:extLst>
                  <a:ext uri="{FF2B5EF4-FFF2-40B4-BE49-F238E27FC236}">
                    <a16:creationId xmlns:a16="http://schemas.microsoft.com/office/drawing/2014/main" id="{51F9B018-87D5-2443-9236-467EA889F175}"/>
                  </a:ext>
                </a:extLst>
              </p:cNvPr>
              <p:cNvSpPr/>
              <p:nvPr/>
            </p:nvSpPr>
            <p:spPr>
              <a:xfrm>
                <a:off x="10191891" y="1609593"/>
                <a:ext cx="801512" cy="12470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003">
                    <a:moveTo>
                      <a:pt x="9" y="707"/>
                    </a:moveTo>
                    <a:cubicBezTo>
                      <a:pt x="15" y="673"/>
                      <a:pt x="24" y="636"/>
                      <a:pt x="47" y="612"/>
                    </a:cubicBezTo>
                    <a:cubicBezTo>
                      <a:pt x="58" y="603"/>
                      <a:pt x="70" y="596"/>
                      <a:pt x="84" y="592"/>
                    </a:cubicBezTo>
                    <a:cubicBezTo>
                      <a:pt x="91" y="562"/>
                      <a:pt x="107" y="532"/>
                      <a:pt x="100" y="505"/>
                    </a:cubicBezTo>
                    <a:cubicBezTo>
                      <a:pt x="95" y="489"/>
                      <a:pt x="82" y="477"/>
                      <a:pt x="82" y="460"/>
                    </a:cubicBezTo>
                    <a:cubicBezTo>
                      <a:pt x="80" y="444"/>
                      <a:pt x="89" y="429"/>
                      <a:pt x="96" y="415"/>
                    </a:cubicBezTo>
                    <a:cubicBezTo>
                      <a:pt x="104" y="402"/>
                      <a:pt x="110" y="384"/>
                      <a:pt x="104" y="370"/>
                    </a:cubicBezTo>
                    <a:cubicBezTo>
                      <a:pt x="102" y="365"/>
                      <a:pt x="98" y="361"/>
                      <a:pt x="95" y="357"/>
                    </a:cubicBezTo>
                    <a:cubicBezTo>
                      <a:pt x="87" y="338"/>
                      <a:pt x="102" y="317"/>
                      <a:pt x="113" y="300"/>
                    </a:cubicBezTo>
                    <a:cubicBezTo>
                      <a:pt x="150" y="241"/>
                      <a:pt x="138" y="143"/>
                      <a:pt x="180" y="91"/>
                    </a:cubicBezTo>
                    <a:cubicBezTo>
                      <a:pt x="195" y="71"/>
                      <a:pt x="217" y="61"/>
                      <a:pt x="237" y="51"/>
                    </a:cubicBezTo>
                    <a:lnTo>
                      <a:pt x="313" y="15"/>
                    </a:lnTo>
                    <a:cubicBezTo>
                      <a:pt x="347" y="-2"/>
                      <a:pt x="384" y="-6"/>
                      <a:pt x="419" y="10"/>
                    </a:cubicBezTo>
                    <a:cubicBezTo>
                      <a:pt x="437" y="19"/>
                      <a:pt x="472" y="65"/>
                      <a:pt x="464" y="91"/>
                    </a:cubicBezTo>
                    <a:cubicBezTo>
                      <a:pt x="478" y="108"/>
                      <a:pt x="489" y="132"/>
                      <a:pt x="492" y="157"/>
                    </a:cubicBezTo>
                    <a:lnTo>
                      <a:pt x="507" y="166"/>
                    </a:lnTo>
                    <a:cubicBezTo>
                      <a:pt x="532" y="182"/>
                      <a:pt x="540" y="228"/>
                      <a:pt x="519" y="254"/>
                    </a:cubicBezTo>
                    <a:cubicBezTo>
                      <a:pt x="515" y="260"/>
                      <a:pt x="508" y="267"/>
                      <a:pt x="505" y="275"/>
                    </a:cubicBezTo>
                    <a:cubicBezTo>
                      <a:pt x="503" y="281"/>
                      <a:pt x="503" y="287"/>
                      <a:pt x="505" y="293"/>
                    </a:cubicBezTo>
                    <a:cubicBezTo>
                      <a:pt x="505" y="295"/>
                      <a:pt x="506" y="297"/>
                      <a:pt x="506" y="297"/>
                    </a:cubicBezTo>
                    <a:cubicBezTo>
                      <a:pt x="509" y="309"/>
                      <a:pt x="516" y="319"/>
                      <a:pt x="524" y="326"/>
                    </a:cubicBezTo>
                    <a:cubicBezTo>
                      <a:pt x="537" y="338"/>
                      <a:pt x="552" y="348"/>
                      <a:pt x="557" y="367"/>
                    </a:cubicBezTo>
                    <a:cubicBezTo>
                      <a:pt x="564" y="396"/>
                      <a:pt x="545" y="423"/>
                      <a:pt x="526" y="443"/>
                    </a:cubicBezTo>
                    <a:cubicBezTo>
                      <a:pt x="536" y="471"/>
                      <a:pt x="563" y="487"/>
                      <a:pt x="569" y="517"/>
                    </a:cubicBezTo>
                    <a:cubicBezTo>
                      <a:pt x="573" y="545"/>
                      <a:pt x="556" y="570"/>
                      <a:pt x="538" y="586"/>
                    </a:cubicBezTo>
                    <a:cubicBezTo>
                      <a:pt x="558" y="590"/>
                      <a:pt x="578" y="597"/>
                      <a:pt x="593" y="612"/>
                    </a:cubicBezTo>
                    <a:cubicBezTo>
                      <a:pt x="597" y="615"/>
                      <a:pt x="599" y="619"/>
                      <a:pt x="602" y="622"/>
                    </a:cubicBezTo>
                    <a:cubicBezTo>
                      <a:pt x="622" y="645"/>
                      <a:pt x="631" y="679"/>
                      <a:pt x="636" y="710"/>
                    </a:cubicBezTo>
                    <a:cubicBezTo>
                      <a:pt x="647" y="771"/>
                      <a:pt x="647" y="940"/>
                      <a:pt x="642" y="1001"/>
                    </a:cubicBezTo>
                    <a:lnTo>
                      <a:pt x="642" y="1003"/>
                    </a:lnTo>
                    <a:lnTo>
                      <a:pt x="294" y="1003"/>
                    </a:lnTo>
                    <a:lnTo>
                      <a:pt x="294" y="1002"/>
                    </a:lnTo>
                    <a:lnTo>
                      <a:pt x="3" y="1002"/>
                    </a:lnTo>
                    <a:cubicBezTo>
                      <a:pt x="3" y="1001"/>
                      <a:pt x="3" y="1000"/>
                      <a:pt x="3" y="999"/>
                    </a:cubicBezTo>
                    <a:cubicBezTo>
                      <a:pt x="-2" y="938"/>
                      <a:pt x="-2" y="768"/>
                      <a:pt x="9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8" name="Freeform: Shape 39">
                <a:extLst>
                  <a:ext uri="{FF2B5EF4-FFF2-40B4-BE49-F238E27FC236}">
                    <a16:creationId xmlns:a16="http://schemas.microsoft.com/office/drawing/2014/main" id="{D2CE1FF4-0233-B845-B4E9-488044D8DADC}"/>
                  </a:ext>
                </a:extLst>
              </p:cNvPr>
              <p:cNvSpPr/>
              <p:nvPr/>
            </p:nvSpPr>
            <p:spPr>
              <a:xfrm>
                <a:off x="7532219" y="1822417"/>
                <a:ext cx="802756" cy="12458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002">
                    <a:moveTo>
                      <a:pt x="8" y="707"/>
                    </a:moveTo>
                    <a:cubicBezTo>
                      <a:pt x="14" y="672"/>
                      <a:pt x="24" y="635"/>
                      <a:pt x="48" y="612"/>
                    </a:cubicBezTo>
                    <a:cubicBezTo>
                      <a:pt x="58" y="602"/>
                      <a:pt x="71" y="595"/>
                      <a:pt x="84" y="591"/>
                    </a:cubicBezTo>
                    <a:cubicBezTo>
                      <a:pt x="91" y="562"/>
                      <a:pt x="108" y="532"/>
                      <a:pt x="99" y="504"/>
                    </a:cubicBezTo>
                    <a:cubicBezTo>
                      <a:pt x="95" y="488"/>
                      <a:pt x="82" y="477"/>
                      <a:pt x="81" y="459"/>
                    </a:cubicBezTo>
                    <a:cubicBezTo>
                      <a:pt x="79" y="443"/>
                      <a:pt x="89" y="428"/>
                      <a:pt x="96" y="414"/>
                    </a:cubicBezTo>
                    <a:cubicBezTo>
                      <a:pt x="103" y="402"/>
                      <a:pt x="110" y="383"/>
                      <a:pt x="103" y="369"/>
                    </a:cubicBezTo>
                    <a:cubicBezTo>
                      <a:pt x="101" y="364"/>
                      <a:pt x="97" y="360"/>
                      <a:pt x="95" y="356"/>
                    </a:cubicBezTo>
                    <a:cubicBezTo>
                      <a:pt x="87" y="337"/>
                      <a:pt x="102" y="316"/>
                      <a:pt x="113" y="299"/>
                    </a:cubicBezTo>
                    <a:cubicBezTo>
                      <a:pt x="149" y="240"/>
                      <a:pt x="137" y="144"/>
                      <a:pt x="179" y="91"/>
                    </a:cubicBezTo>
                    <a:cubicBezTo>
                      <a:pt x="195" y="72"/>
                      <a:pt x="216" y="61"/>
                      <a:pt x="236" y="51"/>
                    </a:cubicBezTo>
                    <a:lnTo>
                      <a:pt x="313" y="15"/>
                    </a:lnTo>
                    <a:cubicBezTo>
                      <a:pt x="347" y="-2"/>
                      <a:pt x="384" y="-5"/>
                      <a:pt x="419" y="11"/>
                    </a:cubicBezTo>
                    <a:cubicBezTo>
                      <a:pt x="436" y="19"/>
                      <a:pt x="471" y="65"/>
                      <a:pt x="464" y="91"/>
                    </a:cubicBezTo>
                    <a:cubicBezTo>
                      <a:pt x="478" y="109"/>
                      <a:pt x="488" y="132"/>
                      <a:pt x="491" y="156"/>
                    </a:cubicBezTo>
                    <a:lnTo>
                      <a:pt x="507" y="166"/>
                    </a:lnTo>
                    <a:cubicBezTo>
                      <a:pt x="532" y="182"/>
                      <a:pt x="539" y="227"/>
                      <a:pt x="519" y="253"/>
                    </a:cubicBezTo>
                    <a:cubicBezTo>
                      <a:pt x="514" y="260"/>
                      <a:pt x="508" y="266"/>
                      <a:pt x="505" y="274"/>
                    </a:cubicBezTo>
                    <a:cubicBezTo>
                      <a:pt x="503" y="280"/>
                      <a:pt x="503" y="286"/>
                      <a:pt x="504" y="292"/>
                    </a:cubicBezTo>
                    <a:cubicBezTo>
                      <a:pt x="505" y="294"/>
                      <a:pt x="505" y="296"/>
                      <a:pt x="505" y="297"/>
                    </a:cubicBezTo>
                    <a:cubicBezTo>
                      <a:pt x="508" y="308"/>
                      <a:pt x="516" y="318"/>
                      <a:pt x="524" y="325"/>
                    </a:cubicBezTo>
                    <a:cubicBezTo>
                      <a:pt x="536" y="337"/>
                      <a:pt x="551" y="347"/>
                      <a:pt x="557" y="366"/>
                    </a:cubicBezTo>
                    <a:cubicBezTo>
                      <a:pt x="564" y="396"/>
                      <a:pt x="544" y="422"/>
                      <a:pt x="527" y="442"/>
                    </a:cubicBezTo>
                    <a:cubicBezTo>
                      <a:pt x="535" y="470"/>
                      <a:pt x="564" y="486"/>
                      <a:pt x="568" y="516"/>
                    </a:cubicBezTo>
                    <a:cubicBezTo>
                      <a:pt x="573" y="544"/>
                      <a:pt x="556" y="569"/>
                      <a:pt x="537" y="585"/>
                    </a:cubicBezTo>
                    <a:cubicBezTo>
                      <a:pt x="558" y="589"/>
                      <a:pt x="577" y="596"/>
                      <a:pt x="593" y="612"/>
                    </a:cubicBezTo>
                    <a:cubicBezTo>
                      <a:pt x="596" y="614"/>
                      <a:pt x="599" y="618"/>
                      <a:pt x="602" y="621"/>
                    </a:cubicBezTo>
                    <a:cubicBezTo>
                      <a:pt x="622" y="644"/>
                      <a:pt x="631" y="679"/>
                      <a:pt x="636" y="709"/>
                    </a:cubicBezTo>
                    <a:cubicBezTo>
                      <a:pt x="647" y="770"/>
                      <a:pt x="647" y="939"/>
                      <a:pt x="642" y="1000"/>
                    </a:cubicBezTo>
                    <a:lnTo>
                      <a:pt x="642" y="1002"/>
                    </a:lnTo>
                    <a:lnTo>
                      <a:pt x="293" y="1002"/>
                    </a:lnTo>
                    <a:lnTo>
                      <a:pt x="293" y="1001"/>
                    </a:lnTo>
                    <a:lnTo>
                      <a:pt x="3" y="1001"/>
                    </a:lnTo>
                    <a:cubicBezTo>
                      <a:pt x="3" y="1000"/>
                      <a:pt x="3" y="1000"/>
                      <a:pt x="3" y="998"/>
                    </a:cubicBezTo>
                    <a:cubicBezTo>
                      <a:pt x="-2" y="937"/>
                      <a:pt x="-2" y="767"/>
                      <a:pt x="8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49" name="Freeform: Shape 40">
                <a:extLst>
                  <a:ext uri="{FF2B5EF4-FFF2-40B4-BE49-F238E27FC236}">
                    <a16:creationId xmlns:a16="http://schemas.microsoft.com/office/drawing/2014/main" id="{D9D8F7D2-32AB-6349-BD17-B5C9180013B1}"/>
                  </a:ext>
                </a:extLst>
              </p:cNvPr>
              <p:cNvSpPr/>
              <p:nvPr/>
            </p:nvSpPr>
            <p:spPr>
              <a:xfrm>
                <a:off x="8498013" y="2058888"/>
                <a:ext cx="781598" cy="1049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9" h="844">
                    <a:moveTo>
                      <a:pt x="9" y="585"/>
                    </a:moveTo>
                    <a:cubicBezTo>
                      <a:pt x="14" y="556"/>
                      <a:pt x="24" y="523"/>
                      <a:pt x="47" y="502"/>
                    </a:cubicBezTo>
                    <a:cubicBezTo>
                      <a:pt x="84" y="470"/>
                      <a:pt x="143" y="479"/>
                      <a:pt x="186" y="460"/>
                    </a:cubicBezTo>
                    <a:cubicBezTo>
                      <a:pt x="198" y="455"/>
                      <a:pt x="210" y="449"/>
                      <a:pt x="220" y="442"/>
                    </a:cubicBezTo>
                    <a:cubicBezTo>
                      <a:pt x="221" y="440"/>
                      <a:pt x="222" y="440"/>
                      <a:pt x="224" y="438"/>
                    </a:cubicBezTo>
                    <a:lnTo>
                      <a:pt x="235" y="400"/>
                    </a:lnTo>
                    <a:cubicBezTo>
                      <a:pt x="199" y="374"/>
                      <a:pt x="174" y="331"/>
                      <a:pt x="171" y="282"/>
                    </a:cubicBezTo>
                    <a:cubicBezTo>
                      <a:pt x="156" y="279"/>
                      <a:pt x="145" y="261"/>
                      <a:pt x="145" y="240"/>
                    </a:cubicBezTo>
                    <a:cubicBezTo>
                      <a:pt x="145" y="221"/>
                      <a:pt x="153" y="206"/>
                      <a:pt x="164" y="200"/>
                    </a:cubicBezTo>
                    <a:cubicBezTo>
                      <a:pt x="162" y="163"/>
                      <a:pt x="160" y="126"/>
                      <a:pt x="160" y="126"/>
                    </a:cubicBezTo>
                    <a:cubicBezTo>
                      <a:pt x="155" y="40"/>
                      <a:pt x="249" y="1"/>
                      <a:pt x="317" y="0"/>
                    </a:cubicBezTo>
                    <a:cubicBezTo>
                      <a:pt x="387" y="-1"/>
                      <a:pt x="488" y="39"/>
                      <a:pt x="480" y="129"/>
                    </a:cubicBezTo>
                    <a:cubicBezTo>
                      <a:pt x="480" y="129"/>
                      <a:pt x="477" y="163"/>
                      <a:pt x="473" y="199"/>
                    </a:cubicBezTo>
                    <a:cubicBezTo>
                      <a:pt x="485" y="205"/>
                      <a:pt x="494" y="221"/>
                      <a:pt x="494" y="240"/>
                    </a:cubicBezTo>
                    <a:cubicBezTo>
                      <a:pt x="494" y="263"/>
                      <a:pt x="482" y="281"/>
                      <a:pt x="466" y="282"/>
                    </a:cubicBezTo>
                    <a:cubicBezTo>
                      <a:pt x="466" y="284"/>
                      <a:pt x="466" y="285"/>
                      <a:pt x="466" y="285"/>
                    </a:cubicBezTo>
                    <a:cubicBezTo>
                      <a:pt x="461" y="336"/>
                      <a:pt x="434" y="379"/>
                      <a:pt x="396" y="403"/>
                    </a:cubicBezTo>
                    <a:lnTo>
                      <a:pt x="407" y="442"/>
                    </a:lnTo>
                    <a:cubicBezTo>
                      <a:pt x="417" y="449"/>
                      <a:pt x="428" y="455"/>
                      <a:pt x="440" y="460"/>
                    </a:cubicBezTo>
                    <a:cubicBezTo>
                      <a:pt x="482" y="479"/>
                      <a:pt x="541" y="470"/>
                      <a:pt x="578" y="502"/>
                    </a:cubicBezTo>
                    <a:cubicBezTo>
                      <a:pt x="581" y="504"/>
                      <a:pt x="584" y="507"/>
                      <a:pt x="587" y="510"/>
                    </a:cubicBezTo>
                    <a:cubicBezTo>
                      <a:pt x="606" y="530"/>
                      <a:pt x="614" y="561"/>
                      <a:pt x="620" y="588"/>
                    </a:cubicBezTo>
                    <a:cubicBezTo>
                      <a:pt x="631" y="640"/>
                      <a:pt x="630" y="789"/>
                      <a:pt x="625" y="842"/>
                    </a:cubicBezTo>
                    <a:cubicBezTo>
                      <a:pt x="625" y="843"/>
                      <a:pt x="625" y="843"/>
                      <a:pt x="625" y="844"/>
                    </a:cubicBezTo>
                    <a:lnTo>
                      <a:pt x="286" y="844"/>
                    </a:lnTo>
                    <a:lnTo>
                      <a:pt x="286" y="843"/>
                    </a:lnTo>
                    <a:lnTo>
                      <a:pt x="3" y="843"/>
                    </a:lnTo>
                    <a:lnTo>
                      <a:pt x="3" y="842"/>
                    </a:lnTo>
                    <a:cubicBezTo>
                      <a:pt x="-2" y="787"/>
                      <a:pt x="-2" y="638"/>
                      <a:pt x="9" y="585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0" name="Freeform: Shape 41">
                <a:extLst>
                  <a:ext uri="{FF2B5EF4-FFF2-40B4-BE49-F238E27FC236}">
                    <a16:creationId xmlns:a16="http://schemas.microsoft.com/office/drawing/2014/main" id="{675BD195-4B32-FA43-9D48-7871D7B479AD}"/>
                  </a:ext>
                </a:extLst>
              </p:cNvPr>
              <p:cNvSpPr/>
              <p:nvPr/>
            </p:nvSpPr>
            <p:spPr>
              <a:xfrm>
                <a:off x="10702170" y="1997903"/>
                <a:ext cx="802756" cy="1169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941">
                    <a:moveTo>
                      <a:pt x="9" y="663"/>
                    </a:moveTo>
                    <a:cubicBezTo>
                      <a:pt x="15" y="631"/>
                      <a:pt x="24" y="595"/>
                      <a:pt x="48" y="573"/>
                    </a:cubicBezTo>
                    <a:cubicBezTo>
                      <a:pt x="85" y="539"/>
                      <a:pt x="146" y="549"/>
                      <a:pt x="190" y="528"/>
                    </a:cubicBezTo>
                    <a:cubicBezTo>
                      <a:pt x="202" y="523"/>
                      <a:pt x="215" y="516"/>
                      <a:pt x="226" y="508"/>
                    </a:cubicBezTo>
                    <a:cubicBezTo>
                      <a:pt x="226" y="508"/>
                      <a:pt x="228" y="506"/>
                      <a:pt x="230" y="505"/>
                    </a:cubicBezTo>
                    <a:lnTo>
                      <a:pt x="241" y="465"/>
                    </a:lnTo>
                    <a:cubicBezTo>
                      <a:pt x="204" y="436"/>
                      <a:pt x="178" y="391"/>
                      <a:pt x="174" y="337"/>
                    </a:cubicBezTo>
                    <a:cubicBezTo>
                      <a:pt x="160" y="334"/>
                      <a:pt x="149" y="315"/>
                      <a:pt x="149" y="292"/>
                    </a:cubicBezTo>
                    <a:cubicBezTo>
                      <a:pt x="149" y="272"/>
                      <a:pt x="157" y="256"/>
                      <a:pt x="169" y="249"/>
                    </a:cubicBezTo>
                    <a:lnTo>
                      <a:pt x="165" y="187"/>
                    </a:lnTo>
                    <a:cubicBezTo>
                      <a:pt x="159" y="162"/>
                      <a:pt x="151" y="136"/>
                      <a:pt x="152" y="110"/>
                    </a:cubicBezTo>
                    <a:cubicBezTo>
                      <a:pt x="152" y="76"/>
                      <a:pt x="170" y="46"/>
                      <a:pt x="191" y="22"/>
                    </a:cubicBezTo>
                    <a:cubicBezTo>
                      <a:pt x="196" y="17"/>
                      <a:pt x="201" y="12"/>
                      <a:pt x="207" y="9"/>
                    </a:cubicBezTo>
                    <a:cubicBezTo>
                      <a:pt x="216" y="6"/>
                      <a:pt x="227" y="9"/>
                      <a:pt x="236" y="14"/>
                    </a:cubicBezTo>
                    <a:cubicBezTo>
                      <a:pt x="246" y="19"/>
                      <a:pt x="252" y="28"/>
                      <a:pt x="259" y="35"/>
                    </a:cubicBezTo>
                    <a:cubicBezTo>
                      <a:pt x="278" y="24"/>
                      <a:pt x="298" y="13"/>
                      <a:pt x="319" y="6"/>
                    </a:cubicBezTo>
                    <a:cubicBezTo>
                      <a:pt x="374" y="-12"/>
                      <a:pt x="439" y="10"/>
                      <a:pt x="474" y="62"/>
                    </a:cubicBezTo>
                    <a:cubicBezTo>
                      <a:pt x="493" y="90"/>
                      <a:pt x="502" y="126"/>
                      <a:pt x="499" y="162"/>
                    </a:cubicBezTo>
                    <a:cubicBezTo>
                      <a:pt x="498" y="176"/>
                      <a:pt x="496" y="193"/>
                      <a:pt x="490" y="208"/>
                    </a:cubicBezTo>
                    <a:lnTo>
                      <a:pt x="486" y="249"/>
                    </a:lnTo>
                    <a:cubicBezTo>
                      <a:pt x="498" y="254"/>
                      <a:pt x="508" y="271"/>
                      <a:pt x="508" y="292"/>
                    </a:cubicBezTo>
                    <a:cubicBezTo>
                      <a:pt x="508" y="317"/>
                      <a:pt x="495" y="337"/>
                      <a:pt x="478" y="338"/>
                    </a:cubicBezTo>
                    <a:lnTo>
                      <a:pt x="478" y="340"/>
                    </a:lnTo>
                    <a:cubicBezTo>
                      <a:pt x="474" y="395"/>
                      <a:pt x="446" y="441"/>
                      <a:pt x="406" y="468"/>
                    </a:cubicBezTo>
                    <a:lnTo>
                      <a:pt x="417" y="509"/>
                    </a:lnTo>
                    <a:cubicBezTo>
                      <a:pt x="428" y="517"/>
                      <a:pt x="440" y="523"/>
                      <a:pt x="451" y="528"/>
                    </a:cubicBezTo>
                    <a:cubicBezTo>
                      <a:pt x="495" y="548"/>
                      <a:pt x="556" y="539"/>
                      <a:pt x="594" y="573"/>
                    </a:cubicBezTo>
                    <a:cubicBezTo>
                      <a:pt x="596" y="576"/>
                      <a:pt x="600" y="579"/>
                      <a:pt x="602" y="582"/>
                    </a:cubicBezTo>
                    <a:cubicBezTo>
                      <a:pt x="622" y="604"/>
                      <a:pt x="631" y="637"/>
                      <a:pt x="637" y="665"/>
                    </a:cubicBezTo>
                    <a:cubicBezTo>
                      <a:pt x="647" y="722"/>
                      <a:pt x="647" y="882"/>
                      <a:pt x="642" y="939"/>
                    </a:cubicBezTo>
                    <a:lnTo>
                      <a:pt x="642" y="941"/>
                    </a:lnTo>
                    <a:lnTo>
                      <a:pt x="294" y="941"/>
                    </a:lnTo>
                    <a:lnTo>
                      <a:pt x="294" y="939"/>
                    </a:lnTo>
                    <a:lnTo>
                      <a:pt x="3" y="939"/>
                    </a:lnTo>
                    <a:lnTo>
                      <a:pt x="3" y="938"/>
                    </a:lnTo>
                    <a:cubicBezTo>
                      <a:pt x="-2" y="880"/>
                      <a:pt x="-2" y="719"/>
                      <a:pt x="9" y="663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1" name="Freeform: Shape 42">
                <a:extLst>
                  <a:ext uri="{FF2B5EF4-FFF2-40B4-BE49-F238E27FC236}">
                    <a16:creationId xmlns:a16="http://schemas.microsoft.com/office/drawing/2014/main" id="{1FD553C7-B286-5D4D-A258-166004299017}"/>
                  </a:ext>
                </a:extLst>
              </p:cNvPr>
              <p:cNvSpPr/>
              <p:nvPr/>
            </p:nvSpPr>
            <p:spPr>
              <a:xfrm>
                <a:off x="10022631" y="2104937"/>
                <a:ext cx="754218" cy="1087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875">
                    <a:moveTo>
                      <a:pt x="9" y="697"/>
                    </a:moveTo>
                    <a:cubicBezTo>
                      <a:pt x="14" y="665"/>
                      <a:pt x="23" y="629"/>
                      <a:pt x="46" y="608"/>
                    </a:cubicBezTo>
                    <a:cubicBezTo>
                      <a:pt x="81" y="574"/>
                      <a:pt x="139" y="583"/>
                      <a:pt x="179" y="564"/>
                    </a:cubicBezTo>
                    <a:cubicBezTo>
                      <a:pt x="191" y="557"/>
                      <a:pt x="202" y="551"/>
                      <a:pt x="213" y="543"/>
                    </a:cubicBezTo>
                    <a:cubicBezTo>
                      <a:pt x="213" y="542"/>
                      <a:pt x="214" y="541"/>
                      <a:pt x="216" y="540"/>
                    </a:cubicBezTo>
                    <a:lnTo>
                      <a:pt x="220" y="523"/>
                    </a:lnTo>
                    <a:cubicBezTo>
                      <a:pt x="204" y="527"/>
                      <a:pt x="185" y="532"/>
                      <a:pt x="182" y="533"/>
                    </a:cubicBezTo>
                    <a:cubicBezTo>
                      <a:pt x="149" y="540"/>
                      <a:pt x="112" y="548"/>
                      <a:pt x="78" y="540"/>
                    </a:cubicBezTo>
                    <a:cubicBezTo>
                      <a:pt x="68" y="537"/>
                      <a:pt x="58" y="533"/>
                      <a:pt x="52" y="522"/>
                    </a:cubicBezTo>
                    <a:cubicBezTo>
                      <a:pt x="41" y="504"/>
                      <a:pt x="48" y="479"/>
                      <a:pt x="54" y="461"/>
                    </a:cubicBezTo>
                    <a:cubicBezTo>
                      <a:pt x="64" y="434"/>
                      <a:pt x="76" y="407"/>
                      <a:pt x="82" y="378"/>
                    </a:cubicBezTo>
                    <a:cubicBezTo>
                      <a:pt x="91" y="329"/>
                      <a:pt x="72" y="289"/>
                      <a:pt x="72" y="242"/>
                    </a:cubicBezTo>
                    <a:cubicBezTo>
                      <a:pt x="72" y="199"/>
                      <a:pt x="85" y="155"/>
                      <a:pt x="102" y="118"/>
                    </a:cubicBezTo>
                    <a:cubicBezTo>
                      <a:pt x="115" y="92"/>
                      <a:pt x="122" y="64"/>
                      <a:pt x="137" y="41"/>
                    </a:cubicBezTo>
                    <a:cubicBezTo>
                      <a:pt x="163" y="0"/>
                      <a:pt x="210" y="3"/>
                      <a:pt x="249" y="5"/>
                    </a:cubicBezTo>
                    <a:cubicBezTo>
                      <a:pt x="297" y="7"/>
                      <a:pt x="353" y="-13"/>
                      <a:pt x="398" y="15"/>
                    </a:cubicBezTo>
                    <a:cubicBezTo>
                      <a:pt x="435" y="36"/>
                      <a:pt x="453" y="83"/>
                      <a:pt x="468" y="125"/>
                    </a:cubicBezTo>
                    <a:cubicBezTo>
                      <a:pt x="482" y="162"/>
                      <a:pt x="498" y="199"/>
                      <a:pt x="498" y="239"/>
                    </a:cubicBezTo>
                    <a:cubicBezTo>
                      <a:pt x="498" y="287"/>
                      <a:pt x="479" y="328"/>
                      <a:pt x="488" y="375"/>
                    </a:cubicBezTo>
                    <a:cubicBezTo>
                      <a:pt x="494" y="405"/>
                      <a:pt x="506" y="431"/>
                      <a:pt x="515" y="459"/>
                    </a:cubicBezTo>
                    <a:cubicBezTo>
                      <a:pt x="521" y="477"/>
                      <a:pt x="528" y="503"/>
                      <a:pt x="518" y="520"/>
                    </a:cubicBezTo>
                    <a:cubicBezTo>
                      <a:pt x="512" y="530"/>
                      <a:pt x="502" y="534"/>
                      <a:pt x="492" y="537"/>
                    </a:cubicBezTo>
                    <a:cubicBezTo>
                      <a:pt x="459" y="546"/>
                      <a:pt x="423" y="539"/>
                      <a:pt x="389" y="531"/>
                    </a:cubicBezTo>
                    <a:lnTo>
                      <a:pt x="393" y="545"/>
                    </a:lnTo>
                    <a:cubicBezTo>
                      <a:pt x="403" y="551"/>
                      <a:pt x="413" y="557"/>
                      <a:pt x="424" y="563"/>
                    </a:cubicBezTo>
                    <a:cubicBezTo>
                      <a:pt x="465" y="583"/>
                      <a:pt x="523" y="573"/>
                      <a:pt x="558" y="607"/>
                    </a:cubicBezTo>
                    <a:cubicBezTo>
                      <a:pt x="561" y="610"/>
                      <a:pt x="564" y="614"/>
                      <a:pt x="566" y="617"/>
                    </a:cubicBezTo>
                    <a:cubicBezTo>
                      <a:pt x="585" y="638"/>
                      <a:pt x="594" y="670"/>
                      <a:pt x="599" y="700"/>
                    </a:cubicBezTo>
                    <a:cubicBezTo>
                      <a:pt x="608" y="755"/>
                      <a:pt x="608" y="816"/>
                      <a:pt x="604" y="872"/>
                    </a:cubicBezTo>
                    <a:cubicBezTo>
                      <a:pt x="603" y="873"/>
                      <a:pt x="603" y="874"/>
                      <a:pt x="603" y="875"/>
                    </a:cubicBezTo>
                    <a:lnTo>
                      <a:pt x="276" y="875"/>
                    </a:lnTo>
                    <a:lnTo>
                      <a:pt x="276" y="873"/>
                    </a:lnTo>
                    <a:lnTo>
                      <a:pt x="4" y="873"/>
                    </a:lnTo>
                    <a:lnTo>
                      <a:pt x="4" y="872"/>
                    </a:lnTo>
                    <a:cubicBezTo>
                      <a:pt x="-2" y="814"/>
                      <a:pt x="-2" y="754"/>
                      <a:pt x="9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2" name="Freeform: Shape 43">
                <a:extLst>
                  <a:ext uri="{FF2B5EF4-FFF2-40B4-BE49-F238E27FC236}">
                    <a16:creationId xmlns:a16="http://schemas.microsoft.com/office/drawing/2014/main" id="{AB7F8752-7999-134C-8071-C0E6DD82F86A}"/>
                  </a:ext>
                </a:extLst>
              </p:cNvPr>
              <p:cNvSpPr/>
              <p:nvPr/>
            </p:nvSpPr>
            <p:spPr>
              <a:xfrm>
                <a:off x="7000779" y="2086269"/>
                <a:ext cx="754218" cy="108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874">
                    <a:moveTo>
                      <a:pt x="8" y="697"/>
                    </a:moveTo>
                    <a:cubicBezTo>
                      <a:pt x="13" y="666"/>
                      <a:pt x="23" y="629"/>
                      <a:pt x="44" y="608"/>
                    </a:cubicBezTo>
                    <a:cubicBezTo>
                      <a:pt x="79" y="574"/>
                      <a:pt x="137" y="584"/>
                      <a:pt x="179" y="563"/>
                    </a:cubicBezTo>
                    <a:cubicBezTo>
                      <a:pt x="190" y="558"/>
                      <a:pt x="202" y="551"/>
                      <a:pt x="212" y="543"/>
                    </a:cubicBezTo>
                    <a:cubicBezTo>
                      <a:pt x="213" y="542"/>
                      <a:pt x="214" y="542"/>
                      <a:pt x="216" y="540"/>
                    </a:cubicBezTo>
                    <a:lnTo>
                      <a:pt x="220" y="524"/>
                    </a:lnTo>
                    <a:cubicBezTo>
                      <a:pt x="203" y="528"/>
                      <a:pt x="184" y="532"/>
                      <a:pt x="182" y="532"/>
                    </a:cubicBezTo>
                    <a:cubicBezTo>
                      <a:pt x="148" y="541"/>
                      <a:pt x="111" y="548"/>
                      <a:pt x="77" y="540"/>
                    </a:cubicBezTo>
                    <a:cubicBezTo>
                      <a:pt x="66" y="537"/>
                      <a:pt x="56" y="532"/>
                      <a:pt x="51" y="523"/>
                    </a:cubicBezTo>
                    <a:cubicBezTo>
                      <a:pt x="41" y="505"/>
                      <a:pt x="48" y="480"/>
                      <a:pt x="54" y="461"/>
                    </a:cubicBezTo>
                    <a:cubicBezTo>
                      <a:pt x="63" y="433"/>
                      <a:pt x="75" y="407"/>
                      <a:pt x="81" y="378"/>
                    </a:cubicBezTo>
                    <a:cubicBezTo>
                      <a:pt x="90" y="330"/>
                      <a:pt x="71" y="289"/>
                      <a:pt x="71" y="242"/>
                    </a:cubicBezTo>
                    <a:cubicBezTo>
                      <a:pt x="71" y="199"/>
                      <a:pt x="85" y="155"/>
                      <a:pt x="102" y="118"/>
                    </a:cubicBezTo>
                    <a:cubicBezTo>
                      <a:pt x="114" y="92"/>
                      <a:pt x="121" y="65"/>
                      <a:pt x="136" y="41"/>
                    </a:cubicBezTo>
                    <a:cubicBezTo>
                      <a:pt x="162" y="1"/>
                      <a:pt x="210" y="4"/>
                      <a:pt x="248" y="5"/>
                    </a:cubicBezTo>
                    <a:cubicBezTo>
                      <a:pt x="296" y="7"/>
                      <a:pt x="352" y="-12"/>
                      <a:pt x="398" y="15"/>
                    </a:cubicBezTo>
                    <a:cubicBezTo>
                      <a:pt x="434" y="37"/>
                      <a:pt x="452" y="83"/>
                      <a:pt x="468" y="125"/>
                    </a:cubicBezTo>
                    <a:cubicBezTo>
                      <a:pt x="480" y="162"/>
                      <a:pt x="498" y="199"/>
                      <a:pt x="498" y="240"/>
                    </a:cubicBezTo>
                    <a:cubicBezTo>
                      <a:pt x="497" y="287"/>
                      <a:pt x="479" y="327"/>
                      <a:pt x="487" y="376"/>
                    </a:cubicBezTo>
                    <a:cubicBezTo>
                      <a:pt x="492" y="405"/>
                      <a:pt x="505" y="431"/>
                      <a:pt x="515" y="459"/>
                    </a:cubicBezTo>
                    <a:cubicBezTo>
                      <a:pt x="521" y="477"/>
                      <a:pt x="528" y="502"/>
                      <a:pt x="517" y="520"/>
                    </a:cubicBezTo>
                    <a:cubicBezTo>
                      <a:pt x="511" y="531"/>
                      <a:pt x="501" y="535"/>
                      <a:pt x="492" y="537"/>
                    </a:cubicBezTo>
                    <a:cubicBezTo>
                      <a:pt x="458" y="546"/>
                      <a:pt x="422" y="538"/>
                      <a:pt x="388" y="531"/>
                    </a:cubicBezTo>
                    <a:lnTo>
                      <a:pt x="392" y="544"/>
                    </a:lnTo>
                    <a:cubicBezTo>
                      <a:pt x="402" y="552"/>
                      <a:pt x="412" y="558"/>
                      <a:pt x="424" y="563"/>
                    </a:cubicBezTo>
                    <a:cubicBezTo>
                      <a:pt x="464" y="583"/>
                      <a:pt x="522" y="573"/>
                      <a:pt x="557" y="608"/>
                    </a:cubicBezTo>
                    <a:cubicBezTo>
                      <a:pt x="560" y="610"/>
                      <a:pt x="563" y="614"/>
                      <a:pt x="566" y="616"/>
                    </a:cubicBezTo>
                    <a:cubicBezTo>
                      <a:pt x="583" y="638"/>
                      <a:pt x="592" y="671"/>
                      <a:pt x="597" y="700"/>
                    </a:cubicBezTo>
                    <a:cubicBezTo>
                      <a:pt x="608" y="756"/>
                      <a:pt x="608" y="816"/>
                      <a:pt x="603" y="873"/>
                    </a:cubicBezTo>
                    <a:cubicBezTo>
                      <a:pt x="603" y="874"/>
                      <a:pt x="603" y="874"/>
                      <a:pt x="603" y="874"/>
                    </a:cubicBezTo>
                    <a:lnTo>
                      <a:pt x="276" y="874"/>
                    </a:lnTo>
                    <a:lnTo>
                      <a:pt x="3" y="874"/>
                    </a:lnTo>
                    <a:cubicBezTo>
                      <a:pt x="3" y="873"/>
                      <a:pt x="3" y="872"/>
                      <a:pt x="3" y="872"/>
                    </a:cubicBezTo>
                    <a:cubicBezTo>
                      <a:pt x="-2" y="814"/>
                      <a:pt x="-2" y="754"/>
                      <a:pt x="8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3" name="Freeform: Shape 44">
                <a:extLst>
                  <a:ext uri="{FF2B5EF4-FFF2-40B4-BE49-F238E27FC236}">
                    <a16:creationId xmlns:a16="http://schemas.microsoft.com/office/drawing/2014/main" id="{C00BDFC2-8B4E-2843-A349-E0C237833CAA}"/>
                  </a:ext>
                </a:extLst>
              </p:cNvPr>
              <p:cNvSpPr/>
              <p:nvPr/>
            </p:nvSpPr>
            <p:spPr>
              <a:xfrm>
                <a:off x="19674376" y="1623283"/>
                <a:ext cx="802756" cy="157190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264">
                    <a:moveTo>
                      <a:pt x="10" y="707"/>
                    </a:moveTo>
                    <a:cubicBezTo>
                      <a:pt x="15" y="674"/>
                      <a:pt x="25" y="635"/>
                      <a:pt x="48" y="612"/>
                    </a:cubicBezTo>
                    <a:cubicBezTo>
                      <a:pt x="59" y="602"/>
                      <a:pt x="71" y="595"/>
                      <a:pt x="84" y="591"/>
                    </a:cubicBezTo>
                    <a:cubicBezTo>
                      <a:pt x="92" y="562"/>
                      <a:pt x="108" y="533"/>
                      <a:pt x="100" y="504"/>
                    </a:cubicBezTo>
                    <a:cubicBezTo>
                      <a:pt x="96" y="489"/>
                      <a:pt x="84" y="476"/>
                      <a:pt x="82" y="460"/>
                    </a:cubicBezTo>
                    <a:cubicBezTo>
                      <a:pt x="80" y="443"/>
                      <a:pt x="90" y="428"/>
                      <a:pt x="97" y="416"/>
                    </a:cubicBezTo>
                    <a:cubicBezTo>
                      <a:pt x="105" y="402"/>
                      <a:pt x="111" y="383"/>
                      <a:pt x="104" y="369"/>
                    </a:cubicBezTo>
                    <a:cubicBezTo>
                      <a:pt x="102" y="365"/>
                      <a:pt x="98" y="360"/>
                      <a:pt x="97" y="356"/>
                    </a:cubicBezTo>
                    <a:cubicBezTo>
                      <a:pt x="88" y="337"/>
                      <a:pt x="103" y="316"/>
                      <a:pt x="114" y="299"/>
                    </a:cubicBezTo>
                    <a:cubicBezTo>
                      <a:pt x="150" y="240"/>
                      <a:pt x="138" y="144"/>
                      <a:pt x="180" y="91"/>
                    </a:cubicBezTo>
                    <a:cubicBezTo>
                      <a:pt x="196" y="71"/>
                      <a:pt x="217" y="61"/>
                      <a:pt x="238" y="51"/>
                    </a:cubicBezTo>
                    <a:cubicBezTo>
                      <a:pt x="263" y="39"/>
                      <a:pt x="289" y="27"/>
                      <a:pt x="314" y="15"/>
                    </a:cubicBezTo>
                    <a:cubicBezTo>
                      <a:pt x="348" y="-2"/>
                      <a:pt x="386" y="-5"/>
                      <a:pt x="420" y="11"/>
                    </a:cubicBezTo>
                    <a:cubicBezTo>
                      <a:pt x="437" y="19"/>
                      <a:pt x="473" y="65"/>
                      <a:pt x="465" y="91"/>
                    </a:cubicBezTo>
                    <a:cubicBezTo>
                      <a:pt x="480" y="109"/>
                      <a:pt x="489" y="132"/>
                      <a:pt x="492" y="157"/>
                    </a:cubicBezTo>
                    <a:lnTo>
                      <a:pt x="508" y="166"/>
                    </a:lnTo>
                    <a:cubicBezTo>
                      <a:pt x="534" y="181"/>
                      <a:pt x="540" y="227"/>
                      <a:pt x="520" y="253"/>
                    </a:cubicBezTo>
                    <a:cubicBezTo>
                      <a:pt x="520" y="254"/>
                      <a:pt x="520" y="254"/>
                      <a:pt x="520" y="254"/>
                    </a:cubicBezTo>
                    <a:cubicBezTo>
                      <a:pt x="514" y="260"/>
                      <a:pt x="509" y="266"/>
                      <a:pt x="506" y="274"/>
                    </a:cubicBezTo>
                    <a:cubicBezTo>
                      <a:pt x="504" y="280"/>
                      <a:pt x="504" y="286"/>
                      <a:pt x="505" y="292"/>
                    </a:cubicBezTo>
                    <a:cubicBezTo>
                      <a:pt x="506" y="294"/>
                      <a:pt x="506" y="296"/>
                      <a:pt x="507" y="298"/>
                    </a:cubicBezTo>
                    <a:cubicBezTo>
                      <a:pt x="510" y="308"/>
                      <a:pt x="517" y="318"/>
                      <a:pt x="525" y="325"/>
                    </a:cubicBezTo>
                    <a:cubicBezTo>
                      <a:pt x="538" y="337"/>
                      <a:pt x="553" y="347"/>
                      <a:pt x="558" y="366"/>
                    </a:cubicBezTo>
                    <a:cubicBezTo>
                      <a:pt x="565" y="396"/>
                      <a:pt x="546" y="423"/>
                      <a:pt x="527" y="442"/>
                    </a:cubicBezTo>
                    <a:cubicBezTo>
                      <a:pt x="536" y="471"/>
                      <a:pt x="564" y="486"/>
                      <a:pt x="570" y="517"/>
                    </a:cubicBezTo>
                    <a:cubicBezTo>
                      <a:pt x="574" y="544"/>
                      <a:pt x="557" y="570"/>
                      <a:pt x="538" y="585"/>
                    </a:cubicBezTo>
                    <a:cubicBezTo>
                      <a:pt x="558" y="589"/>
                      <a:pt x="578" y="596"/>
                      <a:pt x="594" y="611"/>
                    </a:cubicBezTo>
                    <a:cubicBezTo>
                      <a:pt x="597" y="614"/>
                      <a:pt x="600" y="617"/>
                      <a:pt x="603" y="621"/>
                    </a:cubicBezTo>
                    <a:cubicBezTo>
                      <a:pt x="623" y="644"/>
                      <a:pt x="632" y="678"/>
                      <a:pt x="637" y="710"/>
                    </a:cubicBezTo>
                    <a:cubicBezTo>
                      <a:pt x="648" y="770"/>
                      <a:pt x="648" y="1201"/>
                      <a:pt x="643" y="1262"/>
                    </a:cubicBezTo>
                    <a:lnTo>
                      <a:pt x="643" y="1264"/>
                    </a:lnTo>
                    <a:lnTo>
                      <a:pt x="295" y="1264"/>
                    </a:lnTo>
                    <a:lnTo>
                      <a:pt x="295" y="1263"/>
                    </a:lnTo>
                    <a:lnTo>
                      <a:pt x="4" y="1263"/>
                    </a:lnTo>
                    <a:cubicBezTo>
                      <a:pt x="4" y="1262"/>
                      <a:pt x="4" y="1261"/>
                      <a:pt x="4" y="1261"/>
                    </a:cubicBezTo>
                    <a:cubicBezTo>
                      <a:pt x="-2" y="1199"/>
                      <a:pt x="-2" y="767"/>
                      <a:pt x="10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4" name="Freeform: Shape 45">
                <a:extLst>
                  <a:ext uri="{FF2B5EF4-FFF2-40B4-BE49-F238E27FC236}">
                    <a16:creationId xmlns:a16="http://schemas.microsoft.com/office/drawing/2014/main" id="{916BE5D2-8006-CD44-A9D4-4C9A3848F7B8}"/>
                  </a:ext>
                </a:extLst>
              </p:cNvPr>
              <p:cNvSpPr/>
              <p:nvPr/>
            </p:nvSpPr>
            <p:spPr>
              <a:xfrm>
                <a:off x="17009723" y="1302181"/>
                <a:ext cx="802756" cy="190421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531">
                    <a:moveTo>
                      <a:pt x="9" y="662"/>
                    </a:moveTo>
                    <a:cubicBezTo>
                      <a:pt x="14" y="631"/>
                      <a:pt x="25" y="594"/>
                      <a:pt x="48" y="574"/>
                    </a:cubicBezTo>
                    <a:cubicBezTo>
                      <a:pt x="85" y="539"/>
                      <a:pt x="147" y="549"/>
                      <a:pt x="191" y="529"/>
                    </a:cubicBezTo>
                    <a:cubicBezTo>
                      <a:pt x="203" y="523"/>
                      <a:pt x="215" y="516"/>
                      <a:pt x="226" y="508"/>
                    </a:cubicBezTo>
                    <a:cubicBezTo>
                      <a:pt x="227" y="507"/>
                      <a:pt x="228" y="507"/>
                      <a:pt x="230" y="505"/>
                    </a:cubicBezTo>
                    <a:lnTo>
                      <a:pt x="242" y="464"/>
                    </a:lnTo>
                    <a:cubicBezTo>
                      <a:pt x="204" y="436"/>
                      <a:pt x="178" y="390"/>
                      <a:pt x="175" y="337"/>
                    </a:cubicBezTo>
                    <a:cubicBezTo>
                      <a:pt x="160" y="334"/>
                      <a:pt x="150" y="315"/>
                      <a:pt x="150" y="292"/>
                    </a:cubicBezTo>
                    <a:cubicBezTo>
                      <a:pt x="150" y="273"/>
                      <a:pt x="158" y="255"/>
                      <a:pt x="169" y="249"/>
                    </a:cubicBezTo>
                    <a:lnTo>
                      <a:pt x="165" y="187"/>
                    </a:lnTo>
                    <a:cubicBezTo>
                      <a:pt x="159" y="162"/>
                      <a:pt x="151" y="136"/>
                      <a:pt x="151" y="110"/>
                    </a:cubicBezTo>
                    <a:cubicBezTo>
                      <a:pt x="152" y="77"/>
                      <a:pt x="169" y="45"/>
                      <a:pt x="192" y="22"/>
                    </a:cubicBezTo>
                    <a:cubicBezTo>
                      <a:pt x="196" y="17"/>
                      <a:pt x="201" y="12"/>
                      <a:pt x="208" y="10"/>
                    </a:cubicBezTo>
                    <a:cubicBezTo>
                      <a:pt x="217" y="6"/>
                      <a:pt x="228" y="8"/>
                      <a:pt x="237" y="14"/>
                    </a:cubicBezTo>
                    <a:cubicBezTo>
                      <a:pt x="245" y="20"/>
                      <a:pt x="253" y="27"/>
                      <a:pt x="260" y="35"/>
                    </a:cubicBezTo>
                    <a:cubicBezTo>
                      <a:pt x="279" y="24"/>
                      <a:pt x="298" y="13"/>
                      <a:pt x="318" y="6"/>
                    </a:cubicBezTo>
                    <a:cubicBezTo>
                      <a:pt x="374" y="-11"/>
                      <a:pt x="440" y="10"/>
                      <a:pt x="474" y="62"/>
                    </a:cubicBezTo>
                    <a:cubicBezTo>
                      <a:pt x="494" y="90"/>
                      <a:pt x="501" y="126"/>
                      <a:pt x="500" y="162"/>
                    </a:cubicBezTo>
                    <a:cubicBezTo>
                      <a:pt x="498" y="175"/>
                      <a:pt x="496" y="192"/>
                      <a:pt x="490" y="208"/>
                    </a:cubicBezTo>
                    <a:lnTo>
                      <a:pt x="487" y="249"/>
                    </a:lnTo>
                    <a:cubicBezTo>
                      <a:pt x="499" y="254"/>
                      <a:pt x="508" y="271"/>
                      <a:pt x="508" y="292"/>
                    </a:cubicBezTo>
                    <a:cubicBezTo>
                      <a:pt x="508" y="316"/>
                      <a:pt x="495" y="337"/>
                      <a:pt x="479" y="338"/>
                    </a:cubicBezTo>
                    <a:lnTo>
                      <a:pt x="478" y="340"/>
                    </a:lnTo>
                    <a:cubicBezTo>
                      <a:pt x="474" y="395"/>
                      <a:pt x="446" y="441"/>
                      <a:pt x="406" y="468"/>
                    </a:cubicBezTo>
                    <a:lnTo>
                      <a:pt x="418" y="509"/>
                    </a:lnTo>
                    <a:cubicBezTo>
                      <a:pt x="429" y="517"/>
                      <a:pt x="440" y="523"/>
                      <a:pt x="452" y="528"/>
                    </a:cubicBezTo>
                    <a:cubicBezTo>
                      <a:pt x="495" y="548"/>
                      <a:pt x="557" y="538"/>
                      <a:pt x="594" y="573"/>
                    </a:cubicBezTo>
                    <a:cubicBezTo>
                      <a:pt x="597" y="575"/>
                      <a:pt x="600" y="579"/>
                      <a:pt x="602" y="582"/>
                    </a:cubicBezTo>
                    <a:cubicBezTo>
                      <a:pt x="622" y="604"/>
                      <a:pt x="631" y="637"/>
                      <a:pt x="637" y="665"/>
                    </a:cubicBezTo>
                    <a:cubicBezTo>
                      <a:pt x="648" y="722"/>
                      <a:pt x="648" y="1472"/>
                      <a:pt x="643" y="1530"/>
                    </a:cubicBezTo>
                    <a:lnTo>
                      <a:pt x="642" y="1531"/>
                    </a:lnTo>
                    <a:lnTo>
                      <a:pt x="294" y="1531"/>
                    </a:lnTo>
                    <a:lnTo>
                      <a:pt x="294" y="1530"/>
                    </a:lnTo>
                    <a:lnTo>
                      <a:pt x="4" y="1530"/>
                    </a:lnTo>
                    <a:cubicBezTo>
                      <a:pt x="4" y="1530"/>
                      <a:pt x="4" y="1529"/>
                      <a:pt x="4" y="1528"/>
                    </a:cubicBezTo>
                    <a:cubicBezTo>
                      <a:pt x="-2" y="1470"/>
                      <a:pt x="-2" y="719"/>
                      <a:pt x="9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5" name="Freeform: Shape 46">
                <a:extLst>
                  <a:ext uri="{FF2B5EF4-FFF2-40B4-BE49-F238E27FC236}">
                    <a16:creationId xmlns:a16="http://schemas.microsoft.com/office/drawing/2014/main" id="{6B09430D-24E6-4B4E-AC81-E57BD02D1582}"/>
                  </a:ext>
                </a:extLst>
              </p:cNvPr>
              <p:cNvSpPr/>
              <p:nvPr/>
            </p:nvSpPr>
            <p:spPr>
              <a:xfrm>
                <a:off x="18098730" y="1863488"/>
                <a:ext cx="780354" cy="127943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1029">
                    <a:moveTo>
                      <a:pt x="8" y="586"/>
                    </a:moveTo>
                    <a:cubicBezTo>
                      <a:pt x="15" y="556"/>
                      <a:pt x="24" y="523"/>
                      <a:pt x="46" y="503"/>
                    </a:cubicBezTo>
                    <a:cubicBezTo>
                      <a:pt x="83" y="471"/>
                      <a:pt x="143" y="480"/>
                      <a:pt x="186" y="461"/>
                    </a:cubicBezTo>
                    <a:cubicBezTo>
                      <a:pt x="198" y="456"/>
                      <a:pt x="210" y="449"/>
                      <a:pt x="220" y="442"/>
                    </a:cubicBezTo>
                    <a:cubicBezTo>
                      <a:pt x="221" y="441"/>
                      <a:pt x="222" y="440"/>
                      <a:pt x="223" y="438"/>
                    </a:cubicBezTo>
                    <a:lnTo>
                      <a:pt x="235" y="402"/>
                    </a:lnTo>
                    <a:cubicBezTo>
                      <a:pt x="199" y="375"/>
                      <a:pt x="174" y="332"/>
                      <a:pt x="169" y="283"/>
                    </a:cubicBezTo>
                    <a:cubicBezTo>
                      <a:pt x="156" y="279"/>
                      <a:pt x="145" y="262"/>
                      <a:pt x="145" y="241"/>
                    </a:cubicBezTo>
                    <a:cubicBezTo>
                      <a:pt x="145" y="223"/>
                      <a:pt x="153" y="207"/>
                      <a:pt x="164" y="201"/>
                    </a:cubicBezTo>
                    <a:cubicBezTo>
                      <a:pt x="162" y="163"/>
                      <a:pt x="160" y="127"/>
                      <a:pt x="160" y="127"/>
                    </a:cubicBezTo>
                    <a:cubicBezTo>
                      <a:pt x="154" y="40"/>
                      <a:pt x="249" y="2"/>
                      <a:pt x="317" y="0"/>
                    </a:cubicBezTo>
                    <a:cubicBezTo>
                      <a:pt x="387" y="0"/>
                      <a:pt x="488" y="39"/>
                      <a:pt x="480" y="130"/>
                    </a:cubicBezTo>
                    <a:cubicBezTo>
                      <a:pt x="480" y="130"/>
                      <a:pt x="477" y="164"/>
                      <a:pt x="473" y="200"/>
                    </a:cubicBezTo>
                    <a:cubicBezTo>
                      <a:pt x="485" y="205"/>
                      <a:pt x="495" y="221"/>
                      <a:pt x="495" y="241"/>
                    </a:cubicBezTo>
                    <a:cubicBezTo>
                      <a:pt x="495" y="264"/>
                      <a:pt x="482" y="283"/>
                      <a:pt x="466" y="284"/>
                    </a:cubicBezTo>
                    <a:lnTo>
                      <a:pt x="465" y="285"/>
                    </a:lnTo>
                    <a:cubicBezTo>
                      <a:pt x="461" y="336"/>
                      <a:pt x="434" y="380"/>
                      <a:pt x="396" y="405"/>
                    </a:cubicBezTo>
                    <a:lnTo>
                      <a:pt x="407" y="444"/>
                    </a:lnTo>
                    <a:cubicBezTo>
                      <a:pt x="417" y="450"/>
                      <a:pt x="428" y="456"/>
                      <a:pt x="439" y="461"/>
                    </a:cubicBezTo>
                    <a:cubicBezTo>
                      <a:pt x="482" y="480"/>
                      <a:pt x="541" y="470"/>
                      <a:pt x="578" y="502"/>
                    </a:cubicBezTo>
                    <a:cubicBezTo>
                      <a:pt x="581" y="505"/>
                      <a:pt x="584" y="508"/>
                      <a:pt x="587" y="511"/>
                    </a:cubicBezTo>
                    <a:cubicBezTo>
                      <a:pt x="605" y="530"/>
                      <a:pt x="614" y="562"/>
                      <a:pt x="619" y="588"/>
                    </a:cubicBezTo>
                    <a:cubicBezTo>
                      <a:pt x="629" y="640"/>
                      <a:pt x="629" y="789"/>
                      <a:pt x="625" y="843"/>
                    </a:cubicBezTo>
                    <a:cubicBezTo>
                      <a:pt x="625" y="844"/>
                      <a:pt x="625" y="1024"/>
                      <a:pt x="625" y="1024"/>
                    </a:cubicBezTo>
                    <a:lnTo>
                      <a:pt x="286" y="1024"/>
                    </a:lnTo>
                    <a:lnTo>
                      <a:pt x="216" y="1029"/>
                    </a:lnTo>
                    <a:lnTo>
                      <a:pt x="4" y="1023"/>
                    </a:lnTo>
                    <a:cubicBezTo>
                      <a:pt x="4" y="1023"/>
                      <a:pt x="4" y="843"/>
                      <a:pt x="4" y="842"/>
                    </a:cubicBezTo>
                    <a:cubicBezTo>
                      <a:pt x="-2" y="788"/>
                      <a:pt x="-2" y="639"/>
                      <a:pt x="8" y="586"/>
                    </a:cubicBezTo>
                    <a:close/>
                  </a:path>
                </a:pathLst>
              </a:custGeom>
              <a:solidFill>
                <a:srgbClr val="6B6B6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6" name="Freeform: Shape 47">
                <a:extLst>
                  <a:ext uri="{FF2B5EF4-FFF2-40B4-BE49-F238E27FC236}">
                    <a16:creationId xmlns:a16="http://schemas.microsoft.com/office/drawing/2014/main" id="{98A419A5-0FA0-0E4F-BF5E-61D4E977D68A}"/>
                  </a:ext>
                </a:extLst>
              </p:cNvPr>
              <p:cNvSpPr/>
              <p:nvPr/>
            </p:nvSpPr>
            <p:spPr>
              <a:xfrm>
                <a:off x="20165983" y="1741519"/>
                <a:ext cx="754218" cy="1364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1097">
                    <a:moveTo>
                      <a:pt x="9" y="732"/>
                    </a:moveTo>
                    <a:cubicBezTo>
                      <a:pt x="14" y="699"/>
                      <a:pt x="23" y="661"/>
                      <a:pt x="46" y="639"/>
                    </a:cubicBezTo>
                    <a:cubicBezTo>
                      <a:pt x="81" y="604"/>
                      <a:pt x="139" y="613"/>
                      <a:pt x="179" y="592"/>
                    </a:cubicBezTo>
                    <a:cubicBezTo>
                      <a:pt x="191" y="586"/>
                      <a:pt x="202" y="580"/>
                      <a:pt x="213" y="571"/>
                    </a:cubicBezTo>
                    <a:cubicBezTo>
                      <a:pt x="213" y="570"/>
                      <a:pt x="215" y="569"/>
                      <a:pt x="216" y="567"/>
                    </a:cubicBezTo>
                    <a:lnTo>
                      <a:pt x="220" y="550"/>
                    </a:lnTo>
                    <a:cubicBezTo>
                      <a:pt x="204" y="554"/>
                      <a:pt x="186" y="559"/>
                      <a:pt x="183" y="560"/>
                    </a:cubicBezTo>
                    <a:cubicBezTo>
                      <a:pt x="149" y="568"/>
                      <a:pt x="112" y="577"/>
                      <a:pt x="78" y="567"/>
                    </a:cubicBezTo>
                    <a:cubicBezTo>
                      <a:pt x="68" y="565"/>
                      <a:pt x="58" y="560"/>
                      <a:pt x="52" y="550"/>
                    </a:cubicBezTo>
                    <a:cubicBezTo>
                      <a:pt x="41" y="530"/>
                      <a:pt x="48" y="504"/>
                      <a:pt x="54" y="485"/>
                    </a:cubicBezTo>
                    <a:cubicBezTo>
                      <a:pt x="64" y="456"/>
                      <a:pt x="76" y="428"/>
                      <a:pt x="82" y="397"/>
                    </a:cubicBezTo>
                    <a:cubicBezTo>
                      <a:pt x="90" y="347"/>
                      <a:pt x="72" y="304"/>
                      <a:pt x="72" y="254"/>
                    </a:cubicBezTo>
                    <a:cubicBezTo>
                      <a:pt x="72" y="209"/>
                      <a:pt x="86" y="164"/>
                      <a:pt x="102" y="124"/>
                    </a:cubicBezTo>
                    <a:cubicBezTo>
                      <a:pt x="115" y="98"/>
                      <a:pt x="122" y="68"/>
                      <a:pt x="137" y="44"/>
                    </a:cubicBezTo>
                    <a:cubicBezTo>
                      <a:pt x="163" y="0"/>
                      <a:pt x="210" y="4"/>
                      <a:pt x="249" y="6"/>
                    </a:cubicBezTo>
                    <a:cubicBezTo>
                      <a:pt x="297" y="7"/>
                      <a:pt x="353" y="-13"/>
                      <a:pt x="398" y="16"/>
                    </a:cubicBezTo>
                    <a:cubicBezTo>
                      <a:pt x="435" y="38"/>
                      <a:pt x="453" y="87"/>
                      <a:pt x="468" y="131"/>
                    </a:cubicBezTo>
                    <a:cubicBezTo>
                      <a:pt x="482" y="170"/>
                      <a:pt x="498" y="209"/>
                      <a:pt x="498" y="252"/>
                    </a:cubicBezTo>
                    <a:cubicBezTo>
                      <a:pt x="498" y="302"/>
                      <a:pt x="479" y="345"/>
                      <a:pt x="488" y="395"/>
                    </a:cubicBezTo>
                    <a:cubicBezTo>
                      <a:pt x="494" y="426"/>
                      <a:pt x="506" y="453"/>
                      <a:pt x="515" y="482"/>
                    </a:cubicBezTo>
                    <a:cubicBezTo>
                      <a:pt x="521" y="502"/>
                      <a:pt x="528" y="528"/>
                      <a:pt x="518" y="547"/>
                    </a:cubicBezTo>
                    <a:cubicBezTo>
                      <a:pt x="512" y="557"/>
                      <a:pt x="502" y="562"/>
                      <a:pt x="492" y="565"/>
                    </a:cubicBezTo>
                    <a:cubicBezTo>
                      <a:pt x="458" y="574"/>
                      <a:pt x="422" y="566"/>
                      <a:pt x="389" y="558"/>
                    </a:cubicBezTo>
                    <a:lnTo>
                      <a:pt x="393" y="573"/>
                    </a:lnTo>
                    <a:cubicBezTo>
                      <a:pt x="403" y="580"/>
                      <a:pt x="413" y="586"/>
                      <a:pt x="424" y="591"/>
                    </a:cubicBezTo>
                    <a:cubicBezTo>
                      <a:pt x="465" y="613"/>
                      <a:pt x="523" y="603"/>
                      <a:pt x="558" y="638"/>
                    </a:cubicBezTo>
                    <a:cubicBezTo>
                      <a:pt x="561" y="641"/>
                      <a:pt x="564" y="645"/>
                      <a:pt x="566" y="648"/>
                    </a:cubicBezTo>
                    <a:cubicBezTo>
                      <a:pt x="585" y="671"/>
                      <a:pt x="594" y="705"/>
                      <a:pt x="599" y="735"/>
                    </a:cubicBezTo>
                    <a:cubicBezTo>
                      <a:pt x="608" y="795"/>
                      <a:pt x="608" y="1034"/>
                      <a:pt x="604" y="1095"/>
                    </a:cubicBezTo>
                    <a:cubicBezTo>
                      <a:pt x="604" y="1096"/>
                      <a:pt x="603" y="1096"/>
                      <a:pt x="603" y="1097"/>
                    </a:cubicBezTo>
                    <a:lnTo>
                      <a:pt x="276" y="1097"/>
                    </a:lnTo>
                    <a:lnTo>
                      <a:pt x="276" y="1096"/>
                    </a:lnTo>
                    <a:lnTo>
                      <a:pt x="4" y="1096"/>
                    </a:lnTo>
                    <a:cubicBezTo>
                      <a:pt x="4" y="1095"/>
                      <a:pt x="4" y="1094"/>
                      <a:pt x="4" y="1093"/>
                    </a:cubicBezTo>
                    <a:cubicBezTo>
                      <a:pt x="-2" y="1033"/>
                      <a:pt x="-2" y="792"/>
                      <a:pt x="9" y="732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7" name="Freeform: Shape 48">
                <a:extLst>
                  <a:ext uri="{FF2B5EF4-FFF2-40B4-BE49-F238E27FC236}">
                    <a16:creationId xmlns:a16="http://schemas.microsoft.com/office/drawing/2014/main" id="{53ACFB56-17E6-B647-8DD5-4FE8D3721280}"/>
                  </a:ext>
                </a:extLst>
              </p:cNvPr>
              <p:cNvSpPr/>
              <p:nvPr/>
            </p:nvSpPr>
            <p:spPr>
              <a:xfrm>
                <a:off x="17429147" y="2058888"/>
                <a:ext cx="780354" cy="1049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844">
                    <a:moveTo>
                      <a:pt x="8" y="585"/>
                    </a:moveTo>
                    <a:cubicBezTo>
                      <a:pt x="13" y="556"/>
                      <a:pt x="23" y="523"/>
                      <a:pt x="46" y="502"/>
                    </a:cubicBezTo>
                    <a:cubicBezTo>
                      <a:pt x="82" y="470"/>
                      <a:pt x="142" y="479"/>
                      <a:pt x="184" y="460"/>
                    </a:cubicBezTo>
                    <a:cubicBezTo>
                      <a:pt x="196" y="455"/>
                      <a:pt x="208" y="449"/>
                      <a:pt x="220" y="442"/>
                    </a:cubicBezTo>
                    <a:cubicBezTo>
                      <a:pt x="220" y="440"/>
                      <a:pt x="221" y="440"/>
                      <a:pt x="223" y="438"/>
                    </a:cubicBezTo>
                    <a:lnTo>
                      <a:pt x="234" y="400"/>
                    </a:lnTo>
                    <a:cubicBezTo>
                      <a:pt x="197" y="374"/>
                      <a:pt x="172" y="331"/>
                      <a:pt x="169" y="282"/>
                    </a:cubicBezTo>
                    <a:cubicBezTo>
                      <a:pt x="155" y="279"/>
                      <a:pt x="144" y="261"/>
                      <a:pt x="144" y="240"/>
                    </a:cubicBezTo>
                    <a:cubicBezTo>
                      <a:pt x="144" y="221"/>
                      <a:pt x="153" y="206"/>
                      <a:pt x="164" y="200"/>
                    </a:cubicBezTo>
                    <a:cubicBezTo>
                      <a:pt x="161" y="163"/>
                      <a:pt x="159" y="126"/>
                      <a:pt x="159" y="126"/>
                    </a:cubicBezTo>
                    <a:cubicBezTo>
                      <a:pt x="153" y="40"/>
                      <a:pt x="248" y="1"/>
                      <a:pt x="316" y="0"/>
                    </a:cubicBezTo>
                    <a:cubicBezTo>
                      <a:pt x="385" y="-1"/>
                      <a:pt x="487" y="39"/>
                      <a:pt x="479" y="129"/>
                    </a:cubicBezTo>
                    <a:cubicBezTo>
                      <a:pt x="479" y="129"/>
                      <a:pt x="476" y="163"/>
                      <a:pt x="472" y="199"/>
                    </a:cubicBezTo>
                    <a:cubicBezTo>
                      <a:pt x="485" y="205"/>
                      <a:pt x="493" y="221"/>
                      <a:pt x="493" y="240"/>
                    </a:cubicBezTo>
                    <a:cubicBezTo>
                      <a:pt x="493" y="263"/>
                      <a:pt x="480" y="281"/>
                      <a:pt x="465" y="282"/>
                    </a:cubicBezTo>
                    <a:cubicBezTo>
                      <a:pt x="465" y="284"/>
                      <a:pt x="465" y="285"/>
                      <a:pt x="465" y="285"/>
                    </a:cubicBezTo>
                    <a:cubicBezTo>
                      <a:pt x="461" y="336"/>
                      <a:pt x="433" y="379"/>
                      <a:pt x="394" y="403"/>
                    </a:cubicBezTo>
                    <a:lnTo>
                      <a:pt x="405" y="442"/>
                    </a:lnTo>
                    <a:cubicBezTo>
                      <a:pt x="416" y="449"/>
                      <a:pt x="427" y="455"/>
                      <a:pt x="438" y="460"/>
                    </a:cubicBezTo>
                    <a:cubicBezTo>
                      <a:pt x="480" y="479"/>
                      <a:pt x="540" y="470"/>
                      <a:pt x="577" y="502"/>
                    </a:cubicBezTo>
                    <a:cubicBezTo>
                      <a:pt x="580" y="504"/>
                      <a:pt x="583" y="507"/>
                      <a:pt x="585" y="510"/>
                    </a:cubicBezTo>
                    <a:cubicBezTo>
                      <a:pt x="605" y="530"/>
                      <a:pt x="613" y="561"/>
                      <a:pt x="619" y="588"/>
                    </a:cubicBezTo>
                    <a:cubicBezTo>
                      <a:pt x="629" y="640"/>
                      <a:pt x="629" y="789"/>
                      <a:pt x="624" y="842"/>
                    </a:cubicBezTo>
                    <a:cubicBezTo>
                      <a:pt x="624" y="843"/>
                      <a:pt x="624" y="843"/>
                      <a:pt x="624" y="844"/>
                    </a:cubicBezTo>
                    <a:lnTo>
                      <a:pt x="285" y="844"/>
                    </a:lnTo>
                    <a:lnTo>
                      <a:pt x="285" y="843"/>
                    </a:lnTo>
                    <a:lnTo>
                      <a:pt x="3" y="843"/>
                    </a:lnTo>
                    <a:lnTo>
                      <a:pt x="2" y="842"/>
                    </a:lnTo>
                    <a:cubicBezTo>
                      <a:pt x="-2" y="787"/>
                      <a:pt x="-2" y="638"/>
                      <a:pt x="8" y="585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8" name="Freeform: Shape 49">
                <a:extLst>
                  <a:ext uri="{FF2B5EF4-FFF2-40B4-BE49-F238E27FC236}">
                    <a16:creationId xmlns:a16="http://schemas.microsoft.com/office/drawing/2014/main" id="{0C856A68-CD3B-DE4B-8526-84C0584D7E2C}"/>
                  </a:ext>
                </a:extLst>
              </p:cNvPr>
              <p:cNvSpPr/>
              <p:nvPr/>
            </p:nvSpPr>
            <p:spPr>
              <a:xfrm>
                <a:off x="19355763" y="2104937"/>
                <a:ext cx="754218" cy="1087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875">
                    <a:moveTo>
                      <a:pt x="8" y="697"/>
                    </a:moveTo>
                    <a:cubicBezTo>
                      <a:pt x="14" y="665"/>
                      <a:pt x="23" y="629"/>
                      <a:pt x="45" y="608"/>
                    </a:cubicBezTo>
                    <a:cubicBezTo>
                      <a:pt x="81" y="574"/>
                      <a:pt x="138" y="583"/>
                      <a:pt x="179" y="564"/>
                    </a:cubicBezTo>
                    <a:cubicBezTo>
                      <a:pt x="191" y="557"/>
                      <a:pt x="202" y="551"/>
                      <a:pt x="213" y="543"/>
                    </a:cubicBezTo>
                    <a:cubicBezTo>
                      <a:pt x="213" y="542"/>
                      <a:pt x="215" y="541"/>
                      <a:pt x="216" y="540"/>
                    </a:cubicBezTo>
                    <a:lnTo>
                      <a:pt x="220" y="523"/>
                    </a:lnTo>
                    <a:cubicBezTo>
                      <a:pt x="204" y="527"/>
                      <a:pt x="186" y="532"/>
                      <a:pt x="183" y="533"/>
                    </a:cubicBezTo>
                    <a:cubicBezTo>
                      <a:pt x="149" y="540"/>
                      <a:pt x="112" y="548"/>
                      <a:pt x="77" y="540"/>
                    </a:cubicBezTo>
                    <a:cubicBezTo>
                      <a:pt x="68" y="537"/>
                      <a:pt x="58" y="533"/>
                      <a:pt x="52" y="522"/>
                    </a:cubicBezTo>
                    <a:cubicBezTo>
                      <a:pt x="41" y="504"/>
                      <a:pt x="48" y="479"/>
                      <a:pt x="54" y="461"/>
                    </a:cubicBezTo>
                    <a:cubicBezTo>
                      <a:pt x="64" y="434"/>
                      <a:pt x="76" y="407"/>
                      <a:pt x="82" y="378"/>
                    </a:cubicBezTo>
                    <a:cubicBezTo>
                      <a:pt x="90" y="329"/>
                      <a:pt x="71" y="289"/>
                      <a:pt x="71" y="242"/>
                    </a:cubicBezTo>
                    <a:cubicBezTo>
                      <a:pt x="71" y="199"/>
                      <a:pt x="86" y="155"/>
                      <a:pt x="103" y="118"/>
                    </a:cubicBezTo>
                    <a:cubicBezTo>
                      <a:pt x="114" y="92"/>
                      <a:pt x="122" y="64"/>
                      <a:pt x="136" y="41"/>
                    </a:cubicBezTo>
                    <a:cubicBezTo>
                      <a:pt x="162" y="0"/>
                      <a:pt x="210" y="3"/>
                      <a:pt x="249" y="5"/>
                    </a:cubicBezTo>
                    <a:cubicBezTo>
                      <a:pt x="297" y="7"/>
                      <a:pt x="353" y="-13"/>
                      <a:pt x="398" y="15"/>
                    </a:cubicBezTo>
                    <a:cubicBezTo>
                      <a:pt x="435" y="36"/>
                      <a:pt x="452" y="83"/>
                      <a:pt x="468" y="125"/>
                    </a:cubicBezTo>
                    <a:cubicBezTo>
                      <a:pt x="482" y="162"/>
                      <a:pt x="498" y="199"/>
                      <a:pt x="498" y="239"/>
                    </a:cubicBezTo>
                    <a:cubicBezTo>
                      <a:pt x="498" y="287"/>
                      <a:pt x="479" y="328"/>
                      <a:pt x="488" y="375"/>
                    </a:cubicBezTo>
                    <a:cubicBezTo>
                      <a:pt x="494" y="405"/>
                      <a:pt x="506" y="431"/>
                      <a:pt x="515" y="459"/>
                    </a:cubicBezTo>
                    <a:cubicBezTo>
                      <a:pt x="521" y="477"/>
                      <a:pt x="528" y="503"/>
                      <a:pt x="518" y="520"/>
                    </a:cubicBezTo>
                    <a:cubicBezTo>
                      <a:pt x="512" y="530"/>
                      <a:pt x="502" y="534"/>
                      <a:pt x="492" y="537"/>
                    </a:cubicBezTo>
                    <a:cubicBezTo>
                      <a:pt x="458" y="546"/>
                      <a:pt x="422" y="539"/>
                      <a:pt x="390" y="531"/>
                    </a:cubicBezTo>
                    <a:lnTo>
                      <a:pt x="393" y="545"/>
                    </a:lnTo>
                    <a:cubicBezTo>
                      <a:pt x="403" y="551"/>
                      <a:pt x="414" y="557"/>
                      <a:pt x="424" y="563"/>
                    </a:cubicBezTo>
                    <a:cubicBezTo>
                      <a:pt x="465" y="583"/>
                      <a:pt x="523" y="573"/>
                      <a:pt x="558" y="607"/>
                    </a:cubicBezTo>
                    <a:cubicBezTo>
                      <a:pt x="561" y="610"/>
                      <a:pt x="563" y="614"/>
                      <a:pt x="566" y="617"/>
                    </a:cubicBezTo>
                    <a:cubicBezTo>
                      <a:pt x="585" y="638"/>
                      <a:pt x="593" y="670"/>
                      <a:pt x="599" y="700"/>
                    </a:cubicBezTo>
                    <a:cubicBezTo>
                      <a:pt x="608" y="755"/>
                      <a:pt x="608" y="816"/>
                      <a:pt x="604" y="872"/>
                    </a:cubicBezTo>
                    <a:lnTo>
                      <a:pt x="603" y="875"/>
                    </a:lnTo>
                    <a:lnTo>
                      <a:pt x="277" y="875"/>
                    </a:lnTo>
                    <a:lnTo>
                      <a:pt x="277" y="873"/>
                    </a:lnTo>
                    <a:lnTo>
                      <a:pt x="3" y="873"/>
                    </a:lnTo>
                    <a:lnTo>
                      <a:pt x="3" y="872"/>
                    </a:lnTo>
                    <a:cubicBezTo>
                      <a:pt x="-2" y="814"/>
                      <a:pt x="-2" y="754"/>
                      <a:pt x="8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59" name="Freeform: Shape 50">
                <a:extLst>
                  <a:ext uri="{FF2B5EF4-FFF2-40B4-BE49-F238E27FC236}">
                    <a16:creationId xmlns:a16="http://schemas.microsoft.com/office/drawing/2014/main" id="{768D7D32-F40D-CA45-98D9-B759F528CDA9}"/>
                  </a:ext>
                </a:extLst>
              </p:cNvPr>
              <p:cNvSpPr/>
              <p:nvPr/>
            </p:nvSpPr>
            <p:spPr>
              <a:xfrm>
                <a:off x="6337419" y="1741519"/>
                <a:ext cx="752973" cy="136406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6" h="1097">
                    <a:moveTo>
                      <a:pt x="8" y="732"/>
                    </a:moveTo>
                    <a:cubicBezTo>
                      <a:pt x="14" y="699"/>
                      <a:pt x="23" y="661"/>
                      <a:pt x="45" y="639"/>
                    </a:cubicBezTo>
                    <a:cubicBezTo>
                      <a:pt x="80" y="604"/>
                      <a:pt x="138" y="613"/>
                      <a:pt x="179" y="592"/>
                    </a:cubicBezTo>
                    <a:cubicBezTo>
                      <a:pt x="190" y="586"/>
                      <a:pt x="202" y="580"/>
                      <a:pt x="213" y="571"/>
                    </a:cubicBezTo>
                    <a:cubicBezTo>
                      <a:pt x="213" y="570"/>
                      <a:pt x="214" y="569"/>
                      <a:pt x="216" y="567"/>
                    </a:cubicBezTo>
                    <a:lnTo>
                      <a:pt x="220" y="550"/>
                    </a:lnTo>
                    <a:cubicBezTo>
                      <a:pt x="203" y="554"/>
                      <a:pt x="185" y="559"/>
                      <a:pt x="182" y="560"/>
                    </a:cubicBezTo>
                    <a:cubicBezTo>
                      <a:pt x="149" y="568"/>
                      <a:pt x="111" y="577"/>
                      <a:pt x="78" y="567"/>
                    </a:cubicBezTo>
                    <a:cubicBezTo>
                      <a:pt x="67" y="565"/>
                      <a:pt x="57" y="560"/>
                      <a:pt x="51" y="550"/>
                    </a:cubicBezTo>
                    <a:cubicBezTo>
                      <a:pt x="41" y="530"/>
                      <a:pt x="48" y="504"/>
                      <a:pt x="54" y="485"/>
                    </a:cubicBezTo>
                    <a:cubicBezTo>
                      <a:pt x="63" y="456"/>
                      <a:pt x="76" y="428"/>
                      <a:pt x="81" y="397"/>
                    </a:cubicBezTo>
                    <a:cubicBezTo>
                      <a:pt x="90" y="347"/>
                      <a:pt x="71" y="304"/>
                      <a:pt x="71" y="254"/>
                    </a:cubicBezTo>
                    <a:cubicBezTo>
                      <a:pt x="71" y="209"/>
                      <a:pt x="85" y="164"/>
                      <a:pt x="102" y="124"/>
                    </a:cubicBezTo>
                    <a:cubicBezTo>
                      <a:pt x="113" y="98"/>
                      <a:pt x="121" y="68"/>
                      <a:pt x="136" y="44"/>
                    </a:cubicBezTo>
                    <a:cubicBezTo>
                      <a:pt x="162" y="0"/>
                      <a:pt x="210" y="4"/>
                      <a:pt x="248" y="6"/>
                    </a:cubicBezTo>
                    <a:cubicBezTo>
                      <a:pt x="297" y="7"/>
                      <a:pt x="353" y="-13"/>
                      <a:pt x="398" y="16"/>
                    </a:cubicBezTo>
                    <a:cubicBezTo>
                      <a:pt x="434" y="38"/>
                      <a:pt x="452" y="87"/>
                      <a:pt x="467" y="131"/>
                    </a:cubicBezTo>
                    <a:cubicBezTo>
                      <a:pt x="481" y="170"/>
                      <a:pt x="498" y="209"/>
                      <a:pt x="497" y="252"/>
                    </a:cubicBezTo>
                    <a:cubicBezTo>
                      <a:pt x="497" y="302"/>
                      <a:pt x="478" y="345"/>
                      <a:pt x="488" y="395"/>
                    </a:cubicBezTo>
                    <a:cubicBezTo>
                      <a:pt x="493" y="426"/>
                      <a:pt x="505" y="453"/>
                      <a:pt x="515" y="482"/>
                    </a:cubicBezTo>
                    <a:cubicBezTo>
                      <a:pt x="521" y="502"/>
                      <a:pt x="528" y="528"/>
                      <a:pt x="517" y="547"/>
                    </a:cubicBezTo>
                    <a:cubicBezTo>
                      <a:pt x="512" y="557"/>
                      <a:pt x="501" y="562"/>
                      <a:pt x="491" y="565"/>
                    </a:cubicBezTo>
                    <a:cubicBezTo>
                      <a:pt x="458" y="574"/>
                      <a:pt x="421" y="566"/>
                      <a:pt x="389" y="558"/>
                    </a:cubicBezTo>
                    <a:lnTo>
                      <a:pt x="392" y="573"/>
                    </a:lnTo>
                    <a:cubicBezTo>
                      <a:pt x="402" y="580"/>
                      <a:pt x="413" y="586"/>
                      <a:pt x="423" y="591"/>
                    </a:cubicBezTo>
                    <a:cubicBezTo>
                      <a:pt x="465" y="613"/>
                      <a:pt x="522" y="603"/>
                      <a:pt x="558" y="638"/>
                    </a:cubicBezTo>
                    <a:cubicBezTo>
                      <a:pt x="560" y="641"/>
                      <a:pt x="563" y="645"/>
                      <a:pt x="566" y="648"/>
                    </a:cubicBezTo>
                    <a:cubicBezTo>
                      <a:pt x="584" y="671"/>
                      <a:pt x="593" y="705"/>
                      <a:pt x="598" y="735"/>
                    </a:cubicBezTo>
                    <a:cubicBezTo>
                      <a:pt x="608" y="795"/>
                      <a:pt x="607" y="1034"/>
                      <a:pt x="603" y="1095"/>
                    </a:cubicBezTo>
                    <a:cubicBezTo>
                      <a:pt x="603" y="1096"/>
                      <a:pt x="603" y="1096"/>
                      <a:pt x="603" y="1097"/>
                    </a:cubicBezTo>
                    <a:lnTo>
                      <a:pt x="276" y="1097"/>
                    </a:lnTo>
                    <a:lnTo>
                      <a:pt x="276" y="1096"/>
                    </a:lnTo>
                    <a:lnTo>
                      <a:pt x="2" y="1096"/>
                    </a:lnTo>
                    <a:cubicBezTo>
                      <a:pt x="2" y="1095"/>
                      <a:pt x="2" y="1094"/>
                      <a:pt x="2" y="1093"/>
                    </a:cubicBezTo>
                    <a:cubicBezTo>
                      <a:pt x="-2" y="1033"/>
                      <a:pt x="-2" y="792"/>
                      <a:pt x="8" y="732"/>
                    </a:cubicBezTo>
                    <a:close/>
                  </a:path>
                </a:pathLst>
              </a:custGeom>
              <a:solidFill>
                <a:srgbClr val="A1A19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0" name="Freeform: Shape 51">
                <a:extLst>
                  <a:ext uri="{FF2B5EF4-FFF2-40B4-BE49-F238E27FC236}">
                    <a16:creationId xmlns:a16="http://schemas.microsoft.com/office/drawing/2014/main" id="{EE6FFB39-AC02-3B47-A7F1-50419F0ACBF8}"/>
                  </a:ext>
                </a:extLst>
              </p:cNvPr>
              <p:cNvSpPr/>
              <p:nvPr/>
            </p:nvSpPr>
            <p:spPr>
              <a:xfrm>
                <a:off x="5697703" y="1609593"/>
                <a:ext cx="801512" cy="12470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003">
                    <a:moveTo>
                      <a:pt x="9" y="707"/>
                    </a:moveTo>
                    <a:cubicBezTo>
                      <a:pt x="14" y="673"/>
                      <a:pt x="25" y="636"/>
                      <a:pt x="48" y="612"/>
                    </a:cubicBezTo>
                    <a:cubicBezTo>
                      <a:pt x="58" y="603"/>
                      <a:pt x="71" y="596"/>
                      <a:pt x="84" y="592"/>
                    </a:cubicBezTo>
                    <a:cubicBezTo>
                      <a:pt x="92" y="562"/>
                      <a:pt x="108" y="532"/>
                      <a:pt x="100" y="505"/>
                    </a:cubicBezTo>
                    <a:cubicBezTo>
                      <a:pt x="95" y="489"/>
                      <a:pt x="83" y="477"/>
                      <a:pt x="81" y="460"/>
                    </a:cubicBezTo>
                    <a:cubicBezTo>
                      <a:pt x="80" y="444"/>
                      <a:pt x="89" y="429"/>
                      <a:pt x="97" y="415"/>
                    </a:cubicBezTo>
                    <a:cubicBezTo>
                      <a:pt x="104" y="402"/>
                      <a:pt x="111" y="384"/>
                      <a:pt x="104" y="370"/>
                    </a:cubicBezTo>
                    <a:cubicBezTo>
                      <a:pt x="101" y="365"/>
                      <a:pt x="98" y="361"/>
                      <a:pt x="96" y="357"/>
                    </a:cubicBezTo>
                    <a:cubicBezTo>
                      <a:pt x="87" y="338"/>
                      <a:pt x="102" y="317"/>
                      <a:pt x="113" y="300"/>
                    </a:cubicBezTo>
                    <a:cubicBezTo>
                      <a:pt x="150" y="241"/>
                      <a:pt x="137" y="143"/>
                      <a:pt x="180" y="91"/>
                    </a:cubicBezTo>
                    <a:cubicBezTo>
                      <a:pt x="196" y="71"/>
                      <a:pt x="217" y="61"/>
                      <a:pt x="237" y="51"/>
                    </a:cubicBezTo>
                    <a:lnTo>
                      <a:pt x="314" y="15"/>
                    </a:lnTo>
                    <a:cubicBezTo>
                      <a:pt x="347" y="-2"/>
                      <a:pt x="385" y="-6"/>
                      <a:pt x="419" y="10"/>
                    </a:cubicBezTo>
                    <a:cubicBezTo>
                      <a:pt x="437" y="19"/>
                      <a:pt x="472" y="65"/>
                      <a:pt x="464" y="91"/>
                    </a:cubicBezTo>
                    <a:cubicBezTo>
                      <a:pt x="479" y="108"/>
                      <a:pt x="488" y="132"/>
                      <a:pt x="492" y="157"/>
                    </a:cubicBezTo>
                    <a:lnTo>
                      <a:pt x="507" y="166"/>
                    </a:lnTo>
                    <a:cubicBezTo>
                      <a:pt x="533" y="182"/>
                      <a:pt x="540" y="228"/>
                      <a:pt x="519" y="254"/>
                    </a:cubicBezTo>
                    <a:cubicBezTo>
                      <a:pt x="514" y="260"/>
                      <a:pt x="508" y="267"/>
                      <a:pt x="506" y="275"/>
                    </a:cubicBezTo>
                    <a:cubicBezTo>
                      <a:pt x="504" y="281"/>
                      <a:pt x="504" y="287"/>
                      <a:pt x="505" y="293"/>
                    </a:cubicBezTo>
                    <a:cubicBezTo>
                      <a:pt x="506" y="295"/>
                      <a:pt x="506" y="297"/>
                      <a:pt x="506" y="297"/>
                    </a:cubicBezTo>
                    <a:cubicBezTo>
                      <a:pt x="510" y="309"/>
                      <a:pt x="517" y="319"/>
                      <a:pt x="524" y="326"/>
                    </a:cubicBezTo>
                    <a:cubicBezTo>
                      <a:pt x="537" y="338"/>
                      <a:pt x="552" y="348"/>
                      <a:pt x="557" y="367"/>
                    </a:cubicBezTo>
                    <a:cubicBezTo>
                      <a:pt x="565" y="396"/>
                      <a:pt x="545" y="423"/>
                      <a:pt x="527" y="443"/>
                    </a:cubicBezTo>
                    <a:cubicBezTo>
                      <a:pt x="536" y="471"/>
                      <a:pt x="564" y="487"/>
                      <a:pt x="569" y="517"/>
                    </a:cubicBezTo>
                    <a:cubicBezTo>
                      <a:pt x="573" y="545"/>
                      <a:pt x="556" y="570"/>
                      <a:pt x="537" y="586"/>
                    </a:cubicBezTo>
                    <a:cubicBezTo>
                      <a:pt x="558" y="590"/>
                      <a:pt x="578" y="597"/>
                      <a:pt x="593" y="612"/>
                    </a:cubicBezTo>
                    <a:cubicBezTo>
                      <a:pt x="597" y="615"/>
                      <a:pt x="599" y="619"/>
                      <a:pt x="603" y="622"/>
                    </a:cubicBezTo>
                    <a:cubicBezTo>
                      <a:pt x="623" y="645"/>
                      <a:pt x="631" y="679"/>
                      <a:pt x="636" y="710"/>
                    </a:cubicBezTo>
                    <a:cubicBezTo>
                      <a:pt x="647" y="771"/>
                      <a:pt x="647" y="940"/>
                      <a:pt x="642" y="1001"/>
                    </a:cubicBezTo>
                    <a:lnTo>
                      <a:pt x="642" y="1003"/>
                    </a:lnTo>
                    <a:lnTo>
                      <a:pt x="294" y="1003"/>
                    </a:lnTo>
                    <a:lnTo>
                      <a:pt x="294" y="1002"/>
                    </a:lnTo>
                    <a:lnTo>
                      <a:pt x="3" y="1002"/>
                    </a:lnTo>
                    <a:cubicBezTo>
                      <a:pt x="3" y="1001"/>
                      <a:pt x="3" y="1000"/>
                      <a:pt x="3" y="999"/>
                    </a:cubicBezTo>
                    <a:cubicBezTo>
                      <a:pt x="-2" y="938"/>
                      <a:pt x="-2" y="768"/>
                      <a:pt x="9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1" name="Freeform: Shape 52">
                <a:extLst>
                  <a:ext uri="{FF2B5EF4-FFF2-40B4-BE49-F238E27FC236}">
                    <a16:creationId xmlns:a16="http://schemas.microsoft.com/office/drawing/2014/main" id="{06235DCD-C527-4245-A9B4-46126F1617A2}"/>
                  </a:ext>
                </a:extLst>
              </p:cNvPr>
              <p:cNvSpPr/>
              <p:nvPr/>
            </p:nvSpPr>
            <p:spPr>
              <a:xfrm>
                <a:off x="3600577" y="2058888"/>
                <a:ext cx="780354" cy="104918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844">
                    <a:moveTo>
                      <a:pt x="8" y="585"/>
                    </a:moveTo>
                    <a:cubicBezTo>
                      <a:pt x="14" y="556"/>
                      <a:pt x="24" y="523"/>
                      <a:pt x="46" y="502"/>
                    </a:cubicBezTo>
                    <a:cubicBezTo>
                      <a:pt x="83" y="470"/>
                      <a:pt x="142" y="479"/>
                      <a:pt x="184" y="460"/>
                    </a:cubicBezTo>
                    <a:cubicBezTo>
                      <a:pt x="197" y="455"/>
                      <a:pt x="209" y="449"/>
                      <a:pt x="220" y="442"/>
                    </a:cubicBezTo>
                    <a:cubicBezTo>
                      <a:pt x="221" y="440"/>
                      <a:pt x="221" y="440"/>
                      <a:pt x="223" y="438"/>
                    </a:cubicBezTo>
                    <a:lnTo>
                      <a:pt x="234" y="400"/>
                    </a:lnTo>
                    <a:cubicBezTo>
                      <a:pt x="198" y="374"/>
                      <a:pt x="172" y="331"/>
                      <a:pt x="169" y="282"/>
                    </a:cubicBezTo>
                    <a:cubicBezTo>
                      <a:pt x="155" y="279"/>
                      <a:pt x="145" y="261"/>
                      <a:pt x="145" y="240"/>
                    </a:cubicBezTo>
                    <a:cubicBezTo>
                      <a:pt x="145" y="221"/>
                      <a:pt x="153" y="206"/>
                      <a:pt x="164" y="200"/>
                    </a:cubicBezTo>
                    <a:cubicBezTo>
                      <a:pt x="161" y="163"/>
                      <a:pt x="159" y="126"/>
                      <a:pt x="159" y="126"/>
                    </a:cubicBezTo>
                    <a:cubicBezTo>
                      <a:pt x="154" y="40"/>
                      <a:pt x="248" y="1"/>
                      <a:pt x="316" y="0"/>
                    </a:cubicBezTo>
                    <a:cubicBezTo>
                      <a:pt x="386" y="-1"/>
                      <a:pt x="487" y="39"/>
                      <a:pt x="480" y="129"/>
                    </a:cubicBezTo>
                    <a:cubicBezTo>
                      <a:pt x="480" y="129"/>
                      <a:pt x="476" y="163"/>
                      <a:pt x="473" y="199"/>
                    </a:cubicBezTo>
                    <a:cubicBezTo>
                      <a:pt x="485" y="205"/>
                      <a:pt x="493" y="221"/>
                      <a:pt x="493" y="240"/>
                    </a:cubicBezTo>
                    <a:cubicBezTo>
                      <a:pt x="493" y="263"/>
                      <a:pt x="481" y="281"/>
                      <a:pt x="466" y="282"/>
                    </a:cubicBezTo>
                    <a:cubicBezTo>
                      <a:pt x="465" y="284"/>
                      <a:pt x="465" y="285"/>
                      <a:pt x="465" y="285"/>
                    </a:cubicBezTo>
                    <a:cubicBezTo>
                      <a:pt x="460" y="336"/>
                      <a:pt x="433" y="379"/>
                      <a:pt x="395" y="403"/>
                    </a:cubicBezTo>
                    <a:lnTo>
                      <a:pt x="406" y="442"/>
                    </a:lnTo>
                    <a:cubicBezTo>
                      <a:pt x="417" y="449"/>
                      <a:pt x="427" y="455"/>
                      <a:pt x="438" y="460"/>
                    </a:cubicBezTo>
                    <a:cubicBezTo>
                      <a:pt x="481" y="479"/>
                      <a:pt x="541" y="470"/>
                      <a:pt x="577" y="502"/>
                    </a:cubicBezTo>
                    <a:cubicBezTo>
                      <a:pt x="580" y="504"/>
                      <a:pt x="583" y="507"/>
                      <a:pt x="585" y="510"/>
                    </a:cubicBezTo>
                    <a:cubicBezTo>
                      <a:pt x="605" y="530"/>
                      <a:pt x="614" y="561"/>
                      <a:pt x="619" y="588"/>
                    </a:cubicBezTo>
                    <a:cubicBezTo>
                      <a:pt x="629" y="640"/>
                      <a:pt x="629" y="789"/>
                      <a:pt x="624" y="842"/>
                    </a:cubicBezTo>
                    <a:lnTo>
                      <a:pt x="624" y="844"/>
                    </a:lnTo>
                    <a:lnTo>
                      <a:pt x="286" y="844"/>
                    </a:lnTo>
                    <a:lnTo>
                      <a:pt x="286" y="843"/>
                    </a:lnTo>
                    <a:lnTo>
                      <a:pt x="3" y="843"/>
                    </a:lnTo>
                    <a:cubicBezTo>
                      <a:pt x="3" y="842"/>
                      <a:pt x="3" y="842"/>
                      <a:pt x="3" y="842"/>
                    </a:cubicBezTo>
                    <a:cubicBezTo>
                      <a:pt x="-2" y="787"/>
                      <a:pt x="-2" y="638"/>
                      <a:pt x="8" y="585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2" name="Freeform: Shape 53">
                <a:extLst>
                  <a:ext uri="{FF2B5EF4-FFF2-40B4-BE49-F238E27FC236}">
                    <a16:creationId xmlns:a16="http://schemas.microsoft.com/office/drawing/2014/main" id="{80214C6A-DC64-2346-8D54-D5A41F78270D}"/>
                  </a:ext>
                </a:extLst>
              </p:cNvPr>
              <p:cNvSpPr/>
              <p:nvPr/>
            </p:nvSpPr>
            <p:spPr>
              <a:xfrm>
                <a:off x="6207982" y="1997903"/>
                <a:ext cx="802756" cy="1169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941">
                    <a:moveTo>
                      <a:pt x="9" y="663"/>
                    </a:moveTo>
                    <a:cubicBezTo>
                      <a:pt x="15" y="631"/>
                      <a:pt x="25" y="595"/>
                      <a:pt x="48" y="573"/>
                    </a:cubicBezTo>
                    <a:cubicBezTo>
                      <a:pt x="85" y="539"/>
                      <a:pt x="147" y="549"/>
                      <a:pt x="190" y="528"/>
                    </a:cubicBezTo>
                    <a:cubicBezTo>
                      <a:pt x="203" y="523"/>
                      <a:pt x="215" y="516"/>
                      <a:pt x="226" y="508"/>
                    </a:cubicBezTo>
                    <a:cubicBezTo>
                      <a:pt x="227" y="508"/>
                      <a:pt x="228" y="506"/>
                      <a:pt x="230" y="505"/>
                    </a:cubicBezTo>
                    <a:lnTo>
                      <a:pt x="242" y="465"/>
                    </a:lnTo>
                    <a:cubicBezTo>
                      <a:pt x="204" y="436"/>
                      <a:pt x="178" y="391"/>
                      <a:pt x="175" y="337"/>
                    </a:cubicBezTo>
                    <a:cubicBezTo>
                      <a:pt x="160" y="334"/>
                      <a:pt x="149" y="315"/>
                      <a:pt x="149" y="292"/>
                    </a:cubicBezTo>
                    <a:cubicBezTo>
                      <a:pt x="149" y="272"/>
                      <a:pt x="157" y="256"/>
                      <a:pt x="169" y="249"/>
                    </a:cubicBezTo>
                    <a:lnTo>
                      <a:pt x="165" y="187"/>
                    </a:lnTo>
                    <a:cubicBezTo>
                      <a:pt x="159" y="162"/>
                      <a:pt x="150" y="136"/>
                      <a:pt x="151" y="110"/>
                    </a:cubicBezTo>
                    <a:cubicBezTo>
                      <a:pt x="153" y="76"/>
                      <a:pt x="170" y="46"/>
                      <a:pt x="192" y="22"/>
                    </a:cubicBezTo>
                    <a:cubicBezTo>
                      <a:pt x="196" y="17"/>
                      <a:pt x="201" y="12"/>
                      <a:pt x="207" y="9"/>
                    </a:cubicBezTo>
                    <a:cubicBezTo>
                      <a:pt x="217" y="6"/>
                      <a:pt x="227" y="9"/>
                      <a:pt x="237" y="14"/>
                    </a:cubicBezTo>
                    <a:cubicBezTo>
                      <a:pt x="245" y="19"/>
                      <a:pt x="253" y="28"/>
                      <a:pt x="260" y="35"/>
                    </a:cubicBezTo>
                    <a:cubicBezTo>
                      <a:pt x="279" y="24"/>
                      <a:pt x="298" y="13"/>
                      <a:pt x="318" y="6"/>
                    </a:cubicBezTo>
                    <a:cubicBezTo>
                      <a:pt x="374" y="-12"/>
                      <a:pt x="439" y="10"/>
                      <a:pt x="474" y="62"/>
                    </a:cubicBezTo>
                    <a:cubicBezTo>
                      <a:pt x="493" y="90"/>
                      <a:pt x="502" y="126"/>
                      <a:pt x="499" y="162"/>
                    </a:cubicBezTo>
                    <a:cubicBezTo>
                      <a:pt x="498" y="176"/>
                      <a:pt x="496" y="193"/>
                      <a:pt x="489" y="208"/>
                    </a:cubicBezTo>
                    <a:lnTo>
                      <a:pt x="486" y="249"/>
                    </a:lnTo>
                    <a:cubicBezTo>
                      <a:pt x="499" y="254"/>
                      <a:pt x="508" y="271"/>
                      <a:pt x="508" y="292"/>
                    </a:cubicBezTo>
                    <a:cubicBezTo>
                      <a:pt x="508" y="317"/>
                      <a:pt x="495" y="337"/>
                      <a:pt x="478" y="338"/>
                    </a:cubicBezTo>
                    <a:lnTo>
                      <a:pt x="478" y="340"/>
                    </a:lnTo>
                    <a:cubicBezTo>
                      <a:pt x="474" y="395"/>
                      <a:pt x="446" y="441"/>
                      <a:pt x="406" y="468"/>
                    </a:cubicBezTo>
                    <a:lnTo>
                      <a:pt x="418" y="509"/>
                    </a:lnTo>
                    <a:cubicBezTo>
                      <a:pt x="428" y="517"/>
                      <a:pt x="439" y="523"/>
                      <a:pt x="451" y="528"/>
                    </a:cubicBezTo>
                    <a:cubicBezTo>
                      <a:pt x="495" y="548"/>
                      <a:pt x="556" y="539"/>
                      <a:pt x="593" y="573"/>
                    </a:cubicBezTo>
                    <a:cubicBezTo>
                      <a:pt x="597" y="576"/>
                      <a:pt x="600" y="579"/>
                      <a:pt x="602" y="582"/>
                    </a:cubicBezTo>
                    <a:cubicBezTo>
                      <a:pt x="622" y="604"/>
                      <a:pt x="631" y="637"/>
                      <a:pt x="637" y="665"/>
                    </a:cubicBezTo>
                    <a:cubicBezTo>
                      <a:pt x="647" y="722"/>
                      <a:pt x="647" y="882"/>
                      <a:pt x="642" y="939"/>
                    </a:cubicBezTo>
                    <a:lnTo>
                      <a:pt x="642" y="941"/>
                    </a:lnTo>
                    <a:lnTo>
                      <a:pt x="294" y="941"/>
                    </a:lnTo>
                    <a:lnTo>
                      <a:pt x="294" y="939"/>
                    </a:lnTo>
                    <a:lnTo>
                      <a:pt x="3" y="939"/>
                    </a:lnTo>
                    <a:lnTo>
                      <a:pt x="3" y="938"/>
                    </a:lnTo>
                    <a:cubicBezTo>
                      <a:pt x="-2" y="880"/>
                      <a:pt x="-2" y="719"/>
                      <a:pt x="9" y="663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3" name="Freeform: Shape 54">
                <a:extLst>
                  <a:ext uri="{FF2B5EF4-FFF2-40B4-BE49-F238E27FC236}">
                    <a16:creationId xmlns:a16="http://schemas.microsoft.com/office/drawing/2014/main" id="{8A49A1A2-B3AC-F149-A30E-DCC085AD1DDE}"/>
                  </a:ext>
                </a:extLst>
              </p:cNvPr>
              <p:cNvSpPr/>
              <p:nvPr/>
            </p:nvSpPr>
            <p:spPr>
              <a:xfrm>
                <a:off x="5527195" y="2104937"/>
                <a:ext cx="754218" cy="108776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7" h="875">
                    <a:moveTo>
                      <a:pt x="8" y="697"/>
                    </a:moveTo>
                    <a:cubicBezTo>
                      <a:pt x="14" y="665"/>
                      <a:pt x="23" y="629"/>
                      <a:pt x="45" y="608"/>
                    </a:cubicBezTo>
                    <a:cubicBezTo>
                      <a:pt x="80" y="574"/>
                      <a:pt x="137" y="583"/>
                      <a:pt x="179" y="564"/>
                    </a:cubicBezTo>
                    <a:cubicBezTo>
                      <a:pt x="190" y="557"/>
                      <a:pt x="202" y="551"/>
                      <a:pt x="212" y="543"/>
                    </a:cubicBezTo>
                    <a:cubicBezTo>
                      <a:pt x="212" y="542"/>
                      <a:pt x="214" y="541"/>
                      <a:pt x="216" y="540"/>
                    </a:cubicBezTo>
                    <a:lnTo>
                      <a:pt x="220" y="523"/>
                    </a:lnTo>
                    <a:cubicBezTo>
                      <a:pt x="203" y="527"/>
                      <a:pt x="185" y="532"/>
                      <a:pt x="182" y="533"/>
                    </a:cubicBezTo>
                    <a:cubicBezTo>
                      <a:pt x="149" y="540"/>
                      <a:pt x="111" y="548"/>
                      <a:pt x="77" y="540"/>
                    </a:cubicBezTo>
                    <a:cubicBezTo>
                      <a:pt x="67" y="537"/>
                      <a:pt x="57" y="533"/>
                      <a:pt x="51" y="522"/>
                    </a:cubicBezTo>
                    <a:cubicBezTo>
                      <a:pt x="40" y="504"/>
                      <a:pt x="48" y="479"/>
                      <a:pt x="54" y="461"/>
                    </a:cubicBezTo>
                    <a:cubicBezTo>
                      <a:pt x="62" y="434"/>
                      <a:pt x="75" y="407"/>
                      <a:pt x="81" y="378"/>
                    </a:cubicBezTo>
                    <a:cubicBezTo>
                      <a:pt x="90" y="329"/>
                      <a:pt x="71" y="289"/>
                      <a:pt x="71" y="242"/>
                    </a:cubicBezTo>
                    <a:cubicBezTo>
                      <a:pt x="70" y="199"/>
                      <a:pt x="85" y="155"/>
                      <a:pt x="102" y="118"/>
                    </a:cubicBezTo>
                    <a:cubicBezTo>
                      <a:pt x="113" y="92"/>
                      <a:pt x="121" y="64"/>
                      <a:pt x="136" y="41"/>
                    </a:cubicBezTo>
                    <a:cubicBezTo>
                      <a:pt x="162" y="0"/>
                      <a:pt x="210" y="3"/>
                      <a:pt x="247" y="5"/>
                    </a:cubicBezTo>
                    <a:cubicBezTo>
                      <a:pt x="297" y="7"/>
                      <a:pt x="353" y="-13"/>
                      <a:pt x="398" y="15"/>
                    </a:cubicBezTo>
                    <a:cubicBezTo>
                      <a:pt x="434" y="36"/>
                      <a:pt x="452" y="83"/>
                      <a:pt x="467" y="125"/>
                    </a:cubicBezTo>
                    <a:cubicBezTo>
                      <a:pt x="481" y="162"/>
                      <a:pt x="498" y="199"/>
                      <a:pt x="497" y="239"/>
                    </a:cubicBezTo>
                    <a:cubicBezTo>
                      <a:pt x="497" y="287"/>
                      <a:pt x="478" y="328"/>
                      <a:pt x="488" y="375"/>
                    </a:cubicBezTo>
                    <a:cubicBezTo>
                      <a:pt x="493" y="405"/>
                      <a:pt x="505" y="431"/>
                      <a:pt x="514" y="459"/>
                    </a:cubicBezTo>
                    <a:cubicBezTo>
                      <a:pt x="520" y="477"/>
                      <a:pt x="527" y="503"/>
                      <a:pt x="517" y="520"/>
                    </a:cubicBezTo>
                    <a:cubicBezTo>
                      <a:pt x="512" y="530"/>
                      <a:pt x="501" y="534"/>
                      <a:pt x="491" y="537"/>
                    </a:cubicBezTo>
                    <a:cubicBezTo>
                      <a:pt x="458" y="546"/>
                      <a:pt x="421" y="539"/>
                      <a:pt x="389" y="531"/>
                    </a:cubicBezTo>
                    <a:lnTo>
                      <a:pt x="392" y="545"/>
                    </a:lnTo>
                    <a:cubicBezTo>
                      <a:pt x="401" y="551"/>
                      <a:pt x="413" y="557"/>
                      <a:pt x="423" y="563"/>
                    </a:cubicBezTo>
                    <a:cubicBezTo>
                      <a:pt x="464" y="583"/>
                      <a:pt x="522" y="573"/>
                      <a:pt x="557" y="607"/>
                    </a:cubicBezTo>
                    <a:cubicBezTo>
                      <a:pt x="561" y="610"/>
                      <a:pt x="563" y="614"/>
                      <a:pt x="566" y="617"/>
                    </a:cubicBezTo>
                    <a:cubicBezTo>
                      <a:pt x="584" y="638"/>
                      <a:pt x="592" y="670"/>
                      <a:pt x="598" y="700"/>
                    </a:cubicBezTo>
                    <a:cubicBezTo>
                      <a:pt x="608" y="755"/>
                      <a:pt x="608" y="816"/>
                      <a:pt x="603" y="872"/>
                    </a:cubicBezTo>
                    <a:cubicBezTo>
                      <a:pt x="603" y="873"/>
                      <a:pt x="603" y="874"/>
                      <a:pt x="603" y="875"/>
                    </a:cubicBezTo>
                    <a:lnTo>
                      <a:pt x="276" y="875"/>
                    </a:lnTo>
                    <a:lnTo>
                      <a:pt x="276" y="873"/>
                    </a:lnTo>
                    <a:lnTo>
                      <a:pt x="3" y="873"/>
                    </a:lnTo>
                    <a:cubicBezTo>
                      <a:pt x="2" y="873"/>
                      <a:pt x="2" y="872"/>
                      <a:pt x="2" y="872"/>
                    </a:cubicBezTo>
                    <a:cubicBezTo>
                      <a:pt x="-2" y="814"/>
                      <a:pt x="-2" y="754"/>
                      <a:pt x="8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4" name="Freeform: Shape 55">
                <a:extLst>
                  <a:ext uri="{FF2B5EF4-FFF2-40B4-BE49-F238E27FC236}">
                    <a16:creationId xmlns:a16="http://schemas.microsoft.com/office/drawing/2014/main" id="{8CAB8A25-BD0D-8048-AC91-F21814BE4658}"/>
                  </a:ext>
                </a:extLst>
              </p:cNvPr>
              <p:cNvSpPr/>
              <p:nvPr/>
            </p:nvSpPr>
            <p:spPr>
              <a:xfrm>
                <a:off x="4578823" y="2067596"/>
                <a:ext cx="801512" cy="106038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853">
                    <a:moveTo>
                      <a:pt x="9" y="601"/>
                    </a:moveTo>
                    <a:cubicBezTo>
                      <a:pt x="14" y="574"/>
                      <a:pt x="24" y="541"/>
                      <a:pt x="48" y="522"/>
                    </a:cubicBezTo>
                    <a:cubicBezTo>
                      <a:pt x="58" y="513"/>
                      <a:pt x="70" y="507"/>
                      <a:pt x="84" y="504"/>
                    </a:cubicBezTo>
                    <a:cubicBezTo>
                      <a:pt x="91" y="479"/>
                      <a:pt x="107" y="453"/>
                      <a:pt x="100" y="430"/>
                    </a:cubicBezTo>
                    <a:cubicBezTo>
                      <a:pt x="95" y="416"/>
                      <a:pt x="83" y="406"/>
                      <a:pt x="81" y="392"/>
                    </a:cubicBezTo>
                    <a:cubicBezTo>
                      <a:pt x="80" y="378"/>
                      <a:pt x="89" y="366"/>
                      <a:pt x="96" y="355"/>
                    </a:cubicBezTo>
                    <a:cubicBezTo>
                      <a:pt x="104" y="342"/>
                      <a:pt x="111" y="327"/>
                      <a:pt x="104" y="315"/>
                    </a:cubicBezTo>
                    <a:cubicBezTo>
                      <a:pt x="101" y="311"/>
                      <a:pt x="98" y="308"/>
                      <a:pt x="95" y="304"/>
                    </a:cubicBezTo>
                    <a:cubicBezTo>
                      <a:pt x="87" y="288"/>
                      <a:pt x="102" y="270"/>
                      <a:pt x="113" y="255"/>
                    </a:cubicBezTo>
                    <a:cubicBezTo>
                      <a:pt x="150" y="205"/>
                      <a:pt x="137" y="122"/>
                      <a:pt x="180" y="77"/>
                    </a:cubicBezTo>
                    <a:cubicBezTo>
                      <a:pt x="195" y="61"/>
                      <a:pt x="217" y="52"/>
                      <a:pt x="237" y="44"/>
                    </a:cubicBezTo>
                    <a:cubicBezTo>
                      <a:pt x="262" y="33"/>
                      <a:pt x="288" y="23"/>
                      <a:pt x="313" y="12"/>
                    </a:cubicBezTo>
                    <a:cubicBezTo>
                      <a:pt x="347" y="-2"/>
                      <a:pt x="384" y="-4"/>
                      <a:pt x="419" y="10"/>
                    </a:cubicBezTo>
                    <a:cubicBezTo>
                      <a:pt x="437" y="16"/>
                      <a:pt x="472" y="56"/>
                      <a:pt x="463" y="77"/>
                    </a:cubicBezTo>
                    <a:cubicBezTo>
                      <a:pt x="478" y="93"/>
                      <a:pt x="489" y="113"/>
                      <a:pt x="492" y="134"/>
                    </a:cubicBezTo>
                    <a:lnTo>
                      <a:pt x="506" y="142"/>
                    </a:lnTo>
                    <a:cubicBezTo>
                      <a:pt x="532" y="155"/>
                      <a:pt x="540" y="194"/>
                      <a:pt x="519" y="216"/>
                    </a:cubicBezTo>
                    <a:cubicBezTo>
                      <a:pt x="519" y="217"/>
                      <a:pt x="519" y="217"/>
                      <a:pt x="519" y="217"/>
                    </a:cubicBezTo>
                    <a:cubicBezTo>
                      <a:pt x="514" y="222"/>
                      <a:pt x="508" y="227"/>
                      <a:pt x="506" y="234"/>
                    </a:cubicBezTo>
                    <a:cubicBezTo>
                      <a:pt x="503" y="239"/>
                      <a:pt x="503" y="244"/>
                      <a:pt x="505" y="249"/>
                    </a:cubicBezTo>
                    <a:cubicBezTo>
                      <a:pt x="505" y="251"/>
                      <a:pt x="506" y="252"/>
                      <a:pt x="506" y="254"/>
                    </a:cubicBezTo>
                    <a:cubicBezTo>
                      <a:pt x="509" y="263"/>
                      <a:pt x="517" y="272"/>
                      <a:pt x="523" y="278"/>
                    </a:cubicBezTo>
                    <a:cubicBezTo>
                      <a:pt x="536" y="288"/>
                      <a:pt x="552" y="297"/>
                      <a:pt x="557" y="313"/>
                    </a:cubicBezTo>
                    <a:cubicBezTo>
                      <a:pt x="564" y="337"/>
                      <a:pt x="544" y="361"/>
                      <a:pt x="526" y="377"/>
                    </a:cubicBezTo>
                    <a:cubicBezTo>
                      <a:pt x="536" y="402"/>
                      <a:pt x="563" y="415"/>
                      <a:pt x="568" y="440"/>
                    </a:cubicBezTo>
                    <a:cubicBezTo>
                      <a:pt x="573" y="464"/>
                      <a:pt x="556" y="486"/>
                      <a:pt x="537" y="499"/>
                    </a:cubicBezTo>
                    <a:cubicBezTo>
                      <a:pt x="558" y="503"/>
                      <a:pt x="578" y="509"/>
                      <a:pt x="593" y="521"/>
                    </a:cubicBezTo>
                    <a:cubicBezTo>
                      <a:pt x="597" y="524"/>
                      <a:pt x="599" y="526"/>
                      <a:pt x="602" y="530"/>
                    </a:cubicBezTo>
                    <a:cubicBezTo>
                      <a:pt x="622" y="549"/>
                      <a:pt x="631" y="579"/>
                      <a:pt x="636" y="604"/>
                    </a:cubicBezTo>
                    <a:cubicBezTo>
                      <a:pt x="647" y="655"/>
                      <a:pt x="647" y="800"/>
                      <a:pt x="641" y="851"/>
                    </a:cubicBezTo>
                    <a:lnTo>
                      <a:pt x="641" y="853"/>
                    </a:lnTo>
                    <a:lnTo>
                      <a:pt x="294" y="853"/>
                    </a:lnTo>
                    <a:lnTo>
                      <a:pt x="294" y="851"/>
                    </a:lnTo>
                    <a:lnTo>
                      <a:pt x="3" y="851"/>
                    </a:lnTo>
                    <a:lnTo>
                      <a:pt x="3" y="850"/>
                    </a:lnTo>
                    <a:cubicBezTo>
                      <a:pt x="-2" y="798"/>
                      <a:pt x="-2" y="653"/>
                      <a:pt x="9" y="601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5" name="Freeform: Shape 56">
                <a:extLst>
                  <a:ext uri="{FF2B5EF4-FFF2-40B4-BE49-F238E27FC236}">
                    <a16:creationId xmlns:a16="http://schemas.microsoft.com/office/drawing/2014/main" id="{215D9406-627A-284C-A4F6-65F47745559C}"/>
                  </a:ext>
                </a:extLst>
              </p:cNvPr>
              <p:cNvSpPr/>
              <p:nvPr/>
            </p:nvSpPr>
            <p:spPr>
              <a:xfrm>
                <a:off x="13672994" y="1487624"/>
                <a:ext cx="780354" cy="158560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8" h="1275">
                    <a:moveTo>
                      <a:pt x="619" y="626"/>
                    </a:moveTo>
                    <a:cubicBezTo>
                      <a:pt x="613" y="595"/>
                      <a:pt x="604" y="559"/>
                      <a:pt x="581" y="537"/>
                    </a:cubicBezTo>
                    <a:cubicBezTo>
                      <a:pt x="544" y="503"/>
                      <a:pt x="485" y="513"/>
                      <a:pt x="442" y="493"/>
                    </a:cubicBezTo>
                    <a:cubicBezTo>
                      <a:pt x="430" y="488"/>
                      <a:pt x="418" y="481"/>
                      <a:pt x="407" y="472"/>
                    </a:cubicBezTo>
                    <a:cubicBezTo>
                      <a:pt x="406" y="472"/>
                      <a:pt x="406" y="470"/>
                      <a:pt x="404" y="469"/>
                    </a:cubicBezTo>
                    <a:lnTo>
                      <a:pt x="393" y="429"/>
                    </a:lnTo>
                    <a:cubicBezTo>
                      <a:pt x="429" y="401"/>
                      <a:pt x="454" y="355"/>
                      <a:pt x="458" y="302"/>
                    </a:cubicBezTo>
                    <a:cubicBezTo>
                      <a:pt x="472" y="298"/>
                      <a:pt x="482" y="279"/>
                      <a:pt x="482" y="257"/>
                    </a:cubicBezTo>
                    <a:cubicBezTo>
                      <a:pt x="482" y="237"/>
                      <a:pt x="474" y="221"/>
                      <a:pt x="463" y="214"/>
                    </a:cubicBezTo>
                    <a:cubicBezTo>
                      <a:pt x="466" y="174"/>
                      <a:pt x="467" y="135"/>
                      <a:pt x="467" y="135"/>
                    </a:cubicBezTo>
                    <a:cubicBezTo>
                      <a:pt x="474" y="43"/>
                      <a:pt x="379" y="2"/>
                      <a:pt x="310" y="0"/>
                    </a:cubicBezTo>
                    <a:cubicBezTo>
                      <a:pt x="241" y="-1"/>
                      <a:pt x="140" y="42"/>
                      <a:pt x="148" y="138"/>
                    </a:cubicBezTo>
                    <a:cubicBezTo>
                      <a:pt x="148" y="138"/>
                      <a:pt x="151" y="174"/>
                      <a:pt x="154" y="213"/>
                    </a:cubicBezTo>
                    <a:cubicBezTo>
                      <a:pt x="142" y="219"/>
                      <a:pt x="133" y="236"/>
                      <a:pt x="133" y="257"/>
                    </a:cubicBezTo>
                    <a:cubicBezTo>
                      <a:pt x="133" y="282"/>
                      <a:pt x="146" y="302"/>
                      <a:pt x="161" y="302"/>
                    </a:cubicBezTo>
                    <a:cubicBezTo>
                      <a:pt x="161" y="304"/>
                      <a:pt x="162" y="305"/>
                      <a:pt x="162" y="305"/>
                    </a:cubicBezTo>
                    <a:cubicBezTo>
                      <a:pt x="167" y="359"/>
                      <a:pt x="193" y="406"/>
                      <a:pt x="232" y="432"/>
                    </a:cubicBezTo>
                    <a:lnTo>
                      <a:pt x="221" y="474"/>
                    </a:lnTo>
                    <a:cubicBezTo>
                      <a:pt x="211" y="482"/>
                      <a:pt x="199" y="488"/>
                      <a:pt x="189" y="493"/>
                    </a:cubicBezTo>
                    <a:cubicBezTo>
                      <a:pt x="146" y="512"/>
                      <a:pt x="87" y="503"/>
                      <a:pt x="50" y="536"/>
                    </a:cubicBezTo>
                    <a:cubicBezTo>
                      <a:pt x="47" y="540"/>
                      <a:pt x="44" y="543"/>
                      <a:pt x="41" y="546"/>
                    </a:cubicBezTo>
                    <a:cubicBezTo>
                      <a:pt x="22" y="567"/>
                      <a:pt x="13" y="600"/>
                      <a:pt x="8" y="630"/>
                    </a:cubicBezTo>
                    <a:cubicBezTo>
                      <a:pt x="-2" y="685"/>
                      <a:pt x="-2" y="845"/>
                      <a:pt x="2" y="902"/>
                    </a:cubicBezTo>
                    <a:cubicBezTo>
                      <a:pt x="2" y="902"/>
                      <a:pt x="3" y="1268"/>
                      <a:pt x="3" y="1270"/>
                    </a:cubicBezTo>
                    <a:lnTo>
                      <a:pt x="341" y="1270"/>
                    </a:lnTo>
                    <a:lnTo>
                      <a:pt x="412" y="1275"/>
                    </a:lnTo>
                    <a:lnTo>
                      <a:pt x="624" y="1268"/>
                    </a:lnTo>
                    <a:lnTo>
                      <a:pt x="624" y="901"/>
                    </a:lnTo>
                    <a:cubicBezTo>
                      <a:pt x="629" y="843"/>
                      <a:pt x="629" y="683"/>
                      <a:pt x="619" y="626"/>
                    </a:cubicBezTo>
                    <a:close/>
                  </a:path>
                </a:pathLst>
              </a:custGeom>
              <a:solidFill>
                <a:srgbClr val="6B6B6B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6" name="Freeform: Shape 57">
                <a:extLst>
                  <a:ext uri="{FF2B5EF4-FFF2-40B4-BE49-F238E27FC236}">
                    <a16:creationId xmlns:a16="http://schemas.microsoft.com/office/drawing/2014/main" id="{5ECEAEAE-19B3-BC46-B275-612A17BBAD5D}"/>
                  </a:ext>
                </a:extLst>
              </p:cNvPr>
              <p:cNvSpPr/>
              <p:nvPr/>
            </p:nvSpPr>
            <p:spPr>
              <a:xfrm>
                <a:off x="15500043" y="1639463"/>
                <a:ext cx="802756" cy="1482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192">
                    <a:moveTo>
                      <a:pt x="636" y="662"/>
                    </a:moveTo>
                    <a:cubicBezTo>
                      <a:pt x="630" y="630"/>
                      <a:pt x="620" y="595"/>
                      <a:pt x="597" y="573"/>
                    </a:cubicBezTo>
                    <a:cubicBezTo>
                      <a:pt x="559" y="538"/>
                      <a:pt x="498" y="549"/>
                      <a:pt x="454" y="528"/>
                    </a:cubicBezTo>
                    <a:cubicBezTo>
                      <a:pt x="442" y="523"/>
                      <a:pt x="429" y="516"/>
                      <a:pt x="418" y="508"/>
                    </a:cubicBezTo>
                    <a:cubicBezTo>
                      <a:pt x="418" y="508"/>
                      <a:pt x="416" y="506"/>
                      <a:pt x="415" y="504"/>
                    </a:cubicBezTo>
                    <a:lnTo>
                      <a:pt x="404" y="464"/>
                    </a:lnTo>
                    <a:cubicBezTo>
                      <a:pt x="441" y="436"/>
                      <a:pt x="467" y="390"/>
                      <a:pt x="471" y="337"/>
                    </a:cubicBezTo>
                    <a:cubicBezTo>
                      <a:pt x="485" y="333"/>
                      <a:pt x="496" y="315"/>
                      <a:pt x="496" y="291"/>
                    </a:cubicBezTo>
                    <a:cubicBezTo>
                      <a:pt x="496" y="272"/>
                      <a:pt x="488" y="256"/>
                      <a:pt x="476" y="249"/>
                    </a:cubicBezTo>
                    <a:lnTo>
                      <a:pt x="480" y="186"/>
                    </a:lnTo>
                    <a:cubicBezTo>
                      <a:pt x="485" y="161"/>
                      <a:pt x="494" y="136"/>
                      <a:pt x="493" y="110"/>
                    </a:cubicBezTo>
                    <a:cubicBezTo>
                      <a:pt x="492" y="76"/>
                      <a:pt x="475" y="45"/>
                      <a:pt x="453" y="21"/>
                    </a:cubicBezTo>
                    <a:cubicBezTo>
                      <a:pt x="449" y="17"/>
                      <a:pt x="444" y="12"/>
                      <a:pt x="438" y="9"/>
                    </a:cubicBezTo>
                    <a:cubicBezTo>
                      <a:pt x="428" y="6"/>
                      <a:pt x="417" y="8"/>
                      <a:pt x="409" y="14"/>
                    </a:cubicBezTo>
                    <a:cubicBezTo>
                      <a:pt x="399" y="19"/>
                      <a:pt x="392" y="28"/>
                      <a:pt x="385" y="35"/>
                    </a:cubicBezTo>
                    <a:cubicBezTo>
                      <a:pt x="367" y="24"/>
                      <a:pt x="348" y="13"/>
                      <a:pt x="326" y="6"/>
                    </a:cubicBezTo>
                    <a:cubicBezTo>
                      <a:pt x="271" y="-12"/>
                      <a:pt x="206" y="10"/>
                      <a:pt x="171" y="62"/>
                    </a:cubicBezTo>
                    <a:cubicBezTo>
                      <a:pt x="152" y="90"/>
                      <a:pt x="143" y="126"/>
                      <a:pt x="146" y="162"/>
                    </a:cubicBezTo>
                    <a:cubicBezTo>
                      <a:pt x="146" y="175"/>
                      <a:pt x="150" y="193"/>
                      <a:pt x="155" y="208"/>
                    </a:cubicBezTo>
                    <a:lnTo>
                      <a:pt x="158" y="248"/>
                    </a:lnTo>
                    <a:cubicBezTo>
                      <a:pt x="146" y="254"/>
                      <a:pt x="137" y="271"/>
                      <a:pt x="137" y="291"/>
                    </a:cubicBezTo>
                    <a:cubicBezTo>
                      <a:pt x="137" y="317"/>
                      <a:pt x="150" y="336"/>
                      <a:pt x="166" y="337"/>
                    </a:cubicBezTo>
                    <a:lnTo>
                      <a:pt x="166" y="340"/>
                    </a:lnTo>
                    <a:cubicBezTo>
                      <a:pt x="171" y="395"/>
                      <a:pt x="199" y="441"/>
                      <a:pt x="238" y="468"/>
                    </a:cubicBezTo>
                    <a:lnTo>
                      <a:pt x="227" y="509"/>
                    </a:lnTo>
                    <a:cubicBezTo>
                      <a:pt x="217" y="517"/>
                      <a:pt x="205" y="523"/>
                      <a:pt x="194" y="528"/>
                    </a:cubicBezTo>
                    <a:cubicBezTo>
                      <a:pt x="150" y="548"/>
                      <a:pt x="89" y="538"/>
                      <a:pt x="51" y="573"/>
                    </a:cubicBezTo>
                    <a:cubicBezTo>
                      <a:pt x="48" y="575"/>
                      <a:pt x="45" y="579"/>
                      <a:pt x="42" y="582"/>
                    </a:cubicBezTo>
                    <a:cubicBezTo>
                      <a:pt x="22" y="603"/>
                      <a:pt x="14" y="636"/>
                      <a:pt x="8" y="665"/>
                    </a:cubicBezTo>
                    <a:cubicBezTo>
                      <a:pt x="-2" y="722"/>
                      <a:pt x="-2" y="1132"/>
                      <a:pt x="3" y="1189"/>
                    </a:cubicBezTo>
                    <a:lnTo>
                      <a:pt x="3" y="1192"/>
                    </a:lnTo>
                    <a:lnTo>
                      <a:pt x="351" y="1192"/>
                    </a:lnTo>
                    <a:lnTo>
                      <a:pt x="351" y="1190"/>
                    </a:lnTo>
                    <a:lnTo>
                      <a:pt x="642" y="1190"/>
                    </a:lnTo>
                    <a:cubicBezTo>
                      <a:pt x="642" y="1190"/>
                      <a:pt x="642" y="1189"/>
                      <a:pt x="642" y="1188"/>
                    </a:cubicBezTo>
                    <a:cubicBezTo>
                      <a:pt x="647" y="1130"/>
                      <a:pt x="647" y="719"/>
                      <a:pt x="636" y="662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7" name="Freeform: Shape 58">
                <a:extLst>
                  <a:ext uri="{FF2B5EF4-FFF2-40B4-BE49-F238E27FC236}">
                    <a16:creationId xmlns:a16="http://schemas.microsoft.com/office/drawing/2014/main" id="{3D284AB3-5D7F-D54C-95E2-610E49A60F96}"/>
                  </a:ext>
                </a:extLst>
              </p:cNvPr>
              <p:cNvSpPr/>
              <p:nvPr/>
            </p:nvSpPr>
            <p:spPr>
              <a:xfrm>
                <a:off x="12290262" y="1711649"/>
                <a:ext cx="801512" cy="148105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191">
                    <a:moveTo>
                      <a:pt x="637" y="662"/>
                    </a:moveTo>
                    <a:cubicBezTo>
                      <a:pt x="631" y="631"/>
                      <a:pt x="620" y="595"/>
                      <a:pt x="597" y="574"/>
                    </a:cubicBezTo>
                    <a:cubicBezTo>
                      <a:pt x="560" y="539"/>
                      <a:pt x="498" y="548"/>
                      <a:pt x="454" y="529"/>
                    </a:cubicBezTo>
                    <a:cubicBezTo>
                      <a:pt x="442" y="523"/>
                      <a:pt x="430" y="517"/>
                      <a:pt x="419" y="508"/>
                    </a:cubicBezTo>
                    <a:cubicBezTo>
                      <a:pt x="418" y="507"/>
                      <a:pt x="417" y="506"/>
                      <a:pt x="416" y="504"/>
                    </a:cubicBezTo>
                    <a:lnTo>
                      <a:pt x="403" y="464"/>
                    </a:lnTo>
                    <a:cubicBezTo>
                      <a:pt x="441" y="436"/>
                      <a:pt x="467" y="390"/>
                      <a:pt x="470" y="337"/>
                    </a:cubicBezTo>
                    <a:cubicBezTo>
                      <a:pt x="485" y="333"/>
                      <a:pt x="496" y="314"/>
                      <a:pt x="496" y="292"/>
                    </a:cubicBezTo>
                    <a:cubicBezTo>
                      <a:pt x="496" y="272"/>
                      <a:pt x="488" y="255"/>
                      <a:pt x="476" y="249"/>
                    </a:cubicBezTo>
                    <a:lnTo>
                      <a:pt x="480" y="186"/>
                    </a:lnTo>
                    <a:cubicBezTo>
                      <a:pt x="486" y="161"/>
                      <a:pt x="494" y="136"/>
                      <a:pt x="494" y="111"/>
                    </a:cubicBezTo>
                    <a:cubicBezTo>
                      <a:pt x="493" y="76"/>
                      <a:pt x="476" y="45"/>
                      <a:pt x="453" y="22"/>
                    </a:cubicBezTo>
                    <a:cubicBezTo>
                      <a:pt x="449" y="17"/>
                      <a:pt x="444" y="13"/>
                      <a:pt x="438" y="10"/>
                    </a:cubicBezTo>
                    <a:cubicBezTo>
                      <a:pt x="429" y="6"/>
                      <a:pt x="417" y="8"/>
                      <a:pt x="409" y="13"/>
                    </a:cubicBezTo>
                    <a:cubicBezTo>
                      <a:pt x="400" y="19"/>
                      <a:pt x="392" y="27"/>
                      <a:pt x="386" y="36"/>
                    </a:cubicBezTo>
                    <a:cubicBezTo>
                      <a:pt x="366" y="24"/>
                      <a:pt x="348" y="13"/>
                      <a:pt x="327" y="6"/>
                    </a:cubicBezTo>
                    <a:cubicBezTo>
                      <a:pt x="272" y="-12"/>
                      <a:pt x="207" y="10"/>
                      <a:pt x="172" y="61"/>
                    </a:cubicBezTo>
                    <a:cubicBezTo>
                      <a:pt x="153" y="90"/>
                      <a:pt x="145" y="126"/>
                      <a:pt x="146" y="161"/>
                    </a:cubicBezTo>
                    <a:cubicBezTo>
                      <a:pt x="148" y="175"/>
                      <a:pt x="151" y="193"/>
                      <a:pt x="156" y="208"/>
                    </a:cubicBezTo>
                    <a:lnTo>
                      <a:pt x="159" y="248"/>
                    </a:lnTo>
                    <a:cubicBezTo>
                      <a:pt x="147" y="254"/>
                      <a:pt x="139" y="272"/>
                      <a:pt x="139" y="292"/>
                    </a:cubicBezTo>
                    <a:cubicBezTo>
                      <a:pt x="139" y="316"/>
                      <a:pt x="152" y="337"/>
                      <a:pt x="167" y="338"/>
                    </a:cubicBezTo>
                    <a:lnTo>
                      <a:pt x="168" y="340"/>
                    </a:lnTo>
                    <a:cubicBezTo>
                      <a:pt x="172" y="394"/>
                      <a:pt x="200" y="441"/>
                      <a:pt x="240" y="467"/>
                    </a:cubicBezTo>
                    <a:lnTo>
                      <a:pt x="228" y="510"/>
                    </a:lnTo>
                    <a:cubicBezTo>
                      <a:pt x="218" y="517"/>
                      <a:pt x="207" y="523"/>
                      <a:pt x="196" y="528"/>
                    </a:cubicBezTo>
                    <a:cubicBezTo>
                      <a:pt x="152" y="548"/>
                      <a:pt x="89" y="538"/>
                      <a:pt x="52" y="572"/>
                    </a:cubicBezTo>
                    <a:cubicBezTo>
                      <a:pt x="49" y="575"/>
                      <a:pt x="47" y="578"/>
                      <a:pt x="44" y="582"/>
                    </a:cubicBezTo>
                    <a:cubicBezTo>
                      <a:pt x="24" y="604"/>
                      <a:pt x="15" y="636"/>
                      <a:pt x="10" y="665"/>
                    </a:cubicBezTo>
                    <a:cubicBezTo>
                      <a:pt x="-2" y="721"/>
                      <a:pt x="-1" y="1132"/>
                      <a:pt x="4" y="1189"/>
                    </a:cubicBezTo>
                    <a:lnTo>
                      <a:pt x="5" y="1191"/>
                    </a:lnTo>
                    <a:lnTo>
                      <a:pt x="351" y="1191"/>
                    </a:lnTo>
                    <a:lnTo>
                      <a:pt x="351" y="1190"/>
                    </a:lnTo>
                    <a:lnTo>
                      <a:pt x="642" y="1190"/>
                    </a:lnTo>
                    <a:cubicBezTo>
                      <a:pt x="642" y="1189"/>
                      <a:pt x="642" y="1188"/>
                      <a:pt x="642" y="1188"/>
                    </a:cubicBezTo>
                    <a:cubicBezTo>
                      <a:pt x="647" y="1130"/>
                      <a:pt x="647" y="719"/>
                      <a:pt x="637" y="662"/>
                    </a:cubicBez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8" name="Freeform: Shape 59">
                <a:extLst>
                  <a:ext uri="{FF2B5EF4-FFF2-40B4-BE49-F238E27FC236}">
                    <a16:creationId xmlns:a16="http://schemas.microsoft.com/office/drawing/2014/main" id="{7BC311A3-7FE5-BA43-BD00-A287305559B4}"/>
                  </a:ext>
                </a:extLst>
              </p:cNvPr>
              <p:cNvSpPr/>
              <p:nvPr/>
            </p:nvSpPr>
            <p:spPr>
              <a:xfrm>
                <a:off x="14616385" y="1676800"/>
                <a:ext cx="801512" cy="14822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192">
                    <a:moveTo>
                      <a:pt x="636" y="662"/>
                    </a:moveTo>
                    <a:cubicBezTo>
                      <a:pt x="630" y="632"/>
                      <a:pt x="621" y="595"/>
                      <a:pt x="597" y="574"/>
                    </a:cubicBezTo>
                    <a:cubicBezTo>
                      <a:pt x="560" y="539"/>
                      <a:pt x="498" y="549"/>
                      <a:pt x="454" y="529"/>
                    </a:cubicBezTo>
                    <a:cubicBezTo>
                      <a:pt x="443" y="523"/>
                      <a:pt x="430" y="517"/>
                      <a:pt x="419" y="508"/>
                    </a:cubicBezTo>
                    <a:cubicBezTo>
                      <a:pt x="419" y="508"/>
                      <a:pt x="417" y="507"/>
                      <a:pt x="415" y="505"/>
                    </a:cubicBezTo>
                    <a:lnTo>
                      <a:pt x="404" y="465"/>
                    </a:lnTo>
                    <a:cubicBezTo>
                      <a:pt x="441" y="436"/>
                      <a:pt x="467" y="391"/>
                      <a:pt x="471" y="337"/>
                    </a:cubicBezTo>
                    <a:cubicBezTo>
                      <a:pt x="484" y="334"/>
                      <a:pt x="496" y="315"/>
                      <a:pt x="496" y="293"/>
                    </a:cubicBezTo>
                    <a:cubicBezTo>
                      <a:pt x="496" y="273"/>
                      <a:pt x="487" y="256"/>
                      <a:pt x="476" y="250"/>
                    </a:cubicBezTo>
                    <a:lnTo>
                      <a:pt x="480" y="187"/>
                    </a:lnTo>
                    <a:cubicBezTo>
                      <a:pt x="486" y="162"/>
                      <a:pt x="494" y="137"/>
                      <a:pt x="493" y="111"/>
                    </a:cubicBezTo>
                    <a:cubicBezTo>
                      <a:pt x="493" y="76"/>
                      <a:pt x="475" y="46"/>
                      <a:pt x="454" y="22"/>
                    </a:cubicBezTo>
                    <a:cubicBezTo>
                      <a:pt x="449" y="17"/>
                      <a:pt x="444" y="13"/>
                      <a:pt x="438" y="10"/>
                    </a:cubicBezTo>
                    <a:cubicBezTo>
                      <a:pt x="429" y="6"/>
                      <a:pt x="417" y="9"/>
                      <a:pt x="409" y="14"/>
                    </a:cubicBezTo>
                    <a:cubicBezTo>
                      <a:pt x="400" y="20"/>
                      <a:pt x="393" y="28"/>
                      <a:pt x="385" y="36"/>
                    </a:cubicBezTo>
                    <a:cubicBezTo>
                      <a:pt x="366" y="24"/>
                      <a:pt x="347" y="13"/>
                      <a:pt x="326" y="6"/>
                    </a:cubicBezTo>
                    <a:cubicBezTo>
                      <a:pt x="270" y="-11"/>
                      <a:pt x="206" y="10"/>
                      <a:pt x="171" y="62"/>
                    </a:cubicBezTo>
                    <a:cubicBezTo>
                      <a:pt x="152" y="90"/>
                      <a:pt x="143" y="126"/>
                      <a:pt x="146" y="162"/>
                    </a:cubicBezTo>
                    <a:cubicBezTo>
                      <a:pt x="147" y="176"/>
                      <a:pt x="149" y="193"/>
                      <a:pt x="155" y="208"/>
                    </a:cubicBezTo>
                    <a:lnTo>
                      <a:pt x="159" y="249"/>
                    </a:lnTo>
                    <a:cubicBezTo>
                      <a:pt x="147" y="255"/>
                      <a:pt x="137" y="272"/>
                      <a:pt x="137" y="293"/>
                    </a:cubicBezTo>
                    <a:cubicBezTo>
                      <a:pt x="137" y="317"/>
                      <a:pt x="150" y="337"/>
                      <a:pt x="166" y="338"/>
                    </a:cubicBezTo>
                    <a:lnTo>
                      <a:pt x="166" y="341"/>
                    </a:lnTo>
                    <a:cubicBezTo>
                      <a:pt x="172" y="395"/>
                      <a:pt x="199" y="441"/>
                      <a:pt x="239" y="468"/>
                    </a:cubicBezTo>
                    <a:lnTo>
                      <a:pt x="228" y="510"/>
                    </a:lnTo>
                    <a:cubicBezTo>
                      <a:pt x="216" y="517"/>
                      <a:pt x="205" y="523"/>
                      <a:pt x="194" y="528"/>
                    </a:cubicBezTo>
                    <a:cubicBezTo>
                      <a:pt x="150" y="549"/>
                      <a:pt x="89" y="539"/>
                      <a:pt x="51" y="573"/>
                    </a:cubicBezTo>
                    <a:cubicBezTo>
                      <a:pt x="48" y="575"/>
                      <a:pt x="45" y="579"/>
                      <a:pt x="43" y="582"/>
                    </a:cubicBezTo>
                    <a:cubicBezTo>
                      <a:pt x="23" y="604"/>
                      <a:pt x="14" y="636"/>
                      <a:pt x="8" y="666"/>
                    </a:cubicBezTo>
                    <a:cubicBezTo>
                      <a:pt x="-2" y="722"/>
                      <a:pt x="-2" y="1132"/>
                      <a:pt x="3" y="1190"/>
                    </a:cubicBezTo>
                    <a:cubicBezTo>
                      <a:pt x="3" y="1191"/>
                      <a:pt x="3" y="1191"/>
                      <a:pt x="3" y="1192"/>
                    </a:cubicBezTo>
                    <a:lnTo>
                      <a:pt x="350" y="1192"/>
                    </a:lnTo>
                    <a:lnTo>
                      <a:pt x="350" y="1191"/>
                    </a:lnTo>
                    <a:lnTo>
                      <a:pt x="641" y="1191"/>
                    </a:lnTo>
                    <a:cubicBezTo>
                      <a:pt x="641" y="1190"/>
                      <a:pt x="641" y="1189"/>
                      <a:pt x="642" y="1189"/>
                    </a:cubicBezTo>
                    <a:cubicBezTo>
                      <a:pt x="646" y="1130"/>
                      <a:pt x="646" y="720"/>
                      <a:pt x="636" y="662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69" name="Freeform: Shape 60">
                <a:extLst>
                  <a:ext uri="{FF2B5EF4-FFF2-40B4-BE49-F238E27FC236}">
                    <a16:creationId xmlns:a16="http://schemas.microsoft.com/office/drawing/2014/main" id="{C488B8F2-1B9C-D646-8094-D859A278C632}"/>
                  </a:ext>
                </a:extLst>
              </p:cNvPr>
              <p:cNvSpPr/>
              <p:nvPr/>
            </p:nvSpPr>
            <p:spPr>
              <a:xfrm>
                <a:off x="13446480" y="1847308"/>
                <a:ext cx="801512" cy="124582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5" h="1002">
                    <a:moveTo>
                      <a:pt x="636" y="707"/>
                    </a:moveTo>
                    <a:cubicBezTo>
                      <a:pt x="630" y="673"/>
                      <a:pt x="620" y="635"/>
                      <a:pt x="596" y="612"/>
                    </a:cubicBezTo>
                    <a:cubicBezTo>
                      <a:pt x="586" y="602"/>
                      <a:pt x="574" y="595"/>
                      <a:pt x="560" y="591"/>
                    </a:cubicBezTo>
                    <a:cubicBezTo>
                      <a:pt x="553" y="561"/>
                      <a:pt x="537" y="532"/>
                      <a:pt x="545" y="504"/>
                    </a:cubicBezTo>
                    <a:cubicBezTo>
                      <a:pt x="549" y="488"/>
                      <a:pt x="561" y="476"/>
                      <a:pt x="563" y="460"/>
                    </a:cubicBezTo>
                    <a:cubicBezTo>
                      <a:pt x="564" y="443"/>
                      <a:pt x="555" y="428"/>
                      <a:pt x="548" y="415"/>
                    </a:cubicBezTo>
                    <a:cubicBezTo>
                      <a:pt x="541" y="401"/>
                      <a:pt x="534" y="383"/>
                      <a:pt x="541" y="369"/>
                    </a:cubicBezTo>
                    <a:cubicBezTo>
                      <a:pt x="543" y="364"/>
                      <a:pt x="546" y="360"/>
                      <a:pt x="549" y="356"/>
                    </a:cubicBezTo>
                    <a:cubicBezTo>
                      <a:pt x="558" y="337"/>
                      <a:pt x="542" y="316"/>
                      <a:pt x="532" y="299"/>
                    </a:cubicBezTo>
                    <a:cubicBezTo>
                      <a:pt x="495" y="240"/>
                      <a:pt x="507" y="143"/>
                      <a:pt x="465" y="91"/>
                    </a:cubicBezTo>
                    <a:cubicBezTo>
                      <a:pt x="449" y="71"/>
                      <a:pt x="428" y="61"/>
                      <a:pt x="407" y="50"/>
                    </a:cubicBezTo>
                    <a:cubicBezTo>
                      <a:pt x="382" y="39"/>
                      <a:pt x="356" y="26"/>
                      <a:pt x="331" y="15"/>
                    </a:cubicBezTo>
                    <a:cubicBezTo>
                      <a:pt x="297" y="-2"/>
                      <a:pt x="260" y="-5"/>
                      <a:pt x="226" y="11"/>
                    </a:cubicBezTo>
                    <a:cubicBezTo>
                      <a:pt x="207" y="19"/>
                      <a:pt x="172" y="65"/>
                      <a:pt x="181" y="91"/>
                    </a:cubicBezTo>
                    <a:cubicBezTo>
                      <a:pt x="166" y="109"/>
                      <a:pt x="156" y="131"/>
                      <a:pt x="152" y="156"/>
                    </a:cubicBezTo>
                    <a:lnTo>
                      <a:pt x="138" y="166"/>
                    </a:lnTo>
                    <a:cubicBezTo>
                      <a:pt x="112" y="181"/>
                      <a:pt x="104" y="227"/>
                      <a:pt x="125" y="253"/>
                    </a:cubicBezTo>
                    <a:cubicBezTo>
                      <a:pt x="130" y="259"/>
                      <a:pt x="136" y="266"/>
                      <a:pt x="139" y="274"/>
                    </a:cubicBezTo>
                    <a:cubicBezTo>
                      <a:pt x="141" y="280"/>
                      <a:pt x="141" y="286"/>
                      <a:pt x="139" y="292"/>
                    </a:cubicBezTo>
                    <a:cubicBezTo>
                      <a:pt x="139" y="294"/>
                      <a:pt x="139" y="296"/>
                      <a:pt x="139" y="297"/>
                    </a:cubicBezTo>
                    <a:cubicBezTo>
                      <a:pt x="135" y="307"/>
                      <a:pt x="128" y="318"/>
                      <a:pt x="121" y="325"/>
                    </a:cubicBezTo>
                    <a:cubicBezTo>
                      <a:pt x="108" y="337"/>
                      <a:pt x="92" y="347"/>
                      <a:pt x="87" y="366"/>
                    </a:cubicBezTo>
                    <a:cubicBezTo>
                      <a:pt x="80" y="395"/>
                      <a:pt x="100" y="423"/>
                      <a:pt x="118" y="442"/>
                    </a:cubicBezTo>
                    <a:cubicBezTo>
                      <a:pt x="108" y="471"/>
                      <a:pt x="81" y="486"/>
                      <a:pt x="76" y="517"/>
                    </a:cubicBezTo>
                    <a:cubicBezTo>
                      <a:pt x="71" y="544"/>
                      <a:pt x="89" y="569"/>
                      <a:pt x="107" y="585"/>
                    </a:cubicBezTo>
                    <a:cubicBezTo>
                      <a:pt x="86" y="589"/>
                      <a:pt x="66" y="596"/>
                      <a:pt x="51" y="611"/>
                    </a:cubicBezTo>
                    <a:cubicBezTo>
                      <a:pt x="48" y="614"/>
                      <a:pt x="45" y="617"/>
                      <a:pt x="42" y="621"/>
                    </a:cubicBezTo>
                    <a:cubicBezTo>
                      <a:pt x="22" y="644"/>
                      <a:pt x="13" y="679"/>
                      <a:pt x="8" y="709"/>
                    </a:cubicBezTo>
                    <a:cubicBezTo>
                      <a:pt x="-2" y="770"/>
                      <a:pt x="-2" y="939"/>
                      <a:pt x="3" y="1000"/>
                    </a:cubicBezTo>
                    <a:cubicBezTo>
                      <a:pt x="3" y="1001"/>
                      <a:pt x="3" y="1001"/>
                      <a:pt x="3" y="1002"/>
                    </a:cubicBezTo>
                    <a:lnTo>
                      <a:pt x="350" y="1002"/>
                    </a:lnTo>
                    <a:lnTo>
                      <a:pt x="350" y="1001"/>
                    </a:lnTo>
                    <a:lnTo>
                      <a:pt x="641" y="1001"/>
                    </a:lnTo>
                    <a:lnTo>
                      <a:pt x="641" y="998"/>
                    </a:lnTo>
                    <a:cubicBezTo>
                      <a:pt x="646" y="937"/>
                      <a:pt x="646" y="767"/>
                      <a:pt x="636" y="707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0" name="Freeform: Shape 61">
                <a:extLst>
                  <a:ext uri="{FF2B5EF4-FFF2-40B4-BE49-F238E27FC236}">
                    <a16:creationId xmlns:a16="http://schemas.microsoft.com/office/drawing/2014/main" id="{C847B8B9-3A45-3544-AB36-C650FB81A2B3}"/>
                  </a:ext>
                </a:extLst>
              </p:cNvPr>
              <p:cNvSpPr/>
              <p:nvPr/>
            </p:nvSpPr>
            <p:spPr>
              <a:xfrm>
                <a:off x="16081263" y="1941897"/>
                <a:ext cx="802756" cy="124707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1003">
                    <a:moveTo>
                      <a:pt x="637" y="708"/>
                    </a:moveTo>
                    <a:cubicBezTo>
                      <a:pt x="631" y="674"/>
                      <a:pt x="621" y="635"/>
                      <a:pt x="598" y="613"/>
                    </a:cubicBezTo>
                    <a:cubicBezTo>
                      <a:pt x="588" y="603"/>
                      <a:pt x="575" y="596"/>
                      <a:pt x="562" y="591"/>
                    </a:cubicBezTo>
                    <a:cubicBezTo>
                      <a:pt x="554" y="562"/>
                      <a:pt x="538" y="533"/>
                      <a:pt x="546" y="504"/>
                    </a:cubicBezTo>
                    <a:cubicBezTo>
                      <a:pt x="551" y="489"/>
                      <a:pt x="563" y="477"/>
                      <a:pt x="565" y="460"/>
                    </a:cubicBezTo>
                    <a:cubicBezTo>
                      <a:pt x="565" y="443"/>
                      <a:pt x="557" y="429"/>
                      <a:pt x="549" y="416"/>
                    </a:cubicBezTo>
                    <a:cubicBezTo>
                      <a:pt x="541" y="402"/>
                      <a:pt x="535" y="383"/>
                      <a:pt x="542" y="369"/>
                    </a:cubicBezTo>
                    <a:cubicBezTo>
                      <a:pt x="544" y="365"/>
                      <a:pt x="548" y="361"/>
                      <a:pt x="550" y="356"/>
                    </a:cubicBezTo>
                    <a:cubicBezTo>
                      <a:pt x="558" y="338"/>
                      <a:pt x="543" y="317"/>
                      <a:pt x="533" y="300"/>
                    </a:cubicBezTo>
                    <a:cubicBezTo>
                      <a:pt x="496" y="241"/>
                      <a:pt x="508" y="143"/>
                      <a:pt x="467" y="91"/>
                    </a:cubicBezTo>
                    <a:cubicBezTo>
                      <a:pt x="450" y="71"/>
                      <a:pt x="430" y="61"/>
                      <a:pt x="409" y="50"/>
                    </a:cubicBezTo>
                    <a:cubicBezTo>
                      <a:pt x="383" y="38"/>
                      <a:pt x="358" y="26"/>
                      <a:pt x="332" y="14"/>
                    </a:cubicBezTo>
                    <a:cubicBezTo>
                      <a:pt x="299" y="-2"/>
                      <a:pt x="261" y="-6"/>
                      <a:pt x="226" y="11"/>
                    </a:cubicBezTo>
                    <a:cubicBezTo>
                      <a:pt x="209" y="18"/>
                      <a:pt x="173" y="65"/>
                      <a:pt x="182" y="91"/>
                    </a:cubicBezTo>
                    <a:cubicBezTo>
                      <a:pt x="167" y="109"/>
                      <a:pt x="157" y="131"/>
                      <a:pt x="154" y="157"/>
                    </a:cubicBezTo>
                    <a:lnTo>
                      <a:pt x="139" y="166"/>
                    </a:lnTo>
                    <a:cubicBezTo>
                      <a:pt x="113" y="182"/>
                      <a:pt x="106" y="228"/>
                      <a:pt x="126" y="253"/>
                    </a:cubicBezTo>
                    <a:cubicBezTo>
                      <a:pt x="126" y="254"/>
                      <a:pt x="126" y="254"/>
                      <a:pt x="126" y="254"/>
                    </a:cubicBezTo>
                    <a:cubicBezTo>
                      <a:pt x="132" y="260"/>
                      <a:pt x="138" y="266"/>
                      <a:pt x="140" y="275"/>
                    </a:cubicBezTo>
                    <a:cubicBezTo>
                      <a:pt x="142" y="281"/>
                      <a:pt x="142" y="287"/>
                      <a:pt x="141" y="293"/>
                    </a:cubicBezTo>
                    <a:cubicBezTo>
                      <a:pt x="140" y="295"/>
                      <a:pt x="140" y="296"/>
                      <a:pt x="139" y="298"/>
                    </a:cubicBezTo>
                    <a:cubicBezTo>
                      <a:pt x="136" y="308"/>
                      <a:pt x="129" y="319"/>
                      <a:pt x="122" y="326"/>
                    </a:cubicBezTo>
                    <a:cubicBezTo>
                      <a:pt x="109" y="338"/>
                      <a:pt x="93" y="348"/>
                      <a:pt x="89" y="367"/>
                    </a:cubicBezTo>
                    <a:cubicBezTo>
                      <a:pt x="81" y="396"/>
                      <a:pt x="101" y="423"/>
                      <a:pt x="119" y="443"/>
                    </a:cubicBezTo>
                    <a:cubicBezTo>
                      <a:pt x="110" y="472"/>
                      <a:pt x="82" y="486"/>
                      <a:pt x="77" y="517"/>
                    </a:cubicBezTo>
                    <a:cubicBezTo>
                      <a:pt x="72" y="545"/>
                      <a:pt x="89" y="570"/>
                      <a:pt x="109" y="585"/>
                    </a:cubicBezTo>
                    <a:cubicBezTo>
                      <a:pt x="87" y="590"/>
                      <a:pt x="67" y="597"/>
                      <a:pt x="52" y="612"/>
                    </a:cubicBezTo>
                    <a:cubicBezTo>
                      <a:pt x="49" y="614"/>
                      <a:pt x="46" y="618"/>
                      <a:pt x="43" y="621"/>
                    </a:cubicBezTo>
                    <a:cubicBezTo>
                      <a:pt x="24" y="645"/>
                      <a:pt x="15" y="679"/>
                      <a:pt x="9" y="710"/>
                    </a:cubicBezTo>
                    <a:cubicBezTo>
                      <a:pt x="-2" y="770"/>
                      <a:pt x="-2" y="940"/>
                      <a:pt x="4" y="1001"/>
                    </a:cubicBezTo>
                    <a:cubicBezTo>
                      <a:pt x="4" y="1002"/>
                      <a:pt x="4" y="1002"/>
                      <a:pt x="4" y="1003"/>
                    </a:cubicBezTo>
                    <a:lnTo>
                      <a:pt x="352" y="1003"/>
                    </a:lnTo>
                    <a:lnTo>
                      <a:pt x="352" y="1002"/>
                    </a:lnTo>
                    <a:lnTo>
                      <a:pt x="642" y="1002"/>
                    </a:lnTo>
                    <a:lnTo>
                      <a:pt x="643" y="999"/>
                    </a:lnTo>
                    <a:cubicBezTo>
                      <a:pt x="647" y="938"/>
                      <a:pt x="648" y="768"/>
                      <a:pt x="637" y="708"/>
                    </a:cubicBez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1" name="Freeform: Shape 62">
                <a:extLst>
                  <a:ext uri="{FF2B5EF4-FFF2-40B4-BE49-F238E27FC236}">
                    <a16:creationId xmlns:a16="http://schemas.microsoft.com/office/drawing/2014/main" id="{D159005D-59D7-A04D-9055-AB82BA9F3628}"/>
                  </a:ext>
                </a:extLst>
              </p:cNvPr>
              <p:cNvSpPr/>
              <p:nvPr/>
            </p:nvSpPr>
            <p:spPr>
              <a:xfrm>
                <a:off x="15089330" y="2320250"/>
                <a:ext cx="781598" cy="105042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29" h="845">
                    <a:moveTo>
                      <a:pt x="619" y="585"/>
                    </a:moveTo>
                    <a:cubicBezTo>
                      <a:pt x="613" y="556"/>
                      <a:pt x="604" y="522"/>
                      <a:pt x="581" y="502"/>
                    </a:cubicBezTo>
                    <a:cubicBezTo>
                      <a:pt x="544" y="471"/>
                      <a:pt x="485" y="479"/>
                      <a:pt x="442" y="460"/>
                    </a:cubicBezTo>
                    <a:cubicBezTo>
                      <a:pt x="431" y="455"/>
                      <a:pt x="418" y="449"/>
                      <a:pt x="408" y="441"/>
                    </a:cubicBezTo>
                    <a:cubicBezTo>
                      <a:pt x="406" y="441"/>
                      <a:pt x="406" y="440"/>
                      <a:pt x="404" y="438"/>
                    </a:cubicBezTo>
                    <a:lnTo>
                      <a:pt x="393" y="401"/>
                    </a:lnTo>
                    <a:cubicBezTo>
                      <a:pt x="429" y="374"/>
                      <a:pt x="455" y="332"/>
                      <a:pt x="458" y="282"/>
                    </a:cubicBezTo>
                    <a:cubicBezTo>
                      <a:pt x="472" y="279"/>
                      <a:pt x="482" y="262"/>
                      <a:pt x="482" y="240"/>
                    </a:cubicBezTo>
                    <a:cubicBezTo>
                      <a:pt x="482" y="222"/>
                      <a:pt x="475" y="206"/>
                      <a:pt x="463" y="200"/>
                    </a:cubicBezTo>
                    <a:cubicBezTo>
                      <a:pt x="466" y="163"/>
                      <a:pt x="468" y="126"/>
                      <a:pt x="468" y="126"/>
                    </a:cubicBezTo>
                    <a:cubicBezTo>
                      <a:pt x="474" y="40"/>
                      <a:pt x="379" y="1"/>
                      <a:pt x="311" y="0"/>
                    </a:cubicBezTo>
                    <a:cubicBezTo>
                      <a:pt x="241" y="-1"/>
                      <a:pt x="140" y="40"/>
                      <a:pt x="148" y="129"/>
                    </a:cubicBezTo>
                    <a:cubicBezTo>
                      <a:pt x="148" y="129"/>
                      <a:pt x="151" y="163"/>
                      <a:pt x="154" y="200"/>
                    </a:cubicBezTo>
                    <a:cubicBezTo>
                      <a:pt x="143" y="205"/>
                      <a:pt x="133" y="221"/>
                      <a:pt x="133" y="240"/>
                    </a:cubicBezTo>
                    <a:cubicBezTo>
                      <a:pt x="133" y="263"/>
                      <a:pt x="146" y="282"/>
                      <a:pt x="161" y="283"/>
                    </a:cubicBezTo>
                    <a:cubicBezTo>
                      <a:pt x="162" y="284"/>
                      <a:pt x="162" y="285"/>
                      <a:pt x="162" y="285"/>
                    </a:cubicBezTo>
                    <a:cubicBezTo>
                      <a:pt x="167" y="336"/>
                      <a:pt x="194" y="380"/>
                      <a:pt x="232" y="404"/>
                    </a:cubicBezTo>
                    <a:lnTo>
                      <a:pt x="221" y="443"/>
                    </a:lnTo>
                    <a:cubicBezTo>
                      <a:pt x="211" y="450"/>
                      <a:pt x="200" y="455"/>
                      <a:pt x="189" y="460"/>
                    </a:cubicBezTo>
                    <a:cubicBezTo>
                      <a:pt x="146" y="479"/>
                      <a:pt x="87" y="470"/>
                      <a:pt x="50" y="501"/>
                    </a:cubicBezTo>
                    <a:cubicBezTo>
                      <a:pt x="47" y="504"/>
                      <a:pt x="44" y="508"/>
                      <a:pt x="41" y="510"/>
                    </a:cubicBezTo>
                    <a:cubicBezTo>
                      <a:pt x="22" y="531"/>
                      <a:pt x="13" y="561"/>
                      <a:pt x="8" y="588"/>
                    </a:cubicBezTo>
                    <a:cubicBezTo>
                      <a:pt x="-2" y="640"/>
                      <a:pt x="-2" y="790"/>
                      <a:pt x="2" y="843"/>
                    </a:cubicBezTo>
                    <a:cubicBezTo>
                      <a:pt x="3" y="843"/>
                      <a:pt x="3" y="844"/>
                      <a:pt x="3" y="845"/>
                    </a:cubicBezTo>
                    <a:lnTo>
                      <a:pt x="341" y="845"/>
                    </a:lnTo>
                    <a:lnTo>
                      <a:pt x="341" y="843"/>
                    </a:lnTo>
                    <a:lnTo>
                      <a:pt x="624" y="843"/>
                    </a:lnTo>
                    <a:lnTo>
                      <a:pt x="624" y="841"/>
                    </a:lnTo>
                    <a:cubicBezTo>
                      <a:pt x="630" y="788"/>
                      <a:pt x="630" y="638"/>
                      <a:pt x="619" y="585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2" name="Freeform: Shape 63">
                <a:extLst>
                  <a:ext uri="{FF2B5EF4-FFF2-40B4-BE49-F238E27FC236}">
                    <a16:creationId xmlns:a16="http://schemas.microsoft.com/office/drawing/2014/main" id="{C029AF38-3963-CB4F-904B-1ED5221DA8D2}"/>
                  </a:ext>
                </a:extLst>
              </p:cNvPr>
              <p:cNvSpPr/>
              <p:nvPr/>
            </p:nvSpPr>
            <p:spPr>
              <a:xfrm>
                <a:off x="12887662" y="1997903"/>
                <a:ext cx="802756" cy="116990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46" h="941">
                    <a:moveTo>
                      <a:pt x="637" y="663"/>
                    </a:moveTo>
                    <a:cubicBezTo>
                      <a:pt x="631" y="631"/>
                      <a:pt x="620" y="595"/>
                      <a:pt x="597" y="573"/>
                    </a:cubicBezTo>
                    <a:cubicBezTo>
                      <a:pt x="560" y="539"/>
                      <a:pt x="498" y="549"/>
                      <a:pt x="455" y="528"/>
                    </a:cubicBezTo>
                    <a:cubicBezTo>
                      <a:pt x="442" y="523"/>
                      <a:pt x="430" y="516"/>
                      <a:pt x="419" y="508"/>
                    </a:cubicBezTo>
                    <a:cubicBezTo>
                      <a:pt x="418" y="508"/>
                      <a:pt x="417" y="506"/>
                      <a:pt x="416" y="505"/>
                    </a:cubicBezTo>
                    <a:lnTo>
                      <a:pt x="403" y="465"/>
                    </a:lnTo>
                    <a:cubicBezTo>
                      <a:pt x="441" y="436"/>
                      <a:pt x="467" y="391"/>
                      <a:pt x="470" y="337"/>
                    </a:cubicBezTo>
                    <a:cubicBezTo>
                      <a:pt x="485" y="334"/>
                      <a:pt x="497" y="315"/>
                      <a:pt x="497" y="292"/>
                    </a:cubicBezTo>
                    <a:cubicBezTo>
                      <a:pt x="497" y="272"/>
                      <a:pt x="488" y="256"/>
                      <a:pt x="477" y="249"/>
                    </a:cubicBezTo>
                    <a:lnTo>
                      <a:pt x="480" y="187"/>
                    </a:lnTo>
                    <a:cubicBezTo>
                      <a:pt x="486" y="162"/>
                      <a:pt x="495" y="136"/>
                      <a:pt x="494" y="110"/>
                    </a:cubicBezTo>
                    <a:cubicBezTo>
                      <a:pt x="493" y="76"/>
                      <a:pt x="476" y="46"/>
                      <a:pt x="453" y="22"/>
                    </a:cubicBezTo>
                    <a:cubicBezTo>
                      <a:pt x="449" y="17"/>
                      <a:pt x="444" y="12"/>
                      <a:pt x="438" y="9"/>
                    </a:cubicBezTo>
                    <a:cubicBezTo>
                      <a:pt x="429" y="6"/>
                      <a:pt x="418" y="9"/>
                      <a:pt x="409" y="14"/>
                    </a:cubicBezTo>
                    <a:cubicBezTo>
                      <a:pt x="400" y="19"/>
                      <a:pt x="392" y="28"/>
                      <a:pt x="386" y="35"/>
                    </a:cubicBezTo>
                    <a:cubicBezTo>
                      <a:pt x="366" y="24"/>
                      <a:pt x="348" y="13"/>
                      <a:pt x="327" y="6"/>
                    </a:cubicBezTo>
                    <a:cubicBezTo>
                      <a:pt x="271" y="-12"/>
                      <a:pt x="205" y="10"/>
                      <a:pt x="171" y="62"/>
                    </a:cubicBezTo>
                    <a:cubicBezTo>
                      <a:pt x="152" y="90"/>
                      <a:pt x="144" y="126"/>
                      <a:pt x="146" y="162"/>
                    </a:cubicBezTo>
                    <a:cubicBezTo>
                      <a:pt x="147" y="176"/>
                      <a:pt x="150" y="193"/>
                      <a:pt x="156" y="208"/>
                    </a:cubicBezTo>
                    <a:lnTo>
                      <a:pt x="159" y="249"/>
                    </a:lnTo>
                    <a:cubicBezTo>
                      <a:pt x="146" y="254"/>
                      <a:pt x="138" y="271"/>
                      <a:pt x="138" y="292"/>
                    </a:cubicBezTo>
                    <a:cubicBezTo>
                      <a:pt x="138" y="317"/>
                      <a:pt x="151" y="337"/>
                      <a:pt x="167" y="338"/>
                    </a:cubicBezTo>
                    <a:lnTo>
                      <a:pt x="167" y="340"/>
                    </a:lnTo>
                    <a:cubicBezTo>
                      <a:pt x="171" y="395"/>
                      <a:pt x="200" y="441"/>
                      <a:pt x="239" y="468"/>
                    </a:cubicBezTo>
                    <a:lnTo>
                      <a:pt x="227" y="509"/>
                    </a:lnTo>
                    <a:cubicBezTo>
                      <a:pt x="217" y="517"/>
                      <a:pt x="205" y="523"/>
                      <a:pt x="195" y="528"/>
                    </a:cubicBezTo>
                    <a:cubicBezTo>
                      <a:pt x="151" y="548"/>
                      <a:pt x="89" y="539"/>
                      <a:pt x="52" y="573"/>
                    </a:cubicBezTo>
                    <a:cubicBezTo>
                      <a:pt x="48" y="576"/>
                      <a:pt x="46" y="579"/>
                      <a:pt x="43" y="582"/>
                    </a:cubicBezTo>
                    <a:cubicBezTo>
                      <a:pt x="23" y="604"/>
                      <a:pt x="14" y="637"/>
                      <a:pt x="9" y="665"/>
                    </a:cubicBezTo>
                    <a:cubicBezTo>
                      <a:pt x="-2" y="722"/>
                      <a:pt x="-2" y="882"/>
                      <a:pt x="3" y="939"/>
                    </a:cubicBezTo>
                    <a:cubicBezTo>
                      <a:pt x="4" y="939"/>
                      <a:pt x="4" y="941"/>
                      <a:pt x="4" y="941"/>
                    </a:cubicBezTo>
                    <a:lnTo>
                      <a:pt x="351" y="941"/>
                    </a:lnTo>
                    <a:lnTo>
                      <a:pt x="351" y="939"/>
                    </a:lnTo>
                    <a:lnTo>
                      <a:pt x="642" y="939"/>
                    </a:lnTo>
                    <a:lnTo>
                      <a:pt x="642" y="938"/>
                    </a:lnTo>
                    <a:cubicBezTo>
                      <a:pt x="647" y="880"/>
                      <a:pt x="647" y="719"/>
                      <a:pt x="637" y="663"/>
                    </a:cubicBez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3" name="Freeform: Shape 64">
                <a:extLst>
                  <a:ext uri="{FF2B5EF4-FFF2-40B4-BE49-F238E27FC236}">
                    <a16:creationId xmlns:a16="http://schemas.microsoft.com/office/drawing/2014/main" id="{FB29D8FD-80D4-344F-981C-0462DDDCF699}"/>
                  </a:ext>
                </a:extLst>
              </p:cNvPr>
              <p:cNvSpPr/>
              <p:nvPr/>
            </p:nvSpPr>
            <p:spPr>
              <a:xfrm>
                <a:off x="16638837" y="2086269"/>
                <a:ext cx="752973" cy="108652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606" h="874">
                    <a:moveTo>
                      <a:pt x="598" y="697"/>
                    </a:moveTo>
                    <a:cubicBezTo>
                      <a:pt x="592" y="666"/>
                      <a:pt x="584" y="629"/>
                      <a:pt x="561" y="608"/>
                    </a:cubicBezTo>
                    <a:cubicBezTo>
                      <a:pt x="526" y="574"/>
                      <a:pt x="468" y="584"/>
                      <a:pt x="427" y="563"/>
                    </a:cubicBezTo>
                    <a:cubicBezTo>
                      <a:pt x="416" y="558"/>
                      <a:pt x="404" y="551"/>
                      <a:pt x="394" y="543"/>
                    </a:cubicBezTo>
                    <a:cubicBezTo>
                      <a:pt x="394" y="542"/>
                      <a:pt x="392" y="542"/>
                      <a:pt x="391" y="540"/>
                    </a:cubicBezTo>
                    <a:lnTo>
                      <a:pt x="386" y="524"/>
                    </a:lnTo>
                    <a:cubicBezTo>
                      <a:pt x="403" y="528"/>
                      <a:pt x="421" y="532"/>
                      <a:pt x="424" y="532"/>
                    </a:cubicBezTo>
                    <a:cubicBezTo>
                      <a:pt x="458" y="541"/>
                      <a:pt x="495" y="548"/>
                      <a:pt x="530" y="540"/>
                    </a:cubicBezTo>
                    <a:cubicBezTo>
                      <a:pt x="539" y="537"/>
                      <a:pt x="549" y="532"/>
                      <a:pt x="555" y="523"/>
                    </a:cubicBezTo>
                    <a:cubicBezTo>
                      <a:pt x="566" y="505"/>
                      <a:pt x="559" y="480"/>
                      <a:pt x="553" y="461"/>
                    </a:cubicBezTo>
                    <a:cubicBezTo>
                      <a:pt x="544" y="433"/>
                      <a:pt x="531" y="407"/>
                      <a:pt x="525" y="378"/>
                    </a:cubicBezTo>
                    <a:cubicBezTo>
                      <a:pt x="516" y="330"/>
                      <a:pt x="535" y="289"/>
                      <a:pt x="536" y="242"/>
                    </a:cubicBezTo>
                    <a:cubicBezTo>
                      <a:pt x="536" y="199"/>
                      <a:pt x="521" y="155"/>
                      <a:pt x="504" y="118"/>
                    </a:cubicBezTo>
                    <a:cubicBezTo>
                      <a:pt x="493" y="92"/>
                      <a:pt x="485" y="65"/>
                      <a:pt x="470" y="41"/>
                    </a:cubicBezTo>
                    <a:cubicBezTo>
                      <a:pt x="444" y="1"/>
                      <a:pt x="397" y="4"/>
                      <a:pt x="359" y="5"/>
                    </a:cubicBezTo>
                    <a:cubicBezTo>
                      <a:pt x="309" y="7"/>
                      <a:pt x="253" y="-12"/>
                      <a:pt x="208" y="15"/>
                    </a:cubicBezTo>
                    <a:cubicBezTo>
                      <a:pt x="172" y="37"/>
                      <a:pt x="155" y="83"/>
                      <a:pt x="139" y="125"/>
                    </a:cubicBezTo>
                    <a:cubicBezTo>
                      <a:pt x="125" y="162"/>
                      <a:pt x="108" y="199"/>
                      <a:pt x="109" y="240"/>
                    </a:cubicBezTo>
                    <a:cubicBezTo>
                      <a:pt x="109" y="287"/>
                      <a:pt x="128" y="327"/>
                      <a:pt x="119" y="376"/>
                    </a:cubicBezTo>
                    <a:cubicBezTo>
                      <a:pt x="113" y="405"/>
                      <a:pt x="101" y="431"/>
                      <a:pt x="92" y="459"/>
                    </a:cubicBezTo>
                    <a:cubicBezTo>
                      <a:pt x="86" y="477"/>
                      <a:pt x="79" y="502"/>
                      <a:pt x="89" y="520"/>
                    </a:cubicBezTo>
                    <a:cubicBezTo>
                      <a:pt x="94" y="531"/>
                      <a:pt x="105" y="535"/>
                      <a:pt x="115" y="537"/>
                    </a:cubicBezTo>
                    <a:cubicBezTo>
                      <a:pt x="148" y="546"/>
                      <a:pt x="185" y="538"/>
                      <a:pt x="217" y="531"/>
                    </a:cubicBezTo>
                    <a:lnTo>
                      <a:pt x="214" y="544"/>
                    </a:lnTo>
                    <a:cubicBezTo>
                      <a:pt x="205" y="552"/>
                      <a:pt x="193" y="558"/>
                      <a:pt x="183" y="563"/>
                    </a:cubicBezTo>
                    <a:cubicBezTo>
                      <a:pt x="142" y="583"/>
                      <a:pt x="84" y="573"/>
                      <a:pt x="49" y="608"/>
                    </a:cubicBezTo>
                    <a:cubicBezTo>
                      <a:pt x="46" y="610"/>
                      <a:pt x="44" y="614"/>
                      <a:pt x="41" y="616"/>
                    </a:cubicBezTo>
                    <a:cubicBezTo>
                      <a:pt x="22" y="638"/>
                      <a:pt x="14" y="671"/>
                      <a:pt x="8" y="700"/>
                    </a:cubicBezTo>
                    <a:cubicBezTo>
                      <a:pt x="-1" y="756"/>
                      <a:pt x="-1" y="816"/>
                      <a:pt x="3" y="873"/>
                    </a:cubicBezTo>
                    <a:cubicBezTo>
                      <a:pt x="3" y="874"/>
                      <a:pt x="3" y="874"/>
                      <a:pt x="3" y="874"/>
                    </a:cubicBezTo>
                    <a:lnTo>
                      <a:pt x="330" y="874"/>
                    </a:lnTo>
                    <a:lnTo>
                      <a:pt x="604" y="874"/>
                    </a:lnTo>
                    <a:cubicBezTo>
                      <a:pt x="604" y="873"/>
                      <a:pt x="604" y="872"/>
                      <a:pt x="604" y="872"/>
                    </a:cubicBezTo>
                    <a:cubicBezTo>
                      <a:pt x="608" y="814"/>
                      <a:pt x="608" y="754"/>
                      <a:pt x="598" y="697"/>
                    </a:cubicBezTo>
                    <a:close/>
                  </a:path>
                </a:pathLst>
              </a:custGeom>
              <a:solidFill>
                <a:srgbClr val="42597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4" name="Freeform: Shape 65">
                <a:extLst>
                  <a:ext uri="{FF2B5EF4-FFF2-40B4-BE49-F238E27FC236}">
                    <a16:creationId xmlns:a16="http://schemas.microsoft.com/office/drawing/2014/main" id="{B405DCBC-71AC-4B47-94BA-EA415D41ACC9}"/>
                  </a:ext>
                </a:extLst>
              </p:cNvPr>
              <p:cNvSpPr/>
              <p:nvPr/>
            </p:nvSpPr>
            <p:spPr>
              <a:xfrm>
                <a:off x="4975" y="9058"/>
                <a:ext cx="60985" cy="9334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76">
                    <a:moveTo>
                      <a:pt x="37" y="0"/>
                    </a:moveTo>
                    <a:lnTo>
                      <a:pt x="0" y="57"/>
                    </a:lnTo>
                    <a:lnTo>
                      <a:pt x="0" y="76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A1A19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5" name="Freeform: Shape 66">
                <a:extLst>
                  <a:ext uri="{FF2B5EF4-FFF2-40B4-BE49-F238E27FC236}">
                    <a16:creationId xmlns:a16="http://schemas.microsoft.com/office/drawing/2014/main" id="{4BFDD2E1-73B4-3845-BA42-96D545539F3E}"/>
                  </a:ext>
                </a:extLst>
              </p:cNvPr>
              <p:cNvSpPr/>
              <p:nvPr/>
            </p:nvSpPr>
            <p:spPr>
              <a:xfrm>
                <a:off x="4975" y="9058"/>
                <a:ext cx="3387756" cy="305420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3" h="2455">
                    <a:moveTo>
                      <a:pt x="2493" y="0"/>
                    </a:moveTo>
                    <a:lnTo>
                      <a:pt x="2633" y="212"/>
                    </a:lnTo>
                    <a:lnTo>
                      <a:pt x="2410" y="544"/>
                    </a:lnTo>
                    <a:lnTo>
                      <a:pt x="2191" y="211"/>
                    </a:lnTo>
                    <a:lnTo>
                      <a:pt x="2331" y="0"/>
                    </a:lnTo>
                    <a:lnTo>
                      <a:pt x="2318" y="0"/>
                    </a:lnTo>
                    <a:lnTo>
                      <a:pt x="2184" y="200"/>
                    </a:lnTo>
                    <a:lnTo>
                      <a:pt x="2052" y="0"/>
                    </a:lnTo>
                    <a:lnTo>
                      <a:pt x="2040" y="0"/>
                    </a:lnTo>
                    <a:lnTo>
                      <a:pt x="2178" y="211"/>
                    </a:lnTo>
                    <a:lnTo>
                      <a:pt x="1956" y="543"/>
                    </a:lnTo>
                    <a:lnTo>
                      <a:pt x="1736" y="209"/>
                    </a:lnTo>
                    <a:lnTo>
                      <a:pt x="1875" y="0"/>
                    </a:lnTo>
                    <a:lnTo>
                      <a:pt x="1862" y="0"/>
                    </a:lnTo>
                    <a:lnTo>
                      <a:pt x="1730" y="198"/>
                    </a:lnTo>
                    <a:lnTo>
                      <a:pt x="1598" y="0"/>
                    </a:lnTo>
                    <a:lnTo>
                      <a:pt x="1585" y="0"/>
                    </a:lnTo>
                    <a:lnTo>
                      <a:pt x="1723" y="209"/>
                    </a:lnTo>
                    <a:lnTo>
                      <a:pt x="1501" y="541"/>
                    </a:lnTo>
                    <a:lnTo>
                      <a:pt x="1281" y="207"/>
                    </a:lnTo>
                    <a:lnTo>
                      <a:pt x="1419" y="0"/>
                    </a:lnTo>
                    <a:lnTo>
                      <a:pt x="1406" y="0"/>
                    </a:lnTo>
                    <a:lnTo>
                      <a:pt x="1275" y="197"/>
                    </a:lnTo>
                    <a:lnTo>
                      <a:pt x="1145" y="0"/>
                    </a:lnTo>
                    <a:lnTo>
                      <a:pt x="1132" y="0"/>
                    </a:lnTo>
                    <a:lnTo>
                      <a:pt x="1268" y="207"/>
                    </a:lnTo>
                    <a:lnTo>
                      <a:pt x="1046" y="539"/>
                    </a:lnTo>
                    <a:lnTo>
                      <a:pt x="825" y="205"/>
                    </a:lnTo>
                    <a:lnTo>
                      <a:pt x="963" y="0"/>
                    </a:lnTo>
                    <a:lnTo>
                      <a:pt x="950" y="0"/>
                    </a:lnTo>
                    <a:lnTo>
                      <a:pt x="819" y="195"/>
                    </a:lnTo>
                    <a:lnTo>
                      <a:pt x="691" y="0"/>
                    </a:lnTo>
                    <a:lnTo>
                      <a:pt x="678" y="0"/>
                    </a:lnTo>
                    <a:lnTo>
                      <a:pt x="812" y="205"/>
                    </a:lnTo>
                    <a:lnTo>
                      <a:pt x="607" y="513"/>
                    </a:lnTo>
                    <a:lnTo>
                      <a:pt x="388" y="178"/>
                    </a:lnTo>
                    <a:lnTo>
                      <a:pt x="506" y="0"/>
                    </a:lnTo>
                    <a:lnTo>
                      <a:pt x="493" y="0"/>
                    </a:lnTo>
                    <a:lnTo>
                      <a:pt x="382" y="167"/>
                    </a:lnTo>
                    <a:lnTo>
                      <a:pt x="272" y="0"/>
                    </a:lnTo>
                    <a:lnTo>
                      <a:pt x="259" y="0"/>
                    </a:lnTo>
                    <a:lnTo>
                      <a:pt x="375" y="178"/>
                    </a:lnTo>
                    <a:lnTo>
                      <a:pt x="173" y="480"/>
                    </a:lnTo>
                    <a:lnTo>
                      <a:pt x="0" y="217"/>
                    </a:lnTo>
                    <a:lnTo>
                      <a:pt x="0" y="237"/>
                    </a:lnTo>
                    <a:lnTo>
                      <a:pt x="166" y="490"/>
                    </a:lnTo>
                    <a:lnTo>
                      <a:pt x="0" y="738"/>
                    </a:lnTo>
                    <a:lnTo>
                      <a:pt x="0" y="758"/>
                    </a:lnTo>
                    <a:lnTo>
                      <a:pt x="172" y="500"/>
                    </a:lnTo>
                    <a:lnTo>
                      <a:pt x="391" y="835"/>
                    </a:lnTo>
                    <a:lnTo>
                      <a:pt x="188" y="1139"/>
                    </a:lnTo>
                    <a:lnTo>
                      <a:pt x="0" y="851"/>
                    </a:lnTo>
                    <a:lnTo>
                      <a:pt x="0" y="870"/>
                    </a:lnTo>
                    <a:lnTo>
                      <a:pt x="182" y="1148"/>
                    </a:lnTo>
                    <a:lnTo>
                      <a:pt x="0" y="1420"/>
                    </a:lnTo>
                    <a:lnTo>
                      <a:pt x="0" y="1439"/>
                    </a:lnTo>
                    <a:lnTo>
                      <a:pt x="188" y="1158"/>
                    </a:lnTo>
                    <a:lnTo>
                      <a:pt x="408" y="1493"/>
                    </a:lnTo>
                    <a:lnTo>
                      <a:pt x="204" y="1796"/>
                    </a:lnTo>
                    <a:lnTo>
                      <a:pt x="0" y="1484"/>
                    </a:lnTo>
                    <a:lnTo>
                      <a:pt x="0" y="1503"/>
                    </a:lnTo>
                    <a:lnTo>
                      <a:pt x="198" y="1805"/>
                    </a:lnTo>
                    <a:lnTo>
                      <a:pt x="16" y="2078"/>
                    </a:lnTo>
                    <a:lnTo>
                      <a:pt x="0" y="2054"/>
                    </a:lnTo>
                    <a:lnTo>
                      <a:pt x="0" y="2074"/>
                    </a:lnTo>
                    <a:lnTo>
                      <a:pt x="9" y="2089"/>
                    </a:lnTo>
                    <a:lnTo>
                      <a:pt x="0" y="2102"/>
                    </a:lnTo>
                    <a:lnTo>
                      <a:pt x="0" y="2121"/>
                    </a:lnTo>
                    <a:lnTo>
                      <a:pt x="16" y="2098"/>
                    </a:lnTo>
                    <a:lnTo>
                      <a:pt x="235" y="2432"/>
                    </a:lnTo>
                    <a:lnTo>
                      <a:pt x="220" y="2455"/>
                    </a:lnTo>
                    <a:lnTo>
                      <a:pt x="233" y="2455"/>
                    </a:lnTo>
                    <a:lnTo>
                      <a:pt x="241" y="2442"/>
                    </a:lnTo>
                    <a:lnTo>
                      <a:pt x="249" y="2455"/>
                    </a:lnTo>
                    <a:lnTo>
                      <a:pt x="262" y="2455"/>
                    </a:lnTo>
                    <a:lnTo>
                      <a:pt x="248" y="2432"/>
                    </a:lnTo>
                    <a:lnTo>
                      <a:pt x="430" y="2160"/>
                    </a:lnTo>
                    <a:lnTo>
                      <a:pt x="623" y="2455"/>
                    </a:lnTo>
                    <a:lnTo>
                      <a:pt x="635" y="2455"/>
                    </a:lnTo>
                    <a:lnTo>
                      <a:pt x="437" y="2150"/>
                    </a:lnTo>
                    <a:lnTo>
                      <a:pt x="640" y="1848"/>
                    </a:lnTo>
                    <a:lnTo>
                      <a:pt x="858" y="2182"/>
                    </a:lnTo>
                    <a:lnTo>
                      <a:pt x="676" y="2455"/>
                    </a:lnTo>
                    <a:lnTo>
                      <a:pt x="690" y="2455"/>
                    </a:lnTo>
                    <a:lnTo>
                      <a:pt x="865" y="2192"/>
                    </a:lnTo>
                    <a:lnTo>
                      <a:pt x="1037" y="2455"/>
                    </a:lnTo>
                    <a:lnTo>
                      <a:pt x="1050" y="2455"/>
                    </a:lnTo>
                    <a:lnTo>
                      <a:pt x="871" y="2182"/>
                    </a:lnTo>
                    <a:lnTo>
                      <a:pt x="1074" y="1879"/>
                    </a:lnTo>
                    <a:lnTo>
                      <a:pt x="1294" y="2214"/>
                    </a:lnTo>
                    <a:lnTo>
                      <a:pt x="1133" y="2455"/>
                    </a:lnTo>
                    <a:lnTo>
                      <a:pt x="1146" y="2455"/>
                    </a:lnTo>
                    <a:lnTo>
                      <a:pt x="1299" y="2224"/>
                    </a:lnTo>
                    <a:lnTo>
                      <a:pt x="1451" y="2455"/>
                    </a:lnTo>
                    <a:lnTo>
                      <a:pt x="1464" y="2455"/>
                    </a:lnTo>
                    <a:lnTo>
                      <a:pt x="1306" y="2214"/>
                    </a:lnTo>
                    <a:lnTo>
                      <a:pt x="1510" y="1910"/>
                    </a:lnTo>
                    <a:lnTo>
                      <a:pt x="1729" y="2246"/>
                    </a:lnTo>
                    <a:lnTo>
                      <a:pt x="1589" y="2455"/>
                    </a:lnTo>
                    <a:lnTo>
                      <a:pt x="1601" y="2455"/>
                    </a:lnTo>
                    <a:lnTo>
                      <a:pt x="1735" y="2255"/>
                    </a:lnTo>
                    <a:lnTo>
                      <a:pt x="1866" y="2455"/>
                    </a:lnTo>
                    <a:lnTo>
                      <a:pt x="1879" y="2455"/>
                    </a:lnTo>
                    <a:lnTo>
                      <a:pt x="1742" y="2246"/>
                    </a:lnTo>
                    <a:lnTo>
                      <a:pt x="1951" y="1933"/>
                    </a:lnTo>
                    <a:lnTo>
                      <a:pt x="2170" y="2267"/>
                    </a:lnTo>
                    <a:lnTo>
                      <a:pt x="2044" y="2455"/>
                    </a:lnTo>
                    <a:lnTo>
                      <a:pt x="2057" y="2455"/>
                    </a:lnTo>
                    <a:lnTo>
                      <a:pt x="2177" y="2277"/>
                    </a:lnTo>
                    <a:lnTo>
                      <a:pt x="2294" y="2455"/>
                    </a:lnTo>
                    <a:lnTo>
                      <a:pt x="2307" y="2455"/>
                    </a:lnTo>
                    <a:lnTo>
                      <a:pt x="2183" y="2267"/>
                    </a:lnTo>
                    <a:lnTo>
                      <a:pt x="2405" y="1935"/>
                    </a:lnTo>
                    <a:lnTo>
                      <a:pt x="2625" y="2269"/>
                    </a:lnTo>
                    <a:lnTo>
                      <a:pt x="2500" y="2455"/>
                    </a:lnTo>
                    <a:lnTo>
                      <a:pt x="2514" y="2455"/>
                    </a:lnTo>
                    <a:lnTo>
                      <a:pt x="2631" y="2278"/>
                    </a:lnTo>
                    <a:lnTo>
                      <a:pt x="2723" y="2418"/>
                    </a:lnTo>
                    <a:lnTo>
                      <a:pt x="2723" y="2398"/>
                    </a:lnTo>
                    <a:lnTo>
                      <a:pt x="2638" y="2269"/>
                    </a:lnTo>
                    <a:lnTo>
                      <a:pt x="2723" y="2142"/>
                    </a:lnTo>
                    <a:lnTo>
                      <a:pt x="2723" y="2122"/>
                    </a:lnTo>
                    <a:lnTo>
                      <a:pt x="2632" y="2259"/>
                    </a:lnTo>
                    <a:lnTo>
                      <a:pt x="2412" y="1925"/>
                    </a:lnTo>
                    <a:lnTo>
                      <a:pt x="2634" y="1593"/>
                    </a:lnTo>
                    <a:lnTo>
                      <a:pt x="2723" y="1728"/>
                    </a:lnTo>
                    <a:lnTo>
                      <a:pt x="2723" y="1708"/>
                    </a:lnTo>
                    <a:lnTo>
                      <a:pt x="2641" y="1583"/>
                    </a:lnTo>
                    <a:lnTo>
                      <a:pt x="2723" y="1459"/>
                    </a:lnTo>
                    <a:lnTo>
                      <a:pt x="2723" y="1441"/>
                    </a:lnTo>
                    <a:lnTo>
                      <a:pt x="2635" y="1573"/>
                    </a:lnTo>
                    <a:lnTo>
                      <a:pt x="2415" y="1239"/>
                    </a:lnTo>
                    <a:lnTo>
                      <a:pt x="2637" y="907"/>
                    </a:lnTo>
                    <a:lnTo>
                      <a:pt x="2723" y="1039"/>
                    </a:lnTo>
                    <a:lnTo>
                      <a:pt x="2723" y="1019"/>
                    </a:lnTo>
                    <a:lnTo>
                      <a:pt x="2643" y="898"/>
                    </a:lnTo>
                    <a:lnTo>
                      <a:pt x="2723" y="778"/>
                    </a:lnTo>
                    <a:lnTo>
                      <a:pt x="2723" y="758"/>
                    </a:lnTo>
                    <a:lnTo>
                      <a:pt x="2637" y="888"/>
                    </a:lnTo>
                    <a:lnTo>
                      <a:pt x="2417" y="554"/>
                    </a:lnTo>
                    <a:lnTo>
                      <a:pt x="2639" y="222"/>
                    </a:lnTo>
                    <a:lnTo>
                      <a:pt x="2723" y="349"/>
                    </a:lnTo>
                    <a:lnTo>
                      <a:pt x="2723" y="329"/>
                    </a:lnTo>
                    <a:lnTo>
                      <a:pt x="2646" y="212"/>
                    </a:lnTo>
                    <a:lnTo>
                      <a:pt x="2723" y="96"/>
                    </a:lnTo>
                    <a:lnTo>
                      <a:pt x="2723" y="77"/>
                    </a:lnTo>
                    <a:lnTo>
                      <a:pt x="2639" y="202"/>
                    </a:lnTo>
                    <a:lnTo>
                      <a:pt x="2506" y="0"/>
                    </a:lnTo>
                    <a:close/>
                    <a:moveTo>
                      <a:pt x="178" y="490"/>
                    </a:moveTo>
                    <a:lnTo>
                      <a:pt x="382" y="187"/>
                    </a:lnTo>
                    <a:lnTo>
                      <a:pt x="601" y="522"/>
                    </a:lnTo>
                    <a:lnTo>
                      <a:pt x="398" y="825"/>
                    </a:lnTo>
                    <a:close/>
                    <a:moveTo>
                      <a:pt x="614" y="522"/>
                    </a:moveTo>
                    <a:lnTo>
                      <a:pt x="819" y="215"/>
                    </a:lnTo>
                    <a:lnTo>
                      <a:pt x="1039" y="549"/>
                    </a:lnTo>
                    <a:lnTo>
                      <a:pt x="832" y="858"/>
                    </a:lnTo>
                    <a:close/>
                    <a:moveTo>
                      <a:pt x="1052" y="549"/>
                    </a:moveTo>
                    <a:lnTo>
                      <a:pt x="1275" y="217"/>
                    </a:lnTo>
                    <a:lnTo>
                      <a:pt x="1494" y="550"/>
                    </a:lnTo>
                    <a:lnTo>
                      <a:pt x="1272" y="882"/>
                    </a:lnTo>
                    <a:close/>
                    <a:moveTo>
                      <a:pt x="1507" y="550"/>
                    </a:moveTo>
                    <a:lnTo>
                      <a:pt x="1729" y="218"/>
                    </a:lnTo>
                    <a:lnTo>
                      <a:pt x="1949" y="552"/>
                    </a:lnTo>
                    <a:lnTo>
                      <a:pt x="1727" y="884"/>
                    </a:lnTo>
                    <a:close/>
                    <a:moveTo>
                      <a:pt x="1962" y="552"/>
                    </a:moveTo>
                    <a:lnTo>
                      <a:pt x="2184" y="220"/>
                    </a:lnTo>
                    <a:lnTo>
                      <a:pt x="2404" y="554"/>
                    </a:lnTo>
                    <a:lnTo>
                      <a:pt x="2182" y="886"/>
                    </a:lnTo>
                    <a:close/>
                    <a:moveTo>
                      <a:pt x="404" y="835"/>
                    </a:moveTo>
                    <a:lnTo>
                      <a:pt x="607" y="532"/>
                    </a:lnTo>
                    <a:lnTo>
                      <a:pt x="826" y="867"/>
                    </a:lnTo>
                    <a:lnTo>
                      <a:pt x="623" y="1170"/>
                    </a:lnTo>
                    <a:close/>
                    <a:moveTo>
                      <a:pt x="839" y="867"/>
                    </a:moveTo>
                    <a:lnTo>
                      <a:pt x="1046" y="559"/>
                    </a:lnTo>
                    <a:lnTo>
                      <a:pt x="1265" y="893"/>
                    </a:lnTo>
                    <a:lnTo>
                      <a:pt x="1059" y="1201"/>
                    </a:lnTo>
                    <a:close/>
                    <a:moveTo>
                      <a:pt x="1278" y="893"/>
                    </a:moveTo>
                    <a:lnTo>
                      <a:pt x="1501" y="560"/>
                    </a:lnTo>
                    <a:lnTo>
                      <a:pt x="1720" y="895"/>
                    </a:lnTo>
                    <a:lnTo>
                      <a:pt x="1498" y="1227"/>
                    </a:lnTo>
                    <a:close/>
                    <a:moveTo>
                      <a:pt x="1733" y="895"/>
                    </a:moveTo>
                    <a:lnTo>
                      <a:pt x="1955" y="561"/>
                    </a:lnTo>
                    <a:lnTo>
                      <a:pt x="2175" y="896"/>
                    </a:lnTo>
                    <a:lnTo>
                      <a:pt x="1953" y="1228"/>
                    </a:lnTo>
                    <a:close/>
                    <a:moveTo>
                      <a:pt x="2188" y="896"/>
                    </a:moveTo>
                    <a:lnTo>
                      <a:pt x="2410" y="563"/>
                    </a:lnTo>
                    <a:lnTo>
                      <a:pt x="2630" y="898"/>
                    </a:lnTo>
                    <a:lnTo>
                      <a:pt x="2409" y="1230"/>
                    </a:lnTo>
                    <a:close/>
                    <a:moveTo>
                      <a:pt x="195" y="1148"/>
                    </a:moveTo>
                    <a:lnTo>
                      <a:pt x="398" y="845"/>
                    </a:lnTo>
                    <a:lnTo>
                      <a:pt x="617" y="1180"/>
                    </a:lnTo>
                    <a:lnTo>
                      <a:pt x="414" y="1483"/>
                    </a:lnTo>
                    <a:close/>
                    <a:moveTo>
                      <a:pt x="630" y="1180"/>
                    </a:moveTo>
                    <a:lnTo>
                      <a:pt x="832" y="876"/>
                    </a:lnTo>
                    <a:lnTo>
                      <a:pt x="1052" y="1212"/>
                    </a:lnTo>
                    <a:lnTo>
                      <a:pt x="849" y="1515"/>
                    </a:lnTo>
                    <a:close/>
                    <a:moveTo>
                      <a:pt x="1065" y="1212"/>
                    </a:moveTo>
                    <a:lnTo>
                      <a:pt x="1272" y="902"/>
                    </a:lnTo>
                    <a:lnTo>
                      <a:pt x="1491" y="1236"/>
                    </a:lnTo>
                    <a:lnTo>
                      <a:pt x="1284" y="1546"/>
                    </a:lnTo>
                    <a:close/>
                    <a:moveTo>
                      <a:pt x="1504" y="1236"/>
                    </a:moveTo>
                    <a:lnTo>
                      <a:pt x="1727" y="904"/>
                    </a:lnTo>
                    <a:lnTo>
                      <a:pt x="1946" y="1238"/>
                    </a:lnTo>
                    <a:lnTo>
                      <a:pt x="1725" y="1570"/>
                    </a:lnTo>
                    <a:close/>
                    <a:moveTo>
                      <a:pt x="1959" y="1238"/>
                    </a:moveTo>
                    <a:lnTo>
                      <a:pt x="2181" y="906"/>
                    </a:lnTo>
                    <a:lnTo>
                      <a:pt x="2402" y="1239"/>
                    </a:lnTo>
                    <a:lnTo>
                      <a:pt x="2180" y="1571"/>
                    </a:lnTo>
                    <a:close/>
                    <a:moveTo>
                      <a:pt x="420" y="1493"/>
                    </a:moveTo>
                    <a:lnTo>
                      <a:pt x="623" y="1190"/>
                    </a:lnTo>
                    <a:lnTo>
                      <a:pt x="843" y="1524"/>
                    </a:lnTo>
                    <a:lnTo>
                      <a:pt x="640" y="1828"/>
                    </a:lnTo>
                    <a:close/>
                    <a:moveTo>
                      <a:pt x="856" y="1525"/>
                    </a:moveTo>
                    <a:lnTo>
                      <a:pt x="1058" y="1221"/>
                    </a:lnTo>
                    <a:lnTo>
                      <a:pt x="1277" y="1556"/>
                    </a:lnTo>
                    <a:lnTo>
                      <a:pt x="1074" y="1860"/>
                    </a:lnTo>
                    <a:close/>
                    <a:moveTo>
                      <a:pt x="1290" y="1556"/>
                    </a:moveTo>
                    <a:lnTo>
                      <a:pt x="1498" y="1246"/>
                    </a:lnTo>
                    <a:lnTo>
                      <a:pt x="1718" y="1580"/>
                    </a:lnTo>
                    <a:lnTo>
                      <a:pt x="1510" y="1892"/>
                    </a:lnTo>
                    <a:close/>
                    <a:moveTo>
                      <a:pt x="1731" y="1580"/>
                    </a:moveTo>
                    <a:lnTo>
                      <a:pt x="1953" y="1247"/>
                    </a:lnTo>
                    <a:lnTo>
                      <a:pt x="2173" y="1582"/>
                    </a:lnTo>
                    <a:lnTo>
                      <a:pt x="1951" y="1914"/>
                    </a:lnTo>
                    <a:close/>
                    <a:moveTo>
                      <a:pt x="2186" y="1582"/>
                    </a:moveTo>
                    <a:lnTo>
                      <a:pt x="2408" y="1249"/>
                    </a:lnTo>
                    <a:lnTo>
                      <a:pt x="2628" y="1583"/>
                    </a:lnTo>
                    <a:lnTo>
                      <a:pt x="2406" y="1915"/>
                    </a:lnTo>
                    <a:close/>
                    <a:moveTo>
                      <a:pt x="211" y="1806"/>
                    </a:moveTo>
                    <a:lnTo>
                      <a:pt x="413" y="1503"/>
                    </a:lnTo>
                    <a:lnTo>
                      <a:pt x="633" y="1837"/>
                    </a:lnTo>
                    <a:lnTo>
                      <a:pt x="430" y="2141"/>
                    </a:lnTo>
                    <a:close/>
                    <a:moveTo>
                      <a:pt x="646" y="1837"/>
                    </a:moveTo>
                    <a:lnTo>
                      <a:pt x="849" y="1534"/>
                    </a:lnTo>
                    <a:lnTo>
                      <a:pt x="1068" y="1869"/>
                    </a:lnTo>
                    <a:lnTo>
                      <a:pt x="865" y="2173"/>
                    </a:lnTo>
                    <a:close/>
                    <a:moveTo>
                      <a:pt x="1081" y="1869"/>
                    </a:moveTo>
                    <a:lnTo>
                      <a:pt x="1284" y="1566"/>
                    </a:lnTo>
                    <a:lnTo>
                      <a:pt x="1503" y="1901"/>
                    </a:lnTo>
                    <a:lnTo>
                      <a:pt x="1301" y="2204"/>
                    </a:lnTo>
                    <a:close/>
                    <a:moveTo>
                      <a:pt x="1516" y="1901"/>
                    </a:moveTo>
                    <a:lnTo>
                      <a:pt x="1725" y="1590"/>
                    </a:lnTo>
                    <a:lnTo>
                      <a:pt x="1944" y="1923"/>
                    </a:lnTo>
                    <a:lnTo>
                      <a:pt x="1735" y="2235"/>
                    </a:lnTo>
                    <a:close/>
                    <a:moveTo>
                      <a:pt x="1957" y="1923"/>
                    </a:moveTo>
                    <a:lnTo>
                      <a:pt x="2179" y="1591"/>
                    </a:lnTo>
                    <a:lnTo>
                      <a:pt x="2399" y="1925"/>
                    </a:lnTo>
                    <a:lnTo>
                      <a:pt x="2177" y="2257"/>
                    </a:lnTo>
                    <a:close/>
                    <a:moveTo>
                      <a:pt x="22" y="2089"/>
                    </a:moveTo>
                    <a:lnTo>
                      <a:pt x="204" y="1816"/>
                    </a:lnTo>
                    <a:lnTo>
                      <a:pt x="424" y="2150"/>
                    </a:lnTo>
                    <a:lnTo>
                      <a:pt x="241" y="2423"/>
                    </a:lnTo>
                    <a:close/>
                  </a:path>
                </a:pathLst>
              </a:custGeom>
              <a:solidFill>
                <a:srgbClr val="A1A19F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6" name="Freeform: Shape 67">
                <a:extLst>
                  <a:ext uri="{FF2B5EF4-FFF2-40B4-BE49-F238E27FC236}">
                    <a16:creationId xmlns:a16="http://schemas.microsoft.com/office/drawing/2014/main" id="{B3E35CDD-E73B-3747-A587-1BDD9DA442B7}"/>
                  </a:ext>
                </a:extLst>
              </p:cNvPr>
              <p:cNvSpPr/>
              <p:nvPr/>
            </p:nvSpPr>
            <p:spPr>
              <a:xfrm>
                <a:off x="20986167" y="7814"/>
                <a:ext cx="62229" cy="9209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1" h="75">
                    <a:moveTo>
                      <a:pt x="38" y="0"/>
                    </a:moveTo>
                    <a:lnTo>
                      <a:pt x="0" y="57"/>
                    </a:lnTo>
                    <a:lnTo>
                      <a:pt x="0" y="75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A1A19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7" name="Freeform: Shape 68">
                <a:extLst>
                  <a:ext uri="{FF2B5EF4-FFF2-40B4-BE49-F238E27FC236}">
                    <a16:creationId xmlns:a16="http://schemas.microsoft.com/office/drawing/2014/main" id="{97BAEB05-14DD-0A41-B972-0B11324C23C7}"/>
                  </a:ext>
                </a:extLst>
              </p:cNvPr>
              <p:cNvSpPr/>
              <p:nvPr/>
            </p:nvSpPr>
            <p:spPr>
              <a:xfrm>
                <a:off x="20986167" y="7814"/>
                <a:ext cx="3389001" cy="305545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724" h="2456">
                    <a:moveTo>
                      <a:pt x="2494" y="0"/>
                    </a:moveTo>
                    <a:lnTo>
                      <a:pt x="2633" y="212"/>
                    </a:lnTo>
                    <a:lnTo>
                      <a:pt x="2411" y="544"/>
                    </a:lnTo>
                    <a:lnTo>
                      <a:pt x="2191" y="211"/>
                    </a:lnTo>
                    <a:lnTo>
                      <a:pt x="2332" y="0"/>
                    </a:lnTo>
                    <a:lnTo>
                      <a:pt x="2319" y="0"/>
                    </a:lnTo>
                    <a:lnTo>
                      <a:pt x="2185" y="200"/>
                    </a:lnTo>
                    <a:lnTo>
                      <a:pt x="2053" y="0"/>
                    </a:lnTo>
                    <a:lnTo>
                      <a:pt x="2040" y="0"/>
                    </a:lnTo>
                    <a:lnTo>
                      <a:pt x="2178" y="211"/>
                    </a:lnTo>
                    <a:lnTo>
                      <a:pt x="1956" y="543"/>
                    </a:lnTo>
                    <a:lnTo>
                      <a:pt x="1736" y="209"/>
                    </a:lnTo>
                    <a:lnTo>
                      <a:pt x="1875" y="0"/>
                    </a:lnTo>
                    <a:lnTo>
                      <a:pt x="1862" y="0"/>
                    </a:lnTo>
                    <a:lnTo>
                      <a:pt x="1730" y="199"/>
                    </a:lnTo>
                    <a:lnTo>
                      <a:pt x="1599" y="0"/>
                    </a:lnTo>
                    <a:lnTo>
                      <a:pt x="1587" y="0"/>
                    </a:lnTo>
                    <a:lnTo>
                      <a:pt x="1723" y="209"/>
                    </a:lnTo>
                    <a:lnTo>
                      <a:pt x="1501" y="541"/>
                    </a:lnTo>
                    <a:lnTo>
                      <a:pt x="1281" y="207"/>
                    </a:lnTo>
                    <a:lnTo>
                      <a:pt x="1419" y="0"/>
                    </a:lnTo>
                    <a:lnTo>
                      <a:pt x="1406" y="0"/>
                    </a:lnTo>
                    <a:lnTo>
                      <a:pt x="1275" y="198"/>
                    </a:lnTo>
                    <a:lnTo>
                      <a:pt x="1145" y="0"/>
                    </a:lnTo>
                    <a:lnTo>
                      <a:pt x="1132" y="0"/>
                    </a:lnTo>
                    <a:lnTo>
                      <a:pt x="1268" y="207"/>
                    </a:lnTo>
                    <a:lnTo>
                      <a:pt x="1046" y="539"/>
                    </a:lnTo>
                    <a:lnTo>
                      <a:pt x="826" y="205"/>
                    </a:lnTo>
                    <a:lnTo>
                      <a:pt x="963" y="0"/>
                    </a:lnTo>
                    <a:lnTo>
                      <a:pt x="950" y="0"/>
                    </a:lnTo>
                    <a:lnTo>
                      <a:pt x="820" y="196"/>
                    </a:lnTo>
                    <a:lnTo>
                      <a:pt x="691" y="0"/>
                    </a:lnTo>
                    <a:lnTo>
                      <a:pt x="678" y="0"/>
                    </a:lnTo>
                    <a:lnTo>
                      <a:pt x="813" y="205"/>
                    </a:lnTo>
                    <a:lnTo>
                      <a:pt x="607" y="513"/>
                    </a:lnTo>
                    <a:lnTo>
                      <a:pt x="389" y="178"/>
                    </a:lnTo>
                    <a:lnTo>
                      <a:pt x="507" y="0"/>
                    </a:lnTo>
                    <a:lnTo>
                      <a:pt x="495" y="0"/>
                    </a:lnTo>
                    <a:lnTo>
                      <a:pt x="382" y="168"/>
                    </a:lnTo>
                    <a:lnTo>
                      <a:pt x="273" y="0"/>
                    </a:lnTo>
                    <a:lnTo>
                      <a:pt x="260" y="0"/>
                    </a:lnTo>
                    <a:lnTo>
                      <a:pt x="376" y="178"/>
                    </a:lnTo>
                    <a:lnTo>
                      <a:pt x="173" y="481"/>
                    </a:lnTo>
                    <a:lnTo>
                      <a:pt x="0" y="218"/>
                    </a:lnTo>
                    <a:lnTo>
                      <a:pt x="0" y="237"/>
                    </a:lnTo>
                    <a:lnTo>
                      <a:pt x="166" y="491"/>
                    </a:lnTo>
                    <a:lnTo>
                      <a:pt x="0" y="739"/>
                    </a:lnTo>
                    <a:lnTo>
                      <a:pt x="0" y="758"/>
                    </a:lnTo>
                    <a:lnTo>
                      <a:pt x="173" y="501"/>
                    </a:lnTo>
                    <a:lnTo>
                      <a:pt x="392" y="835"/>
                    </a:lnTo>
                    <a:lnTo>
                      <a:pt x="189" y="1139"/>
                    </a:lnTo>
                    <a:lnTo>
                      <a:pt x="0" y="851"/>
                    </a:lnTo>
                    <a:lnTo>
                      <a:pt x="0" y="870"/>
                    </a:lnTo>
                    <a:lnTo>
                      <a:pt x="182" y="1148"/>
                    </a:lnTo>
                    <a:lnTo>
                      <a:pt x="0" y="1421"/>
                    </a:lnTo>
                    <a:lnTo>
                      <a:pt x="0" y="1440"/>
                    </a:lnTo>
                    <a:lnTo>
                      <a:pt x="188" y="1159"/>
                    </a:lnTo>
                    <a:lnTo>
                      <a:pt x="408" y="1493"/>
                    </a:lnTo>
                    <a:lnTo>
                      <a:pt x="205" y="1797"/>
                    </a:lnTo>
                    <a:lnTo>
                      <a:pt x="0" y="1484"/>
                    </a:lnTo>
                    <a:lnTo>
                      <a:pt x="0" y="1504"/>
                    </a:lnTo>
                    <a:lnTo>
                      <a:pt x="199" y="1806"/>
                    </a:lnTo>
                    <a:lnTo>
                      <a:pt x="16" y="2079"/>
                    </a:lnTo>
                    <a:lnTo>
                      <a:pt x="0" y="2055"/>
                    </a:lnTo>
                    <a:lnTo>
                      <a:pt x="0" y="2075"/>
                    </a:lnTo>
                    <a:lnTo>
                      <a:pt x="10" y="2088"/>
                    </a:lnTo>
                    <a:lnTo>
                      <a:pt x="0" y="2102"/>
                    </a:lnTo>
                    <a:lnTo>
                      <a:pt x="0" y="2122"/>
                    </a:lnTo>
                    <a:lnTo>
                      <a:pt x="16" y="2099"/>
                    </a:lnTo>
                    <a:lnTo>
                      <a:pt x="236" y="2433"/>
                    </a:lnTo>
                    <a:lnTo>
                      <a:pt x="220" y="2456"/>
                    </a:lnTo>
                    <a:lnTo>
                      <a:pt x="233" y="2456"/>
                    </a:lnTo>
                    <a:lnTo>
                      <a:pt x="242" y="2443"/>
                    </a:lnTo>
                    <a:lnTo>
                      <a:pt x="249" y="2456"/>
                    </a:lnTo>
                    <a:lnTo>
                      <a:pt x="262" y="2456"/>
                    </a:lnTo>
                    <a:lnTo>
                      <a:pt x="249" y="2433"/>
                    </a:lnTo>
                    <a:lnTo>
                      <a:pt x="430" y="2161"/>
                    </a:lnTo>
                    <a:lnTo>
                      <a:pt x="623" y="2456"/>
                    </a:lnTo>
                    <a:lnTo>
                      <a:pt x="636" y="2456"/>
                    </a:lnTo>
                    <a:lnTo>
                      <a:pt x="437" y="2151"/>
                    </a:lnTo>
                    <a:lnTo>
                      <a:pt x="640" y="1848"/>
                    </a:lnTo>
                    <a:lnTo>
                      <a:pt x="859" y="2183"/>
                    </a:lnTo>
                    <a:lnTo>
                      <a:pt x="677" y="2456"/>
                    </a:lnTo>
                    <a:lnTo>
                      <a:pt x="690" y="2456"/>
                    </a:lnTo>
                    <a:lnTo>
                      <a:pt x="866" y="2193"/>
                    </a:lnTo>
                    <a:lnTo>
                      <a:pt x="1037" y="2456"/>
                    </a:lnTo>
                    <a:lnTo>
                      <a:pt x="1050" y="2456"/>
                    </a:lnTo>
                    <a:lnTo>
                      <a:pt x="872" y="2183"/>
                    </a:lnTo>
                    <a:lnTo>
                      <a:pt x="1074" y="1880"/>
                    </a:lnTo>
                    <a:lnTo>
                      <a:pt x="1294" y="2215"/>
                    </a:lnTo>
                    <a:lnTo>
                      <a:pt x="1133" y="2456"/>
                    </a:lnTo>
                    <a:lnTo>
                      <a:pt x="1146" y="2456"/>
                    </a:lnTo>
                    <a:lnTo>
                      <a:pt x="1301" y="2225"/>
                    </a:lnTo>
                    <a:lnTo>
                      <a:pt x="1451" y="2456"/>
                    </a:lnTo>
                    <a:lnTo>
                      <a:pt x="1464" y="2456"/>
                    </a:lnTo>
                    <a:lnTo>
                      <a:pt x="1307" y="2215"/>
                    </a:lnTo>
                    <a:lnTo>
                      <a:pt x="1510" y="1911"/>
                    </a:lnTo>
                    <a:lnTo>
                      <a:pt x="1729" y="2247"/>
                    </a:lnTo>
                    <a:lnTo>
                      <a:pt x="1589" y="2456"/>
                    </a:lnTo>
                    <a:lnTo>
                      <a:pt x="1602" y="2456"/>
                    </a:lnTo>
                    <a:lnTo>
                      <a:pt x="1735" y="2256"/>
                    </a:lnTo>
                    <a:lnTo>
                      <a:pt x="1866" y="2456"/>
                    </a:lnTo>
                    <a:lnTo>
                      <a:pt x="1879" y="2456"/>
                    </a:lnTo>
                    <a:lnTo>
                      <a:pt x="1742" y="2247"/>
                    </a:lnTo>
                    <a:lnTo>
                      <a:pt x="1951" y="1934"/>
                    </a:lnTo>
                    <a:lnTo>
                      <a:pt x="2171" y="2268"/>
                    </a:lnTo>
                    <a:lnTo>
                      <a:pt x="2046" y="2456"/>
                    </a:lnTo>
                    <a:lnTo>
                      <a:pt x="2059" y="2456"/>
                    </a:lnTo>
                    <a:lnTo>
                      <a:pt x="2177" y="2278"/>
                    </a:lnTo>
                    <a:lnTo>
                      <a:pt x="2295" y="2456"/>
                    </a:lnTo>
                    <a:lnTo>
                      <a:pt x="2307" y="2456"/>
                    </a:lnTo>
                    <a:lnTo>
                      <a:pt x="2184" y="2268"/>
                    </a:lnTo>
                    <a:lnTo>
                      <a:pt x="2406" y="1936"/>
                    </a:lnTo>
                    <a:lnTo>
                      <a:pt x="2625" y="2270"/>
                    </a:lnTo>
                    <a:lnTo>
                      <a:pt x="2502" y="2456"/>
                    </a:lnTo>
                    <a:lnTo>
                      <a:pt x="2514" y="2456"/>
                    </a:lnTo>
                    <a:lnTo>
                      <a:pt x="2632" y="2279"/>
                    </a:lnTo>
                    <a:lnTo>
                      <a:pt x="2724" y="2419"/>
                    </a:lnTo>
                    <a:lnTo>
                      <a:pt x="2724" y="2399"/>
                    </a:lnTo>
                    <a:lnTo>
                      <a:pt x="2638" y="2270"/>
                    </a:lnTo>
                    <a:lnTo>
                      <a:pt x="2724" y="2143"/>
                    </a:lnTo>
                    <a:lnTo>
                      <a:pt x="2724" y="2123"/>
                    </a:lnTo>
                    <a:lnTo>
                      <a:pt x="2632" y="2260"/>
                    </a:lnTo>
                    <a:lnTo>
                      <a:pt x="2412" y="1926"/>
                    </a:lnTo>
                    <a:lnTo>
                      <a:pt x="2635" y="1594"/>
                    </a:lnTo>
                    <a:lnTo>
                      <a:pt x="2724" y="1729"/>
                    </a:lnTo>
                    <a:lnTo>
                      <a:pt x="2724" y="1709"/>
                    </a:lnTo>
                    <a:lnTo>
                      <a:pt x="2641" y="1584"/>
                    </a:lnTo>
                    <a:lnTo>
                      <a:pt x="2724" y="1460"/>
                    </a:lnTo>
                    <a:lnTo>
                      <a:pt x="2724" y="1441"/>
                    </a:lnTo>
                    <a:lnTo>
                      <a:pt x="2635" y="1574"/>
                    </a:lnTo>
                    <a:lnTo>
                      <a:pt x="2415" y="1240"/>
                    </a:lnTo>
                    <a:lnTo>
                      <a:pt x="2638" y="907"/>
                    </a:lnTo>
                    <a:lnTo>
                      <a:pt x="2724" y="1039"/>
                    </a:lnTo>
                    <a:lnTo>
                      <a:pt x="2724" y="1019"/>
                    </a:lnTo>
                    <a:lnTo>
                      <a:pt x="2644" y="898"/>
                    </a:lnTo>
                    <a:lnTo>
                      <a:pt x="2724" y="779"/>
                    </a:lnTo>
                    <a:lnTo>
                      <a:pt x="2724" y="759"/>
                    </a:lnTo>
                    <a:lnTo>
                      <a:pt x="2638" y="889"/>
                    </a:lnTo>
                    <a:lnTo>
                      <a:pt x="2417" y="554"/>
                    </a:lnTo>
                    <a:lnTo>
                      <a:pt x="2640" y="222"/>
                    </a:lnTo>
                    <a:lnTo>
                      <a:pt x="2724" y="349"/>
                    </a:lnTo>
                    <a:lnTo>
                      <a:pt x="2724" y="330"/>
                    </a:lnTo>
                    <a:lnTo>
                      <a:pt x="2646" y="212"/>
                    </a:lnTo>
                    <a:lnTo>
                      <a:pt x="2724" y="96"/>
                    </a:lnTo>
                    <a:lnTo>
                      <a:pt x="2724" y="77"/>
                    </a:lnTo>
                    <a:lnTo>
                      <a:pt x="2640" y="202"/>
                    </a:lnTo>
                    <a:lnTo>
                      <a:pt x="2507" y="0"/>
                    </a:lnTo>
                    <a:close/>
                    <a:moveTo>
                      <a:pt x="179" y="491"/>
                    </a:moveTo>
                    <a:lnTo>
                      <a:pt x="382" y="188"/>
                    </a:lnTo>
                    <a:lnTo>
                      <a:pt x="601" y="522"/>
                    </a:lnTo>
                    <a:lnTo>
                      <a:pt x="399" y="826"/>
                    </a:lnTo>
                    <a:close/>
                    <a:moveTo>
                      <a:pt x="614" y="523"/>
                    </a:moveTo>
                    <a:lnTo>
                      <a:pt x="820" y="215"/>
                    </a:lnTo>
                    <a:lnTo>
                      <a:pt x="1039" y="549"/>
                    </a:lnTo>
                    <a:lnTo>
                      <a:pt x="834" y="857"/>
                    </a:lnTo>
                    <a:close/>
                    <a:moveTo>
                      <a:pt x="1052" y="550"/>
                    </a:moveTo>
                    <a:lnTo>
                      <a:pt x="1275" y="217"/>
                    </a:lnTo>
                    <a:lnTo>
                      <a:pt x="1494" y="551"/>
                    </a:lnTo>
                    <a:lnTo>
                      <a:pt x="1272" y="883"/>
                    </a:lnTo>
                    <a:close/>
                    <a:moveTo>
                      <a:pt x="1507" y="551"/>
                    </a:moveTo>
                    <a:lnTo>
                      <a:pt x="1730" y="218"/>
                    </a:lnTo>
                    <a:lnTo>
                      <a:pt x="1949" y="552"/>
                    </a:lnTo>
                    <a:lnTo>
                      <a:pt x="1728" y="885"/>
                    </a:lnTo>
                    <a:close/>
                    <a:moveTo>
                      <a:pt x="1962" y="552"/>
                    </a:moveTo>
                    <a:lnTo>
                      <a:pt x="2185" y="220"/>
                    </a:lnTo>
                    <a:lnTo>
                      <a:pt x="2404" y="554"/>
                    </a:lnTo>
                    <a:lnTo>
                      <a:pt x="2182" y="887"/>
                    </a:lnTo>
                    <a:close/>
                    <a:moveTo>
                      <a:pt x="404" y="835"/>
                    </a:moveTo>
                    <a:lnTo>
                      <a:pt x="607" y="532"/>
                    </a:lnTo>
                    <a:lnTo>
                      <a:pt x="827" y="867"/>
                    </a:lnTo>
                    <a:lnTo>
                      <a:pt x="624" y="1171"/>
                    </a:lnTo>
                    <a:close/>
                    <a:moveTo>
                      <a:pt x="839" y="867"/>
                    </a:moveTo>
                    <a:lnTo>
                      <a:pt x="1046" y="559"/>
                    </a:lnTo>
                    <a:lnTo>
                      <a:pt x="1265" y="893"/>
                    </a:lnTo>
                    <a:lnTo>
                      <a:pt x="1059" y="1202"/>
                    </a:lnTo>
                    <a:close/>
                    <a:moveTo>
                      <a:pt x="1278" y="893"/>
                    </a:moveTo>
                    <a:lnTo>
                      <a:pt x="1501" y="561"/>
                    </a:lnTo>
                    <a:lnTo>
                      <a:pt x="1721" y="894"/>
                    </a:lnTo>
                    <a:lnTo>
                      <a:pt x="1499" y="1227"/>
                    </a:lnTo>
                    <a:close/>
                    <a:moveTo>
                      <a:pt x="1734" y="894"/>
                    </a:moveTo>
                    <a:lnTo>
                      <a:pt x="1956" y="562"/>
                    </a:lnTo>
                    <a:lnTo>
                      <a:pt x="2175" y="896"/>
                    </a:lnTo>
                    <a:lnTo>
                      <a:pt x="1954" y="1228"/>
                    </a:lnTo>
                    <a:close/>
                    <a:moveTo>
                      <a:pt x="2188" y="896"/>
                    </a:moveTo>
                    <a:lnTo>
                      <a:pt x="2411" y="564"/>
                    </a:lnTo>
                    <a:lnTo>
                      <a:pt x="2631" y="898"/>
                    </a:lnTo>
                    <a:lnTo>
                      <a:pt x="2409" y="1230"/>
                    </a:lnTo>
                    <a:close/>
                    <a:moveTo>
                      <a:pt x="195" y="1148"/>
                    </a:moveTo>
                    <a:lnTo>
                      <a:pt x="399" y="846"/>
                    </a:lnTo>
                    <a:lnTo>
                      <a:pt x="618" y="1180"/>
                    </a:lnTo>
                    <a:lnTo>
                      <a:pt x="415" y="1484"/>
                    </a:lnTo>
                    <a:close/>
                    <a:moveTo>
                      <a:pt x="631" y="1180"/>
                    </a:moveTo>
                    <a:lnTo>
                      <a:pt x="833" y="877"/>
                    </a:lnTo>
                    <a:lnTo>
                      <a:pt x="1052" y="1212"/>
                    </a:lnTo>
                    <a:lnTo>
                      <a:pt x="849" y="1516"/>
                    </a:lnTo>
                    <a:close/>
                    <a:moveTo>
                      <a:pt x="1065" y="1212"/>
                    </a:moveTo>
                    <a:lnTo>
                      <a:pt x="1272" y="902"/>
                    </a:lnTo>
                    <a:lnTo>
                      <a:pt x="1492" y="1237"/>
                    </a:lnTo>
                    <a:lnTo>
                      <a:pt x="1285" y="1547"/>
                    </a:lnTo>
                    <a:close/>
                    <a:moveTo>
                      <a:pt x="1504" y="1237"/>
                    </a:moveTo>
                    <a:lnTo>
                      <a:pt x="1728" y="904"/>
                    </a:lnTo>
                    <a:lnTo>
                      <a:pt x="1947" y="1239"/>
                    </a:lnTo>
                    <a:lnTo>
                      <a:pt x="1725" y="1571"/>
                    </a:lnTo>
                    <a:close/>
                    <a:moveTo>
                      <a:pt x="1960" y="1239"/>
                    </a:moveTo>
                    <a:lnTo>
                      <a:pt x="2182" y="906"/>
                    </a:lnTo>
                    <a:lnTo>
                      <a:pt x="2402" y="1240"/>
                    </a:lnTo>
                    <a:lnTo>
                      <a:pt x="2180" y="1572"/>
                    </a:lnTo>
                    <a:close/>
                    <a:moveTo>
                      <a:pt x="421" y="1493"/>
                    </a:moveTo>
                    <a:lnTo>
                      <a:pt x="624" y="1191"/>
                    </a:lnTo>
                    <a:lnTo>
                      <a:pt x="843" y="1525"/>
                    </a:lnTo>
                    <a:lnTo>
                      <a:pt x="640" y="1829"/>
                    </a:lnTo>
                    <a:close/>
                    <a:moveTo>
                      <a:pt x="856" y="1525"/>
                    </a:moveTo>
                    <a:lnTo>
                      <a:pt x="1059" y="1222"/>
                    </a:lnTo>
                    <a:lnTo>
                      <a:pt x="1278" y="1557"/>
                    </a:lnTo>
                    <a:lnTo>
                      <a:pt x="1075" y="1861"/>
                    </a:lnTo>
                    <a:close/>
                    <a:moveTo>
                      <a:pt x="1290" y="1557"/>
                    </a:moveTo>
                    <a:lnTo>
                      <a:pt x="1499" y="1246"/>
                    </a:lnTo>
                    <a:lnTo>
                      <a:pt x="1718" y="1580"/>
                    </a:lnTo>
                    <a:lnTo>
                      <a:pt x="1510" y="1892"/>
                    </a:lnTo>
                    <a:close/>
                    <a:moveTo>
                      <a:pt x="1731" y="1580"/>
                    </a:moveTo>
                    <a:lnTo>
                      <a:pt x="1954" y="1248"/>
                    </a:lnTo>
                    <a:lnTo>
                      <a:pt x="2173" y="1582"/>
                    </a:lnTo>
                    <a:lnTo>
                      <a:pt x="1951" y="1915"/>
                    </a:lnTo>
                    <a:close/>
                    <a:moveTo>
                      <a:pt x="2186" y="1582"/>
                    </a:moveTo>
                    <a:lnTo>
                      <a:pt x="2409" y="1250"/>
                    </a:lnTo>
                    <a:lnTo>
                      <a:pt x="2628" y="1584"/>
                    </a:lnTo>
                    <a:lnTo>
                      <a:pt x="2406" y="1916"/>
                    </a:lnTo>
                    <a:close/>
                    <a:moveTo>
                      <a:pt x="212" y="1806"/>
                    </a:moveTo>
                    <a:lnTo>
                      <a:pt x="415" y="1504"/>
                    </a:lnTo>
                    <a:lnTo>
                      <a:pt x="633" y="1838"/>
                    </a:lnTo>
                    <a:lnTo>
                      <a:pt x="431" y="2142"/>
                    </a:lnTo>
                    <a:close/>
                    <a:moveTo>
                      <a:pt x="646" y="1838"/>
                    </a:moveTo>
                    <a:lnTo>
                      <a:pt x="849" y="1534"/>
                    </a:lnTo>
                    <a:lnTo>
                      <a:pt x="1068" y="1870"/>
                    </a:lnTo>
                    <a:lnTo>
                      <a:pt x="866" y="2174"/>
                    </a:lnTo>
                    <a:close/>
                    <a:moveTo>
                      <a:pt x="1081" y="1870"/>
                    </a:moveTo>
                    <a:lnTo>
                      <a:pt x="1285" y="1567"/>
                    </a:lnTo>
                    <a:lnTo>
                      <a:pt x="1504" y="1902"/>
                    </a:lnTo>
                    <a:lnTo>
                      <a:pt x="1301" y="2205"/>
                    </a:lnTo>
                    <a:close/>
                    <a:moveTo>
                      <a:pt x="1517" y="1902"/>
                    </a:moveTo>
                    <a:lnTo>
                      <a:pt x="1725" y="1591"/>
                    </a:lnTo>
                    <a:lnTo>
                      <a:pt x="1944" y="1924"/>
                    </a:lnTo>
                    <a:lnTo>
                      <a:pt x="1735" y="2236"/>
                    </a:lnTo>
                    <a:close/>
                    <a:moveTo>
                      <a:pt x="1957" y="1924"/>
                    </a:moveTo>
                    <a:lnTo>
                      <a:pt x="2180" y="1592"/>
                    </a:lnTo>
                    <a:lnTo>
                      <a:pt x="2399" y="1926"/>
                    </a:lnTo>
                    <a:lnTo>
                      <a:pt x="2177" y="2258"/>
                    </a:lnTo>
                    <a:close/>
                    <a:moveTo>
                      <a:pt x="23" y="2088"/>
                    </a:moveTo>
                    <a:lnTo>
                      <a:pt x="205" y="1817"/>
                    </a:lnTo>
                    <a:lnTo>
                      <a:pt x="424" y="2151"/>
                    </a:lnTo>
                    <a:lnTo>
                      <a:pt x="242" y="2424"/>
                    </a:lnTo>
                    <a:close/>
                  </a:path>
                </a:pathLst>
              </a:custGeom>
              <a:solidFill>
                <a:srgbClr val="A1A19F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8" name="Freeform: Shape 69">
                <a:extLst>
                  <a:ext uri="{FF2B5EF4-FFF2-40B4-BE49-F238E27FC236}">
                    <a16:creationId xmlns:a16="http://schemas.microsoft.com/office/drawing/2014/main" id="{E7016F88-E77E-0942-B65D-1A43463B1394}"/>
                  </a:ext>
                </a:extLst>
              </p:cNvPr>
              <p:cNvSpPr/>
              <p:nvPr/>
            </p:nvSpPr>
            <p:spPr>
              <a:xfrm>
                <a:off x="3467410" y="7814"/>
                <a:ext cx="8719552" cy="3060428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07" h="2460">
                    <a:moveTo>
                      <a:pt x="6642" y="2381"/>
                    </a:moveTo>
                    <a:lnTo>
                      <a:pt x="6461" y="2109"/>
                    </a:lnTo>
                    <a:lnTo>
                      <a:pt x="6683" y="1777"/>
                    </a:lnTo>
                    <a:lnTo>
                      <a:pt x="6863" y="2049"/>
                    </a:lnTo>
                    <a:close/>
                    <a:moveTo>
                      <a:pt x="6275" y="1828"/>
                    </a:moveTo>
                    <a:lnTo>
                      <a:pt x="6497" y="1497"/>
                    </a:lnTo>
                    <a:lnTo>
                      <a:pt x="6677" y="1768"/>
                    </a:lnTo>
                    <a:lnTo>
                      <a:pt x="6455" y="2099"/>
                    </a:lnTo>
                    <a:close/>
                    <a:moveTo>
                      <a:pt x="6227" y="2440"/>
                    </a:moveTo>
                    <a:lnTo>
                      <a:pt x="6047" y="2169"/>
                    </a:lnTo>
                    <a:lnTo>
                      <a:pt x="6269" y="1838"/>
                    </a:lnTo>
                    <a:lnTo>
                      <a:pt x="6448" y="2109"/>
                    </a:lnTo>
                    <a:close/>
                    <a:moveTo>
                      <a:pt x="5840" y="1856"/>
                    </a:moveTo>
                    <a:lnTo>
                      <a:pt x="6062" y="1525"/>
                    </a:lnTo>
                    <a:lnTo>
                      <a:pt x="6262" y="1828"/>
                    </a:lnTo>
                    <a:lnTo>
                      <a:pt x="6040" y="2160"/>
                    </a:lnTo>
                    <a:close/>
                    <a:moveTo>
                      <a:pt x="5633" y="1543"/>
                    </a:moveTo>
                    <a:lnTo>
                      <a:pt x="5855" y="1212"/>
                    </a:lnTo>
                    <a:lnTo>
                      <a:pt x="6055" y="1516"/>
                    </a:lnTo>
                    <a:lnTo>
                      <a:pt x="5834" y="1847"/>
                    </a:lnTo>
                    <a:close/>
                    <a:moveTo>
                      <a:pt x="5605" y="2188"/>
                    </a:moveTo>
                    <a:lnTo>
                      <a:pt x="5405" y="1885"/>
                    </a:lnTo>
                    <a:lnTo>
                      <a:pt x="5627" y="1554"/>
                    </a:lnTo>
                    <a:lnTo>
                      <a:pt x="5827" y="1856"/>
                    </a:lnTo>
                    <a:close/>
                    <a:moveTo>
                      <a:pt x="5198" y="1571"/>
                    </a:moveTo>
                    <a:lnTo>
                      <a:pt x="5419" y="1240"/>
                    </a:lnTo>
                    <a:lnTo>
                      <a:pt x="5620" y="1543"/>
                    </a:lnTo>
                    <a:lnTo>
                      <a:pt x="5398" y="1875"/>
                    </a:lnTo>
                    <a:close/>
                    <a:moveTo>
                      <a:pt x="5170" y="2217"/>
                    </a:moveTo>
                    <a:lnTo>
                      <a:pt x="4969" y="1913"/>
                    </a:lnTo>
                    <a:lnTo>
                      <a:pt x="5191" y="1582"/>
                    </a:lnTo>
                    <a:lnTo>
                      <a:pt x="5392" y="1885"/>
                    </a:lnTo>
                    <a:close/>
                    <a:moveTo>
                      <a:pt x="4756" y="1592"/>
                    </a:moveTo>
                    <a:lnTo>
                      <a:pt x="4979" y="1262"/>
                    </a:lnTo>
                    <a:lnTo>
                      <a:pt x="5184" y="1571"/>
                    </a:lnTo>
                    <a:lnTo>
                      <a:pt x="4963" y="1903"/>
                    </a:lnTo>
                    <a:close/>
                    <a:moveTo>
                      <a:pt x="4735" y="2244"/>
                    </a:moveTo>
                    <a:lnTo>
                      <a:pt x="4527" y="1932"/>
                    </a:lnTo>
                    <a:lnTo>
                      <a:pt x="4750" y="1602"/>
                    </a:lnTo>
                    <a:lnTo>
                      <a:pt x="4956" y="1913"/>
                    </a:lnTo>
                    <a:close/>
                    <a:moveTo>
                      <a:pt x="4301" y="1591"/>
                    </a:moveTo>
                    <a:lnTo>
                      <a:pt x="4524" y="1260"/>
                    </a:lnTo>
                    <a:lnTo>
                      <a:pt x="4743" y="1592"/>
                    </a:lnTo>
                    <a:lnTo>
                      <a:pt x="4521" y="1923"/>
                    </a:lnTo>
                    <a:close/>
                    <a:moveTo>
                      <a:pt x="4292" y="2262"/>
                    </a:moveTo>
                    <a:lnTo>
                      <a:pt x="4072" y="1930"/>
                    </a:lnTo>
                    <a:lnTo>
                      <a:pt x="4295" y="1600"/>
                    </a:lnTo>
                    <a:lnTo>
                      <a:pt x="4514" y="1932"/>
                    </a:lnTo>
                    <a:close/>
                    <a:moveTo>
                      <a:pt x="3846" y="1589"/>
                    </a:moveTo>
                    <a:lnTo>
                      <a:pt x="4068" y="1258"/>
                    </a:lnTo>
                    <a:lnTo>
                      <a:pt x="4288" y="1591"/>
                    </a:lnTo>
                    <a:lnTo>
                      <a:pt x="4066" y="1921"/>
                    </a:lnTo>
                    <a:close/>
                    <a:moveTo>
                      <a:pt x="3836" y="2262"/>
                    </a:moveTo>
                    <a:lnTo>
                      <a:pt x="3617" y="1929"/>
                    </a:lnTo>
                    <a:lnTo>
                      <a:pt x="3839" y="1598"/>
                    </a:lnTo>
                    <a:lnTo>
                      <a:pt x="4059" y="1930"/>
                    </a:lnTo>
                    <a:close/>
                    <a:moveTo>
                      <a:pt x="3390" y="1587"/>
                    </a:moveTo>
                    <a:lnTo>
                      <a:pt x="3613" y="1257"/>
                    </a:lnTo>
                    <a:lnTo>
                      <a:pt x="3833" y="1589"/>
                    </a:lnTo>
                    <a:lnTo>
                      <a:pt x="3610" y="1919"/>
                    </a:lnTo>
                    <a:close/>
                    <a:moveTo>
                      <a:pt x="3382" y="2260"/>
                    </a:moveTo>
                    <a:lnTo>
                      <a:pt x="3161" y="1927"/>
                    </a:lnTo>
                    <a:lnTo>
                      <a:pt x="3384" y="1597"/>
                    </a:lnTo>
                    <a:lnTo>
                      <a:pt x="3604" y="1929"/>
                    </a:lnTo>
                    <a:close/>
                    <a:moveTo>
                      <a:pt x="2935" y="1585"/>
                    </a:moveTo>
                    <a:lnTo>
                      <a:pt x="3158" y="1255"/>
                    </a:lnTo>
                    <a:lnTo>
                      <a:pt x="3377" y="1587"/>
                    </a:lnTo>
                    <a:lnTo>
                      <a:pt x="3155" y="1917"/>
                    </a:lnTo>
                    <a:close/>
                    <a:moveTo>
                      <a:pt x="2939" y="2238"/>
                    </a:moveTo>
                    <a:lnTo>
                      <a:pt x="2720" y="1904"/>
                    </a:lnTo>
                    <a:lnTo>
                      <a:pt x="2929" y="1595"/>
                    </a:lnTo>
                    <a:lnTo>
                      <a:pt x="3148" y="1927"/>
                    </a:lnTo>
                    <a:close/>
                    <a:moveTo>
                      <a:pt x="2495" y="1562"/>
                    </a:moveTo>
                    <a:lnTo>
                      <a:pt x="2702" y="1253"/>
                    </a:lnTo>
                    <a:lnTo>
                      <a:pt x="2922" y="1585"/>
                    </a:lnTo>
                    <a:lnTo>
                      <a:pt x="2714" y="1895"/>
                    </a:lnTo>
                    <a:close/>
                    <a:moveTo>
                      <a:pt x="2504" y="2206"/>
                    </a:moveTo>
                    <a:lnTo>
                      <a:pt x="2285" y="1873"/>
                    </a:lnTo>
                    <a:lnTo>
                      <a:pt x="2488" y="1571"/>
                    </a:lnTo>
                    <a:lnTo>
                      <a:pt x="2707" y="1904"/>
                    </a:lnTo>
                    <a:close/>
                    <a:moveTo>
                      <a:pt x="2059" y="1530"/>
                    </a:moveTo>
                    <a:lnTo>
                      <a:pt x="2262" y="1228"/>
                    </a:lnTo>
                    <a:lnTo>
                      <a:pt x="2482" y="1562"/>
                    </a:lnTo>
                    <a:lnTo>
                      <a:pt x="2279" y="1863"/>
                    </a:lnTo>
                    <a:close/>
                    <a:moveTo>
                      <a:pt x="2069" y="2175"/>
                    </a:moveTo>
                    <a:lnTo>
                      <a:pt x="1849" y="1842"/>
                    </a:lnTo>
                    <a:lnTo>
                      <a:pt x="2053" y="1540"/>
                    </a:lnTo>
                    <a:lnTo>
                      <a:pt x="2272" y="1873"/>
                    </a:lnTo>
                    <a:close/>
                    <a:moveTo>
                      <a:pt x="1624" y="1498"/>
                    </a:moveTo>
                    <a:lnTo>
                      <a:pt x="1827" y="1198"/>
                    </a:lnTo>
                    <a:lnTo>
                      <a:pt x="2046" y="1530"/>
                    </a:lnTo>
                    <a:lnTo>
                      <a:pt x="1843" y="1832"/>
                    </a:lnTo>
                    <a:close/>
                    <a:moveTo>
                      <a:pt x="1634" y="2144"/>
                    </a:moveTo>
                    <a:lnTo>
                      <a:pt x="1414" y="1810"/>
                    </a:lnTo>
                    <a:lnTo>
                      <a:pt x="1617" y="1509"/>
                    </a:lnTo>
                    <a:lnTo>
                      <a:pt x="1836" y="1842"/>
                    </a:lnTo>
                    <a:close/>
                    <a:moveTo>
                      <a:pt x="1445" y="2424"/>
                    </a:moveTo>
                    <a:lnTo>
                      <a:pt x="1226" y="2091"/>
                    </a:lnTo>
                    <a:lnTo>
                      <a:pt x="1408" y="1820"/>
                    </a:lnTo>
                    <a:lnTo>
                      <a:pt x="1627" y="2153"/>
                    </a:lnTo>
                    <a:close/>
                    <a:moveTo>
                      <a:pt x="999" y="1748"/>
                    </a:moveTo>
                    <a:lnTo>
                      <a:pt x="1182" y="1477"/>
                    </a:lnTo>
                    <a:lnTo>
                      <a:pt x="1401" y="1810"/>
                    </a:lnTo>
                    <a:lnTo>
                      <a:pt x="1219" y="2081"/>
                    </a:lnTo>
                    <a:close/>
                    <a:moveTo>
                      <a:pt x="1031" y="2359"/>
                    </a:moveTo>
                    <a:lnTo>
                      <a:pt x="812" y="2027"/>
                    </a:lnTo>
                    <a:lnTo>
                      <a:pt x="993" y="1758"/>
                    </a:lnTo>
                    <a:lnTo>
                      <a:pt x="1213" y="2091"/>
                    </a:lnTo>
                    <a:close/>
                    <a:moveTo>
                      <a:pt x="587" y="1683"/>
                    </a:moveTo>
                    <a:lnTo>
                      <a:pt x="767" y="1415"/>
                    </a:lnTo>
                    <a:lnTo>
                      <a:pt x="986" y="1748"/>
                    </a:lnTo>
                    <a:lnTo>
                      <a:pt x="806" y="2017"/>
                    </a:lnTo>
                    <a:close/>
                    <a:moveTo>
                      <a:pt x="592" y="2335"/>
                    </a:moveTo>
                    <a:lnTo>
                      <a:pt x="372" y="2002"/>
                    </a:lnTo>
                    <a:lnTo>
                      <a:pt x="580" y="1694"/>
                    </a:lnTo>
                    <a:lnTo>
                      <a:pt x="799" y="2027"/>
                    </a:lnTo>
                    <a:close/>
                    <a:moveTo>
                      <a:pt x="147" y="1659"/>
                    </a:moveTo>
                    <a:lnTo>
                      <a:pt x="354" y="1350"/>
                    </a:lnTo>
                    <a:lnTo>
                      <a:pt x="574" y="1683"/>
                    </a:lnTo>
                    <a:lnTo>
                      <a:pt x="366" y="1992"/>
                    </a:lnTo>
                    <a:close/>
                    <a:moveTo>
                      <a:pt x="152" y="1024"/>
                    </a:moveTo>
                    <a:lnTo>
                      <a:pt x="333" y="756"/>
                    </a:lnTo>
                    <a:lnTo>
                      <a:pt x="535" y="1063"/>
                    </a:lnTo>
                    <a:lnTo>
                      <a:pt x="354" y="1332"/>
                    </a:lnTo>
                    <a:close/>
                    <a:moveTo>
                      <a:pt x="150" y="459"/>
                    </a:moveTo>
                    <a:lnTo>
                      <a:pt x="333" y="188"/>
                    </a:lnTo>
                    <a:lnTo>
                      <a:pt x="515" y="464"/>
                    </a:lnTo>
                    <a:lnTo>
                      <a:pt x="333" y="736"/>
                    </a:lnTo>
                    <a:close/>
                    <a:moveTo>
                      <a:pt x="724" y="781"/>
                    </a:moveTo>
                    <a:lnTo>
                      <a:pt x="541" y="1054"/>
                    </a:lnTo>
                    <a:lnTo>
                      <a:pt x="339" y="746"/>
                    </a:lnTo>
                    <a:lnTo>
                      <a:pt x="522" y="474"/>
                    </a:lnTo>
                    <a:close/>
                    <a:moveTo>
                      <a:pt x="732" y="162"/>
                    </a:moveTo>
                    <a:lnTo>
                      <a:pt x="934" y="470"/>
                    </a:lnTo>
                    <a:lnTo>
                      <a:pt x="731" y="772"/>
                    </a:lnTo>
                    <a:lnTo>
                      <a:pt x="528" y="464"/>
                    </a:lnTo>
                    <a:close/>
                    <a:moveTo>
                      <a:pt x="1160" y="813"/>
                    </a:moveTo>
                    <a:lnTo>
                      <a:pt x="956" y="1115"/>
                    </a:lnTo>
                    <a:lnTo>
                      <a:pt x="737" y="782"/>
                    </a:lnTo>
                    <a:lnTo>
                      <a:pt x="940" y="480"/>
                    </a:lnTo>
                    <a:close/>
                    <a:moveTo>
                      <a:pt x="1150" y="168"/>
                    </a:moveTo>
                    <a:lnTo>
                      <a:pt x="1369" y="501"/>
                    </a:lnTo>
                    <a:lnTo>
                      <a:pt x="1166" y="803"/>
                    </a:lnTo>
                    <a:lnTo>
                      <a:pt x="947" y="470"/>
                    </a:lnTo>
                    <a:close/>
                    <a:moveTo>
                      <a:pt x="1595" y="845"/>
                    </a:moveTo>
                    <a:lnTo>
                      <a:pt x="1392" y="1147"/>
                    </a:lnTo>
                    <a:lnTo>
                      <a:pt x="1172" y="813"/>
                    </a:lnTo>
                    <a:lnTo>
                      <a:pt x="1375" y="511"/>
                    </a:lnTo>
                    <a:close/>
                    <a:moveTo>
                      <a:pt x="1585" y="200"/>
                    </a:moveTo>
                    <a:lnTo>
                      <a:pt x="1805" y="533"/>
                    </a:lnTo>
                    <a:lnTo>
                      <a:pt x="1601" y="835"/>
                    </a:lnTo>
                    <a:lnTo>
                      <a:pt x="1382" y="501"/>
                    </a:lnTo>
                    <a:close/>
                    <a:moveTo>
                      <a:pt x="1398" y="1156"/>
                    </a:moveTo>
                    <a:lnTo>
                      <a:pt x="1601" y="854"/>
                    </a:lnTo>
                    <a:lnTo>
                      <a:pt x="1820" y="1187"/>
                    </a:lnTo>
                    <a:lnTo>
                      <a:pt x="1617" y="1489"/>
                    </a:lnTo>
                    <a:close/>
                    <a:moveTo>
                      <a:pt x="1392" y="1165"/>
                    </a:moveTo>
                    <a:lnTo>
                      <a:pt x="1611" y="1498"/>
                    </a:lnTo>
                    <a:lnTo>
                      <a:pt x="1408" y="1800"/>
                    </a:lnTo>
                    <a:lnTo>
                      <a:pt x="1189" y="1467"/>
                    </a:lnTo>
                    <a:close/>
                    <a:moveTo>
                      <a:pt x="963" y="1124"/>
                    </a:moveTo>
                    <a:lnTo>
                      <a:pt x="1166" y="822"/>
                    </a:lnTo>
                    <a:lnTo>
                      <a:pt x="1385" y="1156"/>
                    </a:lnTo>
                    <a:lnTo>
                      <a:pt x="1182" y="1457"/>
                    </a:lnTo>
                    <a:close/>
                    <a:moveTo>
                      <a:pt x="956" y="1134"/>
                    </a:moveTo>
                    <a:lnTo>
                      <a:pt x="1176" y="1467"/>
                    </a:lnTo>
                    <a:lnTo>
                      <a:pt x="993" y="1738"/>
                    </a:lnTo>
                    <a:lnTo>
                      <a:pt x="773" y="1406"/>
                    </a:lnTo>
                    <a:close/>
                    <a:moveTo>
                      <a:pt x="760" y="1406"/>
                    </a:moveTo>
                    <a:lnTo>
                      <a:pt x="580" y="1674"/>
                    </a:lnTo>
                    <a:lnTo>
                      <a:pt x="360" y="1341"/>
                    </a:lnTo>
                    <a:lnTo>
                      <a:pt x="541" y="1073"/>
                    </a:lnTo>
                    <a:close/>
                    <a:moveTo>
                      <a:pt x="548" y="1063"/>
                    </a:moveTo>
                    <a:lnTo>
                      <a:pt x="731" y="791"/>
                    </a:lnTo>
                    <a:lnTo>
                      <a:pt x="950" y="1124"/>
                    </a:lnTo>
                    <a:lnTo>
                      <a:pt x="767" y="1396"/>
                    </a:lnTo>
                    <a:close/>
                    <a:moveTo>
                      <a:pt x="2030" y="876"/>
                    </a:moveTo>
                    <a:lnTo>
                      <a:pt x="1827" y="1178"/>
                    </a:lnTo>
                    <a:lnTo>
                      <a:pt x="1607" y="845"/>
                    </a:lnTo>
                    <a:lnTo>
                      <a:pt x="1811" y="543"/>
                    </a:lnTo>
                    <a:close/>
                    <a:moveTo>
                      <a:pt x="2023" y="227"/>
                    </a:moveTo>
                    <a:lnTo>
                      <a:pt x="2243" y="560"/>
                    </a:lnTo>
                    <a:lnTo>
                      <a:pt x="2037" y="866"/>
                    </a:lnTo>
                    <a:lnTo>
                      <a:pt x="1818" y="533"/>
                    </a:lnTo>
                    <a:close/>
                    <a:moveTo>
                      <a:pt x="2255" y="1219"/>
                    </a:moveTo>
                    <a:lnTo>
                      <a:pt x="2053" y="1521"/>
                    </a:lnTo>
                    <a:lnTo>
                      <a:pt x="1833" y="1187"/>
                    </a:lnTo>
                    <a:lnTo>
                      <a:pt x="2036" y="886"/>
                    </a:lnTo>
                    <a:close/>
                    <a:moveTo>
                      <a:pt x="2470" y="901"/>
                    </a:moveTo>
                    <a:lnTo>
                      <a:pt x="2262" y="1209"/>
                    </a:lnTo>
                    <a:lnTo>
                      <a:pt x="2043" y="876"/>
                    </a:lnTo>
                    <a:lnTo>
                      <a:pt x="2249" y="569"/>
                    </a:lnTo>
                    <a:close/>
                    <a:moveTo>
                      <a:pt x="2478" y="229"/>
                    </a:moveTo>
                    <a:lnTo>
                      <a:pt x="2698" y="561"/>
                    </a:lnTo>
                    <a:lnTo>
                      <a:pt x="2476" y="892"/>
                    </a:lnTo>
                    <a:lnTo>
                      <a:pt x="2256" y="560"/>
                    </a:lnTo>
                    <a:close/>
                    <a:moveTo>
                      <a:pt x="2696" y="1243"/>
                    </a:moveTo>
                    <a:lnTo>
                      <a:pt x="2488" y="1552"/>
                    </a:lnTo>
                    <a:lnTo>
                      <a:pt x="2268" y="1219"/>
                    </a:lnTo>
                    <a:lnTo>
                      <a:pt x="2476" y="911"/>
                    </a:lnTo>
                    <a:close/>
                    <a:moveTo>
                      <a:pt x="2925" y="903"/>
                    </a:moveTo>
                    <a:lnTo>
                      <a:pt x="2702" y="1233"/>
                    </a:lnTo>
                    <a:lnTo>
                      <a:pt x="2483" y="901"/>
                    </a:lnTo>
                    <a:lnTo>
                      <a:pt x="2704" y="571"/>
                    </a:lnTo>
                    <a:close/>
                    <a:moveTo>
                      <a:pt x="2933" y="230"/>
                    </a:moveTo>
                    <a:lnTo>
                      <a:pt x="3154" y="564"/>
                    </a:lnTo>
                    <a:lnTo>
                      <a:pt x="2932" y="894"/>
                    </a:lnTo>
                    <a:lnTo>
                      <a:pt x="2711" y="561"/>
                    </a:lnTo>
                    <a:close/>
                    <a:moveTo>
                      <a:pt x="3151" y="1245"/>
                    </a:moveTo>
                    <a:lnTo>
                      <a:pt x="2929" y="1576"/>
                    </a:lnTo>
                    <a:lnTo>
                      <a:pt x="2709" y="1244"/>
                    </a:lnTo>
                    <a:lnTo>
                      <a:pt x="2932" y="913"/>
                    </a:lnTo>
                    <a:close/>
                    <a:moveTo>
                      <a:pt x="3380" y="905"/>
                    </a:moveTo>
                    <a:lnTo>
                      <a:pt x="3158" y="1235"/>
                    </a:lnTo>
                    <a:lnTo>
                      <a:pt x="2938" y="903"/>
                    </a:lnTo>
                    <a:lnTo>
                      <a:pt x="3160" y="573"/>
                    </a:lnTo>
                    <a:close/>
                    <a:moveTo>
                      <a:pt x="3389" y="232"/>
                    </a:moveTo>
                    <a:lnTo>
                      <a:pt x="3610" y="565"/>
                    </a:lnTo>
                    <a:lnTo>
                      <a:pt x="3386" y="896"/>
                    </a:lnTo>
                    <a:lnTo>
                      <a:pt x="3167" y="564"/>
                    </a:lnTo>
                    <a:close/>
                    <a:moveTo>
                      <a:pt x="3607" y="1246"/>
                    </a:moveTo>
                    <a:lnTo>
                      <a:pt x="3384" y="1578"/>
                    </a:lnTo>
                    <a:lnTo>
                      <a:pt x="3164" y="1245"/>
                    </a:lnTo>
                    <a:lnTo>
                      <a:pt x="3386" y="914"/>
                    </a:lnTo>
                    <a:close/>
                    <a:moveTo>
                      <a:pt x="3836" y="907"/>
                    </a:moveTo>
                    <a:lnTo>
                      <a:pt x="3613" y="1237"/>
                    </a:lnTo>
                    <a:lnTo>
                      <a:pt x="3393" y="905"/>
                    </a:lnTo>
                    <a:lnTo>
                      <a:pt x="3615" y="574"/>
                    </a:lnTo>
                    <a:close/>
                    <a:moveTo>
                      <a:pt x="3844" y="234"/>
                    </a:moveTo>
                    <a:lnTo>
                      <a:pt x="4064" y="567"/>
                    </a:lnTo>
                    <a:lnTo>
                      <a:pt x="3842" y="897"/>
                    </a:lnTo>
                    <a:lnTo>
                      <a:pt x="3622" y="565"/>
                    </a:lnTo>
                    <a:close/>
                    <a:moveTo>
                      <a:pt x="4062" y="1248"/>
                    </a:moveTo>
                    <a:lnTo>
                      <a:pt x="3839" y="1579"/>
                    </a:lnTo>
                    <a:lnTo>
                      <a:pt x="3620" y="1246"/>
                    </a:lnTo>
                    <a:lnTo>
                      <a:pt x="3842" y="916"/>
                    </a:lnTo>
                    <a:close/>
                    <a:moveTo>
                      <a:pt x="4291" y="908"/>
                    </a:moveTo>
                    <a:lnTo>
                      <a:pt x="4068" y="1239"/>
                    </a:lnTo>
                    <a:lnTo>
                      <a:pt x="3849" y="907"/>
                    </a:lnTo>
                    <a:lnTo>
                      <a:pt x="4070" y="576"/>
                    </a:lnTo>
                    <a:close/>
                    <a:moveTo>
                      <a:pt x="4299" y="236"/>
                    </a:moveTo>
                    <a:lnTo>
                      <a:pt x="4520" y="568"/>
                    </a:lnTo>
                    <a:lnTo>
                      <a:pt x="4298" y="899"/>
                    </a:lnTo>
                    <a:lnTo>
                      <a:pt x="4077" y="567"/>
                    </a:lnTo>
                    <a:close/>
                    <a:moveTo>
                      <a:pt x="4517" y="1250"/>
                    </a:moveTo>
                    <a:lnTo>
                      <a:pt x="4295" y="1581"/>
                    </a:lnTo>
                    <a:lnTo>
                      <a:pt x="4075" y="1248"/>
                    </a:lnTo>
                    <a:lnTo>
                      <a:pt x="4298" y="918"/>
                    </a:lnTo>
                    <a:close/>
                    <a:moveTo>
                      <a:pt x="4746" y="910"/>
                    </a:moveTo>
                    <a:lnTo>
                      <a:pt x="4524" y="1240"/>
                    </a:lnTo>
                    <a:lnTo>
                      <a:pt x="4304" y="908"/>
                    </a:lnTo>
                    <a:lnTo>
                      <a:pt x="4526" y="578"/>
                    </a:lnTo>
                    <a:close/>
                    <a:moveTo>
                      <a:pt x="4755" y="237"/>
                    </a:moveTo>
                    <a:lnTo>
                      <a:pt x="4975" y="569"/>
                    </a:lnTo>
                    <a:lnTo>
                      <a:pt x="4753" y="900"/>
                    </a:lnTo>
                    <a:lnTo>
                      <a:pt x="4533" y="568"/>
                    </a:lnTo>
                    <a:close/>
                    <a:moveTo>
                      <a:pt x="4973" y="1252"/>
                    </a:moveTo>
                    <a:lnTo>
                      <a:pt x="4750" y="1583"/>
                    </a:lnTo>
                    <a:lnTo>
                      <a:pt x="4530" y="1250"/>
                    </a:lnTo>
                    <a:lnTo>
                      <a:pt x="4753" y="920"/>
                    </a:lnTo>
                    <a:close/>
                    <a:moveTo>
                      <a:pt x="5202" y="912"/>
                    </a:moveTo>
                    <a:lnTo>
                      <a:pt x="4979" y="1242"/>
                    </a:lnTo>
                    <a:lnTo>
                      <a:pt x="4759" y="910"/>
                    </a:lnTo>
                    <a:lnTo>
                      <a:pt x="4982" y="580"/>
                    </a:lnTo>
                    <a:close/>
                    <a:moveTo>
                      <a:pt x="5211" y="239"/>
                    </a:moveTo>
                    <a:lnTo>
                      <a:pt x="5431" y="571"/>
                    </a:lnTo>
                    <a:lnTo>
                      <a:pt x="5208" y="902"/>
                    </a:lnTo>
                    <a:lnTo>
                      <a:pt x="4989" y="569"/>
                    </a:lnTo>
                    <a:close/>
                    <a:moveTo>
                      <a:pt x="5413" y="1231"/>
                    </a:moveTo>
                    <a:lnTo>
                      <a:pt x="5191" y="1562"/>
                    </a:lnTo>
                    <a:lnTo>
                      <a:pt x="4986" y="1252"/>
                    </a:lnTo>
                    <a:lnTo>
                      <a:pt x="5208" y="921"/>
                    </a:lnTo>
                    <a:close/>
                    <a:moveTo>
                      <a:pt x="5641" y="889"/>
                    </a:moveTo>
                    <a:lnTo>
                      <a:pt x="5419" y="1221"/>
                    </a:lnTo>
                    <a:lnTo>
                      <a:pt x="5215" y="912"/>
                    </a:lnTo>
                    <a:lnTo>
                      <a:pt x="5436" y="581"/>
                    </a:lnTo>
                    <a:close/>
                    <a:moveTo>
                      <a:pt x="5665" y="241"/>
                    </a:moveTo>
                    <a:lnTo>
                      <a:pt x="5869" y="548"/>
                    </a:lnTo>
                    <a:lnTo>
                      <a:pt x="5647" y="880"/>
                    </a:lnTo>
                    <a:lnTo>
                      <a:pt x="5443" y="571"/>
                    </a:lnTo>
                    <a:close/>
                    <a:moveTo>
                      <a:pt x="5849" y="1202"/>
                    </a:moveTo>
                    <a:lnTo>
                      <a:pt x="5627" y="1534"/>
                    </a:lnTo>
                    <a:lnTo>
                      <a:pt x="5426" y="1231"/>
                    </a:lnTo>
                    <a:lnTo>
                      <a:pt x="5647" y="899"/>
                    </a:lnTo>
                    <a:close/>
                    <a:moveTo>
                      <a:pt x="6077" y="861"/>
                    </a:moveTo>
                    <a:lnTo>
                      <a:pt x="5855" y="1193"/>
                    </a:lnTo>
                    <a:lnTo>
                      <a:pt x="5654" y="889"/>
                    </a:lnTo>
                    <a:lnTo>
                      <a:pt x="5875" y="558"/>
                    </a:lnTo>
                    <a:close/>
                    <a:moveTo>
                      <a:pt x="6104" y="217"/>
                    </a:moveTo>
                    <a:lnTo>
                      <a:pt x="6305" y="520"/>
                    </a:lnTo>
                    <a:lnTo>
                      <a:pt x="6083" y="852"/>
                    </a:lnTo>
                    <a:lnTo>
                      <a:pt x="5882" y="548"/>
                    </a:lnTo>
                    <a:close/>
                    <a:moveTo>
                      <a:pt x="6512" y="833"/>
                    </a:moveTo>
                    <a:lnTo>
                      <a:pt x="6290" y="1165"/>
                    </a:lnTo>
                    <a:lnTo>
                      <a:pt x="6090" y="861"/>
                    </a:lnTo>
                    <a:lnTo>
                      <a:pt x="6312" y="530"/>
                    </a:lnTo>
                    <a:close/>
                    <a:moveTo>
                      <a:pt x="6540" y="188"/>
                    </a:moveTo>
                    <a:lnTo>
                      <a:pt x="6740" y="492"/>
                    </a:lnTo>
                    <a:lnTo>
                      <a:pt x="6519" y="823"/>
                    </a:lnTo>
                    <a:lnTo>
                      <a:pt x="6318" y="520"/>
                    </a:lnTo>
                    <a:close/>
                    <a:moveTo>
                      <a:pt x="6947" y="804"/>
                    </a:moveTo>
                    <a:lnTo>
                      <a:pt x="6726" y="1136"/>
                    </a:lnTo>
                    <a:lnTo>
                      <a:pt x="6525" y="833"/>
                    </a:lnTo>
                    <a:lnTo>
                      <a:pt x="6747" y="501"/>
                    </a:lnTo>
                    <a:close/>
                    <a:moveTo>
                      <a:pt x="6297" y="1174"/>
                    </a:moveTo>
                    <a:lnTo>
                      <a:pt x="6519" y="843"/>
                    </a:lnTo>
                    <a:lnTo>
                      <a:pt x="6719" y="1146"/>
                    </a:lnTo>
                    <a:lnTo>
                      <a:pt x="6497" y="1477"/>
                    </a:lnTo>
                    <a:close/>
                    <a:moveTo>
                      <a:pt x="6062" y="1505"/>
                    </a:moveTo>
                    <a:lnTo>
                      <a:pt x="5862" y="1202"/>
                    </a:lnTo>
                    <a:lnTo>
                      <a:pt x="6083" y="870"/>
                    </a:lnTo>
                    <a:lnTo>
                      <a:pt x="6284" y="1174"/>
                    </a:lnTo>
                    <a:close/>
                    <a:moveTo>
                      <a:pt x="6290" y="1184"/>
                    </a:moveTo>
                    <a:lnTo>
                      <a:pt x="6491" y="1487"/>
                    </a:lnTo>
                    <a:lnTo>
                      <a:pt x="6269" y="1819"/>
                    </a:lnTo>
                    <a:lnTo>
                      <a:pt x="6068" y="1516"/>
                    </a:lnTo>
                    <a:close/>
                    <a:moveTo>
                      <a:pt x="6905" y="1426"/>
                    </a:moveTo>
                    <a:lnTo>
                      <a:pt x="6683" y="1758"/>
                    </a:lnTo>
                    <a:lnTo>
                      <a:pt x="6504" y="1487"/>
                    </a:lnTo>
                    <a:lnTo>
                      <a:pt x="6725" y="1155"/>
                    </a:lnTo>
                    <a:close/>
                    <a:moveTo>
                      <a:pt x="7007" y="1850"/>
                    </a:moveTo>
                    <a:lnTo>
                      <a:pt x="7007" y="1832"/>
                    </a:lnTo>
                    <a:lnTo>
                      <a:pt x="6870" y="2037"/>
                    </a:lnTo>
                    <a:lnTo>
                      <a:pt x="6690" y="1763"/>
                    </a:lnTo>
                    <a:lnTo>
                      <a:pt x="6912" y="1430"/>
                    </a:lnTo>
                    <a:lnTo>
                      <a:pt x="7007" y="1575"/>
                    </a:lnTo>
                    <a:lnTo>
                      <a:pt x="7007" y="1555"/>
                    </a:lnTo>
                    <a:lnTo>
                      <a:pt x="6918" y="1421"/>
                    </a:lnTo>
                    <a:lnTo>
                      <a:pt x="7007" y="1287"/>
                    </a:lnTo>
                    <a:lnTo>
                      <a:pt x="7007" y="1268"/>
                    </a:lnTo>
                    <a:lnTo>
                      <a:pt x="6912" y="1410"/>
                    </a:lnTo>
                    <a:lnTo>
                      <a:pt x="6732" y="1138"/>
                    </a:lnTo>
                    <a:lnTo>
                      <a:pt x="6954" y="805"/>
                    </a:lnTo>
                    <a:lnTo>
                      <a:pt x="7007" y="885"/>
                    </a:lnTo>
                    <a:lnTo>
                      <a:pt x="7007" y="865"/>
                    </a:lnTo>
                    <a:lnTo>
                      <a:pt x="6960" y="795"/>
                    </a:lnTo>
                    <a:lnTo>
                      <a:pt x="7007" y="725"/>
                    </a:lnTo>
                    <a:lnTo>
                      <a:pt x="7007" y="706"/>
                    </a:lnTo>
                    <a:lnTo>
                      <a:pt x="6954" y="785"/>
                    </a:lnTo>
                    <a:lnTo>
                      <a:pt x="6753" y="480"/>
                    </a:lnTo>
                    <a:lnTo>
                      <a:pt x="7007" y="99"/>
                    </a:lnTo>
                    <a:lnTo>
                      <a:pt x="7007" y="80"/>
                    </a:lnTo>
                    <a:lnTo>
                      <a:pt x="6747" y="470"/>
                    </a:lnTo>
                    <a:lnTo>
                      <a:pt x="6546" y="166"/>
                    </a:lnTo>
                    <a:lnTo>
                      <a:pt x="6657" y="0"/>
                    </a:lnTo>
                    <a:lnTo>
                      <a:pt x="6644" y="0"/>
                    </a:lnTo>
                    <a:lnTo>
                      <a:pt x="6540" y="155"/>
                    </a:lnTo>
                    <a:lnTo>
                      <a:pt x="6436" y="0"/>
                    </a:lnTo>
                    <a:lnTo>
                      <a:pt x="6423" y="0"/>
                    </a:lnTo>
                    <a:lnTo>
                      <a:pt x="6533" y="166"/>
                    </a:lnTo>
                    <a:lnTo>
                      <a:pt x="6311" y="499"/>
                    </a:lnTo>
                    <a:lnTo>
                      <a:pt x="6110" y="194"/>
                    </a:lnTo>
                    <a:lnTo>
                      <a:pt x="6239" y="0"/>
                    </a:lnTo>
                    <a:lnTo>
                      <a:pt x="6226" y="0"/>
                    </a:lnTo>
                    <a:lnTo>
                      <a:pt x="6103" y="184"/>
                    </a:lnTo>
                    <a:lnTo>
                      <a:pt x="5982" y="0"/>
                    </a:lnTo>
                    <a:lnTo>
                      <a:pt x="5969" y="0"/>
                    </a:lnTo>
                    <a:lnTo>
                      <a:pt x="6097" y="194"/>
                    </a:lnTo>
                    <a:lnTo>
                      <a:pt x="5875" y="527"/>
                    </a:lnTo>
                    <a:lnTo>
                      <a:pt x="5671" y="218"/>
                    </a:lnTo>
                    <a:lnTo>
                      <a:pt x="5818" y="0"/>
                    </a:lnTo>
                    <a:lnTo>
                      <a:pt x="5805" y="0"/>
                    </a:lnTo>
                    <a:lnTo>
                      <a:pt x="5664" y="209"/>
                    </a:lnTo>
                    <a:lnTo>
                      <a:pt x="5527" y="0"/>
                    </a:lnTo>
                    <a:lnTo>
                      <a:pt x="5514" y="0"/>
                    </a:lnTo>
                    <a:lnTo>
                      <a:pt x="5658" y="218"/>
                    </a:lnTo>
                    <a:lnTo>
                      <a:pt x="5436" y="551"/>
                    </a:lnTo>
                    <a:lnTo>
                      <a:pt x="5215" y="217"/>
                    </a:lnTo>
                    <a:lnTo>
                      <a:pt x="5361" y="0"/>
                    </a:lnTo>
                    <a:lnTo>
                      <a:pt x="5348" y="0"/>
                    </a:lnTo>
                    <a:lnTo>
                      <a:pt x="5210" y="207"/>
                    </a:lnTo>
                    <a:lnTo>
                      <a:pt x="5073" y="0"/>
                    </a:lnTo>
                    <a:lnTo>
                      <a:pt x="5060" y="0"/>
                    </a:lnTo>
                    <a:lnTo>
                      <a:pt x="5203" y="217"/>
                    </a:lnTo>
                    <a:lnTo>
                      <a:pt x="4980" y="550"/>
                    </a:lnTo>
                    <a:lnTo>
                      <a:pt x="4760" y="215"/>
                    </a:lnTo>
                    <a:lnTo>
                      <a:pt x="4904" y="0"/>
                    </a:lnTo>
                    <a:lnTo>
                      <a:pt x="4891" y="0"/>
                    </a:lnTo>
                    <a:lnTo>
                      <a:pt x="4754" y="205"/>
                    </a:lnTo>
                    <a:lnTo>
                      <a:pt x="4618" y="0"/>
                    </a:lnTo>
                    <a:lnTo>
                      <a:pt x="4605" y="0"/>
                    </a:lnTo>
                    <a:lnTo>
                      <a:pt x="4747" y="215"/>
                    </a:lnTo>
                    <a:lnTo>
                      <a:pt x="4525" y="548"/>
                    </a:lnTo>
                    <a:lnTo>
                      <a:pt x="4305" y="213"/>
                    </a:lnTo>
                    <a:lnTo>
                      <a:pt x="4447" y="0"/>
                    </a:lnTo>
                    <a:lnTo>
                      <a:pt x="4434" y="0"/>
                    </a:lnTo>
                    <a:lnTo>
                      <a:pt x="4298" y="204"/>
                    </a:lnTo>
                    <a:lnTo>
                      <a:pt x="4164" y="0"/>
                    </a:lnTo>
                    <a:lnTo>
                      <a:pt x="4151" y="0"/>
                    </a:lnTo>
                    <a:lnTo>
                      <a:pt x="4292" y="213"/>
                    </a:lnTo>
                    <a:lnTo>
                      <a:pt x="4069" y="546"/>
                    </a:lnTo>
                    <a:lnTo>
                      <a:pt x="3849" y="212"/>
                    </a:lnTo>
                    <a:lnTo>
                      <a:pt x="3990" y="0"/>
                    </a:lnTo>
                    <a:lnTo>
                      <a:pt x="3978" y="0"/>
                    </a:lnTo>
                    <a:lnTo>
                      <a:pt x="3842" y="202"/>
                    </a:lnTo>
                    <a:lnTo>
                      <a:pt x="3709" y="0"/>
                    </a:lnTo>
                    <a:lnTo>
                      <a:pt x="3696" y="0"/>
                    </a:lnTo>
                    <a:lnTo>
                      <a:pt x="3836" y="212"/>
                    </a:lnTo>
                    <a:lnTo>
                      <a:pt x="3613" y="544"/>
                    </a:lnTo>
                    <a:lnTo>
                      <a:pt x="3393" y="210"/>
                    </a:lnTo>
                    <a:lnTo>
                      <a:pt x="3534" y="0"/>
                    </a:lnTo>
                    <a:lnTo>
                      <a:pt x="3521" y="0"/>
                    </a:lnTo>
                    <a:lnTo>
                      <a:pt x="3386" y="200"/>
                    </a:lnTo>
                    <a:lnTo>
                      <a:pt x="3254" y="0"/>
                    </a:lnTo>
                    <a:lnTo>
                      <a:pt x="3241" y="0"/>
                    </a:lnTo>
                    <a:lnTo>
                      <a:pt x="3380" y="210"/>
                    </a:lnTo>
                    <a:lnTo>
                      <a:pt x="3158" y="543"/>
                    </a:lnTo>
                    <a:lnTo>
                      <a:pt x="2938" y="208"/>
                    </a:lnTo>
                    <a:lnTo>
                      <a:pt x="3077" y="0"/>
                    </a:lnTo>
                    <a:lnTo>
                      <a:pt x="3064" y="0"/>
                    </a:lnTo>
                    <a:lnTo>
                      <a:pt x="2931" y="199"/>
                    </a:lnTo>
                    <a:lnTo>
                      <a:pt x="2800" y="0"/>
                    </a:lnTo>
                    <a:lnTo>
                      <a:pt x="2787" y="0"/>
                    </a:lnTo>
                    <a:lnTo>
                      <a:pt x="2925" y="208"/>
                    </a:lnTo>
                    <a:lnTo>
                      <a:pt x="2702" y="541"/>
                    </a:lnTo>
                    <a:lnTo>
                      <a:pt x="2482" y="206"/>
                    </a:lnTo>
                    <a:lnTo>
                      <a:pt x="2620" y="0"/>
                    </a:lnTo>
                    <a:lnTo>
                      <a:pt x="2607" y="0"/>
                    </a:lnTo>
                    <a:lnTo>
                      <a:pt x="2475" y="197"/>
                    </a:lnTo>
                    <a:lnTo>
                      <a:pt x="2345" y="0"/>
                    </a:lnTo>
                    <a:lnTo>
                      <a:pt x="2332" y="0"/>
                    </a:lnTo>
                    <a:lnTo>
                      <a:pt x="2469" y="206"/>
                    </a:lnTo>
                    <a:lnTo>
                      <a:pt x="2246" y="539"/>
                    </a:lnTo>
                    <a:lnTo>
                      <a:pt x="2026" y="205"/>
                    </a:lnTo>
                    <a:lnTo>
                      <a:pt x="2163" y="0"/>
                    </a:lnTo>
                    <a:lnTo>
                      <a:pt x="2150" y="0"/>
                    </a:lnTo>
                    <a:lnTo>
                      <a:pt x="2020" y="195"/>
                    </a:lnTo>
                    <a:lnTo>
                      <a:pt x="1891" y="0"/>
                    </a:lnTo>
                    <a:lnTo>
                      <a:pt x="1878" y="0"/>
                    </a:lnTo>
                    <a:lnTo>
                      <a:pt x="2013" y="205"/>
                    </a:lnTo>
                    <a:lnTo>
                      <a:pt x="1807" y="513"/>
                    </a:lnTo>
                    <a:lnTo>
                      <a:pt x="1588" y="177"/>
                    </a:lnTo>
                    <a:lnTo>
                      <a:pt x="1707" y="0"/>
                    </a:lnTo>
                    <a:lnTo>
                      <a:pt x="1694" y="0"/>
                    </a:lnTo>
                    <a:lnTo>
                      <a:pt x="1581" y="168"/>
                    </a:lnTo>
                    <a:lnTo>
                      <a:pt x="1472" y="0"/>
                    </a:lnTo>
                    <a:lnTo>
                      <a:pt x="1459" y="0"/>
                    </a:lnTo>
                    <a:lnTo>
                      <a:pt x="1575" y="177"/>
                    </a:lnTo>
                    <a:lnTo>
                      <a:pt x="1372" y="481"/>
                    </a:lnTo>
                    <a:lnTo>
                      <a:pt x="1151" y="145"/>
                    </a:lnTo>
                    <a:lnTo>
                      <a:pt x="1250" y="0"/>
                    </a:lnTo>
                    <a:lnTo>
                      <a:pt x="1237" y="0"/>
                    </a:lnTo>
                    <a:lnTo>
                      <a:pt x="1146" y="136"/>
                    </a:lnTo>
                    <a:lnTo>
                      <a:pt x="1056" y="0"/>
                    </a:lnTo>
                    <a:lnTo>
                      <a:pt x="1043" y="0"/>
                    </a:lnTo>
                    <a:lnTo>
                      <a:pt x="1139" y="145"/>
                    </a:lnTo>
                    <a:lnTo>
                      <a:pt x="936" y="449"/>
                    </a:lnTo>
                    <a:lnTo>
                      <a:pt x="734" y="140"/>
                    </a:lnTo>
                    <a:lnTo>
                      <a:pt x="828" y="0"/>
                    </a:lnTo>
                    <a:lnTo>
                      <a:pt x="815" y="0"/>
                    </a:lnTo>
                    <a:lnTo>
                      <a:pt x="727" y="130"/>
                    </a:lnTo>
                    <a:lnTo>
                      <a:pt x="641" y="0"/>
                    </a:lnTo>
                    <a:lnTo>
                      <a:pt x="629" y="0"/>
                    </a:lnTo>
                    <a:lnTo>
                      <a:pt x="721" y="139"/>
                    </a:lnTo>
                    <a:lnTo>
                      <a:pt x="518" y="443"/>
                    </a:lnTo>
                    <a:lnTo>
                      <a:pt x="335" y="164"/>
                    </a:lnTo>
                    <a:lnTo>
                      <a:pt x="446" y="0"/>
                    </a:lnTo>
                    <a:lnTo>
                      <a:pt x="432" y="0"/>
                    </a:lnTo>
                    <a:lnTo>
                      <a:pt x="328" y="155"/>
                    </a:lnTo>
                    <a:lnTo>
                      <a:pt x="227" y="0"/>
                    </a:lnTo>
                    <a:lnTo>
                      <a:pt x="214" y="0"/>
                    </a:lnTo>
                    <a:lnTo>
                      <a:pt x="322" y="164"/>
                    </a:lnTo>
                    <a:lnTo>
                      <a:pt x="138" y="438"/>
                    </a:lnTo>
                    <a:lnTo>
                      <a:pt x="0" y="227"/>
                    </a:lnTo>
                    <a:lnTo>
                      <a:pt x="0" y="247"/>
                    </a:lnTo>
                    <a:lnTo>
                      <a:pt x="132" y="448"/>
                    </a:lnTo>
                    <a:lnTo>
                      <a:pt x="0" y="644"/>
                    </a:lnTo>
                    <a:lnTo>
                      <a:pt x="0" y="664"/>
                    </a:lnTo>
                    <a:lnTo>
                      <a:pt x="138" y="457"/>
                    </a:lnTo>
                    <a:lnTo>
                      <a:pt x="322" y="736"/>
                    </a:lnTo>
                    <a:lnTo>
                      <a:pt x="141" y="1006"/>
                    </a:lnTo>
                    <a:lnTo>
                      <a:pt x="0" y="791"/>
                    </a:lnTo>
                    <a:lnTo>
                      <a:pt x="0" y="811"/>
                    </a:lnTo>
                    <a:lnTo>
                      <a:pt x="134" y="1016"/>
                    </a:lnTo>
                    <a:lnTo>
                      <a:pt x="0" y="1215"/>
                    </a:lnTo>
                    <a:lnTo>
                      <a:pt x="0" y="1235"/>
                    </a:lnTo>
                    <a:lnTo>
                      <a:pt x="141" y="1025"/>
                    </a:lnTo>
                    <a:lnTo>
                      <a:pt x="343" y="1334"/>
                    </a:lnTo>
                    <a:lnTo>
                      <a:pt x="136" y="1645"/>
                    </a:lnTo>
                    <a:lnTo>
                      <a:pt x="0" y="1438"/>
                    </a:lnTo>
                    <a:lnTo>
                      <a:pt x="0" y="1458"/>
                    </a:lnTo>
                    <a:lnTo>
                      <a:pt x="129" y="1654"/>
                    </a:lnTo>
                    <a:lnTo>
                      <a:pt x="0" y="1846"/>
                    </a:lnTo>
                    <a:lnTo>
                      <a:pt x="0" y="1866"/>
                    </a:lnTo>
                    <a:lnTo>
                      <a:pt x="135" y="1664"/>
                    </a:lnTo>
                    <a:lnTo>
                      <a:pt x="355" y="1999"/>
                    </a:lnTo>
                    <a:lnTo>
                      <a:pt x="46" y="2460"/>
                    </a:lnTo>
                    <a:lnTo>
                      <a:pt x="59" y="2460"/>
                    </a:lnTo>
                    <a:lnTo>
                      <a:pt x="361" y="2009"/>
                    </a:lnTo>
                    <a:lnTo>
                      <a:pt x="580" y="2344"/>
                    </a:lnTo>
                    <a:lnTo>
                      <a:pt x="503" y="2460"/>
                    </a:lnTo>
                    <a:lnTo>
                      <a:pt x="516" y="2460"/>
                    </a:lnTo>
                    <a:lnTo>
                      <a:pt x="587" y="2353"/>
                    </a:lnTo>
                    <a:lnTo>
                      <a:pt x="657" y="2460"/>
                    </a:lnTo>
                    <a:lnTo>
                      <a:pt x="670" y="2460"/>
                    </a:lnTo>
                    <a:lnTo>
                      <a:pt x="593" y="2344"/>
                    </a:lnTo>
                    <a:lnTo>
                      <a:pt x="802" y="2034"/>
                    </a:lnTo>
                    <a:lnTo>
                      <a:pt x="1021" y="2369"/>
                    </a:lnTo>
                    <a:lnTo>
                      <a:pt x="960" y="2460"/>
                    </a:lnTo>
                    <a:lnTo>
                      <a:pt x="973" y="2460"/>
                    </a:lnTo>
                    <a:lnTo>
                      <a:pt x="1027" y="2379"/>
                    </a:lnTo>
                    <a:lnTo>
                      <a:pt x="1080" y="2460"/>
                    </a:lnTo>
                    <a:lnTo>
                      <a:pt x="1093" y="2460"/>
                    </a:lnTo>
                    <a:lnTo>
                      <a:pt x="1034" y="2369"/>
                    </a:lnTo>
                    <a:lnTo>
                      <a:pt x="1214" y="2099"/>
                    </a:lnTo>
                    <a:lnTo>
                      <a:pt x="1435" y="2433"/>
                    </a:lnTo>
                    <a:lnTo>
                      <a:pt x="1416" y="2460"/>
                    </a:lnTo>
                    <a:lnTo>
                      <a:pt x="1429" y="2460"/>
                    </a:lnTo>
                    <a:lnTo>
                      <a:pt x="1441" y="2443"/>
                    </a:lnTo>
                    <a:lnTo>
                      <a:pt x="1452" y="2460"/>
                    </a:lnTo>
                    <a:lnTo>
                      <a:pt x="1465" y="2460"/>
                    </a:lnTo>
                    <a:lnTo>
                      <a:pt x="1448" y="2433"/>
                    </a:lnTo>
                    <a:lnTo>
                      <a:pt x="1630" y="2161"/>
                    </a:lnTo>
                    <a:lnTo>
                      <a:pt x="1826" y="2460"/>
                    </a:lnTo>
                    <a:lnTo>
                      <a:pt x="1838" y="2460"/>
                    </a:lnTo>
                    <a:lnTo>
                      <a:pt x="1636" y="2151"/>
                    </a:lnTo>
                    <a:lnTo>
                      <a:pt x="1839" y="1848"/>
                    </a:lnTo>
                    <a:lnTo>
                      <a:pt x="2059" y="2183"/>
                    </a:lnTo>
                    <a:lnTo>
                      <a:pt x="1873" y="2460"/>
                    </a:lnTo>
                    <a:lnTo>
                      <a:pt x="1886" y="2460"/>
                    </a:lnTo>
                    <a:lnTo>
                      <a:pt x="2065" y="2193"/>
                    </a:lnTo>
                    <a:lnTo>
                      <a:pt x="2241" y="2460"/>
                    </a:lnTo>
                    <a:lnTo>
                      <a:pt x="2254" y="2460"/>
                    </a:lnTo>
                    <a:lnTo>
                      <a:pt x="2072" y="2183"/>
                    </a:lnTo>
                    <a:lnTo>
                      <a:pt x="2275" y="1880"/>
                    </a:lnTo>
                    <a:lnTo>
                      <a:pt x="2495" y="2215"/>
                    </a:lnTo>
                    <a:lnTo>
                      <a:pt x="2330" y="2460"/>
                    </a:lnTo>
                    <a:lnTo>
                      <a:pt x="2343" y="2460"/>
                    </a:lnTo>
                    <a:lnTo>
                      <a:pt x="2500" y="2225"/>
                    </a:lnTo>
                    <a:lnTo>
                      <a:pt x="2655" y="2460"/>
                    </a:lnTo>
                    <a:lnTo>
                      <a:pt x="2668" y="2460"/>
                    </a:lnTo>
                    <a:lnTo>
                      <a:pt x="2507" y="2215"/>
                    </a:lnTo>
                    <a:lnTo>
                      <a:pt x="2711" y="1911"/>
                    </a:lnTo>
                    <a:lnTo>
                      <a:pt x="2930" y="2246"/>
                    </a:lnTo>
                    <a:lnTo>
                      <a:pt x="2787" y="2460"/>
                    </a:lnTo>
                    <a:lnTo>
                      <a:pt x="2800" y="2460"/>
                    </a:lnTo>
                    <a:lnTo>
                      <a:pt x="2937" y="2256"/>
                    </a:lnTo>
                    <a:lnTo>
                      <a:pt x="3070" y="2460"/>
                    </a:lnTo>
                    <a:lnTo>
                      <a:pt x="3083" y="2460"/>
                    </a:lnTo>
                    <a:lnTo>
                      <a:pt x="2943" y="2247"/>
                    </a:lnTo>
                    <a:lnTo>
                      <a:pt x="3153" y="1934"/>
                    </a:lnTo>
                    <a:lnTo>
                      <a:pt x="3373" y="2268"/>
                    </a:lnTo>
                    <a:lnTo>
                      <a:pt x="3244" y="2460"/>
                    </a:lnTo>
                    <a:lnTo>
                      <a:pt x="3257" y="2460"/>
                    </a:lnTo>
                    <a:lnTo>
                      <a:pt x="3379" y="2278"/>
                    </a:lnTo>
                    <a:lnTo>
                      <a:pt x="3499" y="2460"/>
                    </a:lnTo>
                    <a:lnTo>
                      <a:pt x="3512" y="2460"/>
                    </a:lnTo>
                    <a:lnTo>
                      <a:pt x="3386" y="2268"/>
                    </a:lnTo>
                    <a:lnTo>
                      <a:pt x="3608" y="1936"/>
                    </a:lnTo>
                    <a:lnTo>
                      <a:pt x="3828" y="2269"/>
                    </a:lnTo>
                    <a:lnTo>
                      <a:pt x="3701" y="2460"/>
                    </a:lnTo>
                    <a:lnTo>
                      <a:pt x="3714" y="2460"/>
                    </a:lnTo>
                    <a:lnTo>
                      <a:pt x="3835" y="2279"/>
                    </a:lnTo>
                    <a:lnTo>
                      <a:pt x="3953" y="2460"/>
                    </a:lnTo>
                    <a:lnTo>
                      <a:pt x="3966" y="2460"/>
                    </a:lnTo>
                    <a:lnTo>
                      <a:pt x="3841" y="2270"/>
                    </a:lnTo>
                    <a:lnTo>
                      <a:pt x="4064" y="1937"/>
                    </a:lnTo>
                    <a:lnTo>
                      <a:pt x="4284" y="2271"/>
                    </a:lnTo>
                    <a:lnTo>
                      <a:pt x="4157" y="2460"/>
                    </a:lnTo>
                    <a:lnTo>
                      <a:pt x="4170" y="2460"/>
                    </a:lnTo>
                    <a:lnTo>
                      <a:pt x="4290" y="2281"/>
                    </a:lnTo>
                    <a:lnTo>
                      <a:pt x="4409" y="2460"/>
                    </a:lnTo>
                    <a:lnTo>
                      <a:pt x="4422" y="2460"/>
                    </a:lnTo>
                    <a:lnTo>
                      <a:pt x="4297" y="2272"/>
                    </a:lnTo>
                    <a:lnTo>
                      <a:pt x="4520" y="1939"/>
                    </a:lnTo>
                    <a:lnTo>
                      <a:pt x="4726" y="2253"/>
                    </a:lnTo>
                    <a:lnTo>
                      <a:pt x="4588" y="2460"/>
                    </a:lnTo>
                    <a:lnTo>
                      <a:pt x="4601" y="2460"/>
                    </a:lnTo>
                    <a:lnTo>
                      <a:pt x="4733" y="2263"/>
                    </a:lnTo>
                    <a:lnTo>
                      <a:pt x="4863" y="2460"/>
                    </a:lnTo>
                    <a:lnTo>
                      <a:pt x="4876" y="2460"/>
                    </a:lnTo>
                    <a:lnTo>
                      <a:pt x="4739" y="2253"/>
                    </a:lnTo>
                    <a:lnTo>
                      <a:pt x="4961" y="1920"/>
                    </a:lnTo>
                    <a:lnTo>
                      <a:pt x="5162" y="2225"/>
                    </a:lnTo>
                    <a:lnTo>
                      <a:pt x="5006" y="2460"/>
                    </a:lnTo>
                    <a:lnTo>
                      <a:pt x="5019" y="2460"/>
                    </a:lnTo>
                    <a:lnTo>
                      <a:pt x="5168" y="2235"/>
                    </a:lnTo>
                    <a:lnTo>
                      <a:pt x="5317" y="2460"/>
                    </a:lnTo>
                    <a:lnTo>
                      <a:pt x="5330" y="2460"/>
                    </a:lnTo>
                    <a:lnTo>
                      <a:pt x="5175" y="2225"/>
                    </a:lnTo>
                    <a:lnTo>
                      <a:pt x="5397" y="1892"/>
                    </a:lnTo>
                    <a:lnTo>
                      <a:pt x="5598" y="2196"/>
                    </a:lnTo>
                    <a:lnTo>
                      <a:pt x="5422" y="2460"/>
                    </a:lnTo>
                    <a:lnTo>
                      <a:pt x="5435" y="2460"/>
                    </a:lnTo>
                    <a:lnTo>
                      <a:pt x="5604" y="2205"/>
                    </a:lnTo>
                    <a:lnTo>
                      <a:pt x="5772" y="2460"/>
                    </a:lnTo>
                    <a:lnTo>
                      <a:pt x="5785" y="2460"/>
                    </a:lnTo>
                    <a:lnTo>
                      <a:pt x="5611" y="2196"/>
                    </a:lnTo>
                    <a:lnTo>
                      <a:pt x="5833" y="1863"/>
                    </a:lnTo>
                    <a:lnTo>
                      <a:pt x="6034" y="2168"/>
                    </a:lnTo>
                    <a:lnTo>
                      <a:pt x="5839" y="2460"/>
                    </a:lnTo>
                    <a:lnTo>
                      <a:pt x="5852" y="2460"/>
                    </a:lnTo>
                    <a:lnTo>
                      <a:pt x="6040" y="2177"/>
                    </a:lnTo>
                    <a:lnTo>
                      <a:pt x="6219" y="2450"/>
                    </a:lnTo>
                    <a:lnTo>
                      <a:pt x="6214" y="2460"/>
                    </a:lnTo>
                    <a:lnTo>
                      <a:pt x="6226" y="2460"/>
                    </a:lnTo>
                    <a:lnTo>
                      <a:pt x="6239" y="2460"/>
                    </a:lnTo>
                    <a:lnTo>
                      <a:pt x="6233" y="2450"/>
                    </a:lnTo>
                    <a:lnTo>
                      <a:pt x="6454" y="2117"/>
                    </a:lnTo>
                    <a:lnTo>
                      <a:pt x="6635" y="2390"/>
                    </a:lnTo>
                    <a:lnTo>
                      <a:pt x="6587" y="2460"/>
                    </a:lnTo>
                    <a:lnTo>
                      <a:pt x="6601" y="2460"/>
                    </a:lnTo>
                    <a:lnTo>
                      <a:pt x="6641" y="2400"/>
                    </a:lnTo>
                    <a:lnTo>
                      <a:pt x="6681" y="2460"/>
                    </a:lnTo>
                    <a:lnTo>
                      <a:pt x="6694" y="2460"/>
                    </a:lnTo>
                    <a:lnTo>
                      <a:pt x="6648" y="2390"/>
                    </a:lnTo>
                    <a:lnTo>
                      <a:pt x="6870" y="2057"/>
                    </a:lnTo>
                    <a:lnTo>
                      <a:pt x="7007" y="2265"/>
                    </a:lnTo>
                    <a:lnTo>
                      <a:pt x="7007" y="2245"/>
                    </a:lnTo>
                    <a:lnTo>
                      <a:pt x="6876" y="2047"/>
                    </a:lnTo>
                    <a:close/>
                  </a:path>
                </a:pathLst>
              </a:custGeom>
              <a:solidFill>
                <a:srgbClr val="A1A19F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79" name="Freeform: Shape 70">
                <a:extLst>
                  <a:ext uri="{FF2B5EF4-FFF2-40B4-BE49-F238E27FC236}">
                    <a16:creationId xmlns:a16="http://schemas.microsoft.com/office/drawing/2014/main" id="{50B8EC4C-20E2-324F-B250-8752BE60B589}"/>
                  </a:ext>
                </a:extLst>
              </p:cNvPr>
              <p:cNvSpPr/>
              <p:nvPr/>
            </p:nvSpPr>
            <p:spPr>
              <a:xfrm>
                <a:off x="12317643" y="6569"/>
                <a:ext cx="8717063" cy="3061676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005" h="2461">
                    <a:moveTo>
                      <a:pt x="6640" y="2382"/>
                    </a:moveTo>
                    <a:lnTo>
                      <a:pt x="6460" y="2110"/>
                    </a:lnTo>
                    <a:lnTo>
                      <a:pt x="6682" y="1778"/>
                    </a:lnTo>
                    <a:lnTo>
                      <a:pt x="6862" y="2050"/>
                    </a:lnTo>
                    <a:close/>
                    <a:moveTo>
                      <a:pt x="6274" y="1829"/>
                    </a:moveTo>
                    <a:lnTo>
                      <a:pt x="6495" y="1498"/>
                    </a:lnTo>
                    <a:lnTo>
                      <a:pt x="6675" y="1769"/>
                    </a:lnTo>
                    <a:lnTo>
                      <a:pt x="6453" y="2100"/>
                    </a:lnTo>
                    <a:close/>
                    <a:moveTo>
                      <a:pt x="6225" y="2441"/>
                    </a:moveTo>
                    <a:lnTo>
                      <a:pt x="6045" y="2170"/>
                    </a:lnTo>
                    <a:lnTo>
                      <a:pt x="6267" y="1839"/>
                    </a:lnTo>
                    <a:lnTo>
                      <a:pt x="6447" y="2110"/>
                    </a:lnTo>
                    <a:close/>
                    <a:moveTo>
                      <a:pt x="5838" y="1857"/>
                    </a:moveTo>
                    <a:lnTo>
                      <a:pt x="6060" y="1526"/>
                    </a:lnTo>
                    <a:lnTo>
                      <a:pt x="6261" y="1829"/>
                    </a:lnTo>
                    <a:lnTo>
                      <a:pt x="6039" y="2161"/>
                    </a:lnTo>
                    <a:close/>
                    <a:moveTo>
                      <a:pt x="5632" y="1544"/>
                    </a:moveTo>
                    <a:lnTo>
                      <a:pt x="5853" y="1213"/>
                    </a:lnTo>
                    <a:lnTo>
                      <a:pt x="6054" y="1517"/>
                    </a:lnTo>
                    <a:lnTo>
                      <a:pt x="5832" y="1848"/>
                    </a:lnTo>
                    <a:close/>
                    <a:moveTo>
                      <a:pt x="5604" y="2189"/>
                    </a:moveTo>
                    <a:lnTo>
                      <a:pt x="5403" y="1886"/>
                    </a:lnTo>
                    <a:lnTo>
                      <a:pt x="5625" y="1555"/>
                    </a:lnTo>
                    <a:lnTo>
                      <a:pt x="5825" y="1857"/>
                    </a:lnTo>
                    <a:close/>
                    <a:moveTo>
                      <a:pt x="5196" y="1572"/>
                    </a:moveTo>
                    <a:lnTo>
                      <a:pt x="5418" y="1241"/>
                    </a:lnTo>
                    <a:lnTo>
                      <a:pt x="5619" y="1544"/>
                    </a:lnTo>
                    <a:lnTo>
                      <a:pt x="5397" y="1876"/>
                    </a:lnTo>
                    <a:close/>
                    <a:moveTo>
                      <a:pt x="5168" y="2218"/>
                    </a:moveTo>
                    <a:lnTo>
                      <a:pt x="4968" y="1914"/>
                    </a:lnTo>
                    <a:lnTo>
                      <a:pt x="5190" y="1583"/>
                    </a:lnTo>
                    <a:lnTo>
                      <a:pt x="5390" y="1886"/>
                    </a:lnTo>
                    <a:close/>
                    <a:moveTo>
                      <a:pt x="4755" y="1593"/>
                    </a:moveTo>
                    <a:lnTo>
                      <a:pt x="4977" y="1263"/>
                    </a:lnTo>
                    <a:lnTo>
                      <a:pt x="5183" y="1572"/>
                    </a:lnTo>
                    <a:lnTo>
                      <a:pt x="4962" y="1904"/>
                    </a:lnTo>
                    <a:close/>
                    <a:moveTo>
                      <a:pt x="4733" y="2245"/>
                    </a:moveTo>
                    <a:lnTo>
                      <a:pt x="4526" y="1933"/>
                    </a:lnTo>
                    <a:lnTo>
                      <a:pt x="4748" y="1603"/>
                    </a:lnTo>
                    <a:lnTo>
                      <a:pt x="4955" y="1914"/>
                    </a:lnTo>
                    <a:close/>
                    <a:moveTo>
                      <a:pt x="4299" y="1592"/>
                    </a:moveTo>
                    <a:lnTo>
                      <a:pt x="4522" y="1261"/>
                    </a:lnTo>
                    <a:lnTo>
                      <a:pt x="4742" y="1593"/>
                    </a:lnTo>
                    <a:lnTo>
                      <a:pt x="4519" y="1924"/>
                    </a:lnTo>
                    <a:close/>
                    <a:moveTo>
                      <a:pt x="4290" y="2263"/>
                    </a:moveTo>
                    <a:lnTo>
                      <a:pt x="4070" y="1931"/>
                    </a:lnTo>
                    <a:lnTo>
                      <a:pt x="4293" y="1601"/>
                    </a:lnTo>
                    <a:lnTo>
                      <a:pt x="4513" y="1933"/>
                    </a:lnTo>
                    <a:close/>
                    <a:moveTo>
                      <a:pt x="3844" y="1590"/>
                    </a:moveTo>
                    <a:lnTo>
                      <a:pt x="4067" y="1259"/>
                    </a:lnTo>
                    <a:lnTo>
                      <a:pt x="4286" y="1592"/>
                    </a:lnTo>
                    <a:lnTo>
                      <a:pt x="4064" y="1922"/>
                    </a:lnTo>
                    <a:close/>
                    <a:moveTo>
                      <a:pt x="3835" y="2263"/>
                    </a:moveTo>
                    <a:lnTo>
                      <a:pt x="3615" y="1930"/>
                    </a:lnTo>
                    <a:lnTo>
                      <a:pt x="3838" y="1599"/>
                    </a:lnTo>
                    <a:lnTo>
                      <a:pt x="4057" y="1931"/>
                    </a:lnTo>
                    <a:close/>
                    <a:moveTo>
                      <a:pt x="3389" y="1588"/>
                    </a:moveTo>
                    <a:lnTo>
                      <a:pt x="3611" y="1258"/>
                    </a:lnTo>
                    <a:lnTo>
                      <a:pt x="3831" y="1590"/>
                    </a:lnTo>
                    <a:lnTo>
                      <a:pt x="3609" y="1920"/>
                    </a:lnTo>
                    <a:close/>
                    <a:moveTo>
                      <a:pt x="3380" y="2261"/>
                    </a:moveTo>
                    <a:lnTo>
                      <a:pt x="3160" y="1928"/>
                    </a:lnTo>
                    <a:lnTo>
                      <a:pt x="3382" y="1598"/>
                    </a:lnTo>
                    <a:lnTo>
                      <a:pt x="3602" y="1930"/>
                    </a:lnTo>
                    <a:close/>
                    <a:moveTo>
                      <a:pt x="2934" y="1586"/>
                    </a:moveTo>
                    <a:lnTo>
                      <a:pt x="3156" y="1256"/>
                    </a:lnTo>
                    <a:lnTo>
                      <a:pt x="3376" y="1588"/>
                    </a:lnTo>
                    <a:lnTo>
                      <a:pt x="3153" y="1918"/>
                    </a:lnTo>
                    <a:close/>
                    <a:moveTo>
                      <a:pt x="2938" y="2239"/>
                    </a:moveTo>
                    <a:lnTo>
                      <a:pt x="2719" y="1905"/>
                    </a:lnTo>
                    <a:lnTo>
                      <a:pt x="2927" y="1596"/>
                    </a:lnTo>
                    <a:lnTo>
                      <a:pt x="3147" y="1928"/>
                    </a:lnTo>
                    <a:close/>
                    <a:moveTo>
                      <a:pt x="2492" y="1563"/>
                    </a:moveTo>
                    <a:lnTo>
                      <a:pt x="2701" y="1254"/>
                    </a:lnTo>
                    <a:lnTo>
                      <a:pt x="2921" y="1586"/>
                    </a:lnTo>
                    <a:lnTo>
                      <a:pt x="2712" y="1896"/>
                    </a:lnTo>
                    <a:close/>
                    <a:moveTo>
                      <a:pt x="2503" y="2207"/>
                    </a:moveTo>
                    <a:lnTo>
                      <a:pt x="2284" y="1874"/>
                    </a:lnTo>
                    <a:lnTo>
                      <a:pt x="2486" y="1572"/>
                    </a:lnTo>
                    <a:lnTo>
                      <a:pt x="2706" y="1905"/>
                    </a:lnTo>
                    <a:close/>
                    <a:moveTo>
                      <a:pt x="2057" y="1531"/>
                    </a:moveTo>
                    <a:lnTo>
                      <a:pt x="2260" y="1229"/>
                    </a:lnTo>
                    <a:lnTo>
                      <a:pt x="2480" y="1563"/>
                    </a:lnTo>
                    <a:lnTo>
                      <a:pt x="2277" y="1864"/>
                    </a:lnTo>
                    <a:close/>
                    <a:moveTo>
                      <a:pt x="2068" y="2176"/>
                    </a:moveTo>
                    <a:lnTo>
                      <a:pt x="1848" y="1843"/>
                    </a:lnTo>
                    <a:lnTo>
                      <a:pt x="2051" y="1541"/>
                    </a:lnTo>
                    <a:lnTo>
                      <a:pt x="2271" y="1874"/>
                    </a:lnTo>
                    <a:close/>
                    <a:moveTo>
                      <a:pt x="1622" y="1499"/>
                    </a:moveTo>
                    <a:lnTo>
                      <a:pt x="1825" y="1199"/>
                    </a:lnTo>
                    <a:lnTo>
                      <a:pt x="2045" y="1531"/>
                    </a:lnTo>
                    <a:lnTo>
                      <a:pt x="1841" y="1833"/>
                    </a:lnTo>
                    <a:close/>
                    <a:moveTo>
                      <a:pt x="1632" y="2145"/>
                    </a:moveTo>
                    <a:lnTo>
                      <a:pt x="1413" y="1811"/>
                    </a:lnTo>
                    <a:lnTo>
                      <a:pt x="1616" y="1510"/>
                    </a:lnTo>
                    <a:lnTo>
                      <a:pt x="1835" y="1843"/>
                    </a:lnTo>
                    <a:close/>
                    <a:moveTo>
                      <a:pt x="1443" y="2425"/>
                    </a:moveTo>
                    <a:lnTo>
                      <a:pt x="1224" y="2092"/>
                    </a:lnTo>
                    <a:lnTo>
                      <a:pt x="1406" y="1821"/>
                    </a:lnTo>
                    <a:lnTo>
                      <a:pt x="1626" y="2154"/>
                    </a:lnTo>
                    <a:close/>
                    <a:moveTo>
                      <a:pt x="998" y="1749"/>
                    </a:moveTo>
                    <a:lnTo>
                      <a:pt x="1180" y="1478"/>
                    </a:lnTo>
                    <a:lnTo>
                      <a:pt x="1400" y="1811"/>
                    </a:lnTo>
                    <a:lnTo>
                      <a:pt x="1217" y="2082"/>
                    </a:lnTo>
                    <a:close/>
                    <a:moveTo>
                      <a:pt x="1030" y="2360"/>
                    </a:moveTo>
                    <a:lnTo>
                      <a:pt x="811" y="2028"/>
                    </a:lnTo>
                    <a:lnTo>
                      <a:pt x="991" y="1759"/>
                    </a:lnTo>
                    <a:lnTo>
                      <a:pt x="1211" y="2092"/>
                    </a:lnTo>
                    <a:close/>
                    <a:moveTo>
                      <a:pt x="585" y="1684"/>
                    </a:moveTo>
                    <a:lnTo>
                      <a:pt x="765" y="1416"/>
                    </a:lnTo>
                    <a:lnTo>
                      <a:pt x="985" y="1749"/>
                    </a:lnTo>
                    <a:lnTo>
                      <a:pt x="804" y="2018"/>
                    </a:lnTo>
                    <a:close/>
                    <a:moveTo>
                      <a:pt x="590" y="2336"/>
                    </a:moveTo>
                    <a:lnTo>
                      <a:pt x="370" y="2003"/>
                    </a:lnTo>
                    <a:lnTo>
                      <a:pt x="579" y="1695"/>
                    </a:lnTo>
                    <a:lnTo>
                      <a:pt x="798" y="2028"/>
                    </a:lnTo>
                    <a:close/>
                    <a:moveTo>
                      <a:pt x="145" y="1660"/>
                    </a:moveTo>
                    <a:lnTo>
                      <a:pt x="352" y="1351"/>
                    </a:lnTo>
                    <a:lnTo>
                      <a:pt x="572" y="1684"/>
                    </a:lnTo>
                    <a:lnTo>
                      <a:pt x="364" y="1993"/>
                    </a:lnTo>
                    <a:close/>
                    <a:moveTo>
                      <a:pt x="150" y="1025"/>
                    </a:moveTo>
                    <a:lnTo>
                      <a:pt x="331" y="757"/>
                    </a:lnTo>
                    <a:lnTo>
                      <a:pt x="533" y="1064"/>
                    </a:lnTo>
                    <a:lnTo>
                      <a:pt x="352" y="1333"/>
                    </a:lnTo>
                    <a:close/>
                    <a:moveTo>
                      <a:pt x="149" y="460"/>
                    </a:moveTo>
                    <a:lnTo>
                      <a:pt x="331" y="189"/>
                    </a:lnTo>
                    <a:lnTo>
                      <a:pt x="514" y="465"/>
                    </a:lnTo>
                    <a:lnTo>
                      <a:pt x="331" y="737"/>
                    </a:lnTo>
                    <a:close/>
                    <a:moveTo>
                      <a:pt x="722" y="782"/>
                    </a:moveTo>
                    <a:lnTo>
                      <a:pt x="540" y="1055"/>
                    </a:lnTo>
                    <a:lnTo>
                      <a:pt x="337" y="747"/>
                    </a:lnTo>
                    <a:lnTo>
                      <a:pt x="520" y="475"/>
                    </a:lnTo>
                    <a:close/>
                    <a:moveTo>
                      <a:pt x="730" y="163"/>
                    </a:moveTo>
                    <a:lnTo>
                      <a:pt x="932" y="471"/>
                    </a:lnTo>
                    <a:lnTo>
                      <a:pt x="729" y="773"/>
                    </a:lnTo>
                    <a:lnTo>
                      <a:pt x="527" y="465"/>
                    </a:lnTo>
                    <a:close/>
                    <a:moveTo>
                      <a:pt x="1157" y="814"/>
                    </a:moveTo>
                    <a:lnTo>
                      <a:pt x="955" y="1116"/>
                    </a:lnTo>
                    <a:lnTo>
                      <a:pt x="735" y="783"/>
                    </a:lnTo>
                    <a:lnTo>
                      <a:pt x="939" y="481"/>
                    </a:lnTo>
                    <a:close/>
                    <a:moveTo>
                      <a:pt x="1148" y="169"/>
                    </a:moveTo>
                    <a:lnTo>
                      <a:pt x="1367" y="502"/>
                    </a:lnTo>
                    <a:lnTo>
                      <a:pt x="1164" y="804"/>
                    </a:lnTo>
                    <a:lnTo>
                      <a:pt x="945" y="471"/>
                    </a:lnTo>
                    <a:close/>
                    <a:moveTo>
                      <a:pt x="1593" y="846"/>
                    </a:moveTo>
                    <a:lnTo>
                      <a:pt x="1390" y="1148"/>
                    </a:lnTo>
                    <a:lnTo>
                      <a:pt x="1170" y="814"/>
                    </a:lnTo>
                    <a:lnTo>
                      <a:pt x="1374" y="512"/>
                    </a:lnTo>
                    <a:close/>
                    <a:moveTo>
                      <a:pt x="1583" y="201"/>
                    </a:moveTo>
                    <a:lnTo>
                      <a:pt x="1803" y="534"/>
                    </a:lnTo>
                    <a:lnTo>
                      <a:pt x="1600" y="836"/>
                    </a:lnTo>
                    <a:lnTo>
                      <a:pt x="1380" y="502"/>
                    </a:lnTo>
                    <a:close/>
                    <a:moveTo>
                      <a:pt x="1397" y="1157"/>
                    </a:moveTo>
                    <a:lnTo>
                      <a:pt x="1600" y="855"/>
                    </a:lnTo>
                    <a:lnTo>
                      <a:pt x="1819" y="1188"/>
                    </a:lnTo>
                    <a:lnTo>
                      <a:pt x="1616" y="1490"/>
                    </a:lnTo>
                    <a:close/>
                    <a:moveTo>
                      <a:pt x="1390" y="1166"/>
                    </a:moveTo>
                    <a:lnTo>
                      <a:pt x="1609" y="1499"/>
                    </a:lnTo>
                    <a:lnTo>
                      <a:pt x="1406" y="1801"/>
                    </a:lnTo>
                    <a:lnTo>
                      <a:pt x="1187" y="1468"/>
                    </a:lnTo>
                    <a:close/>
                    <a:moveTo>
                      <a:pt x="961" y="1125"/>
                    </a:moveTo>
                    <a:lnTo>
                      <a:pt x="1164" y="823"/>
                    </a:lnTo>
                    <a:lnTo>
                      <a:pt x="1384" y="1157"/>
                    </a:lnTo>
                    <a:lnTo>
                      <a:pt x="1180" y="1458"/>
                    </a:lnTo>
                    <a:close/>
                    <a:moveTo>
                      <a:pt x="955" y="1135"/>
                    </a:moveTo>
                    <a:lnTo>
                      <a:pt x="1174" y="1468"/>
                    </a:lnTo>
                    <a:lnTo>
                      <a:pt x="991" y="1739"/>
                    </a:lnTo>
                    <a:lnTo>
                      <a:pt x="772" y="1407"/>
                    </a:lnTo>
                    <a:close/>
                    <a:moveTo>
                      <a:pt x="759" y="1407"/>
                    </a:moveTo>
                    <a:lnTo>
                      <a:pt x="579" y="1675"/>
                    </a:lnTo>
                    <a:lnTo>
                      <a:pt x="359" y="1342"/>
                    </a:lnTo>
                    <a:lnTo>
                      <a:pt x="540" y="1074"/>
                    </a:lnTo>
                    <a:close/>
                    <a:moveTo>
                      <a:pt x="546" y="1064"/>
                    </a:moveTo>
                    <a:lnTo>
                      <a:pt x="729" y="792"/>
                    </a:lnTo>
                    <a:lnTo>
                      <a:pt x="948" y="1125"/>
                    </a:lnTo>
                    <a:lnTo>
                      <a:pt x="765" y="1397"/>
                    </a:lnTo>
                    <a:close/>
                    <a:moveTo>
                      <a:pt x="2028" y="877"/>
                    </a:moveTo>
                    <a:lnTo>
                      <a:pt x="1825" y="1179"/>
                    </a:lnTo>
                    <a:lnTo>
                      <a:pt x="1606" y="846"/>
                    </a:lnTo>
                    <a:lnTo>
                      <a:pt x="1809" y="544"/>
                    </a:lnTo>
                    <a:close/>
                    <a:moveTo>
                      <a:pt x="2021" y="228"/>
                    </a:moveTo>
                    <a:lnTo>
                      <a:pt x="2241" y="561"/>
                    </a:lnTo>
                    <a:lnTo>
                      <a:pt x="2035" y="867"/>
                    </a:lnTo>
                    <a:lnTo>
                      <a:pt x="1816" y="534"/>
                    </a:lnTo>
                    <a:close/>
                    <a:moveTo>
                      <a:pt x="2254" y="1220"/>
                    </a:moveTo>
                    <a:lnTo>
                      <a:pt x="2051" y="1522"/>
                    </a:lnTo>
                    <a:lnTo>
                      <a:pt x="1832" y="1188"/>
                    </a:lnTo>
                    <a:lnTo>
                      <a:pt x="2035" y="887"/>
                    </a:lnTo>
                    <a:close/>
                    <a:moveTo>
                      <a:pt x="2468" y="902"/>
                    </a:moveTo>
                    <a:lnTo>
                      <a:pt x="2260" y="1210"/>
                    </a:lnTo>
                    <a:lnTo>
                      <a:pt x="2041" y="877"/>
                    </a:lnTo>
                    <a:lnTo>
                      <a:pt x="2247" y="570"/>
                    </a:lnTo>
                    <a:close/>
                    <a:moveTo>
                      <a:pt x="2477" y="230"/>
                    </a:moveTo>
                    <a:lnTo>
                      <a:pt x="2696" y="562"/>
                    </a:lnTo>
                    <a:lnTo>
                      <a:pt x="2475" y="893"/>
                    </a:lnTo>
                    <a:lnTo>
                      <a:pt x="2254" y="561"/>
                    </a:lnTo>
                    <a:close/>
                    <a:moveTo>
                      <a:pt x="2694" y="1244"/>
                    </a:moveTo>
                    <a:lnTo>
                      <a:pt x="2486" y="1553"/>
                    </a:lnTo>
                    <a:lnTo>
                      <a:pt x="2267" y="1220"/>
                    </a:lnTo>
                    <a:lnTo>
                      <a:pt x="2475" y="912"/>
                    </a:lnTo>
                    <a:close/>
                    <a:moveTo>
                      <a:pt x="2923" y="904"/>
                    </a:moveTo>
                    <a:lnTo>
                      <a:pt x="2701" y="1234"/>
                    </a:lnTo>
                    <a:lnTo>
                      <a:pt x="2481" y="902"/>
                    </a:lnTo>
                    <a:lnTo>
                      <a:pt x="2703" y="572"/>
                    </a:lnTo>
                    <a:close/>
                    <a:moveTo>
                      <a:pt x="2932" y="231"/>
                    </a:moveTo>
                    <a:lnTo>
                      <a:pt x="3152" y="565"/>
                    </a:lnTo>
                    <a:lnTo>
                      <a:pt x="2930" y="895"/>
                    </a:lnTo>
                    <a:lnTo>
                      <a:pt x="2709" y="562"/>
                    </a:lnTo>
                    <a:close/>
                    <a:moveTo>
                      <a:pt x="3150" y="1246"/>
                    </a:moveTo>
                    <a:lnTo>
                      <a:pt x="2927" y="1577"/>
                    </a:lnTo>
                    <a:lnTo>
                      <a:pt x="2707" y="1245"/>
                    </a:lnTo>
                    <a:lnTo>
                      <a:pt x="2930" y="914"/>
                    </a:lnTo>
                    <a:close/>
                    <a:moveTo>
                      <a:pt x="3378" y="906"/>
                    </a:moveTo>
                    <a:lnTo>
                      <a:pt x="3156" y="1236"/>
                    </a:lnTo>
                    <a:lnTo>
                      <a:pt x="2935" y="904"/>
                    </a:lnTo>
                    <a:lnTo>
                      <a:pt x="3159" y="574"/>
                    </a:lnTo>
                    <a:close/>
                    <a:moveTo>
                      <a:pt x="3387" y="233"/>
                    </a:moveTo>
                    <a:lnTo>
                      <a:pt x="3607" y="566"/>
                    </a:lnTo>
                    <a:lnTo>
                      <a:pt x="3385" y="897"/>
                    </a:lnTo>
                    <a:lnTo>
                      <a:pt x="3165" y="565"/>
                    </a:lnTo>
                    <a:close/>
                    <a:moveTo>
                      <a:pt x="3605" y="1247"/>
                    </a:moveTo>
                    <a:lnTo>
                      <a:pt x="3382" y="1579"/>
                    </a:lnTo>
                    <a:lnTo>
                      <a:pt x="3163" y="1246"/>
                    </a:lnTo>
                    <a:lnTo>
                      <a:pt x="3385" y="915"/>
                    </a:lnTo>
                    <a:close/>
                    <a:moveTo>
                      <a:pt x="3834" y="908"/>
                    </a:moveTo>
                    <a:lnTo>
                      <a:pt x="3612" y="1238"/>
                    </a:lnTo>
                    <a:lnTo>
                      <a:pt x="3391" y="906"/>
                    </a:lnTo>
                    <a:lnTo>
                      <a:pt x="3613" y="575"/>
                    </a:lnTo>
                    <a:close/>
                    <a:moveTo>
                      <a:pt x="3842" y="235"/>
                    </a:moveTo>
                    <a:lnTo>
                      <a:pt x="4062" y="568"/>
                    </a:lnTo>
                    <a:lnTo>
                      <a:pt x="3841" y="898"/>
                    </a:lnTo>
                    <a:lnTo>
                      <a:pt x="3620" y="566"/>
                    </a:lnTo>
                    <a:close/>
                    <a:moveTo>
                      <a:pt x="4060" y="1249"/>
                    </a:moveTo>
                    <a:lnTo>
                      <a:pt x="3838" y="1580"/>
                    </a:lnTo>
                    <a:lnTo>
                      <a:pt x="3618" y="1247"/>
                    </a:lnTo>
                    <a:lnTo>
                      <a:pt x="3841" y="917"/>
                    </a:lnTo>
                    <a:close/>
                    <a:moveTo>
                      <a:pt x="4289" y="909"/>
                    </a:moveTo>
                    <a:lnTo>
                      <a:pt x="4067" y="1240"/>
                    </a:lnTo>
                    <a:lnTo>
                      <a:pt x="3847" y="908"/>
                    </a:lnTo>
                    <a:lnTo>
                      <a:pt x="4069" y="577"/>
                    </a:lnTo>
                    <a:close/>
                    <a:moveTo>
                      <a:pt x="4298" y="237"/>
                    </a:moveTo>
                    <a:lnTo>
                      <a:pt x="4519" y="569"/>
                    </a:lnTo>
                    <a:lnTo>
                      <a:pt x="4296" y="900"/>
                    </a:lnTo>
                    <a:lnTo>
                      <a:pt x="4075" y="568"/>
                    </a:lnTo>
                    <a:close/>
                    <a:moveTo>
                      <a:pt x="4516" y="1251"/>
                    </a:moveTo>
                    <a:lnTo>
                      <a:pt x="4293" y="1582"/>
                    </a:lnTo>
                    <a:lnTo>
                      <a:pt x="4073" y="1249"/>
                    </a:lnTo>
                    <a:lnTo>
                      <a:pt x="4296" y="919"/>
                    </a:lnTo>
                    <a:close/>
                    <a:moveTo>
                      <a:pt x="4745" y="911"/>
                    </a:moveTo>
                    <a:lnTo>
                      <a:pt x="4522" y="1241"/>
                    </a:lnTo>
                    <a:lnTo>
                      <a:pt x="4302" y="909"/>
                    </a:lnTo>
                    <a:lnTo>
                      <a:pt x="4525" y="579"/>
                    </a:lnTo>
                    <a:close/>
                    <a:moveTo>
                      <a:pt x="4753" y="238"/>
                    </a:moveTo>
                    <a:lnTo>
                      <a:pt x="4974" y="570"/>
                    </a:lnTo>
                    <a:lnTo>
                      <a:pt x="4751" y="901"/>
                    </a:lnTo>
                    <a:lnTo>
                      <a:pt x="4532" y="569"/>
                    </a:lnTo>
                    <a:close/>
                    <a:moveTo>
                      <a:pt x="4971" y="1253"/>
                    </a:moveTo>
                    <a:lnTo>
                      <a:pt x="4748" y="1584"/>
                    </a:lnTo>
                    <a:lnTo>
                      <a:pt x="4529" y="1251"/>
                    </a:lnTo>
                    <a:lnTo>
                      <a:pt x="4751" y="921"/>
                    </a:lnTo>
                    <a:close/>
                    <a:moveTo>
                      <a:pt x="5200" y="913"/>
                    </a:moveTo>
                    <a:lnTo>
                      <a:pt x="4977" y="1243"/>
                    </a:lnTo>
                    <a:lnTo>
                      <a:pt x="4757" y="911"/>
                    </a:lnTo>
                    <a:lnTo>
                      <a:pt x="4979" y="581"/>
                    </a:lnTo>
                    <a:close/>
                    <a:moveTo>
                      <a:pt x="5208" y="240"/>
                    </a:moveTo>
                    <a:lnTo>
                      <a:pt x="5429" y="572"/>
                    </a:lnTo>
                    <a:lnTo>
                      <a:pt x="5207" y="903"/>
                    </a:lnTo>
                    <a:lnTo>
                      <a:pt x="4986" y="570"/>
                    </a:lnTo>
                    <a:close/>
                    <a:moveTo>
                      <a:pt x="5411" y="1232"/>
                    </a:moveTo>
                    <a:lnTo>
                      <a:pt x="5190" y="1563"/>
                    </a:lnTo>
                    <a:lnTo>
                      <a:pt x="4984" y="1253"/>
                    </a:lnTo>
                    <a:lnTo>
                      <a:pt x="5207" y="922"/>
                    </a:lnTo>
                    <a:close/>
                    <a:moveTo>
                      <a:pt x="5639" y="890"/>
                    </a:moveTo>
                    <a:lnTo>
                      <a:pt x="5418" y="1222"/>
                    </a:lnTo>
                    <a:lnTo>
                      <a:pt x="5213" y="913"/>
                    </a:lnTo>
                    <a:lnTo>
                      <a:pt x="5435" y="582"/>
                    </a:lnTo>
                    <a:close/>
                    <a:moveTo>
                      <a:pt x="5664" y="242"/>
                    </a:moveTo>
                    <a:lnTo>
                      <a:pt x="5867" y="549"/>
                    </a:lnTo>
                    <a:lnTo>
                      <a:pt x="5646" y="881"/>
                    </a:lnTo>
                    <a:lnTo>
                      <a:pt x="5442" y="572"/>
                    </a:lnTo>
                    <a:close/>
                    <a:moveTo>
                      <a:pt x="5847" y="1203"/>
                    </a:moveTo>
                    <a:lnTo>
                      <a:pt x="5625" y="1535"/>
                    </a:lnTo>
                    <a:lnTo>
                      <a:pt x="5424" y="1232"/>
                    </a:lnTo>
                    <a:lnTo>
                      <a:pt x="5646" y="900"/>
                    </a:lnTo>
                    <a:close/>
                    <a:moveTo>
                      <a:pt x="6075" y="862"/>
                    </a:moveTo>
                    <a:lnTo>
                      <a:pt x="5853" y="1194"/>
                    </a:lnTo>
                    <a:lnTo>
                      <a:pt x="5652" y="890"/>
                    </a:lnTo>
                    <a:lnTo>
                      <a:pt x="5874" y="559"/>
                    </a:lnTo>
                    <a:close/>
                    <a:moveTo>
                      <a:pt x="6102" y="218"/>
                    </a:moveTo>
                    <a:lnTo>
                      <a:pt x="6304" y="521"/>
                    </a:lnTo>
                    <a:lnTo>
                      <a:pt x="6082" y="853"/>
                    </a:lnTo>
                    <a:lnTo>
                      <a:pt x="5880" y="549"/>
                    </a:lnTo>
                    <a:close/>
                    <a:moveTo>
                      <a:pt x="6510" y="834"/>
                    </a:moveTo>
                    <a:lnTo>
                      <a:pt x="6289" y="1166"/>
                    </a:lnTo>
                    <a:lnTo>
                      <a:pt x="6088" y="862"/>
                    </a:lnTo>
                    <a:lnTo>
                      <a:pt x="6310" y="531"/>
                    </a:lnTo>
                    <a:close/>
                    <a:moveTo>
                      <a:pt x="6538" y="189"/>
                    </a:moveTo>
                    <a:lnTo>
                      <a:pt x="6739" y="493"/>
                    </a:lnTo>
                    <a:lnTo>
                      <a:pt x="6517" y="824"/>
                    </a:lnTo>
                    <a:lnTo>
                      <a:pt x="6317" y="521"/>
                    </a:lnTo>
                    <a:close/>
                    <a:moveTo>
                      <a:pt x="6946" y="805"/>
                    </a:moveTo>
                    <a:lnTo>
                      <a:pt x="6724" y="1137"/>
                    </a:lnTo>
                    <a:lnTo>
                      <a:pt x="6523" y="834"/>
                    </a:lnTo>
                    <a:lnTo>
                      <a:pt x="6745" y="502"/>
                    </a:lnTo>
                    <a:close/>
                    <a:moveTo>
                      <a:pt x="6295" y="1175"/>
                    </a:moveTo>
                    <a:lnTo>
                      <a:pt x="6517" y="844"/>
                    </a:lnTo>
                    <a:lnTo>
                      <a:pt x="6717" y="1147"/>
                    </a:lnTo>
                    <a:lnTo>
                      <a:pt x="6496" y="1478"/>
                    </a:lnTo>
                    <a:close/>
                    <a:moveTo>
                      <a:pt x="6060" y="1506"/>
                    </a:moveTo>
                    <a:lnTo>
                      <a:pt x="5860" y="1203"/>
                    </a:lnTo>
                    <a:lnTo>
                      <a:pt x="6082" y="871"/>
                    </a:lnTo>
                    <a:lnTo>
                      <a:pt x="6282" y="1175"/>
                    </a:lnTo>
                    <a:close/>
                    <a:moveTo>
                      <a:pt x="6289" y="1185"/>
                    </a:moveTo>
                    <a:lnTo>
                      <a:pt x="6489" y="1488"/>
                    </a:lnTo>
                    <a:lnTo>
                      <a:pt x="6267" y="1820"/>
                    </a:lnTo>
                    <a:lnTo>
                      <a:pt x="6067" y="1517"/>
                    </a:lnTo>
                    <a:close/>
                    <a:moveTo>
                      <a:pt x="6904" y="1427"/>
                    </a:moveTo>
                    <a:lnTo>
                      <a:pt x="6682" y="1759"/>
                    </a:lnTo>
                    <a:lnTo>
                      <a:pt x="6502" y="1488"/>
                    </a:lnTo>
                    <a:lnTo>
                      <a:pt x="6724" y="1156"/>
                    </a:lnTo>
                    <a:close/>
                    <a:moveTo>
                      <a:pt x="7005" y="1851"/>
                    </a:moveTo>
                    <a:lnTo>
                      <a:pt x="7005" y="1831"/>
                    </a:lnTo>
                    <a:lnTo>
                      <a:pt x="6868" y="2038"/>
                    </a:lnTo>
                    <a:lnTo>
                      <a:pt x="6688" y="1764"/>
                    </a:lnTo>
                    <a:lnTo>
                      <a:pt x="6910" y="1431"/>
                    </a:lnTo>
                    <a:lnTo>
                      <a:pt x="7005" y="1576"/>
                    </a:lnTo>
                    <a:lnTo>
                      <a:pt x="7005" y="1556"/>
                    </a:lnTo>
                    <a:lnTo>
                      <a:pt x="6916" y="1421"/>
                    </a:lnTo>
                    <a:lnTo>
                      <a:pt x="7005" y="1288"/>
                    </a:lnTo>
                    <a:lnTo>
                      <a:pt x="7005" y="1269"/>
                    </a:lnTo>
                    <a:lnTo>
                      <a:pt x="6910" y="1411"/>
                    </a:lnTo>
                    <a:lnTo>
                      <a:pt x="6730" y="1139"/>
                    </a:lnTo>
                    <a:lnTo>
                      <a:pt x="6952" y="805"/>
                    </a:lnTo>
                    <a:lnTo>
                      <a:pt x="7005" y="886"/>
                    </a:lnTo>
                    <a:lnTo>
                      <a:pt x="7005" y="866"/>
                    </a:lnTo>
                    <a:lnTo>
                      <a:pt x="6959" y="796"/>
                    </a:lnTo>
                    <a:lnTo>
                      <a:pt x="7005" y="726"/>
                    </a:lnTo>
                    <a:lnTo>
                      <a:pt x="7005" y="706"/>
                    </a:lnTo>
                    <a:lnTo>
                      <a:pt x="6952" y="786"/>
                    </a:lnTo>
                    <a:lnTo>
                      <a:pt x="6752" y="481"/>
                    </a:lnTo>
                    <a:lnTo>
                      <a:pt x="7005" y="100"/>
                    </a:lnTo>
                    <a:lnTo>
                      <a:pt x="7005" y="80"/>
                    </a:lnTo>
                    <a:lnTo>
                      <a:pt x="6745" y="471"/>
                    </a:lnTo>
                    <a:lnTo>
                      <a:pt x="6545" y="166"/>
                    </a:lnTo>
                    <a:lnTo>
                      <a:pt x="6654" y="0"/>
                    </a:lnTo>
                    <a:lnTo>
                      <a:pt x="6642" y="0"/>
                    </a:lnTo>
                    <a:lnTo>
                      <a:pt x="6538" y="156"/>
                    </a:lnTo>
                    <a:lnTo>
                      <a:pt x="6435" y="0"/>
                    </a:lnTo>
                    <a:lnTo>
                      <a:pt x="6422" y="0"/>
                    </a:lnTo>
                    <a:lnTo>
                      <a:pt x="6532" y="166"/>
                    </a:lnTo>
                    <a:lnTo>
                      <a:pt x="6310" y="500"/>
                    </a:lnTo>
                    <a:lnTo>
                      <a:pt x="6108" y="194"/>
                    </a:lnTo>
                    <a:lnTo>
                      <a:pt x="6238" y="0"/>
                    </a:lnTo>
                    <a:lnTo>
                      <a:pt x="6225" y="0"/>
                    </a:lnTo>
                    <a:lnTo>
                      <a:pt x="6102" y="185"/>
                    </a:lnTo>
                    <a:lnTo>
                      <a:pt x="5980" y="0"/>
                    </a:lnTo>
                    <a:lnTo>
                      <a:pt x="5967" y="0"/>
                    </a:lnTo>
                    <a:lnTo>
                      <a:pt x="6095" y="194"/>
                    </a:lnTo>
                    <a:lnTo>
                      <a:pt x="5874" y="528"/>
                    </a:lnTo>
                    <a:lnTo>
                      <a:pt x="5670" y="219"/>
                    </a:lnTo>
                    <a:lnTo>
                      <a:pt x="5817" y="0"/>
                    </a:lnTo>
                    <a:lnTo>
                      <a:pt x="5804" y="0"/>
                    </a:lnTo>
                    <a:lnTo>
                      <a:pt x="5663" y="209"/>
                    </a:lnTo>
                    <a:lnTo>
                      <a:pt x="5526" y="0"/>
                    </a:lnTo>
                    <a:lnTo>
                      <a:pt x="5513" y="0"/>
                    </a:lnTo>
                    <a:lnTo>
                      <a:pt x="5657" y="219"/>
                    </a:lnTo>
                    <a:lnTo>
                      <a:pt x="5435" y="552"/>
                    </a:lnTo>
                    <a:lnTo>
                      <a:pt x="5214" y="218"/>
                    </a:lnTo>
                    <a:lnTo>
                      <a:pt x="5360" y="0"/>
                    </a:lnTo>
                    <a:lnTo>
                      <a:pt x="5347" y="0"/>
                    </a:lnTo>
                    <a:lnTo>
                      <a:pt x="5208" y="207"/>
                    </a:lnTo>
                    <a:lnTo>
                      <a:pt x="5072" y="0"/>
                    </a:lnTo>
                    <a:lnTo>
                      <a:pt x="5059" y="0"/>
                    </a:lnTo>
                    <a:lnTo>
                      <a:pt x="5201" y="218"/>
                    </a:lnTo>
                    <a:lnTo>
                      <a:pt x="4979" y="550"/>
                    </a:lnTo>
                    <a:lnTo>
                      <a:pt x="4760" y="216"/>
                    </a:lnTo>
                    <a:lnTo>
                      <a:pt x="4903" y="0"/>
                    </a:lnTo>
                    <a:lnTo>
                      <a:pt x="4890" y="0"/>
                    </a:lnTo>
                    <a:lnTo>
                      <a:pt x="4753" y="206"/>
                    </a:lnTo>
                    <a:lnTo>
                      <a:pt x="4617" y="0"/>
                    </a:lnTo>
                    <a:lnTo>
                      <a:pt x="4605" y="0"/>
                    </a:lnTo>
                    <a:lnTo>
                      <a:pt x="4747" y="216"/>
                    </a:lnTo>
                    <a:lnTo>
                      <a:pt x="4524" y="548"/>
                    </a:lnTo>
                    <a:lnTo>
                      <a:pt x="4303" y="214"/>
                    </a:lnTo>
                    <a:lnTo>
                      <a:pt x="4446" y="0"/>
                    </a:lnTo>
                    <a:lnTo>
                      <a:pt x="4433" y="0"/>
                    </a:lnTo>
                    <a:lnTo>
                      <a:pt x="4297" y="204"/>
                    </a:lnTo>
                    <a:lnTo>
                      <a:pt x="4162" y="0"/>
                    </a:lnTo>
                    <a:lnTo>
                      <a:pt x="4149" y="0"/>
                    </a:lnTo>
                    <a:lnTo>
                      <a:pt x="4290" y="214"/>
                    </a:lnTo>
                    <a:lnTo>
                      <a:pt x="4068" y="546"/>
                    </a:lnTo>
                    <a:lnTo>
                      <a:pt x="3847" y="213"/>
                    </a:lnTo>
                    <a:lnTo>
                      <a:pt x="3990" y="0"/>
                    </a:lnTo>
                    <a:lnTo>
                      <a:pt x="3976" y="0"/>
                    </a:lnTo>
                    <a:lnTo>
                      <a:pt x="3841" y="202"/>
                    </a:lnTo>
                    <a:lnTo>
                      <a:pt x="3708" y="0"/>
                    </a:lnTo>
                    <a:lnTo>
                      <a:pt x="3695" y="0"/>
                    </a:lnTo>
                    <a:lnTo>
                      <a:pt x="3834" y="213"/>
                    </a:lnTo>
                    <a:lnTo>
                      <a:pt x="3613" y="545"/>
                    </a:lnTo>
                    <a:lnTo>
                      <a:pt x="3392" y="211"/>
                    </a:lnTo>
                    <a:lnTo>
                      <a:pt x="3533" y="0"/>
                    </a:lnTo>
                    <a:lnTo>
                      <a:pt x="3521" y="0"/>
                    </a:lnTo>
                    <a:lnTo>
                      <a:pt x="3385" y="200"/>
                    </a:lnTo>
                    <a:lnTo>
                      <a:pt x="3254" y="0"/>
                    </a:lnTo>
                    <a:lnTo>
                      <a:pt x="3241" y="0"/>
                    </a:lnTo>
                    <a:lnTo>
                      <a:pt x="3380" y="211"/>
                    </a:lnTo>
                    <a:lnTo>
                      <a:pt x="3157" y="543"/>
                    </a:lnTo>
                    <a:lnTo>
                      <a:pt x="2936" y="209"/>
                    </a:lnTo>
                    <a:lnTo>
                      <a:pt x="3076" y="0"/>
                    </a:lnTo>
                    <a:lnTo>
                      <a:pt x="3064" y="0"/>
                    </a:lnTo>
                    <a:lnTo>
                      <a:pt x="2931" y="199"/>
                    </a:lnTo>
                    <a:lnTo>
                      <a:pt x="2800" y="0"/>
                    </a:lnTo>
                    <a:lnTo>
                      <a:pt x="2787" y="0"/>
                    </a:lnTo>
                    <a:lnTo>
                      <a:pt x="2924" y="209"/>
                    </a:lnTo>
                    <a:lnTo>
                      <a:pt x="2702" y="541"/>
                    </a:lnTo>
                    <a:lnTo>
                      <a:pt x="2481" y="207"/>
                    </a:lnTo>
                    <a:lnTo>
                      <a:pt x="2620" y="0"/>
                    </a:lnTo>
                    <a:lnTo>
                      <a:pt x="2607" y="0"/>
                    </a:lnTo>
                    <a:lnTo>
                      <a:pt x="2475" y="197"/>
                    </a:lnTo>
                    <a:lnTo>
                      <a:pt x="2344" y="0"/>
                    </a:lnTo>
                    <a:lnTo>
                      <a:pt x="2331" y="0"/>
                    </a:lnTo>
                    <a:lnTo>
                      <a:pt x="2468" y="207"/>
                    </a:lnTo>
                    <a:lnTo>
                      <a:pt x="2246" y="539"/>
                    </a:lnTo>
                    <a:lnTo>
                      <a:pt x="2025" y="206"/>
                    </a:lnTo>
                    <a:lnTo>
                      <a:pt x="2163" y="0"/>
                    </a:lnTo>
                    <a:lnTo>
                      <a:pt x="2150" y="0"/>
                    </a:lnTo>
                    <a:lnTo>
                      <a:pt x="2019" y="195"/>
                    </a:lnTo>
                    <a:lnTo>
                      <a:pt x="1891" y="0"/>
                    </a:lnTo>
                    <a:lnTo>
                      <a:pt x="1878" y="0"/>
                    </a:lnTo>
                    <a:lnTo>
                      <a:pt x="2012" y="206"/>
                    </a:lnTo>
                    <a:lnTo>
                      <a:pt x="1807" y="513"/>
                    </a:lnTo>
                    <a:lnTo>
                      <a:pt x="1588" y="178"/>
                    </a:lnTo>
                    <a:lnTo>
                      <a:pt x="1706" y="0"/>
                    </a:lnTo>
                    <a:lnTo>
                      <a:pt x="1693" y="0"/>
                    </a:lnTo>
                    <a:lnTo>
                      <a:pt x="1581" y="168"/>
                    </a:lnTo>
                    <a:lnTo>
                      <a:pt x="1471" y="0"/>
                    </a:lnTo>
                    <a:lnTo>
                      <a:pt x="1458" y="0"/>
                    </a:lnTo>
                    <a:lnTo>
                      <a:pt x="1575" y="177"/>
                    </a:lnTo>
                    <a:lnTo>
                      <a:pt x="1372" y="481"/>
                    </a:lnTo>
                    <a:lnTo>
                      <a:pt x="1152" y="146"/>
                    </a:lnTo>
                    <a:lnTo>
                      <a:pt x="1250" y="0"/>
                    </a:lnTo>
                    <a:lnTo>
                      <a:pt x="1237" y="0"/>
                    </a:lnTo>
                    <a:lnTo>
                      <a:pt x="1146" y="136"/>
                    </a:lnTo>
                    <a:lnTo>
                      <a:pt x="1057" y="0"/>
                    </a:lnTo>
                    <a:lnTo>
                      <a:pt x="1044" y="0"/>
                    </a:lnTo>
                    <a:lnTo>
                      <a:pt x="1139" y="146"/>
                    </a:lnTo>
                    <a:lnTo>
                      <a:pt x="936" y="449"/>
                    </a:lnTo>
                    <a:lnTo>
                      <a:pt x="733" y="140"/>
                    </a:lnTo>
                    <a:lnTo>
                      <a:pt x="827" y="0"/>
                    </a:lnTo>
                    <a:lnTo>
                      <a:pt x="814" y="0"/>
                    </a:lnTo>
                    <a:lnTo>
                      <a:pt x="727" y="131"/>
                    </a:lnTo>
                    <a:lnTo>
                      <a:pt x="642" y="0"/>
                    </a:lnTo>
                    <a:lnTo>
                      <a:pt x="629" y="0"/>
                    </a:lnTo>
                    <a:lnTo>
                      <a:pt x="720" y="140"/>
                    </a:lnTo>
                    <a:lnTo>
                      <a:pt x="518" y="444"/>
                    </a:lnTo>
                    <a:lnTo>
                      <a:pt x="335" y="165"/>
                    </a:lnTo>
                    <a:lnTo>
                      <a:pt x="445" y="0"/>
                    </a:lnTo>
                    <a:lnTo>
                      <a:pt x="432" y="0"/>
                    </a:lnTo>
                    <a:lnTo>
                      <a:pt x="329" y="155"/>
                    </a:lnTo>
                    <a:lnTo>
                      <a:pt x="227" y="0"/>
                    </a:lnTo>
                    <a:lnTo>
                      <a:pt x="215" y="0"/>
                    </a:lnTo>
                    <a:lnTo>
                      <a:pt x="322" y="164"/>
                    </a:lnTo>
                    <a:lnTo>
                      <a:pt x="139" y="439"/>
                    </a:lnTo>
                    <a:lnTo>
                      <a:pt x="0" y="228"/>
                    </a:lnTo>
                    <a:lnTo>
                      <a:pt x="0" y="248"/>
                    </a:lnTo>
                    <a:lnTo>
                      <a:pt x="132" y="448"/>
                    </a:lnTo>
                    <a:lnTo>
                      <a:pt x="0" y="645"/>
                    </a:lnTo>
                    <a:lnTo>
                      <a:pt x="0" y="664"/>
                    </a:lnTo>
                    <a:lnTo>
                      <a:pt x="139" y="458"/>
                    </a:lnTo>
                    <a:lnTo>
                      <a:pt x="321" y="736"/>
                    </a:lnTo>
                    <a:lnTo>
                      <a:pt x="140" y="1007"/>
                    </a:lnTo>
                    <a:lnTo>
                      <a:pt x="0" y="792"/>
                    </a:lnTo>
                    <a:lnTo>
                      <a:pt x="0" y="811"/>
                    </a:lnTo>
                    <a:lnTo>
                      <a:pt x="135" y="1016"/>
                    </a:lnTo>
                    <a:lnTo>
                      <a:pt x="0" y="1216"/>
                    </a:lnTo>
                    <a:lnTo>
                      <a:pt x="0" y="1236"/>
                    </a:lnTo>
                    <a:lnTo>
                      <a:pt x="140" y="1026"/>
                    </a:lnTo>
                    <a:lnTo>
                      <a:pt x="344" y="1335"/>
                    </a:lnTo>
                    <a:lnTo>
                      <a:pt x="136" y="1646"/>
                    </a:lnTo>
                    <a:lnTo>
                      <a:pt x="0" y="1439"/>
                    </a:lnTo>
                    <a:lnTo>
                      <a:pt x="0" y="1459"/>
                    </a:lnTo>
                    <a:lnTo>
                      <a:pt x="129" y="1655"/>
                    </a:lnTo>
                    <a:lnTo>
                      <a:pt x="0" y="1847"/>
                    </a:lnTo>
                    <a:lnTo>
                      <a:pt x="0" y="1867"/>
                    </a:lnTo>
                    <a:lnTo>
                      <a:pt x="136" y="1665"/>
                    </a:lnTo>
                    <a:lnTo>
                      <a:pt x="355" y="2000"/>
                    </a:lnTo>
                    <a:lnTo>
                      <a:pt x="46" y="2461"/>
                    </a:lnTo>
                    <a:lnTo>
                      <a:pt x="59" y="2461"/>
                    </a:lnTo>
                    <a:lnTo>
                      <a:pt x="362" y="2010"/>
                    </a:lnTo>
                    <a:lnTo>
                      <a:pt x="581" y="2345"/>
                    </a:lnTo>
                    <a:lnTo>
                      <a:pt x="503" y="2461"/>
                    </a:lnTo>
                    <a:lnTo>
                      <a:pt x="516" y="2461"/>
                    </a:lnTo>
                    <a:lnTo>
                      <a:pt x="587" y="2354"/>
                    </a:lnTo>
                    <a:lnTo>
                      <a:pt x="657" y="2461"/>
                    </a:lnTo>
                    <a:lnTo>
                      <a:pt x="670" y="2461"/>
                    </a:lnTo>
                    <a:lnTo>
                      <a:pt x="594" y="2345"/>
                    </a:lnTo>
                    <a:lnTo>
                      <a:pt x="801" y="2035"/>
                    </a:lnTo>
                    <a:lnTo>
                      <a:pt x="1021" y="2370"/>
                    </a:lnTo>
                    <a:lnTo>
                      <a:pt x="959" y="2461"/>
                    </a:lnTo>
                    <a:lnTo>
                      <a:pt x="972" y="2461"/>
                    </a:lnTo>
                    <a:lnTo>
                      <a:pt x="1027" y="2380"/>
                    </a:lnTo>
                    <a:lnTo>
                      <a:pt x="1081" y="2461"/>
                    </a:lnTo>
                    <a:lnTo>
                      <a:pt x="1093" y="2461"/>
                    </a:lnTo>
                    <a:lnTo>
                      <a:pt x="1034" y="2370"/>
                    </a:lnTo>
                    <a:lnTo>
                      <a:pt x="1215" y="2100"/>
                    </a:lnTo>
                    <a:lnTo>
                      <a:pt x="1434" y="2434"/>
                    </a:lnTo>
                    <a:lnTo>
                      <a:pt x="1416" y="2461"/>
                    </a:lnTo>
                    <a:lnTo>
                      <a:pt x="1429" y="2461"/>
                    </a:lnTo>
                    <a:lnTo>
                      <a:pt x="1441" y="2444"/>
                    </a:lnTo>
                    <a:lnTo>
                      <a:pt x="1452" y="2461"/>
                    </a:lnTo>
                    <a:lnTo>
                      <a:pt x="1465" y="2461"/>
                    </a:lnTo>
                    <a:lnTo>
                      <a:pt x="1448" y="2434"/>
                    </a:lnTo>
                    <a:lnTo>
                      <a:pt x="1630" y="2162"/>
                    </a:lnTo>
                    <a:lnTo>
                      <a:pt x="1826" y="2461"/>
                    </a:lnTo>
                    <a:lnTo>
                      <a:pt x="1839" y="2461"/>
                    </a:lnTo>
                    <a:lnTo>
                      <a:pt x="1636" y="2152"/>
                    </a:lnTo>
                    <a:lnTo>
                      <a:pt x="1840" y="1849"/>
                    </a:lnTo>
                    <a:lnTo>
                      <a:pt x="2059" y="2184"/>
                    </a:lnTo>
                    <a:lnTo>
                      <a:pt x="1873" y="2461"/>
                    </a:lnTo>
                    <a:lnTo>
                      <a:pt x="1886" y="2461"/>
                    </a:lnTo>
                    <a:lnTo>
                      <a:pt x="2065" y="2194"/>
                    </a:lnTo>
                    <a:lnTo>
                      <a:pt x="2240" y="2461"/>
                    </a:lnTo>
                    <a:lnTo>
                      <a:pt x="2253" y="2461"/>
                    </a:lnTo>
                    <a:lnTo>
                      <a:pt x="2072" y="2184"/>
                    </a:lnTo>
                    <a:lnTo>
                      <a:pt x="2275" y="1881"/>
                    </a:lnTo>
                    <a:lnTo>
                      <a:pt x="2494" y="2216"/>
                    </a:lnTo>
                    <a:lnTo>
                      <a:pt x="2330" y="2461"/>
                    </a:lnTo>
                    <a:lnTo>
                      <a:pt x="2343" y="2461"/>
                    </a:lnTo>
                    <a:lnTo>
                      <a:pt x="2500" y="2226"/>
                    </a:lnTo>
                    <a:lnTo>
                      <a:pt x="2655" y="2461"/>
                    </a:lnTo>
                    <a:lnTo>
                      <a:pt x="2668" y="2461"/>
                    </a:lnTo>
                    <a:lnTo>
                      <a:pt x="2507" y="2216"/>
                    </a:lnTo>
                    <a:lnTo>
                      <a:pt x="2710" y="1912"/>
                    </a:lnTo>
                    <a:lnTo>
                      <a:pt x="2930" y="2247"/>
                    </a:lnTo>
                    <a:lnTo>
                      <a:pt x="2787" y="2461"/>
                    </a:lnTo>
                    <a:lnTo>
                      <a:pt x="2800" y="2461"/>
                    </a:lnTo>
                    <a:lnTo>
                      <a:pt x="2935" y="2257"/>
                    </a:lnTo>
                    <a:lnTo>
                      <a:pt x="3070" y="2461"/>
                    </a:lnTo>
                    <a:lnTo>
                      <a:pt x="3083" y="2461"/>
                    </a:lnTo>
                    <a:lnTo>
                      <a:pt x="2942" y="2248"/>
                    </a:lnTo>
                    <a:lnTo>
                      <a:pt x="3152" y="1935"/>
                    </a:lnTo>
                    <a:lnTo>
                      <a:pt x="3372" y="2269"/>
                    </a:lnTo>
                    <a:lnTo>
                      <a:pt x="3243" y="2461"/>
                    </a:lnTo>
                    <a:lnTo>
                      <a:pt x="3256" y="2461"/>
                    </a:lnTo>
                    <a:lnTo>
                      <a:pt x="3378" y="2279"/>
                    </a:lnTo>
                    <a:lnTo>
                      <a:pt x="3498" y="2461"/>
                    </a:lnTo>
                    <a:lnTo>
                      <a:pt x="3511" y="2461"/>
                    </a:lnTo>
                    <a:lnTo>
                      <a:pt x="3385" y="2269"/>
                    </a:lnTo>
                    <a:lnTo>
                      <a:pt x="3607" y="1937"/>
                    </a:lnTo>
                    <a:lnTo>
                      <a:pt x="3828" y="2270"/>
                    </a:lnTo>
                    <a:lnTo>
                      <a:pt x="3700" y="2461"/>
                    </a:lnTo>
                    <a:lnTo>
                      <a:pt x="3713" y="2461"/>
                    </a:lnTo>
                    <a:lnTo>
                      <a:pt x="3834" y="2280"/>
                    </a:lnTo>
                    <a:lnTo>
                      <a:pt x="3953" y="2461"/>
                    </a:lnTo>
                    <a:lnTo>
                      <a:pt x="3966" y="2461"/>
                    </a:lnTo>
                    <a:lnTo>
                      <a:pt x="3841" y="2270"/>
                    </a:lnTo>
                    <a:lnTo>
                      <a:pt x="4062" y="1938"/>
                    </a:lnTo>
                    <a:lnTo>
                      <a:pt x="4283" y="2272"/>
                    </a:lnTo>
                    <a:lnTo>
                      <a:pt x="4156" y="2461"/>
                    </a:lnTo>
                    <a:lnTo>
                      <a:pt x="4169" y="2461"/>
                    </a:lnTo>
                    <a:lnTo>
                      <a:pt x="4290" y="2282"/>
                    </a:lnTo>
                    <a:lnTo>
                      <a:pt x="4408" y="2461"/>
                    </a:lnTo>
                    <a:lnTo>
                      <a:pt x="4421" y="2461"/>
                    </a:lnTo>
                    <a:lnTo>
                      <a:pt x="4296" y="2272"/>
                    </a:lnTo>
                    <a:lnTo>
                      <a:pt x="4519" y="1940"/>
                    </a:lnTo>
                    <a:lnTo>
                      <a:pt x="4726" y="2254"/>
                    </a:lnTo>
                    <a:lnTo>
                      <a:pt x="4587" y="2461"/>
                    </a:lnTo>
                    <a:lnTo>
                      <a:pt x="4600" y="2461"/>
                    </a:lnTo>
                    <a:lnTo>
                      <a:pt x="4732" y="2264"/>
                    </a:lnTo>
                    <a:lnTo>
                      <a:pt x="4862" y="2461"/>
                    </a:lnTo>
                    <a:lnTo>
                      <a:pt x="4875" y="2461"/>
                    </a:lnTo>
                    <a:lnTo>
                      <a:pt x="4739" y="2254"/>
                    </a:lnTo>
                    <a:lnTo>
                      <a:pt x="4960" y="1921"/>
                    </a:lnTo>
                    <a:lnTo>
                      <a:pt x="5161" y="2226"/>
                    </a:lnTo>
                    <a:lnTo>
                      <a:pt x="5005" y="2461"/>
                    </a:lnTo>
                    <a:lnTo>
                      <a:pt x="5018" y="2461"/>
                    </a:lnTo>
                    <a:lnTo>
                      <a:pt x="5167" y="2236"/>
                    </a:lnTo>
                    <a:lnTo>
                      <a:pt x="5316" y="2461"/>
                    </a:lnTo>
                    <a:lnTo>
                      <a:pt x="5329" y="2461"/>
                    </a:lnTo>
                    <a:lnTo>
                      <a:pt x="5174" y="2226"/>
                    </a:lnTo>
                    <a:lnTo>
                      <a:pt x="5396" y="1892"/>
                    </a:lnTo>
                    <a:lnTo>
                      <a:pt x="5596" y="2197"/>
                    </a:lnTo>
                    <a:lnTo>
                      <a:pt x="5421" y="2461"/>
                    </a:lnTo>
                    <a:lnTo>
                      <a:pt x="5434" y="2461"/>
                    </a:lnTo>
                    <a:lnTo>
                      <a:pt x="5603" y="2206"/>
                    </a:lnTo>
                    <a:lnTo>
                      <a:pt x="5771" y="2461"/>
                    </a:lnTo>
                    <a:lnTo>
                      <a:pt x="5784" y="2461"/>
                    </a:lnTo>
                    <a:lnTo>
                      <a:pt x="5609" y="2197"/>
                    </a:lnTo>
                    <a:lnTo>
                      <a:pt x="5831" y="1863"/>
                    </a:lnTo>
                    <a:lnTo>
                      <a:pt x="6032" y="2169"/>
                    </a:lnTo>
                    <a:lnTo>
                      <a:pt x="5838" y="2461"/>
                    </a:lnTo>
                    <a:lnTo>
                      <a:pt x="5851" y="2461"/>
                    </a:lnTo>
                    <a:lnTo>
                      <a:pt x="6039" y="2178"/>
                    </a:lnTo>
                    <a:lnTo>
                      <a:pt x="6218" y="2451"/>
                    </a:lnTo>
                    <a:lnTo>
                      <a:pt x="6211" y="2461"/>
                    </a:lnTo>
                    <a:lnTo>
                      <a:pt x="6224" y="2461"/>
                    </a:lnTo>
                    <a:lnTo>
                      <a:pt x="6225" y="2461"/>
                    </a:lnTo>
                    <a:lnTo>
                      <a:pt x="6238" y="2461"/>
                    </a:lnTo>
                    <a:lnTo>
                      <a:pt x="6231" y="2451"/>
                    </a:lnTo>
                    <a:lnTo>
                      <a:pt x="6453" y="2118"/>
                    </a:lnTo>
                    <a:lnTo>
                      <a:pt x="6633" y="2391"/>
                    </a:lnTo>
                    <a:lnTo>
                      <a:pt x="6586" y="2461"/>
                    </a:lnTo>
                    <a:lnTo>
                      <a:pt x="6599" y="2461"/>
                    </a:lnTo>
                    <a:lnTo>
                      <a:pt x="6640" y="2401"/>
                    </a:lnTo>
                    <a:lnTo>
                      <a:pt x="6679" y="2461"/>
                    </a:lnTo>
                    <a:lnTo>
                      <a:pt x="6693" y="2461"/>
                    </a:lnTo>
                    <a:lnTo>
                      <a:pt x="6646" y="2391"/>
                    </a:lnTo>
                    <a:lnTo>
                      <a:pt x="6868" y="2058"/>
                    </a:lnTo>
                    <a:lnTo>
                      <a:pt x="7005" y="2266"/>
                    </a:lnTo>
                    <a:lnTo>
                      <a:pt x="7005" y="2246"/>
                    </a:lnTo>
                    <a:lnTo>
                      <a:pt x="6875" y="2048"/>
                    </a:lnTo>
                    <a:close/>
                  </a:path>
                </a:pathLst>
              </a:custGeom>
              <a:solidFill>
                <a:srgbClr val="A1A19F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0" name="Freeform: Shape 71">
                <a:extLst>
                  <a:ext uri="{FF2B5EF4-FFF2-40B4-BE49-F238E27FC236}">
                    <a16:creationId xmlns:a16="http://schemas.microsoft.com/office/drawing/2014/main" id="{5D2F5FFF-E640-794C-8E88-054D46F9741F}"/>
                  </a:ext>
                </a:extLst>
              </p:cNvPr>
              <p:cNvSpPr/>
              <p:nvPr/>
            </p:nvSpPr>
            <p:spPr>
              <a:xfrm>
                <a:off x="11910664" y="6569"/>
                <a:ext cx="395778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2458">
                    <a:moveTo>
                      <a:pt x="0" y="2458"/>
                    </a:moveTo>
                    <a:lnTo>
                      <a:pt x="319" y="2458"/>
                    </a:lnTo>
                    <a:lnTo>
                      <a:pt x="3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1" name="Freeform: Shape 72">
                <a:extLst>
                  <a:ext uri="{FF2B5EF4-FFF2-40B4-BE49-F238E27FC236}">
                    <a16:creationId xmlns:a16="http://schemas.microsoft.com/office/drawing/2014/main" id="{EC639088-0BA6-C34B-9F5F-79D50519E7E4}"/>
                  </a:ext>
                </a:extLst>
              </p:cNvPr>
              <p:cNvSpPr/>
              <p:nvPr/>
            </p:nvSpPr>
            <p:spPr>
              <a:xfrm>
                <a:off x="12112283" y="6569"/>
                <a:ext cx="192910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6" h="2458">
                    <a:moveTo>
                      <a:pt x="0" y="2458"/>
                    </a:moveTo>
                    <a:lnTo>
                      <a:pt x="156" y="2458"/>
                    </a:lnTo>
                    <a:lnTo>
                      <a:pt x="15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2" name="Freeform: Shape 73">
                <a:extLst>
                  <a:ext uri="{FF2B5EF4-FFF2-40B4-BE49-F238E27FC236}">
                    <a16:creationId xmlns:a16="http://schemas.microsoft.com/office/drawing/2014/main" id="{B2059E56-3EBC-7A4E-9858-62A0F42D774A}"/>
                  </a:ext>
                </a:extLst>
              </p:cNvPr>
              <p:cNvSpPr/>
              <p:nvPr/>
            </p:nvSpPr>
            <p:spPr>
              <a:xfrm>
                <a:off x="20734761" y="6569"/>
                <a:ext cx="395778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2458">
                    <a:moveTo>
                      <a:pt x="0" y="2458"/>
                    </a:moveTo>
                    <a:lnTo>
                      <a:pt x="319" y="2458"/>
                    </a:lnTo>
                    <a:lnTo>
                      <a:pt x="3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3" name="Freeform: Shape 74">
                <a:extLst>
                  <a:ext uri="{FF2B5EF4-FFF2-40B4-BE49-F238E27FC236}">
                    <a16:creationId xmlns:a16="http://schemas.microsoft.com/office/drawing/2014/main" id="{5C3011EA-ED0E-B747-884A-23A787EC20D7}"/>
                  </a:ext>
                </a:extLst>
              </p:cNvPr>
              <p:cNvSpPr/>
              <p:nvPr/>
            </p:nvSpPr>
            <p:spPr>
              <a:xfrm>
                <a:off x="20936384" y="6569"/>
                <a:ext cx="194155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7" h="2458">
                    <a:moveTo>
                      <a:pt x="0" y="2458"/>
                    </a:moveTo>
                    <a:lnTo>
                      <a:pt x="157" y="2458"/>
                    </a:lnTo>
                    <a:lnTo>
                      <a:pt x="1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4" name="Freeform: Shape 75">
                <a:extLst>
                  <a:ext uri="{FF2B5EF4-FFF2-40B4-BE49-F238E27FC236}">
                    <a16:creationId xmlns:a16="http://schemas.microsoft.com/office/drawing/2014/main" id="{3F97AA43-E63B-3E4F-804C-0FE262955383}"/>
                  </a:ext>
                </a:extLst>
              </p:cNvPr>
              <p:cNvSpPr/>
              <p:nvPr/>
            </p:nvSpPr>
            <p:spPr>
              <a:xfrm>
                <a:off x="3425094" y="6569"/>
                <a:ext cx="395778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9" h="2458">
                    <a:moveTo>
                      <a:pt x="0" y="2458"/>
                    </a:moveTo>
                    <a:lnTo>
                      <a:pt x="319" y="2458"/>
                    </a:lnTo>
                    <a:lnTo>
                      <a:pt x="3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B2125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85" name="Freeform: Shape 76">
                <a:extLst>
                  <a:ext uri="{FF2B5EF4-FFF2-40B4-BE49-F238E27FC236}">
                    <a16:creationId xmlns:a16="http://schemas.microsoft.com/office/drawing/2014/main" id="{1AC7AFCF-8595-3544-98EF-0C9DFB926607}"/>
                  </a:ext>
                </a:extLst>
              </p:cNvPr>
              <p:cNvSpPr/>
              <p:nvPr/>
            </p:nvSpPr>
            <p:spPr>
              <a:xfrm>
                <a:off x="3626716" y="6569"/>
                <a:ext cx="194155" cy="305794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7" h="2458">
                    <a:moveTo>
                      <a:pt x="0" y="2458"/>
                    </a:moveTo>
                    <a:lnTo>
                      <a:pt x="157" y="2458"/>
                    </a:lnTo>
                    <a:lnTo>
                      <a:pt x="15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5046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7B5CAA2C-20C0-DB42-BD08-612C756F916C}"/>
                </a:ext>
              </a:extLst>
            </p:cNvPr>
            <p:cNvGrpSpPr/>
            <p:nvPr/>
          </p:nvGrpSpPr>
          <p:grpSpPr>
            <a:xfrm>
              <a:off x="0" y="6474671"/>
              <a:ext cx="24377650" cy="7234762"/>
              <a:chOff x="0" y="6474671"/>
              <a:chExt cx="24377650" cy="7234762"/>
            </a:xfrm>
          </p:grpSpPr>
          <p:sp>
            <p:nvSpPr>
              <p:cNvPr id="194" name="Freeform: Shape 77">
                <a:extLst>
                  <a:ext uri="{FF2B5EF4-FFF2-40B4-BE49-F238E27FC236}">
                    <a16:creationId xmlns:a16="http://schemas.microsoft.com/office/drawing/2014/main" id="{DC1F8D69-00D6-9F4E-9495-F0C50ED4FF58}"/>
                  </a:ext>
                </a:extLst>
              </p:cNvPr>
              <p:cNvSpPr/>
              <p:nvPr/>
            </p:nvSpPr>
            <p:spPr>
              <a:xfrm>
                <a:off x="2486" y="6482138"/>
                <a:ext cx="24373923" cy="7227295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5808">
                    <a:moveTo>
                      <a:pt x="0" y="0"/>
                    </a:moveTo>
                    <a:lnTo>
                      <a:pt x="0" y="2665"/>
                    </a:lnTo>
                    <a:lnTo>
                      <a:pt x="1" y="5805"/>
                    </a:lnTo>
                    <a:lnTo>
                      <a:pt x="7867" y="5808"/>
                    </a:lnTo>
                    <a:lnTo>
                      <a:pt x="19585" y="5808"/>
                    </a:lnTo>
                    <a:lnTo>
                      <a:pt x="19585" y="0"/>
                    </a:lnTo>
                    <a:close/>
                  </a:path>
                </a:pathLst>
              </a:custGeom>
              <a:solidFill>
                <a:srgbClr val="ACAB0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5" name="Freeform: Shape 78">
                <a:extLst>
                  <a:ext uri="{FF2B5EF4-FFF2-40B4-BE49-F238E27FC236}">
                    <a16:creationId xmlns:a16="http://schemas.microsoft.com/office/drawing/2014/main" id="{8D6DDCD6-19F7-544D-A54A-C1E972586F3D}"/>
                  </a:ext>
                </a:extLst>
              </p:cNvPr>
              <p:cNvSpPr/>
              <p:nvPr/>
            </p:nvSpPr>
            <p:spPr>
              <a:xfrm>
                <a:off x="2486" y="6474671"/>
                <a:ext cx="24375164" cy="33728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6" h="272">
                    <a:moveTo>
                      <a:pt x="19586" y="0"/>
                    </a:moveTo>
                    <a:lnTo>
                      <a:pt x="19586" y="229"/>
                    </a:lnTo>
                    <a:cubicBezTo>
                      <a:pt x="19528" y="223"/>
                      <a:pt x="19471" y="231"/>
                      <a:pt x="19413" y="224"/>
                    </a:cubicBezTo>
                    <a:cubicBezTo>
                      <a:pt x="19381" y="221"/>
                      <a:pt x="19346" y="250"/>
                      <a:pt x="19315" y="208"/>
                    </a:cubicBezTo>
                    <a:cubicBezTo>
                      <a:pt x="19303" y="192"/>
                      <a:pt x="19275" y="228"/>
                      <a:pt x="19256" y="243"/>
                    </a:cubicBezTo>
                    <a:cubicBezTo>
                      <a:pt x="19224" y="268"/>
                      <a:pt x="19193" y="243"/>
                      <a:pt x="19162" y="242"/>
                    </a:cubicBezTo>
                    <a:cubicBezTo>
                      <a:pt x="19115" y="219"/>
                      <a:pt x="19072" y="236"/>
                      <a:pt x="19031" y="254"/>
                    </a:cubicBezTo>
                    <a:cubicBezTo>
                      <a:pt x="19025" y="253"/>
                      <a:pt x="19019" y="252"/>
                      <a:pt x="19013" y="251"/>
                    </a:cubicBezTo>
                    <a:cubicBezTo>
                      <a:pt x="18963" y="177"/>
                      <a:pt x="18903" y="217"/>
                      <a:pt x="18845" y="242"/>
                    </a:cubicBezTo>
                    <a:cubicBezTo>
                      <a:pt x="18665" y="251"/>
                      <a:pt x="18484" y="251"/>
                      <a:pt x="18304" y="240"/>
                    </a:cubicBezTo>
                    <a:cubicBezTo>
                      <a:pt x="18260" y="219"/>
                      <a:pt x="18234" y="279"/>
                      <a:pt x="18190" y="258"/>
                    </a:cubicBezTo>
                    <a:cubicBezTo>
                      <a:pt x="18112" y="230"/>
                      <a:pt x="18032" y="240"/>
                      <a:pt x="17953" y="253"/>
                    </a:cubicBezTo>
                    <a:cubicBezTo>
                      <a:pt x="17910" y="230"/>
                      <a:pt x="17864" y="273"/>
                      <a:pt x="17823" y="249"/>
                    </a:cubicBezTo>
                    <a:cubicBezTo>
                      <a:pt x="17814" y="241"/>
                      <a:pt x="17809" y="226"/>
                      <a:pt x="17791" y="236"/>
                    </a:cubicBezTo>
                    <a:cubicBezTo>
                      <a:pt x="17756" y="242"/>
                      <a:pt x="17723" y="250"/>
                      <a:pt x="17688" y="254"/>
                    </a:cubicBezTo>
                    <a:cubicBezTo>
                      <a:pt x="17676" y="253"/>
                      <a:pt x="17666" y="253"/>
                      <a:pt x="17655" y="253"/>
                    </a:cubicBezTo>
                    <a:cubicBezTo>
                      <a:pt x="17640" y="236"/>
                      <a:pt x="17628" y="245"/>
                      <a:pt x="17615" y="254"/>
                    </a:cubicBezTo>
                    <a:cubicBezTo>
                      <a:pt x="17527" y="232"/>
                      <a:pt x="17437" y="247"/>
                      <a:pt x="17349" y="249"/>
                    </a:cubicBezTo>
                    <a:cubicBezTo>
                      <a:pt x="17302" y="249"/>
                      <a:pt x="17252" y="236"/>
                      <a:pt x="17205" y="256"/>
                    </a:cubicBezTo>
                    <a:cubicBezTo>
                      <a:pt x="17154" y="217"/>
                      <a:pt x="17091" y="272"/>
                      <a:pt x="17038" y="239"/>
                    </a:cubicBezTo>
                    <a:cubicBezTo>
                      <a:pt x="16893" y="250"/>
                      <a:pt x="16746" y="249"/>
                      <a:pt x="16600" y="245"/>
                    </a:cubicBezTo>
                    <a:cubicBezTo>
                      <a:pt x="16473" y="242"/>
                      <a:pt x="16346" y="242"/>
                      <a:pt x="16217" y="240"/>
                    </a:cubicBezTo>
                    <a:cubicBezTo>
                      <a:pt x="16093" y="199"/>
                      <a:pt x="15969" y="249"/>
                      <a:pt x="15844" y="243"/>
                    </a:cubicBezTo>
                    <a:cubicBezTo>
                      <a:pt x="15832" y="242"/>
                      <a:pt x="15820" y="241"/>
                      <a:pt x="15808" y="240"/>
                    </a:cubicBezTo>
                    <a:cubicBezTo>
                      <a:pt x="15803" y="236"/>
                      <a:pt x="15799" y="231"/>
                      <a:pt x="15796" y="226"/>
                    </a:cubicBezTo>
                    <a:cubicBezTo>
                      <a:pt x="15787" y="217"/>
                      <a:pt x="15780" y="225"/>
                      <a:pt x="15773" y="228"/>
                    </a:cubicBezTo>
                    <a:cubicBezTo>
                      <a:pt x="15766" y="231"/>
                      <a:pt x="15758" y="232"/>
                      <a:pt x="15750" y="232"/>
                    </a:cubicBezTo>
                    <a:cubicBezTo>
                      <a:pt x="15712" y="221"/>
                      <a:pt x="15726" y="195"/>
                      <a:pt x="15726" y="173"/>
                    </a:cubicBezTo>
                    <a:cubicBezTo>
                      <a:pt x="15722" y="199"/>
                      <a:pt x="15732" y="232"/>
                      <a:pt x="15682" y="233"/>
                    </a:cubicBezTo>
                    <a:cubicBezTo>
                      <a:pt x="15625" y="256"/>
                      <a:pt x="15567" y="246"/>
                      <a:pt x="15509" y="243"/>
                    </a:cubicBezTo>
                    <a:cubicBezTo>
                      <a:pt x="15503" y="243"/>
                      <a:pt x="15497" y="242"/>
                      <a:pt x="15492" y="238"/>
                    </a:cubicBezTo>
                    <a:cubicBezTo>
                      <a:pt x="15404" y="233"/>
                      <a:pt x="15317" y="228"/>
                      <a:pt x="15229" y="237"/>
                    </a:cubicBezTo>
                    <a:cubicBezTo>
                      <a:pt x="15169" y="260"/>
                      <a:pt x="15102" y="223"/>
                      <a:pt x="15042" y="253"/>
                    </a:cubicBezTo>
                    <a:cubicBezTo>
                      <a:pt x="14970" y="277"/>
                      <a:pt x="14896" y="256"/>
                      <a:pt x="14823" y="257"/>
                    </a:cubicBezTo>
                    <a:cubicBezTo>
                      <a:pt x="14724" y="228"/>
                      <a:pt x="14624" y="273"/>
                      <a:pt x="14524" y="258"/>
                    </a:cubicBezTo>
                    <a:cubicBezTo>
                      <a:pt x="14505" y="267"/>
                      <a:pt x="14486" y="266"/>
                      <a:pt x="14478" y="249"/>
                    </a:cubicBezTo>
                    <a:cubicBezTo>
                      <a:pt x="14450" y="190"/>
                      <a:pt x="14463" y="278"/>
                      <a:pt x="14447" y="254"/>
                    </a:cubicBezTo>
                    <a:cubicBezTo>
                      <a:pt x="14390" y="236"/>
                      <a:pt x="14268" y="247"/>
                      <a:pt x="14183" y="256"/>
                    </a:cubicBezTo>
                    <a:cubicBezTo>
                      <a:pt x="14111" y="264"/>
                      <a:pt x="14030" y="259"/>
                      <a:pt x="13964" y="247"/>
                    </a:cubicBezTo>
                    <a:cubicBezTo>
                      <a:pt x="13894" y="235"/>
                      <a:pt x="13836" y="261"/>
                      <a:pt x="13768" y="254"/>
                    </a:cubicBezTo>
                    <a:cubicBezTo>
                      <a:pt x="13683" y="243"/>
                      <a:pt x="13587" y="235"/>
                      <a:pt x="13497" y="256"/>
                    </a:cubicBezTo>
                    <a:cubicBezTo>
                      <a:pt x="13482" y="241"/>
                      <a:pt x="13460" y="251"/>
                      <a:pt x="13443" y="245"/>
                    </a:cubicBezTo>
                    <a:cubicBezTo>
                      <a:pt x="13433" y="234"/>
                      <a:pt x="13421" y="231"/>
                      <a:pt x="13406" y="240"/>
                    </a:cubicBezTo>
                    <a:cubicBezTo>
                      <a:pt x="13370" y="275"/>
                      <a:pt x="13314" y="250"/>
                      <a:pt x="13273" y="272"/>
                    </a:cubicBezTo>
                    <a:cubicBezTo>
                      <a:pt x="13268" y="272"/>
                      <a:pt x="13262" y="271"/>
                      <a:pt x="13256" y="271"/>
                    </a:cubicBezTo>
                    <a:cubicBezTo>
                      <a:pt x="13234" y="256"/>
                      <a:pt x="13209" y="249"/>
                      <a:pt x="13181" y="256"/>
                    </a:cubicBezTo>
                    <a:cubicBezTo>
                      <a:pt x="13119" y="256"/>
                      <a:pt x="13058" y="256"/>
                      <a:pt x="12996" y="256"/>
                    </a:cubicBezTo>
                    <a:cubicBezTo>
                      <a:pt x="12860" y="245"/>
                      <a:pt x="12725" y="269"/>
                      <a:pt x="12589" y="256"/>
                    </a:cubicBezTo>
                    <a:cubicBezTo>
                      <a:pt x="12469" y="230"/>
                      <a:pt x="12347" y="259"/>
                      <a:pt x="12228" y="243"/>
                    </a:cubicBezTo>
                    <a:cubicBezTo>
                      <a:pt x="12016" y="258"/>
                      <a:pt x="11804" y="244"/>
                      <a:pt x="11594" y="252"/>
                    </a:cubicBezTo>
                    <a:cubicBezTo>
                      <a:pt x="11440" y="258"/>
                      <a:pt x="11285" y="267"/>
                      <a:pt x="11135" y="261"/>
                    </a:cubicBezTo>
                    <a:cubicBezTo>
                      <a:pt x="10984" y="256"/>
                      <a:pt x="10830" y="257"/>
                      <a:pt x="10680" y="258"/>
                    </a:cubicBezTo>
                    <a:cubicBezTo>
                      <a:pt x="10534" y="260"/>
                      <a:pt x="10387" y="240"/>
                      <a:pt x="10242" y="253"/>
                    </a:cubicBezTo>
                    <a:cubicBezTo>
                      <a:pt x="10146" y="260"/>
                      <a:pt x="10051" y="246"/>
                      <a:pt x="9956" y="252"/>
                    </a:cubicBezTo>
                    <a:cubicBezTo>
                      <a:pt x="9876" y="275"/>
                      <a:pt x="9792" y="254"/>
                      <a:pt x="9712" y="270"/>
                    </a:cubicBezTo>
                    <a:cubicBezTo>
                      <a:pt x="9612" y="234"/>
                      <a:pt x="9502" y="266"/>
                      <a:pt x="9399" y="240"/>
                    </a:cubicBezTo>
                    <a:cubicBezTo>
                      <a:pt x="9321" y="206"/>
                      <a:pt x="9248" y="225"/>
                      <a:pt x="9175" y="254"/>
                    </a:cubicBezTo>
                    <a:cubicBezTo>
                      <a:pt x="9113" y="258"/>
                      <a:pt x="9052" y="256"/>
                      <a:pt x="8991" y="243"/>
                    </a:cubicBezTo>
                    <a:cubicBezTo>
                      <a:pt x="8941" y="234"/>
                      <a:pt x="8890" y="249"/>
                      <a:pt x="8840" y="241"/>
                    </a:cubicBezTo>
                    <a:cubicBezTo>
                      <a:pt x="8786" y="271"/>
                      <a:pt x="8726" y="251"/>
                      <a:pt x="8670" y="251"/>
                    </a:cubicBezTo>
                    <a:cubicBezTo>
                      <a:pt x="8484" y="253"/>
                      <a:pt x="8299" y="244"/>
                      <a:pt x="8114" y="240"/>
                    </a:cubicBezTo>
                    <a:cubicBezTo>
                      <a:pt x="8052" y="260"/>
                      <a:pt x="7986" y="235"/>
                      <a:pt x="7924" y="254"/>
                    </a:cubicBezTo>
                    <a:cubicBezTo>
                      <a:pt x="7901" y="246"/>
                      <a:pt x="7871" y="270"/>
                      <a:pt x="7852" y="242"/>
                    </a:cubicBezTo>
                    <a:cubicBezTo>
                      <a:pt x="7841" y="236"/>
                      <a:pt x="7857" y="219"/>
                      <a:pt x="7840" y="221"/>
                    </a:cubicBezTo>
                    <a:cubicBezTo>
                      <a:pt x="7834" y="222"/>
                      <a:pt x="7824" y="234"/>
                      <a:pt x="7815" y="240"/>
                    </a:cubicBezTo>
                    <a:cubicBezTo>
                      <a:pt x="7704" y="240"/>
                      <a:pt x="7594" y="271"/>
                      <a:pt x="7482" y="246"/>
                    </a:cubicBezTo>
                    <a:cubicBezTo>
                      <a:pt x="7420" y="232"/>
                      <a:pt x="7358" y="259"/>
                      <a:pt x="7295" y="252"/>
                    </a:cubicBezTo>
                    <a:cubicBezTo>
                      <a:pt x="7267" y="264"/>
                      <a:pt x="7241" y="267"/>
                      <a:pt x="7216" y="249"/>
                    </a:cubicBezTo>
                    <a:cubicBezTo>
                      <a:pt x="7203" y="238"/>
                      <a:pt x="7193" y="225"/>
                      <a:pt x="7178" y="217"/>
                    </a:cubicBezTo>
                    <a:cubicBezTo>
                      <a:pt x="7163" y="213"/>
                      <a:pt x="7155" y="224"/>
                      <a:pt x="7144" y="230"/>
                    </a:cubicBezTo>
                    <a:cubicBezTo>
                      <a:pt x="7119" y="240"/>
                      <a:pt x="7089" y="233"/>
                      <a:pt x="7069" y="254"/>
                    </a:cubicBezTo>
                    <a:cubicBezTo>
                      <a:pt x="6998" y="250"/>
                      <a:pt x="6924" y="239"/>
                      <a:pt x="6854" y="246"/>
                    </a:cubicBezTo>
                    <a:cubicBezTo>
                      <a:pt x="6698" y="261"/>
                      <a:pt x="6542" y="249"/>
                      <a:pt x="6387" y="250"/>
                    </a:cubicBezTo>
                    <a:cubicBezTo>
                      <a:pt x="6193" y="251"/>
                      <a:pt x="5999" y="235"/>
                      <a:pt x="5805" y="254"/>
                    </a:cubicBezTo>
                    <a:cubicBezTo>
                      <a:pt x="5772" y="244"/>
                      <a:pt x="5742" y="278"/>
                      <a:pt x="5709" y="258"/>
                    </a:cubicBezTo>
                    <a:cubicBezTo>
                      <a:pt x="5685" y="256"/>
                      <a:pt x="5660" y="256"/>
                      <a:pt x="5636" y="254"/>
                    </a:cubicBezTo>
                    <a:cubicBezTo>
                      <a:pt x="5610" y="246"/>
                      <a:pt x="5582" y="246"/>
                      <a:pt x="5555" y="243"/>
                    </a:cubicBezTo>
                    <a:cubicBezTo>
                      <a:pt x="5513" y="247"/>
                      <a:pt x="5472" y="247"/>
                      <a:pt x="5431" y="250"/>
                    </a:cubicBezTo>
                    <a:cubicBezTo>
                      <a:pt x="5388" y="276"/>
                      <a:pt x="5343" y="221"/>
                      <a:pt x="5301" y="256"/>
                    </a:cubicBezTo>
                    <a:cubicBezTo>
                      <a:pt x="5279" y="238"/>
                      <a:pt x="5247" y="256"/>
                      <a:pt x="5225" y="241"/>
                    </a:cubicBezTo>
                    <a:lnTo>
                      <a:pt x="5226" y="240"/>
                    </a:lnTo>
                    <a:cubicBezTo>
                      <a:pt x="5217" y="231"/>
                      <a:pt x="5202" y="235"/>
                      <a:pt x="5193" y="230"/>
                    </a:cubicBezTo>
                    <a:cubicBezTo>
                      <a:pt x="5153" y="208"/>
                      <a:pt x="5115" y="182"/>
                      <a:pt x="5089" y="243"/>
                    </a:cubicBezTo>
                    <a:cubicBezTo>
                      <a:pt x="5086" y="250"/>
                      <a:pt x="5067" y="247"/>
                      <a:pt x="5056" y="241"/>
                    </a:cubicBezTo>
                    <a:cubicBezTo>
                      <a:pt x="4874" y="264"/>
                      <a:pt x="4689" y="252"/>
                      <a:pt x="4507" y="249"/>
                    </a:cubicBezTo>
                    <a:cubicBezTo>
                      <a:pt x="4308" y="247"/>
                      <a:pt x="4109" y="245"/>
                      <a:pt x="3910" y="243"/>
                    </a:cubicBezTo>
                    <a:cubicBezTo>
                      <a:pt x="3764" y="241"/>
                      <a:pt x="3618" y="242"/>
                      <a:pt x="3472" y="259"/>
                    </a:cubicBezTo>
                    <a:cubicBezTo>
                      <a:pt x="3462" y="260"/>
                      <a:pt x="3449" y="247"/>
                      <a:pt x="3437" y="240"/>
                    </a:cubicBezTo>
                    <a:cubicBezTo>
                      <a:pt x="3397" y="205"/>
                      <a:pt x="3361" y="225"/>
                      <a:pt x="3324" y="244"/>
                    </a:cubicBezTo>
                    <a:cubicBezTo>
                      <a:pt x="3187" y="247"/>
                      <a:pt x="3050" y="250"/>
                      <a:pt x="2915" y="253"/>
                    </a:cubicBezTo>
                    <a:cubicBezTo>
                      <a:pt x="2857" y="293"/>
                      <a:pt x="2800" y="243"/>
                      <a:pt x="2743" y="254"/>
                    </a:cubicBezTo>
                    <a:cubicBezTo>
                      <a:pt x="2602" y="234"/>
                      <a:pt x="2459" y="249"/>
                      <a:pt x="2317" y="244"/>
                    </a:cubicBezTo>
                    <a:cubicBezTo>
                      <a:pt x="2300" y="243"/>
                      <a:pt x="2281" y="241"/>
                      <a:pt x="2263" y="238"/>
                    </a:cubicBezTo>
                    <a:cubicBezTo>
                      <a:pt x="2213" y="241"/>
                      <a:pt x="2163" y="202"/>
                      <a:pt x="2115" y="239"/>
                    </a:cubicBezTo>
                    <a:cubicBezTo>
                      <a:pt x="2083" y="254"/>
                      <a:pt x="2052" y="251"/>
                      <a:pt x="2021" y="239"/>
                    </a:cubicBezTo>
                    <a:cubicBezTo>
                      <a:pt x="2005" y="239"/>
                      <a:pt x="1989" y="240"/>
                      <a:pt x="1974" y="239"/>
                    </a:cubicBezTo>
                    <a:cubicBezTo>
                      <a:pt x="1946" y="228"/>
                      <a:pt x="1919" y="245"/>
                      <a:pt x="1892" y="239"/>
                    </a:cubicBezTo>
                    <a:lnTo>
                      <a:pt x="1892" y="238"/>
                    </a:lnTo>
                    <a:cubicBezTo>
                      <a:pt x="1866" y="225"/>
                      <a:pt x="1841" y="216"/>
                      <a:pt x="1816" y="240"/>
                    </a:cubicBezTo>
                    <a:cubicBezTo>
                      <a:pt x="1767" y="244"/>
                      <a:pt x="1718" y="249"/>
                      <a:pt x="1669" y="253"/>
                    </a:cubicBezTo>
                    <a:cubicBezTo>
                      <a:pt x="1637" y="249"/>
                      <a:pt x="1609" y="226"/>
                      <a:pt x="1574" y="240"/>
                    </a:cubicBezTo>
                    <a:cubicBezTo>
                      <a:pt x="1462" y="254"/>
                      <a:pt x="1351" y="232"/>
                      <a:pt x="1239" y="240"/>
                    </a:cubicBezTo>
                    <a:cubicBezTo>
                      <a:pt x="1177" y="219"/>
                      <a:pt x="1112" y="236"/>
                      <a:pt x="1049" y="225"/>
                    </a:cubicBezTo>
                    <a:cubicBezTo>
                      <a:pt x="1012" y="210"/>
                      <a:pt x="976" y="219"/>
                      <a:pt x="939" y="226"/>
                    </a:cubicBezTo>
                    <a:cubicBezTo>
                      <a:pt x="921" y="228"/>
                      <a:pt x="911" y="260"/>
                      <a:pt x="885" y="239"/>
                    </a:cubicBezTo>
                    <a:cubicBezTo>
                      <a:pt x="827" y="207"/>
                      <a:pt x="762" y="256"/>
                      <a:pt x="703" y="230"/>
                    </a:cubicBezTo>
                    <a:cubicBezTo>
                      <a:pt x="669" y="226"/>
                      <a:pt x="715" y="146"/>
                      <a:pt x="640" y="182"/>
                    </a:cubicBezTo>
                    <a:cubicBezTo>
                      <a:pt x="511" y="98"/>
                      <a:pt x="511" y="98"/>
                      <a:pt x="460" y="237"/>
                    </a:cubicBezTo>
                    <a:cubicBezTo>
                      <a:pt x="458" y="243"/>
                      <a:pt x="453" y="245"/>
                      <a:pt x="447" y="247"/>
                    </a:cubicBezTo>
                    <a:cubicBezTo>
                      <a:pt x="389" y="237"/>
                      <a:pt x="329" y="257"/>
                      <a:pt x="272" y="237"/>
                    </a:cubicBezTo>
                    <a:cubicBezTo>
                      <a:pt x="245" y="223"/>
                      <a:pt x="219" y="235"/>
                      <a:pt x="193" y="238"/>
                    </a:cubicBezTo>
                    <a:cubicBezTo>
                      <a:pt x="162" y="247"/>
                      <a:pt x="160" y="199"/>
                      <a:pt x="126" y="212"/>
                    </a:cubicBezTo>
                    <a:cubicBezTo>
                      <a:pt x="87" y="198"/>
                      <a:pt x="69" y="164"/>
                      <a:pt x="38" y="140"/>
                    </a:cubicBezTo>
                    <a:cubicBezTo>
                      <a:pt x="43" y="180"/>
                      <a:pt x="47" y="217"/>
                      <a:pt x="0" y="22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8504">
                  <a:alpha val="96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6" name="Freeform: Shape 79">
                <a:extLst>
                  <a:ext uri="{FF2B5EF4-FFF2-40B4-BE49-F238E27FC236}">
                    <a16:creationId xmlns:a16="http://schemas.microsoft.com/office/drawing/2014/main" id="{1A572FD9-518A-8E4A-BEAF-ED0CB23ED889}"/>
                  </a:ext>
                </a:extLst>
              </p:cNvPr>
              <p:cNvSpPr/>
              <p:nvPr/>
            </p:nvSpPr>
            <p:spPr>
              <a:xfrm>
                <a:off x="0" y="7774016"/>
                <a:ext cx="24376409" cy="593292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7" h="4768">
                    <a:moveTo>
                      <a:pt x="19587" y="4160"/>
                    </a:moveTo>
                    <a:cubicBezTo>
                      <a:pt x="18332" y="3751"/>
                      <a:pt x="16696" y="3280"/>
                      <a:pt x="14678" y="2878"/>
                    </a:cubicBezTo>
                    <a:cubicBezTo>
                      <a:pt x="14523" y="2847"/>
                      <a:pt x="14341" y="2811"/>
                      <a:pt x="14136" y="2771"/>
                    </a:cubicBezTo>
                    <a:cubicBezTo>
                      <a:pt x="14147" y="2774"/>
                      <a:pt x="14157" y="2777"/>
                      <a:pt x="14168" y="2781"/>
                    </a:cubicBezTo>
                    <a:cubicBezTo>
                      <a:pt x="14271" y="2813"/>
                      <a:pt x="14349" y="2841"/>
                      <a:pt x="14231" y="2828"/>
                    </a:cubicBezTo>
                    <a:lnTo>
                      <a:pt x="14406" y="2860"/>
                    </a:lnTo>
                    <a:cubicBezTo>
                      <a:pt x="14376" y="2863"/>
                      <a:pt x="14239" y="2836"/>
                      <a:pt x="14097" y="2809"/>
                    </a:cubicBezTo>
                    <a:cubicBezTo>
                      <a:pt x="13955" y="2782"/>
                      <a:pt x="13808" y="2755"/>
                      <a:pt x="13757" y="2755"/>
                    </a:cubicBezTo>
                    <a:cubicBezTo>
                      <a:pt x="13574" y="2715"/>
                      <a:pt x="13392" y="2676"/>
                      <a:pt x="13209" y="2637"/>
                    </a:cubicBezTo>
                    <a:cubicBezTo>
                      <a:pt x="13226" y="2647"/>
                      <a:pt x="13133" y="2642"/>
                      <a:pt x="13221" y="2659"/>
                    </a:cubicBezTo>
                    <a:cubicBezTo>
                      <a:pt x="13288" y="2670"/>
                      <a:pt x="13357" y="2682"/>
                      <a:pt x="13400" y="2689"/>
                    </a:cubicBezTo>
                    <a:cubicBezTo>
                      <a:pt x="13308" y="2674"/>
                      <a:pt x="13253" y="2666"/>
                      <a:pt x="13221" y="2659"/>
                    </a:cubicBezTo>
                    <a:cubicBezTo>
                      <a:pt x="13086" y="2636"/>
                      <a:pt x="12966" y="2617"/>
                      <a:pt x="13143" y="2657"/>
                    </a:cubicBezTo>
                    <a:cubicBezTo>
                      <a:pt x="12815" y="2590"/>
                      <a:pt x="12484" y="2531"/>
                      <a:pt x="12151" y="2480"/>
                    </a:cubicBezTo>
                    <a:cubicBezTo>
                      <a:pt x="12110" y="2474"/>
                      <a:pt x="12068" y="2468"/>
                      <a:pt x="12026" y="2462"/>
                    </a:cubicBezTo>
                    <a:lnTo>
                      <a:pt x="11858" y="2438"/>
                    </a:lnTo>
                    <a:cubicBezTo>
                      <a:pt x="11741" y="2422"/>
                      <a:pt x="11624" y="2406"/>
                      <a:pt x="11507" y="2391"/>
                    </a:cubicBezTo>
                    <a:lnTo>
                      <a:pt x="11462" y="2385"/>
                    </a:lnTo>
                    <a:lnTo>
                      <a:pt x="11452" y="2384"/>
                    </a:lnTo>
                    <a:lnTo>
                      <a:pt x="11449" y="2383"/>
                    </a:lnTo>
                    <a:lnTo>
                      <a:pt x="11448" y="2383"/>
                    </a:lnTo>
                    <a:lnTo>
                      <a:pt x="11449" y="2382"/>
                    </a:lnTo>
                    <a:lnTo>
                      <a:pt x="11453" y="2381"/>
                    </a:lnTo>
                    <a:lnTo>
                      <a:pt x="11474" y="2372"/>
                    </a:lnTo>
                    <a:lnTo>
                      <a:pt x="11556" y="2337"/>
                    </a:lnTo>
                    <a:lnTo>
                      <a:pt x="11718" y="2268"/>
                    </a:lnTo>
                    <a:cubicBezTo>
                      <a:pt x="11820" y="2224"/>
                      <a:pt x="11922" y="2181"/>
                      <a:pt x="12023" y="2137"/>
                    </a:cubicBezTo>
                    <a:cubicBezTo>
                      <a:pt x="12333" y="2005"/>
                      <a:pt x="12641" y="1872"/>
                      <a:pt x="12950" y="1741"/>
                    </a:cubicBezTo>
                    <a:cubicBezTo>
                      <a:pt x="13104" y="1675"/>
                      <a:pt x="13257" y="1610"/>
                      <a:pt x="13411" y="1546"/>
                    </a:cubicBezTo>
                    <a:cubicBezTo>
                      <a:pt x="13449" y="1530"/>
                      <a:pt x="13487" y="1514"/>
                      <a:pt x="13525" y="1499"/>
                    </a:cubicBezTo>
                    <a:cubicBezTo>
                      <a:pt x="13564" y="1483"/>
                      <a:pt x="13603" y="1467"/>
                      <a:pt x="13642" y="1452"/>
                    </a:cubicBezTo>
                    <a:cubicBezTo>
                      <a:pt x="13681" y="1438"/>
                      <a:pt x="13721" y="1423"/>
                      <a:pt x="13760" y="1410"/>
                    </a:cubicBezTo>
                    <a:lnTo>
                      <a:pt x="13819" y="1390"/>
                    </a:lnTo>
                    <a:lnTo>
                      <a:pt x="13879" y="1372"/>
                    </a:lnTo>
                    <a:cubicBezTo>
                      <a:pt x="13921" y="1358"/>
                      <a:pt x="13930" y="1353"/>
                      <a:pt x="13923" y="1352"/>
                    </a:cubicBezTo>
                    <a:cubicBezTo>
                      <a:pt x="13917" y="1352"/>
                      <a:pt x="13896" y="1356"/>
                      <a:pt x="13879" y="1359"/>
                    </a:cubicBezTo>
                    <a:cubicBezTo>
                      <a:pt x="13908" y="1352"/>
                      <a:pt x="13935" y="1345"/>
                      <a:pt x="13957" y="1340"/>
                    </a:cubicBezTo>
                    <a:cubicBezTo>
                      <a:pt x="13980" y="1334"/>
                      <a:pt x="13999" y="1328"/>
                      <a:pt x="14016" y="1324"/>
                    </a:cubicBezTo>
                    <a:cubicBezTo>
                      <a:pt x="14051" y="1315"/>
                      <a:pt x="14076" y="1306"/>
                      <a:pt x="14096" y="1298"/>
                    </a:cubicBezTo>
                    <a:cubicBezTo>
                      <a:pt x="14118" y="1290"/>
                      <a:pt x="14135" y="1283"/>
                      <a:pt x="14156" y="1275"/>
                    </a:cubicBezTo>
                    <a:cubicBezTo>
                      <a:pt x="14176" y="1267"/>
                      <a:pt x="14200" y="1259"/>
                      <a:pt x="14232" y="1252"/>
                    </a:cubicBezTo>
                    <a:cubicBezTo>
                      <a:pt x="14352" y="1235"/>
                      <a:pt x="14471" y="1222"/>
                      <a:pt x="14591" y="1215"/>
                    </a:cubicBezTo>
                    <a:cubicBezTo>
                      <a:pt x="14735" y="1190"/>
                      <a:pt x="14621" y="1196"/>
                      <a:pt x="14631" y="1189"/>
                    </a:cubicBezTo>
                    <a:cubicBezTo>
                      <a:pt x="14800" y="1168"/>
                      <a:pt x="14970" y="1159"/>
                      <a:pt x="15137" y="1161"/>
                    </a:cubicBezTo>
                    <a:cubicBezTo>
                      <a:pt x="15301" y="1163"/>
                      <a:pt x="15462" y="1165"/>
                      <a:pt x="15620" y="1167"/>
                    </a:cubicBezTo>
                    <a:cubicBezTo>
                      <a:pt x="15936" y="1170"/>
                      <a:pt x="16236" y="1173"/>
                      <a:pt x="16508" y="1165"/>
                    </a:cubicBezTo>
                    <a:cubicBezTo>
                      <a:pt x="16681" y="1174"/>
                      <a:pt x="16466" y="1185"/>
                      <a:pt x="16694" y="1189"/>
                    </a:cubicBezTo>
                    <a:cubicBezTo>
                      <a:pt x="16396" y="1164"/>
                      <a:pt x="17284" y="1175"/>
                      <a:pt x="17181" y="1160"/>
                    </a:cubicBezTo>
                    <a:cubicBezTo>
                      <a:pt x="17174" y="1160"/>
                      <a:pt x="17168" y="1159"/>
                      <a:pt x="17163" y="1158"/>
                    </a:cubicBezTo>
                    <a:cubicBezTo>
                      <a:pt x="17171" y="1159"/>
                      <a:pt x="17177" y="1160"/>
                      <a:pt x="17181" y="1160"/>
                    </a:cubicBezTo>
                    <a:cubicBezTo>
                      <a:pt x="17415" y="1185"/>
                      <a:pt x="17983" y="1165"/>
                      <a:pt x="17886" y="1202"/>
                    </a:cubicBezTo>
                    <a:cubicBezTo>
                      <a:pt x="18159" y="1204"/>
                      <a:pt x="18112" y="1187"/>
                      <a:pt x="18033" y="1183"/>
                    </a:cubicBezTo>
                    <a:cubicBezTo>
                      <a:pt x="18351" y="1184"/>
                      <a:pt x="18607" y="1184"/>
                      <a:pt x="18866" y="1172"/>
                    </a:cubicBezTo>
                    <a:cubicBezTo>
                      <a:pt x="18908" y="1174"/>
                      <a:pt x="19010" y="1175"/>
                      <a:pt x="19146" y="1175"/>
                    </a:cubicBezTo>
                    <a:cubicBezTo>
                      <a:pt x="19269" y="1174"/>
                      <a:pt x="19426" y="1174"/>
                      <a:pt x="19587" y="1174"/>
                    </a:cubicBezTo>
                    <a:cubicBezTo>
                      <a:pt x="19587" y="1091"/>
                      <a:pt x="19587" y="53"/>
                      <a:pt x="19587" y="53"/>
                    </a:cubicBezTo>
                    <a:lnTo>
                      <a:pt x="19438" y="58"/>
                    </a:lnTo>
                    <a:cubicBezTo>
                      <a:pt x="19396" y="59"/>
                      <a:pt x="19368" y="60"/>
                      <a:pt x="19352" y="59"/>
                    </a:cubicBezTo>
                    <a:cubicBezTo>
                      <a:pt x="19335" y="59"/>
                      <a:pt x="19329" y="59"/>
                      <a:pt x="19329" y="58"/>
                    </a:cubicBezTo>
                    <a:cubicBezTo>
                      <a:pt x="19258" y="57"/>
                      <a:pt x="19346" y="48"/>
                      <a:pt x="19166" y="44"/>
                    </a:cubicBezTo>
                    <a:cubicBezTo>
                      <a:pt x="18881" y="42"/>
                      <a:pt x="18867" y="52"/>
                      <a:pt x="18711" y="60"/>
                    </a:cubicBezTo>
                    <a:lnTo>
                      <a:pt x="18755" y="63"/>
                    </a:lnTo>
                    <a:lnTo>
                      <a:pt x="18561" y="64"/>
                    </a:lnTo>
                    <a:cubicBezTo>
                      <a:pt x="18419" y="64"/>
                      <a:pt x="19063" y="48"/>
                      <a:pt x="18600" y="40"/>
                    </a:cubicBezTo>
                    <a:cubicBezTo>
                      <a:pt x="18593" y="44"/>
                      <a:pt x="18320" y="66"/>
                      <a:pt x="18196" y="54"/>
                    </a:cubicBezTo>
                    <a:cubicBezTo>
                      <a:pt x="18433" y="55"/>
                      <a:pt x="18403" y="43"/>
                      <a:pt x="18316" y="38"/>
                    </a:cubicBezTo>
                    <a:lnTo>
                      <a:pt x="17984" y="37"/>
                    </a:lnTo>
                    <a:lnTo>
                      <a:pt x="18094" y="58"/>
                    </a:lnTo>
                    <a:cubicBezTo>
                      <a:pt x="17141" y="57"/>
                      <a:pt x="16151" y="42"/>
                      <a:pt x="15136" y="43"/>
                    </a:cubicBezTo>
                    <a:cubicBezTo>
                      <a:pt x="15149" y="25"/>
                      <a:pt x="14416" y="42"/>
                      <a:pt x="14507" y="16"/>
                    </a:cubicBezTo>
                    <a:lnTo>
                      <a:pt x="14547" y="18"/>
                    </a:lnTo>
                    <a:cubicBezTo>
                      <a:pt x="14797" y="16"/>
                      <a:pt x="14474" y="-3"/>
                      <a:pt x="14271" y="0"/>
                    </a:cubicBezTo>
                    <a:cubicBezTo>
                      <a:pt x="14483" y="9"/>
                      <a:pt x="13891" y="27"/>
                      <a:pt x="14407" y="31"/>
                    </a:cubicBezTo>
                    <a:lnTo>
                      <a:pt x="14008" y="44"/>
                    </a:lnTo>
                    <a:cubicBezTo>
                      <a:pt x="13952" y="57"/>
                      <a:pt x="13859" y="63"/>
                      <a:pt x="13740" y="68"/>
                    </a:cubicBezTo>
                    <a:cubicBezTo>
                      <a:pt x="13711" y="70"/>
                      <a:pt x="13680" y="71"/>
                      <a:pt x="13647" y="73"/>
                    </a:cubicBezTo>
                    <a:cubicBezTo>
                      <a:pt x="13614" y="74"/>
                      <a:pt x="13581" y="77"/>
                      <a:pt x="13547" y="78"/>
                    </a:cubicBezTo>
                    <a:cubicBezTo>
                      <a:pt x="13476" y="82"/>
                      <a:pt x="13402" y="88"/>
                      <a:pt x="13325" y="93"/>
                    </a:cubicBezTo>
                    <a:cubicBezTo>
                      <a:pt x="13170" y="107"/>
                      <a:pt x="13003" y="126"/>
                      <a:pt x="12839" y="153"/>
                    </a:cubicBezTo>
                    <a:cubicBezTo>
                      <a:pt x="12676" y="180"/>
                      <a:pt x="12515" y="218"/>
                      <a:pt x="12372" y="259"/>
                    </a:cubicBezTo>
                    <a:cubicBezTo>
                      <a:pt x="12412" y="246"/>
                      <a:pt x="12422" y="241"/>
                      <a:pt x="12426" y="238"/>
                    </a:cubicBezTo>
                    <a:cubicBezTo>
                      <a:pt x="12170" y="312"/>
                      <a:pt x="11885" y="401"/>
                      <a:pt x="11655" y="490"/>
                    </a:cubicBezTo>
                    <a:cubicBezTo>
                      <a:pt x="11540" y="534"/>
                      <a:pt x="11436" y="577"/>
                      <a:pt x="11354" y="609"/>
                    </a:cubicBezTo>
                    <a:cubicBezTo>
                      <a:pt x="11271" y="643"/>
                      <a:pt x="11212" y="668"/>
                      <a:pt x="11184" y="681"/>
                    </a:cubicBezTo>
                    <a:lnTo>
                      <a:pt x="11134" y="687"/>
                    </a:lnTo>
                    <a:cubicBezTo>
                      <a:pt x="10720" y="886"/>
                      <a:pt x="10671" y="909"/>
                      <a:pt x="10163" y="1114"/>
                    </a:cubicBezTo>
                    <a:cubicBezTo>
                      <a:pt x="10168" y="1109"/>
                      <a:pt x="10225" y="1080"/>
                      <a:pt x="10144" y="1111"/>
                    </a:cubicBezTo>
                    <a:cubicBezTo>
                      <a:pt x="10027" y="1173"/>
                      <a:pt x="9909" y="1234"/>
                      <a:pt x="9564" y="1377"/>
                    </a:cubicBezTo>
                    <a:lnTo>
                      <a:pt x="9576" y="1367"/>
                    </a:lnTo>
                    <a:lnTo>
                      <a:pt x="9037" y="1597"/>
                    </a:lnTo>
                    <a:cubicBezTo>
                      <a:pt x="9024" y="1556"/>
                      <a:pt x="8124" y="2014"/>
                      <a:pt x="7942" y="2039"/>
                    </a:cubicBezTo>
                    <a:cubicBezTo>
                      <a:pt x="7918" y="2052"/>
                      <a:pt x="7877" y="2073"/>
                      <a:pt x="7826" y="2097"/>
                    </a:cubicBezTo>
                    <a:cubicBezTo>
                      <a:pt x="7800" y="2109"/>
                      <a:pt x="7773" y="2121"/>
                      <a:pt x="7743" y="2134"/>
                    </a:cubicBezTo>
                    <a:cubicBezTo>
                      <a:pt x="7729" y="2141"/>
                      <a:pt x="7713" y="2148"/>
                      <a:pt x="7698" y="2155"/>
                    </a:cubicBezTo>
                    <a:cubicBezTo>
                      <a:pt x="7680" y="2164"/>
                      <a:pt x="7661" y="2172"/>
                      <a:pt x="7643" y="2180"/>
                    </a:cubicBezTo>
                    <a:cubicBezTo>
                      <a:pt x="7564" y="2184"/>
                      <a:pt x="7484" y="2188"/>
                      <a:pt x="7409" y="2192"/>
                    </a:cubicBezTo>
                    <a:cubicBezTo>
                      <a:pt x="7337" y="2195"/>
                      <a:pt x="7272" y="2198"/>
                      <a:pt x="7222" y="2202"/>
                    </a:cubicBezTo>
                    <a:cubicBezTo>
                      <a:pt x="7225" y="2205"/>
                      <a:pt x="7197" y="2208"/>
                      <a:pt x="7132" y="2214"/>
                    </a:cubicBezTo>
                    <a:cubicBezTo>
                      <a:pt x="7118" y="2211"/>
                      <a:pt x="7156" y="2207"/>
                      <a:pt x="7222" y="2202"/>
                    </a:cubicBezTo>
                    <a:cubicBezTo>
                      <a:pt x="7221" y="2201"/>
                      <a:pt x="7209" y="2199"/>
                      <a:pt x="7178" y="2198"/>
                    </a:cubicBezTo>
                    <a:cubicBezTo>
                      <a:pt x="6954" y="2231"/>
                      <a:pt x="6529" y="2221"/>
                      <a:pt x="6280" y="2244"/>
                    </a:cubicBezTo>
                    <a:cubicBezTo>
                      <a:pt x="6118" y="2263"/>
                      <a:pt x="6189" y="2265"/>
                      <a:pt x="6260" y="2267"/>
                    </a:cubicBezTo>
                    <a:cubicBezTo>
                      <a:pt x="6180" y="2268"/>
                      <a:pt x="6085" y="2274"/>
                      <a:pt x="5985" y="2284"/>
                    </a:cubicBezTo>
                    <a:cubicBezTo>
                      <a:pt x="5885" y="2294"/>
                      <a:pt x="5782" y="2306"/>
                      <a:pt x="5685" y="2319"/>
                    </a:cubicBezTo>
                    <a:cubicBezTo>
                      <a:pt x="5587" y="2331"/>
                      <a:pt x="5497" y="2345"/>
                      <a:pt x="5423" y="2355"/>
                    </a:cubicBezTo>
                    <a:cubicBezTo>
                      <a:pt x="5349" y="2366"/>
                      <a:pt x="5292" y="2372"/>
                      <a:pt x="5262" y="2375"/>
                    </a:cubicBezTo>
                    <a:cubicBezTo>
                      <a:pt x="5145" y="2385"/>
                      <a:pt x="5123" y="2385"/>
                      <a:pt x="5122" y="2379"/>
                    </a:cubicBezTo>
                    <a:cubicBezTo>
                      <a:pt x="5121" y="2375"/>
                      <a:pt x="5141" y="2366"/>
                      <a:pt x="5108" y="2365"/>
                    </a:cubicBezTo>
                    <a:cubicBezTo>
                      <a:pt x="4762" y="2413"/>
                      <a:pt x="5171" y="2397"/>
                      <a:pt x="4704" y="2439"/>
                    </a:cubicBezTo>
                    <a:cubicBezTo>
                      <a:pt x="4758" y="2430"/>
                      <a:pt x="4857" y="2416"/>
                      <a:pt x="4819" y="2418"/>
                    </a:cubicBezTo>
                    <a:cubicBezTo>
                      <a:pt x="4774" y="2423"/>
                      <a:pt x="4721" y="2426"/>
                      <a:pt x="4662" y="2429"/>
                    </a:cubicBezTo>
                    <a:cubicBezTo>
                      <a:pt x="4604" y="2431"/>
                      <a:pt x="4541" y="2435"/>
                      <a:pt x="4479" y="2438"/>
                    </a:cubicBezTo>
                    <a:cubicBezTo>
                      <a:pt x="4416" y="2441"/>
                      <a:pt x="4353" y="2445"/>
                      <a:pt x="4296" y="2449"/>
                    </a:cubicBezTo>
                    <a:cubicBezTo>
                      <a:pt x="4237" y="2455"/>
                      <a:pt x="4184" y="2461"/>
                      <a:pt x="4141" y="2471"/>
                    </a:cubicBezTo>
                    <a:lnTo>
                      <a:pt x="4199" y="2466"/>
                    </a:lnTo>
                    <a:lnTo>
                      <a:pt x="4259" y="2460"/>
                    </a:lnTo>
                    <a:cubicBezTo>
                      <a:pt x="4218" y="2467"/>
                      <a:pt x="4176" y="2475"/>
                      <a:pt x="4133" y="2482"/>
                    </a:cubicBezTo>
                    <a:cubicBezTo>
                      <a:pt x="4090" y="2489"/>
                      <a:pt x="4046" y="2495"/>
                      <a:pt x="4002" y="2501"/>
                    </a:cubicBezTo>
                    <a:cubicBezTo>
                      <a:pt x="3913" y="2513"/>
                      <a:pt x="3826" y="2523"/>
                      <a:pt x="3747" y="2533"/>
                    </a:cubicBezTo>
                    <a:cubicBezTo>
                      <a:pt x="3589" y="2553"/>
                      <a:pt x="3465" y="2573"/>
                      <a:pt x="3442" y="2592"/>
                    </a:cubicBezTo>
                    <a:lnTo>
                      <a:pt x="3475" y="2600"/>
                    </a:lnTo>
                    <a:cubicBezTo>
                      <a:pt x="3336" y="2620"/>
                      <a:pt x="3251" y="2634"/>
                      <a:pt x="3195" y="2644"/>
                    </a:cubicBezTo>
                    <a:cubicBezTo>
                      <a:pt x="3138" y="2655"/>
                      <a:pt x="3108" y="2662"/>
                      <a:pt x="3078" y="2669"/>
                    </a:cubicBezTo>
                    <a:cubicBezTo>
                      <a:pt x="3019" y="2681"/>
                      <a:pt x="2960" y="2695"/>
                      <a:pt x="2678" y="2744"/>
                    </a:cubicBezTo>
                    <a:lnTo>
                      <a:pt x="2684" y="2741"/>
                    </a:lnTo>
                    <a:cubicBezTo>
                      <a:pt x="2442" y="2798"/>
                      <a:pt x="2306" y="2810"/>
                      <a:pt x="2191" y="2858"/>
                    </a:cubicBezTo>
                    <a:lnTo>
                      <a:pt x="2276" y="2842"/>
                    </a:lnTo>
                    <a:cubicBezTo>
                      <a:pt x="2239" y="2850"/>
                      <a:pt x="2205" y="2858"/>
                      <a:pt x="2175" y="2865"/>
                    </a:cubicBezTo>
                    <a:cubicBezTo>
                      <a:pt x="2145" y="2872"/>
                      <a:pt x="2117" y="2878"/>
                      <a:pt x="2093" y="2885"/>
                    </a:cubicBezTo>
                    <a:cubicBezTo>
                      <a:pt x="2044" y="2897"/>
                      <a:pt x="2002" y="2906"/>
                      <a:pt x="1961" y="2916"/>
                    </a:cubicBezTo>
                    <a:cubicBezTo>
                      <a:pt x="1878" y="2935"/>
                      <a:pt x="1795" y="2955"/>
                      <a:pt x="1642" y="2991"/>
                    </a:cubicBezTo>
                    <a:cubicBezTo>
                      <a:pt x="1606" y="3002"/>
                      <a:pt x="1460" y="3045"/>
                      <a:pt x="1417" y="3050"/>
                    </a:cubicBezTo>
                    <a:cubicBezTo>
                      <a:pt x="1412" y="3062"/>
                      <a:pt x="1236" y="3109"/>
                      <a:pt x="1044" y="3160"/>
                    </a:cubicBezTo>
                    <a:cubicBezTo>
                      <a:pt x="853" y="3214"/>
                      <a:pt x="646" y="3269"/>
                      <a:pt x="579" y="3288"/>
                    </a:cubicBezTo>
                    <a:cubicBezTo>
                      <a:pt x="819" y="3217"/>
                      <a:pt x="702" y="3242"/>
                      <a:pt x="632" y="3254"/>
                    </a:cubicBezTo>
                    <a:cubicBezTo>
                      <a:pt x="495" y="3308"/>
                      <a:pt x="399" y="3341"/>
                      <a:pt x="201" y="3389"/>
                    </a:cubicBezTo>
                    <a:cubicBezTo>
                      <a:pt x="192" y="3401"/>
                      <a:pt x="182" y="3414"/>
                      <a:pt x="148" y="3432"/>
                    </a:cubicBezTo>
                    <a:cubicBezTo>
                      <a:pt x="131" y="3442"/>
                      <a:pt x="108" y="3452"/>
                      <a:pt x="76" y="3465"/>
                    </a:cubicBezTo>
                    <a:cubicBezTo>
                      <a:pt x="68" y="3469"/>
                      <a:pt x="60" y="3472"/>
                      <a:pt x="50" y="3476"/>
                    </a:cubicBezTo>
                    <a:cubicBezTo>
                      <a:pt x="46" y="3477"/>
                      <a:pt x="41" y="3479"/>
                      <a:pt x="37" y="3482"/>
                    </a:cubicBezTo>
                    <a:cubicBezTo>
                      <a:pt x="34" y="3482"/>
                      <a:pt x="11" y="3490"/>
                      <a:pt x="4" y="3494"/>
                    </a:cubicBezTo>
                    <a:cubicBezTo>
                      <a:pt x="4" y="3497"/>
                      <a:pt x="0" y="3661"/>
                      <a:pt x="1" y="3678"/>
                    </a:cubicBezTo>
                    <a:cubicBezTo>
                      <a:pt x="-3" y="3717"/>
                      <a:pt x="7" y="4656"/>
                      <a:pt x="3" y="4767"/>
                    </a:cubicBezTo>
                    <a:lnTo>
                      <a:pt x="19587" y="4768"/>
                    </a:lnTo>
                    <a:close/>
                  </a:path>
                </a:pathLst>
              </a:custGeom>
              <a:solidFill>
                <a:srgbClr val="E8B663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7" name="Freeform: Shape 1461">
                <a:extLst>
                  <a:ext uri="{FF2B5EF4-FFF2-40B4-BE49-F238E27FC236}">
                    <a16:creationId xmlns:a16="http://schemas.microsoft.com/office/drawing/2014/main" id="{DCC21A0E-D703-8A40-BE42-0DEBB9360CE0}"/>
                  </a:ext>
                </a:extLst>
              </p:cNvPr>
              <p:cNvSpPr/>
              <p:nvPr/>
            </p:nvSpPr>
            <p:spPr>
              <a:xfrm>
                <a:off x="611139" y="11130808"/>
                <a:ext cx="8328753" cy="1138794"/>
              </a:xfrm>
              <a:custGeom>
                <a:avLst/>
                <a:gdLst>
                  <a:gd name="connsiteX0" fmla="*/ 12930 w 8328753"/>
                  <a:gd name="connsiteY0" fmla="*/ 1121370 h 1138794"/>
                  <a:gd name="connsiteX1" fmla="*/ 21158 w 8328753"/>
                  <a:gd name="connsiteY1" fmla="*/ 1126971 h 1138794"/>
                  <a:gd name="connsiteX2" fmla="*/ 0 w 8328753"/>
                  <a:gd name="connsiteY2" fmla="*/ 1132571 h 1138794"/>
                  <a:gd name="connsiteX3" fmla="*/ 68452 w 8328753"/>
                  <a:gd name="connsiteY3" fmla="*/ 1101456 h 1138794"/>
                  <a:gd name="connsiteX4" fmla="*/ 60136 w 8328753"/>
                  <a:gd name="connsiteY4" fmla="*/ 1104257 h 1138794"/>
                  <a:gd name="connsiteX5" fmla="*/ 42316 w 8328753"/>
                  <a:gd name="connsiteY5" fmla="*/ 1105190 h 1138794"/>
                  <a:gd name="connsiteX6" fmla="*/ 1863560 w 8328753"/>
                  <a:gd name="connsiteY6" fmla="*/ 629759 h 1138794"/>
                  <a:gd name="connsiteX7" fmla="*/ 1866879 w 8328753"/>
                  <a:gd name="connsiteY7" fmla="*/ 629759 h 1138794"/>
                  <a:gd name="connsiteX8" fmla="*/ 1863560 w 8328753"/>
                  <a:gd name="connsiteY8" fmla="*/ 629759 h 1138794"/>
                  <a:gd name="connsiteX9" fmla="*/ 1722207 w 8328753"/>
                  <a:gd name="connsiteY9" fmla="*/ 621612 h 1138794"/>
                  <a:gd name="connsiteX10" fmla="*/ 1713496 w 8328753"/>
                  <a:gd name="connsiteY10" fmla="*/ 622856 h 1138794"/>
                  <a:gd name="connsiteX11" fmla="*/ 1722207 w 8328753"/>
                  <a:gd name="connsiteY11" fmla="*/ 621612 h 1138794"/>
                  <a:gd name="connsiteX12" fmla="*/ 3100261 w 8328753"/>
                  <a:gd name="connsiteY12" fmla="*/ 402000 h 1138794"/>
                  <a:gd name="connsiteX13" fmla="*/ 3062885 w 8328753"/>
                  <a:gd name="connsiteY13" fmla="*/ 408223 h 1138794"/>
                  <a:gd name="connsiteX14" fmla="*/ 3100261 w 8328753"/>
                  <a:gd name="connsiteY14" fmla="*/ 402000 h 1138794"/>
                  <a:gd name="connsiteX15" fmla="*/ 3367843 w 8328753"/>
                  <a:gd name="connsiteY15" fmla="*/ 342260 h 1138794"/>
                  <a:gd name="connsiteX16" fmla="*/ 3379044 w 8328753"/>
                  <a:gd name="connsiteY16" fmla="*/ 346242 h 1138794"/>
                  <a:gd name="connsiteX17" fmla="*/ 3373444 w 8328753"/>
                  <a:gd name="connsiteY17" fmla="*/ 347238 h 1138794"/>
                  <a:gd name="connsiteX18" fmla="*/ 3749931 w 8328753"/>
                  <a:gd name="connsiteY18" fmla="*/ 293303 h 1138794"/>
                  <a:gd name="connsiteX19" fmla="*/ 3748752 w 8328753"/>
                  <a:gd name="connsiteY19" fmla="*/ 294962 h 1138794"/>
                  <a:gd name="connsiteX20" fmla="*/ 3727528 w 8328753"/>
                  <a:gd name="connsiteY20" fmla="*/ 294132 h 1138794"/>
                  <a:gd name="connsiteX21" fmla="*/ 3749931 w 8328753"/>
                  <a:gd name="connsiteY21" fmla="*/ 293303 h 1138794"/>
                  <a:gd name="connsiteX22" fmla="*/ 3668387 w 8328753"/>
                  <a:gd name="connsiteY22" fmla="*/ 288428 h 1138794"/>
                  <a:gd name="connsiteX23" fmla="*/ 3632300 w 8328753"/>
                  <a:gd name="connsiteY23" fmla="*/ 295888 h 1138794"/>
                  <a:gd name="connsiteX24" fmla="*/ 3668387 w 8328753"/>
                  <a:gd name="connsiteY24" fmla="*/ 288428 h 1138794"/>
                  <a:gd name="connsiteX25" fmla="*/ 4397111 w 8328753"/>
                  <a:gd name="connsiteY25" fmla="*/ 164285 h 1138794"/>
                  <a:gd name="connsiteX26" fmla="*/ 4384276 w 8328753"/>
                  <a:gd name="connsiteY26" fmla="*/ 169263 h 1138794"/>
                  <a:gd name="connsiteX27" fmla="*/ 4378442 w 8328753"/>
                  <a:gd name="connsiteY27" fmla="*/ 168267 h 1138794"/>
                  <a:gd name="connsiteX28" fmla="*/ 4397111 w 8328753"/>
                  <a:gd name="connsiteY28" fmla="*/ 164285 h 1138794"/>
                  <a:gd name="connsiteX29" fmla="*/ 4851448 w 8328753"/>
                  <a:gd name="connsiteY29" fmla="*/ 141230 h 1138794"/>
                  <a:gd name="connsiteX30" fmla="*/ 4854264 w 8328753"/>
                  <a:gd name="connsiteY30" fmla="*/ 141728 h 1138794"/>
                  <a:gd name="connsiteX31" fmla="*/ 4845553 w 8328753"/>
                  <a:gd name="connsiteY31" fmla="*/ 141728 h 1138794"/>
                  <a:gd name="connsiteX32" fmla="*/ 5096996 w 8328753"/>
                  <a:gd name="connsiteY32" fmla="*/ 108278 h 1138794"/>
                  <a:gd name="connsiteX33" fmla="*/ 5112750 w 8328753"/>
                  <a:gd name="connsiteY33" fmla="*/ 123649 h 1138794"/>
                  <a:gd name="connsiteX34" fmla="*/ 5066700 w 8328753"/>
                  <a:gd name="connsiteY34" fmla="*/ 131925 h 1138794"/>
                  <a:gd name="connsiteX35" fmla="*/ 5468010 w 8328753"/>
                  <a:gd name="connsiteY35" fmla="*/ 100811 h 1138794"/>
                  <a:gd name="connsiteX36" fmla="*/ 5489914 w 8328753"/>
                  <a:gd name="connsiteY36" fmla="*/ 104130 h 1138794"/>
                  <a:gd name="connsiteX37" fmla="*/ 5442454 w 8328753"/>
                  <a:gd name="connsiteY37" fmla="*/ 110768 h 1138794"/>
                  <a:gd name="connsiteX38" fmla="*/ 5468010 w 8328753"/>
                  <a:gd name="connsiteY38" fmla="*/ 100811 h 1138794"/>
                  <a:gd name="connsiteX39" fmla="*/ 8115925 w 8328753"/>
                  <a:gd name="connsiteY39" fmla="*/ 69696 h 1138794"/>
                  <a:gd name="connsiteX40" fmla="*/ 8113540 w 8328753"/>
                  <a:gd name="connsiteY40" fmla="*/ 71355 h 1138794"/>
                  <a:gd name="connsiteX41" fmla="*/ 8087300 w 8328753"/>
                  <a:gd name="connsiteY41" fmla="*/ 72185 h 1138794"/>
                  <a:gd name="connsiteX42" fmla="*/ 8328753 w 8328753"/>
                  <a:gd name="connsiteY42" fmla="*/ 67207 h 1138794"/>
                  <a:gd name="connsiteX43" fmla="*/ 8319792 w 8328753"/>
                  <a:gd name="connsiteY43" fmla="*/ 72185 h 1138794"/>
                  <a:gd name="connsiteX44" fmla="*/ 8328753 w 8328753"/>
                  <a:gd name="connsiteY44" fmla="*/ 67207 h 1138794"/>
                  <a:gd name="connsiteX45" fmla="*/ 7911818 w 8328753"/>
                  <a:gd name="connsiteY45" fmla="*/ 67207 h 1138794"/>
                  <a:gd name="connsiteX46" fmla="*/ 7947911 w 8328753"/>
                  <a:gd name="connsiteY46" fmla="*/ 69074 h 1138794"/>
                  <a:gd name="connsiteX47" fmla="*/ 7931068 w 8328753"/>
                  <a:gd name="connsiteY47" fmla="*/ 70941 h 1138794"/>
                  <a:gd name="connsiteX48" fmla="*/ 7921774 w 8328753"/>
                  <a:gd name="connsiteY48" fmla="*/ 58495 h 1138794"/>
                  <a:gd name="connsiteX49" fmla="*/ 8046232 w 8328753"/>
                  <a:gd name="connsiteY49" fmla="*/ 62920 h 1138794"/>
                  <a:gd name="connsiteX50" fmla="*/ 8030213 w 8328753"/>
                  <a:gd name="connsiteY50" fmla="*/ 68452 h 1138794"/>
                  <a:gd name="connsiteX51" fmla="*/ 8024051 w 8328753"/>
                  <a:gd name="connsiteY51" fmla="*/ 66239 h 1138794"/>
                  <a:gd name="connsiteX52" fmla="*/ 7921774 w 8328753"/>
                  <a:gd name="connsiteY52" fmla="*/ 58495 h 1138794"/>
                  <a:gd name="connsiteX53" fmla="*/ 6480962 w 8328753"/>
                  <a:gd name="connsiteY53" fmla="*/ 54761 h 1138794"/>
                  <a:gd name="connsiteX54" fmla="*/ 6473720 w 8328753"/>
                  <a:gd name="connsiteY54" fmla="*/ 58495 h 1138794"/>
                  <a:gd name="connsiteX55" fmla="*/ 6480962 w 8328753"/>
                  <a:gd name="connsiteY55" fmla="*/ 54761 h 1138794"/>
                  <a:gd name="connsiteX56" fmla="*/ 6572557 w 8328753"/>
                  <a:gd name="connsiteY56" fmla="*/ 46046 h 1138794"/>
                  <a:gd name="connsiteX57" fmla="*/ 6587581 w 8328753"/>
                  <a:gd name="connsiteY57" fmla="*/ 50313 h 1138794"/>
                  <a:gd name="connsiteX58" fmla="*/ 6571401 w 8328753"/>
                  <a:gd name="connsiteY58" fmla="*/ 53514 h 1138794"/>
                  <a:gd name="connsiteX59" fmla="*/ 7233586 w 8328753"/>
                  <a:gd name="connsiteY59" fmla="*/ 42312 h 1138794"/>
                  <a:gd name="connsiteX60" fmla="*/ 7234765 w 8328753"/>
                  <a:gd name="connsiteY60" fmla="*/ 45113 h 1138794"/>
                  <a:gd name="connsiteX61" fmla="*/ 7221795 w 8328753"/>
                  <a:gd name="connsiteY61" fmla="*/ 46046 h 1138794"/>
                  <a:gd name="connsiteX62" fmla="*/ 7233586 w 8328753"/>
                  <a:gd name="connsiteY62" fmla="*/ 42312 h 1138794"/>
                  <a:gd name="connsiteX63" fmla="*/ 5935575 w 8328753"/>
                  <a:gd name="connsiteY63" fmla="*/ 42312 h 1138794"/>
                  <a:gd name="connsiteX64" fmla="*/ 5936664 w 8328753"/>
                  <a:gd name="connsiteY64" fmla="*/ 54861 h 1138794"/>
                  <a:gd name="connsiteX65" fmla="*/ 5927952 w 8328753"/>
                  <a:gd name="connsiteY65" fmla="*/ 56002 h 1138794"/>
                  <a:gd name="connsiteX66" fmla="*/ 6926104 w 8328753"/>
                  <a:gd name="connsiteY66" fmla="*/ 41071 h 1138794"/>
                  <a:gd name="connsiteX67" fmla="*/ 6948875 w 8328753"/>
                  <a:gd name="connsiteY67" fmla="*/ 41901 h 1138794"/>
                  <a:gd name="connsiteX68" fmla="*/ 6958463 w 8328753"/>
                  <a:gd name="connsiteY68" fmla="*/ 43560 h 1138794"/>
                  <a:gd name="connsiteX69" fmla="*/ 7763712 w 8328753"/>
                  <a:gd name="connsiteY69" fmla="*/ 39826 h 1138794"/>
                  <a:gd name="connsiteX70" fmla="*/ 7714988 w 8328753"/>
                  <a:gd name="connsiteY70" fmla="*/ 43560 h 1138794"/>
                  <a:gd name="connsiteX71" fmla="*/ 7706461 w 8328753"/>
                  <a:gd name="connsiteY71" fmla="*/ 43560 h 1138794"/>
                  <a:gd name="connsiteX72" fmla="*/ 7532220 w 8328753"/>
                  <a:gd name="connsiteY72" fmla="*/ 38578 h 1138794"/>
                  <a:gd name="connsiteX73" fmla="*/ 7581099 w 8328753"/>
                  <a:gd name="connsiteY73" fmla="*/ 49032 h 1138794"/>
                  <a:gd name="connsiteX74" fmla="*/ 7585986 w 8328753"/>
                  <a:gd name="connsiteY74" fmla="*/ 49032 h 1138794"/>
                  <a:gd name="connsiteX75" fmla="*/ 7582321 w 8328753"/>
                  <a:gd name="connsiteY75" fmla="*/ 56002 h 1138794"/>
                  <a:gd name="connsiteX76" fmla="*/ 7582321 w 8328753"/>
                  <a:gd name="connsiteY76" fmla="*/ 51356 h 1138794"/>
                  <a:gd name="connsiteX77" fmla="*/ 7560325 w 8328753"/>
                  <a:gd name="connsiteY77" fmla="*/ 52517 h 1138794"/>
                  <a:gd name="connsiteX78" fmla="*/ 7532220 w 8328753"/>
                  <a:gd name="connsiteY78" fmla="*/ 38578 h 1138794"/>
                  <a:gd name="connsiteX79" fmla="*/ 7636765 w 8328753"/>
                  <a:gd name="connsiteY79" fmla="*/ 37334 h 1138794"/>
                  <a:gd name="connsiteX80" fmla="*/ 7618788 w 8328753"/>
                  <a:gd name="connsiteY80" fmla="*/ 46046 h 1138794"/>
                  <a:gd name="connsiteX81" fmla="*/ 7636765 w 8328753"/>
                  <a:gd name="connsiteY81" fmla="*/ 37334 h 1138794"/>
                  <a:gd name="connsiteX82" fmla="*/ 7370424 w 8328753"/>
                  <a:gd name="connsiteY82" fmla="*/ 37334 h 1138794"/>
                  <a:gd name="connsiteX83" fmla="*/ 7420207 w 8328753"/>
                  <a:gd name="connsiteY83" fmla="*/ 37334 h 1138794"/>
                  <a:gd name="connsiteX84" fmla="*/ 7394708 w 8328753"/>
                  <a:gd name="connsiteY84" fmla="*/ 40135 h 1138794"/>
                  <a:gd name="connsiteX85" fmla="*/ 7395923 w 8328753"/>
                  <a:gd name="connsiteY85" fmla="*/ 41068 h 1138794"/>
                  <a:gd name="connsiteX86" fmla="*/ 6997516 w 8328753"/>
                  <a:gd name="connsiteY86" fmla="*/ 36093 h 1138794"/>
                  <a:gd name="connsiteX87" fmla="*/ 7004517 w 8328753"/>
                  <a:gd name="connsiteY87" fmla="*/ 41071 h 1138794"/>
                  <a:gd name="connsiteX88" fmla="*/ 6985848 w 8328753"/>
                  <a:gd name="connsiteY88" fmla="*/ 40075 h 1138794"/>
                  <a:gd name="connsiteX89" fmla="*/ 5440961 w 8328753"/>
                  <a:gd name="connsiteY89" fmla="*/ 35363 h 1138794"/>
                  <a:gd name="connsiteX90" fmla="*/ 5471186 w 8328753"/>
                  <a:gd name="connsiteY90" fmla="*/ 40031 h 1138794"/>
                  <a:gd name="connsiteX91" fmla="*/ 5436124 w 8328753"/>
                  <a:gd name="connsiteY91" fmla="*/ 41068 h 1138794"/>
                  <a:gd name="connsiteX92" fmla="*/ 5428870 w 8328753"/>
                  <a:gd name="connsiteY92" fmla="*/ 36919 h 1138794"/>
                  <a:gd name="connsiteX93" fmla="*/ 5440961 w 8328753"/>
                  <a:gd name="connsiteY93" fmla="*/ 35363 h 1138794"/>
                  <a:gd name="connsiteX94" fmla="*/ 7781136 w 8328753"/>
                  <a:gd name="connsiteY94" fmla="*/ 33600 h 1138794"/>
                  <a:gd name="connsiteX95" fmla="*/ 7788384 w 8328753"/>
                  <a:gd name="connsiteY95" fmla="*/ 41068 h 1138794"/>
                  <a:gd name="connsiteX96" fmla="*/ 7781136 w 8328753"/>
                  <a:gd name="connsiteY96" fmla="*/ 33600 h 1138794"/>
                  <a:gd name="connsiteX97" fmla="*/ 6838987 w 8328753"/>
                  <a:gd name="connsiteY97" fmla="*/ 33600 h 1138794"/>
                  <a:gd name="connsiteX98" fmla="*/ 6881303 w 8328753"/>
                  <a:gd name="connsiteY98" fmla="*/ 35259 h 1138794"/>
                  <a:gd name="connsiteX99" fmla="*/ 6871631 w 8328753"/>
                  <a:gd name="connsiteY99" fmla="*/ 36089 h 1138794"/>
                  <a:gd name="connsiteX100" fmla="*/ 6476854 w 8328753"/>
                  <a:gd name="connsiteY100" fmla="*/ 33600 h 1138794"/>
                  <a:gd name="connsiteX101" fmla="*/ 6459991 w 8328753"/>
                  <a:gd name="connsiteY101" fmla="*/ 37334 h 1138794"/>
                  <a:gd name="connsiteX102" fmla="*/ 6441925 w 8328753"/>
                  <a:gd name="connsiteY102" fmla="*/ 36401 h 1138794"/>
                  <a:gd name="connsiteX103" fmla="*/ 7763712 w 8328753"/>
                  <a:gd name="connsiteY103" fmla="*/ 32359 h 1138794"/>
                  <a:gd name="connsiteX104" fmla="*/ 7748207 w 8328753"/>
                  <a:gd name="connsiteY104" fmla="*/ 33189 h 1138794"/>
                  <a:gd name="connsiteX105" fmla="*/ 7735087 w 8328753"/>
                  <a:gd name="connsiteY105" fmla="*/ 33189 h 1138794"/>
                  <a:gd name="connsiteX106" fmla="*/ 7515833 w 8328753"/>
                  <a:gd name="connsiteY106" fmla="*/ 31111 h 1138794"/>
                  <a:gd name="connsiteX107" fmla="*/ 7527241 w 8328753"/>
                  <a:gd name="connsiteY107" fmla="*/ 31733 h 1138794"/>
                  <a:gd name="connsiteX108" fmla="*/ 7513551 w 8328753"/>
                  <a:gd name="connsiteY108" fmla="*/ 32356 h 1138794"/>
                  <a:gd name="connsiteX109" fmla="*/ 7819605 w 8328753"/>
                  <a:gd name="connsiteY109" fmla="*/ 29866 h 1138794"/>
                  <a:gd name="connsiteX110" fmla="*/ 7839801 w 8328753"/>
                  <a:gd name="connsiteY110" fmla="*/ 31525 h 1138794"/>
                  <a:gd name="connsiteX111" fmla="*/ 7843365 w 8328753"/>
                  <a:gd name="connsiteY111" fmla="*/ 32355 h 1138794"/>
                  <a:gd name="connsiteX112" fmla="*/ 7819605 w 8328753"/>
                  <a:gd name="connsiteY112" fmla="*/ 29866 h 1138794"/>
                  <a:gd name="connsiteX113" fmla="*/ 7560845 w 8328753"/>
                  <a:gd name="connsiteY113" fmla="*/ 29866 h 1138794"/>
                  <a:gd name="connsiteX114" fmla="*/ 7558448 w 8328753"/>
                  <a:gd name="connsiteY114" fmla="*/ 34844 h 1138794"/>
                  <a:gd name="connsiteX115" fmla="*/ 7528486 w 8328753"/>
                  <a:gd name="connsiteY115" fmla="*/ 31857 h 1138794"/>
                  <a:gd name="connsiteX116" fmla="*/ 7026580 w 8328753"/>
                  <a:gd name="connsiteY116" fmla="*/ 28413 h 1138794"/>
                  <a:gd name="connsiteX117" fmla="*/ 7029408 w 8328753"/>
                  <a:gd name="connsiteY117" fmla="*/ 28625 h 1138794"/>
                  <a:gd name="connsiteX118" fmla="*/ 7026994 w 8328753"/>
                  <a:gd name="connsiteY118" fmla="*/ 28625 h 1138794"/>
                  <a:gd name="connsiteX119" fmla="*/ 7018245 w 8328753"/>
                  <a:gd name="connsiteY119" fmla="*/ 24145 h 1138794"/>
                  <a:gd name="connsiteX120" fmla="*/ 7026580 w 8328753"/>
                  <a:gd name="connsiteY120" fmla="*/ 28413 h 1138794"/>
                  <a:gd name="connsiteX121" fmla="*/ 6989581 w 8328753"/>
                  <a:gd name="connsiteY121" fmla="*/ 25638 h 1138794"/>
                  <a:gd name="connsiteX122" fmla="*/ 7018245 w 8328753"/>
                  <a:gd name="connsiteY122" fmla="*/ 24145 h 1138794"/>
                  <a:gd name="connsiteX123" fmla="*/ 7751924 w 8328753"/>
                  <a:gd name="connsiteY123" fmla="*/ 21154 h 1138794"/>
                  <a:gd name="connsiteX124" fmla="*/ 7772421 w 8328753"/>
                  <a:gd name="connsiteY124" fmla="*/ 26340 h 1138794"/>
                  <a:gd name="connsiteX125" fmla="*/ 7745896 w 8328753"/>
                  <a:gd name="connsiteY125" fmla="*/ 27377 h 1138794"/>
                  <a:gd name="connsiteX126" fmla="*/ 7751924 w 8328753"/>
                  <a:gd name="connsiteY126" fmla="*/ 21154 h 1138794"/>
                  <a:gd name="connsiteX127" fmla="*/ 7579514 w 8328753"/>
                  <a:gd name="connsiteY127" fmla="*/ 17420 h 1138794"/>
                  <a:gd name="connsiteX128" fmla="*/ 7608139 w 8328753"/>
                  <a:gd name="connsiteY128" fmla="*/ 22754 h 1138794"/>
                  <a:gd name="connsiteX129" fmla="*/ 7589056 w 8328753"/>
                  <a:gd name="connsiteY129" fmla="*/ 24888 h 1138794"/>
                  <a:gd name="connsiteX130" fmla="*/ 7579514 w 8328753"/>
                  <a:gd name="connsiteY130" fmla="*/ 17420 h 1138794"/>
                  <a:gd name="connsiteX131" fmla="*/ 7488656 w 8328753"/>
                  <a:gd name="connsiteY131" fmla="*/ 17420 h 1138794"/>
                  <a:gd name="connsiteX132" fmla="*/ 7509814 w 8328753"/>
                  <a:gd name="connsiteY132" fmla="*/ 23643 h 1138794"/>
                  <a:gd name="connsiteX133" fmla="*/ 7498060 w 8328753"/>
                  <a:gd name="connsiteY133" fmla="*/ 22606 h 1138794"/>
                  <a:gd name="connsiteX134" fmla="*/ 7497690 w 8328753"/>
                  <a:gd name="connsiteY134" fmla="*/ 22402 h 1138794"/>
                  <a:gd name="connsiteX135" fmla="*/ 7360759 w 8328753"/>
                  <a:gd name="connsiteY135" fmla="*/ 16179 h 1138794"/>
                  <a:gd name="connsiteX136" fmla="*/ 7370504 w 8328753"/>
                  <a:gd name="connsiteY136" fmla="*/ 19913 h 1138794"/>
                  <a:gd name="connsiteX137" fmla="*/ 7316907 w 8328753"/>
                  <a:gd name="connsiteY137" fmla="*/ 17113 h 1138794"/>
                  <a:gd name="connsiteX138" fmla="*/ 7360759 w 8328753"/>
                  <a:gd name="connsiteY138" fmla="*/ 16179 h 1138794"/>
                  <a:gd name="connsiteX139" fmla="*/ 7154181 w 8328753"/>
                  <a:gd name="connsiteY139" fmla="*/ 13687 h 1138794"/>
                  <a:gd name="connsiteX140" fmla="*/ 7168958 w 8328753"/>
                  <a:gd name="connsiteY140" fmla="*/ 44930 h 1138794"/>
                  <a:gd name="connsiteX141" fmla="*/ 7101227 w 8328753"/>
                  <a:gd name="connsiteY141" fmla="*/ 48535 h 1138794"/>
                  <a:gd name="connsiteX142" fmla="*/ 7103690 w 8328753"/>
                  <a:gd name="connsiteY142" fmla="*/ 43728 h 1138794"/>
                  <a:gd name="connsiteX143" fmla="*/ 7067977 w 8328753"/>
                  <a:gd name="connsiteY143" fmla="*/ 44930 h 1138794"/>
                  <a:gd name="connsiteX144" fmla="*/ 7111079 w 8328753"/>
                  <a:gd name="connsiteY144" fmla="*/ 28107 h 1138794"/>
                  <a:gd name="connsiteX145" fmla="*/ 7164032 w 8328753"/>
                  <a:gd name="connsiteY145" fmla="*/ 32913 h 1138794"/>
                  <a:gd name="connsiteX146" fmla="*/ 7122162 w 8328753"/>
                  <a:gd name="connsiteY146" fmla="*/ 20897 h 1138794"/>
                  <a:gd name="connsiteX147" fmla="*/ 7154181 w 8328753"/>
                  <a:gd name="connsiteY147" fmla="*/ 13687 h 1138794"/>
                  <a:gd name="connsiteX148" fmla="*/ 7284976 w 8328753"/>
                  <a:gd name="connsiteY148" fmla="*/ 12442 h 1138794"/>
                  <a:gd name="connsiteX149" fmla="*/ 7315658 w 8328753"/>
                  <a:gd name="connsiteY149" fmla="*/ 17065 h 1138794"/>
                  <a:gd name="connsiteX150" fmla="*/ 7283749 w 8328753"/>
                  <a:gd name="connsiteY150" fmla="*/ 17065 h 1138794"/>
                  <a:gd name="connsiteX151" fmla="*/ 7309522 w 8328753"/>
                  <a:gd name="connsiteY151" fmla="*/ 23999 h 1138794"/>
                  <a:gd name="connsiteX152" fmla="*/ 7261657 w 8328753"/>
                  <a:gd name="connsiteY152" fmla="*/ 28622 h 1138794"/>
                  <a:gd name="connsiteX153" fmla="*/ 7283749 w 8328753"/>
                  <a:gd name="connsiteY153" fmla="*/ 15909 h 1138794"/>
                  <a:gd name="connsiteX154" fmla="*/ 7227293 w 8328753"/>
                  <a:gd name="connsiteY154" fmla="*/ 14753 h 1138794"/>
                  <a:gd name="connsiteX155" fmla="*/ 7286203 w 8328753"/>
                  <a:gd name="connsiteY155" fmla="*/ 13598 h 1138794"/>
                  <a:gd name="connsiteX156" fmla="*/ 7284976 w 8328753"/>
                  <a:gd name="connsiteY156" fmla="*/ 12442 h 1138794"/>
                  <a:gd name="connsiteX157" fmla="*/ 7482436 w 8328753"/>
                  <a:gd name="connsiteY157" fmla="*/ 7467 h 1138794"/>
                  <a:gd name="connsiteX158" fmla="*/ 7466931 w 8328753"/>
                  <a:gd name="connsiteY158" fmla="*/ 11449 h 1138794"/>
                  <a:gd name="connsiteX159" fmla="*/ 7453811 w 8328753"/>
                  <a:gd name="connsiteY159" fmla="*/ 12445 h 1138794"/>
                  <a:gd name="connsiteX160" fmla="*/ 7183243 w 8328753"/>
                  <a:gd name="connsiteY160" fmla="*/ 7467 h 1138794"/>
                  <a:gd name="connsiteX161" fmla="*/ 7226052 w 8328753"/>
                  <a:gd name="connsiteY161" fmla="*/ 13868 h 1138794"/>
                  <a:gd name="connsiteX162" fmla="*/ 7213821 w 8328753"/>
                  <a:gd name="connsiteY162" fmla="*/ 14935 h 1138794"/>
                  <a:gd name="connsiteX163" fmla="*/ 7217490 w 8328753"/>
                  <a:gd name="connsiteY163" fmla="*/ 13868 h 1138794"/>
                  <a:gd name="connsiteX164" fmla="*/ 7155111 w 8328753"/>
                  <a:gd name="connsiteY164" fmla="*/ 11734 h 1138794"/>
                  <a:gd name="connsiteX165" fmla="*/ 7183243 w 8328753"/>
                  <a:gd name="connsiteY165" fmla="*/ 7467 h 1138794"/>
                  <a:gd name="connsiteX166" fmla="*/ 6713341 w 8328753"/>
                  <a:gd name="connsiteY166" fmla="*/ 7459 h 1138794"/>
                  <a:gd name="connsiteX167" fmla="*/ 6687209 w 8328753"/>
                  <a:gd name="connsiteY167" fmla="*/ 8703 h 1138794"/>
                  <a:gd name="connsiteX168" fmla="*/ 6710852 w 8328753"/>
                  <a:gd name="connsiteY168" fmla="*/ 9946 h 1138794"/>
                  <a:gd name="connsiteX169" fmla="*/ 6713341 w 8328753"/>
                  <a:gd name="connsiteY169" fmla="*/ 7459 h 1138794"/>
                  <a:gd name="connsiteX170" fmla="*/ 6363556 w 8328753"/>
                  <a:gd name="connsiteY170" fmla="*/ 6219 h 1138794"/>
                  <a:gd name="connsiteX171" fmla="*/ 6408361 w 8328753"/>
                  <a:gd name="connsiteY171" fmla="*/ 9019 h 1138794"/>
                  <a:gd name="connsiteX172" fmla="*/ 6363556 w 8328753"/>
                  <a:gd name="connsiteY172" fmla="*/ 6219 h 1138794"/>
                  <a:gd name="connsiteX173" fmla="*/ 6310039 w 8328753"/>
                  <a:gd name="connsiteY173" fmla="*/ 5392 h 1138794"/>
                  <a:gd name="connsiteX174" fmla="*/ 6362312 w 8328753"/>
                  <a:gd name="connsiteY174" fmla="*/ 5392 h 1138794"/>
                  <a:gd name="connsiteX175" fmla="*/ 6319764 w 8328753"/>
                  <a:gd name="connsiteY175" fmla="*/ 6222 h 1138794"/>
                  <a:gd name="connsiteX176" fmla="*/ 6310039 w 8328753"/>
                  <a:gd name="connsiteY176" fmla="*/ 5392 h 1138794"/>
                  <a:gd name="connsiteX177" fmla="*/ 7151374 w 8328753"/>
                  <a:gd name="connsiteY177" fmla="*/ 3733 h 1138794"/>
                  <a:gd name="connsiteX178" fmla="*/ 7146612 w 8328753"/>
                  <a:gd name="connsiteY178" fmla="*/ 9067 h 1138794"/>
                  <a:gd name="connsiteX179" fmla="*/ 7123993 w 8328753"/>
                  <a:gd name="connsiteY179" fmla="*/ 11201 h 1138794"/>
                  <a:gd name="connsiteX180" fmla="*/ 7082925 w 8328753"/>
                  <a:gd name="connsiteY180" fmla="*/ 3733 h 1138794"/>
                  <a:gd name="connsiteX181" fmla="*/ 7080614 w 8328753"/>
                  <a:gd name="connsiteY181" fmla="*/ 8711 h 1138794"/>
                  <a:gd name="connsiteX182" fmla="*/ 7066745 w 8328753"/>
                  <a:gd name="connsiteY182" fmla="*/ 6720 h 1138794"/>
                  <a:gd name="connsiteX183" fmla="*/ 6960956 w 8328753"/>
                  <a:gd name="connsiteY183" fmla="*/ 2485 h 1138794"/>
                  <a:gd name="connsiteX184" fmla="*/ 6957372 w 8328753"/>
                  <a:gd name="connsiteY184" fmla="*/ 4974 h 1138794"/>
                  <a:gd name="connsiteX185" fmla="*/ 6931086 w 8328753"/>
                  <a:gd name="connsiteY185" fmla="*/ 3315 h 1138794"/>
                  <a:gd name="connsiteX186" fmla="*/ 6783027 w 8328753"/>
                  <a:gd name="connsiteY186" fmla="*/ 1991 h 1138794"/>
                  <a:gd name="connsiteX187" fmla="*/ 6771042 w 8328753"/>
                  <a:gd name="connsiteY187" fmla="*/ 4978 h 1138794"/>
                  <a:gd name="connsiteX188" fmla="*/ 6783027 w 8328753"/>
                  <a:gd name="connsiteY188" fmla="*/ 1991 h 1138794"/>
                  <a:gd name="connsiteX189" fmla="*/ 7387974 w 8328753"/>
                  <a:gd name="connsiteY189" fmla="*/ 0 h 1138794"/>
                  <a:gd name="connsiteX190" fmla="*/ 7390411 w 8328753"/>
                  <a:gd name="connsiteY190" fmla="*/ 8712 h 1138794"/>
                  <a:gd name="connsiteX191" fmla="*/ 7335572 w 8328753"/>
                  <a:gd name="connsiteY191" fmla="*/ 4356 h 1138794"/>
                  <a:gd name="connsiteX192" fmla="*/ 7387974 w 8328753"/>
                  <a:gd name="connsiteY192" fmla="*/ 0 h 1138794"/>
                  <a:gd name="connsiteX193" fmla="*/ 6866397 w 8328753"/>
                  <a:gd name="connsiteY193" fmla="*/ 0 h 1138794"/>
                  <a:gd name="connsiteX194" fmla="*/ 6952258 w 8328753"/>
                  <a:gd name="connsiteY194" fmla="*/ 16162 h 1138794"/>
                  <a:gd name="connsiteX195" fmla="*/ 7013232 w 8328753"/>
                  <a:gd name="connsiteY195" fmla="*/ 3730 h 1138794"/>
                  <a:gd name="connsiteX196" fmla="*/ 7049318 w 8328753"/>
                  <a:gd name="connsiteY196" fmla="*/ 13675 h 1138794"/>
                  <a:gd name="connsiteX197" fmla="*/ 6939814 w 8328753"/>
                  <a:gd name="connsiteY197" fmla="*/ 22378 h 1138794"/>
                  <a:gd name="connsiteX198" fmla="*/ 6970923 w 8328753"/>
                  <a:gd name="connsiteY198" fmla="*/ 28594 h 1138794"/>
                  <a:gd name="connsiteX199" fmla="*/ 6883818 w 8328753"/>
                  <a:gd name="connsiteY199" fmla="*/ 27351 h 1138794"/>
                  <a:gd name="connsiteX200" fmla="*/ 6924882 w 8328753"/>
                  <a:gd name="connsiteY200" fmla="*/ 29837 h 1138794"/>
                  <a:gd name="connsiteX201" fmla="*/ 6916172 w 8328753"/>
                  <a:gd name="connsiteY201" fmla="*/ 21135 h 1138794"/>
                  <a:gd name="connsiteX202" fmla="*/ 6807912 w 8328753"/>
                  <a:gd name="connsiteY202" fmla="*/ 27351 h 1138794"/>
                  <a:gd name="connsiteX203" fmla="*/ 6791735 w 8328753"/>
                  <a:gd name="connsiteY203" fmla="*/ 37297 h 1138794"/>
                  <a:gd name="connsiteX204" fmla="*/ 6816623 w 8328753"/>
                  <a:gd name="connsiteY204" fmla="*/ 37297 h 1138794"/>
                  <a:gd name="connsiteX205" fmla="*/ 6791735 w 8328753"/>
                  <a:gd name="connsiteY205" fmla="*/ 44756 h 1138794"/>
                  <a:gd name="connsiteX206" fmla="*/ 6657344 w 8328753"/>
                  <a:gd name="connsiteY206" fmla="*/ 41026 h 1138794"/>
                  <a:gd name="connsiteX207" fmla="*/ 6557795 w 8328753"/>
                  <a:gd name="connsiteY207" fmla="*/ 37297 h 1138794"/>
                  <a:gd name="connsiteX208" fmla="*/ 6613792 w 8328753"/>
                  <a:gd name="connsiteY208" fmla="*/ 36054 h 1138794"/>
                  <a:gd name="connsiteX209" fmla="*/ 6578949 w 8328753"/>
                  <a:gd name="connsiteY209" fmla="*/ 32324 h 1138794"/>
                  <a:gd name="connsiteX210" fmla="*/ 6669788 w 8328753"/>
                  <a:gd name="connsiteY210" fmla="*/ 36054 h 1138794"/>
                  <a:gd name="connsiteX211" fmla="*/ 6662322 w 8328753"/>
                  <a:gd name="connsiteY211" fmla="*/ 16162 h 1138794"/>
                  <a:gd name="connsiteX212" fmla="*/ 6503043 w 8328753"/>
                  <a:gd name="connsiteY212" fmla="*/ 28594 h 1138794"/>
                  <a:gd name="connsiteX213" fmla="*/ 6471934 w 8328753"/>
                  <a:gd name="connsiteY213" fmla="*/ 23621 h 1138794"/>
                  <a:gd name="connsiteX214" fmla="*/ 6362430 w 8328753"/>
                  <a:gd name="connsiteY214" fmla="*/ 52215 h 1138794"/>
                  <a:gd name="connsiteX215" fmla="*/ 6450780 w 8328753"/>
                  <a:gd name="connsiteY215" fmla="*/ 49729 h 1138794"/>
                  <a:gd name="connsiteX216" fmla="*/ 6376118 w 8328753"/>
                  <a:gd name="connsiteY216" fmla="*/ 62161 h 1138794"/>
                  <a:gd name="connsiteX217" fmla="*/ 6389806 w 8328753"/>
                  <a:gd name="connsiteY217" fmla="*/ 50972 h 1138794"/>
                  <a:gd name="connsiteX218" fmla="*/ 6354964 w 8328753"/>
                  <a:gd name="connsiteY218" fmla="*/ 55945 h 1138794"/>
                  <a:gd name="connsiteX219" fmla="*/ 6332566 w 8328753"/>
                  <a:gd name="connsiteY219" fmla="*/ 47243 h 1138794"/>
                  <a:gd name="connsiteX220" fmla="*/ 6172043 w 8328753"/>
                  <a:gd name="connsiteY220" fmla="*/ 44756 h 1138794"/>
                  <a:gd name="connsiteX221" fmla="*/ 6162088 w 8328753"/>
                  <a:gd name="connsiteY221" fmla="*/ 38540 h 1138794"/>
                  <a:gd name="connsiteX222" fmla="*/ 6097381 w 8328753"/>
                  <a:gd name="connsiteY222" fmla="*/ 63404 h 1138794"/>
                  <a:gd name="connsiteX223" fmla="*/ 6026453 w 8328753"/>
                  <a:gd name="connsiteY223" fmla="*/ 64648 h 1138794"/>
                  <a:gd name="connsiteX224" fmla="*/ 6010276 w 8328753"/>
                  <a:gd name="connsiteY224" fmla="*/ 73350 h 1138794"/>
                  <a:gd name="connsiteX225" fmla="*/ 5985389 w 8328753"/>
                  <a:gd name="connsiteY225" fmla="*/ 67134 h 1138794"/>
                  <a:gd name="connsiteX226" fmla="*/ 5965479 w 8328753"/>
                  <a:gd name="connsiteY226" fmla="*/ 74593 h 1138794"/>
                  <a:gd name="connsiteX227" fmla="*/ 5980411 w 8328753"/>
                  <a:gd name="connsiteY227" fmla="*/ 48486 h 1138794"/>
                  <a:gd name="connsiteX228" fmla="*/ 5889573 w 8328753"/>
                  <a:gd name="connsiteY228" fmla="*/ 37297 h 1138794"/>
                  <a:gd name="connsiteX229" fmla="*/ 5903261 w 8328753"/>
                  <a:gd name="connsiteY229" fmla="*/ 85783 h 1138794"/>
                  <a:gd name="connsiteX230" fmla="*/ 5857219 w 8328753"/>
                  <a:gd name="connsiteY230" fmla="*/ 80810 h 1138794"/>
                  <a:gd name="connsiteX231" fmla="*/ 5761404 w 8328753"/>
                  <a:gd name="connsiteY231" fmla="*/ 88269 h 1138794"/>
                  <a:gd name="connsiteX232" fmla="*/ 5787535 w 8328753"/>
                  <a:gd name="connsiteY232" fmla="*/ 82053 h 1138794"/>
                  <a:gd name="connsiteX233" fmla="*/ 5722828 w 8328753"/>
                  <a:gd name="connsiteY233" fmla="*/ 88269 h 1138794"/>
                  <a:gd name="connsiteX234" fmla="*/ 5732783 w 8328753"/>
                  <a:gd name="connsiteY234" fmla="*/ 68377 h 1138794"/>
                  <a:gd name="connsiteX235" fmla="*/ 5650655 w 8328753"/>
                  <a:gd name="connsiteY235" fmla="*/ 80810 h 1138794"/>
                  <a:gd name="connsiteX236" fmla="*/ 5618302 w 8328753"/>
                  <a:gd name="connsiteY236" fmla="*/ 98215 h 1138794"/>
                  <a:gd name="connsiteX237" fmla="*/ 5710385 w 8328753"/>
                  <a:gd name="connsiteY237" fmla="*/ 83296 h 1138794"/>
                  <a:gd name="connsiteX238" fmla="*/ 5649411 w 8328753"/>
                  <a:gd name="connsiteY238" fmla="*/ 104431 h 1138794"/>
                  <a:gd name="connsiteX239" fmla="*/ 5562306 w 8328753"/>
                  <a:gd name="connsiteY239" fmla="*/ 105674 h 1138794"/>
                  <a:gd name="connsiteX240" fmla="*/ 5593415 w 8328753"/>
                  <a:gd name="connsiteY240" fmla="*/ 96972 h 1138794"/>
                  <a:gd name="connsiteX241" fmla="*/ 5549862 w 8328753"/>
                  <a:gd name="connsiteY241" fmla="*/ 95728 h 1138794"/>
                  <a:gd name="connsiteX242" fmla="*/ 5696697 w 8328753"/>
                  <a:gd name="connsiteY242" fmla="*/ 42270 h 1138794"/>
                  <a:gd name="connsiteX243" fmla="*/ 5651900 w 8328753"/>
                  <a:gd name="connsiteY243" fmla="*/ 49729 h 1138794"/>
                  <a:gd name="connsiteX244" fmla="*/ 5639456 w 8328753"/>
                  <a:gd name="connsiteY244" fmla="*/ 44756 h 1138794"/>
                  <a:gd name="connsiteX245" fmla="*/ 5515020 w 8328753"/>
                  <a:gd name="connsiteY245" fmla="*/ 95728 h 1138794"/>
                  <a:gd name="connsiteX246" fmla="*/ 5500088 w 8328753"/>
                  <a:gd name="connsiteY246" fmla="*/ 75837 h 1138794"/>
                  <a:gd name="connsiteX247" fmla="*/ 5369430 w 8328753"/>
                  <a:gd name="connsiteY247" fmla="*/ 104431 h 1138794"/>
                  <a:gd name="connsiteX248" fmla="*/ 5395561 w 8328753"/>
                  <a:gd name="connsiteY248" fmla="*/ 105674 h 1138794"/>
                  <a:gd name="connsiteX249" fmla="*/ 5329610 w 8328753"/>
                  <a:gd name="connsiteY249" fmla="*/ 111890 h 1138794"/>
                  <a:gd name="connsiteX250" fmla="*/ 5317166 w 8328753"/>
                  <a:gd name="connsiteY250" fmla="*/ 95728 h 1138794"/>
                  <a:gd name="connsiteX251" fmla="*/ 5259926 w 8328753"/>
                  <a:gd name="connsiteY251" fmla="*/ 113133 h 1138794"/>
                  <a:gd name="connsiteX252" fmla="*/ 5264903 w 8328753"/>
                  <a:gd name="connsiteY252" fmla="*/ 95728 h 1138794"/>
                  <a:gd name="connsiteX253" fmla="*/ 5241260 w 8328753"/>
                  <a:gd name="connsiteY253" fmla="*/ 114377 h 1138794"/>
                  <a:gd name="connsiteX254" fmla="*/ 5167843 w 8328753"/>
                  <a:gd name="connsiteY254" fmla="*/ 104431 h 1138794"/>
                  <a:gd name="connsiteX255" fmla="*/ 5180286 w 8328753"/>
                  <a:gd name="connsiteY255" fmla="*/ 119350 h 1138794"/>
                  <a:gd name="connsiteX256" fmla="*/ 5116824 w 8328753"/>
                  <a:gd name="connsiteY256" fmla="*/ 124322 h 1138794"/>
                  <a:gd name="connsiteX257" fmla="*/ 5137978 w 8328753"/>
                  <a:gd name="connsiteY257" fmla="*/ 83296 h 1138794"/>
                  <a:gd name="connsiteX258" fmla="*/ 5029719 w 8328753"/>
                  <a:gd name="connsiteY258" fmla="*/ 130539 h 1138794"/>
                  <a:gd name="connsiteX259" fmla="*/ 5040918 w 8328753"/>
                  <a:gd name="connsiteY259" fmla="*/ 114377 h 1138794"/>
                  <a:gd name="connsiteX260" fmla="*/ 4963301 w 8328753"/>
                  <a:gd name="connsiteY260" fmla="*/ 131782 h 1138794"/>
                  <a:gd name="connsiteX261" fmla="*/ 4851448 w 8328753"/>
                  <a:gd name="connsiteY261" fmla="*/ 141230 h 1138794"/>
                  <a:gd name="connsiteX262" fmla="*/ 4836687 w 8328753"/>
                  <a:gd name="connsiteY262" fmla="*/ 138620 h 1138794"/>
                  <a:gd name="connsiteX263" fmla="*/ 4792046 w 8328753"/>
                  <a:gd name="connsiteY263" fmla="*/ 142971 h 1138794"/>
                  <a:gd name="connsiteX264" fmla="*/ 4810711 w 8328753"/>
                  <a:gd name="connsiteY264" fmla="*/ 140484 h 1138794"/>
                  <a:gd name="connsiteX265" fmla="*/ 4716139 w 8328753"/>
                  <a:gd name="connsiteY265" fmla="*/ 156646 h 1138794"/>
                  <a:gd name="connsiteX266" fmla="*/ 4759692 w 8328753"/>
                  <a:gd name="connsiteY266" fmla="*/ 144214 h 1138794"/>
                  <a:gd name="connsiteX267" fmla="*/ 4672587 w 8328753"/>
                  <a:gd name="connsiteY267" fmla="*/ 165349 h 1138794"/>
                  <a:gd name="connsiteX268" fmla="*/ 4635256 w 8328753"/>
                  <a:gd name="connsiteY268" fmla="*/ 160376 h 1138794"/>
                  <a:gd name="connsiteX269" fmla="*/ 4560594 w 8328753"/>
                  <a:gd name="connsiteY269" fmla="*/ 176538 h 1138794"/>
                  <a:gd name="connsiteX270" fmla="*/ 4548151 w 8328753"/>
                  <a:gd name="connsiteY270" fmla="*/ 172808 h 1138794"/>
                  <a:gd name="connsiteX271" fmla="*/ 4653921 w 8328753"/>
                  <a:gd name="connsiteY271" fmla="*/ 157890 h 1138794"/>
                  <a:gd name="connsiteX272" fmla="*/ 4657654 w 8328753"/>
                  <a:gd name="connsiteY272" fmla="*/ 137998 h 1138794"/>
                  <a:gd name="connsiteX273" fmla="*/ 4480955 w 8328753"/>
                  <a:gd name="connsiteY273" fmla="*/ 185241 h 1138794"/>
                  <a:gd name="connsiteX274" fmla="*/ 4408782 w 8328753"/>
                  <a:gd name="connsiteY274" fmla="*/ 187727 h 1138794"/>
                  <a:gd name="connsiteX275" fmla="*/ 4406293 w 8328753"/>
                  <a:gd name="connsiteY275" fmla="*/ 191457 h 1138794"/>
                  <a:gd name="connsiteX276" fmla="*/ 4392605 w 8328753"/>
                  <a:gd name="connsiteY276" fmla="*/ 183997 h 1138794"/>
                  <a:gd name="connsiteX277" fmla="*/ 4376429 w 8328753"/>
                  <a:gd name="connsiteY277" fmla="*/ 187727 h 1138794"/>
                  <a:gd name="connsiteX278" fmla="*/ 4378917 w 8328753"/>
                  <a:gd name="connsiteY278" fmla="*/ 185241 h 1138794"/>
                  <a:gd name="connsiteX279" fmla="*/ 4361496 w 8328753"/>
                  <a:gd name="connsiteY279" fmla="*/ 188970 h 1138794"/>
                  <a:gd name="connsiteX280" fmla="*/ 4383895 w 8328753"/>
                  <a:gd name="connsiteY280" fmla="*/ 170322 h 1138794"/>
                  <a:gd name="connsiteX281" fmla="*/ 4403805 w 8328753"/>
                  <a:gd name="connsiteY281" fmla="*/ 174051 h 1138794"/>
                  <a:gd name="connsiteX282" fmla="*/ 4407538 w 8328753"/>
                  <a:gd name="connsiteY282" fmla="*/ 160376 h 1138794"/>
                  <a:gd name="connsiteX283" fmla="*/ 4397583 w 8328753"/>
                  <a:gd name="connsiteY283" fmla="*/ 164106 h 1138794"/>
                  <a:gd name="connsiteX284" fmla="*/ 4403805 w 8328753"/>
                  <a:gd name="connsiteY284" fmla="*/ 154160 h 1138794"/>
                  <a:gd name="connsiteX285" fmla="*/ 4349053 w 8328753"/>
                  <a:gd name="connsiteY285" fmla="*/ 166592 h 1138794"/>
                  <a:gd name="connsiteX286" fmla="*/ 4377673 w 8328753"/>
                  <a:gd name="connsiteY286" fmla="*/ 169079 h 1138794"/>
                  <a:gd name="connsiteX287" fmla="*/ 4335365 w 8328753"/>
                  <a:gd name="connsiteY287" fmla="*/ 195186 h 1138794"/>
                  <a:gd name="connsiteX288" fmla="*/ 4293056 w 8328753"/>
                  <a:gd name="connsiteY288" fmla="*/ 193943 h 1138794"/>
                  <a:gd name="connsiteX289" fmla="*/ 4193507 w 8328753"/>
                  <a:gd name="connsiteY289" fmla="*/ 220051 h 1138794"/>
                  <a:gd name="connsiteX290" fmla="*/ 4194752 w 8328753"/>
                  <a:gd name="connsiteY290" fmla="*/ 211348 h 1138794"/>
                  <a:gd name="connsiteX291" fmla="*/ 4123823 w 8328753"/>
                  <a:gd name="connsiteY291" fmla="*/ 218808 h 1138794"/>
                  <a:gd name="connsiteX292" fmla="*/ 4077782 w 8328753"/>
                  <a:gd name="connsiteY292" fmla="*/ 221294 h 1138794"/>
                  <a:gd name="connsiteX293" fmla="*/ 4041695 w 8328753"/>
                  <a:gd name="connsiteY293" fmla="*/ 237456 h 1138794"/>
                  <a:gd name="connsiteX294" fmla="*/ 4037962 w 8328753"/>
                  <a:gd name="connsiteY294" fmla="*/ 234969 h 1138794"/>
                  <a:gd name="connsiteX295" fmla="*/ 4011830 w 8328753"/>
                  <a:gd name="connsiteY295" fmla="*/ 246159 h 1138794"/>
                  <a:gd name="connsiteX296" fmla="*/ 4005609 w 8328753"/>
                  <a:gd name="connsiteY296" fmla="*/ 238699 h 1138794"/>
                  <a:gd name="connsiteX297" fmla="*/ 3881172 w 8328753"/>
                  <a:gd name="connsiteY297" fmla="*/ 261077 h 1138794"/>
                  <a:gd name="connsiteX298" fmla="*/ 3856285 w 8328753"/>
                  <a:gd name="connsiteY298" fmla="*/ 277239 h 1138794"/>
                  <a:gd name="connsiteX299" fmla="*/ 3808999 w 8328753"/>
                  <a:gd name="connsiteY299" fmla="*/ 271023 h 1138794"/>
                  <a:gd name="connsiteX300" fmla="*/ 3767935 w 8328753"/>
                  <a:gd name="connsiteY300" fmla="*/ 288428 h 1138794"/>
                  <a:gd name="connsiteX301" fmla="*/ 3767935 w 8328753"/>
                  <a:gd name="connsiteY301" fmla="*/ 278482 h 1138794"/>
                  <a:gd name="connsiteX302" fmla="*/ 3718161 w 8328753"/>
                  <a:gd name="connsiteY302" fmla="*/ 280969 h 1138794"/>
                  <a:gd name="connsiteX303" fmla="*/ 3669631 w 8328753"/>
                  <a:gd name="connsiteY303" fmla="*/ 288428 h 1138794"/>
                  <a:gd name="connsiteX304" fmla="*/ 3713184 w 8328753"/>
                  <a:gd name="connsiteY304" fmla="*/ 304590 h 1138794"/>
                  <a:gd name="connsiteX305" fmla="*/ 3621101 w 8328753"/>
                  <a:gd name="connsiteY305" fmla="*/ 304590 h 1138794"/>
                  <a:gd name="connsiteX306" fmla="*/ 3654699 w 8328753"/>
                  <a:gd name="connsiteY306" fmla="*/ 295888 h 1138794"/>
                  <a:gd name="connsiteX307" fmla="*/ 3547683 w 8328753"/>
                  <a:gd name="connsiteY307" fmla="*/ 307077 h 1138794"/>
                  <a:gd name="connsiteX308" fmla="*/ 3588747 w 8328753"/>
                  <a:gd name="connsiteY308" fmla="*/ 290915 h 1138794"/>
                  <a:gd name="connsiteX309" fmla="*/ 3551416 w 8328753"/>
                  <a:gd name="connsiteY309" fmla="*/ 302104 h 1138794"/>
                  <a:gd name="connsiteX310" fmla="*/ 3555150 w 8328753"/>
                  <a:gd name="connsiteY310" fmla="*/ 297131 h 1138794"/>
                  <a:gd name="connsiteX311" fmla="*/ 3514086 w 8328753"/>
                  <a:gd name="connsiteY311" fmla="*/ 313293 h 1138794"/>
                  <a:gd name="connsiteX312" fmla="*/ 3514086 w 8328753"/>
                  <a:gd name="connsiteY312" fmla="*/ 312049 h 1138794"/>
                  <a:gd name="connsiteX313" fmla="*/ 3446890 w 8328753"/>
                  <a:gd name="connsiteY313" fmla="*/ 325725 h 1138794"/>
                  <a:gd name="connsiteX314" fmla="*/ 3450623 w 8328753"/>
                  <a:gd name="connsiteY314" fmla="*/ 321995 h 1138794"/>
                  <a:gd name="connsiteX315" fmla="*/ 3405826 w 8328753"/>
                  <a:gd name="connsiteY315" fmla="*/ 333184 h 1138794"/>
                  <a:gd name="connsiteX316" fmla="*/ 3384672 w 8328753"/>
                  <a:gd name="connsiteY316" fmla="*/ 330698 h 1138794"/>
                  <a:gd name="connsiteX317" fmla="*/ 3297567 w 8328753"/>
                  <a:gd name="connsiteY317" fmla="*/ 356806 h 1138794"/>
                  <a:gd name="connsiteX318" fmla="*/ 3311255 w 8328753"/>
                  <a:gd name="connsiteY318" fmla="*/ 353076 h 1138794"/>
                  <a:gd name="connsiteX319" fmla="*/ 3287612 w 8328753"/>
                  <a:gd name="connsiteY319" fmla="*/ 353076 h 1138794"/>
                  <a:gd name="connsiteX320" fmla="*/ 3153224 w 8328753"/>
                  <a:gd name="connsiteY320" fmla="*/ 395345 h 1138794"/>
                  <a:gd name="connsiteX321" fmla="*/ 3189310 w 8328753"/>
                  <a:gd name="connsiteY321" fmla="*/ 376697 h 1138794"/>
                  <a:gd name="connsiteX322" fmla="*/ 3154468 w 8328753"/>
                  <a:gd name="connsiteY322" fmla="*/ 376697 h 1138794"/>
                  <a:gd name="connsiteX323" fmla="*/ 3194288 w 8328753"/>
                  <a:gd name="connsiteY323" fmla="*/ 369238 h 1138794"/>
                  <a:gd name="connsiteX324" fmla="*/ 3083539 w 8328753"/>
                  <a:gd name="connsiteY324" fmla="*/ 394102 h 1138794"/>
                  <a:gd name="connsiteX325" fmla="*/ 3046208 w 8328753"/>
                  <a:gd name="connsiteY325" fmla="*/ 390373 h 1138794"/>
                  <a:gd name="connsiteX326" fmla="*/ 3020076 w 8328753"/>
                  <a:gd name="connsiteY326" fmla="*/ 411507 h 1138794"/>
                  <a:gd name="connsiteX327" fmla="*/ 2988968 w 8328753"/>
                  <a:gd name="connsiteY327" fmla="*/ 407778 h 1138794"/>
                  <a:gd name="connsiteX328" fmla="*/ 2850844 w 8328753"/>
                  <a:gd name="connsiteY328" fmla="*/ 433885 h 1138794"/>
                  <a:gd name="connsiteX329" fmla="*/ 2833422 w 8328753"/>
                  <a:gd name="connsiteY329" fmla="*/ 440102 h 1138794"/>
                  <a:gd name="connsiteX330" fmla="*/ 2699031 w 8328753"/>
                  <a:gd name="connsiteY330" fmla="*/ 471182 h 1138794"/>
                  <a:gd name="connsiteX331" fmla="*/ 2672899 w 8328753"/>
                  <a:gd name="connsiteY331" fmla="*/ 468696 h 1138794"/>
                  <a:gd name="connsiteX332" fmla="*/ 2609437 w 8328753"/>
                  <a:gd name="connsiteY332" fmla="*/ 487344 h 1138794"/>
                  <a:gd name="connsiteX333" fmla="*/ 2639302 w 8328753"/>
                  <a:gd name="connsiteY333" fmla="*/ 467453 h 1138794"/>
                  <a:gd name="connsiteX334" fmla="*/ 2595749 w 8328753"/>
                  <a:gd name="connsiteY334" fmla="*/ 479885 h 1138794"/>
                  <a:gd name="connsiteX335" fmla="*/ 2601971 w 8328753"/>
                  <a:gd name="connsiteY335" fmla="*/ 472425 h 1138794"/>
                  <a:gd name="connsiteX336" fmla="*/ 2534775 w 8328753"/>
                  <a:gd name="connsiteY336" fmla="*/ 496047 h 1138794"/>
                  <a:gd name="connsiteX337" fmla="*/ 2554685 w 8328753"/>
                  <a:gd name="connsiteY337" fmla="*/ 492317 h 1138794"/>
                  <a:gd name="connsiteX338" fmla="*/ 2476290 w 8328753"/>
                  <a:gd name="connsiteY338" fmla="*/ 508479 h 1138794"/>
                  <a:gd name="connsiteX339" fmla="*/ 2486245 w 8328753"/>
                  <a:gd name="connsiteY339" fmla="*/ 499776 h 1138794"/>
                  <a:gd name="connsiteX340" fmla="*/ 2528554 w 8328753"/>
                  <a:gd name="connsiteY340" fmla="*/ 487344 h 1138794"/>
                  <a:gd name="connsiteX341" fmla="*/ 2494956 w 8328753"/>
                  <a:gd name="connsiteY341" fmla="*/ 489831 h 1138794"/>
                  <a:gd name="connsiteX342" fmla="*/ 2457625 w 8328753"/>
                  <a:gd name="connsiteY342" fmla="*/ 509722 h 1138794"/>
                  <a:gd name="connsiteX343" fmla="*/ 2373008 w 8328753"/>
                  <a:gd name="connsiteY343" fmla="*/ 530857 h 1138794"/>
                  <a:gd name="connsiteX344" fmla="*/ 2377986 w 8328753"/>
                  <a:gd name="connsiteY344" fmla="*/ 522154 h 1138794"/>
                  <a:gd name="connsiteX345" fmla="*/ 2343143 w 8328753"/>
                  <a:gd name="connsiteY345" fmla="*/ 532100 h 1138794"/>
                  <a:gd name="connsiteX346" fmla="*/ 2369275 w 8328753"/>
                  <a:gd name="connsiteY346" fmla="*/ 517182 h 1138794"/>
                  <a:gd name="connsiteX347" fmla="*/ 2284658 w 8328753"/>
                  <a:gd name="connsiteY347" fmla="*/ 544533 h 1138794"/>
                  <a:gd name="connsiteX348" fmla="*/ 2283414 w 8328753"/>
                  <a:gd name="connsiteY348" fmla="*/ 538316 h 1138794"/>
                  <a:gd name="connsiteX349" fmla="*/ 2223685 w 8328753"/>
                  <a:gd name="connsiteY349" fmla="*/ 555721 h 1138794"/>
                  <a:gd name="connsiteX350" fmla="*/ 2208752 w 8328753"/>
                  <a:gd name="connsiteY350" fmla="*/ 571883 h 1138794"/>
                  <a:gd name="connsiteX351" fmla="*/ 2151512 w 8328753"/>
                  <a:gd name="connsiteY351" fmla="*/ 575613 h 1138794"/>
                  <a:gd name="connsiteX352" fmla="*/ 2181376 w 8328753"/>
                  <a:gd name="connsiteY352" fmla="*/ 576856 h 1138794"/>
                  <a:gd name="connsiteX353" fmla="*/ 2029564 w 8328753"/>
                  <a:gd name="connsiteY353" fmla="*/ 595505 h 1138794"/>
                  <a:gd name="connsiteX354" fmla="*/ 2079339 w 8328753"/>
                  <a:gd name="connsiteY354" fmla="*/ 597991 h 1138794"/>
                  <a:gd name="connsiteX355" fmla="*/ 1976056 w 8328753"/>
                  <a:gd name="connsiteY355" fmla="*/ 619126 h 1138794"/>
                  <a:gd name="connsiteX356" fmla="*/ 1997211 w 8328753"/>
                  <a:gd name="connsiteY356" fmla="*/ 605451 h 1138794"/>
                  <a:gd name="connsiteX357" fmla="*/ 1964858 w 8328753"/>
                  <a:gd name="connsiteY357" fmla="*/ 617883 h 1138794"/>
                  <a:gd name="connsiteX358" fmla="*/ 1964858 w 8328753"/>
                  <a:gd name="connsiteY358" fmla="*/ 610423 h 1138794"/>
                  <a:gd name="connsiteX359" fmla="*/ 1860331 w 8328753"/>
                  <a:gd name="connsiteY359" fmla="*/ 646477 h 1138794"/>
                  <a:gd name="connsiteX360" fmla="*/ 1810557 w 8328753"/>
                  <a:gd name="connsiteY360" fmla="*/ 655179 h 1138794"/>
                  <a:gd name="connsiteX361" fmla="*/ 1915083 w 8328753"/>
                  <a:gd name="connsiteY361" fmla="*/ 617883 h 1138794"/>
                  <a:gd name="connsiteX362" fmla="*/ 1867797 w 8328753"/>
                  <a:gd name="connsiteY362" fmla="*/ 629072 h 1138794"/>
                  <a:gd name="connsiteX363" fmla="*/ 1897662 w 8328753"/>
                  <a:gd name="connsiteY363" fmla="*/ 615396 h 1138794"/>
                  <a:gd name="connsiteX364" fmla="*/ 1779447 w 8328753"/>
                  <a:gd name="connsiteY364" fmla="*/ 653936 h 1138794"/>
                  <a:gd name="connsiteX365" fmla="*/ 1837933 w 8328753"/>
                  <a:gd name="connsiteY365" fmla="*/ 636531 h 1138794"/>
                  <a:gd name="connsiteX366" fmla="*/ 1798113 w 8328753"/>
                  <a:gd name="connsiteY366" fmla="*/ 656423 h 1138794"/>
                  <a:gd name="connsiteX367" fmla="*/ 1720963 w 8328753"/>
                  <a:gd name="connsiteY367" fmla="*/ 675071 h 1138794"/>
                  <a:gd name="connsiteX368" fmla="*/ 1733406 w 8328753"/>
                  <a:gd name="connsiteY368" fmla="*/ 671341 h 1138794"/>
                  <a:gd name="connsiteX369" fmla="*/ 1621413 w 8328753"/>
                  <a:gd name="connsiteY369" fmla="*/ 680044 h 1138794"/>
                  <a:gd name="connsiteX370" fmla="*/ 1567906 w 8328753"/>
                  <a:gd name="connsiteY370" fmla="*/ 702422 h 1138794"/>
                  <a:gd name="connsiteX371" fmla="*/ 1620169 w 8328753"/>
                  <a:gd name="connsiteY371" fmla="*/ 701179 h 1138794"/>
                  <a:gd name="connsiteX372" fmla="*/ 1462135 w 8328753"/>
                  <a:gd name="connsiteY372" fmla="*/ 735989 h 1138794"/>
                  <a:gd name="connsiteX373" fmla="*/ 1469601 w 8328753"/>
                  <a:gd name="connsiteY373" fmla="*/ 721070 h 1138794"/>
                  <a:gd name="connsiteX374" fmla="*/ 1414849 w 8328753"/>
                  <a:gd name="connsiteY374" fmla="*/ 744692 h 1138794"/>
                  <a:gd name="connsiteX375" fmla="*/ 1403650 w 8328753"/>
                  <a:gd name="connsiteY375" fmla="*/ 742205 h 1138794"/>
                  <a:gd name="connsiteX376" fmla="*/ 1320277 w 8328753"/>
                  <a:gd name="connsiteY376" fmla="*/ 781988 h 1138794"/>
                  <a:gd name="connsiteX377" fmla="*/ 1307833 w 8328753"/>
                  <a:gd name="connsiteY377" fmla="*/ 774529 h 1138794"/>
                  <a:gd name="connsiteX378" fmla="*/ 1251838 w 8328753"/>
                  <a:gd name="connsiteY378" fmla="*/ 793177 h 1138794"/>
                  <a:gd name="connsiteX379" fmla="*/ 1254327 w 8328753"/>
                  <a:gd name="connsiteY379" fmla="*/ 793177 h 1138794"/>
                  <a:gd name="connsiteX380" fmla="*/ 1122424 w 8328753"/>
                  <a:gd name="connsiteY380" fmla="*/ 827988 h 1138794"/>
                  <a:gd name="connsiteX381" fmla="*/ 1129891 w 8328753"/>
                  <a:gd name="connsiteY381" fmla="*/ 829231 h 1138794"/>
                  <a:gd name="connsiteX382" fmla="*/ 984300 w 8328753"/>
                  <a:gd name="connsiteY382" fmla="*/ 875230 h 1138794"/>
                  <a:gd name="connsiteX383" fmla="*/ 833733 w 8328753"/>
                  <a:gd name="connsiteY383" fmla="*/ 922473 h 1138794"/>
                  <a:gd name="connsiteX384" fmla="*/ 868575 w 8328753"/>
                  <a:gd name="connsiteY384" fmla="*/ 915013 h 1138794"/>
                  <a:gd name="connsiteX385" fmla="*/ 776492 w 8328753"/>
                  <a:gd name="connsiteY385" fmla="*/ 942364 h 1138794"/>
                  <a:gd name="connsiteX386" fmla="*/ 796402 w 8328753"/>
                  <a:gd name="connsiteY386" fmla="*/ 934905 h 1138794"/>
                  <a:gd name="connsiteX387" fmla="*/ 760315 w 8328753"/>
                  <a:gd name="connsiteY387" fmla="*/ 936148 h 1138794"/>
                  <a:gd name="connsiteX388" fmla="*/ 752849 w 8328753"/>
                  <a:gd name="connsiteY388" fmla="*/ 943608 h 1138794"/>
                  <a:gd name="connsiteX389" fmla="*/ 742894 w 8328753"/>
                  <a:gd name="connsiteY389" fmla="*/ 942364 h 1138794"/>
                  <a:gd name="connsiteX390" fmla="*/ 720496 w 8328753"/>
                  <a:gd name="connsiteY390" fmla="*/ 956040 h 1138794"/>
                  <a:gd name="connsiteX391" fmla="*/ 540063 w 8328753"/>
                  <a:gd name="connsiteY391" fmla="*/ 995823 h 1138794"/>
                  <a:gd name="connsiteX392" fmla="*/ 582371 w 8328753"/>
                  <a:gd name="connsiteY392" fmla="*/ 994580 h 1138794"/>
                  <a:gd name="connsiteX393" fmla="*/ 543796 w 8328753"/>
                  <a:gd name="connsiteY393" fmla="*/ 1002039 h 1138794"/>
                  <a:gd name="connsiteX394" fmla="*/ 553751 w 8328753"/>
                  <a:gd name="connsiteY394" fmla="*/ 1005769 h 1138794"/>
                  <a:gd name="connsiteX395" fmla="*/ 318567 w 8328753"/>
                  <a:gd name="connsiteY395" fmla="*/ 1074146 h 1138794"/>
                  <a:gd name="connsiteX396" fmla="*/ 321055 w 8328753"/>
                  <a:gd name="connsiteY396" fmla="*/ 1071660 h 1138794"/>
                  <a:gd name="connsiteX397" fmla="*/ 257593 w 8328753"/>
                  <a:gd name="connsiteY397" fmla="*/ 1097768 h 1138794"/>
                  <a:gd name="connsiteX398" fmla="*/ 260082 w 8328753"/>
                  <a:gd name="connsiteY398" fmla="*/ 1089065 h 1138794"/>
                  <a:gd name="connsiteX399" fmla="*/ 110758 w 8328753"/>
                  <a:gd name="connsiteY399" fmla="*/ 1138794 h 1138794"/>
                  <a:gd name="connsiteX400" fmla="*/ 59739 w 8328753"/>
                  <a:gd name="connsiteY400" fmla="*/ 1117659 h 1138794"/>
                  <a:gd name="connsiteX401" fmla="*/ 37341 w 8328753"/>
                  <a:gd name="connsiteY401" fmla="*/ 1127605 h 1138794"/>
                  <a:gd name="connsiteX402" fmla="*/ 121957 w 8328753"/>
                  <a:gd name="connsiteY402" fmla="*/ 1090308 h 1138794"/>
                  <a:gd name="connsiteX403" fmla="*/ 197864 w 8328753"/>
                  <a:gd name="connsiteY403" fmla="*/ 1072903 h 1138794"/>
                  <a:gd name="connsiteX404" fmla="*/ 194130 w 8328753"/>
                  <a:gd name="connsiteY404" fmla="*/ 1065444 h 1138794"/>
                  <a:gd name="connsiteX405" fmla="*/ 202841 w 8328753"/>
                  <a:gd name="connsiteY405" fmla="*/ 1056741 h 1138794"/>
                  <a:gd name="connsiteX406" fmla="*/ 472868 w 8328753"/>
                  <a:gd name="connsiteY406" fmla="*/ 977175 h 1138794"/>
                  <a:gd name="connsiteX407" fmla="*/ 740405 w 8328753"/>
                  <a:gd name="connsiteY407" fmla="*/ 898852 h 1138794"/>
                  <a:gd name="connsiteX408" fmla="*/ 740405 w 8328753"/>
                  <a:gd name="connsiteY408" fmla="*/ 892635 h 1138794"/>
                  <a:gd name="connsiteX409" fmla="*/ 786447 w 8328753"/>
                  <a:gd name="connsiteY409" fmla="*/ 872744 h 1138794"/>
                  <a:gd name="connsiteX410" fmla="*/ 837465 w 8328753"/>
                  <a:gd name="connsiteY410" fmla="*/ 870257 h 1138794"/>
                  <a:gd name="connsiteX411" fmla="*/ 841199 w 8328753"/>
                  <a:gd name="connsiteY411" fmla="*/ 859068 h 1138794"/>
                  <a:gd name="connsiteX412" fmla="*/ 1091315 w 8328753"/>
                  <a:gd name="connsiteY412" fmla="*/ 786961 h 1138794"/>
                  <a:gd name="connsiteX413" fmla="*/ 1119936 w 8328753"/>
                  <a:gd name="connsiteY413" fmla="*/ 791934 h 1138794"/>
                  <a:gd name="connsiteX414" fmla="*/ 1178421 w 8328753"/>
                  <a:gd name="connsiteY414" fmla="*/ 760854 h 1138794"/>
                  <a:gd name="connsiteX415" fmla="*/ 1281703 w 8328753"/>
                  <a:gd name="connsiteY415" fmla="*/ 754637 h 1138794"/>
                  <a:gd name="connsiteX416" fmla="*/ 1299124 w 8328753"/>
                  <a:gd name="connsiteY416" fmla="*/ 738476 h 1138794"/>
                  <a:gd name="connsiteX417" fmla="*/ 1408627 w 8328753"/>
                  <a:gd name="connsiteY417" fmla="*/ 703665 h 1138794"/>
                  <a:gd name="connsiteX418" fmla="*/ 1520621 w 8328753"/>
                  <a:gd name="connsiteY418" fmla="*/ 675071 h 1138794"/>
                  <a:gd name="connsiteX419" fmla="*/ 1646301 w 8328753"/>
                  <a:gd name="connsiteY419" fmla="*/ 652693 h 1138794"/>
                  <a:gd name="connsiteX420" fmla="*/ 1669944 w 8328753"/>
                  <a:gd name="connsiteY420" fmla="*/ 637774 h 1138794"/>
                  <a:gd name="connsiteX421" fmla="*/ 1646301 w 8328753"/>
                  <a:gd name="connsiteY421" fmla="*/ 635288 h 1138794"/>
                  <a:gd name="connsiteX422" fmla="*/ 1702297 w 8328753"/>
                  <a:gd name="connsiteY422" fmla="*/ 622856 h 1138794"/>
                  <a:gd name="connsiteX423" fmla="*/ 1717229 w 8328753"/>
                  <a:gd name="connsiteY423" fmla="*/ 619126 h 1138794"/>
                  <a:gd name="connsiteX424" fmla="*/ 1740872 w 8328753"/>
                  <a:gd name="connsiteY424" fmla="*/ 619126 h 1138794"/>
                  <a:gd name="connsiteX425" fmla="*/ 1800601 w 8328753"/>
                  <a:gd name="connsiteY425" fmla="*/ 596748 h 1138794"/>
                  <a:gd name="connsiteX426" fmla="*/ 1794380 w 8328753"/>
                  <a:gd name="connsiteY426" fmla="*/ 596748 h 1138794"/>
                  <a:gd name="connsiteX427" fmla="*/ 1821756 w 8328753"/>
                  <a:gd name="connsiteY427" fmla="*/ 590532 h 1138794"/>
                  <a:gd name="connsiteX428" fmla="*/ 1818023 w 8328753"/>
                  <a:gd name="connsiteY428" fmla="*/ 601721 h 1138794"/>
                  <a:gd name="connsiteX429" fmla="*/ 1871530 w 8328753"/>
                  <a:gd name="connsiteY429" fmla="*/ 583073 h 1138794"/>
                  <a:gd name="connsiteX430" fmla="*/ 1856598 w 8328753"/>
                  <a:gd name="connsiteY430" fmla="*/ 594261 h 1138794"/>
                  <a:gd name="connsiteX431" fmla="*/ 1901395 w 8328753"/>
                  <a:gd name="connsiteY431" fmla="*/ 583073 h 1138794"/>
                  <a:gd name="connsiteX432" fmla="*/ 1883974 w 8328753"/>
                  <a:gd name="connsiteY432" fmla="*/ 578100 h 1138794"/>
                  <a:gd name="connsiteX433" fmla="*/ 2081827 w 8328753"/>
                  <a:gd name="connsiteY433" fmla="*/ 533343 h 1138794"/>
                  <a:gd name="connsiteX434" fmla="*/ 2288392 w 8328753"/>
                  <a:gd name="connsiteY434" fmla="*/ 492317 h 1138794"/>
                  <a:gd name="connsiteX435" fmla="*/ 2376741 w 8328753"/>
                  <a:gd name="connsiteY435" fmla="*/ 486101 h 1138794"/>
                  <a:gd name="connsiteX436" fmla="*/ 2370519 w 8328753"/>
                  <a:gd name="connsiteY436" fmla="*/ 486101 h 1138794"/>
                  <a:gd name="connsiteX437" fmla="*/ 2410339 w 8328753"/>
                  <a:gd name="connsiteY437" fmla="*/ 486101 h 1138794"/>
                  <a:gd name="connsiteX438" fmla="*/ 2387940 w 8328753"/>
                  <a:gd name="connsiteY438" fmla="*/ 476155 h 1138794"/>
                  <a:gd name="connsiteX439" fmla="*/ 2441448 w 8328753"/>
                  <a:gd name="connsiteY439" fmla="*/ 457507 h 1138794"/>
                  <a:gd name="connsiteX440" fmla="*/ 2533531 w 8328753"/>
                  <a:gd name="connsiteY440" fmla="*/ 428913 h 1138794"/>
                  <a:gd name="connsiteX441" fmla="*/ 2667922 w 8328753"/>
                  <a:gd name="connsiteY441" fmla="*/ 405291 h 1138794"/>
                  <a:gd name="connsiteX442" fmla="*/ 2660456 w 8328753"/>
                  <a:gd name="connsiteY442" fmla="*/ 411507 h 1138794"/>
                  <a:gd name="connsiteX443" fmla="*/ 2843377 w 8328753"/>
                  <a:gd name="connsiteY443" fmla="*/ 377940 h 1138794"/>
                  <a:gd name="connsiteX444" fmla="*/ 2850844 w 8328753"/>
                  <a:gd name="connsiteY444" fmla="*/ 382913 h 1138794"/>
                  <a:gd name="connsiteX445" fmla="*/ 2995189 w 8328753"/>
                  <a:gd name="connsiteY445" fmla="*/ 349346 h 1138794"/>
                  <a:gd name="connsiteX446" fmla="*/ 2998922 w 8328753"/>
                  <a:gd name="connsiteY446" fmla="*/ 351833 h 1138794"/>
                  <a:gd name="connsiteX447" fmla="*/ 3083539 w 8328753"/>
                  <a:gd name="connsiteY447" fmla="*/ 326968 h 1138794"/>
                  <a:gd name="connsiteX448" fmla="*/ 3082294 w 8328753"/>
                  <a:gd name="connsiteY448" fmla="*/ 330698 h 1138794"/>
                  <a:gd name="connsiteX449" fmla="*/ 3163178 w 8328753"/>
                  <a:gd name="connsiteY449" fmla="*/ 315779 h 1138794"/>
                  <a:gd name="connsiteX450" fmla="*/ 3327431 w 8328753"/>
                  <a:gd name="connsiteY450" fmla="*/ 298374 h 1138794"/>
                  <a:gd name="connsiteX451" fmla="*/ 3426980 w 8328753"/>
                  <a:gd name="connsiteY451" fmla="*/ 271023 h 1138794"/>
                  <a:gd name="connsiteX452" fmla="*/ 3433202 w 8328753"/>
                  <a:gd name="connsiteY452" fmla="*/ 273509 h 1138794"/>
                  <a:gd name="connsiteX453" fmla="*/ 3557638 w 8328753"/>
                  <a:gd name="connsiteY453" fmla="*/ 254861 h 1138794"/>
                  <a:gd name="connsiteX454" fmla="*/ 3558883 w 8328753"/>
                  <a:gd name="connsiteY454" fmla="*/ 244915 h 1138794"/>
                  <a:gd name="connsiteX455" fmla="*/ 3697007 w 8328753"/>
                  <a:gd name="connsiteY455" fmla="*/ 218808 h 1138794"/>
                  <a:gd name="connsiteX456" fmla="*/ 3719405 w 8328753"/>
                  <a:gd name="connsiteY456" fmla="*/ 228753 h 1138794"/>
                  <a:gd name="connsiteX457" fmla="*/ 3774157 w 8328753"/>
                  <a:gd name="connsiteY457" fmla="*/ 210105 h 1138794"/>
                  <a:gd name="connsiteX458" fmla="*/ 3759225 w 8328753"/>
                  <a:gd name="connsiteY458" fmla="*/ 215078 h 1138794"/>
                  <a:gd name="connsiteX459" fmla="*/ 3856285 w 8328753"/>
                  <a:gd name="connsiteY459" fmla="*/ 221294 h 1138794"/>
                  <a:gd name="connsiteX460" fmla="*/ 3838864 w 8328753"/>
                  <a:gd name="connsiteY460" fmla="*/ 220051 h 1138794"/>
                  <a:gd name="connsiteX461" fmla="*/ 3953345 w 8328753"/>
                  <a:gd name="connsiteY461" fmla="*/ 207619 h 1138794"/>
                  <a:gd name="connsiteX462" fmla="*/ 3948368 w 8328753"/>
                  <a:gd name="connsiteY462" fmla="*/ 202646 h 1138794"/>
                  <a:gd name="connsiteX463" fmla="*/ 4061605 w 8328753"/>
                  <a:gd name="connsiteY463" fmla="*/ 191457 h 1138794"/>
                  <a:gd name="connsiteX464" fmla="*/ 4060361 w 8328753"/>
                  <a:gd name="connsiteY464" fmla="*/ 192700 h 1138794"/>
                  <a:gd name="connsiteX465" fmla="*/ 4130045 w 8328753"/>
                  <a:gd name="connsiteY465" fmla="*/ 180268 h 1138794"/>
                  <a:gd name="connsiteX466" fmla="*/ 4117601 w 8328753"/>
                  <a:gd name="connsiteY466" fmla="*/ 180268 h 1138794"/>
                  <a:gd name="connsiteX467" fmla="*/ 4208440 w 8328753"/>
                  <a:gd name="connsiteY467" fmla="*/ 170322 h 1138794"/>
                  <a:gd name="connsiteX468" fmla="*/ 4240793 w 8328753"/>
                  <a:gd name="connsiteY468" fmla="*/ 166592 h 1138794"/>
                  <a:gd name="connsiteX469" fmla="*/ 4360252 w 8328753"/>
                  <a:gd name="connsiteY469" fmla="*/ 149187 h 1138794"/>
                  <a:gd name="connsiteX470" fmla="*/ 4354030 w 8328753"/>
                  <a:gd name="connsiteY470" fmla="*/ 157890 h 1138794"/>
                  <a:gd name="connsiteX471" fmla="*/ 4416248 w 8328753"/>
                  <a:gd name="connsiteY471" fmla="*/ 149187 h 1138794"/>
                  <a:gd name="connsiteX472" fmla="*/ 4478466 w 8328753"/>
                  <a:gd name="connsiteY472" fmla="*/ 119350 h 1138794"/>
                  <a:gd name="connsiteX473" fmla="*/ 4462290 w 8328753"/>
                  <a:gd name="connsiteY473" fmla="*/ 125566 h 1138794"/>
                  <a:gd name="connsiteX474" fmla="*/ 4485932 w 8328753"/>
                  <a:gd name="connsiteY474" fmla="*/ 120593 h 1138794"/>
                  <a:gd name="connsiteX475" fmla="*/ 4479711 w 8328753"/>
                  <a:gd name="connsiteY475" fmla="*/ 129295 h 1138794"/>
                  <a:gd name="connsiteX476" fmla="*/ 4599169 w 8328753"/>
                  <a:gd name="connsiteY476" fmla="*/ 111890 h 1138794"/>
                  <a:gd name="connsiteX477" fmla="*/ 4602903 w 8328753"/>
                  <a:gd name="connsiteY477" fmla="*/ 120593 h 1138794"/>
                  <a:gd name="connsiteX478" fmla="*/ 4656410 w 8328753"/>
                  <a:gd name="connsiteY478" fmla="*/ 109404 h 1138794"/>
                  <a:gd name="connsiteX479" fmla="*/ 4971234 w 8328753"/>
                  <a:gd name="connsiteY479" fmla="*/ 93242 h 1138794"/>
                  <a:gd name="connsiteX480" fmla="*/ 5029719 w 8328753"/>
                  <a:gd name="connsiteY480" fmla="*/ 84539 h 1138794"/>
                  <a:gd name="connsiteX481" fmla="*/ 5028474 w 8328753"/>
                  <a:gd name="connsiteY481" fmla="*/ 90755 h 1138794"/>
                  <a:gd name="connsiteX482" fmla="*/ 5129268 w 8328753"/>
                  <a:gd name="connsiteY482" fmla="*/ 68377 h 1138794"/>
                  <a:gd name="connsiteX483" fmla="*/ 5141711 w 8328753"/>
                  <a:gd name="connsiteY483" fmla="*/ 82053 h 1138794"/>
                  <a:gd name="connsiteX484" fmla="*/ 5182775 w 8328753"/>
                  <a:gd name="connsiteY484" fmla="*/ 67134 h 1138794"/>
                  <a:gd name="connsiteX485" fmla="*/ 5191486 w 8328753"/>
                  <a:gd name="connsiteY485" fmla="*/ 74593 h 1138794"/>
                  <a:gd name="connsiteX486" fmla="*/ 5247482 w 8328753"/>
                  <a:gd name="connsiteY486" fmla="*/ 72107 h 1138794"/>
                  <a:gd name="connsiteX487" fmla="*/ 5243749 w 8328753"/>
                  <a:gd name="connsiteY487" fmla="*/ 74593 h 1138794"/>
                  <a:gd name="connsiteX488" fmla="*/ 5339565 w 8328753"/>
                  <a:gd name="connsiteY488" fmla="*/ 52215 h 1138794"/>
                  <a:gd name="connsiteX489" fmla="*/ 5404272 w 8328753"/>
                  <a:gd name="connsiteY489" fmla="*/ 55945 h 1138794"/>
                  <a:gd name="connsiteX490" fmla="*/ 5426670 w 8328753"/>
                  <a:gd name="connsiteY490" fmla="*/ 50972 h 1138794"/>
                  <a:gd name="connsiteX491" fmla="*/ 5430403 w 8328753"/>
                  <a:gd name="connsiteY491" fmla="*/ 42270 h 1138794"/>
                  <a:gd name="connsiteX492" fmla="*/ 5435381 w 8328753"/>
                  <a:gd name="connsiteY492" fmla="*/ 42270 h 1138794"/>
                  <a:gd name="connsiteX493" fmla="*/ 5442847 w 8328753"/>
                  <a:gd name="connsiteY493" fmla="*/ 48486 h 1138794"/>
                  <a:gd name="connsiteX494" fmla="*/ 5488888 w 8328753"/>
                  <a:gd name="connsiteY494" fmla="*/ 42270 h 1138794"/>
                  <a:gd name="connsiteX495" fmla="*/ 5471467 w 8328753"/>
                  <a:gd name="connsiteY495" fmla="*/ 41026 h 1138794"/>
                  <a:gd name="connsiteX496" fmla="*/ 5492621 w 8328753"/>
                  <a:gd name="connsiteY496" fmla="*/ 42270 h 1138794"/>
                  <a:gd name="connsiteX497" fmla="*/ 5495110 w 8328753"/>
                  <a:gd name="connsiteY497" fmla="*/ 42270 h 1138794"/>
                  <a:gd name="connsiteX498" fmla="*/ 5531197 w 8328753"/>
                  <a:gd name="connsiteY498" fmla="*/ 41026 h 1138794"/>
                  <a:gd name="connsiteX499" fmla="*/ 5629501 w 8328753"/>
                  <a:gd name="connsiteY499" fmla="*/ 33567 h 1138794"/>
                  <a:gd name="connsiteX500" fmla="*/ 5734028 w 8328753"/>
                  <a:gd name="connsiteY500" fmla="*/ 29837 h 1138794"/>
                  <a:gd name="connsiteX501" fmla="*/ 5705407 w 8328753"/>
                  <a:gd name="connsiteY501" fmla="*/ 31081 h 1138794"/>
                  <a:gd name="connsiteX502" fmla="*/ 5852242 w 8328753"/>
                  <a:gd name="connsiteY502" fmla="*/ 29837 h 1138794"/>
                  <a:gd name="connsiteX503" fmla="*/ 5850998 w 8328753"/>
                  <a:gd name="connsiteY503" fmla="*/ 23621 h 1138794"/>
                  <a:gd name="connsiteX504" fmla="*/ 5955524 w 8328753"/>
                  <a:gd name="connsiteY504" fmla="*/ 16162 h 1138794"/>
                  <a:gd name="connsiteX505" fmla="*/ 5956768 w 8328753"/>
                  <a:gd name="connsiteY505" fmla="*/ 8703 h 1138794"/>
                  <a:gd name="connsiteX506" fmla="*/ 6138445 w 8328753"/>
                  <a:gd name="connsiteY506" fmla="*/ 8703 h 1138794"/>
                  <a:gd name="connsiteX507" fmla="*/ 6233017 w 8328753"/>
                  <a:gd name="connsiteY507" fmla="*/ 4973 h 1138794"/>
                  <a:gd name="connsiteX508" fmla="*/ 6239239 w 8328753"/>
                  <a:gd name="connsiteY508" fmla="*/ 11189 h 1138794"/>
                  <a:gd name="connsiteX509" fmla="*/ 6318878 w 8328753"/>
                  <a:gd name="connsiteY509" fmla="*/ 7459 h 1138794"/>
                  <a:gd name="connsiteX510" fmla="*/ 6521709 w 8328753"/>
                  <a:gd name="connsiteY510" fmla="*/ 6216 h 1138794"/>
                  <a:gd name="connsiteX511" fmla="*/ 6521709 w 8328753"/>
                  <a:gd name="connsiteY511" fmla="*/ 8703 h 1138794"/>
                  <a:gd name="connsiteX512" fmla="*/ 6586416 w 8328753"/>
                  <a:gd name="connsiteY512" fmla="*/ 3730 h 1138794"/>
                  <a:gd name="connsiteX513" fmla="*/ 6617525 w 8328753"/>
                  <a:gd name="connsiteY513" fmla="*/ 2486 h 1138794"/>
                  <a:gd name="connsiteX514" fmla="*/ 6695919 w 8328753"/>
                  <a:gd name="connsiteY514" fmla="*/ 3730 h 1138794"/>
                  <a:gd name="connsiteX515" fmla="*/ 6736983 w 8328753"/>
                  <a:gd name="connsiteY515" fmla="*/ 3730 h 1138794"/>
                  <a:gd name="connsiteX516" fmla="*/ 6741961 w 8328753"/>
                  <a:gd name="connsiteY516" fmla="*/ 17405 h 1138794"/>
                  <a:gd name="connsiteX517" fmla="*/ 6769337 w 8328753"/>
                  <a:gd name="connsiteY517" fmla="*/ 12432 h 1138794"/>
                  <a:gd name="connsiteX518" fmla="*/ 6770581 w 8328753"/>
                  <a:gd name="connsiteY518" fmla="*/ 18648 h 1138794"/>
                  <a:gd name="connsiteX519" fmla="*/ 6856442 w 8328753"/>
                  <a:gd name="connsiteY519" fmla="*/ 11189 h 1138794"/>
                  <a:gd name="connsiteX520" fmla="*/ 6839021 w 8328753"/>
                  <a:gd name="connsiteY520" fmla="*/ 6216 h 1138794"/>
                  <a:gd name="connsiteX521" fmla="*/ 6837777 w 8328753"/>
                  <a:gd name="connsiteY521" fmla="*/ 4973 h 1138794"/>
                  <a:gd name="connsiteX522" fmla="*/ 6839021 w 8328753"/>
                  <a:gd name="connsiteY522" fmla="*/ 4973 h 1138794"/>
                  <a:gd name="connsiteX523" fmla="*/ 6846487 w 8328753"/>
                  <a:gd name="connsiteY523" fmla="*/ 3730 h 1138794"/>
                  <a:gd name="connsiteX524" fmla="*/ 6866397 w 8328753"/>
                  <a:gd name="connsiteY524" fmla="*/ 0 h 113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8328753" h="1138794">
                    <a:moveTo>
                      <a:pt x="12930" y="1121370"/>
                    </a:moveTo>
                    <a:lnTo>
                      <a:pt x="21158" y="1126971"/>
                    </a:lnTo>
                    <a:cubicBezTo>
                      <a:pt x="16457" y="1125850"/>
                      <a:pt x="5878" y="1130331"/>
                      <a:pt x="0" y="1132571"/>
                    </a:cubicBezTo>
                    <a:close/>
                    <a:moveTo>
                      <a:pt x="68452" y="1101456"/>
                    </a:moveTo>
                    <a:lnTo>
                      <a:pt x="60136" y="1104257"/>
                    </a:lnTo>
                    <a:lnTo>
                      <a:pt x="42316" y="1105190"/>
                    </a:lnTo>
                    <a:close/>
                    <a:moveTo>
                      <a:pt x="1863560" y="629759"/>
                    </a:moveTo>
                    <a:cubicBezTo>
                      <a:pt x="1864666" y="629759"/>
                      <a:pt x="1865773" y="629759"/>
                      <a:pt x="1866879" y="629759"/>
                    </a:cubicBezTo>
                    <a:cubicBezTo>
                      <a:pt x="1858028" y="632248"/>
                      <a:pt x="1852496" y="633907"/>
                      <a:pt x="1863560" y="629759"/>
                    </a:cubicBezTo>
                    <a:close/>
                    <a:moveTo>
                      <a:pt x="1722207" y="621612"/>
                    </a:moveTo>
                    <a:lnTo>
                      <a:pt x="1713496" y="622856"/>
                    </a:lnTo>
                    <a:cubicBezTo>
                      <a:pt x="1707275" y="625342"/>
                      <a:pt x="1702297" y="629072"/>
                      <a:pt x="1722207" y="621612"/>
                    </a:cubicBezTo>
                    <a:close/>
                    <a:moveTo>
                      <a:pt x="3100261" y="402000"/>
                    </a:moveTo>
                    <a:cubicBezTo>
                      <a:pt x="3088204" y="404074"/>
                      <a:pt x="3074942" y="407186"/>
                      <a:pt x="3062885" y="408223"/>
                    </a:cubicBezTo>
                    <a:cubicBezTo>
                      <a:pt x="3056857" y="402000"/>
                      <a:pt x="3073736" y="407186"/>
                      <a:pt x="3100261" y="402000"/>
                    </a:cubicBezTo>
                    <a:close/>
                    <a:moveTo>
                      <a:pt x="3367843" y="342260"/>
                    </a:moveTo>
                    <a:lnTo>
                      <a:pt x="3379044" y="346242"/>
                    </a:lnTo>
                    <a:lnTo>
                      <a:pt x="3373444" y="347238"/>
                    </a:lnTo>
                    <a:close/>
                    <a:moveTo>
                      <a:pt x="3749931" y="293303"/>
                    </a:moveTo>
                    <a:lnTo>
                      <a:pt x="3748752" y="294962"/>
                    </a:lnTo>
                    <a:lnTo>
                      <a:pt x="3727528" y="294132"/>
                    </a:lnTo>
                    <a:cubicBezTo>
                      <a:pt x="3739319" y="292473"/>
                      <a:pt x="3745215" y="292473"/>
                      <a:pt x="3749931" y="293303"/>
                    </a:cubicBezTo>
                    <a:close/>
                    <a:moveTo>
                      <a:pt x="3668387" y="288428"/>
                    </a:moveTo>
                    <a:cubicBezTo>
                      <a:pt x="3650965" y="289671"/>
                      <a:pt x="3642255" y="287185"/>
                      <a:pt x="3632300" y="295888"/>
                    </a:cubicBezTo>
                    <a:cubicBezTo>
                      <a:pt x="3639766" y="298374"/>
                      <a:pt x="3659676" y="292158"/>
                      <a:pt x="3668387" y="288428"/>
                    </a:cubicBezTo>
                    <a:close/>
                    <a:moveTo>
                      <a:pt x="4397111" y="164285"/>
                    </a:moveTo>
                    <a:cubicBezTo>
                      <a:pt x="4393611" y="166276"/>
                      <a:pt x="4387777" y="167272"/>
                      <a:pt x="4384276" y="169263"/>
                    </a:cubicBezTo>
                    <a:cubicBezTo>
                      <a:pt x="4381943" y="169263"/>
                      <a:pt x="4379609" y="169263"/>
                      <a:pt x="4378442" y="168267"/>
                    </a:cubicBezTo>
                    <a:cubicBezTo>
                      <a:pt x="4384276" y="166276"/>
                      <a:pt x="4391277" y="165281"/>
                      <a:pt x="4397111" y="164285"/>
                    </a:cubicBezTo>
                    <a:close/>
                    <a:moveTo>
                      <a:pt x="4851448" y="141230"/>
                    </a:moveTo>
                    <a:lnTo>
                      <a:pt x="4854264" y="141728"/>
                    </a:lnTo>
                    <a:lnTo>
                      <a:pt x="4845553" y="141728"/>
                    </a:lnTo>
                    <a:close/>
                    <a:moveTo>
                      <a:pt x="5096996" y="108278"/>
                    </a:moveTo>
                    <a:lnTo>
                      <a:pt x="5112750" y="123649"/>
                    </a:lnTo>
                    <a:cubicBezTo>
                      <a:pt x="5098208" y="123649"/>
                      <a:pt x="5086090" y="123649"/>
                      <a:pt x="5066700" y="131925"/>
                    </a:cubicBezTo>
                    <a:close/>
                    <a:moveTo>
                      <a:pt x="5468010" y="100811"/>
                    </a:moveTo>
                    <a:cubicBezTo>
                      <a:pt x="5458274" y="104130"/>
                      <a:pt x="5499650" y="100811"/>
                      <a:pt x="5489914" y="104130"/>
                    </a:cubicBezTo>
                    <a:cubicBezTo>
                      <a:pt x="5450973" y="104130"/>
                      <a:pt x="5483830" y="111874"/>
                      <a:pt x="5442454" y="110768"/>
                    </a:cubicBezTo>
                    <a:cubicBezTo>
                      <a:pt x="5429068" y="104130"/>
                      <a:pt x="5442454" y="104130"/>
                      <a:pt x="5468010" y="100811"/>
                    </a:cubicBezTo>
                    <a:close/>
                    <a:moveTo>
                      <a:pt x="8115925" y="69696"/>
                    </a:moveTo>
                    <a:lnTo>
                      <a:pt x="8113540" y="71355"/>
                    </a:lnTo>
                    <a:lnTo>
                      <a:pt x="8087300" y="72185"/>
                    </a:lnTo>
                    <a:close/>
                    <a:moveTo>
                      <a:pt x="8328753" y="67207"/>
                    </a:moveTo>
                    <a:cubicBezTo>
                      <a:pt x="8326513" y="68203"/>
                      <a:pt x="8330993" y="73181"/>
                      <a:pt x="8319792" y="72185"/>
                    </a:cubicBezTo>
                    <a:cubicBezTo>
                      <a:pt x="8319792" y="73181"/>
                      <a:pt x="8309711" y="67207"/>
                      <a:pt x="8328753" y="67207"/>
                    </a:cubicBezTo>
                    <a:close/>
                    <a:moveTo>
                      <a:pt x="7911818" y="67207"/>
                    </a:moveTo>
                    <a:cubicBezTo>
                      <a:pt x="7910615" y="65340"/>
                      <a:pt x="7939489" y="70007"/>
                      <a:pt x="7947911" y="69074"/>
                    </a:cubicBezTo>
                    <a:lnTo>
                      <a:pt x="7931068" y="70941"/>
                    </a:lnTo>
                    <a:close/>
                    <a:moveTo>
                      <a:pt x="7921774" y="58495"/>
                    </a:moveTo>
                    <a:cubicBezTo>
                      <a:pt x="7950116" y="62920"/>
                      <a:pt x="8004335" y="60708"/>
                      <a:pt x="8046232" y="62920"/>
                    </a:cubicBezTo>
                    <a:lnTo>
                      <a:pt x="8030213" y="68452"/>
                    </a:lnTo>
                    <a:lnTo>
                      <a:pt x="8024051" y="66239"/>
                    </a:lnTo>
                    <a:cubicBezTo>
                      <a:pt x="7990780" y="60708"/>
                      <a:pt x="7939026" y="67346"/>
                      <a:pt x="7921774" y="58495"/>
                    </a:cubicBezTo>
                    <a:close/>
                    <a:moveTo>
                      <a:pt x="6480962" y="54761"/>
                    </a:moveTo>
                    <a:cubicBezTo>
                      <a:pt x="6513547" y="55695"/>
                      <a:pt x="6478548" y="57561"/>
                      <a:pt x="6473720" y="58495"/>
                    </a:cubicBezTo>
                    <a:cubicBezTo>
                      <a:pt x="6429066" y="59429"/>
                      <a:pt x="6477341" y="56628"/>
                      <a:pt x="6480962" y="54761"/>
                    </a:cubicBezTo>
                    <a:close/>
                    <a:moveTo>
                      <a:pt x="6572557" y="46046"/>
                    </a:moveTo>
                    <a:cubicBezTo>
                      <a:pt x="6578336" y="48180"/>
                      <a:pt x="6578336" y="49247"/>
                      <a:pt x="6587581" y="50313"/>
                    </a:cubicBezTo>
                    <a:lnTo>
                      <a:pt x="6571401" y="53514"/>
                    </a:lnTo>
                    <a:close/>
                    <a:moveTo>
                      <a:pt x="7233586" y="42312"/>
                    </a:moveTo>
                    <a:lnTo>
                      <a:pt x="7234765" y="45113"/>
                    </a:lnTo>
                    <a:cubicBezTo>
                      <a:pt x="7230049" y="46046"/>
                      <a:pt x="7225332" y="45113"/>
                      <a:pt x="7221795" y="46046"/>
                    </a:cubicBezTo>
                    <a:cubicBezTo>
                      <a:pt x="7202929" y="44179"/>
                      <a:pt x="7214720" y="42312"/>
                      <a:pt x="7233586" y="42312"/>
                    </a:cubicBezTo>
                    <a:close/>
                    <a:moveTo>
                      <a:pt x="5935575" y="42312"/>
                    </a:moveTo>
                    <a:lnTo>
                      <a:pt x="5936664" y="54861"/>
                    </a:lnTo>
                    <a:lnTo>
                      <a:pt x="5927952" y="56002"/>
                    </a:lnTo>
                    <a:close/>
                    <a:moveTo>
                      <a:pt x="6926104" y="41071"/>
                    </a:moveTo>
                    <a:lnTo>
                      <a:pt x="6948875" y="41901"/>
                    </a:lnTo>
                    <a:lnTo>
                      <a:pt x="6958463" y="43560"/>
                    </a:lnTo>
                    <a:close/>
                    <a:moveTo>
                      <a:pt x="7763712" y="39826"/>
                    </a:moveTo>
                    <a:lnTo>
                      <a:pt x="7714988" y="43560"/>
                    </a:lnTo>
                    <a:lnTo>
                      <a:pt x="7706461" y="43560"/>
                    </a:lnTo>
                    <a:close/>
                    <a:moveTo>
                      <a:pt x="7532220" y="38578"/>
                    </a:moveTo>
                    <a:cubicBezTo>
                      <a:pt x="7527332" y="39740"/>
                      <a:pt x="7557881" y="47871"/>
                      <a:pt x="7581099" y="49032"/>
                    </a:cubicBezTo>
                    <a:lnTo>
                      <a:pt x="7585986" y="49032"/>
                    </a:lnTo>
                    <a:cubicBezTo>
                      <a:pt x="7611648" y="53679"/>
                      <a:pt x="7590874" y="54840"/>
                      <a:pt x="7582321" y="56002"/>
                    </a:cubicBezTo>
                    <a:cubicBezTo>
                      <a:pt x="7581099" y="53679"/>
                      <a:pt x="7594540" y="53679"/>
                      <a:pt x="7582321" y="51356"/>
                    </a:cubicBezTo>
                    <a:cubicBezTo>
                      <a:pt x="7567657" y="50194"/>
                      <a:pt x="7563991" y="52517"/>
                      <a:pt x="7560325" y="52517"/>
                    </a:cubicBezTo>
                    <a:cubicBezTo>
                      <a:pt x="7544440" y="47871"/>
                      <a:pt x="7538330" y="44386"/>
                      <a:pt x="7532220" y="38578"/>
                    </a:cubicBezTo>
                    <a:close/>
                    <a:moveTo>
                      <a:pt x="7636765" y="37334"/>
                    </a:moveTo>
                    <a:cubicBezTo>
                      <a:pt x="7611597" y="40601"/>
                      <a:pt x="7630773" y="43868"/>
                      <a:pt x="7618788" y="46046"/>
                    </a:cubicBezTo>
                    <a:cubicBezTo>
                      <a:pt x="7585230" y="40601"/>
                      <a:pt x="7619986" y="39512"/>
                      <a:pt x="7636765" y="37334"/>
                    </a:cubicBezTo>
                    <a:close/>
                    <a:moveTo>
                      <a:pt x="7370424" y="37334"/>
                    </a:moveTo>
                    <a:lnTo>
                      <a:pt x="7420207" y="37334"/>
                    </a:lnTo>
                    <a:cubicBezTo>
                      <a:pt x="7416564" y="38267"/>
                      <a:pt x="7422635" y="41068"/>
                      <a:pt x="7394708" y="40135"/>
                    </a:cubicBezTo>
                    <a:lnTo>
                      <a:pt x="7395923" y="41068"/>
                    </a:lnTo>
                    <a:close/>
                    <a:moveTo>
                      <a:pt x="6997516" y="36093"/>
                    </a:moveTo>
                    <a:lnTo>
                      <a:pt x="7004517" y="41071"/>
                    </a:lnTo>
                    <a:lnTo>
                      <a:pt x="6985848" y="40075"/>
                    </a:lnTo>
                    <a:close/>
                    <a:moveTo>
                      <a:pt x="5440961" y="35363"/>
                    </a:moveTo>
                    <a:cubicBezTo>
                      <a:pt x="5449122" y="36401"/>
                      <a:pt x="5460305" y="38475"/>
                      <a:pt x="5471186" y="40031"/>
                    </a:cubicBezTo>
                    <a:cubicBezTo>
                      <a:pt x="5461514" y="40031"/>
                      <a:pt x="5450633" y="40031"/>
                      <a:pt x="5436124" y="41068"/>
                    </a:cubicBezTo>
                    <a:lnTo>
                      <a:pt x="5428870" y="36919"/>
                    </a:lnTo>
                    <a:cubicBezTo>
                      <a:pt x="5427661" y="34326"/>
                      <a:pt x="5432800" y="34326"/>
                      <a:pt x="5440961" y="35363"/>
                    </a:cubicBezTo>
                    <a:close/>
                    <a:moveTo>
                      <a:pt x="7781136" y="33600"/>
                    </a:moveTo>
                    <a:cubicBezTo>
                      <a:pt x="7830663" y="35734"/>
                      <a:pt x="7837911" y="41068"/>
                      <a:pt x="7788384" y="41068"/>
                    </a:cubicBezTo>
                    <a:cubicBezTo>
                      <a:pt x="7813751" y="38934"/>
                      <a:pt x="7795632" y="36801"/>
                      <a:pt x="7781136" y="33600"/>
                    </a:cubicBezTo>
                    <a:close/>
                    <a:moveTo>
                      <a:pt x="6838987" y="33600"/>
                    </a:moveTo>
                    <a:cubicBezTo>
                      <a:pt x="6838987" y="32770"/>
                      <a:pt x="6860750" y="33600"/>
                      <a:pt x="6881303" y="35259"/>
                    </a:cubicBezTo>
                    <a:cubicBezTo>
                      <a:pt x="6875258" y="35259"/>
                      <a:pt x="6871631" y="35259"/>
                      <a:pt x="6871631" y="36089"/>
                    </a:cubicBezTo>
                    <a:close/>
                    <a:moveTo>
                      <a:pt x="6476854" y="33600"/>
                    </a:moveTo>
                    <a:cubicBezTo>
                      <a:pt x="6481672" y="36401"/>
                      <a:pt x="6468423" y="36401"/>
                      <a:pt x="6459991" y="37334"/>
                    </a:cubicBezTo>
                    <a:cubicBezTo>
                      <a:pt x="6446743" y="38267"/>
                      <a:pt x="6437107" y="37334"/>
                      <a:pt x="6441925" y="36401"/>
                    </a:cubicBezTo>
                    <a:close/>
                    <a:moveTo>
                      <a:pt x="7763712" y="32359"/>
                    </a:moveTo>
                    <a:cubicBezTo>
                      <a:pt x="7751785" y="33189"/>
                      <a:pt x="7744629" y="35678"/>
                      <a:pt x="7748207" y="33189"/>
                    </a:cubicBezTo>
                    <a:cubicBezTo>
                      <a:pt x="7738665" y="36507"/>
                      <a:pt x="7738665" y="34848"/>
                      <a:pt x="7735087" y="33189"/>
                    </a:cubicBezTo>
                    <a:close/>
                    <a:moveTo>
                      <a:pt x="7515833" y="31111"/>
                    </a:moveTo>
                    <a:lnTo>
                      <a:pt x="7527241" y="31733"/>
                    </a:lnTo>
                    <a:lnTo>
                      <a:pt x="7513551" y="32356"/>
                    </a:lnTo>
                    <a:close/>
                    <a:moveTo>
                      <a:pt x="7819605" y="29866"/>
                    </a:moveTo>
                    <a:cubicBezTo>
                      <a:pt x="7830297" y="30696"/>
                      <a:pt x="7835049" y="31525"/>
                      <a:pt x="7839801" y="31525"/>
                    </a:cubicBezTo>
                    <a:cubicBezTo>
                      <a:pt x="7840989" y="31525"/>
                      <a:pt x="7840989" y="31525"/>
                      <a:pt x="7843365" y="32355"/>
                    </a:cubicBezTo>
                    <a:cubicBezTo>
                      <a:pt x="7799409" y="31525"/>
                      <a:pt x="7826733" y="32355"/>
                      <a:pt x="7819605" y="29866"/>
                    </a:cubicBezTo>
                    <a:close/>
                    <a:moveTo>
                      <a:pt x="7560845" y="29866"/>
                    </a:moveTo>
                    <a:cubicBezTo>
                      <a:pt x="7552456" y="30862"/>
                      <a:pt x="7558448" y="32853"/>
                      <a:pt x="7558448" y="34844"/>
                    </a:cubicBezTo>
                    <a:lnTo>
                      <a:pt x="7528486" y="31857"/>
                    </a:lnTo>
                    <a:close/>
                    <a:moveTo>
                      <a:pt x="7026580" y="28413"/>
                    </a:moveTo>
                    <a:lnTo>
                      <a:pt x="7029408" y="28625"/>
                    </a:lnTo>
                    <a:lnTo>
                      <a:pt x="7026994" y="28625"/>
                    </a:lnTo>
                    <a:close/>
                    <a:moveTo>
                      <a:pt x="7018245" y="24145"/>
                    </a:moveTo>
                    <a:lnTo>
                      <a:pt x="7026580" y="28413"/>
                    </a:lnTo>
                    <a:lnTo>
                      <a:pt x="6989581" y="25638"/>
                    </a:lnTo>
                    <a:cubicBezTo>
                      <a:pt x="6999840" y="24643"/>
                      <a:pt x="7010702" y="23896"/>
                      <a:pt x="7018245" y="24145"/>
                    </a:cubicBezTo>
                    <a:close/>
                    <a:moveTo>
                      <a:pt x="7751924" y="21154"/>
                    </a:moveTo>
                    <a:cubicBezTo>
                      <a:pt x="7744690" y="22191"/>
                      <a:pt x="7766393" y="24265"/>
                      <a:pt x="7772421" y="26340"/>
                    </a:cubicBezTo>
                    <a:lnTo>
                      <a:pt x="7745896" y="27377"/>
                    </a:lnTo>
                    <a:cubicBezTo>
                      <a:pt x="7731428" y="24265"/>
                      <a:pt x="7726605" y="22191"/>
                      <a:pt x="7751924" y="21154"/>
                    </a:cubicBezTo>
                    <a:close/>
                    <a:moveTo>
                      <a:pt x="7579514" y="17420"/>
                    </a:moveTo>
                    <a:cubicBezTo>
                      <a:pt x="7580707" y="20621"/>
                      <a:pt x="7598597" y="21687"/>
                      <a:pt x="7608139" y="22754"/>
                    </a:cubicBezTo>
                    <a:lnTo>
                      <a:pt x="7589056" y="24888"/>
                    </a:lnTo>
                    <a:cubicBezTo>
                      <a:pt x="7587863" y="21687"/>
                      <a:pt x="7577129" y="19554"/>
                      <a:pt x="7579514" y="17420"/>
                    </a:cubicBezTo>
                    <a:close/>
                    <a:moveTo>
                      <a:pt x="7488656" y="17420"/>
                    </a:moveTo>
                    <a:cubicBezTo>
                      <a:pt x="7503937" y="19494"/>
                      <a:pt x="7507463" y="22606"/>
                      <a:pt x="7509814" y="23643"/>
                    </a:cubicBezTo>
                    <a:cubicBezTo>
                      <a:pt x="7505112" y="23643"/>
                      <a:pt x="7502761" y="22606"/>
                      <a:pt x="7498060" y="22606"/>
                    </a:cubicBezTo>
                    <a:lnTo>
                      <a:pt x="7497690" y="22402"/>
                    </a:lnTo>
                    <a:close/>
                    <a:moveTo>
                      <a:pt x="7360759" y="16179"/>
                    </a:moveTo>
                    <a:cubicBezTo>
                      <a:pt x="7380249" y="16179"/>
                      <a:pt x="7372940" y="18979"/>
                      <a:pt x="7370504" y="19913"/>
                    </a:cubicBezTo>
                    <a:cubicBezTo>
                      <a:pt x="7352232" y="19913"/>
                      <a:pt x="7335179" y="18979"/>
                      <a:pt x="7316907" y="17113"/>
                    </a:cubicBezTo>
                    <a:cubicBezTo>
                      <a:pt x="7333961" y="17113"/>
                      <a:pt x="7348578" y="18046"/>
                      <a:pt x="7360759" y="16179"/>
                    </a:cubicBezTo>
                    <a:close/>
                    <a:moveTo>
                      <a:pt x="7154181" y="13687"/>
                    </a:moveTo>
                    <a:cubicBezTo>
                      <a:pt x="7180042" y="24502"/>
                      <a:pt x="7199746" y="41325"/>
                      <a:pt x="7168958" y="44930"/>
                    </a:cubicBezTo>
                    <a:cubicBezTo>
                      <a:pt x="7138171" y="38922"/>
                      <a:pt x="7103690" y="43728"/>
                      <a:pt x="7101227" y="48535"/>
                    </a:cubicBezTo>
                    <a:cubicBezTo>
                      <a:pt x="7091375" y="46132"/>
                      <a:pt x="7104921" y="43728"/>
                      <a:pt x="7103690" y="43728"/>
                    </a:cubicBezTo>
                    <a:lnTo>
                      <a:pt x="7067977" y="44930"/>
                    </a:lnTo>
                    <a:cubicBezTo>
                      <a:pt x="7059356" y="36518"/>
                      <a:pt x="7128319" y="32913"/>
                      <a:pt x="7111079" y="28107"/>
                    </a:cubicBezTo>
                    <a:cubicBezTo>
                      <a:pt x="7130782" y="30510"/>
                      <a:pt x="7123394" y="35317"/>
                      <a:pt x="7164032" y="32913"/>
                    </a:cubicBezTo>
                    <a:cubicBezTo>
                      <a:pt x="7191125" y="28107"/>
                      <a:pt x="7133245" y="24502"/>
                      <a:pt x="7122162" y="20897"/>
                    </a:cubicBezTo>
                    <a:cubicBezTo>
                      <a:pt x="7154181" y="18494"/>
                      <a:pt x="7154181" y="16090"/>
                      <a:pt x="7154181" y="13687"/>
                    </a:cubicBezTo>
                    <a:close/>
                    <a:moveTo>
                      <a:pt x="7284976" y="12442"/>
                    </a:moveTo>
                    <a:cubicBezTo>
                      <a:pt x="7294794" y="14753"/>
                      <a:pt x="7305840" y="15909"/>
                      <a:pt x="7315658" y="17065"/>
                    </a:cubicBezTo>
                    <a:cubicBezTo>
                      <a:pt x="7305840" y="17065"/>
                      <a:pt x="7296022" y="17065"/>
                      <a:pt x="7283749" y="17065"/>
                    </a:cubicBezTo>
                    <a:cubicBezTo>
                      <a:pt x="7326704" y="21688"/>
                      <a:pt x="7250612" y="22843"/>
                      <a:pt x="7309522" y="23999"/>
                    </a:cubicBezTo>
                    <a:cubicBezTo>
                      <a:pt x="7287431" y="26311"/>
                      <a:pt x="7297249" y="29778"/>
                      <a:pt x="7261657" y="28622"/>
                    </a:cubicBezTo>
                    <a:cubicBezTo>
                      <a:pt x="7243248" y="22843"/>
                      <a:pt x="7273930" y="20532"/>
                      <a:pt x="7283749" y="15909"/>
                    </a:cubicBezTo>
                    <a:cubicBezTo>
                      <a:pt x="7255521" y="15909"/>
                      <a:pt x="7239566" y="15909"/>
                      <a:pt x="7227293" y="14753"/>
                    </a:cubicBezTo>
                    <a:cubicBezTo>
                      <a:pt x="7246930" y="14753"/>
                      <a:pt x="7267794" y="13598"/>
                      <a:pt x="7286203" y="13598"/>
                    </a:cubicBezTo>
                    <a:cubicBezTo>
                      <a:pt x="7286203" y="12442"/>
                      <a:pt x="7286203" y="12442"/>
                      <a:pt x="7284976" y="12442"/>
                    </a:cubicBezTo>
                    <a:close/>
                    <a:moveTo>
                      <a:pt x="7482436" y="7467"/>
                    </a:moveTo>
                    <a:lnTo>
                      <a:pt x="7466931" y="11449"/>
                    </a:lnTo>
                    <a:lnTo>
                      <a:pt x="7453811" y="12445"/>
                    </a:lnTo>
                    <a:close/>
                    <a:moveTo>
                      <a:pt x="7183243" y="7467"/>
                    </a:moveTo>
                    <a:cubicBezTo>
                      <a:pt x="7201590" y="11734"/>
                      <a:pt x="7211375" y="12801"/>
                      <a:pt x="7226052" y="13868"/>
                    </a:cubicBezTo>
                    <a:lnTo>
                      <a:pt x="7213821" y="14935"/>
                    </a:lnTo>
                    <a:lnTo>
                      <a:pt x="7217490" y="13868"/>
                    </a:lnTo>
                    <a:lnTo>
                      <a:pt x="7155111" y="11734"/>
                    </a:lnTo>
                    <a:cubicBezTo>
                      <a:pt x="7157557" y="11734"/>
                      <a:pt x="7161227" y="9601"/>
                      <a:pt x="7183243" y="7467"/>
                    </a:cubicBezTo>
                    <a:close/>
                    <a:moveTo>
                      <a:pt x="6713341" y="7459"/>
                    </a:moveTo>
                    <a:cubicBezTo>
                      <a:pt x="6709607" y="8703"/>
                      <a:pt x="6699653" y="8703"/>
                      <a:pt x="6687209" y="8703"/>
                    </a:cubicBezTo>
                    <a:cubicBezTo>
                      <a:pt x="6690942" y="11189"/>
                      <a:pt x="6697164" y="12432"/>
                      <a:pt x="6710852" y="9946"/>
                    </a:cubicBezTo>
                    <a:cubicBezTo>
                      <a:pt x="6715829" y="8703"/>
                      <a:pt x="6715829" y="7459"/>
                      <a:pt x="6713341" y="7459"/>
                    </a:cubicBezTo>
                    <a:close/>
                    <a:moveTo>
                      <a:pt x="6363556" y="6219"/>
                    </a:moveTo>
                    <a:cubicBezTo>
                      <a:pt x="6375666" y="6219"/>
                      <a:pt x="6390197" y="7153"/>
                      <a:pt x="6408361" y="9019"/>
                    </a:cubicBezTo>
                    <a:cubicBezTo>
                      <a:pt x="6402307" y="11820"/>
                      <a:pt x="6385353" y="9019"/>
                      <a:pt x="6363556" y="6219"/>
                    </a:cubicBezTo>
                    <a:close/>
                    <a:moveTo>
                      <a:pt x="6310039" y="5392"/>
                    </a:moveTo>
                    <a:cubicBezTo>
                      <a:pt x="6327058" y="2903"/>
                      <a:pt x="6346509" y="3733"/>
                      <a:pt x="6362312" y="5392"/>
                    </a:cubicBezTo>
                    <a:cubicBezTo>
                      <a:pt x="6346509" y="4563"/>
                      <a:pt x="6333137" y="5392"/>
                      <a:pt x="6319764" y="6222"/>
                    </a:cubicBezTo>
                    <a:cubicBezTo>
                      <a:pt x="6316118" y="6222"/>
                      <a:pt x="6312471" y="5392"/>
                      <a:pt x="6310039" y="5392"/>
                    </a:cubicBezTo>
                    <a:close/>
                    <a:moveTo>
                      <a:pt x="7151374" y="3733"/>
                    </a:moveTo>
                    <a:lnTo>
                      <a:pt x="7146612" y="9067"/>
                    </a:lnTo>
                    <a:lnTo>
                      <a:pt x="7123993" y="11201"/>
                    </a:lnTo>
                    <a:close/>
                    <a:moveTo>
                      <a:pt x="7082925" y="3733"/>
                    </a:moveTo>
                    <a:lnTo>
                      <a:pt x="7080614" y="8711"/>
                    </a:lnTo>
                    <a:lnTo>
                      <a:pt x="7066745" y="6720"/>
                    </a:lnTo>
                    <a:close/>
                    <a:moveTo>
                      <a:pt x="6960956" y="2485"/>
                    </a:moveTo>
                    <a:cubicBezTo>
                      <a:pt x="6951398" y="2485"/>
                      <a:pt x="6956177" y="3315"/>
                      <a:pt x="6957372" y="4974"/>
                    </a:cubicBezTo>
                    <a:cubicBezTo>
                      <a:pt x="6950203" y="3315"/>
                      <a:pt x="6945424" y="3315"/>
                      <a:pt x="6931086" y="3315"/>
                    </a:cubicBezTo>
                    <a:close/>
                    <a:moveTo>
                      <a:pt x="6783027" y="1991"/>
                    </a:moveTo>
                    <a:cubicBezTo>
                      <a:pt x="6778233" y="0"/>
                      <a:pt x="6780630" y="5974"/>
                      <a:pt x="6771042" y="4978"/>
                    </a:cubicBezTo>
                    <a:cubicBezTo>
                      <a:pt x="6718309" y="6969"/>
                      <a:pt x="6792615" y="-3982"/>
                      <a:pt x="6783027" y="1991"/>
                    </a:cubicBezTo>
                    <a:close/>
                    <a:moveTo>
                      <a:pt x="7387974" y="0"/>
                    </a:moveTo>
                    <a:cubicBezTo>
                      <a:pt x="7375788" y="2178"/>
                      <a:pt x="7403816" y="5445"/>
                      <a:pt x="7390411" y="8712"/>
                    </a:cubicBezTo>
                    <a:cubicBezTo>
                      <a:pt x="7368476" y="4356"/>
                      <a:pt x="7352633" y="3267"/>
                      <a:pt x="7335572" y="4356"/>
                    </a:cubicBezTo>
                    <a:cubicBezTo>
                      <a:pt x="7351415" y="2178"/>
                      <a:pt x="7368476" y="0"/>
                      <a:pt x="7387974" y="0"/>
                    </a:cubicBezTo>
                    <a:close/>
                    <a:moveTo>
                      <a:pt x="6866397" y="0"/>
                    </a:moveTo>
                    <a:cubicBezTo>
                      <a:pt x="6902484" y="9946"/>
                      <a:pt x="6923638" y="3730"/>
                      <a:pt x="6952258" y="16162"/>
                    </a:cubicBezTo>
                    <a:cubicBezTo>
                      <a:pt x="6913683" y="2486"/>
                      <a:pt x="7036875" y="17405"/>
                      <a:pt x="7013232" y="3730"/>
                    </a:cubicBezTo>
                    <a:cubicBezTo>
                      <a:pt x="7039363" y="14919"/>
                      <a:pt x="7030653" y="4973"/>
                      <a:pt x="7049318" y="13675"/>
                    </a:cubicBezTo>
                    <a:cubicBezTo>
                      <a:pt x="7010743" y="11189"/>
                      <a:pt x="6970923" y="19892"/>
                      <a:pt x="6939814" y="22378"/>
                    </a:cubicBezTo>
                    <a:lnTo>
                      <a:pt x="6970923" y="28594"/>
                    </a:lnTo>
                    <a:cubicBezTo>
                      <a:pt x="6951014" y="38540"/>
                      <a:pt x="6902484" y="23621"/>
                      <a:pt x="6883818" y="27351"/>
                    </a:cubicBezTo>
                    <a:cubicBezTo>
                      <a:pt x="6896262" y="24864"/>
                      <a:pt x="6923638" y="28594"/>
                      <a:pt x="6924882" y="29837"/>
                    </a:cubicBezTo>
                    <a:lnTo>
                      <a:pt x="6916172" y="21135"/>
                    </a:lnTo>
                    <a:cubicBezTo>
                      <a:pt x="6872619" y="17405"/>
                      <a:pt x="6837777" y="23621"/>
                      <a:pt x="6807912" y="27351"/>
                    </a:cubicBezTo>
                    <a:cubicBezTo>
                      <a:pt x="6836532" y="29837"/>
                      <a:pt x="6771826" y="31081"/>
                      <a:pt x="6791735" y="37297"/>
                    </a:cubicBezTo>
                    <a:lnTo>
                      <a:pt x="6816623" y="37297"/>
                    </a:lnTo>
                    <a:cubicBezTo>
                      <a:pt x="6826577" y="39783"/>
                      <a:pt x="6804179" y="42270"/>
                      <a:pt x="6791735" y="44756"/>
                    </a:cubicBezTo>
                    <a:cubicBezTo>
                      <a:pt x="6754404" y="39783"/>
                      <a:pt x="6702141" y="41026"/>
                      <a:pt x="6657344" y="41026"/>
                    </a:cubicBezTo>
                    <a:cubicBezTo>
                      <a:pt x="6611303" y="41026"/>
                      <a:pt x="6570239" y="41026"/>
                      <a:pt x="6557795" y="37297"/>
                    </a:cubicBezTo>
                    <a:cubicBezTo>
                      <a:pt x="6572728" y="39783"/>
                      <a:pt x="6600104" y="37297"/>
                      <a:pt x="6613792" y="36054"/>
                    </a:cubicBezTo>
                    <a:lnTo>
                      <a:pt x="6578949" y="32324"/>
                    </a:lnTo>
                    <a:cubicBezTo>
                      <a:pt x="6607570" y="31081"/>
                      <a:pt x="6628724" y="38540"/>
                      <a:pt x="6669788" y="36054"/>
                    </a:cubicBezTo>
                    <a:cubicBezTo>
                      <a:pt x="6662322" y="29837"/>
                      <a:pt x="6692186" y="22378"/>
                      <a:pt x="6662322" y="16162"/>
                    </a:cubicBezTo>
                    <a:cubicBezTo>
                      <a:pt x="6582682" y="8703"/>
                      <a:pt x="6597615" y="29837"/>
                      <a:pt x="6503043" y="28594"/>
                    </a:cubicBezTo>
                    <a:cubicBezTo>
                      <a:pt x="6494333" y="31081"/>
                      <a:pt x="6522953" y="21135"/>
                      <a:pt x="6471934" y="23621"/>
                    </a:cubicBezTo>
                    <a:cubicBezTo>
                      <a:pt x="6408472" y="28594"/>
                      <a:pt x="6362430" y="42270"/>
                      <a:pt x="6362430" y="52215"/>
                    </a:cubicBezTo>
                    <a:cubicBezTo>
                      <a:pt x="6388562" y="49729"/>
                      <a:pt x="6442070" y="42270"/>
                      <a:pt x="6450780" y="49729"/>
                    </a:cubicBezTo>
                    <a:cubicBezTo>
                      <a:pt x="6424649" y="53459"/>
                      <a:pt x="6378607" y="57188"/>
                      <a:pt x="6376118" y="62161"/>
                    </a:cubicBezTo>
                    <a:cubicBezTo>
                      <a:pt x="6348742" y="52215"/>
                      <a:pt x="6425893" y="58432"/>
                      <a:pt x="6389806" y="50972"/>
                    </a:cubicBezTo>
                    <a:cubicBezTo>
                      <a:pt x="6369897" y="50972"/>
                      <a:pt x="6362430" y="54702"/>
                      <a:pt x="6354964" y="55945"/>
                    </a:cubicBezTo>
                    <a:cubicBezTo>
                      <a:pt x="6366163" y="52215"/>
                      <a:pt x="6337543" y="49729"/>
                      <a:pt x="6332566" y="47243"/>
                    </a:cubicBezTo>
                    <a:cubicBezTo>
                      <a:pt x="6270348" y="48486"/>
                      <a:pt x="6235505" y="42270"/>
                      <a:pt x="6172043" y="44756"/>
                    </a:cubicBezTo>
                    <a:cubicBezTo>
                      <a:pt x="6167066" y="44756"/>
                      <a:pt x="6160844" y="41026"/>
                      <a:pt x="6162088" y="38540"/>
                    </a:cubicBezTo>
                    <a:cubicBezTo>
                      <a:pt x="6130979" y="42270"/>
                      <a:pt x="6086182" y="58432"/>
                      <a:pt x="6097381" y="63404"/>
                    </a:cubicBezTo>
                    <a:cubicBezTo>
                      <a:pt x="6060050" y="65891"/>
                      <a:pt x="6057562" y="60918"/>
                      <a:pt x="6026453" y="64648"/>
                    </a:cubicBezTo>
                    <a:cubicBezTo>
                      <a:pt x="6077472" y="72107"/>
                      <a:pt x="6016498" y="63404"/>
                      <a:pt x="6010276" y="73350"/>
                    </a:cubicBezTo>
                    <a:cubicBezTo>
                      <a:pt x="5979167" y="74593"/>
                      <a:pt x="6000321" y="68377"/>
                      <a:pt x="5985389" y="67134"/>
                    </a:cubicBezTo>
                    <a:cubicBezTo>
                      <a:pt x="5980411" y="68377"/>
                      <a:pt x="5966723" y="72107"/>
                      <a:pt x="5965479" y="74593"/>
                    </a:cubicBezTo>
                    <a:cubicBezTo>
                      <a:pt x="5945569" y="68377"/>
                      <a:pt x="6004054" y="54702"/>
                      <a:pt x="5980411" y="48486"/>
                    </a:cubicBezTo>
                    <a:cubicBezTo>
                      <a:pt x="5964235" y="42270"/>
                      <a:pt x="5894550" y="37297"/>
                      <a:pt x="5889573" y="37297"/>
                    </a:cubicBezTo>
                    <a:cubicBezTo>
                      <a:pt x="5873396" y="44756"/>
                      <a:pt x="5879618" y="75837"/>
                      <a:pt x="5903261" y="85783"/>
                    </a:cubicBezTo>
                    <a:cubicBezTo>
                      <a:pt x="5900772" y="90755"/>
                      <a:pt x="5872152" y="80810"/>
                      <a:pt x="5857219" y="80810"/>
                    </a:cubicBezTo>
                    <a:cubicBezTo>
                      <a:pt x="5816155" y="74593"/>
                      <a:pt x="5796246" y="90755"/>
                      <a:pt x="5761404" y="88269"/>
                    </a:cubicBezTo>
                    <a:lnTo>
                      <a:pt x="5787535" y="82053"/>
                    </a:lnTo>
                    <a:cubicBezTo>
                      <a:pt x="5781313" y="79566"/>
                      <a:pt x="5730295" y="84539"/>
                      <a:pt x="5722828" y="88269"/>
                    </a:cubicBezTo>
                    <a:cubicBezTo>
                      <a:pt x="5721584" y="84539"/>
                      <a:pt x="5748960" y="72107"/>
                      <a:pt x="5732783" y="68377"/>
                    </a:cubicBezTo>
                    <a:cubicBezTo>
                      <a:pt x="5701674" y="68377"/>
                      <a:pt x="5671809" y="74593"/>
                      <a:pt x="5650655" y="80810"/>
                    </a:cubicBezTo>
                    <a:cubicBezTo>
                      <a:pt x="5628257" y="87026"/>
                      <a:pt x="5615813" y="94485"/>
                      <a:pt x="5618302" y="98215"/>
                    </a:cubicBezTo>
                    <a:cubicBezTo>
                      <a:pt x="5649411" y="93242"/>
                      <a:pt x="5680520" y="88269"/>
                      <a:pt x="5710385" y="83296"/>
                    </a:cubicBezTo>
                    <a:cubicBezTo>
                      <a:pt x="5715362" y="90755"/>
                      <a:pt x="5644434" y="94485"/>
                      <a:pt x="5649411" y="104431"/>
                    </a:cubicBezTo>
                    <a:lnTo>
                      <a:pt x="5562306" y="105674"/>
                    </a:lnTo>
                    <a:cubicBezTo>
                      <a:pt x="5573505" y="104431"/>
                      <a:pt x="5607103" y="100701"/>
                      <a:pt x="5593415" y="96972"/>
                    </a:cubicBezTo>
                    <a:cubicBezTo>
                      <a:pt x="5556084" y="100701"/>
                      <a:pt x="5574749" y="96972"/>
                      <a:pt x="5549862" y="95728"/>
                    </a:cubicBezTo>
                    <a:cubicBezTo>
                      <a:pt x="5590926" y="83296"/>
                      <a:pt x="5668076" y="54702"/>
                      <a:pt x="5696697" y="42270"/>
                    </a:cubicBezTo>
                    <a:cubicBezTo>
                      <a:pt x="5680520" y="44756"/>
                      <a:pt x="5666832" y="45999"/>
                      <a:pt x="5651900" y="49729"/>
                    </a:cubicBezTo>
                    <a:lnTo>
                      <a:pt x="5639456" y="44756"/>
                    </a:lnTo>
                    <a:cubicBezTo>
                      <a:pt x="5580971" y="54702"/>
                      <a:pt x="5529952" y="87026"/>
                      <a:pt x="5515020" y="95728"/>
                    </a:cubicBezTo>
                    <a:cubicBezTo>
                      <a:pt x="5481422" y="95728"/>
                      <a:pt x="5492621" y="79566"/>
                      <a:pt x="5500088" y="75837"/>
                    </a:cubicBezTo>
                    <a:cubicBezTo>
                      <a:pt x="5435381" y="79566"/>
                      <a:pt x="5437869" y="101944"/>
                      <a:pt x="5369430" y="104431"/>
                    </a:cubicBezTo>
                    <a:lnTo>
                      <a:pt x="5395561" y="105674"/>
                    </a:lnTo>
                    <a:cubicBezTo>
                      <a:pt x="5379384" y="108161"/>
                      <a:pt x="5322144" y="108161"/>
                      <a:pt x="5329610" y="111890"/>
                    </a:cubicBezTo>
                    <a:cubicBezTo>
                      <a:pt x="5314678" y="108161"/>
                      <a:pt x="5302234" y="98215"/>
                      <a:pt x="5317166" y="95728"/>
                    </a:cubicBezTo>
                    <a:lnTo>
                      <a:pt x="5259926" y="113133"/>
                    </a:lnTo>
                    <a:cubicBezTo>
                      <a:pt x="5267392" y="111890"/>
                      <a:pt x="5261170" y="98215"/>
                      <a:pt x="5264903" y="95728"/>
                    </a:cubicBezTo>
                    <a:cubicBezTo>
                      <a:pt x="5241260" y="96972"/>
                      <a:pt x="5225084" y="113133"/>
                      <a:pt x="5241260" y="114377"/>
                    </a:cubicBezTo>
                    <a:cubicBezTo>
                      <a:pt x="5193974" y="108161"/>
                      <a:pt x="5205174" y="111890"/>
                      <a:pt x="5167843" y="104431"/>
                    </a:cubicBezTo>
                    <a:cubicBezTo>
                      <a:pt x="5154155" y="105674"/>
                      <a:pt x="5169087" y="118106"/>
                      <a:pt x="5180286" y="119350"/>
                    </a:cubicBezTo>
                    <a:cubicBezTo>
                      <a:pt x="5149177" y="124322"/>
                      <a:pt x="5130512" y="124322"/>
                      <a:pt x="5116824" y="124322"/>
                    </a:cubicBezTo>
                    <a:cubicBezTo>
                      <a:pt x="5166599" y="114377"/>
                      <a:pt x="5128023" y="94485"/>
                      <a:pt x="5137978" y="83296"/>
                    </a:cubicBezTo>
                    <a:lnTo>
                      <a:pt x="5029719" y="130539"/>
                    </a:lnTo>
                    <a:cubicBezTo>
                      <a:pt x="5033452" y="128052"/>
                      <a:pt x="5042162" y="115620"/>
                      <a:pt x="5040918" y="114377"/>
                    </a:cubicBezTo>
                    <a:cubicBezTo>
                      <a:pt x="5036562" y="120593"/>
                      <a:pt x="5003276" y="126809"/>
                      <a:pt x="4963301" y="131782"/>
                    </a:cubicBezTo>
                    <a:lnTo>
                      <a:pt x="4851448" y="141230"/>
                    </a:lnTo>
                    <a:lnTo>
                      <a:pt x="4836687" y="138620"/>
                    </a:lnTo>
                    <a:cubicBezTo>
                      <a:pt x="4822221" y="138931"/>
                      <a:pt x="4803245" y="140485"/>
                      <a:pt x="4792046" y="142971"/>
                    </a:cubicBezTo>
                    <a:cubicBezTo>
                      <a:pt x="4795779" y="141728"/>
                      <a:pt x="4800756" y="141728"/>
                      <a:pt x="4810711" y="140484"/>
                    </a:cubicBezTo>
                    <a:cubicBezTo>
                      <a:pt x="4769647" y="136755"/>
                      <a:pt x="4759692" y="162862"/>
                      <a:pt x="4716139" y="156646"/>
                    </a:cubicBezTo>
                    <a:cubicBezTo>
                      <a:pt x="4754715" y="154160"/>
                      <a:pt x="4762181" y="149187"/>
                      <a:pt x="4759692" y="144214"/>
                    </a:cubicBezTo>
                    <a:cubicBezTo>
                      <a:pt x="4728583" y="150430"/>
                      <a:pt x="4655166" y="152917"/>
                      <a:pt x="4672587" y="165349"/>
                    </a:cubicBezTo>
                    <a:cubicBezTo>
                      <a:pt x="4652677" y="164106"/>
                      <a:pt x="4634012" y="166592"/>
                      <a:pt x="4635256" y="160376"/>
                    </a:cubicBezTo>
                    <a:lnTo>
                      <a:pt x="4560594" y="176538"/>
                    </a:lnTo>
                    <a:cubicBezTo>
                      <a:pt x="4565572" y="174051"/>
                      <a:pt x="4570549" y="170322"/>
                      <a:pt x="4548151" y="172808"/>
                    </a:cubicBezTo>
                    <a:cubicBezTo>
                      <a:pt x="4590459" y="169079"/>
                      <a:pt x="4631523" y="150430"/>
                      <a:pt x="4653921" y="157890"/>
                    </a:cubicBezTo>
                    <a:cubicBezTo>
                      <a:pt x="4653921" y="150430"/>
                      <a:pt x="4638989" y="146701"/>
                      <a:pt x="4657654" y="137998"/>
                    </a:cubicBezTo>
                    <a:cubicBezTo>
                      <a:pt x="4575527" y="150430"/>
                      <a:pt x="4531974" y="170322"/>
                      <a:pt x="4480955" y="185241"/>
                    </a:cubicBezTo>
                    <a:lnTo>
                      <a:pt x="4408782" y="187727"/>
                    </a:lnTo>
                    <a:lnTo>
                      <a:pt x="4406293" y="191457"/>
                    </a:lnTo>
                    <a:lnTo>
                      <a:pt x="4392605" y="183997"/>
                    </a:lnTo>
                    <a:cubicBezTo>
                      <a:pt x="4383895" y="187727"/>
                      <a:pt x="4377673" y="188970"/>
                      <a:pt x="4376429" y="187727"/>
                    </a:cubicBezTo>
                    <a:cubicBezTo>
                      <a:pt x="4373940" y="187727"/>
                      <a:pt x="4376429" y="186484"/>
                      <a:pt x="4378917" y="185241"/>
                    </a:cubicBezTo>
                    <a:cubicBezTo>
                      <a:pt x="4372696" y="186484"/>
                      <a:pt x="4365229" y="187727"/>
                      <a:pt x="4361496" y="188970"/>
                    </a:cubicBezTo>
                    <a:cubicBezTo>
                      <a:pt x="4357763" y="183997"/>
                      <a:pt x="4370207" y="177781"/>
                      <a:pt x="4383895" y="170322"/>
                    </a:cubicBezTo>
                    <a:cubicBezTo>
                      <a:pt x="4390117" y="171565"/>
                      <a:pt x="4396338" y="172808"/>
                      <a:pt x="4403805" y="174051"/>
                    </a:cubicBezTo>
                    <a:cubicBezTo>
                      <a:pt x="4418737" y="166592"/>
                      <a:pt x="4427447" y="161619"/>
                      <a:pt x="4407538" y="160376"/>
                    </a:cubicBezTo>
                    <a:cubicBezTo>
                      <a:pt x="4403805" y="161619"/>
                      <a:pt x="4401316" y="162862"/>
                      <a:pt x="4397583" y="164106"/>
                    </a:cubicBezTo>
                    <a:cubicBezTo>
                      <a:pt x="4406293" y="157890"/>
                      <a:pt x="4411271" y="155403"/>
                      <a:pt x="4403805" y="154160"/>
                    </a:cubicBezTo>
                    <a:lnTo>
                      <a:pt x="4349053" y="166592"/>
                    </a:lnTo>
                    <a:cubicBezTo>
                      <a:pt x="4356519" y="166592"/>
                      <a:pt x="4365229" y="167835"/>
                      <a:pt x="4377673" y="169079"/>
                    </a:cubicBezTo>
                    <a:cubicBezTo>
                      <a:pt x="4342831" y="180268"/>
                      <a:pt x="4304256" y="191457"/>
                      <a:pt x="4335365" y="195186"/>
                    </a:cubicBezTo>
                    <a:lnTo>
                      <a:pt x="4293056" y="193943"/>
                    </a:lnTo>
                    <a:cubicBezTo>
                      <a:pt x="4244526" y="208862"/>
                      <a:pt x="4253237" y="205132"/>
                      <a:pt x="4193507" y="220051"/>
                    </a:cubicBezTo>
                    <a:cubicBezTo>
                      <a:pt x="4189774" y="216321"/>
                      <a:pt x="4205951" y="212591"/>
                      <a:pt x="4194752" y="211348"/>
                    </a:cubicBezTo>
                    <a:cubicBezTo>
                      <a:pt x="4173597" y="218808"/>
                      <a:pt x="4146222" y="218808"/>
                      <a:pt x="4123823" y="218808"/>
                    </a:cubicBezTo>
                    <a:cubicBezTo>
                      <a:pt x="4100180" y="217564"/>
                      <a:pt x="4081515" y="217564"/>
                      <a:pt x="4077782" y="221294"/>
                    </a:cubicBezTo>
                    <a:cubicBezTo>
                      <a:pt x="4042939" y="228753"/>
                      <a:pt x="4064094" y="232483"/>
                      <a:pt x="4041695" y="237456"/>
                    </a:cubicBezTo>
                    <a:cubicBezTo>
                      <a:pt x="4042939" y="236213"/>
                      <a:pt x="4044184" y="233726"/>
                      <a:pt x="4037962" y="234969"/>
                    </a:cubicBezTo>
                    <a:lnTo>
                      <a:pt x="4011830" y="246159"/>
                    </a:lnTo>
                    <a:cubicBezTo>
                      <a:pt x="4000631" y="244915"/>
                      <a:pt x="4035473" y="237456"/>
                      <a:pt x="4005609" y="238699"/>
                    </a:cubicBezTo>
                    <a:cubicBezTo>
                      <a:pt x="3954590" y="251131"/>
                      <a:pt x="3924725" y="258591"/>
                      <a:pt x="3881172" y="261077"/>
                    </a:cubicBezTo>
                    <a:cubicBezTo>
                      <a:pt x="3821443" y="271023"/>
                      <a:pt x="3909793" y="271023"/>
                      <a:pt x="3856285" y="277239"/>
                    </a:cubicBezTo>
                    <a:cubicBezTo>
                      <a:pt x="3850063" y="273509"/>
                      <a:pt x="3841353" y="267293"/>
                      <a:pt x="3808999" y="271023"/>
                    </a:cubicBezTo>
                    <a:cubicBezTo>
                      <a:pt x="3792823" y="277239"/>
                      <a:pt x="3795311" y="279726"/>
                      <a:pt x="3767935" y="288428"/>
                    </a:cubicBezTo>
                    <a:lnTo>
                      <a:pt x="3767935" y="278482"/>
                    </a:lnTo>
                    <a:cubicBezTo>
                      <a:pt x="3740560" y="282212"/>
                      <a:pt x="3719405" y="287185"/>
                      <a:pt x="3718161" y="280969"/>
                    </a:cubicBezTo>
                    <a:cubicBezTo>
                      <a:pt x="3697007" y="288428"/>
                      <a:pt x="3680830" y="288428"/>
                      <a:pt x="3669631" y="288428"/>
                    </a:cubicBezTo>
                    <a:cubicBezTo>
                      <a:pt x="3629811" y="299617"/>
                      <a:pt x="3703229" y="302104"/>
                      <a:pt x="3713184" y="304590"/>
                    </a:cubicBezTo>
                    <a:cubicBezTo>
                      <a:pt x="3672120" y="304590"/>
                      <a:pt x="3643499" y="312049"/>
                      <a:pt x="3621101" y="304590"/>
                    </a:cubicBezTo>
                    <a:lnTo>
                      <a:pt x="3654699" y="295888"/>
                    </a:lnTo>
                    <a:cubicBezTo>
                      <a:pt x="3577548" y="295888"/>
                      <a:pt x="3585014" y="319509"/>
                      <a:pt x="3547683" y="307077"/>
                    </a:cubicBezTo>
                    <a:cubicBezTo>
                      <a:pt x="3573815" y="303347"/>
                      <a:pt x="3604924" y="293401"/>
                      <a:pt x="3588747" y="290915"/>
                    </a:cubicBezTo>
                    <a:lnTo>
                      <a:pt x="3551416" y="302104"/>
                    </a:lnTo>
                    <a:cubicBezTo>
                      <a:pt x="3546439" y="300860"/>
                      <a:pt x="3572571" y="297131"/>
                      <a:pt x="3555150" y="297131"/>
                    </a:cubicBezTo>
                    <a:cubicBezTo>
                      <a:pt x="3543950" y="300860"/>
                      <a:pt x="3522796" y="309563"/>
                      <a:pt x="3514086" y="313293"/>
                    </a:cubicBezTo>
                    <a:lnTo>
                      <a:pt x="3514086" y="312049"/>
                    </a:lnTo>
                    <a:lnTo>
                      <a:pt x="3446890" y="325725"/>
                    </a:lnTo>
                    <a:cubicBezTo>
                      <a:pt x="3459334" y="323238"/>
                      <a:pt x="3463067" y="320752"/>
                      <a:pt x="3450623" y="321995"/>
                    </a:cubicBezTo>
                    <a:lnTo>
                      <a:pt x="3405826" y="333184"/>
                    </a:lnTo>
                    <a:cubicBezTo>
                      <a:pt x="3419514" y="328211"/>
                      <a:pt x="3405826" y="328211"/>
                      <a:pt x="3384672" y="330698"/>
                    </a:cubicBezTo>
                    <a:cubicBezTo>
                      <a:pt x="3328676" y="336914"/>
                      <a:pt x="3343608" y="358049"/>
                      <a:pt x="3297567" y="356806"/>
                    </a:cubicBezTo>
                    <a:cubicBezTo>
                      <a:pt x="3303788" y="355562"/>
                      <a:pt x="3305033" y="354319"/>
                      <a:pt x="3311255" y="353076"/>
                    </a:cubicBezTo>
                    <a:lnTo>
                      <a:pt x="3287612" y="353076"/>
                    </a:lnTo>
                    <a:cubicBezTo>
                      <a:pt x="3286367" y="371724"/>
                      <a:pt x="3154468" y="376697"/>
                      <a:pt x="3153224" y="395345"/>
                    </a:cubicBezTo>
                    <a:cubicBezTo>
                      <a:pt x="3118381" y="394102"/>
                      <a:pt x="3149491" y="391616"/>
                      <a:pt x="3189310" y="376697"/>
                    </a:cubicBezTo>
                    <a:lnTo>
                      <a:pt x="3154468" y="376697"/>
                    </a:lnTo>
                    <a:cubicBezTo>
                      <a:pt x="3168156" y="372967"/>
                      <a:pt x="3180599" y="372967"/>
                      <a:pt x="3194288" y="369238"/>
                    </a:cubicBezTo>
                    <a:cubicBezTo>
                      <a:pt x="3148246" y="369238"/>
                      <a:pt x="3108427" y="385400"/>
                      <a:pt x="3083539" y="394102"/>
                    </a:cubicBezTo>
                    <a:cubicBezTo>
                      <a:pt x="3066118" y="395345"/>
                      <a:pt x="3094738" y="377940"/>
                      <a:pt x="3046208" y="390373"/>
                    </a:cubicBezTo>
                    <a:cubicBezTo>
                      <a:pt x="2977768" y="407778"/>
                      <a:pt x="3062385" y="401562"/>
                      <a:pt x="3020076" y="411507"/>
                    </a:cubicBezTo>
                    <a:lnTo>
                      <a:pt x="2988968" y="407778"/>
                    </a:lnTo>
                    <a:cubicBezTo>
                      <a:pt x="2936704" y="425183"/>
                      <a:pt x="2895640" y="425183"/>
                      <a:pt x="2850844" y="433885"/>
                    </a:cubicBezTo>
                    <a:cubicBezTo>
                      <a:pt x="2840888" y="436372"/>
                      <a:pt x="2835911" y="437615"/>
                      <a:pt x="2833422" y="440102"/>
                    </a:cubicBezTo>
                    <a:cubicBezTo>
                      <a:pt x="2786136" y="445075"/>
                      <a:pt x="2736362" y="467453"/>
                      <a:pt x="2699031" y="471182"/>
                    </a:cubicBezTo>
                    <a:cubicBezTo>
                      <a:pt x="2707742" y="468696"/>
                      <a:pt x="2677876" y="469939"/>
                      <a:pt x="2672899" y="468696"/>
                    </a:cubicBezTo>
                    <a:lnTo>
                      <a:pt x="2609437" y="487344"/>
                    </a:lnTo>
                    <a:cubicBezTo>
                      <a:pt x="2638057" y="478642"/>
                      <a:pt x="2634324" y="473669"/>
                      <a:pt x="2639302" y="467453"/>
                    </a:cubicBezTo>
                    <a:cubicBezTo>
                      <a:pt x="2619392" y="471182"/>
                      <a:pt x="2610682" y="476155"/>
                      <a:pt x="2595749" y="479885"/>
                    </a:cubicBezTo>
                    <a:cubicBezTo>
                      <a:pt x="2604459" y="476155"/>
                      <a:pt x="2613170" y="472425"/>
                      <a:pt x="2601971" y="472425"/>
                    </a:cubicBezTo>
                    <a:cubicBezTo>
                      <a:pt x="2578328" y="479885"/>
                      <a:pt x="2557174" y="487344"/>
                      <a:pt x="2534775" y="496047"/>
                    </a:cubicBezTo>
                    <a:cubicBezTo>
                      <a:pt x="2539752" y="496047"/>
                      <a:pt x="2547218" y="493560"/>
                      <a:pt x="2554685" y="492317"/>
                    </a:cubicBezTo>
                    <a:cubicBezTo>
                      <a:pt x="2537263" y="496047"/>
                      <a:pt x="2501178" y="507236"/>
                      <a:pt x="2476290" y="508479"/>
                    </a:cubicBezTo>
                    <a:cubicBezTo>
                      <a:pt x="2477535" y="505993"/>
                      <a:pt x="2486245" y="503506"/>
                      <a:pt x="2486245" y="499776"/>
                    </a:cubicBezTo>
                    <a:cubicBezTo>
                      <a:pt x="2508644" y="501020"/>
                      <a:pt x="2518598" y="493560"/>
                      <a:pt x="2528554" y="487344"/>
                    </a:cubicBezTo>
                    <a:cubicBezTo>
                      <a:pt x="2482512" y="498533"/>
                      <a:pt x="2516110" y="488587"/>
                      <a:pt x="2494956" y="489831"/>
                    </a:cubicBezTo>
                    <a:cubicBezTo>
                      <a:pt x="2461358" y="497290"/>
                      <a:pt x="2448914" y="507236"/>
                      <a:pt x="2457625" y="509722"/>
                    </a:cubicBezTo>
                    <a:cubicBezTo>
                      <a:pt x="2420294" y="515938"/>
                      <a:pt x="2409095" y="517182"/>
                      <a:pt x="2373008" y="530857"/>
                    </a:cubicBezTo>
                    <a:lnTo>
                      <a:pt x="2377986" y="522154"/>
                    </a:lnTo>
                    <a:lnTo>
                      <a:pt x="2343143" y="532100"/>
                    </a:lnTo>
                    <a:lnTo>
                      <a:pt x="2369275" y="517182"/>
                    </a:lnTo>
                    <a:cubicBezTo>
                      <a:pt x="2302079" y="525884"/>
                      <a:pt x="2359320" y="532100"/>
                      <a:pt x="2284658" y="544533"/>
                    </a:cubicBezTo>
                    <a:lnTo>
                      <a:pt x="2283414" y="538316"/>
                    </a:lnTo>
                    <a:cubicBezTo>
                      <a:pt x="2254794" y="547019"/>
                      <a:pt x="2247328" y="559451"/>
                      <a:pt x="2223685" y="555721"/>
                    </a:cubicBezTo>
                    <a:cubicBezTo>
                      <a:pt x="2197553" y="566911"/>
                      <a:pt x="2273459" y="554478"/>
                      <a:pt x="2208752" y="571883"/>
                    </a:cubicBezTo>
                    <a:cubicBezTo>
                      <a:pt x="2195064" y="570640"/>
                      <a:pt x="2170178" y="573127"/>
                      <a:pt x="2151512" y="575613"/>
                    </a:cubicBezTo>
                    <a:cubicBezTo>
                      <a:pt x="2131602" y="583073"/>
                      <a:pt x="2168933" y="579343"/>
                      <a:pt x="2181376" y="576856"/>
                    </a:cubicBezTo>
                    <a:cubicBezTo>
                      <a:pt x="2084317" y="600478"/>
                      <a:pt x="2116670" y="568154"/>
                      <a:pt x="2029564" y="595505"/>
                    </a:cubicBezTo>
                    <a:cubicBezTo>
                      <a:pt x="2060673" y="594261"/>
                      <a:pt x="2007165" y="612910"/>
                      <a:pt x="2079339" y="597991"/>
                    </a:cubicBezTo>
                    <a:cubicBezTo>
                      <a:pt x="2045741" y="609180"/>
                      <a:pt x="2010899" y="604207"/>
                      <a:pt x="1976056" y="619126"/>
                    </a:cubicBezTo>
                    <a:lnTo>
                      <a:pt x="1997211" y="605451"/>
                    </a:lnTo>
                    <a:cubicBezTo>
                      <a:pt x="1984767" y="609180"/>
                      <a:pt x="1971079" y="615396"/>
                      <a:pt x="1964858" y="617883"/>
                    </a:cubicBezTo>
                    <a:lnTo>
                      <a:pt x="1964858" y="610423"/>
                    </a:lnTo>
                    <a:cubicBezTo>
                      <a:pt x="1925038" y="632801"/>
                      <a:pt x="1882729" y="625342"/>
                      <a:pt x="1860331" y="646477"/>
                    </a:cubicBezTo>
                    <a:cubicBezTo>
                      <a:pt x="1876507" y="631558"/>
                      <a:pt x="1827977" y="655179"/>
                      <a:pt x="1810557" y="655179"/>
                    </a:cubicBezTo>
                    <a:cubicBezTo>
                      <a:pt x="1844154" y="639018"/>
                      <a:pt x="1913838" y="630315"/>
                      <a:pt x="1915083" y="617883"/>
                    </a:cubicBezTo>
                    <a:cubicBezTo>
                      <a:pt x="1897662" y="619126"/>
                      <a:pt x="1883974" y="627829"/>
                      <a:pt x="1867797" y="629072"/>
                    </a:cubicBezTo>
                    <a:cubicBezTo>
                      <a:pt x="1877752" y="625342"/>
                      <a:pt x="1893928" y="617883"/>
                      <a:pt x="1897662" y="615396"/>
                    </a:cubicBezTo>
                    <a:cubicBezTo>
                      <a:pt x="1841666" y="622856"/>
                      <a:pt x="1813045" y="642747"/>
                      <a:pt x="1779447" y="653936"/>
                    </a:cubicBezTo>
                    <a:lnTo>
                      <a:pt x="1837933" y="636531"/>
                    </a:lnTo>
                    <a:cubicBezTo>
                      <a:pt x="1835444" y="647720"/>
                      <a:pt x="1813045" y="645234"/>
                      <a:pt x="1798113" y="656423"/>
                    </a:cubicBezTo>
                    <a:cubicBezTo>
                      <a:pt x="1767004" y="658909"/>
                      <a:pt x="1744606" y="672585"/>
                      <a:pt x="1720963" y="675071"/>
                    </a:cubicBezTo>
                    <a:cubicBezTo>
                      <a:pt x="1727184" y="672585"/>
                      <a:pt x="1727184" y="671341"/>
                      <a:pt x="1733406" y="671341"/>
                    </a:cubicBezTo>
                    <a:cubicBezTo>
                      <a:pt x="1668699" y="687503"/>
                      <a:pt x="1646301" y="675071"/>
                      <a:pt x="1621413" y="680044"/>
                    </a:cubicBezTo>
                    <a:cubicBezTo>
                      <a:pt x="1596526" y="686260"/>
                      <a:pt x="1549241" y="702422"/>
                      <a:pt x="1567906" y="702422"/>
                    </a:cubicBezTo>
                    <a:cubicBezTo>
                      <a:pt x="1547996" y="711125"/>
                      <a:pt x="1652523" y="678801"/>
                      <a:pt x="1620169" y="701179"/>
                    </a:cubicBezTo>
                    <a:cubicBezTo>
                      <a:pt x="1579105" y="694963"/>
                      <a:pt x="1545507" y="724800"/>
                      <a:pt x="1462135" y="735989"/>
                    </a:cubicBezTo>
                    <a:cubicBezTo>
                      <a:pt x="1495733" y="721070"/>
                      <a:pt x="1439737" y="733503"/>
                      <a:pt x="1469601" y="721070"/>
                    </a:cubicBezTo>
                    <a:cubicBezTo>
                      <a:pt x="1432270" y="733503"/>
                      <a:pt x="1431026" y="734746"/>
                      <a:pt x="1414849" y="744692"/>
                    </a:cubicBezTo>
                    <a:lnTo>
                      <a:pt x="1403650" y="742205"/>
                    </a:lnTo>
                    <a:cubicBezTo>
                      <a:pt x="1356364" y="767070"/>
                      <a:pt x="1393695" y="754637"/>
                      <a:pt x="1320277" y="781988"/>
                    </a:cubicBezTo>
                    <a:cubicBezTo>
                      <a:pt x="1345166" y="770799"/>
                      <a:pt x="1287925" y="783232"/>
                      <a:pt x="1307833" y="774529"/>
                    </a:cubicBezTo>
                    <a:cubicBezTo>
                      <a:pt x="1285436" y="779502"/>
                      <a:pt x="1265527" y="786961"/>
                      <a:pt x="1251838" y="793177"/>
                    </a:cubicBezTo>
                    <a:lnTo>
                      <a:pt x="1254327" y="793177"/>
                    </a:lnTo>
                    <a:cubicBezTo>
                      <a:pt x="1178421" y="815555"/>
                      <a:pt x="1190865" y="803123"/>
                      <a:pt x="1122424" y="827988"/>
                    </a:cubicBezTo>
                    <a:lnTo>
                      <a:pt x="1129891" y="829231"/>
                    </a:lnTo>
                    <a:cubicBezTo>
                      <a:pt x="1086338" y="845393"/>
                      <a:pt x="1034075" y="859068"/>
                      <a:pt x="984300" y="875230"/>
                    </a:cubicBezTo>
                    <a:cubicBezTo>
                      <a:pt x="933282" y="891392"/>
                      <a:pt x="879774" y="906311"/>
                      <a:pt x="833733" y="922473"/>
                    </a:cubicBezTo>
                    <a:lnTo>
                      <a:pt x="868575" y="915013"/>
                    </a:lnTo>
                    <a:cubicBezTo>
                      <a:pt x="857375" y="916257"/>
                      <a:pt x="806356" y="938635"/>
                      <a:pt x="776492" y="942364"/>
                    </a:cubicBezTo>
                    <a:cubicBezTo>
                      <a:pt x="781469" y="939878"/>
                      <a:pt x="791424" y="936148"/>
                      <a:pt x="796402" y="934905"/>
                    </a:cubicBezTo>
                    <a:cubicBezTo>
                      <a:pt x="795157" y="931175"/>
                      <a:pt x="782714" y="929932"/>
                      <a:pt x="760315" y="936148"/>
                    </a:cubicBezTo>
                    <a:lnTo>
                      <a:pt x="752849" y="943608"/>
                    </a:lnTo>
                    <a:lnTo>
                      <a:pt x="742894" y="942364"/>
                    </a:lnTo>
                    <a:cubicBezTo>
                      <a:pt x="709296" y="953553"/>
                      <a:pt x="755338" y="946094"/>
                      <a:pt x="720496" y="956040"/>
                    </a:cubicBezTo>
                    <a:cubicBezTo>
                      <a:pt x="695608" y="948581"/>
                      <a:pt x="573661" y="999553"/>
                      <a:pt x="540063" y="995823"/>
                    </a:cubicBezTo>
                    <a:cubicBezTo>
                      <a:pt x="520153" y="1013228"/>
                      <a:pt x="604770" y="977175"/>
                      <a:pt x="582371" y="994580"/>
                    </a:cubicBezTo>
                    <a:cubicBezTo>
                      <a:pt x="572417" y="995823"/>
                      <a:pt x="566195" y="995823"/>
                      <a:pt x="543796" y="1002039"/>
                    </a:cubicBezTo>
                    <a:lnTo>
                      <a:pt x="553751" y="1005769"/>
                    </a:lnTo>
                    <a:cubicBezTo>
                      <a:pt x="449225" y="1034363"/>
                      <a:pt x="409405" y="1043066"/>
                      <a:pt x="318567" y="1074146"/>
                    </a:cubicBezTo>
                    <a:lnTo>
                      <a:pt x="321055" y="1071660"/>
                    </a:lnTo>
                    <a:cubicBezTo>
                      <a:pt x="288702" y="1080362"/>
                      <a:pt x="271281" y="1086579"/>
                      <a:pt x="257593" y="1097768"/>
                    </a:cubicBezTo>
                    <a:cubicBezTo>
                      <a:pt x="251371" y="1096524"/>
                      <a:pt x="273770" y="1087822"/>
                      <a:pt x="260082" y="1089065"/>
                    </a:cubicBezTo>
                    <a:cubicBezTo>
                      <a:pt x="207818" y="1122632"/>
                      <a:pt x="143112" y="1115173"/>
                      <a:pt x="110758" y="1138794"/>
                    </a:cubicBezTo>
                    <a:cubicBezTo>
                      <a:pt x="110758" y="1123875"/>
                      <a:pt x="32363" y="1137551"/>
                      <a:pt x="59739" y="1117659"/>
                    </a:cubicBezTo>
                    <a:lnTo>
                      <a:pt x="37341" y="1127605"/>
                    </a:lnTo>
                    <a:cubicBezTo>
                      <a:pt x="43562" y="1116416"/>
                      <a:pt x="110758" y="1102741"/>
                      <a:pt x="121957" y="1090308"/>
                    </a:cubicBezTo>
                    <a:lnTo>
                      <a:pt x="197864" y="1072903"/>
                    </a:lnTo>
                    <a:cubicBezTo>
                      <a:pt x="195375" y="1070417"/>
                      <a:pt x="205330" y="1062957"/>
                      <a:pt x="194130" y="1065444"/>
                    </a:cubicBezTo>
                    <a:cubicBezTo>
                      <a:pt x="211552" y="1059228"/>
                      <a:pt x="227728" y="1054255"/>
                      <a:pt x="202841" y="1056741"/>
                    </a:cubicBezTo>
                    <a:cubicBezTo>
                      <a:pt x="294924" y="1038093"/>
                      <a:pt x="384518" y="1008255"/>
                      <a:pt x="472868" y="977175"/>
                    </a:cubicBezTo>
                    <a:cubicBezTo>
                      <a:pt x="562462" y="947337"/>
                      <a:pt x="652056" y="919986"/>
                      <a:pt x="740405" y="898852"/>
                    </a:cubicBezTo>
                    <a:cubicBezTo>
                      <a:pt x="752849" y="893879"/>
                      <a:pt x="745383" y="892635"/>
                      <a:pt x="740405" y="892635"/>
                    </a:cubicBezTo>
                    <a:cubicBezTo>
                      <a:pt x="774003" y="891392"/>
                      <a:pt x="770270" y="878960"/>
                      <a:pt x="786447" y="872744"/>
                    </a:cubicBezTo>
                    <a:lnTo>
                      <a:pt x="837465" y="870257"/>
                    </a:lnTo>
                    <a:cubicBezTo>
                      <a:pt x="856131" y="861555"/>
                      <a:pt x="839954" y="862798"/>
                      <a:pt x="841199" y="859068"/>
                    </a:cubicBezTo>
                    <a:cubicBezTo>
                      <a:pt x="929548" y="830474"/>
                      <a:pt x="1020387" y="814312"/>
                      <a:pt x="1091315" y="786961"/>
                    </a:cubicBezTo>
                    <a:cubicBezTo>
                      <a:pt x="1116202" y="784475"/>
                      <a:pt x="1088827" y="798150"/>
                      <a:pt x="1119936" y="791934"/>
                    </a:cubicBezTo>
                    <a:cubicBezTo>
                      <a:pt x="1075139" y="791934"/>
                      <a:pt x="1208286" y="762097"/>
                      <a:pt x="1178421" y="760854"/>
                    </a:cubicBezTo>
                    <a:cubicBezTo>
                      <a:pt x="1212019" y="764583"/>
                      <a:pt x="1290412" y="733503"/>
                      <a:pt x="1281703" y="754637"/>
                    </a:cubicBezTo>
                    <a:cubicBezTo>
                      <a:pt x="1317789" y="744692"/>
                      <a:pt x="1309079" y="738476"/>
                      <a:pt x="1299124" y="738476"/>
                    </a:cubicBezTo>
                    <a:cubicBezTo>
                      <a:pt x="1341433" y="728530"/>
                      <a:pt x="1376274" y="718584"/>
                      <a:pt x="1408627" y="703665"/>
                    </a:cubicBezTo>
                    <a:cubicBezTo>
                      <a:pt x="1422316" y="702422"/>
                      <a:pt x="1469601" y="687503"/>
                      <a:pt x="1520621" y="675071"/>
                    </a:cubicBezTo>
                    <a:cubicBezTo>
                      <a:pt x="1571639" y="662639"/>
                      <a:pt x="1623902" y="650207"/>
                      <a:pt x="1646301" y="652693"/>
                    </a:cubicBezTo>
                    <a:cubicBezTo>
                      <a:pt x="1616436" y="650207"/>
                      <a:pt x="1646301" y="646477"/>
                      <a:pt x="1669944" y="637774"/>
                    </a:cubicBezTo>
                    <a:lnTo>
                      <a:pt x="1646301" y="635288"/>
                    </a:lnTo>
                    <a:lnTo>
                      <a:pt x="1702297" y="622856"/>
                    </a:lnTo>
                    <a:cubicBezTo>
                      <a:pt x="1713496" y="617883"/>
                      <a:pt x="1717229" y="617883"/>
                      <a:pt x="1717229" y="619126"/>
                    </a:cubicBezTo>
                    <a:cubicBezTo>
                      <a:pt x="1727184" y="616640"/>
                      <a:pt x="1715985" y="624099"/>
                      <a:pt x="1740872" y="619126"/>
                    </a:cubicBezTo>
                    <a:cubicBezTo>
                      <a:pt x="1779447" y="610423"/>
                      <a:pt x="1780692" y="606694"/>
                      <a:pt x="1800601" y="596748"/>
                    </a:cubicBezTo>
                    <a:lnTo>
                      <a:pt x="1794380" y="596748"/>
                    </a:lnTo>
                    <a:lnTo>
                      <a:pt x="1821756" y="590532"/>
                    </a:lnTo>
                    <a:cubicBezTo>
                      <a:pt x="1840421" y="585559"/>
                      <a:pt x="1754560" y="614153"/>
                      <a:pt x="1818023" y="601721"/>
                    </a:cubicBezTo>
                    <a:cubicBezTo>
                      <a:pt x="1819267" y="600478"/>
                      <a:pt x="1852865" y="581829"/>
                      <a:pt x="1871530" y="583073"/>
                    </a:cubicBezTo>
                    <a:cubicBezTo>
                      <a:pt x="1839177" y="590532"/>
                      <a:pt x="1844154" y="595505"/>
                      <a:pt x="1856598" y="594261"/>
                    </a:cubicBezTo>
                    <a:lnTo>
                      <a:pt x="1901395" y="583073"/>
                    </a:lnTo>
                    <a:lnTo>
                      <a:pt x="1883974" y="578100"/>
                    </a:lnTo>
                    <a:cubicBezTo>
                      <a:pt x="1949925" y="563181"/>
                      <a:pt x="2014632" y="547019"/>
                      <a:pt x="2081827" y="533343"/>
                    </a:cubicBezTo>
                    <a:cubicBezTo>
                      <a:pt x="2151512" y="520911"/>
                      <a:pt x="2218707" y="507236"/>
                      <a:pt x="2288392" y="492317"/>
                    </a:cubicBezTo>
                    <a:cubicBezTo>
                      <a:pt x="2288392" y="501020"/>
                      <a:pt x="2386696" y="471182"/>
                      <a:pt x="2376741" y="486101"/>
                    </a:cubicBezTo>
                    <a:lnTo>
                      <a:pt x="2370519" y="486101"/>
                    </a:lnTo>
                    <a:cubicBezTo>
                      <a:pt x="2336922" y="494803"/>
                      <a:pt x="2382963" y="493560"/>
                      <a:pt x="2410339" y="486101"/>
                    </a:cubicBezTo>
                    <a:cubicBezTo>
                      <a:pt x="2380475" y="488587"/>
                      <a:pt x="2458869" y="462480"/>
                      <a:pt x="2387940" y="476155"/>
                    </a:cubicBezTo>
                    <a:lnTo>
                      <a:pt x="2441448" y="457507"/>
                    </a:lnTo>
                    <a:cubicBezTo>
                      <a:pt x="2453892" y="442588"/>
                      <a:pt x="2489978" y="435129"/>
                      <a:pt x="2533531" y="428913"/>
                    </a:cubicBezTo>
                    <a:cubicBezTo>
                      <a:pt x="2577084" y="422696"/>
                      <a:pt x="2628102" y="417724"/>
                      <a:pt x="2667922" y="405291"/>
                    </a:cubicBezTo>
                    <a:cubicBezTo>
                      <a:pt x="2662945" y="407778"/>
                      <a:pt x="2661700" y="409021"/>
                      <a:pt x="2660456" y="411507"/>
                    </a:cubicBezTo>
                    <a:cubicBezTo>
                      <a:pt x="2732629" y="387886"/>
                      <a:pt x="2827200" y="385400"/>
                      <a:pt x="2843377" y="377940"/>
                    </a:cubicBezTo>
                    <a:lnTo>
                      <a:pt x="2850844" y="382913"/>
                    </a:lnTo>
                    <a:cubicBezTo>
                      <a:pt x="2911817" y="361778"/>
                      <a:pt x="2919283" y="359292"/>
                      <a:pt x="2995189" y="349346"/>
                    </a:cubicBezTo>
                    <a:cubicBezTo>
                      <a:pt x="2993945" y="349346"/>
                      <a:pt x="2986479" y="353076"/>
                      <a:pt x="2998922" y="351833"/>
                    </a:cubicBezTo>
                    <a:cubicBezTo>
                      <a:pt x="3016344" y="344373"/>
                      <a:pt x="3032521" y="334427"/>
                      <a:pt x="3083539" y="326968"/>
                    </a:cubicBezTo>
                    <a:lnTo>
                      <a:pt x="3082294" y="330698"/>
                    </a:lnTo>
                    <a:lnTo>
                      <a:pt x="3163178" y="315779"/>
                    </a:lnTo>
                    <a:cubicBezTo>
                      <a:pt x="3165668" y="335671"/>
                      <a:pt x="3300055" y="279726"/>
                      <a:pt x="3327431" y="298374"/>
                    </a:cubicBezTo>
                    <a:cubicBezTo>
                      <a:pt x="3342364" y="289671"/>
                      <a:pt x="3400849" y="278482"/>
                      <a:pt x="3426980" y="271023"/>
                    </a:cubicBezTo>
                    <a:cubicBezTo>
                      <a:pt x="3426980" y="271023"/>
                      <a:pt x="3429469" y="273509"/>
                      <a:pt x="3433202" y="273509"/>
                    </a:cubicBezTo>
                    <a:cubicBezTo>
                      <a:pt x="3461822" y="257348"/>
                      <a:pt x="3522796" y="261077"/>
                      <a:pt x="3557638" y="254861"/>
                    </a:cubicBezTo>
                    <a:cubicBezTo>
                      <a:pt x="3578792" y="248645"/>
                      <a:pt x="3568838" y="246159"/>
                      <a:pt x="3558883" y="244915"/>
                    </a:cubicBezTo>
                    <a:cubicBezTo>
                      <a:pt x="3604924" y="246159"/>
                      <a:pt x="3679586" y="217564"/>
                      <a:pt x="3697007" y="218808"/>
                    </a:cubicBezTo>
                    <a:cubicBezTo>
                      <a:pt x="3729360" y="215078"/>
                      <a:pt x="3709450" y="225024"/>
                      <a:pt x="3719405" y="228753"/>
                    </a:cubicBezTo>
                    <a:cubicBezTo>
                      <a:pt x="3767935" y="220051"/>
                      <a:pt x="3708206" y="211348"/>
                      <a:pt x="3774157" y="210105"/>
                    </a:cubicBezTo>
                    <a:cubicBezTo>
                      <a:pt x="3767935" y="212591"/>
                      <a:pt x="3753003" y="213835"/>
                      <a:pt x="3759225" y="215078"/>
                    </a:cubicBezTo>
                    <a:cubicBezTo>
                      <a:pt x="3784112" y="212591"/>
                      <a:pt x="3831398" y="229997"/>
                      <a:pt x="3856285" y="221294"/>
                    </a:cubicBezTo>
                    <a:lnTo>
                      <a:pt x="3838864" y="220051"/>
                    </a:lnTo>
                    <a:cubicBezTo>
                      <a:pt x="3883661" y="208862"/>
                      <a:pt x="3948368" y="222537"/>
                      <a:pt x="3953345" y="207619"/>
                    </a:cubicBezTo>
                    <a:lnTo>
                      <a:pt x="3948368" y="202646"/>
                    </a:lnTo>
                    <a:cubicBezTo>
                      <a:pt x="4026763" y="198916"/>
                      <a:pt x="3980721" y="195186"/>
                      <a:pt x="4061605" y="191457"/>
                    </a:cubicBezTo>
                    <a:lnTo>
                      <a:pt x="4060361" y="192700"/>
                    </a:lnTo>
                    <a:cubicBezTo>
                      <a:pt x="4095203" y="186484"/>
                      <a:pt x="4113868" y="191457"/>
                      <a:pt x="4130045" y="180268"/>
                    </a:cubicBezTo>
                    <a:lnTo>
                      <a:pt x="4117601" y="180268"/>
                    </a:lnTo>
                    <a:cubicBezTo>
                      <a:pt x="4159910" y="174051"/>
                      <a:pt x="4164887" y="174051"/>
                      <a:pt x="4208440" y="170322"/>
                    </a:cubicBezTo>
                    <a:cubicBezTo>
                      <a:pt x="4213417" y="167835"/>
                      <a:pt x="4234571" y="165349"/>
                      <a:pt x="4240793" y="166592"/>
                    </a:cubicBezTo>
                    <a:cubicBezTo>
                      <a:pt x="4240793" y="157890"/>
                      <a:pt x="4340342" y="150430"/>
                      <a:pt x="4360252" y="149187"/>
                    </a:cubicBezTo>
                    <a:cubicBezTo>
                      <a:pt x="4326654" y="154160"/>
                      <a:pt x="4342831" y="155403"/>
                      <a:pt x="4354030" y="157890"/>
                    </a:cubicBezTo>
                    <a:cubicBezTo>
                      <a:pt x="4372696" y="149187"/>
                      <a:pt x="4386384" y="146701"/>
                      <a:pt x="4416248" y="149187"/>
                    </a:cubicBezTo>
                    <a:cubicBezTo>
                      <a:pt x="4418737" y="136755"/>
                      <a:pt x="4423714" y="125566"/>
                      <a:pt x="4478466" y="119350"/>
                    </a:cubicBezTo>
                    <a:cubicBezTo>
                      <a:pt x="4469756" y="120593"/>
                      <a:pt x="4457312" y="123079"/>
                      <a:pt x="4462290" y="125566"/>
                    </a:cubicBezTo>
                    <a:cubicBezTo>
                      <a:pt x="4468511" y="126809"/>
                      <a:pt x="4480955" y="123079"/>
                      <a:pt x="4485932" y="120593"/>
                    </a:cubicBezTo>
                    <a:cubicBezTo>
                      <a:pt x="4490910" y="123079"/>
                      <a:pt x="4473489" y="126809"/>
                      <a:pt x="4479711" y="129295"/>
                    </a:cubicBezTo>
                    <a:cubicBezTo>
                      <a:pt x="4515797" y="115620"/>
                      <a:pt x="4545662" y="121836"/>
                      <a:pt x="4599169" y="111890"/>
                    </a:cubicBezTo>
                    <a:cubicBezTo>
                      <a:pt x="4581748" y="116863"/>
                      <a:pt x="4596681" y="118106"/>
                      <a:pt x="4602903" y="120593"/>
                    </a:cubicBezTo>
                    <a:cubicBezTo>
                      <a:pt x="4606636" y="106917"/>
                      <a:pt x="4678809" y="123079"/>
                      <a:pt x="4656410" y="109404"/>
                    </a:cubicBezTo>
                    <a:cubicBezTo>
                      <a:pt x="4764670" y="110647"/>
                      <a:pt x="4928925" y="87026"/>
                      <a:pt x="4971234" y="93242"/>
                    </a:cubicBezTo>
                    <a:cubicBezTo>
                      <a:pt x="4983677" y="95728"/>
                      <a:pt x="5012298" y="87026"/>
                      <a:pt x="5029719" y="84539"/>
                    </a:cubicBezTo>
                    <a:lnTo>
                      <a:pt x="5028474" y="90755"/>
                    </a:lnTo>
                    <a:cubicBezTo>
                      <a:pt x="5079493" y="75837"/>
                      <a:pt x="5068294" y="83296"/>
                      <a:pt x="5129268" y="68377"/>
                    </a:cubicBezTo>
                    <a:cubicBezTo>
                      <a:pt x="5104380" y="77080"/>
                      <a:pt x="5116824" y="79566"/>
                      <a:pt x="5141711" y="82053"/>
                    </a:cubicBezTo>
                    <a:cubicBezTo>
                      <a:pt x="5155399" y="77080"/>
                      <a:pt x="5167843" y="72107"/>
                      <a:pt x="5182775" y="67134"/>
                    </a:cubicBezTo>
                    <a:lnTo>
                      <a:pt x="5191486" y="74593"/>
                    </a:lnTo>
                    <a:cubicBezTo>
                      <a:pt x="5208907" y="70864"/>
                      <a:pt x="5228817" y="72107"/>
                      <a:pt x="5247482" y="72107"/>
                    </a:cubicBezTo>
                    <a:cubicBezTo>
                      <a:pt x="5237527" y="72107"/>
                      <a:pt x="5243749" y="73350"/>
                      <a:pt x="5243749" y="74593"/>
                    </a:cubicBezTo>
                    <a:cubicBezTo>
                      <a:pt x="5251215" y="62161"/>
                      <a:pt x="5328366" y="58432"/>
                      <a:pt x="5339565" y="52215"/>
                    </a:cubicBezTo>
                    <a:cubicBezTo>
                      <a:pt x="5359475" y="62161"/>
                      <a:pt x="5389339" y="47243"/>
                      <a:pt x="5404272" y="55945"/>
                    </a:cubicBezTo>
                    <a:cubicBezTo>
                      <a:pt x="5410493" y="54702"/>
                      <a:pt x="5417960" y="52215"/>
                      <a:pt x="5426670" y="50972"/>
                    </a:cubicBezTo>
                    <a:cubicBezTo>
                      <a:pt x="5416715" y="47243"/>
                      <a:pt x="5412982" y="42270"/>
                      <a:pt x="5430403" y="42270"/>
                    </a:cubicBezTo>
                    <a:cubicBezTo>
                      <a:pt x="5431648" y="42270"/>
                      <a:pt x="5432892" y="42270"/>
                      <a:pt x="5435381" y="42270"/>
                    </a:cubicBezTo>
                    <a:lnTo>
                      <a:pt x="5442847" y="48486"/>
                    </a:lnTo>
                    <a:cubicBezTo>
                      <a:pt x="5459024" y="45999"/>
                      <a:pt x="5477689" y="44756"/>
                      <a:pt x="5488888" y="42270"/>
                    </a:cubicBezTo>
                    <a:cubicBezTo>
                      <a:pt x="5483911" y="42270"/>
                      <a:pt x="5477689" y="42270"/>
                      <a:pt x="5471467" y="41026"/>
                    </a:cubicBezTo>
                    <a:cubicBezTo>
                      <a:pt x="5478933" y="42270"/>
                      <a:pt x="5485155" y="42270"/>
                      <a:pt x="5492621" y="42270"/>
                    </a:cubicBezTo>
                    <a:lnTo>
                      <a:pt x="5495110" y="42270"/>
                    </a:lnTo>
                    <a:cubicBezTo>
                      <a:pt x="5505065" y="44756"/>
                      <a:pt x="5516264" y="44756"/>
                      <a:pt x="5531197" y="41026"/>
                    </a:cubicBezTo>
                    <a:cubicBezTo>
                      <a:pt x="5562306" y="44756"/>
                      <a:pt x="5595903" y="38540"/>
                      <a:pt x="5629501" y="33567"/>
                    </a:cubicBezTo>
                    <a:cubicBezTo>
                      <a:pt x="5664343" y="28594"/>
                      <a:pt x="5699185" y="23621"/>
                      <a:pt x="5734028" y="29837"/>
                    </a:cubicBezTo>
                    <a:cubicBezTo>
                      <a:pt x="5722828" y="28594"/>
                      <a:pt x="5709140" y="28594"/>
                      <a:pt x="5705407" y="31081"/>
                    </a:cubicBezTo>
                    <a:cubicBezTo>
                      <a:pt x="5761404" y="28594"/>
                      <a:pt x="5817400" y="36054"/>
                      <a:pt x="5852242" y="29837"/>
                    </a:cubicBezTo>
                    <a:lnTo>
                      <a:pt x="5850998" y="23621"/>
                    </a:lnTo>
                    <a:cubicBezTo>
                      <a:pt x="5890817" y="19892"/>
                      <a:pt x="5921926" y="16162"/>
                      <a:pt x="5955524" y="16162"/>
                    </a:cubicBezTo>
                    <a:lnTo>
                      <a:pt x="5956768" y="8703"/>
                    </a:lnTo>
                    <a:cubicBezTo>
                      <a:pt x="6005299" y="9946"/>
                      <a:pt x="6108581" y="-4973"/>
                      <a:pt x="6138445" y="8703"/>
                    </a:cubicBezTo>
                    <a:cubicBezTo>
                      <a:pt x="6149645" y="2486"/>
                      <a:pt x="6204396" y="7459"/>
                      <a:pt x="6233017" y="4973"/>
                    </a:cubicBezTo>
                    <a:lnTo>
                      <a:pt x="6239239" y="11189"/>
                    </a:lnTo>
                    <a:cubicBezTo>
                      <a:pt x="6275325" y="12432"/>
                      <a:pt x="6296479" y="9946"/>
                      <a:pt x="6318878" y="7459"/>
                    </a:cubicBezTo>
                    <a:cubicBezTo>
                      <a:pt x="6391051" y="18648"/>
                      <a:pt x="6457002" y="6216"/>
                      <a:pt x="6521709" y="6216"/>
                    </a:cubicBezTo>
                    <a:lnTo>
                      <a:pt x="6521709" y="8703"/>
                    </a:lnTo>
                    <a:lnTo>
                      <a:pt x="6586416" y="3730"/>
                    </a:lnTo>
                    <a:cubicBezTo>
                      <a:pt x="6568995" y="8703"/>
                      <a:pt x="6598859" y="1243"/>
                      <a:pt x="6617525" y="2486"/>
                    </a:cubicBezTo>
                    <a:cubicBezTo>
                      <a:pt x="6637434" y="-1243"/>
                      <a:pt x="6671032" y="0"/>
                      <a:pt x="6695919" y="3730"/>
                    </a:cubicBezTo>
                    <a:lnTo>
                      <a:pt x="6736983" y="3730"/>
                    </a:lnTo>
                    <a:cubicBezTo>
                      <a:pt x="6690942" y="7459"/>
                      <a:pt x="6740716" y="11189"/>
                      <a:pt x="6741961" y="17405"/>
                    </a:cubicBezTo>
                    <a:lnTo>
                      <a:pt x="6769337" y="12432"/>
                    </a:lnTo>
                    <a:cubicBezTo>
                      <a:pt x="6778047" y="14919"/>
                      <a:pt x="6751916" y="17405"/>
                      <a:pt x="6770581" y="18648"/>
                    </a:cubicBezTo>
                    <a:cubicBezTo>
                      <a:pt x="6788002" y="14919"/>
                      <a:pt x="6840265" y="16162"/>
                      <a:pt x="6856442" y="11189"/>
                    </a:cubicBezTo>
                    <a:cubicBezTo>
                      <a:pt x="6853953" y="8703"/>
                      <a:pt x="6846487" y="7459"/>
                      <a:pt x="6839021" y="6216"/>
                    </a:cubicBezTo>
                    <a:lnTo>
                      <a:pt x="6837777" y="4973"/>
                    </a:lnTo>
                    <a:cubicBezTo>
                      <a:pt x="6837777" y="4973"/>
                      <a:pt x="6837777" y="4973"/>
                      <a:pt x="6839021" y="4973"/>
                    </a:cubicBezTo>
                    <a:cubicBezTo>
                      <a:pt x="6841510" y="4973"/>
                      <a:pt x="6845243" y="3730"/>
                      <a:pt x="6846487" y="3730"/>
                    </a:cubicBezTo>
                    <a:cubicBezTo>
                      <a:pt x="6878841" y="4973"/>
                      <a:pt x="6867641" y="3730"/>
                      <a:pt x="6866397" y="0"/>
                    </a:cubicBezTo>
                    <a:close/>
                  </a:path>
                </a:pathLst>
              </a:custGeom>
              <a:solidFill>
                <a:srgbClr val="FFFFFF">
                  <a:alpha val="44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  <p:sp>
            <p:nvSpPr>
              <p:cNvPr id="198" name="Freeform: Shape 1463">
                <a:extLst>
                  <a:ext uri="{FF2B5EF4-FFF2-40B4-BE49-F238E27FC236}">
                    <a16:creationId xmlns:a16="http://schemas.microsoft.com/office/drawing/2014/main" id="{6046845F-9673-DD4A-8842-B622ADCA2C2C}"/>
                  </a:ext>
                </a:extLst>
              </p:cNvPr>
              <p:cNvSpPr/>
              <p:nvPr/>
            </p:nvSpPr>
            <p:spPr>
              <a:xfrm>
                <a:off x="8908884" y="11678276"/>
                <a:ext cx="6308790" cy="666292"/>
              </a:xfrm>
              <a:custGeom>
                <a:avLst/>
                <a:gdLst>
                  <a:gd name="connsiteX0" fmla="*/ 6308790 w 6308790"/>
                  <a:gd name="connsiteY0" fmla="*/ 663052 h 666292"/>
                  <a:gd name="connsiteX1" fmla="*/ 6301168 w 6308790"/>
                  <a:gd name="connsiteY1" fmla="*/ 665852 h 666292"/>
                  <a:gd name="connsiteX2" fmla="*/ 6308790 w 6308790"/>
                  <a:gd name="connsiteY2" fmla="*/ 663052 h 666292"/>
                  <a:gd name="connsiteX3" fmla="*/ 6129574 w 6308790"/>
                  <a:gd name="connsiteY3" fmla="*/ 621047 h 666292"/>
                  <a:gd name="connsiteX4" fmla="*/ 6151976 w 6308790"/>
                  <a:gd name="connsiteY4" fmla="*/ 622706 h 666292"/>
                  <a:gd name="connsiteX5" fmla="*/ 6148440 w 6308790"/>
                  <a:gd name="connsiteY5" fmla="*/ 623536 h 666292"/>
                  <a:gd name="connsiteX6" fmla="*/ 6002626 w 6308790"/>
                  <a:gd name="connsiteY6" fmla="*/ 584954 h 666292"/>
                  <a:gd name="connsiteX7" fmla="*/ 6028762 w 6308790"/>
                  <a:gd name="connsiteY7" fmla="*/ 591177 h 666292"/>
                  <a:gd name="connsiteX8" fmla="*/ 6015694 w 6308790"/>
                  <a:gd name="connsiteY8" fmla="*/ 590140 h 666292"/>
                  <a:gd name="connsiteX9" fmla="*/ 6012583 w 6308790"/>
                  <a:gd name="connsiteY9" fmla="*/ 577487 h 666292"/>
                  <a:gd name="connsiteX10" fmla="*/ 6054319 w 6308790"/>
                  <a:gd name="connsiteY10" fmla="*/ 589414 h 666292"/>
                  <a:gd name="connsiteX11" fmla="*/ 6102192 w 6308790"/>
                  <a:gd name="connsiteY11" fmla="*/ 603727 h 666292"/>
                  <a:gd name="connsiteX12" fmla="*/ 6088690 w 6308790"/>
                  <a:gd name="connsiteY12" fmla="*/ 606112 h 666292"/>
                  <a:gd name="connsiteX13" fmla="*/ 6085008 w 6308790"/>
                  <a:gd name="connsiteY13" fmla="*/ 603727 h 666292"/>
                  <a:gd name="connsiteX14" fmla="*/ 6012583 w 6308790"/>
                  <a:gd name="connsiteY14" fmla="*/ 577487 h 666292"/>
                  <a:gd name="connsiteX15" fmla="*/ 5946400 w 6308790"/>
                  <a:gd name="connsiteY15" fmla="*/ 535167 h 666292"/>
                  <a:gd name="connsiteX16" fmla="*/ 5959285 w 6308790"/>
                  <a:gd name="connsiteY16" fmla="*/ 538154 h 666292"/>
                  <a:gd name="connsiteX17" fmla="*/ 5962799 w 6308790"/>
                  <a:gd name="connsiteY17" fmla="*/ 540145 h 666292"/>
                  <a:gd name="connsiteX18" fmla="*/ 5946400 w 6308790"/>
                  <a:gd name="connsiteY18" fmla="*/ 535167 h 666292"/>
                  <a:gd name="connsiteX19" fmla="*/ 5914261 w 6308790"/>
                  <a:gd name="connsiteY19" fmla="*/ 531434 h 666292"/>
                  <a:gd name="connsiteX20" fmla="*/ 5917839 w 6308790"/>
                  <a:gd name="connsiteY20" fmla="*/ 538155 h 666292"/>
                  <a:gd name="connsiteX21" fmla="*/ 5914261 w 6308790"/>
                  <a:gd name="connsiteY21" fmla="*/ 531434 h 666292"/>
                  <a:gd name="connsiteX22" fmla="*/ 5857007 w 6308790"/>
                  <a:gd name="connsiteY22" fmla="*/ 527700 h 666292"/>
                  <a:gd name="connsiteX23" fmla="*/ 5900567 w 6308790"/>
                  <a:gd name="connsiteY23" fmla="*/ 532678 h 666292"/>
                  <a:gd name="connsiteX24" fmla="*/ 5864267 w 6308790"/>
                  <a:gd name="connsiteY24" fmla="*/ 528696 h 666292"/>
                  <a:gd name="connsiteX25" fmla="*/ 5880657 w 6308790"/>
                  <a:gd name="connsiteY25" fmla="*/ 521480 h 666292"/>
                  <a:gd name="connsiteX26" fmla="*/ 5900570 w 6308790"/>
                  <a:gd name="connsiteY26" fmla="*/ 525214 h 666292"/>
                  <a:gd name="connsiteX27" fmla="*/ 5890028 w 6308790"/>
                  <a:gd name="connsiteY27" fmla="*/ 523347 h 666292"/>
                  <a:gd name="connsiteX28" fmla="*/ 5880657 w 6308790"/>
                  <a:gd name="connsiteY28" fmla="*/ 521480 h 666292"/>
                  <a:gd name="connsiteX29" fmla="*/ 5883741 w 6308790"/>
                  <a:gd name="connsiteY29" fmla="*/ 512215 h 666292"/>
                  <a:gd name="connsiteX30" fmla="*/ 5897432 w 6308790"/>
                  <a:gd name="connsiteY30" fmla="*/ 512630 h 666292"/>
                  <a:gd name="connsiteX31" fmla="*/ 5910527 w 6308790"/>
                  <a:gd name="connsiteY31" fmla="*/ 521481 h 666292"/>
                  <a:gd name="connsiteX32" fmla="*/ 5891479 w 6308790"/>
                  <a:gd name="connsiteY32" fmla="*/ 519268 h 666292"/>
                  <a:gd name="connsiteX33" fmla="*/ 5883741 w 6308790"/>
                  <a:gd name="connsiteY33" fmla="*/ 512215 h 666292"/>
                  <a:gd name="connsiteX34" fmla="*/ 5764027 w 6308790"/>
                  <a:gd name="connsiteY34" fmla="*/ 511806 h 666292"/>
                  <a:gd name="connsiteX35" fmla="*/ 5768874 w 6308790"/>
                  <a:gd name="connsiteY35" fmla="*/ 511806 h 666292"/>
                  <a:gd name="connsiteX36" fmla="*/ 5764027 w 6308790"/>
                  <a:gd name="connsiteY36" fmla="*/ 517746 h 666292"/>
                  <a:gd name="connsiteX37" fmla="*/ 5764027 w 6308790"/>
                  <a:gd name="connsiteY37" fmla="*/ 511806 h 666292"/>
                  <a:gd name="connsiteX38" fmla="*/ 5787433 w 6308790"/>
                  <a:gd name="connsiteY38" fmla="*/ 506156 h 666292"/>
                  <a:gd name="connsiteX39" fmla="*/ 5808472 w 6308790"/>
                  <a:gd name="connsiteY39" fmla="*/ 506545 h 666292"/>
                  <a:gd name="connsiteX40" fmla="*/ 5793063 w 6308790"/>
                  <a:gd name="connsiteY40" fmla="*/ 512768 h 666292"/>
                  <a:gd name="connsiteX41" fmla="*/ 5787433 w 6308790"/>
                  <a:gd name="connsiteY41" fmla="*/ 506156 h 666292"/>
                  <a:gd name="connsiteX42" fmla="*/ 5731307 w 6308790"/>
                  <a:gd name="connsiteY42" fmla="*/ 491610 h 666292"/>
                  <a:gd name="connsiteX43" fmla="*/ 5764027 w 6308790"/>
                  <a:gd name="connsiteY43" fmla="*/ 511806 h 666292"/>
                  <a:gd name="connsiteX44" fmla="*/ 5748273 w 6308790"/>
                  <a:gd name="connsiteY44" fmla="*/ 510618 h 666292"/>
                  <a:gd name="connsiteX45" fmla="*/ 5731307 w 6308790"/>
                  <a:gd name="connsiteY45" fmla="*/ 491610 h 666292"/>
                  <a:gd name="connsiteX46" fmla="*/ 5728818 w 6308790"/>
                  <a:gd name="connsiteY46" fmla="*/ 485387 h 666292"/>
                  <a:gd name="connsiteX47" fmla="*/ 5753710 w 6308790"/>
                  <a:gd name="connsiteY47" fmla="*/ 487461 h 666292"/>
                  <a:gd name="connsiteX48" fmla="*/ 5750154 w 6308790"/>
                  <a:gd name="connsiteY48" fmla="*/ 491610 h 666292"/>
                  <a:gd name="connsiteX49" fmla="*/ 5719830 w 6308790"/>
                  <a:gd name="connsiteY49" fmla="*/ 482898 h 666292"/>
                  <a:gd name="connsiteX50" fmla="*/ 5727574 w 6308790"/>
                  <a:gd name="connsiteY50" fmla="*/ 484143 h 666292"/>
                  <a:gd name="connsiteX51" fmla="*/ 5717617 w 6308790"/>
                  <a:gd name="connsiteY51" fmla="*/ 483520 h 666292"/>
                  <a:gd name="connsiteX52" fmla="*/ 5772378 w 6308790"/>
                  <a:gd name="connsiteY52" fmla="*/ 479164 h 666292"/>
                  <a:gd name="connsiteX53" fmla="*/ 5791047 w 6308790"/>
                  <a:gd name="connsiteY53" fmla="*/ 489121 h 666292"/>
                  <a:gd name="connsiteX54" fmla="*/ 5777045 w 6308790"/>
                  <a:gd name="connsiteY54" fmla="*/ 488015 h 666292"/>
                  <a:gd name="connsiteX55" fmla="*/ 5772378 w 6308790"/>
                  <a:gd name="connsiteY55" fmla="*/ 479164 h 666292"/>
                  <a:gd name="connsiteX56" fmla="*/ 5613072 w 6308790"/>
                  <a:gd name="connsiteY56" fmla="*/ 465474 h 666292"/>
                  <a:gd name="connsiteX57" fmla="*/ 5649165 w 6308790"/>
                  <a:gd name="connsiteY57" fmla="*/ 472008 h 666292"/>
                  <a:gd name="connsiteX58" fmla="*/ 5628712 w 6308790"/>
                  <a:gd name="connsiteY58" fmla="*/ 470919 h 666292"/>
                  <a:gd name="connsiteX59" fmla="*/ 5628712 w 6308790"/>
                  <a:gd name="connsiteY59" fmla="*/ 474186 h 666292"/>
                  <a:gd name="connsiteX60" fmla="*/ 5702682 w 6308790"/>
                  <a:gd name="connsiteY60" fmla="*/ 464229 h 666292"/>
                  <a:gd name="connsiteX61" fmla="*/ 5717617 w 6308790"/>
                  <a:gd name="connsiteY61" fmla="*/ 474186 h 666292"/>
                  <a:gd name="connsiteX62" fmla="*/ 5709575 w 6308790"/>
                  <a:gd name="connsiteY62" fmla="*/ 471973 h 666292"/>
                  <a:gd name="connsiteX63" fmla="*/ 5640453 w 6308790"/>
                  <a:gd name="connsiteY63" fmla="*/ 454273 h 666292"/>
                  <a:gd name="connsiteX64" fmla="*/ 5653090 w 6308790"/>
                  <a:gd name="connsiteY64" fmla="*/ 454273 h 666292"/>
                  <a:gd name="connsiteX65" fmla="*/ 5655388 w 6308790"/>
                  <a:gd name="connsiteY65" fmla="*/ 456762 h 666292"/>
                  <a:gd name="connsiteX66" fmla="*/ 5640453 w 6308790"/>
                  <a:gd name="connsiteY66" fmla="*/ 454273 h 666292"/>
                  <a:gd name="connsiteX67" fmla="*/ 5616743 w 6308790"/>
                  <a:gd name="connsiteY67" fmla="*/ 449294 h 666292"/>
                  <a:gd name="connsiteX68" fmla="*/ 5639208 w 6308790"/>
                  <a:gd name="connsiteY68" fmla="*/ 453028 h 666292"/>
                  <a:gd name="connsiteX69" fmla="*/ 5617926 w 6308790"/>
                  <a:gd name="connsiteY69" fmla="*/ 450228 h 666292"/>
                  <a:gd name="connsiteX70" fmla="*/ 5616743 w 6308790"/>
                  <a:gd name="connsiteY70" fmla="*/ 449294 h 666292"/>
                  <a:gd name="connsiteX71" fmla="*/ 5508527 w 6308790"/>
                  <a:gd name="connsiteY71" fmla="*/ 448672 h 666292"/>
                  <a:gd name="connsiteX72" fmla="*/ 5508527 w 6308790"/>
                  <a:gd name="connsiteY72" fmla="*/ 450539 h 666292"/>
                  <a:gd name="connsiteX73" fmla="*/ 5499336 w 6308790"/>
                  <a:gd name="connsiteY73" fmla="*/ 449606 h 666292"/>
                  <a:gd name="connsiteX74" fmla="*/ 5508527 w 6308790"/>
                  <a:gd name="connsiteY74" fmla="*/ 448672 h 666292"/>
                  <a:gd name="connsiteX75" fmla="*/ 5576979 w 6308790"/>
                  <a:gd name="connsiteY75" fmla="*/ 436849 h 666292"/>
                  <a:gd name="connsiteX76" fmla="*/ 5609594 w 6308790"/>
                  <a:gd name="connsiteY76" fmla="*/ 442450 h 666292"/>
                  <a:gd name="connsiteX77" fmla="*/ 5615634 w 6308790"/>
                  <a:gd name="connsiteY77" fmla="*/ 448050 h 666292"/>
                  <a:gd name="connsiteX78" fmla="*/ 5576979 w 6308790"/>
                  <a:gd name="connsiteY78" fmla="*/ 436849 h 666292"/>
                  <a:gd name="connsiteX79" fmla="*/ 5554357 w 6308790"/>
                  <a:gd name="connsiteY79" fmla="*/ 429163 h 666292"/>
                  <a:gd name="connsiteX80" fmla="*/ 5575734 w 6308790"/>
                  <a:gd name="connsiteY80" fmla="*/ 436019 h 666292"/>
                  <a:gd name="connsiteX81" fmla="*/ 5552525 w 6308790"/>
                  <a:gd name="connsiteY81" fmla="*/ 431318 h 666292"/>
                  <a:gd name="connsiteX82" fmla="*/ 5569626 w 6308790"/>
                  <a:gd name="connsiteY82" fmla="*/ 441897 h 666292"/>
                  <a:gd name="connsiteX83" fmla="*/ 5532980 w 6308790"/>
                  <a:gd name="connsiteY83" fmla="*/ 440721 h 666292"/>
                  <a:gd name="connsiteX84" fmla="*/ 5551303 w 6308790"/>
                  <a:gd name="connsiteY84" fmla="*/ 430142 h 666292"/>
                  <a:gd name="connsiteX85" fmla="*/ 5553746 w 6308790"/>
                  <a:gd name="connsiteY85" fmla="*/ 428967 h 666292"/>
                  <a:gd name="connsiteX86" fmla="*/ 5554968 w 6308790"/>
                  <a:gd name="connsiteY86" fmla="*/ 428967 h 666292"/>
                  <a:gd name="connsiteX87" fmla="*/ 5554357 w 6308790"/>
                  <a:gd name="connsiteY87" fmla="*/ 429163 h 666292"/>
                  <a:gd name="connsiteX88" fmla="*/ 5593158 w 6308790"/>
                  <a:gd name="connsiteY88" fmla="*/ 428137 h 666292"/>
                  <a:gd name="connsiteX89" fmla="*/ 5633056 w 6308790"/>
                  <a:gd name="connsiteY89" fmla="*/ 431531 h 666292"/>
                  <a:gd name="connsiteX90" fmla="*/ 5633056 w 6308790"/>
                  <a:gd name="connsiteY90" fmla="*/ 440583 h 666292"/>
                  <a:gd name="connsiteX91" fmla="*/ 5593158 w 6308790"/>
                  <a:gd name="connsiteY91" fmla="*/ 428137 h 666292"/>
                  <a:gd name="connsiteX92" fmla="*/ 5538397 w 6308790"/>
                  <a:gd name="connsiteY92" fmla="*/ 421914 h 666292"/>
                  <a:gd name="connsiteX93" fmla="*/ 5553332 w 6308790"/>
                  <a:gd name="connsiteY93" fmla="*/ 428137 h 666292"/>
                  <a:gd name="connsiteX94" fmla="*/ 5538397 w 6308790"/>
                  <a:gd name="connsiteY94" fmla="*/ 421914 h 666292"/>
                  <a:gd name="connsiteX95" fmla="*/ 5509771 w 6308790"/>
                  <a:gd name="connsiteY95" fmla="*/ 421914 h 666292"/>
                  <a:gd name="connsiteX96" fmla="*/ 5554968 w 6308790"/>
                  <a:gd name="connsiteY96" fmla="*/ 428967 h 666292"/>
                  <a:gd name="connsiteX97" fmla="*/ 5551303 w 6308790"/>
                  <a:gd name="connsiteY97" fmla="*/ 430142 h 666292"/>
                  <a:gd name="connsiteX98" fmla="*/ 5509771 w 6308790"/>
                  <a:gd name="connsiteY98" fmla="*/ 421914 h 666292"/>
                  <a:gd name="connsiteX99" fmla="*/ 5457741 w 6308790"/>
                  <a:gd name="connsiteY99" fmla="*/ 408223 h 666292"/>
                  <a:gd name="connsiteX100" fmla="*/ 5461423 w 6308790"/>
                  <a:gd name="connsiteY100" fmla="*/ 440582 h 666292"/>
                  <a:gd name="connsiteX101" fmla="*/ 5411104 w 6308790"/>
                  <a:gd name="connsiteY101" fmla="*/ 433391 h 666292"/>
                  <a:gd name="connsiteX102" fmla="*/ 5413558 w 6308790"/>
                  <a:gd name="connsiteY102" fmla="*/ 428597 h 666292"/>
                  <a:gd name="connsiteX103" fmla="*/ 5386558 w 6308790"/>
                  <a:gd name="connsiteY103" fmla="*/ 426200 h 666292"/>
                  <a:gd name="connsiteX104" fmla="*/ 5422149 w 6308790"/>
                  <a:gd name="connsiteY104" fmla="*/ 414215 h 666292"/>
                  <a:gd name="connsiteX105" fmla="*/ 5460196 w 6308790"/>
                  <a:gd name="connsiteY105" fmla="*/ 428597 h 666292"/>
                  <a:gd name="connsiteX106" fmla="*/ 5431968 w 6308790"/>
                  <a:gd name="connsiteY106" fmla="*/ 410620 h 666292"/>
                  <a:gd name="connsiteX107" fmla="*/ 5457741 w 6308790"/>
                  <a:gd name="connsiteY107" fmla="*/ 408223 h 666292"/>
                  <a:gd name="connsiteX108" fmla="*/ 5479385 w 6308790"/>
                  <a:gd name="connsiteY108" fmla="*/ 405734 h 666292"/>
                  <a:gd name="connsiteX109" fmla="*/ 5508526 w 6308790"/>
                  <a:gd name="connsiteY109" fmla="*/ 420669 h 666292"/>
                  <a:gd name="connsiteX110" fmla="*/ 5500026 w 6308790"/>
                  <a:gd name="connsiteY110" fmla="*/ 418371 h 666292"/>
                  <a:gd name="connsiteX111" fmla="*/ 5503669 w 6308790"/>
                  <a:gd name="connsiteY111" fmla="*/ 418371 h 666292"/>
                  <a:gd name="connsiteX112" fmla="*/ 5458743 w 6308790"/>
                  <a:gd name="connsiteY112" fmla="*/ 408032 h 666292"/>
                  <a:gd name="connsiteX113" fmla="*/ 5479385 w 6308790"/>
                  <a:gd name="connsiteY113" fmla="*/ 405734 h 666292"/>
                  <a:gd name="connsiteX114" fmla="*/ 5337114 w 6308790"/>
                  <a:gd name="connsiteY114" fmla="*/ 404489 h 666292"/>
                  <a:gd name="connsiteX115" fmla="*/ 5340508 w 6308790"/>
                  <a:gd name="connsiteY115" fmla="*/ 410712 h 666292"/>
                  <a:gd name="connsiteX116" fmla="*/ 5328062 w 6308790"/>
                  <a:gd name="connsiteY116" fmla="*/ 407600 h 666292"/>
                  <a:gd name="connsiteX117" fmla="*/ 5457499 w 6308790"/>
                  <a:gd name="connsiteY117" fmla="*/ 399511 h 666292"/>
                  <a:gd name="connsiteX118" fmla="*/ 5451603 w 6308790"/>
                  <a:gd name="connsiteY118" fmla="*/ 402000 h 666292"/>
                  <a:gd name="connsiteX119" fmla="*/ 5435096 w 6308790"/>
                  <a:gd name="connsiteY119" fmla="*/ 401170 h 666292"/>
                  <a:gd name="connsiteX120" fmla="*/ 5283257 w 6308790"/>
                  <a:gd name="connsiteY120" fmla="*/ 399511 h 666292"/>
                  <a:gd name="connsiteX121" fmla="*/ 5299764 w 6308790"/>
                  <a:gd name="connsiteY121" fmla="*/ 402498 h 666292"/>
                  <a:gd name="connsiteX122" fmla="*/ 5305660 w 6308790"/>
                  <a:gd name="connsiteY122" fmla="*/ 404489 h 666292"/>
                  <a:gd name="connsiteX123" fmla="*/ 5333040 w 6308790"/>
                  <a:gd name="connsiteY123" fmla="*/ 392044 h 666292"/>
                  <a:gd name="connsiteX124" fmla="*/ 5359326 w 6308790"/>
                  <a:gd name="connsiteY124" fmla="*/ 399667 h 666292"/>
                  <a:gd name="connsiteX125" fmla="*/ 5362910 w 6308790"/>
                  <a:gd name="connsiteY125" fmla="*/ 400756 h 666292"/>
                  <a:gd name="connsiteX126" fmla="*/ 5333040 w 6308790"/>
                  <a:gd name="connsiteY126" fmla="*/ 392044 h 666292"/>
                  <a:gd name="connsiteX127" fmla="*/ 5394025 w 6308790"/>
                  <a:gd name="connsiteY127" fmla="*/ 388310 h 666292"/>
                  <a:gd name="connsiteX128" fmla="*/ 5406471 w 6308790"/>
                  <a:gd name="connsiteY128" fmla="*/ 388310 h 666292"/>
                  <a:gd name="connsiteX129" fmla="*/ 5404208 w 6308790"/>
                  <a:gd name="connsiteY129" fmla="*/ 390799 h 666292"/>
                  <a:gd name="connsiteX130" fmla="*/ 5221028 w 6308790"/>
                  <a:gd name="connsiteY130" fmla="*/ 381909 h 666292"/>
                  <a:gd name="connsiteX131" fmla="*/ 5250898 w 6308790"/>
                  <a:gd name="connsiteY131" fmla="*/ 387243 h 666292"/>
                  <a:gd name="connsiteX132" fmla="*/ 5243729 w 6308790"/>
                  <a:gd name="connsiteY132" fmla="*/ 388310 h 666292"/>
                  <a:gd name="connsiteX133" fmla="*/ 5295703 w 6308790"/>
                  <a:gd name="connsiteY133" fmla="*/ 363418 h 666292"/>
                  <a:gd name="connsiteX134" fmla="*/ 5316861 w 6308790"/>
                  <a:gd name="connsiteY134" fmla="*/ 365285 h 666292"/>
                  <a:gd name="connsiteX135" fmla="*/ 5313335 w 6308790"/>
                  <a:gd name="connsiteY135" fmla="*/ 367152 h 666292"/>
                  <a:gd name="connsiteX136" fmla="*/ 5295703 w 6308790"/>
                  <a:gd name="connsiteY136" fmla="*/ 363418 h 666292"/>
                  <a:gd name="connsiteX137" fmla="*/ 5020525 w 6308790"/>
                  <a:gd name="connsiteY137" fmla="*/ 353462 h 666292"/>
                  <a:gd name="connsiteX138" fmla="*/ 5030606 w 6308790"/>
                  <a:gd name="connsiteY138" fmla="*/ 358796 h 666292"/>
                  <a:gd name="connsiteX139" fmla="*/ 5019405 w 6308790"/>
                  <a:gd name="connsiteY139" fmla="*/ 360930 h 666292"/>
                  <a:gd name="connsiteX140" fmla="*/ 4952597 w 6308790"/>
                  <a:gd name="connsiteY140" fmla="*/ 347239 h 666292"/>
                  <a:gd name="connsiteX141" fmla="*/ 4945428 w 6308790"/>
                  <a:gd name="connsiteY141" fmla="*/ 352217 h 666292"/>
                  <a:gd name="connsiteX142" fmla="*/ 4952597 w 6308790"/>
                  <a:gd name="connsiteY142" fmla="*/ 347239 h 666292"/>
                  <a:gd name="connsiteX143" fmla="*/ 5196136 w 6308790"/>
                  <a:gd name="connsiteY143" fmla="*/ 344749 h 666292"/>
                  <a:gd name="connsiteX144" fmla="*/ 5209922 w 6308790"/>
                  <a:gd name="connsiteY144" fmla="*/ 345579 h 666292"/>
                  <a:gd name="connsiteX145" fmla="*/ 5211071 w 6308790"/>
                  <a:gd name="connsiteY145" fmla="*/ 347238 h 666292"/>
                  <a:gd name="connsiteX146" fmla="*/ 5196136 w 6308790"/>
                  <a:gd name="connsiteY146" fmla="*/ 344749 h 666292"/>
                  <a:gd name="connsiteX147" fmla="*/ 5168993 w 6308790"/>
                  <a:gd name="connsiteY147" fmla="*/ 338652 h 666292"/>
                  <a:gd name="connsiteX148" fmla="*/ 5184995 w 6308790"/>
                  <a:gd name="connsiteY148" fmla="*/ 340518 h 666292"/>
                  <a:gd name="connsiteX149" fmla="*/ 5174327 w 6308790"/>
                  <a:gd name="connsiteY149" fmla="*/ 343505 h 666292"/>
                  <a:gd name="connsiteX150" fmla="*/ 5168993 w 6308790"/>
                  <a:gd name="connsiteY150" fmla="*/ 338652 h 666292"/>
                  <a:gd name="connsiteX151" fmla="*/ 5114056 w 6308790"/>
                  <a:gd name="connsiteY151" fmla="*/ 332499 h 666292"/>
                  <a:gd name="connsiteX152" fmla="*/ 5131476 w 6308790"/>
                  <a:gd name="connsiteY152" fmla="*/ 336221 h 666292"/>
                  <a:gd name="connsiteX153" fmla="*/ 5133965 w 6308790"/>
                  <a:gd name="connsiteY153" fmla="*/ 334981 h 666292"/>
                  <a:gd name="connsiteX154" fmla="*/ 5114056 w 6308790"/>
                  <a:gd name="connsiteY154" fmla="*/ 332499 h 666292"/>
                  <a:gd name="connsiteX155" fmla="*/ 4926007 w 6308790"/>
                  <a:gd name="connsiteY155" fmla="*/ 323592 h 666292"/>
                  <a:gd name="connsiteX156" fmla="*/ 4952198 w 6308790"/>
                  <a:gd name="connsiteY156" fmla="*/ 326579 h 666292"/>
                  <a:gd name="connsiteX157" fmla="*/ 4939103 w 6308790"/>
                  <a:gd name="connsiteY157" fmla="*/ 328570 h 666292"/>
                  <a:gd name="connsiteX158" fmla="*/ 4926007 w 6308790"/>
                  <a:gd name="connsiteY158" fmla="*/ 323592 h 666292"/>
                  <a:gd name="connsiteX159" fmla="*/ 4873789 w 6308790"/>
                  <a:gd name="connsiteY159" fmla="*/ 283765 h 666292"/>
                  <a:gd name="connsiteX160" fmla="*/ 4906148 w 6308790"/>
                  <a:gd name="connsiteY160" fmla="*/ 291388 h 666292"/>
                  <a:gd name="connsiteX161" fmla="*/ 4873789 w 6308790"/>
                  <a:gd name="connsiteY161" fmla="*/ 283765 h 666292"/>
                  <a:gd name="connsiteX162" fmla="*/ 4548953 w 6308790"/>
                  <a:gd name="connsiteY162" fmla="*/ 258873 h 666292"/>
                  <a:gd name="connsiteX163" fmla="*/ 4548953 w 6308790"/>
                  <a:gd name="connsiteY163" fmla="*/ 271319 h 666292"/>
                  <a:gd name="connsiteX164" fmla="*/ 4542730 w 6308790"/>
                  <a:gd name="connsiteY164" fmla="*/ 270188 h 666292"/>
                  <a:gd name="connsiteX165" fmla="*/ 4195982 w 6308790"/>
                  <a:gd name="connsiteY165" fmla="*/ 251406 h 666292"/>
                  <a:gd name="connsiteX166" fmla="*/ 4210464 w 6308790"/>
                  <a:gd name="connsiteY166" fmla="*/ 257940 h 666292"/>
                  <a:gd name="connsiteX167" fmla="*/ 4174258 w 6308790"/>
                  <a:gd name="connsiteY167" fmla="*/ 257940 h 666292"/>
                  <a:gd name="connsiteX168" fmla="*/ 4195982 w 6308790"/>
                  <a:gd name="connsiteY168" fmla="*/ 251406 h 666292"/>
                  <a:gd name="connsiteX169" fmla="*/ 3918322 w 6308790"/>
                  <a:gd name="connsiteY169" fmla="*/ 207845 h 666292"/>
                  <a:gd name="connsiteX170" fmla="*/ 3929150 w 6308790"/>
                  <a:gd name="connsiteY170" fmla="*/ 224180 h 666292"/>
                  <a:gd name="connsiteX171" fmla="*/ 3893057 w 6308790"/>
                  <a:gd name="connsiteY171" fmla="*/ 226514 h 666292"/>
                  <a:gd name="connsiteX172" fmla="*/ 2877477 w 6308790"/>
                  <a:gd name="connsiteY172" fmla="*/ 175483 h 666292"/>
                  <a:gd name="connsiteX173" fmla="*/ 2893657 w 6308790"/>
                  <a:gd name="connsiteY173" fmla="*/ 177350 h 666292"/>
                  <a:gd name="connsiteX174" fmla="*/ 2892501 w 6308790"/>
                  <a:gd name="connsiteY174" fmla="*/ 179217 h 666292"/>
                  <a:gd name="connsiteX175" fmla="*/ 2374417 w 6308790"/>
                  <a:gd name="connsiteY175" fmla="*/ 161485 h 666292"/>
                  <a:gd name="connsiteX176" fmla="*/ 2398313 w 6308790"/>
                  <a:gd name="connsiteY176" fmla="*/ 164285 h 666292"/>
                  <a:gd name="connsiteX177" fmla="*/ 2368443 w 6308790"/>
                  <a:gd name="connsiteY177" fmla="*/ 164285 h 666292"/>
                  <a:gd name="connsiteX178" fmla="*/ 2374417 w 6308790"/>
                  <a:gd name="connsiteY178" fmla="*/ 161485 h 666292"/>
                  <a:gd name="connsiteX179" fmla="*/ 2604913 w 6308790"/>
                  <a:gd name="connsiteY179" fmla="*/ 154325 h 666292"/>
                  <a:gd name="connsiteX180" fmla="*/ 2612381 w 6308790"/>
                  <a:gd name="connsiteY180" fmla="*/ 161793 h 666292"/>
                  <a:gd name="connsiteX181" fmla="*/ 2607047 w 6308790"/>
                  <a:gd name="connsiteY181" fmla="*/ 160726 h 666292"/>
                  <a:gd name="connsiteX182" fmla="*/ 1850273 w 6308790"/>
                  <a:gd name="connsiteY182" fmla="*/ 85624 h 666292"/>
                  <a:gd name="connsiteX183" fmla="*/ 1852761 w 6308790"/>
                  <a:gd name="connsiteY183" fmla="*/ 86864 h 666292"/>
                  <a:gd name="connsiteX184" fmla="*/ 1849931 w 6308790"/>
                  <a:gd name="connsiteY184" fmla="*/ 86036 h 666292"/>
                  <a:gd name="connsiteX185" fmla="*/ 163010 w 6308790"/>
                  <a:gd name="connsiteY185" fmla="*/ 7467 h 666292"/>
                  <a:gd name="connsiteX186" fmla="*/ 584826 w 6308790"/>
                  <a:gd name="connsiteY186" fmla="*/ 34760 h 666292"/>
                  <a:gd name="connsiteX187" fmla="*/ 586070 w 6308790"/>
                  <a:gd name="connsiteY187" fmla="*/ 29797 h 666292"/>
                  <a:gd name="connsiteX188" fmla="*/ 624643 w 6308790"/>
                  <a:gd name="connsiteY188" fmla="*/ 24835 h 666292"/>
                  <a:gd name="connsiteX189" fmla="*/ 660727 w 6308790"/>
                  <a:gd name="connsiteY189" fmla="*/ 37241 h 666292"/>
                  <a:gd name="connsiteX190" fmla="*/ 665705 w 6308790"/>
                  <a:gd name="connsiteY190" fmla="*/ 28557 h 666292"/>
                  <a:gd name="connsiteX191" fmla="*/ 862303 w 6308790"/>
                  <a:gd name="connsiteY191" fmla="*/ 37241 h 666292"/>
                  <a:gd name="connsiteX192" fmla="*/ 880968 w 6308790"/>
                  <a:gd name="connsiteY192" fmla="*/ 48406 h 666292"/>
                  <a:gd name="connsiteX193" fmla="*/ 930739 w 6308790"/>
                  <a:gd name="connsiteY193" fmla="*/ 36000 h 666292"/>
                  <a:gd name="connsiteX194" fmla="*/ 1005397 w 6308790"/>
                  <a:gd name="connsiteY194" fmla="*/ 59571 h 666292"/>
                  <a:gd name="connsiteX195" fmla="*/ 1021573 w 6308790"/>
                  <a:gd name="connsiteY195" fmla="*/ 50887 h 666292"/>
                  <a:gd name="connsiteX196" fmla="*/ 1107429 w 6308790"/>
                  <a:gd name="connsiteY196" fmla="*/ 48406 h 666292"/>
                  <a:gd name="connsiteX197" fmla="*/ 1290340 w 6308790"/>
                  <a:gd name="connsiteY197" fmla="*/ 63293 h 666292"/>
                  <a:gd name="connsiteX198" fmla="*/ 1311493 w 6308790"/>
                  <a:gd name="connsiteY198" fmla="*/ 55850 h 666292"/>
                  <a:gd name="connsiteX199" fmla="*/ 1294073 w 6308790"/>
                  <a:gd name="connsiteY199" fmla="*/ 47166 h 666292"/>
                  <a:gd name="connsiteX200" fmla="*/ 1337623 w 6308790"/>
                  <a:gd name="connsiteY200" fmla="*/ 50887 h 666292"/>
                  <a:gd name="connsiteX201" fmla="*/ 1348822 w 6308790"/>
                  <a:gd name="connsiteY201" fmla="*/ 50887 h 666292"/>
                  <a:gd name="connsiteX202" fmla="*/ 1366242 w 6308790"/>
                  <a:gd name="connsiteY202" fmla="*/ 58331 h 666292"/>
                  <a:gd name="connsiteX203" fmla="*/ 1413525 w 6308790"/>
                  <a:gd name="connsiteY203" fmla="*/ 52128 h 666292"/>
                  <a:gd name="connsiteX204" fmla="*/ 1409792 w 6308790"/>
                  <a:gd name="connsiteY204" fmla="*/ 50887 h 666292"/>
                  <a:gd name="connsiteX205" fmla="*/ 1429701 w 6308790"/>
                  <a:gd name="connsiteY205" fmla="*/ 50887 h 666292"/>
                  <a:gd name="connsiteX206" fmla="*/ 1424724 w 6308790"/>
                  <a:gd name="connsiteY206" fmla="*/ 62053 h 666292"/>
                  <a:gd name="connsiteX207" fmla="*/ 1467030 w 6308790"/>
                  <a:gd name="connsiteY207" fmla="*/ 55850 h 666292"/>
                  <a:gd name="connsiteX208" fmla="*/ 1454587 w 6308790"/>
                  <a:gd name="connsiteY208" fmla="*/ 63293 h 666292"/>
                  <a:gd name="connsiteX209" fmla="*/ 1490672 w 6308790"/>
                  <a:gd name="connsiteY209" fmla="*/ 64534 h 666292"/>
                  <a:gd name="connsiteX210" fmla="*/ 1478229 w 6308790"/>
                  <a:gd name="connsiteY210" fmla="*/ 54609 h 666292"/>
                  <a:gd name="connsiteX211" fmla="*/ 1788058 w 6308790"/>
                  <a:gd name="connsiteY211" fmla="*/ 71977 h 666292"/>
                  <a:gd name="connsiteX212" fmla="*/ 1824143 w 6308790"/>
                  <a:gd name="connsiteY212" fmla="*/ 78490 h 666292"/>
                  <a:gd name="connsiteX213" fmla="*/ 1849931 w 6308790"/>
                  <a:gd name="connsiteY213" fmla="*/ 86036 h 666292"/>
                  <a:gd name="connsiteX214" fmla="*/ 1845762 w 6308790"/>
                  <a:gd name="connsiteY214" fmla="*/ 91051 h 666292"/>
                  <a:gd name="connsiteX215" fmla="*/ 1877647 w 6308790"/>
                  <a:gd name="connsiteY215" fmla="*/ 95548 h 666292"/>
                  <a:gd name="connsiteX216" fmla="*/ 1865204 w 6308790"/>
                  <a:gd name="connsiteY216" fmla="*/ 80661 h 666292"/>
                  <a:gd name="connsiteX217" fmla="*/ 1906266 w 6308790"/>
                  <a:gd name="connsiteY217" fmla="*/ 75699 h 666292"/>
                  <a:gd name="connsiteX218" fmla="*/ 2080467 w 6308790"/>
                  <a:gd name="connsiteY218" fmla="*/ 75699 h 666292"/>
                  <a:gd name="connsiteX219" fmla="*/ 2075490 w 6308790"/>
                  <a:gd name="connsiteY219" fmla="*/ 78180 h 666292"/>
                  <a:gd name="connsiteX220" fmla="*/ 2214851 w 6308790"/>
                  <a:gd name="connsiteY220" fmla="*/ 85624 h 666292"/>
                  <a:gd name="connsiteX221" fmla="*/ 2218584 w 6308790"/>
                  <a:gd name="connsiteY221" fmla="*/ 93067 h 666292"/>
                  <a:gd name="connsiteX222" fmla="*/ 2330570 w 6308790"/>
                  <a:gd name="connsiteY222" fmla="*/ 90586 h 666292"/>
                  <a:gd name="connsiteX223" fmla="*/ 2331814 w 6308790"/>
                  <a:gd name="connsiteY223" fmla="*/ 94308 h 666292"/>
                  <a:gd name="connsiteX224" fmla="*/ 2400250 w 6308790"/>
                  <a:gd name="connsiteY224" fmla="*/ 88105 h 666292"/>
                  <a:gd name="connsiteX225" fmla="*/ 2397762 w 6308790"/>
                  <a:gd name="connsiteY225" fmla="*/ 90586 h 666292"/>
                  <a:gd name="connsiteX226" fmla="*/ 2459977 w 6308790"/>
                  <a:gd name="connsiteY226" fmla="*/ 91827 h 666292"/>
                  <a:gd name="connsiteX227" fmla="*/ 2583162 w 6308790"/>
                  <a:gd name="connsiteY227" fmla="*/ 105473 h 666292"/>
                  <a:gd name="connsiteX228" fmla="*/ 2660308 w 6308790"/>
                  <a:gd name="connsiteY228" fmla="*/ 98029 h 666292"/>
                  <a:gd name="connsiteX229" fmla="*/ 2665285 w 6308790"/>
                  <a:gd name="connsiteY229" fmla="*/ 100511 h 666292"/>
                  <a:gd name="connsiteX230" fmla="*/ 2759852 w 6308790"/>
                  <a:gd name="connsiteY230" fmla="*/ 106714 h 666292"/>
                  <a:gd name="connsiteX231" fmla="*/ 2762340 w 6308790"/>
                  <a:gd name="connsiteY231" fmla="*/ 96789 h 666292"/>
                  <a:gd name="connsiteX232" fmla="*/ 2868105 w 6308790"/>
                  <a:gd name="connsiteY232" fmla="*/ 95548 h 666292"/>
                  <a:gd name="connsiteX233" fmla="*/ 2883037 w 6308790"/>
                  <a:gd name="connsiteY233" fmla="*/ 107954 h 666292"/>
                  <a:gd name="connsiteX234" fmla="*/ 2926587 w 6308790"/>
                  <a:gd name="connsiteY234" fmla="*/ 99270 h 666292"/>
                  <a:gd name="connsiteX235" fmla="*/ 2914144 w 6308790"/>
                  <a:gd name="connsiteY235" fmla="*/ 101751 h 666292"/>
                  <a:gd name="connsiteX236" fmla="*/ 2983824 w 6308790"/>
                  <a:gd name="connsiteY236" fmla="*/ 125322 h 666292"/>
                  <a:gd name="connsiteX237" fmla="*/ 2972626 w 6308790"/>
                  <a:gd name="connsiteY237" fmla="*/ 121601 h 666292"/>
                  <a:gd name="connsiteX238" fmla="*/ 3058482 w 6308790"/>
                  <a:gd name="connsiteY238" fmla="*/ 127803 h 666292"/>
                  <a:gd name="connsiteX239" fmla="*/ 3055994 w 6308790"/>
                  <a:gd name="connsiteY239" fmla="*/ 121601 h 666292"/>
                  <a:gd name="connsiteX240" fmla="*/ 3140606 w 6308790"/>
                  <a:gd name="connsiteY240" fmla="*/ 130285 h 666292"/>
                  <a:gd name="connsiteX241" fmla="*/ 3139361 w 6308790"/>
                  <a:gd name="connsiteY241" fmla="*/ 131525 h 666292"/>
                  <a:gd name="connsiteX242" fmla="*/ 3192866 w 6308790"/>
                  <a:gd name="connsiteY242" fmla="*/ 130285 h 666292"/>
                  <a:gd name="connsiteX243" fmla="*/ 3184156 w 6308790"/>
                  <a:gd name="connsiteY243" fmla="*/ 129044 h 666292"/>
                  <a:gd name="connsiteX244" fmla="*/ 3253836 w 6308790"/>
                  <a:gd name="connsiteY244" fmla="*/ 132766 h 666292"/>
                  <a:gd name="connsiteX245" fmla="*/ 3277478 w 6308790"/>
                  <a:gd name="connsiteY245" fmla="*/ 134006 h 666292"/>
                  <a:gd name="connsiteX246" fmla="*/ 3368312 w 6308790"/>
                  <a:gd name="connsiteY246" fmla="*/ 136488 h 666292"/>
                  <a:gd name="connsiteX247" fmla="*/ 3362090 w 6308790"/>
                  <a:gd name="connsiteY247" fmla="*/ 143931 h 666292"/>
                  <a:gd name="connsiteX248" fmla="*/ 3409373 w 6308790"/>
                  <a:gd name="connsiteY248" fmla="*/ 143931 h 666292"/>
                  <a:gd name="connsiteX249" fmla="*/ 3460389 w 6308790"/>
                  <a:gd name="connsiteY249" fmla="*/ 124082 h 666292"/>
                  <a:gd name="connsiteX250" fmla="*/ 3447946 w 6308790"/>
                  <a:gd name="connsiteY250" fmla="*/ 129044 h 666292"/>
                  <a:gd name="connsiteX251" fmla="*/ 3465366 w 6308790"/>
                  <a:gd name="connsiteY251" fmla="*/ 129044 h 666292"/>
                  <a:gd name="connsiteX252" fmla="*/ 3459145 w 6308790"/>
                  <a:gd name="connsiteY252" fmla="*/ 136488 h 666292"/>
                  <a:gd name="connsiteX253" fmla="*/ 3551223 w 6308790"/>
                  <a:gd name="connsiteY253" fmla="*/ 137728 h 666292"/>
                  <a:gd name="connsiteX254" fmla="*/ 3552467 w 6308790"/>
                  <a:gd name="connsiteY254" fmla="*/ 145172 h 666292"/>
                  <a:gd name="connsiteX255" fmla="*/ 3593529 w 6308790"/>
                  <a:gd name="connsiteY255" fmla="*/ 145172 h 666292"/>
                  <a:gd name="connsiteX256" fmla="*/ 3828700 w 6308790"/>
                  <a:gd name="connsiteY256" fmla="*/ 172464 h 666292"/>
                  <a:gd name="connsiteX257" fmla="*/ 3873495 w 6308790"/>
                  <a:gd name="connsiteY257" fmla="*/ 173705 h 666292"/>
                  <a:gd name="connsiteX258" fmla="*/ 3872250 w 6308790"/>
                  <a:gd name="connsiteY258" fmla="*/ 178667 h 666292"/>
                  <a:gd name="connsiteX259" fmla="*/ 3949397 w 6308790"/>
                  <a:gd name="connsiteY259" fmla="*/ 172464 h 666292"/>
                  <a:gd name="connsiteX260" fmla="*/ 3956862 w 6308790"/>
                  <a:gd name="connsiteY260" fmla="*/ 187351 h 666292"/>
                  <a:gd name="connsiteX261" fmla="*/ 3989214 w 6308790"/>
                  <a:gd name="connsiteY261" fmla="*/ 179908 h 666292"/>
                  <a:gd name="connsiteX262" fmla="*/ 3994191 w 6308790"/>
                  <a:gd name="connsiteY262" fmla="*/ 188592 h 666292"/>
                  <a:gd name="connsiteX263" fmla="*/ 4036497 w 6308790"/>
                  <a:gd name="connsiteY263" fmla="*/ 191073 h 666292"/>
                  <a:gd name="connsiteX264" fmla="*/ 4034009 w 6308790"/>
                  <a:gd name="connsiteY264" fmla="*/ 192314 h 666292"/>
                  <a:gd name="connsiteX265" fmla="*/ 4107422 w 6308790"/>
                  <a:gd name="connsiteY265" fmla="*/ 184870 h 666292"/>
                  <a:gd name="connsiteX266" fmla="*/ 4155950 w 6308790"/>
                  <a:gd name="connsiteY266" fmla="*/ 198517 h 666292"/>
                  <a:gd name="connsiteX267" fmla="*/ 4172126 w 6308790"/>
                  <a:gd name="connsiteY267" fmla="*/ 196035 h 666292"/>
                  <a:gd name="connsiteX268" fmla="*/ 4177102 w 6308790"/>
                  <a:gd name="connsiteY268" fmla="*/ 188592 h 666292"/>
                  <a:gd name="connsiteX269" fmla="*/ 4179550 w 6308790"/>
                  <a:gd name="connsiteY269" fmla="*/ 188592 h 666292"/>
                  <a:gd name="connsiteX270" fmla="*/ 4175578 w 6308790"/>
                  <a:gd name="connsiteY270" fmla="*/ 183945 h 666292"/>
                  <a:gd name="connsiteX271" fmla="*/ 4206693 w 6308790"/>
                  <a:gd name="connsiteY271" fmla="*/ 192906 h 666292"/>
                  <a:gd name="connsiteX272" fmla="*/ 4181577 w 6308790"/>
                  <a:gd name="connsiteY272" fmla="*/ 189701 h 666292"/>
                  <a:gd name="connsiteX273" fmla="*/ 4185813 w 6308790"/>
                  <a:gd name="connsiteY273" fmla="*/ 196035 h 666292"/>
                  <a:gd name="connsiteX274" fmla="*/ 4220653 w 6308790"/>
                  <a:gd name="connsiteY274" fmla="*/ 197276 h 666292"/>
                  <a:gd name="connsiteX275" fmla="*/ 4208210 w 6308790"/>
                  <a:gd name="connsiteY275" fmla="*/ 192314 h 666292"/>
                  <a:gd name="connsiteX276" fmla="*/ 4223142 w 6308790"/>
                  <a:gd name="connsiteY276" fmla="*/ 197276 h 666292"/>
                  <a:gd name="connsiteX277" fmla="*/ 4226874 w 6308790"/>
                  <a:gd name="connsiteY277" fmla="*/ 198517 h 666292"/>
                  <a:gd name="connsiteX278" fmla="*/ 4224386 w 6308790"/>
                  <a:gd name="connsiteY278" fmla="*/ 198517 h 666292"/>
                  <a:gd name="connsiteX279" fmla="*/ 4251760 w 6308790"/>
                  <a:gd name="connsiteY279" fmla="*/ 200998 h 666292"/>
                  <a:gd name="connsiteX280" fmla="*/ 4403564 w 6308790"/>
                  <a:gd name="connsiteY280" fmla="*/ 219607 h 666292"/>
                  <a:gd name="connsiteX281" fmla="*/ 4382411 w 6308790"/>
                  <a:gd name="connsiteY281" fmla="*/ 217125 h 666292"/>
                  <a:gd name="connsiteX282" fmla="*/ 4491909 w 6308790"/>
                  <a:gd name="connsiteY282" fmla="*/ 234494 h 666292"/>
                  <a:gd name="connsiteX283" fmla="*/ 4490664 w 6308790"/>
                  <a:gd name="connsiteY283" fmla="*/ 228291 h 666292"/>
                  <a:gd name="connsiteX284" fmla="*/ 4570300 w 6308790"/>
                  <a:gd name="connsiteY284" fmla="*/ 234494 h 666292"/>
                  <a:gd name="connsiteX285" fmla="*/ 4572788 w 6308790"/>
                  <a:gd name="connsiteY285" fmla="*/ 228291 h 666292"/>
                  <a:gd name="connsiteX286" fmla="*/ 4707172 w 6308790"/>
                  <a:gd name="connsiteY286" fmla="*/ 253102 h 666292"/>
                  <a:gd name="connsiteX287" fmla="*/ 4778096 w 6308790"/>
                  <a:gd name="connsiteY287" fmla="*/ 264267 h 666292"/>
                  <a:gd name="connsiteX288" fmla="*/ 4781830 w 6308790"/>
                  <a:gd name="connsiteY288" fmla="*/ 270470 h 666292"/>
                  <a:gd name="connsiteX289" fmla="*/ 4837693 w 6308790"/>
                  <a:gd name="connsiteY289" fmla="*/ 277581 h 666292"/>
                  <a:gd name="connsiteX290" fmla="*/ 4833962 w 6308790"/>
                  <a:gd name="connsiteY290" fmla="*/ 276297 h 666292"/>
                  <a:gd name="connsiteX291" fmla="*/ 4872544 w 6308790"/>
                  <a:gd name="connsiteY291" fmla="*/ 282520 h 666292"/>
                  <a:gd name="connsiteX292" fmla="*/ 4843035 w 6308790"/>
                  <a:gd name="connsiteY292" fmla="*/ 278759 h 666292"/>
                  <a:gd name="connsiteX293" fmla="*/ 4879410 w 6308790"/>
                  <a:gd name="connsiteY293" fmla="*/ 290048 h 666292"/>
                  <a:gd name="connsiteX294" fmla="*/ 4990871 w 6308790"/>
                  <a:gd name="connsiteY294" fmla="*/ 306447 h 666292"/>
                  <a:gd name="connsiteX295" fmla="*/ 4990871 w 6308790"/>
                  <a:gd name="connsiteY295" fmla="*/ 307688 h 666292"/>
                  <a:gd name="connsiteX296" fmla="*/ 5039398 w 6308790"/>
                  <a:gd name="connsiteY296" fmla="*/ 312650 h 666292"/>
                  <a:gd name="connsiteX297" fmla="*/ 5064284 w 6308790"/>
                  <a:gd name="connsiteY297" fmla="*/ 315131 h 666292"/>
                  <a:gd name="connsiteX298" fmla="*/ 5121522 w 6308790"/>
                  <a:gd name="connsiteY298" fmla="*/ 328778 h 666292"/>
                  <a:gd name="connsiteX299" fmla="*/ 5150140 w 6308790"/>
                  <a:gd name="connsiteY299" fmla="*/ 334981 h 666292"/>
                  <a:gd name="connsiteX300" fmla="*/ 5153874 w 6308790"/>
                  <a:gd name="connsiteY300" fmla="*/ 349868 h 666292"/>
                  <a:gd name="connsiteX301" fmla="*/ 5173782 w 6308790"/>
                  <a:gd name="connsiteY301" fmla="*/ 348627 h 666292"/>
                  <a:gd name="connsiteX302" fmla="*/ 5173782 w 6308790"/>
                  <a:gd name="connsiteY302" fmla="*/ 354830 h 666292"/>
                  <a:gd name="connsiteX303" fmla="*/ 5238486 w 6308790"/>
                  <a:gd name="connsiteY303" fmla="*/ 358552 h 666292"/>
                  <a:gd name="connsiteX304" fmla="*/ 5227287 w 6308790"/>
                  <a:gd name="connsiteY304" fmla="*/ 352349 h 666292"/>
                  <a:gd name="connsiteX305" fmla="*/ 5233508 w 6308790"/>
                  <a:gd name="connsiteY305" fmla="*/ 349868 h 666292"/>
                  <a:gd name="connsiteX306" fmla="*/ 5248440 w 6308790"/>
                  <a:gd name="connsiteY306" fmla="*/ 349868 h 666292"/>
                  <a:gd name="connsiteX307" fmla="*/ 5308166 w 6308790"/>
                  <a:gd name="connsiteY307" fmla="*/ 377160 h 666292"/>
                  <a:gd name="connsiteX308" fmla="*/ 5329319 w 6308790"/>
                  <a:gd name="connsiteY308" fmla="*/ 374679 h 666292"/>
                  <a:gd name="connsiteX309" fmla="*/ 5355449 w 6308790"/>
                  <a:gd name="connsiteY309" fmla="*/ 374679 h 666292"/>
                  <a:gd name="connsiteX310" fmla="*/ 5380335 w 6308790"/>
                  <a:gd name="connsiteY310" fmla="*/ 390807 h 666292"/>
                  <a:gd name="connsiteX311" fmla="*/ 5298212 w 6308790"/>
                  <a:gd name="connsiteY311" fmla="*/ 382123 h 666292"/>
                  <a:gd name="connsiteX312" fmla="*/ 5320609 w 6308790"/>
                  <a:gd name="connsiteY312" fmla="*/ 392047 h 666292"/>
                  <a:gd name="connsiteX313" fmla="*/ 5255906 w 6308790"/>
                  <a:gd name="connsiteY313" fmla="*/ 378401 h 666292"/>
                  <a:gd name="connsiteX314" fmla="*/ 5285768 w 6308790"/>
                  <a:gd name="connsiteY314" fmla="*/ 387085 h 666292"/>
                  <a:gd name="connsiteX315" fmla="*/ 5282036 w 6308790"/>
                  <a:gd name="connsiteY315" fmla="*/ 377160 h 666292"/>
                  <a:gd name="connsiteX316" fmla="*/ 5199912 w 6308790"/>
                  <a:gd name="connsiteY316" fmla="*/ 367236 h 666292"/>
                  <a:gd name="connsiteX317" fmla="*/ 5186225 w 6308790"/>
                  <a:gd name="connsiteY317" fmla="*/ 375920 h 666292"/>
                  <a:gd name="connsiteX318" fmla="*/ 5203645 w 6308790"/>
                  <a:gd name="connsiteY318" fmla="*/ 378401 h 666292"/>
                  <a:gd name="connsiteX319" fmla="*/ 5183736 w 6308790"/>
                  <a:gd name="connsiteY319" fmla="*/ 382123 h 666292"/>
                  <a:gd name="connsiteX320" fmla="*/ 5085438 w 6308790"/>
                  <a:gd name="connsiteY320" fmla="*/ 358552 h 666292"/>
                  <a:gd name="connsiteX321" fmla="*/ 5013268 w 6308790"/>
                  <a:gd name="connsiteY321" fmla="*/ 341184 h 666292"/>
                  <a:gd name="connsiteX322" fmla="*/ 5054330 w 6308790"/>
                  <a:gd name="connsiteY322" fmla="*/ 346146 h 666292"/>
                  <a:gd name="connsiteX323" fmla="*/ 5029444 w 6308790"/>
                  <a:gd name="connsiteY323" fmla="*/ 338702 h 666292"/>
                  <a:gd name="connsiteX324" fmla="*/ 5096636 w 6308790"/>
                  <a:gd name="connsiteY324" fmla="*/ 356071 h 666292"/>
                  <a:gd name="connsiteX325" fmla="*/ 5094148 w 6308790"/>
                  <a:gd name="connsiteY325" fmla="*/ 336221 h 666292"/>
                  <a:gd name="connsiteX326" fmla="*/ 4973451 w 6308790"/>
                  <a:gd name="connsiteY326" fmla="*/ 325056 h 666292"/>
                  <a:gd name="connsiteX327" fmla="*/ 4952298 w 6308790"/>
                  <a:gd name="connsiteY327" fmla="*/ 315131 h 666292"/>
                  <a:gd name="connsiteX328" fmla="*/ 4865197 w 6308790"/>
                  <a:gd name="connsiteY328" fmla="*/ 328778 h 666292"/>
                  <a:gd name="connsiteX329" fmla="*/ 4931145 w 6308790"/>
                  <a:gd name="connsiteY329" fmla="*/ 338702 h 666292"/>
                  <a:gd name="connsiteX330" fmla="*/ 4873908 w 6308790"/>
                  <a:gd name="connsiteY330" fmla="*/ 338702 h 666292"/>
                  <a:gd name="connsiteX331" fmla="*/ 4885106 w 6308790"/>
                  <a:gd name="connsiteY331" fmla="*/ 330018 h 666292"/>
                  <a:gd name="connsiteX332" fmla="*/ 4858976 w 6308790"/>
                  <a:gd name="connsiteY332" fmla="*/ 330018 h 666292"/>
                  <a:gd name="connsiteX333" fmla="*/ 4844044 w 6308790"/>
                  <a:gd name="connsiteY333" fmla="*/ 318853 h 666292"/>
                  <a:gd name="connsiteX334" fmla="*/ 4724592 w 6308790"/>
                  <a:gd name="connsiteY334" fmla="*/ 295282 h 666292"/>
                  <a:gd name="connsiteX335" fmla="*/ 4719615 w 6308790"/>
                  <a:gd name="connsiteY335" fmla="*/ 287839 h 666292"/>
                  <a:gd name="connsiteX336" fmla="*/ 4667354 w 6308790"/>
                  <a:gd name="connsiteY336" fmla="*/ 302726 h 666292"/>
                  <a:gd name="connsiteX337" fmla="*/ 4615094 w 6308790"/>
                  <a:gd name="connsiteY337" fmla="*/ 292801 h 666292"/>
                  <a:gd name="connsiteX338" fmla="*/ 4602651 w 6308790"/>
                  <a:gd name="connsiteY338" fmla="*/ 299004 h 666292"/>
                  <a:gd name="connsiteX339" fmla="*/ 4583987 w 6308790"/>
                  <a:gd name="connsiteY339" fmla="*/ 290320 h 666292"/>
                  <a:gd name="connsiteX340" fmla="*/ 4569055 w 6308790"/>
                  <a:gd name="connsiteY340" fmla="*/ 294041 h 666292"/>
                  <a:gd name="connsiteX341" fmla="*/ 4583987 w 6308790"/>
                  <a:gd name="connsiteY341" fmla="*/ 269230 h 666292"/>
                  <a:gd name="connsiteX342" fmla="*/ 4518039 w 6308790"/>
                  <a:gd name="connsiteY342" fmla="*/ 245659 h 666292"/>
                  <a:gd name="connsiteX343" fmla="*/ 4520528 w 6308790"/>
                  <a:gd name="connsiteY343" fmla="*/ 296523 h 666292"/>
                  <a:gd name="connsiteX344" fmla="*/ 4486932 w 6308790"/>
                  <a:gd name="connsiteY344" fmla="*/ 285357 h 666292"/>
                  <a:gd name="connsiteX345" fmla="*/ 4414763 w 6308790"/>
                  <a:gd name="connsiteY345" fmla="*/ 279154 h 666292"/>
                  <a:gd name="connsiteX346" fmla="*/ 4434672 w 6308790"/>
                  <a:gd name="connsiteY346" fmla="*/ 276673 h 666292"/>
                  <a:gd name="connsiteX347" fmla="*/ 4386144 w 6308790"/>
                  <a:gd name="connsiteY347" fmla="*/ 274192 h 666292"/>
                  <a:gd name="connsiteX348" fmla="*/ 4396098 w 6308790"/>
                  <a:gd name="connsiteY348" fmla="*/ 256824 h 666292"/>
                  <a:gd name="connsiteX349" fmla="*/ 4307754 w 6308790"/>
                  <a:gd name="connsiteY349" fmla="*/ 269230 h 666292"/>
                  <a:gd name="connsiteX350" fmla="*/ 4378678 w 6308790"/>
                  <a:gd name="connsiteY350" fmla="*/ 269230 h 666292"/>
                  <a:gd name="connsiteX351" fmla="*/ 4330151 w 6308790"/>
                  <a:gd name="connsiteY351" fmla="*/ 279154 h 666292"/>
                  <a:gd name="connsiteX352" fmla="*/ 4265448 w 6308790"/>
                  <a:gd name="connsiteY352" fmla="*/ 269230 h 666292"/>
                  <a:gd name="connsiteX353" fmla="*/ 4289089 w 6308790"/>
                  <a:gd name="connsiteY353" fmla="*/ 265508 h 666292"/>
                  <a:gd name="connsiteX354" fmla="*/ 4256738 w 6308790"/>
                  <a:gd name="connsiteY354" fmla="*/ 256824 h 666292"/>
                  <a:gd name="connsiteX355" fmla="*/ 4373701 w 6308790"/>
                  <a:gd name="connsiteY355" fmla="*/ 225809 h 666292"/>
                  <a:gd name="connsiteX356" fmla="*/ 4340105 w 6308790"/>
                  <a:gd name="connsiteY356" fmla="*/ 225809 h 666292"/>
                  <a:gd name="connsiteX357" fmla="*/ 4331395 w 6308790"/>
                  <a:gd name="connsiteY357" fmla="*/ 220847 h 666292"/>
                  <a:gd name="connsiteX358" fmla="*/ 4231852 w 6308790"/>
                  <a:gd name="connsiteY358" fmla="*/ 253102 h 666292"/>
                  <a:gd name="connsiteX359" fmla="*/ 4224386 w 6308790"/>
                  <a:gd name="connsiteY359" fmla="*/ 230772 h 666292"/>
                  <a:gd name="connsiteX360" fmla="*/ 4123598 w 6308790"/>
                  <a:gd name="connsiteY360" fmla="*/ 240696 h 666292"/>
                  <a:gd name="connsiteX361" fmla="*/ 4141018 w 6308790"/>
                  <a:gd name="connsiteY361" fmla="*/ 245659 h 666292"/>
                  <a:gd name="connsiteX362" fmla="*/ 4091246 w 6308790"/>
                  <a:gd name="connsiteY362" fmla="*/ 241937 h 666292"/>
                  <a:gd name="connsiteX363" fmla="*/ 4085025 w 6308790"/>
                  <a:gd name="connsiteY363" fmla="*/ 223328 h 666292"/>
                  <a:gd name="connsiteX364" fmla="*/ 4040230 w 6308790"/>
                  <a:gd name="connsiteY364" fmla="*/ 234494 h 666292"/>
                  <a:gd name="connsiteX365" fmla="*/ 4046452 w 6308790"/>
                  <a:gd name="connsiteY365" fmla="*/ 218366 h 666292"/>
                  <a:gd name="connsiteX366" fmla="*/ 4026543 w 6308790"/>
                  <a:gd name="connsiteY366" fmla="*/ 233253 h 666292"/>
                  <a:gd name="connsiteX367" fmla="*/ 3973038 w 6308790"/>
                  <a:gd name="connsiteY367" fmla="*/ 212163 h 666292"/>
                  <a:gd name="connsiteX368" fmla="*/ 3980504 w 6308790"/>
                  <a:gd name="connsiteY368" fmla="*/ 228291 h 666292"/>
                  <a:gd name="connsiteX369" fmla="*/ 3931977 w 6308790"/>
                  <a:gd name="connsiteY369" fmla="*/ 224569 h 666292"/>
                  <a:gd name="connsiteX370" fmla="*/ 3953130 w 6308790"/>
                  <a:gd name="connsiteY370" fmla="*/ 188592 h 666292"/>
                  <a:gd name="connsiteX371" fmla="*/ 3867273 w 6308790"/>
                  <a:gd name="connsiteY371" fmla="*/ 219607 h 666292"/>
                  <a:gd name="connsiteX372" fmla="*/ 3877228 w 6308790"/>
                  <a:gd name="connsiteY372" fmla="*/ 204720 h 666292"/>
                  <a:gd name="connsiteX373" fmla="*/ 3729157 w 6308790"/>
                  <a:gd name="connsiteY373" fmla="*/ 203479 h 666292"/>
                  <a:gd name="connsiteX374" fmla="*/ 3735378 w 6308790"/>
                  <a:gd name="connsiteY374" fmla="*/ 203479 h 666292"/>
                  <a:gd name="connsiteX375" fmla="*/ 3689339 w 6308790"/>
                  <a:gd name="connsiteY375" fmla="*/ 197276 h 666292"/>
                  <a:gd name="connsiteX376" fmla="*/ 3703026 w 6308790"/>
                  <a:gd name="connsiteY376" fmla="*/ 196035 h 666292"/>
                  <a:gd name="connsiteX377" fmla="*/ 3630858 w 6308790"/>
                  <a:gd name="connsiteY377" fmla="*/ 198517 h 666292"/>
                  <a:gd name="connsiteX378" fmla="*/ 3664454 w 6308790"/>
                  <a:gd name="connsiteY378" fmla="*/ 192314 h 666292"/>
                  <a:gd name="connsiteX379" fmla="*/ 3597262 w 6308790"/>
                  <a:gd name="connsiteY379" fmla="*/ 199757 h 666292"/>
                  <a:gd name="connsiteX380" fmla="*/ 3571131 w 6308790"/>
                  <a:gd name="connsiteY380" fmla="*/ 191073 h 666292"/>
                  <a:gd name="connsiteX381" fmla="*/ 3512650 w 6308790"/>
                  <a:gd name="connsiteY381" fmla="*/ 194795 h 666292"/>
                  <a:gd name="connsiteX382" fmla="*/ 3505184 w 6308790"/>
                  <a:gd name="connsiteY382" fmla="*/ 188592 h 666292"/>
                  <a:gd name="connsiteX383" fmla="*/ 3584818 w 6308790"/>
                  <a:gd name="connsiteY383" fmla="*/ 191073 h 666292"/>
                  <a:gd name="connsiteX384" fmla="*/ 3589796 w 6308790"/>
                  <a:gd name="connsiteY384" fmla="*/ 172464 h 666292"/>
                  <a:gd name="connsiteX385" fmla="*/ 3452924 w 6308790"/>
                  <a:gd name="connsiteY385" fmla="*/ 191073 h 666292"/>
                  <a:gd name="connsiteX386" fmla="*/ 3398174 w 6308790"/>
                  <a:gd name="connsiteY386" fmla="*/ 182389 h 666292"/>
                  <a:gd name="connsiteX387" fmla="*/ 3395686 w 6308790"/>
                  <a:gd name="connsiteY387" fmla="*/ 184870 h 666292"/>
                  <a:gd name="connsiteX388" fmla="*/ 3386976 w 6308790"/>
                  <a:gd name="connsiteY388" fmla="*/ 174946 h 666292"/>
                  <a:gd name="connsiteX389" fmla="*/ 3374533 w 6308790"/>
                  <a:gd name="connsiteY389" fmla="*/ 177427 h 666292"/>
                  <a:gd name="connsiteX390" fmla="*/ 3377022 w 6308790"/>
                  <a:gd name="connsiteY390" fmla="*/ 174946 h 666292"/>
                  <a:gd name="connsiteX391" fmla="*/ 3363334 w 6308790"/>
                  <a:gd name="connsiteY391" fmla="*/ 174946 h 666292"/>
                  <a:gd name="connsiteX392" fmla="*/ 3383243 w 6308790"/>
                  <a:gd name="connsiteY392" fmla="*/ 161299 h 666292"/>
                  <a:gd name="connsiteX393" fmla="*/ 3396930 w 6308790"/>
                  <a:gd name="connsiteY393" fmla="*/ 166262 h 666292"/>
                  <a:gd name="connsiteX394" fmla="*/ 3401907 w 6308790"/>
                  <a:gd name="connsiteY394" fmla="*/ 153856 h 666292"/>
                  <a:gd name="connsiteX395" fmla="*/ 3393197 w 6308790"/>
                  <a:gd name="connsiteY395" fmla="*/ 156337 h 666292"/>
                  <a:gd name="connsiteX396" fmla="*/ 3400663 w 6308790"/>
                  <a:gd name="connsiteY396" fmla="*/ 148893 h 666292"/>
                  <a:gd name="connsiteX397" fmla="*/ 3358357 w 6308790"/>
                  <a:gd name="connsiteY397" fmla="*/ 151375 h 666292"/>
                  <a:gd name="connsiteX398" fmla="*/ 3377873 w 6308790"/>
                  <a:gd name="connsiteY398" fmla="*/ 158671 h 666292"/>
                  <a:gd name="connsiteX399" fmla="*/ 3391490 w 6308790"/>
                  <a:gd name="connsiteY399" fmla="*/ 156814 h 666292"/>
                  <a:gd name="connsiteX400" fmla="*/ 3382363 w 6308790"/>
                  <a:gd name="connsiteY400" fmla="*/ 160548 h 666292"/>
                  <a:gd name="connsiteX401" fmla="*/ 3378182 w 6308790"/>
                  <a:gd name="connsiteY401" fmla="*/ 158837 h 666292"/>
                  <a:gd name="connsiteX402" fmla="*/ 3342181 w 6308790"/>
                  <a:gd name="connsiteY402" fmla="*/ 167037 h 666292"/>
                  <a:gd name="connsiteX403" fmla="*/ 3343426 w 6308790"/>
                  <a:gd name="connsiteY403" fmla="*/ 176186 h 666292"/>
                  <a:gd name="connsiteX404" fmla="*/ 3312318 w 6308790"/>
                  <a:gd name="connsiteY404" fmla="*/ 169983 h 666292"/>
                  <a:gd name="connsiteX405" fmla="*/ 3235172 w 6308790"/>
                  <a:gd name="connsiteY405" fmla="*/ 179908 h 666292"/>
                  <a:gd name="connsiteX406" fmla="*/ 3237660 w 6308790"/>
                  <a:gd name="connsiteY406" fmla="*/ 171224 h 666292"/>
                  <a:gd name="connsiteX407" fmla="*/ 3148071 w 6308790"/>
                  <a:gd name="connsiteY407" fmla="*/ 163780 h 666292"/>
                  <a:gd name="connsiteX408" fmla="*/ 3119452 w 6308790"/>
                  <a:gd name="connsiteY408" fmla="*/ 173705 h 666292"/>
                  <a:gd name="connsiteX409" fmla="*/ 3116964 w 6308790"/>
                  <a:gd name="connsiteY409" fmla="*/ 169983 h 666292"/>
                  <a:gd name="connsiteX410" fmla="*/ 3097055 w 6308790"/>
                  <a:gd name="connsiteY410" fmla="*/ 174946 h 666292"/>
                  <a:gd name="connsiteX411" fmla="*/ 3092078 w 6308790"/>
                  <a:gd name="connsiteY411" fmla="*/ 168743 h 666292"/>
                  <a:gd name="connsiteX412" fmla="*/ 2997512 w 6308790"/>
                  <a:gd name="connsiteY412" fmla="*/ 168743 h 666292"/>
                  <a:gd name="connsiteX413" fmla="*/ 2977603 w 6308790"/>
                  <a:gd name="connsiteY413" fmla="*/ 179908 h 666292"/>
                  <a:gd name="connsiteX414" fmla="*/ 2942763 w 6308790"/>
                  <a:gd name="connsiteY414" fmla="*/ 165021 h 666292"/>
                  <a:gd name="connsiteX415" fmla="*/ 2909167 w 6308790"/>
                  <a:gd name="connsiteY415" fmla="*/ 174946 h 666292"/>
                  <a:gd name="connsiteX416" fmla="*/ 2910411 w 6308790"/>
                  <a:gd name="connsiteY416" fmla="*/ 166262 h 666292"/>
                  <a:gd name="connsiteX417" fmla="*/ 2874327 w 6308790"/>
                  <a:gd name="connsiteY417" fmla="*/ 160059 h 666292"/>
                  <a:gd name="connsiteX418" fmla="*/ 2836998 w 6308790"/>
                  <a:gd name="connsiteY418" fmla="*/ 160059 h 666292"/>
                  <a:gd name="connsiteX419" fmla="*/ 2807135 w 6308790"/>
                  <a:gd name="connsiteY419" fmla="*/ 161299 h 666292"/>
                  <a:gd name="connsiteX420" fmla="*/ 2836998 w 6308790"/>
                  <a:gd name="connsiteY420" fmla="*/ 160059 h 666292"/>
                  <a:gd name="connsiteX421" fmla="*/ 2866861 w 6308790"/>
                  <a:gd name="connsiteY421" fmla="*/ 182389 h 666292"/>
                  <a:gd name="connsiteX422" fmla="*/ 2798425 w 6308790"/>
                  <a:gd name="connsiteY422" fmla="*/ 166262 h 666292"/>
                  <a:gd name="connsiteX423" fmla="*/ 2824555 w 6308790"/>
                  <a:gd name="connsiteY423" fmla="*/ 165021 h 666292"/>
                  <a:gd name="connsiteX424" fmla="*/ 2744920 w 6308790"/>
                  <a:gd name="connsiteY424" fmla="*/ 155096 h 666292"/>
                  <a:gd name="connsiteX425" fmla="*/ 2777272 w 6308790"/>
                  <a:gd name="connsiteY425" fmla="*/ 147653 h 666292"/>
                  <a:gd name="connsiteX426" fmla="*/ 2748653 w 6308790"/>
                  <a:gd name="connsiteY426" fmla="*/ 151375 h 666292"/>
                  <a:gd name="connsiteX427" fmla="*/ 2751142 w 6308790"/>
                  <a:gd name="connsiteY427" fmla="*/ 147653 h 666292"/>
                  <a:gd name="connsiteX428" fmla="*/ 2718790 w 6308790"/>
                  <a:gd name="connsiteY428" fmla="*/ 155096 h 666292"/>
                  <a:gd name="connsiteX429" fmla="*/ 2667774 w 6308790"/>
                  <a:gd name="connsiteY429" fmla="*/ 153856 h 666292"/>
                  <a:gd name="connsiteX430" fmla="*/ 2670262 w 6308790"/>
                  <a:gd name="connsiteY430" fmla="*/ 151375 h 666292"/>
                  <a:gd name="connsiteX431" fmla="*/ 2635422 w 6308790"/>
                  <a:gd name="connsiteY431" fmla="*/ 153856 h 666292"/>
                  <a:gd name="connsiteX432" fmla="*/ 2620491 w 6308790"/>
                  <a:gd name="connsiteY432" fmla="*/ 147653 h 666292"/>
                  <a:gd name="connsiteX433" fmla="*/ 2552054 w 6308790"/>
                  <a:gd name="connsiteY433" fmla="*/ 155096 h 666292"/>
                  <a:gd name="connsiteX434" fmla="*/ 2562009 w 6308790"/>
                  <a:gd name="connsiteY434" fmla="*/ 155096 h 666292"/>
                  <a:gd name="connsiteX435" fmla="*/ 2545833 w 6308790"/>
                  <a:gd name="connsiteY435" fmla="*/ 151375 h 666292"/>
                  <a:gd name="connsiteX436" fmla="*/ 2438824 w 6308790"/>
                  <a:gd name="connsiteY436" fmla="*/ 166262 h 666292"/>
                  <a:gd name="connsiteX437" fmla="*/ 2469931 w 6308790"/>
                  <a:gd name="connsiteY437" fmla="*/ 155096 h 666292"/>
                  <a:gd name="connsiteX438" fmla="*/ 2442556 w 6308790"/>
                  <a:gd name="connsiteY438" fmla="*/ 148893 h 666292"/>
                  <a:gd name="connsiteX439" fmla="*/ 2473664 w 6308790"/>
                  <a:gd name="connsiteY439" fmla="*/ 148893 h 666292"/>
                  <a:gd name="connsiteX440" fmla="*/ 2387808 w 6308790"/>
                  <a:gd name="connsiteY440" fmla="*/ 153856 h 666292"/>
                  <a:gd name="connsiteX441" fmla="*/ 2361678 w 6308790"/>
                  <a:gd name="connsiteY441" fmla="*/ 141450 h 666292"/>
                  <a:gd name="connsiteX442" fmla="*/ 2339280 w 6308790"/>
                  <a:gd name="connsiteY442" fmla="*/ 156337 h 666292"/>
                  <a:gd name="connsiteX443" fmla="*/ 2316883 w 6308790"/>
                  <a:gd name="connsiteY443" fmla="*/ 145172 h 666292"/>
                  <a:gd name="connsiteX444" fmla="*/ 2211118 w 6308790"/>
                  <a:gd name="connsiteY444" fmla="*/ 141450 h 666292"/>
                  <a:gd name="connsiteX445" fmla="*/ 2196186 w 6308790"/>
                  <a:gd name="connsiteY445" fmla="*/ 145172 h 666292"/>
                  <a:gd name="connsiteX446" fmla="*/ 2092910 w 6308790"/>
                  <a:gd name="connsiteY446" fmla="*/ 146412 h 666292"/>
                  <a:gd name="connsiteX447" fmla="*/ 2073001 w 6308790"/>
                  <a:gd name="connsiteY447" fmla="*/ 137728 h 666292"/>
                  <a:gd name="connsiteX448" fmla="*/ 2023230 w 6308790"/>
                  <a:gd name="connsiteY448" fmla="*/ 142690 h 666292"/>
                  <a:gd name="connsiteX449" fmla="*/ 2048115 w 6308790"/>
                  <a:gd name="connsiteY449" fmla="*/ 129044 h 666292"/>
                  <a:gd name="connsiteX450" fmla="*/ 2015764 w 6308790"/>
                  <a:gd name="connsiteY450" fmla="*/ 132766 h 666292"/>
                  <a:gd name="connsiteX451" fmla="*/ 2019497 w 6308790"/>
                  <a:gd name="connsiteY451" fmla="*/ 126563 h 666292"/>
                  <a:gd name="connsiteX452" fmla="*/ 1967236 w 6308790"/>
                  <a:gd name="connsiteY452" fmla="*/ 134006 h 666292"/>
                  <a:gd name="connsiteX453" fmla="*/ 1982168 w 6308790"/>
                  <a:gd name="connsiteY453" fmla="*/ 136488 h 666292"/>
                  <a:gd name="connsiteX454" fmla="*/ 1921197 w 6308790"/>
                  <a:gd name="connsiteY454" fmla="*/ 132766 h 666292"/>
                  <a:gd name="connsiteX455" fmla="*/ 1932396 w 6308790"/>
                  <a:gd name="connsiteY455" fmla="*/ 127803 h 666292"/>
                  <a:gd name="connsiteX456" fmla="*/ 1964748 w 6308790"/>
                  <a:gd name="connsiteY456" fmla="*/ 125322 h 666292"/>
                  <a:gd name="connsiteX457" fmla="*/ 1938618 w 6308790"/>
                  <a:gd name="connsiteY457" fmla="*/ 119119 h 666292"/>
                  <a:gd name="connsiteX458" fmla="*/ 1908754 w 6308790"/>
                  <a:gd name="connsiteY458" fmla="*/ 129044 h 666292"/>
                  <a:gd name="connsiteX459" fmla="*/ 1842807 w 6308790"/>
                  <a:gd name="connsiteY459" fmla="*/ 129044 h 666292"/>
                  <a:gd name="connsiteX460" fmla="*/ 1847784 w 6308790"/>
                  <a:gd name="connsiteY460" fmla="*/ 121601 h 666292"/>
                  <a:gd name="connsiteX461" fmla="*/ 1821654 w 6308790"/>
                  <a:gd name="connsiteY461" fmla="*/ 124082 h 666292"/>
                  <a:gd name="connsiteX462" fmla="*/ 1842807 w 6308790"/>
                  <a:gd name="connsiteY462" fmla="*/ 115398 h 666292"/>
                  <a:gd name="connsiteX463" fmla="*/ 1775615 w 6308790"/>
                  <a:gd name="connsiteY463" fmla="*/ 121601 h 666292"/>
                  <a:gd name="connsiteX464" fmla="*/ 1775615 w 6308790"/>
                  <a:gd name="connsiteY464" fmla="*/ 115398 h 666292"/>
                  <a:gd name="connsiteX465" fmla="*/ 1729576 w 6308790"/>
                  <a:gd name="connsiteY465" fmla="*/ 120360 h 666292"/>
                  <a:gd name="connsiteX466" fmla="*/ 1714644 w 6308790"/>
                  <a:gd name="connsiteY466" fmla="*/ 129044 h 666292"/>
                  <a:gd name="connsiteX467" fmla="*/ 1672338 w 6308790"/>
                  <a:gd name="connsiteY467" fmla="*/ 121601 h 666292"/>
                  <a:gd name="connsiteX468" fmla="*/ 1694736 w 6308790"/>
                  <a:gd name="connsiteY468" fmla="*/ 129044 h 666292"/>
                  <a:gd name="connsiteX469" fmla="*/ 1580261 w 6308790"/>
                  <a:gd name="connsiteY469" fmla="*/ 111676 h 666292"/>
                  <a:gd name="connsiteX470" fmla="*/ 1615101 w 6308790"/>
                  <a:gd name="connsiteY470" fmla="*/ 124082 h 666292"/>
                  <a:gd name="connsiteX471" fmla="*/ 1536710 w 6308790"/>
                  <a:gd name="connsiteY471" fmla="*/ 120360 h 666292"/>
                  <a:gd name="connsiteX472" fmla="*/ 1554131 w 6308790"/>
                  <a:gd name="connsiteY472" fmla="*/ 111676 h 666292"/>
                  <a:gd name="connsiteX473" fmla="*/ 1528000 w 6308790"/>
                  <a:gd name="connsiteY473" fmla="*/ 115398 h 666292"/>
                  <a:gd name="connsiteX474" fmla="*/ 1529245 w 6308790"/>
                  <a:gd name="connsiteY474" fmla="*/ 107954 h 666292"/>
                  <a:gd name="connsiteX475" fmla="*/ 1447121 w 6308790"/>
                  <a:gd name="connsiteY475" fmla="*/ 115398 h 666292"/>
                  <a:gd name="connsiteX476" fmla="*/ 1407304 w 6308790"/>
                  <a:gd name="connsiteY476" fmla="*/ 110435 h 666292"/>
                  <a:gd name="connsiteX477" fmla="*/ 1491916 w 6308790"/>
                  <a:gd name="connsiteY477" fmla="*/ 102992 h 666292"/>
                  <a:gd name="connsiteX478" fmla="*/ 1454587 w 6308790"/>
                  <a:gd name="connsiteY478" fmla="*/ 99270 h 666292"/>
                  <a:gd name="connsiteX479" fmla="*/ 1480717 w 6308790"/>
                  <a:gd name="connsiteY479" fmla="*/ 94308 h 666292"/>
                  <a:gd name="connsiteX480" fmla="*/ 1386151 w 6308790"/>
                  <a:gd name="connsiteY480" fmla="*/ 100511 h 666292"/>
                  <a:gd name="connsiteX481" fmla="*/ 1432190 w 6308790"/>
                  <a:gd name="connsiteY481" fmla="*/ 99270 h 666292"/>
                  <a:gd name="connsiteX482" fmla="*/ 1399838 w 6308790"/>
                  <a:gd name="connsiteY482" fmla="*/ 107954 h 666292"/>
                  <a:gd name="connsiteX483" fmla="*/ 1338868 w 6308790"/>
                  <a:gd name="connsiteY483" fmla="*/ 105473 h 666292"/>
                  <a:gd name="connsiteX484" fmla="*/ 1350066 w 6308790"/>
                  <a:gd name="connsiteY484" fmla="*/ 105473 h 666292"/>
                  <a:gd name="connsiteX485" fmla="*/ 1266699 w 6308790"/>
                  <a:gd name="connsiteY485" fmla="*/ 84383 h 666292"/>
                  <a:gd name="connsiteX486" fmla="*/ 1221904 w 6308790"/>
                  <a:gd name="connsiteY486" fmla="*/ 91827 h 666292"/>
                  <a:gd name="connsiteX487" fmla="*/ 1259233 w 6308790"/>
                  <a:gd name="connsiteY487" fmla="*/ 104232 h 666292"/>
                  <a:gd name="connsiteX488" fmla="*/ 1138536 w 6308790"/>
                  <a:gd name="connsiteY488" fmla="*/ 95548 h 666292"/>
                  <a:gd name="connsiteX489" fmla="*/ 1148491 w 6308790"/>
                  <a:gd name="connsiteY489" fmla="*/ 83142 h 666292"/>
                  <a:gd name="connsiteX490" fmla="*/ 1103696 w 6308790"/>
                  <a:gd name="connsiteY490" fmla="*/ 89345 h 666292"/>
                  <a:gd name="connsiteX491" fmla="*/ 1094986 w 6308790"/>
                  <a:gd name="connsiteY491" fmla="*/ 83142 h 666292"/>
                  <a:gd name="connsiteX492" fmla="*/ 1026550 w 6308790"/>
                  <a:gd name="connsiteY492" fmla="*/ 98029 h 666292"/>
                  <a:gd name="connsiteX493" fmla="*/ 1019084 w 6308790"/>
                  <a:gd name="connsiteY493" fmla="*/ 85624 h 666292"/>
                  <a:gd name="connsiteX494" fmla="*/ 974290 w 6308790"/>
                  <a:gd name="connsiteY494" fmla="*/ 89345 h 666292"/>
                  <a:gd name="connsiteX495" fmla="*/ 976778 w 6308790"/>
                  <a:gd name="connsiteY495" fmla="*/ 88105 h 666292"/>
                  <a:gd name="connsiteX496" fmla="*/ 874746 w 6308790"/>
                  <a:gd name="connsiteY496" fmla="*/ 83142 h 666292"/>
                  <a:gd name="connsiteX497" fmla="*/ 878479 w 6308790"/>
                  <a:gd name="connsiteY497" fmla="*/ 86864 h 666292"/>
                  <a:gd name="connsiteX498" fmla="*/ 645796 w 6308790"/>
                  <a:gd name="connsiteY498" fmla="*/ 85624 h 666292"/>
                  <a:gd name="connsiteX499" fmla="*/ 670682 w 6308790"/>
                  <a:gd name="connsiteY499" fmla="*/ 89345 h 666292"/>
                  <a:gd name="connsiteX500" fmla="*/ 599757 w 6308790"/>
                  <a:gd name="connsiteY500" fmla="*/ 86864 h 666292"/>
                  <a:gd name="connsiteX501" fmla="*/ 615933 w 6308790"/>
                  <a:gd name="connsiteY501" fmla="*/ 85624 h 666292"/>
                  <a:gd name="connsiteX502" fmla="*/ 588558 w 6308790"/>
                  <a:gd name="connsiteY502" fmla="*/ 75699 h 666292"/>
                  <a:gd name="connsiteX503" fmla="*/ 582337 w 6308790"/>
                  <a:gd name="connsiteY503" fmla="*/ 81902 h 666292"/>
                  <a:gd name="connsiteX504" fmla="*/ 574871 w 6308790"/>
                  <a:gd name="connsiteY504" fmla="*/ 78180 h 666292"/>
                  <a:gd name="connsiteX505" fmla="*/ 556207 w 6308790"/>
                  <a:gd name="connsiteY505" fmla="*/ 83142 h 666292"/>
                  <a:gd name="connsiteX506" fmla="*/ 418090 w 6308790"/>
                  <a:gd name="connsiteY506" fmla="*/ 64534 h 666292"/>
                  <a:gd name="connsiteX507" fmla="*/ 447953 w 6308790"/>
                  <a:gd name="connsiteY507" fmla="*/ 75699 h 666292"/>
                  <a:gd name="connsiteX508" fmla="*/ 419334 w 6308790"/>
                  <a:gd name="connsiteY508" fmla="*/ 70737 h 666292"/>
                  <a:gd name="connsiteX509" fmla="*/ 424312 w 6308790"/>
                  <a:gd name="connsiteY509" fmla="*/ 78180 h 666292"/>
                  <a:gd name="connsiteX510" fmla="*/ 240156 w 6308790"/>
                  <a:gd name="connsiteY510" fmla="*/ 63293 h 666292"/>
                  <a:gd name="connsiteX511" fmla="*/ 242645 w 6308790"/>
                  <a:gd name="connsiteY511" fmla="*/ 62053 h 666292"/>
                  <a:gd name="connsiteX512" fmla="*/ 191629 w 6308790"/>
                  <a:gd name="connsiteY512" fmla="*/ 64534 h 666292"/>
                  <a:gd name="connsiteX513" fmla="*/ 194117 w 6308790"/>
                  <a:gd name="connsiteY513" fmla="*/ 58331 h 666292"/>
                  <a:gd name="connsiteX514" fmla="*/ 77153 w 6308790"/>
                  <a:gd name="connsiteY514" fmla="*/ 53369 h 666292"/>
                  <a:gd name="connsiteX515" fmla="*/ 47290 w 6308790"/>
                  <a:gd name="connsiteY515" fmla="*/ 17392 h 666292"/>
                  <a:gd name="connsiteX516" fmla="*/ 28626 w 6308790"/>
                  <a:gd name="connsiteY516" fmla="*/ 18632 h 666292"/>
                  <a:gd name="connsiteX517" fmla="*/ 97062 w 6308790"/>
                  <a:gd name="connsiteY517" fmla="*/ 11189 h 666292"/>
                  <a:gd name="connsiteX518" fmla="*/ 156788 w 6308790"/>
                  <a:gd name="connsiteY518" fmla="*/ 22354 h 666292"/>
                  <a:gd name="connsiteX519" fmla="*/ 155544 w 6308790"/>
                  <a:gd name="connsiteY519" fmla="*/ 13670 h 666292"/>
                  <a:gd name="connsiteX520" fmla="*/ 163010 w 6308790"/>
                  <a:gd name="connsiteY520" fmla="*/ 7467 h 666292"/>
                  <a:gd name="connsiteX521" fmla="*/ 12778 w 6308790"/>
                  <a:gd name="connsiteY521" fmla="*/ 2489 h 666292"/>
                  <a:gd name="connsiteX522" fmla="*/ 17424 w 6308790"/>
                  <a:gd name="connsiteY522" fmla="*/ 11201 h 666292"/>
                  <a:gd name="connsiteX523" fmla="*/ 0 w 6308790"/>
                  <a:gd name="connsiteY523" fmla="*/ 9023 h 666292"/>
                  <a:gd name="connsiteX524" fmla="*/ 37338 w 6308790"/>
                  <a:gd name="connsiteY524" fmla="*/ 0 h 666292"/>
                  <a:gd name="connsiteX525" fmla="*/ 58496 w 6308790"/>
                  <a:gd name="connsiteY525" fmla="*/ 2800 h 666292"/>
                  <a:gd name="connsiteX526" fmla="*/ 50268 w 6308790"/>
                  <a:gd name="connsiteY526" fmla="*/ 3734 h 66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</a:cxnLst>
                <a:rect l="l" t="t" r="r" b="b"/>
                <a:pathLst>
                  <a:path w="6308790" h="666292">
                    <a:moveTo>
                      <a:pt x="6308790" y="663052"/>
                    </a:moveTo>
                    <a:cubicBezTo>
                      <a:pt x="6306612" y="663052"/>
                      <a:pt x="6307700" y="667719"/>
                      <a:pt x="6301168" y="665852"/>
                    </a:cubicBezTo>
                    <a:cubicBezTo>
                      <a:pt x="6301168" y="665852"/>
                      <a:pt x="6294632" y="660251"/>
                      <a:pt x="6308790" y="663052"/>
                    </a:cubicBezTo>
                    <a:close/>
                    <a:moveTo>
                      <a:pt x="6129574" y="621047"/>
                    </a:moveTo>
                    <a:lnTo>
                      <a:pt x="6151976" y="622706"/>
                    </a:lnTo>
                    <a:lnTo>
                      <a:pt x="6148440" y="623536"/>
                    </a:lnTo>
                    <a:close/>
                    <a:moveTo>
                      <a:pt x="6002626" y="584954"/>
                    </a:moveTo>
                    <a:cubicBezTo>
                      <a:pt x="6002626" y="582880"/>
                      <a:pt x="6021634" y="591177"/>
                      <a:pt x="6028762" y="591177"/>
                    </a:cubicBezTo>
                    <a:lnTo>
                      <a:pt x="6015694" y="590140"/>
                    </a:lnTo>
                    <a:close/>
                    <a:moveTo>
                      <a:pt x="6012583" y="577487"/>
                    </a:moveTo>
                    <a:cubicBezTo>
                      <a:pt x="6022403" y="582258"/>
                      <a:pt x="6038361" y="585836"/>
                      <a:pt x="6054319" y="589414"/>
                    </a:cubicBezTo>
                    <a:cubicBezTo>
                      <a:pt x="6069050" y="594185"/>
                      <a:pt x="6087463" y="598956"/>
                      <a:pt x="6102192" y="603727"/>
                    </a:cubicBezTo>
                    <a:lnTo>
                      <a:pt x="6088690" y="606112"/>
                    </a:lnTo>
                    <a:lnTo>
                      <a:pt x="6085008" y="603727"/>
                    </a:lnTo>
                    <a:cubicBezTo>
                      <a:pt x="6062912" y="590607"/>
                      <a:pt x="6022403" y="589414"/>
                      <a:pt x="6012583" y="577487"/>
                    </a:cubicBezTo>
                    <a:close/>
                    <a:moveTo>
                      <a:pt x="5946400" y="535167"/>
                    </a:moveTo>
                    <a:cubicBezTo>
                      <a:pt x="5952257" y="537158"/>
                      <a:pt x="5956942" y="537158"/>
                      <a:pt x="5959285" y="538154"/>
                    </a:cubicBezTo>
                    <a:cubicBezTo>
                      <a:pt x="5960456" y="539149"/>
                      <a:pt x="5960456" y="539149"/>
                      <a:pt x="5962799" y="540145"/>
                    </a:cubicBezTo>
                    <a:cubicBezTo>
                      <a:pt x="5930001" y="533176"/>
                      <a:pt x="5948743" y="538154"/>
                      <a:pt x="5946400" y="535167"/>
                    </a:cubicBezTo>
                    <a:close/>
                    <a:moveTo>
                      <a:pt x="5914261" y="531434"/>
                    </a:moveTo>
                    <a:cubicBezTo>
                      <a:pt x="5950042" y="541515"/>
                      <a:pt x="5953620" y="548236"/>
                      <a:pt x="5917839" y="538155"/>
                    </a:cubicBezTo>
                    <a:cubicBezTo>
                      <a:pt x="5936922" y="541515"/>
                      <a:pt x="5924995" y="537034"/>
                      <a:pt x="5914261" y="531434"/>
                    </a:cubicBezTo>
                    <a:close/>
                    <a:moveTo>
                      <a:pt x="5857007" y="527700"/>
                    </a:moveTo>
                    <a:lnTo>
                      <a:pt x="5900567" y="532678"/>
                    </a:lnTo>
                    <a:lnTo>
                      <a:pt x="5864267" y="528696"/>
                    </a:lnTo>
                    <a:close/>
                    <a:moveTo>
                      <a:pt x="5880657" y="521480"/>
                    </a:moveTo>
                    <a:lnTo>
                      <a:pt x="5900570" y="525214"/>
                    </a:lnTo>
                    <a:cubicBezTo>
                      <a:pt x="5893542" y="524280"/>
                      <a:pt x="5887685" y="525214"/>
                      <a:pt x="5890028" y="523347"/>
                    </a:cubicBezTo>
                    <a:cubicBezTo>
                      <a:pt x="5881828" y="526148"/>
                      <a:pt x="5883000" y="524280"/>
                      <a:pt x="5880657" y="521480"/>
                    </a:cubicBezTo>
                    <a:close/>
                    <a:moveTo>
                      <a:pt x="5883741" y="512215"/>
                    </a:moveTo>
                    <a:cubicBezTo>
                      <a:pt x="5884039" y="510971"/>
                      <a:pt x="5887908" y="510971"/>
                      <a:pt x="5897432" y="512630"/>
                    </a:cubicBezTo>
                    <a:cubicBezTo>
                      <a:pt x="5891479" y="512630"/>
                      <a:pt x="5908146" y="518162"/>
                      <a:pt x="5910527" y="521481"/>
                    </a:cubicBezTo>
                    <a:lnTo>
                      <a:pt x="5891479" y="519268"/>
                    </a:lnTo>
                    <a:cubicBezTo>
                      <a:pt x="5886717" y="515949"/>
                      <a:pt x="5883444" y="513460"/>
                      <a:pt x="5883741" y="512215"/>
                    </a:cubicBezTo>
                    <a:close/>
                    <a:moveTo>
                      <a:pt x="5764027" y="511806"/>
                    </a:moveTo>
                    <a:lnTo>
                      <a:pt x="5768874" y="511806"/>
                    </a:lnTo>
                    <a:cubicBezTo>
                      <a:pt x="5787052" y="520122"/>
                      <a:pt x="5771298" y="517746"/>
                      <a:pt x="5764027" y="517746"/>
                    </a:cubicBezTo>
                    <a:cubicBezTo>
                      <a:pt x="5764027" y="515370"/>
                      <a:pt x="5772510" y="516558"/>
                      <a:pt x="5764027" y="511806"/>
                    </a:cubicBezTo>
                    <a:close/>
                    <a:moveTo>
                      <a:pt x="5787433" y="506156"/>
                    </a:moveTo>
                    <a:cubicBezTo>
                      <a:pt x="5792766" y="505767"/>
                      <a:pt x="5802545" y="506545"/>
                      <a:pt x="5808472" y="506545"/>
                    </a:cubicBezTo>
                    <a:cubicBezTo>
                      <a:pt x="5788321" y="506545"/>
                      <a:pt x="5801360" y="511731"/>
                      <a:pt x="5793063" y="512768"/>
                    </a:cubicBezTo>
                    <a:cubicBezTo>
                      <a:pt x="5781210" y="508101"/>
                      <a:pt x="5782098" y="506545"/>
                      <a:pt x="5787433" y="506156"/>
                    </a:cubicBezTo>
                    <a:close/>
                    <a:moveTo>
                      <a:pt x="5731307" y="491610"/>
                    </a:moveTo>
                    <a:cubicBezTo>
                      <a:pt x="5727671" y="491610"/>
                      <a:pt x="5747061" y="504678"/>
                      <a:pt x="5764027" y="511806"/>
                    </a:cubicBezTo>
                    <a:cubicBezTo>
                      <a:pt x="5755544" y="509430"/>
                      <a:pt x="5751908" y="510618"/>
                      <a:pt x="5748273" y="510618"/>
                    </a:cubicBezTo>
                    <a:cubicBezTo>
                      <a:pt x="5738578" y="503490"/>
                      <a:pt x="5734943" y="497550"/>
                      <a:pt x="5731307" y="491610"/>
                    </a:cubicBezTo>
                    <a:close/>
                    <a:moveTo>
                      <a:pt x="5728818" y="485387"/>
                    </a:moveTo>
                    <a:lnTo>
                      <a:pt x="5753710" y="487461"/>
                    </a:lnTo>
                    <a:cubicBezTo>
                      <a:pt x="5746598" y="487461"/>
                      <a:pt x="5750154" y="490573"/>
                      <a:pt x="5750154" y="491610"/>
                    </a:cubicBezTo>
                    <a:close/>
                    <a:moveTo>
                      <a:pt x="5719830" y="482898"/>
                    </a:moveTo>
                    <a:lnTo>
                      <a:pt x="5727574" y="484143"/>
                    </a:lnTo>
                    <a:lnTo>
                      <a:pt x="5717617" y="483520"/>
                    </a:lnTo>
                    <a:close/>
                    <a:moveTo>
                      <a:pt x="5772378" y="479164"/>
                    </a:moveTo>
                    <a:cubicBezTo>
                      <a:pt x="5772378" y="482483"/>
                      <a:pt x="5785213" y="485802"/>
                      <a:pt x="5791047" y="489121"/>
                    </a:cubicBezTo>
                    <a:lnTo>
                      <a:pt x="5777045" y="488015"/>
                    </a:lnTo>
                    <a:cubicBezTo>
                      <a:pt x="5775878" y="484696"/>
                      <a:pt x="5770044" y="480270"/>
                      <a:pt x="5772378" y="479164"/>
                    </a:cubicBezTo>
                    <a:close/>
                    <a:moveTo>
                      <a:pt x="5613072" y="465474"/>
                    </a:moveTo>
                    <a:lnTo>
                      <a:pt x="5649165" y="472008"/>
                    </a:lnTo>
                    <a:cubicBezTo>
                      <a:pt x="5645556" y="473097"/>
                      <a:pt x="5649165" y="476364"/>
                      <a:pt x="5628712" y="470919"/>
                    </a:cubicBezTo>
                    <a:lnTo>
                      <a:pt x="5628712" y="474186"/>
                    </a:lnTo>
                    <a:close/>
                    <a:moveTo>
                      <a:pt x="5702682" y="464229"/>
                    </a:moveTo>
                    <a:cubicBezTo>
                      <a:pt x="5714170" y="468654"/>
                      <a:pt x="5716468" y="471973"/>
                      <a:pt x="5717617" y="474186"/>
                    </a:cubicBezTo>
                    <a:cubicBezTo>
                      <a:pt x="5714170" y="473080"/>
                      <a:pt x="5711873" y="471973"/>
                      <a:pt x="5709575" y="471973"/>
                    </a:cubicBezTo>
                    <a:close/>
                    <a:moveTo>
                      <a:pt x="5640453" y="454273"/>
                    </a:moveTo>
                    <a:cubicBezTo>
                      <a:pt x="5643900" y="454273"/>
                      <a:pt x="5648495" y="454273"/>
                      <a:pt x="5653090" y="454273"/>
                    </a:cubicBezTo>
                    <a:cubicBezTo>
                      <a:pt x="5654239" y="455103"/>
                      <a:pt x="5655388" y="455932"/>
                      <a:pt x="5655388" y="456762"/>
                    </a:cubicBezTo>
                    <a:cubicBezTo>
                      <a:pt x="5650793" y="455932"/>
                      <a:pt x="5646197" y="455103"/>
                      <a:pt x="5640453" y="454273"/>
                    </a:cubicBezTo>
                    <a:close/>
                    <a:moveTo>
                      <a:pt x="5616743" y="449294"/>
                    </a:moveTo>
                    <a:cubicBezTo>
                      <a:pt x="5623837" y="450228"/>
                      <a:pt x="5632114" y="453028"/>
                      <a:pt x="5639208" y="453028"/>
                    </a:cubicBezTo>
                    <a:cubicBezTo>
                      <a:pt x="5633296" y="453028"/>
                      <a:pt x="5626202" y="453028"/>
                      <a:pt x="5617926" y="450228"/>
                    </a:cubicBezTo>
                    <a:cubicBezTo>
                      <a:pt x="5614379" y="450228"/>
                      <a:pt x="5615561" y="450228"/>
                      <a:pt x="5616743" y="449294"/>
                    </a:cubicBezTo>
                    <a:close/>
                    <a:moveTo>
                      <a:pt x="5508527" y="448672"/>
                    </a:moveTo>
                    <a:lnTo>
                      <a:pt x="5508527" y="450539"/>
                    </a:lnTo>
                    <a:cubicBezTo>
                      <a:pt x="5506229" y="450539"/>
                      <a:pt x="5502783" y="449606"/>
                      <a:pt x="5499336" y="449606"/>
                    </a:cubicBezTo>
                    <a:cubicBezTo>
                      <a:pt x="5486699" y="445872"/>
                      <a:pt x="5495890" y="445872"/>
                      <a:pt x="5508527" y="448672"/>
                    </a:cubicBezTo>
                    <a:close/>
                    <a:moveTo>
                      <a:pt x="5576979" y="436849"/>
                    </a:moveTo>
                    <a:cubicBezTo>
                      <a:pt x="5589059" y="439089"/>
                      <a:pt x="5599930" y="442450"/>
                      <a:pt x="5609594" y="442450"/>
                    </a:cubicBezTo>
                    <a:cubicBezTo>
                      <a:pt x="5624090" y="444690"/>
                      <a:pt x="5616842" y="446930"/>
                      <a:pt x="5615634" y="448050"/>
                    </a:cubicBezTo>
                    <a:cubicBezTo>
                      <a:pt x="5603554" y="444690"/>
                      <a:pt x="5589059" y="441329"/>
                      <a:pt x="5576979" y="436849"/>
                    </a:cubicBezTo>
                    <a:close/>
                    <a:moveTo>
                      <a:pt x="5554357" y="429163"/>
                    </a:moveTo>
                    <a:lnTo>
                      <a:pt x="5575734" y="436019"/>
                    </a:lnTo>
                    <a:cubicBezTo>
                      <a:pt x="5568405" y="434844"/>
                      <a:pt x="5561076" y="432493"/>
                      <a:pt x="5552525" y="431318"/>
                    </a:cubicBezTo>
                    <a:cubicBezTo>
                      <a:pt x="5583063" y="441897"/>
                      <a:pt x="5525651" y="433668"/>
                      <a:pt x="5569626" y="441897"/>
                    </a:cubicBezTo>
                    <a:cubicBezTo>
                      <a:pt x="5552525" y="440721"/>
                      <a:pt x="5559854" y="446598"/>
                      <a:pt x="5532980" y="440721"/>
                    </a:cubicBezTo>
                    <a:cubicBezTo>
                      <a:pt x="5520765" y="431318"/>
                      <a:pt x="5542752" y="434844"/>
                      <a:pt x="5551303" y="430142"/>
                    </a:cubicBezTo>
                    <a:close/>
                    <a:moveTo>
                      <a:pt x="5553746" y="428967"/>
                    </a:moveTo>
                    <a:cubicBezTo>
                      <a:pt x="5554968" y="428967"/>
                      <a:pt x="5554968" y="428967"/>
                      <a:pt x="5554968" y="428967"/>
                    </a:cubicBezTo>
                    <a:lnTo>
                      <a:pt x="5554357" y="429163"/>
                    </a:lnTo>
                    <a:close/>
                    <a:moveTo>
                      <a:pt x="5593158" y="428137"/>
                    </a:moveTo>
                    <a:cubicBezTo>
                      <a:pt x="5605248" y="428137"/>
                      <a:pt x="5617339" y="428137"/>
                      <a:pt x="5633056" y="431531"/>
                    </a:cubicBezTo>
                    <a:cubicBezTo>
                      <a:pt x="5623384" y="430400"/>
                      <a:pt x="5642728" y="438320"/>
                      <a:pt x="5633056" y="440583"/>
                    </a:cubicBezTo>
                    <a:cubicBezTo>
                      <a:pt x="5617339" y="432663"/>
                      <a:pt x="5605248" y="429268"/>
                      <a:pt x="5593158" y="428137"/>
                    </a:cubicBezTo>
                    <a:close/>
                    <a:moveTo>
                      <a:pt x="5538397" y="421914"/>
                    </a:moveTo>
                    <a:cubicBezTo>
                      <a:pt x="5540695" y="420877"/>
                      <a:pt x="5549885" y="425026"/>
                      <a:pt x="5553332" y="428137"/>
                    </a:cubicBezTo>
                    <a:cubicBezTo>
                      <a:pt x="5548737" y="425026"/>
                      <a:pt x="5542992" y="422951"/>
                      <a:pt x="5538397" y="421914"/>
                    </a:cubicBezTo>
                    <a:close/>
                    <a:moveTo>
                      <a:pt x="5509771" y="421914"/>
                    </a:moveTo>
                    <a:lnTo>
                      <a:pt x="5554968" y="428967"/>
                    </a:lnTo>
                    <a:cubicBezTo>
                      <a:pt x="5550082" y="428967"/>
                      <a:pt x="5540309" y="426616"/>
                      <a:pt x="5551303" y="430142"/>
                    </a:cubicBezTo>
                    <a:cubicBezTo>
                      <a:pt x="5531759" y="426616"/>
                      <a:pt x="5520765" y="424265"/>
                      <a:pt x="5509771" y="421914"/>
                    </a:cubicBezTo>
                    <a:close/>
                    <a:moveTo>
                      <a:pt x="5457741" y="408223"/>
                    </a:moveTo>
                    <a:cubicBezTo>
                      <a:pt x="5473696" y="421406"/>
                      <a:pt x="5483514" y="441780"/>
                      <a:pt x="5461423" y="440582"/>
                    </a:cubicBezTo>
                    <a:cubicBezTo>
                      <a:pt x="5440559" y="429796"/>
                      <a:pt x="5413558" y="428597"/>
                      <a:pt x="5411104" y="433391"/>
                    </a:cubicBezTo>
                    <a:cubicBezTo>
                      <a:pt x="5403740" y="429796"/>
                      <a:pt x="5413558" y="429796"/>
                      <a:pt x="5413558" y="428597"/>
                    </a:cubicBezTo>
                    <a:lnTo>
                      <a:pt x="5386558" y="426200"/>
                    </a:lnTo>
                    <a:cubicBezTo>
                      <a:pt x="5381649" y="414215"/>
                      <a:pt x="5433195" y="423803"/>
                      <a:pt x="5422149" y="414215"/>
                    </a:cubicBezTo>
                    <a:cubicBezTo>
                      <a:pt x="5435650" y="421406"/>
                      <a:pt x="5429513" y="423803"/>
                      <a:pt x="5460196" y="428597"/>
                    </a:cubicBezTo>
                    <a:cubicBezTo>
                      <a:pt x="5479832" y="428597"/>
                      <a:pt x="5439332" y="414215"/>
                      <a:pt x="5431968" y="410620"/>
                    </a:cubicBezTo>
                    <a:cubicBezTo>
                      <a:pt x="5455286" y="413017"/>
                      <a:pt x="5456514" y="410620"/>
                      <a:pt x="5457741" y="408223"/>
                    </a:cubicBezTo>
                    <a:close/>
                    <a:moveTo>
                      <a:pt x="5479385" y="405734"/>
                    </a:moveTo>
                    <a:cubicBezTo>
                      <a:pt x="5492741" y="412627"/>
                      <a:pt x="5498812" y="417222"/>
                      <a:pt x="5508526" y="420669"/>
                    </a:cubicBezTo>
                    <a:lnTo>
                      <a:pt x="5500026" y="418371"/>
                    </a:lnTo>
                    <a:lnTo>
                      <a:pt x="5503669" y="418371"/>
                    </a:lnTo>
                    <a:lnTo>
                      <a:pt x="5458743" y="408032"/>
                    </a:lnTo>
                    <a:cubicBezTo>
                      <a:pt x="5459957" y="405734"/>
                      <a:pt x="5463600" y="405734"/>
                      <a:pt x="5479385" y="405734"/>
                    </a:cubicBezTo>
                    <a:close/>
                    <a:moveTo>
                      <a:pt x="5337114" y="404489"/>
                    </a:moveTo>
                    <a:lnTo>
                      <a:pt x="5340508" y="410712"/>
                    </a:lnTo>
                    <a:lnTo>
                      <a:pt x="5328062" y="407600"/>
                    </a:lnTo>
                    <a:close/>
                    <a:moveTo>
                      <a:pt x="5457499" y="399511"/>
                    </a:moveTo>
                    <a:lnTo>
                      <a:pt x="5451603" y="402000"/>
                    </a:lnTo>
                    <a:lnTo>
                      <a:pt x="5435096" y="401170"/>
                    </a:lnTo>
                    <a:close/>
                    <a:moveTo>
                      <a:pt x="5283257" y="399511"/>
                    </a:moveTo>
                    <a:lnTo>
                      <a:pt x="5299764" y="402498"/>
                    </a:lnTo>
                    <a:lnTo>
                      <a:pt x="5305660" y="404489"/>
                    </a:lnTo>
                    <a:close/>
                    <a:moveTo>
                      <a:pt x="5333040" y="392044"/>
                    </a:moveTo>
                    <a:cubicBezTo>
                      <a:pt x="5349767" y="393133"/>
                      <a:pt x="5365300" y="394222"/>
                      <a:pt x="5359326" y="399667"/>
                    </a:cubicBezTo>
                    <a:lnTo>
                      <a:pt x="5362910" y="400756"/>
                    </a:lnTo>
                    <a:cubicBezTo>
                      <a:pt x="5347378" y="398578"/>
                      <a:pt x="5334235" y="396400"/>
                      <a:pt x="5333040" y="392044"/>
                    </a:cubicBezTo>
                    <a:close/>
                    <a:moveTo>
                      <a:pt x="5394025" y="388310"/>
                    </a:moveTo>
                    <a:lnTo>
                      <a:pt x="5406471" y="388310"/>
                    </a:lnTo>
                    <a:lnTo>
                      <a:pt x="5404208" y="390799"/>
                    </a:lnTo>
                    <a:close/>
                    <a:moveTo>
                      <a:pt x="5221028" y="381909"/>
                    </a:moveTo>
                    <a:cubicBezTo>
                      <a:pt x="5221028" y="379775"/>
                      <a:pt x="5236560" y="384043"/>
                      <a:pt x="5250898" y="387243"/>
                    </a:cubicBezTo>
                    <a:cubicBezTo>
                      <a:pt x="5247314" y="387243"/>
                      <a:pt x="5243729" y="387243"/>
                      <a:pt x="5243729" y="388310"/>
                    </a:cubicBezTo>
                    <a:close/>
                    <a:moveTo>
                      <a:pt x="5295703" y="363418"/>
                    </a:moveTo>
                    <a:lnTo>
                      <a:pt x="5316861" y="365285"/>
                    </a:lnTo>
                    <a:cubicBezTo>
                      <a:pt x="5309808" y="364352"/>
                      <a:pt x="5313335" y="366218"/>
                      <a:pt x="5313335" y="367152"/>
                    </a:cubicBezTo>
                    <a:cubicBezTo>
                      <a:pt x="5308633" y="366218"/>
                      <a:pt x="5305107" y="364352"/>
                      <a:pt x="5295703" y="363418"/>
                    </a:cubicBezTo>
                    <a:close/>
                    <a:moveTo>
                      <a:pt x="5020525" y="353462"/>
                    </a:moveTo>
                    <a:cubicBezTo>
                      <a:pt x="5023885" y="355596"/>
                      <a:pt x="5023885" y="356663"/>
                      <a:pt x="5030606" y="358796"/>
                    </a:cubicBezTo>
                    <a:lnTo>
                      <a:pt x="5019405" y="360930"/>
                    </a:lnTo>
                    <a:close/>
                    <a:moveTo>
                      <a:pt x="4952597" y="347239"/>
                    </a:moveTo>
                    <a:cubicBezTo>
                      <a:pt x="4975298" y="352217"/>
                      <a:pt x="4949012" y="350226"/>
                      <a:pt x="4945428" y="352217"/>
                    </a:cubicBezTo>
                    <a:cubicBezTo>
                      <a:pt x="4913168" y="347239"/>
                      <a:pt x="4949012" y="349230"/>
                      <a:pt x="4952597" y="347239"/>
                    </a:cubicBezTo>
                    <a:close/>
                    <a:moveTo>
                      <a:pt x="5196136" y="344749"/>
                    </a:moveTo>
                    <a:cubicBezTo>
                      <a:pt x="5203029" y="345579"/>
                      <a:pt x="5206476" y="345579"/>
                      <a:pt x="5209922" y="345579"/>
                    </a:cubicBezTo>
                    <a:cubicBezTo>
                      <a:pt x="5208773" y="345579"/>
                      <a:pt x="5209922" y="346408"/>
                      <a:pt x="5211071" y="347238"/>
                    </a:cubicBezTo>
                    <a:cubicBezTo>
                      <a:pt x="5206476" y="345579"/>
                      <a:pt x="5201880" y="345579"/>
                      <a:pt x="5196136" y="344749"/>
                    </a:cubicBezTo>
                    <a:close/>
                    <a:moveTo>
                      <a:pt x="5168993" y="338652"/>
                    </a:moveTo>
                    <a:cubicBezTo>
                      <a:pt x="5177586" y="338029"/>
                      <a:pt x="5189736" y="338527"/>
                      <a:pt x="5184995" y="340518"/>
                    </a:cubicBezTo>
                    <a:cubicBezTo>
                      <a:pt x="5181439" y="337531"/>
                      <a:pt x="5182624" y="345496"/>
                      <a:pt x="5174327" y="343505"/>
                    </a:cubicBezTo>
                    <a:cubicBezTo>
                      <a:pt x="5155361" y="341016"/>
                      <a:pt x="5160399" y="339274"/>
                      <a:pt x="5168993" y="338652"/>
                    </a:cubicBezTo>
                    <a:close/>
                    <a:moveTo>
                      <a:pt x="5114056" y="332499"/>
                    </a:moveTo>
                    <a:cubicBezTo>
                      <a:pt x="5116544" y="334981"/>
                      <a:pt x="5121522" y="336221"/>
                      <a:pt x="5131476" y="336221"/>
                    </a:cubicBezTo>
                    <a:cubicBezTo>
                      <a:pt x="5135209" y="336221"/>
                      <a:pt x="5135209" y="336221"/>
                      <a:pt x="5133965" y="334981"/>
                    </a:cubicBezTo>
                    <a:cubicBezTo>
                      <a:pt x="5130232" y="336221"/>
                      <a:pt x="5122766" y="334981"/>
                      <a:pt x="5114056" y="332499"/>
                    </a:cubicBezTo>
                    <a:close/>
                    <a:moveTo>
                      <a:pt x="4926007" y="323592"/>
                    </a:moveTo>
                    <a:lnTo>
                      <a:pt x="4952198" y="326579"/>
                    </a:lnTo>
                    <a:cubicBezTo>
                      <a:pt x="4955769" y="328570"/>
                      <a:pt x="4945055" y="328570"/>
                      <a:pt x="4939103" y="328570"/>
                    </a:cubicBezTo>
                    <a:cubicBezTo>
                      <a:pt x="4928388" y="327574"/>
                      <a:pt x="4922436" y="325583"/>
                      <a:pt x="4926007" y="323592"/>
                    </a:cubicBezTo>
                    <a:close/>
                    <a:moveTo>
                      <a:pt x="4873789" y="283765"/>
                    </a:moveTo>
                    <a:cubicBezTo>
                      <a:pt x="4882178" y="284854"/>
                      <a:pt x="4892965" y="288121"/>
                      <a:pt x="4906148" y="291388"/>
                    </a:cubicBezTo>
                    <a:cubicBezTo>
                      <a:pt x="4901354" y="295744"/>
                      <a:pt x="4889369" y="289210"/>
                      <a:pt x="4873789" y="283765"/>
                    </a:cubicBezTo>
                    <a:close/>
                    <a:moveTo>
                      <a:pt x="4548953" y="258873"/>
                    </a:moveTo>
                    <a:lnTo>
                      <a:pt x="4548953" y="271319"/>
                    </a:lnTo>
                    <a:lnTo>
                      <a:pt x="4542730" y="270188"/>
                    </a:lnTo>
                    <a:close/>
                    <a:moveTo>
                      <a:pt x="4195982" y="251406"/>
                    </a:moveTo>
                    <a:cubicBezTo>
                      <a:pt x="4187533" y="253584"/>
                      <a:pt x="4218912" y="255762"/>
                      <a:pt x="4210464" y="257940"/>
                    </a:cubicBezTo>
                    <a:cubicBezTo>
                      <a:pt x="4182706" y="252495"/>
                      <a:pt x="4205637" y="264474"/>
                      <a:pt x="4174258" y="257940"/>
                    </a:cubicBezTo>
                    <a:cubicBezTo>
                      <a:pt x="4167016" y="250317"/>
                      <a:pt x="4176672" y="252495"/>
                      <a:pt x="4195982" y="251406"/>
                    </a:cubicBezTo>
                    <a:close/>
                    <a:moveTo>
                      <a:pt x="3918322" y="207845"/>
                    </a:moveTo>
                    <a:lnTo>
                      <a:pt x="3929150" y="224180"/>
                    </a:lnTo>
                    <a:cubicBezTo>
                      <a:pt x="3917119" y="221847"/>
                      <a:pt x="3908697" y="220680"/>
                      <a:pt x="3893057" y="226514"/>
                    </a:cubicBezTo>
                    <a:close/>
                    <a:moveTo>
                      <a:pt x="2877477" y="175483"/>
                    </a:moveTo>
                    <a:cubicBezTo>
                      <a:pt x="2886723" y="175483"/>
                      <a:pt x="2890190" y="175483"/>
                      <a:pt x="2893657" y="177350"/>
                    </a:cubicBezTo>
                    <a:lnTo>
                      <a:pt x="2892501" y="179217"/>
                    </a:lnTo>
                    <a:close/>
                    <a:moveTo>
                      <a:pt x="2374417" y="161485"/>
                    </a:moveTo>
                    <a:cubicBezTo>
                      <a:pt x="2379495" y="162418"/>
                      <a:pt x="2387560" y="164285"/>
                      <a:pt x="2398313" y="164285"/>
                    </a:cubicBezTo>
                    <a:cubicBezTo>
                      <a:pt x="2388755" y="163352"/>
                      <a:pt x="2376807" y="164285"/>
                      <a:pt x="2368443" y="164285"/>
                    </a:cubicBezTo>
                    <a:cubicBezTo>
                      <a:pt x="2367248" y="160551"/>
                      <a:pt x="2369339" y="160551"/>
                      <a:pt x="2374417" y="161485"/>
                    </a:cubicBezTo>
                    <a:close/>
                    <a:moveTo>
                      <a:pt x="2604913" y="154325"/>
                    </a:moveTo>
                    <a:lnTo>
                      <a:pt x="2612381" y="161793"/>
                    </a:lnTo>
                    <a:lnTo>
                      <a:pt x="2607047" y="160726"/>
                    </a:lnTo>
                    <a:close/>
                    <a:moveTo>
                      <a:pt x="1850273" y="85624"/>
                    </a:moveTo>
                    <a:lnTo>
                      <a:pt x="1852761" y="86864"/>
                    </a:lnTo>
                    <a:lnTo>
                      <a:pt x="1849931" y="86036"/>
                    </a:lnTo>
                    <a:close/>
                    <a:moveTo>
                      <a:pt x="163010" y="7467"/>
                    </a:moveTo>
                    <a:cubicBezTo>
                      <a:pt x="302371" y="34760"/>
                      <a:pt x="447953" y="18632"/>
                      <a:pt x="584826" y="34760"/>
                    </a:cubicBezTo>
                    <a:cubicBezTo>
                      <a:pt x="594780" y="34760"/>
                      <a:pt x="588558" y="32279"/>
                      <a:pt x="586070" y="29797"/>
                    </a:cubicBezTo>
                    <a:cubicBezTo>
                      <a:pt x="610956" y="37241"/>
                      <a:pt x="610956" y="24835"/>
                      <a:pt x="624643" y="24835"/>
                    </a:cubicBezTo>
                    <a:lnTo>
                      <a:pt x="660727" y="37241"/>
                    </a:lnTo>
                    <a:cubicBezTo>
                      <a:pt x="675659" y="34760"/>
                      <a:pt x="663216" y="29797"/>
                      <a:pt x="665705" y="28557"/>
                    </a:cubicBezTo>
                    <a:cubicBezTo>
                      <a:pt x="735385" y="28557"/>
                      <a:pt x="803821" y="42203"/>
                      <a:pt x="862303" y="37241"/>
                    </a:cubicBezTo>
                    <a:cubicBezTo>
                      <a:pt x="878479" y="42203"/>
                      <a:pt x="856082" y="45925"/>
                      <a:pt x="880968" y="48406"/>
                    </a:cubicBezTo>
                    <a:cubicBezTo>
                      <a:pt x="848616" y="36000"/>
                      <a:pt x="950648" y="45925"/>
                      <a:pt x="930739" y="36000"/>
                    </a:cubicBezTo>
                    <a:cubicBezTo>
                      <a:pt x="953136" y="49647"/>
                      <a:pt x="1016596" y="42203"/>
                      <a:pt x="1005397" y="59571"/>
                    </a:cubicBezTo>
                    <a:cubicBezTo>
                      <a:pt x="1034016" y="62053"/>
                      <a:pt x="1029038" y="53369"/>
                      <a:pt x="1021573" y="50887"/>
                    </a:cubicBezTo>
                    <a:cubicBezTo>
                      <a:pt x="1053924" y="53369"/>
                      <a:pt x="1081299" y="53369"/>
                      <a:pt x="1107429" y="48406"/>
                    </a:cubicBezTo>
                    <a:cubicBezTo>
                      <a:pt x="1126093" y="53369"/>
                      <a:pt x="1261722" y="49647"/>
                      <a:pt x="1290340" y="63293"/>
                    </a:cubicBezTo>
                    <a:cubicBezTo>
                      <a:pt x="1269187" y="54609"/>
                      <a:pt x="1291584" y="59571"/>
                      <a:pt x="1311493" y="55850"/>
                    </a:cubicBezTo>
                    <a:lnTo>
                      <a:pt x="1294073" y="47166"/>
                    </a:lnTo>
                    <a:lnTo>
                      <a:pt x="1337623" y="50887"/>
                    </a:lnTo>
                    <a:cubicBezTo>
                      <a:pt x="1346334" y="49647"/>
                      <a:pt x="1348822" y="50887"/>
                      <a:pt x="1348822" y="50887"/>
                    </a:cubicBezTo>
                    <a:cubicBezTo>
                      <a:pt x="1356288" y="52128"/>
                      <a:pt x="1346334" y="54609"/>
                      <a:pt x="1366242" y="58331"/>
                    </a:cubicBezTo>
                    <a:cubicBezTo>
                      <a:pt x="1396105" y="59571"/>
                      <a:pt x="1397350" y="54609"/>
                      <a:pt x="1413525" y="52128"/>
                    </a:cubicBezTo>
                    <a:lnTo>
                      <a:pt x="1409792" y="50887"/>
                    </a:lnTo>
                    <a:lnTo>
                      <a:pt x="1429701" y="50887"/>
                    </a:lnTo>
                    <a:cubicBezTo>
                      <a:pt x="1443388" y="50887"/>
                      <a:pt x="1376196" y="55850"/>
                      <a:pt x="1424724" y="62053"/>
                    </a:cubicBezTo>
                    <a:cubicBezTo>
                      <a:pt x="1425968" y="60812"/>
                      <a:pt x="1454587" y="50887"/>
                      <a:pt x="1467030" y="55850"/>
                    </a:cubicBezTo>
                    <a:cubicBezTo>
                      <a:pt x="1443388" y="54609"/>
                      <a:pt x="1445877" y="60812"/>
                      <a:pt x="1454587" y="63293"/>
                    </a:cubicBezTo>
                    <a:lnTo>
                      <a:pt x="1490672" y="64534"/>
                    </a:lnTo>
                    <a:lnTo>
                      <a:pt x="1478229" y="54609"/>
                    </a:lnTo>
                    <a:cubicBezTo>
                      <a:pt x="1577772" y="59571"/>
                      <a:pt x="1681049" y="69496"/>
                      <a:pt x="1788058" y="71977"/>
                    </a:cubicBezTo>
                    <a:cubicBezTo>
                      <a:pt x="1787436" y="76319"/>
                      <a:pt x="1806412" y="77250"/>
                      <a:pt x="1824143" y="78490"/>
                    </a:cubicBezTo>
                    <a:lnTo>
                      <a:pt x="1849931" y="86036"/>
                    </a:lnTo>
                    <a:lnTo>
                      <a:pt x="1845762" y="91051"/>
                    </a:lnTo>
                    <a:cubicBezTo>
                      <a:pt x="1853383" y="93688"/>
                      <a:pt x="1867071" y="96169"/>
                      <a:pt x="1877647" y="95548"/>
                    </a:cubicBezTo>
                    <a:cubicBezTo>
                      <a:pt x="1856494" y="91827"/>
                      <a:pt x="1918709" y="83142"/>
                      <a:pt x="1865204" y="80661"/>
                    </a:cubicBezTo>
                    <a:lnTo>
                      <a:pt x="1906266" y="75699"/>
                    </a:lnTo>
                    <a:cubicBezTo>
                      <a:pt x="1929907" y="53369"/>
                      <a:pt x="2018252" y="81902"/>
                      <a:pt x="2080467" y="75699"/>
                    </a:cubicBezTo>
                    <a:cubicBezTo>
                      <a:pt x="2076734" y="78180"/>
                      <a:pt x="2075490" y="78180"/>
                      <a:pt x="2075490" y="78180"/>
                    </a:cubicBezTo>
                    <a:cubicBezTo>
                      <a:pt x="2131483" y="73218"/>
                      <a:pt x="2201164" y="90586"/>
                      <a:pt x="2214851" y="85624"/>
                    </a:cubicBezTo>
                    <a:lnTo>
                      <a:pt x="2218584" y="93067"/>
                    </a:lnTo>
                    <a:cubicBezTo>
                      <a:pt x="2267111" y="84383"/>
                      <a:pt x="2273332" y="83142"/>
                      <a:pt x="2330570" y="90586"/>
                    </a:cubicBezTo>
                    <a:cubicBezTo>
                      <a:pt x="2330570" y="91827"/>
                      <a:pt x="2323104" y="91827"/>
                      <a:pt x="2331814" y="94308"/>
                    </a:cubicBezTo>
                    <a:cubicBezTo>
                      <a:pt x="2346746" y="90586"/>
                      <a:pt x="2360433" y="85624"/>
                      <a:pt x="2400250" y="88105"/>
                    </a:cubicBezTo>
                    <a:lnTo>
                      <a:pt x="2397762" y="90586"/>
                    </a:lnTo>
                    <a:lnTo>
                      <a:pt x="2459977" y="91827"/>
                    </a:lnTo>
                    <a:cubicBezTo>
                      <a:pt x="2457488" y="111676"/>
                      <a:pt x="2564498" y="83142"/>
                      <a:pt x="2583162" y="105473"/>
                    </a:cubicBezTo>
                    <a:cubicBezTo>
                      <a:pt x="2594360" y="99270"/>
                      <a:pt x="2640399" y="99270"/>
                      <a:pt x="2660308" y="98029"/>
                    </a:cubicBezTo>
                    <a:cubicBezTo>
                      <a:pt x="2660308" y="99270"/>
                      <a:pt x="2661552" y="99270"/>
                      <a:pt x="2665285" y="100511"/>
                    </a:cubicBezTo>
                    <a:cubicBezTo>
                      <a:pt x="2688927" y="90586"/>
                      <a:pt x="2732477" y="106714"/>
                      <a:pt x="2759852" y="106714"/>
                    </a:cubicBezTo>
                    <a:cubicBezTo>
                      <a:pt x="2777272" y="104232"/>
                      <a:pt x="2769806" y="100511"/>
                      <a:pt x="2762340" y="96789"/>
                    </a:cubicBezTo>
                    <a:cubicBezTo>
                      <a:pt x="2794692" y="106714"/>
                      <a:pt x="2854418" y="91827"/>
                      <a:pt x="2868105" y="95548"/>
                    </a:cubicBezTo>
                    <a:cubicBezTo>
                      <a:pt x="2891747" y="96789"/>
                      <a:pt x="2876815" y="102992"/>
                      <a:pt x="2883037" y="107954"/>
                    </a:cubicBezTo>
                    <a:cubicBezTo>
                      <a:pt x="2920366" y="107954"/>
                      <a:pt x="2878060" y="89345"/>
                      <a:pt x="2926587" y="99270"/>
                    </a:cubicBezTo>
                    <a:cubicBezTo>
                      <a:pt x="2921610" y="99270"/>
                      <a:pt x="2910411" y="100511"/>
                      <a:pt x="2914144" y="101751"/>
                    </a:cubicBezTo>
                    <a:cubicBezTo>
                      <a:pt x="2932808" y="104232"/>
                      <a:pt x="2965160" y="129044"/>
                      <a:pt x="2983824" y="125322"/>
                    </a:cubicBezTo>
                    <a:lnTo>
                      <a:pt x="2972626" y="121601"/>
                    </a:lnTo>
                    <a:cubicBezTo>
                      <a:pt x="3007466" y="116638"/>
                      <a:pt x="3053505" y="141450"/>
                      <a:pt x="3058482" y="127803"/>
                    </a:cubicBezTo>
                    <a:lnTo>
                      <a:pt x="3055994" y="121601"/>
                    </a:lnTo>
                    <a:cubicBezTo>
                      <a:pt x="3115720" y="132766"/>
                      <a:pt x="3080880" y="120360"/>
                      <a:pt x="3140606" y="130285"/>
                    </a:cubicBezTo>
                    <a:lnTo>
                      <a:pt x="3139361" y="131525"/>
                    </a:lnTo>
                    <a:cubicBezTo>
                      <a:pt x="3166736" y="131525"/>
                      <a:pt x="3180423" y="140209"/>
                      <a:pt x="3192866" y="130285"/>
                    </a:cubicBezTo>
                    <a:lnTo>
                      <a:pt x="3184156" y="129044"/>
                    </a:lnTo>
                    <a:cubicBezTo>
                      <a:pt x="3216508" y="129044"/>
                      <a:pt x="3220240" y="130285"/>
                      <a:pt x="3253836" y="132766"/>
                    </a:cubicBezTo>
                    <a:cubicBezTo>
                      <a:pt x="3256325" y="131525"/>
                      <a:pt x="3272501" y="131525"/>
                      <a:pt x="3277478" y="134006"/>
                    </a:cubicBezTo>
                    <a:cubicBezTo>
                      <a:pt x="3278722" y="125322"/>
                      <a:pt x="3353380" y="134006"/>
                      <a:pt x="3368312" y="136488"/>
                    </a:cubicBezTo>
                    <a:cubicBezTo>
                      <a:pt x="3343426" y="135247"/>
                      <a:pt x="3354624" y="140209"/>
                      <a:pt x="3362090" y="143931"/>
                    </a:cubicBezTo>
                    <a:cubicBezTo>
                      <a:pt x="3377022" y="137728"/>
                      <a:pt x="3388220" y="137728"/>
                      <a:pt x="3409373" y="143931"/>
                    </a:cubicBezTo>
                    <a:cubicBezTo>
                      <a:pt x="3413106" y="134006"/>
                      <a:pt x="3418083" y="121601"/>
                      <a:pt x="3460389" y="124082"/>
                    </a:cubicBezTo>
                    <a:cubicBezTo>
                      <a:pt x="3452924" y="125322"/>
                      <a:pt x="3442969" y="125322"/>
                      <a:pt x="3447946" y="129044"/>
                    </a:cubicBezTo>
                    <a:cubicBezTo>
                      <a:pt x="3450435" y="130285"/>
                      <a:pt x="3461634" y="129044"/>
                      <a:pt x="3465366" y="129044"/>
                    </a:cubicBezTo>
                    <a:cubicBezTo>
                      <a:pt x="3469099" y="130285"/>
                      <a:pt x="3455412" y="131525"/>
                      <a:pt x="3459145" y="136488"/>
                    </a:cubicBezTo>
                    <a:cubicBezTo>
                      <a:pt x="3489008" y="127803"/>
                      <a:pt x="3508917" y="137728"/>
                      <a:pt x="3551223" y="137728"/>
                    </a:cubicBezTo>
                    <a:cubicBezTo>
                      <a:pt x="3536291" y="138969"/>
                      <a:pt x="3548734" y="142690"/>
                      <a:pt x="3552467" y="145172"/>
                    </a:cubicBezTo>
                    <a:cubicBezTo>
                      <a:pt x="3557444" y="134006"/>
                      <a:pt x="3608460" y="161299"/>
                      <a:pt x="3593529" y="145172"/>
                    </a:cubicBezTo>
                    <a:cubicBezTo>
                      <a:pt x="3673164" y="160059"/>
                      <a:pt x="3798837" y="160059"/>
                      <a:pt x="3828700" y="172464"/>
                    </a:cubicBezTo>
                    <a:cubicBezTo>
                      <a:pt x="3837410" y="177427"/>
                      <a:pt x="3859808" y="172464"/>
                      <a:pt x="3873495" y="173705"/>
                    </a:cubicBezTo>
                    <a:lnTo>
                      <a:pt x="3872250" y="178667"/>
                    </a:lnTo>
                    <a:cubicBezTo>
                      <a:pt x="3912068" y="172464"/>
                      <a:pt x="3902114" y="177427"/>
                      <a:pt x="3949397" y="172464"/>
                    </a:cubicBezTo>
                    <a:cubicBezTo>
                      <a:pt x="3930732" y="176186"/>
                      <a:pt x="3938198" y="181148"/>
                      <a:pt x="3956862" y="187351"/>
                    </a:cubicBezTo>
                    <a:lnTo>
                      <a:pt x="3989214" y="179908"/>
                    </a:lnTo>
                    <a:lnTo>
                      <a:pt x="3994191" y="188592"/>
                    </a:lnTo>
                    <a:cubicBezTo>
                      <a:pt x="4007878" y="186111"/>
                      <a:pt x="4022810" y="188592"/>
                      <a:pt x="4036497" y="191073"/>
                    </a:cubicBezTo>
                    <a:cubicBezTo>
                      <a:pt x="4030276" y="191073"/>
                      <a:pt x="4034009" y="191073"/>
                      <a:pt x="4034009" y="192314"/>
                    </a:cubicBezTo>
                    <a:cubicBezTo>
                      <a:pt x="4041474" y="182389"/>
                      <a:pt x="4098712" y="189833"/>
                      <a:pt x="4107422" y="184870"/>
                    </a:cubicBezTo>
                    <a:cubicBezTo>
                      <a:pt x="4121109" y="198517"/>
                      <a:pt x="4145995" y="186111"/>
                      <a:pt x="4155950" y="198517"/>
                    </a:cubicBezTo>
                    <a:cubicBezTo>
                      <a:pt x="4159682" y="197276"/>
                      <a:pt x="4165904" y="196035"/>
                      <a:pt x="4172126" y="196035"/>
                    </a:cubicBezTo>
                    <a:cubicBezTo>
                      <a:pt x="4165904" y="191073"/>
                      <a:pt x="4164660" y="184870"/>
                      <a:pt x="4177102" y="188592"/>
                    </a:cubicBezTo>
                    <a:lnTo>
                      <a:pt x="4179550" y="188592"/>
                    </a:lnTo>
                    <a:lnTo>
                      <a:pt x="4175578" y="183945"/>
                    </a:lnTo>
                    <a:cubicBezTo>
                      <a:pt x="4174381" y="178345"/>
                      <a:pt x="4191136" y="187306"/>
                      <a:pt x="4206693" y="192906"/>
                    </a:cubicBezTo>
                    <a:lnTo>
                      <a:pt x="4181577" y="189701"/>
                    </a:lnTo>
                    <a:lnTo>
                      <a:pt x="4185813" y="196035"/>
                    </a:lnTo>
                    <a:cubicBezTo>
                      <a:pt x="4198256" y="196035"/>
                      <a:pt x="4210698" y="196035"/>
                      <a:pt x="4220653" y="197276"/>
                    </a:cubicBezTo>
                    <a:cubicBezTo>
                      <a:pt x="4216920" y="196035"/>
                      <a:pt x="4211943" y="194795"/>
                      <a:pt x="4208210" y="192314"/>
                    </a:cubicBezTo>
                    <a:cubicBezTo>
                      <a:pt x="4213187" y="193554"/>
                      <a:pt x="4218164" y="196035"/>
                      <a:pt x="4223142" y="197276"/>
                    </a:cubicBezTo>
                    <a:cubicBezTo>
                      <a:pt x="4224386" y="198517"/>
                      <a:pt x="4226874" y="198517"/>
                      <a:pt x="4226874" y="198517"/>
                    </a:cubicBezTo>
                    <a:cubicBezTo>
                      <a:pt x="4226874" y="198517"/>
                      <a:pt x="4226874" y="198517"/>
                      <a:pt x="4224386" y="198517"/>
                    </a:cubicBezTo>
                    <a:cubicBezTo>
                      <a:pt x="4231852" y="199757"/>
                      <a:pt x="4240562" y="202238"/>
                      <a:pt x="4251760" y="200998"/>
                    </a:cubicBezTo>
                    <a:cubicBezTo>
                      <a:pt x="4296555" y="215885"/>
                      <a:pt x="4355036" y="199757"/>
                      <a:pt x="4403564" y="219607"/>
                    </a:cubicBezTo>
                    <a:cubicBezTo>
                      <a:pt x="4396098" y="217125"/>
                      <a:pt x="4386144" y="215885"/>
                      <a:pt x="4382411" y="217125"/>
                    </a:cubicBezTo>
                    <a:cubicBezTo>
                      <a:pt x="4423473" y="220847"/>
                      <a:pt x="4464534" y="236975"/>
                      <a:pt x="4491909" y="234494"/>
                    </a:cubicBezTo>
                    <a:lnTo>
                      <a:pt x="4490664" y="228291"/>
                    </a:lnTo>
                    <a:cubicBezTo>
                      <a:pt x="4521772" y="229531"/>
                      <a:pt x="4545414" y="230772"/>
                      <a:pt x="4570300" y="234494"/>
                    </a:cubicBezTo>
                    <a:lnTo>
                      <a:pt x="4572788" y="228291"/>
                    </a:lnTo>
                    <a:cubicBezTo>
                      <a:pt x="4607628" y="235734"/>
                      <a:pt x="4687263" y="236975"/>
                      <a:pt x="4707172" y="253102"/>
                    </a:cubicBezTo>
                    <a:cubicBezTo>
                      <a:pt x="4717126" y="250621"/>
                      <a:pt x="4756944" y="263027"/>
                      <a:pt x="4778096" y="264267"/>
                    </a:cubicBezTo>
                    <a:lnTo>
                      <a:pt x="4781830" y="270470"/>
                    </a:lnTo>
                    <a:lnTo>
                      <a:pt x="4837693" y="277581"/>
                    </a:lnTo>
                    <a:lnTo>
                      <a:pt x="4833962" y="276297"/>
                    </a:lnTo>
                    <a:cubicBezTo>
                      <a:pt x="4847225" y="275260"/>
                      <a:pt x="4860487" y="278371"/>
                      <a:pt x="4872544" y="282520"/>
                    </a:cubicBezTo>
                    <a:lnTo>
                      <a:pt x="4843035" y="278759"/>
                    </a:lnTo>
                    <a:lnTo>
                      <a:pt x="4879410" y="290048"/>
                    </a:lnTo>
                    <a:cubicBezTo>
                      <a:pt x="4918313" y="299004"/>
                      <a:pt x="4956342" y="299934"/>
                      <a:pt x="4990871" y="306447"/>
                    </a:cubicBezTo>
                    <a:lnTo>
                      <a:pt x="4990871" y="307688"/>
                    </a:lnTo>
                    <a:lnTo>
                      <a:pt x="5039398" y="312650"/>
                    </a:lnTo>
                    <a:cubicBezTo>
                      <a:pt x="5026956" y="315131"/>
                      <a:pt x="5050597" y="311410"/>
                      <a:pt x="5064284" y="315131"/>
                    </a:cubicBezTo>
                    <a:cubicBezTo>
                      <a:pt x="5079216" y="315131"/>
                      <a:pt x="5104102" y="321334"/>
                      <a:pt x="5121522" y="328778"/>
                    </a:cubicBezTo>
                    <a:lnTo>
                      <a:pt x="5150140" y="334981"/>
                    </a:lnTo>
                    <a:cubicBezTo>
                      <a:pt x="5116544" y="331259"/>
                      <a:pt x="5151385" y="343665"/>
                      <a:pt x="5153874" y="349868"/>
                    </a:cubicBezTo>
                    <a:lnTo>
                      <a:pt x="5173782" y="348627"/>
                    </a:lnTo>
                    <a:cubicBezTo>
                      <a:pt x="5180004" y="352349"/>
                      <a:pt x="5158850" y="349868"/>
                      <a:pt x="5173782" y="354830"/>
                    </a:cubicBezTo>
                    <a:cubicBezTo>
                      <a:pt x="5187470" y="353589"/>
                      <a:pt x="5226042" y="362273"/>
                      <a:pt x="5238486" y="358552"/>
                    </a:cubicBezTo>
                    <a:cubicBezTo>
                      <a:pt x="5237241" y="357311"/>
                      <a:pt x="5232264" y="354830"/>
                      <a:pt x="5227287" y="352349"/>
                    </a:cubicBezTo>
                    <a:cubicBezTo>
                      <a:pt x="5228531" y="352349"/>
                      <a:pt x="5231020" y="352349"/>
                      <a:pt x="5233508" y="349868"/>
                    </a:cubicBezTo>
                    <a:cubicBezTo>
                      <a:pt x="5257150" y="357311"/>
                      <a:pt x="5248440" y="352349"/>
                      <a:pt x="5248440" y="349868"/>
                    </a:cubicBezTo>
                    <a:cubicBezTo>
                      <a:pt x="5273326" y="364755"/>
                      <a:pt x="5289502" y="361033"/>
                      <a:pt x="5308166" y="377160"/>
                    </a:cubicBezTo>
                    <a:cubicBezTo>
                      <a:pt x="5295723" y="367236"/>
                      <a:pt x="5311899" y="370958"/>
                      <a:pt x="5329319" y="374679"/>
                    </a:cubicBezTo>
                    <a:cubicBezTo>
                      <a:pt x="5344250" y="379642"/>
                      <a:pt x="5362915" y="383363"/>
                      <a:pt x="5355449" y="374679"/>
                    </a:cubicBezTo>
                    <a:cubicBezTo>
                      <a:pt x="5374114" y="390807"/>
                      <a:pt x="5369136" y="379642"/>
                      <a:pt x="5380335" y="390807"/>
                    </a:cubicBezTo>
                    <a:cubicBezTo>
                      <a:pt x="5352960" y="382123"/>
                      <a:pt x="5321853" y="382123"/>
                      <a:pt x="5298212" y="382123"/>
                    </a:cubicBezTo>
                    <a:lnTo>
                      <a:pt x="5320609" y="392047"/>
                    </a:lnTo>
                    <a:cubicBezTo>
                      <a:pt x="5303189" y="399491"/>
                      <a:pt x="5269593" y="377160"/>
                      <a:pt x="5255906" y="378401"/>
                    </a:cubicBezTo>
                    <a:cubicBezTo>
                      <a:pt x="5265860" y="377160"/>
                      <a:pt x="5285768" y="384604"/>
                      <a:pt x="5285768" y="387085"/>
                    </a:cubicBezTo>
                    <a:lnTo>
                      <a:pt x="5282036" y="377160"/>
                    </a:lnTo>
                    <a:cubicBezTo>
                      <a:pt x="5249684" y="367236"/>
                      <a:pt x="5222310" y="368476"/>
                      <a:pt x="5199912" y="367236"/>
                    </a:cubicBezTo>
                    <a:cubicBezTo>
                      <a:pt x="5221066" y="374679"/>
                      <a:pt x="5171294" y="367236"/>
                      <a:pt x="5186225" y="375920"/>
                    </a:cubicBezTo>
                    <a:lnTo>
                      <a:pt x="5203645" y="378401"/>
                    </a:lnTo>
                    <a:cubicBezTo>
                      <a:pt x="5211111" y="383363"/>
                      <a:pt x="5193691" y="382123"/>
                      <a:pt x="5183736" y="382123"/>
                    </a:cubicBezTo>
                    <a:cubicBezTo>
                      <a:pt x="5157606" y="374679"/>
                      <a:pt x="5119033" y="365995"/>
                      <a:pt x="5085438" y="358552"/>
                    </a:cubicBezTo>
                    <a:cubicBezTo>
                      <a:pt x="5050597" y="352349"/>
                      <a:pt x="5021978" y="346146"/>
                      <a:pt x="5013268" y="341184"/>
                    </a:cubicBezTo>
                    <a:cubicBezTo>
                      <a:pt x="5023222" y="344905"/>
                      <a:pt x="5044376" y="347386"/>
                      <a:pt x="5054330" y="346146"/>
                    </a:cubicBezTo>
                    <a:lnTo>
                      <a:pt x="5029444" y="338702"/>
                    </a:lnTo>
                    <a:cubicBezTo>
                      <a:pt x="5050597" y="342424"/>
                      <a:pt x="5065528" y="352349"/>
                      <a:pt x="5096636" y="356071"/>
                    </a:cubicBezTo>
                    <a:cubicBezTo>
                      <a:pt x="5091659" y="349868"/>
                      <a:pt x="5115300" y="347386"/>
                      <a:pt x="5094148" y="336221"/>
                    </a:cubicBezTo>
                    <a:cubicBezTo>
                      <a:pt x="5036910" y="315131"/>
                      <a:pt x="5043132" y="339943"/>
                      <a:pt x="4973451" y="325056"/>
                    </a:cubicBezTo>
                    <a:cubicBezTo>
                      <a:pt x="4967230" y="325056"/>
                      <a:pt x="4989626" y="320094"/>
                      <a:pt x="4952298" y="315131"/>
                    </a:cubicBezTo>
                    <a:cubicBezTo>
                      <a:pt x="4903770" y="312650"/>
                      <a:pt x="4866442" y="317612"/>
                      <a:pt x="4865197" y="328778"/>
                    </a:cubicBezTo>
                    <a:cubicBezTo>
                      <a:pt x="4885106" y="328778"/>
                      <a:pt x="4926168" y="328778"/>
                      <a:pt x="4931145" y="338702"/>
                    </a:cubicBezTo>
                    <a:cubicBezTo>
                      <a:pt x="4911236" y="337462"/>
                      <a:pt x="4875152" y="334981"/>
                      <a:pt x="4873908" y="338702"/>
                    </a:cubicBezTo>
                    <a:cubicBezTo>
                      <a:pt x="4853998" y="326297"/>
                      <a:pt x="4911236" y="343665"/>
                      <a:pt x="4885106" y="330018"/>
                    </a:cubicBezTo>
                    <a:cubicBezTo>
                      <a:pt x="4871418" y="328778"/>
                      <a:pt x="4865197" y="330018"/>
                      <a:pt x="4858976" y="330018"/>
                    </a:cubicBezTo>
                    <a:cubicBezTo>
                      <a:pt x="4868930" y="328778"/>
                      <a:pt x="4847777" y="321334"/>
                      <a:pt x="4844044" y="318853"/>
                    </a:cubicBezTo>
                    <a:cubicBezTo>
                      <a:pt x="4799250" y="310169"/>
                      <a:pt x="4773120" y="303966"/>
                      <a:pt x="4724592" y="295282"/>
                    </a:cubicBezTo>
                    <a:cubicBezTo>
                      <a:pt x="4723348" y="292801"/>
                      <a:pt x="4717126" y="290320"/>
                      <a:pt x="4719615" y="287839"/>
                    </a:cubicBezTo>
                    <a:cubicBezTo>
                      <a:pt x="4695973" y="286598"/>
                      <a:pt x="4659888" y="295282"/>
                      <a:pt x="4667354" y="302726"/>
                    </a:cubicBezTo>
                    <a:cubicBezTo>
                      <a:pt x="4639980" y="299004"/>
                      <a:pt x="4639980" y="294041"/>
                      <a:pt x="4615094" y="292801"/>
                    </a:cubicBezTo>
                    <a:cubicBezTo>
                      <a:pt x="4651178" y="306447"/>
                      <a:pt x="4607628" y="290320"/>
                      <a:pt x="4602651" y="299004"/>
                    </a:cubicBezTo>
                    <a:cubicBezTo>
                      <a:pt x="4577766" y="296523"/>
                      <a:pt x="4593941" y="292801"/>
                      <a:pt x="4583987" y="290320"/>
                    </a:cubicBezTo>
                    <a:cubicBezTo>
                      <a:pt x="4579010" y="290320"/>
                      <a:pt x="4570300" y="290320"/>
                      <a:pt x="4569055" y="294041"/>
                    </a:cubicBezTo>
                    <a:cubicBezTo>
                      <a:pt x="4554124" y="284117"/>
                      <a:pt x="4598918" y="280395"/>
                      <a:pt x="4583987" y="269230"/>
                    </a:cubicBezTo>
                    <a:cubicBezTo>
                      <a:pt x="4572788" y="261786"/>
                      <a:pt x="4521772" y="246899"/>
                      <a:pt x="4518039" y="245659"/>
                    </a:cubicBezTo>
                    <a:cubicBezTo>
                      <a:pt x="4505596" y="251862"/>
                      <a:pt x="4504352" y="282876"/>
                      <a:pt x="4520528" y="296523"/>
                    </a:cubicBezTo>
                    <a:cubicBezTo>
                      <a:pt x="4516795" y="300244"/>
                      <a:pt x="4498130" y="287839"/>
                      <a:pt x="4486932" y="285357"/>
                    </a:cubicBezTo>
                    <a:cubicBezTo>
                      <a:pt x="4458313" y="272952"/>
                      <a:pt x="4439648" y="285357"/>
                      <a:pt x="4414763" y="279154"/>
                    </a:cubicBezTo>
                    <a:lnTo>
                      <a:pt x="4434672" y="276673"/>
                    </a:lnTo>
                    <a:cubicBezTo>
                      <a:pt x="4430938" y="274192"/>
                      <a:pt x="4393610" y="272952"/>
                      <a:pt x="4386144" y="274192"/>
                    </a:cubicBezTo>
                    <a:cubicBezTo>
                      <a:pt x="4386144" y="271711"/>
                      <a:pt x="4407297" y="261786"/>
                      <a:pt x="4396098" y="256824"/>
                    </a:cubicBezTo>
                    <a:cubicBezTo>
                      <a:pt x="4351304" y="249380"/>
                      <a:pt x="4305265" y="260546"/>
                      <a:pt x="4307754" y="269230"/>
                    </a:cubicBezTo>
                    <a:lnTo>
                      <a:pt x="4378678" y="269230"/>
                    </a:lnTo>
                    <a:cubicBezTo>
                      <a:pt x="4379922" y="276673"/>
                      <a:pt x="4327662" y="270470"/>
                      <a:pt x="4330151" y="279154"/>
                    </a:cubicBezTo>
                    <a:cubicBezTo>
                      <a:pt x="4308998" y="275433"/>
                      <a:pt x="4286600" y="272952"/>
                      <a:pt x="4265448" y="269230"/>
                    </a:cubicBezTo>
                    <a:cubicBezTo>
                      <a:pt x="4272913" y="269230"/>
                      <a:pt x="4299044" y="270470"/>
                      <a:pt x="4289089" y="265508"/>
                    </a:cubicBezTo>
                    <a:cubicBezTo>
                      <a:pt x="4261714" y="263027"/>
                      <a:pt x="4275402" y="263027"/>
                      <a:pt x="4256738" y="256824"/>
                    </a:cubicBezTo>
                    <a:cubicBezTo>
                      <a:pt x="4290334" y="250621"/>
                      <a:pt x="4351304" y="234494"/>
                      <a:pt x="4373701" y="225809"/>
                    </a:cubicBezTo>
                    <a:lnTo>
                      <a:pt x="4340105" y="225809"/>
                    </a:lnTo>
                    <a:lnTo>
                      <a:pt x="4331395" y="220847"/>
                    </a:lnTo>
                    <a:cubicBezTo>
                      <a:pt x="4286600" y="220847"/>
                      <a:pt x="4244294" y="245659"/>
                      <a:pt x="4231852" y="253102"/>
                    </a:cubicBezTo>
                    <a:cubicBezTo>
                      <a:pt x="4206966" y="248140"/>
                      <a:pt x="4218164" y="233253"/>
                      <a:pt x="4224386" y="230772"/>
                    </a:cubicBezTo>
                    <a:cubicBezTo>
                      <a:pt x="4174614" y="224569"/>
                      <a:pt x="4172126" y="248140"/>
                      <a:pt x="4123598" y="240696"/>
                    </a:cubicBezTo>
                    <a:lnTo>
                      <a:pt x="4141018" y="245659"/>
                    </a:lnTo>
                    <a:cubicBezTo>
                      <a:pt x="4129820" y="245659"/>
                      <a:pt x="4086269" y="238215"/>
                      <a:pt x="4091246" y="241937"/>
                    </a:cubicBezTo>
                    <a:cubicBezTo>
                      <a:pt x="4081292" y="236975"/>
                      <a:pt x="4073826" y="225809"/>
                      <a:pt x="4085025" y="223328"/>
                    </a:cubicBezTo>
                    <a:lnTo>
                      <a:pt x="4040230" y="234494"/>
                    </a:lnTo>
                    <a:cubicBezTo>
                      <a:pt x="4046452" y="233253"/>
                      <a:pt x="4042719" y="220847"/>
                      <a:pt x="4046452" y="218366"/>
                    </a:cubicBezTo>
                    <a:cubicBezTo>
                      <a:pt x="4027787" y="215885"/>
                      <a:pt x="4014100" y="229531"/>
                      <a:pt x="4026543" y="233253"/>
                    </a:cubicBezTo>
                    <a:cubicBezTo>
                      <a:pt x="3991703" y="220847"/>
                      <a:pt x="4000413" y="227050"/>
                      <a:pt x="3973038" y="212163"/>
                    </a:cubicBezTo>
                    <a:cubicBezTo>
                      <a:pt x="3963084" y="212163"/>
                      <a:pt x="3973038" y="227050"/>
                      <a:pt x="3980504" y="228291"/>
                    </a:cubicBezTo>
                    <a:cubicBezTo>
                      <a:pt x="3956862" y="229531"/>
                      <a:pt x="3943175" y="228291"/>
                      <a:pt x="3931977" y="224569"/>
                    </a:cubicBezTo>
                    <a:cubicBezTo>
                      <a:pt x="3970550" y="223328"/>
                      <a:pt x="3944420" y="198517"/>
                      <a:pt x="3953130" y="188592"/>
                    </a:cubicBezTo>
                    <a:lnTo>
                      <a:pt x="3867273" y="219607"/>
                    </a:lnTo>
                    <a:cubicBezTo>
                      <a:pt x="3871006" y="217125"/>
                      <a:pt x="3878472" y="205960"/>
                      <a:pt x="3877228" y="204720"/>
                    </a:cubicBezTo>
                    <a:cubicBezTo>
                      <a:pt x="3869762" y="215885"/>
                      <a:pt x="3775196" y="207201"/>
                      <a:pt x="3729157" y="203479"/>
                    </a:cubicBezTo>
                    <a:lnTo>
                      <a:pt x="3735378" y="203479"/>
                    </a:lnTo>
                    <a:cubicBezTo>
                      <a:pt x="3745332" y="199757"/>
                      <a:pt x="3705515" y="193554"/>
                      <a:pt x="3689339" y="197276"/>
                    </a:cubicBezTo>
                    <a:cubicBezTo>
                      <a:pt x="3693072" y="194795"/>
                      <a:pt x="3696805" y="196035"/>
                      <a:pt x="3703026" y="196035"/>
                    </a:cubicBezTo>
                    <a:cubicBezTo>
                      <a:pt x="3671919" y="184870"/>
                      <a:pt x="3661965" y="210922"/>
                      <a:pt x="3630858" y="198517"/>
                    </a:cubicBezTo>
                    <a:cubicBezTo>
                      <a:pt x="3659476" y="200998"/>
                      <a:pt x="3664454" y="197276"/>
                      <a:pt x="3664454" y="192314"/>
                    </a:cubicBezTo>
                    <a:cubicBezTo>
                      <a:pt x="3640812" y="194795"/>
                      <a:pt x="3587307" y="186111"/>
                      <a:pt x="3597262" y="199757"/>
                    </a:cubicBezTo>
                    <a:cubicBezTo>
                      <a:pt x="3582330" y="197276"/>
                      <a:pt x="3568643" y="197276"/>
                      <a:pt x="3571131" y="191073"/>
                    </a:cubicBezTo>
                    <a:lnTo>
                      <a:pt x="3512650" y="194795"/>
                    </a:lnTo>
                    <a:cubicBezTo>
                      <a:pt x="3517627" y="193554"/>
                      <a:pt x="3521360" y="189833"/>
                      <a:pt x="3505184" y="188592"/>
                    </a:cubicBezTo>
                    <a:cubicBezTo>
                      <a:pt x="3536291" y="191073"/>
                      <a:pt x="3567398" y="182389"/>
                      <a:pt x="3584818" y="191073"/>
                    </a:cubicBezTo>
                    <a:cubicBezTo>
                      <a:pt x="3586063" y="183630"/>
                      <a:pt x="3574864" y="177427"/>
                      <a:pt x="3589796" y="172464"/>
                    </a:cubicBezTo>
                    <a:cubicBezTo>
                      <a:pt x="3528825" y="171224"/>
                      <a:pt x="3492741" y="183630"/>
                      <a:pt x="3452924" y="191073"/>
                    </a:cubicBezTo>
                    <a:lnTo>
                      <a:pt x="3398174" y="182389"/>
                    </a:lnTo>
                    <a:lnTo>
                      <a:pt x="3395686" y="184870"/>
                    </a:lnTo>
                    <a:lnTo>
                      <a:pt x="3386976" y="174946"/>
                    </a:lnTo>
                    <a:cubicBezTo>
                      <a:pt x="3380754" y="176186"/>
                      <a:pt x="3375777" y="178667"/>
                      <a:pt x="3374533" y="177427"/>
                    </a:cubicBezTo>
                    <a:cubicBezTo>
                      <a:pt x="3373288" y="176186"/>
                      <a:pt x="3375777" y="174946"/>
                      <a:pt x="3377022" y="174946"/>
                    </a:cubicBezTo>
                    <a:cubicBezTo>
                      <a:pt x="3372044" y="174946"/>
                      <a:pt x="3367067" y="174946"/>
                      <a:pt x="3363334" y="174946"/>
                    </a:cubicBezTo>
                    <a:cubicBezTo>
                      <a:pt x="3362090" y="169983"/>
                      <a:pt x="3372044" y="165021"/>
                      <a:pt x="3383243" y="161299"/>
                    </a:cubicBezTo>
                    <a:cubicBezTo>
                      <a:pt x="3386976" y="162540"/>
                      <a:pt x="3391953" y="165021"/>
                      <a:pt x="3396930" y="166262"/>
                    </a:cubicBezTo>
                    <a:cubicBezTo>
                      <a:pt x="3408129" y="162540"/>
                      <a:pt x="3416839" y="158818"/>
                      <a:pt x="3401907" y="153856"/>
                    </a:cubicBezTo>
                    <a:cubicBezTo>
                      <a:pt x="3399419" y="155096"/>
                      <a:pt x="3396930" y="155096"/>
                      <a:pt x="3393197" y="156337"/>
                    </a:cubicBezTo>
                    <a:cubicBezTo>
                      <a:pt x="3400663" y="153856"/>
                      <a:pt x="3404396" y="150134"/>
                      <a:pt x="3400663" y="148893"/>
                    </a:cubicBezTo>
                    <a:lnTo>
                      <a:pt x="3358357" y="151375"/>
                    </a:lnTo>
                    <a:lnTo>
                      <a:pt x="3377873" y="158671"/>
                    </a:lnTo>
                    <a:lnTo>
                      <a:pt x="3391490" y="156814"/>
                    </a:lnTo>
                    <a:cubicBezTo>
                      <a:pt x="3388068" y="157748"/>
                      <a:pt x="3385786" y="159614"/>
                      <a:pt x="3382363" y="160548"/>
                    </a:cubicBezTo>
                    <a:lnTo>
                      <a:pt x="3378182" y="158837"/>
                    </a:lnTo>
                    <a:lnTo>
                      <a:pt x="3342181" y="167037"/>
                    </a:lnTo>
                    <a:cubicBezTo>
                      <a:pt x="3334093" y="169983"/>
                      <a:pt x="3332227" y="173085"/>
                      <a:pt x="3343426" y="176186"/>
                    </a:cubicBezTo>
                    <a:lnTo>
                      <a:pt x="3312318" y="169983"/>
                    </a:lnTo>
                    <a:cubicBezTo>
                      <a:pt x="3274989" y="176186"/>
                      <a:pt x="3281211" y="174946"/>
                      <a:pt x="3235172" y="179908"/>
                    </a:cubicBezTo>
                    <a:cubicBezTo>
                      <a:pt x="3232683" y="176186"/>
                      <a:pt x="3245126" y="174946"/>
                      <a:pt x="3237660" y="171224"/>
                    </a:cubicBezTo>
                    <a:cubicBezTo>
                      <a:pt x="3202820" y="179908"/>
                      <a:pt x="3156782" y="155096"/>
                      <a:pt x="3148071" y="163780"/>
                    </a:cubicBezTo>
                    <a:cubicBezTo>
                      <a:pt x="3120697" y="165021"/>
                      <a:pt x="3136873" y="171224"/>
                      <a:pt x="3119452" y="173705"/>
                    </a:cubicBezTo>
                    <a:cubicBezTo>
                      <a:pt x="3120697" y="172464"/>
                      <a:pt x="3121941" y="169983"/>
                      <a:pt x="3116964" y="169983"/>
                    </a:cubicBezTo>
                    <a:lnTo>
                      <a:pt x="3097055" y="174946"/>
                    </a:lnTo>
                    <a:cubicBezTo>
                      <a:pt x="3088345" y="172464"/>
                      <a:pt x="3115720" y="171224"/>
                      <a:pt x="3092078" y="168743"/>
                    </a:cubicBezTo>
                    <a:cubicBezTo>
                      <a:pt x="3053505" y="171224"/>
                      <a:pt x="3029864" y="173705"/>
                      <a:pt x="2997512" y="168743"/>
                    </a:cubicBezTo>
                    <a:cubicBezTo>
                      <a:pt x="2951473" y="168743"/>
                      <a:pt x="3017420" y="183630"/>
                      <a:pt x="2977603" y="179908"/>
                    </a:cubicBezTo>
                    <a:cubicBezTo>
                      <a:pt x="2972626" y="173705"/>
                      <a:pt x="2967649" y="166262"/>
                      <a:pt x="2942763" y="165021"/>
                    </a:cubicBezTo>
                    <a:cubicBezTo>
                      <a:pt x="2929076" y="168743"/>
                      <a:pt x="2930320" y="173705"/>
                      <a:pt x="2909167" y="174946"/>
                    </a:cubicBezTo>
                    <a:lnTo>
                      <a:pt x="2910411" y="166262"/>
                    </a:lnTo>
                    <a:cubicBezTo>
                      <a:pt x="2890502" y="166262"/>
                      <a:pt x="2874327" y="166262"/>
                      <a:pt x="2874327" y="160059"/>
                    </a:cubicBezTo>
                    <a:cubicBezTo>
                      <a:pt x="2856906" y="162540"/>
                      <a:pt x="2845708" y="161299"/>
                      <a:pt x="2836998" y="160059"/>
                    </a:cubicBezTo>
                    <a:cubicBezTo>
                      <a:pt x="2824555" y="157577"/>
                      <a:pt x="2817089" y="153856"/>
                      <a:pt x="2807135" y="161299"/>
                    </a:cubicBezTo>
                    <a:cubicBezTo>
                      <a:pt x="2813356" y="165021"/>
                      <a:pt x="2829532" y="161299"/>
                      <a:pt x="2836998" y="160059"/>
                    </a:cubicBezTo>
                    <a:cubicBezTo>
                      <a:pt x="2807135" y="162540"/>
                      <a:pt x="2859395" y="178667"/>
                      <a:pt x="2866861" y="182389"/>
                    </a:cubicBezTo>
                    <a:cubicBezTo>
                      <a:pt x="2836998" y="174946"/>
                      <a:pt x="2815845" y="176186"/>
                      <a:pt x="2798425" y="166262"/>
                    </a:cubicBezTo>
                    <a:lnTo>
                      <a:pt x="2824555" y="165021"/>
                    </a:lnTo>
                    <a:cubicBezTo>
                      <a:pt x="2768562" y="152615"/>
                      <a:pt x="2769806" y="174946"/>
                      <a:pt x="2744920" y="155096"/>
                    </a:cubicBezTo>
                    <a:cubicBezTo>
                      <a:pt x="2763584" y="157577"/>
                      <a:pt x="2787226" y="153856"/>
                      <a:pt x="2777272" y="147653"/>
                    </a:cubicBezTo>
                    <a:lnTo>
                      <a:pt x="2748653" y="151375"/>
                    </a:lnTo>
                    <a:cubicBezTo>
                      <a:pt x="2744920" y="148893"/>
                      <a:pt x="2763584" y="151375"/>
                      <a:pt x="2751142" y="147653"/>
                    </a:cubicBezTo>
                    <a:cubicBezTo>
                      <a:pt x="2742432" y="148893"/>
                      <a:pt x="2726256" y="153856"/>
                      <a:pt x="2718790" y="155096"/>
                    </a:cubicBezTo>
                    <a:lnTo>
                      <a:pt x="2667774" y="153856"/>
                    </a:lnTo>
                    <a:cubicBezTo>
                      <a:pt x="2677728" y="155096"/>
                      <a:pt x="2678972" y="152615"/>
                      <a:pt x="2670262" y="151375"/>
                    </a:cubicBezTo>
                    <a:lnTo>
                      <a:pt x="2635422" y="153856"/>
                    </a:lnTo>
                    <a:cubicBezTo>
                      <a:pt x="2645376" y="153856"/>
                      <a:pt x="2635422" y="150134"/>
                      <a:pt x="2620491" y="147653"/>
                    </a:cubicBezTo>
                    <a:cubicBezTo>
                      <a:pt x="2578185" y="143931"/>
                      <a:pt x="2585650" y="166262"/>
                      <a:pt x="2552054" y="155096"/>
                    </a:cubicBezTo>
                    <a:cubicBezTo>
                      <a:pt x="2557032" y="156337"/>
                      <a:pt x="2557032" y="155096"/>
                      <a:pt x="2562009" y="155096"/>
                    </a:cubicBezTo>
                    <a:lnTo>
                      <a:pt x="2545833" y="151375"/>
                    </a:lnTo>
                    <a:cubicBezTo>
                      <a:pt x="2540856" y="169983"/>
                      <a:pt x="2442556" y="148893"/>
                      <a:pt x="2438824" y="166262"/>
                    </a:cubicBezTo>
                    <a:cubicBezTo>
                      <a:pt x="2413938" y="160059"/>
                      <a:pt x="2437580" y="162540"/>
                      <a:pt x="2469931" y="155096"/>
                    </a:cubicBezTo>
                    <a:lnTo>
                      <a:pt x="2442556" y="148893"/>
                    </a:lnTo>
                    <a:cubicBezTo>
                      <a:pt x="2453755" y="148893"/>
                      <a:pt x="2462465" y="151375"/>
                      <a:pt x="2473664" y="148893"/>
                    </a:cubicBezTo>
                    <a:cubicBezTo>
                      <a:pt x="2440068" y="140209"/>
                      <a:pt x="2407716" y="148893"/>
                      <a:pt x="2387808" y="153856"/>
                    </a:cubicBezTo>
                    <a:cubicBezTo>
                      <a:pt x="2375365" y="150134"/>
                      <a:pt x="2399006" y="138969"/>
                      <a:pt x="2361678" y="141450"/>
                    </a:cubicBezTo>
                    <a:cubicBezTo>
                      <a:pt x="2308173" y="143931"/>
                      <a:pt x="2370388" y="155096"/>
                      <a:pt x="2339280" y="156337"/>
                    </a:cubicBezTo>
                    <a:lnTo>
                      <a:pt x="2316883" y="145172"/>
                    </a:lnTo>
                    <a:cubicBezTo>
                      <a:pt x="2274577" y="152615"/>
                      <a:pt x="2244714" y="145172"/>
                      <a:pt x="2211118" y="141450"/>
                    </a:cubicBezTo>
                    <a:cubicBezTo>
                      <a:pt x="2202408" y="142690"/>
                      <a:pt x="2198675" y="143931"/>
                      <a:pt x="2196186" y="145172"/>
                    </a:cubicBezTo>
                    <a:cubicBezTo>
                      <a:pt x="2160102" y="138969"/>
                      <a:pt x="2119040" y="151375"/>
                      <a:pt x="2092910" y="146412"/>
                    </a:cubicBezTo>
                    <a:cubicBezTo>
                      <a:pt x="2099131" y="145172"/>
                      <a:pt x="2076734" y="140209"/>
                      <a:pt x="2073001" y="137728"/>
                    </a:cubicBezTo>
                    <a:lnTo>
                      <a:pt x="2023230" y="142690"/>
                    </a:lnTo>
                    <a:cubicBezTo>
                      <a:pt x="2045627" y="140209"/>
                      <a:pt x="2044382" y="135247"/>
                      <a:pt x="2048115" y="129044"/>
                    </a:cubicBezTo>
                    <a:cubicBezTo>
                      <a:pt x="2034428" y="129044"/>
                      <a:pt x="2026962" y="132766"/>
                      <a:pt x="2015764" y="132766"/>
                    </a:cubicBezTo>
                    <a:cubicBezTo>
                      <a:pt x="2021985" y="130285"/>
                      <a:pt x="2028207" y="129044"/>
                      <a:pt x="2019497" y="126563"/>
                    </a:cubicBezTo>
                    <a:lnTo>
                      <a:pt x="1967236" y="134006"/>
                    </a:lnTo>
                    <a:cubicBezTo>
                      <a:pt x="1970969" y="135247"/>
                      <a:pt x="1977191" y="136488"/>
                      <a:pt x="1982168" y="136488"/>
                    </a:cubicBezTo>
                    <a:cubicBezTo>
                      <a:pt x="1968480" y="136488"/>
                      <a:pt x="1941106" y="137728"/>
                      <a:pt x="1921197" y="132766"/>
                    </a:cubicBezTo>
                    <a:cubicBezTo>
                      <a:pt x="1923686" y="130285"/>
                      <a:pt x="1929907" y="129044"/>
                      <a:pt x="1932396" y="127803"/>
                    </a:cubicBezTo>
                    <a:cubicBezTo>
                      <a:pt x="1947328" y="134006"/>
                      <a:pt x="1956038" y="129044"/>
                      <a:pt x="1964748" y="125322"/>
                    </a:cubicBezTo>
                    <a:cubicBezTo>
                      <a:pt x="1928663" y="125322"/>
                      <a:pt x="1956038" y="124082"/>
                      <a:pt x="1938618" y="119119"/>
                    </a:cubicBezTo>
                    <a:cubicBezTo>
                      <a:pt x="1913732" y="117879"/>
                      <a:pt x="1902533" y="125322"/>
                      <a:pt x="1908754" y="129044"/>
                    </a:cubicBezTo>
                    <a:cubicBezTo>
                      <a:pt x="1881380" y="126563"/>
                      <a:pt x="1871426" y="125322"/>
                      <a:pt x="1842807" y="129044"/>
                    </a:cubicBezTo>
                    <a:lnTo>
                      <a:pt x="1847784" y="121601"/>
                    </a:lnTo>
                    <a:lnTo>
                      <a:pt x="1821654" y="124082"/>
                    </a:lnTo>
                    <a:lnTo>
                      <a:pt x="1842807" y="115398"/>
                    </a:lnTo>
                    <a:cubicBezTo>
                      <a:pt x="1790546" y="109195"/>
                      <a:pt x="1832852" y="127803"/>
                      <a:pt x="1775615" y="121601"/>
                    </a:cubicBezTo>
                    <a:lnTo>
                      <a:pt x="1775615" y="115398"/>
                    </a:lnTo>
                    <a:cubicBezTo>
                      <a:pt x="1753218" y="116638"/>
                      <a:pt x="1745752" y="127803"/>
                      <a:pt x="1729576" y="120360"/>
                    </a:cubicBezTo>
                    <a:cubicBezTo>
                      <a:pt x="1707179" y="124082"/>
                      <a:pt x="1764416" y="129044"/>
                      <a:pt x="1714644" y="129044"/>
                    </a:cubicBezTo>
                    <a:cubicBezTo>
                      <a:pt x="1704690" y="125322"/>
                      <a:pt x="1687270" y="124082"/>
                      <a:pt x="1672338" y="121601"/>
                    </a:cubicBezTo>
                    <a:cubicBezTo>
                      <a:pt x="1656163" y="124082"/>
                      <a:pt x="1683537" y="129044"/>
                      <a:pt x="1694736" y="129044"/>
                    </a:cubicBezTo>
                    <a:cubicBezTo>
                      <a:pt x="1618834" y="129044"/>
                      <a:pt x="1648697" y="105473"/>
                      <a:pt x="1580261" y="111676"/>
                    </a:cubicBezTo>
                    <a:cubicBezTo>
                      <a:pt x="1603902" y="116638"/>
                      <a:pt x="1559108" y="124082"/>
                      <a:pt x="1615101" y="124082"/>
                    </a:cubicBezTo>
                    <a:cubicBezTo>
                      <a:pt x="1588971" y="127803"/>
                      <a:pt x="1564085" y="114157"/>
                      <a:pt x="1536710" y="120360"/>
                    </a:cubicBezTo>
                    <a:lnTo>
                      <a:pt x="1554131" y="111676"/>
                    </a:lnTo>
                    <a:cubicBezTo>
                      <a:pt x="1544176" y="111676"/>
                      <a:pt x="1532978" y="114157"/>
                      <a:pt x="1528000" y="115398"/>
                    </a:cubicBezTo>
                    <a:lnTo>
                      <a:pt x="1529245" y="107954"/>
                    </a:lnTo>
                    <a:cubicBezTo>
                      <a:pt x="1495649" y="119119"/>
                      <a:pt x="1467030" y="100511"/>
                      <a:pt x="1447121" y="115398"/>
                    </a:cubicBezTo>
                    <a:cubicBezTo>
                      <a:pt x="1460808" y="104232"/>
                      <a:pt x="1420991" y="115398"/>
                      <a:pt x="1407304" y="110435"/>
                    </a:cubicBezTo>
                    <a:cubicBezTo>
                      <a:pt x="1437167" y="102992"/>
                      <a:pt x="1488183" y="112916"/>
                      <a:pt x="1491916" y="102992"/>
                    </a:cubicBezTo>
                    <a:cubicBezTo>
                      <a:pt x="1479473" y="99270"/>
                      <a:pt x="1467030" y="104232"/>
                      <a:pt x="1454587" y="99270"/>
                    </a:cubicBezTo>
                    <a:cubicBezTo>
                      <a:pt x="1464541" y="99270"/>
                      <a:pt x="1476984" y="96789"/>
                      <a:pt x="1480717" y="94308"/>
                    </a:cubicBezTo>
                    <a:cubicBezTo>
                      <a:pt x="1437167" y="86864"/>
                      <a:pt x="1413525" y="99270"/>
                      <a:pt x="1386151" y="100511"/>
                    </a:cubicBezTo>
                    <a:lnTo>
                      <a:pt x="1432190" y="99270"/>
                    </a:lnTo>
                    <a:cubicBezTo>
                      <a:pt x="1428457" y="110435"/>
                      <a:pt x="1412281" y="100511"/>
                      <a:pt x="1399838" y="107954"/>
                    </a:cubicBezTo>
                    <a:cubicBezTo>
                      <a:pt x="1374952" y="101751"/>
                      <a:pt x="1357532" y="109195"/>
                      <a:pt x="1338868" y="105473"/>
                    </a:cubicBezTo>
                    <a:cubicBezTo>
                      <a:pt x="1345089" y="106714"/>
                      <a:pt x="1345089" y="105473"/>
                      <a:pt x="1350066" y="105473"/>
                    </a:cubicBezTo>
                    <a:cubicBezTo>
                      <a:pt x="1300295" y="104232"/>
                      <a:pt x="1285363" y="85624"/>
                      <a:pt x="1266699" y="84383"/>
                    </a:cubicBezTo>
                    <a:cubicBezTo>
                      <a:pt x="1246790" y="83142"/>
                      <a:pt x="1209461" y="88105"/>
                      <a:pt x="1221904" y="91827"/>
                    </a:cubicBezTo>
                    <a:cubicBezTo>
                      <a:pt x="1206972" y="94308"/>
                      <a:pt x="1289096" y="91827"/>
                      <a:pt x="1259233" y="104232"/>
                    </a:cubicBezTo>
                    <a:cubicBezTo>
                      <a:pt x="1231858" y="86864"/>
                      <a:pt x="1200751" y="107954"/>
                      <a:pt x="1138536" y="95548"/>
                    </a:cubicBezTo>
                    <a:cubicBezTo>
                      <a:pt x="1167155" y="90586"/>
                      <a:pt x="1123605" y="85624"/>
                      <a:pt x="1148491" y="83142"/>
                    </a:cubicBezTo>
                    <a:cubicBezTo>
                      <a:pt x="1118628" y="83142"/>
                      <a:pt x="1117383" y="84383"/>
                      <a:pt x="1103696" y="89345"/>
                    </a:cubicBezTo>
                    <a:lnTo>
                      <a:pt x="1094986" y="83142"/>
                    </a:lnTo>
                    <a:cubicBezTo>
                      <a:pt x="1056413" y="93067"/>
                      <a:pt x="1085032" y="93067"/>
                      <a:pt x="1026550" y="98029"/>
                    </a:cubicBezTo>
                    <a:cubicBezTo>
                      <a:pt x="1046459" y="94308"/>
                      <a:pt x="1004153" y="89345"/>
                      <a:pt x="1019084" y="85624"/>
                    </a:cubicBezTo>
                    <a:cubicBezTo>
                      <a:pt x="1001664" y="85624"/>
                      <a:pt x="986732" y="85624"/>
                      <a:pt x="974290" y="89345"/>
                    </a:cubicBezTo>
                    <a:lnTo>
                      <a:pt x="976778" y="88105"/>
                    </a:lnTo>
                    <a:cubicBezTo>
                      <a:pt x="917052" y="89345"/>
                      <a:pt x="928251" y="80661"/>
                      <a:pt x="874746" y="83142"/>
                    </a:cubicBezTo>
                    <a:lnTo>
                      <a:pt x="878479" y="86864"/>
                    </a:lnTo>
                    <a:cubicBezTo>
                      <a:pt x="807554" y="93067"/>
                      <a:pt x="719209" y="84383"/>
                      <a:pt x="645796" y="85624"/>
                    </a:cubicBezTo>
                    <a:lnTo>
                      <a:pt x="670682" y="89345"/>
                    </a:lnTo>
                    <a:cubicBezTo>
                      <a:pt x="663216" y="88105"/>
                      <a:pt x="622154" y="91827"/>
                      <a:pt x="599757" y="86864"/>
                    </a:cubicBezTo>
                    <a:cubicBezTo>
                      <a:pt x="603490" y="86864"/>
                      <a:pt x="610956" y="85624"/>
                      <a:pt x="615933" y="85624"/>
                    </a:cubicBezTo>
                    <a:cubicBezTo>
                      <a:pt x="615933" y="83142"/>
                      <a:pt x="607223" y="78180"/>
                      <a:pt x="588558" y="75699"/>
                    </a:cubicBezTo>
                    <a:lnTo>
                      <a:pt x="582337" y="81902"/>
                    </a:lnTo>
                    <a:lnTo>
                      <a:pt x="574871" y="78180"/>
                    </a:lnTo>
                    <a:cubicBezTo>
                      <a:pt x="548741" y="75699"/>
                      <a:pt x="582337" y="84383"/>
                      <a:pt x="556207" y="83142"/>
                    </a:cubicBezTo>
                    <a:cubicBezTo>
                      <a:pt x="540031" y="69496"/>
                      <a:pt x="440487" y="78180"/>
                      <a:pt x="418090" y="64534"/>
                    </a:cubicBezTo>
                    <a:cubicBezTo>
                      <a:pt x="399426" y="74458"/>
                      <a:pt x="467862" y="68256"/>
                      <a:pt x="447953" y="75699"/>
                    </a:cubicBezTo>
                    <a:cubicBezTo>
                      <a:pt x="440487" y="74458"/>
                      <a:pt x="435510" y="71977"/>
                      <a:pt x="419334" y="70737"/>
                    </a:cubicBezTo>
                    <a:lnTo>
                      <a:pt x="424312" y="78180"/>
                    </a:lnTo>
                    <a:cubicBezTo>
                      <a:pt x="343432" y="70737"/>
                      <a:pt x="312325" y="64534"/>
                      <a:pt x="240156" y="63293"/>
                    </a:cubicBezTo>
                    <a:lnTo>
                      <a:pt x="242645" y="62053"/>
                    </a:lnTo>
                    <a:cubicBezTo>
                      <a:pt x="217759" y="59571"/>
                      <a:pt x="202827" y="59571"/>
                      <a:pt x="191629" y="64534"/>
                    </a:cubicBezTo>
                    <a:cubicBezTo>
                      <a:pt x="186651" y="62053"/>
                      <a:pt x="205316" y="60812"/>
                      <a:pt x="194117" y="58331"/>
                    </a:cubicBezTo>
                    <a:cubicBezTo>
                      <a:pt x="148078" y="71977"/>
                      <a:pt x="105772" y="43444"/>
                      <a:pt x="77153" y="53369"/>
                    </a:cubicBezTo>
                    <a:cubicBezTo>
                      <a:pt x="80886" y="40963"/>
                      <a:pt x="22405" y="26076"/>
                      <a:pt x="47290" y="17392"/>
                    </a:cubicBezTo>
                    <a:lnTo>
                      <a:pt x="28626" y="18632"/>
                    </a:lnTo>
                    <a:cubicBezTo>
                      <a:pt x="34847" y="9948"/>
                      <a:pt x="87108" y="19873"/>
                      <a:pt x="97062" y="11189"/>
                    </a:cubicBezTo>
                    <a:lnTo>
                      <a:pt x="156788" y="22354"/>
                    </a:lnTo>
                    <a:cubicBezTo>
                      <a:pt x="154300" y="18632"/>
                      <a:pt x="164254" y="14910"/>
                      <a:pt x="155544" y="13670"/>
                    </a:cubicBezTo>
                    <a:cubicBezTo>
                      <a:pt x="169231" y="13670"/>
                      <a:pt x="181674" y="13670"/>
                      <a:pt x="163010" y="7467"/>
                    </a:cubicBezTo>
                    <a:close/>
                    <a:moveTo>
                      <a:pt x="12778" y="2489"/>
                    </a:moveTo>
                    <a:lnTo>
                      <a:pt x="17424" y="11201"/>
                    </a:lnTo>
                    <a:cubicBezTo>
                      <a:pt x="12778" y="9023"/>
                      <a:pt x="4646" y="9023"/>
                      <a:pt x="0" y="9023"/>
                    </a:cubicBezTo>
                    <a:close/>
                    <a:moveTo>
                      <a:pt x="37338" y="0"/>
                    </a:moveTo>
                    <a:lnTo>
                      <a:pt x="58496" y="2800"/>
                    </a:lnTo>
                    <a:lnTo>
                      <a:pt x="50268" y="3734"/>
                    </a:lnTo>
                    <a:close/>
                  </a:path>
                </a:pathLst>
              </a:custGeom>
              <a:solidFill>
                <a:srgbClr val="FFFFFF">
                  <a:alpha val="44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9" name="Freeform: Shape 1458">
                <a:extLst>
                  <a:ext uri="{FF2B5EF4-FFF2-40B4-BE49-F238E27FC236}">
                    <a16:creationId xmlns:a16="http://schemas.microsoft.com/office/drawing/2014/main" id="{55D8EE49-5A25-304D-8572-717044205F73}"/>
                  </a:ext>
                </a:extLst>
              </p:cNvPr>
              <p:cNvSpPr/>
              <p:nvPr/>
            </p:nvSpPr>
            <p:spPr>
              <a:xfrm>
                <a:off x="16332824" y="12451159"/>
                <a:ext cx="1787220" cy="506549"/>
              </a:xfrm>
              <a:custGeom>
                <a:avLst/>
                <a:gdLst>
                  <a:gd name="connsiteX0" fmla="*/ 1696810 w 1787220"/>
                  <a:gd name="connsiteY0" fmla="*/ 503515 h 506549"/>
                  <a:gd name="connsiteX1" fmla="*/ 1701344 w 1787220"/>
                  <a:gd name="connsiteY1" fmla="*/ 504682 h 506549"/>
                  <a:gd name="connsiteX2" fmla="*/ 1697076 w 1787220"/>
                  <a:gd name="connsiteY2" fmla="*/ 506549 h 506549"/>
                  <a:gd name="connsiteX3" fmla="*/ 1693876 w 1787220"/>
                  <a:gd name="connsiteY3" fmla="*/ 503749 h 506549"/>
                  <a:gd name="connsiteX4" fmla="*/ 1696810 w 1787220"/>
                  <a:gd name="connsiteY4" fmla="*/ 503515 h 506549"/>
                  <a:gd name="connsiteX5" fmla="*/ 1738680 w 1787220"/>
                  <a:gd name="connsiteY5" fmla="*/ 497837 h 506549"/>
                  <a:gd name="connsiteX6" fmla="*/ 1737684 w 1787220"/>
                  <a:gd name="connsiteY6" fmla="*/ 499496 h 506549"/>
                  <a:gd name="connsiteX7" fmla="*/ 1733702 w 1787220"/>
                  <a:gd name="connsiteY7" fmla="*/ 500326 h 506549"/>
                  <a:gd name="connsiteX8" fmla="*/ 1697612 w 1787220"/>
                  <a:gd name="connsiteY8" fmla="*/ 494103 h 506549"/>
                  <a:gd name="connsiteX9" fmla="*/ 1723748 w 1787220"/>
                  <a:gd name="connsiteY9" fmla="*/ 494103 h 506549"/>
                  <a:gd name="connsiteX10" fmla="*/ 1718996 w 1787220"/>
                  <a:gd name="connsiteY10" fmla="*/ 500326 h 506549"/>
                  <a:gd name="connsiteX11" fmla="*/ 1717808 w 1787220"/>
                  <a:gd name="connsiteY11" fmla="*/ 498252 h 506549"/>
                  <a:gd name="connsiteX12" fmla="*/ 1697612 w 1787220"/>
                  <a:gd name="connsiteY12" fmla="*/ 494103 h 506549"/>
                  <a:gd name="connsiteX13" fmla="*/ 1542040 w 1787220"/>
                  <a:gd name="connsiteY13" fmla="*/ 490369 h 506549"/>
                  <a:gd name="connsiteX14" fmla="*/ 1542040 w 1787220"/>
                  <a:gd name="connsiteY14" fmla="*/ 492028 h 506549"/>
                  <a:gd name="connsiteX15" fmla="*/ 1540380 w 1787220"/>
                  <a:gd name="connsiteY15" fmla="*/ 492858 h 506549"/>
                  <a:gd name="connsiteX16" fmla="*/ 1542040 w 1787220"/>
                  <a:gd name="connsiteY16" fmla="*/ 490369 h 506549"/>
                  <a:gd name="connsiteX17" fmla="*/ 1787220 w 1787220"/>
                  <a:gd name="connsiteY17" fmla="*/ 486636 h 506549"/>
                  <a:gd name="connsiteX18" fmla="*/ 1785976 w 1787220"/>
                  <a:gd name="connsiteY18" fmla="*/ 490370 h 506549"/>
                  <a:gd name="connsiteX19" fmla="*/ 1787220 w 1787220"/>
                  <a:gd name="connsiteY19" fmla="*/ 486636 h 506549"/>
                  <a:gd name="connsiteX20" fmla="*/ 1610492 w 1787220"/>
                  <a:gd name="connsiteY20" fmla="*/ 484146 h 506549"/>
                  <a:gd name="connsiteX21" fmla="*/ 1620760 w 1787220"/>
                  <a:gd name="connsiteY21" fmla="*/ 494547 h 506549"/>
                  <a:gd name="connsiteX22" fmla="*/ 1621900 w 1787220"/>
                  <a:gd name="connsiteY22" fmla="*/ 493392 h 506549"/>
                  <a:gd name="connsiteX23" fmla="*/ 1619618 w 1787220"/>
                  <a:gd name="connsiteY23" fmla="*/ 500326 h 506549"/>
                  <a:gd name="connsiteX24" fmla="*/ 1620760 w 1787220"/>
                  <a:gd name="connsiteY24" fmla="*/ 495703 h 506549"/>
                  <a:gd name="connsiteX25" fmla="*/ 1616196 w 1787220"/>
                  <a:gd name="connsiteY25" fmla="*/ 498015 h 506549"/>
                  <a:gd name="connsiteX26" fmla="*/ 1610492 w 1787220"/>
                  <a:gd name="connsiteY26" fmla="*/ 484146 h 506549"/>
                  <a:gd name="connsiteX27" fmla="*/ 1575644 w 1787220"/>
                  <a:gd name="connsiteY27" fmla="*/ 484146 h 506549"/>
                  <a:gd name="connsiteX28" fmla="*/ 1585600 w 1787220"/>
                  <a:gd name="connsiteY28" fmla="*/ 484146 h 506549"/>
                  <a:gd name="connsiteX29" fmla="*/ 1580068 w 1787220"/>
                  <a:gd name="connsiteY29" fmla="*/ 486137 h 506549"/>
                  <a:gd name="connsiteX30" fmla="*/ 1580068 w 1787220"/>
                  <a:gd name="connsiteY30" fmla="*/ 489124 h 506549"/>
                  <a:gd name="connsiteX31" fmla="*/ 1662764 w 1787220"/>
                  <a:gd name="connsiteY31" fmla="*/ 482902 h 506549"/>
                  <a:gd name="connsiteX32" fmla="*/ 1651450 w 1787220"/>
                  <a:gd name="connsiteY32" fmla="*/ 486636 h 506549"/>
                  <a:gd name="connsiteX33" fmla="*/ 1650318 w 1787220"/>
                  <a:gd name="connsiteY33" fmla="*/ 486636 h 506549"/>
                  <a:gd name="connsiteX34" fmla="*/ 1375622 w 1787220"/>
                  <a:gd name="connsiteY34" fmla="*/ 480413 h 506549"/>
                  <a:gd name="connsiteX35" fmla="*/ 1374554 w 1787220"/>
                  <a:gd name="connsiteY35" fmla="*/ 484147 h 506549"/>
                  <a:gd name="connsiteX36" fmla="*/ 1375622 w 1787220"/>
                  <a:gd name="connsiteY36" fmla="*/ 480413 h 506549"/>
                  <a:gd name="connsiteX37" fmla="*/ 1492256 w 1787220"/>
                  <a:gd name="connsiteY37" fmla="*/ 479168 h 506549"/>
                  <a:gd name="connsiteX38" fmla="*/ 1492256 w 1787220"/>
                  <a:gd name="connsiteY38" fmla="*/ 484146 h 506549"/>
                  <a:gd name="connsiteX39" fmla="*/ 1489768 w 1787220"/>
                  <a:gd name="connsiteY39" fmla="*/ 483150 h 506549"/>
                  <a:gd name="connsiteX40" fmla="*/ 1608626 w 1787220"/>
                  <a:gd name="connsiteY40" fmla="*/ 476679 h 506549"/>
                  <a:gd name="connsiteX41" fmla="*/ 1609248 w 1787220"/>
                  <a:gd name="connsiteY41" fmla="*/ 476679 h 506549"/>
                  <a:gd name="connsiteX42" fmla="*/ 1608004 w 1787220"/>
                  <a:gd name="connsiteY42" fmla="*/ 477924 h 506549"/>
                  <a:gd name="connsiteX43" fmla="*/ 1397252 w 1787220"/>
                  <a:gd name="connsiteY43" fmla="*/ 476679 h 506549"/>
                  <a:gd name="connsiteX44" fmla="*/ 1398912 w 1787220"/>
                  <a:gd name="connsiteY44" fmla="*/ 481865 h 506549"/>
                  <a:gd name="connsiteX45" fmla="*/ 1396424 w 1787220"/>
                  <a:gd name="connsiteY45" fmla="*/ 482902 h 506549"/>
                  <a:gd name="connsiteX46" fmla="*/ 1659160 w 1787220"/>
                  <a:gd name="connsiteY46" fmla="*/ 475915 h 506549"/>
                  <a:gd name="connsiteX47" fmla="*/ 1657318 w 1787220"/>
                  <a:gd name="connsiteY47" fmla="*/ 477715 h 506549"/>
                  <a:gd name="connsiteX48" fmla="*/ 1656540 w 1787220"/>
                  <a:gd name="connsiteY48" fmla="*/ 476264 h 506549"/>
                  <a:gd name="connsiteX49" fmla="*/ 1667744 w 1787220"/>
                  <a:gd name="connsiteY49" fmla="*/ 475434 h 506549"/>
                  <a:gd name="connsiteX50" fmla="*/ 1667744 w 1787220"/>
                  <a:gd name="connsiteY50" fmla="*/ 482902 h 506549"/>
                  <a:gd name="connsiteX51" fmla="*/ 1667744 w 1787220"/>
                  <a:gd name="connsiteY51" fmla="*/ 475434 h 506549"/>
                  <a:gd name="connsiteX52" fmla="*/ 1659652 w 1787220"/>
                  <a:gd name="connsiteY52" fmla="*/ 475434 h 506549"/>
                  <a:gd name="connsiteX53" fmla="*/ 1662764 w 1787220"/>
                  <a:gd name="connsiteY53" fmla="*/ 475434 h 506549"/>
                  <a:gd name="connsiteX54" fmla="*/ 1659160 w 1787220"/>
                  <a:gd name="connsiteY54" fmla="*/ 475915 h 506549"/>
                  <a:gd name="connsiteX55" fmla="*/ 1617960 w 1787220"/>
                  <a:gd name="connsiteY55" fmla="*/ 475434 h 506549"/>
                  <a:gd name="connsiteX56" fmla="*/ 1616894 w 1787220"/>
                  <a:gd name="connsiteY56" fmla="*/ 477923 h 506549"/>
                  <a:gd name="connsiteX57" fmla="*/ 1610492 w 1787220"/>
                  <a:gd name="connsiteY57" fmla="*/ 476264 h 506549"/>
                  <a:gd name="connsiteX58" fmla="*/ 1458652 w 1787220"/>
                  <a:gd name="connsiteY58" fmla="*/ 475020 h 506549"/>
                  <a:gd name="connsiteX59" fmla="*/ 1466120 w 1787220"/>
                  <a:gd name="connsiteY59" fmla="*/ 475020 h 506549"/>
                  <a:gd name="connsiteX60" fmla="*/ 1465054 w 1787220"/>
                  <a:gd name="connsiteY60" fmla="*/ 476679 h 506549"/>
                  <a:gd name="connsiteX61" fmla="*/ 1676456 w 1787220"/>
                  <a:gd name="connsiteY61" fmla="*/ 471701 h 506549"/>
                  <a:gd name="connsiteX62" fmla="*/ 1680188 w 1787220"/>
                  <a:gd name="connsiteY62" fmla="*/ 471701 h 506549"/>
                  <a:gd name="connsiteX63" fmla="*/ 1680188 w 1787220"/>
                  <a:gd name="connsiteY63" fmla="*/ 472323 h 506549"/>
                  <a:gd name="connsiteX64" fmla="*/ 1676456 w 1787220"/>
                  <a:gd name="connsiteY64" fmla="*/ 471701 h 506549"/>
                  <a:gd name="connsiteX65" fmla="*/ 1499750 w 1787220"/>
                  <a:gd name="connsiteY65" fmla="*/ 471284 h 506549"/>
                  <a:gd name="connsiteX66" fmla="*/ 1500964 w 1787220"/>
                  <a:gd name="connsiteY66" fmla="*/ 471700 h 506549"/>
                  <a:gd name="connsiteX67" fmla="*/ 1499876 w 1787220"/>
                  <a:gd name="connsiteY67" fmla="*/ 471700 h 506549"/>
                  <a:gd name="connsiteX68" fmla="*/ 1577954 w 1787220"/>
                  <a:gd name="connsiteY68" fmla="*/ 467967 h 506549"/>
                  <a:gd name="connsiteX69" fmla="*/ 1584356 w 1787220"/>
                  <a:gd name="connsiteY69" fmla="*/ 467967 h 506549"/>
                  <a:gd name="connsiteX70" fmla="*/ 1577954 w 1787220"/>
                  <a:gd name="connsiteY70" fmla="*/ 469212 h 506549"/>
                  <a:gd name="connsiteX71" fmla="*/ 1577954 w 1787220"/>
                  <a:gd name="connsiteY71" fmla="*/ 467967 h 506549"/>
                  <a:gd name="connsiteX72" fmla="*/ 1498514 w 1787220"/>
                  <a:gd name="connsiteY72" fmla="*/ 467220 h 506549"/>
                  <a:gd name="connsiteX73" fmla="*/ 1499750 w 1787220"/>
                  <a:gd name="connsiteY73" fmla="*/ 471284 h 506549"/>
                  <a:gd name="connsiteX74" fmla="*/ 1492252 w 1787220"/>
                  <a:gd name="connsiteY74" fmla="*/ 468713 h 506549"/>
                  <a:gd name="connsiteX75" fmla="*/ 1498514 w 1787220"/>
                  <a:gd name="connsiteY75" fmla="*/ 467220 h 506549"/>
                  <a:gd name="connsiteX76" fmla="*/ 1588088 w 1787220"/>
                  <a:gd name="connsiteY76" fmla="*/ 465478 h 506549"/>
                  <a:gd name="connsiteX77" fmla="*/ 1588088 w 1787220"/>
                  <a:gd name="connsiteY77" fmla="*/ 466723 h 506549"/>
                  <a:gd name="connsiteX78" fmla="*/ 1585600 w 1787220"/>
                  <a:gd name="connsiteY78" fmla="*/ 466723 h 506549"/>
                  <a:gd name="connsiteX79" fmla="*/ 1588088 w 1787220"/>
                  <a:gd name="connsiteY79" fmla="*/ 465478 h 506549"/>
                  <a:gd name="connsiteX80" fmla="*/ 1558634 w 1787220"/>
                  <a:gd name="connsiteY80" fmla="*/ 465191 h 506549"/>
                  <a:gd name="connsiteX81" fmla="*/ 1563280 w 1787220"/>
                  <a:gd name="connsiteY81" fmla="*/ 472084 h 506549"/>
                  <a:gd name="connsiteX82" fmla="*/ 1551664 w 1787220"/>
                  <a:gd name="connsiteY82" fmla="*/ 476679 h 506549"/>
                  <a:gd name="connsiteX83" fmla="*/ 1558634 w 1787220"/>
                  <a:gd name="connsiteY83" fmla="*/ 465191 h 506549"/>
                  <a:gd name="connsiteX84" fmla="*/ 1662054 w 1787220"/>
                  <a:gd name="connsiteY84" fmla="*/ 464233 h 506549"/>
                  <a:gd name="connsiteX85" fmla="*/ 1665254 w 1787220"/>
                  <a:gd name="connsiteY85" fmla="*/ 467345 h 506549"/>
                  <a:gd name="connsiteX86" fmla="*/ 1659920 w 1787220"/>
                  <a:gd name="connsiteY86" fmla="*/ 470456 h 506549"/>
                  <a:gd name="connsiteX87" fmla="*/ 1662054 w 1787220"/>
                  <a:gd name="connsiteY87" fmla="*/ 464233 h 506549"/>
                  <a:gd name="connsiteX88" fmla="*/ 1605512 w 1787220"/>
                  <a:gd name="connsiteY88" fmla="*/ 462988 h 506549"/>
                  <a:gd name="connsiteX89" fmla="*/ 1608002 w 1787220"/>
                  <a:gd name="connsiteY89" fmla="*/ 469211 h 506549"/>
                  <a:gd name="connsiteX90" fmla="*/ 1605512 w 1787220"/>
                  <a:gd name="connsiteY90" fmla="*/ 469211 h 506549"/>
                  <a:gd name="connsiteX91" fmla="*/ 1575870 w 1787220"/>
                  <a:gd name="connsiteY91" fmla="*/ 462988 h 506549"/>
                  <a:gd name="connsiteX92" fmla="*/ 1577002 w 1787220"/>
                  <a:gd name="connsiteY92" fmla="*/ 466722 h 506549"/>
                  <a:gd name="connsiteX93" fmla="*/ 1565688 w 1787220"/>
                  <a:gd name="connsiteY93" fmla="*/ 464855 h 506549"/>
                  <a:gd name="connsiteX94" fmla="*/ 1575870 w 1787220"/>
                  <a:gd name="connsiteY94" fmla="*/ 462988 h 506549"/>
                  <a:gd name="connsiteX95" fmla="*/ 1625428 w 1787220"/>
                  <a:gd name="connsiteY95" fmla="*/ 461744 h 506549"/>
                  <a:gd name="connsiteX96" fmla="*/ 1629160 w 1787220"/>
                  <a:gd name="connsiteY96" fmla="*/ 467078 h 506549"/>
                  <a:gd name="connsiteX97" fmla="*/ 1626360 w 1787220"/>
                  <a:gd name="connsiteY97" fmla="*/ 469212 h 506549"/>
                  <a:gd name="connsiteX98" fmla="*/ 1625428 w 1787220"/>
                  <a:gd name="connsiteY98" fmla="*/ 461744 h 506549"/>
                  <a:gd name="connsiteX99" fmla="*/ 1558634 w 1787220"/>
                  <a:gd name="connsiteY99" fmla="*/ 461744 h 506549"/>
                  <a:gd name="connsiteX100" fmla="*/ 1564442 w 1787220"/>
                  <a:gd name="connsiteY100" fmla="*/ 465191 h 506549"/>
                  <a:gd name="connsiteX101" fmla="*/ 1558634 w 1787220"/>
                  <a:gd name="connsiteY101" fmla="*/ 465191 h 506549"/>
                  <a:gd name="connsiteX102" fmla="*/ 1547018 w 1787220"/>
                  <a:gd name="connsiteY102" fmla="*/ 462893 h 506549"/>
                  <a:gd name="connsiteX103" fmla="*/ 1529764 w 1787220"/>
                  <a:gd name="connsiteY103" fmla="*/ 459255 h 506549"/>
                  <a:gd name="connsiteX104" fmla="*/ 1528576 w 1787220"/>
                  <a:gd name="connsiteY104" fmla="*/ 490459 h 506549"/>
                  <a:gd name="connsiteX105" fmla="*/ 1513132 w 1787220"/>
                  <a:gd name="connsiteY105" fmla="*/ 492859 h 506549"/>
                  <a:gd name="connsiteX106" fmla="*/ 1514320 w 1787220"/>
                  <a:gd name="connsiteY106" fmla="*/ 488058 h 506549"/>
                  <a:gd name="connsiteX107" fmla="*/ 1507192 w 1787220"/>
                  <a:gd name="connsiteY107" fmla="*/ 490459 h 506549"/>
                  <a:gd name="connsiteX108" fmla="*/ 1519072 w 1787220"/>
                  <a:gd name="connsiteY108" fmla="*/ 472457 h 506549"/>
                  <a:gd name="connsiteX109" fmla="*/ 1528576 w 1787220"/>
                  <a:gd name="connsiteY109" fmla="*/ 479657 h 506549"/>
                  <a:gd name="connsiteX110" fmla="*/ 1521448 w 1787220"/>
                  <a:gd name="connsiteY110" fmla="*/ 466456 h 506549"/>
                  <a:gd name="connsiteX111" fmla="*/ 1529764 w 1787220"/>
                  <a:gd name="connsiteY111" fmla="*/ 459255 h 506549"/>
                  <a:gd name="connsiteX112" fmla="*/ 1371532 w 1787220"/>
                  <a:gd name="connsiteY112" fmla="*/ 459255 h 506549"/>
                  <a:gd name="connsiteX113" fmla="*/ 1379000 w 1787220"/>
                  <a:gd name="connsiteY113" fmla="*/ 459255 h 506549"/>
                  <a:gd name="connsiteX114" fmla="*/ 1374732 w 1787220"/>
                  <a:gd name="connsiteY114" fmla="*/ 462989 h 506549"/>
                  <a:gd name="connsiteX115" fmla="*/ 1371532 w 1787220"/>
                  <a:gd name="connsiteY115" fmla="*/ 459255 h 506549"/>
                  <a:gd name="connsiteX116" fmla="*/ 1604268 w 1787220"/>
                  <a:gd name="connsiteY116" fmla="*/ 454276 h 506549"/>
                  <a:gd name="connsiteX117" fmla="*/ 1600120 w 1787220"/>
                  <a:gd name="connsiteY117" fmla="*/ 457077 h 506549"/>
                  <a:gd name="connsiteX118" fmla="*/ 1598046 w 1787220"/>
                  <a:gd name="connsiteY118" fmla="*/ 458010 h 506549"/>
                  <a:gd name="connsiteX119" fmla="*/ 1537732 w 1787220"/>
                  <a:gd name="connsiteY119" fmla="*/ 454276 h 506549"/>
                  <a:gd name="connsiteX120" fmla="*/ 1545772 w 1787220"/>
                  <a:gd name="connsiteY120" fmla="*/ 461744 h 506549"/>
                  <a:gd name="connsiteX121" fmla="*/ 1542326 w 1787220"/>
                  <a:gd name="connsiteY121" fmla="*/ 461744 h 506549"/>
                  <a:gd name="connsiteX122" fmla="*/ 1543476 w 1787220"/>
                  <a:gd name="connsiteY122" fmla="*/ 460677 h 506549"/>
                  <a:gd name="connsiteX123" fmla="*/ 1530838 w 1787220"/>
                  <a:gd name="connsiteY123" fmla="*/ 458543 h 506549"/>
                  <a:gd name="connsiteX124" fmla="*/ 1537732 w 1787220"/>
                  <a:gd name="connsiteY124" fmla="*/ 454276 h 506549"/>
                  <a:gd name="connsiteX125" fmla="*/ 1530836 w 1787220"/>
                  <a:gd name="connsiteY125" fmla="*/ 450543 h 506549"/>
                  <a:gd name="connsiteX126" fmla="*/ 1528760 w 1787220"/>
                  <a:gd name="connsiteY126" fmla="*/ 455729 h 506549"/>
                  <a:gd name="connsiteX127" fmla="*/ 1524612 w 1787220"/>
                  <a:gd name="connsiteY127" fmla="*/ 456766 h 506549"/>
                  <a:gd name="connsiteX128" fmla="*/ 1515900 w 1787220"/>
                  <a:gd name="connsiteY128" fmla="*/ 449298 h 506549"/>
                  <a:gd name="connsiteX129" fmla="*/ 1514240 w 1787220"/>
                  <a:gd name="connsiteY129" fmla="*/ 453032 h 506549"/>
                  <a:gd name="connsiteX130" fmla="*/ 1513412 w 1787220"/>
                  <a:gd name="connsiteY130" fmla="*/ 452099 h 506549"/>
                  <a:gd name="connsiteX131" fmla="*/ 1583224 w 1787220"/>
                  <a:gd name="connsiteY131" fmla="*/ 446809 h 506549"/>
                  <a:gd name="connsiteX132" fmla="*/ 1583224 w 1787220"/>
                  <a:gd name="connsiteY132" fmla="*/ 455521 h 506549"/>
                  <a:gd name="connsiteX133" fmla="*/ 1571910 w 1787220"/>
                  <a:gd name="connsiteY133" fmla="*/ 452254 h 506549"/>
                  <a:gd name="connsiteX134" fmla="*/ 1583224 w 1787220"/>
                  <a:gd name="connsiteY134" fmla="*/ 446809 h 506549"/>
                  <a:gd name="connsiteX135" fmla="*/ 1152980 w 1787220"/>
                  <a:gd name="connsiteY135" fmla="*/ 446809 h 506549"/>
                  <a:gd name="connsiteX136" fmla="*/ 1156340 w 1787220"/>
                  <a:gd name="connsiteY136" fmla="*/ 453343 h 506549"/>
                  <a:gd name="connsiteX137" fmla="*/ 1146260 w 1787220"/>
                  <a:gd name="connsiteY137" fmla="*/ 454432 h 506549"/>
                  <a:gd name="connsiteX138" fmla="*/ 1152980 w 1787220"/>
                  <a:gd name="connsiteY138" fmla="*/ 446809 h 506549"/>
                  <a:gd name="connsiteX139" fmla="*/ 1483544 w 1787220"/>
                  <a:gd name="connsiteY139" fmla="*/ 445564 h 506549"/>
                  <a:gd name="connsiteX140" fmla="*/ 1488522 w 1787220"/>
                  <a:gd name="connsiteY140" fmla="*/ 445564 h 506549"/>
                  <a:gd name="connsiteX141" fmla="*/ 1488522 w 1787220"/>
                  <a:gd name="connsiteY141" fmla="*/ 448053 h 506549"/>
                  <a:gd name="connsiteX142" fmla="*/ 1483544 w 1787220"/>
                  <a:gd name="connsiteY142" fmla="*/ 445564 h 506549"/>
                  <a:gd name="connsiteX143" fmla="*/ 1428842 w 1787220"/>
                  <a:gd name="connsiteY143" fmla="*/ 444419 h 506549"/>
                  <a:gd name="connsiteX144" fmla="*/ 1433818 w 1787220"/>
                  <a:gd name="connsiteY144" fmla="*/ 445661 h 506549"/>
                  <a:gd name="connsiteX145" fmla="*/ 1433818 w 1787220"/>
                  <a:gd name="connsiteY145" fmla="*/ 444419 h 506549"/>
                  <a:gd name="connsiteX146" fmla="*/ 1428842 w 1787220"/>
                  <a:gd name="connsiteY146" fmla="*/ 444419 h 506549"/>
                  <a:gd name="connsiteX147" fmla="*/ 1450120 w 1787220"/>
                  <a:gd name="connsiteY147" fmla="*/ 442577 h 506549"/>
                  <a:gd name="connsiteX148" fmla="*/ 1446918 w 1787220"/>
                  <a:gd name="connsiteY148" fmla="*/ 445564 h 506549"/>
                  <a:gd name="connsiteX149" fmla="*/ 1450120 w 1787220"/>
                  <a:gd name="connsiteY149" fmla="*/ 442577 h 506549"/>
                  <a:gd name="connsiteX150" fmla="*/ 1262008 w 1787220"/>
                  <a:gd name="connsiteY150" fmla="*/ 433118 h 506549"/>
                  <a:gd name="connsiteX151" fmla="*/ 1259208 w 1787220"/>
                  <a:gd name="connsiteY151" fmla="*/ 445564 h 506549"/>
                  <a:gd name="connsiteX152" fmla="*/ 1258276 w 1787220"/>
                  <a:gd name="connsiteY152" fmla="*/ 445564 h 506549"/>
                  <a:gd name="connsiteX153" fmla="*/ 1349128 w 1787220"/>
                  <a:gd name="connsiteY153" fmla="*/ 423992 h 506549"/>
                  <a:gd name="connsiteX154" fmla="*/ 1357840 w 1787220"/>
                  <a:gd name="connsiteY154" fmla="*/ 425651 h 506549"/>
                  <a:gd name="connsiteX155" fmla="*/ 1350218 w 1787220"/>
                  <a:gd name="connsiteY155" fmla="*/ 425651 h 506549"/>
                  <a:gd name="connsiteX156" fmla="*/ 1349128 w 1787220"/>
                  <a:gd name="connsiteY156" fmla="*/ 423992 h 506549"/>
                  <a:gd name="connsiteX157" fmla="*/ 1075316 w 1787220"/>
                  <a:gd name="connsiteY157" fmla="*/ 413202 h 506549"/>
                  <a:gd name="connsiteX158" fmla="*/ 1074196 w 1787220"/>
                  <a:gd name="connsiteY158" fmla="*/ 428303 h 506549"/>
                  <a:gd name="connsiteX159" fmla="*/ 1064116 w 1787220"/>
                  <a:gd name="connsiteY159" fmla="*/ 430626 h 506549"/>
                  <a:gd name="connsiteX160" fmla="*/ 1159952 w 1787220"/>
                  <a:gd name="connsiteY160" fmla="*/ 380687 h 506549"/>
                  <a:gd name="connsiteX161" fmla="*/ 1166176 w 1787220"/>
                  <a:gd name="connsiteY161" fmla="*/ 388310 h 506549"/>
                  <a:gd name="connsiteX162" fmla="*/ 1159952 w 1787220"/>
                  <a:gd name="connsiteY162" fmla="*/ 386132 h 506549"/>
                  <a:gd name="connsiteX163" fmla="*/ 770398 w 1787220"/>
                  <a:gd name="connsiteY163" fmla="*/ 365911 h 506549"/>
                  <a:gd name="connsiteX164" fmla="*/ 774132 w 1787220"/>
                  <a:gd name="connsiteY164" fmla="*/ 368711 h 506549"/>
                  <a:gd name="connsiteX165" fmla="*/ 773198 w 1787220"/>
                  <a:gd name="connsiteY165" fmla="*/ 369645 h 506549"/>
                  <a:gd name="connsiteX166" fmla="*/ 928460 w 1787220"/>
                  <a:gd name="connsiteY166" fmla="*/ 363422 h 506549"/>
                  <a:gd name="connsiteX167" fmla="*/ 924726 w 1787220"/>
                  <a:gd name="connsiteY167" fmla="*/ 365911 h 506549"/>
                  <a:gd name="connsiteX168" fmla="*/ 924726 w 1787220"/>
                  <a:gd name="connsiteY168" fmla="*/ 365081 h 506549"/>
                  <a:gd name="connsiteX169" fmla="*/ 928460 w 1787220"/>
                  <a:gd name="connsiteY169" fmla="*/ 363422 h 506549"/>
                  <a:gd name="connsiteX170" fmla="*/ 626516 w 1787220"/>
                  <a:gd name="connsiteY170" fmla="*/ 327201 h 506549"/>
                  <a:gd name="connsiteX171" fmla="*/ 632250 w 1787220"/>
                  <a:gd name="connsiteY171" fmla="*/ 331059 h 506549"/>
                  <a:gd name="connsiteX172" fmla="*/ 624782 w 1787220"/>
                  <a:gd name="connsiteY172" fmla="*/ 330063 h 506549"/>
                  <a:gd name="connsiteX173" fmla="*/ 626516 w 1787220"/>
                  <a:gd name="connsiteY173" fmla="*/ 327201 h 506549"/>
                  <a:gd name="connsiteX174" fmla="*/ 433508 w 1787220"/>
                  <a:gd name="connsiteY174" fmla="*/ 247631 h 506549"/>
                  <a:gd name="connsiteX175" fmla="*/ 438976 w 1787220"/>
                  <a:gd name="connsiteY175" fmla="*/ 253261 h 506549"/>
                  <a:gd name="connsiteX176" fmla="*/ 433226 w 1787220"/>
                  <a:gd name="connsiteY176" fmla="*/ 249382 h 506549"/>
                  <a:gd name="connsiteX177" fmla="*/ 3734 w 1787220"/>
                  <a:gd name="connsiteY177" fmla="*/ 16176 h 506549"/>
                  <a:gd name="connsiteX178" fmla="*/ 27362 w 1787220"/>
                  <a:gd name="connsiteY178" fmla="*/ 16176 h 506549"/>
                  <a:gd name="connsiteX179" fmla="*/ 38554 w 1787220"/>
                  <a:gd name="connsiteY179" fmla="*/ 32313 h 506549"/>
                  <a:gd name="connsiteX180" fmla="*/ 41040 w 1787220"/>
                  <a:gd name="connsiteY180" fmla="*/ 23624 h 506549"/>
                  <a:gd name="connsiteX181" fmla="*/ 46014 w 1787220"/>
                  <a:gd name="connsiteY181" fmla="*/ 19900 h 506549"/>
                  <a:gd name="connsiteX182" fmla="*/ 155448 w 1787220"/>
                  <a:gd name="connsiteY182" fmla="*/ 80723 h 506549"/>
                  <a:gd name="connsiteX183" fmla="*/ 156690 w 1787220"/>
                  <a:gd name="connsiteY183" fmla="*/ 75758 h 506549"/>
                  <a:gd name="connsiteX184" fmla="*/ 169126 w 1787220"/>
                  <a:gd name="connsiteY184" fmla="*/ 74517 h 506549"/>
                  <a:gd name="connsiteX185" fmla="*/ 174100 w 1787220"/>
                  <a:gd name="connsiteY185" fmla="*/ 89412 h 506549"/>
                  <a:gd name="connsiteX186" fmla="*/ 179074 w 1787220"/>
                  <a:gd name="connsiteY186" fmla="*/ 81964 h 506549"/>
                  <a:gd name="connsiteX187" fmla="*/ 232548 w 1787220"/>
                  <a:gd name="connsiteY187" fmla="*/ 105549 h 506549"/>
                  <a:gd name="connsiteX188" fmla="*/ 232548 w 1787220"/>
                  <a:gd name="connsiteY188" fmla="*/ 117962 h 506549"/>
                  <a:gd name="connsiteX189" fmla="*/ 251200 w 1787220"/>
                  <a:gd name="connsiteY189" fmla="*/ 109273 h 506549"/>
                  <a:gd name="connsiteX190" fmla="*/ 264880 w 1787220"/>
                  <a:gd name="connsiteY190" fmla="*/ 137822 h 506549"/>
                  <a:gd name="connsiteX191" fmla="*/ 271098 w 1787220"/>
                  <a:gd name="connsiteY191" fmla="*/ 130374 h 506549"/>
                  <a:gd name="connsiteX192" fmla="*/ 297212 w 1787220"/>
                  <a:gd name="connsiteY192" fmla="*/ 135340 h 506549"/>
                  <a:gd name="connsiteX193" fmla="*/ 344466 w 1787220"/>
                  <a:gd name="connsiteY193" fmla="*/ 162648 h 506549"/>
                  <a:gd name="connsiteX194" fmla="*/ 353172 w 1787220"/>
                  <a:gd name="connsiteY194" fmla="*/ 157683 h 506549"/>
                  <a:gd name="connsiteX195" fmla="*/ 350684 w 1787220"/>
                  <a:gd name="connsiteY195" fmla="*/ 147752 h 506549"/>
                  <a:gd name="connsiteX196" fmla="*/ 361876 w 1787220"/>
                  <a:gd name="connsiteY196" fmla="*/ 153959 h 506549"/>
                  <a:gd name="connsiteX197" fmla="*/ 365608 w 1787220"/>
                  <a:gd name="connsiteY197" fmla="*/ 155200 h 506549"/>
                  <a:gd name="connsiteX198" fmla="*/ 368094 w 1787220"/>
                  <a:gd name="connsiteY198" fmla="*/ 162648 h 506549"/>
                  <a:gd name="connsiteX199" fmla="*/ 384260 w 1787220"/>
                  <a:gd name="connsiteY199" fmla="*/ 161406 h 506549"/>
                  <a:gd name="connsiteX200" fmla="*/ 383016 w 1787220"/>
                  <a:gd name="connsiteY200" fmla="*/ 158924 h 506549"/>
                  <a:gd name="connsiteX201" fmla="*/ 387992 w 1787220"/>
                  <a:gd name="connsiteY201" fmla="*/ 161406 h 506549"/>
                  <a:gd name="connsiteX202" fmla="*/ 383016 w 1787220"/>
                  <a:gd name="connsiteY202" fmla="*/ 170095 h 506549"/>
                  <a:gd name="connsiteX203" fmla="*/ 396696 w 1787220"/>
                  <a:gd name="connsiteY203" fmla="*/ 168854 h 506549"/>
                  <a:gd name="connsiteX204" fmla="*/ 391722 w 1787220"/>
                  <a:gd name="connsiteY204" fmla="*/ 175061 h 506549"/>
                  <a:gd name="connsiteX205" fmla="*/ 401670 w 1787220"/>
                  <a:gd name="connsiteY205" fmla="*/ 177543 h 506549"/>
                  <a:gd name="connsiteX206" fmla="*/ 401670 w 1787220"/>
                  <a:gd name="connsiteY206" fmla="*/ 168854 h 506549"/>
                  <a:gd name="connsiteX207" fmla="*/ 483744 w 1787220"/>
                  <a:gd name="connsiteY207" fmla="*/ 206093 h 506549"/>
                  <a:gd name="connsiteX208" fmla="*/ 497424 w 1787220"/>
                  <a:gd name="connsiteY208" fmla="*/ 223471 h 506549"/>
                  <a:gd name="connsiteX209" fmla="*/ 502398 w 1787220"/>
                  <a:gd name="connsiteY209" fmla="*/ 233401 h 506549"/>
                  <a:gd name="connsiteX210" fmla="*/ 502398 w 1787220"/>
                  <a:gd name="connsiteY210" fmla="*/ 218506 h 506549"/>
                  <a:gd name="connsiteX211" fmla="*/ 516076 w 1787220"/>
                  <a:gd name="connsiteY211" fmla="*/ 216023 h 506549"/>
                  <a:gd name="connsiteX212" fmla="*/ 567062 w 1787220"/>
                  <a:gd name="connsiteY212" fmla="*/ 228436 h 506549"/>
                  <a:gd name="connsiteX213" fmla="*/ 563332 w 1787220"/>
                  <a:gd name="connsiteY213" fmla="*/ 230918 h 506549"/>
                  <a:gd name="connsiteX214" fmla="*/ 601882 w 1787220"/>
                  <a:gd name="connsiteY214" fmla="*/ 245814 h 506549"/>
                  <a:gd name="connsiteX215" fmla="*/ 600638 w 1787220"/>
                  <a:gd name="connsiteY215" fmla="*/ 253261 h 506549"/>
                  <a:gd name="connsiteX216" fmla="*/ 634214 w 1787220"/>
                  <a:gd name="connsiteY216" fmla="*/ 255744 h 506549"/>
                  <a:gd name="connsiteX217" fmla="*/ 632970 w 1787220"/>
                  <a:gd name="connsiteY217" fmla="*/ 260709 h 506549"/>
                  <a:gd name="connsiteX218" fmla="*/ 654110 w 1787220"/>
                  <a:gd name="connsiteY218" fmla="*/ 258227 h 506549"/>
                  <a:gd name="connsiteX219" fmla="*/ 654110 w 1787220"/>
                  <a:gd name="connsiteY219" fmla="*/ 260709 h 506549"/>
                  <a:gd name="connsiteX220" fmla="*/ 670278 w 1787220"/>
                  <a:gd name="connsiteY220" fmla="*/ 264433 h 506549"/>
                  <a:gd name="connsiteX221" fmla="*/ 702610 w 1787220"/>
                  <a:gd name="connsiteY221" fmla="*/ 284294 h 506549"/>
                  <a:gd name="connsiteX222" fmla="*/ 727480 w 1787220"/>
                  <a:gd name="connsiteY222" fmla="*/ 280570 h 506549"/>
                  <a:gd name="connsiteX223" fmla="*/ 728724 w 1787220"/>
                  <a:gd name="connsiteY223" fmla="*/ 283052 h 506549"/>
                  <a:gd name="connsiteX224" fmla="*/ 753594 w 1787220"/>
                  <a:gd name="connsiteY224" fmla="*/ 294224 h 506549"/>
                  <a:gd name="connsiteX225" fmla="*/ 757326 w 1787220"/>
                  <a:gd name="connsiteY225" fmla="*/ 284294 h 506549"/>
                  <a:gd name="connsiteX226" fmla="*/ 788414 w 1787220"/>
                  <a:gd name="connsiteY226" fmla="*/ 288017 h 506549"/>
                  <a:gd name="connsiteX227" fmla="*/ 789658 w 1787220"/>
                  <a:gd name="connsiteY227" fmla="*/ 300430 h 506549"/>
                  <a:gd name="connsiteX228" fmla="*/ 804580 w 1787220"/>
                  <a:gd name="connsiteY228" fmla="*/ 294224 h 506549"/>
                  <a:gd name="connsiteX229" fmla="*/ 799606 w 1787220"/>
                  <a:gd name="connsiteY229" fmla="*/ 296706 h 506549"/>
                  <a:gd name="connsiteX230" fmla="*/ 815772 w 1787220"/>
                  <a:gd name="connsiteY230" fmla="*/ 322773 h 506549"/>
                  <a:gd name="connsiteX231" fmla="*/ 812042 w 1787220"/>
                  <a:gd name="connsiteY231" fmla="*/ 316567 h 506549"/>
                  <a:gd name="connsiteX232" fmla="*/ 835670 w 1787220"/>
                  <a:gd name="connsiteY232" fmla="*/ 327739 h 506549"/>
                  <a:gd name="connsiteX233" fmla="*/ 836912 w 1787220"/>
                  <a:gd name="connsiteY233" fmla="*/ 320291 h 506549"/>
                  <a:gd name="connsiteX234" fmla="*/ 859296 w 1787220"/>
                  <a:gd name="connsiteY234" fmla="*/ 331462 h 506549"/>
                  <a:gd name="connsiteX235" fmla="*/ 859296 w 1787220"/>
                  <a:gd name="connsiteY235" fmla="*/ 332704 h 506549"/>
                  <a:gd name="connsiteX236" fmla="*/ 875462 w 1787220"/>
                  <a:gd name="connsiteY236" fmla="*/ 333945 h 506549"/>
                  <a:gd name="connsiteX237" fmla="*/ 872976 w 1787220"/>
                  <a:gd name="connsiteY237" fmla="*/ 331462 h 506549"/>
                  <a:gd name="connsiteX238" fmla="*/ 891630 w 1787220"/>
                  <a:gd name="connsiteY238" fmla="*/ 336427 h 506549"/>
                  <a:gd name="connsiteX239" fmla="*/ 899090 w 1787220"/>
                  <a:gd name="connsiteY239" fmla="*/ 338910 h 506549"/>
                  <a:gd name="connsiteX240" fmla="*/ 925204 w 1787220"/>
                  <a:gd name="connsiteY240" fmla="*/ 342634 h 506549"/>
                  <a:gd name="connsiteX241" fmla="*/ 921474 w 1787220"/>
                  <a:gd name="connsiteY241" fmla="*/ 350082 h 506549"/>
                  <a:gd name="connsiteX242" fmla="*/ 936396 w 1787220"/>
                  <a:gd name="connsiteY242" fmla="*/ 351323 h 506549"/>
                  <a:gd name="connsiteX243" fmla="*/ 955050 w 1787220"/>
                  <a:gd name="connsiteY243" fmla="*/ 332704 h 506549"/>
                  <a:gd name="connsiteX244" fmla="*/ 951320 w 1787220"/>
                  <a:gd name="connsiteY244" fmla="*/ 336427 h 506549"/>
                  <a:gd name="connsiteX245" fmla="*/ 956294 w 1787220"/>
                  <a:gd name="connsiteY245" fmla="*/ 336427 h 506549"/>
                  <a:gd name="connsiteX246" fmla="*/ 953806 w 1787220"/>
                  <a:gd name="connsiteY246" fmla="*/ 343875 h 506549"/>
                  <a:gd name="connsiteX247" fmla="*/ 979922 w 1787220"/>
                  <a:gd name="connsiteY247" fmla="*/ 346358 h 506549"/>
                  <a:gd name="connsiteX248" fmla="*/ 977434 w 1787220"/>
                  <a:gd name="connsiteY248" fmla="*/ 355047 h 506549"/>
                  <a:gd name="connsiteX249" fmla="*/ 991114 w 1787220"/>
                  <a:gd name="connsiteY249" fmla="*/ 352564 h 506549"/>
                  <a:gd name="connsiteX250" fmla="*/ 1055778 w 1787220"/>
                  <a:gd name="connsiteY250" fmla="*/ 379872 h 506549"/>
                  <a:gd name="connsiteX251" fmla="*/ 1068214 w 1787220"/>
                  <a:gd name="connsiteY251" fmla="*/ 381114 h 506549"/>
                  <a:gd name="connsiteX252" fmla="*/ 1066970 w 1787220"/>
                  <a:gd name="connsiteY252" fmla="*/ 384838 h 506549"/>
                  <a:gd name="connsiteX253" fmla="*/ 1091840 w 1787220"/>
                  <a:gd name="connsiteY253" fmla="*/ 377390 h 506549"/>
                  <a:gd name="connsiteX254" fmla="*/ 1090598 w 1787220"/>
                  <a:gd name="connsiteY254" fmla="*/ 392285 h 506549"/>
                  <a:gd name="connsiteX255" fmla="*/ 1103032 w 1787220"/>
                  <a:gd name="connsiteY255" fmla="*/ 383596 h 506549"/>
                  <a:gd name="connsiteX256" fmla="*/ 1103032 w 1787220"/>
                  <a:gd name="connsiteY256" fmla="*/ 392285 h 506549"/>
                  <a:gd name="connsiteX257" fmla="*/ 1114224 w 1787220"/>
                  <a:gd name="connsiteY257" fmla="*/ 394768 h 506549"/>
                  <a:gd name="connsiteX258" fmla="*/ 1112980 w 1787220"/>
                  <a:gd name="connsiteY258" fmla="*/ 396009 h 506549"/>
                  <a:gd name="connsiteX259" fmla="*/ 1137852 w 1787220"/>
                  <a:gd name="connsiteY259" fmla="*/ 386079 h 506549"/>
                  <a:gd name="connsiteX260" fmla="*/ 1150288 w 1787220"/>
                  <a:gd name="connsiteY260" fmla="*/ 396009 h 506549"/>
                  <a:gd name="connsiteX261" fmla="*/ 1155262 w 1787220"/>
                  <a:gd name="connsiteY261" fmla="*/ 393527 h 506549"/>
                  <a:gd name="connsiteX262" fmla="*/ 1158992 w 1787220"/>
                  <a:gd name="connsiteY262" fmla="*/ 386079 h 506549"/>
                  <a:gd name="connsiteX263" fmla="*/ 1158992 w 1787220"/>
                  <a:gd name="connsiteY263" fmla="*/ 392285 h 506549"/>
                  <a:gd name="connsiteX264" fmla="*/ 1170184 w 1787220"/>
                  <a:gd name="connsiteY264" fmla="*/ 392285 h 506549"/>
                  <a:gd name="connsiteX265" fmla="*/ 1172672 w 1787220"/>
                  <a:gd name="connsiteY265" fmla="*/ 393527 h 506549"/>
                  <a:gd name="connsiteX266" fmla="*/ 1171428 w 1787220"/>
                  <a:gd name="connsiteY266" fmla="*/ 393527 h 506549"/>
                  <a:gd name="connsiteX267" fmla="*/ 1178890 w 1787220"/>
                  <a:gd name="connsiteY267" fmla="*/ 394768 h 506549"/>
                  <a:gd name="connsiteX268" fmla="*/ 1222414 w 1787220"/>
                  <a:gd name="connsiteY268" fmla="*/ 404698 h 506549"/>
                  <a:gd name="connsiteX269" fmla="*/ 1216196 w 1787220"/>
                  <a:gd name="connsiteY269" fmla="*/ 403457 h 506549"/>
                  <a:gd name="connsiteX270" fmla="*/ 1247284 w 1787220"/>
                  <a:gd name="connsiteY270" fmla="*/ 414628 h 506549"/>
                  <a:gd name="connsiteX271" fmla="*/ 1248528 w 1787220"/>
                  <a:gd name="connsiteY271" fmla="*/ 407181 h 506549"/>
                  <a:gd name="connsiteX272" fmla="*/ 1272156 w 1787220"/>
                  <a:gd name="connsiteY272" fmla="*/ 408422 h 506549"/>
                  <a:gd name="connsiteX273" fmla="*/ 1273400 w 1787220"/>
                  <a:gd name="connsiteY273" fmla="*/ 400974 h 506549"/>
                  <a:gd name="connsiteX274" fmla="*/ 1311950 w 1787220"/>
                  <a:gd name="connsiteY274" fmla="*/ 414628 h 506549"/>
                  <a:gd name="connsiteX275" fmla="*/ 1331846 w 1787220"/>
                  <a:gd name="connsiteY275" fmla="*/ 418352 h 506549"/>
                  <a:gd name="connsiteX276" fmla="*/ 1331846 w 1787220"/>
                  <a:gd name="connsiteY276" fmla="*/ 423317 h 506549"/>
                  <a:gd name="connsiteX277" fmla="*/ 1349256 w 1787220"/>
                  <a:gd name="connsiteY277" fmla="*/ 425800 h 506549"/>
                  <a:gd name="connsiteX278" fmla="*/ 1363780 w 1787220"/>
                  <a:gd name="connsiteY278" fmla="*/ 430768 h 506549"/>
                  <a:gd name="connsiteX279" fmla="*/ 1359086 w 1787220"/>
                  <a:gd name="connsiteY279" fmla="*/ 426895 h 506549"/>
                  <a:gd name="connsiteX280" fmla="*/ 1367798 w 1787220"/>
                  <a:gd name="connsiteY280" fmla="*/ 430877 h 506549"/>
                  <a:gd name="connsiteX281" fmla="*/ 1365460 w 1787220"/>
                  <a:gd name="connsiteY281" fmla="*/ 431342 h 506549"/>
                  <a:gd name="connsiteX282" fmla="*/ 1371484 w 1787220"/>
                  <a:gd name="connsiteY282" fmla="*/ 433403 h 506549"/>
                  <a:gd name="connsiteX283" fmla="*/ 1392780 w 1787220"/>
                  <a:gd name="connsiteY283" fmla="*/ 434489 h 506549"/>
                  <a:gd name="connsiteX284" fmla="*/ 1392780 w 1787220"/>
                  <a:gd name="connsiteY284" fmla="*/ 435730 h 506549"/>
                  <a:gd name="connsiteX285" fmla="*/ 1407702 w 1787220"/>
                  <a:gd name="connsiteY285" fmla="*/ 434489 h 506549"/>
                  <a:gd name="connsiteX286" fmla="*/ 1413920 w 1787220"/>
                  <a:gd name="connsiteY286" fmla="*/ 434489 h 506549"/>
                  <a:gd name="connsiteX287" fmla="*/ 1431330 w 1787220"/>
                  <a:gd name="connsiteY287" fmla="*/ 439454 h 506549"/>
                  <a:gd name="connsiteX288" fmla="*/ 1440034 w 1787220"/>
                  <a:gd name="connsiteY288" fmla="*/ 440695 h 506549"/>
                  <a:gd name="connsiteX289" fmla="*/ 1438792 w 1787220"/>
                  <a:gd name="connsiteY289" fmla="*/ 454349 h 506549"/>
                  <a:gd name="connsiteX290" fmla="*/ 1445008 w 1787220"/>
                  <a:gd name="connsiteY290" fmla="*/ 450626 h 506549"/>
                  <a:gd name="connsiteX291" fmla="*/ 1445008 w 1787220"/>
                  <a:gd name="connsiteY291" fmla="*/ 456832 h 506549"/>
                  <a:gd name="connsiteX292" fmla="*/ 1464906 w 1787220"/>
                  <a:gd name="connsiteY292" fmla="*/ 450626 h 506549"/>
                  <a:gd name="connsiteX293" fmla="*/ 1462418 w 1787220"/>
                  <a:gd name="connsiteY293" fmla="*/ 445661 h 506549"/>
                  <a:gd name="connsiteX294" fmla="*/ 1463662 w 1787220"/>
                  <a:gd name="connsiteY294" fmla="*/ 444419 h 506549"/>
                  <a:gd name="connsiteX295" fmla="*/ 1468636 w 1787220"/>
                  <a:gd name="connsiteY295" fmla="*/ 440695 h 506549"/>
                  <a:gd name="connsiteX296" fmla="*/ 1484802 w 1787220"/>
                  <a:gd name="connsiteY296" fmla="*/ 458073 h 506549"/>
                  <a:gd name="connsiteX297" fmla="*/ 1499726 w 1787220"/>
                  <a:gd name="connsiteY297" fmla="*/ 448143 h 506549"/>
                  <a:gd name="connsiteX298" fmla="*/ 1505944 w 1787220"/>
                  <a:gd name="connsiteY298" fmla="*/ 458073 h 506549"/>
                  <a:gd name="connsiteX299" fmla="*/ 1481072 w 1787220"/>
                  <a:gd name="connsiteY299" fmla="*/ 464280 h 506549"/>
                  <a:gd name="connsiteX300" fmla="*/ 1487290 w 1787220"/>
                  <a:gd name="connsiteY300" fmla="*/ 470486 h 506549"/>
                  <a:gd name="connsiteX301" fmla="*/ 1468636 w 1787220"/>
                  <a:gd name="connsiteY301" fmla="*/ 466762 h 506549"/>
                  <a:gd name="connsiteX302" fmla="*/ 1477342 w 1787220"/>
                  <a:gd name="connsiteY302" fmla="*/ 470486 h 506549"/>
                  <a:gd name="connsiteX303" fmla="*/ 1476098 w 1787220"/>
                  <a:gd name="connsiteY303" fmla="*/ 461797 h 506549"/>
                  <a:gd name="connsiteX304" fmla="*/ 1451226 w 1787220"/>
                  <a:gd name="connsiteY304" fmla="*/ 465521 h 506549"/>
                  <a:gd name="connsiteX305" fmla="*/ 1446252 w 1787220"/>
                  <a:gd name="connsiteY305" fmla="*/ 475451 h 506549"/>
                  <a:gd name="connsiteX306" fmla="*/ 1451226 w 1787220"/>
                  <a:gd name="connsiteY306" fmla="*/ 475451 h 506549"/>
                  <a:gd name="connsiteX307" fmla="*/ 1445008 w 1787220"/>
                  <a:gd name="connsiteY307" fmla="*/ 482899 h 506549"/>
                  <a:gd name="connsiteX308" fmla="*/ 1396510 w 1787220"/>
                  <a:gd name="connsiteY308" fmla="*/ 466762 h 506549"/>
                  <a:gd name="connsiteX309" fmla="*/ 1407702 w 1787220"/>
                  <a:gd name="connsiteY309" fmla="*/ 466762 h 506549"/>
                  <a:gd name="connsiteX310" fmla="*/ 1401484 w 1787220"/>
                  <a:gd name="connsiteY310" fmla="*/ 461797 h 506549"/>
                  <a:gd name="connsiteX311" fmla="*/ 1420138 w 1787220"/>
                  <a:gd name="connsiteY311" fmla="*/ 469245 h 506549"/>
                  <a:gd name="connsiteX312" fmla="*/ 1421382 w 1787220"/>
                  <a:gd name="connsiteY312" fmla="*/ 450626 h 506549"/>
                  <a:gd name="connsiteX313" fmla="*/ 1385318 w 1787220"/>
                  <a:gd name="connsiteY313" fmla="*/ 454349 h 506549"/>
                  <a:gd name="connsiteX314" fmla="*/ 1379100 w 1787220"/>
                  <a:gd name="connsiteY314" fmla="*/ 448143 h 506549"/>
                  <a:gd name="connsiteX315" fmla="*/ 1350500 w 1787220"/>
                  <a:gd name="connsiteY315" fmla="*/ 471727 h 506549"/>
                  <a:gd name="connsiteX316" fmla="*/ 1370396 w 1787220"/>
                  <a:gd name="connsiteY316" fmla="*/ 474210 h 506549"/>
                  <a:gd name="connsiteX317" fmla="*/ 1351742 w 1787220"/>
                  <a:gd name="connsiteY317" fmla="*/ 481658 h 506549"/>
                  <a:gd name="connsiteX318" fmla="*/ 1356716 w 1787220"/>
                  <a:gd name="connsiteY318" fmla="*/ 470486 h 506549"/>
                  <a:gd name="connsiteX319" fmla="*/ 1348012 w 1787220"/>
                  <a:gd name="connsiteY319" fmla="*/ 474210 h 506549"/>
                  <a:gd name="connsiteX320" fmla="*/ 1344282 w 1787220"/>
                  <a:gd name="connsiteY320" fmla="*/ 465521 h 506549"/>
                  <a:gd name="connsiteX321" fmla="*/ 1310706 w 1787220"/>
                  <a:gd name="connsiteY321" fmla="*/ 453108 h 506549"/>
                  <a:gd name="connsiteX322" fmla="*/ 1310706 w 1787220"/>
                  <a:gd name="connsiteY322" fmla="*/ 446902 h 506549"/>
                  <a:gd name="connsiteX323" fmla="*/ 1290808 w 1787220"/>
                  <a:gd name="connsiteY323" fmla="*/ 466762 h 506549"/>
                  <a:gd name="connsiteX324" fmla="*/ 1275886 w 1787220"/>
                  <a:gd name="connsiteY324" fmla="*/ 460556 h 506549"/>
                  <a:gd name="connsiteX325" fmla="*/ 1272156 w 1787220"/>
                  <a:gd name="connsiteY325" fmla="*/ 469245 h 506549"/>
                  <a:gd name="connsiteX326" fmla="*/ 1267182 w 1787220"/>
                  <a:gd name="connsiteY326" fmla="*/ 460556 h 506549"/>
                  <a:gd name="connsiteX327" fmla="*/ 1260964 w 1787220"/>
                  <a:gd name="connsiteY327" fmla="*/ 466762 h 506549"/>
                  <a:gd name="connsiteX328" fmla="*/ 1269668 w 1787220"/>
                  <a:gd name="connsiteY328" fmla="*/ 441937 h 506549"/>
                  <a:gd name="connsiteX329" fmla="*/ 1253502 w 1787220"/>
                  <a:gd name="connsiteY329" fmla="*/ 423317 h 506549"/>
                  <a:gd name="connsiteX330" fmla="*/ 1246040 w 1787220"/>
                  <a:gd name="connsiteY330" fmla="*/ 471727 h 506549"/>
                  <a:gd name="connsiteX331" fmla="*/ 1237336 w 1787220"/>
                  <a:gd name="connsiteY331" fmla="*/ 464280 h 506549"/>
                  <a:gd name="connsiteX332" fmla="*/ 1216196 w 1787220"/>
                  <a:gd name="connsiteY332" fmla="*/ 463038 h 506549"/>
                  <a:gd name="connsiteX333" fmla="*/ 1222414 w 1787220"/>
                  <a:gd name="connsiteY333" fmla="*/ 458073 h 506549"/>
                  <a:gd name="connsiteX334" fmla="*/ 1207490 w 1787220"/>
                  <a:gd name="connsiteY334" fmla="*/ 460556 h 506549"/>
                  <a:gd name="connsiteX335" fmla="*/ 1213708 w 1787220"/>
                  <a:gd name="connsiteY335" fmla="*/ 441937 h 506549"/>
                  <a:gd name="connsiteX336" fmla="*/ 1183864 w 1787220"/>
                  <a:gd name="connsiteY336" fmla="*/ 460556 h 506549"/>
                  <a:gd name="connsiteX337" fmla="*/ 1206248 w 1787220"/>
                  <a:gd name="connsiteY337" fmla="*/ 455591 h 506549"/>
                  <a:gd name="connsiteX338" fmla="*/ 1190082 w 1787220"/>
                  <a:gd name="connsiteY338" fmla="*/ 469245 h 506549"/>
                  <a:gd name="connsiteX339" fmla="*/ 1170184 w 1787220"/>
                  <a:gd name="connsiteY339" fmla="*/ 461797 h 506549"/>
                  <a:gd name="connsiteX340" fmla="*/ 1178890 w 1787220"/>
                  <a:gd name="connsiteY340" fmla="*/ 456832 h 506549"/>
                  <a:gd name="connsiteX341" fmla="*/ 1170184 w 1787220"/>
                  <a:gd name="connsiteY341" fmla="*/ 450626 h 506549"/>
                  <a:gd name="connsiteX342" fmla="*/ 1212466 w 1787220"/>
                  <a:gd name="connsiteY342" fmla="*/ 412146 h 506549"/>
                  <a:gd name="connsiteX343" fmla="*/ 1201274 w 1787220"/>
                  <a:gd name="connsiteY343" fmla="*/ 415870 h 506549"/>
                  <a:gd name="connsiteX344" fmla="*/ 1200030 w 1787220"/>
                  <a:gd name="connsiteY344" fmla="*/ 410905 h 506549"/>
                  <a:gd name="connsiteX345" fmla="*/ 1163966 w 1787220"/>
                  <a:gd name="connsiteY345" fmla="*/ 446902 h 506549"/>
                  <a:gd name="connsiteX346" fmla="*/ 1165210 w 1787220"/>
                  <a:gd name="connsiteY346" fmla="*/ 425800 h 506549"/>
                  <a:gd name="connsiteX347" fmla="*/ 1131634 w 1787220"/>
                  <a:gd name="connsiteY347" fmla="*/ 438213 h 506549"/>
                  <a:gd name="connsiteX348" fmla="*/ 1136608 w 1787220"/>
                  <a:gd name="connsiteY348" fmla="*/ 444419 h 506549"/>
                  <a:gd name="connsiteX349" fmla="*/ 1121686 w 1787220"/>
                  <a:gd name="connsiteY349" fmla="*/ 441937 h 506549"/>
                  <a:gd name="connsiteX350" fmla="*/ 1122930 w 1787220"/>
                  <a:gd name="connsiteY350" fmla="*/ 424559 h 506549"/>
                  <a:gd name="connsiteX351" fmla="*/ 1106764 w 1787220"/>
                  <a:gd name="connsiteY351" fmla="*/ 436971 h 506549"/>
                  <a:gd name="connsiteX352" fmla="*/ 1112980 w 1787220"/>
                  <a:gd name="connsiteY352" fmla="*/ 420835 h 506549"/>
                  <a:gd name="connsiteX353" fmla="*/ 1103032 w 1787220"/>
                  <a:gd name="connsiteY353" fmla="*/ 435730 h 506549"/>
                  <a:gd name="connsiteX354" fmla="*/ 1090598 w 1787220"/>
                  <a:gd name="connsiteY354" fmla="*/ 417111 h 506549"/>
                  <a:gd name="connsiteX355" fmla="*/ 1090598 w 1787220"/>
                  <a:gd name="connsiteY355" fmla="*/ 432006 h 506549"/>
                  <a:gd name="connsiteX356" fmla="*/ 1075674 w 1787220"/>
                  <a:gd name="connsiteY356" fmla="*/ 429524 h 506549"/>
                  <a:gd name="connsiteX357" fmla="*/ 1090598 w 1787220"/>
                  <a:gd name="connsiteY357" fmla="*/ 393527 h 506549"/>
                  <a:gd name="connsiteX358" fmla="*/ 1057022 w 1787220"/>
                  <a:gd name="connsiteY358" fmla="*/ 424559 h 506549"/>
                  <a:gd name="connsiteX359" fmla="*/ 1063240 w 1787220"/>
                  <a:gd name="connsiteY359" fmla="*/ 409663 h 506549"/>
                  <a:gd name="connsiteX360" fmla="*/ 1018472 w 1787220"/>
                  <a:gd name="connsiteY360" fmla="*/ 410905 h 506549"/>
                  <a:gd name="connsiteX361" fmla="*/ 1020958 w 1787220"/>
                  <a:gd name="connsiteY361" fmla="*/ 410905 h 506549"/>
                  <a:gd name="connsiteX362" fmla="*/ 1007280 w 1787220"/>
                  <a:gd name="connsiteY362" fmla="*/ 404698 h 506549"/>
                  <a:gd name="connsiteX363" fmla="*/ 1012254 w 1787220"/>
                  <a:gd name="connsiteY363" fmla="*/ 404698 h 506549"/>
                  <a:gd name="connsiteX364" fmla="*/ 989870 w 1787220"/>
                  <a:gd name="connsiteY364" fmla="*/ 405939 h 506549"/>
                  <a:gd name="connsiteX365" fmla="*/ 1001062 w 1787220"/>
                  <a:gd name="connsiteY365" fmla="*/ 399733 h 506549"/>
                  <a:gd name="connsiteX366" fmla="*/ 978678 w 1787220"/>
                  <a:gd name="connsiteY366" fmla="*/ 408422 h 506549"/>
                  <a:gd name="connsiteX367" fmla="*/ 973704 w 1787220"/>
                  <a:gd name="connsiteY367" fmla="*/ 398492 h 506549"/>
                  <a:gd name="connsiteX368" fmla="*/ 955050 w 1787220"/>
                  <a:gd name="connsiteY368" fmla="*/ 402216 h 506549"/>
                  <a:gd name="connsiteX369" fmla="*/ 953806 w 1787220"/>
                  <a:gd name="connsiteY369" fmla="*/ 396009 h 506549"/>
                  <a:gd name="connsiteX370" fmla="*/ 977434 w 1787220"/>
                  <a:gd name="connsiteY370" fmla="*/ 399733 h 506549"/>
                  <a:gd name="connsiteX371" fmla="*/ 983652 w 1787220"/>
                  <a:gd name="connsiteY371" fmla="*/ 381114 h 506549"/>
                  <a:gd name="connsiteX372" fmla="*/ 937640 w 1787220"/>
                  <a:gd name="connsiteY372" fmla="*/ 397250 h 506549"/>
                  <a:gd name="connsiteX373" fmla="*/ 923962 w 1787220"/>
                  <a:gd name="connsiteY373" fmla="*/ 387320 h 506549"/>
                  <a:gd name="connsiteX374" fmla="*/ 921474 w 1787220"/>
                  <a:gd name="connsiteY374" fmla="*/ 391044 h 506549"/>
                  <a:gd name="connsiteX375" fmla="*/ 921474 w 1787220"/>
                  <a:gd name="connsiteY375" fmla="*/ 381114 h 506549"/>
                  <a:gd name="connsiteX376" fmla="*/ 916500 w 1787220"/>
                  <a:gd name="connsiteY376" fmla="*/ 382355 h 506549"/>
                  <a:gd name="connsiteX377" fmla="*/ 918988 w 1787220"/>
                  <a:gd name="connsiteY377" fmla="*/ 379872 h 506549"/>
                  <a:gd name="connsiteX378" fmla="*/ 915256 w 1787220"/>
                  <a:gd name="connsiteY378" fmla="*/ 381114 h 506549"/>
                  <a:gd name="connsiteX379" fmla="*/ 923962 w 1787220"/>
                  <a:gd name="connsiteY379" fmla="*/ 366218 h 506549"/>
                  <a:gd name="connsiteX380" fmla="*/ 926448 w 1787220"/>
                  <a:gd name="connsiteY380" fmla="*/ 373666 h 506549"/>
                  <a:gd name="connsiteX381" fmla="*/ 930180 w 1787220"/>
                  <a:gd name="connsiteY381" fmla="*/ 361253 h 506549"/>
                  <a:gd name="connsiteX382" fmla="*/ 928936 w 1787220"/>
                  <a:gd name="connsiteY382" fmla="*/ 362494 h 506549"/>
                  <a:gd name="connsiteX383" fmla="*/ 931422 w 1787220"/>
                  <a:gd name="connsiteY383" fmla="*/ 355047 h 506549"/>
                  <a:gd name="connsiteX384" fmla="*/ 918988 w 1787220"/>
                  <a:gd name="connsiteY384" fmla="*/ 356288 h 506549"/>
                  <a:gd name="connsiteX385" fmla="*/ 923962 w 1787220"/>
                  <a:gd name="connsiteY385" fmla="*/ 364977 h 506549"/>
                  <a:gd name="connsiteX386" fmla="*/ 907796 w 1787220"/>
                  <a:gd name="connsiteY386" fmla="*/ 382355 h 506549"/>
                  <a:gd name="connsiteX387" fmla="*/ 900334 w 1787220"/>
                  <a:gd name="connsiteY387" fmla="*/ 374907 h 506549"/>
                  <a:gd name="connsiteX388" fmla="*/ 875462 w 1787220"/>
                  <a:gd name="connsiteY388" fmla="*/ 382355 h 506549"/>
                  <a:gd name="connsiteX389" fmla="*/ 876706 w 1787220"/>
                  <a:gd name="connsiteY389" fmla="*/ 374907 h 506549"/>
                  <a:gd name="connsiteX390" fmla="*/ 853080 w 1787220"/>
                  <a:gd name="connsiteY390" fmla="*/ 364977 h 506549"/>
                  <a:gd name="connsiteX391" fmla="*/ 841888 w 1787220"/>
                  <a:gd name="connsiteY391" fmla="*/ 372425 h 506549"/>
                  <a:gd name="connsiteX392" fmla="*/ 841888 w 1787220"/>
                  <a:gd name="connsiteY392" fmla="*/ 368701 h 506549"/>
                  <a:gd name="connsiteX393" fmla="*/ 834426 w 1787220"/>
                  <a:gd name="connsiteY393" fmla="*/ 374907 h 506549"/>
                  <a:gd name="connsiteX394" fmla="*/ 835670 w 1787220"/>
                  <a:gd name="connsiteY394" fmla="*/ 366218 h 506549"/>
                  <a:gd name="connsiteX395" fmla="*/ 807068 w 1787220"/>
                  <a:gd name="connsiteY395" fmla="*/ 363736 h 506549"/>
                  <a:gd name="connsiteX396" fmla="*/ 798362 w 1787220"/>
                  <a:gd name="connsiteY396" fmla="*/ 374907 h 506549"/>
                  <a:gd name="connsiteX397" fmla="*/ 790902 w 1787220"/>
                  <a:gd name="connsiteY397" fmla="*/ 358771 h 506549"/>
                  <a:gd name="connsiteX398" fmla="*/ 779710 w 1787220"/>
                  <a:gd name="connsiteY398" fmla="*/ 366218 h 506549"/>
                  <a:gd name="connsiteX399" fmla="*/ 782196 w 1787220"/>
                  <a:gd name="connsiteY399" fmla="*/ 358771 h 506549"/>
                  <a:gd name="connsiteX400" fmla="*/ 773492 w 1787220"/>
                  <a:gd name="connsiteY400" fmla="*/ 351323 h 506549"/>
                  <a:gd name="connsiteX401" fmla="*/ 761056 w 1787220"/>
                  <a:gd name="connsiteY401" fmla="*/ 348840 h 506549"/>
                  <a:gd name="connsiteX402" fmla="*/ 753594 w 1787220"/>
                  <a:gd name="connsiteY402" fmla="*/ 348840 h 506549"/>
                  <a:gd name="connsiteX403" fmla="*/ 761056 w 1787220"/>
                  <a:gd name="connsiteY403" fmla="*/ 348840 h 506549"/>
                  <a:gd name="connsiteX404" fmla="*/ 764786 w 1787220"/>
                  <a:gd name="connsiteY404" fmla="*/ 371183 h 506549"/>
                  <a:gd name="connsiteX405" fmla="*/ 748620 w 1787220"/>
                  <a:gd name="connsiteY405" fmla="*/ 352564 h 506549"/>
                  <a:gd name="connsiteX406" fmla="*/ 757326 w 1787220"/>
                  <a:gd name="connsiteY406" fmla="*/ 352564 h 506549"/>
                  <a:gd name="connsiteX407" fmla="*/ 736186 w 1787220"/>
                  <a:gd name="connsiteY407" fmla="*/ 341393 h 506549"/>
                  <a:gd name="connsiteX408" fmla="*/ 747378 w 1787220"/>
                  <a:gd name="connsiteY408" fmla="*/ 335186 h 506549"/>
                  <a:gd name="connsiteX409" fmla="*/ 737428 w 1787220"/>
                  <a:gd name="connsiteY409" fmla="*/ 336427 h 506549"/>
                  <a:gd name="connsiteX410" fmla="*/ 739916 w 1787220"/>
                  <a:gd name="connsiteY410" fmla="*/ 333945 h 506549"/>
                  <a:gd name="connsiteX411" fmla="*/ 728724 w 1787220"/>
                  <a:gd name="connsiteY411" fmla="*/ 338910 h 506549"/>
                  <a:gd name="connsiteX412" fmla="*/ 713802 w 1787220"/>
                  <a:gd name="connsiteY412" fmla="*/ 336427 h 506549"/>
                  <a:gd name="connsiteX413" fmla="*/ 716288 w 1787220"/>
                  <a:gd name="connsiteY413" fmla="*/ 332704 h 506549"/>
                  <a:gd name="connsiteX414" fmla="*/ 705096 w 1787220"/>
                  <a:gd name="connsiteY414" fmla="*/ 333945 h 506549"/>
                  <a:gd name="connsiteX415" fmla="*/ 701366 w 1787220"/>
                  <a:gd name="connsiteY415" fmla="*/ 327739 h 506549"/>
                  <a:gd name="connsiteX416" fmla="*/ 678982 w 1787220"/>
                  <a:gd name="connsiteY416" fmla="*/ 330221 h 506549"/>
                  <a:gd name="connsiteX417" fmla="*/ 682712 w 1787220"/>
                  <a:gd name="connsiteY417" fmla="*/ 331462 h 506549"/>
                  <a:gd name="connsiteX418" fmla="*/ 678982 w 1787220"/>
                  <a:gd name="connsiteY418" fmla="*/ 326497 h 506549"/>
                  <a:gd name="connsiteX419" fmla="*/ 642918 w 1787220"/>
                  <a:gd name="connsiteY419" fmla="*/ 336427 h 506549"/>
                  <a:gd name="connsiteX420" fmla="*/ 655354 w 1787220"/>
                  <a:gd name="connsiteY420" fmla="*/ 326497 h 506549"/>
                  <a:gd name="connsiteX421" fmla="*/ 649136 w 1787220"/>
                  <a:gd name="connsiteY421" fmla="*/ 319050 h 506549"/>
                  <a:gd name="connsiteX422" fmla="*/ 659086 w 1787220"/>
                  <a:gd name="connsiteY422" fmla="*/ 320291 h 506549"/>
                  <a:gd name="connsiteX423" fmla="*/ 631728 w 1787220"/>
                  <a:gd name="connsiteY423" fmla="*/ 320291 h 506549"/>
                  <a:gd name="connsiteX424" fmla="*/ 627996 w 1787220"/>
                  <a:gd name="connsiteY424" fmla="*/ 306637 h 506549"/>
                  <a:gd name="connsiteX425" fmla="*/ 616804 w 1787220"/>
                  <a:gd name="connsiteY425" fmla="*/ 320291 h 506549"/>
                  <a:gd name="connsiteX426" fmla="*/ 613074 w 1787220"/>
                  <a:gd name="connsiteY426" fmla="*/ 307878 h 506549"/>
                  <a:gd name="connsiteX427" fmla="*/ 584472 w 1787220"/>
                  <a:gd name="connsiteY427" fmla="*/ 299189 h 506549"/>
                  <a:gd name="connsiteX428" fmla="*/ 579498 w 1787220"/>
                  <a:gd name="connsiteY428" fmla="*/ 299189 h 506549"/>
                  <a:gd name="connsiteX429" fmla="*/ 548410 w 1787220"/>
                  <a:gd name="connsiteY429" fmla="*/ 295465 h 506549"/>
                  <a:gd name="connsiteX430" fmla="*/ 545922 w 1787220"/>
                  <a:gd name="connsiteY430" fmla="*/ 285535 h 506549"/>
                  <a:gd name="connsiteX431" fmla="*/ 529756 w 1787220"/>
                  <a:gd name="connsiteY431" fmla="*/ 286776 h 506549"/>
                  <a:gd name="connsiteX432" fmla="*/ 540948 w 1787220"/>
                  <a:gd name="connsiteY432" fmla="*/ 278087 h 506549"/>
                  <a:gd name="connsiteX433" fmla="*/ 529756 w 1787220"/>
                  <a:gd name="connsiteY433" fmla="*/ 278087 h 506549"/>
                  <a:gd name="connsiteX434" fmla="*/ 533486 w 1787220"/>
                  <a:gd name="connsiteY434" fmla="*/ 271881 h 506549"/>
                  <a:gd name="connsiteX435" fmla="*/ 516076 w 1787220"/>
                  <a:gd name="connsiteY435" fmla="*/ 276846 h 506549"/>
                  <a:gd name="connsiteX436" fmla="*/ 518564 w 1787220"/>
                  <a:gd name="connsiteY436" fmla="*/ 278087 h 506549"/>
                  <a:gd name="connsiteX437" fmla="*/ 502398 w 1787220"/>
                  <a:gd name="connsiteY437" fmla="*/ 271881 h 506549"/>
                  <a:gd name="connsiteX438" fmla="*/ 507372 w 1787220"/>
                  <a:gd name="connsiteY438" fmla="*/ 266916 h 506549"/>
                  <a:gd name="connsiteX439" fmla="*/ 517320 w 1787220"/>
                  <a:gd name="connsiteY439" fmla="*/ 268157 h 506549"/>
                  <a:gd name="connsiteX440" fmla="*/ 512346 w 1787220"/>
                  <a:gd name="connsiteY440" fmla="*/ 260709 h 506549"/>
                  <a:gd name="connsiteX441" fmla="*/ 499910 w 1787220"/>
                  <a:gd name="connsiteY441" fmla="*/ 269398 h 506549"/>
                  <a:gd name="connsiteX442" fmla="*/ 480014 w 1787220"/>
                  <a:gd name="connsiteY442" fmla="*/ 263192 h 506549"/>
                  <a:gd name="connsiteX443" fmla="*/ 484988 w 1787220"/>
                  <a:gd name="connsiteY443" fmla="*/ 256985 h 506549"/>
                  <a:gd name="connsiteX444" fmla="*/ 476284 w 1787220"/>
                  <a:gd name="connsiteY444" fmla="*/ 256985 h 506549"/>
                  <a:gd name="connsiteX445" fmla="*/ 486232 w 1787220"/>
                  <a:gd name="connsiteY445" fmla="*/ 250779 h 506549"/>
                  <a:gd name="connsiteX446" fmla="*/ 463848 w 1787220"/>
                  <a:gd name="connsiteY446" fmla="*/ 252020 h 506549"/>
                  <a:gd name="connsiteX447" fmla="*/ 466334 w 1787220"/>
                  <a:gd name="connsiteY447" fmla="*/ 245814 h 506549"/>
                  <a:gd name="connsiteX448" fmla="*/ 451412 w 1787220"/>
                  <a:gd name="connsiteY448" fmla="*/ 245814 h 506549"/>
                  <a:gd name="connsiteX449" fmla="*/ 443950 w 1787220"/>
                  <a:gd name="connsiteY449" fmla="*/ 254503 h 506549"/>
                  <a:gd name="connsiteX450" fmla="*/ 434002 w 1787220"/>
                  <a:gd name="connsiteY450" fmla="*/ 244573 h 506549"/>
                  <a:gd name="connsiteX451" fmla="*/ 433508 w 1787220"/>
                  <a:gd name="connsiteY451" fmla="*/ 247631 h 506549"/>
                  <a:gd name="connsiteX452" fmla="*/ 424210 w 1787220"/>
                  <a:gd name="connsiteY452" fmla="*/ 238056 h 506549"/>
                  <a:gd name="connsiteX453" fmla="*/ 410376 w 1787220"/>
                  <a:gd name="connsiteY453" fmla="*/ 228436 h 506549"/>
                  <a:gd name="connsiteX454" fmla="*/ 416592 w 1787220"/>
                  <a:gd name="connsiteY454" fmla="*/ 243331 h 506549"/>
                  <a:gd name="connsiteX455" fmla="*/ 395452 w 1787220"/>
                  <a:gd name="connsiteY455" fmla="*/ 233401 h 506549"/>
                  <a:gd name="connsiteX456" fmla="*/ 402914 w 1787220"/>
                  <a:gd name="connsiteY456" fmla="*/ 227195 h 506549"/>
                  <a:gd name="connsiteX457" fmla="*/ 394208 w 1787220"/>
                  <a:gd name="connsiteY457" fmla="*/ 228436 h 506549"/>
                  <a:gd name="connsiteX458" fmla="*/ 397940 w 1787220"/>
                  <a:gd name="connsiteY458" fmla="*/ 223471 h 506549"/>
                  <a:gd name="connsiteX459" fmla="*/ 370582 w 1787220"/>
                  <a:gd name="connsiteY459" fmla="*/ 223471 h 506549"/>
                  <a:gd name="connsiteX460" fmla="*/ 361876 w 1787220"/>
                  <a:gd name="connsiteY460" fmla="*/ 216023 h 506549"/>
                  <a:gd name="connsiteX461" fmla="*/ 387992 w 1787220"/>
                  <a:gd name="connsiteY461" fmla="*/ 214782 h 506549"/>
                  <a:gd name="connsiteX462" fmla="*/ 378042 w 1787220"/>
                  <a:gd name="connsiteY462" fmla="*/ 208575 h 506549"/>
                  <a:gd name="connsiteX463" fmla="*/ 387992 w 1787220"/>
                  <a:gd name="connsiteY463" fmla="*/ 206093 h 506549"/>
                  <a:gd name="connsiteX464" fmla="*/ 359390 w 1787220"/>
                  <a:gd name="connsiteY464" fmla="*/ 204851 h 506549"/>
                  <a:gd name="connsiteX465" fmla="*/ 371824 w 1787220"/>
                  <a:gd name="connsiteY465" fmla="*/ 207334 h 506549"/>
                  <a:gd name="connsiteX466" fmla="*/ 359390 w 1787220"/>
                  <a:gd name="connsiteY466" fmla="*/ 213540 h 506549"/>
                  <a:gd name="connsiteX467" fmla="*/ 343224 w 1787220"/>
                  <a:gd name="connsiteY467" fmla="*/ 206093 h 506549"/>
                  <a:gd name="connsiteX468" fmla="*/ 346954 w 1787220"/>
                  <a:gd name="connsiteY468" fmla="*/ 206093 h 506549"/>
                  <a:gd name="connsiteX469" fmla="*/ 329544 w 1787220"/>
                  <a:gd name="connsiteY469" fmla="*/ 181267 h 506549"/>
                  <a:gd name="connsiteX470" fmla="*/ 314622 w 1787220"/>
                  <a:gd name="connsiteY470" fmla="*/ 184991 h 506549"/>
                  <a:gd name="connsiteX471" fmla="*/ 322082 w 1787220"/>
                  <a:gd name="connsiteY471" fmla="*/ 198645 h 506549"/>
                  <a:gd name="connsiteX472" fmla="*/ 289750 w 1787220"/>
                  <a:gd name="connsiteY472" fmla="*/ 181267 h 506549"/>
                  <a:gd name="connsiteX473" fmla="*/ 297212 w 1787220"/>
                  <a:gd name="connsiteY473" fmla="*/ 170095 h 506549"/>
                  <a:gd name="connsiteX474" fmla="*/ 282290 w 1787220"/>
                  <a:gd name="connsiteY474" fmla="*/ 172578 h 506549"/>
                  <a:gd name="connsiteX475" fmla="*/ 281046 w 1787220"/>
                  <a:gd name="connsiteY475" fmla="*/ 167613 h 506549"/>
                  <a:gd name="connsiteX476" fmla="*/ 256174 w 1787220"/>
                  <a:gd name="connsiteY476" fmla="*/ 173819 h 506549"/>
                  <a:gd name="connsiteX477" fmla="*/ 258662 w 1787220"/>
                  <a:gd name="connsiteY477" fmla="*/ 162648 h 506549"/>
                  <a:gd name="connsiteX478" fmla="*/ 244982 w 1787220"/>
                  <a:gd name="connsiteY478" fmla="*/ 161406 h 506549"/>
                  <a:gd name="connsiteX479" fmla="*/ 246226 w 1787220"/>
                  <a:gd name="connsiteY479" fmla="*/ 161406 h 506549"/>
                  <a:gd name="connsiteX480" fmla="*/ 218868 w 1787220"/>
                  <a:gd name="connsiteY480" fmla="*/ 150235 h 506549"/>
                  <a:gd name="connsiteX481" fmla="*/ 218868 w 1787220"/>
                  <a:gd name="connsiteY481" fmla="*/ 153959 h 506549"/>
                  <a:gd name="connsiteX482" fmla="*/ 151716 w 1787220"/>
                  <a:gd name="connsiteY482" fmla="*/ 132857 h 506549"/>
                  <a:gd name="connsiteX483" fmla="*/ 157934 w 1787220"/>
                  <a:gd name="connsiteY483" fmla="*/ 137822 h 506549"/>
                  <a:gd name="connsiteX484" fmla="*/ 139280 w 1787220"/>
                  <a:gd name="connsiteY484" fmla="*/ 130374 h 506549"/>
                  <a:gd name="connsiteX485" fmla="*/ 143012 w 1787220"/>
                  <a:gd name="connsiteY485" fmla="*/ 131616 h 506549"/>
                  <a:gd name="connsiteX486" fmla="*/ 140524 w 1787220"/>
                  <a:gd name="connsiteY486" fmla="*/ 119203 h 506549"/>
                  <a:gd name="connsiteX487" fmla="*/ 135550 w 1787220"/>
                  <a:gd name="connsiteY487" fmla="*/ 124168 h 506549"/>
                  <a:gd name="connsiteX488" fmla="*/ 135550 w 1787220"/>
                  <a:gd name="connsiteY488" fmla="*/ 117962 h 506549"/>
                  <a:gd name="connsiteX489" fmla="*/ 126846 w 1787220"/>
                  <a:gd name="connsiteY489" fmla="*/ 124168 h 506549"/>
                  <a:gd name="connsiteX490" fmla="*/ 95756 w 1787220"/>
                  <a:gd name="connsiteY490" fmla="*/ 94377 h 506549"/>
                  <a:gd name="connsiteX491" fmla="*/ 99488 w 1787220"/>
                  <a:gd name="connsiteY491" fmla="*/ 108031 h 506549"/>
                  <a:gd name="connsiteX492" fmla="*/ 93270 w 1787220"/>
                  <a:gd name="connsiteY492" fmla="*/ 99342 h 506549"/>
                  <a:gd name="connsiteX493" fmla="*/ 93270 w 1787220"/>
                  <a:gd name="connsiteY493" fmla="*/ 106790 h 506549"/>
                  <a:gd name="connsiteX494" fmla="*/ 46014 w 1787220"/>
                  <a:gd name="connsiteY494" fmla="*/ 78240 h 506549"/>
                  <a:gd name="connsiteX495" fmla="*/ 47258 w 1787220"/>
                  <a:gd name="connsiteY495" fmla="*/ 76999 h 506549"/>
                  <a:gd name="connsiteX496" fmla="*/ 32336 w 1787220"/>
                  <a:gd name="connsiteY496" fmla="*/ 74517 h 506549"/>
                  <a:gd name="connsiteX497" fmla="*/ 34822 w 1787220"/>
                  <a:gd name="connsiteY497" fmla="*/ 68310 h 506549"/>
                  <a:gd name="connsiteX498" fmla="*/ 3734 w 1787220"/>
                  <a:gd name="connsiteY498" fmla="*/ 53415 h 506549"/>
                  <a:gd name="connsiteX499" fmla="*/ 11196 w 1787220"/>
                  <a:gd name="connsiteY499" fmla="*/ 17418 h 506549"/>
                  <a:gd name="connsiteX500" fmla="*/ 4980 w 1787220"/>
                  <a:gd name="connsiteY500" fmla="*/ 2489 h 506549"/>
                  <a:gd name="connsiteX501" fmla="*/ 2988 w 1787220"/>
                  <a:gd name="connsiteY501" fmla="*/ 8712 h 506549"/>
                  <a:gd name="connsiteX502" fmla="*/ 0 w 1787220"/>
                  <a:gd name="connsiteY502" fmla="*/ 6638 h 506549"/>
                  <a:gd name="connsiteX503" fmla="*/ 14936 w 1787220"/>
                  <a:gd name="connsiteY503" fmla="*/ 0 h 506549"/>
                  <a:gd name="connsiteX504" fmla="*/ 17424 w 1787220"/>
                  <a:gd name="connsiteY504" fmla="*/ 4978 h 506549"/>
                  <a:gd name="connsiteX505" fmla="*/ 16596 w 1787220"/>
                  <a:gd name="connsiteY505" fmla="*/ 4978 h 50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</a:cxnLst>
                <a:rect l="l" t="t" r="r" b="b"/>
                <a:pathLst>
                  <a:path w="1787220" h="506549">
                    <a:moveTo>
                      <a:pt x="1696810" y="503515"/>
                    </a:moveTo>
                    <a:cubicBezTo>
                      <a:pt x="1698410" y="504215"/>
                      <a:pt x="1700278" y="505148"/>
                      <a:pt x="1701344" y="504682"/>
                    </a:cubicBezTo>
                    <a:lnTo>
                      <a:pt x="1697076" y="506549"/>
                    </a:lnTo>
                    <a:lnTo>
                      <a:pt x="1693876" y="503749"/>
                    </a:lnTo>
                    <a:cubicBezTo>
                      <a:pt x="1693876" y="502348"/>
                      <a:pt x="1695210" y="502815"/>
                      <a:pt x="1696810" y="503515"/>
                    </a:cubicBezTo>
                    <a:close/>
                    <a:moveTo>
                      <a:pt x="1738680" y="497837"/>
                    </a:moveTo>
                    <a:lnTo>
                      <a:pt x="1737684" y="499496"/>
                    </a:lnTo>
                    <a:lnTo>
                      <a:pt x="1733702" y="500326"/>
                    </a:lnTo>
                    <a:close/>
                    <a:moveTo>
                      <a:pt x="1697612" y="494103"/>
                    </a:moveTo>
                    <a:cubicBezTo>
                      <a:pt x="1702364" y="497215"/>
                      <a:pt x="1714244" y="494103"/>
                      <a:pt x="1723748" y="494103"/>
                    </a:cubicBezTo>
                    <a:lnTo>
                      <a:pt x="1718996" y="500326"/>
                    </a:lnTo>
                    <a:lnTo>
                      <a:pt x="1717808" y="498252"/>
                    </a:lnTo>
                    <a:cubicBezTo>
                      <a:pt x="1710680" y="494103"/>
                      <a:pt x="1699988" y="503437"/>
                      <a:pt x="1697612" y="494103"/>
                    </a:cubicBezTo>
                    <a:close/>
                    <a:moveTo>
                      <a:pt x="1542040" y="490369"/>
                    </a:moveTo>
                    <a:lnTo>
                      <a:pt x="1542040" y="492028"/>
                    </a:lnTo>
                    <a:cubicBezTo>
                      <a:pt x="1542040" y="492858"/>
                      <a:pt x="1541210" y="492028"/>
                      <a:pt x="1540380" y="492858"/>
                    </a:cubicBezTo>
                    <a:cubicBezTo>
                      <a:pt x="1537890" y="491199"/>
                      <a:pt x="1540380" y="490369"/>
                      <a:pt x="1542040" y="490369"/>
                    </a:cubicBezTo>
                    <a:close/>
                    <a:moveTo>
                      <a:pt x="1787220" y="486636"/>
                    </a:moveTo>
                    <a:cubicBezTo>
                      <a:pt x="1787220" y="487569"/>
                      <a:pt x="1787220" y="491303"/>
                      <a:pt x="1785976" y="490370"/>
                    </a:cubicBezTo>
                    <a:cubicBezTo>
                      <a:pt x="1785976" y="491303"/>
                      <a:pt x="1785352" y="486636"/>
                      <a:pt x="1787220" y="486636"/>
                    </a:cubicBezTo>
                    <a:close/>
                    <a:moveTo>
                      <a:pt x="1610492" y="484146"/>
                    </a:moveTo>
                    <a:cubicBezTo>
                      <a:pt x="1610492" y="484146"/>
                      <a:pt x="1616196" y="491080"/>
                      <a:pt x="1620760" y="494547"/>
                    </a:cubicBezTo>
                    <a:lnTo>
                      <a:pt x="1621900" y="493392"/>
                    </a:lnTo>
                    <a:cubicBezTo>
                      <a:pt x="1626464" y="498015"/>
                      <a:pt x="1621900" y="499170"/>
                      <a:pt x="1619618" y="500326"/>
                    </a:cubicBezTo>
                    <a:cubicBezTo>
                      <a:pt x="1619618" y="499170"/>
                      <a:pt x="1623042" y="498015"/>
                      <a:pt x="1620760" y="495703"/>
                    </a:cubicBezTo>
                    <a:cubicBezTo>
                      <a:pt x="1618478" y="494547"/>
                      <a:pt x="1617336" y="496859"/>
                      <a:pt x="1616196" y="498015"/>
                    </a:cubicBezTo>
                    <a:cubicBezTo>
                      <a:pt x="1613914" y="492236"/>
                      <a:pt x="1611632" y="488769"/>
                      <a:pt x="1610492" y="484146"/>
                    </a:cubicBezTo>
                    <a:close/>
                    <a:moveTo>
                      <a:pt x="1575644" y="484146"/>
                    </a:moveTo>
                    <a:lnTo>
                      <a:pt x="1585600" y="484146"/>
                    </a:lnTo>
                    <a:cubicBezTo>
                      <a:pt x="1584494" y="485142"/>
                      <a:pt x="1585600" y="488128"/>
                      <a:pt x="1580068" y="486137"/>
                    </a:cubicBezTo>
                    <a:lnTo>
                      <a:pt x="1580068" y="489124"/>
                    </a:lnTo>
                    <a:close/>
                    <a:moveTo>
                      <a:pt x="1662764" y="482902"/>
                    </a:moveTo>
                    <a:lnTo>
                      <a:pt x="1651450" y="486636"/>
                    </a:lnTo>
                    <a:lnTo>
                      <a:pt x="1650318" y="486636"/>
                    </a:lnTo>
                    <a:close/>
                    <a:moveTo>
                      <a:pt x="1375622" y="480413"/>
                    </a:moveTo>
                    <a:cubicBezTo>
                      <a:pt x="1382022" y="483213"/>
                      <a:pt x="1374554" y="483213"/>
                      <a:pt x="1374554" y="484147"/>
                    </a:cubicBezTo>
                    <a:cubicBezTo>
                      <a:pt x="1364952" y="483213"/>
                      <a:pt x="1374554" y="482280"/>
                      <a:pt x="1375622" y="480413"/>
                    </a:cubicBezTo>
                    <a:close/>
                    <a:moveTo>
                      <a:pt x="1492256" y="479168"/>
                    </a:moveTo>
                    <a:lnTo>
                      <a:pt x="1492256" y="484146"/>
                    </a:lnTo>
                    <a:lnTo>
                      <a:pt x="1489768" y="483150"/>
                    </a:lnTo>
                    <a:close/>
                    <a:moveTo>
                      <a:pt x="1608626" y="476679"/>
                    </a:moveTo>
                    <a:lnTo>
                      <a:pt x="1609248" y="476679"/>
                    </a:lnTo>
                    <a:lnTo>
                      <a:pt x="1608004" y="477924"/>
                    </a:lnTo>
                    <a:close/>
                    <a:moveTo>
                      <a:pt x="1397252" y="476679"/>
                    </a:moveTo>
                    <a:cubicBezTo>
                      <a:pt x="1398082" y="478753"/>
                      <a:pt x="1397252" y="479791"/>
                      <a:pt x="1398912" y="481865"/>
                    </a:cubicBezTo>
                    <a:lnTo>
                      <a:pt x="1396424" y="482902"/>
                    </a:lnTo>
                    <a:close/>
                    <a:moveTo>
                      <a:pt x="1659160" y="475915"/>
                    </a:moveTo>
                    <a:lnTo>
                      <a:pt x="1657318" y="477715"/>
                    </a:lnTo>
                    <a:cubicBezTo>
                      <a:pt x="1657058" y="477508"/>
                      <a:pt x="1657058" y="476678"/>
                      <a:pt x="1656540" y="476264"/>
                    </a:cubicBezTo>
                    <a:close/>
                    <a:moveTo>
                      <a:pt x="1667744" y="475434"/>
                    </a:moveTo>
                    <a:cubicBezTo>
                      <a:pt x="1677344" y="476501"/>
                      <a:pt x="1678412" y="482902"/>
                      <a:pt x="1667744" y="482902"/>
                    </a:cubicBezTo>
                    <a:cubicBezTo>
                      <a:pt x="1673078" y="480768"/>
                      <a:pt x="1669876" y="478635"/>
                      <a:pt x="1667744" y="475434"/>
                    </a:cubicBezTo>
                    <a:close/>
                    <a:moveTo>
                      <a:pt x="1659652" y="475434"/>
                    </a:moveTo>
                    <a:cubicBezTo>
                      <a:pt x="1658616" y="477923"/>
                      <a:pt x="1660690" y="475434"/>
                      <a:pt x="1662764" y="475434"/>
                    </a:cubicBezTo>
                    <a:lnTo>
                      <a:pt x="1659160" y="475915"/>
                    </a:lnTo>
                    <a:close/>
                    <a:moveTo>
                      <a:pt x="1617960" y="475434"/>
                    </a:moveTo>
                    <a:cubicBezTo>
                      <a:pt x="1616894" y="475434"/>
                      <a:pt x="1616894" y="477093"/>
                      <a:pt x="1616894" y="477923"/>
                    </a:cubicBezTo>
                    <a:lnTo>
                      <a:pt x="1610492" y="476264"/>
                    </a:lnTo>
                    <a:close/>
                    <a:moveTo>
                      <a:pt x="1458652" y="475020"/>
                    </a:moveTo>
                    <a:cubicBezTo>
                      <a:pt x="1458652" y="473360"/>
                      <a:pt x="1462920" y="475020"/>
                      <a:pt x="1466120" y="475020"/>
                    </a:cubicBezTo>
                    <a:cubicBezTo>
                      <a:pt x="1466120" y="475020"/>
                      <a:pt x="1465054" y="475849"/>
                      <a:pt x="1465054" y="476679"/>
                    </a:cubicBezTo>
                    <a:close/>
                    <a:moveTo>
                      <a:pt x="1676456" y="471701"/>
                    </a:moveTo>
                    <a:cubicBezTo>
                      <a:pt x="1678322" y="471701"/>
                      <a:pt x="1680188" y="471701"/>
                      <a:pt x="1680188" y="471701"/>
                    </a:cubicBezTo>
                    <a:lnTo>
                      <a:pt x="1680188" y="472323"/>
                    </a:lnTo>
                    <a:cubicBezTo>
                      <a:pt x="1673654" y="472946"/>
                      <a:pt x="1677388" y="473569"/>
                      <a:pt x="1676456" y="471701"/>
                    </a:cubicBezTo>
                    <a:close/>
                    <a:moveTo>
                      <a:pt x="1499750" y="471284"/>
                    </a:moveTo>
                    <a:lnTo>
                      <a:pt x="1500964" y="471700"/>
                    </a:lnTo>
                    <a:cubicBezTo>
                      <a:pt x="1499876" y="471700"/>
                      <a:pt x="1499876" y="471700"/>
                      <a:pt x="1499876" y="471700"/>
                    </a:cubicBezTo>
                    <a:close/>
                    <a:moveTo>
                      <a:pt x="1577954" y="467967"/>
                    </a:moveTo>
                    <a:cubicBezTo>
                      <a:pt x="1580088" y="467967"/>
                      <a:pt x="1581156" y="467967"/>
                      <a:pt x="1584356" y="467967"/>
                    </a:cubicBezTo>
                    <a:cubicBezTo>
                      <a:pt x="1582222" y="469212"/>
                      <a:pt x="1581156" y="469212"/>
                      <a:pt x="1577954" y="469212"/>
                    </a:cubicBezTo>
                    <a:cubicBezTo>
                      <a:pt x="1576888" y="469212"/>
                      <a:pt x="1576888" y="467967"/>
                      <a:pt x="1577954" y="467967"/>
                    </a:cubicBezTo>
                    <a:close/>
                    <a:moveTo>
                      <a:pt x="1498514" y="467220"/>
                    </a:moveTo>
                    <a:lnTo>
                      <a:pt x="1499750" y="471284"/>
                    </a:lnTo>
                    <a:lnTo>
                      <a:pt x="1492252" y="468713"/>
                    </a:lnTo>
                    <a:cubicBezTo>
                      <a:pt x="1494430" y="467717"/>
                      <a:pt x="1496880" y="466971"/>
                      <a:pt x="1498514" y="467220"/>
                    </a:cubicBezTo>
                    <a:close/>
                    <a:moveTo>
                      <a:pt x="1588088" y="465478"/>
                    </a:moveTo>
                    <a:cubicBezTo>
                      <a:pt x="1588088" y="466101"/>
                      <a:pt x="1588088" y="466101"/>
                      <a:pt x="1588088" y="466723"/>
                    </a:cubicBezTo>
                    <a:cubicBezTo>
                      <a:pt x="1588088" y="466723"/>
                      <a:pt x="1586430" y="466723"/>
                      <a:pt x="1585600" y="466723"/>
                    </a:cubicBezTo>
                    <a:cubicBezTo>
                      <a:pt x="1586430" y="466723"/>
                      <a:pt x="1587260" y="466101"/>
                      <a:pt x="1588088" y="465478"/>
                    </a:cubicBezTo>
                    <a:close/>
                    <a:moveTo>
                      <a:pt x="1558634" y="465191"/>
                    </a:moveTo>
                    <a:cubicBezTo>
                      <a:pt x="1566766" y="469786"/>
                      <a:pt x="1550502" y="470935"/>
                      <a:pt x="1563280" y="472084"/>
                    </a:cubicBezTo>
                    <a:cubicBezTo>
                      <a:pt x="1558634" y="474381"/>
                      <a:pt x="1558634" y="477828"/>
                      <a:pt x="1551664" y="476679"/>
                    </a:cubicBezTo>
                    <a:cubicBezTo>
                      <a:pt x="1549342" y="470935"/>
                      <a:pt x="1555150" y="469786"/>
                      <a:pt x="1558634" y="465191"/>
                    </a:cubicBezTo>
                    <a:close/>
                    <a:moveTo>
                      <a:pt x="1662054" y="464233"/>
                    </a:moveTo>
                    <a:cubicBezTo>
                      <a:pt x="1659920" y="465270"/>
                      <a:pt x="1664188" y="466307"/>
                      <a:pt x="1665254" y="467345"/>
                    </a:cubicBezTo>
                    <a:lnTo>
                      <a:pt x="1659920" y="470456"/>
                    </a:lnTo>
                    <a:cubicBezTo>
                      <a:pt x="1656720" y="467345"/>
                      <a:pt x="1656720" y="465270"/>
                      <a:pt x="1662054" y="464233"/>
                    </a:cubicBezTo>
                    <a:close/>
                    <a:moveTo>
                      <a:pt x="1605512" y="462988"/>
                    </a:moveTo>
                    <a:cubicBezTo>
                      <a:pt x="1607172" y="465062"/>
                      <a:pt x="1607172" y="467137"/>
                      <a:pt x="1608002" y="469211"/>
                    </a:cubicBezTo>
                    <a:cubicBezTo>
                      <a:pt x="1607172" y="469211"/>
                      <a:pt x="1606342" y="469211"/>
                      <a:pt x="1605512" y="469211"/>
                    </a:cubicBezTo>
                    <a:close/>
                    <a:moveTo>
                      <a:pt x="1575870" y="462988"/>
                    </a:moveTo>
                    <a:cubicBezTo>
                      <a:pt x="1580396" y="462988"/>
                      <a:pt x="1578132" y="465789"/>
                      <a:pt x="1577002" y="466722"/>
                    </a:cubicBezTo>
                    <a:cubicBezTo>
                      <a:pt x="1572476" y="466722"/>
                      <a:pt x="1570212" y="465789"/>
                      <a:pt x="1565688" y="464855"/>
                    </a:cubicBezTo>
                    <a:cubicBezTo>
                      <a:pt x="1569082" y="464855"/>
                      <a:pt x="1572476" y="464855"/>
                      <a:pt x="1575870" y="462988"/>
                    </a:cubicBezTo>
                    <a:close/>
                    <a:moveTo>
                      <a:pt x="1625428" y="461744"/>
                    </a:moveTo>
                    <a:cubicBezTo>
                      <a:pt x="1625428" y="463878"/>
                      <a:pt x="1628228" y="466011"/>
                      <a:pt x="1629160" y="467078"/>
                    </a:cubicBezTo>
                    <a:lnTo>
                      <a:pt x="1626360" y="469212"/>
                    </a:lnTo>
                    <a:cubicBezTo>
                      <a:pt x="1626360" y="467078"/>
                      <a:pt x="1624494" y="462811"/>
                      <a:pt x="1625428" y="461744"/>
                    </a:cubicBezTo>
                    <a:close/>
                    <a:moveTo>
                      <a:pt x="1558634" y="461744"/>
                    </a:moveTo>
                    <a:cubicBezTo>
                      <a:pt x="1560958" y="462893"/>
                      <a:pt x="1563280" y="464042"/>
                      <a:pt x="1564442" y="465191"/>
                    </a:cubicBezTo>
                    <a:cubicBezTo>
                      <a:pt x="1563280" y="465191"/>
                      <a:pt x="1560958" y="465191"/>
                      <a:pt x="1558634" y="465191"/>
                    </a:cubicBezTo>
                    <a:cubicBezTo>
                      <a:pt x="1551664" y="464042"/>
                      <a:pt x="1549342" y="464042"/>
                      <a:pt x="1547018" y="462893"/>
                    </a:cubicBezTo>
                    <a:close/>
                    <a:moveTo>
                      <a:pt x="1529764" y="459255"/>
                    </a:moveTo>
                    <a:cubicBezTo>
                      <a:pt x="1534516" y="470056"/>
                      <a:pt x="1534516" y="488058"/>
                      <a:pt x="1528576" y="490459"/>
                    </a:cubicBezTo>
                    <a:cubicBezTo>
                      <a:pt x="1522636" y="484458"/>
                      <a:pt x="1514320" y="488058"/>
                      <a:pt x="1513132" y="492859"/>
                    </a:cubicBezTo>
                    <a:cubicBezTo>
                      <a:pt x="1511944" y="490459"/>
                      <a:pt x="1514320" y="489259"/>
                      <a:pt x="1514320" y="488058"/>
                    </a:cubicBezTo>
                    <a:lnTo>
                      <a:pt x="1507192" y="490459"/>
                    </a:lnTo>
                    <a:cubicBezTo>
                      <a:pt x="1506004" y="480858"/>
                      <a:pt x="1521448" y="479657"/>
                      <a:pt x="1519072" y="472457"/>
                    </a:cubicBezTo>
                    <a:cubicBezTo>
                      <a:pt x="1522636" y="476057"/>
                      <a:pt x="1521448" y="480858"/>
                      <a:pt x="1528576" y="479657"/>
                    </a:cubicBezTo>
                    <a:cubicBezTo>
                      <a:pt x="1534516" y="474857"/>
                      <a:pt x="1523824" y="470056"/>
                      <a:pt x="1521448" y="466456"/>
                    </a:cubicBezTo>
                    <a:cubicBezTo>
                      <a:pt x="1528576" y="465256"/>
                      <a:pt x="1528576" y="462855"/>
                      <a:pt x="1529764" y="459255"/>
                    </a:cubicBezTo>
                    <a:close/>
                    <a:moveTo>
                      <a:pt x="1371532" y="459255"/>
                    </a:moveTo>
                    <a:lnTo>
                      <a:pt x="1379000" y="459255"/>
                    </a:lnTo>
                    <a:cubicBezTo>
                      <a:pt x="1379000" y="461122"/>
                      <a:pt x="1375800" y="462055"/>
                      <a:pt x="1374732" y="462989"/>
                    </a:cubicBezTo>
                    <a:cubicBezTo>
                      <a:pt x="1371532" y="462989"/>
                      <a:pt x="1370466" y="461122"/>
                      <a:pt x="1371532" y="459255"/>
                    </a:cubicBezTo>
                    <a:close/>
                    <a:moveTo>
                      <a:pt x="1604268" y="454276"/>
                    </a:moveTo>
                    <a:lnTo>
                      <a:pt x="1600120" y="457077"/>
                    </a:lnTo>
                    <a:lnTo>
                      <a:pt x="1598046" y="458010"/>
                    </a:lnTo>
                    <a:close/>
                    <a:moveTo>
                      <a:pt x="1537732" y="454276"/>
                    </a:moveTo>
                    <a:cubicBezTo>
                      <a:pt x="1541178" y="458543"/>
                      <a:pt x="1542326" y="460677"/>
                      <a:pt x="1545772" y="461744"/>
                    </a:cubicBezTo>
                    <a:lnTo>
                      <a:pt x="1542326" y="461744"/>
                    </a:lnTo>
                    <a:lnTo>
                      <a:pt x="1543476" y="460677"/>
                    </a:lnTo>
                    <a:lnTo>
                      <a:pt x="1530838" y="458543"/>
                    </a:lnTo>
                    <a:cubicBezTo>
                      <a:pt x="1531986" y="457477"/>
                      <a:pt x="1533136" y="455343"/>
                      <a:pt x="1537732" y="454276"/>
                    </a:cubicBezTo>
                    <a:close/>
                    <a:moveTo>
                      <a:pt x="1530836" y="450543"/>
                    </a:moveTo>
                    <a:lnTo>
                      <a:pt x="1528760" y="455729"/>
                    </a:lnTo>
                    <a:lnTo>
                      <a:pt x="1524612" y="456766"/>
                    </a:lnTo>
                    <a:close/>
                    <a:moveTo>
                      <a:pt x="1515900" y="449298"/>
                    </a:moveTo>
                    <a:lnTo>
                      <a:pt x="1514240" y="453032"/>
                    </a:lnTo>
                    <a:lnTo>
                      <a:pt x="1513412" y="452099"/>
                    </a:lnTo>
                    <a:close/>
                    <a:moveTo>
                      <a:pt x="1583224" y="446809"/>
                    </a:moveTo>
                    <a:cubicBezTo>
                      <a:pt x="1580962" y="448987"/>
                      <a:pt x="1586618" y="452254"/>
                      <a:pt x="1583224" y="455521"/>
                    </a:cubicBezTo>
                    <a:cubicBezTo>
                      <a:pt x="1578698" y="452254"/>
                      <a:pt x="1575304" y="451165"/>
                      <a:pt x="1571910" y="452254"/>
                    </a:cubicBezTo>
                    <a:cubicBezTo>
                      <a:pt x="1575304" y="450076"/>
                      <a:pt x="1579830" y="446809"/>
                      <a:pt x="1583224" y="446809"/>
                    </a:cubicBezTo>
                    <a:close/>
                    <a:moveTo>
                      <a:pt x="1152980" y="446809"/>
                    </a:moveTo>
                    <a:cubicBezTo>
                      <a:pt x="1150740" y="448987"/>
                      <a:pt x="1158580" y="451165"/>
                      <a:pt x="1156340" y="453343"/>
                    </a:cubicBezTo>
                    <a:cubicBezTo>
                      <a:pt x="1149620" y="447898"/>
                      <a:pt x="1152980" y="459877"/>
                      <a:pt x="1146260" y="454432"/>
                    </a:cubicBezTo>
                    <a:cubicBezTo>
                      <a:pt x="1145138" y="446809"/>
                      <a:pt x="1147380" y="448987"/>
                      <a:pt x="1152980" y="446809"/>
                    </a:cubicBezTo>
                    <a:close/>
                    <a:moveTo>
                      <a:pt x="1483544" y="445564"/>
                    </a:moveTo>
                    <a:lnTo>
                      <a:pt x="1488522" y="445564"/>
                    </a:lnTo>
                    <a:cubicBezTo>
                      <a:pt x="1487526" y="445564"/>
                      <a:pt x="1488522" y="446394"/>
                      <a:pt x="1488522" y="448053"/>
                    </a:cubicBezTo>
                    <a:cubicBezTo>
                      <a:pt x="1486530" y="446394"/>
                      <a:pt x="1486530" y="445564"/>
                      <a:pt x="1483544" y="445564"/>
                    </a:cubicBezTo>
                    <a:close/>
                    <a:moveTo>
                      <a:pt x="1428842" y="444419"/>
                    </a:moveTo>
                    <a:cubicBezTo>
                      <a:pt x="1428842" y="445661"/>
                      <a:pt x="1430086" y="446902"/>
                      <a:pt x="1433818" y="445661"/>
                    </a:cubicBezTo>
                    <a:lnTo>
                      <a:pt x="1433818" y="444419"/>
                    </a:lnTo>
                    <a:cubicBezTo>
                      <a:pt x="1433818" y="444419"/>
                      <a:pt x="1431330" y="444419"/>
                      <a:pt x="1428842" y="444419"/>
                    </a:cubicBezTo>
                    <a:close/>
                    <a:moveTo>
                      <a:pt x="1450120" y="442577"/>
                    </a:moveTo>
                    <a:cubicBezTo>
                      <a:pt x="1450120" y="440586"/>
                      <a:pt x="1449052" y="447555"/>
                      <a:pt x="1446918" y="445564"/>
                    </a:cubicBezTo>
                    <a:cubicBezTo>
                      <a:pt x="1436250" y="446560"/>
                      <a:pt x="1453320" y="437599"/>
                      <a:pt x="1450120" y="442577"/>
                    </a:cubicBezTo>
                    <a:close/>
                    <a:moveTo>
                      <a:pt x="1262008" y="433118"/>
                    </a:moveTo>
                    <a:lnTo>
                      <a:pt x="1259208" y="445564"/>
                    </a:lnTo>
                    <a:lnTo>
                      <a:pt x="1258276" y="445564"/>
                    </a:lnTo>
                    <a:close/>
                    <a:moveTo>
                      <a:pt x="1349128" y="423992"/>
                    </a:moveTo>
                    <a:cubicBezTo>
                      <a:pt x="1352396" y="422332"/>
                      <a:pt x="1356752" y="423992"/>
                      <a:pt x="1357840" y="425651"/>
                    </a:cubicBezTo>
                    <a:cubicBezTo>
                      <a:pt x="1355664" y="424821"/>
                      <a:pt x="1352396" y="424821"/>
                      <a:pt x="1350218" y="425651"/>
                    </a:cubicBezTo>
                    <a:cubicBezTo>
                      <a:pt x="1350218" y="424821"/>
                      <a:pt x="1349128" y="424821"/>
                      <a:pt x="1349128" y="423992"/>
                    </a:cubicBezTo>
                    <a:close/>
                    <a:moveTo>
                      <a:pt x="1075316" y="413202"/>
                    </a:moveTo>
                    <a:lnTo>
                      <a:pt x="1074196" y="428303"/>
                    </a:lnTo>
                    <a:cubicBezTo>
                      <a:pt x="1073076" y="427141"/>
                      <a:pt x="1069716" y="425980"/>
                      <a:pt x="1064116" y="430626"/>
                    </a:cubicBezTo>
                    <a:close/>
                    <a:moveTo>
                      <a:pt x="1159952" y="380687"/>
                    </a:moveTo>
                    <a:cubicBezTo>
                      <a:pt x="1159952" y="376331"/>
                      <a:pt x="1163064" y="382865"/>
                      <a:pt x="1166176" y="388310"/>
                    </a:cubicBezTo>
                    <a:cubicBezTo>
                      <a:pt x="1165138" y="387221"/>
                      <a:pt x="1163064" y="386132"/>
                      <a:pt x="1159952" y="386132"/>
                    </a:cubicBezTo>
                    <a:close/>
                    <a:moveTo>
                      <a:pt x="770398" y="365911"/>
                    </a:moveTo>
                    <a:cubicBezTo>
                      <a:pt x="773198" y="366845"/>
                      <a:pt x="774132" y="366845"/>
                      <a:pt x="774132" y="368711"/>
                    </a:cubicBezTo>
                    <a:lnTo>
                      <a:pt x="773198" y="369645"/>
                    </a:lnTo>
                    <a:close/>
                    <a:moveTo>
                      <a:pt x="928460" y="363422"/>
                    </a:moveTo>
                    <a:cubicBezTo>
                      <a:pt x="926592" y="364252"/>
                      <a:pt x="925660" y="365911"/>
                      <a:pt x="924726" y="365911"/>
                    </a:cubicBezTo>
                    <a:lnTo>
                      <a:pt x="924726" y="365081"/>
                    </a:lnTo>
                    <a:cubicBezTo>
                      <a:pt x="924726" y="364252"/>
                      <a:pt x="926592" y="364252"/>
                      <a:pt x="928460" y="363422"/>
                    </a:cubicBezTo>
                    <a:close/>
                    <a:moveTo>
                      <a:pt x="626516" y="327201"/>
                    </a:moveTo>
                    <a:cubicBezTo>
                      <a:pt x="627448" y="328321"/>
                      <a:pt x="629050" y="330561"/>
                      <a:pt x="632250" y="331059"/>
                    </a:cubicBezTo>
                    <a:cubicBezTo>
                      <a:pt x="630116" y="330063"/>
                      <a:pt x="625848" y="330063"/>
                      <a:pt x="624782" y="330063"/>
                    </a:cubicBezTo>
                    <a:cubicBezTo>
                      <a:pt x="625316" y="326081"/>
                      <a:pt x="625582" y="326081"/>
                      <a:pt x="626516" y="327201"/>
                    </a:cubicBezTo>
                    <a:close/>
                    <a:moveTo>
                      <a:pt x="433508" y="247631"/>
                    </a:moveTo>
                    <a:lnTo>
                      <a:pt x="438976" y="253261"/>
                    </a:lnTo>
                    <a:cubicBezTo>
                      <a:pt x="437112" y="253261"/>
                      <a:pt x="434624" y="251399"/>
                      <a:pt x="433226" y="249382"/>
                    </a:cubicBezTo>
                    <a:close/>
                    <a:moveTo>
                      <a:pt x="3734" y="16176"/>
                    </a:moveTo>
                    <a:cubicBezTo>
                      <a:pt x="9952" y="9970"/>
                      <a:pt x="19900" y="23624"/>
                      <a:pt x="27362" y="16176"/>
                    </a:cubicBezTo>
                    <a:lnTo>
                      <a:pt x="38554" y="32313"/>
                    </a:lnTo>
                    <a:cubicBezTo>
                      <a:pt x="39796" y="28589"/>
                      <a:pt x="43528" y="24865"/>
                      <a:pt x="41040" y="23624"/>
                    </a:cubicBezTo>
                    <a:cubicBezTo>
                      <a:pt x="46014" y="24865"/>
                      <a:pt x="48502" y="26107"/>
                      <a:pt x="46014" y="19900"/>
                    </a:cubicBezTo>
                    <a:cubicBezTo>
                      <a:pt x="74616" y="55897"/>
                      <a:pt x="121872" y="53415"/>
                      <a:pt x="155448" y="80723"/>
                    </a:cubicBezTo>
                    <a:cubicBezTo>
                      <a:pt x="156690" y="80723"/>
                      <a:pt x="156690" y="78240"/>
                      <a:pt x="156690" y="75758"/>
                    </a:cubicBezTo>
                    <a:cubicBezTo>
                      <a:pt x="160422" y="85688"/>
                      <a:pt x="164152" y="74517"/>
                      <a:pt x="169126" y="74517"/>
                    </a:cubicBezTo>
                    <a:lnTo>
                      <a:pt x="174100" y="89412"/>
                    </a:lnTo>
                    <a:cubicBezTo>
                      <a:pt x="181562" y="88171"/>
                      <a:pt x="177832" y="83206"/>
                      <a:pt x="179074" y="81964"/>
                    </a:cubicBezTo>
                    <a:cubicBezTo>
                      <a:pt x="200214" y="86929"/>
                      <a:pt x="213894" y="105549"/>
                      <a:pt x="232548" y="105549"/>
                    </a:cubicBezTo>
                    <a:cubicBezTo>
                      <a:pt x="235034" y="111755"/>
                      <a:pt x="226330" y="114238"/>
                      <a:pt x="232548" y="117962"/>
                    </a:cubicBezTo>
                    <a:cubicBezTo>
                      <a:pt x="228816" y="103066"/>
                      <a:pt x="254932" y="120444"/>
                      <a:pt x="251200" y="109273"/>
                    </a:cubicBezTo>
                    <a:cubicBezTo>
                      <a:pt x="253688" y="124168"/>
                      <a:pt x="273584" y="121685"/>
                      <a:pt x="264880" y="137822"/>
                    </a:cubicBezTo>
                    <a:cubicBezTo>
                      <a:pt x="271098" y="141546"/>
                      <a:pt x="273584" y="132857"/>
                      <a:pt x="271098" y="130374"/>
                    </a:cubicBezTo>
                    <a:cubicBezTo>
                      <a:pt x="281046" y="134098"/>
                      <a:pt x="287264" y="137822"/>
                      <a:pt x="297212" y="135340"/>
                    </a:cubicBezTo>
                    <a:cubicBezTo>
                      <a:pt x="300942" y="141546"/>
                      <a:pt x="340736" y="146511"/>
                      <a:pt x="344466" y="162648"/>
                    </a:cubicBezTo>
                    <a:cubicBezTo>
                      <a:pt x="340736" y="152717"/>
                      <a:pt x="346954" y="158924"/>
                      <a:pt x="353172" y="157683"/>
                    </a:cubicBezTo>
                    <a:lnTo>
                      <a:pt x="350684" y="147752"/>
                    </a:lnTo>
                    <a:lnTo>
                      <a:pt x="361876" y="153959"/>
                    </a:lnTo>
                    <a:cubicBezTo>
                      <a:pt x="364364" y="153959"/>
                      <a:pt x="365608" y="153959"/>
                      <a:pt x="365608" y="155200"/>
                    </a:cubicBezTo>
                    <a:cubicBezTo>
                      <a:pt x="366850" y="156441"/>
                      <a:pt x="364364" y="158924"/>
                      <a:pt x="368094" y="162648"/>
                    </a:cubicBezTo>
                    <a:cubicBezTo>
                      <a:pt x="375556" y="166372"/>
                      <a:pt x="378042" y="162648"/>
                      <a:pt x="384260" y="161406"/>
                    </a:cubicBezTo>
                    <a:lnTo>
                      <a:pt x="383016" y="158924"/>
                    </a:lnTo>
                    <a:lnTo>
                      <a:pt x="387992" y="161406"/>
                    </a:lnTo>
                    <a:cubicBezTo>
                      <a:pt x="392966" y="161406"/>
                      <a:pt x="370582" y="161406"/>
                      <a:pt x="383016" y="170095"/>
                    </a:cubicBezTo>
                    <a:cubicBezTo>
                      <a:pt x="384260" y="170095"/>
                      <a:pt x="395452" y="161406"/>
                      <a:pt x="396696" y="168854"/>
                    </a:cubicBezTo>
                    <a:cubicBezTo>
                      <a:pt x="390478" y="166372"/>
                      <a:pt x="389234" y="171337"/>
                      <a:pt x="391722" y="175061"/>
                    </a:cubicBezTo>
                    <a:lnTo>
                      <a:pt x="401670" y="177543"/>
                    </a:lnTo>
                    <a:lnTo>
                      <a:pt x="401670" y="168854"/>
                    </a:lnTo>
                    <a:cubicBezTo>
                      <a:pt x="427784" y="178784"/>
                      <a:pt x="453900" y="196162"/>
                      <a:pt x="483744" y="206093"/>
                    </a:cubicBezTo>
                    <a:cubicBezTo>
                      <a:pt x="480014" y="213540"/>
                      <a:pt x="504884" y="213540"/>
                      <a:pt x="497424" y="223471"/>
                    </a:cubicBezTo>
                    <a:cubicBezTo>
                      <a:pt x="488718" y="220988"/>
                      <a:pt x="496180" y="232160"/>
                      <a:pt x="502398" y="233401"/>
                    </a:cubicBezTo>
                    <a:cubicBezTo>
                      <a:pt x="497424" y="227195"/>
                      <a:pt x="517320" y="224712"/>
                      <a:pt x="502398" y="218506"/>
                    </a:cubicBezTo>
                    <a:lnTo>
                      <a:pt x="516076" y="216023"/>
                    </a:lnTo>
                    <a:cubicBezTo>
                      <a:pt x="531000" y="196162"/>
                      <a:pt x="545922" y="228436"/>
                      <a:pt x="567062" y="228436"/>
                    </a:cubicBezTo>
                    <a:cubicBezTo>
                      <a:pt x="564576" y="228436"/>
                      <a:pt x="564576" y="228436"/>
                      <a:pt x="563332" y="230918"/>
                    </a:cubicBezTo>
                    <a:cubicBezTo>
                      <a:pt x="581984" y="228436"/>
                      <a:pt x="596908" y="248296"/>
                      <a:pt x="601882" y="245814"/>
                    </a:cubicBezTo>
                    <a:lnTo>
                      <a:pt x="600638" y="253261"/>
                    </a:lnTo>
                    <a:cubicBezTo>
                      <a:pt x="618048" y="247055"/>
                      <a:pt x="619292" y="245814"/>
                      <a:pt x="634214" y="255744"/>
                    </a:cubicBezTo>
                    <a:cubicBezTo>
                      <a:pt x="634214" y="256985"/>
                      <a:pt x="631728" y="258227"/>
                      <a:pt x="632970" y="260709"/>
                    </a:cubicBezTo>
                    <a:cubicBezTo>
                      <a:pt x="637944" y="256985"/>
                      <a:pt x="644162" y="253261"/>
                      <a:pt x="654110" y="258227"/>
                    </a:cubicBezTo>
                    <a:lnTo>
                      <a:pt x="654110" y="260709"/>
                    </a:lnTo>
                    <a:lnTo>
                      <a:pt x="670278" y="264433"/>
                    </a:lnTo>
                    <a:cubicBezTo>
                      <a:pt x="665302" y="283052"/>
                      <a:pt x="703852" y="261950"/>
                      <a:pt x="702610" y="284294"/>
                    </a:cubicBezTo>
                    <a:cubicBezTo>
                      <a:pt x="707584" y="279328"/>
                      <a:pt x="721262" y="281811"/>
                      <a:pt x="727480" y="280570"/>
                    </a:cubicBezTo>
                    <a:cubicBezTo>
                      <a:pt x="727480" y="281811"/>
                      <a:pt x="727480" y="283052"/>
                      <a:pt x="728724" y="283052"/>
                    </a:cubicBezTo>
                    <a:cubicBezTo>
                      <a:pt x="737428" y="274363"/>
                      <a:pt x="746134" y="292983"/>
                      <a:pt x="753594" y="294224"/>
                    </a:cubicBezTo>
                    <a:cubicBezTo>
                      <a:pt x="759812" y="292983"/>
                      <a:pt x="758570" y="289259"/>
                      <a:pt x="757326" y="284294"/>
                    </a:cubicBezTo>
                    <a:cubicBezTo>
                      <a:pt x="763544" y="296706"/>
                      <a:pt x="785928" y="283052"/>
                      <a:pt x="788414" y="288017"/>
                    </a:cubicBezTo>
                    <a:cubicBezTo>
                      <a:pt x="794632" y="290500"/>
                      <a:pt x="789658" y="296706"/>
                      <a:pt x="789658" y="300430"/>
                    </a:cubicBezTo>
                    <a:cubicBezTo>
                      <a:pt x="799606" y="301672"/>
                      <a:pt x="792144" y="283052"/>
                      <a:pt x="804580" y="294224"/>
                    </a:cubicBezTo>
                    <a:cubicBezTo>
                      <a:pt x="802094" y="295465"/>
                      <a:pt x="799606" y="295465"/>
                      <a:pt x="799606" y="296706"/>
                    </a:cubicBezTo>
                    <a:cubicBezTo>
                      <a:pt x="805824" y="299189"/>
                      <a:pt x="807068" y="325256"/>
                      <a:pt x="815772" y="322773"/>
                    </a:cubicBezTo>
                    <a:lnTo>
                      <a:pt x="812042" y="316567"/>
                    </a:lnTo>
                    <a:cubicBezTo>
                      <a:pt x="823234" y="315326"/>
                      <a:pt x="829452" y="340151"/>
                      <a:pt x="835670" y="327739"/>
                    </a:cubicBezTo>
                    <a:lnTo>
                      <a:pt x="836912" y="320291"/>
                    </a:lnTo>
                    <a:cubicBezTo>
                      <a:pt x="851836" y="333945"/>
                      <a:pt x="844374" y="320291"/>
                      <a:pt x="859296" y="331462"/>
                    </a:cubicBezTo>
                    <a:lnTo>
                      <a:pt x="859296" y="332704"/>
                    </a:lnTo>
                    <a:cubicBezTo>
                      <a:pt x="866758" y="333945"/>
                      <a:pt x="869246" y="343875"/>
                      <a:pt x="875462" y="333945"/>
                    </a:cubicBezTo>
                    <a:lnTo>
                      <a:pt x="872976" y="331462"/>
                    </a:lnTo>
                    <a:cubicBezTo>
                      <a:pt x="882924" y="333945"/>
                      <a:pt x="882924" y="335186"/>
                      <a:pt x="891630" y="336427"/>
                    </a:cubicBezTo>
                    <a:cubicBezTo>
                      <a:pt x="892872" y="336427"/>
                      <a:pt x="899090" y="336427"/>
                      <a:pt x="899090" y="338910"/>
                    </a:cubicBezTo>
                    <a:cubicBezTo>
                      <a:pt x="901578" y="330221"/>
                      <a:pt x="921474" y="341393"/>
                      <a:pt x="925204" y="342634"/>
                    </a:cubicBezTo>
                    <a:cubicBezTo>
                      <a:pt x="917744" y="341393"/>
                      <a:pt x="920230" y="346358"/>
                      <a:pt x="921474" y="350082"/>
                    </a:cubicBezTo>
                    <a:cubicBezTo>
                      <a:pt x="927692" y="345117"/>
                      <a:pt x="930180" y="345117"/>
                      <a:pt x="936396" y="351323"/>
                    </a:cubicBezTo>
                    <a:cubicBezTo>
                      <a:pt x="938884" y="341393"/>
                      <a:pt x="943858" y="330221"/>
                      <a:pt x="955050" y="332704"/>
                    </a:cubicBezTo>
                    <a:cubicBezTo>
                      <a:pt x="953806" y="333945"/>
                      <a:pt x="950076" y="333945"/>
                      <a:pt x="951320" y="336427"/>
                    </a:cubicBezTo>
                    <a:cubicBezTo>
                      <a:pt x="951320" y="338910"/>
                      <a:pt x="955050" y="336427"/>
                      <a:pt x="956294" y="336427"/>
                    </a:cubicBezTo>
                    <a:cubicBezTo>
                      <a:pt x="956294" y="338910"/>
                      <a:pt x="952564" y="340151"/>
                      <a:pt x="953806" y="343875"/>
                    </a:cubicBezTo>
                    <a:cubicBezTo>
                      <a:pt x="963756" y="336427"/>
                      <a:pt x="967486" y="346358"/>
                      <a:pt x="979922" y="346358"/>
                    </a:cubicBezTo>
                    <a:cubicBezTo>
                      <a:pt x="974946" y="348840"/>
                      <a:pt x="977434" y="352564"/>
                      <a:pt x="977434" y="355047"/>
                    </a:cubicBezTo>
                    <a:cubicBezTo>
                      <a:pt x="982408" y="345117"/>
                      <a:pt x="991114" y="369942"/>
                      <a:pt x="991114" y="352564"/>
                    </a:cubicBezTo>
                    <a:cubicBezTo>
                      <a:pt x="1012254" y="368701"/>
                      <a:pt x="1048316" y="368701"/>
                      <a:pt x="1055778" y="379872"/>
                    </a:cubicBezTo>
                    <a:cubicBezTo>
                      <a:pt x="1057022" y="384838"/>
                      <a:pt x="1064482" y="379872"/>
                      <a:pt x="1068214" y="381114"/>
                    </a:cubicBezTo>
                    <a:lnTo>
                      <a:pt x="1066970" y="384838"/>
                    </a:lnTo>
                    <a:cubicBezTo>
                      <a:pt x="1080648" y="378631"/>
                      <a:pt x="1076918" y="383596"/>
                      <a:pt x="1091840" y="377390"/>
                    </a:cubicBezTo>
                    <a:cubicBezTo>
                      <a:pt x="1084380" y="382355"/>
                      <a:pt x="1086866" y="386079"/>
                      <a:pt x="1090598" y="392285"/>
                    </a:cubicBezTo>
                    <a:lnTo>
                      <a:pt x="1103032" y="383596"/>
                    </a:lnTo>
                    <a:lnTo>
                      <a:pt x="1103032" y="392285"/>
                    </a:lnTo>
                    <a:cubicBezTo>
                      <a:pt x="1106764" y="389803"/>
                      <a:pt x="1111738" y="391044"/>
                      <a:pt x="1114224" y="394768"/>
                    </a:cubicBezTo>
                    <a:cubicBezTo>
                      <a:pt x="1112980" y="393527"/>
                      <a:pt x="1112980" y="394768"/>
                      <a:pt x="1112980" y="396009"/>
                    </a:cubicBezTo>
                    <a:cubicBezTo>
                      <a:pt x="1117956" y="384838"/>
                      <a:pt x="1134122" y="391044"/>
                      <a:pt x="1137852" y="386079"/>
                    </a:cubicBezTo>
                    <a:cubicBezTo>
                      <a:pt x="1139096" y="398492"/>
                      <a:pt x="1149044" y="384838"/>
                      <a:pt x="1150288" y="396009"/>
                    </a:cubicBezTo>
                    <a:cubicBezTo>
                      <a:pt x="1150288" y="394768"/>
                      <a:pt x="1152774" y="394768"/>
                      <a:pt x="1155262" y="393527"/>
                    </a:cubicBezTo>
                    <a:cubicBezTo>
                      <a:pt x="1154018" y="388561"/>
                      <a:pt x="1155262" y="382355"/>
                      <a:pt x="1158992" y="386079"/>
                    </a:cubicBezTo>
                    <a:lnTo>
                      <a:pt x="1158992" y="392285"/>
                    </a:lnTo>
                    <a:cubicBezTo>
                      <a:pt x="1163966" y="392285"/>
                      <a:pt x="1166454" y="392285"/>
                      <a:pt x="1170184" y="392285"/>
                    </a:cubicBezTo>
                    <a:cubicBezTo>
                      <a:pt x="1171428" y="392285"/>
                      <a:pt x="1171428" y="392285"/>
                      <a:pt x="1172672" y="393527"/>
                    </a:cubicBezTo>
                    <a:lnTo>
                      <a:pt x="1171428" y="393527"/>
                    </a:lnTo>
                    <a:cubicBezTo>
                      <a:pt x="1173916" y="396009"/>
                      <a:pt x="1175158" y="397250"/>
                      <a:pt x="1178890" y="394768"/>
                    </a:cubicBezTo>
                    <a:cubicBezTo>
                      <a:pt x="1190082" y="407181"/>
                      <a:pt x="1211222" y="388561"/>
                      <a:pt x="1222414" y="404698"/>
                    </a:cubicBezTo>
                    <a:cubicBezTo>
                      <a:pt x="1221170" y="403457"/>
                      <a:pt x="1217440" y="400974"/>
                      <a:pt x="1216196" y="403457"/>
                    </a:cubicBezTo>
                    <a:cubicBezTo>
                      <a:pt x="1228632" y="405939"/>
                      <a:pt x="1238580" y="417111"/>
                      <a:pt x="1247284" y="414628"/>
                    </a:cubicBezTo>
                    <a:lnTo>
                      <a:pt x="1248528" y="407181"/>
                    </a:lnTo>
                    <a:cubicBezTo>
                      <a:pt x="1257232" y="407181"/>
                      <a:pt x="1264694" y="407181"/>
                      <a:pt x="1272156" y="408422"/>
                    </a:cubicBezTo>
                    <a:lnTo>
                      <a:pt x="1273400" y="400974"/>
                    </a:lnTo>
                    <a:cubicBezTo>
                      <a:pt x="1283348" y="407181"/>
                      <a:pt x="1306974" y="399733"/>
                      <a:pt x="1311950" y="414628"/>
                    </a:cubicBezTo>
                    <a:cubicBezTo>
                      <a:pt x="1314436" y="409663"/>
                      <a:pt x="1325628" y="419594"/>
                      <a:pt x="1331846" y="418352"/>
                    </a:cubicBezTo>
                    <a:lnTo>
                      <a:pt x="1331846" y="423317"/>
                    </a:lnTo>
                    <a:cubicBezTo>
                      <a:pt x="1339308" y="427041"/>
                      <a:pt x="1344282" y="425800"/>
                      <a:pt x="1349256" y="425800"/>
                    </a:cubicBezTo>
                    <a:lnTo>
                      <a:pt x="1363780" y="430768"/>
                    </a:lnTo>
                    <a:lnTo>
                      <a:pt x="1359086" y="426895"/>
                    </a:lnTo>
                    <a:cubicBezTo>
                      <a:pt x="1362352" y="427891"/>
                      <a:pt x="1365620" y="428886"/>
                      <a:pt x="1367798" y="430877"/>
                    </a:cubicBezTo>
                    <a:lnTo>
                      <a:pt x="1365460" y="431342"/>
                    </a:lnTo>
                    <a:lnTo>
                      <a:pt x="1371484" y="433403"/>
                    </a:lnTo>
                    <a:cubicBezTo>
                      <a:pt x="1379100" y="433558"/>
                      <a:pt x="1386562" y="432627"/>
                      <a:pt x="1392780" y="434489"/>
                    </a:cubicBezTo>
                    <a:lnTo>
                      <a:pt x="1392780" y="435730"/>
                    </a:lnTo>
                    <a:lnTo>
                      <a:pt x="1407702" y="434489"/>
                    </a:lnTo>
                    <a:cubicBezTo>
                      <a:pt x="1402728" y="438213"/>
                      <a:pt x="1411434" y="432006"/>
                      <a:pt x="1413920" y="434489"/>
                    </a:cubicBezTo>
                    <a:cubicBezTo>
                      <a:pt x="1420138" y="432006"/>
                      <a:pt x="1426356" y="435730"/>
                      <a:pt x="1431330" y="439454"/>
                    </a:cubicBezTo>
                    <a:lnTo>
                      <a:pt x="1440034" y="440695"/>
                    </a:lnTo>
                    <a:cubicBezTo>
                      <a:pt x="1428842" y="443178"/>
                      <a:pt x="1438792" y="448143"/>
                      <a:pt x="1438792" y="454349"/>
                    </a:cubicBezTo>
                    <a:lnTo>
                      <a:pt x="1445008" y="450626"/>
                    </a:lnTo>
                    <a:cubicBezTo>
                      <a:pt x="1447496" y="453108"/>
                      <a:pt x="1441278" y="454349"/>
                      <a:pt x="1445008" y="456832"/>
                    </a:cubicBezTo>
                    <a:cubicBezTo>
                      <a:pt x="1449984" y="454349"/>
                      <a:pt x="1459932" y="455591"/>
                      <a:pt x="1464906" y="450626"/>
                    </a:cubicBezTo>
                    <a:cubicBezTo>
                      <a:pt x="1464906" y="449384"/>
                      <a:pt x="1463662" y="446902"/>
                      <a:pt x="1462418" y="445661"/>
                    </a:cubicBezTo>
                    <a:cubicBezTo>
                      <a:pt x="1462418" y="444419"/>
                      <a:pt x="1463662" y="444419"/>
                      <a:pt x="1463662" y="444419"/>
                    </a:cubicBezTo>
                    <a:cubicBezTo>
                      <a:pt x="1471124" y="445661"/>
                      <a:pt x="1468636" y="443178"/>
                      <a:pt x="1468636" y="440695"/>
                    </a:cubicBezTo>
                    <a:cubicBezTo>
                      <a:pt x="1474854" y="451867"/>
                      <a:pt x="1479828" y="444419"/>
                      <a:pt x="1484802" y="458073"/>
                    </a:cubicBezTo>
                    <a:cubicBezTo>
                      <a:pt x="1478584" y="444419"/>
                      <a:pt x="1503456" y="460556"/>
                      <a:pt x="1499726" y="448143"/>
                    </a:cubicBezTo>
                    <a:cubicBezTo>
                      <a:pt x="1504700" y="458073"/>
                      <a:pt x="1504700" y="449384"/>
                      <a:pt x="1505944" y="458073"/>
                    </a:cubicBezTo>
                    <a:cubicBezTo>
                      <a:pt x="1498482" y="453108"/>
                      <a:pt x="1488534" y="460556"/>
                      <a:pt x="1481072" y="464280"/>
                    </a:cubicBezTo>
                    <a:lnTo>
                      <a:pt x="1487290" y="470486"/>
                    </a:lnTo>
                    <a:cubicBezTo>
                      <a:pt x="1481072" y="480416"/>
                      <a:pt x="1472368" y="464280"/>
                      <a:pt x="1468636" y="466762"/>
                    </a:cubicBezTo>
                    <a:cubicBezTo>
                      <a:pt x="1472368" y="465521"/>
                      <a:pt x="1477342" y="469245"/>
                      <a:pt x="1477342" y="470486"/>
                    </a:cubicBezTo>
                    <a:lnTo>
                      <a:pt x="1476098" y="461797"/>
                    </a:lnTo>
                    <a:cubicBezTo>
                      <a:pt x="1467392" y="458073"/>
                      <a:pt x="1458688" y="463038"/>
                      <a:pt x="1451226" y="465521"/>
                    </a:cubicBezTo>
                    <a:cubicBezTo>
                      <a:pt x="1457444" y="469245"/>
                      <a:pt x="1442522" y="469245"/>
                      <a:pt x="1446252" y="475451"/>
                    </a:cubicBezTo>
                    <a:lnTo>
                      <a:pt x="1451226" y="475451"/>
                    </a:lnTo>
                    <a:cubicBezTo>
                      <a:pt x="1453714" y="479175"/>
                      <a:pt x="1448740" y="480416"/>
                      <a:pt x="1445008" y="482899"/>
                    </a:cubicBezTo>
                    <a:cubicBezTo>
                      <a:pt x="1430086" y="474210"/>
                      <a:pt x="1400242" y="474210"/>
                      <a:pt x="1396510" y="466762"/>
                    </a:cubicBezTo>
                    <a:cubicBezTo>
                      <a:pt x="1397754" y="469245"/>
                      <a:pt x="1403972" y="469245"/>
                      <a:pt x="1407702" y="466762"/>
                    </a:cubicBezTo>
                    <a:lnTo>
                      <a:pt x="1401484" y="461797"/>
                    </a:lnTo>
                    <a:cubicBezTo>
                      <a:pt x="1406460" y="461797"/>
                      <a:pt x="1411434" y="470486"/>
                      <a:pt x="1420138" y="469245"/>
                    </a:cubicBezTo>
                    <a:cubicBezTo>
                      <a:pt x="1420138" y="464280"/>
                      <a:pt x="1426356" y="458073"/>
                      <a:pt x="1421382" y="450626"/>
                    </a:cubicBezTo>
                    <a:cubicBezTo>
                      <a:pt x="1405216" y="438213"/>
                      <a:pt x="1405216" y="460556"/>
                      <a:pt x="1385318" y="454349"/>
                    </a:cubicBezTo>
                    <a:cubicBezTo>
                      <a:pt x="1382832" y="456832"/>
                      <a:pt x="1390292" y="446902"/>
                      <a:pt x="1379100" y="448143"/>
                    </a:cubicBezTo>
                    <a:cubicBezTo>
                      <a:pt x="1365422" y="451867"/>
                      <a:pt x="1351742" y="460556"/>
                      <a:pt x="1350500" y="471727"/>
                    </a:cubicBezTo>
                    <a:cubicBezTo>
                      <a:pt x="1356716" y="469245"/>
                      <a:pt x="1369152" y="465521"/>
                      <a:pt x="1370396" y="474210"/>
                    </a:cubicBezTo>
                    <a:cubicBezTo>
                      <a:pt x="1364178" y="475451"/>
                      <a:pt x="1352986" y="475451"/>
                      <a:pt x="1351742" y="481658"/>
                    </a:cubicBezTo>
                    <a:cubicBezTo>
                      <a:pt x="1348012" y="470486"/>
                      <a:pt x="1362934" y="480416"/>
                      <a:pt x="1356716" y="470486"/>
                    </a:cubicBezTo>
                    <a:cubicBezTo>
                      <a:pt x="1351742" y="470486"/>
                      <a:pt x="1350500" y="474210"/>
                      <a:pt x="1348012" y="474210"/>
                    </a:cubicBezTo>
                    <a:cubicBezTo>
                      <a:pt x="1350500" y="471727"/>
                      <a:pt x="1345524" y="466762"/>
                      <a:pt x="1344282" y="465521"/>
                    </a:cubicBezTo>
                    <a:cubicBezTo>
                      <a:pt x="1331846" y="461797"/>
                      <a:pt x="1324384" y="458073"/>
                      <a:pt x="1310706" y="453108"/>
                    </a:cubicBezTo>
                    <a:cubicBezTo>
                      <a:pt x="1310706" y="453108"/>
                      <a:pt x="1309462" y="449384"/>
                      <a:pt x="1310706" y="446902"/>
                    </a:cubicBezTo>
                    <a:cubicBezTo>
                      <a:pt x="1303244" y="448143"/>
                      <a:pt x="1289566" y="460556"/>
                      <a:pt x="1290808" y="466762"/>
                    </a:cubicBezTo>
                    <a:cubicBezTo>
                      <a:pt x="1283348" y="464280"/>
                      <a:pt x="1283348" y="460556"/>
                      <a:pt x="1275886" y="460556"/>
                    </a:cubicBezTo>
                    <a:cubicBezTo>
                      <a:pt x="1285834" y="471727"/>
                      <a:pt x="1274642" y="460556"/>
                      <a:pt x="1272156" y="469245"/>
                    </a:cubicBezTo>
                    <a:cubicBezTo>
                      <a:pt x="1264694" y="466762"/>
                      <a:pt x="1269668" y="463038"/>
                      <a:pt x="1267182" y="460556"/>
                    </a:cubicBezTo>
                    <a:cubicBezTo>
                      <a:pt x="1265938" y="460556"/>
                      <a:pt x="1262208" y="464280"/>
                      <a:pt x="1260964" y="466762"/>
                    </a:cubicBezTo>
                    <a:cubicBezTo>
                      <a:pt x="1258476" y="458073"/>
                      <a:pt x="1274642" y="450626"/>
                      <a:pt x="1269668" y="441937"/>
                    </a:cubicBezTo>
                    <a:cubicBezTo>
                      <a:pt x="1267182" y="435730"/>
                      <a:pt x="1254746" y="423317"/>
                      <a:pt x="1253502" y="423317"/>
                    </a:cubicBezTo>
                    <a:cubicBezTo>
                      <a:pt x="1248528" y="429524"/>
                      <a:pt x="1242310" y="460556"/>
                      <a:pt x="1246040" y="471727"/>
                    </a:cubicBezTo>
                    <a:cubicBezTo>
                      <a:pt x="1243554" y="476693"/>
                      <a:pt x="1241066" y="465521"/>
                      <a:pt x="1237336" y="464280"/>
                    </a:cubicBezTo>
                    <a:cubicBezTo>
                      <a:pt x="1229874" y="453108"/>
                      <a:pt x="1222414" y="466762"/>
                      <a:pt x="1216196" y="463038"/>
                    </a:cubicBezTo>
                    <a:lnTo>
                      <a:pt x="1222414" y="458073"/>
                    </a:lnTo>
                    <a:cubicBezTo>
                      <a:pt x="1221170" y="456832"/>
                      <a:pt x="1209978" y="458073"/>
                      <a:pt x="1207490" y="460556"/>
                    </a:cubicBezTo>
                    <a:cubicBezTo>
                      <a:pt x="1207490" y="456832"/>
                      <a:pt x="1216196" y="445661"/>
                      <a:pt x="1213708" y="441937"/>
                    </a:cubicBezTo>
                    <a:cubicBezTo>
                      <a:pt x="1201274" y="436971"/>
                      <a:pt x="1185108" y="451867"/>
                      <a:pt x="1183864" y="460556"/>
                    </a:cubicBezTo>
                    <a:lnTo>
                      <a:pt x="1206248" y="455591"/>
                    </a:lnTo>
                    <a:cubicBezTo>
                      <a:pt x="1205004" y="463038"/>
                      <a:pt x="1190082" y="460556"/>
                      <a:pt x="1190082" y="469245"/>
                    </a:cubicBezTo>
                    <a:lnTo>
                      <a:pt x="1170184" y="461797"/>
                    </a:lnTo>
                    <a:cubicBezTo>
                      <a:pt x="1173916" y="461797"/>
                      <a:pt x="1181376" y="461797"/>
                      <a:pt x="1178890" y="456832"/>
                    </a:cubicBezTo>
                    <a:cubicBezTo>
                      <a:pt x="1170184" y="455591"/>
                      <a:pt x="1175158" y="454349"/>
                      <a:pt x="1170184" y="450626"/>
                    </a:cubicBezTo>
                    <a:cubicBezTo>
                      <a:pt x="1182620" y="443178"/>
                      <a:pt x="1203760" y="423317"/>
                      <a:pt x="1212466" y="412146"/>
                    </a:cubicBezTo>
                    <a:lnTo>
                      <a:pt x="1201274" y="415870"/>
                    </a:lnTo>
                    <a:lnTo>
                      <a:pt x="1200030" y="410905"/>
                    </a:lnTo>
                    <a:cubicBezTo>
                      <a:pt x="1186350" y="414628"/>
                      <a:pt x="1167698" y="439454"/>
                      <a:pt x="1163966" y="446902"/>
                    </a:cubicBezTo>
                    <a:cubicBezTo>
                      <a:pt x="1156506" y="443178"/>
                      <a:pt x="1162724" y="428283"/>
                      <a:pt x="1165210" y="425800"/>
                    </a:cubicBezTo>
                    <a:cubicBezTo>
                      <a:pt x="1150288" y="420835"/>
                      <a:pt x="1145314" y="444419"/>
                      <a:pt x="1131634" y="438213"/>
                    </a:cubicBezTo>
                    <a:lnTo>
                      <a:pt x="1136608" y="444419"/>
                    </a:lnTo>
                    <a:cubicBezTo>
                      <a:pt x="1132878" y="444419"/>
                      <a:pt x="1120442" y="438213"/>
                      <a:pt x="1121686" y="441937"/>
                    </a:cubicBezTo>
                    <a:cubicBezTo>
                      <a:pt x="1120442" y="436971"/>
                      <a:pt x="1120442" y="427041"/>
                      <a:pt x="1122930" y="424559"/>
                    </a:cubicBezTo>
                    <a:lnTo>
                      <a:pt x="1106764" y="436971"/>
                    </a:lnTo>
                    <a:cubicBezTo>
                      <a:pt x="1109250" y="435730"/>
                      <a:pt x="1111738" y="423317"/>
                      <a:pt x="1112980" y="420835"/>
                    </a:cubicBezTo>
                    <a:cubicBezTo>
                      <a:pt x="1106764" y="418352"/>
                      <a:pt x="1100546" y="433248"/>
                      <a:pt x="1103032" y="435730"/>
                    </a:cubicBezTo>
                    <a:cubicBezTo>
                      <a:pt x="1095572" y="424559"/>
                      <a:pt x="1096814" y="429524"/>
                      <a:pt x="1090598" y="417111"/>
                    </a:cubicBezTo>
                    <a:cubicBezTo>
                      <a:pt x="1088110" y="417111"/>
                      <a:pt x="1088110" y="430765"/>
                      <a:pt x="1090598" y="432006"/>
                    </a:cubicBezTo>
                    <a:cubicBezTo>
                      <a:pt x="1083136" y="434489"/>
                      <a:pt x="1079406" y="432006"/>
                      <a:pt x="1075674" y="429524"/>
                    </a:cubicBezTo>
                    <a:cubicBezTo>
                      <a:pt x="1088110" y="427041"/>
                      <a:pt x="1085622" y="402216"/>
                      <a:pt x="1090598" y="393527"/>
                    </a:cubicBezTo>
                    <a:lnTo>
                      <a:pt x="1057022" y="424559"/>
                    </a:lnTo>
                    <a:cubicBezTo>
                      <a:pt x="1058264" y="423317"/>
                      <a:pt x="1063240" y="412146"/>
                      <a:pt x="1063240" y="409663"/>
                    </a:cubicBezTo>
                    <a:cubicBezTo>
                      <a:pt x="1058264" y="420835"/>
                      <a:pt x="1030906" y="414628"/>
                      <a:pt x="1018472" y="410905"/>
                    </a:cubicBezTo>
                    <a:lnTo>
                      <a:pt x="1020958" y="410905"/>
                    </a:lnTo>
                    <a:cubicBezTo>
                      <a:pt x="1023446" y="407181"/>
                      <a:pt x="1013496" y="402216"/>
                      <a:pt x="1007280" y="404698"/>
                    </a:cubicBezTo>
                    <a:cubicBezTo>
                      <a:pt x="1009766" y="402216"/>
                      <a:pt x="1009766" y="403457"/>
                      <a:pt x="1012254" y="404698"/>
                    </a:cubicBezTo>
                    <a:cubicBezTo>
                      <a:pt x="1004792" y="393527"/>
                      <a:pt x="997330" y="418352"/>
                      <a:pt x="989870" y="405939"/>
                    </a:cubicBezTo>
                    <a:cubicBezTo>
                      <a:pt x="998574" y="408422"/>
                      <a:pt x="999818" y="404698"/>
                      <a:pt x="1001062" y="399733"/>
                    </a:cubicBezTo>
                    <a:cubicBezTo>
                      <a:pt x="993600" y="402216"/>
                      <a:pt x="978678" y="394768"/>
                      <a:pt x="978678" y="408422"/>
                    </a:cubicBezTo>
                    <a:cubicBezTo>
                      <a:pt x="974946" y="404698"/>
                      <a:pt x="971216" y="405939"/>
                      <a:pt x="973704" y="398492"/>
                    </a:cubicBezTo>
                    <a:lnTo>
                      <a:pt x="955050" y="402216"/>
                    </a:lnTo>
                    <a:cubicBezTo>
                      <a:pt x="956294" y="400974"/>
                      <a:pt x="958780" y="398492"/>
                      <a:pt x="953806" y="396009"/>
                    </a:cubicBezTo>
                    <a:cubicBezTo>
                      <a:pt x="962512" y="399733"/>
                      <a:pt x="974946" y="391044"/>
                      <a:pt x="977434" y="399733"/>
                    </a:cubicBezTo>
                    <a:cubicBezTo>
                      <a:pt x="979922" y="391044"/>
                      <a:pt x="976190" y="386079"/>
                      <a:pt x="983652" y="381114"/>
                    </a:cubicBezTo>
                    <a:cubicBezTo>
                      <a:pt x="964998" y="379872"/>
                      <a:pt x="951320" y="391044"/>
                      <a:pt x="937640" y="397250"/>
                    </a:cubicBezTo>
                    <a:lnTo>
                      <a:pt x="923962" y="387320"/>
                    </a:lnTo>
                    <a:lnTo>
                      <a:pt x="921474" y="391044"/>
                    </a:lnTo>
                    <a:lnTo>
                      <a:pt x="921474" y="381114"/>
                    </a:lnTo>
                    <a:cubicBezTo>
                      <a:pt x="918988" y="382355"/>
                      <a:pt x="917744" y="383596"/>
                      <a:pt x="916500" y="382355"/>
                    </a:cubicBezTo>
                    <a:cubicBezTo>
                      <a:pt x="916500" y="382355"/>
                      <a:pt x="917744" y="381114"/>
                      <a:pt x="918988" y="379872"/>
                    </a:cubicBezTo>
                    <a:cubicBezTo>
                      <a:pt x="916500" y="379872"/>
                      <a:pt x="915256" y="381114"/>
                      <a:pt x="915256" y="381114"/>
                    </a:cubicBezTo>
                    <a:cubicBezTo>
                      <a:pt x="915256" y="377390"/>
                      <a:pt x="920230" y="371183"/>
                      <a:pt x="923962" y="366218"/>
                    </a:cubicBezTo>
                    <a:cubicBezTo>
                      <a:pt x="923962" y="368701"/>
                      <a:pt x="925204" y="371183"/>
                      <a:pt x="926448" y="373666"/>
                    </a:cubicBezTo>
                    <a:cubicBezTo>
                      <a:pt x="930180" y="368701"/>
                      <a:pt x="935154" y="366218"/>
                      <a:pt x="930180" y="361253"/>
                    </a:cubicBezTo>
                    <a:cubicBezTo>
                      <a:pt x="930180" y="361253"/>
                      <a:pt x="928936" y="361253"/>
                      <a:pt x="928936" y="362494"/>
                    </a:cubicBezTo>
                    <a:cubicBezTo>
                      <a:pt x="930180" y="360012"/>
                      <a:pt x="932666" y="357529"/>
                      <a:pt x="931422" y="355047"/>
                    </a:cubicBezTo>
                    <a:lnTo>
                      <a:pt x="918988" y="356288"/>
                    </a:lnTo>
                    <a:cubicBezTo>
                      <a:pt x="920230" y="358771"/>
                      <a:pt x="921474" y="361253"/>
                      <a:pt x="923962" y="364977"/>
                    </a:cubicBezTo>
                    <a:cubicBezTo>
                      <a:pt x="912770" y="368701"/>
                      <a:pt x="902820" y="374907"/>
                      <a:pt x="907796" y="382355"/>
                    </a:cubicBezTo>
                    <a:lnTo>
                      <a:pt x="900334" y="374907"/>
                    </a:lnTo>
                    <a:cubicBezTo>
                      <a:pt x="887898" y="381114"/>
                      <a:pt x="890386" y="378631"/>
                      <a:pt x="875462" y="382355"/>
                    </a:cubicBezTo>
                    <a:cubicBezTo>
                      <a:pt x="875462" y="378631"/>
                      <a:pt x="879194" y="377390"/>
                      <a:pt x="876706" y="374907"/>
                    </a:cubicBezTo>
                    <a:cubicBezTo>
                      <a:pt x="865514" y="382355"/>
                      <a:pt x="858054" y="356288"/>
                      <a:pt x="853080" y="364977"/>
                    </a:cubicBezTo>
                    <a:cubicBezTo>
                      <a:pt x="845618" y="364977"/>
                      <a:pt x="848104" y="371183"/>
                      <a:pt x="841888" y="372425"/>
                    </a:cubicBezTo>
                    <a:cubicBezTo>
                      <a:pt x="843130" y="371183"/>
                      <a:pt x="844374" y="369942"/>
                      <a:pt x="841888" y="368701"/>
                    </a:cubicBezTo>
                    <a:lnTo>
                      <a:pt x="834426" y="374907"/>
                    </a:lnTo>
                    <a:cubicBezTo>
                      <a:pt x="833182" y="371183"/>
                      <a:pt x="841888" y="371183"/>
                      <a:pt x="835670" y="366218"/>
                    </a:cubicBezTo>
                    <a:cubicBezTo>
                      <a:pt x="823234" y="368701"/>
                      <a:pt x="815772" y="369942"/>
                      <a:pt x="807068" y="363736"/>
                    </a:cubicBezTo>
                    <a:cubicBezTo>
                      <a:pt x="793388" y="361253"/>
                      <a:pt x="808312" y="378631"/>
                      <a:pt x="798362" y="374907"/>
                    </a:cubicBezTo>
                    <a:cubicBezTo>
                      <a:pt x="798362" y="368701"/>
                      <a:pt x="799606" y="361253"/>
                      <a:pt x="790902" y="358771"/>
                    </a:cubicBezTo>
                    <a:cubicBezTo>
                      <a:pt x="787170" y="361253"/>
                      <a:pt x="785928" y="366218"/>
                      <a:pt x="779710" y="366218"/>
                    </a:cubicBezTo>
                    <a:lnTo>
                      <a:pt x="782196" y="358771"/>
                    </a:lnTo>
                    <a:cubicBezTo>
                      <a:pt x="777222" y="356288"/>
                      <a:pt x="771004" y="357529"/>
                      <a:pt x="773492" y="351323"/>
                    </a:cubicBezTo>
                    <a:cubicBezTo>
                      <a:pt x="767274" y="352564"/>
                      <a:pt x="763544" y="351323"/>
                      <a:pt x="761056" y="348840"/>
                    </a:cubicBezTo>
                    <a:cubicBezTo>
                      <a:pt x="758570" y="345117"/>
                      <a:pt x="758570" y="342634"/>
                      <a:pt x="753594" y="348840"/>
                    </a:cubicBezTo>
                    <a:cubicBezTo>
                      <a:pt x="753594" y="352564"/>
                      <a:pt x="759812" y="350082"/>
                      <a:pt x="761056" y="348840"/>
                    </a:cubicBezTo>
                    <a:cubicBezTo>
                      <a:pt x="752352" y="351323"/>
                      <a:pt x="763544" y="368701"/>
                      <a:pt x="764786" y="371183"/>
                    </a:cubicBezTo>
                    <a:cubicBezTo>
                      <a:pt x="758570" y="362494"/>
                      <a:pt x="751108" y="364977"/>
                      <a:pt x="748620" y="352564"/>
                    </a:cubicBezTo>
                    <a:lnTo>
                      <a:pt x="757326" y="352564"/>
                    </a:lnTo>
                    <a:cubicBezTo>
                      <a:pt x="743646" y="338910"/>
                      <a:pt x="737428" y="361253"/>
                      <a:pt x="736186" y="341393"/>
                    </a:cubicBezTo>
                    <a:cubicBezTo>
                      <a:pt x="741160" y="343875"/>
                      <a:pt x="748620" y="341393"/>
                      <a:pt x="747378" y="335186"/>
                    </a:cubicBezTo>
                    <a:lnTo>
                      <a:pt x="737428" y="336427"/>
                    </a:lnTo>
                    <a:cubicBezTo>
                      <a:pt x="737428" y="335186"/>
                      <a:pt x="743646" y="336427"/>
                      <a:pt x="739916" y="333945"/>
                    </a:cubicBezTo>
                    <a:cubicBezTo>
                      <a:pt x="737428" y="335186"/>
                      <a:pt x="732454" y="336427"/>
                      <a:pt x="728724" y="338910"/>
                    </a:cubicBezTo>
                    <a:lnTo>
                      <a:pt x="713802" y="336427"/>
                    </a:lnTo>
                    <a:cubicBezTo>
                      <a:pt x="716288" y="336427"/>
                      <a:pt x="717532" y="333945"/>
                      <a:pt x="716288" y="332704"/>
                    </a:cubicBezTo>
                    <a:lnTo>
                      <a:pt x="705096" y="333945"/>
                    </a:lnTo>
                    <a:cubicBezTo>
                      <a:pt x="707584" y="332704"/>
                      <a:pt x="706340" y="328980"/>
                      <a:pt x="701366" y="327739"/>
                    </a:cubicBezTo>
                    <a:cubicBezTo>
                      <a:pt x="690174" y="320291"/>
                      <a:pt x="686444" y="342634"/>
                      <a:pt x="678982" y="330221"/>
                    </a:cubicBezTo>
                    <a:cubicBezTo>
                      <a:pt x="680226" y="331462"/>
                      <a:pt x="681468" y="330221"/>
                      <a:pt x="682712" y="331462"/>
                    </a:cubicBezTo>
                    <a:lnTo>
                      <a:pt x="678982" y="326497"/>
                    </a:lnTo>
                    <a:cubicBezTo>
                      <a:pt x="672764" y="343875"/>
                      <a:pt x="649136" y="319050"/>
                      <a:pt x="642918" y="336427"/>
                    </a:cubicBezTo>
                    <a:cubicBezTo>
                      <a:pt x="637944" y="326497"/>
                      <a:pt x="644162" y="331462"/>
                      <a:pt x="655354" y="326497"/>
                    </a:cubicBezTo>
                    <a:lnTo>
                      <a:pt x="649136" y="319050"/>
                    </a:lnTo>
                    <a:cubicBezTo>
                      <a:pt x="652868" y="319050"/>
                      <a:pt x="654110" y="320291"/>
                      <a:pt x="659086" y="320291"/>
                    </a:cubicBezTo>
                    <a:cubicBezTo>
                      <a:pt x="651624" y="310361"/>
                      <a:pt x="637944" y="316567"/>
                      <a:pt x="631728" y="320291"/>
                    </a:cubicBezTo>
                    <a:cubicBezTo>
                      <a:pt x="629240" y="315326"/>
                      <a:pt x="640432" y="307878"/>
                      <a:pt x="627996" y="306637"/>
                    </a:cubicBezTo>
                    <a:cubicBezTo>
                      <a:pt x="611830" y="305395"/>
                      <a:pt x="626752" y="320291"/>
                      <a:pt x="616804" y="320291"/>
                    </a:cubicBezTo>
                    <a:lnTo>
                      <a:pt x="613074" y="307878"/>
                    </a:lnTo>
                    <a:cubicBezTo>
                      <a:pt x="599394" y="311602"/>
                      <a:pt x="594420" y="302913"/>
                      <a:pt x="584472" y="299189"/>
                    </a:cubicBezTo>
                    <a:cubicBezTo>
                      <a:pt x="581984" y="299189"/>
                      <a:pt x="579498" y="299189"/>
                      <a:pt x="579498" y="299189"/>
                    </a:cubicBezTo>
                    <a:cubicBezTo>
                      <a:pt x="569550" y="291741"/>
                      <a:pt x="554626" y="300430"/>
                      <a:pt x="548410" y="295465"/>
                    </a:cubicBezTo>
                    <a:cubicBezTo>
                      <a:pt x="550896" y="294224"/>
                      <a:pt x="545922" y="289259"/>
                      <a:pt x="545922" y="285535"/>
                    </a:cubicBezTo>
                    <a:lnTo>
                      <a:pt x="529756" y="286776"/>
                    </a:lnTo>
                    <a:cubicBezTo>
                      <a:pt x="535974" y="286776"/>
                      <a:pt x="538460" y="281811"/>
                      <a:pt x="540948" y="278087"/>
                    </a:cubicBezTo>
                    <a:cubicBezTo>
                      <a:pt x="535974" y="276846"/>
                      <a:pt x="532242" y="278087"/>
                      <a:pt x="529756" y="278087"/>
                    </a:cubicBezTo>
                    <a:cubicBezTo>
                      <a:pt x="532242" y="276846"/>
                      <a:pt x="534730" y="274363"/>
                      <a:pt x="533486" y="271881"/>
                    </a:cubicBezTo>
                    <a:lnTo>
                      <a:pt x="516076" y="276846"/>
                    </a:lnTo>
                    <a:cubicBezTo>
                      <a:pt x="516076" y="278087"/>
                      <a:pt x="517320" y="278087"/>
                      <a:pt x="518564" y="278087"/>
                    </a:cubicBezTo>
                    <a:cubicBezTo>
                      <a:pt x="516076" y="278087"/>
                      <a:pt x="507372" y="278087"/>
                      <a:pt x="502398" y="271881"/>
                    </a:cubicBezTo>
                    <a:cubicBezTo>
                      <a:pt x="503642" y="269398"/>
                      <a:pt x="506128" y="269398"/>
                      <a:pt x="507372" y="266916"/>
                    </a:cubicBezTo>
                    <a:cubicBezTo>
                      <a:pt x="509860" y="274363"/>
                      <a:pt x="514834" y="270639"/>
                      <a:pt x="517320" y="268157"/>
                    </a:cubicBezTo>
                    <a:cubicBezTo>
                      <a:pt x="507372" y="264433"/>
                      <a:pt x="516076" y="265674"/>
                      <a:pt x="512346" y="260709"/>
                    </a:cubicBezTo>
                    <a:cubicBezTo>
                      <a:pt x="504884" y="258227"/>
                      <a:pt x="499910" y="263192"/>
                      <a:pt x="499910" y="269398"/>
                    </a:cubicBezTo>
                    <a:cubicBezTo>
                      <a:pt x="493692" y="263192"/>
                      <a:pt x="491206" y="261950"/>
                      <a:pt x="480014" y="263192"/>
                    </a:cubicBezTo>
                    <a:lnTo>
                      <a:pt x="484988" y="256985"/>
                    </a:lnTo>
                    <a:lnTo>
                      <a:pt x="476284" y="256985"/>
                    </a:lnTo>
                    <a:lnTo>
                      <a:pt x="486232" y="250779"/>
                    </a:lnTo>
                    <a:cubicBezTo>
                      <a:pt x="472552" y="240849"/>
                      <a:pt x="477526" y="261950"/>
                      <a:pt x="463848" y="252020"/>
                    </a:cubicBezTo>
                    <a:lnTo>
                      <a:pt x="466334" y="245814"/>
                    </a:lnTo>
                    <a:cubicBezTo>
                      <a:pt x="458874" y="245814"/>
                      <a:pt x="453900" y="254503"/>
                      <a:pt x="451412" y="245814"/>
                    </a:cubicBezTo>
                    <a:cubicBezTo>
                      <a:pt x="443950" y="247055"/>
                      <a:pt x="458874" y="258227"/>
                      <a:pt x="443950" y="254503"/>
                    </a:cubicBezTo>
                    <a:cubicBezTo>
                      <a:pt x="442708" y="250779"/>
                      <a:pt x="438976" y="245814"/>
                      <a:pt x="434002" y="244573"/>
                    </a:cubicBezTo>
                    <a:lnTo>
                      <a:pt x="433508" y="247631"/>
                    </a:lnTo>
                    <a:lnTo>
                      <a:pt x="424210" y="238056"/>
                    </a:lnTo>
                    <a:cubicBezTo>
                      <a:pt x="422810" y="232470"/>
                      <a:pt x="421568" y="227816"/>
                      <a:pt x="410376" y="228436"/>
                    </a:cubicBezTo>
                    <a:cubicBezTo>
                      <a:pt x="415350" y="234642"/>
                      <a:pt x="401670" y="237125"/>
                      <a:pt x="416592" y="243331"/>
                    </a:cubicBezTo>
                    <a:cubicBezTo>
                      <a:pt x="407888" y="244573"/>
                      <a:pt x="405400" y="228436"/>
                      <a:pt x="395452" y="233401"/>
                    </a:cubicBezTo>
                    <a:lnTo>
                      <a:pt x="402914" y="227195"/>
                    </a:lnTo>
                    <a:cubicBezTo>
                      <a:pt x="401670" y="225953"/>
                      <a:pt x="396696" y="228436"/>
                      <a:pt x="394208" y="228436"/>
                    </a:cubicBezTo>
                    <a:lnTo>
                      <a:pt x="397940" y="223471"/>
                    </a:lnTo>
                    <a:cubicBezTo>
                      <a:pt x="384260" y="228436"/>
                      <a:pt x="381774" y="211058"/>
                      <a:pt x="370582" y="223471"/>
                    </a:cubicBezTo>
                    <a:cubicBezTo>
                      <a:pt x="379286" y="213540"/>
                      <a:pt x="364364" y="220988"/>
                      <a:pt x="361876" y="216023"/>
                    </a:cubicBezTo>
                    <a:cubicBezTo>
                      <a:pt x="371824" y="209817"/>
                      <a:pt x="384260" y="223471"/>
                      <a:pt x="387992" y="214782"/>
                    </a:cubicBezTo>
                    <a:cubicBezTo>
                      <a:pt x="386748" y="209817"/>
                      <a:pt x="380530" y="213540"/>
                      <a:pt x="378042" y="208575"/>
                    </a:cubicBezTo>
                    <a:cubicBezTo>
                      <a:pt x="381774" y="208575"/>
                      <a:pt x="386748" y="207334"/>
                      <a:pt x="387992" y="206093"/>
                    </a:cubicBezTo>
                    <a:cubicBezTo>
                      <a:pt x="378042" y="194921"/>
                      <a:pt x="366850" y="204851"/>
                      <a:pt x="359390" y="204851"/>
                    </a:cubicBezTo>
                    <a:lnTo>
                      <a:pt x="371824" y="207334"/>
                    </a:lnTo>
                    <a:cubicBezTo>
                      <a:pt x="368094" y="216023"/>
                      <a:pt x="365608" y="207334"/>
                      <a:pt x="359390" y="213540"/>
                    </a:cubicBezTo>
                    <a:cubicBezTo>
                      <a:pt x="355658" y="204851"/>
                      <a:pt x="348198" y="211058"/>
                      <a:pt x="343224" y="206093"/>
                    </a:cubicBezTo>
                    <a:cubicBezTo>
                      <a:pt x="345710" y="206093"/>
                      <a:pt x="345710" y="206093"/>
                      <a:pt x="346954" y="206093"/>
                    </a:cubicBezTo>
                    <a:cubicBezTo>
                      <a:pt x="332032" y="201128"/>
                      <a:pt x="334518" y="183750"/>
                      <a:pt x="329544" y="181267"/>
                    </a:cubicBezTo>
                    <a:cubicBezTo>
                      <a:pt x="324570" y="177543"/>
                      <a:pt x="312134" y="178784"/>
                      <a:pt x="314622" y="184991"/>
                    </a:cubicBezTo>
                    <a:cubicBezTo>
                      <a:pt x="309648" y="186232"/>
                      <a:pt x="333274" y="188715"/>
                      <a:pt x="322082" y="198645"/>
                    </a:cubicBezTo>
                    <a:cubicBezTo>
                      <a:pt x="319596" y="181267"/>
                      <a:pt x="302186" y="198645"/>
                      <a:pt x="289750" y="181267"/>
                    </a:cubicBezTo>
                    <a:cubicBezTo>
                      <a:pt x="299700" y="178784"/>
                      <a:pt x="288508" y="171337"/>
                      <a:pt x="297212" y="170095"/>
                    </a:cubicBezTo>
                    <a:cubicBezTo>
                      <a:pt x="288508" y="167613"/>
                      <a:pt x="287264" y="170095"/>
                      <a:pt x="282290" y="172578"/>
                    </a:cubicBezTo>
                    <a:lnTo>
                      <a:pt x="281046" y="167613"/>
                    </a:lnTo>
                    <a:cubicBezTo>
                      <a:pt x="266124" y="172578"/>
                      <a:pt x="274828" y="175061"/>
                      <a:pt x="256174" y="173819"/>
                    </a:cubicBezTo>
                    <a:cubicBezTo>
                      <a:pt x="264880" y="172578"/>
                      <a:pt x="253688" y="165130"/>
                      <a:pt x="258662" y="162648"/>
                    </a:cubicBezTo>
                    <a:cubicBezTo>
                      <a:pt x="254932" y="161406"/>
                      <a:pt x="248714" y="161406"/>
                      <a:pt x="244982" y="161406"/>
                    </a:cubicBezTo>
                    <a:lnTo>
                      <a:pt x="246226" y="161406"/>
                    </a:lnTo>
                    <a:cubicBezTo>
                      <a:pt x="228816" y="157683"/>
                      <a:pt x="235034" y="151476"/>
                      <a:pt x="218868" y="150235"/>
                    </a:cubicBezTo>
                    <a:lnTo>
                      <a:pt x="218868" y="153959"/>
                    </a:lnTo>
                    <a:cubicBezTo>
                      <a:pt x="195240" y="153959"/>
                      <a:pt x="172856" y="137822"/>
                      <a:pt x="151716" y="132857"/>
                    </a:cubicBezTo>
                    <a:lnTo>
                      <a:pt x="157934" y="137822"/>
                    </a:lnTo>
                    <a:cubicBezTo>
                      <a:pt x="156690" y="136581"/>
                      <a:pt x="143012" y="137822"/>
                      <a:pt x="139280" y="130374"/>
                    </a:cubicBezTo>
                    <a:cubicBezTo>
                      <a:pt x="140524" y="130374"/>
                      <a:pt x="141768" y="130374"/>
                      <a:pt x="143012" y="131616"/>
                    </a:cubicBezTo>
                    <a:cubicBezTo>
                      <a:pt x="144256" y="127892"/>
                      <a:pt x="144256" y="122927"/>
                      <a:pt x="140524" y="119203"/>
                    </a:cubicBezTo>
                    <a:lnTo>
                      <a:pt x="135550" y="124168"/>
                    </a:lnTo>
                    <a:lnTo>
                      <a:pt x="135550" y="117962"/>
                    </a:lnTo>
                    <a:cubicBezTo>
                      <a:pt x="128090" y="115479"/>
                      <a:pt x="135550" y="126651"/>
                      <a:pt x="126846" y="124168"/>
                    </a:cubicBezTo>
                    <a:cubicBezTo>
                      <a:pt x="129332" y="108031"/>
                      <a:pt x="97000" y="108031"/>
                      <a:pt x="95756" y="94377"/>
                    </a:cubicBezTo>
                    <a:cubicBezTo>
                      <a:pt x="85808" y="100584"/>
                      <a:pt x="109436" y="100584"/>
                      <a:pt x="99488" y="108031"/>
                    </a:cubicBezTo>
                    <a:cubicBezTo>
                      <a:pt x="98244" y="105549"/>
                      <a:pt x="98244" y="101825"/>
                      <a:pt x="93270" y="99342"/>
                    </a:cubicBezTo>
                    <a:lnTo>
                      <a:pt x="93270" y="106790"/>
                    </a:lnTo>
                    <a:cubicBezTo>
                      <a:pt x="72130" y="94377"/>
                      <a:pt x="65912" y="85688"/>
                      <a:pt x="46014" y="78240"/>
                    </a:cubicBezTo>
                    <a:lnTo>
                      <a:pt x="47258" y="76999"/>
                    </a:lnTo>
                    <a:cubicBezTo>
                      <a:pt x="41040" y="70793"/>
                      <a:pt x="37310" y="69551"/>
                      <a:pt x="32336" y="74517"/>
                    </a:cubicBezTo>
                    <a:cubicBezTo>
                      <a:pt x="32336" y="69551"/>
                      <a:pt x="37310" y="70793"/>
                      <a:pt x="34822" y="68310"/>
                    </a:cubicBezTo>
                    <a:cubicBezTo>
                      <a:pt x="17414" y="78240"/>
                      <a:pt x="16170" y="45967"/>
                      <a:pt x="3734" y="53415"/>
                    </a:cubicBezTo>
                    <a:cubicBezTo>
                      <a:pt x="11196" y="42243"/>
                      <a:pt x="4" y="23624"/>
                      <a:pt x="11196" y="17418"/>
                    </a:cubicBezTo>
                    <a:close/>
                    <a:moveTo>
                      <a:pt x="4980" y="2489"/>
                    </a:moveTo>
                    <a:lnTo>
                      <a:pt x="2988" y="8712"/>
                    </a:lnTo>
                    <a:cubicBezTo>
                      <a:pt x="2988" y="6638"/>
                      <a:pt x="996" y="6638"/>
                      <a:pt x="0" y="6638"/>
                    </a:cubicBezTo>
                    <a:close/>
                    <a:moveTo>
                      <a:pt x="14936" y="0"/>
                    </a:moveTo>
                    <a:lnTo>
                      <a:pt x="17424" y="4978"/>
                    </a:lnTo>
                    <a:lnTo>
                      <a:pt x="16596" y="4978"/>
                    </a:ln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0" name="Freeform: Shape 360">
                <a:extLst>
                  <a:ext uri="{FF2B5EF4-FFF2-40B4-BE49-F238E27FC236}">
                    <a16:creationId xmlns:a16="http://schemas.microsoft.com/office/drawing/2014/main" id="{401BC386-812C-FF41-BF95-C0C4681606CB}"/>
                  </a:ext>
                </a:extLst>
              </p:cNvPr>
              <p:cNvSpPr/>
              <p:nvPr/>
            </p:nvSpPr>
            <p:spPr>
              <a:xfrm>
                <a:off x="17597163" y="8220822"/>
                <a:ext cx="37338" cy="8712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1" h="8">
                    <a:moveTo>
                      <a:pt x="0" y="7"/>
                    </a:moveTo>
                    <a:cubicBezTo>
                      <a:pt x="4" y="7"/>
                      <a:pt x="6" y="7"/>
                      <a:pt x="10" y="8"/>
                    </a:cubicBezTo>
                    <a:cubicBezTo>
                      <a:pt x="18" y="5"/>
                      <a:pt x="25" y="3"/>
                      <a:pt x="31" y="0"/>
                    </a:cubicBezTo>
                    <a:cubicBezTo>
                      <a:pt x="22" y="3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1" name="Freeform: Shape 361">
                <a:extLst>
                  <a:ext uri="{FF2B5EF4-FFF2-40B4-BE49-F238E27FC236}">
                    <a16:creationId xmlns:a16="http://schemas.microsoft.com/office/drawing/2014/main" id="{FD52A95F-6B6B-8F43-98FA-99701948B8F1}"/>
                  </a:ext>
                </a:extLst>
              </p:cNvPr>
              <p:cNvSpPr/>
              <p:nvPr/>
            </p:nvSpPr>
            <p:spPr>
              <a:xfrm>
                <a:off x="17520002" y="8261893"/>
                <a:ext cx="51028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2" h="1">
                    <a:moveTo>
                      <a:pt x="42" y="1"/>
                    </a:moveTo>
                    <a:lnTo>
                      <a:pt x="0" y="0"/>
                    </a:lnTo>
                    <a:cubicBezTo>
                      <a:pt x="9" y="0"/>
                      <a:pt x="23" y="1"/>
                      <a:pt x="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2" name="Freeform: Shape 378">
                <a:extLst>
                  <a:ext uri="{FF2B5EF4-FFF2-40B4-BE49-F238E27FC236}">
                    <a16:creationId xmlns:a16="http://schemas.microsoft.com/office/drawing/2014/main" id="{D0AD26E5-0F1A-1B4B-9F5F-EABBD00F4ABC}"/>
                  </a:ext>
                </a:extLst>
              </p:cNvPr>
              <p:cNvSpPr/>
              <p:nvPr/>
            </p:nvSpPr>
            <p:spPr>
              <a:xfrm>
                <a:off x="17562318" y="8254426"/>
                <a:ext cx="11201" cy="3734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0" h="4">
                    <a:moveTo>
                      <a:pt x="10" y="4"/>
                    </a:moveTo>
                    <a:cubicBezTo>
                      <a:pt x="6" y="3"/>
                      <a:pt x="5" y="2"/>
                      <a:pt x="4" y="0"/>
                    </a:cubicBezTo>
                    <a:cubicBezTo>
                      <a:pt x="-2" y="2"/>
                      <a:pt x="-2" y="4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3" name="Freeform: Shape 1483">
                <a:extLst>
                  <a:ext uri="{FF2B5EF4-FFF2-40B4-BE49-F238E27FC236}">
                    <a16:creationId xmlns:a16="http://schemas.microsoft.com/office/drawing/2014/main" id="{E8C650D5-3918-AA47-AD30-07C75CCE925B}"/>
                  </a:ext>
                </a:extLst>
              </p:cNvPr>
              <p:cNvSpPr/>
              <p:nvPr/>
            </p:nvSpPr>
            <p:spPr>
              <a:xfrm>
                <a:off x="8231966" y="8019199"/>
                <a:ext cx="14194475" cy="2991979"/>
              </a:xfrm>
              <a:custGeom>
                <a:avLst/>
                <a:gdLst>
                  <a:gd name="connsiteX0" fmla="*/ 2841102 w 14194475"/>
                  <a:gd name="connsiteY0" fmla="*/ 1434408 h 2991979"/>
                  <a:gd name="connsiteX1" fmla="*/ 2824924 w 14194475"/>
                  <a:gd name="connsiteY1" fmla="*/ 1440629 h 2991979"/>
                  <a:gd name="connsiteX2" fmla="*/ 2841102 w 14194475"/>
                  <a:gd name="connsiteY2" fmla="*/ 1434408 h 2991979"/>
                  <a:gd name="connsiteX3" fmla="*/ 3452132 w 14194475"/>
                  <a:gd name="connsiteY3" fmla="*/ 1199280 h 2991979"/>
                  <a:gd name="connsiteX4" fmla="*/ 3395859 w 14194475"/>
                  <a:gd name="connsiteY4" fmla="*/ 1226610 h 2991979"/>
                  <a:gd name="connsiteX5" fmla="*/ 3392213 w 14194475"/>
                  <a:gd name="connsiteY5" fmla="*/ 1226926 h 2991979"/>
                  <a:gd name="connsiteX6" fmla="*/ 6283278 w 14194475"/>
                  <a:gd name="connsiteY6" fmla="*/ 354559 h 2991979"/>
                  <a:gd name="connsiteX7" fmla="*/ 6213589 w 14194475"/>
                  <a:gd name="connsiteY7" fmla="*/ 364512 h 2991979"/>
                  <a:gd name="connsiteX8" fmla="*/ 6283278 w 14194475"/>
                  <a:gd name="connsiteY8" fmla="*/ 354559 h 2991979"/>
                  <a:gd name="connsiteX9" fmla="*/ 8482975 w 14194475"/>
                  <a:gd name="connsiteY9" fmla="*/ 179553 h 2991979"/>
                  <a:gd name="connsiteX10" fmla="*/ 8483483 w 14194475"/>
                  <a:gd name="connsiteY10" fmla="*/ 180390 h 2991979"/>
                  <a:gd name="connsiteX11" fmla="*/ 8466061 w 14194475"/>
                  <a:gd name="connsiteY11" fmla="*/ 180390 h 2991979"/>
                  <a:gd name="connsiteX12" fmla="*/ 8931545 w 14194475"/>
                  <a:gd name="connsiteY12" fmla="*/ 140637 h 2991979"/>
                  <a:gd name="connsiteX13" fmla="*/ 8961001 w 14194475"/>
                  <a:gd name="connsiteY13" fmla="*/ 160982 h 2991979"/>
                  <a:gd name="connsiteX14" fmla="*/ 8872637 w 14194475"/>
                  <a:gd name="connsiteY14" fmla="*/ 171752 h 2991979"/>
                  <a:gd name="connsiteX15" fmla="*/ 9618665 w 14194475"/>
                  <a:gd name="connsiteY15" fmla="*/ 130681 h 2991979"/>
                  <a:gd name="connsiteX16" fmla="*/ 9659241 w 14194475"/>
                  <a:gd name="connsiteY16" fmla="*/ 136425 h 2991979"/>
                  <a:gd name="connsiteX17" fmla="*/ 9568253 w 14194475"/>
                  <a:gd name="connsiteY17" fmla="*/ 145616 h 2991979"/>
                  <a:gd name="connsiteX18" fmla="*/ 9618665 w 14194475"/>
                  <a:gd name="connsiteY18" fmla="*/ 130681 h 2991979"/>
                  <a:gd name="connsiteX19" fmla="*/ 14127267 w 14194475"/>
                  <a:gd name="connsiteY19" fmla="*/ 96870 h 2991979"/>
                  <a:gd name="connsiteX20" fmla="*/ 14194475 w 14194475"/>
                  <a:gd name="connsiteY20" fmla="*/ 98945 h 2991979"/>
                  <a:gd name="connsiteX21" fmla="*/ 14162703 w 14194475"/>
                  <a:gd name="connsiteY21" fmla="*/ 102056 h 2991979"/>
                  <a:gd name="connsiteX22" fmla="*/ 11487941 w 14194475"/>
                  <a:gd name="connsiteY22" fmla="*/ 70942 h 2991979"/>
                  <a:gd name="connsiteX23" fmla="*/ 11475703 w 14194475"/>
                  <a:gd name="connsiteY23" fmla="*/ 78410 h 2991979"/>
                  <a:gd name="connsiteX24" fmla="*/ 11487941 w 14194475"/>
                  <a:gd name="connsiteY24" fmla="*/ 70942 h 2991979"/>
                  <a:gd name="connsiteX25" fmla="*/ 11655429 w 14194475"/>
                  <a:gd name="connsiteY25" fmla="*/ 60985 h 2991979"/>
                  <a:gd name="connsiteX26" fmla="*/ 11684149 w 14194475"/>
                  <a:gd name="connsiteY26" fmla="*/ 67623 h 2991979"/>
                  <a:gd name="connsiteX27" fmla="*/ 11653035 w 14194475"/>
                  <a:gd name="connsiteY27" fmla="*/ 70942 h 2991979"/>
                  <a:gd name="connsiteX28" fmla="*/ 13853459 w 14194475"/>
                  <a:gd name="connsiteY28" fmla="*/ 58496 h 2991979"/>
                  <a:gd name="connsiteX29" fmla="*/ 13764891 w 14194475"/>
                  <a:gd name="connsiteY29" fmla="*/ 62230 h 2991979"/>
                  <a:gd name="connsiteX30" fmla="*/ 13747669 w 14194475"/>
                  <a:gd name="connsiteY30" fmla="*/ 61296 h 2991979"/>
                  <a:gd name="connsiteX31" fmla="*/ 13853459 w 14194475"/>
                  <a:gd name="connsiteY31" fmla="*/ 58496 h 2991979"/>
                  <a:gd name="connsiteX32" fmla="*/ 12875289 w 14194475"/>
                  <a:gd name="connsiteY32" fmla="*/ 58496 h 2991979"/>
                  <a:gd name="connsiteX33" fmla="*/ 12877705 w 14194475"/>
                  <a:gd name="connsiteY33" fmla="*/ 61296 h 2991979"/>
                  <a:gd name="connsiteX34" fmla="*/ 12854753 w 14194475"/>
                  <a:gd name="connsiteY34" fmla="*/ 62230 h 2991979"/>
                  <a:gd name="connsiteX35" fmla="*/ 12875289 w 14194475"/>
                  <a:gd name="connsiteY35" fmla="*/ 58496 h 2991979"/>
                  <a:gd name="connsiteX36" fmla="*/ 10479641 w 14194475"/>
                  <a:gd name="connsiteY36" fmla="*/ 56006 h 2991979"/>
                  <a:gd name="connsiteX37" fmla="*/ 10483125 w 14194475"/>
                  <a:gd name="connsiteY37" fmla="*/ 72186 h 2991979"/>
                  <a:gd name="connsiteX38" fmla="*/ 10465701 w 14194475"/>
                  <a:gd name="connsiteY38" fmla="*/ 72186 h 2991979"/>
                  <a:gd name="connsiteX39" fmla="*/ 12308929 w 14194475"/>
                  <a:gd name="connsiteY39" fmla="*/ 53518 h 2991979"/>
                  <a:gd name="connsiteX40" fmla="*/ 12351617 w 14194475"/>
                  <a:gd name="connsiteY40" fmla="*/ 54347 h 2991979"/>
                  <a:gd name="connsiteX41" fmla="*/ 12369913 w 14194475"/>
                  <a:gd name="connsiteY41" fmla="*/ 56007 h 2991979"/>
                  <a:gd name="connsiteX42" fmla="*/ 13429045 w 14194475"/>
                  <a:gd name="connsiteY42" fmla="*/ 52273 h 2991979"/>
                  <a:gd name="connsiteX43" fmla="*/ 13521473 w 14194475"/>
                  <a:gd name="connsiteY43" fmla="*/ 67643 h 2991979"/>
                  <a:gd name="connsiteX44" fmla="*/ 13530099 w 14194475"/>
                  <a:gd name="connsiteY44" fmla="*/ 67643 h 2991979"/>
                  <a:gd name="connsiteX45" fmla="*/ 13523937 w 14194475"/>
                  <a:gd name="connsiteY45" fmla="*/ 75920 h 2991979"/>
                  <a:gd name="connsiteX46" fmla="*/ 13522705 w 14194475"/>
                  <a:gd name="connsiteY46" fmla="*/ 70008 h 2991979"/>
                  <a:gd name="connsiteX47" fmla="*/ 13483269 w 14194475"/>
                  <a:gd name="connsiteY47" fmla="*/ 71191 h 2991979"/>
                  <a:gd name="connsiteX48" fmla="*/ 13429045 w 14194475"/>
                  <a:gd name="connsiteY48" fmla="*/ 52273 h 2991979"/>
                  <a:gd name="connsiteX49" fmla="*/ 13884573 w 14194475"/>
                  <a:gd name="connsiteY49" fmla="*/ 51028 h 2991979"/>
                  <a:gd name="connsiteX50" fmla="*/ 13898047 w 14194475"/>
                  <a:gd name="connsiteY50" fmla="*/ 58651 h 2991979"/>
                  <a:gd name="connsiteX51" fmla="*/ 13884573 w 14194475"/>
                  <a:gd name="connsiteY51" fmla="*/ 51028 h 2991979"/>
                  <a:gd name="connsiteX52" fmla="*/ 13620721 w 14194475"/>
                  <a:gd name="connsiteY52" fmla="*/ 51028 h 2991979"/>
                  <a:gd name="connsiteX53" fmla="*/ 13586571 w 14194475"/>
                  <a:gd name="connsiteY53" fmla="*/ 63474 h 2991979"/>
                  <a:gd name="connsiteX54" fmla="*/ 13620721 w 14194475"/>
                  <a:gd name="connsiteY54" fmla="*/ 51028 h 2991979"/>
                  <a:gd name="connsiteX55" fmla="*/ 13221211 w 14194475"/>
                  <a:gd name="connsiteY55" fmla="*/ 48539 h 2991979"/>
                  <a:gd name="connsiteX56" fmla="*/ 13173319 w 14194475"/>
                  <a:gd name="connsiteY56" fmla="*/ 52895 h 2991979"/>
                  <a:gd name="connsiteX57" fmla="*/ 13175775 w 14194475"/>
                  <a:gd name="connsiteY57" fmla="*/ 57251 h 2991979"/>
                  <a:gd name="connsiteX58" fmla="*/ 13129113 w 14194475"/>
                  <a:gd name="connsiteY58" fmla="*/ 50717 h 2991979"/>
                  <a:gd name="connsiteX59" fmla="*/ 13853459 w 14194475"/>
                  <a:gd name="connsiteY59" fmla="*/ 47295 h 2991979"/>
                  <a:gd name="connsiteX60" fmla="*/ 13824267 w 14194475"/>
                  <a:gd name="connsiteY60" fmla="*/ 48228 h 2991979"/>
                  <a:gd name="connsiteX61" fmla="*/ 13799941 w 14194475"/>
                  <a:gd name="connsiteY61" fmla="*/ 48228 h 2991979"/>
                  <a:gd name="connsiteX62" fmla="*/ 13957849 w 14194475"/>
                  <a:gd name="connsiteY62" fmla="*/ 46050 h 2991979"/>
                  <a:gd name="connsiteX63" fmla="*/ 13993061 w 14194475"/>
                  <a:gd name="connsiteY63" fmla="*/ 47917 h 2991979"/>
                  <a:gd name="connsiteX64" fmla="*/ 14001561 w 14194475"/>
                  <a:gd name="connsiteY64" fmla="*/ 49784 h 2991979"/>
                  <a:gd name="connsiteX65" fmla="*/ 13957849 w 14194475"/>
                  <a:gd name="connsiteY65" fmla="*/ 46050 h 2991979"/>
                  <a:gd name="connsiteX66" fmla="*/ 12440101 w 14194475"/>
                  <a:gd name="connsiteY66" fmla="*/ 46050 h 2991979"/>
                  <a:gd name="connsiteX67" fmla="*/ 12453303 w 14194475"/>
                  <a:gd name="connsiteY67" fmla="*/ 54762 h 2991979"/>
                  <a:gd name="connsiteX68" fmla="*/ 12419699 w 14194475"/>
                  <a:gd name="connsiteY68" fmla="*/ 52584 h 2991979"/>
                  <a:gd name="connsiteX69" fmla="*/ 12172265 w 14194475"/>
                  <a:gd name="connsiteY69" fmla="*/ 45272 h 2991979"/>
                  <a:gd name="connsiteX70" fmla="*/ 12225545 w 14194475"/>
                  <a:gd name="connsiteY70" fmla="*/ 46672 h 2991979"/>
                  <a:gd name="connsiteX71" fmla="*/ 12209621 w 14194475"/>
                  <a:gd name="connsiteY71" fmla="*/ 48539 h 2991979"/>
                  <a:gd name="connsiteX72" fmla="*/ 12148381 w 14194475"/>
                  <a:gd name="connsiteY72" fmla="*/ 46672 h 2991979"/>
                  <a:gd name="connsiteX73" fmla="*/ 12172265 w 14194475"/>
                  <a:gd name="connsiteY73" fmla="*/ 45272 h 2991979"/>
                  <a:gd name="connsiteX74" fmla="*/ 11480081 w 14194475"/>
                  <a:gd name="connsiteY74" fmla="*/ 43561 h 2991979"/>
                  <a:gd name="connsiteX75" fmla="*/ 11449503 w 14194475"/>
                  <a:gd name="connsiteY75" fmla="*/ 49784 h 2991979"/>
                  <a:gd name="connsiteX76" fmla="*/ 11412809 w 14194475"/>
                  <a:gd name="connsiteY76" fmla="*/ 46672 h 2991979"/>
                  <a:gd name="connsiteX77" fmla="*/ 9550641 w 14194475"/>
                  <a:gd name="connsiteY77" fmla="*/ 43219 h 2991979"/>
                  <a:gd name="connsiteX78" fmla="*/ 9625605 w 14194475"/>
                  <a:gd name="connsiteY78" fmla="*/ 51183 h 2991979"/>
                  <a:gd name="connsiteX79" fmla="*/ 9559429 w 14194475"/>
                  <a:gd name="connsiteY79" fmla="*/ 52272 h 2991979"/>
                  <a:gd name="connsiteX80" fmla="*/ 9545953 w 14194475"/>
                  <a:gd name="connsiteY80" fmla="*/ 45738 h 2991979"/>
                  <a:gd name="connsiteX81" fmla="*/ 9550641 w 14194475"/>
                  <a:gd name="connsiteY81" fmla="*/ 43219 h 2991979"/>
                  <a:gd name="connsiteX82" fmla="*/ 13397617 w 14194475"/>
                  <a:gd name="connsiteY82" fmla="*/ 42316 h 2991979"/>
                  <a:gd name="connsiteX83" fmla="*/ 13417855 w 14194475"/>
                  <a:gd name="connsiteY83" fmla="*/ 42938 h 2991979"/>
                  <a:gd name="connsiteX84" fmla="*/ 13390473 w 14194475"/>
                  <a:gd name="connsiteY84" fmla="*/ 43561 h 2991979"/>
                  <a:gd name="connsiteX85" fmla="*/ 13480085 w 14194475"/>
                  <a:gd name="connsiteY85" fmla="*/ 41072 h 2991979"/>
                  <a:gd name="connsiteX86" fmla="*/ 13475205 w 14194475"/>
                  <a:gd name="connsiteY86" fmla="*/ 46050 h 2991979"/>
                  <a:gd name="connsiteX87" fmla="*/ 13419099 w 14194475"/>
                  <a:gd name="connsiteY87" fmla="*/ 43063 h 2991979"/>
                  <a:gd name="connsiteX88" fmla="*/ 13832935 w 14194475"/>
                  <a:gd name="connsiteY88" fmla="*/ 32360 h 2991979"/>
                  <a:gd name="connsiteX89" fmla="*/ 13869639 w 14194475"/>
                  <a:gd name="connsiteY89" fmla="*/ 39983 h 2991979"/>
                  <a:gd name="connsiteX90" fmla="*/ 13820699 w 14194475"/>
                  <a:gd name="connsiteY90" fmla="*/ 41072 h 2991979"/>
                  <a:gd name="connsiteX91" fmla="*/ 13832935 w 14194475"/>
                  <a:gd name="connsiteY91" fmla="*/ 32360 h 2991979"/>
                  <a:gd name="connsiteX92" fmla="*/ 13130331 w 14194475"/>
                  <a:gd name="connsiteY92" fmla="*/ 28626 h 2991979"/>
                  <a:gd name="connsiteX93" fmla="*/ 13187607 w 14194475"/>
                  <a:gd name="connsiteY93" fmla="*/ 28626 h 2991979"/>
                  <a:gd name="connsiteX94" fmla="*/ 13135205 w 14194475"/>
                  <a:gd name="connsiteY94" fmla="*/ 29248 h 2991979"/>
                  <a:gd name="connsiteX95" fmla="*/ 13130331 w 14194475"/>
                  <a:gd name="connsiteY95" fmla="*/ 28626 h 2991979"/>
                  <a:gd name="connsiteX96" fmla="*/ 12478403 w 14194475"/>
                  <a:gd name="connsiteY96" fmla="*/ 28367 h 2991979"/>
                  <a:gd name="connsiteX97" fmla="*/ 12494475 w 14194475"/>
                  <a:gd name="connsiteY97" fmla="*/ 33812 h 2991979"/>
                  <a:gd name="connsiteX98" fmla="*/ 12500597 w 14194475"/>
                  <a:gd name="connsiteY98" fmla="*/ 33812 h 2991979"/>
                  <a:gd name="connsiteX99" fmla="*/ 12424677 w 14194475"/>
                  <a:gd name="connsiteY99" fmla="*/ 30700 h 2991979"/>
                  <a:gd name="connsiteX100" fmla="*/ 12478403 w 14194475"/>
                  <a:gd name="connsiteY100" fmla="*/ 28367 h 2991979"/>
                  <a:gd name="connsiteX101" fmla="*/ 13221467 w 14194475"/>
                  <a:gd name="connsiteY101" fmla="*/ 24892 h 2991979"/>
                  <a:gd name="connsiteX102" fmla="*/ 13229923 w 14194475"/>
                  <a:gd name="connsiteY102" fmla="*/ 25721 h 2991979"/>
                  <a:gd name="connsiteX103" fmla="*/ 13188853 w 14194475"/>
                  <a:gd name="connsiteY103" fmla="*/ 27381 h 2991979"/>
                  <a:gd name="connsiteX104" fmla="*/ 13221467 w 14194475"/>
                  <a:gd name="connsiteY104" fmla="*/ 24892 h 2991979"/>
                  <a:gd name="connsiteX105" fmla="*/ 13514933 w 14194475"/>
                  <a:gd name="connsiteY105" fmla="*/ 23647 h 2991979"/>
                  <a:gd name="connsiteX106" fmla="*/ 13569693 w 14194475"/>
                  <a:gd name="connsiteY106" fmla="*/ 32497 h 2991979"/>
                  <a:gd name="connsiteX107" fmla="*/ 13534403 w 14194475"/>
                  <a:gd name="connsiteY107" fmla="*/ 33604 h 2991979"/>
                  <a:gd name="connsiteX108" fmla="*/ 13514933 w 14194475"/>
                  <a:gd name="connsiteY108" fmla="*/ 23647 h 2991979"/>
                  <a:gd name="connsiteX109" fmla="*/ 13344425 w 14194475"/>
                  <a:gd name="connsiteY109" fmla="*/ 23647 h 2991979"/>
                  <a:gd name="connsiteX110" fmla="*/ 13385495 w 14194475"/>
                  <a:gd name="connsiteY110" fmla="*/ 32359 h 2991979"/>
                  <a:gd name="connsiteX111" fmla="*/ 13364959 w 14194475"/>
                  <a:gd name="connsiteY111" fmla="*/ 31270 h 2991979"/>
                  <a:gd name="connsiteX112" fmla="*/ 13364541 w 14194475"/>
                  <a:gd name="connsiteY112" fmla="*/ 31115 h 2991979"/>
                  <a:gd name="connsiteX113" fmla="*/ 13364371 w 14194475"/>
                  <a:gd name="connsiteY113" fmla="*/ 31115 h 2991979"/>
                  <a:gd name="connsiteX114" fmla="*/ 13319533 w 14194475"/>
                  <a:gd name="connsiteY114" fmla="*/ 29870 h 2991979"/>
                  <a:gd name="connsiteX115" fmla="*/ 13364459 w 14194475"/>
                  <a:gd name="connsiteY115" fmla="*/ 31084 h 2991979"/>
                  <a:gd name="connsiteX116" fmla="*/ 13111963 w 14194475"/>
                  <a:gd name="connsiteY116" fmla="*/ 21158 h 2991979"/>
                  <a:gd name="connsiteX117" fmla="*/ 13129185 w 14194475"/>
                  <a:gd name="connsiteY117" fmla="*/ 27381 h 2991979"/>
                  <a:gd name="connsiteX118" fmla="*/ 13029545 w 14194475"/>
                  <a:gd name="connsiteY118" fmla="*/ 23232 h 2991979"/>
                  <a:gd name="connsiteX119" fmla="*/ 13111963 w 14194475"/>
                  <a:gd name="connsiteY119" fmla="*/ 21158 h 2991979"/>
                  <a:gd name="connsiteX120" fmla="*/ 12971979 w 14194475"/>
                  <a:gd name="connsiteY120" fmla="*/ 18710 h 2991979"/>
                  <a:gd name="connsiteX121" fmla="*/ 12973845 w 14194475"/>
                  <a:gd name="connsiteY121" fmla="*/ 18865 h 2991979"/>
                  <a:gd name="connsiteX122" fmla="*/ 12972713 w 14194475"/>
                  <a:gd name="connsiteY122" fmla="*/ 21027 h 2991979"/>
                  <a:gd name="connsiteX123" fmla="*/ 12975183 w 14194475"/>
                  <a:gd name="connsiteY123" fmla="*/ 21027 h 2991979"/>
                  <a:gd name="connsiteX124" fmla="*/ 12974059 w 14194475"/>
                  <a:gd name="connsiteY124" fmla="*/ 18883 h 2991979"/>
                  <a:gd name="connsiteX125" fmla="*/ 13028301 w 14194475"/>
                  <a:gd name="connsiteY125" fmla="*/ 23385 h 2991979"/>
                  <a:gd name="connsiteX126" fmla="*/ 12967771 w 14194475"/>
                  <a:gd name="connsiteY126" fmla="*/ 24564 h 2991979"/>
                  <a:gd name="connsiteX127" fmla="*/ 13015949 w 14194475"/>
                  <a:gd name="connsiteY127" fmla="*/ 33997 h 2991979"/>
                  <a:gd name="connsiteX128" fmla="*/ 12927007 w 14194475"/>
                  <a:gd name="connsiteY128" fmla="*/ 41072 h 2991979"/>
                  <a:gd name="connsiteX129" fmla="*/ 12967771 w 14194475"/>
                  <a:gd name="connsiteY129" fmla="*/ 23385 h 2991979"/>
                  <a:gd name="connsiteX130" fmla="*/ 12862771 w 14194475"/>
                  <a:gd name="connsiteY130" fmla="*/ 21027 h 2991979"/>
                  <a:gd name="connsiteX131" fmla="*/ 12973947 w 14194475"/>
                  <a:gd name="connsiteY131" fmla="*/ 18669 h 2991979"/>
                  <a:gd name="connsiteX132" fmla="*/ 12974059 w 14194475"/>
                  <a:gd name="connsiteY132" fmla="*/ 18883 h 2991979"/>
                  <a:gd name="connsiteX133" fmla="*/ 12973845 w 14194475"/>
                  <a:gd name="connsiteY133" fmla="*/ 18865 h 2991979"/>
                  <a:gd name="connsiteX134" fmla="*/ 12971477 w 14194475"/>
                  <a:gd name="connsiteY134" fmla="*/ 18669 h 2991979"/>
                  <a:gd name="connsiteX135" fmla="*/ 12973947 w 14194475"/>
                  <a:gd name="connsiteY135" fmla="*/ 18669 h 2991979"/>
                  <a:gd name="connsiteX136" fmla="*/ 12971979 w 14194475"/>
                  <a:gd name="connsiteY136" fmla="*/ 18710 h 2991979"/>
                  <a:gd name="connsiteX137" fmla="*/ 12729923 w 14194475"/>
                  <a:gd name="connsiteY137" fmla="*/ 18669 h 2991979"/>
                  <a:gd name="connsiteX138" fmla="*/ 12757147 w 14194475"/>
                  <a:gd name="connsiteY138" fmla="*/ 58630 h 2991979"/>
                  <a:gd name="connsiteX139" fmla="*/ 12632165 w 14194475"/>
                  <a:gd name="connsiteY139" fmla="*/ 63474 h 2991979"/>
                  <a:gd name="connsiteX140" fmla="*/ 12637115 w 14194475"/>
                  <a:gd name="connsiteY140" fmla="*/ 56208 h 2991979"/>
                  <a:gd name="connsiteX141" fmla="*/ 12571531 w 14194475"/>
                  <a:gd name="connsiteY141" fmla="*/ 59841 h 2991979"/>
                  <a:gd name="connsiteX142" fmla="*/ 12650727 w 14194475"/>
                  <a:gd name="connsiteY142" fmla="*/ 34411 h 2991979"/>
                  <a:gd name="connsiteX143" fmla="*/ 12748485 w 14194475"/>
                  <a:gd name="connsiteY143" fmla="*/ 42888 h 2991979"/>
                  <a:gd name="connsiteX144" fmla="*/ 12670525 w 14194475"/>
                  <a:gd name="connsiteY144" fmla="*/ 25934 h 2991979"/>
                  <a:gd name="connsiteX145" fmla="*/ 12729923 w 14194475"/>
                  <a:gd name="connsiteY145" fmla="*/ 18669 h 2991979"/>
                  <a:gd name="connsiteX146" fmla="*/ 13335713 w 14194475"/>
                  <a:gd name="connsiteY146" fmla="*/ 11202 h 2991979"/>
                  <a:gd name="connsiteX147" fmla="*/ 13305305 w 14194475"/>
                  <a:gd name="connsiteY147" fmla="*/ 15350 h 2991979"/>
                  <a:gd name="connsiteX148" fmla="*/ 13282195 w 14194475"/>
                  <a:gd name="connsiteY148" fmla="*/ 17425 h 2991979"/>
                  <a:gd name="connsiteX149" fmla="*/ 12781391 w 14194475"/>
                  <a:gd name="connsiteY149" fmla="*/ 9957 h 2991979"/>
                  <a:gd name="connsiteX150" fmla="*/ 12861525 w 14194475"/>
                  <a:gd name="connsiteY150" fmla="*/ 19914 h 2991979"/>
                  <a:gd name="connsiteX151" fmla="*/ 12845499 w 14194475"/>
                  <a:gd name="connsiteY151" fmla="*/ 19914 h 2991979"/>
                  <a:gd name="connsiteX152" fmla="*/ 12730845 w 14194475"/>
                  <a:gd name="connsiteY152" fmla="*/ 16595 h 2991979"/>
                  <a:gd name="connsiteX153" fmla="*/ 12781391 w 14194475"/>
                  <a:gd name="connsiteY153" fmla="*/ 9957 h 2991979"/>
                  <a:gd name="connsiteX154" fmla="*/ 11918193 w 14194475"/>
                  <a:gd name="connsiteY154" fmla="*/ 9952 h 2991979"/>
                  <a:gd name="connsiteX155" fmla="*/ 11869659 w 14194475"/>
                  <a:gd name="connsiteY155" fmla="*/ 12440 h 2991979"/>
                  <a:gd name="connsiteX156" fmla="*/ 11913215 w 14194475"/>
                  <a:gd name="connsiteY156" fmla="*/ 13684 h 2991979"/>
                  <a:gd name="connsiteX157" fmla="*/ 11918193 w 14194475"/>
                  <a:gd name="connsiteY157" fmla="*/ 9952 h 2991979"/>
                  <a:gd name="connsiteX158" fmla="*/ 11799503 w 14194475"/>
                  <a:gd name="connsiteY158" fmla="*/ 8708 h 2991979"/>
                  <a:gd name="connsiteX159" fmla="*/ 11824857 w 14194475"/>
                  <a:gd name="connsiteY159" fmla="*/ 11196 h 2991979"/>
                  <a:gd name="connsiteX160" fmla="*/ 11827347 w 14194475"/>
                  <a:gd name="connsiteY160" fmla="*/ 9952 h 2991979"/>
                  <a:gd name="connsiteX161" fmla="*/ 11799503 w 14194475"/>
                  <a:gd name="connsiteY161" fmla="*/ 8708 h 2991979"/>
                  <a:gd name="connsiteX162" fmla="*/ 11269705 w 14194475"/>
                  <a:gd name="connsiteY162" fmla="*/ 7468 h 2991979"/>
                  <a:gd name="connsiteX163" fmla="*/ 11354337 w 14194475"/>
                  <a:gd name="connsiteY163" fmla="*/ 11616 h 2991979"/>
                  <a:gd name="connsiteX164" fmla="*/ 11269705 w 14194475"/>
                  <a:gd name="connsiteY164" fmla="*/ 7468 h 2991979"/>
                  <a:gd name="connsiteX165" fmla="*/ 11221303 w 14194475"/>
                  <a:gd name="connsiteY165" fmla="*/ 6596 h 2991979"/>
                  <a:gd name="connsiteX166" fmla="*/ 11268461 w 14194475"/>
                  <a:gd name="connsiteY166" fmla="*/ 8214 h 2991979"/>
                  <a:gd name="connsiteX167" fmla="*/ 11189815 w 14194475"/>
                  <a:gd name="connsiteY167" fmla="*/ 11201 h 2991979"/>
                  <a:gd name="connsiteX168" fmla="*/ 11171381 w 14194475"/>
                  <a:gd name="connsiteY168" fmla="*/ 10205 h 2991979"/>
                  <a:gd name="connsiteX169" fmla="*/ 11221303 w 14194475"/>
                  <a:gd name="connsiteY169" fmla="*/ 6596 h 2991979"/>
                  <a:gd name="connsiteX170" fmla="*/ 12725867 w 14194475"/>
                  <a:gd name="connsiteY170" fmla="*/ 4979 h 2991979"/>
                  <a:gd name="connsiteX171" fmla="*/ 12713711 w 14194475"/>
                  <a:gd name="connsiteY171" fmla="*/ 11513 h 2991979"/>
                  <a:gd name="connsiteX172" fmla="*/ 12673593 w 14194475"/>
                  <a:gd name="connsiteY172" fmla="*/ 13691 h 2991979"/>
                  <a:gd name="connsiteX173" fmla="*/ 12597675 w 14194475"/>
                  <a:gd name="connsiteY173" fmla="*/ 4979 h 2991979"/>
                  <a:gd name="connsiteX174" fmla="*/ 12592889 w 14194475"/>
                  <a:gd name="connsiteY174" fmla="*/ 11202 h 2991979"/>
                  <a:gd name="connsiteX175" fmla="*/ 12566561 w 14194475"/>
                  <a:gd name="connsiteY175" fmla="*/ 8090 h 2991979"/>
                  <a:gd name="connsiteX176" fmla="*/ 12371157 w 14194475"/>
                  <a:gd name="connsiteY176" fmla="*/ 2490 h 2991979"/>
                  <a:gd name="connsiteX177" fmla="*/ 12366291 w 14194475"/>
                  <a:gd name="connsiteY177" fmla="*/ 6224 h 2991979"/>
                  <a:gd name="connsiteX178" fmla="*/ 12317641 w 14194475"/>
                  <a:gd name="connsiteY178" fmla="*/ 3423 h 2991979"/>
                  <a:gd name="connsiteX179" fmla="*/ 12035311 w 14194475"/>
                  <a:gd name="connsiteY179" fmla="*/ 1661 h 2991979"/>
                  <a:gd name="connsiteX180" fmla="*/ 12043861 w 14194475"/>
                  <a:gd name="connsiteY180" fmla="*/ 3378 h 2991979"/>
                  <a:gd name="connsiteX181" fmla="*/ 12023143 w 14194475"/>
                  <a:gd name="connsiteY181" fmla="*/ 8713 h 2991979"/>
                  <a:gd name="connsiteX182" fmla="*/ 12035311 w 14194475"/>
                  <a:gd name="connsiteY182" fmla="*/ 1661 h 2991979"/>
                  <a:gd name="connsiteX183" fmla="*/ 13159133 w 14194475"/>
                  <a:gd name="connsiteY183" fmla="*/ 0 h 2991979"/>
                  <a:gd name="connsiteX184" fmla="*/ 13167749 w 14194475"/>
                  <a:gd name="connsiteY184" fmla="*/ 11201 h 2991979"/>
                  <a:gd name="connsiteX185" fmla="*/ 13061905 w 14194475"/>
                  <a:gd name="connsiteY185" fmla="*/ 6720 h 2991979"/>
                  <a:gd name="connsiteX186" fmla="*/ 13159133 w 14194475"/>
                  <a:gd name="connsiteY186" fmla="*/ 0 h 2991979"/>
                  <a:gd name="connsiteX187" fmla="*/ 12198197 w 14194475"/>
                  <a:gd name="connsiteY187" fmla="*/ 0 h 2991979"/>
                  <a:gd name="connsiteX188" fmla="*/ 12356243 w 14194475"/>
                  <a:gd name="connsiteY188" fmla="*/ 21149 h 2991979"/>
                  <a:gd name="connsiteX189" fmla="*/ 12469489 w 14194475"/>
                  <a:gd name="connsiteY189" fmla="*/ 4976 h 2991979"/>
                  <a:gd name="connsiteX190" fmla="*/ 12535445 w 14194475"/>
                  <a:gd name="connsiteY190" fmla="*/ 17417 h 2991979"/>
                  <a:gd name="connsiteX191" fmla="*/ 12335087 w 14194475"/>
                  <a:gd name="connsiteY191" fmla="*/ 28613 h 2991979"/>
                  <a:gd name="connsiteX192" fmla="*/ 12392333 w 14194475"/>
                  <a:gd name="connsiteY192" fmla="*/ 37322 h 2991979"/>
                  <a:gd name="connsiteX193" fmla="*/ 12231797 w 14194475"/>
                  <a:gd name="connsiteY193" fmla="*/ 34834 h 2991979"/>
                  <a:gd name="connsiteX194" fmla="*/ 12306465 w 14194475"/>
                  <a:gd name="connsiteY194" fmla="*/ 38566 h 2991979"/>
                  <a:gd name="connsiteX195" fmla="*/ 12291531 w 14194475"/>
                  <a:gd name="connsiteY195" fmla="*/ 27369 h 2991979"/>
                  <a:gd name="connsiteX196" fmla="*/ 12091173 w 14194475"/>
                  <a:gd name="connsiteY196" fmla="*/ 34834 h 2991979"/>
                  <a:gd name="connsiteX197" fmla="*/ 12065039 w 14194475"/>
                  <a:gd name="connsiteY197" fmla="*/ 49762 h 2991979"/>
                  <a:gd name="connsiteX198" fmla="*/ 12107351 w 14194475"/>
                  <a:gd name="connsiteY198" fmla="*/ 48518 h 2991979"/>
                  <a:gd name="connsiteX199" fmla="*/ 12061305 w 14194475"/>
                  <a:gd name="connsiteY199" fmla="*/ 58471 h 2991979"/>
                  <a:gd name="connsiteX200" fmla="*/ 11630723 w 14194475"/>
                  <a:gd name="connsiteY200" fmla="*/ 49762 h 2991979"/>
                  <a:gd name="connsiteX201" fmla="*/ 11734013 w 14194475"/>
                  <a:gd name="connsiteY201" fmla="*/ 46030 h 2991979"/>
                  <a:gd name="connsiteX202" fmla="*/ 11670545 w 14194475"/>
                  <a:gd name="connsiteY202" fmla="*/ 42298 h 2991979"/>
                  <a:gd name="connsiteX203" fmla="*/ 11838547 w 14194475"/>
                  <a:gd name="connsiteY203" fmla="*/ 47274 h 2991979"/>
                  <a:gd name="connsiteX204" fmla="*/ 11822369 w 14194475"/>
                  <a:gd name="connsiteY204" fmla="*/ 21149 h 2991979"/>
                  <a:gd name="connsiteX205" fmla="*/ 11527433 w 14194475"/>
                  <a:gd name="connsiteY205" fmla="*/ 37322 h 2991979"/>
                  <a:gd name="connsiteX206" fmla="*/ 11472677 w 14194475"/>
                  <a:gd name="connsiteY206" fmla="*/ 29857 h 2991979"/>
                  <a:gd name="connsiteX207" fmla="*/ 11269829 w 14194475"/>
                  <a:gd name="connsiteY207" fmla="*/ 70912 h 2991979"/>
                  <a:gd name="connsiteX208" fmla="*/ 11432853 w 14194475"/>
                  <a:gd name="connsiteY208" fmla="*/ 67179 h 2991979"/>
                  <a:gd name="connsiteX209" fmla="*/ 11294717 w 14194475"/>
                  <a:gd name="connsiteY209" fmla="*/ 82109 h 2991979"/>
                  <a:gd name="connsiteX210" fmla="*/ 11320853 w 14194475"/>
                  <a:gd name="connsiteY210" fmla="*/ 67179 h 2991979"/>
                  <a:gd name="connsiteX211" fmla="*/ 11254897 w 14194475"/>
                  <a:gd name="connsiteY211" fmla="*/ 74644 h 2991979"/>
                  <a:gd name="connsiteX212" fmla="*/ 11213829 w 14194475"/>
                  <a:gd name="connsiteY212" fmla="*/ 63447 h 2991979"/>
                  <a:gd name="connsiteX213" fmla="*/ 10917647 w 14194475"/>
                  <a:gd name="connsiteY213" fmla="*/ 59715 h 2991979"/>
                  <a:gd name="connsiteX214" fmla="*/ 10900225 w 14194475"/>
                  <a:gd name="connsiteY214" fmla="*/ 51006 h 2991979"/>
                  <a:gd name="connsiteX215" fmla="*/ 10780757 w 14194475"/>
                  <a:gd name="connsiteY215" fmla="*/ 84597 h 2991979"/>
                  <a:gd name="connsiteX216" fmla="*/ 10650089 w 14194475"/>
                  <a:gd name="connsiteY216" fmla="*/ 85841 h 2991979"/>
                  <a:gd name="connsiteX217" fmla="*/ 10621465 w 14194475"/>
                  <a:gd name="connsiteY217" fmla="*/ 97037 h 2991979"/>
                  <a:gd name="connsiteX218" fmla="*/ 10572933 w 14194475"/>
                  <a:gd name="connsiteY218" fmla="*/ 88329 h 2991979"/>
                  <a:gd name="connsiteX219" fmla="*/ 10538087 w 14194475"/>
                  <a:gd name="connsiteY219" fmla="*/ 98281 h 2991979"/>
                  <a:gd name="connsiteX220" fmla="*/ 10564221 w 14194475"/>
                  <a:gd name="connsiteY220" fmla="*/ 63447 h 2991979"/>
                  <a:gd name="connsiteX221" fmla="*/ 10396217 w 14194475"/>
                  <a:gd name="connsiteY221" fmla="*/ 47274 h 2991979"/>
                  <a:gd name="connsiteX222" fmla="*/ 10421109 w 14194475"/>
                  <a:gd name="connsiteY222" fmla="*/ 113210 h 2991979"/>
                  <a:gd name="connsiteX223" fmla="*/ 10337729 w 14194475"/>
                  <a:gd name="connsiteY223" fmla="*/ 105746 h 2991979"/>
                  <a:gd name="connsiteX224" fmla="*/ 10158527 w 14194475"/>
                  <a:gd name="connsiteY224" fmla="*/ 116942 h 2991979"/>
                  <a:gd name="connsiteX225" fmla="*/ 10207061 w 14194475"/>
                  <a:gd name="connsiteY225" fmla="*/ 108234 h 2991979"/>
                  <a:gd name="connsiteX226" fmla="*/ 10090081 w 14194475"/>
                  <a:gd name="connsiteY226" fmla="*/ 118187 h 2991979"/>
                  <a:gd name="connsiteX227" fmla="*/ 10107505 w 14194475"/>
                  <a:gd name="connsiteY227" fmla="*/ 90817 h 2991979"/>
                  <a:gd name="connsiteX228" fmla="*/ 9894701 w 14194475"/>
                  <a:gd name="connsiteY228" fmla="*/ 130627 h 2991979"/>
                  <a:gd name="connsiteX229" fmla="*/ 10067681 w 14194475"/>
                  <a:gd name="connsiteY229" fmla="*/ 113210 h 2991979"/>
                  <a:gd name="connsiteX230" fmla="*/ 9951945 w 14194475"/>
                  <a:gd name="connsiteY230" fmla="*/ 138092 h 2991979"/>
                  <a:gd name="connsiteX231" fmla="*/ 9791411 w 14194475"/>
                  <a:gd name="connsiteY231" fmla="*/ 139336 h 2991979"/>
                  <a:gd name="connsiteX232" fmla="*/ 9849901 w 14194475"/>
                  <a:gd name="connsiteY232" fmla="*/ 129383 h 2991979"/>
                  <a:gd name="connsiteX233" fmla="*/ 9766521 w 14194475"/>
                  <a:gd name="connsiteY233" fmla="*/ 125651 h 2991979"/>
                  <a:gd name="connsiteX234" fmla="*/ 10040303 w 14194475"/>
                  <a:gd name="connsiteY234" fmla="*/ 55983 h 2991979"/>
                  <a:gd name="connsiteX235" fmla="*/ 9958169 w 14194475"/>
                  <a:gd name="connsiteY235" fmla="*/ 64691 h 2991979"/>
                  <a:gd name="connsiteX236" fmla="*/ 9937013 w 14194475"/>
                  <a:gd name="connsiteY236" fmla="*/ 59715 h 2991979"/>
                  <a:gd name="connsiteX237" fmla="*/ 9705543 w 14194475"/>
                  <a:gd name="connsiteY237" fmla="*/ 125651 h 2991979"/>
                  <a:gd name="connsiteX238" fmla="*/ 9678165 w 14194475"/>
                  <a:gd name="connsiteY238" fmla="*/ 98281 h 2991979"/>
                  <a:gd name="connsiteX239" fmla="*/ 9435495 w 14194475"/>
                  <a:gd name="connsiteY239" fmla="*/ 135603 h 2991979"/>
                  <a:gd name="connsiteX240" fmla="*/ 9481541 w 14194475"/>
                  <a:gd name="connsiteY240" fmla="*/ 138092 h 2991979"/>
                  <a:gd name="connsiteX241" fmla="*/ 9360829 w 14194475"/>
                  <a:gd name="connsiteY241" fmla="*/ 145556 h 2991979"/>
                  <a:gd name="connsiteX242" fmla="*/ 9338427 w 14194475"/>
                  <a:gd name="connsiteY242" fmla="*/ 123163 h 2991979"/>
                  <a:gd name="connsiteX243" fmla="*/ 9231405 w 14194475"/>
                  <a:gd name="connsiteY243" fmla="*/ 148044 h 2991979"/>
                  <a:gd name="connsiteX244" fmla="*/ 9242605 w 14194475"/>
                  <a:gd name="connsiteY244" fmla="*/ 125651 h 2991979"/>
                  <a:gd name="connsiteX245" fmla="*/ 9196559 w 14194475"/>
                  <a:gd name="connsiteY245" fmla="*/ 150532 h 2991979"/>
                  <a:gd name="connsiteX246" fmla="*/ 9063401 w 14194475"/>
                  <a:gd name="connsiteY246" fmla="*/ 135603 h 2991979"/>
                  <a:gd name="connsiteX247" fmla="*/ 9084557 w 14194475"/>
                  <a:gd name="connsiteY247" fmla="*/ 155509 h 2991979"/>
                  <a:gd name="connsiteX248" fmla="*/ 8967577 w 14194475"/>
                  <a:gd name="connsiteY248" fmla="*/ 161729 h 2991979"/>
                  <a:gd name="connsiteX249" fmla="*/ 9008645 w 14194475"/>
                  <a:gd name="connsiteY249" fmla="*/ 108234 h 2991979"/>
                  <a:gd name="connsiteX250" fmla="*/ 8808287 w 14194475"/>
                  <a:gd name="connsiteY250" fmla="*/ 169193 h 2991979"/>
                  <a:gd name="connsiteX251" fmla="*/ 8828199 w 14194475"/>
                  <a:gd name="connsiteY251" fmla="*/ 146800 h 2991979"/>
                  <a:gd name="connsiteX252" fmla="*/ 8568671 w 14194475"/>
                  <a:gd name="connsiteY252" fmla="*/ 175316 h 2991979"/>
                  <a:gd name="connsiteX253" fmla="*/ 8482975 w 14194475"/>
                  <a:gd name="connsiteY253" fmla="*/ 179553 h 2991979"/>
                  <a:gd name="connsiteX254" fmla="*/ 8481169 w 14194475"/>
                  <a:gd name="connsiteY254" fmla="*/ 176580 h 2991979"/>
                  <a:gd name="connsiteX255" fmla="*/ 8368993 w 14194475"/>
                  <a:gd name="connsiteY255" fmla="*/ 182878 h 2991979"/>
                  <a:gd name="connsiteX256" fmla="*/ 8402593 w 14194475"/>
                  <a:gd name="connsiteY256" fmla="*/ 179146 h 2991979"/>
                  <a:gd name="connsiteX257" fmla="*/ 8227125 w 14194475"/>
                  <a:gd name="connsiteY257" fmla="*/ 199051 h 2991979"/>
                  <a:gd name="connsiteX258" fmla="*/ 8306769 w 14194475"/>
                  <a:gd name="connsiteY258" fmla="*/ 182878 h 2991979"/>
                  <a:gd name="connsiteX259" fmla="*/ 8144991 w 14194475"/>
                  <a:gd name="connsiteY259" fmla="*/ 210247 h 2991979"/>
                  <a:gd name="connsiteX260" fmla="*/ 8077789 w 14194475"/>
                  <a:gd name="connsiteY260" fmla="*/ 205271 h 2991979"/>
                  <a:gd name="connsiteX261" fmla="*/ 7937165 w 14194475"/>
                  <a:gd name="connsiteY261" fmla="*/ 223932 h 2991979"/>
                  <a:gd name="connsiteX262" fmla="*/ 7914765 w 14194475"/>
                  <a:gd name="connsiteY262" fmla="*/ 217712 h 2991979"/>
                  <a:gd name="connsiteX263" fmla="*/ 8111389 w 14194475"/>
                  <a:gd name="connsiteY263" fmla="*/ 201539 h 2991979"/>
                  <a:gd name="connsiteX264" fmla="*/ 8120101 w 14194475"/>
                  <a:gd name="connsiteY264" fmla="*/ 174169 h 2991979"/>
                  <a:gd name="connsiteX265" fmla="*/ 7790319 w 14194475"/>
                  <a:gd name="connsiteY265" fmla="*/ 233885 h 2991979"/>
                  <a:gd name="connsiteX266" fmla="*/ 7655917 w 14194475"/>
                  <a:gd name="connsiteY266" fmla="*/ 235129 h 2991979"/>
                  <a:gd name="connsiteX267" fmla="*/ 7650939 w 14194475"/>
                  <a:gd name="connsiteY267" fmla="*/ 240105 h 2991979"/>
                  <a:gd name="connsiteX268" fmla="*/ 7627295 w 14194475"/>
                  <a:gd name="connsiteY268" fmla="*/ 228908 h 2991979"/>
                  <a:gd name="connsiteX269" fmla="*/ 7596183 w 14194475"/>
                  <a:gd name="connsiteY269" fmla="*/ 235129 h 2991979"/>
                  <a:gd name="connsiteX270" fmla="*/ 7603649 w 14194475"/>
                  <a:gd name="connsiteY270" fmla="*/ 230152 h 2991979"/>
                  <a:gd name="connsiteX271" fmla="*/ 7570049 w 14194475"/>
                  <a:gd name="connsiteY271" fmla="*/ 235129 h 2991979"/>
                  <a:gd name="connsiteX272" fmla="*/ 7612361 w 14194475"/>
                  <a:gd name="connsiteY272" fmla="*/ 211491 h 2991979"/>
                  <a:gd name="connsiteX273" fmla="*/ 7649695 w 14194475"/>
                  <a:gd name="connsiteY273" fmla="*/ 216468 h 2991979"/>
                  <a:gd name="connsiteX274" fmla="*/ 7657161 w 14194475"/>
                  <a:gd name="connsiteY274" fmla="*/ 197807 h 2991979"/>
                  <a:gd name="connsiteX275" fmla="*/ 7638495 w 14194475"/>
                  <a:gd name="connsiteY275" fmla="*/ 201539 h 2991979"/>
                  <a:gd name="connsiteX276" fmla="*/ 7652185 w 14194475"/>
                  <a:gd name="connsiteY276" fmla="*/ 190342 h 2991979"/>
                  <a:gd name="connsiteX277" fmla="*/ 7550139 w 14194475"/>
                  <a:gd name="connsiteY277" fmla="*/ 204027 h 2991979"/>
                  <a:gd name="connsiteX278" fmla="*/ 7599917 w 14194475"/>
                  <a:gd name="connsiteY278" fmla="*/ 210247 h 2991979"/>
                  <a:gd name="connsiteX279" fmla="*/ 7522761 w 14194475"/>
                  <a:gd name="connsiteY279" fmla="*/ 242593 h 2991979"/>
                  <a:gd name="connsiteX280" fmla="*/ 7443115 w 14194475"/>
                  <a:gd name="connsiteY280" fmla="*/ 241349 h 2991979"/>
                  <a:gd name="connsiteX281" fmla="*/ 7257691 w 14194475"/>
                  <a:gd name="connsiteY281" fmla="*/ 273695 h 2991979"/>
                  <a:gd name="connsiteX282" fmla="*/ 7260179 w 14194475"/>
                  <a:gd name="connsiteY282" fmla="*/ 262498 h 2991979"/>
                  <a:gd name="connsiteX283" fmla="*/ 7043643 w 14194475"/>
                  <a:gd name="connsiteY283" fmla="*/ 274939 h 2991979"/>
                  <a:gd name="connsiteX284" fmla="*/ 6975197 w 14194475"/>
                  <a:gd name="connsiteY284" fmla="*/ 296088 h 2991979"/>
                  <a:gd name="connsiteX285" fmla="*/ 6968975 w 14194475"/>
                  <a:gd name="connsiteY285" fmla="*/ 291112 h 2991979"/>
                  <a:gd name="connsiteX286" fmla="*/ 6919197 w 14194475"/>
                  <a:gd name="connsiteY286" fmla="*/ 304796 h 2991979"/>
                  <a:gd name="connsiteX287" fmla="*/ 6909241 w 14194475"/>
                  <a:gd name="connsiteY287" fmla="*/ 293600 h 2991979"/>
                  <a:gd name="connsiteX288" fmla="*/ 6677772 w 14194475"/>
                  <a:gd name="connsiteY288" fmla="*/ 322213 h 2991979"/>
                  <a:gd name="connsiteX289" fmla="*/ 6631727 w 14194475"/>
                  <a:gd name="connsiteY289" fmla="*/ 342118 h 2991979"/>
                  <a:gd name="connsiteX290" fmla="*/ 6542126 w 14194475"/>
                  <a:gd name="connsiteY290" fmla="*/ 333410 h 2991979"/>
                  <a:gd name="connsiteX291" fmla="*/ 6463725 w 14194475"/>
                  <a:gd name="connsiteY291" fmla="*/ 353315 h 2991979"/>
                  <a:gd name="connsiteX292" fmla="*/ 6466214 w 14194475"/>
                  <a:gd name="connsiteY292" fmla="*/ 342118 h 2991979"/>
                  <a:gd name="connsiteX293" fmla="*/ 6374124 w 14194475"/>
                  <a:gd name="connsiteY293" fmla="*/ 343362 h 2991979"/>
                  <a:gd name="connsiteX294" fmla="*/ 6284523 w 14194475"/>
                  <a:gd name="connsiteY294" fmla="*/ 354559 h 2991979"/>
                  <a:gd name="connsiteX295" fmla="*/ 6360435 w 14194475"/>
                  <a:gd name="connsiteY295" fmla="*/ 374464 h 2991979"/>
                  <a:gd name="connsiteX296" fmla="*/ 6191188 w 14194475"/>
                  <a:gd name="connsiteY296" fmla="*/ 373220 h 2991979"/>
                  <a:gd name="connsiteX297" fmla="*/ 6257145 w 14194475"/>
                  <a:gd name="connsiteY297" fmla="*/ 364512 h 2991979"/>
                  <a:gd name="connsiteX298" fmla="*/ 6058031 w 14194475"/>
                  <a:gd name="connsiteY298" fmla="*/ 375708 h 2991979"/>
                  <a:gd name="connsiteX299" fmla="*/ 6133943 w 14194475"/>
                  <a:gd name="connsiteY299" fmla="*/ 355803 h 2991979"/>
                  <a:gd name="connsiteX300" fmla="*/ 6065498 w 14194475"/>
                  <a:gd name="connsiteY300" fmla="*/ 369488 h 2991979"/>
                  <a:gd name="connsiteX301" fmla="*/ 6072965 w 14194475"/>
                  <a:gd name="connsiteY301" fmla="*/ 363268 h 2991979"/>
                  <a:gd name="connsiteX302" fmla="*/ 5995808 w 14194475"/>
                  <a:gd name="connsiteY302" fmla="*/ 381928 h 2991979"/>
                  <a:gd name="connsiteX303" fmla="*/ 5870117 w 14194475"/>
                  <a:gd name="connsiteY303" fmla="*/ 396857 h 2991979"/>
                  <a:gd name="connsiteX304" fmla="*/ 5876340 w 14194475"/>
                  <a:gd name="connsiteY304" fmla="*/ 390637 h 2991979"/>
                  <a:gd name="connsiteX305" fmla="*/ 5794205 w 14194475"/>
                  <a:gd name="connsiteY305" fmla="*/ 406810 h 2991979"/>
                  <a:gd name="connsiteX306" fmla="*/ 5756871 w 14194475"/>
                  <a:gd name="connsiteY306" fmla="*/ 401833 h 2991979"/>
                  <a:gd name="connsiteX307" fmla="*/ 5592603 w 14194475"/>
                  <a:gd name="connsiteY307" fmla="*/ 440399 h 2991979"/>
                  <a:gd name="connsiteX308" fmla="*/ 5618737 w 14194475"/>
                  <a:gd name="connsiteY308" fmla="*/ 435423 h 2991979"/>
                  <a:gd name="connsiteX309" fmla="*/ 5576425 w 14194475"/>
                  <a:gd name="connsiteY309" fmla="*/ 436667 h 2991979"/>
                  <a:gd name="connsiteX310" fmla="*/ 5536603 w 14194475"/>
                  <a:gd name="connsiteY310" fmla="*/ 455328 h 2991979"/>
                  <a:gd name="connsiteX311" fmla="*/ 5451979 w 14194475"/>
                  <a:gd name="connsiteY311" fmla="*/ 472745 h 2991979"/>
                  <a:gd name="connsiteX312" fmla="*/ 5328777 w 14194475"/>
                  <a:gd name="connsiteY312" fmla="*/ 510067 h 2991979"/>
                  <a:gd name="connsiteX313" fmla="*/ 5395979 w 14194475"/>
                  <a:gd name="connsiteY313" fmla="*/ 480210 h 2991979"/>
                  <a:gd name="connsiteX314" fmla="*/ 5332511 w 14194475"/>
                  <a:gd name="connsiteY314" fmla="*/ 485186 h 2991979"/>
                  <a:gd name="connsiteX315" fmla="*/ 5405934 w 14194475"/>
                  <a:gd name="connsiteY315" fmla="*/ 469013 h 2991979"/>
                  <a:gd name="connsiteX316" fmla="*/ 5288955 w 14194475"/>
                  <a:gd name="connsiteY316" fmla="*/ 490162 h 2991979"/>
                  <a:gd name="connsiteX317" fmla="*/ 5204331 w 14194475"/>
                  <a:gd name="connsiteY317" fmla="*/ 522508 h 2991979"/>
                  <a:gd name="connsiteX318" fmla="*/ 5137131 w 14194475"/>
                  <a:gd name="connsiteY318" fmla="*/ 523752 h 2991979"/>
                  <a:gd name="connsiteX319" fmla="*/ 5089841 w 14194475"/>
                  <a:gd name="connsiteY319" fmla="*/ 556098 h 2991979"/>
                  <a:gd name="connsiteX320" fmla="*/ 5032596 w 14194475"/>
                  <a:gd name="connsiteY320" fmla="*/ 559830 h 2991979"/>
                  <a:gd name="connsiteX321" fmla="*/ 4904417 w 14194475"/>
                  <a:gd name="connsiteY321" fmla="*/ 599640 h 2991979"/>
                  <a:gd name="connsiteX322" fmla="*/ 4786193 w 14194475"/>
                  <a:gd name="connsiteY322" fmla="*/ 631986 h 2991979"/>
                  <a:gd name="connsiteX323" fmla="*/ 4756326 w 14194475"/>
                  <a:gd name="connsiteY323" fmla="*/ 645670 h 2991979"/>
                  <a:gd name="connsiteX324" fmla="*/ 4629391 w 14194475"/>
                  <a:gd name="connsiteY324" fmla="*/ 691701 h 2991979"/>
                  <a:gd name="connsiteX325" fmla="*/ 4518634 w 14194475"/>
                  <a:gd name="connsiteY325" fmla="*/ 735243 h 2991979"/>
                  <a:gd name="connsiteX326" fmla="*/ 4471345 w 14194475"/>
                  <a:gd name="connsiteY326" fmla="*/ 741463 h 2991979"/>
                  <a:gd name="connsiteX327" fmla="*/ 4360587 w 14194475"/>
                  <a:gd name="connsiteY327" fmla="*/ 791226 h 2991979"/>
                  <a:gd name="connsiteX328" fmla="*/ 4411611 w 14194475"/>
                  <a:gd name="connsiteY328" fmla="*/ 753904 h 2991979"/>
                  <a:gd name="connsiteX329" fmla="*/ 4336943 w 14194475"/>
                  <a:gd name="connsiteY329" fmla="*/ 787494 h 2991979"/>
                  <a:gd name="connsiteX330" fmla="*/ 4344409 w 14194475"/>
                  <a:gd name="connsiteY330" fmla="*/ 776297 h 2991979"/>
                  <a:gd name="connsiteX331" fmla="*/ 4231164 w 14194475"/>
                  <a:gd name="connsiteY331" fmla="*/ 834768 h 2991979"/>
                  <a:gd name="connsiteX332" fmla="*/ 4264764 w 14194475"/>
                  <a:gd name="connsiteY332" fmla="*/ 823572 h 2991979"/>
                  <a:gd name="connsiteX333" fmla="*/ 4127874 w 14194475"/>
                  <a:gd name="connsiteY333" fmla="*/ 877067 h 2991979"/>
                  <a:gd name="connsiteX334" fmla="*/ 4146541 w 14194475"/>
                  <a:gd name="connsiteY334" fmla="*/ 860894 h 2991979"/>
                  <a:gd name="connsiteX335" fmla="*/ 4219963 w 14194475"/>
                  <a:gd name="connsiteY335" fmla="*/ 827304 h 2991979"/>
                  <a:gd name="connsiteX336" fmla="*/ 4157741 w 14194475"/>
                  <a:gd name="connsiteY336" fmla="*/ 844721 h 2991979"/>
                  <a:gd name="connsiteX337" fmla="*/ 4098007 w 14194475"/>
                  <a:gd name="connsiteY337" fmla="*/ 887019 h 2991979"/>
                  <a:gd name="connsiteX338" fmla="*/ 3948671 w 14194475"/>
                  <a:gd name="connsiteY338" fmla="*/ 955443 h 2991979"/>
                  <a:gd name="connsiteX339" fmla="*/ 3957383 w 14194475"/>
                  <a:gd name="connsiteY339" fmla="*/ 940514 h 2991979"/>
                  <a:gd name="connsiteX340" fmla="*/ 3897649 w 14194475"/>
                  <a:gd name="connsiteY340" fmla="*/ 971616 h 2991979"/>
                  <a:gd name="connsiteX341" fmla="*/ 3942449 w 14194475"/>
                  <a:gd name="connsiteY341" fmla="*/ 939270 h 2991979"/>
                  <a:gd name="connsiteX342" fmla="*/ 3798092 w 14194475"/>
                  <a:gd name="connsiteY342" fmla="*/ 1016402 h 2991979"/>
                  <a:gd name="connsiteX343" fmla="*/ 3794358 w 14194475"/>
                  <a:gd name="connsiteY343" fmla="*/ 1008938 h 2991979"/>
                  <a:gd name="connsiteX344" fmla="*/ 3693557 w 14194475"/>
                  <a:gd name="connsiteY344" fmla="*/ 1066165 h 2991979"/>
                  <a:gd name="connsiteX345" fmla="*/ 3669912 w 14194475"/>
                  <a:gd name="connsiteY345" fmla="*/ 1093534 h 2991979"/>
                  <a:gd name="connsiteX346" fmla="*/ 3572845 w 14194475"/>
                  <a:gd name="connsiteY346" fmla="*/ 1130856 h 2991979"/>
                  <a:gd name="connsiteX347" fmla="*/ 3626356 w 14194475"/>
                  <a:gd name="connsiteY347" fmla="*/ 1113439 h 2991979"/>
                  <a:gd name="connsiteX348" fmla="*/ 3488221 w 14194475"/>
                  <a:gd name="connsiteY348" fmla="*/ 1169422 h 2991979"/>
                  <a:gd name="connsiteX349" fmla="*/ 3367509 w 14194475"/>
                  <a:gd name="connsiteY349" fmla="*/ 1224161 h 2991979"/>
                  <a:gd name="connsiteX350" fmla="*/ 3384620 w 14194475"/>
                  <a:gd name="connsiteY350" fmla="*/ 1227582 h 2991979"/>
                  <a:gd name="connsiteX351" fmla="*/ 3392213 w 14194475"/>
                  <a:gd name="connsiteY351" fmla="*/ 1226926 h 2991979"/>
                  <a:gd name="connsiteX352" fmla="*/ 3365175 w 14194475"/>
                  <a:gd name="connsiteY352" fmla="*/ 1239401 h 2991979"/>
                  <a:gd name="connsiteX353" fmla="*/ 3279152 w 14194475"/>
                  <a:gd name="connsiteY353" fmla="*/ 1285120 h 2991979"/>
                  <a:gd name="connsiteX354" fmla="*/ 3312752 w 14194475"/>
                  <a:gd name="connsiteY354" fmla="*/ 1255263 h 2991979"/>
                  <a:gd name="connsiteX355" fmla="*/ 3256752 w 14194475"/>
                  <a:gd name="connsiteY355" fmla="*/ 1290097 h 2991979"/>
                  <a:gd name="connsiteX356" fmla="*/ 3257996 w 14194475"/>
                  <a:gd name="connsiteY356" fmla="*/ 1280144 h 2991979"/>
                  <a:gd name="connsiteX357" fmla="*/ 3085016 w 14194475"/>
                  <a:gd name="connsiteY357" fmla="*/ 1387134 h 2991979"/>
                  <a:gd name="connsiteX358" fmla="*/ 2999149 w 14194475"/>
                  <a:gd name="connsiteY358" fmla="*/ 1428188 h 2991979"/>
                  <a:gd name="connsiteX359" fmla="*/ 3172129 w 14194475"/>
                  <a:gd name="connsiteY359" fmla="*/ 1317466 h 2991979"/>
                  <a:gd name="connsiteX360" fmla="*/ 3092483 w 14194475"/>
                  <a:gd name="connsiteY360" fmla="*/ 1361008 h 2991979"/>
                  <a:gd name="connsiteX361" fmla="*/ 3141017 w 14194475"/>
                  <a:gd name="connsiteY361" fmla="*/ 1323686 h 2991979"/>
                  <a:gd name="connsiteX362" fmla="*/ 2946881 w 14194475"/>
                  <a:gd name="connsiteY362" fmla="*/ 1444361 h 2991979"/>
                  <a:gd name="connsiteX363" fmla="*/ 3043949 w 14194475"/>
                  <a:gd name="connsiteY363" fmla="*/ 1385890 h 2991979"/>
                  <a:gd name="connsiteX364" fmla="*/ 2979237 w 14194475"/>
                  <a:gd name="connsiteY364" fmla="*/ 1436896 h 2991979"/>
                  <a:gd name="connsiteX365" fmla="*/ 2849813 w 14194475"/>
                  <a:gd name="connsiteY365" fmla="*/ 1506564 h 2991979"/>
                  <a:gd name="connsiteX366" fmla="*/ 2870969 w 14194475"/>
                  <a:gd name="connsiteY366" fmla="*/ 1494123 h 2991979"/>
                  <a:gd name="connsiteX367" fmla="*/ 2681811 w 14194475"/>
                  <a:gd name="connsiteY367" fmla="*/ 1574988 h 2991979"/>
                  <a:gd name="connsiteX368" fmla="*/ 2594699 w 14194475"/>
                  <a:gd name="connsiteY368" fmla="*/ 1637191 h 2991979"/>
                  <a:gd name="connsiteX369" fmla="*/ 2683056 w 14194475"/>
                  <a:gd name="connsiteY369" fmla="*/ 1603601 h 2991979"/>
                  <a:gd name="connsiteX370" fmla="*/ 2422963 w 14194475"/>
                  <a:gd name="connsiteY370" fmla="*/ 1745425 h 2991979"/>
                  <a:gd name="connsiteX371" fmla="*/ 2431675 w 14194475"/>
                  <a:gd name="connsiteY371" fmla="*/ 1720543 h 2991979"/>
                  <a:gd name="connsiteX372" fmla="*/ 2343318 w 14194475"/>
                  <a:gd name="connsiteY372" fmla="*/ 1782747 h 2991979"/>
                  <a:gd name="connsiteX373" fmla="*/ 2320918 w 14194475"/>
                  <a:gd name="connsiteY373" fmla="*/ 1787723 h 2991979"/>
                  <a:gd name="connsiteX374" fmla="*/ 2189005 w 14194475"/>
                  <a:gd name="connsiteY374" fmla="*/ 1889736 h 2991979"/>
                  <a:gd name="connsiteX375" fmla="*/ 2162871 w 14194475"/>
                  <a:gd name="connsiteY375" fmla="*/ 1888492 h 2991979"/>
                  <a:gd name="connsiteX376" fmla="*/ 2073270 w 14194475"/>
                  <a:gd name="connsiteY376" fmla="*/ 1948207 h 2991979"/>
                  <a:gd name="connsiteX377" fmla="*/ 2077004 w 14194475"/>
                  <a:gd name="connsiteY377" fmla="*/ 1944475 h 2991979"/>
                  <a:gd name="connsiteX378" fmla="*/ 1859223 w 14194475"/>
                  <a:gd name="connsiteY378" fmla="*/ 2070126 h 2991979"/>
                  <a:gd name="connsiteX379" fmla="*/ 1871668 w 14194475"/>
                  <a:gd name="connsiteY379" fmla="*/ 2066394 h 2991979"/>
                  <a:gd name="connsiteX380" fmla="*/ 1378862 w 14194475"/>
                  <a:gd name="connsiteY380" fmla="*/ 2361237 h 2991979"/>
                  <a:gd name="connsiteX381" fmla="*/ 1436107 w 14194475"/>
                  <a:gd name="connsiteY381" fmla="*/ 2332624 h 2991979"/>
                  <a:gd name="connsiteX382" fmla="*/ 1281794 w 14194475"/>
                  <a:gd name="connsiteY382" fmla="*/ 2419709 h 2991979"/>
                  <a:gd name="connsiteX383" fmla="*/ 1316639 w 14194475"/>
                  <a:gd name="connsiteY383" fmla="*/ 2398559 h 2991979"/>
                  <a:gd name="connsiteX384" fmla="*/ 1253171 w 14194475"/>
                  <a:gd name="connsiteY384" fmla="*/ 2419709 h 2991979"/>
                  <a:gd name="connsiteX385" fmla="*/ 1241971 w 14194475"/>
                  <a:gd name="connsiteY385" fmla="*/ 2434637 h 2991979"/>
                  <a:gd name="connsiteX386" fmla="*/ 1224549 w 14194475"/>
                  <a:gd name="connsiteY386" fmla="*/ 2438369 h 2991979"/>
                  <a:gd name="connsiteX387" fmla="*/ 1187215 w 14194475"/>
                  <a:gd name="connsiteY387" fmla="*/ 2469471 h 2991979"/>
                  <a:gd name="connsiteX388" fmla="*/ 1039124 w 14194475"/>
                  <a:gd name="connsiteY388" fmla="*/ 2539139 h 2991979"/>
                  <a:gd name="connsiteX389" fmla="*/ 878589 w 14194475"/>
                  <a:gd name="connsiteY389" fmla="*/ 2615027 h 2991979"/>
                  <a:gd name="connsiteX390" fmla="*/ 952012 w 14194475"/>
                  <a:gd name="connsiteY390" fmla="*/ 2592634 h 2991979"/>
                  <a:gd name="connsiteX391" fmla="*/ 887300 w 14194475"/>
                  <a:gd name="connsiteY391" fmla="*/ 2621247 h 2991979"/>
                  <a:gd name="connsiteX392" fmla="*/ 903478 w 14194475"/>
                  <a:gd name="connsiteY392" fmla="*/ 2621247 h 2991979"/>
                  <a:gd name="connsiteX393" fmla="*/ 691920 w 14194475"/>
                  <a:gd name="connsiteY393" fmla="*/ 2723261 h 2991979"/>
                  <a:gd name="connsiteX394" fmla="*/ 495295 w 14194475"/>
                  <a:gd name="connsiteY394" fmla="*/ 2819054 h 2991979"/>
                  <a:gd name="connsiteX395" fmla="*/ 500273 w 14194475"/>
                  <a:gd name="connsiteY395" fmla="*/ 2814077 h 2991979"/>
                  <a:gd name="connsiteX396" fmla="*/ 389516 w 14194475"/>
                  <a:gd name="connsiteY396" fmla="*/ 2873793 h 2991979"/>
                  <a:gd name="connsiteX397" fmla="*/ 392005 w 14194475"/>
                  <a:gd name="connsiteY397" fmla="*/ 2861352 h 2991979"/>
                  <a:gd name="connsiteX398" fmla="*/ 321071 w 14194475"/>
                  <a:gd name="connsiteY398" fmla="*/ 2904894 h 2991979"/>
                  <a:gd name="connsiteX399" fmla="*/ 247648 w 14194475"/>
                  <a:gd name="connsiteY399" fmla="*/ 2932264 h 2991979"/>
                  <a:gd name="connsiteX400" fmla="*/ 129424 w 14194475"/>
                  <a:gd name="connsiteY400" fmla="*/ 2984515 h 2991979"/>
                  <a:gd name="connsiteX401" fmla="*/ 39823 w 14194475"/>
                  <a:gd name="connsiteY401" fmla="*/ 2970830 h 2991979"/>
                  <a:gd name="connsiteX402" fmla="*/ 0 w 14194475"/>
                  <a:gd name="connsiteY402" fmla="*/ 2991979 h 2991979"/>
                  <a:gd name="connsiteX403" fmla="*/ 149335 w 14194475"/>
                  <a:gd name="connsiteY403" fmla="*/ 2912359 h 2991979"/>
                  <a:gd name="connsiteX404" fmla="*/ 284981 w 14194475"/>
                  <a:gd name="connsiteY404" fmla="*/ 2862596 h 2991979"/>
                  <a:gd name="connsiteX405" fmla="*/ 276270 w 14194475"/>
                  <a:gd name="connsiteY405" fmla="*/ 2855132 h 2991979"/>
                  <a:gd name="connsiteX406" fmla="*/ 289959 w 14194475"/>
                  <a:gd name="connsiteY406" fmla="*/ 2838959 h 2991979"/>
                  <a:gd name="connsiteX407" fmla="*/ 1214593 w 14194475"/>
                  <a:gd name="connsiteY407" fmla="*/ 2378655 h 2991979"/>
                  <a:gd name="connsiteX408" fmla="*/ 1210859 w 14194475"/>
                  <a:gd name="connsiteY408" fmla="*/ 2371190 h 2991979"/>
                  <a:gd name="connsiteX409" fmla="*/ 1289261 w 14194475"/>
                  <a:gd name="connsiteY409" fmla="*/ 2318939 h 2991979"/>
                  <a:gd name="connsiteX410" fmla="*/ 1376373 w 14194475"/>
                  <a:gd name="connsiteY410" fmla="*/ 2287837 h 2991979"/>
                  <a:gd name="connsiteX411" fmla="*/ 1378862 w 14194475"/>
                  <a:gd name="connsiteY411" fmla="*/ 2271665 h 2991979"/>
                  <a:gd name="connsiteX412" fmla="*/ 1797000 w 14194475"/>
                  <a:gd name="connsiteY412" fmla="*/ 2034048 h 2991979"/>
                  <a:gd name="connsiteX413" fmla="*/ 1846779 w 14194475"/>
                  <a:gd name="connsiteY413" fmla="*/ 2022851 h 2991979"/>
                  <a:gd name="connsiteX414" fmla="*/ 1940113 w 14194475"/>
                  <a:gd name="connsiteY414" fmla="*/ 1945719 h 2991979"/>
                  <a:gd name="connsiteX415" fmla="*/ 2114337 w 14194475"/>
                  <a:gd name="connsiteY415" fmla="*/ 1876052 h 2991979"/>
                  <a:gd name="connsiteX416" fmla="*/ 2141715 w 14194475"/>
                  <a:gd name="connsiteY416" fmla="*/ 1846194 h 2991979"/>
                  <a:gd name="connsiteX417" fmla="*/ 2322162 w 14194475"/>
                  <a:gd name="connsiteY417" fmla="*/ 1732984 h 2991979"/>
                  <a:gd name="connsiteX418" fmla="*/ 2715411 w 14194475"/>
                  <a:gd name="connsiteY418" fmla="*/ 1521493 h 2991979"/>
                  <a:gd name="connsiteX419" fmla="*/ 2755234 w 14194475"/>
                  <a:gd name="connsiteY419" fmla="*/ 1486659 h 2991979"/>
                  <a:gd name="connsiteX420" fmla="*/ 2711678 w 14194475"/>
                  <a:gd name="connsiteY420" fmla="*/ 1499100 h 2991979"/>
                  <a:gd name="connsiteX421" fmla="*/ 2806257 w 14194475"/>
                  <a:gd name="connsiteY421" fmla="*/ 1446849 h 2991979"/>
                  <a:gd name="connsiteX422" fmla="*/ 2831146 w 14194475"/>
                  <a:gd name="connsiteY422" fmla="*/ 1433164 h 2991979"/>
                  <a:gd name="connsiteX423" fmla="*/ 2873458 w 14194475"/>
                  <a:gd name="connsiteY423" fmla="*/ 1420723 h 2991979"/>
                  <a:gd name="connsiteX424" fmla="*/ 2970526 w 14194475"/>
                  <a:gd name="connsiteY424" fmla="*/ 1354788 h 2991979"/>
                  <a:gd name="connsiteX425" fmla="*/ 2959326 w 14194475"/>
                  <a:gd name="connsiteY425" fmla="*/ 1359764 h 2991979"/>
                  <a:gd name="connsiteX426" fmla="*/ 3002882 w 14194475"/>
                  <a:gd name="connsiteY426" fmla="*/ 1333639 h 2991979"/>
                  <a:gd name="connsiteX427" fmla="*/ 3001637 w 14194475"/>
                  <a:gd name="connsiteY427" fmla="*/ 1353544 h 2991979"/>
                  <a:gd name="connsiteX428" fmla="*/ 3087505 w 14194475"/>
                  <a:gd name="connsiteY428" fmla="*/ 1295073 h 2991979"/>
                  <a:gd name="connsiteX429" fmla="*/ 3065105 w 14194475"/>
                  <a:gd name="connsiteY429" fmla="*/ 1318710 h 2991979"/>
                  <a:gd name="connsiteX430" fmla="*/ 3141017 w 14194475"/>
                  <a:gd name="connsiteY430" fmla="*/ 1277656 h 2991979"/>
                  <a:gd name="connsiteX431" fmla="*/ 3109905 w 14194475"/>
                  <a:gd name="connsiteY431" fmla="*/ 1280144 h 2991979"/>
                  <a:gd name="connsiteX432" fmla="*/ 3794358 w 14194475"/>
                  <a:gd name="connsiteY432" fmla="*/ 945490 h 2991979"/>
                  <a:gd name="connsiteX433" fmla="*/ 3947427 w 14194475"/>
                  <a:gd name="connsiteY433" fmla="*/ 893239 h 2991979"/>
                  <a:gd name="connsiteX434" fmla="*/ 3938716 w 14194475"/>
                  <a:gd name="connsiteY434" fmla="*/ 895728 h 2991979"/>
                  <a:gd name="connsiteX435" fmla="*/ 4007161 w 14194475"/>
                  <a:gd name="connsiteY435" fmla="*/ 877067 h 2991979"/>
                  <a:gd name="connsiteX436" fmla="*/ 3968583 w 14194475"/>
                  <a:gd name="connsiteY436" fmla="*/ 874579 h 2991979"/>
                  <a:gd name="connsiteX437" fmla="*/ 4059428 w 14194475"/>
                  <a:gd name="connsiteY437" fmla="*/ 826060 h 2991979"/>
                  <a:gd name="connsiteX438" fmla="*/ 4117918 w 14194475"/>
                  <a:gd name="connsiteY438" fmla="*/ 786250 h 2991979"/>
                  <a:gd name="connsiteX439" fmla="*/ 4218719 w 14194475"/>
                  <a:gd name="connsiteY439" fmla="*/ 746440 h 2991979"/>
                  <a:gd name="connsiteX440" fmla="*/ 4456411 w 14194475"/>
                  <a:gd name="connsiteY440" fmla="*/ 658111 h 2991979"/>
                  <a:gd name="connsiteX441" fmla="*/ 4443967 w 14194475"/>
                  <a:gd name="connsiteY441" fmla="*/ 668063 h 2991979"/>
                  <a:gd name="connsiteX442" fmla="*/ 4768771 w 14194475"/>
                  <a:gd name="connsiteY442" fmla="*/ 558586 h 2991979"/>
                  <a:gd name="connsiteX443" fmla="*/ 4782459 w 14194475"/>
                  <a:gd name="connsiteY443" fmla="*/ 563562 h 2991979"/>
                  <a:gd name="connsiteX444" fmla="*/ 5042551 w 14194475"/>
                  <a:gd name="connsiteY444" fmla="*/ 478965 h 2991979"/>
                  <a:gd name="connsiteX445" fmla="*/ 5048774 w 14194475"/>
                  <a:gd name="connsiteY445" fmla="*/ 482698 h 2991979"/>
                  <a:gd name="connsiteX446" fmla="*/ 5206821 w 14194475"/>
                  <a:gd name="connsiteY446" fmla="*/ 432935 h 2991979"/>
                  <a:gd name="connsiteX447" fmla="*/ 5203087 w 14194475"/>
                  <a:gd name="connsiteY447" fmla="*/ 435423 h 2991979"/>
                  <a:gd name="connsiteX448" fmla="*/ 5276510 w 14194475"/>
                  <a:gd name="connsiteY448" fmla="*/ 418006 h 2991979"/>
                  <a:gd name="connsiteX449" fmla="*/ 5351178 w 14194475"/>
                  <a:gd name="connsiteY449" fmla="*/ 401833 h 2991979"/>
                  <a:gd name="connsiteX450" fmla="*/ 5484335 w 14194475"/>
                  <a:gd name="connsiteY450" fmla="*/ 380684 h 2991979"/>
                  <a:gd name="connsiteX451" fmla="*/ 5653581 w 14194475"/>
                  <a:gd name="connsiteY451" fmla="*/ 360779 h 2991979"/>
                  <a:gd name="connsiteX452" fmla="*/ 5840251 w 14194475"/>
                  <a:gd name="connsiteY452" fmla="*/ 323457 h 2991979"/>
                  <a:gd name="connsiteX453" fmla="*/ 5852695 w 14194475"/>
                  <a:gd name="connsiteY453" fmla="*/ 325946 h 2991979"/>
                  <a:gd name="connsiteX454" fmla="*/ 6081675 w 14194475"/>
                  <a:gd name="connsiteY454" fmla="*/ 306040 h 2991979"/>
                  <a:gd name="connsiteX455" fmla="*/ 6086653 w 14194475"/>
                  <a:gd name="connsiteY455" fmla="*/ 292356 h 2991979"/>
                  <a:gd name="connsiteX456" fmla="*/ 6344257 w 14194475"/>
                  <a:gd name="connsiteY456" fmla="*/ 260010 h 2991979"/>
                  <a:gd name="connsiteX457" fmla="*/ 6384079 w 14194475"/>
                  <a:gd name="connsiteY457" fmla="*/ 272451 h 2991979"/>
                  <a:gd name="connsiteX458" fmla="*/ 6488614 w 14194475"/>
                  <a:gd name="connsiteY458" fmla="*/ 251302 h 2991979"/>
                  <a:gd name="connsiteX459" fmla="*/ 6458747 w 14194475"/>
                  <a:gd name="connsiteY459" fmla="*/ 256278 h 2991979"/>
                  <a:gd name="connsiteX460" fmla="*/ 6635461 w 14194475"/>
                  <a:gd name="connsiteY460" fmla="*/ 268719 h 2991979"/>
                  <a:gd name="connsiteX461" fmla="*/ 6604349 w 14194475"/>
                  <a:gd name="connsiteY461" fmla="*/ 266230 h 2991979"/>
                  <a:gd name="connsiteX462" fmla="*/ 6817151 w 14194475"/>
                  <a:gd name="connsiteY462" fmla="*/ 251302 h 2991979"/>
                  <a:gd name="connsiteX463" fmla="*/ 6808441 w 14194475"/>
                  <a:gd name="connsiteY463" fmla="*/ 243837 h 2991979"/>
                  <a:gd name="connsiteX464" fmla="*/ 7017509 w 14194475"/>
                  <a:gd name="connsiteY464" fmla="*/ 233885 h 2991979"/>
                  <a:gd name="connsiteX465" fmla="*/ 7015021 w 14194475"/>
                  <a:gd name="connsiteY465" fmla="*/ 235129 h 2991979"/>
                  <a:gd name="connsiteX466" fmla="*/ 7144445 w 14194475"/>
                  <a:gd name="connsiteY466" fmla="*/ 220200 h 2991979"/>
                  <a:gd name="connsiteX467" fmla="*/ 7122045 w 14194475"/>
                  <a:gd name="connsiteY467" fmla="*/ 220200 h 2991979"/>
                  <a:gd name="connsiteX468" fmla="*/ 7290047 w 14194475"/>
                  <a:gd name="connsiteY468" fmla="*/ 207759 h 2991979"/>
                  <a:gd name="connsiteX469" fmla="*/ 7349781 w 14194475"/>
                  <a:gd name="connsiteY469" fmla="*/ 201539 h 2991979"/>
                  <a:gd name="connsiteX470" fmla="*/ 7448093 w 14194475"/>
                  <a:gd name="connsiteY470" fmla="*/ 189098 h 2991979"/>
                  <a:gd name="connsiteX471" fmla="*/ 7572539 w 14194475"/>
                  <a:gd name="connsiteY471" fmla="*/ 181634 h 2991979"/>
                  <a:gd name="connsiteX472" fmla="*/ 7558849 w 14194475"/>
                  <a:gd name="connsiteY472" fmla="*/ 194075 h 2991979"/>
                  <a:gd name="connsiteX473" fmla="*/ 7674585 w 14194475"/>
                  <a:gd name="connsiteY473" fmla="*/ 181634 h 2991979"/>
                  <a:gd name="connsiteX474" fmla="*/ 7792809 w 14194475"/>
                  <a:gd name="connsiteY474" fmla="*/ 143068 h 2991979"/>
                  <a:gd name="connsiteX475" fmla="*/ 7761697 w 14194475"/>
                  <a:gd name="connsiteY475" fmla="*/ 151776 h 2991979"/>
                  <a:gd name="connsiteX476" fmla="*/ 7805253 w 14194475"/>
                  <a:gd name="connsiteY476" fmla="*/ 148044 h 2991979"/>
                  <a:gd name="connsiteX477" fmla="*/ 7794053 w 14194475"/>
                  <a:gd name="connsiteY477" fmla="*/ 159241 h 2991979"/>
                  <a:gd name="connsiteX478" fmla="*/ 8014321 w 14194475"/>
                  <a:gd name="connsiteY478" fmla="*/ 138092 h 2991979"/>
                  <a:gd name="connsiteX479" fmla="*/ 8023033 w 14194475"/>
                  <a:gd name="connsiteY479" fmla="*/ 150532 h 2991979"/>
                  <a:gd name="connsiteX480" fmla="*/ 8122589 w 14194475"/>
                  <a:gd name="connsiteY480" fmla="*/ 136848 h 2991979"/>
                  <a:gd name="connsiteX481" fmla="*/ 8701265 w 14194475"/>
                  <a:gd name="connsiteY481" fmla="*/ 118187 h 2991979"/>
                  <a:gd name="connsiteX482" fmla="*/ 8812021 w 14194475"/>
                  <a:gd name="connsiteY482" fmla="*/ 108234 h 2991979"/>
                  <a:gd name="connsiteX483" fmla="*/ 8808287 w 14194475"/>
                  <a:gd name="connsiteY483" fmla="*/ 115698 h 2991979"/>
                  <a:gd name="connsiteX484" fmla="*/ 8994957 w 14194475"/>
                  <a:gd name="connsiteY484" fmla="*/ 88329 h 2991979"/>
                  <a:gd name="connsiteX485" fmla="*/ 9017357 w 14194475"/>
                  <a:gd name="connsiteY485" fmla="*/ 105746 h 2991979"/>
                  <a:gd name="connsiteX486" fmla="*/ 9093269 w 14194475"/>
                  <a:gd name="connsiteY486" fmla="*/ 87085 h 2991979"/>
                  <a:gd name="connsiteX487" fmla="*/ 9109447 w 14194475"/>
                  <a:gd name="connsiteY487" fmla="*/ 97037 h 2991979"/>
                  <a:gd name="connsiteX488" fmla="*/ 9212737 w 14194475"/>
                  <a:gd name="connsiteY488" fmla="*/ 92061 h 2991979"/>
                  <a:gd name="connsiteX489" fmla="*/ 9206515 w 14194475"/>
                  <a:gd name="connsiteY489" fmla="*/ 95793 h 2991979"/>
                  <a:gd name="connsiteX490" fmla="*/ 9383229 w 14194475"/>
                  <a:gd name="connsiteY490" fmla="*/ 67179 h 2991979"/>
                  <a:gd name="connsiteX491" fmla="*/ 9501453 w 14194475"/>
                  <a:gd name="connsiteY491" fmla="*/ 72156 h 2991979"/>
                  <a:gd name="connsiteX492" fmla="*/ 9543763 w 14194475"/>
                  <a:gd name="connsiteY492" fmla="*/ 64691 h 2991979"/>
                  <a:gd name="connsiteX493" fmla="*/ 9552475 w 14194475"/>
                  <a:gd name="connsiteY493" fmla="*/ 54739 h 2991979"/>
                  <a:gd name="connsiteX494" fmla="*/ 9559941 w 14194475"/>
                  <a:gd name="connsiteY494" fmla="*/ 53495 h 2991979"/>
                  <a:gd name="connsiteX495" fmla="*/ 9573629 w 14194475"/>
                  <a:gd name="connsiteY495" fmla="*/ 62203 h 2991979"/>
                  <a:gd name="connsiteX496" fmla="*/ 9659497 w 14194475"/>
                  <a:gd name="connsiteY496" fmla="*/ 54739 h 2991979"/>
                  <a:gd name="connsiteX497" fmla="*/ 9627141 w 14194475"/>
                  <a:gd name="connsiteY497" fmla="*/ 52251 h 2991979"/>
                  <a:gd name="connsiteX498" fmla="*/ 9665721 w 14194475"/>
                  <a:gd name="connsiteY498" fmla="*/ 54739 h 2991979"/>
                  <a:gd name="connsiteX499" fmla="*/ 9669453 w 14194475"/>
                  <a:gd name="connsiteY499" fmla="*/ 54739 h 2991979"/>
                  <a:gd name="connsiteX500" fmla="*/ 9737899 w 14194475"/>
                  <a:gd name="connsiteY500" fmla="*/ 52251 h 2991979"/>
                  <a:gd name="connsiteX501" fmla="*/ 10111237 w 14194475"/>
                  <a:gd name="connsiteY501" fmla="*/ 39810 h 2991979"/>
                  <a:gd name="connsiteX502" fmla="*/ 10057725 w 14194475"/>
                  <a:gd name="connsiteY502" fmla="*/ 42298 h 2991979"/>
                  <a:gd name="connsiteX503" fmla="*/ 10330261 w 14194475"/>
                  <a:gd name="connsiteY503" fmla="*/ 38566 h 2991979"/>
                  <a:gd name="connsiteX504" fmla="*/ 10325285 w 14194475"/>
                  <a:gd name="connsiteY504" fmla="*/ 29857 h 2991979"/>
                  <a:gd name="connsiteX505" fmla="*/ 10520665 w 14194475"/>
                  <a:gd name="connsiteY505" fmla="*/ 21149 h 2991979"/>
                  <a:gd name="connsiteX506" fmla="*/ 10524397 w 14194475"/>
                  <a:gd name="connsiteY506" fmla="*/ 11196 h 2991979"/>
                  <a:gd name="connsiteX507" fmla="*/ 10857913 w 14194475"/>
                  <a:gd name="connsiteY507" fmla="*/ 11196 h 2991979"/>
                  <a:gd name="connsiteX508" fmla="*/ 11030893 w 14194475"/>
                  <a:gd name="connsiteY508" fmla="*/ 7464 h 2991979"/>
                  <a:gd name="connsiteX509" fmla="*/ 11043337 w 14194475"/>
                  <a:gd name="connsiteY509" fmla="*/ 14929 h 2991979"/>
                  <a:gd name="connsiteX510" fmla="*/ 11190185 w 14194475"/>
                  <a:gd name="connsiteY510" fmla="*/ 11196 h 2991979"/>
                  <a:gd name="connsiteX511" fmla="*/ 11563521 w 14194475"/>
                  <a:gd name="connsiteY511" fmla="*/ 8708 h 2991979"/>
                  <a:gd name="connsiteX512" fmla="*/ 11564765 w 14194475"/>
                  <a:gd name="connsiteY512" fmla="*/ 9952 h 2991979"/>
                  <a:gd name="connsiteX513" fmla="*/ 11681745 w 14194475"/>
                  <a:gd name="connsiteY513" fmla="*/ 4976 h 2991979"/>
                  <a:gd name="connsiteX514" fmla="*/ 11741481 w 14194475"/>
                  <a:gd name="connsiteY514" fmla="*/ 2488 h 2991979"/>
                  <a:gd name="connsiteX515" fmla="*/ 11884593 w 14194475"/>
                  <a:gd name="connsiteY515" fmla="*/ 4976 h 2991979"/>
                  <a:gd name="connsiteX516" fmla="*/ 11960505 w 14194475"/>
                  <a:gd name="connsiteY516" fmla="*/ 4976 h 2991979"/>
                  <a:gd name="connsiteX517" fmla="*/ 11971705 w 14194475"/>
                  <a:gd name="connsiteY517" fmla="*/ 23637 h 2991979"/>
                  <a:gd name="connsiteX518" fmla="*/ 12020239 w 14194475"/>
                  <a:gd name="connsiteY518" fmla="*/ 17417 h 2991979"/>
                  <a:gd name="connsiteX519" fmla="*/ 12023973 w 14194475"/>
                  <a:gd name="connsiteY519" fmla="*/ 24881 h 2991979"/>
                  <a:gd name="connsiteX520" fmla="*/ 12180773 w 14194475"/>
                  <a:gd name="connsiteY520" fmla="*/ 13684 h 2991979"/>
                  <a:gd name="connsiteX521" fmla="*/ 12150907 w 14194475"/>
                  <a:gd name="connsiteY521" fmla="*/ 7464 h 2991979"/>
                  <a:gd name="connsiteX522" fmla="*/ 12149661 w 14194475"/>
                  <a:gd name="connsiteY522" fmla="*/ 7464 h 2991979"/>
                  <a:gd name="connsiteX523" fmla="*/ 12163351 w 14194475"/>
                  <a:gd name="connsiteY523" fmla="*/ 4976 h 2991979"/>
                  <a:gd name="connsiteX524" fmla="*/ 12198197 w 14194475"/>
                  <a:gd name="connsiteY524" fmla="*/ 0 h 2991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</a:cxnLst>
                <a:rect l="l" t="t" r="r" b="b"/>
                <a:pathLst>
                  <a:path w="14194475" h="2991979">
                    <a:moveTo>
                      <a:pt x="2841102" y="1434408"/>
                    </a:moveTo>
                    <a:lnTo>
                      <a:pt x="2824924" y="1440629"/>
                    </a:lnTo>
                    <a:cubicBezTo>
                      <a:pt x="2816213" y="1448093"/>
                      <a:pt x="2808746" y="1455557"/>
                      <a:pt x="2841102" y="1434408"/>
                    </a:cubicBezTo>
                    <a:close/>
                    <a:moveTo>
                      <a:pt x="3452132" y="1199280"/>
                    </a:moveTo>
                    <a:cubicBezTo>
                      <a:pt x="3422265" y="1214831"/>
                      <a:pt x="3405309" y="1222917"/>
                      <a:pt x="3395859" y="1226610"/>
                    </a:cubicBezTo>
                    <a:lnTo>
                      <a:pt x="3392213" y="1226926"/>
                    </a:lnTo>
                    <a:close/>
                    <a:moveTo>
                      <a:pt x="6283278" y="354559"/>
                    </a:moveTo>
                    <a:cubicBezTo>
                      <a:pt x="6252167" y="354559"/>
                      <a:pt x="6234745" y="352071"/>
                      <a:pt x="6213589" y="364512"/>
                    </a:cubicBezTo>
                    <a:cubicBezTo>
                      <a:pt x="6227277" y="367000"/>
                      <a:pt x="6264611" y="358291"/>
                      <a:pt x="6283278" y="354559"/>
                    </a:cubicBezTo>
                    <a:close/>
                    <a:moveTo>
                      <a:pt x="8482975" y="179553"/>
                    </a:moveTo>
                    <a:lnTo>
                      <a:pt x="8483483" y="180390"/>
                    </a:lnTo>
                    <a:lnTo>
                      <a:pt x="8466061" y="180390"/>
                    </a:lnTo>
                    <a:close/>
                    <a:moveTo>
                      <a:pt x="8931545" y="140637"/>
                    </a:moveTo>
                    <a:lnTo>
                      <a:pt x="8961001" y="160982"/>
                    </a:lnTo>
                    <a:cubicBezTo>
                      <a:pt x="8931545" y="159785"/>
                      <a:pt x="8910681" y="159785"/>
                      <a:pt x="8872637" y="171752"/>
                    </a:cubicBezTo>
                    <a:close/>
                    <a:moveTo>
                      <a:pt x="9618665" y="130681"/>
                    </a:moveTo>
                    <a:cubicBezTo>
                      <a:pt x="9598993" y="135277"/>
                      <a:pt x="9676457" y="132979"/>
                      <a:pt x="9659241" y="136425"/>
                    </a:cubicBezTo>
                    <a:cubicBezTo>
                      <a:pt x="9586697" y="134128"/>
                      <a:pt x="9648177" y="146765"/>
                      <a:pt x="9568253" y="145616"/>
                    </a:cubicBezTo>
                    <a:cubicBezTo>
                      <a:pt x="9544889" y="135277"/>
                      <a:pt x="9570713" y="137574"/>
                      <a:pt x="9618665" y="130681"/>
                    </a:cubicBezTo>
                    <a:close/>
                    <a:moveTo>
                      <a:pt x="14127267" y="96870"/>
                    </a:moveTo>
                    <a:cubicBezTo>
                      <a:pt x="14126045" y="93759"/>
                      <a:pt x="14178589" y="101019"/>
                      <a:pt x="14194475" y="98945"/>
                    </a:cubicBezTo>
                    <a:lnTo>
                      <a:pt x="14162703" y="102056"/>
                    </a:lnTo>
                    <a:close/>
                    <a:moveTo>
                      <a:pt x="11487941" y="70942"/>
                    </a:moveTo>
                    <a:cubicBezTo>
                      <a:pt x="11549133" y="72009"/>
                      <a:pt x="11480599" y="75210"/>
                      <a:pt x="11475703" y="78410"/>
                    </a:cubicBezTo>
                    <a:cubicBezTo>
                      <a:pt x="11391259" y="79477"/>
                      <a:pt x="11480599" y="73076"/>
                      <a:pt x="11487941" y="70942"/>
                    </a:cubicBezTo>
                    <a:close/>
                    <a:moveTo>
                      <a:pt x="11655429" y="60985"/>
                    </a:moveTo>
                    <a:cubicBezTo>
                      <a:pt x="11665003" y="64304"/>
                      <a:pt x="11666199" y="66516"/>
                      <a:pt x="11684149" y="67623"/>
                    </a:cubicBezTo>
                    <a:lnTo>
                      <a:pt x="11653035" y="70942"/>
                    </a:lnTo>
                    <a:close/>
                    <a:moveTo>
                      <a:pt x="13853459" y="58496"/>
                    </a:moveTo>
                    <a:cubicBezTo>
                      <a:pt x="13823937" y="58496"/>
                      <a:pt x="13794413" y="60363"/>
                      <a:pt x="13764891" y="62230"/>
                    </a:cubicBezTo>
                    <a:lnTo>
                      <a:pt x="13747669" y="61296"/>
                    </a:lnTo>
                    <a:cubicBezTo>
                      <a:pt x="13782113" y="60363"/>
                      <a:pt x="13819015" y="58496"/>
                      <a:pt x="13853459" y="58496"/>
                    </a:cubicBezTo>
                    <a:close/>
                    <a:moveTo>
                      <a:pt x="12875289" y="58496"/>
                    </a:moveTo>
                    <a:lnTo>
                      <a:pt x="12877705" y="61296"/>
                    </a:lnTo>
                    <a:cubicBezTo>
                      <a:pt x="12870457" y="62230"/>
                      <a:pt x="12862001" y="61296"/>
                      <a:pt x="12854753" y="62230"/>
                    </a:cubicBezTo>
                    <a:cubicBezTo>
                      <a:pt x="12818515" y="59429"/>
                      <a:pt x="12842673" y="58496"/>
                      <a:pt x="12875289" y="58496"/>
                    </a:cubicBezTo>
                    <a:close/>
                    <a:moveTo>
                      <a:pt x="10479641" y="56006"/>
                    </a:moveTo>
                    <a:lnTo>
                      <a:pt x="10483125" y="72186"/>
                    </a:lnTo>
                    <a:lnTo>
                      <a:pt x="10465701" y="72186"/>
                    </a:lnTo>
                    <a:close/>
                    <a:moveTo>
                      <a:pt x="12308929" y="53518"/>
                    </a:moveTo>
                    <a:lnTo>
                      <a:pt x="12351617" y="54347"/>
                    </a:lnTo>
                    <a:lnTo>
                      <a:pt x="12369913" y="56007"/>
                    </a:lnTo>
                    <a:close/>
                    <a:moveTo>
                      <a:pt x="13429045" y="52273"/>
                    </a:moveTo>
                    <a:cubicBezTo>
                      <a:pt x="13421651" y="53455"/>
                      <a:pt x="13478339" y="64096"/>
                      <a:pt x="13521473" y="67643"/>
                    </a:cubicBezTo>
                    <a:lnTo>
                      <a:pt x="13530099" y="67643"/>
                    </a:lnTo>
                    <a:cubicBezTo>
                      <a:pt x="13579395" y="72373"/>
                      <a:pt x="13539959" y="74738"/>
                      <a:pt x="13523937" y="75920"/>
                    </a:cubicBezTo>
                    <a:cubicBezTo>
                      <a:pt x="13522705" y="73556"/>
                      <a:pt x="13546121" y="72373"/>
                      <a:pt x="13522705" y="70008"/>
                    </a:cubicBezTo>
                    <a:cubicBezTo>
                      <a:pt x="13498057" y="68826"/>
                      <a:pt x="13490663" y="71191"/>
                      <a:pt x="13483269" y="71191"/>
                    </a:cubicBezTo>
                    <a:cubicBezTo>
                      <a:pt x="13453693" y="64096"/>
                      <a:pt x="13441369" y="59367"/>
                      <a:pt x="13429045" y="52273"/>
                    </a:cubicBezTo>
                    <a:close/>
                    <a:moveTo>
                      <a:pt x="13884573" y="51028"/>
                    </a:moveTo>
                    <a:cubicBezTo>
                      <a:pt x="13977661" y="53206"/>
                      <a:pt x="13991133" y="61918"/>
                      <a:pt x="13898047" y="58651"/>
                    </a:cubicBezTo>
                    <a:cubicBezTo>
                      <a:pt x="13947041" y="57562"/>
                      <a:pt x="13911521" y="54295"/>
                      <a:pt x="13884573" y="51028"/>
                    </a:cubicBezTo>
                    <a:close/>
                    <a:moveTo>
                      <a:pt x="13620721" y="51028"/>
                    </a:moveTo>
                    <a:cubicBezTo>
                      <a:pt x="13573153" y="55554"/>
                      <a:pt x="13609745" y="60079"/>
                      <a:pt x="13586571" y="63474"/>
                    </a:cubicBezTo>
                    <a:cubicBezTo>
                      <a:pt x="13523145" y="55554"/>
                      <a:pt x="13589009" y="53291"/>
                      <a:pt x="13620721" y="51028"/>
                    </a:cubicBezTo>
                    <a:close/>
                    <a:moveTo>
                      <a:pt x="13221211" y="48539"/>
                    </a:moveTo>
                    <a:cubicBezTo>
                      <a:pt x="13213843" y="50717"/>
                      <a:pt x="13224895" y="56162"/>
                      <a:pt x="13173319" y="52895"/>
                    </a:cubicBezTo>
                    <a:lnTo>
                      <a:pt x="13175775" y="57251"/>
                    </a:lnTo>
                    <a:lnTo>
                      <a:pt x="13129113" y="50717"/>
                    </a:lnTo>
                    <a:close/>
                    <a:moveTo>
                      <a:pt x="13853459" y="47295"/>
                    </a:moveTo>
                    <a:cubicBezTo>
                      <a:pt x="13830349" y="48228"/>
                      <a:pt x="13819403" y="50095"/>
                      <a:pt x="13824267" y="48228"/>
                    </a:cubicBezTo>
                    <a:cubicBezTo>
                      <a:pt x="13807239" y="52896"/>
                      <a:pt x="13806023" y="50095"/>
                      <a:pt x="13799941" y="48228"/>
                    </a:cubicBezTo>
                    <a:close/>
                    <a:moveTo>
                      <a:pt x="13957849" y="46050"/>
                    </a:moveTo>
                    <a:cubicBezTo>
                      <a:pt x="13974849" y="46983"/>
                      <a:pt x="13985777" y="47917"/>
                      <a:pt x="13993061" y="47917"/>
                    </a:cubicBezTo>
                    <a:cubicBezTo>
                      <a:pt x="13995489" y="48850"/>
                      <a:pt x="13996705" y="48850"/>
                      <a:pt x="14001561" y="49784"/>
                    </a:cubicBezTo>
                    <a:cubicBezTo>
                      <a:pt x="13917779" y="47917"/>
                      <a:pt x="13968777" y="49784"/>
                      <a:pt x="13957849" y="46050"/>
                    </a:cubicBezTo>
                    <a:close/>
                    <a:moveTo>
                      <a:pt x="12440101" y="46050"/>
                    </a:moveTo>
                    <a:lnTo>
                      <a:pt x="12453303" y="54762"/>
                    </a:lnTo>
                    <a:lnTo>
                      <a:pt x="12419699" y="52584"/>
                    </a:lnTo>
                    <a:close/>
                    <a:moveTo>
                      <a:pt x="12172265" y="45272"/>
                    </a:moveTo>
                    <a:cubicBezTo>
                      <a:pt x="12186963" y="45505"/>
                      <a:pt x="12206561" y="46205"/>
                      <a:pt x="12225545" y="46672"/>
                    </a:cubicBezTo>
                    <a:cubicBezTo>
                      <a:pt x="12215745" y="46672"/>
                      <a:pt x="12209621" y="47605"/>
                      <a:pt x="12209621" y="48539"/>
                    </a:cubicBezTo>
                    <a:lnTo>
                      <a:pt x="12148381" y="46672"/>
                    </a:lnTo>
                    <a:cubicBezTo>
                      <a:pt x="12147767" y="45272"/>
                      <a:pt x="12157567" y="45038"/>
                      <a:pt x="12172265" y="45272"/>
                    </a:cubicBezTo>
                    <a:close/>
                    <a:moveTo>
                      <a:pt x="11480081" y="43561"/>
                    </a:moveTo>
                    <a:cubicBezTo>
                      <a:pt x="11488643" y="46672"/>
                      <a:pt x="11465403" y="47709"/>
                      <a:pt x="11449503" y="49784"/>
                    </a:cubicBezTo>
                    <a:cubicBezTo>
                      <a:pt x="11423817" y="50821"/>
                      <a:pt x="11406693" y="49784"/>
                      <a:pt x="11412809" y="46672"/>
                    </a:cubicBezTo>
                    <a:close/>
                    <a:moveTo>
                      <a:pt x="9550641" y="43219"/>
                    </a:moveTo>
                    <a:cubicBezTo>
                      <a:pt x="9562877" y="42811"/>
                      <a:pt x="9595273" y="47916"/>
                      <a:pt x="9625605" y="51183"/>
                    </a:cubicBezTo>
                    <a:cubicBezTo>
                      <a:pt x="9607221" y="50094"/>
                      <a:pt x="9586389" y="50094"/>
                      <a:pt x="9559429" y="52272"/>
                    </a:cubicBezTo>
                    <a:lnTo>
                      <a:pt x="9545953" y="45738"/>
                    </a:lnTo>
                    <a:cubicBezTo>
                      <a:pt x="9544725" y="44104"/>
                      <a:pt x="9546565" y="43356"/>
                      <a:pt x="9550641" y="43219"/>
                    </a:cubicBezTo>
                    <a:close/>
                    <a:moveTo>
                      <a:pt x="13397617" y="42316"/>
                    </a:moveTo>
                    <a:lnTo>
                      <a:pt x="13417855" y="42938"/>
                    </a:lnTo>
                    <a:lnTo>
                      <a:pt x="13390473" y="43561"/>
                    </a:lnTo>
                    <a:close/>
                    <a:moveTo>
                      <a:pt x="13480085" y="41072"/>
                    </a:moveTo>
                    <a:cubicBezTo>
                      <a:pt x="13464227" y="42067"/>
                      <a:pt x="13473985" y="45054"/>
                      <a:pt x="13475205" y="46050"/>
                    </a:cubicBezTo>
                    <a:lnTo>
                      <a:pt x="13419099" y="43063"/>
                    </a:lnTo>
                    <a:close/>
                    <a:moveTo>
                      <a:pt x="13832935" y="32360"/>
                    </a:moveTo>
                    <a:cubicBezTo>
                      <a:pt x="13817029" y="34538"/>
                      <a:pt x="13859851" y="35627"/>
                      <a:pt x="13869639" y="39983"/>
                    </a:cubicBezTo>
                    <a:lnTo>
                      <a:pt x="13820699" y="41072"/>
                    </a:lnTo>
                    <a:cubicBezTo>
                      <a:pt x="13792559" y="34538"/>
                      <a:pt x="13782771" y="32360"/>
                      <a:pt x="13832935" y="32360"/>
                    </a:cubicBezTo>
                    <a:close/>
                    <a:moveTo>
                      <a:pt x="13130331" y="28626"/>
                    </a:moveTo>
                    <a:cubicBezTo>
                      <a:pt x="13149829" y="28626"/>
                      <a:pt x="13169327" y="28626"/>
                      <a:pt x="13187607" y="28626"/>
                    </a:cubicBezTo>
                    <a:cubicBezTo>
                      <a:pt x="13174201" y="29871"/>
                      <a:pt x="13159579" y="30493"/>
                      <a:pt x="13135205" y="29248"/>
                    </a:cubicBezTo>
                    <a:cubicBezTo>
                      <a:pt x="13126675" y="29248"/>
                      <a:pt x="13127893" y="29248"/>
                      <a:pt x="13130331" y="28626"/>
                    </a:cubicBezTo>
                    <a:close/>
                    <a:moveTo>
                      <a:pt x="12478403" y="28367"/>
                    </a:moveTo>
                    <a:cubicBezTo>
                      <a:pt x="12492331" y="28626"/>
                      <a:pt x="12499985" y="30182"/>
                      <a:pt x="12494475" y="33812"/>
                    </a:cubicBezTo>
                    <a:cubicBezTo>
                      <a:pt x="12496923" y="33812"/>
                      <a:pt x="12499373" y="33812"/>
                      <a:pt x="12500597" y="33812"/>
                    </a:cubicBezTo>
                    <a:cubicBezTo>
                      <a:pt x="12462637" y="34849"/>
                      <a:pt x="12428351" y="36923"/>
                      <a:pt x="12424677" y="30700"/>
                    </a:cubicBezTo>
                    <a:cubicBezTo>
                      <a:pt x="12444269" y="29145"/>
                      <a:pt x="12464473" y="28107"/>
                      <a:pt x="12478403" y="28367"/>
                    </a:cubicBezTo>
                    <a:close/>
                    <a:moveTo>
                      <a:pt x="13221467" y="24892"/>
                    </a:moveTo>
                    <a:cubicBezTo>
                      <a:pt x="13222675" y="25721"/>
                      <a:pt x="13226299" y="25721"/>
                      <a:pt x="13229923" y="25721"/>
                    </a:cubicBezTo>
                    <a:cubicBezTo>
                      <a:pt x="13217843" y="26551"/>
                      <a:pt x="13203347" y="26551"/>
                      <a:pt x="13188853" y="27381"/>
                    </a:cubicBezTo>
                    <a:cubicBezTo>
                      <a:pt x="13198515" y="25721"/>
                      <a:pt x="13208179" y="25721"/>
                      <a:pt x="13221467" y="24892"/>
                    </a:cubicBezTo>
                    <a:close/>
                    <a:moveTo>
                      <a:pt x="13514933" y="23647"/>
                    </a:moveTo>
                    <a:cubicBezTo>
                      <a:pt x="13516149" y="26966"/>
                      <a:pt x="13551441" y="30285"/>
                      <a:pt x="13569693" y="32497"/>
                    </a:cubicBezTo>
                    <a:lnTo>
                      <a:pt x="13534403" y="33604"/>
                    </a:lnTo>
                    <a:cubicBezTo>
                      <a:pt x="13529535" y="30285"/>
                      <a:pt x="13511281" y="25859"/>
                      <a:pt x="13514933" y="23647"/>
                    </a:cubicBezTo>
                    <a:close/>
                    <a:moveTo>
                      <a:pt x="13344425" y="23647"/>
                    </a:moveTo>
                    <a:cubicBezTo>
                      <a:pt x="13373415" y="25825"/>
                      <a:pt x="13380663" y="30181"/>
                      <a:pt x="13385495" y="32359"/>
                    </a:cubicBezTo>
                    <a:cubicBezTo>
                      <a:pt x="13378247" y="31270"/>
                      <a:pt x="13370999" y="31270"/>
                      <a:pt x="13364959" y="31270"/>
                    </a:cubicBezTo>
                    <a:lnTo>
                      <a:pt x="13364541" y="31115"/>
                    </a:lnTo>
                    <a:lnTo>
                      <a:pt x="13364371" y="31115"/>
                    </a:lnTo>
                    <a:cubicBezTo>
                      <a:pt x="13341347" y="30492"/>
                      <a:pt x="13325593" y="29870"/>
                      <a:pt x="13319533" y="29870"/>
                    </a:cubicBezTo>
                    <a:lnTo>
                      <a:pt x="13364459" y="31084"/>
                    </a:lnTo>
                    <a:close/>
                    <a:moveTo>
                      <a:pt x="13111963" y="21158"/>
                    </a:moveTo>
                    <a:cubicBezTo>
                      <a:pt x="13146407" y="22195"/>
                      <a:pt x="13132875" y="25306"/>
                      <a:pt x="13129185" y="27381"/>
                    </a:cubicBezTo>
                    <a:cubicBezTo>
                      <a:pt x="13095971" y="26344"/>
                      <a:pt x="13061529" y="25306"/>
                      <a:pt x="13029545" y="23232"/>
                    </a:cubicBezTo>
                    <a:cubicBezTo>
                      <a:pt x="13060297" y="23232"/>
                      <a:pt x="13087361" y="24269"/>
                      <a:pt x="13111963" y="21158"/>
                    </a:cubicBezTo>
                    <a:close/>
                    <a:moveTo>
                      <a:pt x="12971979" y="18710"/>
                    </a:moveTo>
                    <a:lnTo>
                      <a:pt x="12973845" y="18865"/>
                    </a:lnTo>
                    <a:lnTo>
                      <a:pt x="12972713" y="21027"/>
                    </a:lnTo>
                    <a:cubicBezTo>
                      <a:pt x="12973947" y="21027"/>
                      <a:pt x="12975183" y="21027"/>
                      <a:pt x="12975183" y="21027"/>
                    </a:cubicBezTo>
                    <a:lnTo>
                      <a:pt x="12974059" y="18883"/>
                    </a:lnTo>
                    <a:lnTo>
                      <a:pt x="13028301" y="23385"/>
                    </a:lnTo>
                    <a:cubicBezTo>
                      <a:pt x="13009771" y="23385"/>
                      <a:pt x="12991243" y="23385"/>
                      <a:pt x="12967771" y="24564"/>
                    </a:cubicBezTo>
                    <a:cubicBezTo>
                      <a:pt x="13048065" y="30460"/>
                      <a:pt x="12906007" y="32818"/>
                      <a:pt x="13015949" y="33997"/>
                    </a:cubicBezTo>
                    <a:cubicBezTo>
                      <a:pt x="12975183" y="35176"/>
                      <a:pt x="12996183" y="41072"/>
                      <a:pt x="12927007" y="41072"/>
                    </a:cubicBezTo>
                    <a:cubicBezTo>
                      <a:pt x="12892419" y="32818"/>
                      <a:pt x="12949241" y="30460"/>
                      <a:pt x="12967771" y="23385"/>
                    </a:cubicBezTo>
                    <a:cubicBezTo>
                      <a:pt x="12914653" y="23385"/>
                      <a:pt x="12886241" y="22206"/>
                      <a:pt x="12862771" y="21027"/>
                    </a:cubicBezTo>
                    <a:close/>
                    <a:moveTo>
                      <a:pt x="12973947" y="18669"/>
                    </a:moveTo>
                    <a:lnTo>
                      <a:pt x="12974059" y="18883"/>
                    </a:lnTo>
                    <a:lnTo>
                      <a:pt x="12973845" y="18865"/>
                    </a:lnTo>
                    <a:close/>
                    <a:moveTo>
                      <a:pt x="12971477" y="18669"/>
                    </a:moveTo>
                    <a:cubicBezTo>
                      <a:pt x="12972713" y="18669"/>
                      <a:pt x="12972713" y="18669"/>
                      <a:pt x="12973947" y="18669"/>
                    </a:cubicBezTo>
                    <a:lnTo>
                      <a:pt x="12971979" y="18710"/>
                    </a:lnTo>
                    <a:close/>
                    <a:moveTo>
                      <a:pt x="12729923" y="18669"/>
                    </a:moveTo>
                    <a:cubicBezTo>
                      <a:pt x="12778183" y="31989"/>
                      <a:pt x="12812831" y="56208"/>
                      <a:pt x="12757147" y="58630"/>
                    </a:cubicBezTo>
                    <a:cubicBezTo>
                      <a:pt x="12701461" y="50153"/>
                      <a:pt x="12637115" y="56208"/>
                      <a:pt x="12632165" y="63474"/>
                    </a:cubicBezTo>
                    <a:cubicBezTo>
                      <a:pt x="12613605" y="61052"/>
                      <a:pt x="12638353" y="57419"/>
                      <a:pt x="12637115" y="56208"/>
                    </a:cubicBezTo>
                    <a:lnTo>
                      <a:pt x="12571531" y="59841"/>
                    </a:lnTo>
                    <a:cubicBezTo>
                      <a:pt x="12554207" y="46521"/>
                      <a:pt x="12681663" y="44099"/>
                      <a:pt x="12650727" y="34411"/>
                    </a:cubicBezTo>
                    <a:cubicBezTo>
                      <a:pt x="12686613" y="39255"/>
                      <a:pt x="12673001" y="45310"/>
                      <a:pt x="12748485" y="42888"/>
                    </a:cubicBezTo>
                    <a:cubicBezTo>
                      <a:pt x="12796743" y="38044"/>
                      <a:pt x="12690325" y="30778"/>
                      <a:pt x="12670525" y="25934"/>
                    </a:cubicBezTo>
                    <a:cubicBezTo>
                      <a:pt x="12727447" y="23513"/>
                      <a:pt x="12727447" y="21091"/>
                      <a:pt x="12729923" y="18669"/>
                    </a:cubicBezTo>
                    <a:close/>
                    <a:moveTo>
                      <a:pt x="13335713" y="11202"/>
                    </a:moveTo>
                    <a:lnTo>
                      <a:pt x="13305305" y="15350"/>
                    </a:lnTo>
                    <a:lnTo>
                      <a:pt x="13282195" y="17425"/>
                    </a:lnTo>
                    <a:close/>
                    <a:moveTo>
                      <a:pt x="12781391" y="9957"/>
                    </a:moveTo>
                    <a:cubicBezTo>
                      <a:pt x="12815911" y="15488"/>
                      <a:pt x="12835637" y="17701"/>
                      <a:pt x="12861525" y="19914"/>
                    </a:cubicBezTo>
                    <a:lnTo>
                      <a:pt x="12845499" y="19914"/>
                    </a:lnTo>
                    <a:lnTo>
                      <a:pt x="12730845" y="16595"/>
                    </a:lnTo>
                    <a:cubicBezTo>
                      <a:pt x="12733311" y="14382"/>
                      <a:pt x="12741941" y="12169"/>
                      <a:pt x="12781391" y="9957"/>
                    </a:cubicBezTo>
                    <a:close/>
                    <a:moveTo>
                      <a:pt x="11918193" y="9952"/>
                    </a:moveTo>
                    <a:cubicBezTo>
                      <a:pt x="11911971" y="12440"/>
                      <a:pt x="11892059" y="12440"/>
                      <a:pt x="11869659" y="12440"/>
                    </a:cubicBezTo>
                    <a:cubicBezTo>
                      <a:pt x="11875881" y="13684"/>
                      <a:pt x="11887081" y="16173"/>
                      <a:pt x="11913215" y="13684"/>
                    </a:cubicBezTo>
                    <a:cubicBezTo>
                      <a:pt x="11921925" y="12440"/>
                      <a:pt x="11920681" y="12440"/>
                      <a:pt x="11918193" y="9952"/>
                    </a:cubicBezTo>
                    <a:close/>
                    <a:moveTo>
                      <a:pt x="11799503" y="8708"/>
                    </a:moveTo>
                    <a:cubicBezTo>
                      <a:pt x="11797169" y="8708"/>
                      <a:pt x="11803703" y="9330"/>
                      <a:pt x="11824857" y="11196"/>
                    </a:cubicBezTo>
                    <a:cubicBezTo>
                      <a:pt x="11826103" y="11196"/>
                      <a:pt x="11826103" y="11196"/>
                      <a:pt x="11827347" y="9952"/>
                    </a:cubicBezTo>
                    <a:cubicBezTo>
                      <a:pt x="11813037" y="9330"/>
                      <a:pt x="11801837" y="8708"/>
                      <a:pt x="11799503" y="8708"/>
                    </a:cubicBezTo>
                    <a:close/>
                    <a:moveTo>
                      <a:pt x="11269705" y="7468"/>
                    </a:moveTo>
                    <a:cubicBezTo>
                      <a:pt x="11294235" y="7468"/>
                      <a:pt x="11321219" y="8505"/>
                      <a:pt x="11354337" y="11616"/>
                    </a:cubicBezTo>
                    <a:cubicBezTo>
                      <a:pt x="11343297" y="16802"/>
                      <a:pt x="11311407" y="11616"/>
                      <a:pt x="11269705" y="7468"/>
                    </a:cubicBezTo>
                    <a:close/>
                    <a:moveTo>
                      <a:pt x="11221303" y="6596"/>
                    </a:moveTo>
                    <a:cubicBezTo>
                      <a:pt x="11237739" y="6472"/>
                      <a:pt x="11253715" y="7218"/>
                      <a:pt x="11268461" y="8214"/>
                    </a:cubicBezTo>
                    <a:cubicBezTo>
                      <a:pt x="11238967" y="8214"/>
                      <a:pt x="11213163" y="10205"/>
                      <a:pt x="11189815" y="11201"/>
                    </a:cubicBezTo>
                    <a:cubicBezTo>
                      <a:pt x="11183671" y="11201"/>
                      <a:pt x="11176297" y="10205"/>
                      <a:pt x="11171381" y="10205"/>
                    </a:cubicBezTo>
                    <a:cubicBezTo>
                      <a:pt x="11187971" y="7716"/>
                      <a:pt x="11204867" y="6721"/>
                      <a:pt x="11221303" y="6596"/>
                    </a:cubicBezTo>
                    <a:close/>
                    <a:moveTo>
                      <a:pt x="12725867" y="4979"/>
                    </a:moveTo>
                    <a:lnTo>
                      <a:pt x="12713711" y="11513"/>
                    </a:lnTo>
                    <a:lnTo>
                      <a:pt x="12673593" y="13691"/>
                    </a:lnTo>
                    <a:close/>
                    <a:moveTo>
                      <a:pt x="12597675" y="4979"/>
                    </a:moveTo>
                    <a:lnTo>
                      <a:pt x="12592889" y="11202"/>
                    </a:lnTo>
                    <a:lnTo>
                      <a:pt x="12566561" y="8090"/>
                    </a:lnTo>
                    <a:close/>
                    <a:moveTo>
                      <a:pt x="12371157" y="2490"/>
                    </a:moveTo>
                    <a:cubicBezTo>
                      <a:pt x="12354129" y="2490"/>
                      <a:pt x="12365075" y="4357"/>
                      <a:pt x="12366291" y="6224"/>
                    </a:cubicBezTo>
                    <a:cubicBezTo>
                      <a:pt x="12352913" y="4357"/>
                      <a:pt x="12343183" y="3423"/>
                      <a:pt x="12317641" y="3423"/>
                    </a:cubicBezTo>
                    <a:close/>
                    <a:moveTo>
                      <a:pt x="12035311" y="1661"/>
                    </a:moveTo>
                    <a:cubicBezTo>
                      <a:pt x="12044089" y="1178"/>
                      <a:pt x="12049041" y="1511"/>
                      <a:pt x="12043861" y="3378"/>
                    </a:cubicBezTo>
                    <a:cubicBezTo>
                      <a:pt x="12032893" y="1245"/>
                      <a:pt x="12040205" y="10846"/>
                      <a:pt x="12023143" y="8713"/>
                    </a:cubicBezTo>
                    <a:cubicBezTo>
                      <a:pt x="11948197" y="11913"/>
                      <a:pt x="12008977" y="3112"/>
                      <a:pt x="12035311" y="1661"/>
                    </a:cubicBezTo>
                    <a:close/>
                    <a:moveTo>
                      <a:pt x="13159133" y="0"/>
                    </a:moveTo>
                    <a:cubicBezTo>
                      <a:pt x="13136981" y="3360"/>
                      <a:pt x="13188671" y="6720"/>
                      <a:pt x="13167749" y="11201"/>
                    </a:cubicBezTo>
                    <a:cubicBezTo>
                      <a:pt x="13124673" y="6720"/>
                      <a:pt x="13092673" y="5600"/>
                      <a:pt x="13061905" y="6720"/>
                    </a:cubicBezTo>
                    <a:cubicBezTo>
                      <a:pt x="13091443" y="4480"/>
                      <a:pt x="13122211" y="0"/>
                      <a:pt x="13159133" y="0"/>
                    </a:cubicBezTo>
                    <a:close/>
                    <a:moveTo>
                      <a:pt x="12198197" y="0"/>
                    </a:moveTo>
                    <a:cubicBezTo>
                      <a:pt x="12265397" y="12440"/>
                      <a:pt x="12303975" y="4976"/>
                      <a:pt x="12356243" y="21149"/>
                    </a:cubicBezTo>
                    <a:cubicBezTo>
                      <a:pt x="12286553" y="2488"/>
                      <a:pt x="12511801" y="21149"/>
                      <a:pt x="12469489" y="4976"/>
                    </a:cubicBezTo>
                    <a:cubicBezTo>
                      <a:pt x="12519267" y="18661"/>
                      <a:pt x="12503089" y="6220"/>
                      <a:pt x="12535445" y="17417"/>
                    </a:cubicBezTo>
                    <a:cubicBezTo>
                      <a:pt x="12464511" y="12440"/>
                      <a:pt x="12393577" y="23637"/>
                      <a:pt x="12335087" y="28613"/>
                    </a:cubicBezTo>
                    <a:lnTo>
                      <a:pt x="12392333" y="37322"/>
                    </a:lnTo>
                    <a:cubicBezTo>
                      <a:pt x="12353753" y="51006"/>
                      <a:pt x="12265397" y="29857"/>
                      <a:pt x="12231797" y="34834"/>
                    </a:cubicBezTo>
                    <a:cubicBezTo>
                      <a:pt x="12254197" y="32345"/>
                      <a:pt x="12305221" y="34834"/>
                      <a:pt x="12306465" y="38566"/>
                    </a:cubicBezTo>
                    <a:lnTo>
                      <a:pt x="12291531" y="27369"/>
                    </a:lnTo>
                    <a:cubicBezTo>
                      <a:pt x="12210641" y="22393"/>
                      <a:pt x="12148417" y="29857"/>
                      <a:pt x="12091173" y="34834"/>
                    </a:cubicBezTo>
                    <a:cubicBezTo>
                      <a:pt x="12144685" y="39810"/>
                      <a:pt x="12025217" y="42298"/>
                      <a:pt x="12065039" y="49762"/>
                    </a:cubicBezTo>
                    <a:lnTo>
                      <a:pt x="12107351" y="48518"/>
                    </a:lnTo>
                    <a:cubicBezTo>
                      <a:pt x="12127261" y="52251"/>
                      <a:pt x="12084951" y="55983"/>
                      <a:pt x="12061305" y="58471"/>
                    </a:cubicBezTo>
                    <a:cubicBezTo>
                      <a:pt x="11926905" y="51006"/>
                      <a:pt x="11679257" y="58471"/>
                      <a:pt x="11630723" y="49762"/>
                    </a:cubicBezTo>
                    <a:cubicBezTo>
                      <a:pt x="11659345" y="52251"/>
                      <a:pt x="11709125" y="49762"/>
                      <a:pt x="11734013" y="46030"/>
                    </a:cubicBezTo>
                    <a:lnTo>
                      <a:pt x="11670545" y="42298"/>
                    </a:lnTo>
                    <a:cubicBezTo>
                      <a:pt x="11721569" y="42298"/>
                      <a:pt x="11762635" y="51006"/>
                      <a:pt x="11838547" y="47274"/>
                    </a:cubicBezTo>
                    <a:cubicBezTo>
                      <a:pt x="11826103" y="41054"/>
                      <a:pt x="11880859" y="31101"/>
                      <a:pt x="11822369" y="21149"/>
                    </a:cubicBezTo>
                    <a:cubicBezTo>
                      <a:pt x="11676769" y="11196"/>
                      <a:pt x="11704145" y="39810"/>
                      <a:pt x="11527433" y="37322"/>
                    </a:cubicBezTo>
                    <a:cubicBezTo>
                      <a:pt x="11512499" y="39810"/>
                      <a:pt x="11566011" y="26125"/>
                      <a:pt x="11472677" y="29857"/>
                    </a:cubicBezTo>
                    <a:cubicBezTo>
                      <a:pt x="11354453" y="38566"/>
                      <a:pt x="11268585" y="55983"/>
                      <a:pt x="11269829" y="70912"/>
                    </a:cubicBezTo>
                    <a:cubicBezTo>
                      <a:pt x="11319609" y="64691"/>
                      <a:pt x="11417921" y="55983"/>
                      <a:pt x="11432853" y="67179"/>
                    </a:cubicBezTo>
                    <a:cubicBezTo>
                      <a:pt x="11384321" y="70912"/>
                      <a:pt x="11298453" y="74644"/>
                      <a:pt x="11294717" y="82109"/>
                    </a:cubicBezTo>
                    <a:cubicBezTo>
                      <a:pt x="11243697" y="69667"/>
                      <a:pt x="11386809" y="77132"/>
                      <a:pt x="11320853" y="67179"/>
                    </a:cubicBezTo>
                    <a:cubicBezTo>
                      <a:pt x="11286007" y="68423"/>
                      <a:pt x="11271073" y="72156"/>
                      <a:pt x="11254897" y="74644"/>
                    </a:cubicBezTo>
                    <a:cubicBezTo>
                      <a:pt x="11277297" y="69667"/>
                      <a:pt x="11223785" y="67179"/>
                      <a:pt x="11213829" y="63447"/>
                    </a:cubicBezTo>
                    <a:cubicBezTo>
                      <a:pt x="11100583" y="64691"/>
                      <a:pt x="11037115" y="59715"/>
                      <a:pt x="10917647" y="59715"/>
                    </a:cubicBezTo>
                    <a:cubicBezTo>
                      <a:pt x="10910181" y="58471"/>
                      <a:pt x="10897737" y="54739"/>
                      <a:pt x="10900225" y="51006"/>
                    </a:cubicBezTo>
                    <a:cubicBezTo>
                      <a:pt x="10841735" y="57227"/>
                      <a:pt x="10758357" y="77132"/>
                      <a:pt x="10780757" y="84597"/>
                    </a:cubicBezTo>
                    <a:cubicBezTo>
                      <a:pt x="10712311" y="87085"/>
                      <a:pt x="10708577" y="80865"/>
                      <a:pt x="10650089" y="85841"/>
                    </a:cubicBezTo>
                    <a:cubicBezTo>
                      <a:pt x="10743423" y="95793"/>
                      <a:pt x="10631421" y="84597"/>
                      <a:pt x="10621465" y="97037"/>
                    </a:cubicBezTo>
                    <a:cubicBezTo>
                      <a:pt x="10561733" y="99526"/>
                      <a:pt x="10600309" y="90817"/>
                      <a:pt x="10572933" y="88329"/>
                    </a:cubicBezTo>
                    <a:cubicBezTo>
                      <a:pt x="10562977" y="90817"/>
                      <a:pt x="10539331" y="95793"/>
                      <a:pt x="10538087" y="98281"/>
                    </a:cubicBezTo>
                    <a:cubicBezTo>
                      <a:pt x="10500753" y="89573"/>
                      <a:pt x="10609021" y="72156"/>
                      <a:pt x="10564221" y="63447"/>
                    </a:cubicBezTo>
                    <a:cubicBezTo>
                      <a:pt x="10534353" y="57227"/>
                      <a:pt x="10406173" y="48518"/>
                      <a:pt x="10396217" y="47274"/>
                    </a:cubicBezTo>
                    <a:cubicBezTo>
                      <a:pt x="10368841" y="58471"/>
                      <a:pt x="10378797" y="100770"/>
                      <a:pt x="10421109" y="113210"/>
                    </a:cubicBezTo>
                    <a:cubicBezTo>
                      <a:pt x="10417373" y="119431"/>
                      <a:pt x="10365107" y="106990"/>
                      <a:pt x="10337729" y="105746"/>
                    </a:cubicBezTo>
                    <a:cubicBezTo>
                      <a:pt x="10261817" y="97037"/>
                      <a:pt x="10221993" y="118187"/>
                      <a:pt x="10158527" y="116942"/>
                    </a:cubicBezTo>
                    <a:lnTo>
                      <a:pt x="10207061" y="108234"/>
                    </a:lnTo>
                    <a:cubicBezTo>
                      <a:pt x="10195861" y="105746"/>
                      <a:pt x="10103769" y="113210"/>
                      <a:pt x="10090081" y="118187"/>
                    </a:cubicBezTo>
                    <a:cubicBezTo>
                      <a:pt x="10086349" y="113210"/>
                      <a:pt x="10136125" y="95793"/>
                      <a:pt x="10107505" y="90817"/>
                    </a:cubicBezTo>
                    <a:cubicBezTo>
                      <a:pt x="9994257" y="93305"/>
                      <a:pt x="9887233" y="118187"/>
                      <a:pt x="9894701" y="130627"/>
                    </a:cubicBezTo>
                    <a:lnTo>
                      <a:pt x="10067681" y="113210"/>
                    </a:lnTo>
                    <a:cubicBezTo>
                      <a:pt x="10073903" y="121919"/>
                      <a:pt x="9944479" y="126895"/>
                      <a:pt x="9951945" y="138092"/>
                    </a:cubicBezTo>
                    <a:lnTo>
                      <a:pt x="9791411" y="139336"/>
                    </a:lnTo>
                    <a:cubicBezTo>
                      <a:pt x="9811321" y="139336"/>
                      <a:pt x="9873545" y="134359"/>
                      <a:pt x="9849901" y="129383"/>
                    </a:cubicBezTo>
                    <a:cubicBezTo>
                      <a:pt x="9780211" y="131871"/>
                      <a:pt x="9813811" y="128139"/>
                      <a:pt x="9766521" y="125651"/>
                    </a:cubicBezTo>
                    <a:cubicBezTo>
                      <a:pt x="9844923" y="110722"/>
                      <a:pt x="9989281" y="72156"/>
                      <a:pt x="10040303" y="55983"/>
                    </a:cubicBezTo>
                    <a:lnTo>
                      <a:pt x="9958169" y="64691"/>
                    </a:lnTo>
                    <a:lnTo>
                      <a:pt x="9937013" y="59715"/>
                    </a:lnTo>
                    <a:cubicBezTo>
                      <a:pt x="9828745" y="72156"/>
                      <a:pt x="9732921" y="113210"/>
                      <a:pt x="9705543" y="125651"/>
                    </a:cubicBezTo>
                    <a:cubicBezTo>
                      <a:pt x="9643321" y="125651"/>
                      <a:pt x="9664477" y="103258"/>
                      <a:pt x="9678165" y="98281"/>
                    </a:cubicBezTo>
                    <a:cubicBezTo>
                      <a:pt x="9556209" y="103258"/>
                      <a:pt x="9559941" y="134359"/>
                      <a:pt x="9435495" y="135603"/>
                    </a:cubicBezTo>
                    <a:lnTo>
                      <a:pt x="9481541" y="138092"/>
                    </a:lnTo>
                    <a:cubicBezTo>
                      <a:pt x="9452917" y="141824"/>
                      <a:pt x="9348383" y="141824"/>
                      <a:pt x="9360829" y="145556"/>
                    </a:cubicBezTo>
                    <a:cubicBezTo>
                      <a:pt x="9335937" y="140580"/>
                      <a:pt x="9312293" y="128139"/>
                      <a:pt x="9338427" y="123163"/>
                    </a:cubicBezTo>
                    <a:lnTo>
                      <a:pt x="9231405" y="148044"/>
                    </a:lnTo>
                    <a:cubicBezTo>
                      <a:pt x="9246337" y="145556"/>
                      <a:pt x="9236381" y="128139"/>
                      <a:pt x="9242605" y="125651"/>
                    </a:cubicBezTo>
                    <a:cubicBezTo>
                      <a:pt x="9199049" y="126895"/>
                      <a:pt x="9169181" y="148044"/>
                      <a:pt x="9196559" y="150532"/>
                    </a:cubicBezTo>
                    <a:cubicBezTo>
                      <a:pt x="9110691" y="141824"/>
                      <a:pt x="9131847" y="146800"/>
                      <a:pt x="9063401" y="135603"/>
                    </a:cubicBezTo>
                    <a:cubicBezTo>
                      <a:pt x="9038513" y="138092"/>
                      <a:pt x="9065891" y="154264"/>
                      <a:pt x="9084557" y="155509"/>
                    </a:cubicBezTo>
                    <a:cubicBezTo>
                      <a:pt x="9027313" y="162973"/>
                      <a:pt x="8993713" y="161729"/>
                      <a:pt x="8967577" y="161729"/>
                    </a:cubicBezTo>
                    <a:cubicBezTo>
                      <a:pt x="9060913" y="149288"/>
                      <a:pt x="8991223" y="121919"/>
                      <a:pt x="9008645" y="108234"/>
                    </a:cubicBezTo>
                    <a:lnTo>
                      <a:pt x="8808287" y="169193"/>
                    </a:lnTo>
                    <a:cubicBezTo>
                      <a:pt x="8814509" y="165461"/>
                      <a:pt x="8830689" y="149288"/>
                      <a:pt x="8828199" y="146800"/>
                    </a:cubicBezTo>
                    <a:cubicBezTo>
                      <a:pt x="8816065" y="158930"/>
                      <a:pt x="8682831" y="168960"/>
                      <a:pt x="8568671" y="175316"/>
                    </a:cubicBezTo>
                    <a:lnTo>
                      <a:pt x="8482975" y="179553"/>
                    </a:lnTo>
                    <a:lnTo>
                      <a:pt x="8481169" y="176580"/>
                    </a:lnTo>
                    <a:cubicBezTo>
                      <a:pt x="8461629" y="174480"/>
                      <a:pt x="8398861" y="177280"/>
                      <a:pt x="8368993" y="182878"/>
                    </a:cubicBezTo>
                    <a:cubicBezTo>
                      <a:pt x="8375215" y="180390"/>
                      <a:pt x="8385171" y="180390"/>
                      <a:pt x="8402593" y="179146"/>
                    </a:cubicBezTo>
                    <a:cubicBezTo>
                      <a:pt x="8325437" y="172925"/>
                      <a:pt x="8304281" y="207759"/>
                      <a:pt x="8227125" y="199051"/>
                    </a:cubicBezTo>
                    <a:cubicBezTo>
                      <a:pt x="8296815" y="196563"/>
                      <a:pt x="8310503" y="189098"/>
                      <a:pt x="8306769" y="182878"/>
                    </a:cubicBezTo>
                    <a:cubicBezTo>
                      <a:pt x="8249525" y="192830"/>
                      <a:pt x="8116367" y="195319"/>
                      <a:pt x="8144991" y="210247"/>
                    </a:cubicBezTo>
                    <a:cubicBezTo>
                      <a:pt x="8107657" y="209003"/>
                      <a:pt x="8075301" y="212736"/>
                      <a:pt x="8077789" y="205271"/>
                    </a:cubicBezTo>
                    <a:cubicBezTo>
                      <a:pt x="8030501" y="210247"/>
                      <a:pt x="7984455" y="217712"/>
                      <a:pt x="7937165" y="223932"/>
                    </a:cubicBezTo>
                    <a:cubicBezTo>
                      <a:pt x="7948365" y="221444"/>
                      <a:pt x="7957077" y="215224"/>
                      <a:pt x="7914765" y="217712"/>
                    </a:cubicBezTo>
                    <a:cubicBezTo>
                      <a:pt x="7994411" y="213980"/>
                      <a:pt x="8070323" y="192830"/>
                      <a:pt x="8111389" y="201539"/>
                    </a:cubicBezTo>
                    <a:cubicBezTo>
                      <a:pt x="8112635" y="190342"/>
                      <a:pt x="8082767" y="186610"/>
                      <a:pt x="8120101" y="174169"/>
                    </a:cubicBezTo>
                    <a:cubicBezTo>
                      <a:pt x="7968277" y="189098"/>
                      <a:pt x="7886143" y="213980"/>
                      <a:pt x="7790319" y="233885"/>
                    </a:cubicBezTo>
                    <a:lnTo>
                      <a:pt x="7655917" y="235129"/>
                    </a:lnTo>
                    <a:lnTo>
                      <a:pt x="7650939" y="240105"/>
                    </a:lnTo>
                    <a:lnTo>
                      <a:pt x="7627295" y="228908"/>
                    </a:lnTo>
                    <a:cubicBezTo>
                      <a:pt x="7609873" y="233885"/>
                      <a:pt x="7598673" y="236373"/>
                      <a:pt x="7596183" y="235129"/>
                    </a:cubicBezTo>
                    <a:cubicBezTo>
                      <a:pt x="7592449" y="235129"/>
                      <a:pt x="7597429" y="232641"/>
                      <a:pt x="7603649" y="230152"/>
                    </a:cubicBezTo>
                    <a:cubicBezTo>
                      <a:pt x="7589961" y="232641"/>
                      <a:pt x="7576273" y="235129"/>
                      <a:pt x="7570049" y="235129"/>
                    </a:cubicBezTo>
                    <a:cubicBezTo>
                      <a:pt x="7563827" y="228908"/>
                      <a:pt x="7587473" y="220200"/>
                      <a:pt x="7612361" y="211491"/>
                    </a:cubicBezTo>
                    <a:cubicBezTo>
                      <a:pt x="7624805" y="212736"/>
                      <a:pt x="7636005" y="213980"/>
                      <a:pt x="7649695" y="216468"/>
                    </a:cubicBezTo>
                    <a:cubicBezTo>
                      <a:pt x="7675829" y="207759"/>
                      <a:pt x="7694497" y="200295"/>
                      <a:pt x="7657161" y="197807"/>
                    </a:cubicBezTo>
                    <a:cubicBezTo>
                      <a:pt x="7652185" y="199051"/>
                      <a:pt x="7644717" y="201539"/>
                      <a:pt x="7638495" y="201539"/>
                    </a:cubicBezTo>
                    <a:cubicBezTo>
                      <a:pt x="7654673" y="196563"/>
                      <a:pt x="7665873" y="191586"/>
                      <a:pt x="7652185" y="190342"/>
                    </a:cubicBezTo>
                    <a:lnTo>
                      <a:pt x="7550139" y="204027"/>
                    </a:lnTo>
                    <a:cubicBezTo>
                      <a:pt x="7561339" y="205271"/>
                      <a:pt x="7580005" y="207759"/>
                      <a:pt x="7599917" y="210247"/>
                    </a:cubicBezTo>
                    <a:cubicBezTo>
                      <a:pt x="7537693" y="222688"/>
                      <a:pt x="7464271" y="237617"/>
                      <a:pt x="7522761" y="242593"/>
                    </a:cubicBezTo>
                    <a:lnTo>
                      <a:pt x="7443115" y="241349"/>
                    </a:lnTo>
                    <a:cubicBezTo>
                      <a:pt x="7353513" y="260010"/>
                      <a:pt x="7368447" y="256278"/>
                      <a:pt x="7257691" y="273695"/>
                    </a:cubicBezTo>
                    <a:cubicBezTo>
                      <a:pt x="7251469" y="271207"/>
                      <a:pt x="7280091" y="263742"/>
                      <a:pt x="7260179" y="262498"/>
                    </a:cubicBezTo>
                    <a:cubicBezTo>
                      <a:pt x="7179289" y="283647"/>
                      <a:pt x="7059821" y="261254"/>
                      <a:pt x="7043643" y="274939"/>
                    </a:cubicBezTo>
                    <a:cubicBezTo>
                      <a:pt x="6977687" y="283647"/>
                      <a:pt x="7017509" y="288624"/>
                      <a:pt x="6975197" y="296088"/>
                    </a:cubicBezTo>
                    <a:cubicBezTo>
                      <a:pt x="6977687" y="293600"/>
                      <a:pt x="6980177" y="289868"/>
                      <a:pt x="6968975" y="291112"/>
                    </a:cubicBezTo>
                    <a:lnTo>
                      <a:pt x="6919197" y="304796"/>
                    </a:lnTo>
                    <a:cubicBezTo>
                      <a:pt x="6899285" y="302308"/>
                      <a:pt x="6963997" y="293600"/>
                      <a:pt x="6909241" y="293600"/>
                    </a:cubicBezTo>
                    <a:cubicBezTo>
                      <a:pt x="6813417" y="309773"/>
                      <a:pt x="6757417" y="318481"/>
                      <a:pt x="6677772" y="322213"/>
                    </a:cubicBezTo>
                    <a:cubicBezTo>
                      <a:pt x="6564526" y="334654"/>
                      <a:pt x="6727551" y="335898"/>
                      <a:pt x="6631727" y="342118"/>
                    </a:cubicBezTo>
                    <a:cubicBezTo>
                      <a:pt x="6616793" y="335898"/>
                      <a:pt x="6603105" y="328434"/>
                      <a:pt x="6542126" y="333410"/>
                    </a:cubicBezTo>
                    <a:cubicBezTo>
                      <a:pt x="6511015" y="339630"/>
                      <a:pt x="6517237" y="345851"/>
                      <a:pt x="6463725" y="353315"/>
                    </a:cubicBezTo>
                    <a:lnTo>
                      <a:pt x="6466214" y="342118"/>
                    </a:lnTo>
                    <a:cubicBezTo>
                      <a:pt x="6415191" y="347095"/>
                      <a:pt x="6375369" y="352071"/>
                      <a:pt x="6374124" y="343362"/>
                    </a:cubicBezTo>
                    <a:cubicBezTo>
                      <a:pt x="6335545" y="352071"/>
                      <a:pt x="6305679" y="354559"/>
                      <a:pt x="6284523" y="354559"/>
                    </a:cubicBezTo>
                    <a:cubicBezTo>
                      <a:pt x="6209855" y="368244"/>
                      <a:pt x="6341768" y="371976"/>
                      <a:pt x="6360435" y="374464"/>
                    </a:cubicBezTo>
                    <a:cubicBezTo>
                      <a:pt x="6285767" y="373220"/>
                      <a:pt x="6234745" y="383172"/>
                      <a:pt x="6191188" y="373220"/>
                    </a:cubicBezTo>
                    <a:lnTo>
                      <a:pt x="6257145" y="364512"/>
                    </a:lnTo>
                    <a:cubicBezTo>
                      <a:pt x="6114031" y="364512"/>
                      <a:pt x="6125232" y="393125"/>
                      <a:pt x="6058031" y="375708"/>
                    </a:cubicBezTo>
                    <a:cubicBezTo>
                      <a:pt x="6106565" y="371976"/>
                      <a:pt x="6162565" y="360779"/>
                      <a:pt x="6133943" y="355803"/>
                    </a:cubicBezTo>
                    <a:lnTo>
                      <a:pt x="6065498" y="369488"/>
                    </a:lnTo>
                    <a:cubicBezTo>
                      <a:pt x="6056787" y="367000"/>
                      <a:pt x="6105321" y="363268"/>
                      <a:pt x="6072965" y="363268"/>
                    </a:cubicBezTo>
                    <a:cubicBezTo>
                      <a:pt x="6051809" y="367000"/>
                      <a:pt x="6013231" y="376952"/>
                      <a:pt x="5995808" y="381928"/>
                    </a:cubicBezTo>
                    <a:lnTo>
                      <a:pt x="5870117" y="396857"/>
                    </a:lnTo>
                    <a:cubicBezTo>
                      <a:pt x="5893763" y="394369"/>
                      <a:pt x="5899985" y="388149"/>
                      <a:pt x="5876340" y="390637"/>
                    </a:cubicBezTo>
                    <a:lnTo>
                      <a:pt x="5794205" y="406810"/>
                    </a:lnTo>
                    <a:cubicBezTo>
                      <a:pt x="5819095" y="400589"/>
                      <a:pt x="5792961" y="400589"/>
                      <a:pt x="5756871" y="401833"/>
                    </a:cubicBezTo>
                    <a:cubicBezTo>
                      <a:pt x="5651093" y="411786"/>
                      <a:pt x="5675982" y="439155"/>
                      <a:pt x="5592603" y="440399"/>
                    </a:cubicBezTo>
                    <a:cubicBezTo>
                      <a:pt x="5605047" y="439155"/>
                      <a:pt x="5606292" y="436667"/>
                      <a:pt x="5618737" y="435423"/>
                    </a:cubicBezTo>
                    <a:lnTo>
                      <a:pt x="5576425" y="436667"/>
                    </a:lnTo>
                    <a:cubicBezTo>
                      <a:pt x="5575181" y="442888"/>
                      <a:pt x="5559003" y="449108"/>
                      <a:pt x="5536603" y="455328"/>
                    </a:cubicBezTo>
                    <a:cubicBezTo>
                      <a:pt x="5512957" y="460304"/>
                      <a:pt x="5481846" y="464037"/>
                      <a:pt x="5451979" y="472745"/>
                    </a:cubicBezTo>
                    <a:cubicBezTo>
                      <a:pt x="5391001" y="485186"/>
                      <a:pt x="5330022" y="497626"/>
                      <a:pt x="5328777" y="510067"/>
                    </a:cubicBezTo>
                    <a:cubicBezTo>
                      <a:pt x="5267799" y="512555"/>
                      <a:pt x="5322555" y="505091"/>
                      <a:pt x="5395979" y="480210"/>
                    </a:cubicBezTo>
                    <a:lnTo>
                      <a:pt x="5332511" y="485186"/>
                    </a:lnTo>
                    <a:cubicBezTo>
                      <a:pt x="5357400" y="480210"/>
                      <a:pt x="5378556" y="476477"/>
                      <a:pt x="5405934" y="469013"/>
                    </a:cubicBezTo>
                    <a:cubicBezTo>
                      <a:pt x="5363623" y="472745"/>
                      <a:pt x="5325044" y="480210"/>
                      <a:pt x="5288955" y="490162"/>
                    </a:cubicBezTo>
                    <a:cubicBezTo>
                      <a:pt x="5255355" y="501359"/>
                      <a:pt x="5225487" y="513799"/>
                      <a:pt x="5204331" y="522508"/>
                    </a:cubicBezTo>
                    <a:cubicBezTo>
                      <a:pt x="5171975" y="526240"/>
                      <a:pt x="5225487" y="498871"/>
                      <a:pt x="5137131" y="523752"/>
                    </a:cubicBezTo>
                    <a:cubicBezTo>
                      <a:pt x="5011440" y="559830"/>
                      <a:pt x="5164509" y="534948"/>
                      <a:pt x="5089841" y="556098"/>
                    </a:cubicBezTo>
                    <a:lnTo>
                      <a:pt x="5032596" y="559830"/>
                    </a:lnTo>
                    <a:cubicBezTo>
                      <a:pt x="4986551" y="577247"/>
                      <a:pt x="4944239" y="588443"/>
                      <a:pt x="4904417" y="599640"/>
                    </a:cubicBezTo>
                    <a:cubicBezTo>
                      <a:pt x="4865839" y="609592"/>
                      <a:pt x="4826015" y="619545"/>
                      <a:pt x="4786193" y="631986"/>
                    </a:cubicBezTo>
                    <a:cubicBezTo>
                      <a:pt x="4768771" y="638206"/>
                      <a:pt x="4760059" y="641938"/>
                      <a:pt x="4756326" y="645670"/>
                    </a:cubicBezTo>
                    <a:cubicBezTo>
                      <a:pt x="4711525" y="655623"/>
                      <a:pt x="4669213" y="674284"/>
                      <a:pt x="4629391" y="691701"/>
                    </a:cubicBezTo>
                    <a:cubicBezTo>
                      <a:pt x="4588324" y="710362"/>
                      <a:pt x="4549745" y="725291"/>
                      <a:pt x="4518634" y="735243"/>
                    </a:cubicBezTo>
                    <a:cubicBezTo>
                      <a:pt x="4532323" y="726535"/>
                      <a:pt x="4480056" y="740219"/>
                      <a:pt x="4471345" y="741463"/>
                    </a:cubicBezTo>
                    <a:lnTo>
                      <a:pt x="4360587" y="791226"/>
                    </a:lnTo>
                    <a:cubicBezTo>
                      <a:pt x="4410366" y="768833"/>
                      <a:pt x="4404143" y="763857"/>
                      <a:pt x="4411611" y="753904"/>
                    </a:cubicBezTo>
                    <a:cubicBezTo>
                      <a:pt x="4375521" y="767589"/>
                      <a:pt x="4360587" y="777541"/>
                      <a:pt x="4336943" y="787494"/>
                    </a:cubicBezTo>
                    <a:cubicBezTo>
                      <a:pt x="4351877" y="778785"/>
                      <a:pt x="4365565" y="772565"/>
                      <a:pt x="4344409" y="776297"/>
                    </a:cubicBezTo>
                    <a:lnTo>
                      <a:pt x="4231164" y="834768"/>
                    </a:lnTo>
                    <a:cubicBezTo>
                      <a:pt x="4238631" y="832280"/>
                      <a:pt x="4252319" y="827304"/>
                      <a:pt x="4264764" y="823572"/>
                    </a:cubicBezTo>
                    <a:cubicBezTo>
                      <a:pt x="4234897" y="836012"/>
                      <a:pt x="4172674" y="864626"/>
                      <a:pt x="4127874" y="877067"/>
                    </a:cubicBezTo>
                    <a:cubicBezTo>
                      <a:pt x="4130363" y="874579"/>
                      <a:pt x="4144051" y="864626"/>
                      <a:pt x="4146541" y="860894"/>
                    </a:cubicBezTo>
                    <a:cubicBezTo>
                      <a:pt x="4185119" y="853429"/>
                      <a:pt x="4202541" y="839745"/>
                      <a:pt x="4219963" y="827304"/>
                    </a:cubicBezTo>
                    <a:cubicBezTo>
                      <a:pt x="4137829" y="860894"/>
                      <a:pt x="4197563" y="833524"/>
                      <a:pt x="4157741" y="844721"/>
                    </a:cubicBezTo>
                    <a:cubicBezTo>
                      <a:pt x="4099251" y="869602"/>
                      <a:pt x="4080584" y="888263"/>
                      <a:pt x="4098007" y="887019"/>
                    </a:cubicBezTo>
                    <a:cubicBezTo>
                      <a:pt x="4032050" y="913145"/>
                      <a:pt x="4010895" y="920609"/>
                      <a:pt x="3948671" y="955443"/>
                    </a:cubicBezTo>
                    <a:lnTo>
                      <a:pt x="3957383" y="940514"/>
                    </a:lnTo>
                    <a:lnTo>
                      <a:pt x="3897649" y="971616"/>
                    </a:lnTo>
                    <a:lnTo>
                      <a:pt x="3942449" y="939270"/>
                    </a:lnTo>
                    <a:cubicBezTo>
                      <a:pt x="3824225" y="985300"/>
                      <a:pt x="3928760" y="962907"/>
                      <a:pt x="3798092" y="1016402"/>
                    </a:cubicBezTo>
                    <a:lnTo>
                      <a:pt x="3794358" y="1008938"/>
                    </a:lnTo>
                    <a:cubicBezTo>
                      <a:pt x="3747069" y="1035063"/>
                      <a:pt x="3737113" y="1056212"/>
                      <a:pt x="3693557" y="1066165"/>
                    </a:cubicBezTo>
                    <a:cubicBezTo>
                      <a:pt x="3648757" y="1093534"/>
                      <a:pt x="3779425" y="1038795"/>
                      <a:pt x="3669912" y="1093534"/>
                    </a:cubicBezTo>
                    <a:cubicBezTo>
                      <a:pt x="3648757" y="1098510"/>
                      <a:pt x="3605201" y="1114683"/>
                      <a:pt x="3572845" y="1130856"/>
                    </a:cubicBezTo>
                    <a:cubicBezTo>
                      <a:pt x="3539244" y="1152005"/>
                      <a:pt x="3603956" y="1124636"/>
                      <a:pt x="3626356" y="1113439"/>
                    </a:cubicBezTo>
                    <a:cubicBezTo>
                      <a:pt x="3544222" y="1155737"/>
                      <a:pt x="3514355" y="1163202"/>
                      <a:pt x="3488221" y="1169422"/>
                    </a:cubicBezTo>
                    <a:cubicBezTo>
                      <a:pt x="3463332" y="1174398"/>
                      <a:pt x="3438443" y="1180619"/>
                      <a:pt x="3367509" y="1224161"/>
                    </a:cubicBezTo>
                    <a:cubicBezTo>
                      <a:pt x="3393643" y="1214209"/>
                      <a:pt x="3384931" y="1223539"/>
                      <a:pt x="3384620" y="1227582"/>
                    </a:cubicBezTo>
                    <a:lnTo>
                      <a:pt x="3392213" y="1226926"/>
                    </a:lnTo>
                    <a:lnTo>
                      <a:pt x="3365175" y="1239401"/>
                    </a:lnTo>
                    <a:cubicBezTo>
                      <a:pt x="3335775" y="1251841"/>
                      <a:pt x="3306530" y="1265215"/>
                      <a:pt x="3279152" y="1285120"/>
                    </a:cubicBezTo>
                    <a:lnTo>
                      <a:pt x="3312752" y="1255263"/>
                    </a:lnTo>
                    <a:cubicBezTo>
                      <a:pt x="3291597" y="1266459"/>
                      <a:pt x="3269196" y="1282632"/>
                      <a:pt x="3256752" y="1290097"/>
                    </a:cubicBezTo>
                    <a:lnTo>
                      <a:pt x="3257996" y="1280144"/>
                    </a:lnTo>
                    <a:cubicBezTo>
                      <a:pt x="3192040" y="1331151"/>
                      <a:pt x="3118617" y="1346079"/>
                      <a:pt x="3085016" y="1387134"/>
                    </a:cubicBezTo>
                    <a:cubicBezTo>
                      <a:pt x="3108661" y="1357276"/>
                      <a:pt x="3031505" y="1416991"/>
                      <a:pt x="2999149" y="1428188"/>
                    </a:cubicBezTo>
                    <a:cubicBezTo>
                      <a:pt x="3053905" y="1384646"/>
                      <a:pt x="3170884" y="1334883"/>
                      <a:pt x="3172129" y="1317466"/>
                    </a:cubicBezTo>
                    <a:cubicBezTo>
                      <a:pt x="3142261" y="1328663"/>
                      <a:pt x="3121105" y="1348568"/>
                      <a:pt x="3092483" y="1361008"/>
                    </a:cubicBezTo>
                    <a:cubicBezTo>
                      <a:pt x="3109905" y="1347324"/>
                      <a:pt x="3136039" y="1328663"/>
                      <a:pt x="3141017" y="1323686"/>
                    </a:cubicBezTo>
                    <a:cubicBezTo>
                      <a:pt x="3045193" y="1365985"/>
                      <a:pt x="3001637" y="1409527"/>
                      <a:pt x="2946881" y="1444361"/>
                    </a:cubicBezTo>
                    <a:lnTo>
                      <a:pt x="3043949" y="1385890"/>
                    </a:lnTo>
                    <a:cubicBezTo>
                      <a:pt x="3042705" y="1403307"/>
                      <a:pt x="3000393" y="1412015"/>
                      <a:pt x="2979237" y="1436896"/>
                    </a:cubicBezTo>
                    <a:cubicBezTo>
                      <a:pt x="2924481" y="1458045"/>
                      <a:pt x="2892125" y="1489147"/>
                      <a:pt x="2849813" y="1506564"/>
                    </a:cubicBezTo>
                    <a:cubicBezTo>
                      <a:pt x="2861013" y="1501588"/>
                      <a:pt x="2861013" y="1499100"/>
                      <a:pt x="2870969" y="1494123"/>
                    </a:cubicBezTo>
                    <a:cubicBezTo>
                      <a:pt x="2765190" y="1553839"/>
                      <a:pt x="2724123" y="1550106"/>
                      <a:pt x="2681811" y="1574988"/>
                    </a:cubicBezTo>
                    <a:cubicBezTo>
                      <a:pt x="2638255" y="1596137"/>
                      <a:pt x="2563587" y="1648388"/>
                      <a:pt x="2594699" y="1637191"/>
                    </a:cubicBezTo>
                    <a:cubicBezTo>
                      <a:pt x="2563587" y="1659584"/>
                      <a:pt x="2734079" y="1552595"/>
                      <a:pt x="2683056" y="1603601"/>
                    </a:cubicBezTo>
                    <a:cubicBezTo>
                      <a:pt x="2610877" y="1621018"/>
                      <a:pt x="2561099" y="1681977"/>
                      <a:pt x="2422963" y="1745425"/>
                    </a:cubicBezTo>
                    <a:cubicBezTo>
                      <a:pt x="2476475" y="1705615"/>
                      <a:pt x="2381896" y="1755377"/>
                      <a:pt x="2431675" y="1720543"/>
                    </a:cubicBezTo>
                    <a:cubicBezTo>
                      <a:pt x="2369452" y="1757865"/>
                      <a:pt x="2368207" y="1761598"/>
                      <a:pt x="2343318" y="1782747"/>
                    </a:cubicBezTo>
                    <a:lnTo>
                      <a:pt x="2320918" y="1787723"/>
                    </a:lnTo>
                    <a:cubicBezTo>
                      <a:pt x="2246250" y="1849926"/>
                      <a:pt x="2308473" y="1811360"/>
                      <a:pt x="2189005" y="1889736"/>
                    </a:cubicBezTo>
                    <a:cubicBezTo>
                      <a:pt x="2227583" y="1861123"/>
                      <a:pt x="2134249" y="1912130"/>
                      <a:pt x="2162871" y="1888492"/>
                    </a:cubicBezTo>
                    <a:cubicBezTo>
                      <a:pt x="2128027" y="1908397"/>
                      <a:pt x="2095671" y="1929547"/>
                      <a:pt x="2073270" y="1948207"/>
                    </a:cubicBezTo>
                    <a:lnTo>
                      <a:pt x="2077004" y="1944475"/>
                    </a:lnTo>
                    <a:cubicBezTo>
                      <a:pt x="1952558" y="2020363"/>
                      <a:pt x="1969980" y="1996726"/>
                      <a:pt x="1859223" y="2070126"/>
                    </a:cubicBezTo>
                    <a:lnTo>
                      <a:pt x="1871668" y="2066394"/>
                    </a:lnTo>
                    <a:cubicBezTo>
                      <a:pt x="1727310" y="2163431"/>
                      <a:pt x="1533175" y="2267933"/>
                      <a:pt x="1378862" y="2361237"/>
                    </a:cubicBezTo>
                    <a:lnTo>
                      <a:pt x="1436107" y="2332624"/>
                    </a:lnTo>
                    <a:cubicBezTo>
                      <a:pt x="1418684" y="2341333"/>
                      <a:pt x="1334061" y="2397315"/>
                      <a:pt x="1281794" y="2419709"/>
                    </a:cubicBezTo>
                    <a:cubicBezTo>
                      <a:pt x="1291749" y="2413488"/>
                      <a:pt x="1307927" y="2402292"/>
                      <a:pt x="1316639" y="2398559"/>
                    </a:cubicBezTo>
                    <a:cubicBezTo>
                      <a:pt x="1312905" y="2396071"/>
                      <a:pt x="1291749" y="2399803"/>
                      <a:pt x="1253171" y="2419709"/>
                    </a:cubicBezTo>
                    <a:lnTo>
                      <a:pt x="1241971" y="2434637"/>
                    </a:lnTo>
                    <a:lnTo>
                      <a:pt x="1224549" y="2438369"/>
                    </a:lnTo>
                    <a:cubicBezTo>
                      <a:pt x="1166059" y="2470715"/>
                      <a:pt x="1245704" y="2437125"/>
                      <a:pt x="1187215" y="2469471"/>
                    </a:cubicBezTo>
                    <a:cubicBezTo>
                      <a:pt x="1166059" y="2470715"/>
                      <a:pt x="1103836" y="2503061"/>
                      <a:pt x="1039124" y="2539139"/>
                    </a:cubicBezTo>
                    <a:cubicBezTo>
                      <a:pt x="974412" y="2572729"/>
                      <a:pt x="908456" y="2608807"/>
                      <a:pt x="878589" y="2615027"/>
                    </a:cubicBezTo>
                    <a:cubicBezTo>
                      <a:pt x="846233" y="2648617"/>
                      <a:pt x="989346" y="2556556"/>
                      <a:pt x="952012" y="2592634"/>
                    </a:cubicBezTo>
                    <a:cubicBezTo>
                      <a:pt x="933345" y="2600098"/>
                      <a:pt x="924634" y="2601342"/>
                      <a:pt x="887300" y="2621247"/>
                    </a:cubicBezTo>
                    <a:lnTo>
                      <a:pt x="903478" y="2621247"/>
                    </a:lnTo>
                    <a:cubicBezTo>
                      <a:pt x="813877" y="2666034"/>
                      <a:pt x="750409" y="2694647"/>
                      <a:pt x="691920" y="2723261"/>
                    </a:cubicBezTo>
                    <a:cubicBezTo>
                      <a:pt x="630941" y="2751874"/>
                      <a:pt x="573696" y="2779244"/>
                      <a:pt x="495295" y="2819054"/>
                    </a:cubicBezTo>
                    <a:lnTo>
                      <a:pt x="500273" y="2814077"/>
                    </a:lnTo>
                    <a:cubicBezTo>
                      <a:pt x="443028" y="2838959"/>
                      <a:pt x="413161" y="2855132"/>
                      <a:pt x="389516" y="2873793"/>
                    </a:cubicBezTo>
                    <a:cubicBezTo>
                      <a:pt x="375827" y="2876281"/>
                      <a:pt x="416894" y="2855132"/>
                      <a:pt x="392005" y="2861352"/>
                    </a:cubicBezTo>
                    <a:cubicBezTo>
                      <a:pt x="369605" y="2878769"/>
                      <a:pt x="344715" y="2892454"/>
                      <a:pt x="321071" y="2904894"/>
                    </a:cubicBezTo>
                    <a:cubicBezTo>
                      <a:pt x="296181" y="2914847"/>
                      <a:pt x="271292" y="2924799"/>
                      <a:pt x="247648" y="2932264"/>
                    </a:cubicBezTo>
                    <a:cubicBezTo>
                      <a:pt x="199114" y="2949681"/>
                      <a:pt x="156802" y="2963365"/>
                      <a:pt x="129424" y="2984515"/>
                    </a:cubicBezTo>
                    <a:cubicBezTo>
                      <a:pt x="130668" y="2964609"/>
                      <a:pt x="-9956" y="3006908"/>
                      <a:pt x="39823" y="2970830"/>
                    </a:cubicBezTo>
                    <a:lnTo>
                      <a:pt x="0" y="2991979"/>
                    </a:lnTo>
                    <a:cubicBezTo>
                      <a:pt x="7467" y="2974562"/>
                      <a:pt x="130668" y="2934752"/>
                      <a:pt x="149335" y="2912359"/>
                    </a:cubicBezTo>
                    <a:lnTo>
                      <a:pt x="284981" y="2862596"/>
                    </a:lnTo>
                    <a:cubicBezTo>
                      <a:pt x="278759" y="2861352"/>
                      <a:pt x="297426" y="2846423"/>
                      <a:pt x="276270" y="2855132"/>
                    </a:cubicBezTo>
                    <a:cubicBezTo>
                      <a:pt x="307382" y="2838959"/>
                      <a:pt x="336004" y="2824030"/>
                      <a:pt x="289959" y="2838959"/>
                    </a:cubicBezTo>
                    <a:cubicBezTo>
                      <a:pt x="612274" y="2719529"/>
                      <a:pt x="912189" y="2529187"/>
                      <a:pt x="1214593" y="2378655"/>
                    </a:cubicBezTo>
                    <a:cubicBezTo>
                      <a:pt x="1233260" y="2366214"/>
                      <a:pt x="1220815" y="2369946"/>
                      <a:pt x="1210859" y="2371190"/>
                    </a:cubicBezTo>
                    <a:cubicBezTo>
                      <a:pt x="1270594" y="2350041"/>
                      <a:pt x="1260638" y="2337600"/>
                      <a:pt x="1289261" y="2318939"/>
                    </a:cubicBezTo>
                    <a:lnTo>
                      <a:pt x="1376373" y="2287837"/>
                    </a:lnTo>
                    <a:cubicBezTo>
                      <a:pt x="1406240" y="2265445"/>
                      <a:pt x="1378862" y="2275397"/>
                      <a:pt x="1378862" y="2271665"/>
                    </a:cubicBezTo>
                    <a:cubicBezTo>
                      <a:pt x="1528197" y="2183336"/>
                      <a:pt x="1681265" y="2112424"/>
                      <a:pt x="1797000" y="2034048"/>
                    </a:cubicBezTo>
                    <a:cubicBezTo>
                      <a:pt x="1838067" y="2016631"/>
                      <a:pt x="1794511" y="2050221"/>
                      <a:pt x="1846779" y="2022851"/>
                    </a:cubicBezTo>
                    <a:cubicBezTo>
                      <a:pt x="1768378" y="2048977"/>
                      <a:pt x="1989891" y="1929547"/>
                      <a:pt x="1940113" y="1945719"/>
                    </a:cubicBezTo>
                    <a:cubicBezTo>
                      <a:pt x="1997358" y="1932035"/>
                      <a:pt x="2124293" y="1842462"/>
                      <a:pt x="2114337" y="1876052"/>
                    </a:cubicBezTo>
                    <a:cubicBezTo>
                      <a:pt x="2176561" y="1842462"/>
                      <a:pt x="2160383" y="1837486"/>
                      <a:pt x="2141715" y="1846194"/>
                    </a:cubicBezTo>
                    <a:cubicBezTo>
                      <a:pt x="2212650" y="1805140"/>
                      <a:pt x="2268651" y="1772794"/>
                      <a:pt x="2322162" y="1732984"/>
                    </a:cubicBezTo>
                    <a:cubicBezTo>
                      <a:pt x="2364474" y="1715567"/>
                      <a:pt x="2641989" y="1541398"/>
                      <a:pt x="2715411" y="1521493"/>
                    </a:cubicBezTo>
                    <a:cubicBezTo>
                      <a:pt x="2665633" y="1536422"/>
                      <a:pt x="2716656" y="1514029"/>
                      <a:pt x="2755234" y="1486659"/>
                    </a:cubicBezTo>
                    <a:lnTo>
                      <a:pt x="2711678" y="1499100"/>
                    </a:lnTo>
                    <a:lnTo>
                      <a:pt x="2806257" y="1446849"/>
                    </a:lnTo>
                    <a:cubicBezTo>
                      <a:pt x="2824924" y="1435652"/>
                      <a:pt x="2831146" y="1431920"/>
                      <a:pt x="2831146" y="1433164"/>
                    </a:cubicBezTo>
                    <a:cubicBezTo>
                      <a:pt x="2847324" y="1424456"/>
                      <a:pt x="2829902" y="1440629"/>
                      <a:pt x="2873458" y="1420723"/>
                    </a:cubicBezTo>
                    <a:cubicBezTo>
                      <a:pt x="2936925" y="1385890"/>
                      <a:pt x="2936925" y="1378425"/>
                      <a:pt x="2970526" y="1354788"/>
                    </a:cubicBezTo>
                    <a:lnTo>
                      <a:pt x="2959326" y="1359764"/>
                    </a:lnTo>
                    <a:lnTo>
                      <a:pt x="3002882" y="1333639"/>
                    </a:lnTo>
                    <a:cubicBezTo>
                      <a:pt x="3033993" y="1316222"/>
                      <a:pt x="2894614" y="1405795"/>
                      <a:pt x="3001637" y="1353544"/>
                    </a:cubicBezTo>
                    <a:cubicBezTo>
                      <a:pt x="3001637" y="1348568"/>
                      <a:pt x="3055149" y="1303781"/>
                      <a:pt x="3087505" y="1295073"/>
                    </a:cubicBezTo>
                    <a:cubicBezTo>
                      <a:pt x="3033993" y="1323686"/>
                      <a:pt x="3043949" y="1326175"/>
                      <a:pt x="3065105" y="1318710"/>
                    </a:cubicBezTo>
                    <a:lnTo>
                      <a:pt x="3141017" y="1277656"/>
                    </a:lnTo>
                    <a:lnTo>
                      <a:pt x="3109905" y="1280144"/>
                    </a:lnTo>
                    <a:cubicBezTo>
                      <a:pt x="3326441" y="1164446"/>
                      <a:pt x="3556667" y="1056212"/>
                      <a:pt x="3794358" y="945490"/>
                    </a:cubicBezTo>
                    <a:cubicBezTo>
                      <a:pt x="3795603" y="956687"/>
                      <a:pt x="3962361" y="868358"/>
                      <a:pt x="3947427" y="893239"/>
                    </a:cubicBezTo>
                    <a:lnTo>
                      <a:pt x="3938716" y="895728"/>
                    </a:lnTo>
                    <a:cubicBezTo>
                      <a:pt x="3880226" y="924341"/>
                      <a:pt x="3959871" y="900704"/>
                      <a:pt x="4007161" y="877067"/>
                    </a:cubicBezTo>
                    <a:cubicBezTo>
                      <a:pt x="3954894" y="894484"/>
                      <a:pt x="4090540" y="823572"/>
                      <a:pt x="3968583" y="874579"/>
                    </a:cubicBezTo>
                    <a:lnTo>
                      <a:pt x="4059428" y="826060"/>
                    </a:lnTo>
                    <a:cubicBezTo>
                      <a:pt x="4068139" y="813619"/>
                      <a:pt x="4089295" y="799935"/>
                      <a:pt x="4117918" y="786250"/>
                    </a:cubicBezTo>
                    <a:cubicBezTo>
                      <a:pt x="4145296" y="772565"/>
                      <a:pt x="4181385" y="760124"/>
                      <a:pt x="4218719" y="746440"/>
                    </a:cubicBezTo>
                    <a:cubicBezTo>
                      <a:pt x="4294631" y="717826"/>
                      <a:pt x="4384233" y="691701"/>
                      <a:pt x="4456411" y="658111"/>
                    </a:cubicBezTo>
                    <a:cubicBezTo>
                      <a:pt x="4445211" y="664331"/>
                      <a:pt x="4443967" y="665575"/>
                      <a:pt x="4443967" y="668063"/>
                    </a:cubicBezTo>
                    <a:cubicBezTo>
                      <a:pt x="4569657" y="609592"/>
                      <a:pt x="4738903" y="572270"/>
                      <a:pt x="4768771" y="558586"/>
                    </a:cubicBezTo>
                    <a:lnTo>
                      <a:pt x="4782459" y="563562"/>
                    </a:lnTo>
                    <a:cubicBezTo>
                      <a:pt x="4891972" y="515043"/>
                      <a:pt x="4905661" y="510067"/>
                      <a:pt x="5042551" y="478965"/>
                    </a:cubicBezTo>
                    <a:cubicBezTo>
                      <a:pt x="5041307" y="480210"/>
                      <a:pt x="5026373" y="486430"/>
                      <a:pt x="5048774" y="482698"/>
                    </a:cubicBezTo>
                    <a:cubicBezTo>
                      <a:pt x="5078641" y="466525"/>
                      <a:pt x="5110997" y="452840"/>
                      <a:pt x="5206821" y="432935"/>
                    </a:cubicBezTo>
                    <a:lnTo>
                      <a:pt x="5203087" y="435423"/>
                    </a:lnTo>
                    <a:cubicBezTo>
                      <a:pt x="5227976" y="429203"/>
                      <a:pt x="5251621" y="422982"/>
                      <a:pt x="5276510" y="418006"/>
                    </a:cubicBezTo>
                    <a:lnTo>
                      <a:pt x="5351178" y="401833"/>
                    </a:lnTo>
                    <a:cubicBezTo>
                      <a:pt x="5353667" y="415518"/>
                      <a:pt x="5414645" y="396857"/>
                      <a:pt x="5484335" y="380684"/>
                    </a:cubicBezTo>
                    <a:cubicBezTo>
                      <a:pt x="5554025" y="364512"/>
                      <a:pt x="5629937" y="350827"/>
                      <a:pt x="5653581" y="360779"/>
                    </a:cubicBezTo>
                    <a:cubicBezTo>
                      <a:pt x="5682204" y="348339"/>
                      <a:pt x="5790472" y="333410"/>
                      <a:pt x="5840251" y="323457"/>
                    </a:cubicBezTo>
                    <a:cubicBezTo>
                      <a:pt x="5840251" y="324701"/>
                      <a:pt x="5843984" y="325946"/>
                      <a:pt x="5852695" y="325946"/>
                    </a:cubicBezTo>
                    <a:cubicBezTo>
                      <a:pt x="5908696" y="304796"/>
                      <a:pt x="6019453" y="313505"/>
                      <a:pt x="6081675" y="306040"/>
                    </a:cubicBezTo>
                    <a:cubicBezTo>
                      <a:pt x="6123987" y="298576"/>
                      <a:pt x="6106565" y="296088"/>
                      <a:pt x="6086653" y="292356"/>
                    </a:cubicBezTo>
                    <a:cubicBezTo>
                      <a:pt x="6170033" y="296088"/>
                      <a:pt x="6313145" y="257522"/>
                      <a:pt x="6344257" y="260010"/>
                    </a:cubicBezTo>
                    <a:cubicBezTo>
                      <a:pt x="6403991" y="256278"/>
                      <a:pt x="6366657" y="268719"/>
                      <a:pt x="6384079" y="272451"/>
                    </a:cubicBezTo>
                    <a:cubicBezTo>
                      <a:pt x="6473681" y="262498"/>
                      <a:pt x="6366657" y="250058"/>
                      <a:pt x="6488614" y="251302"/>
                    </a:cubicBezTo>
                    <a:cubicBezTo>
                      <a:pt x="6474925" y="252546"/>
                      <a:pt x="6448791" y="256278"/>
                      <a:pt x="6458747" y="256278"/>
                    </a:cubicBezTo>
                    <a:cubicBezTo>
                      <a:pt x="6504792" y="255034"/>
                      <a:pt x="6590660" y="278671"/>
                      <a:pt x="6635461" y="268719"/>
                    </a:cubicBezTo>
                    <a:lnTo>
                      <a:pt x="6604349" y="266230"/>
                    </a:lnTo>
                    <a:cubicBezTo>
                      <a:pt x="6687727" y="251302"/>
                      <a:pt x="6804707" y="271207"/>
                      <a:pt x="6817151" y="251302"/>
                    </a:cubicBezTo>
                    <a:lnTo>
                      <a:pt x="6808441" y="243837"/>
                    </a:lnTo>
                    <a:cubicBezTo>
                      <a:pt x="6954041" y="242593"/>
                      <a:pt x="6869419" y="235129"/>
                      <a:pt x="7017509" y="233885"/>
                    </a:cubicBezTo>
                    <a:lnTo>
                      <a:pt x="7015021" y="235129"/>
                    </a:lnTo>
                    <a:cubicBezTo>
                      <a:pt x="7079733" y="227664"/>
                      <a:pt x="7114577" y="236373"/>
                      <a:pt x="7144445" y="220200"/>
                    </a:cubicBezTo>
                    <a:lnTo>
                      <a:pt x="7122045" y="220200"/>
                    </a:lnTo>
                    <a:cubicBezTo>
                      <a:pt x="7201689" y="212736"/>
                      <a:pt x="7209157" y="212736"/>
                      <a:pt x="7290047" y="207759"/>
                    </a:cubicBezTo>
                    <a:cubicBezTo>
                      <a:pt x="7300001" y="205271"/>
                      <a:pt x="7338581" y="200295"/>
                      <a:pt x="7349781" y="201539"/>
                    </a:cubicBezTo>
                    <a:cubicBezTo>
                      <a:pt x="7351025" y="196563"/>
                      <a:pt x="7398315" y="191586"/>
                      <a:pt x="7448093" y="189098"/>
                    </a:cubicBezTo>
                    <a:cubicBezTo>
                      <a:pt x="7500361" y="185366"/>
                      <a:pt x="7555117" y="182878"/>
                      <a:pt x="7572539" y="181634"/>
                    </a:cubicBezTo>
                    <a:cubicBezTo>
                      <a:pt x="7509071" y="187854"/>
                      <a:pt x="7538939" y="190342"/>
                      <a:pt x="7558849" y="194075"/>
                    </a:cubicBezTo>
                    <a:cubicBezTo>
                      <a:pt x="7594939" y="181634"/>
                      <a:pt x="7621073" y="180390"/>
                      <a:pt x="7674585" y="181634"/>
                    </a:cubicBezTo>
                    <a:cubicBezTo>
                      <a:pt x="7680807" y="167949"/>
                      <a:pt x="7689517" y="151776"/>
                      <a:pt x="7792809" y="143068"/>
                    </a:cubicBezTo>
                    <a:cubicBezTo>
                      <a:pt x="7776629" y="148044"/>
                      <a:pt x="7751741" y="150532"/>
                      <a:pt x="7761697" y="151776"/>
                    </a:cubicBezTo>
                    <a:cubicBezTo>
                      <a:pt x="7772897" y="154264"/>
                      <a:pt x="7797785" y="150532"/>
                      <a:pt x="7805253" y="148044"/>
                    </a:cubicBezTo>
                    <a:cubicBezTo>
                      <a:pt x="7815209" y="150532"/>
                      <a:pt x="7781609" y="155509"/>
                      <a:pt x="7794053" y="159241"/>
                    </a:cubicBezTo>
                    <a:cubicBezTo>
                      <a:pt x="7862497" y="140580"/>
                      <a:pt x="7914765" y="150532"/>
                      <a:pt x="8014321" y="138092"/>
                    </a:cubicBezTo>
                    <a:cubicBezTo>
                      <a:pt x="7983211" y="144312"/>
                      <a:pt x="8011833" y="145556"/>
                      <a:pt x="8023033" y="150532"/>
                    </a:cubicBezTo>
                    <a:cubicBezTo>
                      <a:pt x="8029255" y="133115"/>
                      <a:pt x="8162413" y="155509"/>
                      <a:pt x="8122589" y="136848"/>
                    </a:cubicBezTo>
                    <a:cubicBezTo>
                      <a:pt x="8320459" y="136848"/>
                      <a:pt x="8625353" y="106990"/>
                      <a:pt x="8701265" y="118187"/>
                    </a:cubicBezTo>
                    <a:cubicBezTo>
                      <a:pt x="8723665" y="121919"/>
                      <a:pt x="8778421" y="110722"/>
                      <a:pt x="8812021" y="108234"/>
                    </a:cubicBezTo>
                    <a:lnTo>
                      <a:pt x="8808287" y="115698"/>
                    </a:lnTo>
                    <a:cubicBezTo>
                      <a:pt x="8904111" y="97037"/>
                      <a:pt x="8882955" y="106990"/>
                      <a:pt x="8994957" y="88329"/>
                    </a:cubicBezTo>
                    <a:cubicBezTo>
                      <a:pt x="8948911" y="98281"/>
                      <a:pt x="8968823" y="102014"/>
                      <a:pt x="9017357" y="105746"/>
                    </a:cubicBezTo>
                    <a:lnTo>
                      <a:pt x="9093269" y="87085"/>
                    </a:lnTo>
                    <a:lnTo>
                      <a:pt x="9109447" y="97037"/>
                    </a:lnTo>
                    <a:cubicBezTo>
                      <a:pt x="9140557" y="90817"/>
                      <a:pt x="9176649" y="90817"/>
                      <a:pt x="9212737" y="92061"/>
                    </a:cubicBezTo>
                    <a:cubicBezTo>
                      <a:pt x="9195315" y="92061"/>
                      <a:pt x="9204025" y="93305"/>
                      <a:pt x="9206515" y="95793"/>
                    </a:cubicBezTo>
                    <a:cubicBezTo>
                      <a:pt x="9222693" y="79620"/>
                      <a:pt x="9360829" y="74644"/>
                      <a:pt x="9383229" y="67179"/>
                    </a:cubicBezTo>
                    <a:cubicBezTo>
                      <a:pt x="9418073" y="80865"/>
                      <a:pt x="9476561" y="58471"/>
                      <a:pt x="9501453" y="72156"/>
                    </a:cubicBezTo>
                    <a:cubicBezTo>
                      <a:pt x="9513897" y="69667"/>
                      <a:pt x="9527585" y="67179"/>
                      <a:pt x="9543763" y="64691"/>
                    </a:cubicBezTo>
                    <a:cubicBezTo>
                      <a:pt x="9527585" y="58471"/>
                      <a:pt x="9521363" y="52251"/>
                      <a:pt x="9552475" y="54739"/>
                    </a:cubicBezTo>
                    <a:cubicBezTo>
                      <a:pt x="9554963" y="53495"/>
                      <a:pt x="9556209" y="53495"/>
                      <a:pt x="9559941" y="53495"/>
                    </a:cubicBezTo>
                    <a:lnTo>
                      <a:pt x="9573629" y="62203"/>
                    </a:lnTo>
                    <a:cubicBezTo>
                      <a:pt x="9605985" y="58471"/>
                      <a:pt x="9637097" y="55983"/>
                      <a:pt x="9659497" y="54739"/>
                    </a:cubicBezTo>
                    <a:cubicBezTo>
                      <a:pt x="9649541" y="54739"/>
                      <a:pt x="9638341" y="53495"/>
                      <a:pt x="9627141" y="52251"/>
                    </a:cubicBezTo>
                    <a:cubicBezTo>
                      <a:pt x="9640831" y="52251"/>
                      <a:pt x="9652031" y="53495"/>
                      <a:pt x="9665721" y="54739"/>
                    </a:cubicBezTo>
                    <a:lnTo>
                      <a:pt x="9669453" y="54739"/>
                    </a:lnTo>
                    <a:cubicBezTo>
                      <a:pt x="9690609" y="55983"/>
                      <a:pt x="9710521" y="55983"/>
                      <a:pt x="9737899" y="52251"/>
                    </a:cubicBezTo>
                    <a:cubicBezTo>
                      <a:pt x="9851145" y="62203"/>
                      <a:pt x="9986791" y="26125"/>
                      <a:pt x="10111237" y="39810"/>
                    </a:cubicBezTo>
                    <a:cubicBezTo>
                      <a:pt x="10091325" y="38566"/>
                      <a:pt x="10065193" y="38566"/>
                      <a:pt x="10057725" y="42298"/>
                    </a:cubicBezTo>
                    <a:cubicBezTo>
                      <a:pt x="10162261" y="38566"/>
                      <a:pt x="10265549" y="47274"/>
                      <a:pt x="10330261" y="38566"/>
                    </a:cubicBezTo>
                    <a:lnTo>
                      <a:pt x="10325285" y="29857"/>
                    </a:lnTo>
                    <a:cubicBezTo>
                      <a:pt x="10401197" y="24881"/>
                      <a:pt x="10459685" y="21149"/>
                      <a:pt x="10520665" y="21149"/>
                    </a:cubicBezTo>
                    <a:lnTo>
                      <a:pt x="10524397" y="11196"/>
                    </a:lnTo>
                    <a:cubicBezTo>
                      <a:pt x="10612753" y="12440"/>
                      <a:pt x="10801913" y="-6221"/>
                      <a:pt x="10857913" y="11196"/>
                    </a:cubicBezTo>
                    <a:cubicBezTo>
                      <a:pt x="10879069" y="3732"/>
                      <a:pt x="10979869" y="11196"/>
                      <a:pt x="11030893" y="7464"/>
                    </a:cubicBezTo>
                    <a:lnTo>
                      <a:pt x="11043337" y="14929"/>
                    </a:lnTo>
                    <a:cubicBezTo>
                      <a:pt x="11109293" y="16173"/>
                      <a:pt x="11150361" y="12440"/>
                      <a:pt x="11190185" y="11196"/>
                    </a:cubicBezTo>
                    <a:cubicBezTo>
                      <a:pt x="11322097" y="23637"/>
                      <a:pt x="11446543" y="7464"/>
                      <a:pt x="11563521" y="8708"/>
                    </a:cubicBezTo>
                    <a:lnTo>
                      <a:pt x="11564765" y="9952"/>
                    </a:lnTo>
                    <a:lnTo>
                      <a:pt x="11681745" y="4976"/>
                    </a:lnTo>
                    <a:cubicBezTo>
                      <a:pt x="11651877" y="12440"/>
                      <a:pt x="11706635" y="1244"/>
                      <a:pt x="11741481" y="2488"/>
                    </a:cubicBezTo>
                    <a:cubicBezTo>
                      <a:pt x="11780057" y="-1244"/>
                      <a:pt x="11841037" y="1244"/>
                      <a:pt x="11884593" y="4976"/>
                    </a:cubicBezTo>
                    <a:lnTo>
                      <a:pt x="11960505" y="4976"/>
                    </a:lnTo>
                    <a:cubicBezTo>
                      <a:pt x="11875881" y="9952"/>
                      <a:pt x="11965481" y="14929"/>
                      <a:pt x="11971705" y="23637"/>
                    </a:cubicBezTo>
                    <a:lnTo>
                      <a:pt x="12020239" y="17417"/>
                    </a:lnTo>
                    <a:cubicBezTo>
                      <a:pt x="12038905" y="21149"/>
                      <a:pt x="11987883" y="23637"/>
                      <a:pt x="12023973" y="24881"/>
                    </a:cubicBezTo>
                    <a:cubicBezTo>
                      <a:pt x="12056329" y="21149"/>
                      <a:pt x="12150907" y="21149"/>
                      <a:pt x="12180773" y="13684"/>
                    </a:cubicBezTo>
                    <a:cubicBezTo>
                      <a:pt x="12177041" y="12440"/>
                      <a:pt x="12165841" y="9952"/>
                      <a:pt x="12150907" y="7464"/>
                    </a:cubicBezTo>
                    <a:cubicBezTo>
                      <a:pt x="12147173" y="8708"/>
                      <a:pt x="12147173" y="7464"/>
                      <a:pt x="12149661" y="7464"/>
                    </a:cubicBezTo>
                    <a:cubicBezTo>
                      <a:pt x="12154641" y="6220"/>
                      <a:pt x="12160863" y="4976"/>
                      <a:pt x="12163351" y="4976"/>
                    </a:cubicBezTo>
                    <a:cubicBezTo>
                      <a:pt x="12221841" y="6220"/>
                      <a:pt x="12200685" y="3732"/>
                      <a:pt x="12198197" y="0"/>
                    </a:cubicBezTo>
                    <a:close/>
                  </a:path>
                </a:pathLst>
              </a:custGeom>
              <a:solidFill>
                <a:srgbClr val="FFFFFF">
                  <a:alpha val="14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4" name="Freeform: Shape 408">
                <a:extLst>
                  <a:ext uri="{FF2B5EF4-FFF2-40B4-BE49-F238E27FC236}">
                    <a16:creationId xmlns:a16="http://schemas.microsoft.com/office/drawing/2014/main" id="{3211BDF3-E747-C54F-B688-A367E1254545}"/>
                  </a:ext>
                </a:extLst>
              </p:cNvPr>
              <p:cNvSpPr/>
              <p:nvPr/>
            </p:nvSpPr>
            <p:spPr>
              <a:xfrm>
                <a:off x="413202" y="10301766"/>
                <a:ext cx="54762" cy="7343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45" h="60">
                    <a:moveTo>
                      <a:pt x="0" y="9"/>
                    </a:moveTo>
                    <a:cubicBezTo>
                      <a:pt x="15" y="26"/>
                      <a:pt x="28" y="46"/>
                      <a:pt x="44" y="60"/>
                    </a:cubicBezTo>
                    <a:cubicBezTo>
                      <a:pt x="45" y="60"/>
                      <a:pt x="45" y="54"/>
                      <a:pt x="44" y="53"/>
                    </a:cubicBezTo>
                    <a:cubicBezTo>
                      <a:pt x="32" y="35"/>
                      <a:pt x="16" y="17"/>
                      <a:pt x="1" y="0"/>
                    </a:cubicBezTo>
                    <a:cubicBezTo>
                      <a:pt x="1" y="0"/>
                      <a:pt x="0" y="7"/>
                      <a:pt x="0" y="9"/>
                    </a:cubicBezTo>
                    <a:close/>
                  </a:path>
                </a:pathLst>
              </a:custGeom>
              <a:solidFill>
                <a:srgbClr val="7C8410">
                  <a:alpha val="25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5" name="Freeform: Shape 409">
                <a:extLst>
                  <a:ext uri="{FF2B5EF4-FFF2-40B4-BE49-F238E27FC236}">
                    <a16:creationId xmlns:a16="http://schemas.microsoft.com/office/drawing/2014/main" id="{A94B293C-10AA-8F49-BDAA-6FEF777D08CE}"/>
                  </a:ext>
                </a:extLst>
              </p:cNvPr>
              <p:cNvSpPr/>
              <p:nvPr/>
            </p:nvSpPr>
            <p:spPr>
              <a:xfrm>
                <a:off x="480409" y="10187264"/>
                <a:ext cx="60985" cy="201623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0" h="163">
                    <a:moveTo>
                      <a:pt x="13" y="155"/>
                    </a:moveTo>
                    <a:cubicBezTo>
                      <a:pt x="20" y="114"/>
                      <a:pt x="37" y="80"/>
                      <a:pt x="50" y="41"/>
                    </a:cubicBezTo>
                    <a:cubicBezTo>
                      <a:pt x="51" y="37"/>
                      <a:pt x="51" y="-3"/>
                      <a:pt x="46" y="0"/>
                    </a:cubicBezTo>
                    <a:cubicBezTo>
                      <a:pt x="31" y="9"/>
                      <a:pt x="24" y="31"/>
                      <a:pt x="20" y="47"/>
                    </a:cubicBezTo>
                    <a:cubicBezTo>
                      <a:pt x="11" y="68"/>
                      <a:pt x="6" y="90"/>
                      <a:pt x="2" y="114"/>
                    </a:cubicBezTo>
                    <a:cubicBezTo>
                      <a:pt x="0" y="127"/>
                      <a:pt x="-1" y="143"/>
                      <a:pt x="3" y="156"/>
                    </a:cubicBezTo>
                    <a:cubicBezTo>
                      <a:pt x="7" y="164"/>
                      <a:pt x="11" y="167"/>
                      <a:pt x="13" y="155"/>
                    </a:cubicBezTo>
                    <a:close/>
                  </a:path>
                </a:pathLst>
              </a:custGeom>
              <a:solidFill>
                <a:srgbClr val="7C8410">
                  <a:alpha val="25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6" name="Freeform: Shape 420">
                <a:extLst>
                  <a:ext uri="{FF2B5EF4-FFF2-40B4-BE49-F238E27FC236}">
                    <a16:creationId xmlns:a16="http://schemas.microsoft.com/office/drawing/2014/main" id="{B3D82761-C4F9-BC41-9CE7-64A524A1FA40}"/>
                  </a:ext>
                </a:extLst>
              </p:cNvPr>
              <p:cNvSpPr/>
              <p:nvPr/>
            </p:nvSpPr>
            <p:spPr>
              <a:xfrm>
                <a:off x="19192719" y="7022288"/>
                <a:ext cx="27381" cy="27878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23" h="225">
                    <a:moveTo>
                      <a:pt x="0" y="41"/>
                    </a:moveTo>
                    <a:cubicBezTo>
                      <a:pt x="8" y="97"/>
                      <a:pt x="10" y="156"/>
                      <a:pt x="14" y="214"/>
                    </a:cubicBezTo>
                    <a:cubicBezTo>
                      <a:pt x="15" y="230"/>
                      <a:pt x="21" y="229"/>
                      <a:pt x="22" y="214"/>
                    </a:cubicBezTo>
                    <a:cubicBezTo>
                      <a:pt x="26" y="147"/>
                      <a:pt x="18" y="79"/>
                      <a:pt x="10" y="12"/>
                    </a:cubicBezTo>
                    <a:cubicBezTo>
                      <a:pt x="5" y="-22"/>
                      <a:pt x="-2" y="29"/>
                      <a:pt x="0" y="41"/>
                    </a:cubicBezTo>
                    <a:close/>
                  </a:path>
                </a:pathLst>
              </a:custGeom>
              <a:solidFill>
                <a:srgbClr val="7C841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7" name="Freeform: Shape 427">
                <a:extLst>
                  <a:ext uri="{FF2B5EF4-FFF2-40B4-BE49-F238E27FC236}">
                    <a16:creationId xmlns:a16="http://schemas.microsoft.com/office/drawing/2014/main" id="{C1DE8E44-C6A3-4148-AFB8-CA2E45DC09EA}"/>
                  </a:ext>
                </a:extLst>
              </p:cNvPr>
              <p:cNvSpPr/>
              <p:nvPr/>
            </p:nvSpPr>
            <p:spPr>
              <a:xfrm>
                <a:off x="21378211" y="7318499"/>
                <a:ext cx="39827" cy="5974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33" h="49">
                    <a:moveTo>
                      <a:pt x="23" y="0"/>
                    </a:moveTo>
                    <a:cubicBezTo>
                      <a:pt x="17" y="4"/>
                      <a:pt x="11" y="10"/>
                      <a:pt x="4" y="13"/>
                    </a:cubicBezTo>
                    <a:cubicBezTo>
                      <a:pt x="-3" y="14"/>
                      <a:pt x="1" y="50"/>
                      <a:pt x="5" y="49"/>
                    </a:cubicBezTo>
                    <a:cubicBezTo>
                      <a:pt x="19" y="46"/>
                      <a:pt x="27" y="37"/>
                      <a:pt x="33" y="24"/>
                    </a:cubicBezTo>
                    <a:cubicBezTo>
                      <a:pt x="34" y="22"/>
                      <a:pt x="33" y="2"/>
                      <a:pt x="30" y="5"/>
                    </a:cubicBezTo>
                    <a:cubicBezTo>
                      <a:pt x="23" y="10"/>
                      <a:pt x="13" y="13"/>
                      <a:pt x="4" y="13"/>
                    </a:cubicBezTo>
                    <a:lnTo>
                      <a:pt x="7" y="48"/>
                    </a:lnTo>
                    <a:cubicBezTo>
                      <a:pt x="12" y="42"/>
                      <a:pt x="19" y="36"/>
                      <a:pt x="26" y="31"/>
                    </a:cubicBezTo>
                    <a:cubicBezTo>
                      <a:pt x="29" y="27"/>
                      <a:pt x="28" y="15"/>
                      <a:pt x="27" y="11"/>
                    </a:cubicBezTo>
                    <a:cubicBezTo>
                      <a:pt x="27" y="9"/>
                      <a:pt x="27" y="-2"/>
                      <a:pt x="23" y="0"/>
                    </a:cubicBezTo>
                    <a:close/>
                  </a:path>
                </a:pathLst>
              </a:custGeom>
              <a:solidFill>
                <a:srgbClr val="7C841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8" name="Freeform: Shape 439">
                <a:extLst>
                  <a:ext uri="{FF2B5EF4-FFF2-40B4-BE49-F238E27FC236}">
                    <a16:creationId xmlns:a16="http://schemas.microsoft.com/office/drawing/2014/main" id="{9EB0945B-6F0F-CE4B-AA6A-49E3552107D5}"/>
                  </a:ext>
                </a:extLst>
              </p:cNvPr>
              <p:cNvSpPr/>
              <p:nvPr/>
            </p:nvSpPr>
            <p:spPr>
              <a:xfrm>
                <a:off x="2047340" y="11622269"/>
                <a:ext cx="0" cy="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C8410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09" name="Freeform: Shape 1488">
                <a:extLst>
                  <a:ext uri="{FF2B5EF4-FFF2-40B4-BE49-F238E27FC236}">
                    <a16:creationId xmlns:a16="http://schemas.microsoft.com/office/drawing/2014/main" id="{878F4D91-13A6-8F40-A03F-9C0D4011640B}"/>
                  </a:ext>
                </a:extLst>
              </p:cNvPr>
              <p:cNvSpPr/>
              <p:nvPr/>
            </p:nvSpPr>
            <p:spPr>
              <a:xfrm>
                <a:off x="1235217" y="7336261"/>
                <a:ext cx="3318663" cy="4013178"/>
              </a:xfrm>
              <a:custGeom>
                <a:avLst/>
                <a:gdLst>
                  <a:gd name="connsiteX0" fmla="*/ 1852531 w 3318663"/>
                  <a:gd name="connsiteY0" fmla="*/ 3789102 h 4013178"/>
                  <a:gd name="connsiteX1" fmla="*/ 1857372 w 3318663"/>
                  <a:gd name="connsiteY1" fmla="*/ 3789411 h 4013178"/>
                  <a:gd name="connsiteX2" fmla="*/ 1912475 w 3318663"/>
                  <a:gd name="connsiteY2" fmla="*/ 3889615 h 4013178"/>
                  <a:gd name="connsiteX3" fmla="*/ 1919822 w 3318663"/>
                  <a:gd name="connsiteY3" fmla="*/ 3966314 h 4013178"/>
                  <a:gd name="connsiteX4" fmla="*/ 1903904 w 3318663"/>
                  <a:gd name="connsiteY4" fmla="*/ 3987345 h 4013178"/>
                  <a:gd name="connsiteX5" fmla="*/ 1851249 w 3318663"/>
                  <a:gd name="connsiteY5" fmla="*/ 3871059 h 4013178"/>
                  <a:gd name="connsiteX6" fmla="*/ 1845127 w 3318663"/>
                  <a:gd name="connsiteY6" fmla="*/ 3814153 h 4013178"/>
                  <a:gd name="connsiteX7" fmla="*/ 1852531 w 3318663"/>
                  <a:gd name="connsiteY7" fmla="*/ 3789102 h 4013178"/>
                  <a:gd name="connsiteX8" fmla="*/ 2043396 w 3318663"/>
                  <a:gd name="connsiteY8" fmla="*/ 3605492 h 4013178"/>
                  <a:gd name="connsiteX9" fmla="*/ 2047441 w 3318663"/>
                  <a:gd name="connsiteY9" fmla="*/ 3622591 h 4013178"/>
                  <a:gd name="connsiteX10" fmla="*/ 2064220 w 3318663"/>
                  <a:gd name="connsiteY10" fmla="*/ 3977460 h 4013178"/>
                  <a:gd name="connsiteX11" fmla="*/ 2058227 w 3318663"/>
                  <a:gd name="connsiteY11" fmla="*/ 4008480 h 4013178"/>
                  <a:gd name="connsiteX12" fmla="*/ 2041448 w 3318663"/>
                  <a:gd name="connsiteY12" fmla="*/ 3611424 h 4013178"/>
                  <a:gd name="connsiteX13" fmla="*/ 2043396 w 3318663"/>
                  <a:gd name="connsiteY13" fmla="*/ 3605492 h 4013178"/>
                  <a:gd name="connsiteX14" fmla="*/ 2749059 w 3318663"/>
                  <a:gd name="connsiteY14" fmla="*/ 2889700 h 4013178"/>
                  <a:gd name="connsiteX15" fmla="*/ 2753669 w 3318663"/>
                  <a:gd name="connsiteY15" fmla="*/ 2908184 h 4013178"/>
                  <a:gd name="connsiteX16" fmla="*/ 2713600 w 3318663"/>
                  <a:gd name="connsiteY16" fmla="*/ 3221911 h 4013178"/>
                  <a:gd name="connsiteX17" fmla="*/ 2703886 w 3318663"/>
                  <a:gd name="connsiteY17" fmla="*/ 3178510 h 4013178"/>
                  <a:gd name="connsiteX18" fmla="*/ 2746384 w 3318663"/>
                  <a:gd name="connsiteY18" fmla="*/ 2894544 h 4013178"/>
                  <a:gd name="connsiteX19" fmla="*/ 2749059 w 3318663"/>
                  <a:gd name="connsiteY19" fmla="*/ 2889700 h 4013178"/>
                  <a:gd name="connsiteX20" fmla="*/ 2684910 w 3318663"/>
                  <a:gd name="connsiteY20" fmla="*/ 1153381 h 4013178"/>
                  <a:gd name="connsiteX21" fmla="*/ 2692191 w 3318663"/>
                  <a:gd name="connsiteY21" fmla="*/ 1164506 h 4013178"/>
                  <a:gd name="connsiteX22" fmla="*/ 2693404 w 3318663"/>
                  <a:gd name="connsiteY22" fmla="*/ 1200351 h 4013178"/>
                  <a:gd name="connsiteX23" fmla="*/ 2690977 w 3318663"/>
                  <a:gd name="connsiteY23" fmla="*/ 1210240 h 4013178"/>
                  <a:gd name="connsiteX24" fmla="*/ 2694618 w 3318663"/>
                  <a:gd name="connsiteY24" fmla="*/ 1218892 h 4013178"/>
                  <a:gd name="connsiteX25" fmla="*/ 2712820 w 3318663"/>
                  <a:gd name="connsiteY25" fmla="*/ 1248558 h 4013178"/>
                  <a:gd name="connsiteX26" fmla="*/ 2721314 w 3318663"/>
                  <a:gd name="connsiteY26" fmla="*/ 1301708 h 4013178"/>
                  <a:gd name="connsiteX27" fmla="*/ 2709179 w 3318663"/>
                  <a:gd name="connsiteY27" fmla="*/ 1331374 h 4013178"/>
                  <a:gd name="connsiteX28" fmla="*/ 2676416 w 3318663"/>
                  <a:gd name="connsiteY28" fmla="*/ 1248558 h 4013178"/>
                  <a:gd name="connsiteX29" fmla="*/ 2684910 w 3318663"/>
                  <a:gd name="connsiteY29" fmla="*/ 1153381 h 4013178"/>
                  <a:gd name="connsiteX30" fmla="*/ 612215 w 3318663"/>
                  <a:gd name="connsiteY30" fmla="*/ 838289 h 4013178"/>
                  <a:gd name="connsiteX31" fmla="*/ 612640 w 3318663"/>
                  <a:gd name="connsiteY31" fmla="*/ 839624 h 4013178"/>
                  <a:gd name="connsiteX32" fmla="*/ 612757 w 3318663"/>
                  <a:gd name="connsiteY32" fmla="*/ 841210 h 4013178"/>
                  <a:gd name="connsiteX33" fmla="*/ 610861 w 3318663"/>
                  <a:gd name="connsiteY33" fmla="*/ 830984 h 4013178"/>
                  <a:gd name="connsiteX34" fmla="*/ 612215 w 3318663"/>
                  <a:gd name="connsiteY34" fmla="*/ 838289 h 4013178"/>
                  <a:gd name="connsiteX35" fmla="*/ 611590 w 3318663"/>
                  <a:gd name="connsiteY35" fmla="*/ 836326 h 4013178"/>
                  <a:gd name="connsiteX36" fmla="*/ 610861 w 3318663"/>
                  <a:gd name="connsiteY36" fmla="*/ 830984 h 4013178"/>
                  <a:gd name="connsiteX37" fmla="*/ 615090 w 3318663"/>
                  <a:gd name="connsiteY37" fmla="*/ 787482 h 4013178"/>
                  <a:gd name="connsiteX38" fmla="*/ 623258 w 3318663"/>
                  <a:gd name="connsiteY38" fmla="*/ 794809 h 4013178"/>
                  <a:gd name="connsiteX39" fmla="*/ 627925 w 3318663"/>
                  <a:gd name="connsiteY39" fmla="*/ 831442 h 4013178"/>
                  <a:gd name="connsiteX40" fmla="*/ 620924 w 3318663"/>
                  <a:gd name="connsiteY40" fmla="*/ 852200 h 4013178"/>
                  <a:gd name="connsiteX41" fmla="*/ 613923 w 3318663"/>
                  <a:gd name="connsiteY41" fmla="*/ 843653 h 4013178"/>
                  <a:gd name="connsiteX42" fmla="*/ 612640 w 3318663"/>
                  <a:gd name="connsiteY42" fmla="*/ 839624 h 4013178"/>
                  <a:gd name="connsiteX43" fmla="*/ 610423 w 3318663"/>
                  <a:gd name="connsiteY43" fmla="*/ 809462 h 4013178"/>
                  <a:gd name="connsiteX44" fmla="*/ 615090 w 3318663"/>
                  <a:gd name="connsiteY44" fmla="*/ 787482 h 4013178"/>
                  <a:gd name="connsiteX45" fmla="*/ 703726 w 3318663"/>
                  <a:gd name="connsiteY45" fmla="*/ 664695 h 4013178"/>
                  <a:gd name="connsiteX46" fmla="*/ 708849 w 3318663"/>
                  <a:gd name="connsiteY46" fmla="*/ 680385 h 4013178"/>
                  <a:gd name="connsiteX47" fmla="*/ 669994 w 3318663"/>
                  <a:gd name="connsiteY47" fmla="*/ 974195 h 4013178"/>
                  <a:gd name="connsiteX48" fmla="*/ 660280 w 3318663"/>
                  <a:gd name="connsiteY48" fmla="*/ 929565 h 4013178"/>
                  <a:gd name="connsiteX49" fmla="*/ 685779 w 3318663"/>
                  <a:gd name="connsiteY49" fmla="*/ 770884 h 4013178"/>
                  <a:gd name="connsiteX50" fmla="*/ 700349 w 3318663"/>
                  <a:gd name="connsiteY50" fmla="*/ 667988 h 4013178"/>
                  <a:gd name="connsiteX51" fmla="*/ 703726 w 3318663"/>
                  <a:gd name="connsiteY51" fmla="*/ 664695 h 4013178"/>
                  <a:gd name="connsiteX52" fmla="*/ 7827 w 3318663"/>
                  <a:gd name="connsiteY52" fmla="*/ 322714 h 4013178"/>
                  <a:gd name="connsiteX53" fmla="*/ 10466 w 3318663"/>
                  <a:gd name="connsiteY53" fmla="*/ 329455 h 4013178"/>
                  <a:gd name="connsiteX54" fmla="*/ 93998 w 3318663"/>
                  <a:gd name="connsiteY54" fmla="*/ 695584 h 4013178"/>
                  <a:gd name="connsiteX55" fmla="*/ 80485 w 3318663"/>
                  <a:gd name="connsiteY55" fmla="*/ 757640 h 4013178"/>
                  <a:gd name="connsiteX56" fmla="*/ 638 w 3318663"/>
                  <a:gd name="connsiteY56" fmla="*/ 370412 h 4013178"/>
                  <a:gd name="connsiteX57" fmla="*/ 7827 w 3318663"/>
                  <a:gd name="connsiteY57" fmla="*/ 322714 h 4013178"/>
                  <a:gd name="connsiteX58" fmla="*/ 3290813 w 3318663"/>
                  <a:gd name="connsiteY58" fmla="*/ 66 h 4013178"/>
                  <a:gd name="connsiteX59" fmla="*/ 3293479 w 3318663"/>
                  <a:gd name="connsiteY59" fmla="*/ 3369 h 4013178"/>
                  <a:gd name="connsiteX60" fmla="*/ 3311504 w 3318663"/>
                  <a:gd name="connsiteY60" fmla="*/ 181379 h 4013178"/>
                  <a:gd name="connsiteX61" fmla="*/ 3305496 w 3318663"/>
                  <a:gd name="connsiteY61" fmla="*/ 166544 h 4013178"/>
                  <a:gd name="connsiteX62" fmla="*/ 3288673 w 3318663"/>
                  <a:gd name="connsiteY62" fmla="*/ 55289 h 4013178"/>
                  <a:gd name="connsiteX63" fmla="*/ 3285068 w 3318663"/>
                  <a:gd name="connsiteY63" fmla="*/ 14495 h 4013178"/>
                  <a:gd name="connsiteX64" fmla="*/ 3290813 w 3318663"/>
                  <a:gd name="connsiteY64" fmla="*/ 66 h 4013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3318663" h="4013178">
                    <a:moveTo>
                      <a:pt x="1852531" y="3789102"/>
                    </a:moveTo>
                    <a:cubicBezTo>
                      <a:pt x="1853928" y="3787246"/>
                      <a:pt x="1855535" y="3786937"/>
                      <a:pt x="1857372" y="3789411"/>
                    </a:cubicBezTo>
                    <a:cubicBezTo>
                      <a:pt x="1876964" y="3821575"/>
                      <a:pt x="1895332" y="3854977"/>
                      <a:pt x="1912475" y="3889615"/>
                    </a:cubicBezTo>
                    <a:cubicBezTo>
                      <a:pt x="1923496" y="3910645"/>
                      <a:pt x="1921047" y="3944047"/>
                      <a:pt x="1919822" y="3966314"/>
                    </a:cubicBezTo>
                    <a:cubicBezTo>
                      <a:pt x="1917373" y="3973737"/>
                      <a:pt x="1912475" y="4007138"/>
                      <a:pt x="1903904" y="3987345"/>
                    </a:cubicBezTo>
                    <a:cubicBezTo>
                      <a:pt x="1884311" y="3948995"/>
                      <a:pt x="1867168" y="3910645"/>
                      <a:pt x="1851249" y="3871059"/>
                    </a:cubicBezTo>
                    <a:cubicBezTo>
                      <a:pt x="1843902" y="3853739"/>
                      <a:pt x="1843902" y="3832709"/>
                      <a:pt x="1845127" y="3814153"/>
                    </a:cubicBezTo>
                    <a:cubicBezTo>
                      <a:pt x="1846045" y="3814153"/>
                      <a:pt x="1848341" y="3794669"/>
                      <a:pt x="1852531" y="3789102"/>
                    </a:cubicBezTo>
                    <a:close/>
                    <a:moveTo>
                      <a:pt x="2043396" y="3605492"/>
                    </a:moveTo>
                    <a:cubicBezTo>
                      <a:pt x="2045418" y="3604910"/>
                      <a:pt x="2047441" y="3617938"/>
                      <a:pt x="2047441" y="3622591"/>
                    </a:cubicBezTo>
                    <a:cubicBezTo>
                      <a:pt x="2039052" y="3741708"/>
                      <a:pt x="2041448" y="3859584"/>
                      <a:pt x="2064220" y="3977460"/>
                    </a:cubicBezTo>
                    <a:cubicBezTo>
                      <a:pt x="2065418" y="3984905"/>
                      <a:pt x="2063021" y="4027092"/>
                      <a:pt x="2058227" y="4008480"/>
                    </a:cubicBezTo>
                    <a:cubicBezTo>
                      <a:pt x="2034258" y="3878196"/>
                      <a:pt x="2023471" y="3744190"/>
                      <a:pt x="2041448" y="3611424"/>
                    </a:cubicBezTo>
                    <a:cubicBezTo>
                      <a:pt x="2042048" y="3607391"/>
                      <a:pt x="2042722" y="3605685"/>
                      <a:pt x="2043396" y="3605492"/>
                    </a:cubicBezTo>
                    <a:close/>
                    <a:moveTo>
                      <a:pt x="2749059" y="2889700"/>
                    </a:moveTo>
                    <a:cubicBezTo>
                      <a:pt x="2751620" y="2890282"/>
                      <a:pt x="2753669" y="2904464"/>
                      <a:pt x="2753669" y="2908184"/>
                    </a:cubicBezTo>
                    <a:cubicBezTo>
                      <a:pt x="2753669" y="3013587"/>
                      <a:pt x="2736670" y="3118989"/>
                      <a:pt x="2713600" y="3221911"/>
                    </a:cubicBezTo>
                    <a:cubicBezTo>
                      <a:pt x="2707529" y="3245471"/>
                      <a:pt x="2701458" y="3189670"/>
                      <a:pt x="2703886" y="3178510"/>
                    </a:cubicBezTo>
                    <a:cubicBezTo>
                      <a:pt x="2723314" y="3084268"/>
                      <a:pt x="2730599" y="2990026"/>
                      <a:pt x="2746384" y="2894544"/>
                    </a:cubicBezTo>
                    <a:cubicBezTo>
                      <a:pt x="2747294" y="2890824"/>
                      <a:pt x="2748205" y="2889507"/>
                      <a:pt x="2749059" y="2889700"/>
                    </a:cubicBezTo>
                    <a:close/>
                    <a:moveTo>
                      <a:pt x="2684910" y="1153381"/>
                    </a:moveTo>
                    <a:cubicBezTo>
                      <a:pt x="2688550" y="1148437"/>
                      <a:pt x="2692191" y="1163270"/>
                      <a:pt x="2692191" y="1164506"/>
                    </a:cubicBezTo>
                    <a:cubicBezTo>
                      <a:pt x="2694618" y="1175630"/>
                      <a:pt x="2694618" y="1187991"/>
                      <a:pt x="2693404" y="1200351"/>
                    </a:cubicBezTo>
                    <a:cubicBezTo>
                      <a:pt x="2693404" y="1202824"/>
                      <a:pt x="2694618" y="1222601"/>
                      <a:pt x="2690977" y="1210240"/>
                    </a:cubicBezTo>
                    <a:cubicBezTo>
                      <a:pt x="2692191" y="1212712"/>
                      <a:pt x="2693404" y="1215184"/>
                      <a:pt x="2694618" y="1218892"/>
                    </a:cubicBezTo>
                    <a:cubicBezTo>
                      <a:pt x="2698258" y="1230017"/>
                      <a:pt x="2705539" y="1239905"/>
                      <a:pt x="2712820" y="1248558"/>
                    </a:cubicBezTo>
                    <a:cubicBezTo>
                      <a:pt x="2723741" y="1260918"/>
                      <a:pt x="2721314" y="1286876"/>
                      <a:pt x="2721314" y="1301708"/>
                    </a:cubicBezTo>
                    <a:cubicBezTo>
                      <a:pt x="2721314" y="1302945"/>
                      <a:pt x="2717674" y="1341262"/>
                      <a:pt x="2709179" y="1331374"/>
                    </a:cubicBezTo>
                    <a:cubicBezTo>
                      <a:pt x="2690977" y="1306653"/>
                      <a:pt x="2680056" y="1279459"/>
                      <a:pt x="2676416" y="1248558"/>
                    </a:cubicBezTo>
                    <a:cubicBezTo>
                      <a:pt x="2672775" y="1222601"/>
                      <a:pt x="2667921" y="1175630"/>
                      <a:pt x="2684910" y="1153381"/>
                    </a:cubicBezTo>
                    <a:close/>
                    <a:moveTo>
                      <a:pt x="612215" y="838289"/>
                    </a:moveTo>
                    <a:lnTo>
                      <a:pt x="612640" y="839624"/>
                    </a:lnTo>
                    <a:lnTo>
                      <a:pt x="612757" y="841210"/>
                    </a:lnTo>
                    <a:close/>
                    <a:moveTo>
                      <a:pt x="610861" y="830984"/>
                    </a:moveTo>
                    <a:lnTo>
                      <a:pt x="612215" y="838289"/>
                    </a:lnTo>
                    <a:lnTo>
                      <a:pt x="611590" y="836326"/>
                    </a:lnTo>
                    <a:cubicBezTo>
                      <a:pt x="611006" y="832052"/>
                      <a:pt x="610715" y="830221"/>
                      <a:pt x="610861" y="830984"/>
                    </a:cubicBezTo>
                    <a:close/>
                    <a:moveTo>
                      <a:pt x="615090" y="787482"/>
                    </a:moveTo>
                    <a:cubicBezTo>
                      <a:pt x="618591" y="787482"/>
                      <a:pt x="619757" y="791146"/>
                      <a:pt x="623258" y="794809"/>
                    </a:cubicBezTo>
                    <a:cubicBezTo>
                      <a:pt x="630259" y="803356"/>
                      <a:pt x="627925" y="820452"/>
                      <a:pt x="627925" y="831442"/>
                    </a:cubicBezTo>
                    <a:cubicBezTo>
                      <a:pt x="627925" y="832663"/>
                      <a:pt x="626758" y="855864"/>
                      <a:pt x="620924" y="852200"/>
                    </a:cubicBezTo>
                    <a:cubicBezTo>
                      <a:pt x="618591" y="848537"/>
                      <a:pt x="616257" y="846095"/>
                      <a:pt x="613923" y="843653"/>
                    </a:cubicBezTo>
                    <a:lnTo>
                      <a:pt x="612640" y="839624"/>
                    </a:lnTo>
                    <a:lnTo>
                      <a:pt x="610423" y="809462"/>
                    </a:lnTo>
                    <a:cubicBezTo>
                      <a:pt x="610423" y="807020"/>
                      <a:pt x="610423" y="787482"/>
                      <a:pt x="615090" y="787482"/>
                    </a:cubicBezTo>
                    <a:close/>
                    <a:moveTo>
                      <a:pt x="703726" y="664695"/>
                    </a:moveTo>
                    <a:cubicBezTo>
                      <a:pt x="706800" y="666439"/>
                      <a:pt x="708849" y="680385"/>
                      <a:pt x="708849" y="680385"/>
                    </a:cubicBezTo>
                    <a:cubicBezTo>
                      <a:pt x="714920" y="779562"/>
                      <a:pt x="693064" y="879977"/>
                      <a:pt x="669994" y="974195"/>
                    </a:cubicBezTo>
                    <a:cubicBezTo>
                      <a:pt x="663923" y="1001468"/>
                      <a:pt x="657852" y="939483"/>
                      <a:pt x="660280" y="929565"/>
                    </a:cubicBezTo>
                    <a:cubicBezTo>
                      <a:pt x="669994" y="876258"/>
                      <a:pt x="679708" y="824191"/>
                      <a:pt x="685779" y="770884"/>
                    </a:cubicBezTo>
                    <a:cubicBezTo>
                      <a:pt x="691850" y="736172"/>
                      <a:pt x="691850" y="700221"/>
                      <a:pt x="700349" y="667988"/>
                    </a:cubicBezTo>
                    <a:cubicBezTo>
                      <a:pt x="701564" y="664889"/>
                      <a:pt x="702702" y="664114"/>
                      <a:pt x="703726" y="664695"/>
                    </a:cubicBezTo>
                    <a:close/>
                    <a:moveTo>
                      <a:pt x="7827" y="322714"/>
                    </a:moveTo>
                    <a:cubicBezTo>
                      <a:pt x="8662" y="323734"/>
                      <a:pt x="9545" y="325887"/>
                      <a:pt x="10466" y="329455"/>
                    </a:cubicBezTo>
                    <a:cubicBezTo>
                      <a:pt x="42405" y="449843"/>
                      <a:pt x="66973" y="572714"/>
                      <a:pt x="93998" y="695584"/>
                    </a:cubicBezTo>
                    <a:cubicBezTo>
                      <a:pt x="96455" y="709237"/>
                      <a:pt x="89084" y="794874"/>
                      <a:pt x="80485" y="757640"/>
                    </a:cubicBezTo>
                    <a:cubicBezTo>
                      <a:pt x="53460" y="628564"/>
                      <a:pt x="23978" y="500729"/>
                      <a:pt x="638" y="370412"/>
                    </a:cubicBezTo>
                    <a:cubicBezTo>
                      <a:pt x="-1511" y="363896"/>
                      <a:pt x="1982" y="315569"/>
                      <a:pt x="7827" y="322714"/>
                    </a:cubicBezTo>
                    <a:close/>
                    <a:moveTo>
                      <a:pt x="3290813" y="66"/>
                    </a:moveTo>
                    <a:cubicBezTo>
                      <a:pt x="3291677" y="-262"/>
                      <a:pt x="3292578" y="588"/>
                      <a:pt x="3293479" y="3369"/>
                    </a:cubicBezTo>
                    <a:cubicBezTo>
                      <a:pt x="3312706" y="55289"/>
                      <a:pt x="3328327" y="125751"/>
                      <a:pt x="3311504" y="181379"/>
                    </a:cubicBezTo>
                    <a:cubicBezTo>
                      <a:pt x="3307899" y="190032"/>
                      <a:pt x="3305496" y="166544"/>
                      <a:pt x="3305496" y="166544"/>
                    </a:cubicBezTo>
                    <a:cubicBezTo>
                      <a:pt x="3304294" y="128223"/>
                      <a:pt x="3301891" y="92374"/>
                      <a:pt x="3288673" y="55289"/>
                    </a:cubicBezTo>
                    <a:cubicBezTo>
                      <a:pt x="3283866" y="42927"/>
                      <a:pt x="3283866" y="28093"/>
                      <a:pt x="3285068" y="14495"/>
                    </a:cubicBezTo>
                    <a:cubicBezTo>
                      <a:pt x="3285969" y="12641"/>
                      <a:pt x="3288222" y="1052"/>
                      <a:pt x="3290813" y="66"/>
                    </a:cubicBezTo>
                    <a:close/>
                  </a:path>
                </a:pathLst>
              </a:custGeom>
              <a:solidFill>
                <a:srgbClr val="7C841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0" name="Freeform: Shape 1480">
                <a:extLst>
                  <a:ext uri="{FF2B5EF4-FFF2-40B4-BE49-F238E27FC236}">
                    <a16:creationId xmlns:a16="http://schemas.microsoft.com/office/drawing/2014/main" id="{F7A7E5A1-6B3E-DD46-92AD-CD76B669BF35}"/>
                  </a:ext>
                </a:extLst>
              </p:cNvPr>
              <p:cNvSpPr/>
              <p:nvPr/>
            </p:nvSpPr>
            <p:spPr>
              <a:xfrm>
                <a:off x="16759561" y="9467579"/>
                <a:ext cx="7233412" cy="2165502"/>
              </a:xfrm>
              <a:custGeom>
                <a:avLst/>
                <a:gdLst>
                  <a:gd name="connsiteX0" fmla="*/ 5069307 w 7233412"/>
                  <a:gd name="connsiteY0" fmla="*/ 2066324 h 2165502"/>
                  <a:gd name="connsiteX1" fmla="*/ 5071679 w 7233412"/>
                  <a:gd name="connsiteY1" fmla="*/ 2088450 h 2165502"/>
                  <a:gd name="connsiteX2" fmla="*/ 5052713 w 7233412"/>
                  <a:gd name="connsiteY2" fmla="*/ 2164662 h 2165502"/>
                  <a:gd name="connsiteX3" fmla="*/ 5046787 w 7233412"/>
                  <a:gd name="connsiteY3" fmla="*/ 2138848 h 2165502"/>
                  <a:gd name="connsiteX4" fmla="*/ 5047971 w 7233412"/>
                  <a:gd name="connsiteY4" fmla="*/ 2115493 h 2165502"/>
                  <a:gd name="connsiteX5" fmla="*/ 5050343 w 7233412"/>
                  <a:gd name="connsiteY5" fmla="*/ 2101971 h 2165502"/>
                  <a:gd name="connsiteX6" fmla="*/ 5053845 w 7233412"/>
                  <a:gd name="connsiteY6" fmla="*/ 2109624 h 2165502"/>
                  <a:gd name="connsiteX7" fmla="*/ 5049157 w 7233412"/>
                  <a:gd name="connsiteY7" fmla="*/ 2125327 h 2165502"/>
                  <a:gd name="connsiteX8" fmla="*/ 5056269 w 7233412"/>
                  <a:gd name="connsiteY8" fmla="*/ 2137619 h 2165502"/>
                  <a:gd name="connsiteX9" fmla="*/ 5055083 w 7233412"/>
                  <a:gd name="connsiteY9" fmla="*/ 2119181 h 2165502"/>
                  <a:gd name="connsiteX10" fmla="*/ 5054491 w 7233412"/>
                  <a:gd name="connsiteY10" fmla="*/ 2111037 h 2165502"/>
                  <a:gd name="connsiteX11" fmla="*/ 5053845 w 7233412"/>
                  <a:gd name="connsiteY11" fmla="*/ 2109624 h 2165502"/>
                  <a:gd name="connsiteX12" fmla="*/ 5064567 w 7233412"/>
                  <a:gd name="connsiteY12" fmla="*/ 2073699 h 2165502"/>
                  <a:gd name="connsiteX13" fmla="*/ 5069307 w 7233412"/>
                  <a:gd name="connsiteY13" fmla="*/ 2066324 h 2165502"/>
                  <a:gd name="connsiteX14" fmla="*/ 217995 w 7233412"/>
                  <a:gd name="connsiteY14" fmla="*/ 1810816 h 2165502"/>
                  <a:gd name="connsiteX15" fmla="*/ 220057 w 7233412"/>
                  <a:gd name="connsiteY15" fmla="*/ 1813194 h 2165502"/>
                  <a:gd name="connsiteX16" fmla="*/ 222803 w 7233412"/>
                  <a:gd name="connsiteY16" fmla="*/ 1821082 h 2165502"/>
                  <a:gd name="connsiteX17" fmla="*/ 221583 w 7233412"/>
                  <a:gd name="connsiteY17" fmla="*/ 1854490 h 2165502"/>
                  <a:gd name="connsiteX18" fmla="*/ 170297 w 7233412"/>
                  <a:gd name="connsiteY18" fmla="*/ 2017814 h 2165502"/>
                  <a:gd name="connsiteX19" fmla="*/ 161749 w 7233412"/>
                  <a:gd name="connsiteY19" fmla="*/ 2007915 h 2165502"/>
                  <a:gd name="connsiteX20" fmla="*/ 162971 w 7233412"/>
                  <a:gd name="connsiteY20" fmla="*/ 1968322 h 2165502"/>
                  <a:gd name="connsiteX21" fmla="*/ 215477 w 7233412"/>
                  <a:gd name="connsiteY21" fmla="*/ 1813659 h 2165502"/>
                  <a:gd name="connsiteX22" fmla="*/ 217995 w 7233412"/>
                  <a:gd name="connsiteY22" fmla="*/ 1810816 h 2165502"/>
                  <a:gd name="connsiteX23" fmla="*/ 2599917 w 7233412"/>
                  <a:gd name="connsiteY23" fmla="*/ 1806206 h 2165502"/>
                  <a:gd name="connsiteX24" fmla="*/ 2678363 w 7233412"/>
                  <a:gd name="connsiteY24" fmla="*/ 1912267 h 2165502"/>
                  <a:gd name="connsiteX25" fmla="*/ 2679589 w 7233412"/>
                  <a:gd name="connsiteY25" fmla="*/ 1932000 h 2165502"/>
                  <a:gd name="connsiteX26" fmla="*/ 2675911 w 7233412"/>
                  <a:gd name="connsiteY26" fmla="*/ 1941866 h 2165502"/>
                  <a:gd name="connsiteX27" fmla="*/ 2599917 w 7233412"/>
                  <a:gd name="connsiteY27" fmla="*/ 1832105 h 2165502"/>
                  <a:gd name="connsiteX28" fmla="*/ 2599917 w 7233412"/>
                  <a:gd name="connsiteY28" fmla="*/ 1806206 h 2165502"/>
                  <a:gd name="connsiteX29" fmla="*/ 2511765 w 7233412"/>
                  <a:gd name="connsiteY29" fmla="*/ 1603185 h 2165502"/>
                  <a:gd name="connsiteX30" fmla="*/ 2514901 w 7233412"/>
                  <a:gd name="connsiteY30" fmla="*/ 1609509 h 2165502"/>
                  <a:gd name="connsiteX31" fmla="*/ 2532823 w 7233412"/>
                  <a:gd name="connsiteY31" fmla="*/ 1694651 h 2165502"/>
                  <a:gd name="connsiteX32" fmla="*/ 2534019 w 7233412"/>
                  <a:gd name="connsiteY32" fmla="*/ 1739073 h 2165502"/>
                  <a:gd name="connsiteX33" fmla="*/ 2524459 w 7233412"/>
                  <a:gd name="connsiteY33" fmla="*/ 1739073 h 2165502"/>
                  <a:gd name="connsiteX34" fmla="*/ 2507733 w 7233412"/>
                  <a:gd name="connsiteY34" fmla="*/ 1639124 h 2165502"/>
                  <a:gd name="connsiteX35" fmla="*/ 2507733 w 7233412"/>
                  <a:gd name="connsiteY35" fmla="*/ 1607041 h 2165502"/>
                  <a:gd name="connsiteX36" fmla="*/ 2511765 w 7233412"/>
                  <a:gd name="connsiteY36" fmla="*/ 1603185 h 2165502"/>
                  <a:gd name="connsiteX37" fmla="*/ 7733 w 7233412"/>
                  <a:gd name="connsiteY37" fmla="*/ 1453776 h 2165502"/>
                  <a:gd name="connsiteX38" fmla="*/ 12220 w 7233412"/>
                  <a:gd name="connsiteY38" fmla="*/ 1461434 h 2165502"/>
                  <a:gd name="connsiteX39" fmla="*/ 67207 w 7233412"/>
                  <a:gd name="connsiteY39" fmla="*/ 1812612 h 2165502"/>
                  <a:gd name="connsiteX40" fmla="*/ 52545 w 7233412"/>
                  <a:gd name="connsiteY40" fmla="*/ 1856044 h 2165502"/>
                  <a:gd name="connsiteX41" fmla="*/ 0 w 7233412"/>
                  <a:gd name="connsiteY41" fmla="*/ 1496180 h 2165502"/>
                  <a:gd name="connsiteX42" fmla="*/ 7733 w 7233412"/>
                  <a:gd name="connsiteY42" fmla="*/ 1453776 h 2165502"/>
                  <a:gd name="connsiteX43" fmla="*/ 5653557 w 7233412"/>
                  <a:gd name="connsiteY43" fmla="*/ 1303231 h 2165502"/>
                  <a:gd name="connsiteX44" fmla="*/ 5656665 w 7233412"/>
                  <a:gd name="connsiteY44" fmla="*/ 1315742 h 2165502"/>
                  <a:gd name="connsiteX45" fmla="*/ 5655437 w 7233412"/>
                  <a:gd name="connsiteY45" fmla="*/ 1345397 h 2165502"/>
                  <a:gd name="connsiteX46" fmla="*/ 5575603 w 7233412"/>
                  <a:gd name="connsiteY46" fmla="*/ 1473903 h 2165502"/>
                  <a:gd name="connsiteX47" fmla="*/ 5567007 w 7233412"/>
                  <a:gd name="connsiteY47" fmla="*/ 1452897 h 2165502"/>
                  <a:gd name="connsiteX48" fmla="*/ 5570691 w 7233412"/>
                  <a:gd name="connsiteY48" fmla="*/ 1414593 h 2165502"/>
                  <a:gd name="connsiteX49" fmla="*/ 5651753 w 7233412"/>
                  <a:gd name="connsiteY49" fmla="*/ 1303386 h 2165502"/>
                  <a:gd name="connsiteX50" fmla="*/ 5653557 w 7233412"/>
                  <a:gd name="connsiteY50" fmla="*/ 1303231 h 2165502"/>
                  <a:gd name="connsiteX51" fmla="*/ 26085 w 7233412"/>
                  <a:gd name="connsiteY51" fmla="*/ 1139106 h 2165502"/>
                  <a:gd name="connsiteX52" fmla="*/ 55539 w 7233412"/>
                  <a:gd name="connsiteY52" fmla="*/ 1199645 h 2165502"/>
                  <a:gd name="connsiteX53" fmla="*/ 105859 w 7233412"/>
                  <a:gd name="connsiteY53" fmla="*/ 1252772 h 2165502"/>
                  <a:gd name="connsiteX54" fmla="*/ 110767 w 7233412"/>
                  <a:gd name="connsiteY54" fmla="*/ 1286130 h 2165502"/>
                  <a:gd name="connsiteX55" fmla="*/ 103405 w 7233412"/>
                  <a:gd name="connsiteY55" fmla="*/ 1307134 h 2165502"/>
                  <a:gd name="connsiteX56" fmla="*/ 22403 w 7233412"/>
                  <a:gd name="connsiteY56" fmla="*/ 1169993 h 2165502"/>
                  <a:gd name="connsiteX57" fmla="*/ 26085 w 7233412"/>
                  <a:gd name="connsiteY57" fmla="*/ 1139106 h 2165502"/>
                  <a:gd name="connsiteX58" fmla="*/ 7223861 w 7233412"/>
                  <a:gd name="connsiteY58" fmla="*/ 1120437 h 2165502"/>
                  <a:gd name="connsiteX59" fmla="*/ 7225067 w 7233412"/>
                  <a:gd name="connsiteY59" fmla="*/ 1121670 h 2165502"/>
                  <a:gd name="connsiteX60" fmla="*/ 7232309 w 7233412"/>
                  <a:gd name="connsiteY60" fmla="*/ 1167276 h 2165502"/>
                  <a:gd name="connsiteX61" fmla="*/ 7205757 w 7233412"/>
                  <a:gd name="connsiteY61" fmla="*/ 1244931 h 2165502"/>
                  <a:gd name="connsiteX62" fmla="*/ 7196103 w 7233412"/>
                  <a:gd name="connsiteY62" fmla="*/ 1232605 h 2165502"/>
                  <a:gd name="connsiteX63" fmla="*/ 7196103 w 7233412"/>
                  <a:gd name="connsiteY63" fmla="*/ 1185766 h 2165502"/>
                  <a:gd name="connsiteX64" fmla="*/ 7220241 w 7233412"/>
                  <a:gd name="connsiteY64" fmla="*/ 1125367 h 2165502"/>
                  <a:gd name="connsiteX65" fmla="*/ 7223861 w 7233412"/>
                  <a:gd name="connsiteY65" fmla="*/ 1120437 h 2165502"/>
                  <a:gd name="connsiteX66" fmla="*/ 1935263 w 7233412"/>
                  <a:gd name="connsiteY66" fmla="*/ 1083103 h 2165502"/>
                  <a:gd name="connsiteX67" fmla="*/ 2043657 w 7233412"/>
                  <a:gd name="connsiteY67" fmla="*/ 1345974 h 2165502"/>
                  <a:gd name="connsiteX68" fmla="*/ 2047353 w 7233412"/>
                  <a:gd name="connsiteY68" fmla="*/ 1398052 h 2165502"/>
                  <a:gd name="connsiteX69" fmla="*/ 2037499 w 7233412"/>
                  <a:gd name="connsiteY69" fmla="*/ 1411691 h 2165502"/>
                  <a:gd name="connsiteX70" fmla="*/ 1930337 w 7233412"/>
                  <a:gd name="connsiteY70" fmla="*/ 1133941 h 2165502"/>
                  <a:gd name="connsiteX71" fmla="*/ 1935263 w 7233412"/>
                  <a:gd name="connsiteY71" fmla="*/ 1083103 h 2165502"/>
                  <a:gd name="connsiteX72" fmla="*/ 1171405 w 7233412"/>
                  <a:gd name="connsiteY72" fmla="*/ 889311 h 2165502"/>
                  <a:gd name="connsiteX73" fmla="*/ 1174887 w 7233412"/>
                  <a:gd name="connsiteY73" fmla="*/ 912421 h 2165502"/>
                  <a:gd name="connsiteX74" fmla="*/ 1160739 w 7233412"/>
                  <a:gd name="connsiteY74" fmla="*/ 1052048 h 2165502"/>
                  <a:gd name="connsiteX75" fmla="*/ 1152485 w 7233412"/>
                  <a:gd name="connsiteY75" fmla="*/ 1028571 h 2165502"/>
                  <a:gd name="connsiteX76" fmla="*/ 1168993 w 7233412"/>
                  <a:gd name="connsiteY76" fmla="*/ 893887 h 2165502"/>
                  <a:gd name="connsiteX77" fmla="*/ 1171405 w 7233412"/>
                  <a:gd name="connsiteY77" fmla="*/ 889311 h 2165502"/>
                  <a:gd name="connsiteX78" fmla="*/ 3651639 w 7233412"/>
                  <a:gd name="connsiteY78" fmla="*/ 684836 h 2165502"/>
                  <a:gd name="connsiteX79" fmla="*/ 3654111 w 7233412"/>
                  <a:gd name="connsiteY79" fmla="*/ 723096 h 2165502"/>
                  <a:gd name="connsiteX80" fmla="*/ 3550293 w 7233412"/>
                  <a:gd name="connsiteY80" fmla="*/ 814428 h 2165502"/>
                  <a:gd name="connsiteX81" fmla="*/ 3481079 w 7233412"/>
                  <a:gd name="connsiteY81" fmla="*/ 821833 h 2165502"/>
                  <a:gd name="connsiteX82" fmla="*/ 3483551 w 7233412"/>
                  <a:gd name="connsiteY82" fmla="*/ 782338 h 2165502"/>
                  <a:gd name="connsiteX83" fmla="*/ 3570067 w 7233412"/>
                  <a:gd name="connsiteY83" fmla="*/ 749015 h 2165502"/>
                  <a:gd name="connsiteX84" fmla="*/ 3651639 w 7233412"/>
                  <a:gd name="connsiteY84" fmla="*/ 684836 h 2165502"/>
                  <a:gd name="connsiteX85" fmla="*/ 4321461 w 7233412"/>
                  <a:gd name="connsiteY85" fmla="*/ 462102 h 2165502"/>
                  <a:gd name="connsiteX86" fmla="*/ 4325571 w 7233412"/>
                  <a:gd name="connsiteY86" fmla="*/ 491688 h 2165502"/>
                  <a:gd name="connsiteX87" fmla="*/ 4338715 w 7233412"/>
                  <a:gd name="connsiteY87" fmla="*/ 586790 h 2165502"/>
                  <a:gd name="connsiteX88" fmla="*/ 4339909 w 7233412"/>
                  <a:gd name="connsiteY88" fmla="*/ 613961 h 2165502"/>
                  <a:gd name="connsiteX89" fmla="*/ 4335131 w 7233412"/>
                  <a:gd name="connsiteY89" fmla="*/ 620137 h 2165502"/>
                  <a:gd name="connsiteX90" fmla="*/ 4313623 w 7233412"/>
                  <a:gd name="connsiteY90" fmla="*/ 484278 h 2165502"/>
                  <a:gd name="connsiteX91" fmla="*/ 4318515 w 7233412"/>
                  <a:gd name="connsiteY91" fmla="*/ 462857 h 2165502"/>
                  <a:gd name="connsiteX92" fmla="*/ 4321461 w 7233412"/>
                  <a:gd name="connsiteY92" fmla="*/ 462102 h 2165502"/>
                  <a:gd name="connsiteX93" fmla="*/ 2049673 w 7233412"/>
                  <a:gd name="connsiteY93" fmla="*/ 173309 h 2165502"/>
                  <a:gd name="connsiteX94" fmla="*/ 2060595 w 7233412"/>
                  <a:gd name="connsiteY94" fmla="*/ 210362 h 2165502"/>
                  <a:gd name="connsiteX95" fmla="*/ 2090931 w 7233412"/>
                  <a:gd name="connsiteY95" fmla="*/ 286937 h 2165502"/>
                  <a:gd name="connsiteX96" fmla="*/ 2089719 w 7233412"/>
                  <a:gd name="connsiteY96" fmla="*/ 335105 h 2165502"/>
                  <a:gd name="connsiteX97" fmla="*/ 2044819 w 7233412"/>
                  <a:gd name="connsiteY97" fmla="*/ 219007 h 2165502"/>
                  <a:gd name="connsiteX98" fmla="*/ 2049673 w 7233412"/>
                  <a:gd name="connsiteY98" fmla="*/ 173309 h 2165502"/>
                  <a:gd name="connsiteX99" fmla="*/ 2922421 w 7233412"/>
                  <a:gd name="connsiteY99" fmla="*/ 1544 h 2165502"/>
                  <a:gd name="connsiteX100" fmla="*/ 2928503 w 7233412"/>
                  <a:gd name="connsiteY100" fmla="*/ 24896 h 2165502"/>
                  <a:gd name="connsiteX101" fmla="*/ 2923637 w 7233412"/>
                  <a:gd name="connsiteY101" fmla="*/ 48247 h 2165502"/>
                  <a:gd name="connsiteX102" fmla="*/ 2909041 w 7233412"/>
                  <a:gd name="connsiteY102" fmla="*/ 72827 h 2165502"/>
                  <a:gd name="connsiteX103" fmla="*/ 2892013 w 7233412"/>
                  <a:gd name="connsiteY103" fmla="*/ 98637 h 2165502"/>
                  <a:gd name="connsiteX104" fmla="*/ 2876201 w 7233412"/>
                  <a:gd name="connsiteY104" fmla="*/ 64224 h 2165502"/>
                  <a:gd name="connsiteX105" fmla="*/ 2877417 w 7233412"/>
                  <a:gd name="connsiteY105" fmla="*/ 26125 h 2165502"/>
                  <a:gd name="connsiteX106" fmla="*/ 2885931 w 7233412"/>
                  <a:gd name="connsiteY106" fmla="*/ 12605 h 2165502"/>
                  <a:gd name="connsiteX107" fmla="*/ 2889315 w 7233412"/>
                  <a:gd name="connsiteY107" fmla="*/ 16984 h 2165502"/>
                  <a:gd name="connsiteX108" fmla="*/ 2891333 w 7233412"/>
                  <a:gd name="connsiteY108" fmla="*/ 26125 h 2165502"/>
                  <a:gd name="connsiteX109" fmla="*/ 2889581 w 7233412"/>
                  <a:gd name="connsiteY109" fmla="*/ 26125 h 2165502"/>
                  <a:gd name="connsiteX110" fmla="*/ 2887391 w 7233412"/>
                  <a:gd name="connsiteY110" fmla="*/ 23912 h 2165502"/>
                  <a:gd name="connsiteX111" fmla="*/ 2887147 w 7233412"/>
                  <a:gd name="connsiteY111" fmla="*/ 22437 h 2165502"/>
                  <a:gd name="connsiteX112" fmla="*/ 2887147 w 7233412"/>
                  <a:gd name="connsiteY112" fmla="*/ 23666 h 2165502"/>
                  <a:gd name="connsiteX113" fmla="*/ 2887391 w 7233412"/>
                  <a:gd name="connsiteY113" fmla="*/ 23912 h 2165502"/>
                  <a:gd name="connsiteX114" fmla="*/ 2890797 w 7233412"/>
                  <a:gd name="connsiteY114" fmla="*/ 44560 h 2165502"/>
                  <a:gd name="connsiteX115" fmla="*/ 2889581 w 7233412"/>
                  <a:gd name="connsiteY115" fmla="*/ 43331 h 2165502"/>
                  <a:gd name="connsiteX116" fmla="*/ 2889581 w 7233412"/>
                  <a:gd name="connsiteY116" fmla="*/ 77744 h 2165502"/>
                  <a:gd name="connsiteX117" fmla="*/ 2885931 w 7233412"/>
                  <a:gd name="connsiteY117" fmla="*/ 87576 h 2165502"/>
                  <a:gd name="connsiteX118" fmla="*/ 2887147 w 7233412"/>
                  <a:gd name="connsiteY118" fmla="*/ 86347 h 2165502"/>
                  <a:gd name="connsiteX119" fmla="*/ 2892013 w 7233412"/>
                  <a:gd name="connsiteY119" fmla="*/ 75286 h 2165502"/>
                  <a:gd name="connsiteX120" fmla="*/ 2894445 w 7233412"/>
                  <a:gd name="connsiteY120" fmla="*/ 49476 h 2165502"/>
                  <a:gd name="connsiteX121" fmla="*/ 2892013 w 7233412"/>
                  <a:gd name="connsiteY121" fmla="*/ 29197 h 2165502"/>
                  <a:gd name="connsiteX122" fmla="*/ 2891333 w 7233412"/>
                  <a:gd name="connsiteY122" fmla="*/ 26125 h 2165502"/>
                  <a:gd name="connsiteX123" fmla="*/ 2894445 w 7233412"/>
                  <a:gd name="connsiteY123" fmla="*/ 26125 h 2165502"/>
                  <a:gd name="connsiteX124" fmla="*/ 2901743 w 7233412"/>
                  <a:gd name="connsiteY124" fmla="*/ 18750 h 2165502"/>
                  <a:gd name="connsiteX125" fmla="*/ 2922421 w 7233412"/>
                  <a:gd name="connsiteY125" fmla="*/ 1544 h 2165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7233412" h="2165502">
                    <a:moveTo>
                      <a:pt x="5069307" y="2066324"/>
                    </a:moveTo>
                    <a:cubicBezTo>
                      <a:pt x="5072863" y="2070012"/>
                      <a:pt x="5071679" y="2083533"/>
                      <a:pt x="5071679" y="2088450"/>
                    </a:cubicBezTo>
                    <a:cubicBezTo>
                      <a:pt x="5071679" y="2111805"/>
                      <a:pt x="5069307" y="2146223"/>
                      <a:pt x="5052713" y="2164662"/>
                    </a:cubicBezTo>
                    <a:cubicBezTo>
                      <a:pt x="5049157" y="2170808"/>
                      <a:pt x="5046787" y="2141307"/>
                      <a:pt x="5046787" y="2138848"/>
                    </a:cubicBezTo>
                    <a:cubicBezTo>
                      <a:pt x="5046787" y="2130244"/>
                      <a:pt x="5046787" y="2122868"/>
                      <a:pt x="5047971" y="2115493"/>
                    </a:cubicBezTo>
                    <a:cubicBezTo>
                      <a:pt x="5047971" y="2113034"/>
                      <a:pt x="5047971" y="2101971"/>
                      <a:pt x="5050343" y="2101971"/>
                    </a:cubicBezTo>
                    <a:lnTo>
                      <a:pt x="5053845" y="2109624"/>
                    </a:lnTo>
                    <a:lnTo>
                      <a:pt x="5049157" y="2125327"/>
                    </a:lnTo>
                    <a:cubicBezTo>
                      <a:pt x="5050343" y="2129014"/>
                      <a:pt x="5052713" y="2133931"/>
                      <a:pt x="5056269" y="2137619"/>
                    </a:cubicBezTo>
                    <a:cubicBezTo>
                      <a:pt x="5055083" y="2132702"/>
                      <a:pt x="5055083" y="2126556"/>
                      <a:pt x="5055083" y="2119181"/>
                    </a:cubicBezTo>
                    <a:cubicBezTo>
                      <a:pt x="5055083" y="2118566"/>
                      <a:pt x="5055083" y="2114878"/>
                      <a:pt x="5054491" y="2111037"/>
                    </a:cubicBezTo>
                    <a:lnTo>
                      <a:pt x="5053845" y="2109624"/>
                    </a:lnTo>
                    <a:lnTo>
                      <a:pt x="5064567" y="2073699"/>
                    </a:lnTo>
                    <a:cubicBezTo>
                      <a:pt x="5064567" y="2071241"/>
                      <a:pt x="5064567" y="2063866"/>
                      <a:pt x="5069307" y="2066324"/>
                    </a:cubicBezTo>
                    <a:close/>
                    <a:moveTo>
                      <a:pt x="217995" y="1810816"/>
                    </a:moveTo>
                    <a:cubicBezTo>
                      <a:pt x="218759" y="1810913"/>
                      <a:pt x="219447" y="1811880"/>
                      <a:pt x="220057" y="1813194"/>
                    </a:cubicBezTo>
                    <a:cubicBezTo>
                      <a:pt x="221277" y="1815824"/>
                      <a:pt x="222193" y="1819845"/>
                      <a:pt x="222803" y="1821082"/>
                    </a:cubicBezTo>
                    <a:cubicBezTo>
                      <a:pt x="224025" y="1832218"/>
                      <a:pt x="224025" y="1843354"/>
                      <a:pt x="221583" y="1854490"/>
                    </a:cubicBezTo>
                    <a:cubicBezTo>
                      <a:pt x="206929" y="1910168"/>
                      <a:pt x="187393" y="1963372"/>
                      <a:pt x="170297" y="2017814"/>
                    </a:cubicBezTo>
                    <a:cubicBezTo>
                      <a:pt x="165413" y="2030187"/>
                      <a:pt x="161749" y="2011627"/>
                      <a:pt x="161749" y="2007915"/>
                    </a:cubicBezTo>
                    <a:cubicBezTo>
                      <a:pt x="158085" y="1995542"/>
                      <a:pt x="158085" y="1980695"/>
                      <a:pt x="162971" y="1968322"/>
                    </a:cubicBezTo>
                    <a:cubicBezTo>
                      <a:pt x="178845" y="1916355"/>
                      <a:pt x="194719" y="1864388"/>
                      <a:pt x="215477" y="1813659"/>
                    </a:cubicBezTo>
                    <a:cubicBezTo>
                      <a:pt x="216393" y="1811493"/>
                      <a:pt x="217233" y="1810720"/>
                      <a:pt x="217995" y="1810816"/>
                    </a:cubicBezTo>
                    <a:close/>
                    <a:moveTo>
                      <a:pt x="2599917" y="1806206"/>
                    </a:moveTo>
                    <a:cubicBezTo>
                      <a:pt x="2637915" y="1825938"/>
                      <a:pt x="2659977" y="1875269"/>
                      <a:pt x="2678363" y="1912267"/>
                    </a:cubicBezTo>
                    <a:cubicBezTo>
                      <a:pt x="2680815" y="1917201"/>
                      <a:pt x="2680815" y="1925833"/>
                      <a:pt x="2679589" y="1932000"/>
                    </a:cubicBezTo>
                    <a:cubicBezTo>
                      <a:pt x="2679589" y="1932000"/>
                      <a:pt x="2678363" y="1944333"/>
                      <a:pt x="2675911" y="1941866"/>
                    </a:cubicBezTo>
                    <a:cubicBezTo>
                      <a:pt x="2652623" y="1903635"/>
                      <a:pt x="2623205" y="1870336"/>
                      <a:pt x="2599917" y="1832105"/>
                    </a:cubicBezTo>
                    <a:cubicBezTo>
                      <a:pt x="2598691" y="1829638"/>
                      <a:pt x="2598691" y="1804973"/>
                      <a:pt x="2599917" y="1806206"/>
                    </a:cubicBezTo>
                    <a:close/>
                    <a:moveTo>
                      <a:pt x="2511765" y="1603185"/>
                    </a:moveTo>
                    <a:cubicBezTo>
                      <a:pt x="2512809" y="1603647"/>
                      <a:pt x="2513705" y="1605807"/>
                      <a:pt x="2514901" y="1609509"/>
                    </a:cubicBezTo>
                    <a:cubicBezTo>
                      <a:pt x="2523265" y="1636656"/>
                      <a:pt x="2528045" y="1666270"/>
                      <a:pt x="2532823" y="1694651"/>
                    </a:cubicBezTo>
                    <a:cubicBezTo>
                      <a:pt x="2536407" y="1709459"/>
                      <a:pt x="2537603" y="1725500"/>
                      <a:pt x="2534019" y="1739073"/>
                    </a:cubicBezTo>
                    <a:cubicBezTo>
                      <a:pt x="2531629" y="1748945"/>
                      <a:pt x="2526849" y="1750179"/>
                      <a:pt x="2524459" y="1739073"/>
                    </a:cubicBezTo>
                    <a:cubicBezTo>
                      <a:pt x="2518485" y="1705757"/>
                      <a:pt x="2512511" y="1672440"/>
                      <a:pt x="2507733" y="1639124"/>
                    </a:cubicBezTo>
                    <a:cubicBezTo>
                      <a:pt x="2506537" y="1630486"/>
                      <a:pt x="2504149" y="1614445"/>
                      <a:pt x="2507733" y="1607041"/>
                    </a:cubicBezTo>
                    <a:cubicBezTo>
                      <a:pt x="2509525" y="1603956"/>
                      <a:pt x="2510719" y="1602722"/>
                      <a:pt x="2511765" y="1603185"/>
                    </a:cubicBezTo>
                    <a:close/>
                    <a:moveTo>
                      <a:pt x="7733" y="1453776"/>
                    </a:moveTo>
                    <a:cubicBezTo>
                      <a:pt x="9165" y="1452438"/>
                      <a:pt x="10693" y="1454299"/>
                      <a:pt x="12220" y="1461434"/>
                    </a:cubicBezTo>
                    <a:cubicBezTo>
                      <a:pt x="34215" y="1578080"/>
                      <a:pt x="48879" y="1695967"/>
                      <a:pt x="67207" y="1812612"/>
                    </a:cubicBezTo>
                    <a:cubicBezTo>
                      <a:pt x="69651" y="1829985"/>
                      <a:pt x="61099" y="1908163"/>
                      <a:pt x="52545" y="1856044"/>
                    </a:cubicBezTo>
                    <a:cubicBezTo>
                      <a:pt x="34215" y="1736917"/>
                      <a:pt x="14664" y="1616548"/>
                      <a:pt x="0" y="1496180"/>
                    </a:cubicBezTo>
                    <a:cubicBezTo>
                      <a:pt x="0" y="1490596"/>
                      <a:pt x="3437" y="1457790"/>
                      <a:pt x="7733" y="1453776"/>
                    </a:cubicBezTo>
                    <a:close/>
                    <a:moveTo>
                      <a:pt x="5653557" y="1303231"/>
                    </a:moveTo>
                    <a:cubicBezTo>
                      <a:pt x="5655283" y="1306011"/>
                      <a:pt x="5656665" y="1315742"/>
                      <a:pt x="5656665" y="1315742"/>
                    </a:cubicBezTo>
                    <a:cubicBezTo>
                      <a:pt x="5659123" y="1325627"/>
                      <a:pt x="5659123" y="1335512"/>
                      <a:pt x="5655437" y="1345397"/>
                    </a:cubicBezTo>
                    <a:cubicBezTo>
                      <a:pt x="5640699" y="1394822"/>
                      <a:pt x="5613679" y="1436834"/>
                      <a:pt x="5575603" y="1473903"/>
                    </a:cubicBezTo>
                    <a:cubicBezTo>
                      <a:pt x="5570691" y="1478846"/>
                      <a:pt x="5567007" y="1455368"/>
                      <a:pt x="5567007" y="1452897"/>
                    </a:cubicBezTo>
                    <a:cubicBezTo>
                      <a:pt x="5565779" y="1444248"/>
                      <a:pt x="5563321" y="1422006"/>
                      <a:pt x="5570691" y="1414593"/>
                    </a:cubicBezTo>
                    <a:cubicBezTo>
                      <a:pt x="5603853" y="1382466"/>
                      <a:pt x="5628417" y="1344162"/>
                      <a:pt x="5651753" y="1303386"/>
                    </a:cubicBezTo>
                    <a:cubicBezTo>
                      <a:pt x="5652367" y="1302150"/>
                      <a:pt x="5652981" y="1302305"/>
                      <a:pt x="5653557" y="1303231"/>
                    </a:cubicBezTo>
                    <a:close/>
                    <a:moveTo>
                      <a:pt x="26085" y="1139106"/>
                    </a:moveTo>
                    <a:cubicBezTo>
                      <a:pt x="38357" y="1157638"/>
                      <a:pt x="44495" y="1179877"/>
                      <a:pt x="55539" y="1199645"/>
                    </a:cubicBezTo>
                    <a:cubicBezTo>
                      <a:pt x="70267" y="1219413"/>
                      <a:pt x="86223" y="1236710"/>
                      <a:pt x="105859" y="1252772"/>
                    </a:cubicBezTo>
                    <a:cubicBezTo>
                      <a:pt x="111995" y="1257714"/>
                      <a:pt x="110767" y="1278717"/>
                      <a:pt x="110767" y="1286130"/>
                    </a:cubicBezTo>
                    <a:cubicBezTo>
                      <a:pt x="109541" y="1288601"/>
                      <a:pt x="109541" y="1310840"/>
                      <a:pt x="103405" y="1307134"/>
                    </a:cubicBezTo>
                    <a:cubicBezTo>
                      <a:pt x="61677" y="1272540"/>
                      <a:pt x="29767" y="1224355"/>
                      <a:pt x="22403" y="1169993"/>
                    </a:cubicBezTo>
                    <a:cubicBezTo>
                      <a:pt x="21175" y="1167522"/>
                      <a:pt x="23631" y="1135400"/>
                      <a:pt x="26085" y="1139106"/>
                    </a:cubicBezTo>
                    <a:close/>
                    <a:moveTo>
                      <a:pt x="7223861" y="1120437"/>
                    </a:moveTo>
                    <a:cubicBezTo>
                      <a:pt x="7225067" y="1120437"/>
                      <a:pt x="7225067" y="1120437"/>
                      <a:pt x="7225067" y="1121670"/>
                    </a:cubicBezTo>
                    <a:cubicBezTo>
                      <a:pt x="7235929" y="1124135"/>
                      <a:pt x="7233515" y="1159881"/>
                      <a:pt x="7232309" y="1167276"/>
                    </a:cubicBezTo>
                    <a:cubicBezTo>
                      <a:pt x="7229895" y="1194394"/>
                      <a:pt x="7216619" y="1220279"/>
                      <a:pt x="7205757" y="1244931"/>
                    </a:cubicBezTo>
                    <a:cubicBezTo>
                      <a:pt x="7199723" y="1257257"/>
                      <a:pt x="7196103" y="1238768"/>
                      <a:pt x="7196103" y="1232605"/>
                    </a:cubicBezTo>
                    <a:cubicBezTo>
                      <a:pt x="7193689" y="1219046"/>
                      <a:pt x="7191275" y="1199324"/>
                      <a:pt x="7196103" y="1185766"/>
                    </a:cubicBezTo>
                    <a:cubicBezTo>
                      <a:pt x="7203345" y="1166044"/>
                      <a:pt x="7211793" y="1145089"/>
                      <a:pt x="7220241" y="1125367"/>
                    </a:cubicBezTo>
                    <a:cubicBezTo>
                      <a:pt x="7220241" y="1122902"/>
                      <a:pt x="7221447" y="1121670"/>
                      <a:pt x="7223861" y="1120437"/>
                    </a:cubicBezTo>
                    <a:close/>
                    <a:moveTo>
                      <a:pt x="1935263" y="1083103"/>
                    </a:moveTo>
                    <a:cubicBezTo>
                      <a:pt x="1983303" y="1163700"/>
                      <a:pt x="2010401" y="1257937"/>
                      <a:pt x="2043657" y="1345974"/>
                    </a:cubicBezTo>
                    <a:cubicBezTo>
                      <a:pt x="2048585" y="1360853"/>
                      <a:pt x="2051049" y="1381932"/>
                      <a:pt x="2047353" y="1398052"/>
                    </a:cubicBezTo>
                    <a:cubicBezTo>
                      <a:pt x="2046121" y="1401772"/>
                      <a:pt x="2043657" y="1426571"/>
                      <a:pt x="2037499" y="1411691"/>
                    </a:cubicBezTo>
                    <a:cubicBezTo>
                      <a:pt x="1998083" y="1319934"/>
                      <a:pt x="1957435" y="1229418"/>
                      <a:pt x="1930337" y="1133941"/>
                    </a:cubicBezTo>
                    <a:cubicBezTo>
                      <a:pt x="1926641" y="1125261"/>
                      <a:pt x="1932801" y="1079383"/>
                      <a:pt x="1935263" y="1083103"/>
                    </a:cubicBezTo>
                    <a:close/>
                    <a:moveTo>
                      <a:pt x="1171405" y="889311"/>
                    </a:moveTo>
                    <a:cubicBezTo>
                      <a:pt x="1173561" y="891106"/>
                      <a:pt x="1174887" y="908714"/>
                      <a:pt x="1174887" y="912421"/>
                    </a:cubicBezTo>
                    <a:cubicBezTo>
                      <a:pt x="1172529" y="959375"/>
                      <a:pt x="1165455" y="1005094"/>
                      <a:pt x="1160739" y="1052048"/>
                    </a:cubicBezTo>
                    <a:cubicBezTo>
                      <a:pt x="1157201" y="1079232"/>
                      <a:pt x="1151305" y="1039691"/>
                      <a:pt x="1152485" y="1028571"/>
                    </a:cubicBezTo>
                    <a:cubicBezTo>
                      <a:pt x="1157201" y="982852"/>
                      <a:pt x="1161917" y="937134"/>
                      <a:pt x="1168993" y="893887"/>
                    </a:cubicBezTo>
                    <a:cubicBezTo>
                      <a:pt x="1169877" y="889871"/>
                      <a:pt x="1170687" y="888712"/>
                      <a:pt x="1171405" y="889311"/>
                    </a:cubicBezTo>
                    <a:close/>
                    <a:moveTo>
                      <a:pt x="3651639" y="684836"/>
                    </a:moveTo>
                    <a:cubicBezTo>
                      <a:pt x="3654111" y="682368"/>
                      <a:pt x="3659055" y="718160"/>
                      <a:pt x="3654111" y="723096"/>
                    </a:cubicBezTo>
                    <a:cubicBezTo>
                      <a:pt x="3624449" y="757654"/>
                      <a:pt x="3586135" y="787275"/>
                      <a:pt x="3550293" y="814428"/>
                    </a:cubicBezTo>
                    <a:cubicBezTo>
                      <a:pt x="3530517" y="829238"/>
                      <a:pt x="3502091" y="844049"/>
                      <a:pt x="3481079" y="821833"/>
                    </a:cubicBezTo>
                    <a:cubicBezTo>
                      <a:pt x="3474901" y="814428"/>
                      <a:pt x="3482315" y="781104"/>
                      <a:pt x="3483551" y="782338"/>
                    </a:cubicBezTo>
                    <a:cubicBezTo>
                      <a:pt x="3510743" y="810725"/>
                      <a:pt x="3550293" y="766294"/>
                      <a:pt x="3570067" y="749015"/>
                    </a:cubicBezTo>
                    <a:cubicBezTo>
                      <a:pt x="3596023" y="725565"/>
                      <a:pt x="3621977" y="702115"/>
                      <a:pt x="3651639" y="684836"/>
                    </a:cubicBezTo>
                    <a:close/>
                    <a:moveTo>
                      <a:pt x="4321461" y="462102"/>
                    </a:moveTo>
                    <a:cubicBezTo>
                      <a:pt x="4324059" y="466200"/>
                      <a:pt x="4325571" y="482657"/>
                      <a:pt x="4325571" y="491688"/>
                    </a:cubicBezTo>
                    <a:cubicBezTo>
                      <a:pt x="4324377" y="527506"/>
                      <a:pt x="4325571" y="554677"/>
                      <a:pt x="4338715" y="586790"/>
                    </a:cubicBezTo>
                    <a:cubicBezTo>
                      <a:pt x="4341103" y="594200"/>
                      <a:pt x="4342299" y="605316"/>
                      <a:pt x="4339909" y="613961"/>
                    </a:cubicBezTo>
                    <a:cubicBezTo>
                      <a:pt x="4339909" y="616432"/>
                      <a:pt x="4338715" y="627547"/>
                      <a:pt x="4335131" y="620137"/>
                    </a:cubicBezTo>
                    <a:cubicBezTo>
                      <a:pt x="4316013" y="580614"/>
                      <a:pt x="4307649" y="528741"/>
                      <a:pt x="4313623" y="484278"/>
                    </a:cubicBezTo>
                    <a:cubicBezTo>
                      <a:pt x="4315415" y="472236"/>
                      <a:pt x="4317059" y="465674"/>
                      <a:pt x="4318515" y="462857"/>
                    </a:cubicBezTo>
                    <a:cubicBezTo>
                      <a:pt x="4319607" y="460744"/>
                      <a:pt x="4320593" y="460736"/>
                      <a:pt x="4321461" y="462102"/>
                    </a:cubicBezTo>
                    <a:close/>
                    <a:moveTo>
                      <a:pt x="2049673" y="173309"/>
                    </a:moveTo>
                    <a:cubicBezTo>
                      <a:pt x="2059381" y="172074"/>
                      <a:pt x="2059381" y="205421"/>
                      <a:pt x="2060595" y="210362"/>
                    </a:cubicBezTo>
                    <a:cubicBezTo>
                      <a:pt x="2061809" y="236298"/>
                      <a:pt x="2080011" y="263470"/>
                      <a:pt x="2090931" y="286937"/>
                    </a:cubicBezTo>
                    <a:cubicBezTo>
                      <a:pt x="2092145" y="291877"/>
                      <a:pt x="2093359" y="338810"/>
                      <a:pt x="2089719" y="335105"/>
                    </a:cubicBezTo>
                    <a:cubicBezTo>
                      <a:pt x="2054527" y="317814"/>
                      <a:pt x="2046033" y="256060"/>
                      <a:pt x="2044819" y="219007"/>
                    </a:cubicBezTo>
                    <a:cubicBezTo>
                      <a:pt x="2043607" y="216537"/>
                      <a:pt x="2039965" y="173309"/>
                      <a:pt x="2049673" y="173309"/>
                    </a:cubicBezTo>
                    <a:close/>
                    <a:moveTo>
                      <a:pt x="2922421" y="1544"/>
                    </a:moveTo>
                    <a:cubicBezTo>
                      <a:pt x="2928503" y="5231"/>
                      <a:pt x="2927285" y="18750"/>
                      <a:pt x="2928503" y="24896"/>
                    </a:cubicBezTo>
                    <a:cubicBezTo>
                      <a:pt x="2928503" y="28583"/>
                      <a:pt x="2929719" y="45789"/>
                      <a:pt x="2923637" y="48247"/>
                    </a:cubicBezTo>
                    <a:cubicBezTo>
                      <a:pt x="2913907" y="50705"/>
                      <a:pt x="2911473" y="64224"/>
                      <a:pt x="2909041" y="72827"/>
                    </a:cubicBezTo>
                    <a:cubicBezTo>
                      <a:pt x="2907825" y="81431"/>
                      <a:pt x="2904177" y="98637"/>
                      <a:pt x="2892013" y="98637"/>
                    </a:cubicBezTo>
                    <a:cubicBezTo>
                      <a:pt x="2878633" y="97408"/>
                      <a:pt x="2876201" y="72827"/>
                      <a:pt x="2876201" y="64224"/>
                    </a:cubicBezTo>
                    <a:cubicBezTo>
                      <a:pt x="2873769" y="51934"/>
                      <a:pt x="2873769" y="38415"/>
                      <a:pt x="2877417" y="26125"/>
                    </a:cubicBezTo>
                    <a:cubicBezTo>
                      <a:pt x="2878633" y="19979"/>
                      <a:pt x="2879851" y="15063"/>
                      <a:pt x="2885931" y="12605"/>
                    </a:cubicBezTo>
                    <a:cubicBezTo>
                      <a:pt x="2887147" y="11991"/>
                      <a:pt x="2888287" y="13834"/>
                      <a:pt x="2889315" y="16984"/>
                    </a:cubicBezTo>
                    <a:lnTo>
                      <a:pt x="2891333" y="26125"/>
                    </a:lnTo>
                    <a:lnTo>
                      <a:pt x="2889581" y="26125"/>
                    </a:lnTo>
                    <a:lnTo>
                      <a:pt x="2887391" y="23912"/>
                    </a:lnTo>
                    <a:lnTo>
                      <a:pt x="2887147" y="22437"/>
                    </a:lnTo>
                    <a:cubicBezTo>
                      <a:pt x="2887147" y="24896"/>
                      <a:pt x="2887147" y="24896"/>
                      <a:pt x="2887147" y="23666"/>
                    </a:cubicBezTo>
                    <a:lnTo>
                      <a:pt x="2887391" y="23912"/>
                    </a:lnTo>
                    <a:lnTo>
                      <a:pt x="2890797" y="44560"/>
                    </a:lnTo>
                    <a:cubicBezTo>
                      <a:pt x="2890797" y="44560"/>
                      <a:pt x="2890797" y="43331"/>
                      <a:pt x="2889581" y="43331"/>
                    </a:cubicBezTo>
                    <a:lnTo>
                      <a:pt x="2889581" y="77744"/>
                    </a:lnTo>
                    <a:cubicBezTo>
                      <a:pt x="2889581" y="80202"/>
                      <a:pt x="2887147" y="83889"/>
                      <a:pt x="2885931" y="87576"/>
                    </a:cubicBezTo>
                    <a:cubicBezTo>
                      <a:pt x="2887147" y="87576"/>
                      <a:pt x="2887147" y="86347"/>
                      <a:pt x="2887147" y="86347"/>
                    </a:cubicBezTo>
                    <a:cubicBezTo>
                      <a:pt x="2890797" y="83889"/>
                      <a:pt x="2892013" y="78973"/>
                      <a:pt x="2892013" y="75286"/>
                    </a:cubicBezTo>
                    <a:cubicBezTo>
                      <a:pt x="2894445" y="66682"/>
                      <a:pt x="2894445" y="58079"/>
                      <a:pt x="2894445" y="49476"/>
                    </a:cubicBezTo>
                    <a:cubicBezTo>
                      <a:pt x="2894445" y="48247"/>
                      <a:pt x="2893533" y="38415"/>
                      <a:pt x="2892013" y="29197"/>
                    </a:cubicBezTo>
                    <a:lnTo>
                      <a:pt x="2891333" y="26125"/>
                    </a:lnTo>
                    <a:lnTo>
                      <a:pt x="2894445" y="26125"/>
                    </a:lnTo>
                    <a:cubicBezTo>
                      <a:pt x="2898095" y="26125"/>
                      <a:pt x="2900527" y="21208"/>
                      <a:pt x="2901743" y="18750"/>
                    </a:cubicBezTo>
                    <a:cubicBezTo>
                      <a:pt x="2905393" y="8918"/>
                      <a:pt x="2910257" y="-4601"/>
                      <a:pt x="2922421" y="1544"/>
                    </a:cubicBezTo>
                    <a:close/>
                  </a:path>
                </a:pathLst>
              </a:custGeom>
              <a:solidFill>
                <a:srgbClr val="7C8410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1" name="Freeform: Shape 1462">
                <a:extLst>
                  <a:ext uri="{FF2B5EF4-FFF2-40B4-BE49-F238E27FC236}">
                    <a16:creationId xmlns:a16="http://schemas.microsoft.com/office/drawing/2014/main" id="{CAAC3CC3-63C1-B34D-8228-94523543874D}"/>
                  </a:ext>
                </a:extLst>
              </p:cNvPr>
              <p:cNvSpPr/>
              <p:nvPr/>
            </p:nvSpPr>
            <p:spPr>
              <a:xfrm>
                <a:off x="2144460" y="12207214"/>
                <a:ext cx="261191" cy="440439"/>
              </a:xfrm>
              <a:custGeom>
                <a:avLst/>
                <a:gdLst>
                  <a:gd name="connsiteX0" fmla="*/ 223609 w 261191"/>
                  <a:gd name="connsiteY0" fmla="*/ 155891 h 440439"/>
                  <a:gd name="connsiteX1" fmla="*/ 226471 w 261191"/>
                  <a:gd name="connsiteY1" fmla="*/ 165444 h 440439"/>
                  <a:gd name="connsiteX2" fmla="*/ 226471 w 261191"/>
                  <a:gd name="connsiteY2" fmla="*/ 271449 h 440439"/>
                  <a:gd name="connsiteX3" fmla="*/ 221493 w 261191"/>
                  <a:gd name="connsiteY3" fmla="*/ 271449 h 440439"/>
                  <a:gd name="connsiteX4" fmla="*/ 221493 w 261191"/>
                  <a:gd name="connsiteY4" fmla="*/ 162979 h 440439"/>
                  <a:gd name="connsiteX5" fmla="*/ 223609 w 261191"/>
                  <a:gd name="connsiteY5" fmla="*/ 155891 h 440439"/>
                  <a:gd name="connsiteX6" fmla="*/ 6933 w 261191"/>
                  <a:gd name="connsiteY6" fmla="*/ 72932 h 440439"/>
                  <a:gd name="connsiteX7" fmla="*/ 11088 w 261191"/>
                  <a:gd name="connsiteY7" fmla="*/ 73436 h 440439"/>
                  <a:gd name="connsiteX8" fmla="*/ 192899 w 261191"/>
                  <a:gd name="connsiteY8" fmla="*/ 345033 h 440439"/>
                  <a:gd name="connsiteX9" fmla="*/ 190425 w 261191"/>
                  <a:gd name="connsiteY9" fmla="*/ 420684 h 440439"/>
                  <a:gd name="connsiteX10" fmla="*/ 6141 w 261191"/>
                  <a:gd name="connsiteY10" fmla="*/ 147846 h 440439"/>
                  <a:gd name="connsiteX11" fmla="*/ 1194 w 261191"/>
                  <a:gd name="connsiteY11" fmla="*/ 96999 h 440439"/>
                  <a:gd name="connsiteX12" fmla="*/ 6933 w 261191"/>
                  <a:gd name="connsiteY12" fmla="*/ 72932 h 440439"/>
                  <a:gd name="connsiteX13" fmla="*/ 250738 w 261191"/>
                  <a:gd name="connsiteY13" fmla="*/ 1561 h 440439"/>
                  <a:gd name="connsiteX14" fmla="*/ 257791 w 261191"/>
                  <a:gd name="connsiteY14" fmla="*/ 31037 h 440439"/>
                  <a:gd name="connsiteX15" fmla="*/ 260142 w 261191"/>
                  <a:gd name="connsiteY15" fmla="*/ 404602 h 440439"/>
                  <a:gd name="connsiteX16" fmla="*/ 242510 w 261191"/>
                  <a:gd name="connsiteY16" fmla="*/ 404602 h 440439"/>
                  <a:gd name="connsiteX17" fmla="*/ 243685 w 261191"/>
                  <a:gd name="connsiteY17" fmla="*/ 22349 h 440439"/>
                  <a:gd name="connsiteX18" fmla="*/ 250738 w 261191"/>
                  <a:gd name="connsiteY18" fmla="*/ 1561 h 4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1191" h="440439">
                    <a:moveTo>
                      <a:pt x="223609" y="155891"/>
                    </a:moveTo>
                    <a:cubicBezTo>
                      <a:pt x="224729" y="157124"/>
                      <a:pt x="225973" y="161130"/>
                      <a:pt x="226471" y="165444"/>
                    </a:cubicBezTo>
                    <a:cubicBezTo>
                      <a:pt x="226471" y="201190"/>
                      <a:pt x="226471" y="236936"/>
                      <a:pt x="226471" y="271449"/>
                    </a:cubicBezTo>
                    <a:cubicBezTo>
                      <a:pt x="226471" y="287473"/>
                      <a:pt x="221493" y="287473"/>
                      <a:pt x="221493" y="271449"/>
                    </a:cubicBezTo>
                    <a:cubicBezTo>
                      <a:pt x="221493" y="235703"/>
                      <a:pt x="221493" y="199957"/>
                      <a:pt x="221493" y="162979"/>
                    </a:cubicBezTo>
                    <a:cubicBezTo>
                      <a:pt x="221493" y="156200"/>
                      <a:pt x="222488" y="154659"/>
                      <a:pt x="223609" y="155891"/>
                    </a:cubicBezTo>
                    <a:close/>
                    <a:moveTo>
                      <a:pt x="6933" y="72932"/>
                    </a:moveTo>
                    <a:cubicBezTo>
                      <a:pt x="8151" y="71188"/>
                      <a:pt x="9542" y="70956"/>
                      <a:pt x="11088" y="73436"/>
                    </a:cubicBezTo>
                    <a:cubicBezTo>
                      <a:pt x="74165" y="161488"/>
                      <a:pt x="128585" y="256981"/>
                      <a:pt x="192899" y="345033"/>
                    </a:cubicBezTo>
                    <a:cubicBezTo>
                      <a:pt x="202793" y="358675"/>
                      <a:pt x="196609" y="425644"/>
                      <a:pt x="190425" y="420684"/>
                    </a:cubicBezTo>
                    <a:cubicBezTo>
                      <a:pt x="108796" y="349994"/>
                      <a:pt x="44482" y="249540"/>
                      <a:pt x="6141" y="147846"/>
                    </a:cubicBezTo>
                    <a:cubicBezTo>
                      <a:pt x="-43" y="131724"/>
                      <a:pt x="-1280" y="113122"/>
                      <a:pt x="1194" y="96999"/>
                    </a:cubicBezTo>
                    <a:cubicBezTo>
                      <a:pt x="1194" y="96999"/>
                      <a:pt x="3281" y="78164"/>
                      <a:pt x="6933" y="72932"/>
                    </a:cubicBezTo>
                    <a:close/>
                    <a:moveTo>
                      <a:pt x="250738" y="1561"/>
                    </a:moveTo>
                    <a:cubicBezTo>
                      <a:pt x="253971" y="5905"/>
                      <a:pt x="257203" y="18626"/>
                      <a:pt x="257791" y="31037"/>
                    </a:cubicBezTo>
                    <a:cubicBezTo>
                      <a:pt x="263668" y="155145"/>
                      <a:pt x="260142" y="281735"/>
                      <a:pt x="260142" y="404602"/>
                    </a:cubicBezTo>
                    <a:cubicBezTo>
                      <a:pt x="260142" y="453004"/>
                      <a:pt x="242510" y="451763"/>
                      <a:pt x="242510" y="404602"/>
                    </a:cubicBezTo>
                    <a:cubicBezTo>
                      <a:pt x="242510" y="278012"/>
                      <a:pt x="236633" y="150181"/>
                      <a:pt x="243685" y="22349"/>
                    </a:cubicBezTo>
                    <a:cubicBezTo>
                      <a:pt x="244273" y="1251"/>
                      <a:pt x="247506" y="-2782"/>
                      <a:pt x="250738" y="1561"/>
                    </a:cubicBezTo>
                    <a:close/>
                  </a:path>
                </a:pathLst>
              </a:custGeom>
              <a:solidFill>
                <a:srgbClr val="ACAB07"/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2" name="Freeform: Shape 449">
                <a:extLst>
                  <a:ext uri="{FF2B5EF4-FFF2-40B4-BE49-F238E27FC236}">
                    <a16:creationId xmlns:a16="http://schemas.microsoft.com/office/drawing/2014/main" id="{0551A4AA-7D44-0D4E-9152-D7745879DFCF}"/>
                  </a:ext>
                </a:extLst>
              </p:cNvPr>
              <p:cNvSpPr/>
              <p:nvPr/>
            </p:nvSpPr>
            <p:spPr>
              <a:xfrm>
                <a:off x="21124312" y="12742395"/>
                <a:ext cx="174242" cy="29247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41" h="236">
                    <a:moveTo>
                      <a:pt x="134" y="162"/>
                    </a:moveTo>
                    <a:cubicBezTo>
                      <a:pt x="93" y="107"/>
                      <a:pt x="53" y="49"/>
                      <a:pt x="4" y="0"/>
                    </a:cubicBezTo>
                    <a:cubicBezTo>
                      <a:pt x="2" y="-4"/>
                      <a:pt x="-3" y="44"/>
                      <a:pt x="3" y="53"/>
                    </a:cubicBezTo>
                    <a:cubicBezTo>
                      <a:pt x="41" y="117"/>
                      <a:pt x="88" y="175"/>
                      <a:pt x="131" y="234"/>
                    </a:cubicBezTo>
                    <a:cubicBezTo>
                      <a:pt x="138" y="242"/>
                      <a:pt x="141" y="210"/>
                      <a:pt x="141" y="208"/>
                    </a:cubicBezTo>
                    <a:cubicBezTo>
                      <a:pt x="141" y="195"/>
                      <a:pt x="143" y="174"/>
                      <a:pt x="134" y="162"/>
                    </a:cubicBezTo>
                    <a:close/>
                  </a:path>
                </a:pathLst>
              </a:custGeom>
              <a:solidFill>
                <a:srgbClr val="ACAB0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213" name="Freeform: Shape 450">
                <a:extLst>
                  <a:ext uri="{FF2B5EF4-FFF2-40B4-BE49-F238E27FC236}">
                    <a16:creationId xmlns:a16="http://schemas.microsoft.com/office/drawing/2014/main" id="{340B560A-F4B1-394C-839F-8D516649467F}"/>
                  </a:ext>
                </a:extLst>
              </p:cNvPr>
              <p:cNvSpPr/>
              <p:nvPr/>
            </p:nvSpPr>
            <p:spPr>
              <a:xfrm>
                <a:off x="11818565" y="12718748"/>
                <a:ext cx="108279" cy="22775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88" h="184">
                    <a:moveTo>
                      <a:pt x="82" y="126"/>
                    </a:moveTo>
                    <a:cubicBezTo>
                      <a:pt x="58" y="84"/>
                      <a:pt x="36" y="37"/>
                      <a:pt x="4" y="0"/>
                    </a:cubicBezTo>
                    <a:cubicBezTo>
                      <a:pt x="1" y="-3"/>
                      <a:pt x="-1" y="32"/>
                      <a:pt x="1" y="39"/>
                    </a:cubicBezTo>
                    <a:cubicBezTo>
                      <a:pt x="23" y="89"/>
                      <a:pt x="53" y="136"/>
                      <a:pt x="81" y="183"/>
                    </a:cubicBezTo>
                    <a:cubicBezTo>
                      <a:pt x="84" y="189"/>
                      <a:pt x="88" y="163"/>
                      <a:pt x="88" y="163"/>
                    </a:cubicBezTo>
                    <a:cubicBezTo>
                      <a:pt x="88" y="150"/>
                      <a:pt x="88" y="136"/>
                      <a:pt x="82" y="126"/>
                    </a:cubicBezTo>
                    <a:close/>
                  </a:path>
                </a:pathLst>
              </a:custGeom>
              <a:solidFill>
                <a:srgbClr val="ACAB07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B4FF6CB8-DCCA-0E4F-B7D2-D7B1579C5018}"/>
                </a:ext>
              </a:extLst>
            </p:cNvPr>
            <p:cNvGrpSpPr/>
            <p:nvPr/>
          </p:nvGrpSpPr>
          <p:grpSpPr>
            <a:xfrm>
              <a:off x="1245" y="3065756"/>
              <a:ext cx="24375168" cy="3549552"/>
              <a:chOff x="1245" y="3065756"/>
              <a:chExt cx="24375168" cy="3549552"/>
            </a:xfrm>
          </p:grpSpPr>
          <p:sp>
            <p:nvSpPr>
              <p:cNvPr id="183" name="Freeform: Shape 453">
                <a:extLst>
                  <a:ext uri="{FF2B5EF4-FFF2-40B4-BE49-F238E27FC236}">
                    <a16:creationId xmlns:a16="http://schemas.microsoft.com/office/drawing/2014/main" id="{A61BDE33-4A4C-2742-8A10-04FDA5826452}"/>
                  </a:ext>
                </a:extLst>
              </p:cNvPr>
              <p:cNvSpPr/>
              <p:nvPr/>
            </p:nvSpPr>
            <p:spPr>
              <a:xfrm>
                <a:off x="2486" y="3065756"/>
                <a:ext cx="24373923" cy="3549549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9585" h="2853">
                    <a:moveTo>
                      <a:pt x="13803" y="0"/>
                    </a:moveTo>
                    <a:lnTo>
                      <a:pt x="13697" y="111"/>
                    </a:lnTo>
                    <a:lnTo>
                      <a:pt x="13621" y="0"/>
                    </a:lnTo>
                    <a:lnTo>
                      <a:pt x="5814" y="0"/>
                    </a:lnTo>
                    <a:lnTo>
                      <a:pt x="5711" y="108"/>
                    </a:lnTo>
                    <a:lnTo>
                      <a:pt x="5636" y="0"/>
                    </a:lnTo>
                    <a:lnTo>
                      <a:pt x="0" y="0"/>
                    </a:lnTo>
                    <a:lnTo>
                      <a:pt x="0" y="2853"/>
                    </a:lnTo>
                    <a:lnTo>
                      <a:pt x="5607" y="2853"/>
                    </a:lnTo>
                    <a:lnTo>
                      <a:pt x="5714" y="2744"/>
                    </a:lnTo>
                    <a:lnTo>
                      <a:pt x="5790" y="2853"/>
                    </a:lnTo>
                    <a:lnTo>
                      <a:pt x="13592" y="2853"/>
                    </a:lnTo>
                    <a:lnTo>
                      <a:pt x="13697" y="2747"/>
                    </a:lnTo>
                    <a:lnTo>
                      <a:pt x="13772" y="2853"/>
                    </a:lnTo>
                    <a:lnTo>
                      <a:pt x="19585" y="2853"/>
                    </a:lnTo>
                    <a:lnTo>
                      <a:pt x="19585" y="0"/>
                    </a:lnTo>
                    <a:close/>
                  </a:path>
                </a:pathLst>
              </a:custGeom>
              <a:solidFill>
                <a:srgbClr val="565658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4" name="Freeform: Shape 454">
                <a:extLst>
                  <a:ext uri="{FF2B5EF4-FFF2-40B4-BE49-F238E27FC236}">
                    <a16:creationId xmlns:a16="http://schemas.microsoft.com/office/drawing/2014/main" id="{6B74DA23-12E0-2A40-8F3B-CDF82FDA2E71}"/>
                  </a:ext>
                </a:extLst>
              </p:cNvPr>
              <p:cNvSpPr/>
              <p:nvPr/>
            </p:nvSpPr>
            <p:spPr>
              <a:xfrm>
                <a:off x="17039593" y="3198926"/>
                <a:ext cx="17424" cy="32819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638">
                    <a:moveTo>
                      <a:pt x="0" y="2638"/>
                    </a:moveTo>
                    <a:lnTo>
                      <a:pt x="15" y="2638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5" name="Freeform: Shape 455">
                <a:extLst>
                  <a:ext uri="{FF2B5EF4-FFF2-40B4-BE49-F238E27FC236}">
                    <a16:creationId xmlns:a16="http://schemas.microsoft.com/office/drawing/2014/main" id="{82290512-D1CD-BA4A-9E82-441399CDEA26}"/>
                  </a:ext>
                </a:extLst>
              </p:cNvPr>
              <p:cNvSpPr/>
              <p:nvPr/>
            </p:nvSpPr>
            <p:spPr>
              <a:xfrm>
                <a:off x="7105327" y="3198926"/>
                <a:ext cx="17424" cy="3281967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5" h="2638">
                    <a:moveTo>
                      <a:pt x="0" y="2638"/>
                    </a:moveTo>
                    <a:lnTo>
                      <a:pt x="15" y="2638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1124"/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6" name="Freeform: Shape 456">
                <a:extLst>
                  <a:ext uri="{FF2B5EF4-FFF2-40B4-BE49-F238E27FC236}">
                    <a16:creationId xmlns:a16="http://schemas.microsoft.com/office/drawing/2014/main" id="{83673F52-FC01-294B-BA14-7E07EB4BE07D}"/>
                  </a:ext>
                </a:extLst>
              </p:cNvPr>
              <p:cNvSpPr/>
              <p:nvPr/>
            </p:nvSpPr>
            <p:spPr>
              <a:xfrm>
                <a:off x="2486" y="6482138"/>
                <a:ext cx="7110306" cy="133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4" h="108">
                    <a:moveTo>
                      <a:pt x="0" y="0"/>
                    </a:moveTo>
                    <a:lnTo>
                      <a:pt x="0" y="108"/>
                    </a:lnTo>
                    <a:lnTo>
                      <a:pt x="5607" y="108"/>
                    </a:lnTo>
                    <a:lnTo>
                      <a:pt x="5714" y="0"/>
                    </a:lnTo>
                    <a:close/>
                  </a:path>
                </a:pathLst>
              </a:custGeom>
              <a:solidFill>
                <a:srgbClr val="0B1124">
                  <a:alpha val="39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7" name="Freeform: Shape 457">
                <a:extLst>
                  <a:ext uri="{FF2B5EF4-FFF2-40B4-BE49-F238E27FC236}">
                    <a16:creationId xmlns:a16="http://schemas.microsoft.com/office/drawing/2014/main" id="{2342B20D-7B67-2B45-BF22-09AF50DBD5A2}"/>
                  </a:ext>
                </a:extLst>
              </p:cNvPr>
              <p:cNvSpPr/>
              <p:nvPr/>
            </p:nvSpPr>
            <p:spPr>
              <a:xfrm>
                <a:off x="7114039" y="6482138"/>
                <a:ext cx="17262373" cy="133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13871" h="108">
                    <a:moveTo>
                      <a:pt x="0" y="0"/>
                    </a:moveTo>
                    <a:lnTo>
                      <a:pt x="76" y="108"/>
                    </a:lnTo>
                    <a:lnTo>
                      <a:pt x="7879" y="108"/>
                    </a:lnTo>
                    <a:lnTo>
                      <a:pt x="7984" y="2"/>
                    </a:lnTo>
                    <a:lnTo>
                      <a:pt x="8059" y="108"/>
                    </a:lnTo>
                    <a:lnTo>
                      <a:pt x="13871" y="108"/>
                    </a:lnTo>
                    <a:lnTo>
                      <a:pt x="13871" y="0"/>
                    </a:lnTo>
                    <a:close/>
                  </a:path>
                </a:pathLst>
              </a:custGeom>
              <a:solidFill>
                <a:srgbClr val="0B1124">
                  <a:alpha val="39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8" name="Freeform: Shape 458">
                <a:extLst>
                  <a:ext uri="{FF2B5EF4-FFF2-40B4-BE49-F238E27FC236}">
                    <a16:creationId xmlns:a16="http://schemas.microsoft.com/office/drawing/2014/main" id="{44C14F5D-C71E-8F4C-AA99-863BA0B91042}"/>
                  </a:ext>
                </a:extLst>
              </p:cNvPr>
              <p:cNvSpPr/>
              <p:nvPr/>
            </p:nvSpPr>
            <p:spPr>
              <a:xfrm>
                <a:off x="1245" y="3065756"/>
                <a:ext cx="7107816" cy="133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712" h="108">
                    <a:moveTo>
                      <a:pt x="1" y="0"/>
                    </a:moveTo>
                    <a:lnTo>
                      <a:pt x="5636" y="0"/>
                    </a:lnTo>
                    <a:lnTo>
                      <a:pt x="5712" y="108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A1A19F">
                  <a:alpha val="67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89" name="Freeform: Shape 459">
                <a:extLst>
                  <a:ext uri="{FF2B5EF4-FFF2-40B4-BE49-F238E27FC236}">
                    <a16:creationId xmlns:a16="http://schemas.microsoft.com/office/drawing/2014/main" id="{232390FF-B6D8-B646-83BD-474C50A4D39A}"/>
                  </a:ext>
                </a:extLst>
              </p:cNvPr>
              <p:cNvSpPr/>
              <p:nvPr/>
            </p:nvSpPr>
            <p:spPr>
              <a:xfrm>
                <a:off x="7110306" y="3065756"/>
                <a:ext cx="9937999" cy="13317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7986" h="108">
                    <a:moveTo>
                      <a:pt x="7909" y="0"/>
                    </a:moveTo>
                    <a:lnTo>
                      <a:pt x="106" y="0"/>
                    </a:lnTo>
                    <a:lnTo>
                      <a:pt x="0" y="108"/>
                    </a:lnTo>
                    <a:lnTo>
                      <a:pt x="7986" y="108"/>
                    </a:lnTo>
                    <a:close/>
                  </a:path>
                </a:pathLst>
              </a:custGeom>
              <a:solidFill>
                <a:srgbClr val="A1A19F">
                  <a:alpha val="38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0" name="Freeform: Shape 460">
                <a:extLst>
                  <a:ext uri="{FF2B5EF4-FFF2-40B4-BE49-F238E27FC236}">
                    <a16:creationId xmlns:a16="http://schemas.microsoft.com/office/drawing/2014/main" id="{458AAC0D-91E7-7349-878B-26D97415271B}"/>
                  </a:ext>
                </a:extLst>
              </p:cNvPr>
              <p:cNvSpPr/>
              <p:nvPr/>
            </p:nvSpPr>
            <p:spPr>
              <a:xfrm>
                <a:off x="17048305" y="3065756"/>
                <a:ext cx="7328108" cy="135660"/>
              </a:xfrm>
              <a:custGeom>
                <a:avLst/>
                <a:gdLst/>
                <a:ahLst/>
                <a:cxnLst>
                  <a:cxn ang="3cd4">
                    <a:pos x="hc" y="t"/>
                  </a:cxn>
                  <a:cxn ang="cd2">
                    <a:pos x="l" y="vc"/>
                  </a:cxn>
                  <a:cxn ang="cd4">
                    <a:pos x="hc" y="b"/>
                  </a:cxn>
                  <a:cxn ang="0">
                    <a:pos x="r" y="vc"/>
                  </a:cxn>
                </a:cxnLst>
                <a:rect l="l" t="t" r="r" b="b"/>
                <a:pathLst>
                  <a:path w="5889" h="110">
                    <a:moveTo>
                      <a:pt x="0" y="110"/>
                    </a:moveTo>
                    <a:lnTo>
                      <a:pt x="5889" y="110"/>
                    </a:lnTo>
                    <a:lnTo>
                      <a:pt x="5889" y="0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A1A19F">
                  <a:alpha val="67000"/>
                </a:srgbClr>
              </a:solidFill>
              <a:ln cap="flat">
                <a:noFill/>
                <a:prstDash val="solid"/>
              </a:ln>
            </p:spPr>
            <p:txBody>
              <a:bodyPr vert="horz" wrap="none" lIns="90000" tIns="45000" rIns="90000" bIns="45000" anchor="ctr" anchorCtr="1" compatLnSpc="0"/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1" name="Freeform: Shape 1440">
                <a:extLst>
                  <a:ext uri="{FF2B5EF4-FFF2-40B4-BE49-F238E27FC236}">
                    <a16:creationId xmlns:a16="http://schemas.microsoft.com/office/drawing/2014/main" id="{41EE38F3-6ABE-B841-8E8E-4F520B32B94B}"/>
                  </a:ext>
                </a:extLst>
              </p:cNvPr>
              <p:cNvSpPr/>
              <p:nvPr/>
            </p:nvSpPr>
            <p:spPr>
              <a:xfrm>
                <a:off x="17167783" y="4009150"/>
                <a:ext cx="6981822" cy="1749886"/>
              </a:xfrm>
              <a:custGeom>
                <a:avLst/>
                <a:gdLst>
                  <a:gd name="connsiteX0" fmla="*/ 572684 w 6981822"/>
                  <a:gd name="connsiteY0" fmla="*/ 1748641 h 1749886"/>
                  <a:gd name="connsiteX1" fmla="*/ 573752 w 6981822"/>
                  <a:gd name="connsiteY1" fmla="*/ 1749886 h 1749886"/>
                  <a:gd name="connsiteX2" fmla="*/ 566284 w 6981822"/>
                  <a:gd name="connsiteY2" fmla="*/ 1749886 h 1749886"/>
                  <a:gd name="connsiteX3" fmla="*/ 2622986 w 6981822"/>
                  <a:gd name="connsiteY3" fmla="*/ 1744036 h 1749886"/>
                  <a:gd name="connsiteX4" fmla="*/ 2635232 w 6981822"/>
                  <a:gd name="connsiteY4" fmla="*/ 1744658 h 1749886"/>
                  <a:gd name="connsiteX5" fmla="*/ 2631648 w 6981822"/>
                  <a:gd name="connsiteY5" fmla="*/ 1746649 h 1749886"/>
                  <a:gd name="connsiteX6" fmla="*/ 2645984 w 6981822"/>
                  <a:gd name="connsiteY6" fmla="*/ 1748640 h 1749886"/>
                  <a:gd name="connsiteX7" fmla="*/ 2616116 w 6981822"/>
                  <a:gd name="connsiteY7" fmla="*/ 1748640 h 1749886"/>
                  <a:gd name="connsiteX8" fmla="*/ 2622986 w 6981822"/>
                  <a:gd name="connsiteY8" fmla="*/ 1744036 h 1749886"/>
                  <a:gd name="connsiteX9" fmla="*/ 302642 w 6981822"/>
                  <a:gd name="connsiteY9" fmla="*/ 1743662 h 1749886"/>
                  <a:gd name="connsiteX10" fmla="*/ 357196 w 6981822"/>
                  <a:gd name="connsiteY10" fmla="*/ 1746774 h 1749886"/>
                  <a:gd name="connsiteX11" fmla="*/ 355966 w 6981822"/>
                  <a:gd name="connsiteY11" fmla="*/ 1749885 h 1749886"/>
                  <a:gd name="connsiteX12" fmla="*/ 256384 w 6981822"/>
                  <a:gd name="connsiteY12" fmla="*/ 1749885 h 1749886"/>
                  <a:gd name="connsiteX13" fmla="*/ 302642 w 6981822"/>
                  <a:gd name="connsiteY13" fmla="*/ 1743662 h 1749886"/>
                  <a:gd name="connsiteX14" fmla="*/ 3027198 w 6981822"/>
                  <a:gd name="connsiteY14" fmla="*/ 1739338 h 1749886"/>
                  <a:gd name="connsiteX15" fmla="*/ 3027312 w 6981822"/>
                  <a:gd name="connsiteY15" fmla="*/ 1739930 h 1749886"/>
                  <a:gd name="connsiteX16" fmla="*/ 3021094 w 6981822"/>
                  <a:gd name="connsiteY16" fmla="*/ 1741173 h 1749886"/>
                  <a:gd name="connsiteX17" fmla="*/ 211684 w 6981822"/>
                  <a:gd name="connsiteY17" fmla="*/ 1734284 h 1749886"/>
                  <a:gd name="connsiteX18" fmla="*/ 247672 w 6981822"/>
                  <a:gd name="connsiteY18" fmla="*/ 1749886 h 1749886"/>
                  <a:gd name="connsiteX19" fmla="*/ 242798 w 6981822"/>
                  <a:gd name="connsiteY19" fmla="*/ 1749886 h 1749886"/>
                  <a:gd name="connsiteX20" fmla="*/ 189176 w 6981822"/>
                  <a:gd name="connsiteY20" fmla="*/ 1745263 h 1749886"/>
                  <a:gd name="connsiteX21" fmla="*/ 192832 w 6981822"/>
                  <a:gd name="connsiteY21" fmla="*/ 1734862 h 1749886"/>
                  <a:gd name="connsiteX22" fmla="*/ 211684 w 6981822"/>
                  <a:gd name="connsiteY22" fmla="*/ 1734284 h 1749886"/>
                  <a:gd name="connsiteX23" fmla="*/ 172312 w 6981822"/>
                  <a:gd name="connsiteY23" fmla="*/ 1733706 h 1749886"/>
                  <a:gd name="connsiteX24" fmla="*/ 177042 w 6981822"/>
                  <a:gd name="connsiteY24" fmla="*/ 1742418 h 1749886"/>
                  <a:gd name="connsiteX25" fmla="*/ 159308 w 6981822"/>
                  <a:gd name="connsiteY25" fmla="*/ 1738062 h 1749886"/>
                  <a:gd name="connsiteX26" fmla="*/ 172312 w 6981822"/>
                  <a:gd name="connsiteY26" fmla="*/ 1733706 h 1749886"/>
                  <a:gd name="connsiteX27" fmla="*/ 605862 w 6981822"/>
                  <a:gd name="connsiteY27" fmla="*/ 1722504 h 1749886"/>
                  <a:gd name="connsiteX28" fmla="*/ 626816 w 6981822"/>
                  <a:gd name="connsiteY28" fmla="*/ 1733218 h 1749886"/>
                  <a:gd name="connsiteX29" fmla="*/ 646538 w 6981822"/>
                  <a:gd name="connsiteY29" fmla="*/ 1726075 h 1749886"/>
                  <a:gd name="connsiteX30" fmla="*/ 671190 w 6981822"/>
                  <a:gd name="connsiteY30" fmla="*/ 1740361 h 1749886"/>
                  <a:gd name="connsiteX31" fmla="*/ 669958 w 6981822"/>
                  <a:gd name="connsiteY31" fmla="*/ 1740361 h 1749886"/>
                  <a:gd name="connsiteX32" fmla="*/ 704472 w 6981822"/>
                  <a:gd name="connsiteY32" fmla="*/ 1735600 h 1749886"/>
                  <a:gd name="connsiteX33" fmla="*/ 697076 w 6981822"/>
                  <a:gd name="connsiteY33" fmla="*/ 1740361 h 1749886"/>
                  <a:gd name="connsiteX34" fmla="*/ 708168 w 6981822"/>
                  <a:gd name="connsiteY34" fmla="*/ 1741552 h 1749886"/>
                  <a:gd name="connsiteX35" fmla="*/ 681052 w 6981822"/>
                  <a:gd name="connsiteY35" fmla="*/ 1747504 h 1749886"/>
                  <a:gd name="connsiteX36" fmla="*/ 632980 w 6981822"/>
                  <a:gd name="connsiteY36" fmla="*/ 1746314 h 1749886"/>
                  <a:gd name="connsiteX37" fmla="*/ 635444 w 6981822"/>
                  <a:gd name="connsiteY37" fmla="*/ 1749885 h 1749886"/>
                  <a:gd name="connsiteX38" fmla="*/ 605862 w 6981822"/>
                  <a:gd name="connsiteY38" fmla="*/ 1749885 h 1749886"/>
                  <a:gd name="connsiteX39" fmla="*/ 579976 w 6981822"/>
                  <a:gd name="connsiteY39" fmla="*/ 1746314 h 1749886"/>
                  <a:gd name="connsiteX40" fmla="*/ 581210 w 6981822"/>
                  <a:gd name="connsiteY40" fmla="*/ 1734409 h 1749886"/>
                  <a:gd name="connsiteX41" fmla="*/ 605862 w 6981822"/>
                  <a:gd name="connsiteY41" fmla="*/ 1734409 h 1749886"/>
                  <a:gd name="connsiteX42" fmla="*/ 488402 w 6981822"/>
                  <a:gd name="connsiteY42" fmla="*/ 1711076 h 1749886"/>
                  <a:gd name="connsiteX43" fmla="*/ 417892 w 6981822"/>
                  <a:gd name="connsiteY43" fmla="*/ 1731692 h 1749886"/>
                  <a:gd name="connsiteX44" fmla="*/ 502008 w 6981822"/>
                  <a:gd name="connsiteY44" fmla="*/ 1724416 h 1749886"/>
                  <a:gd name="connsiteX45" fmla="*/ 6562688 w 6981822"/>
                  <a:gd name="connsiteY45" fmla="*/ 1710059 h 1749886"/>
                  <a:gd name="connsiteX46" fmla="*/ 6585092 w 6981822"/>
                  <a:gd name="connsiteY46" fmla="*/ 1711148 h 1749886"/>
                  <a:gd name="connsiteX47" fmla="*/ 6566226 w 6981822"/>
                  <a:gd name="connsiteY47" fmla="*/ 1718771 h 1749886"/>
                  <a:gd name="connsiteX48" fmla="*/ 6562688 w 6981822"/>
                  <a:gd name="connsiteY48" fmla="*/ 1710059 h 1749886"/>
                  <a:gd name="connsiteX49" fmla="*/ 2419472 w 6981822"/>
                  <a:gd name="connsiteY49" fmla="*/ 1706325 h 1749886"/>
                  <a:gd name="connsiteX50" fmla="*/ 2417480 w 6981822"/>
                  <a:gd name="connsiteY50" fmla="*/ 1710059 h 1749886"/>
                  <a:gd name="connsiteX51" fmla="*/ 2414492 w 6981822"/>
                  <a:gd name="connsiteY51" fmla="*/ 1707258 h 1749886"/>
                  <a:gd name="connsiteX52" fmla="*/ 2419472 w 6981822"/>
                  <a:gd name="connsiteY52" fmla="*/ 1706325 h 1749886"/>
                  <a:gd name="connsiteX53" fmla="*/ 464898 w 6981822"/>
                  <a:gd name="connsiteY53" fmla="*/ 1702588 h 1749886"/>
                  <a:gd name="connsiteX54" fmla="*/ 510668 w 6981822"/>
                  <a:gd name="connsiteY54" fmla="*/ 1707438 h 1749886"/>
                  <a:gd name="connsiteX55" fmla="*/ 508194 w 6981822"/>
                  <a:gd name="connsiteY55" fmla="*/ 1709864 h 1749886"/>
                  <a:gd name="connsiteX56" fmla="*/ 534170 w 6981822"/>
                  <a:gd name="connsiteY56" fmla="*/ 1712289 h 1749886"/>
                  <a:gd name="connsiteX57" fmla="*/ 529222 w 6981822"/>
                  <a:gd name="connsiteY57" fmla="*/ 1730479 h 1749886"/>
                  <a:gd name="connsiteX58" fmla="*/ 563858 w 6981822"/>
                  <a:gd name="connsiteY58" fmla="*/ 1718352 h 1749886"/>
                  <a:gd name="connsiteX59" fmla="*/ 572516 w 6981822"/>
                  <a:gd name="connsiteY59" fmla="*/ 1734118 h 1749886"/>
                  <a:gd name="connsiteX60" fmla="*/ 541380 w 6981822"/>
                  <a:gd name="connsiteY60" fmla="*/ 1746737 h 1749886"/>
                  <a:gd name="connsiteX61" fmla="*/ 534256 w 6981822"/>
                  <a:gd name="connsiteY61" fmla="*/ 1740259 h 1749886"/>
                  <a:gd name="connsiteX62" fmla="*/ 540356 w 6981822"/>
                  <a:gd name="connsiteY62" fmla="*/ 1740181 h 1749886"/>
                  <a:gd name="connsiteX63" fmla="*/ 534170 w 6981822"/>
                  <a:gd name="connsiteY63" fmla="*/ 1740181 h 1749886"/>
                  <a:gd name="connsiteX64" fmla="*/ 534256 w 6981822"/>
                  <a:gd name="connsiteY64" fmla="*/ 1740259 h 1749886"/>
                  <a:gd name="connsiteX65" fmla="*/ 516698 w 6981822"/>
                  <a:gd name="connsiteY65" fmla="*/ 1740484 h 1749886"/>
                  <a:gd name="connsiteX66" fmla="*/ 510668 w 6981822"/>
                  <a:gd name="connsiteY66" fmla="*/ 1749882 h 1749886"/>
                  <a:gd name="connsiteX67" fmla="*/ 493350 w 6981822"/>
                  <a:gd name="connsiteY67" fmla="*/ 1749882 h 1749886"/>
                  <a:gd name="connsiteX68" fmla="*/ 497060 w 6981822"/>
                  <a:gd name="connsiteY68" fmla="*/ 1742606 h 1749886"/>
                  <a:gd name="connsiteX69" fmla="*/ 482216 w 6981822"/>
                  <a:gd name="connsiteY69" fmla="*/ 1749882 h 1749886"/>
                  <a:gd name="connsiteX70" fmla="*/ 370888 w 6981822"/>
                  <a:gd name="connsiteY70" fmla="*/ 1749882 h 1749886"/>
                  <a:gd name="connsiteX71" fmla="*/ 399338 w 6981822"/>
                  <a:gd name="connsiteY71" fmla="*/ 1735330 h 1749886"/>
                  <a:gd name="connsiteX72" fmla="*/ 378308 w 6981822"/>
                  <a:gd name="connsiteY72" fmla="*/ 1726841 h 1749886"/>
                  <a:gd name="connsiteX73" fmla="*/ 425314 w 6981822"/>
                  <a:gd name="connsiteY73" fmla="*/ 1723203 h 1749886"/>
                  <a:gd name="connsiteX74" fmla="*/ 464898 w 6981822"/>
                  <a:gd name="connsiteY74" fmla="*/ 1702588 h 1749886"/>
                  <a:gd name="connsiteX75" fmla="*/ 472320 w 6981822"/>
                  <a:gd name="connsiteY75" fmla="*/ 1712289 h 1749886"/>
                  <a:gd name="connsiteX76" fmla="*/ 464898 w 6981822"/>
                  <a:gd name="connsiteY76" fmla="*/ 1702588 h 1749886"/>
                  <a:gd name="connsiteX77" fmla="*/ 2850554 w 6981822"/>
                  <a:gd name="connsiteY77" fmla="*/ 1687656 h 1749886"/>
                  <a:gd name="connsiteX78" fmla="*/ 2834528 w 6981822"/>
                  <a:gd name="connsiteY78" fmla="*/ 1710839 h 1749886"/>
                  <a:gd name="connsiteX79" fmla="*/ 2860416 w 6981822"/>
                  <a:gd name="connsiteY79" fmla="*/ 1705958 h 1749886"/>
                  <a:gd name="connsiteX80" fmla="*/ 2845622 w 6981822"/>
                  <a:gd name="connsiteY80" fmla="*/ 1729142 h 1749886"/>
                  <a:gd name="connsiteX81" fmla="*/ 2877676 w 6981822"/>
                  <a:gd name="connsiteY81" fmla="*/ 1729142 h 1749886"/>
                  <a:gd name="connsiteX82" fmla="*/ 2898636 w 6981822"/>
                  <a:gd name="connsiteY82" fmla="*/ 1749885 h 1749886"/>
                  <a:gd name="connsiteX83" fmla="*/ 2873978 w 6981822"/>
                  <a:gd name="connsiteY83" fmla="*/ 1749885 h 1749886"/>
                  <a:gd name="connsiteX84" fmla="*/ 2854252 w 6981822"/>
                  <a:gd name="connsiteY84" fmla="*/ 1737683 h 1749886"/>
                  <a:gd name="connsiteX85" fmla="*/ 2824664 w 6981822"/>
                  <a:gd name="connsiteY85" fmla="*/ 1734023 h 1749886"/>
                  <a:gd name="connsiteX86" fmla="*/ 2813570 w 6981822"/>
                  <a:gd name="connsiteY86" fmla="*/ 1749885 h 1749886"/>
                  <a:gd name="connsiteX87" fmla="*/ 2767954 w 6981822"/>
                  <a:gd name="connsiteY87" fmla="*/ 1749885 h 1749886"/>
                  <a:gd name="connsiteX88" fmla="*/ 2769186 w 6981822"/>
                  <a:gd name="connsiteY88" fmla="*/ 1746225 h 1749886"/>
                  <a:gd name="connsiteX89" fmla="*/ 2803706 w 6981822"/>
                  <a:gd name="connsiteY89" fmla="*/ 1745005 h 1749886"/>
                  <a:gd name="connsiteX90" fmla="*/ 2818500 w 6981822"/>
                  <a:gd name="connsiteY90" fmla="*/ 1723041 h 1749886"/>
                  <a:gd name="connsiteX91" fmla="*/ 2835760 w 6981822"/>
                  <a:gd name="connsiteY91" fmla="*/ 1726701 h 1749886"/>
                  <a:gd name="connsiteX92" fmla="*/ 2808638 w 6981822"/>
                  <a:gd name="connsiteY92" fmla="*/ 1715720 h 1749886"/>
                  <a:gd name="connsiteX93" fmla="*/ 2816034 w 6981822"/>
                  <a:gd name="connsiteY93" fmla="*/ 1701078 h 1749886"/>
                  <a:gd name="connsiteX94" fmla="*/ 2793844 w 6981822"/>
                  <a:gd name="connsiteY94" fmla="*/ 1713279 h 1749886"/>
                  <a:gd name="connsiteX95" fmla="*/ 2781516 w 6981822"/>
                  <a:gd name="connsiteY95" fmla="*/ 1704738 h 1749886"/>
                  <a:gd name="connsiteX96" fmla="*/ 2812336 w 6981822"/>
                  <a:gd name="connsiteY96" fmla="*/ 1694977 h 1749886"/>
                  <a:gd name="connsiteX97" fmla="*/ 2813570 w 6981822"/>
                  <a:gd name="connsiteY97" fmla="*/ 1698637 h 1749886"/>
                  <a:gd name="connsiteX98" fmla="*/ 2850554 w 6981822"/>
                  <a:gd name="connsiteY98" fmla="*/ 1687656 h 1749886"/>
                  <a:gd name="connsiteX99" fmla="*/ 142462 w 6981822"/>
                  <a:gd name="connsiteY99" fmla="*/ 1682678 h 1749886"/>
                  <a:gd name="connsiteX100" fmla="*/ 162138 w 6981822"/>
                  <a:gd name="connsiteY100" fmla="*/ 1689959 h 1749886"/>
                  <a:gd name="connsiteX101" fmla="*/ 124014 w 6981822"/>
                  <a:gd name="connsiteY101" fmla="*/ 1705734 h 1749886"/>
                  <a:gd name="connsiteX102" fmla="*/ 184274 w 6981822"/>
                  <a:gd name="connsiteY102" fmla="*/ 1694813 h 1749886"/>
                  <a:gd name="connsiteX103" fmla="*/ 154758 w 6981822"/>
                  <a:gd name="connsiteY103" fmla="*/ 1719082 h 1749886"/>
                  <a:gd name="connsiteX104" fmla="*/ 174436 w 6981822"/>
                  <a:gd name="connsiteY104" fmla="*/ 1728790 h 1749886"/>
                  <a:gd name="connsiteX105" fmla="*/ 137542 w 6981822"/>
                  <a:gd name="connsiteY105" fmla="*/ 1730003 h 1749886"/>
                  <a:gd name="connsiteX106" fmla="*/ 130164 w 6981822"/>
                  <a:gd name="connsiteY106" fmla="*/ 1726363 h 1749886"/>
                  <a:gd name="connsiteX107" fmla="*/ 130164 w 6981822"/>
                  <a:gd name="connsiteY107" fmla="*/ 1715442 h 1749886"/>
                  <a:gd name="connsiteX108" fmla="*/ 116636 w 6981822"/>
                  <a:gd name="connsiteY108" fmla="*/ 1719082 h 1749886"/>
                  <a:gd name="connsiteX109" fmla="*/ 87122 w 6981822"/>
                  <a:gd name="connsiteY109" fmla="*/ 1699666 h 1749886"/>
                  <a:gd name="connsiteX110" fmla="*/ 128934 w 6981822"/>
                  <a:gd name="connsiteY110" fmla="*/ 1691172 h 1749886"/>
                  <a:gd name="connsiteX111" fmla="*/ 127704 w 6981822"/>
                  <a:gd name="connsiteY111" fmla="*/ 1693599 h 1749886"/>
                  <a:gd name="connsiteX112" fmla="*/ 64336 w 6981822"/>
                  <a:gd name="connsiteY112" fmla="*/ 1672721 h 1749886"/>
                  <a:gd name="connsiteX113" fmla="*/ 74676 w 6981822"/>
                  <a:gd name="connsiteY113" fmla="*/ 1687656 h 1749886"/>
                  <a:gd name="connsiteX114" fmla="*/ 59740 w 6981822"/>
                  <a:gd name="connsiteY114" fmla="*/ 1673870 h 1749886"/>
                  <a:gd name="connsiteX115" fmla="*/ 64336 w 6981822"/>
                  <a:gd name="connsiteY115" fmla="*/ 1672721 h 1749886"/>
                  <a:gd name="connsiteX116" fmla="*/ 894940 w 6981822"/>
                  <a:gd name="connsiteY116" fmla="*/ 1626671 h 1749886"/>
                  <a:gd name="connsiteX117" fmla="*/ 896100 w 6981822"/>
                  <a:gd name="connsiteY117" fmla="*/ 1627812 h 1749886"/>
                  <a:gd name="connsiteX118" fmla="*/ 884484 w 6981822"/>
                  <a:gd name="connsiteY118" fmla="*/ 1640361 h 1749886"/>
                  <a:gd name="connsiteX119" fmla="*/ 894940 w 6981822"/>
                  <a:gd name="connsiteY119" fmla="*/ 1626671 h 1749886"/>
                  <a:gd name="connsiteX120" fmla="*/ 730152 w 6981822"/>
                  <a:gd name="connsiteY120" fmla="*/ 1617035 h 1749886"/>
                  <a:gd name="connsiteX121" fmla="*/ 722552 w 6981822"/>
                  <a:gd name="connsiteY121" fmla="*/ 1618423 h 1749886"/>
                  <a:gd name="connsiteX122" fmla="*/ 738682 w 6981822"/>
                  <a:gd name="connsiteY122" fmla="*/ 1618423 h 1749886"/>
                  <a:gd name="connsiteX123" fmla="*/ 730152 w 6981822"/>
                  <a:gd name="connsiteY123" fmla="*/ 1617035 h 1749886"/>
                  <a:gd name="connsiteX124" fmla="*/ 476898 w 6981822"/>
                  <a:gd name="connsiteY124" fmla="*/ 1581617 h 1749886"/>
                  <a:gd name="connsiteX125" fmla="*/ 464512 w 6981822"/>
                  <a:gd name="connsiteY125" fmla="*/ 1586519 h 1749886"/>
                  <a:gd name="connsiteX126" fmla="*/ 476898 w 6981822"/>
                  <a:gd name="connsiteY126" fmla="*/ 1581617 h 1749886"/>
                  <a:gd name="connsiteX127" fmla="*/ 292346 w 6981822"/>
                  <a:gd name="connsiteY127" fmla="*/ 1565687 h 1749886"/>
                  <a:gd name="connsiteX128" fmla="*/ 301016 w 6981822"/>
                  <a:gd name="connsiteY128" fmla="*/ 1580392 h 1749886"/>
                  <a:gd name="connsiteX129" fmla="*/ 335698 w 6981822"/>
                  <a:gd name="connsiteY129" fmla="*/ 1576716 h 1749886"/>
                  <a:gd name="connsiteX130" fmla="*/ 353038 w 6981822"/>
                  <a:gd name="connsiteY130" fmla="*/ 1592646 h 1749886"/>
                  <a:gd name="connsiteX131" fmla="*/ 338174 w 6981822"/>
                  <a:gd name="connsiteY131" fmla="*/ 1609802 h 1749886"/>
                  <a:gd name="connsiteX132" fmla="*/ 367900 w 6981822"/>
                  <a:gd name="connsiteY132" fmla="*/ 1601224 h 1749886"/>
                  <a:gd name="connsiteX133" fmla="*/ 370378 w 6981822"/>
                  <a:gd name="connsiteY133" fmla="*/ 1615929 h 1749886"/>
                  <a:gd name="connsiteX134" fmla="*/ 434786 w 6981822"/>
                  <a:gd name="connsiteY134" fmla="*/ 1619606 h 1749886"/>
                  <a:gd name="connsiteX135" fmla="*/ 433548 w 6981822"/>
                  <a:gd name="connsiteY135" fmla="*/ 1610109 h 1749886"/>
                  <a:gd name="connsiteX136" fmla="*/ 436476 w 6981822"/>
                  <a:gd name="connsiteY136" fmla="*/ 1607845 h 1749886"/>
                  <a:gd name="connsiteX137" fmla="*/ 437824 w 6981822"/>
                  <a:gd name="connsiteY137" fmla="*/ 1607907 h 1749886"/>
                  <a:gd name="connsiteX138" fmla="*/ 443456 w 6981822"/>
                  <a:gd name="connsiteY138" fmla="*/ 1602450 h 1749886"/>
                  <a:gd name="connsiteX139" fmla="*/ 436476 w 6981822"/>
                  <a:gd name="connsiteY139" fmla="*/ 1607845 h 1749886"/>
                  <a:gd name="connsiteX140" fmla="*/ 429056 w 6981822"/>
                  <a:gd name="connsiteY140" fmla="*/ 1607505 h 1749886"/>
                  <a:gd name="connsiteX141" fmla="*/ 417444 w 6981822"/>
                  <a:gd name="connsiteY141" fmla="*/ 1598773 h 1749886"/>
                  <a:gd name="connsiteX142" fmla="*/ 470704 w 6981822"/>
                  <a:gd name="connsiteY142" fmla="*/ 1597548 h 1749886"/>
                  <a:gd name="connsiteX143" fmla="*/ 445932 w 6981822"/>
                  <a:gd name="connsiteY143" fmla="*/ 1588970 h 1749886"/>
                  <a:gd name="connsiteX144" fmla="*/ 486806 w 6981822"/>
                  <a:gd name="connsiteY144" fmla="*/ 1565687 h 1749886"/>
                  <a:gd name="connsiteX145" fmla="*/ 516532 w 6981822"/>
                  <a:gd name="connsiteY145" fmla="*/ 1579166 h 1749886"/>
                  <a:gd name="connsiteX146" fmla="*/ 497954 w 6981822"/>
                  <a:gd name="connsiteY146" fmla="*/ 1590195 h 1749886"/>
                  <a:gd name="connsiteX147" fmla="*/ 491760 w 6981822"/>
                  <a:gd name="connsiteY147" fmla="*/ 1580392 h 1749886"/>
                  <a:gd name="connsiteX148" fmla="*/ 480614 w 6981822"/>
                  <a:gd name="connsiteY148" fmla="*/ 1592646 h 1749886"/>
                  <a:gd name="connsiteX149" fmla="*/ 522726 w 6981822"/>
                  <a:gd name="connsiteY149" fmla="*/ 1615929 h 1749886"/>
                  <a:gd name="connsiteX150" fmla="*/ 400104 w 6981822"/>
                  <a:gd name="connsiteY150" fmla="*/ 1645340 h 1749886"/>
                  <a:gd name="connsiteX151" fmla="*/ 403820 w 6981822"/>
                  <a:gd name="connsiteY151" fmla="*/ 1642889 h 1749886"/>
                  <a:gd name="connsiteX152" fmla="*/ 354276 w 6981822"/>
                  <a:gd name="connsiteY152" fmla="*/ 1644114 h 1749886"/>
                  <a:gd name="connsiteX153" fmla="*/ 360470 w 6981822"/>
                  <a:gd name="connsiteY153" fmla="*/ 1637987 h 1749886"/>
                  <a:gd name="connsiteX154" fmla="*/ 323312 w 6981822"/>
                  <a:gd name="connsiteY154" fmla="*/ 1637987 h 1749886"/>
                  <a:gd name="connsiteX155" fmla="*/ 324550 w 6981822"/>
                  <a:gd name="connsiteY155" fmla="*/ 1636762 h 1749886"/>
                  <a:gd name="connsiteX156" fmla="*/ 315880 w 6981822"/>
                  <a:gd name="connsiteY156" fmla="*/ 1637987 h 1749886"/>
                  <a:gd name="connsiteX157" fmla="*/ 323312 w 6981822"/>
                  <a:gd name="connsiteY157" fmla="*/ 1637987 h 1749886"/>
                  <a:gd name="connsiteX158" fmla="*/ 299778 w 6981822"/>
                  <a:gd name="connsiteY158" fmla="*/ 1640438 h 1749886"/>
                  <a:gd name="connsiteX159" fmla="*/ 303494 w 6981822"/>
                  <a:gd name="connsiteY159" fmla="*/ 1634311 h 1749886"/>
                  <a:gd name="connsiteX160" fmla="*/ 265096 w 6981822"/>
                  <a:gd name="connsiteY160" fmla="*/ 1625733 h 1749886"/>
                  <a:gd name="connsiteX161" fmla="*/ 272528 w 6981822"/>
                  <a:gd name="connsiteY161" fmla="*/ 1619606 h 1749886"/>
                  <a:gd name="connsiteX162" fmla="*/ 289870 w 6981822"/>
                  <a:gd name="connsiteY162" fmla="*/ 1609802 h 1749886"/>
                  <a:gd name="connsiteX163" fmla="*/ 315880 w 6981822"/>
                  <a:gd name="connsiteY163" fmla="*/ 1614704 h 1749886"/>
                  <a:gd name="connsiteX164" fmla="*/ 307210 w 6981822"/>
                  <a:gd name="connsiteY164" fmla="*/ 1603675 h 1749886"/>
                  <a:gd name="connsiteX165" fmla="*/ 289870 w 6981822"/>
                  <a:gd name="connsiteY165" fmla="*/ 1609802 h 1749886"/>
                  <a:gd name="connsiteX166" fmla="*/ 276244 w 6981822"/>
                  <a:gd name="connsiteY166" fmla="*/ 1606126 h 1749886"/>
                  <a:gd name="connsiteX167" fmla="*/ 310926 w 6981822"/>
                  <a:gd name="connsiteY167" fmla="*/ 1582843 h 1749886"/>
                  <a:gd name="connsiteX168" fmla="*/ 270052 w 6981822"/>
                  <a:gd name="connsiteY168" fmla="*/ 1596323 h 1749886"/>
                  <a:gd name="connsiteX169" fmla="*/ 292346 w 6981822"/>
                  <a:gd name="connsiteY169" fmla="*/ 1565687 h 1749886"/>
                  <a:gd name="connsiteX170" fmla="*/ 83550 w 6981822"/>
                  <a:gd name="connsiteY170" fmla="*/ 1563198 h 1749886"/>
                  <a:gd name="connsiteX171" fmla="*/ 94588 w 6981822"/>
                  <a:gd name="connsiteY171" fmla="*/ 1569206 h 1749886"/>
                  <a:gd name="connsiteX172" fmla="*/ 59020 w 6981822"/>
                  <a:gd name="connsiteY172" fmla="*/ 1582424 h 1749886"/>
                  <a:gd name="connsiteX173" fmla="*/ 45526 w 6981822"/>
                  <a:gd name="connsiteY173" fmla="*/ 1581223 h 1749886"/>
                  <a:gd name="connsiteX174" fmla="*/ 45526 w 6981822"/>
                  <a:gd name="connsiteY174" fmla="*/ 1586029 h 1749886"/>
                  <a:gd name="connsiteX175" fmla="*/ 13636 w 6981822"/>
                  <a:gd name="connsiteY175" fmla="*/ 1598046 h 1749886"/>
                  <a:gd name="connsiteX176" fmla="*/ 9956 w 6981822"/>
                  <a:gd name="connsiteY176" fmla="*/ 1584828 h 1749886"/>
                  <a:gd name="connsiteX177" fmla="*/ 20996 w 6981822"/>
                  <a:gd name="connsiteY177" fmla="*/ 1570408 h 1749886"/>
                  <a:gd name="connsiteX178" fmla="*/ 57792 w 6981822"/>
                  <a:gd name="connsiteY178" fmla="*/ 1574013 h 1749886"/>
                  <a:gd name="connsiteX179" fmla="*/ 83550 w 6981822"/>
                  <a:gd name="connsiteY179" fmla="*/ 1563198 h 1749886"/>
                  <a:gd name="connsiteX180" fmla="*/ 575558 w 6981822"/>
                  <a:gd name="connsiteY180" fmla="*/ 1530880 h 1749886"/>
                  <a:gd name="connsiteX181" fmla="*/ 568100 w 6981822"/>
                  <a:gd name="connsiteY181" fmla="*/ 1543312 h 1749886"/>
                  <a:gd name="connsiteX182" fmla="*/ 575558 w 6981822"/>
                  <a:gd name="connsiteY182" fmla="*/ 1530880 h 1749886"/>
                  <a:gd name="connsiteX183" fmla="*/ 940928 w 6981822"/>
                  <a:gd name="connsiteY183" fmla="*/ 1527105 h 1749886"/>
                  <a:gd name="connsiteX184" fmla="*/ 926040 w 6981822"/>
                  <a:gd name="connsiteY184" fmla="*/ 1549317 h 1749886"/>
                  <a:gd name="connsiteX185" fmla="*/ 949614 w 6981822"/>
                  <a:gd name="connsiteY185" fmla="*/ 1545615 h 1749886"/>
                  <a:gd name="connsiteX186" fmla="*/ 949614 w 6981822"/>
                  <a:gd name="connsiteY186" fmla="*/ 1546849 h 1749886"/>
                  <a:gd name="connsiteX187" fmla="*/ 945892 w 6981822"/>
                  <a:gd name="connsiteY187" fmla="*/ 1556722 h 1749886"/>
                  <a:gd name="connsiteX188" fmla="*/ 939688 w 6981822"/>
                  <a:gd name="connsiteY188" fmla="*/ 1567828 h 1749886"/>
                  <a:gd name="connsiteX189" fmla="*/ 935966 w 6981822"/>
                  <a:gd name="connsiteY189" fmla="*/ 1569062 h 1749886"/>
                  <a:gd name="connsiteX190" fmla="*/ 938448 w 6981822"/>
                  <a:gd name="connsiteY190" fmla="*/ 1569062 h 1749886"/>
                  <a:gd name="connsiteX191" fmla="*/ 932244 w 6981822"/>
                  <a:gd name="connsiteY191" fmla="*/ 1578934 h 1749886"/>
                  <a:gd name="connsiteX192" fmla="*/ 916114 w 6981822"/>
                  <a:gd name="connsiteY192" fmla="*/ 1575232 h 1749886"/>
                  <a:gd name="connsiteX193" fmla="*/ 903706 w 6981822"/>
                  <a:gd name="connsiteY193" fmla="*/ 1591275 h 1749886"/>
                  <a:gd name="connsiteX194" fmla="*/ 923558 w 6981822"/>
                  <a:gd name="connsiteY194" fmla="*/ 1590040 h 1749886"/>
                  <a:gd name="connsiteX195" fmla="*/ 896260 w 6981822"/>
                  <a:gd name="connsiteY195" fmla="*/ 1625827 h 1749886"/>
                  <a:gd name="connsiteX196" fmla="*/ 868964 w 6981822"/>
                  <a:gd name="connsiteY196" fmla="*/ 1614721 h 1749886"/>
                  <a:gd name="connsiteX197" fmla="*/ 872686 w 6981822"/>
                  <a:gd name="connsiteY197" fmla="*/ 1609785 h 1749886"/>
                  <a:gd name="connsiteX198" fmla="*/ 825536 w 6981822"/>
                  <a:gd name="connsiteY198" fmla="*/ 1623359 h 1749886"/>
                  <a:gd name="connsiteX199" fmla="*/ 852834 w 6981822"/>
                  <a:gd name="connsiteY199" fmla="*/ 1638168 h 1749886"/>
                  <a:gd name="connsiteX200" fmla="*/ 881372 w 6981822"/>
                  <a:gd name="connsiteY200" fmla="*/ 1641870 h 1749886"/>
                  <a:gd name="connsiteX201" fmla="*/ 856556 w 6981822"/>
                  <a:gd name="connsiteY201" fmla="*/ 1665317 h 1749886"/>
                  <a:gd name="connsiteX202" fmla="*/ 810648 w 6981822"/>
                  <a:gd name="connsiteY202" fmla="*/ 1660380 h 1749886"/>
                  <a:gd name="connsiteX203" fmla="*/ 798240 w 6981822"/>
                  <a:gd name="connsiteY203" fmla="*/ 1672721 h 1749886"/>
                  <a:gd name="connsiteX204" fmla="*/ 799480 w 6981822"/>
                  <a:gd name="connsiteY204" fmla="*/ 1664083 h 1749886"/>
                  <a:gd name="connsiteX205" fmla="*/ 784590 w 6981822"/>
                  <a:gd name="connsiteY205" fmla="*/ 1639402 h 1749886"/>
                  <a:gd name="connsiteX206" fmla="*/ 815610 w 6981822"/>
                  <a:gd name="connsiteY206" fmla="*/ 1639402 h 1749886"/>
                  <a:gd name="connsiteX207" fmla="*/ 792036 w 6981822"/>
                  <a:gd name="connsiteY207" fmla="*/ 1625827 h 1749886"/>
                  <a:gd name="connsiteX208" fmla="*/ 795758 w 6981822"/>
                  <a:gd name="connsiteY208" fmla="*/ 1622125 h 1749886"/>
                  <a:gd name="connsiteX209" fmla="*/ 809406 w 6981822"/>
                  <a:gd name="connsiteY209" fmla="*/ 1615955 h 1749886"/>
                  <a:gd name="connsiteX210" fmla="*/ 803202 w 6981822"/>
                  <a:gd name="connsiteY210" fmla="*/ 1615955 h 1749886"/>
                  <a:gd name="connsiteX211" fmla="*/ 801962 w 6981822"/>
                  <a:gd name="connsiteY211" fmla="*/ 1615955 h 1749886"/>
                  <a:gd name="connsiteX212" fmla="*/ 794516 w 6981822"/>
                  <a:gd name="connsiteY212" fmla="*/ 1622125 h 1749886"/>
                  <a:gd name="connsiteX213" fmla="*/ 792036 w 6981822"/>
                  <a:gd name="connsiteY213" fmla="*/ 1625827 h 1749886"/>
                  <a:gd name="connsiteX214" fmla="*/ 779628 w 6981822"/>
                  <a:gd name="connsiteY214" fmla="*/ 1628296 h 1749886"/>
                  <a:gd name="connsiteX215" fmla="*/ 774664 w 6981822"/>
                  <a:gd name="connsiteY215" fmla="*/ 1639402 h 1749886"/>
                  <a:gd name="connsiteX216" fmla="*/ 736200 w 6981822"/>
                  <a:gd name="connsiteY216" fmla="*/ 1666551 h 1749886"/>
                  <a:gd name="connsiteX217" fmla="*/ 736200 w 6981822"/>
                  <a:gd name="connsiteY217" fmla="*/ 1664083 h 1749886"/>
                  <a:gd name="connsiteX218" fmla="*/ 702700 w 6981822"/>
                  <a:gd name="connsiteY218" fmla="*/ 1666551 h 1749886"/>
                  <a:gd name="connsiteX219" fmla="*/ 707662 w 6981822"/>
                  <a:gd name="connsiteY219" fmla="*/ 1661614 h 1749886"/>
                  <a:gd name="connsiteX220" fmla="*/ 689050 w 6981822"/>
                  <a:gd name="connsiteY220" fmla="*/ 1670253 h 1749886"/>
                  <a:gd name="connsiteX221" fmla="*/ 682848 w 6981822"/>
                  <a:gd name="connsiteY221" fmla="*/ 1655444 h 1749886"/>
                  <a:gd name="connsiteX222" fmla="*/ 613364 w 6981822"/>
                  <a:gd name="connsiteY222" fmla="*/ 1655444 h 1749886"/>
                  <a:gd name="connsiteX223" fmla="*/ 617086 w 6981822"/>
                  <a:gd name="connsiteY223" fmla="*/ 1648040 h 1749886"/>
                  <a:gd name="connsiteX224" fmla="*/ 543880 w 6981822"/>
                  <a:gd name="connsiteY224" fmla="*/ 1644338 h 1749886"/>
                  <a:gd name="connsiteX225" fmla="*/ 545120 w 6981822"/>
                  <a:gd name="connsiteY225" fmla="*/ 1641870 h 1749886"/>
                  <a:gd name="connsiteX226" fmla="*/ 556288 w 6981822"/>
                  <a:gd name="connsiteY226" fmla="*/ 1623359 h 1749886"/>
                  <a:gd name="connsiteX227" fmla="*/ 573658 w 6981822"/>
                  <a:gd name="connsiteY227" fmla="*/ 1618423 h 1749886"/>
                  <a:gd name="connsiteX228" fmla="*/ 603438 w 6981822"/>
                  <a:gd name="connsiteY228" fmla="*/ 1625827 h 1749886"/>
                  <a:gd name="connsiteX229" fmla="*/ 597234 w 6981822"/>
                  <a:gd name="connsiteY229" fmla="*/ 1634466 h 1749886"/>
                  <a:gd name="connsiteX230" fmla="*/ 640660 w 6981822"/>
                  <a:gd name="connsiteY230" fmla="*/ 1614721 h 1749886"/>
                  <a:gd name="connsiteX231" fmla="*/ 664236 w 6981822"/>
                  <a:gd name="connsiteY231" fmla="*/ 1623359 h 1749886"/>
                  <a:gd name="connsiteX232" fmla="*/ 654310 w 6981822"/>
                  <a:gd name="connsiteY232" fmla="*/ 1638168 h 1749886"/>
                  <a:gd name="connsiteX233" fmla="*/ 718830 w 6981822"/>
                  <a:gd name="connsiteY233" fmla="*/ 1631998 h 1749886"/>
                  <a:gd name="connsiteX234" fmla="*/ 700218 w 6981822"/>
                  <a:gd name="connsiteY234" fmla="*/ 1602381 h 1749886"/>
                  <a:gd name="connsiteX235" fmla="*/ 727514 w 6981822"/>
                  <a:gd name="connsiteY235" fmla="*/ 1585104 h 1749886"/>
                  <a:gd name="connsiteX236" fmla="*/ 722552 w 6981822"/>
                  <a:gd name="connsiteY236" fmla="*/ 1588806 h 1749886"/>
                  <a:gd name="connsiteX237" fmla="*/ 746126 w 6981822"/>
                  <a:gd name="connsiteY237" fmla="*/ 1593743 h 1749886"/>
                  <a:gd name="connsiteX238" fmla="*/ 725034 w 6981822"/>
                  <a:gd name="connsiteY238" fmla="*/ 1611019 h 1749886"/>
                  <a:gd name="connsiteX239" fmla="*/ 747368 w 6981822"/>
                  <a:gd name="connsiteY239" fmla="*/ 1604849 h 1749886"/>
                  <a:gd name="connsiteX240" fmla="*/ 746126 w 6981822"/>
                  <a:gd name="connsiteY240" fmla="*/ 1609785 h 1749886"/>
                  <a:gd name="connsiteX241" fmla="*/ 769702 w 6981822"/>
                  <a:gd name="connsiteY241" fmla="*/ 1607317 h 1749886"/>
                  <a:gd name="connsiteX242" fmla="*/ 749848 w 6981822"/>
                  <a:gd name="connsiteY242" fmla="*/ 1597445 h 1749886"/>
                  <a:gd name="connsiteX243" fmla="*/ 764738 w 6981822"/>
                  <a:gd name="connsiteY243" fmla="*/ 1590040 h 1749886"/>
                  <a:gd name="connsiteX244" fmla="*/ 842908 w 6981822"/>
                  <a:gd name="connsiteY244" fmla="*/ 1602381 h 1749886"/>
                  <a:gd name="connsiteX245" fmla="*/ 859038 w 6981822"/>
                  <a:gd name="connsiteY245" fmla="*/ 1586338 h 1749886"/>
                  <a:gd name="connsiteX246" fmla="*/ 893780 w 6981822"/>
                  <a:gd name="connsiteY246" fmla="*/ 1585104 h 1749886"/>
                  <a:gd name="connsiteX247" fmla="*/ 908668 w 6981822"/>
                  <a:gd name="connsiteY247" fmla="*/ 1564126 h 1749886"/>
                  <a:gd name="connsiteX248" fmla="*/ 926040 w 6981822"/>
                  <a:gd name="connsiteY248" fmla="*/ 1566594 h 1749886"/>
                  <a:gd name="connsiteX249" fmla="*/ 898742 w 6981822"/>
                  <a:gd name="connsiteY249" fmla="*/ 1555488 h 1749886"/>
                  <a:gd name="connsiteX250" fmla="*/ 906186 w 6981822"/>
                  <a:gd name="connsiteY250" fmla="*/ 1540679 h 1749886"/>
                  <a:gd name="connsiteX251" fmla="*/ 883852 w 6981822"/>
                  <a:gd name="connsiteY251" fmla="*/ 1553019 h 1749886"/>
                  <a:gd name="connsiteX252" fmla="*/ 871446 w 6981822"/>
                  <a:gd name="connsiteY252" fmla="*/ 1544381 h 1749886"/>
                  <a:gd name="connsiteX253" fmla="*/ 902464 w 6981822"/>
                  <a:gd name="connsiteY253" fmla="*/ 1533275 h 1749886"/>
                  <a:gd name="connsiteX254" fmla="*/ 903706 w 6981822"/>
                  <a:gd name="connsiteY254" fmla="*/ 1538211 h 1749886"/>
                  <a:gd name="connsiteX255" fmla="*/ 940928 w 6981822"/>
                  <a:gd name="connsiteY255" fmla="*/ 1527105 h 1749886"/>
                  <a:gd name="connsiteX256" fmla="*/ 361744 w 6981822"/>
                  <a:gd name="connsiteY256" fmla="*/ 1525907 h 1749886"/>
                  <a:gd name="connsiteX257" fmla="*/ 354286 w 6981822"/>
                  <a:gd name="connsiteY257" fmla="*/ 1527150 h 1749886"/>
                  <a:gd name="connsiteX258" fmla="*/ 353044 w 6981822"/>
                  <a:gd name="connsiteY258" fmla="*/ 1530880 h 1749886"/>
                  <a:gd name="connsiteX259" fmla="*/ 739648 w 6981822"/>
                  <a:gd name="connsiteY259" fmla="*/ 1510987 h 1749886"/>
                  <a:gd name="connsiteX260" fmla="*/ 734676 w 6981822"/>
                  <a:gd name="connsiteY260" fmla="*/ 1513474 h 1749886"/>
                  <a:gd name="connsiteX261" fmla="*/ 727218 w 6981822"/>
                  <a:gd name="connsiteY261" fmla="*/ 1523420 h 1749886"/>
                  <a:gd name="connsiteX262" fmla="*/ 351800 w 6981822"/>
                  <a:gd name="connsiteY262" fmla="*/ 1498555 h 1749886"/>
                  <a:gd name="connsiteX263" fmla="*/ 345584 w 6981822"/>
                  <a:gd name="connsiteY263" fmla="*/ 1504771 h 1749886"/>
                  <a:gd name="connsiteX264" fmla="*/ 365474 w 6981822"/>
                  <a:gd name="connsiteY264" fmla="*/ 1501041 h 1749886"/>
                  <a:gd name="connsiteX265" fmla="*/ 5831586 w 6981822"/>
                  <a:gd name="connsiteY265" fmla="*/ 1451959 h 1749886"/>
                  <a:gd name="connsiteX266" fmla="*/ 5861874 w 6981822"/>
                  <a:gd name="connsiteY266" fmla="*/ 1471015 h 1749886"/>
                  <a:gd name="connsiteX267" fmla="*/ 5860632 w 6981822"/>
                  <a:gd name="connsiteY267" fmla="*/ 1484649 h 1749886"/>
                  <a:gd name="connsiteX268" fmla="*/ 5904120 w 6981822"/>
                  <a:gd name="connsiteY268" fmla="*/ 1484649 h 1749886"/>
                  <a:gd name="connsiteX269" fmla="*/ 5925242 w 6981822"/>
                  <a:gd name="connsiteY269" fmla="*/ 1495803 h 1749886"/>
                  <a:gd name="connsiteX270" fmla="*/ 5886724 w 6981822"/>
                  <a:gd name="connsiteY270" fmla="*/ 1511915 h 1749886"/>
                  <a:gd name="connsiteX271" fmla="*/ 6114108 w 6981822"/>
                  <a:gd name="connsiteY271" fmla="*/ 1578843 h 1749886"/>
                  <a:gd name="connsiteX272" fmla="*/ 6107894 w 6981822"/>
                  <a:gd name="connsiteY272" fmla="*/ 1586279 h 1749886"/>
                  <a:gd name="connsiteX273" fmla="*/ 6137716 w 6981822"/>
                  <a:gd name="connsiteY273" fmla="*/ 1581322 h 1749886"/>
                  <a:gd name="connsiteX274" fmla="*/ 6126532 w 6981822"/>
                  <a:gd name="connsiteY274" fmla="*/ 1587519 h 1749886"/>
                  <a:gd name="connsiteX275" fmla="*/ 6217238 w 6981822"/>
                  <a:gd name="connsiteY275" fmla="*/ 1624701 h 1749886"/>
                  <a:gd name="connsiteX276" fmla="*/ 6197356 w 6981822"/>
                  <a:gd name="connsiteY276" fmla="*/ 1630898 h 1749886"/>
                  <a:gd name="connsiteX277" fmla="*/ 6306700 w 6981822"/>
                  <a:gd name="connsiteY277" fmla="*/ 1638334 h 1749886"/>
                  <a:gd name="connsiteX278" fmla="*/ 6324094 w 6981822"/>
                  <a:gd name="connsiteY278" fmla="*/ 1671798 h 1749886"/>
                  <a:gd name="connsiteX279" fmla="*/ 6488108 w 6981822"/>
                  <a:gd name="connsiteY279" fmla="*/ 1684192 h 1749886"/>
                  <a:gd name="connsiteX280" fmla="*/ 6545264 w 6981822"/>
                  <a:gd name="connsiteY280" fmla="*/ 1727571 h 1749886"/>
                  <a:gd name="connsiteX281" fmla="*/ 6428468 w 6981822"/>
                  <a:gd name="connsiteY281" fmla="*/ 1748641 h 1749886"/>
                  <a:gd name="connsiteX282" fmla="*/ 6035828 w 6981822"/>
                  <a:gd name="connsiteY282" fmla="*/ 1748641 h 1749886"/>
                  <a:gd name="connsiteX283" fmla="*/ 5845720 w 6981822"/>
                  <a:gd name="connsiteY283" fmla="*/ 1664362 h 1749886"/>
                  <a:gd name="connsiteX284" fmla="*/ 5797262 w 6981822"/>
                  <a:gd name="connsiteY284" fmla="*/ 1459861 h 1749886"/>
                  <a:gd name="connsiteX285" fmla="*/ 5798504 w 6981822"/>
                  <a:gd name="connsiteY285" fmla="*/ 1452424 h 1749886"/>
                  <a:gd name="connsiteX286" fmla="*/ 5831586 w 6981822"/>
                  <a:gd name="connsiteY286" fmla="*/ 1451959 h 1749886"/>
                  <a:gd name="connsiteX287" fmla="*/ 5805486 w 6981822"/>
                  <a:gd name="connsiteY287" fmla="*/ 1417581 h 1749886"/>
                  <a:gd name="connsiteX288" fmla="*/ 5808472 w 6981822"/>
                  <a:gd name="connsiteY288" fmla="*/ 1426293 h 1749886"/>
                  <a:gd name="connsiteX289" fmla="*/ 5803494 w 6981822"/>
                  <a:gd name="connsiteY289" fmla="*/ 1426293 h 1749886"/>
                  <a:gd name="connsiteX290" fmla="*/ 5810764 w 6981822"/>
                  <a:gd name="connsiteY290" fmla="*/ 1386467 h 1749886"/>
                  <a:gd name="connsiteX291" fmla="*/ 5829630 w 6981822"/>
                  <a:gd name="connsiteY291" fmla="*/ 1395593 h 1749886"/>
                  <a:gd name="connsiteX292" fmla="*/ 5807228 w 6981822"/>
                  <a:gd name="connsiteY292" fmla="*/ 1400157 h 1749886"/>
                  <a:gd name="connsiteX293" fmla="*/ 5812824 w 6981822"/>
                  <a:gd name="connsiteY293" fmla="*/ 1371532 h 1749886"/>
                  <a:gd name="connsiteX294" fmla="*/ 5813448 w 6981822"/>
                  <a:gd name="connsiteY294" fmla="*/ 1372465 h 1749886"/>
                  <a:gd name="connsiteX295" fmla="*/ 5812202 w 6981822"/>
                  <a:gd name="connsiteY295" fmla="*/ 1375266 h 1749886"/>
                  <a:gd name="connsiteX296" fmla="*/ 5450032 w 6981822"/>
                  <a:gd name="connsiteY296" fmla="*/ 1148751 h 1749886"/>
                  <a:gd name="connsiteX297" fmla="*/ 5447708 w 6981822"/>
                  <a:gd name="connsiteY297" fmla="*/ 1155644 h 1749886"/>
                  <a:gd name="connsiteX298" fmla="*/ 5434932 w 6981822"/>
                  <a:gd name="connsiteY298" fmla="*/ 1163686 h 1749886"/>
                  <a:gd name="connsiteX299" fmla="*/ 5450032 w 6981822"/>
                  <a:gd name="connsiteY299" fmla="*/ 1148751 h 1749886"/>
                  <a:gd name="connsiteX300" fmla="*/ 5457566 w 6981822"/>
                  <a:gd name="connsiteY300" fmla="*/ 908547 h 1749886"/>
                  <a:gd name="connsiteX301" fmla="*/ 5491100 w 6981822"/>
                  <a:gd name="connsiteY301" fmla="*/ 914760 h 1749886"/>
                  <a:gd name="connsiteX302" fmla="*/ 5486132 w 6981822"/>
                  <a:gd name="connsiteY302" fmla="*/ 942101 h 1749886"/>
                  <a:gd name="connsiteX303" fmla="*/ 5455082 w 6981822"/>
                  <a:gd name="connsiteY303" fmla="*/ 974412 h 1749886"/>
                  <a:gd name="connsiteX304" fmla="*/ 5478680 w 6981822"/>
                  <a:gd name="connsiteY304" fmla="*/ 980626 h 1749886"/>
                  <a:gd name="connsiteX305" fmla="*/ 5462534 w 6981822"/>
                  <a:gd name="connsiteY305" fmla="*/ 1078803 h 1749886"/>
                  <a:gd name="connsiteX306" fmla="*/ 5431484 w 6981822"/>
                  <a:gd name="connsiteY306" fmla="*/ 1143426 h 1749886"/>
                  <a:gd name="connsiteX307" fmla="*/ 5400434 w 6981822"/>
                  <a:gd name="connsiteY307" fmla="*/ 1135969 h 1749886"/>
                  <a:gd name="connsiteX308" fmla="*/ 5389256 w 6981822"/>
                  <a:gd name="connsiteY308" fmla="*/ 1167038 h 1749886"/>
                  <a:gd name="connsiteX309" fmla="*/ 5371868 w 6981822"/>
                  <a:gd name="connsiteY309" fmla="*/ 1143426 h 1749886"/>
                  <a:gd name="connsiteX310" fmla="*/ 5338336 w 6981822"/>
                  <a:gd name="connsiteY310" fmla="*/ 1153368 h 1749886"/>
                  <a:gd name="connsiteX311" fmla="*/ 5324674 w 6981822"/>
                  <a:gd name="connsiteY311" fmla="*/ 1137212 h 1749886"/>
                  <a:gd name="connsiteX312" fmla="*/ 5313496 w 6981822"/>
                  <a:gd name="connsiteY312" fmla="*/ 1152125 h 1749886"/>
                  <a:gd name="connsiteX313" fmla="*/ 5329642 w 6981822"/>
                  <a:gd name="connsiteY313" fmla="*/ 1118571 h 1749886"/>
                  <a:gd name="connsiteX314" fmla="*/ 5303560 w 6981822"/>
                  <a:gd name="connsiteY314" fmla="*/ 1155853 h 1749886"/>
                  <a:gd name="connsiteX315" fmla="*/ 5309770 w 6981822"/>
                  <a:gd name="connsiteY315" fmla="*/ 1157096 h 1749886"/>
                  <a:gd name="connsiteX316" fmla="*/ 5296108 w 6981822"/>
                  <a:gd name="connsiteY316" fmla="*/ 1170766 h 1749886"/>
                  <a:gd name="connsiteX317" fmla="*/ 5313496 w 6981822"/>
                  <a:gd name="connsiteY317" fmla="*/ 1165795 h 1749886"/>
                  <a:gd name="connsiteX318" fmla="*/ 5339578 w 6981822"/>
                  <a:gd name="connsiteY318" fmla="*/ 1189407 h 1749886"/>
                  <a:gd name="connsiteX319" fmla="*/ 5445146 w 6981822"/>
                  <a:gd name="connsiteY319" fmla="*/ 1178223 h 1749886"/>
                  <a:gd name="connsiteX320" fmla="*/ 5438936 w 6981822"/>
                  <a:gd name="connsiteY320" fmla="*/ 1188165 h 1749886"/>
                  <a:gd name="connsiteX321" fmla="*/ 5442662 w 6981822"/>
                  <a:gd name="connsiteY321" fmla="*/ 1188165 h 1749886"/>
                  <a:gd name="connsiteX322" fmla="*/ 5343304 w 6981822"/>
                  <a:gd name="connsiteY322" fmla="*/ 1749886 h 1749886"/>
                  <a:gd name="connsiteX323" fmla="*/ 4897432 w 6981822"/>
                  <a:gd name="connsiteY323" fmla="*/ 1749886 h 1749886"/>
                  <a:gd name="connsiteX324" fmla="*/ 5031566 w 6981822"/>
                  <a:gd name="connsiteY324" fmla="*/ 989325 h 1749886"/>
                  <a:gd name="connsiteX325" fmla="*/ 5055164 w 6981822"/>
                  <a:gd name="connsiteY325" fmla="*/ 989325 h 1749886"/>
                  <a:gd name="connsiteX326" fmla="*/ 5120990 w 6981822"/>
                  <a:gd name="connsiteY326" fmla="*/ 961985 h 1749886"/>
                  <a:gd name="connsiteX327" fmla="*/ 5118506 w 6981822"/>
                  <a:gd name="connsiteY327" fmla="*/ 969441 h 1749886"/>
                  <a:gd name="connsiteX328" fmla="*/ 5144586 w 6981822"/>
                  <a:gd name="connsiteY328" fmla="*/ 964470 h 1749886"/>
                  <a:gd name="connsiteX329" fmla="*/ 5145828 w 6981822"/>
                  <a:gd name="connsiteY329" fmla="*/ 928431 h 1749886"/>
                  <a:gd name="connsiteX330" fmla="*/ 5171910 w 6981822"/>
                  <a:gd name="connsiteY330" fmla="*/ 976898 h 1749886"/>
                  <a:gd name="connsiteX331" fmla="*/ 5248914 w 6981822"/>
                  <a:gd name="connsiteY331" fmla="*/ 978141 h 1749886"/>
                  <a:gd name="connsiteX332" fmla="*/ 5221590 w 6981822"/>
                  <a:gd name="connsiteY332" fmla="*/ 1007966 h 1749886"/>
                  <a:gd name="connsiteX333" fmla="*/ 5263816 w 6981822"/>
                  <a:gd name="connsiteY333" fmla="*/ 973170 h 1749886"/>
                  <a:gd name="connsiteX334" fmla="*/ 5245188 w 6981822"/>
                  <a:gd name="connsiteY334" fmla="*/ 973170 h 1749886"/>
                  <a:gd name="connsiteX335" fmla="*/ 5306044 w 6981822"/>
                  <a:gd name="connsiteY335" fmla="*/ 989325 h 1749886"/>
                  <a:gd name="connsiteX336" fmla="*/ 5287414 w 6981822"/>
                  <a:gd name="connsiteY336" fmla="*/ 1000510 h 1749886"/>
                  <a:gd name="connsiteX337" fmla="*/ 5327158 w 6981822"/>
                  <a:gd name="connsiteY337" fmla="*/ 991811 h 1749886"/>
                  <a:gd name="connsiteX338" fmla="*/ 5384288 w 6981822"/>
                  <a:gd name="connsiteY338" fmla="*/ 955771 h 1749886"/>
                  <a:gd name="connsiteX339" fmla="*/ 5390498 w 6981822"/>
                  <a:gd name="connsiteY339" fmla="*/ 958257 h 1749886"/>
                  <a:gd name="connsiteX340" fmla="*/ 5386772 w 6981822"/>
                  <a:gd name="connsiteY340" fmla="*/ 961985 h 1749886"/>
                  <a:gd name="connsiteX341" fmla="*/ 5394224 w 6981822"/>
                  <a:gd name="connsiteY341" fmla="*/ 959499 h 1749886"/>
                  <a:gd name="connsiteX342" fmla="*/ 5411612 w 6981822"/>
                  <a:gd name="connsiteY342" fmla="*/ 964470 h 1749886"/>
                  <a:gd name="connsiteX343" fmla="*/ 5407886 w 6981822"/>
                  <a:gd name="connsiteY343" fmla="*/ 968199 h 1749886"/>
                  <a:gd name="connsiteX344" fmla="*/ 5415338 w 6981822"/>
                  <a:gd name="connsiteY344" fmla="*/ 964470 h 1749886"/>
                  <a:gd name="connsiteX345" fmla="*/ 5432726 w 6981822"/>
                  <a:gd name="connsiteY345" fmla="*/ 969441 h 1749886"/>
                  <a:gd name="connsiteX346" fmla="*/ 5441420 w 6981822"/>
                  <a:gd name="connsiteY346" fmla="*/ 963228 h 1749886"/>
                  <a:gd name="connsiteX347" fmla="*/ 5437694 w 6981822"/>
                  <a:gd name="connsiteY347" fmla="*/ 961985 h 1749886"/>
                  <a:gd name="connsiteX348" fmla="*/ 5484890 w 6981822"/>
                  <a:gd name="connsiteY348" fmla="*/ 923460 h 1749886"/>
                  <a:gd name="connsiteX349" fmla="*/ 5451356 w 6981822"/>
                  <a:gd name="connsiteY349" fmla="*/ 916003 h 1749886"/>
                  <a:gd name="connsiteX350" fmla="*/ 3667574 w 6981822"/>
                  <a:gd name="connsiteY350" fmla="*/ 688255 h 1749886"/>
                  <a:gd name="connsiteX351" fmla="*/ 3769516 w 6981822"/>
                  <a:gd name="connsiteY351" fmla="*/ 709388 h 1749886"/>
                  <a:gd name="connsiteX352" fmla="*/ 3768272 w 6981822"/>
                  <a:gd name="connsiteY352" fmla="*/ 724305 h 1749886"/>
                  <a:gd name="connsiteX353" fmla="*/ 3811784 w 6981822"/>
                  <a:gd name="connsiteY353" fmla="*/ 724305 h 1749886"/>
                  <a:gd name="connsiteX354" fmla="*/ 3834160 w 6981822"/>
                  <a:gd name="connsiteY354" fmla="*/ 735494 h 1749886"/>
                  <a:gd name="connsiteX355" fmla="*/ 3795622 w 6981822"/>
                  <a:gd name="connsiteY355" fmla="*/ 751654 h 1749886"/>
                  <a:gd name="connsiteX356" fmla="*/ 4021882 w 6981822"/>
                  <a:gd name="connsiteY356" fmla="*/ 818783 h 1749886"/>
                  <a:gd name="connsiteX357" fmla="*/ 4015666 w 6981822"/>
                  <a:gd name="connsiteY357" fmla="*/ 826242 h 1749886"/>
                  <a:gd name="connsiteX358" fmla="*/ 4045502 w 6981822"/>
                  <a:gd name="connsiteY358" fmla="*/ 821269 h 1749886"/>
                  <a:gd name="connsiteX359" fmla="*/ 4035556 w 6981822"/>
                  <a:gd name="connsiteY359" fmla="*/ 826242 h 1749886"/>
                  <a:gd name="connsiteX360" fmla="*/ 4072852 w 6981822"/>
                  <a:gd name="connsiteY360" fmla="*/ 841159 h 1749886"/>
                  <a:gd name="connsiteX361" fmla="*/ 4045502 w 6981822"/>
                  <a:gd name="connsiteY361" fmla="*/ 1000280 h 1749886"/>
                  <a:gd name="connsiteX362" fmla="*/ 4085284 w 6981822"/>
                  <a:gd name="connsiteY362" fmla="*/ 1000280 h 1749886"/>
                  <a:gd name="connsiteX363" fmla="*/ 4116364 w 6981822"/>
                  <a:gd name="connsiteY363" fmla="*/ 989091 h 1749886"/>
                  <a:gd name="connsiteX364" fmla="*/ 4133768 w 6981822"/>
                  <a:gd name="connsiteY364" fmla="*/ 960499 h 1749886"/>
                  <a:gd name="connsiteX365" fmla="*/ 4147444 w 6981822"/>
                  <a:gd name="connsiteY365" fmla="*/ 880939 h 1749886"/>
                  <a:gd name="connsiteX366" fmla="*/ 4215818 w 6981822"/>
                  <a:gd name="connsiteY366" fmla="*/ 878453 h 1749886"/>
                  <a:gd name="connsiteX367" fmla="*/ 4233224 w 6981822"/>
                  <a:gd name="connsiteY367" fmla="*/ 912018 h 1749886"/>
                  <a:gd name="connsiteX368" fmla="*/ 4397324 w 6981822"/>
                  <a:gd name="connsiteY368" fmla="*/ 924449 h 1749886"/>
                  <a:gd name="connsiteX369" fmla="*/ 4456996 w 6981822"/>
                  <a:gd name="connsiteY369" fmla="*/ 975417 h 1749886"/>
                  <a:gd name="connsiteX370" fmla="*/ 4489320 w 6981822"/>
                  <a:gd name="connsiteY370" fmla="*/ 962986 h 1749886"/>
                  <a:gd name="connsiteX371" fmla="*/ 4470672 w 6981822"/>
                  <a:gd name="connsiteY371" fmla="*/ 946825 h 1749886"/>
                  <a:gd name="connsiteX372" fmla="*/ 4519156 w 6981822"/>
                  <a:gd name="connsiteY372" fmla="*/ 935637 h 1749886"/>
                  <a:gd name="connsiteX373" fmla="*/ 4537804 w 6981822"/>
                  <a:gd name="connsiteY373" fmla="*/ 958013 h 1749886"/>
                  <a:gd name="connsiteX374" fmla="*/ 4560182 w 6981822"/>
                  <a:gd name="connsiteY374" fmla="*/ 931908 h 1749886"/>
                  <a:gd name="connsiteX375" fmla="*/ 4586288 w 6981822"/>
                  <a:gd name="connsiteY375" fmla="*/ 926935 h 1749886"/>
                  <a:gd name="connsiteX376" fmla="*/ 4582558 w 6981822"/>
                  <a:gd name="connsiteY376" fmla="*/ 948068 h 1749886"/>
                  <a:gd name="connsiteX377" fmla="*/ 4572612 w 6981822"/>
                  <a:gd name="connsiteY377" fmla="*/ 964229 h 1749886"/>
                  <a:gd name="connsiteX378" fmla="*/ 4580072 w 6981822"/>
                  <a:gd name="connsiteY378" fmla="*/ 966715 h 1749886"/>
                  <a:gd name="connsiteX379" fmla="*/ 4575100 w 6981822"/>
                  <a:gd name="connsiteY379" fmla="*/ 991578 h 1749886"/>
                  <a:gd name="connsiteX380" fmla="*/ 4572612 w 6981822"/>
                  <a:gd name="connsiteY380" fmla="*/ 992821 h 1749886"/>
                  <a:gd name="connsiteX381" fmla="*/ 4573856 w 6981822"/>
                  <a:gd name="connsiteY381" fmla="*/ 994064 h 1749886"/>
                  <a:gd name="connsiteX382" fmla="*/ 4567640 w 6981822"/>
                  <a:gd name="connsiteY382" fmla="*/ 1028871 h 1749886"/>
                  <a:gd name="connsiteX383" fmla="*/ 4555208 w 6981822"/>
                  <a:gd name="connsiteY383" fmla="*/ 1092271 h 1749886"/>
                  <a:gd name="connsiteX384" fmla="*/ 4527858 w 6981822"/>
                  <a:gd name="connsiteY384" fmla="*/ 1160643 h 1749886"/>
                  <a:gd name="connsiteX385" fmla="*/ 4473158 w 6981822"/>
                  <a:gd name="connsiteY385" fmla="*/ 1215340 h 1749886"/>
                  <a:gd name="connsiteX386" fmla="*/ 4382406 w 6981822"/>
                  <a:gd name="connsiteY386" fmla="*/ 1235230 h 1749886"/>
                  <a:gd name="connsiteX387" fmla="*/ 4442078 w 6981822"/>
                  <a:gd name="connsiteY387" fmla="*/ 1749885 h 1749886"/>
                  <a:gd name="connsiteX388" fmla="*/ 4046746 w 6981822"/>
                  <a:gd name="connsiteY388" fmla="*/ 1749885 h 1749886"/>
                  <a:gd name="connsiteX389" fmla="*/ 4021882 w 6981822"/>
                  <a:gd name="connsiteY389" fmla="*/ 1258850 h 1749886"/>
                  <a:gd name="connsiteX390" fmla="*/ 4014422 w 6981822"/>
                  <a:gd name="connsiteY390" fmla="*/ 1250148 h 1749886"/>
                  <a:gd name="connsiteX391" fmla="*/ 3999504 w 6981822"/>
                  <a:gd name="connsiteY391" fmla="*/ 1261336 h 1749886"/>
                  <a:gd name="connsiteX392" fmla="*/ 3913724 w 6981822"/>
                  <a:gd name="connsiteY392" fmla="*/ 1749885 h 1749886"/>
                  <a:gd name="connsiteX393" fmla="*/ 3479852 w 6981822"/>
                  <a:gd name="connsiteY393" fmla="*/ 1749885 h 1749886"/>
                  <a:gd name="connsiteX394" fmla="*/ 5533420 w 6981822"/>
                  <a:gd name="connsiteY394" fmla="*/ 670831 h 1749886"/>
                  <a:gd name="connsiteX395" fmla="*/ 5532424 w 6981822"/>
                  <a:gd name="connsiteY395" fmla="*/ 678299 h 1749886"/>
                  <a:gd name="connsiteX396" fmla="*/ 5528440 w 6981822"/>
                  <a:gd name="connsiteY396" fmla="*/ 676165 h 1749886"/>
                  <a:gd name="connsiteX397" fmla="*/ 5533420 w 6981822"/>
                  <a:gd name="connsiteY397" fmla="*/ 670831 h 1749886"/>
                  <a:gd name="connsiteX398" fmla="*/ 1353550 w 6981822"/>
                  <a:gd name="connsiteY398" fmla="*/ 443072 h 1749886"/>
                  <a:gd name="connsiteX399" fmla="*/ 1372776 w 6981822"/>
                  <a:gd name="connsiteY399" fmla="*/ 456110 h 1749886"/>
                  <a:gd name="connsiteX400" fmla="*/ 1346340 w 6981822"/>
                  <a:gd name="connsiteY400" fmla="*/ 466778 h 1749886"/>
                  <a:gd name="connsiteX401" fmla="*/ 1337928 w 6981822"/>
                  <a:gd name="connsiteY401" fmla="*/ 466778 h 1749886"/>
                  <a:gd name="connsiteX402" fmla="*/ 1341532 w 6981822"/>
                  <a:gd name="connsiteY402" fmla="*/ 445442 h 1749886"/>
                  <a:gd name="connsiteX403" fmla="*/ 1353550 w 6981822"/>
                  <a:gd name="connsiteY403" fmla="*/ 443072 h 1749886"/>
                  <a:gd name="connsiteX404" fmla="*/ 893610 w 6981822"/>
                  <a:gd name="connsiteY404" fmla="*/ 406276 h 1749886"/>
                  <a:gd name="connsiteX405" fmla="*/ 902980 w 6981822"/>
                  <a:gd name="connsiteY405" fmla="*/ 410688 h 1749886"/>
                  <a:gd name="connsiteX406" fmla="*/ 901738 w 6981822"/>
                  <a:gd name="connsiteY406" fmla="*/ 410688 h 1749886"/>
                  <a:gd name="connsiteX407" fmla="*/ 931532 w 6981822"/>
                  <a:gd name="connsiteY407" fmla="*/ 413165 h 1749886"/>
                  <a:gd name="connsiteX408" fmla="*/ 926566 w 6981822"/>
                  <a:gd name="connsiteY408" fmla="*/ 429262 h 1749886"/>
                  <a:gd name="connsiteX409" fmla="*/ 965050 w 6981822"/>
                  <a:gd name="connsiteY409" fmla="*/ 416879 h 1749886"/>
                  <a:gd name="connsiteX410" fmla="*/ 978704 w 6981822"/>
                  <a:gd name="connsiteY410" fmla="*/ 431739 h 1749886"/>
                  <a:gd name="connsiteX411" fmla="*/ 932772 w 6981822"/>
                  <a:gd name="connsiteY411" fmla="*/ 439169 h 1749886"/>
                  <a:gd name="connsiteX412" fmla="*/ 940222 w 6981822"/>
                  <a:gd name="connsiteY412" fmla="*/ 437930 h 1749886"/>
                  <a:gd name="connsiteX413" fmla="*/ 894290 w 6981822"/>
                  <a:gd name="connsiteY413" fmla="*/ 465173 h 1749886"/>
                  <a:gd name="connsiteX414" fmla="*/ 935256 w 6981822"/>
                  <a:gd name="connsiteY414" fmla="*/ 468888 h 1749886"/>
                  <a:gd name="connsiteX415" fmla="*/ 986154 w 6981822"/>
                  <a:gd name="connsiteY415" fmla="*/ 454028 h 1749886"/>
                  <a:gd name="connsiteX416" fmla="*/ 940222 w 6981822"/>
                  <a:gd name="connsiteY416" fmla="*/ 450313 h 1749886"/>
                  <a:gd name="connsiteX417" fmla="*/ 966290 w 6981822"/>
                  <a:gd name="connsiteY417" fmla="*/ 446599 h 1749886"/>
                  <a:gd name="connsiteX418" fmla="*/ 963808 w 6981822"/>
                  <a:gd name="connsiteY418" fmla="*/ 450313 h 1749886"/>
                  <a:gd name="connsiteX419" fmla="*/ 978704 w 6981822"/>
                  <a:gd name="connsiteY419" fmla="*/ 442884 h 1749886"/>
                  <a:gd name="connsiteX420" fmla="*/ 996084 w 6981822"/>
                  <a:gd name="connsiteY420" fmla="*/ 458982 h 1749886"/>
                  <a:gd name="connsiteX421" fmla="*/ 1020912 w 6981822"/>
                  <a:gd name="connsiteY421" fmla="*/ 445360 h 1749886"/>
                  <a:gd name="connsiteX422" fmla="*/ 984912 w 6981822"/>
                  <a:gd name="connsiteY422" fmla="*/ 442884 h 1749886"/>
                  <a:gd name="connsiteX423" fmla="*/ 986154 w 6981822"/>
                  <a:gd name="connsiteY423" fmla="*/ 430501 h 1749886"/>
                  <a:gd name="connsiteX424" fmla="*/ 1015946 w 6981822"/>
                  <a:gd name="connsiteY424" fmla="*/ 430501 h 1749886"/>
                  <a:gd name="connsiteX425" fmla="*/ 1014706 w 6981822"/>
                  <a:gd name="connsiteY425" fmla="*/ 418118 h 1749886"/>
                  <a:gd name="connsiteX426" fmla="*/ 1040774 w 6981822"/>
                  <a:gd name="connsiteY426" fmla="*/ 428024 h 1749886"/>
                  <a:gd name="connsiteX427" fmla="*/ 1063120 w 6981822"/>
                  <a:gd name="connsiteY427" fmla="*/ 421833 h 1749886"/>
                  <a:gd name="connsiteX428" fmla="*/ 1092914 w 6981822"/>
                  <a:gd name="connsiteY428" fmla="*/ 432977 h 1749886"/>
                  <a:gd name="connsiteX429" fmla="*/ 1090430 w 6981822"/>
                  <a:gd name="connsiteY429" fmla="*/ 431739 h 1749886"/>
                  <a:gd name="connsiteX430" fmla="*/ 1132638 w 6981822"/>
                  <a:gd name="connsiteY430" fmla="*/ 428024 h 1749886"/>
                  <a:gd name="connsiteX431" fmla="*/ 1123948 w 6981822"/>
                  <a:gd name="connsiteY431" fmla="*/ 431739 h 1749886"/>
                  <a:gd name="connsiteX432" fmla="*/ 1158708 w 6981822"/>
                  <a:gd name="connsiteY432" fmla="*/ 430501 h 1749886"/>
                  <a:gd name="connsiteX433" fmla="*/ 1154984 w 6981822"/>
                  <a:gd name="connsiteY433" fmla="*/ 456505 h 1749886"/>
                  <a:gd name="connsiteX434" fmla="*/ 1114018 w 6981822"/>
                  <a:gd name="connsiteY434" fmla="*/ 462696 h 1749886"/>
                  <a:gd name="connsiteX435" fmla="*/ 1061878 w 6981822"/>
                  <a:gd name="connsiteY435" fmla="*/ 454028 h 1749886"/>
                  <a:gd name="connsiteX436" fmla="*/ 1104086 w 6981822"/>
                  <a:gd name="connsiteY436" fmla="*/ 437930 h 1749886"/>
                  <a:gd name="connsiteX437" fmla="*/ 1048224 w 6981822"/>
                  <a:gd name="connsiteY437" fmla="*/ 439169 h 1749886"/>
                  <a:gd name="connsiteX438" fmla="*/ 1048224 w 6981822"/>
                  <a:gd name="connsiteY438" fmla="*/ 468888 h 1749886"/>
                  <a:gd name="connsiteX439" fmla="*/ 1150018 w 6981822"/>
                  <a:gd name="connsiteY439" fmla="*/ 476318 h 1749886"/>
                  <a:gd name="connsiteX440" fmla="*/ 1120224 w 6981822"/>
                  <a:gd name="connsiteY440" fmla="*/ 650918 h 1749886"/>
                  <a:gd name="connsiteX441" fmla="*/ 673320 w 6981822"/>
                  <a:gd name="connsiteY441" fmla="*/ 650918 h 1749886"/>
                  <a:gd name="connsiteX442" fmla="*/ 709320 w 6981822"/>
                  <a:gd name="connsiteY442" fmla="*/ 451552 h 1749886"/>
                  <a:gd name="connsiteX443" fmla="*/ 726700 w 6981822"/>
                  <a:gd name="connsiteY443" fmla="*/ 451552 h 1749886"/>
                  <a:gd name="connsiteX444" fmla="*/ 729184 w 6981822"/>
                  <a:gd name="connsiteY444" fmla="*/ 465173 h 1749886"/>
                  <a:gd name="connsiteX445" fmla="*/ 773874 w 6981822"/>
                  <a:gd name="connsiteY445" fmla="*/ 440407 h 1749886"/>
                  <a:gd name="connsiteX446" fmla="*/ 749046 w 6981822"/>
                  <a:gd name="connsiteY446" fmla="*/ 432977 h 1749886"/>
                  <a:gd name="connsiteX447" fmla="*/ 803668 w 6981822"/>
                  <a:gd name="connsiteY447" fmla="*/ 426786 h 1749886"/>
                  <a:gd name="connsiteX448" fmla="*/ 850840 w 6981822"/>
                  <a:gd name="connsiteY448" fmla="*/ 406973 h 1749886"/>
                  <a:gd name="connsiteX449" fmla="*/ 893610 w 6981822"/>
                  <a:gd name="connsiteY449" fmla="*/ 406276 h 1749886"/>
                  <a:gd name="connsiteX450" fmla="*/ 1365696 w 6981822"/>
                  <a:gd name="connsiteY450" fmla="*/ 403246 h 1749886"/>
                  <a:gd name="connsiteX451" fmla="*/ 1356082 w 6981822"/>
                  <a:gd name="connsiteY451" fmla="*/ 440584 h 1749886"/>
                  <a:gd name="connsiteX452" fmla="*/ 1341662 w 6981822"/>
                  <a:gd name="connsiteY452" fmla="*/ 438175 h 1749886"/>
                  <a:gd name="connsiteX453" fmla="*/ 1344066 w 6981822"/>
                  <a:gd name="connsiteY453" fmla="*/ 428539 h 1749886"/>
                  <a:gd name="connsiteX454" fmla="*/ 1352476 w 6981822"/>
                  <a:gd name="connsiteY454" fmla="*/ 423721 h 1749886"/>
                  <a:gd name="connsiteX455" fmla="*/ 1345266 w 6981822"/>
                  <a:gd name="connsiteY455" fmla="*/ 421313 h 1749886"/>
                  <a:gd name="connsiteX456" fmla="*/ 1346468 w 6981822"/>
                  <a:gd name="connsiteY456" fmla="*/ 412881 h 1749886"/>
                  <a:gd name="connsiteX457" fmla="*/ 1365696 w 6981822"/>
                  <a:gd name="connsiteY457" fmla="*/ 403246 h 1749886"/>
                  <a:gd name="connsiteX458" fmla="*/ 379148 w 6981822"/>
                  <a:gd name="connsiteY458" fmla="*/ 395778 h 1749886"/>
                  <a:gd name="connsiteX459" fmla="*/ 392822 w 6981822"/>
                  <a:gd name="connsiteY459" fmla="*/ 419400 h 1749886"/>
                  <a:gd name="connsiteX460" fmla="*/ 345584 w 6981822"/>
                  <a:gd name="connsiteY460" fmla="*/ 449238 h 1749886"/>
                  <a:gd name="connsiteX461" fmla="*/ 389094 w 6981822"/>
                  <a:gd name="connsiteY461" fmla="*/ 464157 h 1749886"/>
                  <a:gd name="connsiteX462" fmla="*/ 379148 w 6981822"/>
                  <a:gd name="connsiteY462" fmla="*/ 431832 h 1749886"/>
                  <a:gd name="connsiteX463" fmla="*/ 454978 w 6981822"/>
                  <a:gd name="connsiteY463" fmla="*/ 410697 h 1749886"/>
                  <a:gd name="connsiteX464" fmla="*/ 453734 w 6981822"/>
                  <a:gd name="connsiteY464" fmla="*/ 413183 h 1749886"/>
                  <a:gd name="connsiteX465" fmla="*/ 471138 w 6981822"/>
                  <a:gd name="connsiteY465" fmla="*/ 401994 h 1749886"/>
                  <a:gd name="connsiteX466" fmla="*/ 494758 w 6981822"/>
                  <a:gd name="connsiteY466" fmla="*/ 408210 h 1749886"/>
                  <a:gd name="connsiteX467" fmla="*/ 451248 w 6981822"/>
                  <a:gd name="connsiteY467" fmla="*/ 424373 h 1749886"/>
                  <a:gd name="connsiteX468" fmla="*/ 522106 w 6981822"/>
                  <a:gd name="connsiteY468" fmla="*/ 410697 h 1749886"/>
                  <a:gd name="connsiteX469" fmla="*/ 488542 w 6981822"/>
                  <a:gd name="connsiteY469" fmla="*/ 435562 h 1749886"/>
                  <a:gd name="connsiteX470" fmla="*/ 509674 w 6981822"/>
                  <a:gd name="connsiteY470" fmla="*/ 444265 h 1749886"/>
                  <a:gd name="connsiteX471" fmla="*/ 457464 w 6981822"/>
                  <a:gd name="connsiteY471" fmla="*/ 444265 h 1749886"/>
                  <a:gd name="connsiteX472" fmla="*/ 458708 w 6981822"/>
                  <a:gd name="connsiteY472" fmla="*/ 433076 h 1749886"/>
                  <a:gd name="connsiteX473" fmla="*/ 397794 w 6981822"/>
                  <a:gd name="connsiteY473" fmla="*/ 438049 h 1749886"/>
                  <a:gd name="connsiteX474" fmla="*/ 431358 w 6981822"/>
                  <a:gd name="connsiteY474" fmla="*/ 451725 h 1749886"/>
                  <a:gd name="connsiteX475" fmla="*/ 507188 w 6981822"/>
                  <a:gd name="connsiteY475" fmla="*/ 447995 h 1749886"/>
                  <a:gd name="connsiteX476" fmla="*/ 510918 w 6981822"/>
                  <a:gd name="connsiteY476" fmla="*/ 459184 h 1749886"/>
                  <a:gd name="connsiteX477" fmla="*/ 532050 w 6981822"/>
                  <a:gd name="connsiteY477" fmla="*/ 447995 h 1749886"/>
                  <a:gd name="connsiteX478" fmla="*/ 602908 w 6981822"/>
                  <a:gd name="connsiteY478" fmla="*/ 460428 h 1749886"/>
                  <a:gd name="connsiteX479" fmla="*/ 627770 w 6981822"/>
                  <a:gd name="connsiteY479" fmla="*/ 454211 h 1749886"/>
                  <a:gd name="connsiteX480" fmla="*/ 594206 w 6981822"/>
                  <a:gd name="connsiteY480" fmla="*/ 646917 h 1749886"/>
                  <a:gd name="connsiteX481" fmla="*/ 629012 w 6981822"/>
                  <a:gd name="connsiteY481" fmla="*/ 716540 h 1749886"/>
                  <a:gd name="connsiteX482" fmla="*/ 912440 w 6981822"/>
                  <a:gd name="connsiteY482" fmla="*/ 835894 h 1749886"/>
                  <a:gd name="connsiteX483" fmla="*/ 1021834 w 6981822"/>
                  <a:gd name="connsiteY483" fmla="*/ 939085 h 1749886"/>
                  <a:gd name="connsiteX484" fmla="*/ 1041724 w 6981822"/>
                  <a:gd name="connsiteY484" fmla="*/ 1094493 h 1749886"/>
                  <a:gd name="connsiteX485" fmla="*/ 977082 w 6981822"/>
                  <a:gd name="connsiteY485" fmla="*/ 1460013 h 1749886"/>
                  <a:gd name="connsiteX486" fmla="*/ 962164 w 6981822"/>
                  <a:gd name="connsiteY486" fmla="*/ 1517204 h 1749886"/>
                  <a:gd name="connsiteX487" fmla="*/ 847800 w 6981822"/>
                  <a:gd name="connsiteY487" fmla="*/ 1525907 h 1749886"/>
                  <a:gd name="connsiteX488" fmla="*/ 857744 w 6981822"/>
                  <a:gd name="connsiteY488" fmla="*/ 1517204 h 1749886"/>
                  <a:gd name="connsiteX489" fmla="*/ 794346 w 6981822"/>
                  <a:gd name="connsiteY489" fmla="*/ 1547042 h 1749886"/>
                  <a:gd name="connsiteX490" fmla="*/ 766998 w 6981822"/>
                  <a:gd name="connsiteY490" fmla="*/ 1525907 h 1749886"/>
                  <a:gd name="connsiteX491" fmla="*/ 703598 w 6981822"/>
                  <a:gd name="connsiteY491" fmla="*/ 1548285 h 1749886"/>
                  <a:gd name="connsiteX492" fmla="*/ 679980 w 6981822"/>
                  <a:gd name="connsiteY492" fmla="*/ 1515960 h 1749886"/>
                  <a:gd name="connsiteX493" fmla="*/ 667548 w 6981822"/>
                  <a:gd name="connsiteY493" fmla="*/ 1525907 h 1749886"/>
                  <a:gd name="connsiteX494" fmla="*/ 615338 w 6981822"/>
                  <a:gd name="connsiteY494" fmla="*/ 1525907 h 1749886"/>
                  <a:gd name="connsiteX495" fmla="*/ 619068 w 6981822"/>
                  <a:gd name="connsiteY495" fmla="*/ 1525907 h 1749886"/>
                  <a:gd name="connsiteX496" fmla="*/ 612852 w 6981822"/>
                  <a:gd name="connsiteY496" fmla="*/ 1539582 h 1749886"/>
                  <a:gd name="connsiteX497" fmla="*/ 594206 w 6981822"/>
                  <a:gd name="connsiteY497" fmla="*/ 1545799 h 1749886"/>
                  <a:gd name="connsiteX498" fmla="*/ 592962 w 6981822"/>
                  <a:gd name="connsiteY498" fmla="*/ 1542069 h 1749886"/>
                  <a:gd name="connsiteX499" fmla="*/ 504702 w 6981822"/>
                  <a:gd name="connsiteY499" fmla="*/ 1569421 h 1749886"/>
                  <a:gd name="connsiteX500" fmla="*/ 510918 w 6981822"/>
                  <a:gd name="connsiteY500" fmla="*/ 1544555 h 1749886"/>
                  <a:gd name="connsiteX501" fmla="*/ 518376 w 6981822"/>
                  <a:gd name="connsiteY501" fmla="*/ 1561961 h 1749886"/>
                  <a:gd name="connsiteX502" fmla="*/ 549454 w 6981822"/>
                  <a:gd name="connsiteY502" fmla="*/ 1549529 h 1749886"/>
                  <a:gd name="connsiteX503" fmla="*/ 556912 w 6981822"/>
                  <a:gd name="connsiteY503" fmla="*/ 1517204 h 1749886"/>
                  <a:gd name="connsiteX504" fmla="*/ 452492 w 6981822"/>
                  <a:gd name="connsiteY504" fmla="*/ 1549529 h 1749886"/>
                  <a:gd name="connsiteX505" fmla="*/ 344342 w 6981822"/>
                  <a:gd name="connsiteY505" fmla="*/ 1547042 h 1749886"/>
                  <a:gd name="connsiteX506" fmla="*/ 348070 w 6981822"/>
                  <a:gd name="connsiteY506" fmla="*/ 1553258 h 1749886"/>
                  <a:gd name="connsiteX507" fmla="*/ 318236 w 6981822"/>
                  <a:gd name="connsiteY507" fmla="*/ 1538339 h 1749886"/>
                  <a:gd name="connsiteX508" fmla="*/ 325694 w 6981822"/>
                  <a:gd name="connsiteY508" fmla="*/ 1535853 h 1749886"/>
                  <a:gd name="connsiteX509" fmla="*/ 305804 w 6981822"/>
                  <a:gd name="connsiteY509" fmla="*/ 1525907 h 1749886"/>
                  <a:gd name="connsiteX510" fmla="*/ 320722 w 6981822"/>
                  <a:gd name="connsiteY510" fmla="*/ 1513474 h 1749886"/>
                  <a:gd name="connsiteX511" fmla="*/ 324678 w 6981822"/>
                  <a:gd name="connsiteY511" fmla="*/ 1514673 h 1749886"/>
                  <a:gd name="connsiteX512" fmla="*/ 324452 w 6981822"/>
                  <a:gd name="connsiteY512" fmla="*/ 1518447 h 1749886"/>
                  <a:gd name="connsiteX513" fmla="*/ 325850 w 6981822"/>
                  <a:gd name="connsiteY513" fmla="*/ 1515028 h 1749886"/>
                  <a:gd name="connsiteX514" fmla="*/ 324678 w 6981822"/>
                  <a:gd name="connsiteY514" fmla="*/ 1514673 h 1749886"/>
                  <a:gd name="connsiteX515" fmla="*/ 324918 w 6981822"/>
                  <a:gd name="connsiteY515" fmla="*/ 1510676 h 1749886"/>
                  <a:gd name="connsiteX516" fmla="*/ 320722 w 6981822"/>
                  <a:gd name="connsiteY516" fmla="*/ 1501041 h 1749886"/>
                  <a:gd name="connsiteX517" fmla="*/ 335640 w 6981822"/>
                  <a:gd name="connsiteY517" fmla="*/ 1501041 h 1749886"/>
                  <a:gd name="connsiteX518" fmla="*/ 284672 w 6981822"/>
                  <a:gd name="connsiteY518" fmla="*/ 1493582 h 1749886"/>
                  <a:gd name="connsiteX519" fmla="*/ 226246 w 6981822"/>
                  <a:gd name="connsiteY519" fmla="*/ 1504771 h 1749886"/>
                  <a:gd name="connsiteX520" fmla="*/ 213816 w 6981822"/>
                  <a:gd name="connsiteY520" fmla="*/ 1491095 h 1749886"/>
                  <a:gd name="connsiteX521" fmla="*/ 181494 w 6981822"/>
                  <a:gd name="connsiteY521" fmla="*/ 1496068 h 1749886"/>
                  <a:gd name="connsiteX522" fmla="*/ 201384 w 6981822"/>
                  <a:gd name="connsiteY522" fmla="*/ 1497311 h 1749886"/>
                  <a:gd name="connsiteX523" fmla="*/ 179008 w 6981822"/>
                  <a:gd name="connsiteY523" fmla="*/ 1507258 h 1749886"/>
                  <a:gd name="connsiteX524" fmla="*/ 177766 w 6981822"/>
                  <a:gd name="connsiteY524" fmla="*/ 1502284 h 1749886"/>
                  <a:gd name="connsiteX525" fmla="*/ 146688 w 6981822"/>
                  <a:gd name="connsiteY525" fmla="*/ 1530880 h 1749886"/>
                  <a:gd name="connsiteX526" fmla="*/ 147930 w 6981822"/>
                  <a:gd name="connsiteY526" fmla="*/ 1493582 h 1749886"/>
                  <a:gd name="connsiteX527" fmla="*/ 101936 w 6981822"/>
                  <a:gd name="connsiteY527" fmla="*/ 1497311 h 1749886"/>
                  <a:gd name="connsiteX528" fmla="*/ 105664 w 6981822"/>
                  <a:gd name="connsiteY528" fmla="*/ 1493582 h 1749886"/>
                  <a:gd name="connsiteX529" fmla="*/ 80802 w 6981822"/>
                  <a:gd name="connsiteY529" fmla="*/ 1493582 h 1749886"/>
                  <a:gd name="connsiteX530" fmla="*/ 60914 w 6981822"/>
                  <a:gd name="connsiteY530" fmla="*/ 1523420 h 1749886"/>
                  <a:gd name="connsiteX531" fmla="*/ 31078 w 6981822"/>
                  <a:gd name="connsiteY531" fmla="*/ 1523420 h 1749886"/>
                  <a:gd name="connsiteX532" fmla="*/ 38538 w 6981822"/>
                  <a:gd name="connsiteY532" fmla="*/ 1517204 h 1749886"/>
                  <a:gd name="connsiteX533" fmla="*/ 18648 w 6981822"/>
                  <a:gd name="connsiteY533" fmla="*/ 1519690 h 1749886"/>
                  <a:gd name="connsiteX534" fmla="*/ 34808 w 6981822"/>
                  <a:gd name="connsiteY534" fmla="*/ 1509744 h 1749886"/>
                  <a:gd name="connsiteX535" fmla="*/ 16162 w 6981822"/>
                  <a:gd name="connsiteY535" fmla="*/ 1509744 h 1749886"/>
                  <a:gd name="connsiteX536" fmla="*/ 19890 w 6981822"/>
                  <a:gd name="connsiteY536" fmla="*/ 1510987 h 1749886"/>
                  <a:gd name="connsiteX537" fmla="*/ 0 w 6981822"/>
                  <a:gd name="connsiteY537" fmla="*/ 1522177 h 1749886"/>
                  <a:gd name="connsiteX538" fmla="*/ 4974 w 6981822"/>
                  <a:gd name="connsiteY538" fmla="*/ 1460013 h 1749886"/>
                  <a:gd name="connsiteX539" fmla="*/ 68372 w 6981822"/>
                  <a:gd name="connsiteY539" fmla="*/ 1098223 h 1749886"/>
                  <a:gd name="connsiteX540" fmla="*/ 514646 w 6981822"/>
                  <a:gd name="connsiteY540" fmla="*/ 1098223 h 1749886"/>
                  <a:gd name="connsiteX541" fmla="*/ 451248 w 6981822"/>
                  <a:gd name="connsiteY541" fmla="*/ 1460013 h 1749886"/>
                  <a:gd name="connsiteX542" fmla="*/ 457464 w 6981822"/>
                  <a:gd name="connsiteY542" fmla="*/ 1488609 h 1749886"/>
                  <a:gd name="connsiteX543" fmla="*/ 483570 w 6981822"/>
                  <a:gd name="connsiteY543" fmla="*/ 1499798 h 1749886"/>
                  <a:gd name="connsiteX544" fmla="*/ 513404 w 6981822"/>
                  <a:gd name="connsiteY544" fmla="*/ 1488609 h 1749886"/>
                  <a:gd name="connsiteX545" fmla="*/ 530808 w 6981822"/>
                  <a:gd name="connsiteY545" fmla="*/ 1460013 h 1749886"/>
                  <a:gd name="connsiteX546" fmla="*/ 590476 w 6981822"/>
                  <a:gd name="connsiteY546" fmla="*/ 1119359 h 1749886"/>
                  <a:gd name="connsiteX547" fmla="*/ 555670 w 6981822"/>
                  <a:gd name="connsiteY547" fmla="*/ 1050979 h 1749886"/>
                  <a:gd name="connsiteX548" fmla="*/ 273484 w 6981822"/>
                  <a:gd name="connsiteY548" fmla="*/ 931625 h 1749886"/>
                  <a:gd name="connsiteX549" fmla="*/ 162848 w 6981822"/>
                  <a:gd name="connsiteY549" fmla="*/ 829678 h 1749886"/>
                  <a:gd name="connsiteX550" fmla="*/ 142958 w 6981822"/>
                  <a:gd name="connsiteY550" fmla="*/ 674269 h 1749886"/>
                  <a:gd name="connsiteX551" fmla="*/ 188954 w 6981822"/>
                  <a:gd name="connsiteY551" fmla="*/ 410697 h 1749886"/>
                  <a:gd name="connsiteX552" fmla="*/ 202628 w 6981822"/>
                  <a:gd name="connsiteY552" fmla="*/ 406967 h 1749886"/>
                  <a:gd name="connsiteX553" fmla="*/ 201384 w 6981822"/>
                  <a:gd name="connsiteY553" fmla="*/ 413183 h 1749886"/>
                  <a:gd name="connsiteX554" fmla="*/ 216302 w 6981822"/>
                  <a:gd name="connsiteY554" fmla="*/ 406967 h 1749886"/>
                  <a:gd name="connsiteX555" fmla="*/ 229976 w 6981822"/>
                  <a:gd name="connsiteY555" fmla="*/ 420643 h 1749886"/>
                  <a:gd name="connsiteX556" fmla="*/ 217544 w 6981822"/>
                  <a:gd name="connsiteY556" fmla="*/ 420643 h 1749886"/>
                  <a:gd name="connsiteX557" fmla="*/ 290888 w 6981822"/>
                  <a:gd name="connsiteY557" fmla="*/ 451725 h 1749886"/>
                  <a:gd name="connsiteX558" fmla="*/ 326938 w 6981822"/>
                  <a:gd name="connsiteY558" fmla="*/ 452968 h 1749886"/>
                  <a:gd name="connsiteX559" fmla="*/ 354286 w 6981822"/>
                  <a:gd name="connsiteY559" fmla="*/ 429346 h 1749886"/>
                  <a:gd name="connsiteX560" fmla="*/ 334396 w 6981822"/>
                  <a:gd name="connsiteY560" fmla="*/ 423130 h 1749886"/>
                  <a:gd name="connsiteX561" fmla="*/ 320722 w 6981822"/>
                  <a:gd name="connsiteY561" fmla="*/ 429346 h 1749886"/>
                  <a:gd name="connsiteX562" fmla="*/ 343098 w 6981822"/>
                  <a:gd name="connsiteY562" fmla="*/ 428103 h 1749886"/>
                  <a:gd name="connsiteX563" fmla="*/ 326938 w 6981822"/>
                  <a:gd name="connsiteY563" fmla="*/ 445508 h 1749886"/>
                  <a:gd name="connsiteX564" fmla="*/ 267268 w 6981822"/>
                  <a:gd name="connsiteY564" fmla="*/ 425616 h 1749886"/>
                  <a:gd name="connsiteX565" fmla="*/ 289644 w 6981822"/>
                  <a:gd name="connsiteY565" fmla="*/ 409454 h 1749886"/>
                  <a:gd name="connsiteX566" fmla="*/ 326938 w 6981822"/>
                  <a:gd name="connsiteY566" fmla="*/ 410697 h 1749886"/>
                  <a:gd name="connsiteX567" fmla="*/ 324452 w 6981822"/>
                  <a:gd name="connsiteY567" fmla="*/ 413183 h 1749886"/>
                  <a:gd name="connsiteX568" fmla="*/ 355530 w 6981822"/>
                  <a:gd name="connsiteY568" fmla="*/ 408210 h 1749886"/>
                  <a:gd name="connsiteX569" fmla="*/ 358016 w 6981822"/>
                  <a:gd name="connsiteY569" fmla="*/ 413183 h 1749886"/>
                  <a:gd name="connsiteX570" fmla="*/ 379148 w 6981822"/>
                  <a:gd name="connsiteY570" fmla="*/ 395778 h 1749886"/>
                  <a:gd name="connsiteX571" fmla="*/ 1608738 w 6981822"/>
                  <a:gd name="connsiteY571" fmla="*/ 379599 h 1749886"/>
                  <a:gd name="connsiteX572" fmla="*/ 1687066 w 6981822"/>
                  <a:gd name="connsiteY572" fmla="*/ 400737 h 1749886"/>
                  <a:gd name="connsiteX573" fmla="*/ 1693282 w 6981822"/>
                  <a:gd name="connsiteY573" fmla="*/ 383329 h 1749886"/>
                  <a:gd name="connsiteX574" fmla="*/ 1716906 w 6981822"/>
                  <a:gd name="connsiteY574" fmla="*/ 388303 h 1749886"/>
                  <a:gd name="connsiteX575" fmla="*/ 1695768 w 6981822"/>
                  <a:gd name="connsiteY575" fmla="*/ 400737 h 1749886"/>
                  <a:gd name="connsiteX576" fmla="*/ 1757934 w 6981822"/>
                  <a:gd name="connsiteY576" fmla="*/ 401981 h 1749886"/>
                  <a:gd name="connsiteX577" fmla="*/ 1754204 w 6981822"/>
                  <a:gd name="connsiteY577" fmla="*/ 408198 h 1749886"/>
                  <a:gd name="connsiteX578" fmla="*/ 1776584 w 6981822"/>
                  <a:gd name="connsiteY578" fmla="*/ 399494 h 1749886"/>
                  <a:gd name="connsiteX579" fmla="*/ 1746744 w 6981822"/>
                  <a:gd name="connsiteY579" fmla="*/ 389546 h 1749886"/>
                  <a:gd name="connsiteX580" fmla="*/ 1798964 w 6981822"/>
                  <a:gd name="connsiteY580" fmla="*/ 383329 h 1749886"/>
                  <a:gd name="connsiteX581" fmla="*/ 1791504 w 6981822"/>
                  <a:gd name="connsiteY581" fmla="*/ 428093 h 1749886"/>
                  <a:gd name="connsiteX582" fmla="*/ 1770368 w 6981822"/>
                  <a:gd name="connsiteY582" fmla="*/ 438041 h 1749886"/>
                  <a:gd name="connsiteX583" fmla="*/ 1789018 w 6981822"/>
                  <a:gd name="connsiteY583" fmla="*/ 438041 h 1749886"/>
                  <a:gd name="connsiteX584" fmla="*/ 1786530 w 6981822"/>
                  <a:gd name="connsiteY584" fmla="*/ 451719 h 1749886"/>
                  <a:gd name="connsiteX585" fmla="*/ 1730582 w 6981822"/>
                  <a:gd name="connsiteY585" fmla="*/ 462910 h 1749886"/>
                  <a:gd name="connsiteX586" fmla="*/ 1738042 w 6981822"/>
                  <a:gd name="connsiteY586" fmla="*/ 452963 h 1749886"/>
                  <a:gd name="connsiteX587" fmla="*/ 1767880 w 6981822"/>
                  <a:gd name="connsiteY587" fmla="*/ 426850 h 1749886"/>
                  <a:gd name="connsiteX588" fmla="*/ 1721878 w 6981822"/>
                  <a:gd name="connsiteY588" fmla="*/ 447989 h 1749886"/>
                  <a:gd name="connsiteX589" fmla="*/ 1699498 w 6981822"/>
                  <a:gd name="connsiteY589" fmla="*/ 438041 h 1749886"/>
                  <a:gd name="connsiteX590" fmla="*/ 1705716 w 6981822"/>
                  <a:gd name="connsiteY590" fmla="*/ 447989 h 1749886"/>
                  <a:gd name="connsiteX591" fmla="*/ 1672146 w 6981822"/>
                  <a:gd name="connsiteY591" fmla="*/ 444258 h 1749886"/>
                  <a:gd name="connsiteX592" fmla="*/ 1682092 w 6981822"/>
                  <a:gd name="connsiteY592" fmla="*/ 454206 h 1749886"/>
                  <a:gd name="connsiteX593" fmla="*/ 1624900 w 6981822"/>
                  <a:gd name="connsiteY593" fmla="*/ 436798 h 1749886"/>
                  <a:gd name="connsiteX594" fmla="*/ 1605008 w 6981822"/>
                  <a:gd name="connsiteY594" fmla="*/ 459180 h 1749886"/>
                  <a:gd name="connsiteX595" fmla="*/ 1643550 w 6981822"/>
                  <a:gd name="connsiteY595" fmla="*/ 475345 h 1749886"/>
                  <a:gd name="connsiteX596" fmla="*/ 1770368 w 6981822"/>
                  <a:gd name="connsiteY596" fmla="*/ 465397 h 1749886"/>
                  <a:gd name="connsiteX597" fmla="*/ 1767880 w 6981822"/>
                  <a:gd name="connsiteY597" fmla="*/ 471614 h 1749886"/>
                  <a:gd name="connsiteX598" fmla="*/ 1782800 w 6981822"/>
                  <a:gd name="connsiteY598" fmla="*/ 474101 h 1749886"/>
                  <a:gd name="connsiteX599" fmla="*/ 1690796 w 6981822"/>
                  <a:gd name="connsiteY599" fmla="*/ 1000083 h 1749886"/>
                  <a:gd name="connsiteX600" fmla="*/ 1729338 w 6981822"/>
                  <a:gd name="connsiteY600" fmla="*/ 1000083 h 1749886"/>
                  <a:gd name="connsiteX601" fmla="*/ 1759178 w 6981822"/>
                  <a:gd name="connsiteY601" fmla="*/ 988892 h 1749886"/>
                  <a:gd name="connsiteX602" fmla="*/ 1775340 w 6981822"/>
                  <a:gd name="connsiteY602" fmla="*/ 960292 h 1749886"/>
                  <a:gd name="connsiteX603" fmla="*/ 1867346 w 6981822"/>
                  <a:gd name="connsiteY603" fmla="*/ 443015 h 1749886"/>
                  <a:gd name="connsiteX604" fmla="*/ 1900914 w 6981822"/>
                  <a:gd name="connsiteY604" fmla="*/ 435554 h 1749886"/>
                  <a:gd name="connsiteX605" fmla="*/ 1930754 w 6981822"/>
                  <a:gd name="connsiteY605" fmla="*/ 447989 h 1749886"/>
                  <a:gd name="connsiteX606" fmla="*/ 1920808 w 6981822"/>
                  <a:gd name="connsiteY606" fmla="*/ 460423 h 1749886"/>
                  <a:gd name="connsiteX607" fmla="*/ 1963080 w 6981822"/>
                  <a:gd name="connsiteY607" fmla="*/ 447989 h 1749886"/>
                  <a:gd name="connsiteX608" fmla="*/ 1951890 w 6981822"/>
                  <a:gd name="connsiteY608" fmla="*/ 466641 h 1749886"/>
                  <a:gd name="connsiteX609" fmla="*/ 2016542 w 6981822"/>
                  <a:gd name="connsiteY609" fmla="*/ 452963 h 1749886"/>
                  <a:gd name="connsiteX610" fmla="*/ 2083682 w 6981822"/>
                  <a:gd name="connsiteY610" fmla="*/ 459180 h 1749886"/>
                  <a:gd name="connsiteX611" fmla="*/ 2074978 w 6981822"/>
                  <a:gd name="connsiteY611" fmla="*/ 466641 h 1749886"/>
                  <a:gd name="connsiteX612" fmla="*/ 2106060 w 6981822"/>
                  <a:gd name="connsiteY612" fmla="*/ 462910 h 1749886"/>
                  <a:gd name="connsiteX613" fmla="*/ 2097358 w 6981822"/>
                  <a:gd name="connsiteY613" fmla="*/ 455449 h 1749886"/>
                  <a:gd name="connsiteX614" fmla="*/ 2133414 w 6981822"/>
                  <a:gd name="connsiteY614" fmla="*/ 445502 h 1749886"/>
                  <a:gd name="connsiteX615" fmla="*/ 2127196 w 6981822"/>
                  <a:gd name="connsiteY615" fmla="*/ 429337 h 1749886"/>
                  <a:gd name="connsiteX616" fmla="*/ 2119738 w 6981822"/>
                  <a:gd name="connsiteY616" fmla="*/ 440528 h 1749886"/>
                  <a:gd name="connsiteX617" fmla="*/ 2079952 w 6981822"/>
                  <a:gd name="connsiteY617" fmla="*/ 440528 h 1749886"/>
                  <a:gd name="connsiteX618" fmla="*/ 2108548 w 6981822"/>
                  <a:gd name="connsiteY618" fmla="*/ 424363 h 1749886"/>
                  <a:gd name="connsiteX619" fmla="*/ 2084924 w 6981822"/>
                  <a:gd name="connsiteY619" fmla="*/ 429337 h 1749886"/>
                  <a:gd name="connsiteX620" fmla="*/ 2076222 w 6981822"/>
                  <a:gd name="connsiteY620" fmla="*/ 421876 h 1749886"/>
                  <a:gd name="connsiteX621" fmla="*/ 2021516 w 6981822"/>
                  <a:gd name="connsiteY621" fmla="*/ 430580 h 1749886"/>
                  <a:gd name="connsiteX622" fmla="*/ 2046382 w 6981822"/>
                  <a:gd name="connsiteY622" fmla="*/ 428093 h 1749886"/>
                  <a:gd name="connsiteX623" fmla="*/ 1978000 w 6981822"/>
                  <a:gd name="connsiteY623" fmla="*/ 450476 h 1749886"/>
                  <a:gd name="connsiteX624" fmla="*/ 1971784 w 6981822"/>
                  <a:gd name="connsiteY624" fmla="*/ 444258 h 1749886"/>
                  <a:gd name="connsiteX625" fmla="*/ 1980486 w 6981822"/>
                  <a:gd name="connsiteY625" fmla="*/ 443015 h 1749886"/>
                  <a:gd name="connsiteX626" fmla="*/ 1966810 w 6981822"/>
                  <a:gd name="connsiteY626" fmla="*/ 429337 h 1749886"/>
                  <a:gd name="connsiteX627" fmla="*/ 1995406 w 6981822"/>
                  <a:gd name="connsiteY627" fmla="*/ 398251 h 1749886"/>
                  <a:gd name="connsiteX628" fmla="*/ 2043896 w 6981822"/>
                  <a:gd name="connsiteY628" fmla="*/ 395764 h 1749886"/>
                  <a:gd name="connsiteX629" fmla="*/ 2042652 w 6981822"/>
                  <a:gd name="connsiteY629" fmla="*/ 398251 h 1749886"/>
                  <a:gd name="connsiteX630" fmla="*/ 2087412 w 6981822"/>
                  <a:gd name="connsiteY630" fmla="*/ 398251 h 1749886"/>
                  <a:gd name="connsiteX631" fmla="*/ 2096114 w 6981822"/>
                  <a:gd name="connsiteY631" fmla="*/ 385816 h 1749886"/>
                  <a:gd name="connsiteX632" fmla="*/ 2133414 w 6981822"/>
                  <a:gd name="connsiteY632" fmla="*/ 379599 h 1749886"/>
                  <a:gd name="connsiteX633" fmla="*/ 2125954 w 6981822"/>
                  <a:gd name="connsiteY633" fmla="*/ 416902 h 1749886"/>
                  <a:gd name="connsiteX634" fmla="*/ 2163252 w 6981822"/>
                  <a:gd name="connsiteY634" fmla="*/ 410685 h 1749886"/>
                  <a:gd name="connsiteX635" fmla="*/ 2162010 w 6981822"/>
                  <a:gd name="connsiteY635" fmla="*/ 411929 h 1749886"/>
                  <a:gd name="connsiteX636" fmla="*/ 2159524 w 6981822"/>
                  <a:gd name="connsiteY636" fmla="*/ 414415 h 1749886"/>
                  <a:gd name="connsiteX637" fmla="*/ 2150820 w 6981822"/>
                  <a:gd name="connsiteY637" fmla="*/ 413172 h 1749886"/>
                  <a:gd name="connsiteX638" fmla="*/ 2178172 w 6981822"/>
                  <a:gd name="connsiteY638" fmla="*/ 429337 h 1749886"/>
                  <a:gd name="connsiteX639" fmla="*/ 2181902 w 6981822"/>
                  <a:gd name="connsiteY639" fmla="*/ 419389 h 1749886"/>
                  <a:gd name="connsiteX640" fmla="*/ 2234122 w 6981822"/>
                  <a:gd name="connsiteY640" fmla="*/ 429337 h 1749886"/>
                  <a:gd name="connsiteX641" fmla="*/ 2290070 w 6981822"/>
                  <a:gd name="connsiteY641" fmla="*/ 389546 h 1749886"/>
                  <a:gd name="connsiteX642" fmla="*/ 2306234 w 6981822"/>
                  <a:gd name="connsiteY642" fmla="*/ 385816 h 1749886"/>
                  <a:gd name="connsiteX643" fmla="*/ 2324884 w 6981822"/>
                  <a:gd name="connsiteY643" fmla="*/ 390790 h 1749886"/>
                  <a:gd name="connsiteX644" fmla="*/ 2321154 w 6981822"/>
                  <a:gd name="connsiteY644" fmla="*/ 405711 h 1749886"/>
                  <a:gd name="connsiteX645" fmla="*/ 2313596 w 6981822"/>
                  <a:gd name="connsiteY645" fmla="*/ 404631 h 1749886"/>
                  <a:gd name="connsiteX646" fmla="*/ 2312450 w 6981822"/>
                  <a:gd name="connsiteY646" fmla="*/ 400737 h 1749886"/>
                  <a:gd name="connsiteX647" fmla="*/ 2312450 w 6981822"/>
                  <a:gd name="connsiteY647" fmla="*/ 404468 h 1749886"/>
                  <a:gd name="connsiteX648" fmla="*/ 2313596 w 6981822"/>
                  <a:gd name="connsiteY648" fmla="*/ 404631 h 1749886"/>
                  <a:gd name="connsiteX649" fmla="*/ 2318666 w 6981822"/>
                  <a:gd name="connsiteY649" fmla="*/ 421876 h 1749886"/>
                  <a:gd name="connsiteX650" fmla="*/ 2296286 w 6981822"/>
                  <a:gd name="connsiteY650" fmla="*/ 424363 h 1749886"/>
                  <a:gd name="connsiteX651" fmla="*/ 2309964 w 6981822"/>
                  <a:gd name="connsiteY651" fmla="*/ 425607 h 1749886"/>
                  <a:gd name="connsiteX652" fmla="*/ 2276706 w 6981822"/>
                  <a:gd name="connsiteY652" fmla="*/ 436953 h 1749886"/>
                  <a:gd name="connsiteX653" fmla="*/ 2266304 w 6981822"/>
                  <a:gd name="connsiteY653" fmla="*/ 447063 h 1749886"/>
                  <a:gd name="connsiteX654" fmla="*/ 2265924 w 6981822"/>
                  <a:gd name="connsiteY654" fmla="*/ 447037 h 1749886"/>
                  <a:gd name="connsiteX655" fmla="*/ 2260232 w 6981822"/>
                  <a:gd name="connsiteY655" fmla="*/ 452963 h 1749886"/>
                  <a:gd name="connsiteX656" fmla="*/ 2266304 w 6981822"/>
                  <a:gd name="connsiteY656" fmla="*/ 447063 h 1749886"/>
                  <a:gd name="connsiteX657" fmla="*/ 2273130 w 6981822"/>
                  <a:gd name="connsiteY657" fmla="*/ 447523 h 1749886"/>
                  <a:gd name="connsiteX658" fmla="*/ 2288828 w 6981822"/>
                  <a:gd name="connsiteY658" fmla="*/ 454206 h 1749886"/>
                  <a:gd name="connsiteX659" fmla="*/ 2277638 w 6981822"/>
                  <a:gd name="connsiteY659" fmla="*/ 465397 h 1749886"/>
                  <a:gd name="connsiteX660" fmla="*/ 2292556 w 6981822"/>
                  <a:gd name="connsiteY660" fmla="*/ 446745 h 1749886"/>
                  <a:gd name="connsiteX661" fmla="*/ 2314936 w 6981822"/>
                  <a:gd name="connsiteY661" fmla="*/ 440528 h 1749886"/>
                  <a:gd name="connsiteX662" fmla="*/ 2222932 w 6981822"/>
                  <a:gd name="connsiteY662" fmla="*/ 966509 h 1749886"/>
                  <a:gd name="connsiteX663" fmla="*/ 2104818 w 6981822"/>
                  <a:gd name="connsiteY663" fmla="*/ 1166706 h 1749886"/>
                  <a:gd name="connsiteX664" fmla="*/ 1888482 w 6981822"/>
                  <a:gd name="connsiteY664" fmla="*/ 1250017 h 1749886"/>
                  <a:gd name="connsiteX665" fmla="*/ 1646036 w 6981822"/>
                  <a:gd name="connsiteY665" fmla="*/ 1250017 h 1749886"/>
                  <a:gd name="connsiteX666" fmla="*/ 1557762 w 6981822"/>
                  <a:gd name="connsiteY666" fmla="*/ 1749886 h 1749886"/>
                  <a:gd name="connsiteX667" fmla="*/ 1111414 w 6981822"/>
                  <a:gd name="connsiteY667" fmla="*/ 1749886 h 1749886"/>
                  <a:gd name="connsiteX668" fmla="*/ 1335210 w 6981822"/>
                  <a:gd name="connsiteY668" fmla="*/ 477832 h 1749886"/>
                  <a:gd name="connsiteX669" fmla="*/ 1386186 w 6981822"/>
                  <a:gd name="connsiteY669" fmla="*/ 472858 h 1749886"/>
                  <a:gd name="connsiteX670" fmla="*/ 1413538 w 6981822"/>
                  <a:gd name="connsiteY670" fmla="*/ 413172 h 1749886"/>
                  <a:gd name="connsiteX671" fmla="*/ 1532896 w 6981822"/>
                  <a:gd name="connsiteY671" fmla="*/ 413172 h 1749886"/>
                  <a:gd name="connsiteX672" fmla="*/ 1469486 w 6981822"/>
                  <a:gd name="connsiteY672" fmla="*/ 429337 h 1749886"/>
                  <a:gd name="connsiteX673" fmla="*/ 1480676 w 6981822"/>
                  <a:gd name="connsiteY673" fmla="*/ 423120 h 1749886"/>
                  <a:gd name="connsiteX674" fmla="*/ 1440890 w 6981822"/>
                  <a:gd name="connsiteY674" fmla="*/ 435554 h 1749886"/>
                  <a:gd name="connsiteX675" fmla="*/ 1437160 w 6981822"/>
                  <a:gd name="connsiteY675" fmla="*/ 429337 h 1749886"/>
                  <a:gd name="connsiteX676" fmla="*/ 1417268 w 6981822"/>
                  <a:gd name="connsiteY676" fmla="*/ 452963 h 1749886"/>
                  <a:gd name="connsiteX677" fmla="*/ 1424728 w 6981822"/>
                  <a:gd name="connsiteY677" fmla="*/ 449232 h 1749886"/>
                  <a:gd name="connsiteX678" fmla="*/ 1438404 w 6981822"/>
                  <a:gd name="connsiteY678" fmla="*/ 459180 h 1749886"/>
                  <a:gd name="connsiteX679" fmla="*/ 1506786 w 6981822"/>
                  <a:gd name="connsiteY679" fmla="*/ 438041 h 1749886"/>
                  <a:gd name="connsiteX680" fmla="*/ 1458298 w 6981822"/>
                  <a:gd name="connsiteY680" fmla="*/ 455449 h 1749886"/>
                  <a:gd name="connsiteX681" fmla="*/ 1460698 w 6981822"/>
                  <a:gd name="connsiteY681" fmla="*/ 466257 h 1749886"/>
                  <a:gd name="connsiteX682" fmla="*/ 1459642 w 6981822"/>
                  <a:gd name="connsiteY682" fmla="*/ 466511 h 1749886"/>
                  <a:gd name="connsiteX683" fmla="*/ 1437472 w 6981822"/>
                  <a:gd name="connsiteY683" fmla="*/ 463998 h 1749886"/>
                  <a:gd name="connsiteX684" fmla="*/ 1419754 w 6981822"/>
                  <a:gd name="connsiteY684" fmla="*/ 467884 h 1749886"/>
                  <a:gd name="connsiteX685" fmla="*/ 1440890 w 6981822"/>
                  <a:gd name="connsiteY685" fmla="*/ 465397 h 1749886"/>
                  <a:gd name="connsiteX686" fmla="*/ 1438404 w 6981822"/>
                  <a:gd name="connsiteY686" fmla="*/ 471614 h 1749886"/>
                  <a:gd name="connsiteX687" fmla="*/ 1459642 w 6981822"/>
                  <a:gd name="connsiteY687" fmla="*/ 466511 h 1749886"/>
                  <a:gd name="connsiteX688" fmla="*/ 1460784 w 6981822"/>
                  <a:gd name="connsiteY688" fmla="*/ 466641 h 1749886"/>
                  <a:gd name="connsiteX689" fmla="*/ 1460698 w 6981822"/>
                  <a:gd name="connsiteY689" fmla="*/ 466257 h 1749886"/>
                  <a:gd name="connsiteX690" fmla="*/ 1462338 w 6981822"/>
                  <a:gd name="connsiteY690" fmla="*/ 465863 h 1749886"/>
                  <a:gd name="connsiteX691" fmla="*/ 1484406 w 6981822"/>
                  <a:gd name="connsiteY691" fmla="*/ 466641 h 1749886"/>
                  <a:gd name="connsiteX692" fmla="*/ 1537868 w 6981822"/>
                  <a:gd name="connsiteY692" fmla="*/ 449232 h 1749886"/>
                  <a:gd name="connsiteX693" fmla="*/ 1536626 w 6981822"/>
                  <a:gd name="connsiteY693" fmla="*/ 451719 h 1749886"/>
                  <a:gd name="connsiteX694" fmla="*/ 1611224 w 6981822"/>
                  <a:gd name="connsiteY694" fmla="*/ 452963 h 1749886"/>
                  <a:gd name="connsiteX695" fmla="*/ 1566464 w 6981822"/>
                  <a:gd name="connsiteY695" fmla="*/ 438041 h 1749886"/>
                  <a:gd name="connsiteX696" fmla="*/ 1581384 w 6981822"/>
                  <a:gd name="connsiteY696" fmla="*/ 429337 h 1749886"/>
                  <a:gd name="connsiteX697" fmla="*/ 1624900 w 6981822"/>
                  <a:gd name="connsiteY697" fmla="*/ 430580 h 1749886"/>
                  <a:gd name="connsiteX698" fmla="*/ 1609980 w 6981822"/>
                  <a:gd name="connsiteY698" fmla="*/ 426850 h 1749886"/>
                  <a:gd name="connsiteX699" fmla="*/ 1651010 w 6981822"/>
                  <a:gd name="connsiteY699" fmla="*/ 413172 h 1749886"/>
                  <a:gd name="connsiteX700" fmla="*/ 1609980 w 6981822"/>
                  <a:gd name="connsiteY700" fmla="*/ 409442 h 1749886"/>
                  <a:gd name="connsiteX701" fmla="*/ 1619928 w 6981822"/>
                  <a:gd name="connsiteY701" fmla="*/ 399494 h 1749886"/>
                  <a:gd name="connsiteX702" fmla="*/ 1576412 w 6981822"/>
                  <a:gd name="connsiteY702" fmla="*/ 411929 h 1749886"/>
                  <a:gd name="connsiteX703" fmla="*/ 1550302 w 6981822"/>
                  <a:gd name="connsiteY703" fmla="*/ 440528 h 1749886"/>
                  <a:gd name="connsiteX704" fmla="*/ 1532896 w 6981822"/>
                  <a:gd name="connsiteY704" fmla="*/ 413172 h 1749886"/>
                  <a:gd name="connsiteX705" fmla="*/ 1532896 w 6981822"/>
                  <a:gd name="connsiteY705" fmla="*/ 400737 h 1749886"/>
                  <a:gd name="connsiteX706" fmla="*/ 1565222 w 6981822"/>
                  <a:gd name="connsiteY706" fmla="*/ 411929 h 1749886"/>
                  <a:gd name="connsiteX707" fmla="*/ 1605008 w 6981822"/>
                  <a:gd name="connsiteY707" fmla="*/ 380842 h 1749886"/>
                  <a:gd name="connsiteX708" fmla="*/ 1608738 w 6981822"/>
                  <a:gd name="connsiteY708" fmla="*/ 379599 h 1749886"/>
                  <a:gd name="connsiteX709" fmla="*/ 2916662 w 6981822"/>
                  <a:gd name="connsiteY709" fmla="*/ 368397 h 1749886"/>
                  <a:gd name="connsiteX710" fmla="*/ 2958932 w 6981822"/>
                  <a:gd name="connsiteY710" fmla="*/ 370884 h 1749886"/>
                  <a:gd name="connsiteX711" fmla="*/ 2766228 w 6981822"/>
                  <a:gd name="connsiteY711" fmla="*/ 1460152 h 1749886"/>
                  <a:gd name="connsiteX712" fmla="*/ 2773688 w 6981822"/>
                  <a:gd name="connsiteY712" fmla="*/ 1488751 h 1749886"/>
                  <a:gd name="connsiteX713" fmla="*/ 2798552 w 6981822"/>
                  <a:gd name="connsiteY713" fmla="*/ 1499942 h 1749886"/>
                  <a:gd name="connsiteX714" fmla="*/ 2829634 w 6981822"/>
                  <a:gd name="connsiteY714" fmla="*/ 1488751 h 1749886"/>
                  <a:gd name="connsiteX715" fmla="*/ 2847040 w 6981822"/>
                  <a:gd name="connsiteY715" fmla="*/ 1460152 h 1749886"/>
                  <a:gd name="connsiteX716" fmla="*/ 3034770 w 6981822"/>
                  <a:gd name="connsiteY716" fmla="*/ 392022 h 1749886"/>
                  <a:gd name="connsiteX717" fmla="*/ 3115582 w 6981822"/>
                  <a:gd name="connsiteY717" fmla="*/ 389536 h 1749886"/>
                  <a:gd name="connsiteX718" fmla="*/ 3114340 w 6981822"/>
                  <a:gd name="connsiteY718" fmla="*/ 400727 h 1749886"/>
                  <a:gd name="connsiteX719" fmla="*/ 3124286 w 6981822"/>
                  <a:gd name="connsiteY719" fmla="*/ 393266 h 1749886"/>
                  <a:gd name="connsiteX720" fmla="*/ 3136718 w 6981822"/>
                  <a:gd name="connsiteY720" fmla="*/ 405700 h 1749886"/>
                  <a:gd name="connsiteX721" fmla="*/ 3221258 w 6981822"/>
                  <a:gd name="connsiteY721" fmla="*/ 399483 h 1749886"/>
                  <a:gd name="connsiteX722" fmla="*/ 3202610 w 6981822"/>
                  <a:gd name="connsiteY722" fmla="*/ 385805 h 1749886"/>
                  <a:gd name="connsiteX723" fmla="*/ 3252340 w 6981822"/>
                  <a:gd name="connsiteY723" fmla="*/ 383318 h 1749886"/>
                  <a:gd name="connsiteX724" fmla="*/ 3233692 w 6981822"/>
                  <a:gd name="connsiteY724" fmla="*/ 395753 h 1749886"/>
                  <a:gd name="connsiteX725" fmla="*/ 3270990 w 6981822"/>
                  <a:gd name="connsiteY725" fmla="*/ 398240 h 1749886"/>
                  <a:gd name="connsiteX726" fmla="*/ 3241152 w 6981822"/>
                  <a:gd name="connsiteY726" fmla="*/ 409431 h 1749886"/>
                  <a:gd name="connsiteX727" fmla="*/ 3336882 w 6981822"/>
                  <a:gd name="connsiteY727" fmla="*/ 415648 h 1749886"/>
                  <a:gd name="connsiteX728" fmla="*/ 3415206 w 6981822"/>
                  <a:gd name="connsiteY728" fmla="*/ 392022 h 1749886"/>
                  <a:gd name="connsiteX729" fmla="*/ 3479856 w 6981822"/>
                  <a:gd name="connsiteY729" fmla="*/ 406944 h 1749886"/>
                  <a:gd name="connsiteX730" fmla="*/ 3294612 w 6981822"/>
                  <a:gd name="connsiteY730" fmla="*/ 1456421 h 1749886"/>
                  <a:gd name="connsiteX731" fmla="*/ 3171528 w 6981822"/>
                  <a:gd name="connsiteY731" fmla="*/ 1664079 h 1749886"/>
                  <a:gd name="connsiteX732" fmla="*/ 3140448 w 6981822"/>
                  <a:gd name="connsiteY732" fmla="*/ 1687704 h 1749886"/>
                  <a:gd name="connsiteX733" fmla="*/ 3123042 w 6981822"/>
                  <a:gd name="connsiteY733" fmla="*/ 1688948 h 1749886"/>
                  <a:gd name="connsiteX734" fmla="*/ 3135474 w 6981822"/>
                  <a:gd name="connsiteY734" fmla="*/ 1681487 h 1749886"/>
                  <a:gd name="connsiteX735" fmla="*/ 3082014 w 6981822"/>
                  <a:gd name="connsiteY735" fmla="*/ 1690191 h 1749886"/>
                  <a:gd name="connsiteX736" fmla="*/ 3082014 w 6981822"/>
                  <a:gd name="connsiteY736" fmla="*/ 1677757 h 1749886"/>
                  <a:gd name="connsiteX737" fmla="*/ 3036014 w 6981822"/>
                  <a:gd name="connsiteY737" fmla="*/ 1703869 h 1749886"/>
                  <a:gd name="connsiteX738" fmla="*/ 3108122 w 6981822"/>
                  <a:gd name="connsiteY738" fmla="*/ 1708843 h 1749886"/>
                  <a:gd name="connsiteX739" fmla="*/ 3065542 w 6981822"/>
                  <a:gd name="connsiteY739" fmla="*/ 1727806 h 1749886"/>
                  <a:gd name="connsiteX740" fmla="*/ 3027198 w 6981822"/>
                  <a:gd name="connsiteY740" fmla="*/ 1739338 h 1749886"/>
                  <a:gd name="connsiteX741" fmla="*/ 3025776 w 6981822"/>
                  <a:gd name="connsiteY741" fmla="*/ 1731963 h 1749886"/>
                  <a:gd name="connsiteX742" fmla="*/ 3040986 w 6981822"/>
                  <a:gd name="connsiteY742" fmla="*/ 1711330 h 1749886"/>
                  <a:gd name="connsiteX743" fmla="*/ 3032284 w 6981822"/>
                  <a:gd name="connsiteY743" fmla="*/ 1721278 h 1749886"/>
                  <a:gd name="connsiteX744" fmla="*/ 3029798 w 6981822"/>
                  <a:gd name="connsiteY744" fmla="*/ 1712573 h 1749886"/>
                  <a:gd name="connsiteX745" fmla="*/ 3014878 w 6981822"/>
                  <a:gd name="connsiteY745" fmla="*/ 1720034 h 1749886"/>
                  <a:gd name="connsiteX746" fmla="*/ 2970122 w 6981822"/>
                  <a:gd name="connsiteY746" fmla="*/ 1693921 h 1749886"/>
                  <a:gd name="connsiteX747" fmla="*/ 2986284 w 6981822"/>
                  <a:gd name="connsiteY747" fmla="*/ 1680243 h 1749886"/>
                  <a:gd name="connsiteX748" fmla="*/ 3013636 w 6981822"/>
                  <a:gd name="connsiteY748" fmla="*/ 1685217 h 1749886"/>
                  <a:gd name="connsiteX749" fmla="*/ 3013636 w 6981822"/>
                  <a:gd name="connsiteY749" fmla="*/ 1671539 h 1749886"/>
                  <a:gd name="connsiteX750" fmla="*/ 2944014 w 6981822"/>
                  <a:gd name="connsiteY750" fmla="*/ 1706356 h 1749886"/>
                  <a:gd name="connsiteX751" fmla="*/ 2962662 w 6981822"/>
                  <a:gd name="connsiteY751" fmla="*/ 1725008 h 1749886"/>
                  <a:gd name="connsiteX752" fmla="*/ 2948986 w 6981822"/>
                  <a:gd name="connsiteY752" fmla="*/ 1723764 h 1749886"/>
                  <a:gd name="connsiteX753" fmla="*/ 2932824 w 6981822"/>
                  <a:gd name="connsiteY753" fmla="*/ 1737443 h 1749886"/>
                  <a:gd name="connsiteX754" fmla="*/ 2874390 w 6981822"/>
                  <a:gd name="connsiteY754" fmla="*/ 1677757 h 1749886"/>
                  <a:gd name="connsiteX755" fmla="*/ 2757524 w 6981822"/>
                  <a:gd name="connsiteY755" fmla="*/ 1686461 h 1749886"/>
                  <a:gd name="connsiteX756" fmla="*/ 2767470 w 6981822"/>
                  <a:gd name="connsiteY756" fmla="*/ 1677757 h 1749886"/>
                  <a:gd name="connsiteX757" fmla="*/ 2704064 w 6981822"/>
                  <a:gd name="connsiteY757" fmla="*/ 1706356 h 1749886"/>
                  <a:gd name="connsiteX758" fmla="*/ 2676714 w 6981822"/>
                  <a:gd name="connsiteY758" fmla="*/ 1685217 h 1749886"/>
                  <a:gd name="connsiteX759" fmla="*/ 2613308 w 6981822"/>
                  <a:gd name="connsiteY759" fmla="*/ 1710086 h 1749886"/>
                  <a:gd name="connsiteX760" fmla="*/ 2589686 w 6981822"/>
                  <a:gd name="connsiteY760" fmla="*/ 1676513 h 1749886"/>
                  <a:gd name="connsiteX761" fmla="*/ 2577252 w 6981822"/>
                  <a:gd name="connsiteY761" fmla="*/ 1686461 h 1749886"/>
                  <a:gd name="connsiteX762" fmla="*/ 2525036 w 6981822"/>
                  <a:gd name="connsiteY762" fmla="*/ 1685217 h 1749886"/>
                  <a:gd name="connsiteX763" fmla="*/ 2527522 w 6981822"/>
                  <a:gd name="connsiteY763" fmla="*/ 1685217 h 1749886"/>
                  <a:gd name="connsiteX764" fmla="*/ 2522550 w 6981822"/>
                  <a:gd name="connsiteY764" fmla="*/ 1700139 h 1749886"/>
                  <a:gd name="connsiteX765" fmla="*/ 2502658 w 6981822"/>
                  <a:gd name="connsiteY765" fmla="*/ 1706356 h 1749886"/>
                  <a:gd name="connsiteX766" fmla="*/ 2502658 w 6981822"/>
                  <a:gd name="connsiteY766" fmla="*/ 1701382 h 1749886"/>
                  <a:gd name="connsiteX767" fmla="*/ 2445468 w 6981822"/>
                  <a:gd name="connsiteY767" fmla="*/ 1725008 h 1749886"/>
                  <a:gd name="connsiteX768" fmla="*/ 2438008 w 6981822"/>
                  <a:gd name="connsiteY768" fmla="*/ 1721278 h 1749886"/>
                  <a:gd name="connsiteX769" fmla="*/ 2457900 w 6981822"/>
                  <a:gd name="connsiteY769" fmla="*/ 1710086 h 1749886"/>
                  <a:gd name="connsiteX770" fmla="*/ 2465360 w 6981822"/>
                  <a:gd name="connsiteY770" fmla="*/ 1677757 h 1749886"/>
                  <a:gd name="connsiteX771" fmla="*/ 2394494 w 6981822"/>
                  <a:gd name="connsiteY771" fmla="*/ 1691435 h 1749886"/>
                  <a:gd name="connsiteX772" fmla="*/ 2368386 w 6981822"/>
                  <a:gd name="connsiteY772" fmla="*/ 1664079 h 1749886"/>
                  <a:gd name="connsiteX773" fmla="*/ 2319900 w 6981822"/>
                  <a:gd name="connsiteY773" fmla="*/ 1456421 h 1749886"/>
                  <a:gd name="connsiteX774" fmla="*/ 2497684 w 6981822"/>
                  <a:gd name="connsiteY774" fmla="*/ 447978 h 1749886"/>
                  <a:gd name="connsiteX775" fmla="*/ 2503900 w 6981822"/>
                  <a:gd name="connsiteY775" fmla="*/ 447978 h 1749886"/>
                  <a:gd name="connsiteX776" fmla="*/ 2513846 w 6981822"/>
                  <a:gd name="connsiteY776" fmla="*/ 466630 h 1749886"/>
                  <a:gd name="connsiteX777" fmla="*/ 2605848 w 6981822"/>
                  <a:gd name="connsiteY777" fmla="*/ 440517 h 1749886"/>
                  <a:gd name="connsiteX778" fmla="*/ 2559848 w 6981822"/>
                  <a:gd name="connsiteY778" fmla="*/ 438030 h 1749886"/>
                  <a:gd name="connsiteX779" fmla="*/ 2566064 w 6981822"/>
                  <a:gd name="connsiteY779" fmla="*/ 421865 h 1749886"/>
                  <a:gd name="connsiteX780" fmla="*/ 2589686 w 6981822"/>
                  <a:gd name="connsiteY780" fmla="*/ 434300 h 1749886"/>
                  <a:gd name="connsiteX781" fmla="*/ 2645632 w 6981822"/>
                  <a:gd name="connsiteY781" fmla="*/ 430570 h 1749886"/>
                  <a:gd name="connsiteX782" fmla="*/ 2631956 w 6981822"/>
                  <a:gd name="connsiteY782" fmla="*/ 425596 h 1749886"/>
                  <a:gd name="connsiteX783" fmla="*/ 2689146 w 6981822"/>
                  <a:gd name="connsiteY783" fmla="*/ 408187 h 1749886"/>
                  <a:gd name="connsiteX784" fmla="*/ 2623254 w 6981822"/>
                  <a:gd name="connsiteY784" fmla="*/ 424352 h 1749886"/>
                  <a:gd name="connsiteX785" fmla="*/ 2607090 w 6981822"/>
                  <a:gd name="connsiteY785" fmla="*/ 400727 h 1749886"/>
                  <a:gd name="connsiteX786" fmla="*/ 2579740 w 6981822"/>
                  <a:gd name="connsiteY786" fmla="*/ 410674 h 1749886"/>
                  <a:gd name="connsiteX787" fmla="*/ 2592172 w 6981822"/>
                  <a:gd name="connsiteY787" fmla="*/ 413161 h 1749886"/>
                  <a:gd name="connsiteX788" fmla="*/ 2552388 w 6981822"/>
                  <a:gd name="connsiteY788" fmla="*/ 428083 h 1749886"/>
                  <a:gd name="connsiteX789" fmla="*/ 2502658 w 6981822"/>
                  <a:gd name="connsiteY789" fmla="*/ 416892 h 1749886"/>
                  <a:gd name="connsiteX790" fmla="*/ 2507630 w 6981822"/>
                  <a:gd name="connsiteY790" fmla="*/ 392022 h 1749886"/>
                  <a:gd name="connsiteX791" fmla="*/ 2557360 w 6981822"/>
                  <a:gd name="connsiteY791" fmla="*/ 384562 h 1749886"/>
                  <a:gd name="connsiteX792" fmla="*/ 2577252 w 6981822"/>
                  <a:gd name="connsiteY792" fmla="*/ 400727 h 1749886"/>
                  <a:gd name="connsiteX793" fmla="*/ 2626984 w 6981822"/>
                  <a:gd name="connsiteY793" fmla="*/ 385805 h 1749886"/>
                  <a:gd name="connsiteX794" fmla="*/ 2649362 w 6981822"/>
                  <a:gd name="connsiteY794" fmla="*/ 398240 h 1749886"/>
                  <a:gd name="connsiteX795" fmla="*/ 2669254 w 6981822"/>
                  <a:gd name="connsiteY795" fmla="*/ 383318 h 1749886"/>
                  <a:gd name="connsiteX796" fmla="*/ 2717740 w 6981822"/>
                  <a:gd name="connsiteY796" fmla="*/ 392022 h 1749886"/>
                  <a:gd name="connsiteX797" fmla="*/ 2742606 w 6981822"/>
                  <a:gd name="connsiteY797" fmla="*/ 383318 h 1749886"/>
                  <a:gd name="connsiteX798" fmla="*/ 2740120 w 6981822"/>
                  <a:gd name="connsiteY798" fmla="*/ 385805 h 1749886"/>
                  <a:gd name="connsiteX799" fmla="*/ 2782390 w 6981822"/>
                  <a:gd name="connsiteY799" fmla="*/ 384562 h 1749886"/>
                  <a:gd name="connsiteX800" fmla="*/ 2761254 w 6981822"/>
                  <a:gd name="connsiteY800" fmla="*/ 379588 h 1749886"/>
                  <a:gd name="connsiteX801" fmla="*/ 2802282 w 6981822"/>
                  <a:gd name="connsiteY801" fmla="*/ 374614 h 1749886"/>
                  <a:gd name="connsiteX802" fmla="*/ 2809742 w 6981822"/>
                  <a:gd name="connsiteY802" fmla="*/ 395753 h 1749886"/>
                  <a:gd name="connsiteX803" fmla="*/ 2916662 w 6981822"/>
                  <a:gd name="connsiteY803" fmla="*/ 368397 h 1749886"/>
                  <a:gd name="connsiteX804" fmla="*/ 3063418 w 6981822"/>
                  <a:gd name="connsiteY804" fmla="*/ 358441 h 1749886"/>
                  <a:gd name="connsiteX805" fmla="*/ 3080344 w 6981822"/>
                  <a:gd name="connsiteY805" fmla="*/ 370057 h 1749886"/>
                  <a:gd name="connsiteX806" fmla="*/ 3038028 w 6981822"/>
                  <a:gd name="connsiteY806" fmla="*/ 374703 h 1749886"/>
                  <a:gd name="connsiteX807" fmla="*/ 3040448 w 6981822"/>
                  <a:gd name="connsiteY807" fmla="*/ 366572 h 1749886"/>
                  <a:gd name="connsiteX808" fmla="*/ 3047702 w 6981822"/>
                  <a:gd name="connsiteY808" fmla="*/ 365410 h 1749886"/>
                  <a:gd name="connsiteX809" fmla="*/ 3042866 w 6981822"/>
                  <a:gd name="connsiteY809" fmla="*/ 365410 h 1749886"/>
                  <a:gd name="connsiteX810" fmla="*/ 653408 w 6981822"/>
                  <a:gd name="connsiteY810" fmla="*/ 309902 h 1749886"/>
                  <a:gd name="connsiteX811" fmla="*/ 647368 w 6981822"/>
                  <a:gd name="connsiteY811" fmla="*/ 345995 h 1749886"/>
                  <a:gd name="connsiteX812" fmla="*/ 612336 w 6981822"/>
                  <a:gd name="connsiteY812" fmla="*/ 344792 h 1749886"/>
                  <a:gd name="connsiteX813" fmla="*/ 620792 w 6981822"/>
                  <a:gd name="connsiteY813" fmla="*/ 337573 h 1749886"/>
                  <a:gd name="connsiteX814" fmla="*/ 642536 w 6981822"/>
                  <a:gd name="connsiteY814" fmla="*/ 329151 h 1749886"/>
                  <a:gd name="connsiteX815" fmla="*/ 625624 w 6981822"/>
                  <a:gd name="connsiteY815" fmla="*/ 326745 h 1749886"/>
                  <a:gd name="connsiteX816" fmla="*/ 2341064 w 6981822"/>
                  <a:gd name="connsiteY816" fmla="*/ 299945 h 1749886"/>
                  <a:gd name="connsiteX817" fmla="*/ 2339908 w 6981822"/>
                  <a:gd name="connsiteY817" fmla="*/ 302434 h 1749886"/>
                  <a:gd name="connsiteX818" fmla="*/ 2324884 w 6981822"/>
                  <a:gd name="connsiteY818" fmla="*/ 301604 h 1749886"/>
                  <a:gd name="connsiteX819" fmla="*/ 2341064 w 6981822"/>
                  <a:gd name="connsiteY819" fmla="*/ 299945 h 1749886"/>
                  <a:gd name="connsiteX820" fmla="*/ 397110 w 6981822"/>
                  <a:gd name="connsiteY820" fmla="*/ 294967 h 1749886"/>
                  <a:gd name="connsiteX821" fmla="*/ 411958 w 6981822"/>
                  <a:gd name="connsiteY821" fmla="*/ 299827 h 1749886"/>
                  <a:gd name="connsiteX822" fmla="*/ 368654 w 6981822"/>
                  <a:gd name="connsiteY822" fmla="*/ 313191 h 1749886"/>
                  <a:gd name="connsiteX823" fmla="*/ 353806 w 6981822"/>
                  <a:gd name="connsiteY823" fmla="*/ 313191 h 1749886"/>
                  <a:gd name="connsiteX824" fmla="*/ 353806 w 6981822"/>
                  <a:gd name="connsiteY824" fmla="*/ 318051 h 1749886"/>
                  <a:gd name="connsiteX825" fmla="*/ 275858 w 6981822"/>
                  <a:gd name="connsiteY825" fmla="*/ 343565 h 1749886"/>
                  <a:gd name="connsiteX826" fmla="*/ 283282 w 6981822"/>
                  <a:gd name="connsiteY826" fmla="*/ 336275 h 1749886"/>
                  <a:gd name="connsiteX827" fmla="*/ 211522 w 6981822"/>
                  <a:gd name="connsiteY827" fmla="*/ 345995 h 1749886"/>
                  <a:gd name="connsiteX828" fmla="*/ 210284 w 6981822"/>
                  <a:gd name="connsiteY828" fmla="*/ 342350 h 1749886"/>
                  <a:gd name="connsiteX829" fmla="*/ 201624 w 6981822"/>
                  <a:gd name="connsiteY829" fmla="*/ 342350 h 1749886"/>
                  <a:gd name="connsiteX830" fmla="*/ 206572 w 6981822"/>
                  <a:gd name="connsiteY830" fmla="*/ 310761 h 1749886"/>
                  <a:gd name="connsiteX831" fmla="*/ 207810 w 6981822"/>
                  <a:gd name="connsiteY831" fmla="*/ 304686 h 1749886"/>
                  <a:gd name="connsiteX832" fmla="*/ 290706 w 6981822"/>
                  <a:gd name="connsiteY832" fmla="*/ 296182 h 1749886"/>
                  <a:gd name="connsiteX833" fmla="*/ 300604 w 6981822"/>
                  <a:gd name="connsiteY833" fmla="*/ 313191 h 1749886"/>
                  <a:gd name="connsiteX834" fmla="*/ 284520 w 6981822"/>
                  <a:gd name="connsiteY834" fmla="*/ 311976 h 1749886"/>
                  <a:gd name="connsiteX835" fmla="*/ 308028 w 6981822"/>
                  <a:gd name="connsiteY835" fmla="*/ 320481 h 1749886"/>
                  <a:gd name="connsiteX836" fmla="*/ 324112 w 6981822"/>
                  <a:gd name="connsiteY836" fmla="*/ 304686 h 1749886"/>
                  <a:gd name="connsiteX837" fmla="*/ 367416 w 6981822"/>
                  <a:gd name="connsiteY837" fmla="*/ 307116 h 1749886"/>
                  <a:gd name="connsiteX838" fmla="*/ 397110 w 6981822"/>
                  <a:gd name="connsiteY838" fmla="*/ 294967 h 1749886"/>
                  <a:gd name="connsiteX839" fmla="*/ 642620 w 6981822"/>
                  <a:gd name="connsiteY839" fmla="*/ 288744 h 1749886"/>
                  <a:gd name="connsiteX840" fmla="*/ 652246 w 6981822"/>
                  <a:gd name="connsiteY840" fmla="*/ 301864 h 1749886"/>
                  <a:gd name="connsiteX841" fmla="*/ 654652 w 6981822"/>
                  <a:gd name="connsiteY841" fmla="*/ 299478 h 1749886"/>
                  <a:gd name="connsiteX842" fmla="*/ 654652 w 6981822"/>
                  <a:gd name="connsiteY842" fmla="*/ 304249 h 1749886"/>
                  <a:gd name="connsiteX843" fmla="*/ 618560 w 6981822"/>
                  <a:gd name="connsiteY843" fmla="*/ 317369 h 1749886"/>
                  <a:gd name="connsiteX844" fmla="*/ 642620 w 6981822"/>
                  <a:gd name="connsiteY844" fmla="*/ 288744 h 1749886"/>
                  <a:gd name="connsiteX845" fmla="*/ 1137692 w 6981822"/>
                  <a:gd name="connsiteY845" fmla="*/ 288648 h 1749886"/>
                  <a:gd name="connsiteX846" fmla="*/ 1152628 w 6981822"/>
                  <a:gd name="connsiteY846" fmla="*/ 288724 h 1749886"/>
                  <a:gd name="connsiteX847" fmla="*/ 1147674 w 6981822"/>
                  <a:gd name="connsiteY847" fmla="*/ 292400 h 1749886"/>
                  <a:gd name="connsiteX848" fmla="*/ 1174914 w 6981822"/>
                  <a:gd name="connsiteY848" fmla="*/ 294851 h 1749886"/>
                  <a:gd name="connsiteX849" fmla="*/ 1151388 w 6981822"/>
                  <a:gd name="connsiteY849" fmla="*/ 312007 h 1749886"/>
                  <a:gd name="connsiteX850" fmla="*/ 1177390 w 6981822"/>
                  <a:gd name="connsiteY850" fmla="*/ 305880 h 1749886"/>
                  <a:gd name="connsiteX851" fmla="*/ 1176152 w 6981822"/>
                  <a:gd name="connsiteY851" fmla="*/ 309557 h 1749886"/>
                  <a:gd name="connsiteX852" fmla="*/ 1179866 w 6981822"/>
                  <a:gd name="connsiteY852" fmla="*/ 308331 h 1749886"/>
                  <a:gd name="connsiteX853" fmla="*/ 1171200 w 6981822"/>
                  <a:gd name="connsiteY853" fmla="*/ 358574 h 1749886"/>
                  <a:gd name="connsiteX854" fmla="*/ 1166246 w 6981822"/>
                  <a:gd name="connsiteY854" fmla="*/ 361025 h 1749886"/>
                  <a:gd name="connsiteX855" fmla="*/ 1167484 w 6981822"/>
                  <a:gd name="connsiteY855" fmla="*/ 358574 h 1749886"/>
                  <a:gd name="connsiteX856" fmla="*/ 1127864 w 6981822"/>
                  <a:gd name="connsiteY856" fmla="*/ 363475 h 1749886"/>
                  <a:gd name="connsiteX857" fmla="*/ 1132816 w 6981822"/>
                  <a:gd name="connsiteY857" fmla="*/ 358574 h 1749886"/>
                  <a:gd name="connsiteX858" fmla="*/ 1110530 w 6981822"/>
                  <a:gd name="connsiteY858" fmla="*/ 367152 h 1749886"/>
                  <a:gd name="connsiteX859" fmla="*/ 1104340 w 6981822"/>
                  <a:gd name="connsiteY859" fmla="*/ 354897 h 1749886"/>
                  <a:gd name="connsiteX860" fmla="*/ 1022622 w 6981822"/>
                  <a:gd name="connsiteY860" fmla="*/ 356123 h 1749886"/>
                  <a:gd name="connsiteX861" fmla="*/ 1027576 w 6981822"/>
                  <a:gd name="connsiteY861" fmla="*/ 351221 h 1749886"/>
                  <a:gd name="connsiteX862" fmla="*/ 940906 w 6981822"/>
                  <a:gd name="connsiteY862" fmla="*/ 349996 h 1749886"/>
                  <a:gd name="connsiteX863" fmla="*/ 940906 w 6981822"/>
                  <a:gd name="connsiteY863" fmla="*/ 347545 h 1749886"/>
                  <a:gd name="connsiteX864" fmla="*/ 954526 w 6981822"/>
                  <a:gd name="connsiteY864" fmla="*/ 331614 h 1749886"/>
                  <a:gd name="connsiteX865" fmla="*/ 973098 w 6981822"/>
                  <a:gd name="connsiteY865" fmla="*/ 324262 h 1749886"/>
                  <a:gd name="connsiteX866" fmla="*/ 1010242 w 6981822"/>
                  <a:gd name="connsiteY866" fmla="*/ 330389 h 1749886"/>
                  <a:gd name="connsiteX867" fmla="*/ 1002812 w 6981822"/>
                  <a:gd name="connsiteY867" fmla="*/ 338967 h 1749886"/>
                  <a:gd name="connsiteX868" fmla="*/ 1053576 w 6981822"/>
                  <a:gd name="connsiteY868" fmla="*/ 319360 h 1749886"/>
                  <a:gd name="connsiteX869" fmla="*/ 1079578 w 6981822"/>
                  <a:gd name="connsiteY869" fmla="*/ 326713 h 1749886"/>
                  <a:gd name="connsiteX870" fmla="*/ 1069672 w 6981822"/>
                  <a:gd name="connsiteY870" fmla="*/ 338967 h 1749886"/>
                  <a:gd name="connsiteX871" fmla="*/ 1145198 w 6981822"/>
                  <a:gd name="connsiteY871" fmla="*/ 330389 h 1749886"/>
                  <a:gd name="connsiteX872" fmla="*/ 1121674 w 6981822"/>
                  <a:gd name="connsiteY872" fmla="*/ 305880 h 1749886"/>
                  <a:gd name="connsiteX873" fmla="*/ 1137692 w 6981822"/>
                  <a:gd name="connsiteY873" fmla="*/ 288648 h 1749886"/>
                  <a:gd name="connsiteX874" fmla="*/ 2244856 w 6981822"/>
                  <a:gd name="connsiteY874" fmla="*/ 286255 h 1749886"/>
                  <a:gd name="connsiteX875" fmla="*/ 2252696 w 6981822"/>
                  <a:gd name="connsiteY875" fmla="*/ 296212 h 1749886"/>
                  <a:gd name="connsiteX876" fmla="*/ 2241496 w 6981822"/>
                  <a:gd name="connsiteY876" fmla="*/ 295105 h 1749886"/>
                  <a:gd name="connsiteX877" fmla="*/ 1927944 w 6981822"/>
                  <a:gd name="connsiteY877" fmla="*/ 285010 h 1749886"/>
                  <a:gd name="connsiteX878" fmla="*/ 1929104 w 6981822"/>
                  <a:gd name="connsiteY878" fmla="*/ 290344 h 1749886"/>
                  <a:gd name="connsiteX879" fmla="*/ 1911680 w 6981822"/>
                  <a:gd name="connsiteY879" fmla="*/ 292478 h 1749886"/>
                  <a:gd name="connsiteX880" fmla="*/ 1927944 w 6981822"/>
                  <a:gd name="connsiteY880" fmla="*/ 285010 h 1749886"/>
                  <a:gd name="connsiteX881" fmla="*/ 2000606 w 6981822"/>
                  <a:gd name="connsiteY881" fmla="*/ 284981 h 1749886"/>
                  <a:gd name="connsiteX882" fmla="*/ 2056052 w 6981822"/>
                  <a:gd name="connsiteY882" fmla="*/ 286197 h 1749886"/>
                  <a:gd name="connsiteX883" fmla="*/ 2049892 w 6981822"/>
                  <a:gd name="connsiteY883" fmla="*/ 288628 h 1749886"/>
                  <a:gd name="connsiteX884" fmla="*/ 2052356 w 6981822"/>
                  <a:gd name="connsiteY884" fmla="*/ 332392 h 1749886"/>
                  <a:gd name="connsiteX885" fmla="*/ 1952554 w 6981822"/>
                  <a:gd name="connsiteY885" fmla="*/ 327529 h 1749886"/>
                  <a:gd name="connsiteX886" fmla="*/ 1958714 w 6981822"/>
                  <a:gd name="connsiteY886" fmla="*/ 333607 h 1749886"/>
                  <a:gd name="connsiteX887" fmla="*/ 1932840 w 6981822"/>
                  <a:gd name="connsiteY887" fmla="*/ 333607 h 1749886"/>
                  <a:gd name="connsiteX888" fmla="*/ 2000606 w 6981822"/>
                  <a:gd name="connsiteY888" fmla="*/ 284981 h 1749886"/>
                  <a:gd name="connsiteX889" fmla="*/ 1388926 w 6981822"/>
                  <a:gd name="connsiteY889" fmla="*/ 283459 h 1749886"/>
                  <a:gd name="connsiteX890" fmla="*/ 1394960 w 6981822"/>
                  <a:gd name="connsiteY890" fmla="*/ 291125 h 1749886"/>
                  <a:gd name="connsiteX891" fmla="*/ 1416002 w 6981822"/>
                  <a:gd name="connsiteY891" fmla="*/ 283766 h 1749886"/>
                  <a:gd name="connsiteX892" fmla="*/ 1375156 w 6981822"/>
                  <a:gd name="connsiteY892" fmla="*/ 314430 h 1749886"/>
                  <a:gd name="connsiteX893" fmla="*/ 1484078 w 6981822"/>
                  <a:gd name="connsiteY893" fmla="*/ 307070 h 1749886"/>
                  <a:gd name="connsiteX894" fmla="*/ 1479126 w 6981822"/>
                  <a:gd name="connsiteY894" fmla="*/ 308297 h 1749886"/>
                  <a:gd name="connsiteX895" fmla="*/ 1580622 w 6981822"/>
                  <a:gd name="connsiteY895" fmla="*/ 343867 h 1749886"/>
                  <a:gd name="connsiteX896" fmla="*/ 1552154 w 6981822"/>
                  <a:gd name="connsiteY896" fmla="*/ 349999 h 1749886"/>
                  <a:gd name="connsiteX897" fmla="*/ 1548440 w 6981822"/>
                  <a:gd name="connsiteY897" fmla="*/ 340187 h 1749886"/>
                  <a:gd name="connsiteX898" fmla="*/ 1418478 w 6981822"/>
                  <a:gd name="connsiteY898" fmla="*/ 361038 h 1749886"/>
                  <a:gd name="connsiteX899" fmla="*/ 1440756 w 6981822"/>
                  <a:gd name="connsiteY899" fmla="*/ 352453 h 1749886"/>
                  <a:gd name="connsiteX900" fmla="*/ 1387534 w 6981822"/>
                  <a:gd name="connsiteY900" fmla="*/ 364718 h 1749886"/>
                  <a:gd name="connsiteX901" fmla="*/ 1398674 w 6981822"/>
                  <a:gd name="connsiteY901" fmla="*/ 349999 h 1749886"/>
                  <a:gd name="connsiteX902" fmla="*/ 1355352 w 6981822"/>
                  <a:gd name="connsiteY902" fmla="*/ 357359 h 1749886"/>
                  <a:gd name="connsiteX903" fmla="*/ 1368968 w 6981822"/>
                  <a:gd name="connsiteY903" fmla="*/ 284992 h 1749886"/>
                  <a:gd name="connsiteX904" fmla="*/ 1388926 w 6981822"/>
                  <a:gd name="connsiteY904" fmla="*/ 283459 h 1749886"/>
                  <a:gd name="connsiteX905" fmla="*/ 871494 w 6981822"/>
                  <a:gd name="connsiteY905" fmla="*/ 281276 h 1749886"/>
                  <a:gd name="connsiteX906" fmla="*/ 906114 w 6981822"/>
                  <a:gd name="connsiteY906" fmla="*/ 292296 h 1749886"/>
                  <a:gd name="connsiteX907" fmla="*/ 885096 w 6981822"/>
                  <a:gd name="connsiteY907" fmla="*/ 302093 h 1749886"/>
                  <a:gd name="connsiteX908" fmla="*/ 877676 w 6981822"/>
                  <a:gd name="connsiteY908" fmla="*/ 293521 h 1749886"/>
                  <a:gd name="connsiteX909" fmla="*/ 864076 w 6981822"/>
                  <a:gd name="connsiteY909" fmla="*/ 304542 h 1749886"/>
                  <a:gd name="connsiteX910" fmla="*/ 914770 w 6981822"/>
                  <a:gd name="connsiteY910" fmla="*/ 324134 h 1749886"/>
                  <a:gd name="connsiteX911" fmla="*/ 773814 w 6981822"/>
                  <a:gd name="connsiteY911" fmla="*/ 357196 h 1749886"/>
                  <a:gd name="connsiteX912" fmla="*/ 776288 w 6981822"/>
                  <a:gd name="connsiteY912" fmla="*/ 353522 h 1749886"/>
                  <a:gd name="connsiteX913" fmla="*/ 725592 w 6981822"/>
                  <a:gd name="connsiteY913" fmla="*/ 357196 h 1749886"/>
                  <a:gd name="connsiteX914" fmla="*/ 733012 w 6981822"/>
                  <a:gd name="connsiteY914" fmla="*/ 316787 h 1749886"/>
                  <a:gd name="connsiteX915" fmla="*/ 734248 w 6981822"/>
                  <a:gd name="connsiteY915" fmla="*/ 316787 h 1749886"/>
                  <a:gd name="connsiteX916" fmla="*/ 735484 w 6981822"/>
                  <a:gd name="connsiteY916" fmla="*/ 330256 h 1749886"/>
                  <a:gd name="connsiteX917" fmla="*/ 812144 w 6981822"/>
                  <a:gd name="connsiteY917" fmla="*/ 331481 h 1749886"/>
                  <a:gd name="connsiteX918" fmla="*/ 820800 w 6981822"/>
                  <a:gd name="connsiteY918" fmla="*/ 315562 h 1749886"/>
                  <a:gd name="connsiteX919" fmla="*/ 791124 w 6981822"/>
                  <a:gd name="connsiteY919" fmla="*/ 313113 h 1749886"/>
                  <a:gd name="connsiteX920" fmla="*/ 852948 w 6981822"/>
                  <a:gd name="connsiteY920" fmla="*/ 310664 h 1749886"/>
                  <a:gd name="connsiteX921" fmla="*/ 824510 w 6981822"/>
                  <a:gd name="connsiteY921" fmla="*/ 303317 h 1749886"/>
                  <a:gd name="connsiteX922" fmla="*/ 871494 w 6981822"/>
                  <a:gd name="connsiteY922" fmla="*/ 281276 h 1749886"/>
                  <a:gd name="connsiteX923" fmla="*/ 2343552 w 6981822"/>
                  <a:gd name="connsiteY923" fmla="*/ 277543 h 1749886"/>
                  <a:gd name="connsiteX924" fmla="*/ 2342330 w 6981822"/>
                  <a:gd name="connsiteY924" fmla="*/ 283377 h 1749886"/>
                  <a:gd name="connsiteX925" fmla="*/ 2341106 w 6981822"/>
                  <a:gd name="connsiteY925" fmla="*/ 293878 h 1749886"/>
                  <a:gd name="connsiteX926" fmla="*/ 2273856 w 6981822"/>
                  <a:gd name="connsiteY926" fmla="*/ 288044 h 1749886"/>
                  <a:gd name="connsiteX927" fmla="*/ 2343552 w 6981822"/>
                  <a:gd name="connsiteY927" fmla="*/ 277543 h 1749886"/>
                  <a:gd name="connsiteX928" fmla="*/ 1894256 w 6981822"/>
                  <a:gd name="connsiteY928" fmla="*/ 271320 h 1749886"/>
                  <a:gd name="connsiteX929" fmla="*/ 1902968 w 6981822"/>
                  <a:gd name="connsiteY929" fmla="*/ 276765 h 1749886"/>
                  <a:gd name="connsiteX930" fmla="*/ 1896436 w 6981822"/>
                  <a:gd name="connsiteY930" fmla="*/ 280032 h 1749886"/>
                  <a:gd name="connsiteX931" fmla="*/ 1894256 w 6981822"/>
                  <a:gd name="connsiteY931" fmla="*/ 271320 h 1749886"/>
                  <a:gd name="connsiteX932" fmla="*/ 1889278 w 6981822"/>
                  <a:gd name="connsiteY932" fmla="*/ 262608 h 1749886"/>
                  <a:gd name="connsiteX933" fmla="*/ 1910436 w 6981822"/>
                  <a:gd name="connsiteY933" fmla="*/ 262608 h 1749886"/>
                  <a:gd name="connsiteX934" fmla="*/ 1892804 w 6981822"/>
                  <a:gd name="connsiteY934" fmla="*/ 265408 h 1749886"/>
                  <a:gd name="connsiteX935" fmla="*/ 1889278 w 6981822"/>
                  <a:gd name="connsiteY935" fmla="*/ 262608 h 1749886"/>
                  <a:gd name="connsiteX936" fmla="*/ 1787448 w 6981822"/>
                  <a:gd name="connsiteY936" fmla="*/ 262608 h 1749886"/>
                  <a:gd name="connsiteX937" fmla="*/ 1818338 w 6981822"/>
                  <a:gd name="connsiteY937" fmla="*/ 269937 h 1749886"/>
                  <a:gd name="connsiteX938" fmla="*/ 1812160 w 6981822"/>
                  <a:gd name="connsiteY938" fmla="*/ 304140 h 1749886"/>
                  <a:gd name="connsiteX939" fmla="*/ 1791154 w 6981822"/>
                  <a:gd name="connsiteY939" fmla="*/ 306583 h 1749886"/>
                  <a:gd name="connsiteX940" fmla="*/ 1767678 w 6981822"/>
                  <a:gd name="connsiteY940" fmla="*/ 283374 h 1749886"/>
                  <a:gd name="connsiteX941" fmla="*/ 1729372 w 6981822"/>
                  <a:gd name="connsiteY941" fmla="*/ 295589 h 1749886"/>
                  <a:gd name="connsiteX942" fmla="*/ 1761498 w 6981822"/>
                  <a:gd name="connsiteY942" fmla="*/ 302918 h 1749886"/>
                  <a:gd name="connsiteX943" fmla="*/ 1720722 w 6981822"/>
                  <a:gd name="connsiteY943" fmla="*/ 307805 h 1749886"/>
                  <a:gd name="connsiteX944" fmla="*/ 1723194 w 6981822"/>
                  <a:gd name="connsiteY944" fmla="*/ 295589 h 1749886"/>
                  <a:gd name="connsiteX945" fmla="*/ 1728136 w 6981822"/>
                  <a:gd name="connsiteY945" fmla="*/ 315134 h 1749886"/>
                  <a:gd name="connsiteX946" fmla="*/ 1700952 w 6981822"/>
                  <a:gd name="connsiteY946" fmla="*/ 324906 h 1749886"/>
                  <a:gd name="connsiteX947" fmla="*/ 1703424 w 6981822"/>
                  <a:gd name="connsiteY947" fmla="*/ 324906 h 1749886"/>
                  <a:gd name="connsiteX948" fmla="*/ 1676240 w 6981822"/>
                  <a:gd name="connsiteY948" fmla="*/ 328571 h 1749886"/>
                  <a:gd name="connsiteX949" fmla="*/ 1678712 w 6981822"/>
                  <a:gd name="connsiteY949" fmla="*/ 312691 h 1749886"/>
                  <a:gd name="connsiteX950" fmla="*/ 1663884 w 6981822"/>
                  <a:gd name="connsiteY950" fmla="*/ 305362 h 1749886"/>
                  <a:gd name="connsiteX951" fmla="*/ 1686126 w 6981822"/>
                  <a:gd name="connsiteY951" fmla="*/ 300475 h 1749886"/>
                  <a:gd name="connsiteX952" fmla="*/ 1649056 w 6981822"/>
                  <a:gd name="connsiteY952" fmla="*/ 299254 h 1749886"/>
                  <a:gd name="connsiteX953" fmla="*/ 1692304 w 6981822"/>
                  <a:gd name="connsiteY953" fmla="*/ 274823 h 1749886"/>
                  <a:gd name="connsiteX954" fmla="*/ 1729372 w 6981822"/>
                  <a:gd name="connsiteY954" fmla="*/ 280931 h 1749886"/>
                  <a:gd name="connsiteX955" fmla="*/ 1787448 w 6981822"/>
                  <a:gd name="connsiteY955" fmla="*/ 262608 h 1749886"/>
                  <a:gd name="connsiteX956" fmla="*/ 2139798 w 6981822"/>
                  <a:gd name="connsiteY956" fmla="*/ 255440 h 1749886"/>
                  <a:gd name="connsiteX957" fmla="*/ 2149416 w 6981822"/>
                  <a:gd name="connsiteY957" fmla="*/ 262341 h 1749886"/>
                  <a:gd name="connsiteX958" fmla="*/ 2111548 w 6981822"/>
                  <a:gd name="connsiteY958" fmla="*/ 270742 h 1749886"/>
                  <a:gd name="connsiteX959" fmla="*/ 2121322 w 6981822"/>
                  <a:gd name="connsiteY959" fmla="*/ 282743 h 1749886"/>
                  <a:gd name="connsiteX960" fmla="*/ 2116434 w 6981822"/>
                  <a:gd name="connsiteY960" fmla="*/ 288744 h 1749886"/>
                  <a:gd name="connsiteX961" fmla="*/ 2094448 w 6981822"/>
                  <a:gd name="connsiteY961" fmla="*/ 288744 h 1749886"/>
                  <a:gd name="connsiteX962" fmla="*/ 2084676 w 6981822"/>
                  <a:gd name="connsiteY962" fmla="*/ 282743 h 1749886"/>
                  <a:gd name="connsiteX963" fmla="*/ 2120100 w 6981822"/>
                  <a:gd name="connsiteY963" fmla="*/ 257540 h 1749886"/>
                  <a:gd name="connsiteX964" fmla="*/ 2139798 w 6981822"/>
                  <a:gd name="connsiteY964" fmla="*/ 255440 h 1749886"/>
                  <a:gd name="connsiteX965" fmla="*/ 1403448 w 6981822"/>
                  <a:gd name="connsiteY965" fmla="*/ 226515 h 1749886"/>
                  <a:gd name="connsiteX966" fmla="*/ 1386254 w 6981822"/>
                  <a:gd name="connsiteY966" fmla="*/ 246013 h 1749886"/>
                  <a:gd name="connsiteX967" fmla="*/ 1415730 w 6981822"/>
                  <a:gd name="connsiteY967" fmla="*/ 242357 h 1749886"/>
                  <a:gd name="connsiteX968" fmla="*/ 1399764 w 6981822"/>
                  <a:gd name="connsiteY968" fmla="*/ 264293 h 1749886"/>
                  <a:gd name="connsiteX969" fmla="*/ 1436610 w 6981822"/>
                  <a:gd name="connsiteY969" fmla="*/ 261855 h 1749886"/>
                  <a:gd name="connsiteX970" fmla="*/ 1463632 w 6981822"/>
                  <a:gd name="connsiteY970" fmla="*/ 283791 h 1749886"/>
                  <a:gd name="connsiteX971" fmla="*/ 1409590 w 6981822"/>
                  <a:gd name="connsiteY971" fmla="*/ 271605 h 1749886"/>
                  <a:gd name="connsiteX972" fmla="*/ 1375200 w 6981822"/>
                  <a:gd name="connsiteY972" fmla="*/ 270386 h 1749886"/>
                  <a:gd name="connsiteX973" fmla="*/ 1370288 w 6981822"/>
                  <a:gd name="connsiteY973" fmla="*/ 275261 h 1749886"/>
                  <a:gd name="connsiteX974" fmla="*/ 1372744 w 6981822"/>
                  <a:gd name="connsiteY974" fmla="*/ 261855 h 1749886"/>
                  <a:gd name="connsiteX975" fmla="*/ 1387482 w 6981822"/>
                  <a:gd name="connsiteY975" fmla="*/ 261855 h 1749886"/>
                  <a:gd name="connsiteX976" fmla="*/ 1375200 w 6981822"/>
                  <a:gd name="connsiteY976" fmla="*/ 254544 h 1749886"/>
                  <a:gd name="connsiteX977" fmla="*/ 1378884 w 6981822"/>
                  <a:gd name="connsiteY977" fmla="*/ 230171 h 1749886"/>
                  <a:gd name="connsiteX978" fmla="*/ 1403448 w 6981822"/>
                  <a:gd name="connsiteY978" fmla="*/ 226515 h 1749886"/>
                  <a:gd name="connsiteX979" fmla="*/ 2319042 w 6981822"/>
                  <a:gd name="connsiteY979" fmla="*/ 169264 h 1749886"/>
                  <a:gd name="connsiteX980" fmla="*/ 2326410 w 6981822"/>
                  <a:gd name="connsiteY980" fmla="*/ 177866 h 1749886"/>
                  <a:gd name="connsiteX981" fmla="*/ 2342374 w 6981822"/>
                  <a:gd name="connsiteY981" fmla="*/ 177866 h 1749886"/>
                  <a:gd name="connsiteX982" fmla="*/ 2344830 w 6981822"/>
                  <a:gd name="connsiteY982" fmla="*/ 266342 h 1749886"/>
                  <a:gd name="connsiteX983" fmla="*/ 2255186 w 6981822"/>
                  <a:gd name="connsiteY983" fmla="*/ 263884 h 1749886"/>
                  <a:gd name="connsiteX984" fmla="*/ 2299394 w 6981822"/>
                  <a:gd name="connsiteY984" fmla="*/ 171722 h 1749886"/>
                  <a:gd name="connsiteX985" fmla="*/ 2319042 w 6981822"/>
                  <a:gd name="connsiteY985" fmla="*/ 169264 h 1749886"/>
                  <a:gd name="connsiteX986" fmla="*/ 2327372 w 6981822"/>
                  <a:gd name="connsiteY986" fmla="*/ 167397 h 1749886"/>
                  <a:gd name="connsiteX987" fmla="*/ 2339818 w 6981822"/>
                  <a:gd name="connsiteY987" fmla="*/ 167397 h 1749886"/>
                  <a:gd name="connsiteX988" fmla="*/ 2339818 w 6981822"/>
                  <a:gd name="connsiteY988" fmla="*/ 168020 h 1749886"/>
                  <a:gd name="connsiteX989" fmla="*/ 6344318 w 6981822"/>
                  <a:gd name="connsiteY989" fmla="*/ 0 h 1749886"/>
                  <a:gd name="connsiteX990" fmla="*/ 6738432 w 6981822"/>
                  <a:gd name="connsiteY990" fmla="*/ 0 h 1749886"/>
                  <a:gd name="connsiteX991" fmla="*/ 6927406 w 6981822"/>
                  <a:gd name="connsiteY991" fmla="*/ 84565 h 1749886"/>
                  <a:gd name="connsiteX992" fmla="*/ 6977136 w 6981822"/>
                  <a:gd name="connsiteY992" fmla="*/ 291003 h 1749886"/>
                  <a:gd name="connsiteX993" fmla="*/ 6912488 w 6981822"/>
                  <a:gd name="connsiteY993" fmla="*/ 651648 h 1749886"/>
                  <a:gd name="connsiteX994" fmla="*/ 6466158 w 6981822"/>
                  <a:gd name="connsiteY994" fmla="*/ 651648 h 1749886"/>
                  <a:gd name="connsiteX995" fmla="*/ 6529564 w 6981822"/>
                  <a:gd name="connsiteY995" fmla="*/ 291003 h 1749886"/>
                  <a:gd name="connsiteX996" fmla="*/ 6523348 w 6981822"/>
                  <a:gd name="connsiteY996" fmla="*/ 262400 h 1749886"/>
                  <a:gd name="connsiteX997" fmla="*/ 6497240 w 6981822"/>
                  <a:gd name="connsiteY997" fmla="*/ 249964 h 1749886"/>
                  <a:gd name="connsiteX998" fmla="*/ 6466158 w 6981822"/>
                  <a:gd name="connsiteY998" fmla="*/ 262400 h 1749886"/>
                  <a:gd name="connsiteX999" fmla="*/ 6449996 w 6981822"/>
                  <a:gd name="connsiteY999" fmla="*/ 291003 h 1749886"/>
                  <a:gd name="connsiteX1000" fmla="*/ 6386590 w 6981822"/>
                  <a:gd name="connsiteY1000" fmla="*/ 646673 h 1749886"/>
                  <a:gd name="connsiteX1001" fmla="*/ 6422644 w 6981822"/>
                  <a:gd name="connsiteY1001" fmla="*/ 716315 h 1749886"/>
                  <a:gd name="connsiteX1002" fmla="*/ 6706106 w 6981822"/>
                  <a:gd name="connsiteY1002" fmla="*/ 835701 h 1749886"/>
                  <a:gd name="connsiteX1003" fmla="*/ 6815514 w 6981822"/>
                  <a:gd name="connsiteY1003" fmla="*/ 938920 h 1749886"/>
                  <a:gd name="connsiteX1004" fmla="*/ 6834162 w 6981822"/>
                  <a:gd name="connsiteY1004" fmla="*/ 1094370 h 1749886"/>
                  <a:gd name="connsiteX1005" fmla="*/ 6770756 w 6981822"/>
                  <a:gd name="connsiteY1005" fmla="*/ 1459990 h 1749886"/>
                  <a:gd name="connsiteX1006" fmla="*/ 6730972 w 6981822"/>
                  <a:gd name="connsiteY1006" fmla="*/ 1569427 h 1749886"/>
                  <a:gd name="connsiteX1007" fmla="*/ 6703620 w 6981822"/>
                  <a:gd name="connsiteY1007" fmla="*/ 1573157 h 1749886"/>
                  <a:gd name="connsiteX1008" fmla="*/ 6732216 w 6981822"/>
                  <a:gd name="connsiteY1008" fmla="*/ 1554503 h 1749886"/>
                  <a:gd name="connsiteX1009" fmla="*/ 6636484 w 6981822"/>
                  <a:gd name="connsiteY1009" fmla="*/ 1539580 h 1749886"/>
                  <a:gd name="connsiteX1010" fmla="*/ 6559402 w 6981822"/>
                  <a:gd name="connsiteY1010" fmla="*/ 1578132 h 1749886"/>
                  <a:gd name="connsiteX1011" fmla="*/ 6484806 w 6981822"/>
                  <a:gd name="connsiteY1011" fmla="*/ 1550773 h 1749886"/>
                  <a:gd name="connsiteX1012" fmla="*/ 6491024 w 6981822"/>
                  <a:gd name="connsiteY1012" fmla="*/ 1543311 h 1749886"/>
                  <a:gd name="connsiteX1013" fmla="*/ 6431346 w 6981822"/>
                  <a:gd name="connsiteY1013" fmla="*/ 1528388 h 1749886"/>
                  <a:gd name="connsiteX1014" fmla="*/ 6427618 w 6981822"/>
                  <a:gd name="connsiteY1014" fmla="*/ 1509734 h 1749886"/>
                  <a:gd name="connsiteX1015" fmla="*/ 6361724 w 6981822"/>
                  <a:gd name="connsiteY1015" fmla="*/ 1499785 h 1749886"/>
                  <a:gd name="connsiteX1016" fmla="*/ 6370428 w 6981822"/>
                  <a:gd name="connsiteY1016" fmla="*/ 1522170 h 1749886"/>
                  <a:gd name="connsiteX1017" fmla="*/ 6389076 w 6981822"/>
                  <a:gd name="connsiteY1017" fmla="*/ 1514708 h 1749886"/>
                  <a:gd name="connsiteX1018" fmla="*/ 6406482 w 6981822"/>
                  <a:gd name="connsiteY1018" fmla="*/ 1543311 h 1749886"/>
                  <a:gd name="connsiteX1019" fmla="*/ 6361724 w 6981822"/>
                  <a:gd name="connsiteY1019" fmla="*/ 1542067 h 1749886"/>
                  <a:gd name="connsiteX1020" fmla="*/ 6356752 w 6981822"/>
                  <a:gd name="connsiteY1020" fmla="*/ 1537093 h 1749886"/>
                  <a:gd name="connsiteX1021" fmla="*/ 6350536 w 6981822"/>
                  <a:gd name="connsiteY1021" fmla="*/ 1554503 h 1749886"/>
                  <a:gd name="connsiteX1022" fmla="*/ 6340588 w 6981822"/>
                  <a:gd name="connsiteY1022" fmla="*/ 1538337 h 1749886"/>
                  <a:gd name="connsiteX1023" fmla="*/ 6277182 w 6981822"/>
                  <a:gd name="connsiteY1023" fmla="*/ 1544555 h 1749886"/>
                  <a:gd name="connsiteX1024" fmla="*/ 6316968 w 6981822"/>
                  <a:gd name="connsiteY1024" fmla="*/ 1530875 h 1749886"/>
                  <a:gd name="connsiteX1025" fmla="*/ 6288372 w 6981822"/>
                  <a:gd name="connsiteY1025" fmla="*/ 1520926 h 1749886"/>
                  <a:gd name="connsiteX1026" fmla="*/ 6349292 w 6981822"/>
                  <a:gd name="connsiteY1026" fmla="*/ 1499785 h 1749886"/>
                  <a:gd name="connsiteX1027" fmla="*/ 6233668 w 6981822"/>
                  <a:gd name="connsiteY1027" fmla="*/ 1513464 h 1749886"/>
                  <a:gd name="connsiteX1028" fmla="*/ 6171506 w 6981822"/>
                  <a:gd name="connsiteY1028" fmla="*/ 1486105 h 1749886"/>
                  <a:gd name="connsiteX1029" fmla="*/ 6169110 w 6981822"/>
                  <a:gd name="connsiteY1029" fmla="*/ 1466925 h 1749886"/>
                  <a:gd name="connsiteX1030" fmla="*/ 6175236 w 6981822"/>
                  <a:gd name="connsiteY1030" fmla="*/ 1468695 h 1749886"/>
                  <a:gd name="connsiteX1031" fmla="*/ 6169020 w 6981822"/>
                  <a:gd name="connsiteY1031" fmla="*/ 1466208 h 1749886"/>
                  <a:gd name="connsiteX1032" fmla="*/ 6169110 w 6981822"/>
                  <a:gd name="connsiteY1032" fmla="*/ 1466925 h 1749886"/>
                  <a:gd name="connsiteX1033" fmla="*/ 6124106 w 6981822"/>
                  <a:gd name="connsiteY1033" fmla="*/ 1453927 h 1749886"/>
                  <a:gd name="connsiteX1034" fmla="*/ 6072046 w 6981822"/>
                  <a:gd name="connsiteY1034" fmla="*/ 1455015 h 1749886"/>
                  <a:gd name="connsiteX1035" fmla="*/ 6060856 w 6981822"/>
                  <a:gd name="connsiteY1035" fmla="*/ 1428899 h 1749886"/>
                  <a:gd name="connsiteX1036" fmla="*/ 6012368 w 6981822"/>
                  <a:gd name="connsiteY1036" fmla="*/ 1447554 h 1749886"/>
                  <a:gd name="connsiteX1037" fmla="*/ 5953936 w 6981822"/>
                  <a:gd name="connsiteY1037" fmla="*/ 1392835 h 1749886"/>
                  <a:gd name="connsiteX1038" fmla="*/ 5936530 w 6981822"/>
                  <a:gd name="connsiteY1038" fmla="*/ 1399053 h 1749886"/>
                  <a:gd name="connsiteX1039" fmla="*/ 5950206 w 6981822"/>
                  <a:gd name="connsiteY1039" fmla="*/ 1420194 h 1749886"/>
                  <a:gd name="connsiteX1040" fmla="*/ 5911666 w 6981822"/>
                  <a:gd name="connsiteY1040" fmla="*/ 1396566 h 1749886"/>
                  <a:gd name="connsiteX1041" fmla="*/ 5920368 w 6981822"/>
                  <a:gd name="connsiteY1041" fmla="*/ 1387861 h 1749886"/>
                  <a:gd name="connsiteX1042" fmla="*/ 5853232 w 6981822"/>
                  <a:gd name="connsiteY1042" fmla="*/ 1367963 h 1749886"/>
                  <a:gd name="connsiteX1043" fmla="*/ 5814692 w 6981822"/>
                  <a:gd name="connsiteY1043" fmla="*/ 1360501 h 1749886"/>
                  <a:gd name="connsiteX1044" fmla="*/ 5860692 w 6981822"/>
                  <a:gd name="connsiteY1044" fmla="*/ 1098101 h 1749886"/>
                  <a:gd name="connsiteX1045" fmla="*/ 6307022 w 6981822"/>
                  <a:gd name="connsiteY1045" fmla="*/ 1098101 h 1749886"/>
                  <a:gd name="connsiteX1046" fmla="*/ 6243614 w 6981822"/>
                  <a:gd name="connsiteY1046" fmla="*/ 1459990 h 1749886"/>
                  <a:gd name="connsiteX1047" fmla="*/ 6249832 w 6981822"/>
                  <a:gd name="connsiteY1047" fmla="*/ 1488592 h 1749886"/>
                  <a:gd name="connsiteX1048" fmla="*/ 6277182 w 6981822"/>
                  <a:gd name="connsiteY1048" fmla="*/ 1499785 h 1749886"/>
                  <a:gd name="connsiteX1049" fmla="*/ 6307022 w 6981822"/>
                  <a:gd name="connsiteY1049" fmla="*/ 1488592 h 1749886"/>
                  <a:gd name="connsiteX1050" fmla="*/ 6323184 w 6981822"/>
                  <a:gd name="connsiteY1050" fmla="*/ 1459990 h 1749886"/>
                  <a:gd name="connsiteX1051" fmla="*/ 6382860 w 6981822"/>
                  <a:gd name="connsiteY1051" fmla="*/ 1119242 h 1749886"/>
                  <a:gd name="connsiteX1052" fmla="*/ 6349292 w 6981822"/>
                  <a:gd name="connsiteY1052" fmla="*/ 1050844 h 1749886"/>
                  <a:gd name="connsiteX1053" fmla="*/ 6065830 w 6981822"/>
                  <a:gd name="connsiteY1053" fmla="*/ 931458 h 1749886"/>
                  <a:gd name="connsiteX1054" fmla="*/ 5956422 w 6981822"/>
                  <a:gd name="connsiteY1054" fmla="*/ 829483 h 1749886"/>
                  <a:gd name="connsiteX1055" fmla="*/ 5936530 w 6981822"/>
                  <a:gd name="connsiteY1055" fmla="*/ 674033 h 1749886"/>
                  <a:gd name="connsiteX1056" fmla="*/ 6003666 w 6981822"/>
                  <a:gd name="connsiteY1056" fmla="*/ 291003 h 1749886"/>
                  <a:gd name="connsiteX1057" fmla="*/ 6124262 w 6981822"/>
                  <a:gd name="connsiteY1057" fmla="*/ 84565 h 1749886"/>
                  <a:gd name="connsiteX1058" fmla="*/ 6344318 w 6981822"/>
                  <a:gd name="connsiteY1058" fmla="*/ 0 h 1749886"/>
                  <a:gd name="connsiteX1059" fmla="*/ 4933450 w 6981822"/>
                  <a:gd name="connsiteY1059" fmla="*/ 0 h 1749886"/>
                  <a:gd name="connsiteX1060" fmla="*/ 5924218 w 6981822"/>
                  <a:gd name="connsiteY1060" fmla="*/ 0 h 1749886"/>
                  <a:gd name="connsiteX1061" fmla="*/ 5903084 w 6981822"/>
                  <a:gd name="connsiteY1061" fmla="*/ 249767 h 1749886"/>
                  <a:gd name="connsiteX1062" fmla="*/ 5608466 w 6981822"/>
                  <a:gd name="connsiteY1062" fmla="*/ 249767 h 1749886"/>
                  <a:gd name="connsiteX1063" fmla="*/ 5536364 w 6981822"/>
                  <a:gd name="connsiteY1063" fmla="*/ 659832 h 1749886"/>
                  <a:gd name="connsiteX1064" fmla="*/ 5536364 w 6981822"/>
                  <a:gd name="connsiteY1064" fmla="*/ 642435 h 1749886"/>
                  <a:gd name="connsiteX1065" fmla="*/ 5521446 w 6981822"/>
                  <a:gd name="connsiteY1065" fmla="*/ 679714 h 1749886"/>
                  <a:gd name="connsiteX1066" fmla="*/ 5454842 w 6981822"/>
                  <a:gd name="connsiteY1066" fmla="*/ 633407 h 1749886"/>
                  <a:gd name="connsiteX1067" fmla="*/ 5440334 w 6981822"/>
                  <a:gd name="connsiteY1067" fmla="*/ 634940 h 1749886"/>
                  <a:gd name="connsiteX1068" fmla="*/ 5438314 w 6981822"/>
                  <a:gd name="connsiteY1068" fmla="*/ 634669 h 1749886"/>
                  <a:gd name="connsiteX1069" fmla="*/ 5428212 w 6981822"/>
                  <a:gd name="connsiteY1069" fmla="*/ 636222 h 1749886"/>
                  <a:gd name="connsiteX1070" fmla="*/ 5440334 w 6981822"/>
                  <a:gd name="connsiteY1070" fmla="*/ 634940 h 1749886"/>
                  <a:gd name="connsiteX1071" fmla="*/ 5447268 w 6981822"/>
                  <a:gd name="connsiteY1071" fmla="*/ 635873 h 1749886"/>
                  <a:gd name="connsiteX1072" fmla="*/ 5449346 w 6981822"/>
                  <a:gd name="connsiteY1072" fmla="*/ 642435 h 1749886"/>
                  <a:gd name="connsiteX1073" fmla="*/ 5384704 w 6981822"/>
                  <a:gd name="connsiteY1073" fmla="*/ 626281 h 1749886"/>
                  <a:gd name="connsiteX1074" fmla="*/ 5392162 w 6981822"/>
                  <a:gd name="connsiteY1074" fmla="*/ 651133 h 1749886"/>
                  <a:gd name="connsiteX1075" fmla="*/ 5354868 w 6981822"/>
                  <a:gd name="connsiteY1075" fmla="*/ 659832 h 1749886"/>
                  <a:gd name="connsiteX1076" fmla="*/ 5344924 w 6981822"/>
                  <a:gd name="connsiteY1076" fmla="*/ 627524 h 1749886"/>
                  <a:gd name="connsiteX1077" fmla="*/ 5252932 w 6981822"/>
                  <a:gd name="connsiteY1077" fmla="*/ 669773 h 1749886"/>
                  <a:gd name="connsiteX1078" fmla="*/ 5298928 w 6981822"/>
                  <a:gd name="connsiteY1078" fmla="*/ 675986 h 1749886"/>
                  <a:gd name="connsiteX1079" fmla="*/ 5292712 w 6981822"/>
                  <a:gd name="connsiteY1079" fmla="*/ 704566 h 1749886"/>
                  <a:gd name="connsiteX1080" fmla="*/ 5269094 w 6981822"/>
                  <a:gd name="connsiteY1080" fmla="*/ 679714 h 1749886"/>
                  <a:gd name="connsiteX1081" fmla="*/ 5213152 w 6981822"/>
                  <a:gd name="connsiteY1081" fmla="*/ 685927 h 1749886"/>
                  <a:gd name="connsiteX1082" fmla="*/ 5226828 w 6981822"/>
                  <a:gd name="connsiteY1082" fmla="*/ 695868 h 1749886"/>
                  <a:gd name="connsiteX1083" fmla="*/ 5170886 w 6981822"/>
                  <a:gd name="connsiteY1083" fmla="*/ 725691 h 1749886"/>
                  <a:gd name="connsiteX1084" fmla="*/ 5235528 w 6981822"/>
                  <a:gd name="connsiteY1084" fmla="*/ 697110 h 1749886"/>
                  <a:gd name="connsiteX1085" fmla="*/ 5252932 w 6981822"/>
                  <a:gd name="connsiteY1085" fmla="*/ 740602 h 1749886"/>
                  <a:gd name="connsiteX1086" fmla="*/ 5280282 w 6981822"/>
                  <a:gd name="connsiteY1086" fmla="*/ 723205 h 1749886"/>
                  <a:gd name="connsiteX1087" fmla="*/ 5267850 w 6981822"/>
                  <a:gd name="connsiteY1087" fmla="*/ 720720 h 1749886"/>
                  <a:gd name="connsiteX1088" fmla="*/ 5307630 w 6981822"/>
                  <a:gd name="connsiteY1088" fmla="*/ 693383 h 1749886"/>
                  <a:gd name="connsiteX1089" fmla="*/ 5376002 w 6981822"/>
                  <a:gd name="connsiteY1089" fmla="*/ 726933 h 1749886"/>
                  <a:gd name="connsiteX1090" fmla="*/ 5362328 w 6981822"/>
                  <a:gd name="connsiteY1090" fmla="*/ 713264 h 1749886"/>
                  <a:gd name="connsiteX1091" fmla="*/ 5400864 w 6981822"/>
                  <a:gd name="connsiteY1091" fmla="*/ 704566 h 1749886"/>
                  <a:gd name="connsiteX1092" fmla="*/ 5384704 w 6981822"/>
                  <a:gd name="connsiteY1092" fmla="*/ 683442 h 1749886"/>
                  <a:gd name="connsiteX1093" fmla="*/ 5434428 w 6981822"/>
                  <a:gd name="connsiteY1093" fmla="*/ 683442 h 1749886"/>
                  <a:gd name="connsiteX1094" fmla="*/ 5417024 w 6981822"/>
                  <a:gd name="connsiteY1094" fmla="*/ 664802 h 1749886"/>
                  <a:gd name="connsiteX1095" fmla="*/ 5434428 w 6981822"/>
                  <a:gd name="connsiteY1095" fmla="*/ 664802 h 1749886"/>
                  <a:gd name="connsiteX1096" fmla="*/ 5419510 w 6981822"/>
                  <a:gd name="connsiteY1096" fmla="*/ 652376 h 1749886"/>
                  <a:gd name="connsiteX1097" fmla="*/ 5513988 w 6981822"/>
                  <a:gd name="connsiteY1097" fmla="*/ 679714 h 1749886"/>
                  <a:gd name="connsiteX1098" fmla="*/ 5415782 w 6981822"/>
                  <a:gd name="connsiteY1098" fmla="*/ 723205 h 1749886"/>
                  <a:gd name="connsiteX1099" fmla="*/ 5448102 w 6981822"/>
                  <a:gd name="connsiteY1099" fmla="*/ 728176 h 1749886"/>
                  <a:gd name="connsiteX1100" fmla="*/ 5458048 w 6981822"/>
                  <a:gd name="connsiteY1100" fmla="*/ 710779 h 1749886"/>
                  <a:gd name="connsiteX1101" fmla="*/ 5496584 w 6981822"/>
                  <a:gd name="connsiteY1101" fmla="*/ 715750 h 1749886"/>
                  <a:gd name="connsiteX1102" fmla="*/ 5444374 w 6981822"/>
                  <a:gd name="connsiteY1102" fmla="*/ 759241 h 1749886"/>
                  <a:gd name="connsiteX1103" fmla="*/ 5436914 w 6981822"/>
                  <a:gd name="connsiteY1103" fmla="*/ 766697 h 1749886"/>
                  <a:gd name="connsiteX1104" fmla="*/ 5404594 w 6981822"/>
                  <a:gd name="connsiteY1104" fmla="*/ 770425 h 1749886"/>
                  <a:gd name="connsiteX1105" fmla="*/ 5402108 w 6981822"/>
                  <a:gd name="connsiteY1105" fmla="*/ 751786 h 1749886"/>
                  <a:gd name="connsiteX1106" fmla="*/ 5303900 w 6981822"/>
                  <a:gd name="connsiteY1106" fmla="*/ 769182 h 1749886"/>
                  <a:gd name="connsiteX1107" fmla="*/ 5282768 w 6981822"/>
                  <a:gd name="connsiteY1107" fmla="*/ 741845 h 1749886"/>
                  <a:gd name="connsiteX1108" fmla="*/ 5233042 w 6981822"/>
                  <a:gd name="connsiteY1108" fmla="*/ 766697 h 1749886"/>
                  <a:gd name="connsiteX1109" fmla="*/ 5210666 w 6981822"/>
                  <a:gd name="connsiteY1109" fmla="*/ 744330 h 1749886"/>
                  <a:gd name="connsiteX1110" fmla="*/ 5190776 w 6981822"/>
                  <a:gd name="connsiteY1110" fmla="*/ 767940 h 1749886"/>
                  <a:gd name="connsiteX1111" fmla="*/ 5142294 w 6981822"/>
                  <a:gd name="connsiteY1111" fmla="*/ 751786 h 1749886"/>
                  <a:gd name="connsiteX1112" fmla="*/ 5117432 w 6981822"/>
                  <a:gd name="connsiteY1112" fmla="*/ 766697 h 1749886"/>
                  <a:gd name="connsiteX1113" fmla="*/ 5121162 w 6981822"/>
                  <a:gd name="connsiteY1113" fmla="*/ 762969 h 1749886"/>
                  <a:gd name="connsiteX1114" fmla="*/ 5078896 w 6981822"/>
                  <a:gd name="connsiteY1114" fmla="*/ 764212 h 1749886"/>
                  <a:gd name="connsiteX1115" fmla="*/ 5098786 w 6981822"/>
                  <a:gd name="connsiteY1115" fmla="*/ 772910 h 1749886"/>
                  <a:gd name="connsiteX1116" fmla="*/ 5066464 w 6981822"/>
                  <a:gd name="connsiteY1116" fmla="*/ 786579 h 1749886"/>
                  <a:gd name="connsiteX1117" fmla="*/ 5162184 w 6981822"/>
                  <a:gd name="connsiteY1117" fmla="*/ 249767 h 1749886"/>
                  <a:gd name="connsiteX1118" fmla="*/ 4866322 w 6981822"/>
                  <a:gd name="connsiteY1118" fmla="*/ 249767 h 1749886"/>
                  <a:gd name="connsiteX1119" fmla="*/ 3788368 w 6981822"/>
                  <a:gd name="connsiteY1119" fmla="*/ 0 h 1749886"/>
                  <a:gd name="connsiteX1120" fmla="*/ 4464606 w 6981822"/>
                  <a:gd name="connsiteY1120" fmla="*/ 0 h 1749886"/>
                  <a:gd name="connsiteX1121" fmla="*/ 4629936 w 6981822"/>
                  <a:gd name="connsiteY1121" fmla="*/ 60892 h 1749886"/>
                  <a:gd name="connsiteX1122" fmla="*/ 4702034 w 6981822"/>
                  <a:gd name="connsiteY1122" fmla="*/ 216228 h 1749886"/>
                  <a:gd name="connsiteX1123" fmla="*/ 4699548 w 6981822"/>
                  <a:gd name="connsiteY1123" fmla="*/ 283333 h 1749886"/>
                  <a:gd name="connsiteX1124" fmla="*/ 4610046 w 6981822"/>
                  <a:gd name="connsiteY1124" fmla="*/ 796564 h 1749886"/>
                  <a:gd name="connsiteX1125" fmla="*/ 4545406 w 6981822"/>
                  <a:gd name="connsiteY1125" fmla="*/ 776681 h 1749886"/>
                  <a:gd name="connsiteX1126" fmla="*/ 4468334 w 6981822"/>
                  <a:gd name="connsiteY1126" fmla="*/ 816447 h 1749886"/>
                  <a:gd name="connsiteX1127" fmla="*/ 4393750 w 6981822"/>
                  <a:gd name="connsiteY1127" fmla="*/ 787865 h 1749886"/>
                  <a:gd name="connsiteX1128" fmla="*/ 4398722 w 6981822"/>
                  <a:gd name="connsiteY1128" fmla="*/ 780409 h 1749886"/>
                  <a:gd name="connsiteX1129" fmla="*/ 4340298 w 6981822"/>
                  <a:gd name="connsiteY1129" fmla="*/ 766739 h 1749886"/>
                  <a:gd name="connsiteX1130" fmla="*/ 4336568 w 6981822"/>
                  <a:gd name="connsiteY1130" fmla="*/ 748099 h 1749886"/>
                  <a:gd name="connsiteX1131" fmla="*/ 4270684 w 6981822"/>
                  <a:gd name="connsiteY1131" fmla="*/ 736915 h 1749886"/>
                  <a:gd name="connsiteX1132" fmla="*/ 4279386 w 6981822"/>
                  <a:gd name="connsiteY1132" fmla="*/ 759283 h 1749886"/>
                  <a:gd name="connsiteX1133" fmla="*/ 4298032 w 6981822"/>
                  <a:gd name="connsiteY1133" fmla="*/ 751827 h 1749886"/>
                  <a:gd name="connsiteX1134" fmla="*/ 4315436 w 6981822"/>
                  <a:gd name="connsiteY1134" fmla="*/ 780409 h 1749886"/>
                  <a:gd name="connsiteX1135" fmla="*/ 4269442 w 6981822"/>
                  <a:gd name="connsiteY1135" fmla="*/ 780409 h 1749886"/>
                  <a:gd name="connsiteX1136" fmla="*/ 4265712 w 6981822"/>
                  <a:gd name="connsiteY1136" fmla="*/ 774195 h 1749886"/>
                  <a:gd name="connsiteX1137" fmla="*/ 4259496 w 6981822"/>
                  <a:gd name="connsiteY1137" fmla="*/ 791593 h 1749886"/>
                  <a:gd name="connsiteX1138" fmla="*/ 4248308 w 6981822"/>
                  <a:gd name="connsiteY1138" fmla="*/ 775438 h 1749886"/>
                  <a:gd name="connsiteX1139" fmla="*/ 4184912 w 6981822"/>
                  <a:gd name="connsiteY1139" fmla="*/ 782894 h 1749886"/>
                  <a:gd name="connsiteX1140" fmla="*/ 4225934 w 6981822"/>
                  <a:gd name="connsiteY1140" fmla="*/ 767982 h 1749886"/>
                  <a:gd name="connsiteX1141" fmla="*/ 4196100 w 6981822"/>
                  <a:gd name="connsiteY1141" fmla="*/ 758040 h 1749886"/>
                  <a:gd name="connsiteX1142" fmla="*/ 4257010 w 6981822"/>
                  <a:gd name="connsiteY1142" fmla="*/ 736915 h 1749886"/>
                  <a:gd name="connsiteX1143" fmla="*/ 4171238 w 6981822"/>
                  <a:gd name="connsiteY1143" fmla="*/ 743128 h 1749886"/>
                  <a:gd name="connsiteX1144" fmla="*/ 4252038 w 6981822"/>
                  <a:gd name="connsiteY1144" fmla="*/ 290789 h 1749886"/>
                  <a:gd name="connsiteX1145" fmla="*/ 4243336 w 6981822"/>
                  <a:gd name="connsiteY1145" fmla="*/ 262207 h 1749886"/>
                  <a:gd name="connsiteX1146" fmla="*/ 4218474 w 6981822"/>
                  <a:gd name="connsiteY1146" fmla="*/ 249780 h 1749886"/>
                  <a:gd name="connsiteX1147" fmla="*/ 4178696 w 6981822"/>
                  <a:gd name="connsiteY1147" fmla="*/ 249780 h 1749886"/>
                  <a:gd name="connsiteX1148" fmla="*/ 4092924 w 6981822"/>
                  <a:gd name="connsiteY1148" fmla="*/ 730701 h 1749886"/>
                  <a:gd name="connsiteX1149" fmla="*/ 4080492 w 6981822"/>
                  <a:gd name="connsiteY1149" fmla="*/ 724488 h 1749886"/>
                  <a:gd name="connsiteX1150" fmla="*/ 4076762 w 6981822"/>
                  <a:gd name="connsiteY1150" fmla="*/ 704605 h 1749886"/>
                  <a:gd name="connsiteX1151" fmla="*/ 4084222 w 6981822"/>
                  <a:gd name="connsiteY1151" fmla="*/ 705847 h 1749886"/>
                  <a:gd name="connsiteX1152" fmla="*/ 3981046 w 6981822"/>
                  <a:gd name="connsiteY1152" fmla="*/ 692178 h 1749886"/>
                  <a:gd name="connsiteX1153" fmla="*/ 3969858 w 6981822"/>
                  <a:gd name="connsiteY1153" fmla="*/ 666081 h 1749886"/>
                  <a:gd name="connsiteX1154" fmla="*/ 3921378 w 6981822"/>
                  <a:gd name="connsiteY1154" fmla="*/ 685964 h 1749886"/>
                  <a:gd name="connsiteX1155" fmla="*/ 3862952 w 6981822"/>
                  <a:gd name="connsiteY1155" fmla="*/ 630043 h 1749886"/>
                  <a:gd name="connsiteX1156" fmla="*/ 3844306 w 6981822"/>
                  <a:gd name="connsiteY1156" fmla="*/ 637499 h 1749886"/>
                  <a:gd name="connsiteX1157" fmla="*/ 3859222 w 6981822"/>
                  <a:gd name="connsiteY1157" fmla="*/ 658625 h 1749886"/>
                  <a:gd name="connsiteX1158" fmla="*/ 3820688 w 6981822"/>
                  <a:gd name="connsiteY1158" fmla="*/ 633771 h 1749886"/>
                  <a:gd name="connsiteX1159" fmla="*/ 3829388 w 6981822"/>
                  <a:gd name="connsiteY1159" fmla="*/ 626315 h 1749886"/>
                  <a:gd name="connsiteX1160" fmla="*/ 3761020 w 6981822"/>
                  <a:gd name="connsiteY1160" fmla="*/ 605190 h 1749886"/>
                  <a:gd name="connsiteX1161" fmla="*/ 3691406 w 6981822"/>
                  <a:gd name="connsiteY1161" fmla="*/ 602704 h 1749886"/>
                  <a:gd name="connsiteX1162" fmla="*/ 3722484 w 6981822"/>
                  <a:gd name="connsiteY1162" fmla="*/ 608918 h 1749886"/>
                  <a:gd name="connsiteX1163" fmla="*/ 3706324 w 6981822"/>
                  <a:gd name="connsiteY1163" fmla="*/ 615131 h 1749886"/>
                  <a:gd name="connsiteX1164" fmla="*/ 3739886 w 6981822"/>
                  <a:gd name="connsiteY1164" fmla="*/ 633771 h 1749886"/>
                  <a:gd name="connsiteX1165" fmla="*/ 3706324 w 6981822"/>
                  <a:gd name="connsiteY1165" fmla="*/ 638742 h 1749886"/>
                  <a:gd name="connsiteX1166" fmla="*/ 3718754 w 6981822"/>
                  <a:gd name="connsiteY1166" fmla="*/ 663596 h 1749886"/>
                  <a:gd name="connsiteX1167" fmla="*/ 3670274 w 6981822"/>
                  <a:gd name="connsiteY1167" fmla="*/ 669809 h 1749886"/>
                  <a:gd name="connsiteX1168" fmla="*/ 2870822 w 6981822"/>
                  <a:gd name="connsiteY1168" fmla="*/ 0 h 1749886"/>
                  <a:gd name="connsiteX1169" fmla="*/ 3257392 w 6981822"/>
                  <a:gd name="connsiteY1169" fmla="*/ 0 h 1749886"/>
                  <a:gd name="connsiteX1170" fmla="*/ 3448814 w 6981822"/>
                  <a:gd name="connsiteY1170" fmla="*/ 86796 h 1749886"/>
                  <a:gd name="connsiteX1171" fmla="*/ 3499776 w 6981822"/>
                  <a:gd name="connsiteY1171" fmla="*/ 291386 h 1749886"/>
                  <a:gd name="connsiteX1172" fmla="*/ 3492318 w 6981822"/>
                  <a:gd name="connsiteY1172" fmla="*/ 329824 h 1749886"/>
                  <a:gd name="connsiteX1173" fmla="*/ 3486104 w 6981822"/>
                  <a:gd name="connsiteY1173" fmla="*/ 329824 h 1749886"/>
                  <a:gd name="connsiteX1174" fmla="*/ 3428926 w 6981822"/>
                  <a:gd name="connsiteY1174" fmla="*/ 302545 h 1749886"/>
                  <a:gd name="connsiteX1175" fmla="*/ 3395364 w 6981822"/>
                  <a:gd name="connsiteY1175" fmla="*/ 309985 h 1749886"/>
                  <a:gd name="connsiteX1176" fmla="*/ 3414010 w 6981822"/>
                  <a:gd name="connsiteY1176" fmla="*/ 318664 h 1749886"/>
                  <a:gd name="connsiteX1177" fmla="*/ 3366776 w 6981822"/>
                  <a:gd name="connsiteY1177" fmla="*/ 326104 h 1749886"/>
                  <a:gd name="connsiteX1178" fmla="*/ 3346888 w 6981822"/>
                  <a:gd name="connsiteY1178" fmla="*/ 312465 h 1749886"/>
                  <a:gd name="connsiteX1179" fmla="*/ 3324514 w 6981822"/>
                  <a:gd name="connsiteY1179" fmla="*/ 328584 h 1749886"/>
                  <a:gd name="connsiteX1180" fmla="*/ 3289710 w 6981822"/>
                  <a:gd name="connsiteY1180" fmla="*/ 328584 h 1749886"/>
                  <a:gd name="connsiteX1181" fmla="*/ 3312084 w 6981822"/>
                  <a:gd name="connsiteY1181" fmla="*/ 309985 h 1749886"/>
                  <a:gd name="connsiteX1182" fmla="*/ 3283496 w 6981822"/>
                  <a:gd name="connsiteY1182" fmla="*/ 312465 h 1749886"/>
                  <a:gd name="connsiteX1183" fmla="*/ 3313328 w 6981822"/>
                  <a:gd name="connsiteY1183" fmla="*/ 293866 h 1749886"/>
                  <a:gd name="connsiteX1184" fmla="*/ 3290954 w 6981822"/>
                  <a:gd name="connsiteY1184" fmla="*/ 286426 h 1749886"/>
                  <a:gd name="connsiteX1185" fmla="*/ 3189028 w 6981822"/>
                  <a:gd name="connsiteY1185" fmla="*/ 303785 h 1749886"/>
                  <a:gd name="connsiteX1186" fmla="*/ 3200214 w 6981822"/>
                  <a:gd name="connsiteY1186" fmla="*/ 287666 h 1749886"/>
                  <a:gd name="connsiteX1187" fmla="*/ 3141794 w 6981822"/>
                  <a:gd name="connsiteY1187" fmla="*/ 292626 h 1749886"/>
                  <a:gd name="connsiteX1188" fmla="*/ 3145524 w 6981822"/>
                  <a:gd name="connsiteY1188" fmla="*/ 291386 h 1749886"/>
                  <a:gd name="connsiteX1189" fmla="*/ 3087102 w 6981822"/>
                  <a:gd name="connsiteY1189" fmla="*/ 282706 h 1749886"/>
                  <a:gd name="connsiteX1190" fmla="*/ 3089588 w 6981822"/>
                  <a:gd name="connsiteY1190" fmla="*/ 278986 h 1749886"/>
                  <a:gd name="connsiteX1191" fmla="*/ 3068458 w 6981822"/>
                  <a:gd name="connsiteY1191" fmla="*/ 285186 h 1749886"/>
                  <a:gd name="connsiteX1192" fmla="*/ 3053542 w 6981822"/>
                  <a:gd name="connsiteY1192" fmla="*/ 290146 h 1749886"/>
                  <a:gd name="connsiteX1193" fmla="*/ 3046084 w 6981822"/>
                  <a:gd name="connsiteY1193" fmla="*/ 261627 h 1749886"/>
                  <a:gd name="connsiteX1194" fmla="*/ 3018738 w 6981822"/>
                  <a:gd name="connsiteY1194" fmla="*/ 249228 h 1749886"/>
                  <a:gd name="connsiteX1195" fmla="*/ 2995122 w 6981822"/>
                  <a:gd name="connsiteY1195" fmla="*/ 257907 h 1749886"/>
                  <a:gd name="connsiteX1196" fmla="*/ 2924270 w 6981822"/>
                  <a:gd name="connsiteY1196" fmla="*/ 252948 h 1749886"/>
                  <a:gd name="connsiteX1197" fmla="*/ 2940430 w 6981822"/>
                  <a:gd name="connsiteY1197" fmla="*/ 274027 h 1749886"/>
                  <a:gd name="connsiteX1198" fmla="*/ 2978962 w 6981822"/>
                  <a:gd name="connsiteY1198" fmla="*/ 261627 h 1749886"/>
                  <a:gd name="connsiteX1199" fmla="*/ 2934214 w 6981822"/>
                  <a:gd name="connsiteY1199" fmla="*/ 286426 h 1749886"/>
                  <a:gd name="connsiteX1200" fmla="*/ 2910598 w 6981822"/>
                  <a:gd name="connsiteY1200" fmla="*/ 260387 h 1749886"/>
                  <a:gd name="connsiteX1201" fmla="*/ 2808672 w 6981822"/>
                  <a:gd name="connsiteY1201" fmla="*/ 256667 h 1749886"/>
                  <a:gd name="connsiteX1202" fmla="*/ 2741550 w 6981822"/>
                  <a:gd name="connsiteY1202" fmla="*/ 272787 h 1749886"/>
                  <a:gd name="connsiteX1203" fmla="*/ 2744036 w 6981822"/>
                  <a:gd name="connsiteY1203" fmla="*/ 269067 h 1749886"/>
                  <a:gd name="connsiteX1204" fmla="*/ 2719176 w 6981822"/>
                  <a:gd name="connsiteY1204" fmla="*/ 271547 h 1749886"/>
                  <a:gd name="connsiteX1205" fmla="*/ 2717934 w 6981822"/>
                  <a:gd name="connsiteY1205" fmla="*/ 291386 h 1749886"/>
                  <a:gd name="connsiteX1206" fmla="*/ 2690588 w 6981822"/>
                  <a:gd name="connsiteY1206" fmla="*/ 265347 h 1749886"/>
                  <a:gd name="connsiteX1207" fmla="*/ 2614766 w 6981822"/>
                  <a:gd name="connsiteY1207" fmla="*/ 265347 h 1749886"/>
                  <a:gd name="connsiteX1208" fmla="*/ 2643354 w 6981822"/>
                  <a:gd name="connsiteY1208" fmla="*/ 247988 h 1749886"/>
                  <a:gd name="connsiteX1209" fmla="*/ 2598606 w 6981822"/>
                  <a:gd name="connsiteY1209" fmla="*/ 269067 h 1749886"/>
                  <a:gd name="connsiteX1210" fmla="*/ 2618494 w 6981822"/>
                  <a:gd name="connsiteY1210" fmla="*/ 269067 h 1749886"/>
                  <a:gd name="connsiteX1211" fmla="*/ 2557588 w 6981822"/>
                  <a:gd name="connsiteY1211" fmla="*/ 261627 h 1749886"/>
                  <a:gd name="connsiteX1212" fmla="*/ 2561616 w 6981822"/>
                  <a:gd name="connsiteY1212" fmla="*/ 255226 h 1749886"/>
                  <a:gd name="connsiteX1213" fmla="*/ 2576232 w 6981822"/>
                  <a:gd name="connsiteY1213" fmla="*/ 252948 h 1749886"/>
                  <a:gd name="connsiteX1214" fmla="*/ 2561782 w 6981822"/>
                  <a:gd name="connsiteY1214" fmla="*/ 254963 h 1749886"/>
                  <a:gd name="connsiteX1215" fmla="*/ 2561616 w 6981822"/>
                  <a:gd name="connsiteY1215" fmla="*/ 255226 h 1749886"/>
                  <a:gd name="connsiteX1216" fmla="*/ 2536456 w 6981822"/>
                  <a:gd name="connsiteY1216" fmla="*/ 259147 h 1749886"/>
                  <a:gd name="connsiteX1217" fmla="*/ 2532728 w 6981822"/>
                  <a:gd name="connsiteY1217" fmla="*/ 261627 h 1749886"/>
                  <a:gd name="connsiteX1218" fmla="*/ 2648326 w 6981822"/>
                  <a:gd name="connsiteY1218" fmla="*/ 86796 h 1749886"/>
                  <a:gd name="connsiteX1219" fmla="*/ 2870822 w 6981822"/>
                  <a:gd name="connsiteY1219" fmla="*/ 0 h 1749886"/>
                  <a:gd name="connsiteX1220" fmla="*/ 1418776 w 6981822"/>
                  <a:gd name="connsiteY1220" fmla="*/ 0 h 1749886"/>
                  <a:gd name="connsiteX1221" fmla="*/ 2108620 w 6981822"/>
                  <a:gd name="connsiteY1221" fmla="*/ 0 h 1749886"/>
                  <a:gd name="connsiteX1222" fmla="*/ 2296308 w 6981822"/>
                  <a:gd name="connsiteY1222" fmla="*/ 83037 h 1749886"/>
                  <a:gd name="connsiteX1223" fmla="*/ 2334840 w 6981822"/>
                  <a:gd name="connsiteY1223" fmla="*/ 149962 h 1749886"/>
                  <a:gd name="connsiteX1224" fmla="*/ 2307494 w 6981822"/>
                  <a:gd name="connsiteY1224" fmla="*/ 152440 h 1749886"/>
                  <a:gd name="connsiteX1225" fmla="*/ 2302522 w 6981822"/>
                  <a:gd name="connsiteY1225" fmla="*/ 164834 h 1749886"/>
                  <a:gd name="connsiteX1226" fmla="*/ 2268962 w 6981822"/>
                  <a:gd name="connsiteY1226" fmla="*/ 204493 h 1749886"/>
                  <a:gd name="connsiteX1227" fmla="*/ 2241616 w 6981822"/>
                  <a:gd name="connsiteY1227" fmla="*/ 206972 h 1749886"/>
                  <a:gd name="connsiteX1228" fmla="*/ 2245346 w 6981822"/>
                  <a:gd name="connsiteY1228" fmla="*/ 202014 h 1749886"/>
                  <a:gd name="connsiteX1229" fmla="*/ 2211786 w 6981822"/>
                  <a:gd name="connsiteY1229" fmla="*/ 214408 h 1749886"/>
                  <a:gd name="connsiteX1230" fmla="*/ 2216758 w 6981822"/>
                  <a:gd name="connsiteY1230" fmla="*/ 223083 h 1749886"/>
                  <a:gd name="connsiteX1231" fmla="*/ 2158338 w 6981822"/>
                  <a:gd name="connsiteY1231" fmla="*/ 237956 h 1749886"/>
                  <a:gd name="connsiteX1232" fmla="*/ 2178226 w 6981822"/>
                  <a:gd name="connsiteY1232" fmla="*/ 220605 h 1749886"/>
                  <a:gd name="connsiteX1233" fmla="*/ 2153366 w 6981822"/>
                  <a:gd name="connsiteY1233" fmla="*/ 213168 h 1749886"/>
                  <a:gd name="connsiteX1234" fmla="*/ 2194384 w 6981822"/>
                  <a:gd name="connsiteY1234" fmla="*/ 206972 h 1749886"/>
                  <a:gd name="connsiteX1235" fmla="*/ 2216758 w 6981822"/>
                  <a:gd name="connsiteY1235" fmla="*/ 174749 h 1749886"/>
                  <a:gd name="connsiteX1236" fmla="*/ 2190656 w 6981822"/>
                  <a:gd name="connsiteY1236" fmla="*/ 188381 h 1749886"/>
                  <a:gd name="connsiteX1237" fmla="*/ 2196870 w 6981822"/>
                  <a:gd name="connsiteY1237" fmla="*/ 177227 h 1749886"/>
                  <a:gd name="connsiteX1238" fmla="*/ 2143424 w 6981822"/>
                  <a:gd name="connsiteY1238" fmla="*/ 179706 h 1749886"/>
                  <a:gd name="connsiteX1239" fmla="*/ 2159582 w 6981822"/>
                  <a:gd name="connsiteY1239" fmla="*/ 203254 h 1749886"/>
                  <a:gd name="connsiteX1240" fmla="*/ 2123536 w 6981822"/>
                  <a:gd name="connsiteY1240" fmla="*/ 185903 h 1749886"/>
                  <a:gd name="connsiteX1241" fmla="*/ 2121050 w 6981822"/>
                  <a:gd name="connsiteY1241" fmla="*/ 198296 h 1749886"/>
                  <a:gd name="connsiteX1242" fmla="*/ 2102406 w 6981822"/>
                  <a:gd name="connsiteY1242" fmla="*/ 190860 h 1749886"/>
                  <a:gd name="connsiteX1243" fmla="*/ 2097434 w 6981822"/>
                  <a:gd name="connsiteY1243" fmla="*/ 198296 h 1749886"/>
                  <a:gd name="connsiteX1244" fmla="*/ 2140938 w 6981822"/>
                  <a:gd name="connsiteY1244" fmla="*/ 206972 h 1749886"/>
                  <a:gd name="connsiteX1245" fmla="*/ 2124778 w 6981822"/>
                  <a:gd name="connsiteY1245" fmla="*/ 229280 h 1749886"/>
                  <a:gd name="connsiteX1246" fmla="*/ 2122292 w 6981822"/>
                  <a:gd name="connsiteY1246" fmla="*/ 219365 h 1749886"/>
                  <a:gd name="connsiteX1247" fmla="*/ 2012912 w 6981822"/>
                  <a:gd name="connsiteY1247" fmla="*/ 208211 h 1749886"/>
                  <a:gd name="connsiteX1248" fmla="*/ 2076304 w 6981822"/>
                  <a:gd name="connsiteY1248" fmla="*/ 200775 h 1749886"/>
                  <a:gd name="connsiteX1249" fmla="*/ 2032800 w 6981822"/>
                  <a:gd name="connsiteY1249" fmla="*/ 204493 h 1749886"/>
                  <a:gd name="connsiteX1250" fmla="*/ 2032800 w 6981822"/>
                  <a:gd name="connsiteY1250" fmla="*/ 189621 h 1749886"/>
                  <a:gd name="connsiteX1251" fmla="*/ 2026584 w 6981822"/>
                  <a:gd name="connsiteY1251" fmla="*/ 197057 h 1749886"/>
                  <a:gd name="connsiteX1252" fmla="*/ 2001726 w 6981822"/>
                  <a:gd name="connsiteY1252" fmla="*/ 194578 h 1749886"/>
                  <a:gd name="connsiteX1253" fmla="*/ 2012912 w 6981822"/>
                  <a:gd name="connsiteY1253" fmla="*/ 200775 h 1749886"/>
                  <a:gd name="connsiteX1254" fmla="*/ 1913476 w 6981822"/>
                  <a:gd name="connsiteY1254" fmla="*/ 214408 h 1749886"/>
                  <a:gd name="connsiteX1255" fmla="*/ 1939578 w 6981822"/>
                  <a:gd name="connsiteY1255" fmla="*/ 192099 h 1749886"/>
                  <a:gd name="connsiteX1256" fmla="*/ 1884888 w 6981822"/>
                  <a:gd name="connsiteY1256" fmla="*/ 204493 h 1749886"/>
                  <a:gd name="connsiteX1257" fmla="*/ 1872458 w 6981822"/>
                  <a:gd name="connsiteY1257" fmla="*/ 190860 h 1749886"/>
                  <a:gd name="connsiteX1258" fmla="*/ 1836412 w 6981822"/>
                  <a:gd name="connsiteY1258" fmla="*/ 209450 h 1749886"/>
                  <a:gd name="connsiteX1259" fmla="*/ 1780478 w 6981822"/>
                  <a:gd name="connsiteY1259" fmla="*/ 214408 h 1749886"/>
                  <a:gd name="connsiteX1260" fmla="*/ 1801608 w 6981822"/>
                  <a:gd name="connsiteY1260" fmla="*/ 211929 h 1749886"/>
                  <a:gd name="connsiteX1261" fmla="*/ 1722060 w 6981822"/>
                  <a:gd name="connsiteY1261" fmla="*/ 215647 h 1749886"/>
                  <a:gd name="connsiteX1262" fmla="*/ 1738218 w 6981822"/>
                  <a:gd name="connsiteY1262" fmla="*/ 209450 h 1749886"/>
                  <a:gd name="connsiteX1263" fmla="*/ 1674826 w 6981822"/>
                  <a:gd name="connsiteY1263" fmla="*/ 219365 h 1749886"/>
                  <a:gd name="connsiteX1264" fmla="*/ 1676070 w 6981822"/>
                  <a:gd name="connsiteY1264" fmla="*/ 208211 h 1749886"/>
                  <a:gd name="connsiteX1265" fmla="*/ 1621380 w 6981822"/>
                  <a:gd name="connsiteY1265" fmla="*/ 232998 h 1749886"/>
                  <a:gd name="connsiteX1266" fmla="*/ 1730760 w 6981822"/>
                  <a:gd name="connsiteY1266" fmla="*/ 229280 h 1749886"/>
                  <a:gd name="connsiteX1267" fmla="*/ 1671098 w 6981822"/>
                  <a:gd name="connsiteY1267" fmla="*/ 265221 h 1749886"/>
                  <a:gd name="connsiteX1268" fmla="*/ 1658668 w 6981822"/>
                  <a:gd name="connsiteY1268" fmla="*/ 257785 h 1749886"/>
                  <a:gd name="connsiteX1269" fmla="*/ 1635052 w 6981822"/>
                  <a:gd name="connsiteY1269" fmla="*/ 278854 h 1749886"/>
                  <a:gd name="connsiteX1270" fmla="*/ 1630080 w 6981822"/>
                  <a:gd name="connsiteY1270" fmla="*/ 272657 h 1749886"/>
                  <a:gd name="connsiteX1271" fmla="*/ 1557988 w 6981822"/>
                  <a:gd name="connsiteY1271" fmla="*/ 294966 h 1749886"/>
                  <a:gd name="connsiteX1272" fmla="*/ 1612678 w 6981822"/>
                  <a:gd name="connsiteY1272" fmla="*/ 266461 h 1749886"/>
                  <a:gd name="connsiteX1273" fmla="*/ 1628838 w 6981822"/>
                  <a:gd name="connsiteY1273" fmla="*/ 240434 h 1749886"/>
                  <a:gd name="connsiteX1274" fmla="*/ 1617650 w 6981822"/>
                  <a:gd name="connsiteY1274" fmla="*/ 249110 h 1749886"/>
                  <a:gd name="connsiteX1275" fmla="*/ 1613922 w 6981822"/>
                  <a:gd name="connsiteY1275" fmla="*/ 241674 h 1749886"/>
                  <a:gd name="connsiteX1276" fmla="*/ 1596520 w 6981822"/>
                  <a:gd name="connsiteY1276" fmla="*/ 249110 h 1749886"/>
                  <a:gd name="connsiteX1277" fmla="*/ 1544316 w 6981822"/>
                  <a:gd name="connsiteY1277" fmla="*/ 226801 h 1749886"/>
                  <a:gd name="connsiteX1278" fmla="*/ 1562960 w 6981822"/>
                  <a:gd name="connsiteY1278" fmla="*/ 215647 h 1749886"/>
                  <a:gd name="connsiteX1279" fmla="*/ 1594034 w 6981822"/>
                  <a:gd name="connsiteY1279" fmla="*/ 216887 h 1749886"/>
                  <a:gd name="connsiteX1280" fmla="*/ 1594034 w 6981822"/>
                  <a:gd name="connsiteY1280" fmla="*/ 205732 h 1749886"/>
                  <a:gd name="connsiteX1281" fmla="*/ 1514484 w 6981822"/>
                  <a:gd name="connsiteY1281" fmla="*/ 239195 h 1749886"/>
                  <a:gd name="connsiteX1282" fmla="*/ 1538102 w 6981822"/>
                  <a:gd name="connsiteY1282" fmla="*/ 256546 h 1749886"/>
                  <a:gd name="connsiteX1283" fmla="*/ 1520700 w 6981822"/>
                  <a:gd name="connsiteY1283" fmla="*/ 256546 h 1749886"/>
                  <a:gd name="connsiteX1284" fmla="*/ 1502056 w 6981822"/>
                  <a:gd name="connsiteY1284" fmla="*/ 268939 h 1749886"/>
                  <a:gd name="connsiteX1285" fmla="*/ 1432450 w 6981822"/>
                  <a:gd name="connsiteY1285" fmla="*/ 215647 h 1749886"/>
                  <a:gd name="connsiteX1286" fmla="*/ 1381488 w 6981822"/>
                  <a:gd name="connsiteY1286" fmla="*/ 218126 h 1749886"/>
                  <a:gd name="connsiteX1287" fmla="*/ 550920 w 6981822"/>
                  <a:gd name="connsiteY1287" fmla="*/ 0 h 1749886"/>
                  <a:gd name="connsiteX1288" fmla="*/ 944950 w 6981822"/>
                  <a:gd name="connsiteY1288" fmla="*/ 0 h 1749886"/>
                  <a:gd name="connsiteX1289" fmla="*/ 1135130 w 6981822"/>
                  <a:gd name="connsiteY1289" fmla="*/ 84262 h 1749886"/>
                  <a:gd name="connsiteX1290" fmla="*/ 1188578 w 6981822"/>
                  <a:gd name="connsiteY1290" fmla="*/ 236677 h 1749886"/>
                  <a:gd name="connsiteX1291" fmla="*/ 1123942 w 6981822"/>
                  <a:gd name="connsiteY1291" fmla="*/ 255264 h 1749886"/>
                  <a:gd name="connsiteX1292" fmla="*/ 1095354 w 6981822"/>
                  <a:gd name="connsiteY1292" fmla="*/ 226764 h 1749886"/>
                  <a:gd name="connsiteX1293" fmla="*/ 1081680 w 6981822"/>
                  <a:gd name="connsiteY1293" fmla="*/ 236677 h 1749886"/>
                  <a:gd name="connsiteX1294" fmla="*/ 1020774 w 6981822"/>
                  <a:gd name="connsiteY1294" fmla="*/ 237916 h 1749886"/>
                  <a:gd name="connsiteX1295" fmla="*/ 1023260 w 6981822"/>
                  <a:gd name="connsiteY1295" fmla="*/ 237916 h 1749886"/>
                  <a:gd name="connsiteX1296" fmla="*/ 1018288 w 6981822"/>
                  <a:gd name="connsiteY1296" fmla="*/ 251547 h 1749886"/>
                  <a:gd name="connsiteX1297" fmla="*/ 995914 w 6981822"/>
                  <a:gd name="connsiteY1297" fmla="*/ 257743 h 1749886"/>
                  <a:gd name="connsiteX1298" fmla="*/ 994670 w 6981822"/>
                  <a:gd name="connsiteY1298" fmla="*/ 254025 h 1749886"/>
                  <a:gd name="connsiteX1299" fmla="*/ 892744 w 6981822"/>
                  <a:gd name="connsiteY1299" fmla="*/ 283765 h 1749886"/>
                  <a:gd name="connsiteX1300" fmla="*/ 898960 w 6981822"/>
                  <a:gd name="connsiteY1300" fmla="*/ 260221 h 1749886"/>
                  <a:gd name="connsiteX1301" fmla="*/ 908904 w 6981822"/>
                  <a:gd name="connsiteY1301" fmla="*/ 275091 h 1749886"/>
                  <a:gd name="connsiteX1302" fmla="*/ 943708 w 6981822"/>
                  <a:gd name="connsiteY1302" fmla="*/ 263938 h 1749886"/>
                  <a:gd name="connsiteX1303" fmla="*/ 949922 w 6981822"/>
                  <a:gd name="connsiteY1303" fmla="*/ 234199 h 1749886"/>
                  <a:gd name="connsiteX1304" fmla="*/ 830596 w 6981822"/>
                  <a:gd name="connsiteY1304" fmla="*/ 266417 h 1749886"/>
                  <a:gd name="connsiteX1305" fmla="*/ 734884 w 6981822"/>
                  <a:gd name="connsiteY1305" fmla="*/ 270134 h 1749886"/>
                  <a:gd name="connsiteX1306" fmla="*/ 729912 w 6981822"/>
                  <a:gd name="connsiteY1306" fmla="*/ 261460 h 1749886"/>
                  <a:gd name="connsiteX1307" fmla="*/ 703810 w 6981822"/>
                  <a:gd name="connsiteY1307" fmla="*/ 249069 h 1749886"/>
                  <a:gd name="connsiteX1308" fmla="*/ 676464 w 6981822"/>
                  <a:gd name="connsiteY1308" fmla="*/ 258982 h 1749886"/>
                  <a:gd name="connsiteX1309" fmla="*/ 656576 w 6981822"/>
                  <a:gd name="connsiteY1309" fmla="*/ 251547 h 1749886"/>
                  <a:gd name="connsiteX1310" fmla="*/ 672734 w 6981822"/>
                  <a:gd name="connsiteY1310" fmla="*/ 240395 h 1749886"/>
                  <a:gd name="connsiteX1311" fmla="*/ 679088 w 6981822"/>
                  <a:gd name="connsiteY1311" fmla="*/ 240799 h 1749886"/>
                  <a:gd name="connsiteX1312" fmla="*/ 678950 w 6981822"/>
                  <a:gd name="connsiteY1312" fmla="*/ 244112 h 1749886"/>
                  <a:gd name="connsiteX1313" fmla="*/ 680038 w 6981822"/>
                  <a:gd name="connsiteY1313" fmla="*/ 240859 h 1749886"/>
                  <a:gd name="connsiteX1314" fmla="*/ 679088 w 6981822"/>
                  <a:gd name="connsiteY1314" fmla="*/ 240799 h 1749886"/>
                  <a:gd name="connsiteX1315" fmla="*/ 679260 w 6981822"/>
                  <a:gd name="connsiteY1315" fmla="*/ 236677 h 1749886"/>
                  <a:gd name="connsiteX1316" fmla="*/ 673978 w 6981822"/>
                  <a:gd name="connsiteY1316" fmla="*/ 229242 h 1749886"/>
                  <a:gd name="connsiteX1317" fmla="*/ 692622 w 6981822"/>
                  <a:gd name="connsiteY1317" fmla="*/ 229242 h 1749886"/>
                  <a:gd name="connsiteX1318" fmla="*/ 632958 w 6981822"/>
                  <a:gd name="connsiteY1318" fmla="*/ 223046 h 1749886"/>
                  <a:gd name="connsiteX1319" fmla="*/ 563350 w 6981822"/>
                  <a:gd name="connsiteY1319" fmla="*/ 236677 h 1749886"/>
                  <a:gd name="connsiteX1320" fmla="*/ 548434 w 6981822"/>
                  <a:gd name="connsiteY1320" fmla="*/ 224286 h 1749886"/>
                  <a:gd name="connsiteX1321" fmla="*/ 511146 w 6981822"/>
                  <a:gd name="connsiteY1321" fmla="*/ 229242 h 1749886"/>
                  <a:gd name="connsiteX1322" fmla="*/ 533520 w 6981822"/>
                  <a:gd name="connsiteY1322" fmla="*/ 230481 h 1749886"/>
                  <a:gd name="connsiteX1323" fmla="*/ 507416 w 6981822"/>
                  <a:gd name="connsiteY1323" fmla="*/ 239155 h 1749886"/>
                  <a:gd name="connsiteX1324" fmla="*/ 507416 w 6981822"/>
                  <a:gd name="connsiteY1324" fmla="*/ 236677 h 1749886"/>
                  <a:gd name="connsiteX1325" fmla="*/ 470126 w 6981822"/>
                  <a:gd name="connsiteY1325" fmla="*/ 263938 h 1749886"/>
                  <a:gd name="connsiteX1326" fmla="*/ 471370 w 6981822"/>
                  <a:gd name="connsiteY1326" fmla="*/ 229242 h 1749886"/>
                  <a:gd name="connsiteX1327" fmla="*/ 416678 w 6981822"/>
                  <a:gd name="connsiteY1327" fmla="*/ 234199 h 1749886"/>
                  <a:gd name="connsiteX1328" fmla="*/ 421650 w 6981822"/>
                  <a:gd name="connsiteY1328" fmla="*/ 230481 h 1749886"/>
                  <a:gd name="connsiteX1329" fmla="*/ 391818 w 6981822"/>
                  <a:gd name="connsiteY1329" fmla="*/ 231721 h 1749886"/>
                  <a:gd name="connsiteX1330" fmla="*/ 370686 w 6981822"/>
                  <a:gd name="connsiteY1330" fmla="*/ 261460 h 1749886"/>
                  <a:gd name="connsiteX1331" fmla="*/ 335882 w 6981822"/>
                  <a:gd name="connsiteY1331" fmla="*/ 261460 h 1749886"/>
                  <a:gd name="connsiteX1332" fmla="*/ 343340 w 6981822"/>
                  <a:gd name="connsiteY1332" fmla="*/ 255264 h 1749886"/>
                  <a:gd name="connsiteX1333" fmla="*/ 320966 w 6981822"/>
                  <a:gd name="connsiteY1333" fmla="*/ 258982 h 1749886"/>
                  <a:gd name="connsiteX1334" fmla="*/ 338368 w 6981822"/>
                  <a:gd name="connsiteY1334" fmla="*/ 249069 h 1749886"/>
                  <a:gd name="connsiteX1335" fmla="*/ 317238 w 6981822"/>
                  <a:gd name="connsiteY1335" fmla="*/ 250308 h 1749886"/>
                  <a:gd name="connsiteX1336" fmla="*/ 322210 w 6981822"/>
                  <a:gd name="connsiteY1336" fmla="*/ 251547 h 1749886"/>
                  <a:gd name="connsiteX1337" fmla="*/ 304808 w 6981822"/>
                  <a:gd name="connsiteY1337" fmla="*/ 268895 h 1749886"/>
                  <a:gd name="connsiteX1338" fmla="*/ 265032 w 6981822"/>
                  <a:gd name="connsiteY1338" fmla="*/ 265178 h 1749886"/>
                  <a:gd name="connsiteX1339" fmla="*/ 270004 w 6981822"/>
                  <a:gd name="connsiteY1339" fmla="*/ 251547 h 1749886"/>
                  <a:gd name="connsiteX1340" fmla="*/ 236442 w 6981822"/>
                  <a:gd name="connsiteY1340" fmla="*/ 251547 h 1749886"/>
                  <a:gd name="connsiteX1341" fmla="*/ 250116 w 6981822"/>
                  <a:gd name="connsiteY1341" fmla="*/ 261460 h 1749886"/>
                  <a:gd name="connsiteX1342" fmla="*/ 226498 w 6981822"/>
                  <a:gd name="connsiteY1342" fmla="*/ 270134 h 1749886"/>
                  <a:gd name="connsiteX1343" fmla="*/ 245144 w 6981822"/>
                  <a:gd name="connsiteY1343" fmla="*/ 270134 h 1749886"/>
                  <a:gd name="connsiteX1344" fmla="*/ 214068 w 6981822"/>
                  <a:gd name="connsiteY1344" fmla="*/ 271373 h 1749886"/>
                  <a:gd name="connsiteX1345" fmla="*/ 332154 w 6981822"/>
                  <a:gd name="connsiteY1345" fmla="*/ 84262 h 1749886"/>
                  <a:gd name="connsiteX1346" fmla="*/ 550920 w 6981822"/>
                  <a:gd name="connsiteY1346" fmla="*/ 0 h 174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</a:cxnLst>
                <a:rect l="l" t="t" r="r" b="b"/>
                <a:pathLst>
                  <a:path w="6981822" h="1749886">
                    <a:moveTo>
                      <a:pt x="572684" y="1748641"/>
                    </a:moveTo>
                    <a:cubicBezTo>
                      <a:pt x="572684" y="1748641"/>
                      <a:pt x="572684" y="1749264"/>
                      <a:pt x="573752" y="1749886"/>
                    </a:cubicBezTo>
                    <a:lnTo>
                      <a:pt x="566284" y="1749886"/>
                    </a:lnTo>
                    <a:close/>
                    <a:moveTo>
                      <a:pt x="2622986" y="1744036"/>
                    </a:moveTo>
                    <a:cubicBezTo>
                      <a:pt x="2625972" y="1743164"/>
                      <a:pt x="2629856" y="1743164"/>
                      <a:pt x="2635232" y="1744658"/>
                    </a:cubicBezTo>
                    <a:cubicBezTo>
                      <a:pt x="2635232" y="1745653"/>
                      <a:pt x="2635232" y="1746649"/>
                      <a:pt x="2631648" y="1746649"/>
                    </a:cubicBezTo>
                    <a:cubicBezTo>
                      <a:pt x="2638816" y="1746649"/>
                      <a:pt x="2642400" y="1746649"/>
                      <a:pt x="2645984" y="1748640"/>
                    </a:cubicBezTo>
                    <a:lnTo>
                      <a:pt x="2616116" y="1748640"/>
                    </a:lnTo>
                    <a:cubicBezTo>
                      <a:pt x="2617908" y="1746649"/>
                      <a:pt x="2619998" y="1744907"/>
                      <a:pt x="2622986" y="1744036"/>
                    </a:cubicBezTo>
                    <a:close/>
                    <a:moveTo>
                      <a:pt x="302642" y="1743662"/>
                    </a:moveTo>
                    <a:cubicBezTo>
                      <a:pt x="320928" y="1743922"/>
                      <a:pt x="340600" y="1745737"/>
                      <a:pt x="357196" y="1746774"/>
                    </a:cubicBezTo>
                    <a:cubicBezTo>
                      <a:pt x="355966" y="1747811"/>
                      <a:pt x="355966" y="1748848"/>
                      <a:pt x="355966" y="1749885"/>
                    </a:cubicBezTo>
                    <a:lnTo>
                      <a:pt x="256384" y="1749885"/>
                    </a:lnTo>
                    <a:cubicBezTo>
                      <a:pt x="267450" y="1744700"/>
                      <a:pt x="284354" y="1743403"/>
                      <a:pt x="302642" y="1743662"/>
                    </a:cubicBezTo>
                    <a:close/>
                    <a:moveTo>
                      <a:pt x="3027198" y="1739338"/>
                    </a:moveTo>
                    <a:lnTo>
                      <a:pt x="3027312" y="1739930"/>
                    </a:lnTo>
                    <a:cubicBezTo>
                      <a:pt x="3024824" y="1739930"/>
                      <a:pt x="3023582" y="1741173"/>
                      <a:pt x="3021094" y="1741173"/>
                    </a:cubicBezTo>
                    <a:close/>
                    <a:moveTo>
                      <a:pt x="211684" y="1734284"/>
                    </a:moveTo>
                    <a:cubicBezTo>
                      <a:pt x="227108" y="1736884"/>
                      <a:pt x="233962" y="1747286"/>
                      <a:pt x="247672" y="1749886"/>
                    </a:cubicBezTo>
                    <a:lnTo>
                      <a:pt x="242798" y="1749886"/>
                    </a:lnTo>
                    <a:cubicBezTo>
                      <a:pt x="224518" y="1749886"/>
                      <a:pt x="206238" y="1748731"/>
                      <a:pt x="189176" y="1745263"/>
                    </a:cubicBezTo>
                    <a:cubicBezTo>
                      <a:pt x="190396" y="1741796"/>
                      <a:pt x="189176" y="1737173"/>
                      <a:pt x="192832" y="1734862"/>
                    </a:cubicBezTo>
                    <a:cubicBezTo>
                      <a:pt x="200450" y="1733417"/>
                      <a:pt x="206542" y="1733417"/>
                      <a:pt x="211684" y="1734284"/>
                    </a:cubicBezTo>
                    <a:close/>
                    <a:moveTo>
                      <a:pt x="172312" y="1733706"/>
                    </a:moveTo>
                    <a:cubicBezTo>
                      <a:pt x="188866" y="1733706"/>
                      <a:pt x="182954" y="1740240"/>
                      <a:pt x="177042" y="1742418"/>
                    </a:cubicBezTo>
                    <a:cubicBezTo>
                      <a:pt x="171130" y="1741329"/>
                      <a:pt x="165218" y="1740240"/>
                      <a:pt x="159308" y="1738062"/>
                    </a:cubicBezTo>
                    <a:cubicBezTo>
                      <a:pt x="162854" y="1738062"/>
                      <a:pt x="167584" y="1736973"/>
                      <a:pt x="172312" y="1733706"/>
                    </a:cubicBezTo>
                    <a:close/>
                    <a:moveTo>
                      <a:pt x="605862" y="1722504"/>
                    </a:moveTo>
                    <a:lnTo>
                      <a:pt x="626816" y="1733218"/>
                    </a:lnTo>
                    <a:cubicBezTo>
                      <a:pt x="625584" y="1723694"/>
                      <a:pt x="641608" y="1728456"/>
                      <a:pt x="646538" y="1726075"/>
                    </a:cubicBezTo>
                    <a:cubicBezTo>
                      <a:pt x="657632" y="1732028"/>
                      <a:pt x="651468" y="1752266"/>
                      <a:pt x="671190" y="1740361"/>
                    </a:cubicBezTo>
                    <a:lnTo>
                      <a:pt x="669958" y="1740361"/>
                    </a:lnTo>
                    <a:cubicBezTo>
                      <a:pt x="681052" y="1734409"/>
                      <a:pt x="688448" y="1732028"/>
                      <a:pt x="704472" y="1735600"/>
                    </a:cubicBezTo>
                    <a:cubicBezTo>
                      <a:pt x="703238" y="1737980"/>
                      <a:pt x="699540" y="1740361"/>
                      <a:pt x="697076" y="1740361"/>
                    </a:cubicBezTo>
                    <a:cubicBezTo>
                      <a:pt x="700774" y="1741552"/>
                      <a:pt x="703238" y="1741552"/>
                      <a:pt x="708168" y="1741552"/>
                    </a:cubicBezTo>
                    <a:cubicBezTo>
                      <a:pt x="698308" y="1743933"/>
                      <a:pt x="689680" y="1746314"/>
                      <a:pt x="681052" y="1747504"/>
                    </a:cubicBezTo>
                    <a:cubicBezTo>
                      <a:pt x="665028" y="1747504"/>
                      <a:pt x="642840" y="1748695"/>
                      <a:pt x="632980" y="1746314"/>
                    </a:cubicBezTo>
                    <a:cubicBezTo>
                      <a:pt x="634212" y="1747504"/>
                      <a:pt x="635444" y="1748695"/>
                      <a:pt x="635444" y="1749885"/>
                    </a:cubicBezTo>
                    <a:lnTo>
                      <a:pt x="605862" y="1749885"/>
                    </a:lnTo>
                    <a:lnTo>
                      <a:pt x="579976" y="1746314"/>
                    </a:lnTo>
                    <a:lnTo>
                      <a:pt x="581210" y="1734409"/>
                    </a:lnTo>
                    <a:cubicBezTo>
                      <a:pt x="591070" y="1726075"/>
                      <a:pt x="594768" y="1735600"/>
                      <a:pt x="605862" y="1734409"/>
                    </a:cubicBezTo>
                    <a:close/>
                    <a:moveTo>
                      <a:pt x="488402" y="1711076"/>
                    </a:moveTo>
                    <a:cubicBezTo>
                      <a:pt x="459950" y="1715927"/>
                      <a:pt x="447580" y="1729266"/>
                      <a:pt x="417892" y="1731692"/>
                    </a:cubicBezTo>
                    <a:cubicBezTo>
                      <a:pt x="456240" y="1747457"/>
                      <a:pt x="469846" y="1709864"/>
                      <a:pt x="502008" y="1724416"/>
                    </a:cubicBezTo>
                    <a:close/>
                    <a:moveTo>
                      <a:pt x="6562688" y="1710059"/>
                    </a:moveTo>
                    <a:cubicBezTo>
                      <a:pt x="6569764" y="1710059"/>
                      <a:pt x="6578018" y="1711148"/>
                      <a:pt x="6585092" y="1711148"/>
                    </a:cubicBezTo>
                    <a:cubicBezTo>
                      <a:pt x="6579196" y="1713326"/>
                      <a:pt x="6573300" y="1715504"/>
                      <a:pt x="6566226" y="1718771"/>
                    </a:cubicBezTo>
                    <a:cubicBezTo>
                      <a:pt x="6563868" y="1715504"/>
                      <a:pt x="6561510" y="1712237"/>
                      <a:pt x="6562688" y="1710059"/>
                    </a:cubicBezTo>
                    <a:close/>
                    <a:moveTo>
                      <a:pt x="2419472" y="1706325"/>
                    </a:moveTo>
                    <a:cubicBezTo>
                      <a:pt x="2418476" y="1707258"/>
                      <a:pt x="2417480" y="1707258"/>
                      <a:pt x="2417480" y="1710059"/>
                    </a:cubicBezTo>
                    <a:cubicBezTo>
                      <a:pt x="2415488" y="1709125"/>
                      <a:pt x="2414492" y="1707258"/>
                      <a:pt x="2414492" y="1707258"/>
                    </a:cubicBezTo>
                    <a:cubicBezTo>
                      <a:pt x="2415488" y="1706325"/>
                      <a:pt x="2417480" y="1706325"/>
                      <a:pt x="2419472" y="1706325"/>
                    </a:cubicBezTo>
                    <a:close/>
                    <a:moveTo>
                      <a:pt x="464898" y="1702588"/>
                    </a:moveTo>
                    <a:cubicBezTo>
                      <a:pt x="483454" y="1711076"/>
                      <a:pt x="500772" y="1696524"/>
                      <a:pt x="510668" y="1707438"/>
                    </a:cubicBezTo>
                    <a:lnTo>
                      <a:pt x="508194" y="1709864"/>
                    </a:lnTo>
                    <a:lnTo>
                      <a:pt x="534170" y="1712289"/>
                    </a:lnTo>
                    <a:lnTo>
                      <a:pt x="529222" y="1730479"/>
                    </a:lnTo>
                    <a:cubicBezTo>
                      <a:pt x="547778" y="1738968"/>
                      <a:pt x="568806" y="1724416"/>
                      <a:pt x="563858" y="1718352"/>
                    </a:cubicBezTo>
                    <a:cubicBezTo>
                      <a:pt x="581176" y="1723203"/>
                      <a:pt x="570044" y="1725628"/>
                      <a:pt x="572516" y="1734118"/>
                    </a:cubicBezTo>
                    <a:cubicBezTo>
                      <a:pt x="565096" y="1738665"/>
                      <a:pt x="550716" y="1748670"/>
                      <a:pt x="541380" y="1746737"/>
                    </a:cubicBezTo>
                    <a:lnTo>
                      <a:pt x="534256" y="1740259"/>
                    </a:lnTo>
                    <a:lnTo>
                      <a:pt x="540356" y="1740181"/>
                    </a:lnTo>
                    <a:cubicBezTo>
                      <a:pt x="539118" y="1742606"/>
                      <a:pt x="535408" y="1742606"/>
                      <a:pt x="534170" y="1740181"/>
                    </a:cubicBezTo>
                    <a:lnTo>
                      <a:pt x="534256" y="1740259"/>
                    </a:lnTo>
                    <a:lnTo>
                      <a:pt x="516698" y="1740484"/>
                    </a:lnTo>
                    <a:cubicBezTo>
                      <a:pt x="512832" y="1742606"/>
                      <a:pt x="511906" y="1746244"/>
                      <a:pt x="510668" y="1749882"/>
                    </a:cubicBezTo>
                    <a:lnTo>
                      <a:pt x="493350" y="1749882"/>
                    </a:lnTo>
                    <a:cubicBezTo>
                      <a:pt x="497060" y="1747457"/>
                      <a:pt x="497060" y="1746244"/>
                      <a:pt x="497060" y="1742606"/>
                    </a:cubicBezTo>
                    <a:cubicBezTo>
                      <a:pt x="487164" y="1743819"/>
                      <a:pt x="484690" y="1747457"/>
                      <a:pt x="482216" y="1749882"/>
                    </a:cubicBezTo>
                    <a:lnTo>
                      <a:pt x="370888" y="1749882"/>
                    </a:lnTo>
                    <a:cubicBezTo>
                      <a:pt x="379546" y="1742606"/>
                      <a:pt x="379546" y="1745032"/>
                      <a:pt x="399338" y="1735330"/>
                    </a:cubicBezTo>
                    <a:lnTo>
                      <a:pt x="378308" y="1726841"/>
                    </a:lnTo>
                    <a:cubicBezTo>
                      <a:pt x="395626" y="1724416"/>
                      <a:pt x="409234" y="1711076"/>
                      <a:pt x="425314" y="1723203"/>
                    </a:cubicBezTo>
                    <a:cubicBezTo>
                      <a:pt x="405522" y="1702588"/>
                      <a:pt x="452528" y="1709864"/>
                      <a:pt x="464898" y="1702588"/>
                    </a:cubicBezTo>
                    <a:cubicBezTo>
                      <a:pt x="459950" y="1707438"/>
                      <a:pt x="459950" y="1715927"/>
                      <a:pt x="472320" y="1712289"/>
                    </a:cubicBezTo>
                    <a:cubicBezTo>
                      <a:pt x="469846" y="1709864"/>
                      <a:pt x="462424" y="1706226"/>
                      <a:pt x="464898" y="1702588"/>
                    </a:cubicBezTo>
                    <a:close/>
                    <a:moveTo>
                      <a:pt x="2850554" y="1687656"/>
                    </a:moveTo>
                    <a:cubicBezTo>
                      <a:pt x="2872746" y="1702298"/>
                      <a:pt x="2833294" y="1705958"/>
                      <a:pt x="2834528" y="1710839"/>
                    </a:cubicBezTo>
                    <a:lnTo>
                      <a:pt x="2860416" y="1705958"/>
                    </a:lnTo>
                    <a:cubicBezTo>
                      <a:pt x="2848088" y="1714500"/>
                      <a:pt x="2860416" y="1721821"/>
                      <a:pt x="2845622" y="1729142"/>
                    </a:cubicBezTo>
                    <a:cubicBezTo>
                      <a:pt x="2861650" y="1724261"/>
                      <a:pt x="2862882" y="1736463"/>
                      <a:pt x="2877676" y="1729142"/>
                    </a:cubicBezTo>
                    <a:cubicBezTo>
                      <a:pt x="2862882" y="1745005"/>
                      <a:pt x="2890006" y="1742564"/>
                      <a:pt x="2898636" y="1749885"/>
                    </a:cubicBezTo>
                    <a:lnTo>
                      <a:pt x="2873978" y="1749885"/>
                    </a:lnTo>
                    <a:cubicBezTo>
                      <a:pt x="2861650" y="1746225"/>
                      <a:pt x="2851788" y="1738904"/>
                      <a:pt x="2854252" y="1737683"/>
                    </a:cubicBezTo>
                    <a:cubicBezTo>
                      <a:pt x="2855486" y="1741344"/>
                      <a:pt x="2833294" y="1740124"/>
                      <a:pt x="2824664" y="1734023"/>
                    </a:cubicBezTo>
                    <a:lnTo>
                      <a:pt x="2813570" y="1749885"/>
                    </a:lnTo>
                    <a:lnTo>
                      <a:pt x="2767954" y="1749885"/>
                    </a:lnTo>
                    <a:cubicBezTo>
                      <a:pt x="2767954" y="1748665"/>
                      <a:pt x="2767954" y="1747445"/>
                      <a:pt x="2769186" y="1746225"/>
                    </a:cubicBezTo>
                    <a:cubicBezTo>
                      <a:pt x="2781516" y="1735243"/>
                      <a:pt x="2791378" y="1748665"/>
                      <a:pt x="2803706" y="1745005"/>
                    </a:cubicBezTo>
                    <a:cubicBezTo>
                      <a:pt x="2803706" y="1735243"/>
                      <a:pt x="2817268" y="1736463"/>
                      <a:pt x="2818500" y="1723041"/>
                    </a:cubicBezTo>
                    <a:lnTo>
                      <a:pt x="2835760" y="1726701"/>
                    </a:lnTo>
                    <a:cubicBezTo>
                      <a:pt x="2848088" y="1709619"/>
                      <a:pt x="2813570" y="1723041"/>
                      <a:pt x="2808638" y="1715720"/>
                    </a:cubicBezTo>
                    <a:cubicBezTo>
                      <a:pt x="2798774" y="1699858"/>
                      <a:pt x="2822198" y="1710839"/>
                      <a:pt x="2816034" y="1701078"/>
                    </a:cubicBezTo>
                    <a:cubicBezTo>
                      <a:pt x="2802474" y="1702298"/>
                      <a:pt x="2801240" y="1710839"/>
                      <a:pt x="2793844" y="1713279"/>
                    </a:cubicBezTo>
                    <a:cubicBezTo>
                      <a:pt x="2785214" y="1714500"/>
                      <a:pt x="2781516" y="1710839"/>
                      <a:pt x="2781516" y="1704738"/>
                    </a:cubicBezTo>
                    <a:cubicBezTo>
                      <a:pt x="2803706" y="1710839"/>
                      <a:pt x="2793844" y="1692536"/>
                      <a:pt x="2812336" y="1694977"/>
                    </a:cubicBezTo>
                    <a:lnTo>
                      <a:pt x="2813570" y="1698637"/>
                    </a:lnTo>
                    <a:cubicBezTo>
                      <a:pt x="2813570" y="1686436"/>
                      <a:pt x="2840692" y="1693757"/>
                      <a:pt x="2850554" y="1687656"/>
                    </a:cubicBezTo>
                    <a:close/>
                    <a:moveTo>
                      <a:pt x="142462" y="1682678"/>
                    </a:moveTo>
                    <a:lnTo>
                      <a:pt x="162138" y="1689959"/>
                    </a:lnTo>
                    <a:cubicBezTo>
                      <a:pt x="148610" y="1705734"/>
                      <a:pt x="133852" y="1697239"/>
                      <a:pt x="124014" y="1705734"/>
                    </a:cubicBezTo>
                    <a:cubicBezTo>
                      <a:pt x="147380" y="1722722"/>
                      <a:pt x="157218" y="1691172"/>
                      <a:pt x="184274" y="1694813"/>
                    </a:cubicBezTo>
                    <a:cubicBezTo>
                      <a:pt x="206408" y="1714228"/>
                      <a:pt x="155988" y="1703307"/>
                      <a:pt x="154758" y="1719082"/>
                    </a:cubicBezTo>
                    <a:cubicBezTo>
                      <a:pt x="160908" y="1715442"/>
                      <a:pt x="175664" y="1723936"/>
                      <a:pt x="174436" y="1728790"/>
                    </a:cubicBezTo>
                    <a:cubicBezTo>
                      <a:pt x="151070" y="1722722"/>
                      <a:pt x="155988" y="1733644"/>
                      <a:pt x="137542" y="1730003"/>
                    </a:cubicBezTo>
                    <a:cubicBezTo>
                      <a:pt x="136312" y="1728790"/>
                      <a:pt x="133852" y="1727576"/>
                      <a:pt x="130164" y="1726363"/>
                    </a:cubicBezTo>
                    <a:cubicBezTo>
                      <a:pt x="141232" y="1722722"/>
                      <a:pt x="127704" y="1721509"/>
                      <a:pt x="130164" y="1715442"/>
                    </a:cubicBezTo>
                    <a:cubicBezTo>
                      <a:pt x="128934" y="1716655"/>
                      <a:pt x="122786" y="1719082"/>
                      <a:pt x="116636" y="1719082"/>
                    </a:cubicBezTo>
                    <a:cubicBezTo>
                      <a:pt x="105568" y="1714228"/>
                      <a:pt x="96960" y="1706947"/>
                      <a:pt x="87122" y="1699666"/>
                    </a:cubicBezTo>
                    <a:cubicBezTo>
                      <a:pt x="98190" y="1689959"/>
                      <a:pt x="105568" y="1680251"/>
                      <a:pt x="128934" y="1691172"/>
                    </a:cubicBezTo>
                    <a:lnTo>
                      <a:pt x="127704" y="1693599"/>
                    </a:lnTo>
                    <a:close/>
                    <a:moveTo>
                      <a:pt x="64336" y="1672721"/>
                    </a:moveTo>
                    <a:cubicBezTo>
                      <a:pt x="76974" y="1673870"/>
                      <a:pt x="74676" y="1681912"/>
                      <a:pt x="74676" y="1687656"/>
                    </a:cubicBezTo>
                    <a:cubicBezTo>
                      <a:pt x="68932" y="1684209"/>
                      <a:pt x="65486" y="1678465"/>
                      <a:pt x="59740" y="1673870"/>
                    </a:cubicBezTo>
                    <a:cubicBezTo>
                      <a:pt x="60890" y="1673870"/>
                      <a:pt x="62038" y="1672721"/>
                      <a:pt x="64336" y="1672721"/>
                    </a:cubicBezTo>
                    <a:close/>
                    <a:moveTo>
                      <a:pt x="894940" y="1626671"/>
                    </a:moveTo>
                    <a:cubicBezTo>
                      <a:pt x="894940" y="1627812"/>
                      <a:pt x="896100" y="1627812"/>
                      <a:pt x="896100" y="1627812"/>
                    </a:cubicBezTo>
                    <a:cubicBezTo>
                      <a:pt x="892616" y="1632375"/>
                      <a:pt x="887970" y="1636938"/>
                      <a:pt x="884484" y="1640361"/>
                    </a:cubicBezTo>
                    <a:cubicBezTo>
                      <a:pt x="871708" y="1634657"/>
                      <a:pt x="884484" y="1631234"/>
                      <a:pt x="894940" y="1626671"/>
                    </a:cubicBezTo>
                    <a:close/>
                    <a:moveTo>
                      <a:pt x="730152" y="1617035"/>
                    </a:moveTo>
                    <a:cubicBezTo>
                      <a:pt x="727514" y="1616572"/>
                      <a:pt x="725034" y="1616572"/>
                      <a:pt x="722552" y="1618423"/>
                    </a:cubicBezTo>
                    <a:cubicBezTo>
                      <a:pt x="729996" y="1623359"/>
                      <a:pt x="732478" y="1620891"/>
                      <a:pt x="738682" y="1618423"/>
                    </a:cubicBezTo>
                    <a:cubicBezTo>
                      <a:pt x="735580" y="1618423"/>
                      <a:pt x="732788" y="1617498"/>
                      <a:pt x="730152" y="1617035"/>
                    </a:cubicBezTo>
                    <a:close/>
                    <a:moveTo>
                      <a:pt x="476898" y="1581617"/>
                    </a:moveTo>
                    <a:lnTo>
                      <a:pt x="464512" y="1586519"/>
                    </a:lnTo>
                    <a:cubicBezTo>
                      <a:pt x="466988" y="1585294"/>
                      <a:pt x="483090" y="1591421"/>
                      <a:pt x="476898" y="1581617"/>
                    </a:cubicBezTo>
                    <a:close/>
                    <a:moveTo>
                      <a:pt x="292346" y="1565687"/>
                    </a:moveTo>
                    <a:cubicBezTo>
                      <a:pt x="312164" y="1569363"/>
                      <a:pt x="291108" y="1574265"/>
                      <a:pt x="301016" y="1580392"/>
                    </a:cubicBezTo>
                    <a:cubicBezTo>
                      <a:pt x="315880" y="1564461"/>
                      <a:pt x="319596" y="1595097"/>
                      <a:pt x="335698" y="1576716"/>
                    </a:cubicBezTo>
                    <a:cubicBezTo>
                      <a:pt x="353038" y="1576716"/>
                      <a:pt x="348084" y="1586519"/>
                      <a:pt x="353038" y="1592646"/>
                    </a:cubicBezTo>
                    <a:cubicBezTo>
                      <a:pt x="335698" y="1592646"/>
                      <a:pt x="361708" y="1607351"/>
                      <a:pt x="338174" y="1609802"/>
                    </a:cubicBezTo>
                    <a:cubicBezTo>
                      <a:pt x="356754" y="1618380"/>
                      <a:pt x="351800" y="1593872"/>
                      <a:pt x="367900" y="1601224"/>
                    </a:cubicBezTo>
                    <a:lnTo>
                      <a:pt x="370378" y="1615929"/>
                    </a:lnTo>
                    <a:cubicBezTo>
                      <a:pt x="384002" y="1619606"/>
                      <a:pt x="414968" y="1628184"/>
                      <a:pt x="434786" y="1619606"/>
                    </a:cubicBezTo>
                    <a:cubicBezTo>
                      <a:pt x="426736" y="1614704"/>
                      <a:pt x="429212" y="1612253"/>
                      <a:pt x="433548" y="1610109"/>
                    </a:cubicBezTo>
                    <a:lnTo>
                      <a:pt x="436476" y="1607845"/>
                    </a:lnTo>
                    <a:lnTo>
                      <a:pt x="437824" y="1607907"/>
                    </a:lnTo>
                    <a:cubicBezTo>
                      <a:pt x="440436" y="1607198"/>
                      <a:pt x="442528" y="1605513"/>
                      <a:pt x="443456" y="1602450"/>
                    </a:cubicBezTo>
                    <a:lnTo>
                      <a:pt x="436476" y="1607845"/>
                    </a:lnTo>
                    <a:lnTo>
                      <a:pt x="429056" y="1607505"/>
                    </a:lnTo>
                    <a:cubicBezTo>
                      <a:pt x="423018" y="1605820"/>
                      <a:pt x="417444" y="1601837"/>
                      <a:pt x="417444" y="1598773"/>
                    </a:cubicBezTo>
                    <a:cubicBezTo>
                      <a:pt x="431070" y="1595097"/>
                      <a:pt x="464512" y="1593872"/>
                      <a:pt x="470704" y="1597548"/>
                    </a:cubicBezTo>
                    <a:lnTo>
                      <a:pt x="445932" y="1588970"/>
                    </a:lnTo>
                    <a:cubicBezTo>
                      <a:pt x="454602" y="1581617"/>
                      <a:pt x="486806" y="1568138"/>
                      <a:pt x="486806" y="1565687"/>
                    </a:cubicBezTo>
                    <a:cubicBezTo>
                      <a:pt x="496716" y="1573039"/>
                      <a:pt x="510340" y="1570588"/>
                      <a:pt x="516532" y="1579166"/>
                    </a:cubicBezTo>
                    <a:lnTo>
                      <a:pt x="497954" y="1590195"/>
                    </a:lnTo>
                    <a:lnTo>
                      <a:pt x="491760" y="1580392"/>
                    </a:lnTo>
                    <a:lnTo>
                      <a:pt x="480614" y="1592646"/>
                    </a:lnTo>
                    <a:cubicBezTo>
                      <a:pt x="493000" y="1596323"/>
                      <a:pt x="517772" y="1604901"/>
                      <a:pt x="522726" y="1615929"/>
                    </a:cubicBezTo>
                    <a:cubicBezTo>
                      <a:pt x="495476" y="1614704"/>
                      <a:pt x="452126" y="1620831"/>
                      <a:pt x="400104" y="1645340"/>
                    </a:cubicBezTo>
                    <a:cubicBezTo>
                      <a:pt x="400104" y="1645340"/>
                      <a:pt x="401344" y="1642889"/>
                      <a:pt x="403820" y="1642889"/>
                    </a:cubicBezTo>
                    <a:cubicBezTo>
                      <a:pt x="377810" y="1641663"/>
                      <a:pt x="375332" y="1642889"/>
                      <a:pt x="354276" y="1644114"/>
                    </a:cubicBezTo>
                    <a:lnTo>
                      <a:pt x="360470" y="1637987"/>
                    </a:lnTo>
                    <a:cubicBezTo>
                      <a:pt x="357992" y="1629409"/>
                      <a:pt x="340652" y="1637987"/>
                      <a:pt x="323312" y="1637987"/>
                    </a:cubicBezTo>
                    <a:cubicBezTo>
                      <a:pt x="323312" y="1637987"/>
                      <a:pt x="324550" y="1637987"/>
                      <a:pt x="324550" y="1636762"/>
                    </a:cubicBezTo>
                    <a:cubicBezTo>
                      <a:pt x="323312" y="1635536"/>
                      <a:pt x="318356" y="1636762"/>
                      <a:pt x="315880" y="1637987"/>
                    </a:cubicBezTo>
                    <a:cubicBezTo>
                      <a:pt x="318356" y="1637987"/>
                      <a:pt x="322072" y="1639213"/>
                      <a:pt x="323312" y="1637987"/>
                    </a:cubicBezTo>
                    <a:cubicBezTo>
                      <a:pt x="318356" y="1642889"/>
                      <a:pt x="305970" y="1647791"/>
                      <a:pt x="299778" y="1640438"/>
                    </a:cubicBezTo>
                    <a:lnTo>
                      <a:pt x="303494" y="1634311"/>
                    </a:lnTo>
                    <a:cubicBezTo>
                      <a:pt x="299778" y="1628184"/>
                      <a:pt x="283676" y="1626958"/>
                      <a:pt x="265096" y="1625733"/>
                    </a:cubicBezTo>
                    <a:cubicBezTo>
                      <a:pt x="267574" y="1623282"/>
                      <a:pt x="270052" y="1622057"/>
                      <a:pt x="272528" y="1619606"/>
                    </a:cubicBezTo>
                    <a:cubicBezTo>
                      <a:pt x="277484" y="1614704"/>
                      <a:pt x="283676" y="1611028"/>
                      <a:pt x="289870" y="1609802"/>
                    </a:cubicBezTo>
                    <a:cubicBezTo>
                      <a:pt x="297300" y="1608577"/>
                      <a:pt x="305970" y="1609802"/>
                      <a:pt x="315880" y="1614704"/>
                    </a:cubicBezTo>
                    <a:cubicBezTo>
                      <a:pt x="313402" y="1611028"/>
                      <a:pt x="308448" y="1607351"/>
                      <a:pt x="307210" y="1603675"/>
                    </a:cubicBezTo>
                    <a:cubicBezTo>
                      <a:pt x="302256" y="1602450"/>
                      <a:pt x="297300" y="1608577"/>
                      <a:pt x="289870" y="1609802"/>
                    </a:cubicBezTo>
                    <a:cubicBezTo>
                      <a:pt x="286154" y="1609802"/>
                      <a:pt x="281198" y="1609802"/>
                      <a:pt x="276244" y="1606126"/>
                    </a:cubicBezTo>
                    <a:lnTo>
                      <a:pt x="310926" y="1582843"/>
                    </a:lnTo>
                    <a:cubicBezTo>
                      <a:pt x="293584" y="1577941"/>
                      <a:pt x="289870" y="1602450"/>
                      <a:pt x="270052" y="1596323"/>
                    </a:cubicBezTo>
                    <a:cubicBezTo>
                      <a:pt x="272528" y="1582843"/>
                      <a:pt x="271290" y="1575490"/>
                      <a:pt x="292346" y="1565687"/>
                    </a:cubicBezTo>
                    <a:close/>
                    <a:moveTo>
                      <a:pt x="83550" y="1563198"/>
                    </a:moveTo>
                    <a:cubicBezTo>
                      <a:pt x="88456" y="1564399"/>
                      <a:pt x="90910" y="1565601"/>
                      <a:pt x="94588" y="1569206"/>
                    </a:cubicBezTo>
                    <a:cubicBezTo>
                      <a:pt x="83550" y="1572811"/>
                      <a:pt x="71284" y="1577618"/>
                      <a:pt x="59020" y="1582424"/>
                    </a:cubicBezTo>
                    <a:cubicBezTo>
                      <a:pt x="54112" y="1578819"/>
                      <a:pt x="43074" y="1578819"/>
                      <a:pt x="45526" y="1581223"/>
                    </a:cubicBezTo>
                    <a:lnTo>
                      <a:pt x="45526" y="1586029"/>
                    </a:lnTo>
                    <a:cubicBezTo>
                      <a:pt x="34488" y="1590836"/>
                      <a:pt x="23450" y="1593239"/>
                      <a:pt x="13636" y="1598046"/>
                    </a:cubicBezTo>
                    <a:cubicBezTo>
                      <a:pt x="12410" y="1593239"/>
                      <a:pt x="11184" y="1588433"/>
                      <a:pt x="9956" y="1584828"/>
                    </a:cubicBezTo>
                    <a:cubicBezTo>
                      <a:pt x="17316" y="1580021"/>
                      <a:pt x="32034" y="1577618"/>
                      <a:pt x="20996" y="1570408"/>
                    </a:cubicBezTo>
                    <a:cubicBezTo>
                      <a:pt x="28356" y="1576416"/>
                      <a:pt x="46754" y="1566803"/>
                      <a:pt x="57792" y="1574013"/>
                    </a:cubicBezTo>
                    <a:cubicBezTo>
                      <a:pt x="54112" y="1561996"/>
                      <a:pt x="78644" y="1568004"/>
                      <a:pt x="83550" y="1563198"/>
                    </a:cubicBezTo>
                    <a:close/>
                    <a:moveTo>
                      <a:pt x="575558" y="1530880"/>
                    </a:moveTo>
                    <a:cubicBezTo>
                      <a:pt x="560642" y="1532123"/>
                      <a:pt x="566858" y="1538339"/>
                      <a:pt x="568100" y="1543312"/>
                    </a:cubicBezTo>
                    <a:cubicBezTo>
                      <a:pt x="560642" y="1532123"/>
                      <a:pt x="591720" y="1539582"/>
                      <a:pt x="575558" y="1530880"/>
                    </a:cubicBezTo>
                    <a:close/>
                    <a:moveTo>
                      <a:pt x="940928" y="1527105"/>
                    </a:moveTo>
                    <a:cubicBezTo>
                      <a:pt x="963262" y="1540679"/>
                      <a:pt x="923558" y="1545615"/>
                      <a:pt x="926040" y="1549317"/>
                    </a:cubicBezTo>
                    <a:lnTo>
                      <a:pt x="949614" y="1545615"/>
                    </a:lnTo>
                    <a:lnTo>
                      <a:pt x="949614" y="1546849"/>
                    </a:lnTo>
                    <a:cubicBezTo>
                      <a:pt x="947132" y="1549317"/>
                      <a:pt x="945892" y="1553019"/>
                      <a:pt x="945892" y="1556722"/>
                    </a:cubicBezTo>
                    <a:cubicBezTo>
                      <a:pt x="943410" y="1559190"/>
                      <a:pt x="940928" y="1564126"/>
                      <a:pt x="939688" y="1567828"/>
                    </a:cubicBezTo>
                    <a:cubicBezTo>
                      <a:pt x="938448" y="1567828"/>
                      <a:pt x="937206" y="1569062"/>
                      <a:pt x="935966" y="1569062"/>
                    </a:cubicBezTo>
                    <a:cubicBezTo>
                      <a:pt x="937206" y="1569062"/>
                      <a:pt x="937206" y="1569062"/>
                      <a:pt x="938448" y="1569062"/>
                    </a:cubicBezTo>
                    <a:cubicBezTo>
                      <a:pt x="935966" y="1572764"/>
                      <a:pt x="934724" y="1576466"/>
                      <a:pt x="932244" y="1578934"/>
                    </a:cubicBezTo>
                    <a:cubicBezTo>
                      <a:pt x="926040" y="1577700"/>
                      <a:pt x="919836" y="1577700"/>
                      <a:pt x="916114" y="1575232"/>
                    </a:cubicBezTo>
                    <a:lnTo>
                      <a:pt x="903706" y="1591275"/>
                    </a:lnTo>
                    <a:cubicBezTo>
                      <a:pt x="909910" y="1592509"/>
                      <a:pt x="918594" y="1590040"/>
                      <a:pt x="923558" y="1590040"/>
                    </a:cubicBezTo>
                    <a:cubicBezTo>
                      <a:pt x="916114" y="1602381"/>
                      <a:pt x="907428" y="1614721"/>
                      <a:pt x="896260" y="1625827"/>
                    </a:cubicBezTo>
                    <a:cubicBezTo>
                      <a:pt x="881372" y="1623359"/>
                      <a:pt x="899982" y="1607317"/>
                      <a:pt x="868964" y="1614721"/>
                    </a:cubicBezTo>
                    <a:cubicBezTo>
                      <a:pt x="870204" y="1613487"/>
                      <a:pt x="871446" y="1611019"/>
                      <a:pt x="872686" y="1609785"/>
                    </a:cubicBezTo>
                    <a:cubicBezTo>
                      <a:pt x="856556" y="1615955"/>
                      <a:pt x="828018" y="1609785"/>
                      <a:pt x="825536" y="1623359"/>
                    </a:cubicBezTo>
                    <a:cubicBezTo>
                      <a:pt x="830500" y="1623359"/>
                      <a:pt x="856556" y="1630764"/>
                      <a:pt x="852834" y="1638168"/>
                    </a:cubicBezTo>
                    <a:cubicBezTo>
                      <a:pt x="861518" y="1635700"/>
                      <a:pt x="873926" y="1641870"/>
                      <a:pt x="881372" y="1641870"/>
                    </a:cubicBezTo>
                    <a:cubicBezTo>
                      <a:pt x="872686" y="1649274"/>
                      <a:pt x="865242" y="1657912"/>
                      <a:pt x="856556" y="1665317"/>
                    </a:cubicBezTo>
                    <a:cubicBezTo>
                      <a:pt x="839184" y="1661614"/>
                      <a:pt x="824296" y="1659146"/>
                      <a:pt x="810648" y="1660380"/>
                    </a:cubicBezTo>
                    <a:cubicBezTo>
                      <a:pt x="818092" y="1667785"/>
                      <a:pt x="799480" y="1670253"/>
                      <a:pt x="798240" y="1672721"/>
                    </a:cubicBezTo>
                    <a:cubicBezTo>
                      <a:pt x="790794" y="1671487"/>
                      <a:pt x="793276" y="1664083"/>
                      <a:pt x="799480" y="1664083"/>
                    </a:cubicBezTo>
                    <a:cubicBezTo>
                      <a:pt x="784590" y="1657912"/>
                      <a:pt x="780868" y="1648040"/>
                      <a:pt x="784590" y="1639402"/>
                    </a:cubicBezTo>
                    <a:lnTo>
                      <a:pt x="815610" y="1639402"/>
                    </a:lnTo>
                    <a:cubicBezTo>
                      <a:pt x="804444" y="1635700"/>
                      <a:pt x="799480" y="1628296"/>
                      <a:pt x="792036" y="1625827"/>
                    </a:cubicBezTo>
                    <a:cubicBezTo>
                      <a:pt x="793276" y="1624593"/>
                      <a:pt x="794516" y="1623359"/>
                      <a:pt x="795758" y="1622125"/>
                    </a:cubicBezTo>
                    <a:cubicBezTo>
                      <a:pt x="805684" y="1623359"/>
                      <a:pt x="810648" y="1622125"/>
                      <a:pt x="809406" y="1615955"/>
                    </a:cubicBezTo>
                    <a:lnTo>
                      <a:pt x="803202" y="1615955"/>
                    </a:lnTo>
                    <a:cubicBezTo>
                      <a:pt x="809406" y="1611019"/>
                      <a:pt x="806924" y="1611019"/>
                      <a:pt x="801962" y="1615955"/>
                    </a:cubicBezTo>
                    <a:cubicBezTo>
                      <a:pt x="794516" y="1615955"/>
                      <a:pt x="795758" y="1619657"/>
                      <a:pt x="794516" y="1622125"/>
                    </a:cubicBezTo>
                    <a:cubicBezTo>
                      <a:pt x="794516" y="1623359"/>
                      <a:pt x="793276" y="1624593"/>
                      <a:pt x="792036" y="1625827"/>
                    </a:cubicBezTo>
                    <a:cubicBezTo>
                      <a:pt x="788314" y="1625827"/>
                      <a:pt x="784590" y="1625827"/>
                      <a:pt x="779628" y="1628296"/>
                    </a:cubicBezTo>
                    <a:cubicBezTo>
                      <a:pt x="773424" y="1631998"/>
                      <a:pt x="774664" y="1633232"/>
                      <a:pt x="774664" y="1639402"/>
                    </a:cubicBezTo>
                    <a:cubicBezTo>
                      <a:pt x="764738" y="1646806"/>
                      <a:pt x="752330" y="1655444"/>
                      <a:pt x="736200" y="1666551"/>
                    </a:cubicBezTo>
                    <a:lnTo>
                      <a:pt x="736200" y="1664083"/>
                    </a:lnTo>
                    <a:lnTo>
                      <a:pt x="702700" y="1666551"/>
                    </a:lnTo>
                    <a:lnTo>
                      <a:pt x="707662" y="1661614"/>
                    </a:lnTo>
                    <a:lnTo>
                      <a:pt x="689050" y="1670253"/>
                    </a:lnTo>
                    <a:cubicBezTo>
                      <a:pt x="689050" y="1657912"/>
                      <a:pt x="681606" y="1664083"/>
                      <a:pt x="682848" y="1655444"/>
                    </a:cubicBezTo>
                    <a:cubicBezTo>
                      <a:pt x="671680" y="1634466"/>
                      <a:pt x="639420" y="1664083"/>
                      <a:pt x="613364" y="1655444"/>
                    </a:cubicBezTo>
                    <a:lnTo>
                      <a:pt x="617086" y="1648040"/>
                    </a:lnTo>
                    <a:cubicBezTo>
                      <a:pt x="603438" y="1660380"/>
                      <a:pt x="567454" y="1648040"/>
                      <a:pt x="543880" y="1644338"/>
                    </a:cubicBezTo>
                    <a:lnTo>
                      <a:pt x="545120" y="1641870"/>
                    </a:lnTo>
                    <a:cubicBezTo>
                      <a:pt x="560010" y="1636934"/>
                      <a:pt x="562492" y="1630764"/>
                      <a:pt x="556288" y="1623359"/>
                    </a:cubicBezTo>
                    <a:cubicBezTo>
                      <a:pt x="560010" y="1622125"/>
                      <a:pt x="567454" y="1620891"/>
                      <a:pt x="573658" y="1618423"/>
                    </a:cubicBezTo>
                    <a:cubicBezTo>
                      <a:pt x="581104" y="1618423"/>
                      <a:pt x="602196" y="1615955"/>
                      <a:pt x="603438" y="1625827"/>
                    </a:cubicBezTo>
                    <a:cubicBezTo>
                      <a:pt x="588548" y="1625827"/>
                      <a:pt x="589788" y="1627061"/>
                      <a:pt x="597234" y="1634466"/>
                    </a:cubicBezTo>
                    <a:cubicBezTo>
                      <a:pt x="612122" y="1624593"/>
                      <a:pt x="643142" y="1631998"/>
                      <a:pt x="640660" y="1614721"/>
                    </a:cubicBezTo>
                    <a:cubicBezTo>
                      <a:pt x="662994" y="1614721"/>
                      <a:pt x="648106" y="1618423"/>
                      <a:pt x="664236" y="1623359"/>
                    </a:cubicBezTo>
                    <a:cubicBezTo>
                      <a:pt x="665476" y="1629530"/>
                      <a:pt x="659272" y="1633232"/>
                      <a:pt x="654310" y="1638168"/>
                    </a:cubicBezTo>
                    <a:lnTo>
                      <a:pt x="718830" y="1631998"/>
                    </a:lnTo>
                    <a:cubicBezTo>
                      <a:pt x="722552" y="1618423"/>
                      <a:pt x="677884" y="1618423"/>
                      <a:pt x="700218" y="1602381"/>
                    </a:cubicBezTo>
                    <a:cubicBezTo>
                      <a:pt x="705180" y="1598679"/>
                      <a:pt x="703940" y="1578934"/>
                      <a:pt x="727514" y="1585104"/>
                    </a:cubicBezTo>
                    <a:cubicBezTo>
                      <a:pt x="727514" y="1586338"/>
                      <a:pt x="726274" y="1587572"/>
                      <a:pt x="722552" y="1588806"/>
                    </a:cubicBezTo>
                    <a:cubicBezTo>
                      <a:pt x="733718" y="1586338"/>
                      <a:pt x="734960" y="1591275"/>
                      <a:pt x="746126" y="1593743"/>
                    </a:cubicBezTo>
                    <a:cubicBezTo>
                      <a:pt x="748608" y="1606083"/>
                      <a:pt x="732478" y="1602381"/>
                      <a:pt x="725034" y="1611019"/>
                    </a:cubicBezTo>
                    <a:cubicBezTo>
                      <a:pt x="732478" y="1608551"/>
                      <a:pt x="739922" y="1603615"/>
                      <a:pt x="747368" y="1604849"/>
                    </a:cubicBezTo>
                    <a:lnTo>
                      <a:pt x="746126" y="1609785"/>
                    </a:lnTo>
                    <a:lnTo>
                      <a:pt x="769702" y="1607317"/>
                    </a:lnTo>
                    <a:cubicBezTo>
                      <a:pt x="779628" y="1597445"/>
                      <a:pt x="751090" y="1604849"/>
                      <a:pt x="749848" y="1597445"/>
                    </a:cubicBezTo>
                    <a:lnTo>
                      <a:pt x="764738" y="1590040"/>
                    </a:lnTo>
                    <a:cubicBezTo>
                      <a:pt x="782110" y="1587572"/>
                      <a:pt x="826778" y="1585104"/>
                      <a:pt x="842908" y="1602381"/>
                    </a:cubicBezTo>
                    <a:cubicBezTo>
                      <a:pt x="862760" y="1609785"/>
                      <a:pt x="854074" y="1593743"/>
                      <a:pt x="859038" y="1586338"/>
                    </a:cubicBezTo>
                    <a:cubicBezTo>
                      <a:pt x="871446" y="1576466"/>
                      <a:pt x="882612" y="1590040"/>
                      <a:pt x="893780" y="1585104"/>
                    </a:cubicBezTo>
                    <a:cubicBezTo>
                      <a:pt x="893780" y="1575232"/>
                      <a:pt x="907428" y="1576466"/>
                      <a:pt x="908668" y="1564126"/>
                    </a:cubicBezTo>
                    <a:lnTo>
                      <a:pt x="926040" y="1566594"/>
                    </a:lnTo>
                    <a:cubicBezTo>
                      <a:pt x="938448" y="1548083"/>
                      <a:pt x="903706" y="1564126"/>
                      <a:pt x="898742" y="1555488"/>
                    </a:cubicBezTo>
                    <a:cubicBezTo>
                      <a:pt x="888816" y="1539445"/>
                      <a:pt x="912390" y="1549317"/>
                      <a:pt x="906186" y="1540679"/>
                    </a:cubicBezTo>
                    <a:cubicBezTo>
                      <a:pt x="892538" y="1541913"/>
                      <a:pt x="891298" y="1550551"/>
                      <a:pt x="883852" y="1553019"/>
                    </a:cubicBezTo>
                    <a:cubicBezTo>
                      <a:pt x="875168" y="1555488"/>
                      <a:pt x="871446" y="1550551"/>
                      <a:pt x="871446" y="1544381"/>
                    </a:cubicBezTo>
                    <a:cubicBezTo>
                      <a:pt x="893780" y="1550551"/>
                      <a:pt x="883852" y="1532041"/>
                      <a:pt x="902464" y="1533275"/>
                    </a:cubicBezTo>
                    <a:lnTo>
                      <a:pt x="903706" y="1538211"/>
                    </a:lnTo>
                    <a:cubicBezTo>
                      <a:pt x="903706" y="1527105"/>
                      <a:pt x="932244" y="1533275"/>
                      <a:pt x="940928" y="1527105"/>
                    </a:cubicBezTo>
                    <a:close/>
                    <a:moveTo>
                      <a:pt x="361744" y="1525907"/>
                    </a:moveTo>
                    <a:lnTo>
                      <a:pt x="354286" y="1527150"/>
                    </a:lnTo>
                    <a:lnTo>
                      <a:pt x="353044" y="1530880"/>
                    </a:lnTo>
                    <a:close/>
                    <a:moveTo>
                      <a:pt x="739648" y="1510987"/>
                    </a:moveTo>
                    <a:lnTo>
                      <a:pt x="734676" y="1513474"/>
                    </a:lnTo>
                    <a:lnTo>
                      <a:pt x="727218" y="1523420"/>
                    </a:lnTo>
                    <a:close/>
                    <a:moveTo>
                      <a:pt x="351800" y="1498555"/>
                    </a:moveTo>
                    <a:lnTo>
                      <a:pt x="345584" y="1504771"/>
                    </a:lnTo>
                    <a:lnTo>
                      <a:pt x="365474" y="1501041"/>
                    </a:lnTo>
                    <a:close/>
                    <a:moveTo>
                      <a:pt x="5831586" y="1451959"/>
                    </a:moveTo>
                    <a:cubicBezTo>
                      <a:pt x="5841994" y="1453974"/>
                      <a:pt x="5851934" y="1459241"/>
                      <a:pt x="5861874" y="1471015"/>
                    </a:cubicBezTo>
                    <a:cubicBezTo>
                      <a:pt x="5853176" y="1472255"/>
                      <a:pt x="5859388" y="1479691"/>
                      <a:pt x="5860632" y="1484649"/>
                    </a:cubicBezTo>
                    <a:cubicBezTo>
                      <a:pt x="5876784" y="1484649"/>
                      <a:pt x="5891694" y="1492085"/>
                      <a:pt x="5904120" y="1484649"/>
                    </a:cubicBezTo>
                    <a:lnTo>
                      <a:pt x="5925242" y="1495803"/>
                    </a:lnTo>
                    <a:cubicBezTo>
                      <a:pt x="5922758" y="1505718"/>
                      <a:pt x="5909090" y="1523070"/>
                      <a:pt x="5886724" y="1511915"/>
                    </a:cubicBezTo>
                    <a:cubicBezTo>
                      <a:pt x="5966246" y="1552816"/>
                      <a:pt x="6035828" y="1530506"/>
                      <a:pt x="6114108" y="1578843"/>
                    </a:cubicBezTo>
                    <a:cubicBezTo>
                      <a:pt x="6116592" y="1585040"/>
                      <a:pt x="6102924" y="1581322"/>
                      <a:pt x="6107894" y="1586279"/>
                    </a:cubicBezTo>
                    <a:cubicBezTo>
                      <a:pt x="6117834" y="1585040"/>
                      <a:pt x="6133988" y="1585040"/>
                      <a:pt x="6137716" y="1581322"/>
                    </a:cubicBezTo>
                    <a:cubicBezTo>
                      <a:pt x="6135230" y="1585040"/>
                      <a:pt x="6132746" y="1588758"/>
                      <a:pt x="6126532" y="1587519"/>
                    </a:cubicBezTo>
                    <a:cubicBezTo>
                      <a:pt x="6170022" y="1592476"/>
                      <a:pt x="6187416" y="1629658"/>
                      <a:pt x="6217238" y="1624701"/>
                    </a:cubicBezTo>
                    <a:cubicBezTo>
                      <a:pt x="6217238" y="1638334"/>
                      <a:pt x="6194872" y="1624701"/>
                      <a:pt x="6197356" y="1630898"/>
                    </a:cubicBezTo>
                    <a:cubicBezTo>
                      <a:pt x="6237118" y="1655686"/>
                      <a:pt x="6265696" y="1624701"/>
                      <a:pt x="6306700" y="1638334"/>
                    </a:cubicBezTo>
                    <a:cubicBezTo>
                      <a:pt x="6290546" y="1650728"/>
                      <a:pt x="6314154" y="1659404"/>
                      <a:pt x="6324094" y="1671798"/>
                    </a:cubicBezTo>
                    <a:cubicBezTo>
                      <a:pt x="6360128" y="1666840"/>
                      <a:pt x="6435922" y="1684192"/>
                      <a:pt x="6488108" y="1684192"/>
                    </a:cubicBezTo>
                    <a:cubicBezTo>
                      <a:pt x="6471956" y="1720135"/>
                      <a:pt x="6532840" y="1704022"/>
                      <a:pt x="6545264" y="1727571"/>
                    </a:cubicBezTo>
                    <a:cubicBezTo>
                      <a:pt x="6507990" y="1741205"/>
                      <a:pt x="6469470" y="1748641"/>
                      <a:pt x="6428468" y="1748641"/>
                    </a:cubicBezTo>
                    <a:lnTo>
                      <a:pt x="6035828" y="1748641"/>
                    </a:lnTo>
                    <a:cubicBezTo>
                      <a:pt x="5956306" y="1748641"/>
                      <a:pt x="5892936" y="1721374"/>
                      <a:pt x="5845720" y="1664362"/>
                    </a:cubicBezTo>
                    <a:cubicBezTo>
                      <a:pt x="5798504" y="1608589"/>
                      <a:pt x="5783594" y="1539182"/>
                      <a:pt x="5797262" y="1459861"/>
                    </a:cubicBezTo>
                    <a:lnTo>
                      <a:pt x="5798504" y="1452424"/>
                    </a:lnTo>
                    <a:cubicBezTo>
                      <a:pt x="5810308" y="1451185"/>
                      <a:pt x="5821180" y="1449945"/>
                      <a:pt x="5831586" y="1451959"/>
                    </a:cubicBezTo>
                    <a:close/>
                    <a:moveTo>
                      <a:pt x="5805486" y="1417581"/>
                    </a:moveTo>
                    <a:lnTo>
                      <a:pt x="5808472" y="1426293"/>
                    </a:lnTo>
                    <a:lnTo>
                      <a:pt x="5803494" y="1426293"/>
                    </a:lnTo>
                    <a:close/>
                    <a:moveTo>
                      <a:pt x="5810764" y="1386467"/>
                    </a:moveTo>
                    <a:cubicBezTo>
                      <a:pt x="5816660" y="1386467"/>
                      <a:pt x="5823734" y="1386467"/>
                      <a:pt x="5829630" y="1395593"/>
                    </a:cubicBezTo>
                    <a:lnTo>
                      <a:pt x="5807228" y="1400157"/>
                    </a:lnTo>
                    <a:close/>
                    <a:moveTo>
                      <a:pt x="5812824" y="1371532"/>
                    </a:moveTo>
                    <a:cubicBezTo>
                      <a:pt x="5812824" y="1372465"/>
                      <a:pt x="5813448" y="1372465"/>
                      <a:pt x="5813448" y="1372465"/>
                    </a:cubicBezTo>
                    <a:cubicBezTo>
                      <a:pt x="5813448" y="1373399"/>
                      <a:pt x="5812824" y="1374332"/>
                      <a:pt x="5812202" y="1375266"/>
                    </a:cubicBezTo>
                    <a:close/>
                    <a:moveTo>
                      <a:pt x="5450032" y="1148751"/>
                    </a:moveTo>
                    <a:lnTo>
                      <a:pt x="5447708" y="1155644"/>
                    </a:lnTo>
                    <a:cubicBezTo>
                      <a:pt x="5443062" y="1156793"/>
                      <a:pt x="5438416" y="1159090"/>
                      <a:pt x="5434932" y="1163686"/>
                    </a:cubicBezTo>
                    <a:cubicBezTo>
                      <a:pt x="5427962" y="1151048"/>
                      <a:pt x="5439578" y="1148751"/>
                      <a:pt x="5450032" y="1148751"/>
                    </a:cubicBezTo>
                    <a:close/>
                    <a:moveTo>
                      <a:pt x="5457566" y="908547"/>
                    </a:moveTo>
                    <a:cubicBezTo>
                      <a:pt x="5468744" y="911032"/>
                      <a:pt x="5479922" y="913518"/>
                      <a:pt x="5491100" y="914760"/>
                    </a:cubicBezTo>
                    <a:lnTo>
                      <a:pt x="5486132" y="942101"/>
                    </a:lnTo>
                    <a:cubicBezTo>
                      <a:pt x="5476196" y="948315"/>
                      <a:pt x="5445146" y="949557"/>
                      <a:pt x="5455082" y="974412"/>
                    </a:cubicBezTo>
                    <a:cubicBezTo>
                      <a:pt x="5462534" y="976898"/>
                      <a:pt x="5471228" y="978141"/>
                      <a:pt x="5478680" y="980626"/>
                    </a:cubicBezTo>
                    <a:lnTo>
                      <a:pt x="5462534" y="1078803"/>
                    </a:lnTo>
                    <a:cubicBezTo>
                      <a:pt x="5437694" y="1098687"/>
                      <a:pt x="5472470" y="1133484"/>
                      <a:pt x="5431484" y="1143426"/>
                    </a:cubicBezTo>
                    <a:lnTo>
                      <a:pt x="5400434" y="1135969"/>
                    </a:lnTo>
                    <a:lnTo>
                      <a:pt x="5389256" y="1167038"/>
                    </a:lnTo>
                    <a:cubicBezTo>
                      <a:pt x="5370628" y="1167038"/>
                      <a:pt x="5400434" y="1142183"/>
                      <a:pt x="5371868" y="1143426"/>
                    </a:cubicBezTo>
                    <a:cubicBezTo>
                      <a:pt x="5363176" y="1157096"/>
                      <a:pt x="5345788" y="1143426"/>
                      <a:pt x="5338336" y="1153368"/>
                    </a:cubicBezTo>
                    <a:cubicBezTo>
                      <a:pt x="5339578" y="1147154"/>
                      <a:pt x="5339578" y="1138455"/>
                      <a:pt x="5324674" y="1137212"/>
                    </a:cubicBezTo>
                    <a:cubicBezTo>
                      <a:pt x="5324674" y="1142183"/>
                      <a:pt x="5324674" y="1153368"/>
                      <a:pt x="5313496" y="1152125"/>
                    </a:cubicBezTo>
                    <a:cubicBezTo>
                      <a:pt x="5306044" y="1121056"/>
                      <a:pt x="5344546" y="1148397"/>
                      <a:pt x="5329642" y="1118571"/>
                    </a:cubicBezTo>
                    <a:cubicBezTo>
                      <a:pt x="5296108" y="1117328"/>
                      <a:pt x="5308528" y="1144668"/>
                      <a:pt x="5303560" y="1155853"/>
                    </a:cubicBezTo>
                    <a:cubicBezTo>
                      <a:pt x="5304802" y="1155853"/>
                      <a:pt x="5307286" y="1155853"/>
                      <a:pt x="5309770" y="1157096"/>
                    </a:cubicBezTo>
                    <a:cubicBezTo>
                      <a:pt x="5308528" y="1167038"/>
                      <a:pt x="5294866" y="1159581"/>
                      <a:pt x="5296108" y="1170766"/>
                    </a:cubicBezTo>
                    <a:cubicBezTo>
                      <a:pt x="5302318" y="1172009"/>
                      <a:pt x="5308528" y="1169523"/>
                      <a:pt x="5313496" y="1165795"/>
                    </a:cubicBezTo>
                    <a:cubicBezTo>
                      <a:pt x="5302318" y="1175737"/>
                      <a:pt x="5329642" y="1188165"/>
                      <a:pt x="5339578" y="1189407"/>
                    </a:cubicBezTo>
                    <a:cubicBezTo>
                      <a:pt x="5363176" y="1173252"/>
                      <a:pt x="5411612" y="1181951"/>
                      <a:pt x="5445146" y="1178223"/>
                    </a:cubicBezTo>
                    <a:cubicBezTo>
                      <a:pt x="5441420" y="1180708"/>
                      <a:pt x="5436452" y="1181951"/>
                      <a:pt x="5438936" y="1188165"/>
                    </a:cubicBezTo>
                    <a:cubicBezTo>
                      <a:pt x="5440178" y="1188165"/>
                      <a:pt x="5441420" y="1188165"/>
                      <a:pt x="5442662" y="1188165"/>
                    </a:cubicBezTo>
                    <a:lnTo>
                      <a:pt x="5343304" y="1749886"/>
                    </a:lnTo>
                    <a:lnTo>
                      <a:pt x="4897432" y="1749886"/>
                    </a:lnTo>
                    <a:lnTo>
                      <a:pt x="5031566" y="989325"/>
                    </a:lnTo>
                    <a:cubicBezTo>
                      <a:pt x="5039018" y="989325"/>
                      <a:pt x="5046470" y="989325"/>
                      <a:pt x="5055164" y="989325"/>
                    </a:cubicBezTo>
                    <a:cubicBezTo>
                      <a:pt x="5071310" y="974412"/>
                      <a:pt x="5084972" y="930916"/>
                      <a:pt x="5120990" y="961985"/>
                    </a:cubicBezTo>
                    <a:lnTo>
                      <a:pt x="5118506" y="969441"/>
                    </a:lnTo>
                    <a:cubicBezTo>
                      <a:pt x="5119748" y="957014"/>
                      <a:pt x="5137134" y="973170"/>
                      <a:pt x="5144586" y="964470"/>
                    </a:cubicBezTo>
                    <a:cubicBezTo>
                      <a:pt x="5132168" y="942101"/>
                      <a:pt x="5160732" y="950800"/>
                      <a:pt x="5145828" y="928431"/>
                    </a:cubicBezTo>
                    <a:cubicBezTo>
                      <a:pt x="5166942" y="927188"/>
                      <a:pt x="5170668" y="959499"/>
                      <a:pt x="5171910" y="976898"/>
                    </a:cubicBezTo>
                    <a:cubicBezTo>
                      <a:pt x="5188056" y="947072"/>
                      <a:pt x="5215380" y="995539"/>
                      <a:pt x="5248914" y="978141"/>
                    </a:cubicBezTo>
                    <a:cubicBezTo>
                      <a:pt x="5242704" y="990568"/>
                      <a:pt x="5206686" y="993053"/>
                      <a:pt x="5221590" y="1007966"/>
                    </a:cubicBezTo>
                    <a:lnTo>
                      <a:pt x="5263816" y="973170"/>
                    </a:lnTo>
                    <a:lnTo>
                      <a:pt x="5245188" y="973170"/>
                    </a:lnTo>
                    <a:cubicBezTo>
                      <a:pt x="5278720" y="950800"/>
                      <a:pt x="5286172" y="979383"/>
                      <a:pt x="5306044" y="989325"/>
                    </a:cubicBezTo>
                    <a:cubicBezTo>
                      <a:pt x="5308528" y="998024"/>
                      <a:pt x="5297350" y="1001753"/>
                      <a:pt x="5287414" y="1000510"/>
                    </a:cubicBezTo>
                    <a:cubicBezTo>
                      <a:pt x="5298592" y="1002995"/>
                      <a:pt x="5313496" y="998024"/>
                      <a:pt x="5327158" y="991811"/>
                    </a:cubicBezTo>
                    <a:cubicBezTo>
                      <a:pt x="5337094" y="981869"/>
                      <a:pt x="5370628" y="971927"/>
                      <a:pt x="5384288" y="955771"/>
                    </a:cubicBezTo>
                    <a:lnTo>
                      <a:pt x="5390498" y="958257"/>
                    </a:lnTo>
                    <a:cubicBezTo>
                      <a:pt x="5389256" y="959499"/>
                      <a:pt x="5388014" y="960742"/>
                      <a:pt x="5386772" y="961985"/>
                    </a:cubicBezTo>
                    <a:cubicBezTo>
                      <a:pt x="5390498" y="960742"/>
                      <a:pt x="5391740" y="959499"/>
                      <a:pt x="5394224" y="959499"/>
                    </a:cubicBezTo>
                    <a:lnTo>
                      <a:pt x="5411612" y="964470"/>
                    </a:lnTo>
                    <a:lnTo>
                      <a:pt x="5407886" y="968199"/>
                    </a:lnTo>
                    <a:lnTo>
                      <a:pt x="5415338" y="964470"/>
                    </a:lnTo>
                    <a:lnTo>
                      <a:pt x="5432726" y="969441"/>
                    </a:lnTo>
                    <a:lnTo>
                      <a:pt x="5441420" y="963228"/>
                    </a:lnTo>
                    <a:lnTo>
                      <a:pt x="5437694" y="961985"/>
                    </a:lnTo>
                    <a:cubicBezTo>
                      <a:pt x="5437694" y="938373"/>
                      <a:pt x="5458808" y="922217"/>
                      <a:pt x="5484890" y="923460"/>
                    </a:cubicBezTo>
                    <a:cubicBezTo>
                      <a:pt x="5483648" y="922217"/>
                      <a:pt x="5469986" y="920974"/>
                      <a:pt x="5451356" y="916003"/>
                    </a:cubicBezTo>
                    <a:close/>
                    <a:moveTo>
                      <a:pt x="3667574" y="688255"/>
                    </a:moveTo>
                    <a:cubicBezTo>
                      <a:pt x="3706112" y="700686"/>
                      <a:pt x="3738436" y="673337"/>
                      <a:pt x="3769516" y="709388"/>
                    </a:cubicBezTo>
                    <a:cubicBezTo>
                      <a:pt x="3762056" y="711874"/>
                      <a:pt x="3768272" y="719333"/>
                      <a:pt x="3768272" y="724305"/>
                    </a:cubicBezTo>
                    <a:cubicBezTo>
                      <a:pt x="3784434" y="723062"/>
                      <a:pt x="3800594" y="730521"/>
                      <a:pt x="3811784" y="724305"/>
                    </a:cubicBezTo>
                    <a:lnTo>
                      <a:pt x="3834160" y="735494"/>
                    </a:lnTo>
                    <a:cubicBezTo>
                      <a:pt x="3831674" y="744195"/>
                      <a:pt x="3818000" y="762842"/>
                      <a:pt x="3795622" y="751654"/>
                    </a:cubicBezTo>
                    <a:cubicBezTo>
                      <a:pt x="3875186" y="791434"/>
                      <a:pt x="3944804" y="770301"/>
                      <a:pt x="4021882" y="818783"/>
                    </a:cubicBezTo>
                    <a:cubicBezTo>
                      <a:pt x="4025612" y="824999"/>
                      <a:pt x="4010694" y="821269"/>
                      <a:pt x="4015666" y="826242"/>
                    </a:cubicBezTo>
                    <a:cubicBezTo>
                      <a:pt x="4026854" y="824999"/>
                      <a:pt x="4041772" y="824999"/>
                      <a:pt x="4045502" y="821269"/>
                    </a:cubicBezTo>
                    <a:cubicBezTo>
                      <a:pt x="4044260" y="823756"/>
                      <a:pt x="4041772" y="827485"/>
                      <a:pt x="4035556" y="826242"/>
                    </a:cubicBezTo>
                    <a:cubicBezTo>
                      <a:pt x="4051718" y="827485"/>
                      <a:pt x="4062906" y="834944"/>
                      <a:pt x="4072852" y="841159"/>
                    </a:cubicBezTo>
                    <a:lnTo>
                      <a:pt x="4045502" y="1000280"/>
                    </a:lnTo>
                    <a:lnTo>
                      <a:pt x="4085284" y="1000280"/>
                    </a:lnTo>
                    <a:cubicBezTo>
                      <a:pt x="4097716" y="1000280"/>
                      <a:pt x="4106418" y="996550"/>
                      <a:pt x="4116364" y="989091"/>
                    </a:cubicBezTo>
                    <a:cubicBezTo>
                      <a:pt x="4126310" y="980389"/>
                      <a:pt x="4131282" y="971688"/>
                      <a:pt x="4133768" y="960499"/>
                    </a:cubicBezTo>
                    <a:lnTo>
                      <a:pt x="4147444" y="880939"/>
                    </a:lnTo>
                    <a:cubicBezTo>
                      <a:pt x="4168578" y="878453"/>
                      <a:pt x="4189712" y="869751"/>
                      <a:pt x="4215818" y="878453"/>
                    </a:cubicBezTo>
                    <a:cubicBezTo>
                      <a:pt x="4199658" y="889641"/>
                      <a:pt x="4222034" y="897100"/>
                      <a:pt x="4233224" y="912018"/>
                    </a:cubicBezTo>
                    <a:cubicBezTo>
                      <a:pt x="4269276" y="905802"/>
                      <a:pt x="4343866" y="923206"/>
                      <a:pt x="4397324" y="924449"/>
                    </a:cubicBezTo>
                    <a:cubicBezTo>
                      <a:pt x="4378676" y="962986"/>
                      <a:pt x="4455754" y="939366"/>
                      <a:pt x="4456996" y="975417"/>
                    </a:cubicBezTo>
                    <a:cubicBezTo>
                      <a:pt x="4468186" y="977903"/>
                      <a:pt x="4488076" y="975417"/>
                      <a:pt x="4489320" y="962986"/>
                    </a:cubicBezTo>
                    <a:cubicBezTo>
                      <a:pt x="4481860" y="967958"/>
                      <a:pt x="4466942" y="953041"/>
                      <a:pt x="4470672" y="946825"/>
                    </a:cubicBezTo>
                    <a:cubicBezTo>
                      <a:pt x="4488076" y="948068"/>
                      <a:pt x="4514184" y="951798"/>
                      <a:pt x="4519156" y="935637"/>
                    </a:cubicBezTo>
                    <a:lnTo>
                      <a:pt x="4537804" y="958013"/>
                    </a:lnTo>
                    <a:cubicBezTo>
                      <a:pt x="4540290" y="944339"/>
                      <a:pt x="4548992" y="929421"/>
                      <a:pt x="4560182" y="931908"/>
                    </a:cubicBezTo>
                    <a:cubicBezTo>
                      <a:pt x="4581316" y="966715"/>
                      <a:pt x="4563910" y="918233"/>
                      <a:pt x="4586288" y="926935"/>
                    </a:cubicBezTo>
                    <a:lnTo>
                      <a:pt x="4582558" y="948068"/>
                    </a:lnTo>
                    <a:cubicBezTo>
                      <a:pt x="4577586" y="954284"/>
                      <a:pt x="4575100" y="959256"/>
                      <a:pt x="4572612" y="964229"/>
                    </a:cubicBezTo>
                    <a:cubicBezTo>
                      <a:pt x="4575100" y="966715"/>
                      <a:pt x="4577586" y="966715"/>
                      <a:pt x="4580072" y="966715"/>
                    </a:cubicBezTo>
                    <a:lnTo>
                      <a:pt x="4575100" y="991578"/>
                    </a:lnTo>
                    <a:cubicBezTo>
                      <a:pt x="4573856" y="992821"/>
                      <a:pt x="4572612" y="992821"/>
                      <a:pt x="4572612" y="992821"/>
                    </a:cubicBezTo>
                    <a:lnTo>
                      <a:pt x="4573856" y="994064"/>
                    </a:lnTo>
                    <a:lnTo>
                      <a:pt x="4567640" y="1028871"/>
                    </a:lnTo>
                    <a:cubicBezTo>
                      <a:pt x="4565154" y="1048761"/>
                      <a:pt x="4560182" y="1068651"/>
                      <a:pt x="4555208" y="1092271"/>
                    </a:cubicBezTo>
                    <a:cubicBezTo>
                      <a:pt x="4548992" y="1115890"/>
                      <a:pt x="4540290" y="1138267"/>
                      <a:pt x="4527858" y="1160643"/>
                    </a:cubicBezTo>
                    <a:cubicBezTo>
                      <a:pt x="4515426" y="1183019"/>
                      <a:pt x="4496778" y="1201666"/>
                      <a:pt x="4473158" y="1215340"/>
                    </a:cubicBezTo>
                    <a:cubicBezTo>
                      <a:pt x="4450780" y="1227772"/>
                      <a:pt x="4420944" y="1235230"/>
                      <a:pt x="4382406" y="1235230"/>
                    </a:cubicBezTo>
                    <a:lnTo>
                      <a:pt x="4442078" y="1749885"/>
                    </a:lnTo>
                    <a:lnTo>
                      <a:pt x="4046746" y="1749885"/>
                    </a:lnTo>
                    <a:lnTo>
                      <a:pt x="4021882" y="1258850"/>
                    </a:lnTo>
                    <a:cubicBezTo>
                      <a:pt x="4021882" y="1252634"/>
                      <a:pt x="4018152" y="1250148"/>
                      <a:pt x="4014422" y="1250148"/>
                    </a:cubicBezTo>
                    <a:cubicBezTo>
                      <a:pt x="4005720" y="1250148"/>
                      <a:pt x="4000748" y="1253877"/>
                      <a:pt x="3999504" y="1261336"/>
                    </a:cubicBezTo>
                    <a:lnTo>
                      <a:pt x="3913724" y="1749885"/>
                    </a:lnTo>
                    <a:lnTo>
                      <a:pt x="3479852" y="1749885"/>
                    </a:lnTo>
                    <a:close/>
                    <a:moveTo>
                      <a:pt x="5533420" y="670831"/>
                    </a:moveTo>
                    <a:lnTo>
                      <a:pt x="5532424" y="678299"/>
                    </a:lnTo>
                    <a:cubicBezTo>
                      <a:pt x="5530432" y="678299"/>
                      <a:pt x="5530432" y="677232"/>
                      <a:pt x="5528440" y="676165"/>
                    </a:cubicBezTo>
                    <a:cubicBezTo>
                      <a:pt x="5530432" y="675098"/>
                      <a:pt x="5532424" y="672964"/>
                      <a:pt x="5533420" y="670831"/>
                    </a:cubicBezTo>
                    <a:close/>
                    <a:moveTo>
                      <a:pt x="1353550" y="443072"/>
                    </a:moveTo>
                    <a:cubicBezTo>
                      <a:pt x="1343936" y="448998"/>
                      <a:pt x="1372776" y="450184"/>
                      <a:pt x="1372776" y="456110"/>
                    </a:cubicBezTo>
                    <a:cubicBezTo>
                      <a:pt x="1370372" y="459666"/>
                      <a:pt x="1365566" y="472705"/>
                      <a:pt x="1346340" y="466778"/>
                    </a:cubicBezTo>
                    <a:cubicBezTo>
                      <a:pt x="1342734" y="466778"/>
                      <a:pt x="1340332" y="466778"/>
                      <a:pt x="1337928" y="466778"/>
                    </a:cubicBezTo>
                    <a:lnTo>
                      <a:pt x="1341532" y="445442"/>
                    </a:lnTo>
                    <a:cubicBezTo>
                      <a:pt x="1345138" y="444257"/>
                      <a:pt x="1348742" y="443072"/>
                      <a:pt x="1353550" y="443072"/>
                    </a:cubicBezTo>
                    <a:close/>
                    <a:moveTo>
                      <a:pt x="893610" y="406276"/>
                    </a:moveTo>
                    <a:cubicBezTo>
                      <a:pt x="897316" y="406663"/>
                      <a:pt x="900498" y="407902"/>
                      <a:pt x="902980" y="410688"/>
                    </a:cubicBezTo>
                    <a:lnTo>
                      <a:pt x="901738" y="410688"/>
                    </a:lnTo>
                    <a:lnTo>
                      <a:pt x="931532" y="413165"/>
                    </a:lnTo>
                    <a:lnTo>
                      <a:pt x="926566" y="429262"/>
                    </a:lnTo>
                    <a:cubicBezTo>
                      <a:pt x="948912" y="436692"/>
                      <a:pt x="972498" y="421833"/>
                      <a:pt x="965050" y="416879"/>
                    </a:cubicBezTo>
                    <a:cubicBezTo>
                      <a:pt x="987394" y="421833"/>
                      <a:pt x="974980" y="423071"/>
                      <a:pt x="978704" y="431739"/>
                    </a:cubicBezTo>
                    <a:cubicBezTo>
                      <a:pt x="966290" y="437930"/>
                      <a:pt x="940222" y="454028"/>
                      <a:pt x="932772" y="439169"/>
                    </a:cubicBezTo>
                    <a:cubicBezTo>
                      <a:pt x="935256" y="440407"/>
                      <a:pt x="938980" y="440407"/>
                      <a:pt x="940222" y="437930"/>
                    </a:cubicBezTo>
                    <a:cubicBezTo>
                      <a:pt x="883116" y="431739"/>
                      <a:pt x="921600" y="460220"/>
                      <a:pt x="894290" y="465173"/>
                    </a:cubicBezTo>
                    <a:cubicBezTo>
                      <a:pt x="909186" y="466411"/>
                      <a:pt x="919118" y="475079"/>
                      <a:pt x="935256" y="468888"/>
                    </a:cubicBezTo>
                    <a:cubicBezTo>
                      <a:pt x="941462" y="468888"/>
                      <a:pt x="972498" y="461458"/>
                      <a:pt x="986154" y="454028"/>
                    </a:cubicBezTo>
                    <a:cubicBezTo>
                      <a:pt x="966290" y="462696"/>
                      <a:pt x="956360" y="455267"/>
                      <a:pt x="940222" y="450313"/>
                    </a:cubicBezTo>
                    <a:cubicBezTo>
                      <a:pt x="952636" y="451552"/>
                      <a:pt x="955118" y="441645"/>
                      <a:pt x="966290" y="446599"/>
                    </a:cubicBezTo>
                    <a:lnTo>
                      <a:pt x="963808" y="450313"/>
                    </a:lnTo>
                    <a:lnTo>
                      <a:pt x="978704" y="442884"/>
                    </a:lnTo>
                    <a:cubicBezTo>
                      <a:pt x="981188" y="454028"/>
                      <a:pt x="1018430" y="445360"/>
                      <a:pt x="996084" y="458982"/>
                    </a:cubicBezTo>
                    <a:cubicBezTo>
                      <a:pt x="1015946" y="456505"/>
                      <a:pt x="1002292" y="449075"/>
                      <a:pt x="1020912" y="445360"/>
                    </a:cubicBezTo>
                    <a:lnTo>
                      <a:pt x="984912" y="442884"/>
                    </a:lnTo>
                    <a:lnTo>
                      <a:pt x="986154" y="430501"/>
                    </a:lnTo>
                    <a:cubicBezTo>
                      <a:pt x="998568" y="423071"/>
                      <a:pt x="1002292" y="431739"/>
                      <a:pt x="1015946" y="430501"/>
                    </a:cubicBezTo>
                    <a:lnTo>
                      <a:pt x="1014706" y="418118"/>
                    </a:lnTo>
                    <a:lnTo>
                      <a:pt x="1040774" y="428024"/>
                    </a:lnTo>
                    <a:cubicBezTo>
                      <a:pt x="1038292" y="420594"/>
                      <a:pt x="1056914" y="421833"/>
                      <a:pt x="1063120" y="421833"/>
                    </a:cubicBezTo>
                    <a:cubicBezTo>
                      <a:pt x="1078016" y="425548"/>
                      <a:pt x="1069328" y="445360"/>
                      <a:pt x="1092914" y="432977"/>
                    </a:cubicBezTo>
                    <a:lnTo>
                      <a:pt x="1090430" y="431739"/>
                    </a:lnTo>
                    <a:cubicBezTo>
                      <a:pt x="1104086" y="428024"/>
                      <a:pt x="1112776" y="424309"/>
                      <a:pt x="1132638" y="428024"/>
                    </a:cubicBezTo>
                    <a:cubicBezTo>
                      <a:pt x="1131398" y="429262"/>
                      <a:pt x="1126432" y="430501"/>
                      <a:pt x="1123948" y="431739"/>
                    </a:cubicBezTo>
                    <a:cubicBezTo>
                      <a:pt x="1133880" y="434216"/>
                      <a:pt x="1146294" y="432977"/>
                      <a:pt x="1158708" y="430501"/>
                    </a:cubicBezTo>
                    <a:lnTo>
                      <a:pt x="1154984" y="456505"/>
                    </a:lnTo>
                    <a:cubicBezTo>
                      <a:pt x="1147536" y="461458"/>
                      <a:pt x="1136362" y="466411"/>
                      <a:pt x="1114018" y="462696"/>
                    </a:cubicBezTo>
                    <a:cubicBezTo>
                      <a:pt x="1111534" y="437930"/>
                      <a:pt x="1073052" y="478794"/>
                      <a:pt x="1061878" y="454028"/>
                    </a:cubicBezTo>
                    <a:cubicBezTo>
                      <a:pt x="1081742" y="456505"/>
                      <a:pt x="1107810" y="441645"/>
                      <a:pt x="1104086" y="437930"/>
                    </a:cubicBezTo>
                    <a:cubicBezTo>
                      <a:pt x="1085466" y="440407"/>
                      <a:pt x="1060638" y="441645"/>
                      <a:pt x="1048224" y="439169"/>
                    </a:cubicBezTo>
                    <a:cubicBezTo>
                      <a:pt x="1059396" y="446599"/>
                      <a:pt x="1056914" y="460220"/>
                      <a:pt x="1048224" y="468888"/>
                    </a:cubicBezTo>
                    <a:cubicBezTo>
                      <a:pt x="1073052" y="463935"/>
                      <a:pt x="1114018" y="472603"/>
                      <a:pt x="1150018" y="476318"/>
                    </a:cubicBezTo>
                    <a:lnTo>
                      <a:pt x="1120224" y="650918"/>
                    </a:lnTo>
                    <a:lnTo>
                      <a:pt x="673320" y="650918"/>
                    </a:lnTo>
                    <a:lnTo>
                      <a:pt x="709320" y="451552"/>
                    </a:lnTo>
                    <a:cubicBezTo>
                      <a:pt x="715528" y="451552"/>
                      <a:pt x="720494" y="451552"/>
                      <a:pt x="726700" y="451552"/>
                    </a:cubicBezTo>
                    <a:cubicBezTo>
                      <a:pt x="720494" y="456505"/>
                      <a:pt x="726700" y="460220"/>
                      <a:pt x="729184" y="465173"/>
                    </a:cubicBezTo>
                    <a:cubicBezTo>
                      <a:pt x="752770" y="445360"/>
                      <a:pt x="744080" y="454028"/>
                      <a:pt x="773874" y="440407"/>
                    </a:cubicBezTo>
                    <a:lnTo>
                      <a:pt x="749046" y="432977"/>
                    </a:lnTo>
                    <a:cubicBezTo>
                      <a:pt x="768908" y="430501"/>
                      <a:pt x="785046" y="415641"/>
                      <a:pt x="803668" y="426786"/>
                    </a:cubicBezTo>
                    <a:cubicBezTo>
                      <a:pt x="780080" y="409450"/>
                      <a:pt x="835944" y="413165"/>
                      <a:pt x="850840" y="406973"/>
                    </a:cubicBezTo>
                    <a:cubicBezTo>
                      <a:pt x="866668" y="411617"/>
                      <a:pt x="882496" y="405116"/>
                      <a:pt x="893610" y="406276"/>
                    </a:cubicBezTo>
                    <a:close/>
                    <a:moveTo>
                      <a:pt x="1365696" y="403246"/>
                    </a:moveTo>
                    <a:cubicBezTo>
                      <a:pt x="1378914" y="404450"/>
                      <a:pt x="1384922" y="428539"/>
                      <a:pt x="1356082" y="440584"/>
                    </a:cubicBezTo>
                    <a:cubicBezTo>
                      <a:pt x="1353678" y="436970"/>
                      <a:pt x="1348872" y="436970"/>
                      <a:pt x="1341662" y="438175"/>
                    </a:cubicBezTo>
                    <a:lnTo>
                      <a:pt x="1344066" y="428539"/>
                    </a:lnTo>
                    <a:cubicBezTo>
                      <a:pt x="1346468" y="427335"/>
                      <a:pt x="1350074" y="426130"/>
                      <a:pt x="1352476" y="423721"/>
                    </a:cubicBezTo>
                    <a:cubicBezTo>
                      <a:pt x="1348872" y="422517"/>
                      <a:pt x="1346468" y="422517"/>
                      <a:pt x="1345266" y="421313"/>
                    </a:cubicBezTo>
                    <a:lnTo>
                      <a:pt x="1346468" y="412881"/>
                    </a:lnTo>
                    <a:cubicBezTo>
                      <a:pt x="1354880" y="410472"/>
                      <a:pt x="1368098" y="408064"/>
                      <a:pt x="1365696" y="403246"/>
                    </a:cubicBezTo>
                    <a:close/>
                    <a:moveTo>
                      <a:pt x="379148" y="395778"/>
                    </a:moveTo>
                    <a:cubicBezTo>
                      <a:pt x="404010" y="398264"/>
                      <a:pt x="386606" y="413183"/>
                      <a:pt x="392822" y="419400"/>
                    </a:cubicBezTo>
                    <a:cubicBezTo>
                      <a:pt x="350556" y="433076"/>
                      <a:pt x="392822" y="438049"/>
                      <a:pt x="345584" y="449238"/>
                    </a:cubicBezTo>
                    <a:cubicBezTo>
                      <a:pt x="345584" y="462914"/>
                      <a:pt x="364230" y="465401"/>
                      <a:pt x="389094" y="464157"/>
                    </a:cubicBezTo>
                    <a:cubicBezTo>
                      <a:pt x="372932" y="457941"/>
                      <a:pt x="400282" y="443022"/>
                      <a:pt x="379148" y="431832"/>
                    </a:cubicBezTo>
                    <a:cubicBezTo>
                      <a:pt x="416442" y="425616"/>
                      <a:pt x="413956" y="397021"/>
                      <a:pt x="454978" y="410697"/>
                    </a:cubicBezTo>
                    <a:lnTo>
                      <a:pt x="453734" y="413183"/>
                    </a:lnTo>
                    <a:lnTo>
                      <a:pt x="471138" y="401994"/>
                    </a:lnTo>
                    <a:lnTo>
                      <a:pt x="494758" y="408210"/>
                    </a:lnTo>
                    <a:cubicBezTo>
                      <a:pt x="479840" y="423130"/>
                      <a:pt x="461194" y="415670"/>
                      <a:pt x="451248" y="424373"/>
                    </a:cubicBezTo>
                    <a:cubicBezTo>
                      <a:pt x="478596" y="439292"/>
                      <a:pt x="488542" y="409454"/>
                      <a:pt x="522106" y="410697"/>
                    </a:cubicBezTo>
                    <a:cubicBezTo>
                      <a:pt x="549454" y="429346"/>
                      <a:pt x="488542" y="421886"/>
                      <a:pt x="488542" y="435562"/>
                    </a:cubicBezTo>
                    <a:cubicBezTo>
                      <a:pt x="494758" y="431832"/>
                      <a:pt x="513404" y="439292"/>
                      <a:pt x="509674" y="444265"/>
                    </a:cubicBezTo>
                    <a:cubicBezTo>
                      <a:pt x="479840" y="438049"/>
                      <a:pt x="491028" y="452968"/>
                      <a:pt x="457464" y="444265"/>
                    </a:cubicBezTo>
                    <a:cubicBezTo>
                      <a:pt x="473624" y="439292"/>
                      <a:pt x="453734" y="439292"/>
                      <a:pt x="458708" y="433076"/>
                    </a:cubicBezTo>
                    <a:cubicBezTo>
                      <a:pt x="452492" y="438049"/>
                      <a:pt x="421414" y="440535"/>
                      <a:pt x="397794" y="438049"/>
                    </a:cubicBezTo>
                    <a:cubicBezTo>
                      <a:pt x="391580" y="447995"/>
                      <a:pt x="417684" y="446752"/>
                      <a:pt x="431358" y="451725"/>
                    </a:cubicBezTo>
                    <a:cubicBezTo>
                      <a:pt x="459950" y="439292"/>
                      <a:pt x="487298" y="460428"/>
                      <a:pt x="507188" y="447995"/>
                    </a:cubicBezTo>
                    <a:cubicBezTo>
                      <a:pt x="537022" y="446752"/>
                      <a:pt x="509674" y="457941"/>
                      <a:pt x="510918" y="459184"/>
                    </a:cubicBezTo>
                    <a:cubicBezTo>
                      <a:pt x="538266" y="464157"/>
                      <a:pt x="523348" y="450481"/>
                      <a:pt x="532050" y="447995"/>
                    </a:cubicBezTo>
                    <a:cubicBezTo>
                      <a:pt x="571830" y="439292"/>
                      <a:pt x="575558" y="459184"/>
                      <a:pt x="602908" y="460428"/>
                    </a:cubicBezTo>
                    <a:cubicBezTo>
                      <a:pt x="610366" y="456698"/>
                      <a:pt x="619068" y="454211"/>
                      <a:pt x="627770" y="454211"/>
                    </a:cubicBezTo>
                    <a:lnTo>
                      <a:pt x="594206" y="646917"/>
                    </a:lnTo>
                    <a:cubicBezTo>
                      <a:pt x="589234" y="676756"/>
                      <a:pt x="601664" y="700378"/>
                      <a:pt x="629012" y="716540"/>
                    </a:cubicBezTo>
                    <a:lnTo>
                      <a:pt x="912440" y="835894"/>
                    </a:lnTo>
                    <a:cubicBezTo>
                      <a:pt x="962164" y="858273"/>
                      <a:pt x="998214" y="891841"/>
                      <a:pt x="1021834" y="939085"/>
                    </a:cubicBezTo>
                    <a:cubicBezTo>
                      <a:pt x="1045452" y="985086"/>
                      <a:pt x="1051668" y="1037303"/>
                      <a:pt x="1041724" y="1094493"/>
                    </a:cubicBezTo>
                    <a:lnTo>
                      <a:pt x="977082" y="1460013"/>
                    </a:lnTo>
                    <a:cubicBezTo>
                      <a:pt x="973352" y="1479906"/>
                      <a:pt x="968380" y="1498555"/>
                      <a:pt x="962164" y="1517204"/>
                    </a:cubicBezTo>
                    <a:cubicBezTo>
                      <a:pt x="939788" y="1509744"/>
                      <a:pt x="886336" y="1525907"/>
                      <a:pt x="847800" y="1525907"/>
                    </a:cubicBezTo>
                    <a:lnTo>
                      <a:pt x="857744" y="1517204"/>
                    </a:lnTo>
                    <a:cubicBezTo>
                      <a:pt x="815478" y="1493582"/>
                      <a:pt x="820450" y="1539582"/>
                      <a:pt x="794346" y="1547042"/>
                    </a:cubicBezTo>
                    <a:cubicBezTo>
                      <a:pt x="817964" y="1535853"/>
                      <a:pt x="775698" y="1533366"/>
                      <a:pt x="766998" y="1525907"/>
                    </a:cubicBezTo>
                    <a:cubicBezTo>
                      <a:pt x="748350" y="1534609"/>
                      <a:pt x="732190" y="1549529"/>
                      <a:pt x="703598" y="1548285"/>
                    </a:cubicBezTo>
                    <a:cubicBezTo>
                      <a:pt x="697384" y="1537096"/>
                      <a:pt x="697384" y="1517204"/>
                      <a:pt x="679980" y="1515960"/>
                    </a:cubicBezTo>
                    <a:lnTo>
                      <a:pt x="667548" y="1525907"/>
                    </a:lnTo>
                    <a:cubicBezTo>
                      <a:pt x="651388" y="1525907"/>
                      <a:pt x="626526" y="1533366"/>
                      <a:pt x="615338" y="1525907"/>
                    </a:cubicBezTo>
                    <a:lnTo>
                      <a:pt x="619068" y="1525907"/>
                    </a:lnTo>
                    <a:cubicBezTo>
                      <a:pt x="597934" y="1518447"/>
                      <a:pt x="596692" y="1537096"/>
                      <a:pt x="612852" y="1539582"/>
                    </a:cubicBezTo>
                    <a:lnTo>
                      <a:pt x="594206" y="1545799"/>
                    </a:lnTo>
                    <a:lnTo>
                      <a:pt x="592962" y="1542069"/>
                    </a:lnTo>
                    <a:cubicBezTo>
                      <a:pt x="568100" y="1549529"/>
                      <a:pt x="544482" y="1568178"/>
                      <a:pt x="504702" y="1569421"/>
                    </a:cubicBezTo>
                    <a:cubicBezTo>
                      <a:pt x="515890" y="1558231"/>
                      <a:pt x="476110" y="1547042"/>
                      <a:pt x="510918" y="1544555"/>
                    </a:cubicBezTo>
                    <a:cubicBezTo>
                      <a:pt x="502216" y="1549529"/>
                      <a:pt x="517132" y="1555745"/>
                      <a:pt x="518376" y="1561961"/>
                    </a:cubicBezTo>
                    <a:cubicBezTo>
                      <a:pt x="532050" y="1564448"/>
                      <a:pt x="543238" y="1552015"/>
                      <a:pt x="549454" y="1549529"/>
                    </a:cubicBezTo>
                    <a:cubicBezTo>
                      <a:pt x="545724" y="1543312"/>
                      <a:pt x="549454" y="1527150"/>
                      <a:pt x="556912" y="1517204"/>
                    </a:cubicBezTo>
                    <a:cubicBezTo>
                      <a:pt x="530808" y="1538339"/>
                      <a:pt x="459950" y="1517204"/>
                      <a:pt x="452492" y="1549529"/>
                    </a:cubicBezTo>
                    <a:cubicBezTo>
                      <a:pt x="421414" y="1547042"/>
                      <a:pt x="380392" y="1554502"/>
                      <a:pt x="344342" y="1547042"/>
                    </a:cubicBezTo>
                    <a:cubicBezTo>
                      <a:pt x="346828" y="1547042"/>
                      <a:pt x="349314" y="1550772"/>
                      <a:pt x="348070" y="1553258"/>
                    </a:cubicBezTo>
                    <a:lnTo>
                      <a:pt x="318236" y="1538339"/>
                    </a:lnTo>
                    <a:lnTo>
                      <a:pt x="325694" y="1535853"/>
                    </a:lnTo>
                    <a:lnTo>
                      <a:pt x="305804" y="1525907"/>
                    </a:lnTo>
                    <a:cubicBezTo>
                      <a:pt x="303318" y="1519690"/>
                      <a:pt x="312020" y="1514717"/>
                      <a:pt x="320722" y="1513474"/>
                    </a:cubicBezTo>
                    <a:lnTo>
                      <a:pt x="324678" y="1514673"/>
                    </a:lnTo>
                    <a:lnTo>
                      <a:pt x="324452" y="1518447"/>
                    </a:lnTo>
                    <a:cubicBezTo>
                      <a:pt x="326938" y="1517825"/>
                      <a:pt x="326938" y="1516271"/>
                      <a:pt x="325850" y="1515028"/>
                    </a:cubicBezTo>
                    <a:lnTo>
                      <a:pt x="324678" y="1514673"/>
                    </a:lnTo>
                    <a:lnTo>
                      <a:pt x="324918" y="1510676"/>
                    </a:lnTo>
                    <a:cubicBezTo>
                      <a:pt x="319478" y="1508812"/>
                      <a:pt x="313264" y="1506636"/>
                      <a:pt x="320722" y="1501041"/>
                    </a:cubicBezTo>
                    <a:cubicBezTo>
                      <a:pt x="325694" y="1503528"/>
                      <a:pt x="333154" y="1501041"/>
                      <a:pt x="335640" y="1501041"/>
                    </a:cubicBezTo>
                    <a:cubicBezTo>
                      <a:pt x="313264" y="1493582"/>
                      <a:pt x="299590" y="1512231"/>
                      <a:pt x="284672" y="1493582"/>
                    </a:cubicBezTo>
                    <a:cubicBezTo>
                      <a:pt x="273484" y="1504771"/>
                      <a:pt x="248622" y="1514717"/>
                      <a:pt x="226246" y="1504771"/>
                    </a:cubicBezTo>
                    <a:cubicBezTo>
                      <a:pt x="234948" y="1497311"/>
                      <a:pt x="201384" y="1504771"/>
                      <a:pt x="213816" y="1491095"/>
                    </a:cubicBezTo>
                    <a:cubicBezTo>
                      <a:pt x="205114" y="1498555"/>
                      <a:pt x="185224" y="1486122"/>
                      <a:pt x="181494" y="1496068"/>
                    </a:cubicBezTo>
                    <a:cubicBezTo>
                      <a:pt x="183980" y="1493582"/>
                      <a:pt x="193926" y="1493582"/>
                      <a:pt x="201384" y="1497311"/>
                    </a:cubicBezTo>
                    <a:cubicBezTo>
                      <a:pt x="192682" y="1501041"/>
                      <a:pt x="188954" y="1509744"/>
                      <a:pt x="179008" y="1507258"/>
                    </a:cubicBezTo>
                    <a:cubicBezTo>
                      <a:pt x="176522" y="1506014"/>
                      <a:pt x="177766" y="1502284"/>
                      <a:pt x="177766" y="1502284"/>
                    </a:cubicBezTo>
                    <a:cubicBezTo>
                      <a:pt x="162848" y="1509744"/>
                      <a:pt x="171550" y="1532123"/>
                      <a:pt x="146688" y="1530880"/>
                    </a:cubicBezTo>
                    <a:cubicBezTo>
                      <a:pt x="77074" y="1534609"/>
                      <a:pt x="157876" y="1501041"/>
                      <a:pt x="147930" y="1493582"/>
                    </a:cubicBezTo>
                    <a:cubicBezTo>
                      <a:pt x="144202" y="1501041"/>
                      <a:pt x="114366" y="1504771"/>
                      <a:pt x="101936" y="1497311"/>
                    </a:cubicBezTo>
                    <a:lnTo>
                      <a:pt x="105664" y="1493582"/>
                    </a:lnTo>
                    <a:cubicBezTo>
                      <a:pt x="98206" y="1496068"/>
                      <a:pt x="87018" y="1501041"/>
                      <a:pt x="80802" y="1493582"/>
                    </a:cubicBezTo>
                    <a:cubicBezTo>
                      <a:pt x="75830" y="1506014"/>
                      <a:pt x="67128" y="1517204"/>
                      <a:pt x="60914" y="1523420"/>
                    </a:cubicBezTo>
                    <a:lnTo>
                      <a:pt x="31078" y="1523420"/>
                    </a:lnTo>
                    <a:lnTo>
                      <a:pt x="38538" y="1517204"/>
                    </a:lnTo>
                    <a:cubicBezTo>
                      <a:pt x="29836" y="1519690"/>
                      <a:pt x="23620" y="1519690"/>
                      <a:pt x="18648" y="1519690"/>
                    </a:cubicBezTo>
                    <a:cubicBezTo>
                      <a:pt x="16162" y="1509744"/>
                      <a:pt x="24864" y="1513474"/>
                      <a:pt x="34808" y="1509744"/>
                    </a:cubicBezTo>
                    <a:cubicBezTo>
                      <a:pt x="29836" y="1502284"/>
                      <a:pt x="23620" y="1502284"/>
                      <a:pt x="16162" y="1509744"/>
                    </a:cubicBezTo>
                    <a:lnTo>
                      <a:pt x="19890" y="1510987"/>
                    </a:lnTo>
                    <a:cubicBezTo>
                      <a:pt x="14918" y="1513474"/>
                      <a:pt x="6216" y="1517204"/>
                      <a:pt x="0" y="1522177"/>
                    </a:cubicBezTo>
                    <a:cubicBezTo>
                      <a:pt x="0" y="1502284"/>
                      <a:pt x="0" y="1481149"/>
                      <a:pt x="4974" y="1460013"/>
                    </a:cubicBezTo>
                    <a:lnTo>
                      <a:pt x="68372" y="1098223"/>
                    </a:lnTo>
                    <a:lnTo>
                      <a:pt x="514646" y="1098223"/>
                    </a:lnTo>
                    <a:lnTo>
                      <a:pt x="451248" y="1460013"/>
                    </a:lnTo>
                    <a:cubicBezTo>
                      <a:pt x="448762" y="1472446"/>
                      <a:pt x="451248" y="1481149"/>
                      <a:pt x="457464" y="1488609"/>
                    </a:cubicBezTo>
                    <a:cubicBezTo>
                      <a:pt x="463680" y="1496068"/>
                      <a:pt x="472382" y="1499798"/>
                      <a:pt x="483570" y="1499798"/>
                    </a:cubicBezTo>
                    <a:cubicBezTo>
                      <a:pt x="494758" y="1499798"/>
                      <a:pt x="504702" y="1496068"/>
                      <a:pt x="513404" y="1488609"/>
                    </a:cubicBezTo>
                    <a:cubicBezTo>
                      <a:pt x="523348" y="1481149"/>
                      <a:pt x="528320" y="1472446"/>
                      <a:pt x="530808" y="1460013"/>
                    </a:cubicBezTo>
                    <a:lnTo>
                      <a:pt x="590476" y="1119359"/>
                    </a:lnTo>
                    <a:cubicBezTo>
                      <a:pt x="596692" y="1089520"/>
                      <a:pt x="584260" y="1065898"/>
                      <a:pt x="555670" y="1050979"/>
                    </a:cubicBezTo>
                    <a:lnTo>
                      <a:pt x="273484" y="931625"/>
                    </a:lnTo>
                    <a:cubicBezTo>
                      <a:pt x="222516" y="910490"/>
                      <a:pt x="186466" y="875678"/>
                      <a:pt x="162848" y="829678"/>
                    </a:cubicBezTo>
                    <a:cubicBezTo>
                      <a:pt x="139228" y="781190"/>
                      <a:pt x="133014" y="730216"/>
                      <a:pt x="142958" y="674269"/>
                    </a:cubicBezTo>
                    <a:lnTo>
                      <a:pt x="188954" y="410697"/>
                    </a:lnTo>
                    <a:cubicBezTo>
                      <a:pt x="192682" y="408210"/>
                      <a:pt x="196412" y="408210"/>
                      <a:pt x="202628" y="406967"/>
                    </a:cubicBezTo>
                    <a:cubicBezTo>
                      <a:pt x="207600" y="408210"/>
                      <a:pt x="205114" y="411940"/>
                      <a:pt x="201384" y="413183"/>
                    </a:cubicBezTo>
                    <a:lnTo>
                      <a:pt x="216302" y="406967"/>
                    </a:lnTo>
                    <a:cubicBezTo>
                      <a:pt x="217544" y="409454"/>
                      <a:pt x="251108" y="413183"/>
                      <a:pt x="229976" y="420643"/>
                    </a:cubicBezTo>
                    <a:cubicBezTo>
                      <a:pt x="228732" y="420643"/>
                      <a:pt x="221274" y="420643"/>
                      <a:pt x="217544" y="420643"/>
                    </a:cubicBezTo>
                    <a:cubicBezTo>
                      <a:pt x="244892" y="429346"/>
                      <a:pt x="293374" y="438049"/>
                      <a:pt x="290888" y="451725"/>
                    </a:cubicBezTo>
                    <a:cubicBezTo>
                      <a:pt x="307048" y="454211"/>
                      <a:pt x="303318" y="447995"/>
                      <a:pt x="326938" y="452968"/>
                    </a:cubicBezTo>
                    <a:cubicBezTo>
                      <a:pt x="339368" y="444265"/>
                      <a:pt x="326938" y="434319"/>
                      <a:pt x="354286" y="429346"/>
                    </a:cubicBezTo>
                    <a:lnTo>
                      <a:pt x="334396" y="423130"/>
                    </a:lnTo>
                    <a:cubicBezTo>
                      <a:pt x="329424" y="425616"/>
                      <a:pt x="325694" y="428103"/>
                      <a:pt x="320722" y="429346"/>
                    </a:cubicBezTo>
                    <a:lnTo>
                      <a:pt x="343098" y="428103"/>
                    </a:lnTo>
                    <a:cubicBezTo>
                      <a:pt x="329424" y="431832"/>
                      <a:pt x="330668" y="436806"/>
                      <a:pt x="326938" y="445508"/>
                    </a:cubicBezTo>
                    <a:cubicBezTo>
                      <a:pt x="292130" y="445508"/>
                      <a:pt x="283430" y="429346"/>
                      <a:pt x="267268" y="425616"/>
                    </a:cubicBezTo>
                    <a:cubicBezTo>
                      <a:pt x="277214" y="418157"/>
                      <a:pt x="295860" y="421886"/>
                      <a:pt x="289644" y="409454"/>
                    </a:cubicBezTo>
                    <a:cubicBezTo>
                      <a:pt x="305804" y="420643"/>
                      <a:pt x="308292" y="400751"/>
                      <a:pt x="326938" y="410697"/>
                    </a:cubicBezTo>
                    <a:lnTo>
                      <a:pt x="324452" y="413183"/>
                    </a:lnTo>
                    <a:cubicBezTo>
                      <a:pt x="340612" y="405724"/>
                      <a:pt x="343098" y="415670"/>
                      <a:pt x="355530" y="408210"/>
                    </a:cubicBezTo>
                    <a:cubicBezTo>
                      <a:pt x="354286" y="410697"/>
                      <a:pt x="356772" y="411940"/>
                      <a:pt x="358016" y="413183"/>
                    </a:cubicBezTo>
                    <a:cubicBezTo>
                      <a:pt x="386606" y="408210"/>
                      <a:pt x="349314" y="406967"/>
                      <a:pt x="379148" y="395778"/>
                    </a:cubicBezTo>
                    <a:close/>
                    <a:moveTo>
                      <a:pt x="1608738" y="379599"/>
                    </a:moveTo>
                    <a:cubicBezTo>
                      <a:pt x="1624900" y="392033"/>
                      <a:pt x="1646036" y="399494"/>
                      <a:pt x="1687066" y="400737"/>
                    </a:cubicBezTo>
                    <a:cubicBezTo>
                      <a:pt x="1694526" y="400737"/>
                      <a:pt x="1695768" y="393277"/>
                      <a:pt x="1693282" y="383329"/>
                    </a:cubicBezTo>
                    <a:cubicBezTo>
                      <a:pt x="1701986" y="385816"/>
                      <a:pt x="1709446" y="388303"/>
                      <a:pt x="1716906" y="388303"/>
                    </a:cubicBezTo>
                    <a:cubicBezTo>
                      <a:pt x="1711932" y="393277"/>
                      <a:pt x="1708202" y="399494"/>
                      <a:pt x="1695768" y="400737"/>
                    </a:cubicBezTo>
                    <a:lnTo>
                      <a:pt x="1757934" y="401981"/>
                    </a:lnTo>
                    <a:lnTo>
                      <a:pt x="1754204" y="408198"/>
                    </a:lnTo>
                    <a:lnTo>
                      <a:pt x="1776584" y="399494"/>
                    </a:lnTo>
                    <a:cubicBezTo>
                      <a:pt x="1764150" y="403224"/>
                      <a:pt x="1743014" y="400737"/>
                      <a:pt x="1746744" y="389546"/>
                    </a:cubicBezTo>
                    <a:cubicBezTo>
                      <a:pt x="1767880" y="383329"/>
                      <a:pt x="1782800" y="387059"/>
                      <a:pt x="1798964" y="383329"/>
                    </a:cubicBezTo>
                    <a:lnTo>
                      <a:pt x="1791504" y="428093"/>
                    </a:lnTo>
                    <a:cubicBezTo>
                      <a:pt x="1784044" y="431824"/>
                      <a:pt x="1776584" y="435554"/>
                      <a:pt x="1770368" y="438041"/>
                    </a:cubicBezTo>
                    <a:cubicBezTo>
                      <a:pt x="1777828" y="438041"/>
                      <a:pt x="1784044" y="438041"/>
                      <a:pt x="1789018" y="438041"/>
                    </a:cubicBezTo>
                    <a:lnTo>
                      <a:pt x="1786530" y="451719"/>
                    </a:lnTo>
                    <a:cubicBezTo>
                      <a:pt x="1761664" y="457936"/>
                      <a:pt x="1751718" y="450476"/>
                      <a:pt x="1730582" y="462910"/>
                    </a:cubicBezTo>
                    <a:cubicBezTo>
                      <a:pt x="1716906" y="457936"/>
                      <a:pt x="1752962" y="454206"/>
                      <a:pt x="1738042" y="452963"/>
                    </a:cubicBezTo>
                    <a:cubicBezTo>
                      <a:pt x="1750474" y="449232"/>
                      <a:pt x="1761664" y="436798"/>
                      <a:pt x="1767880" y="426850"/>
                    </a:cubicBezTo>
                    <a:cubicBezTo>
                      <a:pt x="1735554" y="423120"/>
                      <a:pt x="1750474" y="441771"/>
                      <a:pt x="1721878" y="447989"/>
                    </a:cubicBezTo>
                    <a:lnTo>
                      <a:pt x="1699498" y="438041"/>
                    </a:lnTo>
                    <a:cubicBezTo>
                      <a:pt x="1687066" y="440528"/>
                      <a:pt x="1704472" y="445502"/>
                      <a:pt x="1705716" y="447989"/>
                    </a:cubicBezTo>
                    <a:cubicBezTo>
                      <a:pt x="1690796" y="451719"/>
                      <a:pt x="1683336" y="444258"/>
                      <a:pt x="1672146" y="444258"/>
                    </a:cubicBezTo>
                    <a:cubicBezTo>
                      <a:pt x="1675876" y="446745"/>
                      <a:pt x="1683336" y="449232"/>
                      <a:pt x="1682092" y="454206"/>
                    </a:cubicBezTo>
                    <a:cubicBezTo>
                      <a:pt x="1662200" y="445502"/>
                      <a:pt x="1643550" y="452963"/>
                      <a:pt x="1624900" y="436798"/>
                    </a:cubicBezTo>
                    <a:cubicBezTo>
                      <a:pt x="1636090" y="444258"/>
                      <a:pt x="1613710" y="456693"/>
                      <a:pt x="1605008" y="459180"/>
                    </a:cubicBezTo>
                    <a:lnTo>
                      <a:pt x="1643550" y="475345"/>
                    </a:lnTo>
                    <a:cubicBezTo>
                      <a:pt x="1690796" y="467884"/>
                      <a:pt x="1719392" y="475345"/>
                      <a:pt x="1770368" y="465397"/>
                    </a:cubicBezTo>
                    <a:lnTo>
                      <a:pt x="1767880" y="471614"/>
                    </a:lnTo>
                    <a:cubicBezTo>
                      <a:pt x="1772854" y="472858"/>
                      <a:pt x="1777828" y="474101"/>
                      <a:pt x="1782800" y="474101"/>
                    </a:cubicBezTo>
                    <a:lnTo>
                      <a:pt x="1690796" y="1000083"/>
                    </a:lnTo>
                    <a:lnTo>
                      <a:pt x="1729338" y="1000083"/>
                    </a:lnTo>
                    <a:cubicBezTo>
                      <a:pt x="1740528" y="1000083"/>
                      <a:pt x="1750474" y="996352"/>
                      <a:pt x="1759178" y="988892"/>
                    </a:cubicBezTo>
                    <a:cubicBezTo>
                      <a:pt x="1769124" y="980187"/>
                      <a:pt x="1775340" y="971483"/>
                      <a:pt x="1775340" y="960292"/>
                    </a:cubicBezTo>
                    <a:lnTo>
                      <a:pt x="1867346" y="443015"/>
                    </a:lnTo>
                    <a:cubicBezTo>
                      <a:pt x="1876048" y="438041"/>
                      <a:pt x="1887238" y="436798"/>
                      <a:pt x="1900914" y="435554"/>
                    </a:cubicBezTo>
                    <a:cubicBezTo>
                      <a:pt x="1903402" y="451719"/>
                      <a:pt x="1933240" y="431824"/>
                      <a:pt x="1930754" y="447989"/>
                    </a:cubicBezTo>
                    <a:cubicBezTo>
                      <a:pt x="1909618" y="447989"/>
                      <a:pt x="1913348" y="454206"/>
                      <a:pt x="1920808" y="460423"/>
                    </a:cubicBezTo>
                    <a:cubicBezTo>
                      <a:pt x="1931998" y="454206"/>
                      <a:pt x="1939458" y="443015"/>
                      <a:pt x="1963080" y="447989"/>
                    </a:cubicBezTo>
                    <a:cubicBezTo>
                      <a:pt x="1954378" y="456693"/>
                      <a:pt x="1975514" y="462910"/>
                      <a:pt x="1951890" y="466641"/>
                    </a:cubicBezTo>
                    <a:cubicBezTo>
                      <a:pt x="1982974" y="469127"/>
                      <a:pt x="2000380" y="467884"/>
                      <a:pt x="2016542" y="452963"/>
                    </a:cubicBezTo>
                    <a:cubicBezTo>
                      <a:pt x="2067518" y="438041"/>
                      <a:pt x="2032706" y="469127"/>
                      <a:pt x="2083682" y="459180"/>
                    </a:cubicBezTo>
                    <a:lnTo>
                      <a:pt x="2074978" y="466641"/>
                    </a:lnTo>
                    <a:lnTo>
                      <a:pt x="2106060" y="462910"/>
                    </a:lnTo>
                    <a:lnTo>
                      <a:pt x="2097358" y="455449"/>
                    </a:lnTo>
                    <a:lnTo>
                      <a:pt x="2133414" y="445502"/>
                    </a:lnTo>
                    <a:cubicBezTo>
                      <a:pt x="2155794" y="436798"/>
                      <a:pt x="2123468" y="436798"/>
                      <a:pt x="2127196" y="429337"/>
                    </a:cubicBezTo>
                    <a:lnTo>
                      <a:pt x="2119738" y="440528"/>
                    </a:lnTo>
                    <a:cubicBezTo>
                      <a:pt x="2104818" y="438041"/>
                      <a:pt x="2083682" y="449232"/>
                      <a:pt x="2079952" y="440528"/>
                    </a:cubicBezTo>
                    <a:cubicBezTo>
                      <a:pt x="2104818" y="438041"/>
                      <a:pt x="2097358" y="429337"/>
                      <a:pt x="2108548" y="424363"/>
                    </a:cubicBezTo>
                    <a:lnTo>
                      <a:pt x="2084924" y="429337"/>
                    </a:lnTo>
                    <a:lnTo>
                      <a:pt x="2076222" y="421876"/>
                    </a:lnTo>
                    <a:cubicBezTo>
                      <a:pt x="2053842" y="421876"/>
                      <a:pt x="2036436" y="420633"/>
                      <a:pt x="2021516" y="430580"/>
                    </a:cubicBezTo>
                    <a:cubicBezTo>
                      <a:pt x="2031462" y="435554"/>
                      <a:pt x="2037678" y="421876"/>
                      <a:pt x="2046382" y="428093"/>
                    </a:cubicBezTo>
                    <a:cubicBezTo>
                      <a:pt x="2035192" y="443015"/>
                      <a:pt x="2005352" y="445502"/>
                      <a:pt x="1978000" y="450476"/>
                    </a:cubicBezTo>
                    <a:cubicBezTo>
                      <a:pt x="1976756" y="446745"/>
                      <a:pt x="1968054" y="446745"/>
                      <a:pt x="1971784" y="444258"/>
                    </a:cubicBezTo>
                    <a:cubicBezTo>
                      <a:pt x="1973026" y="441771"/>
                      <a:pt x="1978000" y="441771"/>
                      <a:pt x="1980486" y="443015"/>
                    </a:cubicBezTo>
                    <a:cubicBezTo>
                      <a:pt x="1978000" y="436798"/>
                      <a:pt x="1994162" y="431824"/>
                      <a:pt x="1966810" y="429337"/>
                    </a:cubicBezTo>
                    <a:cubicBezTo>
                      <a:pt x="1975514" y="418146"/>
                      <a:pt x="1996650" y="400737"/>
                      <a:pt x="1995406" y="398251"/>
                    </a:cubicBezTo>
                    <a:cubicBezTo>
                      <a:pt x="2010326" y="394520"/>
                      <a:pt x="2031462" y="392033"/>
                      <a:pt x="2043896" y="395764"/>
                    </a:cubicBezTo>
                    <a:lnTo>
                      <a:pt x="2042652" y="398251"/>
                    </a:lnTo>
                    <a:cubicBezTo>
                      <a:pt x="2057572" y="399494"/>
                      <a:pt x="2084924" y="388303"/>
                      <a:pt x="2087412" y="398251"/>
                    </a:cubicBezTo>
                    <a:cubicBezTo>
                      <a:pt x="2096114" y="395764"/>
                      <a:pt x="2118494" y="392033"/>
                      <a:pt x="2096114" y="385816"/>
                    </a:cubicBezTo>
                    <a:lnTo>
                      <a:pt x="2133414" y="379599"/>
                    </a:lnTo>
                    <a:cubicBezTo>
                      <a:pt x="2127196" y="398251"/>
                      <a:pt x="2163252" y="400737"/>
                      <a:pt x="2125954" y="416902"/>
                    </a:cubicBezTo>
                    <a:cubicBezTo>
                      <a:pt x="2127196" y="416902"/>
                      <a:pt x="2140874" y="413172"/>
                      <a:pt x="2163252" y="410685"/>
                    </a:cubicBezTo>
                    <a:lnTo>
                      <a:pt x="2162010" y="411929"/>
                    </a:lnTo>
                    <a:cubicBezTo>
                      <a:pt x="2159524" y="413172"/>
                      <a:pt x="2159524" y="413172"/>
                      <a:pt x="2159524" y="414415"/>
                    </a:cubicBezTo>
                    <a:cubicBezTo>
                      <a:pt x="2154550" y="414415"/>
                      <a:pt x="2150820" y="415659"/>
                      <a:pt x="2150820" y="413172"/>
                    </a:cubicBezTo>
                    <a:cubicBezTo>
                      <a:pt x="2137144" y="425607"/>
                      <a:pt x="2158280" y="429337"/>
                      <a:pt x="2178172" y="429337"/>
                    </a:cubicBezTo>
                    <a:lnTo>
                      <a:pt x="2181902" y="419389"/>
                    </a:lnTo>
                    <a:cubicBezTo>
                      <a:pt x="2200552" y="424363"/>
                      <a:pt x="2211742" y="433067"/>
                      <a:pt x="2234122" y="429337"/>
                    </a:cubicBezTo>
                    <a:lnTo>
                      <a:pt x="2290070" y="389546"/>
                    </a:lnTo>
                    <a:cubicBezTo>
                      <a:pt x="2296286" y="388303"/>
                      <a:pt x="2301260" y="387059"/>
                      <a:pt x="2306234" y="385816"/>
                    </a:cubicBezTo>
                    <a:cubicBezTo>
                      <a:pt x="2309964" y="389546"/>
                      <a:pt x="2318666" y="389546"/>
                      <a:pt x="2324884" y="390790"/>
                    </a:cubicBezTo>
                    <a:lnTo>
                      <a:pt x="2321154" y="405711"/>
                    </a:lnTo>
                    <a:lnTo>
                      <a:pt x="2313596" y="404631"/>
                    </a:lnTo>
                    <a:lnTo>
                      <a:pt x="2312450" y="400737"/>
                    </a:lnTo>
                    <a:cubicBezTo>
                      <a:pt x="2313694" y="401981"/>
                      <a:pt x="2309964" y="403224"/>
                      <a:pt x="2312450" y="404468"/>
                    </a:cubicBezTo>
                    <a:lnTo>
                      <a:pt x="2313596" y="404631"/>
                    </a:lnTo>
                    <a:lnTo>
                      <a:pt x="2318666" y="421876"/>
                    </a:lnTo>
                    <a:cubicBezTo>
                      <a:pt x="2307476" y="421876"/>
                      <a:pt x="2304990" y="420633"/>
                      <a:pt x="2296286" y="424363"/>
                    </a:cubicBezTo>
                    <a:lnTo>
                      <a:pt x="2309964" y="425607"/>
                    </a:lnTo>
                    <a:cubicBezTo>
                      <a:pt x="2299396" y="426850"/>
                      <a:pt x="2286652" y="431513"/>
                      <a:pt x="2276706" y="436953"/>
                    </a:cubicBezTo>
                    <a:lnTo>
                      <a:pt x="2266304" y="447063"/>
                    </a:lnTo>
                    <a:lnTo>
                      <a:pt x="2265924" y="447037"/>
                    </a:lnTo>
                    <a:cubicBezTo>
                      <a:pt x="2263728" y="447756"/>
                      <a:pt x="2261786" y="449543"/>
                      <a:pt x="2260232" y="452963"/>
                    </a:cubicBezTo>
                    <a:lnTo>
                      <a:pt x="2266304" y="447063"/>
                    </a:lnTo>
                    <a:lnTo>
                      <a:pt x="2273130" y="447523"/>
                    </a:lnTo>
                    <a:cubicBezTo>
                      <a:pt x="2278260" y="449232"/>
                      <a:pt x="2283854" y="452963"/>
                      <a:pt x="2288828" y="454206"/>
                    </a:cubicBezTo>
                    <a:cubicBezTo>
                      <a:pt x="2280124" y="456693"/>
                      <a:pt x="2263960" y="464154"/>
                      <a:pt x="2277638" y="465397"/>
                    </a:cubicBezTo>
                    <a:cubicBezTo>
                      <a:pt x="2281368" y="459180"/>
                      <a:pt x="2318666" y="452963"/>
                      <a:pt x="2292556" y="446745"/>
                    </a:cubicBezTo>
                    <a:cubicBezTo>
                      <a:pt x="2298774" y="445502"/>
                      <a:pt x="2307476" y="443015"/>
                      <a:pt x="2314936" y="440528"/>
                    </a:cubicBezTo>
                    <a:lnTo>
                      <a:pt x="2222932" y="966509"/>
                    </a:lnTo>
                    <a:cubicBezTo>
                      <a:pt x="2209256" y="1044847"/>
                      <a:pt x="2169470" y="1110750"/>
                      <a:pt x="2104818" y="1166706"/>
                    </a:cubicBezTo>
                    <a:cubicBezTo>
                      <a:pt x="2038922" y="1222661"/>
                      <a:pt x="1966810" y="1250017"/>
                      <a:pt x="1888482" y="1250017"/>
                    </a:cubicBezTo>
                    <a:lnTo>
                      <a:pt x="1646036" y="1250017"/>
                    </a:lnTo>
                    <a:lnTo>
                      <a:pt x="1557762" y="1749886"/>
                    </a:lnTo>
                    <a:lnTo>
                      <a:pt x="1111414" y="1749886"/>
                    </a:lnTo>
                    <a:lnTo>
                      <a:pt x="1335210" y="477832"/>
                    </a:lnTo>
                    <a:cubicBezTo>
                      <a:pt x="1352616" y="477832"/>
                      <a:pt x="1370022" y="475345"/>
                      <a:pt x="1386186" y="472858"/>
                    </a:cubicBezTo>
                    <a:cubicBezTo>
                      <a:pt x="1389916" y="451719"/>
                      <a:pt x="1402348" y="438041"/>
                      <a:pt x="1413538" y="413172"/>
                    </a:cubicBezTo>
                    <a:cubicBezTo>
                      <a:pt x="1452080" y="411929"/>
                      <a:pt x="1491866" y="411929"/>
                      <a:pt x="1532896" y="413172"/>
                    </a:cubicBezTo>
                    <a:cubicBezTo>
                      <a:pt x="1522950" y="424363"/>
                      <a:pt x="1496840" y="429337"/>
                      <a:pt x="1469486" y="429337"/>
                    </a:cubicBezTo>
                    <a:lnTo>
                      <a:pt x="1480676" y="423120"/>
                    </a:lnTo>
                    <a:cubicBezTo>
                      <a:pt x="1458298" y="421876"/>
                      <a:pt x="1449594" y="430580"/>
                      <a:pt x="1440890" y="435554"/>
                    </a:cubicBezTo>
                    <a:cubicBezTo>
                      <a:pt x="1442134" y="433067"/>
                      <a:pt x="1440890" y="431824"/>
                      <a:pt x="1437160" y="429337"/>
                    </a:cubicBezTo>
                    <a:cubicBezTo>
                      <a:pt x="1416024" y="433067"/>
                      <a:pt x="1407322" y="445502"/>
                      <a:pt x="1417268" y="452963"/>
                    </a:cubicBezTo>
                    <a:lnTo>
                      <a:pt x="1424728" y="449232"/>
                    </a:lnTo>
                    <a:lnTo>
                      <a:pt x="1438404" y="459180"/>
                    </a:lnTo>
                    <a:cubicBezTo>
                      <a:pt x="1442134" y="438041"/>
                      <a:pt x="1484406" y="447989"/>
                      <a:pt x="1506786" y="438041"/>
                    </a:cubicBezTo>
                    <a:cubicBezTo>
                      <a:pt x="1490624" y="447989"/>
                      <a:pt x="1478190" y="467884"/>
                      <a:pt x="1458298" y="455449"/>
                    </a:cubicBezTo>
                    <a:lnTo>
                      <a:pt x="1460698" y="466257"/>
                    </a:lnTo>
                    <a:lnTo>
                      <a:pt x="1459642" y="466511"/>
                    </a:lnTo>
                    <a:lnTo>
                      <a:pt x="1437472" y="463998"/>
                    </a:lnTo>
                    <a:cubicBezTo>
                      <a:pt x="1430634" y="462910"/>
                      <a:pt x="1424728" y="462910"/>
                      <a:pt x="1419754" y="467884"/>
                    </a:cubicBezTo>
                    <a:lnTo>
                      <a:pt x="1440890" y="465397"/>
                    </a:lnTo>
                    <a:lnTo>
                      <a:pt x="1438404" y="471614"/>
                    </a:lnTo>
                    <a:lnTo>
                      <a:pt x="1459642" y="466511"/>
                    </a:lnTo>
                    <a:lnTo>
                      <a:pt x="1460784" y="466641"/>
                    </a:lnTo>
                    <a:lnTo>
                      <a:pt x="1460698" y="466257"/>
                    </a:lnTo>
                    <a:lnTo>
                      <a:pt x="1462338" y="465863"/>
                    </a:lnTo>
                    <a:cubicBezTo>
                      <a:pt x="1470108" y="464154"/>
                      <a:pt x="1477568" y="463532"/>
                      <a:pt x="1484406" y="466641"/>
                    </a:cubicBezTo>
                    <a:cubicBezTo>
                      <a:pt x="1495596" y="459180"/>
                      <a:pt x="1506786" y="447989"/>
                      <a:pt x="1537868" y="449232"/>
                    </a:cubicBezTo>
                    <a:lnTo>
                      <a:pt x="1536626" y="451719"/>
                    </a:lnTo>
                    <a:cubicBezTo>
                      <a:pt x="1556518" y="431824"/>
                      <a:pt x="1595060" y="460423"/>
                      <a:pt x="1611224" y="452963"/>
                    </a:cubicBezTo>
                    <a:cubicBezTo>
                      <a:pt x="1619928" y="433067"/>
                      <a:pt x="1576412" y="445502"/>
                      <a:pt x="1566464" y="438041"/>
                    </a:cubicBezTo>
                    <a:cubicBezTo>
                      <a:pt x="1578898" y="429337"/>
                      <a:pt x="1592574" y="439285"/>
                      <a:pt x="1581384" y="429337"/>
                    </a:cubicBezTo>
                    <a:cubicBezTo>
                      <a:pt x="1611224" y="419389"/>
                      <a:pt x="1600034" y="445502"/>
                      <a:pt x="1624900" y="430580"/>
                    </a:cubicBezTo>
                    <a:lnTo>
                      <a:pt x="1609980" y="426850"/>
                    </a:lnTo>
                    <a:cubicBezTo>
                      <a:pt x="1621170" y="416902"/>
                      <a:pt x="1639820" y="421876"/>
                      <a:pt x="1651010" y="413172"/>
                    </a:cubicBezTo>
                    <a:cubicBezTo>
                      <a:pt x="1652254" y="399494"/>
                      <a:pt x="1632360" y="413172"/>
                      <a:pt x="1609980" y="409442"/>
                    </a:cubicBezTo>
                    <a:lnTo>
                      <a:pt x="1619928" y="399494"/>
                    </a:lnTo>
                    <a:lnTo>
                      <a:pt x="1576412" y="411929"/>
                    </a:lnTo>
                    <a:cubicBezTo>
                      <a:pt x="1565222" y="429337"/>
                      <a:pt x="1576412" y="429337"/>
                      <a:pt x="1550302" y="440528"/>
                    </a:cubicBezTo>
                    <a:cubicBezTo>
                      <a:pt x="1540356" y="434311"/>
                      <a:pt x="1532896" y="424363"/>
                      <a:pt x="1532896" y="413172"/>
                    </a:cubicBezTo>
                    <a:cubicBezTo>
                      <a:pt x="1530408" y="409442"/>
                      <a:pt x="1530408" y="405711"/>
                      <a:pt x="1532896" y="400737"/>
                    </a:cubicBezTo>
                    <a:cubicBezTo>
                      <a:pt x="1545328" y="406955"/>
                      <a:pt x="1565222" y="400737"/>
                      <a:pt x="1565222" y="411929"/>
                    </a:cubicBezTo>
                    <a:cubicBezTo>
                      <a:pt x="1576412" y="400737"/>
                      <a:pt x="1612468" y="390790"/>
                      <a:pt x="1605008" y="380842"/>
                    </a:cubicBezTo>
                    <a:cubicBezTo>
                      <a:pt x="1606250" y="379599"/>
                      <a:pt x="1608738" y="379599"/>
                      <a:pt x="1608738" y="379599"/>
                    </a:cubicBezTo>
                    <a:close/>
                    <a:moveTo>
                      <a:pt x="2916662" y="368397"/>
                    </a:moveTo>
                    <a:cubicBezTo>
                      <a:pt x="2930338" y="368397"/>
                      <a:pt x="2944014" y="368397"/>
                      <a:pt x="2958932" y="370884"/>
                    </a:cubicBezTo>
                    <a:lnTo>
                      <a:pt x="2766228" y="1460152"/>
                    </a:lnTo>
                    <a:cubicBezTo>
                      <a:pt x="2764984" y="1472586"/>
                      <a:pt x="2766228" y="1481290"/>
                      <a:pt x="2773688" y="1488751"/>
                    </a:cubicBezTo>
                    <a:cubicBezTo>
                      <a:pt x="2778660" y="1496212"/>
                      <a:pt x="2787362" y="1499942"/>
                      <a:pt x="2798552" y="1499942"/>
                    </a:cubicBezTo>
                    <a:cubicBezTo>
                      <a:pt x="2810984" y="1499942"/>
                      <a:pt x="2820930" y="1496212"/>
                      <a:pt x="2829634" y="1488751"/>
                    </a:cubicBezTo>
                    <a:cubicBezTo>
                      <a:pt x="2839580" y="1481290"/>
                      <a:pt x="2844552" y="1472586"/>
                      <a:pt x="2847040" y="1460152"/>
                    </a:cubicBezTo>
                    <a:lnTo>
                      <a:pt x="3034770" y="392022"/>
                    </a:lnTo>
                    <a:cubicBezTo>
                      <a:pt x="3057150" y="385805"/>
                      <a:pt x="3093204" y="398240"/>
                      <a:pt x="3115582" y="389536"/>
                    </a:cubicBezTo>
                    <a:cubicBezTo>
                      <a:pt x="3140448" y="393266"/>
                      <a:pt x="3101906" y="399483"/>
                      <a:pt x="3114340" y="400727"/>
                    </a:cubicBezTo>
                    <a:lnTo>
                      <a:pt x="3124286" y="393266"/>
                    </a:lnTo>
                    <a:cubicBezTo>
                      <a:pt x="3134232" y="396996"/>
                      <a:pt x="3137960" y="399483"/>
                      <a:pt x="3136718" y="405700"/>
                    </a:cubicBezTo>
                    <a:cubicBezTo>
                      <a:pt x="3162826" y="411918"/>
                      <a:pt x="3196394" y="409431"/>
                      <a:pt x="3221258" y="399483"/>
                    </a:cubicBezTo>
                    <a:cubicBezTo>
                      <a:pt x="3190178" y="403214"/>
                      <a:pt x="3233692" y="388292"/>
                      <a:pt x="3202610" y="385805"/>
                    </a:cubicBezTo>
                    <a:cubicBezTo>
                      <a:pt x="3213800" y="383318"/>
                      <a:pt x="3232448" y="382075"/>
                      <a:pt x="3252340" y="383318"/>
                    </a:cubicBezTo>
                    <a:cubicBezTo>
                      <a:pt x="3232448" y="384562"/>
                      <a:pt x="3272232" y="403214"/>
                      <a:pt x="3233692" y="395753"/>
                    </a:cubicBezTo>
                    <a:cubicBezTo>
                      <a:pt x="3237422" y="408187"/>
                      <a:pt x="3253584" y="394509"/>
                      <a:pt x="3270990" y="398240"/>
                    </a:cubicBezTo>
                    <a:cubicBezTo>
                      <a:pt x="3261044" y="401970"/>
                      <a:pt x="3239908" y="408187"/>
                      <a:pt x="3241152" y="409431"/>
                    </a:cubicBezTo>
                    <a:cubicBezTo>
                      <a:pt x="3269746" y="394509"/>
                      <a:pt x="3324450" y="428083"/>
                      <a:pt x="3336882" y="415648"/>
                    </a:cubicBezTo>
                    <a:cubicBezTo>
                      <a:pt x="3358016" y="408187"/>
                      <a:pt x="3389098" y="400727"/>
                      <a:pt x="3415206" y="392022"/>
                    </a:cubicBezTo>
                    <a:cubicBezTo>
                      <a:pt x="3433856" y="403214"/>
                      <a:pt x="3456234" y="401970"/>
                      <a:pt x="3479856" y="406944"/>
                    </a:cubicBezTo>
                    <a:lnTo>
                      <a:pt x="3294612" y="1456421"/>
                    </a:lnTo>
                    <a:cubicBezTo>
                      <a:pt x="3279692" y="1538489"/>
                      <a:pt x="3237422" y="1608123"/>
                      <a:pt x="3171528" y="1664079"/>
                    </a:cubicBezTo>
                    <a:cubicBezTo>
                      <a:pt x="3161582" y="1672783"/>
                      <a:pt x="3151636" y="1680243"/>
                      <a:pt x="3140448" y="1687704"/>
                    </a:cubicBezTo>
                    <a:cubicBezTo>
                      <a:pt x="3135474" y="1686461"/>
                      <a:pt x="3129258" y="1686461"/>
                      <a:pt x="3123042" y="1688948"/>
                    </a:cubicBezTo>
                    <a:lnTo>
                      <a:pt x="3135474" y="1681487"/>
                    </a:lnTo>
                    <a:cubicBezTo>
                      <a:pt x="3115582" y="1677757"/>
                      <a:pt x="3098176" y="1683974"/>
                      <a:pt x="3082014" y="1690191"/>
                    </a:cubicBezTo>
                    <a:lnTo>
                      <a:pt x="3082014" y="1677757"/>
                    </a:lnTo>
                    <a:cubicBezTo>
                      <a:pt x="3079528" y="1695165"/>
                      <a:pt x="3044716" y="1698895"/>
                      <a:pt x="3036014" y="1703869"/>
                    </a:cubicBezTo>
                    <a:cubicBezTo>
                      <a:pt x="3078284" y="1693921"/>
                      <a:pt x="3080772" y="1710086"/>
                      <a:pt x="3108122" y="1708843"/>
                    </a:cubicBezTo>
                    <a:cubicBezTo>
                      <a:pt x="3094448" y="1715682"/>
                      <a:pt x="3080150" y="1722210"/>
                      <a:pt x="3065542" y="1727806"/>
                    </a:cubicBezTo>
                    <a:lnTo>
                      <a:pt x="3027198" y="1739338"/>
                    </a:lnTo>
                    <a:lnTo>
                      <a:pt x="3025776" y="1731963"/>
                    </a:lnTo>
                    <a:cubicBezTo>
                      <a:pt x="3031896" y="1726484"/>
                      <a:pt x="3054974" y="1726251"/>
                      <a:pt x="3040986" y="1711330"/>
                    </a:cubicBezTo>
                    <a:lnTo>
                      <a:pt x="3032284" y="1721278"/>
                    </a:lnTo>
                    <a:cubicBezTo>
                      <a:pt x="3022338" y="1721278"/>
                      <a:pt x="3023582" y="1712573"/>
                      <a:pt x="3029798" y="1712573"/>
                    </a:cubicBezTo>
                    <a:cubicBezTo>
                      <a:pt x="3016122" y="1715060"/>
                      <a:pt x="3018608" y="1712573"/>
                      <a:pt x="3014878" y="1720034"/>
                    </a:cubicBezTo>
                    <a:cubicBezTo>
                      <a:pt x="2962662" y="1722521"/>
                      <a:pt x="3019852" y="1700139"/>
                      <a:pt x="2970122" y="1693921"/>
                    </a:cubicBezTo>
                    <a:cubicBezTo>
                      <a:pt x="2975094" y="1688948"/>
                      <a:pt x="2988770" y="1690191"/>
                      <a:pt x="2986284" y="1680243"/>
                    </a:cubicBezTo>
                    <a:lnTo>
                      <a:pt x="3013636" y="1685217"/>
                    </a:lnTo>
                    <a:lnTo>
                      <a:pt x="3013636" y="1671539"/>
                    </a:lnTo>
                    <a:cubicBezTo>
                      <a:pt x="2980068" y="1670296"/>
                      <a:pt x="2960176" y="1686461"/>
                      <a:pt x="2944014" y="1706356"/>
                    </a:cubicBezTo>
                    <a:cubicBezTo>
                      <a:pt x="2975094" y="1695165"/>
                      <a:pt x="2948986" y="1720034"/>
                      <a:pt x="2962662" y="1725008"/>
                    </a:cubicBezTo>
                    <a:cubicBezTo>
                      <a:pt x="2957688" y="1731225"/>
                      <a:pt x="2952716" y="1728738"/>
                      <a:pt x="2948986" y="1723764"/>
                    </a:cubicBezTo>
                    <a:cubicBezTo>
                      <a:pt x="2946500" y="1728738"/>
                      <a:pt x="2931580" y="1731225"/>
                      <a:pt x="2932824" y="1737443"/>
                    </a:cubicBezTo>
                    <a:cubicBezTo>
                      <a:pt x="2925364" y="1708843"/>
                      <a:pt x="2859472" y="1706356"/>
                      <a:pt x="2874390" y="1677757"/>
                    </a:cubicBezTo>
                    <a:cubicBezTo>
                      <a:pt x="2856986" y="1669052"/>
                      <a:pt x="2797308" y="1685217"/>
                      <a:pt x="2757524" y="1686461"/>
                    </a:cubicBezTo>
                    <a:lnTo>
                      <a:pt x="2767470" y="1677757"/>
                    </a:lnTo>
                    <a:cubicBezTo>
                      <a:pt x="2725200" y="1652887"/>
                      <a:pt x="2730174" y="1698895"/>
                      <a:pt x="2704064" y="1706356"/>
                    </a:cubicBezTo>
                    <a:cubicBezTo>
                      <a:pt x="2727686" y="1696408"/>
                      <a:pt x="2685416" y="1693921"/>
                      <a:pt x="2676714" y="1685217"/>
                    </a:cubicBezTo>
                    <a:cubicBezTo>
                      <a:pt x="2656822" y="1693921"/>
                      <a:pt x="2640658" y="1710086"/>
                      <a:pt x="2613308" y="1710086"/>
                    </a:cubicBezTo>
                    <a:cubicBezTo>
                      <a:pt x="2607090" y="1697652"/>
                      <a:pt x="2607090" y="1677757"/>
                      <a:pt x="2589686" y="1676513"/>
                    </a:cubicBezTo>
                    <a:lnTo>
                      <a:pt x="2577252" y="1686461"/>
                    </a:lnTo>
                    <a:cubicBezTo>
                      <a:pt x="2559848" y="1685217"/>
                      <a:pt x="2536226" y="1693921"/>
                      <a:pt x="2525036" y="1685217"/>
                    </a:cubicBezTo>
                    <a:lnTo>
                      <a:pt x="2527522" y="1685217"/>
                    </a:lnTo>
                    <a:cubicBezTo>
                      <a:pt x="2507630" y="1677757"/>
                      <a:pt x="2506388" y="1696408"/>
                      <a:pt x="2522550" y="1700139"/>
                    </a:cubicBezTo>
                    <a:lnTo>
                      <a:pt x="2502658" y="1706356"/>
                    </a:lnTo>
                    <a:lnTo>
                      <a:pt x="2502658" y="1701382"/>
                    </a:lnTo>
                    <a:cubicBezTo>
                      <a:pt x="2485252" y="1706356"/>
                      <a:pt x="2467846" y="1717547"/>
                      <a:pt x="2445468" y="1725008"/>
                    </a:cubicBezTo>
                    <a:cubicBezTo>
                      <a:pt x="2444224" y="1723764"/>
                      <a:pt x="2440494" y="1722521"/>
                      <a:pt x="2438008" y="1721278"/>
                    </a:cubicBezTo>
                    <a:cubicBezTo>
                      <a:pt x="2446712" y="1718791"/>
                      <a:pt x="2454170" y="1711330"/>
                      <a:pt x="2457900" y="1710086"/>
                    </a:cubicBezTo>
                    <a:cubicBezTo>
                      <a:pt x="2455414" y="1703869"/>
                      <a:pt x="2457900" y="1687704"/>
                      <a:pt x="2465360" y="1677757"/>
                    </a:cubicBezTo>
                    <a:cubicBezTo>
                      <a:pt x="2450440" y="1690191"/>
                      <a:pt x="2419360" y="1687704"/>
                      <a:pt x="2394494" y="1691435"/>
                    </a:cubicBezTo>
                    <a:cubicBezTo>
                      <a:pt x="2385792" y="1682730"/>
                      <a:pt x="2377088" y="1674026"/>
                      <a:pt x="2368386" y="1664079"/>
                    </a:cubicBezTo>
                    <a:cubicBezTo>
                      <a:pt x="2322386" y="1608123"/>
                      <a:pt x="2306224" y="1538489"/>
                      <a:pt x="2319900" y="1456421"/>
                    </a:cubicBezTo>
                    <a:lnTo>
                      <a:pt x="2497684" y="447978"/>
                    </a:lnTo>
                    <a:cubicBezTo>
                      <a:pt x="2500172" y="447978"/>
                      <a:pt x="2502658" y="447978"/>
                      <a:pt x="2503900" y="447978"/>
                    </a:cubicBezTo>
                    <a:cubicBezTo>
                      <a:pt x="2506388" y="452952"/>
                      <a:pt x="2534982" y="461656"/>
                      <a:pt x="2513846" y="466630"/>
                    </a:cubicBezTo>
                    <a:cubicBezTo>
                      <a:pt x="2558604" y="475334"/>
                      <a:pt x="2554874" y="436787"/>
                      <a:pt x="2605848" y="440517"/>
                    </a:cubicBezTo>
                    <a:cubicBezTo>
                      <a:pt x="2582226" y="438030"/>
                      <a:pt x="2579740" y="438030"/>
                      <a:pt x="2559848" y="438030"/>
                    </a:cubicBezTo>
                    <a:cubicBezTo>
                      <a:pt x="2580982" y="429326"/>
                      <a:pt x="2564820" y="431813"/>
                      <a:pt x="2566064" y="421865"/>
                    </a:cubicBezTo>
                    <a:cubicBezTo>
                      <a:pt x="2578496" y="430570"/>
                      <a:pt x="2617036" y="423109"/>
                      <a:pt x="2589686" y="434300"/>
                    </a:cubicBezTo>
                    <a:cubicBezTo>
                      <a:pt x="2605848" y="435543"/>
                      <a:pt x="2638172" y="436787"/>
                      <a:pt x="2645632" y="430570"/>
                    </a:cubicBezTo>
                    <a:lnTo>
                      <a:pt x="2631956" y="425596"/>
                    </a:lnTo>
                    <a:cubicBezTo>
                      <a:pt x="2655578" y="426839"/>
                      <a:pt x="2677956" y="418135"/>
                      <a:pt x="2689146" y="408187"/>
                    </a:cubicBezTo>
                    <a:cubicBezTo>
                      <a:pt x="2659308" y="408187"/>
                      <a:pt x="2659308" y="426839"/>
                      <a:pt x="2623254" y="424352"/>
                    </a:cubicBezTo>
                    <a:cubicBezTo>
                      <a:pt x="2583470" y="414405"/>
                      <a:pt x="2633200" y="414405"/>
                      <a:pt x="2607090" y="400727"/>
                    </a:cubicBezTo>
                    <a:lnTo>
                      <a:pt x="2579740" y="410674"/>
                    </a:lnTo>
                    <a:lnTo>
                      <a:pt x="2592172" y="413161"/>
                    </a:lnTo>
                    <a:cubicBezTo>
                      <a:pt x="2588442" y="426839"/>
                      <a:pt x="2548658" y="410674"/>
                      <a:pt x="2552388" y="428083"/>
                    </a:cubicBezTo>
                    <a:cubicBezTo>
                      <a:pt x="2530010" y="418135"/>
                      <a:pt x="2520064" y="420622"/>
                      <a:pt x="2502658" y="416892"/>
                    </a:cubicBezTo>
                    <a:lnTo>
                      <a:pt x="2507630" y="392022"/>
                    </a:lnTo>
                    <a:cubicBezTo>
                      <a:pt x="2522550" y="385805"/>
                      <a:pt x="2538712" y="380831"/>
                      <a:pt x="2557360" y="384562"/>
                    </a:cubicBezTo>
                    <a:cubicBezTo>
                      <a:pt x="2557360" y="393266"/>
                      <a:pt x="2587198" y="395753"/>
                      <a:pt x="2577252" y="400727"/>
                    </a:cubicBezTo>
                    <a:cubicBezTo>
                      <a:pt x="2599632" y="403214"/>
                      <a:pt x="2610820" y="392022"/>
                      <a:pt x="2626984" y="385805"/>
                    </a:cubicBezTo>
                    <a:cubicBezTo>
                      <a:pt x="2629470" y="393266"/>
                      <a:pt x="2660550" y="389536"/>
                      <a:pt x="2649362" y="398240"/>
                    </a:cubicBezTo>
                    <a:lnTo>
                      <a:pt x="2669254" y="383318"/>
                    </a:lnTo>
                    <a:cubicBezTo>
                      <a:pt x="2682930" y="389536"/>
                      <a:pt x="2712768" y="383318"/>
                      <a:pt x="2717740" y="392022"/>
                    </a:cubicBezTo>
                    <a:cubicBezTo>
                      <a:pt x="2732660" y="389536"/>
                      <a:pt x="2722714" y="378344"/>
                      <a:pt x="2742606" y="383318"/>
                    </a:cubicBezTo>
                    <a:cubicBezTo>
                      <a:pt x="2741362" y="384562"/>
                      <a:pt x="2743848" y="387049"/>
                      <a:pt x="2740120" y="385805"/>
                    </a:cubicBezTo>
                    <a:cubicBezTo>
                      <a:pt x="2748822" y="390779"/>
                      <a:pt x="2772444" y="392022"/>
                      <a:pt x="2782390" y="384562"/>
                    </a:cubicBezTo>
                    <a:cubicBezTo>
                      <a:pt x="2767470" y="382075"/>
                      <a:pt x="2778660" y="383318"/>
                      <a:pt x="2761254" y="379588"/>
                    </a:cubicBezTo>
                    <a:cubicBezTo>
                      <a:pt x="2762498" y="374614"/>
                      <a:pt x="2782390" y="367153"/>
                      <a:pt x="2802282" y="374614"/>
                    </a:cubicBezTo>
                    <a:cubicBezTo>
                      <a:pt x="2773688" y="387049"/>
                      <a:pt x="2823418" y="388292"/>
                      <a:pt x="2809742" y="395753"/>
                    </a:cubicBezTo>
                    <a:cubicBezTo>
                      <a:pt x="2853256" y="398240"/>
                      <a:pt x="2878120" y="380831"/>
                      <a:pt x="2916662" y="368397"/>
                    </a:cubicBezTo>
                    <a:close/>
                    <a:moveTo>
                      <a:pt x="3063418" y="358441"/>
                    </a:moveTo>
                    <a:cubicBezTo>
                      <a:pt x="3075508" y="359602"/>
                      <a:pt x="3062210" y="372380"/>
                      <a:pt x="3080344" y="370057"/>
                    </a:cubicBezTo>
                    <a:cubicBezTo>
                      <a:pt x="3074300" y="380511"/>
                      <a:pt x="3056164" y="372380"/>
                      <a:pt x="3038028" y="374703"/>
                    </a:cubicBezTo>
                    <a:lnTo>
                      <a:pt x="3040448" y="366572"/>
                    </a:lnTo>
                    <a:cubicBezTo>
                      <a:pt x="3041656" y="366572"/>
                      <a:pt x="3045284" y="366572"/>
                      <a:pt x="3047702" y="365410"/>
                    </a:cubicBezTo>
                    <a:lnTo>
                      <a:pt x="3042866" y="365410"/>
                    </a:lnTo>
                    <a:close/>
                    <a:moveTo>
                      <a:pt x="653408" y="309902"/>
                    </a:moveTo>
                    <a:lnTo>
                      <a:pt x="647368" y="345995"/>
                    </a:lnTo>
                    <a:cubicBezTo>
                      <a:pt x="638912" y="344792"/>
                      <a:pt x="626832" y="344792"/>
                      <a:pt x="612336" y="344792"/>
                    </a:cubicBezTo>
                    <a:cubicBezTo>
                      <a:pt x="614752" y="343589"/>
                      <a:pt x="618376" y="341182"/>
                      <a:pt x="620792" y="337573"/>
                    </a:cubicBezTo>
                    <a:cubicBezTo>
                      <a:pt x="626832" y="333964"/>
                      <a:pt x="634080" y="330354"/>
                      <a:pt x="642536" y="329151"/>
                    </a:cubicBezTo>
                    <a:cubicBezTo>
                      <a:pt x="636496" y="329151"/>
                      <a:pt x="631664" y="329151"/>
                      <a:pt x="625624" y="326745"/>
                    </a:cubicBezTo>
                    <a:close/>
                    <a:moveTo>
                      <a:pt x="2341064" y="299945"/>
                    </a:moveTo>
                    <a:lnTo>
                      <a:pt x="2339908" y="302434"/>
                    </a:lnTo>
                    <a:cubicBezTo>
                      <a:pt x="2335284" y="302434"/>
                      <a:pt x="2329506" y="301604"/>
                      <a:pt x="2324884" y="301604"/>
                    </a:cubicBezTo>
                    <a:cubicBezTo>
                      <a:pt x="2329506" y="300774"/>
                      <a:pt x="2335284" y="299945"/>
                      <a:pt x="2341064" y="299945"/>
                    </a:cubicBezTo>
                    <a:close/>
                    <a:moveTo>
                      <a:pt x="397110" y="294967"/>
                    </a:moveTo>
                    <a:cubicBezTo>
                      <a:pt x="403298" y="294967"/>
                      <a:pt x="408246" y="298612"/>
                      <a:pt x="411958" y="299827"/>
                    </a:cubicBezTo>
                    <a:cubicBezTo>
                      <a:pt x="399586" y="303471"/>
                      <a:pt x="384738" y="308331"/>
                      <a:pt x="368654" y="313191"/>
                    </a:cubicBezTo>
                    <a:cubicBezTo>
                      <a:pt x="362468" y="311976"/>
                      <a:pt x="351332" y="311976"/>
                      <a:pt x="353806" y="313191"/>
                    </a:cubicBezTo>
                    <a:lnTo>
                      <a:pt x="353806" y="318051"/>
                    </a:lnTo>
                    <a:cubicBezTo>
                      <a:pt x="321638" y="328985"/>
                      <a:pt x="290706" y="337490"/>
                      <a:pt x="275858" y="343565"/>
                    </a:cubicBezTo>
                    <a:lnTo>
                      <a:pt x="283282" y="336275"/>
                    </a:lnTo>
                    <a:cubicBezTo>
                      <a:pt x="258538" y="350855"/>
                      <a:pt x="235030" y="336275"/>
                      <a:pt x="211522" y="345995"/>
                    </a:cubicBezTo>
                    <a:cubicBezTo>
                      <a:pt x="212758" y="344780"/>
                      <a:pt x="215232" y="343565"/>
                      <a:pt x="210284" y="342350"/>
                    </a:cubicBezTo>
                    <a:cubicBezTo>
                      <a:pt x="206572" y="342350"/>
                      <a:pt x="204098" y="342350"/>
                      <a:pt x="201624" y="342350"/>
                    </a:cubicBezTo>
                    <a:lnTo>
                      <a:pt x="206572" y="310761"/>
                    </a:lnTo>
                    <a:lnTo>
                      <a:pt x="207810" y="304686"/>
                    </a:lnTo>
                    <a:cubicBezTo>
                      <a:pt x="235030" y="299827"/>
                      <a:pt x="265960" y="301042"/>
                      <a:pt x="290706" y="296182"/>
                    </a:cubicBezTo>
                    <a:cubicBezTo>
                      <a:pt x="267198" y="304686"/>
                      <a:pt x="319164" y="304686"/>
                      <a:pt x="300604" y="313191"/>
                    </a:cubicBezTo>
                    <a:cubicBezTo>
                      <a:pt x="291944" y="318051"/>
                      <a:pt x="280808" y="309546"/>
                      <a:pt x="284520" y="311976"/>
                    </a:cubicBezTo>
                    <a:cubicBezTo>
                      <a:pt x="280808" y="320481"/>
                      <a:pt x="301842" y="313191"/>
                      <a:pt x="308028" y="320481"/>
                    </a:cubicBezTo>
                    <a:cubicBezTo>
                      <a:pt x="311740" y="315621"/>
                      <a:pt x="341434" y="313191"/>
                      <a:pt x="324112" y="304686"/>
                    </a:cubicBezTo>
                    <a:cubicBezTo>
                      <a:pt x="334010" y="309546"/>
                      <a:pt x="355044" y="299827"/>
                      <a:pt x="367416" y="307116"/>
                    </a:cubicBezTo>
                    <a:cubicBezTo>
                      <a:pt x="364942" y="296182"/>
                      <a:pt x="392162" y="299827"/>
                      <a:pt x="397110" y="294967"/>
                    </a:cubicBezTo>
                    <a:close/>
                    <a:moveTo>
                      <a:pt x="642620" y="288744"/>
                    </a:moveTo>
                    <a:cubicBezTo>
                      <a:pt x="664276" y="291129"/>
                      <a:pt x="642620" y="295900"/>
                      <a:pt x="652246" y="301864"/>
                    </a:cubicBezTo>
                    <a:cubicBezTo>
                      <a:pt x="653448" y="300671"/>
                      <a:pt x="654652" y="300671"/>
                      <a:pt x="654652" y="299478"/>
                    </a:cubicBezTo>
                    <a:lnTo>
                      <a:pt x="654652" y="304249"/>
                    </a:lnTo>
                    <a:cubicBezTo>
                      <a:pt x="642620" y="307827"/>
                      <a:pt x="636606" y="319754"/>
                      <a:pt x="618560" y="317369"/>
                    </a:cubicBezTo>
                    <a:cubicBezTo>
                      <a:pt x="619762" y="305442"/>
                      <a:pt x="618560" y="298285"/>
                      <a:pt x="642620" y="288744"/>
                    </a:cubicBezTo>
                    <a:close/>
                    <a:moveTo>
                      <a:pt x="1137692" y="288648"/>
                    </a:moveTo>
                    <a:cubicBezTo>
                      <a:pt x="1141330" y="287652"/>
                      <a:pt x="1146128" y="287499"/>
                      <a:pt x="1152628" y="288724"/>
                    </a:cubicBezTo>
                    <a:cubicBezTo>
                      <a:pt x="1153866" y="289950"/>
                      <a:pt x="1151388" y="291175"/>
                      <a:pt x="1147674" y="292400"/>
                    </a:cubicBezTo>
                    <a:cubicBezTo>
                      <a:pt x="1160056" y="289950"/>
                      <a:pt x="1161294" y="293626"/>
                      <a:pt x="1174914" y="294851"/>
                    </a:cubicBezTo>
                    <a:cubicBezTo>
                      <a:pt x="1178628" y="307106"/>
                      <a:pt x="1160056" y="304655"/>
                      <a:pt x="1151388" y="312007"/>
                    </a:cubicBezTo>
                    <a:cubicBezTo>
                      <a:pt x="1160056" y="309557"/>
                      <a:pt x="1168722" y="304655"/>
                      <a:pt x="1177390" y="305880"/>
                    </a:cubicBezTo>
                    <a:lnTo>
                      <a:pt x="1176152" y="309557"/>
                    </a:lnTo>
                    <a:lnTo>
                      <a:pt x="1179866" y="308331"/>
                    </a:lnTo>
                    <a:lnTo>
                      <a:pt x="1171200" y="358574"/>
                    </a:lnTo>
                    <a:cubicBezTo>
                      <a:pt x="1169960" y="358574"/>
                      <a:pt x="1168722" y="361025"/>
                      <a:pt x="1166246" y="361025"/>
                    </a:cubicBezTo>
                    <a:lnTo>
                      <a:pt x="1167484" y="358574"/>
                    </a:lnTo>
                    <a:lnTo>
                      <a:pt x="1127864" y="363475"/>
                    </a:lnTo>
                    <a:lnTo>
                      <a:pt x="1132816" y="358574"/>
                    </a:lnTo>
                    <a:lnTo>
                      <a:pt x="1110530" y="367152"/>
                    </a:lnTo>
                    <a:cubicBezTo>
                      <a:pt x="1110530" y="356123"/>
                      <a:pt x="1103102" y="362250"/>
                      <a:pt x="1104340" y="354897"/>
                    </a:cubicBezTo>
                    <a:cubicBezTo>
                      <a:pt x="1089482" y="336516"/>
                      <a:pt x="1053576" y="364701"/>
                      <a:pt x="1022622" y="356123"/>
                    </a:cubicBezTo>
                    <a:lnTo>
                      <a:pt x="1027576" y="351221"/>
                    </a:lnTo>
                    <a:cubicBezTo>
                      <a:pt x="1010242" y="361025"/>
                      <a:pt x="968144" y="352447"/>
                      <a:pt x="940906" y="349996"/>
                    </a:cubicBezTo>
                    <a:lnTo>
                      <a:pt x="940906" y="347545"/>
                    </a:lnTo>
                    <a:cubicBezTo>
                      <a:pt x="958240" y="342643"/>
                      <a:pt x="961954" y="336516"/>
                      <a:pt x="954526" y="331614"/>
                    </a:cubicBezTo>
                    <a:cubicBezTo>
                      <a:pt x="959478" y="329163"/>
                      <a:pt x="968144" y="327938"/>
                      <a:pt x="973098" y="324262"/>
                    </a:cubicBezTo>
                    <a:cubicBezTo>
                      <a:pt x="981764" y="325487"/>
                      <a:pt x="1007766" y="320585"/>
                      <a:pt x="1010242" y="330389"/>
                    </a:cubicBezTo>
                    <a:cubicBezTo>
                      <a:pt x="991670" y="331614"/>
                      <a:pt x="992908" y="332840"/>
                      <a:pt x="1002812" y="338967"/>
                    </a:cubicBezTo>
                    <a:cubicBezTo>
                      <a:pt x="1020146" y="329163"/>
                      <a:pt x="1056052" y="335291"/>
                      <a:pt x="1053576" y="319360"/>
                    </a:cubicBezTo>
                    <a:cubicBezTo>
                      <a:pt x="1078338" y="318135"/>
                      <a:pt x="1061006" y="321811"/>
                      <a:pt x="1079578" y="326713"/>
                    </a:cubicBezTo>
                    <a:cubicBezTo>
                      <a:pt x="1082054" y="330389"/>
                      <a:pt x="1075862" y="335291"/>
                      <a:pt x="1069672" y="338967"/>
                    </a:cubicBezTo>
                    <a:lnTo>
                      <a:pt x="1145198" y="330389"/>
                    </a:lnTo>
                    <a:cubicBezTo>
                      <a:pt x="1147674" y="318135"/>
                      <a:pt x="1095672" y="320585"/>
                      <a:pt x="1121674" y="305880"/>
                    </a:cubicBezTo>
                    <a:cubicBezTo>
                      <a:pt x="1126316" y="302204"/>
                      <a:pt x="1126780" y="291634"/>
                      <a:pt x="1137692" y="288648"/>
                    </a:cubicBezTo>
                    <a:close/>
                    <a:moveTo>
                      <a:pt x="2244856" y="286255"/>
                    </a:moveTo>
                    <a:cubicBezTo>
                      <a:pt x="2250456" y="289574"/>
                      <a:pt x="2251576" y="291786"/>
                      <a:pt x="2252696" y="296212"/>
                    </a:cubicBezTo>
                    <a:cubicBezTo>
                      <a:pt x="2248216" y="296212"/>
                      <a:pt x="2243736" y="296212"/>
                      <a:pt x="2241496" y="295105"/>
                    </a:cubicBezTo>
                    <a:close/>
                    <a:moveTo>
                      <a:pt x="1927944" y="285010"/>
                    </a:moveTo>
                    <a:cubicBezTo>
                      <a:pt x="1926782" y="288210"/>
                      <a:pt x="1927944" y="290344"/>
                      <a:pt x="1929104" y="290344"/>
                    </a:cubicBezTo>
                    <a:cubicBezTo>
                      <a:pt x="1923296" y="291411"/>
                      <a:pt x="1917488" y="292478"/>
                      <a:pt x="1911680" y="292478"/>
                    </a:cubicBezTo>
                    <a:cubicBezTo>
                      <a:pt x="1914004" y="289277"/>
                      <a:pt x="1909358" y="282876"/>
                      <a:pt x="1927944" y="285010"/>
                    </a:cubicBezTo>
                    <a:close/>
                    <a:moveTo>
                      <a:pt x="2000606" y="284981"/>
                    </a:moveTo>
                    <a:cubicBezTo>
                      <a:pt x="2021554" y="282550"/>
                      <a:pt x="2042500" y="282550"/>
                      <a:pt x="2056052" y="286197"/>
                    </a:cubicBezTo>
                    <a:lnTo>
                      <a:pt x="2049892" y="288628"/>
                    </a:lnTo>
                    <a:cubicBezTo>
                      <a:pt x="1952554" y="289844"/>
                      <a:pt x="1994446" y="308079"/>
                      <a:pt x="2052356" y="332392"/>
                    </a:cubicBezTo>
                    <a:cubicBezTo>
                      <a:pt x="2021554" y="331176"/>
                      <a:pt x="1987054" y="328745"/>
                      <a:pt x="1952554" y="327529"/>
                    </a:cubicBezTo>
                    <a:lnTo>
                      <a:pt x="1958714" y="333607"/>
                    </a:lnTo>
                    <a:cubicBezTo>
                      <a:pt x="1946392" y="332392"/>
                      <a:pt x="1939000" y="339686"/>
                      <a:pt x="1932840" y="333607"/>
                    </a:cubicBezTo>
                    <a:cubicBezTo>
                      <a:pt x="1931606" y="329960"/>
                      <a:pt x="1984588" y="294707"/>
                      <a:pt x="2000606" y="284981"/>
                    </a:cubicBezTo>
                    <a:close/>
                    <a:moveTo>
                      <a:pt x="1388926" y="283459"/>
                    </a:moveTo>
                    <a:cubicBezTo>
                      <a:pt x="1394032" y="283766"/>
                      <a:pt x="1396818" y="285606"/>
                      <a:pt x="1394960" y="291125"/>
                    </a:cubicBezTo>
                    <a:lnTo>
                      <a:pt x="1416002" y="283766"/>
                    </a:lnTo>
                    <a:cubicBezTo>
                      <a:pt x="1394960" y="305844"/>
                      <a:pt x="1394960" y="304617"/>
                      <a:pt x="1375156" y="314430"/>
                    </a:cubicBezTo>
                    <a:cubicBezTo>
                      <a:pt x="1417240" y="327922"/>
                      <a:pt x="1449420" y="292352"/>
                      <a:pt x="1484078" y="307070"/>
                    </a:cubicBezTo>
                    <a:lnTo>
                      <a:pt x="1479126" y="308297"/>
                    </a:lnTo>
                    <a:cubicBezTo>
                      <a:pt x="1548440" y="302164"/>
                      <a:pt x="1564532" y="323015"/>
                      <a:pt x="1580622" y="343867"/>
                    </a:cubicBezTo>
                    <a:cubicBezTo>
                      <a:pt x="1569482" y="346320"/>
                      <a:pt x="1560818" y="348773"/>
                      <a:pt x="1552154" y="349999"/>
                    </a:cubicBezTo>
                    <a:lnTo>
                      <a:pt x="1548440" y="340187"/>
                    </a:lnTo>
                    <a:cubicBezTo>
                      <a:pt x="1501406" y="336507"/>
                      <a:pt x="1469224" y="364718"/>
                      <a:pt x="1418478" y="361038"/>
                    </a:cubicBezTo>
                    <a:cubicBezTo>
                      <a:pt x="1424666" y="352453"/>
                      <a:pt x="1444470" y="356132"/>
                      <a:pt x="1440756" y="352453"/>
                    </a:cubicBezTo>
                    <a:cubicBezTo>
                      <a:pt x="1412288" y="351226"/>
                      <a:pt x="1416002" y="376984"/>
                      <a:pt x="1387534" y="364718"/>
                    </a:cubicBezTo>
                    <a:cubicBezTo>
                      <a:pt x="1428380" y="359812"/>
                      <a:pt x="1361540" y="359812"/>
                      <a:pt x="1398674" y="349999"/>
                    </a:cubicBezTo>
                    <a:cubicBezTo>
                      <a:pt x="1383820" y="354906"/>
                      <a:pt x="1370204" y="356132"/>
                      <a:pt x="1355352" y="357359"/>
                    </a:cubicBezTo>
                    <a:lnTo>
                      <a:pt x="1368968" y="284992"/>
                    </a:lnTo>
                    <a:cubicBezTo>
                      <a:pt x="1376394" y="284379"/>
                      <a:pt x="1383820" y="283153"/>
                      <a:pt x="1388926" y="283459"/>
                    </a:cubicBezTo>
                    <a:close/>
                    <a:moveTo>
                      <a:pt x="871494" y="281276"/>
                    </a:moveTo>
                    <a:cubicBezTo>
                      <a:pt x="882622" y="286174"/>
                      <a:pt x="899932" y="283725"/>
                      <a:pt x="906114" y="292296"/>
                    </a:cubicBezTo>
                    <a:lnTo>
                      <a:pt x="885096" y="302093"/>
                    </a:lnTo>
                    <a:lnTo>
                      <a:pt x="877676" y="293521"/>
                    </a:lnTo>
                    <a:lnTo>
                      <a:pt x="864076" y="304542"/>
                    </a:lnTo>
                    <a:cubicBezTo>
                      <a:pt x="877676" y="308215"/>
                      <a:pt x="908588" y="315562"/>
                      <a:pt x="914770" y="324134"/>
                    </a:cubicBezTo>
                    <a:cubicBezTo>
                      <a:pt x="881386" y="324134"/>
                      <a:pt x="831928" y="331481"/>
                      <a:pt x="773814" y="357196"/>
                    </a:cubicBezTo>
                    <a:cubicBezTo>
                      <a:pt x="773814" y="357196"/>
                      <a:pt x="773814" y="354747"/>
                      <a:pt x="776288" y="353522"/>
                    </a:cubicBezTo>
                    <a:cubicBezTo>
                      <a:pt x="749086" y="354747"/>
                      <a:pt x="744140" y="354747"/>
                      <a:pt x="725592" y="357196"/>
                    </a:cubicBezTo>
                    <a:lnTo>
                      <a:pt x="733012" y="316787"/>
                    </a:lnTo>
                    <a:cubicBezTo>
                      <a:pt x="733012" y="316787"/>
                      <a:pt x="733012" y="316787"/>
                      <a:pt x="734248" y="316787"/>
                    </a:cubicBezTo>
                    <a:lnTo>
                      <a:pt x="735484" y="330256"/>
                    </a:lnTo>
                    <a:cubicBezTo>
                      <a:pt x="752794" y="335154"/>
                      <a:pt x="789888" y="341277"/>
                      <a:pt x="812144" y="331481"/>
                    </a:cubicBezTo>
                    <a:cubicBezTo>
                      <a:pt x="793598" y="324134"/>
                      <a:pt x="824510" y="324134"/>
                      <a:pt x="820800" y="315562"/>
                    </a:cubicBezTo>
                    <a:cubicBezTo>
                      <a:pt x="818326" y="326583"/>
                      <a:pt x="791124" y="319236"/>
                      <a:pt x="791124" y="313113"/>
                    </a:cubicBezTo>
                    <a:cubicBezTo>
                      <a:pt x="805962" y="310664"/>
                      <a:pt x="845528" y="308215"/>
                      <a:pt x="852948" y="310664"/>
                    </a:cubicBezTo>
                    <a:lnTo>
                      <a:pt x="824510" y="303317"/>
                    </a:lnTo>
                    <a:cubicBezTo>
                      <a:pt x="834400" y="295970"/>
                      <a:pt x="870258" y="283725"/>
                      <a:pt x="871494" y="281276"/>
                    </a:cubicBezTo>
                    <a:close/>
                    <a:moveTo>
                      <a:pt x="2343552" y="277543"/>
                    </a:moveTo>
                    <a:cubicBezTo>
                      <a:pt x="2342330" y="279876"/>
                      <a:pt x="2342330" y="282210"/>
                      <a:pt x="2342330" y="283377"/>
                    </a:cubicBezTo>
                    <a:lnTo>
                      <a:pt x="2341106" y="293878"/>
                    </a:lnTo>
                    <a:cubicBezTo>
                      <a:pt x="2316652" y="290378"/>
                      <a:pt x="2284860" y="303213"/>
                      <a:pt x="2273856" y="288044"/>
                    </a:cubicBezTo>
                    <a:cubicBezTo>
                      <a:pt x="2303202" y="277543"/>
                      <a:pt x="2321542" y="277543"/>
                      <a:pt x="2343552" y="277543"/>
                    </a:cubicBezTo>
                    <a:close/>
                    <a:moveTo>
                      <a:pt x="1894256" y="271320"/>
                    </a:moveTo>
                    <a:lnTo>
                      <a:pt x="1902968" y="276765"/>
                    </a:lnTo>
                    <a:cubicBezTo>
                      <a:pt x="1900792" y="277854"/>
                      <a:pt x="1899702" y="278943"/>
                      <a:pt x="1896436" y="280032"/>
                    </a:cubicBezTo>
                    <a:cubicBezTo>
                      <a:pt x="1896436" y="276765"/>
                      <a:pt x="1895346" y="274587"/>
                      <a:pt x="1894256" y="271320"/>
                    </a:cubicBezTo>
                    <a:close/>
                    <a:moveTo>
                      <a:pt x="1889278" y="262608"/>
                    </a:moveTo>
                    <a:cubicBezTo>
                      <a:pt x="1895156" y="262608"/>
                      <a:pt x="1902208" y="262608"/>
                      <a:pt x="1910436" y="262608"/>
                    </a:cubicBezTo>
                    <a:cubicBezTo>
                      <a:pt x="1912786" y="271009"/>
                      <a:pt x="1899856" y="263541"/>
                      <a:pt x="1892804" y="265408"/>
                    </a:cubicBezTo>
                    <a:cubicBezTo>
                      <a:pt x="1891628" y="263541"/>
                      <a:pt x="1890454" y="262608"/>
                      <a:pt x="1889278" y="262608"/>
                    </a:cubicBezTo>
                    <a:close/>
                    <a:moveTo>
                      <a:pt x="1787448" y="262608"/>
                    </a:moveTo>
                    <a:cubicBezTo>
                      <a:pt x="1804746" y="261386"/>
                      <a:pt x="1812160" y="266272"/>
                      <a:pt x="1818338" y="269937"/>
                    </a:cubicBezTo>
                    <a:lnTo>
                      <a:pt x="1812160" y="304140"/>
                    </a:lnTo>
                    <a:cubicBezTo>
                      <a:pt x="1803510" y="304140"/>
                      <a:pt x="1794860" y="305362"/>
                      <a:pt x="1791154" y="306583"/>
                    </a:cubicBezTo>
                    <a:cubicBezTo>
                      <a:pt x="1771384" y="302918"/>
                      <a:pt x="1755320" y="291925"/>
                      <a:pt x="1767678" y="283374"/>
                    </a:cubicBezTo>
                    <a:cubicBezTo>
                      <a:pt x="1755320" y="288260"/>
                      <a:pt x="1742964" y="284595"/>
                      <a:pt x="1729372" y="295589"/>
                    </a:cubicBezTo>
                    <a:cubicBezTo>
                      <a:pt x="1754086" y="283374"/>
                      <a:pt x="1731844" y="318798"/>
                      <a:pt x="1761498" y="302918"/>
                    </a:cubicBezTo>
                    <a:cubicBezTo>
                      <a:pt x="1771384" y="317577"/>
                      <a:pt x="1736786" y="312691"/>
                      <a:pt x="1720722" y="307805"/>
                    </a:cubicBezTo>
                    <a:cubicBezTo>
                      <a:pt x="1729372" y="305362"/>
                      <a:pt x="1721958" y="299254"/>
                      <a:pt x="1723194" y="295589"/>
                    </a:cubicBezTo>
                    <a:cubicBezTo>
                      <a:pt x="1699718" y="301697"/>
                      <a:pt x="1710838" y="312691"/>
                      <a:pt x="1728136" y="315134"/>
                    </a:cubicBezTo>
                    <a:lnTo>
                      <a:pt x="1700952" y="324906"/>
                    </a:lnTo>
                    <a:cubicBezTo>
                      <a:pt x="1702188" y="324906"/>
                      <a:pt x="1702188" y="324906"/>
                      <a:pt x="1703424" y="324906"/>
                    </a:cubicBezTo>
                    <a:cubicBezTo>
                      <a:pt x="1693540" y="326128"/>
                      <a:pt x="1684890" y="328571"/>
                      <a:pt x="1676240" y="328571"/>
                    </a:cubicBezTo>
                    <a:cubicBezTo>
                      <a:pt x="1671298" y="317577"/>
                      <a:pt x="1671298" y="309026"/>
                      <a:pt x="1678712" y="312691"/>
                    </a:cubicBezTo>
                    <a:lnTo>
                      <a:pt x="1663884" y="305362"/>
                    </a:lnTo>
                    <a:lnTo>
                      <a:pt x="1686126" y="300475"/>
                    </a:lnTo>
                    <a:cubicBezTo>
                      <a:pt x="1676240" y="291925"/>
                      <a:pt x="1661412" y="299254"/>
                      <a:pt x="1649056" y="299254"/>
                    </a:cubicBezTo>
                    <a:cubicBezTo>
                      <a:pt x="1636700" y="293146"/>
                      <a:pt x="1678712" y="290703"/>
                      <a:pt x="1692304" y="274823"/>
                    </a:cubicBezTo>
                    <a:cubicBezTo>
                      <a:pt x="1705896" y="267494"/>
                      <a:pt x="1734314" y="276045"/>
                      <a:pt x="1729372" y="280931"/>
                    </a:cubicBezTo>
                    <a:cubicBezTo>
                      <a:pt x="1729372" y="263829"/>
                      <a:pt x="1771384" y="269937"/>
                      <a:pt x="1787448" y="262608"/>
                    </a:cubicBezTo>
                    <a:close/>
                    <a:moveTo>
                      <a:pt x="2139798" y="255440"/>
                    </a:moveTo>
                    <a:cubicBezTo>
                      <a:pt x="2147280" y="256040"/>
                      <a:pt x="2153082" y="258140"/>
                      <a:pt x="2149416" y="262341"/>
                    </a:cubicBezTo>
                    <a:cubicBezTo>
                      <a:pt x="2128650" y="258740"/>
                      <a:pt x="2131094" y="287544"/>
                      <a:pt x="2111548" y="270742"/>
                    </a:cubicBezTo>
                    <a:cubicBezTo>
                      <a:pt x="2107884" y="279143"/>
                      <a:pt x="2113992" y="282743"/>
                      <a:pt x="2121322" y="282743"/>
                    </a:cubicBezTo>
                    <a:cubicBezTo>
                      <a:pt x="2118878" y="285143"/>
                      <a:pt x="2116434" y="286343"/>
                      <a:pt x="2116434" y="288744"/>
                    </a:cubicBezTo>
                    <a:cubicBezTo>
                      <a:pt x="2109106" y="288744"/>
                      <a:pt x="2101776" y="288744"/>
                      <a:pt x="2094448" y="288744"/>
                    </a:cubicBezTo>
                    <a:cubicBezTo>
                      <a:pt x="2088340" y="287544"/>
                      <a:pt x="2083454" y="286343"/>
                      <a:pt x="2084676" y="282743"/>
                    </a:cubicBezTo>
                    <a:cubicBezTo>
                      <a:pt x="2085896" y="269541"/>
                      <a:pt x="2112770" y="269541"/>
                      <a:pt x="2120100" y="257540"/>
                    </a:cubicBezTo>
                    <a:cubicBezTo>
                      <a:pt x="2123154" y="255740"/>
                      <a:pt x="2132316" y="254840"/>
                      <a:pt x="2139798" y="255440"/>
                    </a:cubicBezTo>
                    <a:close/>
                    <a:moveTo>
                      <a:pt x="1403448" y="226515"/>
                    </a:moveTo>
                    <a:cubicBezTo>
                      <a:pt x="1429242" y="237483"/>
                      <a:pt x="1383798" y="243576"/>
                      <a:pt x="1386254" y="246013"/>
                    </a:cubicBezTo>
                    <a:lnTo>
                      <a:pt x="1415730" y="242357"/>
                    </a:lnTo>
                    <a:cubicBezTo>
                      <a:pt x="1402220" y="250888"/>
                      <a:pt x="1415730" y="256981"/>
                      <a:pt x="1399764" y="264293"/>
                    </a:cubicBezTo>
                    <a:cubicBezTo>
                      <a:pt x="1416960" y="260637"/>
                      <a:pt x="1419416" y="270386"/>
                      <a:pt x="1436610" y="261855"/>
                    </a:cubicBezTo>
                    <a:cubicBezTo>
                      <a:pt x="1416960" y="280135"/>
                      <a:pt x="1461174" y="274042"/>
                      <a:pt x="1463632" y="283791"/>
                    </a:cubicBezTo>
                    <a:cubicBezTo>
                      <a:pt x="1442752" y="289884"/>
                      <a:pt x="1403448" y="274042"/>
                      <a:pt x="1409590" y="271605"/>
                    </a:cubicBezTo>
                    <a:cubicBezTo>
                      <a:pt x="1409590" y="275261"/>
                      <a:pt x="1386254" y="274042"/>
                      <a:pt x="1375200" y="270386"/>
                    </a:cubicBezTo>
                    <a:lnTo>
                      <a:pt x="1370288" y="275261"/>
                    </a:lnTo>
                    <a:lnTo>
                      <a:pt x="1372744" y="261855"/>
                    </a:lnTo>
                    <a:lnTo>
                      <a:pt x="1387482" y="261855"/>
                    </a:lnTo>
                    <a:cubicBezTo>
                      <a:pt x="1394852" y="253325"/>
                      <a:pt x="1386254" y="253325"/>
                      <a:pt x="1375200" y="254544"/>
                    </a:cubicBezTo>
                    <a:lnTo>
                      <a:pt x="1378884" y="230171"/>
                    </a:lnTo>
                    <a:cubicBezTo>
                      <a:pt x="1387482" y="230171"/>
                      <a:pt x="1398536" y="228952"/>
                      <a:pt x="1403448" y="226515"/>
                    </a:cubicBezTo>
                    <a:close/>
                    <a:moveTo>
                      <a:pt x="2319042" y="169264"/>
                    </a:moveTo>
                    <a:cubicBezTo>
                      <a:pt x="2317814" y="172950"/>
                      <a:pt x="2314130" y="177866"/>
                      <a:pt x="2326410" y="177866"/>
                    </a:cubicBezTo>
                    <a:cubicBezTo>
                      <a:pt x="2332550" y="179095"/>
                      <a:pt x="2337462" y="179095"/>
                      <a:pt x="2342374" y="177866"/>
                    </a:cubicBezTo>
                    <a:cubicBezTo>
                      <a:pt x="2348512" y="206129"/>
                      <a:pt x="2349740" y="234392"/>
                      <a:pt x="2344830" y="266342"/>
                    </a:cubicBezTo>
                    <a:cubicBezTo>
                      <a:pt x="2312902" y="263884"/>
                      <a:pt x="2283430" y="262655"/>
                      <a:pt x="2255186" y="263884"/>
                    </a:cubicBezTo>
                    <a:lnTo>
                      <a:pt x="2299394" y="171722"/>
                    </a:lnTo>
                    <a:cubicBezTo>
                      <a:pt x="2299394" y="175408"/>
                      <a:pt x="2309218" y="171722"/>
                      <a:pt x="2319042" y="169264"/>
                    </a:cubicBezTo>
                    <a:close/>
                    <a:moveTo>
                      <a:pt x="2327372" y="167397"/>
                    </a:moveTo>
                    <a:cubicBezTo>
                      <a:pt x="2331898" y="166775"/>
                      <a:pt x="2335292" y="166775"/>
                      <a:pt x="2339818" y="167397"/>
                    </a:cubicBezTo>
                    <a:lnTo>
                      <a:pt x="2339818" y="168020"/>
                    </a:lnTo>
                    <a:close/>
                    <a:moveTo>
                      <a:pt x="6344318" y="0"/>
                    </a:moveTo>
                    <a:lnTo>
                      <a:pt x="6738432" y="0"/>
                    </a:lnTo>
                    <a:cubicBezTo>
                      <a:pt x="6816756" y="0"/>
                      <a:pt x="6881406" y="28603"/>
                      <a:pt x="6927406" y="84565"/>
                    </a:cubicBezTo>
                    <a:cubicBezTo>
                      <a:pt x="6974650" y="141771"/>
                      <a:pt x="6990812" y="210169"/>
                      <a:pt x="6977136" y="291003"/>
                    </a:cubicBezTo>
                    <a:lnTo>
                      <a:pt x="6912488" y="651648"/>
                    </a:lnTo>
                    <a:lnTo>
                      <a:pt x="6466158" y="651648"/>
                    </a:lnTo>
                    <a:lnTo>
                      <a:pt x="6529564" y="291003"/>
                    </a:lnTo>
                    <a:cubicBezTo>
                      <a:pt x="6532050" y="278567"/>
                      <a:pt x="6529564" y="269862"/>
                      <a:pt x="6523348" y="262400"/>
                    </a:cubicBezTo>
                    <a:cubicBezTo>
                      <a:pt x="6517132" y="253695"/>
                      <a:pt x="6508428" y="249964"/>
                      <a:pt x="6497240" y="249964"/>
                    </a:cubicBezTo>
                    <a:cubicBezTo>
                      <a:pt x="6486050" y="249964"/>
                      <a:pt x="6476104" y="253695"/>
                      <a:pt x="6466158" y="262400"/>
                    </a:cubicBezTo>
                    <a:cubicBezTo>
                      <a:pt x="6457456" y="269862"/>
                      <a:pt x="6451238" y="278567"/>
                      <a:pt x="6449996" y="291003"/>
                    </a:cubicBezTo>
                    <a:lnTo>
                      <a:pt x="6386590" y="646673"/>
                    </a:lnTo>
                    <a:cubicBezTo>
                      <a:pt x="6381616" y="676520"/>
                      <a:pt x="6394050" y="700148"/>
                      <a:pt x="6422644" y="716315"/>
                    </a:cubicBezTo>
                    <a:lnTo>
                      <a:pt x="6706106" y="835701"/>
                    </a:lnTo>
                    <a:cubicBezTo>
                      <a:pt x="6755838" y="858086"/>
                      <a:pt x="6791892" y="891663"/>
                      <a:pt x="6815514" y="938920"/>
                    </a:cubicBezTo>
                    <a:cubicBezTo>
                      <a:pt x="6839136" y="984933"/>
                      <a:pt x="6845352" y="1037165"/>
                      <a:pt x="6834162" y="1094370"/>
                    </a:cubicBezTo>
                    <a:lnTo>
                      <a:pt x="6770756" y="1459990"/>
                    </a:lnTo>
                    <a:cubicBezTo>
                      <a:pt x="6763296" y="1499785"/>
                      <a:pt x="6749620" y="1534606"/>
                      <a:pt x="6730972" y="1569427"/>
                    </a:cubicBezTo>
                    <a:cubicBezTo>
                      <a:pt x="6724756" y="1569427"/>
                      <a:pt x="6713566" y="1576888"/>
                      <a:pt x="6703620" y="1573157"/>
                    </a:cubicBezTo>
                    <a:cubicBezTo>
                      <a:pt x="6712324" y="1566939"/>
                      <a:pt x="6733458" y="1555747"/>
                      <a:pt x="6732216" y="1554503"/>
                    </a:cubicBezTo>
                    <a:cubicBezTo>
                      <a:pt x="6703620" y="1578132"/>
                      <a:pt x="6648916" y="1520926"/>
                      <a:pt x="6636484" y="1539580"/>
                    </a:cubicBezTo>
                    <a:cubicBezTo>
                      <a:pt x="6616592" y="1555747"/>
                      <a:pt x="6585510" y="1564452"/>
                      <a:pt x="6559402" y="1578132"/>
                    </a:cubicBezTo>
                    <a:cubicBezTo>
                      <a:pt x="6537024" y="1558234"/>
                      <a:pt x="6510916" y="1561965"/>
                      <a:pt x="6484806" y="1550773"/>
                    </a:cubicBezTo>
                    <a:lnTo>
                      <a:pt x="6491024" y="1543311"/>
                    </a:lnTo>
                    <a:cubicBezTo>
                      <a:pt x="6476104" y="1534606"/>
                      <a:pt x="6452482" y="1539580"/>
                      <a:pt x="6431346" y="1528388"/>
                    </a:cubicBezTo>
                    <a:lnTo>
                      <a:pt x="6427618" y="1509734"/>
                    </a:lnTo>
                    <a:cubicBezTo>
                      <a:pt x="6412698" y="1510977"/>
                      <a:pt x="6384104" y="1506003"/>
                      <a:pt x="6361724" y="1499785"/>
                    </a:cubicBezTo>
                    <a:cubicBezTo>
                      <a:pt x="6360482" y="1509734"/>
                      <a:pt x="6381616" y="1512221"/>
                      <a:pt x="6370428" y="1522170"/>
                    </a:cubicBezTo>
                    <a:cubicBezTo>
                      <a:pt x="6381616" y="1525900"/>
                      <a:pt x="6391562" y="1525900"/>
                      <a:pt x="6389076" y="1514708"/>
                    </a:cubicBezTo>
                    <a:cubicBezTo>
                      <a:pt x="6400266" y="1517195"/>
                      <a:pt x="6397778" y="1533362"/>
                      <a:pt x="6406482" y="1543311"/>
                    </a:cubicBezTo>
                    <a:lnTo>
                      <a:pt x="6361724" y="1542067"/>
                    </a:lnTo>
                    <a:cubicBezTo>
                      <a:pt x="6357994" y="1539580"/>
                      <a:pt x="6356752" y="1538337"/>
                      <a:pt x="6356752" y="1537093"/>
                    </a:cubicBezTo>
                    <a:lnTo>
                      <a:pt x="6350536" y="1554503"/>
                    </a:lnTo>
                    <a:cubicBezTo>
                      <a:pt x="6339346" y="1550773"/>
                      <a:pt x="6336860" y="1544555"/>
                      <a:pt x="6340588" y="1538337"/>
                    </a:cubicBezTo>
                    <a:cubicBezTo>
                      <a:pt x="6314480" y="1537093"/>
                      <a:pt x="6302048" y="1558234"/>
                      <a:pt x="6277182" y="1544555"/>
                    </a:cubicBezTo>
                    <a:cubicBezTo>
                      <a:pt x="6289616" y="1532119"/>
                      <a:pt x="6298318" y="1525900"/>
                      <a:pt x="6316968" y="1530875"/>
                    </a:cubicBezTo>
                    <a:lnTo>
                      <a:pt x="6288372" y="1520926"/>
                    </a:lnTo>
                    <a:cubicBezTo>
                      <a:pt x="6303292" y="1509734"/>
                      <a:pt x="6354264" y="1528388"/>
                      <a:pt x="6349292" y="1499785"/>
                    </a:cubicBezTo>
                    <a:cubicBezTo>
                      <a:pt x="6315724" y="1499785"/>
                      <a:pt x="6265994" y="1501028"/>
                      <a:pt x="6233668" y="1513464"/>
                    </a:cubicBezTo>
                    <a:cubicBezTo>
                      <a:pt x="6221236" y="1487349"/>
                      <a:pt x="6195128" y="1504759"/>
                      <a:pt x="6171506" y="1486105"/>
                    </a:cubicBezTo>
                    <a:lnTo>
                      <a:pt x="6169110" y="1466925"/>
                    </a:lnTo>
                    <a:lnTo>
                      <a:pt x="6175236" y="1468695"/>
                    </a:lnTo>
                    <a:lnTo>
                      <a:pt x="6169020" y="1466208"/>
                    </a:lnTo>
                    <a:lnTo>
                      <a:pt x="6169110" y="1466925"/>
                    </a:lnTo>
                    <a:lnTo>
                      <a:pt x="6124106" y="1453927"/>
                    </a:lnTo>
                    <a:cubicBezTo>
                      <a:pt x="6106234" y="1451906"/>
                      <a:pt x="6088208" y="1452528"/>
                      <a:pt x="6072046" y="1455015"/>
                    </a:cubicBezTo>
                    <a:lnTo>
                      <a:pt x="6060856" y="1428899"/>
                    </a:lnTo>
                    <a:cubicBezTo>
                      <a:pt x="6014856" y="1400297"/>
                      <a:pt x="6064586" y="1464964"/>
                      <a:pt x="6012368" y="1447554"/>
                    </a:cubicBezTo>
                    <a:cubicBezTo>
                      <a:pt x="6004910" y="1421438"/>
                      <a:pt x="5952692" y="1411489"/>
                      <a:pt x="5953936" y="1392835"/>
                    </a:cubicBezTo>
                    <a:cubicBezTo>
                      <a:pt x="5943990" y="1390348"/>
                      <a:pt x="5940260" y="1386617"/>
                      <a:pt x="5936530" y="1399053"/>
                    </a:cubicBezTo>
                    <a:cubicBezTo>
                      <a:pt x="5943990" y="1405271"/>
                      <a:pt x="5963882" y="1410245"/>
                      <a:pt x="5950206" y="1420194"/>
                    </a:cubicBezTo>
                    <a:cubicBezTo>
                      <a:pt x="5930314" y="1417707"/>
                      <a:pt x="5925340" y="1402784"/>
                      <a:pt x="5911666" y="1396566"/>
                    </a:cubicBezTo>
                    <a:cubicBezTo>
                      <a:pt x="5914152" y="1394079"/>
                      <a:pt x="5926584" y="1387861"/>
                      <a:pt x="5920368" y="1387861"/>
                    </a:cubicBezTo>
                    <a:cubicBezTo>
                      <a:pt x="5902962" y="1384130"/>
                      <a:pt x="5878098" y="1374181"/>
                      <a:pt x="5853232" y="1367963"/>
                    </a:cubicBezTo>
                    <a:cubicBezTo>
                      <a:pt x="5840800" y="1364232"/>
                      <a:pt x="5827124" y="1361745"/>
                      <a:pt x="5814692" y="1360501"/>
                    </a:cubicBezTo>
                    <a:lnTo>
                      <a:pt x="5860692" y="1098101"/>
                    </a:lnTo>
                    <a:lnTo>
                      <a:pt x="6307022" y="1098101"/>
                    </a:lnTo>
                    <a:lnTo>
                      <a:pt x="6243614" y="1459990"/>
                    </a:lnTo>
                    <a:cubicBezTo>
                      <a:pt x="6242372" y="1472426"/>
                      <a:pt x="6243614" y="1481131"/>
                      <a:pt x="6249832" y="1488592"/>
                    </a:cubicBezTo>
                    <a:cubicBezTo>
                      <a:pt x="6257290" y="1496054"/>
                      <a:pt x="6265994" y="1499785"/>
                      <a:pt x="6277182" y="1499785"/>
                    </a:cubicBezTo>
                    <a:cubicBezTo>
                      <a:pt x="6288372" y="1499785"/>
                      <a:pt x="6298318" y="1496054"/>
                      <a:pt x="6307022" y="1488592"/>
                    </a:cubicBezTo>
                    <a:cubicBezTo>
                      <a:pt x="6315724" y="1481131"/>
                      <a:pt x="6321940" y="1472426"/>
                      <a:pt x="6323184" y="1459990"/>
                    </a:cubicBezTo>
                    <a:lnTo>
                      <a:pt x="6382860" y="1119242"/>
                    </a:lnTo>
                    <a:cubicBezTo>
                      <a:pt x="6390320" y="1089396"/>
                      <a:pt x="6377886" y="1065767"/>
                      <a:pt x="6349292" y="1050844"/>
                    </a:cubicBezTo>
                    <a:lnTo>
                      <a:pt x="6065830" y="931458"/>
                    </a:lnTo>
                    <a:cubicBezTo>
                      <a:pt x="6016098" y="909073"/>
                      <a:pt x="5980044" y="875496"/>
                      <a:pt x="5956422" y="829483"/>
                    </a:cubicBezTo>
                    <a:cubicBezTo>
                      <a:pt x="5932800" y="780982"/>
                      <a:pt x="5925340" y="729995"/>
                      <a:pt x="5936530" y="674033"/>
                    </a:cubicBezTo>
                    <a:lnTo>
                      <a:pt x="6003666" y="291003"/>
                    </a:lnTo>
                    <a:cubicBezTo>
                      <a:pt x="6017342" y="210169"/>
                      <a:pt x="6057126" y="141771"/>
                      <a:pt x="6124262" y="84565"/>
                    </a:cubicBezTo>
                    <a:cubicBezTo>
                      <a:pt x="6191398" y="28603"/>
                      <a:pt x="6264750" y="0"/>
                      <a:pt x="6344318" y="0"/>
                    </a:cubicBezTo>
                    <a:close/>
                    <a:moveTo>
                      <a:pt x="4933450" y="0"/>
                    </a:moveTo>
                    <a:lnTo>
                      <a:pt x="5924218" y="0"/>
                    </a:lnTo>
                    <a:lnTo>
                      <a:pt x="5903084" y="249767"/>
                    </a:lnTo>
                    <a:lnTo>
                      <a:pt x="5608466" y="249767"/>
                    </a:lnTo>
                    <a:lnTo>
                      <a:pt x="5536364" y="659832"/>
                    </a:lnTo>
                    <a:cubicBezTo>
                      <a:pt x="5535122" y="656104"/>
                      <a:pt x="5533878" y="649891"/>
                      <a:pt x="5536364" y="642435"/>
                    </a:cubicBezTo>
                    <a:cubicBezTo>
                      <a:pt x="5522690" y="656104"/>
                      <a:pt x="5523932" y="672258"/>
                      <a:pt x="5521446" y="679714"/>
                    </a:cubicBezTo>
                    <a:cubicBezTo>
                      <a:pt x="5493476" y="664802"/>
                      <a:pt x="5478094" y="638707"/>
                      <a:pt x="5454842" y="633407"/>
                    </a:cubicBezTo>
                    <a:lnTo>
                      <a:pt x="5440334" y="634940"/>
                    </a:lnTo>
                    <a:lnTo>
                      <a:pt x="5438314" y="634669"/>
                    </a:lnTo>
                    <a:cubicBezTo>
                      <a:pt x="5431632" y="634979"/>
                      <a:pt x="5425104" y="636843"/>
                      <a:pt x="5428212" y="636222"/>
                    </a:cubicBezTo>
                    <a:lnTo>
                      <a:pt x="5440334" y="634940"/>
                    </a:lnTo>
                    <a:lnTo>
                      <a:pt x="5447268" y="635873"/>
                    </a:lnTo>
                    <a:cubicBezTo>
                      <a:pt x="5449502" y="636999"/>
                      <a:pt x="5450590" y="639018"/>
                      <a:pt x="5449346" y="642435"/>
                    </a:cubicBezTo>
                    <a:cubicBezTo>
                      <a:pt x="5419510" y="668530"/>
                      <a:pt x="5409566" y="616340"/>
                      <a:pt x="5384704" y="626281"/>
                    </a:cubicBezTo>
                    <a:lnTo>
                      <a:pt x="5392162" y="651133"/>
                    </a:lnTo>
                    <a:cubicBezTo>
                      <a:pt x="5383460" y="654861"/>
                      <a:pt x="5363570" y="658589"/>
                      <a:pt x="5354868" y="659832"/>
                    </a:cubicBezTo>
                    <a:cubicBezTo>
                      <a:pt x="5351140" y="651133"/>
                      <a:pt x="5322548" y="633737"/>
                      <a:pt x="5344924" y="627524"/>
                    </a:cubicBezTo>
                    <a:cubicBezTo>
                      <a:pt x="5300172" y="611370"/>
                      <a:pt x="5303900" y="679714"/>
                      <a:pt x="5252932" y="669773"/>
                    </a:cubicBezTo>
                    <a:cubicBezTo>
                      <a:pt x="5276552" y="677228"/>
                      <a:pt x="5279038" y="674743"/>
                      <a:pt x="5298928" y="675986"/>
                    </a:cubicBezTo>
                    <a:cubicBezTo>
                      <a:pt x="5279038" y="688412"/>
                      <a:pt x="5295198" y="687169"/>
                      <a:pt x="5292712" y="704566"/>
                    </a:cubicBezTo>
                    <a:cubicBezTo>
                      <a:pt x="5280282" y="688412"/>
                      <a:pt x="5241744" y="700838"/>
                      <a:pt x="5269094" y="679714"/>
                    </a:cubicBezTo>
                    <a:cubicBezTo>
                      <a:pt x="5252932" y="679714"/>
                      <a:pt x="5220612" y="675986"/>
                      <a:pt x="5213152" y="685927"/>
                    </a:cubicBezTo>
                    <a:lnTo>
                      <a:pt x="5226828" y="695868"/>
                    </a:lnTo>
                    <a:cubicBezTo>
                      <a:pt x="5204450" y="693383"/>
                      <a:pt x="5180832" y="708294"/>
                      <a:pt x="5170886" y="725691"/>
                    </a:cubicBezTo>
                    <a:cubicBezTo>
                      <a:pt x="5200722" y="724448"/>
                      <a:pt x="5199478" y="693383"/>
                      <a:pt x="5235528" y="697110"/>
                    </a:cubicBezTo>
                    <a:cubicBezTo>
                      <a:pt x="5275308" y="715750"/>
                      <a:pt x="5225584" y="714507"/>
                      <a:pt x="5252932" y="740602"/>
                    </a:cubicBezTo>
                    <a:lnTo>
                      <a:pt x="5280282" y="723205"/>
                    </a:lnTo>
                    <a:lnTo>
                      <a:pt x="5267850" y="720720"/>
                    </a:lnTo>
                    <a:cubicBezTo>
                      <a:pt x="5271580" y="695868"/>
                      <a:pt x="5311360" y="724448"/>
                      <a:pt x="5307630" y="693383"/>
                    </a:cubicBezTo>
                    <a:cubicBezTo>
                      <a:pt x="5336222" y="718235"/>
                      <a:pt x="5344924" y="704566"/>
                      <a:pt x="5376002" y="726933"/>
                    </a:cubicBezTo>
                    <a:cubicBezTo>
                      <a:pt x="5384704" y="716992"/>
                      <a:pt x="5372272" y="715750"/>
                      <a:pt x="5362328" y="713264"/>
                    </a:cubicBezTo>
                    <a:cubicBezTo>
                      <a:pt x="5378488" y="715750"/>
                      <a:pt x="5379732" y="685927"/>
                      <a:pt x="5400864" y="704566"/>
                    </a:cubicBezTo>
                    <a:cubicBezTo>
                      <a:pt x="5412052" y="708294"/>
                      <a:pt x="5404594" y="683442"/>
                      <a:pt x="5384704" y="683442"/>
                    </a:cubicBezTo>
                    <a:cubicBezTo>
                      <a:pt x="5400864" y="684684"/>
                      <a:pt x="5417024" y="679714"/>
                      <a:pt x="5434428" y="683442"/>
                    </a:cubicBezTo>
                    <a:lnTo>
                      <a:pt x="5417024" y="664802"/>
                    </a:lnTo>
                    <a:lnTo>
                      <a:pt x="5434428" y="664802"/>
                    </a:lnTo>
                    <a:lnTo>
                      <a:pt x="5419510" y="652376"/>
                    </a:lnTo>
                    <a:cubicBezTo>
                      <a:pt x="5454318" y="649891"/>
                      <a:pt x="5495342" y="654861"/>
                      <a:pt x="5513988" y="679714"/>
                    </a:cubicBezTo>
                    <a:cubicBezTo>
                      <a:pt x="5484154" y="699596"/>
                      <a:pt x="5431942" y="690897"/>
                      <a:pt x="5415782" y="723205"/>
                    </a:cubicBezTo>
                    <a:cubicBezTo>
                      <a:pt x="5421998" y="733146"/>
                      <a:pt x="5439400" y="700838"/>
                      <a:pt x="5448102" y="728176"/>
                    </a:cubicBezTo>
                    <a:lnTo>
                      <a:pt x="5458048" y="710779"/>
                    </a:lnTo>
                    <a:cubicBezTo>
                      <a:pt x="5467992" y="704566"/>
                      <a:pt x="5494098" y="697110"/>
                      <a:pt x="5496584" y="715750"/>
                    </a:cubicBezTo>
                    <a:cubicBezTo>
                      <a:pt x="5466750" y="728176"/>
                      <a:pt x="5459290" y="744330"/>
                      <a:pt x="5444374" y="759241"/>
                    </a:cubicBezTo>
                    <a:cubicBezTo>
                      <a:pt x="5444374" y="764212"/>
                      <a:pt x="5440644" y="766697"/>
                      <a:pt x="5436914" y="766697"/>
                    </a:cubicBezTo>
                    <a:cubicBezTo>
                      <a:pt x="5428212" y="767940"/>
                      <a:pt x="5413296" y="766697"/>
                      <a:pt x="5404594" y="770425"/>
                    </a:cubicBezTo>
                    <a:cubicBezTo>
                      <a:pt x="5393406" y="766697"/>
                      <a:pt x="5400864" y="756756"/>
                      <a:pt x="5402108" y="751786"/>
                    </a:cubicBezTo>
                    <a:cubicBezTo>
                      <a:pt x="5366056" y="728176"/>
                      <a:pt x="5341194" y="786579"/>
                      <a:pt x="5303900" y="769182"/>
                    </a:cubicBezTo>
                    <a:cubicBezTo>
                      <a:pt x="5302658" y="754271"/>
                      <a:pt x="5274066" y="749301"/>
                      <a:pt x="5282768" y="741845"/>
                    </a:cubicBezTo>
                    <a:cubicBezTo>
                      <a:pt x="5260392" y="736874"/>
                      <a:pt x="5247960" y="755514"/>
                      <a:pt x="5233042" y="766697"/>
                    </a:cubicBezTo>
                    <a:cubicBezTo>
                      <a:pt x="5230556" y="751786"/>
                      <a:pt x="5200722" y="759241"/>
                      <a:pt x="5210666" y="744330"/>
                    </a:cubicBezTo>
                    <a:lnTo>
                      <a:pt x="5190776" y="767940"/>
                    </a:lnTo>
                    <a:cubicBezTo>
                      <a:pt x="5177102" y="757999"/>
                      <a:pt x="5147268" y="769182"/>
                      <a:pt x="5142294" y="751786"/>
                    </a:cubicBezTo>
                    <a:cubicBezTo>
                      <a:pt x="5127378" y="756756"/>
                      <a:pt x="5138566" y="776638"/>
                      <a:pt x="5117432" y="766697"/>
                    </a:cubicBezTo>
                    <a:cubicBezTo>
                      <a:pt x="5117432" y="764212"/>
                      <a:pt x="5117432" y="761727"/>
                      <a:pt x="5121162" y="762969"/>
                    </a:cubicBezTo>
                    <a:cubicBezTo>
                      <a:pt x="5111216" y="754271"/>
                      <a:pt x="5087598" y="751786"/>
                      <a:pt x="5078896" y="764212"/>
                    </a:cubicBezTo>
                    <a:cubicBezTo>
                      <a:pt x="5092570" y="769182"/>
                      <a:pt x="5081382" y="767940"/>
                      <a:pt x="5098786" y="772910"/>
                    </a:cubicBezTo>
                    <a:cubicBezTo>
                      <a:pt x="5098786" y="780366"/>
                      <a:pt x="5083868" y="791550"/>
                      <a:pt x="5066464" y="786579"/>
                    </a:cubicBezTo>
                    <a:lnTo>
                      <a:pt x="5162184" y="249767"/>
                    </a:lnTo>
                    <a:lnTo>
                      <a:pt x="4866322" y="249767"/>
                    </a:lnTo>
                    <a:close/>
                    <a:moveTo>
                      <a:pt x="3788368" y="0"/>
                    </a:moveTo>
                    <a:lnTo>
                      <a:pt x="4464606" y="0"/>
                    </a:lnTo>
                    <a:cubicBezTo>
                      <a:pt x="4531732" y="0"/>
                      <a:pt x="4586428" y="21126"/>
                      <a:pt x="4629936" y="60892"/>
                    </a:cubicBezTo>
                    <a:cubicBezTo>
                      <a:pt x="4672200" y="100658"/>
                      <a:pt x="4697062" y="154093"/>
                      <a:pt x="4702034" y="216228"/>
                    </a:cubicBezTo>
                    <a:cubicBezTo>
                      <a:pt x="4703278" y="237353"/>
                      <a:pt x="4703278" y="260965"/>
                      <a:pt x="4699548" y="283333"/>
                    </a:cubicBezTo>
                    <a:lnTo>
                      <a:pt x="4610046" y="796564"/>
                    </a:lnTo>
                    <a:cubicBezTo>
                      <a:pt x="4582698" y="787865"/>
                      <a:pt x="4552864" y="764254"/>
                      <a:pt x="4545406" y="776681"/>
                    </a:cubicBezTo>
                    <a:cubicBezTo>
                      <a:pt x="4524274" y="792836"/>
                      <a:pt x="4493196" y="802777"/>
                      <a:pt x="4468334" y="816447"/>
                    </a:cubicBezTo>
                    <a:cubicBezTo>
                      <a:pt x="4445960" y="796564"/>
                      <a:pt x="4418612" y="799049"/>
                      <a:pt x="4393750" y="787865"/>
                    </a:cubicBezTo>
                    <a:lnTo>
                      <a:pt x="4398722" y="780409"/>
                    </a:lnTo>
                    <a:cubicBezTo>
                      <a:pt x="4385048" y="772953"/>
                      <a:pt x="4360186" y="776681"/>
                      <a:pt x="4340298" y="766739"/>
                    </a:cubicBezTo>
                    <a:lnTo>
                      <a:pt x="4336568" y="748099"/>
                    </a:lnTo>
                    <a:cubicBezTo>
                      <a:pt x="4321650" y="749342"/>
                      <a:pt x="4293060" y="743128"/>
                      <a:pt x="4270684" y="736915"/>
                    </a:cubicBezTo>
                    <a:cubicBezTo>
                      <a:pt x="4268198" y="746856"/>
                      <a:pt x="4289330" y="750584"/>
                      <a:pt x="4279386" y="759283"/>
                    </a:cubicBezTo>
                    <a:cubicBezTo>
                      <a:pt x="4289330" y="763011"/>
                      <a:pt x="4299276" y="763011"/>
                      <a:pt x="4298032" y="751827"/>
                    </a:cubicBezTo>
                    <a:cubicBezTo>
                      <a:pt x="4309220" y="755555"/>
                      <a:pt x="4306734" y="770467"/>
                      <a:pt x="4315436" y="780409"/>
                    </a:cubicBezTo>
                    <a:lnTo>
                      <a:pt x="4269442" y="780409"/>
                    </a:lnTo>
                    <a:cubicBezTo>
                      <a:pt x="4265712" y="777923"/>
                      <a:pt x="4265712" y="775438"/>
                      <a:pt x="4265712" y="774195"/>
                    </a:cubicBezTo>
                    <a:lnTo>
                      <a:pt x="4259496" y="791593"/>
                    </a:lnTo>
                    <a:cubicBezTo>
                      <a:pt x="4248308" y="787865"/>
                      <a:pt x="4245822" y="782894"/>
                      <a:pt x="4248308" y="775438"/>
                    </a:cubicBezTo>
                    <a:cubicBezTo>
                      <a:pt x="4222204" y="774195"/>
                      <a:pt x="4211016" y="795321"/>
                      <a:pt x="4184912" y="782894"/>
                    </a:cubicBezTo>
                    <a:cubicBezTo>
                      <a:pt x="4198586" y="770467"/>
                      <a:pt x="4207286" y="763011"/>
                      <a:pt x="4225934" y="767982"/>
                    </a:cubicBezTo>
                    <a:lnTo>
                      <a:pt x="4196100" y="758040"/>
                    </a:lnTo>
                    <a:cubicBezTo>
                      <a:pt x="4211016" y="746856"/>
                      <a:pt x="4263226" y="766739"/>
                      <a:pt x="4257010" y="736915"/>
                    </a:cubicBezTo>
                    <a:cubicBezTo>
                      <a:pt x="4233392" y="736915"/>
                      <a:pt x="4199828" y="738157"/>
                      <a:pt x="4171238" y="743128"/>
                    </a:cubicBezTo>
                    <a:lnTo>
                      <a:pt x="4252038" y="290789"/>
                    </a:lnTo>
                    <a:cubicBezTo>
                      <a:pt x="4252038" y="278362"/>
                      <a:pt x="4250794" y="269663"/>
                      <a:pt x="4243336" y="262207"/>
                    </a:cubicBezTo>
                    <a:cubicBezTo>
                      <a:pt x="4238364" y="253508"/>
                      <a:pt x="4229662" y="249780"/>
                      <a:pt x="4218474" y="249780"/>
                    </a:cubicBezTo>
                    <a:lnTo>
                      <a:pt x="4178696" y="249780"/>
                    </a:lnTo>
                    <a:lnTo>
                      <a:pt x="4092924" y="730701"/>
                    </a:lnTo>
                    <a:cubicBezTo>
                      <a:pt x="4089194" y="729459"/>
                      <a:pt x="4084222" y="728216"/>
                      <a:pt x="4080492" y="724488"/>
                    </a:cubicBezTo>
                    <a:cubicBezTo>
                      <a:pt x="4078006" y="719517"/>
                      <a:pt x="4071790" y="712061"/>
                      <a:pt x="4076762" y="704605"/>
                    </a:cubicBezTo>
                    <a:lnTo>
                      <a:pt x="4084222" y="705847"/>
                    </a:lnTo>
                    <a:cubicBezTo>
                      <a:pt x="4051902" y="690935"/>
                      <a:pt x="4013366" y="688450"/>
                      <a:pt x="3981046" y="692178"/>
                    </a:cubicBezTo>
                    <a:lnTo>
                      <a:pt x="3969858" y="666081"/>
                    </a:lnTo>
                    <a:cubicBezTo>
                      <a:pt x="3922620" y="637499"/>
                      <a:pt x="3972344" y="703362"/>
                      <a:pt x="3921378" y="685964"/>
                    </a:cubicBezTo>
                    <a:cubicBezTo>
                      <a:pt x="3913918" y="658625"/>
                      <a:pt x="3860466" y="648684"/>
                      <a:pt x="3862952" y="630043"/>
                    </a:cubicBezTo>
                    <a:cubicBezTo>
                      <a:pt x="3853008" y="628801"/>
                      <a:pt x="3849278" y="625073"/>
                      <a:pt x="3844306" y="637499"/>
                    </a:cubicBezTo>
                    <a:cubicBezTo>
                      <a:pt x="3851764" y="642470"/>
                      <a:pt x="3872896" y="648684"/>
                      <a:pt x="3859222" y="658625"/>
                    </a:cubicBezTo>
                    <a:cubicBezTo>
                      <a:pt x="3839334" y="654897"/>
                      <a:pt x="3834362" y="641228"/>
                      <a:pt x="3820688" y="633771"/>
                    </a:cubicBezTo>
                    <a:cubicBezTo>
                      <a:pt x="3821930" y="631286"/>
                      <a:pt x="3834362" y="625073"/>
                      <a:pt x="3829388" y="626315"/>
                    </a:cubicBezTo>
                    <a:cubicBezTo>
                      <a:pt x="3810742" y="621345"/>
                      <a:pt x="3787124" y="612646"/>
                      <a:pt x="3761020" y="605190"/>
                    </a:cubicBezTo>
                    <a:cubicBezTo>
                      <a:pt x="3737400" y="598976"/>
                      <a:pt x="3712538" y="594005"/>
                      <a:pt x="3691406" y="602704"/>
                    </a:cubicBezTo>
                    <a:cubicBezTo>
                      <a:pt x="3703838" y="605190"/>
                      <a:pt x="3708810" y="594005"/>
                      <a:pt x="3722484" y="608918"/>
                    </a:cubicBezTo>
                    <a:cubicBezTo>
                      <a:pt x="3719998" y="618859"/>
                      <a:pt x="3712538" y="612646"/>
                      <a:pt x="3706324" y="615131"/>
                    </a:cubicBezTo>
                    <a:cubicBezTo>
                      <a:pt x="3705080" y="632529"/>
                      <a:pt x="3727456" y="612646"/>
                      <a:pt x="3739886" y="633771"/>
                    </a:cubicBezTo>
                    <a:lnTo>
                      <a:pt x="3706324" y="638742"/>
                    </a:lnTo>
                    <a:lnTo>
                      <a:pt x="3718754" y="663596"/>
                    </a:lnTo>
                    <a:lnTo>
                      <a:pt x="3670274" y="669809"/>
                    </a:lnTo>
                    <a:close/>
                    <a:moveTo>
                      <a:pt x="2870822" y="0"/>
                    </a:moveTo>
                    <a:lnTo>
                      <a:pt x="3257392" y="0"/>
                    </a:lnTo>
                    <a:cubicBezTo>
                      <a:pt x="3338188" y="0"/>
                      <a:pt x="3401580" y="28519"/>
                      <a:pt x="3448814" y="86796"/>
                    </a:cubicBezTo>
                    <a:cubicBezTo>
                      <a:pt x="3497290" y="142593"/>
                      <a:pt x="3513448" y="210790"/>
                      <a:pt x="3499776" y="291386"/>
                    </a:cubicBezTo>
                    <a:lnTo>
                      <a:pt x="3492318" y="329824"/>
                    </a:lnTo>
                    <a:cubicBezTo>
                      <a:pt x="3491076" y="329824"/>
                      <a:pt x="3488590" y="329824"/>
                      <a:pt x="3486104" y="329824"/>
                    </a:cubicBezTo>
                    <a:cubicBezTo>
                      <a:pt x="3505992" y="307505"/>
                      <a:pt x="3428926" y="323624"/>
                      <a:pt x="3428926" y="302545"/>
                    </a:cubicBezTo>
                    <a:cubicBezTo>
                      <a:pt x="3416496" y="300065"/>
                      <a:pt x="3397850" y="302545"/>
                      <a:pt x="3395364" y="309985"/>
                    </a:cubicBezTo>
                    <a:cubicBezTo>
                      <a:pt x="3401580" y="307505"/>
                      <a:pt x="3416496" y="314945"/>
                      <a:pt x="3414010" y="318664"/>
                    </a:cubicBezTo>
                    <a:cubicBezTo>
                      <a:pt x="3396608" y="318664"/>
                      <a:pt x="3370504" y="316185"/>
                      <a:pt x="3366776" y="326104"/>
                    </a:cubicBezTo>
                    <a:lnTo>
                      <a:pt x="3346888" y="312465"/>
                    </a:lnTo>
                    <a:cubicBezTo>
                      <a:pt x="3344402" y="319904"/>
                      <a:pt x="3335702" y="328584"/>
                      <a:pt x="3324514" y="328584"/>
                    </a:cubicBezTo>
                    <a:cubicBezTo>
                      <a:pt x="3300898" y="307505"/>
                      <a:pt x="3324514" y="342223"/>
                      <a:pt x="3289710" y="328584"/>
                    </a:cubicBezTo>
                    <a:cubicBezTo>
                      <a:pt x="3299654" y="321144"/>
                      <a:pt x="3308356" y="316185"/>
                      <a:pt x="3312084" y="309985"/>
                    </a:cubicBezTo>
                    <a:cubicBezTo>
                      <a:pt x="3294682" y="307505"/>
                      <a:pt x="3295926" y="311225"/>
                      <a:pt x="3283496" y="312465"/>
                    </a:cubicBezTo>
                    <a:cubicBezTo>
                      <a:pt x="3279766" y="306265"/>
                      <a:pt x="3298412" y="297585"/>
                      <a:pt x="3313328" y="293866"/>
                    </a:cubicBezTo>
                    <a:lnTo>
                      <a:pt x="3290954" y="286426"/>
                    </a:lnTo>
                    <a:cubicBezTo>
                      <a:pt x="3266094" y="296345"/>
                      <a:pt x="3223832" y="309985"/>
                      <a:pt x="3189028" y="303785"/>
                    </a:cubicBezTo>
                    <a:cubicBezTo>
                      <a:pt x="3196486" y="297585"/>
                      <a:pt x="3207672" y="298825"/>
                      <a:pt x="3200214" y="287666"/>
                    </a:cubicBezTo>
                    <a:cubicBezTo>
                      <a:pt x="3184056" y="290146"/>
                      <a:pt x="3161682" y="301305"/>
                      <a:pt x="3141794" y="292626"/>
                    </a:cubicBezTo>
                    <a:cubicBezTo>
                      <a:pt x="3145524" y="292626"/>
                      <a:pt x="3143038" y="291386"/>
                      <a:pt x="3145524" y="291386"/>
                    </a:cubicBezTo>
                    <a:cubicBezTo>
                      <a:pt x="3108234" y="298825"/>
                      <a:pt x="3119420" y="285186"/>
                      <a:pt x="3087102" y="282706"/>
                    </a:cubicBezTo>
                    <a:cubicBezTo>
                      <a:pt x="3087102" y="282706"/>
                      <a:pt x="3088346" y="280226"/>
                      <a:pt x="3089588" y="278986"/>
                    </a:cubicBezTo>
                    <a:lnTo>
                      <a:pt x="3068458" y="285186"/>
                    </a:lnTo>
                    <a:cubicBezTo>
                      <a:pt x="3062242" y="287666"/>
                      <a:pt x="3057270" y="288906"/>
                      <a:pt x="3053542" y="290146"/>
                    </a:cubicBezTo>
                    <a:cubicBezTo>
                      <a:pt x="3054784" y="277746"/>
                      <a:pt x="3052298" y="269067"/>
                      <a:pt x="3046084" y="261627"/>
                    </a:cubicBezTo>
                    <a:cubicBezTo>
                      <a:pt x="3039868" y="252948"/>
                      <a:pt x="3031168" y="249228"/>
                      <a:pt x="3018738" y="249228"/>
                    </a:cubicBezTo>
                    <a:cubicBezTo>
                      <a:pt x="3011280" y="249228"/>
                      <a:pt x="3002580" y="252948"/>
                      <a:pt x="2995122" y="257907"/>
                    </a:cubicBezTo>
                    <a:cubicBezTo>
                      <a:pt x="2973990" y="252948"/>
                      <a:pt x="2935458" y="257907"/>
                      <a:pt x="2924270" y="252948"/>
                    </a:cubicBezTo>
                    <a:cubicBezTo>
                      <a:pt x="2940430" y="261627"/>
                      <a:pt x="2929242" y="261627"/>
                      <a:pt x="2940430" y="274027"/>
                    </a:cubicBezTo>
                    <a:cubicBezTo>
                      <a:pt x="2956588" y="271547"/>
                      <a:pt x="2954102" y="256667"/>
                      <a:pt x="2978962" y="261627"/>
                    </a:cubicBezTo>
                    <a:cubicBezTo>
                      <a:pt x="2975234" y="275267"/>
                      <a:pt x="2941672" y="276506"/>
                      <a:pt x="2934214" y="286426"/>
                    </a:cubicBezTo>
                    <a:cubicBezTo>
                      <a:pt x="2919298" y="286426"/>
                      <a:pt x="2910598" y="266587"/>
                      <a:pt x="2910598" y="260387"/>
                    </a:cubicBezTo>
                    <a:cubicBezTo>
                      <a:pt x="2873308" y="261627"/>
                      <a:pt x="2853420" y="252948"/>
                      <a:pt x="2808672" y="256667"/>
                    </a:cubicBezTo>
                    <a:cubicBezTo>
                      <a:pt x="2792514" y="264107"/>
                      <a:pt x="2778840" y="290146"/>
                      <a:pt x="2741550" y="272787"/>
                    </a:cubicBezTo>
                    <a:lnTo>
                      <a:pt x="2744036" y="269067"/>
                    </a:lnTo>
                    <a:cubicBezTo>
                      <a:pt x="2742794" y="275267"/>
                      <a:pt x="2726634" y="266587"/>
                      <a:pt x="2719176" y="271547"/>
                    </a:cubicBezTo>
                    <a:cubicBezTo>
                      <a:pt x="2731606" y="283946"/>
                      <a:pt x="2703018" y="280226"/>
                      <a:pt x="2717934" y="291386"/>
                    </a:cubicBezTo>
                    <a:cubicBezTo>
                      <a:pt x="2695560" y="292626"/>
                      <a:pt x="2693074" y="275267"/>
                      <a:pt x="2690588" y="265347"/>
                    </a:cubicBezTo>
                    <a:cubicBezTo>
                      <a:pt x="2674430" y="282706"/>
                      <a:pt x="2648326" y="255427"/>
                      <a:pt x="2614766" y="265347"/>
                    </a:cubicBezTo>
                    <a:cubicBezTo>
                      <a:pt x="2620980" y="257907"/>
                      <a:pt x="2657028" y="256667"/>
                      <a:pt x="2643354" y="247988"/>
                    </a:cubicBezTo>
                    <a:lnTo>
                      <a:pt x="2598606" y="269067"/>
                    </a:lnTo>
                    <a:lnTo>
                      <a:pt x="2618494" y="269067"/>
                    </a:lnTo>
                    <a:cubicBezTo>
                      <a:pt x="2584934" y="281466"/>
                      <a:pt x="2576232" y="266587"/>
                      <a:pt x="2557588" y="261627"/>
                    </a:cubicBezTo>
                    <a:lnTo>
                      <a:pt x="2561616" y="255226"/>
                    </a:lnTo>
                    <a:lnTo>
                      <a:pt x="2576232" y="252948"/>
                    </a:lnTo>
                    <a:cubicBezTo>
                      <a:pt x="2571260" y="252948"/>
                      <a:pt x="2565666" y="253568"/>
                      <a:pt x="2561782" y="254963"/>
                    </a:cubicBezTo>
                    <a:lnTo>
                      <a:pt x="2561616" y="255226"/>
                    </a:lnTo>
                    <a:lnTo>
                      <a:pt x="2536456" y="259147"/>
                    </a:lnTo>
                    <a:cubicBezTo>
                      <a:pt x="2536456" y="260387"/>
                      <a:pt x="2535214" y="260387"/>
                      <a:pt x="2532728" y="261627"/>
                    </a:cubicBezTo>
                    <a:cubicBezTo>
                      <a:pt x="2552616" y="193430"/>
                      <a:pt x="2589906" y="135153"/>
                      <a:pt x="2648326" y="86796"/>
                    </a:cubicBezTo>
                    <a:cubicBezTo>
                      <a:pt x="2715448" y="28519"/>
                      <a:pt x="2788784" y="0"/>
                      <a:pt x="2870822" y="0"/>
                    </a:cubicBezTo>
                    <a:close/>
                    <a:moveTo>
                      <a:pt x="1418776" y="0"/>
                    </a:moveTo>
                    <a:lnTo>
                      <a:pt x="2108620" y="0"/>
                    </a:lnTo>
                    <a:cubicBezTo>
                      <a:pt x="2188170" y="0"/>
                      <a:pt x="2250318" y="28505"/>
                      <a:pt x="2296308" y="83037"/>
                    </a:cubicBezTo>
                    <a:cubicBezTo>
                      <a:pt x="2312466" y="104106"/>
                      <a:pt x="2324896" y="126414"/>
                      <a:pt x="2334840" y="149962"/>
                    </a:cubicBezTo>
                    <a:cubicBezTo>
                      <a:pt x="2326138" y="149962"/>
                      <a:pt x="2318680" y="151201"/>
                      <a:pt x="2307494" y="152440"/>
                    </a:cubicBezTo>
                    <a:lnTo>
                      <a:pt x="2302522" y="164834"/>
                    </a:lnTo>
                    <a:cubicBezTo>
                      <a:pt x="2256532" y="166073"/>
                      <a:pt x="2280148" y="199536"/>
                      <a:pt x="2268962" y="204493"/>
                    </a:cubicBezTo>
                    <a:cubicBezTo>
                      <a:pt x="2259018" y="205732"/>
                      <a:pt x="2250318" y="213168"/>
                      <a:pt x="2241616" y="206972"/>
                    </a:cubicBezTo>
                    <a:lnTo>
                      <a:pt x="2245346" y="202014"/>
                    </a:lnTo>
                    <a:cubicBezTo>
                      <a:pt x="2218000" y="206972"/>
                      <a:pt x="2236646" y="215647"/>
                      <a:pt x="2211786" y="214408"/>
                    </a:cubicBezTo>
                    <a:cubicBezTo>
                      <a:pt x="2190656" y="223083"/>
                      <a:pt x="2229188" y="215647"/>
                      <a:pt x="2216758" y="223083"/>
                    </a:cubicBezTo>
                    <a:cubicBezTo>
                      <a:pt x="2189412" y="220605"/>
                      <a:pt x="2200600" y="249110"/>
                      <a:pt x="2158338" y="237956"/>
                    </a:cubicBezTo>
                    <a:cubicBezTo>
                      <a:pt x="2159582" y="234237"/>
                      <a:pt x="2153366" y="223083"/>
                      <a:pt x="2178226" y="220605"/>
                    </a:cubicBezTo>
                    <a:lnTo>
                      <a:pt x="2153366" y="213168"/>
                    </a:lnTo>
                    <a:cubicBezTo>
                      <a:pt x="2181954" y="206972"/>
                      <a:pt x="2164554" y="209450"/>
                      <a:pt x="2194384" y="206972"/>
                    </a:cubicBezTo>
                    <a:cubicBezTo>
                      <a:pt x="2206814" y="193339"/>
                      <a:pt x="2204328" y="185903"/>
                      <a:pt x="2216758" y="174749"/>
                    </a:cubicBezTo>
                    <a:cubicBezTo>
                      <a:pt x="2205572" y="178467"/>
                      <a:pt x="2208056" y="188381"/>
                      <a:pt x="2190656" y="188381"/>
                    </a:cubicBezTo>
                    <a:cubicBezTo>
                      <a:pt x="2170768" y="184663"/>
                      <a:pt x="2194384" y="182185"/>
                      <a:pt x="2196870" y="177227"/>
                    </a:cubicBezTo>
                    <a:cubicBezTo>
                      <a:pt x="2169526" y="192099"/>
                      <a:pt x="2167040" y="164834"/>
                      <a:pt x="2143424" y="179706"/>
                    </a:cubicBezTo>
                    <a:cubicBezTo>
                      <a:pt x="2148394" y="194578"/>
                      <a:pt x="2143424" y="193339"/>
                      <a:pt x="2159582" y="203254"/>
                    </a:cubicBezTo>
                    <a:cubicBezTo>
                      <a:pt x="2143424" y="208211"/>
                      <a:pt x="2122292" y="199536"/>
                      <a:pt x="2123536" y="185903"/>
                    </a:cubicBezTo>
                    <a:lnTo>
                      <a:pt x="2121050" y="198296"/>
                    </a:lnTo>
                    <a:cubicBezTo>
                      <a:pt x="2116078" y="194578"/>
                      <a:pt x="2103648" y="194578"/>
                      <a:pt x="2102406" y="190860"/>
                    </a:cubicBezTo>
                    <a:lnTo>
                      <a:pt x="2097434" y="198296"/>
                    </a:lnTo>
                    <a:cubicBezTo>
                      <a:pt x="2109864" y="206972"/>
                      <a:pt x="2119806" y="210690"/>
                      <a:pt x="2140938" y="206972"/>
                    </a:cubicBezTo>
                    <a:cubicBezTo>
                      <a:pt x="2132236" y="214408"/>
                      <a:pt x="2152124" y="225562"/>
                      <a:pt x="2124778" y="229280"/>
                    </a:cubicBezTo>
                    <a:cubicBezTo>
                      <a:pt x="2113592" y="229280"/>
                      <a:pt x="2123536" y="223083"/>
                      <a:pt x="2122292" y="219365"/>
                    </a:cubicBezTo>
                    <a:cubicBezTo>
                      <a:pt x="2061388" y="229280"/>
                      <a:pt x="2060144" y="200775"/>
                      <a:pt x="2012912" y="208211"/>
                    </a:cubicBezTo>
                    <a:cubicBezTo>
                      <a:pt x="2024098" y="203254"/>
                      <a:pt x="2053930" y="209450"/>
                      <a:pt x="2076304" y="200775"/>
                    </a:cubicBezTo>
                    <a:cubicBezTo>
                      <a:pt x="2062630" y="190860"/>
                      <a:pt x="2046472" y="205732"/>
                      <a:pt x="2032800" y="204493"/>
                    </a:cubicBezTo>
                    <a:cubicBezTo>
                      <a:pt x="2043986" y="198296"/>
                      <a:pt x="2046472" y="193339"/>
                      <a:pt x="2032800" y="189621"/>
                    </a:cubicBezTo>
                    <a:lnTo>
                      <a:pt x="2026584" y="197057"/>
                    </a:lnTo>
                    <a:cubicBezTo>
                      <a:pt x="2017884" y="197057"/>
                      <a:pt x="2002968" y="198296"/>
                      <a:pt x="2001726" y="194578"/>
                    </a:cubicBezTo>
                    <a:cubicBezTo>
                      <a:pt x="2001726" y="198296"/>
                      <a:pt x="2005454" y="199536"/>
                      <a:pt x="2012912" y="200775"/>
                    </a:cubicBezTo>
                    <a:cubicBezTo>
                      <a:pt x="1991782" y="211929"/>
                      <a:pt x="1950764" y="216887"/>
                      <a:pt x="1913476" y="214408"/>
                    </a:cubicBezTo>
                    <a:cubicBezTo>
                      <a:pt x="1915962" y="198296"/>
                      <a:pt x="1966922" y="203254"/>
                      <a:pt x="1939578" y="192099"/>
                    </a:cubicBezTo>
                    <a:cubicBezTo>
                      <a:pt x="1923418" y="195818"/>
                      <a:pt x="1912232" y="211929"/>
                      <a:pt x="1884888" y="204493"/>
                    </a:cubicBezTo>
                    <a:cubicBezTo>
                      <a:pt x="1896074" y="195818"/>
                      <a:pt x="1872458" y="195818"/>
                      <a:pt x="1872458" y="190860"/>
                    </a:cubicBezTo>
                    <a:lnTo>
                      <a:pt x="1836412" y="209450"/>
                    </a:lnTo>
                    <a:cubicBezTo>
                      <a:pt x="1817768" y="208211"/>
                      <a:pt x="1796636" y="208211"/>
                      <a:pt x="1780478" y="214408"/>
                    </a:cubicBezTo>
                    <a:cubicBezTo>
                      <a:pt x="1785450" y="211929"/>
                      <a:pt x="1792908" y="210690"/>
                      <a:pt x="1801608" y="211929"/>
                    </a:cubicBezTo>
                    <a:cubicBezTo>
                      <a:pt x="1776750" y="230519"/>
                      <a:pt x="1754376" y="206972"/>
                      <a:pt x="1722060" y="215647"/>
                    </a:cubicBezTo>
                    <a:lnTo>
                      <a:pt x="1738218" y="209450"/>
                    </a:lnTo>
                    <a:cubicBezTo>
                      <a:pt x="1713358" y="206972"/>
                      <a:pt x="1693472" y="213168"/>
                      <a:pt x="1674826" y="219365"/>
                    </a:cubicBezTo>
                    <a:lnTo>
                      <a:pt x="1676070" y="208211"/>
                    </a:lnTo>
                    <a:cubicBezTo>
                      <a:pt x="1673584" y="223083"/>
                      <a:pt x="1631324" y="229280"/>
                      <a:pt x="1621380" y="232998"/>
                    </a:cubicBezTo>
                    <a:cubicBezTo>
                      <a:pt x="1681042" y="220605"/>
                      <a:pt x="1673584" y="244152"/>
                      <a:pt x="1730760" y="229280"/>
                    </a:cubicBezTo>
                    <a:cubicBezTo>
                      <a:pt x="1709630" y="245392"/>
                      <a:pt x="1694714" y="249110"/>
                      <a:pt x="1671098" y="265221"/>
                    </a:cubicBezTo>
                    <a:cubicBezTo>
                      <a:pt x="1662398" y="263982"/>
                      <a:pt x="1658668" y="261503"/>
                      <a:pt x="1658668" y="257785"/>
                    </a:cubicBezTo>
                    <a:cubicBezTo>
                      <a:pt x="1651210" y="263982"/>
                      <a:pt x="1648724" y="273897"/>
                      <a:pt x="1635052" y="278854"/>
                    </a:cubicBezTo>
                    <a:lnTo>
                      <a:pt x="1630080" y="272657"/>
                    </a:lnTo>
                    <a:cubicBezTo>
                      <a:pt x="1591548" y="266461"/>
                      <a:pt x="1595278" y="298684"/>
                      <a:pt x="1557988" y="294966"/>
                    </a:cubicBezTo>
                    <a:cubicBezTo>
                      <a:pt x="1549288" y="281333"/>
                      <a:pt x="1590306" y="275136"/>
                      <a:pt x="1612678" y="266461"/>
                    </a:cubicBezTo>
                    <a:cubicBezTo>
                      <a:pt x="1594034" y="252828"/>
                      <a:pt x="1649968" y="257785"/>
                      <a:pt x="1628838" y="240434"/>
                    </a:cubicBezTo>
                    <a:lnTo>
                      <a:pt x="1617650" y="249110"/>
                    </a:lnTo>
                    <a:cubicBezTo>
                      <a:pt x="1606464" y="250349"/>
                      <a:pt x="1607706" y="241674"/>
                      <a:pt x="1613922" y="241674"/>
                    </a:cubicBezTo>
                    <a:cubicBezTo>
                      <a:pt x="1599006" y="245392"/>
                      <a:pt x="1601492" y="241674"/>
                      <a:pt x="1596520" y="249110"/>
                    </a:cubicBezTo>
                    <a:cubicBezTo>
                      <a:pt x="1536858" y="252828"/>
                      <a:pt x="1601492" y="230519"/>
                      <a:pt x="1544316" y="226801"/>
                    </a:cubicBezTo>
                    <a:cubicBezTo>
                      <a:pt x="1550530" y="223083"/>
                      <a:pt x="1566690" y="223083"/>
                      <a:pt x="1562960" y="215647"/>
                    </a:cubicBezTo>
                    <a:lnTo>
                      <a:pt x="1594034" y="216887"/>
                    </a:lnTo>
                    <a:lnTo>
                      <a:pt x="1594034" y="205732"/>
                    </a:lnTo>
                    <a:cubicBezTo>
                      <a:pt x="1554260" y="206972"/>
                      <a:pt x="1533130" y="220605"/>
                      <a:pt x="1514484" y="239195"/>
                    </a:cubicBezTo>
                    <a:cubicBezTo>
                      <a:pt x="1549288" y="228041"/>
                      <a:pt x="1518214" y="251588"/>
                      <a:pt x="1538102" y="256546"/>
                    </a:cubicBezTo>
                    <a:cubicBezTo>
                      <a:pt x="1530644" y="261503"/>
                      <a:pt x="1524428" y="259025"/>
                      <a:pt x="1520700" y="256546"/>
                    </a:cubicBezTo>
                    <a:cubicBezTo>
                      <a:pt x="1516970" y="260264"/>
                      <a:pt x="1499570" y="261503"/>
                      <a:pt x="1502056" y="268939"/>
                    </a:cubicBezTo>
                    <a:cubicBezTo>
                      <a:pt x="1492112" y="241674"/>
                      <a:pt x="1415048" y="244152"/>
                      <a:pt x="1432450" y="215647"/>
                    </a:cubicBezTo>
                    <a:cubicBezTo>
                      <a:pt x="1422506" y="213168"/>
                      <a:pt x="1402618" y="215647"/>
                      <a:pt x="1381488" y="218126"/>
                    </a:cubicBezTo>
                    <a:close/>
                    <a:moveTo>
                      <a:pt x="550920" y="0"/>
                    </a:moveTo>
                    <a:lnTo>
                      <a:pt x="944950" y="0"/>
                    </a:lnTo>
                    <a:cubicBezTo>
                      <a:pt x="1024502" y="0"/>
                      <a:pt x="1087896" y="28500"/>
                      <a:pt x="1135130" y="84262"/>
                    </a:cubicBezTo>
                    <a:cubicBezTo>
                      <a:pt x="1171176" y="128871"/>
                      <a:pt x="1188578" y="178437"/>
                      <a:pt x="1188578" y="236677"/>
                    </a:cubicBezTo>
                    <a:cubicBezTo>
                      <a:pt x="1169934" y="245351"/>
                      <a:pt x="1152532" y="256503"/>
                      <a:pt x="1123942" y="255264"/>
                    </a:cubicBezTo>
                    <a:cubicBezTo>
                      <a:pt x="1118970" y="245351"/>
                      <a:pt x="1115242" y="228003"/>
                      <a:pt x="1095354" y="226764"/>
                    </a:cubicBezTo>
                    <a:lnTo>
                      <a:pt x="1081680" y="236677"/>
                    </a:lnTo>
                    <a:cubicBezTo>
                      <a:pt x="1061792" y="236677"/>
                      <a:pt x="1033204" y="245351"/>
                      <a:pt x="1020774" y="237916"/>
                    </a:cubicBezTo>
                    <a:lnTo>
                      <a:pt x="1023260" y="237916"/>
                    </a:lnTo>
                    <a:cubicBezTo>
                      <a:pt x="1000886" y="232960"/>
                      <a:pt x="999642" y="249069"/>
                      <a:pt x="1018288" y="251547"/>
                    </a:cubicBezTo>
                    <a:lnTo>
                      <a:pt x="995914" y="257743"/>
                    </a:lnTo>
                    <a:lnTo>
                      <a:pt x="994670" y="254025"/>
                    </a:lnTo>
                    <a:cubicBezTo>
                      <a:pt x="966082" y="261460"/>
                      <a:pt x="939978" y="280047"/>
                      <a:pt x="892744" y="283765"/>
                    </a:cubicBezTo>
                    <a:cubicBezTo>
                      <a:pt x="905174" y="272612"/>
                      <a:pt x="857940" y="263938"/>
                      <a:pt x="898960" y="260221"/>
                    </a:cubicBezTo>
                    <a:cubicBezTo>
                      <a:pt x="886530" y="266417"/>
                      <a:pt x="906418" y="270134"/>
                      <a:pt x="908904" y="275091"/>
                    </a:cubicBezTo>
                    <a:cubicBezTo>
                      <a:pt x="923820" y="277569"/>
                      <a:pt x="937492" y="265178"/>
                      <a:pt x="943708" y="263938"/>
                    </a:cubicBezTo>
                    <a:cubicBezTo>
                      <a:pt x="938736" y="257743"/>
                      <a:pt x="942464" y="242873"/>
                      <a:pt x="949922" y="234199"/>
                    </a:cubicBezTo>
                    <a:cubicBezTo>
                      <a:pt x="921334" y="252786"/>
                      <a:pt x="836810" y="237916"/>
                      <a:pt x="830596" y="266417"/>
                    </a:cubicBezTo>
                    <a:cubicBezTo>
                      <a:pt x="802006" y="266417"/>
                      <a:pt x="768446" y="270134"/>
                      <a:pt x="734884" y="270134"/>
                    </a:cubicBezTo>
                    <a:cubicBezTo>
                      <a:pt x="734884" y="266417"/>
                      <a:pt x="733642" y="263938"/>
                      <a:pt x="729912" y="261460"/>
                    </a:cubicBezTo>
                    <a:cubicBezTo>
                      <a:pt x="723698" y="252786"/>
                      <a:pt x="714996" y="249069"/>
                      <a:pt x="703810" y="249069"/>
                    </a:cubicBezTo>
                    <a:cubicBezTo>
                      <a:pt x="695108" y="249069"/>
                      <a:pt x="685164" y="252786"/>
                      <a:pt x="676464" y="258982"/>
                    </a:cubicBezTo>
                    <a:lnTo>
                      <a:pt x="656576" y="251547"/>
                    </a:lnTo>
                    <a:cubicBezTo>
                      <a:pt x="654090" y="245351"/>
                      <a:pt x="664034" y="241634"/>
                      <a:pt x="672734" y="240395"/>
                    </a:cubicBezTo>
                    <a:lnTo>
                      <a:pt x="679088" y="240799"/>
                    </a:lnTo>
                    <a:lnTo>
                      <a:pt x="678950" y="244112"/>
                    </a:lnTo>
                    <a:cubicBezTo>
                      <a:pt x="681436" y="243492"/>
                      <a:pt x="681436" y="241943"/>
                      <a:pt x="680038" y="240859"/>
                    </a:cubicBezTo>
                    <a:lnTo>
                      <a:pt x="679088" y="240799"/>
                    </a:lnTo>
                    <a:lnTo>
                      <a:pt x="679260" y="236677"/>
                    </a:lnTo>
                    <a:cubicBezTo>
                      <a:pt x="672736" y="235438"/>
                      <a:pt x="665278" y="234199"/>
                      <a:pt x="673978" y="229242"/>
                    </a:cubicBezTo>
                    <a:cubicBezTo>
                      <a:pt x="680192" y="230481"/>
                      <a:pt x="688894" y="229242"/>
                      <a:pt x="692622" y="229242"/>
                    </a:cubicBezTo>
                    <a:cubicBezTo>
                      <a:pt x="664034" y="220568"/>
                      <a:pt x="649118" y="240395"/>
                      <a:pt x="632958" y="223046"/>
                    </a:cubicBezTo>
                    <a:cubicBezTo>
                      <a:pt x="619286" y="234199"/>
                      <a:pt x="589454" y="244112"/>
                      <a:pt x="563350" y="236677"/>
                    </a:cubicBezTo>
                    <a:cubicBezTo>
                      <a:pt x="573294" y="229242"/>
                      <a:pt x="534762" y="236677"/>
                      <a:pt x="548434" y="224286"/>
                    </a:cubicBezTo>
                    <a:cubicBezTo>
                      <a:pt x="537248" y="230481"/>
                      <a:pt x="513632" y="220568"/>
                      <a:pt x="511146" y="229242"/>
                    </a:cubicBezTo>
                    <a:cubicBezTo>
                      <a:pt x="513632" y="228003"/>
                      <a:pt x="526062" y="228003"/>
                      <a:pt x="533520" y="230481"/>
                    </a:cubicBezTo>
                    <a:cubicBezTo>
                      <a:pt x="522332" y="234199"/>
                      <a:pt x="522332" y="241634"/>
                      <a:pt x="507416" y="239155"/>
                    </a:cubicBezTo>
                    <a:cubicBezTo>
                      <a:pt x="506174" y="237916"/>
                      <a:pt x="507416" y="236677"/>
                      <a:pt x="507416" y="236677"/>
                    </a:cubicBezTo>
                    <a:cubicBezTo>
                      <a:pt x="488772" y="244112"/>
                      <a:pt x="499958" y="263938"/>
                      <a:pt x="470126" y="263938"/>
                    </a:cubicBezTo>
                    <a:cubicBezTo>
                      <a:pt x="389332" y="268895"/>
                      <a:pt x="481314" y="235438"/>
                      <a:pt x="471370" y="229242"/>
                    </a:cubicBezTo>
                    <a:cubicBezTo>
                      <a:pt x="467640" y="235438"/>
                      <a:pt x="432836" y="240395"/>
                      <a:pt x="416678" y="234199"/>
                    </a:cubicBezTo>
                    <a:lnTo>
                      <a:pt x="421650" y="230481"/>
                    </a:lnTo>
                    <a:cubicBezTo>
                      <a:pt x="412948" y="234199"/>
                      <a:pt x="400518" y="239155"/>
                      <a:pt x="391818" y="231721"/>
                    </a:cubicBezTo>
                    <a:cubicBezTo>
                      <a:pt x="386846" y="242873"/>
                      <a:pt x="376902" y="252786"/>
                      <a:pt x="370686" y="261460"/>
                    </a:cubicBezTo>
                    <a:lnTo>
                      <a:pt x="335882" y="261460"/>
                    </a:lnTo>
                    <a:lnTo>
                      <a:pt x="343340" y="255264"/>
                    </a:lnTo>
                    <a:cubicBezTo>
                      <a:pt x="334640" y="257743"/>
                      <a:pt x="327182" y="258982"/>
                      <a:pt x="320966" y="258982"/>
                    </a:cubicBezTo>
                    <a:cubicBezTo>
                      <a:pt x="317238" y="250308"/>
                      <a:pt x="327182" y="252786"/>
                      <a:pt x="338368" y="249069"/>
                    </a:cubicBezTo>
                    <a:cubicBezTo>
                      <a:pt x="333396" y="241634"/>
                      <a:pt x="325938" y="242873"/>
                      <a:pt x="317238" y="250308"/>
                    </a:cubicBezTo>
                    <a:lnTo>
                      <a:pt x="322210" y="251547"/>
                    </a:lnTo>
                    <a:cubicBezTo>
                      <a:pt x="312266" y="255264"/>
                      <a:pt x="277462" y="266417"/>
                      <a:pt x="304808" y="268895"/>
                    </a:cubicBezTo>
                    <a:cubicBezTo>
                      <a:pt x="283676" y="277569"/>
                      <a:pt x="278704" y="261460"/>
                      <a:pt x="265032" y="265178"/>
                    </a:cubicBezTo>
                    <a:cubicBezTo>
                      <a:pt x="263788" y="257743"/>
                      <a:pt x="276218" y="256503"/>
                      <a:pt x="270004" y="251547"/>
                    </a:cubicBezTo>
                    <a:cubicBezTo>
                      <a:pt x="256330" y="249069"/>
                      <a:pt x="247630" y="247829"/>
                      <a:pt x="236442" y="251547"/>
                    </a:cubicBezTo>
                    <a:cubicBezTo>
                      <a:pt x="246386" y="252786"/>
                      <a:pt x="232714" y="257743"/>
                      <a:pt x="250116" y="261460"/>
                    </a:cubicBezTo>
                    <a:cubicBezTo>
                      <a:pt x="243900" y="265178"/>
                      <a:pt x="226498" y="266417"/>
                      <a:pt x="226498" y="270134"/>
                    </a:cubicBezTo>
                    <a:cubicBezTo>
                      <a:pt x="231470" y="268895"/>
                      <a:pt x="235200" y="265178"/>
                      <a:pt x="245144" y="270134"/>
                    </a:cubicBezTo>
                    <a:cubicBezTo>
                      <a:pt x="235200" y="271373"/>
                      <a:pt x="225256" y="272612"/>
                      <a:pt x="214068" y="271373"/>
                    </a:cubicBezTo>
                    <a:cubicBezTo>
                      <a:pt x="230228" y="199503"/>
                      <a:pt x="270004" y="137545"/>
                      <a:pt x="332154" y="84262"/>
                    </a:cubicBezTo>
                    <a:cubicBezTo>
                      <a:pt x="398032" y="28500"/>
                      <a:pt x="472612" y="0"/>
                      <a:pt x="550920" y="0"/>
                    </a:cubicBezTo>
                    <a:close/>
                  </a:path>
                </a:pathLst>
              </a:custGeom>
              <a:solidFill>
                <a:srgbClr val="FFFFFF">
                  <a:alpha val="67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2" name="Freeform: Shape 1438">
                <a:extLst>
                  <a:ext uri="{FF2B5EF4-FFF2-40B4-BE49-F238E27FC236}">
                    <a16:creationId xmlns:a16="http://schemas.microsoft.com/office/drawing/2014/main" id="{B359A246-EA9E-1F49-B6AA-3DD089B4283C}"/>
                  </a:ext>
                </a:extLst>
              </p:cNvPr>
              <p:cNvSpPr/>
              <p:nvPr/>
            </p:nvSpPr>
            <p:spPr>
              <a:xfrm>
                <a:off x="276295" y="3818445"/>
                <a:ext cx="6434498" cy="1945569"/>
              </a:xfrm>
              <a:custGeom>
                <a:avLst/>
                <a:gdLst>
                  <a:gd name="connsiteX0" fmla="*/ 917262 w 6434498"/>
                  <a:gd name="connsiteY0" fmla="*/ 1924411 h 1945569"/>
                  <a:gd name="connsiteX1" fmla="*/ 917262 w 6434498"/>
                  <a:gd name="connsiteY1" fmla="*/ 1934368 h 1945569"/>
                  <a:gd name="connsiteX2" fmla="*/ 908411 w 6434498"/>
                  <a:gd name="connsiteY2" fmla="*/ 1934368 h 1945569"/>
                  <a:gd name="connsiteX3" fmla="*/ 917262 w 6434498"/>
                  <a:gd name="connsiteY3" fmla="*/ 1924411 h 1945569"/>
                  <a:gd name="connsiteX4" fmla="*/ 2366475 w 6434498"/>
                  <a:gd name="connsiteY4" fmla="*/ 1826859 h 1945569"/>
                  <a:gd name="connsiteX5" fmla="*/ 2413035 w 6434498"/>
                  <a:gd name="connsiteY5" fmla="*/ 1829784 h 1945569"/>
                  <a:gd name="connsiteX6" fmla="*/ 2415519 w 6434498"/>
                  <a:gd name="connsiteY6" fmla="*/ 1838405 h 1945569"/>
                  <a:gd name="connsiteX7" fmla="*/ 2472633 w 6434498"/>
                  <a:gd name="connsiteY7" fmla="*/ 1828552 h 1945569"/>
                  <a:gd name="connsiteX8" fmla="*/ 2502431 w 6434498"/>
                  <a:gd name="connsiteY8" fmla="*/ 1829784 h 1945569"/>
                  <a:gd name="connsiteX9" fmla="*/ 2458975 w 6434498"/>
                  <a:gd name="connsiteY9" fmla="*/ 1847027 h 1945569"/>
                  <a:gd name="connsiteX10" fmla="*/ 2771862 w 6434498"/>
                  <a:gd name="connsiteY10" fmla="*/ 1842100 h 1945569"/>
                  <a:gd name="connsiteX11" fmla="*/ 2765654 w 6434498"/>
                  <a:gd name="connsiteY11" fmla="*/ 1845795 h 1945569"/>
                  <a:gd name="connsiteX12" fmla="*/ 2804144 w 6434498"/>
                  <a:gd name="connsiteY12" fmla="*/ 1838405 h 1945569"/>
                  <a:gd name="connsiteX13" fmla="*/ 2791727 w 6434498"/>
                  <a:gd name="connsiteY13" fmla="*/ 1844563 h 1945569"/>
                  <a:gd name="connsiteX14" fmla="*/ 2843875 w 6434498"/>
                  <a:gd name="connsiteY14" fmla="*/ 1847027 h 1945569"/>
                  <a:gd name="connsiteX15" fmla="*/ 2816560 w 6434498"/>
                  <a:gd name="connsiteY15" fmla="*/ 1875354 h 1945569"/>
                  <a:gd name="connsiteX16" fmla="*/ 2591828 w 6434498"/>
                  <a:gd name="connsiteY16" fmla="*/ 1944324 h 1945569"/>
                  <a:gd name="connsiteX17" fmla="*/ 2345988 w 6434498"/>
                  <a:gd name="connsiteY17" fmla="*/ 1860574 h 1945569"/>
                  <a:gd name="connsiteX18" fmla="*/ 2323639 w 6434498"/>
                  <a:gd name="connsiteY18" fmla="*/ 1835942 h 1945569"/>
                  <a:gd name="connsiteX19" fmla="*/ 2366475 w 6434498"/>
                  <a:gd name="connsiteY19" fmla="*/ 1826859 h 1945569"/>
                  <a:gd name="connsiteX20" fmla="*/ 563053 w 6434498"/>
                  <a:gd name="connsiteY20" fmla="*/ 1796219 h 1945569"/>
                  <a:gd name="connsiteX21" fmla="*/ 582468 w 6434498"/>
                  <a:gd name="connsiteY21" fmla="*/ 1797412 h 1945569"/>
                  <a:gd name="connsiteX22" fmla="*/ 571547 w 6434498"/>
                  <a:gd name="connsiteY22" fmla="*/ 1824844 h 1945569"/>
                  <a:gd name="connsiteX23" fmla="*/ 533929 w 6434498"/>
                  <a:gd name="connsiteY23" fmla="*/ 1811724 h 1945569"/>
                  <a:gd name="connsiteX24" fmla="*/ 563053 w 6434498"/>
                  <a:gd name="connsiteY24" fmla="*/ 1796219 h 1945569"/>
                  <a:gd name="connsiteX25" fmla="*/ 2320555 w 6434498"/>
                  <a:gd name="connsiteY25" fmla="*/ 1784979 h 1945569"/>
                  <a:gd name="connsiteX26" fmla="*/ 2302292 w 6434498"/>
                  <a:gd name="connsiteY26" fmla="*/ 1793419 h 1945569"/>
                  <a:gd name="connsiteX27" fmla="*/ 2349775 w 6434498"/>
                  <a:gd name="connsiteY27" fmla="*/ 1794624 h 1945569"/>
                  <a:gd name="connsiteX28" fmla="*/ 2309597 w 6434498"/>
                  <a:gd name="connsiteY28" fmla="*/ 1806681 h 1945569"/>
                  <a:gd name="connsiteX29" fmla="*/ 2331513 w 6434498"/>
                  <a:gd name="connsiteY29" fmla="*/ 1816327 h 1945569"/>
                  <a:gd name="connsiteX30" fmla="*/ 2313250 w 6434498"/>
                  <a:gd name="connsiteY30" fmla="*/ 1822355 h 1945569"/>
                  <a:gd name="connsiteX31" fmla="*/ 2293770 w 6434498"/>
                  <a:gd name="connsiteY31" fmla="*/ 1786185 h 1945569"/>
                  <a:gd name="connsiteX32" fmla="*/ 2320555 w 6434498"/>
                  <a:gd name="connsiteY32" fmla="*/ 1784979 h 1945569"/>
                  <a:gd name="connsiteX33" fmla="*/ 377111 w 6434498"/>
                  <a:gd name="connsiteY33" fmla="*/ 1737546 h 1945569"/>
                  <a:gd name="connsiteX34" fmla="*/ 402003 w 6434498"/>
                  <a:gd name="connsiteY34" fmla="*/ 1737546 h 1945569"/>
                  <a:gd name="connsiteX35" fmla="*/ 381853 w 6434498"/>
                  <a:gd name="connsiteY35" fmla="*/ 1743947 h 1945569"/>
                  <a:gd name="connsiteX36" fmla="*/ 377111 w 6434498"/>
                  <a:gd name="connsiteY36" fmla="*/ 1737546 h 1945569"/>
                  <a:gd name="connsiteX37" fmla="*/ 0 w 6434498"/>
                  <a:gd name="connsiteY37" fmla="*/ 1720299 h 1945569"/>
                  <a:gd name="connsiteX38" fmla="*/ 192487 w 6434498"/>
                  <a:gd name="connsiteY38" fmla="*/ 1720299 h 1945569"/>
                  <a:gd name="connsiteX39" fmla="*/ 217324 w 6434498"/>
                  <a:gd name="connsiteY39" fmla="*/ 1784662 h 1945569"/>
                  <a:gd name="connsiteX40" fmla="*/ 295561 w 6434498"/>
                  <a:gd name="connsiteY40" fmla="*/ 1800753 h 1945569"/>
                  <a:gd name="connsiteX41" fmla="*/ 358895 w 6434498"/>
                  <a:gd name="connsiteY41" fmla="*/ 1792089 h 1945569"/>
                  <a:gd name="connsiteX42" fmla="*/ 378765 w 6434498"/>
                  <a:gd name="connsiteY42" fmla="*/ 1777236 h 1945569"/>
                  <a:gd name="connsiteX43" fmla="*/ 392425 w 6434498"/>
                  <a:gd name="connsiteY43" fmla="*/ 1788375 h 1945569"/>
                  <a:gd name="connsiteX44" fmla="*/ 387458 w 6434498"/>
                  <a:gd name="connsiteY44" fmla="*/ 1810655 h 1945569"/>
                  <a:gd name="connsiteX45" fmla="*/ 442099 w 6434498"/>
                  <a:gd name="connsiteY45" fmla="*/ 1793326 h 1945569"/>
                  <a:gd name="connsiteX46" fmla="*/ 443341 w 6434498"/>
                  <a:gd name="connsiteY46" fmla="*/ 1798277 h 1945569"/>
                  <a:gd name="connsiteX47" fmla="*/ 461969 w 6434498"/>
                  <a:gd name="connsiteY47" fmla="*/ 1793326 h 1945569"/>
                  <a:gd name="connsiteX48" fmla="*/ 481839 w 6434498"/>
                  <a:gd name="connsiteY48" fmla="*/ 1806942 h 1945569"/>
                  <a:gd name="connsiteX49" fmla="*/ 465694 w 6434498"/>
                  <a:gd name="connsiteY49" fmla="*/ 1806942 h 1945569"/>
                  <a:gd name="connsiteX50" fmla="*/ 566285 w 6434498"/>
                  <a:gd name="connsiteY50" fmla="*/ 1835410 h 1945569"/>
                  <a:gd name="connsiteX51" fmla="*/ 516610 w 6434498"/>
                  <a:gd name="connsiteY51" fmla="*/ 1891108 h 1945569"/>
                  <a:gd name="connsiteX52" fmla="*/ 312947 w 6434498"/>
                  <a:gd name="connsiteY52" fmla="*/ 1945569 h 1945569"/>
                  <a:gd name="connsiteX53" fmla="*/ 83204 w 6434498"/>
                  <a:gd name="connsiteY53" fmla="*/ 1894822 h 1945569"/>
                  <a:gd name="connsiteX54" fmla="*/ 0 w 6434498"/>
                  <a:gd name="connsiteY54" fmla="*/ 1720299 h 1945569"/>
                  <a:gd name="connsiteX55" fmla="*/ 4017103 w 6434498"/>
                  <a:gd name="connsiteY55" fmla="*/ 1677243 h 1945569"/>
                  <a:gd name="connsiteX56" fmla="*/ 4017103 w 6434498"/>
                  <a:gd name="connsiteY56" fmla="*/ 1786553 h 1945569"/>
                  <a:gd name="connsiteX57" fmla="*/ 4172360 w 6434498"/>
                  <a:gd name="connsiteY57" fmla="*/ 1786553 h 1945569"/>
                  <a:gd name="connsiteX58" fmla="*/ 4204654 w 6434498"/>
                  <a:gd name="connsiteY58" fmla="*/ 1771647 h 1945569"/>
                  <a:gd name="connsiteX59" fmla="*/ 4218316 w 6434498"/>
                  <a:gd name="connsiteY59" fmla="*/ 1736867 h 1945569"/>
                  <a:gd name="connsiteX60" fmla="*/ 4218316 w 6434498"/>
                  <a:gd name="connsiteY60" fmla="*/ 1728172 h 1945569"/>
                  <a:gd name="connsiteX61" fmla="*/ 4204654 w 6434498"/>
                  <a:gd name="connsiteY61" fmla="*/ 1692149 h 1945569"/>
                  <a:gd name="connsiteX62" fmla="*/ 4172360 w 6434498"/>
                  <a:gd name="connsiteY62" fmla="*/ 1677243 h 1945569"/>
                  <a:gd name="connsiteX63" fmla="*/ 2709262 w 6434498"/>
                  <a:gd name="connsiteY63" fmla="*/ 1676738 h 1945569"/>
                  <a:gd name="connsiteX64" fmla="*/ 2896144 w 6434498"/>
                  <a:gd name="connsiteY64" fmla="*/ 1676738 h 1945569"/>
                  <a:gd name="connsiteX65" fmla="*/ 2881293 w 6434498"/>
                  <a:gd name="connsiteY65" fmla="*/ 1777565 h 1945569"/>
                  <a:gd name="connsiteX66" fmla="*/ 2830550 w 6434498"/>
                  <a:gd name="connsiteY66" fmla="*/ 1776335 h 1945569"/>
                  <a:gd name="connsiteX67" fmla="*/ 2821886 w 6434498"/>
                  <a:gd name="connsiteY67" fmla="*/ 1765269 h 1945569"/>
                  <a:gd name="connsiteX68" fmla="*/ 2830550 w 6434498"/>
                  <a:gd name="connsiteY68" fmla="*/ 1765269 h 1945569"/>
                  <a:gd name="connsiteX69" fmla="*/ 2688222 w 6434498"/>
                  <a:gd name="connsiteY69" fmla="*/ 1775105 h 1945569"/>
                  <a:gd name="connsiteX70" fmla="*/ 2674608 w 6434498"/>
                  <a:gd name="connsiteY70" fmla="*/ 1766498 h 1945569"/>
                  <a:gd name="connsiteX71" fmla="*/ 2679559 w 6434498"/>
                  <a:gd name="connsiteY71" fmla="*/ 1762810 h 1945569"/>
                  <a:gd name="connsiteX72" fmla="*/ 2709262 w 6434498"/>
                  <a:gd name="connsiteY72" fmla="*/ 1676738 h 1945569"/>
                  <a:gd name="connsiteX73" fmla="*/ 4643241 w 6434498"/>
                  <a:gd name="connsiteY73" fmla="*/ 1651841 h 1945569"/>
                  <a:gd name="connsiteX74" fmla="*/ 4655664 w 6434498"/>
                  <a:gd name="connsiteY74" fmla="*/ 1653081 h 1945569"/>
                  <a:gd name="connsiteX75" fmla="*/ 4638271 w 6434498"/>
                  <a:gd name="connsiteY75" fmla="*/ 1660515 h 1945569"/>
                  <a:gd name="connsiteX76" fmla="*/ 4761266 w 6434498"/>
                  <a:gd name="connsiteY76" fmla="*/ 1656798 h 1945569"/>
                  <a:gd name="connsiteX77" fmla="*/ 4757539 w 6434498"/>
                  <a:gd name="connsiteY77" fmla="*/ 1659276 h 1945569"/>
                  <a:gd name="connsiteX78" fmla="*/ 4766236 w 6434498"/>
                  <a:gd name="connsiteY78" fmla="*/ 1658037 h 1945569"/>
                  <a:gd name="connsiteX79" fmla="*/ 4752569 w 6434498"/>
                  <a:gd name="connsiteY79" fmla="*/ 1702646 h 1945569"/>
                  <a:gd name="connsiteX80" fmla="*/ 4890473 w 6434498"/>
                  <a:gd name="connsiteY80" fmla="*/ 1702646 h 1945569"/>
                  <a:gd name="connsiteX81" fmla="*/ 4879291 w 6434498"/>
                  <a:gd name="connsiteY81" fmla="*/ 1667950 h 1945569"/>
                  <a:gd name="connsiteX82" fmla="*/ 4965015 w 6434498"/>
                  <a:gd name="connsiteY82" fmla="*/ 1664233 h 1945569"/>
                  <a:gd name="connsiteX83" fmla="*/ 4998559 w 6434498"/>
                  <a:gd name="connsiteY83" fmla="*/ 1675385 h 1945569"/>
                  <a:gd name="connsiteX84" fmla="*/ 5014710 w 6434498"/>
                  <a:gd name="connsiteY84" fmla="*/ 1671667 h 1945569"/>
                  <a:gd name="connsiteX85" fmla="*/ 5004771 w 6434498"/>
                  <a:gd name="connsiteY85" fmla="*/ 1667950 h 1945569"/>
                  <a:gd name="connsiteX86" fmla="*/ 5029619 w 6434498"/>
                  <a:gd name="connsiteY86" fmla="*/ 1664233 h 1945569"/>
                  <a:gd name="connsiteX87" fmla="*/ 5040800 w 6434498"/>
                  <a:gd name="connsiteY87" fmla="*/ 1669189 h 1945569"/>
                  <a:gd name="connsiteX88" fmla="*/ 5051981 w 6434498"/>
                  <a:gd name="connsiteY88" fmla="*/ 1662994 h 1945569"/>
                  <a:gd name="connsiteX89" fmla="*/ 5070617 w 6434498"/>
                  <a:gd name="connsiteY89" fmla="*/ 1662994 h 1945569"/>
                  <a:gd name="connsiteX90" fmla="*/ 5060678 w 6434498"/>
                  <a:gd name="connsiteY90" fmla="*/ 1669189 h 1945569"/>
                  <a:gd name="connsiteX91" fmla="*/ 5075586 w 6434498"/>
                  <a:gd name="connsiteY91" fmla="*/ 1669189 h 1945569"/>
                  <a:gd name="connsiteX92" fmla="*/ 5060678 w 6434498"/>
                  <a:gd name="connsiteY92" fmla="*/ 1676624 h 1945569"/>
                  <a:gd name="connsiteX93" fmla="*/ 5073102 w 6434498"/>
                  <a:gd name="connsiteY93" fmla="*/ 1679102 h 1945569"/>
                  <a:gd name="connsiteX94" fmla="*/ 5080556 w 6434498"/>
                  <a:gd name="connsiteY94" fmla="*/ 1676624 h 1945569"/>
                  <a:gd name="connsiteX95" fmla="*/ 5174976 w 6434498"/>
                  <a:gd name="connsiteY95" fmla="*/ 1933123 h 1945569"/>
                  <a:gd name="connsiteX96" fmla="*/ 4960046 w 6434498"/>
                  <a:gd name="connsiteY96" fmla="*/ 1933123 h 1945569"/>
                  <a:gd name="connsiteX97" fmla="*/ 4932713 w 6434498"/>
                  <a:gd name="connsiteY97" fmla="*/ 1843906 h 1945569"/>
                  <a:gd name="connsiteX98" fmla="*/ 4710329 w 6434498"/>
                  <a:gd name="connsiteY98" fmla="*/ 1843906 h 1945569"/>
                  <a:gd name="connsiteX99" fmla="*/ 4684239 w 6434498"/>
                  <a:gd name="connsiteY99" fmla="*/ 1933123 h 1945569"/>
                  <a:gd name="connsiteX100" fmla="*/ 4475520 w 6434498"/>
                  <a:gd name="connsiteY100" fmla="*/ 1933123 h 1945569"/>
                  <a:gd name="connsiteX101" fmla="*/ 4577395 w 6434498"/>
                  <a:gd name="connsiteY101" fmla="*/ 1656798 h 1945569"/>
                  <a:gd name="connsiteX102" fmla="*/ 4620878 w 6434498"/>
                  <a:gd name="connsiteY102" fmla="*/ 1653081 h 1945569"/>
                  <a:gd name="connsiteX103" fmla="*/ 4620878 w 6434498"/>
                  <a:gd name="connsiteY103" fmla="*/ 1655559 h 1945569"/>
                  <a:gd name="connsiteX104" fmla="*/ 4643241 w 6434498"/>
                  <a:gd name="connsiteY104" fmla="*/ 1651841 h 1945569"/>
                  <a:gd name="connsiteX105" fmla="*/ 4581136 w 6434498"/>
                  <a:gd name="connsiteY105" fmla="*/ 1644379 h 1945569"/>
                  <a:gd name="connsiteX106" fmla="*/ 4587537 w 6434498"/>
                  <a:gd name="connsiteY106" fmla="*/ 1646370 h 1945569"/>
                  <a:gd name="connsiteX107" fmla="*/ 4580069 w 6434498"/>
                  <a:gd name="connsiteY107" fmla="*/ 1649357 h 1945569"/>
                  <a:gd name="connsiteX108" fmla="*/ 4583595 w 6434498"/>
                  <a:gd name="connsiteY108" fmla="*/ 1637846 h 1945569"/>
                  <a:gd name="connsiteX109" fmla="*/ 4595003 w 6434498"/>
                  <a:gd name="connsiteY109" fmla="*/ 1637846 h 1945569"/>
                  <a:gd name="connsiteX110" fmla="*/ 4581313 w 6434498"/>
                  <a:gd name="connsiteY110" fmla="*/ 1640646 h 1945569"/>
                  <a:gd name="connsiteX111" fmla="*/ 5421054 w 6434498"/>
                  <a:gd name="connsiteY111" fmla="*/ 1432800 h 1945569"/>
                  <a:gd name="connsiteX112" fmla="*/ 5458304 w 6434498"/>
                  <a:gd name="connsiteY112" fmla="*/ 1435283 h 1945569"/>
                  <a:gd name="connsiteX113" fmla="*/ 5475687 w 6434498"/>
                  <a:gd name="connsiteY113" fmla="*/ 1432800 h 1945569"/>
                  <a:gd name="connsiteX114" fmla="*/ 5475687 w 6434498"/>
                  <a:gd name="connsiteY114" fmla="*/ 1771730 h 1945569"/>
                  <a:gd name="connsiteX115" fmla="*/ 5799761 w 6434498"/>
                  <a:gd name="connsiteY115" fmla="*/ 1771730 h 1945569"/>
                  <a:gd name="connsiteX116" fmla="*/ 5799761 w 6434498"/>
                  <a:gd name="connsiteY116" fmla="*/ 1934367 h 1945569"/>
                  <a:gd name="connsiteX117" fmla="*/ 5270813 w 6434498"/>
                  <a:gd name="connsiteY117" fmla="*/ 1934367 h 1945569"/>
                  <a:gd name="connsiteX118" fmla="*/ 5270813 w 6434498"/>
                  <a:gd name="connsiteY118" fmla="*/ 1453906 h 1945569"/>
                  <a:gd name="connsiteX119" fmla="*/ 5314271 w 6434498"/>
                  <a:gd name="connsiteY119" fmla="*/ 1445215 h 1945569"/>
                  <a:gd name="connsiteX120" fmla="*/ 5326688 w 6434498"/>
                  <a:gd name="connsiteY120" fmla="*/ 1447698 h 1945569"/>
                  <a:gd name="connsiteX121" fmla="*/ 5421054 w 6434498"/>
                  <a:gd name="connsiteY121" fmla="*/ 1432800 h 1945569"/>
                  <a:gd name="connsiteX122" fmla="*/ 5474921 w 6434498"/>
                  <a:gd name="connsiteY122" fmla="*/ 1427822 h 1945569"/>
                  <a:gd name="connsiteX123" fmla="*/ 5474921 w 6434498"/>
                  <a:gd name="connsiteY123" fmla="*/ 1430311 h 1945569"/>
                  <a:gd name="connsiteX124" fmla="*/ 5466209 w 6434498"/>
                  <a:gd name="connsiteY124" fmla="*/ 1428652 h 1945569"/>
                  <a:gd name="connsiteX125" fmla="*/ 5474921 w 6434498"/>
                  <a:gd name="connsiteY125" fmla="*/ 1427822 h 1945569"/>
                  <a:gd name="connsiteX126" fmla="*/ 3025584 w 6434498"/>
                  <a:gd name="connsiteY126" fmla="*/ 1318298 h 1945569"/>
                  <a:gd name="connsiteX127" fmla="*/ 3056643 w 6434498"/>
                  <a:gd name="connsiteY127" fmla="*/ 1322024 h 1945569"/>
                  <a:gd name="connsiteX128" fmla="*/ 3057885 w 6434498"/>
                  <a:gd name="connsiteY128" fmla="*/ 1331961 h 1945569"/>
                  <a:gd name="connsiteX129" fmla="*/ 3115032 w 6434498"/>
                  <a:gd name="connsiteY129" fmla="*/ 1320782 h 1945569"/>
                  <a:gd name="connsiteX130" fmla="*/ 3147333 w 6434498"/>
                  <a:gd name="connsiteY130" fmla="*/ 1322024 h 1945569"/>
                  <a:gd name="connsiteX131" fmla="*/ 3101366 w 6434498"/>
                  <a:gd name="connsiteY131" fmla="*/ 1341898 h 1945569"/>
                  <a:gd name="connsiteX132" fmla="*/ 3230569 w 6434498"/>
                  <a:gd name="connsiteY132" fmla="*/ 1335687 h 1945569"/>
                  <a:gd name="connsiteX133" fmla="*/ 3230569 w 6434498"/>
                  <a:gd name="connsiteY133" fmla="*/ 1571681 h 1945569"/>
                  <a:gd name="connsiteX134" fmla="*/ 3423130 w 6434498"/>
                  <a:gd name="connsiteY134" fmla="*/ 1338171 h 1945569"/>
                  <a:gd name="connsiteX135" fmla="*/ 3447976 w 6434498"/>
                  <a:gd name="connsiteY135" fmla="*/ 1333203 h 1945569"/>
                  <a:gd name="connsiteX136" fmla="*/ 3434311 w 6434498"/>
                  <a:gd name="connsiteY136" fmla="*/ 1336929 h 1945569"/>
                  <a:gd name="connsiteX137" fmla="*/ 3562271 w 6434498"/>
                  <a:gd name="connsiteY137" fmla="*/ 1346866 h 1945569"/>
                  <a:gd name="connsiteX138" fmla="*/ 3537424 w 6434498"/>
                  <a:gd name="connsiteY138" fmla="*/ 1353076 h 1945569"/>
                  <a:gd name="connsiteX139" fmla="*/ 3670353 w 6434498"/>
                  <a:gd name="connsiteY139" fmla="*/ 1343140 h 1945569"/>
                  <a:gd name="connsiteX140" fmla="*/ 3480277 w 6434498"/>
                  <a:gd name="connsiteY140" fmla="*/ 1560503 h 1945569"/>
                  <a:gd name="connsiteX141" fmla="*/ 3711350 w 6434498"/>
                  <a:gd name="connsiteY141" fmla="*/ 1934367 h 1945569"/>
                  <a:gd name="connsiteX142" fmla="*/ 3471581 w 6434498"/>
                  <a:gd name="connsiteY142" fmla="*/ 1934367 h 1945569"/>
                  <a:gd name="connsiteX143" fmla="*/ 3339894 w 6434498"/>
                  <a:gd name="connsiteY143" fmla="*/ 1700857 h 1945569"/>
                  <a:gd name="connsiteX144" fmla="*/ 3230569 w 6434498"/>
                  <a:gd name="connsiteY144" fmla="*/ 1792771 h 1945569"/>
                  <a:gd name="connsiteX145" fmla="*/ 3230569 w 6434498"/>
                  <a:gd name="connsiteY145" fmla="*/ 1934367 h 1945569"/>
                  <a:gd name="connsiteX146" fmla="*/ 3025584 w 6434498"/>
                  <a:gd name="connsiteY146" fmla="*/ 1934367 h 1945569"/>
                  <a:gd name="connsiteX147" fmla="*/ 5905550 w 6434498"/>
                  <a:gd name="connsiteY147" fmla="*/ 1299630 h 1945569"/>
                  <a:gd name="connsiteX148" fmla="*/ 6109183 w 6434498"/>
                  <a:gd name="connsiteY148" fmla="*/ 1299630 h 1945569"/>
                  <a:gd name="connsiteX149" fmla="*/ 6109183 w 6434498"/>
                  <a:gd name="connsiteY149" fmla="*/ 1746804 h 1945569"/>
                  <a:gd name="connsiteX150" fmla="*/ 6026147 w 6434498"/>
                  <a:gd name="connsiteY150" fmla="*/ 1749133 h 1945569"/>
                  <a:gd name="connsiteX151" fmla="*/ 5977092 w 6434498"/>
                  <a:gd name="connsiteY151" fmla="*/ 1754948 h 1945569"/>
                  <a:gd name="connsiteX152" fmla="*/ 5970893 w 6434498"/>
                  <a:gd name="connsiteY152" fmla="*/ 1755188 h 1945569"/>
                  <a:gd name="connsiteX153" fmla="*/ 5951492 w 6434498"/>
                  <a:gd name="connsiteY153" fmla="*/ 1757983 h 1945569"/>
                  <a:gd name="connsiteX154" fmla="*/ 5977092 w 6434498"/>
                  <a:gd name="connsiteY154" fmla="*/ 1754948 h 1945569"/>
                  <a:gd name="connsiteX155" fmla="*/ 5994950 w 6434498"/>
                  <a:gd name="connsiteY155" fmla="*/ 1754257 h 1945569"/>
                  <a:gd name="connsiteX156" fmla="*/ 5976325 w 6434498"/>
                  <a:gd name="connsiteY156" fmla="*/ 1759225 h 1945569"/>
                  <a:gd name="connsiteX157" fmla="*/ 6024750 w 6434498"/>
                  <a:gd name="connsiteY157" fmla="*/ 1760467 h 1945569"/>
                  <a:gd name="connsiteX158" fmla="*/ 5983775 w 6434498"/>
                  <a:gd name="connsiteY158" fmla="*/ 1766678 h 1945569"/>
                  <a:gd name="connsiteX159" fmla="*/ 6006125 w 6434498"/>
                  <a:gd name="connsiteY159" fmla="*/ 1771647 h 1945569"/>
                  <a:gd name="connsiteX160" fmla="*/ 5913000 w 6434498"/>
                  <a:gd name="connsiteY160" fmla="*/ 1785310 h 1945569"/>
                  <a:gd name="connsiteX161" fmla="*/ 6088075 w 6434498"/>
                  <a:gd name="connsiteY161" fmla="*/ 1777857 h 1945569"/>
                  <a:gd name="connsiteX162" fmla="*/ 6089316 w 6434498"/>
                  <a:gd name="connsiteY162" fmla="*/ 1784068 h 1945569"/>
                  <a:gd name="connsiteX163" fmla="*/ 6146433 w 6434498"/>
                  <a:gd name="connsiteY163" fmla="*/ 1777857 h 1945569"/>
                  <a:gd name="connsiteX164" fmla="*/ 6177474 w 6434498"/>
                  <a:gd name="connsiteY164" fmla="*/ 1777857 h 1945569"/>
                  <a:gd name="connsiteX165" fmla="*/ 6132774 w 6434498"/>
                  <a:gd name="connsiteY165" fmla="*/ 1787795 h 1945569"/>
                  <a:gd name="connsiteX166" fmla="*/ 6434498 w 6434498"/>
                  <a:gd name="connsiteY166" fmla="*/ 1784068 h 1945569"/>
                  <a:gd name="connsiteX167" fmla="*/ 6434498 w 6434498"/>
                  <a:gd name="connsiteY167" fmla="*/ 1934368 h 1945569"/>
                  <a:gd name="connsiteX168" fmla="*/ 5905550 w 6434498"/>
                  <a:gd name="connsiteY168" fmla="*/ 1934368 h 1945569"/>
                  <a:gd name="connsiteX169" fmla="*/ 5270813 w 6434498"/>
                  <a:gd name="connsiteY169" fmla="*/ 1299630 h 1945569"/>
                  <a:gd name="connsiteX170" fmla="*/ 5474925 w 6434498"/>
                  <a:gd name="connsiteY170" fmla="*/ 1299630 h 1945569"/>
                  <a:gd name="connsiteX171" fmla="*/ 5474925 w 6434498"/>
                  <a:gd name="connsiteY171" fmla="*/ 1398267 h 1945569"/>
                  <a:gd name="connsiteX172" fmla="*/ 5453896 w 6434498"/>
                  <a:gd name="connsiteY172" fmla="*/ 1405664 h 1945569"/>
                  <a:gd name="connsiteX173" fmla="*/ 5408125 w 6434498"/>
                  <a:gd name="connsiteY173" fmla="*/ 1408130 h 1945569"/>
                  <a:gd name="connsiteX174" fmla="*/ 5411836 w 6434498"/>
                  <a:gd name="connsiteY174" fmla="*/ 1405664 h 1945569"/>
                  <a:gd name="connsiteX175" fmla="*/ 5374725 w 6434498"/>
                  <a:gd name="connsiteY175" fmla="*/ 1409363 h 1945569"/>
                  <a:gd name="connsiteX176" fmla="*/ 5372251 w 6434498"/>
                  <a:gd name="connsiteY176" fmla="*/ 1406897 h 1945569"/>
                  <a:gd name="connsiteX177" fmla="*/ 5331428 w 6434498"/>
                  <a:gd name="connsiteY177" fmla="*/ 1413062 h 1945569"/>
                  <a:gd name="connsiteX178" fmla="*/ 5338851 w 6434498"/>
                  <a:gd name="connsiteY178" fmla="*/ 1415528 h 1945569"/>
                  <a:gd name="connsiteX179" fmla="*/ 5348747 w 6434498"/>
                  <a:gd name="connsiteY179" fmla="*/ 1411829 h 1945569"/>
                  <a:gd name="connsiteX180" fmla="*/ 5361117 w 6434498"/>
                  <a:gd name="connsiteY180" fmla="*/ 1415528 h 1945569"/>
                  <a:gd name="connsiteX181" fmla="*/ 5335139 w 6434498"/>
                  <a:gd name="connsiteY181" fmla="*/ 1420460 h 1945569"/>
                  <a:gd name="connsiteX182" fmla="*/ 5332665 w 6434498"/>
                  <a:gd name="connsiteY182" fmla="*/ 1419227 h 1945569"/>
                  <a:gd name="connsiteX183" fmla="*/ 5330191 w 6434498"/>
                  <a:gd name="connsiteY183" fmla="*/ 1424159 h 1945569"/>
                  <a:gd name="connsiteX184" fmla="*/ 5322769 w 6434498"/>
                  <a:gd name="connsiteY184" fmla="*/ 1421693 h 1945569"/>
                  <a:gd name="connsiteX185" fmla="*/ 5286895 w 6434498"/>
                  <a:gd name="connsiteY185" fmla="*/ 1431556 h 1945569"/>
                  <a:gd name="connsiteX186" fmla="*/ 5307925 w 6434498"/>
                  <a:gd name="connsiteY186" fmla="*/ 1424159 h 1945569"/>
                  <a:gd name="connsiteX187" fmla="*/ 5290606 w 6434498"/>
                  <a:gd name="connsiteY187" fmla="*/ 1425391 h 1945569"/>
                  <a:gd name="connsiteX188" fmla="*/ 5324006 w 6434498"/>
                  <a:gd name="connsiteY188" fmla="*/ 1414295 h 1945569"/>
                  <a:gd name="connsiteX189" fmla="*/ 5270813 w 6434498"/>
                  <a:gd name="connsiteY189" fmla="*/ 1426624 h 1945569"/>
                  <a:gd name="connsiteX190" fmla="*/ 4706702 w 6434498"/>
                  <a:gd name="connsiteY190" fmla="*/ 1299630 h 1945569"/>
                  <a:gd name="connsiteX191" fmla="*/ 4943798 w 6434498"/>
                  <a:gd name="connsiteY191" fmla="*/ 1299630 h 1945569"/>
                  <a:gd name="connsiteX192" fmla="*/ 5062967 w 6434498"/>
                  <a:gd name="connsiteY192" fmla="*/ 1626997 h 1945569"/>
                  <a:gd name="connsiteX193" fmla="*/ 5039382 w 6434498"/>
                  <a:gd name="connsiteY193" fmla="*/ 1624517 h 1945569"/>
                  <a:gd name="connsiteX194" fmla="*/ 4998417 w 6434498"/>
                  <a:gd name="connsiteY194" fmla="*/ 1636917 h 1945569"/>
                  <a:gd name="connsiteX195" fmla="*/ 4956212 w 6434498"/>
                  <a:gd name="connsiteY195" fmla="*/ 1631957 h 1945569"/>
                  <a:gd name="connsiteX196" fmla="*/ 4958695 w 6434498"/>
                  <a:gd name="connsiteY196" fmla="*/ 1629477 h 1945569"/>
                  <a:gd name="connsiteX197" fmla="*/ 4925178 w 6434498"/>
                  <a:gd name="connsiteY197" fmla="*/ 1628237 h 1945569"/>
                  <a:gd name="connsiteX198" fmla="*/ 4922696 w 6434498"/>
                  <a:gd name="connsiteY198" fmla="*/ 1624517 h 1945569"/>
                  <a:gd name="connsiteX199" fmla="*/ 4886697 w 6434498"/>
                  <a:gd name="connsiteY199" fmla="*/ 1624517 h 1945569"/>
                  <a:gd name="connsiteX200" fmla="*/ 4892903 w 6434498"/>
                  <a:gd name="connsiteY200" fmla="*/ 1629477 h 1945569"/>
                  <a:gd name="connsiteX201" fmla="*/ 4901593 w 6434498"/>
                  <a:gd name="connsiteY201" fmla="*/ 1626997 h 1945569"/>
                  <a:gd name="connsiteX202" fmla="*/ 4914006 w 6434498"/>
                  <a:gd name="connsiteY202" fmla="*/ 1633197 h 1945569"/>
                  <a:gd name="connsiteX203" fmla="*/ 4889179 w 6434498"/>
                  <a:gd name="connsiteY203" fmla="*/ 1634437 h 1945569"/>
                  <a:gd name="connsiteX204" fmla="*/ 4885455 w 6434498"/>
                  <a:gd name="connsiteY204" fmla="*/ 1633197 h 1945569"/>
                  <a:gd name="connsiteX205" fmla="*/ 4884214 w 6434498"/>
                  <a:gd name="connsiteY205" fmla="*/ 1638157 h 1945569"/>
                  <a:gd name="connsiteX206" fmla="*/ 4878007 w 6434498"/>
                  <a:gd name="connsiteY206" fmla="*/ 1634437 h 1945569"/>
                  <a:gd name="connsiteX207" fmla="*/ 4870559 w 6434498"/>
                  <a:gd name="connsiteY207" fmla="*/ 1635677 h 1945569"/>
                  <a:gd name="connsiteX208" fmla="*/ 4869318 w 6434498"/>
                  <a:gd name="connsiteY208" fmla="*/ 1629477 h 1945569"/>
                  <a:gd name="connsiteX209" fmla="*/ 4879249 w 6434498"/>
                  <a:gd name="connsiteY209" fmla="*/ 1624517 h 1945569"/>
                  <a:gd name="connsiteX210" fmla="*/ 4868077 w 6434498"/>
                  <a:gd name="connsiteY210" fmla="*/ 1625757 h 1945569"/>
                  <a:gd name="connsiteX211" fmla="*/ 4823388 w 6434498"/>
                  <a:gd name="connsiteY211" fmla="*/ 1476954 h 1945569"/>
                  <a:gd name="connsiteX212" fmla="*/ 4819664 w 6434498"/>
                  <a:gd name="connsiteY212" fmla="*/ 1476954 h 1945569"/>
                  <a:gd name="connsiteX213" fmla="*/ 4776217 w 6434498"/>
                  <a:gd name="connsiteY213" fmla="*/ 1625757 h 1945569"/>
                  <a:gd name="connsiteX214" fmla="*/ 4727805 w 6434498"/>
                  <a:gd name="connsiteY214" fmla="*/ 1629477 h 1945569"/>
                  <a:gd name="connsiteX215" fmla="*/ 4719116 w 6434498"/>
                  <a:gd name="connsiteY215" fmla="*/ 1624517 h 1945569"/>
                  <a:gd name="connsiteX216" fmla="*/ 4695530 w 6434498"/>
                  <a:gd name="connsiteY216" fmla="*/ 1633197 h 1945569"/>
                  <a:gd name="connsiteX217" fmla="*/ 4659531 w 6434498"/>
                  <a:gd name="connsiteY217" fmla="*/ 1624517 h 1945569"/>
                  <a:gd name="connsiteX218" fmla="*/ 4650842 w 6434498"/>
                  <a:gd name="connsiteY218" fmla="*/ 1628237 h 1945569"/>
                  <a:gd name="connsiteX219" fmla="*/ 4659531 w 6434498"/>
                  <a:gd name="connsiteY219" fmla="*/ 1630717 h 1945569"/>
                  <a:gd name="connsiteX220" fmla="*/ 4637187 w 6434498"/>
                  <a:gd name="connsiteY220" fmla="*/ 1629477 h 1945569"/>
                  <a:gd name="connsiteX221" fmla="*/ 4639670 w 6434498"/>
                  <a:gd name="connsiteY221" fmla="*/ 1626997 h 1945569"/>
                  <a:gd name="connsiteX222" fmla="*/ 4586292 w 6434498"/>
                  <a:gd name="connsiteY222" fmla="*/ 1630717 h 1945569"/>
                  <a:gd name="connsiteX223" fmla="*/ 3813405 w 6434498"/>
                  <a:gd name="connsiteY223" fmla="*/ 1299630 h 1945569"/>
                  <a:gd name="connsiteX224" fmla="*/ 4234463 w 6434498"/>
                  <a:gd name="connsiteY224" fmla="*/ 1299630 h 1945569"/>
                  <a:gd name="connsiteX225" fmla="*/ 4323891 w 6434498"/>
                  <a:gd name="connsiteY225" fmla="*/ 1319505 h 1945569"/>
                  <a:gd name="connsiteX226" fmla="*/ 4387236 w 6434498"/>
                  <a:gd name="connsiteY226" fmla="*/ 1375401 h 1945569"/>
                  <a:gd name="connsiteX227" fmla="*/ 4409593 w 6434498"/>
                  <a:gd name="connsiteY227" fmla="*/ 1454899 h 1945569"/>
                  <a:gd name="connsiteX228" fmla="*/ 4304018 w 6434498"/>
                  <a:gd name="connsiteY228" fmla="*/ 1602715 h 1945569"/>
                  <a:gd name="connsiteX229" fmla="*/ 4304018 w 6434498"/>
                  <a:gd name="connsiteY229" fmla="*/ 1607683 h 1945569"/>
                  <a:gd name="connsiteX230" fmla="*/ 4425740 w 6434498"/>
                  <a:gd name="connsiteY230" fmla="*/ 1765436 h 1945569"/>
                  <a:gd name="connsiteX231" fmla="*/ 4400899 w 6434498"/>
                  <a:gd name="connsiteY231" fmla="*/ 1852386 h 1945569"/>
                  <a:gd name="connsiteX232" fmla="*/ 4333828 w 6434498"/>
                  <a:gd name="connsiteY232" fmla="*/ 1913252 h 1945569"/>
                  <a:gd name="connsiteX233" fmla="*/ 4241916 w 6434498"/>
                  <a:gd name="connsiteY233" fmla="*/ 1934368 h 1945569"/>
                  <a:gd name="connsiteX234" fmla="*/ 3813405 w 6434498"/>
                  <a:gd name="connsiteY234" fmla="*/ 1934368 h 1945569"/>
                  <a:gd name="connsiteX235" fmla="*/ 3813405 w 6434498"/>
                  <a:gd name="connsiteY235" fmla="*/ 1521975 h 1945569"/>
                  <a:gd name="connsiteX236" fmla="*/ 3874266 w 6434498"/>
                  <a:gd name="connsiteY236" fmla="*/ 1510796 h 1945569"/>
                  <a:gd name="connsiteX237" fmla="*/ 3895381 w 6434498"/>
                  <a:gd name="connsiteY237" fmla="*/ 1524459 h 1945569"/>
                  <a:gd name="connsiteX238" fmla="*/ 3956242 w 6434498"/>
                  <a:gd name="connsiteY238" fmla="*/ 1500858 h 1945569"/>
                  <a:gd name="connsiteX239" fmla="*/ 4017103 w 6434498"/>
                  <a:gd name="connsiteY239" fmla="*/ 1510796 h 1945569"/>
                  <a:gd name="connsiteX240" fmla="*/ 4017103 w 6434498"/>
                  <a:gd name="connsiteY240" fmla="*/ 1546818 h 1945569"/>
                  <a:gd name="connsiteX241" fmla="*/ 4157456 w 6434498"/>
                  <a:gd name="connsiteY241" fmla="*/ 1546818 h 1945569"/>
                  <a:gd name="connsiteX242" fmla="*/ 4190991 w 6434498"/>
                  <a:gd name="connsiteY242" fmla="*/ 1531912 h 1945569"/>
                  <a:gd name="connsiteX243" fmla="*/ 4204654 w 6434498"/>
                  <a:gd name="connsiteY243" fmla="*/ 1502100 h 1945569"/>
                  <a:gd name="connsiteX244" fmla="*/ 4263175 w 6434498"/>
                  <a:gd name="connsiteY244" fmla="*/ 1489095 h 1945569"/>
                  <a:gd name="connsiteX245" fmla="*/ 4264583 w 6434498"/>
                  <a:gd name="connsiteY245" fmla="*/ 1489058 h 1945569"/>
                  <a:gd name="connsiteX246" fmla="*/ 4282903 w 6434498"/>
                  <a:gd name="connsiteY246" fmla="*/ 1484710 h 1945569"/>
                  <a:gd name="connsiteX247" fmla="*/ 4263175 w 6434498"/>
                  <a:gd name="connsiteY247" fmla="*/ 1489095 h 1945569"/>
                  <a:gd name="connsiteX248" fmla="*/ 4240673 w 6434498"/>
                  <a:gd name="connsiteY248" fmla="*/ 1489679 h 1945569"/>
                  <a:gd name="connsiteX249" fmla="*/ 4258062 w 6434498"/>
                  <a:gd name="connsiteY249" fmla="*/ 1482226 h 1945569"/>
                  <a:gd name="connsiteX250" fmla="*/ 4209622 w 6434498"/>
                  <a:gd name="connsiteY250" fmla="*/ 1482226 h 1945569"/>
                  <a:gd name="connsiteX251" fmla="*/ 4250610 w 6434498"/>
                  <a:gd name="connsiteY251" fmla="*/ 1468562 h 1945569"/>
                  <a:gd name="connsiteX252" fmla="*/ 4227011 w 6434498"/>
                  <a:gd name="connsiteY252" fmla="*/ 1457383 h 1945569"/>
                  <a:gd name="connsiteX253" fmla="*/ 4320165 w 6434498"/>
                  <a:gd name="connsiteY253" fmla="*/ 1428814 h 1945569"/>
                  <a:gd name="connsiteX254" fmla="*/ 4187265 w 6434498"/>
                  <a:gd name="connsiteY254" fmla="*/ 1449930 h 1945569"/>
                  <a:gd name="connsiteX255" fmla="*/ 4157456 w 6434498"/>
                  <a:gd name="connsiteY255" fmla="*/ 1438751 h 1945569"/>
                  <a:gd name="connsiteX256" fmla="*/ 4143793 w 6434498"/>
                  <a:gd name="connsiteY256" fmla="*/ 1438751 h 1945569"/>
                  <a:gd name="connsiteX257" fmla="*/ 4142551 w 6434498"/>
                  <a:gd name="connsiteY257" fmla="*/ 1438751 h 1945569"/>
                  <a:gd name="connsiteX258" fmla="*/ 4065543 w 6434498"/>
                  <a:gd name="connsiteY258" fmla="*/ 1438751 h 1945569"/>
                  <a:gd name="connsiteX259" fmla="*/ 4100321 w 6434498"/>
                  <a:gd name="connsiteY259" fmla="*/ 1431298 h 1945569"/>
                  <a:gd name="connsiteX260" fmla="*/ 3813405 w 6434498"/>
                  <a:gd name="connsiteY260" fmla="*/ 1447446 h 1945569"/>
                  <a:gd name="connsiteX261" fmla="*/ 714393 w 6434498"/>
                  <a:gd name="connsiteY261" fmla="*/ 1299630 h 1945569"/>
                  <a:gd name="connsiteX262" fmla="*/ 918103 w 6434498"/>
                  <a:gd name="connsiteY262" fmla="*/ 1299630 h 1945569"/>
                  <a:gd name="connsiteX263" fmla="*/ 918103 w 6434498"/>
                  <a:gd name="connsiteY263" fmla="*/ 1530670 h 1945569"/>
                  <a:gd name="connsiteX264" fmla="*/ 1141686 w 6434498"/>
                  <a:gd name="connsiteY264" fmla="*/ 1530670 h 1945569"/>
                  <a:gd name="connsiteX265" fmla="*/ 1141686 w 6434498"/>
                  <a:gd name="connsiteY265" fmla="*/ 1299630 h 1945569"/>
                  <a:gd name="connsiteX266" fmla="*/ 1344153 w 6434498"/>
                  <a:gd name="connsiteY266" fmla="*/ 1299630 h 1945569"/>
                  <a:gd name="connsiteX267" fmla="*/ 1344153 w 6434498"/>
                  <a:gd name="connsiteY267" fmla="*/ 1934368 h 1945569"/>
                  <a:gd name="connsiteX268" fmla="*/ 1249751 w 6434498"/>
                  <a:gd name="connsiteY268" fmla="*/ 1934368 h 1945569"/>
                  <a:gd name="connsiteX269" fmla="*/ 1233603 w 6434498"/>
                  <a:gd name="connsiteY269" fmla="*/ 1930642 h 1945569"/>
                  <a:gd name="connsiteX270" fmla="*/ 1244782 w 6434498"/>
                  <a:gd name="connsiteY270" fmla="*/ 1926915 h 1945569"/>
                  <a:gd name="connsiteX271" fmla="*/ 1211245 w 6434498"/>
                  <a:gd name="connsiteY271" fmla="*/ 1918220 h 1945569"/>
                  <a:gd name="connsiteX272" fmla="*/ 1233603 w 6434498"/>
                  <a:gd name="connsiteY272" fmla="*/ 1905799 h 1945569"/>
                  <a:gd name="connsiteX273" fmla="*/ 1241056 w 6434498"/>
                  <a:gd name="connsiteY273" fmla="*/ 1909525 h 1945569"/>
                  <a:gd name="connsiteX274" fmla="*/ 1234845 w 6434498"/>
                  <a:gd name="connsiteY274" fmla="*/ 1893377 h 1945569"/>
                  <a:gd name="connsiteX275" fmla="*/ 1260930 w 6434498"/>
                  <a:gd name="connsiteY275" fmla="*/ 1893377 h 1945569"/>
                  <a:gd name="connsiteX276" fmla="*/ 1176465 w 6434498"/>
                  <a:gd name="connsiteY276" fmla="*/ 1889651 h 1945569"/>
                  <a:gd name="connsiteX277" fmla="*/ 1141686 w 6434498"/>
                  <a:gd name="connsiteY277" fmla="*/ 1902072 h 1945569"/>
                  <a:gd name="connsiteX278" fmla="*/ 1141686 w 6434498"/>
                  <a:gd name="connsiteY278" fmla="*/ 1693391 h 1945569"/>
                  <a:gd name="connsiteX279" fmla="*/ 918103 w 6434498"/>
                  <a:gd name="connsiteY279" fmla="*/ 1693391 h 1945569"/>
                  <a:gd name="connsiteX280" fmla="*/ 918103 w 6434498"/>
                  <a:gd name="connsiteY280" fmla="*/ 1907041 h 1945569"/>
                  <a:gd name="connsiteX281" fmla="*/ 877113 w 6434498"/>
                  <a:gd name="connsiteY281" fmla="*/ 1905799 h 1945569"/>
                  <a:gd name="connsiteX282" fmla="*/ 883323 w 6434498"/>
                  <a:gd name="connsiteY282" fmla="*/ 1903315 h 1945569"/>
                  <a:gd name="connsiteX283" fmla="*/ 843575 w 6434498"/>
                  <a:gd name="connsiteY283" fmla="*/ 1904557 h 1945569"/>
                  <a:gd name="connsiteX284" fmla="*/ 817490 w 6434498"/>
                  <a:gd name="connsiteY284" fmla="*/ 1934368 h 1945569"/>
                  <a:gd name="connsiteX285" fmla="*/ 770289 w 6434498"/>
                  <a:gd name="connsiteY285" fmla="*/ 1934368 h 1945569"/>
                  <a:gd name="connsiteX286" fmla="*/ 776500 w 6434498"/>
                  <a:gd name="connsiteY286" fmla="*/ 1930642 h 1945569"/>
                  <a:gd name="connsiteX287" fmla="*/ 745446 w 6434498"/>
                  <a:gd name="connsiteY287" fmla="*/ 1933126 h 1945569"/>
                  <a:gd name="connsiteX288" fmla="*/ 771531 w 6434498"/>
                  <a:gd name="connsiteY288" fmla="*/ 1923189 h 1945569"/>
                  <a:gd name="connsiteX289" fmla="*/ 741720 w 6434498"/>
                  <a:gd name="connsiteY289" fmla="*/ 1924431 h 1945569"/>
                  <a:gd name="connsiteX290" fmla="*/ 747931 w 6434498"/>
                  <a:gd name="connsiteY290" fmla="*/ 1924431 h 1945569"/>
                  <a:gd name="connsiteX291" fmla="*/ 723088 w 6434498"/>
                  <a:gd name="connsiteY291" fmla="*/ 1934368 h 1945569"/>
                  <a:gd name="connsiteX292" fmla="*/ 714393 w 6434498"/>
                  <a:gd name="connsiteY292" fmla="*/ 1934368 h 1945569"/>
                  <a:gd name="connsiteX293" fmla="*/ 2591823 w 6434498"/>
                  <a:gd name="connsiteY293" fmla="*/ 1288428 h 1945569"/>
                  <a:gd name="connsiteX294" fmla="*/ 2814166 w 6434498"/>
                  <a:gd name="connsiteY294" fmla="*/ 1359192 h 1945569"/>
                  <a:gd name="connsiteX295" fmla="*/ 2896147 w 6434498"/>
                  <a:gd name="connsiteY295" fmla="*/ 1560309 h 1945569"/>
                  <a:gd name="connsiteX296" fmla="*/ 2701132 w 6434498"/>
                  <a:gd name="connsiteY296" fmla="*/ 1560309 h 1945569"/>
                  <a:gd name="connsiteX297" fmla="*/ 2672561 w 6434498"/>
                  <a:gd name="connsiteY297" fmla="*/ 1473406 h 1945569"/>
                  <a:gd name="connsiteX298" fmla="*/ 2590580 w 6434498"/>
                  <a:gd name="connsiteY298" fmla="*/ 1439887 h 1945569"/>
                  <a:gd name="connsiteX299" fmla="*/ 2499904 w 6434498"/>
                  <a:gd name="connsiteY299" fmla="*/ 1479614 h 1945569"/>
                  <a:gd name="connsiteX300" fmla="*/ 2471335 w 6434498"/>
                  <a:gd name="connsiteY300" fmla="*/ 1586380 h 1945569"/>
                  <a:gd name="connsiteX301" fmla="*/ 2471335 w 6434498"/>
                  <a:gd name="connsiteY301" fmla="*/ 1645970 h 1945569"/>
                  <a:gd name="connsiteX302" fmla="*/ 2499904 w 6434498"/>
                  <a:gd name="connsiteY302" fmla="*/ 1753977 h 1945569"/>
                  <a:gd name="connsiteX303" fmla="*/ 2507357 w 6434498"/>
                  <a:gd name="connsiteY303" fmla="*/ 1762667 h 1945569"/>
                  <a:gd name="connsiteX304" fmla="*/ 2488725 w 6434498"/>
                  <a:gd name="connsiteY304" fmla="*/ 1768875 h 1945569"/>
                  <a:gd name="connsiteX305" fmla="*/ 2513567 w 6434498"/>
                  <a:gd name="connsiteY305" fmla="*/ 1778806 h 1945569"/>
                  <a:gd name="connsiteX306" fmla="*/ 2456430 w 6434498"/>
                  <a:gd name="connsiteY306" fmla="*/ 1775082 h 1945569"/>
                  <a:gd name="connsiteX307" fmla="*/ 2463882 w 6434498"/>
                  <a:gd name="connsiteY307" fmla="*/ 1767633 h 1945569"/>
                  <a:gd name="connsiteX308" fmla="*/ 2292466 w 6434498"/>
                  <a:gd name="connsiteY308" fmla="*/ 1783772 h 1945569"/>
                  <a:gd name="connsiteX309" fmla="*/ 2262655 w 6434498"/>
                  <a:gd name="connsiteY309" fmla="*/ 1617416 h 1945569"/>
                  <a:gd name="connsiteX310" fmla="*/ 2345878 w 6434498"/>
                  <a:gd name="connsiteY310" fmla="*/ 1371606 h 1945569"/>
                  <a:gd name="connsiteX311" fmla="*/ 2591823 w 6434498"/>
                  <a:gd name="connsiteY311" fmla="*/ 1288428 h 1945569"/>
                  <a:gd name="connsiteX312" fmla="*/ 1816471 w 6434498"/>
                  <a:gd name="connsiteY312" fmla="*/ 1288428 h 1945569"/>
                  <a:gd name="connsiteX313" fmla="*/ 2069905 w 6434498"/>
                  <a:gd name="connsiteY313" fmla="*/ 1372900 h 1945569"/>
                  <a:gd name="connsiteX314" fmla="*/ 2148171 w 6434498"/>
                  <a:gd name="connsiteY314" fmla="*/ 1513272 h 1945569"/>
                  <a:gd name="connsiteX315" fmla="*/ 2015242 w 6434498"/>
                  <a:gd name="connsiteY315" fmla="*/ 1523210 h 1945569"/>
                  <a:gd name="connsiteX316" fmla="*/ 1994123 w 6434498"/>
                  <a:gd name="connsiteY316" fmla="*/ 1509545 h 1945569"/>
                  <a:gd name="connsiteX317" fmla="*/ 1944429 w 6434498"/>
                  <a:gd name="connsiteY317" fmla="*/ 1530663 h 1945569"/>
                  <a:gd name="connsiteX318" fmla="*/ 1917099 w 6434498"/>
                  <a:gd name="connsiteY318" fmla="*/ 1479732 h 1945569"/>
                  <a:gd name="connsiteX319" fmla="*/ 1816471 w 6434498"/>
                  <a:gd name="connsiteY319" fmla="*/ 1439980 h 1945569"/>
                  <a:gd name="connsiteX320" fmla="*/ 1717085 w 6434498"/>
                  <a:gd name="connsiteY320" fmla="*/ 1479732 h 1945569"/>
                  <a:gd name="connsiteX321" fmla="*/ 1694723 w 6434498"/>
                  <a:gd name="connsiteY321" fmla="*/ 1520725 h 1945569"/>
                  <a:gd name="connsiteX322" fmla="*/ 1605276 w 6434498"/>
                  <a:gd name="connsiteY322" fmla="*/ 1538117 h 1945569"/>
                  <a:gd name="connsiteX323" fmla="*/ 1647515 w 6434498"/>
                  <a:gd name="connsiteY323" fmla="*/ 1531905 h 1945569"/>
                  <a:gd name="connsiteX324" fmla="*/ 1628880 w 6434498"/>
                  <a:gd name="connsiteY324" fmla="*/ 1539359 h 1945569"/>
                  <a:gd name="connsiteX325" fmla="*/ 1678573 w 6434498"/>
                  <a:gd name="connsiteY325" fmla="*/ 1541843 h 1945569"/>
                  <a:gd name="connsiteX326" fmla="*/ 1636334 w 6434498"/>
                  <a:gd name="connsiteY326" fmla="*/ 1555508 h 1945569"/>
                  <a:gd name="connsiteX327" fmla="*/ 1659939 w 6434498"/>
                  <a:gd name="connsiteY327" fmla="*/ 1565446 h 1945569"/>
                  <a:gd name="connsiteX328" fmla="*/ 1566764 w 6434498"/>
                  <a:gd name="connsiteY328" fmla="*/ 1592775 h 1945569"/>
                  <a:gd name="connsiteX329" fmla="*/ 1683542 w 6434498"/>
                  <a:gd name="connsiteY329" fmla="*/ 1576626 h 1945569"/>
                  <a:gd name="connsiteX330" fmla="*/ 1682300 w 6434498"/>
                  <a:gd name="connsiteY330" fmla="*/ 1586564 h 1945569"/>
                  <a:gd name="connsiteX331" fmla="*/ 1682300 w 6434498"/>
                  <a:gd name="connsiteY331" fmla="*/ 1646191 h 1945569"/>
                  <a:gd name="connsiteX332" fmla="*/ 1717085 w 6434498"/>
                  <a:gd name="connsiteY332" fmla="*/ 1754265 h 1945569"/>
                  <a:gd name="connsiteX333" fmla="*/ 1816471 w 6434498"/>
                  <a:gd name="connsiteY333" fmla="*/ 1792774 h 1945569"/>
                  <a:gd name="connsiteX334" fmla="*/ 1917099 w 6434498"/>
                  <a:gd name="connsiteY334" fmla="*/ 1754265 h 1945569"/>
                  <a:gd name="connsiteX335" fmla="*/ 1950641 w 6434498"/>
                  <a:gd name="connsiteY335" fmla="*/ 1646191 h 1945569"/>
                  <a:gd name="connsiteX336" fmla="*/ 1950641 w 6434498"/>
                  <a:gd name="connsiteY336" fmla="*/ 1589048 h 1945569"/>
                  <a:gd name="connsiteX337" fmla="*/ 2100963 w 6434498"/>
                  <a:gd name="connsiteY337" fmla="*/ 1590290 h 1945569"/>
                  <a:gd name="connsiteX338" fmla="*/ 2093509 w 6434498"/>
                  <a:gd name="connsiteY338" fmla="*/ 1595259 h 1945569"/>
                  <a:gd name="connsiteX339" fmla="*/ 2133264 w 6434498"/>
                  <a:gd name="connsiteY339" fmla="*/ 1587806 h 1945569"/>
                  <a:gd name="connsiteX340" fmla="*/ 2119598 w 6434498"/>
                  <a:gd name="connsiteY340" fmla="*/ 1592775 h 1945569"/>
                  <a:gd name="connsiteX341" fmla="*/ 2158110 w 6434498"/>
                  <a:gd name="connsiteY341" fmla="*/ 1592775 h 1945569"/>
                  <a:gd name="connsiteX342" fmla="*/ 2159353 w 6434498"/>
                  <a:gd name="connsiteY342" fmla="*/ 1617619 h 1945569"/>
                  <a:gd name="connsiteX343" fmla="*/ 2069905 w 6434498"/>
                  <a:gd name="connsiteY343" fmla="*/ 1861097 h 1945569"/>
                  <a:gd name="connsiteX344" fmla="*/ 1816471 w 6434498"/>
                  <a:gd name="connsiteY344" fmla="*/ 1945568 h 1945569"/>
                  <a:gd name="connsiteX345" fmla="*/ 1563037 w 6434498"/>
                  <a:gd name="connsiteY345" fmla="*/ 1861097 h 1945569"/>
                  <a:gd name="connsiteX346" fmla="*/ 1474832 w 6434498"/>
                  <a:gd name="connsiteY346" fmla="*/ 1617619 h 1945569"/>
                  <a:gd name="connsiteX347" fmla="*/ 1563037 w 6434498"/>
                  <a:gd name="connsiteY347" fmla="*/ 1371658 h 1945569"/>
                  <a:gd name="connsiteX348" fmla="*/ 1816471 w 6434498"/>
                  <a:gd name="connsiteY348" fmla="*/ 1288428 h 1945569"/>
                  <a:gd name="connsiteX349" fmla="*/ 295599 w 6434498"/>
                  <a:gd name="connsiteY349" fmla="*/ 1288428 h 1945569"/>
                  <a:gd name="connsiteX350" fmla="*/ 495548 w 6434498"/>
                  <a:gd name="connsiteY350" fmla="*/ 1338073 h 1945569"/>
                  <a:gd name="connsiteX351" fmla="*/ 575032 w 6434498"/>
                  <a:gd name="connsiteY351" fmla="*/ 1484526 h 1945569"/>
                  <a:gd name="connsiteX352" fmla="*/ 575032 w 6434498"/>
                  <a:gd name="connsiteY352" fmla="*/ 1494455 h 1945569"/>
                  <a:gd name="connsiteX353" fmla="*/ 385017 w 6434498"/>
                  <a:gd name="connsiteY353" fmla="*/ 1494455 h 1945569"/>
                  <a:gd name="connsiteX354" fmla="*/ 385017 w 6434498"/>
                  <a:gd name="connsiteY354" fmla="*/ 1491973 h 1945569"/>
                  <a:gd name="connsiteX355" fmla="*/ 365147 w 6434498"/>
                  <a:gd name="connsiteY355" fmla="*/ 1446051 h 1945569"/>
                  <a:gd name="connsiteX356" fmla="*/ 303050 w 6434498"/>
                  <a:gd name="connsiteY356" fmla="*/ 1426193 h 1945569"/>
                  <a:gd name="connsiteX357" fmla="*/ 240954 w 6434498"/>
                  <a:gd name="connsiteY357" fmla="*/ 1438605 h 1945569"/>
                  <a:gd name="connsiteX358" fmla="*/ 218600 w 6434498"/>
                  <a:gd name="connsiteY358" fmla="*/ 1468392 h 1945569"/>
                  <a:gd name="connsiteX359" fmla="*/ 248406 w 6434498"/>
                  <a:gd name="connsiteY359" fmla="*/ 1505626 h 1945569"/>
                  <a:gd name="connsiteX360" fmla="*/ 342792 w 6434498"/>
                  <a:gd name="connsiteY360" fmla="*/ 1530448 h 1945569"/>
                  <a:gd name="connsiteX361" fmla="*/ 468226 w 6434498"/>
                  <a:gd name="connsiteY361" fmla="*/ 1562717 h 1945569"/>
                  <a:gd name="connsiteX362" fmla="*/ 555161 w 6434498"/>
                  <a:gd name="connsiteY362" fmla="*/ 1618568 h 1945569"/>
                  <a:gd name="connsiteX363" fmla="*/ 567580 w 6434498"/>
                  <a:gd name="connsiteY363" fmla="*/ 1635944 h 1945569"/>
                  <a:gd name="connsiteX364" fmla="*/ 572548 w 6434498"/>
                  <a:gd name="connsiteY364" fmla="*/ 1645873 h 1945569"/>
                  <a:gd name="connsiteX365" fmla="*/ 516661 w 6434498"/>
                  <a:gd name="connsiteY365" fmla="*/ 1640909 h 1945569"/>
                  <a:gd name="connsiteX366" fmla="*/ 524113 w 6434498"/>
                  <a:gd name="connsiteY366" fmla="*/ 1626015 h 1945569"/>
                  <a:gd name="connsiteX367" fmla="*/ 478162 w 6434498"/>
                  <a:gd name="connsiteY367" fmla="*/ 1626015 h 1945569"/>
                  <a:gd name="connsiteX368" fmla="*/ 496790 w 6434498"/>
                  <a:gd name="connsiteY368" fmla="*/ 1638426 h 1945569"/>
                  <a:gd name="connsiteX369" fmla="*/ 465742 w 6434498"/>
                  <a:gd name="connsiteY369" fmla="*/ 1645873 h 1945569"/>
                  <a:gd name="connsiteX370" fmla="*/ 490581 w 6434498"/>
                  <a:gd name="connsiteY370" fmla="*/ 1645873 h 1945569"/>
                  <a:gd name="connsiteX371" fmla="*/ 414823 w 6434498"/>
                  <a:gd name="connsiteY371" fmla="*/ 1644632 h 1945569"/>
                  <a:gd name="connsiteX372" fmla="*/ 421033 w 6434498"/>
                  <a:gd name="connsiteY372" fmla="*/ 1638426 h 1945569"/>
                  <a:gd name="connsiteX373" fmla="*/ 314228 w 6434498"/>
                  <a:gd name="connsiteY373" fmla="*/ 1662008 h 1945569"/>
                  <a:gd name="connsiteX374" fmla="*/ 324163 w 6434498"/>
                  <a:gd name="connsiteY374" fmla="*/ 1664490 h 1945569"/>
                  <a:gd name="connsiteX375" fmla="*/ 355211 w 6434498"/>
                  <a:gd name="connsiteY375" fmla="*/ 1664490 h 1945569"/>
                  <a:gd name="connsiteX376" fmla="*/ 346518 w 6434498"/>
                  <a:gd name="connsiteY376" fmla="*/ 1684348 h 1945569"/>
                  <a:gd name="connsiteX377" fmla="*/ 257099 w 6434498"/>
                  <a:gd name="connsiteY377" fmla="*/ 1689313 h 1945569"/>
                  <a:gd name="connsiteX378" fmla="*/ 352727 w 6434498"/>
                  <a:gd name="connsiteY378" fmla="*/ 1694277 h 1945569"/>
                  <a:gd name="connsiteX379" fmla="*/ 330373 w 6434498"/>
                  <a:gd name="connsiteY379" fmla="*/ 1693036 h 1945569"/>
                  <a:gd name="connsiteX380" fmla="*/ 381291 w 6434498"/>
                  <a:gd name="connsiteY380" fmla="*/ 1674419 h 1945569"/>
                  <a:gd name="connsiteX381" fmla="*/ 426001 w 6434498"/>
                  <a:gd name="connsiteY381" fmla="*/ 1683107 h 1945569"/>
                  <a:gd name="connsiteX382" fmla="*/ 378808 w 6434498"/>
                  <a:gd name="connsiteY382" fmla="*/ 1684348 h 1945569"/>
                  <a:gd name="connsiteX383" fmla="*/ 444630 w 6434498"/>
                  <a:gd name="connsiteY383" fmla="*/ 1690554 h 1945569"/>
                  <a:gd name="connsiteX384" fmla="*/ 421033 w 6434498"/>
                  <a:gd name="connsiteY384" fmla="*/ 1685589 h 1945569"/>
                  <a:gd name="connsiteX385" fmla="*/ 557645 w 6434498"/>
                  <a:gd name="connsiteY385" fmla="*/ 1673178 h 1945569"/>
                  <a:gd name="connsiteX386" fmla="*/ 571306 w 6434498"/>
                  <a:gd name="connsiteY386" fmla="*/ 1691795 h 1945569"/>
                  <a:gd name="connsiteX387" fmla="*/ 548951 w 6434498"/>
                  <a:gd name="connsiteY387" fmla="*/ 1690554 h 1945569"/>
                  <a:gd name="connsiteX388" fmla="*/ 581241 w 6434498"/>
                  <a:gd name="connsiteY388" fmla="*/ 1700483 h 1945569"/>
                  <a:gd name="connsiteX389" fmla="*/ 589935 w 6434498"/>
                  <a:gd name="connsiteY389" fmla="*/ 1695518 h 1945569"/>
                  <a:gd name="connsiteX390" fmla="*/ 591176 w 6434498"/>
                  <a:gd name="connsiteY390" fmla="*/ 1710412 h 1945569"/>
                  <a:gd name="connsiteX391" fmla="*/ 537774 w 6434498"/>
                  <a:gd name="connsiteY391" fmla="*/ 1724064 h 1945569"/>
                  <a:gd name="connsiteX392" fmla="*/ 548951 w 6434498"/>
                  <a:gd name="connsiteY392" fmla="*/ 1717858 h 1945569"/>
                  <a:gd name="connsiteX393" fmla="*/ 449597 w 6434498"/>
                  <a:gd name="connsiteY393" fmla="*/ 1727787 h 1945569"/>
                  <a:gd name="connsiteX394" fmla="*/ 449597 w 6434498"/>
                  <a:gd name="connsiteY394" fmla="*/ 1724064 h 1945569"/>
                  <a:gd name="connsiteX395" fmla="*/ 375082 w 6434498"/>
                  <a:gd name="connsiteY395" fmla="*/ 1735234 h 1945569"/>
                  <a:gd name="connsiteX396" fmla="*/ 356453 w 6434498"/>
                  <a:gd name="connsiteY396" fmla="*/ 1721582 h 1945569"/>
                  <a:gd name="connsiteX397" fmla="*/ 264551 w 6434498"/>
                  <a:gd name="connsiteY397" fmla="*/ 1698000 h 1945569"/>
                  <a:gd name="connsiteX398" fmla="*/ 136633 w 6434498"/>
                  <a:gd name="connsiteY398" fmla="*/ 1663249 h 1945569"/>
                  <a:gd name="connsiteX399" fmla="*/ 48456 w 6434498"/>
                  <a:gd name="connsiteY399" fmla="*/ 1603675 h 1945569"/>
                  <a:gd name="connsiteX400" fmla="*/ 9957 w 6434498"/>
                  <a:gd name="connsiteY400" fmla="*/ 1491973 h 1945569"/>
                  <a:gd name="connsiteX401" fmla="*/ 90682 w 6434498"/>
                  <a:gd name="connsiteY401" fmla="*/ 1338073 h 1945569"/>
                  <a:gd name="connsiteX402" fmla="*/ 295599 w 6434498"/>
                  <a:gd name="connsiteY402" fmla="*/ 1288428 h 1945569"/>
                  <a:gd name="connsiteX403" fmla="*/ 3077552 w 6434498"/>
                  <a:gd name="connsiteY403" fmla="*/ 190201 h 1945569"/>
                  <a:gd name="connsiteX404" fmla="*/ 3101288 w 6434498"/>
                  <a:gd name="connsiteY404" fmla="*/ 193187 h 1945569"/>
                  <a:gd name="connsiteX405" fmla="*/ 3102530 w 6434498"/>
                  <a:gd name="connsiteY405" fmla="*/ 200633 h 1945569"/>
                  <a:gd name="connsiteX406" fmla="*/ 3147245 w 6434498"/>
                  <a:gd name="connsiteY406" fmla="*/ 191946 h 1945569"/>
                  <a:gd name="connsiteX407" fmla="*/ 3172086 w 6434498"/>
                  <a:gd name="connsiteY407" fmla="*/ 193187 h 1945569"/>
                  <a:gd name="connsiteX408" fmla="*/ 3136066 w 6434498"/>
                  <a:gd name="connsiteY408" fmla="*/ 208078 h 1945569"/>
                  <a:gd name="connsiteX409" fmla="*/ 3383238 w 6434498"/>
                  <a:gd name="connsiteY409" fmla="*/ 203115 h 1945569"/>
                  <a:gd name="connsiteX410" fmla="*/ 3378270 w 6434498"/>
                  <a:gd name="connsiteY410" fmla="*/ 206837 h 1945569"/>
                  <a:gd name="connsiteX411" fmla="*/ 3409322 w 6434498"/>
                  <a:gd name="connsiteY411" fmla="*/ 200633 h 1945569"/>
                  <a:gd name="connsiteX412" fmla="*/ 3399385 w 6434498"/>
                  <a:gd name="connsiteY412" fmla="*/ 205596 h 1945569"/>
                  <a:gd name="connsiteX413" fmla="*/ 3499994 w 6434498"/>
                  <a:gd name="connsiteY413" fmla="*/ 213042 h 1945569"/>
                  <a:gd name="connsiteX414" fmla="*/ 3481362 w 6434498"/>
                  <a:gd name="connsiteY414" fmla="*/ 218006 h 1945569"/>
                  <a:gd name="connsiteX415" fmla="*/ 3594391 w 6434498"/>
                  <a:gd name="connsiteY415" fmla="*/ 210560 h 1945569"/>
                  <a:gd name="connsiteX416" fmla="*/ 3594391 w 6434498"/>
                  <a:gd name="connsiteY416" fmla="*/ 211801 h 1945569"/>
                  <a:gd name="connsiteX417" fmla="*/ 3596875 w 6434498"/>
                  <a:gd name="connsiteY417" fmla="*/ 216765 h 1945569"/>
                  <a:gd name="connsiteX418" fmla="*/ 3610538 w 6434498"/>
                  <a:gd name="connsiteY418" fmla="*/ 321006 h 1945569"/>
                  <a:gd name="connsiteX419" fmla="*/ 3288841 w 6434498"/>
                  <a:gd name="connsiteY419" fmla="*/ 616356 h 1945569"/>
                  <a:gd name="connsiteX420" fmla="*/ 2994469 w 6434498"/>
                  <a:gd name="connsiteY420" fmla="*/ 296187 h 1945569"/>
                  <a:gd name="connsiteX421" fmla="*/ 3013101 w 6434498"/>
                  <a:gd name="connsiteY421" fmla="*/ 203115 h 1945569"/>
                  <a:gd name="connsiteX422" fmla="*/ 3077552 w 6434498"/>
                  <a:gd name="connsiteY422" fmla="*/ 190201 h 1945569"/>
                  <a:gd name="connsiteX423" fmla="*/ 3023925 w 6434498"/>
                  <a:gd name="connsiteY423" fmla="*/ 178260 h 1945569"/>
                  <a:gd name="connsiteX424" fmla="*/ 3035541 w 6434498"/>
                  <a:gd name="connsiteY424" fmla="*/ 184980 h 1945569"/>
                  <a:gd name="connsiteX425" fmla="*/ 3018118 w 6434498"/>
                  <a:gd name="connsiteY425" fmla="*/ 189461 h 1945569"/>
                  <a:gd name="connsiteX426" fmla="*/ 3023925 w 6434498"/>
                  <a:gd name="connsiteY426" fmla="*/ 178260 h 1945569"/>
                  <a:gd name="connsiteX427" fmla="*/ 3030325 w 6434498"/>
                  <a:gd name="connsiteY427" fmla="*/ 165658 h 1945569"/>
                  <a:gd name="connsiteX428" fmla="*/ 3050476 w 6434498"/>
                  <a:gd name="connsiteY428" fmla="*/ 166747 h 1945569"/>
                  <a:gd name="connsiteX429" fmla="*/ 3025584 w 6434498"/>
                  <a:gd name="connsiteY429" fmla="*/ 173281 h 1945569"/>
                  <a:gd name="connsiteX430" fmla="*/ 3030325 w 6434498"/>
                  <a:gd name="connsiteY430" fmla="*/ 165658 h 1945569"/>
                  <a:gd name="connsiteX431" fmla="*/ 2667484 w 6434498"/>
                  <a:gd name="connsiteY431" fmla="*/ 162857 h 1945569"/>
                  <a:gd name="connsiteX432" fmla="*/ 2713020 w 6434498"/>
                  <a:gd name="connsiteY432" fmla="*/ 181967 h 1945569"/>
                  <a:gd name="connsiteX433" fmla="*/ 2751562 w 6434498"/>
                  <a:gd name="connsiteY433" fmla="*/ 235413 h 1945569"/>
                  <a:gd name="connsiteX434" fmla="*/ 2962923 w 6434498"/>
                  <a:gd name="connsiteY434" fmla="*/ 882978 h 1945569"/>
                  <a:gd name="connsiteX435" fmla="*/ 3215313 w 6434498"/>
                  <a:gd name="connsiteY435" fmla="*/ 881735 h 1945569"/>
                  <a:gd name="connsiteX436" fmla="*/ 3206610 w 6434498"/>
                  <a:gd name="connsiteY436" fmla="*/ 885464 h 1945569"/>
                  <a:gd name="connsiteX437" fmla="*/ 3220286 w 6434498"/>
                  <a:gd name="connsiteY437" fmla="*/ 881735 h 1945569"/>
                  <a:gd name="connsiteX438" fmla="*/ 3241422 w 6434498"/>
                  <a:gd name="connsiteY438" fmla="*/ 881735 h 1945569"/>
                  <a:gd name="connsiteX439" fmla="*/ 3227745 w 6434498"/>
                  <a:gd name="connsiteY439" fmla="*/ 886707 h 1945569"/>
                  <a:gd name="connsiteX440" fmla="*/ 3266288 w 6434498"/>
                  <a:gd name="connsiteY440" fmla="*/ 887950 h 1945569"/>
                  <a:gd name="connsiteX441" fmla="*/ 3232719 w 6434498"/>
                  <a:gd name="connsiteY441" fmla="*/ 897893 h 1945569"/>
                  <a:gd name="connsiteX442" fmla="*/ 3251368 w 6434498"/>
                  <a:gd name="connsiteY442" fmla="*/ 906594 h 1945569"/>
                  <a:gd name="connsiteX443" fmla="*/ 3176771 w 6434498"/>
                  <a:gd name="connsiteY443" fmla="*/ 927724 h 1945569"/>
                  <a:gd name="connsiteX444" fmla="*/ 3314777 w 6434498"/>
                  <a:gd name="connsiteY444" fmla="*/ 916537 h 1945569"/>
                  <a:gd name="connsiteX445" fmla="*/ 3317263 w 6434498"/>
                  <a:gd name="connsiteY445" fmla="*/ 923995 h 1945569"/>
                  <a:gd name="connsiteX446" fmla="*/ 3360779 w 6434498"/>
                  <a:gd name="connsiteY446" fmla="*/ 915294 h 1945569"/>
                  <a:gd name="connsiteX447" fmla="*/ 3386888 w 6434498"/>
                  <a:gd name="connsiteY447" fmla="*/ 916537 h 1945569"/>
                  <a:gd name="connsiteX448" fmla="*/ 3350832 w 6434498"/>
                  <a:gd name="connsiteY448" fmla="*/ 931452 h 1945569"/>
                  <a:gd name="connsiteX449" fmla="*/ 3599493 w 6434498"/>
                  <a:gd name="connsiteY449" fmla="*/ 926481 h 1945569"/>
                  <a:gd name="connsiteX450" fmla="*/ 3594519 w 6434498"/>
                  <a:gd name="connsiteY450" fmla="*/ 930209 h 1945569"/>
                  <a:gd name="connsiteX451" fmla="*/ 3624359 w 6434498"/>
                  <a:gd name="connsiteY451" fmla="*/ 923995 h 1945569"/>
                  <a:gd name="connsiteX452" fmla="*/ 3614412 w 6434498"/>
                  <a:gd name="connsiteY452" fmla="*/ 927724 h 1945569"/>
                  <a:gd name="connsiteX453" fmla="*/ 3715120 w 6434498"/>
                  <a:gd name="connsiteY453" fmla="*/ 935181 h 1945569"/>
                  <a:gd name="connsiteX454" fmla="*/ 3696470 w 6434498"/>
                  <a:gd name="connsiteY454" fmla="*/ 940153 h 1945569"/>
                  <a:gd name="connsiteX455" fmla="*/ 3738742 w 6434498"/>
                  <a:gd name="connsiteY455" fmla="*/ 940153 h 1945569"/>
                  <a:gd name="connsiteX456" fmla="*/ 3749932 w 6434498"/>
                  <a:gd name="connsiteY456" fmla="*/ 987384 h 1945569"/>
                  <a:gd name="connsiteX457" fmla="*/ 3643008 w 6434498"/>
                  <a:gd name="connsiteY457" fmla="*/ 1095519 h 1945569"/>
                  <a:gd name="connsiteX458" fmla="*/ 2915677 w 6434498"/>
                  <a:gd name="connsiteY458" fmla="*/ 1096762 h 1945569"/>
                  <a:gd name="connsiteX459" fmla="*/ 2908218 w 6434498"/>
                  <a:gd name="connsiteY459" fmla="*/ 1085575 h 1945569"/>
                  <a:gd name="connsiteX460" fmla="*/ 2915677 w 6434498"/>
                  <a:gd name="connsiteY460" fmla="*/ 1076875 h 1945569"/>
                  <a:gd name="connsiteX461" fmla="*/ 2872162 w 6434498"/>
                  <a:gd name="connsiteY461" fmla="*/ 1045802 h 1945569"/>
                  <a:gd name="connsiteX462" fmla="*/ 2882109 w 6434498"/>
                  <a:gd name="connsiteY462" fmla="*/ 1071903 h 1945569"/>
                  <a:gd name="connsiteX463" fmla="*/ 2846053 w 6434498"/>
                  <a:gd name="connsiteY463" fmla="*/ 1023429 h 1945569"/>
                  <a:gd name="connsiteX464" fmla="*/ 2805024 w 6434498"/>
                  <a:gd name="connsiteY464" fmla="*/ 988627 h 1945569"/>
                  <a:gd name="connsiteX465" fmla="*/ 2777671 w 6434498"/>
                  <a:gd name="connsiteY465" fmla="*/ 938910 h 1945569"/>
                  <a:gd name="connsiteX466" fmla="*/ 2780158 w 6434498"/>
                  <a:gd name="connsiteY466" fmla="*/ 940153 h 1945569"/>
                  <a:gd name="connsiteX467" fmla="*/ 2763995 w 6434498"/>
                  <a:gd name="connsiteY467" fmla="*/ 912808 h 1945569"/>
                  <a:gd name="connsiteX468" fmla="*/ 2777671 w 6434498"/>
                  <a:gd name="connsiteY468" fmla="*/ 907837 h 1945569"/>
                  <a:gd name="connsiteX469" fmla="*/ 2747833 w 6434498"/>
                  <a:gd name="connsiteY469" fmla="*/ 878006 h 1945569"/>
                  <a:gd name="connsiteX470" fmla="*/ 2750319 w 6434498"/>
                  <a:gd name="connsiteY470" fmla="*/ 860605 h 1945569"/>
                  <a:gd name="connsiteX471" fmla="*/ 2781401 w 6434498"/>
                  <a:gd name="connsiteY471" fmla="*/ 899136 h 1945569"/>
                  <a:gd name="connsiteX472" fmla="*/ 2777671 w 6434498"/>
                  <a:gd name="connsiteY472" fmla="*/ 892922 h 1945569"/>
                  <a:gd name="connsiteX473" fmla="*/ 2823673 w 6434498"/>
                  <a:gd name="connsiteY473" fmla="*/ 923995 h 1945569"/>
                  <a:gd name="connsiteX474" fmla="*/ 2802538 w 6434498"/>
                  <a:gd name="connsiteY474" fmla="*/ 882978 h 1945569"/>
                  <a:gd name="connsiteX475" fmla="*/ 2762752 w 6434498"/>
                  <a:gd name="connsiteY475" fmla="*/ 841962 h 1945569"/>
                  <a:gd name="connsiteX476" fmla="*/ 2786374 w 6434498"/>
                  <a:gd name="connsiteY476" fmla="*/ 887950 h 1945569"/>
                  <a:gd name="connsiteX477" fmla="*/ 2767725 w 6434498"/>
                  <a:gd name="connsiteY477" fmla="*/ 864334 h 1945569"/>
                  <a:gd name="connsiteX478" fmla="*/ 2772698 w 6434498"/>
                  <a:gd name="connsiteY478" fmla="*/ 865577 h 1945569"/>
                  <a:gd name="connsiteX479" fmla="*/ 2759023 w 6434498"/>
                  <a:gd name="connsiteY479" fmla="*/ 855634 h 1945569"/>
                  <a:gd name="connsiteX480" fmla="*/ 2760264 w 6434498"/>
                  <a:gd name="connsiteY480" fmla="*/ 832018 h 1945569"/>
                  <a:gd name="connsiteX481" fmla="*/ 2735400 w 6434498"/>
                  <a:gd name="connsiteY481" fmla="*/ 814617 h 1945569"/>
                  <a:gd name="connsiteX482" fmla="*/ 2754049 w 6434498"/>
                  <a:gd name="connsiteY482" fmla="*/ 848176 h 1945569"/>
                  <a:gd name="connsiteX483" fmla="*/ 2746588 w 6434498"/>
                  <a:gd name="connsiteY483" fmla="*/ 853148 h 1945569"/>
                  <a:gd name="connsiteX484" fmla="*/ 2727939 w 6434498"/>
                  <a:gd name="connsiteY484" fmla="*/ 825803 h 1945569"/>
                  <a:gd name="connsiteX485" fmla="*/ 2720479 w 6434498"/>
                  <a:gd name="connsiteY485" fmla="*/ 832018 h 1945569"/>
                  <a:gd name="connsiteX486" fmla="*/ 2715506 w 6434498"/>
                  <a:gd name="connsiteY486" fmla="*/ 814617 h 1945569"/>
                  <a:gd name="connsiteX487" fmla="*/ 2711777 w 6434498"/>
                  <a:gd name="connsiteY487" fmla="*/ 803431 h 1945569"/>
                  <a:gd name="connsiteX488" fmla="*/ 2710534 w 6434498"/>
                  <a:gd name="connsiteY488" fmla="*/ 803431 h 1945569"/>
                  <a:gd name="connsiteX489" fmla="*/ 2698517 w 6434498"/>
                  <a:gd name="connsiteY489" fmla="*/ 765209 h 1945569"/>
                  <a:gd name="connsiteX490" fmla="*/ 2691670 w 6434498"/>
                  <a:gd name="connsiteY490" fmla="*/ 756167 h 1945569"/>
                  <a:gd name="connsiteX491" fmla="*/ 2677885 w 6434498"/>
                  <a:gd name="connsiteY491" fmla="*/ 743759 h 1945569"/>
                  <a:gd name="connsiteX492" fmla="*/ 2660919 w 6434498"/>
                  <a:gd name="connsiteY492" fmla="*/ 693517 h 1945569"/>
                  <a:gd name="connsiteX493" fmla="*/ 2680309 w 6434498"/>
                  <a:gd name="connsiteY493" fmla="*/ 721702 h 1945569"/>
                  <a:gd name="connsiteX494" fmla="*/ 2703655 w 6434498"/>
                  <a:gd name="connsiteY494" fmla="*/ 758924 h 1945569"/>
                  <a:gd name="connsiteX495" fmla="*/ 2704493 w 6434498"/>
                  <a:gd name="connsiteY495" fmla="*/ 772334 h 1945569"/>
                  <a:gd name="connsiteX496" fmla="*/ 2716749 w 6434498"/>
                  <a:gd name="connsiteY496" fmla="*/ 792244 h 1945569"/>
                  <a:gd name="connsiteX497" fmla="*/ 2737886 w 6434498"/>
                  <a:gd name="connsiteY497" fmla="*/ 779815 h 1945569"/>
                  <a:gd name="connsiteX498" fmla="*/ 2671991 w 6434498"/>
                  <a:gd name="connsiteY498" fmla="*/ 659251 h 1945569"/>
                  <a:gd name="connsiteX499" fmla="*/ 2667018 w 6434498"/>
                  <a:gd name="connsiteY499" fmla="*/ 666709 h 1945569"/>
                  <a:gd name="connsiteX500" fmla="*/ 2663288 w 6434498"/>
                  <a:gd name="connsiteY500" fmla="*/ 655522 h 1945569"/>
                  <a:gd name="connsiteX501" fmla="*/ 2660801 w 6434498"/>
                  <a:gd name="connsiteY501" fmla="*/ 643093 h 1945569"/>
                  <a:gd name="connsiteX502" fmla="*/ 2658315 w 6434498"/>
                  <a:gd name="connsiteY502" fmla="*/ 640607 h 1945569"/>
                  <a:gd name="connsiteX503" fmla="*/ 2547661 w 6434498"/>
                  <a:gd name="connsiteY503" fmla="*/ 302531 h 1945569"/>
                  <a:gd name="connsiteX504" fmla="*/ 2617286 w 6434498"/>
                  <a:gd name="connsiteY504" fmla="*/ 167052 h 1945569"/>
                  <a:gd name="connsiteX505" fmla="*/ 2667484 w 6434498"/>
                  <a:gd name="connsiteY505" fmla="*/ 162857 h 1945569"/>
                  <a:gd name="connsiteX506" fmla="*/ 3572153 w 6434498"/>
                  <a:gd name="connsiteY506" fmla="*/ 160835 h 1945569"/>
                  <a:gd name="connsiteX507" fmla="*/ 3575690 w 6434498"/>
                  <a:gd name="connsiteY507" fmla="*/ 168303 h 1945569"/>
                  <a:gd name="connsiteX508" fmla="*/ 3553287 w 6434498"/>
                  <a:gd name="connsiteY508" fmla="*/ 168303 h 1945569"/>
                  <a:gd name="connsiteX509" fmla="*/ 3572153 w 6434498"/>
                  <a:gd name="connsiteY509" fmla="*/ 160835 h 1945569"/>
                  <a:gd name="connsiteX510" fmla="*/ 3568400 w 6434498"/>
                  <a:gd name="connsiteY510" fmla="*/ 154613 h 1945569"/>
                  <a:gd name="connsiteX511" fmla="*/ 3569467 w 6434498"/>
                  <a:gd name="connsiteY511" fmla="*/ 155858 h 1945569"/>
                  <a:gd name="connsiteX512" fmla="*/ 3561999 w 6434498"/>
                  <a:gd name="connsiteY512" fmla="*/ 155858 h 1945569"/>
                  <a:gd name="connsiteX513" fmla="*/ 3568400 w 6434498"/>
                  <a:gd name="connsiteY513" fmla="*/ 154613 h 1945569"/>
                  <a:gd name="connsiteX514" fmla="*/ 3314918 w 6434498"/>
                  <a:gd name="connsiteY514" fmla="*/ 281 h 1945569"/>
                  <a:gd name="connsiteX515" fmla="*/ 3564489 w 6434498"/>
                  <a:gd name="connsiteY515" fmla="*/ 144751 h 1945569"/>
                  <a:gd name="connsiteX516" fmla="*/ 3499923 w 6434498"/>
                  <a:gd name="connsiteY516" fmla="*/ 157099 h 1945569"/>
                  <a:gd name="connsiteX517" fmla="*/ 3429149 w 6434498"/>
                  <a:gd name="connsiteY517" fmla="*/ 150925 h 1945569"/>
                  <a:gd name="connsiteX518" fmla="*/ 3422941 w 6434498"/>
                  <a:gd name="connsiteY518" fmla="*/ 142281 h 1945569"/>
                  <a:gd name="connsiteX519" fmla="*/ 3431633 w 6434498"/>
                  <a:gd name="connsiteY519" fmla="*/ 142281 h 1945569"/>
                  <a:gd name="connsiteX520" fmla="*/ 3316159 w 6434498"/>
                  <a:gd name="connsiteY520" fmla="*/ 149690 h 1945569"/>
                  <a:gd name="connsiteX521" fmla="*/ 3300018 w 6434498"/>
                  <a:gd name="connsiteY521" fmla="*/ 138577 h 1945569"/>
                  <a:gd name="connsiteX522" fmla="*/ 3251594 w 6434498"/>
                  <a:gd name="connsiteY522" fmla="*/ 155864 h 1945569"/>
                  <a:gd name="connsiteX523" fmla="*/ 3178337 w 6434498"/>
                  <a:gd name="connsiteY523" fmla="*/ 138577 h 1945569"/>
                  <a:gd name="connsiteX524" fmla="*/ 3160953 w 6434498"/>
                  <a:gd name="connsiteY524" fmla="*/ 144751 h 1945569"/>
                  <a:gd name="connsiteX525" fmla="*/ 3179579 w 6434498"/>
                  <a:gd name="connsiteY525" fmla="*/ 152160 h 1945569"/>
                  <a:gd name="connsiteX526" fmla="*/ 3134879 w 6434498"/>
                  <a:gd name="connsiteY526" fmla="*/ 149690 h 1945569"/>
                  <a:gd name="connsiteX527" fmla="*/ 3141087 w 6434498"/>
                  <a:gd name="connsiteY527" fmla="*/ 142281 h 1945569"/>
                  <a:gd name="connsiteX528" fmla="*/ 3038030 w 6434498"/>
                  <a:gd name="connsiteY528" fmla="*/ 149690 h 1945569"/>
                  <a:gd name="connsiteX529" fmla="*/ 3314918 w 6434498"/>
                  <a:gd name="connsiteY529" fmla="*/ 281 h 194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</a:cxnLst>
                <a:rect l="l" t="t" r="r" b="b"/>
                <a:pathLst>
                  <a:path w="6434498" h="1945569">
                    <a:moveTo>
                      <a:pt x="917262" y="1924411"/>
                    </a:moveTo>
                    <a:lnTo>
                      <a:pt x="917262" y="1934368"/>
                    </a:lnTo>
                    <a:lnTo>
                      <a:pt x="908411" y="1934368"/>
                    </a:lnTo>
                    <a:cubicBezTo>
                      <a:pt x="906198" y="1931049"/>
                      <a:pt x="910624" y="1928837"/>
                      <a:pt x="917262" y="1924411"/>
                    </a:cubicBezTo>
                    <a:close/>
                    <a:moveTo>
                      <a:pt x="2366475" y="1826859"/>
                    </a:moveTo>
                    <a:cubicBezTo>
                      <a:pt x="2381064" y="1825166"/>
                      <a:pt x="2396274" y="1825474"/>
                      <a:pt x="2413035" y="1829784"/>
                    </a:cubicBezTo>
                    <a:cubicBezTo>
                      <a:pt x="2404344" y="1832247"/>
                      <a:pt x="2413035" y="1835942"/>
                      <a:pt x="2415519" y="1838405"/>
                    </a:cubicBezTo>
                    <a:cubicBezTo>
                      <a:pt x="2435385" y="1833479"/>
                      <a:pt x="2458975" y="1834711"/>
                      <a:pt x="2472633" y="1828552"/>
                    </a:cubicBezTo>
                    <a:lnTo>
                      <a:pt x="2502431" y="1829784"/>
                    </a:lnTo>
                    <a:cubicBezTo>
                      <a:pt x="2502431" y="1834711"/>
                      <a:pt x="2490015" y="1849490"/>
                      <a:pt x="2458975" y="1847027"/>
                    </a:cubicBezTo>
                    <a:cubicBezTo>
                      <a:pt x="2571962" y="1851953"/>
                      <a:pt x="2658875" y="1826089"/>
                      <a:pt x="2771862" y="1842100"/>
                    </a:cubicBezTo>
                    <a:cubicBezTo>
                      <a:pt x="2776828" y="1845795"/>
                      <a:pt x="2756962" y="1844563"/>
                      <a:pt x="2765654" y="1845795"/>
                    </a:cubicBezTo>
                    <a:cubicBezTo>
                      <a:pt x="2779312" y="1844563"/>
                      <a:pt x="2800419" y="1842100"/>
                      <a:pt x="2804144" y="1838405"/>
                    </a:cubicBezTo>
                    <a:cubicBezTo>
                      <a:pt x="2802902" y="1840869"/>
                      <a:pt x="2799177" y="1844563"/>
                      <a:pt x="2791727" y="1844563"/>
                    </a:cubicBezTo>
                    <a:cubicBezTo>
                      <a:pt x="2811593" y="1843332"/>
                      <a:pt x="2828976" y="1844563"/>
                      <a:pt x="2843875" y="1847027"/>
                    </a:cubicBezTo>
                    <a:cubicBezTo>
                      <a:pt x="2835184" y="1856880"/>
                      <a:pt x="2826493" y="1866733"/>
                      <a:pt x="2816560" y="1875354"/>
                    </a:cubicBezTo>
                    <a:cubicBezTo>
                      <a:pt x="2763170" y="1920924"/>
                      <a:pt x="2687432" y="1944324"/>
                      <a:pt x="2591828" y="1944324"/>
                    </a:cubicBezTo>
                    <a:cubicBezTo>
                      <a:pt x="2482566" y="1944324"/>
                      <a:pt x="2401861" y="1915997"/>
                      <a:pt x="2345988" y="1860574"/>
                    </a:cubicBezTo>
                    <a:cubicBezTo>
                      <a:pt x="2337297" y="1854416"/>
                      <a:pt x="2329847" y="1845795"/>
                      <a:pt x="2323639" y="1835942"/>
                    </a:cubicBezTo>
                    <a:cubicBezTo>
                      <a:pt x="2337918" y="1832247"/>
                      <a:pt x="2351886" y="1828552"/>
                      <a:pt x="2366475" y="1826859"/>
                    </a:cubicBezTo>
                    <a:close/>
                    <a:moveTo>
                      <a:pt x="563053" y="1796219"/>
                    </a:moveTo>
                    <a:cubicBezTo>
                      <a:pt x="571547" y="1799797"/>
                      <a:pt x="577615" y="1799797"/>
                      <a:pt x="582468" y="1797412"/>
                    </a:cubicBezTo>
                    <a:cubicBezTo>
                      <a:pt x="578828" y="1806954"/>
                      <a:pt x="576401" y="1816495"/>
                      <a:pt x="571547" y="1824844"/>
                    </a:cubicBezTo>
                    <a:cubicBezTo>
                      <a:pt x="558199" y="1821266"/>
                      <a:pt x="547278" y="1814110"/>
                      <a:pt x="533929" y="1811724"/>
                    </a:cubicBezTo>
                    <a:cubicBezTo>
                      <a:pt x="548491" y="1805761"/>
                      <a:pt x="571547" y="1806954"/>
                      <a:pt x="563053" y="1796219"/>
                    </a:cubicBezTo>
                    <a:close/>
                    <a:moveTo>
                      <a:pt x="2320555" y="1784979"/>
                    </a:moveTo>
                    <a:cubicBezTo>
                      <a:pt x="2318120" y="1791007"/>
                      <a:pt x="2307162" y="1789802"/>
                      <a:pt x="2302292" y="1793419"/>
                    </a:cubicBezTo>
                    <a:cubicBezTo>
                      <a:pt x="2304727" y="1803064"/>
                      <a:pt x="2325425" y="1784979"/>
                      <a:pt x="2349775" y="1794624"/>
                    </a:cubicBezTo>
                    <a:lnTo>
                      <a:pt x="2309597" y="1806681"/>
                    </a:lnTo>
                    <a:lnTo>
                      <a:pt x="2331513" y="1816327"/>
                    </a:lnTo>
                    <a:lnTo>
                      <a:pt x="2313250" y="1822355"/>
                    </a:lnTo>
                    <a:cubicBezTo>
                      <a:pt x="2305944" y="1810298"/>
                      <a:pt x="2298639" y="1799447"/>
                      <a:pt x="2293770" y="1786185"/>
                    </a:cubicBezTo>
                    <a:cubicBezTo>
                      <a:pt x="2299857" y="1784979"/>
                      <a:pt x="2305944" y="1782568"/>
                      <a:pt x="2320555" y="1784979"/>
                    </a:cubicBezTo>
                    <a:close/>
                    <a:moveTo>
                      <a:pt x="377111" y="1737546"/>
                    </a:moveTo>
                    <a:cubicBezTo>
                      <a:pt x="384223" y="1736479"/>
                      <a:pt x="390150" y="1736479"/>
                      <a:pt x="402003" y="1737546"/>
                    </a:cubicBezTo>
                    <a:cubicBezTo>
                      <a:pt x="396077" y="1739680"/>
                      <a:pt x="388965" y="1741814"/>
                      <a:pt x="381853" y="1743947"/>
                    </a:cubicBezTo>
                    <a:cubicBezTo>
                      <a:pt x="380667" y="1740747"/>
                      <a:pt x="379482" y="1738613"/>
                      <a:pt x="377111" y="1737546"/>
                    </a:cubicBezTo>
                    <a:close/>
                    <a:moveTo>
                      <a:pt x="0" y="1720299"/>
                    </a:moveTo>
                    <a:lnTo>
                      <a:pt x="192487" y="1720299"/>
                    </a:lnTo>
                    <a:cubicBezTo>
                      <a:pt x="192487" y="1752481"/>
                      <a:pt x="201180" y="1773522"/>
                      <a:pt x="217324" y="1784662"/>
                    </a:cubicBezTo>
                    <a:cubicBezTo>
                      <a:pt x="233468" y="1794564"/>
                      <a:pt x="259547" y="1800753"/>
                      <a:pt x="295561" y="1800753"/>
                    </a:cubicBezTo>
                    <a:cubicBezTo>
                      <a:pt x="320398" y="1800753"/>
                      <a:pt x="341509" y="1797040"/>
                      <a:pt x="358895" y="1792089"/>
                    </a:cubicBezTo>
                    <a:cubicBezTo>
                      <a:pt x="367588" y="1788375"/>
                      <a:pt x="375039" y="1784662"/>
                      <a:pt x="378765" y="1777236"/>
                    </a:cubicBezTo>
                    <a:cubicBezTo>
                      <a:pt x="386216" y="1780949"/>
                      <a:pt x="389942" y="1784662"/>
                      <a:pt x="392425" y="1788375"/>
                    </a:cubicBezTo>
                    <a:cubicBezTo>
                      <a:pt x="409811" y="1792089"/>
                      <a:pt x="386216" y="1803228"/>
                      <a:pt x="387458" y="1810655"/>
                    </a:cubicBezTo>
                    <a:cubicBezTo>
                      <a:pt x="416020" y="1809417"/>
                      <a:pt x="414779" y="1794564"/>
                      <a:pt x="442099" y="1793326"/>
                    </a:cubicBezTo>
                    <a:cubicBezTo>
                      <a:pt x="449550" y="1794564"/>
                      <a:pt x="447067" y="1797040"/>
                      <a:pt x="443341" y="1798277"/>
                    </a:cubicBezTo>
                    <a:lnTo>
                      <a:pt x="461969" y="1793326"/>
                    </a:lnTo>
                    <a:cubicBezTo>
                      <a:pt x="463211" y="1795802"/>
                      <a:pt x="511643" y="1799515"/>
                      <a:pt x="481839" y="1806942"/>
                    </a:cubicBezTo>
                    <a:cubicBezTo>
                      <a:pt x="479355" y="1806942"/>
                      <a:pt x="470662" y="1806942"/>
                      <a:pt x="465694" y="1806942"/>
                    </a:cubicBezTo>
                    <a:cubicBezTo>
                      <a:pt x="499225" y="1814368"/>
                      <a:pt x="557592" y="1823032"/>
                      <a:pt x="566285" y="1835410"/>
                    </a:cubicBezTo>
                    <a:cubicBezTo>
                      <a:pt x="555108" y="1856451"/>
                      <a:pt x="537722" y="1876255"/>
                      <a:pt x="516610" y="1891108"/>
                    </a:cubicBezTo>
                    <a:cubicBezTo>
                      <a:pt x="465694" y="1927003"/>
                      <a:pt x="397393" y="1945569"/>
                      <a:pt x="312947" y="1945569"/>
                    </a:cubicBezTo>
                    <a:cubicBezTo>
                      <a:pt x="214840" y="1945569"/>
                      <a:pt x="137845" y="1929479"/>
                      <a:pt x="83204" y="1894822"/>
                    </a:cubicBezTo>
                    <a:cubicBezTo>
                      <a:pt x="28562" y="1861402"/>
                      <a:pt x="0" y="1804466"/>
                      <a:pt x="0" y="1720299"/>
                    </a:cubicBezTo>
                    <a:close/>
                    <a:moveTo>
                      <a:pt x="4017103" y="1677243"/>
                    </a:moveTo>
                    <a:lnTo>
                      <a:pt x="4017103" y="1786553"/>
                    </a:lnTo>
                    <a:lnTo>
                      <a:pt x="4172360" y="1786553"/>
                    </a:lnTo>
                    <a:cubicBezTo>
                      <a:pt x="4186023" y="1786553"/>
                      <a:pt x="4195959" y="1781584"/>
                      <a:pt x="4204654" y="1771647"/>
                    </a:cubicBezTo>
                    <a:cubicBezTo>
                      <a:pt x="4214590" y="1762952"/>
                      <a:pt x="4218316" y="1750530"/>
                      <a:pt x="4218316" y="1736867"/>
                    </a:cubicBezTo>
                    <a:lnTo>
                      <a:pt x="4218316" y="1728172"/>
                    </a:lnTo>
                    <a:cubicBezTo>
                      <a:pt x="4218316" y="1713266"/>
                      <a:pt x="4214590" y="1700844"/>
                      <a:pt x="4204654" y="1692149"/>
                    </a:cubicBezTo>
                    <a:cubicBezTo>
                      <a:pt x="4195959" y="1682212"/>
                      <a:pt x="4186023" y="1677243"/>
                      <a:pt x="4172360" y="1677243"/>
                    </a:cubicBezTo>
                    <a:close/>
                    <a:moveTo>
                      <a:pt x="2709262" y="1676738"/>
                    </a:moveTo>
                    <a:lnTo>
                      <a:pt x="2896144" y="1676738"/>
                    </a:lnTo>
                    <a:cubicBezTo>
                      <a:pt x="2896144" y="1714856"/>
                      <a:pt x="2891194" y="1748054"/>
                      <a:pt x="2881293" y="1777565"/>
                    </a:cubicBezTo>
                    <a:cubicBezTo>
                      <a:pt x="2865203" y="1778794"/>
                      <a:pt x="2847877" y="1780024"/>
                      <a:pt x="2830550" y="1776335"/>
                    </a:cubicBezTo>
                    <a:cubicBezTo>
                      <a:pt x="2825599" y="1773876"/>
                      <a:pt x="2815698" y="1770187"/>
                      <a:pt x="2821886" y="1765269"/>
                    </a:cubicBezTo>
                    <a:lnTo>
                      <a:pt x="2830550" y="1765269"/>
                    </a:lnTo>
                    <a:cubicBezTo>
                      <a:pt x="2784758" y="1760350"/>
                      <a:pt x="2730302" y="1766498"/>
                      <a:pt x="2688222" y="1775105"/>
                    </a:cubicBezTo>
                    <a:lnTo>
                      <a:pt x="2674608" y="1766498"/>
                    </a:lnTo>
                    <a:cubicBezTo>
                      <a:pt x="2675846" y="1764039"/>
                      <a:pt x="2677084" y="1764039"/>
                      <a:pt x="2679559" y="1762810"/>
                    </a:cubicBezTo>
                    <a:cubicBezTo>
                      <a:pt x="2699361" y="1741907"/>
                      <a:pt x="2709262" y="1714856"/>
                      <a:pt x="2709262" y="1676738"/>
                    </a:cubicBezTo>
                    <a:close/>
                    <a:moveTo>
                      <a:pt x="4643241" y="1651841"/>
                    </a:moveTo>
                    <a:lnTo>
                      <a:pt x="4655664" y="1653081"/>
                    </a:lnTo>
                    <a:cubicBezTo>
                      <a:pt x="4655664" y="1655559"/>
                      <a:pt x="4650695" y="1660515"/>
                      <a:pt x="4638271" y="1660515"/>
                    </a:cubicBezTo>
                    <a:cubicBezTo>
                      <a:pt x="4681754" y="1660515"/>
                      <a:pt x="4716541" y="1651841"/>
                      <a:pt x="4761266" y="1656798"/>
                    </a:cubicBezTo>
                    <a:cubicBezTo>
                      <a:pt x="4763751" y="1659276"/>
                      <a:pt x="4755054" y="1659276"/>
                      <a:pt x="4757539" y="1659276"/>
                    </a:cubicBezTo>
                    <a:cubicBezTo>
                      <a:pt x="4761266" y="1659276"/>
                      <a:pt x="4763751" y="1659276"/>
                      <a:pt x="4766236" y="1658037"/>
                    </a:cubicBezTo>
                    <a:lnTo>
                      <a:pt x="4752569" y="1702646"/>
                    </a:lnTo>
                    <a:lnTo>
                      <a:pt x="4890473" y="1702646"/>
                    </a:lnTo>
                    <a:lnTo>
                      <a:pt x="4879291" y="1667950"/>
                    </a:lnTo>
                    <a:cubicBezTo>
                      <a:pt x="4900412" y="1665472"/>
                      <a:pt x="4937683" y="1666711"/>
                      <a:pt x="4965015" y="1664233"/>
                    </a:cubicBezTo>
                    <a:cubicBezTo>
                      <a:pt x="4956319" y="1674146"/>
                      <a:pt x="4996075" y="1666711"/>
                      <a:pt x="4998559" y="1675385"/>
                    </a:cubicBezTo>
                    <a:cubicBezTo>
                      <a:pt x="5004771" y="1675385"/>
                      <a:pt x="5014710" y="1674146"/>
                      <a:pt x="5014710" y="1671667"/>
                    </a:cubicBezTo>
                    <a:cubicBezTo>
                      <a:pt x="5012225" y="1672907"/>
                      <a:pt x="5003529" y="1669189"/>
                      <a:pt x="5004771" y="1667950"/>
                    </a:cubicBezTo>
                    <a:cubicBezTo>
                      <a:pt x="5014710" y="1667950"/>
                      <a:pt x="5028376" y="1669189"/>
                      <a:pt x="5029619" y="1664233"/>
                    </a:cubicBezTo>
                    <a:lnTo>
                      <a:pt x="5040800" y="1669189"/>
                    </a:lnTo>
                    <a:cubicBezTo>
                      <a:pt x="5042042" y="1665472"/>
                      <a:pt x="5044527" y="1662994"/>
                      <a:pt x="5051981" y="1662994"/>
                    </a:cubicBezTo>
                    <a:cubicBezTo>
                      <a:pt x="5065647" y="1671667"/>
                      <a:pt x="5050739" y="1656798"/>
                      <a:pt x="5070617" y="1662994"/>
                    </a:cubicBezTo>
                    <a:cubicBezTo>
                      <a:pt x="5065647" y="1665472"/>
                      <a:pt x="5060678" y="1667950"/>
                      <a:pt x="5060678" y="1669189"/>
                    </a:cubicBezTo>
                    <a:cubicBezTo>
                      <a:pt x="5069375" y="1671667"/>
                      <a:pt x="5069375" y="1669189"/>
                      <a:pt x="5075586" y="1669189"/>
                    </a:cubicBezTo>
                    <a:cubicBezTo>
                      <a:pt x="5076829" y="1671667"/>
                      <a:pt x="5068132" y="1675385"/>
                      <a:pt x="5060678" y="1676624"/>
                    </a:cubicBezTo>
                    <a:lnTo>
                      <a:pt x="5073102" y="1679102"/>
                    </a:lnTo>
                    <a:cubicBezTo>
                      <a:pt x="5075586" y="1677863"/>
                      <a:pt x="5078071" y="1677863"/>
                      <a:pt x="5080556" y="1676624"/>
                    </a:cubicBezTo>
                    <a:lnTo>
                      <a:pt x="5174976" y="1933123"/>
                    </a:lnTo>
                    <a:lnTo>
                      <a:pt x="4960046" y="1933123"/>
                    </a:lnTo>
                    <a:lnTo>
                      <a:pt x="4932713" y="1843906"/>
                    </a:lnTo>
                    <a:lnTo>
                      <a:pt x="4710329" y="1843906"/>
                    </a:lnTo>
                    <a:lnTo>
                      <a:pt x="4684239" y="1933123"/>
                    </a:lnTo>
                    <a:lnTo>
                      <a:pt x="4475520" y="1933123"/>
                    </a:lnTo>
                    <a:lnTo>
                      <a:pt x="4577395" y="1656798"/>
                    </a:lnTo>
                    <a:cubicBezTo>
                      <a:pt x="4592303" y="1654320"/>
                      <a:pt x="4603485" y="1648124"/>
                      <a:pt x="4620878" y="1653081"/>
                    </a:cubicBezTo>
                    <a:cubicBezTo>
                      <a:pt x="4617151" y="1654320"/>
                      <a:pt x="4620878" y="1655559"/>
                      <a:pt x="4620878" y="1655559"/>
                    </a:cubicBezTo>
                    <a:cubicBezTo>
                      <a:pt x="4629574" y="1655559"/>
                      <a:pt x="4638271" y="1655559"/>
                      <a:pt x="4643241" y="1651841"/>
                    </a:cubicBezTo>
                    <a:close/>
                    <a:moveTo>
                      <a:pt x="4581136" y="1644379"/>
                    </a:moveTo>
                    <a:lnTo>
                      <a:pt x="4587537" y="1646370"/>
                    </a:lnTo>
                    <a:lnTo>
                      <a:pt x="4580069" y="1649357"/>
                    </a:lnTo>
                    <a:close/>
                    <a:moveTo>
                      <a:pt x="4583595" y="1637846"/>
                    </a:moveTo>
                    <a:cubicBezTo>
                      <a:pt x="4585877" y="1636912"/>
                      <a:pt x="4590440" y="1635979"/>
                      <a:pt x="4595003" y="1637846"/>
                    </a:cubicBezTo>
                    <a:lnTo>
                      <a:pt x="4581313" y="1640646"/>
                    </a:lnTo>
                    <a:close/>
                    <a:moveTo>
                      <a:pt x="5421054" y="1432800"/>
                    </a:moveTo>
                    <a:cubicBezTo>
                      <a:pt x="5414846" y="1441491"/>
                      <a:pt x="5457063" y="1429076"/>
                      <a:pt x="5458304" y="1435283"/>
                    </a:cubicBezTo>
                    <a:cubicBezTo>
                      <a:pt x="5464513" y="1435283"/>
                      <a:pt x="5470721" y="1434042"/>
                      <a:pt x="5475687" y="1432800"/>
                    </a:cubicBezTo>
                    <a:lnTo>
                      <a:pt x="5475687" y="1771730"/>
                    </a:lnTo>
                    <a:lnTo>
                      <a:pt x="5799761" y="1771730"/>
                    </a:lnTo>
                    <a:lnTo>
                      <a:pt x="5799761" y="1934367"/>
                    </a:lnTo>
                    <a:lnTo>
                      <a:pt x="5270813" y="1934367"/>
                    </a:lnTo>
                    <a:lnTo>
                      <a:pt x="5270813" y="1453906"/>
                    </a:lnTo>
                    <a:cubicBezTo>
                      <a:pt x="5284472" y="1451423"/>
                      <a:pt x="5296888" y="1446457"/>
                      <a:pt x="5314271" y="1445215"/>
                    </a:cubicBezTo>
                    <a:cubicBezTo>
                      <a:pt x="5306821" y="1448940"/>
                      <a:pt x="5320480" y="1447698"/>
                      <a:pt x="5326688" y="1447698"/>
                    </a:cubicBezTo>
                    <a:cubicBezTo>
                      <a:pt x="5346555" y="1443974"/>
                      <a:pt x="5391254" y="1439008"/>
                      <a:pt x="5421054" y="1432800"/>
                    </a:cubicBezTo>
                    <a:close/>
                    <a:moveTo>
                      <a:pt x="5474921" y="1427822"/>
                    </a:moveTo>
                    <a:lnTo>
                      <a:pt x="5474921" y="1430311"/>
                    </a:lnTo>
                    <a:cubicBezTo>
                      <a:pt x="5470565" y="1430311"/>
                      <a:pt x="5465120" y="1429482"/>
                      <a:pt x="5466209" y="1428652"/>
                    </a:cubicBezTo>
                    <a:cubicBezTo>
                      <a:pt x="5468387" y="1428652"/>
                      <a:pt x="5471654" y="1427822"/>
                      <a:pt x="5474921" y="1427822"/>
                    </a:cubicBezTo>
                    <a:close/>
                    <a:moveTo>
                      <a:pt x="3025584" y="1318298"/>
                    </a:moveTo>
                    <a:cubicBezTo>
                      <a:pt x="3035523" y="1318298"/>
                      <a:pt x="3045461" y="1319540"/>
                      <a:pt x="3056643" y="1322024"/>
                    </a:cubicBezTo>
                    <a:cubicBezTo>
                      <a:pt x="3046704" y="1325751"/>
                      <a:pt x="3056643" y="1328235"/>
                      <a:pt x="3057885" y="1331961"/>
                    </a:cubicBezTo>
                    <a:cubicBezTo>
                      <a:pt x="3077762" y="1326993"/>
                      <a:pt x="3102609" y="1326993"/>
                      <a:pt x="3115032" y="1320782"/>
                    </a:cubicBezTo>
                    <a:lnTo>
                      <a:pt x="3147333" y="1322024"/>
                    </a:lnTo>
                    <a:cubicBezTo>
                      <a:pt x="3144848" y="1328235"/>
                      <a:pt x="3132425" y="1341898"/>
                      <a:pt x="3101366" y="1341898"/>
                    </a:cubicBezTo>
                    <a:cubicBezTo>
                      <a:pt x="3147333" y="1343140"/>
                      <a:pt x="3188330" y="1339414"/>
                      <a:pt x="3230569" y="1335687"/>
                    </a:cubicBezTo>
                    <a:lnTo>
                      <a:pt x="3230569" y="1571681"/>
                    </a:lnTo>
                    <a:lnTo>
                      <a:pt x="3423130" y="1338171"/>
                    </a:lnTo>
                    <a:cubicBezTo>
                      <a:pt x="3434311" y="1335687"/>
                      <a:pt x="3444249" y="1334445"/>
                      <a:pt x="3447976" y="1333203"/>
                    </a:cubicBezTo>
                    <a:cubicBezTo>
                      <a:pt x="3445492" y="1334445"/>
                      <a:pt x="3443007" y="1336929"/>
                      <a:pt x="3434311" y="1336929"/>
                    </a:cubicBezTo>
                    <a:cubicBezTo>
                      <a:pt x="3492700" y="1334445"/>
                      <a:pt x="3523758" y="1354318"/>
                      <a:pt x="3562271" y="1346866"/>
                    </a:cubicBezTo>
                    <a:cubicBezTo>
                      <a:pt x="3563513" y="1354318"/>
                      <a:pt x="3532455" y="1350592"/>
                      <a:pt x="3537424" y="1353076"/>
                    </a:cubicBezTo>
                    <a:cubicBezTo>
                      <a:pt x="3590844" y="1360529"/>
                      <a:pt x="3620660" y="1344382"/>
                      <a:pt x="3670353" y="1343140"/>
                    </a:cubicBezTo>
                    <a:lnTo>
                      <a:pt x="3480277" y="1560503"/>
                    </a:lnTo>
                    <a:lnTo>
                      <a:pt x="3711350" y="1934367"/>
                    </a:lnTo>
                    <a:lnTo>
                      <a:pt x="3471581" y="1934367"/>
                    </a:lnTo>
                    <a:lnTo>
                      <a:pt x="3339894" y="1700857"/>
                    </a:lnTo>
                    <a:lnTo>
                      <a:pt x="3230569" y="1792771"/>
                    </a:lnTo>
                    <a:lnTo>
                      <a:pt x="3230569" y="1934367"/>
                    </a:lnTo>
                    <a:lnTo>
                      <a:pt x="3025584" y="1934367"/>
                    </a:lnTo>
                    <a:close/>
                    <a:moveTo>
                      <a:pt x="5905550" y="1299630"/>
                    </a:moveTo>
                    <a:lnTo>
                      <a:pt x="6109183" y="1299630"/>
                    </a:lnTo>
                    <a:lnTo>
                      <a:pt x="6109183" y="1746804"/>
                    </a:lnTo>
                    <a:cubicBezTo>
                      <a:pt x="6084350" y="1747425"/>
                      <a:pt x="6054550" y="1747735"/>
                      <a:pt x="6026147" y="1749133"/>
                    </a:cubicBezTo>
                    <a:lnTo>
                      <a:pt x="5977092" y="1754948"/>
                    </a:lnTo>
                    <a:lnTo>
                      <a:pt x="5970893" y="1755188"/>
                    </a:lnTo>
                    <a:cubicBezTo>
                      <a:pt x="5965150" y="1756120"/>
                      <a:pt x="5960183" y="1757362"/>
                      <a:pt x="5951492" y="1757983"/>
                    </a:cubicBezTo>
                    <a:lnTo>
                      <a:pt x="5977092" y="1754948"/>
                    </a:lnTo>
                    <a:lnTo>
                      <a:pt x="5994950" y="1754257"/>
                    </a:lnTo>
                    <a:cubicBezTo>
                      <a:pt x="5993708" y="1757983"/>
                      <a:pt x="5981292" y="1757983"/>
                      <a:pt x="5976325" y="1759225"/>
                    </a:cubicBezTo>
                    <a:cubicBezTo>
                      <a:pt x="5978808" y="1764194"/>
                      <a:pt x="5999917" y="1755499"/>
                      <a:pt x="6024750" y="1760467"/>
                    </a:cubicBezTo>
                    <a:lnTo>
                      <a:pt x="5983775" y="1766678"/>
                    </a:lnTo>
                    <a:lnTo>
                      <a:pt x="6006125" y="1771647"/>
                    </a:lnTo>
                    <a:lnTo>
                      <a:pt x="5913000" y="1785310"/>
                    </a:lnTo>
                    <a:cubicBezTo>
                      <a:pt x="5988742" y="1791521"/>
                      <a:pt x="6025991" y="1769162"/>
                      <a:pt x="6088075" y="1777857"/>
                    </a:cubicBezTo>
                    <a:cubicBezTo>
                      <a:pt x="6078141" y="1780342"/>
                      <a:pt x="6088075" y="1781584"/>
                      <a:pt x="6089316" y="1784068"/>
                    </a:cubicBezTo>
                    <a:cubicBezTo>
                      <a:pt x="6110424" y="1781584"/>
                      <a:pt x="6134016" y="1781584"/>
                      <a:pt x="6146433" y="1777857"/>
                    </a:cubicBezTo>
                    <a:lnTo>
                      <a:pt x="6177474" y="1777857"/>
                    </a:lnTo>
                    <a:cubicBezTo>
                      <a:pt x="6177474" y="1781584"/>
                      <a:pt x="6163816" y="1789037"/>
                      <a:pt x="6132774" y="1787795"/>
                    </a:cubicBezTo>
                    <a:cubicBezTo>
                      <a:pt x="6242041" y="1791521"/>
                      <a:pt x="6326474" y="1777857"/>
                      <a:pt x="6434498" y="1784068"/>
                    </a:cubicBezTo>
                    <a:lnTo>
                      <a:pt x="6434498" y="1934368"/>
                    </a:lnTo>
                    <a:lnTo>
                      <a:pt x="5905550" y="1934368"/>
                    </a:lnTo>
                    <a:close/>
                    <a:moveTo>
                      <a:pt x="5270813" y="1299630"/>
                    </a:moveTo>
                    <a:lnTo>
                      <a:pt x="5474925" y="1299630"/>
                    </a:lnTo>
                    <a:lnTo>
                      <a:pt x="5474925" y="1398267"/>
                    </a:lnTo>
                    <a:cubicBezTo>
                      <a:pt x="5466266" y="1400732"/>
                      <a:pt x="5461318" y="1401965"/>
                      <a:pt x="5453896" y="1405664"/>
                    </a:cubicBezTo>
                    <a:cubicBezTo>
                      <a:pt x="5439051" y="1403198"/>
                      <a:pt x="5424207" y="1408130"/>
                      <a:pt x="5408125" y="1408130"/>
                    </a:cubicBezTo>
                    <a:lnTo>
                      <a:pt x="5411836" y="1405664"/>
                    </a:lnTo>
                    <a:cubicBezTo>
                      <a:pt x="5401940" y="1405664"/>
                      <a:pt x="5388332" y="1408130"/>
                      <a:pt x="5374725" y="1409363"/>
                    </a:cubicBezTo>
                    <a:lnTo>
                      <a:pt x="5372251" y="1406897"/>
                    </a:lnTo>
                    <a:cubicBezTo>
                      <a:pt x="5362354" y="1408130"/>
                      <a:pt x="5345036" y="1410596"/>
                      <a:pt x="5331428" y="1413062"/>
                    </a:cubicBezTo>
                    <a:cubicBezTo>
                      <a:pt x="5331428" y="1414295"/>
                      <a:pt x="5345036" y="1413062"/>
                      <a:pt x="5338851" y="1415528"/>
                    </a:cubicBezTo>
                    <a:cubicBezTo>
                      <a:pt x="5345036" y="1415528"/>
                      <a:pt x="5352458" y="1414295"/>
                      <a:pt x="5348747" y="1411829"/>
                    </a:cubicBezTo>
                    <a:cubicBezTo>
                      <a:pt x="5356169" y="1411829"/>
                      <a:pt x="5356169" y="1414295"/>
                      <a:pt x="5361117" y="1415528"/>
                    </a:cubicBezTo>
                    <a:lnTo>
                      <a:pt x="5335139" y="1420460"/>
                    </a:lnTo>
                    <a:cubicBezTo>
                      <a:pt x="5332665" y="1420460"/>
                      <a:pt x="5332665" y="1420460"/>
                      <a:pt x="5332665" y="1419227"/>
                    </a:cubicBezTo>
                    <a:lnTo>
                      <a:pt x="5330191" y="1424159"/>
                    </a:lnTo>
                    <a:cubicBezTo>
                      <a:pt x="5324006" y="1424159"/>
                      <a:pt x="5321532" y="1424159"/>
                      <a:pt x="5322769" y="1421693"/>
                    </a:cubicBezTo>
                    <a:cubicBezTo>
                      <a:pt x="5307925" y="1424159"/>
                      <a:pt x="5302976" y="1430323"/>
                      <a:pt x="5286895" y="1431556"/>
                    </a:cubicBezTo>
                    <a:cubicBezTo>
                      <a:pt x="5293080" y="1426624"/>
                      <a:pt x="5298028" y="1424159"/>
                      <a:pt x="5307925" y="1424159"/>
                    </a:cubicBezTo>
                    <a:lnTo>
                      <a:pt x="5290606" y="1425391"/>
                    </a:lnTo>
                    <a:cubicBezTo>
                      <a:pt x="5299265" y="1421693"/>
                      <a:pt x="5328954" y="1417994"/>
                      <a:pt x="5324006" y="1414295"/>
                    </a:cubicBezTo>
                    <a:cubicBezTo>
                      <a:pt x="5309162" y="1416761"/>
                      <a:pt x="5288132" y="1421693"/>
                      <a:pt x="5270813" y="1426624"/>
                    </a:cubicBezTo>
                    <a:close/>
                    <a:moveTo>
                      <a:pt x="4706702" y="1299630"/>
                    </a:moveTo>
                    <a:lnTo>
                      <a:pt x="4943798" y="1299630"/>
                    </a:lnTo>
                    <a:lnTo>
                      <a:pt x="5062967" y="1626997"/>
                    </a:lnTo>
                    <a:cubicBezTo>
                      <a:pt x="5051795" y="1624517"/>
                      <a:pt x="5041864" y="1622037"/>
                      <a:pt x="5039382" y="1624517"/>
                    </a:cubicBezTo>
                    <a:cubicBezTo>
                      <a:pt x="5026968" y="1629477"/>
                      <a:pt x="5010831" y="1631957"/>
                      <a:pt x="4998417" y="1636917"/>
                    </a:cubicBezTo>
                    <a:cubicBezTo>
                      <a:pt x="4984763" y="1631957"/>
                      <a:pt x="4969867" y="1633197"/>
                      <a:pt x="4956212" y="1631957"/>
                    </a:cubicBezTo>
                    <a:lnTo>
                      <a:pt x="4958695" y="1629477"/>
                    </a:lnTo>
                    <a:cubicBezTo>
                      <a:pt x="4951247" y="1628237"/>
                      <a:pt x="4938833" y="1629477"/>
                      <a:pt x="4925178" y="1628237"/>
                    </a:cubicBezTo>
                    <a:lnTo>
                      <a:pt x="4922696" y="1624517"/>
                    </a:lnTo>
                    <a:cubicBezTo>
                      <a:pt x="4915248" y="1624517"/>
                      <a:pt x="4899110" y="1624517"/>
                      <a:pt x="4886697" y="1624517"/>
                    </a:cubicBezTo>
                    <a:cubicBezTo>
                      <a:pt x="4885455" y="1626997"/>
                      <a:pt x="4897869" y="1626997"/>
                      <a:pt x="4892903" y="1629477"/>
                    </a:cubicBezTo>
                    <a:cubicBezTo>
                      <a:pt x="4899110" y="1629477"/>
                      <a:pt x="4904076" y="1629477"/>
                      <a:pt x="4901593" y="1626997"/>
                    </a:cubicBezTo>
                    <a:cubicBezTo>
                      <a:pt x="4909041" y="1626997"/>
                      <a:pt x="4909041" y="1630717"/>
                      <a:pt x="4914006" y="1633197"/>
                    </a:cubicBezTo>
                    <a:lnTo>
                      <a:pt x="4889179" y="1634437"/>
                    </a:lnTo>
                    <a:cubicBezTo>
                      <a:pt x="4886697" y="1634437"/>
                      <a:pt x="4885455" y="1633197"/>
                      <a:pt x="4885455" y="1633197"/>
                    </a:cubicBezTo>
                    <a:lnTo>
                      <a:pt x="4884214" y="1638157"/>
                    </a:lnTo>
                    <a:cubicBezTo>
                      <a:pt x="4878007" y="1636917"/>
                      <a:pt x="4876766" y="1635677"/>
                      <a:pt x="4878007" y="1634437"/>
                    </a:cubicBezTo>
                    <a:cubicBezTo>
                      <a:pt x="4874283" y="1634437"/>
                      <a:pt x="4871801" y="1634437"/>
                      <a:pt x="4870559" y="1635677"/>
                    </a:cubicBezTo>
                    <a:lnTo>
                      <a:pt x="4869318" y="1629477"/>
                    </a:lnTo>
                    <a:cubicBezTo>
                      <a:pt x="4876766" y="1629477"/>
                      <a:pt x="4881731" y="1628237"/>
                      <a:pt x="4879249" y="1624517"/>
                    </a:cubicBezTo>
                    <a:cubicBezTo>
                      <a:pt x="4876766" y="1624517"/>
                      <a:pt x="4871801" y="1625757"/>
                      <a:pt x="4868077" y="1625757"/>
                    </a:cubicBezTo>
                    <a:lnTo>
                      <a:pt x="4823388" y="1476954"/>
                    </a:lnTo>
                    <a:lnTo>
                      <a:pt x="4819664" y="1476954"/>
                    </a:lnTo>
                    <a:lnTo>
                      <a:pt x="4776217" y="1625757"/>
                    </a:lnTo>
                    <a:cubicBezTo>
                      <a:pt x="4758839" y="1625757"/>
                      <a:pt x="4741460" y="1626997"/>
                      <a:pt x="4727805" y="1629477"/>
                    </a:cubicBezTo>
                    <a:lnTo>
                      <a:pt x="4719116" y="1624517"/>
                    </a:lnTo>
                    <a:cubicBezTo>
                      <a:pt x="4691806" y="1622037"/>
                      <a:pt x="4724081" y="1633197"/>
                      <a:pt x="4695530" y="1633197"/>
                    </a:cubicBezTo>
                    <a:cubicBezTo>
                      <a:pt x="4688082" y="1628237"/>
                      <a:pt x="4660773" y="1629477"/>
                      <a:pt x="4659531" y="1624517"/>
                    </a:cubicBezTo>
                    <a:cubicBezTo>
                      <a:pt x="4654566" y="1624517"/>
                      <a:pt x="4650842" y="1624517"/>
                      <a:pt x="4650842" y="1628237"/>
                    </a:cubicBezTo>
                    <a:cubicBezTo>
                      <a:pt x="4655807" y="1629477"/>
                      <a:pt x="4665738" y="1628237"/>
                      <a:pt x="4659531" y="1630717"/>
                    </a:cubicBezTo>
                    <a:cubicBezTo>
                      <a:pt x="4649601" y="1633197"/>
                      <a:pt x="4645877" y="1629477"/>
                      <a:pt x="4637187" y="1629477"/>
                    </a:cubicBezTo>
                    <a:cubicBezTo>
                      <a:pt x="4638429" y="1629477"/>
                      <a:pt x="4643394" y="1626997"/>
                      <a:pt x="4639670" y="1626997"/>
                    </a:cubicBezTo>
                    <a:cubicBezTo>
                      <a:pt x="4627257" y="1628237"/>
                      <a:pt x="4603671" y="1628237"/>
                      <a:pt x="4586292" y="1630717"/>
                    </a:cubicBezTo>
                    <a:close/>
                    <a:moveTo>
                      <a:pt x="3813405" y="1299630"/>
                    </a:moveTo>
                    <a:lnTo>
                      <a:pt x="4234463" y="1299630"/>
                    </a:lnTo>
                    <a:cubicBezTo>
                      <a:pt x="4266757" y="1299630"/>
                      <a:pt x="4296566" y="1307083"/>
                      <a:pt x="4323891" y="1319505"/>
                    </a:cubicBezTo>
                    <a:cubicBezTo>
                      <a:pt x="4349975" y="1333168"/>
                      <a:pt x="4371090" y="1351800"/>
                      <a:pt x="4387236" y="1375401"/>
                    </a:cubicBezTo>
                    <a:cubicBezTo>
                      <a:pt x="4402141" y="1400244"/>
                      <a:pt x="4409593" y="1426329"/>
                      <a:pt x="4409593" y="1454899"/>
                    </a:cubicBezTo>
                    <a:cubicBezTo>
                      <a:pt x="4409593" y="1533154"/>
                      <a:pt x="4374816" y="1582840"/>
                      <a:pt x="4304018" y="1602715"/>
                    </a:cubicBezTo>
                    <a:lnTo>
                      <a:pt x="4304018" y="1607683"/>
                    </a:lnTo>
                    <a:cubicBezTo>
                      <a:pt x="4384752" y="1625073"/>
                      <a:pt x="4425740" y="1677243"/>
                      <a:pt x="4425740" y="1765436"/>
                    </a:cubicBezTo>
                    <a:cubicBezTo>
                      <a:pt x="4425740" y="1798974"/>
                      <a:pt x="4417046" y="1827543"/>
                      <a:pt x="4400899" y="1852386"/>
                    </a:cubicBezTo>
                    <a:cubicBezTo>
                      <a:pt x="4384752" y="1878472"/>
                      <a:pt x="4362395" y="1899588"/>
                      <a:pt x="4333828" y="1913252"/>
                    </a:cubicBezTo>
                    <a:cubicBezTo>
                      <a:pt x="4305261" y="1926915"/>
                      <a:pt x="4274209" y="1934368"/>
                      <a:pt x="4241916" y="1934368"/>
                    </a:cubicBezTo>
                    <a:lnTo>
                      <a:pt x="3813405" y="1934368"/>
                    </a:lnTo>
                    <a:lnTo>
                      <a:pt x="3813405" y="1521975"/>
                    </a:lnTo>
                    <a:cubicBezTo>
                      <a:pt x="3834520" y="1518248"/>
                      <a:pt x="3855635" y="1515764"/>
                      <a:pt x="3874266" y="1510796"/>
                    </a:cubicBezTo>
                    <a:lnTo>
                      <a:pt x="3895381" y="1524459"/>
                    </a:lnTo>
                    <a:cubicBezTo>
                      <a:pt x="3967421" y="1529428"/>
                      <a:pt x="3881718" y="1503343"/>
                      <a:pt x="3956242" y="1500858"/>
                    </a:cubicBezTo>
                    <a:cubicBezTo>
                      <a:pt x="3966178" y="1509553"/>
                      <a:pt x="3994746" y="1509553"/>
                      <a:pt x="4017103" y="1510796"/>
                    </a:cubicBezTo>
                    <a:lnTo>
                      <a:pt x="4017103" y="1546818"/>
                    </a:lnTo>
                    <a:lnTo>
                      <a:pt x="4157456" y="1546818"/>
                    </a:lnTo>
                    <a:cubicBezTo>
                      <a:pt x="4171118" y="1546818"/>
                      <a:pt x="4181055" y="1541849"/>
                      <a:pt x="4190991" y="1531912"/>
                    </a:cubicBezTo>
                    <a:cubicBezTo>
                      <a:pt x="4198443" y="1525701"/>
                      <a:pt x="4203412" y="1514522"/>
                      <a:pt x="4204654" y="1502100"/>
                    </a:cubicBezTo>
                    <a:lnTo>
                      <a:pt x="4263175" y="1489095"/>
                    </a:lnTo>
                    <a:lnTo>
                      <a:pt x="4264583" y="1489058"/>
                    </a:lnTo>
                    <a:cubicBezTo>
                      <a:pt x="4270172" y="1487505"/>
                      <a:pt x="4274830" y="1485332"/>
                      <a:pt x="4282903" y="1484710"/>
                    </a:cubicBezTo>
                    <a:lnTo>
                      <a:pt x="4263175" y="1489095"/>
                    </a:lnTo>
                    <a:lnTo>
                      <a:pt x="4240673" y="1489679"/>
                    </a:lnTo>
                    <a:cubicBezTo>
                      <a:pt x="4240673" y="1484710"/>
                      <a:pt x="4253094" y="1484710"/>
                      <a:pt x="4258062" y="1482226"/>
                    </a:cubicBezTo>
                    <a:cubicBezTo>
                      <a:pt x="4255578" y="1471047"/>
                      <a:pt x="4234463" y="1489679"/>
                      <a:pt x="4209622" y="1482226"/>
                    </a:cubicBezTo>
                    <a:lnTo>
                      <a:pt x="4250610" y="1468562"/>
                    </a:lnTo>
                    <a:lnTo>
                      <a:pt x="4227011" y="1457383"/>
                    </a:lnTo>
                    <a:lnTo>
                      <a:pt x="4320165" y="1428814"/>
                    </a:lnTo>
                    <a:cubicBezTo>
                      <a:pt x="4261788" y="1422603"/>
                      <a:pt x="4227011" y="1446204"/>
                      <a:pt x="4187265" y="1449930"/>
                    </a:cubicBezTo>
                    <a:cubicBezTo>
                      <a:pt x="4178571" y="1442477"/>
                      <a:pt x="4168634" y="1438751"/>
                      <a:pt x="4157456" y="1438751"/>
                    </a:cubicBezTo>
                    <a:lnTo>
                      <a:pt x="4143793" y="1438751"/>
                    </a:lnTo>
                    <a:lnTo>
                      <a:pt x="4142551" y="1438751"/>
                    </a:lnTo>
                    <a:lnTo>
                      <a:pt x="4065543" y="1438751"/>
                    </a:lnTo>
                    <a:cubicBezTo>
                      <a:pt x="4071753" y="1433782"/>
                      <a:pt x="4084174" y="1431298"/>
                      <a:pt x="4100321" y="1431298"/>
                    </a:cubicBezTo>
                    <a:cubicBezTo>
                      <a:pt x="3997230" y="1430056"/>
                      <a:pt x="3914012" y="1453657"/>
                      <a:pt x="3813405" y="1447446"/>
                    </a:cubicBezTo>
                    <a:close/>
                    <a:moveTo>
                      <a:pt x="714393" y="1299630"/>
                    </a:moveTo>
                    <a:lnTo>
                      <a:pt x="918103" y="1299630"/>
                    </a:lnTo>
                    <a:lnTo>
                      <a:pt x="918103" y="1530670"/>
                    </a:lnTo>
                    <a:lnTo>
                      <a:pt x="1141686" y="1530670"/>
                    </a:lnTo>
                    <a:lnTo>
                      <a:pt x="1141686" y="1299630"/>
                    </a:lnTo>
                    <a:lnTo>
                      <a:pt x="1344153" y="1299630"/>
                    </a:lnTo>
                    <a:lnTo>
                      <a:pt x="1344153" y="1934368"/>
                    </a:lnTo>
                    <a:lnTo>
                      <a:pt x="1249751" y="1934368"/>
                    </a:lnTo>
                    <a:lnTo>
                      <a:pt x="1233603" y="1930642"/>
                    </a:lnTo>
                    <a:lnTo>
                      <a:pt x="1244782" y="1926915"/>
                    </a:lnTo>
                    <a:lnTo>
                      <a:pt x="1211245" y="1918220"/>
                    </a:lnTo>
                    <a:cubicBezTo>
                      <a:pt x="1208761" y="1913252"/>
                      <a:pt x="1221182" y="1907041"/>
                      <a:pt x="1233603" y="1905799"/>
                    </a:cubicBezTo>
                    <a:cubicBezTo>
                      <a:pt x="1242298" y="1904557"/>
                      <a:pt x="1248509" y="1907041"/>
                      <a:pt x="1241056" y="1909525"/>
                    </a:cubicBezTo>
                    <a:cubicBezTo>
                      <a:pt x="1277078" y="1899588"/>
                      <a:pt x="1212487" y="1905799"/>
                      <a:pt x="1234845" y="1893377"/>
                    </a:cubicBezTo>
                    <a:cubicBezTo>
                      <a:pt x="1243540" y="1895862"/>
                      <a:pt x="1254719" y="1892135"/>
                      <a:pt x="1260930" y="1893377"/>
                    </a:cubicBezTo>
                    <a:cubicBezTo>
                      <a:pt x="1219940" y="1885924"/>
                      <a:pt x="1201308" y="1905799"/>
                      <a:pt x="1176465" y="1889651"/>
                    </a:cubicBezTo>
                    <a:cubicBezTo>
                      <a:pt x="1169013" y="1894619"/>
                      <a:pt x="1155349" y="1899588"/>
                      <a:pt x="1141686" y="1902072"/>
                    </a:cubicBezTo>
                    <a:lnTo>
                      <a:pt x="1141686" y="1693391"/>
                    </a:lnTo>
                    <a:lnTo>
                      <a:pt x="918103" y="1693391"/>
                    </a:lnTo>
                    <a:lnTo>
                      <a:pt x="918103" y="1907041"/>
                    </a:lnTo>
                    <a:cubicBezTo>
                      <a:pt x="903197" y="1908283"/>
                      <a:pt x="888292" y="1908283"/>
                      <a:pt x="877113" y="1905799"/>
                    </a:cubicBezTo>
                    <a:lnTo>
                      <a:pt x="883323" y="1903315"/>
                    </a:lnTo>
                    <a:cubicBezTo>
                      <a:pt x="872144" y="1905799"/>
                      <a:pt x="855996" y="1912010"/>
                      <a:pt x="843575" y="1904557"/>
                    </a:cubicBezTo>
                    <a:cubicBezTo>
                      <a:pt x="837365" y="1915736"/>
                      <a:pt x="824943" y="1925673"/>
                      <a:pt x="817490" y="1934368"/>
                    </a:cubicBezTo>
                    <a:lnTo>
                      <a:pt x="770289" y="1934368"/>
                    </a:lnTo>
                    <a:lnTo>
                      <a:pt x="776500" y="1930642"/>
                    </a:lnTo>
                    <a:cubicBezTo>
                      <a:pt x="764078" y="1931884"/>
                      <a:pt x="755384" y="1933126"/>
                      <a:pt x="745446" y="1933126"/>
                    </a:cubicBezTo>
                    <a:cubicBezTo>
                      <a:pt x="741720" y="1924431"/>
                      <a:pt x="755384" y="1926915"/>
                      <a:pt x="771531" y="1923189"/>
                    </a:cubicBezTo>
                    <a:cubicBezTo>
                      <a:pt x="762836" y="1915736"/>
                      <a:pt x="752899" y="1915736"/>
                      <a:pt x="741720" y="1924431"/>
                    </a:cubicBezTo>
                    <a:lnTo>
                      <a:pt x="747931" y="1924431"/>
                    </a:lnTo>
                    <a:cubicBezTo>
                      <a:pt x="742962" y="1926915"/>
                      <a:pt x="731783" y="1930642"/>
                      <a:pt x="723088" y="1934368"/>
                    </a:cubicBezTo>
                    <a:lnTo>
                      <a:pt x="714393" y="1934368"/>
                    </a:lnTo>
                    <a:close/>
                    <a:moveTo>
                      <a:pt x="2591823" y="1288428"/>
                    </a:moveTo>
                    <a:cubicBezTo>
                      <a:pt x="2684983" y="1288428"/>
                      <a:pt x="2759511" y="1312016"/>
                      <a:pt x="2814166" y="1359192"/>
                    </a:cubicBezTo>
                    <a:cubicBezTo>
                      <a:pt x="2868820" y="1406367"/>
                      <a:pt x="2896147" y="1473406"/>
                      <a:pt x="2896147" y="1560309"/>
                    </a:cubicBezTo>
                    <a:lnTo>
                      <a:pt x="2701132" y="1560309"/>
                    </a:lnTo>
                    <a:cubicBezTo>
                      <a:pt x="2701132" y="1524306"/>
                      <a:pt x="2692436" y="1494511"/>
                      <a:pt x="2672561" y="1473406"/>
                    </a:cubicBezTo>
                    <a:cubicBezTo>
                      <a:pt x="2653930" y="1451060"/>
                      <a:pt x="2625360" y="1439887"/>
                      <a:pt x="2590580" y="1439887"/>
                    </a:cubicBezTo>
                    <a:cubicBezTo>
                      <a:pt x="2548347" y="1439887"/>
                      <a:pt x="2518536" y="1453543"/>
                      <a:pt x="2499904" y="1479614"/>
                    </a:cubicBezTo>
                    <a:cubicBezTo>
                      <a:pt x="2480030" y="1505684"/>
                      <a:pt x="2471335" y="1540445"/>
                      <a:pt x="2471335" y="1586380"/>
                    </a:cubicBezTo>
                    <a:lnTo>
                      <a:pt x="2471335" y="1645970"/>
                    </a:lnTo>
                    <a:cubicBezTo>
                      <a:pt x="2471335" y="1691904"/>
                      <a:pt x="2480030" y="1727906"/>
                      <a:pt x="2499904" y="1753977"/>
                    </a:cubicBezTo>
                    <a:cubicBezTo>
                      <a:pt x="2501146" y="1756460"/>
                      <a:pt x="2504873" y="1758943"/>
                      <a:pt x="2507357" y="1762667"/>
                    </a:cubicBezTo>
                    <a:cubicBezTo>
                      <a:pt x="2496178" y="1762667"/>
                      <a:pt x="2491209" y="1762667"/>
                      <a:pt x="2488725" y="1768875"/>
                    </a:cubicBezTo>
                    <a:cubicBezTo>
                      <a:pt x="2501146" y="1771358"/>
                      <a:pt x="2529715" y="1768875"/>
                      <a:pt x="2513567" y="1778806"/>
                    </a:cubicBezTo>
                    <a:cubicBezTo>
                      <a:pt x="2488725" y="1782531"/>
                      <a:pt x="2476303" y="1775082"/>
                      <a:pt x="2456430" y="1775082"/>
                    </a:cubicBezTo>
                    <a:cubicBezTo>
                      <a:pt x="2458914" y="1772599"/>
                      <a:pt x="2472577" y="1765150"/>
                      <a:pt x="2463882" y="1767633"/>
                    </a:cubicBezTo>
                    <a:cubicBezTo>
                      <a:pt x="2420407" y="1770116"/>
                      <a:pt x="2342152" y="1767633"/>
                      <a:pt x="2292466" y="1783772"/>
                    </a:cubicBezTo>
                    <a:cubicBezTo>
                      <a:pt x="2272592" y="1737838"/>
                      <a:pt x="2262655" y="1681972"/>
                      <a:pt x="2262655" y="1617416"/>
                    </a:cubicBezTo>
                    <a:cubicBezTo>
                      <a:pt x="2262655" y="1509409"/>
                      <a:pt x="2289982" y="1426231"/>
                      <a:pt x="2345878" y="1371606"/>
                    </a:cubicBezTo>
                    <a:cubicBezTo>
                      <a:pt x="2401775" y="1316982"/>
                      <a:pt x="2482514" y="1288428"/>
                      <a:pt x="2591823" y="1288428"/>
                    </a:cubicBezTo>
                    <a:close/>
                    <a:moveTo>
                      <a:pt x="1816471" y="1288428"/>
                    </a:moveTo>
                    <a:cubicBezTo>
                      <a:pt x="1925795" y="1288428"/>
                      <a:pt x="2010273" y="1317000"/>
                      <a:pt x="2069905" y="1372900"/>
                    </a:cubicBezTo>
                    <a:cubicBezTo>
                      <a:pt x="2108418" y="1408925"/>
                      <a:pt x="2133264" y="1454887"/>
                      <a:pt x="2148171" y="1513272"/>
                    </a:cubicBezTo>
                    <a:cubicBezTo>
                      <a:pt x="2103449" y="1509545"/>
                      <a:pt x="2053755" y="1515756"/>
                      <a:pt x="2015242" y="1523210"/>
                    </a:cubicBezTo>
                    <a:lnTo>
                      <a:pt x="1994123" y="1509545"/>
                    </a:lnTo>
                    <a:cubicBezTo>
                      <a:pt x="1925795" y="1502092"/>
                      <a:pt x="1999092" y="1526937"/>
                      <a:pt x="1944429" y="1530663"/>
                    </a:cubicBezTo>
                    <a:cubicBezTo>
                      <a:pt x="1936976" y="1510788"/>
                      <a:pt x="1928279" y="1494639"/>
                      <a:pt x="1917099" y="1479732"/>
                    </a:cubicBezTo>
                    <a:cubicBezTo>
                      <a:pt x="1893494" y="1454887"/>
                      <a:pt x="1861194" y="1439980"/>
                      <a:pt x="1816471" y="1439980"/>
                    </a:cubicBezTo>
                    <a:cubicBezTo>
                      <a:pt x="1772990" y="1439980"/>
                      <a:pt x="1739447" y="1454887"/>
                      <a:pt x="1717085" y="1479732"/>
                    </a:cubicBezTo>
                    <a:cubicBezTo>
                      <a:pt x="1707147" y="1492154"/>
                      <a:pt x="1699692" y="1505819"/>
                      <a:pt x="1694723" y="1520725"/>
                    </a:cubicBezTo>
                    <a:cubicBezTo>
                      <a:pt x="1661181" y="1523210"/>
                      <a:pt x="1627638" y="1526937"/>
                      <a:pt x="1605276" y="1538117"/>
                    </a:cubicBezTo>
                    <a:cubicBezTo>
                      <a:pt x="1622669" y="1535632"/>
                      <a:pt x="1623911" y="1528179"/>
                      <a:pt x="1647515" y="1531905"/>
                    </a:cubicBezTo>
                    <a:cubicBezTo>
                      <a:pt x="1647515" y="1539359"/>
                      <a:pt x="1635092" y="1538117"/>
                      <a:pt x="1628880" y="1539359"/>
                    </a:cubicBezTo>
                    <a:cubicBezTo>
                      <a:pt x="1632607" y="1551781"/>
                      <a:pt x="1653727" y="1533148"/>
                      <a:pt x="1678573" y="1541843"/>
                    </a:cubicBezTo>
                    <a:lnTo>
                      <a:pt x="1636334" y="1555508"/>
                    </a:lnTo>
                    <a:lnTo>
                      <a:pt x="1659939" y="1565446"/>
                    </a:lnTo>
                    <a:lnTo>
                      <a:pt x="1566764" y="1592775"/>
                    </a:lnTo>
                    <a:cubicBezTo>
                      <a:pt x="1616457" y="1598986"/>
                      <a:pt x="1650000" y="1584079"/>
                      <a:pt x="1683542" y="1576626"/>
                    </a:cubicBezTo>
                    <a:cubicBezTo>
                      <a:pt x="1683542" y="1580352"/>
                      <a:pt x="1682300" y="1584079"/>
                      <a:pt x="1682300" y="1586564"/>
                    </a:cubicBezTo>
                    <a:lnTo>
                      <a:pt x="1682300" y="1646191"/>
                    </a:lnTo>
                    <a:cubicBezTo>
                      <a:pt x="1682300" y="1692153"/>
                      <a:pt x="1694723" y="1726936"/>
                      <a:pt x="1717085" y="1754265"/>
                    </a:cubicBezTo>
                    <a:cubicBezTo>
                      <a:pt x="1739447" y="1779109"/>
                      <a:pt x="1772990" y="1792774"/>
                      <a:pt x="1816471" y="1792774"/>
                    </a:cubicBezTo>
                    <a:cubicBezTo>
                      <a:pt x="1861194" y="1792774"/>
                      <a:pt x="1893494" y="1779109"/>
                      <a:pt x="1917099" y="1754265"/>
                    </a:cubicBezTo>
                    <a:cubicBezTo>
                      <a:pt x="1939460" y="1726936"/>
                      <a:pt x="1950641" y="1692153"/>
                      <a:pt x="1950641" y="1646191"/>
                    </a:cubicBezTo>
                    <a:lnTo>
                      <a:pt x="1950641" y="1589048"/>
                    </a:lnTo>
                    <a:cubicBezTo>
                      <a:pt x="1999092" y="1585321"/>
                      <a:pt x="2047543" y="1582837"/>
                      <a:pt x="2100963" y="1590290"/>
                    </a:cubicBezTo>
                    <a:cubicBezTo>
                      <a:pt x="2104690" y="1592775"/>
                      <a:pt x="2084813" y="1592775"/>
                      <a:pt x="2093509" y="1595259"/>
                    </a:cubicBezTo>
                    <a:cubicBezTo>
                      <a:pt x="2107175" y="1592775"/>
                      <a:pt x="2128295" y="1590290"/>
                      <a:pt x="2133264" y="1587806"/>
                    </a:cubicBezTo>
                    <a:cubicBezTo>
                      <a:pt x="2130778" y="1590290"/>
                      <a:pt x="2128295" y="1592775"/>
                      <a:pt x="2119598" y="1592775"/>
                    </a:cubicBezTo>
                    <a:cubicBezTo>
                      <a:pt x="2133264" y="1592775"/>
                      <a:pt x="2146930" y="1592775"/>
                      <a:pt x="2158110" y="1592775"/>
                    </a:cubicBezTo>
                    <a:cubicBezTo>
                      <a:pt x="2158110" y="1601470"/>
                      <a:pt x="2159353" y="1608924"/>
                      <a:pt x="2159353" y="1617619"/>
                    </a:cubicBezTo>
                    <a:cubicBezTo>
                      <a:pt x="2159353" y="1723209"/>
                      <a:pt x="2129537" y="1805196"/>
                      <a:pt x="2069905" y="1861097"/>
                    </a:cubicBezTo>
                    <a:cubicBezTo>
                      <a:pt x="2010273" y="1916997"/>
                      <a:pt x="1925795" y="1945568"/>
                      <a:pt x="1816471" y="1945568"/>
                    </a:cubicBezTo>
                    <a:cubicBezTo>
                      <a:pt x="1707147" y="1945568"/>
                      <a:pt x="1623911" y="1916997"/>
                      <a:pt x="1563037" y="1861097"/>
                    </a:cubicBezTo>
                    <a:cubicBezTo>
                      <a:pt x="1504648" y="1806438"/>
                      <a:pt x="1474832" y="1724451"/>
                      <a:pt x="1474832" y="1617619"/>
                    </a:cubicBezTo>
                    <a:cubicBezTo>
                      <a:pt x="1474832" y="1509545"/>
                      <a:pt x="1504648" y="1427558"/>
                      <a:pt x="1563037" y="1371658"/>
                    </a:cubicBezTo>
                    <a:cubicBezTo>
                      <a:pt x="1623911" y="1317000"/>
                      <a:pt x="1707147" y="1288428"/>
                      <a:pt x="1816471" y="1288428"/>
                    </a:cubicBezTo>
                    <a:close/>
                    <a:moveTo>
                      <a:pt x="295599" y="1288428"/>
                    </a:moveTo>
                    <a:cubicBezTo>
                      <a:pt x="376324" y="1288428"/>
                      <a:pt x="442146" y="1304563"/>
                      <a:pt x="495548" y="1338073"/>
                    </a:cubicBezTo>
                    <a:cubicBezTo>
                      <a:pt x="547709" y="1371584"/>
                      <a:pt x="573790" y="1418747"/>
                      <a:pt x="575032" y="1484526"/>
                    </a:cubicBezTo>
                    <a:lnTo>
                      <a:pt x="575032" y="1494455"/>
                    </a:lnTo>
                    <a:lnTo>
                      <a:pt x="385017" y="1494455"/>
                    </a:lnTo>
                    <a:lnTo>
                      <a:pt x="385017" y="1491973"/>
                    </a:lnTo>
                    <a:cubicBezTo>
                      <a:pt x="385017" y="1473356"/>
                      <a:pt x="377566" y="1457222"/>
                      <a:pt x="365147" y="1446051"/>
                    </a:cubicBezTo>
                    <a:cubicBezTo>
                      <a:pt x="350243" y="1433640"/>
                      <a:pt x="330373" y="1426193"/>
                      <a:pt x="303050" y="1426193"/>
                    </a:cubicBezTo>
                    <a:cubicBezTo>
                      <a:pt x="274486" y="1426193"/>
                      <a:pt x="254615" y="1431158"/>
                      <a:pt x="240954" y="1438605"/>
                    </a:cubicBezTo>
                    <a:cubicBezTo>
                      <a:pt x="226051" y="1447293"/>
                      <a:pt x="218600" y="1455980"/>
                      <a:pt x="218600" y="1468392"/>
                    </a:cubicBezTo>
                    <a:cubicBezTo>
                      <a:pt x="218600" y="1484526"/>
                      <a:pt x="228535" y="1496938"/>
                      <a:pt x="248406" y="1505626"/>
                    </a:cubicBezTo>
                    <a:cubicBezTo>
                      <a:pt x="267035" y="1513072"/>
                      <a:pt x="299325" y="1521760"/>
                      <a:pt x="342792" y="1530448"/>
                    </a:cubicBezTo>
                    <a:cubicBezTo>
                      <a:pt x="393711" y="1540377"/>
                      <a:pt x="435936" y="1551547"/>
                      <a:pt x="468226" y="1562717"/>
                    </a:cubicBezTo>
                    <a:cubicBezTo>
                      <a:pt x="501758" y="1573888"/>
                      <a:pt x="530322" y="1592505"/>
                      <a:pt x="555161" y="1618568"/>
                    </a:cubicBezTo>
                    <a:cubicBezTo>
                      <a:pt x="560128" y="1624774"/>
                      <a:pt x="562612" y="1629738"/>
                      <a:pt x="567580" y="1635944"/>
                    </a:cubicBezTo>
                    <a:cubicBezTo>
                      <a:pt x="557645" y="1639667"/>
                      <a:pt x="553919" y="1644632"/>
                      <a:pt x="572548" y="1645873"/>
                    </a:cubicBezTo>
                    <a:cubicBezTo>
                      <a:pt x="545225" y="1654561"/>
                      <a:pt x="536532" y="1637185"/>
                      <a:pt x="516661" y="1640909"/>
                    </a:cubicBezTo>
                    <a:cubicBezTo>
                      <a:pt x="515419" y="1633462"/>
                      <a:pt x="532806" y="1630980"/>
                      <a:pt x="524113" y="1626015"/>
                    </a:cubicBezTo>
                    <a:cubicBezTo>
                      <a:pt x="505484" y="1624774"/>
                      <a:pt x="493065" y="1622292"/>
                      <a:pt x="478162" y="1626015"/>
                    </a:cubicBezTo>
                    <a:cubicBezTo>
                      <a:pt x="493065" y="1629738"/>
                      <a:pt x="474436" y="1633462"/>
                      <a:pt x="496790" y="1638426"/>
                    </a:cubicBezTo>
                    <a:cubicBezTo>
                      <a:pt x="486855" y="1642150"/>
                      <a:pt x="463258" y="1643391"/>
                      <a:pt x="465742" y="1645873"/>
                    </a:cubicBezTo>
                    <a:cubicBezTo>
                      <a:pt x="471952" y="1645873"/>
                      <a:pt x="478162" y="1642150"/>
                      <a:pt x="490581" y="1645873"/>
                    </a:cubicBezTo>
                    <a:cubicBezTo>
                      <a:pt x="465742" y="1650838"/>
                      <a:pt x="440904" y="1650838"/>
                      <a:pt x="414823" y="1644632"/>
                    </a:cubicBezTo>
                    <a:cubicBezTo>
                      <a:pt x="414823" y="1642150"/>
                      <a:pt x="417307" y="1640909"/>
                      <a:pt x="421033" y="1638426"/>
                    </a:cubicBezTo>
                    <a:cubicBezTo>
                      <a:pt x="387501" y="1652079"/>
                      <a:pt x="336582" y="1647114"/>
                      <a:pt x="314228" y="1662008"/>
                    </a:cubicBezTo>
                    <a:lnTo>
                      <a:pt x="324163" y="1664490"/>
                    </a:lnTo>
                    <a:cubicBezTo>
                      <a:pt x="332857" y="1662008"/>
                      <a:pt x="349002" y="1662008"/>
                      <a:pt x="355211" y="1664490"/>
                    </a:cubicBezTo>
                    <a:cubicBezTo>
                      <a:pt x="330373" y="1668213"/>
                      <a:pt x="373840" y="1678142"/>
                      <a:pt x="346518" y="1684348"/>
                    </a:cubicBezTo>
                    <a:cubicBezTo>
                      <a:pt x="309260" y="1690554"/>
                      <a:pt x="276970" y="1673178"/>
                      <a:pt x="257099" y="1689313"/>
                    </a:cubicBezTo>
                    <a:cubicBezTo>
                      <a:pt x="291873" y="1691795"/>
                      <a:pt x="339066" y="1701724"/>
                      <a:pt x="352727" y="1694277"/>
                    </a:cubicBezTo>
                    <a:lnTo>
                      <a:pt x="330373" y="1693036"/>
                    </a:lnTo>
                    <a:lnTo>
                      <a:pt x="381291" y="1674419"/>
                    </a:lnTo>
                    <a:cubicBezTo>
                      <a:pt x="383775" y="1681866"/>
                      <a:pt x="427243" y="1670696"/>
                      <a:pt x="426001" y="1683107"/>
                    </a:cubicBezTo>
                    <a:cubicBezTo>
                      <a:pt x="408614" y="1684348"/>
                      <a:pt x="392469" y="1684348"/>
                      <a:pt x="378808" y="1684348"/>
                    </a:cubicBezTo>
                    <a:cubicBezTo>
                      <a:pt x="381291" y="1690554"/>
                      <a:pt x="426001" y="1688071"/>
                      <a:pt x="444630" y="1690554"/>
                    </a:cubicBezTo>
                    <a:lnTo>
                      <a:pt x="421033" y="1685589"/>
                    </a:lnTo>
                    <a:cubicBezTo>
                      <a:pt x="463258" y="1675660"/>
                      <a:pt x="516661" y="1680625"/>
                      <a:pt x="557645" y="1673178"/>
                    </a:cubicBezTo>
                    <a:cubicBezTo>
                      <a:pt x="525355" y="1683107"/>
                      <a:pt x="596144" y="1681866"/>
                      <a:pt x="571306" y="1691795"/>
                    </a:cubicBezTo>
                    <a:cubicBezTo>
                      <a:pt x="561370" y="1698000"/>
                      <a:pt x="543983" y="1688071"/>
                      <a:pt x="548951" y="1690554"/>
                    </a:cubicBezTo>
                    <a:cubicBezTo>
                      <a:pt x="546467" y="1700483"/>
                      <a:pt x="573790" y="1691795"/>
                      <a:pt x="581241" y="1700483"/>
                    </a:cubicBezTo>
                    <a:cubicBezTo>
                      <a:pt x="582483" y="1699242"/>
                      <a:pt x="586209" y="1698000"/>
                      <a:pt x="589935" y="1695518"/>
                    </a:cubicBezTo>
                    <a:cubicBezTo>
                      <a:pt x="591176" y="1700483"/>
                      <a:pt x="591176" y="1705447"/>
                      <a:pt x="591176" y="1710412"/>
                    </a:cubicBezTo>
                    <a:cubicBezTo>
                      <a:pt x="570064" y="1716617"/>
                      <a:pt x="550193" y="1721582"/>
                      <a:pt x="537774" y="1724064"/>
                    </a:cubicBezTo>
                    <a:lnTo>
                      <a:pt x="548951" y="1717858"/>
                    </a:lnTo>
                    <a:cubicBezTo>
                      <a:pt x="516661" y="1732752"/>
                      <a:pt x="483129" y="1716617"/>
                      <a:pt x="449597" y="1727787"/>
                    </a:cubicBezTo>
                    <a:cubicBezTo>
                      <a:pt x="450839" y="1725305"/>
                      <a:pt x="455807" y="1724064"/>
                      <a:pt x="449597" y="1724064"/>
                    </a:cubicBezTo>
                    <a:cubicBezTo>
                      <a:pt x="416065" y="1721582"/>
                      <a:pt x="398678" y="1735234"/>
                      <a:pt x="375082" y="1735234"/>
                    </a:cubicBezTo>
                    <a:cubicBezTo>
                      <a:pt x="371356" y="1730270"/>
                      <a:pt x="365147" y="1725305"/>
                      <a:pt x="356453" y="1721582"/>
                    </a:cubicBezTo>
                    <a:cubicBezTo>
                      <a:pt x="337824" y="1714135"/>
                      <a:pt x="306776" y="1706688"/>
                      <a:pt x="264551" y="1698000"/>
                    </a:cubicBezTo>
                    <a:cubicBezTo>
                      <a:pt x="212390" y="1686830"/>
                      <a:pt x="170165" y="1675660"/>
                      <a:pt x="136633" y="1663249"/>
                    </a:cubicBezTo>
                    <a:cubicBezTo>
                      <a:pt x="103101" y="1650838"/>
                      <a:pt x="73295" y="1630980"/>
                      <a:pt x="48456" y="1603675"/>
                    </a:cubicBezTo>
                    <a:cubicBezTo>
                      <a:pt x="22376" y="1576370"/>
                      <a:pt x="9957" y="1539136"/>
                      <a:pt x="9957" y="1491973"/>
                    </a:cubicBezTo>
                    <a:cubicBezTo>
                      <a:pt x="9957" y="1422470"/>
                      <a:pt x="37279" y="1371584"/>
                      <a:pt x="90682" y="1338073"/>
                    </a:cubicBezTo>
                    <a:cubicBezTo>
                      <a:pt x="145326" y="1304563"/>
                      <a:pt x="212390" y="1288428"/>
                      <a:pt x="295599" y="1288428"/>
                    </a:cubicBezTo>
                    <a:close/>
                    <a:moveTo>
                      <a:pt x="3077552" y="190201"/>
                    </a:moveTo>
                    <a:cubicBezTo>
                      <a:pt x="3085064" y="190162"/>
                      <a:pt x="3092904" y="191015"/>
                      <a:pt x="3101288" y="193187"/>
                    </a:cubicBezTo>
                    <a:cubicBezTo>
                      <a:pt x="3093835" y="196910"/>
                      <a:pt x="3101288" y="198151"/>
                      <a:pt x="3102530" y="200633"/>
                    </a:cubicBezTo>
                    <a:cubicBezTo>
                      <a:pt x="3117435" y="198151"/>
                      <a:pt x="3137308" y="198151"/>
                      <a:pt x="3147245" y="191946"/>
                    </a:cubicBezTo>
                    <a:lnTo>
                      <a:pt x="3172086" y="193187"/>
                    </a:lnTo>
                    <a:cubicBezTo>
                      <a:pt x="3170845" y="198151"/>
                      <a:pt x="3160908" y="209319"/>
                      <a:pt x="3136066" y="208078"/>
                    </a:cubicBezTo>
                    <a:cubicBezTo>
                      <a:pt x="3224253" y="211801"/>
                      <a:pt x="3295051" y="190705"/>
                      <a:pt x="3383238" y="203115"/>
                    </a:cubicBezTo>
                    <a:cubicBezTo>
                      <a:pt x="3388207" y="205596"/>
                      <a:pt x="3372060" y="205596"/>
                      <a:pt x="3378270" y="206837"/>
                    </a:cubicBezTo>
                    <a:cubicBezTo>
                      <a:pt x="3389449" y="205596"/>
                      <a:pt x="3405596" y="204355"/>
                      <a:pt x="3409322" y="200633"/>
                    </a:cubicBezTo>
                    <a:cubicBezTo>
                      <a:pt x="3408080" y="203115"/>
                      <a:pt x="3405596" y="205596"/>
                      <a:pt x="3399385" y="205596"/>
                    </a:cubicBezTo>
                    <a:cubicBezTo>
                      <a:pt x="3445342" y="203115"/>
                      <a:pt x="3468942" y="218006"/>
                      <a:pt x="3499994" y="213042"/>
                    </a:cubicBezTo>
                    <a:cubicBezTo>
                      <a:pt x="3501236" y="218006"/>
                      <a:pt x="3477636" y="215524"/>
                      <a:pt x="3481362" y="218006"/>
                    </a:cubicBezTo>
                    <a:cubicBezTo>
                      <a:pt x="3524835" y="224211"/>
                      <a:pt x="3549677" y="208078"/>
                      <a:pt x="3594391" y="210560"/>
                    </a:cubicBezTo>
                    <a:lnTo>
                      <a:pt x="3594391" y="211801"/>
                    </a:lnTo>
                    <a:cubicBezTo>
                      <a:pt x="3590665" y="214283"/>
                      <a:pt x="3591907" y="215524"/>
                      <a:pt x="3596875" y="216765"/>
                    </a:cubicBezTo>
                    <a:cubicBezTo>
                      <a:pt x="3606812" y="250271"/>
                      <a:pt x="3611780" y="285018"/>
                      <a:pt x="3610538" y="321006"/>
                    </a:cubicBezTo>
                    <a:cubicBezTo>
                      <a:pt x="3603086" y="491018"/>
                      <a:pt x="3460247" y="623802"/>
                      <a:pt x="3288841" y="616356"/>
                    </a:cubicBezTo>
                    <a:cubicBezTo>
                      <a:pt x="3118677" y="608910"/>
                      <a:pt x="2987017" y="464958"/>
                      <a:pt x="2994469" y="296187"/>
                    </a:cubicBezTo>
                    <a:cubicBezTo>
                      <a:pt x="2995711" y="262681"/>
                      <a:pt x="3001922" y="231657"/>
                      <a:pt x="3013101" y="203115"/>
                    </a:cubicBezTo>
                    <a:cubicBezTo>
                      <a:pt x="3035458" y="198461"/>
                      <a:pt x="3055021" y="190317"/>
                      <a:pt x="3077552" y="190201"/>
                    </a:cubicBezTo>
                    <a:close/>
                    <a:moveTo>
                      <a:pt x="3023925" y="178260"/>
                    </a:moveTo>
                    <a:lnTo>
                      <a:pt x="3035541" y="184980"/>
                    </a:lnTo>
                    <a:lnTo>
                      <a:pt x="3018118" y="189461"/>
                    </a:lnTo>
                    <a:cubicBezTo>
                      <a:pt x="3020440" y="184980"/>
                      <a:pt x="3021602" y="182740"/>
                      <a:pt x="3023925" y="178260"/>
                    </a:cubicBezTo>
                    <a:close/>
                    <a:moveTo>
                      <a:pt x="3030325" y="165658"/>
                    </a:moveTo>
                    <a:cubicBezTo>
                      <a:pt x="3036252" y="164569"/>
                      <a:pt x="3042180" y="163480"/>
                      <a:pt x="3050476" y="166747"/>
                    </a:cubicBezTo>
                    <a:lnTo>
                      <a:pt x="3025584" y="173281"/>
                    </a:lnTo>
                    <a:cubicBezTo>
                      <a:pt x="3026770" y="170014"/>
                      <a:pt x="3029140" y="168925"/>
                      <a:pt x="3030325" y="165658"/>
                    </a:cubicBezTo>
                    <a:close/>
                    <a:moveTo>
                      <a:pt x="2667484" y="162857"/>
                    </a:moveTo>
                    <a:cubicBezTo>
                      <a:pt x="2683803" y="165498"/>
                      <a:pt x="2699344" y="172023"/>
                      <a:pt x="2713020" y="181967"/>
                    </a:cubicBezTo>
                    <a:cubicBezTo>
                      <a:pt x="2730426" y="195639"/>
                      <a:pt x="2744102" y="214283"/>
                      <a:pt x="2751562" y="235413"/>
                    </a:cubicBezTo>
                    <a:lnTo>
                      <a:pt x="2962923" y="882978"/>
                    </a:lnTo>
                    <a:lnTo>
                      <a:pt x="3215313" y="881735"/>
                    </a:lnTo>
                    <a:cubicBezTo>
                      <a:pt x="3212827" y="882978"/>
                      <a:pt x="3210340" y="884221"/>
                      <a:pt x="3206610" y="885464"/>
                    </a:cubicBezTo>
                    <a:cubicBezTo>
                      <a:pt x="3212827" y="884221"/>
                      <a:pt x="3215313" y="882978"/>
                      <a:pt x="3220286" y="881735"/>
                    </a:cubicBezTo>
                    <a:lnTo>
                      <a:pt x="3241422" y="881735"/>
                    </a:lnTo>
                    <a:cubicBezTo>
                      <a:pt x="3238935" y="885464"/>
                      <a:pt x="3231475" y="885464"/>
                      <a:pt x="3227745" y="886707"/>
                    </a:cubicBezTo>
                    <a:cubicBezTo>
                      <a:pt x="3230232" y="895407"/>
                      <a:pt x="3247638" y="881735"/>
                      <a:pt x="3266288" y="887950"/>
                    </a:cubicBezTo>
                    <a:lnTo>
                      <a:pt x="3232719" y="897893"/>
                    </a:lnTo>
                    <a:lnTo>
                      <a:pt x="3251368" y="906594"/>
                    </a:lnTo>
                    <a:lnTo>
                      <a:pt x="3176771" y="927724"/>
                    </a:lnTo>
                    <a:cubicBezTo>
                      <a:pt x="3236449" y="935181"/>
                      <a:pt x="3266288" y="902865"/>
                      <a:pt x="3314777" y="916537"/>
                    </a:cubicBezTo>
                    <a:cubicBezTo>
                      <a:pt x="3307317" y="919023"/>
                      <a:pt x="3314777" y="921509"/>
                      <a:pt x="3317263" y="923995"/>
                    </a:cubicBezTo>
                    <a:cubicBezTo>
                      <a:pt x="3332183" y="920266"/>
                      <a:pt x="3352076" y="920266"/>
                      <a:pt x="3360779" y="915294"/>
                    </a:cubicBezTo>
                    <a:lnTo>
                      <a:pt x="3386888" y="916537"/>
                    </a:lnTo>
                    <a:cubicBezTo>
                      <a:pt x="3385645" y="921509"/>
                      <a:pt x="3376942" y="931452"/>
                      <a:pt x="3350832" y="931452"/>
                    </a:cubicBezTo>
                    <a:cubicBezTo>
                      <a:pt x="3440350" y="935181"/>
                      <a:pt x="3509975" y="914051"/>
                      <a:pt x="3599493" y="926481"/>
                    </a:cubicBezTo>
                    <a:cubicBezTo>
                      <a:pt x="3603223" y="928966"/>
                      <a:pt x="3587060" y="928966"/>
                      <a:pt x="3594519" y="930209"/>
                    </a:cubicBezTo>
                    <a:cubicBezTo>
                      <a:pt x="3604466" y="928966"/>
                      <a:pt x="3620629" y="926481"/>
                      <a:pt x="3624359" y="923995"/>
                    </a:cubicBezTo>
                    <a:cubicBezTo>
                      <a:pt x="3623115" y="926481"/>
                      <a:pt x="3620629" y="927724"/>
                      <a:pt x="3614412" y="927724"/>
                    </a:cubicBezTo>
                    <a:cubicBezTo>
                      <a:pt x="3660414" y="926481"/>
                      <a:pt x="3684037" y="940153"/>
                      <a:pt x="3715120" y="935181"/>
                    </a:cubicBezTo>
                    <a:cubicBezTo>
                      <a:pt x="3716363" y="941396"/>
                      <a:pt x="3691497" y="938910"/>
                      <a:pt x="3696470" y="940153"/>
                    </a:cubicBezTo>
                    <a:cubicBezTo>
                      <a:pt x="3711390" y="942639"/>
                      <a:pt x="3726309" y="942639"/>
                      <a:pt x="3738742" y="940153"/>
                    </a:cubicBezTo>
                    <a:cubicBezTo>
                      <a:pt x="3744959" y="955068"/>
                      <a:pt x="3749932" y="969983"/>
                      <a:pt x="3749932" y="987384"/>
                    </a:cubicBezTo>
                    <a:cubicBezTo>
                      <a:pt x="3749932" y="1047045"/>
                      <a:pt x="3702687" y="1094276"/>
                      <a:pt x="3643008" y="1095519"/>
                    </a:cubicBezTo>
                    <a:lnTo>
                      <a:pt x="2915677" y="1096762"/>
                    </a:lnTo>
                    <a:cubicBezTo>
                      <a:pt x="2911947" y="1093033"/>
                      <a:pt x="2909461" y="1088061"/>
                      <a:pt x="2908218" y="1085575"/>
                    </a:cubicBezTo>
                    <a:cubicBezTo>
                      <a:pt x="2914434" y="1086818"/>
                      <a:pt x="2914434" y="1080604"/>
                      <a:pt x="2915677" y="1076875"/>
                    </a:cubicBezTo>
                    <a:cubicBezTo>
                      <a:pt x="2887081" y="1064446"/>
                      <a:pt x="2898271" y="1068174"/>
                      <a:pt x="2872162" y="1045802"/>
                    </a:cubicBezTo>
                    <a:lnTo>
                      <a:pt x="2882109" y="1071903"/>
                    </a:lnTo>
                    <a:cubicBezTo>
                      <a:pt x="2868432" y="1054502"/>
                      <a:pt x="2848539" y="1045802"/>
                      <a:pt x="2846053" y="1023429"/>
                    </a:cubicBezTo>
                    <a:cubicBezTo>
                      <a:pt x="2847296" y="1055745"/>
                      <a:pt x="2818700" y="999813"/>
                      <a:pt x="2805024" y="988627"/>
                    </a:cubicBezTo>
                    <a:cubicBezTo>
                      <a:pt x="2797564" y="967497"/>
                      <a:pt x="2776428" y="955068"/>
                      <a:pt x="2777671" y="938910"/>
                    </a:cubicBezTo>
                    <a:lnTo>
                      <a:pt x="2780158" y="940153"/>
                    </a:lnTo>
                    <a:lnTo>
                      <a:pt x="2763995" y="912808"/>
                    </a:lnTo>
                    <a:lnTo>
                      <a:pt x="2777671" y="907837"/>
                    </a:lnTo>
                    <a:cubicBezTo>
                      <a:pt x="2771454" y="885464"/>
                      <a:pt x="2746588" y="869306"/>
                      <a:pt x="2747833" y="878006"/>
                    </a:cubicBezTo>
                    <a:cubicBezTo>
                      <a:pt x="2737886" y="855634"/>
                      <a:pt x="2746588" y="866820"/>
                      <a:pt x="2750319" y="860605"/>
                    </a:cubicBezTo>
                    <a:cubicBezTo>
                      <a:pt x="2761509" y="869306"/>
                      <a:pt x="2788861" y="885464"/>
                      <a:pt x="2781401" y="899136"/>
                    </a:cubicBezTo>
                    <a:cubicBezTo>
                      <a:pt x="2781401" y="896650"/>
                      <a:pt x="2780158" y="892922"/>
                      <a:pt x="2777671" y="892922"/>
                    </a:cubicBezTo>
                    <a:cubicBezTo>
                      <a:pt x="2803781" y="947610"/>
                      <a:pt x="2802538" y="900379"/>
                      <a:pt x="2823673" y="923995"/>
                    </a:cubicBezTo>
                    <a:cubicBezTo>
                      <a:pt x="2814971" y="910323"/>
                      <a:pt x="2814971" y="895407"/>
                      <a:pt x="2802538" y="882978"/>
                    </a:cubicBezTo>
                    <a:cubicBezTo>
                      <a:pt x="2797564" y="876763"/>
                      <a:pt x="2775185" y="853148"/>
                      <a:pt x="2762752" y="841962"/>
                    </a:cubicBezTo>
                    <a:cubicBezTo>
                      <a:pt x="2780158" y="856877"/>
                      <a:pt x="2780158" y="869306"/>
                      <a:pt x="2786374" y="887950"/>
                    </a:cubicBezTo>
                    <a:cubicBezTo>
                      <a:pt x="2777671" y="874278"/>
                      <a:pt x="2770211" y="878006"/>
                      <a:pt x="2767725" y="864334"/>
                    </a:cubicBezTo>
                    <a:lnTo>
                      <a:pt x="2772698" y="865577"/>
                    </a:lnTo>
                    <a:lnTo>
                      <a:pt x="2759023" y="855634"/>
                    </a:lnTo>
                    <a:cubicBezTo>
                      <a:pt x="2763995" y="848176"/>
                      <a:pt x="2737886" y="817103"/>
                      <a:pt x="2760264" y="832018"/>
                    </a:cubicBezTo>
                    <a:cubicBezTo>
                      <a:pt x="2746588" y="813374"/>
                      <a:pt x="2749075" y="829532"/>
                      <a:pt x="2735400" y="814617"/>
                    </a:cubicBezTo>
                    <a:lnTo>
                      <a:pt x="2754049" y="848176"/>
                    </a:lnTo>
                    <a:lnTo>
                      <a:pt x="2746588" y="853148"/>
                    </a:lnTo>
                    <a:cubicBezTo>
                      <a:pt x="2731669" y="844447"/>
                      <a:pt x="2736642" y="838233"/>
                      <a:pt x="2727939" y="825803"/>
                    </a:cubicBezTo>
                    <a:lnTo>
                      <a:pt x="2720479" y="832018"/>
                    </a:lnTo>
                    <a:lnTo>
                      <a:pt x="2715506" y="814617"/>
                    </a:lnTo>
                    <a:lnTo>
                      <a:pt x="2711777" y="803431"/>
                    </a:lnTo>
                    <a:lnTo>
                      <a:pt x="2710534" y="803431"/>
                    </a:lnTo>
                    <a:lnTo>
                      <a:pt x="2698517" y="765209"/>
                    </a:lnTo>
                    <a:lnTo>
                      <a:pt x="2691670" y="756167"/>
                    </a:lnTo>
                    <a:cubicBezTo>
                      <a:pt x="2686671" y="751112"/>
                      <a:pt x="2681521" y="746823"/>
                      <a:pt x="2677885" y="743759"/>
                    </a:cubicBezTo>
                    <a:lnTo>
                      <a:pt x="2660919" y="693517"/>
                    </a:lnTo>
                    <a:cubicBezTo>
                      <a:pt x="2666979" y="697193"/>
                      <a:pt x="2673038" y="705771"/>
                      <a:pt x="2680309" y="721702"/>
                    </a:cubicBezTo>
                    <a:cubicBezTo>
                      <a:pt x="2668493" y="732731"/>
                      <a:pt x="2694852" y="745138"/>
                      <a:pt x="2703655" y="758924"/>
                    </a:cubicBezTo>
                    <a:lnTo>
                      <a:pt x="2704493" y="772334"/>
                    </a:lnTo>
                    <a:lnTo>
                      <a:pt x="2716749" y="792244"/>
                    </a:lnTo>
                    <a:cubicBezTo>
                      <a:pt x="2715506" y="777329"/>
                      <a:pt x="2726696" y="774843"/>
                      <a:pt x="2737886" y="779815"/>
                    </a:cubicBezTo>
                    <a:cubicBezTo>
                      <a:pt x="2715506" y="754957"/>
                      <a:pt x="2695613" y="697782"/>
                      <a:pt x="2671991" y="659251"/>
                    </a:cubicBezTo>
                    <a:lnTo>
                      <a:pt x="2667018" y="666709"/>
                    </a:lnTo>
                    <a:lnTo>
                      <a:pt x="2663288" y="655522"/>
                    </a:lnTo>
                    <a:cubicBezTo>
                      <a:pt x="2664531" y="653036"/>
                      <a:pt x="2665774" y="650551"/>
                      <a:pt x="2660801" y="643093"/>
                    </a:cubicBezTo>
                    <a:lnTo>
                      <a:pt x="2658315" y="640607"/>
                    </a:lnTo>
                    <a:lnTo>
                      <a:pt x="2547661" y="302531"/>
                    </a:lnTo>
                    <a:cubicBezTo>
                      <a:pt x="2530255" y="245356"/>
                      <a:pt x="2560095" y="185696"/>
                      <a:pt x="2617286" y="167052"/>
                    </a:cubicBezTo>
                    <a:cubicBezTo>
                      <a:pt x="2634070" y="161458"/>
                      <a:pt x="2651165" y="160215"/>
                      <a:pt x="2667484" y="162857"/>
                    </a:cubicBezTo>
                    <a:close/>
                    <a:moveTo>
                      <a:pt x="3572153" y="160835"/>
                    </a:moveTo>
                    <a:cubicBezTo>
                      <a:pt x="3573332" y="162969"/>
                      <a:pt x="3574511" y="165102"/>
                      <a:pt x="3575690" y="168303"/>
                    </a:cubicBezTo>
                    <a:cubicBezTo>
                      <a:pt x="3568615" y="168303"/>
                      <a:pt x="3561541" y="168303"/>
                      <a:pt x="3553287" y="168303"/>
                    </a:cubicBezTo>
                    <a:cubicBezTo>
                      <a:pt x="3559183" y="165102"/>
                      <a:pt x="3565078" y="161902"/>
                      <a:pt x="3572153" y="160835"/>
                    </a:cubicBezTo>
                    <a:close/>
                    <a:moveTo>
                      <a:pt x="3568400" y="154613"/>
                    </a:moveTo>
                    <a:cubicBezTo>
                      <a:pt x="3568400" y="154613"/>
                      <a:pt x="3568400" y="155235"/>
                      <a:pt x="3569467" y="155858"/>
                    </a:cubicBezTo>
                    <a:lnTo>
                      <a:pt x="3561999" y="155858"/>
                    </a:lnTo>
                    <a:cubicBezTo>
                      <a:pt x="3563066" y="155235"/>
                      <a:pt x="3565200" y="154613"/>
                      <a:pt x="3568400" y="154613"/>
                    </a:cubicBezTo>
                    <a:close/>
                    <a:moveTo>
                      <a:pt x="3314918" y="281"/>
                    </a:moveTo>
                    <a:cubicBezTo>
                      <a:pt x="3421700" y="5220"/>
                      <a:pt x="3512340" y="62020"/>
                      <a:pt x="3564489" y="144751"/>
                    </a:cubicBezTo>
                    <a:cubicBezTo>
                      <a:pt x="3540898" y="148455"/>
                      <a:pt x="3517306" y="150925"/>
                      <a:pt x="3499923" y="157099"/>
                    </a:cubicBezTo>
                    <a:cubicBezTo>
                      <a:pt x="3482540" y="144751"/>
                      <a:pt x="3457707" y="157099"/>
                      <a:pt x="3429149" y="150925"/>
                    </a:cubicBezTo>
                    <a:cubicBezTo>
                      <a:pt x="3425424" y="148455"/>
                      <a:pt x="3416733" y="145986"/>
                      <a:pt x="3422941" y="142281"/>
                    </a:cubicBezTo>
                    <a:lnTo>
                      <a:pt x="3431633" y="142281"/>
                    </a:lnTo>
                    <a:cubicBezTo>
                      <a:pt x="3393142" y="137342"/>
                      <a:pt x="3350926" y="142281"/>
                      <a:pt x="3316159" y="149690"/>
                    </a:cubicBezTo>
                    <a:lnTo>
                      <a:pt x="3300018" y="138577"/>
                    </a:lnTo>
                    <a:cubicBezTo>
                      <a:pt x="3244144" y="132403"/>
                      <a:pt x="3309951" y="154629"/>
                      <a:pt x="3251594" y="155864"/>
                    </a:cubicBezTo>
                    <a:cubicBezTo>
                      <a:pt x="3239177" y="143516"/>
                      <a:pt x="3180821" y="148455"/>
                      <a:pt x="3178337" y="138577"/>
                    </a:cubicBezTo>
                    <a:cubicBezTo>
                      <a:pt x="3167162" y="139812"/>
                      <a:pt x="3162195" y="138577"/>
                      <a:pt x="3160953" y="144751"/>
                    </a:cubicBezTo>
                    <a:cubicBezTo>
                      <a:pt x="3169646" y="145986"/>
                      <a:pt x="3193237" y="144751"/>
                      <a:pt x="3179579" y="152160"/>
                    </a:cubicBezTo>
                    <a:cubicBezTo>
                      <a:pt x="3159712" y="154629"/>
                      <a:pt x="3151021" y="149690"/>
                      <a:pt x="3134879" y="149690"/>
                    </a:cubicBezTo>
                    <a:cubicBezTo>
                      <a:pt x="3136121" y="147221"/>
                      <a:pt x="3148537" y="142281"/>
                      <a:pt x="3141087" y="142281"/>
                    </a:cubicBezTo>
                    <a:cubicBezTo>
                      <a:pt x="3115012" y="144751"/>
                      <a:pt x="3072796" y="144751"/>
                      <a:pt x="3038030" y="149690"/>
                    </a:cubicBezTo>
                    <a:cubicBezTo>
                      <a:pt x="3093905" y="55846"/>
                      <a:pt x="3198203" y="-4658"/>
                      <a:pt x="3314918" y="281"/>
                    </a:cubicBezTo>
                    <a:close/>
                  </a:path>
                </a:pathLst>
              </a:custGeom>
              <a:solidFill>
                <a:srgbClr val="FFFFFF">
                  <a:alpha val="67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marL="0" marR="0" lvl="0" indent="0" rtl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</a:pPr>
                <a:endParaRPr lang="en-US" sz="1800" b="0" i="0" u="none" strike="noStrike" kern="1200" dirty="0">
                  <a:ln>
                    <a:noFill/>
                  </a:ln>
                  <a:latin typeface="Poppins" panose="00000500000000000000" pitchFamily="2" charset="0"/>
                  <a:ea typeface="Microsoft YaHei" pitchFamily="2"/>
                  <a:cs typeface="Lucida Sans" pitchFamily="2"/>
                </a:endParaRPr>
              </a:p>
            </p:txBody>
          </p:sp>
          <p:sp>
            <p:nvSpPr>
              <p:cNvPr id="193" name="Freeform: Shape 1502">
                <a:extLst>
                  <a:ext uri="{FF2B5EF4-FFF2-40B4-BE49-F238E27FC236}">
                    <a16:creationId xmlns:a16="http://schemas.microsoft.com/office/drawing/2014/main" id="{6FFAE057-AEEA-3145-8C5B-C2EE62253436}"/>
                  </a:ext>
                </a:extLst>
              </p:cNvPr>
              <p:cNvSpPr/>
              <p:nvPr/>
            </p:nvSpPr>
            <p:spPr>
              <a:xfrm>
                <a:off x="7474968" y="4221974"/>
                <a:ext cx="9007051" cy="1321749"/>
              </a:xfrm>
              <a:custGeom>
                <a:avLst/>
                <a:gdLst>
                  <a:gd name="connsiteX0" fmla="*/ 8949524 w 9007051"/>
                  <a:gd name="connsiteY0" fmla="*/ 1250807 h 1321749"/>
                  <a:gd name="connsiteX1" fmla="*/ 8957268 w 9007051"/>
                  <a:gd name="connsiteY1" fmla="*/ 1250807 h 1321749"/>
                  <a:gd name="connsiteX2" fmla="*/ 8957268 w 9007051"/>
                  <a:gd name="connsiteY2" fmla="*/ 1258275 h 1321749"/>
                  <a:gd name="connsiteX3" fmla="*/ 8949524 w 9007051"/>
                  <a:gd name="connsiteY3" fmla="*/ 1250807 h 1321749"/>
                  <a:gd name="connsiteX4" fmla="*/ 6994894 w 9007051"/>
                  <a:gd name="connsiteY4" fmla="*/ 1127585 h 1321749"/>
                  <a:gd name="connsiteX5" fmla="*/ 6978763 w 9007051"/>
                  <a:gd name="connsiteY5" fmla="*/ 1132526 h 1321749"/>
                  <a:gd name="connsiteX6" fmla="*/ 7094160 w 9007051"/>
                  <a:gd name="connsiteY6" fmla="*/ 1141174 h 1321749"/>
                  <a:gd name="connsiteX7" fmla="*/ 7094160 w 9007051"/>
                  <a:gd name="connsiteY7" fmla="*/ 1143644 h 1321749"/>
                  <a:gd name="connsiteX8" fmla="*/ 7091679 w 9007051"/>
                  <a:gd name="connsiteY8" fmla="*/ 1144880 h 1321749"/>
                  <a:gd name="connsiteX9" fmla="*/ 7094160 w 9007051"/>
                  <a:gd name="connsiteY9" fmla="*/ 1144880 h 1321749"/>
                  <a:gd name="connsiteX10" fmla="*/ 7105328 w 9007051"/>
                  <a:gd name="connsiteY10" fmla="*/ 1293123 h 1321749"/>
                  <a:gd name="connsiteX11" fmla="*/ 6699575 w 9007051"/>
                  <a:gd name="connsiteY11" fmla="*/ 1293123 h 1321749"/>
                  <a:gd name="connsiteX12" fmla="*/ 6693371 w 9007051"/>
                  <a:gd name="connsiteY12" fmla="*/ 1134997 h 1321749"/>
                  <a:gd name="connsiteX13" fmla="*/ 6960150 w 9007051"/>
                  <a:gd name="connsiteY13" fmla="*/ 1130055 h 1321749"/>
                  <a:gd name="connsiteX14" fmla="*/ 6952705 w 9007051"/>
                  <a:gd name="connsiteY14" fmla="*/ 1134997 h 1321749"/>
                  <a:gd name="connsiteX15" fmla="*/ 6994894 w 9007051"/>
                  <a:gd name="connsiteY15" fmla="*/ 1127585 h 1321749"/>
                  <a:gd name="connsiteX16" fmla="*/ 6477368 w 9007051"/>
                  <a:gd name="connsiteY16" fmla="*/ 1090771 h 1321749"/>
                  <a:gd name="connsiteX17" fmla="*/ 6502949 w 9007051"/>
                  <a:gd name="connsiteY17" fmla="*/ 1091912 h 1321749"/>
                  <a:gd name="connsiteX18" fmla="*/ 6496894 w 9007051"/>
                  <a:gd name="connsiteY18" fmla="*/ 1092741 h 1321749"/>
                  <a:gd name="connsiteX19" fmla="*/ 6458144 w 9007051"/>
                  <a:gd name="connsiteY19" fmla="*/ 1092741 h 1321749"/>
                  <a:gd name="connsiteX20" fmla="*/ 6477368 w 9007051"/>
                  <a:gd name="connsiteY20" fmla="*/ 1090771 h 1321749"/>
                  <a:gd name="connsiteX21" fmla="*/ 2541180 w 9007051"/>
                  <a:gd name="connsiteY21" fmla="*/ 1000646 h 1321749"/>
                  <a:gd name="connsiteX22" fmla="*/ 2573795 w 9007051"/>
                  <a:gd name="connsiteY22" fmla="*/ 1001787 h 1321749"/>
                  <a:gd name="connsiteX23" fmla="*/ 2564131 w 9007051"/>
                  <a:gd name="connsiteY23" fmla="*/ 1009345 h 1321749"/>
                  <a:gd name="connsiteX24" fmla="*/ 2532952 w 9007051"/>
                  <a:gd name="connsiteY24" fmla="*/ 1014300 h 1321749"/>
                  <a:gd name="connsiteX25" fmla="*/ 2659622 w 9007051"/>
                  <a:gd name="connsiteY25" fmla="*/ 1011497 h 1321749"/>
                  <a:gd name="connsiteX26" fmla="*/ 2780852 w 9007051"/>
                  <a:gd name="connsiteY26" fmla="*/ 1006462 h 1321749"/>
                  <a:gd name="connsiteX27" fmla="*/ 2867013 w 9007051"/>
                  <a:gd name="connsiteY27" fmla="*/ 1010588 h 1321749"/>
                  <a:gd name="connsiteX28" fmla="*/ 2859554 w 9007051"/>
                  <a:gd name="connsiteY28" fmla="*/ 1014307 h 1321749"/>
                  <a:gd name="connsiteX29" fmla="*/ 2901819 w 9007051"/>
                  <a:gd name="connsiteY29" fmla="*/ 1008109 h 1321749"/>
                  <a:gd name="connsiteX30" fmla="*/ 2886902 w 9007051"/>
                  <a:gd name="connsiteY30" fmla="*/ 1013068 h 1321749"/>
                  <a:gd name="connsiteX31" fmla="*/ 3024885 w 9007051"/>
                  <a:gd name="connsiteY31" fmla="*/ 1019266 h 1321749"/>
                  <a:gd name="connsiteX32" fmla="*/ 2998780 w 9007051"/>
                  <a:gd name="connsiteY32" fmla="*/ 1024225 h 1321749"/>
                  <a:gd name="connsiteX33" fmla="*/ 3159138 w 9007051"/>
                  <a:gd name="connsiteY33" fmla="*/ 1016787 h 1321749"/>
                  <a:gd name="connsiteX34" fmla="*/ 3188972 w 9007051"/>
                  <a:gd name="connsiteY34" fmla="*/ 1030423 h 1321749"/>
                  <a:gd name="connsiteX35" fmla="*/ 3432617 w 9007051"/>
                  <a:gd name="connsiteY35" fmla="*/ 1025465 h 1321749"/>
                  <a:gd name="connsiteX36" fmla="*/ 3478611 w 9007051"/>
                  <a:gd name="connsiteY36" fmla="*/ 1036622 h 1321749"/>
                  <a:gd name="connsiteX37" fmla="*/ 3418943 w 9007051"/>
                  <a:gd name="connsiteY37" fmla="*/ 1151912 h 1321749"/>
                  <a:gd name="connsiteX38" fmla="*/ 3333170 w 9007051"/>
                  <a:gd name="connsiteY38" fmla="*/ 1232492 h 1321749"/>
                  <a:gd name="connsiteX39" fmla="*/ 3239939 w 9007051"/>
                  <a:gd name="connsiteY39" fmla="*/ 1282079 h 1321749"/>
                  <a:gd name="connsiteX40" fmla="*/ 3133033 w 9007051"/>
                  <a:gd name="connsiteY40" fmla="*/ 1308113 h 1321749"/>
                  <a:gd name="connsiteX41" fmla="*/ 2900576 w 9007051"/>
                  <a:gd name="connsiteY41" fmla="*/ 1321749 h 1321749"/>
                  <a:gd name="connsiteX42" fmla="*/ 2445607 w 9007051"/>
                  <a:gd name="connsiteY42" fmla="*/ 1269682 h 1321749"/>
                  <a:gd name="connsiteX43" fmla="*/ 2532623 w 9007051"/>
                  <a:gd name="connsiteY43" fmla="*/ 1014307 h 1321749"/>
                  <a:gd name="connsiteX44" fmla="*/ 2532733 w 9007051"/>
                  <a:gd name="connsiteY44" fmla="*/ 1014305 h 1321749"/>
                  <a:gd name="connsiteX45" fmla="*/ 2536348 w 9007051"/>
                  <a:gd name="connsiteY45" fmla="*/ 1001787 h 1321749"/>
                  <a:gd name="connsiteX46" fmla="*/ 2541180 w 9007051"/>
                  <a:gd name="connsiteY46" fmla="*/ 1000646 h 1321749"/>
                  <a:gd name="connsiteX47" fmla="*/ 2559969 w 9007051"/>
                  <a:gd name="connsiteY47" fmla="*/ 938416 h 1321749"/>
                  <a:gd name="connsiteX48" fmla="*/ 2627317 w 9007051"/>
                  <a:gd name="connsiteY48" fmla="*/ 954924 h 1321749"/>
                  <a:gd name="connsiteX49" fmla="*/ 2584459 w 9007051"/>
                  <a:gd name="connsiteY49" fmla="*/ 947849 h 1321749"/>
                  <a:gd name="connsiteX50" fmla="*/ 2561193 w 9007051"/>
                  <a:gd name="connsiteY50" fmla="*/ 953745 h 1321749"/>
                  <a:gd name="connsiteX51" fmla="*/ 2586908 w 9007051"/>
                  <a:gd name="connsiteY51" fmla="*/ 959640 h 1321749"/>
                  <a:gd name="connsiteX52" fmla="*/ 2551397 w 9007051"/>
                  <a:gd name="connsiteY52" fmla="*/ 958461 h 1321749"/>
                  <a:gd name="connsiteX53" fmla="*/ 4130774 w 9007051"/>
                  <a:gd name="connsiteY53" fmla="*/ 935927 h 1321749"/>
                  <a:gd name="connsiteX54" fmla="*/ 4130774 w 9007051"/>
                  <a:gd name="connsiteY54" fmla="*/ 940905 h 1321749"/>
                  <a:gd name="connsiteX55" fmla="*/ 4123306 w 9007051"/>
                  <a:gd name="connsiteY55" fmla="*/ 939910 h 1321749"/>
                  <a:gd name="connsiteX56" fmla="*/ 4130774 w 9007051"/>
                  <a:gd name="connsiteY56" fmla="*/ 935927 h 1321749"/>
                  <a:gd name="connsiteX57" fmla="*/ 4988223 w 9007051"/>
                  <a:gd name="connsiteY57" fmla="*/ 900765 h 1321749"/>
                  <a:gd name="connsiteX58" fmla="*/ 5116111 w 9007051"/>
                  <a:gd name="connsiteY58" fmla="*/ 903556 h 1321749"/>
                  <a:gd name="connsiteX59" fmla="*/ 5108652 w 9007051"/>
                  <a:gd name="connsiteY59" fmla="*/ 907278 h 1321749"/>
                  <a:gd name="connsiteX60" fmla="*/ 5149675 w 9007051"/>
                  <a:gd name="connsiteY60" fmla="*/ 901075 h 1321749"/>
                  <a:gd name="connsiteX61" fmla="*/ 5136001 w 9007051"/>
                  <a:gd name="connsiteY61" fmla="*/ 906038 h 1321749"/>
                  <a:gd name="connsiteX62" fmla="*/ 5246640 w 9007051"/>
                  <a:gd name="connsiteY62" fmla="*/ 914722 h 1321749"/>
                  <a:gd name="connsiteX63" fmla="*/ 5232965 w 9007051"/>
                  <a:gd name="connsiteY63" fmla="*/ 996605 h 1321749"/>
                  <a:gd name="connsiteX64" fmla="*/ 5382142 w 9007051"/>
                  <a:gd name="connsiteY64" fmla="*/ 996605 h 1321749"/>
                  <a:gd name="connsiteX65" fmla="*/ 5457973 w 9007051"/>
                  <a:gd name="connsiteY65" fmla="*/ 955664 h 1321749"/>
                  <a:gd name="connsiteX66" fmla="*/ 5474134 w 9007051"/>
                  <a:gd name="connsiteY66" fmla="*/ 922166 h 1321749"/>
                  <a:gd name="connsiteX67" fmla="*/ 5680494 w 9007051"/>
                  <a:gd name="connsiteY67" fmla="*/ 918444 h 1321749"/>
                  <a:gd name="connsiteX68" fmla="*/ 5773729 w 9007051"/>
                  <a:gd name="connsiteY68" fmla="*/ 939535 h 1321749"/>
                  <a:gd name="connsiteX69" fmla="*/ 5820968 w 9007051"/>
                  <a:gd name="connsiteY69" fmla="*/ 932091 h 1321749"/>
                  <a:gd name="connsiteX70" fmla="*/ 5791133 w 9007051"/>
                  <a:gd name="connsiteY70" fmla="*/ 924647 h 1321749"/>
                  <a:gd name="connsiteX71" fmla="*/ 5859506 w 9007051"/>
                  <a:gd name="connsiteY71" fmla="*/ 917203 h 1321749"/>
                  <a:gd name="connsiteX72" fmla="*/ 5864478 w 9007051"/>
                  <a:gd name="connsiteY72" fmla="*/ 918444 h 1321749"/>
                  <a:gd name="connsiteX73" fmla="*/ 5767513 w 9007051"/>
                  <a:gd name="connsiteY73" fmla="*/ 1170297 h 1321749"/>
                  <a:gd name="connsiteX74" fmla="*/ 5489051 w 9007051"/>
                  <a:gd name="connsiteY74" fmla="*/ 1293122 h 1321749"/>
                  <a:gd name="connsiteX75" fmla="*/ 4796625 w 9007051"/>
                  <a:gd name="connsiteY75" fmla="*/ 1293122 h 1321749"/>
                  <a:gd name="connsiteX76" fmla="*/ 4864997 w 9007051"/>
                  <a:gd name="connsiteY76" fmla="*/ 907278 h 1321749"/>
                  <a:gd name="connsiteX77" fmla="*/ 4988223 w 9007051"/>
                  <a:gd name="connsiteY77" fmla="*/ 900765 h 1321749"/>
                  <a:gd name="connsiteX78" fmla="*/ 5506762 w 9007051"/>
                  <a:gd name="connsiteY78" fmla="*/ 843828 h 1321749"/>
                  <a:gd name="connsiteX79" fmla="*/ 5537153 w 9007051"/>
                  <a:gd name="connsiteY79" fmla="*/ 855237 h 1321749"/>
                  <a:gd name="connsiteX80" fmla="*/ 5484880 w 9007051"/>
                  <a:gd name="connsiteY80" fmla="*/ 857518 h 1321749"/>
                  <a:gd name="connsiteX81" fmla="*/ 5484880 w 9007051"/>
                  <a:gd name="connsiteY81" fmla="*/ 851814 h 1321749"/>
                  <a:gd name="connsiteX82" fmla="*/ 5484880 w 9007051"/>
                  <a:gd name="connsiteY82" fmla="*/ 848392 h 1321749"/>
                  <a:gd name="connsiteX83" fmla="*/ 5506762 w 9007051"/>
                  <a:gd name="connsiteY83" fmla="*/ 843828 h 1321749"/>
                  <a:gd name="connsiteX84" fmla="*/ 469931 w 9007051"/>
                  <a:gd name="connsiteY84" fmla="*/ 789577 h 1321749"/>
                  <a:gd name="connsiteX85" fmla="*/ 433878 w 9007051"/>
                  <a:gd name="connsiteY85" fmla="*/ 995969 h 1321749"/>
                  <a:gd name="connsiteX86" fmla="*/ 583062 w 9007051"/>
                  <a:gd name="connsiteY86" fmla="*/ 995969 h 1321749"/>
                  <a:gd name="connsiteX87" fmla="*/ 660141 w 9007051"/>
                  <a:gd name="connsiteY87" fmla="*/ 954939 h 1321749"/>
                  <a:gd name="connsiteX88" fmla="*/ 687492 w 9007051"/>
                  <a:gd name="connsiteY88" fmla="*/ 851743 h 1321749"/>
                  <a:gd name="connsiteX89" fmla="*/ 622845 w 9007051"/>
                  <a:gd name="connsiteY89" fmla="*/ 789577 h 1321749"/>
                  <a:gd name="connsiteX90" fmla="*/ 1340163 w 9007051"/>
                  <a:gd name="connsiteY90" fmla="*/ 705679 h 1321749"/>
                  <a:gd name="connsiteX91" fmla="*/ 1350110 w 9007051"/>
                  <a:gd name="connsiteY91" fmla="*/ 708163 h 1321749"/>
                  <a:gd name="connsiteX92" fmla="*/ 1351353 w 9007051"/>
                  <a:gd name="connsiteY92" fmla="*/ 714373 h 1321749"/>
                  <a:gd name="connsiteX93" fmla="*/ 1412275 w 9007051"/>
                  <a:gd name="connsiteY93" fmla="*/ 705679 h 1321749"/>
                  <a:gd name="connsiteX94" fmla="*/ 1447088 w 9007051"/>
                  <a:gd name="connsiteY94" fmla="*/ 708163 h 1321749"/>
                  <a:gd name="connsiteX95" fmla="*/ 1397356 w 9007051"/>
                  <a:gd name="connsiteY95" fmla="*/ 721825 h 1321749"/>
                  <a:gd name="connsiteX96" fmla="*/ 1723102 w 9007051"/>
                  <a:gd name="connsiteY96" fmla="*/ 715615 h 1321749"/>
                  <a:gd name="connsiteX97" fmla="*/ 1700723 w 9007051"/>
                  <a:gd name="connsiteY97" fmla="*/ 771503 h 1321749"/>
                  <a:gd name="connsiteX98" fmla="*/ 1862353 w 9007051"/>
                  <a:gd name="connsiteY98" fmla="*/ 771503 h 1321749"/>
                  <a:gd name="connsiteX99" fmla="*/ 1862353 w 9007051"/>
                  <a:gd name="connsiteY99" fmla="*/ 726792 h 1321749"/>
                  <a:gd name="connsiteX100" fmla="*/ 1897166 w 9007051"/>
                  <a:gd name="connsiteY100" fmla="*/ 725551 h 1321749"/>
                  <a:gd name="connsiteX101" fmla="*/ 1871056 w 9007051"/>
                  <a:gd name="connsiteY101" fmla="*/ 730518 h 1321749"/>
                  <a:gd name="connsiteX102" fmla="*/ 2030200 w 9007051"/>
                  <a:gd name="connsiteY102" fmla="*/ 723067 h 1321749"/>
                  <a:gd name="connsiteX103" fmla="*/ 2060039 w 9007051"/>
                  <a:gd name="connsiteY103" fmla="*/ 737970 h 1321749"/>
                  <a:gd name="connsiteX104" fmla="*/ 2267672 w 9007051"/>
                  <a:gd name="connsiteY104" fmla="*/ 731760 h 1321749"/>
                  <a:gd name="connsiteX105" fmla="*/ 2306214 w 9007051"/>
                  <a:gd name="connsiteY105" fmla="*/ 1293123 h 1321749"/>
                  <a:gd name="connsiteX106" fmla="*/ 1900895 w 9007051"/>
                  <a:gd name="connsiteY106" fmla="*/ 1293123 h 1321749"/>
                  <a:gd name="connsiteX107" fmla="*/ 1892192 w 9007051"/>
                  <a:gd name="connsiteY107" fmla="*/ 1093169 h 1321749"/>
                  <a:gd name="connsiteX108" fmla="*/ 1575149 w 9007051"/>
                  <a:gd name="connsiteY108" fmla="*/ 1093169 h 1321749"/>
                  <a:gd name="connsiteX109" fmla="*/ 1495577 w 9007051"/>
                  <a:gd name="connsiteY109" fmla="*/ 1293123 h 1321749"/>
                  <a:gd name="connsiteX110" fmla="*/ 1092745 w 9007051"/>
                  <a:gd name="connsiteY110" fmla="*/ 1293123 h 1321749"/>
                  <a:gd name="connsiteX111" fmla="*/ 6661011 w 9007051"/>
                  <a:gd name="connsiteY111" fmla="*/ 578732 h 1321749"/>
                  <a:gd name="connsiteX112" fmla="*/ 6684658 w 9007051"/>
                  <a:gd name="connsiteY112" fmla="*/ 586652 h 1321749"/>
                  <a:gd name="connsiteX113" fmla="*/ 6661011 w 9007051"/>
                  <a:gd name="connsiteY113" fmla="*/ 591178 h 1321749"/>
                  <a:gd name="connsiteX114" fmla="*/ 6679449 w 9007051"/>
                  <a:gd name="connsiteY114" fmla="*/ 567126 h 1321749"/>
                  <a:gd name="connsiteX115" fmla="*/ 6703327 w 9007051"/>
                  <a:gd name="connsiteY115" fmla="*/ 568526 h 1321749"/>
                  <a:gd name="connsiteX116" fmla="*/ 6661011 w 9007051"/>
                  <a:gd name="connsiteY116" fmla="*/ 577487 h 1321749"/>
                  <a:gd name="connsiteX117" fmla="*/ 6661011 w 9007051"/>
                  <a:gd name="connsiteY117" fmla="*/ 570766 h 1321749"/>
                  <a:gd name="connsiteX118" fmla="*/ 6679449 w 9007051"/>
                  <a:gd name="connsiteY118" fmla="*/ 567126 h 1321749"/>
                  <a:gd name="connsiteX119" fmla="*/ 6661011 w 9007051"/>
                  <a:gd name="connsiteY119" fmla="*/ 561308 h 1321749"/>
                  <a:gd name="connsiteX120" fmla="*/ 6672212 w 9007051"/>
                  <a:gd name="connsiteY120" fmla="*/ 562241 h 1321749"/>
                  <a:gd name="connsiteX121" fmla="*/ 6661011 w 9007051"/>
                  <a:gd name="connsiteY121" fmla="*/ 565042 h 1321749"/>
                  <a:gd name="connsiteX122" fmla="*/ 7552188 w 9007051"/>
                  <a:gd name="connsiteY122" fmla="*/ 401688 h 1321749"/>
                  <a:gd name="connsiteX123" fmla="*/ 7674751 w 9007051"/>
                  <a:gd name="connsiteY123" fmla="*/ 404485 h 1321749"/>
                  <a:gd name="connsiteX124" fmla="*/ 7667294 w 9007051"/>
                  <a:gd name="connsiteY124" fmla="*/ 408213 h 1321749"/>
                  <a:gd name="connsiteX125" fmla="*/ 7708304 w 9007051"/>
                  <a:gd name="connsiteY125" fmla="*/ 401999 h 1321749"/>
                  <a:gd name="connsiteX126" fmla="*/ 7694634 w 9007051"/>
                  <a:gd name="connsiteY126" fmla="*/ 406971 h 1321749"/>
                  <a:gd name="connsiteX127" fmla="*/ 7817662 w 9007051"/>
                  <a:gd name="connsiteY127" fmla="*/ 415670 h 1321749"/>
                  <a:gd name="connsiteX128" fmla="*/ 7817662 w 9007051"/>
                  <a:gd name="connsiteY128" fmla="*/ 418156 h 1321749"/>
                  <a:gd name="connsiteX129" fmla="*/ 7805235 w 9007051"/>
                  <a:gd name="connsiteY129" fmla="*/ 419399 h 1321749"/>
                  <a:gd name="connsiteX130" fmla="*/ 7817662 w 9007051"/>
                  <a:gd name="connsiteY130" fmla="*/ 419399 h 1321749"/>
                  <a:gd name="connsiteX131" fmla="*/ 7720731 w 9007051"/>
                  <a:gd name="connsiteY131" fmla="*/ 969982 h 1321749"/>
                  <a:gd name="connsiteX132" fmla="*/ 8104728 w 9007051"/>
                  <a:gd name="connsiteY132" fmla="*/ 969982 h 1321749"/>
                  <a:gd name="connsiteX133" fmla="*/ 8047563 w 9007051"/>
                  <a:gd name="connsiteY133" fmla="*/ 1293123 h 1321749"/>
                  <a:gd name="connsiteX134" fmla="*/ 7279569 w 9007051"/>
                  <a:gd name="connsiteY134" fmla="*/ 1293123 h 1321749"/>
                  <a:gd name="connsiteX135" fmla="*/ 7436150 w 9007051"/>
                  <a:gd name="connsiteY135" fmla="*/ 408213 h 1321749"/>
                  <a:gd name="connsiteX136" fmla="*/ 7552188 w 9007051"/>
                  <a:gd name="connsiteY136" fmla="*/ 401688 h 1321749"/>
                  <a:gd name="connsiteX137" fmla="*/ 558198 w 9007051"/>
                  <a:gd name="connsiteY137" fmla="*/ 307167 h 1321749"/>
                  <a:gd name="connsiteX138" fmla="*/ 523389 w 9007051"/>
                  <a:gd name="connsiteY138" fmla="*/ 494909 h 1321749"/>
                  <a:gd name="connsiteX139" fmla="*/ 642736 w 9007051"/>
                  <a:gd name="connsiteY139" fmla="*/ 494909 h 1321749"/>
                  <a:gd name="connsiteX140" fmla="*/ 735977 w 9007051"/>
                  <a:gd name="connsiteY140" fmla="*/ 363117 h 1321749"/>
                  <a:gd name="connsiteX141" fmla="*/ 678789 w 9007051"/>
                  <a:gd name="connsiteY141" fmla="*/ 307167 h 1321749"/>
                  <a:gd name="connsiteX142" fmla="*/ 5354873 w 9007051"/>
                  <a:gd name="connsiteY142" fmla="*/ 306998 h 1321749"/>
                  <a:gd name="connsiteX143" fmla="*/ 5321309 w 9007051"/>
                  <a:gd name="connsiteY143" fmla="*/ 494650 h 1321749"/>
                  <a:gd name="connsiteX144" fmla="*/ 5440646 w 9007051"/>
                  <a:gd name="connsiteY144" fmla="*/ 494650 h 1321749"/>
                  <a:gd name="connsiteX145" fmla="*/ 5532636 w 9007051"/>
                  <a:gd name="connsiteY145" fmla="*/ 362921 h 1321749"/>
                  <a:gd name="connsiteX146" fmla="*/ 5476696 w 9007051"/>
                  <a:gd name="connsiteY146" fmla="*/ 306998 h 1321749"/>
                  <a:gd name="connsiteX147" fmla="*/ 445844 w 9007051"/>
                  <a:gd name="connsiteY147" fmla="*/ 65205 h 1321749"/>
                  <a:gd name="connsiteX148" fmla="*/ 527118 w 9007051"/>
                  <a:gd name="connsiteY148" fmla="*/ 69693 h 1321749"/>
                  <a:gd name="connsiteX149" fmla="*/ 519659 w 9007051"/>
                  <a:gd name="connsiteY149" fmla="*/ 72179 h 1321749"/>
                  <a:gd name="connsiteX150" fmla="*/ 560685 w 9007051"/>
                  <a:gd name="connsiteY150" fmla="*/ 67206 h 1321749"/>
                  <a:gd name="connsiteX151" fmla="*/ 547010 w 9007051"/>
                  <a:gd name="connsiteY151" fmla="*/ 70936 h 1321749"/>
                  <a:gd name="connsiteX152" fmla="*/ 685005 w 9007051"/>
                  <a:gd name="connsiteY152" fmla="*/ 78396 h 1321749"/>
                  <a:gd name="connsiteX153" fmla="*/ 660141 w 9007051"/>
                  <a:gd name="connsiteY153" fmla="*/ 83369 h 1321749"/>
                  <a:gd name="connsiteX154" fmla="*/ 819271 w 9007051"/>
                  <a:gd name="connsiteY154" fmla="*/ 75909 h 1321749"/>
                  <a:gd name="connsiteX155" fmla="*/ 849108 w 9007051"/>
                  <a:gd name="connsiteY155" fmla="*/ 89586 h 1321749"/>
                  <a:gd name="connsiteX156" fmla="*/ 1060453 w 9007051"/>
                  <a:gd name="connsiteY156" fmla="*/ 84612 h 1321749"/>
                  <a:gd name="connsiteX157" fmla="*/ 1121370 w 9007051"/>
                  <a:gd name="connsiteY157" fmla="*/ 236298 h 1321749"/>
                  <a:gd name="connsiteX158" fmla="*/ 1054237 w 9007051"/>
                  <a:gd name="connsiteY158" fmla="*/ 488693 h 1321749"/>
                  <a:gd name="connsiteX159" fmla="*/ 890134 w 9007051"/>
                  <a:gd name="connsiteY159" fmla="*/ 611782 h 1321749"/>
                  <a:gd name="connsiteX160" fmla="*/ 887647 w 9007051"/>
                  <a:gd name="connsiteY160" fmla="*/ 622972 h 1321749"/>
                  <a:gd name="connsiteX161" fmla="*/ 1069155 w 9007051"/>
                  <a:gd name="connsiteY161" fmla="*/ 864176 h 1321749"/>
                  <a:gd name="connsiteX162" fmla="*/ 969699 w 9007051"/>
                  <a:gd name="connsiteY162" fmla="*/ 1170034 h 1321749"/>
                  <a:gd name="connsiteX163" fmla="*/ 689978 w 9007051"/>
                  <a:gd name="connsiteY163" fmla="*/ 1293123 h 1321749"/>
                  <a:gd name="connsiteX164" fmla="*/ 0 w 9007051"/>
                  <a:gd name="connsiteY164" fmla="*/ 1293123 h 1321749"/>
                  <a:gd name="connsiteX165" fmla="*/ 215074 w 9007051"/>
                  <a:gd name="connsiteY165" fmla="*/ 73423 h 1321749"/>
                  <a:gd name="connsiteX166" fmla="*/ 445844 w 9007051"/>
                  <a:gd name="connsiteY166" fmla="*/ 65205 h 1321749"/>
                  <a:gd name="connsiteX167" fmla="*/ 216484 w 9007051"/>
                  <a:gd name="connsiteY167" fmla="*/ 58496 h 1321749"/>
                  <a:gd name="connsiteX168" fmla="*/ 235226 w 9007051"/>
                  <a:gd name="connsiteY168" fmla="*/ 58496 h 1321749"/>
                  <a:gd name="connsiteX169" fmla="*/ 215313 w 9007051"/>
                  <a:gd name="connsiteY169" fmla="*/ 69697 h 1321749"/>
                  <a:gd name="connsiteX170" fmla="*/ 8404337 w 9007051"/>
                  <a:gd name="connsiteY170" fmla="*/ 29870 h 1321749"/>
                  <a:gd name="connsiteX171" fmla="*/ 8788334 w 9007051"/>
                  <a:gd name="connsiteY171" fmla="*/ 29870 h 1321749"/>
                  <a:gd name="connsiteX172" fmla="*/ 8712529 w 9007051"/>
                  <a:gd name="connsiteY172" fmla="*/ 461315 h 1321749"/>
                  <a:gd name="connsiteX173" fmla="*/ 8627403 w 9007051"/>
                  <a:gd name="connsiteY173" fmla="*/ 464578 h 1321749"/>
                  <a:gd name="connsiteX174" fmla="*/ 8579535 w 9007051"/>
                  <a:gd name="connsiteY174" fmla="*/ 472125 h 1321749"/>
                  <a:gd name="connsiteX175" fmla="*/ 8574743 w 9007051"/>
                  <a:gd name="connsiteY175" fmla="*/ 472038 h 1321749"/>
                  <a:gd name="connsiteX176" fmla="*/ 8553462 w 9007051"/>
                  <a:gd name="connsiteY176" fmla="*/ 476235 h 1321749"/>
                  <a:gd name="connsiteX177" fmla="*/ 8579535 w 9007051"/>
                  <a:gd name="connsiteY177" fmla="*/ 472125 h 1321749"/>
                  <a:gd name="connsiteX178" fmla="*/ 8600685 w 9007051"/>
                  <a:gd name="connsiteY178" fmla="*/ 472505 h 1321749"/>
                  <a:gd name="connsiteX179" fmla="*/ 8580802 w 9007051"/>
                  <a:gd name="connsiteY179" fmla="*/ 478722 h 1321749"/>
                  <a:gd name="connsiteX180" fmla="*/ 8632996 w 9007051"/>
                  <a:gd name="connsiteY180" fmla="*/ 479965 h 1321749"/>
                  <a:gd name="connsiteX181" fmla="*/ 8588258 w 9007051"/>
                  <a:gd name="connsiteY181" fmla="*/ 489912 h 1321749"/>
                  <a:gd name="connsiteX182" fmla="*/ 8613112 w 9007051"/>
                  <a:gd name="connsiteY182" fmla="*/ 498615 h 1321749"/>
                  <a:gd name="connsiteX183" fmla="*/ 8511210 w 9007051"/>
                  <a:gd name="connsiteY183" fmla="*/ 519752 h 1321749"/>
                  <a:gd name="connsiteX184" fmla="*/ 8701344 w 9007051"/>
                  <a:gd name="connsiteY184" fmla="*/ 508562 h 1321749"/>
                  <a:gd name="connsiteX185" fmla="*/ 8702587 w 9007051"/>
                  <a:gd name="connsiteY185" fmla="*/ 516022 h 1321749"/>
                  <a:gd name="connsiteX186" fmla="*/ 8623054 w 9007051"/>
                  <a:gd name="connsiteY186" fmla="*/ 969847 h 1321749"/>
                  <a:gd name="connsiteX187" fmla="*/ 9007051 w 9007051"/>
                  <a:gd name="connsiteY187" fmla="*/ 969847 h 1321749"/>
                  <a:gd name="connsiteX188" fmla="*/ 8957343 w 9007051"/>
                  <a:gd name="connsiteY188" fmla="*/ 1249602 h 1321749"/>
                  <a:gd name="connsiteX189" fmla="*/ 8803247 w 9007051"/>
                  <a:gd name="connsiteY189" fmla="*/ 1255819 h 1321749"/>
                  <a:gd name="connsiteX190" fmla="*/ 8779635 w 9007051"/>
                  <a:gd name="connsiteY190" fmla="*/ 1245872 h 1321749"/>
                  <a:gd name="connsiteX191" fmla="*/ 8713772 w 9007051"/>
                  <a:gd name="connsiteY191" fmla="*/ 1263279 h 1321749"/>
                  <a:gd name="connsiteX192" fmla="*/ 8611869 w 9007051"/>
                  <a:gd name="connsiteY192" fmla="*/ 1245872 h 1321749"/>
                  <a:gd name="connsiteX193" fmla="*/ 8588258 w 9007051"/>
                  <a:gd name="connsiteY193" fmla="*/ 1252088 h 1321749"/>
                  <a:gd name="connsiteX194" fmla="*/ 8614355 w 9007051"/>
                  <a:gd name="connsiteY194" fmla="*/ 1259549 h 1321749"/>
                  <a:gd name="connsiteX195" fmla="*/ 8553462 w 9007051"/>
                  <a:gd name="connsiteY195" fmla="*/ 1255819 h 1321749"/>
                  <a:gd name="connsiteX196" fmla="*/ 8562161 w 9007051"/>
                  <a:gd name="connsiteY196" fmla="*/ 1250845 h 1321749"/>
                  <a:gd name="connsiteX197" fmla="*/ 8459793 w 9007051"/>
                  <a:gd name="connsiteY197" fmla="*/ 1253954 h 1321749"/>
                  <a:gd name="connsiteX198" fmla="*/ 8387255 w 9007051"/>
                  <a:gd name="connsiteY198" fmla="*/ 1264179 h 1321749"/>
                  <a:gd name="connsiteX199" fmla="*/ 8380260 w 9007051"/>
                  <a:gd name="connsiteY199" fmla="*/ 1264056 h 1321749"/>
                  <a:gd name="connsiteX200" fmla="*/ 8358357 w 9007051"/>
                  <a:gd name="connsiteY200" fmla="*/ 1268252 h 1321749"/>
                  <a:gd name="connsiteX201" fmla="*/ 8387255 w 9007051"/>
                  <a:gd name="connsiteY201" fmla="*/ 1264179 h 1321749"/>
                  <a:gd name="connsiteX202" fmla="*/ 8406822 w 9007051"/>
                  <a:gd name="connsiteY202" fmla="*/ 1264522 h 1321749"/>
                  <a:gd name="connsiteX203" fmla="*/ 8385696 w 9007051"/>
                  <a:gd name="connsiteY203" fmla="*/ 1270739 h 1321749"/>
                  <a:gd name="connsiteX204" fmla="*/ 8437890 w 9007051"/>
                  <a:gd name="connsiteY204" fmla="*/ 1271982 h 1321749"/>
                  <a:gd name="connsiteX205" fmla="*/ 8394395 w 9007051"/>
                  <a:gd name="connsiteY205" fmla="*/ 1280686 h 1321749"/>
                  <a:gd name="connsiteX206" fmla="*/ 8419249 w 9007051"/>
                  <a:gd name="connsiteY206" fmla="*/ 1289389 h 1321749"/>
                  <a:gd name="connsiteX207" fmla="*/ 8403094 w 9007051"/>
                  <a:gd name="connsiteY207" fmla="*/ 1293119 h 1321749"/>
                  <a:gd name="connsiteX208" fmla="*/ 8181892 w 9007051"/>
                  <a:gd name="connsiteY208" fmla="*/ 1293119 h 1321749"/>
                  <a:gd name="connsiteX209" fmla="*/ 7502192 w 9007051"/>
                  <a:gd name="connsiteY209" fmla="*/ 29870 h 1321749"/>
                  <a:gd name="connsiteX210" fmla="*/ 7885682 w 9007051"/>
                  <a:gd name="connsiteY210" fmla="*/ 29870 h 1321749"/>
                  <a:gd name="connsiteX211" fmla="*/ 7828593 w 9007051"/>
                  <a:gd name="connsiteY211" fmla="*/ 355956 h 1321749"/>
                  <a:gd name="connsiteX212" fmla="*/ 7736754 w 9007051"/>
                  <a:gd name="connsiteY212" fmla="*/ 352237 h 1321749"/>
                  <a:gd name="connsiteX213" fmla="*/ 7726825 w 9007051"/>
                  <a:gd name="connsiteY213" fmla="*/ 343558 h 1321749"/>
                  <a:gd name="connsiteX214" fmla="*/ 7737995 w 9007051"/>
                  <a:gd name="connsiteY214" fmla="*/ 343558 h 1321749"/>
                  <a:gd name="connsiteX215" fmla="*/ 7582861 w 9007051"/>
                  <a:gd name="connsiteY215" fmla="*/ 350997 h 1321749"/>
                  <a:gd name="connsiteX216" fmla="*/ 7559281 w 9007051"/>
                  <a:gd name="connsiteY216" fmla="*/ 339838 h 1321749"/>
                  <a:gd name="connsiteX217" fmla="*/ 7492264 w 9007051"/>
                  <a:gd name="connsiteY217" fmla="*/ 357196 h 1321749"/>
                  <a:gd name="connsiteX218" fmla="*/ 7446344 w 9007051"/>
                  <a:gd name="connsiteY218" fmla="*/ 348517 h 1321749"/>
                  <a:gd name="connsiteX219" fmla="*/ 6421497 w 9007051"/>
                  <a:gd name="connsiteY219" fmla="*/ 29870 h 1321749"/>
                  <a:gd name="connsiteX220" fmla="*/ 7015791 w 9007051"/>
                  <a:gd name="connsiteY220" fmla="*/ 29870 h 1321749"/>
                  <a:gd name="connsiteX221" fmla="*/ 7051846 w 9007051"/>
                  <a:gd name="connsiteY221" fmla="*/ 545863 h 1321749"/>
                  <a:gd name="connsiteX222" fmla="*/ 7046873 w 9007051"/>
                  <a:gd name="connsiteY222" fmla="*/ 543376 h 1321749"/>
                  <a:gd name="connsiteX223" fmla="*/ 6979735 w 9007051"/>
                  <a:gd name="connsiteY223" fmla="*/ 560783 h 1321749"/>
                  <a:gd name="connsiteX224" fmla="*/ 6877785 w 9007051"/>
                  <a:gd name="connsiteY224" fmla="*/ 543376 h 1321749"/>
                  <a:gd name="connsiteX225" fmla="*/ 6855406 w 9007051"/>
                  <a:gd name="connsiteY225" fmla="*/ 549593 h 1321749"/>
                  <a:gd name="connsiteX226" fmla="*/ 6881515 w 9007051"/>
                  <a:gd name="connsiteY226" fmla="*/ 557053 h 1321749"/>
                  <a:gd name="connsiteX227" fmla="*/ 6819350 w 9007051"/>
                  <a:gd name="connsiteY227" fmla="*/ 554566 h 1321749"/>
                  <a:gd name="connsiteX228" fmla="*/ 6828054 w 9007051"/>
                  <a:gd name="connsiteY228" fmla="*/ 547106 h 1321749"/>
                  <a:gd name="connsiteX229" fmla="*/ 6660209 w 9007051"/>
                  <a:gd name="connsiteY229" fmla="*/ 557053 h 1321749"/>
                  <a:gd name="connsiteX230" fmla="*/ 6660209 w 9007051"/>
                  <a:gd name="connsiteY230" fmla="*/ 417797 h 1321749"/>
                  <a:gd name="connsiteX231" fmla="*/ 6640316 w 9007051"/>
                  <a:gd name="connsiteY231" fmla="*/ 417797 h 1321749"/>
                  <a:gd name="connsiteX232" fmla="*/ 6498581 w 9007051"/>
                  <a:gd name="connsiteY232" fmla="*/ 770910 h 1321749"/>
                  <a:gd name="connsiteX233" fmla="*/ 6660209 w 9007051"/>
                  <a:gd name="connsiteY233" fmla="*/ 770910 h 1321749"/>
                  <a:gd name="connsiteX234" fmla="*/ 6660209 w 9007051"/>
                  <a:gd name="connsiteY234" fmla="*/ 604300 h 1321749"/>
                  <a:gd name="connsiteX235" fmla="*/ 6773349 w 9007051"/>
                  <a:gd name="connsiteY235" fmla="*/ 596840 h 1321749"/>
                  <a:gd name="connsiteX236" fmla="*/ 6774592 w 9007051"/>
                  <a:gd name="connsiteY236" fmla="*/ 604300 h 1321749"/>
                  <a:gd name="connsiteX237" fmla="*/ 6835513 w 9007051"/>
                  <a:gd name="connsiteY237" fmla="*/ 595597 h 1321749"/>
                  <a:gd name="connsiteX238" fmla="*/ 6870326 w 9007051"/>
                  <a:gd name="connsiteY238" fmla="*/ 596840 h 1321749"/>
                  <a:gd name="connsiteX239" fmla="*/ 6820594 w 9007051"/>
                  <a:gd name="connsiteY239" fmla="*/ 611761 h 1321749"/>
                  <a:gd name="connsiteX240" fmla="*/ 7056819 w 9007051"/>
                  <a:gd name="connsiteY240" fmla="*/ 603057 h 1321749"/>
                  <a:gd name="connsiteX241" fmla="*/ 7089145 w 9007051"/>
                  <a:gd name="connsiteY241" fmla="*/ 1079262 h 1321749"/>
                  <a:gd name="connsiteX242" fmla="*/ 7022007 w 9007051"/>
                  <a:gd name="connsiteY242" fmla="*/ 1078019 h 1321749"/>
                  <a:gd name="connsiteX243" fmla="*/ 7011906 w 9007051"/>
                  <a:gd name="connsiteY243" fmla="*/ 1074133 h 1321749"/>
                  <a:gd name="connsiteX244" fmla="*/ 7012061 w 9007051"/>
                  <a:gd name="connsiteY244" fmla="*/ 1069315 h 1321749"/>
                  <a:gd name="connsiteX245" fmla="*/ 6942592 w 9007051"/>
                  <a:gd name="connsiteY245" fmla="*/ 1069315 h 1321749"/>
                  <a:gd name="connsiteX246" fmla="*/ 6866596 w 9007051"/>
                  <a:gd name="connsiteY246" fmla="*/ 1076775 h 1321749"/>
                  <a:gd name="connsiteX247" fmla="*/ 6844216 w 9007051"/>
                  <a:gd name="connsiteY247" fmla="*/ 1066829 h 1321749"/>
                  <a:gd name="connsiteX248" fmla="*/ 6778322 w 9007051"/>
                  <a:gd name="connsiteY248" fmla="*/ 1081749 h 1321749"/>
                  <a:gd name="connsiteX249" fmla="*/ 6677615 w 9007051"/>
                  <a:gd name="connsiteY249" fmla="*/ 1066829 h 1321749"/>
                  <a:gd name="connsiteX250" fmla="*/ 6652749 w 9007051"/>
                  <a:gd name="connsiteY250" fmla="*/ 1073045 h 1321749"/>
                  <a:gd name="connsiteX251" fmla="*/ 6680102 w 9007051"/>
                  <a:gd name="connsiteY251" fmla="*/ 1080505 h 1321749"/>
                  <a:gd name="connsiteX252" fmla="*/ 6617937 w 9007051"/>
                  <a:gd name="connsiteY252" fmla="*/ 1075532 h 1321749"/>
                  <a:gd name="connsiteX253" fmla="*/ 6626640 w 9007051"/>
                  <a:gd name="connsiteY253" fmla="*/ 1070559 h 1321749"/>
                  <a:gd name="connsiteX254" fmla="*/ 6523758 w 9007051"/>
                  <a:gd name="connsiteY254" fmla="*/ 1074600 h 1321749"/>
                  <a:gd name="connsiteX255" fmla="*/ 6450933 w 9007051"/>
                  <a:gd name="connsiteY255" fmla="*/ 1084235 h 1321749"/>
                  <a:gd name="connsiteX256" fmla="*/ 6444032 w 9007051"/>
                  <a:gd name="connsiteY256" fmla="*/ 1084235 h 1321749"/>
                  <a:gd name="connsiteX257" fmla="*/ 6422740 w 9007051"/>
                  <a:gd name="connsiteY257" fmla="*/ 1087966 h 1321749"/>
                  <a:gd name="connsiteX258" fmla="*/ 6450933 w 9007051"/>
                  <a:gd name="connsiteY258" fmla="*/ 1084235 h 1321749"/>
                  <a:gd name="connsiteX259" fmla="*/ 6469985 w 9007051"/>
                  <a:gd name="connsiteY259" fmla="*/ 1084235 h 1321749"/>
                  <a:gd name="connsiteX260" fmla="*/ 6450093 w 9007051"/>
                  <a:gd name="connsiteY260" fmla="*/ 1089209 h 1321749"/>
                  <a:gd name="connsiteX261" fmla="*/ 6455066 w 9007051"/>
                  <a:gd name="connsiteY261" fmla="*/ 1092939 h 1321749"/>
                  <a:gd name="connsiteX262" fmla="*/ 6373008 w 9007051"/>
                  <a:gd name="connsiteY262" fmla="*/ 1092939 h 1321749"/>
                  <a:gd name="connsiteX263" fmla="*/ 6294681 w 9007051"/>
                  <a:gd name="connsiteY263" fmla="*/ 1293119 h 1321749"/>
                  <a:gd name="connsiteX264" fmla="*/ 5890611 w 9007051"/>
                  <a:gd name="connsiteY264" fmla="*/ 1293119 h 1321749"/>
                  <a:gd name="connsiteX265" fmla="*/ 5019236 w 9007051"/>
                  <a:gd name="connsiteY265" fmla="*/ 29870 h 1321749"/>
                  <a:gd name="connsiteX266" fmla="*/ 5642029 w 9007051"/>
                  <a:gd name="connsiteY266" fmla="*/ 29870 h 1321749"/>
                  <a:gd name="connsiteX267" fmla="*/ 5853356 w 9007051"/>
                  <a:gd name="connsiteY267" fmla="*/ 79579 h 1321749"/>
                  <a:gd name="connsiteX268" fmla="*/ 5919240 w 9007051"/>
                  <a:gd name="connsiteY268" fmla="*/ 236163 h 1321749"/>
                  <a:gd name="connsiteX269" fmla="*/ 5850870 w 9007051"/>
                  <a:gd name="connsiteY269" fmla="*/ 488436 h 1321749"/>
                  <a:gd name="connsiteX270" fmla="*/ 5686780 w 9007051"/>
                  <a:gd name="connsiteY270" fmla="*/ 611466 h 1321749"/>
                  <a:gd name="connsiteX271" fmla="*/ 5684294 w 9007051"/>
                  <a:gd name="connsiteY271" fmla="*/ 622651 h 1321749"/>
                  <a:gd name="connsiteX272" fmla="*/ 5867030 w 9007051"/>
                  <a:gd name="connsiteY272" fmla="*/ 845099 h 1321749"/>
                  <a:gd name="connsiteX273" fmla="*/ 5772554 w 9007051"/>
                  <a:gd name="connsiteY273" fmla="*/ 862497 h 1321749"/>
                  <a:gd name="connsiteX274" fmla="*/ 5656946 w 9007051"/>
                  <a:gd name="connsiteY274" fmla="*/ 852555 h 1321749"/>
                  <a:gd name="connsiteX275" fmla="*/ 5664404 w 9007051"/>
                  <a:gd name="connsiteY275" fmla="*/ 848827 h 1321749"/>
                  <a:gd name="connsiteX276" fmla="*/ 5572415 w 9007051"/>
                  <a:gd name="connsiteY276" fmla="*/ 845099 h 1321749"/>
                  <a:gd name="connsiteX277" fmla="*/ 5564956 w 9007051"/>
                  <a:gd name="connsiteY277" fmla="*/ 837643 h 1321749"/>
                  <a:gd name="connsiteX278" fmla="*/ 5484155 w 9007051"/>
                  <a:gd name="connsiteY278" fmla="*/ 837643 h 1321749"/>
                  <a:gd name="connsiteX279" fmla="*/ 5419514 w 9007051"/>
                  <a:gd name="connsiteY279" fmla="*/ 789176 h 1321749"/>
                  <a:gd name="connsiteX280" fmla="*/ 5269099 w 9007051"/>
                  <a:gd name="connsiteY280" fmla="*/ 789176 h 1321749"/>
                  <a:gd name="connsiteX281" fmla="*/ 5256668 w 9007051"/>
                  <a:gd name="connsiteY281" fmla="*/ 851313 h 1321749"/>
                  <a:gd name="connsiteX282" fmla="*/ 5178352 w 9007051"/>
                  <a:gd name="connsiteY282" fmla="*/ 851313 h 1321749"/>
                  <a:gd name="connsiteX283" fmla="*/ 5168408 w 9007051"/>
                  <a:gd name="connsiteY283" fmla="*/ 842614 h 1321749"/>
                  <a:gd name="connsiteX284" fmla="*/ 5178352 w 9007051"/>
                  <a:gd name="connsiteY284" fmla="*/ 842614 h 1321749"/>
                  <a:gd name="connsiteX285" fmla="*/ 5022965 w 9007051"/>
                  <a:gd name="connsiteY285" fmla="*/ 850070 h 1321749"/>
                  <a:gd name="connsiteX286" fmla="*/ 5000589 w 9007051"/>
                  <a:gd name="connsiteY286" fmla="*/ 838885 h 1321749"/>
                  <a:gd name="connsiteX287" fmla="*/ 4933462 w 9007051"/>
                  <a:gd name="connsiteY287" fmla="*/ 856284 h 1321749"/>
                  <a:gd name="connsiteX288" fmla="*/ 4876279 w 9007051"/>
                  <a:gd name="connsiteY288" fmla="*/ 846342 h 1321749"/>
                  <a:gd name="connsiteX289" fmla="*/ 3908976 w 9007051"/>
                  <a:gd name="connsiteY289" fmla="*/ 29870 h 1321749"/>
                  <a:gd name="connsiteX290" fmla="*/ 4753065 w 9007051"/>
                  <a:gd name="connsiteY290" fmla="*/ 29870 h 1321749"/>
                  <a:gd name="connsiteX291" fmla="*/ 4661073 w 9007051"/>
                  <a:gd name="connsiteY291" fmla="*/ 312112 h 1321749"/>
                  <a:gd name="connsiteX292" fmla="*/ 4554163 w 9007051"/>
                  <a:gd name="connsiteY292" fmla="*/ 320815 h 1321749"/>
                  <a:gd name="connsiteX293" fmla="*/ 4530544 w 9007051"/>
                  <a:gd name="connsiteY293" fmla="*/ 309625 h 1321749"/>
                  <a:gd name="connsiteX294" fmla="*/ 4464658 w 9007051"/>
                  <a:gd name="connsiteY294" fmla="*/ 327032 h 1321749"/>
                  <a:gd name="connsiteX295" fmla="*/ 4363964 w 9007051"/>
                  <a:gd name="connsiteY295" fmla="*/ 310869 h 1321749"/>
                  <a:gd name="connsiteX296" fmla="*/ 4340344 w 9007051"/>
                  <a:gd name="connsiteY296" fmla="*/ 317085 h 1321749"/>
                  <a:gd name="connsiteX297" fmla="*/ 4366450 w 9007051"/>
                  <a:gd name="connsiteY297" fmla="*/ 324545 h 1321749"/>
                  <a:gd name="connsiteX298" fmla="*/ 4304293 w 9007051"/>
                  <a:gd name="connsiteY298" fmla="*/ 320815 h 1321749"/>
                  <a:gd name="connsiteX299" fmla="*/ 4314238 w 9007051"/>
                  <a:gd name="connsiteY299" fmla="*/ 315842 h 1321749"/>
                  <a:gd name="connsiteX300" fmla="*/ 4211369 w 9007051"/>
                  <a:gd name="connsiteY300" fmla="*/ 318484 h 1321749"/>
                  <a:gd name="connsiteX301" fmla="*/ 4141914 w 9007051"/>
                  <a:gd name="connsiteY301" fmla="*/ 328637 h 1321749"/>
                  <a:gd name="connsiteX302" fmla="*/ 4131497 w 9007051"/>
                  <a:gd name="connsiteY302" fmla="*/ 328897 h 1321749"/>
                  <a:gd name="connsiteX303" fmla="*/ 4110364 w 9007051"/>
                  <a:gd name="connsiteY303" fmla="*/ 333249 h 1321749"/>
                  <a:gd name="connsiteX304" fmla="*/ 4141914 w 9007051"/>
                  <a:gd name="connsiteY304" fmla="*/ 328637 h 1321749"/>
                  <a:gd name="connsiteX305" fmla="*/ 4156360 w 9007051"/>
                  <a:gd name="connsiteY305" fmla="*/ 328276 h 1321749"/>
                  <a:gd name="connsiteX306" fmla="*/ 4137713 w 9007051"/>
                  <a:gd name="connsiteY306" fmla="*/ 334492 h 1321749"/>
                  <a:gd name="connsiteX307" fmla="*/ 4189925 w 9007051"/>
                  <a:gd name="connsiteY307" fmla="*/ 335736 h 1321749"/>
                  <a:gd name="connsiteX308" fmla="*/ 4145172 w 9007051"/>
                  <a:gd name="connsiteY308" fmla="*/ 345682 h 1321749"/>
                  <a:gd name="connsiteX309" fmla="*/ 4168792 w 9007051"/>
                  <a:gd name="connsiteY309" fmla="*/ 354386 h 1321749"/>
                  <a:gd name="connsiteX310" fmla="*/ 4069341 w 9007051"/>
                  <a:gd name="connsiteY310" fmla="*/ 375523 h 1321749"/>
                  <a:gd name="connsiteX311" fmla="*/ 4232191 w 9007051"/>
                  <a:gd name="connsiteY311" fmla="*/ 361846 h 1321749"/>
                  <a:gd name="connsiteX312" fmla="*/ 4206086 w 9007051"/>
                  <a:gd name="connsiteY312" fmla="*/ 522239 h 1321749"/>
                  <a:gd name="connsiteX313" fmla="*/ 4590214 w 9007051"/>
                  <a:gd name="connsiteY313" fmla="*/ 522239 h 1321749"/>
                  <a:gd name="connsiteX314" fmla="*/ 4536760 w 9007051"/>
                  <a:gd name="connsiteY314" fmla="*/ 815671 h 1321749"/>
                  <a:gd name="connsiteX315" fmla="*/ 4152631 w 9007051"/>
                  <a:gd name="connsiteY315" fmla="*/ 815671 h 1321749"/>
                  <a:gd name="connsiteX316" fmla="*/ 4132741 w 9007051"/>
                  <a:gd name="connsiteY316" fmla="*/ 935033 h 1321749"/>
                  <a:gd name="connsiteX317" fmla="*/ 4131497 w 9007051"/>
                  <a:gd name="connsiteY317" fmla="*/ 935033 h 1321749"/>
                  <a:gd name="connsiteX318" fmla="*/ 4028784 w 9007051"/>
                  <a:gd name="connsiteY318" fmla="*/ 937986 h 1321749"/>
                  <a:gd name="connsiteX319" fmla="*/ 3954203 w 9007051"/>
                  <a:gd name="connsiteY319" fmla="*/ 947847 h 1321749"/>
                  <a:gd name="connsiteX320" fmla="*/ 3949534 w 9007051"/>
                  <a:gd name="connsiteY320" fmla="*/ 947933 h 1321749"/>
                  <a:gd name="connsiteX321" fmla="*/ 3928866 w 9007051"/>
                  <a:gd name="connsiteY321" fmla="*/ 951197 h 1321749"/>
                  <a:gd name="connsiteX322" fmla="*/ 3954203 w 9007051"/>
                  <a:gd name="connsiteY322" fmla="*/ 947847 h 1321749"/>
                  <a:gd name="connsiteX323" fmla="*/ 3974862 w 9007051"/>
                  <a:gd name="connsiteY323" fmla="*/ 947466 h 1321749"/>
                  <a:gd name="connsiteX324" fmla="*/ 3956215 w 9007051"/>
                  <a:gd name="connsiteY324" fmla="*/ 953683 h 1321749"/>
                  <a:gd name="connsiteX325" fmla="*/ 4007184 w 9007051"/>
                  <a:gd name="connsiteY325" fmla="*/ 954927 h 1321749"/>
                  <a:gd name="connsiteX326" fmla="*/ 3963674 w 9007051"/>
                  <a:gd name="connsiteY326" fmla="*/ 964873 h 1321749"/>
                  <a:gd name="connsiteX327" fmla="*/ 3987294 w 9007051"/>
                  <a:gd name="connsiteY327" fmla="*/ 973577 h 1321749"/>
                  <a:gd name="connsiteX328" fmla="*/ 3886600 w 9007051"/>
                  <a:gd name="connsiteY328" fmla="*/ 994714 h 1321749"/>
                  <a:gd name="connsiteX329" fmla="*/ 4076800 w 9007051"/>
                  <a:gd name="connsiteY329" fmla="*/ 983524 h 1321749"/>
                  <a:gd name="connsiteX330" fmla="*/ 4078043 w 9007051"/>
                  <a:gd name="connsiteY330" fmla="*/ 992227 h 1321749"/>
                  <a:gd name="connsiteX331" fmla="*/ 4138956 w 9007051"/>
                  <a:gd name="connsiteY331" fmla="*/ 983524 h 1321749"/>
                  <a:gd name="connsiteX332" fmla="*/ 4173764 w 9007051"/>
                  <a:gd name="connsiteY332" fmla="*/ 983524 h 1321749"/>
                  <a:gd name="connsiteX333" fmla="*/ 4124039 w 9007051"/>
                  <a:gd name="connsiteY333" fmla="*/ 997201 h 1321749"/>
                  <a:gd name="connsiteX334" fmla="*/ 4464658 w 9007051"/>
                  <a:gd name="connsiteY334" fmla="*/ 993471 h 1321749"/>
                  <a:gd name="connsiteX335" fmla="*/ 4457199 w 9007051"/>
                  <a:gd name="connsiteY335" fmla="*/ 997201 h 1321749"/>
                  <a:gd name="connsiteX336" fmla="*/ 4499465 w 9007051"/>
                  <a:gd name="connsiteY336" fmla="*/ 992227 h 1321749"/>
                  <a:gd name="connsiteX337" fmla="*/ 4484548 w 9007051"/>
                  <a:gd name="connsiteY337" fmla="*/ 995957 h 1321749"/>
                  <a:gd name="connsiteX338" fmla="*/ 4591457 w 9007051"/>
                  <a:gd name="connsiteY338" fmla="*/ 1003417 h 1321749"/>
                  <a:gd name="connsiteX339" fmla="*/ 4540489 w 9007051"/>
                  <a:gd name="connsiteY339" fmla="*/ 1293119 h 1321749"/>
                  <a:gd name="connsiteX340" fmla="*/ 3685212 w 9007051"/>
                  <a:gd name="connsiteY340" fmla="*/ 1293119 h 1321749"/>
                  <a:gd name="connsiteX341" fmla="*/ 1625061 w 9007051"/>
                  <a:gd name="connsiteY341" fmla="*/ 29870 h 1321749"/>
                  <a:gd name="connsiteX342" fmla="*/ 2217911 w 9007051"/>
                  <a:gd name="connsiteY342" fmla="*/ 29870 h 1321749"/>
                  <a:gd name="connsiteX343" fmla="*/ 2262654 w 9007051"/>
                  <a:gd name="connsiteY343" fmla="*/ 659670 h 1321749"/>
                  <a:gd name="connsiteX344" fmla="*/ 2195539 w 9007051"/>
                  <a:gd name="connsiteY344" fmla="*/ 658427 h 1321749"/>
                  <a:gd name="connsiteX345" fmla="*/ 2188082 w 9007051"/>
                  <a:gd name="connsiteY345" fmla="*/ 650974 h 1321749"/>
                  <a:gd name="connsiteX346" fmla="*/ 2086166 w 9007051"/>
                  <a:gd name="connsiteY346" fmla="*/ 650974 h 1321749"/>
                  <a:gd name="connsiteX347" fmla="*/ 2102324 w 9007051"/>
                  <a:gd name="connsiteY347" fmla="*/ 659670 h 1321749"/>
                  <a:gd name="connsiteX348" fmla="*/ 2129667 w 9007051"/>
                  <a:gd name="connsiteY348" fmla="*/ 655943 h 1321749"/>
                  <a:gd name="connsiteX349" fmla="*/ 2160738 w 9007051"/>
                  <a:gd name="connsiteY349" fmla="*/ 667123 h 1321749"/>
                  <a:gd name="connsiteX350" fmla="*/ 2092380 w 9007051"/>
                  <a:gd name="connsiteY350" fmla="*/ 670850 h 1321749"/>
                  <a:gd name="connsiteX351" fmla="*/ 2084923 w 9007051"/>
                  <a:gd name="connsiteY351" fmla="*/ 668365 h 1321749"/>
                  <a:gd name="connsiteX352" fmla="*/ 2079952 w 9007051"/>
                  <a:gd name="connsiteY352" fmla="*/ 677061 h 1321749"/>
                  <a:gd name="connsiteX353" fmla="*/ 2060066 w 9007051"/>
                  <a:gd name="connsiteY353" fmla="*/ 670850 h 1321749"/>
                  <a:gd name="connsiteX354" fmla="*/ 1968093 w 9007051"/>
                  <a:gd name="connsiteY354" fmla="*/ 680787 h 1321749"/>
                  <a:gd name="connsiteX355" fmla="*/ 2025265 w 9007051"/>
                  <a:gd name="connsiteY355" fmla="*/ 669607 h 1321749"/>
                  <a:gd name="connsiteX356" fmla="*/ 1979279 w 9007051"/>
                  <a:gd name="connsiteY356" fmla="*/ 667123 h 1321749"/>
                  <a:gd name="connsiteX357" fmla="*/ 2067523 w 9007051"/>
                  <a:gd name="connsiteY357" fmla="*/ 652216 h 1321749"/>
                  <a:gd name="connsiteX358" fmla="*/ 1898492 w 9007051"/>
                  <a:gd name="connsiteY358" fmla="*/ 669607 h 1321749"/>
                  <a:gd name="connsiteX359" fmla="*/ 1862449 w 9007051"/>
                  <a:gd name="connsiteY359" fmla="*/ 664639 h 1321749"/>
                  <a:gd name="connsiteX360" fmla="*/ 1862449 w 9007051"/>
                  <a:gd name="connsiteY360" fmla="*/ 417439 h 1321749"/>
                  <a:gd name="connsiteX361" fmla="*/ 1842563 w 9007051"/>
                  <a:gd name="connsiteY361" fmla="*/ 417439 h 1321749"/>
                  <a:gd name="connsiteX362" fmla="*/ 1746862 w 9007051"/>
                  <a:gd name="connsiteY362" fmla="*/ 653459 h 1321749"/>
                  <a:gd name="connsiteX363" fmla="*/ 1646189 w 9007051"/>
                  <a:gd name="connsiteY363" fmla="*/ 662154 h 1321749"/>
                  <a:gd name="connsiteX364" fmla="*/ 1623818 w 9007051"/>
                  <a:gd name="connsiteY364" fmla="*/ 652216 h 1321749"/>
                  <a:gd name="connsiteX365" fmla="*/ 1556703 w 9007051"/>
                  <a:gd name="connsiteY365" fmla="*/ 668365 h 1321749"/>
                  <a:gd name="connsiteX366" fmla="*/ 1457273 w 9007051"/>
                  <a:gd name="connsiteY366" fmla="*/ 653459 h 1321749"/>
                  <a:gd name="connsiteX367" fmla="*/ 1432415 w 9007051"/>
                  <a:gd name="connsiteY367" fmla="*/ 658427 h 1321749"/>
                  <a:gd name="connsiteX368" fmla="*/ 1458516 w 9007051"/>
                  <a:gd name="connsiteY368" fmla="*/ 665881 h 1321749"/>
                  <a:gd name="connsiteX369" fmla="*/ 1396372 w 9007051"/>
                  <a:gd name="connsiteY369" fmla="*/ 662154 h 1321749"/>
                  <a:gd name="connsiteX370" fmla="*/ 1405072 w 9007051"/>
                  <a:gd name="connsiteY370" fmla="*/ 657185 h 1321749"/>
                  <a:gd name="connsiteX371" fmla="*/ 1359086 w 9007051"/>
                  <a:gd name="connsiteY371" fmla="*/ 658427 h 1321749"/>
                  <a:gd name="connsiteX372" fmla="*/ 3155572 w 9007051"/>
                  <a:gd name="connsiteY372" fmla="*/ 0 h 1321749"/>
                  <a:gd name="connsiteX373" fmla="*/ 3608044 w 9007051"/>
                  <a:gd name="connsiteY373" fmla="*/ 49720 h 1321749"/>
                  <a:gd name="connsiteX374" fmla="*/ 3502384 w 9007051"/>
                  <a:gd name="connsiteY374" fmla="*/ 372900 h 1321749"/>
                  <a:gd name="connsiteX375" fmla="*/ 3220211 w 9007051"/>
                  <a:gd name="connsiteY375" fmla="*/ 343068 h 1321749"/>
                  <a:gd name="connsiteX376" fmla="*/ 3037482 w 9007051"/>
                  <a:gd name="connsiteY376" fmla="*/ 353012 h 1321749"/>
                  <a:gd name="connsiteX377" fmla="*/ 3021322 w 9007051"/>
                  <a:gd name="connsiteY377" fmla="*/ 452452 h 1321749"/>
                  <a:gd name="connsiteX378" fmla="*/ 3158058 w 9007051"/>
                  <a:gd name="connsiteY378" fmla="*/ 466125 h 1321749"/>
                  <a:gd name="connsiteX379" fmla="*/ 3450176 w 9007051"/>
                  <a:gd name="connsiteY379" fmla="*/ 564322 h 1321749"/>
                  <a:gd name="connsiteX380" fmla="*/ 3537190 w 9007051"/>
                  <a:gd name="connsiteY380" fmla="*/ 766930 h 1321749"/>
                  <a:gd name="connsiteX381" fmla="*/ 3504870 w 9007051"/>
                  <a:gd name="connsiteY381" fmla="*/ 967053 h 1321749"/>
                  <a:gd name="connsiteX382" fmla="*/ 3409155 w 9007051"/>
                  <a:gd name="connsiteY382" fmla="*/ 960838 h 1321749"/>
                  <a:gd name="connsiteX383" fmla="*/ 3416614 w 9007051"/>
                  <a:gd name="connsiteY383" fmla="*/ 957109 h 1321749"/>
                  <a:gd name="connsiteX384" fmla="*/ 3324628 w 9007051"/>
                  <a:gd name="connsiteY384" fmla="*/ 953380 h 1321749"/>
                  <a:gd name="connsiteX385" fmla="*/ 3317169 w 9007051"/>
                  <a:gd name="connsiteY385" fmla="*/ 945922 h 1321749"/>
                  <a:gd name="connsiteX386" fmla="*/ 3215239 w 9007051"/>
                  <a:gd name="connsiteY386" fmla="*/ 945922 h 1321749"/>
                  <a:gd name="connsiteX387" fmla="*/ 3231399 w 9007051"/>
                  <a:gd name="connsiteY387" fmla="*/ 954623 h 1321749"/>
                  <a:gd name="connsiteX388" fmla="*/ 3257503 w 9007051"/>
                  <a:gd name="connsiteY388" fmla="*/ 950894 h 1321749"/>
                  <a:gd name="connsiteX389" fmla="*/ 3289822 w 9007051"/>
                  <a:gd name="connsiteY389" fmla="*/ 963324 h 1321749"/>
                  <a:gd name="connsiteX390" fmla="*/ 3221454 w 9007051"/>
                  <a:gd name="connsiteY390" fmla="*/ 965810 h 1321749"/>
                  <a:gd name="connsiteX391" fmla="*/ 3213996 w 9007051"/>
                  <a:gd name="connsiteY391" fmla="*/ 963324 h 1321749"/>
                  <a:gd name="connsiteX392" fmla="*/ 3209024 w 9007051"/>
                  <a:gd name="connsiteY392" fmla="*/ 972025 h 1321749"/>
                  <a:gd name="connsiteX393" fmla="*/ 3189135 w 9007051"/>
                  <a:gd name="connsiteY393" fmla="*/ 965810 h 1321749"/>
                  <a:gd name="connsiteX394" fmla="*/ 3095906 w 9007051"/>
                  <a:gd name="connsiteY394" fmla="*/ 975754 h 1321749"/>
                  <a:gd name="connsiteX395" fmla="*/ 3154329 w 9007051"/>
                  <a:gd name="connsiteY395" fmla="*/ 964567 h 1321749"/>
                  <a:gd name="connsiteX396" fmla="*/ 3108336 w 9007051"/>
                  <a:gd name="connsiteY396" fmla="*/ 962081 h 1321749"/>
                  <a:gd name="connsiteX397" fmla="*/ 3195350 w 9007051"/>
                  <a:gd name="connsiteY397" fmla="*/ 945922 h 1321749"/>
                  <a:gd name="connsiteX398" fmla="*/ 3102121 w 9007051"/>
                  <a:gd name="connsiteY398" fmla="*/ 953380 h 1321749"/>
                  <a:gd name="connsiteX399" fmla="*/ 3114552 w 9007051"/>
                  <a:gd name="connsiteY399" fmla="*/ 870099 h 1321749"/>
                  <a:gd name="connsiteX400" fmla="*/ 2946739 w 9007051"/>
                  <a:gd name="connsiteY400" fmla="*/ 853940 h 1321749"/>
                  <a:gd name="connsiteX401" fmla="*/ 2674510 w 9007051"/>
                  <a:gd name="connsiteY401" fmla="*/ 766930 h 1321749"/>
                  <a:gd name="connsiteX402" fmla="*/ 2596198 w 9007051"/>
                  <a:gd name="connsiteY402" fmla="*/ 573023 h 1321749"/>
                  <a:gd name="connsiteX403" fmla="*/ 2607385 w 9007051"/>
                  <a:gd name="connsiteY403" fmla="*/ 452452 h 1321749"/>
                  <a:gd name="connsiteX404" fmla="*/ 2776441 w 9007051"/>
                  <a:gd name="connsiteY404" fmla="*/ 95711 h 1321749"/>
                  <a:gd name="connsiteX405" fmla="*/ 3155572 w 9007051"/>
                  <a:gd name="connsiteY405" fmla="*/ 0 h 1321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</a:cxnLst>
                <a:rect l="l" t="t" r="r" b="b"/>
                <a:pathLst>
                  <a:path w="9007051" h="1321749">
                    <a:moveTo>
                      <a:pt x="8949524" y="1250807"/>
                    </a:moveTo>
                    <a:lnTo>
                      <a:pt x="8957268" y="1250807"/>
                    </a:lnTo>
                    <a:lnTo>
                      <a:pt x="8957268" y="1258275"/>
                    </a:lnTo>
                    <a:cubicBezTo>
                      <a:pt x="8951736" y="1256142"/>
                      <a:pt x="8942886" y="1252941"/>
                      <a:pt x="8949524" y="1250807"/>
                    </a:cubicBezTo>
                    <a:close/>
                    <a:moveTo>
                      <a:pt x="6994894" y="1127585"/>
                    </a:moveTo>
                    <a:cubicBezTo>
                      <a:pt x="6992412" y="1130055"/>
                      <a:pt x="6988690" y="1132526"/>
                      <a:pt x="6978763" y="1132526"/>
                    </a:cubicBezTo>
                    <a:cubicBezTo>
                      <a:pt x="7030878" y="1130055"/>
                      <a:pt x="7061899" y="1139938"/>
                      <a:pt x="7094160" y="1141174"/>
                    </a:cubicBezTo>
                    <a:lnTo>
                      <a:pt x="7094160" y="1143644"/>
                    </a:lnTo>
                    <a:cubicBezTo>
                      <a:pt x="7091679" y="1143644"/>
                      <a:pt x="7090438" y="1143644"/>
                      <a:pt x="7091679" y="1144880"/>
                    </a:cubicBezTo>
                    <a:cubicBezTo>
                      <a:pt x="7092920" y="1144880"/>
                      <a:pt x="7094160" y="1144880"/>
                      <a:pt x="7094160" y="1144880"/>
                    </a:cubicBezTo>
                    <a:lnTo>
                      <a:pt x="7105328" y="1293123"/>
                    </a:lnTo>
                    <a:lnTo>
                      <a:pt x="6699575" y="1293123"/>
                    </a:lnTo>
                    <a:lnTo>
                      <a:pt x="6693371" y="1134997"/>
                    </a:lnTo>
                    <a:cubicBezTo>
                      <a:pt x="6782711" y="1131291"/>
                      <a:pt x="6863365" y="1121408"/>
                      <a:pt x="6960150" y="1130055"/>
                    </a:cubicBezTo>
                    <a:cubicBezTo>
                      <a:pt x="6965114" y="1132526"/>
                      <a:pt x="6942779" y="1132526"/>
                      <a:pt x="6952705" y="1134997"/>
                    </a:cubicBezTo>
                    <a:cubicBezTo>
                      <a:pt x="6966355" y="1132526"/>
                      <a:pt x="6988690" y="1130055"/>
                      <a:pt x="6994894" y="1127585"/>
                    </a:cubicBezTo>
                    <a:close/>
                    <a:moveTo>
                      <a:pt x="6477368" y="1090771"/>
                    </a:moveTo>
                    <a:cubicBezTo>
                      <a:pt x="6485088" y="1090252"/>
                      <a:pt x="6493867" y="1090252"/>
                      <a:pt x="6502949" y="1091912"/>
                    </a:cubicBezTo>
                    <a:lnTo>
                      <a:pt x="6496894" y="1092741"/>
                    </a:lnTo>
                    <a:lnTo>
                      <a:pt x="6458144" y="1092741"/>
                    </a:lnTo>
                    <a:cubicBezTo>
                      <a:pt x="6462988" y="1092326"/>
                      <a:pt x="6469648" y="1091289"/>
                      <a:pt x="6477368" y="1090771"/>
                    </a:cubicBezTo>
                    <a:close/>
                    <a:moveTo>
                      <a:pt x="2541180" y="1000646"/>
                    </a:moveTo>
                    <a:lnTo>
                      <a:pt x="2573795" y="1001787"/>
                    </a:lnTo>
                    <a:cubicBezTo>
                      <a:pt x="2573795" y="1003499"/>
                      <a:pt x="2570775" y="1006636"/>
                      <a:pt x="2564131" y="1009345"/>
                    </a:cubicBezTo>
                    <a:lnTo>
                      <a:pt x="2532952" y="1014300"/>
                    </a:lnTo>
                    <a:lnTo>
                      <a:pt x="2659622" y="1011497"/>
                    </a:lnTo>
                    <a:cubicBezTo>
                      <a:pt x="2700032" y="1009209"/>
                      <a:pt x="2739481" y="1006550"/>
                      <a:pt x="2780852" y="1006462"/>
                    </a:cubicBezTo>
                    <a:cubicBezTo>
                      <a:pt x="2808433" y="1006404"/>
                      <a:pt x="2836868" y="1007489"/>
                      <a:pt x="2867013" y="1010588"/>
                    </a:cubicBezTo>
                    <a:cubicBezTo>
                      <a:pt x="2871985" y="1013068"/>
                      <a:pt x="2849610" y="1013068"/>
                      <a:pt x="2859554" y="1014307"/>
                    </a:cubicBezTo>
                    <a:cubicBezTo>
                      <a:pt x="2874471" y="1013068"/>
                      <a:pt x="2895604" y="1010588"/>
                      <a:pt x="2901819" y="1008109"/>
                    </a:cubicBezTo>
                    <a:cubicBezTo>
                      <a:pt x="2899333" y="1010588"/>
                      <a:pt x="2895604" y="1013068"/>
                      <a:pt x="2886902" y="1013068"/>
                    </a:cubicBezTo>
                    <a:cubicBezTo>
                      <a:pt x="2950300" y="1009349"/>
                      <a:pt x="2983863" y="1025465"/>
                      <a:pt x="3024885" y="1019266"/>
                    </a:cubicBezTo>
                    <a:cubicBezTo>
                      <a:pt x="3028614" y="1025465"/>
                      <a:pt x="2993808" y="1021745"/>
                      <a:pt x="2998780" y="1024225"/>
                    </a:cubicBezTo>
                    <a:cubicBezTo>
                      <a:pt x="3062177" y="1031663"/>
                      <a:pt x="3095741" y="1014307"/>
                      <a:pt x="3159138" y="1016787"/>
                    </a:cubicBezTo>
                    <a:cubicBezTo>
                      <a:pt x="3138006" y="1024225"/>
                      <a:pt x="3171569" y="1025465"/>
                      <a:pt x="3188972" y="1030423"/>
                    </a:cubicBezTo>
                    <a:cubicBezTo>
                      <a:pt x="3241182" y="1025465"/>
                      <a:pt x="3353059" y="1027944"/>
                      <a:pt x="3432617" y="1025465"/>
                    </a:cubicBezTo>
                    <a:cubicBezTo>
                      <a:pt x="3418943" y="1035382"/>
                      <a:pt x="3450020" y="1035382"/>
                      <a:pt x="3478611" y="1036622"/>
                    </a:cubicBezTo>
                    <a:cubicBezTo>
                      <a:pt x="3461208" y="1082490"/>
                      <a:pt x="3441318" y="1120920"/>
                      <a:pt x="3418943" y="1151912"/>
                    </a:cubicBezTo>
                    <a:cubicBezTo>
                      <a:pt x="3396567" y="1182905"/>
                      <a:pt x="3367976" y="1208938"/>
                      <a:pt x="3333170" y="1232492"/>
                    </a:cubicBezTo>
                    <a:cubicBezTo>
                      <a:pt x="3299607" y="1254806"/>
                      <a:pt x="3268530" y="1270922"/>
                      <a:pt x="3239939" y="1282079"/>
                    </a:cubicBezTo>
                    <a:cubicBezTo>
                      <a:pt x="3211348" y="1294476"/>
                      <a:pt x="3176541" y="1303154"/>
                      <a:pt x="3133033" y="1308113"/>
                    </a:cubicBezTo>
                    <a:cubicBezTo>
                      <a:pt x="3069636" y="1316790"/>
                      <a:pt x="2992565" y="1321749"/>
                      <a:pt x="2900576" y="1321749"/>
                    </a:cubicBezTo>
                    <a:cubicBezTo>
                      <a:pt x="2734003" y="1321749"/>
                      <a:pt x="2582346" y="1304394"/>
                      <a:pt x="2445607" y="1269682"/>
                    </a:cubicBezTo>
                    <a:lnTo>
                      <a:pt x="2532623" y="1014307"/>
                    </a:lnTo>
                    <a:lnTo>
                      <a:pt x="2532733" y="1014305"/>
                    </a:lnTo>
                    <a:lnTo>
                      <a:pt x="2536348" y="1001787"/>
                    </a:lnTo>
                    <a:cubicBezTo>
                      <a:pt x="2538764" y="1000646"/>
                      <a:pt x="2539972" y="1000646"/>
                      <a:pt x="2541180" y="1000646"/>
                    </a:cubicBezTo>
                    <a:close/>
                    <a:moveTo>
                      <a:pt x="2559969" y="938416"/>
                    </a:moveTo>
                    <a:cubicBezTo>
                      <a:pt x="2582010" y="943133"/>
                      <a:pt x="2605276" y="950207"/>
                      <a:pt x="2627317" y="954924"/>
                    </a:cubicBezTo>
                    <a:cubicBezTo>
                      <a:pt x="2606500" y="952566"/>
                      <a:pt x="2585683" y="951386"/>
                      <a:pt x="2584459" y="947849"/>
                    </a:cubicBezTo>
                    <a:cubicBezTo>
                      <a:pt x="2569765" y="947849"/>
                      <a:pt x="2562418" y="947849"/>
                      <a:pt x="2561193" y="953745"/>
                    </a:cubicBezTo>
                    <a:cubicBezTo>
                      <a:pt x="2574663" y="954924"/>
                      <a:pt x="2604051" y="953745"/>
                      <a:pt x="2586908" y="959640"/>
                    </a:cubicBezTo>
                    <a:cubicBezTo>
                      <a:pt x="2572214" y="961998"/>
                      <a:pt x="2561193" y="959640"/>
                      <a:pt x="2551397" y="958461"/>
                    </a:cubicBezTo>
                    <a:close/>
                    <a:moveTo>
                      <a:pt x="4130774" y="935927"/>
                    </a:moveTo>
                    <a:lnTo>
                      <a:pt x="4130774" y="940905"/>
                    </a:lnTo>
                    <a:cubicBezTo>
                      <a:pt x="4128640" y="939910"/>
                      <a:pt x="4125440" y="939910"/>
                      <a:pt x="4123306" y="939910"/>
                    </a:cubicBezTo>
                    <a:cubicBezTo>
                      <a:pt x="4123306" y="938914"/>
                      <a:pt x="4129707" y="937918"/>
                      <a:pt x="4130774" y="935927"/>
                    </a:cubicBezTo>
                    <a:close/>
                    <a:moveTo>
                      <a:pt x="4988223" y="900765"/>
                    </a:moveTo>
                    <a:cubicBezTo>
                      <a:pt x="5029092" y="899214"/>
                      <a:pt x="5070737" y="899214"/>
                      <a:pt x="5116111" y="903556"/>
                    </a:cubicBezTo>
                    <a:cubicBezTo>
                      <a:pt x="5121083" y="906038"/>
                      <a:pt x="5098707" y="906038"/>
                      <a:pt x="5108652" y="907278"/>
                    </a:cubicBezTo>
                    <a:cubicBezTo>
                      <a:pt x="5122326" y="906038"/>
                      <a:pt x="5144703" y="904797"/>
                      <a:pt x="5149675" y="901075"/>
                    </a:cubicBezTo>
                    <a:cubicBezTo>
                      <a:pt x="5148432" y="903556"/>
                      <a:pt x="5144703" y="906038"/>
                      <a:pt x="5136001" y="906038"/>
                    </a:cubicBezTo>
                    <a:cubicBezTo>
                      <a:pt x="5185726" y="903556"/>
                      <a:pt x="5216805" y="912241"/>
                      <a:pt x="5246640" y="914722"/>
                    </a:cubicBezTo>
                    <a:lnTo>
                      <a:pt x="5232965" y="996605"/>
                    </a:lnTo>
                    <a:lnTo>
                      <a:pt x="5382142" y="996605"/>
                    </a:lnTo>
                    <a:cubicBezTo>
                      <a:pt x="5415706" y="996605"/>
                      <a:pt x="5440569" y="984199"/>
                      <a:pt x="5457973" y="955664"/>
                    </a:cubicBezTo>
                    <a:cubicBezTo>
                      <a:pt x="5465432" y="946979"/>
                      <a:pt x="5470404" y="934573"/>
                      <a:pt x="5474134" y="922166"/>
                    </a:cubicBezTo>
                    <a:cubicBezTo>
                      <a:pt x="5532561" y="919685"/>
                      <a:pt x="5615851" y="920925"/>
                      <a:pt x="5680494" y="918444"/>
                    </a:cubicBezTo>
                    <a:cubicBezTo>
                      <a:pt x="5658118" y="938295"/>
                      <a:pt x="5767513" y="922166"/>
                      <a:pt x="5773729" y="939535"/>
                    </a:cubicBezTo>
                    <a:cubicBezTo>
                      <a:pt x="5791133" y="940776"/>
                      <a:pt x="5818482" y="938295"/>
                      <a:pt x="5820968" y="932091"/>
                    </a:cubicBezTo>
                    <a:cubicBezTo>
                      <a:pt x="5811023" y="934573"/>
                      <a:pt x="5787404" y="929610"/>
                      <a:pt x="5791133" y="924647"/>
                    </a:cubicBezTo>
                    <a:cubicBezTo>
                      <a:pt x="5815996" y="924647"/>
                      <a:pt x="5855776" y="925888"/>
                      <a:pt x="5859506" y="917203"/>
                    </a:cubicBezTo>
                    <a:lnTo>
                      <a:pt x="5864478" y="918444"/>
                    </a:lnTo>
                    <a:cubicBezTo>
                      <a:pt x="5855776" y="1016456"/>
                      <a:pt x="5823455" y="1099580"/>
                      <a:pt x="5767513" y="1170297"/>
                    </a:cubicBezTo>
                    <a:cubicBezTo>
                      <a:pt x="5701627" y="1252181"/>
                      <a:pt x="5608392" y="1293122"/>
                      <a:pt x="5489051" y="1293122"/>
                    </a:cubicBezTo>
                    <a:lnTo>
                      <a:pt x="4796625" y="1293122"/>
                    </a:lnTo>
                    <a:lnTo>
                      <a:pt x="4864997" y="907278"/>
                    </a:lnTo>
                    <a:cubicBezTo>
                      <a:pt x="4907264" y="905417"/>
                      <a:pt x="4947355" y="902316"/>
                      <a:pt x="4988223" y="900765"/>
                    </a:cubicBezTo>
                    <a:close/>
                    <a:moveTo>
                      <a:pt x="5506762" y="843828"/>
                    </a:moveTo>
                    <a:cubicBezTo>
                      <a:pt x="5523781" y="843828"/>
                      <a:pt x="5523781" y="851814"/>
                      <a:pt x="5537153" y="855237"/>
                    </a:cubicBezTo>
                    <a:lnTo>
                      <a:pt x="5484880" y="857518"/>
                    </a:lnTo>
                    <a:cubicBezTo>
                      <a:pt x="5484880" y="855237"/>
                      <a:pt x="5484880" y="854096"/>
                      <a:pt x="5484880" y="851814"/>
                    </a:cubicBezTo>
                    <a:cubicBezTo>
                      <a:pt x="5484880" y="851814"/>
                      <a:pt x="5484880" y="849532"/>
                      <a:pt x="5484880" y="848392"/>
                    </a:cubicBezTo>
                    <a:cubicBezTo>
                      <a:pt x="5500683" y="848392"/>
                      <a:pt x="5511624" y="848392"/>
                      <a:pt x="5506762" y="843828"/>
                    </a:cubicBezTo>
                    <a:close/>
                    <a:moveTo>
                      <a:pt x="469931" y="789577"/>
                    </a:moveTo>
                    <a:lnTo>
                      <a:pt x="433878" y="995969"/>
                    </a:lnTo>
                    <a:lnTo>
                      <a:pt x="583062" y="995969"/>
                    </a:lnTo>
                    <a:cubicBezTo>
                      <a:pt x="617872" y="995969"/>
                      <a:pt x="643979" y="983536"/>
                      <a:pt x="660141" y="954939"/>
                    </a:cubicBezTo>
                    <a:cubicBezTo>
                      <a:pt x="677546" y="928829"/>
                      <a:pt x="687492" y="894016"/>
                      <a:pt x="687492" y="851743"/>
                    </a:cubicBezTo>
                    <a:cubicBezTo>
                      <a:pt x="687492" y="810714"/>
                      <a:pt x="665114" y="789577"/>
                      <a:pt x="622845" y="789577"/>
                    </a:cubicBezTo>
                    <a:close/>
                    <a:moveTo>
                      <a:pt x="1340163" y="705679"/>
                    </a:moveTo>
                    <a:cubicBezTo>
                      <a:pt x="1342650" y="705679"/>
                      <a:pt x="1346380" y="705679"/>
                      <a:pt x="1350110" y="708163"/>
                    </a:cubicBezTo>
                    <a:cubicBezTo>
                      <a:pt x="1338920" y="709405"/>
                      <a:pt x="1350110" y="711889"/>
                      <a:pt x="1351353" y="714373"/>
                    </a:cubicBezTo>
                    <a:cubicBezTo>
                      <a:pt x="1373733" y="710647"/>
                      <a:pt x="1399842" y="711889"/>
                      <a:pt x="1412275" y="705679"/>
                    </a:cubicBezTo>
                    <a:lnTo>
                      <a:pt x="1447088" y="708163"/>
                    </a:lnTo>
                    <a:cubicBezTo>
                      <a:pt x="1447088" y="711889"/>
                      <a:pt x="1433412" y="721825"/>
                      <a:pt x="1397356" y="721825"/>
                    </a:cubicBezTo>
                    <a:cubicBezTo>
                      <a:pt x="1515470" y="725551"/>
                      <a:pt x="1607475" y="705679"/>
                      <a:pt x="1723102" y="715615"/>
                    </a:cubicBezTo>
                    <a:lnTo>
                      <a:pt x="1700723" y="771503"/>
                    </a:lnTo>
                    <a:lnTo>
                      <a:pt x="1862353" y="771503"/>
                    </a:lnTo>
                    <a:lnTo>
                      <a:pt x="1862353" y="726792"/>
                    </a:lnTo>
                    <a:cubicBezTo>
                      <a:pt x="1873543" y="728034"/>
                      <a:pt x="1884732" y="728034"/>
                      <a:pt x="1897166" y="725551"/>
                    </a:cubicBezTo>
                    <a:cubicBezTo>
                      <a:pt x="1899652" y="731760"/>
                      <a:pt x="1866083" y="729276"/>
                      <a:pt x="1871056" y="730518"/>
                    </a:cubicBezTo>
                    <a:cubicBezTo>
                      <a:pt x="1933222" y="737970"/>
                      <a:pt x="1968034" y="721825"/>
                      <a:pt x="2030200" y="723067"/>
                    </a:cubicBezTo>
                    <a:cubicBezTo>
                      <a:pt x="2009063" y="730518"/>
                      <a:pt x="2043876" y="731760"/>
                      <a:pt x="2060039" y="737970"/>
                    </a:cubicBezTo>
                    <a:cubicBezTo>
                      <a:pt x="2106041" y="733002"/>
                      <a:pt x="2193073" y="734244"/>
                      <a:pt x="2267672" y="731760"/>
                    </a:cubicBezTo>
                    <a:lnTo>
                      <a:pt x="2306214" y="1293123"/>
                    </a:lnTo>
                    <a:lnTo>
                      <a:pt x="1900895" y="1293123"/>
                    </a:lnTo>
                    <a:lnTo>
                      <a:pt x="1892192" y="1093169"/>
                    </a:lnTo>
                    <a:lnTo>
                      <a:pt x="1575149" y="1093169"/>
                    </a:lnTo>
                    <a:lnTo>
                      <a:pt x="1495577" y="1293123"/>
                    </a:lnTo>
                    <a:lnTo>
                      <a:pt x="1092745" y="1293123"/>
                    </a:lnTo>
                    <a:close/>
                    <a:moveTo>
                      <a:pt x="6661011" y="578732"/>
                    </a:moveTo>
                    <a:lnTo>
                      <a:pt x="6684658" y="586652"/>
                    </a:lnTo>
                    <a:lnTo>
                      <a:pt x="6661011" y="591178"/>
                    </a:lnTo>
                    <a:close/>
                    <a:moveTo>
                      <a:pt x="6679449" y="567126"/>
                    </a:moveTo>
                    <a:cubicBezTo>
                      <a:pt x="6686703" y="566286"/>
                      <a:pt x="6694864" y="566286"/>
                      <a:pt x="6703327" y="568526"/>
                    </a:cubicBezTo>
                    <a:lnTo>
                      <a:pt x="6661011" y="577487"/>
                    </a:lnTo>
                    <a:lnTo>
                      <a:pt x="6661011" y="570766"/>
                    </a:lnTo>
                    <a:cubicBezTo>
                      <a:pt x="6665847" y="569646"/>
                      <a:pt x="6672194" y="567966"/>
                      <a:pt x="6679449" y="567126"/>
                    </a:cubicBezTo>
                    <a:close/>
                    <a:moveTo>
                      <a:pt x="6661011" y="561308"/>
                    </a:moveTo>
                    <a:cubicBezTo>
                      <a:pt x="6664371" y="561308"/>
                      <a:pt x="6666612" y="561308"/>
                      <a:pt x="6672212" y="562241"/>
                    </a:cubicBezTo>
                    <a:cubicBezTo>
                      <a:pt x="6671092" y="564108"/>
                      <a:pt x="6665491" y="564108"/>
                      <a:pt x="6661011" y="565042"/>
                    </a:cubicBezTo>
                    <a:close/>
                    <a:moveTo>
                      <a:pt x="7552188" y="401688"/>
                    </a:moveTo>
                    <a:cubicBezTo>
                      <a:pt x="7591179" y="400135"/>
                      <a:pt x="7631256" y="400135"/>
                      <a:pt x="7674751" y="404485"/>
                    </a:cubicBezTo>
                    <a:cubicBezTo>
                      <a:pt x="7679721" y="408213"/>
                      <a:pt x="7657353" y="406971"/>
                      <a:pt x="7667294" y="408213"/>
                    </a:cubicBezTo>
                    <a:cubicBezTo>
                      <a:pt x="7680964" y="406971"/>
                      <a:pt x="7703333" y="405728"/>
                      <a:pt x="7708304" y="401999"/>
                    </a:cubicBezTo>
                    <a:cubicBezTo>
                      <a:pt x="7705818" y="404485"/>
                      <a:pt x="7703333" y="406971"/>
                      <a:pt x="7694634" y="406971"/>
                    </a:cubicBezTo>
                    <a:cubicBezTo>
                      <a:pt x="7750556" y="404485"/>
                      <a:pt x="7784109" y="416913"/>
                      <a:pt x="7817662" y="415670"/>
                    </a:cubicBezTo>
                    <a:lnTo>
                      <a:pt x="7817662" y="418156"/>
                    </a:lnTo>
                    <a:cubicBezTo>
                      <a:pt x="7810206" y="418156"/>
                      <a:pt x="7803992" y="418156"/>
                      <a:pt x="7805235" y="419399"/>
                    </a:cubicBezTo>
                    <a:cubicBezTo>
                      <a:pt x="7810206" y="419399"/>
                      <a:pt x="7813934" y="419399"/>
                      <a:pt x="7817662" y="419399"/>
                    </a:cubicBezTo>
                    <a:lnTo>
                      <a:pt x="7720731" y="969982"/>
                    </a:lnTo>
                    <a:lnTo>
                      <a:pt x="8104728" y="969982"/>
                    </a:lnTo>
                    <a:lnTo>
                      <a:pt x="8047563" y="1293123"/>
                    </a:lnTo>
                    <a:lnTo>
                      <a:pt x="7279569" y="1293123"/>
                    </a:lnTo>
                    <a:lnTo>
                      <a:pt x="7436150" y="408213"/>
                    </a:lnTo>
                    <a:cubicBezTo>
                      <a:pt x="7475296" y="406349"/>
                      <a:pt x="7513198" y="403242"/>
                      <a:pt x="7552188" y="401688"/>
                    </a:cubicBezTo>
                    <a:close/>
                    <a:moveTo>
                      <a:pt x="558198" y="307167"/>
                    </a:moveTo>
                    <a:lnTo>
                      <a:pt x="523389" y="494909"/>
                    </a:lnTo>
                    <a:lnTo>
                      <a:pt x="642736" y="494909"/>
                    </a:lnTo>
                    <a:cubicBezTo>
                      <a:pt x="704896" y="494909"/>
                      <a:pt x="735977" y="451393"/>
                      <a:pt x="735977" y="363117"/>
                    </a:cubicBezTo>
                    <a:cubicBezTo>
                      <a:pt x="735977" y="324574"/>
                      <a:pt x="716085" y="307167"/>
                      <a:pt x="678789" y="307167"/>
                    </a:cubicBezTo>
                    <a:close/>
                    <a:moveTo>
                      <a:pt x="5354873" y="306998"/>
                    </a:moveTo>
                    <a:lnTo>
                      <a:pt x="5321309" y="494650"/>
                    </a:lnTo>
                    <a:lnTo>
                      <a:pt x="5440646" y="494650"/>
                    </a:lnTo>
                    <a:cubicBezTo>
                      <a:pt x="5501558" y="494650"/>
                      <a:pt x="5532636" y="451155"/>
                      <a:pt x="5532636" y="362921"/>
                    </a:cubicBezTo>
                    <a:cubicBezTo>
                      <a:pt x="5532636" y="324397"/>
                      <a:pt x="5515232" y="306998"/>
                      <a:pt x="5476696" y="306998"/>
                    </a:cubicBezTo>
                    <a:close/>
                    <a:moveTo>
                      <a:pt x="445844" y="65205"/>
                    </a:moveTo>
                    <a:cubicBezTo>
                      <a:pt x="471951" y="65341"/>
                      <a:pt x="498836" y="66584"/>
                      <a:pt x="527118" y="69693"/>
                    </a:cubicBezTo>
                    <a:cubicBezTo>
                      <a:pt x="532091" y="70936"/>
                      <a:pt x="510957" y="70936"/>
                      <a:pt x="519659" y="72179"/>
                    </a:cubicBezTo>
                    <a:cubicBezTo>
                      <a:pt x="534577" y="70936"/>
                      <a:pt x="555712" y="69693"/>
                      <a:pt x="560685" y="67206"/>
                    </a:cubicBezTo>
                    <a:cubicBezTo>
                      <a:pt x="560685" y="68449"/>
                      <a:pt x="555712" y="70936"/>
                      <a:pt x="547010" y="70936"/>
                    </a:cubicBezTo>
                    <a:cubicBezTo>
                      <a:pt x="611656" y="68449"/>
                      <a:pt x="643979" y="83369"/>
                      <a:pt x="685005" y="78396"/>
                    </a:cubicBezTo>
                    <a:cubicBezTo>
                      <a:pt x="687492" y="84612"/>
                      <a:pt x="653925" y="80882"/>
                      <a:pt x="660141" y="83369"/>
                    </a:cubicBezTo>
                    <a:cubicBezTo>
                      <a:pt x="722301" y="89586"/>
                      <a:pt x="755868" y="73423"/>
                      <a:pt x="819271" y="75909"/>
                    </a:cubicBezTo>
                    <a:cubicBezTo>
                      <a:pt x="798137" y="83369"/>
                      <a:pt x="832946" y="84612"/>
                      <a:pt x="849108" y="89586"/>
                    </a:cubicBezTo>
                    <a:cubicBezTo>
                      <a:pt x="895107" y="85856"/>
                      <a:pt x="985861" y="87099"/>
                      <a:pt x="1060453" y="84612"/>
                    </a:cubicBezTo>
                    <a:cubicBezTo>
                      <a:pt x="1101479" y="118182"/>
                      <a:pt x="1121370" y="169158"/>
                      <a:pt x="1121370" y="236298"/>
                    </a:cubicBezTo>
                    <a:cubicBezTo>
                      <a:pt x="1121370" y="338250"/>
                      <a:pt x="1098992" y="421553"/>
                      <a:pt x="1054237" y="488693"/>
                    </a:cubicBezTo>
                    <a:cubicBezTo>
                      <a:pt x="1008238" y="554589"/>
                      <a:pt x="953537" y="595619"/>
                      <a:pt x="890134" y="611782"/>
                    </a:cubicBezTo>
                    <a:lnTo>
                      <a:pt x="887647" y="622972"/>
                    </a:lnTo>
                    <a:cubicBezTo>
                      <a:pt x="1008238" y="646595"/>
                      <a:pt x="1069155" y="727411"/>
                      <a:pt x="1069155" y="864176"/>
                    </a:cubicBezTo>
                    <a:cubicBezTo>
                      <a:pt x="1069155" y="986022"/>
                      <a:pt x="1035589" y="1087975"/>
                      <a:pt x="969699" y="1170034"/>
                    </a:cubicBezTo>
                    <a:cubicBezTo>
                      <a:pt x="903809" y="1252093"/>
                      <a:pt x="810569" y="1293123"/>
                      <a:pt x="689978" y="1293123"/>
                    </a:cubicBezTo>
                    <a:lnTo>
                      <a:pt x="0" y="1293123"/>
                    </a:lnTo>
                    <a:lnTo>
                      <a:pt x="215074" y="73423"/>
                    </a:lnTo>
                    <a:cubicBezTo>
                      <a:pt x="296193" y="74355"/>
                      <a:pt x="367522" y="64797"/>
                      <a:pt x="445844" y="65205"/>
                    </a:cubicBezTo>
                    <a:close/>
                    <a:moveTo>
                      <a:pt x="216484" y="58496"/>
                    </a:moveTo>
                    <a:lnTo>
                      <a:pt x="235226" y="58496"/>
                    </a:lnTo>
                    <a:cubicBezTo>
                      <a:pt x="234054" y="61856"/>
                      <a:pt x="228198" y="67457"/>
                      <a:pt x="215313" y="69697"/>
                    </a:cubicBezTo>
                    <a:close/>
                    <a:moveTo>
                      <a:pt x="8404337" y="29870"/>
                    </a:moveTo>
                    <a:lnTo>
                      <a:pt x="8788334" y="29870"/>
                    </a:lnTo>
                    <a:lnTo>
                      <a:pt x="8712529" y="461315"/>
                    </a:lnTo>
                    <a:cubicBezTo>
                      <a:pt x="8685811" y="461936"/>
                      <a:pt x="8655675" y="462558"/>
                      <a:pt x="8627403" y="464578"/>
                    </a:cubicBezTo>
                    <a:lnTo>
                      <a:pt x="8579535" y="472125"/>
                    </a:lnTo>
                    <a:lnTo>
                      <a:pt x="8574743" y="472038"/>
                    </a:lnTo>
                    <a:cubicBezTo>
                      <a:pt x="8568685" y="473437"/>
                      <a:pt x="8563403" y="475613"/>
                      <a:pt x="8553462" y="476235"/>
                    </a:cubicBezTo>
                    <a:lnTo>
                      <a:pt x="8579535" y="472125"/>
                    </a:lnTo>
                    <a:lnTo>
                      <a:pt x="8600685" y="472505"/>
                    </a:lnTo>
                    <a:cubicBezTo>
                      <a:pt x="8599442" y="478722"/>
                      <a:pt x="8585773" y="476235"/>
                      <a:pt x="8580802" y="478722"/>
                    </a:cubicBezTo>
                    <a:cubicBezTo>
                      <a:pt x="8583287" y="487425"/>
                      <a:pt x="8606899" y="473748"/>
                      <a:pt x="8632996" y="479965"/>
                    </a:cubicBezTo>
                    <a:lnTo>
                      <a:pt x="8588258" y="489912"/>
                    </a:lnTo>
                    <a:lnTo>
                      <a:pt x="8613112" y="498615"/>
                    </a:lnTo>
                    <a:lnTo>
                      <a:pt x="8511210" y="519752"/>
                    </a:lnTo>
                    <a:cubicBezTo>
                      <a:pt x="8594472" y="527212"/>
                      <a:pt x="8632996" y="494885"/>
                      <a:pt x="8701344" y="508562"/>
                    </a:cubicBezTo>
                    <a:cubicBezTo>
                      <a:pt x="8690160" y="511049"/>
                      <a:pt x="8700102" y="513535"/>
                      <a:pt x="8702587" y="516022"/>
                    </a:cubicBezTo>
                    <a:lnTo>
                      <a:pt x="8623054" y="969847"/>
                    </a:lnTo>
                    <a:lnTo>
                      <a:pt x="9007051" y="969847"/>
                    </a:lnTo>
                    <a:lnTo>
                      <a:pt x="8957343" y="1249602"/>
                    </a:lnTo>
                    <a:cubicBezTo>
                      <a:pt x="8906392" y="1244628"/>
                      <a:pt x="8849227" y="1250845"/>
                      <a:pt x="8803247" y="1255819"/>
                    </a:cubicBezTo>
                    <a:lnTo>
                      <a:pt x="8779635" y="1245872"/>
                    </a:lnTo>
                    <a:cubicBezTo>
                      <a:pt x="8702587" y="1239655"/>
                      <a:pt x="8794548" y="1262035"/>
                      <a:pt x="8713772" y="1263279"/>
                    </a:cubicBezTo>
                    <a:cubicBezTo>
                      <a:pt x="8695131" y="1250845"/>
                      <a:pt x="8615598" y="1255819"/>
                      <a:pt x="8611869" y="1245872"/>
                    </a:cubicBezTo>
                    <a:cubicBezTo>
                      <a:pt x="8596957" y="1247115"/>
                      <a:pt x="8590743" y="1245872"/>
                      <a:pt x="8588258" y="1252088"/>
                    </a:cubicBezTo>
                    <a:cubicBezTo>
                      <a:pt x="8603170" y="1254575"/>
                      <a:pt x="8632996" y="1252088"/>
                      <a:pt x="8614355" y="1259549"/>
                    </a:cubicBezTo>
                    <a:cubicBezTo>
                      <a:pt x="8587015" y="1262035"/>
                      <a:pt x="8574588" y="1255819"/>
                      <a:pt x="8553462" y="1255819"/>
                    </a:cubicBezTo>
                    <a:cubicBezTo>
                      <a:pt x="8554705" y="1254575"/>
                      <a:pt x="8570860" y="1249602"/>
                      <a:pt x="8562161" y="1250845"/>
                    </a:cubicBezTo>
                    <a:cubicBezTo>
                      <a:pt x="8535443" y="1252088"/>
                      <a:pt x="8497541" y="1252088"/>
                      <a:pt x="8459793" y="1253954"/>
                    </a:cubicBezTo>
                    <a:lnTo>
                      <a:pt x="8387255" y="1264179"/>
                    </a:lnTo>
                    <a:lnTo>
                      <a:pt x="8380260" y="1264056"/>
                    </a:lnTo>
                    <a:cubicBezTo>
                      <a:pt x="8373891" y="1265455"/>
                      <a:pt x="8368298" y="1267630"/>
                      <a:pt x="8358357" y="1268252"/>
                    </a:cubicBezTo>
                    <a:lnTo>
                      <a:pt x="8387255" y="1264179"/>
                    </a:lnTo>
                    <a:lnTo>
                      <a:pt x="8406822" y="1264522"/>
                    </a:lnTo>
                    <a:cubicBezTo>
                      <a:pt x="8404337" y="1268252"/>
                      <a:pt x="8390667" y="1267009"/>
                      <a:pt x="8385696" y="1270739"/>
                    </a:cubicBezTo>
                    <a:cubicBezTo>
                      <a:pt x="8389424" y="1279442"/>
                      <a:pt x="8411793" y="1264522"/>
                      <a:pt x="8437890" y="1271982"/>
                    </a:cubicBezTo>
                    <a:lnTo>
                      <a:pt x="8394395" y="1280686"/>
                    </a:lnTo>
                    <a:lnTo>
                      <a:pt x="8419249" y="1289389"/>
                    </a:lnTo>
                    <a:lnTo>
                      <a:pt x="8403094" y="1293119"/>
                    </a:lnTo>
                    <a:lnTo>
                      <a:pt x="8181892" y="1293119"/>
                    </a:lnTo>
                    <a:close/>
                    <a:moveTo>
                      <a:pt x="7502192" y="29870"/>
                    </a:moveTo>
                    <a:lnTo>
                      <a:pt x="7885682" y="29870"/>
                    </a:lnTo>
                    <a:lnTo>
                      <a:pt x="7828593" y="355956"/>
                    </a:lnTo>
                    <a:cubicBezTo>
                      <a:pt x="7805013" y="348517"/>
                      <a:pt x="7772745" y="357196"/>
                      <a:pt x="7736754" y="352237"/>
                    </a:cubicBezTo>
                    <a:cubicBezTo>
                      <a:pt x="7730549" y="349757"/>
                      <a:pt x="7719379" y="346037"/>
                      <a:pt x="7726825" y="343558"/>
                    </a:cubicBezTo>
                    <a:lnTo>
                      <a:pt x="7737995" y="343558"/>
                    </a:lnTo>
                    <a:cubicBezTo>
                      <a:pt x="7687111" y="338598"/>
                      <a:pt x="7627540" y="344798"/>
                      <a:pt x="7582861" y="350997"/>
                    </a:cubicBezTo>
                    <a:lnTo>
                      <a:pt x="7559281" y="339838"/>
                    </a:lnTo>
                    <a:cubicBezTo>
                      <a:pt x="7481094" y="333639"/>
                      <a:pt x="7572933" y="355956"/>
                      <a:pt x="7492264" y="357196"/>
                    </a:cubicBezTo>
                    <a:cubicBezTo>
                      <a:pt x="7484817" y="352237"/>
                      <a:pt x="7466201" y="349757"/>
                      <a:pt x="7446344" y="348517"/>
                    </a:cubicBezTo>
                    <a:close/>
                    <a:moveTo>
                      <a:pt x="6421497" y="29870"/>
                    </a:moveTo>
                    <a:lnTo>
                      <a:pt x="7015791" y="29870"/>
                    </a:lnTo>
                    <a:lnTo>
                      <a:pt x="7051846" y="545863"/>
                    </a:lnTo>
                    <a:lnTo>
                      <a:pt x="7046873" y="543376"/>
                    </a:lnTo>
                    <a:cubicBezTo>
                      <a:pt x="6968546" y="537159"/>
                      <a:pt x="7060549" y="559540"/>
                      <a:pt x="6979735" y="560783"/>
                    </a:cubicBezTo>
                    <a:cubicBezTo>
                      <a:pt x="6961086" y="548349"/>
                      <a:pt x="6881515" y="552079"/>
                      <a:pt x="6877785" y="543376"/>
                    </a:cubicBezTo>
                    <a:cubicBezTo>
                      <a:pt x="6864109" y="544619"/>
                      <a:pt x="6856649" y="543376"/>
                      <a:pt x="6855406" y="549593"/>
                    </a:cubicBezTo>
                    <a:cubicBezTo>
                      <a:pt x="6869082" y="550836"/>
                      <a:pt x="6898921" y="549593"/>
                      <a:pt x="6881515" y="557053"/>
                    </a:cubicBezTo>
                    <a:cubicBezTo>
                      <a:pt x="6854163" y="559540"/>
                      <a:pt x="6840486" y="554566"/>
                      <a:pt x="6819350" y="554566"/>
                    </a:cubicBezTo>
                    <a:cubicBezTo>
                      <a:pt x="6820594" y="552079"/>
                      <a:pt x="6836757" y="545863"/>
                      <a:pt x="6828054" y="547106"/>
                    </a:cubicBezTo>
                    <a:cubicBezTo>
                      <a:pt x="6785782" y="549593"/>
                      <a:pt x="6713671" y="548349"/>
                      <a:pt x="6660209" y="557053"/>
                    </a:cubicBezTo>
                    <a:lnTo>
                      <a:pt x="6660209" y="417797"/>
                    </a:lnTo>
                    <a:lnTo>
                      <a:pt x="6640316" y="417797"/>
                    </a:lnTo>
                    <a:lnTo>
                      <a:pt x="6498581" y="770910"/>
                    </a:lnTo>
                    <a:lnTo>
                      <a:pt x="6660209" y="770910"/>
                    </a:lnTo>
                    <a:lnTo>
                      <a:pt x="6660209" y="604300"/>
                    </a:lnTo>
                    <a:cubicBezTo>
                      <a:pt x="6698751" y="599327"/>
                      <a:pt x="6729833" y="588137"/>
                      <a:pt x="6773349" y="596840"/>
                    </a:cubicBezTo>
                    <a:cubicBezTo>
                      <a:pt x="6762159" y="599327"/>
                      <a:pt x="6773349" y="601814"/>
                      <a:pt x="6774592" y="604300"/>
                    </a:cubicBezTo>
                    <a:cubicBezTo>
                      <a:pt x="6795728" y="600570"/>
                      <a:pt x="6821837" y="600570"/>
                      <a:pt x="6835513" y="595597"/>
                    </a:cubicBezTo>
                    <a:lnTo>
                      <a:pt x="6870326" y="596840"/>
                    </a:lnTo>
                    <a:cubicBezTo>
                      <a:pt x="6870326" y="600570"/>
                      <a:pt x="6856649" y="613004"/>
                      <a:pt x="6820594" y="611761"/>
                    </a:cubicBezTo>
                    <a:cubicBezTo>
                      <a:pt x="6906381" y="614247"/>
                      <a:pt x="6978492" y="605544"/>
                      <a:pt x="7056819" y="603057"/>
                    </a:cubicBezTo>
                    <a:lnTo>
                      <a:pt x="7089145" y="1079262"/>
                    </a:lnTo>
                    <a:cubicBezTo>
                      <a:pt x="7070496" y="1079262"/>
                      <a:pt x="7046873" y="1081749"/>
                      <a:pt x="7022007" y="1078019"/>
                    </a:cubicBezTo>
                    <a:cubicBezTo>
                      <a:pt x="7018899" y="1076775"/>
                      <a:pt x="7014548" y="1075532"/>
                      <a:pt x="7011906" y="1074133"/>
                    </a:cubicBezTo>
                    <a:lnTo>
                      <a:pt x="7012061" y="1069315"/>
                    </a:lnTo>
                    <a:lnTo>
                      <a:pt x="6942592" y="1069315"/>
                    </a:lnTo>
                    <a:cubicBezTo>
                      <a:pt x="6915706" y="1070869"/>
                      <a:pt x="6889597" y="1073667"/>
                      <a:pt x="6866596" y="1076775"/>
                    </a:cubicBezTo>
                    <a:lnTo>
                      <a:pt x="6844216" y="1066829"/>
                    </a:lnTo>
                    <a:cubicBezTo>
                      <a:pt x="6765889" y="1059368"/>
                      <a:pt x="6857893" y="1081749"/>
                      <a:pt x="6778322" y="1081749"/>
                    </a:cubicBezTo>
                    <a:cubicBezTo>
                      <a:pt x="6758429" y="1071802"/>
                      <a:pt x="6680102" y="1075532"/>
                      <a:pt x="6677615" y="1066829"/>
                    </a:cubicBezTo>
                    <a:cubicBezTo>
                      <a:pt x="6662696" y="1066829"/>
                      <a:pt x="6655236" y="1066829"/>
                      <a:pt x="6652749" y="1073045"/>
                    </a:cubicBezTo>
                    <a:cubicBezTo>
                      <a:pt x="6666426" y="1074289"/>
                      <a:pt x="6696265" y="1073045"/>
                      <a:pt x="6680102" y="1080505"/>
                    </a:cubicBezTo>
                    <a:cubicBezTo>
                      <a:pt x="6651506" y="1081749"/>
                      <a:pt x="6639073" y="1075532"/>
                      <a:pt x="6617937" y="1075532"/>
                    </a:cubicBezTo>
                    <a:cubicBezTo>
                      <a:pt x="6619180" y="1075532"/>
                      <a:pt x="6635343" y="1069315"/>
                      <a:pt x="6626640" y="1070559"/>
                    </a:cubicBezTo>
                    <a:cubicBezTo>
                      <a:pt x="6599910" y="1072424"/>
                      <a:pt x="6561678" y="1072735"/>
                      <a:pt x="6523758" y="1074600"/>
                    </a:cubicBezTo>
                    <a:lnTo>
                      <a:pt x="6450933" y="1084235"/>
                    </a:lnTo>
                    <a:lnTo>
                      <a:pt x="6444032" y="1084235"/>
                    </a:lnTo>
                    <a:cubicBezTo>
                      <a:pt x="6437971" y="1085479"/>
                      <a:pt x="6432687" y="1087344"/>
                      <a:pt x="6422740" y="1087966"/>
                    </a:cubicBezTo>
                    <a:lnTo>
                      <a:pt x="6450933" y="1084235"/>
                    </a:lnTo>
                    <a:lnTo>
                      <a:pt x="6469985" y="1084235"/>
                    </a:lnTo>
                    <a:cubicBezTo>
                      <a:pt x="6468742" y="1089209"/>
                      <a:pt x="6456309" y="1087966"/>
                      <a:pt x="6450093" y="1089209"/>
                    </a:cubicBezTo>
                    <a:cubicBezTo>
                      <a:pt x="6451336" y="1091696"/>
                      <a:pt x="6451336" y="1092939"/>
                      <a:pt x="6455066" y="1092939"/>
                    </a:cubicBezTo>
                    <a:lnTo>
                      <a:pt x="6373008" y="1092939"/>
                    </a:lnTo>
                    <a:lnTo>
                      <a:pt x="6294681" y="1293119"/>
                    </a:lnTo>
                    <a:lnTo>
                      <a:pt x="5890611" y="1293119"/>
                    </a:lnTo>
                    <a:close/>
                    <a:moveTo>
                      <a:pt x="5019236" y="29870"/>
                    </a:moveTo>
                    <a:lnTo>
                      <a:pt x="5642029" y="29870"/>
                    </a:lnTo>
                    <a:cubicBezTo>
                      <a:pt x="5738990" y="29870"/>
                      <a:pt x="5809847" y="47268"/>
                      <a:pt x="5853356" y="79579"/>
                    </a:cubicBezTo>
                    <a:cubicBezTo>
                      <a:pt x="5896864" y="114376"/>
                      <a:pt x="5919240" y="165327"/>
                      <a:pt x="5919240" y="236163"/>
                    </a:cubicBezTo>
                    <a:cubicBezTo>
                      <a:pt x="5919240" y="338066"/>
                      <a:pt x="5896864" y="421329"/>
                      <a:pt x="5850870" y="488436"/>
                    </a:cubicBezTo>
                    <a:cubicBezTo>
                      <a:pt x="5807361" y="554301"/>
                      <a:pt x="5751422" y="595311"/>
                      <a:pt x="5686780" y="611466"/>
                    </a:cubicBezTo>
                    <a:lnTo>
                      <a:pt x="5684294" y="622651"/>
                    </a:lnTo>
                    <a:cubicBezTo>
                      <a:pt x="5799902" y="646263"/>
                      <a:pt x="5859571" y="719584"/>
                      <a:pt x="5867030" y="845099"/>
                    </a:cubicBezTo>
                    <a:cubicBezTo>
                      <a:pt x="5837195" y="851313"/>
                      <a:pt x="5801146" y="856284"/>
                      <a:pt x="5772554" y="862497"/>
                    </a:cubicBezTo>
                    <a:cubicBezTo>
                      <a:pt x="5737747" y="852555"/>
                      <a:pt x="5696725" y="857526"/>
                      <a:pt x="5656946" y="852555"/>
                    </a:cubicBezTo>
                    <a:lnTo>
                      <a:pt x="5664404" y="848827"/>
                    </a:lnTo>
                    <a:cubicBezTo>
                      <a:pt x="5642029" y="845099"/>
                      <a:pt x="5605979" y="848827"/>
                      <a:pt x="5572415" y="845099"/>
                    </a:cubicBezTo>
                    <a:lnTo>
                      <a:pt x="5564956" y="837643"/>
                    </a:lnTo>
                    <a:cubicBezTo>
                      <a:pt x="5546310" y="838885"/>
                      <a:pt x="5513989" y="838885"/>
                      <a:pt x="5484155" y="837643"/>
                    </a:cubicBezTo>
                    <a:cubicBezTo>
                      <a:pt x="5479183" y="805332"/>
                      <a:pt x="5458050" y="789176"/>
                      <a:pt x="5419514" y="789176"/>
                    </a:cubicBezTo>
                    <a:lnTo>
                      <a:pt x="5269099" y="789176"/>
                    </a:lnTo>
                    <a:lnTo>
                      <a:pt x="5256668" y="851313"/>
                    </a:lnTo>
                    <a:cubicBezTo>
                      <a:pt x="5235535" y="850070"/>
                      <a:pt x="5208187" y="855041"/>
                      <a:pt x="5178352" y="851313"/>
                    </a:cubicBezTo>
                    <a:cubicBezTo>
                      <a:pt x="5172137" y="848827"/>
                      <a:pt x="5160949" y="845099"/>
                      <a:pt x="5168408" y="842614"/>
                    </a:cubicBezTo>
                    <a:lnTo>
                      <a:pt x="5178352" y="842614"/>
                    </a:lnTo>
                    <a:cubicBezTo>
                      <a:pt x="5127385" y="837643"/>
                      <a:pt x="5068960" y="842614"/>
                      <a:pt x="5022965" y="850070"/>
                    </a:cubicBezTo>
                    <a:lnTo>
                      <a:pt x="5000589" y="838885"/>
                    </a:lnTo>
                    <a:cubicBezTo>
                      <a:pt x="4922274" y="832672"/>
                      <a:pt x="5014263" y="855041"/>
                      <a:pt x="4933462" y="856284"/>
                    </a:cubicBezTo>
                    <a:cubicBezTo>
                      <a:pt x="4924760" y="850070"/>
                      <a:pt x="4898655" y="847584"/>
                      <a:pt x="4876279" y="846342"/>
                    </a:cubicBezTo>
                    <a:close/>
                    <a:moveTo>
                      <a:pt x="3908976" y="29870"/>
                    </a:moveTo>
                    <a:lnTo>
                      <a:pt x="4753065" y="29870"/>
                    </a:lnTo>
                    <a:lnTo>
                      <a:pt x="4661073" y="312112"/>
                    </a:lnTo>
                    <a:cubicBezTo>
                      <a:pt x="4623779" y="313355"/>
                      <a:pt x="4585242" y="317085"/>
                      <a:pt x="4554163" y="320815"/>
                    </a:cubicBezTo>
                    <a:lnTo>
                      <a:pt x="4530544" y="309625"/>
                    </a:lnTo>
                    <a:cubicBezTo>
                      <a:pt x="4453469" y="304652"/>
                      <a:pt x="4544218" y="327032"/>
                      <a:pt x="4464658" y="327032"/>
                    </a:cubicBezTo>
                    <a:cubicBezTo>
                      <a:pt x="4446011" y="315842"/>
                      <a:pt x="4367693" y="319572"/>
                      <a:pt x="4363964" y="310869"/>
                    </a:cubicBezTo>
                    <a:cubicBezTo>
                      <a:pt x="4349046" y="310869"/>
                      <a:pt x="4342830" y="310869"/>
                      <a:pt x="4340344" y="317085"/>
                    </a:cubicBezTo>
                    <a:cubicBezTo>
                      <a:pt x="4352776" y="318329"/>
                      <a:pt x="4382611" y="317085"/>
                      <a:pt x="4366450" y="324545"/>
                    </a:cubicBezTo>
                    <a:cubicBezTo>
                      <a:pt x="4339101" y="327032"/>
                      <a:pt x="4326670" y="320815"/>
                      <a:pt x="4304293" y="320815"/>
                    </a:cubicBezTo>
                    <a:cubicBezTo>
                      <a:pt x="4306780" y="318329"/>
                      <a:pt x="4322940" y="313355"/>
                      <a:pt x="4314238" y="315842"/>
                    </a:cubicBezTo>
                    <a:cubicBezTo>
                      <a:pt x="4287511" y="316464"/>
                      <a:pt x="4249285" y="316464"/>
                      <a:pt x="4211369" y="318484"/>
                    </a:cubicBezTo>
                    <a:lnTo>
                      <a:pt x="4141914" y="328637"/>
                    </a:lnTo>
                    <a:lnTo>
                      <a:pt x="4131497" y="328897"/>
                    </a:lnTo>
                    <a:cubicBezTo>
                      <a:pt x="4125592" y="330451"/>
                      <a:pt x="4120309" y="332627"/>
                      <a:pt x="4110364" y="333249"/>
                    </a:cubicBezTo>
                    <a:lnTo>
                      <a:pt x="4141914" y="328637"/>
                    </a:lnTo>
                    <a:lnTo>
                      <a:pt x="4156360" y="328276"/>
                    </a:lnTo>
                    <a:cubicBezTo>
                      <a:pt x="4156360" y="333249"/>
                      <a:pt x="4142686" y="333249"/>
                      <a:pt x="4137713" y="334492"/>
                    </a:cubicBezTo>
                    <a:cubicBezTo>
                      <a:pt x="4140199" y="343196"/>
                      <a:pt x="4163819" y="329519"/>
                      <a:pt x="4189925" y="335736"/>
                    </a:cubicBezTo>
                    <a:lnTo>
                      <a:pt x="4145172" y="345682"/>
                    </a:lnTo>
                    <a:lnTo>
                      <a:pt x="4168792" y="354386"/>
                    </a:lnTo>
                    <a:lnTo>
                      <a:pt x="4069341" y="375523"/>
                    </a:lnTo>
                    <a:cubicBezTo>
                      <a:pt x="4140199" y="381740"/>
                      <a:pt x="4178737" y="359359"/>
                      <a:pt x="4232191" y="361846"/>
                    </a:cubicBezTo>
                    <a:lnTo>
                      <a:pt x="4206086" y="522239"/>
                    </a:lnTo>
                    <a:lnTo>
                      <a:pt x="4590214" y="522239"/>
                    </a:lnTo>
                    <a:lnTo>
                      <a:pt x="4536760" y="815671"/>
                    </a:lnTo>
                    <a:lnTo>
                      <a:pt x="4152631" y="815671"/>
                    </a:lnTo>
                    <a:lnTo>
                      <a:pt x="4132741" y="935033"/>
                    </a:lnTo>
                    <a:lnTo>
                      <a:pt x="4131497" y="935033"/>
                    </a:lnTo>
                    <a:cubicBezTo>
                      <a:pt x="4104770" y="936276"/>
                      <a:pt x="4066544" y="936276"/>
                      <a:pt x="4028784" y="937986"/>
                    </a:cubicBezTo>
                    <a:lnTo>
                      <a:pt x="3954203" y="947847"/>
                    </a:lnTo>
                    <a:lnTo>
                      <a:pt x="3949534" y="947933"/>
                    </a:lnTo>
                    <a:cubicBezTo>
                      <a:pt x="3943474" y="949332"/>
                      <a:pt x="3938190" y="951197"/>
                      <a:pt x="3928866" y="951197"/>
                    </a:cubicBezTo>
                    <a:lnTo>
                      <a:pt x="3954203" y="947847"/>
                    </a:lnTo>
                    <a:lnTo>
                      <a:pt x="3974862" y="947466"/>
                    </a:lnTo>
                    <a:cubicBezTo>
                      <a:pt x="3974862" y="952440"/>
                      <a:pt x="3961188" y="951197"/>
                      <a:pt x="3956215" y="953683"/>
                    </a:cubicBezTo>
                    <a:cubicBezTo>
                      <a:pt x="3958702" y="962387"/>
                      <a:pt x="3982321" y="948710"/>
                      <a:pt x="4007184" y="954927"/>
                    </a:cubicBezTo>
                    <a:lnTo>
                      <a:pt x="3963674" y="964873"/>
                    </a:lnTo>
                    <a:lnTo>
                      <a:pt x="3987294" y="973577"/>
                    </a:lnTo>
                    <a:lnTo>
                      <a:pt x="3886600" y="994714"/>
                    </a:lnTo>
                    <a:cubicBezTo>
                      <a:pt x="3968647" y="1002174"/>
                      <a:pt x="4009670" y="971090"/>
                      <a:pt x="4076800" y="983524"/>
                    </a:cubicBezTo>
                    <a:cubicBezTo>
                      <a:pt x="4065611" y="986010"/>
                      <a:pt x="4075556" y="988497"/>
                      <a:pt x="4078043" y="992227"/>
                    </a:cubicBezTo>
                    <a:cubicBezTo>
                      <a:pt x="4099176" y="987254"/>
                      <a:pt x="4125282" y="988497"/>
                      <a:pt x="4138956" y="983524"/>
                    </a:cubicBezTo>
                    <a:lnTo>
                      <a:pt x="4173764" y="983524"/>
                    </a:lnTo>
                    <a:cubicBezTo>
                      <a:pt x="4172521" y="988497"/>
                      <a:pt x="4158846" y="999687"/>
                      <a:pt x="4124039" y="997201"/>
                    </a:cubicBezTo>
                    <a:cubicBezTo>
                      <a:pt x="4245866" y="1002174"/>
                      <a:pt x="4341587" y="981037"/>
                      <a:pt x="4464658" y="993471"/>
                    </a:cubicBezTo>
                    <a:cubicBezTo>
                      <a:pt x="4469630" y="995957"/>
                      <a:pt x="4448497" y="995957"/>
                      <a:pt x="4457199" y="997201"/>
                    </a:cubicBezTo>
                    <a:cubicBezTo>
                      <a:pt x="4472116" y="995957"/>
                      <a:pt x="4494493" y="993471"/>
                      <a:pt x="4499465" y="992227"/>
                    </a:cubicBezTo>
                    <a:cubicBezTo>
                      <a:pt x="4498222" y="993471"/>
                      <a:pt x="4493250" y="995957"/>
                      <a:pt x="4484548" y="995957"/>
                    </a:cubicBezTo>
                    <a:cubicBezTo>
                      <a:pt x="4531787" y="993471"/>
                      <a:pt x="4561622" y="1000931"/>
                      <a:pt x="4591457" y="1003417"/>
                    </a:cubicBezTo>
                    <a:lnTo>
                      <a:pt x="4540489" y="1293119"/>
                    </a:lnTo>
                    <a:lnTo>
                      <a:pt x="3685212" y="1293119"/>
                    </a:lnTo>
                    <a:close/>
                    <a:moveTo>
                      <a:pt x="1625061" y="29870"/>
                    </a:moveTo>
                    <a:lnTo>
                      <a:pt x="2217911" y="29870"/>
                    </a:lnTo>
                    <a:lnTo>
                      <a:pt x="2262654" y="659670"/>
                    </a:lnTo>
                    <a:cubicBezTo>
                      <a:pt x="2242768" y="659670"/>
                      <a:pt x="2217911" y="662154"/>
                      <a:pt x="2195539" y="658427"/>
                    </a:cubicBezTo>
                    <a:lnTo>
                      <a:pt x="2188082" y="650974"/>
                    </a:lnTo>
                    <a:cubicBezTo>
                      <a:pt x="2165710" y="653459"/>
                      <a:pt x="2122209" y="652216"/>
                      <a:pt x="2086166" y="650974"/>
                    </a:cubicBezTo>
                    <a:cubicBezTo>
                      <a:pt x="2086166" y="654701"/>
                      <a:pt x="2118481" y="655943"/>
                      <a:pt x="2102324" y="659670"/>
                    </a:cubicBezTo>
                    <a:cubicBezTo>
                      <a:pt x="2120967" y="662154"/>
                      <a:pt x="2135881" y="662154"/>
                      <a:pt x="2129667" y="655943"/>
                    </a:cubicBezTo>
                    <a:cubicBezTo>
                      <a:pt x="2147067" y="655943"/>
                      <a:pt x="2147067" y="663396"/>
                      <a:pt x="2160738" y="667123"/>
                    </a:cubicBezTo>
                    <a:lnTo>
                      <a:pt x="2092380" y="670850"/>
                    </a:lnTo>
                    <a:cubicBezTo>
                      <a:pt x="2087409" y="670850"/>
                      <a:pt x="2084923" y="669607"/>
                      <a:pt x="2084923" y="668365"/>
                    </a:cubicBezTo>
                    <a:lnTo>
                      <a:pt x="2079952" y="677061"/>
                    </a:lnTo>
                    <a:cubicBezTo>
                      <a:pt x="2062552" y="675818"/>
                      <a:pt x="2057580" y="674576"/>
                      <a:pt x="2060066" y="670850"/>
                    </a:cubicBezTo>
                    <a:cubicBezTo>
                      <a:pt x="2022780" y="673334"/>
                      <a:pt x="2009108" y="683272"/>
                      <a:pt x="1968093" y="680787"/>
                    </a:cubicBezTo>
                    <a:cubicBezTo>
                      <a:pt x="1985494" y="673334"/>
                      <a:pt x="1996679" y="668365"/>
                      <a:pt x="2025265" y="669607"/>
                    </a:cubicBezTo>
                    <a:lnTo>
                      <a:pt x="1979279" y="667123"/>
                    </a:lnTo>
                    <a:cubicBezTo>
                      <a:pt x="2000408" y="659670"/>
                      <a:pt x="2079952" y="665881"/>
                      <a:pt x="2067523" y="652216"/>
                    </a:cubicBezTo>
                    <a:cubicBezTo>
                      <a:pt x="2016565" y="654701"/>
                      <a:pt x="1943236" y="659670"/>
                      <a:pt x="1898492" y="669607"/>
                    </a:cubicBezTo>
                    <a:cubicBezTo>
                      <a:pt x="1887307" y="665881"/>
                      <a:pt x="1876121" y="664639"/>
                      <a:pt x="1862449" y="664639"/>
                    </a:cubicBezTo>
                    <a:lnTo>
                      <a:pt x="1862449" y="417439"/>
                    </a:lnTo>
                    <a:lnTo>
                      <a:pt x="1842563" y="417439"/>
                    </a:lnTo>
                    <a:lnTo>
                      <a:pt x="1746862" y="653459"/>
                    </a:lnTo>
                    <a:cubicBezTo>
                      <a:pt x="1712062" y="654701"/>
                      <a:pt x="1676018" y="658427"/>
                      <a:pt x="1646189" y="662154"/>
                    </a:cubicBezTo>
                    <a:lnTo>
                      <a:pt x="1623818" y="652216"/>
                    </a:lnTo>
                    <a:cubicBezTo>
                      <a:pt x="1545517" y="646005"/>
                      <a:pt x="1637489" y="668365"/>
                      <a:pt x="1556703" y="668365"/>
                    </a:cubicBezTo>
                    <a:cubicBezTo>
                      <a:pt x="1539302" y="657185"/>
                      <a:pt x="1458516" y="662154"/>
                      <a:pt x="1457273" y="653459"/>
                    </a:cubicBezTo>
                    <a:cubicBezTo>
                      <a:pt x="1442358" y="653459"/>
                      <a:pt x="1433658" y="653459"/>
                      <a:pt x="1432415" y="658427"/>
                    </a:cubicBezTo>
                    <a:cubicBezTo>
                      <a:pt x="1446087" y="659670"/>
                      <a:pt x="1475916" y="658427"/>
                      <a:pt x="1458516" y="665881"/>
                    </a:cubicBezTo>
                    <a:cubicBezTo>
                      <a:pt x="1431173" y="668365"/>
                      <a:pt x="1417501" y="662154"/>
                      <a:pt x="1396372" y="662154"/>
                    </a:cubicBezTo>
                    <a:cubicBezTo>
                      <a:pt x="1397615" y="659670"/>
                      <a:pt x="1413772" y="654701"/>
                      <a:pt x="1405072" y="657185"/>
                    </a:cubicBezTo>
                    <a:cubicBezTo>
                      <a:pt x="1392644" y="657185"/>
                      <a:pt x="1376486" y="658427"/>
                      <a:pt x="1359086" y="658427"/>
                    </a:cubicBezTo>
                    <a:close/>
                    <a:moveTo>
                      <a:pt x="3155572" y="0"/>
                    </a:moveTo>
                    <a:cubicBezTo>
                      <a:pt x="3325871" y="0"/>
                      <a:pt x="3477523" y="16159"/>
                      <a:pt x="3608044" y="49720"/>
                    </a:cubicBezTo>
                    <a:lnTo>
                      <a:pt x="3502384" y="372900"/>
                    </a:lnTo>
                    <a:cubicBezTo>
                      <a:pt x="3385537" y="353012"/>
                      <a:pt x="3291065" y="343068"/>
                      <a:pt x="3220211" y="343068"/>
                    </a:cubicBezTo>
                    <a:cubicBezTo>
                      <a:pt x="3149357" y="343068"/>
                      <a:pt x="3087204" y="346797"/>
                      <a:pt x="3037482" y="353012"/>
                    </a:cubicBezTo>
                    <a:lnTo>
                      <a:pt x="3021322" y="452452"/>
                    </a:lnTo>
                    <a:lnTo>
                      <a:pt x="3158058" y="466125"/>
                    </a:lnTo>
                    <a:cubicBezTo>
                      <a:pt x="3294794" y="481041"/>
                      <a:pt x="3392996" y="513359"/>
                      <a:pt x="3450176" y="564322"/>
                    </a:cubicBezTo>
                    <a:cubicBezTo>
                      <a:pt x="3508600" y="614042"/>
                      <a:pt x="3537190" y="682407"/>
                      <a:pt x="3537190" y="766930"/>
                    </a:cubicBezTo>
                    <a:cubicBezTo>
                      <a:pt x="3537190" y="831566"/>
                      <a:pt x="3526002" y="897445"/>
                      <a:pt x="3504870" y="967053"/>
                    </a:cubicBezTo>
                    <a:cubicBezTo>
                      <a:pt x="3475037" y="962081"/>
                      <a:pt x="3441475" y="964567"/>
                      <a:pt x="3409155" y="960838"/>
                    </a:cubicBezTo>
                    <a:lnTo>
                      <a:pt x="3416614" y="957109"/>
                    </a:lnTo>
                    <a:cubicBezTo>
                      <a:pt x="3392996" y="953380"/>
                      <a:pt x="3358190" y="957109"/>
                      <a:pt x="3324628" y="953380"/>
                    </a:cubicBezTo>
                    <a:lnTo>
                      <a:pt x="3317169" y="945922"/>
                    </a:lnTo>
                    <a:cubicBezTo>
                      <a:pt x="3294794" y="947165"/>
                      <a:pt x="3250044" y="945922"/>
                      <a:pt x="3215239" y="945922"/>
                    </a:cubicBezTo>
                    <a:cubicBezTo>
                      <a:pt x="3213996" y="949651"/>
                      <a:pt x="3247558" y="950894"/>
                      <a:pt x="3231399" y="954623"/>
                    </a:cubicBezTo>
                    <a:cubicBezTo>
                      <a:pt x="3250044" y="955866"/>
                      <a:pt x="3263718" y="955866"/>
                      <a:pt x="3257503" y="950894"/>
                    </a:cubicBezTo>
                    <a:cubicBezTo>
                      <a:pt x="3274906" y="950894"/>
                      <a:pt x="3276149" y="958352"/>
                      <a:pt x="3289822" y="963324"/>
                    </a:cubicBezTo>
                    <a:lnTo>
                      <a:pt x="3221454" y="965810"/>
                    </a:lnTo>
                    <a:cubicBezTo>
                      <a:pt x="3216482" y="965810"/>
                      <a:pt x="3213996" y="964567"/>
                      <a:pt x="3213996" y="963324"/>
                    </a:cubicBezTo>
                    <a:lnTo>
                      <a:pt x="3209024" y="972025"/>
                    </a:lnTo>
                    <a:cubicBezTo>
                      <a:pt x="3190378" y="972025"/>
                      <a:pt x="3186649" y="968296"/>
                      <a:pt x="3189135" y="965810"/>
                    </a:cubicBezTo>
                    <a:cubicBezTo>
                      <a:pt x="3150600" y="967053"/>
                      <a:pt x="3136926" y="978240"/>
                      <a:pt x="3095906" y="975754"/>
                    </a:cubicBezTo>
                    <a:cubicBezTo>
                      <a:pt x="3113308" y="967053"/>
                      <a:pt x="3125739" y="963324"/>
                      <a:pt x="3154329" y="964567"/>
                    </a:cubicBezTo>
                    <a:lnTo>
                      <a:pt x="3108336" y="962081"/>
                    </a:lnTo>
                    <a:cubicBezTo>
                      <a:pt x="3129468" y="954623"/>
                      <a:pt x="3209024" y="959595"/>
                      <a:pt x="3195350" y="945922"/>
                    </a:cubicBezTo>
                    <a:cubicBezTo>
                      <a:pt x="3169246" y="948408"/>
                      <a:pt x="3133197" y="950894"/>
                      <a:pt x="3102121" y="953380"/>
                    </a:cubicBezTo>
                    <a:lnTo>
                      <a:pt x="3114552" y="870099"/>
                    </a:lnTo>
                    <a:lnTo>
                      <a:pt x="2946739" y="853940"/>
                    </a:lnTo>
                    <a:cubicBezTo>
                      <a:pt x="2819948" y="842753"/>
                      <a:pt x="2729205" y="812921"/>
                      <a:pt x="2674510" y="766930"/>
                    </a:cubicBezTo>
                    <a:cubicBezTo>
                      <a:pt x="2621059" y="720939"/>
                      <a:pt x="2596198" y="656304"/>
                      <a:pt x="2596198" y="573023"/>
                    </a:cubicBezTo>
                    <a:cubicBezTo>
                      <a:pt x="2596198" y="536976"/>
                      <a:pt x="2598684" y="495957"/>
                      <a:pt x="2607385" y="452452"/>
                    </a:cubicBezTo>
                    <a:cubicBezTo>
                      <a:pt x="2638462" y="279675"/>
                      <a:pt x="2694399" y="161590"/>
                      <a:pt x="2776441" y="95711"/>
                    </a:cubicBezTo>
                    <a:cubicBezTo>
                      <a:pt x="2858482" y="32318"/>
                      <a:pt x="2984031" y="0"/>
                      <a:pt x="3155572" y="0"/>
                    </a:cubicBezTo>
                    <a:close/>
                  </a:path>
                </a:pathLst>
              </a:custGeom>
              <a:solidFill>
                <a:srgbClr val="E51D27">
                  <a:alpha val="64000"/>
                </a:srgbClr>
              </a:solidFill>
              <a:ln cap="flat">
                <a:noFill/>
                <a:prstDash val="solid"/>
              </a:ln>
            </p:spPr>
            <p:txBody>
              <a:bodyPr vert="horz" wrap="square" lIns="90000" tIns="45000" rIns="90000" bIns="45000" anchor="ctr" anchorCtr="1" compatLnSpc="0">
                <a:noAutofit/>
              </a:bodyPr>
              <a:lstStyle/>
              <a:p>
                <a:pPr hangingPunct="0"/>
                <a:endParaRPr lang="en-US" sz="1800" dirty="0">
                  <a:latin typeface="Poppins" panose="00000500000000000000" pitchFamily="2" charset="0"/>
                  <a:ea typeface="Microsoft YaHei" pitchFamily="2"/>
                </a:endParaRPr>
              </a:p>
            </p:txBody>
          </p:sp>
        </p:grpSp>
      </p:grp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B2F10BAA-6E44-2F4F-B0B1-FA1464B8CAF5}"/>
              </a:ext>
            </a:extLst>
          </p:cNvPr>
          <p:cNvGrpSpPr/>
          <p:nvPr/>
        </p:nvGrpSpPr>
        <p:grpSpPr>
          <a:xfrm>
            <a:off x="759184" y="3299738"/>
            <a:ext cx="13986680" cy="9466304"/>
            <a:chOff x="759184" y="3299738"/>
            <a:chExt cx="13986680" cy="9466304"/>
          </a:xfrm>
        </p:grpSpPr>
        <p:sp>
          <p:nvSpPr>
            <p:cNvPr id="214" name="Freeform: Shape 451">
              <a:extLst>
                <a:ext uri="{FF2B5EF4-FFF2-40B4-BE49-F238E27FC236}">
                  <a16:creationId xmlns:a16="http://schemas.microsoft.com/office/drawing/2014/main" id="{84EAE26C-4E62-6B44-97B3-CF32B7A61CC8}"/>
                </a:ext>
              </a:extLst>
            </p:cNvPr>
            <p:cNvSpPr/>
            <p:nvPr/>
          </p:nvSpPr>
          <p:spPr>
            <a:xfrm>
              <a:off x="759184" y="11694455"/>
              <a:ext cx="6565178" cy="107158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76" h="862">
                  <a:moveTo>
                    <a:pt x="5276" y="461"/>
                  </a:moveTo>
                  <a:cubicBezTo>
                    <a:pt x="5276" y="684"/>
                    <a:pt x="4054" y="862"/>
                    <a:pt x="2547" y="862"/>
                  </a:cubicBezTo>
                  <a:cubicBezTo>
                    <a:pt x="1040" y="862"/>
                    <a:pt x="0" y="786"/>
                    <a:pt x="0" y="592"/>
                  </a:cubicBezTo>
                  <a:cubicBezTo>
                    <a:pt x="0" y="398"/>
                    <a:pt x="983" y="218"/>
                    <a:pt x="2479" y="45"/>
                  </a:cubicBezTo>
                  <a:cubicBezTo>
                    <a:pt x="3976" y="-128"/>
                    <a:pt x="5276" y="239"/>
                    <a:pt x="5276" y="461"/>
                  </a:cubicBezTo>
                  <a:close/>
                </a:path>
              </a:pathLst>
            </a:custGeom>
            <a:solidFill>
              <a:srgbClr val="894919">
                <a:alpha val="4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3" name="Freeform: Shape 1147">
              <a:extLst>
                <a:ext uri="{FF2B5EF4-FFF2-40B4-BE49-F238E27FC236}">
                  <a16:creationId xmlns:a16="http://schemas.microsoft.com/office/drawing/2014/main" id="{1EBFF3BC-9662-EC44-8BA1-8357F00BA1C7}"/>
                </a:ext>
              </a:extLst>
            </p:cNvPr>
            <p:cNvSpPr/>
            <p:nvPr/>
          </p:nvSpPr>
          <p:spPr>
            <a:xfrm>
              <a:off x="13772451" y="5059544"/>
              <a:ext cx="496589" cy="4965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400" y="200"/>
                  </a:moveTo>
                  <a:cubicBezTo>
                    <a:pt x="400" y="310"/>
                    <a:pt x="310" y="400"/>
                    <a:pt x="200" y="400"/>
                  </a:cubicBezTo>
                  <a:cubicBezTo>
                    <a:pt x="90" y="400"/>
                    <a:pt x="0" y="310"/>
                    <a:pt x="0" y="200"/>
                  </a:cubicBezTo>
                  <a:cubicBezTo>
                    <a:pt x="0" y="89"/>
                    <a:pt x="90" y="0"/>
                    <a:pt x="200" y="0"/>
                  </a:cubicBezTo>
                  <a:cubicBezTo>
                    <a:pt x="310" y="0"/>
                    <a:pt x="400" y="89"/>
                    <a:pt x="400" y="20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4" name="Freeform: Shape 1148">
              <a:extLst>
                <a:ext uri="{FF2B5EF4-FFF2-40B4-BE49-F238E27FC236}">
                  <a16:creationId xmlns:a16="http://schemas.microsoft.com/office/drawing/2014/main" id="{7443820F-8ACC-534D-B01D-A8485DCB2BF5}"/>
                </a:ext>
              </a:extLst>
            </p:cNvPr>
            <p:cNvSpPr/>
            <p:nvPr/>
          </p:nvSpPr>
          <p:spPr>
            <a:xfrm>
              <a:off x="13825968" y="5059544"/>
              <a:ext cx="443072" cy="4492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7" h="362">
                  <a:moveTo>
                    <a:pt x="327" y="242"/>
                  </a:moveTo>
                  <a:cubicBezTo>
                    <a:pt x="327" y="243"/>
                    <a:pt x="326" y="243"/>
                    <a:pt x="326" y="243"/>
                  </a:cubicBezTo>
                  <a:cubicBezTo>
                    <a:pt x="326" y="242"/>
                    <a:pt x="326" y="242"/>
                    <a:pt x="327" y="242"/>
                  </a:cubicBezTo>
                  <a:close/>
                  <a:moveTo>
                    <a:pt x="283" y="317"/>
                  </a:moveTo>
                  <a:cubicBezTo>
                    <a:pt x="283" y="318"/>
                    <a:pt x="284" y="319"/>
                    <a:pt x="284" y="320"/>
                  </a:cubicBezTo>
                  <a:cubicBezTo>
                    <a:pt x="283" y="319"/>
                    <a:pt x="283" y="318"/>
                    <a:pt x="283" y="317"/>
                  </a:cubicBezTo>
                  <a:close/>
                  <a:moveTo>
                    <a:pt x="212" y="145"/>
                  </a:moveTo>
                  <a:close/>
                  <a:moveTo>
                    <a:pt x="208" y="270"/>
                  </a:moveTo>
                  <a:cubicBezTo>
                    <a:pt x="209" y="269"/>
                    <a:pt x="209" y="269"/>
                    <a:pt x="208" y="268"/>
                  </a:cubicBezTo>
                  <a:cubicBezTo>
                    <a:pt x="209" y="269"/>
                    <a:pt x="209" y="269"/>
                    <a:pt x="208" y="270"/>
                  </a:cubicBezTo>
                  <a:close/>
                  <a:moveTo>
                    <a:pt x="207" y="132"/>
                  </a:moveTo>
                  <a:close/>
                  <a:moveTo>
                    <a:pt x="139" y="225"/>
                  </a:moveTo>
                  <a:cubicBezTo>
                    <a:pt x="133" y="228"/>
                    <a:pt x="129" y="219"/>
                    <a:pt x="122" y="219"/>
                  </a:cubicBezTo>
                  <a:cubicBezTo>
                    <a:pt x="123" y="217"/>
                    <a:pt x="124" y="215"/>
                    <a:pt x="125" y="212"/>
                  </a:cubicBezTo>
                  <a:cubicBezTo>
                    <a:pt x="125" y="209"/>
                    <a:pt x="127" y="212"/>
                    <a:pt x="128" y="212"/>
                  </a:cubicBezTo>
                  <a:cubicBezTo>
                    <a:pt x="127" y="219"/>
                    <a:pt x="129" y="222"/>
                    <a:pt x="135" y="224"/>
                  </a:cubicBezTo>
                  <a:cubicBezTo>
                    <a:pt x="136" y="224"/>
                    <a:pt x="138" y="224"/>
                    <a:pt x="140" y="224"/>
                  </a:cubicBezTo>
                  <a:cubicBezTo>
                    <a:pt x="140" y="224"/>
                    <a:pt x="142" y="224"/>
                    <a:pt x="140" y="225"/>
                  </a:cubicBezTo>
                  <a:close/>
                  <a:moveTo>
                    <a:pt x="117" y="199"/>
                  </a:moveTo>
                  <a:cubicBezTo>
                    <a:pt x="115" y="196"/>
                    <a:pt x="111" y="195"/>
                    <a:pt x="109" y="195"/>
                  </a:cubicBezTo>
                  <a:cubicBezTo>
                    <a:pt x="108" y="193"/>
                    <a:pt x="109" y="195"/>
                    <a:pt x="109" y="194"/>
                  </a:cubicBezTo>
                  <a:cubicBezTo>
                    <a:pt x="111" y="194"/>
                    <a:pt x="114" y="195"/>
                    <a:pt x="116" y="194"/>
                  </a:cubicBezTo>
                  <a:cubicBezTo>
                    <a:pt x="116" y="194"/>
                    <a:pt x="116" y="195"/>
                    <a:pt x="117" y="195"/>
                  </a:cubicBezTo>
                  <a:cubicBezTo>
                    <a:pt x="116" y="196"/>
                    <a:pt x="117" y="197"/>
                    <a:pt x="118" y="199"/>
                  </a:cubicBezTo>
                  <a:cubicBezTo>
                    <a:pt x="120" y="199"/>
                    <a:pt x="121" y="199"/>
                    <a:pt x="122" y="200"/>
                  </a:cubicBezTo>
                  <a:cubicBezTo>
                    <a:pt x="123" y="201"/>
                    <a:pt x="124" y="201"/>
                    <a:pt x="125" y="201"/>
                  </a:cubicBezTo>
                  <a:lnTo>
                    <a:pt x="125" y="202"/>
                  </a:lnTo>
                  <a:cubicBezTo>
                    <a:pt x="124" y="201"/>
                    <a:pt x="123" y="201"/>
                    <a:pt x="122" y="201"/>
                  </a:cubicBezTo>
                  <a:cubicBezTo>
                    <a:pt x="121" y="199"/>
                    <a:pt x="119" y="199"/>
                    <a:pt x="117" y="199"/>
                  </a:cubicBezTo>
                  <a:close/>
                  <a:moveTo>
                    <a:pt x="106" y="91"/>
                  </a:moveTo>
                  <a:cubicBezTo>
                    <a:pt x="109" y="92"/>
                    <a:pt x="111" y="93"/>
                    <a:pt x="113" y="95"/>
                  </a:cubicBezTo>
                  <a:cubicBezTo>
                    <a:pt x="110" y="94"/>
                    <a:pt x="109" y="93"/>
                    <a:pt x="106" y="91"/>
                  </a:cubicBezTo>
                  <a:close/>
                  <a:moveTo>
                    <a:pt x="137" y="192"/>
                  </a:moveTo>
                  <a:cubicBezTo>
                    <a:pt x="136" y="193"/>
                    <a:pt x="136" y="194"/>
                    <a:pt x="136" y="195"/>
                  </a:cubicBezTo>
                  <a:lnTo>
                    <a:pt x="135" y="195"/>
                  </a:lnTo>
                  <a:lnTo>
                    <a:pt x="135" y="194"/>
                  </a:lnTo>
                  <a:lnTo>
                    <a:pt x="135" y="193"/>
                  </a:lnTo>
                  <a:cubicBezTo>
                    <a:pt x="135" y="193"/>
                    <a:pt x="136" y="192"/>
                    <a:pt x="137" y="192"/>
                  </a:cubicBezTo>
                  <a:close/>
                  <a:moveTo>
                    <a:pt x="47" y="86"/>
                  </a:moveTo>
                  <a:lnTo>
                    <a:pt x="47" y="85"/>
                  </a:lnTo>
                  <a:cubicBezTo>
                    <a:pt x="47" y="86"/>
                    <a:pt x="47" y="86"/>
                    <a:pt x="47" y="86"/>
                  </a:cubicBezTo>
                  <a:cubicBezTo>
                    <a:pt x="47" y="85"/>
                    <a:pt x="47" y="84"/>
                    <a:pt x="47" y="84"/>
                  </a:cubicBezTo>
                  <a:cubicBezTo>
                    <a:pt x="48" y="84"/>
                    <a:pt x="47" y="82"/>
                    <a:pt x="48" y="82"/>
                  </a:cubicBezTo>
                  <a:cubicBezTo>
                    <a:pt x="48" y="83"/>
                    <a:pt x="48" y="84"/>
                    <a:pt x="47" y="86"/>
                  </a:cubicBezTo>
                  <a:close/>
                  <a:moveTo>
                    <a:pt x="37" y="99"/>
                  </a:moveTo>
                  <a:cubicBezTo>
                    <a:pt x="34" y="99"/>
                    <a:pt x="32" y="98"/>
                    <a:pt x="29" y="96"/>
                  </a:cubicBezTo>
                  <a:cubicBezTo>
                    <a:pt x="32" y="94"/>
                    <a:pt x="32" y="91"/>
                    <a:pt x="31" y="86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29" y="82"/>
                    <a:pt x="29" y="81"/>
                  </a:cubicBezTo>
                  <a:cubicBezTo>
                    <a:pt x="29" y="80"/>
                    <a:pt x="29" y="78"/>
                    <a:pt x="29" y="78"/>
                  </a:cubicBezTo>
                  <a:cubicBezTo>
                    <a:pt x="29" y="77"/>
                    <a:pt x="28" y="77"/>
                    <a:pt x="28" y="76"/>
                  </a:cubicBezTo>
                  <a:lnTo>
                    <a:pt x="27" y="75"/>
                  </a:lnTo>
                  <a:lnTo>
                    <a:pt x="28" y="75"/>
                  </a:lnTo>
                  <a:cubicBezTo>
                    <a:pt x="28" y="76"/>
                    <a:pt x="29" y="76"/>
                    <a:pt x="29" y="76"/>
                  </a:cubicBezTo>
                  <a:cubicBezTo>
                    <a:pt x="29" y="77"/>
                    <a:pt x="31" y="77"/>
                    <a:pt x="31" y="78"/>
                  </a:cubicBezTo>
                  <a:cubicBezTo>
                    <a:pt x="31" y="78"/>
                    <a:pt x="31" y="80"/>
                    <a:pt x="32" y="81"/>
                  </a:cubicBezTo>
                  <a:cubicBezTo>
                    <a:pt x="29" y="86"/>
                    <a:pt x="35" y="91"/>
                    <a:pt x="36" y="95"/>
                  </a:cubicBezTo>
                  <a:cubicBezTo>
                    <a:pt x="35" y="96"/>
                    <a:pt x="41" y="98"/>
                    <a:pt x="37" y="99"/>
                  </a:cubicBezTo>
                  <a:close/>
                  <a:moveTo>
                    <a:pt x="157" y="0"/>
                  </a:moveTo>
                  <a:cubicBezTo>
                    <a:pt x="99" y="0"/>
                    <a:pt x="47" y="25"/>
                    <a:pt x="11" y="64"/>
                  </a:cubicBezTo>
                  <a:cubicBezTo>
                    <a:pt x="10" y="64"/>
                    <a:pt x="10" y="65"/>
                    <a:pt x="10" y="65"/>
                  </a:cubicBezTo>
                  <a:cubicBezTo>
                    <a:pt x="10" y="66"/>
                    <a:pt x="9" y="66"/>
                    <a:pt x="9" y="65"/>
                  </a:cubicBezTo>
                  <a:cubicBezTo>
                    <a:pt x="6" y="69"/>
                    <a:pt x="3" y="72"/>
                    <a:pt x="0" y="75"/>
                  </a:cubicBezTo>
                  <a:cubicBezTo>
                    <a:pt x="0" y="82"/>
                    <a:pt x="11" y="86"/>
                    <a:pt x="8" y="94"/>
                  </a:cubicBezTo>
                  <a:cubicBezTo>
                    <a:pt x="12" y="101"/>
                    <a:pt x="18" y="99"/>
                    <a:pt x="22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9"/>
                    <a:pt x="24" y="99"/>
                    <a:pt x="24" y="100"/>
                  </a:cubicBezTo>
                  <a:cubicBezTo>
                    <a:pt x="24" y="101"/>
                    <a:pt x="24" y="101"/>
                    <a:pt x="24" y="102"/>
                  </a:cubicBezTo>
                  <a:cubicBezTo>
                    <a:pt x="24" y="103"/>
                    <a:pt x="22" y="103"/>
                    <a:pt x="22" y="104"/>
                  </a:cubicBezTo>
                  <a:cubicBezTo>
                    <a:pt x="22" y="105"/>
                    <a:pt x="22" y="106"/>
                    <a:pt x="22" y="107"/>
                  </a:cubicBezTo>
                  <a:cubicBezTo>
                    <a:pt x="21" y="108"/>
                    <a:pt x="21" y="108"/>
                    <a:pt x="22" y="110"/>
                  </a:cubicBezTo>
                  <a:lnTo>
                    <a:pt x="22" y="111"/>
                  </a:lnTo>
                  <a:lnTo>
                    <a:pt x="22" y="112"/>
                  </a:lnTo>
                  <a:cubicBezTo>
                    <a:pt x="22" y="113"/>
                    <a:pt x="22" y="113"/>
                    <a:pt x="24" y="113"/>
                  </a:cubicBezTo>
                  <a:cubicBezTo>
                    <a:pt x="25" y="114"/>
                    <a:pt x="26" y="117"/>
                    <a:pt x="28" y="118"/>
                  </a:cubicBezTo>
                  <a:cubicBezTo>
                    <a:pt x="32" y="119"/>
                    <a:pt x="32" y="125"/>
                    <a:pt x="36" y="125"/>
                  </a:cubicBezTo>
                  <a:cubicBezTo>
                    <a:pt x="36" y="126"/>
                    <a:pt x="37" y="126"/>
                    <a:pt x="37" y="126"/>
                  </a:cubicBezTo>
                  <a:cubicBezTo>
                    <a:pt x="37" y="127"/>
                    <a:pt x="37" y="127"/>
                    <a:pt x="37" y="128"/>
                  </a:cubicBezTo>
                  <a:cubicBezTo>
                    <a:pt x="38" y="130"/>
                    <a:pt x="39" y="131"/>
                    <a:pt x="40" y="132"/>
                  </a:cubicBezTo>
                  <a:cubicBezTo>
                    <a:pt x="42" y="132"/>
                    <a:pt x="42" y="131"/>
                    <a:pt x="44" y="132"/>
                  </a:cubicBezTo>
                  <a:cubicBezTo>
                    <a:pt x="46" y="132"/>
                    <a:pt x="48" y="132"/>
                    <a:pt x="49" y="131"/>
                  </a:cubicBezTo>
                  <a:cubicBezTo>
                    <a:pt x="50" y="130"/>
                    <a:pt x="51" y="129"/>
                    <a:pt x="53" y="129"/>
                  </a:cubicBezTo>
                  <a:cubicBezTo>
                    <a:pt x="55" y="125"/>
                    <a:pt x="57" y="123"/>
                    <a:pt x="55" y="118"/>
                  </a:cubicBezTo>
                  <a:cubicBezTo>
                    <a:pt x="49" y="112"/>
                    <a:pt x="48" y="106"/>
                    <a:pt x="52" y="99"/>
                  </a:cubicBezTo>
                  <a:cubicBezTo>
                    <a:pt x="53" y="97"/>
                    <a:pt x="54" y="95"/>
                    <a:pt x="53" y="92"/>
                  </a:cubicBezTo>
                  <a:cubicBezTo>
                    <a:pt x="52" y="92"/>
                    <a:pt x="52" y="91"/>
                    <a:pt x="51" y="91"/>
                  </a:cubicBezTo>
                  <a:cubicBezTo>
                    <a:pt x="53" y="91"/>
                    <a:pt x="54" y="92"/>
                    <a:pt x="54" y="94"/>
                  </a:cubicBezTo>
                  <a:cubicBezTo>
                    <a:pt x="55" y="98"/>
                    <a:pt x="54" y="101"/>
                    <a:pt x="52" y="105"/>
                  </a:cubicBezTo>
                  <a:cubicBezTo>
                    <a:pt x="49" y="109"/>
                    <a:pt x="52" y="112"/>
                    <a:pt x="55" y="115"/>
                  </a:cubicBezTo>
                  <a:cubicBezTo>
                    <a:pt x="57" y="118"/>
                    <a:pt x="56" y="122"/>
                    <a:pt x="59" y="125"/>
                  </a:cubicBezTo>
                  <a:cubicBezTo>
                    <a:pt x="61" y="125"/>
                    <a:pt x="62" y="126"/>
                    <a:pt x="63" y="125"/>
                  </a:cubicBezTo>
                  <a:cubicBezTo>
                    <a:pt x="64" y="123"/>
                    <a:pt x="68" y="124"/>
                    <a:pt x="68" y="121"/>
                  </a:cubicBezTo>
                  <a:cubicBezTo>
                    <a:pt x="68" y="118"/>
                    <a:pt x="69" y="116"/>
                    <a:pt x="70" y="114"/>
                  </a:cubicBezTo>
                  <a:cubicBezTo>
                    <a:pt x="71" y="112"/>
                    <a:pt x="72" y="112"/>
                    <a:pt x="73" y="112"/>
                  </a:cubicBezTo>
                  <a:lnTo>
                    <a:pt x="74" y="111"/>
                  </a:lnTo>
                  <a:lnTo>
                    <a:pt x="75" y="111"/>
                  </a:lnTo>
                  <a:cubicBezTo>
                    <a:pt x="76" y="112"/>
                    <a:pt x="77" y="112"/>
                    <a:pt x="78" y="112"/>
                  </a:cubicBezTo>
                  <a:cubicBezTo>
                    <a:pt x="79" y="114"/>
                    <a:pt x="79" y="114"/>
                    <a:pt x="81" y="114"/>
                  </a:cubicBezTo>
                  <a:cubicBezTo>
                    <a:pt x="87" y="113"/>
                    <a:pt x="88" y="108"/>
                    <a:pt x="85" y="102"/>
                  </a:cubicBezTo>
                  <a:cubicBezTo>
                    <a:pt x="83" y="96"/>
                    <a:pt x="85" y="95"/>
                    <a:pt x="88" y="95"/>
                  </a:cubicBezTo>
                  <a:cubicBezTo>
                    <a:pt x="94" y="94"/>
                    <a:pt x="96" y="88"/>
                    <a:pt x="95" y="83"/>
                  </a:cubicBezTo>
                  <a:cubicBezTo>
                    <a:pt x="99" y="85"/>
                    <a:pt x="101" y="89"/>
                    <a:pt x="105" y="91"/>
                  </a:cubicBezTo>
                  <a:lnTo>
                    <a:pt x="106" y="91"/>
                  </a:lnTo>
                  <a:cubicBezTo>
                    <a:pt x="105" y="91"/>
                    <a:pt x="105" y="91"/>
                    <a:pt x="105" y="91"/>
                  </a:cubicBezTo>
                  <a:cubicBezTo>
                    <a:pt x="96" y="91"/>
                    <a:pt x="92" y="95"/>
                    <a:pt x="93" y="105"/>
                  </a:cubicBezTo>
                  <a:cubicBezTo>
                    <a:pt x="96" y="113"/>
                    <a:pt x="101" y="120"/>
                    <a:pt x="101" y="128"/>
                  </a:cubicBezTo>
                  <a:cubicBezTo>
                    <a:pt x="101" y="130"/>
                    <a:pt x="103" y="130"/>
                    <a:pt x="103" y="131"/>
                  </a:cubicBezTo>
                  <a:cubicBezTo>
                    <a:pt x="102" y="130"/>
                    <a:pt x="101" y="130"/>
                    <a:pt x="99" y="130"/>
                  </a:cubicBezTo>
                  <a:cubicBezTo>
                    <a:pt x="98" y="130"/>
                    <a:pt x="96" y="132"/>
                    <a:pt x="94" y="132"/>
                  </a:cubicBezTo>
                  <a:cubicBezTo>
                    <a:pt x="94" y="133"/>
                    <a:pt x="93" y="134"/>
                    <a:pt x="93" y="135"/>
                  </a:cubicBezTo>
                  <a:cubicBezTo>
                    <a:pt x="93" y="137"/>
                    <a:pt x="93" y="138"/>
                    <a:pt x="93" y="139"/>
                  </a:cubicBezTo>
                  <a:lnTo>
                    <a:pt x="92" y="140"/>
                  </a:lnTo>
                  <a:lnTo>
                    <a:pt x="92" y="139"/>
                  </a:lnTo>
                  <a:cubicBezTo>
                    <a:pt x="91" y="137"/>
                    <a:pt x="90" y="134"/>
                    <a:pt x="88" y="132"/>
                  </a:cubicBezTo>
                  <a:cubicBezTo>
                    <a:pt x="88" y="131"/>
                    <a:pt x="87" y="131"/>
                    <a:pt x="86" y="130"/>
                  </a:cubicBezTo>
                  <a:cubicBezTo>
                    <a:pt x="85" y="130"/>
                    <a:pt x="85" y="131"/>
                    <a:pt x="85" y="132"/>
                  </a:cubicBezTo>
                  <a:lnTo>
                    <a:pt x="84" y="132"/>
                  </a:lnTo>
                  <a:cubicBezTo>
                    <a:pt x="84" y="134"/>
                    <a:pt x="84" y="135"/>
                    <a:pt x="83" y="135"/>
                  </a:cubicBezTo>
                  <a:cubicBezTo>
                    <a:pt x="82" y="136"/>
                    <a:pt x="82" y="137"/>
                    <a:pt x="82" y="138"/>
                  </a:cubicBezTo>
                  <a:cubicBezTo>
                    <a:pt x="82" y="139"/>
                    <a:pt x="82" y="140"/>
                    <a:pt x="82" y="141"/>
                  </a:cubicBezTo>
                  <a:cubicBezTo>
                    <a:pt x="81" y="142"/>
                    <a:pt x="83" y="144"/>
                    <a:pt x="82" y="145"/>
                  </a:cubicBezTo>
                  <a:lnTo>
                    <a:pt x="82" y="146"/>
                  </a:lnTo>
                  <a:cubicBezTo>
                    <a:pt x="82" y="147"/>
                    <a:pt x="83" y="147"/>
                    <a:pt x="83" y="147"/>
                  </a:cubicBezTo>
                  <a:cubicBezTo>
                    <a:pt x="82" y="147"/>
                    <a:pt x="81" y="147"/>
                    <a:pt x="81" y="146"/>
                  </a:cubicBezTo>
                  <a:lnTo>
                    <a:pt x="80" y="146"/>
                  </a:lnTo>
                  <a:cubicBezTo>
                    <a:pt x="79" y="146"/>
                    <a:pt x="79" y="146"/>
                    <a:pt x="79" y="145"/>
                  </a:cubicBezTo>
                  <a:cubicBezTo>
                    <a:pt x="78" y="145"/>
                    <a:pt x="78" y="145"/>
                    <a:pt x="77" y="145"/>
                  </a:cubicBezTo>
                  <a:cubicBezTo>
                    <a:pt x="75" y="143"/>
                    <a:pt x="73" y="145"/>
                    <a:pt x="72" y="145"/>
                  </a:cubicBezTo>
                  <a:cubicBezTo>
                    <a:pt x="71" y="145"/>
                    <a:pt x="70" y="145"/>
                    <a:pt x="69" y="145"/>
                  </a:cubicBezTo>
                  <a:cubicBezTo>
                    <a:pt x="68" y="148"/>
                    <a:pt x="69" y="151"/>
                    <a:pt x="70" y="153"/>
                  </a:cubicBezTo>
                  <a:cubicBezTo>
                    <a:pt x="71" y="154"/>
                    <a:pt x="71" y="155"/>
                    <a:pt x="70" y="156"/>
                  </a:cubicBezTo>
                  <a:cubicBezTo>
                    <a:pt x="71" y="157"/>
                    <a:pt x="71" y="157"/>
                    <a:pt x="70" y="158"/>
                  </a:cubicBezTo>
                  <a:cubicBezTo>
                    <a:pt x="70" y="159"/>
                    <a:pt x="70" y="160"/>
                    <a:pt x="70" y="161"/>
                  </a:cubicBezTo>
                  <a:cubicBezTo>
                    <a:pt x="69" y="162"/>
                    <a:pt x="71" y="164"/>
                    <a:pt x="71" y="166"/>
                  </a:cubicBezTo>
                  <a:cubicBezTo>
                    <a:pt x="72" y="166"/>
                    <a:pt x="72" y="166"/>
                    <a:pt x="72" y="167"/>
                  </a:cubicBezTo>
                  <a:cubicBezTo>
                    <a:pt x="72" y="168"/>
                    <a:pt x="73" y="169"/>
                    <a:pt x="75" y="170"/>
                  </a:cubicBezTo>
                  <a:cubicBezTo>
                    <a:pt x="80" y="175"/>
                    <a:pt x="85" y="178"/>
                    <a:pt x="92" y="176"/>
                  </a:cubicBezTo>
                  <a:cubicBezTo>
                    <a:pt x="91" y="182"/>
                    <a:pt x="86" y="179"/>
                    <a:pt x="84" y="180"/>
                  </a:cubicBezTo>
                  <a:lnTo>
                    <a:pt x="84" y="181"/>
                  </a:lnTo>
                  <a:cubicBezTo>
                    <a:pt x="82" y="179"/>
                    <a:pt x="81" y="174"/>
                    <a:pt x="78" y="177"/>
                  </a:cubicBezTo>
                  <a:cubicBezTo>
                    <a:pt x="78" y="178"/>
                    <a:pt x="78" y="179"/>
                    <a:pt x="77" y="180"/>
                  </a:cubicBezTo>
                  <a:cubicBezTo>
                    <a:pt x="77" y="181"/>
                    <a:pt x="77" y="182"/>
                    <a:pt x="76" y="182"/>
                  </a:cubicBezTo>
                  <a:cubicBezTo>
                    <a:pt x="76" y="183"/>
                    <a:pt x="76" y="184"/>
                    <a:pt x="76" y="185"/>
                  </a:cubicBezTo>
                  <a:cubicBezTo>
                    <a:pt x="77" y="188"/>
                    <a:pt x="78" y="189"/>
                    <a:pt x="79" y="191"/>
                  </a:cubicBezTo>
                  <a:cubicBezTo>
                    <a:pt x="79" y="190"/>
                    <a:pt x="80" y="190"/>
                    <a:pt x="80" y="190"/>
                  </a:cubicBezTo>
                  <a:lnTo>
                    <a:pt x="80" y="191"/>
                  </a:lnTo>
                  <a:cubicBezTo>
                    <a:pt x="80" y="192"/>
                    <a:pt x="81" y="192"/>
                    <a:pt x="82" y="192"/>
                  </a:cubicBezTo>
                  <a:lnTo>
                    <a:pt x="82" y="193"/>
                  </a:lnTo>
                  <a:cubicBezTo>
                    <a:pt x="84" y="193"/>
                    <a:pt x="85" y="195"/>
                    <a:pt x="85" y="195"/>
                  </a:cubicBezTo>
                  <a:cubicBezTo>
                    <a:pt x="87" y="195"/>
                    <a:pt x="88" y="197"/>
                    <a:pt x="90" y="198"/>
                  </a:cubicBezTo>
                  <a:cubicBezTo>
                    <a:pt x="91" y="199"/>
                    <a:pt x="92" y="199"/>
                    <a:pt x="92" y="199"/>
                  </a:cubicBezTo>
                  <a:cubicBezTo>
                    <a:pt x="95" y="200"/>
                    <a:pt x="97" y="196"/>
                    <a:pt x="99" y="198"/>
                  </a:cubicBezTo>
                  <a:cubicBezTo>
                    <a:pt x="102" y="198"/>
                    <a:pt x="102" y="201"/>
                    <a:pt x="103" y="203"/>
                  </a:cubicBezTo>
                  <a:cubicBezTo>
                    <a:pt x="103" y="203"/>
                    <a:pt x="105" y="204"/>
                    <a:pt x="105" y="206"/>
                  </a:cubicBezTo>
                  <a:lnTo>
                    <a:pt x="105" y="207"/>
                  </a:lnTo>
                  <a:cubicBezTo>
                    <a:pt x="105" y="208"/>
                    <a:pt x="103" y="209"/>
                    <a:pt x="103" y="210"/>
                  </a:cubicBezTo>
                  <a:lnTo>
                    <a:pt x="103" y="209"/>
                  </a:lnTo>
                  <a:lnTo>
                    <a:pt x="102" y="209"/>
                  </a:lnTo>
                  <a:cubicBezTo>
                    <a:pt x="102" y="210"/>
                    <a:pt x="101" y="210"/>
                    <a:pt x="101" y="210"/>
                  </a:cubicBezTo>
                  <a:cubicBezTo>
                    <a:pt x="101" y="211"/>
                    <a:pt x="100" y="211"/>
                    <a:pt x="99" y="211"/>
                  </a:cubicBezTo>
                  <a:cubicBezTo>
                    <a:pt x="98" y="212"/>
                    <a:pt x="98" y="212"/>
                    <a:pt x="97" y="212"/>
                  </a:cubicBezTo>
                  <a:cubicBezTo>
                    <a:pt x="95" y="214"/>
                    <a:pt x="94" y="215"/>
                    <a:pt x="95" y="218"/>
                  </a:cubicBezTo>
                  <a:lnTo>
                    <a:pt x="97" y="221"/>
                  </a:lnTo>
                  <a:cubicBezTo>
                    <a:pt x="98" y="222"/>
                    <a:pt x="99" y="223"/>
                    <a:pt x="100" y="222"/>
                  </a:cubicBezTo>
                  <a:lnTo>
                    <a:pt x="101" y="222"/>
                  </a:lnTo>
                  <a:cubicBezTo>
                    <a:pt x="101" y="221"/>
                    <a:pt x="103" y="220"/>
                    <a:pt x="103" y="219"/>
                  </a:cubicBezTo>
                  <a:cubicBezTo>
                    <a:pt x="103" y="221"/>
                    <a:pt x="105" y="222"/>
                    <a:pt x="105" y="223"/>
                  </a:cubicBezTo>
                  <a:cubicBezTo>
                    <a:pt x="105" y="225"/>
                    <a:pt x="106" y="225"/>
                    <a:pt x="106" y="226"/>
                  </a:cubicBezTo>
                  <a:lnTo>
                    <a:pt x="107" y="227"/>
                  </a:lnTo>
                  <a:cubicBezTo>
                    <a:pt x="107" y="228"/>
                    <a:pt x="107" y="228"/>
                    <a:pt x="106" y="228"/>
                  </a:cubicBezTo>
                  <a:cubicBezTo>
                    <a:pt x="105" y="228"/>
                    <a:pt x="105" y="228"/>
                    <a:pt x="105" y="229"/>
                  </a:cubicBezTo>
                  <a:cubicBezTo>
                    <a:pt x="102" y="227"/>
                    <a:pt x="101" y="228"/>
                    <a:pt x="100" y="231"/>
                  </a:cubicBezTo>
                  <a:cubicBezTo>
                    <a:pt x="100" y="232"/>
                    <a:pt x="100" y="232"/>
                    <a:pt x="100" y="232"/>
                  </a:cubicBezTo>
                  <a:lnTo>
                    <a:pt x="99" y="233"/>
                  </a:lnTo>
                  <a:cubicBezTo>
                    <a:pt x="99" y="235"/>
                    <a:pt x="98" y="236"/>
                    <a:pt x="98" y="236"/>
                  </a:cubicBezTo>
                  <a:cubicBezTo>
                    <a:pt x="98" y="238"/>
                    <a:pt x="98" y="238"/>
                    <a:pt x="97" y="238"/>
                  </a:cubicBezTo>
                  <a:cubicBezTo>
                    <a:pt x="95" y="239"/>
                    <a:pt x="95" y="242"/>
                    <a:pt x="96" y="244"/>
                  </a:cubicBezTo>
                  <a:lnTo>
                    <a:pt x="96" y="243"/>
                  </a:lnTo>
                  <a:cubicBezTo>
                    <a:pt x="96" y="250"/>
                    <a:pt x="100" y="249"/>
                    <a:pt x="103" y="249"/>
                  </a:cubicBezTo>
                  <a:lnTo>
                    <a:pt x="105" y="249"/>
                  </a:lnTo>
                  <a:cubicBezTo>
                    <a:pt x="107" y="249"/>
                    <a:pt x="110" y="250"/>
                    <a:pt x="110" y="245"/>
                  </a:cubicBezTo>
                  <a:cubicBezTo>
                    <a:pt x="110" y="244"/>
                    <a:pt x="110" y="243"/>
                    <a:pt x="110" y="242"/>
                  </a:cubicBezTo>
                  <a:cubicBezTo>
                    <a:pt x="110" y="240"/>
                    <a:pt x="109" y="238"/>
                    <a:pt x="109" y="238"/>
                  </a:cubicBezTo>
                  <a:cubicBezTo>
                    <a:pt x="110" y="238"/>
                    <a:pt x="111" y="238"/>
                    <a:pt x="112" y="238"/>
                  </a:cubicBezTo>
                  <a:lnTo>
                    <a:pt x="112" y="239"/>
                  </a:lnTo>
                  <a:cubicBezTo>
                    <a:pt x="113" y="240"/>
                    <a:pt x="113" y="240"/>
                    <a:pt x="114" y="240"/>
                  </a:cubicBezTo>
                  <a:cubicBezTo>
                    <a:pt x="116" y="241"/>
                    <a:pt x="118" y="241"/>
                    <a:pt x="120" y="242"/>
                  </a:cubicBezTo>
                  <a:cubicBezTo>
                    <a:pt x="125" y="244"/>
                    <a:pt x="130" y="246"/>
                    <a:pt x="136" y="245"/>
                  </a:cubicBezTo>
                  <a:cubicBezTo>
                    <a:pt x="139" y="247"/>
                    <a:pt x="142" y="248"/>
                    <a:pt x="142" y="252"/>
                  </a:cubicBezTo>
                  <a:cubicBezTo>
                    <a:pt x="142" y="255"/>
                    <a:pt x="140" y="258"/>
                    <a:pt x="137" y="258"/>
                  </a:cubicBezTo>
                  <a:cubicBezTo>
                    <a:pt x="134" y="258"/>
                    <a:pt x="132" y="258"/>
                    <a:pt x="131" y="262"/>
                  </a:cubicBezTo>
                  <a:lnTo>
                    <a:pt x="132" y="262"/>
                  </a:lnTo>
                  <a:cubicBezTo>
                    <a:pt x="133" y="264"/>
                    <a:pt x="135" y="265"/>
                    <a:pt x="134" y="266"/>
                  </a:cubicBezTo>
                  <a:cubicBezTo>
                    <a:pt x="134" y="268"/>
                    <a:pt x="134" y="268"/>
                    <a:pt x="133" y="269"/>
                  </a:cubicBezTo>
                  <a:cubicBezTo>
                    <a:pt x="133" y="269"/>
                    <a:pt x="132" y="270"/>
                    <a:pt x="132" y="271"/>
                  </a:cubicBezTo>
                  <a:cubicBezTo>
                    <a:pt x="132" y="272"/>
                    <a:pt x="132" y="273"/>
                    <a:pt x="132" y="275"/>
                  </a:cubicBezTo>
                  <a:cubicBezTo>
                    <a:pt x="134" y="276"/>
                    <a:pt x="135" y="279"/>
                    <a:pt x="136" y="281"/>
                  </a:cubicBezTo>
                  <a:cubicBezTo>
                    <a:pt x="137" y="282"/>
                    <a:pt x="138" y="284"/>
                    <a:pt x="140" y="284"/>
                  </a:cubicBezTo>
                  <a:cubicBezTo>
                    <a:pt x="142" y="286"/>
                    <a:pt x="145" y="287"/>
                    <a:pt x="148" y="287"/>
                  </a:cubicBezTo>
                  <a:cubicBezTo>
                    <a:pt x="152" y="288"/>
                    <a:pt x="152" y="286"/>
                    <a:pt x="151" y="283"/>
                  </a:cubicBezTo>
                  <a:cubicBezTo>
                    <a:pt x="152" y="282"/>
                    <a:pt x="152" y="280"/>
                    <a:pt x="152" y="279"/>
                  </a:cubicBezTo>
                  <a:cubicBezTo>
                    <a:pt x="152" y="279"/>
                    <a:pt x="153" y="278"/>
                    <a:pt x="153" y="277"/>
                  </a:cubicBezTo>
                  <a:cubicBezTo>
                    <a:pt x="153" y="276"/>
                    <a:pt x="153" y="275"/>
                    <a:pt x="154" y="275"/>
                  </a:cubicBezTo>
                  <a:lnTo>
                    <a:pt x="155" y="275"/>
                  </a:lnTo>
                  <a:lnTo>
                    <a:pt x="155" y="276"/>
                  </a:lnTo>
                  <a:cubicBezTo>
                    <a:pt x="156" y="277"/>
                    <a:pt x="157" y="279"/>
                    <a:pt x="158" y="279"/>
                  </a:cubicBezTo>
                  <a:cubicBezTo>
                    <a:pt x="160" y="279"/>
                    <a:pt x="162" y="278"/>
                    <a:pt x="164" y="277"/>
                  </a:cubicBezTo>
                  <a:lnTo>
                    <a:pt x="164" y="278"/>
                  </a:lnTo>
                  <a:lnTo>
                    <a:pt x="164" y="277"/>
                  </a:lnTo>
                  <a:cubicBezTo>
                    <a:pt x="165" y="279"/>
                    <a:pt x="166" y="280"/>
                    <a:pt x="166" y="282"/>
                  </a:cubicBezTo>
                  <a:cubicBezTo>
                    <a:pt x="166" y="286"/>
                    <a:pt x="168" y="289"/>
                    <a:pt x="172" y="292"/>
                  </a:cubicBezTo>
                  <a:cubicBezTo>
                    <a:pt x="177" y="296"/>
                    <a:pt x="179" y="305"/>
                    <a:pt x="187" y="300"/>
                  </a:cubicBezTo>
                  <a:cubicBezTo>
                    <a:pt x="189" y="301"/>
                    <a:pt x="190" y="303"/>
                    <a:pt x="191" y="303"/>
                  </a:cubicBezTo>
                  <a:cubicBezTo>
                    <a:pt x="194" y="303"/>
                    <a:pt x="196" y="302"/>
                    <a:pt x="197" y="299"/>
                  </a:cubicBezTo>
                  <a:cubicBezTo>
                    <a:pt x="197" y="299"/>
                    <a:pt x="198" y="298"/>
                    <a:pt x="200" y="298"/>
                  </a:cubicBezTo>
                  <a:cubicBezTo>
                    <a:pt x="201" y="297"/>
                    <a:pt x="203" y="296"/>
                    <a:pt x="204" y="295"/>
                  </a:cubicBezTo>
                  <a:cubicBezTo>
                    <a:pt x="205" y="294"/>
                    <a:pt x="206" y="293"/>
                    <a:pt x="208" y="293"/>
                  </a:cubicBezTo>
                  <a:cubicBezTo>
                    <a:pt x="209" y="292"/>
                    <a:pt x="211" y="288"/>
                    <a:pt x="213" y="293"/>
                  </a:cubicBezTo>
                  <a:cubicBezTo>
                    <a:pt x="213" y="299"/>
                    <a:pt x="219" y="301"/>
                    <a:pt x="218" y="306"/>
                  </a:cubicBezTo>
                  <a:cubicBezTo>
                    <a:pt x="217" y="307"/>
                    <a:pt x="219" y="309"/>
                    <a:pt x="218" y="310"/>
                  </a:cubicBezTo>
                  <a:cubicBezTo>
                    <a:pt x="218" y="312"/>
                    <a:pt x="219" y="312"/>
                    <a:pt x="219" y="312"/>
                  </a:cubicBezTo>
                  <a:cubicBezTo>
                    <a:pt x="219" y="313"/>
                    <a:pt x="219" y="313"/>
                    <a:pt x="219" y="314"/>
                  </a:cubicBezTo>
                  <a:cubicBezTo>
                    <a:pt x="218" y="314"/>
                    <a:pt x="217" y="315"/>
                    <a:pt x="216" y="315"/>
                  </a:cubicBezTo>
                  <a:cubicBezTo>
                    <a:pt x="216" y="314"/>
                    <a:pt x="214" y="314"/>
                    <a:pt x="213" y="314"/>
                  </a:cubicBezTo>
                  <a:cubicBezTo>
                    <a:pt x="213" y="315"/>
                    <a:pt x="213" y="316"/>
                    <a:pt x="211" y="315"/>
                  </a:cubicBezTo>
                  <a:cubicBezTo>
                    <a:pt x="210" y="316"/>
                    <a:pt x="209" y="317"/>
                    <a:pt x="209" y="320"/>
                  </a:cubicBezTo>
                  <a:lnTo>
                    <a:pt x="209" y="321"/>
                  </a:lnTo>
                  <a:cubicBezTo>
                    <a:pt x="209" y="323"/>
                    <a:pt x="212" y="325"/>
                    <a:pt x="212" y="328"/>
                  </a:cubicBezTo>
                  <a:cubicBezTo>
                    <a:pt x="213" y="330"/>
                    <a:pt x="211" y="330"/>
                    <a:pt x="210" y="331"/>
                  </a:cubicBezTo>
                  <a:cubicBezTo>
                    <a:pt x="209" y="332"/>
                    <a:pt x="209" y="333"/>
                    <a:pt x="209" y="335"/>
                  </a:cubicBezTo>
                  <a:cubicBezTo>
                    <a:pt x="209" y="336"/>
                    <a:pt x="210" y="337"/>
                    <a:pt x="209" y="339"/>
                  </a:cubicBezTo>
                  <a:cubicBezTo>
                    <a:pt x="210" y="342"/>
                    <a:pt x="210" y="343"/>
                    <a:pt x="213" y="344"/>
                  </a:cubicBezTo>
                  <a:cubicBezTo>
                    <a:pt x="213" y="345"/>
                    <a:pt x="214" y="345"/>
                    <a:pt x="214" y="344"/>
                  </a:cubicBezTo>
                  <a:lnTo>
                    <a:pt x="214" y="343"/>
                  </a:lnTo>
                  <a:lnTo>
                    <a:pt x="216" y="343"/>
                  </a:lnTo>
                  <a:cubicBezTo>
                    <a:pt x="218" y="339"/>
                    <a:pt x="224" y="337"/>
                    <a:pt x="223" y="331"/>
                  </a:cubicBezTo>
                  <a:cubicBezTo>
                    <a:pt x="222" y="328"/>
                    <a:pt x="224" y="328"/>
                    <a:pt x="225" y="329"/>
                  </a:cubicBezTo>
                  <a:cubicBezTo>
                    <a:pt x="226" y="329"/>
                    <a:pt x="226" y="329"/>
                    <a:pt x="226" y="330"/>
                  </a:cubicBezTo>
                  <a:cubicBezTo>
                    <a:pt x="228" y="332"/>
                    <a:pt x="232" y="333"/>
                    <a:pt x="234" y="333"/>
                  </a:cubicBezTo>
                  <a:cubicBezTo>
                    <a:pt x="238" y="333"/>
                    <a:pt x="239" y="336"/>
                    <a:pt x="240" y="339"/>
                  </a:cubicBezTo>
                  <a:cubicBezTo>
                    <a:pt x="248" y="349"/>
                    <a:pt x="250" y="349"/>
                    <a:pt x="255" y="340"/>
                  </a:cubicBezTo>
                  <a:cubicBezTo>
                    <a:pt x="256" y="338"/>
                    <a:pt x="257" y="336"/>
                    <a:pt x="258" y="335"/>
                  </a:cubicBezTo>
                  <a:cubicBezTo>
                    <a:pt x="266" y="334"/>
                    <a:pt x="270" y="329"/>
                    <a:pt x="273" y="322"/>
                  </a:cubicBezTo>
                  <a:cubicBezTo>
                    <a:pt x="274" y="317"/>
                    <a:pt x="276" y="313"/>
                    <a:pt x="281" y="317"/>
                  </a:cubicBezTo>
                  <a:lnTo>
                    <a:pt x="282" y="317"/>
                  </a:lnTo>
                  <a:cubicBezTo>
                    <a:pt x="281" y="317"/>
                    <a:pt x="281" y="317"/>
                    <a:pt x="281" y="317"/>
                  </a:cubicBezTo>
                  <a:cubicBezTo>
                    <a:pt x="274" y="315"/>
                    <a:pt x="274" y="322"/>
                    <a:pt x="274" y="326"/>
                  </a:cubicBezTo>
                  <a:cubicBezTo>
                    <a:pt x="273" y="331"/>
                    <a:pt x="272" y="336"/>
                    <a:pt x="266" y="334"/>
                  </a:cubicBezTo>
                  <a:cubicBezTo>
                    <a:pt x="263" y="334"/>
                    <a:pt x="260" y="335"/>
                    <a:pt x="261" y="339"/>
                  </a:cubicBezTo>
                  <a:cubicBezTo>
                    <a:pt x="263" y="344"/>
                    <a:pt x="267" y="347"/>
                    <a:pt x="269" y="353"/>
                  </a:cubicBezTo>
                  <a:cubicBezTo>
                    <a:pt x="270" y="357"/>
                    <a:pt x="270" y="360"/>
                    <a:pt x="273" y="362"/>
                  </a:cubicBezTo>
                  <a:cubicBezTo>
                    <a:pt x="282" y="357"/>
                    <a:pt x="289" y="350"/>
                    <a:pt x="297" y="343"/>
                  </a:cubicBezTo>
                  <a:cubicBezTo>
                    <a:pt x="296" y="342"/>
                    <a:pt x="296" y="342"/>
                    <a:pt x="296" y="342"/>
                  </a:cubicBezTo>
                  <a:cubicBezTo>
                    <a:pt x="297" y="342"/>
                    <a:pt x="297" y="342"/>
                    <a:pt x="297" y="342"/>
                  </a:cubicBezTo>
                  <a:cubicBezTo>
                    <a:pt x="299" y="341"/>
                    <a:pt x="300" y="339"/>
                    <a:pt x="302" y="337"/>
                  </a:cubicBezTo>
                  <a:cubicBezTo>
                    <a:pt x="302" y="334"/>
                    <a:pt x="300" y="330"/>
                    <a:pt x="300" y="327"/>
                  </a:cubicBezTo>
                  <a:cubicBezTo>
                    <a:pt x="302" y="330"/>
                    <a:pt x="303" y="334"/>
                    <a:pt x="303" y="336"/>
                  </a:cubicBezTo>
                  <a:cubicBezTo>
                    <a:pt x="337" y="301"/>
                    <a:pt x="357" y="253"/>
                    <a:pt x="357" y="200"/>
                  </a:cubicBezTo>
                  <a:cubicBezTo>
                    <a:pt x="357" y="89"/>
                    <a:pt x="267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5" name="Freeform: Shape 1450">
              <a:extLst>
                <a:ext uri="{FF2B5EF4-FFF2-40B4-BE49-F238E27FC236}">
                  <a16:creationId xmlns:a16="http://schemas.microsoft.com/office/drawing/2014/main" id="{2BF683AE-8904-1745-B9B1-66E639EADD74}"/>
                </a:ext>
              </a:extLst>
            </p:cNvPr>
            <p:cNvSpPr/>
            <p:nvPr/>
          </p:nvSpPr>
          <p:spPr>
            <a:xfrm>
              <a:off x="13958662" y="5080995"/>
              <a:ext cx="285187" cy="238666"/>
            </a:xfrm>
            <a:custGeom>
              <a:avLst/>
              <a:gdLst>
                <a:gd name="connsiteX0" fmla="*/ 266369 w 285187"/>
                <a:gd name="connsiteY0" fmla="*/ 181415 h 238666"/>
                <a:gd name="connsiteX1" fmla="*/ 272343 w 285187"/>
                <a:gd name="connsiteY1" fmla="*/ 183851 h 238666"/>
                <a:gd name="connsiteX2" fmla="*/ 284291 w 285187"/>
                <a:gd name="connsiteY2" fmla="*/ 210650 h 238666"/>
                <a:gd name="connsiteX3" fmla="*/ 284291 w 285187"/>
                <a:gd name="connsiteY3" fmla="*/ 214304 h 238666"/>
                <a:gd name="connsiteX4" fmla="*/ 262785 w 285187"/>
                <a:gd name="connsiteY4" fmla="*/ 237448 h 238666"/>
                <a:gd name="connsiteX5" fmla="*/ 259200 w 285187"/>
                <a:gd name="connsiteY5" fmla="*/ 238666 h 238666"/>
                <a:gd name="connsiteX6" fmla="*/ 256811 w 285187"/>
                <a:gd name="connsiteY6" fmla="*/ 237448 h 238666"/>
                <a:gd name="connsiteX7" fmla="*/ 256811 w 285187"/>
                <a:gd name="connsiteY7" fmla="*/ 231358 h 238666"/>
                <a:gd name="connsiteX8" fmla="*/ 275928 w 285187"/>
                <a:gd name="connsiteY8" fmla="*/ 210650 h 238666"/>
                <a:gd name="connsiteX9" fmla="*/ 265174 w 285187"/>
                <a:gd name="connsiteY9" fmla="*/ 187506 h 238666"/>
                <a:gd name="connsiteX10" fmla="*/ 266369 w 285187"/>
                <a:gd name="connsiteY10" fmla="*/ 181415 h 238666"/>
                <a:gd name="connsiteX11" fmla="*/ 238653 w 285187"/>
                <a:gd name="connsiteY11" fmla="*/ 177681 h 238666"/>
                <a:gd name="connsiteX12" fmla="*/ 243447 w 285187"/>
                <a:gd name="connsiteY12" fmla="*/ 180115 h 238666"/>
                <a:gd name="connsiteX13" fmla="*/ 250638 w 285187"/>
                <a:gd name="connsiteY13" fmla="*/ 208105 h 238666"/>
                <a:gd name="connsiteX14" fmla="*/ 249440 w 285187"/>
                <a:gd name="connsiteY14" fmla="*/ 212972 h 238666"/>
                <a:gd name="connsiteX15" fmla="*/ 225470 w 285187"/>
                <a:gd name="connsiteY15" fmla="*/ 231226 h 238666"/>
                <a:gd name="connsiteX16" fmla="*/ 221874 w 285187"/>
                <a:gd name="connsiteY16" fmla="*/ 232443 h 238666"/>
                <a:gd name="connsiteX17" fmla="*/ 219477 w 285187"/>
                <a:gd name="connsiteY17" fmla="*/ 230009 h 238666"/>
                <a:gd name="connsiteX18" fmla="*/ 220676 w 285187"/>
                <a:gd name="connsiteY18" fmla="*/ 223925 h 238666"/>
                <a:gd name="connsiteX19" fmla="*/ 242249 w 285187"/>
                <a:gd name="connsiteY19" fmla="*/ 208105 h 238666"/>
                <a:gd name="connsiteX20" fmla="*/ 235058 w 285187"/>
                <a:gd name="connsiteY20" fmla="*/ 182549 h 238666"/>
                <a:gd name="connsiteX21" fmla="*/ 238653 w 285187"/>
                <a:gd name="connsiteY21" fmla="*/ 177681 h 238666"/>
                <a:gd name="connsiteX22" fmla="*/ 203684 w 285187"/>
                <a:gd name="connsiteY22" fmla="*/ 170214 h 238666"/>
                <a:gd name="connsiteX23" fmla="*/ 209692 w 285187"/>
                <a:gd name="connsiteY23" fmla="*/ 173859 h 238666"/>
                <a:gd name="connsiteX24" fmla="*/ 213297 w 285187"/>
                <a:gd name="connsiteY24" fmla="*/ 201803 h 238666"/>
                <a:gd name="connsiteX25" fmla="*/ 210894 w 285187"/>
                <a:gd name="connsiteY25" fmla="*/ 206663 h 238666"/>
                <a:gd name="connsiteX26" fmla="*/ 184457 w 285187"/>
                <a:gd name="connsiteY26" fmla="*/ 221242 h 238666"/>
                <a:gd name="connsiteX27" fmla="*/ 182054 w 285187"/>
                <a:gd name="connsiteY27" fmla="*/ 221242 h 238666"/>
                <a:gd name="connsiteX28" fmla="*/ 178449 w 285187"/>
                <a:gd name="connsiteY28" fmla="*/ 218812 h 238666"/>
                <a:gd name="connsiteX29" fmla="*/ 180852 w 285187"/>
                <a:gd name="connsiteY29" fmla="*/ 213953 h 238666"/>
                <a:gd name="connsiteX30" fmla="*/ 203684 w 285187"/>
                <a:gd name="connsiteY30" fmla="*/ 200588 h 238666"/>
                <a:gd name="connsiteX31" fmla="*/ 200079 w 285187"/>
                <a:gd name="connsiteY31" fmla="*/ 173859 h 238666"/>
                <a:gd name="connsiteX32" fmla="*/ 203684 w 285187"/>
                <a:gd name="connsiteY32" fmla="*/ 170214 h 238666"/>
                <a:gd name="connsiteX33" fmla="*/ 179795 w 285187"/>
                <a:gd name="connsiteY33" fmla="*/ 157768 h 238666"/>
                <a:gd name="connsiteX34" fmla="*/ 183431 w 285187"/>
                <a:gd name="connsiteY34" fmla="*/ 162600 h 238666"/>
                <a:gd name="connsiteX35" fmla="*/ 177372 w 285187"/>
                <a:gd name="connsiteY35" fmla="*/ 190383 h 238666"/>
                <a:gd name="connsiteX36" fmla="*/ 172524 w 285187"/>
                <a:gd name="connsiteY36" fmla="*/ 194007 h 238666"/>
                <a:gd name="connsiteX37" fmla="*/ 142228 w 285187"/>
                <a:gd name="connsiteY37" fmla="*/ 198839 h 238666"/>
                <a:gd name="connsiteX38" fmla="*/ 141017 w 285187"/>
                <a:gd name="connsiteY38" fmla="*/ 198839 h 238666"/>
                <a:gd name="connsiteX39" fmla="*/ 137381 w 285187"/>
                <a:gd name="connsiteY39" fmla="*/ 195215 h 238666"/>
                <a:gd name="connsiteX40" fmla="*/ 141017 w 285187"/>
                <a:gd name="connsiteY40" fmla="*/ 189175 h 238666"/>
                <a:gd name="connsiteX41" fmla="*/ 168889 w 285187"/>
                <a:gd name="connsiteY41" fmla="*/ 186760 h 238666"/>
                <a:gd name="connsiteX42" fmla="*/ 173736 w 285187"/>
                <a:gd name="connsiteY42" fmla="*/ 160184 h 238666"/>
                <a:gd name="connsiteX43" fmla="*/ 179795 w 285187"/>
                <a:gd name="connsiteY43" fmla="*/ 157768 h 238666"/>
                <a:gd name="connsiteX44" fmla="*/ 147438 w 285187"/>
                <a:gd name="connsiteY44" fmla="*/ 141588 h 238666"/>
                <a:gd name="connsiteX45" fmla="*/ 151071 w 285187"/>
                <a:gd name="connsiteY45" fmla="*/ 146416 h 238666"/>
                <a:gd name="connsiteX46" fmla="*/ 146227 w 285187"/>
                <a:gd name="connsiteY46" fmla="*/ 174174 h 238666"/>
                <a:gd name="connsiteX47" fmla="*/ 141383 w 285187"/>
                <a:gd name="connsiteY47" fmla="*/ 177795 h 238666"/>
                <a:gd name="connsiteX48" fmla="*/ 111110 w 285187"/>
                <a:gd name="connsiteY48" fmla="*/ 181415 h 238666"/>
                <a:gd name="connsiteX49" fmla="*/ 106266 w 285187"/>
                <a:gd name="connsiteY49" fmla="*/ 179001 h 238666"/>
                <a:gd name="connsiteX50" fmla="*/ 111110 w 285187"/>
                <a:gd name="connsiteY50" fmla="*/ 174174 h 238666"/>
                <a:gd name="connsiteX51" fmla="*/ 137751 w 285187"/>
                <a:gd name="connsiteY51" fmla="*/ 169346 h 238666"/>
                <a:gd name="connsiteX52" fmla="*/ 142594 w 285187"/>
                <a:gd name="connsiteY52" fmla="*/ 144002 h 238666"/>
                <a:gd name="connsiteX53" fmla="*/ 147438 w 285187"/>
                <a:gd name="connsiteY53" fmla="*/ 141588 h 238666"/>
                <a:gd name="connsiteX54" fmla="*/ 117566 w 285187"/>
                <a:gd name="connsiteY54" fmla="*/ 116697 h 238666"/>
                <a:gd name="connsiteX55" fmla="*/ 121202 w 285187"/>
                <a:gd name="connsiteY55" fmla="*/ 121529 h 238666"/>
                <a:gd name="connsiteX56" fmla="*/ 115143 w 285187"/>
                <a:gd name="connsiteY56" fmla="*/ 149312 h 238666"/>
                <a:gd name="connsiteX57" fmla="*/ 111507 w 285187"/>
                <a:gd name="connsiteY57" fmla="*/ 154144 h 238666"/>
                <a:gd name="connsiteX58" fmla="*/ 81211 w 285187"/>
                <a:gd name="connsiteY58" fmla="*/ 157768 h 238666"/>
                <a:gd name="connsiteX59" fmla="*/ 75152 w 285187"/>
                <a:gd name="connsiteY59" fmla="*/ 154144 h 238666"/>
                <a:gd name="connsiteX60" fmla="*/ 79999 w 285187"/>
                <a:gd name="connsiteY60" fmla="*/ 149312 h 238666"/>
                <a:gd name="connsiteX61" fmla="*/ 106660 w 285187"/>
                <a:gd name="connsiteY61" fmla="*/ 145689 h 238666"/>
                <a:gd name="connsiteX62" fmla="*/ 112719 w 285187"/>
                <a:gd name="connsiteY62" fmla="*/ 120321 h 238666"/>
                <a:gd name="connsiteX63" fmla="*/ 117566 w 285187"/>
                <a:gd name="connsiteY63" fmla="*/ 116697 h 238666"/>
                <a:gd name="connsiteX64" fmla="*/ 101347 w 285187"/>
                <a:gd name="connsiteY64" fmla="*/ 95539 h 238666"/>
                <a:gd name="connsiteX65" fmla="*/ 102562 w 285187"/>
                <a:gd name="connsiteY65" fmla="*/ 101540 h 238666"/>
                <a:gd name="connsiteX66" fmla="*/ 91621 w 285187"/>
                <a:gd name="connsiteY66" fmla="*/ 126743 h 238666"/>
                <a:gd name="connsiteX67" fmla="*/ 86759 w 285187"/>
                <a:gd name="connsiteY67" fmla="*/ 129143 h 238666"/>
                <a:gd name="connsiteX68" fmla="*/ 56368 w 285187"/>
                <a:gd name="connsiteY68" fmla="*/ 126743 h 238666"/>
                <a:gd name="connsiteX69" fmla="*/ 51505 w 285187"/>
                <a:gd name="connsiteY69" fmla="*/ 121942 h 238666"/>
                <a:gd name="connsiteX70" fmla="*/ 57583 w 285187"/>
                <a:gd name="connsiteY70" fmla="*/ 118342 h 238666"/>
                <a:gd name="connsiteX71" fmla="*/ 85543 w 285187"/>
                <a:gd name="connsiteY71" fmla="*/ 120742 h 238666"/>
                <a:gd name="connsiteX72" fmla="*/ 95268 w 285187"/>
                <a:gd name="connsiteY72" fmla="*/ 96739 h 238666"/>
                <a:gd name="connsiteX73" fmla="*/ 101347 w 285187"/>
                <a:gd name="connsiteY73" fmla="*/ 95539 h 238666"/>
                <a:gd name="connsiteX74" fmla="*/ 85137 w 285187"/>
                <a:gd name="connsiteY74" fmla="*/ 70601 h 238666"/>
                <a:gd name="connsiteX75" fmla="*/ 86353 w 285187"/>
                <a:gd name="connsiteY75" fmla="*/ 75395 h 238666"/>
                <a:gd name="connsiteX76" fmla="*/ 71757 w 285187"/>
                <a:gd name="connsiteY76" fmla="*/ 100563 h 238666"/>
                <a:gd name="connsiteX77" fmla="*/ 68109 w 285187"/>
                <a:gd name="connsiteY77" fmla="*/ 101761 h 238666"/>
                <a:gd name="connsiteX78" fmla="*/ 66892 w 285187"/>
                <a:gd name="connsiteY78" fmla="*/ 101761 h 238666"/>
                <a:gd name="connsiteX79" fmla="*/ 36485 w 285187"/>
                <a:gd name="connsiteY79" fmla="*/ 95769 h 238666"/>
                <a:gd name="connsiteX80" fmla="*/ 32836 w 285187"/>
                <a:gd name="connsiteY80" fmla="*/ 90975 h 238666"/>
                <a:gd name="connsiteX81" fmla="*/ 37701 w 285187"/>
                <a:gd name="connsiteY81" fmla="*/ 87379 h 238666"/>
                <a:gd name="connsiteX82" fmla="*/ 65676 w 285187"/>
                <a:gd name="connsiteY82" fmla="*/ 93372 h 238666"/>
                <a:gd name="connsiteX83" fmla="*/ 79055 w 285187"/>
                <a:gd name="connsiteY83" fmla="*/ 71799 h 238666"/>
                <a:gd name="connsiteX84" fmla="*/ 85137 w 285187"/>
                <a:gd name="connsiteY84" fmla="*/ 70601 h 238666"/>
                <a:gd name="connsiteX85" fmla="*/ 72691 w 285187"/>
                <a:gd name="connsiteY85" fmla="*/ 45755 h 238666"/>
                <a:gd name="connsiteX86" fmla="*/ 72691 w 285187"/>
                <a:gd name="connsiteY86" fmla="*/ 51748 h 238666"/>
                <a:gd name="connsiteX87" fmla="*/ 56871 w 285187"/>
                <a:gd name="connsiteY87" fmla="*/ 75717 h 238666"/>
                <a:gd name="connsiteX88" fmla="*/ 53220 w 285187"/>
                <a:gd name="connsiteY88" fmla="*/ 78114 h 238666"/>
                <a:gd name="connsiteX89" fmla="*/ 52003 w 285187"/>
                <a:gd name="connsiteY89" fmla="*/ 76916 h 238666"/>
                <a:gd name="connsiteX90" fmla="*/ 22797 w 285187"/>
                <a:gd name="connsiteY90" fmla="*/ 69725 h 238666"/>
                <a:gd name="connsiteX91" fmla="*/ 19146 w 285187"/>
                <a:gd name="connsiteY91" fmla="*/ 64931 h 238666"/>
                <a:gd name="connsiteX92" fmla="*/ 25231 w 285187"/>
                <a:gd name="connsiteY92" fmla="*/ 61336 h 238666"/>
                <a:gd name="connsiteX93" fmla="*/ 52003 w 285187"/>
                <a:gd name="connsiteY93" fmla="*/ 68526 h 238666"/>
                <a:gd name="connsiteX94" fmla="*/ 66606 w 285187"/>
                <a:gd name="connsiteY94" fmla="*/ 46954 h 238666"/>
                <a:gd name="connsiteX95" fmla="*/ 72691 w 285187"/>
                <a:gd name="connsiteY95" fmla="*/ 45755 h 238666"/>
                <a:gd name="connsiteX96" fmla="*/ 61515 w 285187"/>
                <a:gd name="connsiteY96" fmla="*/ 20864 h 238666"/>
                <a:gd name="connsiteX97" fmla="*/ 62732 w 285187"/>
                <a:gd name="connsiteY97" fmla="*/ 28045 h 238666"/>
                <a:gd name="connsiteX98" fmla="*/ 46905 w 285187"/>
                <a:gd name="connsiteY98" fmla="*/ 50783 h 238666"/>
                <a:gd name="connsiteX99" fmla="*/ 43252 w 285187"/>
                <a:gd name="connsiteY99" fmla="*/ 51979 h 238666"/>
                <a:gd name="connsiteX100" fmla="*/ 40817 w 285187"/>
                <a:gd name="connsiteY100" fmla="*/ 51979 h 238666"/>
                <a:gd name="connsiteX101" fmla="*/ 11597 w 285187"/>
                <a:gd name="connsiteY101" fmla="*/ 44799 h 238666"/>
                <a:gd name="connsiteX102" fmla="*/ 7944 w 285187"/>
                <a:gd name="connsiteY102" fmla="*/ 40012 h 238666"/>
                <a:gd name="connsiteX103" fmla="*/ 14032 w 285187"/>
                <a:gd name="connsiteY103" fmla="*/ 36422 h 238666"/>
                <a:gd name="connsiteX104" fmla="*/ 40817 w 285187"/>
                <a:gd name="connsiteY104" fmla="*/ 42405 h 238666"/>
                <a:gd name="connsiteX105" fmla="*/ 55427 w 285187"/>
                <a:gd name="connsiteY105" fmla="*/ 22061 h 238666"/>
                <a:gd name="connsiteX106" fmla="*/ 61515 w 285187"/>
                <a:gd name="connsiteY106" fmla="*/ 20864 h 238666"/>
                <a:gd name="connsiteX107" fmla="*/ 49201 w 285187"/>
                <a:gd name="connsiteY107" fmla="*/ 895 h 238666"/>
                <a:gd name="connsiteX108" fmla="*/ 56510 w 285187"/>
                <a:gd name="connsiteY108" fmla="*/ 895 h 238666"/>
                <a:gd name="connsiteX109" fmla="*/ 56510 w 285187"/>
                <a:gd name="connsiteY109" fmla="*/ 6858 h 238666"/>
                <a:gd name="connsiteX110" fmla="*/ 35802 w 285187"/>
                <a:gd name="connsiteY110" fmla="*/ 28327 h 238666"/>
                <a:gd name="connsiteX111" fmla="*/ 33366 w 285187"/>
                <a:gd name="connsiteY111" fmla="*/ 28327 h 238666"/>
                <a:gd name="connsiteX112" fmla="*/ 32148 w 285187"/>
                <a:gd name="connsiteY112" fmla="*/ 28327 h 238666"/>
                <a:gd name="connsiteX113" fmla="*/ 2913 w 285187"/>
                <a:gd name="connsiteY113" fmla="*/ 16400 h 238666"/>
                <a:gd name="connsiteX114" fmla="*/ 477 w 285187"/>
                <a:gd name="connsiteY114" fmla="*/ 11629 h 238666"/>
                <a:gd name="connsiteX115" fmla="*/ 6568 w 285187"/>
                <a:gd name="connsiteY115" fmla="*/ 9244 h 238666"/>
                <a:gd name="connsiteX116" fmla="*/ 32148 w 285187"/>
                <a:gd name="connsiteY116" fmla="*/ 19978 h 23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285187" h="238666">
                  <a:moveTo>
                    <a:pt x="266369" y="181415"/>
                  </a:moveTo>
                  <a:cubicBezTo>
                    <a:pt x="268759" y="180197"/>
                    <a:pt x="269954" y="181415"/>
                    <a:pt x="272343" y="183851"/>
                  </a:cubicBezTo>
                  <a:lnTo>
                    <a:pt x="284291" y="210650"/>
                  </a:lnTo>
                  <a:cubicBezTo>
                    <a:pt x="285486" y="210650"/>
                    <a:pt x="285486" y="213086"/>
                    <a:pt x="284291" y="214304"/>
                  </a:cubicBezTo>
                  <a:lnTo>
                    <a:pt x="262785" y="237448"/>
                  </a:lnTo>
                  <a:cubicBezTo>
                    <a:pt x="261590" y="238666"/>
                    <a:pt x="260395" y="238666"/>
                    <a:pt x="259200" y="238666"/>
                  </a:cubicBezTo>
                  <a:cubicBezTo>
                    <a:pt x="258006" y="238666"/>
                    <a:pt x="256811" y="238666"/>
                    <a:pt x="256811" y="237448"/>
                  </a:cubicBezTo>
                  <a:cubicBezTo>
                    <a:pt x="255616" y="235012"/>
                    <a:pt x="255616" y="232576"/>
                    <a:pt x="256811" y="231358"/>
                  </a:cubicBezTo>
                  <a:lnTo>
                    <a:pt x="275928" y="210650"/>
                  </a:lnTo>
                  <a:lnTo>
                    <a:pt x="265174" y="187506"/>
                  </a:lnTo>
                  <a:cubicBezTo>
                    <a:pt x="263980" y="186288"/>
                    <a:pt x="265174" y="182633"/>
                    <a:pt x="266369" y="181415"/>
                  </a:cubicBezTo>
                  <a:close/>
                  <a:moveTo>
                    <a:pt x="238653" y="177681"/>
                  </a:moveTo>
                  <a:cubicBezTo>
                    <a:pt x="241050" y="176464"/>
                    <a:pt x="242249" y="178898"/>
                    <a:pt x="243447" y="180115"/>
                  </a:cubicBezTo>
                  <a:lnTo>
                    <a:pt x="250638" y="208105"/>
                  </a:lnTo>
                  <a:cubicBezTo>
                    <a:pt x="251836" y="210538"/>
                    <a:pt x="250638" y="211755"/>
                    <a:pt x="249440" y="212972"/>
                  </a:cubicBezTo>
                  <a:lnTo>
                    <a:pt x="225470" y="231226"/>
                  </a:lnTo>
                  <a:cubicBezTo>
                    <a:pt x="224271" y="232443"/>
                    <a:pt x="223073" y="232443"/>
                    <a:pt x="221874" y="232443"/>
                  </a:cubicBezTo>
                  <a:cubicBezTo>
                    <a:pt x="220676" y="232443"/>
                    <a:pt x="220676" y="231226"/>
                    <a:pt x="219477" y="230009"/>
                  </a:cubicBezTo>
                  <a:cubicBezTo>
                    <a:pt x="218279" y="227576"/>
                    <a:pt x="218279" y="225142"/>
                    <a:pt x="220676" y="223925"/>
                  </a:cubicBezTo>
                  <a:lnTo>
                    <a:pt x="242249" y="208105"/>
                  </a:lnTo>
                  <a:lnTo>
                    <a:pt x="235058" y="182549"/>
                  </a:lnTo>
                  <a:cubicBezTo>
                    <a:pt x="233859" y="180115"/>
                    <a:pt x="236256" y="178898"/>
                    <a:pt x="238653" y="177681"/>
                  </a:cubicBezTo>
                  <a:close/>
                  <a:moveTo>
                    <a:pt x="203684" y="170214"/>
                  </a:moveTo>
                  <a:cubicBezTo>
                    <a:pt x="206087" y="168999"/>
                    <a:pt x="208490" y="171429"/>
                    <a:pt x="209692" y="173859"/>
                  </a:cubicBezTo>
                  <a:lnTo>
                    <a:pt x="213297" y="201803"/>
                  </a:lnTo>
                  <a:cubicBezTo>
                    <a:pt x="213297" y="203018"/>
                    <a:pt x="212095" y="205448"/>
                    <a:pt x="210894" y="206663"/>
                  </a:cubicBezTo>
                  <a:lnTo>
                    <a:pt x="184457" y="221242"/>
                  </a:lnTo>
                  <a:cubicBezTo>
                    <a:pt x="183256" y="221242"/>
                    <a:pt x="183256" y="221242"/>
                    <a:pt x="182054" y="221242"/>
                  </a:cubicBezTo>
                  <a:cubicBezTo>
                    <a:pt x="180852" y="221242"/>
                    <a:pt x="178449" y="221242"/>
                    <a:pt x="178449" y="218812"/>
                  </a:cubicBezTo>
                  <a:cubicBezTo>
                    <a:pt x="177247" y="217597"/>
                    <a:pt x="178449" y="215167"/>
                    <a:pt x="180852" y="213953"/>
                  </a:cubicBezTo>
                  <a:lnTo>
                    <a:pt x="203684" y="200588"/>
                  </a:lnTo>
                  <a:lnTo>
                    <a:pt x="200079" y="173859"/>
                  </a:lnTo>
                  <a:cubicBezTo>
                    <a:pt x="200079" y="172644"/>
                    <a:pt x="202482" y="170214"/>
                    <a:pt x="203684" y="170214"/>
                  </a:cubicBezTo>
                  <a:close/>
                  <a:moveTo>
                    <a:pt x="179795" y="157768"/>
                  </a:moveTo>
                  <a:cubicBezTo>
                    <a:pt x="182219" y="158976"/>
                    <a:pt x="183431" y="160184"/>
                    <a:pt x="183431" y="162600"/>
                  </a:cubicBezTo>
                  <a:lnTo>
                    <a:pt x="177372" y="190383"/>
                  </a:lnTo>
                  <a:cubicBezTo>
                    <a:pt x="177372" y="192799"/>
                    <a:pt x="174948" y="194007"/>
                    <a:pt x="172524" y="194007"/>
                  </a:cubicBezTo>
                  <a:lnTo>
                    <a:pt x="142228" y="198839"/>
                  </a:lnTo>
                  <a:lnTo>
                    <a:pt x="141017" y="198839"/>
                  </a:lnTo>
                  <a:cubicBezTo>
                    <a:pt x="139805" y="198839"/>
                    <a:pt x="138593" y="196423"/>
                    <a:pt x="137381" y="195215"/>
                  </a:cubicBezTo>
                  <a:cubicBezTo>
                    <a:pt x="137381" y="192799"/>
                    <a:pt x="139805" y="190383"/>
                    <a:pt x="141017" y="189175"/>
                  </a:cubicBezTo>
                  <a:lnTo>
                    <a:pt x="168889" y="186760"/>
                  </a:lnTo>
                  <a:lnTo>
                    <a:pt x="173736" y="160184"/>
                  </a:lnTo>
                  <a:cubicBezTo>
                    <a:pt x="174948" y="158976"/>
                    <a:pt x="177372" y="157768"/>
                    <a:pt x="179795" y="157768"/>
                  </a:cubicBezTo>
                  <a:close/>
                  <a:moveTo>
                    <a:pt x="147438" y="141588"/>
                  </a:moveTo>
                  <a:cubicBezTo>
                    <a:pt x="149860" y="142795"/>
                    <a:pt x="152282" y="144002"/>
                    <a:pt x="151071" y="146416"/>
                  </a:cubicBezTo>
                  <a:lnTo>
                    <a:pt x="146227" y="174174"/>
                  </a:lnTo>
                  <a:cubicBezTo>
                    <a:pt x="145016" y="176588"/>
                    <a:pt x="143805" y="177795"/>
                    <a:pt x="141383" y="177795"/>
                  </a:cubicBezTo>
                  <a:lnTo>
                    <a:pt x="111110" y="181415"/>
                  </a:lnTo>
                  <a:cubicBezTo>
                    <a:pt x="108688" y="181415"/>
                    <a:pt x="106266" y="180208"/>
                    <a:pt x="106266" y="179001"/>
                  </a:cubicBezTo>
                  <a:cubicBezTo>
                    <a:pt x="106266" y="175381"/>
                    <a:pt x="107477" y="174174"/>
                    <a:pt x="111110" y="174174"/>
                  </a:cubicBezTo>
                  <a:lnTo>
                    <a:pt x="137751" y="169346"/>
                  </a:lnTo>
                  <a:lnTo>
                    <a:pt x="142594" y="144002"/>
                  </a:lnTo>
                  <a:cubicBezTo>
                    <a:pt x="143805" y="142795"/>
                    <a:pt x="146227" y="141588"/>
                    <a:pt x="147438" y="141588"/>
                  </a:cubicBezTo>
                  <a:close/>
                  <a:moveTo>
                    <a:pt x="117566" y="116697"/>
                  </a:moveTo>
                  <a:cubicBezTo>
                    <a:pt x="119990" y="117905"/>
                    <a:pt x="121202" y="120321"/>
                    <a:pt x="121202" y="121529"/>
                  </a:cubicBezTo>
                  <a:lnTo>
                    <a:pt x="115143" y="149312"/>
                  </a:lnTo>
                  <a:cubicBezTo>
                    <a:pt x="115143" y="151728"/>
                    <a:pt x="112719" y="152936"/>
                    <a:pt x="111507" y="154144"/>
                  </a:cubicBezTo>
                  <a:lnTo>
                    <a:pt x="81211" y="157768"/>
                  </a:lnTo>
                  <a:cubicBezTo>
                    <a:pt x="78788" y="157768"/>
                    <a:pt x="76364" y="156560"/>
                    <a:pt x="75152" y="154144"/>
                  </a:cubicBezTo>
                  <a:cubicBezTo>
                    <a:pt x="75152" y="151728"/>
                    <a:pt x="77576" y="149312"/>
                    <a:pt x="79999" y="149312"/>
                  </a:cubicBezTo>
                  <a:lnTo>
                    <a:pt x="106660" y="145689"/>
                  </a:lnTo>
                  <a:lnTo>
                    <a:pt x="112719" y="120321"/>
                  </a:lnTo>
                  <a:cubicBezTo>
                    <a:pt x="112719" y="117905"/>
                    <a:pt x="115143" y="116697"/>
                    <a:pt x="117566" y="116697"/>
                  </a:cubicBezTo>
                  <a:close/>
                  <a:moveTo>
                    <a:pt x="101347" y="95539"/>
                  </a:moveTo>
                  <a:cubicBezTo>
                    <a:pt x="103778" y="95539"/>
                    <a:pt x="103778" y="99140"/>
                    <a:pt x="102562" y="101540"/>
                  </a:cubicBezTo>
                  <a:lnTo>
                    <a:pt x="91621" y="126743"/>
                  </a:lnTo>
                  <a:cubicBezTo>
                    <a:pt x="90406" y="127943"/>
                    <a:pt x="89190" y="129143"/>
                    <a:pt x="86759" y="129143"/>
                  </a:cubicBezTo>
                  <a:lnTo>
                    <a:pt x="56368" y="126743"/>
                  </a:lnTo>
                  <a:cubicBezTo>
                    <a:pt x="53936" y="126743"/>
                    <a:pt x="51505" y="124343"/>
                    <a:pt x="51505" y="121942"/>
                  </a:cubicBezTo>
                  <a:cubicBezTo>
                    <a:pt x="52721" y="119542"/>
                    <a:pt x="55152" y="118342"/>
                    <a:pt x="57583" y="118342"/>
                  </a:cubicBezTo>
                  <a:lnTo>
                    <a:pt x="85543" y="120742"/>
                  </a:lnTo>
                  <a:lnTo>
                    <a:pt x="95268" y="96739"/>
                  </a:lnTo>
                  <a:cubicBezTo>
                    <a:pt x="96484" y="95539"/>
                    <a:pt x="98915" y="94339"/>
                    <a:pt x="101347" y="95539"/>
                  </a:cubicBezTo>
                  <a:close/>
                  <a:moveTo>
                    <a:pt x="85137" y="70601"/>
                  </a:moveTo>
                  <a:cubicBezTo>
                    <a:pt x="86353" y="71799"/>
                    <a:pt x="86353" y="74196"/>
                    <a:pt x="86353" y="75395"/>
                  </a:cubicBezTo>
                  <a:lnTo>
                    <a:pt x="71757" y="100563"/>
                  </a:lnTo>
                  <a:cubicBezTo>
                    <a:pt x="70541" y="101761"/>
                    <a:pt x="69325" y="101761"/>
                    <a:pt x="68109" y="101761"/>
                  </a:cubicBezTo>
                  <a:cubicBezTo>
                    <a:pt x="66892" y="101761"/>
                    <a:pt x="66892" y="101761"/>
                    <a:pt x="66892" y="101761"/>
                  </a:cubicBezTo>
                  <a:lnTo>
                    <a:pt x="36485" y="95769"/>
                  </a:lnTo>
                  <a:cubicBezTo>
                    <a:pt x="34052" y="95769"/>
                    <a:pt x="32836" y="94570"/>
                    <a:pt x="32836" y="90975"/>
                  </a:cubicBezTo>
                  <a:cubicBezTo>
                    <a:pt x="34052" y="89776"/>
                    <a:pt x="35269" y="87379"/>
                    <a:pt x="37701" y="87379"/>
                  </a:cubicBezTo>
                  <a:lnTo>
                    <a:pt x="65676" y="93372"/>
                  </a:lnTo>
                  <a:lnTo>
                    <a:pt x="79055" y="71799"/>
                  </a:lnTo>
                  <a:cubicBezTo>
                    <a:pt x="80272" y="69402"/>
                    <a:pt x="82704" y="68204"/>
                    <a:pt x="85137" y="70601"/>
                  </a:cubicBezTo>
                  <a:close/>
                  <a:moveTo>
                    <a:pt x="72691" y="45755"/>
                  </a:moveTo>
                  <a:cubicBezTo>
                    <a:pt x="73908" y="48152"/>
                    <a:pt x="75125" y="50549"/>
                    <a:pt x="72691" y="51748"/>
                  </a:cubicBezTo>
                  <a:lnTo>
                    <a:pt x="56871" y="75717"/>
                  </a:lnTo>
                  <a:cubicBezTo>
                    <a:pt x="56871" y="76916"/>
                    <a:pt x="55654" y="78114"/>
                    <a:pt x="53220" y="78114"/>
                  </a:cubicBezTo>
                  <a:lnTo>
                    <a:pt x="52003" y="76916"/>
                  </a:lnTo>
                  <a:lnTo>
                    <a:pt x="22797" y="69725"/>
                  </a:lnTo>
                  <a:cubicBezTo>
                    <a:pt x="19146" y="68526"/>
                    <a:pt x="19146" y="66129"/>
                    <a:pt x="19146" y="64931"/>
                  </a:cubicBezTo>
                  <a:cubicBezTo>
                    <a:pt x="19146" y="62534"/>
                    <a:pt x="22797" y="60137"/>
                    <a:pt x="25231" y="61336"/>
                  </a:cubicBezTo>
                  <a:lnTo>
                    <a:pt x="52003" y="68526"/>
                  </a:lnTo>
                  <a:lnTo>
                    <a:pt x="66606" y="46954"/>
                  </a:lnTo>
                  <a:cubicBezTo>
                    <a:pt x="67823" y="45755"/>
                    <a:pt x="70257" y="45755"/>
                    <a:pt x="72691" y="45755"/>
                  </a:cubicBezTo>
                  <a:close/>
                  <a:moveTo>
                    <a:pt x="61515" y="20864"/>
                  </a:moveTo>
                  <a:cubicBezTo>
                    <a:pt x="63950" y="22061"/>
                    <a:pt x="63950" y="25651"/>
                    <a:pt x="62732" y="28045"/>
                  </a:cubicBezTo>
                  <a:lnTo>
                    <a:pt x="46905" y="50783"/>
                  </a:lnTo>
                  <a:cubicBezTo>
                    <a:pt x="45687" y="51979"/>
                    <a:pt x="44470" y="51979"/>
                    <a:pt x="43252" y="51979"/>
                  </a:cubicBezTo>
                  <a:lnTo>
                    <a:pt x="40817" y="51979"/>
                  </a:lnTo>
                  <a:lnTo>
                    <a:pt x="11597" y="44799"/>
                  </a:lnTo>
                  <a:cubicBezTo>
                    <a:pt x="9162" y="44799"/>
                    <a:pt x="7944" y="41209"/>
                    <a:pt x="7944" y="40012"/>
                  </a:cubicBezTo>
                  <a:cubicBezTo>
                    <a:pt x="9162" y="37618"/>
                    <a:pt x="11597" y="36422"/>
                    <a:pt x="14032" y="36422"/>
                  </a:cubicBezTo>
                  <a:lnTo>
                    <a:pt x="40817" y="42405"/>
                  </a:lnTo>
                  <a:lnTo>
                    <a:pt x="55427" y="22061"/>
                  </a:lnTo>
                  <a:cubicBezTo>
                    <a:pt x="56645" y="20864"/>
                    <a:pt x="59080" y="20864"/>
                    <a:pt x="61515" y="20864"/>
                  </a:cubicBezTo>
                  <a:close/>
                  <a:moveTo>
                    <a:pt x="49201" y="895"/>
                  </a:moveTo>
                  <a:cubicBezTo>
                    <a:pt x="51637" y="-298"/>
                    <a:pt x="54074" y="-298"/>
                    <a:pt x="56510" y="895"/>
                  </a:cubicBezTo>
                  <a:cubicBezTo>
                    <a:pt x="57728" y="2088"/>
                    <a:pt x="57728" y="4473"/>
                    <a:pt x="56510" y="6858"/>
                  </a:cubicBezTo>
                  <a:lnTo>
                    <a:pt x="35802" y="28327"/>
                  </a:lnTo>
                  <a:cubicBezTo>
                    <a:pt x="35802" y="28327"/>
                    <a:pt x="34584" y="28327"/>
                    <a:pt x="33366" y="28327"/>
                  </a:cubicBezTo>
                  <a:lnTo>
                    <a:pt x="32148" y="28327"/>
                  </a:lnTo>
                  <a:lnTo>
                    <a:pt x="2913" y="16400"/>
                  </a:lnTo>
                  <a:cubicBezTo>
                    <a:pt x="477" y="15207"/>
                    <a:pt x="-741" y="12822"/>
                    <a:pt x="477" y="11629"/>
                  </a:cubicBezTo>
                  <a:cubicBezTo>
                    <a:pt x="1695" y="9244"/>
                    <a:pt x="4131" y="8051"/>
                    <a:pt x="6568" y="9244"/>
                  </a:cubicBezTo>
                  <a:lnTo>
                    <a:pt x="32148" y="19978"/>
                  </a:lnTo>
                  <a:close/>
                </a:path>
              </a:pathLst>
            </a:custGeom>
            <a:solidFill>
              <a:srgbClr val="DD111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6" name="Freeform: Shape 1160">
              <a:extLst>
                <a:ext uri="{FF2B5EF4-FFF2-40B4-BE49-F238E27FC236}">
                  <a16:creationId xmlns:a16="http://schemas.microsoft.com/office/drawing/2014/main" id="{C3B04F5B-1AC5-5844-A493-B5056837325B}"/>
                </a:ext>
              </a:extLst>
            </p:cNvPr>
            <p:cNvSpPr/>
            <p:nvPr/>
          </p:nvSpPr>
          <p:spPr>
            <a:xfrm>
              <a:off x="13986520" y="5062029"/>
              <a:ext cx="282520" cy="2327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8" h="188">
                  <a:moveTo>
                    <a:pt x="201" y="188"/>
                  </a:moveTo>
                  <a:cubicBezTo>
                    <a:pt x="209" y="188"/>
                    <a:pt x="219" y="187"/>
                    <a:pt x="228" y="186"/>
                  </a:cubicBezTo>
                  <a:cubicBezTo>
                    <a:pt x="228" y="185"/>
                    <a:pt x="228" y="184"/>
                    <a:pt x="228" y="182"/>
                  </a:cubicBezTo>
                  <a:cubicBezTo>
                    <a:pt x="218" y="184"/>
                    <a:pt x="209" y="185"/>
                    <a:pt x="201" y="185"/>
                  </a:cubicBezTo>
                  <a:cubicBezTo>
                    <a:pt x="96" y="185"/>
                    <a:pt x="10" y="103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6" y="105"/>
                    <a:pt x="94" y="188"/>
                    <a:pt x="201" y="188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7" name="Freeform: Shape 1451">
              <a:extLst>
                <a:ext uri="{FF2B5EF4-FFF2-40B4-BE49-F238E27FC236}">
                  <a16:creationId xmlns:a16="http://schemas.microsoft.com/office/drawing/2014/main" id="{ADE17CF7-1912-CC47-9E22-E16505BD3AEC}"/>
                </a:ext>
              </a:extLst>
            </p:cNvPr>
            <p:cNvSpPr/>
            <p:nvPr/>
          </p:nvSpPr>
          <p:spPr>
            <a:xfrm>
              <a:off x="13796394" y="5287720"/>
              <a:ext cx="272268" cy="243520"/>
            </a:xfrm>
            <a:custGeom>
              <a:avLst/>
              <a:gdLst>
                <a:gd name="connsiteX0" fmla="*/ 264970 w 272268"/>
                <a:gd name="connsiteY0" fmla="*/ 211116 h 243520"/>
                <a:gd name="connsiteX1" fmla="*/ 271052 w 272268"/>
                <a:gd name="connsiteY1" fmla="*/ 211116 h 243520"/>
                <a:gd name="connsiteX2" fmla="*/ 272268 w 272268"/>
                <a:gd name="connsiteY2" fmla="*/ 213517 h 243520"/>
                <a:gd name="connsiteX3" fmla="*/ 272268 w 272268"/>
                <a:gd name="connsiteY3" fmla="*/ 217117 h 243520"/>
                <a:gd name="connsiteX4" fmla="*/ 254024 w 272268"/>
                <a:gd name="connsiteY4" fmla="*/ 242320 h 243520"/>
                <a:gd name="connsiteX5" fmla="*/ 249158 w 272268"/>
                <a:gd name="connsiteY5" fmla="*/ 243520 h 243520"/>
                <a:gd name="connsiteX6" fmla="*/ 221184 w 272268"/>
                <a:gd name="connsiteY6" fmla="*/ 235119 h 243520"/>
                <a:gd name="connsiteX7" fmla="*/ 218751 w 272268"/>
                <a:gd name="connsiteY7" fmla="*/ 230319 h 243520"/>
                <a:gd name="connsiteX8" fmla="*/ 223616 w 272268"/>
                <a:gd name="connsiteY8" fmla="*/ 226718 h 243520"/>
                <a:gd name="connsiteX9" fmla="*/ 247942 w 272268"/>
                <a:gd name="connsiteY9" fmla="*/ 235119 h 243520"/>
                <a:gd name="connsiteX10" fmla="*/ 256146 w 272268"/>
                <a:gd name="connsiteY10" fmla="*/ 173823 h 243520"/>
                <a:gd name="connsiteX11" fmla="*/ 258574 w 272268"/>
                <a:gd name="connsiteY11" fmla="*/ 177433 h 243520"/>
                <a:gd name="connsiteX12" fmla="*/ 258574 w 272268"/>
                <a:gd name="connsiteY12" fmla="*/ 179839 h 243520"/>
                <a:gd name="connsiteX13" fmla="*/ 245218 w 272268"/>
                <a:gd name="connsiteY13" fmla="*/ 207510 h 243520"/>
                <a:gd name="connsiteX14" fmla="*/ 241575 w 272268"/>
                <a:gd name="connsiteY14" fmla="*/ 209916 h 243520"/>
                <a:gd name="connsiteX15" fmla="*/ 211219 w 272268"/>
                <a:gd name="connsiteY15" fmla="*/ 207510 h 243520"/>
                <a:gd name="connsiteX16" fmla="*/ 208791 w 272268"/>
                <a:gd name="connsiteY16" fmla="*/ 202698 h 243520"/>
                <a:gd name="connsiteX17" fmla="*/ 212434 w 272268"/>
                <a:gd name="connsiteY17" fmla="*/ 199088 h 243520"/>
                <a:gd name="connsiteX18" fmla="*/ 239146 w 272268"/>
                <a:gd name="connsiteY18" fmla="*/ 201495 h 243520"/>
                <a:gd name="connsiteX19" fmla="*/ 251289 w 272268"/>
                <a:gd name="connsiteY19" fmla="*/ 176229 h 243520"/>
                <a:gd name="connsiteX20" fmla="*/ 256146 w 272268"/>
                <a:gd name="connsiteY20" fmla="*/ 173823 h 243520"/>
                <a:gd name="connsiteX21" fmla="*/ 238760 w 272268"/>
                <a:gd name="connsiteY21" fmla="*/ 136486 h 243520"/>
                <a:gd name="connsiteX22" fmla="*/ 242398 w 272268"/>
                <a:gd name="connsiteY22" fmla="*/ 141309 h 243520"/>
                <a:gd name="connsiteX23" fmla="*/ 242398 w 272268"/>
                <a:gd name="connsiteY23" fmla="*/ 143720 h 243520"/>
                <a:gd name="connsiteX24" fmla="*/ 232697 w 272268"/>
                <a:gd name="connsiteY24" fmla="*/ 172657 h 243520"/>
                <a:gd name="connsiteX25" fmla="*/ 227846 w 272268"/>
                <a:gd name="connsiteY25" fmla="*/ 175068 h 243520"/>
                <a:gd name="connsiteX26" fmla="*/ 198742 w 272268"/>
                <a:gd name="connsiteY26" fmla="*/ 175068 h 243520"/>
                <a:gd name="connsiteX27" fmla="*/ 195104 w 272268"/>
                <a:gd name="connsiteY27" fmla="*/ 171451 h 243520"/>
                <a:gd name="connsiteX28" fmla="*/ 198742 w 272268"/>
                <a:gd name="connsiteY28" fmla="*/ 166628 h 243520"/>
                <a:gd name="connsiteX29" fmla="*/ 225421 w 272268"/>
                <a:gd name="connsiteY29" fmla="*/ 165423 h 243520"/>
                <a:gd name="connsiteX30" fmla="*/ 233909 w 272268"/>
                <a:gd name="connsiteY30" fmla="*/ 140103 h 243520"/>
                <a:gd name="connsiteX31" fmla="*/ 238760 w 272268"/>
                <a:gd name="connsiteY31" fmla="*/ 136486 h 243520"/>
                <a:gd name="connsiteX32" fmla="*/ 205283 w 272268"/>
                <a:gd name="connsiteY32" fmla="*/ 101637 h 243520"/>
                <a:gd name="connsiteX33" fmla="*/ 210084 w 272268"/>
                <a:gd name="connsiteY33" fmla="*/ 105282 h 243520"/>
                <a:gd name="connsiteX34" fmla="*/ 211284 w 272268"/>
                <a:gd name="connsiteY34" fmla="*/ 135656 h 243520"/>
                <a:gd name="connsiteX35" fmla="*/ 208884 w 272268"/>
                <a:gd name="connsiteY35" fmla="*/ 140516 h 243520"/>
                <a:gd name="connsiteX36" fmla="*/ 182481 w 272268"/>
                <a:gd name="connsiteY36" fmla="*/ 151450 h 243520"/>
                <a:gd name="connsiteX37" fmla="*/ 177680 w 272268"/>
                <a:gd name="connsiteY37" fmla="*/ 149020 h 243520"/>
                <a:gd name="connsiteX38" fmla="*/ 180080 w 272268"/>
                <a:gd name="connsiteY38" fmla="*/ 142946 h 243520"/>
                <a:gd name="connsiteX39" fmla="*/ 202883 w 272268"/>
                <a:gd name="connsiteY39" fmla="*/ 133226 h 243520"/>
                <a:gd name="connsiteX40" fmla="*/ 201683 w 272268"/>
                <a:gd name="connsiteY40" fmla="*/ 105282 h 243520"/>
                <a:gd name="connsiteX41" fmla="*/ 205283 w 272268"/>
                <a:gd name="connsiteY41" fmla="*/ 101637 h 243520"/>
                <a:gd name="connsiteX42" fmla="*/ 184117 w 272268"/>
                <a:gd name="connsiteY42" fmla="*/ 74257 h 243520"/>
                <a:gd name="connsiteX43" fmla="*/ 188923 w 272268"/>
                <a:gd name="connsiteY43" fmla="*/ 77902 h 243520"/>
                <a:gd name="connsiteX44" fmla="*/ 190125 w 272268"/>
                <a:gd name="connsiteY44" fmla="*/ 109491 h 243520"/>
                <a:gd name="connsiteX45" fmla="*/ 187722 w 272268"/>
                <a:gd name="connsiteY45" fmla="*/ 113136 h 243520"/>
                <a:gd name="connsiteX46" fmla="*/ 161285 w 272268"/>
                <a:gd name="connsiteY46" fmla="*/ 125285 h 243520"/>
                <a:gd name="connsiteX47" fmla="*/ 155277 w 272268"/>
                <a:gd name="connsiteY47" fmla="*/ 121640 h 243520"/>
                <a:gd name="connsiteX48" fmla="*/ 157680 w 272268"/>
                <a:gd name="connsiteY48" fmla="*/ 116781 h 243520"/>
                <a:gd name="connsiteX49" fmla="*/ 180512 w 272268"/>
                <a:gd name="connsiteY49" fmla="*/ 107061 h 243520"/>
                <a:gd name="connsiteX50" fmla="*/ 180512 w 272268"/>
                <a:gd name="connsiteY50" fmla="*/ 79117 h 243520"/>
                <a:gd name="connsiteX51" fmla="*/ 184117 w 272268"/>
                <a:gd name="connsiteY51" fmla="*/ 74257 h 243520"/>
                <a:gd name="connsiteX52" fmla="*/ 155455 w 272268"/>
                <a:gd name="connsiteY52" fmla="*/ 48120 h 243520"/>
                <a:gd name="connsiteX53" fmla="*/ 159056 w 272268"/>
                <a:gd name="connsiteY53" fmla="*/ 51765 h 243520"/>
                <a:gd name="connsiteX54" fmla="*/ 160256 w 272268"/>
                <a:gd name="connsiteY54" fmla="*/ 83354 h 243520"/>
                <a:gd name="connsiteX55" fmla="*/ 159056 w 272268"/>
                <a:gd name="connsiteY55" fmla="*/ 88214 h 243520"/>
                <a:gd name="connsiteX56" fmla="*/ 131453 w 272268"/>
                <a:gd name="connsiteY56" fmla="*/ 99148 h 243520"/>
                <a:gd name="connsiteX57" fmla="*/ 126652 w 272268"/>
                <a:gd name="connsiteY57" fmla="*/ 96718 h 243520"/>
                <a:gd name="connsiteX58" fmla="*/ 127852 w 272268"/>
                <a:gd name="connsiteY58" fmla="*/ 90644 h 243520"/>
                <a:gd name="connsiteX59" fmla="*/ 151855 w 272268"/>
                <a:gd name="connsiteY59" fmla="*/ 80924 h 243520"/>
                <a:gd name="connsiteX60" fmla="*/ 150655 w 272268"/>
                <a:gd name="connsiteY60" fmla="*/ 52980 h 243520"/>
                <a:gd name="connsiteX61" fmla="*/ 155455 w 272268"/>
                <a:gd name="connsiteY61" fmla="*/ 48120 h 243520"/>
                <a:gd name="connsiteX62" fmla="*/ 120982 w 272268"/>
                <a:gd name="connsiteY62" fmla="*/ 30696 h 243520"/>
                <a:gd name="connsiteX63" fmla="*/ 126975 w 272268"/>
                <a:gd name="connsiteY63" fmla="*/ 34349 h 243520"/>
                <a:gd name="connsiteX64" fmla="*/ 135364 w 272268"/>
                <a:gd name="connsiteY64" fmla="*/ 64787 h 243520"/>
                <a:gd name="connsiteX65" fmla="*/ 134166 w 272268"/>
                <a:gd name="connsiteY65" fmla="*/ 68439 h 243520"/>
                <a:gd name="connsiteX66" fmla="*/ 110196 w 272268"/>
                <a:gd name="connsiteY66" fmla="*/ 85485 h 243520"/>
                <a:gd name="connsiteX67" fmla="*/ 104203 w 272268"/>
                <a:gd name="connsiteY67" fmla="*/ 84267 h 243520"/>
                <a:gd name="connsiteX68" fmla="*/ 104203 w 272268"/>
                <a:gd name="connsiteY68" fmla="*/ 78180 h 243520"/>
                <a:gd name="connsiteX69" fmla="*/ 125776 w 272268"/>
                <a:gd name="connsiteY69" fmla="*/ 63569 h 243520"/>
                <a:gd name="connsiteX70" fmla="*/ 118585 w 272268"/>
                <a:gd name="connsiteY70" fmla="*/ 35566 h 243520"/>
                <a:gd name="connsiteX71" fmla="*/ 120982 w 272268"/>
                <a:gd name="connsiteY71" fmla="*/ 30696 h 243520"/>
                <a:gd name="connsiteX72" fmla="*/ 88740 w 272268"/>
                <a:gd name="connsiteY72" fmla="*/ 17006 h 243520"/>
                <a:gd name="connsiteX73" fmla="*/ 93527 w 272268"/>
                <a:gd name="connsiteY73" fmla="*/ 18224 h 243520"/>
                <a:gd name="connsiteX74" fmla="*/ 105494 w 272268"/>
                <a:gd name="connsiteY74" fmla="*/ 48662 h 243520"/>
                <a:gd name="connsiteX75" fmla="*/ 103101 w 272268"/>
                <a:gd name="connsiteY75" fmla="*/ 52314 h 243520"/>
                <a:gd name="connsiteX76" fmla="*/ 82756 w 272268"/>
                <a:gd name="connsiteY76" fmla="*/ 71795 h 243520"/>
                <a:gd name="connsiteX77" fmla="*/ 75576 w 272268"/>
                <a:gd name="connsiteY77" fmla="*/ 71795 h 243520"/>
                <a:gd name="connsiteX78" fmla="*/ 76772 w 272268"/>
                <a:gd name="connsiteY78" fmla="*/ 65707 h 243520"/>
                <a:gd name="connsiteX79" fmla="*/ 95920 w 272268"/>
                <a:gd name="connsiteY79" fmla="*/ 48662 h 243520"/>
                <a:gd name="connsiteX80" fmla="*/ 85150 w 272268"/>
                <a:gd name="connsiteY80" fmla="*/ 21876 h 243520"/>
                <a:gd name="connsiteX81" fmla="*/ 88740 w 272268"/>
                <a:gd name="connsiteY81" fmla="*/ 17006 h 243520"/>
                <a:gd name="connsiteX82" fmla="*/ 57785 w 272268"/>
                <a:gd name="connsiteY82" fmla="*/ 8294 h 243520"/>
                <a:gd name="connsiteX83" fmla="*/ 63748 w 272268"/>
                <a:gd name="connsiteY83" fmla="*/ 10730 h 243520"/>
                <a:gd name="connsiteX84" fmla="*/ 75675 w 272268"/>
                <a:gd name="connsiteY84" fmla="*/ 38747 h 243520"/>
                <a:gd name="connsiteX85" fmla="*/ 76868 w 272268"/>
                <a:gd name="connsiteY85" fmla="*/ 39965 h 243520"/>
                <a:gd name="connsiteX86" fmla="*/ 75675 w 272268"/>
                <a:gd name="connsiteY86" fmla="*/ 43619 h 243520"/>
                <a:gd name="connsiteX87" fmla="*/ 55399 w 272268"/>
                <a:gd name="connsiteY87" fmla="*/ 63109 h 243520"/>
                <a:gd name="connsiteX88" fmla="*/ 49436 w 272268"/>
                <a:gd name="connsiteY88" fmla="*/ 63109 h 243520"/>
                <a:gd name="connsiteX89" fmla="*/ 49436 w 272268"/>
                <a:gd name="connsiteY89" fmla="*/ 58237 h 243520"/>
                <a:gd name="connsiteX90" fmla="*/ 68519 w 272268"/>
                <a:gd name="connsiteY90" fmla="*/ 39965 h 243520"/>
                <a:gd name="connsiteX91" fmla="*/ 55399 w 272268"/>
                <a:gd name="connsiteY91" fmla="*/ 13167 h 243520"/>
                <a:gd name="connsiteX92" fmla="*/ 57785 w 272268"/>
                <a:gd name="connsiteY92" fmla="*/ 8294 h 243520"/>
                <a:gd name="connsiteX93" fmla="*/ 30404 w 272268"/>
                <a:gd name="connsiteY93" fmla="*/ 2071 h 243520"/>
                <a:gd name="connsiteX94" fmla="*/ 35174 w 272268"/>
                <a:gd name="connsiteY94" fmla="*/ 4507 h 243520"/>
                <a:gd name="connsiteX95" fmla="*/ 49487 w 272268"/>
                <a:gd name="connsiteY95" fmla="*/ 32524 h 243520"/>
                <a:gd name="connsiteX96" fmla="*/ 49487 w 272268"/>
                <a:gd name="connsiteY96" fmla="*/ 33742 h 243520"/>
                <a:gd name="connsiteX97" fmla="*/ 48294 w 272268"/>
                <a:gd name="connsiteY97" fmla="*/ 37396 h 243520"/>
                <a:gd name="connsiteX98" fmla="*/ 28018 w 272268"/>
                <a:gd name="connsiteY98" fmla="*/ 58104 h 243520"/>
                <a:gd name="connsiteX99" fmla="*/ 22055 w 272268"/>
                <a:gd name="connsiteY99" fmla="*/ 58104 h 243520"/>
                <a:gd name="connsiteX100" fmla="*/ 22055 w 272268"/>
                <a:gd name="connsiteY100" fmla="*/ 50796 h 243520"/>
                <a:gd name="connsiteX101" fmla="*/ 39945 w 272268"/>
                <a:gd name="connsiteY101" fmla="*/ 33742 h 243520"/>
                <a:gd name="connsiteX102" fmla="*/ 28018 w 272268"/>
                <a:gd name="connsiteY102" fmla="*/ 8162 h 243520"/>
                <a:gd name="connsiteX103" fmla="*/ 30404 w 272268"/>
                <a:gd name="connsiteY103" fmla="*/ 2071 h 243520"/>
                <a:gd name="connsiteX104" fmla="*/ 2075 w 272268"/>
                <a:gd name="connsiteY104" fmla="*/ 801 h 243520"/>
                <a:gd name="connsiteX105" fmla="*/ 8001 w 272268"/>
                <a:gd name="connsiteY105" fmla="*/ 2020 h 243520"/>
                <a:gd name="connsiteX106" fmla="*/ 24596 w 272268"/>
                <a:gd name="connsiteY106" fmla="*/ 27611 h 243520"/>
                <a:gd name="connsiteX107" fmla="*/ 24596 w 272268"/>
                <a:gd name="connsiteY107" fmla="*/ 28830 h 243520"/>
                <a:gd name="connsiteX108" fmla="*/ 24596 w 272268"/>
                <a:gd name="connsiteY108" fmla="*/ 33704 h 243520"/>
                <a:gd name="connsiteX109" fmla="*/ 6816 w 272268"/>
                <a:gd name="connsiteY109" fmla="*/ 56859 h 243520"/>
                <a:gd name="connsiteX110" fmla="*/ 889 w 272268"/>
                <a:gd name="connsiteY110" fmla="*/ 58077 h 243520"/>
                <a:gd name="connsiteX111" fmla="*/ 889 w 272268"/>
                <a:gd name="connsiteY111" fmla="*/ 50765 h 243520"/>
                <a:gd name="connsiteX112" fmla="*/ 15113 w 272268"/>
                <a:gd name="connsiteY112" fmla="*/ 30048 h 243520"/>
                <a:gd name="connsiteX113" fmla="*/ 889 w 272268"/>
                <a:gd name="connsiteY113" fmla="*/ 6894 h 243520"/>
                <a:gd name="connsiteX114" fmla="*/ 2075 w 272268"/>
                <a:gd name="connsiteY114" fmla="*/ 801 h 2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272268" h="243520">
                  <a:moveTo>
                    <a:pt x="264970" y="211116"/>
                  </a:moveTo>
                  <a:cubicBezTo>
                    <a:pt x="264970" y="209916"/>
                    <a:pt x="268619" y="209916"/>
                    <a:pt x="271052" y="211116"/>
                  </a:cubicBezTo>
                  <a:cubicBezTo>
                    <a:pt x="272268" y="211116"/>
                    <a:pt x="272268" y="212317"/>
                    <a:pt x="272268" y="213517"/>
                  </a:cubicBezTo>
                  <a:cubicBezTo>
                    <a:pt x="272268" y="214717"/>
                    <a:pt x="272268" y="215917"/>
                    <a:pt x="272268" y="217117"/>
                  </a:cubicBezTo>
                  <a:lnTo>
                    <a:pt x="254024" y="242320"/>
                  </a:lnTo>
                  <a:cubicBezTo>
                    <a:pt x="252807" y="242320"/>
                    <a:pt x="251591" y="243520"/>
                    <a:pt x="249158" y="243520"/>
                  </a:cubicBezTo>
                  <a:lnTo>
                    <a:pt x="221184" y="235119"/>
                  </a:lnTo>
                  <a:cubicBezTo>
                    <a:pt x="218751" y="235119"/>
                    <a:pt x="217535" y="232719"/>
                    <a:pt x="218751" y="230319"/>
                  </a:cubicBezTo>
                  <a:cubicBezTo>
                    <a:pt x="218751" y="227918"/>
                    <a:pt x="221184" y="226718"/>
                    <a:pt x="223616" y="226718"/>
                  </a:cubicBezTo>
                  <a:lnTo>
                    <a:pt x="247942" y="235119"/>
                  </a:lnTo>
                  <a:close/>
                  <a:moveTo>
                    <a:pt x="256146" y="173823"/>
                  </a:moveTo>
                  <a:cubicBezTo>
                    <a:pt x="257360" y="173823"/>
                    <a:pt x="258574" y="175026"/>
                    <a:pt x="258574" y="177433"/>
                  </a:cubicBezTo>
                  <a:cubicBezTo>
                    <a:pt x="258574" y="178636"/>
                    <a:pt x="258574" y="178636"/>
                    <a:pt x="258574" y="179839"/>
                  </a:cubicBezTo>
                  <a:lnTo>
                    <a:pt x="245218" y="207510"/>
                  </a:lnTo>
                  <a:cubicBezTo>
                    <a:pt x="244003" y="209916"/>
                    <a:pt x="242789" y="209916"/>
                    <a:pt x="241575" y="209916"/>
                  </a:cubicBezTo>
                  <a:lnTo>
                    <a:pt x="211219" y="207510"/>
                  </a:lnTo>
                  <a:cubicBezTo>
                    <a:pt x="210005" y="207510"/>
                    <a:pt x="208791" y="205104"/>
                    <a:pt x="208791" y="202698"/>
                  </a:cubicBezTo>
                  <a:cubicBezTo>
                    <a:pt x="208791" y="200291"/>
                    <a:pt x="211219" y="199088"/>
                    <a:pt x="212434" y="199088"/>
                  </a:cubicBezTo>
                  <a:lnTo>
                    <a:pt x="239146" y="201495"/>
                  </a:lnTo>
                  <a:lnTo>
                    <a:pt x="251289" y="176229"/>
                  </a:lnTo>
                  <a:cubicBezTo>
                    <a:pt x="251289" y="173823"/>
                    <a:pt x="253717" y="173823"/>
                    <a:pt x="256146" y="173823"/>
                  </a:cubicBezTo>
                  <a:close/>
                  <a:moveTo>
                    <a:pt x="238760" y="136486"/>
                  </a:moveTo>
                  <a:cubicBezTo>
                    <a:pt x="241185" y="137692"/>
                    <a:pt x="242398" y="138898"/>
                    <a:pt x="242398" y="141309"/>
                  </a:cubicBezTo>
                  <a:cubicBezTo>
                    <a:pt x="242398" y="141309"/>
                    <a:pt x="242398" y="142515"/>
                    <a:pt x="242398" y="143720"/>
                  </a:cubicBezTo>
                  <a:lnTo>
                    <a:pt x="232697" y="172657"/>
                  </a:lnTo>
                  <a:cubicBezTo>
                    <a:pt x="231484" y="172657"/>
                    <a:pt x="229059" y="175068"/>
                    <a:pt x="227846" y="175068"/>
                  </a:cubicBezTo>
                  <a:lnTo>
                    <a:pt x="198742" y="175068"/>
                  </a:lnTo>
                  <a:cubicBezTo>
                    <a:pt x="197529" y="175068"/>
                    <a:pt x="195104" y="173863"/>
                    <a:pt x="195104" y="171451"/>
                  </a:cubicBezTo>
                  <a:cubicBezTo>
                    <a:pt x="195104" y="169040"/>
                    <a:pt x="197529" y="166628"/>
                    <a:pt x="198742" y="166628"/>
                  </a:cubicBezTo>
                  <a:lnTo>
                    <a:pt x="225421" y="165423"/>
                  </a:lnTo>
                  <a:lnTo>
                    <a:pt x="233909" y="140103"/>
                  </a:lnTo>
                  <a:cubicBezTo>
                    <a:pt x="235122" y="137692"/>
                    <a:pt x="236335" y="136486"/>
                    <a:pt x="238760" y="136486"/>
                  </a:cubicBezTo>
                  <a:close/>
                  <a:moveTo>
                    <a:pt x="205283" y="101637"/>
                  </a:moveTo>
                  <a:cubicBezTo>
                    <a:pt x="208884" y="100422"/>
                    <a:pt x="210084" y="101637"/>
                    <a:pt x="210084" y="105282"/>
                  </a:cubicBezTo>
                  <a:lnTo>
                    <a:pt x="211284" y="135656"/>
                  </a:lnTo>
                  <a:cubicBezTo>
                    <a:pt x="211284" y="138086"/>
                    <a:pt x="210084" y="140516"/>
                    <a:pt x="208884" y="140516"/>
                  </a:cubicBezTo>
                  <a:lnTo>
                    <a:pt x="182481" y="151450"/>
                  </a:lnTo>
                  <a:cubicBezTo>
                    <a:pt x="181280" y="152665"/>
                    <a:pt x="178880" y="151450"/>
                    <a:pt x="177680" y="149020"/>
                  </a:cubicBezTo>
                  <a:cubicBezTo>
                    <a:pt x="176480" y="146590"/>
                    <a:pt x="177680" y="144161"/>
                    <a:pt x="180080" y="142946"/>
                  </a:cubicBezTo>
                  <a:lnTo>
                    <a:pt x="202883" y="133226"/>
                  </a:lnTo>
                  <a:lnTo>
                    <a:pt x="201683" y="105282"/>
                  </a:lnTo>
                  <a:cubicBezTo>
                    <a:pt x="201683" y="104067"/>
                    <a:pt x="202883" y="101637"/>
                    <a:pt x="205283" y="101637"/>
                  </a:cubicBezTo>
                  <a:close/>
                  <a:moveTo>
                    <a:pt x="184117" y="74257"/>
                  </a:moveTo>
                  <a:cubicBezTo>
                    <a:pt x="186520" y="74257"/>
                    <a:pt x="188923" y="75472"/>
                    <a:pt x="188923" y="77902"/>
                  </a:cubicBezTo>
                  <a:lnTo>
                    <a:pt x="190125" y="109491"/>
                  </a:lnTo>
                  <a:cubicBezTo>
                    <a:pt x="190125" y="110706"/>
                    <a:pt x="188923" y="113136"/>
                    <a:pt x="187722" y="113136"/>
                  </a:cubicBezTo>
                  <a:lnTo>
                    <a:pt x="161285" y="125285"/>
                  </a:lnTo>
                  <a:cubicBezTo>
                    <a:pt x="160084" y="125285"/>
                    <a:pt x="156479" y="124070"/>
                    <a:pt x="155277" y="121640"/>
                  </a:cubicBezTo>
                  <a:cubicBezTo>
                    <a:pt x="154075" y="119210"/>
                    <a:pt x="155277" y="117996"/>
                    <a:pt x="157680" y="116781"/>
                  </a:cubicBezTo>
                  <a:lnTo>
                    <a:pt x="180512" y="107061"/>
                  </a:lnTo>
                  <a:lnTo>
                    <a:pt x="180512" y="79117"/>
                  </a:lnTo>
                  <a:cubicBezTo>
                    <a:pt x="180512" y="76687"/>
                    <a:pt x="181713" y="74257"/>
                    <a:pt x="184117" y="74257"/>
                  </a:cubicBezTo>
                  <a:close/>
                  <a:moveTo>
                    <a:pt x="155455" y="48120"/>
                  </a:moveTo>
                  <a:cubicBezTo>
                    <a:pt x="156656" y="48120"/>
                    <a:pt x="159056" y="50550"/>
                    <a:pt x="159056" y="51765"/>
                  </a:cubicBezTo>
                  <a:lnTo>
                    <a:pt x="160256" y="83354"/>
                  </a:lnTo>
                  <a:cubicBezTo>
                    <a:pt x="160256" y="85784"/>
                    <a:pt x="159056" y="86999"/>
                    <a:pt x="159056" y="88214"/>
                  </a:cubicBezTo>
                  <a:lnTo>
                    <a:pt x="131453" y="99148"/>
                  </a:lnTo>
                  <a:cubicBezTo>
                    <a:pt x="129052" y="99148"/>
                    <a:pt x="127852" y="97933"/>
                    <a:pt x="126652" y="96718"/>
                  </a:cubicBezTo>
                  <a:cubicBezTo>
                    <a:pt x="125452" y="94288"/>
                    <a:pt x="126652" y="91859"/>
                    <a:pt x="127852" y="90644"/>
                  </a:cubicBezTo>
                  <a:lnTo>
                    <a:pt x="151855" y="80924"/>
                  </a:lnTo>
                  <a:lnTo>
                    <a:pt x="150655" y="52980"/>
                  </a:lnTo>
                  <a:cubicBezTo>
                    <a:pt x="150655" y="51765"/>
                    <a:pt x="151855" y="49335"/>
                    <a:pt x="155455" y="48120"/>
                  </a:cubicBezTo>
                  <a:close/>
                  <a:moveTo>
                    <a:pt x="120982" y="30696"/>
                  </a:moveTo>
                  <a:cubicBezTo>
                    <a:pt x="123379" y="30696"/>
                    <a:pt x="126975" y="31914"/>
                    <a:pt x="126975" y="34349"/>
                  </a:cubicBezTo>
                  <a:lnTo>
                    <a:pt x="135364" y="64787"/>
                  </a:lnTo>
                  <a:cubicBezTo>
                    <a:pt x="135364" y="67222"/>
                    <a:pt x="135364" y="67222"/>
                    <a:pt x="134166" y="68439"/>
                  </a:cubicBezTo>
                  <a:lnTo>
                    <a:pt x="110196" y="85485"/>
                  </a:lnTo>
                  <a:cubicBezTo>
                    <a:pt x="107799" y="86702"/>
                    <a:pt x="106600" y="86702"/>
                    <a:pt x="104203" y="84267"/>
                  </a:cubicBezTo>
                  <a:cubicBezTo>
                    <a:pt x="103005" y="81832"/>
                    <a:pt x="103005" y="80615"/>
                    <a:pt x="104203" y="78180"/>
                  </a:cubicBezTo>
                  <a:lnTo>
                    <a:pt x="125776" y="63569"/>
                  </a:lnTo>
                  <a:lnTo>
                    <a:pt x="118585" y="35566"/>
                  </a:lnTo>
                  <a:cubicBezTo>
                    <a:pt x="118585" y="34349"/>
                    <a:pt x="119784" y="31914"/>
                    <a:pt x="120982" y="30696"/>
                  </a:cubicBezTo>
                  <a:close/>
                  <a:moveTo>
                    <a:pt x="88740" y="17006"/>
                  </a:moveTo>
                  <a:cubicBezTo>
                    <a:pt x="89936" y="15789"/>
                    <a:pt x="92330" y="17006"/>
                    <a:pt x="93527" y="18224"/>
                  </a:cubicBezTo>
                  <a:lnTo>
                    <a:pt x="105494" y="48662"/>
                  </a:lnTo>
                  <a:cubicBezTo>
                    <a:pt x="105494" y="49879"/>
                    <a:pt x="105494" y="51097"/>
                    <a:pt x="103101" y="52314"/>
                  </a:cubicBezTo>
                  <a:lnTo>
                    <a:pt x="82756" y="71795"/>
                  </a:lnTo>
                  <a:cubicBezTo>
                    <a:pt x="80363" y="73012"/>
                    <a:pt x="77969" y="73012"/>
                    <a:pt x="75576" y="71795"/>
                  </a:cubicBezTo>
                  <a:cubicBezTo>
                    <a:pt x="74379" y="69360"/>
                    <a:pt x="74379" y="66925"/>
                    <a:pt x="76772" y="65707"/>
                  </a:cubicBezTo>
                  <a:lnTo>
                    <a:pt x="95920" y="48662"/>
                  </a:lnTo>
                  <a:lnTo>
                    <a:pt x="85150" y="21876"/>
                  </a:lnTo>
                  <a:cubicBezTo>
                    <a:pt x="85150" y="19441"/>
                    <a:pt x="86346" y="17006"/>
                    <a:pt x="88740" y="17006"/>
                  </a:cubicBezTo>
                  <a:close/>
                  <a:moveTo>
                    <a:pt x="57785" y="8294"/>
                  </a:moveTo>
                  <a:cubicBezTo>
                    <a:pt x="60170" y="7076"/>
                    <a:pt x="62556" y="8294"/>
                    <a:pt x="63748" y="10730"/>
                  </a:cubicBezTo>
                  <a:lnTo>
                    <a:pt x="75675" y="38747"/>
                  </a:lnTo>
                  <a:cubicBezTo>
                    <a:pt x="76868" y="38747"/>
                    <a:pt x="76868" y="38747"/>
                    <a:pt x="76868" y="39965"/>
                  </a:cubicBezTo>
                  <a:cubicBezTo>
                    <a:pt x="76868" y="41183"/>
                    <a:pt x="76868" y="42401"/>
                    <a:pt x="75675" y="43619"/>
                  </a:cubicBezTo>
                  <a:lnTo>
                    <a:pt x="55399" y="63109"/>
                  </a:lnTo>
                  <a:cubicBezTo>
                    <a:pt x="54207" y="65545"/>
                    <a:pt x="51821" y="65545"/>
                    <a:pt x="49436" y="63109"/>
                  </a:cubicBezTo>
                  <a:cubicBezTo>
                    <a:pt x="48243" y="61891"/>
                    <a:pt x="48243" y="59455"/>
                    <a:pt x="49436" y="58237"/>
                  </a:cubicBezTo>
                  <a:lnTo>
                    <a:pt x="68519" y="39965"/>
                  </a:lnTo>
                  <a:lnTo>
                    <a:pt x="55399" y="13167"/>
                  </a:lnTo>
                  <a:cubicBezTo>
                    <a:pt x="54207" y="11949"/>
                    <a:pt x="55399" y="9512"/>
                    <a:pt x="57785" y="8294"/>
                  </a:cubicBezTo>
                  <a:close/>
                  <a:moveTo>
                    <a:pt x="30404" y="2071"/>
                  </a:moveTo>
                  <a:cubicBezTo>
                    <a:pt x="32789" y="853"/>
                    <a:pt x="35174" y="2071"/>
                    <a:pt x="35174" y="4507"/>
                  </a:cubicBezTo>
                  <a:lnTo>
                    <a:pt x="49487" y="32524"/>
                  </a:lnTo>
                  <a:lnTo>
                    <a:pt x="49487" y="33742"/>
                  </a:lnTo>
                  <a:cubicBezTo>
                    <a:pt x="49487" y="33742"/>
                    <a:pt x="49487" y="36178"/>
                    <a:pt x="48294" y="37396"/>
                  </a:cubicBezTo>
                  <a:lnTo>
                    <a:pt x="28018" y="58104"/>
                  </a:lnTo>
                  <a:cubicBezTo>
                    <a:pt x="26826" y="59322"/>
                    <a:pt x="23247" y="59322"/>
                    <a:pt x="22055" y="58104"/>
                  </a:cubicBezTo>
                  <a:cubicBezTo>
                    <a:pt x="20862" y="55668"/>
                    <a:pt x="20862" y="53232"/>
                    <a:pt x="22055" y="50796"/>
                  </a:cubicBezTo>
                  <a:lnTo>
                    <a:pt x="39945" y="33742"/>
                  </a:lnTo>
                  <a:lnTo>
                    <a:pt x="28018" y="8162"/>
                  </a:lnTo>
                  <a:cubicBezTo>
                    <a:pt x="26826" y="4507"/>
                    <a:pt x="28018" y="3289"/>
                    <a:pt x="30404" y="2071"/>
                  </a:cubicBezTo>
                  <a:close/>
                  <a:moveTo>
                    <a:pt x="2075" y="801"/>
                  </a:moveTo>
                  <a:cubicBezTo>
                    <a:pt x="4445" y="-418"/>
                    <a:pt x="6816" y="-418"/>
                    <a:pt x="8001" y="2020"/>
                  </a:cubicBezTo>
                  <a:lnTo>
                    <a:pt x="24596" y="27611"/>
                  </a:lnTo>
                  <a:lnTo>
                    <a:pt x="24596" y="28830"/>
                  </a:lnTo>
                  <a:cubicBezTo>
                    <a:pt x="25781" y="31267"/>
                    <a:pt x="24596" y="32486"/>
                    <a:pt x="24596" y="33704"/>
                  </a:cubicBezTo>
                  <a:lnTo>
                    <a:pt x="6816" y="56859"/>
                  </a:lnTo>
                  <a:cubicBezTo>
                    <a:pt x="6816" y="59296"/>
                    <a:pt x="3260" y="59296"/>
                    <a:pt x="889" y="58077"/>
                  </a:cubicBezTo>
                  <a:cubicBezTo>
                    <a:pt x="-296" y="55640"/>
                    <a:pt x="-296" y="53203"/>
                    <a:pt x="889" y="50765"/>
                  </a:cubicBezTo>
                  <a:lnTo>
                    <a:pt x="15113" y="30048"/>
                  </a:lnTo>
                  <a:lnTo>
                    <a:pt x="889" y="6894"/>
                  </a:lnTo>
                  <a:cubicBezTo>
                    <a:pt x="-296" y="5675"/>
                    <a:pt x="-296" y="2020"/>
                    <a:pt x="2075" y="801"/>
                  </a:cubicBezTo>
                  <a:close/>
                </a:path>
              </a:pathLst>
            </a:custGeom>
            <a:solidFill>
              <a:srgbClr val="DD111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8" name="Freeform: Shape 1172">
              <a:extLst>
                <a:ext uri="{FF2B5EF4-FFF2-40B4-BE49-F238E27FC236}">
                  <a16:creationId xmlns:a16="http://schemas.microsoft.com/office/drawing/2014/main" id="{EB77D614-32B5-8F41-A049-557C81AAEE23}"/>
                </a:ext>
              </a:extLst>
            </p:cNvPr>
            <p:cNvSpPr/>
            <p:nvPr/>
          </p:nvSpPr>
          <p:spPr>
            <a:xfrm>
              <a:off x="13772451" y="5317173"/>
              <a:ext cx="277542" cy="2377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4" h="192">
                  <a:moveTo>
                    <a:pt x="222" y="165"/>
                  </a:moveTo>
                  <a:cubicBezTo>
                    <a:pt x="223" y="174"/>
                    <a:pt x="224" y="182"/>
                    <a:pt x="224" y="191"/>
                  </a:cubicBezTo>
                  <a:cubicBezTo>
                    <a:pt x="223" y="192"/>
                    <a:pt x="222" y="192"/>
                    <a:pt x="220" y="192"/>
                  </a:cubicBezTo>
                  <a:cubicBezTo>
                    <a:pt x="220" y="183"/>
                    <a:pt x="220" y="175"/>
                    <a:pt x="218" y="165"/>
                  </a:cubicBezTo>
                  <a:cubicBezTo>
                    <a:pt x="199" y="62"/>
                    <a:pt x="102" y="-7"/>
                    <a:pt x="0" y="4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04" y="-11"/>
                    <a:pt x="202" y="61"/>
                    <a:pt x="222" y="165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9" name="Freeform: Shape 1485">
              <a:extLst>
                <a:ext uri="{FF2B5EF4-FFF2-40B4-BE49-F238E27FC236}">
                  <a16:creationId xmlns:a16="http://schemas.microsoft.com/office/drawing/2014/main" id="{85DD072A-37D4-1740-9F35-28174FB9CAAF}"/>
                </a:ext>
              </a:extLst>
            </p:cNvPr>
            <p:cNvSpPr/>
            <p:nvPr/>
          </p:nvSpPr>
          <p:spPr>
            <a:xfrm>
              <a:off x="13067644" y="5359559"/>
              <a:ext cx="580905" cy="532682"/>
            </a:xfrm>
            <a:custGeom>
              <a:avLst/>
              <a:gdLst>
                <a:gd name="connsiteX0" fmla="*/ 7340 w 580905"/>
                <a:gd name="connsiteY0" fmla="*/ 530204 h 532682"/>
                <a:gd name="connsiteX1" fmla="*/ 7960 w 580905"/>
                <a:gd name="connsiteY1" fmla="*/ 530204 h 532682"/>
                <a:gd name="connsiteX2" fmla="*/ 6719 w 580905"/>
                <a:gd name="connsiteY2" fmla="*/ 531443 h 532682"/>
                <a:gd name="connsiteX3" fmla="*/ 51396 w 580905"/>
                <a:gd name="connsiteY3" fmla="*/ 500467 h 532682"/>
                <a:gd name="connsiteX4" fmla="*/ 51396 w 580905"/>
                <a:gd name="connsiteY4" fmla="*/ 501706 h 532682"/>
                <a:gd name="connsiteX5" fmla="*/ 51014 w 580905"/>
                <a:gd name="connsiteY5" fmla="*/ 500943 h 532682"/>
                <a:gd name="connsiteX6" fmla="*/ 79939 w 580905"/>
                <a:gd name="connsiteY6" fmla="*/ 480642 h 532682"/>
                <a:gd name="connsiteX7" fmla="*/ 81180 w 580905"/>
                <a:gd name="connsiteY7" fmla="*/ 481881 h 532682"/>
                <a:gd name="connsiteX8" fmla="*/ 82421 w 580905"/>
                <a:gd name="connsiteY8" fmla="*/ 480642 h 532682"/>
                <a:gd name="connsiteX9" fmla="*/ 79939 w 580905"/>
                <a:gd name="connsiteY9" fmla="*/ 480642 h 532682"/>
                <a:gd name="connsiteX10" fmla="*/ 228861 w 580905"/>
                <a:gd name="connsiteY10" fmla="*/ 377801 h 532682"/>
                <a:gd name="connsiteX11" fmla="*/ 225138 w 580905"/>
                <a:gd name="connsiteY11" fmla="*/ 382757 h 532682"/>
                <a:gd name="connsiteX12" fmla="*/ 226379 w 580905"/>
                <a:gd name="connsiteY12" fmla="*/ 380279 h 532682"/>
                <a:gd name="connsiteX13" fmla="*/ 152735 w 580905"/>
                <a:gd name="connsiteY13" fmla="*/ 283358 h 532682"/>
                <a:gd name="connsiteX14" fmla="*/ 153562 w 580905"/>
                <a:gd name="connsiteY14" fmla="*/ 283771 h 532682"/>
                <a:gd name="connsiteX15" fmla="*/ 151080 w 580905"/>
                <a:gd name="connsiteY15" fmla="*/ 285010 h 532682"/>
                <a:gd name="connsiteX16" fmla="*/ 405086 w 580905"/>
                <a:gd name="connsiteY16" fmla="*/ 267525 h 532682"/>
                <a:gd name="connsiteX17" fmla="*/ 406327 w 580905"/>
                <a:gd name="connsiteY17" fmla="*/ 270003 h 532682"/>
                <a:gd name="connsiteX18" fmla="*/ 402604 w 580905"/>
                <a:gd name="connsiteY18" fmla="*/ 274959 h 532682"/>
                <a:gd name="connsiteX19" fmla="*/ 400122 w 580905"/>
                <a:gd name="connsiteY19" fmla="*/ 277437 h 532682"/>
                <a:gd name="connsiteX20" fmla="*/ 398881 w 580905"/>
                <a:gd name="connsiteY20" fmla="*/ 277437 h 532682"/>
                <a:gd name="connsiteX21" fmla="*/ 400122 w 580905"/>
                <a:gd name="connsiteY21" fmla="*/ 274959 h 532682"/>
                <a:gd name="connsiteX22" fmla="*/ 396398 w 580905"/>
                <a:gd name="connsiteY22" fmla="*/ 278676 h 532682"/>
                <a:gd name="connsiteX23" fmla="*/ 396398 w 580905"/>
                <a:gd name="connsiteY23" fmla="*/ 277437 h 532682"/>
                <a:gd name="connsiteX24" fmla="*/ 395157 w 580905"/>
                <a:gd name="connsiteY24" fmla="*/ 278676 h 532682"/>
                <a:gd name="connsiteX25" fmla="*/ 391434 w 580905"/>
                <a:gd name="connsiteY25" fmla="*/ 279915 h 532682"/>
                <a:gd name="connsiteX26" fmla="*/ 390193 w 580905"/>
                <a:gd name="connsiteY26" fmla="*/ 282393 h 532682"/>
                <a:gd name="connsiteX27" fmla="*/ 391434 w 580905"/>
                <a:gd name="connsiteY27" fmla="*/ 282393 h 532682"/>
                <a:gd name="connsiteX28" fmla="*/ 388952 w 580905"/>
                <a:gd name="connsiteY28" fmla="*/ 284872 h 532682"/>
                <a:gd name="connsiteX29" fmla="*/ 388952 w 580905"/>
                <a:gd name="connsiteY29" fmla="*/ 283633 h 532682"/>
                <a:gd name="connsiteX30" fmla="*/ 377783 w 580905"/>
                <a:gd name="connsiteY30" fmla="*/ 291067 h 532682"/>
                <a:gd name="connsiteX31" fmla="*/ 372819 w 580905"/>
                <a:gd name="connsiteY31" fmla="*/ 293545 h 532682"/>
                <a:gd name="connsiteX32" fmla="*/ 366614 w 580905"/>
                <a:gd name="connsiteY32" fmla="*/ 299740 h 532682"/>
                <a:gd name="connsiteX33" fmla="*/ 365373 w 580905"/>
                <a:gd name="connsiteY33" fmla="*/ 298501 h 532682"/>
                <a:gd name="connsiteX34" fmla="*/ 362891 w 580905"/>
                <a:gd name="connsiteY34" fmla="*/ 299740 h 532682"/>
                <a:gd name="connsiteX35" fmla="*/ 354204 w 580905"/>
                <a:gd name="connsiteY35" fmla="*/ 308414 h 532682"/>
                <a:gd name="connsiteX36" fmla="*/ 354204 w 580905"/>
                <a:gd name="connsiteY36" fmla="*/ 305935 h 532682"/>
                <a:gd name="connsiteX37" fmla="*/ 349240 w 580905"/>
                <a:gd name="connsiteY37" fmla="*/ 309653 h 532682"/>
                <a:gd name="connsiteX38" fmla="*/ 349240 w 580905"/>
                <a:gd name="connsiteY38" fmla="*/ 308414 h 532682"/>
                <a:gd name="connsiteX39" fmla="*/ 346758 w 580905"/>
                <a:gd name="connsiteY39" fmla="*/ 310892 h 532682"/>
                <a:gd name="connsiteX40" fmla="*/ 345517 w 580905"/>
                <a:gd name="connsiteY40" fmla="*/ 310892 h 532682"/>
                <a:gd name="connsiteX41" fmla="*/ 341794 w 580905"/>
                <a:gd name="connsiteY41" fmla="*/ 315848 h 532682"/>
                <a:gd name="connsiteX42" fmla="*/ 340553 w 580905"/>
                <a:gd name="connsiteY42" fmla="*/ 313370 h 532682"/>
                <a:gd name="connsiteX43" fmla="*/ 338071 w 580905"/>
                <a:gd name="connsiteY43" fmla="*/ 315848 h 532682"/>
                <a:gd name="connsiteX44" fmla="*/ 336830 w 580905"/>
                <a:gd name="connsiteY44" fmla="*/ 315848 h 532682"/>
                <a:gd name="connsiteX45" fmla="*/ 335589 w 580905"/>
                <a:gd name="connsiteY45" fmla="*/ 318326 h 532682"/>
                <a:gd name="connsiteX46" fmla="*/ 334348 w 580905"/>
                <a:gd name="connsiteY46" fmla="*/ 319565 h 532682"/>
                <a:gd name="connsiteX47" fmla="*/ 333107 w 580905"/>
                <a:gd name="connsiteY47" fmla="*/ 320804 h 532682"/>
                <a:gd name="connsiteX48" fmla="*/ 331866 w 580905"/>
                <a:gd name="connsiteY48" fmla="*/ 323282 h 532682"/>
                <a:gd name="connsiteX49" fmla="*/ 329384 w 580905"/>
                <a:gd name="connsiteY49" fmla="*/ 320804 h 532682"/>
                <a:gd name="connsiteX50" fmla="*/ 323178 w 580905"/>
                <a:gd name="connsiteY50" fmla="*/ 328238 h 532682"/>
                <a:gd name="connsiteX51" fmla="*/ 323178 w 580905"/>
                <a:gd name="connsiteY51" fmla="*/ 326999 h 532682"/>
                <a:gd name="connsiteX52" fmla="*/ 319455 w 580905"/>
                <a:gd name="connsiteY52" fmla="*/ 330717 h 532682"/>
                <a:gd name="connsiteX53" fmla="*/ 319455 w 580905"/>
                <a:gd name="connsiteY53" fmla="*/ 329477 h 532682"/>
                <a:gd name="connsiteX54" fmla="*/ 316973 w 580905"/>
                <a:gd name="connsiteY54" fmla="*/ 331956 h 532682"/>
                <a:gd name="connsiteX55" fmla="*/ 316973 w 580905"/>
                <a:gd name="connsiteY55" fmla="*/ 333195 h 532682"/>
                <a:gd name="connsiteX56" fmla="*/ 313250 w 580905"/>
                <a:gd name="connsiteY56" fmla="*/ 330717 h 532682"/>
                <a:gd name="connsiteX57" fmla="*/ 312009 w 580905"/>
                <a:gd name="connsiteY57" fmla="*/ 335673 h 532682"/>
                <a:gd name="connsiteX58" fmla="*/ 303322 w 580905"/>
                <a:gd name="connsiteY58" fmla="*/ 341868 h 532682"/>
                <a:gd name="connsiteX59" fmla="*/ 303322 w 580905"/>
                <a:gd name="connsiteY59" fmla="*/ 340629 h 532682"/>
                <a:gd name="connsiteX60" fmla="*/ 295876 w 580905"/>
                <a:gd name="connsiteY60" fmla="*/ 346824 h 532682"/>
                <a:gd name="connsiteX61" fmla="*/ 298358 w 580905"/>
                <a:gd name="connsiteY61" fmla="*/ 343107 h 532682"/>
                <a:gd name="connsiteX62" fmla="*/ 288430 w 580905"/>
                <a:gd name="connsiteY62" fmla="*/ 353020 h 532682"/>
                <a:gd name="connsiteX63" fmla="*/ 282225 w 580905"/>
                <a:gd name="connsiteY63" fmla="*/ 354259 h 532682"/>
                <a:gd name="connsiteX64" fmla="*/ 279743 w 580905"/>
                <a:gd name="connsiteY64" fmla="*/ 357976 h 532682"/>
                <a:gd name="connsiteX65" fmla="*/ 278502 w 580905"/>
                <a:gd name="connsiteY65" fmla="*/ 356737 h 532682"/>
                <a:gd name="connsiteX66" fmla="*/ 274779 w 580905"/>
                <a:gd name="connsiteY66" fmla="*/ 359215 h 532682"/>
                <a:gd name="connsiteX67" fmla="*/ 271056 w 580905"/>
                <a:gd name="connsiteY67" fmla="*/ 361693 h 532682"/>
                <a:gd name="connsiteX68" fmla="*/ 267333 w 580905"/>
                <a:gd name="connsiteY68" fmla="*/ 365410 h 532682"/>
                <a:gd name="connsiteX69" fmla="*/ 264851 w 580905"/>
                <a:gd name="connsiteY69" fmla="*/ 366649 h 532682"/>
                <a:gd name="connsiteX70" fmla="*/ 262369 w 580905"/>
                <a:gd name="connsiteY70" fmla="*/ 369127 h 532682"/>
                <a:gd name="connsiteX71" fmla="*/ 261128 w 580905"/>
                <a:gd name="connsiteY71" fmla="*/ 369127 h 532682"/>
                <a:gd name="connsiteX72" fmla="*/ 257405 w 580905"/>
                <a:gd name="connsiteY72" fmla="*/ 371605 h 532682"/>
                <a:gd name="connsiteX73" fmla="*/ 257405 w 580905"/>
                <a:gd name="connsiteY73" fmla="*/ 370366 h 532682"/>
                <a:gd name="connsiteX74" fmla="*/ 243753 w 580905"/>
                <a:gd name="connsiteY74" fmla="*/ 381518 h 532682"/>
                <a:gd name="connsiteX75" fmla="*/ 243753 w 580905"/>
                <a:gd name="connsiteY75" fmla="*/ 379040 h 532682"/>
                <a:gd name="connsiteX76" fmla="*/ 241271 w 580905"/>
                <a:gd name="connsiteY76" fmla="*/ 383996 h 532682"/>
                <a:gd name="connsiteX77" fmla="*/ 218933 w 580905"/>
                <a:gd name="connsiteY77" fmla="*/ 395147 h 532682"/>
                <a:gd name="connsiteX78" fmla="*/ 220174 w 580905"/>
                <a:gd name="connsiteY78" fmla="*/ 396386 h 532682"/>
                <a:gd name="connsiteX79" fmla="*/ 218933 w 580905"/>
                <a:gd name="connsiteY79" fmla="*/ 396386 h 532682"/>
                <a:gd name="connsiteX80" fmla="*/ 218933 w 580905"/>
                <a:gd name="connsiteY80" fmla="*/ 397625 h 532682"/>
                <a:gd name="connsiteX81" fmla="*/ 207764 w 580905"/>
                <a:gd name="connsiteY81" fmla="*/ 402582 h 532682"/>
                <a:gd name="connsiteX82" fmla="*/ 200318 w 580905"/>
                <a:gd name="connsiteY82" fmla="*/ 408777 h 532682"/>
                <a:gd name="connsiteX83" fmla="*/ 199077 w 580905"/>
                <a:gd name="connsiteY83" fmla="*/ 407538 h 532682"/>
                <a:gd name="connsiteX84" fmla="*/ 196595 w 580905"/>
                <a:gd name="connsiteY84" fmla="*/ 410016 h 532682"/>
                <a:gd name="connsiteX85" fmla="*/ 184185 w 580905"/>
                <a:gd name="connsiteY85" fmla="*/ 417450 h 532682"/>
                <a:gd name="connsiteX86" fmla="*/ 184185 w 580905"/>
                <a:gd name="connsiteY86" fmla="*/ 416211 h 532682"/>
                <a:gd name="connsiteX87" fmla="*/ 181703 w 580905"/>
                <a:gd name="connsiteY87" fmla="*/ 416211 h 532682"/>
                <a:gd name="connsiteX88" fmla="*/ 182944 w 580905"/>
                <a:gd name="connsiteY88" fmla="*/ 417450 h 532682"/>
                <a:gd name="connsiteX89" fmla="*/ 176738 w 580905"/>
                <a:gd name="connsiteY89" fmla="*/ 423646 h 532682"/>
                <a:gd name="connsiteX90" fmla="*/ 174256 w 580905"/>
                <a:gd name="connsiteY90" fmla="*/ 421167 h 532682"/>
                <a:gd name="connsiteX91" fmla="*/ 174256 w 580905"/>
                <a:gd name="connsiteY91" fmla="*/ 423646 h 532682"/>
                <a:gd name="connsiteX92" fmla="*/ 168051 w 580905"/>
                <a:gd name="connsiteY92" fmla="*/ 427363 h 532682"/>
                <a:gd name="connsiteX93" fmla="*/ 166810 w 580905"/>
                <a:gd name="connsiteY93" fmla="*/ 429841 h 532682"/>
                <a:gd name="connsiteX94" fmla="*/ 160605 w 580905"/>
                <a:gd name="connsiteY94" fmla="*/ 434797 h 532682"/>
                <a:gd name="connsiteX95" fmla="*/ 159364 w 580905"/>
                <a:gd name="connsiteY95" fmla="*/ 434797 h 532682"/>
                <a:gd name="connsiteX96" fmla="*/ 156882 w 580905"/>
                <a:gd name="connsiteY96" fmla="*/ 437275 h 532682"/>
                <a:gd name="connsiteX97" fmla="*/ 156882 w 580905"/>
                <a:gd name="connsiteY97" fmla="*/ 436036 h 532682"/>
                <a:gd name="connsiteX98" fmla="*/ 154400 w 580905"/>
                <a:gd name="connsiteY98" fmla="*/ 437275 h 532682"/>
                <a:gd name="connsiteX99" fmla="*/ 145713 w 580905"/>
                <a:gd name="connsiteY99" fmla="*/ 444709 h 532682"/>
                <a:gd name="connsiteX100" fmla="*/ 145713 w 580905"/>
                <a:gd name="connsiteY100" fmla="*/ 443470 h 532682"/>
                <a:gd name="connsiteX101" fmla="*/ 140749 w 580905"/>
                <a:gd name="connsiteY101" fmla="*/ 444709 h 532682"/>
                <a:gd name="connsiteX102" fmla="*/ 140749 w 580905"/>
                <a:gd name="connsiteY102" fmla="*/ 445949 h 532682"/>
                <a:gd name="connsiteX103" fmla="*/ 140439 w 580905"/>
                <a:gd name="connsiteY103" fmla="*/ 446568 h 532682"/>
                <a:gd name="connsiteX104" fmla="*/ 138267 w 580905"/>
                <a:gd name="connsiteY104" fmla="*/ 447188 h 532682"/>
                <a:gd name="connsiteX105" fmla="*/ 135785 w 580905"/>
                <a:gd name="connsiteY105" fmla="*/ 449666 h 532682"/>
                <a:gd name="connsiteX106" fmla="*/ 132062 w 580905"/>
                <a:gd name="connsiteY106" fmla="*/ 450905 h 532682"/>
                <a:gd name="connsiteX107" fmla="*/ 133303 w 580905"/>
                <a:gd name="connsiteY107" fmla="*/ 450905 h 532682"/>
                <a:gd name="connsiteX108" fmla="*/ 132062 w 580905"/>
                <a:gd name="connsiteY108" fmla="*/ 452144 h 532682"/>
                <a:gd name="connsiteX109" fmla="*/ 130821 w 580905"/>
                <a:gd name="connsiteY109" fmla="*/ 452144 h 532682"/>
                <a:gd name="connsiteX110" fmla="*/ 129580 w 580905"/>
                <a:gd name="connsiteY110" fmla="*/ 453383 h 532682"/>
                <a:gd name="connsiteX111" fmla="*/ 128339 w 580905"/>
                <a:gd name="connsiteY111" fmla="*/ 452144 h 532682"/>
                <a:gd name="connsiteX112" fmla="*/ 127098 w 580905"/>
                <a:gd name="connsiteY112" fmla="*/ 454622 h 532682"/>
                <a:gd name="connsiteX113" fmla="*/ 120893 w 580905"/>
                <a:gd name="connsiteY113" fmla="*/ 455861 h 532682"/>
                <a:gd name="connsiteX114" fmla="*/ 117170 w 580905"/>
                <a:gd name="connsiteY114" fmla="*/ 460817 h 532682"/>
                <a:gd name="connsiteX115" fmla="*/ 104759 w 580905"/>
                <a:gd name="connsiteY115" fmla="*/ 467012 h 532682"/>
                <a:gd name="connsiteX116" fmla="*/ 102277 w 580905"/>
                <a:gd name="connsiteY116" fmla="*/ 469491 h 532682"/>
                <a:gd name="connsiteX117" fmla="*/ 103518 w 580905"/>
                <a:gd name="connsiteY117" fmla="*/ 469491 h 532682"/>
                <a:gd name="connsiteX118" fmla="*/ 94831 w 580905"/>
                <a:gd name="connsiteY118" fmla="*/ 475686 h 532682"/>
                <a:gd name="connsiteX119" fmla="*/ 93590 w 580905"/>
                <a:gd name="connsiteY119" fmla="*/ 474447 h 532682"/>
                <a:gd name="connsiteX120" fmla="*/ 93590 w 580905"/>
                <a:gd name="connsiteY120" fmla="*/ 476925 h 532682"/>
                <a:gd name="connsiteX121" fmla="*/ 92349 w 580905"/>
                <a:gd name="connsiteY121" fmla="*/ 475686 h 532682"/>
                <a:gd name="connsiteX122" fmla="*/ 91108 w 580905"/>
                <a:gd name="connsiteY122" fmla="*/ 478164 h 532682"/>
                <a:gd name="connsiteX123" fmla="*/ 79939 w 580905"/>
                <a:gd name="connsiteY123" fmla="*/ 484359 h 532682"/>
                <a:gd name="connsiteX124" fmla="*/ 78698 w 580905"/>
                <a:gd name="connsiteY124" fmla="*/ 483120 h 532682"/>
                <a:gd name="connsiteX125" fmla="*/ 71252 w 580905"/>
                <a:gd name="connsiteY125" fmla="*/ 490554 h 532682"/>
                <a:gd name="connsiteX126" fmla="*/ 71252 w 580905"/>
                <a:gd name="connsiteY126" fmla="*/ 489315 h 532682"/>
                <a:gd name="connsiteX127" fmla="*/ 67529 w 580905"/>
                <a:gd name="connsiteY127" fmla="*/ 493033 h 532682"/>
                <a:gd name="connsiteX128" fmla="*/ 66288 w 580905"/>
                <a:gd name="connsiteY128" fmla="*/ 490554 h 532682"/>
                <a:gd name="connsiteX129" fmla="*/ 66288 w 580905"/>
                <a:gd name="connsiteY129" fmla="*/ 494272 h 532682"/>
                <a:gd name="connsiteX130" fmla="*/ 58842 w 580905"/>
                <a:gd name="connsiteY130" fmla="*/ 496750 h 532682"/>
                <a:gd name="connsiteX131" fmla="*/ 60083 w 580905"/>
                <a:gd name="connsiteY131" fmla="*/ 499228 h 532682"/>
                <a:gd name="connsiteX132" fmla="*/ 55119 w 580905"/>
                <a:gd name="connsiteY132" fmla="*/ 501706 h 532682"/>
                <a:gd name="connsiteX133" fmla="*/ 53878 w 580905"/>
                <a:gd name="connsiteY133" fmla="*/ 499228 h 532682"/>
                <a:gd name="connsiteX134" fmla="*/ 56360 w 580905"/>
                <a:gd name="connsiteY134" fmla="*/ 499228 h 532682"/>
                <a:gd name="connsiteX135" fmla="*/ 56360 w 580905"/>
                <a:gd name="connsiteY135" fmla="*/ 496750 h 532682"/>
                <a:gd name="connsiteX136" fmla="*/ 51396 w 580905"/>
                <a:gd name="connsiteY136" fmla="*/ 500467 h 532682"/>
                <a:gd name="connsiteX137" fmla="*/ 52637 w 580905"/>
                <a:gd name="connsiteY137" fmla="*/ 499228 h 532682"/>
                <a:gd name="connsiteX138" fmla="*/ 51396 w 580905"/>
                <a:gd name="connsiteY138" fmla="*/ 499228 h 532682"/>
                <a:gd name="connsiteX139" fmla="*/ 50155 w 580905"/>
                <a:gd name="connsiteY139" fmla="*/ 499228 h 532682"/>
                <a:gd name="connsiteX140" fmla="*/ 51014 w 580905"/>
                <a:gd name="connsiteY140" fmla="*/ 500943 h 532682"/>
                <a:gd name="connsiteX141" fmla="*/ 46432 w 580905"/>
                <a:gd name="connsiteY141" fmla="*/ 506662 h 532682"/>
                <a:gd name="connsiteX142" fmla="*/ 43950 w 580905"/>
                <a:gd name="connsiteY142" fmla="*/ 509140 h 532682"/>
                <a:gd name="connsiteX143" fmla="*/ 41468 w 580905"/>
                <a:gd name="connsiteY143" fmla="*/ 507901 h 532682"/>
                <a:gd name="connsiteX144" fmla="*/ 41468 w 580905"/>
                <a:gd name="connsiteY144" fmla="*/ 509140 h 532682"/>
                <a:gd name="connsiteX145" fmla="*/ 38986 w 580905"/>
                <a:gd name="connsiteY145" fmla="*/ 510379 h 532682"/>
                <a:gd name="connsiteX146" fmla="*/ 37745 w 580905"/>
                <a:gd name="connsiteY146" fmla="*/ 512857 h 532682"/>
                <a:gd name="connsiteX147" fmla="*/ 35262 w 580905"/>
                <a:gd name="connsiteY147" fmla="*/ 511618 h 532682"/>
                <a:gd name="connsiteX148" fmla="*/ 34021 w 580905"/>
                <a:gd name="connsiteY148" fmla="*/ 515335 h 532682"/>
                <a:gd name="connsiteX149" fmla="*/ 34021 w 580905"/>
                <a:gd name="connsiteY149" fmla="*/ 511618 h 532682"/>
                <a:gd name="connsiteX150" fmla="*/ 32780 w 580905"/>
                <a:gd name="connsiteY150" fmla="*/ 516575 h 532682"/>
                <a:gd name="connsiteX151" fmla="*/ 29305 w 580905"/>
                <a:gd name="connsiteY151" fmla="*/ 516575 h 532682"/>
                <a:gd name="connsiteX152" fmla="*/ 30298 w 580905"/>
                <a:gd name="connsiteY152" fmla="*/ 515335 h 532682"/>
                <a:gd name="connsiteX153" fmla="*/ 29057 w 580905"/>
                <a:gd name="connsiteY153" fmla="*/ 516575 h 532682"/>
                <a:gd name="connsiteX154" fmla="*/ 29305 w 580905"/>
                <a:gd name="connsiteY154" fmla="*/ 516575 h 532682"/>
                <a:gd name="connsiteX155" fmla="*/ 25334 w 580905"/>
                <a:gd name="connsiteY155" fmla="*/ 521531 h 532682"/>
                <a:gd name="connsiteX156" fmla="*/ 20370 w 580905"/>
                <a:gd name="connsiteY156" fmla="*/ 520292 h 532682"/>
                <a:gd name="connsiteX157" fmla="*/ 20370 w 580905"/>
                <a:gd name="connsiteY157" fmla="*/ 524009 h 532682"/>
                <a:gd name="connsiteX158" fmla="*/ 15406 w 580905"/>
                <a:gd name="connsiteY158" fmla="*/ 524009 h 532682"/>
                <a:gd name="connsiteX159" fmla="*/ 12924 w 580905"/>
                <a:gd name="connsiteY159" fmla="*/ 527726 h 532682"/>
                <a:gd name="connsiteX160" fmla="*/ 12924 w 580905"/>
                <a:gd name="connsiteY160" fmla="*/ 526487 h 532682"/>
                <a:gd name="connsiteX161" fmla="*/ 11683 w 580905"/>
                <a:gd name="connsiteY161" fmla="*/ 526487 h 532682"/>
                <a:gd name="connsiteX162" fmla="*/ 11683 w 580905"/>
                <a:gd name="connsiteY162" fmla="*/ 528965 h 532682"/>
                <a:gd name="connsiteX163" fmla="*/ 10442 w 580905"/>
                <a:gd name="connsiteY163" fmla="*/ 527726 h 532682"/>
                <a:gd name="connsiteX164" fmla="*/ 10442 w 580905"/>
                <a:gd name="connsiteY164" fmla="*/ 530204 h 532682"/>
                <a:gd name="connsiteX165" fmla="*/ 7960 w 580905"/>
                <a:gd name="connsiteY165" fmla="*/ 528965 h 532682"/>
                <a:gd name="connsiteX166" fmla="*/ 7340 w 580905"/>
                <a:gd name="connsiteY166" fmla="*/ 530204 h 532682"/>
                <a:gd name="connsiteX167" fmla="*/ 6719 w 580905"/>
                <a:gd name="connsiteY167" fmla="*/ 530204 h 532682"/>
                <a:gd name="connsiteX168" fmla="*/ 5478 w 580905"/>
                <a:gd name="connsiteY168" fmla="*/ 532682 h 532682"/>
                <a:gd name="connsiteX169" fmla="*/ 1755 w 580905"/>
                <a:gd name="connsiteY169" fmla="*/ 528965 h 532682"/>
                <a:gd name="connsiteX170" fmla="*/ 1755 w 580905"/>
                <a:gd name="connsiteY170" fmla="*/ 527726 h 532682"/>
                <a:gd name="connsiteX171" fmla="*/ 514 w 580905"/>
                <a:gd name="connsiteY171" fmla="*/ 527726 h 532682"/>
                <a:gd name="connsiteX172" fmla="*/ 1755 w 580905"/>
                <a:gd name="connsiteY172" fmla="*/ 522770 h 532682"/>
                <a:gd name="connsiteX173" fmla="*/ 5478 w 580905"/>
                <a:gd name="connsiteY173" fmla="*/ 524009 h 532682"/>
                <a:gd name="connsiteX174" fmla="*/ 7960 w 580905"/>
                <a:gd name="connsiteY174" fmla="*/ 520292 h 532682"/>
                <a:gd name="connsiteX175" fmla="*/ 9201 w 580905"/>
                <a:gd name="connsiteY175" fmla="*/ 521531 h 532682"/>
                <a:gd name="connsiteX176" fmla="*/ 9201 w 580905"/>
                <a:gd name="connsiteY176" fmla="*/ 520292 h 532682"/>
                <a:gd name="connsiteX177" fmla="*/ 11683 w 580905"/>
                <a:gd name="connsiteY177" fmla="*/ 519053 h 532682"/>
                <a:gd name="connsiteX178" fmla="*/ 20370 w 580905"/>
                <a:gd name="connsiteY178" fmla="*/ 515335 h 532682"/>
                <a:gd name="connsiteX179" fmla="*/ 20370 w 580905"/>
                <a:gd name="connsiteY179" fmla="*/ 512857 h 532682"/>
                <a:gd name="connsiteX180" fmla="*/ 21611 w 580905"/>
                <a:gd name="connsiteY180" fmla="*/ 512857 h 532682"/>
                <a:gd name="connsiteX181" fmla="*/ 24093 w 580905"/>
                <a:gd name="connsiteY181" fmla="*/ 510379 h 532682"/>
                <a:gd name="connsiteX182" fmla="*/ 41468 w 580905"/>
                <a:gd name="connsiteY182" fmla="*/ 499228 h 532682"/>
                <a:gd name="connsiteX183" fmla="*/ 53878 w 580905"/>
                <a:gd name="connsiteY183" fmla="*/ 490554 h 532682"/>
                <a:gd name="connsiteX184" fmla="*/ 56360 w 580905"/>
                <a:gd name="connsiteY184" fmla="*/ 491793 h 532682"/>
                <a:gd name="connsiteX185" fmla="*/ 57601 w 580905"/>
                <a:gd name="connsiteY185" fmla="*/ 489315 h 532682"/>
                <a:gd name="connsiteX186" fmla="*/ 60083 w 580905"/>
                <a:gd name="connsiteY186" fmla="*/ 489315 h 532682"/>
                <a:gd name="connsiteX187" fmla="*/ 66288 w 580905"/>
                <a:gd name="connsiteY187" fmla="*/ 481881 h 532682"/>
                <a:gd name="connsiteX188" fmla="*/ 71252 w 580905"/>
                <a:gd name="connsiteY188" fmla="*/ 483120 h 532682"/>
                <a:gd name="connsiteX189" fmla="*/ 71252 w 580905"/>
                <a:gd name="connsiteY189" fmla="*/ 480642 h 532682"/>
                <a:gd name="connsiteX190" fmla="*/ 72493 w 580905"/>
                <a:gd name="connsiteY190" fmla="*/ 478164 h 532682"/>
                <a:gd name="connsiteX191" fmla="*/ 71252 w 580905"/>
                <a:gd name="connsiteY191" fmla="*/ 479403 h 532682"/>
                <a:gd name="connsiteX192" fmla="*/ 71252 w 580905"/>
                <a:gd name="connsiteY192" fmla="*/ 480642 h 532682"/>
                <a:gd name="connsiteX193" fmla="*/ 70011 w 580905"/>
                <a:gd name="connsiteY193" fmla="*/ 480642 h 532682"/>
                <a:gd name="connsiteX194" fmla="*/ 68770 w 580905"/>
                <a:gd name="connsiteY194" fmla="*/ 479403 h 532682"/>
                <a:gd name="connsiteX195" fmla="*/ 71252 w 580905"/>
                <a:gd name="connsiteY195" fmla="*/ 476925 h 532682"/>
                <a:gd name="connsiteX196" fmla="*/ 72493 w 580905"/>
                <a:gd name="connsiteY196" fmla="*/ 476925 h 532682"/>
                <a:gd name="connsiteX197" fmla="*/ 73734 w 580905"/>
                <a:gd name="connsiteY197" fmla="*/ 475686 h 532682"/>
                <a:gd name="connsiteX198" fmla="*/ 74975 w 580905"/>
                <a:gd name="connsiteY198" fmla="*/ 476925 h 532682"/>
                <a:gd name="connsiteX199" fmla="*/ 78698 w 580905"/>
                <a:gd name="connsiteY199" fmla="*/ 471969 h 532682"/>
                <a:gd name="connsiteX200" fmla="*/ 79939 w 580905"/>
                <a:gd name="connsiteY200" fmla="*/ 474447 h 532682"/>
                <a:gd name="connsiteX201" fmla="*/ 82421 w 580905"/>
                <a:gd name="connsiteY201" fmla="*/ 473208 h 532682"/>
                <a:gd name="connsiteX202" fmla="*/ 82421 w 580905"/>
                <a:gd name="connsiteY202" fmla="*/ 474447 h 532682"/>
                <a:gd name="connsiteX203" fmla="*/ 83662 w 580905"/>
                <a:gd name="connsiteY203" fmla="*/ 471969 h 532682"/>
                <a:gd name="connsiteX204" fmla="*/ 87385 w 580905"/>
                <a:gd name="connsiteY204" fmla="*/ 470730 h 532682"/>
                <a:gd name="connsiteX205" fmla="*/ 88626 w 580905"/>
                <a:gd name="connsiteY205" fmla="*/ 469491 h 532682"/>
                <a:gd name="connsiteX206" fmla="*/ 92349 w 580905"/>
                <a:gd name="connsiteY206" fmla="*/ 467012 h 532682"/>
                <a:gd name="connsiteX207" fmla="*/ 93590 w 580905"/>
                <a:gd name="connsiteY207" fmla="*/ 463295 h 532682"/>
                <a:gd name="connsiteX208" fmla="*/ 94831 w 580905"/>
                <a:gd name="connsiteY208" fmla="*/ 464534 h 532682"/>
                <a:gd name="connsiteX209" fmla="*/ 98554 w 580905"/>
                <a:gd name="connsiteY209" fmla="*/ 460817 h 532682"/>
                <a:gd name="connsiteX210" fmla="*/ 102277 w 580905"/>
                <a:gd name="connsiteY210" fmla="*/ 457100 h 532682"/>
                <a:gd name="connsiteX211" fmla="*/ 102277 w 580905"/>
                <a:gd name="connsiteY211" fmla="*/ 458339 h 532682"/>
                <a:gd name="connsiteX212" fmla="*/ 110965 w 580905"/>
                <a:gd name="connsiteY212" fmla="*/ 453383 h 532682"/>
                <a:gd name="connsiteX213" fmla="*/ 112206 w 580905"/>
                <a:gd name="connsiteY213" fmla="*/ 454622 h 532682"/>
                <a:gd name="connsiteX214" fmla="*/ 113447 w 580905"/>
                <a:gd name="connsiteY214" fmla="*/ 448427 h 532682"/>
                <a:gd name="connsiteX215" fmla="*/ 113447 w 580905"/>
                <a:gd name="connsiteY215" fmla="*/ 450905 h 532682"/>
                <a:gd name="connsiteX216" fmla="*/ 119652 w 580905"/>
                <a:gd name="connsiteY216" fmla="*/ 445949 h 532682"/>
                <a:gd name="connsiteX217" fmla="*/ 120893 w 580905"/>
                <a:gd name="connsiteY217" fmla="*/ 447188 h 532682"/>
                <a:gd name="connsiteX218" fmla="*/ 123375 w 580905"/>
                <a:gd name="connsiteY218" fmla="*/ 444709 h 532682"/>
                <a:gd name="connsiteX219" fmla="*/ 134544 w 580905"/>
                <a:gd name="connsiteY219" fmla="*/ 438514 h 532682"/>
                <a:gd name="connsiteX220" fmla="*/ 133303 w 580905"/>
                <a:gd name="connsiteY220" fmla="*/ 437275 h 532682"/>
                <a:gd name="connsiteX221" fmla="*/ 138267 w 580905"/>
                <a:gd name="connsiteY221" fmla="*/ 436036 h 532682"/>
                <a:gd name="connsiteX222" fmla="*/ 140749 w 580905"/>
                <a:gd name="connsiteY222" fmla="*/ 434797 h 532682"/>
                <a:gd name="connsiteX223" fmla="*/ 140749 w 580905"/>
                <a:gd name="connsiteY223" fmla="*/ 432319 h 532682"/>
                <a:gd name="connsiteX224" fmla="*/ 151918 w 580905"/>
                <a:gd name="connsiteY224" fmla="*/ 427363 h 532682"/>
                <a:gd name="connsiteX225" fmla="*/ 161846 w 580905"/>
                <a:gd name="connsiteY225" fmla="*/ 418689 h 532682"/>
                <a:gd name="connsiteX226" fmla="*/ 161846 w 580905"/>
                <a:gd name="connsiteY226" fmla="*/ 419928 h 532682"/>
                <a:gd name="connsiteX227" fmla="*/ 166810 w 580905"/>
                <a:gd name="connsiteY227" fmla="*/ 419928 h 532682"/>
                <a:gd name="connsiteX228" fmla="*/ 173015 w 580905"/>
                <a:gd name="connsiteY228" fmla="*/ 412494 h 532682"/>
                <a:gd name="connsiteX229" fmla="*/ 175497 w 580905"/>
                <a:gd name="connsiteY229" fmla="*/ 411255 h 532682"/>
                <a:gd name="connsiteX230" fmla="*/ 177979 w 580905"/>
                <a:gd name="connsiteY230" fmla="*/ 410016 h 532682"/>
                <a:gd name="connsiteX231" fmla="*/ 177979 w 580905"/>
                <a:gd name="connsiteY231" fmla="*/ 411255 h 532682"/>
                <a:gd name="connsiteX232" fmla="*/ 186667 w 580905"/>
                <a:gd name="connsiteY232" fmla="*/ 403821 h 532682"/>
                <a:gd name="connsiteX233" fmla="*/ 186667 w 580905"/>
                <a:gd name="connsiteY233" fmla="*/ 405060 h 532682"/>
                <a:gd name="connsiteX234" fmla="*/ 192872 w 580905"/>
                <a:gd name="connsiteY234" fmla="*/ 398864 h 532682"/>
                <a:gd name="connsiteX235" fmla="*/ 197836 w 580905"/>
                <a:gd name="connsiteY235" fmla="*/ 397625 h 532682"/>
                <a:gd name="connsiteX236" fmla="*/ 195354 w 580905"/>
                <a:gd name="connsiteY236" fmla="*/ 397625 h 532682"/>
                <a:gd name="connsiteX237" fmla="*/ 196595 w 580905"/>
                <a:gd name="connsiteY237" fmla="*/ 395147 h 532682"/>
                <a:gd name="connsiteX238" fmla="*/ 200318 w 580905"/>
                <a:gd name="connsiteY238" fmla="*/ 395147 h 532682"/>
                <a:gd name="connsiteX239" fmla="*/ 200318 w 580905"/>
                <a:gd name="connsiteY239" fmla="*/ 396386 h 532682"/>
                <a:gd name="connsiteX240" fmla="*/ 204041 w 580905"/>
                <a:gd name="connsiteY240" fmla="*/ 396386 h 532682"/>
                <a:gd name="connsiteX241" fmla="*/ 205282 w 580905"/>
                <a:gd name="connsiteY241" fmla="*/ 395147 h 532682"/>
                <a:gd name="connsiteX242" fmla="*/ 204041 w 580905"/>
                <a:gd name="connsiteY242" fmla="*/ 392669 h 532682"/>
                <a:gd name="connsiteX243" fmla="*/ 215210 w 580905"/>
                <a:gd name="connsiteY243" fmla="*/ 386474 h 532682"/>
                <a:gd name="connsiteX244" fmla="*/ 223897 w 580905"/>
                <a:gd name="connsiteY244" fmla="*/ 385235 h 532682"/>
                <a:gd name="connsiteX245" fmla="*/ 225138 w 580905"/>
                <a:gd name="connsiteY245" fmla="*/ 382757 h 532682"/>
                <a:gd name="connsiteX246" fmla="*/ 230102 w 580905"/>
                <a:gd name="connsiteY246" fmla="*/ 377801 h 532682"/>
                <a:gd name="connsiteX247" fmla="*/ 231343 w 580905"/>
                <a:gd name="connsiteY247" fmla="*/ 380279 h 532682"/>
                <a:gd name="connsiteX248" fmla="*/ 233825 w 580905"/>
                <a:gd name="connsiteY248" fmla="*/ 377801 h 532682"/>
                <a:gd name="connsiteX249" fmla="*/ 232584 w 580905"/>
                <a:gd name="connsiteY249" fmla="*/ 376562 h 532682"/>
                <a:gd name="connsiteX250" fmla="*/ 237548 w 580905"/>
                <a:gd name="connsiteY250" fmla="*/ 372844 h 532682"/>
                <a:gd name="connsiteX251" fmla="*/ 237548 w 580905"/>
                <a:gd name="connsiteY251" fmla="*/ 374083 h 532682"/>
                <a:gd name="connsiteX252" fmla="*/ 241271 w 580905"/>
                <a:gd name="connsiteY252" fmla="*/ 371605 h 532682"/>
                <a:gd name="connsiteX253" fmla="*/ 240030 w 580905"/>
                <a:gd name="connsiteY253" fmla="*/ 372844 h 532682"/>
                <a:gd name="connsiteX254" fmla="*/ 242512 w 580905"/>
                <a:gd name="connsiteY254" fmla="*/ 374083 h 532682"/>
                <a:gd name="connsiteX255" fmla="*/ 242512 w 580905"/>
                <a:gd name="connsiteY255" fmla="*/ 372844 h 532682"/>
                <a:gd name="connsiteX256" fmla="*/ 248717 w 580905"/>
                <a:gd name="connsiteY256" fmla="*/ 366649 h 532682"/>
                <a:gd name="connsiteX257" fmla="*/ 252440 w 580905"/>
                <a:gd name="connsiteY257" fmla="*/ 362932 h 532682"/>
                <a:gd name="connsiteX258" fmla="*/ 252440 w 580905"/>
                <a:gd name="connsiteY258" fmla="*/ 364171 h 532682"/>
                <a:gd name="connsiteX259" fmla="*/ 257405 w 580905"/>
                <a:gd name="connsiteY259" fmla="*/ 361693 h 532682"/>
                <a:gd name="connsiteX260" fmla="*/ 257405 w 580905"/>
                <a:gd name="connsiteY260" fmla="*/ 362932 h 532682"/>
                <a:gd name="connsiteX261" fmla="*/ 259887 w 580905"/>
                <a:gd name="connsiteY261" fmla="*/ 360454 h 532682"/>
                <a:gd name="connsiteX262" fmla="*/ 264851 w 580905"/>
                <a:gd name="connsiteY262" fmla="*/ 356737 h 532682"/>
                <a:gd name="connsiteX263" fmla="*/ 274779 w 580905"/>
                <a:gd name="connsiteY263" fmla="*/ 353020 h 532682"/>
                <a:gd name="connsiteX264" fmla="*/ 273538 w 580905"/>
                <a:gd name="connsiteY264" fmla="*/ 351780 h 532682"/>
                <a:gd name="connsiteX265" fmla="*/ 274779 w 580905"/>
                <a:gd name="connsiteY265" fmla="*/ 351780 h 532682"/>
                <a:gd name="connsiteX266" fmla="*/ 274779 w 580905"/>
                <a:gd name="connsiteY266" fmla="*/ 349302 h 532682"/>
                <a:gd name="connsiteX267" fmla="*/ 277261 w 580905"/>
                <a:gd name="connsiteY267" fmla="*/ 346824 h 532682"/>
                <a:gd name="connsiteX268" fmla="*/ 278502 w 580905"/>
                <a:gd name="connsiteY268" fmla="*/ 345585 h 532682"/>
                <a:gd name="connsiteX269" fmla="*/ 278502 w 580905"/>
                <a:gd name="connsiteY269" fmla="*/ 349302 h 532682"/>
                <a:gd name="connsiteX270" fmla="*/ 282225 w 580905"/>
                <a:gd name="connsiteY270" fmla="*/ 344346 h 532682"/>
                <a:gd name="connsiteX271" fmla="*/ 284707 w 580905"/>
                <a:gd name="connsiteY271" fmla="*/ 344346 h 532682"/>
                <a:gd name="connsiteX272" fmla="*/ 285948 w 580905"/>
                <a:gd name="connsiteY272" fmla="*/ 340629 h 532682"/>
                <a:gd name="connsiteX273" fmla="*/ 287189 w 580905"/>
                <a:gd name="connsiteY273" fmla="*/ 341868 h 532682"/>
                <a:gd name="connsiteX274" fmla="*/ 289671 w 580905"/>
                <a:gd name="connsiteY274" fmla="*/ 339390 h 532682"/>
                <a:gd name="connsiteX275" fmla="*/ 288430 w 580905"/>
                <a:gd name="connsiteY275" fmla="*/ 339390 h 532682"/>
                <a:gd name="connsiteX276" fmla="*/ 294635 w 580905"/>
                <a:gd name="connsiteY276" fmla="*/ 335673 h 532682"/>
                <a:gd name="connsiteX277" fmla="*/ 297117 w 580905"/>
                <a:gd name="connsiteY277" fmla="*/ 336912 h 532682"/>
                <a:gd name="connsiteX278" fmla="*/ 300840 w 580905"/>
                <a:gd name="connsiteY278" fmla="*/ 334434 h 532682"/>
                <a:gd name="connsiteX279" fmla="*/ 300840 w 580905"/>
                <a:gd name="connsiteY279" fmla="*/ 333195 h 532682"/>
                <a:gd name="connsiteX280" fmla="*/ 298358 w 580905"/>
                <a:gd name="connsiteY280" fmla="*/ 335673 h 532682"/>
                <a:gd name="connsiteX281" fmla="*/ 299599 w 580905"/>
                <a:gd name="connsiteY281" fmla="*/ 333195 h 532682"/>
                <a:gd name="connsiteX282" fmla="*/ 295876 w 580905"/>
                <a:gd name="connsiteY282" fmla="*/ 335673 h 532682"/>
                <a:gd name="connsiteX283" fmla="*/ 295876 w 580905"/>
                <a:gd name="connsiteY283" fmla="*/ 333195 h 532682"/>
                <a:gd name="connsiteX284" fmla="*/ 300840 w 580905"/>
                <a:gd name="connsiteY284" fmla="*/ 330717 h 532682"/>
                <a:gd name="connsiteX285" fmla="*/ 303322 w 580905"/>
                <a:gd name="connsiteY285" fmla="*/ 331956 h 532682"/>
                <a:gd name="connsiteX286" fmla="*/ 307045 w 580905"/>
                <a:gd name="connsiteY286" fmla="*/ 329477 h 532682"/>
                <a:gd name="connsiteX287" fmla="*/ 307045 w 580905"/>
                <a:gd name="connsiteY287" fmla="*/ 330717 h 532682"/>
                <a:gd name="connsiteX288" fmla="*/ 308286 w 580905"/>
                <a:gd name="connsiteY288" fmla="*/ 329477 h 532682"/>
                <a:gd name="connsiteX289" fmla="*/ 307045 w 580905"/>
                <a:gd name="connsiteY289" fmla="*/ 329477 h 532682"/>
                <a:gd name="connsiteX290" fmla="*/ 308286 w 580905"/>
                <a:gd name="connsiteY290" fmla="*/ 326999 h 532682"/>
                <a:gd name="connsiteX291" fmla="*/ 308286 w 580905"/>
                <a:gd name="connsiteY291" fmla="*/ 325760 h 532682"/>
                <a:gd name="connsiteX292" fmla="*/ 309527 w 580905"/>
                <a:gd name="connsiteY292" fmla="*/ 325760 h 532682"/>
                <a:gd name="connsiteX293" fmla="*/ 312009 w 580905"/>
                <a:gd name="connsiteY293" fmla="*/ 323282 h 532682"/>
                <a:gd name="connsiteX294" fmla="*/ 314491 w 580905"/>
                <a:gd name="connsiteY294" fmla="*/ 320804 h 532682"/>
                <a:gd name="connsiteX295" fmla="*/ 313250 w 580905"/>
                <a:gd name="connsiteY295" fmla="*/ 324521 h 532682"/>
                <a:gd name="connsiteX296" fmla="*/ 316973 w 580905"/>
                <a:gd name="connsiteY296" fmla="*/ 324521 h 532682"/>
                <a:gd name="connsiteX297" fmla="*/ 315732 w 580905"/>
                <a:gd name="connsiteY297" fmla="*/ 320804 h 532682"/>
                <a:gd name="connsiteX298" fmla="*/ 316973 w 580905"/>
                <a:gd name="connsiteY298" fmla="*/ 319565 h 532682"/>
                <a:gd name="connsiteX299" fmla="*/ 316973 w 580905"/>
                <a:gd name="connsiteY299" fmla="*/ 320804 h 532682"/>
                <a:gd name="connsiteX300" fmla="*/ 320696 w 580905"/>
                <a:gd name="connsiteY300" fmla="*/ 318326 h 532682"/>
                <a:gd name="connsiteX301" fmla="*/ 321937 w 580905"/>
                <a:gd name="connsiteY301" fmla="*/ 319565 h 532682"/>
                <a:gd name="connsiteX302" fmla="*/ 324420 w 580905"/>
                <a:gd name="connsiteY302" fmla="*/ 319565 h 532682"/>
                <a:gd name="connsiteX303" fmla="*/ 326902 w 580905"/>
                <a:gd name="connsiteY303" fmla="*/ 315848 h 532682"/>
                <a:gd name="connsiteX304" fmla="*/ 325660 w 580905"/>
                <a:gd name="connsiteY304" fmla="*/ 315848 h 532682"/>
                <a:gd name="connsiteX305" fmla="*/ 331866 w 580905"/>
                <a:gd name="connsiteY305" fmla="*/ 313370 h 532682"/>
                <a:gd name="connsiteX306" fmla="*/ 330625 w 580905"/>
                <a:gd name="connsiteY306" fmla="*/ 313370 h 532682"/>
                <a:gd name="connsiteX307" fmla="*/ 333107 w 580905"/>
                <a:gd name="connsiteY307" fmla="*/ 312131 h 532682"/>
                <a:gd name="connsiteX308" fmla="*/ 333107 w 580905"/>
                <a:gd name="connsiteY308" fmla="*/ 313370 h 532682"/>
                <a:gd name="connsiteX309" fmla="*/ 334348 w 580905"/>
                <a:gd name="connsiteY309" fmla="*/ 314609 h 532682"/>
                <a:gd name="connsiteX310" fmla="*/ 334348 w 580905"/>
                <a:gd name="connsiteY310" fmla="*/ 312131 h 532682"/>
                <a:gd name="connsiteX311" fmla="*/ 338071 w 580905"/>
                <a:gd name="connsiteY311" fmla="*/ 308414 h 532682"/>
                <a:gd name="connsiteX312" fmla="*/ 341794 w 580905"/>
                <a:gd name="connsiteY312" fmla="*/ 308414 h 532682"/>
                <a:gd name="connsiteX313" fmla="*/ 340553 w 580905"/>
                <a:gd name="connsiteY313" fmla="*/ 307175 h 532682"/>
                <a:gd name="connsiteX314" fmla="*/ 349240 w 580905"/>
                <a:gd name="connsiteY314" fmla="*/ 300979 h 532682"/>
                <a:gd name="connsiteX315" fmla="*/ 349240 w 580905"/>
                <a:gd name="connsiteY315" fmla="*/ 302218 h 532682"/>
                <a:gd name="connsiteX316" fmla="*/ 351722 w 580905"/>
                <a:gd name="connsiteY316" fmla="*/ 300979 h 532682"/>
                <a:gd name="connsiteX317" fmla="*/ 352963 w 580905"/>
                <a:gd name="connsiteY317" fmla="*/ 300979 h 532682"/>
                <a:gd name="connsiteX318" fmla="*/ 354204 w 580905"/>
                <a:gd name="connsiteY318" fmla="*/ 299740 h 532682"/>
                <a:gd name="connsiteX319" fmla="*/ 357927 w 580905"/>
                <a:gd name="connsiteY319" fmla="*/ 298501 h 532682"/>
                <a:gd name="connsiteX320" fmla="*/ 360409 w 580905"/>
                <a:gd name="connsiteY320" fmla="*/ 298501 h 532682"/>
                <a:gd name="connsiteX321" fmla="*/ 364132 w 580905"/>
                <a:gd name="connsiteY321" fmla="*/ 293545 h 532682"/>
                <a:gd name="connsiteX322" fmla="*/ 364132 w 580905"/>
                <a:gd name="connsiteY322" fmla="*/ 294784 h 532682"/>
                <a:gd name="connsiteX323" fmla="*/ 372819 w 580905"/>
                <a:gd name="connsiteY323" fmla="*/ 289828 h 532682"/>
                <a:gd name="connsiteX324" fmla="*/ 371578 w 580905"/>
                <a:gd name="connsiteY324" fmla="*/ 289828 h 532682"/>
                <a:gd name="connsiteX325" fmla="*/ 374060 w 580905"/>
                <a:gd name="connsiteY325" fmla="*/ 286111 h 532682"/>
                <a:gd name="connsiteX326" fmla="*/ 376542 w 580905"/>
                <a:gd name="connsiteY326" fmla="*/ 286111 h 532682"/>
                <a:gd name="connsiteX327" fmla="*/ 376542 w 580905"/>
                <a:gd name="connsiteY327" fmla="*/ 283633 h 532682"/>
                <a:gd name="connsiteX328" fmla="*/ 379024 w 580905"/>
                <a:gd name="connsiteY328" fmla="*/ 283633 h 532682"/>
                <a:gd name="connsiteX329" fmla="*/ 380265 w 580905"/>
                <a:gd name="connsiteY329" fmla="*/ 283633 h 532682"/>
                <a:gd name="connsiteX330" fmla="*/ 381506 w 580905"/>
                <a:gd name="connsiteY330" fmla="*/ 283633 h 532682"/>
                <a:gd name="connsiteX331" fmla="*/ 382747 w 580905"/>
                <a:gd name="connsiteY331" fmla="*/ 283633 h 532682"/>
                <a:gd name="connsiteX332" fmla="*/ 383368 w 580905"/>
                <a:gd name="connsiteY332" fmla="*/ 283633 h 532682"/>
                <a:gd name="connsiteX333" fmla="*/ 383988 w 580905"/>
                <a:gd name="connsiteY333" fmla="*/ 284872 h 532682"/>
                <a:gd name="connsiteX334" fmla="*/ 383988 w 580905"/>
                <a:gd name="connsiteY334" fmla="*/ 283633 h 532682"/>
                <a:gd name="connsiteX335" fmla="*/ 383368 w 580905"/>
                <a:gd name="connsiteY335" fmla="*/ 283633 h 532682"/>
                <a:gd name="connsiteX336" fmla="*/ 382747 w 580905"/>
                <a:gd name="connsiteY336" fmla="*/ 282393 h 532682"/>
                <a:gd name="connsiteX337" fmla="*/ 386470 w 580905"/>
                <a:gd name="connsiteY337" fmla="*/ 278676 h 532682"/>
                <a:gd name="connsiteX338" fmla="*/ 387711 w 580905"/>
                <a:gd name="connsiteY338" fmla="*/ 278676 h 532682"/>
                <a:gd name="connsiteX339" fmla="*/ 388952 w 580905"/>
                <a:gd name="connsiteY339" fmla="*/ 277437 h 532682"/>
                <a:gd name="connsiteX340" fmla="*/ 390193 w 580905"/>
                <a:gd name="connsiteY340" fmla="*/ 277437 h 532682"/>
                <a:gd name="connsiteX341" fmla="*/ 390193 w 580905"/>
                <a:gd name="connsiteY341" fmla="*/ 278676 h 532682"/>
                <a:gd name="connsiteX342" fmla="*/ 391434 w 580905"/>
                <a:gd name="connsiteY342" fmla="*/ 274959 h 532682"/>
                <a:gd name="connsiteX343" fmla="*/ 398881 w 580905"/>
                <a:gd name="connsiteY343" fmla="*/ 273720 h 532682"/>
                <a:gd name="connsiteX344" fmla="*/ 401363 w 580905"/>
                <a:gd name="connsiteY344" fmla="*/ 270003 h 532682"/>
                <a:gd name="connsiteX345" fmla="*/ 405086 w 580905"/>
                <a:gd name="connsiteY345" fmla="*/ 267525 h 532682"/>
                <a:gd name="connsiteX346" fmla="*/ 187649 w 580905"/>
                <a:gd name="connsiteY346" fmla="*/ 263781 h 532682"/>
                <a:gd name="connsiteX347" fmla="*/ 188311 w 580905"/>
                <a:gd name="connsiteY347" fmla="*/ 263946 h 532682"/>
                <a:gd name="connsiteX348" fmla="*/ 188311 w 580905"/>
                <a:gd name="connsiteY348" fmla="*/ 266424 h 532682"/>
                <a:gd name="connsiteX349" fmla="*/ 411850 w 580905"/>
                <a:gd name="connsiteY349" fmla="*/ 262607 h 532682"/>
                <a:gd name="connsiteX350" fmla="*/ 412472 w 580905"/>
                <a:gd name="connsiteY350" fmla="*/ 263229 h 532682"/>
                <a:gd name="connsiteX351" fmla="*/ 411227 w 580905"/>
                <a:gd name="connsiteY351" fmla="*/ 263852 h 532682"/>
                <a:gd name="connsiteX352" fmla="*/ 411850 w 580905"/>
                <a:gd name="connsiteY352" fmla="*/ 262607 h 532682"/>
                <a:gd name="connsiteX353" fmla="*/ 426183 w 580905"/>
                <a:gd name="connsiteY353" fmla="*/ 256373 h 532682"/>
                <a:gd name="connsiteX354" fmla="*/ 427424 w 580905"/>
                <a:gd name="connsiteY354" fmla="*/ 258851 h 532682"/>
                <a:gd name="connsiteX355" fmla="*/ 428665 w 580905"/>
                <a:gd name="connsiteY355" fmla="*/ 257612 h 532682"/>
                <a:gd name="connsiteX356" fmla="*/ 427424 w 580905"/>
                <a:gd name="connsiteY356" fmla="*/ 260091 h 532682"/>
                <a:gd name="connsiteX357" fmla="*/ 426183 w 580905"/>
                <a:gd name="connsiteY357" fmla="*/ 258851 h 532682"/>
                <a:gd name="connsiteX358" fmla="*/ 424942 w 580905"/>
                <a:gd name="connsiteY358" fmla="*/ 256373 h 532682"/>
                <a:gd name="connsiteX359" fmla="*/ 426183 w 580905"/>
                <a:gd name="connsiteY359" fmla="*/ 258851 h 532682"/>
                <a:gd name="connsiteX360" fmla="*/ 423701 w 580905"/>
                <a:gd name="connsiteY360" fmla="*/ 261330 h 532682"/>
                <a:gd name="connsiteX361" fmla="*/ 423701 w 580905"/>
                <a:gd name="connsiteY361" fmla="*/ 258851 h 532682"/>
                <a:gd name="connsiteX362" fmla="*/ 419978 w 580905"/>
                <a:gd name="connsiteY362" fmla="*/ 265047 h 532682"/>
                <a:gd name="connsiteX363" fmla="*/ 412532 w 580905"/>
                <a:gd name="connsiteY363" fmla="*/ 270003 h 532682"/>
                <a:gd name="connsiteX364" fmla="*/ 411291 w 580905"/>
                <a:gd name="connsiteY364" fmla="*/ 270003 h 532682"/>
                <a:gd name="connsiteX365" fmla="*/ 408809 w 580905"/>
                <a:gd name="connsiteY365" fmla="*/ 272481 h 532682"/>
                <a:gd name="connsiteX366" fmla="*/ 407568 w 580905"/>
                <a:gd name="connsiteY366" fmla="*/ 272481 h 532682"/>
                <a:gd name="connsiteX367" fmla="*/ 406327 w 580905"/>
                <a:gd name="connsiteY367" fmla="*/ 270003 h 532682"/>
                <a:gd name="connsiteX368" fmla="*/ 408809 w 580905"/>
                <a:gd name="connsiteY368" fmla="*/ 267525 h 532682"/>
                <a:gd name="connsiteX369" fmla="*/ 407568 w 580905"/>
                <a:gd name="connsiteY369" fmla="*/ 266286 h 532682"/>
                <a:gd name="connsiteX370" fmla="*/ 413773 w 580905"/>
                <a:gd name="connsiteY370" fmla="*/ 265047 h 532682"/>
                <a:gd name="connsiteX371" fmla="*/ 413773 w 580905"/>
                <a:gd name="connsiteY371" fmla="*/ 262569 h 532682"/>
                <a:gd name="connsiteX372" fmla="*/ 416255 w 580905"/>
                <a:gd name="connsiteY372" fmla="*/ 263808 h 532682"/>
                <a:gd name="connsiteX373" fmla="*/ 417496 w 580905"/>
                <a:gd name="connsiteY373" fmla="*/ 260091 h 532682"/>
                <a:gd name="connsiteX374" fmla="*/ 422460 w 580905"/>
                <a:gd name="connsiteY374" fmla="*/ 257612 h 532682"/>
                <a:gd name="connsiteX375" fmla="*/ 422460 w 580905"/>
                <a:gd name="connsiteY375" fmla="*/ 258851 h 532682"/>
                <a:gd name="connsiteX376" fmla="*/ 423701 w 580905"/>
                <a:gd name="connsiteY376" fmla="*/ 257612 h 532682"/>
                <a:gd name="connsiteX377" fmla="*/ 424942 w 580905"/>
                <a:gd name="connsiteY377" fmla="*/ 256373 h 532682"/>
                <a:gd name="connsiteX378" fmla="*/ 432388 w 580905"/>
                <a:gd name="connsiteY378" fmla="*/ 255134 h 532682"/>
                <a:gd name="connsiteX379" fmla="*/ 432802 w 580905"/>
                <a:gd name="connsiteY379" fmla="*/ 255134 h 532682"/>
                <a:gd name="connsiteX380" fmla="*/ 431147 w 580905"/>
                <a:gd name="connsiteY380" fmla="*/ 257612 h 532682"/>
                <a:gd name="connsiteX381" fmla="*/ 432388 w 580905"/>
                <a:gd name="connsiteY381" fmla="*/ 255134 h 532682"/>
                <a:gd name="connsiteX382" fmla="*/ 433133 w 580905"/>
                <a:gd name="connsiteY382" fmla="*/ 254639 h 532682"/>
                <a:gd name="connsiteX383" fmla="*/ 433629 w 580905"/>
                <a:gd name="connsiteY383" fmla="*/ 255134 h 532682"/>
                <a:gd name="connsiteX384" fmla="*/ 432802 w 580905"/>
                <a:gd name="connsiteY384" fmla="*/ 255134 h 532682"/>
                <a:gd name="connsiteX385" fmla="*/ 432388 w 580905"/>
                <a:gd name="connsiteY385" fmla="*/ 253895 h 532682"/>
                <a:gd name="connsiteX386" fmla="*/ 432388 w 580905"/>
                <a:gd name="connsiteY386" fmla="*/ 255134 h 532682"/>
                <a:gd name="connsiteX387" fmla="*/ 428665 w 580905"/>
                <a:gd name="connsiteY387" fmla="*/ 260091 h 532682"/>
                <a:gd name="connsiteX388" fmla="*/ 428665 w 580905"/>
                <a:gd name="connsiteY388" fmla="*/ 257612 h 532682"/>
                <a:gd name="connsiteX389" fmla="*/ 432388 w 580905"/>
                <a:gd name="connsiteY389" fmla="*/ 253895 h 532682"/>
                <a:gd name="connsiteX390" fmla="*/ 433629 w 580905"/>
                <a:gd name="connsiteY390" fmla="*/ 253895 h 532682"/>
                <a:gd name="connsiteX391" fmla="*/ 433133 w 580905"/>
                <a:gd name="connsiteY391" fmla="*/ 254639 h 532682"/>
                <a:gd name="connsiteX392" fmla="*/ 196999 w 580905"/>
                <a:gd name="connsiteY392" fmla="*/ 252794 h 532682"/>
                <a:gd name="connsiteX393" fmla="*/ 196999 w 580905"/>
                <a:gd name="connsiteY393" fmla="*/ 254033 h 532682"/>
                <a:gd name="connsiteX394" fmla="*/ 196610 w 580905"/>
                <a:gd name="connsiteY394" fmla="*/ 253450 h 532682"/>
                <a:gd name="connsiteX395" fmla="*/ 438608 w 580905"/>
                <a:gd name="connsiteY395" fmla="*/ 250161 h 532682"/>
                <a:gd name="connsiteX396" fmla="*/ 437778 w 580905"/>
                <a:gd name="connsiteY396" fmla="*/ 250990 h 532682"/>
                <a:gd name="connsiteX397" fmla="*/ 436949 w 580905"/>
                <a:gd name="connsiteY397" fmla="*/ 250990 h 532682"/>
                <a:gd name="connsiteX398" fmla="*/ 438608 w 580905"/>
                <a:gd name="connsiteY398" fmla="*/ 250161 h 532682"/>
                <a:gd name="connsiteX399" fmla="*/ 436119 w 580905"/>
                <a:gd name="connsiteY399" fmla="*/ 250161 h 532682"/>
                <a:gd name="connsiteX400" fmla="*/ 436949 w 580905"/>
                <a:gd name="connsiteY400" fmla="*/ 250990 h 532682"/>
                <a:gd name="connsiteX401" fmla="*/ 436949 w 580905"/>
                <a:gd name="connsiteY401" fmla="*/ 252650 h 532682"/>
                <a:gd name="connsiteX402" fmla="*/ 436119 w 580905"/>
                <a:gd name="connsiteY402" fmla="*/ 250161 h 532682"/>
                <a:gd name="connsiteX403" fmla="*/ 215614 w 580905"/>
                <a:gd name="connsiteY403" fmla="*/ 241642 h 532682"/>
                <a:gd name="connsiteX404" fmla="*/ 214373 w 580905"/>
                <a:gd name="connsiteY404" fmla="*/ 244120 h 532682"/>
                <a:gd name="connsiteX405" fmla="*/ 214373 w 580905"/>
                <a:gd name="connsiteY405" fmla="*/ 244119 h 532682"/>
                <a:gd name="connsiteX406" fmla="*/ 225543 w 580905"/>
                <a:gd name="connsiteY406" fmla="*/ 231729 h 532682"/>
                <a:gd name="connsiteX407" fmla="*/ 225543 w 580905"/>
                <a:gd name="connsiteY407" fmla="*/ 234207 h 532682"/>
                <a:gd name="connsiteX408" fmla="*/ 226784 w 580905"/>
                <a:gd name="connsiteY408" fmla="*/ 232968 h 532682"/>
                <a:gd name="connsiteX409" fmla="*/ 225543 w 580905"/>
                <a:gd name="connsiteY409" fmla="*/ 231729 h 532682"/>
                <a:gd name="connsiteX410" fmla="*/ 457616 w 580905"/>
                <a:gd name="connsiteY410" fmla="*/ 86754 h 532682"/>
                <a:gd name="connsiteX411" fmla="*/ 456375 w 580905"/>
                <a:gd name="connsiteY411" fmla="*/ 89232 h 532682"/>
                <a:gd name="connsiteX412" fmla="*/ 456375 w 580905"/>
                <a:gd name="connsiteY412" fmla="*/ 87993 h 532682"/>
                <a:gd name="connsiteX413" fmla="*/ 479955 w 580905"/>
                <a:gd name="connsiteY413" fmla="*/ 69407 h 532682"/>
                <a:gd name="connsiteX414" fmla="*/ 481196 w 580905"/>
                <a:gd name="connsiteY414" fmla="*/ 69407 h 532682"/>
                <a:gd name="connsiteX415" fmla="*/ 479955 w 580905"/>
                <a:gd name="connsiteY415" fmla="*/ 71885 h 532682"/>
                <a:gd name="connsiteX416" fmla="*/ 553524 w 580905"/>
                <a:gd name="connsiteY416" fmla="*/ 7468 h 532682"/>
                <a:gd name="connsiteX417" fmla="*/ 554354 w 580905"/>
                <a:gd name="connsiteY417" fmla="*/ 9127 h 532682"/>
                <a:gd name="connsiteX418" fmla="*/ 552695 w 580905"/>
                <a:gd name="connsiteY418" fmla="*/ 9957 h 532682"/>
                <a:gd name="connsiteX419" fmla="*/ 553524 w 580905"/>
                <a:gd name="connsiteY419" fmla="*/ 7468 h 532682"/>
                <a:gd name="connsiteX420" fmla="*/ 575515 w 580905"/>
                <a:gd name="connsiteY420" fmla="*/ 6212 h 532682"/>
                <a:gd name="connsiteX421" fmla="*/ 576446 w 580905"/>
                <a:gd name="connsiteY421" fmla="*/ 6212 h 532682"/>
                <a:gd name="connsiteX422" fmla="*/ 575515 w 580905"/>
                <a:gd name="connsiteY422" fmla="*/ 9930 h 532682"/>
                <a:gd name="connsiteX423" fmla="*/ 575515 w 580905"/>
                <a:gd name="connsiteY423" fmla="*/ 6212 h 532682"/>
                <a:gd name="connsiteX424" fmla="*/ 576756 w 580905"/>
                <a:gd name="connsiteY424" fmla="*/ 4973 h 532682"/>
                <a:gd name="connsiteX425" fmla="*/ 576756 w 580905"/>
                <a:gd name="connsiteY425" fmla="*/ 6212 h 532682"/>
                <a:gd name="connsiteX426" fmla="*/ 576446 w 580905"/>
                <a:gd name="connsiteY426" fmla="*/ 6212 h 532682"/>
                <a:gd name="connsiteX427" fmla="*/ 575515 w 580905"/>
                <a:gd name="connsiteY427" fmla="*/ 4973 h 532682"/>
                <a:gd name="connsiteX428" fmla="*/ 574274 w 580905"/>
                <a:gd name="connsiteY428" fmla="*/ 6212 h 532682"/>
                <a:gd name="connsiteX429" fmla="*/ 575515 w 580905"/>
                <a:gd name="connsiteY429" fmla="*/ 6212 h 532682"/>
                <a:gd name="connsiteX430" fmla="*/ 573033 w 580905"/>
                <a:gd name="connsiteY430" fmla="*/ 11169 h 532682"/>
                <a:gd name="connsiteX431" fmla="*/ 571792 w 580905"/>
                <a:gd name="connsiteY431" fmla="*/ 7452 h 532682"/>
                <a:gd name="connsiteX432" fmla="*/ 575515 w 580905"/>
                <a:gd name="connsiteY432" fmla="*/ 4973 h 532682"/>
                <a:gd name="connsiteX433" fmla="*/ 563105 w 580905"/>
                <a:gd name="connsiteY433" fmla="*/ 4973 h 532682"/>
                <a:gd name="connsiteX434" fmla="*/ 564346 w 580905"/>
                <a:gd name="connsiteY434" fmla="*/ 7452 h 532682"/>
                <a:gd name="connsiteX435" fmla="*/ 564346 w 580905"/>
                <a:gd name="connsiteY435" fmla="*/ 6212 h 532682"/>
                <a:gd name="connsiteX436" fmla="*/ 568069 w 580905"/>
                <a:gd name="connsiteY436" fmla="*/ 6212 h 532682"/>
                <a:gd name="connsiteX437" fmla="*/ 569310 w 580905"/>
                <a:gd name="connsiteY437" fmla="*/ 8691 h 532682"/>
                <a:gd name="connsiteX438" fmla="*/ 569310 w 580905"/>
                <a:gd name="connsiteY438" fmla="*/ 4973 h 532682"/>
                <a:gd name="connsiteX439" fmla="*/ 571792 w 580905"/>
                <a:gd name="connsiteY439" fmla="*/ 7452 h 532682"/>
                <a:gd name="connsiteX440" fmla="*/ 571792 w 580905"/>
                <a:gd name="connsiteY440" fmla="*/ 9930 h 532682"/>
                <a:gd name="connsiteX441" fmla="*/ 570551 w 580905"/>
                <a:gd name="connsiteY441" fmla="*/ 8691 h 532682"/>
                <a:gd name="connsiteX442" fmla="*/ 566828 w 580905"/>
                <a:gd name="connsiteY442" fmla="*/ 11169 h 532682"/>
                <a:gd name="connsiteX443" fmla="*/ 565587 w 580905"/>
                <a:gd name="connsiteY443" fmla="*/ 7452 h 532682"/>
                <a:gd name="connsiteX444" fmla="*/ 563105 w 580905"/>
                <a:gd name="connsiteY444" fmla="*/ 16125 h 532682"/>
                <a:gd name="connsiteX445" fmla="*/ 555658 w 580905"/>
                <a:gd name="connsiteY445" fmla="*/ 21082 h 532682"/>
                <a:gd name="connsiteX446" fmla="*/ 558140 w 580905"/>
                <a:gd name="connsiteY446" fmla="*/ 23560 h 532682"/>
                <a:gd name="connsiteX447" fmla="*/ 555658 w 580905"/>
                <a:gd name="connsiteY447" fmla="*/ 22321 h 532682"/>
                <a:gd name="connsiteX448" fmla="*/ 554417 w 580905"/>
                <a:gd name="connsiteY448" fmla="*/ 24799 h 532682"/>
                <a:gd name="connsiteX449" fmla="*/ 551935 w 580905"/>
                <a:gd name="connsiteY449" fmla="*/ 23560 h 532682"/>
                <a:gd name="connsiteX450" fmla="*/ 549453 w 580905"/>
                <a:gd name="connsiteY450" fmla="*/ 19843 h 532682"/>
                <a:gd name="connsiteX451" fmla="*/ 546971 w 580905"/>
                <a:gd name="connsiteY451" fmla="*/ 27277 h 532682"/>
                <a:gd name="connsiteX452" fmla="*/ 545730 w 580905"/>
                <a:gd name="connsiteY452" fmla="*/ 27277 h 532682"/>
                <a:gd name="connsiteX453" fmla="*/ 540766 w 580905"/>
                <a:gd name="connsiteY453" fmla="*/ 27277 h 532682"/>
                <a:gd name="connsiteX454" fmla="*/ 542007 w 580905"/>
                <a:gd name="connsiteY454" fmla="*/ 24799 h 532682"/>
                <a:gd name="connsiteX455" fmla="*/ 539525 w 580905"/>
                <a:gd name="connsiteY455" fmla="*/ 28516 h 532682"/>
                <a:gd name="connsiteX456" fmla="*/ 539525 w 580905"/>
                <a:gd name="connsiteY456" fmla="*/ 26038 h 532682"/>
                <a:gd name="connsiteX457" fmla="*/ 538284 w 580905"/>
                <a:gd name="connsiteY457" fmla="*/ 28516 h 532682"/>
                <a:gd name="connsiteX458" fmla="*/ 538284 w 580905"/>
                <a:gd name="connsiteY458" fmla="*/ 27277 h 532682"/>
                <a:gd name="connsiteX459" fmla="*/ 535802 w 580905"/>
                <a:gd name="connsiteY459" fmla="*/ 30994 h 532682"/>
                <a:gd name="connsiteX460" fmla="*/ 537043 w 580905"/>
                <a:gd name="connsiteY460" fmla="*/ 32234 h 532682"/>
                <a:gd name="connsiteX461" fmla="*/ 533320 w 580905"/>
                <a:gd name="connsiteY461" fmla="*/ 29755 h 532682"/>
                <a:gd name="connsiteX462" fmla="*/ 532079 w 580905"/>
                <a:gd name="connsiteY462" fmla="*/ 32234 h 532682"/>
                <a:gd name="connsiteX463" fmla="*/ 535802 w 580905"/>
                <a:gd name="connsiteY463" fmla="*/ 33473 h 532682"/>
                <a:gd name="connsiteX464" fmla="*/ 533320 w 580905"/>
                <a:gd name="connsiteY464" fmla="*/ 37190 h 532682"/>
                <a:gd name="connsiteX465" fmla="*/ 533320 w 580905"/>
                <a:gd name="connsiteY465" fmla="*/ 35951 h 532682"/>
                <a:gd name="connsiteX466" fmla="*/ 520909 w 580905"/>
                <a:gd name="connsiteY466" fmla="*/ 40907 h 532682"/>
                <a:gd name="connsiteX467" fmla="*/ 522150 w 580905"/>
                <a:gd name="connsiteY467" fmla="*/ 43385 h 532682"/>
                <a:gd name="connsiteX468" fmla="*/ 517186 w 580905"/>
                <a:gd name="connsiteY468" fmla="*/ 45864 h 532682"/>
                <a:gd name="connsiteX469" fmla="*/ 517186 w 580905"/>
                <a:gd name="connsiteY469" fmla="*/ 44625 h 532682"/>
                <a:gd name="connsiteX470" fmla="*/ 509740 w 580905"/>
                <a:gd name="connsiteY470" fmla="*/ 50820 h 532682"/>
                <a:gd name="connsiteX471" fmla="*/ 509740 w 580905"/>
                <a:gd name="connsiteY471" fmla="*/ 48342 h 532682"/>
                <a:gd name="connsiteX472" fmla="*/ 506017 w 580905"/>
                <a:gd name="connsiteY472" fmla="*/ 52059 h 532682"/>
                <a:gd name="connsiteX473" fmla="*/ 507258 w 580905"/>
                <a:gd name="connsiteY473" fmla="*/ 52059 h 532682"/>
                <a:gd name="connsiteX474" fmla="*/ 499812 w 580905"/>
                <a:gd name="connsiteY474" fmla="*/ 60733 h 532682"/>
                <a:gd name="connsiteX475" fmla="*/ 498571 w 580905"/>
                <a:gd name="connsiteY475" fmla="*/ 55777 h 532682"/>
                <a:gd name="connsiteX476" fmla="*/ 492365 w 580905"/>
                <a:gd name="connsiteY476" fmla="*/ 60733 h 532682"/>
                <a:gd name="connsiteX477" fmla="*/ 491124 w 580905"/>
                <a:gd name="connsiteY477" fmla="*/ 61972 h 532682"/>
                <a:gd name="connsiteX478" fmla="*/ 489883 w 580905"/>
                <a:gd name="connsiteY478" fmla="*/ 61972 h 532682"/>
                <a:gd name="connsiteX479" fmla="*/ 489883 w 580905"/>
                <a:gd name="connsiteY479" fmla="*/ 63211 h 532682"/>
                <a:gd name="connsiteX480" fmla="*/ 488642 w 580905"/>
                <a:gd name="connsiteY480" fmla="*/ 61972 h 532682"/>
                <a:gd name="connsiteX481" fmla="*/ 486160 w 580905"/>
                <a:gd name="connsiteY481" fmla="*/ 66928 h 532682"/>
                <a:gd name="connsiteX482" fmla="*/ 484919 w 580905"/>
                <a:gd name="connsiteY482" fmla="*/ 63211 h 532682"/>
                <a:gd name="connsiteX483" fmla="*/ 482437 w 580905"/>
                <a:gd name="connsiteY483" fmla="*/ 65689 h 532682"/>
                <a:gd name="connsiteX484" fmla="*/ 479955 w 580905"/>
                <a:gd name="connsiteY484" fmla="*/ 65689 h 532682"/>
                <a:gd name="connsiteX485" fmla="*/ 479955 w 580905"/>
                <a:gd name="connsiteY485" fmla="*/ 69407 h 532682"/>
                <a:gd name="connsiteX486" fmla="*/ 476232 w 580905"/>
                <a:gd name="connsiteY486" fmla="*/ 73124 h 532682"/>
                <a:gd name="connsiteX487" fmla="*/ 478714 w 580905"/>
                <a:gd name="connsiteY487" fmla="*/ 74363 h 532682"/>
                <a:gd name="connsiteX488" fmla="*/ 477473 w 580905"/>
                <a:gd name="connsiteY488" fmla="*/ 76841 h 532682"/>
                <a:gd name="connsiteX489" fmla="*/ 472509 w 580905"/>
                <a:gd name="connsiteY489" fmla="*/ 73124 h 532682"/>
                <a:gd name="connsiteX490" fmla="*/ 467545 w 580905"/>
                <a:gd name="connsiteY490" fmla="*/ 80559 h 532682"/>
                <a:gd name="connsiteX491" fmla="*/ 466304 w 580905"/>
                <a:gd name="connsiteY491" fmla="*/ 79319 h 532682"/>
                <a:gd name="connsiteX492" fmla="*/ 463822 w 580905"/>
                <a:gd name="connsiteY492" fmla="*/ 84276 h 532682"/>
                <a:gd name="connsiteX493" fmla="*/ 463822 w 580905"/>
                <a:gd name="connsiteY493" fmla="*/ 81798 h 532682"/>
                <a:gd name="connsiteX494" fmla="*/ 462581 w 580905"/>
                <a:gd name="connsiteY494" fmla="*/ 85515 h 532682"/>
                <a:gd name="connsiteX495" fmla="*/ 461340 w 580905"/>
                <a:gd name="connsiteY495" fmla="*/ 84276 h 532682"/>
                <a:gd name="connsiteX496" fmla="*/ 461340 w 580905"/>
                <a:gd name="connsiteY496" fmla="*/ 86754 h 532682"/>
                <a:gd name="connsiteX497" fmla="*/ 455134 w 580905"/>
                <a:gd name="connsiteY497" fmla="*/ 80559 h 532682"/>
                <a:gd name="connsiteX498" fmla="*/ 456375 w 580905"/>
                <a:gd name="connsiteY498" fmla="*/ 87993 h 532682"/>
                <a:gd name="connsiteX499" fmla="*/ 447688 w 580905"/>
                <a:gd name="connsiteY499" fmla="*/ 95428 h 532682"/>
                <a:gd name="connsiteX500" fmla="*/ 447688 w 580905"/>
                <a:gd name="connsiteY500" fmla="*/ 91710 h 532682"/>
                <a:gd name="connsiteX501" fmla="*/ 441483 w 580905"/>
                <a:gd name="connsiteY501" fmla="*/ 101623 h 532682"/>
                <a:gd name="connsiteX502" fmla="*/ 442724 w 580905"/>
                <a:gd name="connsiteY502" fmla="*/ 95428 h 532682"/>
                <a:gd name="connsiteX503" fmla="*/ 434037 w 580905"/>
                <a:gd name="connsiteY503" fmla="*/ 106580 h 532682"/>
                <a:gd name="connsiteX504" fmla="*/ 426591 w 580905"/>
                <a:gd name="connsiteY504" fmla="*/ 107819 h 532682"/>
                <a:gd name="connsiteX505" fmla="*/ 426591 w 580905"/>
                <a:gd name="connsiteY505" fmla="*/ 112775 h 532682"/>
                <a:gd name="connsiteX506" fmla="*/ 425349 w 580905"/>
                <a:gd name="connsiteY506" fmla="*/ 110297 h 532682"/>
                <a:gd name="connsiteX507" fmla="*/ 419144 w 580905"/>
                <a:gd name="connsiteY507" fmla="*/ 111536 h 532682"/>
                <a:gd name="connsiteX508" fmla="*/ 417903 w 580905"/>
                <a:gd name="connsiteY508" fmla="*/ 115253 h 532682"/>
                <a:gd name="connsiteX509" fmla="*/ 411698 w 580905"/>
                <a:gd name="connsiteY509" fmla="*/ 118971 h 532682"/>
                <a:gd name="connsiteX510" fmla="*/ 410457 w 580905"/>
                <a:gd name="connsiteY510" fmla="*/ 122688 h 532682"/>
                <a:gd name="connsiteX511" fmla="*/ 410457 w 580905"/>
                <a:gd name="connsiteY511" fmla="*/ 121449 h 532682"/>
                <a:gd name="connsiteX512" fmla="*/ 409216 w 580905"/>
                <a:gd name="connsiteY512" fmla="*/ 123927 h 532682"/>
                <a:gd name="connsiteX513" fmla="*/ 406734 w 580905"/>
                <a:gd name="connsiteY513" fmla="*/ 122688 h 532682"/>
                <a:gd name="connsiteX514" fmla="*/ 403011 w 580905"/>
                <a:gd name="connsiteY514" fmla="*/ 125166 h 532682"/>
                <a:gd name="connsiteX515" fmla="*/ 403011 w 580905"/>
                <a:gd name="connsiteY515" fmla="*/ 123927 h 532682"/>
                <a:gd name="connsiteX516" fmla="*/ 389359 w 580905"/>
                <a:gd name="connsiteY516" fmla="*/ 136318 h 532682"/>
                <a:gd name="connsiteX517" fmla="*/ 389359 w 580905"/>
                <a:gd name="connsiteY517" fmla="*/ 132601 h 532682"/>
                <a:gd name="connsiteX518" fmla="*/ 388118 w 580905"/>
                <a:gd name="connsiteY518" fmla="*/ 140035 h 532682"/>
                <a:gd name="connsiteX519" fmla="*/ 364539 w 580905"/>
                <a:gd name="connsiteY519" fmla="*/ 148709 h 532682"/>
                <a:gd name="connsiteX520" fmla="*/ 367021 w 580905"/>
                <a:gd name="connsiteY520" fmla="*/ 151187 h 532682"/>
                <a:gd name="connsiteX521" fmla="*/ 364539 w 580905"/>
                <a:gd name="connsiteY521" fmla="*/ 151187 h 532682"/>
                <a:gd name="connsiteX522" fmla="*/ 365780 w 580905"/>
                <a:gd name="connsiteY522" fmla="*/ 152426 h 532682"/>
                <a:gd name="connsiteX523" fmla="*/ 353369 w 580905"/>
                <a:gd name="connsiteY523" fmla="*/ 154905 h 532682"/>
                <a:gd name="connsiteX524" fmla="*/ 345923 w 580905"/>
                <a:gd name="connsiteY524" fmla="*/ 162339 h 532682"/>
                <a:gd name="connsiteX525" fmla="*/ 343441 w 580905"/>
                <a:gd name="connsiteY525" fmla="*/ 159861 h 532682"/>
                <a:gd name="connsiteX526" fmla="*/ 342200 w 580905"/>
                <a:gd name="connsiteY526" fmla="*/ 163578 h 532682"/>
                <a:gd name="connsiteX527" fmla="*/ 328549 w 580905"/>
                <a:gd name="connsiteY527" fmla="*/ 169774 h 532682"/>
                <a:gd name="connsiteX528" fmla="*/ 322343 w 580905"/>
                <a:gd name="connsiteY528" fmla="*/ 177208 h 532682"/>
                <a:gd name="connsiteX529" fmla="*/ 318620 w 580905"/>
                <a:gd name="connsiteY529" fmla="*/ 174730 h 532682"/>
                <a:gd name="connsiteX530" fmla="*/ 319861 w 580905"/>
                <a:gd name="connsiteY530" fmla="*/ 177208 h 532682"/>
                <a:gd name="connsiteX531" fmla="*/ 312415 w 580905"/>
                <a:gd name="connsiteY531" fmla="*/ 179687 h 532682"/>
                <a:gd name="connsiteX532" fmla="*/ 312415 w 580905"/>
                <a:gd name="connsiteY532" fmla="*/ 183404 h 532682"/>
                <a:gd name="connsiteX533" fmla="*/ 306210 w 580905"/>
                <a:gd name="connsiteY533" fmla="*/ 189599 h 532682"/>
                <a:gd name="connsiteX534" fmla="*/ 304969 w 580905"/>
                <a:gd name="connsiteY534" fmla="*/ 189599 h 532682"/>
                <a:gd name="connsiteX535" fmla="*/ 302487 w 580905"/>
                <a:gd name="connsiteY535" fmla="*/ 190839 h 532682"/>
                <a:gd name="connsiteX536" fmla="*/ 302487 w 580905"/>
                <a:gd name="connsiteY536" fmla="*/ 189599 h 532682"/>
                <a:gd name="connsiteX537" fmla="*/ 301246 w 580905"/>
                <a:gd name="connsiteY537" fmla="*/ 190839 h 532682"/>
                <a:gd name="connsiteX538" fmla="*/ 297523 w 580905"/>
                <a:gd name="connsiteY538" fmla="*/ 187121 h 532682"/>
                <a:gd name="connsiteX539" fmla="*/ 300005 w 580905"/>
                <a:gd name="connsiteY539" fmla="*/ 190839 h 532682"/>
                <a:gd name="connsiteX540" fmla="*/ 291317 w 580905"/>
                <a:gd name="connsiteY540" fmla="*/ 199512 h 532682"/>
                <a:gd name="connsiteX541" fmla="*/ 291317 w 580905"/>
                <a:gd name="connsiteY541" fmla="*/ 197034 h 532682"/>
                <a:gd name="connsiteX542" fmla="*/ 286353 w 580905"/>
                <a:gd name="connsiteY542" fmla="*/ 199512 h 532682"/>
                <a:gd name="connsiteX543" fmla="*/ 287594 w 580905"/>
                <a:gd name="connsiteY543" fmla="*/ 200751 h 532682"/>
                <a:gd name="connsiteX544" fmla="*/ 283871 w 580905"/>
                <a:gd name="connsiteY544" fmla="*/ 201990 h 532682"/>
                <a:gd name="connsiteX545" fmla="*/ 285112 w 580905"/>
                <a:gd name="connsiteY545" fmla="*/ 199512 h 532682"/>
                <a:gd name="connsiteX546" fmla="*/ 281389 w 580905"/>
                <a:gd name="connsiteY546" fmla="*/ 203230 h 532682"/>
                <a:gd name="connsiteX547" fmla="*/ 276425 w 580905"/>
                <a:gd name="connsiteY547" fmla="*/ 203230 h 532682"/>
                <a:gd name="connsiteX548" fmla="*/ 278907 w 580905"/>
                <a:gd name="connsiteY548" fmla="*/ 204469 h 532682"/>
                <a:gd name="connsiteX549" fmla="*/ 277666 w 580905"/>
                <a:gd name="connsiteY549" fmla="*/ 205708 h 532682"/>
                <a:gd name="connsiteX550" fmla="*/ 275184 w 580905"/>
                <a:gd name="connsiteY550" fmla="*/ 203230 h 532682"/>
                <a:gd name="connsiteX551" fmla="*/ 275184 w 580905"/>
                <a:gd name="connsiteY551" fmla="*/ 206947 h 532682"/>
                <a:gd name="connsiteX552" fmla="*/ 272702 w 580905"/>
                <a:gd name="connsiteY552" fmla="*/ 204469 h 532682"/>
                <a:gd name="connsiteX553" fmla="*/ 272702 w 580905"/>
                <a:gd name="connsiteY553" fmla="*/ 209425 h 532682"/>
                <a:gd name="connsiteX554" fmla="*/ 265256 w 580905"/>
                <a:gd name="connsiteY554" fmla="*/ 208186 h 532682"/>
                <a:gd name="connsiteX555" fmla="*/ 262774 w 580905"/>
                <a:gd name="connsiteY555" fmla="*/ 214381 h 532682"/>
                <a:gd name="connsiteX556" fmla="*/ 250363 w 580905"/>
                <a:gd name="connsiteY556" fmla="*/ 219338 h 532682"/>
                <a:gd name="connsiteX557" fmla="*/ 250363 w 580905"/>
                <a:gd name="connsiteY557" fmla="*/ 218099 h 532682"/>
                <a:gd name="connsiteX558" fmla="*/ 247881 w 580905"/>
                <a:gd name="connsiteY558" fmla="*/ 223055 h 532682"/>
                <a:gd name="connsiteX559" fmla="*/ 239194 w 580905"/>
                <a:gd name="connsiteY559" fmla="*/ 229251 h 532682"/>
                <a:gd name="connsiteX560" fmla="*/ 237953 w 580905"/>
                <a:gd name="connsiteY560" fmla="*/ 229251 h 532682"/>
                <a:gd name="connsiteX561" fmla="*/ 239194 w 580905"/>
                <a:gd name="connsiteY561" fmla="*/ 231729 h 532682"/>
                <a:gd name="connsiteX562" fmla="*/ 236712 w 580905"/>
                <a:gd name="connsiteY562" fmla="*/ 229251 h 532682"/>
                <a:gd name="connsiteX563" fmla="*/ 237953 w 580905"/>
                <a:gd name="connsiteY563" fmla="*/ 232968 h 532682"/>
                <a:gd name="connsiteX564" fmla="*/ 225543 w 580905"/>
                <a:gd name="connsiteY564" fmla="*/ 237924 h 532682"/>
                <a:gd name="connsiteX565" fmla="*/ 224301 w 580905"/>
                <a:gd name="connsiteY565" fmla="*/ 235446 h 532682"/>
                <a:gd name="connsiteX566" fmla="*/ 218096 w 580905"/>
                <a:gd name="connsiteY566" fmla="*/ 244120 h 532682"/>
                <a:gd name="connsiteX567" fmla="*/ 215614 w 580905"/>
                <a:gd name="connsiteY567" fmla="*/ 240403 h 532682"/>
                <a:gd name="connsiteX568" fmla="*/ 214373 w 580905"/>
                <a:gd name="connsiteY568" fmla="*/ 244119 h 532682"/>
                <a:gd name="connsiteX569" fmla="*/ 213132 w 580905"/>
                <a:gd name="connsiteY569" fmla="*/ 246598 h 532682"/>
                <a:gd name="connsiteX570" fmla="*/ 210650 w 580905"/>
                <a:gd name="connsiteY570" fmla="*/ 244120 h 532682"/>
                <a:gd name="connsiteX571" fmla="*/ 210650 w 580905"/>
                <a:gd name="connsiteY571" fmla="*/ 247837 h 532682"/>
                <a:gd name="connsiteX572" fmla="*/ 204445 w 580905"/>
                <a:gd name="connsiteY572" fmla="*/ 249076 h 532682"/>
                <a:gd name="connsiteX573" fmla="*/ 205686 w 580905"/>
                <a:gd name="connsiteY573" fmla="*/ 252794 h 532682"/>
                <a:gd name="connsiteX574" fmla="*/ 200722 w 580905"/>
                <a:gd name="connsiteY574" fmla="*/ 256511 h 532682"/>
                <a:gd name="connsiteX575" fmla="*/ 198240 w 580905"/>
                <a:gd name="connsiteY575" fmla="*/ 252794 h 532682"/>
                <a:gd name="connsiteX576" fmla="*/ 200722 w 580905"/>
                <a:gd name="connsiteY576" fmla="*/ 252794 h 532682"/>
                <a:gd name="connsiteX577" fmla="*/ 199481 w 580905"/>
                <a:gd name="connsiteY577" fmla="*/ 247837 h 532682"/>
                <a:gd name="connsiteX578" fmla="*/ 196999 w 580905"/>
                <a:gd name="connsiteY578" fmla="*/ 252794 h 532682"/>
                <a:gd name="connsiteX579" fmla="*/ 196999 w 580905"/>
                <a:gd name="connsiteY579" fmla="*/ 251555 h 532682"/>
                <a:gd name="connsiteX580" fmla="*/ 195758 w 580905"/>
                <a:gd name="connsiteY580" fmla="*/ 249076 h 532682"/>
                <a:gd name="connsiteX581" fmla="*/ 194517 w 580905"/>
                <a:gd name="connsiteY581" fmla="*/ 250315 h 532682"/>
                <a:gd name="connsiteX582" fmla="*/ 196610 w 580905"/>
                <a:gd name="connsiteY582" fmla="*/ 253450 h 532682"/>
                <a:gd name="connsiteX583" fmla="*/ 194517 w 580905"/>
                <a:gd name="connsiteY583" fmla="*/ 256976 h 532682"/>
                <a:gd name="connsiteX584" fmla="*/ 192035 w 580905"/>
                <a:gd name="connsiteY584" fmla="*/ 260228 h 532682"/>
                <a:gd name="connsiteX585" fmla="*/ 192035 w 580905"/>
                <a:gd name="connsiteY585" fmla="*/ 258989 h 532682"/>
                <a:gd name="connsiteX586" fmla="*/ 190793 w 580905"/>
                <a:gd name="connsiteY586" fmla="*/ 263946 h 532682"/>
                <a:gd name="connsiteX587" fmla="*/ 187070 w 580905"/>
                <a:gd name="connsiteY587" fmla="*/ 261467 h 532682"/>
                <a:gd name="connsiteX588" fmla="*/ 187649 w 580905"/>
                <a:gd name="connsiteY588" fmla="*/ 263781 h 532682"/>
                <a:gd name="connsiteX589" fmla="*/ 183347 w 580905"/>
                <a:gd name="connsiteY589" fmla="*/ 262706 h 532682"/>
                <a:gd name="connsiteX590" fmla="*/ 183347 w 580905"/>
                <a:gd name="connsiteY590" fmla="*/ 267663 h 532682"/>
                <a:gd name="connsiteX591" fmla="*/ 180865 w 580905"/>
                <a:gd name="connsiteY591" fmla="*/ 263946 h 532682"/>
                <a:gd name="connsiteX592" fmla="*/ 180865 w 580905"/>
                <a:gd name="connsiteY592" fmla="*/ 270141 h 532682"/>
                <a:gd name="connsiteX593" fmla="*/ 177142 w 580905"/>
                <a:gd name="connsiteY593" fmla="*/ 263946 h 532682"/>
                <a:gd name="connsiteX594" fmla="*/ 178383 w 580905"/>
                <a:gd name="connsiteY594" fmla="*/ 270141 h 532682"/>
                <a:gd name="connsiteX595" fmla="*/ 174660 w 580905"/>
                <a:gd name="connsiteY595" fmla="*/ 270141 h 532682"/>
                <a:gd name="connsiteX596" fmla="*/ 174660 w 580905"/>
                <a:gd name="connsiteY596" fmla="*/ 268902 h 532682"/>
                <a:gd name="connsiteX597" fmla="*/ 170937 w 580905"/>
                <a:gd name="connsiteY597" fmla="*/ 277576 h 532682"/>
                <a:gd name="connsiteX598" fmla="*/ 164732 w 580905"/>
                <a:gd name="connsiteY598" fmla="*/ 273858 h 532682"/>
                <a:gd name="connsiteX599" fmla="*/ 164732 w 580905"/>
                <a:gd name="connsiteY599" fmla="*/ 277576 h 532682"/>
                <a:gd name="connsiteX600" fmla="*/ 159768 w 580905"/>
                <a:gd name="connsiteY600" fmla="*/ 277576 h 532682"/>
                <a:gd name="connsiteX601" fmla="*/ 158527 w 580905"/>
                <a:gd name="connsiteY601" fmla="*/ 281293 h 532682"/>
                <a:gd name="connsiteX602" fmla="*/ 158527 w 580905"/>
                <a:gd name="connsiteY602" fmla="*/ 278815 h 532682"/>
                <a:gd name="connsiteX603" fmla="*/ 156044 w 580905"/>
                <a:gd name="connsiteY603" fmla="*/ 278815 h 532682"/>
                <a:gd name="connsiteX604" fmla="*/ 158527 w 580905"/>
                <a:gd name="connsiteY604" fmla="*/ 282532 h 532682"/>
                <a:gd name="connsiteX605" fmla="*/ 154803 w 580905"/>
                <a:gd name="connsiteY605" fmla="*/ 280054 h 532682"/>
                <a:gd name="connsiteX606" fmla="*/ 156044 w 580905"/>
                <a:gd name="connsiteY606" fmla="*/ 283771 h 532682"/>
                <a:gd name="connsiteX607" fmla="*/ 153562 w 580905"/>
                <a:gd name="connsiteY607" fmla="*/ 282532 h 532682"/>
                <a:gd name="connsiteX608" fmla="*/ 152735 w 580905"/>
                <a:gd name="connsiteY608" fmla="*/ 283358 h 532682"/>
                <a:gd name="connsiteX609" fmla="*/ 151080 w 580905"/>
                <a:gd name="connsiteY609" fmla="*/ 282532 h 532682"/>
                <a:gd name="connsiteX610" fmla="*/ 151080 w 580905"/>
                <a:gd name="connsiteY610" fmla="*/ 285010 h 532682"/>
                <a:gd name="connsiteX611" fmla="*/ 143634 w 580905"/>
                <a:gd name="connsiteY611" fmla="*/ 277576 h 532682"/>
                <a:gd name="connsiteX612" fmla="*/ 143634 w 580905"/>
                <a:gd name="connsiteY612" fmla="*/ 276337 h 532682"/>
                <a:gd name="connsiteX613" fmla="*/ 142393 w 580905"/>
                <a:gd name="connsiteY613" fmla="*/ 273858 h 532682"/>
                <a:gd name="connsiteX614" fmla="*/ 142393 w 580905"/>
                <a:gd name="connsiteY614" fmla="*/ 268902 h 532682"/>
                <a:gd name="connsiteX615" fmla="*/ 148598 w 580905"/>
                <a:gd name="connsiteY615" fmla="*/ 272619 h 532682"/>
                <a:gd name="connsiteX616" fmla="*/ 149839 w 580905"/>
                <a:gd name="connsiteY616" fmla="*/ 268902 h 532682"/>
                <a:gd name="connsiteX617" fmla="*/ 151080 w 580905"/>
                <a:gd name="connsiteY617" fmla="*/ 268902 h 532682"/>
                <a:gd name="connsiteX618" fmla="*/ 154803 w 580905"/>
                <a:gd name="connsiteY618" fmla="*/ 267663 h 532682"/>
                <a:gd name="connsiteX619" fmla="*/ 152321 w 580905"/>
                <a:gd name="connsiteY619" fmla="*/ 265185 h 532682"/>
                <a:gd name="connsiteX620" fmla="*/ 161009 w 580905"/>
                <a:gd name="connsiteY620" fmla="*/ 262706 h 532682"/>
                <a:gd name="connsiteX621" fmla="*/ 161009 w 580905"/>
                <a:gd name="connsiteY621" fmla="*/ 258989 h 532682"/>
                <a:gd name="connsiteX622" fmla="*/ 163491 w 580905"/>
                <a:gd name="connsiteY622" fmla="*/ 261467 h 532682"/>
                <a:gd name="connsiteX623" fmla="*/ 164732 w 580905"/>
                <a:gd name="connsiteY623" fmla="*/ 256511 h 532682"/>
                <a:gd name="connsiteX624" fmla="*/ 183347 w 580905"/>
                <a:gd name="connsiteY624" fmla="*/ 246598 h 532682"/>
                <a:gd name="connsiteX625" fmla="*/ 182106 w 580905"/>
                <a:gd name="connsiteY625" fmla="*/ 246598 h 532682"/>
                <a:gd name="connsiteX626" fmla="*/ 194517 w 580905"/>
                <a:gd name="connsiteY626" fmla="*/ 236685 h 532682"/>
                <a:gd name="connsiteX627" fmla="*/ 194517 w 580905"/>
                <a:gd name="connsiteY627" fmla="*/ 237924 h 532682"/>
                <a:gd name="connsiteX628" fmla="*/ 196999 w 580905"/>
                <a:gd name="connsiteY628" fmla="*/ 239163 h 532682"/>
                <a:gd name="connsiteX629" fmla="*/ 199481 w 580905"/>
                <a:gd name="connsiteY629" fmla="*/ 232968 h 532682"/>
                <a:gd name="connsiteX630" fmla="*/ 199481 w 580905"/>
                <a:gd name="connsiteY630" fmla="*/ 235446 h 532682"/>
                <a:gd name="connsiteX631" fmla="*/ 201963 w 580905"/>
                <a:gd name="connsiteY631" fmla="*/ 236685 h 532682"/>
                <a:gd name="connsiteX632" fmla="*/ 205686 w 580905"/>
                <a:gd name="connsiteY632" fmla="*/ 226772 h 532682"/>
                <a:gd name="connsiteX633" fmla="*/ 213132 w 580905"/>
                <a:gd name="connsiteY633" fmla="*/ 231729 h 532682"/>
                <a:gd name="connsiteX634" fmla="*/ 211891 w 580905"/>
                <a:gd name="connsiteY634" fmla="*/ 226772 h 532682"/>
                <a:gd name="connsiteX635" fmla="*/ 213132 w 580905"/>
                <a:gd name="connsiteY635" fmla="*/ 224294 h 532682"/>
                <a:gd name="connsiteX636" fmla="*/ 210650 w 580905"/>
                <a:gd name="connsiteY636" fmla="*/ 225533 h 532682"/>
                <a:gd name="connsiteX637" fmla="*/ 210650 w 580905"/>
                <a:gd name="connsiteY637" fmla="*/ 226772 h 532682"/>
                <a:gd name="connsiteX638" fmla="*/ 209409 w 580905"/>
                <a:gd name="connsiteY638" fmla="*/ 223055 h 532682"/>
                <a:gd name="connsiteX639" fmla="*/ 211891 w 580905"/>
                <a:gd name="connsiteY639" fmla="*/ 223055 h 532682"/>
                <a:gd name="connsiteX640" fmla="*/ 213132 w 580905"/>
                <a:gd name="connsiteY640" fmla="*/ 223055 h 532682"/>
                <a:gd name="connsiteX641" fmla="*/ 214373 w 580905"/>
                <a:gd name="connsiteY641" fmla="*/ 221816 h 532682"/>
                <a:gd name="connsiteX642" fmla="*/ 214373 w 580905"/>
                <a:gd name="connsiteY642" fmla="*/ 223055 h 532682"/>
                <a:gd name="connsiteX643" fmla="*/ 218096 w 580905"/>
                <a:gd name="connsiteY643" fmla="*/ 215621 h 532682"/>
                <a:gd name="connsiteX644" fmla="*/ 220578 w 580905"/>
                <a:gd name="connsiteY644" fmla="*/ 220577 h 532682"/>
                <a:gd name="connsiteX645" fmla="*/ 218096 w 580905"/>
                <a:gd name="connsiteY645" fmla="*/ 223055 h 532682"/>
                <a:gd name="connsiteX646" fmla="*/ 224301 w 580905"/>
                <a:gd name="connsiteY646" fmla="*/ 219338 h 532682"/>
                <a:gd name="connsiteX647" fmla="*/ 224301 w 580905"/>
                <a:gd name="connsiteY647" fmla="*/ 220577 h 532682"/>
                <a:gd name="connsiteX648" fmla="*/ 225543 w 580905"/>
                <a:gd name="connsiteY648" fmla="*/ 216860 h 532682"/>
                <a:gd name="connsiteX649" fmla="*/ 229266 w 580905"/>
                <a:gd name="connsiteY649" fmla="*/ 218099 h 532682"/>
                <a:gd name="connsiteX650" fmla="*/ 230507 w 580905"/>
                <a:gd name="connsiteY650" fmla="*/ 215621 h 532682"/>
                <a:gd name="connsiteX651" fmla="*/ 232989 w 580905"/>
                <a:gd name="connsiteY651" fmla="*/ 214381 h 532682"/>
                <a:gd name="connsiteX652" fmla="*/ 232989 w 580905"/>
                <a:gd name="connsiteY652" fmla="*/ 215621 h 532682"/>
                <a:gd name="connsiteX653" fmla="*/ 234230 w 580905"/>
                <a:gd name="connsiteY653" fmla="*/ 208186 h 532682"/>
                <a:gd name="connsiteX654" fmla="*/ 234230 w 580905"/>
                <a:gd name="connsiteY654" fmla="*/ 210664 h 532682"/>
                <a:gd name="connsiteX655" fmla="*/ 239194 w 580905"/>
                <a:gd name="connsiteY655" fmla="*/ 206947 h 532682"/>
                <a:gd name="connsiteX656" fmla="*/ 242917 w 580905"/>
                <a:gd name="connsiteY656" fmla="*/ 201990 h 532682"/>
                <a:gd name="connsiteX657" fmla="*/ 242917 w 580905"/>
                <a:gd name="connsiteY657" fmla="*/ 203230 h 532682"/>
                <a:gd name="connsiteX658" fmla="*/ 250363 w 580905"/>
                <a:gd name="connsiteY658" fmla="*/ 198273 h 532682"/>
                <a:gd name="connsiteX659" fmla="*/ 252845 w 580905"/>
                <a:gd name="connsiteY659" fmla="*/ 200751 h 532682"/>
                <a:gd name="connsiteX660" fmla="*/ 252845 w 580905"/>
                <a:gd name="connsiteY660" fmla="*/ 196415 h 532682"/>
                <a:gd name="connsiteX661" fmla="*/ 252845 w 580905"/>
                <a:gd name="connsiteY661" fmla="*/ 194556 h 532682"/>
                <a:gd name="connsiteX662" fmla="*/ 259051 w 580905"/>
                <a:gd name="connsiteY662" fmla="*/ 190839 h 532682"/>
                <a:gd name="connsiteX663" fmla="*/ 261533 w 580905"/>
                <a:gd name="connsiteY663" fmla="*/ 192078 h 532682"/>
                <a:gd name="connsiteX664" fmla="*/ 262774 w 580905"/>
                <a:gd name="connsiteY664" fmla="*/ 189599 h 532682"/>
                <a:gd name="connsiteX665" fmla="*/ 275184 w 580905"/>
                <a:gd name="connsiteY665" fmla="*/ 185882 h 532682"/>
                <a:gd name="connsiteX666" fmla="*/ 272702 w 580905"/>
                <a:gd name="connsiteY666" fmla="*/ 180926 h 532682"/>
                <a:gd name="connsiteX667" fmla="*/ 278907 w 580905"/>
                <a:gd name="connsiteY667" fmla="*/ 180926 h 532682"/>
                <a:gd name="connsiteX668" fmla="*/ 280148 w 580905"/>
                <a:gd name="connsiteY668" fmla="*/ 179687 h 532682"/>
                <a:gd name="connsiteX669" fmla="*/ 280148 w 580905"/>
                <a:gd name="connsiteY669" fmla="*/ 177208 h 532682"/>
                <a:gd name="connsiteX670" fmla="*/ 292559 w 580905"/>
                <a:gd name="connsiteY670" fmla="*/ 173491 h 532682"/>
                <a:gd name="connsiteX671" fmla="*/ 300005 w 580905"/>
                <a:gd name="connsiteY671" fmla="*/ 162339 h 532682"/>
                <a:gd name="connsiteX672" fmla="*/ 301246 w 580905"/>
                <a:gd name="connsiteY672" fmla="*/ 162339 h 532682"/>
                <a:gd name="connsiteX673" fmla="*/ 307451 w 580905"/>
                <a:gd name="connsiteY673" fmla="*/ 166057 h 532682"/>
                <a:gd name="connsiteX674" fmla="*/ 312415 w 580905"/>
                <a:gd name="connsiteY674" fmla="*/ 156144 h 532682"/>
                <a:gd name="connsiteX675" fmla="*/ 312415 w 580905"/>
                <a:gd name="connsiteY675" fmla="*/ 158622 h 532682"/>
                <a:gd name="connsiteX676" fmla="*/ 314897 w 580905"/>
                <a:gd name="connsiteY676" fmla="*/ 154905 h 532682"/>
                <a:gd name="connsiteX677" fmla="*/ 316138 w 580905"/>
                <a:gd name="connsiteY677" fmla="*/ 156144 h 532682"/>
                <a:gd name="connsiteX678" fmla="*/ 317379 w 580905"/>
                <a:gd name="connsiteY678" fmla="*/ 153666 h 532682"/>
                <a:gd name="connsiteX679" fmla="*/ 317379 w 580905"/>
                <a:gd name="connsiteY679" fmla="*/ 156144 h 532682"/>
                <a:gd name="connsiteX680" fmla="*/ 326067 w 580905"/>
                <a:gd name="connsiteY680" fmla="*/ 147470 h 532682"/>
                <a:gd name="connsiteX681" fmla="*/ 327308 w 580905"/>
                <a:gd name="connsiteY681" fmla="*/ 149948 h 532682"/>
                <a:gd name="connsiteX682" fmla="*/ 332272 w 580905"/>
                <a:gd name="connsiteY682" fmla="*/ 141274 h 532682"/>
                <a:gd name="connsiteX683" fmla="*/ 332272 w 580905"/>
                <a:gd name="connsiteY683" fmla="*/ 143753 h 532682"/>
                <a:gd name="connsiteX684" fmla="*/ 338477 w 580905"/>
                <a:gd name="connsiteY684" fmla="*/ 142514 h 532682"/>
                <a:gd name="connsiteX685" fmla="*/ 334754 w 580905"/>
                <a:gd name="connsiteY685" fmla="*/ 141274 h 532682"/>
                <a:gd name="connsiteX686" fmla="*/ 335995 w 580905"/>
                <a:gd name="connsiteY686" fmla="*/ 137557 h 532682"/>
                <a:gd name="connsiteX687" fmla="*/ 339718 w 580905"/>
                <a:gd name="connsiteY687" fmla="*/ 140035 h 532682"/>
                <a:gd name="connsiteX688" fmla="*/ 339718 w 580905"/>
                <a:gd name="connsiteY688" fmla="*/ 142514 h 532682"/>
                <a:gd name="connsiteX689" fmla="*/ 344682 w 580905"/>
                <a:gd name="connsiteY689" fmla="*/ 143753 h 532682"/>
                <a:gd name="connsiteX690" fmla="*/ 347164 w 580905"/>
                <a:gd name="connsiteY690" fmla="*/ 142514 h 532682"/>
                <a:gd name="connsiteX691" fmla="*/ 344682 w 580905"/>
                <a:gd name="connsiteY691" fmla="*/ 137557 h 532682"/>
                <a:gd name="connsiteX692" fmla="*/ 355851 w 580905"/>
                <a:gd name="connsiteY692" fmla="*/ 131362 h 532682"/>
                <a:gd name="connsiteX693" fmla="*/ 364539 w 580905"/>
                <a:gd name="connsiteY693" fmla="*/ 132601 h 532682"/>
                <a:gd name="connsiteX694" fmla="*/ 367021 w 580905"/>
                <a:gd name="connsiteY694" fmla="*/ 126405 h 532682"/>
                <a:gd name="connsiteX695" fmla="*/ 367021 w 580905"/>
                <a:gd name="connsiteY695" fmla="*/ 128883 h 532682"/>
                <a:gd name="connsiteX696" fmla="*/ 369503 w 580905"/>
                <a:gd name="connsiteY696" fmla="*/ 123927 h 532682"/>
                <a:gd name="connsiteX697" fmla="*/ 368262 w 580905"/>
                <a:gd name="connsiteY697" fmla="*/ 131362 h 532682"/>
                <a:gd name="connsiteX698" fmla="*/ 370744 w 580905"/>
                <a:gd name="connsiteY698" fmla="*/ 123927 h 532682"/>
                <a:gd name="connsiteX699" fmla="*/ 373226 w 580905"/>
                <a:gd name="connsiteY699" fmla="*/ 127644 h 532682"/>
                <a:gd name="connsiteX700" fmla="*/ 375708 w 580905"/>
                <a:gd name="connsiteY700" fmla="*/ 125166 h 532682"/>
                <a:gd name="connsiteX701" fmla="*/ 374467 w 580905"/>
                <a:gd name="connsiteY701" fmla="*/ 123927 h 532682"/>
                <a:gd name="connsiteX702" fmla="*/ 378190 w 580905"/>
                <a:gd name="connsiteY702" fmla="*/ 117732 h 532682"/>
                <a:gd name="connsiteX703" fmla="*/ 379431 w 580905"/>
                <a:gd name="connsiteY703" fmla="*/ 118971 h 532682"/>
                <a:gd name="connsiteX704" fmla="*/ 380672 w 580905"/>
                <a:gd name="connsiteY704" fmla="*/ 117732 h 532682"/>
                <a:gd name="connsiteX705" fmla="*/ 380672 w 580905"/>
                <a:gd name="connsiteY705" fmla="*/ 118971 h 532682"/>
                <a:gd name="connsiteX706" fmla="*/ 384395 w 580905"/>
                <a:gd name="connsiteY706" fmla="*/ 122688 h 532682"/>
                <a:gd name="connsiteX707" fmla="*/ 383154 w 580905"/>
                <a:gd name="connsiteY707" fmla="*/ 116492 h 532682"/>
                <a:gd name="connsiteX708" fmla="*/ 385636 w 580905"/>
                <a:gd name="connsiteY708" fmla="*/ 120210 h 532682"/>
                <a:gd name="connsiteX709" fmla="*/ 388118 w 580905"/>
                <a:gd name="connsiteY709" fmla="*/ 112775 h 532682"/>
                <a:gd name="connsiteX710" fmla="*/ 388118 w 580905"/>
                <a:gd name="connsiteY710" fmla="*/ 114014 h 532682"/>
                <a:gd name="connsiteX711" fmla="*/ 393083 w 580905"/>
                <a:gd name="connsiteY711" fmla="*/ 109058 h 532682"/>
                <a:gd name="connsiteX712" fmla="*/ 398047 w 580905"/>
                <a:gd name="connsiteY712" fmla="*/ 109058 h 532682"/>
                <a:gd name="connsiteX713" fmla="*/ 399288 w 580905"/>
                <a:gd name="connsiteY713" fmla="*/ 111536 h 532682"/>
                <a:gd name="connsiteX714" fmla="*/ 401770 w 580905"/>
                <a:gd name="connsiteY714" fmla="*/ 106580 h 532682"/>
                <a:gd name="connsiteX715" fmla="*/ 401770 w 580905"/>
                <a:gd name="connsiteY715" fmla="*/ 107819 h 532682"/>
                <a:gd name="connsiteX716" fmla="*/ 405493 w 580905"/>
                <a:gd name="connsiteY716" fmla="*/ 102862 h 532682"/>
                <a:gd name="connsiteX717" fmla="*/ 416662 w 580905"/>
                <a:gd name="connsiteY717" fmla="*/ 100384 h 532682"/>
                <a:gd name="connsiteX718" fmla="*/ 415421 w 580905"/>
                <a:gd name="connsiteY718" fmla="*/ 97906 h 532682"/>
                <a:gd name="connsiteX719" fmla="*/ 415421 w 580905"/>
                <a:gd name="connsiteY719" fmla="*/ 95428 h 532682"/>
                <a:gd name="connsiteX720" fmla="*/ 417903 w 580905"/>
                <a:gd name="connsiteY720" fmla="*/ 94189 h 532682"/>
                <a:gd name="connsiteX721" fmla="*/ 419144 w 580905"/>
                <a:gd name="connsiteY721" fmla="*/ 91710 h 532682"/>
                <a:gd name="connsiteX722" fmla="*/ 420385 w 580905"/>
                <a:gd name="connsiteY722" fmla="*/ 96667 h 532682"/>
                <a:gd name="connsiteX723" fmla="*/ 422867 w 580905"/>
                <a:gd name="connsiteY723" fmla="*/ 89232 h 532682"/>
                <a:gd name="connsiteX724" fmla="*/ 425349 w 580905"/>
                <a:gd name="connsiteY724" fmla="*/ 90471 h 532682"/>
                <a:gd name="connsiteX725" fmla="*/ 425349 w 580905"/>
                <a:gd name="connsiteY725" fmla="*/ 85515 h 532682"/>
                <a:gd name="connsiteX726" fmla="*/ 429073 w 580905"/>
                <a:gd name="connsiteY726" fmla="*/ 89232 h 532682"/>
                <a:gd name="connsiteX727" fmla="*/ 431555 w 580905"/>
                <a:gd name="connsiteY727" fmla="*/ 85515 h 532682"/>
                <a:gd name="connsiteX728" fmla="*/ 429073 w 580905"/>
                <a:gd name="connsiteY728" fmla="*/ 85515 h 532682"/>
                <a:gd name="connsiteX729" fmla="*/ 435278 w 580905"/>
                <a:gd name="connsiteY729" fmla="*/ 80559 h 532682"/>
                <a:gd name="connsiteX730" fmla="*/ 439001 w 580905"/>
                <a:gd name="connsiteY730" fmla="*/ 85515 h 532682"/>
                <a:gd name="connsiteX731" fmla="*/ 441483 w 580905"/>
                <a:gd name="connsiteY731" fmla="*/ 83037 h 532682"/>
                <a:gd name="connsiteX732" fmla="*/ 440242 w 580905"/>
                <a:gd name="connsiteY732" fmla="*/ 79319 h 532682"/>
                <a:gd name="connsiteX733" fmla="*/ 439001 w 580905"/>
                <a:gd name="connsiteY733" fmla="*/ 81798 h 532682"/>
                <a:gd name="connsiteX734" fmla="*/ 439001 w 580905"/>
                <a:gd name="connsiteY734" fmla="*/ 78080 h 532682"/>
                <a:gd name="connsiteX735" fmla="*/ 437760 w 580905"/>
                <a:gd name="connsiteY735" fmla="*/ 81798 h 532682"/>
                <a:gd name="connsiteX736" fmla="*/ 435278 w 580905"/>
                <a:gd name="connsiteY736" fmla="*/ 78080 h 532682"/>
                <a:gd name="connsiteX737" fmla="*/ 439001 w 580905"/>
                <a:gd name="connsiteY737" fmla="*/ 75602 h 532682"/>
                <a:gd name="connsiteX738" fmla="*/ 442724 w 580905"/>
                <a:gd name="connsiteY738" fmla="*/ 78080 h 532682"/>
                <a:gd name="connsiteX739" fmla="*/ 447688 w 580905"/>
                <a:gd name="connsiteY739" fmla="*/ 76841 h 532682"/>
                <a:gd name="connsiteX740" fmla="*/ 447688 w 580905"/>
                <a:gd name="connsiteY740" fmla="*/ 75602 h 532682"/>
                <a:gd name="connsiteX741" fmla="*/ 448929 w 580905"/>
                <a:gd name="connsiteY741" fmla="*/ 73124 h 532682"/>
                <a:gd name="connsiteX742" fmla="*/ 447688 w 580905"/>
                <a:gd name="connsiteY742" fmla="*/ 69407 h 532682"/>
                <a:gd name="connsiteX743" fmla="*/ 450170 w 580905"/>
                <a:gd name="connsiteY743" fmla="*/ 70646 h 532682"/>
                <a:gd name="connsiteX744" fmla="*/ 451411 w 580905"/>
                <a:gd name="connsiteY744" fmla="*/ 66928 h 532682"/>
                <a:gd name="connsiteX745" fmla="*/ 452652 w 580905"/>
                <a:gd name="connsiteY745" fmla="*/ 68168 h 532682"/>
                <a:gd name="connsiteX746" fmla="*/ 453893 w 580905"/>
                <a:gd name="connsiteY746" fmla="*/ 66928 h 532682"/>
                <a:gd name="connsiteX747" fmla="*/ 453893 w 580905"/>
                <a:gd name="connsiteY747" fmla="*/ 69407 h 532682"/>
                <a:gd name="connsiteX748" fmla="*/ 456375 w 580905"/>
                <a:gd name="connsiteY748" fmla="*/ 69407 h 532682"/>
                <a:gd name="connsiteX749" fmla="*/ 455134 w 580905"/>
                <a:gd name="connsiteY749" fmla="*/ 64450 h 532682"/>
                <a:gd name="connsiteX750" fmla="*/ 456375 w 580905"/>
                <a:gd name="connsiteY750" fmla="*/ 65689 h 532682"/>
                <a:gd name="connsiteX751" fmla="*/ 455134 w 580905"/>
                <a:gd name="connsiteY751" fmla="*/ 63211 h 532682"/>
                <a:gd name="connsiteX752" fmla="*/ 461340 w 580905"/>
                <a:gd name="connsiteY752" fmla="*/ 61972 h 532682"/>
                <a:gd name="connsiteX753" fmla="*/ 462581 w 580905"/>
                <a:gd name="connsiteY753" fmla="*/ 65689 h 532682"/>
                <a:gd name="connsiteX754" fmla="*/ 465063 w 580905"/>
                <a:gd name="connsiteY754" fmla="*/ 66928 h 532682"/>
                <a:gd name="connsiteX755" fmla="*/ 467545 w 580905"/>
                <a:gd name="connsiteY755" fmla="*/ 61972 h 532682"/>
                <a:gd name="connsiteX756" fmla="*/ 466304 w 580905"/>
                <a:gd name="connsiteY756" fmla="*/ 61972 h 532682"/>
                <a:gd name="connsiteX757" fmla="*/ 471268 w 580905"/>
                <a:gd name="connsiteY757" fmla="*/ 59494 h 532682"/>
                <a:gd name="connsiteX758" fmla="*/ 470027 w 580905"/>
                <a:gd name="connsiteY758" fmla="*/ 57016 h 532682"/>
                <a:gd name="connsiteX759" fmla="*/ 473750 w 580905"/>
                <a:gd name="connsiteY759" fmla="*/ 58255 h 532682"/>
                <a:gd name="connsiteX760" fmla="*/ 473750 w 580905"/>
                <a:gd name="connsiteY760" fmla="*/ 59494 h 532682"/>
                <a:gd name="connsiteX761" fmla="*/ 472509 w 580905"/>
                <a:gd name="connsiteY761" fmla="*/ 59494 h 532682"/>
                <a:gd name="connsiteX762" fmla="*/ 477473 w 580905"/>
                <a:gd name="connsiteY762" fmla="*/ 61972 h 532682"/>
                <a:gd name="connsiteX763" fmla="*/ 474991 w 580905"/>
                <a:gd name="connsiteY763" fmla="*/ 58255 h 532682"/>
                <a:gd name="connsiteX764" fmla="*/ 478714 w 580905"/>
                <a:gd name="connsiteY764" fmla="*/ 53298 h 532682"/>
                <a:gd name="connsiteX765" fmla="*/ 483678 w 580905"/>
                <a:gd name="connsiteY765" fmla="*/ 54537 h 532682"/>
                <a:gd name="connsiteX766" fmla="*/ 479955 w 580905"/>
                <a:gd name="connsiteY766" fmla="*/ 52059 h 532682"/>
                <a:gd name="connsiteX767" fmla="*/ 488642 w 580905"/>
                <a:gd name="connsiteY767" fmla="*/ 45864 h 532682"/>
                <a:gd name="connsiteX768" fmla="*/ 489883 w 580905"/>
                <a:gd name="connsiteY768" fmla="*/ 49581 h 532682"/>
                <a:gd name="connsiteX769" fmla="*/ 492365 w 580905"/>
                <a:gd name="connsiteY769" fmla="*/ 48342 h 532682"/>
                <a:gd name="connsiteX770" fmla="*/ 493607 w 580905"/>
                <a:gd name="connsiteY770" fmla="*/ 48342 h 532682"/>
                <a:gd name="connsiteX771" fmla="*/ 497330 w 580905"/>
                <a:gd name="connsiteY771" fmla="*/ 45864 h 532682"/>
                <a:gd name="connsiteX772" fmla="*/ 496089 w 580905"/>
                <a:gd name="connsiteY772" fmla="*/ 45864 h 532682"/>
                <a:gd name="connsiteX773" fmla="*/ 499812 w 580905"/>
                <a:gd name="connsiteY773" fmla="*/ 44625 h 532682"/>
                <a:gd name="connsiteX774" fmla="*/ 501053 w 580905"/>
                <a:gd name="connsiteY774" fmla="*/ 45864 h 532682"/>
                <a:gd name="connsiteX775" fmla="*/ 504776 w 580905"/>
                <a:gd name="connsiteY775" fmla="*/ 40907 h 532682"/>
                <a:gd name="connsiteX776" fmla="*/ 506017 w 580905"/>
                <a:gd name="connsiteY776" fmla="*/ 42146 h 532682"/>
                <a:gd name="connsiteX777" fmla="*/ 514704 w 580905"/>
                <a:gd name="connsiteY777" fmla="*/ 37190 h 532682"/>
                <a:gd name="connsiteX778" fmla="*/ 515945 w 580905"/>
                <a:gd name="connsiteY778" fmla="*/ 32234 h 532682"/>
                <a:gd name="connsiteX779" fmla="*/ 517186 w 580905"/>
                <a:gd name="connsiteY779" fmla="*/ 33473 h 532682"/>
                <a:gd name="connsiteX780" fmla="*/ 517186 w 580905"/>
                <a:gd name="connsiteY780" fmla="*/ 30994 h 532682"/>
                <a:gd name="connsiteX781" fmla="*/ 519668 w 580905"/>
                <a:gd name="connsiteY781" fmla="*/ 32234 h 532682"/>
                <a:gd name="connsiteX782" fmla="*/ 519668 w 580905"/>
                <a:gd name="connsiteY782" fmla="*/ 29755 h 532682"/>
                <a:gd name="connsiteX783" fmla="*/ 523391 w 580905"/>
                <a:gd name="connsiteY783" fmla="*/ 30994 h 532682"/>
                <a:gd name="connsiteX784" fmla="*/ 522150 w 580905"/>
                <a:gd name="connsiteY784" fmla="*/ 30994 h 532682"/>
                <a:gd name="connsiteX785" fmla="*/ 524632 w 580905"/>
                <a:gd name="connsiteY785" fmla="*/ 32234 h 532682"/>
                <a:gd name="connsiteX786" fmla="*/ 524632 w 580905"/>
                <a:gd name="connsiteY786" fmla="*/ 30994 h 532682"/>
                <a:gd name="connsiteX787" fmla="*/ 524633 w 580905"/>
                <a:gd name="connsiteY787" fmla="*/ 30995 h 532682"/>
                <a:gd name="connsiteX788" fmla="*/ 527115 w 580905"/>
                <a:gd name="connsiteY788" fmla="*/ 35951 h 532682"/>
                <a:gd name="connsiteX789" fmla="*/ 525873 w 580905"/>
                <a:gd name="connsiteY789" fmla="*/ 32234 h 532682"/>
                <a:gd name="connsiteX790" fmla="*/ 524633 w 580905"/>
                <a:gd name="connsiteY790" fmla="*/ 30995 h 532682"/>
                <a:gd name="connsiteX791" fmla="*/ 523391 w 580905"/>
                <a:gd name="connsiteY791" fmla="*/ 28516 h 532682"/>
                <a:gd name="connsiteX792" fmla="*/ 528356 w 580905"/>
                <a:gd name="connsiteY792" fmla="*/ 23560 h 532682"/>
                <a:gd name="connsiteX793" fmla="*/ 529597 w 580905"/>
                <a:gd name="connsiteY793" fmla="*/ 26038 h 532682"/>
                <a:gd name="connsiteX794" fmla="*/ 529597 w 580905"/>
                <a:gd name="connsiteY794" fmla="*/ 23560 h 532682"/>
                <a:gd name="connsiteX795" fmla="*/ 530838 w 580905"/>
                <a:gd name="connsiteY795" fmla="*/ 23560 h 532682"/>
                <a:gd name="connsiteX796" fmla="*/ 530838 w 580905"/>
                <a:gd name="connsiteY796" fmla="*/ 26038 h 532682"/>
                <a:gd name="connsiteX797" fmla="*/ 532079 w 580905"/>
                <a:gd name="connsiteY797" fmla="*/ 22321 h 532682"/>
                <a:gd name="connsiteX798" fmla="*/ 533320 w 580905"/>
                <a:gd name="connsiteY798" fmla="*/ 22321 h 532682"/>
                <a:gd name="connsiteX799" fmla="*/ 539525 w 580905"/>
                <a:gd name="connsiteY799" fmla="*/ 21082 h 532682"/>
                <a:gd name="connsiteX800" fmla="*/ 543248 w 580905"/>
                <a:gd name="connsiteY800" fmla="*/ 16125 h 532682"/>
                <a:gd name="connsiteX801" fmla="*/ 546971 w 580905"/>
                <a:gd name="connsiteY801" fmla="*/ 14886 h 532682"/>
                <a:gd name="connsiteX802" fmla="*/ 546971 w 580905"/>
                <a:gd name="connsiteY802" fmla="*/ 17364 h 532682"/>
                <a:gd name="connsiteX803" fmla="*/ 551935 w 580905"/>
                <a:gd name="connsiteY803" fmla="*/ 16125 h 532682"/>
                <a:gd name="connsiteX804" fmla="*/ 550694 w 580905"/>
                <a:gd name="connsiteY804" fmla="*/ 13647 h 532682"/>
                <a:gd name="connsiteX805" fmla="*/ 555658 w 580905"/>
                <a:gd name="connsiteY805" fmla="*/ 13647 h 532682"/>
                <a:gd name="connsiteX806" fmla="*/ 555658 w 580905"/>
                <a:gd name="connsiteY806" fmla="*/ 11169 h 532682"/>
                <a:gd name="connsiteX807" fmla="*/ 555658 w 580905"/>
                <a:gd name="connsiteY807" fmla="*/ 8691 h 532682"/>
                <a:gd name="connsiteX808" fmla="*/ 560623 w 580905"/>
                <a:gd name="connsiteY808" fmla="*/ 14886 h 532682"/>
                <a:gd name="connsiteX809" fmla="*/ 559381 w 580905"/>
                <a:gd name="connsiteY809" fmla="*/ 7452 h 532682"/>
                <a:gd name="connsiteX810" fmla="*/ 563105 w 580905"/>
                <a:gd name="connsiteY810" fmla="*/ 4973 h 532682"/>
                <a:gd name="connsiteX811" fmla="*/ 580491 w 580905"/>
                <a:gd name="connsiteY811" fmla="*/ 0 h 532682"/>
                <a:gd name="connsiteX812" fmla="*/ 580491 w 580905"/>
                <a:gd name="connsiteY812" fmla="*/ 2074 h 532682"/>
                <a:gd name="connsiteX813" fmla="*/ 578624 w 580905"/>
                <a:gd name="connsiteY813" fmla="*/ 2074 h 532682"/>
                <a:gd name="connsiteX814" fmla="*/ 579558 w 580905"/>
                <a:gd name="connsiteY814" fmla="*/ 6223 h 532682"/>
                <a:gd name="connsiteX815" fmla="*/ 577691 w 580905"/>
                <a:gd name="connsiteY815" fmla="*/ 2074 h 532682"/>
                <a:gd name="connsiteX816" fmla="*/ 576757 w 580905"/>
                <a:gd name="connsiteY816" fmla="*/ 0 h 532682"/>
                <a:gd name="connsiteX817" fmla="*/ 577691 w 580905"/>
                <a:gd name="connsiteY817" fmla="*/ 2074 h 532682"/>
                <a:gd name="connsiteX818" fmla="*/ 577690 w 580905"/>
                <a:gd name="connsiteY818" fmla="*/ 2074 h 53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</a:cxnLst>
              <a:rect l="l" t="t" r="r" b="b"/>
              <a:pathLst>
                <a:path w="580905" h="532682">
                  <a:moveTo>
                    <a:pt x="7340" y="530204"/>
                  </a:moveTo>
                  <a:lnTo>
                    <a:pt x="7960" y="530204"/>
                  </a:lnTo>
                  <a:lnTo>
                    <a:pt x="6719" y="531443"/>
                  </a:lnTo>
                  <a:close/>
                  <a:moveTo>
                    <a:pt x="51396" y="500467"/>
                  </a:moveTo>
                  <a:cubicBezTo>
                    <a:pt x="51396" y="501706"/>
                    <a:pt x="51396" y="501706"/>
                    <a:pt x="51396" y="501706"/>
                  </a:cubicBezTo>
                  <a:lnTo>
                    <a:pt x="51014" y="500943"/>
                  </a:lnTo>
                  <a:close/>
                  <a:moveTo>
                    <a:pt x="79939" y="480642"/>
                  </a:moveTo>
                  <a:cubicBezTo>
                    <a:pt x="79939" y="480642"/>
                    <a:pt x="79939" y="481881"/>
                    <a:pt x="81180" y="481881"/>
                  </a:cubicBezTo>
                  <a:cubicBezTo>
                    <a:pt x="81180" y="481881"/>
                    <a:pt x="82421" y="481881"/>
                    <a:pt x="82421" y="480642"/>
                  </a:cubicBezTo>
                  <a:cubicBezTo>
                    <a:pt x="81180" y="480642"/>
                    <a:pt x="79939" y="481881"/>
                    <a:pt x="79939" y="480642"/>
                  </a:cubicBezTo>
                  <a:close/>
                  <a:moveTo>
                    <a:pt x="228861" y="377801"/>
                  </a:moveTo>
                  <a:lnTo>
                    <a:pt x="225138" y="382757"/>
                  </a:lnTo>
                  <a:lnTo>
                    <a:pt x="226379" y="380279"/>
                  </a:lnTo>
                  <a:close/>
                  <a:moveTo>
                    <a:pt x="152735" y="283358"/>
                  </a:moveTo>
                  <a:lnTo>
                    <a:pt x="153562" y="283771"/>
                  </a:lnTo>
                  <a:lnTo>
                    <a:pt x="151080" y="285010"/>
                  </a:lnTo>
                  <a:close/>
                  <a:moveTo>
                    <a:pt x="405086" y="267525"/>
                  </a:moveTo>
                  <a:cubicBezTo>
                    <a:pt x="407568" y="267525"/>
                    <a:pt x="406327" y="267525"/>
                    <a:pt x="406327" y="270003"/>
                  </a:cubicBezTo>
                  <a:cubicBezTo>
                    <a:pt x="405086" y="273720"/>
                    <a:pt x="402604" y="271242"/>
                    <a:pt x="402604" y="274959"/>
                  </a:cubicBezTo>
                  <a:lnTo>
                    <a:pt x="400122" y="277437"/>
                  </a:lnTo>
                  <a:cubicBezTo>
                    <a:pt x="400122" y="277437"/>
                    <a:pt x="400122" y="277437"/>
                    <a:pt x="398881" y="277437"/>
                  </a:cubicBezTo>
                  <a:cubicBezTo>
                    <a:pt x="398881" y="274959"/>
                    <a:pt x="400122" y="274959"/>
                    <a:pt x="400122" y="274959"/>
                  </a:cubicBezTo>
                  <a:cubicBezTo>
                    <a:pt x="397640" y="274959"/>
                    <a:pt x="397640" y="277437"/>
                    <a:pt x="396398" y="278676"/>
                  </a:cubicBezTo>
                  <a:cubicBezTo>
                    <a:pt x="396398" y="277437"/>
                    <a:pt x="397640" y="277437"/>
                    <a:pt x="396398" y="277437"/>
                  </a:cubicBezTo>
                  <a:cubicBezTo>
                    <a:pt x="395157" y="277437"/>
                    <a:pt x="395157" y="278676"/>
                    <a:pt x="395157" y="278676"/>
                  </a:cubicBezTo>
                  <a:cubicBezTo>
                    <a:pt x="391434" y="278676"/>
                    <a:pt x="395157" y="281154"/>
                    <a:pt x="391434" y="279915"/>
                  </a:cubicBezTo>
                  <a:cubicBezTo>
                    <a:pt x="390193" y="279915"/>
                    <a:pt x="390193" y="281154"/>
                    <a:pt x="390193" y="282393"/>
                  </a:cubicBezTo>
                  <a:lnTo>
                    <a:pt x="391434" y="282393"/>
                  </a:lnTo>
                  <a:lnTo>
                    <a:pt x="388952" y="284872"/>
                  </a:lnTo>
                  <a:lnTo>
                    <a:pt x="388952" y="283633"/>
                  </a:lnTo>
                  <a:cubicBezTo>
                    <a:pt x="383988" y="283633"/>
                    <a:pt x="383988" y="291067"/>
                    <a:pt x="377783" y="291067"/>
                  </a:cubicBezTo>
                  <a:cubicBezTo>
                    <a:pt x="376542" y="292306"/>
                    <a:pt x="374060" y="293545"/>
                    <a:pt x="372819" y="293545"/>
                  </a:cubicBezTo>
                  <a:cubicBezTo>
                    <a:pt x="370337" y="296023"/>
                    <a:pt x="369096" y="298501"/>
                    <a:pt x="366614" y="299740"/>
                  </a:cubicBezTo>
                  <a:lnTo>
                    <a:pt x="365373" y="298501"/>
                  </a:lnTo>
                  <a:cubicBezTo>
                    <a:pt x="365373" y="299740"/>
                    <a:pt x="361650" y="298501"/>
                    <a:pt x="362891" y="299740"/>
                  </a:cubicBezTo>
                  <a:cubicBezTo>
                    <a:pt x="359168" y="302218"/>
                    <a:pt x="356686" y="305935"/>
                    <a:pt x="354204" y="308414"/>
                  </a:cubicBezTo>
                  <a:cubicBezTo>
                    <a:pt x="352963" y="307175"/>
                    <a:pt x="355445" y="307175"/>
                    <a:pt x="354204" y="305935"/>
                  </a:cubicBezTo>
                  <a:cubicBezTo>
                    <a:pt x="351722" y="307175"/>
                    <a:pt x="350481" y="308414"/>
                    <a:pt x="349240" y="309653"/>
                  </a:cubicBezTo>
                  <a:lnTo>
                    <a:pt x="349240" y="308414"/>
                  </a:lnTo>
                  <a:cubicBezTo>
                    <a:pt x="345517" y="309653"/>
                    <a:pt x="349240" y="309653"/>
                    <a:pt x="346758" y="310892"/>
                  </a:cubicBezTo>
                  <a:lnTo>
                    <a:pt x="345517" y="310892"/>
                  </a:lnTo>
                  <a:cubicBezTo>
                    <a:pt x="345517" y="312131"/>
                    <a:pt x="341794" y="313370"/>
                    <a:pt x="341794" y="315848"/>
                  </a:cubicBezTo>
                  <a:cubicBezTo>
                    <a:pt x="341794" y="315848"/>
                    <a:pt x="341794" y="313370"/>
                    <a:pt x="340553" y="313370"/>
                  </a:cubicBezTo>
                  <a:cubicBezTo>
                    <a:pt x="340553" y="313370"/>
                    <a:pt x="338071" y="314609"/>
                    <a:pt x="338071" y="315848"/>
                  </a:cubicBezTo>
                  <a:cubicBezTo>
                    <a:pt x="338071" y="315848"/>
                    <a:pt x="335589" y="315848"/>
                    <a:pt x="336830" y="315848"/>
                  </a:cubicBezTo>
                  <a:lnTo>
                    <a:pt x="335589" y="318326"/>
                  </a:lnTo>
                  <a:lnTo>
                    <a:pt x="334348" y="319565"/>
                  </a:lnTo>
                  <a:lnTo>
                    <a:pt x="333107" y="320804"/>
                  </a:lnTo>
                  <a:lnTo>
                    <a:pt x="331866" y="323282"/>
                  </a:lnTo>
                  <a:cubicBezTo>
                    <a:pt x="330625" y="320804"/>
                    <a:pt x="329384" y="324521"/>
                    <a:pt x="329384" y="320804"/>
                  </a:cubicBezTo>
                  <a:cubicBezTo>
                    <a:pt x="325660" y="323282"/>
                    <a:pt x="324420" y="325760"/>
                    <a:pt x="323178" y="328238"/>
                  </a:cubicBezTo>
                  <a:cubicBezTo>
                    <a:pt x="323178" y="328238"/>
                    <a:pt x="323178" y="328238"/>
                    <a:pt x="323178" y="326999"/>
                  </a:cubicBezTo>
                  <a:cubicBezTo>
                    <a:pt x="320696" y="328238"/>
                    <a:pt x="320696" y="329477"/>
                    <a:pt x="319455" y="330717"/>
                  </a:cubicBezTo>
                  <a:lnTo>
                    <a:pt x="319455" y="329477"/>
                  </a:lnTo>
                  <a:cubicBezTo>
                    <a:pt x="316973" y="329477"/>
                    <a:pt x="318214" y="330717"/>
                    <a:pt x="316973" y="331956"/>
                  </a:cubicBezTo>
                  <a:lnTo>
                    <a:pt x="316973" y="333195"/>
                  </a:lnTo>
                  <a:cubicBezTo>
                    <a:pt x="316973" y="329477"/>
                    <a:pt x="313250" y="333195"/>
                    <a:pt x="313250" y="330717"/>
                  </a:cubicBezTo>
                  <a:cubicBezTo>
                    <a:pt x="313250" y="330717"/>
                    <a:pt x="310768" y="334434"/>
                    <a:pt x="312009" y="335673"/>
                  </a:cubicBezTo>
                  <a:cubicBezTo>
                    <a:pt x="309527" y="336912"/>
                    <a:pt x="305804" y="338151"/>
                    <a:pt x="303322" y="341868"/>
                  </a:cubicBezTo>
                  <a:cubicBezTo>
                    <a:pt x="303322" y="341868"/>
                    <a:pt x="304563" y="339390"/>
                    <a:pt x="303322" y="340629"/>
                  </a:cubicBezTo>
                  <a:cubicBezTo>
                    <a:pt x="300840" y="341868"/>
                    <a:pt x="299599" y="345585"/>
                    <a:pt x="295876" y="346824"/>
                  </a:cubicBezTo>
                  <a:cubicBezTo>
                    <a:pt x="294635" y="345585"/>
                    <a:pt x="299599" y="345585"/>
                    <a:pt x="298358" y="343107"/>
                  </a:cubicBezTo>
                  <a:cubicBezTo>
                    <a:pt x="294635" y="345585"/>
                    <a:pt x="292153" y="348063"/>
                    <a:pt x="288430" y="353020"/>
                  </a:cubicBezTo>
                  <a:cubicBezTo>
                    <a:pt x="285948" y="350541"/>
                    <a:pt x="285948" y="355498"/>
                    <a:pt x="282225" y="354259"/>
                  </a:cubicBezTo>
                  <a:cubicBezTo>
                    <a:pt x="283466" y="355498"/>
                    <a:pt x="282225" y="356737"/>
                    <a:pt x="279743" y="357976"/>
                  </a:cubicBezTo>
                  <a:cubicBezTo>
                    <a:pt x="279743" y="356737"/>
                    <a:pt x="278502" y="357976"/>
                    <a:pt x="278502" y="356737"/>
                  </a:cubicBezTo>
                  <a:cubicBezTo>
                    <a:pt x="278502" y="357976"/>
                    <a:pt x="276020" y="361693"/>
                    <a:pt x="274779" y="359215"/>
                  </a:cubicBezTo>
                  <a:cubicBezTo>
                    <a:pt x="274779" y="361693"/>
                    <a:pt x="271056" y="360454"/>
                    <a:pt x="271056" y="361693"/>
                  </a:cubicBezTo>
                  <a:cubicBezTo>
                    <a:pt x="271056" y="361693"/>
                    <a:pt x="269815" y="364171"/>
                    <a:pt x="267333" y="365410"/>
                  </a:cubicBezTo>
                  <a:cubicBezTo>
                    <a:pt x="268574" y="365410"/>
                    <a:pt x="264851" y="366649"/>
                    <a:pt x="264851" y="366649"/>
                  </a:cubicBezTo>
                  <a:cubicBezTo>
                    <a:pt x="263610" y="366649"/>
                    <a:pt x="263610" y="369127"/>
                    <a:pt x="262369" y="369127"/>
                  </a:cubicBezTo>
                  <a:cubicBezTo>
                    <a:pt x="262369" y="369127"/>
                    <a:pt x="262369" y="369127"/>
                    <a:pt x="261128" y="369127"/>
                  </a:cubicBezTo>
                  <a:cubicBezTo>
                    <a:pt x="262369" y="369127"/>
                    <a:pt x="258646" y="371605"/>
                    <a:pt x="257405" y="371605"/>
                  </a:cubicBezTo>
                  <a:lnTo>
                    <a:pt x="257405" y="370366"/>
                  </a:lnTo>
                  <a:cubicBezTo>
                    <a:pt x="254923" y="375322"/>
                    <a:pt x="248717" y="376562"/>
                    <a:pt x="243753" y="381518"/>
                  </a:cubicBezTo>
                  <a:lnTo>
                    <a:pt x="243753" y="379040"/>
                  </a:lnTo>
                  <a:cubicBezTo>
                    <a:pt x="240030" y="380279"/>
                    <a:pt x="243753" y="382757"/>
                    <a:pt x="241271" y="383996"/>
                  </a:cubicBezTo>
                  <a:cubicBezTo>
                    <a:pt x="233825" y="387713"/>
                    <a:pt x="225138" y="391430"/>
                    <a:pt x="218933" y="395147"/>
                  </a:cubicBezTo>
                  <a:cubicBezTo>
                    <a:pt x="218933" y="396386"/>
                    <a:pt x="220174" y="396386"/>
                    <a:pt x="220174" y="396386"/>
                  </a:cubicBezTo>
                  <a:cubicBezTo>
                    <a:pt x="220174" y="396386"/>
                    <a:pt x="218933" y="395147"/>
                    <a:pt x="218933" y="396386"/>
                  </a:cubicBezTo>
                  <a:lnTo>
                    <a:pt x="218933" y="397625"/>
                  </a:lnTo>
                  <a:cubicBezTo>
                    <a:pt x="215210" y="397625"/>
                    <a:pt x="211487" y="403821"/>
                    <a:pt x="207764" y="402582"/>
                  </a:cubicBezTo>
                  <a:cubicBezTo>
                    <a:pt x="205282" y="406299"/>
                    <a:pt x="202800" y="405060"/>
                    <a:pt x="200318" y="408777"/>
                  </a:cubicBezTo>
                  <a:cubicBezTo>
                    <a:pt x="199077" y="408777"/>
                    <a:pt x="200318" y="407538"/>
                    <a:pt x="199077" y="407538"/>
                  </a:cubicBezTo>
                  <a:lnTo>
                    <a:pt x="196595" y="410016"/>
                  </a:lnTo>
                  <a:cubicBezTo>
                    <a:pt x="195354" y="414972"/>
                    <a:pt x="186667" y="412494"/>
                    <a:pt x="184185" y="417450"/>
                  </a:cubicBezTo>
                  <a:lnTo>
                    <a:pt x="184185" y="416211"/>
                  </a:lnTo>
                  <a:cubicBezTo>
                    <a:pt x="184185" y="416211"/>
                    <a:pt x="182944" y="416211"/>
                    <a:pt x="181703" y="416211"/>
                  </a:cubicBezTo>
                  <a:cubicBezTo>
                    <a:pt x="181703" y="417450"/>
                    <a:pt x="182944" y="417450"/>
                    <a:pt x="182944" y="417450"/>
                  </a:cubicBezTo>
                  <a:cubicBezTo>
                    <a:pt x="180462" y="421167"/>
                    <a:pt x="179220" y="421167"/>
                    <a:pt x="176738" y="423646"/>
                  </a:cubicBezTo>
                  <a:cubicBezTo>
                    <a:pt x="177979" y="421167"/>
                    <a:pt x="175497" y="423646"/>
                    <a:pt x="174256" y="421167"/>
                  </a:cubicBezTo>
                  <a:cubicBezTo>
                    <a:pt x="174256" y="423646"/>
                    <a:pt x="175497" y="423646"/>
                    <a:pt x="174256" y="423646"/>
                  </a:cubicBezTo>
                  <a:cubicBezTo>
                    <a:pt x="171774" y="426124"/>
                    <a:pt x="170533" y="426124"/>
                    <a:pt x="168051" y="427363"/>
                  </a:cubicBezTo>
                  <a:cubicBezTo>
                    <a:pt x="166810" y="428602"/>
                    <a:pt x="165569" y="428602"/>
                    <a:pt x="166810" y="429841"/>
                  </a:cubicBezTo>
                  <a:cubicBezTo>
                    <a:pt x="164328" y="431080"/>
                    <a:pt x="163087" y="433558"/>
                    <a:pt x="160605" y="434797"/>
                  </a:cubicBezTo>
                  <a:lnTo>
                    <a:pt x="159364" y="434797"/>
                  </a:lnTo>
                  <a:cubicBezTo>
                    <a:pt x="159364" y="437275"/>
                    <a:pt x="156882" y="436036"/>
                    <a:pt x="156882" y="437275"/>
                  </a:cubicBezTo>
                  <a:lnTo>
                    <a:pt x="156882" y="436036"/>
                  </a:lnTo>
                  <a:lnTo>
                    <a:pt x="154400" y="437275"/>
                  </a:lnTo>
                  <a:cubicBezTo>
                    <a:pt x="150677" y="439753"/>
                    <a:pt x="149436" y="442231"/>
                    <a:pt x="145713" y="444709"/>
                  </a:cubicBezTo>
                  <a:lnTo>
                    <a:pt x="145713" y="443470"/>
                  </a:lnTo>
                  <a:cubicBezTo>
                    <a:pt x="144472" y="444709"/>
                    <a:pt x="141990" y="444709"/>
                    <a:pt x="140749" y="444709"/>
                  </a:cubicBezTo>
                  <a:lnTo>
                    <a:pt x="140749" y="445949"/>
                  </a:lnTo>
                  <a:cubicBezTo>
                    <a:pt x="140749" y="447188"/>
                    <a:pt x="140749" y="446878"/>
                    <a:pt x="140439" y="446568"/>
                  </a:cubicBezTo>
                  <a:lnTo>
                    <a:pt x="138267" y="447188"/>
                  </a:lnTo>
                  <a:lnTo>
                    <a:pt x="135785" y="449666"/>
                  </a:lnTo>
                  <a:cubicBezTo>
                    <a:pt x="135785" y="449666"/>
                    <a:pt x="133303" y="449666"/>
                    <a:pt x="132062" y="450905"/>
                  </a:cubicBezTo>
                  <a:cubicBezTo>
                    <a:pt x="132062" y="450905"/>
                    <a:pt x="132062" y="452144"/>
                    <a:pt x="133303" y="450905"/>
                  </a:cubicBezTo>
                  <a:lnTo>
                    <a:pt x="132062" y="452144"/>
                  </a:lnTo>
                  <a:lnTo>
                    <a:pt x="130821" y="452144"/>
                  </a:lnTo>
                  <a:lnTo>
                    <a:pt x="129580" y="453383"/>
                  </a:lnTo>
                  <a:lnTo>
                    <a:pt x="128339" y="452144"/>
                  </a:lnTo>
                  <a:cubicBezTo>
                    <a:pt x="127098" y="453383"/>
                    <a:pt x="128339" y="454622"/>
                    <a:pt x="127098" y="454622"/>
                  </a:cubicBezTo>
                  <a:cubicBezTo>
                    <a:pt x="123375" y="457100"/>
                    <a:pt x="124616" y="455861"/>
                    <a:pt x="120893" y="455861"/>
                  </a:cubicBezTo>
                  <a:cubicBezTo>
                    <a:pt x="122134" y="458339"/>
                    <a:pt x="117170" y="458339"/>
                    <a:pt x="117170" y="460817"/>
                  </a:cubicBezTo>
                  <a:cubicBezTo>
                    <a:pt x="113447" y="460817"/>
                    <a:pt x="108482" y="464534"/>
                    <a:pt x="104759" y="467012"/>
                  </a:cubicBezTo>
                  <a:cubicBezTo>
                    <a:pt x="103518" y="467012"/>
                    <a:pt x="103518" y="469491"/>
                    <a:pt x="102277" y="469491"/>
                  </a:cubicBezTo>
                  <a:lnTo>
                    <a:pt x="103518" y="469491"/>
                  </a:lnTo>
                  <a:cubicBezTo>
                    <a:pt x="99795" y="469491"/>
                    <a:pt x="94831" y="474447"/>
                    <a:pt x="94831" y="475686"/>
                  </a:cubicBezTo>
                  <a:cubicBezTo>
                    <a:pt x="94831" y="474447"/>
                    <a:pt x="93590" y="474447"/>
                    <a:pt x="93590" y="474447"/>
                  </a:cubicBezTo>
                  <a:cubicBezTo>
                    <a:pt x="92349" y="475686"/>
                    <a:pt x="94831" y="476925"/>
                    <a:pt x="93590" y="476925"/>
                  </a:cubicBezTo>
                  <a:lnTo>
                    <a:pt x="92349" y="475686"/>
                  </a:lnTo>
                  <a:lnTo>
                    <a:pt x="91108" y="478164"/>
                  </a:lnTo>
                  <a:cubicBezTo>
                    <a:pt x="87385" y="479403"/>
                    <a:pt x="83662" y="481881"/>
                    <a:pt x="79939" y="484359"/>
                  </a:cubicBezTo>
                  <a:cubicBezTo>
                    <a:pt x="78698" y="484359"/>
                    <a:pt x="78698" y="483120"/>
                    <a:pt x="78698" y="483120"/>
                  </a:cubicBezTo>
                  <a:cubicBezTo>
                    <a:pt x="77457" y="485598"/>
                    <a:pt x="74975" y="488076"/>
                    <a:pt x="71252" y="490554"/>
                  </a:cubicBezTo>
                  <a:lnTo>
                    <a:pt x="71252" y="489315"/>
                  </a:lnTo>
                  <a:cubicBezTo>
                    <a:pt x="67529" y="490554"/>
                    <a:pt x="70011" y="490554"/>
                    <a:pt x="67529" y="493033"/>
                  </a:cubicBezTo>
                  <a:lnTo>
                    <a:pt x="66288" y="490554"/>
                  </a:lnTo>
                  <a:cubicBezTo>
                    <a:pt x="65047" y="490554"/>
                    <a:pt x="66288" y="493033"/>
                    <a:pt x="66288" y="494272"/>
                  </a:cubicBezTo>
                  <a:cubicBezTo>
                    <a:pt x="65047" y="497989"/>
                    <a:pt x="62565" y="493033"/>
                    <a:pt x="58842" y="496750"/>
                  </a:cubicBezTo>
                  <a:cubicBezTo>
                    <a:pt x="58842" y="497989"/>
                    <a:pt x="60083" y="497989"/>
                    <a:pt x="60083" y="499228"/>
                  </a:cubicBezTo>
                  <a:cubicBezTo>
                    <a:pt x="57601" y="499228"/>
                    <a:pt x="57601" y="500467"/>
                    <a:pt x="55119" y="501706"/>
                  </a:cubicBezTo>
                  <a:cubicBezTo>
                    <a:pt x="52637" y="500467"/>
                    <a:pt x="56360" y="500467"/>
                    <a:pt x="53878" y="499228"/>
                  </a:cubicBezTo>
                  <a:lnTo>
                    <a:pt x="56360" y="499228"/>
                  </a:lnTo>
                  <a:cubicBezTo>
                    <a:pt x="53878" y="499228"/>
                    <a:pt x="57601" y="497989"/>
                    <a:pt x="56360" y="496750"/>
                  </a:cubicBezTo>
                  <a:cubicBezTo>
                    <a:pt x="55119" y="497989"/>
                    <a:pt x="53878" y="499228"/>
                    <a:pt x="51396" y="500467"/>
                  </a:cubicBezTo>
                  <a:cubicBezTo>
                    <a:pt x="51396" y="499228"/>
                    <a:pt x="53878" y="499228"/>
                    <a:pt x="52637" y="499228"/>
                  </a:cubicBezTo>
                  <a:lnTo>
                    <a:pt x="51396" y="499228"/>
                  </a:lnTo>
                  <a:cubicBezTo>
                    <a:pt x="51396" y="497989"/>
                    <a:pt x="51396" y="499228"/>
                    <a:pt x="50155" y="499228"/>
                  </a:cubicBezTo>
                  <a:lnTo>
                    <a:pt x="51014" y="500943"/>
                  </a:lnTo>
                  <a:lnTo>
                    <a:pt x="46432" y="506662"/>
                  </a:lnTo>
                  <a:cubicBezTo>
                    <a:pt x="45191" y="506662"/>
                    <a:pt x="45191" y="507901"/>
                    <a:pt x="43950" y="509140"/>
                  </a:cubicBezTo>
                  <a:cubicBezTo>
                    <a:pt x="42709" y="509140"/>
                    <a:pt x="42709" y="506662"/>
                    <a:pt x="41468" y="507901"/>
                  </a:cubicBezTo>
                  <a:lnTo>
                    <a:pt x="41468" y="509140"/>
                  </a:lnTo>
                  <a:cubicBezTo>
                    <a:pt x="40227" y="511618"/>
                    <a:pt x="41468" y="510379"/>
                    <a:pt x="38986" y="510379"/>
                  </a:cubicBezTo>
                  <a:cubicBezTo>
                    <a:pt x="38986" y="511618"/>
                    <a:pt x="36504" y="510379"/>
                    <a:pt x="37745" y="512857"/>
                  </a:cubicBezTo>
                  <a:cubicBezTo>
                    <a:pt x="36504" y="511618"/>
                    <a:pt x="36504" y="512857"/>
                    <a:pt x="35262" y="511618"/>
                  </a:cubicBezTo>
                  <a:cubicBezTo>
                    <a:pt x="36504" y="512857"/>
                    <a:pt x="34021" y="515335"/>
                    <a:pt x="34021" y="515335"/>
                  </a:cubicBezTo>
                  <a:cubicBezTo>
                    <a:pt x="34021" y="515335"/>
                    <a:pt x="35262" y="512857"/>
                    <a:pt x="34021" y="511618"/>
                  </a:cubicBezTo>
                  <a:cubicBezTo>
                    <a:pt x="34021" y="512857"/>
                    <a:pt x="31539" y="515335"/>
                    <a:pt x="32780" y="516575"/>
                  </a:cubicBezTo>
                  <a:lnTo>
                    <a:pt x="29305" y="516575"/>
                  </a:lnTo>
                  <a:lnTo>
                    <a:pt x="30298" y="515335"/>
                  </a:lnTo>
                  <a:cubicBezTo>
                    <a:pt x="30298" y="516575"/>
                    <a:pt x="29057" y="516575"/>
                    <a:pt x="29057" y="516575"/>
                  </a:cubicBezTo>
                  <a:lnTo>
                    <a:pt x="29305" y="516575"/>
                  </a:lnTo>
                  <a:lnTo>
                    <a:pt x="25334" y="521531"/>
                  </a:lnTo>
                  <a:cubicBezTo>
                    <a:pt x="24093" y="519053"/>
                    <a:pt x="20370" y="524009"/>
                    <a:pt x="20370" y="520292"/>
                  </a:cubicBezTo>
                  <a:cubicBezTo>
                    <a:pt x="20370" y="521531"/>
                    <a:pt x="20370" y="522770"/>
                    <a:pt x="20370" y="524009"/>
                  </a:cubicBezTo>
                  <a:cubicBezTo>
                    <a:pt x="19129" y="521531"/>
                    <a:pt x="17888" y="525248"/>
                    <a:pt x="15406" y="524009"/>
                  </a:cubicBezTo>
                  <a:cubicBezTo>
                    <a:pt x="15406" y="526487"/>
                    <a:pt x="14165" y="526487"/>
                    <a:pt x="12924" y="527726"/>
                  </a:cubicBezTo>
                  <a:lnTo>
                    <a:pt x="12924" y="526487"/>
                  </a:lnTo>
                  <a:cubicBezTo>
                    <a:pt x="11683" y="527726"/>
                    <a:pt x="11683" y="526487"/>
                    <a:pt x="11683" y="526487"/>
                  </a:cubicBezTo>
                  <a:cubicBezTo>
                    <a:pt x="10442" y="528965"/>
                    <a:pt x="11683" y="527726"/>
                    <a:pt x="11683" y="528965"/>
                  </a:cubicBezTo>
                  <a:cubicBezTo>
                    <a:pt x="10442" y="528965"/>
                    <a:pt x="11683" y="528965"/>
                    <a:pt x="10442" y="527726"/>
                  </a:cubicBezTo>
                  <a:lnTo>
                    <a:pt x="10442" y="530204"/>
                  </a:lnTo>
                  <a:cubicBezTo>
                    <a:pt x="9201" y="530204"/>
                    <a:pt x="9201" y="530204"/>
                    <a:pt x="7960" y="528965"/>
                  </a:cubicBezTo>
                  <a:lnTo>
                    <a:pt x="7340" y="530204"/>
                  </a:lnTo>
                  <a:lnTo>
                    <a:pt x="6719" y="530204"/>
                  </a:lnTo>
                  <a:lnTo>
                    <a:pt x="5478" y="532682"/>
                  </a:lnTo>
                  <a:cubicBezTo>
                    <a:pt x="2996" y="532682"/>
                    <a:pt x="2996" y="530204"/>
                    <a:pt x="1755" y="528965"/>
                  </a:cubicBezTo>
                  <a:lnTo>
                    <a:pt x="1755" y="527726"/>
                  </a:lnTo>
                  <a:lnTo>
                    <a:pt x="514" y="527726"/>
                  </a:lnTo>
                  <a:cubicBezTo>
                    <a:pt x="-727" y="527726"/>
                    <a:pt x="514" y="524009"/>
                    <a:pt x="1755" y="522770"/>
                  </a:cubicBezTo>
                  <a:cubicBezTo>
                    <a:pt x="4237" y="521531"/>
                    <a:pt x="4237" y="525248"/>
                    <a:pt x="5478" y="524009"/>
                  </a:cubicBezTo>
                  <a:lnTo>
                    <a:pt x="7960" y="520292"/>
                  </a:lnTo>
                  <a:lnTo>
                    <a:pt x="9201" y="521531"/>
                  </a:lnTo>
                  <a:lnTo>
                    <a:pt x="9201" y="520292"/>
                  </a:lnTo>
                  <a:cubicBezTo>
                    <a:pt x="9201" y="521531"/>
                    <a:pt x="11683" y="520292"/>
                    <a:pt x="11683" y="519053"/>
                  </a:cubicBezTo>
                  <a:cubicBezTo>
                    <a:pt x="12924" y="515335"/>
                    <a:pt x="17888" y="517814"/>
                    <a:pt x="20370" y="515335"/>
                  </a:cubicBezTo>
                  <a:lnTo>
                    <a:pt x="20370" y="512857"/>
                  </a:lnTo>
                  <a:lnTo>
                    <a:pt x="21611" y="512857"/>
                  </a:lnTo>
                  <a:cubicBezTo>
                    <a:pt x="21611" y="512857"/>
                    <a:pt x="21611" y="511618"/>
                    <a:pt x="24093" y="510379"/>
                  </a:cubicBezTo>
                  <a:cubicBezTo>
                    <a:pt x="31539" y="509140"/>
                    <a:pt x="35262" y="502945"/>
                    <a:pt x="41468" y="499228"/>
                  </a:cubicBezTo>
                  <a:cubicBezTo>
                    <a:pt x="48914" y="499228"/>
                    <a:pt x="47673" y="491793"/>
                    <a:pt x="53878" y="490554"/>
                  </a:cubicBezTo>
                  <a:cubicBezTo>
                    <a:pt x="56360" y="490554"/>
                    <a:pt x="53878" y="491793"/>
                    <a:pt x="56360" y="491793"/>
                  </a:cubicBezTo>
                  <a:lnTo>
                    <a:pt x="57601" y="489315"/>
                  </a:lnTo>
                  <a:cubicBezTo>
                    <a:pt x="58842" y="489315"/>
                    <a:pt x="58842" y="489315"/>
                    <a:pt x="60083" y="489315"/>
                  </a:cubicBezTo>
                  <a:cubicBezTo>
                    <a:pt x="60083" y="485598"/>
                    <a:pt x="62565" y="483120"/>
                    <a:pt x="66288" y="481881"/>
                  </a:cubicBezTo>
                  <a:cubicBezTo>
                    <a:pt x="66288" y="483120"/>
                    <a:pt x="68770" y="481881"/>
                    <a:pt x="71252" y="483120"/>
                  </a:cubicBezTo>
                  <a:cubicBezTo>
                    <a:pt x="71252" y="483120"/>
                    <a:pt x="71252" y="481881"/>
                    <a:pt x="71252" y="480642"/>
                  </a:cubicBezTo>
                  <a:cubicBezTo>
                    <a:pt x="71252" y="480642"/>
                    <a:pt x="72493" y="479403"/>
                    <a:pt x="72493" y="478164"/>
                  </a:cubicBezTo>
                  <a:lnTo>
                    <a:pt x="71252" y="479403"/>
                  </a:lnTo>
                  <a:cubicBezTo>
                    <a:pt x="71252" y="479403"/>
                    <a:pt x="71252" y="479403"/>
                    <a:pt x="71252" y="480642"/>
                  </a:cubicBezTo>
                  <a:lnTo>
                    <a:pt x="70011" y="480642"/>
                  </a:lnTo>
                  <a:cubicBezTo>
                    <a:pt x="68770" y="480642"/>
                    <a:pt x="70011" y="479403"/>
                    <a:pt x="68770" y="479403"/>
                  </a:cubicBezTo>
                  <a:cubicBezTo>
                    <a:pt x="70011" y="478164"/>
                    <a:pt x="71252" y="476925"/>
                    <a:pt x="71252" y="476925"/>
                  </a:cubicBezTo>
                  <a:lnTo>
                    <a:pt x="72493" y="476925"/>
                  </a:lnTo>
                  <a:cubicBezTo>
                    <a:pt x="73734" y="476925"/>
                    <a:pt x="73734" y="475686"/>
                    <a:pt x="73734" y="475686"/>
                  </a:cubicBezTo>
                  <a:cubicBezTo>
                    <a:pt x="73734" y="475686"/>
                    <a:pt x="73734" y="476925"/>
                    <a:pt x="74975" y="476925"/>
                  </a:cubicBezTo>
                  <a:cubicBezTo>
                    <a:pt x="76216" y="475686"/>
                    <a:pt x="77457" y="473208"/>
                    <a:pt x="78698" y="471969"/>
                  </a:cubicBezTo>
                  <a:cubicBezTo>
                    <a:pt x="78698" y="474447"/>
                    <a:pt x="78698" y="473208"/>
                    <a:pt x="79939" y="474447"/>
                  </a:cubicBezTo>
                  <a:lnTo>
                    <a:pt x="82421" y="473208"/>
                  </a:lnTo>
                  <a:cubicBezTo>
                    <a:pt x="82421" y="473208"/>
                    <a:pt x="82421" y="473208"/>
                    <a:pt x="82421" y="474447"/>
                  </a:cubicBezTo>
                  <a:cubicBezTo>
                    <a:pt x="83662" y="473208"/>
                    <a:pt x="84903" y="471969"/>
                    <a:pt x="83662" y="471969"/>
                  </a:cubicBezTo>
                  <a:cubicBezTo>
                    <a:pt x="84903" y="471969"/>
                    <a:pt x="87385" y="471969"/>
                    <a:pt x="87385" y="470730"/>
                  </a:cubicBezTo>
                  <a:cubicBezTo>
                    <a:pt x="87385" y="469491"/>
                    <a:pt x="87385" y="469491"/>
                    <a:pt x="88626" y="469491"/>
                  </a:cubicBezTo>
                  <a:cubicBezTo>
                    <a:pt x="91108" y="469491"/>
                    <a:pt x="89867" y="467012"/>
                    <a:pt x="92349" y="467012"/>
                  </a:cubicBezTo>
                  <a:cubicBezTo>
                    <a:pt x="93590" y="467012"/>
                    <a:pt x="93590" y="465773"/>
                    <a:pt x="93590" y="463295"/>
                  </a:cubicBezTo>
                  <a:lnTo>
                    <a:pt x="94831" y="464534"/>
                  </a:lnTo>
                  <a:cubicBezTo>
                    <a:pt x="94831" y="463295"/>
                    <a:pt x="97313" y="460817"/>
                    <a:pt x="98554" y="460817"/>
                  </a:cubicBezTo>
                  <a:cubicBezTo>
                    <a:pt x="96072" y="460817"/>
                    <a:pt x="101036" y="458339"/>
                    <a:pt x="102277" y="457100"/>
                  </a:cubicBezTo>
                  <a:lnTo>
                    <a:pt x="102277" y="458339"/>
                  </a:lnTo>
                  <a:cubicBezTo>
                    <a:pt x="103518" y="454622"/>
                    <a:pt x="108482" y="454622"/>
                    <a:pt x="110965" y="453383"/>
                  </a:cubicBezTo>
                  <a:lnTo>
                    <a:pt x="112206" y="454622"/>
                  </a:lnTo>
                  <a:cubicBezTo>
                    <a:pt x="113447" y="453383"/>
                    <a:pt x="112206" y="449666"/>
                    <a:pt x="113447" y="448427"/>
                  </a:cubicBezTo>
                  <a:lnTo>
                    <a:pt x="113447" y="450905"/>
                  </a:lnTo>
                  <a:cubicBezTo>
                    <a:pt x="117170" y="448427"/>
                    <a:pt x="117170" y="447188"/>
                    <a:pt x="119652" y="445949"/>
                  </a:cubicBezTo>
                  <a:lnTo>
                    <a:pt x="120893" y="447188"/>
                  </a:lnTo>
                  <a:cubicBezTo>
                    <a:pt x="120893" y="445949"/>
                    <a:pt x="122134" y="444709"/>
                    <a:pt x="123375" y="444709"/>
                  </a:cubicBezTo>
                  <a:cubicBezTo>
                    <a:pt x="125857" y="445949"/>
                    <a:pt x="129580" y="437275"/>
                    <a:pt x="134544" y="438514"/>
                  </a:cubicBezTo>
                  <a:lnTo>
                    <a:pt x="133303" y="437275"/>
                  </a:lnTo>
                  <a:cubicBezTo>
                    <a:pt x="134544" y="436036"/>
                    <a:pt x="137026" y="434797"/>
                    <a:pt x="138267" y="436036"/>
                  </a:cubicBezTo>
                  <a:cubicBezTo>
                    <a:pt x="139508" y="437275"/>
                    <a:pt x="139508" y="434797"/>
                    <a:pt x="140749" y="434797"/>
                  </a:cubicBezTo>
                  <a:lnTo>
                    <a:pt x="140749" y="432319"/>
                  </a:lnTo>
                  <a:cubicBezTo>
                    <a:pt x="144472" y="431080"/>
                    <a:pt x="149436" y="427363"/>
                    <a:pt x="151918" y="427363"/>
                  </a:cubicBezTo>
                  <a:cubicBezTo>
                    <a:pt x="154400" y="424885"/>
                    <a:pt x="156882" y="421167"/>
                    <a:pt x="161846" y="418689"/>
                  </a:cubicBezTo>
                  <a:lnTo>
                    <a:pt x="161846" y="419928"/>
                  </a:lnTo>
                  <a:cubicBezTo>
                    <a:pt x="163087" y="418689"/>
                    <a:pt x="165569" y="417450"/>
                    <a:pt x="166810" y="419928"/>
                  </a:cubicBezTo>
                  <a:cubicBezTo>
                    <a:pt x="169292" y="416211"/>
                    <a:pt x="170533" y="412494"/>
                    <a:pt x="173015" y="412494"/>
                  </a:cubicBezTo>
                  <a:cubicBezTo>
                    <a:pt x="174256" y="412494"/>
                    <a:pt x="175497" y="411255"/>
                    <a:pt x="175497" y="411255"/>
                  </a:cubicBezTo>
                  <a:cubicBezTo>
                    <a:pt x="176738" y="411255"/>
                    <a:pt x="176738" y="410016"/>
                    <a:pt x="177979" y="410016"/>
                  </a:cubicBezTo>
                  <a:lnTo>
                    <a:pt x="177979" y="411255"/>
                  </a:lnTo>
                  <a:cubicBezTo>
                    <a:pt x="180462" y="410016"/>
                    <a:pt x="182944" y="405060"/>
                    <a:pt x="186667" y="403821"/>
                  </a:cubicBezTo>
                  <a:lnTo>
                    <a:pt x="186667" y="405060"/>
                  </a:lnTo>
                  <a:cubicBezTo>
                    <a:pt x="187908" y="401343"/>
                    <a:pt x="191631" y="398864"/>
                    <a:pt x="192872" y="398864"/>
                  </a:cubicBezTo>
                  <a:cubicBezTo>
                    <a:pt x="195354" y="396386"/>
                    <a:pt x="196595" y="400104"/>
                    <a:pt x="197836" y="397625"/>
                  </a:cubicBezTo>
                  <a:lnTo>
                    <a:pt x="195354" y="397625"/>
                  </a:lnTo>
                  <a:cubicBezTo>
                    <a:pt x="196595" y="396386"/>
                    <a:pt x="197836" y="395147"/>
                    <a:pt x="196595" y="395147"/>
                  </a:cubicBezTo>
                  <a:cubicBezTo>
                    <a:pt x="199077" y="395147"/>
                    <a:pt x="197836" y="396386"/>
                    <a:pt x="200318" y="395147"/>
                  </a:cubicBezTo>
                  <a:cubicBezTo>
                    <a:pt x="200318" y="395147"/>
                    <a:pt x="199077" y="396386"/>
                    <a:pt x="200318" y="396386"/>
                  </a:cubicBezTo>
                  <a:lnTo>
                    <a:pt x="204041" y="396386"/>
                  </a:lnTo>
                  <a:cubicBezTo>
                    <a:pt x="204041" y="396386"/>
                    <a:pt x="204041" y="396386"/>
                    <a:pt x="205282" y="395147"/>
                  </a:cubicBezTo>
                  <a:cubicBezTo>
                    <a:pt x="202800" y="392669"/>
                    <a:pt x="207764" y="393908"/>
                    <a:pt x="204041" y="392669"/>
                  </a:cubicBezTo>
                  <a:cubicBezTo>
                    <a:pt x="209005" y="390191"/>
                    <a:pt x="212728" y="390191"/>
                    <a:pt x="215210" y="386474"/>
                  </a:cubicBezTo>
                  <a:cubicBezTo>
                    <a:pt x="217692" y="387713"/>
                    <a:pt x="221415" y="382757"/>
                    <a:pt x="223897" y="385235"/>
                  </a:cubicBezTo>
                  <a:lnTo>
                    <a:pt x="225138" y="382757"/>
                  </a:lnTo>
                  <a:lnTo>
                    <a:pt x="230102" y="377801"/>
                  </a:lnTo>
                  <a:lnTo>
                    <a:pt x="231343" y="380279"/>
                  </a:lnTo>
                  <a:cubicBezTo>
                    <a:pt x="232584" y="377801"/>
                    <a:pt x="232584" y="380279"/>
                    <a:pt x="233825" y="377801"/>
                  </a:cubicBezTo>
                  <a:lnTo>
                    <a:pt x="232584" y="376562"/>
                  </a:lnTo>
                  <a:cubicBezTo>
                    <a:pt x="236307" y="375322"/>
                    <a:pt x="235066" y="375322"/>
                    <a:pt x="237548" y="372844"/>
                  </a:cubicBezTo>
                  <a:lnTo>
                    <a:pt x="237548" y="374083"/>
                  </a:lnTo>
                  <a:cubicBezTo>
                    <a:pt x="238789" y="372844"/>
                    <a:pt x="240030" y="370366"/>
                    <a:pt x="241271" y="371605"/>
                  </a:cubicBezTo>
                  <a:lnTo>
                    <a:pt x="240030" y="372844"/>
                  </a:lnTo>
                  <a:cubicBezTo>
                    <a:pt x="240030" y="374083"/>
                    <a:pt x="241271" y="374083"/>
                    <a:pt x="242512" y="374083"/>
                  </a:cubicBezTo>
                  <a:lnTo>
                    <a:pt x="242512" y="372844"/>
                  </a:lnTo>
                  <a:cubicBezTo>
                    <a:pt x="244994" y="370366"/>
                    <a:pt x="246235" y="369127"/>
                    <a:pt x="248717" y="366649"/>
                  </a:cubicBezTo>
                  <a:cubicBezTo>
                    <a:pt x="249958" y="366649"/>
                    <a:pt x="249958" y="362932"/>
                    <a:pt x="252440" y="362932"/>
                  </a:cubicBezTo>
                  <a:lnTo>
                    <a:pt x="252440" y="364171"/>
                  </a:lnTo>
                  <a:cubicBezTo>
                    <a:pt x="254923" y="364171"/>
                    <a:pt x="254923" y="360454"/>
                    <a:pt x="257405" y="361693"/>
                  </a:cubicBezTo>
                  <a:cubicBezTo>
                    <a:pt x="257405" y="361693"/>
                    <a:pt x="254923" y="362932"/>
                    <a:pt x="257405" y="362932"/>
                  </a:cubicBezTo>
                  <a:cubicBezTo>
                    <a:pt x="259887" y="362932"/>
                    <a:pt x="257405" y="360454"/>
                    <a:pt x="259887" y="360454"/>
                  </a:cubicBezTo>
                  <a:cubicBezTo>
                    <a:pt x="261128" y="359215"/>
                    <a:pt x="262369" y="357976"/>
                    <a:pt x="264851" y="356737"/>
                  </a:cubicBezTo>
                  <a:cubicBezTo>
                    <a:pt x="268574" y="356737"/>
                    <a:pt x="271056" y="353020"/>
                    <a:pt x="274779" y="353020"/>
                  </a:cubicBezTo>
                  <a:cubicBezTo>
                    <a:pt x="272297" y="353020"/>
                    <a:pt x="274779" y="351780"/>
                    <a:pt x="273538" y="351780"/>
                  </a:cubicBezTo>
                  <a:cubicBezTo>
                    <a:pt x="273538" y="351780"/>
                    <a:pt x="273538" y="351780"/>
                    <a:pt x="274779" y="351780"/>
                  </a:cubicBezTo>
                  <a:cubicBezTo>
                    <a:pt x="274779" y="351780"/>
                    <a:pt x="274779" y="350541"/>
                    <a:pt x="274779" y="349302"/>
                  </a:cubicBezTo>
                  <a:cubicBezTo>
                    <a:pt x="276020" y="350541"/>
                    <a:pt x="277261" y="346824"/>
                    <a:pt x="277261" y="346824"/>
                  </a:cubicBezTo>
                  <a:cubicBezTo>
                    <a:pt x="277261" y="346824"/>
                    <a:pt x="278502" y="346824"/>
                    <a:pt x="278502" y="345585"/>
                  </a:cubicBezTo>
                  <a:cubicBezTo>
                    <a:pt x="278502" y="348063"/>
                    <a:pt x="278502" y="348063"/>
                    <a:pt x="278502" y="349302"/>
                  </a:cubicBezTo>
                  <a:cubicBezTo>
                    <a:pt x="280984" y="348063"/>
                    <a:pt x="279743" y="345585"/>
                    <a:pt x="282225" y="344346"/>
                  </a:cubicBezTo>
                  <a:lnTo>
                    <a:pt x="284707" y="344346"/>
                  </a:lnTo>
                  <a:cubicBezTo>
                    <a:pt x="283466" y="343107"/>
                    <a:pt x="287189" y="341868"/>
                    <a:pt x="285948" y="340629"/>
                  </a:cubicBezTo>
                  <a:cubicBezTo>
                    <a:pt x="287189" y="341868"/>
                    <a:pt x="287189" y="340629"/>
                    <a:pt x="287189" y="341868"/>
                  </a:cubicBezTo>
                  <a:cubicBezTo>
                    <a:pt x="288430" y="340629"/>
                    <a:pt x="289671" y="340629"/>
                    <a:pt x="289671" y="339390"/>
                  </a:cubicBezTo>
                  <a:lnTo>
                    <a:pt x="288430" y="339390"/>
                  </a:lnTo>
                  <a:cubicBezTo>
                    <a:pt x="292153" y="338151"/>
                    <a:pt x="292153" y="335673"/>
                    <a:pt x="294635" y="335673"/>
                  </a:cubicBezTo>
                  <a:lnTo>
                    <a:pt x="297117" y="336912"/>
                  </a:lnTo>
                  <a:cubicBezTo>
                    <a:pt x="299599" y="336912"/>
                    <a:pt x="298358" y="334434"/>
                    <a:pt x="300840" y="334434"/>
                  </a:cubicBezTo>
                  <a:cubicBezTo>
                    <a:pt x="300840" y="334434"/>
                    <a:pt x="300840" y="334434"/>
                    <a:pt x="300840" y="333195"/>
                  </a:cubicBezTo>
                  <a:cubicBezTo>
                    <a:pt x="299599" y="333195"/>
                    <a:pt x="299599" y="334434"/>
                    <a:pt x="298358" y="335673"/>
                  </a:cubicBezTo>
                  <a:lnTo>
                    <a:pt x="299599" y="333195"/>
                  </a:lnTo>
                  <a:lnTo>
                    <a:pt x="295876" y="335673"/>
                  </a:lnTo>
                  <a:cubicBezTo>
                    <a:pt x="297117" y="333195"/>
                    <a:pt x="297117" y="334434"/>
                    <a:pt x="295876" y="333195"/>
                  </a:cubicBezTo>
                  <a:cubicBezTo>
                    <a:pt x="298358" y="330717"/>
                    <a:pt x="299599" y="333195"/>
                    <a:pt x="300840" y="330717"/>
                  </a:cubicBezTo>
                  <a:cubicBezTo>
                    <a:pt x="300840" y="330717"/>
                    <a:pt x="300840" y="331956"/>
                    <a:pt x="303322" y="331956"/>
                  </a:cubicBezTo>
                  <a:cubicBezTo>
                    <a:pt x="303322" y="329477"/>
                    <a:pt x="305804" y="331956"/>
                    <a:pt x="307045" y="329477"/>
                  </a:cubicBezTo>
                  <a:cubicBezTo>
                    <a:pt x="307045" y="329477"/>
                    <a:pt x="305804" y="329477"/>
                    <a:pt x="307045" y="330717"/>
                  </a:cubicBezTo>
                  <a:cubicBezTo>
                    <a:pt x="307045" y="329477"/>
                    <a:pt x="308286" y="329477"/>
                    <a:pt x="308286" y="329477"/>
                  </a:cubicBezTo>
                  <a:lnTo>
                    <a:pt x="307045" y="329477"/>
                  </a:lnTo>
                  <a:cubicBezTo>
                    <a:pt x="308286" y="329477"/>
                    <a:pt x="307045" y="328238"/>
                    <a:pt x="308286" y="326999"/>
                  </a:cubicBezTo>
                  <a:cubicBezTo>
                    <a:pt x="309527" y="325760"/>
                    <a:pt x="308286" y="324521"/>
                    <a:pt x="308286" y="325760"/>
                  </a:cubicBezTo>
                  <a:cubicBezTo>
                    <a:pt x="308286" y="324521"/>
                    <a:pt x="309527" y="324521"/>
                    <a:pt x="309527" y="325760"/>
                  </a:cubicBezTo>
                  <a:cubicBezTo>
                    <a:pt x="312009" y="324521"/>
                    <a:pt x="309527" y="323282"/>
                    <a:pt x="312009" y="323282"/>
                  </a:cubicBezTo>
                  <a:cubicBezTo>
                    <a:pt x="313250" y="323282"/>
                    <a:pt x="313250" y="323282"/>
                    <a:pt x="314491" y="320804"/>
                  </a:cubicBezTo>
                  <a:cubicBezTo>
                    <a:pt x="312009" y="324521"/>
                    <a:pt x="315732" y="324521"/>
                    <a:pt x="313250" y="324521"/>
                  </a:cubicBezTo>
                  <a:cubicBezTo>
                    <a:pt x="314491" y="325760"/>
                    <a:pt x="315732" y="324521"/>
                    <a:pt x="316973" y="324521"/>
                  </a:cubicBezTo>
                  <a:cubicBezTo>
                    <a:pt x="316973" y="323282"/>
                    <a:pt x="315732" y="320804"/>
                    <a:pt x="315732" y="320804"/>
                  </a:cubicBezTo>
                  <a:lnTo>
                    <a:pt x="316973" y="319565"/>
                  </a:lnTo>
                  <a:lnTo>
                    <a:pt x="316973" y="320804"/>
                  </a:lnTo>
                  <a:cubicBezTo>
                    <a:pt x="316973" y="319565"/>
                    <a:pt x="319455" y="319565"/>
                    <a:pt x="320696" y="318326"/>
                  </a:cubicBezTo>
                  <a:cubicBezTo>
                    <a:pt x="320696" y="318326"/>
                    <a:pt x="320696" y="319565"/>
                    <a:pt x="321937" y="319565"/>
                  </a:cubicBezTo>
                  <a:cubicBezTo>
                    <a:pt x="324420" y="317087"/>
                    <a:pt x="323178" y="319565"/>
                    <a:pt x="324420" y="319565"/>
                  </a:cubicBezTo>
                  <a:cubicBezTo>
                    <a:pt x="325660" y="318326"/>
                    <a:pt x="324420" y="318326"/>
                    <a:pt x="326902" y="315848"/>
                  </a:cubicBezTo>
                  <a:lnTo>
                    <a:pt x="325660" y="315848"/>
                  </a:lnTo>
                  <a:cubicBezTo>
                    <a:pt x="328143" y="315848"/>
                    <a:pt x="329384" y="314609"/>
                    <a:pt x="331866" y="313370"/>
                  </a:cubicBezTo>
                  <a:cubicBezTo>
                    <a:pt x="330625" y="313370"/>
                    <a:pt x="329384" y="314609"/>
                    <a:pt x="330625" y="313370"/>
                  </a:cubicBezTo>
                  <a:lnTo>
                    <a:pt x="333107" y="312131"/>
                  </a:lnTo>
                  <a:cubicBezTo>
                    <a:pt x="334348" y="312131"/>
                    <a:pt x="333107" y="312131"/>
                    <a:pt x="333107" y="313370"/>
                  </a:cubicBezTo>
                  <a:cubicBezTo>
                    <a:pt x="331866" y="314609"/>
                    <a:pt x="333107" y="315848"/>
                    <a:pt x="334348" y="314609"/>
                  </a:cubicBezTo>
                  <a:cubicBezTo>
                    <a:pt x="335589" y="313370"/>
                    <a:pt x="335589" y="312131"/>
                    <a:pt x="334348" y="312131"/>
                  </a:cubicBezTo>
                  <a:cubicBezTo>
                    <a:pt x="336830" y="310892"/>
                    <a:pt x="335589" y="308414"/>
                    <a:pt x="338071" y="308414"/>
                  </a:cubicBezTo>
                  <a:cubicBezTo>
                    <a:pt x="338071" y="308414"/>
                    <a:pt x="340553" y="308414"/>
                    <a:pt x="341794" y="308414"/>
                  </a:cubicBezTo>
                  <a:cubicBezTo>
                    <a:pt x="343035" y="305935"/>
                    <a:pt x="340553" y="308414"/>
                    <a:pt x="340553" y="307175"/>
                  </a:cubicBezTo>
                  <a:cubicBezTo>
                    <a:pt x="344276" y="308414"/>
                    <a:pt x="344276" y="300979"/>
                    <a:pt x="349240" y="300979"/>
                  </a:cubicBezTo>
                  <a:lnTo>
                    <a:pt x="349240" y="302218"/>
                  </a:lnTo>
                  <a:cubicBezTo>
                    <a:pt x="349240" y="302218"/>
                    <a:pt x="350481" y="300979"/>
                    <a:pt x="351722" y="300979"/>
                  </a:cubicBezTo>
                  <a:lnTo>
                    <a:pt x="352963" y="300979"/>
                  </a:lnTo>
                  <a:lnTo>
                    <a:pt x="354204" y="299740"/>
                  </a:lnTo>
                  <a:lnTo>
                    <a:pt x="357927" y="298501"/>
                  </a:lnTo>
                  <a:cubicBezTo>
                    <a:pt x="357927" y="298501"/>
                    <a:pt x="359168" y="298501"/>
                    <a:pt x="360409" y="298501"/>
                  </a:cubicBezTo>
                  <a:cubicBezTo>
                    <a:pt x="360409" y="297262"/>
                    <a:pt x="362891" y="296023"/>
                    <a:pt x="364132" y="293545"/>
                  </a:cubicBezTo>
                  <a:lnTo>
                    <a:pt x="364132" y="294784"/>
                  </a:lnTo>
                  <a:cubicBezTo>
                    <a:pt x="366614" y="292306"/>
                    <a:pt x="370337" y="291067"/>
                    <a:pt x="372819" y="289828"/>
                  </a:cubicBezTo>
                  <a:lnTo>
                    <a:pt x="371578" y="289828"/>
                  </a:lnTo>
                  <a:cubicBezTo>
                    <a:pt x="370337" y="288589"/>
                    <a:pt x="374060" y="287350"/>
                    <a:pt x="374060" y="286111"/>
                  </a:cubicBezTo>
                  <a:cubicBezTo>
                    <a:pt x="375301" y="286111"/>
                    <a:pt x="375301" y="286111"/>
                    <a:pt x="376542" y="286111"/>
                  </a:cubicBezTo>
                  <a:cubicBezTo>
                    <a:pt x="375301" y="284872"/>
                    <a:pt x="376542" y="284872"/>
                    <a:pt x="376542" y="283633"/>
                  </a:cubicBezTo>
                  <a:cubicBezTo>
                    <a:pt x="377783" y="283633"/>
                    <a:pt x="377783" y="284872"/>
                    <a:pt x="379024" y="283633"/>
                  </a:cubicBezTo>
                  <a:lnTo>
                    <a:pt x="380265" y="283633"/>
                  </a:lnTo>
                  <a:lnTo>
                    <a:pt x="381506" y="283633"/>
                  </a:lnTo>
                  <a:cubicBezTo>
                    <a:pt x="382747" y="283633"/>
                    <a:pt x="381506" y="283633"/>
                    <a:pt x="382747" y="283633"/>
                  </a:cubicBezTo>
                  <a:lnTo>
                    <a:pt x="383368" y="283633"/>
                  </a:lnTo>
                  <a:lnTo>
                    <a:pt x="383988" y="284872"/>
                  </a:lnTo>
                  <a:cubicBezTo>
                    <a:pt x="383988" y="284872"/>
                    <a:pt x="382747" y="283633"/>
                    <a:pt x="383988" y="283633"/>
                  </a:cubicBezTo>
                  <a:lnTo>
                    <a:pt x="383368" y="283633"/>
                  </a:lnTo>
                  <a:lnTo>
                    <a:pt x="382747" y="282393"/>
                  </a:lnTo>
                  <a:cubicBezTo>
                    <a:pt x="385229" y="281154"/>
                    <a:pt x="386470" y="278676"/>
                    <a:pt x="386470" y="278676"/>
                  </a:cubicBezTo>
                  <a:lnTo>
                    <a:pt x="387711" y="278676"/>
                  </a:lnTo>
                  <a:cubicBezTo>
                    <a:pt x="387711" y="278676"/>
                    <a:pt x="388952" y="278676"/>
                    <a:pt x="388952" y="277437"/>
                  </a:cubicBezTo>
                  <a:lnTo>
                    <a:pt x="390193" y="277437"/>
                  </a:lnTo>
                  <a:cubicBezTo>
                    <a:pt x="388952" y="277437"/>
                    <a:pt x="388952" y="278676"/>
                    <a:pt x="390193" y="278676"/>
                  </a:cubicBezTo>
                  <a:cubicBezTo>
                    <a:pt x="391434" y="278676"/>
                    <a:pt x="391434" y="277437"/>
                    <a:pt x="391434" y="274959"/>
                  </a:cubicBezTo>
                  <a:cubicBezTo>
                    <a:pt x="395157" y="274959"/>
                    <a:pt x="397640" y="272481"/>
                    <a:pt x="398881" y="273720"/>
                  </a:cubicBezTo>
                  <a:cubicBezTo>
                    <a:pt x="400122" y="271242"/>
                    <a:pt x="402604" y="271242"/>
                    <a:pt x="401363" y="270003"/>
                  </a:cubicBezTo>
                  <a:cubicBezTo>
                    <a:pt x="402604" y="268764"/>
                    <a:pt x="406327" y="270003"/>
                    <a:pt x="405086" y="267525"/>
                  </a:cubicBezTo>
                  <a:close/>
                  <a:moveTo>
                    <a:pt x="187649" y="263781"/>
                  </a:moveTo>
                  <a:lnTo>
                    <a:pt x="188311" y="263946"/>
                  </a:lnTo>
                  <a:lnTo>
                    <a:pt x="188311" y="266424"/>
                  </a:lnTo>
                  <a:close/>
                  <a:moveTo>
                    <a:pt x="411850" y="262607"/>
                  </a:moveTo>
                  <a:cubicBezTo>
                    <a:pt x="411850" y="262607"/>
                    <a:pt x="411850" y="263229"/>
                    <a:pt x="412472" y="263229"/>
                  </a:cubicBezTo>
                  <a:lnTo>
                    <a:pt x="411227" y="263852"/>
                  </a:lnTo>
                  <a:cubicBezTo>
                    <a:pt x="412472" y="262607"/>
                    <a:pt x="409982" y="262607"/>
                    <a:pt x="411850" y="262607"/>
                  </a:cubicBezTo>
                  <a:close/>
                  <a:moveTo>
                    <a:pt x="426183" y="256373"/>
                  </a:moveTo>
                  <a:lnTo>
                    <a:pt x="427424" y="258851"/>
                  </a:lnTo>
                  <a:lnTo>
                    <a:pt x="428665" y="257612"/>
                  </a:lnTo>
                  <a:lnTo>
                    <a:pt x="427424" y="260091"/>
                  </a:lnTo>
                  <a:cubicBezTo>
                    <a:pt x="427424" y="258851"/>
                    <a:pt x="426183" y="258851"/>
                    <a:pt x="426183" y="258851"/>
                  </a:cubicBezTo>
                  <a:close/>
                  <a:moveTo>
                    <a:pt x="424942" y="256373"/>
                  </a:moveTo>
                  <a:cubicBezTo>
                    <a:pt x="423701" y="257612"/>
                    <a:pt x="424942" y="258851"/>
                    <a:pt x="426183" y="258851"/>
                  </a:cubicBezTo>
                  <a:cubicBezTo>
                    <a:pt x="424942" y="260091"/>
                    <a:pt x="424942" y="261330"/>
                    <a:pt x="423701" y="261330"/>
                  </a:cubicBezTo>
                  <a:lnTo>
                    <a:pt x="423701" y="258851"/>
                  </a:lnTo>
                  <a:cubicBezTo>
                    <a:pt x="421219" y="261330"/>
                    <a:pt x="421219" y="262569"/>
                    <a:pt x="419978" y="265047"/>
                  </a:cubicBezTo>
                  <a:cubicBezTo>
                    <a:pt x="417496" y="268764"/>
                    <a:pt x="413773" y="267525"/>
                    <a:pt x="412532" y="270003"/>
                  </a:cubicBezTo>
                  <a:lnTo>
                    <a:pt x="411291" y="270003"/>
                  </a:lnTo>
                  <a:cubicBezTo>
                    <a:pt x="411291" y="272481"/>
                    <a:pt x="408809" y="271242"/>
                    <a:pt x="408809" y="272481"/>
                  </a:cubicBezTo>
                  <a:lnTo>
                    <a:pt x="407568" y="272481"/>
                  </a:lnTo>
                  <a:cubicBezTo>
                    <a:pt x="407568" y="271242"/>
                    <a:pt x="405086" y="272481"/>
                    <a:pt x="406327" y="270003"/>
                  </a:cubicBezTo>
                  <a:cubicBezTo>
                    <a:pt x="407568" y="270003"/>
                    <a:pt x="407568" y="266286"/>
                    <a:pt x="408809" y="267525"/>
                  </a:cubicBezTo>
                  <a:cubicBezTo>
                    <a:pt x="410050" y="266286"/>
                    <a:pt x="407568" y="267525"/>
                    <a:pt x="407568" y="266286"/>
                  </a:cubicBezTo>
                  <a:cubicBezTo>
                    <a:pt x="410050" y="268764"/>
                    <a:pt x="411291" y="265047"/>
                    <a:pt x="413773" y="265047"/>
                  </a:cubicBezTo>
                  <a:cubicBezTo>
                    <a:pt x="413773" y="263808"/>
                    <a:pt x="412532" y="265047"/>
                    <a:pt x="413773" y="262569"/>
                  </a:cubicBezTo>
                  <a:lnTo>
                    <a:pt x="416255" y="263808"/>
                  </a:lnTo>
                  <a:cubicBezTo>
                    <a:pt x="418737" y="261330"/>
                    <a:pt x="416255" y="262569"/>
                    <a:pt x="417496" y="260091"/>
                  </a:cubicBezTo>
                  <a:cubicBezTo>
                    <a:pt x="419978" y="261330"/>
                    <a:pt x="418737" y="257612"/>
                    <a:pt x="422460" y="257612"/>
                  </a:cubicBezTo>
                  <a:cubicBezTo>
                    <a:pt x="421219" y="257612"/>
                    <a:pt x="422460" y="258851"/>
                    <a:pt x="422460" y="258851"/>
                  </a:cubicBezTo>
                  <a:lnTo>
                    <a:pt x="423701" y="257612"/>
                  </a:lnTo>
                  <a:cubicBezTo>
                    <a:pt x="423701" y="257612"/>
                    <a:pt x="423701" y="256373"/>
                    <a:pt x="424942" y="256373"/>
                  </a:cubicBezTo>
                  <a:close/>
                  <a:moveTo>
                    <a:pt x="432388" y="255134"/>
                  </a:moveTo>
                  <a:lnTo>
                    <a:pt x="432802" y="255134"/>
                  </a:lnTo>
                  <a:lnTo>
                    <a:pt x="431147" y="257612"/>
                  </a:lnTo>
                  <a:cubicBezTo>
                    <a:pt x="432388" y="257612"/>
                    <a:pt x="432388" y="256373"/>
                    <a:pt x="432388" y="255134"/>
                  </a:cubicBezTo>
                  <a:close/>
                  <a:moveTo>
                    <a:pt x="433133" y="254639"/>
                  </a:moveTo>
                  <a:lnTo>
                    <a:pt x="433629" y="255134"/>
                  </a:lnTo>
                  <a:lnTo>
                    <a:pt x="432802" y="255134"/>
                  </a:lnTo>
                  <a:close/>
                  <a:moveTo>
                    <a:pt x="432388" y="253895"/>
                  </a:moveTo>
                  <a:lnTo>
                    <a:pt x="432388" y="255134"/>
                  </a:lnTo>
                  <a:cubicBezTo>
                    <a:pt x="431147" y="256373"/>
                    <a:pt x="429906" y="258851"/>
                    <a:pt x="428665" y="260091"/>
                  </a:cubicBezTo>
                  <a:lnTo>
                    <a:pt x="428665" y="257612"/>
                  </a:lnTo>
                  <a:close/>
                  <a:moveTo>
                    <a:pt x="432388" y="253895"/>
                  </a:moveTo>
                  <a:lnTo>
                    <a:pt x="433629" y="253895"/>
                  </a:lnTo>
                  <a:lnTo>
                    <a:pt x="433133" y="254639"/>
                  </a:lnTo>
                  <a:close/>
                  <a:moveTo>
                    <a:pt x="196999" y="252794"/>
                  </a:moveTo>
                  <a:lnTo>
                    <a:pt x="196999" y="254033"/>
                  </a:lnTo>
                  <a:lnTo>
                    <a:pt x="196610" y="253450"/>
                  </a:lnTo>
                  <a:close/>
                  <a:moveTo>
                    <a:pt x="438608" y="250161"/>
                  </a:moveTo>
                  <a:cubicBezTo>
                    <a:pt x="438608" y="250161"/>
                    <a:pt x="437778" y="250161"/>
                    <a:pt x="437778" y="250990"/>
                  </a:cubicBezTo>
                  <a:cubicBezTo>
                    <a:pt x="437778" y="250161"/>
                    <a:pt x="437778" y="250161"/>
                    <a:pt x="436949" y="250990"/>
                  </a:cubicBezTo>
                  <a:cubicBezTo>
                    <a:pt x="436949" y="250161"/>
                    <a:pt x="437778" y="249331"/>
                    <a:pt x="438608" y="250161"/>
                  </a:cubicBezTo>
                  <a:close/>
                  <a:moveTo>
                    <a:pt x="436119" y="250161"/>
                  </a:moveTo>
                  <a:cubicBezTo>
                    <a:pt x="436119" y="250990"/>
                    <a:pt x="436119" y="250990"/>
                    <a:pt x="436949" y="250990"/>
                  </a:cubicBezTo>
                  <a:cubicBezTo>
                    <a:pt x="436949" y="251820"/>
                    <a:pt x="436949" y="251820"/>
                    <a:pt x="436949" y="252650"/>
                  </a:cubicBezTo>
                  <a:cubicBezTo>
                    <a:pt x="436119" y="251820"/>
                    <a:pt x="436119" y="250990"/>
                    <a:pt x="436119" y="250161"/>
                  </a:cubicBezTo>
                  <a:close/>
                  <a:moveTo>
                    <a:pt x="215614" y="241642"/>
                  </a:moveTo>
                  <a:cubicBezTo>
                    <a:pt x="215614" y="244120"/>
                    <a:pt x="214373" y="244120"/>
                    <a:pt x="214373" y="244120"/>
                  </a:cubicBezTo>
                  <a:lnTo>
                    <a:pt x="214373" y="244119"/>
                  </a:lnTo>
                  <a:close/>
                  <a:moveTo>
                    <a:pt x="225543" y="231729"/>
                  </a:moveTo>
                  <a:cubicBezTo>
                    <a:pt x="224301" y="231729"/>
                    <a:pt x="225543" y="232968"/>
                    <a:pt x="225543" y="234207"/>
                  </a:cubicBezTo>
                  <a:lnTo>
                    <a:pt x="226784" y="232968"/>
                  </a:lnTo>
                  <a:cubicBezTo>
                    <a:pt x="226784" y="231729"/>
                    <a:pt x="225543" y="232968"/>
                    <a:pt x="225543" y="231729"/>
                  </a:cubicBezTo>
                  <a:close/>
                  <a:moveTo>
                    <a:pt x="457616" y="86754"/>
                  </a:moveTo>
                  <a:cubicBezTo>
                    <a:pt x="458857" y="89232"/>
                    <a:pt x="457616" y="89232"/>
                    <a:pt x="456375" y="89232"/>
                  </a:cubicBezTo>
                  <a:lnTo>
                    <a:pt x="456375" y="87993"/>
                  </a:lnTo>
                  <a:close/>
                  <a:moveTo>
                    <a:pt x="479955" y="69407"/>
                  </a:moveTo>
                  <a:lnTo>
                    <a:pt x="481196" y="69407"/>
                  </a:lnTo>
                  <a:lnTo>
                    <a:pt x="479955" y="71885"/>
                  </a:lnTo>
                  <a:close/>
                  <a:moveTo>
                    <a:pt x="553524" y="7468"/>
                  </a:moveTo>
                  <a:cubicBezTo>
                    <a:pt x="552695" y="8297"/>
                    <a:pt x="553524" y="9127"/>
                    <a:pt x="554354" y="9127"/>
                  </a:cubicBezTo>
                  <a:lnTo>
                    <a:pt x="552695" y="9957"/>
                  </a:lnTo>
                  <a:cubicBezTo>
                    <a:pt x="554354" y="8297"/>
                    <a:pt x="550206" y="6638"/>
                    <a:pt x="553524" y="7468"/>
                  </a:cubicBezTo>
                  <a:close/>
                  <a:moveTo>
                    <a:pt x="575515" y="6212"/>
                  </a:moveTo>
                  <a:lnTo>
                    <a:pt x="576446" y="6212"/>
                  </a:lnTo>
                  <a:lnTo>
                    <a:pt x="575515" y="9930"/>
                  </a:lnTo>
                  <a:cubicBezTo>
                    <a:pt x="575515" y="8691"/>
                    <a:pt x="576756" y="7452"/>
                    <a:pt x="575515" y="6212"/>
                  </a:cubicBezTo>
                  <a:close/>
                  <a:moveTo>
                    <a:pt x="576756" y="4973"/>
                  </a:moveTo>
                  <a:lnTo>
                    <a:pt x="576756" y="6212"/>
                  </a:lnTo>
                  <a:lnTo>
                    <a:pt x="576446" y="6212"/>
                  </a:lnTo>
                  <a:close/>
                  <a:moveTo>
                    <a:pt x="575515" y="4973"/>
                  </a:moveTo>
                  <a:lnTo>
                    <a:pt x="574274" y="6212"/>
                  </a:lnTo>
                  <a:lnTo>
                    <a:pt x="575515" y="6212"/>
                  </a:lnTo>
                  <a:cubicBezTo>
                    <a:pt x="574274" y="7452"/>
                    <a:pt x="574274" y="9930"/>
                    <a:pt x="573033" y="11169"/>
                  </a:cubicBezTo>
                  <a:cubicBezTo>
                    <a:pt x="573033" y="9930"/>
                    <a:pt x="573033" y="8691"/>
                    <a:pt x="571792" y="7452"/>
                  </a:cubicBezTo>
                  <a:cubicBezTo>
                    <a:pt x="571792" y="7452"/>
                    <a:pt x="571792" y="2495"/>
                    <a:pt x="575515" y="4973"/>
                  </a:cubicBezTo>
                  <a:close/>
                  <a:moveTo>
                    <a:pt x="563105" y="4973"/>
                  </a:moveTo>
                  <a:cubicBezTo>
                    <a:pt x="563105" y="4973"/>
                    <a:pt x="563105" y="7452"/>
                    <a:pt x="564346" y="7452"/>
                  </a:cubicBezTo>
                  <a:lnTo>
                    <a:pt x="564346" y="6212"/>
                  </a:lnTo>
                  <a:cubicBezTo>
                    <a:pt x="566828" y="7452"/>
                    <a:pt x="565587" y="4973"/>
                    <a:pt x="568069" y="6212"/>
                  </a:cubicBezTo>
                  <a:cubicBezTo>
                    <a:pt x="566828" y="7452"/>
                    <a:pt x="569310" y="7452"/>
                    <a:pt x="569310" y="8691"/>
                  </a:cubicBezTo>
                  <a:lnTo>
                    <a:pt x="569310" y="4973"/>
                  </a:lnTo>
                  <a:lnTo>
                    <a:pt x="571792" y="7452"/>
                  </a:lnTo>
                  <a:cubicBezTo>
                    <a:pt x="570551" y="7452"/>
                    <a:pt x="571792" y="9930"/>
                    <a:pt x="571792" y="9930"/>
                  </a:cubicBezTo>
                  <a:lnTo>
                    <a:pt x="570551" y="8691"/>
                  </a:lnTo>
                  <a:cubicBezTo>
                    <a:pt x="569310" y="9930"/>
                    <a:pt x="569310" y="11169"/>
                    <a:pt x="566828" y="11169"/>
                  </a:cubicBezTo>
                  <a:cubicBezTo>
                    <a:pt x="566828" y="11169"/>
                    <a:pt x="566828" y="7452"/>
                    <a:pt x="565587" y="7452"/>
                  </a:cubicBezTo>
                  <a:cubicBezTo>
                    <a:pt x="563105" y="9930"/>
                    <a:pt x="564346" y="13647"/>
                    <a:pt x="563105" y="16125"/>
                  </a:cubicBezTo>
                  <a:cubicBezTo>
                    <a:pt x="563105" y="22321"/>
                    <a:pt x="556899" y="17364"/>
                    <a:pt x="555658" y="21082"/>
                  </a:cubicBezTo>
                  <a:cubicBezTo>
                    <a:pt x="556899" y="22321"/>
                    <a:pt x="559381" y="22321"/>
                    <a:pt x="558140" y="23560"/>
                  </a:cubicBezTo>
                  <a:cubicBezTo>
                    <a:pt x="556899" y="22321"/>
                    <a:pt x="555658" y="23560"/>
                    <a:pt x="555658" y="22321"/>
                  </a:cubicBezTo>
                  <a:cubicBezTo>
                    <a:pt x="555658" y="24799"/>
                    <a:pt x="554417" y="23560"/>
                    <a:pt x="554417" y="24799"/>
                  </a:cubicBezTo>
                  <a:cubicBezTo>
                    <a:pt x="554417" y="23560"/>
                    <a:pt x="551935" y="23560"/>
                    <a:pt x="551935" y="23560"/>
                  </a:cubicBezTo>
                  <a:cubicBezTo>
                    <a:pt x="549453" y="22321"/>
                    <a:pt x="549453" y="23560"/>
                    <a:pt x="549453" y="19843"/>
                  </a:cubicBezTo>
                  <a:cubicBezTo>
                    <a:pt x="549453" y="23560"/>
                    <a:pt x="545730" y="21082"/>
                    <a:pt x="546971" y="27277"/>
                  </a:cubicBezTo>
                  <a:lnTo>
                    <a:pt x="545730" y="27277"/>
                  </a:lnTo>
                  <a:cubicBezTo>
                    <a:pt x="544489" y="28516"/>
                    <a:pt x="544489" y="28516"/>
                    <a:pt x="540766" y="27277"/>
                  </a:cubicBezTo>
                  <a:cubicBezTo>
                    <a:pt x="540766" y="26038"/>
                    <a:pt x="542007" y="26038"/>
                    <a:pt x="542007" y="24799"/>
                  </a:cubicBezTo>
                  <a:cubicBezTo>
                    <a:pt x="539525" y="23560"/>
                    <a:pt x="540766" y="28516"/>
                    <a:pt x="539525" y="28516"/>
                  </a:cubicBezTo>
                  <a:cubicBezTo>
                    <a:pt x="539525" y="27277"/>
                    <a:pt x="540766" y="27277"/>
                    <a:pt x="539525" y="26038"/>
                  </a:cubicBezTo>
                  <a:cubicBezTo>
                    <a:pt x="538284" y="26038"/>
                    <a:pt x="538284" y="27277"/>
                    <a:pt x="538284" y="28516"/>
                  </a:cubicBezTo>
                  <a:lnTo>
                    <a:pt x="538284" y="27277"/>
                  </a:lnTo>
                  <a:cubicBezTo>
                    <a:pt x="533320" y="27277"/>
                    <a:pt x="539525" y="32234"/>
                    <a:pt x="535802" y="30994"/>
                  </a:cubicBezTo>
                  <a:cubicBezTo>
                    <a:pt x="535802" y="32234"/>
                    <a:pt x="537043" y="32234"/>
                    <a:pt x="537043" y="32234"/>
                  </a:cubicBezTo>
                  <a:cubicBezTo>
                    <a:pt x="535802" y="32234"/>
                    <a:pt x="533320" y="30994"/>
                    <a:pt x="533320" y="29755"/>
                  </a:cubicBezTo>
                  <a:cubicBezTo>
                    <a:pt x="533320" y="29755"/>
                    <a:pt x="532079" y="30994"/>
                    <a:pt x="532079" y="32234"/>
                  </a:cubicBezTo>
                  <a:cubicBezTo>
                    <a:pt x="534561" y="32234"/>
                    <a:pt x="534561" y="32234"/>
                    <a:pt x="535802" y="33473"/>
                  </a:cubicBezTo>
                  <a:lnTo>
                    <a:pt x="533320" y="37190"/>
                  </a:lnTo>
                  <a:cubicBezTo>
                    <a:pt x="532079" y="37190"/>
                    <a:pt x="532079" y="35951"/>
                    <a:pt x="533320" y="35951"/>
                  </a:cubicBezTo>
                  <a:cubicBezTo>
                    <a:pt x="525873" y="32234"/>
                    <a:pt x="528356" y="44625"/>
                    <a:pt x="520909" y="40907"/>
                  </a:cubicBezTo>
                  <a:cubicBezTo>
                    <a:pt x="522150" y="42146"/>
                    <a:pt x="522150" y="42146"/>
                    <a:pt x="522150" y="43385"/>
                  </a:cubicBezTo>
                  <a:cubicBezTo>
                    <a:pt x="519668" y="44625"/>
                    <a:pt x="518427" y="45864"/>
                    <a:pt x="517186" y="45864"/>
                  </a:cubicBezTo>
                  <a:lnTo>
                    <a:pt x="517186" y="44625"/>
                  </a:lnTo>
                  <a:cubicBezTo>
                    <a:pt x="514704" y="48342"/>
                    <a:pt x="513463" y="50820"/>
                    <a:pt x="509740" y="50820"/>
                  </a:cubicBezTo>
                  <a:cubicBezTo>
                    <a:pt x="509740" y="52059"/>
                    <a:pt x="509740" y="49581"/>
                    <a:pt x="509740" y="48342"/>
                  </a:cubicBezTo>
                  <a:cubicBezTo>
                    <a:pt x="509740" y="52059"/>
                    <a:pt x="503535" y="48342"/>
                    <a:pt x="506017" y="52059"/>
                  </a:cubicBezTo>
                  <a:lnTo>
                    <a:pt x="507258" y="52059"/>
                  </a:lnTo>
                  <a:cubicBezTo>
                    <a:pt x="503535" y="53298"/>
                    <a:pt x="501053" y="57016"/>
                    <a:pt x="499812" y="60733"/>
                  </a:cubicBezTo>
                  <a:cubicBezTo>
                    <a:pt x="496089" y="58255"/>
                    <a:pt x="501053" y="58255"/>
                    <a:pt x="498571" y="55777"/>
                  </a:cubicBezTo>
                  <a:cubicBezTo>
                    <a:pt x="494848" y="57016"/>
                    <a:pt x="493607" y="60733"/>
                    <a:pt x="492365" y="60733"/>
                  </a:cubicBezTo>
                  <a:cubicBezTo>
                    <a:pt x="488642" y="59494"/>
                    <a:pt x="493607" y="61972"/>
                    <a:pt x="491124" y="61972"/>
                  </a:cubicBezTo>
                  <a:lnTo>
                    <a:pt x="489883" y="61972"/>
                  </a:lnTo>
                  <a:lnTo>
                    <a:pt x="489883" y="63211"/>
                  </a:lnTo>
                  <a:lnTo>
                    <a:pt x="488642" y="61972"/>
                  </a:lnTo>
                  <a:cubicBezTo>
                    <a:pt x="489883" y="64450"/>
                    <a:pt x="484919" y="63211"/>
                    <a:pt x="486160" y="66928"/>
                  </a:cubicBezTo>
                  <a:cubicBezTo>
                    <a:pt x="484919" y="66928"/>
                    <a:pt x="484919" y="63211"/>
                    <a:pt x="484919" y="63211"/>
                  </a:cubicBezTo>
                  <a:cubicBezTo>
                    <a:pt x="482437" y="63211"/>
                    <a:pt x="482437" y="64450"/>
                    <a:pt x="482437" y="65689"/>
                  </a:cubicBezTo>
                  <a:cubicBezTo>
                    <a:pt x="479955" y="64450"/>
                    <a:pt x="479955" y="65689"/>
                    <a:pt x="479955" y="65689"/>
                  </a:cubicBezTo>
                  <a:cubicBezTo>
                    <a:pt x="477473" y="65689"/>
                    <a:pt x="479955" y="66928"/>
                    <a:pt x="479955" y="69407"/>
                  </a:cubicBezTo>
                  <a:cubicBezTo>
                    <a:pt x="478714" y="69407"/>
                    <a:pt x="478714" y="71885"/>
                    <a:pt x="476232" y="73124"/>
                  </a:cubicBezTo>
                  <a:lnTo>
                    <a:pt x="478714" y="74363"/>
                  </a:lnTo>
                  <a:lnTo>
                    <a:pt x="477473" y="76841"/>
                  </a:lnTo>
                  <a:cubicBezTo>
                    <a:pt x="474991" y="73124"/>
                    <a:pt x="473750" y="78080"/>
                    <a:pt x="472509" y="73124"/>
                  </a:cubicBezTo>
                  <a:cubicBezTo>
                    <a:pt x="470027" y="73124"/>
                    <a:pt x="470027" y="78080"/>
                    <a:pt x="467545" y="80559"/>
                  </a:cubicBezTo>
                  <a:cubicBezTo>
                    <a:pt x="467545" y="80559"/>
                    <a:pt x="467545" y="79319"/>
                    <a:pt x="466304" y="79319"/>
                  </a:cubicBezTo>
                  <a:cubicBezTo>
                    <a:pt x="465063" y="79319"/>
                    <a:pt x="465063" y="81798"/>
                    <a:pt x="463822" y="84276"/>
                  </a:cubicBezTo>
                  <a:cubicBezTo>
                    <a:pt x="463822" y="83037"/>
                    <a:pt x="463822" y="81798"/>
                    <a:pt x="463822" y="81798"/>
                  </a:cubicBezTo>
                  <a:cubicBezTo>
                    <a:pt x="462581" y="83037"/>
                    <a:pt x="463822" y="84276"/>
                    <a:pt x="462581" y="85515"/>
                  </a:cubicBezTo>
                  <a:cubicBezTo>
                    <a:pt x="462581" y="85515"/>
                    <a:pt x="462581" y="84276"/>
                    <a:pt x="461340" y="84276"/>
                  </a:cubicBezTo>
                  <a:cubicBezTo>
                    <a:pt x="462581" y="85515"/>
                    <a:pt x="462581" y="85515"/>
                    <a:pt x="461340" y="86754"/>
                  </a:cubicBezTo>
                  <a:cubicBezTo>
                    <a:pt x="460099" y="79319"/>
                    <a:pt x="457616" y="85515"/>
                    <a:pt x="455134" y="80559"/>
                  </a:cubicBezTo>
                  <a:cubicBezTo>
                    <a:pt x="456375" y="81798"/>
                    <a:pt x="455134" y="85515"/>
                    <a:pt x="456375" y="87993"/>
                  </a:cubicBezTo>
                  <a:cubicBezTo>
                    <a:pt x="455134" y="91710"/>
                    <a:pt x="451411" y="91710"/>
                    <a:pt x="447688" y="95428"/>
                  </a:cubicBezTo>
                  <a:cubicBezTo>
                    <a:pt x="447688" y="94189"/>
                    <a:pt x="448929" y="91710"/>
                    <a:pt x="447688" y="91710"/>
                  </a:cubicBezTo>
                  <a:cubicBezTo>
                    <a:pt x="443965" y="94189"/>
                    <a:pt x="443965" y="97906"/>
                    <a:pt x="441483" y="101623"/>
                  </a:cubicBezTo>
                  <a:cubicBezTo>
                    <a:pt x="439001" y="99145"/>
                    <a:pt x="445206" y="99145"/>
                    <a:pt x="442724" y="95428"/>
                  </a:cubicBezTo>
                  <a:cubicBezTo>
                    <a:pt x="439001" y="99145"/>
                    <a:pt x="437760" y="101623"/>
                    <a:pt x="434037" y="106580"/>
                  </a:cubicBezTo>
                  <a:cubicBezTo>
                    <a:pt x="430314" y="101623"/>
                    <a:pt x="432796" y="110297"/>
                    <a:pt x="426591" y="107819"/>
                  </a:cubicBezTo>
                  <a:cubicBezTo>
                    <a:pt x="429073" y="109058"/>
                    <a:pt x="427832" y="111536"/>
                    <a:pt x="426591" y="112775"/>
                  </a:cubicBezTo>
                  <a:cubicBezTo>
                    <a:pt x="425349" y="110297"/>
                    <a:pt x="425349" y="111536"/>
                    <a:pt x="425349" y="110297"/>
                  </a:cubicBezTo>
                  <a:cubicBezTo>
                    <a:pt x="425349" y="112775"/>
                    <a:pt x="421626" y="115253"/>
                    <a:pt x="419144" y="111536"/>
                  </a:cubicBezTo>
                  <a:cubicBezTo>
                    <a:pt x="421626" y="115253"/>
                    <a:pt x="417903" y="112775"/>
                    <a:pt x="417903" y="115253"/>
                  </a:cubicBezTo>
                  <a:cubicBezTo>
                    <a:pt x="415421" y="115253"/>
                    <a:pt x="415421" y="118971"/>
                    <a:pt x="411698" y="118971"/>
                  </a:cubicBezTo>
                  <a:cubicBezTo>
                    <a:pt x="414180" y="120210"/>
                    <a:pt x="410457" y="121449"/>
                    <a:pt x="410457" y="122688"/>
                  </a:cubicBezTo>
                  <a:lnTo>
                    <a:pt x="410457" y="121449"/>
                  </a:lnTo>
                  <a:cubicBezTo>
                    <a:pt x="409216" y="120210"/>
                    <a:pt x="409216" y="123927"/>
                    <a:pt x="409216" y="123927"/>
                  </a:cubicBezTo>
                  <a:cubicBezTo>
                    <a:pt x="407975" y="123927"/>
                    <a:pt x="406734" y="122688"/>
                    <a:pt x="406734" y="122688"/>
                  </a:cubicBezTo>
                  <a:cubicBezTo>
                    <a:pt x="407975" y="123927"/>
                    <a:pt x="405493" y="126405"/>
                    <a:pt x="403011" y="125166"/>
                  </a:cubicBezTo>
                  <a:lnTo>
                    <a:pt x="403011" y="123927"/>
                  </a:lnTo>
                  <a:cubicBezTo>
                    <a:pt x="400529" y="130123"/>
                    <a:pt x="393083" y="130123"/>
                    <a:pt x="389359" y="136318"/>
                  </a:cubicBezTo>
                  <a:lnTo>
                    <a:pt x="389359" y="132601"/>
                  </a:lnTo>
                  <a:cubicBezTo>
                    <a:pt x="384395" y="131362"/>
                    <a:pt x="389359" y="137557"/>
                    <a:pt x="388118" y="140035"/>
                  </a:cubicBezTo>
                  <a:cubicBezTo>
                    <a:pt x="380672" y="142514"/>
                    <a:pt x="370744" y="143753"/>
                    <a:pt x="364539" y="148709"/>
                  </a:cubicBezTo>
                  <a:cubicBezTo>
                    <a:pt x="364539" y="149948"/>
                    <a:pt x="365780" y="149948"/>
                    <a:pt x="367021" y="151187"/>
                  </a:cubicBezTo>
                  <a:cubicBezTo>
                    <a:pt x="365780" y="151187"/>
                    <a:pt x="364539" y="148709"/>
                    <a:pt x="364539" y="151187"/>
                  </a:cubicBezTo>
                  <a:lnTo>
                    <a:pt x="365780" y="152426"/>
                  </a:lnTo>
                  <a:cubicBezTo>
                    <a:pt x="360816" y="149948"/>
                    <a:pt x="358333" y="159861"/>
                    <a:pt x="353369" y="154905"/>
                  </a:cubicBezTo>
                  <a:cubicBezTo>
                    <a:pt x="350887" y="159861"/>
                    <a:pt x="347164" y="157383"/>
                    <a:pt x="345923" y="162339"/>
                  </a:cubicBezTo>
                  <a:cubicBezTo>
                    <a:pt x="343441" y="161100"/>
                    <a:pt x="345923" y="159861"/>
                    <a:pt x="343441" y="159861"/>
                  </a:cubicBezTo>
                  <a:lnTo>
                    <a:pt x="342200" y="163578"/>
                  </a:lnTo>
                  <a:cubicBezTo>
                    <a:pt x="342200" y="169774"/>
                    <a:pt x="331031" y="164817"/>
                    <a:pt x="328549" y="169774"/>
                  </a:cubicBezTo>
                  <a:cubicBezTo>
                    <a:pt x="326067" y="174730"/>
                    <a:pt x="326067" y="174730"/>
                    <a:pt x="322343" y="177208"/>
                  </a:cubicBezTo>
                  <a:cubicBezTo>
                    <a:pt x="322343" y="174730"/>
                    <a:pt x="319861" y="177208"/>
                    <a:pt x="318620" y="174730"/>
                  </a:cubicBezTo>
                  <a:cubicBezTo>
                    <a:pt x="318620" y="175969"/>
                    <a:pt x="321102" y="175969"/>
                    <a:pt x="319861" y="177208"/>
                  </a:cubicBezTo>
                  <a:cubicBezTo>
                    <a:pt x="318620" y="179687"/>
                    <a:pt x="314897" y="179687"/>
                    <a:pt x="312415" y="179687"/>
                  </a:cubicBezTo>
                  <a:cubicBezTo>
                    <a:pt x="312415" y="182165"/>
                    <a:pt x="311174" y="182165"/>
                    <a:pt x="312415" y="183404"/>
                  </a:cubicBezTo>
                  <a:cubicBezTo>
                    <a:pt x="309933" y="185882"/>
                    <a:pt x="309933" y="188360"/>
                    <a:pt x="306210" y="189599"/>
                  </a:cubicBezTo>
                  <a:lnTo>
                    <a:pt x="304969" y="189599"/>
                  </a:lnTo>
                  <a:cubicBezTo>
                    <a:pt x="306210" y="192078"/>
                    <a:pt x="302487" y="189599"/>
                    <a:pt x="302487" y="190839"/>
                  </a:cubicBezTo>
                  <a:lnTo>
                    <a:pt x="302487" y="189599"/>
                  </a:lnTo>
                  <a:lnTo>
                    <a:pt x="301246" y="190839"/>
                  </a:lnTo>
                  <a:cubicBezTo>
                    <a:pt x="301246" y="189599"/>
                    <a:pt x="300005" y="187121"/>
                    <a:pt x="297523" y="187121"/>
                  </a:cubicBezTo>
                  <a:cubicBezTo>
                    <a:pt x="297523" y="190839"/>
                    <a:pt x="300005" y="188360"/>
                    <a:pt x="300005" y="190839"/>
                  </a:cubicBezTo>
                  <a:cubicBezTo>
                    <a:pt x="296282" y="193317"/>
                    <a:pt x="293800" y="197034"/>
                    <a:pt x="291317" y="199512"/>
                  </a:cubicBezTo>
                  <a:lnTo>
                    <a:pt x="291317" y="197034"/>
                  </a:lnTo>
                  <a:cubicBezTo>
                    <a:pt x="288835" y="198273"/>
                    <a:pt x="287594" y="199512"/>
                    <a:pt x="286353" y="199512"/>
                  </a:cubicBezTo>
                  <a:cubicBezTo>
                    <a:pt x="286353" y="199512"/>
                    <a:pt x="286353" y="199512"/>
                    <a:pt x="287594" y="200751"/>
                  </a:cubicBezTo>
                  <a:cubicBezTo>
                    <a:pt x="286353" y="204469"/>
                    <a:pt x="285112" y="198273"/>
                    <a:pt x="283871" y="201990"/>
                  </a:cubicBezTo>
                  <a:cubicBezTo>
                    <a:pt x="285112" y="200751"/>
                    <a:pt x="285112" y="199512"/>
                    <a:pt x="285112" y="199512"/>
                  </a:cubicBezTo>
                  <a:lnTo>
                    <a:pt x="281389" y="203230"/>
                  </a:lnTo>
                  <a:cubicBezTo>
                    <a:pt x="280148" y="201990"/>
                    <a:pt x="277666" y="200751"/>
                    <a:pt x="276425" y="203230"/>
                  </a:cubicBezTo>
                  <a:cubicBezTo>
                    <a:pt x="276425" y="204469"/>
                    <a:pt x="277666" y="204469"/>
                    <a:pt x="278907" y="204469"/>
                  </a:cubicBezTo>
                  <a:lnTo>
                    <a:pt x="277666" y="205708"/>
                  </a:lnTo>
                  <a:lnTo>
                    <a:pt x="275184" y="203230"/>
                  </a:lnTo>
                  <a:lnTo>
                    <a:pt x="275184" y="206947"/>
                  </a:lnTo>
                  <a:lnTo>
                    <a:pt x="272702" y="204469"/>
                  </a:lnTo>
                  <a:cubicBezTo>
                    <a:pt x="272702" y="205708"/>
                    <a:pt x="273943" y="208186"/>
                    <a:pt x="272702" y="209425"/>
                  </a:cubicBezTo>
                  <a:cubicBezTo>
                    <a:pt x="268979" y="209425"/>
                    <a:pt x="268979" y="208186"/>
                    <a:pt x="265256" y="208186"/>
                  </a:cubicBezTo>
                  <a:cubicBezTo>
                    <a:pt x="267738" y="213142"/>
                    <a:pt x="261533" y="210664"/>
                    <a:pt x="262774" y="214381"/>
                  </a:cubicBezTo>
                  <a:cubicBezTo>
                    <a:pt x="256568" y="213142"/>
                    <a:pt x="254086" y="216860"/>
                    <a:pt x="250363" y="219338"/>
                  </a:cubicBezTo>
                  <a:lnTo>
                    <a:pt x="250363" y="218099"/>
                  </a:lnTo>
                  <a:cubicBezTo>
                    <a:pt x="246640" y="218099"/>
                    <a:pt x="250363" y="223055"/>
                    <a:pt x="247881" y="223055"/>
                  </a:cubicBezTo>
                  <a:cubicBezTo>
                    <a:pt x="242917" y="221816"/>
                    <a:pt x="241676" y="226772"/>
                    <a:pt x="239194" y="229251"/>
                  </a:cubicBezTo>
                  <a:cubicBezTo>
                    <a:pt x="240435" y="229251"/>
                    <a:pt x="237953" y="228012"/>
                    <a:pt x="237953" y="229251"/>
                  </a:cubicBezTo>
                  <a:cubicBezTo>
                    <a:pt x="237953" y="229251"/>
                    <a:pt x="240435" y="231729"/>
                    <a:pt x="239194" y="231729"/>
                  </a:cubicBezTo>
                  <a:cubicBezTo>
                    <a:pt x="239194" y="231729"/>
                    <a:pt x="237953" y="229251"/>
                    <a:pt x="236712" y="229251"/>
                  </a:cubicBezTo>
                  <a:lnTo>
                    <a:pt x="237953" y="232968"/>
                  </a:lnTo>
                  <a:cubicBezTo>
                    <a:pt x="234230" y="232968"/>
                    <a:pt x="228025" y="234207"/>
                    <a:pt x="225543" y="237924"/>
                  </a:cubicBezTo>
                  <a:cubicBezTo>
                    <a:pt x="224301" y="236685"/>
                    <a:pt x="224301" y="236685"/>
                    <a:pt x="224301" y="235446"/>
                  </a:cubicBezTo>
                  <a:cubicBezTo>
                    <a:pt x="221819" y="236685"/>
                    <a:pt x="219337" y="241642"/>
                    <a:pt x="218096" y="244120"/>
                  </a:cubicBezTo>
                  <a:lnTo>
                    <a:pt x="215614" y="240403"/>
                  </a:lnTo>
                  <a:lnTo>
                    <a:pt x="214373" y="244119"/>
                  </a:lnTo>
                  <a:lnTo>
                    <a:pt x="213132" y="246598"/>
                  </a:lnTo>
                  <a:lnTo>
                    <a:pt x="210650" y="244120"/>
                  </a:lnTo>
                  <a:cubicBezTo>
                    <a:pt x="209409" y="242881"/>
                    <a:pt x="210650" y="245359"/>
                    <a:pt x="210650" y="247837"/>
                  </a:cubicBezTo>
                  <a:cubicBezTo>
                    <a:pt x="210650" y="252794"/>
                    <a:pt x="205686" y="244120"/>
                    <a:pt x="204445" y="249076"/>
                  </a:cubicBezTo>
                  <a:cubicBezTo>
                    <a:pt x="204445" y="250315"/>
                    <a:pt x="205686" y="250315"/>
                    <a:pt x="205686" y="252794"/>
                  </a:cubicBezTo>
                  <a:cubicBezTo>
                    <a:pt x="201963" y="252794"/>
                    <a:pt x="204445" y="255272"/>
                    <a:pt x="200722" y="256511"/>
                  </a:cubicBezTo>
                  <a:cubicBezTo>
                    <a:pt x="196999" y="252794"/>
                    <a:pt x="201963" y="255272"/>
                    <a:pt x="198240" y="252794"/>
                  </a:cubicBezTo>
                  <a:lnTo>
                    <a:pt x="200722" y="252794"/>
                  </a:lnTo>
                  <a:cubicBezTo>
                    <a:pt x="196999" y="251555"/>
                    <a:pt x="201963" y="250315"/>
                    <a:pt x="199481" y="247837"/>
                  </a:cubicBezTo>
                  <a:cubicBezTo>
                    <a:pt x="198240" y="247837"/>
                    <a:pt x="196999" y="251555"/>
                    <a:pt x="196999" y="252794"/>
                  </a:cubicBezTo>
                  <a:lnTo>
                    <a:pt x="196999" y="251555"/>
                  </a:lnTo>
                  <a:cubicBezTo>
                    <a:pt x="195758" y="250315"/>
                    <a:pt x="195758" y="250315"/>
                    <a:pt x="195758" y="249076"/>
                  </a:cubicBezTo>
                  <a:cubicBezTo>
                    <a:pt x="194517" y="247837"/>
                    <a:pt x="195758" y="250315"/>
                    <a:pt x="194517" y="250315"/>
                  </a:cubicBezTo>
                  <a:lnTo>
                    <a:pt x="196610" y="253450"/>
                  </a:lnTo>
                  <a:lnTo>
                    <a:pt x="194517" y="256976"/>
                  </a:lnTo>
                  <a:cubicBezTo>
                    <a:pt x="193276" y="257750"/>
                    <a:pt x="192035" y="258370"/>
                    <a:pt x="192035" y="260228"/>
                  </a:cubicBezTo>
                  <a:lnTo>
                    <a:pt x="192035" y="258989"/>
                  </a:lnTo>
                  <a:cubicBezTo>
                    <a:pt x="190793" y="260228"/>
                    <a:pt x="190793" y="261467"/>
                    <a:pt x="190793" y="263946"/>
                  </a:cubicBezTo>
                  <a:cubicBezTo>
                    <a:pt x="188311" y="262706"/>
                    <a:pt x="188311" y="260228"/>
                    <a:pt x="187070" y="261467"/>
                  </a:cubicBezTo>
                  <a:lnTo>
                    <a:pt x="187649" y="263781"/>
                  </a:lnTo>
                  <a:lnTo>
                    <a:pt x="183347" y="262706"/>
                  </a:lnTo>
                  <a:cubicBezTo>
                    <a:pt x="184588" y="265185"/>
                    <a:pt x="180865" y="262706"/>
                    <a:pt x="183347" y="267663"/>
                  </a:cubicBezTo>
                  <a:cubicBezTo>
                    <a:pt x="180865" y="265185"/>
                    <a:pt x="182106" y="265185"/>
                    <a:pt x="180865" y="263946"/>
                  </a:cubicBezTo>
                  <a:cubicBezTo>
                    <a:pt x="182106" y="266424"/>
                    <a:pt x="179624" y="267663"/>
                    <a:pt x="180865" y="270141"/>
                  </a:cubicBezTo>
                  <a:cubicBezTo>
                    <a:pt x="179624" y="267663"/>
                    <a:pt x="180865" y="265185"/>
                    <a:pt x="177142" y="263946"/>
                  </a:cubicBezTo>
                  <a:cubicBezTo>
                    <a:pt x="178383" y="266424"/>
                    <a:pt x="175901" y="267663"/>
                    <a:pt x="178383" y="270141"/>
                  </a:cubicBezTo>
                  <a:cubicBezTo>
                    <a:pt x="177142" y="270141"/>
                    <a:pt x="175901" y="268902"/>
                    <a:pt x="174660" y="270141"/>
                  </a:cubicBezTo>
                  <a:lnTo>
                    <a:pt x="174660" y="268902"/>
                  </a:lnTo>
                  <a:cubicBezTo>
                    <a:pt x="173419" y="272619"/>
                    <a:pt x="169696" y="272619"/>
                    <a:pt x="170937" y="277576"/>
                  </a:cubicBezTo>
                  <a:cubicBezTo>
                    <a:pt x="168455" y="271380"/>
                    <a:pt x="165973" y="278815"/>
                    <a:pt x="164732" y="273858"/>
                  </a:cubicBezTo>
                  <a:lnTo>
                    <a:pt x="164732" y="277576"/>
                  </a:lnTo>
                  <a:cubicBezTo>
                    <a:pt x="163491" y="273858"/>
                    <a:pt x="162250" y="278815"/>
                    <a:pt x="159768" y="277576"/>
                  </a:cubicBezTo>
                  <a:cubicBezTo>
                    <a:pt x="161009" y="278815"/>
                    <a:pt x="158527" y="280054"/>
                    <a:pt x="158527" y="281293"/>
                  </a:cubicBezTo>
                  <a:cubicBezTo>
                    <a:pt x="158527" y="281293"/>
                    <a:pt x="158527" y="280054"/>
                    <a:pt x="158527" y="278815"/>
                  </a:cubicBezTo>
                  <a:cubicBezTo>
                    <a:pt x="158527" y="281293"/>
                    <a:pt x="158527" y="280054"/>
                    <a:pt x="156044" y="278815"/>
                  </a:cubicBezTo>
                  <a:cubicBezTo>
                    <a:pt x="154803" y="280054"/>
                    <a:pt x="158527" y="281293"/>
                    <a:pt x="158527" y="282532"/>
                  </a:cubicBezTo>
                  <a:cubicBezTo>
                    <a:pt x="156044" y="282532"/>
                    <a:pt x="156044" y="281293"/>
                    <a:pt x="154803" y="280054"/>
                  </a:cubicBezTo>
                  <a:lnTo>
                    <a:pt x="156044" y="283771"/>
                  </a:lnTo>
                  <a:cubicBezTo>
                    <a:pt x="154803" y="283771"/>
                    <a:pt x="153562" y="282532"/>
                    <a:pt x="153562" y="282532"/>
                  </a:cubicBezTo>
                  <a:lnTo>
                    <a:pt x="152735" y="283358"/>
                  </a:lnTo>
                  <a:lnTo>
                    <a:pt x="151080" y="282532"/>
                  </a:lnTo>
                  <a:lnTo>
                    <a:pt x="151080" y="285010"/>
                  </a:lnTo>
                  <a:cubicBezTo>
                    <a:pt x="147357" y="285010"/>
                    <a:pt x="144875" y="281293"/>
                    <a:pt x="143634" y="277576"/>
                  </a:cubicBezTo>
                  <a:lnTo>
                    <a:pt x="143634" y="276337"/>
                  </a:lnTo>
                  <a:lnTo>
                    <a:pt x="142393" y="273858"/>
                  </a:lnTo>
                  <a:cubicBezTo>
                    <a:pt x="141152" y="273858"/>
                    <a:pt x="141152" y="270141"/>
                    <a:pt x="142393" y="268902"/>
                  </a:cubicBezTo>
                  <a:cubicBezTo>
                    <a:pt x="144875" y="267663"/>
                    <a:pt x="144875" y="272619"/>
                    <a:pt x="148598" y="272619"/>
                  </a:cubicBezTo>
                  <a:lnTo>
                    <a:pt x="149839" y="268902"/>
                  </a:lnTo>
                  <a:lnTo>
                    <a:pt x="151080" y="268902"/>
                  </a:lnTo>
                  <a:cubicBezTo>
                    <a:pt x="151080" y="270141"/>
                    <a:pt x="152321" y="267663"/>
                    <a:pt x="154803" y="267663"/>
                  </a:cubicBezTo>
                  <a:lnTo>
                    <a:pt x="152321" y="265185"/>
                  </a:lnTo>
                  <a:cubicBezTo>
                    <a:pt x="153562" y="260228"/>
                    <a:pt x="159768" y="266424"/>
                    <a:pt x="161009" y="262706"/>
                  </a:cubicBezTo>
                  <a:lnTo>
                    <a:pt x="161009" y="258989"/>
                  </a:lnTo>
                  <a:lnTo>
                    <a:pt x="163491" y="261467"/>
                  </a:lnTo>
                  <a:cubicBezTo>
                    <a:pt x="163491" y="258989"/>
                    <a:pt x="162250" y="257750"/>
                    <a:pt x="164732" y="256511"/>
                  </a:cubicBezTo>
                  <a:cubicBezTo>
                    <a:pt x="172178" y="257750"/>
                    <a:pt x="175901" y="247837"/>
                    <a:pt x="183347" y="246598"/>
                  </a:cubicBezTo>
                  <a:cubicBezTo>
                    <a:pt x="183347" y="246598"/>
                    <a:pt x="183347" y="246598"/>
                    <a:pt x="182106" y="246598"/>
                  </a:cubicBezTo>
                  <a:cubicBezTo>
                    <a:pt x="190793" y="249076"/>
                    <a:pt x="187070" y="235446"/>
                    <a:pt x="194517" y="236685"/>
                  </a:cubicBezTo>
                  <a:lnTo>
                    <a:pt x="194517" y="237924"/>
                  </a:lnTo>
                  <a:cubicBezTo>
                    <a:pt x="196999" y="236685"/>
                    <a:pt x="194517" y="239163"/>
                    <a:pt x="196999" y="239163"/>
                  </a:cubicBezTo>
                  <a:cubicBezTo>
                    <a:pt x="196999" y="236685"/>
                    <a:pt x="198240" y="235446"/>
                    <a:pt x="199481" y="232968"/>
                  </a:cubicBezTo>
                  <a:cubicBezTo>
                    <a:pt x="199481" y="234207"/>
                    <a:pt x="199481" y="234207"/>
                    <a:pt x="199481" y="235446"/>
                  </a:cubicBezTo>
                  <a:cubicBezTo>
                    <a:pt x="199481" y="235446"/>
                    <a:pt x="200722" y="236685"/>
                    <a:pt x="201963" y="236685"/>
                  </a:cubicBezTo>
                  <a:cubicBezTo>
                    <a:pt x="200722" y="231729"/>
                    <a:pt x="204445" y="229251"/>
                    <a:pt x="205686" y="226772"/>
                  </a:cubicBezTo>
                  <a:cubicBezTo>
                    <a:pt x="206927" y="228012"/>
                    <a:pt x="210650" y="229251"/>
                    <a:pt x="213132" y="231729"/>
                  </a:cubicBezTo>
                  <a:cubicBezTo>
                    <a:pt x="211891" y="229251"/>
                    <a:pt x="211891" y="228012"/>
                    <a:pt x="211891" y="226772"/>
                  </a:cubicBezTo>
                  <a:cubicBezTo>
                    <a:pt x="213132" y="228012"/>
                    <a:pt x="213132" y="225533"/>
                    <a:pt x="213132" y="224294"/>
                  </a:cubicBezTo>
                  <a:cubicBezTo>
                    <a:pt x="211891" y="224294"/>
                    <a:pt x="211891" y="225533"/>
                    <a:pt x="210650" y="225533"/>
                  </a:cubicBezTo>
                  <a:lnTo>
                    <a:pt x="210650" y="226772"/>
                  </a:lnTo>
                  <a:cubicBezTo>
                    <a:pt x="209409" y="225533"/>
                    <a:pt x="210650" y="225533"/>
                    <a:pt x="209409" y="223055"/>
                  </a:cubicBezTo>
                  <a:cubicBezTo>
                    <a:pt x="209409" y="223055"/>
                    <a:pt x="210650" y="221816"/>
                    <a:pt x="211891" y="223055"/>
                  </a:cubicBezTo>
                  <a:cubicBezTo>
                    <a:pt x="211891" y="223055"/>
                    <a:pt x="211891" y="223055"/>
                    <a:pt x="213132" y="223055"/>
                  </a:cubicBezTo>
                  <a:cubicBezTo>
                    <a:pt x="213132" y="221816"/>
                    <a:pt x="213132" y="221816"/>
                    <a:pt x="214373" y="221816"/>
                  </a:cubicBezTo>
                  <a:lnTo>
                    <a:pt x="214373" y="223055"/>
                  </a:lnTo>
                  <a:cubicBezTo>
                    <a:pt x="216855" y="223055"/>
                    <a:pt x="218096" y="218099"/>
                    <a:pt x="218096" y="215621"/>
                  </a:cubicBezTo>
                  <a:cubicBezTo>
                    <a:pt x="218096" y="219338"/>
                    <a:pt x="219337" y="218099"/>
                    <a:pt x="220578" y="220577"/>
                  </a:cubicBezTo>
                  <a:cubicBezTo>
                    <a:pt x="220578" y="220577"/>
                    <a:pt x="219337" y="220577"/>
                    <a:pt x="218096" y="223055"/>
                  </a:cubicBezTo>
                  <a:cubicBezTo>
                    <a:pt x="221819" y="223055"/>
                    <a:pt x="219337" y="219338"/>
                    <a:pt x="224301" y="219338"/>
                  </a:cubicBezTo>
                  <a:lnTo>
                    <a:pt x="224301" y="220577"/>
                  </a:lnTo>
                  <a:cubicBezTo>
                    <a:pt x="225543" y="220577"/>
                    <a:pt x="225543" y="219338"/>
                    <a:pt x="225543" y="216860"/>
                  </a:cubicBezTo>
                  <a:cubicBezTo>
                    <a:pt x="226784" y="219338"/>
                    <a:pt x="228025" y="219338"/>
                    <a:pt x="229266" y="218099"/>
                  </a:cubicBezTo>
                  <a:cubicBezTo>
                    <a:pt x="229266" y="215621"/>
                    <a:pt x="228025" y="215621"/>
                    <a:pt x="230507" y="215621"/>
                  </a:cubicBezTo>
                  <a:cubicBezTo>
                    <a:pt x="232989" y="215621"/>
                    <a:pt x="230507" y="213142"/>
                    <a:pt x="232989" y="214381"/>
                  </a:cubicBezTo>
                  <a:cubicBezTo>
                    <a:pt x="231748" y="213142"/>
                    <a:pt x="232989" y="215621"/>
                    <a:pt x="232989" y="215621"/>
                  </a:cubicBezTo>
                  <a:cubicBezTo>
                    <a:pt x="234230" y="213142"/>
                    <a:pt x="234230" y="211903"/>
                    <a:pt x="234230" y="208186"/>
                  </a:cubicBezTo>
                  <a:lnTo>
                    <a:pt x="234230" y="210664"/>
                  </a:lnTo>
                  <a:cubicBezTo>
                    <a:pt x="235471" y="208186"/>
                    <a:pt x="236712" y="204469"/>
                    <a:pt x="239194" y="206947"/>
                  </a:cubicBezTo>
                  <a:cubicBezTo>
                    <a:pt x="234230" y="203230"/>
                    <a:pt x="240435" y="201990"/>
                    <a:pt x="242917" y="201990"/>
                  </a:cubicBezTo>
                  <a:cubicBezTo>
                    <a:pt x="241676" y="201990"/>
                    <a:pt x="242917" y="203230"/>
                    <a:pt x="242917" y="203230"/>
                  </a:cubicBezTo>
                  <a:cubicBezTo>
                    <a:pt x="242917" y="199512"/>
                    <a:pt x="247881" y="199512"/>
                    <a:pt x="250363" y="198273"/>
                  </a:cubicBezTo>
                  <a:lnTo>
                    <a:pt x="252845" y="200751"/>
                  </a:lnTo>
                  <a:cubicBezTo>
                    <a:pt x="254086" y="200132"/>
                    <a:pt x="253466" y="198273"/>
                    <a:pt x="252845" y="196415"/>
                  </a:cubicBezTo>
                  <a:lnTo>
                    <a:pt x="252845" y="194556"/>
                  </a:lnTo>
                  <a:cubicBezTo>
                    <a:pt x="256568" y="190839"/>
                    <a:pt x="256568" y="190839"/>
                    <a:pt x="259051" y="190839"/>
                  </a:cubicBezTo>
                  <a:lnTo>
                    <a:pt x="261533" y="192078"/>
                  </a:lnTo>
                  <a:cubicBezTo>
                    <a:pt x="261533" y="190839"/>
                    <a:pt x="262774" y="190839"/>
                    <a:pt x="262774" y="189599"/>
                  </a:cubicBezTo>
                  <a:cubicBezTo>
                    <a:pt x="267738" y="192078"/>
                    <a:pt x="267738" y="182165"/>
                    <a:pt x="275184" y="185882"/>
                  </a:cubicBezTo>
                  <a:lnTo>
                    <a:pt x="272702" y="180926"/>
                  </a:lnTo>
                  <a:cubicBezTo>
                    <a:pt x="273943" y="179687"/>
                    <a:pt x="275184" y="177208"/>
                    <a:pt x="278907" y="180926"/>
                  </a:cubicBezTo>
                  <a:cubicBezTo>
                    <a:pt x="280148" y="183404"/>
                    <a:pt x="280148" y="179687"/>
                    <a:pt x="280148" y="179687"/>
                  </a:cubicBezTo>
                  <a:lnTo>
                    <a:pt x="280148" y="177208"/>
                  </a:lnTo>
                  <a:cubicBezTo>
                    <a:pt x="283871" y="177208"/>
                    <a:pt x="288835" y="171013"/>
                    <a:pt x="292559" y="173491"/>
                  </a:cubicBezTo>
                  <a:cubicBezTo>
                    <a:pt x="296282" y="169774"/>
                    <a:pt x="296282" y="164817"/>
                    <a:pt x="300005" y="162339"/>
                  </a:cubicBezTo>
                  <a:lnTo>
                    <a:pt x="301246" y="162339"/>
                  </a:lnTo>
                  <a:cubicBezTo>
                    <a:pt x="302487" y="162339"/>
                    <a:pt x="304969" y="162339"/>
                    <a:pt x="307451" y="166057"/>
                  </a:cubicBezTo>
                  <a:cubicBezTo>
                    <a:pt x="309933" y="162339"/>
                    <a:pt x="308692" y="157383"/>
                    <a:pt x="312415" y="156144"/>
                  </a:cubicBezTo>
                  <a:lnTo>
                    <a:pt x="312415" y="158622"/>
                  </a:lnTo>
                  <a:cubicBezTo>
                    <a:pt x="314897" y="158622"/>
                    <a:pt x="314897" y="156144"/>
                    <a:pt x="314897" y="154905"/>
                  </a:cubicBezTo>
                  <a:lnTo>
                    <a:pt x="316138" y="156144"/>
                  </a:lnTo>
                  <a:cubicBezTo>
                    <a:pt x="317379" y="157383"/>
                    <a:pt x="317379" y="154905"/>
                    <a:pt x="317379" y="153666"/>
                  </a:cubicBezTo>
                  <a:lnTo>
                    <a:pt x="317379" y="156144"/>
                  </a:lnTo>
                  <a:cubicBezTo>
                    <a:pt x="321102" y="156144"/>
                    <a:pt x="322343" y="148709"/>
                    <a:pt x="326067" y="147470"/>
                  </a:cubicBezTo>
                  <a:cubicBezTo>
                    <a:pt x="326067" y="148709"/>
                    <a:pt x="327308" y="149948"/>
                    <a:pt x="327308" y="149948"/>
                  </a:cubicBezTo>
                  <a:cubicBezTo>
                    <a:pt x="326067" y="144992"/>
                    <a:pt x="331031" y="143753"/>
                    <a:pt x="332272" y="141274"/>
                  </a:cubicBezTo>
                  <a:lnTo>
                    <a:pt x="332272" y="143753"/>
                  </a:lnTo>
                  <a:cubicBezTo>
                    <a:pt x="333513" y="140035"/>
                    <a:pt x="337236" y="146231"/>
                    <a:pt x="338477" y="142514"/>
                  </a:cubicBezTo>
                  <a:lnTo>
                    <a:pt x="334754" y="141274"/>
                  </a:lnTo>
                  <a:cubicBezTo>
                    <a:pt x="337236" y="140035"/>
                    <a:pt x="337236" y="140035"/>
                    <a:pt x="335995" y="137557"/>
                  </a:cubicBezTo>
                  <a:cubicBezTo>
                    <a:pt x="338477" y="137557"/>
                    <a:pt x="338477" y="140035"/>
                    <a:pt x="339718" y="140035"/>
                  </a:cubicBezTo>
                  <a:cubicBezTo>
                    <a:pt x="339718" y="140035"/>
                    <a:pt x="339718" y="141274"/>
                    <a:pt x="339718" y="142514"/>
                  </a:cubicBezTo>
                  <a:lnTo>
                    <a:pt x="344682" y="143753"/>
                  </a:lnTo>
                  <a:cubicBezTo>
                    <a:pt x="345923" y="143753"/>
                    <a:pt x="345923" y="143753"/>
                    <a:pt x="347164" y="142514"/>
                  </a:cubicBezTo>
                  <a:cubicBezTo>
                    <a:pt x="343441" y="137557"/>
                    <a:pt x="348405" y="141274"/>
                    <a:pt x="344682" y="137557"/>
                  </a:cubicBezTo>
                  <a:cubicBezTo>
                    <a:pt x="347164" y="135079"/>
                    <a:pt x="353369" y="135079"/>
                    <a:pt x="355851" y="131362"/>
                  </a:cubicBezTo>
                  <a:cubicBezTo>
                    <a:pt x="359575" y="135079"/>
                    <a:pt x="362057" y="127644"/>
                    <a:pt x="364539" y="132601"/>
                  </a:cubicBezTo>
                  <a:cubicBezTo>
                    <a:pt x="367021" y="131362"/>
                    <a:pt x="368262" y="130123"/>
                    <a:pt x="367021" y="126405"/>
                  </a:cubicBezTo>
                  <a:cubicBezTo>
                    <a:pt x="367021" y="126405"/>
                    <a:pt x="367021" y="127644"/>
                    <a:pt x="367021" y="128883"/>
                  </a:cubicBezTo>
                  <a:cubicBezTo>
                    <a:pt x="365780" y="126405"/>
                    <a:pt x="368262" y="123927"/>
                    <a:pt x="369503" y="123927"/>
                  </a:cubicBezTo>
                  <a:cubicBezTo>
                    <a:pt x="369503" y="126405"/>
                    <a:pt x="367021" y="128883"/>
                    <a:pt x="368262" y="131362"/>
                  </a:cubicBezTo>
                  <a:cubicBezTo>
                    <a:pt x="369503" y="130123"/>
                    <a:pt x="370744" y="126405"/>
                    <a:pt x="370744" y="123927"/>
                  </a:cubicBezTo>
                  <a:lnTo>
                    <a:pt x="373226" y="127644"/>
                  </a:lnTo>
                  <a:cubicBezTo>
                    <a:pt x="373226" y="123927"/>
                    <a:pt x="375708" y="128883"/>
                    <a:pt x="375708" y="125166"/>
                  </a:cubicBezTo>
                  <a:lnTo>
                    <a:pt x="374467" y="123927"/>
                  </a:lnTo>
                  <a:cubicBezTo>
                    <a:pt x="378190" y="123927"/>
                    <a:pt x="375708" y="120210"/>
                    <a:pt x="378190" y="117732"/>
                  </a:cubicBezTo>
                  <a:lnTo>
                    <a:pt x="379431" y="118971"/>
                  </a:lnTo>
                  <a:cubicBezTo>
                    <a:pt x="380672" y="118971"/>
                    <a:pt x="379431" y="115253"/>
                    <a:pt x="380672" y="117732"/>
                  </a:cubicBezTo>
                  <a:lnTo>
                    <a:pt x="380672" y="118971"/>
                  </a:lnTo>
                  <a:cubicBezTo>
                    <a:pt x="380672" y="121449"/>
                    <a:pt x="383154" y="121449"/>
                    <a:pt x="384395" y="122688"/>
                  </a:cubicBezTo>
                  <a:cubicBezTo>
                    <a:pt x="386877" y="120210"/>
                    <a:pt x="383154" y="117732"/>
                    <a:pt x="383154" y="116492"/>
                  </a:cubicBezTo>
                  <a:cubicBezTo>
                    <a:pt x="385636" y="118971"/>
                    <a:pt x="384395" y="117732"/>
                    <a:pt x="385636" y="120210"/>
                  </a:cubicBezTo>
                  <a:cubicBezTo>
                    <a:pt x="386877" y="118971"/>
                    <a:pt x="388118" y="115253"/>
                    <a:pt x="388118" y="112775"/>
                  </a:cubicBezTo>
                  <a:lnTo>
                    <a:pt x="388118" y="114014"/>
                  </a:lnTo>
                  <a:cubicBezTo>
                    <a:pt x="390600" y="112775"/>
                    <a:pt x="390600" y="107819"/>
                    <a:pt x="393083" y="109058"/>
                  </a:cubicBezTo>
                  <a:cubicBezTo>
                    <a:pt x="396806" y="111536"/>
                    <a:pt x="394324" y="104101"/>
                    <a:pt x="398047" y="109058"/>
                  </a:cubicBezTo>
                  <a:cubicBezTo>
                    <a:pt x="399288" y="109058"/>
                    <a:pt x="396806" y="109058"/>
                    <a:pt x="399288" y="111536"/>
                  </a:cubicBezTo>
                  <a:cubicBezTo>
                    <a:pt x="401770" y="111536"/>
                    <a:pt x="398047" y="106580"/>
                    <a:pt x="401770" y="106580"/>
                  </a:cubicBezTo>
                  <a:cubicBezTo>
                    <a:pt x="400529" y="106580"/>
                    <a:pt x="401770" y="106580"/>
                    <a:pt x="401770" y="107819"/>
                  </a:cubicBezTo>
                  <a:cubicBezTo>
                    <a:pt x="401770" y="106580"/>
                    <a:pt x="404252" y="104101"/>
                    <a:pt x="405493" y="102862"/>
                  </a:cubicBezTo>
                  <a:cubicBezTo>
                    <a:pt x="409216" y="105341"/>
                    <a:pt x="410457" y="97906"/>
                    <a:pt x="416662" y="100384"/>
                  </a:cubicBezTo>
                  <a:cubicBezTo>
                    <a:pt x="414180" y="99145"/>
                    <a:pt x="415421" y="99145"/>
                    <a:pt x="415421" y="97906"/>
                  </a:cubicBezTo>
                  <a:lnTo>
                    <a:pt x="415421" y="95428"/>
                  </a:lnTo>
                  <a:cubicBezTo>
                    <a:pt x="417903" y="96667"/>
                    <a:pt x="417903" y="91710"/>
                    <a:pt x="417903" y="94189"/>
                  </a:cubicBezTo>
                  <a:cubicBezTo>
                    <a:pt x="417903" y="91710"/>
                    <a:pt x="417903" y="91710"/>
                    <a:pt x="419144" y="91710"/>
                  </a:cubicBezTo>
                  <a:cubicBezTo>
                    <a:pt x="417903" y="94189"/>
                    <a:pt x="419144" y="94189"/>
                    <a:pt x="420385" y="96667"/>
                  </a:cubicBezTo>
                  <a:cubicBezTo>
                    <a:pt x="422867" y="95428"/>
                    <a:pt x="419144" y="90471"/>
                    <a:pt x="422867" y="89232"/>
                  </a:cubicBezTo>
                  <a:lnTo>
                    <a:pt x="425349" y="90471"/>
                  </a:lnTo>
                  <a:cubicBezTo>
                    <a:pt x="424108" y="86754"/>
                    <a:pt x="426591" y="86754"/>
                    <a:pt x="425349" y="85515"/>
                  </a:cubicBezTo>
                  <a:cubicBezTo>
                    <a:pt x="426591" y="86754"/>
                    <a:pt x="427832" y="86754"/>
                    <a:pt x="429073" y="89232"/>
                  </a:cubicBezTo>
                  <a:cubicBezTo>
                    <a:pt x="429073" y="86754"/>
                    <a:pt x="431555" y="87993"/>
                    <a:pt x="431555" y="85515"/>
                  </a:cubicBezTo>
                  <a:lnTo>
                    <a:pt x="429073" y="85515"/>
                  </a:lnTo>
                  <a:cubicBezTo>
                    <a:pt x="434037" y="85515"/>
                    <a:pt x="432796" y="79319"/>
                    <a:pt x="435278" y="80559"/>
                  </a:cubicBezTo>
                  <a:lnTo>
                    <a:pt x="439001" y="85515"/>
                  </a:lnTo>
                  <a:cubicBezTo>
                    <a:pt x="440242" y="85515"/>
                    <a:pt x="439001" y="80559"/>
                    <a:pt x="441483" y="83037"/>
                  </a:cubicBezTo>
                  <a:cubicBezTo>
                    <a:pt x="440242" y="81798"/>
                    <a:pt x="440242" y="81798"/>
                    <a:pt x="440242" y="79319"/>
                  </a:cubicBezTo>
                  <a:lnTo>
                    <a:pt x="439001" y="81798"/>
                  </a:lnTo>
                  <a:lnTo>
                    <a:pt x="439001" y="78080"/>
                  </a:lnTo>
                  <a:lnTo>
                    <a:pt x="437760" y="81798"/>
                  </a:lnTo>
                  <a:cubicBezTo>
                    <a:pt x="437760" y="78080"/>
                    <a:pt x="437760" y="79319"/>
                    <a:pt x="435278" y="78080"/>
                  </a:cubicBezTo>
                  <a:cubicBezTo>
                    <a:pt x="436519" y="75602"/>
                    <a:pt x="439001" y="78080"/>
                    <a:pt x="439001" y="75602"/>
                  </a:cubicBezTo>
                  <a:cubicBezTo>
                    <a:pt x="440242" y="76841"/>
                    <a:pt x="441483" y="78080"/>
                    <a:pt x="442724" y="78080"/>
                  </a:cubicBezTo>
                  <a:cubicBezTo>
                    <a:pt x="442724" y="76841"/>
                    <a:pt x="447688" y="79319"/>
                    <a:pt x="447688" y="76841"/>
                  </a:cubicBezTo>
                  <a:lnTo>
                    <a:pt x="447688" y="75602"/>
                  </a:lnTo>
                  <a:cubicBezTo>
                    <a:pt x="447688" y="75602"/>
                    <a:pt x="447688" y="73124"/>
                    <a:pt x="448929" y="73124"/>
                  </a:cubicBezTo>
                  <a:cubicBezTo>
                    <a:pt x="448929" y="71885"/>
                    <a:pt x="447688" y="69407"/>
                    <a:pt x="447688" y="69407"/>
                  </a:cubicBezTo>
                  <a:cubicBezTo>
                    <a:pt x="447688" y="69407"/>
                    <a:pt x="448929" y="69407"/>
                    <a:pt x="450170" y="70646"/>
                  </a:cubicBezTo>
                  <a:cubicBezTo>
                    <a:pt x="452652" y="69407"/>
                    <a:pt x="447688" y="65689"/>
                    <a:pt x="451411" y="66928"/>
                  </a:cubicBezTo>
                  <a:cubicBezTo>
                    <a:pt x="451411" y="66928"/>
                    <a:pt x="451411" y="66928"/>
                    <a:pt x="452652" y="68168"/>
                  </a:cubicBezTo>
                  <a:cubicBezTo>
                    <a:pt x="452652" y="66928"/>
                    <a:pt x="453893" y="66928"/>
                    <a:pt x="453893" y="66928"/>
                  </a:cubicBezTo>
                  <a:cubicBezTo>
                    <a:pt x="451411" y="68168"/>
                    <a:pt x="456375" y="69407"/>
                    <a:pt x="453893" y="69407"/>
                  </a:cubicBezTo>
                  <a:cubicBezTo>
                    <a:pt x="455134" y="71885"/>
                    <a:pt x="455134" y="69407"/>
                    <a:pt x="456375" y="69407"/>
                  </a:cubicBezTo>
                  <a:cubicBezTo>
                    <a:pt x="456375" y="68168"/>
                    <a:pt x="455134" y="66928"/>
                    <a:pt x="455134" y="64450"/>
                  </a:cubicBezTo>
                  <a:cubicBezTo>
                    <a:pt x="455134" y="65689"/>
                    <a:pt x="455134" y="65689"/>
                    <a:pt x="456375" y="65689"/>
                  </a:cubicBezTo>
                  <a:lnTo>
                    <a:pt x="455134" y="63211"/>
                  </a:lnTo>
                  <a:cubicBezTo>
                    <a:pt x="456375" y="63211"/>
                    <a:pt x="460099" y="65689"/>
                    <a:pt x="461340" y="61972"/>
                  </a:cubicBezTo>
                  <a:cubicBezTo>
                    <a:pt x="461340" y="63211"/>
                    <a:pt x="461340" y="65689"/>
                    <a:pt x="462581" y="65689"/>
                  </a:cubicBezTo>
                  <a:cubicBezTo>
                    <a:pt x="463822" y="63211"/>
                    <a:pt x="463822" y="66928"/>
                    <a:pt x="465063" y="66928"/>
                  </a:cubicBezTo>
                  <a:cubicBezTo>
                    <a:pt x="467545" y="65689"/>
                    <a:pt x="463822" y="63211"/>
                    <a:pt x="467545" y="61972"/>
                  </a:cubicBezTo>
                  <a:lnTo>
                    <a:pt x="466304" y="61972"/>
                  </a:lnTo>
                  <a:cubicBezTo>
                    <a:pt x="468786" y="61972"/>
                    <a:pt x="468786" y="59494"/>
                    <a:pt x="471268" y="59494"/>
                  </a:cubicBezTo>
                  <a:cubicBezTo>
                    <a:pt x="471268" y="59494"/>
                    <a:pt x="470027" y="59494"/>
                    <a:pt x="470027" y="57016"/>
                  </a:cubicBezTo>
                  <a:cubicBezTo>
                    <a:pt x="471268" y="59494"/>
                    <a:pt x="472509" y="58255"/>
                    <a:pt x="473750" y="58255"/>
                  </a:cubicBezTo>
                  <a:lnTo>
                    <a:pt x="473750" y="59494"/>
                  </a:lnTo>
                  <a:cubicBezTo>
                    <a:pt x="473750" y="59494"/>
                    <a:pt x="473750" y="59494"/>
                    <a:pt x="472509" y="59494"/>
                  </a:cubicBezTo>
                  <a:cubicBezTo>
                    <a:pt x="472509" y="60733"/>
                    <a:pt x="474991" y="63211"/>
                    <a:pt x="477473" y="61972"/>
                  </a:cubicBezTo>
                  <a:cubicBezTo>
                    <a:pt x="478714" y="61972"/>
                    <a:pt x="476232" y="59494"/>
                    <a:pt x="474991" y="58255"/>
                  </a:cubicBezTo>
                  <a:cubicBezTo>
                    <a:pt x="478714" y="58255"/>
                    <a:pt x="474991" y="53298"/>
                    <a:pt x="478714" y="53298"/>
                  </a:cubicBezTo>
                  <a:cubicBezTo>
                    <a:pt x="478714" y="53298"/>
                    <a:pt x="482437" y="54537"/>
                    <a:pt x="483678" y="54537"/>
                  </a:cubicBezTo>
                  <a:cubicBezTo>
                    <a:pt x="483678" y="52059"/>
                    <a:pt x="481196" y="53298"/>
                    <a:pt x="479955" y="52059"/>
                  </a:cubicBezTo>
                  <a:cubicBezTo>
                    <a:pt x="486160" y="54537"/>
                    <a:pt x="483678" y="45864"/>
                    <a:pt x="488642" y="45864"/>
                  </a:cubicBezTo>
                  <a:lnTo>
                    <a:pt x="489883" y="49581"/>
                  </a:lnTo>
                  <a:cubicBezTo>
                    <a:pt x="491124" y="48342"/>
                    <a:pt x="492365" y="48342"/>
                    <a:pt x="492365" y="48342"/>
                  </a:cubicBezTo>
                  <a:lnTo>
                    <a:pt x="493607" y="48342"/>
                  </a:lnTo>
                  <a:cubicBezTo>
                    <a:pt x="493607" y="44625"/>
                    <a:pt x="494848" y="45864"/>
                    <a:pt x="497330" y="45864"/>
                  </a:cubicBezTo>
                  <a:cubicBezTo>
                    <a:pt x="494848" y="45864"/>
                    <a:pt x="497330" y="44625"/>
                    <a:pt x="496089" y="45864"/>
                  </a:cubicBezTo>
                  <a:cubicBezTo>
                    <a:pt x="499812" y="45864"/>
                    <a:pt x="498571" y="45864"/>
                    <a:pt x="499812" y="44625"/>
                  </a:cubicBezTo>
                  <a:cubicBezTo>
                    <a:pt x="499812" y="45864"/>
                    <a:pt x="501053" y="45864"/>
                    <a:pt x="501053" y="45864"/>
                  </a:cubicBezTo>
                  <a:cubicBezTo>
                    <a:pt x="501053" y="44625"/>
                    <a:pt x="503535" y="43385"/>
                    <a:pt x="504776" y="40907"/>
                  </a:cubicBezTo>
                  <a:lnTo>
                    <a:pt x="506017" y="42146"/>
                  </a:lnTo>
                  <a:cubicBezTo>
                    <a:pt x="508499" y="39668"/>
                    <a:pt x="513463" y="40907"/>
                    <a:pt x="514704" y="37190"/>
                  </a:cubicBezTo>
                  <a:cubicBezTo>
                    <a:pt x="510981" y="34712"/>
                    <a:pt x="515945" y="33473"/>
                    <a:pt x="515945" y="32234"/>
                  </a:cubicBezTo>
                  <a:lnTo>
                    <a:pt x="517186" y="33473"/>
                  </a:lnTo>
                  <a:cubicBezTo>
                    <a:pt x="515945" y="32234"/>
                    <a:pt x="517186" y="32234"/>
                    <a:pt x="517186" y="30994"/>
                  </a:cubicBezTo>
                  <a:cubicBezTo>
                    <a:pt x="518427" y="30994"/>
                    <a:pt x="518427" y="32234"/>
                    <a:pt x="519668" y="32234"/>
                  </a:cubicBezTo>
                  <a:cubicBezTo>
                    <a:pt x="520909" y="32234"/>
                    <a:pt x="519668" y="30994"/>
                    <a:pt x="519668" y="29755"/>
                  </a:cubicBezTo>
                  <a:cubicBezTo>
                    <a:pt x="520909" y="30994"/>
                    <a:pt x="522150" y="30994"/>
                    <a:pt x="523391" y="30994"/>
                  </a:cubicBezTo>
                  <a:cubicBezTo>
                    <a:pt x="523391" y="32234"/>
                    <a:pt x="522150" y="30994"/>
                    <a:pt x="522150" y="30994"/>
                  </a:cubicBezTo>
                  <a:cubicBezTo>
                    <a:pt x="523391" y="32234"/>
                    <a:pt x="523391" y="32234"/>
                    <a:pt x="524632" y="32234"/>
                  </a:cubicBezTo>
                  <a:cubicBezTo>
                    <a:pt x="525873" y="32234"/>
                    <a:pt x="523391" y="30994"/>
                    <a:pt x="524632" y="30994"/>
                  </a:cubicBezTo>
                  <a:lnTo>
                    <a:pt x="524633" y="30995"/>
                  </a:lnTo>
                  <a:lnTo>
                    <a:pt x="527115" y="35951"/>
                  </a:lnTo>
                  <a:cubicBezTo>
                    <a:pt x="525873" y="34712"/>
                    <a:pt x="525873" y="32234"/>
                    <a:pt x="525873" y="32234"/>
                  </a:cubicBezTo>
                  <a:lnTo>
                    <a:pt x="524633" y="30995"/>
                  </a:lnTo>
                  <a:lnTo>
                    <a:pt x="523391" y="28516"/>
                  </a:lnTo>
                  <a:cubicBezTo>
                    <a:pt x="525873" y="28516"/>
                    <a:pt x="525873" y="24799"/>
                    <a:pt x="528356" y="23560"/>
                  </a:cubicBezTo>
                  <a:lnTo>
                    <a:pt x="529597" y="26038"/>
                  </a:lnTo>
                  <a:cubicBezTo>
                    <a:pt x="529597" y="24799"/>
                    <a:pt x="529597" y="24799"/>
                    <a:pt x="529597" y="23560"/>
                  </a:cubicBezTo>
                  <a:lnTo>
                    <a:pt x="530838" y="23560"/>
                  </a:lnTo>
                  <a:cubicBezTo>
                    <a:pt x="530838" y="23560"/>
                    <a:pt x="530838" y="24799"/>
                    <a:pt x="530838" y="26038"/>
                  </a:cubicBezTo>
                  <a:cubicBezTo>
                    <a:pt x="532079" y="24799"/>
                    <a:pt x="534561" y="23560"/>
                    <a:pt x="532079" y="22321"/>
                  </a:cubicBezTo>
                  <a:lnTo>
                    <a:pt x="533320" y="22321"/>
                  </a:lnTo>
                  <a:cubicBezTo>
                    <a:pt x="535802" y="22321"/>
                    <a:pt x="539525" y="19843"/>
                    <a:pt x="539525" y="21082"/>
                  </a:cubicBezTo>
                  <a:cubicBezTo>
                    <a:pt x="540766" y="18603"/>
                    <a:pt x="544489" y="19843"/>
                    <a:pt x="543248" y="16125"/>
                  </a:cubicBezTo>
                  <a:cubicBezTo>
                    <a:pt x="543248" y="16125"/>
                    <a:pt x="546971" y="18603"/>
                    <a:pt x="546971" y="14886"/>
                  </a:cubicBezTo>
                  <a:cubicBezTo>
                    <a:pt x="548212" y="16125"/>
                    <a:pt x="546971" y="16125"/>
                    <a:pt x="546971" y="17364"/>
                  </a:cubicBezTo>
                  <a:cubicBezTo>
                    <a:pt x="550694" y="18603"/>
                    <a:pt x="548212" y="12408"/>
                    <a:pt x="551935" y="16125"/>
                  </a:cubicBezTo>
                  <a:cubicBezTo>
                    <a:pt x="553176" y="14886"/>
                    <a:pt x="550694" y="16125"/>
                    <a:pt x="550694" y="13647"/>
                  </a:cubicBezTo>
                  <a:cubicBezTo>
                    <a:pt x="553176" y="17364"/>
                    <a:pt x="554417" y="12408"/>
                    <a:pt x="555658" y="13647"/>
                  </a:cubicBezTo>
                  <a:cubicBezTo>
                    <a:pt x="555658" y="12408"/>
                    <a:pt x="555658" y="13647"/>
                    <a:pt x="555658" y="11169"/>
                  </a:cubicBezTo>
                  <a:lnTo>
                    <a:pt x="555658" y="8691"/>
                  </a:lnTo>
                  <a:lnTo>
                    <a:pt x="560623" y="14886"/>
                  </a:lnTo>
                  <a:cubicBezTo>
                    <a:pt x="560623" y="9930"/>
                    <a:pt x="556899" y="9930"/>
                    <a:pt x="559381" y="7452"/>
                  </a:cubicBezTo>
                  <a:cubicBezTo>
                    <a:pt x="561864" y="9930"/>
                    <a:pt x="560623" y="4973"/>
                    <a:pt x="563105" y="4973"/>
                  </a:cubicBezTo>
                  <a:close/>
                  <a:moveTo>
                    <a:pt x="580491" y="0"/>
                  </a:moveTo>
                  <a:cubicBezTo>
                    <a:pt x="581424" y="2074"/>
                    <a:pt x="580491" y="2074"/>
                    <a:pt x="580491" y="2074"/>
                  </a:cubicBezTo>
                  <a:cubicBezTo>
                    <a:pt x="579558" y="2074"/>
                    <a:pt x="578624" y="0"/>
                    <a:pt x="578624" y="2074"/>
                  </a:cubicBezTo>
                  <a:cubicBezTo>
                    <a:pt x="579558" y="4148"/>
                    <a:pt x="578624" y="3111"/>
                    <a:pt x="579558" y="6223"/>
                  </a:cubicBezTo>
                  <a:lnTo>
                    <a:pt x="577691" y="2074"/>
                  </a:lnTo>
                  <a:close/>
                  <a:moveTo>
                    <a:pt x="576757" y="0"/>
                  </a:moveTo>
                  <a:lnTo>
                    <a:pt x="577691" y="2074"/>
                  </a:lnTo>
                  <a:lnTo>
                    <a:pt x="577690" y="2074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" name="Freeform: Shape 357">
              <a:extLst>
                <a:ext uri="{FF2B5EF4-FFF2-40B4-BE49-F238E27FC236}">
                  <a16:creationId xmlns:a16="http://schemas.microsoft.com/office/drawing/2014/main" id="{45A8B06A-8256-B64E-874C-1F15B49943B5}"/>
                </a:ext>
              </a:extLst>
            </p:cNvPr>
            <p:cNvSpPr/>
            <p:nvPr/>
          </p:nvSpPr>
          <p:spPr>
            <a:xfrm>
              <a:off x="13954308" y="8426178"/>
              <a:ext cx="24892" cy="37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" h="4">
                  <a:moveTo>
                    <a:pt x="21" y="0"/>
                  </a:moveTo>
                  <a:lnTo>
                    <a:pt x="0" y="4"/>
                  </a:lnTo>
                  <a:cubicBezTo>
                    <a:pt x="10" y="3"/>
                    <a:pt x="17" y="1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358">
              <a:extLst>
                <a:ext uri="{FF2B5EF4-FFF2-40B4-BE49-F238E27FC236}">
                  <a16:creationId xmlns:a16="http://schemas.microsoft.com/office/drawing/2014/main" id="{1449E1BD-B90A-7E48-9E92-55184F198E26}"/>
                </a:ext>
              </a:extLst>
            </p:cNvPr>
            <p:cNvSpPr/>
            <p:nvPr/>
          </p:nvSpPr>
          <p:spPr>
            <a:xfrm>
              <a:off x="14172110" y="8401287"/>
              <a:ext cx="8712" cy="37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" h="4">
                  <a:moveTo>
                    <a:pt x="3" y="3"/>
                  </a:moveTo>
                  <a:lnTo>
                    <a:pt x="8" y="0"/>
                  </a:lnTo>
                  <a:cubicBezTo>
                    <a:pt x="0" y="3"/>
                    <a:pt x="-3" y="5"/>
                    <a:pt x="3" y="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362">
              <a:extLst>
                <a:ext uri="{FF2B5EF4-FFF2-40B4-BE49-F238E27FC236}">
                  <a16:creationId xmlns:a16="http://schemas.microsoft.com/office/drawing/2014/main" id="{1DE060E0-400B-6848-ADD0-E895EA3196D8}"/>
                </a:ext>
              </a:extLst>
            </p:cNvPr>
            <p:cNvSpPr/>
            <p:nvPr/>
          </p:nvSpPr>
          <p:spPr>
            <a:xfrm>
              <a:off x="12911347" y="8667628"/>
              <a:ext cx="29870" cy="149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" h="13">
                  <a:moveTo>
                    <a:pt x="23" y="0"/>
                  </a:moveTo>
                  <a:lnTo>
                    <a:pt x="0" y="13"/>
                  </a:lnTo>
                  <a:cubicBezTo>
                    <a:pt x="39" y="1"/>
                    <a:pt x="21" y="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364">
              <a:extLst>
                <a:ext uri="{FF2B5EF4-FFF2-40B4-BE49-F238E27FC236}">
                  <a16:creationId xmlns:a16="http://schemas.microsoft.com/office/drawing/2014/main" id="{927B637F-9C9C-644B-BC52-15D1D9192791}"/>
                </a:ext>
              </a:extLst>
            </p:cNvPr>
            <p:cNvSpPr/>
            <p:nvPr/>
          </p:nvSpPr>
          <p:spPr>
            <a:xfrm>
              <a:off x="14026491" y="8335324"/>
              <a:ext cx="22403" cy="62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">
                  <a:moveTo>
                    <a:pt x="18" y="0"/>
                  </a:moveTo>
                  <a:cubicBezTo>
                    <a:pt x="5" y="2"/>
                    <a:pt x="-1" y="4"/>
                    <a:pt x="0" y="6"/>
                  </a:cubicBezTo>
                  <a:cubicBezTo>
                    <a:pt x="14" y="3"/>
                    <a:pt x="22" y="1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366">
              <a:extLst>
                <a:ext uri="{FF2B5EF4-FFF2-40B4-BE49-F238E27FC236}">
                  <a16:creationId xmlns:a16="http://schemas.microsoft.com/office/drawing/2014/main" id="{0A43610A-65B6-8C47-9C58-B99DC9F979D2}"/>
                </a:ext>
              </a:extLst>
            </p:cNvPr>
            <p:cNvSpPr/>
            <p:nvPr/>
          </p:nvSpPr>
          <p:spPr>
            <a:xfrm>
              <a:off x="9460117" y="10439915"/>
              <a:ext cx="6223" cy="24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2" y="2"/>
                    <a:pt x="0" y="3"/>
                  </a:cubicBezTo>
                  <a:cubicBezTo>
                    <a:pt x="-1" y="4"/>
                    <a:pt x="3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367">
              <a:extLst>
                <a:ext uri="{FF2B5EF4-FFF2-40B4-BE49-F238E27FC236}">
                  <a16:creationId xmlns:a16="http://schemas.microsoft.com/office/drawing/2014/main" id="{C2D7E3D7-5EB5-8740-AD02-96DA58F8491E}"/>
                </a:ext>
              </a:extLst>
            </p:cNvPr>
            <p:cNvSpPr/>
            <p:nvPr/>
          </p:nvSpPr>
          <p:spPr>
            <a:xfrm>
              <a:off x="8420886" y="10875519"/>
              <a:ext cx="41071" cy="174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" h="15">
                  <a:moveTo>
                    <a:pt x="0" y="15"/>
                  </a:moveTo>
                  <a:cubicBezTo>
                    <a:pt x="8" y="11"/>
                    <a:pt x="21" y="5"/>
                    <a:pt x="34" y="0"/>
                  </a:cubicBezTo>
                  <a:cubicBezTo>
                    <a:pt x="27" y="2"/>
                    <a:pt x="17" y="6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374">
              <a:extLst>
                <a:ext uri="{FF2B5EF4-FFF2-40B4-BE49-F238E27FC236}">
                  <a16:creationId xmlns:a16="http://schemas.microsoft.com/office/drawing/2014/main" id="{45DBB675-5390-274A-AF6F-000E5FAE5475}"/>
                </a:ext>
              </a:extLst>
            </p:cNvPr>
            <p:cNvSpPr/>
            <p:nvPr/>
          </p:nvSpPr>
          <p:spPr>
            <a:xfrm>
              <a:off x="11261029" y="9380774"/>
              <a:ext cx="16180" cy="87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" h="8">
                  <a:moveTo>
                    <a:pt x="14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-8" y="12"/>
                    <a:pt x="0" y="8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379">
              <a:extLst>
                <a:ext uri="{FF2B5EF4-FFF2-40B4-BE49-F238E27FC236}">
                  <a16:creationId xmlns:a16="http://schemas.microsoft.com/office/drawing/2014/main" id="{CD6B11F7-CB92-4748-86A0-82A54B6B1DC6}"/>
                </a:ext>
              </a:extLst>
            </p:cNvPr>
            <p:cNvSpPr/>
            <p:nvPr/>
          </p:nvSpPr>
          <p:spPr>
            <a:xfrm>
              <a:off x="12939973" y="8663894"/>
              <a:ext cx="3734" cy="24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" h="3">
                  <a:moveTo>
                    <a:pt x="4" y="0"/>
                  </a:moveTo>
                  <a:lnTo>
                    <a:pt x="2" y="1"/>
                  </a:ln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396">
              <a:extLst>
                <a:ext uri="{FF2B5EF4-FFF2-40B4-BE49-F238E27FC236}">
                  <a16:creationId xmlns:a16="http://schemas.microsoft.com/office/drawing/2014/main" id="{1C1519AB-0F0D-1C4D-9EB3-A2446739124B}"/>
                </a:ext>
              </a:extLst>
            </p:cNvPr>
            <p:cNvSpPr/>
            <p:nvPr/>
          </p:nvSpPr>
          <p:spPr>
            <a:xfrm>
              <a:off x="8195620" y="10962640"/>
              <a:ext cx="47294" cy="161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" h="14">
                  <a:moveTo>
                    <a:pt x="39" y="0"/>
                  </a:moveTo>
                  <a:lnTo>
                    <a:pt x="0" y="14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397">
              <a:extLst>
                <a:ext uri="{FF2B5EF4-FFF2-40B4-BE49-F238E27FC236}">
                  <a16:creationId xmlns:a16="http://schemas.microsoft.com/office/drawing/2014/main" id="{25B8A68F-D0D0-E34C-8659-CF8E3E670A78}"/>
                </a:ext>
              </a:extLst>
            </p:cNvPr>
            <p:cNvSpPr/>
            <p:nvPr/>
          </p:nvSpPr>
          <p:spPr>
            <a:xfrm>
              <a:off x="8118456" y="11008690"/>
              <a:ext cx="39827" cy="211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18">
                  <a:moveTo>
                    <a:pt x="33" y="5"/>
                  </a:moveTo>
                  <a:lnTo>
                    <a:pt x="20" y="0"/>
                  </a:lnTo>
                  <a:lnTo>
                    <a:pt x="0" y="18"/>
                  </a:lnTo>
                  <a:cubicBezTo>
                    <a:pt x="9" y="14"/>
                    <a:pt x="25" y="6"/>
                    <a:pt x="33" y="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398">
              <a:extLst>
                <a:ext uri="{FF2B5EF4-FFF2-40B4-BE49-F238E27FC236}">
                  <a16:creationId xmlns:a16="http://schemas.microsoft.com/office/drawing/2014/main" id="{D8D75094-5AB1-E748-8FDC-11A615E79A8F}"/>
                </a:ext>
              </a:extLst>
            </p:cNvPr>
            <p:cNvSpPr/>
            <p:nvPr/>
          </p:nvSpPr>
          <p:spPr>
            <a:xfrm>
              <a:off x="14574111" y="8380129"/>
              <a:ext cx="42316" cy="24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" h="3">
                  <a:moveTo>
                    <a:pt x="32" y="3"/>
                  </a:moveTo>
                  <a:lnTo>
                    <a:pt x="35" y="1"/>
                  </a:lnTo>
                  <a:cubicBezTo>
                    <a:pt x="29" y="0"/>
                    <a:pt x="19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399">
              <a:extLst>
                <a:ext uri="{FF2B5EF4-FFF2-40B4-BE49-F238E27FC236}">
                  <a16:creationId xmlns:a16="http://schemas.microsoft.com/office/drawing/2014/main" id="{DE1376BC-27B1-C440-95BA-6985FDEC5C0B}"/>
                </a:ext>
              </a:extLst>
            </p:cNvPr>
            <p:cNvSpPr/>
            <p:nvPr/>
          </p:nvSpPr>
          <p:spPr>
            <a:xfrm>
              <a:off x="13907010" y="8436132"/>
              <a:ext cx="22403" cy="87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8">
                  <a:moveTo>
                    <a:pt x="9" y="8"/>
                  </a:moveTo>
                  <a:lnTo>
                    <a:pt x="1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400">
              <a:extLst>
                <a:ext uri="{FF2B5EF4-FFF2-40B4-BE49-F238E27FC236}">
                  <a16:creationId xmlns:a16="http://schemas.microsoft.com/office/drawing/2014/main" id="{19C674B5-C14B-4D44-A3D5-12E8D22D9B48}"/>
                </a:ext>
              </a:extLst>
            </p:cNvPr>
            <p:cNvSpPr/>
            <p:nvPr/>
          </p:nvSpPr>
          <p:spPr>
            <a:xfrm>
              <a:off x="13348196" y="8546903"/>
              <a:ext cx="73430" cy="186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" h="16">
                  <a:moveTo>
                    <a:pt x="1" y="16"/>
                  </a:moveTo>
                  <a:cubicBezTo>
                    <a:pt x="20" y="11"/>
                    <a:pt x="42" y="4"/>
                    <a:pt x="60" y="0"/>
                  </a:cubicBezTo>
                  <a:cubicBezTo>
                    <a:pt x="20" y="11"/>
                    <a:pt x="-6" y="7"/>
                    <a:pt x="1" y="1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404">
              <a:extLst>
                <a:ext uri="{FF2B5EF4-FFF2-40B4-BE49-F238E27FC236}">
                  <a16:creationId xmlns:a16="http://schemas.microsoft.com/office/drawing/2014/main" id="{422461AF-B307-5F44-B7BD-0B42ED4ED5EA}"/>
                </a:ext>
              </a:extLst>
            </p:cNvPr>
            <p:cNvSpPr/>
            <p:nvPr/>
          </p:nvSpPr>
          <p:spPr>
            <a:xfrm>
              <a:off x="3876916" y="8432398"/>
              <a:ext cx="51028" cy="1754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2" h="142">
                  <a:moveTo>
                    <a:pt x="11" y="138"/>
                  </a:moveTo>
                  <a:cubicBezTo>
                    <a:pt x="22" y="106"/>
                    <a:pt x="33" y="74"/>
                    <a:pt x="41" y="41"/>
                  </a:cubicBezTo>
                  <a:cubicBezTo>
                    <a:pt x="43" y="31"/>
                    <a:pt x="43" y="18"/>
                    <a:pt x="41" y="9"/>
                  </a:cubicBezTo>
                  <a:cubicBezTo>
                    <a:pt x="40" y="5"/>
                    <a:pt x="38" y="-5"/>
                    <a:pt x="34" y="3"/>
                  </a:cubicBezTo>
                  <a:cubicBezTo>
                    <a:pt x="21" y="29"/>
                    <a:pt x="13" y="58"/>
                    <a:pt x="4" y="85"/>
                  </a:cubicBezTo>
                  <a:cubicBezTo>
                    <a:pt x="-1" y="98"/>
                    <a:pt x="0" y="115"/>
                    <a:pt x="2" y="128"/>
                  </a:cubicBezTo>
                  <a:cubicBezTo>
                    <a:pt x="3" y="131"/>
                    <a:pt x="8" y="151"/>
                    <a:pt x="11" y="138"/>
                  </a:cubicBezTo>
                  <a:close/>
                </a:path>
              </a:pathLst>
            </a:custGeom>
            <a:solidFill>
              <a:srgbClr val="7C8410">
                <a:alpha val="2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406">
              <a:extLst>
                <a:ext uri="{FF2B5EF4-FFF2-40B4-BE49-F238E27FC236}">
                  <a16:creationId xmlns:a16="http://schemas.microsoft.com/office/drawing/2014/main" id="{06613399-1631-6249-8C37-3447E541A3E2}"/>
                </a:ext>
              </a:extLst>
            </p:cNvPr>
            <p:cNvSpPr/>
            <p:nvPr/>
          </p:nvSpPr>
          <p:spPr>
            <a:xfrm>
              <a:off x="5203642" y="6999885"/>
              <a:ext cx="14935" cy="734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" h="60">
                  <a:moveTo>
                    <a:pt x="2" y="44"/>
                  </a:moveTo>
                  <a:lnTo>
                    <a:pt x="2" y="49"/>
                  </a:lnTo>
                  <a:cubicBezTo>
                    <a:pt x="2" y="52"/>
                    <a:pt x="3" y="59"/>
                    <a:pt x="6" y="60"/>
                  </a:cubicBezTo>
                  <a:cubicBezTo>
                    <a:pt x="9" y="62"/>
                    <a:pt x="10" y="55"/>
                    <a:pt x="10" y="54"/>
                  </a:cubicBezTo>
                  <a:cubicBezTo>
                    <a:pt x="11" y="52"/>
                    <a:pt x="11" y="51"/>
                    <a:pt x="11" y="49"/>
                  </a:cubicBezTo>
                  <a:cubicBezTo>
                    <a:pt x="13" y="41"/>
                    <a:pt x="13" y="30"/>
                    <a:pt x="13" y="21"/>
                  </a:cubicBezTo>
                  <a:cubicBezTo>
                    <a:pt x="12" y="17"/>
                    <a:pt x="11" y="2"/>
                    <a:pt x="7" y="0"/>
                  </a:cubicBezTo>
                  <a:cubicBezTo>
                    <a:pt x="-3" y="-2"/>
                    <a:pt x="1" y="40"/>
                    <a:pt x="2" y="44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407">
              <a:extLst>
                <a:ext uri="{FF2B5EF4-FFF2-40B4-BE49-F238E27FC236}">
                  <a16:creationId xmlns:a16="http://schemas.microsoft.com/office/drawing/2014/main" id="{EBF6978A-794C-EE4E-9825-192EC3494D41}"/>
                </a:ext>
              </a:extLst>
            </p:cNvPr>
            <p:cNvSpPr/>
            <p:nvPr/>
          </p:nvSpPr>
          <p:spPr>
            <a:xfrm>
              <a:off x="4882539" y="7446691"/>
              <a:ext cx="130681" cy="2140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6" h="173">
                  <a:moveTo>
                    <a:pt x="4" y="86"/>
                  </a:moveTo>
                  <a:cubicBezTo>
                    <a:pt x="23" y="112"/>
                    <a:pt x="38" y="139"/>
                    <a:pt x="48" y="169"/>
                  </a:cubicBezTo>
                  <a:cubicBezTo>
                    <a:pt x="49" y="174"/>
                    <a:pt x="53" y="173"/>
                    <a:pt x="55" y="169"/>
                  </a:cubicBezTo>
                  <a:cubicBezTo>
                    <a:pt x="73" y="126"/>
                    <a:pt x="88" y="84"/>
                    <a:pt x="104" y="40"/>
                  </a:cubicBezTo>
                  <a:cubicBezTo>
                    <a:pt x="106" y="32"/>
                    <a:pt x="106" y="20"/>
                    <a:pt x="105" y="10"/>
                  </a:cubicBezTo>
                  <a:cubicBezTo>
                    <a:pt x="104" y="7"/>
                    <a:pt x="102" y="-5"/>
                    <a:pt x="98" y="2"/>
                  </a:cubicBezTo>
                  <a:cubicBezTo>
                    <a:pt x="80" y="40"/>
                    <a:pt x="62" y="78"/>
                    <a:pt x="47" y="117"/>
                  </a:cubicBezTo>
                  <a:cubicBezTo>
                    <a:pt x="49" y="117"/>
                    <a:pt x="51" y="117"/>
                    <a:pt x="53" y="117"/>
                  </a:cubicBezTo>
                  <a:cubicBezTo>
                    <a:pt x="42" y="87"/>
                    <a:pt x="26" y="61"/>
                    <a:pt x="6" y="36"/>
                  </a:cubicBezTo>
                  <a:cubicBezTo>
                    <a:pt x="1" y="31"/>
                    <a:pt x="0" y="53"/>
                    <a:pt x="0" y="54"/>
                  </a:cubicBezTo>
                  <a:cubicBezTo>
                    <a:pt x="0" y="64"/>
                    <a:pt x="-1" y="77"/>
                    <a:pt x="4" y="86"/>
                  </a:cubicBezTo>
                  <a:close/>
                </a:path>
              </a:pathLst>
            </a:custGeom>
            <a:solidFill>
              <a:srgbClr val="7C8410">
                <a:alpha val="2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1476">
              <a:extLst>
                <a:ext uri="{FF2B5EF4-FFF2-40B4-BE49-F238E27FC236}">
                  <a16:creationId xmlns:a16="http://schemas.microsoft.com/office/drawing/2014/main" id="{314FF045-7714-464F-9AFD-C51B03643E22}"/>
                </a:ext>
              </a:extLst>
            </p:cNvPr>
            <p:cNvSpPr/>
            <p:nvPr/>
          </p:nvSpPr>
          <p:spPr>
            <a:xfrm>
              <a:off x="6690529" y="9522631"/>
              <a:ext cx="143701" cy="375870"/>
            </a:xfrm>
            <a:custGeom>
              <a:avLst/>
              <a:gdLst>
                <a:gd name="connsiteX0" fmla="*/ 138672 w 143701"/>
                <a:gd name="connsiteY0" fmla="*/ 42592 h 375870"/>
                <a:gd name="connsiteX1" fmla="*/ 143517 w 143701"/>
                <a:gd name="connsiteY1" fmla="*/ 80779 h 375870"/>
                <a:gd name="connsiteX2" fmla="*/ 142329 w 143701"/>
                <a:gd name="connsiteY2" fmla="*/ 330010 h 375870"/>
                <a:gd name="connsiteX3" fmla="*/ 131637 w 143701"/>
                <a:gd name="connsiteY3" fmla="*/ 362248 h 375870"/>
                <a:gd name="connsiteX4" fmla="*/ 127863 w 143701"/>
                <a:gd name="connsiteY4" fmla="*/ 333888 h 375870"/>
                <a:gd name="connsiteX5" fmla="*/ 127864 w 143701"/>
                <a:gd name="connsiteY5" fmla="*/ 333885 h 375870"/>
                <a:gd name="connsiteX6" fmla="*/ 121169 w 143701"/>
                <a:gd name="connsiteY6" fmla="*/ 283569 h 375870"/>
                <a:gd name="connsiteX7" fmla="*/ 118875 w 143701"/>
                <a:gd name="connsiteY7" fmla="*/ 235558 h 375870"/>
                <a:gd name="connsiteX8" fmla="*/ 118874 w 143701"/>
                <a:gd name="connsiteY8" fmla="*/ 235552 h 375870"/>
                <a:gd name="connsiteX9" fmla="*/ 117381 w 143701"/>
                <a:gd name="connsiteY9" fmla="*/ 204309 h 375870"/>
                <a:gd name="connsiteX10" fmla="*/ 135201 w 143701"/>
                <a:gd name="connsiteY10" fmla="*/ 47300 h 375870"/>
                <a:gd name="connsiteX11" fmla="*/ 138672 w 143701"/>
                <a:gd name="connsiteY11" fmla="*/ 42592 h 375870"/>
                <a:gd name="connsiteX12" fmla="*/ 7788 w 143701"/>
                <a:gd name="connsiteY12" fmla="*/ 25 h 375870"/>
                <a:gd name="connsiteX13" fmla="*/ 85464 w 143701"/>
                <a:gd name="connsiteY13" fmla="*/ 133949 h 375870"/>
                <a:gd name="connsiteX14" fmla="*/ 113822 w 143701"/>
                <a:gd name="connsiteY14" fmla="*/ 211917 h 375870"/>
                <a:gd name="connsiteX15" fmla="*/ 118874 w 143701"/>
                <a:gd name="connsiteY15" fmla="*/ 235552 h 375870"/>
                <a:gd name="connsiteX16" fmla="*/ 121168 w 143701"/>
                <a:gd name="connsiteY16" fmla="*/ 283569 h 375870"/>
                <a:gd name="connsiteX17" fmla="*/ 127863 w 143701"/>
                <a:gd name="connsiteY17" fmla="*/ 333888 h 375870"/>
                <a:gd name="connsiteX18" fmla="*/ 127095 w 143701"/>
                <a:gd name="connsiteY18" fmla="*/ 337665 h 375870"/>
                <a:gd name="connsiteX19" fmla="*/ 122452 w 143701"/>
                <a:gd name="connsiteY19" fmla="*/ 337316 h 375870"/>
                <a:gd name="connsiteX20" fmla="*/ 75600 w 143701"/>
                <a:gd name="connsiteY20" fmla="*/ 197191 h 375870"/>
                <a:gd name="connsiteX21" fmla="*/ 4089 w 143701"/>
                <a:gd name="connsiteY21" fmla="*/ 45906 h 375870"/>
                <a:gd name="connsiteX22" fmla="*/ 4145 w 143701"/>
                <a:gd name="connsiteY22" fmla="*/ 45427 h 375870"/>
                <a:gd name="connsiteX23" fmla="*/ 4145 w 143701"/>
                <a:gd name="connsiteY23" fmla="*/ 45427 h 375870"/>
                <a:gd name="connsiteX24" fmla="*/ 9021 w 143701"/>
                <a:gd name="connsiteY24" fmla="*/ 3746 h 375870"/>
                <a:gd name="connsiteX25" fmla="*/ 20117 w 143701"/>
                <a:gd name="connsiteY25" fmla="*/ 32267 h 375870"/>
                <a:gd name="connsiteX26" fmla="*/ 20271 w 143701"/>
                <a:gd name="connsiteY26" fmla="*/ 48232 h 375870"/>
                <a:gd name="connsiteX27" fmla="*/ 20271 w 143701"/>
                <a:gd name="connsiteY27" fmla="*/ 48232 h 375870"/>
                <a:gd name="connsiteX28" fmla="*/ 20117 w 143701"/>
                <a:gd name="connsiteY28" fmla="*/ 32266 h 375870"/>
                <a:gd name="connsiteX29" fmla="*/ 9021 w 143701"/>
                <a:gd name="connsiteY29" fmla="*/ 3745 h 375870"/>
                <a:gd name="connsiteX30" fmla="*/ 4145 w 143701"/>
                <a:gd name="connsiteY30" fmla="*/ 45427 h 375870"/>
                <a:gd name="connsiteX31" fmla="*/ 506 w 143701"/>
                <a:gd name="connsiteY31" fmla="*/ 39086 h 375870"/>
                <a:gd name="connsiteX32" fmla="*/ 7788 w 143701"/>
                <a:gd name="connsiteY32" fmla="*/ 25 h 37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701" h="375870">
                  <a:moveTo>
                    <a:pt x="138672" y="42592"/>
                  </a:moveTo>
                  <a:cubicBezTo>
                    <a:pt x="141958" y="47300"/>
                    <a:pt x="144408" y="75199"/>
                    <a:pt x="143517" y="80779"/>
                  </a:cubicBezTo>
                  <a:cubicBezTo>
                    <a:pt x="131637" y="163856"/>
                    <a:pt x="128073" y="245693"/>
                    <a:pt x="142329" y="330010"/>
                  </a:cubicBezTo>
                  <a:cubicBezTo>
                    <a:pt x="144705" y="343649"/>
                    <a:pt x="138765" y="401927"/>
                    <a:pt x="131637" y="362248"/>
                  </a:cubicBezTo>
                  <a:lnTo>
                    <a:pt x="127863" y="333888"/>
                  </a:lnTo>
                  <a:lnTo>
                    <a:pt x="127864" y="333885"/>
                  </a:lnTo>
                  <a:lnTo>
                    <a:pt x="121169" y="283569"/>
                  </a:lnTo>
                  <a:lnTo>
                    <a:pt x="118875" y="235558"/>
                  </a:lnTo>
                  <a:lnTo>
                    <a:pt x="118874" y="235552"/>
                  </a:lnTo>
                  <a:lnTo>
                    <a:pt x="117381" y="204309"/>
                  </a:lnTo>
                  <a:cubicBezTo>
                    <a:pt x="117381" y="151456"/>
                    <a:pt x="122727" y="98758"/>
                    <a:pt x="135201" y="47300"/>
                  </a:cubicBezTo>
                  <a:cubicBezTo>
                    <a:pt x="136389" y="42030"/>
                    <a:pt x="137577" y="41023"/>
                    <a:pt x="138672" y="42592"/>
                  </a:cubicBezTo>
                  <a:close/>
                  <a:moveTo>
                    <a:pt x="7788" y="25"/>
                  </a:moveTo>
                  <a:cubicBezTo>
                    <a:pt x="44776" y="32266"/>
                    <a:pt x="68202" y="89308"/>
                    <a:pt x="85464" y="133949"/>
                  </a:cubicBezTo>
                  <a:cubicBezTo>
                    <a:pt x="96560" y="159370"/>
                    <a:pt x="106116" y="185411"/>
                    <a:pt x="113822" y="211917"/>
                  </a:cubicBezTo>
                  <a:lnTo>
                    <a:pt x="118874" y="235552"/>
                  </a:lnTo>
                  <a:lnTo>
                    <a:pt x="121168" y="283569"/>
                  </a:lnTo>
                  <a:lnTo>
                    <a:pt x="127863" y="333888"/>
                  </a:lnTo>
                  <a:lnTo>
                    <a:pt x="127095" y="337665"/>
                  </a:lnTo>
                  <a:cubicBezTo>
                    <a:pt x="125843" y="340571"/>
                    <a:pt x="124302" y="341036"/>
                    <a:pt x="122452" y="337316"/>
                  </a:cubicBezTo>
                  <a:cubicBezTo>
                    <a:pt x="105191" y="291434"/>
                    <a:pt x="94094" y="243073"/>
                    <a:pt x="75600" y="197191"/>
                  </a:cubicBezTo>
                  <a:cubicBezTo>
                    <a:pt x="54640" y="146350"/>
                    <a:pt x="25049" y="96748"/>
                    <a:pt x="4089" y="45906"/>
                  </a:cubicBezTo>
                  <a:lnTo>
                    <a:pt x="4145" y="45427"/>
                  </a:lnTo>
                  <a:lnTo>
                    <a:pt x="4145" y="45427"/>
                  </a:lnTo>
                  <a:lnTo>
                    <a:pt x="9021" y="3746"/>
                  </a:lnTo>
                  <a:cubicBezTo>
                    <a:pt x="10254" y="13666"/>
                    <a:pt x="13952" y="23587"/>
                    <a:pt x="20117" y="32267"/>
                  </a:cubicBezTo>
                  <a:lnTo>
                    <a:pt x="20271" y="48232"/>
                  </a:lnTo>
                  <a:lnTo>
                    <a:pt x="20271" y="48232"/>
                  </a:lnTo>
                  <a:cubicBezTo>
                    <a:pt x="21042" y="41876"/>
                    <a:pt x="21350" y="34746"/>
                    <a:pt x="20117" y="32266"/>
                  </a:cubicBezTo>
                  <a:cubicBezTo>
                    <a:pt x="13952" y="23586"/>
                    <a:pt x="10254" y="13665"/>
                    <a:pt x="9021" y="3745"/>
                  </a:cubicBezTo>
                  <a:lnTo>
                    <a:pt x="4145" y="45427"/>
                  </a:lnTo>
                  <a:lnTo>
                    <a:pt x="506" y="39086"/>
                  </a:lnTo>
                  <a:cubicBezTo>
                    <a:pt x="-1922" y="23973"/>
                    <a:pt x="5014" y="-905"/>
                    <a:pt x="7788" y="25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412">
              <a:extLst>
                <a:ext uri="{FF2B5EF4-FFF2-40B4-BE49-F238E27FC236}">
                  <a16:creationId xmlns:a16="http://schemas.microsoft.com/office/drawing/2014/main" id="{0EC08D90-E5B2-124D-8279-A64C972A258B}"/>
                </a:ext>
              </a:extLst>
            </p:cNvPr>
            <p:cNvSpPr/>
            <p:nvPr/>
          </p:nvSpPr>
          <p:spPr>
            <a:xfrm>
              <a:off x="5096607" y="8736080"/>
              <a:ext cx="80898" cy="1991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6" h="161">
                  <a:moveTo>
                    <a:pt x="3" y="42"/>
                  </a:moveTo>
                  <a:cubicBezTo>
                    <a:pt x="14" y="64"/>
                    <a:pt x="24" y="86"/>
                    <a:pt x="34" y="107"/>
                  </a:cubicBezTo>
                  <a:cubicBezTo>
                    <a:pt x="42" y="124"/>
                    <a:pt x="49" y="148"/>
                    <a:pt x="63" y="161"/>
                  </a:cubicBezTo>
                  <a:cubicBezTo>
                    <a:pt x="67" y="164"/>
                    <a:pt x="67" y="130"/>
                    <a:pt x="66" y="125"/>
                  </a:cubicBezTo>
                  <a:cubicBezTo>
                    <a:pt x="53" y="83"/>
                    <a:pt x="28" y="43"/>
                    <a:pt x="8" y="3"/>
                  </a:cubicBezTo>
                  <a:cubicBezTo>
                    <a:pt x="3" y="-5"/>
                    <a:pt x="1" y="8"/>
                    <a:pt x="1" y="11"/>
                  </a:cubicBezTo>
                  <a:cubicBezTo>
                    <a:pt x="0" y="20"/>
                    <a:pt x="-1" y="33"/>
                    <a:pt x="3" y="42"/>
                  </a:cubicBezTo>
                  <a:close/>
                </a:path>
              </a:pathLst>
            </a:custGeom>
            <a:solidFill>
              <a:srgbClr val="7C8410">
                <a:alpha val="2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413">
              <a:extLst>
                <a:ext uri="{FF2B5EF4-FFF2-40B4-BE49-F238E27FC236}">
                  <a16:creationId xmlns:a16="http://schemas.microsoft.com/office/drawing/2014/main" id="{8E1F36A5-695A-3D4B-8F72-C69D365C1682}"/>
                </a:ext>
              </a:extLst>
            </p:cNvPr>
            <p:cNvSpPr/>
            <p:nvPr/>
          </p:nvSpPr>
          <p:spPr>
            <a:xfrm>
              <a:off x="8371107" y="7140523"/>
              <a:ext cx="100811" cy="18917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" h="153">
                  <a:moveTo>
                    <a:pt x="4" y="66"/>
                  </a:moveTo>
                  <a:cubicBezTo>
                    <a:pt x="23" y="94"/>
                    <a:pt x="41" y="123"/>
                    <a:pt x="61" y="152"/>
                  </a:cubicBezTo>
                  <a:cubicBezTo>
                    <a:pt x="64" y="157"/>
                    <a:pt x="67" y="144"/>
                    <a:pt x="67" y="144"/>
                  </a:cubicBezTo>
                  <a:cubicBezTo>
                    <a:pt x="74" y="105"/>
                    <a:pt x="82" y="66"/>
                    <a:pt x="82" y="27"/>
                  </a:cubicBezTo>
                  <a:cubicBezTo>
                    <a:pt x="82" y="26"/>
                    <a:pt x="78" y="-5"/>
                    <a:pt x="74" y="1"/>
                  </a:cubicBezTo>
                  <a:cubicBezTo>
                    <a:pt x="65" y="13"/>
                    <a:pt x="66" y="33"/>
                    <a:pt x="64" y="47"/>
                  </a:cubicBezTo>
                  <a:lnTo>
                    <a:pt x="55" y="107"/>
                  </a:lnTo>
                  <a:cubicBezTo>
                    <a:pt x="58" y="101"/>
                    <a:pt x="61" y="96"/>
                    <a:pt x="63" y="92"/>
                  </a:cubicBezTo>
                  <a:cubicBezTo>
                    <a:pt x="44" y="70"/>
                    <a:pt x="24" y="50"/>
                    <a:pt x="5" y="28"/>
                  </a:cubicBezTo>
                  <a:cubicBezTo>
                    <a:pt x="2" y="25"/>
                    <a:pt x="0" y="41"/>
                    <a:pt x="0" y="42"/>
                  </a:cubicBezTo>
                  <a:cubicBezTo>
                    <a:pt x="0" y="50"/>
                    <a:pt x="0" y="60"/>
                    <a:pt x="4" y="66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414">
              <a:extLst>
                <a:ext uri="{FF2B5EF4-FFF2-40B4-BE49-F238E27FC236}">
                  <a16:creationId xmlns:a16="http://schemas.microsoft.com/office/drawing/2014/main" id="{56E2E2E6-9571-314F-9FE8-9BADE68C927D}"/>
                </a:ext>
              </a:extLst>
            </p:cNvPr>
            <p:cNvSpPr/>
            <p:nvPr/>
          </p:nvSpPr>
          <p:spPr>
            <a:xfrm>
              <a:off x="10504323" y="7628400"/>
              <a:ext cx="169263" cy="2153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" h="174">
                  <a:moveTo>
                    <a:pt x="8" y="173"/>
                  </a:moveTo>
                  <a:cubicBezTo>
                    <a:pt x="56" y="133"/>
                    <a:pt x="103" y="89"/>
                    <a:pt x="135" y="34"/>
                  </a:cubicBezTo>
                  <a:cubicBezTo>
                    <a:pt x="139" y="29"/>
                    <a:pt x="137" y="-3"/>
                    <a:pt x="132" y="0"/>
                  </a:cubicBezTo>
                  <a:cubicBezTo>
                    <a:pt x="87" y="37"/>
                    <a:pt x="49" y="84"/>
                    <a:pt x="4" y="122"/>
                  </a:cubicBezTo>
                  <a:cubicBezTo>
                    <a:pt x="-2" y="128"/>
                    <a:pt x="1" y="148"/>
                    <a:pt x="2" y="155"/>
                  </a:cubicBezTo>
                  <a:cubicBezTo>
                    <a:pt x="2" y="157"/>
                    <a:pt x="3" y="177"/>
                    <a:pt x="8" y="173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5" name="Freeform: Shape 415">
              <a:extLst>
                <a:ext uri="{FF2B5EF4-FFF2-40B4-BE49-F238E27FC236}">
                  <a16:creationId xmlns:a16="http://schemas.microsoft.com/office/drawing/2014/main" id="{FBC14901-35FD-F44B-BDE5-F215517DA77C}"/>
                </a:ext>
              </a:extLst>
            </p:cNvPr>
            <p:cNvSpPr/>
            <p:nvPr/>
          </p:nvSpPr>
          <p:spPr>
            <a:xfrm>
              <a:off x="9720232" y="8814485"/>
              <a:ext cx="39827" cy="1095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89">
                  <a:moveTo>
                    <a:pt x="32" y="76"/>
                  </a:moveTo>
                  <a:cubicBezTo>
                    <a:pt x="27" y="63"/>
                    <a:pt x="21" y="51"/>
                    <a:pt x="16" y="38"/>
                  </a:cubicBezTo>
                  <a:cubicBezTo>
                    <a:pt x="12" y="29"/>
                    <a:pt x="11" y="25"/>
                    <a:pt x="11" y="19"/>
                  </a:cubicBezTo>
                  <a:cubicBezTo>
                    <a:pt x="11" y="16"/>
                    <a:pt x="8" y="-7"/>
                    <a:pt x="4" y="2"/>
                  </a:cubicBezTo>
                  <a:cubicBezTo>
                    <a:pt x="-2" y="20"/>
                    <a:pt x="0" y="42"/>
                    <a:pt x="5" y="60"/>
                  </a:cubicBezTo>
                  <a:cubicBezTo>
                    <a:pt x="7" y="68"/>
                    <a:pt x="10" y="75"/>
                    <a:pt x="14" y="82"/>
                  </a:cubicBezTo>
                  <a:cubicBezTo>
                    <a:pt x="21" y="91"/>
                    <a:pt x="23" y="91"/>
                    <a:pt x="32" y="86"/>
                  </a:cubicBezTo>
                  <a:cubicBezTo>
                    <a:pt x="34" y="85"/>
                    <a:pt x="32" y="78"/>
                    <a:pt x="32" y="76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6" name="Freeform: Shape 416">
              <a:extLst>
                <a:ext uri="{FF2B5EF4-FFF2-40B4-BE49-F238E27FC236}">
                  <a16:creationId xmlns:a16="http://schemas.microsoft.com/office/drawing/2014/main" id="{23253066-2875-B74E-BC03-B74CF92417B0}"/>
                </a:ext>
              </a:extLst>
            </p:cNvPr>
            <p:cNvSpPr/>
            <p:nvPr/>
          </p:nvSpPr>
          <p:spPr>
            <a:xfrm>
              <a:off x="12111080" y="7099452"/>
              <a:ext cx="0" cy="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7" name="Freeform: Shape 417">
              <a:extLst>
                <a:ext uri="{FF2B5EF4-FFF2-40B4-BE49-F238E27FC236}">
                  <a16:creationId xmlns:a16="http://schemas.microsoft.com/office/drawing/2014/main" id="{C884A0AE-C937-7149-AFE6-704E8478E2C1}"/>
                </a:ext>
              </a:extLst>
            </p:cNvPr>
            <p:cNvSpPr/>
            <p:nvPr/>
          </p:nvSpPr>
          <p:spPr>
            <a:xfrm>
              <a:off x="12027689" y="7021043"/>
              <a:ext cx="98322" cy="2377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" h="192">
                  <a:moveTo>
                    <a:pt x="7" y="69"/>
                  </a:moveTo>
                  <a:cubicBezTo>
                    <a:pt x="24" y="90"/>
                    <a:pt x="39" y="112"/>
                    <a:pt x="50" y="136"/>
                  </a:cubicBezTo>
                  <a:cubicBezTo>
                    <a:pt x="58" y="152"/>
                    <a:pt x="62" y="179"/>
                    <a:pt x="74" y="191"/>
                  </a:cubicBezTo>
                  <a:cubicBezTo>
                    <a:pt x="80" y="197"/>
                    <a:pt x="80" y="163"/>
                    <a:pt x="80" y="160"/>
                  </a:cubicBezTo>
                  <a:cubicBezTo>
                    <a:pt x="76" y="101"/>
                    <a:pt x="46" y="47"/>
                    <a:pt x="9" y="1"/>
                  </a:cubicBezTo>
                  <a:cubicBezTo>
                    <a:pt x="2" y="-5"/>
                    <a:pt x="0" y="25"/>
                    <a:pt x="0" y="26"/>
                  </a:cubicBezTo>
                  <a:cubicBezTo>
                    <a:pt x="0" y="38"/>
                    <a:pt x="-2" y="60"/>
                    <a:pt x="7" y="69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8" name="Freeform: Shape 418">
              <a:extLst>
                <a:ext uri="{FF2B5EF4-FFF2-40B4-BE49-F238E27FC236}">
                  <a16:creationId xmlns:a16="http://schemas.microsoft.com/office/drawing/2014/main" id="{611C01AE-B9F6-F64F-B1AC-C48037FA6031}"/>
                </a:ext>
              </a:extLst>
            </p:cNvPr>
            <p:cNvSpPr/>
            <p:nvPr/>
          </p:nvSpPr>
          <p:spPr>
            <a:xfrm>
              <a:off x="10852806" y="8693764"/>
              <a:ext cx="36093" cy="1406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" h="114">
                  <a:moveTo>
                    <a:pt x="10" y="98"/>
                  </a:moveTo>
                  <a:cubicBezTo>
                    <a:pt x="12" y="72"/>
                    <a:pt x="23" y="48"/>
                    <a:pt x="30" y="23"/>
                  </a:cubicBezTo>
                  <a:cubicBezTo>
                    <a:pt x="30" y="20"/>
                    <a:pt x="31" y="-2"/>
                    <a:pt x="27" y="0"/>
                  </a:cubicBezTo>
                  <a:cubicBezTo>
                    <a:pt x="16" y="7"/>
                    <a:pt x="13" y="23"/>
                    <a:pt x="9" y="36"/>
                  </a:cubicBezTo>
                  <a:cubicBezTo>
                    <a:pt x="5" y="51"/>
                    <a:pt x="2" y="66"/>
                    <a:pt x="1" y="82"/>
                  </a:cubicBezTo>
                  <a:cubicBezTo>
                    <a:pt x="0" y="87"/>
                    <a:pt x="-1" y="109"/>
                    <a:pt x="4" y="113"/>
                  </a:cubicBezTo>
                  <a:cubicBezTo>
                    <a:pt x="11" y="117"/>
                    <a:pt x="10" y="103"/>
                    <a:pt x="10" y="98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9" name="Freeform: Shape 425">
              <a:extLst>
                <a:ext uri="{FF2B5EF4-FFF2-40B4-BE49-F238E27FC236}">
                  <a16:creationId xmlns:a16="http://schemas.microsoft.com/office/drawing/2014/main" id="{9291C89E-099D-6F49-86F9-02A6582D45B4}"/>
                </a:ext>
              </a:extLst>
            </p:cNvPr>
            <p:cNvSpPr/>
            <p:nvPr/>
          </p:nvSpPr>
          <p:spPr>
            <a:xfrm>
              <a:off x="13463942" y="7662004"/>
              <a:ext cx="62229" cy="1033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" h="84">
                  <a:moveTo>
                    <a:pt x="51" y="31"/>
                  </a:moveTo>
                  <a:cubicBezTo>
                    <a:pt x="39" y="17"/>
                    <a:pt x="24" y="10"/>
                    <a:pt x="9" y="1"/>
                  </a:cubicBezTo>
                  <a:cubicBezTo>
                    <a:pt x="6" y="-2"/>
                    <a:pt x="5" y="8"/>
                    <a:pt x="5" y="8"/>
                  </a:cubicBezTo>
                  <a:cubicBezTo>
                    <a:pt x="5" y="27"/>
                    <a:pt x="4" y="44"/>
                    <a:pt x="1" y="62"/>
                  </a:cubicBezTo>
                  <a:cubicBezTo>
                    <a:pt x="0" y="67"/>
                    <a:pt x="0" y="74"/>
                    <a:pt x="1" y="80"/>
                  </a:cubicBezTo>
                  <a:cubicBezTo>
                    <a:pt x="1" y="81"/>
                    <a:pt x="2" y="88"/>
                    <a:pt x="4" y="83"/>
                  </a:cubicBezTo>
                  <a:cubicBezTo>
                    <a:pt x="13" y="60"/>
                    <a:pt x="15" y="30"/>
                    <a:pt x="11" y="6"/>
                  </a:cubicBezTo>
                  <a:cubicBezTo>
                    <a:pt x="10" y="12"/>
                    <a:pt x="10" y="18"/>
                    <a:pt x="9" y="24"/>
                  </a:cubicBezTo>
                  <a:cubicBezTo>
                    <a:pt x="25" y="20"/>
                    <a:pt x="39" y="28"/>
                    <a:pt x="51" y="38"/>
                  </a:cubicBezTo>
                  <a:cubicBezTo>
                    <a:pt x="51" y="39"/>
                    <a:pt x="52" y="33"/>
                    <a:pt x="51" y="31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0" name="Freeform: Shape 426">
              <a:extLst>
                <a:ext uri="{FF2B5EF4-FFF2-40B4-BE49-F238E27FC236}">
                  <a16:creationId xmlns:a16="http://schemas.microsoft.com/office/drawing/2014/main" id="{9713B4F3-ACC3-314B-8A51-2C9F963F3FCE}"/>
                </a:ext>
              </a:extLst>
            </p:cNvPr>
            <p:cNvSpPr/>
            <p:nvPr/>
          </p:nvSpPr>
          <p:spPr>
            <a:xfrm>
              <a:off x="11253562" y="8003020"/>
              <a:ext cx="72186" cy="135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" h="110">
                  <a:moveTo>
                    <a:pt x="1" y="17"/>
                  </a:moveTo>
                  <a:lnTo>
                    <a:pt x="29" y="65"/>
                  </a:lnTo>
                  <a:cubicBezTo>
                    <a:pt x="38" y="79"/>
                    <a:pt x="46" y="98"/>
                    <a:pt x="58" y="110"/>
                  </a:cubicBezTo>
                  <a:cubicBezTo>
                    <a:pt x="59" y="112"/>
                    <a:pt x="59" y="100"/>
                    <a:pt x="59" y="98"/>
                  </a:cubicBezTo>
                  <a:cubicBezTo>
                    <a:pt x="44" y="64"/>
                    <a:pt x="21" y="31"/>
                    <a:pt x="1" y="0"/>
                  </a:cubicBezTo>
                  <a:cubicBezTo>
                    <a:pt x="2" y="0"/>
                    <a:pt x="-2" y="12"/>
                    <a:pt x="1" y="17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1" name="Freeform: Shape 444">
              <a:extLst>
                <a:ext uri="{FF2B5EF4-FFF2-40B4-BE49-F238E27FC236}">
                  <a16:creationId xmlns:a16="http://schemas.microsoft.com/office/drawing/2014/main" id="{8DE1886E-F0EA-FD43-95C9-A79104341FEA}"/>
                </a:ext>
              </a:extLst>
            </p:cNvPr>
            <p:cNvSpPr/>
            <p:nvPr/>
          </p:nvSpPr>
          <p:spPr>
            <a:xfrm>
              <a:off x="14574111" y="7830023"/>
              <a:ext cx="39827" cy="2103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" h="170">
                  <a:moveTo>
                    <a:pt x="31" y="132"/>
                  </a:moveTo>
                  <a:cubicBezTo>
                    <a:pt x="23" y="89"/>
                    <a:pt x="18" y="45"/>
                    <a:pt x="6" y="4"/>
                  </a:cubicBezTo>
                  <a:cubicBezTo>
                    <a:pt x="2" y="-10"/>
                    <a:pt x="0" y="17"/>
                    <a:pt x="0" y="21"/>
                  </a:cubicBezTo>
                  <a:cubicBezTo>
                    <a:pt x="4" y="67"/>
                    <a:pt x="13" y="113"/>
                    <a:pt x="21" y="159"/>
                  </a:cubicBezTo>
                  <a:cubicBezTo>
                    <a:pt x="22" y="167"/>
                    <a:pt x="23" y="173"/>
                    <a:pt x="29" y="169"/>
                  </a:cubicBezTo>
                  <a:cubicBezTo>
                    <a:pt x="35" y="163"/>
                    <a:pt x="32" y="137"/>
                    <a:pt x="31" y="132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2" name="Freeform: Shape 445">
              <a:extLst>
                <a:ext uri="{FF2B5EF4-FFF2-40B4-BE49-F238E27FC236}">
                  <a16:creationId xmlns:a16="http://schemas.microsoft.com/office/drawing/2014/main" id="{32026C6C-1B90-1147-ACC9-B70587E961F0}"/>
                </a:ext>
              </a:extLst>
            </p:cNvPr>
            <p:cNvSpPr/>
            <p:nvPr/>
          </p:nvSpPr>
          <p:spPr>
            <a:xfrm>
              <a:off x="14684879" y="7818818"/>
              <a:ext cx="60985" cy="2825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" h="228">
                  <a:moveTo>
                    <a:pt x="13" y="220"/>
                  </a:moveTo>
                  <a:cubicBezTo>
                    <a:pt x="26" y="161"/>
                    <a:pt x="40" y="103"/>
                    <a:pt x="49" y="42"/>
                  </a:cubicBezTo>
                  <a:cubicBezTo>
                    <a:pt x="50" y="33"/>
                    <a:pt x="52" y="19"/>
                    <a:pt x="48" y="10"/>
                  </a:cubicBezTo>
                  <a:cubicBezTo>
                    <a:pt x="47" y="8"/>
                    <a:pt x="44" y="-6"/>
                    <a:pt x="41" y="4"/>
                  </a:cubicBezTo>
                  <a:cubicBezTo>
                    <a:pt x="24" y="61"/>
                    <a:pt x="15" y="120"/>
                    <a:pt x="3" y="177"/>
                  </a:cubicBezTo>
                  <a:cubicBezTo>
                    <a:pt x="1" y="189"/>
                    <a:pt x="-3" y="210"/>
                    <a:pt x="4" y="220"/>
                  </a:cubicBezTo>
                  <a:cubicBezTo>
                    <a:pt x="9" y="227"/>
                    <a:pt x="10" y="234"/>
                    <a:pt x="13" y="220"/>
                  </a:cubicBezTo>
                  <a:close/>
                </a:path>
              </a:pathLst>
            </a:custGeom>
            <a:solidFill>
              <a:srgbClr val="7C841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3" name="Freeform: Shape 452">
              <a:extLst>
                <a:ext uri="{FF2B5EF4-FFF2-40B4-BE49-F238E27FC236}">
                  <a16:creationId xmlns:a16="http://schemas.microsoft.com/office/drawing/2014/main" id="{ED1270C2-26C6-8444-83BF-9F0A0FD7A2F9}"/>
                </a:ext>
              </a:extLst>
            </p:cNvPr>
            <p:cNvSpPr/>
            <p:nvPr/>
          </p:nvSpPr>
          <p:spPr>
            <a:xfrm>
              <a:off x="9157683" y="12006846"/>
              <a:ext cx="2044851" cy="458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44" h="369">
                  <a:moveTo>
                    <a:pt x="1644" y="185"/>
                  </a:moveTo>
                  <a:cubicBezTo>
                    <a:pt x="1644" y="286"/>
                    <a:pt x="1275" y="369"/>
                    <a:pt x="822" y="369"/>
                  </a:cubicBezTo>
                  <a:cubicBezTo>
                    <a:pt x="368" y="369"/>
                    <a:pt x="0" y="286"/>
                    <a:pt x="0" y="185"/>
                  </a:cubicBezTo>
                  <a:cubicBezTo>
                    <a:pt x="0" y="82"/>
                    <a:pt x="368" y="0"/>
                    <a:pt x="822" y="0"/>
                  </a:cubicBezTo>
                  <a:cubicBezTo>
                    <a:pt x="1275" y="0"/>
                    <a:pt x="1644" y="82"/>
                    <a:pt x="1644" y="185"/>
                  </a:cubicBezTo>
                  <a:close/>
                </a:path>
              </a:pathLst>
            </a:custGeom>
            <a:solidFill>
              <a:srgbClr val="894919">
                <a:alpha val="4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44" name="Freeform: Shape 583">
              <a:extLst>
                <a:ext uri="{FF2B5EF4-FFF2-40B4-BE49-F238E27FC236}">
                  <a16:creationId xmlns:a16="http://schemas.microsoft.com/office/drawing/2014/main" id="{B861196C-8C94-634C-86F3-EFAB07108C81}"/>
                </a:ext>
              </a:extLst>
            </p:cNvPr>
            <p:cNvSpPr/>
            <p:nvPr/>
          </p:nvSpPr>
          <p:spPr>
            <a:xfrm>
              <a:off x="6341191" y="6286739"/>
              <a:ext cx="1579373" cy="25265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0" h="2031">
                  <a:moveTo>
                    <a:pt x="1270" y="954"/>
                  </a:moveTo>
                  <a:cubicBezTo>
                    <a:pt x="1072" y="594"/>
                    <a:pt x="845" y="216"/>
                    <a:pt x="661" y="0"/>
                  </a:cubicBezTo>
                  <a:lnTo>
                    <a:pt x="0" y="0"/>
                  </a:lnTo>
                  <a:lnTo>
                    <a:pt x="166" y="810"/>
                  </a:lnTo>
                  <a:cubicBezTo>
                    <a:pt x="166" y="810"/>
                    <a:pt x="461" y="1625"/>
                    <a:pt x="993" y="2031"/>
                  </a:cubicBezTo>
                  <a:cubicBezTo>
                    <a:pt x="961" y="1798"/>
                    <a:pt x="944" y="1305"/>
                    <a:pt x="1270" y="954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5" name="Freeform: Shape 584">
              <a:extLst>
                <a:ext uri="{FF2B5EF4-FFF2-40B4-BE49-F238E27FC236}">
                  <a16:creationId xmlns:a16="http://schemas.microsoft.com/office/drawing/2014/main" id="{09AB81D8-53EB-F44F-962E-3111E6E51A4A}"/>
                </a:ext>
              </a:extLst>
            </p:cNvPr>
            <p:cNvSpPr/>
            <p:nvPr/>
          </p:nvSpPr>
          <p:spPr>
            <a:xfrm>
              <a:off x="7555904" y="7472827"/>
              <a:ext cx="2482944" cy="35906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6" h="2886">
                  <a:moveTo>
                    <a:pt x="817" y="960"/>
                  </a:moveTo>
                  <a:cubicBezTo>
                    <a:pt x="780" y="925"/>
                    <a:pt x="749" y="884"/>
                    <a:pt x="727" y="838"/>
                  </a:cubicBezTo>
                  <a:cubicBezTo>
                    <a:pt x="657" y="695"/>
                    <a:pt x="489" y="356"/>
                    <a:pt x="293" y="0"/>
                  </a:cubicBezTo>
                  <a:cubicBezTo>
                    <a:pt x="-33" y="351"/>
                    <a:pt x="-16" y="844"/>
                    <a:pt x="16" y="1077"/>
                  </a:cubicBezTo>
                  <a:cubicBezTo>
                    <a:pt x="84" y="1130"/>
                    <a:pt x="156" y="1175"/>
                    <a:pt x="232" y="1212"/>
                  </a:cubicBezTo>
                  <a:cubicBezTo>
                    <a:pt x="314" y="1251"/>
                    <a:pt x="376" y="1323"/>
                    <a:pt x="406" y="1410"/>
                  </a:cubicBezTo>
                  <a:lnTo>
                    <a:pt x="502" y="1692"/>
                  </a:lnTo>
                  <a:cubicBezTo>
                    <a:pt x="567" y="1883"/>
                    <a:pt x="686" y="2053"/>
                    <a:pt x="845" y="2179"/>
                  </a:cubicBezTo>
                  <a:lnTo>
                    <a:pt x="1732" y="2886"/>
                  </a:lnTo>
                  <a:lnTo>
                    <a:pt x="1996" y="2709"/>
                  </a:lnTo>
                  <a:cubicBezTo>
                    <a:pt x="1996" y="2709"/>
                    <a:pt x="1408" y="1515"/>
                    <a:pt x="817" y="96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6" name="Freeform: Shape 585">
              <a:extLst>
                <a:ext uri="{FF2B5EF4-FFF2-40B4-BE49-F238E27FC236}">
                  <a16:creationId xmlns:a16="http://schemas.microsoft.com/office/drawing/2014/main" id="{CF6EDA5E-0B8E-E042-882A-E4E7CB195315}"/>
                </a:ext>
              </a:extLst>
            </p:cNvPr>
            <p:cNvSpPr/>
            <p:nvPr/>
          </p:nvSpPr>
          <p:spPr>
            <a:xfrm>
              <a:off x="6790486" y="6286739"/>
              <a:ext cx="3249604" cy="46534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12" h="3740">
                  <a:moveTo>
                    <a:pt x="1433" y="1914"/>
                  </a:moveTo>
                  <a:cubicBezTo>
                    <a:pt x="1396" y="1879"/>
                    <a:pt x="1365" y="1838"/>
                    <a:pt x="1343" y="1792"/>
                  </a:cubicBezTo>
                  <a:cubicBezTo>
                    <a:pt x="1203" y="1506"/>
                    <a:pt x="666" y="427"/>
                    <a:pt x="300" y="0"/>
                  </a:cubicBezTo>
                  <a:lnTo>
                    <a:pt x="267" y="0"/>
                  </a:lnTo>
                  <a:lnTo>
                    <a:pt x="0" y="356"/>
                  </a:lnTo>
                  <a:cubicBezTo>
                    <a:pt x="0" y="356"/>
                    <a:pt x="59" y="598"/>
                    <a:pt x="268" y="981"/>
                  </a:cubicBezTo>
                  <a:cubicBezTo>
                    <a:pt x="459" y="1331"/>
                    <a:pt x="747" y="1699"/>
                    <a:pt x="1049" y="1954"/>
                  </a:cubicBezTo>
                  <a:cubicBezTo>
                    <a:pt x="1157" y="2045"/>
                    <a:pt x="1516" y="2455"/>
                    <a:pt x="1617" y="2578"/>
                  </a:cubicBezTo>
                  <a:cubicBezTo>
                    <a:pt x="1875" y="2894"/>
                    <a:pt x="2205" y="3316"/>
                    <a:pt x="2497" y="3740"/>
                  </a:cubicBezTo>
                  <a:lnTo>
                    <a:pt x="2612" y="3663"/>
                  </a:lnTo>
                  <a:cubicBezTo>
                    <a:pt x="2612" y="3663"/>
                    <a:pt x="2024" y="2469"/>
                    <a:pt x="1433" y="191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7" name="Freeform: Shape 586">
              <a:extLst>
                <a:ext uri="{FF2B5EF4-FFF2-40B4-BE49-F238E27FC236}">
                  <a16:creationId xmlns:a16="http://schemas.microsoft.com/office/drawing/2014/main" id="{DDC15A80-88D3-0348-8750-BB60A6B8C30C}"/>
                </a:ext>
              </a:extLst>
            </p:cNvPr>
            <p:cNvSpPr/>
            <p:nvPr/>
          </p:nvSpPr>
          <p:spPr>
            <a:xfrm>
              <a:off x="6938591" y="7205238"/>
              <a:ext cx="2647229" cy="33927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28" h="2727">
                  <a:moveTo>
                    <a:pt x="2104" y="2727"/>
                  </a:moveTo>
                  <a:cubicBezTo>
                    <a:pt x="2098" y="2719"/>
                    <a:pt x="1553" y="1787"/>
                    <a:pt x="950" y="1269"/>
                  </a:cubicBezTo>
                  <a:cubicBezTo>
                    <a:pt x="343" y="747"/>
                    <a:pt x="4" y="19"/>
                    <a:pt x="0" y="12"/>
                  </a:cubicBezTo>
                  <a:lnTo>
                    <a:pt x="26" y="0"/>
                  </a:lnTo>
                  <a:cubicBezTo>
                    <a:pt x="30" y="7"/>
                    <a:pt x="367" y="730"/>
                    <a:pt x="969" y="1247"/>
                  </a:cubicBezTo>
                  <a:cubicBezTo>
                    <a:pt x="1575" y="1768"/>
                    <a:pt x="2123" y="2704"/>
                    <a:pt x="2128" y="2714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8" name="Freeform: Shape 1447">
              <a:extLst>
                <a:ext uri="{FF2B5EF4-FFF2-40B4-BE49-F238E27FC236}">
                  <a16:creationId xmlns:a16="http://schemas.microsoft.com/office/drawing/2014/main" id="{832DF0D5-C2F5-2A4D-873E-658044E68F83}"/>
                </a:ext>
              </a:extLst>
            </p:cNvPr>
            <p:cNvSpPr/>
            <p:nvPr/>
          </p:nvSpPr>
          <p:spPr>
            <a:xfrm>
              <a:off x="8130901" y="9428068"/>
              <a:ext cx="578732" cy="282520"/>
            </a:xfrm>
            <a:custGeom>
              <a:avLst/>
              <a:gdLst>
                <a:gd name="connsiteX0" fmla="*/ 469208 w 578732"/>
                <a:gd name="connsiteY0" fmla="*/ 238960 h 282520"/>
                <a:gd name="connsiteX1" fmla="*/ 275696 w 578732"/>
                <a:gd name="connsiteY1" fmla="*/ 278890 h 282520"/>
                <a:gd name="connsiteX2" fmla="*/ 249646 w 578732"/>
                <a:gd name="connsiteY2" fmla="*/ 281310 h 282520"/>
                <a:gd name="connsiteX3" fmla="*/ 224837 w 578732"/>
                <a:gd name="connsiteY3" fmla="*/ 281310 h 282520"/>
                <a:gd name="connsiteX4" fmla="*/ 175218 w 578732"/>
                <a:gd name="connsiteY4" fmla="*/ 282520 h 282520"/>
                <a:gd name="connsiteX5" fmla="*/ 103271 w 578732"/>
                <a:gd name="connsiteY5" fmla="*/ 281310 h 282520"/>
                <a:gd name="connsiteX6" fmla="*/ 94588 w 578732"/>
                <a:gd name="connsiteY6" fmla="*/ 263160 h 282520"/>
                <a:gd name="connsiteX7" fmla="*/ 175218 w 578732"/>
                <a:gd name="connsiteY7" fmla="*/ 266790 h 282520"/>
                <a:gd name="connsiteX8" fmla="*/ 224837 w 578732"/>
                <a:gd name="connsiteY8" fmla="*/ 266790 h 282520"/>
                <a:gd name="connsiteX9" fmla="*/ 249646 w 578732"/>
                <a:gd name="connsiteY9" fmla="*/ 265580 h 282520"/>
                <a:gd name="connsiteX10" fmla="*/ 274455 w 578732"/>
                <a:gd name="connsiteY10" fmla="*/ 265580 h 282520"/>
                <a:gd name="connsiteX11" fmla="*/ 322833 w 578732"/>
                <a:gd name="connsiteY11" fmla="*/ 261950 h 282520"/>
                <a:gd name="connsiteX12" fmla="*/ 372452 w 578732"/>
                <a:gd name="connsiteY12" fmla="*/ 255900 h 282520"/>
                <a:gd name="connsiteX13" fmla="*/ 397261 w 578732"/>
                <a:gd name="connsiteY13" fmla="*/ 252270 h 282520"/>
                <a:gd name="connsiteX14" fmla="*/ 420830 w 578732"/>
                <a:gd name="connsiteY14" fmla="*/ 248640 h 282520"/>
                <a:gd name="connsiteX15" fmla="*/ 469208 w 578732"/>
                <a:gd name="connsiteY15" fmla="*/ 238960 h 282520"/>
                <a:gd name="connsiteX16" fmla="*/ 578732 w 578732"/>
                <a:gd name="connsiteY16" fmla="*/ 119480 h 282520"/>
                <a:gd name="connsiteX17" fmla="*/ 385031 w 578732"/>
                <a:gd name="connsiteY17" fmla="*/ 165699 h 282520"/>
                <a:gd name="connsiteX18" fmla="*/ 361440 w 578732"/>
                <a:gd name="connsiteY18" fmla="*/ 168132 h 282520"/>
                <a:gd name="connsiteX19" fmla="*/ 336606 w 578732"/>
                <a:gd name="connsiteY19" fmla="*/ 170564 h 282520"/>
                <a:gd name="connsiteX20" fmla="*/ 285698 w 578732"/>
                <a:gd name="connsiteY20" fmla="*/ 172997 h 282520"/>
                <a:gd name="connsiteX21" fmla="*/ 186364 w 578732"/>
                <a:gd name="connsiteY21" fmla="*/ 172997 h 282520"/>
                <a:gd name="connsiteX22" fmla="*/ 53506 w 578732"/>
                <a:gd name="connsiteY22" fmla="*/ 157185 h 282520"/>
                <a:gd name="connsiteX23" fmla="*/ 51022 w 578732"/>
                <a:gd name="connsiteY23" fmla="*/ 149887 h 282520"/>
                <a:gd name="connsiteX24" fmla="*/ 48539 w 578732"/>
                <a:gd name="connsiteY24" fmla="*/ 141373 h 282520"/>
                <a:gd name="connsiteX25" fmla="*/ 187606 w 578732"/>
                <a:gd name="connsiteY25" fmla="*/ 154753 h 282520"/>
                <a:gd name="connsiteX26" fmla="*/ 285698 w 578732"/>
                <a:gd name="connsiteY26" fmla="*/ 157185 h 282520"/>
                <a:gd name="connsiteX27" fmla="*/ 335365 w 578732"/>
                <a:gd name="connsiteY27" fmla="*/ 155969 h 282520"/>
                <a:gd name="connsiteX28" fmla="*/ 360198 w 578732"/>
                <a:gd name="connsiteY28" fmla="*/ 153536 h 282520"/>
                <a:gd name="connsiteX29" fmla="*/ 383790 w 578732"/>
                <a:gd name="connsiteY29" fmla="*/ 151104 h 282520"/>
                <a:gd name="connsiteX30" fmla="*/ 433457 w 578732"/>
                <a:gd name="connsiteY30" fmla="*/ 146238 h 282520"/>
                <a:gd name="connsiteX31" fmla="*/ 481882 w 578732"/>
                <a:gd name="connsiteY31" fmla="*/ 138941 h 282520"/>
                <a:gd name="connsiteX32" fmla="*/ 506715 w 578732"/>
                <a:gd name="connsiteY32" fmla="*/ 135292 h 282520"/>
                <a:gd name="connsiteX33" fmla="*/ 530307 w 578732"/>
                <a:gd name="connsiteY33" fmla="*/ 129210 h 282520"/>
                <a:gd name="connsiteX34" fmla="*/ 578732 w 578732"/>
                <a:gd name="connsiteY34" fmla="*/ 119480 h 282520"/>
                <a:gd name="connsiteX35" fmla="*/ 0 w 578732"/>
                <a:gd name="connsiteY35" fmla="*/ 0 h 282520"/>
                <a:gd name="connsiteX36" fmla="*/ 48364 w 578732"/>
                <a:gd name="connsiteY36" fmla="*/ 5940 h 282520"/>
                <a:gd name="connsiteX37" fmla="*/ 96727 w 578732"/>
                <a:gd name="connsiteY37" fmla="*/ 10692 h 282520"/>
                <a:gd name="connsiteX38" fmla="*/ 121529 w 578732"/>
                <a:gd name="connsiteY38" fmla="*/ 11880 h 282520"/>
                <a:gd name="connsiteX39" fmla="*/ 145091 w 578732"/>
                <a:gd name="connsiteY39" fmla="*/ 11880 h 282520"/>
                <a:gd name="connsiteX40" fmla="*/ 194694 w 578732"/>
                <a:gd name="connsiteY40" fmla="*/ 13068 h 282520"/>
                <a:gd name="connsiteX41" fmla="*/ 244298 w 578732"/>
                <a:gd name="connsiteY41" fmla="*/ 10692 h 282520"/>
                <a:gd name="connsiteX42" fmla="*/ 269100 w 578732"/>
                <a:gd name="connsiteY42" fmla="*/ 10692 h 282520"/>
                <a:gd name="connsiteX43" fmla="*/ 293901 w 578732"/>
                <a:gd name="connsiteY43" fmla="*/ 7128 h 282520"/>
                <a:gd name="connsiteX44" fmla="*/ 343505 w 578732"/>
                <a:gd name="connsiteY44" fmla="*/ 2376 h 282520"/>
                <a:gd name="connsiteX45" fmla="*/ 145091 w 578732"/>
                <a:gd name="connsiteY45" fmla="*/ 26136 h 282520"/>
                <a:gd name="connsiteX46" fmla="*/ 120289 w 578732"/>
                <a:gd name="connsiteY46" fmla="*/ 26136 h 282520"/>
                <a:gd name="connsiteX47" fmla="*/ 95487 w 578732"/>
                <a:gd name="connsiteY47" fmla="*/ 24948 h 282520"/>
                <a:gd name="connsiteX48" fmla="*/ 45883 w 578732"/>
                <a:gd name="connsiteY48" fmla="*/ 22572 h 282520"/>
                <a:gd name="connsiteX49" fmla="*/ 6200 w 578732"/>
                <a:gd name="connsiteY49" fmla="*/ 19008 h 28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78732" h="282520">
                  <a:moveTo>
                    <a:pt x="469208" y="238960"/>
                  </a:moveTo>
                  <a:cubicBezTo>
                    <a:pt x="407185" y="257110"/>
                    <a:pt x="341440" y="272840"/>
                    <a:pt x="275696" y="278890"/>
                  </a:cubicBezTo>
                  <a:lnTo>
                    <a:pt x="249646" y="281310"/>
                  </a:lnTo>
                  <a:lnTo>
                    <a:pt x="224837" y="281310"/>
                  </a:lnTo>
                  <a:cubicBezTo>
                    <a:pt x="207470" y="282520"/>
                    <a:pt x="191344" y="282520"/>
                    <a:pt x="175218" y="282520"/>
                  </a:cubicBezTo>
                  <a:cubicBezTo>
                    <a:pt x="151649" y="282520"/>
                    <a:pt x="126840" y="281310"/>
                    <a:pt x="103271" y="281310"/>
                  </a:cubicBezTo>
                  <a:cubicBezTo>
                    <a:pt x="99550" y="274050"/>
                    <a:pt x="98309" y="268000"/>
                    <a:pt x="94588" y="263160"/>
                  </a:cubicBezTo>
                  <a:cubicBezTo>
                    <a:pt x="121878" y="265580"/>
                    <a:pt x="147928" y="265580"/>
                    <a:pt x="175218" y="266790"/>
                  </a:cubicBezTo>
                  <a:cubicBezTo>
                    <a:pt x="191344" y="266790"/>
                    <a:pt x="207470" y="266790"/>
                    <a:pt x="224837" y="266790"/>
                  </a:cubicBezTo>
                  <a:lnTo>
                    <a:pt x="249646" y="265580"/>
                  </a:lnTo>
                  <a:lnTo>
                    <a:pt x="274455" y="265580"/>
                  </a:lnTo>
                  <a:cubicBezTo>
                    <a:pt x="290581" y="264370"/>
                    <a:pt x="306707" y="263160"/>
                    <a:pt x="322833" y="261950"/>
                  </a:cubicBezTo>
                  <a:lnTo>
                    <a:pt x="372452" y="255900"/>
                  </a:lnTo>
                  <a:cubicBezTo>
                    <a:pt x="379895" y="254690"/>
                    <a:pt x="388578" y="254690"/>
                    <a:pt x="397261" y="252270"/>
                  </a:cubicBezTo>
                  <a:lnTo>
                    <a:pt x="420830" y="248640"/>
                  </a:lnTo>
                  <a:cubicBezTo>
                    <a:pt x="436956" y="245010"/>
                    <a:pt x="453082" y="241380"/>
                    <a:pt x="469208" y="238960"/>
                  </a:cubicBezTo>
                  <a:close/>
                  <a:moveTo>
                    <a:pt x="578732" y="119480"/>
                  </a:moveTo>
                  <a:cubicBezTo>
                    <a:pt x="516649" y="140157"/>
                    <a:pt x="452082" y="157185"/>
                    <a:pt x="385031" y="165699"/>
                  </a:cubicBezTo>
                  <a:lnTo>
                    <a:pt x="361440" y="168132"/>
                  </a:lnTo>
                  <a:lnTo>
                    <a:pt x="336606" y="170564"/>
                  </a:lnTo>
                  <a:cubicBezTo>
                    <a:pt x="319223" y="171781"/>
                    <a:pt x="303081" y="172997"/>
                    <a:pt x="285698" y="172997"/>
                  </a:cubicBezTo>
                  <a:cubicBezTo>
                    <a:pt x="253415" y="172997"/>
                    <a:pt x="219889" y="174213"/>
                    <a:pt x="186364" y="172997"/>
                  </a:cubicBezTo>
                  <a:cubicBezTo>
                    <a:pt x="141664" y="169348"/>
                    <a:pt x="98206" y="165699"/>
                    <a:pt x="53506" y="157185"/>
                  </a:cubicBezTo>
                  <a:cubicBezTo>
                    <a:pt x="53506" y="154753"/>
                    <a:pt x="52264" y="151104"/>
                    <a:pt x="51022" y="149887"/>
                  </a:cubicBezTo>
                  <a:lnTo>
                    <a:pt x="48539" y="141373"/>
                  </a:lnTo>
                  <a:cubicBezTo>
                    <a:pt x="94481" y="147455"/>
                    <a:pt x="140423" y="152320"/>
                    <a:pt x="187606" y="154753"/>
                  </a:cubicBezTo>
                  <a:cubicBezTo>
                    <a:pt x="219889" y="157185"/>
                    <a:pt x="253415" y="157185"/>
                    <a:pt x="285698" y="157185"/>
                  </a:cubicBezTo>
                  <a:cubicBezTo>
                    <a:pt x="301840" y="157185"/>
                    <a:pt x="317981" y="155969"/>
                    <a:pt x="335365" y="155969"/>
                  </a:cubicBezTo>
                  <a:lnTo>
                    <a:pt x="360198" y="153536"/>
                  </a:lnTo>
                  <a:lnTo>
                    <a:pt x="383790" y="151104"/>
                  </a:lnTo>
                  <a:cubicBezTo>
                    <a:pt x="399932" y="149887"/>
                    <a:pt x="417315" y="148671"/>
                    <a:pt x="433457" y="146238"/>
                  </a:cubicBezTo>
                  <a:lnTo>
                    <a:pt x="481882" y="138941"/>
                  </a:lnTo>
                  <a:cubicBezTo>
                    <a:pt x="490573" y="136508"/>
                    <a:pt x="499265" y="136508"/>
                    <a:pt x="506715" y="135292"/>
                  </a:cubicBezTo>
                  <a:lnTo>
                    <a:pt x="530307" y="129210"/>
                  </a:lnTo>
                  <a:cubicBezTo>
                    <a:pt x="546449" y="125561"/>
                    <a:pt x="562590" y="121913"/>
                    <a:pt x="578732" y="119480"/>
                  </a:cubicBezTo>
                  <a:close/>
                  <a:moveTo>
                    <a:pt x="0" y="0"/>
                  </a:moveTo>
                  <a:cubicBezTo>
                    <a:pt x="16121" y="2376"/>
                    <a:pt x="32242" y="3564"/>
                    <a:pt x="48364" y="5940"/>
                  </a:cubicBezTo>
                  <a:cubicBezTo>
                    <a:pt x="63245" y="8316"/>
                    <a:pt x="80606" y="9504"/>
                    <a:pt x="96727" y="10692"/>
                  </a:cubicBezTo>
                  <a:lnTo>
                    <a:pt x="121529" y="11880"/>
                  </a:lnTo>
                  <a:lnTo>
                    <a:pt x="145091" y="11880"/>
                  </a:lnTo>
                  <a:cubicBezTo>
                    <a:pt x="161212" y="11880"/>
                    <a:pt x="178573" y="13068"/>
                    <a:pt x="194694" y="13068"/>
                  </a:cubicBezTo>
                  <a:lnTo>
                    <a:pt x="244298" y="10692"/>
                  </a:lnTo>
                  <a:cubicBezTo>
                    <a:pt x="252978" y="10692"/>
                    <a:pt x="261659" y="10692"/>
                    <a:pt x="269100" y="10692"/>
                  </a:cubicBezTo>
                  <a:lnTo>
                    <a:pt x="293901" y="7128"/>
                  </a:lnTo>
                  <a:cubicBezTo>
                    <a:pt x="310023" y="5940"/>
                    <a:pt x="326144" y="3564"/>
                    <a:pt x="343505" y="2376"/>
                  </a:cubicBezTo>
                  <a:cubicBezTo>
                    <a:pt x="277780" y="15444"/>
                    <a:pt x="212055" y="26136"/>
                    <a:pt x="145091" y="26136"/>
                  </a:cubicBezTo>
                  <a:lnTo>
                    <a:pt x="120289" y="26136"/>
                  </a:lnTo>
                  <a:lnTo>
                    <a:pt x="95487" y="24948"/>
                  </a:lnTo>
                  <a:cubicBezTo>
                    <a:pt x="79366" y="23760"/>
                    <a:pt x="62005" y="23760"/>
                    <a:pt x="45883" y="22572"/>
                  </a:cubicBezTo>
                  <a:cubicBezTo>
                    <a:pt x="32242" y="20196"/>
                    <a:pt x="18601" y="19008"/>
                    <a:pt x="6200" y="19008"/>
                  </a:cubicBezTo>
                  <a:close/>
                </a:path>
              </a:pathLst>
            </a:custGeom>
            <a:solidFill>
              <a:srgbClr val="565658">
                <a:alpha val="23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49" name="Freeform: Shape 1446">
              <a:extLst>
                <a:ext uri="{FF2B5EF4-FFF2-40B4-BE49-F238E27FC236}">
                  <a16:creationId xmlns:a16="http://schemas.microsoft.com/office/drawing/2014/main" id="{D0C6252F-8F28-9745-B85F-4F4782307F35}"/>
                </a:ext>
              </a:extLst>
            </p:cNvPr>
            <p:cNvSpPr/>
            <p:nvPr/>
          </p:nvSpPr>
          <p:spPr>
            <a:xfrm>
              <a:off x="7127764" y="8350259"/>
              <a:ext cx="500323" cy="220291"/>
            </a:xfrm>
            <a:custGeom>
              <a:avLst/>
              <a:gdLst>
                <a:gd name="connsiteX0" fmla="*/ 440586 w 500323"/>
                <a:gd name="connsiteY0" fmla="*/ 150594 h 220291"/>
                <a:gd name="connsiteX1" fmla="*/ 186576 w 500323"/>
                <a:gd name="connsiteY1" fmla="*/ 220291 h 220291"/>
                <a:gd name="connsiteX2" fmla="*/ 160555 w 500323"/>
                <a:gd name="connsiteY2" fmla="*/ 193390 h 220291"/>
                <a:gd name="connsiteX3" fmla="*/ 440586 w 500323"/>
                <a:gd name="connsiteY3" fmla="*/ 150594 h 220291"/>
                <a:gd name="connsiteX4" fmla="*/ 0 w 500323"/>
                <a:gd name="connsiteY4" fmla="*/ 0 h 220291"/>
                <a:gd name="connsiteX5" fmla="*/ 500323 w 500323"/>
                <a:gd name="connsiteY5" fmla="*/ 0 h 220291"/>
                <a:gd name="connsiteX6" fmla="*/ 36003 w 500323"/>
                <a:gd name="connsiteY6" fmla="*/ 46479 h 220291"/>
                <a:gd name="connsiteX7" fmla="*/ 0 w 500323"/>
                <a:gd name="connsiteY7" fmla="*/ 0 h 2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323" h="220291">
                  <a:moveTo>
                    <a:pt x="440586" y="150594"/>
                  </a:moveTo>
                  <a:cubicBezTo>
                    <a:pt x="440586" y="150594"/>
                    <a:pt x="332786" y="210509"/>
                    <a:pt x="186576" y="220291"/>
                  </a:cubicBezTo>
                  <a:cubicBezTo>
                    <a:pt x="177902" y="211732"/>
                    <a:pt x="169229" y="203172"/>
                    <a:pt x="160555" y="193390"/>
                  </a:cubicBezTo>
                  <a:cubicBezTo>
                    <a:pt x="246051" y="197059"/>
                    <a:pt x="340221" y="187277"/>
                    <a:pt x="440586" y="150594"/>
                  </a:cubicBezTo>
                  <a:close/>
                  <a:moveTo>
                    <a:pt x="0" y="0"/>
                  </a:moveTo>
                  <a:cubicBezTo>
                    <a:pt x="127874" y="42809"/>
                    <a:pt x="305408" y="69718"/>
                    <a:pt x="500323" y="0"/>
                  </a:cubicBezTo>
                  <a:cubicBezTo>
                    <a:pt x="500323" y="0"/>
                    <a:pt x="280578" y="121089"/>
                    <a:pt x="36003" y="46479"/>
                  </a:cubicBezTo>
                  <a:cubicBezTo>
                    <a:pt x="24830" y="31801"/>
                    <a:pt x="12415" y="15901"/>
                    <a:pt x="0" y="0"/>
                  </a:cubicBezTo>
                  <a:close/>
                </a:path>
              </a:pathLst>
            </a:custGeom>
            <a:solidFill>
              <a:srgbClr val="565658">
                <a:alpha val="23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0" name="Freeform: Shape 592">
              <a:extLst>
                <a:ext uri="{FF2B5EF4-FFF2-40B4-BE49-F238E27FC236}">
                  <a16:creationId xmlns:a16="http://schemas.microsoft.com/office/drawing/2014/main" id="{85872434-1013-184D-B9FA-1FE4832383B2}"/>
                </a:ext>
              </a:extLst>
            </p:cNvPr>
            <p:cNvSpPr/>
            <p:nvPr/>
          </p:nvSpPr>
          <p:spPr>
            <a:xfrm>
              <a:off x="8379819" y="9477852"/>
              <a:ext cx="1785974" cy="15893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36" h="1278">
                  <a:moveTo>
                    <a:pt x="1436" y="1099"/>
                  </a:moveTo>
                  <a:cubicBezTo>
                    <a:pt x="1436" y="1099"/>
                    <a:pt x="1057" y="534"/>
                    <a:pt x="691" y="0"/>
                  </a:cubicBezTo>
                  <a:cubicBezTo>
                    <a:pt x="474" y="306"/>
                    <a:pt x="158" y="369"/>
                    <a:pt x="0" y="380"/>
                  </a:cubicBezTo>
                  <a:cubicBezTo>
                    <a:pt x="54" y="450"/>
                    <a:pt x="115" y="513"/>
                    <a:pt x="184" y="568"/>
                  </a:cubicBezTo>
                  <a:lnTo>
                    <a:pt x="1071" y="1275"/>
                  </a:lnTo>
                  <a:cubicBezTo>
                    <a:pt x="1103" y="1279"/>
                    <a:pt x="1194" y="1288"/>
                    <a:pt x="1291" y="1237"/>
                  </a:cubicBezTo>
                  <a:cubicBezTo>
                    <a:pt x="1375" y="1193"/>
                    <a:pt x="1419" y="1127"/>
                    <a:pt x="1436" y="1099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1" name="Freeform: Shape 1465">
              <a:extLst>
                <a:ext uri="{FF2B5EF4-FFF2-40B4-BE49-F238E27FC236}">
                  <a16:creationId xmlns:a16="http://schemas.microsoft.com/office/drawing/2014/main" id="{4CBE9F6D-08CF-A24E-B594-7C4BB364A086}"/>
                </a:ext>
              </a:extLst>
            </p:cNvPr>
            <p:cNvSpPr/>
            <p:nvPr/>
          </p:nvSpPr>
          <p:spPr>
            <a:xfrm>
              <a:off x="8570239" y="9662047"/>
              <a:ext cx="1086522" cy="864989"/>
            </a:xfrm>
            <a:custGeom>
              <a:avLst/>
              <a:gdLst>
                <a:gd name="connsiteX0" fmla="*/ 1044283 w 1086522"/>
                <a:gd name="connsiteY0" fmla="*/ 367155 h 864989"/>
                <a:gd name="connsiteX1" fmla="*/ 1086522 w 1086522"/>
                <a:gd name="connsiteY1" fmla="*/ 429229 h 864989"/>
                <a:gd name="connsiteX2" fmla="*/ 469090 w 1086522"/>
                <a:gd name="connsiteY2" fmla="*/ 864989 h 864989"/>
                <a:gd name="connsiteX3" fmla="*/ 404490 w 1086522"/>
                <a:gd name="connsiteY3" fmla="*/ 812847 h 864989"/>
                <a:gd name="connsiteX4" fmla="*/ 1044283 w 1086522"/>
                <a:gd name="connsiteY4" fmla="*/ 367155 h 864989"/>
                <a:gd name="connsiteX5" fmla="*/ 926038 w 1086522"/>
                <a:gd name="connsiteY5" fmla="*/ 191669 h 864989"/>
                <a:gd name="connsiteX6" fmla="*/ 968286 w 1086522"/>
                <a:gd name="connsiteY6" fmla="*/ 253746 h 864989"/>
                <a:gd name="connsiteX7" fmla="*/ 260006 w 1086522"/>
                <a:gd name="connsiteY7" fmla="*/ 698215 h 864989"/>
                <a:gd name="connsiteX8" fmla="*/ 190421 w 1086522"/>
                <a:gd name="connsiteY8" fmla="*/ 643587 h 864989"/>
                <a:gd name="connsiteX9" fmla="*/ 926038 w 1086522"/>
                <a:gd name="connsiteY9" fmla="*/ 191669 h 864989"/>
                <a:gd name="connsiteX10" fmla="*/ 794109 w 1086522"/>
                <a:gd name="connsiteY10" fmla="*/ 0 h 864989"/>
                <a:gd name="connsiteX11" fmla="*/ 837605 w 1086522"/>
                <a:gd name="connsiteY11" fmla="*/ 62087 h 864989"/>
                <a:gd name="connsiteX12" fmla="*/ 68351 w 1086522"/>
                <a:gd name="connsiteY12" fmla="*/ 545128 h 864989"/>
                <a:gd name="connsiteX13" fmla="*/ 38525 w 1086522"/>
                <a:gd name="connsiteY13" fmla="*/ 521535 h 864989"/>
                <a:gd name="connsiteX14" fmla="*/ 0 w 1086522"/>
                <a:gd name="connsiteY14" fmla="*/ 490491 h 864989"/>
                <a:gd name="connsiteX15" fmla="*/ 794109 w 1086522"/>
                <a:gd name="connsiteY15" fmla="*/ 0 h 864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6522" h="864989">
                  <a:moveTo>
                    <a:pt x="1044283" y="367155"/>
                  </a:moveTo>
                  <a:cubicBezTo>
                    <a:pt x="1059191" y="388260"/>
                    <a:pt x="1072857" y="408124"/>
                    <a:pt x="1086522" y="429229"/>
                  </a:cubicBezTo>
                  <a:cubicBezTo>
                    <a:pt x="907628" y="650213"/>
                    <a:pt x="649226" y="790500"/>
                    <a:pt x="469090" y="864989"/>
                  </a:cubicBezTo>
                  <a:lnTo>
                    <a:pt x="404490" y="812847"/>
                  </a:lnTo>
                  <a:cubicBezTo>
                    <a:pt x="582141" y="742082"/>
                    <a:pt x="862905" y="600553"/>
                    <a:pt x="1044283" y="367155"/>
                  </a:cubicBezTo>
                  <a:close/>
                  <a:moveTo>
                    <a:pt x="926038" y="191669"/>
                  </a:moveTo>
                  <a:cubicBezTo>
                    <a:pt x="940949" y="214017"/>
                    <a:pt x="954617" y="233881"/>
                    <a:pt x="968286" y="253746"/>
                  </a:cubicBezTo>
                  <a:cubicBezTo>
                    <a:pt x="760773" y="500811"/>
                    <a:pt x="452609" y="634897"/>
                    <a:pt x="260006" y="698215"/>
                  </a:cubicBezTo>
                  <a:lnTo>
                    <a:pt x="190421" y="643587"/>
                  </a:lnTo>
                  <a:cubicBezTo>
                    <a:pt x="371840" y="587718"/>
                    <a:pt x="713554" y="453633"/>
                    <a:pt x="926038" y="191669"/>
                  </a:cubicBezTo>
                  <a:close/>
                  <a:moveTo>
                    <a:pt x="794109" y="0"/>
                  </a:moveTo>
                  <a:cubicBezTo>
                    <a:pt x="809022" y="21110"/>
                    <a:pt x="823935" y="40978"/>
                    <a:pt x="837605" y="62087"/>
                  </a:cubicBezTo>
                  <a:cubicBezTo>
                    <a:pt x="616398" y="345206"/>
                    <a:pt x="260975" y="485524"/>
                    <a:pt x="68351" y="545128"/>
                  </a:cubicBezTo>
                  <a:lnTo>
                    <a:pt x="38525" y="521535"/>
                  </a:lnTo>
                  <a:cubicBezTo>
                    <a:pt x="26097" y="511601"/>
                    <a:pt x="13670" y="500425"/>
                    <a:pt x="0" y="490491"/>
                  </a:cubicBezTo>
                  <a:cubicBezTo>
                    <a:pt x="172741" y="440821"/>
                    <a:pt x="570416" y="299262"/>
                    <a:pt x="794109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2" name="Freeform: Shape 596">
              <a:extLst>
                <a:ext uri="{FF2B5EF4-FFF2-40B4-BE49-F238E27FC236}">
                  <a16:creationId xmlns:a16="http://schemas.microsoft.com/office/drawing/2014/main" id="{E9513A00-4089-8540-8431-905BE8CB7644}"/>
                </a:ext>
              </a:extLst>
            </p:cNvPr>
            <p:cNvSpPr/>
            <p:nvPr/>
          </p:nvSpPr>
          <p:spPr>
            <a:xfrm>
              <a:off x="8379819" y="9477852"/>
              <a:ext cx="932193" cy="5998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483">
                  <a:moveTo>
                    <a:pt x="750" y="87"/>
                  </a:moveTo>
                  <a:cubicBezTo>
                    <a:pt x="731" y="58"/>
                    <a:pt x="711" y="29"/>
                    <a:pt x="691" y="0"/>
                  </a:cubicBezTo>
                  <a:cubicBezTo>
                    <a:pt x="474" y="306"/>
                    <a:pt x="158" y="369"/>
                    <a:pt x="0" y="380"/>
                  </a:cubicBezTo>
                  <a:cubicBezTo>
                    <a:pt x="28" y="416"/>
                    <a:pt x="58" y="450"/>
                    <a:pt x="90" y="483"/>
                  </a:cubicBezTo>
                  <a:cubicBezTo>
                    <a:pt x="223" y="453"/>
                    <a:pt x="558" y="353"/>
                    <a:pt x="750" y="87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3" name="Freeform: Shape 597">
              <a:extLst>
                <a:ext uri="{FF2B5EF4-FFF2-40B4-BE49-F238E27FC236}">
                  <a16:creationId xmlns:a16="http://schemas.microsoft.com/office/drawing/2014/main" id="{8C6EABE0-D427-B44E-ABC3-935300D82817}"/>
                </a:ext>
              </a:extLst>
            </p:cNvPr>
            <p:cNvSpPr/>
            <p:nvPr/>
          </p:nvSpPr>
          <p:spPr>
            <a:xfrm>
              <a:off x="8379819" y="9756635"/>
              <a:ext cx="1527100" cy="13105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8" h="1054">
                  <a:moveTo>
                    <a:pt x="636" y="386"/>
                  </a:moveTo>
                  <a:cubicBezTo>
                    <a:pt x="567" y="211"/>
                    <a:pt x="509" y="87"/>
                    <a:pt x="462" y="0"/>
                  </a:cubicBezTo>
                  <a:cubicBezTo>
                    <a:pt x="289" y="117"/>
                    <a:pt x="108" y="148"/>
                    <a:pt x="0" y="156"/>
                  </a:cubicBezTo>
                  <a:cubicBezTo>
                    <a:pt x="54" y="226"/>
                    <a:pt x="115" y="289"/>
                    <a:pt x="184" y="344"/>
                  </a:cubicBezTo>
                  <a:lnTo>
                    <a:pt x="1071" y="1051"/>
                  </a:lnTo>
                  <a:cubicBezTo>
                    <a:pt x="1096" y="1054"/>
                    <a:pt x="1156" y="1060"/>
                    <a:pt x="1228" y="1039"/>
                  </a:cubicBezTo>
                  <a:cubicBezTo>
                    <a:pt x="1038" y="920"/>
                    <a:pt x="760" y="701"/>
                    <a:pt x="636" y="386"/>
                  </a:cubicBezTo>
                  <a:close/>
                </a:path>
              </a:pathLst>
            </a:custGeom>
            <a:solidFill>
              <a:srgbClr val="0B1124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4" name="Freeform: Shape 598">
              <a:extLst>
                <a:ext uri="{FF2B5EF4-FFF2-40B4-BE49-F238E27FC236}">
                  <a16:creationId xmlns:a16="http://schemas.microsoft.com/office/drawing/2014/main" id="{048059F0-4AC3-2641-B110-42E97913C01D}"/>
                </a:ext>
              </a:extLst>
            </p:cNvPr>
            <p:cNvSpPr/>
            <p:nvPr/>
          </p:nvSpPr>
          <p:spPr>
            <a:xfrm>
              <a:off x="9231114" y="9477852"/>
              <a:ext cx="934682" cy="14088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2" h="1133">
                  <a:moveTo>
                    <a:pt x="729" y="1133"/>
                  </a:moveTo>
                  <a:cubicBezTo>
                    <a:pt x="739" y="1119"/>
                    <a:pt x="747" y="1108"/>
                    <a:pt x="752" y="1099"/>
                  </a:cubicBezTo>
                  <a:cubicBezTo>
                    <a:pt x="752" y="1099"/>
                    <a:pt x="373" y="534"/>
                    <a:pt x="7" y="0"/>
                  </a:cubicBezTo>
                  <a:cubicBezTo>
                    <a:pt x="5" y="3"/>
                    <a:pt x="3" y="7"/>
                    <a:pt x="0" y="10"/>
                  </a:cubicBezTo>
                  <a:cubicBezTo>
                    <a:pt x="109" y="292"/>
                    <a:pt x="350" y="819"/>
                    <a:pt x="729" y="1133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5" name="Freeform: Shape 599">
              <a:extLst>
                <a:ext uri="{FF2B5EF4-FFF2-40B4-BE49-F238E27FC236}">
                  <a16:creationId xmlns:a16="http://schemas.microsoft.com/office/drawing/2014/main" id="{2497941F-AE9C-5A45-8D36-1D79EEB44AC0}"/>
                </a:ext>
              </a:extLst>
            </p:cNvPr>
            <p:cNvSpPr/>
            <p:nvPr/>
          </p:nvSpPr>
          <p:spPr>
            <a:xfrm>
              <a:off x="9655517" y="10693810"/>
              <a:ext cx="2031160" cy="12956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33" h="1042">
                  <a:moveTo>
                    <a:pt x="1565" y="274"/>
                  </a:moveTo>
                  <a:cubicBezTo>
                    <a:pt x="1494" y="288"/>
                    <a:pt x="1380" y="307"/>
                    <a:pt x="1202" y="332"/>
                  </a:cubicBezTo>
                  <a:cubicBezTo>
                    <a:pt x="1189" y="334"/>
                    <a:pt x="1177" y="335"/>
                    <a:pt x="1165" y="335"/>
                  </a:cubicBezTo>
                  <a:cubicBezTo>
                    <a:pt x="1142" y="337"/>
                    <a:pt x="1119" y="340"/>
                    <a:pt x="1096" y="344"/>
                  </a:cubicBezTo>
                  <a:cubicBezTo>
                    <a:pt x="774" y="405"/>
                    <a:pt x="525" y="200"/>
                    <a:pt x="418" y="83"/>
                  </a:cubicBezTo>
                  <a:cubicBezTo>
                    <a:pt x="394" y="56"/>
                    <a:pt x="381" y="29"/>
                    <a:pt x="375" y="9"/>
                  </a:cubicBezTo>
                  <a:cubicBezTo>
                    <a:pt x="371" y="0"/>
                    <a:pt x="359" y="-4"/>
                    <a:pt x="352" y="4"/>
                  </a:cubicBezTo>
                  <a:cubicBezTo>
                    <a:pt x="243" y="117"/>
                    <a:pt x="62" y="227"/>
                    <a:pt x="38" y="239"/>
                  </a:cubicBezTo>
                  <a:cubicBezTo>
                    <a:pt x="20" y="244"/>
                    <a:pt x="-27" y="266"/>
                    <a:pt x="20" y="330"/>
                  </a:cubicBezTo>
                  <a:cubicBezTo>
                    <a:pt x="36" y="351"/>
                    <a:pt x="51" y="372"/>
                    <a:pt x="68" y="391"/>
                  </a:cubicBezTo>
                  <a:cubicBezTo>
                    <a:pt x="82" y="409"/>
                    <a:pt x="98" y="421"/>
                    <a:pt x="104" y="443"/>
                  </a:cubicBezTo>
                  <a:cubicBezTo>
                    <a:pt x="111" y="465"/>
                    <a:pt x="111" y="489"/>
                    <a:pt x="112" y="512"/>
                  </a:cubicBezTo>
                  <a:cubicBezTo>
                    <a:pt x="113" y="624"/>
                    <a:pt x="127" y="715"/>
                    <a:pt x="149" y="788"/>
                  </a:cubicBezTo>
                  <a:cubicBezTo>
                    <a:pt x="149" y="806"/>
                    <a:pt x="152" y="824"/>
                    <a:pt x="157" y="841"/>
                  </a:cubicBezTo>
                  <a:cubicBezTo>
                    <a:pt x="288" y="1245"/>
                    <a:pt x="693" y="930"/>
                    <a:pt x="815" y="834"/>
                  </a:cubicBezTo>
                  <a:cubicBezTo>
                    <a:pt x="852" y="805"/>
                    <a:pt x="924" y="780"/>
                    <a:pt x="1010" y="756"/>
                  </a:cubicBezTo>
                  <a:cubicBezTo>
                    <a:pt x="1112" y="729"/>
                    <a:pt x="1233" y="706"/>
                    <a:pt x="1330" y="689"/>
                  </a:cubicBezTo>
                  <a:cubicBezTo>
                    <a:pt x="1441" y="671"/>
                    <a:pt x="1534" y="595"/>
                    <a:pt x="1574" y="491"/>
                  </a:cubicBezTo>
                  <a:lnTo>
                    <a:pt x="1629" y="353"/>
                  </a:lnTo>
                  <a:cubicBezTo>
                    <a:pt x="1645" y="311"/>
                    <a:pt x="1609" y="266"/>
                    <a:pt x="1565" y="274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6" name="Freeform: Shape 600">
              <a:extLst>
                <a:ext uri="{FF2B5EF4-FFF2-40B4-BE49-F238E27FC236}">
                  <a16:creationId xmlns:a16="http://schemas.microsoft.com/office/drawing/2014/main" id="{96C8B41F-D340-EB4F-B00C-17F400DE4B76}"/>
                </a:ext>
              </a:extLst>
            </p:cNvPr>
            <p:cNvSpPr/>
            <p:nvPr/>
          </p:nvSpPr>
          <p:spPr>
            <a:xfrm>
              <a:off x="10036356" y="10866807"/>
              <a:ext cx="370886" cy="3235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9" h="261">
                  <a:moveTo>
                    <a:pt x="168" y="0"/>
                  </a:moveTo>
                  <a:cubicBezTo>
                    <a:pt x="142" y="25"/>
                    <a:pt x="100" y="65"/>
                    <a:pt x="30" y="120"/>
                  </a:cubicBezTo>
                  <a:cubicBezTo>
                    <a:pt x="-3" y="146"/>
                    <a:pt x="-10" y="194"/>
                    <a:pt x="14" y="228"/>
                  </a:cubicBezTo>
                  <a:cubicBezTo>
                    <a:pt x="38" y="261"/>
                    <a:pt x="82" y="270"/>
                    <a:pt x="118" y="251"/>
                  </a:cubicBezTo>
                  <a:cubicBezTo>
                    <a:pt x="171" y="222"/>
                    <a:pt x="246" y="171"/>
                    <a:pt x="299" y="102"/>
                  </a:cubicBezTo>
                  <a:cubicBezTo>
                    <a:pt x="299" y="102"/>
                    <a:pt x="299" y="101"/>
                    <a:pt x="299" y="100"/>
                  </a:cubicBezTo>
                  <a:cubicBezTo>
                    <a:pt x="248" y="68"/>
                    <a:pt x="204" y="33"/>
                    <a:pt x="168" y="0"/>
                  </a:cubicBezTo>
                  <a:close/>
                </a:path>
              </a:pathLst>
            </a:custGeom>
            <a:solidFill>
              <a:srgbClr val="03030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7" name="Freeform: Shape 601">
              <a:extLst>
                <a:ext uri="{FF2B5EF4-FFF2-40B4-BE49-F238E27FC236}">
                  <a16:creationId xmlns:a16="http://schemas.microsoft.com/office/drawing/2014/main" id="{86F00E0F-6737-6545-BE64-A1DEA4DDFBEF}"/>
                </a:ext>
              </a:extLst>
            </p:cNvPr>
            <p:cNvSpPr/>
            <p:nvPr/>
          </p:nvSpPr>
          <p:spPr>
            <a:xfrm>
              <a:off x="10982239" y="11055984"/>
              <a:ext cx="512768" cy="4617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3" h="372">
                  <a:moveTo>
                    <a:pt x="398" y="31"/>
                  </a:moveTo>
                  <a:cubicBezTo>
                    <a:pt x="402" y="52"/>
                    <a:pt x="392" y="72"/>
                    <a:pt x="373" y="85"/>
                  </a:cubicBezTo>
                  <a:cubicBezTo>
                    <a:pt x="340" y="107"/>
                    <a:pt x="302" y="120"/>
                    <a:pt x="266" y="134"/>
                  </a:cubicBezTo>
                  <a:cubicBezTo>
                    <a:pt x="231" y="147"/>
                    <a:pt x="195" y="161"/>
                    <a:pt x="162" y="181"/>
                  </a:cubicBezTo>
                  <a:cubicBezTo>
                    <a:pt x="74" y="235"/>
                    <a:pt x="20" y="298"/>
                    <a:pt x="0" y="368"/>
                  </a:cubicBezTo>
                  <a:lnTo>
                    <a:pt x="14" y="372"/>
                  </a:lnTo>
                  <a:cubicBezTo>
                    <a:pt x="33" y="305"/>
                    <a:pt x="86" y="245"/>
                    <a:pt x="170" y="194"/>
                  </a:cubicBezTo>
                  <a:cubicBezTo>
                    <a:pt x="201" y="174"/>
                    <a:pt x="237" y="161"/>
                    <a:pt x="271" y="148"/>
                  </a:cubicBezTo>
                  <a:cubicBezTo>
                    <a:pt x="308" y="134"/>
                    <a:pt x="347" y="120"/>
                    <a:pt x="381" y="97"/>
                  </a:cubicBezTo>
                  <a:cubicBezTo>
                    <a:pt x="405" y="81"/>
                    <a:pt x="417" y="55"/>
                    <a:pt x="412" y="28"/>
                  </a:cubicBezTo>
                  <a:cubicBezTo>
                    <a:pt x="411" y="19"/>
                    <a:pt x="406" y="9"/>
                    <a:pt x="400" y="0"/>
                  </a:cubicBezTo>
                  <a:cubicBezTo>
                    <a:pt x="395" y="2"/>
                    <a:pt x="390" y="3"/>
                    <a:pt x="385" y="4"/>
                  </a:cubicBezTo>
                  <a:cubicBezTo>
                    <a:pt x="392" y="12"/>
                    <a:pt x="396" y="20"/>
                    <a:pt x="398" y="31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8" name="Freeform: Shape 602">
              <a:extLst>
                <a:ext uri="{FF2B5EF4-FFF2-40B4-BE49-F238E27FC236}">
                  <a16:creationId xmlns:a16="http://schemas.microsoft.com/office/drawing/2014/main" id="{944452AD-3E4B-3643-8027-FB4D14F0CB98}"/>
                </a:ext>
              </a:extLst>
            </p:cNvPr>
            <p:cNvSpPr/>
            <p:nvPr/>
          </p:nvSpPr>
          <p:spPr>
            <a:xfrm>
              <a:off x="9945505" y="11009934"/>
              <a:ext cx="1742413" cy="6086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1" h="490">
                  <a:moveTo>
                    <a:pt x="1342" y="237"/>
                  </a:moveTo>
                  <a:lnTo>
                    <a:pt x="1397" y="99"/>
                  </a:lnTo>
                  <a:cubicBezTo>
                    <a:pt x="1413" y="57"/>
                    <a:pt x="1377" y="12"/>
                    <a:pt x="1333" y="20"/>
                  </a:cubicBezTo>
                  <a:cubicBezTo>
                    <a:pt x="1262" y="34"/>
                    <a:pt x="1148" y="53"/>
                    <a:pt x="970" y="78"/>
                  </a:cubicBezTo>
                  <a:cubicBezTo>
                    <a:pt x="957" y="80"/>
                    <a:pt x="945" y="81"/>
                    <a:pt x="933" y="81"/>
                  </a:cubicBezTo>
                  <a:cubicBezTo>
                    <a:pt x="910" y="83"/>
                    <a:pt x="887" y="86"/>
                    <a:pt x="864" y="90"/>
                  </a:cubicBezTo>
                  <a:cubicBezTo>
                    <a:pt x="679" y="124"/>
                    <a:pt x="520" y="73"/>
                    <a:pt x="396" y="0"/>
                  </a:cubicBezTo>
                  <a:cubicBezTo>
                    <a:pt x="353" y="68"/>
                    <a:pt x="242" y="200"/>
                    <a:pt x="0" y="265"/>
                  </a:cubicBezTo>
                  <a:lnTo>
                    <a:pt x="771" y="395"/>
                  </a:lnTo>
                  <a:lnTo>
                    <a:pt x="823" y="490"/>
                  </a:lnTo>
                  <a:cubicBezTo>
                    <a:pt x="915" y="468"/>
                    <a:pt x="1015" y="449"/>
                    <a:pt x="1098" y="435"/>
                  </a:cubicBezTo>
                  <a:cubicBezTo>
                    <a:pt x="1161" y="425"/>
                    <a:pt x="1219" y="396"/>
                    <a:pt x="1263" y="352"/>
                  </a:cubicBezTo>
                  <a:lnTo>
                    <a:pt x="1314" y="291"/>
                  </a:lnTo>
                  <a:cubicBezTo>
                    <a:pt x="1326" y="275"/>
                    <a:pt x="1334" y="256"/>
                    <a:pt x="1342" y="237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59" name="Freeform: Shape 603">
              <a:extLst>
                <a:ext uri="{FF2B5EF4-FFF2-40B4-BE49-F238E27FC236}">
                  <a16:creationId xmlns:a16="http://schemas.microsoft.com/office/drawing/2014/main" id="{5903CB0A-14C0-1947-8DFC-A30971C67373}"/>
                </a:ext>
              </a:extLst>
            </p:cNvPr>
            <p:cNvSpPr/>
            <p:nvPr/>
          </p:nvSpPr>
          <p:spPr>
            <a:xfrm>
              <a:off x="10338790" y="11009934"/>
              <a:ext cx="561307" cy="2451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2" h="198">
                  <a:moveTo>
                    <a:pt x="80" y="0"/>
                  </a:moveTo>
                  <a:cubicBezTo>
                    <a:pt x="64" y="25"/>
                    <a:pt x="38" y="59"/>
                    <a:pt x="0" y="96"/>
                  </a:cubicBezTo>
                  <a:cubicBezTo>
                    <a:pt x="57" y="124"/>
                    <a:pt x="227" y="204"/>
                    <a:pt x="376" y="198"/>
                  </a:cubicBezTo>
                  <a:cubicBezTo>
                    <a:pt x="388" y="197"/>
                    <a:pt x="397" y="191"/>
                    <a:pt x="401" y="181"/>
                  </a:cubicBezTo>
                  <a:cubicBezTo>
                    <a:pt x="409" y="161"/>
                    <a:pt x="426" y="130"/>
                    <a:pt x="452" y="100"/>
                  </a:cubicBezTo>
                  <a:cubicBezTo>
                    <a:pt x="309" y="106"/>
                    <a:pt x="181" y="60"/>
                    <a:pt x="80" y="0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0" name="Freeform: Shape 604">
              <a:extLst>
                <a:ext uri="{FF2B5EF4-FFF2-40B4-BE49-F238E27FC236}">
                  <a16:creationId xmlns:a16="http://schemas.microsoft.com/office/drawing/2014/main" id="{753450FA-0223-E847-ADD9-A9B40B5BEF8C}"/>
                </a:ext>
              </a:extLst>
            </p:cNvPr>
            <p:cNvSpPr/>
            <p:nvPr/>
          </p:nvSpPr>
          <p:spPr>
            <a:xfrm>
              <a:off x="9796155" y="11009934"/>
              <a:ext cx="657140" cy="3472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9" h="280">
                  <a:moveTo>
                    <a:pt x="52" y="276"/>
                  </a:moveTo>
                  <a:cubicBezTo>
                    <a:pt x="194" y="264"/>
                    <a:pt x="326" y="205"/>
                    <a:pt x="424" y="109"/>
                  </a:cubicBezTo>
                  <a:lnTo>
                    <a:pt x="529" y="7"/>
                  </a:lnTo>
                  <a:cubicBezTo>
                    <a:pt x="524" y="5"/>
                    <a:pt x="520" y="3"/>
                    <a:pt x="516" y="0"/>
                  </a:cubicBezTo>
                  <a:lnTo>
                    <a:pt x="414" y="99"/>
                  </a:lnTo>
                  <a:cubicBezTo>
                    <a:pt x="319" y="192"/>
                    <a:pt x="190" y="250"/>
                    <a:pt x="51" y="261"/>
                  </a:cubicBezTo>
                  <a:lnTo>
                    <a:pt x="0" y="265"/>
                  </a:lnTo>
                  <a:cubicBezTo>
                    <a:pt x="0" y="271"/>
                    <a:pt x="0" y="275"/>
                    <a:pt x="0" y="280"/>
                  </a:cubicBezTo>
                  <a:close/>
                </a:path>
              </a:pathLst>
            </a:custGeom>
            <a:solidFill>
              <a:srgbClr val="03030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1" name="Freeform: Shape 1468">
              <a:extLst>
                <a:ext uri="{FF2B5EF4-FFF2-40B4-BE49-F238E27FC236}">
                  <a16:creationId xmlns:a16="http://schemas.microsoft.com/office/drawing/2014/main" id="{6EFC8197-1A0E-0D46-B4F3-767B738FC3FB}"/>
                </a:ext>
              </a:extLst>
            </p:cNvPr>
            <p:cNvSpPr/>
            <p:nvPr/>
          </p:nvSpPr>
          <p:spPr>
            <a:xfrm>
              <a:off x="9992799" y="11140616"/>
              <a:ext cx="825159" cy="368393"/>
            </a:xfrm>
            <a:custGeom>
              <a:avLst/>
              <a:gdLst>
                <a:gd name="connsiteX0" fmla="*/ 825159 w 825159"/>
                <a:gd name="connsiteY0" fmla="*/ 65959 h 368393"/>
                <a:gd name="connsiteX1" fmla="*/ 825159 w 825159"/>
                <a:gd name="connsiteY1" fmla="*/ 67198 h 368393"/>
                <a:gd name="connsiteX2" fmla="*/ 616680 w 825159"/>
                <a:gd name="connsiteY2" fmla="*/ 218415 h 368393"/>
                <a:gd name="connsiteX3" fmla="*/ 512441 w 825159"/>
                <a:gd name="connsiteY3" fmla="*/ 294024 h 368393"/>
                <a:gd name="connsiteX4" fmla="*/ 460321 w 825159"/>
                <a:gd name="connsiteY4" fmla="*/ 331208 h 368393"/>
                <a:gd name="connsiteX5" fmla="*/ 433021 w 825159"/>
                <a:gd name="connsiteY5" fmla="*/ 349801 h 368393"/>
                <a:gd name="connsiteX6" fmla="*/ 420611 w 825159"/>
                <a:gd name="connsiteY6" fmla="*/ 359717 h 368393"/>
                <a:gd name="connsiteX7" fmla="*/ 413165 w 825159"/>
                <a:gd name="connsiteY7" fmla="*/ 363435 h 368393"/>
                <a:gd name="connsiteX8" fmla="*/ 401997 w 825159"/>
                <a:gd name="connsiteY8" fmla="*/ 368393 h 368393"/>
                <a:gd name="connsiteX9" fmla="*/ 400756 w 825159"/>
                <a:gd name="connsiteY9" fmla="*/ 351040 h 368393"/>
                <a:gd name="connsiteX10" fmla="*/ 404479 w 825159"/>
                <a:gd name="connsiteY10" fmla="*/ 348561 h 368393"/>
                <a:gd name="connsiteX11" fmla="*/ 410684 w 825159"/>
                <a:gd name="connsiteY11" fmla="*/ 344843 h 368393"/>
                <a:gd name="connsiteX12" fmla="*/ 424334 w 825159"/>
                <a:gd name="connsiteY12" fmla="*/ 336166 h 368393"/>
                <a:gd name="connsiteX13" fmla="*/ 451635 w 825159"/>
                <a:gd name="connsiteY13" fmla="*/ 318814 h 368393"/>
                <a:gd name="connsiteX14" fmla="*/ 503754 w 825159"/>
                <a:gd name="connsiteY14" fmla="*/ 282869 h 368393"/>
                <a:gd name="connsiteX15" fmla="*/ 611717 w 825159"/>
                <a:gd name="connsiteY15" fmla="*/ 210979 h 368393"/>
                <a:gd name="connsiteX16" fmla="*/ 507790 w 825159"/>
                <a:gd name="connsiteY16" fmla="*/ 43557 h 368393"/>
                <a:gd name="connsiteX17" fmla="*/ 507790 w 825159"/>
                <a:gd name="connsiteY17" fmla="*/ 44796 h 368393"/>
                <a:gd name="connsiteX18" fmla="*/ 290600 w 825159"/>
                <a:gd name="connsiteY18" fmla="*/ 183564 h 368393"/>
                <a:gd name="connsiteX19" fmla="*/ 181384 w 825159"/>
                <a:gd name="connsiteY19" fmla="*/ 251710 h 368393"/>
                <a:gd name="connsiteX20" fmla="*/ 126776 w 825159"/>
                <a:gd name="connsiteY20" fmla="*/ 285163 h 368393"/>
                <a:gd name="connsiteX21" fmla="*/ 99472 w 825159"/>
                <a:gd name="connsiteY21" fmla="*/ 302509 h 368393"/>
                <a:gd name="connsiteX22" fmla="*/ 85820 w 825159"/>
                <a:gd name="connsiteY22" fmla="*/ 311182 h 368393"/>
                <a:gd name="connsiteX23" fmla="*/ 78374 w 825159"/>
                <a:gd name="connsiteY23" fmla="*/ 314899 h 368393"/>
                <a:gd name="connsiteX24" fmla="*/ 65963 w 825159"/>
                <a:gd name="connsiteY24" fmla="*/ 319855 h 368393"/>
                <a:gd name="connsiteX25" fmla="*/ 65963 w 825159"/>
                <a:gd name="connsiteY25" fmla="*/ 301270 h 368393"/>
                <a:gd name="connsiteX26" fmla="*/ 69686 w 825159"/>
                <a:gd name="connsiteY26" fmla="*/ 298792 h 368393"/>
                <a:gd name="connsiteX27" fmla="*/ 77133 w 825159"/>
                <a:gd name="connsiteY27" fmla="*/ 295075 h 368393"/>
                <a:gd name="connsiteX28" fmla="*/ 90785 w 825159"/>
                <a:gd name="connsiteY28" fmla="*/ 287641 h 368393"/>
                <a:gd name="connsiteX29" fmla="*/ 118089 w 825159"/>
                <a:gd name="connsiteY29" fmla="*/ 272773 h 368393"/>
                <a:gd name="connsiteX30" fmla="*/ 173938 w 825159"/>
                <a:gd name="connsiteY30" fmla="*/ 239320 h 368393"/>
                <a:gd name="connsiteX31" fmla="*/ 284394 w 825159"/>
                <a:gd name="connsiteY31" fmla="*/ 174891 h 368393"/>
                <a:gd name="connsiteX32" fmla="*/ 578732 w 825159"/>
                <a:gd name="connsiteY32" fmla="*/ 42315 h 368393"/>
                <a:gd name="connsiteX33" fmla="*/ 578732 w 825159"/>
                <a:gd name="connsiteY33" fmla="*/ 43554 h 368393"/>
                <a:gd name="connsiteX34" fmla="*/ 361543 w 825159"/>
                <a:gd name="connsiteY34" fmla="*/ 182322 h 368393"/>
                <a:gd name="connsiteX35" fmla="*/ 252328 w 825159"/>
                <a:gd name="connsiteY35" fmla="*/ 250468 h 368393"/>
                <a:gd name="connsiteX36" fmla="*/ 197721 w 825159"/>
                <a:gd name="connsiteY36" fmla="*/ 285160 h 368393"/>
                <a:gd name="connsiteX37" fmla="*/ 170417 w 825159"/>
                <a:gd name="connsiteY37" fmla="*/ 301267 h 368393"/>
                <a:gd name="connsiteX38" fmla="*/ 155524 w 825159"/>
                <a:gd name="connsiteY38" fmla="*/ 309940 h 368393"/>
                <a:gd name="connsiteX39" fmla="*/ 149319 w 825159"/>
                <a:gd name="connsiteY39" fmla="*/ 313657 h 368393"/>
                <a:gd name="connsiteX40" fmla="*/ 138149 w 825159"/>
                <a:gd name="connsiteY40" fmla="*/ 318613 h 368393"/>
                <a:gd name="connsiteX41" fmla="*/ 138149 w 825159"/>
                <a:gd name="connsiteY41" fmla="*/ 300028 h 368393"/>
                <a:gd name="connsiteX42" fmla="*/ 140631 w 825159"/>
                <a:gd name="connsiteY42" fmla="*/ 298789 h 368393"/>
                <a:gd name="connsiteX43" fmla="*/ 146837 w 825159"/>
                <a:gd name="connsiteY43" fmla="*/ 293833 h 368393"/>
                <a:gd name="connsiteX44" fmla="*/ 161729 w 825159"/>
                <a:gd name="connsiteY44" fmla="*/ 286399 h 368393"/>
                <a:gd name="connsiteX45" fmla="*/ 190274 w 825159"/>
                <a:gd name="connsiteY45" fmla="*/ 270292 h 368393"/>
                <a:gd name="connsiteX46" fmla="*/ 246123 w 825159"/>
                <a:gd name="connsiteY46" fmla="*/ 239317 h 368393"/>
                <a:gd name="connsiteX47" fmla="*/ 356579 w 825159"/>
                <a:gd name="connsiteY47" fmla="*/ 173649 h 368393"/>
                <a:gd name="connsiteX48" fmla="*/ 649676 w 825159"/>
                <a:gd name="connsiteY48" fmla="*/ 41067 h 368393"/>
                <a:gd name="connsiteX49" fmla="*/ 650917 w 825159"/>
                <a:gd name="connsiteY49" fmla="*/ 42306 h 368393"/>
                <a:gd name="connsiteX50" fmla="*/ 432484 w 825159"/>
                <a:gd name="connsiteY50" fmla="*/ 179832 h 368393"/>
                <a:gd name="connsiteX51" fmla="*/ 324508 w 825159"/>
                <a:gd name="connsiteY51" fmla="*/ 249215 h 368393"/>
                <a:gd name="connsiteX52" fmla="*/ 269900 w 825159"/>
                <a:gd name="connsiteY52" fmla="*/ 283907 h 368393"/>
                <a:gd name="connsiteX53" fmla="*/ 241355 w 825159"/>
                <a:gd name="connsiteY53" fmla="*/ 300013 h 368393"/>
                <a:gd name="connsiteX54" fmla="*/ 227703 w 825159"/>
                <a:gd name="connsiteY54" fmla="*/ 307447 h 368393"/>
                <a:gd name="connsiteX55" fmla="*/ 220256 w 825159"/>
                <a:gd name="connsiteY55" fmla="*/ 312403 h 368393"/>
                <a:gd name="connsiteX56" fmla="*/ 209086 w 825159"/>
                <a:gd name="connsiteY56" fmla="*/ 316120 h 368393"/>
                <a:gd name="connsiteX57" fmla="*/ 207845 w 825159"/>
                <a:gd name="connsiteY57" fmla="*/ 298774 h 368393"/>
                <a:gd name="connsiteX58" fmla="*/ 211568 w 825159"/>
                <a:gd name="connsiteY58" fmla="*/ 297535 h 368393"/>
                <a:gd name="connsiteX59" fmla="*/ 219015 w 825159"/>
                <a:gd name="connsiteY59" fmla="*/ 292579 h 368393"/>
                <a:gd name="connsiteX60" fmla="*/ 232667 w 825159"/>
                <a:gd name="connsiteY60" fmla="*/ 285146 h 368393"/>
                <a:gd name="connsiteX61" fmla="*/ 261212 w 825159"/>
                <a:gd name="connsiteY61" fmla="*/ 269039 h 368393"/>
                <a:gd name="connsiteX62" fmla="*/ 315821 w 825159"/>
                <a:gd name="connsiteY62" fmla="*/ 238064 h 368393"/>
                <a:gd name="connsiteX63" fmla="*/ 428760 w 825159"/>
                <a:gd name="connsiteY63" fmla="*/ 172399 h 368393"/>
                <a:gd name="connsiteX64" fmla="*/ 803997 w 825159"/>
                <a:gd name="connsiteY64" fmla="*/ 39823 h 368393"/>
                <a:gd name="connsiteX65" fmla="*/ 586807 w 825159"/>
                <a:gd name="connsiteY65" fmla="*/ 178588 h 368393"/>
                <a:gd name="connsiteX66" fmla="*/ 477591 w 825159"/>
                <a:gd name="connsiteY66" fmla="*/ 247971 h 368393"/>
                <a:gd name="connsiteX67" fmla="*/ 422983 w 825159"/>
                <a:gd name="connsiteY67" fmla="*/ 282663 h 368393"/>
                <a:gd name="connsiteX68" fmla="*/ 395679 w 825159"/>
                <a:gd name="connsiteY68" fmla="*/ 298769 h 368393"/>
                <a:gd name="connsiteX69" fmla="*/ 382027 w 825159"/>
                <a:gd name="connsiteY69" fmla="*/ 306203 h 368393"/>
                <a:gd name="connsiteX70" fmla="*/ 374581 w 825159"/>
                <a:gd name="connsiteY70" fmla="*/ 311159 h 368393"/>
                <a:gd name="connsiteX71" fmla="*/ 362170 w 825159"/>
                <a:gd name="connsiteY71" fmla="*/ 314876 h 368393"/>
                <a:gd name="connsiteX72" fmla="*/ 362170 w 825159"/>
                <a:gd name="connsiteY72" fmla="*/ 297530 h 368393"/>
                <a:gd name="connsiteX73" fmla="*/ 365893 w 825159"/>
                <a:gd name="connsiteY73" fmla="*/ 295052 h 368393"/>
                <a:gd name="connsiteX74" fmla="*/ 373340 w 825159"/>
                <a:gd name="connsiteY74" fmla="*/ 291335 h 368393"/>
                <a:gd name="connsiteX75" fmla="*/ 386992 w 825159"/>
                <a:gd name="connsiteY75" fmla="*/ 285141 h 368393"/>
                <a:gd name="connsiteX76" fmla="*/ 415537 w 825159"/>
                <a:gd name="connsiteY76" fmla="*/ 269034 h 368393"/>
                <a:gd name="connsiteX77" fmla="*/ 470145 w 825159"/>
                <a:gd name="connsiteY77" fmla="*/ 236820 h 368393"/>
                <a:gd name="connsiteX78" fmla="*/ 581842 w 825159"/>
                <a:gd name="connsiteY78" fmla="*/ 171155 h 368393"/>
                <a:gd name="connsiteX79" fmla="*/ 720611 w 825159"/>
                <a:gd name="connsiteY79" fmla="*/ 39823 h 368393"/>
                <a:gd name="connsiteX80" fmla="*/ 504663 w 825159"/>
                <a:gd name="connsiteY80" fmla="*/ 178588 h 368393"/>
                <a:gd name="connsiteX81" fmla="*/ 395448 w 825159"/>
                <a:gd name="connsiteY81" fmla="*/ 247971 h 368393"/>
                <a:gd name="connsiteX82" fmla="*/ 339600 w 825159"/>
                <a:gd name="connsiteY82" fmla="*/ 282663 h 368393"/>
                <a:gd name="connsiteX83" fmla="*/ 312296 w 825159"/>
                <a:gd name="connsiteY83" fmla="*/ 298769 h 368393"/>
                <a:gd name="connsiteX84" fmla="*/ 298644 w 825159"/>
                <a:gd name="connsiteY84" fmla="*/ 306203 h 368393"/>
                <a:gd name="connsiteX85" fmla="*/ 292439 w 825159"/>
                <a:gd name="connsiteY85" fmla="*/ 311159 h 368393"/>
                <a:gd name="connsiteX86" fmla="*/ 280028 w 825159"/>
                <a:gd name="connsiteY86" fmla="*/ 314876 h 368393"/>
                <a:gd name="connsiteX87" fmla="*/ 280028 w 825159"/>
                <a:gd name="connsiteY87" fmla="*/ 298769 h 368393"/>
                <a:gd name="connsiteX88" fmla="*/ 283751 w 825159"/>
                <a:gd name="connsiteY88" fmla="*/ 296291 h 368393"/>
                <a:gd name="connsiteX89" fmla="*/ 291198 w 825159"/>
                <a:gd name="connsiteY89" fmla="*/ 291335 h 368393"/>
                <a:gd name="connsiteX90" fmla="*/ 304850 w 825159"/>
                <a:gd name="connsiteY90" fmla="*/ 285141 h 368393"/>
                <a:gd name="connsiteX91" fmla="*/ 332153 w 825159"/>
                <a:gd name="connsiteY91" fmla="*/ 269034 h 368393"/>
                <a:gd name="connsiteX92" fmla="*/ 388002 w 825159"/>
                <a:gd name="connsiteY92" fmla="*/ 236820 h 368393"/>
                <a:gd name="connsiteX93" fmla="*/ 499699 w 825159"/>
                <a:gd name="connsiteY93" fmla="*/ 171155 h 368393"/>
                <a:gd name="connsiteX94" fmla="*/ 474187 w 825159"/>
                <a:gd name="connsiteY94" fmla="*/ 21157 h 368393"/>
                <a:gd name="connsiteX95" fmla="*/ 474187 w 825159"/>
                <a:gd name="connsiteY95" fmla="*/ 22396 h 368393"/>
                <a:gd name="connsiteX96" fmla="*/ 258239 w 825159"/>
                <a:gd name="connsiteY96" fmla="*/ 161164 h 368393"/>
                <a:gd name="connsiteX97" fmla="*/ 147783 w 825159"/>
                <a:gd name="connsiteY97" fmla="*/ 229310 h 368393"/>
                <a:gd name="connsiteX98" fmla="*/ 94417 w 825159"/>
                <a:gd name="connsiteY98" fmla="*/ 262763 h 368393"/>
                <a:gd name="connsiteX99" fmla="*/ 65872 w 825159"/>
                <a:gd name="connsiteY99" fmla="*/ 280109 h 368393"/>
                <a:gd name="connsiteX100" fmla="*/ 52220 w 825159"/>
                <a:gd name="connsiteY100" fmla="*/ 288782 h 368393"/>
                <a:gd name="connsiteX101" fmla="*/ 44774 w 825159"/>
                <a:gd name="connsiteY101" fmla="*/ 292499 h 368393"/>
                <a:gd name="connsiteX102" fmla="*/ 33604 w 825159"/>
                <a:gd name="connsiteY102" fmla="*/ 297455 h 368393"/>
                <a:gd name="connsiteX103" fmla="*/ 33604 w 825159"/>
                <a:gd name="connsiteY103" fmla="*/ 278870 h 368393"/>
                <a:gd name="connsiteX104" fmla="*/ 37327 w 825159"/>
                <a:gd name="connsiteY104" fmla="*/ 276392 h 368393"/>
                <a:gd name="connsiteX105" fmla="*/ 43533 w 825159"/>
                <a:gd name="connsiteY105" fmla="*/ 273914 h 368393"/>
                <a:gd name="connsiteX106" fmla="*/ 57184 w 825159"/>
                <a:gd name="connsiteY106" fmla="*/ 266480 h 368393"/>
                <a:gd name="connsiteX107" fmla="*/ 86970 w 825159"/>
                <a:gd name="connsiteY107" fmla="*/ 250373 h 368393"/>
                <a:gd name="connsiteX108" fmla="*/ 141578 w 825159"/>
                <a:gd name="connsiteY108" fmla="*/ 218159 h 368393"/>
                <a:gd name="connsiteX109" fmla="*/ 253275 w 825159"/>
                <a:gd name="connsiteY109" fmla="*/ 152491 h 368393"/>
                <a:gd name="connsiteX110" fmla="*/ 441831 w 825159"/>
                <a:gd name="connsiteY110" fmla="*/ 0 h 368393"/>
                <a:gd name="connsiteX111" fmla="*/ 443072 w 825159"/>
                <a:gd name="connsiteY111" fmla="*/ 0 h 368393"/>
                <a:gd name="connsiteX112" fmla="*/ 224639 w 825159"/>
                <a:gd name="connsiteY112" fmla="*/ 138765 h 368393"/>
                <a:gd name="connsiteX113" fmla="*/ 116663 w 825159"/>
                <a:gd name="connsiteY113" fmla="*/ 206909 h 368393"/>
                <a:gd name="connsiteX114" fmla="*/ 62055 w 825159"/>
                <a:gd name="connsiteY114" fmla="*/ 241601 h 368393"/>
                <a:gd name="connsiteX115" fmla="*/ 33510 w 825159"/>
                <a:gd name="connsiteY115" fmla="*/ 257707 h 368393"/>
                <a:gd name="connsiteX116" fmla="*/ 19858 w 825159"/>
                <a:gd name="connsiteY116" fmla="*/ 266380 h 368393"/>
                <a:gd name="connsiteX117" fmla="*/ 12411 w 825159"/>
                <a:gd name="connsiteY117" fmla="*/ 270097 h 368393"/>
                <a:gd name="connsiteX118" fmla="*/ 0 w 825159"/>
                <a:gd name="connsiteY118" fmla="*/ 275053 h 368393"/>
                <a:gd name="connsiteX119" fmla="*/ 0 w 825159"/>
                <a:gd name="connsiteY119" fmla="*/ 256468 h 368393"/>
                <a:gd name="connsiteX120" fmla="*/ 3723 w 825159"/>
                <a:gd name="connsiteY120" fmla="*/ 253990 h 368393"/>
                <a:gd name="connsiteX121" fmla="*/ 11170 w 825159"/>
                <a:gd name="connsiteY121" fmla="*/ 251512 h 368393"/>
                <a:gd name="connsiteX122" fmla="*/ 24822 w 825159"/>
                <a:gd name="connsiteY122" fmla="*/ 244079 h 368393"/>
                <a:gd name="connsiteX123" fmla="*/ 53367 w 825159"/>
                <a:gd name="connsiteY123" fmla="*/ 227972 h 368393"/>
                <a:gd name="connsiteX124" fmla="*/ 107976 w 825159"/>
                <a:gd name="connsiteY124" fmla="*/ 195758 h 368393"/>
                <a:gd name="connsiteX125" fmla="*/ 219674 w 825159"/>
                <a:gd name="connsiteY125" fmla="*/ 131332 h 36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825159" h="368393">
                  <a:moveTo>
                    <a:pt x="825159" y="65959"/>
                  </a:moveTo>
                  <a:lnTo>
                    <a:pt x="825159" y="67198"/>
                  </a:lnTo>
                  <a:lnTo>
                    <a:pt x="616680" y="218415"/>
                  </a:lnTo>
                  <a:lnTo>
                    <a:pt x="512441" y="294024"/>
                  </a:lnTo>
                  <a:lnTo>
                    <a:pt x="460321" y="331208"/>
                  </a:lnTo>
                  <a:lnTo>
                    <a:pt x="433021" y="349801"/>
                  </a:lnTo>
                  <a:lnTo>
                    <a:pt x="420611" y="359717"/>
                  </a:lnTo>
                  <a:lnTo>
                    <a:pt x="413165" y="363435"/>
                  </a:lnTo>
                  <a:cubicBezTo>
                    <a:pt x="410684" y="365914"/>
                    <a:pt x="405720" y="368393"/>
                    <a:pt x="401997" y="368393"/>
                  </a:cubicBezTo>
                  <a:lnTo>
                    <a:pt x="400756" y="351040"/>
                  </a:lnTo>
                  <a:cubicBezTo>
                    <a:pt x="401997" y="349801"/>
                    <a:pt x="401997" y="349801"/>
                    <a:pt x="404479" y="348561"/>
                  </a:cubicBezTo>
                  <a:lnTo>
                    <a:pt x="410684" y="344843"/>
                  </a:lnTo>
                  <a:lnTo>
                    <a:pt x="424334" y="336166"/>
                  </a:lnTo>
                  <a:lnTo>
                    <a:pt x="451635" y="318814"/>
                  </a:lnTo>
                  <a:lnTo>
                    <a:pt x="503754" y="282869"/>
                  </a:lnTo>
                  <a:lnTo>
                    <a:pt x="611717" y="210979"/>
                  </a:lnTo>
                  <a:close/>
                  <a:moveTo>
                    <a:pt x="507790" y="43557"/>
                  </a:moveTo>
                  <a:lnTo>
                    <a:pt x="507790" y="44796"/>
                  </a:lnTo>
                  <a:lnTo>
                    <a:pt x="290600" y="183564"/>
                  </a:lnTo>
                  <a:lnTo>
                    <a:pt x="181384" y="251710"/>
                  </a:lnTo>
                  <a:lnTo>
                    <a:pt x="126776" y="285163"/>
                  </a:lnTo>
                  <a:lnTo>
                    <a:pt x="99472" y="302509"/>
                  </a:lnTo>
                  <a:lnTo>
                    <a:pt x="85820" y="311182"/>
                  </a:lnTo>
                  <a:lnTo>
                    <a:pt x="78374" y="314899"/>
                  </a:lnTo>
                  <a:cubicBezTo>
                    <a:pt x="74651" y="316138"/>
                    <a:pt x="70927" y="318616"/>
                    <a:pt x="65963" y="319855"/>
                  </a:cubicBezTo>
                  <a:lnTo>
                    <a:pt x="65963" y="301270"/>
                  </a:lnTo>
                  <a:cubicBezTo>
                    <a:pt x="67204" y="300031"/>
                    <a:pt x="68445" y="300031"/>
                    <a:pt x="69686" y="298792"/>
                  </a:cubicBezTo>
                  <a:lnTo>
                    <a:pt x="77133" y="295075"/>
                  </a:lnTo>
                  <a:lnTo>
                    <a:pt x="90785" y="287641"/>
                  </a:lnTo>
                  <a:lnTo>
                    <a:pt x="118089" y="272773"/>
                  </a:lnTo>
                  <a:lnTo>
                    <a:pt x="173938" y="239320"/>
                  </a:lnTo>
                  <a:lnTo>
                    <a:pt x="284394" y="174891"/>
                  </a:lnTo>
                  <a:close/>
                  <a:moveTo>
                    <a:pt x="578732" y="42315"/>
                  </a:moveTo>
                  <a:lnTo>
                    <a:pt x="578732" y="43554"/>
                  </a:lnTo>
                  <a:lnTo>
                    <a:pt x="361543" y="182322"/>
                  </a:lnTo>
                  <a:lnTo>
                    <a:pt x="252328" y="250468"/>
                  </a:lnTo>
                  <a:lnTo>
                    <a:pt x="197721" y="285160"/>
                  </a:lnTo>
                  <a:lnTo>
                    <a:pt x="170417" y="301267"/>
                  </a:lnTo>
                  <a:lnTo>
                    <a:pt x="155524" y="309940"/>
                  </a:lnTo>
                  <a:lnTo>
                    <a:pt x="149319" y="313657"/>
                  </a:lnTo>
                  <a:cubicBezTo>
                    <a:pt x="146837" y="314896"/>
                    <a:pt x="141872" y="317374"/>
                    <a:pt x="138149" y="318613"/>
                  </a:cubicBezTo>
                  <a:lnTo>
                    <a:pt x="138149" y="300028"/>
                  </a:lnTo>
                  <a:cubicBezTo>
                    <a:pt x="138149" y="298789"/>
                    <a:pt x="138149" y="298789"/>
                    <a:pt x="140631" y="298789"/>
                  </a:cubicBezTo>
                  <a:lnTo>
                    <a:pt x="146837" y="293833"/>
                  </a:lnTo>
                  <a:lnTo>
                    <a:pt x="161729" y="286399"/>
                  </a:lnTo>
                  <a:lnTo>
                    <a:pt x="190274" y="270292"/>
                  </a:lnTo>
                  <a:lnTo>
                    <a:pt x="246123" y="239317"/>
                  </a:lnTo>
                  <a:lnTo>
                    <a:pt x="356579" y="173649"/>
                  </a:lnTo>
                  <a:close/>
                  <a:moveTo>
                    <a:pt x="649676" y="41067"/>
                  </a:moveTo>
                  <a:lnTo>
                    <a:pt x="650917" y="42306"/>
                  </a:lnTo>
                  <a:lnTo>
                    <a:pt x="432484" y="179832"/>
                  </a:lnTo>
                  <a:lnTo>
                    <a:pt x="324508" y="249215"/>
                  </a:lnTo>
                  <a:lnTo>
                    <a:pt x="269900" y="283907"/>
                  </a:lnTo>
                  <a:lnTo>
                    <a:pt x="241355" y="300013"/>
                  </a:lnTo>
                  <a:lnTo>
                    <a:pt x="227703" y="307447"/>
                  </a:lnTo>
                  <a:lnTo>
                    <a:pt x="220256" y="312403"/>
                  </a:lnTo>
                  <a:cubicBezTo>
                    <a:pt x="216533" y="314881"/>
                    <a:pt x="212809" y="314881"/>
                    <a:pt x="209086" y="316120"/>
                  </a:cubicBezTo>
                  <a:lnTo>
                    <a:pt x="207845" y="298774"/>
                  </a:lnTo>
                  <a:cubicBezTo>
                    <a:pt x="209086" y="298774"/>
                    <a:pt x="210327" y="297535"/>
                    <a:pt x="211568" y="297535"/>
                  </a:cubicBezTo>
                  <a:lnTo>
                    <a:pt x="219015" y="292579"/>
                  </a:lnTo>
                  <a:lnTo>
                    <a:pt x="232667" y="285146"/>
                  </a:lnTo>
                  <a:lnTo>
                    <a:pt x="261212" y="269039"/>
                  </a:lnTo>
                  <a:lnTo>
                    <a:pt x="315821" y="238064"/>
                  </a:lnTo>
                  <a:lnTo>
                    <a:pt x="428760" y="172399"/>
                  </a:lnTo>
                  <a:close/>
                  <a:moveTo>
                    <a:pt x="803997" y="39823"/>
                  </a:moveTo>
                  <a:lnTo>
                    <a:pt x="586807" y="178588"/>
                  </a:lnTo>
                  <a:lnTo>
                    <a:pt x="477591" y="247971"/>
                  </a:lnTo>
                  <a:lnTo>
                    <a:pt x="422983" y="282663"/>
                  </a:lnTo>
                  <a:lnTo>
                    <a:pt x="395679" y="298769"/>
                  </a:lnTo>
                  <a:lnTo>
                    <a:pt x="382027" y="306203"/>
                  </a:lnTo>
                  <a:lnTo>
                    <a:pt x="374581" y="311159"/>
                  </a:lnTo>
                  <a:cubicBezTo>
                    <a:pt x="370858" y="312398"/>
                    <a:pt x="367134" y="314876"/>
                    <a:pt x="362170" y="314876"/>
                  </a:cubicBezTo>
                  <a:lnTo>
                    <a:pt x="362170" y="297530"/>
                  </a:lnTo>
                  <a:cubicBezTo>
                    <a:pt x="363411" y="296291"/>
                    <a:pt x="363411" y="296291"/>
                    <a:pt x="365893" y="295052"/>
                  </a:cubicBezTo>
                  <a:lnTo>
                    <a:pt x="373340" y="291335"/>
                  </a:lnTo>
                  <a:lnTo>
                    <a:pt x="386992" y="285141"/>
                  </a:lnTo>
                  <a:lnTo>
                    <a:pt x="415537" y="269034"/>
                  </a:lnTo>
                  <a:lnTo>
                    <a:pt x="470145" y="236820"/>
                  </a:lnTo>
                  <a:lnTo>
                    <a:pt x="581842" y="171155"/>
                  </a:lnTo>
                  <a:close/>
                  <a:moveTo>
                    <a:pt x="720611" y="39823"/>
                  </a:moveTo>
                  <a:lnTo>
                    <a:pt x="504663" y="178588"/>
                  </a:lnTo>
                  <a:lnTo>
                    <a:pt x="395448" y="247971"/>
                  </a:lnTo>
                  <a:lnTo>
                    <a:pt x="339600" y="282663"/>
                  </a:lnTo>
                  <a:lnTo>
                    <a:pt x="312296" y="298769"/>
                  </a:lnTo>
                  <a:lnTo>
                    <a:pt x="298644" y="306203"/>
                  </a:lnTo>
                  <a:lnTo>
                    <a:pt x="292439" y="311159"/>
                  </a:lnTo>
                  <a:cubicBezTo>
                    <a:pt x="288716" y="313637"/>
                    <a:pt x="283751" y="314876"/>
                    <a:pt x="280028" y="314876"/>
                  </a:cubicBezTo>
                  <a:lnTo>
                    <a:pt x="280028" y="298769"/>
                  </a:lnTo>
                  <a:cubicBezTo>
                    <a:pt x="281269" y="297530"/>
                    <a:pt x="281269" y="296291"/>
                    <a:pt x="283751" y="296291"/>
                  </a:cubicBezTo>
                  <a:lnTo>
                    <a:pt x="291198" y="291335"/>
                  </a:lnTo>
                  <a:lnTo>
                    <a:pt x="304850" y="285141"/>
                  </a:lnTo>
                  <a:lnTo>
                    <a:pt x="332153" y="269034"/>
                  </a:lnTo>
                  <a:lnTo>
                    <a:pt x="388002" y="236820"/>
                  </a:lnTo>
                  <a:lnTo>
                    <a:pt x="499699" y="171155"/>
                  </a:lnTo>
                  <a:close/>
                  <a:moveTo>
                    <a:pt x="474187" y="21157"/>
                  </a:moveTo>
                  <a:lnTo>
                    <a:pt x="474187" y="22396"/>
                  </a:lnTo>
                  <a:lnTo>
                    <a:pt x="258239" y="161164"/>
                  </a:lnTo>
                  <a:lnTo>
                    <a:pt x="147783" y="229310"/>
                  </a:lnTo>
                  <a:lnTo>
                    <a:pt x="94417" y="262763"/>
                  </a:lnTo>
                  <a:lnTo>
                    <a:pt x="65872" y="280109"/>
                  </a:lnTo>
                  <a:lnTo>
                    <a:pt x="52220" y="288782"/>
                  </a:lnTo>
                  <a:lnTo>
                    <a:pt x="44774" y="292499"/>
                  </a:lnTo>
                  <a:cubicBezTo>
                    <a:pt x="42292" y="293738"/>
                    <a:pt x="37327" y="296216"/>
                    <a:pt x="33604" y="297455"/>
                  </a:cubicBezTo>
                  <a:lnTo>
                    <a:pt x="33604" y="278870"/>
                  </a:lnTo>
                  <a:cubicBezTo>
                    <a:pt x="34845" y="277631"/>
                    <a:pt x="34845" y="277631"/>
                    <a:pt x="37327" y="276392"/>
                  </a:cubicBezTo>
                  <a:lnTo>
                    <a:pt x="43533" y="273914"/>
                  </a:lnTo>
                  <a:lnTo>
                    <a:pt x="57184" y="266480"/>
                  </a:lnTo>
                  <a:lnTo>
                    <a:pt x="86970" y="250373"/>
                  </a:lnTo>
                  <a:lnTo>
                    <a:pt x="141578" y="218159"/>
                  </a:lnTo>
                  <a:lnTo>
                    <a:pt x="253275" y="152491"/>
                  </a:lnTo>
                  <a:close/>
                  <a:moveTo>
                    <a:pt x="441831" y="0"/>
                  </a:moveTo>
                  <a:lnTo>
                    <a:pt x="443072" y="0"/>
                  </a:lnTo>
                  <a:lnTo>
                    <a:pt x="224639" y="138765"/>
                  </a:lnTo>
                  <a:lnTo>
                    <a:pt x="116663" y="206909"/>
                  </a:lnTo>
                  <a:lnTo>
                    <a:pt x="62055" y="241601"/>
                  </a:lnTo>
                  <a:lnTo>
                    <a:pt x="33510" y="257707"/>
                  </a:lnTo>
                  <a:lnTo>
                    <a:pt x="19858" y="266380"/>
                  </a:lnTo>
                  <a:lnTo>
                    <a:pt x="12411" y="270097"/>
                  </a:lnTo>
                  <a:cubicBezTo>
                    <a:pt x="8688" y="271336"/>
                    <a:pt x="4964" y="273814"/>
                    <a:pt x="0" y="275053"/>
                  </a:cubicBezTo>
                  <a:lnTo>
                    <a:pt x="0" y="256468"/>
                  </a:lnTo>
                  <a:cubicBezTo>
                    <a:pt x="2482" y="255229"/>
                    <a:pt x="2482" y="255229"/>
                    <a:pt x="3723" y="253990"/>
                  </a:cubicBezTo>
                  <a:lnTo>
                    <a:pt x="11170" y="251512"/>
                  </a:lnTo>
                  <a:lnTo>
                    <a:pt x="24822" y="244079"/>
                  </a:lnTo>
                  <a:lnTo>
                    <a:pt x="53367" y="227972"/>
                  </a:lnTo>
                  <a:lnTo>
                    <a:pt x="107976" y="195758"/>
                  </a:lnTo>
                  <a:lnTo>
                    <a:pt x="219674" y="131332"/>
                  </a:ln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2" name="Freeform: Shape 1467">
              <a:extLst>
                <a:ext uri="{FF2B5EF4-FFF2-40B4-BE49-F238E27FC236}">
                  <a16:creationId xmlns:a16="http://schemas.microsoft.com/office/drawing/2014/main" id="{5524B00C-F17D-B243-8A51-A05EF72C111F}"/>
                </a:ext>
              </a:extLst>
            </p:cNvPr>
            <p:cNvSpPr/>
            <p:nvPr/>
          </p:nvSpPr>
          <p:spPr>
            <a:xfrm>
              <a:off x="10463483" y="11031092"/>
              <a:ext cx="279398" cy="177191"/>
            </a:xfrm>
            <a:custGeom>
              <a:avLst/>
              <a:gdLst>
                <a:gd name="connsiteX0" fmla="*/ 259425 w 279398"/>
                <a:gd name="connsiteY0" fmla="*/ 89610 h 177191"/>
                <a:gd name="connsiteX1" fmla="*/ 278601 w 279398"/>
                <a:gd name="connsiteY1" fmla="*/ 93291 h 177191"/>
                <a:gd name="connsiteX2" fmla="*/ 263020 w 279398"/>
                <a:gd name="connsiteY2" fmla="*/ 173050 h 177191"/>
                <a:gd name="connsiteX3" fmla="*/ 252234 w 279398"/>
                <a:gd name="connsiteY3" fmla="*/ 176731 h 177191"/>
                <a:gd name="connsiteX4" fmla="*/ 251035 w 279398"/>
                <a:gd name="connsiteY4" fmla="*/ 175504 h 177191"/>
                <a:gd name="connsiteX5" fmla="*/ 248638 w 279398"/>
                <a:gd name="connsiteY5" fmla="*/ 164460 h 177191"/>
                <a:gd name="connsiteX6" fmla="*/ 259425 w 279398"/>
                <a:gd name="connsiteY6" fmla="*/ 89610 h 177191"/>
                <a:gd name="connsiteX7" fmla="*/ 179658 w 279398"/>
                <a:gd name="connsiteY7" fmla="*/ 69697 h 177191"/>
                <a:gd name="connsiteX8" fmla="*/ 196412 w 279398"/>
                <a:gd name="connsiteY8" fmla="*/ 74594 h 177191"/>
                <a:gd name="connsiteX9" fmla="*/ 182051 w 279398"/>
                <a:gd name="connsiteY9" fmla="*/ 139475 h 177191"/>
                <a:gd name="connsiteX10" fmla="*/ 170084 w 279398"/>
                <a:gd name="connsiteY10" fmla="*/ 143148 h 177191"/>
                <a:gd name="connsiteX11" fmla="*/ 168887 w 279398"/>
                <a:gd name="connsiteY11" fmla="*/ 143148 h 177191"/>
                <a:gd name="connsiteX12" fmla="*/ 166494 w 279398"/>
                <a:gd name="connsiteY12" fmla="*/ 132130 h 177191"/>
                <a:gd name="connsiteX13" fmla="*/ 179658 w 279398"/>
                <a:gd name="connsiteY13" fmla="*/ 69697 h 177191"/>
                <a:gd name="connsiteX14" fmla="*/ 97533 w 279398"/>
                <a:gd name="connsiteY14" fmla="*/ 41071 h 177191"/>
                <a:gd name="connsiteX15" fmla="*/ 115510 w 279398"/>
                <a:gd name="connsiteY15" fmla="*/ 47187 h 177191"/>
                <a:gd name="connsiteX16" fmla="*/ 99930 w 279398"/>
                <a:gd name="connsiteY16" fmla="*/ 107120 h 177191"/>
                <a:gd name="connsiteX17" fmla="*/ 89143 w 279398"/>
                <a:gd name="connsiteY17" fmla="*/ 110789 h 177191"/>
                <a:gd name="connsiteX18" fmla="*/ 87945 w 279398"/>
                <a:gd name="connsiteY18" fmla="*/ 110789 h 177191"/>
                <a:gd name="connsiteX19" fmla="*/ 84349 w 279398"/>
                <a:gd name="connsiteY19" fmla="*/ 99781 h 177191"/>
                <a:gd name="connsiteX20" fmla="*/ 97533 w 279398"/>
                <a:gd name="connsiteY20" fmla="*/ 41071 h 177191"/>
                <a:gd name="connsiteX21" fmla="*/ 12931 w 279398"/>
                <a:gd name="connsiteY21" fmla="*/ 0 h 177191"/>
                <a:gd name="connsiteX22" fmla="*/ 30882 w 279398"/>
                <a:gd name="connsiteY22" fmla="*/ 9801 h 177191"/>
                <a:gd name="connsiteX23" fmla="*/ 16521 w 279398"/>
                <a:gd name="connsiteY23" fmla="*/ 74734 h 177191"/>
                <a:gd name="connsiteX24" fmla="*/ 5751 w 279398"/>
                <a:gd name="connsiteY24" fmla="*/ 78409 h 177191"/>
                <a:gd name="connsiteX25" fmla="*/ 4554 w 279398"/>
                <a:gd name="connsiteY25" fmla="*/ 78409 h 177191"/>
                <a:gd name="connsiteX26" fmla="*/ 964 w 279398"/>
                <a:gd name="connsiteY26" fmla="*/ 67383 h 177191"/>
                <a:gd name="connsiteX27" fmla="*/ 12931 w 279398"/>
                <a:gd name="connsiteY27" fmla="*/ 0 h 17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9398" h="177191">
                  <a:moveTo>
                    <a:pt x="259425" y="89610"/>
                  </a:moveTo>
                  <a:cubicBezTo>
                    <a:pt x="265417" y="90837"/>
                    <a:pt x="273807" y="92064"/>
                    <a:pt x="278601" y="93291"/>
                  </a:cubicBezTo>
                  <a:cubicBezTo>
                    <a:pt x="280997" y="114151"/>
                    <a:pt x="278601" y="138692"/>
                    <a:pt x="263020" y="173050"/>
                  </a:cubicBezTo>
                  <a:cubicBezTo>
                    <a:pt x="261822" y="176731"/>
                    <a:pt x="257028" y="177958"/>
                    <a:pt x="252234" y="176731"/>
                  </a:cubicBezTo>
                  <a:lnTo>
                    <a:pt x="251035" y="175504"/>
                  </a:lnTo>
                  <a:cubicBezTo>
                    <a:pt x="247440" y="173050"/>
                    <a:pt x="246242" y="169369"/>
                    <a:pt x="248638" y="164460"/>
                  </a:cubicBezTo>
                  <a:cubicBezTo>
                    <a:pt x="263020" y="131330"/>
                    <a:pt x="265417" y="109243"/>
                    <a:pt x="259425" y="89610"/>
                  </a:cubicBezTo>
                  <a:close/>
                  <a:moveTo>
                    <a:pt x="179658" y="69697"/>
                  </a:moveTo>
                  <a:cubicBezTo>
                    <a:pt x="185641" y="70921"/>
                    <a:pt x="190428" y="73370"/>
                    <a:pt x="196412" y="74594"/>
                  </a:cubicBezTo>
                  <a:cubicBezTo>
                    <a:pt x="197609" y="94181"/>
                    <a:pt x="194019" y="112543"/>
                    <a:pt x="182051" y="139475"/>
                  </a:cubicBezTo>
                  <a:cubicBezTo>
                    <a:pt x="179658" y="143148"/>
                    <a:pt x="173674" y="145596"/>
                    <a:pt x="170084" y="143148"/>
                  </a:cubicBezTo>
                  <a:cubicBezTo>
                    <a:pt x="170084" y="143148"/>
                    <a:pt x="170084" y="143148"/>
                    <a:pt x="168887" y="143148"/>
                  </a:cubicBezTo>
                  <a:cubicBezTo>
                    <a:pt x="165297" y="140699"/>
                    <a:pt x="164100" y="135803"/>
                    <a:pt x="166494" y="132130"/>
                  </a:cubicBezTo>
                  <a:cubicBezTo>
                    <a:pt x="178461" y="105198"/>
                    <a:pt x="182051" y="86836"/>
                    <a:pt x="179658" y="69697"/>
                  </a:cubicBezTo>
                  <a:close/>
                  <a:moveTo>
                    <a:pt x="97533" y="41071"/>
                  </a:moveTo>
                  <a:cubicBezTo>
                    <a:pt x="103525" y="42294"/>
                    <a:pt x="109518" y="44740"/>
                    <a:pt x="115510" y="47187"/>
                  </a:cubicBezTo>
                  <a:cubicBezTo>
                    <a:pt x="115510" y="65533"/>
                    <a:pt x="111915" y="81434"/>
                    <a:pt x="99930" y="107120"/>
                  </a:cubicBezTo>
                  <a:cubicBezTo>
                    <a:pt x="97533" y="110789"/>
                    <a:pt x="92739" y="113235"/>
                    <a:pt x="89143" y="110789"/>
                  </a:cubicBezTo>
                  <a:cubicBezTo>
                    <a:pt x="89143" y="110789"/>
                    <a:pt x="89143" y="110789"/>
                    <a:pt x="87945" y="110789"/>
                  </a:cubicBezTo>
                  <a:cubicBezTo>
                    <a:pt x="83151" y="109566"/>
                    <a:pt x="83151" y="103450"/>
                    <a:pt x="84349" y="99781"/>
                  </a:cubicBezTo>
                  <a:cubicBezTo>
                    <a:pt x="96334" y="72872"/>
                    <a:pt x="98731" y="56972"/>
                    <a:pt x="97533" y="41071"/>
                  </a:cubicBezTo>
                  <a:close/>
                  <a:moveTo>
                    <a:pt x="12931" y="0"/>
                  </a:moveTo>
                  <a:cubicBezTo>
                    <a:pt x="18915" y="3675"/>
                    <a:pt x="24898" y="6126"/>
                    <a:pt x="30882" y="9801"/>
                  </a:cubicBezTo>
                  <a:cubicBezTo>
                    <a:pt x="33275" y="28178"/>
                    <a:pt x="29685" y="49006"/>
                    <a:pt x="16521" y="74734"/>
                  </a:cubicBezTo>
                  <a:cubicBezTo>
                    <a:pt x="15325" y="78409"/>
                    <a:pt x="10538" y="79634"/>
                    <a:pt x="5751" y="78409"/>
                  </a:cubicBezTo>
                  <a:lnTo>
                    <a:pt x="4554" y="78409"/>
                  </a:lnTo>
                  <a:cubicBezTo>
                    <a:pt x="964" y="77184"/>
                    <a:pt x="-1430" y="72283"/>
                    <a:pt x="964" y="67383"/>
                  </a:cubicBezTo>
                  <a:cubicBezTo>
                    <a:pt x="15325" y="37979"/>
                    <a:pt x="16521" y="18377"/>
                    <a:pt x="12931" y="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3" name="Freeform: Shape 1466">
              <a:extLst>
                <a:ext uri="{FF2B5EF4-FFF2-40B4-BE49-F238E27FC236}">
                  <a16:creationId xmlns:a16="http://schemas.microsoft.com/office/drawing/2014/main" id="{E8F0F262-9A83-924E-8221-747A0EFE8547}"/>
                </a:ext>
              </a:extLst>
            </p:cNvPr>
            <p:cNvSpPr/>
            <p:nvPr/>
          </p:nvSpPr>
          <p:spPr>
            <a:xfrm>
              <a:off x="10438658" y="11096115"/>
              <a:ext cx="293637" cy="151747"/>
            </a:xfrm>
            <a:custGeom>
              <a:avLst/>
              <a:gdLst>
                <a:gd name="connsiteX0" fmla="*/ 269979 w 293637"/>
                <a:gd name="connsiteY0" fmla="*/ 97531 h 151747"/>
                <a:gd name="connsiteX1" fmla="*/ 280113 w 293637"/>
                <a:gd name="connsiteY1" fmla="*/ 97987 h 151747"/>
                <a:gd name="connsiteX2" fmla="*/ 284953 w 293637"/>
                <a:gd name="connsiteY2" fmla="*/ 100421 h 151747"/>
                <a:gd name="connsiteX3" fmla="*/ 292213 w 293637"/>
                <a:gd name="connsiteY3" fmla="*/ 119892 h 151747"/>
                <a:gd name="connsiteX4" fmla="*/ 281323 w 293637"/>
                <a:gd name="connsiteY4" fmla="*/ 143013 h 151747"/>
                <a:gd name="connsiteX5" fmla="*/ 263173 w 293637"/>
                <a:gd name="connsiteY5" fmla="*/ 150315 h 151747"/>
                <a:gd name="connsiteX6" fmla="*/ 257123 w 293637"/>
                <a:gd name="connsiteY6" fmla="*/ 147881 h 151747"/>
                <a:gd name="connsiteX7" fmla="*/ 251073 w 293637"/>
                <a:gd name="connsiteY7" fmla="*/ 129627 h 151747"/>
                <a:gd name="connsiteX8" fmla="*/ 260753 w 293637"/>
                <a:gd name="connsiteY8" fmla="*/ 105289 h 151747"/>
                <a:gd name="connsiteX9" fmla="*/ 269979 w 293637"/>
                <a:gd name="connsiteY9" fmla="*/ 97531 h 151747"/>
                <a:gd name="connsiteX10" fmla="*/ 185499 w 293637"/>
                <a:gd name="connsiteY10" fmla="*/ 70789 h 151747"/>
                <a:gd name="connsiteX11" fmla="*/ 195481 w 293637"/>
                <a:gd name="connsiteY11" fmla="*/ 71854 h 151747"/>
                <a:gd name="connsiteX12" fmla="*/ 201531 w 293637"/>
                <a:gd name="connsiteY12" fmla="*/ 74288 h 151747"/>
                <a:gd name="connsiteX13" fmla="*/ 207581 w 293637"/>
                <a:gd name="connsiteY13" fmla="*/ 92542 h 151747"/>
                <a:gd name="connsiteX14" fmla="*/ 197901 w 293637"/>
                <a:gd name="connsiteY14" fmla="*/ 116880 h 151747"/>
                <a:gd name="connsiteX15" fmla="*/ 178541 w 293637"/>
                <a:gd name="connsiteY15" fmla="*/ 122965 h 151747"/>
                <a:gd name="connsiteX16" fmla="*/ 173701 w 293637"/>
                <a:gd name="connsiteY16" fmla="*/ 121748 h 151747"/>
                <a:gd name="connsiteX17" fmla="*/ 166441 w 293637"/>
                <a:gd name="connsiteY17" fmla="*/ 102277 h 151747"/>
                <a:gd name="connsiteX18" fmla="*/ 177331 w 293637"/>
                <a:gd name="connsiteY18" fmla="*/ 77939 h 151747"/>
                <a:gd name="connsiteX19" fmla="*/ 185499 w 293637"/>
                <a:gd name="connsiteY19" fmla="*/ 70789 h 151747"/>
                <a:gd name="connsiteX20" fmla="*/ 112085 w 293637"/>
                <a:gd name="connsiteY20" fmla="*/ 38250 h 151747"/>
                <a:gd name="connsiteX21" fmla="*/ 116928 w 293637"/>
                <a:gd name="connsiteY21" fmla="*/ 41901 h 151747"/>
                <a:gd name="connsiteX22" fmla="*/ 124194 w 293637"/>
                <a:gd name="connsiteY22" fmla="*/ 60155 h 151747"/>
                <a:gd name="connsiteX23" fmla="*/ 112085 w 293637"/>
                <a:gd name="connsiteY23" fmla="*/ 83276 h 151747"/>
                <a:gd name="connsiteX24" fmla="*/ 93920 w 293637"/>
                <a:gd name="connsiteY24" fmla="*/ 91795 h 151747"/>
                <a:gd name="connsiteX25" fmla="*/ 89077 w 293637"/>
                <a:gd name="connsiteY25" fmla="*/ 88144 h 151747"/>
                <a:gd name="connsiteX26" fmla="*/ 81811 w 293637"/>
                <a:gd name="connsiteY26" fmla="*/ 69890 h 151747"/>
                <a:gd name="connsiteX27" fmla="*/ 92709 w 293637"/>
                <a:gd name="connsiteY27" fmla="*/ 46768 h 151747"/>
                <a:gd name="connsiteX28" fmla="*/ 112085 w 293637"/>
                <a:gd name="connsiteY28" fmla="*/ 38250 h 151747"/>
                <a:gd name="connsiteX29" fmla="*/ 29972 w 293637"/>
                <a:gd name="connsiteY29" fmla="*/ 913 h 151747"/>
                <a:gd name="connsiteX30" fmla="*/ 36026 w 293637"/>
                <a:gd name="connsiteY30" fmla="*/ 4564 h 151747"/>
                <a:gd name="connsiteX31" fmla="*/ 43292 w 293637"/>
                <a:gd name="connsiteY31" fmla="*/ 22818 h 151747"/>
                <a:gd name="connsiteX32" fmla="*/ 31183 w 293637"/>
                <a:gd name="connsiteY32" fmla="*/ 45939 h 151747"/>
                <a:gd name="connsiteX33" fmla="*/ 13018 w 293637"/>
                <a:gd name="connsiteY33" fmla="*/ 53241 h 151747"/>
                <a:gd name="connsiteX34" fmla="*/ 8175 w 293637"/>
                <a:gd name="connsiteY34" fmla="*/ 50807 h 151747"/>
                <a:gd name="connsiteX35" fmla="*/ 909 w 293637"/>
                <a:gd name="connsiteY35" fmla="*/ 32553 h 151747"/>
                <a:gd name="connsiteX36" fmla="*/ 11807 w 293637"/>
                <a:gd name="connsiteY36" fmla="*/ 8215 h 151747"/>
                <a:gd name="connsiteX37" fmla="*/ 29972 w 293637"/>
                <a:gd name="connsiteY37" fmla="*/ 913 h 15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3637" h="151747">
                  <a:moveTo>
                    <a:pt x="269979" y="97531"/>
                  </a:moveTo>
                  <a:cubicBezTo>
                    <a:pt x="273458" y="96162"/>
                    <a:pt x="277088" y="96162"/>
                    <a:pt x="280113" y="97987"/>
                  </a:cubicBezTo>
                  <a:lnTo>
                    <a:pt x="284953" y="100421"/>
                  </a:lnTo>
                  <a:cubicBezTo>
                    <a:pt x="292213" y="104072"/>
                    <a:pt x="295843" y="112590"/>
                    <a:pt x="292213" y="119892"/>
                  </a:cubicBezTo>
                  <a:lnTo>
                    <a:pt x="281323" y="143013"/>
                  </a:lnTo>
                  <a:cubicBezTo>
                    <a:pt x="277693" y="150315"/>
                    <a:pt x="269223" y="153966"/>
                    <a:pt x="263173" y="150315"/>
                  </a:cubicBezTo>
                  <a:lnTo>
                    <a:pt x="257123" y="147881"/>
                  </a:lnTo>
                  <a:cubicBezTo>
                    <a:pt x="251073" y="143013"/>
                    <a:pt x="247443" y="135712"/>
                    <a:pt x="251073" y="129627"/>
                  </a:cubicBezTo>
                  <a:lnTo>
                    <a:pt x="260753" y="105289"/>
                  </a:lnTo>
                  <a:cubicBezTo>
                    <a:pt x="263173" y="101638"/>
                    <a:pt x="266501" y="98900"/>
                    <a:pt x="269979" y="97531"/>
                  </a:cubicBezTo>
                  <a:close/>
                  <a:moveTo>
                    <a:pt x="185499" y="70789"/>
                  </a:moveTo>
                  <a:cubicBezTo>
                    <a:pt x="188826" y="69724"/>
                    <a:pt x="192456" y="70028"/>
                    <a:pt x="195481" y="71854"/>
                  </a:cubicBezTo>
                  <a:lnTo>
                    <a:pt x="201531" y="74288"/>
                  </a:lnTo>
                  <a:cubicBezTo>
                    <a:pt x="207581" y="76722"/>
                    <a:pt x="211211" y="85240"/>
                    <a:pt x="207581" y="92542"/>
                  </a:cubicBezTo>
                  <a:lnTo>
                    <a:pt x="197901" y="116880"/>
                  </a:lnTo>
                  <a:cubicBezTo>
                    <a:pt x="194271" y="122965"/>
                    <a:pt x="185801" y="126616"/>
                    <a:pt x="178541" y="122965"/>
                  </a:cubicBezTo>
                  <a:lnTo>
                    <a:pt x="173701" y="121748"/>
                  </a:lnTo>
                  <a:cubicBezTo>
                    <a:pt x="166441" y="118097"/>
                    <a:pt x="162811" y="109579"/>
                    <a:pt x="166441" y="102277"/>
                  </a:cubicBezTo>
                  <a:lnTo>
                    <a:pt x="177331" y="77939"/>
                  </a:lnTo>
                  <a:cubicBezTo>
                    <a:pt x="179146" y="74288"/>
                    <a:pt x="182171" y="71854"/>
                    <a:pt x="185499" y="70789"/>
                  </a:cubicBezTo>
                  <a:close/>
                  <a:moveTo>
                    <a:pt x="112085" y="38250"/>
                  </a:moveTo>
                  <a:lnTo>
                    <a:pt x="116928" y="41901"/>
                  </a:lnTo>
                  <a:cubicBezTo>
                    <a:pt x="124194" y="45552"/>
                    <a:pt x="127827" y="54070"/>
                    <a:pt x="124194" y="60155"/>
                  </a:cubicBezTo>
                  <a:lnTo>
                    <a:pt x="112085" y="83276"/>
                  </a:lnTo>
                  <a:cubicBezTo>
                    <a:pt x="109663" y="91795"/>
                    <a:pt x="101186" y="94229"/>
                    <a:pt x="93920" y="91795"/>
                  </a:cubicBezTo>
                  <a:lnTo>
                    <a:pt x="89077" y="88144"/>
                  </a:lnTo>
                  <a:cubicBezTo>
                    <a:pt x="81811" y="84493"/>
                    <a:pt x="78178" y="75975"/>
                    <a:pt x="81811" y="69890"/>
                  </a:cubicBezTo>
                  <a:lnTo>
                    <a:pt x="92709" y="46768"/>
                  </a:lnTo>
                  <a:cubicBezTo>
                    <a:pt x="96342" y="38250"/>
                    <a:pt x="103608" y="35816"/>
                    <a:pt x="112085" y="38250"/>
                  </a:cubicBezTo>
                  <a:close/>
                  <a:moveTo>
                    <a:pt x="29972" y="913"/>
                  </a:moveTo>
                  <a:lnTo>
                    <a:pt x="36026" y="4564"/>
                  </a:lnTo>
                  <a:cubicBezTo>
                    <a:pt x="43292" y="8215"/>
                    <a:pt x="45714" y="15516"/>
                    <a:pt x="43292" y="22818"/>
                  </a:cubicBezTo>
                  <a:lnTo>
                    <a:pt x="31183" y="45939"/>
                  </a:lnTo>
                  <a:cubicBezTo>
                    <a:pt x="28761" y="53241"/>
                    <a:pt x="20284" y="56892"/>
                    <a:pt x="13018" y="53241"/>
                  </a:cubicBezTo>
                  <a:lnTo>
                    <a:pt x="8175" y="50807"/>
                  </a:lnTo>
                  <a:cubicBezTo>
                    <a:pt x="909" y="47156"/>
                    <a:pt x="-1513" y="38638"/>
                    <a:pt x="909" y="32553"/>
                  </a:cubicBezTo>
                  <a:lnTo>
                    <a:pt x="11807" y="8215"/>
                  </a:lnTo>
                  <a:cubicBezTo>
                    <a:pt x="15440" y="913"/>
                    <a:pt x="22706" y="-1521"/>
                    <a:pt x="29972" y="913"/>
                  </a:cubicBezTo>
                  <a:close/>
                </a:path>
              </a:pathLst>
            </a:custGeom>
            <a:solidFill>
              <a:srgbClr val="FF3E3D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4" name="Freeform: Shape 621">
              <a:extLst>
                <a:ext uri="{FF2B5EF4-FFF2-40B4-BE49-F238E27FC236}">
                  <a16:creationId xmlns:a16="http://schemas.microsoft.com/office/drawing/2014/main" id="{2FBF939E-B336-5547-9295-589D0FF8BF68}"/>
                </a:ext>
              </a:extLst>
            </p:cNvPr>
            <p:cNvSpPr/>
            <p:nvPr/>
          </p:nvSpPr>
          <p:spPr>
            <a:xfrm>
              <a:off x="11025803" y="11033581"/>
              <a:ext cx="660874" cy="5675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2" h="457">
                  <a:moveTo>
                    <a:pt x="464" y="1"/>
                  </a:moveTo>
                  <a:cubicBezTo>
                    <a:pt x="393" y="15"/>
                    <a:pt x="279" y="34"/>
                    <a:pt x="101" y="59"/>
                  </a:cubicBezTo>
                  <a:cubicBezTo>
                    <a:pt x="88" y="61"/>
                    <a:pt x="76" y="62"/>
                    <a:pt x="64" y="62"/>
                  </a:cubicBezTo>
                  <a:cubicBezTo>
                    <a:pt x="57" y="63"/>
                    <a:pt x="48" y="64"/>
                    <a:pt x="39" y="65"/>
                  </a:cubicBezTo>
                  <a:cubicBezTo>
                    <a:pt x="15" y="107"/>
                    <a:pt x="3" y="156"/>
                    <a:pt x="1" y="205"/>
                  </a:cubicBezTo>
                  <a:cubicBezTo>
                    <a:pt x="-4" y="272"/>
                    <a:pt x="8" y="338"/>
                    <a:pt x="20" y="403"/>
                  </a:cubicBezTo>
                  <a:cubicBezTo>
                    <a:pt x="22" y="423"/>
                    <a:pt x="20" y="440"/>
                    <a:pt x="17" y="457"/>
                  </a:cubicBezTo>
                  <a:cubicBezTo>
                    <a:pt x="90" y="441"/>
                    <a:pt x="165" y="427"/>
                    <a:pt x="229" y="416"/>
                  </a:cubicBezTo>
                  <a:cubicBezTo>
                    <a:pt x="292" y="406"/>
                    <a:pt x="350" y="377"/>
                    <a:pt x="394" y="333"/>
                  </a:cubicBezTo>
                  <a:lnTo>
                    <a:pt x="445" y="272"/>
                  </a:lnTo>
                  <a:cubicBezTo>
                    <a:pt x="457" y="256"/>
                    <a:pt x="465" y="237"/>
                    <a:pt x="473" y="218"/>
                  </a:cubicBezTo>
                  <a:lnTo>
                    <a:pt x="528" y="80"/>
                  </a:lnTo>
                  <a:cubicBezTo>
                    <a:pt x="544" y="38"/>
                    <a:pt x="508" y="-7"/>
                    <a:pt x="464" y="1"/>
                  </a:cubicBezTo>
                  <a:close/>
                </a:path>
              </a:pathLst>
            </a:custGeom>
            <a:solidFill>
              <a:srgbClr val="A1A19F">
                <a:alpha val="5098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65" name="Freeform: Shape 622">
              <a:extLst>
                <a:ext uri="{FF2B5EF4-FFF2-40B4-BE49-F238E27FC236}">
                  <a16:creationId xmlns:a16="http://schemas.microsoft.com/office/drawing/2014/main" id="{49819C50-BF4D-5C4C-A986-47375468FDA8}"/>
                </a:ext>
              </a:extLst>
            </p:cNvPr>
            <p:cNvSpPr/>
            <p:nvPr/>
          </p:nvSpPr>
          <p:spPr>
            <a:xfrm>
              <a:off x="9839715" y="11068430"/>
              <a:ext cx="1848206" cy="92099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86" h="741">
                  <a:moveTo>
                    <a:pt x="1477" y="0"/>
                  </a:moveTo>
                  <a:cubicBezTo>
                    <a:pt x="1466" y="10"/>
                    <a:pt x="1455" y="22"/>
                    <a:pt x="1443" y="33"/>
                  </a:cubicBezTo>
                  <a:cubicBezTo>
                    <a:pt x="1092" y="379"/>
                    <a:pt x="708" y="373"/>
                    <a:pt x="529" y="347"/>
                  </a:cubicBezTo>
                  <a:cubicBezTo>
                    <a:pt x="467" y="338"/>
                    <a:pt x="406" y="368"/>
                    <a:pt x="377" y="424"/>
                  </a:cubicBezTo>
                  <a:cubicBezTo>
                    <a:pt x="359" y="455"/>
                    <a:pt x="322" y="472"/>
                    <a:pt x="288" y="462"/>
                  </a:cubicBezTo>
                  <a:cubicBezTo>
                    <a:pt x="182" y="432"/>
                    <a:pt x="79" y="450"/>
                    <a:pt x="0" y="480"/>
                  </a:cubicBezTo>
                  <a:cubicBezTo>
                    <a:pt x="0" y="483"/>
                    <a:pt x="1" y="484"/>
                    <a:pt x="2" y="487"/>
                  </a:cubicBezTo>
                  <a:cubicBezTo>
                    <a:pt x="2" y="505"/>
                    <a:pt x="5" y="523"/>
                    <a:pt x="10" y="540"/>
                  </a:cubicBezTo>
                  <a:cubicBezTo>
                    <a:pt x="141" y="944"/>
                    <a:pt x="546" y="629"/>
                    <a:pt x="668" y="533"/>
                  </a:cubicBezTo>
                  <a:cubicBezTo>
                    <a:pt x="705" y="504"/>
                    <a:pt x="777" y="479"/>
                    <a:pt x="863" y="455"/>
                  </a:cubicBezTo>
                  <a:cubicBezTo>
                    <a:pt x="965" y="428"/>
                    <a:pt x="1086" y="405"/>
                    <a:pt x="1183" y="388"/>
                  </a:cubicBezTo>
                  <a:cubicBezTo>
                    <a:pt x="1294" y="370"/>
                    <a:pt x="1387" y="294"/>
                    <a:pt x="1427" y="190"/>
                  </a:cubicBezTo>
                  <a:lnTo>
                    <a:pt x="1482" y="52"/>
                  </a:lnTo>
                  <a:cubicBezTo>
                    <a:pt x="1489" y="34"/>
                    <a:pt x="1486" y="15"/>
                    <a:pt x="1477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6" name="Freeform: Shape 1469">
              <a:extLst>
                <a:ext uri="{FF2B5EF4-FFF2-40B4-BE49-F238E27FC236}">
                  <a16:creationId xmlns:a16="http://schemas.microsoft.com/office/drawing/2014/main" id="{C726F465-9708-6044-8D11-EEE68241F127}"/>
                </a:ext>
              </a:extLst>
            </p:cNvPr>
            <p:cNvSpPr/>
            <p:nvPr/>
          </p:nvSpPr>
          <p:spPr>
            <a:xfrm>
              <a:off x="9845938" y="11094566"/>
              <a:ext cx="1841291" cy="668341"/>
            </a:xfrm>
            <a:custGeom>
              <a:avLst/>
              <a:gdLst>
                <a:gd name="connsiteX0" fmla="*/ 1808377 w 1841291"/>
                <a:gd name="connsiteY0" fmla="*/ 107034 h 668341"/>
                <a:gd name="connsiteX1" fmla="*/ 1799671 w 1841291"/>
                <a:gd name="connsiteY1" fmla="*/ 131871 h 668341"/>
                <a:gd name="connsiteX2" fmla="*/ 1448942 w 1841291"/>
                <a:gd name="connsiteY2" fmla="*/ 386446 h 668341"/>
                <a:gd name="connsiteX3" fmla="*/ 686542 w 1841291"/>
                <a:gd name="connsiteY3" fmla="*/ 499452 h 668341"/>
                <a:gd name="connsiteX4" fmla="*/ 546002 w 1841291"/>
                <a:gd name="connsiteY4" fmla="*/ 546642 h 668341"/>
                <a:gd name="connsiteX5" fmla="*/ 534808 w 1841291"/>
                <a:gd name="connsiteY5" fmla="*/ 568995 h 668341"/>
                <a:gd name="connsiteX6" fmla="*/ 511178 w 1841291"/>
                <a:gd name="connsiteY6" fmla="*/ 608733 h 668341"/>
                <a:gd name="connsiteX7" fmla="*/ 294770 w 1841291"/>
                <a:gd name="connsiteY7" fmla="*/ 652197 h 668341"/>
                <a:gd name="connsiteX8" fmla="*/ 247509 w 1841291"/>
                <a:gd name="connsiteY8" fmla="*/ 644746 h 668341"/>
                <a:gd name="connsiteX9" fmla="*/ 14933 w 1841291"/>
                <a:gd name="connsiteY9" fmla="*/ 668341 h 668341"/>
                <a:gd name="connsiteX10" fmla="*/ 12446 w 1841291"/>
                <a:gd name="connsiteY10" fmla="*/ 660890 h 668341"/>
                <a:gd name="connsiteX11" fmla="*/ 248753 w 1841291"/>
                <a:gd name="connsiteY11" fmla="*/ 636053 h 668341"/>
                <a:gd name="connsiteX12" fmla="*/ 297258 w 1841291"/>
                <a:gd name="connsiteY12" fmla="*/ 643504 h 668341"/>
                <a:gd name="connsiteX13" fmla="*/ 504959 w 1841291"/>
                <a:gd name="connsiteY13" fmla="*/ 603766 h 668341"/>
                <a:gd name="connsiteX14" fmla="*/ 526102 w 1841291"/>
                <a:gd name="connsiteY14" fmla="*/ 564027 h 668341"/>
                <a:gd name="connsiteX15" fmla="*/ 538539 w 1841291"/>
                <a:gd name="connsiteY15" fmla="*/ 542916 h 668341"/>
                <a:gd name="connsiteX16" fmla="*/ 687786 w 1841291"/>
                <a:gd name="connsiteY16" fmla="*/ 490759 h 668341"/>
                <a:gd name="connsiteX17" fmla="*/ 1446455 w 1841291"/>
                <a:gd name="connsiteY17" fmla="*/ 377753 h 668341"/>
                <a:gd name="connsiteX18" fmla="*/ 1808377 w 1841291"/>
                <a:gd name="connsiteY18" fmla="*/ 107034 h 668341"/>
                <a:gd name="connsiteX19" fmla="*/ 1840739 w 1841291"/>
                <a:gd name="connsiteY19" fmla="*/ 0 h 668341"/>
                <a:gd name="connsiteX20" fmla="*/ 1840739 w 1841291"/>
                <a:gd name="connsiteY20" fmla="*/ 13663 h 668341"/>
                <a:gd name="connsiteX21" fmla="*/ 1425329 w 1841291"/>
                <a:gd name="connsiteY21" fmla="*/ 347793 h 668341"/>
                <a:gd name="connsiteX22" fmla="*/ 661671 w 1841291"/>
                <a:gd name="connsiteY22" fmla="*/ 460826 h 668341"/>
                <a:gd name="connsiteX23" fmla="*/ 521128 w 1841291"/>
                <a:gd name="connsiteY23" fmla="*/ 508027 h 668341"/>
                <a:gd name="connsiteX24" fmla="*/ 509934 w 1841291"/>
                <a:gd name="connsiteY24" fmla="*/ 529143 h 668341"/>
                <a:gd name="connsiteX25" fmla="*/ 487547 w 1841291"/>
                <a:gd name="connsiteY25" fmla="*/ 571375 h 668341"/>
                <a:gd name="connsiteX26" fmla="*/ 271136 w 1841291"/>
                <a:gd name="connsiteY26" fmla="*/ 612365 h 668341"/>
                <a:gd name="connsiteX27" fmla="*/ 223874 w 1841291"/>
                <a:gd name="connsiteY27" fmla="*/ 606154 h 668341"/>
                <a:gd name="connsiteX28" fmla="*/ 1244 w 1841291"/>
                <a:gd name="connsiteY28" fmla="*/ 627270 h 668341"/>
                <a:gd name="connsiteX29" fmla="*/ 0 w 1841291"/>
                <a:gd name="connsiteY29" fmla="*/ 617333 h 668341"/>
                <a:gd name="connsiteX30" fmla="*/ 225117 w 1841291"/>
                <a:gd name="connsiteY30" fmla="*/ 597459 h 668341"/>
                <a:gd name="connsiteX31" fmla="*/ 272380 w 1841291"/>
                <a:gd name="connsiteY31" fmla="*/ 604912 h 668341"/>
                <a:gd name="connsiteX32" fmla="*/ 480085 w 1841291"/>
                <a:gd name="connsiteY32" fmla="*/ 566406 h 668341"/>
                <a:gd name="connsiteX33" fmla="*/ 501228 w 1841291"/>
                <a:gd name="connsiteY33" fmla="*/ 526658 h 668341"/>
                <a:gd name="connsiteX34" fmla="*/ 513666 w 1841291"/>
                <a:gd name="connsiteY34" fmla="*/ 504300 h 668341"/>
                <a:gd name="connsiteX35" fmla="*/ 662915 w 1841291"/>
                <a:gd name="connsiteY35" fmla="*/ 452131 h 668341"/>
                <a:gd name="connsiteX36" fmla="*/ 1421598 w 1841291"/>
                <a:gd name="connsiteY36" fmla="*/ 340341 h 668341"/>
                <a:gd name="connsiteX37" fmla="*/ 1840739 w 1841291"/>
                <a:gd name="connsiteY37" fmla="*/ 0 h 668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1291" h="668341">
                  <a:moveTo>
                    <a:pt x="1808377" y="107034"/>
                  </a:moveTo>
                  <a:lnTo>
                    <a:pt x="1799671" y="131871"/>
                  </a:lnTo>
                  <a:cubicBezTo>
                    <a:pt x="1695199" y="246119"/>
                    <a:pt x="1574558" y="335531"/>
                    <a:pt x="1448942" y="386446"/>
                  </a:cubicBezTo>
                  <a:cubicBezTo>
                    <a:pt x="1192736" y="492001"/>
                    <a:pt x="930311" y="530498"/>
                    <a:pt x="686542" y="499452"/>
                  </a:cubicBezTo>
                  <a:cubicBezTo>
                    <a:pt x="630575" y="490759"/>
                    <a:pt x="575851" y="492001"/>
                    <a:pt x="546002" y="546642"/>
                  </a:cubicBezTo>
                  <a:cubicBezTo>
                    <a:pt x="541027" y="552851"/>
                    <a:pt x="538539" y="560302"/>
                    <a:pt x="534808" y="568995"/>
                  </a:cubicBezTo>
                  <a:cubicBezTo>
                    <a:pt x="528590" y="582655"/>
                    <a:pt x="521127" y="596315"/>
                    <a:pt x="511178" y="608733"/>
                  </a:cubicBezTo>
                  <a:cubicBezTo>
                    <a:pt x="460185" y="680759"/>
                    <a:pt x="371881" y="664616"/>
                    <a:pt x="294770" y="652197"/>
                  </a:cubicBezTo>
                  <a:cubicBezTo>
                    <a:pt x="279846" y="648472"/>
                    <a:pt x="263677" y="645988"/>
                    <a:pt x="247509" y="644746"/>
                  </a:cubicBezTo>
                  <a:cubicBezTo>
                    <a:pt x="167911" y="634812"/>
                    <a:pt x="87069" y="643504"/>
                    <a:pt x="14933" y="668341"/>
                  </a:cubicBezTo>
                  <a:cubicBezTo>
                    <a:pt x="13690" y="665857"/>
                    <a:pt x="12446" y="662132"/>
                    <a:pt x="12446" y="660890"/>
                  </a:cubicBezTo>
                  <a:cubicBezTo>
                    <a:pt x="87069" y="634812"/>
                    <a:pt x="167911" y="626119"/>
                    <a:pt x="248753" y="636053"/>
                  </a:cubicBezTo>
                  <a:cubicBezTo>
                    <a:pt x="263677" y="637295"/>
                    <a:pt x="279846" y="639779"/>
                    <a:pt x="297258" y="643504"/>
                  </a:cubicBezTo>
                  <a:cubicBezTo>
                    <a:pt x="371881" y="655923"/>
                    <a:pt x="455210" y="669583"/>
                    <a:pt x="504959" y="603766"/>
                  </a:cubicBezTo>
                  <a:cubicBezTo>
                    <a:pt x="513665" y="591348"/>
                    <a:pt x="519884" y="577687"/>
                    <a:pt x="526102" y="564027"/>
                  </a:cubicBezTo>
                  <a:cubicBezTo>
                    <a:pt x="531077" y="556576"/>
                    <a:pt x="533564" y="549125"/>
                    <a:pt x="538539" y="542916"/>
                  </a:cubicBezTo>
                  <a:cubicBezTo>
                    <a:pt x="569632" y="482067"/>
                    <a:pt x="631818" y="482067"/>
                    <a:pt x="687786" y="490759"/>
                  </a:cubicBezTo>
                  <a:cubicBezTo>
                    <a:pt x="929067" y="520563"/>
                    <a:pt x="1190248" y="482067"/>
                    <a:pt x="1446455" y="377753"/>
                  </a:cubicBezTo>
                  <a:cubicBezTo>
                    <a:pt x="1577045" y="324354"/>
                    <a:pt x="1702661" y="229975"/>
                    <a:pt x="1808377" y="107034"/>
                  </a:cubicBezTo>
                  <a:close/>
                  <a:moveTo>
                    <a:pt x="1840739" y="0"/>
                  </a:moveTo>
                  <a:cubicBezTo>
                    <a:pt x="1840739" y="3726"/>
                    <a:pt x="1841983" y="7453"/>
                    <a:pt x="1840739" y="13663"/>
                  </a:cubicBezTo>
                  <a:cubicBezTo>
                    <a:pt x="1725071" y="166444"/>
                    <a:pt x="1578309" y="285687"/>
                    <a:pt x="1425329" y="347793"/>
                  </a:cubicBezTo>
                  <a:cubicBezTo>
                    <a:pt x="1167874" y="453373"/>
                    <a:pt x="905445" y="491879"/>
                    <a:pt x="661671" y="460826"/>
                  </a:cubicBezTo>
                  <a:cubicBezTo>
                    <a:pt x="605703" y="453373"/>
                    <a:pt x="550978" y="453373"/>
                    <a:pt x="521128" y="508027"/>
                  </a:cubicBezTo>
                  <a:cubicBezTo>
                    <a:pt x="517397" y="515479"/>
                    <a:pt x="513666" y="522932"/>
                    <a:pt x="509934" y="529143"/>
                  </a:cubicBezTo>
                  <a:cubicBezTo>
                    <a:pt x="503716" y="544048"/>
                    <a:pt x="496253" y="558953"/>
                    <a:pt x="487547" y="571375"/>
                  </a:cubicBezTo>
                  <a:cubicBezTo>
                    <a:pt x="435310" y="642175"/>
                    <a:pt x="348248" y="627270"/>
                    <a:pt x="271136" y="612365"/>
                  </a:cubicBezTo>
                  <a:cubicBezTo>
                    <a:pt x="254967" y="611122"/>
                    <a:pt x="238799" y="607396"/>
                    <a:pt x="223874" y="606154"/>
                  </a:cubicBezTo>
                  <a:cubicBezTo>
                    <a:pt x="146762" y="597459"/>
                    <a:pt x="70893" y="604912"/>
                    <a:pt x="1244" y="627270"/>
                  </a:cubicBezTo>
                  <a:cubicBezTo>
                    <a:pt x="1244" y="623544"/>
                    <a:pt x="0" y="619817"/>
                    <a:pt x="0" y="617333"/>
                  </a:cubicBezTo>
                  <a:cubicBezTo>
                    <a:pt x="70893" y="596217"/>
                    <a:pt x="146762" y="588764"/>
                    <a:pt x="225117" y="597459"/>
                  </a:cubicBezTo>
                  <a:cubicBezTo>
                    <a:pt x="238799" y="598701"/>
                    <a:pt x="254967" y="601186"/>
                    <a:pt x="272380" y="604912"/>
                  </a:cubicBezTo>
                  <a:cubicBezTo>
                    <a:pt x="347004" y="617333"/>
                    <a:pt x="430335" y="632238"/>
                    <a:pt x="480085" y="566406"/>
                  </a:cubicBezTo>
                  <a:cubicBezTo>
                    <a:pt x="488791" y="552743"/>
                    <a:pt x="495010" y="539080"/>
                    <a:pt x="501228" y="526658"/>
                  </a:cubicBezTo>
                  <a:cubicBezTo>
                    <a:pt x="506203" y="519206"/>
                    <a:pt x="508691" y="511753"/>
                    <a:pt x="513666" y="504300"/>
                  </a:cubicBezTo>
                  <a:cubicBezTo>
                    <a:pt x="546003" y="444679"/>
                    <a:pt x="608190" y="444679"/>
                    <a:pt x="662915" y="452131"/>
                  </a:cubicBezTo>
                  <a:cubicBezTo>
                    <a:pt x="904201" y="483184"/>
                    <a:pt x="1165387" y="444679"/>
                    <a:pt x="1421598" y="340341"/>
                  </a:cubicBezTo>
                  <a:cubicBezTo>
                    <a:pt x="1575822" y="276992"/>
                    <a:pt x="1723827" y="156507"/>
                    <a:pt x="1840739" y="0"/>
                  </a:cubicBezTo>
                  <a:close/>
                </a:path>
              </a:pathLst>
            </a:custGeom>
            <a:solidFill>
              <a:srgbClr val="3033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7" name="Freeform: Shape 625">
              <a:extLst>
                <a:ext uri="{FF2B5EF4-FFF2-40B4-BE49-F238E27FC236}">
                  <a16:creationId xmlns:a16="http://schemas.microsoft.com/office/drawing/2014/main" id="{1A8C1FBD-EEA5-2A4C-8F70-0119D1C39CAA}"/>
                </a:ext>
              </a:extLst>
            </p:cNvPr>
            <p:cNvSpPr/>
            <p:nvPr/>
          </p:nvSpPr>
          <p:spPr>
            <a:xfrm>
              <a:off x="3619283" y="6504541"/>
              <a:ext cx="3598087" cy="43971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92" h="3534">
                  <a:moveTo>
                    <a:pt x="2891" y="294"/>
                  </a:moveTo>
                  <a:lnTo>
                    <a:pt x="2880" y="74"/>
                  </a:lnTo>
                  <a:lnTo>
                    <a:pt x="2050" y="0"/>
                  </a:lnTo>
                  <a:lnTo>
                    <a:pt x="1835" y="269"/>
                  </a:lnTo>
                  <a:cubicBezTo>
                    <a:pt x="1701" y="438"/>
                    <a:pt x="1625" y="645"/>
                    <a:pt x="1621" y="859"/>
                  </a:cubicBezTo>
                  <a:lnTo>
                    <a:pt x="1595" y="2028"/>
                  </a:lnTo>
                  <a:cubicBezTo>
                    <a:pt x="1594" y="2101"/>
                    <a:pt x="1545" y="2164"/>
                    <a:pt x="1475" y="2182"/>
                  </a:cubicBezTo>
                  <a:lnTo>
                    <a:pt x="1122" y="2275"/>
                  </a:lnTo>
                  <a:cubicBezTo>
                    <a:pt x="869" y="2342"/>
                    <a:pt x="641" y="2481"/>
                    <a:pt x="464" y="2674"/>
                  </a:cubicBezTo>
                  <a:lnTo>
                    <a:pt x="0" y="3178"/>
                  </a:lnTo>
                  <a:lnTo>
                    <a:pt x="291" y="3534"/>
                  </a:lnTo>
                  <a:cubicBezTo>
                    <a:pt x="291" y="3534"/>
                    <a:pt x="510" y="3214"/>
                    <a:pt x="1173" y="2983"/>
                  </a:cubicBezTo>
                  <a:cubicBezTo>
                    <a:pt x="1837" y="2752"/>
                    <a:pt x="2003" y="2758"/>
                    <a:pt x="2217" y="2302"/>
                  </a:cubicBezTo>
                  <a:cubicBezTo>
                    <a:pt x="2372" y="1968"/>
                    <a:pt x="2667" y="1185"/>
                    <a:pt x="2815" y="789"/>
                  </a:cubicBezTo>
                  <a:cubicBezTo>
                    <a:pt x="2873" y="631"/>
                    <a:pt x="2899" y="463"/>
                    <a:pt x="2891" y="294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8" name="Freeform: Shape 626">
              <a:extLst>
                <a:ext uri="{FF2B5EF4-FFF2-40B4-BE49-F238E27FC236}">
                  <a16:creationId xmlns:a16="http://schemas.microsoft.com/office/drawing/2014/main" id="{F15CDCDE-7F06-F446-92F2-80405021CC4E}"/>
                </a:ext>
              </a:extLst>
            </p:cNvPr>
            <p:cNvSpPr/>
            <p:nvPr/>
          </p:nvSpPr>
          <p:spPr>
            <a:xfrm>
              <a:off x="3791039" y="6643934"/>
              <a:ext cx="3426338" cy="42577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54" h="3422">
                  <a:moveTo>
                    <a:pt x="2753" y="182"/>
                  </a:moveTo>
                  <a:lnTo>
                    <a:pt x="2744" y="0"/>
                  </a:lnTo>
                  <a:cubicBezTo>
                    <a:pt x="2553" y="34"/>
                    <a:pt x="2201" y="98"/>
                    <a:pt x="2201" y="98"/>
                  </a:cubicBezTo>
                  <a:cubicBezTo>
                    <a:pt x="2153" y="311"/>
                    <a:pt x="1936" y="430"/>
                    <a:pt x="1870" y="637"/>
                  </a:cubicBezTo>
                  <a:cubicBezTo>
                    <a:pt x="1765" y="965"/>
                    <a:pt x="1843" y="1390"/>
                    <a:pt x="1802" y="1731"/>
                  </a:cubicBezTo>
                  <a:cubicBezTo>
                    <a:pt x="1728" y="2324"/>
                    <a:pt x="1445" y="2431"/>
                    <a:pt x="1332" y="2483"/>
                  </a:cubicBezTo>
                  <a:cubicBezTo>
                    <a:pt x="1331" y="2483"/>
                    <a:pt x="1254" y="2506"/>
                    <a:pt x="1100" y="2554"/>
                  </a:cubicBezTo>
                  <a:cubicBezTo>
                    <a:pt x="914" y="2610"/>
                    <a:pt x="729" y="2677"/>
                    <a:pt x="543" y="2738"/>
                  </a:cubicBezTo>
                  <a:cubicBezTo>
                    <a:pt x="488" y="2756"/>
                    <a:pt x="452" y="2768"/>
                    <a:pt x="406" y="2796"/>
                  </a:cubicBezTo>
                  <a:cubicBezTo>
                    <a:pt x="321" y="2846"/>
                    <a:pt x="271" y="2928"/>
                    <a:pt x="207" y="3001"/>
                  </a:cubicBezTo>
                  <a:cubicBezTo>
                    <a:pt x="147" y="3071"/>
                    <a:pt x="83" y="3139"/>
                    <a:pt x="22" y="3209"/>
                  </a:cubicBezTo>
                  <a:cubicBezTo>
                    <a:pt x="19" y="3211"/>
                    <a:pt x="11" y="3221"/>
                    <a:pt x="0" y="3234"/>
                  </a:cubicBezTo>
                  <a:lnTo>
                    <a:pt x="153" y="3422"/>
                  </a:lnTo>
                  <a:cubicBezTo>
                    <a:pt x="153" y="3422"/>
                    <a:pt x="372" y="3102"/>
                    <a:pt x="1035" y="2871"/>
                  </a:cubicBezTo>
                  <a:cubicBezTo>
                    <a:pt x="1699" y="2640"/>
                    <a:pt x="1865" y="2646"/>
                    <a:pt x="2079" y="2190"/>
                  </a:cubicBezTo>
                  <a:cubicBezTo>
                    <a:pt x="2234" y="1856"/>
                    <a:pt x="2529" y="1073"/>
                    <a:pt x="2677" y="677"/>
                  </a:cubicBezTo>
                  <a:cubicBezTo>
                    <a:pt x="2735" y="519"/>
                    <a:pt x="2761" y="351"/>
                    <a:pt x="2753" y="18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69" name="Freeform: Shape 627">
              <a:extLst>
                <a:ext uri="{FF2B5EF4-FFF2-40B4-BE49-F238E27FC236}">
                  <a16:creationId xmlns:a16="http://schemas.microsoft.com/office/drawing/2014/main" id="{68DDC44D-D4E9-BC42-817E-827C5ECD1505}"/>
                </a:ext>
              </a:extLst>
            </p:cNvPr>
            <p:cNvSpPr/>
            <p:nvPr/>
          </p:nvSpPr>
          <p:spPr>
            <a:xfrm>
              <a:off x="4270204" y="6711142"/>
              <a:ext cx="2281322" cy="34238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34" h="2752">
                  <a:moveTo>
                    <a:pt x="9" y="2752"/>
                  </a:moveTo>
                  <a:lnTo>
                    <a:pt x="0" y="2724"/>
                  </a:lnTo>
                  <a:cubicBezTo>
                    <a:pt x="887" y="2439"/>
                    <a:pt x="1030" y="2393"/>
                    <a:pt x="1054" y="2385"/>
                  </a:cubicBezTo>
                  <a:cubicBezTo>
                    <a:pt x="1227" y="2314"/>
                    <a:pt x="1334" y="2146"/>
                    <a:pt x="1381" y="1871"/>
                  </a:cubicBezTo>
                  <a:cubicBezTo>
                    <a:pt x="1397" y="1771"/>
                    <a:pt x="1412" y="1670"/>
                    <a:pt x="1427" y="1572"/>
                  </a:cubicBezTo>
                  <a:cubicBezTo>
                    <a:pt x="1457" y="1359"/>
                    <a:pt x="1489" y="1140"/>
                    <a:pt x="1546" y="928"/>
                  </a:cubicBezTo>
                  <a:cubicBezTo>
                    <a:pt x="1576" y="814"/>
                    <a:pt x="1613" y="700"/>
                    <a:pt x="1649" y="591"/>
                  </a:cubicBezTo>
                  <a:cubicBezTo>
                    <a:pt x="1711" y="401"/>
                    <a:pt x="1775" y="204"/>
                    <a:pt x="1806" y="0"/>
                  </a:cubicBezTo>
                  <a:lnTo>
                    <a:pt x="1834" y="4"/>
                  </a:lnTo>
                  <a:cubicBezTo>
                    <a:pt x="1803" y="211"/>
                    <a:pt x="1738" y="409"/>
                    <a:pt x="1675" y="600"/>
                  </a:cubicBezTo>
                  <a:cubicBezTo>
                    <a:pt x="1640" y="709"/>
                    <a:pt x="1603" y="822"/>
                    <a:pt x="1573" y="935"/>
                  </a:cubicBezTo>
                  <a:cubicBezTo>
                    <a:pt x="1517" y="1145"/>
                    <a:pt x="1485" y="1364"/>
                    <a:pt x="1455" y="1575"/>
                  </a:cubicBezTo>
                  <a:cubicBezTo>
                    <a:pt x="1440" y="1674"/>
                    <a:pt x="1426" y="1777"/>
                    <a:pt x="1410" y="1876"/>
                  </a:cubicBezTo>
                  <a:cubicBezTo>
                    <a:pt x="1360" y="2161"/>
                    <a:pt x="1248" y="2337"/>
                    <a:pt x="1065" y="2412"/>
                  </a:cubicBezTo>
                  <a:cubicBezTo>
                    <a:pt x="1059" y="2414"/>
                    <a:pt x="20" y="2748"/>
                    <a:pt x="9" y="2752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0" name="Freeform: Shape 1443">
              <a:extLst>
                <a:ext uri="{FF2B5EF4-FFF2-40B4-BE49-F238E27FC236}">
                  <a16:creationId xmlns:a16="http://schemas.microsoft.com/office/drawing/2014/main" id="{D48A3E5C-2B0A-7648-8B8F-92BC24337A62}"/>
                </a:ext>
              </a:extLst>
            </p:cNvPr>
            <p:cNvSpPr/>
            <p:nvPr/>
          </p:nvSpPr>
          <p:spPr>
            <a:xfrm>
              <a:off x="5633023" y="7242576"/>
              <a:ext cx="387257" cy="515506"/>
            </a:xfrm>
            <a:custGeom>
              <a:avLst/>
              <a:gdLst>
                <a:gd name="connsiteX0" fmla="*/ 247672 w 387257"/>
                <a:gd name="connsiteY0" fmla="*/ 363422 h 515506"/>
                <a:gd name="connsiteX1" fmla="*/ 209283 w 387257"/>
                <a:gd name="connsiteY1" fmla="*/ 436256 h 515506"/>
                <a:gd name="connsiteX2" fmla="*/ 144888 w 387257"/>
                <a:gd name="connsiteY2" fmla="*/ 494275 h 515506"/>
                <a:gd name="connsiteX3" fmla="*/ 125075 w 387257"/>
                <a:gd name="connsiteY3" fmla="*/ 504151 h 515506"/>
                <a:gd name="connsiteX4" fmla="*/ 104022 w 387257"/>
                <a:gd name="connsiteY4" fmla="*/ 510323 h 515506"/>
                <a:gd name="connsiteX5" fmla="*/ 60680 w 387257"/>
                <a:gd name="connsiteY5" fmla="*/ 515261 h 515506"/>
                <a:gd name="connsiteX6" fmla="*/ 16098 w 387257"/>
                <a:gd name="connsiteY6" fmla="*/ 510323 h 515506"/>
                <a:gd name="connsiteX7" fmla="*/ 0 w 387257"/>
                <a:gd name="connsiteY7" fmla="*/ 504151 h 515506"/>
                <a:gd name="connsiteX8" fmla="*/ 0 w 387257"/>
                <a:gd name="connsiteY8" fmla="*/ 500448 h 515506"/>
                <a:gd name="connsiteX9" fmla="*/ 60680 w 387257"/>
                <a:gd name="connsiteY9" fmla="*/ 504151 h 515506"/>
                <a:gd name="connsiteX10" fmla="*/ 138697 w 387257"/>
                <a:gd name="connsiteY10" fmla="*/ 481931 h 515506"/>
                <a:gd name="connsiteX11" fmla="*/ 200615 w 387257"/>
                <a:gd name="connsiteY11" fmla="*/ 430083 h 515506"/>
                <a:gd name="connsiteX12" fmla="*/ 226620 w 387257"/>
                <a:gd name="connsiteY12" fmla="*/ 397987 h 515506"/>
                <a:gd name="connsiteX13" fmla="*/ 247672 w 387257"/>
                <a:gd name="connsiteY13" fmla="*/ 363422 h 515506"/>
                <a:gd name="connsiteX14" fmla="*/ 37312 w 387257"/>
                <a:gd name="connsiteY14" fmla="*/ 73434 h 515506"/>
                <a:gd name="connsiteX15" fmla="*/ 207880 w 387257"/>
                <a:gd name="connsiteY15" fmla="*/ 160735 h 515506"/>
                <a:gd name="connsiteX16" fmla="*/ 212824 w 387257"/>
                <a:gd name="connsiteY16" fmla="*/ 169342 h 515506"/>
                <a:gd name="connsiteX17" fmla="*/ 206644 w 387257"/>
                <a:gd name="connsiteY17" fmla="*/ 175490 h 515506"/>
                <a:gd name="connsiteX18" fmla="*/ 204172 w 387257"/>
                <a:gd name="connsiteY18" fmla="*/ 174261 h 515506"/>
                <a:gd name="connsiteX19" fmla="*/ 33604 w 387257"/>
                <a:gd name="connsiteY19" fmla="*/ 88189 h 515506"/>
                <a:gd name="connsiteX20" fmla="*/ 37312 w 387257"/>
                <a:gd name="connsiteY20" fmla="*/ 73434 h 515506"/>
                <a:gd name="connsiteX21" fmla="*/ 57232 w 387257"/>
                <a:gd name="connsiteY21" fmla="*/ 0 h 515506"/>
                <a:gd name="connsiteX22" fmla="*/ 378385 w 387257"/>
                <a:gd name="connsiteY22" fmla="*/ 123367 h 515506"/>
                <a:gd name="connsiteX23" fmla="*/ 387065 w 387257"/>
                <a:gd name="connsiteY23" fmla="*/ 133236 h 515506"/>
                <a:gd name="connsiteX24" fmla="*/ 377145 w 387257"/>
                <a:gd name="connsiteY24" fmla="*/ 140638 h 515506"/>
                <a:gd name="connsiteX25" fmla="*/ 52272 w 387257"/>
                <a:gd name="connsiteY25" fmla="*/ 17272 h 515506"/>
                <a:gd name="connsiteX26" fmla="*/ 57232 w 387257"/>
                <a:gd name="connsiteY26" fmla="*/ 0 h 51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7257" h="515506">
                  <a:moveTo>
                    <a:pt x="247672" y="363422"/>
                  </a:moveTo>
                  <a:cubicBezTo>
                    <a:pt x="240242" y="389346"/>
                    <a:pt x="226620" y="414035"/>
                    <a:pt x="209283" y="436256"/>
                  </a:cubicBezTo>
                  <a:cubicBezTo>
                    <a:pt x="193184" y="459710"/>
                    <a:pt x="170894" y="479462"/>
                    <a:pt x="144888" y="494275"/>
                  </a:cubicBezTo>
                  <a:cubicBezTo>
                    <a:pt x="139935" y="496744"/>
                    <a:pt x="132505" y="500448"/>
                    <a:pt x="125075" y="504151"/>
                  </a:cubicBezTo>
                  <a:lnTo>
                    <a:pt x="104022" y="510323"/>
                  </a:lnTo>
                  <a:cubicBezTo>
                    <a:pt x="90401" y="512792"/>
                    <a:pt x="75540" y="516496"/>
                    <a:pt x="60680" y="515261"/>
                  </a:cubicBezTo>
                  <a:cubicBezTo>
                    <a:pt x="45820" y="515261"/>
                    <a:pt x="30959" y="512792"/>
                    <a:pt x="16098" y="510323"/>
                  </a:cubicBezTo>
                  <a:cubicBezTo>
                    <a:pt x="11145" y="509089"/>
                    <a:pt x="4953" y="506620"/>
                    <a:pt x="0" y="504151"/>
                  </a:cubicBezTo>
                  <a:lnTo>
                    <a:pt x="0" y="500448"/>
                  </a:lnTo>
                  <a:cubicBezTo>
                    <a:pt x="19814" y="504151"/>
                    <a:pt x="40866" y="506620"/>
                    <a:pt x="60680" y="504151"/>
                  </a:cubicBezTo>
                  <a:cubicBezTo>
                    <a:pt x="87924" y="504151"/>
                    <a:pt x="115168" y="496744"/>
                    <a:pt x="138697" y="481931"/>
                  </a:cubicBezTo>
                  <a:cubicBezTo>
                    <a:pt x="162225" y="469586"/>
                    <a:pt x="183278" y="451069"/>
                    <a:pt x="200615" y="430083"/>
                  </a:cubicBezTo>
                  <a:cubicBezTo>
                    <a:pt x="210521" y="421442"/>
                    <a:pt x="219190" y="410332"/>
                    <a:pt x="226620" y="397987"/>
                  </a:cubicBezTo>
                  <a:cubicBezTo>
                    <a:pt x="234050" y="386877"/>
                    <a:pt x="241480" y="375767"/>
                    <a:pt x="247672" y="363422"/>
                  </a:cubicBezTo>
                  <a:close/>
                  <a:moveTo>
                    <a:pt x="37312" y="73434"/>
                  </a:moveTo>
                  <a:cubicBezTo>
                    <a:pt x="69448" y="99256"/>
                    <a:pt x="125068" y="136143"/>
                    <a:pt x="207880" y="160735"/>
                  </a:cubicBezTo>
                  <a:cubicBezTo>
                    <a:pt x="211588" y="161965"/>
                    <a:pt x="214060" y="166883"/>
                    <a:pt x="212824" y="169342"/>
                  </a:cubicBezTo>
                  <a:cubicBezTo>
                    <a:pt x="211588" y="173031"/>
                    <a:pt x="209116" y="175490"/>
                    <a:pt x="206644" y="175490"/>
                  </a:cubicBezTo>
                  <a:cubicBezTo>
                    <a:pt x="205408" y="175490"/>
                    <a:pt x="204172" y="174261"/>
                    <a:pt x="204172" y="174261"/>
                  </a:cubicBezTo>
                  <a:cubicBezTo>
                    <a:pt x="122596" y="148439"/>
                    <a:pt x="66976" y="114011"/>
                    <a:pt x="33604" y="88189"/>
                  </a:cubicBezTo>
                  <a:cubicBezTo>
                    <a:pt x="34840" y="83271"/>
                    <a:pt x="36076" y="77123"/>
                    <a:pt x="37312" y="73434"/>
                  </a:cubicBezTo>
                  <a:close/>
                  <a:moveTo>
                    <a:pt x="57232" y="0"/>
                  </a:moveTo>
                  <a:cubicBezTo>
                    <a:pt x="124191" y="50581"/>
                    <a:pt x="233308" y="112264"/>
                    <a:pt x="378385" y="123367"/>
                  </a:cubicBezTo>
                  <a:cubicBezTo>
                    <a:pt x="383345" y="123367"/>
                    <a:pt x="388305" y="128302"/>
                    <a:pt x="387065" y="133236"/>
                  </a:cubicBezTo>
                  <a:cubicBezTo>
                    <a:pt x="387065" y="136937"/>
                    <a:pt x="382105" y="140638"/>
                    <a:pt x="377145" y="140638"/>
                  </a:cubicBezTo>
                  <a:cubicBezTo>
                    <a:pt x="232068" y="129535"/>
                    <a:pt x="121711" y="69086"/>
                    <a:pt x="52272" y="17272"/>
                  </a:cubicBezTo>
                  <a:cubicBezTo>
                    <a:pt x="53512" y="11103"/>
                    <a:pt x="54752" y="6169"/>
                    <a:pt x="57232" y="0"/>
                  </a:cubicBezTo>
                  <a:close/>
                </a:path>
              </a:pathLst>
            </a:custGeom>
            <a:solidFill>
              <a:srgbClr val="565658">
                <a:alpha val="46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1" name="Freeform: Shape 1444">
              <a:extLst>
                <a:ext uri="{FF2B5EF4-FFF2-40B4-BE49-F238E27FC236}">
                  <a16:creationId xmlns:a16="http://schemas.microsoft.com/office/drawing/2014/main" id="{EBDD441B-CB4E-AB48-9908-9FAC69772891}"/>
                </a:ext>
              </a:extLst>
            </p:cNvPr>
            <p:cNvSpPr/>
            <p:nvPr/>
          </p:nvSpPr>
          <p:spPr>
            <a:xfrm>
              <a:off x="5618088" y="7594795"/>
              <a:ext cx="960819" cy="1386470"/>
            </a:xfrm>
            <a:custGeom>
              <a:avLst/>
              <a:gdLst>
                <a:gd name="connsiteX0" fmla="*/ 648428 w 960819"/>
                <a:gd name="connsiteY0" fmla="*/ 831382 h 1386470"/>
                <a:gd name="connsiteX1" fmla="*/ 0 w 960819"/>
                <a:gd name="connsiteY1" fmla="*/ 1386466 h 1386470"/>
                <a:gd name="connsiteX2" fmla="*/ 648428 w 960819"/>
                <a:gd name="connsiteY2" fmla="*/ 831382 h 1386470"/>
                <a:gd name="connsiteX3" fmla="*/ 960819 w 960819"/>
                <a:gd name="connsiteY3" fmla="*/ 0 h 1386470"/>
                <a:gd name="connsiteX4" fmla="*/ 825412 w 960819"/>
                <a:gd name="connsiteY4" fmla="*/ 181333 h 1386470"/>
                <a:gd name="connsiteX5" fmla="*/ 667644 w 960819"/>
                <a:gd name="connsiteY5" fmla="*/ 342794 h 1386470"/>
                <a:gd name="connsiteX6" fmla="*/ 488758 w 960819"/>
                <a:gd name="connsiteY6" fmla="*/ 483141 h 1386470"/>
                <a:gd name="connsiteX7" fmla="*/ 293722 w 960819"/>
                <a:gd name="connsiteY7" fmla="*/ 599889 h 1386470"/>
                <a:gd name="connsiteX8" fmla="*/ 472609 w 960819"/>
                <a:gd name="connsiteY8" fmla="*/ 462027 h 1386470"/>
                <a:gd name="connsiteX9" fmla="*/ 642799 w 960819"/>
                <a:gd name="connsiteY9" fmla="*/ 316712 h 1386470"/>
                <a:gd name="connsiteX10" fmla="*/ 805536 w 960819"/>
                <a:gd name="connsiteY10" fmla="*/ 161461 h 1386470"/>
                <a:gd name="connsiteX11" fmla="*/ 960819 w 960819"/>
                <a:gd name="connsiteY11" fmla="*/ 0 h 138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0819" h="1386470">
                  <a:moveTo>
                    <a:pt x="648428" y="831382"/>
                  </a:moveTo>
                  <a:cubicBezTo>
                    <a:pt x="462098" y="1393917"/>
                    <a:pt x="0" y="1386466"/>
                    <a:pt x="0" y="1386466"/>
                  </a:cubicBezTo>
                  <a:cubicBezTo>
                    <a:pt x="330425" y="1346728"/>
                    <a:pt x="648428" y="831382"/>
                    <a:pt x="648428" y="831382"/>
                  </a:cubicBezTo>
                  <a:close/>
                  <a:moveTo>
                    <a:pt x="960819" y="0"/>
                  </a:moveTo>
                  <a:cubicBezTo>
                    <a:pt x="921067" y="63343"/>
                    <a:pt x="875103" y="124201"/>
                    <a:pt x="825412" y="181333"/>
                  </a:cubicBezTo>
                  <a:cubicBezTo>
                    <a:pt x="775722" y="237223"/>
                    <a:pt x="722304" y="291872"/>
                    <a:pt x="667644" y="342794"/>
                  </a:cubicBezTo>
                  <a:cubicBezTo>
                    <a:pt x="610500" y="393716"/>
                    <a:pt x="552114" y="440912"/>
                    <a:pt x="488758" y="483141"/>
                  </a:cubicBezTo>
                  <a:cubicBezTo>
                    <a:pt x="426645" y="527853"/>
                    <a:pt x="362047" y="566355"/>
                    <a:pt x="293722" y="599889"/>
                  </a:cubicBezTo>
                  <a:cubicBezTo>
                    <a:pt x="353351" y="553935"/>
                    <a:pt x="414222" y="507981"/>
                    <a:pt x="472609" y="462027"/>
                  </a:cubicBezTo>
                  <a:cubicBezTo>
                    <a:pt x="530995" y="414830"/>
                    <a:pt x="588139" y="366392"/>
                    <a:pt x="642799" y="316712"/>
                  </a:cubicBezTo>
                  <a:cubicBezTo>
                    <a:pt x="698701" y="267032"/>
                    <a:pt x="752118" y="214867"/>
                    <a:pt x="805536" y="161461"/>
                  </a:cubicBezTo>
                  <a:cubicBezTo>
                    <a:pt x="857711" y="109297"/>
                    <a:pt x="909886" y="53407"/>
                    <a:pt x="960819" y="0"/>
                  </a:cubicBezTo>
                  <a:close/>
                </a:path>
              </a:pathLst>
            </a:custGeom>
            <a:solidFill>
              <a:srgbClr val="565658">
                <a:alpha val="24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72" name="Freeform: Shape 635">
              <a:extLst>
                <a:ext uri="{FF2B5EF4-FFF2-40B4-BE49-F238E27FC236}">
                  <a16:creationId xmlns:a16="http://schemas.microsoft.com/office/drawing/2014/main" id="{DCF89FBE-7654-CB46-8349-D21332066646}"/>
                </a:ext>
              </a:extLst>
            </p:cNvPr>
            <p:cNvSpPr/>
            <p:nvPr/>
          </p:nvSpPr>
          <p:spPr>
            <a:xfrm>
              <a:off x="3618042" y="9450471"/>
              <a:ext cx="1492256" cy="144994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00" h="1166">
                  <a:moveTo>
                    <a:pt x="1200" y="606"/>
                  </a:moveTo>
                  <a:cubicBezTo>
                    <a:pt x="989" y="442"/>
                    <a:pt x="902" y="139"/>
                    <a:pt x="872" y="0"/>
                  </a:cubicBezTo>
                  <a:cubicBezTo>
                    <a:pt x="718" y="76"/>
                    <a:pt x="580" y="179"/>
                    <a:pt x="464" y="306"/>
                  </a:cubicBezTo>
                  <a:lnTo>
                    <a:pt x="0" y="810"/>
                  </a:lnTo>
                  <a:lnTo>
                    <a:pt x="290" y="1166"/>
                  </a:lnTo>
                  <a:cubicBezTo>
                    <a:pt x="290" y="1166"/>
                    <a:pt x="509" y="846"/>
                    <a:pt x="1172" y="615"/>
                  </a:cubicBezTo>
                  <a:cubicBezTo>
                    <a:pt x="1182" y="612"/>
                    <a:pt x="1190" y="609"/>
                    <a:pt x="1200" y="606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3" name="Freeform: Shape 636">
              <a:extLst>
                <a:ext uri="{FF2B5EF4-FFF2-40B4-BE49-F238E27FC236}">
                  <a16:creationId xmlns:a16="http://schemas.microsoft.com/office/drawing/2014/main" id="{F940E31C-A77E-3A46-A23E-493430AADC3F}"/>
                </a:ext>
              </a:extLst>
            </p:cNvPr>
            <p:cNvSpPr/>
            <p:nvPr/>
          </p:nvSpPr>
          <p:spPr>
            <a:xfrm>
              <a:off x="4603752" y="9450471"/>
              <a:ext cx="506545" cy="7940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8" h="639">
                  <a:moveTo>
                    <a:pt x="80" y="0"/>
                  </a:moveTo>
                  <a:cubicBezTo>
                    <a:pt x="52" y="14"/>
                    <a:pt x="27" y="29"/>
                    <a:pt x="0" y="43"/>
                  </a:cubicBezTo>
                  <a:cubicBezTo>
                    <a:pt x="18" y="169"/>
                    <a:pt x="84" y="430"/>
                    <a:pt x="313" y="639"/>
                  </a:cubicBezTo>
                  <a:cubicBezTo>
                    <a:pt x="336" y="631"/>
                    <a:pt x="358" y="623"/>
                    <a:pt x="380" y="615"/>
                  </a:cubicBezTo>
                  <a:cubicBezTo>
                    <a:pt x="390" y="612"/>
                    <a:pt x="398" y="609"/>
                    <a:pt x="408" y="606"/>
                  </a:cubicBezTo>
                  <a:cubicBezTo>
                    <a:pt x="197" y="442"/>
                    <a:pt x="110" y="139"/>
                    <a:pt x="80" y="0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4" name="Freeform: Shape 1460">
              <a:extLst>
                <a:ext uri="{FF2B5EF4-FFF2-40B4-BE49-F238E27FC236}">
                  <a16:creationId xmlns:a16="http://schemas.microsoft.com/office/drawing/2014/main" id="{C117FFD6-8D74-DA45-9EED-16E1C2D17FEE}"/>
                </a:ext>
              </a:extLst>
            </p:cNvPr>
            <p:cNvSpPr/>
            <p:nvPr/>
          </p:nvSpPr>
          <p:spPr>
            <a:xfrm>
              <a:off x="4087249" y="9572440"/>
              <a:ext cx="796534" cy="954593"/>
            </a:xfrm>
            <a:custGeom>
              <a:avLst/>
              <a:gdLst>
                <a:gd name="connsiteX0" fmla="*/ 57068 w 796534"/>
                <a:gd name="connsiteY0" fmla="*/ 313632 h 954593"/>
                <a:gd name="connsiteX1" fmla="*/ 389555 w 796534"/>
                <a:gd name="connsiteY1" fmla="*/ 917328 h 954593"/>
                <a:gd name="connsiteX2" fmla="*/ 327524 w 796534"/>
                <a:gd name="connsiteY2" fmla="*/ 954593 h 954593"/>
                <a:gd name="connsiteX3" fmla="*/ 0 w 796534"/>
                <a:gd name="connsiteY3" fmla="*/ 375741 h 954593"/>
                <a:gd name="connsiteX4" fmla="*/ 240030 w 796534"/>
                <a:gd name="connsiteY4" fmla="*/ 129437 h 954593"/>
                <a:gd name="connsiteX5" fmla="*/ 604868 w 796534"/>
                <a:gd name="connsiteY5" fmla="*/ 800326 h 954593"/>
                <a:gd name="connsiteX6" fmla="*/ 539098 w 796534"/>
                <a:gd name="connsiteY6" fmla="*/ 833871 h 954593"/>
                <a:gd name="connsiteX7" fmla="*/ 180465 w 796534"/>
                <a:gd name="connsiteY7" fmla="*/ 184102 h 954593"/>
                <a:gd name="connsiteX8" fmla="*/ 240030 w 796534"/>
                <a:gd name="connsiteY8" fmla="*/ 129437 h 954593"/>
                <a:gd name="connsiteX9" fmla="*/ 405562 w 796534"/>
                <a:gd name="connsiteY9" fmla="*/ 0 h 954593"/>
                <a:gd name="connsiteX10" fmla="*/ 796534 w 796534"/>
                <a:gd name="connsiteY10" fmla="*/ 714441 h 954593"/>
                <a:gd name="connsiteX11" fmla="*/ 727028 w 796534"/>
                <a:gd name="connsiteY11" fmla="*/ 744261 h 954593"/>
                <a:gd name="connsiteX12" fmla="*/ 342261 w 796534"/>
                <a:gd name="connsiteY12" fmla="*/ 45973 h 954593"/>
                <a:gd name="connsiteX13" fmla="*/ 405562 w 796534"/>
                <a:gd name="connsiteY13" fmla="*/ 0 h 95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6534" h="954593">
                  <a:moveTo>
                    <a:pt x="57068" y="313632"/>
                  </a:moveTo>
                  <a:cubicBezTo>
                    <a:pt x="98009" y="457724"/>
                    <a:pt x="191055" y="688768"/>
                    <a:pt x="389555" y="917328"/>
                  </a:cubicBezTo>
                  <a:cubicBezTo>
                    <a:pt x="367224" y="928507"/>
                    <a:pt x="346133" y="940929"/>
                    <a:pt x="327524" y="954593"/>
                  </a:cubicBezTo>
                  <a:cubicBezTo>
                    <a:pt x="141431" y="739697"/>
                    <a:pt x="47143" y="524801"/>
                    <a:pt x="0" y="375741"/>
                  </a:cubicBezTo>
                  <a:close/>
                  <a:moveTo>
                    <a:pt x="240030" y="129437"/>
                  </a:moveTo>
                  <a:cubicBezTo>
                    <a:pt x="274777" y="269827"/>
                    <a:pt x="369089" y="539425"/>
                    <a:pt x="604868" y="800326"/>
                  </a:cubicBezTo>
                  <a:cubicBezTo>
                    <a:pt x="582531" y="811508"/>
                    <a:pt x="560194" y="822690"/>
                    <a:pt x="539098" y="833871"/>
                  </a:cubicBezTo>
                  <a:cubicBezTo>
                    <a:pt x="319451" y="586636"/>
                    <a:pt x="221416" y="335673"/>
                    <a:pt x="180465" y="184102"/>
                  </a:cubicBezTo>
                  <a:cubicBezTo>
                    <a:pt x="200320" y="165466"/>
                    <a:pt x="220175" y="146830"/>
                    <a:pt x="240030" y="129437"/>
                  </a:cubicBezTo>
                  <a:close/>
                  <a:moveTo>
                    <a:pt x="405562" y="0"/>
                  </a:moveTo>
                  <a:cubicBezTo>
                    <a:pt x="437832" y="137918"/>
                    <a:pt x="533403" y="434877"/>
                    <a:pt x="796534" y="714441"/>
                  </a:cubicBezTo>
                  <a:cubicBezTo>
                    <a:pt x="772952" y="725623"/>
                    <a:pt x="750610" y="734321"/>
                    <a:pt x="727028" y="744261"/>
                  </a:cubicBezTo>
                  <a:cubicBezTo>
                    <a:pt x="480033" y="474637"/>
                    <a:pt x="380738" y="197558"/>
                    <a:pt x="342261" y="45973"/>
                  </a:cubicBezTo>
                  <a:cubicBezTo>
                    <a:pt x="363361" y="29820"/>
                    <a:pt x="383220" y="14910"/>
                    <a:pt x="405562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5" name="Freeform: Shape 640">
              <a:extLst>
                <a:ext uri="{FF2B5EF4-FFF2-40B4-BE49-F238E27FC236}">
                  <a16:creationId xmlns:a16="http://schemas.microsoft.com/office/drawing/2014/main" id="{15029EF3-E508-4647-9F2A-8CED7F49D861}"/>
                </a:ext>
              </a:extLst>
            </p:cNvPr>
            <p:cNvSpPr/>
            <p:nvPr/>
          </p:nvSpPr>
          <p:spPr>
            <a:xfrm>
              <a:off x="3618042" y="9450471"/>
              <a:ext cx="1207246" cy="11636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1" h="936">
                  <a:moveTo>
                    <a:pt x="479" y="560"/>
                  </a:moveTo>
                  <a:cubicBezTo>
                    <a:pt x="733" y="489"/>
                    <a:pt x="894" y="370"/>
                    <a:pt x="971" y="300"/>
                  </a:cubicBezTo>
                  <a:cubicBezTo>
                    <a:pt x="917" y="184"/>
                    <a:pt x="887" y="72"/>
                    <a:pt x="872" y="0"/>
                  </a:cubicBezTo>
                  <a:cubicBezTo>
                    <a:pt x="718" y="76"/>
                    <a:pt x="580" y="179"/>
                    <a:pt x="464" y="306"/>
                  </a:cubicBezTo>
                  <a:lnTo>
                    <a:pt x="0" y="810"/>
                  </a:lnTo>
                  <a:lnTo>
                    <a:pt x="102" y="936"/>
                  </a:lnTo>
                  <a:cubicBezTo>
                    <a:pt x="154" y="797"/>
                    <a:pt x="261" y="622"/>
                    <a:pt x="479" y="560"/>
                  </a:cubicBezTo>
                  <a:close/>
                </a:path>
              </a:pathLst>
            </a:custGeom>
            <a:solidFill>
              <a:srgbClr val="0B1124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6" name="Freeform: Shape 641">
              <a:extLst>
                <a:ext uri="{FF2B5EF4-FFF2-40B4-BE49-F238E27FC236}">
                  <a16:creationId xmlns:a16="http://schemas.microsoft.com/office/drawing/2014/main" id="{ABECD83B-CCC9-F349-932A-4034F7B35DA1}"/>
                </a:ext>
              </a:extLst>
            </p:cNvPr>
            <p:cNvSpPr/>
            <p:nvPr/>
          </p:nvSpPr>
          <p:spPr>
            <a:xfrm>
              <a:off x="3941630" y="10137481"/>
              <a:ext cx="1168664" cy="7629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40" h="614">
                  <a:moveTo>
                    <a:pt x="879" y="0"/>
                  </a:moveTo>
                  <a:cubicBezTo>
                    <a:pt x="229" y="130"/>
                    <a:pt x="49" y="439"/>
                    <a:pt x="0" y="577"/>
                  </a:cubicBezTo>
                  <a:lnTo>
                    <a:pt x="30" y="614"/>
                  </a:lnTo>
                  <a:cubicBezTo>
                    <a:pt x="30" y="614"/>
                    <a:pt x="249" y="294"/>
                    <a:pt x="912" y="63"/>
                  </a:cubicBezTo>
                  <a:cubicBezTo>
                    <a:pt x="922" y="60"/>
                    <a:pt x="930" y="57"/>
                    <a:pt x="940" y="54"/>
                  </a:cubicBezTo>
                  <a:cubicBezTo>
                    <a:pt x="918" y="37"/>
                    <a:pt x="898" y="19"/>
                    <a:pt x="879" y="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7" name="Freeform: Shape 642">
              <a:extLst>
                <a:ext uri="{FF2B5EF4-FFF2-40B4-BE49-F238E27FC236}">
                  <a16:creationId xmlns:a16="http://schemas.microsoft.com/office/drawing/2014/main" id="{7C226169-6A54-7444-9AF5-3B7D004FC8D6}"/>
                </a:ext>
              </a:extLst>
            </p:cNvPr>
            <p:cNvSpPr/>
            <p:nvPr/>
          </p:nvSpPr>
          <p:spPr>
            <a:xfrm>
              <a:off x="2673400" y="10407556"/>
              <a:ext cx="1456163" cy="17697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71" h="1423">
                  <a:moveTo>
                    <a:pt x="1162" y="1334"/>
                  </a:moveTo>
                  <a:cubicBezTo>
                    <a:pt x="1123" y="1273"/>
                    <a:pt x="1063" y="1175"/>
                    <a:pt x="975" y="1018"/>
                  </a:cubicBezTo>
                  <a:cubicBezTo>
                    <a:pt x="853" y="799"/>
                    <a:pt x="933" y="593"/>
                    <a:pt x="1002" y="478"/>
                  </a:cubicBezTo>
                  <a:cubicBezTo>
                    <a:pt x="1018" y="454"/>
                    <a:pt x="1038" y="432"/>
                    <a:pt x="1055" y="411"/>
                  </a:cubicBezTo>
                  <a:cubicBezTo>
                    <a:pt x="1062" y="404"/>
                    <a:pt x="1067" y="397"/>
                    <a:pt x="1073" y="391"/>
                  </a:cubicBezTo>
                  <a:cubicBezTo>
                    <a:pt x="1088" y="374"/>
                    <a:pt x="1105" y="358"/>
                    <a:pt x="1125" y="345"/>
                  </a:cubicBezTo>
                  <a:cubicBezTo>
                    <a:pt x="1133" y="339"/>
                    <a:pt x="1162" y="325"/>
                    <a:pt x="1142" y="311"/>
                  </a:cubicBezTo>
                  <a:cubicBezTo>
                    <a:pt x="1008" y="220"/>
                    <a:pt x="864" y="55"/>
                    <a:pt x="847" y="32"/>
                  </a:cubicBezTo>
                  <a:cubicBezTo>
                    <a:pt x="838" y="15"/>
                    <a:pt x="808" y="-29"/>
                    <a:pt x="749" y="30"/>
                  </a:cubicBezTo>
                  <a:cubicBezTo>
                    <a:pt x="734" y="45"/>
                    <a:pt x="721" y="66"/>
                    <a:pt x="700" y="76"/>
                  </a:cubicBezTo>
                  <a:cubicBezTo>
                    <a:pt x="677" y="89"/>
                    <a:pt x="647" y="95"/>
                    <a:pt x="621" y="102"/>
                  </a:cubicBezTo>
                  <a:cubicBezTo>
                    <a:pt x="562" y="118"/>
                    <a:pt x="502" y="131"/>
                    <a:pt x="441" y="143"/>
                  </a:cubicBezTo>
                  <a:cubicBezTo>
                    <a:pt x="431" y="146"/>
                    <a:pt x="421" y="148"/>
                    <a:pt x="412" y="150"/>
                  </a:cubicBezTo>
                  <a:cubicBezTo>
                    <a:pt x="277" y="180"/>
                    <a:pt x="139" y="184"/>
                    <a:pt x="50" y="302"/>
                  </a:cubicBezTo>
                  <a:cubicBezTo>
                    <a:pt x="-123" y="532"/>
                    <a:pt x="195" y="742"/>
                    <a:pt x="367" y="842"/>
                  </a:cubicBezTo>
                  <a:cubicBezTo>
                    <a:pt x="454" y="894"/>
                    <a:pt x="597" y="1114"/>
                    <a:pt x="690" y="1268"/>
                  </a:cubicBezTo>
                  <a:cubicBezTo>
                    <a:pt x="747" y="1364"/>
                    <a:pt x="852" y="1423"/>
                    <a:pt x="964" y="1423"/>
                  </a:cubicBezTo>
                  <a:lnTo>
                    <a:pt x="1112" y="1423"/>
                  </a:lnTo>
                  <a:cubicBezTo>
                    <a:pt x="1158" y="1423"/>
                    <a:pt x="1186" y="1373"/>
                    <a:pt x="1162" y="1334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8" name="Freeform: Shape 643">
              <a:extLst>
                <a:ext uri="{FF2B5EF4-FFF2-40B4-BE49-F238E27FC236}">
                  <a16:creationId xmlns:a16="http://schemas.microsoft.com/office/drawing/2014/main" id="{D5FE7CFC-1266-C847-819A-B28B0432B63E}"/>
                </a:ext>
              </a:extLst>
            </p:cNvPr>
            <p:cNvSpPr/>
            <p:nvPr/>
          </p:nvSpPr>
          <p:spPr>
            <a:xfrm>
              <a:off x="3702674" y="10698788"/>
              <a:ext cx="339771" cy="3273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264">
                  <a:moveTo>
                    <a:pt x="131" y="20"/>
                  </a:moveTo>
                  <a:cubicBezTo>
                    <a:pt x="99" y="-9"/>
                    <a:pt x="47" y="-6"/>
                    <a:pt x="18" y="28"/>
                  </a:cubicBezTo>
                  <a:cubicBezTo>
                    <a:pt x="-7" y="58"/>
                    <a:pt x="-6" y="103"/>
                    <a:pt x="20" y="133"/>
                  </a:cubicBezTo>
                  <a:cubicBezTo>
                    <a:pt x="31" y="145"/>
                    <a:pt x="43" y="159"/>
                    <a:pt x="57" y="173"/>
                  </a:cubicBezTo>
                  <a:cubicBezTo>
                    <a:pt x="80" y="197"/>
                    <a:pt x="130" y="234"/>
                    <a:pt x="164" y="258"/>
                  </a:cubicBezTo>
                  <a:cubicBezTo>
                    <a:pt x="181" y="270"/>
                    <a:pt x="205" y="263"/>
                    <a:pt x="214" y="245"/>
                  </a:cubicBezTo>
                  <a:cubicBezTo>
                    <a:pt x="233" y="203"/>
                    <a:pt x="254" y="166"/>
                    <a:pt x="274" y="135"/>
                  </a:cubicBezTo>
                  <a:cubicBezTo>
                    <a:pt x="244" y="114"/>
                    <a:pt x="198" y="79"/>
                    <a:pt x="131" y="20"/>
                  </a:cubicBezTo>
                  <a:close/>
                </a:path>
              </a:pathLst>
            </a:custGeom>
            <a:solidFill>
              <a:srgbClr val="03030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79" name="Freeform: Shape 644">
              <a:extLst>
                <a:ext uri="{FF2B5EF4-FFF2-40B4-BE49-F238E27FC236}">
                  <a16:creationId xmlns:a16="http://schemas.microsoft.com/office/drawing/2014/main" id="{D4F1ABFB-9873-E04C-A864-329DADE1D59C}"/>
                </a:ext>
              </a:extLst>
            </p:cNvPr>
            <p:cNvSpPr/>
            <p:nvPr/>
          </p:nvSpPr>
          <p:spPr>
            <a:xfrm>
              <a:off x="3443801" y="10706256"/>
              <a:ext cx="685766" cy="14710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2" h="1183">
                  <a:moveTo>
                    <a:pt x="493" y="1183"/>
                  </a:moveTo>
                  <a:cubicBezTo>
                    <a:pt x="538" y="1183"/>
                    <a:pt x="567" y="1133"/>
                    <a:pt x="543" y="1095"/>
                  </a:cubicBezTo>
                  <a:cubicBezTo>
                    <a:pt x="531" y="1076"/>
                    <a:pt x="517" y="1054"/>
                    <a:pt x="501" y="1028"/>
                  </a:cubicBezTo>
                  <a:cubicBezTo>
                    <a:pt x="465" y="968"/>
                    <a:pt x="418" y="887"/>
                    <a:pt x="356" y="778"/>
                  </a:cubicBezTo>
                  <a:cubicBezTo>
                    <a:pt x="254" y="595"/>
                    <a:pt x="293" y="422"/>
                    <a:pt x="349" y="302"/>
                  </a:cubicBezTo>
                  <a:cubicBezTo>
                    <a:pt x="295" y="281"/>
                    <a:pt x="198" y="220"/>
                    <a:pt x="117" y="146"/>
                  </a:cubicBezTo>
                  <a:cubicBezTo>
                    <a:pt x="102" y="142"/>
                    <a:pt x="88" y="127"/>
                    <a:pt x="75" y="108"/>
                  </a:cubicBezTo>
                  <a:cubicBezTo>
                    <a:pt x="71" y="103"/>
                    <a:pt x="68" y="99"/>
                    <a:pt x="66" y="93"/>
                  </a:cubicBezTo>
                  <a:cubicBezTo>
                    <a:pt x="58" y="87"/>
                    <a:pt x="52" y="79"/>
                    <a:pt x="48" y="71"/>
                  </a:cubicBezTo>
                  <a:cubicBezTo>
                    <a:pt x="45" y="66"/>
                    <a:pt x="43" y="62"/>
                    <a:pt x="42" y="58"/>
                  </a:cubicBezTo>
                  <a:cubicBezTo>
                    <a:pt x="40" y="56"/>
                    <a:pt x="38" y="53"/>
                    <a:pt x="37" y="51"/>
                  </a:cubicBezTo>
                  <a:cubicBezTo>
                    <a:pt x="31" y="46"/>
                    <a:pt x="28" y="40"/>
                    <a:pt x="24" y="34"/>
                  </a:cubicBezTo>
                  <a:cubicBezTo>
                    <a:pt x="23" y="31"/>
                    <a:pt x="21" y="29"/>
                    <a:pt x="19" y="26"/>
                  </a:cubicBezTo>
                  <a:cubicBezTo>
                    <a:pt x="19" y="25"/>
                    <a:pt x="17" y="25"/>
                    <a:pt x="17" y="23"/>
                  </a:cubicBezTo>
                  <a:cubicBezTo>
                    <a:pt x="14" y="19"/>
                    <a:pt x="12" y="14"/>
                    <a:pt x="10" y="8"/>
                  </a:cubicBezTo>
                  <a:cubicBezTo>
                    <a:pt x="7" y="5"/>
                    <a:pt x="4" y="2"/>
                    <a:pt x="0" y="0"/>
                  </a:cubicBezTo>
                  <a:lnTo>
                    <a:pt x="74" y="733"/>
                  </a:lnTo>
                  <a:cubicBezTo>
                    <a:pt x="74" y="733"/>
                    <a:pt x="91" y="982"/>
                    <a:pt x="127" y="1058"/>
                  </a:cubicBezTo>
                  <a:cubicBezTo>
                    <a:pt x="142" y="1089"/>
                    <a:pt x="161" y="1116"/>
                    <a:pt x="184" y="1139"/>
                  </a:cubicBezTo>
                  <a:cubicBezTo>
                    <a:pt x="233" y="1168"/>
                    <a:pt x="287" y="1183"/>
                    <a:pt x="345" y="1183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0" name="Freeform: Shape 645">
              <a:extLst>
                <a:ext uri="{FF2B5EF4-FFF2-40B4-BE49-F238E27FC236}">
                  <a16:creationId xmlns:a16="http://schemas.microsoft.com/office/drawing/2014/main" id="{53319C32-D201-A84B-AFFD-CEEB99286A19}"/>
                </a:ext>
              </a:extLst>
            </p:cNvPr>
            <p:cNvSpPr/>
            <p:nvPr/>
          </p:nvSpPr>
          <p:spPr>
            <a:xfrm>
              <a:off x="3772371" y="11041049"/>
              <a:ext cx="104545" cy="5028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5" h="405">
                  <a:moveTo>
                    <a:pt x="85" y="33"/>
                  </a:moveTo>
                  <a:cubicBezTo>
                    <a:pt x="67" y="26"/>
                    <a:pt x="44" y="15"/>
                    <a:pt x="18" y="0"/>
                  </a:cubicBezTo>
                  <a:cubicBezTo>
                    <a:pt x="7" y="65"/>
                    <a:pt x="-20" y="247"/>
                    <a:pt x="26" y="386"/>
                  </a:cubicBezTo>
                  <a:cubicBezTo>
                    <a:pt x="30" y="395"/>
                    <a:pt x="38" y="403"/>
                    <a:pt x="49" y="405"/>
                  </a:cubicBezTo>
                  <a:cubicBezTo>
                    <a:pt x="6" y="261"/>
                    <a:pt x="39" y="130"/>
                    <a:pt x="85" y="33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1" name="Freeform: Shape 1454">
              <a:extLst>
                <a:ext uri="{FF2B5EF4-FFF2-40B4-BE49-F238E27FC236}">
                  <a16:creationId xmlns:a16="http://schemas.microsoft.com/office/drawing/2014/main" id="{AE2ECA35-9AA5-B143-98D6-5B14565C0417}"/>
                </a:ext>
              </a:extLst>
            </p:cNvPr>
            <p:cNvSpPr/>
            <p:nvPr/>
          </p:nvSpPr>
          <p:spPr>
            <a:xfrm>
              <a:off x="3461225" y="10890454"/>
              <a:ext cx="349727" cy="563797"/>
            </a:xfrm>
            <a:custGeom>
              <a:avLst/>
              <a:gdLst>
                <a:gd name="connsiteX0" fmla="*/ 37337 w 349727"/>
                <a:gd name="connsiteY0" fmla="*/ 368397 h 563797"/>
                <a:gd name="connsiteX1" fmla="*/ 42296 w 349727"/>
                <a:gd name="connsiteY1" fmla="*/ 372107 h 563797"/>
                <a:gd name="connsiteX2" fmla="*/ 98080 w 349727"/>
                <a:gd name="connsiteY2" fmla="*/ 404262 h 563797"/>
                <a:gd name="connsiteX3" fmla="*/ 207168 w 349727"/>
                <a:gd name="connsiteY3" fmla="*/ 472281 h 563797"/>
                <a:gd name="connsiteX4" fmla="*/ 349727 w 349727"/>
                <a:gd name="connsiteY4" fmla="*/ 557613 h 563797"/>
                <a:gd name="connsiteX5" fmla="*/ 349727 w 349727"/>
                <a:gd name="connsiteY5" fmla="*/ 563797 h 563797"/>
                <a:gd name="connsiteX6" fmla="*/ 203449 w 349727"/>
                <a:gd name="connsiteY6" fmla="*/ 480938 h 563797"/>
                <a:gd name="connsiteX7" fmla="*/ 90642 w 349727"/>
                <a:gd name="connsiteY7" fmla="*/ 416629 h 563797"/>
                <a:gd name="connsiteX8" fmla="*/ 39817 w 349727"/>
                <a:gd name="connsiteY8" fmla="*/ 388184 h 563797"/>
                <a:gd name="connsiteX9" fmla="*/ 28625 w 349727"/>
                <a:gd name="connsiteY9" fmla="*/ 285010 h 563797"/>
                <a:gd name="connsiteX10" fmla="*/ 33584 w 349727"/>
                <a:gd name="connsiteY10" fmla="*/ 288723 h 563797"/>
                <a:gd name="connsiteX11" fmla="*/ 45981 w 349727"/>
                <a:gd name="connsiteY11" fmla="*/ 298626 h 563797"/>
                <a:gd name="connsiteX12" fmla="*/ 72016 w 349727"/>
                <a:gd name="connsiteY12" fmla="*/ 315956 h 563797"/>
                <a:gd name="connsiteX13" fmla="*/ 125324 w 349727"/>
                <a:gd name="connsiteY13" fmla="*/ 353090 h 563797"/>
                <a:gd name="connsiteX14" fmla="*/ 230700 w 349727"/>
                <a:gd name="connsiteY14" fmla="*/ 427359 h 563797"/>
                <a:gd name="connsiteX15" fmla="*/ 345994 w 349727"/>
                <a:gd name="connsiteY15" fmla="*/ 507818 h 563797"/>
                <a:gd name="connsiteX16" fmla="*/ 345994 w 349727"/>
                <a:gd name="connsiteY16" fmla="*/ 512769 h 563797"/>
                <a:gd name="connsiteX17" fmla="*/ 225741 w 349727"/>
                <a:gd name="connsiteY17" fmla="*/ 436024 h 563797"/>
                <a:gd name="connsiteX18" fmla="*/ 117885 w 349727"/>
                <a:gd name="connsiteY18" fmla="*/ 365468 h 563797"/>
                <a:gd name="connsiteX19" fmla="*/ 63337 w 349727"/>
                <a:gd name="connsiteY19" fmla="*/ 328334 h 563797"/>
                <a:gd name="connsiteX20" fmla="*/ 36064 w 349727"/>
                <a:gd name="connsiteY20" fmla="*/ 311004 h 563797"/>
                <a:gd name="connsiteX21" fmla="*/ 32344 w 349727"/>
                <a:gd name="connsiteY21" fmla="*/ 307291 h 563797"/>
                <a:gd name="connsiteX22" fmla="*/ 23643 w 349727"/>
                <a:gd name="connsiteY22" fmla="*/ 231493 h 563797"/>
                <a:gd name="connsiteX23" fmla="*/ 37281 w 349727"/>
                <a:gd name="connsiteY23" fmla="*/ 241396 h 563797"/>
                <a:gd name="connsiteX24" fmla="*/ 90592 w 349727"/>
                <a:gd name="connsiteY24" fmla="*/ 278531 h 563797"/>
                <a:gd name="connsiteX25" fmla="*/ 195975 w 349727"/>
                <a:gd name="connsiteY25" fmla="*/ 352803 h 563797"/>
                <a:gd name="connsiteX26" fmla="*/ 345990 w 349727"/>
                <a:gd name="connsiteY26" fmla="*/ 456782 h 563797"/>
                <a:gd name="connsiteX27" fmla="*/ 345990 w 349727"/>
                <a:gd name="connsiteY27" fmla="*/ 460496 h 563797"/>
                <a:gd name="connsiteX28" fmla="*/ 191016 w 349727"/>
                <a:gd name="connsiteY28" fmla="*/ 360230 h 563797"/>
                <a:gd name="connsiteX29" fmla="*/ 81914 w 349727"/>
                <a:gd name="connsiteY29" fmla="*/ 289672 h 563797"/>
                <a:gd name="connsiteX30" fmla="*/ 28602 w 349727"/>
                <a:gd name="connsiteY30" fmla="*/ 253774 h 563797"/>
                <a:gd name="connsiteX31" fmla="*/ 26123 w 349727"/>
                <a:gd name="connsiteY31" fmla="*/ 252537 h 563797"/>
                <a:gd name="connsiteX32" fmla="*/ 19913 w 349727"/>
                <a:gd name="connsiteY32" fmla="*/ 185443 h 563797"/>
                <a:gd name="connsiteX33" fmla="*/ 59590 w 349727"/>
                <a:gd name="connsiteY33" fmla="*/ 213916 h 563797"/>
                <a:gd name="connsiteX34" fmla="*/ 166220 w 349727"/>
                <a:gd name="connsiteY34" fmla="*/ 288194 h 563797"/>
                <a:gd name="connsiteX35" fmla="*/ 348483 w 349727"/>
                <a:gd name="connsiteY35" fmla="*/ 415704 h 563797"/>
                <a:gd name="connsiteX36" fmla="*/ 348483 w 349727"/>
                <a:gd name="connsiteY36" fmla="*/ 418180 h 563797"/>
                <a:gd name="connsiteX37" fmla="*/ 160020 w 349727"/>
                <a:gd name="connsiteY37" fmla="*/ 296860 h 563797"/>
                <a:gd name="connsiteX38" fmla="*/ 52150 w 349727"/>
                <a:gd name="connsiteY38" fmla="*/ 226296 h 563797"/>
                <a:gd name="connsiteX39" fmla="*/ 21153 w 349727"/>
                <a:gd name="connsiteY39" fmla="*/ 206488 h 563797"/>
                <a:gd name="connsiteX40" fmla="*/ 14935 w 349727"/>
                <a:gd name="connsiteY40" fmla="*/ 140638 h 563797"/>
                <a:gd name="connsiteX41" fmla="*/ 28575 w 349727"/>
                <a:gd name="connsiteY41" fmla="*/ 150541 h 563797"/>
                <a:gd name="connsiteX42" fmla="*/ 135209 w 349727"/>
                <a:gd name="connsiteY42" fmla="*/ 223579 h 563797"/>
                <a:gd name="connsiteX43" fmla="*/ 347239 w 349727"/>
                <a:gd name="connsiteY43" fmla="*/ 370893 h 563797"/>
                <a:gd name="connsiteX44" fmla="*/ 345999 w 349727"/>
                <a:gd name="connsiteY44" fmla="*/ 372131 h 563797"/>
                <a:gd name="connsiteX45" fmla="*/ 129010 w 349727"/>
                <a:gd name="connsiteY45" fmla="*/ 232245 h 563797"/>
                <a:gd name="connsiteX46" fmla="*/ 19895 w 349727"/>
                <a:gd name="connsiteY46" fmla="*/ 160445 h 563797"/>
                <a:gd name="connsiteX47" fmla="*/ 16175 w 349727"/>
                <a:gd name="connsiteY47" fmla="*/ 159207 h 563797"/>
                <a:gd name="connsiteX48" fmla="*/ 9956 w 349727"/>
                <a:gd name="connsiteY48" fmla="*/ 94585 h 563797"/>
                <a:gd name="connsiteX49" fmla="*/ 104162 w 349727"/>
                <a:gd name="connsiteY49" fmla="*/ 160164 h 563797"/>
                <a:gd name="connsiteX50" fmla="*/ 316124 w 349727"/>
                <a:gd name="connsiteY50" fmla="*/ 306172 h 563797"/>
                <a:gd name="connsiteX51" fmla="*/ 316124 w 349727"/>
                <a:gd name="connsiteY51" fmla="*/ 307409 h 563797"/>
                <a:gd name="connsiteX52" fmla="*/ 97964 w 349727"/>
                <a:gd name="connsiteY52" fmla="*/ 167589 h 563797"/>
                <a:gd name="connsiteX53" fmla="*/ 12435 w 349727"/>
                <a:gd name="connsiteY53" fmla="*/ 110671 h 563797"/>
                <a:gd name="connsiteX54" fmla="*/ 6223 w 349727"/>
                <a:gd name="connsiteY54" fmla="*/ 47294 h 563797"/>
                <a:gd name="connsiteX55" fmla="*/ 110358 w 349727"/>
                <a:gd name="connsiteY55" fmla="*/ 121549 h 563797"/>
                <a:gd name="connsiteX56" fmla="*/ 322347 w 349727"/>
                <a:gd name="connsiteY56" fmla="*/ 266347 h 563797"/>
                <a:gd name="connsiteX57" fmla="*/ 322347 w 349727"/>
                <a:gd name="connsiteY57" fmla="*/ 267585 h 563797"/>
                <a:gd name="connsiteX58" fmla="*/ 104160 w 349727"/>
                <a:gd name="connsiteY58" fmla="*/ 127737 h 563797"/>
                <a:gd name="connsiteX59" fmla="*/ 6223 w 349727"/>
                <a:gd name="connsiteY59" fmla="*/ 64620 h 563797"/>
                <a:gd name="connsiteX60" fmla="*/ 0 w 349727"/>
                <a:gd name="connsiteY60" fmla="*/ 0 h 563797"/>
                <a:gd name="connsiteX61" fmla="*/ 11159 w 349727"/>
                <a:gd name="connsiteY61" fmla="*/ 7427 h 563797"/>
                <a:gd name="connsiteX62" fmla="*/ 61996 w 349727"/>
                <a:gd name="connsiteY62" fmla="*/ 43325 h 563797"/>
                <a:gd name="connsiteX63" fmla="*/ 116551 w 349727"/>
                <a:gd name="connsiteY63" fmla="*/ 81698 h 563797"/>
                <a:gd name="connsiteX64" fmla="*/ 329815 w 349727"/>
                <a:gd name="connsiteY64" fmla="*/ 227765 h 563797"/>
                <a:gd name="connsiteX65" fmla="*/ 328575 w 349727"/>
                <a:gd name="connsiteY65" fmla="*/ 229003 h 563797"/>
                <a:gd name="connsiteX66" fmla="*/ 111592 w 349727"/>
                <a:gd name="connsiteY66" fmla="*/ 89125 h 563797"/>
                <a:gd name="connsiteX67" fmla="*/ 23558 w 349727"/>
                <a:gd name="connsiteY67" fmla="*/ 32184 h 563797"/>
                <a:gd name="connsiteX68" fmla="*/ 3720 w 349727"/>
                <a:gd name="connsiteY68" fmla="*/ 18568 h 563797"/>
                <a:gd name="connsiteX69" fmla="*/ 2480 w 349727"/>
                <a:gd name="connsiteY69" fmla="*/ 18568 h 56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49727" h="563797">
                  <a:moveTo>
                    <a:pt x="37337" y="368397"/>
                  </a:moveTo>
                  <a:lnTo>
                    <a:pt x="42296" y="372107"/>
                  </a:lnTo>
                  <a:lnTo>
                    <a:pt x="98080" y="404262"/>
                  </a:lnTo>
                  <a:lnTo>
                    <a:pt x="207168" y="472281"/>
                  </a:lnTo>
                  <a:lnTo>
                    <a:pt x="349727" y="557613"/>
                  </a:lnTo>
                  <a:cubicBezTo>
                    <a:pt x="349727" y="560087"/>
                    <a:pt x="349727" y="561324"/>
                    <a:pt x="349727" y="563797"/>
                  </a:cubicBezTo>
                  <a:lnTo>
                    <a:pt x="203449" y="480938"/>
                  </a:lnTo>
                  <a:lnTo>
                    <a:pt x="90642" y="416629"/>
                  </a:lnTo>
                  <a:lnTo>
                    <a:pt x="39817" y="388184"/>
                  </a:lnTo>
                  <a:close/>
                  <a:moveTo>
                    <a:pt x="28625" y="285010"/>
                  </a:moveTo>
                  <a:lnTo>
                    <a:pt x="33584" y="288723"/>
                  </a:lnTo>
                  <a:lnTo>
                    <a:pt x="45981" y="298626"/>
                  </a:lnTo>
                  <a:lnTo>
                    <a:pt x="72016" y="315956"/>
                  </a:lnTo>
                  <a:lnTo>
                    <a:pt x="125324" y="353090"/>
                  </a:lnTo>
                  <a:lnTo>
                    <a:pt x="230700" y="427359"/>
                  </a:lnTo>
                  <a:lnTo>
                    <a:pt x="345994" y="507818"/>
                  </a:lnTo>
                  <a:cubicBezTo>
                    <a:pt x="345994" y="509056"/>
                    <a:pt x="345994" y="510293"/>
                    <a:pt x="345994" y="512769"/>
                  </a:cubicBezTo>
                  <a:lnTo>
                    <a:pt x="225741" y="436024"/>
                  </a:lnTo>
                  <a:lnTo>
                    <a:pt x="117885" y="365468"/>
                  </a:lnTo>
                  <a:lnTo>
                    <a:pt x="63337" y="328334"/>
                  </a:lnTo>
                  <a:lnTo>
                    <a:pt x="36064" y="311004"/>
                  </a:lnTo>
                  <a:lnTo>
                    <a:pt x="32344" y="307291"/>
                  </a:lnTo>
                  <a:close/>
                  <a:moveTo>
                    <a:pt x="23643" y="231493"/>
                  </a:moveTo>
                  <a:lnTo>
                    <a:pt x="37281" y="241396"/>
                  </a:lnTo>
                  <a:lnTo>
                    <a:pt x="90592" y="278531"/>
                  </a:lnTo>
                  <a:lnTo>
                    <a:pt x="195975" y="352803"/>
                  </a:lnTo>
                  <a:lnTo>
                    <a:pt x="345990" y="456782"/>
                  </a:lnTo>
                  <a:cubicBezTo>
                    <a:pt x="345990" y="456782"/>
                    <a:pt x="345990" y="458020"/>
                    <a:pt x="345990" y="460496"/>
                  </a:cubicBezTo>
                  <a:lnTo>
                    <a:pt x="191016" y="360230"/>
                  </a:lnTo>
                  <a:lnTo>
                    <a:pt x="81914" y="289672"/>
                  </a:lnTo>
                  <a:lnTo>
                    <a:pt x="28602" y="253774"/>
                  </a:lnTo>
                  <a:lnTo>
                    <a:pt x="26123" y="252537"/>
                  </a:lnTo>
                  <a:close/>
                  <a:moveTo>
                    <a:pt x="19913" y="185443"/>
                  </a:moveTo>
                  <a:lnTo>
                    <a:pt x="59590" y="213916"/>
                  </a:lnTo>
                  <a:lnTo>
                    <a:pt x="166220" y="288194"/>
                  </a:lnTo>
                  <a:lnTo>
                    <a:pt x="348483" y="415704"/>
                  </a:lnTo>
                  <a:cubicBezTo>
                    <a:pt x="348483" y="416942"/>
                    <a:pt x="348483" y="416942"/>
                    <a:pt x="348483" y="418180"/>
                  </a:cubicBezTo>
                  <a:lnTo>
                    <a:pt x="160020" y="296860"/>
                  </a:lnTo>
                  <a:lnTo>
                    <a:pt x="52150" y="226296"/>
                  </a:lnTo>
                  <a:lnTo>
                    <a:pt x="21153" y="206488"/>
                  </a:lnTo>
                  <a:close/>
                  <a:moveTo>
                    <a:pt x="14935" y="140638"/>
                  </a:moveTo>
                  <a:lnTo>
                    <a:pt x="28575" y="150541"/>
                  </a:lnTo>
                  <a:lnTo>
                    <a:pt x="135209" y="223579"/>
                  </a:lnTo>
                  <a:lnTo>
                    <a:pt x="347239" y="370893"/>
                  </a:lnTo>
                  <a:lnTo>
                    <a:pt x="345999" y="372131"/>
                  </a:lnTo>
                  <a:lnTo>
                    <a:pt x="129010" y="232245"/>
                  </a:lnTo>
                  <a:lnTo>
                    <a:pt x="19895" y="160445"/>
                  </a:lnTo>
                  <a:lnTo>
                    <a:pt x="16175" y="159207"/>
                  </a:lnTo>
                  <a:close/>
                  <a:moveTo>
                    <a:pt x="9956" y="94585"/>
                  </a:moveTo>
                  <a:lnTo>
                    <a:pt x="104162" y="160164"/>
                  </a:lnTo>
                  <a:lnTo>
                    <a:pt x="316124" y="306172"/>
                  </a:lnTo>
                  <a:lnTo>
                    <a:pt x="316124" y="307409"/>
                  </a:lnTo>
                  <a:lnTo>
                    <a:pt x="97964" y="167589"/>
                  </a:lnTo>
                  <a:lnTo>
                    <a:pt x="12435" y="110671"/>
                  </a:lnTo>
                  <a:close/>
                  <a:moveTo>
                    <a:pt x="6223" y="47294"/>
                  </a:moveTo>
                  <a:lnTo>
                    <a:pt x="110358" y="121549"/>
                  </a:lnTo>
                  <a:lnTo>
                    <a:pt x="322347" y="266347"/>
                  </a:lnTo>
                  <a:lnTo>
                    <a:pt x="322347" y="267585"/>
                  </a:lnTo>
                  <a:lnTo>
                    <a:pt x="104160" y="127737"/>
                  </a:lnTo>
                  <a:lnTo>
                    <a:pt x="6223" y="64620"/>
                  </a:lnTo>
                  <a:close/>
                  <a:moveTo>
                    <a:pt x="0" y="0"/>
                  </a:moveTo>
                  <a:lnTo>
                    <a:pt x="11159" y="7427"/>
                  </a:lnTo>
                  <a:lnTo>
                    <a:pt x="61996" y="43325"/>
                  </a:lnTo>
                  <a:lnTo>
                    <a:pt x="116551" y="81698"/>
                  </a:lnTo>
                  <a:lnTo>
                    <a:pt x="329815" y="227765"/>
                  </a:lnTo>
                  <a:lnTo>
                    <a:pt x="328575" y="229003"/>
                  </a:lnTo>
                  <a:lnTo>
                    <a:pt x="111592" y="89125"/>
                  </a:lnTo>
                  <a:lnTo>
                    <a:pt x="23558" y="32184"/>
                  </a:lnTo>
                  <a:lnTo>
                    <a:pt x="3720" y="18568"/>
                  </a:lnTo>
                  <a:lnTo>
                    <a:pt x="2480" y="18568"/>
                  </a:ln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2" name="Freeform: Shape 654">
              <a:extLst>
                <a:ext uri="{FF2B5EF4-FFF2-40B4-BE49-F238E27FC236}">
                  <a16:creationId xmlns:a16="http://schemas.microsoft.com/office/drawing/2014/main" id="{F1691C8A-E3D8-5540-A5D4-B54E2ECB25FB}"/>
                </a:ext>
              </a:extLst>
            </p:cNvPr>
            <p:cNvSpPr/>
            <p:nvPr/>
          </p:nvSpPr>
          <p:spPr>
            <a:xfrm>
              <a:off x="3367877" y="10554417"/>
              <a:ext cx="516502" cy="54014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6" h="435">
                  <a:moveTo>
                    <a:pt x="9" y="29"/>
                  </a:moveTo>
                  <a:cubicBezTo>
                    <a:pt x="65" y="174"/>
                    <a:pt x="166" y="296"/>
                    <a:pt x="297" y="370"/>
                  </a:cubicBezTo>
                  <a:lnTo>
                    <a:pt x="408" y="435"/>
                  </a:lnTo>
                  <a:cubicBezTo>
                    <a:pt x="411" y="429"/>
                    <a:pt x="413" y="424"/>
                    <a:pt x="416" y="419"/>
                  </a:cubicBezTo>
                  <a:lnTo>
                    <a:pt x="304" y="357"/>
                  </a:lnTo>
                  <a:cubicBezTo>
                    <a:pt x="178" y="284"/>
                    <a:pt x="78" y="165"/>
                    <a:pt x="24" y="23"/>
                  </a:cubicBezTo>
                  <a:lnTo>
                    <a:pt x="15" y="0"/>
                  </a:lnTo>
                  <a:cubicBezTo>
                    <a:pt x="10" y="1"/>
                    <a:pt x="4" y="2"/>
                    <a:pt x="0" y="4"/>
                  </a:cubicBezTo>
                  <a:close/>
                </a:path>
              </a:pathLst>
            </a:custGeom>
            <a:solidFill>
              <a:srgbClr val="03030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3" name="Freeform: Shape 655">
              <a:extLst>
                <a:ext uri="{FF2B5EF4-FFF2-40B4-BE49-F238E27FC236}">
                  <a16:creationId xmlns:a16="http://schemas.microsoft.com/office/drawing/2014/main" id="{29DF9164-E1ED-AA45-9E90-18DDDEF405C7}"/>
                </a:ext>
              </a:extLst>
            </p:cNvPr>
            <p:cNvSpPr/>
            <p:nvPr/>
          </p:nvSpPr>
          <p:spPr>
            <a:xfrm>
              <a:off x="3471181" y="11658362"/>
              <a:ext cx="659629" cy="5239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1" h="422">
                  <a:moveTo>
                    <a:pt x="336" y="17"/>
                  </a:moveTo>
                  <a:cubicBezTo>
                    <a:pt x="334" y="11"/>
                    <a:pt x="330" y="6"/>
                    <a:pt x="328" y="1"/>
                  </a:cubicBezTo>
                  <a:cubicBezTo>
                    <a:pt x="297" y="-1"/>
                    <a:pt x="267" y="2"/>
                    <a:pt x="238" y="8"/>
                  </a:cubicBezTo>
                  <a:cubicBezTo>
                    <a:pt x="173" y="21"/>
                    <a:pt x="112" y="49"/>
                    <a:pt x="51" y="78"/>
                  </a:cubicBezTo>
                  <a:cubicBezTo>
                    <a:pt x="34" y="85"/>
                    <a:pt x="16" y="88"/>
                    <a:pt x="0" y="89"/>
                  </a:cubicBezTo>
                  <a:cubicBezTo>
                    <a:pt x="39" y="158"/>
                    <a:pt x="75" y="232"/>
                    <a:pt x="105" y="294"/>
                  </a:cubicBezTo>
                  <a:cubicBezTo>
                    <a:pt x="121" y="326"/>
                    <a:pt x="142" y="356"/>
                    <a:pt x="167" y="379"/>
                  </a:cubicBezTo>
                  <a:cubicBezTo>
                    <a:pt x="214" y="407"/>
                    <a:pt x="268" y="422"/>
                    <a:pt x="324" y="422"/>
                  </a:cubicBezTo>
                  <a:lnTo>
                    <a:pt x="473" y="422"/>
                  </a:lnTo>
                  <a:cubicBezTo>
                    <a:pt x="519" y="422"/>
                    <a:pt x="546" y="372"/>
                    <a:pt x="522" y="333"/>
                  </a:cubicBezTo>
                  <a:cubicBezTo>
                    <a:pt x="484" y="272"/>
                    <a:pt x="424" y="174"/>
                    <a:pt x="336" y="17"/>
                  </a:cubicBezTo>
                  <a:close/>
                </a:path>
              </a:pathLst>
            </a:custGeom>
            <a:solidFill>
              <a:srgbClr val="A1A19F">
                <a:alpha val="5098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4" name="Freeform: Shape 656">
              <a:extLst>
                <a:ext uri="{FF2B5EF4-FFF2-40B4-BE49-F238E27FC236}">
                  <a16:creationId xmlns:a16="http://schemas.microsoft.com/office/drawing/2014/main" id="{027BAC60-C128-5C40-B014-D30D0439BAFE}"/>
                </a:ext>
              </a:extLst>
            </p:cNvPr>
            <p:cNvSpPr/>
            <p:nvPr/>
          </p:nvSpPr>
          <p:spPr>
            <a:xfrm>
              <a:off x="2672159" y="10661447"/>
              <a:ext cx="1437494" cy="15159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56" h="1219">
                  <a:moveTo>
                    <a:pt x="1104" y="1174"/>
                  </a:moveTo>
                  <a:cubicBezTo>
                    <a:pt x="662" y="971"/>
                    <a:pt x="532" y="616"/>
                    <a:pt x="494" y="443"/>
                  </a:cubicBezTo>
                  <a:cubicBezTo>
                    <a:pt x="480" y="383"/>
                    <a:pt x="430" y="337"/>
                    <a:pt x="369" y="329"/>
                  </a:cubicBezTo>
                  <a:cubicBezTo>
                    <a:pt x="334" y="324"/>
                    <a:pt x="306" y="297"/>
                    <a:pt x="303" y="262"/>
                  </a:cubicBezTo>
                  <a:cubicBezTo>
                    <a:pt x="293" y="152"/>
                    <a:pt x="239" y="63"/>
                    <a:pt x="182" y="0"/>
                  </a:cubicBezTo>
                  <a:cubicBezTo>
                    <a:pt x="132" y="20"/>
                    <a:pt x="87" y="49"/>
                    <a:pt x="49" y="99"/>
                  </a:cubicBezTo>
                  <a:cubicBezTo>
                    <a:pt x="-122" y="329"/>
                    <a:pt x="195" y="538"/>
                    <a:pt x="366" y="639"/>
                  </a:cubicBezTo>
                  <a:cubicBezTo>
                    <a:pt x="454" y="690"/>
                    <a:pt x="597" y="910"/>
                    <a:pt x="689" y="1064"/>
                  </a:cubicBezTo>
                  <a:cubicBezTo>
                    <a:pt x="747" y="1161"/>
                    <a:pt x="851" y="1219"/>
                    <a:pt x="963" y="1219"/>
                  </a:cubicBezTo>
                  <a:lnTo>
                    <a:pt x="1112" y="1219"/>
                  </a:lnTo>
                  <a:cubicBezTo>
                    <a:pt x="1130" y="1219"/>
                    <a:pt x="1146" y="1211"/>
                    <a:pt x="1156" y="1199"/>
                  </a:cubicBezTo>
                  <a:cubicBezTo>
                    <a:pt x="1140" y="1191"/>
                    <a:pt x="1123" y="1182"/>
                    <a:pt x="1104" y="117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5" name="Freeform: Shape 1470">
              <a:extLst>
                <a:ext uri="{FF2B5EF4-FFF2-40B4-BE49-F238E27FC236}">
                  <a16:creationId xmlns:a16="http://schemas.microsoft.com/office/drawing/2014/main" id="{3F87B0F8-E9B3-7448-AC15-CBB5058E7A18}"/>
                </a:ext>
              </a:extLst>
            </p:cNvPr>
            <p:cNvSpPr/>
            <p:nvPr/>
          </p:nvSpPr>
          <p:spPr>
            <a:xfrm>
              <a:off x="2811552" y="10682605"/>
              <a:ext cx="1217203" cy="1494749"/>
            </a:xfrm>
            <a:custGeom>
              <a:avLst/>
              <a:gdLst>
                <a:gd name="connsiteX0" fmla="*/ 7459 w 1217203"/>
                <a:gd name="connsiteY0" fmla="*/ 22406 h 1494749"/>
                <a:gd name="connsiteX1" fmla="*/ 110643 w 1217203"/>
                <a:gd name="connsiteY1" fmla="*/ 230076 h 1494749"/>
                <a:gd name="connsiteX2" fmla="*/ 121832 w 1217203"/>
                <a:gd name="connsiteY2" fmla="*/ 279817 h 1494749"/>
                <a:gd name="connsiteX3" fmla="*/ 234961 w 1217203"/>
                <a:gd name="connsiteY3" fmla="*/ 462617 h 1494749"/>
                <a:gd name="connsiteX4" fmla="*/ 279715 w 1217203"/>
                <a:gd name="connsiteY4" fmla="*/ 470078 h 1494749"/>
                <a:gd name="connsiteX5" fmla="*/ 304579 w 1217203"/>
                <a:gd name="connsiteY5" fmla="*/ 472565 h 1494749"/>
                <a:gd name="connsiteX6" fmla="*/ 409006 w 1217203"/>
                <a:gd name="connsiteY6" fmla="*/ 596918 h 1494749"/>
                <a:gd name="connsiteX7" fmla="*/ 789418 w 1217203"/>
                <a:gd name="connsiteY7" fmla="*/ 1278374 h 1494749"/>
                <a:gd name="connsiteX8" fmla="*/ 1100212 w 1217203"/>
                <a:gd name="connsiteY8" fmla="*/ 1494749 h 1494749"/>
                <a:gd name="connsiteX9" fmla="*/ 1079078 w 1217203"/>
                <a:gd name="connsiteY9" fmla="*/ 1494749 h 1494749"/>
                <a:gd name="connsiteX10" fmla="*/ 783202 w 1217203"/>
                <a:gd name="connsiteY10" fmla="*/ 1284592 h 1494749"/>
                <a:gd name="connsiteX11" fmla="*/ 400303 w 1217203"/>
                <a:gd name="connsiteY11" fmla="*/ 598162 h 1494749"/>
                <a:gd name="connsiteX12" fmla="*/ 303336 w 1217203"/>
                <a:gd name="connsiteY12" fmla="*/ 481270 h 1494749"/>
                <a:gd name="connsiteX13" fmla="*/ 279715 w 1217203"/>
                <a:gd name="connsiteY13" fmla="*/ 478783 h 1494749"/>
                <a:gd name="connsiteX14" fmla="*/ 231231 w 1217203"/>
                <a:gd name="connsiteY14" fmla="*/ 471321 h 1494749"/>
                <a:gd name="connsiteX15" fmla="*/ 113129 w 1217203"/>
                <a:gd name="connsiteY15" fmla="*/ 282304 h 1494749"/>
                <a:gd name="connsiteX16" fmla="*/ 101941 w 1217203"/>
                <a:gd name="connsiteY16" fmla="*/ 232563 h 1494749"/>
                <a:gd name="connsiteX17" fmla="*/ 0 w 1217203"/>
                <a:gd name="connsiteY17" fmla="*/ 26137 h 1494749"/>
                <a:gd name="connsiteX18" fmla="*/ 7459 w 1217203"/>
                <a:gd name="connsiteY18" fmla="*/ 22406 h 1494749"/>
                <a:gd name="connsiteX19" fmla="*/ 44798 w 1217203"/>
                <a:gd name="connsiteY19" fmla="*/ 0 h 1494749"/>
                <a:gd name="connsiteX20" fmla="*/ 138043 w 1217203"/>
                <a:gd name="connsiteY20" fmla="*/ 193993 h 1494749"/>
                <a:gd name="connsiteX21" fmla="*/ 147989 w 1217203"/>
                <a:gd name="connsiteY21" fmla="*/ 242491 h 1494749"/>
                <a:gd name="connsiteX22" fmla="*/ 261127 w 1217203"/>
                <a:gd name="connsiteY22" fmla="*/ 426536 h 1494749"/>
                <a:gd name="connsiteX23" fmla="*/ 305885 w 1217203"/>
                <a:gd name="connsiteY23" fmla="*/ 432754 h 1494749"/>
                <a:gd name="connsiteX24" fmla="*/ 331994 w 1217203"/>
                <a:gd name="connsiteY24" fmla="*/ 435241 h 1494749"/>
                <a:gd name="connsiteX25" fmla="*/ 435185 w 1217203"/>
                <a:gd name="connsiteY25" fmla="*/ 559596 h 1494749"/>
                <a:gd name="connsiteX26" fmla="*/ 815626 w 1217203"/>
                <a:gd name="connsiteY26" fmla="*/ 1241059 h 1494749"/>
                <a:gd name="connsiteX27" fmla="*/ 1217203 w 1217203"/>
                <a:gd name="connsiteY27" fmla="*/ 1494742 h 1494749"/>
                <a:gd name="connsiteX28" fmla="*/ 1192338 w 1217203"/>
                <a:gd name="connsiteY28" fmla="*/ 1494742 h 1494749"/>
                <a:gd name="connsiteX29" fmla="*/ 809410 w 1217203"/>
                <a:gd name="connsiteY29" fmla="*/ 1248520 h 1494749"/>
                <a:gd name="connsiteX30" fmla="*/ 426482 w 1217203"/>
                <a:gd name="connsiteY30" fmla="*/ 562083 h 1494749"/>
                <a:gd name="connsiteX31" fmla="*/ 330750 w 1217203"/>
                <a:gd name="connsiteY31" fmla="*/ 443946 h 1494749"/>
                <a:gd name="connsiteX32" fmla="*/ 305885 w 1217203"/>
                <a:gd name="connsiteY32" fmla="*/ 442702 h 1494749"/>
                <a:gd name="connsiteX33" fmla="*/ 258641 w 1217203"/>
                <a:gd name="connsiteY33" fmla="*/ 435241 h 1494749"/>
                <a:gd name="connsiteX34" fmla="*/ 140530 w 1217203"/>
                <a:gd name="connsiteY34" fmla="*/ 243735 h 1494749"/>
                <a:gd name="connsiteX35" fmla="*/ 129340 w 1217203"/>
                <a:gd name="connsiteY35" fmla="*/ 196480 h 1494749"/>
                <a:gd name="connsiteX36" fmla="*/ 37338 w 1217203"/>
                <a:gd name="connsiteY36" fmla="*/ 3731 h 1494749"/>
                <a:gd name="connsiteX37" fmla="*/ 44798 w 1217203"/>
                <a:gd name="connsiteY37" fmla="*/ 0 h 149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7203" h="1494749">
                  <a:moveTo>
                    <a:pt x="7459" y="22406"/>
                  </a:moveTo>
                  <a:cubicBezTo>
                    <a:pt x="55943" y="82096"/>
                    <a:pt x="91995" y="152977"/>
                    <a:pt x="110643" y="230076"/>
                  </a:cubicBezTo>
                  <a:cubicBezTo>
                    <a:pt x="115616" y="246242"/>
                    <a:pt x="118102" y="262408"/>
                    <a:pt x="121832" y="279817"/>
                  </a:cubicBezTo>
                  <a:cubicBezTo>
                    <a:pt x="137993" y="354429"/>
                    <a:pt x="155397" y="440233"/>
                    <a:pt x="234961" y="462617"/>
                  </a:cubicBezTo>
                  <a:cubicBezTo>
                    <a:pt x="248636" y="467591"/>
                    <a:pt x="264797" y="467591"/>
                    <a:pt x="279715" y="470078"/>
                  </a:cubicBezTo>
                  <a:cubicBezTo>
                    <a:pt x="288417" y="470078"/>
                    <a:pt x="295876" y="471321"/>
                    <a:pt x="304579" y="472565"/>
                  </a:cubicBezTo>
                  <a:cubicBezTo>
                    <a:pt x="371710" y="481270"/>
                    <a:pt x="394087" y="540959"/>
                    <a:pt x="409006" y="596918"/>
                  </a:cubicBezTo>
                  <a:cubicBezTo>
                    <a:pt x="466192" y="836920"/>
                    <a:pt x="597969" y="1073191"/>
                    <a:pt x="789418" y="1278374"/>
                  </a:cubicBezTo>
                  <a:cubicBezTo>
                    <a:pt x="870224" y="1365422"/>
                    <a:pt x="978381" y="1440033"/>
                    <a:pt x="1100212" y="1494749"/>
                  </a:cubicBezTo>
                  <a:lnTo>
                    <a:pt x="1079078" y="1494749"/>
                  </a:lnTo>
                  <a:cubicBezTo>
                    <a:pt x="963463" y="1440033"/>
                    <a:pt x="860279" y="1369152"/>
                    <a:pt x="783202" y="1284592"/>
                  </a:cubicBezTo>
                  <a:cubicBezTo>
                    <a:pt x="590509" y="1078165"/>
                    <a:pt x="457490" y="840651"/>
                    <a:pt x="400303" y="598162"/>
                  </a:cubicBezTo>
                  <a:cubicBezTo>
                    <a:pt x="385385" y="543446"/>
                    <a:pt x="364251" y="489974"/>
                    <a:pt x="303336" y="481270"/>
                  </a:cubicBezTo>
                  <a:cubicBezTo>
                    <a:pt x="294633" y="480026"/>
                    <a:pt x="285931" y="480026"/>
                    <a:pt x="279715" y="478783"/>
                  </a:cubicBezTo>
                  <a:cubicBezTo>
                    <a:pt x="263554" y="477539"/>
                    <a:pt x="247393" y="476296"/>
                    <a:pt x="231231" y="471321"/>
                  </a:cubicBezTo>
                  <a:cubicBezTo>
                    <a:pt x="147938" y="447694"/>
                    <a:pt x="129291" y="359403"/>
                    <a:pt x="113129" y="282304"/>
                  </a:cubicBezTo>
                  <a:cubicBezTo>
                    <a:pt x="110643" y="263651"/>
                    <a:pt x="106914" y="247485"/>
                    <a:pt x="101941" y="232563"/>
                  </a:cubicBezTo>
                  <a:cubicBezTo>
                    <a:pt x="83293" y="156708"/>
                    <a:pt x="48484" y="85826"/>
                    <a:pt x="0" y="26137"/>
                  </a:cubicBezTo>
                  <a:cubicBezTo>
                    <a:pt x="3729" y="24893"/>
                    <a:pt x="4972" y="22406"/>
                    <a:pt x="7459" y="22406"/>
                  </a:cubicBezTo>
                  <a:close/>
                  <a:moveTo>
                    <a:pt x="44798" y="0"/>
                  </a:moveTo>
                  <a:cubicBezTo>
                    <a:pt x="88312" y="55960"/>
                    <a:pt x="119394" y="121867"/>
                    <a:pt x="138043" y="193993"/>
                  </a:cubicBezTo>
                  <a:cubicBezTo>
                    <a:pt x="143016" y="208916"/>
                    <a:pt x="145503" y="225082"/>
                    <a:pt x="147989" y="242491"/>
                  </a:cubicBezTo>
                  <a:cubicBezTo>
                    <a:pt x="164152" y="318348"/>
                    <a:pt x="181558" y="404152"/>
                    <a:pt x="261127" y="426536"/>
                  </a:cubicBezTo>
                  <a:cubicBezTo>
                    <a:pt x="276046" y="430267"/>
                    <a:pt x="290966" y="431510"/>
                    <a:pt x="305885" y="432754"/>
                  </a:cubicBezTo>
                  <a:cubicBezTo>
                    <a:pt x="314588" y="433997"/>
                    <a:pt x="323291" y="433997"/>
                    <a:pt x="331994" y="435241"/>
                  </a:cubicBezTo>
                  <a:cubicBezTo>
                    <a:pt x="399130" y="443946"/>
                    <a:pt x="421509" y="503636"/>
                    <a:pt x="435185" y="559596"/>
                  </a:cubicBezTo>
                  <a:cubicBezTo>
                    <a:pt x="493619" y="799600"/>
                    <a:pt x="625406" y="1035874"/>
                    <a:pt x="815626" y="1241059"/>
                  </a:cubicBezTo>
                  <a:cubicBezTo>
                    <a:pt x="916331" y="1349247"/>
                    <a:pt x="1058064" y="1437539"/>
                    <a:pt x="1217203" y="1494742"/>
                  </a:cubicBezTo>
                  <a:lnTo>
                    <a:pt x="1192338" y="1494742"/>
                  </a:lnTo>
                  <a:cubicBezTo>
                    <a:pt x="1040659" y="1437539"/>
                    <a:pt x="906385" y="1351734"/>
                    <a:pt x="809410" y="1248520"/>
                  </a:cubicBezTo>
                  <a:cubicBezTo>
                    <a:pt x="616703" y="1040848"/>
                    <a:pt x="484916" y="803331"/>
                    <a:pt x="426482" y="562083"/>
                  </a:cubicBezTo>
                  <a:cubicBezTo>
                    <a:pt x="412806" y="506123"/>
                    <a:pt x="391671" y="452651"/>
                    <a:pt x="330750" y="443946"/>
                  </a:cubicBezTo>
                  <a:cubicBezTo>
                    <a:pt x="322047" y="443946"/>
                    <a:pt x="313345" y="442702"/>
                    <a:pt x="305885" y="442702"/>
                  </a:cubicBezTo>
                  <a:cubicBezTo>
                    <a:pt x="289722" y="440215"/>
                    <a:pt x="274803" y="438972"/>
                    <a:pt x="258641" y="435241"/>
                  </a:cubicBezTo>
                  <a:cubicBezTo>
                    <a:pt x="174098" y="411614"/>
                    <a:pt x="156692" y="322078"/>
                    <a:pt x="140530" y="243735"/>
                  </a:cubicBezTo>
                  <a:cubicBezTo>
                    <a:pt x="136800" y="227569"/>
                    <a:pt x="134313" y="211403"/>
                    <a:pt x="129340" y="196480"/>
                  </a:cubicBezTo>
                  <a:cubicBezTo>
                    <a:pt x="110691" y="125598"/>
                    <a:pt x="79609" y="59690"/>
                    <a:pt x="37338" y="3731"/>
                  </a:cubicBezTo>
                  <a:cubicBezTo>
                    <a:pt x="39825" y="1244"/>
                    <a:pt x="42311" y="1244"/>
                    <a:pt x="44798" y="0"/>
                  </a:cubicBezTo>
                  <a:close/>
                </a:path>
              </a:pathLst>
            </a:custGeom>
            <a:solidFill>
              <a:srgbClr val="30333B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6" name="Freeform: Shape 1471">
              <a:extLst>
                <a:ext uri="{FF2B5EF4-FFF2-40B4-BE49-F238E27FC236}">
                  <a16:creationId xmlns:a16="http://schemas.microsoft.com/office/drawing/2014/main" id="{64E7FCE9-DD27-1941-AC06-EF04C297D29D}"/>
                </a:ext>
              </a:extLst>
            </p:cNvPr>
            <p:cNvSpPr/>
            <p:nvPr/>
          </p:nvSpPr>
          <p:spPr>
            <a:xfrm>
              <a:off x="3783420" y="11132964"/>
              <a:ext cx="69849" cy="303862"/>
            </a:xfrm>
            <a:custGeom>
              <a:avLst/>
              <a:gdLst>
                <a:gd name="connsiteX0" fmla="*/ 17972 w 69849"/>
                <a:gd name="connsiteY0" fmla="*/ 267769 h 303862"/>
                <a:gd name="connsiteX1" fmla="*/ 23912 w 69849"/>
                <a:gd name="connsiteY1" fmla="*/ 268972 h 303862"/>
                <a:gd name="connsiteX2" fmla="*/ 26288 w 69849"/>
                <a:gd name="connsiteY2" fmla="*/ 303862 h 303862"/>
                <a:gd name="connsiteX3" fmla="*/ 12032 w 69849"/>
                <a:gd name="connsiteY3" fmla="*/ 300253 h 303862"/>
                <a:gd name="connsiteX4" fmla="*/ 152 w 69849"/>
                <a:gd name="connsiteY4" fmla="*/ 284612 h 303862"/>
                <a:gd name="connsiteX5" fmla="*/ 1340 w 69849"/>
                <a:gd name="connsiteY5" fmla="*/ 279800 h 303862"/>
                <a:gd name="connsiteX6" fmla="*/ 17972 w 69849"/>
                <a:gd name="connsiteY6" fmla="*/ 267769 h 303862"/>
                <a:gd name="connsiteX7" fmla="*/ 19194 w 69849"/>
                <a:gd name="connsiteY7" fmla="*/ 179400 h 303862"/>
                <a:gd name="connsiteX8" fmla="*/ 26288 w 69849"/>
                <a:gd name="connsiteY8" fmla="*/ 180602 h 303862"/>
                <a:gd name="connsiteX9" fmla="*/ 23924 w 69849"/>
                <a:gd name="connsiteY9" fmla="*/ 214248 h 303862"/>
                <a:gd name="connsiteX10" fmla="*/ 14465 w 69849"/>
                <a:gd name="connsiteY10" fmla="*/ 213046 h 303862"/>
                <a:gd name="connsiteX11" fmla="*/ 2641 w 69849"/>
                <a:gd name="connsiteY11" fmla="*/ 197425 h 303862"/>
                <a:gd name="connsiteX12" fmla="*/ 3824 w 69849"/>
                <a:gd name="connsiteY12" fmla="*/ 191417 h 303862"/>
                <a:gd name="connsiteX13" fmla="*/ 19194 w 69849"/>
                <a:gd name="connsiteY13" fmla="*/ 179400 h 303862"/>
                <a:gd name="connsiteX14" fmla="*/ 26911 w 69849"/>
                <a:gd name="connsiteY14" fmla="*/ 89793 h 303862"/>
                <a:gd name="connsiteX15" fmla="*/ 42468 w 69849"/>
                <a:gd name="connsiteY15" fmla="*/ 92196 h 303862"/>
                <a:gd name="connsiteX16" fmla="*/ 35288 w 69849"/>
                <a:gd name="connsiteY16" fmla="*/ 124641 h 303862"/>
                <a:gd name="connsiteX17" fmla="*/ 22124 w 69849"/>
                <a:gd name="connsiteY17" fmla="*/ 122238 h 303862"/>
                <a:gd name="connsiteX18" fmla="*/ 11353 w 69849"/>
                <a:gd name="connsiteY18" fmla="*/ 106616 h 303862"/>
                <a:gd name="connsiteX19" fmla="*/ 11353 w 69849"/>
                <a:gd name="connsiteY19" fmla="*/ 101810 h 303862"/>
                <a:gd name="connsiteX20" fmla="*/ 26911 w 69849"/>
                <a:gd name="connsiteY20" fmla="*/ 89793 h 303862"/>
                <a:gd name="connsiteX21" fmla="*/ 40765 w 69849"/>
                <a:gd name="connsiteY21" fmla="*/ 183 h 303862"/>
                <a:gd name="connsiteX22" fmla="*/ 66214 w 69849"/>
                <a:gd name="connsiteY22" fmla="*/ 3796 h 303862"/>
                <a:gd name="connsiteX23" fmla="*/ 69849 w 69849"/>
                <a:gd name="connsiteY23" fmla="*/ 5001 h 303862"/>
                <a:gd name="connsiteX24" fmla="*/ 57731 w 69849"/>
                <a:gd name="connsiteY24" fmla="*/ 37521 h 303862"/>
                <a:gd name="connsiteX25" fmla="*/ 35918 w 69849"/>
                <a:gd name="connsiteY25" fmla="*/ 33908 h 303862"/>
                <a:gd name="connsiteX26" fmla="*/ 23799 w 69849"/>
                <a:gd name="connsiteY26" fmla="*/ 17045 h 303862"/>
                <a:gd name="connsiteX27" fmla="*/ 25011 w 69849"/>
                <a:gd name="connsiteY27" fmla="*/ 12228 h 303862"/>
                <a:gd name="connsiteX28" fmla="*/ 40765 w 69849"/>
                <a:gd name="connsiteY28" fmla="*/ 183 h 30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849" h="303862">
                  <a:moveTo>
                    <a:pt x="17972" y="267769"/>
                  </a:moveTo>
                  <a:lnTo>
                    <a:pt x="23912" y="268972"/>
                  </a:lnTo>
                  <a:cubicBezTo>
                    <a:pt x="25100" y="279800"/>
                    <a:pt x="26288" y="293034"/>
                    <a:pt x="26288" y="303862"/>
                  </a:cubicBezTo>
                  <a:lnTo>
                    <a:pt x="12032" y="300253"/>
                  </a:lnTo>
                  <a:cubicBezTo>
                    <a:pt x="4904" y="299050"/>
                    <a:pt x="-1036" y="293034"/>
                    <a:pt x="152" y="284612"/>
                  </a:cubicBezTo>
                  <a:lnTo>
                    <a:pt x="1340" y="279800"/>
                  </a:lnTo>
                  <a:cubicBezTo>
                    <a:pt x="2528" y="271378"/>
                    <a:pt x="9656" y="266566"/>
                    <a:pt x="17972" y="267769"/>
                  </a:cubicBezTo>
                  <a:close/>
                  <a:moveTo>
                    <a:pt x="19194" y="179400"/>
                  </a:moveTo>
                  <a:lnTo>
                    <a:pt x="26288" y="180602"/>
                  </a:lnTo>
                  <a:cubicBezTo>
                    <a:pt x="26288" y="192618"/>
                    <a:pt x="25106" y="203433"/>
                    <a:pt x="23924" y="214248"/>
                  </a:cubicBezTo>
                  <a:lnTo>
                    <a:pt x="14465" y="213046"/>
                  </a:lnTo>
                  <a:cubicBezTo>
                    <a:pt x="6188" y="211845"/>
                    <a:pt x="1459" y="204635"/>
                    <a:pt x="2641" y="197425"/>
                  </a:cubicBezTo>
                  <a:lnTo>
                    <a:pt x="3824" y="191417"/>
                  </a:lnTo>
                  <a:cubicBezTo>
                    <a:pt x="5006" y="184207"/>
                    <a:pt x="10918" y="178198"/>
                    <a:pt x="19194" y="179400"/>
                  </a:cubicBezTo>
                  <a:close/>
                  <a:moveTo>
                    <a:pt x="26911" y="89793"/>
                  </a:moveTo>
                  <a:lnTo>
                    <a:pt x="42468" y="92196"/>
                  </a:lnTo>
                  <a:cubicBezTo>
                    <a:pt x="40075" y="103011"/>
                    <a:pt x="37681" y="113826"/>
                    <a:pt x="35288" y="124641"/>
                  </a:cubicBezTo>
                  <a:lnTo>
                    <a:pt x="22124" y="122238"/>
                  </a:lnTo>
                  <a:cubicBezTo>
                    <a:pt x="14943" y="122238"/>
                    <a:pt x="10157" y="115028"/>
                    <a:pt x="11353" y="106616"/>
                  </a:cubicBezTo>
                  <a:lnTo>
                    <a:pt x="11353" y="101810"/>
                  </a:lnTo>
                  <a:cubicBezTo>
                    <a:pt x="12550" y="93398"/>
                    <a:pt x="19730" y="88591"/>
                    <a:pt x="26911" y="89793"/>
                  </a:cubicBezTo>
                  <a:close/>
                  <a:moveTo>
                    <a:pt x="40765" y="183"/>
                  </a:moveTo>
                  <a:lnTo>
                    <a:pt x="66214" y="3796"/>
                  </a:lnTo>
                  <a:cubicBezTo>
                    <a:pt x="67426" y="3796"/>
                    <a:pt x="68637" y="5001"/>
                    <a:pt x="69849" y="5001"/>
                  </a:cubicBezTo>
                  <a:cubicBezTo>
                    <a:pt x="65002" y="14636"/>
                    <a:pt x="61366" y="25476"/>
                    <a:pt x="57731" y="37521"/>
                  </a:cubicBezTo>
                  <a:lnTo>
                    <a:pt x="35918" y="33908"/>
                  </a:lnTo>
                  <a:cubicBezTo>
                    <a:pt x="27435" y="31499"/>
                    <a:pt x="22587" y="24272"/>
                    <a:pt x="23799" y="17045"/>
                  </a:cubicBezTo>
                  <a:lnTo>
                    <a:pt x="25011" y="12228"/>
                  </a:lnTo>
                  <a:cubicBezTo>
                    <a:pt x="26223" y="3796"/>
                    <a:pt x="33494" y="-1021"/>
                    <a:pt x="40765" y="183"/>
                  </a:cubicBezTo>
                  <a:close/>
                </a:path>
              </a:pathLst>
            </a:custGeom>
            <a:solidFill>
              <a:srgbClr val="FF3E3D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7" name="Freeform: Shape 663">
              <a:extLst>
                <a:ext uri="{FF2B5EF4-FFF2-40B4-BE49-F238E27FC236}">
                  <a16:creationId xmlns:a16="http://schemas.microsoft.com/office/drawing/2014/main" id="{92BF98A8-8249-004E-AC4A-14421EEA1087}"/>
                </a:ext>
              </a:extLst>
            </p:cNvPr>
            <p:cNvSpPr/>
            <p:nvPr/>
          </p:nvSpPr>
          <p:spPr>
            <a:xfrm>
              <a:off x="5787348" y="4184637"/>
              <a:ext cx="1710058" cy="26223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75" h="2108">
                  <a:moveTo>
                    <a:pt x="986" y="70"/>
                  </a:moveTo>
                  <a:lnTo>
                    <a:pt x="664" y="4"/>
                  </a:lnTo>
                  <a:cubicBezTo>
                    <a:pt x="648" y="2"/>
                    <a:pt x="630" y="0"/>
                    <a:pt x="611" y="0"/>
                  </a:cubicBezTo>
                  <a:cubicBezTo>
                    <a:pt x="539" y="2"/>
                    <a:pt x="469" y="26"/>
                    <a:pt x="408" y="67"/>
                  </a:cubicBezTo>
                  <a:cubicBezTo>
                    <a:pt x="289" y="145"/>
                    <a:pt x="114" y="315"/>
                    <a:pt x="40" y="602"/>
                  </a:cubicBezTo>
                  <a:cubicBezTo>
                    <a:pt x="23" y="697"/>
                    <a:pt x="-2" y="789"/>
                    <a:pt x="0" y="883"/>
                  </a:cubicBezTo>
                  <a:cubicBezTo>
                    <a:pt x="4" y="1195"/>
                    <a:pt x="58" y="1520"/>
                    <a:pt x="202" y="1799"/>
                  </a:cubicBezTo>
                  <a:cubicBezTo>
                    <a:pt x="232" y="1857"/>
                    <a:pt x="265" y="1912"/>
                    <a:pt x="303" y="1965"/>
                  </a:cubicBezTo>
                  <a:cubicBezTo>
                    <a:pt x="313" y="1978"/>
                    <a:pt x="327" y="1988"/>
                    <a:pt x="342" y="1994"/>
                  </a:cubicBezTo>
                  <a:cubicBezTo>
                    <a:pt x="455" y="2034"/>
                    <a:pt x="936" y="2191"/>
                    <a:pt x="1241" y="2052"/>
                  </a:cubicBezTo>
                  <a:cubicBezTo>
                    <a:pt x="1261" y="2043"/>
                    <a:pt x="1275" y="2026"/>
                    <a:pt x="1282" y="2005"/>
                  </a:cubicBezTo>
                  <a:cubicBezTo>
                    <a:pt x="1347" y="1804"/>
                    <a:pt x="1562" y="649"/>
                    <a:pt x="986" y="70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8" name="Freeform: Shape 664">
              <a:extLst>
                <a:ext uri="{FF2B5EF4-FFF2-40B4-BE49-F238E27FC236}">
                  <a16:creationId xmlns:a16="http://schemas.microsoft.com/office/drawing/2014/main" id="{1B65F6EC-344A-8445-B1A8-683C3C938001}"/>
                </a:ext>
              </a:extLst>
            </p:cNvPr>
            <p:cNvSpPr/>
            <p:nvPr/>
          </p:nvSpPr>
          <p:spPr>
            <a:xfrm>
              <a:off x="5787348" y="4575436"/>
              <a:ext cx="1347884" cy="22315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4" h="1794">
                  <a:moveTo>
                    <a:pt x="785" y="977"/>
                  </a:moveTo>
                  <a:cubicBezTo>
                    <a:pt x="218" y="444"/>
                    <a:pt x="266" y="187"/>
                    <a:pt x="167" y="0"/>
                  </a:cubicBezTo>
                  <a:cubicBezTo>
                    <a:pt x="115" y="78"/>
                    <a:pt x="69" y="173"/>
                    <a:pt x="40" y="288"/>
                  </a:cubicBezTo>
                  <a:cubicBezTo>
                    <a:pt x="23" y="383"/>
                    <a:pt x="-2" y="475"/>
                    <a:pt x="0" y="569"/>
                  </a:cubicBezTo>
                  <a:cubicBezTo>
                    <a:pt x="4" y="881"/>
                    <a:pt x="58" y="1206"/>
                    <a:pt x="202" y="1485"/>
                  </a:cubicBezTo>
                  <a:cubicBezTo>
                    <a:pt x="232" y="1543"/>
                    <a:pt x="265" y="1598"/>
                    <a:pt x="303" y="1651"/>
                  </a:cubicBezTo>
                  <a:cubicBezTo>
                    <a:pt x="313" y="1664"/>
                    <a:pt x="327" y="1674"/>
                    <a:pt x="342" y="1680"/>
                  </a:cubicBezTo>
                  <a:cubicBezTo>
                    <a:pt x="436" y="1713"/>
                    <a:pt x="792" y="1829"/>
                    <a:pt x="1084" y="1783"/>
                  </a:cubicBezTo>
                  <a:cubicBezTo>
                    <a:pt x="1032" y="1719"/>
                    <a:pt x="953" y="1628"/>
                    <a:pt x="865" y="1501"/>
                  </a:cubicBezTo>
                  <a:cubicBezTo>
                    <a:pt x="617" y="1139"/>
                    <a:pt x="1043" y="1219"/>
                    <a:pt x="785" y="977"/>
                  </a:cubicBezTo>
                  <a:close/>
                </a:path>
              </a:pathLst>
            </a:custGeom>
            <a:solidFill>
              <a:srgbClr val="0B1124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89" name="Freeform: Shape 665">
              <a:extLst>
                <a:ext uri="{FF2B5EF4-FFF2-40B4-BE49-F238E27FC236}">
                  <a16:creationId xmlns:a16="http://schemas.microsoft.com/office/drawing/2014/main" id="{EEBA420A-5E75-2444-A780-FFE0EA644399}"/>
                </a:ext>
              </a:extLst>
            </p:cNvPr>
            <p:cNvSpPr/>
            <p:nvPr/>
          </p:nvSpPr>
          <p:spPr>
            <a:xfrm>
              <a:off x="9187553" y="6007952"/>
              <a:ext cx="1016825" cy="5812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8" h="468">
                  <a:moveTo>
                    <a:pt x="20" y="326"/>
                  </a:moveTo>
                  <a:lnTo>
                    <a:pt x="368" y="399"/>
                  </a:lnTo>
                  <a:cubicBezTo>
                    <a:pt x="385" y="402"/>
                    <a:pt x="402" y="407"/>
                    <a:pt x="418" y="414"/>
                  </a:cubicBezTo>
                  <a:lnTo>
                    <a:pt x="524" y="456"/>
                  </a:lnTo>
                  <a:cubicBezTo>
                    <a:pt x="583" y="479"/>
                    <a:pt x="650" y="469"/>
                    <a:pt x="700" y="431"/>
                  </a:cubicBezTo>
                  <a:lnTo>
                    <a:pt x="786" y="365"/>
                  </a:lnTo>
                  <a:cubicBezTo>
                    <a:pt x="816" y="341"/>
                    <a:pt x="826" y="301"/>
                    <a:pt x="810" y="266"/>
                  </a:cubicBezTo>
                  <a:lnTo>
                    <a:pt x="764" y="168"/>
                  </a:lnTo>
                  <a:cubicBezTo>
                    <a:pt x="759" y="158"/>
                    <a:pt x="749" y="151"/>
                    <a:pt x="738" y="149"/>
                  </a:cubicBezTo>
                  <a:lnTo>
                    <a:pt x="249" y="74"/>
                  </a:lnTo>
                  <a:lnTo>
                    <a:pt x="119" y="3"/>
                  </a:lnTo>
                  <a:cubicBezTo>
                    <a:pt x="103" y="-6"/>
                    <a:pt x="84" y="5"/>
                    <a:pt x="82" y="22"/>
                  </a:cubicBezTo>
                  <a:cubicBezTo>
                    <a:pt x="74" y="86"/>
                    <a:pt x="53" y="212"/>
                    <a:pt x="4" y="288"/>
                  </a:cubicBezTo>
                  <a:cubicBezTo>
                    <a:pt x="-6" y="303"/>
                    <a:pt x="3" y="323"/>
                    <a:pt x="20" y="32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0" name="Freeform: Shape 666">
              <a:extLst>
                <a:ext uri="{FF2B5EF4-FFF2-40B4-BE49-F238E27FC236}">
                  <a16:creationId xmlns:a16="http://schemas.microsoft.com/office/drawing/2014/main" id="{A0819D7A-6B69-E444-9872-226D6AB2E09D}"/>
                </a:ext>
              </a:extLst>
            </p:cNvPr>
            <p:cNvSpPr/>
            <p:nvPr/>
          </p:nvSpPr>
          <p:spPr>
            <a:xfrm>
              <a:off x="9288365" y="5711738"/>
              <a:ext cx="3608044" cy="31587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0" h="2539">
                  <a:moveTo>
                    <a:pt x="2868" y="2216"/>
                  </a:moveTo>
                  <a:cubicBezTo>
                    <a:pt x="2865" y="2214"/>
                    <a:pt x="2862" y="2211"/>
                    <a:pt x="2858" y="2210"/>
                  </a:cubicBezTo>
                  <a:lnTo>
                    <a:pt x="1791" y="1360"/>
                  </a:lnTo>
                  <a:cubicBezTo>
                    <a:pt x="1715" y="1300"/>
                    <a:pt x="1635" y="1242"/>
                    <a:pt x="1553" y="1190"/>
                  </a:cubicBezTo>
                  <a:cubicBezTo>
                    <a:pt x="1488" y="1147"/>
                    <a:pt x="1422" y="1103"/>
                    <a:pt x="1358" y="1059"/>
                  </a:cubicBezTo>
                  <a:cubicBezTo>
                    <a:pt x="1294" y="1014"/>
                    <a:pt x="1231" y="970"/>
                    <a:pt x="1168" y="924"/>
                  </a:cubicBezTo>
                  <a:cubicBezTo>
                    <a:pt x="1109" y="881"/>
                    <a:pt x="1051" y="836"/>
                    <a:pt x="992" y="792"/>
                  </a:cubicBezTo>
                  <a:cubicBezTo>
                    <a:pt x="938" y="750"/>
                    <a:pt x="885" y="707"/>
                    <a:pt x="831" y="664"/>
                  </a:cubicBezTo>
                  <a:cubicBezTo>
                    <a:pt x="782" y="624"/>
                    <a:pt x="733" y="583"/>
                    <a:pt x="684" y="541"/>
                  </a:cubicBezTo>
                  <a:cubicBezTo>
                    <a:pt x="640" y="503"/>
                    <a:pt x="597" y="466"/>
                    <a:pt x="553" y="427"/>
                  </a:cubicBezTo>
                  <a:cubicBezTo>
                    <a:pt x="514" y="392"/>
                    <a:pt x="475" y="356"/>
                    <a:pt x="437" y="321"/>
                  </a:cubicBezTo>
                  <a:cubicBezTo>
                    <a:pt x="403" y="289"/>
                    <a:pt x="370" y="258"/>
                    <a:pt x="336" y="225"/>
                  </a:cubicBezTo>
                  <a:cubicBezTo>
                    <a:pt x="308" y="197"/>
                    <a:pt x="280" y="170"/>
                    <a:pt x="252" y="142"/>
                  </a:cubicBezTo>
                  <a:cubicBezTo>
                    <a:pt x="222" y="111"/>
                    <a:pt x="192" y="79"/>
                    <a:pt x="161" y="48"/>
                  </a:cubicBezTo>
                  <a:cubicBezTo>
                    <a:pt x="148" y="33"/>
                    <a:pt x="133" y="18"/>
                    <a:pt x="115" y="9"/>
                  </a:cubicBezTo>
                  <a:cubicBezTo>
                    <a:pt x="99" y="1"/>
                    <a:pt x="80" y="-2"/>
                    <a:pt x="62" y="1"/>
                  </a:cubicBezTo>
                  <a:cubicBezTo>
                    <a:pt x="49" y="3"/>
                    <a:pt x="35" y="9"/>
                    <a:pt x="24" y="16"/>
                  </a:cubicBezTo>
                  <a:cubicBezTo>
                    <a:pt x="0" y="35"/>
                    <a:pt x="-4" y="68"/>
                    <a:pt x="4" y="96"/>
                  </a:cubicBezTo>
                  <a:cubicBezTo>
                    <a:pt x="12" y="128"/>
                    <a:pt x="37" y="147"/>
                    <a:pt x="63" y="164"/>
                  </a:cubicBezTo>
                  <a:cubicBezTo>
                    <a:pt x="75" y="173"/>
                    <a:pt x="87" y="181"/>
                    <a:pt x="99" y="190"/>
                  </a:cubicBezTo>
                  <a:cubicBezTo>
                    <a:pt x="127" y="209"/>
                    <a:pt x="155" y="230"/>
                    <a:pt x="183" y="250"/>
                  </a:cubicBezTo>
                  <a:cubicBezTo>
                    <a:pt x="217" y="275"/>
                    <a:pt x="250" y="301"/>
                    <a:pt x="283" y="325"/>
                  </a:cubicBezTo>
                  <a:cubicBezTo>
                    <a:pt x="321" y="355"/>
                    <a:pt x="360" y="386"/>
                    <a:pt x="398" y="416"/>
                  </a:cubicBezTo>
                  <a:cubicBezTo>
                    <a:pt x="441" y="450"/>
                    <a:pt x="484" y="486"/>
                    <a:pt x="526" y="521"/>
                  </a:cubicBezTo>
                  <a:cubicBezTo>
                    <a:pt x="573" y="559"/>
                    <a:pt x="619" y="600"/>
                    <a:pt x="666" y="640"/>
                  </a:cubicBezTo>
                  <a:cubicBezTo>
                    <a:pt x="716" y="684"/>
                    <a:pt x="765" y="729"/>
                    <a:pt x="814" y="774"/>
                  </a:cubicBezTo>
                  <a:cubicBezTo>
                    <a:pt x="867" y="822"/>
                    <a:pt x="919" y="872"/>
                    <a:pt x="971" y="922"/>
                  </a:cubicBezTo>
                  <a:cubicBezTo>
                    <a:pt x="1026" y="975"/>
                    <a:pt x="1080" y="1029"/>
                    <a:pt x="1133" y="1084"/>
                  </a:cubicBezTo>
                  <a:cubicBezTo>
                    <a:pt x="1190" y="1143"/>
                    <a:pt x="1246" y="1201"/>
                    <a:pt x="1300" y="1261"/>
                  </a:cubicBezTo>
                  <a:cubicBezTo>
                    <a:pt x="1334" y="1297"/>
                    <a:pt x="1367" y="1334"/>
                    <a:pt x="1399" y="1370"/>
                  </a:cubicBezTo>
                  <a:cubicBezTo>
                    <a:pt x="1464" y="1443"/>
                    <a:pt x="1532" y="1513"/>
                    <a:pt x="1603" y="1579"/>
                  </a:cubicBezTo>
                  <a:lnTo>
                    <a:pt x="2612" y="2516"/>
                  </a:lnTo>
                  <a:cubicBezTo>
                    <a:pt x="2613" y="2517"/>
                    <a:pt x="2614" y="2518"/>
                    <a:pt x="2615" y="2518"/>
                  </a:cubicBezTo>
                  <a:cubicBezTo>
                    <a:pt x="2617" y="2519"/>
                    <a:pt x="2621" y="2521"/>
                    <a:pt x="2623" y="2522"/>
                  </a:cubicBezTo>
                  <a:cubicBezTo>
                    <a:pt x="2673" y="2563"/>
                    <a:pt x="2770" y="2528"/>
                    <a:pt x="2838" y="2443"/>
                  </a:cubicBezTo>
                  <a:cubicBezTo>
                    <a:pt x="2907" y="2359"/>
                    <a:pt x="2920" y="2257"/>
                    <a:pt x="2868" y="2216"/>
                  </a:cubicBezTo>
                  <a:close/>
                </a:path>
              </a:pathLst>
            </a:custGeom>
            <a:solidFill>
              <a:srgbClr val="E2A96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1" name="Freeform: Shape 667">
              <a:extLst>
                <a:ext uri="{FF2B5EF4-FFF2-40B4-BE49-F238E27FC236}">
                  <a16:creationId xmlns:a16="http://schemas.microsoft.com/office/drawing/2014/main" id="{7CBAB12B-B305-4449-B8D7-594618FC9D3B}"/>
                </a:ext>
              </a:extLst>
            </p:cNvPr>
            <p:cNvSpPr/>
            <p:nvPr/>
          </p:nvSpPr>
          <p:spPr>
            <a:xfrm>
              <a:off x="9288365" y="5711738"/>
              <a:ext cx="3608044" cy="31587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00" h="2539">
                  <a:moveTo>
                    <a:pt x="2868" y="2216"/>
                  </a:moveTo>
                  <a:cubicBezTo>
                    <a:pt x="2865" y="2214"/>
                    <a:pt x="2862" y="2211"/>
                    <a:pt x="2858" y="2210"/>
                  </a:cubicBezTo>
                  <a:lnTo>
                    <a:pt x="1791" y="1360"/>
                  </a:lnTo>
                  <a:cubicBezTo>
                    <a:pt x="1715" y="1300"/>
                    <a:pt x="1635" y="1242"/>
                    <a:pt x="1553" y="1190"/>
                  </a:cubicBezTo>
                  <a:cubicBezTo>
                    <a:pt x="1488" y="1147"/>
                    <a:pt x="1422" y="1103"/>
                    <a:pt x="1358" y="1059"/>
                  </a:cubicBezTo>
                  <a:cubicBezTo>
                    <a:pt x="1294" y="1014"/>
                    <a:pt x="1231" y="970"/>
                    <a:pt x="1168" y="924"/>
                  </a:cubicBezTo>
                  <a:cubicBezTo>
                    <a:pt x="1109" y="881"/>
                    <a:pt x="1051" y="836"/>
                    <a:pt x="992" y="792"/>
                  </a:cubicBezTo>
                  <a:cubicBezTo>
                    <a:pt x="938" y="750"/>
                    <a:pt x="885" y="707"/>
                    <a:pt x="831" y="664"/>
                  </a:cubicBezTo>
                  <a:cubicBezTo>
                    <a:pt x="782" y="624"/>
                    <a:pt x="733" y="583"/>
                    <a:pt x="684" y="541"/>
                  </a:cubicBezTo>
                  <a:cubicBezTo>
                    <a:pt x="640" y="503"/>
                    <a:pt x="597" y="466"/>
                    <a:pt x="553" y="427"/>
                  </a:cubicBezTo>
                  <a:cubicBezTo>
                    <a:pt x="514" y="392"/>
                    <a:pt x="475" y="356"/>
                    <a:pt x="437" y="321"/>
                  </a:cubicBezTo>
                  <a:cubicBezTo>
                    <a:pt x="403" y="289"/>
                    <a:pt x="370" y="258"/>
                    <a:pt x="336" y="225"/>
                  </a:cubicBezTo>
                  <a:cubicBezTo>
                    <a:pt x="308" y="197"/>
                    <a:pt x="280" y="170"/>
                    <a:pt x="252" y="142"/>
                  </a:cubicBezTo>
                  <a:cubicBezTo>
                    <a:pt x="222" y="111"/>
                    <a:pt x="192" y="79"/>
                    <a:pt x="161" y="48"/>
                  </a:cubicBezTo>
                  <a:cubicBezTo>
                    <a:pt x="148" y="33"/>
                    <a:pt x="133" y="18"/>
                    <a:pt x="115" y="9"/>
                  </a:cubicBezTo>
                  <a:cubicBezTo>
                    <a:pt x="99" y="1"/>
                    <a:pt x="80" y="-2"/>
                    <a:pt x="62" y="1"/>
                  </a:cubicBezTo>
                  <a:cubicBezTo>
                    <a:pt x="49" y="3"/>
                    <a:pt x="35" y="9"/>
                    <a:pt x="24" y="16"/>
                  </a:cubicBezTo>
                  <a:cubicBezTo>
                    <a:pt x="0" y="35"/>
                    <a:pt x="-4" y="68"/>
                    <a:pt x="4" y="96"/>
                  </a:cubicBezTo>
                  <a:cubicBezTo>
                    <a:pt x="12" y="128"/>
                    <a:pt x="37" y="147"/>
                    <a:pt x="63" y="164"/>
                  </a:cubicBezTo>
                  <a:cubicBezTo>
                    <a:pt x="75" y="173"/>
                    <a:pt x="87" y="181"/>
                    <a:pt x="99" y="190"/>
                  </a:cubicBezTo>
                  <a:cubicBezTo>
                    <a:pt x="127" y="209"/>
                    <a:pt x="155" y="230"/>
                    <a:pt x="183" y="250"/>
                  </a:cubicBezTo>
                  <a:cubicBezTo>
                    <a:pt x="217" y="275"/>
                    <a:pt x="250" y="301"/>
                    <a:pt x="283" y="325"/>
                  </a:cubicBezTo>
                  <a:cubicBezTo>
                    <a:pt x="321" y="355"/>
                    <a:pt x="360" y="386"/>
                    <a:pt x="398" y="416"/>
                  </a:cubicBezTo>
                  <a:cubicBezTo>
                    <a:pt x="441" y="450"/>
                    <a:pt x="484" y="486"/>
                    <a:pt x="526" y="521"/>
                  </a:cubicBezTo>
                  <a:cubicBezTo>
                    <a:pt x="573" y="559"/>
                    <a:pt x="619" y="600"/>
                    <a:pt x="666" y="640"/>
                  </a:cubicBezTo>
                  <a:cubicBezTo>
                    <a:pt x="716" y="684"/>
                    <a:pt x="765" y="729"/>
                    <a:pt x="814" y="774"/>
                  </a:cubicBezTo>
                  <a:cubicBezTo>
                    <a:pt x="867" y="822"/>
                    <a:pt x="919" y="872"/>
                    <a:pt x="971" y="922"/>
                  </a:cubicBezTo>
                  <a:cubicBezTo>
                    <a:pt x="1026" y="975"/>
                    <a:pt x="1080" y="1029"/>
                    <a:pt x="1133" y="1084"/>
                  </a:cubicBezTo>
                  <a:cubicBezTo>
                    <a:pt x="1190" y="1143"/>
                    <a:pt x="1246" y="1201"/>
                    <a:pt x="1300" y="1261"/>
                  </a:cubicBezTo>
                  <a:cubicBezTo>
                    <a:pt x="1334" y="1297"/>
                    <a:pt x="1367" y="1334"/>
                    <a:pt x="1399" y="1370"/>
                  </a:cubicBezTo>
                  <a:cubicBezTo>
                    <a:pt x="1464" y="1443"/>
                    <a:pt x="1532" y="1513"/>
                    <a:pt x="1603" y="1579"/>
                  </a:cubicBezTo>
                  <a:lnTo>
                    <a:pt x="2612" y="2516"/>
                  </a:lnTo>
                  <a:cubicBezTo>
                    <a:pt x="2613" y="2517"/>
                    <a:pt x="2614" y="2518"/>
                    <a:pt x="2615" y="2518"/>
                  </a:cubicBezTo>
                  <a:cubicBezTo>
                    <a:pt x="2617" y="2519"/>
                    <a:pt x="2621" y="2521"/>
                    <a:pt x="2623" y="2522"/>
                  </a:cubicBezTo>
                  <a:cubicBezTo>
                    <a:pt x="2673" y="2563"/>
                    <a:pt x="2770" y="2528"/>
                    <a:pt x="2838" y="2443"/>
                  </a:cubicBezTo>
                  <a:cubicBezTo>
                    <a:pt x="2907" y="2359"/>
                    <a:pt x="2920" y="2257"/>
                    <a:pt x="2868" y="2216"/>
                  </a:cubicBezTo>
                  <a:close/>
                </a:path>
              </a:pathLst>
            </a:custGeom>
            <a:solidFill>
              <a:srgbClr val="E2A96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2" name="Freeform: Shape 1459">
              <a:extLst>
                <a:ext uri="{FF2B5EF4-FFF2-40B4-BE49-F238E27FC236}">
                  <a16:creationId xmlns:a16="http://schemas.microsoft.com/office/drawing/2014/main" id="{22739C7A-B8CE-534F-9D11-A44818C8BF32}"/>
                </a:ext>
              </a:extLst>
            </p:cNvPr>
            <p:cNvSpPr/>
            <p:nvPr/>
          </p:nvSpPr>
          <p:spPr>
            <a:xfrm>
              <a:off x="10428402" y="6758436"/>
              <a:ext cx="2352260" cy="2014981"/>
            </a:xfrm>
            <a:custGeom>
              <a:avLst/>
              <a:gdLst>
                <a:gd name="connsiteX0" fmla="*/ 0 w 2352260"/>
                <a:gd name="connsiteY0" fmla="*/ 23647 h 2014981"/>
                <a:gd name="connsiteX1" fmla="*/ 276141 w 2352260"/>
                <a:gd name="connsiteY1" fmla="*/ 269921 h 2014981"/>
                <a:gd name="connsiteX2" fmla="*/ 552282 w 2352260"/>
                <a:gd name="connsiteY2" fmla="*/ 517438 h 2014981"/>
                <a:gd name="connsiteX3" fmla="*/ 1103321 w 2352260"/>
                <a:gd name="connsiteY3" fmla="*/ 1013717 h 2014981"/>
                <a:gd name="connsiteX4" fmla="*/ 1650627 w 2352260"/>
                <a:gd name="connsiteY4" fmla="*/ 1513727 h 2014981"/>
                <a:gd name="connsiteX5" fmla="*/ 2197934 w 2352260"/>
                <a:gd name="connsiteY5" fmla="*/ 2014981 h 2014981"/>
                <a:gd name="connsiteX6" fmla="*/ 1646896 w 2352260"/>
                <a:gd name="connsiteY6" fmla="*/ 1517459 h 2014981"/>
                <a:gd name="connsiteX7" fmla="*/ 1095857 w 2352260"/>
                <a:gd name="connsiteY7" fmla="*/ 1019936 h 2014981"/>
                <a:gd name="connsiteX8" fmla="*/ 547307 w 2352260"/>
                <a:gd name="connsiteY8" fmla="*/ 522414 h 2014981"/>
                <a:gd name="connsiteX9" fmla="*/ 272409 w 2352260"/>
                <a:gd name="connsiteY9" fmla="*/ 272409 h 2014981"/>
                <a:gd name="connsiteX10" fmla="*/ 13691 w 2352260"/>
                <a:gd name="connsiteY10" fmla="*/ 13690 h 2014981"/>
                <a:gd name="connsiteX11" fmla="*/ 284853 w 2352260"/>
                <a:gd name="connsiteY11" fmla="*/ 240051 h 2014981"/>
                <a:gd name="connsiteX12" fmla="*/ 554771 w 2352260"/>
                <a:gd name="connsiteY12" fmla="*/ 465167 h 2014981"/>
                <a:gd name="connsiteX13" fmla="*/ 825933 w 2352260"/>
                <a:gd name="connsiteY13" fmla="*/ 691528 h 2014981"/>
                <a:gd name="connsiteX14" fmla="*/ 1095851 w 2352260"/>
                <a:gd name="connsiteY14" fmla="*/ 920376 h 2014981"/>
                <a:gd name="connsiteX15" fmla="*/ 1626980 w 2352260"/>
                <a:gd name="connsiteY15" fmla="*/ 1381802 h 2014981"/>
                <a:gd name="connsiteX16" fmla="*/ 1893166 w 2352260"/>
                <a:gd name="connsiteY16" fmla="*/ 1611894 h 2014981"/>
                <a:gd name="connsiteX17" fmla="*/ 2159353 w 2352260"/>
                <a:gd name="connsiteY17" fmla="*/ 1844473 h 2014981"/>
                <a:gd name="connsiteX18" fmla="*/ 1891923 w 2352260"/>
                <a:gd name="connsiteY18" fmla="*/ 1616869 h 2014981"/>
                <a:gd name="connsiteX19" fmla="*/ 1624492 w 2352260"/>
                <a:gd name="connsiteY19" fmla="*/ 1386777 h 2014981"/>
                <a:gd name="connsiteX20" fmla="*/ 1089632 w 2352260"/>
                <a:gd name="connsiteY20" fmla="*/ 926594 h 2014981"/>
                <a:gd name="connsiteX21" fmla="*/ 819714 w 2352260"/>
                <a:gd name="connsiteY21" fmla="*/ 697746 h 2014981"/>
                <a:gd name="connsiteX22" fmla="*/ 552283 w 2352260"/>
                <a:gd name="connsiteY22" fmla="*/ 470142 h 2014981"/>
                <a:gd name="connsiteX23" fmla="*/ 282365 w 2352260"/>
                <a:gd name="connsiteY23" fmla="*/ 242538 h 2014981"/>
                <a:gd name="connsiteX24" fmla="*/ 44805 w 2352260"/>
                <a:gd name="connsiteY24" fmla="*/ 12446 h 2014981"/>
                <a:gd name="connsiteX25" fmla="*/ 324678 w 2352260"/>
                <a:gd name="connsiteY25" fmla="*/ 227607 h 2014981"/>
                <a:gd name="connsiteX26" fmla="*/ 604551 w 2352260"/>
                <a:gd name="connsiteY26" fmla="*/ 442768 h 2014981"/>
                <a:gd name="connsiteX27" fmla="*/ 883180 w 2352260"/>
                <a:gd name="connsiteY27" fmla="*/ 659173 h 2014981"/>
                <a:gd name="connsiteX28" fmla="*/ 1022494 w 2352260"/>
                <a:gd name="connsiteY28" fmla="*/ 766131 h 2014981"/>
                <a:gd name="connsiteX29" fmla="*/ 1092152 w 2352260"/>
                <a:gd name="connsiteY29" fmla="*/ 820854 h 2014981"/>
                <a:gd name="connsiteX30" fmla="*/ 1160565 w 2352260"/>
                <a:gd name="connsiteY30" fmla="*/ 875577 h 2014981"/>
                <a:gd name="connsiteX31" fmla="*/ 1702896 w 2352260"/>
                <a:gd name="connsiteY31" fmla="*/ 1325799 h 2014981"/>
                <a:gd name="connsiteX32" fmla="*/ 1975306 w 2352260"/>
                <a:gd name="connsiteY32" fmla="*/ 1552153 h 2014981"/>
                <a:gd name="connsiteX33" fmla="*/ 2243984 w 2352260"/>
                <a:gd name="connsiteY33" fmla="*/ 1778507 h 2014981"/>
                <a:gd name="connsiteX34" fmla="*/ 1971574 w 2352260"/>
                <a:gd name="connsiteY34" fmla="*/ 1554640 h 2014981"/>
                <a:gd name="connsiteX35" fmla="*/ 1699165 w 2352260"/>
                <a:gd name="connsiteY35" fmla="*/ 1330773 h 2014981"/>
                <a:gd name="connsiteX36" fmla="*/ 1155589 w 2352260"/>
                <a:gd name="connsiteY36" fmla="*/ 883040 h 2014981"/>
                <a:gd name="connsiteX37" fmla="*/ 1087176 w 2352260"/>
                <a:gd name="connsiteY37" fmla="*/ 827073 h 2014981"/>
                <a:gd name="connsiteX38" fmla="*/ 1017519 w 2352260"/>
                <a:gd name="connsiteY38" fmla="*/ 772350 h 2014981"/>
                <a:gd name="connsiteX39" fmla="*/ 878204 w 2352260"/>
                <a:gd name="connsiteY39" fmla="*/ 664148 h 2014981"/>
                <a:gd name="connsiteX40" fmla="*/ 599575 w 2352260"/>
                <a:gd name="connsiteY40" fmla="*/ 447743 h 2014981"/>
                <a:gd name="connsiteX41" fmla="*/ 323434 w 2352260"/>
                <a:gd name="connsiteY41" fmla="*/ 231338 h 2014981"/>
                <a:gd name="connsiteX42" fmla="*/ 121966 w 2352260"/>
                <a:gd name="connsiteY42" fmla="*/ 0 h 2014981"/>
                <a:gd name="connsiteX43" fmla="*/ 405573 w 2352260"/>
                <a:gd name="connsiteY43" fmla="*/ 208940 h 2014981"/>
                <a:gd name="connsiteX44" fmla="*/ 689180 w 2352260"/>
                <a:gd name="connsiteY44" fmla="*/ 419123 h 2014981"/>
                <a:gd name="connsiteX45" fmla="*/ 971543 w 2352260"/>
                <a:gd name="connsiteY45" fmla="*/ 630550 h 2014981"/>
                <a:gd name="connsiteX46" fmla="*/ 1112102 w 2352260"/>
                <a:gd name="connsiteY46" fmla="*/ 736263 h 2014981"/>
                <a:gd name="connsiteX47" fmla="*/ 1183004 w 2352260"/>
                <a:gd name="connsiteY47" fmla="*/ 788498 h 2014981"/>
                <a:gd name="connsiteX48" fmla="*/ 1252662 w 2352260"/>
                <a:gd name="connsiteY48" fmla="*/ 843220 h 2014981"/>
                <a:gd name="connsiteX49" fmla="*/ 1802461 w 2352260"/>
                <a:gd name="connsiteY49" fmla="*/ 1283486 h 2014981"/>
                <a:gd name="connsiteX50" fmla="*/ 2077360 w 2352260"/>
                <a:gd name="connsiteY50" fmla="*/ 1504862 h 2014981"/>
                <a:gd name="connsiteX51" fmla="*/ 2352260 w 2352260"/>
                <a:gd name="connsiteY51" fmla="*/ 1726238 h 2014981"/>
                <a:gd name="connsiteX52" fmla="*/ 2076116 w 2352260"/>
                <a:gd name="connsiteY52" fmla="*/ 1508593 h 2014981"/>
                <a:gd name="connsiteX53" fmla="*/ 1799973 w 2352260"/>
                <a:gd name="connsiteY53" fmla="*/ 1288460 h 2014981"/>
                <a:gd name="connsiteX54" fmla="*/ 1246442 w 2352260"/>
                <a:gd name="connsiteY54" fmla="*/ 850682 h 2014981"/>
                <a:gd name="connsiteX55" fmla="*/ 1178028 w 2352260"/>
                <a:gd name="connsiteY55" fmla="*/ 794716 h 2014981"/>
                <a:gd name="connsiteX56" fmla="*/ 1107127 w 2352260"/>
                <a:gd name="connsiteY56" fmla="*/ 742482 h 2014981"/>
                <a:gd name="connsiteX57" fmla="*/ 966567 w 2352260"/>
                <a:gd name="connsiteY57" fmla="*/ 636768 h 2014981"/>
                <a:gd name="connsiteX58" fmla="*/ 684204 w 2352260"/>
                <a:gd name="connsiteY58" fmla="*/ 424098 h 2014981"/>
                <a:gd name="connsiteX59" fmla="*/ 403085 w 2352260"/>
                <a:gd name="connsiteY59" fmla="*/ 212671 h 201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2260" h="2014981">
                  <a:moveTo>
                    <a:pt x="0" y="23647"/>
                  </a:moveTo>
                  <a:lnTo>
                    <a:pt x="276141" y="269921"/>
                  </a:lnTo>
                  <a:lnTo>
                    <a:pt x="552282" y="517438"/>
                  </a:lnTo>
                  <a:cubicBezTo>
                    <a:pt x="736376" y="682865"/>
                    <a:pt x="920470" y="847047"/>
                    <a:pt x="1103321" y="1013717"/>
                  </a:cubicBezTo>
                  <a:lnTo>
                    <a:pt x="1650627" y="1513727"/>
                  </a:lnTo>
                  <a:cubicBezTo>
                    <a:pt x="1833478" y="1680397"/>
                    <a:pt x="2016328" y="1847067"/>
                    <a:pt x="2197934" y="2014981"/>
                  </a:cubicBezTo>
                  <a:cubicBezTo>
                    <a:pt x="2013840" y="1849555"/>
                    <a:pt x="1829746" y="1684128"/>
                    <a:pt x="1646896" y="1517459"/>
                  </a:cubicBezTo>
                  <a:lnTo>
                    <a:pt x="1095857" y="1019936"/>
                  </a:lnTo>
                  <a:lnTo>
                    <a:pt x="547307" y="522414"/>
                  </a:lnTo>
                  <a:lnTo>
                    <a:pt x="272409" y="272409"/>
                  </a:lnTo>
                  <a:close/>
                  <a:moveTo>
                    <a:pt x="13691" y="13690"/>
                  </a:moveTo>
                  <a:lnTo>
                    <a:pt x="284853" y="240051"/>
                  </a:lnTo>
                  <a:lnTo>
                    <a:pt x="554771" y="465167"/>
                  </a:lnTo>
                  <a:lnTo>
                    <a:pt x="825933" y="691528"/>
                  </a:lnTo>
                  <a:cubicBezTo>
                    <a:pt x="915491" y="768639"/>
                    <a:pt x="1006293" y="843264"/>
                    <a:pt x="1095851" y="920376"/>
                  </a:cubicBezTo>
                  <a:lnTo>
                    <a:pt x="1626980" y="1381802"/>
                  </a:lnTo>
                  <a:lnTo>
                    <a:pt x="1893166" y="1611894"/>
                  </a:lnTo>
                  <a:lnTo>
                    <a:pt x="2159353" y="1844473"/>
                  </a:lnTo>
                  <a:lnTo>
                    <a:pt x="1891923" y="1616869"/>
                  </a:lnTo>
                  <a:lnTo>
                    <a:pt x="1624492" y="1386777"/>
                  </a:lnTo>
                  <a:lnTo>
                    <a:pt x="1089632" y="926594"/>
                  </a:lnTo>
                  <a:cubicBezTo>
                    <a:pt x="1001317" y="849482"/>
                    <a:pt x="910516" y="773614"/>
                    <a:pt x="819714" y="697746"/>
                  </a:cubicBezTo>
                  <a:lnTo>
                    <a:pt x="552283" y="470142"/>
                  </a:lnTo>
                  <a:lnTo>
                    <a:pt x="282365" y="242538"/>
                  </a:lnTo>
                  <a:close/>
                  <a:moveTo>
                    <a:pt x="44805" y="12446"/>
                  </a:moveTo>
                  <a:lnTo>
                    <a:pt x="324678" y="227607"/>
                  </a:lnTo>
                  <a:lnTo>
                    <a:pt x="604551" y="442768"/>
                  </a:lnTo>
                  <a:lnTo>
                    <a:pt x="883180" y="659173"/>
                  </a:lnTo>
                  <a:lnTo>
                    <a:pt x="1022494" y="766131"/>
                  </a:lnTo>
                  <a:cubicBezTo>
                    <a:pt x="1046128" y="783543"/>
                    <a:pt x="1069762" y="802199"/>
                    <a:pt x="1092152" y="820854"/>
                  </a:cubicBezTo>
                  <a:lnTo>
                    <a:pt x="1160565" y="875577"/>
                  </a:lnTo>
                  <a:lnTo>
                    <a:pt x="1702896" y="1325799"/>
                  </a:lnTo>
                  <a:lnTo>
                    <a:pt x="1975306" y="1552153"/>
                  </a:lnTo>
                  <a:lnTo>
                    <a:pt x="2243984" y="1778507"/>
                  </a:lnTo>
                  <a:lnTo>
                    <a:pt x="1971574" y="1554640"/>
                  </a:lnTo>
                  <a:lnTo>
                    <a:pt x="1699165" y="1330773"/>
                  </a:lnTo>
                  <a:lnTo>
                    <a:pt x="1155589" y="883040"/>
                  </a:lnTo>
                  <a:lnTo>
                    <a:pt x="1087176" y="827073"/>
                  </a:lnTo>
                  <a:cubicBezTo>
                    <a:pt x="1064786" y="808417"/>
                    <a:pt x="1041152" y="791006"/>
                    <a:pt x="1017519" y="772350"/>
                  </a:cubicBezTo>
                  <a:lnTo>
                    <a:pt x="878204" y="664148"/>
                  </a:lnTo>
                  <a:lnTo>
                    <a:pt x="599575" y="447743"/>
                  </a:lnTo>
                  <a:lnTo>
                    <a:pt x="323434" y="231338"/>
                  </a:lnTo>
                  <a:close/>
                  <a:moveTo>
                    <a:pt x="121966" y="0"/>
                  </a:moveTo>
                  <a:lnTo>
                    <a:pt x="405573" y="208940"/>
                  </a:lnTo>
                  <a:lnTo>
                    <a:pt x="689180" y="419123"/>
                  </a:lnTo>
                  <a:lnTo>
                    <a:pt x="971543" y="630550"/>
                  </a:lnTo>
                  <a:lnTo>
                    <a:pt x="1112102" y="736263"/>
                  </a:lnTo>
                  <a:cubicBezTo>
                    <a:pt x="1135736" y="752431"/>
                    <a:pt x="1159370" y="769843"/>
                    <a:pt x="1183004" y="788498"/>
                  </a:cubicBezTo>
                  <a:lnTo>
                    <a:pt x="1252662" y="843220"/>
                  </a:lnTo>
                  <a:lnTo>
                    <a:pt x="1802461" y="1283486"/>
                  </a:lnTo>
                  <a:lnTo>
                    <a:pt x="2077360" y="1504862"/>
                  </a:lnTo>
                  <a:lnTo>
                    <a:pt x="2352260" y="1726238"/>
                  </a:lnTo>
                  <a:lnTo>
                    <a:pt x="2076116" y="1508593"/>
                  </a:lnTo>
                  <a:lnTo>
                    <a:pt x="1799973" y="1288460"/>
                  </a:lnTo>
                  <a:lnTo>
                    <a:pt x="1246442" y="850682"/>
                  </a:lnTo>
                  <a:lnTo>
                    <a:pt x="1178028" y="794716"/>
                  </a:lnTo>
                  <a:cubicBezTo>
                    <a:pt x="1154394" y="777305"/>
                    <a:pt x="1130760" y="759893"/>
                    <a:pt x="1107127" y="742482"/>
                  </a:cubicBezTo>
                  <a:lnTo>
                    <a:pt x="966567" y="636768"/>
                  </a:lnTo>
                  <a:lnTo>
                    <a:pt x="684204" y="424098"/>
                  </a:lnTo>
                  <a:lnTo>
                    <a:pt x="403085" y="212671"/>
                  </a:lnTo>
                  <a:close/>
                </a:path>
              </a:pathLst>
            </a:custGeom>
            <a:solidFill>
              <a:srgbClr val="C68C5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3" name="Freeform: Shape 672">
              <a:extLst>
                <a:ext uri="{FF2B5EF4-FFF2-40B4-BE49-F238E27FC236}">
                  <a16:creationId xmlns:a16="http://schemas.microsoft.com/office/drawing/2014/main" id="{CD7CFC67-1AF9-7A4C-8EC2-73C8C8ACB500}"/>
                </a:ext>
              </a:extLst>
            </p:cNvPr>
            <p:cNvSpPr/>
            <p:nvPr/>
          </p:nvSpPr>
          <p:spPr>
            <a:xfrm>
              <a:off x="11241116" y="7318499"/>
              <a:ext cx="723103" cy="6011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2" h="484">
                  <a:moveTo>
                    <a:pt x="98" y="17"/>
                  </a:moveTo>
                  <a:lnTo>
                    <a:pt x="579" y="469"/>
                  </a:lnTo>
                  <a:cubicBezTo>
                    <a:pt x="586" y="475"/>
                    <a:pt x="577" y="488"/>
                    <a:pt x="567" y="482"/>
                  </a:cubicBezTo>
                  <a:lnTo>
                    <a:pt x="39" y="132"/>
                  </a:lnTo>
                  <a:cubicBezTo>
                    <a:pt x="39" y="132"/>
                    <a:pt x="-14" y="83"/>
                    <a:pt x="3" y="36"/>
                  </a:cubicBezTo>
                  <a:cubicBezTo>
                    <a:pt x="18" y="-3"/>
                    <a:pt x="69" y="-12"/>
                    <a:pt x="98" y="1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4" name="Freeform: Shape 673">
              <a:extLst>
                <a:ext uri="{FF2B5EF4-FFF2-40B4-BE49-F238E27FC236}">
                  <a16:creationId xmlns:a16="http://schemas.microsoft.com/office/drawing/2014/main" id="{32BD8C78-881C-0F44-8559-482F1B7A291C}"/>
                </a:ext>
              </a:extLst>
            </p:cNvPr>
            <p:cNvSpPr/>
            <p:nvPr/>
          </p:nvSpPr>
          <p:spPr>
            <a:xfrm>
              <a:off x="9451402" y="5857357"/>
              <a:ext cx="1151240" cy="10118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26" h="814">
                  <a:moveTo>
                    <a:pt x="861" y="676"/>
                  </a:moveTo>
                  <a:cubicBezTo>
                    <a:pt x="807" y="634"/>
                    <a:pt x="754" y="591"/>
                    <a:pt x="700" y="548"/>
                  </a:cubicBezTo>
                  <a:cubicBezTo>
                    <a:pt x="651" y="508"/>
                    <a:pt x="602" y="467"/>
                    <a:pt x="553" y="425"/>
                  </a:cubicBezTo>
                  <a:cubicBezTo>
                    <a:pt x="509" y="387"/>
                    <a:pt x="466" y="350"/>
                    <a:pt x="422" y="311"/>
                  </a:cubicBezTo>
                  <a:cubicBezTo>
                    <a:pt x="383" y="276"/>
                    <a:pt x="344" y="240"/>
                    <a:pt x="306" y="205"/>
                  </a:cubicBezTo>
                  <a:cubicBezTo>
                    <a:pt x="272" y="173"/>
                    <a:pt x="239" y="142"/>
                    <a:pt x="205" y="109"/>
                  </a:cubicBezTo>
                  <a:cubicBezTo>
                    <a:pt x="177" y="81"/>
                    <a:pt x="149" y="54"/>
                    <a:pt x="121" y="26"/>
                  </a:cubicBezTo>
                  <a:cubicBezTo>
                    <a:pt x="112" y="18"/>
                    <a:pt x="104" y="9"/>
                    <a:pt x="96" y="0"/>
                  </a:cubicBezTo>
                  <a:cubicBezTo>
                    <a:pt x="64" y="32"/>
                    <a:pt x="29" y="67"/>
                    <a:pt x="0" y="97"/>
                  </a:cubicBezTo>
                  <a:cubicBezTo>
                    <a:pt x="18" y="109"/>
                    <a:pt x="35" y="122"/>
                    <a:pt x="52" y="134"/>
                  </a:cubicBezTo>
                  <a:cubicBezTo>
                    <a:pt x="86" y="159"/>
                    <a:pt x="119" y="185"/>
                    <a:pt x="152" y="209"/>
                  </a:cubicBezTo>
                  <a:cubicBezTo>
                    <a:pt x="190" y="239"/>
                    <a:pt x="229" y="270"/>
                    <a:pt x="267" y="300"/>
                  </a:cubicBezTo>
                  <a:cubicBezTo>
                    <a:pt x="310" y="334"/>
                    <a:pt x="353" y="370"/>
                    <a:pt x="395" y="405"/>
                  </a:cubicBezTo>
                  <a:cubicBezTo>
                    <a:pt x="442" y="443"/>
                    <a:pt x="488" y="484"/>
                    <a:pt x="535" y="524"/>
                  </a:cubicBezTo>
                  <a:cubicBezTo>
                    <a:pt x="585" y="568"/>
                    <a:pt x="634" y="613"/>
                    <a:pt x="683" y="658"/>
                  </a:cubicBezTo>
                  <a:cubicBezTo>
                    <a:pt x="736" y="706"/>
                    <a:pt x="788" y="756"/>
                    <a:pt x="840" y="806"/>
                  </a:cubicBezTo>
                  <a:cubicBezTo>
                    <a:pt x="843" y="809"/>
                    <a:pt x="846" y="812"/>
                    <a:pt x="848" y="814"/>
                  </a:cubicBezTo>
                  <a:lnTo>
                    <a:pt x="926" y="725"/>
                  </a:lnTo>
                  <a:cubicBezTo>
                    <a:pt x="904" y="708"/>
                    <a:pt x="883" y="692"/>
                    <a:pt x="861" y="676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5" name="Freeform: Shape 1441">
              <a:extLst>
                <a:ext uri="{FF2B5EF4-FFF2-40B4-BE49-F238E27FC236}">
                  <a16:creationId xmlns:a16="http://schemas.microsoft.com/office/drawing/2014/main" id="{6EA33F52-15A0-AD42-8E63-266AD2A0EA11}"/>
                </a:ext>
              </a:extLst>
            </p:cNvPr>
            <p:cNvSpPr/>
            <p:nvPr/>
          </p:nvSpPr>
          <p:spPr>
            <a:xfrm>
              <a:off x="9569637" y="5961902"/>
              <a:ext cx="924729" cy="806491"/>
            </a:xfrm>
            <a:custGeom>
              <a:avLst/>
              <a:gdLst>
                <a:gd name="connsiteX0" fmla="*/ 911198 w 924729"/>
                <a:gd name="connsiteY0" fmla="*/ 704435 h 806491"/>
                <a:gd name="connsiteX1" fmla="*/ 924729 w 924729"/>
                <a:gd name="connsiteY1" fmla="*/ 715502 h 806491"/>
                <a:gd name="connsiteX2" fmla="*/ 831240 w 924729"/>
                <a:gd name="connsiteY2" fmla="*/ 806491 h 806491"/>
                <a:gd name="connsiteX3" fmla="*/ 818939 w 924729"/>
                <a:gd name="connsiteY3" fmla="*/ 794195 h 806491"/>
                <a:gd name="connsiteX4" fmla="*/ 835283 w 924729"/>
                <a:gd name="connsiteY4" fmla="*/ 644695 h 806491"/>
                <a:gd name="connsiteX5" fmla="*/ 848806 w 924729"/>
                <a:gd name="connsiteY5" fmla="*/ 654524 h 806491"/>
                <a:gd name="connsiteX6" fmla="*/ 761518 w 924729"/>
                <a:gd name="connsiteY6" fmla="*/ 740528 h 806491"/>
                <a:gd name="connsiteX7" fmla="*/ 747995 w 924729"/>
                <a:gd name="connsiteY7" fmla="*/ 727013 h 806491"/>
                <a:gd name="connsiteX8" fmla="*/ 759375 w 924729"/>
                <a:gd name="connsiteY8" fmla="*/ 582466 h 806491"/>
                <a:gd name="connsiteX9" fmla="*/ 772890 w 924729"/>
                <a:gd name="connsiteY9" fmla="*/ 593518 h 806491"/>
                <a:gd name="connsiteX10" fmla="*/ 689343 w 924729"/>
                <a:gd name="connsiteY10" fmla="*/ 674565 h 806491"/>
                <a:gd name="connsiteX11" fmla="*/ 677057 w 924729"/>
                <a:gd name="connsiteY11" fmla="*/ 662285 h 806491"/>
                <a:gd name="connsiteX12" fmla="*/ 683462 w 924729"/>
                <a:gd name="connsiteY12" fmla="*/ 520236 h 806491"/>
                <a:gd name="connsiteX13" fmla="*/ 696970 w 924729"/>
                <a:gd name="connsiteY13" fmla="*/ 531282 h 806491"/>
                <a:gd name="connsiteX14" fmla="*/ 617151 w 924729"/>
                <a:gd name="connsiteY14" fmla="*/ 608601 h 806491"/>
                <a:gd name="connsiteX15" fmla="*/ 604871 w 924729"/>
                <a:gd name="connsiteY15" fmla="*/ 597556 h 806491"/>
                <a:gd name="connsiteX16" fmla="*/ 608791 w 924729"/>
                <a:gd name="connsiteY16" fmla="*/ 458007 h 806491"/>
                <a:gd name="connsiteX17" fmla="*/ 622296 w 924729"/>
                <a:gd name="connsiteY17" fmla="*/ 469048 h 806491"/>
                <a:gd name="connsiteX18" fmla="*/ 544946 w 924729"/>
                <a:gd name="connsiteY18" fmla="*/ 543883 h 806491"/>
                <a:gd name="connsiteX19" fmla="*/ 531441 w 924729"/>
                <a:gd name="connsiteY19" fmla="*/ 532842 h 806491"/>
                <a:gd name="connsiteX20" fmla="*/ 534114 w 924729"/>
                <a:gd name="connsiteY20" fmla="*/ 393289 h 806491"/>
                <a:gd name="connsiteX21" fmla="*/ 547617 w 924729"/>
                <a:gd name="connsiteY21" fmla="*/ 405560 h 806491"/>
                <a:gd name="connsiteX22" fmla="*/ 471510 w 924729"/>
                <a:gd name="connsiteY22" fmla="*/ 480410 h 806491"/>
                <a:gd name="connsiteX23" fmla="*/ 458007 w 924729"/>
                <a:gd name="connsiteY23" fmla="*/ 469367 h 806491"/>
                <a:gd name="connsiteX24" fmla="*/ 461912 w 924729"/>
                <a:gd name="connsiteY24" fmla="*/ 331060 h 806491"/>
                <a:gd name="connsiteX25" fmla="*/ 474190 w 924729"/>
                <a:gd name="connsiteY25" fmla="*/ 342101 h 806491"/>
                <a:gd name="connsiteX26" fmla="*/ 396840 w 924729"/>
                <a:gd name="connsiteY26" fmla="*/ 416936 h 806491"/>
                <a:gd name="connsiteX27" fmla="*/ 383335 w 924729"/>
                <a:gd name="connsiteY27" fmla="*/ 405895 h 806491"/>
                <a:gd name="connsiteX28" fmla="*/ 387250 w 924729"/>
                <a:gd name="connsiteY28" fmla="*/ 265097 h 806491"/>
                <a:gd name="connsiteX29" fmla="*/ 400760 w 924729"/>
                <a:gd name="connsiteY29" fmla="*/ 277373 h 806491"/>
                <a:gd name="connsiteX30" fmla="*/ 320926 w 924729"/>
                <a:gd name="connsiteY30" fmla="*/ 354707 h 806491"/>
                <a:gd name="connsiteX31" fmla="*/ 307416 w 924729"/>
                <a:gd name="connsiteY31" fmla="*/ 344887 h 806491"/>
                <a:gd name="connsiteX32" fmla="*/ 244104 w 924729"/>
                <a:gd name="connsiteY32" fmla="*/ 133171 h 806491"/>
                <a:gd name="connsiteX33" fmla="*/ 257629 w 924729"/>
                <a:gd name="connsiteY33" fmla="*/ 146691 h 806491"/>
                <a:gd name="connsiteX34" fmla="*/ 169098 w 924729"/>
                <a:gd name="connsiteY34" fmla="*/ 231493 h 806491"/>
                <a:gd name="connsiteX35" fmla="*/ 155573 w 924729"/>
                <a:gd name="connsiteY35" fmla="*/ 221661 h 806491"/>
                <a:gd name="connsiteX36" fmla="*/ 174387 w 924729"/>
                <a:gd name="connsiteY36" fmla="*/ 67208 h 806491"/>
                <a:gd name="connsiteX37" fmla="*/ 186691 w 924729"/>
                <a:gd name="connsiteY37" fmla="*/ 79508 h 806491"/>
                <a:gd name="connsiteX38" fmla="*/ 91947 w 924729"/>
                <a:gd name="connsiteY38" fmla="*/ 171753 h 806491"/>
                <a:gd name="connsiteX39" fmla="*/ 78412 w 924729"/>
                <a:gd name="connsiteY39" fmla="*/ 161914 h 806491"/>
                <a:gd name="connsiteX40" fmla="*/ 103445 w 924729"/>
                <a:gd name="connsiteY40" fmla="*/ 0 h 806491"/>
                <a:gd name="connsiteX41" fmla="*/ 116991 w 924729"/>
                <a:gd name="connsiteY41" fmla="*/ 12309 h 806491"/>
                <a:gd name="connsiteX42" fmla="*/ 13546 w 924729"/>
                <a:gd name="connsiteY42" fmla="*/ 112013 h 806491"/>
                <a:gd name="connsiteX43" fmla="*/ 0 w 924729"/>
                <a:gd name="connsiteY43" fmla="*/ 100935 h 80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24729" h="806491">
                  <a:moveTo>
                    <a:pt x="911198" y="704435"/>
                  </a:moveTo>
                  <a:cubicBezTo>
                    <a:pt x="914888" y="708124"/>
                    <a:pt x="921039" y="711813"/>
                    <a:pt x="924729" y="715502"/>
                  </a:cubicBezTo>
                  <a:lnTo>
                    <a:pt x="831240" y="806491"/>
                  </a:lnTo>
                  <a:cubicBezTo>
                    <a:pt x="827550" y="802802"/>
                    <a:pt x="822629" y="797884"/>
                    <a:pt x="818939" y="794195"/>
                  </a:cubicBezTo>
                  <a:close/>
                  <a:moveTo>
                    <a:pt x="835283" y="644695"/>
                  </a:moveTo>
                  <a:cubicBezTo>
                    <a:pt x="838971" y="647153"/>
                    <a:pt x="843888" y="652067"/>
                    <a:pt x="848806" y="654524"/>
                  </a:cubicBezTo>
                  <a:lnTo>
                    <a:pt x="761518" y="740528"/>
                  </a:lnTo>
                  <a:cubicBezTo>
                    <a:pt x="756601" y="735614"/>
                    <a:pt x="752913" y="731928"/>
                    <a:pt x="747995" y="727013"/>
                  </a:cubicBezTo>
                  <a:close/>
                  <a:moveTo>
                    <a:pt x="759375" y="582466"/>
                  </a:moveTo>
                  <a:cubicBezTo>
                    <a:pt x="763061" y="586150"/>
                    <a:pt x="767975" y="589834"/>
                    <a:pt x="772890" y="593518"/>
                  </a:cubicBezTo>
                  <a:lnTo>
                    <a:pt x="689343" y="674565"/>
                  </a:lnTo>
                  <a:cubicBezTo>
                    <a:pt x="685657" y="670881"/>
                    <a:pt x="680743" y="667197"/>
                    <a:pt x="677057" y="662285"/>
                  </a:cubicBezTo>
                  <a:close/>
                  <a:moveTo>
                    <a:pt x="683462" y="520236"/>
                  </a:moveTo>
                  <a:cubicBezTo>
                    <a:pt x="687146" y="523918"/>
                    <a:pt x="692058" y="527600"/>
                    <a:pt x="696970" y="531282"/>
                  </a:cubicBezTo>
                  <a:lnTo>
                    <a:pt x="617151" y="608601"/>
                  </a:lnTo>
                  <a:cubicBezTo>
                    <a:pt x="613467" y="604919"/>
                    <a:pt x="609783" y="601237"/>
                    <a:pt x="604871" y="597556"/>
                  </a:cubicBezTo>
                  <a:close/>
                  <a:moveTo>
                    <a:pt x="608791" y="458007"/>
                  </a:moveTo>
                  <a:lnTo>
                    <a:pt x="622296" y="469048"/>
                  </a:lnTo>
                  <a:lnTo>
                    <a:pt x="544946" y="543883"/>
                  </a:lnTo>
                  <a:cubicBezTo>
                    <a:pt x="540035" y="540203"/>
                    <a:pt x="536352" y="537749"/>
                    <a:pt x="531441" y="532842"/>
                  </a:cubicBezTo>
                  <a:close/>
                  <a:moveTo>
                    <a:pt x="534114" y="393289"/>
                  </a:moveTo>
                  <a:cubicBezTo>
                    <a:pt x="539024" y="398197"/>
                    <a:pt x="543934" y="401879"/>
                    <a:pt x="547617" y="405560"/>
                  </a:cubicBezTo>
                  <a:lnTo>
                    <a:pt x="471510" y="480410"/>
                  </a:lnTo>
                  <a:cubicBezTo>
                    <a:pt x="466600" y="476729"/>
                    <a:pt x="462917" y="473048"/>
                    <a:pt x="458007" y="469367"/>
                  </a:cubicBezTo>
                  <a:close/>
                  <a:moveTo>
                    <a:pt x="461912" y="331060"/>
                  </a:moveTo>
                  <a:cubicBezTo>
                    <a:pt x="465596" y="333514"/>
                    <a:pt x="470507" y="338421"/>
                    <a:pt x="474190" y="342101"/>
                  </a:cubicBezTo>
                  <a:lnTo>
                    <a:pt x="396840" y="416936"/>
                  </a:lnTo>
                  <a:cubicBezTo>
                    <a:pt x="391929" y="413256"/>
                    <a:pt x="387018" y="409575"/>
                    <a:pt x="383335" y="405895"/>
                  </a:cubicBezTo>
                  <a:close/>
                  <a:moveTo>
                    <a:pt x="387250" y="265097"/>
                  </a:moveTo>
                  <a:cubicBezTo>
                    <a:pt x="392163" y="268780"/>
                    <a:pt x="397075" y="273690"/>
                    <a:pt x="400760" y="277373"/>
                  </a:cubicBezTo>
                  <a:lnTo>
                    <a:pt x="320926" y="354707"/>
                  </a:lnTo>
                  <a:cubicBezTo>
                    <a:pt x="317242" y="351025"/>
                    <a:pt x="312329" y="347342"/>
                    <a:pt x="307416" y="344887"/>
                  </a:cubicBezTo>
                  <a:close/>
                  <a:moveTo>
                    <a:pt x="244104" y="133171"/>
                  </a:moveTo>
                  <a:cubicBezTo>
                    <a:pt x="249022" y="138087"/>
                    <a:pt x="252711" y="141774"/>
                    <a:pt x="257629" y="146691"/>
                  </a:cubicBezTo>
                  <a:lnTo>
                    <a:pt x="169098" y="231493"/>
                  </a:lnTo>
                  <a:cubicBezTo>
                    <a:pt x="164180" y="229035"/>
                    <a:pt x="160491" y="225348"/>
                    <a:pt x="155573" y="221661"/>
                  </a:cubicBezTo>
                  <a:close/>
                  <a:moveTo>
                    <a:pt x="174387" y="67208"/>
                  </a:moveTo>
                  <a:cubicBezTo>
                    <a:pt x="179308" y="72128"/>
                    <a:pt x="183000" y="75818"/>
                    <a:pt x="186691" y="79508"/>
                  </a:cubicBezTo>
                  <a:lnTo>
                    <a:pt x="91947" y="171753"/>
                  </a:lnTo>
                  <a:cubicBezTo>
                    <a:pt x="88256" y="169293"/>
                    <a:pt x="83334" y="164374"/>
                    <a:pt x="78412" y="161914"/>
                  </a:cubicBezTo>
                  <a:close/>
                  <a:moveTo>
                    <a:pt x="103445" y="0"/>
                  </a:moveTo>
                  <a:cubicBezTo>
                    <a:pt x="108371" y="3693"/>
                    <a:pt x="112065" y="8617"/>
                    <a:pt x="116991" y="12309"/>
                  </a:cubicBezTo>
                  <a:lnTo>
                    <a:pt x="13546" y="112013"/>
                  </a:lnTo>
                  <a:cubicBezTo>
                    <a:pt x="9852" y="108321"/>
                    <a:pt x="4926" y="105859"/>
                    <a:pt x="0" y="100935"/>
                  </a:cubicBezTo>
                  <a:close/>
                </a:path>
              </a:pathLst>
            </a:custGeom>
            <a:solidFill>
              <a:srgbClr val="EBEEF7">
                <a:alpha val="21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6" name="Freeform: Shape 676">
              <a:extLst>
                <a:ext uri="{FF2B5EF4-FFF2-40B4-BE49-F238E27FC236}">
                  <a16:creationId xmlns:a16="http://schemas.microsoft.com/office/drawing/2014/main" id="{60F9CD08-8CF2-224F-AA8E-447B03549691}"/>
                </a:ext>
              </a:extLst>
            </p:cNvPr>
            <p:cNvSpPr/>
            <p:nvPr/>
          </p:nvSpPr>
          <p:spPr>
            <a:xfrm>
              <a:off x="9802378" y="6162280"/>
              <a:ext cx="97078" cy="920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9" h="75">
                  <a:moveTo>
                    <a:pt x="79" y="9"/>
                  </a:moveTo>
                  <a:cubicBezTo>
                    <a:pt x="75" y="7"/>
                    <a:pt x="71" y="3"/>
                    <a:pt x="68" y="0"/>
                  </a:cubicBezTo>
                  <a:lnTo>
                    <a:pt x="0" y="67"/>
                  </a:lnTo>
                  <a:cubicBezTo>
                    <a:pt x="3" y="69"/>
                    <a:pt x="6" y="73"/>
                    <a:pt x="11" y="75"/>
                  </a:cubicBezTo>
                  <a:close/>
                </a:path>
              </a:pathLst>
            </a:custGeom>
            <a:solidFill>
              <a:srgbClr val="EBEEF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7" name="Freeform: Shape 686">
              <a:extLst>
                <a:ext uri="{FF2B5EF4-FFF2-40B4-BE49-F238E27FC236}">
                  <a16:creationId xmlns:a16="http://schemas.microsoft.com/office/drawing/2014/main" id="{34E32331-81B2-D44B-9C48-5BEF554EFE4A}"/>
                </a:ext>
              </a:extLst>
            </p:cNvPr>
            <p:cNvSpPr/>
            <p:nvPr/>
          </p:nvSpPr>
          <p:spPr>
            <a:xfrm>
              <a:off x="11452695" y="7835001"/>
              <a:ext cx="1192311" cy="4729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59" h="381">
                  <a:moveTo>
                    <a:pt x="959" y="377"/>
                  </a:moveTo>
                  <a:lnTo>
                    <a:pt x="888" y="320"/>
                  </a:lnTo>
                  <a:cubicBezTo>
                    <a:pt x="792" y="310"/>
                    <a:pt x="694" y="302"/>
                    <a:pt x="601" y="277"/>
                  </a:cubicBezTo>
                  <a:cubicBezTo>
                    <a:pt x="490" y="248"/>
                    <a:pt x="388" y="194"/>
                    <a:pt x="286" y="142"/>
                  </a:cubicBezTo>
                  <a:cubicBezTo>
                    <a:pt x="218" y="107"/>
                    <a:pt x="150" y="72"/>
                    <a:pt x="81" y="38"/>
                  </a:cubicBezTo>
                  <a:cubicBezTo>
                    <a:pt x="54" y="26"/>
                    <a:pt x="27" y="12"/>
                    <a:pt x="0" y="0"/>
                  </a:cubicBezTo>
                  <a:lnTo>
                    <a:pt x="332" y="308"/>
                  </a:lnTo>
                  <a:cubicBezTo>
                    <a:pt x="538" y="352"/>
                    <a:pt x="751" y="393"/>
                    <a:pt x="959" y="377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8" name="Freeform: Shape 687">
              <a:extLst>
                <a:ext uri="{FF2B5EF4-FFF2-40B4-BE49-F238E27FC236}">
                  <a16:creationId xmlns:a16="http://schemas.microsoft.com/office/drawing/2014/main" id="{84BE199B-1B1D-1D44-B421-08D55FDBC4E4}"/>
                </a:ext>
              </a:extLst>
            </p:cNvPr>
            <p:cNvSpPr/>
            <p:nvPr/>
          </p:nvSpPr>
          <p:spPr>
            <a:xfrm>
              <a:off x="11865897" y="8218333"/>
              <a:ext cx="846317" cy="15183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1" h="123">
                  <a:moveTo>
                    <a:pt x="0" y="0"/>
                  </a:moveTo>
                  <a:lnTo>
                    <a:pt x="68" y="64"/>
                  </a:lnTo>
                  <a:cubicBezTo>
                    <a:pt x="270" y="116"/>
                    <a:pt x="478" y="137"/>
                    <a:pt x="681" y="112"/>
                  </a:cubicBezTo>
                  <a:lnTo>
                    <a:pt x="627" y="69"/>
                  </a:lnTo>
                  <a:cubicBezTo>
                    <a:pt x="419" y="85"/>
                    <a:pt x="206" y="44"/>
                    <a:pt x="0" y="0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9" name="Freeform: Shape 688">
              <a:extLst>
                <a:ext uri="{FF2B5EF4-FFF2-40B4-BE49-F238E27FC236}">
                  <a16:creationId xmlns:a16="http://schemas.microsoft.com/office/drawing/2014/main" id="{44C1C192-B4C0-7240-ACA4-537B775F8364}"/>
                </a:ext>
              </a:extLst>
            </p:cNvPr>
            <p:cNvSpPr/>
            <p:nvPr/>
          </p:nvSpPr>
          <p:spPr>
            <a:xfrm>
              <a:off x="12104857" y="8441110"/>
              <a:ext cx="667097" cy="4020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7" h="324">
                  <a:moveTo>
                    <a:pt x="0" y="0"/>
                  </a:moveTo>
                  <a:lnTo>
                    <a:pt x="349" y="324"/>
                  </a:lnTo>
                  <a:lnTo>
                    <a:pt x="350" y="324"/>
                  </a:lnTo>
                  <a:cubicBezTo>
                    <a:pt x="308" y="279"/>
                    <a:pt x="324" y="184"/>
                    <a:pt x="389" y="103"/>
                  </a:cubicBezTo>
                  <a:cubicBezTo>
                    <a:pt x="433" y="48"/>
                    <a:pt x="489" y="15"/>
                    <a:pt x="537" y="9"/>
                  </a:cubicBezTo>
                  <a:cubicBezTo>
                    <a:pt x="358" y="30"/>
                    <a:pt x="176" y="2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0" name="Freeform: Shape 689">
              <a:extLst>
                <a:ext uri="{FF2B5EF4-FFF2-40B4-BE49-F238E27FC236}">
                  <a16:creationId xmlns:a16="http://schemas.microsoft.com/office/drawing/2014/main" id="{4E542580-2DA5-2648-9F78-309BB88A7465}"/>
                </a:ext>
              </a:extLst>
            </p:cNvPr>
            <p:cNvSpPr/>
            <p:nvPr/>
          </p:nvSpPr>
          <p:spPr>
            <a:xfrm>
              <a:off x="12776932" y="8446092"/>
              <a:ext cx="70941" cy="1742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" h="15">
                  <a:moveTo>
                    <a:pt x="0" y="4"/>
                  </a:moveTo>
                  <a:cubicBezTo>
                    <a:pt x="22" y="2"/>
                    <a:pt x="41" y="6"/>
                    <a:pt x="58" y="15"/>
                  </a:cubicBezTo>
                  <a:lnTo>
                    <a:pt x="37" y="0"/>
                  </a:lnTo>
                  <a:cubicBezTo>
                    <a:pt x="25" y="1"/>
                    <a:pt x="13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1" name="Freeform: Shape 690">
              <a:extLst>
                <a:ext uri="{FF2B5EF4-FFF2-40B4-BE49-F238E27FC236}">
                  <a16:creationId xmlns:a16="http://schemas.microsoft.com/office/drawing/2014/main" id="{22787A4D-CE44-AA49-A3F2-F2E1B836406F}"/>
                </a:ext>
              </a:extLst>
            </p:cNvPr>
            <p:cNvSpPr/>
            <p:nvPr/>
          </p:nvSpPr>
          <p:spPr>
            <a:xfrm>
              <a:off x="11950529" y="8297986"/>
              <a:ext cx="871208" cy="1705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1" h="138">
                  <a:moveTo>
                    <a:pt x="613" y="48"/>
                  </a:moveTo>
                  <a:cubicBezTo>
                    <a:pt x="410" y="73"/>
                    <a:pt x="202" y="52"/>
                    <a:pt x="0" y="0"/>
                  </a:cubicBezTo>
                  <a:lnTo>
                    <a:pt x="124" y="115"/>
                  </a:lnTo>
                  <a:cubicBezTo>
                    <a:pt x="300" y="144"/>
                    <a:pt x="482" y="145"/>
                    <a:pt x="661" y="124"/>
                  </a:cubicBezTo>
                  <a:cubicBezTo>
                    <a:pt x="662" y="124"/>
                    <a:pt x="663" y="123"/>
                    <a:pt x="664" y="123"/>
                  </a:cubicBezTo>
                  <a:cubicBezTo>
                    <a:pt x="677" y="122"/>
                    <a:pt x="689" y="120"/>
                    <a:pt x="701" y="119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2" name="Freeform: Shape 691">
              <a:extLst>
                <a:ext uri="{FF2B5EF4-FFF2-40B4-BE49-F238E27FC236}">
                  <a16:creationId xmlns:a16="http://schemas.microsoft.com/office/drawing/2014/main" id="{E46778BE-F5B2-4C49-968E-749C56733F2F}"/>
                </a:ext>
              </a:extLst>
            </p:cNvPr>
            <p:cNvSpPr/>
            <p:nvPr/>
          </p:nvSpPr>
          <p:spPr>
            <a:xfrm>
              <a:off x="12529260" y="8466005"/>
              <a:ext cx="355951" cy="3907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7" h="315">
                  <a:moveTo>
                    <a:pt x="226" y="226"/>
                  </a:moveTo>
                  <a:cubicBezTo>
                    <a:pt x="160" y="304"/>
                    <a:pt x="71" y="337"/>
                    <a:pt x="25" y="300"/>
                  </a:cubicBezTo>
                  <a:cubicBezTo>
                    <a:pt x="-19" y="261"/>
                    <a:pt x="-4" y="168"/>
                    <a:pt x="61" y="89"/>
                  </a:cubicBezTo>
                  <a:cubicBezTo>
                    <a:pt x="126" y="11"/>
                    <a:pt x="216" y="-22"/>
                    <a:pt x="261" y="16"/>
                  </a:cubicBezTo>
                  <a:cubicBezTo>
                    <a:pt x="307" y="54"/>
                    <a:pt x="290" y="148"/>
                    <a:pt x="226" y="226"/>
                  </a:cubicBezTo>
                  <a:close/>
                </a:path>
              </a:pathLst>
            </a:custGeom>
            <a:solidFill>
              <a:srgbClr val="C68C5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3" name="Freeform: Shape 692">
              <a:extLst>
                <a:ext uri="{FF2B5EF4-FFF2-40B4-BE49-F238E27FC236}">
                  <a16:creationId xmlns:a16="http://schemas.microsoft.com/office/drawing/2014/main" id="{C6C504C1-6128-2A4E-AA66-EF473C9B46F3}"/>
                </a:ext>
              </a:extLst>
            </p:cNvPr>
            <p:cNvSpPr/>
            <p:nvPr/>
          </p:nvSpPr>
          <p:spPr>
            <a:xfrm>
              <a:off x="12562860" y="8499605"/>
              <a:ext cx="291233" cy="3211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35" h="259">
                  <a:moveTo>
                    <a:pt x="185" y="186"/>
                  </a:moveTo>
                  <a:cubicBezTo>
                    <a:pt x="133" y="251"/>
                    <a:pt x="59" y="278"/>
                    <a:pt x="22" y="247"/>
                  </a:cubicBezTo>
                  <a:cubicBezTo>
                    <a:pt x="-16" y="217"/>
                    <a:pt x="-3" y="140"/>
                    <a:pt x="49" y="75"/>
                  </a:cubicBezTo>
                  <a:cubicBezTo>
                    <a:pt x="103" y="10"/>
                    <a:pt x="176" y="-18"/>
                    <a:pt x="214" y="13"/>
                  </a:cubicBezTo>
                  <a:cubicBezTo>
                    <a:pt x="251" y="45"/>
                    <a:pt x="239" y="122"/>
                    <a:pt x="185" y="186"/>
                  </a:cubicBezTo>
                  <a:close/>
                </a:path>
              </a:pathLst>
            </a:custGeom>
            <a:solidFill>
              <a:srgbClr val="E2A96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4" name="Freeform: Shape 693">
              <a:extLst>
                <a:ext uri="{FF2B5EF4-FFF2-40B4-BE49-F238E27FC236}">
                  <a16:creationId xmlns:a16="http://schemas.microsoft.com/office/drawing/2014/main" id="{CC06459C-34E7-A04C-8343-FFA186F8C876}"/>
                </a:ext>
              </a:extLst>
            </p:cNvPr>
            <p:cNvSpPr/>
            <p:nvPr/>
          </p:nvSpPr>
          <p:spPr>
            <a:xfrm>
              <a:off x="9803622" y="6035333"/>
              <a:ext cx="246428" cy="1194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9" h="97">
                  <a:moveTo>
                    <a:pt x="198" y="85"/>
                  </a:moveTo>
                  <a:cubicBezTo>
                    <a:pt x="197" y="82"/>
                    <a:pt x="195" y="79"/>
                    <a:pt x="193" y="76"/>
                  </a:cubicBezTo>
                  <a:cubicBezTo>
                    <a:pt x="179" y="58"/>
                    <a:pt x="166" y="38"/>
                    <a:pt x="148" y="23"/>
                  </a:cubicBezTo>
                  <a:cubicBezTo>
                    <a:pt x="128" y="6"/>
                    <a:pt x="98" y="5"/>
                    <a:pt x="73" y="1"/>
                  </a:cubicBezTo>
                  <a:cubicBezTo>
                    <a:pt x="51" y="-1"/>
                    <a:pt x="28" y="2"/>
                    <a:pt x="9" y="14"/>
                  </a:cubicBezTo>
                  <a:cubicBezTo>
                    <a:pt x="6" y="16"/>
                    <a:pt x="3" y="18"/>
                    <a:pt x="1" y="21"/>
                  </a:cubicBezTo>
                  <a:cubicBezTo>
                    <a:pt x="-1" y="25"/>
                    <a:pt x="-1" y="31"/>
                    <a:pt x="2" y="35"/>
                  </a:cubicBezTo>
                  <a:cubicBezTo>
                    <a:pt x="6" y="40"/>
                    <a:pt x="10" y="42"/>
                    <a:pt x="15" y="45"/>
                  </a:cubicBezTo>
                  <a:cubicBezTo>
                    <a:pt x="40" y="57"/>
                    <a:pt x="71" y="53"/>
                    <a:pt x="99" y="56"/>
                  </a:cubicBezTo>
                  <a:cubicBezTo>
                    <a:pt x="106" y="57"/>
                    <a:pt x="114" y="59"/>
                    <a:pt x="121" y="59"/>
                  </a:cubicBezTo>
                  <a:cubicBezTo>
                    <a:pt x="122" y="60"/>
                    <a:pt x="124" y="63"/>
                    <a:pt x="127" y="65"/>
                  </a:cubicBezTo>
                  <a:cubicBezTo>
                    <a:pt x="135" y="72"/>
                    <a:pt x="146" y="79"/>
                    <a:pt x="156" y="85"/>
                  </a:cubicBezTo>
                  <a:cubicBezTo>
                    <a:pt x="166" y="92"/>
                    <a:pt x="177" y="98"/>
                    <a:pt x="190" y="97"/>
                  </a:cubicBezTo>
                  <a:cubicBezTo>
                    <a:pt x="192" y="97"/>
                    <a:pt x="195" y="97"/>
                    <a:pt x="196" y="96"/>
                  </a:cubicBezTo>
                  <a:cubicBezTo>
                    <a:pt x="199" y="93"/>
                    <a:pt x="200" y="89"/>
                    <a:pt x="198" y="8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5" name="Freeform: Shape 694">
              <a:extLst>
                <a:ext uri="{FF2B5EF4-FFF2-40B4-BE49-F238E27FC236}">
                  <a16:creationId xmlns:a16="http://schemas.microsoft.com/office/drawing/2014/main" id="{76F10A86-3B05-D74F-A901-5D9B702CC691}"/>
                </a:ext>
              </a:extLst>
            </p:cNvPr>
            <p:cNvSpPr/>
            <p:nvPr/>
          </p:nvSpPr>
          <p:spPr>
            <a:xfrm>
              <a:off x="9801133" y="6032844"/>
              <a:ext cx="251406" cy="12570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102">
                  <a:moveTo>
                    <a:pt x="62" y="4"/>
                  </a:moveTo>
                  <a:cubicBezTo>
                    <a:pt x="43" y="4"/>
                    <a:pt x="25" y="9"/>
                    <a:pt x="12" y="18"/>
                  </a:cubicBezTo>
                  <a:cubicBezTo>
                    <a:pt x="9" y="19"/>
                    <a:pt x="6" y="21"/>
                    <a:pt x="5" y="24"/>
                  </a:cubicBezTo>
                  <a:cubicBezTo>
                    <a:pt x="2" y="27"/>
                    <a:pt x="3" y="32"/>
                    <a:pt x="6" y="36"/>
                  </a:cubicBezTo>
                  <a:cubicBezTo>
                    <a:pt x="8" y="39"/>
                    <a:pt x="12" y="43"/>
                    <a:pt x="18" y="45"/>
                  </a:cubicBezTo>
                  <a:cubicBezTo>
                    <a:pt x="34" y="53"/>
                    <a:pt x="53" y="54"/>
                    <a:pt x="72" y="55"/>
                  </a:cubicBezTo>
                  <a:cubicBezTo>
                    <a:pt x="82" y="55"/>
                    <a:pt x="92" y="55"/>
                    <a:pt x="101" y="56"/>
                  </a:cubicBezTo>
                  <a:cubicBezTo>
                    <a:pt x="103" y="56"/>
                    <a:pt x="105" y="57"/>
                    <a:pt x="106" y="57"/>
                  </a:cubicBezTo>
                  <a:cubicBezTo>
                    <a:pt x="112" y="58"/>
                    <a:pt x="117" y="59"/>
                    <a:pt x="123" y="59"/>
                  </a:cubicBezTo>
                  <a:lnTo>
                    <a:pt x="124" y="60"/>
                  </a:lnTo>
                  <a:cubicBezTo>
                    <a:pt x="126" y="61"/>
                    <a:pt x="128" y="63"/>
                    <a:pt x="129" y="65"/>
                  </a:cubicBezTo>
                  <a:cubicBezTo>
                    <a:pt x="139" y="74"/>
                    <a:pt x="149" y="81"/>
                    <a:pt x="159" y="85"/>
                  </a:cubicBezTo>
                  <a:cubicBezTo>
                    <a:pt x="170" y="92"/>
                    <a:pt x="180" y="98"/>
                    <a:pt x="192" y="98"/>
                  </a:cubicBezTo>
                  <a:cubicBezTo>
                    <a:pt x="194" y="98"/>
                    <a:pt x="196" y="98"/>
                    <a:pt x="197" y="96"/>
                  </a:cubicBezTo>
                  <a:cubicBezTo>
                    <a:pt x="199" y="94"/>
                    <a:pt x="199" y="91"/>
                    <a:pt x="198" y="88"/>
                  </a:cubicBezTo>
                  <a:cubicBezTo>
                    <a:pt x="197" y="85"/>
                    <a:pt x="196" y="82"/>
                    <a:pt x="194" y="80"/>
                  </a:cubicBezTo>
                  <a:cubicBezTo>
                    <a:pt x="192" y="76"/>
                    <a:pt x="189" y="73"/>
                    <a:pt x="186" y="69"/>
                  </a:cubicBezTo>
                  <a:cubicBezTo>
                    <a:pt x="175" y="55"/>
                    <a:pt x="163" y="38"/>
                    <a:pt x="149" y="26"/>
                  </a:cubicBezTo>
                  <a:cubicBezTo>
                    <a:pt x="131" y="12"/>
                    <a:pt x="106" y="9"/>
                    <a:pt x="84" y="7"/>
                  </a:cubicBezTo>
                  <a:cubicBezTo>
                    <a:pt x="82" y="6"/>
                    <a:pt x="78" y="6"/>
                    <a:pt x="75" y="5"/>
                  </a:cubicBezTo>
                  <a:cubicBezTo>
                    <a:pt x="71" y="5"/>
                    <a:pt x="66" y="4"/>
                    <a:pt x="62" y="4"/>
                  </a:cubicBezTo>
                  <a:close/>
                  <a:moveTo>
                    <a:pt x="190" y="102"/>
                  </a:moveTo>
                  <a:cubicBezTo>
                    <a:pt x="179" y="102"/>
                    <a:pt x="167" y="96"/>
                    <a:pt x="157" y="89"/>
                  </a:cubicBezTo>
                  <a:cubicBezTo>
                    <a:pt x="148" y="83"/>
                    <a:pt x="136" y="76"/>
                    <a:pt x="127" y="68"/>
                  </a:cubicBezTo>
                  <a:cubicBezTo>
                    <a:pt x="125" y="66"/>
                    <a:pt x="123" y="64"/>
                    <a:pt x="122" y="62"/>
                  </a:cubicBezTo>
                  <a:cubicBezTo>
                    <a:pt x="116" y="62"/>
                    <a:pt x="112" y="61"/>
                    <a:pt x="106" y="61"/>
                  </a:cubicBezTo>
                  <a:cubicBezTo>
                    <a:pt x="105" y="61"/>
                    <a:pt x="102" y="60"/>
                    <a:pt x="100" y="60"/>
                  </a:cubicBezTo>
                  <a:cubicBezTo>
                    <a:pt x="91" y="59"/>
                    <a:pt x="82" y="58"/>
                    <a:pt x="72" y="58"/>
                  </a:cubicBezTo>
                  <a:cubicBezTo>
                    <a:pt x="53" y="57"/>
                    <a:pt x="33" y="56"/>
                    <a:pt x="17" y="48"/>
                  </a:cubicBezTo>
                  <a:cubicBezTo>
                    <a:pt x="10" y="45"/>
                    <a:pt x="6" y="42"/>
                    <a:pt x="3" y="38"/>
                  </a:cubicBezTo>
                  <a:cubicBezTo>
                    <a:pt x="-1" y="33"/>
                    <a:pt x="-1" y="26"/>
                    <a:pt x="1" y="22"/>
                  </a:cubicBezTo>
                  <a:cubicBezTo>
                    <a:pt x="3" y="18"/>
                    <a:pt x="6" y="16"/>
                    <a:pt x="10" y="14"/>
                  </a:cubicBezTo>
                  <a:cubicBezTo>
                    <a:pt x="28" y="3"/>
                    <a:pt x="52" y="-2"/>
                    <a:pt x="76" y="1"/>
                  </a:cubicBezTo>
                  <a:cubicBezTo>
                    <a:pt x="79" y="2"/>
                    <a:pt x="82" y="2"/>
                    <a:pt x="84" y="2"/>
                  </a:cubicBezTo>
                  <a:cubicBezTo>
                    <a:pt x="107" y="6"/>
                    <a:pt x="133" y="9"/>
                    <a:pt x="151" y="24"/>
                  </a:cubicBezTo>
                  <a:cubicBezTo>
                    <a:pt x="166" y="37"/>
                    <a:pt x="178" y="52"/>
                    <a:pt x="189" y="68"/>
                  </a:cubicBezTo>
                  <a:cubicBezTo>
                    <a:pt x="192" y="71"/>
                    <a:pt x="194" y="74"/>
                    <a:pt x="197" y="77"/>
                  </a:cubicBezTo>
                  <a:cubicBezTo>
                    <a:pt x="198" y="81"/>
                    <a:pt x="201" y="83"/>
                    <a:pt x="202" y="87"/>
                  </a:cubicBezTo>
                  <a:cubicBezTo>
                    <a:pt x="203" y="91"/>
                    <a:pt x="203" y="96"/>
                    <a:pt x="199" y="99"/>
                  </a:cubicBezTo>
                  <a:cubicBezTo>
                    <a:pt x="197" y="101"/>
                    <a:pt x="194" y="101"/>
                    <a:pt x="192" y="102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6" name="Freeform: Shape 695">
              <a:extLst>
                <a:ext uri="{FF2B5EF4-FFF2-40B4-BE49-F238E27FC236}">
                  <a16:creationId xmlns:a16="http://schemas.microsoft.com/office/drawing/2014/main" id="{4686B2A3-AF7C-DB45-988C-A52215ECEAC3}"/>
                </a:ext>
              </a:extLst>
            </p:cNvPr>
            <p:cNvSpPr/>
            <p:nvPr/>
          </p:nvSpPr>
          <p:spPr>
            <a:xfrm>
              <a:off x="9822291" y="6098807"/>
              <a:ext cx="309901" cy="1854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0" h="150">
                  <a:moveTo>
                    <a:pt x="244" y="81"/>
                  </a:moveTo>
                  <a:lnTo>
                    <a:pt x="129" y="14"/>
                  </a:lnTo>
                  <a:cubicBezTo>
                    <a:pt x="116" y="7"/>
                    <a:pt x="101" y="2"/>
                    <a:pt x="86" y="1"/>
                  </a:cubicBezTo>
                  <a:cubicBezTo>
                    <a:pt x="57" y="-2"/>
                    <a:pt x="13" y="-1"/>
                    <a:pt x="2" y="26"/>
                  </a:cubicBezTo>
                  <a:cubicBezTo>
                    <a:pt x="-15" y="65"/>
                    <a:pt x="91" y="68"/>
                    <a:pt x="91" y="68"/>
                  </a:cubicBezTo>
                  <a:lnTo>
                    <a:pt x="219" y="150"/>
                  </a:lnTo>
                  <a:lnTo>
                    <a:pt x="248" y="101"/>
                  </a:lnTo>
                  <a:cubicBezTo>
                    <a:pt x="253" y="94"/>
                    <a:pt x="250" y="85"/>
                    <a:pt x="244" y="8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7" name="Freeform: Shape 696">
              <a:extLst>
                <a:ext uri="{FF2B5EF4-FFF2-40B4-BE49-F238E27FC236}">
                  <a16:creationId xmlns:a16="http://schemas.microsoft.com/office/drawing/2014/main" id="{2E299CFF-D430-674F-A37B-82E6B3FE164B}"/>
                </a:ext>
              </a:extLst>
            </p:cNvPr>
            <p:cNvSpPr/>
            <p:nvPr/>
          </p:nvSpPr>
          <p:spPr>
            <a:xfrm>
              <a:off x="9821046" y="6058980"/>
              <a:ext cx="247672" cy="1207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" h="98">
                  <a:moveTo>
                    <a:pt x="200" y="85"/>
                  </a:moveTo>
                  <a:cubicBezTo>
                    <a:pt x="199" y="82"/>
                    <a:pt x="196" y="79"/>
                    <a:pt x="194" y="77"/>
                  </a:cubicBezTo>
                  <a:cubicBezTo>
                    <a:pt x="180" y="58"/>
                    <a:pt x="167" y="38"/>
                    <a:pt x="149" y="23"/>
                  </a:cubicBezTo>
                  <a:cubicBezTo>
                    <a:pt x="129" y="7"/>
                    <a:pt x="99" y="4"/>
                    <a:pt x="75" y="1"/>
                  </a:cubicBezTo>
                  <a:cubicBezTo>
                    <a:pt x="52" y="-2"/>
                    <a:pt x="28" y="3"/>
                    <a:pt x="10" y="14"/>
                  </a:cubicBezTo>
                  <a:cubicBezTo>
                    <a:pt x="7" y="16"/>
                    <a:pt x="4" y="18"/>
                    <a:pt x="2" y="21"/>
                  </a:cubicBezTo>
                  <a:cubicBezTo>
                    <a:pt x="-1" y="25"/>
                    <a:pt x="0" y="31"/>
                    <a:pt x="3" y="35"/>
                  </a:cubicBezTo>
                  <a:cubicBezTo>
                    <a:pt x="6" y="40"/>
                    <a:pt x="11" y="42"/>
                    <a:pt x="17" y="45"/>
                  </a:cubicBezTo>
                  <a:cubicBezTo>
                    <a:pt x="41" y="57"/>
                    <a:pt x="71" y="53"/>
                    <a:pt x="100" y="56"/>
                  </a:cubicBezTo>
                  <a:cubicBezTo>
                    <a:pt x="107" y="57"/>
                    <a:pt x="114" y="59"/>
                    <a:pt x="121" y="59"/>
                  </a:cubicBezTo>
                  <a:cubicBezTo>
                    <a:pt x="123" y="61"/>
                    <a:pt x="125" y="63"/>
                    <a:pt x="127" y="64"/>
                  </a:cubicBezTo>
                  <a:cubicBezTo>
                    <a:pt x="136" y="72"/>
                    <a:pt x="146" y="79"/>
                    <a:pt x="157" y="85"/>
                  </a:cubicBezTo>
                  <a:cubicBezTo>
                    <a:pt x="167" y="92"/>
                    <a:pt x="178" y="99"/>
                    <a:pt x="191" y="98"/>
                  </a:cubicBezTo>
                  <a:cubicBezTo>
                    <a:pt x="193" y="97"/>
                    <a:pt x="195" y="97"/>
                    <a:pt x="197" y="96"/>
                  </a:cubicBezTo>
                  <a:cubicBezTo>
                    <a:pt x="200" y="94"/>
                    <a:pt x="201" y="90"/>
                    <a:pt x="200" y="85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8" name="Freeform: Shape 697">
              <a:extLst>
                <a:ext uri="{FF2B5EF4-FFF2-40B4-BE49-F238E27FC236}">
                  <a16:creationId xmlns:a16="http://schemas.microsoft.com/office/drawing/2014/main" id="{F622C52F-2018-D04D-AE4B-9F6A6453289C}"/>
                </a:ext>
              </a:extLst>
            </p:cNvPr>
            <p:cNvSpPr/>
            <p:nvPr/>
          </p:nvSpPr>
          <p:spPr>
            <a:xfrm>
              <a:off x="9818557" y="6056491"/>
              <a:ext cx="251406" cy="1070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3" h="87">
                  <a:moveTo>
                    <a:pt x="200" y="87"/>
                  </a:moveTo>
                  <a:cubicBezTo>
                    <a:pt x="199" y="84"/>
                    <a:pt x="197" y="81"/>
                    <a:pt x="195" y="78"/>
                  </a:cubicBezTo>
                  <a:cubicBezTo>
                    <a:pt x="192" y="75"/>
                    <a:pt x="190" y="72"/>
                    <a:pt x="187" y="68"/>
                  </a:cubicBezTo>
                  <a:cubicBezTo>
                    <a:pt x="176" y="54"/>
                    <a:pt x="164" y="38"/>
                    <a:pt x="149" y="25"/>
                  </a:cubicBezTo>
                  <a:cubicBezTo>
                    <a:pt x="132" y="11"/>
                    <a:pt x="107" y="8"/>
                    <a:pt x="85" y="5"/>
                  </a:cubicBezTo>
                  <a:cubicBezTo>
                    <a:pt x="82" y="4"/>
                    <a:pt x="79" y="4"/>
                    <a:pt x="76" y="4"/>
                  </a:cubicBezTo>
                  <a:cubicBezTo>
                    <a:pt x="54" y="1"/>
                    <a:pt x="30" y="5"/>
                    <a:pt x="12" y="17"/>
                  </a:cubicBezTo>
                  <a:cubicBezTo>
                    <a:pt x="10" y="18"/>
                    <a:pt x="7" y="20"/>
                    <a:pt x="6" y="23"/>
                  </a:cubicBezTo>
                  <a:cubicBezTo>
                    <a:pt x="3" y="26"/>
                    <a:pt x="4" y="31"/>
                    <a:pt x="6" y="35"/>
                  </a:cubicBezTo>
                  <a:cubicBezTo>
                    <a:pt x="9" y="38"/>
                    <a:pt x="12" y="41"/>
                    <a:pt x="18" y="44"/>
                  </a:cubicBezTo>
                  <a:lnTo>
                    <a:pt x="16" y="47"/>
                  </a:lnTo>
                  <a:cubicBezTo>
                    <a:pt x="11" y="44"/>
                    <a:pt x="6" y="41"/>
                    <a:pt x="4" y="37"/>
                  </a:cubicBezTo>
                  <a:cubicBezTo>
                    <a:pt x="0" y="32"/>
                    <a:pt x="-1" y="25"/>
                    <a:pt x="2" y="21"/>
                  </a:cubicBezTo>
                  <a:cubicBezTo>
                    <a:pt x="5" y="17"/>
                    <a:pt x="7" y="15"/>
                    <a:pt x="11" y="13"/>
                  </a:cubicBezTo>
                  <a:cubicBezTo>
                    <a:pt x="29" y="2"/>
                    <a:pt x="53" y="-2"/>
                    <a:pt x="77" y="0"/>
                  </a:cubicBezTo>
                  <a:cubicBezTo>
                    <a:pt x="79" y="1"/>
                    <a:pt x="82" y="1"/>
                    <a:pt x="86" y="2"/>
                  </a:cubicBezTo>
                  <a:cubicBezTo>
                    <a:pt x="108" y="4"/>
                    <a:pt x="134" y="8"/>
                    <a:pt x="152" y="23"/>
                  </a:cubicBezTo>
                  <a:cubicBezTo>
                    <a:pt x="166" y="35"/>
                    <a:pt x="179" y="51"/>
                    <a:pt x="190" y="66"/>
                  </a:cubicBezTo>
                  <a:cubicBezTo>
                    <a:pt x="192" y="70"/>
                    <a:pt x="195" y="73"/>
                    <a:pt x="197" y="76"/>
                  </a:cubicBezTo>
                  <a:cubicBezTo>
                    <a:pt x="200" y="79"/>
                    <a:pt x="202" y="82"/>
                    <a:pt x="203" y="86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9" name="Freeform: Shape 698">
              <a:extLst>
                <a:ext uri="{FF2B5EF4-FFF2-40B4-BE49-F238E27FC236}">
                  <a16:creationId xmlns:a16="http://schemas.microsoft.com/office/drawing/2014/main" id="{1F569D1C-570E-D849-ACCD-E90E669CDDFC}"/>
                </a:ext>
              </a:extLst>
            </p:cNvPr>
            <p:cNvSpPr/>
            <p:nvPr/>
          </p:nvSpPr>
          <p:spPr>
            <a:xfrm>
              <a:off x="9818557" y="6097562"/>
              <a:ext cx="304923" cy="1033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6" h="84">
                  <a:moveTo>
                    <a:pt x="245" y="84"/>
                  </a:moveTo>
                  <a:lnTo>
                    <a:pt x="130" y="18"/>
                  </a:lnTo>
                  <a:cubicBezTo>
                    <a:pt x="117" y="10"/>
                    <a:pt x="102" y="6"/>
                    <a:pt x="88" y="4"/>
                  </a:cubicBezTo>
                  <a:cubicBezTo>
                    <a:pt x="61" y="2"/>
                    <a:pt x="17" y="2"/>
                    <a:pt x="5" y="29"/>
                  </a:cubicBezTo>
                  <a:cubicBezTo>
                    <a:pt x="3" y="33"/>
                    <a:pt x="3" y="39"/>
                    <a:pt x="6" y="44"/>
                  </a:cubicBezTo>
                  <a:cubicBezTo>
                    <a:pt x="19" y="65"/>
                    <a:pt x="84" y="68"/>
                    <a:pt x="91" y="69"/>
                  </a:cubicBezTo>
                  <a:lnTo>
                    <a:pt x="91" y="72"/>
                  </a:lnTo>
                  <a:cubicBezTo>
                    <a:pt x="79" y="71"/>
                    <a:pt x="17" y="68"/>
                    <a:pt x="3" y="46"/>
                  </a:cubicBezTo>
                  <a:cubicBezTo>
                    <a:pt x="-1" y="40"/>
                    <a:pt x="-1" y="33"/>
                    <a:pt x="2" y="27"/>
                  </a:cubicBezTo>
                  <a:cubicBezTo>
                    <a:pt x="13" y="0"/>
                    <a:pt x="55" y="-2"/>
                    <a:pt x="88" y="1"/>
                  </a:cubicBezTo>
                  <a:cubicBezTo>
                    <a:pt x="103" y="3"/>
                    <a:pt x="118" y="7"/>
                    <a:pt x="132" y="16"/>
                  </a:cubicBezTo>
                  <a:lnTo>
                    <a:pt x="246" y="81"/>
                  </a:ln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0" name="Freeform: Shape 699">
              <a:extLst>
                <a:ext uri="{FF2B5EF4-FFF2-40B4-BE49-F238E27FC236}">
                  <a16:creationId xmlns:a16="http://schemas.microsoft.com/office/drawing/2014/main" id="{594E78EC-CC23-AA43-B52E-F42A2405C4F1}"/>
                </a:ext>
              </a:extLst>
            </p:cNvPr>
            <p:cNvSpPr/>
            <p:nvPr/>
          </p:nvSpPr>
          <p:spPr>
            <a:xfrm>
              <a:off x="7287074" y="4346433"/>
              <a:ext cx="1980132" cy="14835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92" h="1193">
                  <a:moveTo>
                    <a:pt x="176" y="0"/>
                  </a:moveTo>
                  <a:cubicBezTo>
                    <a:pt x="176" y="0"/>
                    <a:pt x="416" y="159"/>
                    <a:pt x="559" y="299"/>
                  </a:cubicBezTo>
                  <a:cubicBezTo>
                    <a:pt x="571" y="311"/>
                    <a:pt x="586" y="320"/>
                    <a:pt x="604" y="323"/>
                  </a:cubicBezTo>
                  <a:lnTo>
                    <a:pt x="779" y="361"/>
                  </a:lnTo>
                  <a:cubicBezTo>
                    <a:pt x="848" y="370"/>
                    <a:pt x="923" y="413"/>
                    <a:pt x="973" y="462"/>
                  </a:cubicBezTo>
                  <a:lnTo>
                    <a:pt x="1592" y="1068"/>
                  </a:lnTo>
                  <a:lnTo>
                    <a:pt x="1484" y="1193"/>
                  </a:lnTo>
                  <a:lnTo>
                    <a:pt x="670" y="815"/>
                  </a:lnTo>
                  <a:cubicBezTo>
                    <a:pt x="622" y="793"/>
                    <a:pt x="578" y="765"/>
                    <a:pt x="538" y="730"/>
                  </a:cubicBezTo>
                  <a:lnTo>
                    <a:pt x="449" y="652"/>
                  </a:lnTo>
                  <a:cubicBezTo>
                    <a:pt x="434" y="639"/>
                    <a:pt x="416" y="630"/>
                    <a:pt x="397" y="628"/>
                  </a:cubicBezTo>
                  <a:cubicBezTo>
                    <a:pt x="325" y="617"/>
                    <a:pt x="133" y="576"/>
                    <a:pt x="33" y="455"/>
                  </a:cubicBezTo>
                  <a:cubicBezTo>
                    <a:pt x="-92" y="302"/>
                    <a:pt x="176" y="0"/>
                    <a:pt x="176" y="0"/>
                  </a:cubicBezTo>
                  <a:close/>
                </a:path>
              </a:pathLst>
            </a:custGeom>
            <a:solidFill>
              <a:srgbClr val="FFD0B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1" name="Freeform: Shape 700">
              <a:extLst>
                <a:ext uri="{FF2B5EF4-FFF2-40B4-BE49-F238E27FC236}">
                  <a16:creationId xmlns:a16="http://schemas.microsoft.com/office/drawing/2014/main" id="{BB769E43-A55D-5D4B-93DB-024E2FC390A7}"/>
                </a:ext>
              </a:extLst>
            </p:cNvPr>
            <p:cNvSpPr/>
            <p:nvPr/>
          </p:nvSpPr>
          <p:spPr>
            <a:xfrm>
              <a:off x="7287074" y="4750922"/>
              <a:ext cx="1809624" cy="10603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55" h="853">
                  <a:moveTo>
                    <a:pt x="1394" y="714"/>
                  </a:moveTo>
                  <a:cubicBezTo>
                    <a:pt x="1355" y="687"/>
                    <a:pt x="1306" y="680"/>
                    <a:pt x="1259" y="671"/>
                  </a:cubicBezTo>
                  <a:cubicBezTo>
                    <a:pt x="1048" y="625"/>
                    <a:pt x="862" y="502"/>
                    <a:pt x="699" y="364"/>
                  </a:cubicBezTo>
                  <a:cubicBezTo>
                    <a:pt x="629" y="304"/>
                    <a:pt x="559" y="240"/>
                    <a:pt x="471" y="209"/>
                  </a:cubicBezTo>
                  <a:cubicBezTo>
                    <a:pt x="408" y="186"/>
                    <a:pt x="339" y="183"/>
                    <a:pt x="274" y="164"/>
                  </a:cubicBezTo>
                  <a:cubicBezTo>
                    <a:pt x="183" y="138"/>
                    <a:pt x="105" y="82"/>
                    <a:pt x="31" y="23"/>
                  </a:cubicBezTo>
                  <a:cubicBezTo>
                    <a:pt x="21" y="15"/>
                    <a:pt x="12" y="8"/>
                    <a:pt x="2" y="0"/>
                  </a:cubicBezTo>
                  <a:cubicBezTo>
                    <a:pt x="-5" y="47"/>
                    <a:pt x="3" y="93"/>
                    <a:pt x="33" y="130"/>
                  </a:cubicBezTo>
                  <a:cubicBezTo>
                    <a:pt x="133" y="251"/>
                    <a:pt x="325" y="292"/>
                    <a:pt x="397" y="303"/>
                  </a:cubicBezTo>
                  <a:cubicBezTo>
                    <a:pt x="416" y="305"/>
                    <a:pt x="434" y="314"/>
                    <a:pt x="449" y="327"/>
                  </a:cubicBezTo>
                  <a:lnTo>
                    <a:pt x="538" y="405"/>
                  </a:lnTo>
                  <a:cubicBezTo>
                    <a:pt x="578" y="440"/>
                    <a:pt x="622" y="468"/>
                    <a:pt x="670" y="490"/>
                  </a:cubicBezTo>
                  <a:lnTo>
                    <a:pt x="1453" y="853"/>
                  </a:lnTo>
                  <a:cubicBezTo>
                    <a:pt x="1462" y="802"/>
                    <a:pt x="1440" y="745"/>
                    <a:pt x="1394" y="714"/>
                  </a:cubicBezTo>
                  <a:close/>
                </a:path>
              </a:pathLst>
            </a:custGeom>
            <a:solidFill>
              <a:srgbClr val="B44C11">
                <a:alpha val="33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2" name="Freeform: Shape 701">
              <a:extLst>
                <a:ext uri="{FF2B5EF4-FFF2-40B4-BE49-F238E27FC236}">
                  <a16:creationId xmlns:a16="http://schemas.microsoft.com/office/drawing/2014/main" id="{456776EC-A39E-1643-B6AB-9CBDC8596C9C}"/>
                </a:ext>
              </a:extLst>
            </p:cNvPr>
            <p:cNvSpPr/>
            <p:nvPr/>
          </p:nvSpPr>
          <p:spPr>
            <a:xfrm>
              <a:off x="8001465" y="4732254"/>
              <a:ext cx="22403" cy="7840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" h="64">
                  <a:moveTo>
                    <a:pt x="19" y="10"/>
                  </a:moveTo>
                  <a:cubicBezTo>
                    <a:pt x="13" y="7"/>
                    <a:pt x="6" y="5"/>
                    <a:pt x="0" y="0"/>
                  </a:cubicBezTo>
                  <a:cubicBezTo>
                    <a:pt x="5" y="22"/>
                    <a:pt x="6" y="44"/>
                    <a:pt x="0" y="64"/>
                  </a:cubicBezTo>
                  <a:cubicBezTo>
                    <a:pt x="0" y="64"/>
                    <a:pt x="12" y="42"/>
                    <a:pt x="19" y="10"/>
                  </a:cubicBezTo>
                  <a:close/>
                </a:path>
              </a:pathLst>
            </a:custGeom>
            <a:solidFill>
              <a:srgbClr val="B44C11">
                <a:alpha val="29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3" name="Freeform: Shape 702">
              <a:extLst>
                <a:ext uri="{FF2B5EF4-FFF2-40B4-BE49-F238E27FC236}">
                  <a16:creationId xmlns:a16="http://schemas.microsoft.com/office/drawing/2014/main" id="{2B22A4B1-EA3D-0641-857C-6775AE0081E6}"/>
                </a:ext>
              </a:extLst>
            </p:cNvPr>
            <p:cNvSpPr/>
            <p:nvPr/>
          </p:nvSpPr>
          <p:spPr>
            <a:xfrm>
              <a:off x="7930524" y="4876625"/>
              <a:ext cx="123214" cy="6471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" h="53">
                  <a:moveTo>
                    <a:pt x="0" y="1"/>
                  </a:moveTo>
                  <a:cubicBezTo>
                    <a:pt x="20" y="-1"/>
                    <a:pt x="40" y="3"/>
                    <a:pt x="57" y="12"/>
                  </a:cubicBezTo>
                  <a:cubicBezTo>
                    <a:pt x="67" y="17"/>
                    <a:pt x="76" y="23"/>
                    <a:pt x="83" y="30"/>
                  </a:cubicBezTo>
                  <a:cubicBezTo>
                    <a:pt x="90" y="37"/>
                    <a:pt x="96" y="45"/>
                    <a:pt x="100" y="53"/>
                  </a:cubicBezTo>
                  <a:cubicBezTo>
                    <a:pt x="93" y="47"/>
                    <a:pt x="86" y="41"/>
                    <a:pt x="78" y="35"/>
                  </a:cubicBezTo>
                  <a:cubicBezTo>
                    <a:pt x="70" y="30"/>
                    <a:pt x="62" y="24"/>
                    <a:pt x="54" y="20"/>
                  </a:cubicBezTo>
                  <a:cubicBezTo>
                    <a:pt x="46" y="16"/>
                    <a:pt x="37" y="12"/>
                    <a:pt x="27" y="9"/>
                  </a:cubicBezTo>
                  <a:cubicBezTo>
                    <a:pt x="19" y="7"/>
                    <a:pt x="9" y="3"/>
                    <a:pt x="0" y="1"/>
                  </a:cubicBezTo>
                  <a:close/>
                </a:path>
              </a:pathLst>
            </a:custGeom>
            <a:solidFill>
              <a:srgbClr val="B44C11">
                <a:alpha val="33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14" name="Freeform: Shape 703">
              <a:extLst>
                <a:ext uri="{FF2B5EF4-FFF2-40B4-BE49-F238E27FC236}">
                  <a16:creationId xmlns:a16="http://schemas.microsoft.com/office/drawing/2014/main" id="{38BEE290-C54A-544B-BB2C-49962174DDEA}"/>
                </a:ext>
              </a:extLst>
            </p:cNvPr>
            <p:cNvSpPr/>
            <p:nvPr/>
          </p:nvSpPr>
          <p:spPr>
            <a:xfrm>
              <a:off x="6784263" y="4228197"/>
              <a:ext cx="1016825" cy="9234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8" h="743">
                  <a:moveTo>
                    <a:pt x="468" y="733"/>
                  </a:moveTo>
                  <a:cubicBezTo>
                    <a:pt x="477" y="742"/>
                    <a:pt x="490" y="745"/>
                    <a:pt x="501" y="741"/>
                  </a:cubicBezTo>
                  <a:cubicBezTo>
                    <a:pt x="530" y="730"/>
                    <a:pt x="584" y="688"/>
                    <a:pt x="622" y="528"/>
                  </a:cubicBezTo>
                  <a:cubicBezTo>
                    <a:pt x="662" y="364"/>
                    <a:pt x="754" y="280"/>
                    <a:pt x="805" y="245"/>
                  </a:cubicBezTo>
                  <a:cubicBezTo>
                    <a:pt x="822" y="234"/>
                    <a:pt x="824" y="208"/>
                    <a:pt x="807" y="194"/>
                  </a:cubicBezTo>
                  <a:cubicBezTo>
                    <a:pt x="730" y="127"/>
                    <a:pt x="523" y="-26"/>
                    <a:pt x="268" y="4"/>
                  </a:cubicBezTo>
                  <a:cubicBezTo>
                    <a:pt x="-13" y="38"/>
                    <a:pt x="-5" y="227"/>
                    <a:pt x="3" y="276"/>
                  </a:cubicBezTo>
                  <a:cubicBezTo>
                    <a:pt x="4" y="283"/>
                    <a:pt x="7" y="290"/>
                    <a:pt x="13" y="295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5" name="Freeform: Shape 704">
              <a:extLst>
                <a:ext uri="{FF2B5EF4-FFF2-40B4-BE49-F238E27FC236}">
                  <a16:creationId xmlns:a16="http://schemas.microsoft.com/office/drawing/2014/main" id="{6EEDC251-C7B8-0E45-947F-D010B89D50E2}"/>
                </a:ext>
              </a:extLst>
            </p:cNvPr>
            <p:cNvSpPr/>
            <p:nvPr/>
          </p:nvSpPr>
          <p:spPr>
            <a:xfrm>
              <a:off x="7345570" y="4450978"/>
              <a:ext cx="456762" cy="70070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8" h="564">
                  <a:moveTo>
                    <a:pt x="356" y="15"/>
                  </a:moveTo>
                  <a:cubicBezTo>
                    <a:pt x="350" y="11"/>
                    <a:pt x="344" y="5"/>
                    <a:pt x="338" y="0"/>
                  </a:cubicBezTo>
                  <a:cubicBezTo>
                    <a:pt x="268" y="40"/>
                    <a:pt x="189" y="133"/>
                    <a:pt x="147" y="239"/>
                  </a:cubicBezTo>
                  <a:cubicBezTo>
                    <a:pt x="93" y="377"/>
                    <a:pt x="18" y="477"/>
                    <a:pt x="18" y="477"/>
                  </a:cubicBezTo>
                  <a:lnTo>
                    <a:pt x="0" y="538"/>
                  </a:lnTo>
                  <a:lnTo>
                    <a:pt x="17" y="554"/>
                  </a:lnTo>
                  <a:cubicBezTo>
                    <a:pt x="26" y="563"/>
                    <a:pt x="39" y="566"/>
                    <a:pt x="50" y="562"/>
                  </a:cubicBezTo>
                  <a:cubicBezTo>
                    <a:pt x="79" y="551"/>
                    <a:pt x="133" y="509"/>
                    <a:pt x="171" y="349"/>
                  </a:cubicBezTo>
                  <a:cubicBezTo>
                    <a:pt x="211" y="185"/>
                    <a:pt x="303" y="101"/>
                    <a:pt x="354" y="66"/>
                  </a:cubicBezTo>
                  <a:cubicBezTo>
                    <a:pt x="371" y="55"/>
                    <a:pt x="373" y="29"/>
                    <a:pt x="356" y="15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6" name="Freeform: Shape 706">
              <a:extLst>
                <a:ext uri="{FF2B5EF4-FFF2-40B4-BE49-F238E27FC236}">
                  <a16:creationId xmlns:a16="http://schemas.microsoft.com/office/drawing/2014/main" id="{D4A12040-7B41-A747-B7C1-B37C7AFE98C9}"/>
                </a:ext>
              </a:extLst>
            </p:cNvPr>
            <p:cNvSpPr/>
            <p:nvPr/>
          </p:nvSpPr>
          <p:spPr>
            <a:xfrm>
              <a:off x="7117811" y="4229442"/>
              <a:ext cx="639716" cy="2153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5" h="174">
                  <a:moveTo>
                    <a:pt x="7" y="5"/>
                  </a:moveTo>
                  <a:cubicBezTo>
                    <a:pt x="13" y="1"/>
                    <a:pt x="22" y="3"/>
                    <a:pt x="29" y="1"/>
                  </a:cubicBezTo>
                  <a:cubicBezTo>
                    <a:pt x="30" y="1"/>
                    <a:pt x="29" y="3"/>
                    <a:pt x="31" y="3"/>
                  </a:cubicBezTo>
                  <a:cubicBezTo>
                    <a:pt x="34" y="1"/>
                    <a:pt x="39" y="1"/>
                    <a:pt x="44" y="0"/>
                  </a:cubicBezTo>
                  <a:cubicBezTo>
                    <a:pt x="48" y="1"/>
                    <a:pt x="53" y="1"/>
                    <a:pt x="58" y="1"/>
                  </a:cubicBezTo>
                  <a:lnTo>
                    <a:pt x="57" y="3"/>
                  </a:lnTo>
                  <a:cubicBezTo>
                    <a:pt x="58" y="3"/>
                    <a:pt x="61" y="1"/>
                    <a:pt x="63" y="1"/>
                  </a:cubicBezTo>
                  <a:cubicBezTo>
                    <a:pt x="63" y="1"/>
                    <a:pt x="62" y="1"/>
                    <a:pt x="62" y="3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7" y="1"/>
                    <a:pt x="67" y="3"/>
                    <a:pt x="68" y="3"/>
                  </a:cubicBezTo>
                  <a:lnTo>
                    <a:pt x="69" y="1"/>
                  </a:lnTo>
                  <a:cubicBezTo>
                    <a:pt x="71" y="-1"/>
                    <a:pt x="75" y="1"/>
                    <a:pt x="79" y="1"/>
                  </a:cubicBezTo>
                  <a:cubicBezTo>
                    <a:pt x="79" y="1"/>
                    <a:pt x="78" y="1"/>
                    <a:pt x="79" y="1"/>
                  </a:cubicBezTo>
                  <a:cubicBezTo>
                    <a:pt x="85" y="0"/>
                    <a:pt x="93" y="1"/>
                    <a:pt x="99" y="1"/>
                  </a:cubicBezTo>
                  <a:cubicBezTo>
                    <a:pt x="100" y="1"/>
                    <a:pt x="101" y="1"/>
                    <a:pt x="103" y="1"/>
                  </a:cubicBezTo>
                  <a:cubicBezTo>
                    <a:pt x="104" y="1"/>
                    <a:pt x="107" y="0"/>
                    <a:pt x="108" y="1"/>
                  </a:cubicBezTo>
                  <a:cubicBezTo>
                    <a:pt x="110" y="0"/>
                    <a:pt x="111" y="1"/>
                    <a:pt x="112" y="1"/>
                  </a:cubicBezTo>
                  <a:cubicBezTo>
                    <a:pt x="114" y="0"/>
                    <a:pt x="115" y="3"/>
                    <a:pt x="117" y="1"/>
                  </a:cubicBezTo>
                  <a:cubicBezTo>
                    <a:pt x="118" y="1"/>
                    <a:pt x="119" y="1"/>
                    <a:pt x="119" y="1"/>
                  </a:cubicBezTo>
                  <a:cubicBezTo>
                    <a:pt x="122" y="1"/>
                    <a:pt x="124" y="3"/>
                    <a:pt x="124" y="1"/>
                  </a:cubicBezTo>
                  <a:cubicBezTo>
                    <a:pt x="125" y="3"/>
                    <a:pt x="121" y="1"/>
                    <a:pt x="123" y="3"/>
                  </a:cubicBezTo>
                  <a:cubicBezTo>
                    <a:pt x="132" y="3"/>
                    <a:pt x="140" y="4"/>
                    <a:pt x="149" y="6"/>
                  </a:cubicBezTo>
                  <a:lnTo>
                    <a:pt x="151" y="7"/>
                  </a:lnTo>
                  <a:cubicBezTo>
                    <a:pt x="151" y="7"/>
                    <a:pt x="154" y="7"/>
                    <a:pt x="155" y="7"/>
                  </a:cubicBezTo>
                  <a:lnTo>
                    <a:pt x="156" y="8"/>
                  </a:lnTo>
                  <a:cubicBezTo>
                    <a:pt x="158" y="8"/>
                    <a:pt x="158" y="7"/>
                    <a:pt x="159" y="7"/>
                  </a:cubicBezTo>
                  <a:cubicBezTo>
                    <a:pt x="159" y="8"/>
                    <a:pt x="158" y="8"/>
                    <a:pt x="158" y="8"/>
                  </a:cubicBezTo>
                  <a:cubicBezTo>
                    <a:pt x="160" y="8"/>
                    <a:pt x="162" y="8"/>
                    <a:pt x="164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5" y="8"/>
                    <a:pt x="167" y="9"/>
                    <a:pt x="169" y="8"/>
                  </a:cubicBezTo>
                  <a:lnTo>
                    <a:pt x="168" y="9"/>
                  </a:lnTo>
                  <a:cubicBezTo>
                    <a:pt x="170" y="11"/>
                    <a:pt x="169" y="8"/>
                    <a:pt x="171" y="9"/>
                  </a:cubicBezTo>
                  <a:cubicBezTo>
                    <a:pt x="170" y="9"/>
                    <a:pt x="170" y="9"/>
                    <a:pt x="170" y="9"/>
                  </a:cubicBezTo>
                  <a:cubicBezTo>
                    <a:pt x="173" y="9"/>
                    <a:pt x="176" y="10"/>
                    <a:pt x="178" y="10"/>
                  </a:cubicBezTo>
                  <a:cubicBezTo>
                    <a:pt x="181" y="11"/>
                    <a:pt x="183" y="12"/>
                    <a:pt x="186" y="12"/>
                  </a:cubicBezTo>
                  <a:cubicBezTo>
                    <a:pt x="186" y="12"/>
                    <a:pt x="185" y="13"/>
                    <a:pt x="188" y="14"/>
                  </a:cubicBezTo>
                  <a:cubicBezTo>
                    <a:pt x="188" y="12"/>
                    <a:pt x="192" y="14"/>
                    <a:pt x="191" y="12"/>
                  </a:cubicBezTo>
                  <a:cubicBezTo>
                    <a:pt x="193" y="13"/>
                    <a:pt x="196" y="14"/>
                    <a:pt x="198" y="14"/>
                  </a:cubicBezTo>
                  <a:cubicBezTo>
                    <a:pt x="197" y="14"/>
                    <a:pt x="199" y="15"/>
                    <a:pt x="197" y="15"/>
                  </a:cubicBezTo>
                  <a:lnTo>
                    <a:pt x="198" y="16"/>
                  </a:lnTo>
                  <a:cubicBezTo>
                    <a:pt x="198" y="17"/>
                    <a:pt x="196" y="16"/>
                    <a:pt x="197" y="16"/>
                  </a:cubicBezTo>
                  <a:cubicBezTo>
                    <a:pt x="198" y="17"/>
                    <a:pt x="200" y="17"/>
                    <a:pt x="201" y="17"/>
                  </a:cubicBezTo>
                  <a:cubicBezTo>
                    <a:pt x="203" y="17"/>
                    <a:pt x="205" y="15"/>
                    <a:pt x="207" y="16"/>
                  </a:cubicBezTo>
                  <a:cubicBezTo>
                    <a:pt x="206" y="16"/>
                    <a:pt x="208" y="18"/>
                    <a:pt x="206" y="18"/>
                  </a:cubicBezTo>
                  <a:lnTo>
                    <a:pt x="211" y="16"/>
                  </a:lnTo>
                  <a:cubicBezTo>
                    <a:pt x="212" y="16"/>
                    <a:pt x="211" y="17"/>
                    <a:pt x="212" y="17"/>
                  </a:cubicBezTo>
                  <a:cubicBezTo>
                    <a:pt x="212" y="17"/>
                    <a:pt x="213" y="17"/>
                    <a:pt x="213" y="16"/>
                  </a:cubicBezTo>
                  <a:cubicBezTo>
                    <a:pt x="214" y="17"/>
                    <a:pt x="217" y="17"/>
                    <a:pt x="218" y="19"/>
                  </a:cubicBezTo>
                  <a:cubicBezTo>
                    <a:pt x="218" y="19"/>
                    <a:pt x="216" y="19"/>
                    <a:pt x="217" y="19"/>
                  </a:cubicBezTo>
                  <a:cubicBezTo>
                    <a:pt x="219" y="20"/>
                    <a:pt x="219" y="20"/>
                    <a:pt x="220" y="20"/>
                  </a:cubicBezTo>
                  <a:cubicBezTo>
                    <a:pt x="221" y="21"/>
                    <a:pt x="223" y="21"/>
                    <a:pt x="222" y="19"/>
                  </a:cubicBezTo>
                  <a:cubicBezTo>
                    <a:pt x="222" y="19"/>
                    <a:pt x="223" y="20"/>
                    <a:pt x="221" y="20"/>
                  </a:cubicBezTo>
                  <a:cubicBezTo>
                    <a:pt x="222" y="19"/>
                    <a:pt x="225" y="19"/>
                    <a:pt x="226" y="20"/>
                  </a:cubicBezTo>
                  <a:cubicBezTo>
                    <a:pt x="225" y="20"/>
                    <a:pt x="225" y="20"/>
                    <a:pt x="225" y="21"/>
                  </a:cubicBezTo>
                  <a:cubicBezTo>
                    <a:pt x="227" y="20"/>
                    <a:pt x="230" y="21"/>
                    <a:pt x="232" y="21"/>
                  </a:cubicBezTo>
                  <a:cubicBezTo>
                    <a:pt x="232" y="20"/>
                    <a:pt x="232" y="21"/>
                    <a:pt x="230" y="21"/>
                  </a:cubicBezTo>
                  <a:cubicBezTo>
                    <a:pt x="234" y="22"/>
                    <a:pt x="237" y="21"/>
                    <a:pt x="240" y="23"/>
                  </a:cubicBezTo>
                  <a:cubicBezTo>
                    <a:pt x="239" y="23"/>
                    <a:pt x="240" y="22"/>
                    <a:pt x="240" y="22"/>
                  </a:cubicBezTo>
                  <a:cubicBezTo>
                    <a:pt x="241" y="23"/>
                    <a:pt x="241" y="24"/>
                    <a:pt x="242" y="24"/>
                  </a:cubicBezTo>
                  <a:cubicBezTo>
                    <a:pt x="242" y="24"/>
                    <a:pt x="243" y="24"/>
                    <a:pt x="244" y="24"/>
                  </a:cubicBezTo>
                  <a:cubicBezTo>
                    <a:pt x="245" y="24"/>
                    <a:pt x="244" y="25"/>
                    <a:pt x="243" y="24"/>
                  </a:cubicBezTo>
                  <a:cubicBezTo>
                    <a:pt x="245" y="24"/>
                    <a:pt x="251" y="26"/>
                    <a:pt x="254" y="27"/>
                  </a:cubicBezTo>
                  <a:cubicBezTo>
                    <a:pt x="254" y="27"/>
                    <a:pt x="256" y="27"/>
                    <a:pt x="257" y="27"/>
                  </a:cubicBezTo>
                  <a:lnTo>
                    <a:pt x="256" y="27"/>
                  </a:lnTo>
                  <a:cubicBezTo>
                    <a:pt x="257" y="28"/>
                    <a:pt x="259" y="28"/>
                    <a:pt x="259" y="29"/>
                  </a:cubicBezTo>
                  <a:cubicBezTo>
                    <a:pt x="261" y="28"/>
                    <a:pt x="252" y="27"/>
                    <a:pt x="255" y="27"/>
                  </a:cubicBezTo>
                  <a:cubicBezTo>
                    <a:pt x="256" y="28"/>
                    <a:pt x="258" y="27"/>
                    <a:pt x="257" y="28"/>
                  </a:cubicBezTo>
                  <a:cubicBezTo>
                    <a:pt x="259" y="29"/>
                    <a:pt x="261" y="28"/>
                    <a:pt x="262" y="30"/>
                  </a:cubicBezTo>
                  <a:cubicBezTo>
                    <a:pt x="262" y="29"/>
                    <a:pt x="260" y="30"/>
                    <a:pt x="262" y="31"/>
                  </a:cubicBezTo>
                  <a:cubicBezTo>
                    <a:pt x="263" y="31"/>
                    <a:pt x="262" y="31"/>
                    <a:pt x="264" y="31"/>
                  </a:cubicBezTo>
                  <a:lnTo>
                    <a:pt x="265" y="31"/>
                  </a:lnTo>
                  <a:cubicBezTo>
                    <a:pt x="265" y="30"/>
                    <a:pt x="267" y="32"/>
                    <a:pt x="267" y="31"/>
                  </a:cubicBezTo>
                  <a:cubicBezTo>
                    <a:pt x="267" y="31"/>
                    <a:pt x="269" y="31"/>
                    <a:pt x="269" y="33"/>
                  </a:cubicBezTo>
                  <a:lnTo>
                    <a:pt x="269" y="34"/>
                  </a:lnTo>
                  <a:cubicBezTo>
                    <a:pt x="269" y="34"/>
                    <a:pt x="270" y="33"/>
                    <a:pt x="271" y="33"/>
                  </a:cubicBezTo>
                  <a:cubicBezTo>
                    <a:pt x="272" y="32"/>
                    <a:pt x="273" y="34"/>
                    <a:pt x="274" y="33"/>
                  </a:cubicBezTo>
                  <a:cubicBezTo>
                    <a:pt x="276" y="34"/>
                    <a:pt x="280" y="34"/>
                    <a:pt x="280" y="36"/>
                  </a:cubicBezTo>
                  <a:cubicBezTo>
                    <a:pt x="281" y="36"/>
                    <a:pt x="283" y="36"/>
                    <a:pt x="285" y="37"/>
                  </a:cubicBezTo>
                  <a:cubicBezTo>
                    <a:pt x="284" y="37"/>
                    <a:pt x="284" y="37"/>
                    <a:pt x="284" y="37"/>
                  </a:cubicBezTo>
                  <a:cubicBezTo>
                    <a:pt x="285" y="38"/>
                    <a:pt x="285" y="38"/>
                    <a:pt x="286" y="38"/>
                  </a:cubicBezTo>
                  <a:cubicBezTo>
                    <a:pt x="286" y="38"/>
                    <a:pt x="287" y="40"/>
                    <a:pt x="288" y="40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1" y="41"/>
                    <a:pt x="294" y="40"/>
                    <a:pt x="296" y="42"/>
                  </a:cubicBezTo>
                  <a:cubicBezTo>
                    <a:pt x="295" y="42"/>
                    <a:pt x="293" y="41"/>
                    <a:pt x="294" y="42"/>
                  </a:cubicBezTo>
                  <a:cubicBezTo>
                    <a:pt x="295" y="45"/>
                    <a:pt x="298" y="42"/>
                    <a:pt x="299" y="44"/>
                  </a:cubicBezTo>
                  <a:lnTo>
                    <a:pt x="299" y="42"/>
                  </a:lnTo>
                  <a:cubicBezTo>
                    <a:pt x="300" y="44"/>
                    <a:pt x="303" y="43"/>
                    <a:pt x="302" y="44"/>
                  </a:cubicBezTo>
                  <a:cubicBezTo>
                    <a:pt x="303" y="44"/>
                    <a:pt x="304" y="45"/>
                    <a:pt x="304" y="45"/>
                  </a:cubicBezTo>
                  <a:cubicBezTo>
                    <a:pt x="307" y="46"/>
                    <a:pt x="313" y="47"/>
                    <a:pt x="314" y="50"/>
                  </a:cubicBezTo>
                  <a:cubicBezTo>
                    <a:pt x="315" y="50"/>
                    <a:pt x="316" y="51"/>
                    <a:pt x="316" y="50"/>
                  </a:cubicBezTo>
                  <a:cubicBezTo>
                    <a:pt x="316" y="49"/>
                    <a:pt x="315" y="50"/>
                    <a:pt x="315" y="49"/>
                  </a:cubicBezTo>
                  <a:cubicBezTo>
                    <a:pt x="315" y="50"/>
                    <a:pt x="315" y="49"/>
                    <a:pt x="316" y="49"/>
                  </a:cubicBezTo>
                  <a:cubicBezTo>
                    <a:pt x="317" y="50"/>
                    <a:pt x="317" y="50"/>
                    <a:pt x="316" y="51"/>
                  </a:cubicBezTo>
                  <a:cubicBezTo>
                    <a:pt x="317" y="52"/>
                    <a:pt x="319" y="50"/>
                    <a:pt x="322" y="51"/>
                  </a:cubicBezTo>
                  <a:cubicBezTo>
                    <a:pt x="321" y="52"/>
                    <a:pt x="322" y="52"/>
                    <a:pt x="323" y="52"/>
                  </a:cubicBezTo>
                  <a:lnTo>
                    <a:pt x="324" y="52"/>
                  </a:lnTo>
                  <a:cubicBezTo>
                    <a:pt x="326" y="53"/>
                    <a:pt x="325" y="54"/>
                    <a:pt x="324" y="55"/>
                  </a:cubicBezTo>
                  <a:cubicBezTo>
                    <a:pt x="326" y="55"/>
                    <a:pt x="327" y="56"/>
                    <a:pt x="328" y="56"/>
                  </a:cubicBezTo>
                  <a:lnTo>
                    <a:pt x="329" y="57"/>
                  </a:lnTo>
                  <a:cubicBezTo>
                    <a:pt x="328" y="56"/>
                    <a:pt x="330" y="57"/>
                    <a:pt x="330" y="57"/>
                  </a:cubicBezTo>
                  <a:cubicBezTo>
                    <a:pt x="330" y="58"/>
                    <a:pt x="331" y="58"/>
                    <a:pt x="331" y="58"/>
                  </a:cubicBezTo>
                  <a:cubicBezTo>
                    <a:pt x="331" y="58"/>
                    <a:pt x="330" y="57"/>
                    <a:pt x="330" y="56"/>
                  </a:cubicBezTo>
                  <a:cubicBezTo>
                    <a:pt x="330" y="56"/>
                    <a:pt x="331" y="57"/>
                    <a:pt x="332" y="57"/>
                  </a:cubicBezTo>
                  <a:cubicBezTo>
                    <a:pt x="331" y="57"/>
                    <a:pt x="334" y="58"/>
                    <a:pt x="335" y="58"/>
                  </a:cubicBezTo>
                  <a:cubicBezTo>
                    <a:pt x="336" y="58"/>
                    <a:pt x="336" y="58"/>
                    <a:pt x="336" y="58"/>
                  </a:cubicBezTo>
                  <a:cubicBezTo>
                    <a:pt x="336" y="58"/>
                    <a:pt x="337" y="58"/>
                    <a:pt x="336" y="59"/>
                  </a:cubicBezTo>
                  <a:lnTo>
                    <a:pt x="336" y="58"/>
                  </a:lnTo>
                  <a:cubicBezTo>
                    <a:pt x="336" y="59"/>
                    <a:pt x="336" y="59"/>
                    <a:pt x="337" y="60"/>
                  </a:cubicBezTo>
                  <a:cubicBezTo>
                    <a:pt x="338" y="60"/>
                    <a:pt x="337" y="58"/>
                    <a:pt x="339" y="59"/>
                  </a:cubicBezTo>
                  <a:cubicBezTo>
                    <a:pt x="338" y="59"/>
                    <a:pt x="338" y="59"/>
                    <a:pt x="337" y="60"/>
                  </a:cubicBezTo>
                  <a:lnTo>
                    <a:pt x="339" y="61"/>
                  </a:lnTo>
                  <a:lnTo>
                    <a:pt x="340" y="60"/>
                  </a:lnTo>
                  <a:lnTo>
                    <a:pt x="340" y="61"/>
                  </a:lnTo>
                  <a:cubicBezTo>
                    <a:pt x="340" y="60"/>
                    <a:pt x="343" y="62"/>
                    <a:pt x="343" y="61"/>
                  </a:cubicBezTo>
                  <a:cubicBezTo>
                    <a:pt x="344" y="61"/>
                    <a:pt x="345" y="62"/>
                    <a:pt x="346" y="63"/>
                  </a:cubicBezTo>
                  <a:lnTo>
                    <a:pt x="345" y="63"/>
                  </a:lnTo>
                  <a:cubicBezTo>
                    <a:pt x="346" y="64"/>
                    <a:pt x="347" y="64"/>
                    <a:pt x="348" y="64"/>
                  </a:cubicBezTo>
                  <a:cubicBezTo>
                    <a:pt x="349" y="64"/>
                    <a:pt x="350" y="64"/>
                    <a:pt x="351" y="64"/>
                  </a:cubicBezTo>
                  <a:cubicBezTo>
                    <a:pt x="352" y="66"/>
                    <a:pt x="350" y="68"/>
                    <a:pt x="352" y="68"/>
                  </a:cubicBezTo>
                  <a:cubicBezTo>
                    <a:pt x="353" y="68"/>
                    <a:pt x="355" y="67"/>
                    <a:pt x="354" y="66"/>
                  </a:cubicBezTo>
                  <a:cubicBezTo>
                    <a:pt x="357" y="68"/>
                    <a:pt x="360" y="69"/>
                    <a:pt x="362" y="71"/>
                  </a:cubicBezTo>
                  <a:lnTo>
                    <a:pt x="363" y="71"/>
                  </a:lnTo>
                  <a:cubicBezTo>
                    <a:pt x="366" y="73"/>
                    <a:pt x="372" y="74"/>
                    <a:pt x="373" y="77"/>
                  </a:cubicBezTo>
                  <a:cubicBezTo>
                    <a:pt x="374" y="77"/>
                    <a:pt x="373" y="79"/>
                    <a:pt x="374" y="78"/>
                  </a:cubicBezTo>
                  <a:cubicBezTo>
                    <a:pt x="375" y="77"/>
                    <a:pt x="375" y="77"/>
                    <a:pt x="374" y="77"/>
                  </a:cubicBezTo>
                  <a:cubicBezTo>
                    <a:pt x="377" y="77"/>
                    <a:pt x="379" y="78"/>
                    <a:pt x="380" y="80"/>
                  </a:cubicBezTo>
                  <a:cubicBezTo>
                    <a:pt x="380" y="79"/>
                    <a:pt x="381" y="79"/>
                    <a:pt x="381" y="79"/>
                  </a:cubicBezTo>
                  <a:cubicBezTo>
                    <a:pt x="380" y="80"/>
                    <a:pt x="382" y="81"/>
                    <a:pt x="384" y="81"/>
                  </a:cubicBezTo>
                  <a:cubicBezTo>
                    <a:pt x="385" y="82"/>
                    <a:pt x="385" y="81"/>
                    <a:pt x="386" y="82"/>
                  </a:cubicBezTo>
                  <a:lnTo>
                    <a:pt x="386" y="84"/>
                  </a:lnTo>
                  <a:cubicBezTo>
                    <a:pt x="388" y="84"/>
                    <a:pt x="390" y="84"/>
                    <a:pt x="391" y="85"/>
                  </a:cubicBezTo>
                  <a:lnTo>
                    <a:pt x="391" y="86"/>
                  </a:lnTo>
                  <a:cubicBezTo>
                    <a:pt x="392" y="87"/>
                    <a:pt x="394" y="87"/>
                    <a:pt x="393" y="86"/>
                  </a:cubicBezTo>
                  <a:cubicBezTo>
                    <a:pt x="395" y="88"/>
                    <a:pt x="397" y="88"/>
                    <a:pt x="397" y="89"/>
                  </a:cubicBezTo>
                  <a:cubicBezTo>
                    <a:pt x="402" y="89"/>
                    <a:pt x="407" y="93"/>
                    <a:pt x="411" y="95"/>
                  </a:cubicBezTo>
                  <a:lnTo>
                    <a:pt x="411" y="96"/>
                  </a:lnTo>
                  <a:cubicBezTo>
                    <a:pt x="412" y="97"/>
                    <a:pt x="412" y="95"/>
                    <a:pt x="413" y="96"/>
                  </a:cubicBezTo>
                  <a:cubicBezTo>
                    <a:pt x="412" y="96"/>
                    <a:pt x="413" y="98"/>
                    <a:pt x="412" y="98"/>
                  </a:cubicBezTo>
                  <a:cubicBezTo>
                    <a:pt x="414" y="100"/>
                    <a:pt x="414" y="98"/>
                    <a:pt x="416" y="99"/>
                  </a:cubicBezTo>
                  <a:cubicBezTo>
                    <a:pt x="416" y="98"/>
                    <a:pt x="414" y="99"/>
                    <a:pt x="415" y="98"/>
                  </a:cubicBezTo>
                  <a:cubicBezTo>
                    <a:pt x="415" y="98"/>
                    <a:pt x="417" y="100"/>
                    <a:pt x="418" y="99"/>
                  </a:cubicBezTo>
                  <a:cubicBezTo>
                    <a:pt x="419" y="100"/>
                    <a:pt x="418" y="101"/>
                    <a:pt x="417" y="101"/>
                  </a:cubicBezTo>
                  <a:lnTo>
                    <a:pt x="419" y="101"/>
                  </a:lnTo>
                  <a:cubicBezTo>
                    <a:pt x="419" y="102"/>
                    <a:pt x="414" y="101"/>
                    <a:pt x="415" y="103"/>
                  </a:cubicBezTo>
                  <a:lnTo>
                    <a:pt x="416" y="103"/>
                  </a:lnTo>
                  <a:cubicBezTo>
                    <a:pt x="416" y="105"/>
                    <a:pt x="413" y="103"/>
                    <a:pt x="415" y="105"/>
                  </a:cubicBezTo>
                  <a:cubicBezTo>
                    <a:pt x="416" y="105"/>
                    <a:pt x="418" y="104"/>
                    <a:pt x="417" y="103"/>
                  </a:cubicBezTo>
                  <a:cubicBezTo>
                    <a:pt x="420" y="104"/>
                    <a:pt x="420" y="101"/>
                    <a:pt x="422" y="103"/>
                  </a:cubicBezTo>
                  <a:cubicBezTo>
                    <a:pt x="422" y="104"/>
                    <a:pt x="421" y="102"/>
                    <a:pt x="421" y="103"/>
                  </a:cubicBezTo>
                  <a:cubicBezTo>
                    <a:pt x="421" y="105"/>
                    <a:pt x="422" y="104"/>
                    <a:pt x="423" y="105"/>
                  </a:cubicBezTo>
                  <a:cubicBezTo>
                    <a:pt x="422" y="104"/>
                    <a:pt x="424" y="104"/>
                    <a:pt x="425" y="104"/>
                  </a:cubicBezTo>
                  <a:cubicBezTo>
                    <a:pt x="426" y="105"/>
                    <a:pt x="423" y="104"/>
                    <a:pt x="425" y="106"/>
                  </a:cubicBezTo>
                  <a:cubicBezTo>
                    <a:pt x="426" y="105"/>
                    <a:pt x="427" y="106"/>
                    <a:pt x="427" y="104"/>
                  </a:cubicBezTo>
                  <a:cubicBezTo>
                    <a:pt x="427" y="104"/>
                    <a:pt x="428" y="106"/>
                    <a:pt x="429" y="106"/>
                  </a:cubicBezTo>
                  <a:cubicBezTo>
                    <a:pt x="429" y="107"/>
                    <a:pt x="427" y="107"/>
                    <a:pt x="428" y="108"/>
                  </a:cubicBezTo>
                  <a:cubicBezTo>
                    <a:pt x="428" y="107"/>
                    <a:pt x="431" y="108"/>
                    <a:pt x="431" y="107"/>
                  </a:cubicBezTo>
                  <a:cubicBezTo>
                    <a:pt x="432" y="108"/>
                    <a:pt x="431" y="108"/>
                    <a:pt x="430" y="108"/>
                  </a:cubicBezTo>
                  <a:cubicBezTo>
                    <a:pt x="431" y="109"/>
                    <a:pt x="434" y="108"/>
                    <a:pt x="434" y="110"/>
                  </a:cubicBezTo>
                  <a:lnTo>
                    <a:pt x="434" y="109"/>
                  </a:lnTo>
                  <a:cubicBezTo>
                    <a:pt x="434" y="110"/>
                    <a:pt x="434" y="110"/>
                    <a:pt x="434" y="111"/>
                  </a:cubicBezTo>
                  <a:cubicBezTo>
                    <a:pt x="436" y="112"/>
                    <a:pt x="439" y="112"/>
                    <a:pt x="438" y="112"/>
                  </a:cubicBezTo>
                  <a:cubicBezTo>
                    <a:pt x="438" y="112"/>
                    <a:pt x="440" y="114"/>
                    <a:pt x="440" y="112"/>
                  </a:cubicBezTo>
                  <a:cubicBezTo>
                    <a:pt x="439" y="112"/>
                    <a:pt x="438" y="112"/>
                    <a:pt x="438" y="111"/>
                  </a:cubicBezTo>
                  <a:cubicBezTo>
                    <a:pt x="438" y="112"/>
                    <a:pt x="440" y="112"/>
                    <a:pt x="440" y="112"/>
                  </a:cubicBezTo>
                  <a:cubicBezTo>
                    <a:pt x="441" y="112"/>
                    <a:pt x="442" y="114"/>
                    <a:pt x="443" y="114"/>
                  </a:cubicBezTo>
                  <a:cubicBezTo>
                    <a:pt x="442" y="114"/>
                    <a:pt x="442" y="114"/>
                    <a:pt x="442" y="114"/>
                  </a:cubicBezTo>
                  <a:lnTo>
                    <a:pt x="443" y="114"/>
                  </a:lnTo>
                  <a:cubicBezTo>
                    <a:pt x="446" y="114"/>
                    <a:pt x="443" y="115"/>
                    <a:pt x="445" y="116"/>
                  </a:cubicBezTo>
                  <a:lnTo>
                    <a:pt x="443" y="116"/>
                  </a:lnTo>
                  <a:cubicBezTo>
                    <a:pt x="444" y="116"/>
                    <a:pt x="444" y="117"/>
                    <a:pt x="445" y="117"/>
                  </a:cubicBezTo>
                  <a:cubicBezTo>
                    <a:pt x="446" y="117"/>
                    <a:pt x="447" y="117"/>
                    <a:pt x="447" y="116"/>
                  </a:cubicBezTo>
                  <a:cubicBezTo>
                    <a:pt x="448" y="117"/>
                    <a:pt x="447" y="117"/>
                    <a:pt x="448" y="117"/>
                  </a:cubicBezTo>
                  <a:lnTo>
                    <a:pt x="447" y="117"/>
                  </a:lnTo>
                  <a:cubicBezTo>
                    <a:pt x="447" y="117"/>
                    <a:pt x="447" y="118"/>
                    <a:pt x="448" y="119"/>
                  </a:cubicBezTo>
                  <a:cubicBezTo>
                    <a:pt x="449" y="119"/>
                    <a:pt x="451" y="119"/>
                    <a:pt x="450" y="118"/>
                  </a:cubicBezTo>
                  <a:cubicBezTo>
                    <a:pt x="451" y="118"/>
                    <a:pt x="451" y="121"/>
                    <a:pt x="451" y="121"/>
                  </a:cubicBezTo>
                  <a:cubicBezTo>
                    <a:pt x="451" y="121"/>
                    <a:pt x="451" y="119"/>
                    <a:pt x="453" y="119"/>
                  </a:cubicBezTo>
                  <a:cubicBezTo>
                    <a:pt x="453" y="121"/>
                    <a:pt x="453" y="122"/>
                    <a:pt x="454" y="124"/>
                  </a:cubicBezTo>
                  <a:lnTo>
                    <a:pt x="453" y="124"/>
                  </a:lnTo>
                  <a:lnTo>
                    <a:pt x="453" y="125"/>
                  </a:lnTo>
                  <a:cubicBezTo>
                    <a:pt x="451" y="125"/>
                    <a:pt x="453" y="125"/>
                    <a:pt x="451" y="125"/>
                  </a:cubicBezTo>
                  <a:cubicBezTo>
                    <a:pt x="453" y="126"/>
                    <a:pt x="453" y="126"/>
                    <a:pt x="454" y="126"/>
                  </a:cubicBezTo>
                  <a:cubicBezTo>
                    <a:pt x="453" y="124"/>
                    <a:pt x="458" y="126"/>
                    <a:pt x="458" y="125"/>
                  </a:cubicBezTo>
                  <a:cubicBezTo>
                    <a:pt x="460" y="125"/>
                    <a:pt x="457" y="128"/>
                    <a:pt x="461" y="128"/>
                  </a:cubicBezTo>
                  <a:cubicBezTo>
                    <a:pt x="461" y="127"/>
                    <a:pt x="463" y="127"/>
                    <a:pt x="461" y="126"/>
                  </a:cubicBezTo>
                  <a:cubicBezTo>
                    <a:pt x="463" y="128"/>
                    <a:pt x="463" y="126"/>
                    <a:pt x="464" y="128"/>
                  </a:cubicBezTo>
                  <a:cubicBezTo>
                    <a:pt x="463" y="127"/>
                    <a:pt x="464" y="130"/>
                    <a:pt x="462" y="130"/>
                  </a:cubicBezTo>
                  <a:cubicBezTo>
                    <a:pt x="463" y="129"/>
                    <a:pt x="462" y="128"/>
                    <a:pt x="461" y="128"/>
                  </a:cubicBezTo>
                  <a:cubicBezTo>
                    <a:pt x="461" y="129"/>
                    <a:pt x="460" y="130"/>
                    <a:pt x="462" y="131"/>
                  </a:cubicBezTo>
                  <a:cubicBezTo>
                    <a:pt x="463" y="131"/>
                    <a:pt x="464" y="132"/>
                    <a:pt x="464" y="131"/>
                  </a:cubicBezTo>
                  <a:cubicBezTo>
                    <a:pt x="464" y="131"/>
                    <a:pt x="463" y="131"/>
                    <a:pt x="464" y="130"/>
                  </a:cubicBezTo>
                  <a:cubicBezTo>
                    <a:pt x="466" y="131"/>
                    <a:pt x="465" y="132"/>
                    <a:pt x="467" y="131"/>
                  </a:cubicBezTo>
                  <a:cubicBezTo>
                    <a:pt x="466" y="131"/>
                    <a:pt x="466" y="130"/>
                    <a:pt x="466" y="130"/>
                  </a:cubicBezTo>
                  <a:lnTo>
                    <a:pt x="468" y="130"/>
                  </a:lnTo>
                  <a:lnTo>
                    <a:pt x="467" y="131"/>
                  </a:lnTo>
                  <a:cubicBezTo>
                    <a:pt x="470" y="132"/>
                    <a:pt x="469" y="130"/>
                    <a:pt x="471" y="131"/>
                  </a:cubicBezTo>
                  <a:lnTo>
                    <a:pt x="471" y="133"/>
                  </a:lnTo>
                  <a:cubicBezTo>
                    <a:pt x="470" y="134"/>
                    <a:pt x="468" y="131"/>
                    <a:pt x="468" y="132"/>
                  </a:cubicBezTo>
                  <a:cubicBezTo>
                    <a:pt x="469" y="133"/>
                    <a:pt x="470" y="133"/>
                    <a:pt x="471" y="134"/>
                  </a:cubicBezTo>
                  <a:lnTo>
                    <a:pt x="470" y="134"/>
                  </a:lnTo>
                  <a:cubicBezTo>
                    <a:pt x="471" y="134"/>
                    <a:pt x="470" y="137"/>
                    <a:pt x="472" y="137"/>
                  </a:cubicBezTo>
                  <a:cubicBezTo>
                    <a:pt x="473" y="137"/>
                    <a:pt x="473" y="137"/>
                    <a:pt x="473" y="136"/>
                  </a:cubicBezTo>
                  <a:cubicBezTo>
                    <a:pt x="476" y="138"/>
                    <a:pt x="477" y="138"/>
                    <a:pt x="478" y="138"/>
                  </a:cubicBezTo>
                  <a:cubicBezTo>
                    <a:pt x="477" y="139"/>
                    <a:pt x="480" y="140"/>
                    <a:pt x="478" y="140"/>
                  </a:cubicBezTo>
                  <a:cubicBezTo>
                    <a:pt x="477" y="138"/>
                    <a:pt x="475" y="137"/>
                    <a:pt x="473" y="137"/>
                  </a:cubicBezTo>
                  <a:cubicBezTo>
                    <a:pt x="473" y="138"/>
                    <a:pt x="471" y="136"/>
                    <a:pt x="471" y="137"/>
                  </a:cubicBezTo>
                  <a:cubicBezTo>
                    <a:pt x="472" y="138"/>
                    <a:pt x="471" y="139"/>
                    <a:pt x="471" y="140"/>
                  </a:cubicBezTo>
                  <a:lnTo>
                    <a:pt x="472" y="140"/>
                  </a:lnTo>
                  <a:cubicBezTo>
                    <a:pt x="473" y="140"/>
                    <a:pt x="472" y="139"/>
                    <a:pt x="473" y="138"/>
                  </a:cubicBezTo>
                  <a:cubicBezTo>
                    <a:pt x="475" y="140"/>
                    <a:pt x="477" y="141"/>
                    <a:pt x="478" y="141"/>
                  </a:cubicBezTo>
                  <a:cubicBezTo>
                    <a:pt x="479" y="142"/>
                    <a:pt x="478" y="143"/>
                    <a:pt x="477" y="142"/>
                  </a:cubicBezTo>
                  <a:cubicBezTo>
                    <a:pt x="480" y="144"/>
                    <a:pt x="483" y="145"/>
                    <a:pt x="484" y="147"/>
                  </a:cubicBezTo>
                  <a:cubicBezTo>
                    <a:pt x="484" y="145"/>
                    <a:pt x="487" y="149"/>
                    <a:pt x="487" y="147"/>
                  </a:cubicBezTo>
                  <a:cubicBezTo>
                    <a:pt x="485" y="146"/>
                    <a:pt x="485" y="144"/>
                    <a:pt x="486" y="144"/>
                  </a:cubicBezTo>
                  <a:cubicBezTo>
                    <a:pt x="487" y="145"/>
                    <a:pt x="486" y="144"/>
                    <a:pt x="486" y="145"/>
                  </a:cubicBezTo>
                  <a:cubicBezTo>
                    <a:pt x="487" y="145"/>
                    <a:pt x="487" y="147"/>
                    <a:pt x="488" y="147"/>
                  </a:cubicBezTo>
                  <a:cubicBezTo>
                    <a:pt x="486" y="146"/>
                    <a:pt x="487" y="148"/>
                    <a:pt x="486" y="149"/>
                  </a:cubicBezTo>
                  <a:cubicBezTo>
                    <a:pt x="488" y="150"/>
                    <a:pt x="485" y="150"/>
                    <a:pt x="487" y="151"/>
                  </a:cubicBezTo>
                  <a:cubicBezTo>
                    <a:pt x="488" y="151"/>
                    <a:pt x="490" y="152"/>
                    <a:pt x="492" y="153"/>
                  </a:cubicBezTo>
                  <a:cubicBezTo>
                    <a:pt x="494" y="155"/>
                    <a:pt x="498" y="157"/>
                    <a:pt x="500" y="158"/>
                  </a:cubicBezTo>
                  <a:cubicBezTo>
                    <a:pt x="501" y="160"/>
                    <a:pt x="499" y="160"/>
                    <a:pt x="500" y="161"/>
                  </a:cubicBezTo>
                  <a:cubicBezTo>
                    <a:pt x="501" y="162"/>
                    <a:pt x="500" y="159"/>
                    <a:pt x="501" y="161"/>
                  </a:cubicBezTo>
                  <a:cubicBezTo>
                    <a:pt x="501" y="162"/>
                    <a:pt x="503" y="164"/>
                    <a:pt x="505" y="163"/>
                  </a:cubicBezTo>
                  <a:lnTo>
                    <a:pt x="504" y="164"/>
                  </a:lnTo>
                  <a:lnTo>
                    <a:pt x="505" y="164"/>
                  </a:lnTo>
                  <a:cubicBezTo>
                    <a:pt x="505" y="165"/>
                    <a:pt x="505" y="166"/>
                    <a:pt x="504" y="165"/>
                  </a:cubicBezTo>
                  <a:cubicBezTo>
                    <a:pt x="505" y="167"/>
                    <a:pt x="507" y="167"/>
                    <a:pt x="508" y="168"/>
                  </a:cubicBezTo>
                  <a:lnTo>
                    <a:pt x="508" y="167"/>
                  </a:lnTo>
                  <a:cubicBezTo>
                    <a:pt x="510" y="168"/>
                    <a:pt x="511" y="169"/>
                    <a:pt x="513" y="171"/>
                  </a:cubicBezTo>
                  <a:lnTo>
                    <a:pt x="514" y="172"/>
                  </a:lnTo>
                  <a:cubicBezTo>
                    <a:pt x="514" y="173"/>
                    <a:pt x="514" y="174"/>
                    <a:pt x="515" y="174"/>
                  </a:cubicBezTo>
                  <a:lnTo>
                    <a:pt x="511" y="173"/>
                  </a:lnTo>
                  <a:cubicBezTo>
                    <a:pt x="510" y="172"/>
                    <a:pt x="512" y="173"/>
                    <a:pt x="512" y="172"/>
                  </a:cubicBezTo>
                  <a:cubicBezTo>
                    <a:pt x="512" y="171"/>
                    <a:pt x="510" y="169"/>
                    <a:pt x="509" y="170"/>
                  </a:cubicBezTo>
                  <a:cubicBezTo>
                    <a:pt x="510" y="170"/>
                    <a:pt x="510" y="170"/>
                    <a:pt x="511" y="170"/>
                  </a:cubicBezTo>
                  <a:cubicBezTo>
                    <a:pt x="510" y="172"/>
                    <a:pt x="509" y="171"/>
                    <a:pt x="508" y="171"/>
                  </a:cubicBezTo>
                  <a:lnTo>
                    <a:pt x="509" y="172"/>
                  </a:lnTo>
                  <a:cubicBezTo>
                    <a:pt x="508" y="171"/>
                    <a:pt x="508" y="171"/>
                    <a:pt x="507" y="170"/>
                  </a:cubicBezTo>
                  <a:cubicBezTo>
                    <a:pt x="508" y="170"/>
                    <a:pt x="507" y="169"/>
                    <a:pt x="507" y="169"/>
                  </a:cubicBezTo>
                  <a:cubicBezTo>
                    <a:pt x="506" y="170"/>
                    <a:pt x="505" y="169"/>
                    <a:pt x="503" y="168"/>
                  </a:cubicBezTo>
                  <a:cubicBezTo>
                    <a:pt x="503" y="166"/>
                    <a:pt x="501" y="166"/>
                    <a:pt x="499" y="164"/>
                  </a:cubicBezTo>
                  <a:cubicBezTo>
                    <a:pt x="500" y="164"/>
                    <a:pt x="501" y="164"/>
                    <a:pt x="502" y="165"/>
                  </a:cubicBezTo>
                  <a:cubicBezTo>
                    <a:pt x="501" y="163"/>
                    <a:pt x="501" y="164"/>
                    <a:pt x="501" y="162"/>
                  </a:cubicBezTo>
                  <a:cubicBezTo>
                    <a:pt x="500" y="162"/>
                    <a:pt x="499" y="163"/>
                    <a:pt x="497" y="162"/>
                  </a:cubicBezTo>
                  <a:cubicBezTo>
                    <a:pt x="495" y="162"/>
                    <a:pt x="495" y="162"/>
                    <a:pt x="494" y="161"/>
                  </a:cubicBezTo>
                  <a:cubicBezTo>
                    <a:pt x="491" y="158"/>
                    <a:pt x="488" y="156"/>
                    <a:pt x="486" y="155"/>
                  </a:cubicBezTo>
                  <a:lnTo>
                    <a:pt x="486" y="154"/>
                  </a:lnTo>
                  <a:cubicBezTo>
                    <a:pt x="484" y="154"/>
                    <a:pt x="482" y="151"/>
                    <a:pt x="480" y="151"/>
                  </a:cubicBezTo>
                  <a:cubicBezTo>
                    <a:pt x="477" y="148"/>
                    <a:pt x="473" y="147"/>
                    <a:pt x="472" y="145"/>
                  </a:cubicBezTo>
                  <a:cubicBezTo>
                    <a:pt x="467" y="142"/>
                    <a:pt x="463" y="139"/>
                    <a:pt x="458" y="135"/>
                  </a:cubicBezTo>
                  <a:cubicBezTo>
                    <a:pt x="458" y="135"/>
                    <a:pt x="458" y="134"/>
                    <a:pt x="458" y="133"/>
                  </a:cubicBezTo>
                  <a:cubicBezTo>
                    <a:pt x="458" y="135"/>
                    <a:pt x="456" y="133"/>
                    <a:pt x="455" y="134"/>
                  </a:cubicBezTo>
                  <a:cubicBezTo>
                    <a:pt x="453" y="131"/>
                    <a:pt x="449" y="131"/>
                    <a:pt x="447" y="130"/>
                  </a:cubicBezTo>
                  <a:lnTo>
                    <a:pt x="447" y="129"/>
                  </a:lnTo>
                  <a:cubicBezTo>
                    <a:pt x="444" y="129"/>
                    <a:pt x="442" y="126"/>
                    <a:pt x="440" y="124"/>
                  </a:cubicBezTo>
                  <a:cubicBezTo>
                    <a:pt x="440" y="124"/>
                    <a:pt x="440" y="123"/>
                    <a:pt x="439" y="122"/>
                  </a:cubicBezTo>
                  <a:cubicBezTo>
                    <a:pt x="437" y="122"/>
                    <a:pt x="436" y="122"/>
                    <a:pt x="434" y="121"/>
                  </a:cubicBezTo>
                  <a:cubicBezTo>
                    <a:pt x="432" y="121"/>
                    <a:pt x="430" y="118"/>
                    <a:pt x="428" y="117"/>
                  </a:cubicBezTo>
                  <a:cubicBezTo>
                    <a:pt x="421" y="114"/>
                    <a:pt x="416" y="110"/>
                    <a:pt x="410" y="108"/>
                  </a:cubicBezTo>
                  <a:lnTo>
                    <a:pt x="410" y="107"/>
                  </a:lnTo>
                  <a:cubicBezTo>
                    <a:pt x="403" y="104"/>
                    <a:pt x="396" y="99"/>
                    <a:pt x="390" y="96"/>
                  </a:cubicBezTo>
                  <a:lnTo>
                    <a:pt x="391" y="95"/>
                  </a:lnTo>
                  <a:cubicBezTo>
                    <a:pt x="390" y="94"/>
                    <a:pt x="388" y="94"/>
                    <a:pt x="388" y="95"/>
                  </a:cubicBezTo>
                  <a:cubicBezTo>
                    <a:pt x="386" y="94"/>
                    <a:pt x="384" y="94"/>
                    <a:pt x="383" y="92"/>
                  </a:cubicBezTo>
                  <a:cubicBezTo>
                    <a:pt x="381" y="90"/>
                    <a:pt x="380" y="91"/>
                    <a:pt x="379" y="90"/>
                  </a:cubicBezTo>
                  <a:cubicBezTo>
                    <a:pt x="376" y="88"/>
                    <a:pt x="375" y="88"/>
                    <a:pt x="372" y="86"/>
                  </a:cubicBezTo>
                  <a:lnTo>
                    <a:pt x="373" y="87"/>
                  </a:lnTo>
                  <a:lnTo>
                    <a:pt x="373" y="86"/>
                  </a:lnTo>
                  <a:cubicBezTo>
                    <a:pt x="371" y="85"/>
                    <a:pt x="368" y="84"/>
                    <a:pt x="368" y="85"/>
                  </a:cubicBezTo>
                  <a:cubicBezTo>
                    <a:pt x="366" y="82"/>
                    <a:pt x="360" y="81"/>
                    <a:pt x="357" y="79"/>
                  </a:cubicBezTo>
                  <a:cubicBezTo>
                    <a:pt x="358" y="80"/>
                    <a:pt x="357" y="79"/>
                    <a:pt x="356" y="79"/>
                  </a:cubicBezTo>
                  <a:cubicBezTo>
                    <a:pt x="353" y="78"/>
                    <a:pt x="350" y="75"/>
                    <a:pt x="347" y="75"/>
                  </a:cubicBezTo>
                  <a:cubicBezTo>
                    <a:pt x="347" y="75"/>
                    <a:pt x="348" y="75"/>
                    <a:pt x="347" y="74"/>
                  </a:cubicBezTo>
                  <a:lnTo>
                    <a:pt x="347" y="75"/>
                  </a:lnTo>
                  <a:cubicBezTo>
                    <a:pt x="340" y="73"/>
                    <a:pt x="336" y="69"/>
                    <a:pt x="332" y="67"/>
                  </a:cubicBezTo>
                  <a:cubicBezTo>
                    <a:pt x="323" y="64"/>
                    <a:pt x="316" y="60"/>
                    <a:pt x="308" y="57"/>
                  </a:cubicBezTo>
                  <a:cubicBezTo>
                    <a:pt x="304" y="57"/>
                    <a:pt x="302" y="53"/>
                    <a:pt x="299" y="54"/>
                  </a:cubicBezTo>
                  <a:cubicBezTo>
                    <a:pt x="299" y="53"/>
                    <a:pt x="298" y="53"/>
                    <a:pt x="298" y="52"/>
                  </a:cubicBezTo>
                  <a:cubicBezTo>
                    <a:pt x="296" y="52"/>
                    <a:pt x="293" y="50"/>
                    <a:pt x="289" y="49"/>
                  </a:cubicBezTo>
                  <a:cubicBezTo>
                    <a:pt x="289" y="50"/>
                    <a:pt x="289" y="50"/>
                    <a:pt x="290" y="50"/>
                  </a:cubicBezTo>
                  <a:cubicBezTo>
                    <a:pt x="287" y="47"/>
                    <a:pt x="284" y="47"/>
                    <a:pt x="281" y="45"/>
                  </a:cubicBezTo>
                  <a:lnTo>
                    <a:pt x="282" y="45"/>
                  </a:lnTo>
                  <a:cubicBezTo>
                    <a:pt x="281" y="45"/>
                    <a:pt x="279" y="45"/>
                    <a:pt x="279" y="44"/>
                  </a:cubicBezTo>
                  <a:cubicBezTo>
                    <a:pt x="278" y="44"/>
                    <a:pt x="278" y="45"/>
                    <a:pt x="279" y="45"/>
                  </a:cubicBezTo>
                  <a:cubicBezTo>
                    <a:pt x="271" y="41"/>
                    <a:pt x="263" y="40"/>
                    <a:pt x="256" y="38"/>
                  </a:cubicBezTo>
                  <a:cubicBezTo>
                    <a:pt x="251" y="35"/>
                    <a:pt x="256" y="35"/>
                    <a:pt x="252" y="34"/>
                  </a:cubicBezTo>
                  <a:cubicBezTo>
                    <a:pt x="251" y="34"/>
                    <a:pt x="251" y="35"/>
                    <a:pt x="251" y="35"/>
                  </a:cubicBezTo>
                  <a:cubicBezTo>
                    <a:pt x="249" y="35"/>
                    <a:pt x="249" y="33"/>
                    <a:pt x="248" y="33"/>
                  </a:cubicBezTo>
                  <a:cubicBezTo>
                    <a:pt x="248" y="34"/>
                    <a:pt x="247" y="34"/>
                    <a:pt x="247" y="34"/>
                  </a:cubicBezTo>
                  <a:cubicBezTo>
                    <a:pt x="243" y="32"/>
                    <a:pt x="243" y="31"/>
                    <a:pt x="241" y="31"/>
                  </a:cubicBezTo>
                  <a:lnTo>
                    <a:pt x="241" y="30"/>
                  </a:lnTo>
                  <a:cubicBezTo>
                    <a:pt x="237" y="31"/>
                    <a:pt x="234" y="29"/>
                    <a:pt x="230" y="30"/>
                  </a:cubicBezTo>
                  <a:cubicBezTo>
                    <a:pt x="223" y="28"/>
                    <a:pt x="214" y="26"/>
                    <a:pt x="206" y="24"/>
                  </a:cubicBezTo>
                  <a:cubicBezTo>
                    <a:pt x="197" y="22"/>
                    <a:pt x="189" y="21"/>
                    <a:pt x="181" y="20"/>
                  </a:cubicBezTo>
                  <a:cubicBezTo>
                    <a:pt x="164" y="15"/>
                    <a:pt x="148" y="14"/>
                    <a:pt x="131" y="11"/>
                  </a:cubicBezTo>
                  <a:cubicBezTo>
                    <a:pt x="127" y="9"/>
                    <a:pt x="126" y="9"/>
                    <a:pt x="122" y="9"/>
                  </a:cubicBezTo>
                  <a:cubicBezTo>
                    <a:pt x="122" y="9"/>
                    <a:pt x="123" y="9"/>
                    <a:pt x="122" y="8"/>
                  </a:cubicBezTo>
                  <a:cubicBezTo>
                    <a:pt x="122" y="10"/>
                    <a:pt x="119" y="8"/>
                    <a:pt x="119" y="10"/>
                  </a:cubicBezTo>
                  <a:cubicBezTo>
                    <a:pt x="112" y="9"/>
                    <a:pt x="107" y="9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lnTo>
                    <a:pt x="99" y="8"/>
                  </a:lnTo>
                  <a:cubicBezTo>
                    <a:pt x="98" y="8"/>
                    <a:pt x="97" y="8"/>
                    <a:pt x="98" y="9"/>
                  </a:cubicBezTo>
                  <a:cubicBezTo>
                    <a:pt x="82" y="8"/>
                    <a:pt x="65" y="7"/>
                    <a:pt x="50" y="7"/>
                  </a:cubicBezTo>
                  <a:cubicBezTo>
                    <a:pt x="45" y="7"/>
                    <a:pt x="41" y="8"/>
                    <a:pt x="36" y="8"/>
                  </a:cubicBezTo>
                  <a:cubicBezTo>
                    <a:pt x="24" y="8"/>
                    <a:pt x="13" y="7"/>
                    <a:pt x="0" y="9"/>
                  </a:cubicBezTo>
                  <a:cubicBezTo>
                    <a:pt x="0" y="9"/>
                    <a:pt x="2" y="6"/>
                    <a:pt x="7" y="5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7" name="Freeform: Shape 717">
              <a:extLst>
                <a:ext uri="{FF2B5EF4-FFF2-40B4-BE49-F238E27FC236}">
                  <a16:creationId xmlns:a16="http://schemas.microsoft.com/office/drawing/2014/main" id="{39CF069A-7EE0-784B-A31A-9A940CDDCBB6}"/>
                </a:ext>
              </a:extLst>
            </p:cNvPr>
            <p:cNvSpPr/>
            <p:nvPr/>
          </p:nvSpPr>
          <p:spPr>
            <a:xfrm>
              <a:off x="6841513" y="4228197"/>
              <a:ext cx="960818" cy="5861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3" h="472">
                  <a:moveTo>
                    <a:pt x="761" y="194"/>
                  </a:moveTo>
                  <a:cubicBezTo>
                    <a:pt x="684" y="127"/>
                    <a:pt x="477" y="-26"/>
                    <a:pt x="222" y="4"/>
                  </a:cubicBezTo>
                  <a:cubicBezTo>
                    <a:pt x="104" y="18"/>
                    <a:pt x="37" y="60"/>
                    <a:pt x="0" y="107"/>
                  </a:cubicBezTo>
                  <a:cubicBezTo>
                    <a:pt x="115" y="128"/>
                    <a:pt x="418" y="206"/>
                    <a:pt x="593" y="472"/>
                  </a:cubicBezTo>
                  <a:cubicBezTo>
                    <a:pt x="637" y="344"/>
                    <a:pt x="714" y="276"/>
                    <a:pt x="759" y="245"/>
                  </a:cubicBezTo>
                  <a:cubicBezTo>
                    <a:pt x="776" y="234"/>
                    <a:pt x="778" y="208"/>
                    <a:pt x="761" y="194"/>
                  </a:cubicBezTo>
                  <a:close/>
                </a:path>
              </a:pathLst>
            </a:custGeom>
            <a:solidFill>
              <a:srgbClr val="CFCFCF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8" name="Freeform: Shape 718">
              <a:extLst>
                <a:ext uri="{FF2B5EF4-FFF2-40B4-BE49-F238E27FC236}">
                  <a16:creationId xmlns:a16="http://schemas.microsoft.com/office/drawing/2014/main" id="{868C7535-1E37-C94D-86C4-4048346B9E1A}"/>
                </a:ext>
              </a:extLst>
            </p:cNvPr>
            <p:cNvSpPr/>
            <p:nvPr/>
          </p:nvSpPr>
          <p:spPr>
            <a:xfrm>
              <a:off x="8821646" y="5379437"/>
              <a:ext cx="878676" cy="8811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07" h="709">
                  <a:moveTo>
                    <a:pt x="127" y="333"/>
                  </a:moveTo>
                  <a:cubicBezTo>
                    <a:pt x="144" y="358"/>
                    <a:pt x="248" y="503"/>
                    <a:pt x="380" y="535"/>
                  </a:cubicBezTo>
                  <a:cubicBezTo>
                    <a:pt x="383" y="536"/>
                    <a:pt x="387" y="539"/>
                    <a:pt x="390" y="542"/>
                  </a:cubicBezTo>
                  <a:cubicBezTo>
                    <a:pt x="413" y="574"/>
                    <a:pt x="541" y="739"/>
                    <a:pt x="611" y="704"/>
                  </a:cubicBezTo>
                  <a:cubicBezTo>
                    <a:pt x="671" y="676"/>
                    <a:pt x="592" y="545"/>
                    <a:pt x="550" y="482"/>
                  </a:cubicBezTo>
                  <a:cubicBezTo>
                    <a:pt x="541" y="469"/>
                    <a:pt x="552" y="452"/>
                    <a:pt x="567" y="454"/>
                  </a:cubicBezTo>
                  <a:lnTo>
                    <a:pt x="574" y="455"/>
                  </a:lnTo>
                  <a:cubicBezTo>
                    <a:pt x="580" y="455"/>
                    <a:pt x="586" y="455"/>
                    <a:pt x="592" y="457"/>
                  </a:cubicBezTo>
                  <a:lnTo>
                    <a:pt x="684" y="475"/>
                  </a:lnTo>
                  <a:cubicBezTo>
                    <a:pt x="697" y="477"/>
                    <a:pt x="708" y="466"/>
                    <a:pt x="706" y="453"/>
                  </a:cubicBezTo>
                  <a:lnTo>
                    <a:pt x="680" y="303"/>
                  </a:lnTo>
                  <a:cubicBezTo>
                    <a:pt x="678" y="290"/>
                    <a:pt x="671" y="280"/>
                    <a:pt x="659" y="275"/>
                  </a:cubicBezTo>
                  <a:cubicBezTo>
                    <a:pt x="597" y="250"/>
                    <a:pt x="390" y="166"/>
                    <a:pt x="366" y="151"/>
                  </a:cubicBezTo>
                  <a:cubicBezTo>
                    <a:pt x="342" y="136"/>
                    <a:pt x="222" y="38"/>
                    <a:pt x="180" y="4"/>
                  </a:cubicBezTo>
                  <a:cubicBezTo>
                    <a:pt x="171" y="-3"/>
                    <a:pt x="160" y="-1"/>
                    <a:pt x="154" y="8"/>
                  </a:cubicBezTo>
                  <a:cubicBezTo>
                    <a:pt x="121" y="51"/>
                    <a:pt x="30" y="173"/>
                    <a:pt x="2" y="238"/>
                  </a:cubicBezTo>
                  <a:cubicBezTo>
                    <a:pt x="-4" y="251"/>
                    <a:pt x="2" y="266"/>
                    <a:pt x="15" y="273"/>
                  </a:cubicBezTo>
                  <a:lnTo>
                    <a:pt x="120" y="327"/>
                  </a:lnTo>
                  <a:cubicBezTo>
                    <a:pt x="122" y="328"/>
                    <a:pt x="125" y="331"/>
                    <a:pt x="127" y="333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9" name="Freeform: Shape 719">
              <a:extLst>
                <a:ext uri="{FF2B5EF4-FFF2-40B4-BE49-F238E27FC236}">
                  <a16:creationId xmlns:a16="http://schemas.microsoft.com/office/drawing/2014/main" id="{A2DAD895-8602-4146-B756-DBB04F6BFBBF}"/>
                </a:ext>
              </a:extLst>
            </p:cNvPr>
            <p:cNvSpPr/>
            <p:nvPr/>
          </p:nvSpPr>
          <p:spPr>
            <a:xfrm>
              <a:off x="9025757" y="5427976"/>
              <a:ext cx="650917" cy="4754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24" h="383">
                  <a:moveTo>
                    <a:pt x="517" y="265"/>
                  </a:moveTo>
                  <a:cubicBezTo>
                    <a:pt x="515" y="252"/>
                    <a:pt x="508" y="242"/>
                    <a:pt x="496" y="237"/>
                  </a:cubicBezTo>
                  <a:cubicBezTo>
                    <a:pt x="434" y="212"/>
                    <a:pt x="227" y="128"/>
                    <a:pt x="203" y="113"/>
                  </a:cubicBezTo>
                  <a:cubicBezTo>
                    <a:pt x="184" y="101"/>
                    <a:pt x="112" y="44"/>
                    <a:pt x="59" y="0"/>
                  </a:cubicBezTo>
                  <a:cubicBezTo>
                    <a:pt x="35" y="63"/>
                    <a:pt x="0" y="171"/>
                    <a:pt x="0" y="171"/>
                  </a:cubicBezTo>
                  <a:cubicBezTo>
                    <a:pt x="0" y="171"/>
                    <a:pt x="215" y="196"/>
                    <a:pt x="351" y="358"/>
                  </a:cubicBezTo>
                  <a:cubicBezTo>
                    <a:pt x="371" y="383"/>
                    <a:pt x="406" y="390"/>
                    <a:pt x="434" y="374"/>
                  </a:cubicBezTo>
                  <a:cubicBezTo>
                    <a:pt x="463" y="357"/>
                    <a:pt x="497" y="334"/>
                    <a:pt x="524" y="304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20" name="Freeform: Shape 1498">
              <a:extLst>
                <a:ext uri="{FF2B5EF4-FFF2-40B4-BE49-F238E27FC236}">
                  <a16:creationId xmlns:a16="http://schemas.microsoft.com/office/drawing/2014/main" id="{1E64449D-05D3-D245-BE47-1591D00E950C}"/>
                </a:ext>
              </a:extLst>
            </p:cNvPr>
            <p:cNvSpPr/>
            <p:nvPr/>
          </p:nvSpPr>
          <p:spPr>
            <a:xfrm>
              <a:off x="9029490" y="5485226"/>
              <a:ext cx="643450" cy="414446"/>
            </a:xfrm>
            <a:custGeom>
              <a:avLst/>
              <a:gdLst>
                <a:gd name="connsiteX0" fmla="*/ 590165 w 643450"/>
                <a:gd name="connsiteY0" fmla="*/ 254758 h 414446"/>
                <a:gd name="connsiteX1" fmla="*/ 498464 w 643450"/>
                <a:gd name="connsiteY1" fmla="*/ 309225 h 414446"/>
                <a:gd name="connsiteX2" fmla="*/ 453853 w 643450"/>
                <a:gd name="connsiteY2" fmla="*/ 403305 h 414446"/>
                <a:gd name="connsiteX3" fmla="*/ 544314 w 643450"/>
                <a:gd name="connsiteY3" fmla="*/ 350076 h 414446"/>
                <a:gd name="connsiteX4" fmla="*/ 481115 w 643450"/>
                <a:gd name="connsiteY4" fmla="*/ 184198 h 414446"/>
                <a:gd name="connsiteX5" fmla="*/ 486072 w 643450"/>
                <a:gd name="connsiteY5" fmla="*/ 186674 h 414446"/>
                <a:gd name="connsiteX6" fmla="*/ 452614 w 643450"/>
                <a:gd name="connsiteY6" fmla="*/ 255996 h 414446"/>
                <a:gd name="connsiteX7" fmla="*/ 535640 w 643450"/>
                <a:gd name="connsiteY7" fmla="*/ 206480 h 414446"/>
                <a:gd name="connsiteX8" fmla="*/ 544314 w 643450"/>
                <a:gd name="connsiteY8" fmla="*/ 210194 h 414446"/>
                <a:gd name="connsiteX9" fmla="*/ 503421 w 643450"/>
                <a:gd name="connsiteY9" fmla="*/ 300560 h 414446"/>
                <a:gd name="connsiteX10" fmla="*/ 593882 w 643450"/>
                <a:gd name="connsiteY10" fmla="*/ 246093 h 414446"/>
                <a:gd name="connsiteX11" fmla="*/ 600078 w 643450"/>
                <a:gd name="connsiteY11" fmla="*/ 233714 h 414446"/>
                <a:gd name="connsiteX12" fmla="*/ 603796 w 643450"/>
                <a:gd name="connsiteY12" fmla="*/ 234952 h 414446"/>
                <a:gd name="connsiteX13" fmla="*/ 601317 w 643450"/>
                <a:gd name="connsiteY13" fmla="*/ 241141 h 414446"/>
                <a:gd name="connsiteX14" fmla="*/ 609992 w 643450"/>
                <a:gd name="connsiteY14" fmla="*/ 236190 h 414446"/>
                <a:gd name="connsiteX15" fmla="*/ 612470 w 643450"/>
                <a:gd name="connsiteY15" fmla="*/ 237428 h 414446"/>
                <a:gd name="connsiteX16" fmla="*/ 614949 w 643450"/>
                <a:gd name="connsiteY16" fmla="*/ 239903 h 414446"/>
                <a:gd name="connsiteX17" fmla="*/ 597600 w 643450"/>
                <a:gd name="connsiteY17" fmla="*/ 249807 h 414446"/>
                <a:gd name="connsiteX18" fmla="*/ 551750 w 643450"/>
                <a:gd name="connsiteY18" fmla="*/ 346362 h 414446"/>
                <a:gd name="connsiteX19" fmla="*/ 643450 w 643450"/>
                <a:gd name="connsiteY19" fmla="*/ 291895 h 414446"/>
                <a:gd name="connsiteX20" fmla="*/ 643450 w 643450"/>
                <a:gd name="connsiteY20" fmla="*/ 301798 h 414446"/>
                <a:gd name="connsiteX21" fmla="*/ 624862 w 643450"/>
                <a:gd name="connsiteY21" fmla="*/ 343886 h 414446"/>
                <a:gd name="connsiteX22" fmla="*/ 614949 w 643450"/>
                <a:gd name="connsiteY22" fmla="*/ 351314 h 414446"/>
                <a:gd name="connsiteX23" fmla="*/ 639732 w 643450"/>
                <a:gd name="connsiteY23" fmla="*/ 299322 h 414446"/>
                <a:gd name="connsiteX24" fmla="*/ 549271 w 643450"/>
                <a:gd name="connsiteY24" fmla="*/ 353790 h 414446"/>
                <a:gd name="connsiteX25" fmla="*/ 519531 w 643450"/>
                <a:gd name="connsiteY25" fmla="*/ 413208 h 414446"/>
                <a:gd name="connsiteX26" fmla="*/ 513335 w 643450"/>
                <a:gd name="connsiteY26" fmla="*/ 414446 h 414446"/>
                <a:gd name="connsiteX27" fmla="*/ 540597 w 643450"/>
                <a:gd name="connsiteY27" fmla="*/ 357503 h 414446"/>
                <a:gd name="connsiteX28" fmla="*/ 457571 w 643450"/>
                <a:gd name="connsiteY28" fmla="*/ 408257 h 414446"/>
                <a:gd name="connsiteX29" fmla="*/ 448896 w 643450"/>
                <a:gd name="connsiteY29" fmla="*/ 402067 h 414446"/>
                <a:gd name="connsiteX30" fmla="*/ 491029 w 643450"/>
                <a:gd name="connsiteY30" fmla="*/ 312939 h 414446"/>
                <a:gd name="connsiteX31" fmla="*/ 409242 w 643450"/>
                <a:gd name="connsiteY31" fmla="*/ 361217 h 414446"/>
                <a:gd name="connsiteX32" fmla="*/ 408003 w 643450"/>
                <a:gd name="connsiteY32" fmla="*/ 361217 h 414446"/>
                <a:gd name="connsiteX33" fmla="*/ 406764 w 643450"/>
                <a:gd name="connsiteY33" fmla="*/ 357503 h 414446"/>
                <a:gd name="connsiteX34" fmla="*/ 495986 w 643450"/>
                <a:gd name="connsiteY34" fmla="*/ 304274 h 414446"/>
                <a:gd name="connsiteX35" fmla="*/ 540597 w 643450"/>
                <a:gd name="connsiteY35" fmla="*/ 208956 h 414446"/>
                <a:gd name="connsiteX36" fmla="*/ 448896 w 643450"/>
                <a:gd name="connsiteY36" fmla="*/ 263423 h 414446"/>
                <a:gd name="connsiteX37" fmla="*/ 405525 w 643450"/>
                <a:gd name="connsiteY37" fmla="*/ 356265 h 414446"/>
                <a:gd name="connsiteX38" fmla="*/ 400568 w 643450"/>
                <a:gd name="connsiteY38" fmla="*/ 353790 h 414446"/>
                <a:gd name="connsiteX39" fmla="*/ 441461 w 643450"/>
                <a:gd name="connsiteY39" fmla="*/ 267137 h 414446"/>
                <a:gd name="connsiteX40" fmla="*/ 360914 w 643450"/>
                <a:gd name="connsiteY40" fmla="*/ 315415 h 414446"/>
                <a:gd name="connsiteX41" fmla="*/ 357196 w 643450"/>
                <a:gd name="connsiteY41" fmla="*/ 311701 h 414446"/>
                <a:gd name="connsiteX42" fmla="*/ 445179 w 643450"/>
                <a:gd name="connsiteY42" fmla="*/ 259710 h 414446"/>
                <a:gd name="connsiteX43" fmla="*/ 191314 w 643450"/>
                <a:gd name="connsiteY43" fmla="*/ 42316 h 414446"/>
                <a:gd name="connsiteX44" fmla="*/ 196276 w 643450"/>
                <a:gd name="connsiteY44" fmla="*/ 44794 h 414446"/>
                <a:gd name="connsiteX45" fmla="*/ 154098 w 643450"/>
                <a:gd name="connsiteY45" fmla="*/ 132750 h 414446"/>
                <a:gd name="connsiteX46" fmla="*/ 243416 w 643450"/>
                <a:gd name="connsiteY46" fmla="*/ 80720 h 414446"/>
                <a:gd name="connsiteX47" fmla="*/ 248378 w 643450"/>
                <a:gd name="connsiteY47" fmla="*/ 83197 h 414446"/>
                <a:gd name="connsiteX48" fmla="*/ 204960 w 643450"/>
                <a:gd name="connsiteY48" fmla="*/ 177348 h 414446"/>
                <a:gd name="connsiteX49" fmla="*/ 295518 w 643450"/>
                <a:gd name="connsiteY49" fmla="*/ 124079 h 414446"/>
                <a:gd name="connsiteX50" fmla="*/ 302961 w 643450"/>
                <a:gd name="connsiteY50" fmla="*/ 109213 h 414446"/>
                <a:gd name="connsiteX51" fmla="*/ 306683 w 643450"/>
                <a:gd name="connsiteY51" fmla="*/ 110452 h 414446"/>
                <a:gd name="connsiteX52" fmla="*/ 302961 w 643450"/>
                <a:gd name="connsiteY52" fmla="*/ 119123 h 414446"/>
                <a:gd name="connsiteX53" fmla="*/ 311645 w 643450"/>
                <a:gd name="connsiteY53" fmla="*/ 112929 h 414446"/>
                <a:gd name="connsiteX54" fmla="*/ 317848 w 643450"/>
                <a:gd name="connsiteY54" fmla="*/ 115407 h 414446"/>
                <a:gd name="connsiteX55" fmla="*/ 299240 w 643450"/>
                <a:gd name="connsiteY55" fmla="*/ 126556 h 414446"/>
                <a:gd name="connsiteX56" fmla="*/ 253340 w 643450"/>
                <a:gd name="connsiteY56" fmla="*/ 223185 h 414446"/>
                <a:gd name="connsiteX57" fmla="*/ 345140 w 643450"/>
                <a:gd name="connsiteY57" fmla="*/ 168676 h 414446"/>
                <a:gd name="connsiteX58" fmla="*/ 361266 w 643450"/>
                <a:gd name="connsiteY58" fmla="*/ 133989 h 414446"/>
                <a:gd name="connsiteX59" fmla="*/ 364988 w 643450"/>
                <a:gd name="connsiteY59" fmla="*/ 136467 h 414446"/>
                <a:gd name="connsiteX60" fmla="*/ 352583 w 643450"/>
                <a:gd name="connsiteY60" fmla="*/ 163721 h 414446"/>
                <a:gd name="connsiteX61" fmla="*/ 386077 w 643450"/>
                <a:gd name="connsiteY61" fmla="*/ 143900 h 414446"/>
                <a:gd name="connsiteX62" fmla="*/ 391039 w 643450"/>
                <a:gd name="connsiteY62" fmla="*/ 147616 h 414446"/>
                <a:gd name="connsiteX63" fmla="*/ 348861 w 643450"/>
                <a:gd name="connsiteY63" fmla="*/ 172393 h 414446"/>
                <a:gd name="connsiteX64" fmla="*/ 304202 w 643450"/>
                <a:gd name="connsiteY64" fmla="*/ 267782 h 414446"/>
                <a:gd name="connsiteX65" fmla="*/ 394761 w 643450"/>
                <a:gd name="connsiteY65" fmla="*/ 214513 h 414446"/>
                <a:gd name="connsiteX66" fmla="*/ 420812 w 643450"/>
                <a:gd name="connsiteY66" fmla="*/ 158766 h 414446"/>
                <a:gd name="connsiteX67" fmla="*/ 425774 w 643450"/>
                <a:gd name="connsiteY67" fmla="*/ 161243 h 414446"/>
                <a:gd name="connsiteX68" fmla="*/ 402204 w 643450"/>
                <a:gd name="connsiteY68" fmla="*/ 209557 h 414446"/>
                <a:gd name="connsiteX69" fmla="*/ 459268 w 643450"/>
                <a:gd name="connsiteY69" fmla="*/ 174870 h 414446"/>
                <a:gd name="connsiteX70" fmla="*/ 465471 w 643450"/>
                <a:gd name="connsiteY70" fmla="*/ 177348 h 414446"/>
                <a:gd name="connsiteX71" fmla="*/ 398482 w 643450"/>
                <a:gd name="connsiteY71" fmla="*/ 218229 h 414446"/>
                <a:gd name="connsiteX72" fmla="*/ 353823 w 643450"/>
                <a:gd name="connsiteY72" fmla="*/ 309902 h 414446"/>
                <a:gd name="connsiteX73" fmla="*/ 351342 w 643450"/>
                <a:gd name="connsiteY73" fmla="*/ 307425 h 414446"/>
                <a:gd name="connsiteX74" fmla="*/ 391039 w 643450"/>
                <a:gd name="connsiteY74" fmla="*/ 221946 h 414446"/>
                <a:gd name="connsiteX75" fmla="*/ 304202 w 643450"/>
                <a:gd name="connsiteY75" fmla="*/ 272738 h 414446"/>
                <a:gd name="connsiteX76" fmla="*/ 297999 w 643450"/>
                <a:gd name="connsiteY76" fmla="*/ 269021 h 414446"/>
                <a:gd name="connsiteX77" fmla="*/ 341418 w 643450"/>
                <a:gd name="connsiteY77" fmla="*/ 177348 h 414446"/>
                <a:gd name="connsiteX78" fmla="*/ 250859 w 643450"/>
                <a:gd name="connsiteY78" fmla="*/ 230618 h 414446"/>
                <a:gd name="connsiteX79" fmla="*/ 245897 w 643450"/>
                <a:gd name="connsiteY79" fmla="*/ 239289 h 414446"/>
                <a:gd name="connsiteX80" fmla="*/ 244656 w 643450"/>
                <a:gd name="connsiteY80" fmla="*/ 236812 h 414446"/>
                <a:gd name="connsiteX81" fmla="*/ 242175 w 643450"/>
                <a:gd name="connsiteY81" fmla="*/ 236812 h 414446"/>
                <a:gd name="connsiteX82" fmla="*/ 243416 w 643450"/>
                <a:gd name="connsiteY82" fmla="*/ 234334 h 414446"/>
                <a:gd name="connsiteX83" fmla="*/ 240935 w 643450"/>
                <a:gd name="connsiteY83" fmla="*/ 235573 h 414446"/>
                <a:gd name="connsiteX84" fmla="*/ 235973 w 643450"/>
                <a:gd name="connsiteY84" fmla="*/ 234334 h 414446"/>
                <a:gd name="connsiteX85" fmla="*/ 245897 w 643450"/>
                <a:gd name="connsiteY85" fmla="*/ 226901 h 414446"/>
                <a:gd name="connsiteX86" fmla="*/ 291797 w 643450"/>
                <a:gd name="connsiteY86" fmla="*/ 131512 h 414446"/>
                <a:gd name="connsiteX87" fmla="*/ 199997 w 643450"/>
                <a:gd name="connsiteY87" fmla="*/ 186020 h 414446"/>
                <a:gd name="connsiteX88" fmla="*/ 188833 w 643450"/>
                <a:gd name="connsiteY88" fmla="*/ 209557 h 414446"/>
                <a:gd name="connsiteX89" fmla="*/ 183870 w 643450"/>
                <a:gd name="connsiteY89" fmla="*/ 209557 h 414446"/>
                <a:gd name="connsiteX90" fmla="*/ 192554 w 643450"/>
                <a:gd name="connsiteY90" fmla="*/ 189736 h 414446"/>
                <a:gd name="connsiteX91" fmla="*/ 170225 w 643450"/>
                <a:gd name="connsiteY91" fmla="*/ 202125 h 414446"/>
                <a:gd name="connsiteX92" fmla="*/ 165263 w 643450"/>
                <a:gd name="connsiteY92" fmla="*/ 200886 h 414446"/>
                <a:gd name="connsiteX93" fmla="*/ 197516 w 643450"/>
                <a:gd name="connsiteY93" fmla="*/ 182303 h 414446"/>
                <a:gd name="connsiteX94" fmla="*/ 242175 w 643450"/>
                <a:gd name="connsiteY94" fmla="*/ 86914 h 414446"/>
                <a:gd name="connsiteX95" fmla="*/ 151617 w 643450"/>
                <a:gd name="connsiteY95" fmla="*/ 140183 h 414446"/>
                <a:gd name="connsiteX96" fmla="*/ 128047 w 643450"/>
                <a:gd name="connsiteY96" fmla="*/ 188497 h 414446"/>
                <a:gd name="connsiteX97" fmla="*/ 123084 w 643450"/>
                <a:gd name="connsiteY97" fmla="*/ 186020 h 414446"/>
                <a:gd name="connsiteX98" fmla="*/ 144173 w 643450"/>
                <a:gd name="connsiteY98" fmla="*/ 145139 h 414446"/>
                <a:gd name="connsiteX99" fmla="*/ 90831 w 643450"/>
                <a:gd name="connsiteY99" fmla="*/ 176109 h 414446"/>
                <a:gd name="connsiteX100" fmla="*/ 84628 w 643450"/>
                <a:gd name="connsiteY100" fmla="*/ 173632 h 414446"/>
                <a:gd name="connsiteX101" fmla="*/ 146655 w 643450"/>
                <a:gd name="connsiteY101" fmla="*/ 136467 h 414446"/>
                <a:gd name="connsiteX102" fmla="*/ 139724 w 643450"/>
                <a:gd name="connsiteY102" fmla="*/ 0 h 414446"/>
                <a:gd name="connsiteX103" fmla="*/ 143434 w 643450"/>
                <a:gd name="connsiteY103" fmla="*/ 2471 h 414446"/>
                <a:gd name="connsiteX104" fmla="*/ 105102 w 643450"/>
                <a:gd name="connsiteY104" fmla="*/ 87716 h 414446"/>
                <a:gd name="connsiteX105" fmla="*/ 186712 w 643450"/>
                <a:gd name="connsiteY105" fmla="*/ 38299 h 414446"/>
                <a:gd name="connsiteX106" fmla="*/ 190421 w 643450"/>
                <a:gd name="connsiteY106" fmla="*/ 42005 h 414446"/>
                <a:gd name="connsiteX107" fmla="*/ 100156 w 643450"/>
                <a:gd name="connsiteY107" fmla="*/ 93893 h 414446"/>
                <a:gd name="connsiteX108" fmla="*/ 65534 w 643450"/>
                <a:gd name="connsiteY108" fmla="*/ 168019 h 414446"/>
                <a:gd name="connsiteX109" fmla="*/ 60588 w 643450"/>
                <a:gd name="connsiteY109" fmla="*/ 166784 h 414446"/>
                <a:gd name="connsiteX110" fmla="*/ 92738 w 643450"/>
                <a:gd name="connsiteY110" fmla="*/ 98835 h 414446"/>
                <a:gd name="connsiteX111" fmla="*/ 2473 w 643450"/>
                <a:gd name="connsiteY111" fmla="*/ 151959 h 414446"/>
                <a:gd name="connsiteX112" fmla="*/ 0 w 643450"/>
                <a:gd name="connsiteY112" fmla="*/ 147017 h 414446"/>
                <a:gd name="connsiteX113" fmla="*/ 96447 w 643450"/>
                <a:gd name="connsiteY113" fmla="*/ 91422 h 41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43450" h="414446">
                  <a:moveTo>
                    <a:pt x="590165" y="254758"/>
                  </a:moveTo>
                  <a:lnTo>
                    <a:pt x="498464" y="309225"/>
                  </a:lnTo>
                  <a:lnTo>
                    <a:pt x="453853" y="403305"/>
                  </a:lnTo>
                  <a:lnTo>
                    <a:pt x="544314" y="350076"/>
                  </a:lnTo>
                  <a:close/>
                  <a:moveTo>
                    <a:pt x="481115" y="184198"/>
                  </a:moveTo>
                  <a:cubicBezTo>
                    <a:pt x="482355" y="185436"/>
                    <a:pt x="483594" y="185436"/>
                    <a:pt x="486072" y="186674"/>
                  </a:cubicBezTo>
                  <a:lnTo>
                    <a:pt x="452614" y="255996"/>
                  </a:lnTo>
                  <a:lnTo>
                    <a:pt x="535640" y="206480"/>
                  </a:lnTo>
                  <a:cubicBezTo>
                    <a:pt x="538118" y="207718"/>
                    <a:pt x="540597" y="208956"/>
                    <a:pt x="544314" y="210194"/>
                  </a:cubicBezTo>
                  <a:lnTo>
                    <a:pt x="503421" y="300560"/>
                  </a:lnTo>
                  <a:lnTo>
                    <a:pt x="593882" y="246093"/>
                  </a:lnTo>
                  <a:lnTo>
                    <a:pt x="600078" y="233714"/>
                  </a:lnTo>
                  <a:cubicBezTo>
                    <a:pt x="602557" y="233714"/>
                    <a:pt x="602557" y="234952"/>
                    <a:pt x="603796" y="234952"/>
                  </a:cubicBezTo>
                  <a:lnTo>
                    <a:pt x="601317" y="241141"/>
                  </a:lnTo>
                  <a:lnTo>
                    <a:pt x="609992" y="236190"/>
                  </a:lnTo>
                  <a:cubicBezTo>
                    <a:pt x="611231" y="237428"/>
                    <a:pt x="611231" y="237428"/>
                    <a:pt x="612470" y="237428"/>
                  </a:cubicBezTo>
                  <a:cubicBezTo>
                    <a:pt x="613709" y="238666"/>
                    <a:pt x="614949" y="238666"/>
                    <a:pt x="614949" y="239903"/>
                  </a:cubicBezTo>
                  <a:lnTo>
                    <a:pt x="597600" y="249807"/>
                  </a:lnTo>
                  <a:lnTo>
                    <a:pt x="551750" y="346362"/>
                  </a:lnTo>
                  <a:lnTo>
                    <a:pt x="643450" y="291895"/>
                  </a:lnTo>
                  <a:lnTo>
                    <a:pt x="643450" y="301798"/>
                  </a:lnTo>
                  <a:lnTo>
                    <a:pt x="624862" y="343886"/>
                  </a:lnTo>
                  <a:cubicBezTo>
                    <a:pt x="621144" y="346362"/>
                    <a:pt x="618666" y="348838"/>
                    <a:pt x="614949" y="351314"/>
                  </a:cubicBezTo>
                  <a:lnTo>
                    <a:pt x="639732" y="299322"/>
                  </a:lnTo>
                  <a:lnTo>
                    <a:pt x="549271" y="353790"/>
                  </a:lnTo>
                  <a:lnTo>
                    <a:pt x="519531" y="413208"/>
                  </a:lnTo>
                  <a:cubicBezTo>
                    <a:pt x="518291" y="414446"/>
                    <a:pt x="515813" y="414446"/>
                    <a:pt x="513335" y="414446"/>
                  </a:cubicBezTo>
                  <a:lnTo>
                    <a:pt x="540597" y="357503"/>
                  </a:lnTo>
                  <a:lnTo>
                    <a:pt x="457571" y="408257"/>
                  </a:lnTo>
                  <a:cubicBezTo>
                    <a:pt x="453853" y="405781"/>
                    <a:pt x="452614" y="404543"/>
                    <a:pt x="448896" y="402067"/>
                  </a:cubicBezTo>
                  <a:lnTo>
                    <a:pt x="491029" y="312939"/>
                  </a:lnTo>
                  <a:lnTo>
                    <a:pt x="409242" y="361217"/>
                  </a:lnTo>
                  <a:lnTo>
                    <a:pt x="408003" y="361217"/>
                  </a:lnTo>
                  <a:cubicBezTo>
                    <a:pt x="406764" y="359979"/>
                    <a:pt x="406764" y="358741"/>
                    <a:pt x="406764" y="357503"/>
                  </a:cubicBezTo>
                  <a:lnTo>
                    <a:pt x="495986" y="304274"/>
                  </a:lnTo>
                  <a:lnTo>
                    <a:pt x="540597" y="208956"/>
                  </a:lnTo>
                  <a:lnTo>
                    <a:pt x="448896" y="263423"/>
                  </a:lnTo>
                  <a:lnTo>
                    <a:pt x="405525" y="356265"/>
                  </a:lnTo>
                  <a:cubicBezTo>
                    <a:pt x="404285" y="355027"/>
                    <a:pt x="403046" y="355027"/>
                    <a:pt x="400568" y="353790"/>
                  </a:cubicBezTo>
                  <a:lnTo>
                    <a:pt x="441461" y="267137"/>
                  </a:lnTo>
                  <a:lnTo>
                    <a:pt x="360914" y="315415"/>
                  </a:lnTo>
                  <a:cubicBezTo>
                    <a:pt x="359674" y="314177"/>
                    <a:pt x="358435" y="312939"/>
                    <a:pt x="357196" y="311701"/>
                  </a:cubicBezTo>
                  <a:lnTo>
                    <a:pt x="445179" y="259710"/>
                  </a:lnTo>
                  <a:close/>
                  <a:moveTo>
                    <a:pt x="191314" y="42316"/>
                  </a:moveTo>
                  <a:cubicBezTo>
                    <a:pt x="193795" y="42316"/>
                    <a:pt x="195035" y="43555"/>
                    <a:pt x="196276" y="44794"/>
                  </a:cubicBezTo>
                  <a:lnTo>
                    <a:pt x="154098" y="132750"/>
                  </a:lnTo>
                  <a:lnTo>
                    <a:pt x="243416" y="80720"/>
                  </a:lnTo>
                  <a:cubicBezTo>
                    <a:pt x="244656" y="80720"/>
                    <a:pt x="245897" y="81959"/>
                    <a:pt x="248378" y="83197"/>
                  </a:cubicBezTo>
                  <a:lnTo>
                    <a:pt x="204960" y="177348"/>
                  </a:lnTo>
                  <a:lnTo>
                    <a:pt x="295518" y="124079"/>
                  </a:lnTo>
                  <a:lnTo>
                    <a:pt x="302961" y="109213"/>
                  </a:lnTo>
                  <a:cubicBezTo>
                    <a:pt x="304202" y="110452"/>
                    <a:pt x="305443" y="110452"/>
                    <a:pt x="306683" y="110452"/>
                  </a:cubicBezTo>
                  <a:lnTo>
                    <a:pt x="302961" y="119123"/>
                  </a:lnTo>
                  <a:lnTo>
                    <a:pt x="311645" y="112929"/>
                  </a:lnTo>
                  <a:cubicBezTo>
                    <a:pt x="314126" y="114168"/>
                    <a:pt x="316607" y="115407"/>
                    <a:pt x="317848" y="115407"/>
                  </a:cubicBezTo>
                  <a:lnTo>
                    <a:pt x="299240" y="126556"/>
                  </a:lnTo>
                  <a:lnTo>
                    <a:pt x="253340" y="223185"/>
                  </a:lnTo>
                  <a:lnTo>
                    <a:pt x="345140" y="168676"/>
                  </a:lnTo>
                  <a:lnTo>
                    <a:pt x="361266" y="133989"/>
                  </a:lnTo>
                  <a:cubicBezTo>
                    <a:pt x="362507" y="133989"/>
                    <a:pt x="364988" y="135228"/>
                    <a:pt x="364988" y="136467"/>
                  </a:cubicBezTo>
                  <a:lnTo>
                    <a:pt x="352583" y="163721"/>
                  </a:lnTo>
                  <a:lnTo>
                    <a:pt x="386077" y="143900"/>
                  </a:lnTo>
                  <a:cubicBezTo>
                    <a:pt x="388558" y="145139"/>
                    <a:pt x="389799" y="146377"/>
                    <a:pt x="391039" y="147616"/>
                  </a:cubicBezTo>
                  <a:lnTo>
                    <a:pt x="348861" y="172393"/>
                  </a:lnTo>
                  <a:lnTo>
                    <a:pt x="304202" y="267782"/>
                  </a:lnTo>
                  <a:lnTo>
                    <a:pt x="394761" y="214513"/>
                  </a:lnTo>
                  <a:lnTo>
                    <a:pt x="420812" y="158766"/>
                  </a:lnTo>
                  <a:cubicBezTo>
                    <a:pt x="422052" y="160005"/>
                    <a:pt x="423293" y="160005"/>
                    <a:pt x="425774" y="161243"/>
                  </a:cubicBezTo>
                  <a:lnTo>
                    <a:pt x="402204" y="209557"/>
                  </a:lnTo>
                  <a:lnTo>
                    <a:pt x="459268" y="174870"/>
                  </a:lnTo>
                  <a:cubicBezTo>
                    <a:pt x="461749" y="176109"/>
                    <a:pt x="464230" y="177348"/>
                    <a:pt x="465471" y="177348"/>
                  </a:cubicBezTo>
                  <a:lnTo>
                    <a:pt x="398482" y="218229"/>
                  </a:lnTo>
                  <a:lnTo>
                    <a:pt x="353823" y="309902"/>
                  </a:lnTo>
                  <a:cubicBezTo>
                    <a:pt x="352583" y="308663"/>
                    <a:pt x="351342" y="308663"/>
                    <a:pt x="351342" y="307425"/>
                  </a:cubicBezTo>
                  <a:lnTo>
                    <a:pt x="391039" y="221946"/>
                  </a:lnTo>
                  <a:lnTo>
                    <a:pt x="304202" y="272738"/>
                  </a:lnTo>
                  <a:cubicBezTo>
                    <a:pt x="301721" y="271499"/>
                    <a:pt x="299240" y="271499"/>
                    <a:pt x="297999" y="269021"/>
                  </a:cubicBezTo>
                  <a:lnTo>
                    <a:pt x="341418" y="177348"/>
                  </a:lnTo>
                  <a:lnTo>
                    <a:pt x="250859" y="230618"/>
                  </a:lnTo>
                  <a:lnTo>
                    <a:pt x="245897" y="239289"/>
                  </a:lnTo>
                  <a:cubicBezTo>
                    <a:pt x="244656" y="238050"/>
                    <a:pt x="244656" y="238050"/>
                    <a:pt x="244656" y="236812"/>
                  </a:cubicBezTo>
                  <a:cubicBezTo>
                    <a:pt x="243416" y="236812"/>
                    <a:pt x="243416" y="236812"/>
                    <a:pt x="242175" y="236812"/>
                  </a:cubicBezTo>
                  <a:lnTo>
                    <a:pt x="243416" y="234334"/>
                  </a:lnTo>
                  <a:lnTo>
                    <a:pt x="240935" y="235573"/>
                  </a:lnTo>
                  <a:cubicBezTo>
                    <a:pt x="239694" y="234334"/>
                    <a:pt x="237213" y="234334"/>
                    <a:pt x="235973" y="234334"/>
                  </a:cubicBezTo>
                  <a:lnTo>
                    <a:pt x="245897" y="226901"/>
                  </a:lnTo>
                  <a:lnTo>
                    <a:pt x="291797" y="131512"/>
                  </a:lnTo>
                  <a:lnTo>
                    <a:pt x="199997" y="186020"/>
                  </a:lnTo>
                  <a:lnTo>
                    <a:pt x="188833" y="209557"/>
                  </a:lnTo>
                  <a:cubicBezTo>
                    <a:pt x="187592" y="209557"/>
                    <a:pt x="185111" y="209557"/>
                    <a:pt x="183870" y="209557"/>
                  </a:cubicBezTo>
                  <a:lnTo>
                    <a:pt x="192554" y="189736"/>
                  </a:lnTo>
                  <a:lnTo>
                    <a:pt x="170225" y="202125"/>
                  </a:lnTo>
                  <a:cubicBezTo>
                    <a:pt x="168984" y="202125"/>
                    <a:pt x="167744" y="202125"/>
                    <a:pt x="165263" y="200886"/>
                  </a:cubicBezTo>
                  <a:lnTo>
                    <a:pt x="197516" y="182303"/>
                  </a:lnTo>
                  <a:lnTo>
                    <a:pt x="242175" y="86914"/>
                  </a:lnTo>
                  <a:lnTo>
                    <a:pt x="151617" y="140183"/>
                  </a:lnTo>
                  <a:lnTo>
                    <a:pt x="128047" y="188497"/>
                  </a:lnTo>
                  <a:cubicBezTo>
                    <a:pt x="126806" y="186020"/>
                    <a:pt x="125566" y="186020"/>
                    <a:pt x="123084" y="186020"/>
                  </a:cubicBezTo>
                  <a:lnTo>
                    <a:pt x="144173" y="145139"/>
                  </a:lnTo>
                  <a:lnTo>
                    <a:pt x="90831" y="176109"/>
                  </a:lnTo>
                  <a:cubicBezTo>
                    <a:pt x="89590" y="174870"/>
                    <a:pt x="87109" y="173632"/>
                    <a:pt x="84628" y="173632"/>
                  </a:cubicBezTo>
                  <a:lnTo>
                    <a:pt x="146655" y="136467"/>
                  </a:lnTo>
                  <a:close/>
                  <a:moveTo>
                    <a:pt x="139724" y="0"/>
                  </a:moveTo>
                  <a:lnTo>
                    <a:pt x="143434" y="2471"/>
                  </a:lnTo>
                  <a:lnTo>
                    <a:pt x="105102" y="87716"/>
                  </a:lnTo>
                  <a:lnTo>
                    <a:pt x="186712" y="38299"/>
                  </a:lnTo>
                  <a:cubicBezTo>
                    <a:pt x="189184" y="39534"/>
                    <a:pt x="189184" y="40770"/>
                    <a:pt x="190421" y="42005"/>
                  </a:cubicBezTo>
                  <a:lnTo>
                    <a:pt x="100156" y="93893"/>
                  </a:lnTo>
                  <a:lnTo>
                    <a:pt x="65534" y="168019"/>
                  </a:lnTo>
                  <a:cubicBezTo>
                    <a:pt x="64298" y="168019"/>
                    <a:pt x="61825" y="166784"/>
                    <a:pt x="60588" y="166784"/>
                  </a:cubicBezTo>
                  <a:lnTo>
                    <a:pt x="92738" y="98835"/>
                  </a:lnTo>
                  <a:lnTo>
                    <a:pt x="2473" y="151959"/>
                  </a:lnTo>
                  <a:lnTo>
                    <a:pt x="0" y="147017"/>
                  </a:lnTo>
                  <a:lnTo>
                    <a:pt x="96447" y="91422"/>
                  </a:lnTo>
                  <a:close/>
                </a:path>
              </a:pathLst>
            </a:custGeom>
            <a:solidFill>
              <a:srgbClr val="FFFFFF">
                <a:alpha val="25000"/>
              </a:srgb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21" name="Freeform: Shape 724">
              <a:extLst>
                <a:ext uri="{FF2B5EF4-FFF2-40B4-BE49-F238E27FC236}">
                  <a16:creationId xmlns:a16="http://schemas.microsoft.com/office/drawing/2014/main" id="{CB0A4F56-E986-0A44-B410-5A819DF5B07D}"/>
                </a:ext>
              </a:extLst>
            </p:cNvPr>
            <p:cNvSpPr/>
            <p:nvPr/>
          </p:nvSpPr>
          <p:spPr>
            <a:xfrm>
              <a:off x="8821646" y="5379437"/>
              <a:ext cx="367152" cy="4219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6" h="340">
                  <a:moveTo>
                    <a:pt x="180" y="4"/>
                  </a:moveTo>
                  <a:cubicBezTo>
                    <a:pt x="171" y="-3"/>
                    <a:pt x="160" y="-1"/>
                    <a:pt x="154" y="8"/>
                  </a:cubicBezTo>
                  <a:cubicBezTo>
                    <a:pt x="121" y="51"/>
                    <a:pt x="30" y="173"/>
                    <a:pt x="2" y="238"/>
                  </a:cubicBezTo>
                  <a:cubicBezTo>
                    <a:pt x="-4" y="251"/>
                    <a:pt x="2" y="266"/>
                    <a:pt x="15" y="273"/>
                  </a:cubicBezTo>
                  <a:lnTo>
                    <a:pt x="120" y="327"/>
                  </a:lnTo>
                  <a:cubicBezTo>
                    <a:pt x="122" y="328"/>
                    <a:pt x="125" y="331"/>
                    <a:pt x="127" y="333"/>
                  </a:cubicBezTo>
                  <a:cubicBezTo>
                    <a:pt x="128" y="334"/>
                    <a:pt x="129" y="337"/>
                    <a:pt x="132" y="340"/>
                  </a:cubicBezTo>
                  <a:cubicBezTo>
                    <a:pt x="171" y="310"/>
                    <a:pt x="257" y="231"/>
                    <a:pt x="296" y="99"/>
                  </a:cubicBezTo>
                  <a:cubicBezTo>
                    <a:pt x="254" y="64"/>
                    <a:pt x="204" y="24"/>
                    <a:pt x="180" y="4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2" name="Freeform: Shape 725">
              <a:extLst>
                <a:ext uri="{FF2B5EF4-FFF2-40B4-BE49-F238E27FC236}">
                  <a16:creationId xmlns:a16="http://schemas.microsoft.com/office/drawing/2014/main" id="{31A96303-7250-154A-9762-D1CED4767097}"/>
                </a:ext>
              </a:extLst>
            </p:cNvPr>
            <p:cNvSpPr/>
            <p:nvPr/>
          </p:nvSpPr>
          <p:spPr>
            <a:xfrm>
              <a:off x="8921212" y="5393128"/>
              <a:ext cx="256384" cy="2887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7" h="233">
                  <a:moveTo>
                    <a:pt x="109" y="0"/>
                  </a:moveTo>
                  <a:cubicBezTo>
                    <a:pt x="92" y="16"/>
                    <a:pt x="78" y="36"/>
                    <a:pt x="65" y="52"/>
                  </a:cubicBezTo>
                  <a:cubicBezTo>
                    <a:pt x="34" y="89"/>
                    <a:pt x="-7" y="136"/>
                    <a:pt x="1" y="189"/>
                  </a:cubicBezTo>
                  <a:cubicBezTo>
                    <a:pt x="3" y="208"/>
                    <a:pt x="16" y="226"/>
                    <a:pt x="36" y="231"/>
                  </a:cubicBezTo>
                  <a:cubicBezTo>
                    <a:pt x="82" y="243"/>
                    <a:pt x="104" y="187"/>
                    <a:pt x="125" y="158"/>
                  </a:cubicBezTo>
                  <a:cubicBezTo>
                    <a:pt x="148" y="128"/>
                    <a:pt x="176" y="102"/>
                    <a:pt x="207" y="80"/>
                  </a:cubicBezTo>
                  <a:cubicBezTo>
                    <a:pt x="171" y="52"/>
                    <a:pt x="132" y="20"/>
                    <a:pt x="109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3" name="Freeform: Shape 1497">
              <a:extLst>
                <a:ext uri="{FF2B5EF4-FFF2-40B4-BE49-F238E27FC236}">
                  <a16:creationId xmlns:a16="http://schemas.microsoft.com/office/drawing/2014/main" id="{80F99988-FBDB-3043-B171-8CD1FDD7EE63}"/>
                </a:ext>
              </a:extLst>
            </p:cNvPr>
            <p:cNvSpPr/>
            <p:nvPr/>
          </p:nvSpPr>
          <p:spPr>
            <a:xfrm>
              <a:off x="8921212" y="5404329"/>
              <a:ext cx="246428" cy="252651"/>
            </a:xfrm>
            <a:custGeom>
              <a:avLst/>
              <a:gdLst>
                <a:gd name="connsiteX0" fmla="*/ 1242 w 246428"/>
                <a:gd name="connsiteY0" fmla="*/ 230248 h 252651"/>
                <a:gd name="connsiteX1" fmla="*/ 110765 w 246428"/>
                <a:gd name="connsiteY1" fmla="*/ 249114 h 252651"/>
                <a:gd name="connsiteX2" fmla="*/ 107073 w 246428"/>
                <a:gd name="connsiteY2" fmla="*/ 252651 h 252651"/>
                <a:gd name="connsiteX3" fmla="*/ 3703 w 246428"/>
                <a:gd name="connsiteY3" fmla="*/ 236144 h 252651"/>
                <a:gd name="connsiteX4" fmla="*/ 1242 w 246428"/>
                <a:gd name="connsiteY4" fmla="*/ 230248 h 252651"/>
                <a:gd name="connsiteX5" fmla="*/ 0 w 246428"/>
                <a:gd name="connsiteY5" fmla="*/ 202867 h 252651"/>
                <a:gd name="connsiteX6" fmla="*/ 129437 w 246428"/>
                <a:gd name="connsiteY6" fmla="*/ 223018 h 252651"/>
                <a:gd name="connsiteX7" fmla="*/ 125739 w 246428"/>
                <a:gd name="connsiteY7" fmla="*/ 227759 h 252651"/>
                <a:gd name="connsiteX8" fmla="*/ 0 w 246428"/>
                <a:gd name="connsiteY8" fmla="*/ 207609 h 252651"/>
                <a:gd name="connsiteX9" fmla="*/ 0 w 246428"/>
                <a:gd name="connsiteY9" fmla="*/ 202867 h 252651"/>
                <a:gd name="connsiteX10" fmla="*/ 3720 w 246428"/>
                <a:gd name="connsiteY10" fmla="*/ 175486 h 252651"/>
                <a:gd name="connsiteX11" fmla="*/ 145613 w 246428"/>
                <a:gd name="connsiteY11" fmla="*/ 198058 h 252651"/>
                <a:gd name="connsiteX12" fmla="*/ 143145 w 246428"/>
                <a:gd name="connsiteY12" fmla="*/ 201622 h 252651"/>
                <a:gd name="connsiteX13" fmla="*/ 2486 w 246428"/>
                <a:gd name="connsiteY13" fmla="*/ 179050 h 252651"/>
                <a:gd name="connsiteX14" fmla="*/ 3720 w 246428"/>
                <a:gd name="connsiteY14" fmla="*/ 175486 h 252651"/>
                <a:gd name="connsiteX15" fmla="*/ 13667 w 246428"/>
                <a:gd name="connsiteY15" fmla="*/ 149350 h 252651"/>
                <a:gd name="connsiteX16" fmla="*/ 164282 w 246428"/>
                <a:gd name="connsiteY16" fmla="*/ 173160 h 252651"/>
                <a:gd name="connsiteX17" fmla="*/ 160578 w 246428"/>
                <a:gd name="connsiteY17" fmla="*/ 176731 h 252651"/>
                <a:gd name="connsiteX18" fmla="*/ 11198 w 246428"/>
                <a:gd name="connsiteY18" fmla="*/ 152922 h 252651"/>
                <a:gd name="connsiteX19" fmla="*/ 13667 w 246428"/>
                <a:gd name="connsiteY19" fmla="*/ 149350 h 252651"/>
                <a:gd name="connsiteX20" fmla="*/ 84604 w 246428"/>
                <a:gd name="connsiteY20" fmla="*/ 48539 h 252651"/>
                <a:gd name="connsiteX21" fmla="*/ 239016 w 246428"/>
                <a:gd name="connsiteY21" fmla="*/ 73671 h 252651"/>
                <a:gd name="connsiteX22" fmla="*/ 240785 w 246428"/>
                <a:gd name="connsiteY22" fmla="*/ 75099 h 252651"/>
                <a:gd name="connsiteX23" fmla="*/ 241488 w 246428"/>
                <a:gd name="connsiteY23" fmla="*/ 74675 h 252651"/>
                <a:gd name="connsiteX24" fmla="*/ 245180 w 246428"/>
                <a:gd name="connsiteY24" fmla="*/ 78344 h 252651"/>
                <a:gd name="connsiteX25" fmla="*/ 244965 w 246428"/>
                <a:gd name="connsiteY25" fmla="*/ 78473 h 252651"/>
                <a:gd name="connsiteX26" fmla="*/ 246428 w 246428"/>
                <a:gd name="connsiteY26" fmla="*/ 79654 h 252651"/>
                <a:gd name="connsiteX27" fmla="*/ 243721 w 246428"/>
                <a:gd name="connsiteY27" fmla="*/ 79224 h 252651"/>
                <a:gd name="connsiteX28" fmla="*/ 213866 w 246428"/>
                <a:gd name="connsiteY28" fmla="*/ 97223 h 252651"/>
                <a:gd name="connsiteX29" fmla="*/ 237716 w 246428"/>
                <a:gd name="connsiteY29" fmla="*/ 100995 h 252651"/>
                <a:gd name="connsiteX30" fmla="*/ 232772 w 246428"/>
                <a:gd name="connsiteY30" fmla="*/ 105789 h 252651"/>
                <a:gd name="connsiteX31" fmla="*/ 206617 w 246428"/>
                <a:gd name="connsiteY31" fmla="*/ 101592 h 252651"/>
                <a:gd name="connsiteX32" fmla="*/ 176965 w 246428"/>
                <a:gd name="connsiteY32" fmla="*/ 119469 h 252651"/>
                <a:gd name="connsiteX33" fmla="*/ 209091 w 246428"/>
                <a:gd name="connsiteY33" fmla="*/ 124608 h 252651"/>
                <a:gd name="connsiteX34" fmla="*/ 205385 w 246428"/>
                <a:gd name="connsiteY34" fmla="*/ 128192 h 252651"/>
                <a:gd name="connsiteX35" fmla="*/ 171489 w 246428"/>
                <a:gd name="connsiteY35" fmla="*/ 122770 h 252651"/>
                <a:gd name="connsiteX36" fmla="*/ 140723 w 246428"/>
                <a:gd name="connsiteY36" fmla="*/ 141318 h 252651"/>
                <a:gd name="connsiteX37" fmla="*/ 184199 w 246428"/>
                <a:gd name="connsiteY37" fmla="*/ 148261 h 252651"/>
                <a:gd name="connsiteX38" fmla="*/ 181729 w 246428"/>
                <a:gd name="connsiteY38" fmla="*/ 151839 h 252651"/>
                <a:gd name="connsiteX39" fmla="*/ 24892 w 246428"/>
                <a:gd name="connsiteY39" fmla="*/ 126792 h 252651"/>
                <a:gd name="connsiteX40" fmla="*/ 27362 w 246428"/>
                <a:gd name="connsiteY40" fmla="*/ 123214 h 252651"/>
                <a:gd name="connsiteX41" fmla="*/ 136887 w 246428"/>
                <a:gd name="connsiteY41" fmla="*/ 140705 h 252651"/>
                <a:gd name="connsiteX42" fmla="*/ 138118 w 246428"/>
                <a:gd name="connsiteY42" fmla="*/ 137036 h 252651"/>
                <a:gd name="connsiteX43" fmla="*/ 163803 w 246428"/>
                <a:gd name="connsiteY43" fmla="*/ 121540 h 252651"/>
                <a:gd name="connsiteX44" fmla="*/ 41072 w 246428"/>
                <a:gd name="connsiteY44" fmla="*/ 101907 h 252651"/>
                <a:gd name="connsiteX45" fmla="*/ 44778 w 246428"/>
                <a:gd name="connsiteY45" fmla="*/ 98322 h 252651"/>
                <a:gd name="connsiteX46" fmla="*/ 169276 w 246428"/>
                <a:gd name="connsiteY46" fmla="*/ 118239 h 252651"/>
                <a:gd name="connsiteX47" fmla="*/ 198917 w 246428"/>
                <a:gd name="connsiteY47" fmla="*/ 100357 h 252651"/>
                <a:gd name="connsiteX48" fmla="*/ 60985 w 246428"/>
                <a:gd name="connsiteY48" fmla="*/ 78224 h 252651"/>
                <a:gd name="connsiteX49" fmla="*/ 63457 w 246428"/>
                <a:gd name="connsiteY49" fmla="*/ 73430 h 252651"/>
                <a:gd name="connsiteX50" fmla="*/ 206139 w 246428"/>
                <a:gd name="connsiteY50" fmla="*/ 96000 h 252651"/>
                <a:gd name="connsiteX51" fmla="*/ 235987 w 246428"/>
                <a:gd name="connsiteY51" fmla="*/ 77994 h 252651"/>
                <a:gd name="connsiteX52" fmla="*/ 80898 w 246428"/>
                <a:gd name="connsiteY52" fmla="*/ 53326 h 252651"/>
                <a:gd name="connsiteX53" fmla="*/ 84604 w 246428"/>
                <a:gd name="connsiteY53" fmla="*/ 48539 h 252651"/>
                <a:gd name="connsiteX54" fmla="*/ 104512 w 246428"/>
                <a:gd name="connsiteY54" fmla="*/ 23647 h 252651"/>
                <a:gd name="connsiteX55" fmla="*/ 195488 w 246428"/>
                <a:gd name="connsiteY55" fmla="*/ 38874 h 252651"/>
                <a:gd name="connsiteX56" fmla="*/ 202864 w 246428"/>
                <a:gd name="connsiteY56" fmla="*/ 43560 h 252651"/>
                <a:gd name="connsiteX57" fmla="*/ 102053 w 246428"/>
                <a:gd name="connsiteY57" fmla="*/ 27161 h 252651"/>
                <a:gd name="connsiteX58" fmla="*/ 104512 w 246428"/>
                <a:gd name="connsiteY58" fmla="*/ 23647 h 252651"/>
                <a:gd name="connsiteX59" fmla="*/ 125579 w 246428"/>
                <a:gd name="connsiteY59" fmla="*/ 0 h 252651"/>
                <a:gd name="connsiteX60" fmla="*/ 152077 w 246428"/>
                <a:gd name="connsiteY60" fmla="*/ 3200 h 252651"/>
                <a:gd name="connsiteX61" fmla="*/ 159304 w 246428"/>
                <a:gd name="connsiteY61" fmla="*/ 7468 h 252651"/>
                <a:gd name="connsiteX62" fmla="*/ 121966 w 246428"/>
                <a:gd name="connsiteY62" fmla="*/ 2133 h 252651"/>
                <a:gd name="connsiteX63" fmla="*/ 125579 w 246428"/>
                <a:gd name="connsiteY63" fmla="*/ 0 h 25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6428" h="252651">
                  <a:moveTo>
                    <a:pt x="1242" y="230248"/>
                  </a:moveTo>
                  <a:lnTo>
                    <a:pt x="110765" y="249114"/>
                  </a:lnTo>
                  <a:cubicBezTo>
                    <a:pt x="109534" y="250293"/>
                    <a:pt x="108304" y="251472"/>
                    <a:pt x="107073" y="252651"/>
                  </a:cubicBezTo>
                  <a:lnTo>
                    <a:pt x="3703" y="236144"/>
                  </a:lnTo>
                  <a:cubicBezTo>
                    <a:pt x="2473" y="233786"/>
                    <a:pt x="2473" y="232606"/>
                    <a:pt x="1242" y="230248"/>
                  </a:cubicBezTo>
                  <a:close/>
                  <a:moveTo>
                    <a:pt x="0" y="202867"/>
                  </a:moveTo>
                  <a:lnTo>
                    <a:pt x="129437" y="223018"/>
                  </a:lnTo>
                  <a:cubicBezTo>
                    <a:pt x="128204" y="225389"/>
                    <a:pt x="126972" y="226574"/>
                    <a:pt x="125739" y="227759"/>
                  </a:cubicBezTo>
                  <a:lnTo>
                    <a:pt x="0" y="207609"/>
                  </a:lnTo>
                  <a:cubicBezTo>
                    <a:pt x="0" y="206423"/>
                    <a:pt x="0" y="204053"/>
                    <a:pt x="0" y="202867"/>
                  </a:cubicBezTo>
                  <a:close/>
                  <a:moveTo>
                    <a:pt x="3720" y="175486"/>
                  </a:moveTo>
                  <a:lnTo>
                    <a:pt x="145613" y="198058"/>
                  </a:lnTo>
                  <a:cubicBezTo>
                    <a:pt x="143145" y="199246"/>
                    <a:pt x="143145" y="200434"/>
                    <a:pt x="143145" y="201622"/>
                  </a:cubicBezTo>
                  <a:lnTo>
                    <a:pt x="2486" y="179050"/>
                  </a:lnTo>
                  <a:cubicBezTo>
                    <a:pt x="2486" y="177862"/>
                    <a:pt x="2486" y="177862"/>
                    <a:pt x="3720" y="175486"/>
                  </a:cubicBezTo>
                  <a:close/>
                  <a:moveTo>
                    <a:pt x="13667" y="149350"/>
                  </a:moveTo>
                  <a:lnTo>
                    <a:pt x="164282" y="173160"/>
                  </a:lnTo>
                  <a:cubicBezTo>
                    <a:pt x="163047" y="174350"/>
                    <a:pt x="161813" y="176731"/>
                    <a:pt x="160578" y="176731"/>
                  </a:cubicBezTo>
                  <a:lnTo>
                    <a:pt x="11198" y="152922"/>
                  </a:lnTo>
                  <a:cubicBezTo>
                    <a:pt x="12433" y="151731"/>
                    <a:pt x="12433" y="150541"/>
                    <a:pt x="13667" y="149350"/>
                  </a:cubicBezTo>
                  <a:close/>
                  <a:moveTo>
                    <a:pt x="84604" y="48539"/>
                  </a:moveTo>
                  <a:lnTo>
                    <a:pt x="239016" y="73671"/>
                  </a:lnTo>
                  <a:lnTo>
                    <a:pt x="240785" y="75099"/>
                  </a:lnTo>
                  <a:lnTo>
                    <a:pt x="241488" y="74675"/>
                  </a:lnTo>
                  <a:cubicBezTo>
                    <a:pt x="242719" y="77121"/>
                    <a:pt x="243949" y="78344"/>
                    <a:pt x="245180" y="78344"/>
                  </a:cubicBezTo>
                  <a:lnTo>
                    <a:pt x="244965" y="78473"/>
                  </a:lnTo>
                  <a:lnTo>
                    <a:pt x="246428" y="79654"/>
                  </a:lnTo>
                  <a:lnTo>
                    <a:pt x="243721" y="79224"/>
                  </a:lnTo>
                  <a:lnTo>
                    <a:pt x="213866" y="97223"/>
                  </a:lnTo>
                  <a:lnTo>
                    <a:pt x="237716" y="100995"/>
                  </a:lnTo>
                  <a:cubicBezTo>
                    <a:pt x="235244" y="102194"/>
                    <a:pt x="234008" y="103392"/>
                    <a:pt x="232772" y="105789"/>
                  </a:cubicBezTo>
                  <a:lnTo>
                    <a:pt x="206617" y="101592"/>
                  </a:lnTo>
                  <a:lnTo>
                    <a:pt x="176965" y="119469"/>
                  </a:lnTo>
                  <a:lnTo>
                    <a:pt x="209091" y="124608"/>
                  </a:lnTo>
                  <a:cubicBezTo>
                    <a:pt x="207856" y="125803"/>
                    <a:pt x="206620" y="126997"/>
                    <a:pt x="205385" y="128192"/>
                  </a:cubicBezTo>
                  <a:lnTo>
                    <a:pt x="171489" y="122770"/>
                  </a:lnTo>
                  <a:lnTo>
                    <a:pt x="140723" y="141318"/>
                  </a:lnTo>
                  <a:lnTo>
                    <a:pt x="184199" y="148261"/>
                  </a:lnTo>
                  <a:cubicBezTo>
                    <a:pt x="184199" y="150647"/>
                    <a:pt x="182964" y="151839"/>
                    <a:pt x="181729" y="151839"/>
                  </a:cubicBezTo>
                  <a:lnTo>
                    <a:pt x="24892" y="126792"/>
                  </a:lnTo>
                  <a:cubicBezTo>
                    <a:pt x="24892" y="125600"/>
                    <a:pt x="26127" y="124407"/>
                    <a:pt x="27362" y="123214"/>
                  </a:cubicBezTo>
                  <a:lnTo>
                    <a:pt x="136887" y="140705"/>
                  </a:lnTo>
                  <a:lnTo>
                    <a:pt x="138118" y="137036"/>
                  </a:lnTo>
                  <a:lnTo>
                    <a:pt x="163803" y="121540"/>
                  </a:lnTo>
                  <a:lnTo>
                    <a:pt x="41072" y="101907"/>
                  </a:lnTo>
                  <a:cubicBezTo>
                    <a:pt x="42307" y="99517"/>
                    <a:pt x="43543" y="99517"/>
                    <a:pt x="44778" y="98322"/>
                  </a:cubicBezTo>
                  <a:lnTo>
                    <a:pt x="169276" y="118239"/>
                  </a:lnTo>
                  <a:lnTo>
                    <a:pt x="198917" y="100357"/>
                  </a:lnTo>
                  <a:lnTo>
                    <a:pt x="60985" y="78224"/>
                  </a:lnTo>
                  <a:cubicBezTo>
                    <a:pt x="60985" y="74629"/>
                    <a:pt x="62221" y="74629"/>
                    <a:pt x="63457" y="73430"/>
                  </a:cubicBezTo>
                  <a:lnTo>
                    <a:pt x="206139" y="96000"/>
                  </a:lnTo>
                  <a:lnTo>
                    <a:pt x="235987" y="77994"/>
                  </a:lnTo>
                  <a:lnTo>
                    <a:pt x="80898" y="53326"/>
                  </a:lnTo>
                  <a:cubicBezTo>
                    <a:pt x="82133" y="50933"/>
                    <a:pt x="83369" y="49736"/>
                    <a:pt x="84604" y="48539"/>
                  </a:cubicBezTo>
                  <a:close/>
                  <a:moveTo>
                    <a:pt x="104512" y="23647"/>
                  </a:moveTo>
                  <a:lnTo>
                    <a:pt x="195488" y="38874"/>
                  </a:lnTo>
                  <a:cubicBezTo>
                    <a:pt x="197946" y="40046"/>
                    <a:pt x="199176" y="42388"/>
                    <a:pt x="202864" y="43560"/>
                  </a:cubicBezTo>
                  <a:lnTo>
                    <a:pt x="102053" y="27161"/>
                  </a:lnTo>
                  <a:cubicBezTo>
                    <a:pt x="102053" y="25989"/>
                    <a:pt x="103282" y="24818"/>
                    <a:pt x="104512" y="23647"/>
                  </a:cubicBezTo>
                  <a:close/>
                  <a:moveTo>
                    <a:pt x="125579" y="0"/>
                  </a:moveTo>
                  <a:lnTo>
                    <a:pt x="152077" y="3200"/>
                  </a:lnTo>
                  <a:cubicBezTo>
                    <a:pt x="154486" y="5334"/>
                    <a:pt x="156895" y="6401"/>
                    <a:pt x="159304" y="7468"/>
                  </a:cubicBezTo>
                  <a:lnTo>
                    <a:pt x="121966" y="2133"/>
                  </a:lnTo>
                  <a:cubicBezTo>
                    <a:pt x="123170" y="1067"/>
                    <a:pt x="124375" y="0"/>
                    <a:pt x="125579" y="0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4" name="Freeform: Shape 736">
              <a:extLst>
                <a:ext uri="{FF2B5EF4-FFF2-40B4-BE49-F238E27FC236}">
                  <a16:creationId xmlns:a16="http://schemas.microsoft.com/office/drawing/2014/main" id="{A0E46626-954D-8143-A151-89FB6DEDF0CF}"/>
                </a:ext>
              </a:extLst>
            </p:cNvPr>
            <p:cNvSpPr/>
            <p:nvPr/>
          </p:nvSpPr>
          <p:spPr>
            <a:xfrm>
              <a:off x="8983442" y="5422998"/>
              <a:ext cx="154328" cy="13068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5" h="106">
                  <a:moveTo>
                    <a:pt x="117" y="57"/>
                  </a:moveTo>
                  <a:lnTo>
                    <a:pt x="8" y="105"/>
                  </a:lnTo>
                  <a:cubicBezTo>
                    <a:pt x="3" y="107"/>
                    <a:pt x="-2" y="101"/>
                    <a:pt x="0" y="96"/>
                  </a:cubicBezTo>
                  <a:lnTo>
                    <a:pt x="55" y="6"/>
                  </a:lnTo>
                  <a:cubicBezTo>
                    <a:pt x="58" y="2"/>
                    <a:pt x="64" y="-1"/>
                    <a:pt x="69" y="0"/>
                  </a:cubicBezTo>
                  <a:cubicBezTo>
                    <a:pt x="82" y="3"/>
                    <a:pt x="104" y="12"/>
                    <a:pt x="122" y="37"/>
                  </a:cubicBezTo>
                  <a:cubicBezTo>
                    <a:pt x="127" y="44"/>
                    <a:pt x="124" y="53"/>
                    <a:pt x="117" y="57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5" name="Freeform: Shape 737">
              <a:extLst>
                <a:ext uri="{FF2B5EF4-FFF2-40B4-BE49-F238E27FC236}">
                  <a16:creationId xmlns:a16="http://schemas.microsoft.com/office/drawing/2014/main" id="{70E5E11C-178A-8F49-9096-C8592AB7EE12}"/>
                </a:ext>
              </a:extLst>
            </p:cNvPr>
            <p:cNvSpPr/>
            <p:nvPr/>
          </p:nvSpPr>
          <p:spPr>
            <a:xfrm>
              <a:off x="9391665" y="5887227"/>
              <a:ext cx="119480" cy="920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7" h="75">
                  <a:moveTo>
                    <a:pt x="1" y="0"/>
                  </a:moveTo>
                  <a:cubicBezTo>
                    <a:pt x="20" y="7"/>
                    <a:pt x="38" y="17"/>
                    <a:pt x="54" y="30"/>
                  </a:cubicBezTo>
                  <a:cubicBezTo>
                    <a:pt x="71" y="42"/>
                    <a:pt x="84" y="57"/>
                    <a:pt x="97" y="74"/>
                  </a:cubicBezTo>
                  <a:lnTo>
                    <a:pt x="93" y="75"/>
                  </a:lnTo>
                  <a:cubicBezTo>
                    <a:pt x="82" y="59"/>
                    <a:pt x="68" y="44"/>
                    <a:pt x="53" y="31"/>
                  </a:cubicBezTo>
                  <a:cubicBezTo>
                    <a:pt x="37" y="20"/>
                    <a:pt x="19" y="8"/>
                    <a:pt x="0" y="1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6" name="Freeform: Shape 774">
              <a:extLst>
                <a:ext uri="{FF2B5EF4-FFF2-40B4-BE49-F238E27FC236}">
                  <a16:creationId xmlns:a16="http://schemas.microsoft.com/office/drawing/2014/main" id="{03F233FC-CE1C-6A4F-BD29-55CD847AC1C6}"/>
                </a:ext>
              </a:extLst>
            </p:cNvPr>
            <p:cNvSpPr/>
            <p:nvPr/>
          </p:nvSpPr>
          <p:spPr>
            <a:xfrm>
              <a:off x="7445136" y="5571103"/>
              <a:ext cx="23647" cy="62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" h="6">
                  <a:moveTo>
                    <a:pt x="0" y="2"/>
                  </a:moveTo>
                  <a:lnTo>
                    <a:pt x="3" y="6"/>
                  </a:lnTo>
                  <a:cubicBezTo>
                    <a:pt x="9" y="4"/>
                    <a:pt x="16" y="5"/>
                    <a:pt x="20" y="6"/>
                  </a:cubicBezTo>
                  <a:cubicBezTo>
                    <a:pt x="15" y="4"/>
                    <a:pt x="9" y="2"/>
                    <a:pt x="5" y="1"/>
                  </a:cubicBezTo>
                  <a:cubicBezTo>
                    <a:pt x="1" y="0"/>
                    <a:pt x="-1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7" name="Freeform: Shape 1448">
              <a:extLst>
                <a:ext uri="{FF2B5EF4-FFF2-40B4-BE49-F238E27FC236}">
                  <a16:creationId xmlns:a16="http://schemas.microsoft.com/office/drawing/2014/main" id="{97FB279D-28B2-9045-93C9-F470BB3206C0}"/>
                </a:ext>
              </a:extLst>
            </p:cNvPr>
            <p:cNvSpPr/>
            <p:nvPr/>
          </p:nvSpPr>
          <p:spPr>
            <a:xfrm>
              <a:off x="6984640" y="5189234"/>
              <a:ext cx="511285" cy="990471"/>
            </a:xfrm>
            <a:custGeom>
              <a:avLst/>
              <a:gdLst>
                <a:gd name="connsiteX0" fmla="*/ 205263 w 511285"/>
                <a:gd name="connsiteY0" fmla="*/ 984248 h 990471"/>
                <a:gd name="connsiteX1" fmla="*/ 236467 w 511285"/>
                <a:gd name="connsiteY1" fmla="*/ 986323 h 990471"/>
                <a:gd name="connsiteX2" fmla="*/ 205263 w 511285"/>
                <a:gd name="connsiteY2" fmla="*/ 990471 h 990471"/>
                <a:gd name="connsiteX3" fmla="*/ 205263 w 511285"/>
                <a:gd name="connsiteY3" fmla="*/ 984248 h 990471"/>
                <a:gd name="connsiteX4" fmla="*/ 216454 w 511285"/>
                <a:gd name="connsiteY4" fmla="*/ 974291 h 990471"/>
                <a:gd name="connsiteX5" fmla="*/ 243934 w 511285"/>
                <a:gd name="connsiteY5" fmla="*/ 975225 h 990471"/>
                <a:gd name="connsiteX6" fmla="*/ 220038 w 511285"/>
                <a:gd name="connsiteY6" fmla="*/ 978025 h 990471"/>
                <a:gd name="connsiteX7" fmla="*/ 216454 w 511285"/>
                <a:gd name="connsiteY7" fmla="*/ 974291 h 990471"/>
                <a:gd name="connsiteX8" fmla="*/ 288740 w 511285"/>
                <a:gd name="connsiteY8" fmla="*/ 970941 h 990471"/>
                <a:gd name="connsiteX9" fmla="*/ 260932 w 511285"/>
                <a:gd name="connsiteY9" fmla="*/ 974387 h 990471"/>
                <a:gd name="connsiteX10" fmla="*/ 262141 w 511285"/>
                <a:gd name="connsiteY10" fmla="*/ 973239 h 990471"/>
                <a:gd name="connsiteX11" fmla="*/ 288740 w 511285"/>
                <a:gd name="connsiteY11" fmla="*/ 970941 h 990471"/>
                <a:gd name="connsiteX12" fmla="*/ 338526 w 511285"/>
                <a:gd name="connsiteY12" fmla="*/ 969313 h 990471"/>
                <a:gd name="connsiteX13" fmla="*/ 327325 w 511285"/>
                <a:gd name="connsiteY13" fmla="*/ 975536 h 990471"/>
                <a:gd name="connsiteX14" fmla="*/ 329565 w 511285"/>
                <a:gd name="connsiteY14" fmla="*/ 971388 h 990471"/>
                <a:gd name="connsiteX15" fmla="*/ 323592 w 511285"/>
                <a:gd name="connsiteY15" fmla="*/ 969313 h 990471"/>
                <a:gd name="connsiteX16" fmla="*/ 311591 w 511285"/>
                <a:gd name="connsiteY16" fmla="*/ 974291 h 990471"/>
                <a:gd name="connsiteX17" fmla="*/ 289988 w 511285"/>
                <a:gd name="connsiteY17" fmla="*/ 971304 h 990471"/>
                <a:gd name="connsiteX18" fmla="*/ 297189 w 511285"/>
                <a:gd name="connsiteY18" fmla="*/ 970309 h 990471"/>
                <a:gd name="connsiteX19" fmla="*/ 294789 w 511285"/>
                <a:gd name="connsiteY19" fmla="*/ 971304 h 990471"/>
                <a:gd name="connsiteX20" fmla="*/ 360751 w 511285"/>
                <a:gd name="connsiteY20" fmla="*/ 968068 h 990471"/>
                <a:gd name="connsiteX21" fmla="*/ 367152 w 511285"/>
                <a:gd name="connsiteY21" fmla="*/ 970059 h 990471"/>
                <a:gd name="connsiteX22" fmla="*/ 359684 w 511285"/>
                <a:gd name="connsiteY22" fmla="*/ 973046 h 990471"/>
                <a:gd name="connsiteX23" fmla="*/ 419424 w 511285"/>
                <a:gd name="connsiteY23" fmla="*/ 965579 h 990471"/>
                <a:gd name="connsiteX24" fmla="*/ 433114 w 511285"/>
                <a:gd name="connsiteY24" fmla="*/ 965579 h 990471"/>
                <a:gd name="connsiteX25" fmla="*/ 419424 w 511285"/>
                <a:gd name="connsiteY25" fmla="*/ 968068 h 990471"/>
                <a:gd name="connsiteX26" fmla="*/ 419424 w 511285"/>
                <a:gd name="connsiteY26" fmla="*/ 965579 h 990471"/>
                <a:gd name="connsiteX27" fmla="*/ 271814 w 511285"/>
                <a:gd name="connsiteY27" fmla="*/ 960601 h 990471"/>
                <a:gd name="connsiteX28" fmla="*/ 262141 w 511285"/>
                <a:gd name="connsiteY28" fmla="*/ 973239 h 990471"/>
                <a:gd name="connsiteX29" fmla="*/ 260932 w 511285"/>
                <a:gd name="connsiteY29" fmla="*/ 974387 h 990471"/>
                <a:gd name="connsiteX30" fmla="*/ 260932 w 511285"/>
                <a:gd name="connsiteY30" fmla="*/ 975536 h 990471"/>
                <a:gd name="connsiteX31" fmla="*/ 246424 w 511285"/>
                <a:gd name="connsiteY31" fmla="*/ 974387 h 990471"/>
                <a:gd name="connsiteX32" fmla="*/ 262141 w 511285"/>
                <a:gd name="connsiteY32" fmla="*/ 972090 h 990471"/>
                <a:gd name="connsiteX33" fmla="*/ 250051 w 511285"/>
                <a:gd name="connsiteY33" fmla="*/ 967494 h 990471"/>
                <a:gd name="connsiteX34" fmla="*/ 271814 w 511285"/>
                <a:gd name="connsiteY34" fmla="*/ 960601 h 990471"/>
                <a:gd name="connsiteX35" fmla="*/ 144371 w 511285"/>
                <a:gd name="connsiteY35" fmla="*/ 960601 h 990471"/>
                <a:gd name="connsiteX36" fmla="*/ 149705 w 511285"/>
                <a:gd name="connsiteY36" fmla="*/ 962735 h 990471"/>
                <a:gd name="connsiteX37" fmla="*/ 149847 w 511285"/>
                <a:gd name="connsiteY37" fmla="*/ 963090 h 990471"/>
                <a:gd name="connsiteX38" fmla="*/ 150470 w 511285"/>
                <a:gd name="connsiteY38" fmla="*/ 963090 h 990471"/>
                <a:gd name="connsiteX39" fmla="*/ 160551 w 511285"/>
                <a:gd name="connsiteY39" fmla="*/ 965579 h 990471"/>
                <a:gd name="connsiteX40" fmla="*/ 149896 w 511285"/>
                <a:gd name="connsiteY40" fmla="*/ 963212 h 990471"/>
                <a:gd name="connsiteX41" fmla="*/ 151839 w 511285"/>
                <a:gd name="connsiteY41" fmla="*/ 968069 h 990471"/>
                <a:gd name="connsiteX42" fmla="*/ 144371 w 511285"/>
                <a:gd name="connsiteY42" fmla="*/ 960601 h 990471"/>
                <a:gd name="connsiteX43" fmla="*/ 204701 w 511285"/>
                <a:gd name="connsiteY43" fmla="*/ 956867 h 990471"/>
                <a:gd name="connsiteX44" fmla="*/ 216554 w 511285"/>
                <a:gd name="connsiteY44" fmla="*/ 960601 h 990471"/>
                <a:gd name="connsiteX45" fmla="*/ 191662 w 511285"/>
                <a:gd name="connsiteY45" fmla="*/ 959668 h 990471"/>
                <a:gd name="connsiteX46" fmla="*/ 204701 w 511285"/>
                <a:gd name="connsiteY46" fmla="*/ 957801 h 990471"/>
                <a:gd name="connsiteX47" fmla="*/ 138148 w 511285"/>
                <a:gd name="connsiteY47" fmla="*/ 951888 h 990471"/>
                <a:gd name="connsiteX48" fmla="*/ 144371 w 511285"/>
                <a:gd name="connsiteY48" fmla="*/ 952511 h 990471"/>
                <a:gd name="connsiteX49" fmla="*/ 142297 w 511285"/>
                <a:gd name="connsiteY49" fmla="*/ 953133 h 990471"/>
                <a:gd name="connsiteX50" fmla="*/ 386581 w 511285"/>
                <a:gd name="connsiteY50" fmla="*/ 951390 h 990471"/>
                <a:gd name="connsiteX51" fmla="*/ 403244 w 511285"/>
                <a:gd name="connsiteY51" fmla="*/ 951390 h 990471"/>
                <a:gd name="connsiteX52" fmla="*/ 389188 w 511285"/>
                <a:gd name="connsiteY52" fmla="*/ 954253 h 990471"/>
                <a:gd name="connsiteX53" fmla="*/ 385674 w 511285"/>
                <a:gd name="connsiteY53" fmla="*/ 950395 h 990471"/>
                <a:gd name="connsiteX54" fmla="*/ 386581 w 511285"/>
                <a:gd name="connsiteY54" fmla="*/ 951390 h 990471"/>
                <a:gd name="connsiteX55" fmla="*/ 383331 w 511285"/>
                <a:gd name="connsiteY55" fmla="*/ 951390 h 990471"/>
                <a:gd name="connsiteX56" fmla="*/ 97074 w 511285"/>
                <a:gd name="connsiteY56" fmla="*/ 949399 h 990471"/>
                <a:gd name="connsiteX57" fmla="*/ 106126 w 511285"/>
                <a:gd name="connsiteY57" fmla="*/ 949399 h 990471"/>
                <a:gd name="connsiteX58" fmla="*/ 109520 w 511285"/>
                <a:gd name="connsiteY58" fmla="*/ 956867 h 990471"/>
                <a:gd name="connsiteX59" fmla="*/ 97074 w 511285"/>
                <a:gd name="connsiteY59" fmla="*/ 949399 h 990471"/>
                <a:gd name="connsiteX60" fmla="*/ 109601 w 511285"/>
                <a:gd name="connsiteY60" fmla="*/ 948077 h 990471"/>
                <a:gd name="connsiteX61" fmla="*/ 120724 w 511285"/>
                <a:gd name="connsiteY61" fmla="*/ 949400 h 990471"/>
                <a:gd name="connsiteX62" fmla="*/ 107034 w 511285"/>
                <a:gd name="connsiteY62" fmla="*/ 948155 h 990471"/>
                <a:gd name="connsiteX63" fmla="*/ 109601 w 511285"/>
                <a:gd name="connsiteY63" fmla="*/ 948077 h 990471"/>
                <a:gd name="connsiteX64" fmla="*/ 124267 w 511285"/>
                <a:gd name="connsiteY64" fmla="*/ 946910 h 990471"/>
                <a:gd name="connsiteX65" fmla="*/ 136904 w 511285"/>
                <a:gd name="connsiteY65" fmla="*/ 950644 h 990471"/>
                <a:gd name="connsiteX66" fmla="*/ 121969 w 511285"/>
                <a:gd name="connsiteY66" fmla="*/ 948777 h 990471"/>
                <a:gd name="connsiteX67" fmla="*/ 124267 w 511285"/>
                <a:gd name="connsiteY67" fmla="*/ 946910 h 990471"/>
                <a:gd name="connsiteX68" fmla="*/ 345183 w 511285"/>
                <a:gd name="connsiteY68" fmla="*/ 940719 h 990471"/>
                <a:gd name="connsiteX69" fmla="*/ 345183 w 511285"/>
                <a:gd name="connsiteY69" fmla="*/ 941962 h 990471"/>
                <a:gd name="connsiteX70" fmla="*/ 347665 w 511285"/>
                <a:gd name="connsiteY70" fmla="*/ 940719 h 990471"/>
                <a:gd name="connsiteX71" fmla="*/ 395777 w 511285"/>
                <a:gd name="connsiteY71" fmla="*/ 938198 h 990471"/>
                <a:gd name="connsiteX72" fmla="*/ 403245 w 511285"/>
                <a:gd name="connsiteY72" fmla="*/ 938198 h 990471"/>
                <a:gd name="connsiteX73" fmla="*/ 397911 w 511285"/>
                <a:gd name="connsiteY73" fmla="*/ 943176 h 990471"/>
                <a:gd name="connsiteX74" fmla="*/ 495344 w 511285"/>
                <a:gd name="connsiteY74" fmla="*/ 935709 h 990471"/>
                <a:gd name="connsiteX75" fmla="*/ 494112 w 511285"/>
                <a:gd name="connsiteY75" fmla="*/ 948893 h 990471"/>
                <a:gd name="connsiteX76" fmla="*/ 467014 w 511285"/>
                <a:gd name="connsiteY76" fmla="*/ 956083 h 990471"/>
                <a:gd name="connsiteX77" fmla="*/ 475636 w 511285"/>
                <a:gd name="connsiteY77" fmla="*/ 958480 h 990471"/>
                <a:gd name="connsiteX78" fmla="*/ 471941 w 511285"/>
                <a:gd name="connsiteY78" fmla="*/ 960877 h 990471"/>
                <a:gd name="connsiteX79" fmla="*/ 464550 w 511285"/>
                <a:gd name="connsiteY79" fmla="*/ 964473 h 990471"/>
                <a:gd name="connsiteX80" fmla="*/ 421439 w 511285"/>
                <a:gd name="connsiteY80" fmla="*/ 957282 h 990471"/>
                <a:gd name="connsiteX81" fmla="*/ 393109 w 511285"/>
                <a:gd name="connsiteY81" fmla="*/ 968068 h 990471"/>
                <a:gd name="connsiteX82" fmla="*/ 375864 w 511285"/>
                <a:gd name="connsiteY82" fmla="*/ 963274 h 990471"/>
                <a:gd name="connsiteX83" fmla="*/ 426366 w 511285"/>
                <a:gd name="connsiteY83" fmla="*/ 950091 h 990471"/>
                <a:gd name="connsiteX84" fmla="*/ 412817 w 511285"/>
                <a:gd name="connsiteY84" fmla="*/ 947694 h 990471"/>
                <a:gd name="connsiteX85" fmla="*/ 433140 w 511285"/>
                <a:gd name="connsiteY85" fmla="*/ 944099 h 990471"/>
                <a:gd name="connsiteX86" fmla="*/ 433756 w 511285"/>
                <a:gd name="connsiteY86" fmla="*/ 944099 h 990471"/>
                <a:gd name="connsiteX87" fmla="*/ 437452 w 511285"/>
                <a:gd name="connsiteY87" fmla="*/ 950091 h 990471"/>
                <a:gd name="connsiteX88" fmla="*/ 489185 w 511285"/>
                <a:gd name="connsiteY88" fmla="*/ 941702 h 990471"/>
                <a:gd name="connsiteX89" fmla="*/ 495344 w 511285"/>
                <a:gd name="connsiteY89" fmla="*/ 935709 h 990471"/>
                <a:gd name="connsiteX90" fmla="*/ 459017 w 511285"/>
                <a:gd name="connsiteY90" fmla="*/ 935709 h 990471"/>
                <a:gd name="connsiteX91" fmla="*/ 474186 w 511285"/>
                <a:gd name="connsiteY91" fmla="*/ 935709 h 990471"/>
                <a:gd name="connsiteX92" fmla="*/ 455517 w 511285"/>
                <a:gd name="connsiteY92" fmla="*/ 936954 h 990471"/>
                <a:gd name="connsiteX93" fmla="*/ 459017 w 511285"/>
                <a:gd name="connsiteY93" fmla="*/ 935709 h 990471"/>
                <a:gd name="connsiteX94" fmla="*/ 97553 w 511285"/>
                <a:gd name="connsiteY94" fmla="*/ 929486 h 990471"/>
                <a:gd name="connsiteX95" fmla="*/ 88362 w 511285"/>
                <a:gd name="connsiteY95" fmla="*/ 934672 h 990471"/>
                <a:gd name="connsiteX96" fmla="*/ 97553 w 511285"/>
                <a:gd name="connsiteY96" fmla="*/ 929486 h 990471"/>
                <a:gd name="connsiteX97" fmla="*/ 117856 w 511285"/>
                <a:gd name="connsiteY97" fmla="*/ 925752 h 990471"/>
                <a:gd name="connsiteX98" fmla="*/ 116666 w 511285"/>
                <a:gd name="connsiteY98" fmla="*/ 928075 h 990471"/>
                <a:gd name="connsiteX99" fmla="*/ 127380 w 511285"/>
                <a:gd name="connsiteY99" fmla="*/ 930399 h 990471"/>
                <a:gd name="connsiteX100" fmla="*/ 136904 w 511285"/>
                <a:gd name="connsiteY100" fmla="*/ 943176 h 990471"/>
                <a:gd name="connsiteX101" fmla="*/ 116666 w 511285"/>
                <a:gd name="connsiteY101" fmla="*/ 930399 h 990471"/>
                <a:gd name="connsiteX102" fmla="*/ 114285 w 511285"/>
                <a:gd name="connsiteY102" fmla="*/ 929237 h 990471"/>
                <a:gd name="connsiteX103" fmla="*/ 117856 w 511285"/>
                <a:gd name="connsiteY103" fmla="*/ 925752 h 990471"/>
                <a:gd name="connsiteX104" fmla="*/ 27675 w 511285"/>
                <a:gd name="connsiteY104" fmla="*/ 911607 h 990471"/>
                <a:gd name="connsiteX105" fmla="*/ 32311 w 511285"/>
                <a:gd name="connsiteY105" fmla="*/ 912905 h 990471"/>
                <a:gd name="connsiteX106" fmla="*/ 33603 w 511285"/>
                <a:gd name="connsiteY106" fmla="*/ 917040 h 990471"/>
                <a:gd name="connsiteX107" fmla="*/ 26256 w 511285"/>
                <a:gd name="connsiteY107" fmla="*/ 910306 h 990471"/>
                <a:gd name="connsiteX108" fmla="*/ 27675 w 511285"/>
                <a:gd name="connsiteY108" fmla="*/ 911607 h 990471"/>
                <a:gd name="connsiteX109" fmla="*/ 26710 w 511285"/>
                <a:gd name="connsiteY109" fmla="*/ 911336 h 990471"/>
                <a:gd name="connsiteX110" fmla="*/ 18668 w 511285"/>
                <a:gd name="connsiteY110" fmla="*/ 903350 h 990471"/>
                <a:gd name="connsiteX111" fmla="*/ 25705 w 511285"/>
                <a:gd name="connsiteY111" fmla="*/ 909054 h 990471"/>
                <a:gd name="connsiteX112" fmla="*/ 26256 w 511285"/>
                <a:gd name="connsiteY112" fmla="*/ 910306 h 990471"/>
                <a:gd name="connsiteX113" fmla="*/ 22402 w 511285"/>
                <a:gd name="connsiteY113" fmla="*/ 898371 h 990471"/>
                <a:gd name="connsiteX114" fmla="*/ 54761 w 511285"/>
                <a:gd name="connsiteY114" fmla="*/ 918284 h 990471"/>
                <a:gd name="connsiteX115" fmla="*/ 49967 w 511285"/>
                <a:gd name="connsiteY115" fmla="*/ 915942 h 990471"/>
                <a:gd name="connsiteX116" fmla="*/ 22402 w 511285"/>
                <a:gd name="connsiteY116" fmla="*/ 898371 h 990471"/>
                <a:gd name="connsiteX117" fmla="*/ 9956 w 511285"/>
                <a:gd name="connsiteY117" fmla="*/ 898371 h 990471"/>
                <a:gd name="connsiteX118" fmla="*/ 23958 w 511285"/>
                <a:gd name="connsiteY118" fmla="*/ 913781 h 990471"/>
                <a:gd name="connsiteX119" fmla="*/ 28625 w 511285"/>
                <a:gd name="connsiteY119" fmla="*/ 923263 h 990471"/>
                <a:gd name="connsiteX120" fmla="*/ 15790 w 511285"/>
                <a:gd name="connsiteY120" fmla="*/ 913781 h 990471"/>
                <a:gd name="connsiteX121" fmla="*/ 9956 w 511285"/>
                <a:gd name="connsiteY121" fmla="*/ 898371 h 990471"/>
                <a:gd name="connsiteX122" fmla="*/ 7289 w 511285"/>
                <a:gd name="connsiteY122" fmla="*/ 862278 h 990471"/>
                <a:gd name="connsiteX123" fmla="*/ 13690 w 511285"/>
                <a:gd name="connsiteY123" fmla="*/ 881286 h 990471"/>
                <a:gd name="connsiteX124" fmla="*/ 11556 w 511285"/>
                <a:gd name="connsiteY124" fmla="*/ 888414 h 990471"/>
                <a:gd name="connsiteX125" fmla="*/ 7289 w 511285"/>
                <a:gd name="connsiteY125" fmla="*/ 862278 h 990471"/>
                <a:gd name="connsiteX126" fmla="*/ 0 w 511285"/>
                <a:gd name="connsiteY126" fmla="*/ 848588 h 990471"/>
                <a:gd name="connsiteX127" fmla="*/ 2489 w 511285"/>
                <a:gd name="connsiteY127" fmla="*/ 866012 h 990471"/>
                <a:gd name="connsiteX128" fmla="*/ 0 w 511285"/>
                <a:gd name="connsiteY128" fmla="*/ 864851 h 990471"/>
                <a:gd name="connsiteX129" fmla="*/ 0 w 511285"/>
                <a:gd name="connsiteY129" fmla="*/ 852073 h 990471"/>
                <a:gd name="connsiteX130" fmla="*/ 0 w 511285"/>
                <a:gd name="connsiteY130" fmla="*/ 848588 h 990471"/>
                <a:gd name="connsiteX131" fmla="*/ 235780 w 511285"/>
                <a:gd name="connsiteY131" fmla="*/ 808758 h 990471"/>
                <a:gd name="connsiteX132" fmla="*/ 240205 w 511285"/>
                <a:gd name="connsiteY132" fmla="*/ 813736 h 990471"/>
                <a:gd name="connsiteX133" fmla="*/ 230248 w 511285"/>
                <a:gd name="connsiteY133" fmla="*/ 813736 h 990471"/>
                <a:gd name="connsiteX134" fmla="*/ 252650 w 511285"/>
                <a:gd name="connsiteY134" fmla="*/ 803783 h 990471"/>
                <a:gd name="connsiteX135" fmla="*/ 266340 w 511285"/>
                <a:gd name="connsiteY135" fmla="*/ 803783 h 990471"/>
                <a:gd name="connsiteX136" fmla="*/ 260636 w 511285"/>
                <a:gd name="connsiteY136" fmla="*/ 805028 h 990471"/>
                <a:gd name="connsiteX137" fmla="*/ 49782 w 511285"/>
                <a:gd name="connsiteY137" fmla="*/ 798805 h 990471"/>
                <a:gd name="connsiteX138" fmla="*/ 45219 w 511285"/>
                <a:gd name="connsiteY138" fmla="*/ 805593 h 990471"/>
                <a:gd name="connsiteX139" fmla="*/ 37233 w 511285"/>
                <a:gd name="connsiteY139" fmla="*/ 811251 h 990471"/>
                <a:gd name="connsiteX140" fmla="*/ 49782 w 511285"/>
                <a:gd name="connsiteY140" fmla="*/ 798805 h 990471"/>
                <a:gd name="connsiteX141" fmla="*/ 123213 w 511285"/>
                <a:gd name="connsiteY141" fmla="*/ 787603 h 990471"/>
                <a:gd name="connsiteX142" fmla="*/ 138148 w 511285"/>
                <a:gd name="connsiteY142" fmla="*/ 787603 h 990471"/>
                <a:gd name="connsiteX143" fmla="*/ 136999 w 511285"/>
                <a:gd name="connsiteY143" fmla="*/ 788848 h 990471"/>
                <a:gd name="connsiteX144" fmla="*/ 82803 w 511285"/>
                <a:gd name="connsiteY144" fmla="*/ 775753 h 990471"/>
                <a:gd name="connsiteX145" fmla="*/ 102055 w 511285"/>
                <a:gd name="connsiteY145" fmla="*/ 776348 h 990471"/>
                <a:gd name="connsiteX146" fmla="*/ 92276 w 511285"/>
                <a:gd name="connsiteY146" fmla="*/ 782301 h 990471"/>
                <a:gd name="connsiteX147" fmla="*/ 89831 w 511285"/>
                <a:gd name="connsiteY147" fmla="*/ 779920 h 990471"/>
                <a:gd name="connsiteX148" fmla="*/ 56828 w 511285"/>
                <a:gd name="connsiteY148" fmla="*/ 788253 h 990471"/>
                <a:gd name="connsiteX149" fmla="*/ 33603 w 511285"/>
                <a:gd name="connsiteY149" fmla="*/ 802539 h 990471"/>
                <a:gd name="connsiteX150" fmla="*/ 61717 w 511285"/>
                <a:gd name="connsiteY150" fmla="*/ 782301 h 990471"/>
                <a:gd name="connsiteX151" fmla="*/ 82803 w 511285"/>
                <a:gd name="connsiteY151" fmla="*/ 775753 h 990471"/>
                <a:gd name="connsiteX152" fmla="*/ 104359 w 511285"/>
                <a:gd name="connsiteY152" fmla="*/ 501944 h 990471"/>
                <a:gd name="connsiteX153" fmla="*/ 104359 w 511285"/>
                <a:gd name="connsiteY153" fmla="*/ 508159 h 990471"/>
                <a:gd name="connsiteX154" fmla="*/ 104359 w 511285"/>
                <a:gd name="connsiteY154" fmla="*/ 501944 h 990471"/>
                <a:gd name="connsiteX155" fmla="*/ 319114 w 511285"/>
                <a:gd name="connsiteY155" fmla="*/ 417421 h 990471"/>
                <a:gd name="connsiteX156" fmla="*/ 302977 w 511285"/>
                <a:gd name="connsiteY156" fmla="*/ 428608 h 990471"/>
                <a:gd name="connsiteX157" fmla="*/ 320356 w 511285"/>
                <a:gd name="connsiteY157" fmla="*/ 427365 h 990471"/>
                <a:gd name="connsiteX158" fmla="*/ 319114 w 511285"/>
                <a:gd name="connsiteY158" fmla="*/ 417421 h 990471"/>
                <a:gd name="connsiteX159" fmla="*/ 213599 w 511285"/>
                <a:gd name="connsiteY159" fmla="*/ 151422 h 990471"/>
                <a:gd name="connsiteX160" fmla="*/ 213599 w 511285"/>
                <a:gd name="connsiteY160" fmla="*/ 153908 h 990471"/>
                <a:gd name="connsiteX161" fmla="*/ 217323 w 511285"/>
                <a:gd name="connsiteY161" fmla="*/ 161366 h 990471"/>
                <a:gd name="connsiteX162" fmla="*/ 213599 w 511285"/>
                <a:gd name="connsiteY162" fmla="*/ 156394 h 990471"/>
                <a:gd name="connsiteX163" fmla="*/ 214840 w 511285"/>
                <a:gd name="connsiteY163" fmla="*/ 170067 h 990471"/>
                <a:gd name="connsiteX164" fmla="*/ 218564 w 511285"/>
                <a:gd name="connsiteY164" fmla="*/ 167581 h 990471"/>
                <a:gd name="connsiteX165" fmla="*/ 217323 w 511285"/>
                <a:gd name="connsiteY165" fmla="*/ 161366 h 990471"/>
                <a:gd name="connsiteX166" fmla="*/ 223529 w 511285"/>
                <a:gd name="connsiteY166" fmla="*/ 168824 h 990471"/>
                <a:gd name="connsiteX167" fmla="*/ 221047 w 511285"/>
                <a:gd name="connsiteY167" fmla="*/ 157637 h 990471"/>
                <a:gd name="connsiteX168" fmla="*/ 232219 w 511285"/>
                <a:gd name="connsiteY168" fmla="*/ 155151 h 990471"/>
                <a:gd name="connsiteX169" fmla="*/ 217323 w 511285"/>
                <a:gd name="connsiteY169" fmla="*/ 151422 h 990471"/>
                <a:gd name="connsiteX170" fmla="*/ 433048 w 511285"/>
                <a:gd name="connsiteY170" fmla="*/ 11 h 990471"/>
                <a:gd name="connsiteX171" fmla="*/ 450698 w 511285"/>
                <a:gd name="connsiteY171" fmla="*/ 5993 h 990471"/>
                <a:gd name="connsiteX172" fmla="*/ 465595 w 511285"/>
                <a:gd name="connsiteY172" fmla="*/ 1021 h 990471"/>
                <a:gd name="connsiteX173" fmla="*/ 486698 w 511285"/>
                <a:gd name="connsiteY173" fmla="*/ 145207 h 990471"/>
                <a:gd name="connsiteX174" fmla="*/ 468077 w 511285"/>
                <a:gd name="connsiteY174" fmla="*/ 142721 h 990471"/>
                <a:gd name="connsiteX175" fmla="*/ 476767 w 511285"/>
                <a:gd name="connsiteY175" fmla="*/ 145207 h 990471"/>
                <a:gd name="connsiteX176" fmla="*/ 420906 w 511285"/>
                <a:gd name="connsiteY176" fmla="*/ 146450 h 990471"/>
                <a:gd name="connsiteX177" fmla="*/ 423388 w 511285"/>
                <a:gd name="connsiteY177" fmla="*/ 151422 h 990471"/>
                <a:gd name="connsiteX178" fmla="*/ 368769 w 511285"/>
                <a:gd name="connsiteY178" fmla="*/ 151422 h 990471"/>
                <a:gd name="connsiteX179" fmla="*/ 335252 w 511285"/>
                <a:gd name="connsiteY179" fmla="*/ 156394 h 990471"/>
                <a:gd name="connsiteX180" fmla="*/ 341459 w 511285"/>
                <a:gd name="connsiteY180" fmla="*/ 156394 h 990471"/>
                <a:gd name="connsiteX181" fmla="*/ 296770 w 511285"/>
                <a:gd name="connsiteY181" fmla="*/ 160123 h 990471"/>
                <a:gd name="connsiteX182" fmla="*/ 281873 w 511285"/>
                <a:gd name="connsiteY182" fmla="*/ 160123 h 990471"/>
                <a:gd name="connsiteX183" fmla="*/ 257046 w 511285"/>
                <a:gd name="connsiteY183" fmla="*/ 167581 h 990471"/>
                <a:gd name="connsiteX184" fmla="*/ 237184 w 511285"/>
                <a:gd name="connsiteY184" fmla="*/ 167581 h 990471"/>
                <a:gd name="connsiteX185" fmla="*/ 233460 w 511285"/>
                <a:gd name="connsiteY185" fmla="*/ 160123 h 990471"/>
                <a:gd name="connsiteX186" fmla="*/ 229736 w 511285"/>
                <a:gd name="connsiteY186" fmla="*/ 166338 h 990471"/>
                <a:gd name="connsiteX187" fmla="*/ 228495 w 511285"/>
                <a:gd name="connsiteY187" fmla="*/ 176282 h 990471"/>
                <a:gd name="connsiteX188" fmla="*/ 240909 w 511285"/>
                <a:gd name="connsiteY188" fmla="*/ 184983 h 990471"/>
                <a:gd name="connsiteX189" fmla="*/ 245874 w 511285"/>
                <a:gd name="connsiteY189" fmla="*/ 188712 h 990471"/>
                <a:gd name="connsiteX190" fmla="*/ 247115 w 511285"/>
                <a:gd name="connsiteY190" fmla="*/ 191198 h 990471"/>
                <a:gd name="connsiteX191" fmla="*/ 249598 w 511285"/>
                <a:gd name="connsiteY191" fmla="*/ 199898 h 990471"/>
                <a:gd name="connsiteX192" fmla="*/ 245874 w 511285"/>
                <a:gd name="connsiteY192" fmla="*/ 192441 h 990471"/>
                <a:gd name="connsiteX193" fmla="*/ 243391 w 511285"/>
                <a:gd name="connsiteY193" fmla="*/ 192441 h 990471"/>
                <a:gd name="connsiteX194" fmla="*/ 245874 w 511285"/>
                <a:gd name="connsiteY194" fmla="*/ 202384 h 990471"/>
                <a:gd name="connsiteX195" fmla="*/ 239667 w 511285"/>
                <a:gd name="connsiteY195" fmla="*/ 201141 h 990471"/>
                <a:gd name="connsiteX196" fmla="*/ 247115 w 511285"/>
                <a:gd name="connsiteY196" fmla="*/ 257076 h 990471"/>
                <a:gd name="connsiteX197" fmla="*/ 240909 w 511285"/>
                <a:gd name="connsiteY197" fmla="*/ 259562 h 990471"/>
                <a:gd name="connsiteX198" fmla="*/ 245874 w 511285"/>
                <a:gd name="connsiteY198" fmla="*/ 285665 h 990471"/>
                <a:gd name="connsiteX199" fmla="*/ 248357 w 511285"/>
                <a:gd name="connsiteY199" fmla="*/ 367702 h 990471"/>
                <a:gd name="connsiteX200" fmla="*/ 249598 w 511285"/>
                <a:gd name="connsiteY200" fmla="*/ 386346 h 990471"/>
                <a:gd name="connsiteX201" fmla="*/ 249598 w 511285"/>
                <a:gd name="connsiteY201" fmla="*/ 397533 h 990471"/>
                <a:gd name="connsiteX202" fmla="*/ 249598 w 511285"/>
                <a:gd name="connsiteY202" fmla="*/ 417421 h 990471"/>
                <a:gd name="connsiteX203" fmla="*/ 250839 w 511285"/>
                <a:gd name="connsiteY203" fmla="*/ 418664 h 990471"/>
                <a:gd name="connsiteX204" fmla="*/ 270701 w 511285"/>
                <a:gd name="connsiteY204" fmla="*/ 413692 h 990471"/>
                <a:gd name="connsiteX205" fmla="*/ 269460 w 511285"/>
                <a:gd name="connsiteY205" fmla="*/ 419907 h 990471"/>
                <a:gd name="connsiteX206" fmla="*/ 289322 w 511285"/>
                <a:gd name="connsiteY206" fmla="*/ 412449 h 990471"/>
                <a:gd name="connsiteX207" fmla="*/ 315390 w 511285"/>
                <a:gd name="connsiteY207" fmla="*/ 404991 h 990471"/>
                <a:gd name="connsiteX208" fmla="*/ 321597 w 511285"/>
                <a:gd name="connsiteY208" fmla="*/ 416178 h 990471"/>
                <a:gd name="connsiteX209" fmla="*/ 341459 w 511285"/>
                <a:gd name="connsiteY209" fmla="*/ 406234 h 990471"/>
                <a:gd name="connsiteX210" fmla="*/ 346424 w 511285"/>
                <a:gd name="connsiteY210" fmla="*/ 412449 h 990471"/>
                <a:gd name="connsiteX211" fmla="*/ 373734 w 511285"/>
                <a:gd name="connsiteY211" fmla="*/ 408720 h 990471"/>
                <a:gd name="connsiteX212" fmla="*/ 371251 w 511285"/>
                <a:gd name="connsiteY212" fmla="*/ 411206 h 990471"/>
                <a:gd name="connsiteX213" fmla="*/ 417182 w 511285"/>
                <a:gd name="connsiteY213" fmla="*/ 395047 h 990471"/>
                <a:gd name="connsiteX214" fmla="*/ 448216 w 511285"/>
                <a:gd name="connsiteY214" fmla="*/ 398776 h 990471"/>
                <a:gd name="connsiteX215" fmla="*/ 458147 w 511285"/>
                <a:gd name="connsiteY215" fmla="*/ 395047 h 990471"/>
                <a:gd name="connsiteX216" fmla="*/ 460629 w 511285"/>
                <a:gd name="connsiteY216" fmla="*/ 388832 h 990471"/>
                <a:gd name="connsiteX217" fmla="*/ 463112 w 511285"/>
                <a:gd name="connsiteY217" fmla="*/ 388832 h 990471"/>
                <a:gd name="connsiteX218" fmla="*/ 466836 w 511285"/>
                <a:gd name="connsiteY218" fmla="*/ 392561 h 990471"/>
                <a:gd name="connsiteX219" fmla="*/ 494146 w 511285"/>
                <a:gd name="connsiteY219" fmla="*/ 392561 h 990471"/>
                <a:gd name="connsiteX220" fmla="*/ 484215 w 511285"/>
                <a:gd name="connsiteY220" fmla="*/ 388832 h 990471"/>
                <a:gd name="connsiteX221" fmla="*/ 495387 w 511285"/>
                <a:gd name="connsiteY221" fmla="*/ 392561 h 990471"/>
                <a:gd name="connsiteX222" fmla="*/ 497870 w 511285"/>
                <a:gd name="connsiteY222" fmla="*/ 392561 h 990471"/>
                <a:gd name="connsiteX223" fmla="*/ 507801 w 511285"/>
                <a:gd name="connsiteY223" fmla="*/ 396290 h 990471"/>
                <a:gd name="connsiteX224" fmla="*/ 494146 w 511285"/>
                <a:gd name="connsiteY224" fmla="*/ 930775 h 990471"/>
                <a:gd name="connsiteX225" fmla="*/ 484215 w 511285"/>
                <a:gd name="connsiteY225" fmla="*/ 932018 h 990471"/>
                <a:gd name="connsiteX226" fmla="*/ 482974 w 511285"/>
                <a:gd name="connsiteY226" fmla="*/ 930775 h 990471"/>
                <a:gd name="connsiteX227" fmla="*/ 362562 w 511285"/>
                <a:gd name="connsiteY227" fmla="*/ 939476 h 990471"/>
                <a:gd name="connsiteX228" fmla="*/ 342700 w 511285"/>
                <a:gd name="connsiteY228" fmla="*/ 954391 h 990471"/>
                <a:gd name="connsiteX229" fmla="*/ 316631 w 511285"/>
                <a:gd name="connsiteY229" fmla="*/ 951905 h 990471"/>
                <a:gd name="connsiteX230" fmla="*/ 337735 w 511285"/>
                <a:gd name="connsiteY230" fmla="*/ 960606 h 990471"/>
                <a:gd name="connsiteX231" fmla="*/ 322838 w 511285"/>
                <a:gd name="connsiteY231" fmla="*/ 968064 h 990471"/>
                <a:gd name="connsiteX232" fmla="*/ 312907 w 511285"/>
                <a:gd name="connsiteY232" fmla="*/ 943205 h 990471"/>
                <a:gd name="connsiteX233" fmla="*/ 291804 w 511285"/>
                <a:gd name="connsiteY233" fmla="*/ 944447 h 990471"/>
                <a:gd name="connsiteX234" fmla="*/ 283115 w 511285"/>
                <a:gd name="connsiteY234" fmla="*/ 948176 h 990471"/>
                <a:gd name="connsiteX235" fmla="*/ 281938 w 511285"/>
                <a:gd name="connsiteY235" fmla="*/ 945821 h 990471"/>
                <a:gd name="connsiteX236" fmla="*/ 284356 w 511285"/>
                <a:gd name="connsiteY236" fmla="*/ 945690 h 990471"/>
                <a:gd name="connsiteX237" fmla="*/ 281873 w 511285"/>
                <a:gd name="connsiteY237" fmla="*/ 945690 h 990471"/>
                <a:gd name="connsiteX238" fmla="*/ 281938 w 511285"/>
                <a:gd name="connsiteY238" fmla="*/ 945821 h 990471"/>
                <a:gd name="connsiteX239" fmla="*/ 238426 w 511285"/>
                <a:gd name="connsiteY239" fmla="*/ 948176 h 990471"/>
                <a:gd name="connsiteX240" fmla="*/ 160220 w 511285"/>
                <a:gd name="connsiteY240" fmla="*/ 936990 h 990471"/>
                <a:gd name="connsiteX241" fmla="*/ 70842 w 511285"/>
                <a:gd name="connsiteY241" fmla="*/ 907158 h 990471"/>
                <a:gd name="connsiteX242" fmla="*/ 32360 w 511285"/>
                <a:gd name="connsiteY242" fmla="*/ 854953 h 990471"/>
                <a:gd name="connsiteX243" fmla="*/ 44774 w 511285"/>
                <a:gd name="connsiteY243" fmla="*/ 813934 h 990471"/>
                <a:gd name="connsiteX244" fmla="*/ 82014 w 511285"/>
                <a:gd name="connsiteY244" fmla="*/ 794046 h 990471"/>
                <a:gd name="connsiteX245" fmla="*/ 121738 w 511285"/>
                <a:gd name="connsiteY245" fmla="*/ 801504 h 990471"/>
                <a:gd name="connsiteX246" fmla="*/ 201185 w 511285"/>
                <a:gd name="connsiteY246" fmla="*/ 826364 h 990471"/>
                <a:gd name="connsiteX247" fmla="*/ 229736 w 511285"/>
                <a:gd name="connsiteY247" fmla="*/ 833822 h 990471"/>
                <a:gd name="connsiteX248" fmla="*/ 265736 w 511285"/>
                <a:gd name="connsiteY248" fmla="*/ 831336 h 990471"/>
                <a:gd name="connsiteX249" fmla="*/ 258288 w 511285"/>
                <a:gd name="connsiteY249" fmla="*/ 816420 h 990471"/>
                <a:gd name="connsiteX250" fmla="*/ 247115 w 511285"/>
                <a:gd name="connsiteY250" fmla="*/ 818906 h 990471"/>
                <a:gd name="connsiteX251" fmla="*/ 290563 w 511285"/>
                <a:gd name="connsiteY251" fmla="*/ 807719 h 990471"/>
                <a:gd name="connsiteX252" fmla="*/ 327804 w 511285"/>
                <a:gd name="connsiteY252" fmla="*/ 811448 h 990471"/>
                <a:gd name="connsiteX253" fmla="*/ 327804 w 511285"/>
                <a:gd name="connsiteY253" fmla="*/ 805233 h 990471"/>
                <a:gd name="connsiteX254" fmla="*/ 331528 w 511285"/>
                <a:gd name="connsiteY254" fmla="*/ 800261 h 990471"/>
                <a:gd name="connsiteX255" fmla="*/ 399803 w 511285"/>
                <a:gd name="connsiteY255" fmla="*/ 802747 h 990471"/>
                <a:gd name="connsiteX256" fmla="*/ 417182 w 511285"/>
                <a:gd name="connsiteY256" fmla="*/ 802747 h 990471"/>
                <a:gd name="connsiteX257" fmla="*/ 424630 w 511285"/>
                <a:gd name="connsiteY257" fmla="*/ 801504 h 990471"/>
                <a:gd name="connsiteX258" fmla="*/ 432078 w 511285"/>
                <a:gd name="connsiteY258" fmla="*/ 801504 h 990471"/>
                <a:gd name="connsiteX259" fmla="*/ 455664 w 511285"/>
                <a:gd name="connsiteY259" fmla="*/ 789074 h 990471"/>
                <a:gd name="connsiteX260" fmla="*/ 471801 w 511285"/>
                <a:gd name="connsiteY260" fmla="*/ 744326 h 990471"/>
                <a:gd name="connsiteX261" fmla="*/ 470560 w 511285"/>
                <a:gd name="connsiteY261" fmla="*/ 677205 h 990471"/>
                <a:gd name="connsiteX262" fmla="*/ 465595 w 511285"/>
                <a:gd name="connsiteY262" fmla="*/ 677205 h 990471"/>
                <a:gd name="connsiteX263" fmla="*/ 459388 w 511285"/>
                <a:gd name="connsiteY263" fmla="*/ 653588 h 990471"/>
                <a:gd name="connsiteX264" fmla="*/ 466836 w 511285"/>
                <a:gd name="connsiteY264" fmla="*/ 628729 h 990471"/>
                <a:gd name="connsiteX265" fmla="*/ 459388 w 511285"/>
                <a:gd name="connsiteY265" fmla="*/ 626243 h 990471"/>
                <a:gd name="connsiteX266" fmla="*/ 456905 w 511285"/>
                <a:gd name="connsiteY266" fmla="*/ 610084 h 990471"/>
                <a:gd name="connsiteX267" fmla="*/ 456905 w 511285"/>
                <a:gd name="connsiteY267" fmla="*/ 601383 h 990471"/>
                <a:gd name="connsiteX268" fmla="*/ 456905 w 511285"/>
                <a:gd name="connsiteY268" fmla="*/ 596411 h 990471"/>
                <a:gd name="connsiteX269" fmla="*/ 449457 w 511285"/>
                <a:gd name="connsiteY269" fmla="*/ 575280 h 990471"/>
                <a:gd name="connsiteX270" fmla="*/ 412216 w 511285"/>
                <a:gd name="connsiteY270" fmla="*/ 557878 h 990471"/>
                <a:gd name="connsiteX271" fmla="*/ 408492 w 511285"/>
                <a:gd name="connsiteY271" fmla="*/ 551664 h 990471"/>
                <a:gd name="connsiteX272" fmla="*/ 402285 w 511285"/>
                <a:gd name="connsiteY272" fmla="*/ 549178 h 990471"/>
                <a:gd name="connsiteX273" fmla="*/ 371251 w 511285"/>
                <a:gd name="connsiteY273" fmla="*/ 562850 h 990471"/>
                <a:gd name="connsiteX274" fmla="*/ 321597 w 511285"/>
                <a:gd name="connsiteY274" fmla="*/ 549178 h 990471"/>
                <a:gd name="connsiteX275" fmla="*/ 311666 w 511285"/>
                <a:gd name="connsiteY275" fmla="*/ 557878 h 990471"/>
                <a:gd name="connsiteX276" fmla="*/ 257046 w 511285"/>
                <a:gd name="connsiteY276" fmla="*/ 566579 h 990471"/>
                <a:gd name="connsiteX277" fmla="*/ 199944 w 511285"/>
                <a:gd name="connsiteY277" fmla="*/ 569065 h 990471"/>
                <a:gd name="connsiteX278" fmla="*/ 157737 w 511285"/>
                <a:gd name="connsiteY278" fmla="*/ 559121 h 990471"/>
                <a:gd name="connsiteX279" fmla="*/ 136634 w 511285"/>
                <a:gd name="connsiteY279" fmla="*/ 537991 h 990471"/>
                <a:gd name="connsiteX280" fmla="*/ 120497 w 511285"/>
                <a:gd name="connsiteY280" fmla="*/ 530533 h 990471"/>
                <a:gd name="connsiteX281" fmla="*/ 125462 w 511285"/>
                <a:gd name="connsiteY281" fmla="*/ 545449 h 990471"/>
                <a:gd name="connsiteX282" fmla="*/ 105600 w 511285"/>
                <a:gd name="connsiteY282" fmla="*/ 514374 h 990471"/>
                <a:gd name="connsiteX283" fmla="*/ 103118 w 511285"/>
                <a:gd name="connsiteY283" fmla="*/ 505673 h 990471"/>
                <a:gd name="connsiteX284" fmla="*/ 104359 w 511285"/>
                <a:gd name="connsiteY284" fmla="*/ 489514 h 990471"/>
                <a:gd name="connsiteX285" fmla="*/ 103118 w 511285"/>
                <a:gd name="connsiteY285" fmla="*/ 477084 h 990471"/>
                <a:gd name="connsiteX286" fmla="*/ 100635 w 511285"/>
                <a:gd name="connsiteY286" fmla="*/ 470869 h 990471"/>
                <a:gd name="connsiteX287" fmla="*/ 95669 w 511285"/>
                <a:gd name="connsiteY287" fmla="*/ 459683 h 990471"/>
                <a:gd name="connsiteX288" fmla="*/ 94428 w 511285"/>
                <a:gd name="connsiteY288" fmla="*/ 462169 h 990471"/>
                <a:gd name="connsiteX289" fmla="*/ 93187 w 511285"/>
                <a:gd name="connsiteY289" fmla="*/ 449739 h 990471"/>
                <a:gd name="connsiteX290" fmla="*/ 103118 w 511285"/>
                <a:gd name="connsiteY290" fmla="*/ 450982 h 990471"/>
                <a:gd name="connsiteX291" fmla="*/ 95669 w 511285"/>
                <a:gd name="connsiteY291" fmla="*/ 423636 h 990471"/>
                <a:gd name="connsiteX292" fmla="*/ 101876 w 511285"/>
                <a:gd name="connsiteY292" fmla="*/ 432337 h 990471"/>
                <a:gd name="connsiteX293" fmla="*/ 100635 w 511285"/>
                <a:gd name="connsiteY293" fmla="*/ 409963 h 990471"/>
                <a:gd name="connsiteX294" fmla="*/ 93187 w 511285"/>
                <a:gd name="connsiteY294" fmla="*/ 417421 h 990471"/>
                <a:gd name="connsiteX295" fmla="*/ 83256 w 511285"/>
                <a:gd name="connsiteY295" fmla="*/ 218543 h 990471"/>
                <a:gd name="connsiteX296" fmla="*/ 90704 w 511285"/>
                <a:gd name="connsiteY296" fmla="*/ 176282 h 990471"/>
                <a:gd name="connsiteX297" fmla="*/ 90704 w 511285"/>
                <a:gd name="connsiteY297" fmla="*/ 177525 h 990471"/>
                <a:gd name="connsiteX298" fmla="*/ 95669 w 511285"/>
                <a:gd name="connsiteY298" fmla="*/ 158880 h 990471"/>
                <a:gd name="connsiteX299" fmla="*/ 84497 w 511285"/>
                <a:gd name="connsiteY299" fmla="*/ 168824 h 990471"/>
                <a:gd name="connsiteX300" fmla="*/ 78290 w 511285"/>
                <a:gd name="connsiteY300" fmla="*/ 142721 h 990471"/>
                <a:gd name="connsiteX301" fmla="*/ 68359 w 511285"/>
                <a:gd name="connsiteY301" fmla="*/ 125319 h 990471"/>
                <a:gd name="connsiteX302" fmla="*/ 68359 w 511285"/>
                <a:gd name="connsiteY302" fmla="*/ 93002 h 990471"/>
                <a:gd name="connsiteX303" fmla="*/ 88221 w 511285"/>
                <a:gd name="connsiteY303" fmla="*/ 50740 h 990471"/>
                <a:gd name="connsiteX304" fmla="*/ 122979 w 511285"/>
                <a:gd name="connsiteY304" fmla="*/ 23394 h 990471"/>
                <a:gd name="connsiteX305" fmla="*/ 119255 w 511285"/>
                <a:gd name="connsiteY305" fmla="*/ 28366 h 990471"/>
                <a:gd name="connsiteX306" fmla="*/ 136634 w 511285"/>
                <a:gd name="connsiteY306" fmla="*/ 20909 h 990471"/>
                <a:gd name="connsiteX307" fmla="*/ 145324 w 511285"/>
                <a:gd name="connsiteY307" fmla="*/ 18423 h 990471"/>
                <a:gd name="connsiteX308" fmla="*/ 152772 w 511285"/>
                <a:gd name="connsiteY308" fmla="*/ 18423 h 990471"/>
                <a:gd name="connsiteX309" fmla="*/ 181323 w 511285"/>
                <a:gd name="connsiteY309" fmla="*/ 18423 h 990471"/>
                <a:gd name="connsiteX310" fmla="*/ 214840 w 511285"/>
                <a:gd name="connsiteY310" fmla="*/ 17180 h 990471"/>
                <a:gd name="connsiteX311" fmla="*/ 218564 w 511285"/>
                <a:gd name="connsiteY311" fmla="*/ 22151 h 990471"/>
                <a:gd name="connsiteX312" fmla="*/ 288080 w 511285"/>
                <a:gd name="connsiteY312" fmla="*/ 12208 h 990471"/>
                <a:gd name="connsiteX313" fmla="*/ 290563 w 511285"/>
                <a:gd name="connsiteY313" fmla="*/ 14694 h 990471"/>
                <a:gd name="connsiteX314" fmla="*/ 332769 w 511285"/>
                <a:gd name="connsiteY314" fmla="*/ 5993 h 990471"/>
                <a:gd name="connsiteX315" fmla="*/ 332769 w 511285"/>
                <a:gd name="connsiteY315" fmla="*/ 7236 h 990471"/>
                <a:gd name="connsiteX316" fmla="*/ 371251 w 511285"/>
                <a:gd name="connsiteY316" fmla="*/ 3507 h 990471"/>
                <a:gd name="connsiteX317" fmla="*/ 433048 w 511285"/>
                <a:gd name="connsiteY317" fmla="*/ 11 h 990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511285" h="990471">
                  <a:moveTo>
                    <a:pt x="205263" y="984248"/>
                  </a:moveTo>
                  <a:cubicBezTo>
                    <a:pt x="217265" y="987360"/>
                    <a:pt x="228066" y="988397"/>
                    <a:pt x="236467" y="986323"/>
                  </a:cubicBezTo>
                  <a:cubicBezTo>
                    <a:pt x="229266" y="989434"/>
                    <a:pt x="218465" y="990471"/>
                    <a:pt x="205263" y="990471"/>
                  </a:cubicBezTo>
                  <a:cubicBezTo>
                    <a:pt x="213664" y="989434"/>
                    <a:pt x="198062" y="986323"/>
                    <a:pt x="205263" y="984248"/>
                  </a:cubicBezTo>
                  <a:close/>
                  <a:moveTo>
                    <a:pt x="216454" y="974291"/>
                  </a:moveTo>
                  <a:cubicBezTo>
                    <a:pt x="224817" y="975225"/>
                    <a:pt x="235570" y="975225"/>
                    <a:pt x="243934" y="975225"/>
                  </a:cubicBezTo>
                  <a:cubicBezTo>
                    <a:pt x="236765" y="976158"/>
                    <a:pt x="228402" y="976158"/>
                    <a:pt x="220038" y="978025"/>
                  </a:cubicBezTo>
                  <a:cubicBezTo>
                    <a:pt x="210480" y="978025"/>
                    <a:pt x="214064" y="975225"/>
                    <a:pt x="216454" y="974291"/>
                  </a:cubicBezTo>
                  <a:close/>
                  <a:moveTo>
                    <a:pt x="288740" y="970941"/>
                  </a:moveTo>
                  <a:lnTo>
                    <a:pt x="260932" y="974387"/>
                  </a:lnTo>
                  <a:cubicBezTo>
                    <a:pt x="263350" y="973239"/>
                    <a:pt x="270605" y="973239"/>
                    <a:pt x="262141" y="973239"/>
                  </a:cubicBezTo>
                  <a:cubicBezTo>
                    <a:pt x="275441" y="972090"/>
                    <a:pt x="282695" y="970941"/>
                    <a:pt x="288740" y="970941"/>
                  </a:cubicBezTo>
                  <a:close/>
                  <a:moveTo>
                    <a:pt x="338526" y="969313"/>
                  </a:moveTo>
                  <a:lnTo>
                    <a:pt x="327325" y="975536"/>
                  </a:lnTo>
                  <a:lnTo>
                    <a:pt x="329565" y="971388"/>
                  </a:lnTo>
                  <a:close/>
                  <a:moveTo>
                    <a:pt x="323592" y="969313"/>
                  </a:moveTo>
                  <a:cubicBezTo>
                    <a:pt x="323592" y="971304"/>
                    <a:pt x="321192" y="972300"/>
                    <a:pt x="311591" y="974291"/>
                  </a:cubicBezTo>
                  <a:cubicBezTo>
                    <a:pt x="301989" y="973296"/>
                    <a:pt x="297189" y="971304"/>
                    <a:pt x="289988" y="971304"/>
                  </a:cubicBezTo>
                  <a:lnTo>
                    <a:pt x="297189" y="970309"/>
                  </a:lnTo>
                  <a:lnTo>
                    <a:pt x="294789" y="971304"/>
                  </a:lnTo>
                  <a:close/>
                  <a:moveTo>
                    <a:pt x="360751" y="968068"/>
                  </a:moveTo>
                  <a:lnTo>
                    <a:pt x="367152" y="970059"/>
                  </a:lnTo>
                  <a:lnTo>
                    <a:pt x="359684" y="973046"/>
                  </a:lnTo>
                  <a:close/>
                  <a:moveTo>
                    <a:pt x="419424" y="965579"/>
                  </a:moveTo>
                  <a:cubicBezTo>
                    <a:pt x="423987" y="965579"/>
                    <a:pt x="426269" y="966409"/>
                    <a:pt x="433114" y="965579"/>
                  </a:cubicBezTo>
                  <a:lnTo>
                    <a:pt x="419424" y="968068"/>
                  </a:lnTo>
                  <a:cubicBezTo>
                    <a:pt x="422846" y="967239"/>
                    <a:pt x="421706" y="966409"/>
                    <a:pt x="419424" y="965579"/>
                  </a:cubicBezTo>
                  <a:close/>
                  <a:moveTo>
                    <a:pt x="271814" y="960601"/>
                  </a:moveTo>
                  <a:cubicBezTo>
                    <a:pt x="280277" y="965197"/>
                    <a:pt x="266977" y="967494"/>
                    <a:pt x="262141" y="973239"/>
                  </a:cubicBezTo>
                  <a:cubicBezTo>
                    <a:pt x="262141" y="973239"/>
                    <a:pt x="260932" y="973239"/>
                    <a:pt x="260932" y="974387"/>
                  </a:cubicBezTo>
                  <a:lnTo>
                    <a:pt x="260932" y="975536"/>
                  </a:lnTo>
                  <a:cubicBezTo>
                    <a:pt x="257305" y="974387"/>
                    <a:pt x="251260" y="974387"/>
                    <a:pt x="246424" y="974387"/>
                  </a:cubicBezTo>
                  <a:cubicBezTo>
                    <a:pt x="251260" y="973239"/>
                    <a:pt x="257305" y="973239"/>
                    <a:pt x="262141" y="972090"/>
                  </a:cubicBezTo>
                  <a:cubicBezTo>
                    <a:pt x="241588" y="970941"/>
                    <a:pt x="277859" y="965197"/>
                    <a:pt x="250051" y="967494"/>
                  </a:cubicBezTo>
                  <a:cubicBezTo>
                    <a:pt x="259723" y="965197"/>
                    <a:pt x="253678" y="962899"/>
                    <a:pt x="271814" y="960601"/>
                  </a:cubicBezTo>
                  <a:close/>
                  <a:moveTo>
                    <a:pt x="144371" y="960601"/>
                  </a:moveTo>
                  <a:cubicBezTo>
                    <a:pt x="145438" y="961668"/>
                    <a:pt x="147572" y="961668"/>
                    <a:pt x="149705" y="962735"/>
                  </a:cubicBezTo>
                  <a:lnTo>
                    <a:pt x="149847" y="963090"/>
                  </a:lnTo>
                  <a:lnTo>
                    <a:pt x="150470" y="963090"/>
                  </a:lnTo>
                  <a:cubicBezTo>
                    <a:pt x="154950" y="964750"/>
                    <a:pt x="158311" y="964750"/>
                    <a:pt x="160551" y="965579"/>
                  </a:cubicBezTo>
                  <a:lnTo>
                    <a:pt x="149896" y="963212"/>
                  </a:lnTo>
                  <a:lnTo>
                    <a:pt x="151839" y="968069"/>
                  </a:lnTo>
                  <a:cubicBezTo>
                    <a:pt x="145438" y="964869"/>
                    <a:pt x="144371" y="961668"/>
                    <a:pt x="144371" y="960601"/>
                  </a:cubicBezTo>
                  <a:close/>
                  <a:moveTo>
                    <a:pt x="204701" y="956867"/>
                  </a:moveTo>
                  <a:cubicBezTo>
                    <a:pt x="208257" y="957801"/>
                    <a:pt x="212998" y="958734"/>
                    <a:pt x="216554" y="960601"/>
                  </a:cubicBezTo>
                  <a:cubicBezTo>
                    <a:pt x="208257" y="960601"/>
                    <a:pt x="199959" y="959668"/>
                    <a:pt x="191662" y="959668"/>
                  </a:cubicBezTo>
                  <a:cubicBezTo>
                    <a:pt x="194033" y="957801"/>
                    <a:pt x="191662" y="955934"/>
                    <a:pt x="204701" y="957801"/>
                  </a:cubicBezTo>
                  <a:close/>
                  <a:moveTo>
                    <a:pt x="138148" y="951888"/>
                  </a:moveTo>
                  <a:lnTo>
                    <a:pt x="144371" y="952511"/>
                  </a:lnTo>
                  <a:lnTo>
                    <a:pt x="142297" y="953133"/>
                  </a:lnTo>
                  <a:close/>
                  <a:moveTo>
                    <a:pt x="386581" y="951390"/>
                  </a:moveTo>
                  <a:lnTo>
                    <a:pt x="403244" y="951390"/>
                  </a:lnTo>
                  <a:cubicBezTo>
                    <a:pt x="397973" y="952884"/>
                    <a:pt x="392702" y="954128"/>
                    <a:pt x="389188" y="954253"/>
                  </a:cubicBezTo>
                  <a:close/>
                  <a:moveTo>
                    <a:pt x="385674" y="950395"/>
                  </a:moveTo>
                  <a:lnTo>
                    <a:pt x="386581" y="951390"/>
                  </a:lnTo>
                  <a:lnTo>
                    <a:pt x="383331" y="951390"/>
                  </a:lnTo>
                  <a:close/>
                  <a:moveTo>
                    <a:pt x="97074" y="949399"/>
                  </a:moveTo>
                  <a:lnTo>
                    <a:pt x="106126" y="949399"/>
                  </a:lnTo>
                  <a:cubicBezTo>
                    <a:pt x="106126" y="952600"/>
                    <a:pt x="110651" y="956867"/>
                    <a:pt x="109520" y="956867"/>
                  </a:cubicBezTo>
                  <a:cubicBezTo>
                    <a:pt x="109520" y="954734"/>
                    <a:pt x="101600" y="951533"/>
                    <a:pt x="97074" y="949399"/>
                  </a:cubicBezTo>
                  <a:close/>
                  <a:moveTo>
                    <a:pt x="109601" y="948077"/>
                  </a:moveTo>
                  <a:cubicBezTo>
                    <a:pt x="111598" y="948155"/>
                    <a:pt x="115020" y="948467"/>
                    <a:pt x="120724" y="949400"/>
                  </a:cubicBezTo>
                  <a:lnTo>
                    <a:pt x="107034" y="948155"/>
                  </a:lnTo>
                  <a:cubicBezTo>
                    <a:pt x="107034" y="948155"/>
                    <a:pt x="107605" y="948000"/>
                    <a:pt x="109601" y="948077"/>
                  </a:cubicBezTo>
                  <a:close/>
                  <a:moveTo>
                    <a:pt x="124267" y="946910"/>
                  </a:moveTo>
                  <a:lnTo>
                    <a:pt x="136904" y="950644"/>
                  </a:lnTo>
                  <a:lnTo>
                    <a:pt x="121969" y="948777"/>
                  </a:lnTo>
                  <a:cubicBezTo>
                    <a:pt x="126564" y="948777"/>
                    <a:pt x="124267" y="947844"/>
                    <a:pt x="124267" y="946910"/>
                  </a:cubicBezTo>
                  <a:close/>
                  <a:moveTo>
                    <a:pt x="345183" y="940719"/>
                  </a:moveTo>
                  <a:cubicBezTo>
                    <a:pt x="345183" y="940719"/>
                    <a:pt x="345183" y="940719"/>
                    <a:pt x="345183" y="941962"/>
                  </a:cubicBezTo>
                  <a:lnTo>
                    <a:pt x="347665" y="940719"/>
                  </a:lnTo>
                  <a:close/>
                  <a:moveTo>
                    <a:pt x="395777" y="938198"/>
                  </a:moveTo>
                  <a:lnTo>
                    <a:pt x="403245" y="938198"/>
                  </a:lnTo>
                  <a:lnTo>
                    <a:pt x="397911" y="943176"/>
                  </a:lnTo>
                  <a:close/>
                  <a:moveTo>
                    <a:pt x="495344" y="935709"/>
                  </a:moveTo>
                  <a:cubicBezTo>
                    <a:pt x="494112" y="940503"/>
                    <a:pt x="494112" y="944099"/>
                    <a:pt x="494112" y="948893"/>
                  </a:cubicBezTo>
                  <a:cubicBezTo>
                    <a:pt x="483026" y="950091"/>
                    <a:pt x="471941" y="952488"/>
                    <a:pt x="467014" y="956083"/>
                  </a:cubicBezTo>
                  <a:cubicBezTo>
                    <a:pt x="469477" y="957282"/>
                    <a:pt x="471941" y="957282"/>
                    <a:pt x="475636" y="958480"/>
                  </a:cubicBezTo>
                  <a:cubicBezTo>
                    <a:pt x="474404" y="959679"/>
                    <a:pt x="473172" y="960877"/>
                    <a:pt x="471941" y="960877"/>
                  </a:cubicBezTo>
                  <a:cubicBezTo>
                    <a:pt x="457160" y="960877"/>
                    <a:pt x="463318" y="963274"/>
                    <a:pt x="464550" y="964473"/>
                  </a:cubicBezTo>
                  <a:cubicBezTo>
                    <a:pt x="444842" y="958480"/>
                    <a:pt x="434988" y="964473"/>
                    <a:pt x="421439" y="957282"/>
                  </a:cubicBezTo>
                  <a:cubicBezTo>
                    <a:pt x="441147" y="964473"/>
                    <a:pt x="380791" y="959679"/>
                    <a:pt x="393109" y="968068"/>
                  </a:cubicBezTo>
                  <a:cubicBezTo>
                    <a:pt x="379559" y="962076"/>
                    <a:pt x="384486" y="968068"/>
                    <a:pt x="375864" y="963274"/>
                  </a:cubicBezTo>
                  <a:cubicBezTo>
                    <a:pt x="394340" y="963274"/>
                    <a:pt x="412817" y="954885"/>
                    <a:pt x="426366" y="950091"/>
                  </a:cubicBezTo>
                  <a:lnTo>
                    <a:pt x="412817" y="947694"/>
                  </a:lnTo>
                  <a:cubicBezTo>
                    <a:pt x="417128" y="942900"/>
                    <a:pt x="425134" y="943200"/>
                    <a:pt x="433140" y="944099"/>
                  </a:cubicBezTo>
                  <a:lnTo>
                    <a:pt x="433756" y="944099"/>
                  </a:lnTo>
                  <a:lnTo>
                    <a:pt x="437452" y="950091"/>
                  </a:lnTo>
                  <a:cubicBezTo>
                    <a:pt x="458391" y="951290"/>
                    <a:pt x="475636" y="945297"/>
                    <a:pt x="489185" y="941702"/>
                  </a:cubicBezTo>
                  <a:cubicBezTo>
                    <a:pt x="480563" y="940503"/>
                    <a:pt x="489185" y="938106"/>
                    <a:pt x="495344" y="935709"/>
                  </a:cubicBezTo>
                  <a:close/>
                  <a:moveTo>
                    <a:pt x="459017" y="935709"/>
                  </a:moveTo>
                  <a:lnTo>
                    <a:pt x="474186" y="935709"/>
                  </a:lnTo>
                  <a:cubicBezTo>
                    <a:pt x="474186" y="936954"/>
                    <a:pt x="464852" y="936332"/>
                    <a:pt x="455517" y="936954"/>
                  </a:cubicBezTo>
                  <a:cubicBezTo>
                    <a:pt x="457851" y="936332"/>
                    <a:pt x="459017" y="936332"/>
                    <a:pt x="459017" y="935709"/>
                  </a:cubicBezTo>
                  <a:close/>
                  <a:moveTo>
                    <a:pt x="97553" y="929486"/>
                  </a:moveTo>
                  <a:cubicBezTo>
                    <a:pt x="111339" y="937784"/>
                    <a:pt x="96404" y="934672"/>
                    <a:pt x="88362" y="934672"/>
                  </a:cubicBezTo>
                  <a:cubicBezTo>
                    <a:pt x="99850" y="934672"/>
                    <a:pt x="91809" y="930523"/>
                    <a:pt x="97553" y="929486"/>
                  </a:cubicBezTo>
                  <a:close/>
                  <a:moveTo>
                    <a:pt x="117856" y="925752"/>
                  </a:moveTo>
                  <a:cubicBezTo>
                    <a:pt x="116666" y="926914"/>
                    <a:pt x="111904" y="925752"/>
                    <a:pt x="116666" y="928075"/>
                  </a:cubicBezTo>
                  <a:cubicBezTo>
                    <a:pt x="122618" y="931560"/>
                    <a:pt x="124999" y="930399"/>
                    <a:pt x="127380" y="930399"/>
                  </a:cubicBezTo>
                  <a:cubicBezTo>
                    <a:pt x="132142" y="935045"/>
                    <a:pt x="134523" y="939691"/>
                    <a:pt x="136904" y="943176"/>
                  </a:cubicBezTo>
                  <a:cubicBezTo>
                    <a:pt x="133333" y="940853"/>
                    <a:pt x="124999" y="933883"/>
                    <a:pt x="116666" y="930399"/>
                  </a:cubicBezTo>
                  <a:lnTo>
                    <a:pt x="114285" y="929237"/>
                  </a:lnTo>
                  <a:cubicBezTo>
                    <a:pt x="103571" y="924591"/>
                    <a:pt x="113094" y="925752"/>
                    <a:pt x="117856" y="925752"/>
                  </a:cubicBezTo>
                  <a:close/>
                  <a:moveTo>
                    <a:pt x="27675" y="911607"/>
                  </a:moveTo>
                  <a:lnTo>
                    <a:pt x="32311" y="912905"/>
                  </a:lnTo>
                  <a:cubicBezTo>
                    <a:pt x="33029" y="913903"/>
                    <a:pt x="33029" y="915329"/>
                    <a:pt x="33603" y="917040"/>
                  </a:cubicBezTo>
                  <a:close/>
                  <a:moveTo>
                    <a:pt x="26256" y="910306"/>
                  </a:moveTo>
                  <a:lnTo>
                    <a:pt x="27675" y="911607"/>
                  </a:lnTo>
                  <a:lnTo>
                    <a:pt x="26710" y="911336"/>
                  </a:lnTo>
                  <a:close/>
                  <a:moveTo>
                    <a:pt x="18668" y="903350"/>
                  </a:moveTo>
                  <a:cubicBezTo>
                    <a:pt x="21540" y="906202"/>
                    <a:pt x="24125" y="907913"/>
                    <a:pt x="25705" y="909054"/>
                  </a:cubicBezTo>
                  <a:lnTo>
                    <a:pt x="26256" y="910306"/>
                  </a:lnTo>
                  <a:close/>
                  <a:moveTo>
                    <a:pt x="22402" y="898371"/>
                  </a:moveTo>
                  <a:cubicBezTo>
                    <a:pt x="31990" y="908913"/>
                    <a:pt x="42776" y="915942"/>
                    <a:pt x="54761" y="918284"/>
                  </a:cubicBezTo>
                  <a:cubicBezTo>
                    <a:pt x="52364" y="918284"/>
                    <a:pt x="51166" y="917113"/>
                    <a:pt x="49967" y="915942"/>
                  </a:cubicBezTo>
                  <a:cubicBezTo>
                    <a:pt x="40379" y="912427"/>
                    <a:pt x="30791" y="906571"/>
                    <a:pt x="22402" y="898371"/>
                  </a:cubicBezTo>
                  <a:close/>
                  <a:moveTo>
                    <a:pt x="9956" y="898371"/>
                  </a:moveTo>
                  <a:cubicBezTo>
                    <a:pt x="13456" y="904298"/>
                    <a:pt x="19290" y="910225"/>
                    <a:pt x="23958" y="913781"/>
                  </a:cubicBezTo>
                  <a:cubicBezTo>
                    <a:pt x="27458" y="918522"/>
                    <a:pt x="28625" y="923263"/>
                    <a:pt x="28625" y="923263"/>
                  </a:cubicBezTo>
                  <a:cubicBezTo>
                    <a:pt x="28625" y="924449"/>
                    <a:pt x="23958" y="922078"/>
                    <a:pt x="15790" y="913781"/>
                  </a:cubicBezTo>
                  <a:cubicBezTo>
                    <a:pt x="21624" y="918522"/>
                    <a:pt x="9956" y="903113"/>
                    <a:pt x="9956" y="898371"/>
                  </a:cubicBezTo>
                  <a:close/>
                  <a:moveTo>
                    <a:pt x="7289" y="862278"/>
                  </a:moveTo>
                  <a:cubicBezTo>
                    <a:pt x="7289" y="859902"/>
                    <a:pt x="8356" y="865842"/>
                    <a:pt x="13690" y="881286"/>
                  </a:cubicBezTo>
                  <a:cubicBezTo>
                    <a:pt x="7289" y="865842"/>
                    <a:pt x="8356" y="878910"/>
                    <a:pt x="11556" y="888414"/>
                  </a:cubicBezTo>
                  <a:cubicBezTo>
                    <a:pt x="4088" y="871782"/>
                    <a:pt x="5155" y="863466"/>
                    <a:pt x="7289" y="862278"/>
                  </a:cubicBezTo>
                  <a:close/>
                  <a:moveTo>
                    <a:pt x="0" y="848588"/>
                  </a:moveTo>
                  <a:cubicBezTo>
                    <a:pt x="830" y="864851"/>
                    <a:pt x="2489" y="866012"/>
                    <a:pt x="2489" y="866012"/>
                  </a:cubicBezTo>
                  <a:cubicBezTo>
                    <a:pt x="2489" y="864851"/>
                    <a:pt x="1659" y="862527"/>
                    <a:pt x="0" y="864851"/>
                  </a:cubicBezTo>
                  <a:cubicBezTo>
                    <a:pt x="0" y="857881"/>
                    <a:pt x="0" y="854396"/>
                    <a:pt x="0" y="852073"/>
                  </a:cubicBezTo>
                  <a:cubicBezTo>
                    <a:pt x="0" y="850911"/>
                    <a:pt x="0" y="850911"/>
                    <a:pt x="0" y="848588"/>
                  </a:cubicBezTo>
                  <a:close/>
                  <a:moveTo>
                    <a:pt x="235780" y="808758"/>
                  </a:moveTo>
                  <a:lnTo>
                    <a:pt x="240205" y="813736"/>
                  </a:lnTo>
                  <a:cubicBezTo>
                    <a:pt x="237992" y="813736"/>
                    <a:pt x="232461" y="813736"/>
                    <a:pt x="230248" y="813736"/>
                  </a:cubicBezTo>
                  <a:close/>
                  <a:moveTo>
                    <a:pt x="252650" y="803783"/>
                  </a:moveTo>
                  <a:lnTo>
                    <a:pt x="266340" y="803783"/>
                  </a:lnTo>
                  <a:lnTo>
                    <a:pt x="260636" y="805028"/>
                  </a:lnTo>
                  <a:close/>
                  <a:moveTo>
                    <a:pt x="49782" y="798805"/>
                  </a:moveTo>
                  <a:cubicBezTo>
                    <a:pt x="47500" y="801068"/>
                    <a:pt x="45219" y="803331"/>
                    <a:pt x="45219" y="805593"/>
                  </a:cubicBezTo>
                  <a:cubicBezTo>
                    <a:pt x="41796" y="807856"/>
                    <a:pt x="38374" y="810120"/>
                    <a:pt x="37233" y="811251"/>
                  </a:cubicBezTo>
                  <a:cubicBezTo>
                    <a:pt x="33810" y="810120"/>
                    <a:pt x="45219" y="801068"/>
                    <a:pt x="49782" y="798805"/>
                  </a:cubicBezTo>
                  <a:close/>
                  <a:moveTo>
                    <a:pt x="123213" y="787603"/>
                  </a:moveTo>
                  <a:lnTo>
                    <a:pt x="138148" y="787603"/>
                  </a:lnTo>
                  <a:lnTo>
                    <a:pt x="136999" y="788848"/>
                  </a:lnTo>
                  <a:close/>
                  <a:moveTo>
                    <a:pt x="82803" y="775753"/>
                  </a:moveTo>
                  <a:cubicBezTo>
                    <a:pt x="89832" y="774860"/>
                    <a:pt x="96555" y="775158"/>
                    <a:pt x="102055" y="776348"/>
                  </a:cubicBezTo>
                  <a:cubicBezTo>
                    <a:pt x="98388" y="777539"/>
                    <a:pt x="95943" y="779920"/>
                    <a:pt x="92276" y="782301"/>
                  </a:cubicBezTo>
                  <a:lnTo>
                    <a:pt x="89831" y="779920"/>
                  </a:lnTo>
                  <a:cubicBezTo>
                    <a:pt x="80053" y="777539"/>
                    <a:pt x="66607" y="781110"/>
                    <a:pt x="56828" y="788253"/>
                  </a:cubicBezTo>
                  <a:cubicBezTo>
                    <a:pt x="45827" y="794205"/>
                    <a:pt x="39715" y="801348"/>
                    <a:pt x="33603" y="802539"/>
                  </a:cubicBezTo>
                  <a:cubicBezTo>
                    <a:pt x="39715" y="797777"/>
                    <a:pt x="48271" y="788253"/>
                    <a:pt x="61717" y="782301"/>
                  </a:cubicBezTo>
                  <a:cubicBezTo>
                    <a:pt x="68440" y="778729"/>
                    <a:pt x="75774" y="776646"/>
                    <a:pt x="82803" y="775753"/>
                  </a:cubicBezTo>
                  <a:close/>
                  <a:moveTo>
                    <a:pt x="104359" y="501944"/>
                  </a:moveTo>
                  <a:lnTo>
                    <a:pt x="104359" y="508159"/>
                  </a:lnTo>
                  <a:cubicBezTo>
                    <a:pt x="108083" y="510645"/>
                    <a:pt x="110566" y="514374"/>
                    <a:pt x="104359" y="501944"/>
                  </a:cubicBezTo>
                  <a:close/>
                  <a:moveTo>
                    <a:pt x="319114" y="417421"/>
                  </a:moveTo>
                  <a:lnTo>
                    <a:pt x="302977" y="428608"/>
                  </a:lnTo>
                  <a:lnTo>
                    <a:pt x="320356" y="427365"/>
                  </a:lnTo>
                  <a:cubicBezTo>
                    <a:pt x="319114" y="422393"/>
                    <a:pt x="319114" y="419907"/>
                    <a:pt x="319114" y="417421"/>
                  </a:cubicBezTo>
                  <a:close/>
                  <a:moveTo>
                    <a:pt x="213599" y="151422"/>
                  </a:moveTo>
                  <a:lnTo>
                    <a:pt x="213599" y="153908"/>
                  </a:lnTo>
                  <a:lnTo>
                    <a:pt x="217323" y="161366"/>
                  </a:lnTo>
                  <a:cubicBezTo>
                    <a:pt x="216081" y="160123"/>
                    <a:pt x="214840" y="158880"/>
                    <a:pt x="213599" y="156394"/>
                  </a:cubicBezTo>
                  <a:lnTo>
                    <a:pt x="214840" y="170067"/>
                  </a:lnTo>
                  <a:cubicBezTo>
                    <a:pt x="217323" y="171310"/>
                    <a:pt x="218564" y="170067"/>
                    <a:pt x="218564" y="167581"/>
                  </a:cubicBezTo>
                  <a:cubicBezTo>
                    <a:pt x="218564" y="166338"/>
                    <a:pt x="217323" y="163852"/>
                    <a:pt x="217323" y="161366"/>
                  </a:cubicBezTo>
                  <a:cubicBezTo>
                    <a:pt x="219805" y="168824"/>
                    <a:pt x="222288" y="171310"/>
                    <a:pt x="223529" y="168824"/>
                  </a:cubicBezTo>
                  <a:lnTo>
                    <a:pt x="221047" y="157637"/>
                  </a:lnTo>
                  <a:lnTo>
                    <a:pt x="232219" y="155151"/>
                  </a:lnTo>
                  <a:cubicBezTo>
                    <a:pt x="228495" y="155151"/>
                    <a:pt x="223529" y="153908"/>
                    <a:pt x="217323" y="151422"/>
                  </a:cubicBezTo>
                  <a:close/>
                  <a:moveTo>
                    <a:pt x="433048" y="11"/>
                  </a:moveTo>
                  <a:cubicBezTo>
                    <a:pt x="441078" y="-145"/>
                    <a:pt x="447595" y="1332"/>
                    <a:pt x="450698" y="5993"/>
                  </a:cubicBezTo>
                  <a:cubicBezTo>
                    <a:pt x="454422" y="3507"/>
                    <a:pt x="458147" y="1021"/>
                    <a:pt x="465595" y="1021"/>
                  </a:cubicBezTo>
                  <a:cubicBezTo>
                    <a:pt x="473043" y="48254"/>
                    <a:pt x="480491" y="96731"/>
                    <a:pt x="486698" y="145207"/>
                  </a:cubicBezTo>
                  <a:cubicBezTo>
                    <a:pt x="479250" y="142721"/>
                    <a:pt x="473043" y="140235"/>
                    <a:pt x="468077" y="142721"/>
                  </a:cubicBezTo>
                  <a:lnTo>
                    <a:pt x="476767" y="145207"/>
                  </a:lnTo>
                  <a:cubicBezTo>
                    <a:pt x="455664" y="151422"/>
                    <a:pt x="423388" y="135263"/>
                    <a:pt x="420906" y="146450"/>
                  </a:cubicBezTo>
                  <a:lnTo>
                    <a:pt x="423388" y="151422"/>
                  </a:lnTo>
                  <a:cubicBezTo>
                    <a:pt x="384906" y="147693"/>
                    <a:pt x="407251" y="155151"/>
                    <a:pt x="368769" y="151422"/>
                  </a:cubicBezTo>
                  <a:cubicBezTo>
                    <a:pt x="352631" y="153908"/>
                    <a:pt x="342700" y="146450"/>
                    <a:pt x="335252" y="156394"/>
                  </a:cubicBezTo>
                  <a:lnTo>
                    <a:pt x="341459" y="156394"/>
                  </a:lnTo>
                  <a:cubicBezTo>
                    <a:pt x="320356" y="158880"/>
                    <a:pt x="319114" y="158880"/>
                    <a:pt x="296770" y="160123"/>
                  </a:cubicBezTo>
                  <a:cubicBezTo>
                    <a:pt x="295528" y="160123"/>
                    <a:pt x="284356" y="162609"/>
                    <a:pt x="281873" y="160123"/>
                  </a:cubicBezTo>
                  <a:cubicBezTo>
                    <a:pt x="281873" y="165095"/>
                    <a:pt x="268218" y="166338"/>
                    <a:pt x="257046" y="167581"/>
                  </a:cubicBezTo>
                  <a:cubicBezTo>
                    <a:pt x="249598" y="167581"/>
                    <a:pt x="240909" y="167581"/>
                    <a:pt x="237184" y="167581"/>
                  </a:cubicBezTo>
                  <a:cubicBezTo>
                    <a:pt x="245874" y="166338"/>
                    <a:pt x="240909" y="162609"/>
                    <a:pt x="233460" y="160123"/>
                  </a:cubicBezTo>
                  <a:cubicBezTo>
                    <a:pt x="233460" y="162609"/>
                    <a:pt x="232219" y="165095"/>
                    <a:pt x="229736" y="166338"/>
                  </a:cubicBezTo>
                  <a:cubicBezTo>
                    <a:pt x="230978" y="168824"/>
                    <a:pt x="229736" y="171310"/>
                    <a:pt x="228495" y="176282"/>
                  </a:cubicBezTo>
                  <a:cubicBezTo>
                    <a:pt x="233460" y="178768"/>
                    <a:pt x="237184" y="182497"/>
                    <a:pt x="240909" y="184983"/>
                  </a:cubicBezTo>
                  <a:cubicBezTo>
                    <a:pt x="243391" y="186226"/>
                    <a:pt x="244633" y="187469"/>
                    <a:pt x="245874" y="188712"/>
                  </a:cubicBezTo>
                  <a:cubicBezTo>
                    <a:pt x="247115" y="189955"/>
                    <a:pt x="247115" y="191198"/>
                    <a:pt x="247115" y="191198"/>
                  </a:cubicBezTo>
                  <a:cubicBezTo>
                    <a:pt x="248357" y="192441"/>
                    <a:pt x="248357" y="196170"/>
                    <a:pt x="249598" y="199898"/>
                  </a:cubicBezTo>
                  <a:cubicBezTo>
                    <a:pt x="248357" y="197413"/>
                    <a:pt x="247115" y="193684"/>
                    <a:pt x="245874" y="192441"/>
                  </a:cubicBezTo>
                  <a:cubicBezTo>
                    <a:pt x="245874" y="191198"/>
                    <a:pt x="244633" y="192441"/>
                    <a:pt x="243391" y="192441"/>
                  </a:cubicBezTo>
                  <a:cubicBezTo>
                    <a:pt x="242150" y="193684"/>
                    <a:pt x="244633" y="201141"/>
                    <a:pt x="245874" y="202384"/>
                  </a:cubicBezTo>
                  <a:cubicBezTo>
                    <a:pt x="243391" y="204870"/>
                    <a:pt x="242150" y="196170"/>
                    <a:pt x="239667" y="201141"/>
                  </a:cubicBezTo>
                  <a:cubicBezTo>
                    <a:pt x="249598" y="217300"/>
                    <a:pt x="242150" y="230973"/>
                    <a:pt x="247115" y="257076"/>
                  </a:cubicBezTo>
                  <a:cubicBezTo>
                    <a:pt x="243391" y="249618"/>
                    <a:pt x="242150" y="257076"/>
                    <a:pt x="240909" y="259562"/>
                  </a:cubicBezTo>
                  <a:cubicBezTo>
                    <a:pt x="249598" y="260805"/>
                    <a:pt x="233460" y="296851"/>
                    <a:pt x="245874" y="285665"/>
                  </a:cubicBezTo>
                  <a:cubicBezTo>
                    <a:pt x="244633" y="309281"/>
                    <a:pt x="245874" y="339113"/>
                    <a:pt x="248357" y="367702"/>
                  </a:cubicBezTo>
                  <a:cubicBezTo>
                    <a:pt x="249598" y="373917"/>
                    <a:pt x="249598" y="380131"/>
                    <a:pt x="249598" y="386346"/>
                  </a:cubicBezTo>
                  <a:cubicBezTo>
                    <a:pt x="249598" y="390075"/>
                    <a:pt x="249598" y="395047"/>
                    <a:pt x="249598" y="397533"/>
                  </a:cubicBezTo>
                  <a:cubicBezTo>
                    <a:pt x="249598" y="406234"/>
                    <a:pt x="249598" y="411206"/>
                    <a:pt x="249598" y="417421"/>
                  </a:cubicBezTo>
                  <a:cubicBezTo>
                    <a:pt x="249598" y="417421"/>
                    <a:pt x="249598" y="417421"/>
                    <a:pt x="250839" y="418664"/>
                  </a:cubicBezTo>
                  <a:cubicBezTo>
                    <a:pt x="252081" y="422393"/>
                    <a:pt x="265736" y="414935"/>
                    <a:pt x="270701" y="413692"/>
                  </a:cubicBezTo>
                  <a:lnTo>
                    <a:pt x="269460" y="419907"/>
                  </a:lnTo>
                  <a:cubicBezTo>
                    <a:pt x="278149" y="413692"/>
                    <a:pt x="285597" y="413692"/>
                    <a:pt x="289322" y="412449"/>
                  </a:cubicBezTo>
                  <a:cubicBezTo>
                    <a:pt x="295528" y="411206"/>
                    <a:pt x="301735" y="409963"/>
                    <a:pt x="315390" y="404991"/>
                  </a:cubicBezTo>
                  <a:cubicBezTo>
                    <a:pt x="302977" y="411206"/>
                    <a:pt x="309183" y="413692"/>
                    <a:pt x="321597" y="416178"/>
                  </a:cubicBezTo>
                  <a:lnTo>
                    <a:pt x="341459" y="406234"/>
                  </a:lnTo>
                  <a:lnTo>
                    <a:pt x="346424" y="412449"/>
                  </a:lnTo>
                  <a:cubicBezTo>
                    <a:pt x="353872" y="408720"/>
                    <a:pt x="362562" y="408720"/>
                    <a:pt x="373734" y="408720"/>
                  </a:cubicBezTo>
                  <a:cubicBezTo>
                    <a:pt x="368769" y="409963"/>
                    <a:pt x="371251" y="409963"/>
                    <a:pt x="371251" y="411206"/>
                  </a:cubicBezTo>
                  <a:cubicBezTo>
                    <a:pt x="374975" y="401262"/>
                    <a:pt x="410975" y="400019"/>
                    <a:pt x="417182" y="395047"/>
                  </a:cubicBezTo>
                  <a:cubicBezTo>
                    <a:pt x="425871" y="403748"/>
                    <a:pt x="440767" y="390075"/>
                    <a:pt x="448216" y="398776"/>
                  </a:cubicBezTo>
                  <a:cubicBezTo>
                    <a:pt x="450698" y="397533"/>
                    <a:pt x="455664" y="396290"/>
                    <a:pt x="458147" y="395047"/>
                  </a:cubicBezTo>
                  <a:cubicBezTo>
                    <a:pt x="454422" y="392561"/>
                    <a:pt x="451940" y="387589"/>
                    <a:pt x="460629" y="388832"/>
                  </a:cubicBezTo>
                  <a:cubicBezTo>
                    <a:pt x="461871" y="388832"/>
                    <a:pt x="461871" y="388832"/>
                    <a:pt x="463112" y="388832"/>
                  </a:cubicBezTo>
                  <a:cubicBezTo>
                    <a:pt x="463112" y="390075"/>
                    <a:pt x="465595" y="392561"/>
                    <a:pt x="466836" y="392561"/>
                  </a:cubicBezTo>
                  <a:cubicBezTo>
                    <a:pt x="476767" y="392561"/>
                    <a:pt x="486698" y="392561"/>
                    <a:pt x="494146" y="392561"/>
                  </a:cubicBezTo>
                  <a:cubicBezTo>
                    <a:pt x="491663" y="392561"/>
                    <a:pt x="486698" y="390075"/>
                    <a:pt x="484215" y="388832"/>
                  </a:cubicBezTo>
                  <a:cubicBezTo>
                    <a:pt x="487939" y="390075"/>
                    <a:pt x="492905" y="390075"/>
                    <a:pt x="495387" y="392561"/>
                  </a:cubicBezTo>
                  <a:lnTo>
                    <a:pt x="497870" y="392561"/>
                  </a:lnTo>
                  <a:cubicBezTo>
                    <a:pt x="501594" y="393804"/>
                    <a:pt x="504077" y="396290"/>
                    <a:pt x="507801" y="396290"/>
                  </a:cubicBezTo>
                  <a:cubicBezTo>
                    <a:pt x="516490" y="586467"/>
                    <a:pt x="507801" y="769186"/>
                    <a:pt x="494146" y="930775"/>
                  </a:cubicBezTo>
                  <a:lnTo>
                    <a:pt x="484215" y="932018"/>
                  </a:lnTo>
                  <a:cubicBezTo>
                    <a:pt x="481732" y="932018"/>
                    <a:pt x="481732" y="930775"/>
                    <a:pt x="482974" y="930775"/>
                  </a:cubicBezTo>
                  <a:lnTo>
                    <a:pt x="362562" y="939476"/>
                  </a:lnTo>
                  <a:cubicBezTo>
                    <a:pt x="360079" y="945690"/>
                    <a:pt x="335252" y="949419"/>
                    <a:pt x="342700" y="954391"/>
                  </a:cubicBezTo>
                  <a:cubicBezTo>
                    <a:pt x="332769" y="953148"/>
                    <a:pt x="336493" y="948176"/>
                    <a:pt x="316631" y="951905"/>
                  </a:cubicBezTo>
                  <a:cubicBezTo>
                    <a:pt x="304218" y="956877"/>
                    <a:pt x="332769" y="958120"/>
                    <a:pt x="337735" y="960606"/>
                  </a:cubicBezTo>
                  <a:cubicBezTo>
                    <a:pt x="322838" y="964335"/>
                    <a:pt x="324080" y="965578"/>
                    <a:pt x="322838" y="968064"/>
                  </a:cubicBezTo>
                  <a:cubicBezTo>
                    <a:pt x="310425" y="960606"/>
                    <a:pt x="300494" y="948176"/>
                    <a:pt x="312907" y="943205"/>
                  </a:cubicBezTo>
                  <a:lnTo>
                    <a:pt x="291804" y="944447"/>
                  </a:lnTo>
                  <a:cubicBezTo>
                    <a:pt x="295528" y="945690"/>
                    <a:pt x="290563" y="948176"/>
                    <a:pt x="283115" y="948176"/>
                  </a:cubicBezTo>
                  <a:lnTo>
                    <a:pt x="281938" y="945821"/>
                  </a:lnTo>
                  <a:lnTo>
                    <a:pt x="284356" y="945690"/>
                  </a:lnTo>
                  <a:cubicBezTo>
                    <a:pt x="283115" y="945690"/>
                    <a:pt x="283115" y="945690"/>
                    <a:pt x="281873" y="945690"/>
                  </a:cubicBezTo>
                  <a:lnTo>
                    <a:pt x="281938" y="945821"/>
                  </a:lnTo>
                  <a:lnTo>
                    <a:pt x="238426" y="948176"/>
                  </a:lnTo>
                  <a:cubicBezTo>
                    <a:pt x="213599" y="949419"/>
                    <a:pt x="187530" y="946933"/>
                    <a:pt x="160220" y="936990"/>
                  </a:cubicBezTo>
                  <a:lnTo>
                    <a:pt x="70842" y="907158"/>
                  </a:lnTo>
                  <a:cubicBezTo>
                    <a:pt x="47256" y="899700"/>
                    <a:pt x="34843" y="882298"/>
                    <a:pt x="32360" y="854953"/>
                  </a:cubicBezTo>
                  <a:cubicBezTo>
                    <a:pt x="31119" y="838794"/>
                    <a:pt x="36084" y="825121"/>
                    <a:pt x="44774" y="813934"/>
                  </a:cubicBezTo>
                  <a:cubicBezTo>
                    <a:pt x="54704" y="801504"/>
                    <a:pt x="65877" y="795289"/>
                    <a:pt x="82014" y="794046"/>
                  </a:cubicBezTo>
                  <a:cubicBezTo>
                    <a:pt x="93187" y="792803"/>
                    <a:pt x="106842" y="795289"/>
                    <a:pt x="121738" y="801504"/>
                  </a:cubicBezTo>
                  <a:lnTo>
                    <a:pt x="201185" y="826364"/>
                  </a:lnTo>
                  <a:cubicBezTo>
                    <a:pt x="211116" y="832579"/>
                    <a:pt x="219805" y="835065"/>
                    <a:pt x="229736" y="833822"/>
                  </a:cubicBezTo>
                  <a:lnTo>
                    <a:pt x="265736" y="831336"/>
                  </a:lnTo>
                  <a:cubicBezTo>
                    <a:pt x="257046" y="826364"/>
                    <a:pt x="249598" y="821392"/>
                    <a:pt x="258288" y="816420"/>
                  </a:cubicBezTo>
                  <a:lnTo>
                    <a:pt x="247115" y="818906"/>
                  </a:lnTo>
                  <a:cubicBezTo>
                    <a:pt x="249598" y="810205"/>
                    <a:pt x="284356" y="815177"/>
                    <a:pt x="290563" y="807719"/>
                  </a:cubicBezTo>
                  <a:lnTo>
                    <a:pt x="327804" y="811448"/>
                  </a:lnTo>
                  <a:cubicBezTo>
                    <a:pt x="327804" y="810205"/>
                    <a:pt x="332769" y="805233"/>
                    <a:pt x="327804" y="805233"/>
                  </a:cubicBezTo>
                  <a:cubicBezTo>
                    <a:pt x="335252" y="805233"/>
                    <a:pt x="343941" y="802747"/>
                    <a:pt x="331528" y="800261"/>
                  </a:cubicBezTo>
                  <a:cubicBezTo>
                    <a:pt x="355114" y="802747"/>
                    <a:pt x="377458" y="802747"/>
                    <a:pt x="399803" y="802747"/>
                  </a:cubicBezTo>
                  <a:lnTo>
                    <a:pt x="417182" y="802747"/>
                  </a:lnTo>
                  <a:lnTo>
                    <a:pt x="424630" y="801504"/>
                  </a:lnTo>
                  <a:lnTo>
                    <a:pt x="432078" y="801504"/>
                  </a:lnTo>
                  <a:cubicBezTo>
                    <a:pt x="440767" y="799018"/>
                    <a:pt x="449457" y="796532"/>
                    <a:pt x="455664" y="789074"/>
                  </a:cubicBezTo>
                  <a:cubicBezTo>
                    <a:pt x="468077" y="779130"/>
                    <a:pt x="474284" y="761728"/>
                    <a:pt x="471801" y="744326"/>
                  </a:cubicBezTo>
                  <a:cubicBezTo>
                    <a:pt x="470560" y="721953"/>
                    <a:pt x="469319" y="699579"/>
                    <a:pt x="470560" y="677205"/>
                  </a:cubicBezTo>
                  <a:cubicBezTo>
                    <a:pt x="469319" y="670990"/>
                    <a:pt x="466836" y="674719"/>
                    <a:pt x="465595" y="677205"/>
                  </a:cubicBezTo>
                  <a:cubicBezTo>
                    <a:pt x="470560" y="659803"/>
                    <a:pt x="460629" y="662289"/>
                    <a:pt x="459388" y="653588"/>
                  </a:cubicBezTo>
                  <a:lnTo>
                    <a:pt x="466836" y="628729"/>
                  </a:lnTo>
                  <a:cubicBezTo>
                    <a:pt x="463112" y="618785"/>
                    <a:pt x="460629" y="627486"/>
                    <a:pt x="459388" y="626243"/>
                  </a:cubicBezTo>
                  <a:cubicBezTo>
                    <a:pt x="458147" y="621271"/>
                    <a:pt x="456905" y="615056"/>
                    <a:pt x="456905" y="610084"/>
                  </a:cubicBezTo>
                  <a:lnTo>
                    <a:pt x="456905" y="601383"/>
                  </a:lnTo>
                  <a:cubicBezTo>
                    <a:pt x="456905" y="598897"/>
                    <a:pt x="456905" y="597654"/>
                    <a:pt x="456905" y="596411"/>
                  </a:cubicBezTo>
                  <a:cubicBezTo>
                    <a:pt x="455664" y="588953"/>
                    <a:pt x="453181" y="581495"/>
                    <a:pt x="449457" y="575280"/>
                  </a:cubicBezTo>
                  <a:cubicBezTo>
                    <a:pt x="440767" y="561607"/>
                    <a:pt x="425871" y="554149"/>
                    <a:pt x="412216" y="557878"/>
                  </a:cubicBezTo>
                  <a:cubicBezTo>
                    <a:pt x="408492" y="555392"/>
                    <a:pt x="408492" y="552906"/>
                    <a:pt x="408492" y="551664"/>
                  </a:cubicBezTo>
                  <a:cubicBezTo>
                    <a:pt x="408492" y="550421"/>
                    <a:pt x="408492" y="549178"/>
                    <a:pt x="402285" y="549178"/>
                  </a:cubicBezTo>
                  <a:cubicBezTo>
                    <a:pt x="423388" y="557878"/>
                    <a:pt x="357596" y="556635"/>
                    <a:pt x="371251" y="562850"/>
                  </a:cubicBezTo>
                  <a:cubicBezTo>
                    <a:pt x="356355" y="552906"/>
                    <a:pt x="315390" y="565336"/>
                    <a:pt x="321597" y="549178"/>
                  </a:cubicBezTo>
                  <a:cubicBezTo>
                    <a:pt x="302977" y="550421"/>
                    <a:pt x="306701" y="556635"/>
                    <a:pt x="311666" y="557878"/>
                  </a:cubicBezTo>
                  <a:cubicBezTo>
                    <a:pt x="290563" y="559121"/>
                    <a:pt x="274425" y="560364"/>
                    <a:pt x="257046" y="566579"/>
                  </a:cubicBezTo>
                  <a:cubicBezTo>
                    <a:pt x="249598" y="565336"/>
                    <a:pt x="227254" y="567822"/>
                    <a:pt x="199944" y="569065"/>
                  </a:cubicBezTo>
                  <a:cubicBezTo>
                    <a:pt x="185047" y="569065"/>
                    <a:pt x="168910" y="566579"/>
                    <a:pt x="157737" y="559121"/>
                  </a:cubicBezTo>
                  <a:cubicBezTo>
                    <a:pt x="145324" y="551664"/>
                    <a:pt x="137876" y="542963"/>
                    <a:pt x="136634" y="537991"/>
                  </a:cubicBezTo>
                  <a:cubicBezTo>
                    <a:pt x="142841" y="552906"/>
                    <a:pt x="132910" y="541720"/>
                    <a:pt x="120497" y="530533"/>
                  </a:cubicBezTo>
                  <a:cubicBezTo>
                    <a:pt x="121738" y="535505"/>
                    <a:pt x="122979" y="540477"/>
                    <a:pt x="125462" y="545449"/>
                  </a:cubicBezTo>
                  <a:cubicBezTo>
                    <a:pt x="116772" y="535505"/>
                    <a:pt x="110566" y="525561"/>
                    <a:pt x="105600" y="514374"/>
                  </a:cubicBezTo>
                  <a:cubicBezTo>
                    <a:pt x="101876" y="506916"/>
                    <a:pt x="101876" y="505673"/>
                    <a:pt x="103118" y="505673"/>
                  </a:cubicBezTo>
                  <a:cubicBezTo>
                    <a:pt x="100635" y="499458"/>
                    <a:pt x="105600" y="505673"/>
                    <a:pt x="104359" y="489514"/>
                  </a:cubicBezTo>
                  <a:cubicBezTo>
                    <a:pt x="104359" y="484542"/>
                    <a:pt x="103118" y="480813"/>
                    <a:pt x="103118" y="477084"/>
                  </a:cubicBezTo>
                  <a:cubicBezTo>
                    <a:pt x="101876" y="475841"/>
                    <a:pt x="101876" y="473355"/>
                    <a:pt x="100635" y="470869"/>
                  </a:cubicBezTo>
                  <a:cubicBezTo>
                    <a:pt x="99393" y="467140"/>
                    <a:pt x="96911" y="464654"/>
                    <a:pt x="95669" y="459683"/>
                  </a:cubicBezTo>
                  <a:lnTo>
                    <a:pt x="94428" y="462169"/>
                  </a:lnTo>
                  <a:lnTo>
                    <a:pt x="93187" y="449739"/>
                  </a:lnTo>
                  <a:cubicBezTo>
                    <a:pt x="91945" y="439795"/>
                    <a:pt x="101876" y="482056"/>
                    <a:pt x="103118" y="450982"/>
                  </a:cubicBezTo>
                  <a:cubicBezTo>
                    <a:pt x="100635" y="450982"/>
                    <a:pt x="90704" y="433580"/>
                    <a:pt x="95669" y="423636"/>
                  </a:cubicBezTo>
                  <a:cubicBezTo>
                    <a:pt x="95669" y="439795"/>
                    <a:pt x="100635" y="438552"/>
                    <a:pt x="101876" y="432337"/>
                  </a:cubicBezTo>
                  <a:lnTo>
                    <a:pt x="100635" y="409963"/>
                  </a:lnTo>
                  <a:lnTo>
                    <a:pt x="93187" y="417421"/>
                  </a:lnTo>
                  <a:cubicBezTo>
                    <a:pt x="89463" y="352786"/>
                    <a:pt x="90704" y="286908"/>
                    <a:pt x="83256" y="218543"/>
                  </a:cubicBezTo>
                  <a:cubicBezTo>
                    <a:pt x="90704" y="218543"/>
                    <a:pt x="80773" y="170067"/>
                    <a:pt x="90704" y="176282"/>
                  </a:cubicBezTo>
                  <a:lnTo>
                    <a:pt x="90704" y="177525"/>
                  </a:lnTo>
                  <a:cubicBezTo>
                    <a:pt x="93187" y="194927"/>
                    <a:pt x="98152" y="172553"/>
                    <a:pt x="95669" y="158880"/>
                  </a:cubicBezTo>
                  <a:cubicBezTo>
                    <a:pt x="94428" y="173796"/>
                    <a:pt x="83256" y="134020"/>
                    <a:pt x="84497" y="168824"/>
                  </a:cubicBezTo>
                  <a:lnTo>
                    <a:pt x="78290" y="142721"/>
                  </a:lnTo>
                  <a:cubicBezTo>
                    <a:pt x="73325" y="138992"/>
                    <a:pt x="69601" y="132777"/>
                    <a:pt x="68359" y="125319"/>
                  </a:cubicBezTo>
                  <a:cubicBezTo>
                    <a:pt x="67118" y="116618"/>
                    <a:pt x="65877" y="109161"/>
                    <a:pt x="68359" y="93002"/>
                  </a:cubicBezTo>
                  <a:cubicBezTo>
                    <a:pt x="70842" y="76843"/>
                    <a:pt x="78290" y="63170"/>
                    <a:pt x="88221" y="50740"/>
                  </a:cubicBezTo>
                  <a:cubicBezTo>
                    <a:pt x="98152" y="38310"/>
                    <a:pt x="110566" y="30852"/>
                    <a:pt x="122979" y="23394"/>
                  </a:cubicBezTo>
                  <a:cubicBezTo>
                    <a:pt x="120497" y="25880"/>
                    <a:pt x="119255" y="27123"/>
                    <a:pt x="119255" y="28366"/>
                  </a:cubicBezTo>
                  <a:cubicBezTo>
                    <a:pt x="124221" y="25880"/>
                    <a:pt x="129186" y="22151"/>
                    <a:pt x="136634" y="20909"/>
                  </a:cubicBezTo>
                  <a:cubicBezTo>
                    <a:pt x="139117" y="19666"/>
                    <a:pt x="141600" y="19666"/>
                    <a:pt x="145324" y="18423"/>
                  </a:cubicBezTo>
                  <a:cubicBezTo>
                    <a:pt x="149048" y="18423"/>
                    <a:pt x="150289" y="18423"/>
                    <a:pt x="152772" y="18423"/>
                  </a:cubicBezTo>
                  <a:cubicBezTo>
                    <a:pt x="162703" y="17180"/>
                    <a:pt x="172634" y="17180"/>
                    <a:pt x="181323" y="18423"/>
                  </a:cubicBezTo>
                  <a:cubicBezTo>
                    <a:pt x="196220" y="18423"/>
                    <a:pt x="211116" y="19666"/>
                    <a:pt x="214840" y="17180"/>
                  </a:cubicBezTo>
                  <a:lnTo>
                    <a:pt x="218564" y="22151"/>
                  </a:lnTo>
                  <a:cubicBezTo>
                    <a:pt x="248357" y="12208"/>
                    <a:pt x="252081" y="10965"/>
                    <a:pt x="288080" y="12208"/>
                  </a:cubicBezTo>
                  <a:cubicBezTo>
                    <a:pt x="288080" y="13451"/>
                    <a:pt x="284356" y="14694"/>
                    <a:pt x="290563" y="14694"/>
                  </a:cubicBezTo>
                  <a:cubicBezTo>
                    <a:pt x="299252" y="10965"/>
                    <a:pt x="307942" y="5993"/>
                    <a:pt x="332769" y="5993"/>
                  </a:cubicBezTo>
                  <a:lnTo>
                    <a:pt x="332769" y="7236"/>
                  </a:lnTo>
                  <a:lnTo>
                    <a:pt x="371251" y="3507"/>
                  </a:lnTo>
                  <a:cubicBezTo>
                    <a:pt x="371251" y="15626"/>
                    <a:pt x="408958" y="477"/>
                    <a:pt x="433048" y="11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8" name="Freeform: Shape 792">
              <a:extLst>
                <a:ext uri="{FF2B5EF4-FFF2-40B4-BE49-F238E27FC236}">
                  <a16:creationId xmlns:a16="http://schemas.microsoft.com/office/drawing/2014/main" id="{57F7040C-8964-8D4E-94B0-F4DAE0CC6D29}"/>
                </a:ext>
              </a:extLst>
            </p:cNvPr>
            <p:cNvSpPr/>
            <p:nvPr/>
          </p:nvSpPr>
          <p:spPr>
            <a:xfrm>
              <a:off x="7079229" y="5679382"/>
              <a:ext cx="416935" cy="2899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6" h="234">
                  <a:moveTo>
                    <a:pt x="1" y="227"/>
                  </a:moveTo>
                  <a:cubicBezTo>
                    <a:pt x="-2" y="228"/>
                    <a:pt x="0" y="235"/>
                    <a:pt x="3" y="234"/>
                  </a:cubicBezTo>
                  <a:cubicBezTo>
                    <a:pt x="82" y="218"/>
                    <a:pt x="236" y="180"/>
                    <a:pt x="336" y="110"/>
                  </a:cubicBezTo>
                  <a:cubicBezTo>
                    <a:pt x="336" y="74"/>
                    <a:pt x="336" y="37"/>
                    <a:pt x="336" y="0"/>
                  </a:cubicBezTo>
                  <a:cubicBezTo>
                    <a:pt x="323" y="3"/>
                    <a:pt x="312" y="6"/>
                    <a:pt x="312" y="6"/>
                  </a:cubicBezTo>
                  <a:cubicBezTo>
                    <a:pt x="312" y="6"/>
                    <a:pt x="137" y="168"/>
                    <a:pt x="1" y="227"/>
                  </a:cubicBezTo>
                  <a:close/>
                </a:path>
              </a:pathLst>
            </a:custGeom>
            <a:solidFill>
              <a:srgbClr val="030303">
                <a:alpha val="49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29" name="Freeform: Shape 793">
              <a:extLst>
                <a:ext uri="{FF2B5EF4-FFF2-40B4-BE49-F238E27FC236}">
                  <a16:creationId xmlns:a16="http://schemas.microsoft.com/office/drawing/2014/main" id="{D59C9B96-4AA8-5046-9028-3217EA29AB87}"/>
                </a:ext>
              </a:extLst>
            </p:cNvPr>
            <p:cNvSpPr/>
            <p:nvPr/>
          </p:nvSpPr>
          <p:spPr>
            <a:xfrm>
              <a:off x="5793574" y="5446645"/>
              <a:ext cx="791555" cy="7517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7" h="605">
                  <a:moveTo>
                    <a:pt x="300" y="312"/>
                  </a:moveTo>
                  <a:cubicBezTo>
                    <a:pt x="145" y="248"/>
                    <a:pt x="50" y="58"/>
                    <a:pt x="50" y="58"/>
                  </a:cubicBezTo>
                  <a:cubicBezTo>
                    <a:pt x="50" y="58"/>
                    <a:pt x="25" y="25"/>
                    <a:pt x="0" y="0"/>
                  </a:cubicBezTo>
                  <a:cubicBezTo>
                    <a:pt x="3" y="65"/>
                    <a:pt x="10" y="131"/>
                    <a:pt x="19" y="195"/>
                  </a:cubicBezTo>
                  <a:cubicBezTo>
                    <a:pt x="70" y="262"/>
                    <a:pt x="136" y="301"/>
                    <a:pt x="179" y="326"/>
                  </a:cubicBezTo>
                  <a:cubicBezTo>
                    <a:pt x="313" y="404"/>
                    <a:pt x="457" y="493"/>
                    <a:pt x="637" y="605"/>
                  </a:cubicBezTo>
                  <a:cubicBezTo>
                    <a:pt x="637" y="605"/>
                    <a:pt x="455" y="377"/>
                    <a:pt x="300" y="312"/>
                  </a:cubicBezTo>
                  <a:close/>
                </a:path>
              </a:pathLst>
            </a:custGeom>
            <a:solidFill>
              <a:srgbClr val="030303">
                <a:alpha val="29804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0" name="Freeform: Shape 1449">
              <a:extLst>
                <a:ext uri="{FF2B5EF4-FFF2-40B4-BE49-F238E27FC236}">
                  <a16:creationId xmlns:a16="http://schemas.microsoft.com/office/drawing/2014/main" id="{1227CE52-5CA9-FD4F-A08A-9A1CEAD7B339}"/>
                </a:ext>
              </a:extLst>
            </p:cNvPr>
            <p:cNvSpPr/>
            <p:nvPr/>
          </p:nvSpPr>
          <p:spPr>
            <a:xfrm>
              <a:off x="7132746" y="6153568"/>
              <a:ext cx="343505" cy="289989"/>
            </a:xfrm>
            <a:custGeom>
              <a:avLst/>
              <a:gdLst>
                <a:gd name="connsiteX0" fmla="*/ 1245 w 343505"/>
                <a:gd name="connsiteY0" fmla="*/ 287496 h 289989"/>
                <a:gd name="connsiteX1" fmla="*/ 623 w 343505"/>
                <a:gd name="connsiteY1" fmla="*/ 288741 h 289989"/>
                <a:gd name="connsiteX2" fmla="*/ 0 w 343505"/>
                <a:gd name="connsiteY2" fmla="*/ 288741 h 289989"/>
                <a:gd name="connsiteX3" fmla="*/ 5911 w 343505"/>
                <a:gd name="connsiteY3" fmla="*/ 286255 h 289989"/>
                <a:gd name="connsiteX4" fmla="*/ 7779 w 343505"/>
                <a:gd name="connsiteY4" fmla="*/ 288122 h 289989"/>
                <a:gd name="connsiteX5" fmla="*/ 8712 w 343505"/>
                <a:gd name="connsiteY5" fmla="*/ 287189 h 289989"/>
                <a:gd name="connsiteX6" fmla="*/ 8712 w 343505"/>
                <a:gd name="connsiteY6" fmla="*/ 289056 h 289989"/>
                <a:gd name="connsiteX7" fmla="*/ 4978 w 343505"/>
                <a:gd name="connsiteY7" fmla="*/ 289989 h 289989"/>
                <a:gd name="connsiteX8" fmla="*/ 5911 w 343505"/>
                <a:gd name="connsiteY8" fmla="*/ 286255 h 289989"/>
                <a:gd name="connsiteX9" fmla="*/ 11192 w 343505"/>
                <a:gd name="connsiteY9" fmla="*/ 281303 h 289989"/>
                <a:gd name="connsiteX10" fmla="*/ 11192 w 343505"/>
                <a:gd name="connsiteY10" fmla="*/ 283782 h 289989"/>
                <a:gd name="connsiteX11" fmla="*/ 11192 w 343505"/>
                <a:gd name="connsiteY11" fmla="*/ 285021 h 289989"/>
                <a:gd name="connsiteX12" fmla="*/ 12432 w 343505"/>
                <a:gd name="connsiteY12" fmla="*/ 285021 h 289989"/>
                <a:gd name="connsiteX13" fmla="*/ 11192 w 343505"/>
                <a:gd name="connsiteY13" fmla="*/ 287499 h 289989"/>
                <a:gd name="connsiteX14" fmla="*/ 8712 w 343505"/>
                <a:gd name="connsiteY14" fmla="*/ 285021 h 289989"/>
                <a:gd name="connsiteX15" fmla="*/ 11192 w 343505"/>
                <a:gd name="connsiteY15" fmla="*/ 281303 h 289989"/>
                <a:gd name="connsiteX16" fmla="*/ 7157 w 343505"/>
                <a:gd name="connsiteY16" fmla="*/ 278787 h 289989"/>
                <a:gd name="connsiteX17" fmla="*/ 8090 w 343505"/>
                <a:gd name="connsiteY17" fmla="*/ 279783 h 289989"/>
                <a:gd name="connsiteX18" fmla="*/ 9957 w 343505"/>
                <a:gd name="connsiteY18" fmla="*/ 279783 h 289989"/>
                <a:gd name="connsiteX19" fmla="*/ 7157 w 343505"/>
                <a:gd name="connsiteY19" fmla="*/ 283765 h 289989"/>
                <a:gd name="connsiteX20" fmla="*/ 7157 w 343505"/>
                <a:gd name="connsiteY20" fmla="*/ 278787 h 289989"/>
                <a:gd name="connsiteX21" fmla="*/ 17392 w 343505"/>
                <a:gd name="connsiteY21" fmla="*/ 273868 h 289989"/>
                <a:gd name="connsiteX22" fmla="*/ 17392 w 343505"/>
                <a:gd name="connsiteY22" fmla="*/ 276346 h 289989"/>
                <a:gd name="connsiteX23" fmla="*/ 18632 w 343505"/>
                <a:gd name="connsiteY23" fmla="*/ 275107 h 289989"/>
                <a:gd name="connsiteX24" fmla="*/ 19872 w 343505"/>
                <a:gd name="connsiteY24" fmla="*/ 276346 h 289989"/>
                <a:gd name="connsiteX25" fmla="*/ 17392 w 343505"/>
                <a:gd name="connsiteY25" fmla="*/ 277585 h 289989"/>
                <a:gd name="connsiteX26" fmla="*/ 14912 w 343505"/>
                <a:gd name="connsiteY26" fmla="*/ 281303 h 289989"/>
                <a:gd name="connsiteX27" fmla="*/ 13672 w 343505"/>
                <a:gd name="connsiteY27" fmla="*/ 285021 h 289989"/>
                <a:gd name="connsiteX28" fmla="*/ 11192 w 343505"/>
                <a:gd name="connsiteY28" fmla="*/ 283782 h 289989"/>
                <a:gd name="connsiteX29" fmla="*/ 12432 w 343505"/>
                <a:gd name="connsiteY29" fmla="*/ 281303 h 289989"/>
                <a:gd name="connsiteX30" fmla="*/ 11192 w 343505"/>
                <a:gd name="connsiteY30" fmla="*/ 281303 h 289989"/>
                <a:gd name="connsiteX31" fmla="*/ 12432 w 343505"/>
                <a:gd name="connsiteY31" fmla="*/ 276346 h 289989"/>
                <a:gd name="connsiteX32" fmla="*/ 11192 w 343505"/>
                <a:gd name="connsiteY32" fmla="*/ 276346 h 289989"/>
                <a:gd name="connsiteX33" fmla="*/ 13672 w 343505"/>
                <a:gd name="connsiteY33" fmla="*/ 275107 h 289989"/>
                <a:gd name="connsiteX34" fmla="*/ 13672 w 343505"/>
                <a:gd name="connsiteY34" fmla="*/ 276346 h 289989"/>
                <a:gd name="connsiteX35" fmla="*/ 17392 w 343505"/>
                <a:gd name="connsiteY35" fmla="*/ 273868 h 289989"/>
                <a:gd name="connsiteX36" fmla="*/ 31013 w 343505"/>
                <a:gd name="connsiteY36" fmla="*/ 273819 h 289989"/>
                <a:gd name="connsiteX37" fmla="*/ 31032 w 343505"/>
                <a:gd name="connsiteY37" fmla="*/ 273868 h 289989"/>
                <a:gd name="connsiteX38" fmla="*/ 28683 w 343505"/>
                <a:gd name="connsiteY38" fmla="*/ 275042 h 289989"/>
                <a:gd name="connsiteX39" fmla="*/ 28683 w 343505"/>
                <a:gd name="connsiteY39" fmla="*/ 275039 h 289989"/>
                <a:gd name="connsiteX40" fmla="*/ 34015 w 343505"/>
                <a:gd name="connsiteY40" fmla="*/ 273809 h 289989"/>
                <a:gd name="connsiteX41" fmla="*/ 34845 w 343505"/>
                <a:gd name="connsiteY41" fmla="*/ 273809 h 289989"/>
                <a:gd name="connsiteX42" fmla="*/ 34015 w 343505"/>
                <a:gd name="connsiteY42" fmla="*/ 275469 h 289989"/>
                <a:gd name="connsiteX43" fmla="*/ 32356 w 343505"/>
                <a:gd name="connsiteY43" fmla="*/ 275469 h 289989"/>
                <a:gd name="connsiteX44" fmla="*/ 34015 w 343505"/>
                <a:gd name="connsiteY44" fmla="*/ 273809 h 289989"/>
                <a:gd name="connsiteX45" fmla="*/ 27312 w 343505"/>
                <a:gd name="connsiteY45" fmla="*/ 270150 h 289989"/>
                <a:gd name="connsiteX46" fmla="*/ 28862 w 343505"/>
                <a:gd name="connsiteY46" fmla="*/ 273248 h 289989"/>
                <a:gd name="connsiteX47" fmla="*/ 28683 w 343505"/>
                <a:gd name="connsiteY47" fmla="*/ 275039 h 289989"/>
                <a:gd name="connsiteX48" fmla="*/ 28552 w 343505"/>
                <a:gd name="connsiteY48" fmla="*/ 275107 h 289989"/>
                <a:gd name="connsiteX49" fmla="*/ 28683 w 343505"/>
                <a:gd name="connsiteY49" fmla="*/ 275042 h 289989"/>
                <a:gd name="connsiteX50" fmla="*/ 28552 w 343505"/>
                <a:gd name="connsiteY50" fmla="*/ 276346 h 289989"/>
                <a:gd name="connsiteX51" fmla="*/ 26072 w 343505"/>
                <a:gd name="connsiteY51" fmla="*/ 277585 h 289989"/>
                <a:gd name="connsiteX52" fmla="*/ 23592 w 343505"/>
                <a:gd name="connsiteY52" fmla="*/ 276346 h 289989"/>
                <a:gd name="connsiteX53" fmla="*/ 23592 w 343505"/>
                <a:gd name="connsiteY53" fmla="*/ 278825 h 289989"/>
                <a:gd name="connsiteX54" fmla="*/ 22352 w 343505"/>
                <a:gd name="connsiteY54" fmla="*/ 276346 h 289989"/>
                <a:gd name="connsiteX55" fmla="*/ 21112 w 343505"/>
                <a:gd name="connsiteY55" fmla="*/ 280064 h 289989"/>
                <a:gd name="connsiteX56" fmla="*/ 19872 w 343505"/>
                <a:gd name="connsiteY56" fmla="*/ 280064 h 289989"/>
                <a:gd name="connsiteX57" fmla="*/ 17392 w 343505"/>
                <a:gd name="connsiteY57" fmla="*/ 283782 h 289989"/>
                <a:gd name="connsiteX58" fmla="*/ 16152 w 343505"/>
                <a:gd name="connsiteY58" fmla="*/ 280064 h 289989"/>
                <a:gd name="connsiteX59" fmla="*/ 19872 w 343505"/>
                <a:gd name="connsiteY59" fmla="*/ 276346 h 289989"/>
                <a:gd name="connsiteX60" fmla="*/ 22352 w 343505"/>
                <a:gd name="connsiteY60" fmla="*/ 271389 h 289989"/>
                <a:gd name="connsiteX61" fmla="*/ 22352 w 343505"/>
                <a:gd name="connsiteY61" fmla="*/ 273868 h 289989"/>
                <a:gd name="connsiteX62" fmla="*/ 27312 w 343505"/>
                <a:gd name="connsiteY62" fmla="*/ 272629 h 289989"/>
                <a:gd name="connsiteX63" fmla="*/ 24832 w 343505"/>
                <a:gd name="connsiteY63" fmla="*/ 272629 h 289989"/>
                <a:gd name="connsiteX64" fmla="*/ 27312 w 343505"/>
                <a:gd name="connsiteY64" fmla="*/ 270150 h 289989"/>
                <a:gd name="connsiteX65" fmla="*/ 46669 w 343505"/>
                <a:gd name="connsiteY65" fmla="*/ 267582 h 289989"/>
                <a:gd name="connsiteX66" fmla="*/ 46669 w 343505"/>
                <a:gd name="connsiteY66" fmla="*/ 268205 h 289989"/>
                <a:gd name="connsiteX67" fmla="*/ 47603 w 343505"/>
                <a:gd name="connsiteY67" fmla="*/ 267582 h 289989"/>
                <a:gd name="connsiteX68" fmla="*/ 48536 w 343505"/>
                <a:gd name="connsiteY68" fmla="*/ 268827 h 289989"/>
                <a:gd name="connsiteX69" fmla="*/ 44802 w 343505"/>
                <a:gd name="connsiteY69" fmla="*/ 268205 h 289989"/>
                <a:gd name="connsiteX70" fmla="*/ 46669 w 343505"/>
                <a:gd name="connsiteY70" fmla="*/ 267582 h 289989"/>
                <a:gd name="connsiteX71" fmla="*/ 52683 w 343505"/>
                <a:gd name="connsiteY71" fmla="*/ 266341 h 289989"/>
                <a:gd name="connsiteX72" fmla="*/ 53513 w 343505"/>
                <a:gd name="connsiteY72" fmla="*/ 266341 h 289989"/>
                <a:gd name="connsiteX73" fmla="*/ 51024 w 343505"/>
                <a:gd name="connsiteY73" fmla="*/ 268830 h 289989"/>
                <a:gd name="connsiteX74" fmla="*/ 52683 w 343505"/>
                <a:gd name="connsiteY74" fmla="*/ 266341 h 289989"/>
                <a:gd name="connsiteX75" fmla="*/ 71124 w 343505"/>
                <a:gd name="connsiteY75" fmla="*/ 237104 h 289989"/>
                <a:gd name="connsiteX76" fmla="*/ 71951 w 343505"/>
                <a:gd name="connsiteY76" fmla="*/ 237930 h 289989"/>
                <a:gd name="connsiteX77" fmla="*/ 66991 w 343505"/>
                <a:gd name="connsiteY77" fmla="*/ 239170 h 289989"/>
                <a:gd name="connsiteX78" fmla="*/ 70711 w 343505"/>
                <a:gd name="connsiteY78" fmla="*/ 236691 h 289989"/>
                <a:gd name="connsiteX79" fmla="*/ 71331 w 343505"/>
                <a:gd name="connsiteY79" fmla="*/ 237001 h 289989"/>
                <a:gd name="connsiteX80" fmla="*/ 71124 w 343505"/>
                <a:gd name="connsiteY80" fmla="*/ 237104 h 289989"/>
                <a:gd name="connsiteX81" fmla="*/ 95510 w 343505"/>
                <a:gd name="connsiteY81" fmla="*/ 210668 h 289989"/>
                <a:gd name="connsiteX82" fmla="*/ 94270 w 343505"/>
                <a:gd name="connsiteY82" fmla="*/ 214385 h 289989"/>
                <a:gd name="connsiteX83" fmla="*/ 90550 w 343505"/>
                <a:gd name="connsiteY83" fmla="*/ 220581 h 289989"/>
                <a:gd name="connsiteX84" fmla="*/ 93030 w 343505"/>
                <a:gd name="connsiteY84" fmla="*/ 221821 h 289989"/>
                <a:gd name="connsiteX85" fmla="*/ 88070 w 343505"/>
                <a:gd name="connsiteY85" fmla="*/ 221821 h 289989"/>
                <a:gd name="connsiteX86" fmla="*/ 90550 w 343505"/>
                <a:gd name="connsiteY86" fmla="*/ 218103 h 289989"/>
                <a:gd name="connsiteX87" fmla="*/ 91790 w 343505"/>
                <a:gd name="connsiteY87" fmla="*/ 218103 h 289989"/>
                <a:gd name="connsiteX88" fmla="*/ 93030 w 343505"/>
                <a:gd name="connsiteY88" fmla="*/ 214385 h 289989"/>
                <a:gd name="connsiteX89" fmla="*/ 91790 w 343505"/>
                <a:gd name="connsiteY89" fmla="*/ 213146 h 289989"/>
                <a:gd name="connsiteX90" fmla="*/ 95510 w 343505"/>
                <a:gd name="connsiteY90" fmla="*/ 210668 h 289989"/>
                <a:gd name="connsiteX91" fmla="*/ 104190 w 343505"/>
                <a:gd name="connsiteY91" fmla="*/ 208189 h 289989"/>
                <a:gd name="connsiteX92" fmla="*/ 103482 w 343505"/>
                <a:gd name="connsiteY92" fmla="*/ 209605 h 289989"/>
                <a:gd name="connsiteX93" fmla="*/ 102950 w 343505"/>
                <a:gd name="connsiteY93" fmla="*/ 209428 h 289989"/>
                <a:gd name="connsiteX94" fmla="*/ 188095 w 343505"/>
                <a:gd name="connsiteY94" fmla="*/ 171426 h 289989"/>
                <a:gd name="connsiteX95" fmla="*/ 189748 w 343505"/>
                <a:gd name="connsiteY95" fmla="*/ 172252 h 289989"/>
                <a:gd name="connsiteX96" fmla="*/ 187268 w 343505"/>
                <a:gd name="connsiteY96" fmla="*/ 172252 h 289989"/>
                <a:gd name="connsiteX97" fmla="*/ 187268 w 343505"/>
                <a:gd name="connsiteY97" fmla="*/ 171013 h 289989"/>
                <a:gd name="connsiteX98" fmla="*/ 188508 w 343505"/>
                <a:gd name="connsiteY98" fmla="*/ 171013 h 289989"/>
                <a:gd name="connsiteX99" fmla="*/ 188095 w 343505"/>
                <a:gd name="connsiteY99" fmla="*/ 171426 h 289989"/>
                <a:gd name="connsiteX100" fmla="*/ 191666 w 343505"/>
                <a:gd name="connsiteY100" fmla="*/ 169264 h 289989"/>
                <a:gd name="connsiteX101" fmla="*/ 192911 w 343505"/>
                <a:gd name="connsiteY101" fmla="*/ 169264 h 289989"/>
                <a:gd name="connsiteX102" fmla="*/ 192911 w 343505"/>
                <a:gd name="connsiteY102" fmla="*/ 170509 h 289989"/>
                <a:gd name="connsiteX103" fmla="*/ 191666 w 343505"/>
                <a:gd name="connsiteY103" fmla="*/ 169264 h 289989"/>
                <a:gd name="connsiteX104" fmla="*/ 199133 w 343505"/>
                <a:gd name="connsiteY104" fmla="*/ 158062 h 289989"/>
                <a:gd name="connsiteX105" fmla="*/ 199133 w 343505"/>
                <a:gd name="connsiteY105" fmla="*/ 163248 h 289989"/>
                <a:gd name="connsiteX106" fmla="*/ 196644 w 343505"/>
                <a:gd name="connsiteY106" fmla="*/ 164285 h 289989"/>
                <a:gd name="connsiteX107" fmla="*/ 197474 w 343505"/>
                <a:gd name="connsiteY107" fmla="*/ 163248 h 289989"/>
                <a:gd name="connsiteX108" fmla="*/ 199133 w 343505"/>
                <a:gd name="connsiteY108" fmla="*/ 158062 h 289989"/>
                <a:gd name="connsiteX109" fmla="*/ 224647 w 343505"/>
                <a:gd name="connsiteY109" fmla="*/ 136905 h 289989"/>
                <a:gd name="connsiteX110" fmla="*/ 226514 w 343505"/>
                <a:gd name="connsiteY110" fmla="*/ 138980 h 289989"/>
                <a:gd name="connsiteX111" fmla="*/ 224647 w 343505"/>
                <a:gd name="connsiteY111" fmla="*/ 141054 h 289989"/>
                <a:gd name="connsiteX112" fmla="*/ 223713 w 343505"/>
                <a:gd name="connsiteY112" fmla="*/ 140017 h 289989"/>
                <a:gd name="connsiteX113" fmla="*/ 223713 w 343505"/>
                <a:gd name="connsiteY113" fmla="*/ 143128 h 289989"/>
                <a:gd name="connsiteX114" fmla="*/ 222780 w 343505"/>
                <a:gd name="connsiteY114" fmla="*/ 138980 h 289989"/>
                <a:gd name="connsiteX115" fmla="*/ 224647 w 343505"/>
                <a:gd name="connsiteY115" fmla="*/ 136905 h 289989"/>
                <a:gd name="connsiteX116" fmla="*/ 217803 w 343505"/>
                <a:gd name="connsiteY116" fmla="*/ 135660 h 289989"/>
                <a:gd name="connsiteX117" fmla="*/ 217803 w 343505"/>
                <a:gd name="connsiteY117" fmla="*/ 136905 h 289989"/>
                <a:gd name="connsiteX118" fmla="*/ 216558 w 343505"/>
                <a:gd name="connsiteY118" fmla="*/ 136905 h 289989"/>
                <a:gd name="connsiteX119" fmla="*/ 217803 w 343505"/>
                <a:gd name="connsiteY119" fmla="*/ 135660 h 289989"/>
                <a:gd name="connsiteX120" fmla="*/ 219047 w 343505"/>
                <a:gd name="connsiteY120" fmla="*/ 134415 h 289989"/>
                <a:gd name="connsiteX121" fmla="*/ 220292 w 343505"/>
                <a:gd name="connsiteY121" fmla="*/ 138149 h 289989"/>
                <a:gd name="connsiteX122" fmla="*/ 219669 w 343505"/>
                <a:gd name="connsiteY122" fmla="*/ 138149 h 289989"/>
                <a:gd name="connsiteX123" fmla="*/ 219047 w 343505"/>
                <a:gd name="connsiteY123" fmla="*/ 135349 h 289989"/>
                <a:gd name="connsiteX124" fmla="*/ 219047 w 343505"/>
                <a:gd name="connsiteY124" fmla="*/ 134415 h 289989"/>
                <a:gd name="connsiteX125" fmla="*/ 214548 w 343505"/>
                <a:gd name="connsiteY125" fmla="*/ 130118 h 289989"/>
                <a:gd name="connsiteX126" fmla="*/ 215788 w 343505"/>
                <a:gd name="connsiteY126" fmla="*/ 132597 h 289989"/>
                <a:gd name="connsiteX127" fmla="*/ 215788 w 343505"/>
                <a:gd name="connsiteY127" fmla="*/ 133836 h 289989"/>
                <a:gd name="connsiteX128" fmla="*/ 217118 w 343505"/>
                <a:gd name="connsiteY128" fmla="*/ 133171 h 289989"/>
                <a:gd name="connsiteX129" fmla="*/ 218268 w 343505"/>
                <a:gd name="connsiteY129" fmla="*/ 132597 h 289989"/>
                <a:gd name="connsiteX130" fmla="*/ 216408 w 343505"/>
                <a:gd name="connsiteY130" fmla="*/ 131358 h 289989"/>
                <a:gd name="connsiteX131" fmla="*/ 238337 w 343505"/>
                <a:gd name="connsiteY131" fmla="*/ 125703 h 289989"/>
                <a:gd name="connsiteX132" fmla="*/ 238960 w 343505"/>
                <a:gd name="connsiteY132" fmla="*/ 126326 h 289989"/>
                <a:gd name="connsiteX133" fmla="*/ 237715 w 343505"/>
                <a:gd name="connsiteY133" fmla="*/ 126948 h 289989"/>
                <a:gd name="connsiteX134" fmla="*/ 238337 w 343505"/>
                <a:gd name="connsiteY134" fmla="*/ 125703 h 289989"/>
                <a:gd name="connsiteX135" fmla="*/ 267897 w 343505"/>
                <a:gd name="connsiteY135" fmla="*/ 67208 h 289989"/>
                <a:gd name="connsiteX136" fmla="*/ 268830 w 343505"/>
                <a:gd name="connsiteY136" fmla="*/ 68204 h 289989"/>
                <a:gd name="connsiteX137" fmla="*/ 266029 w 343505"/>
                <a:gd name="connsiteY137" fmla="*/ 72186 h 289989"/>
                <a:gd name="connsiteX138" fmla="*/ 265096 w 343505"/>
                <a:gd name="connsiteY138" fmla="*/ 70195 h 289989"/>
                <a:gd name="connsiteX139" fmla="*/ 266963 w 343505"/>
                <a:gd name="connsiteY139" fmla="*/ 68204 h 289989"/>
                <a:gd name="connsiteX140" fmla="*/ 266963 w 343505"/>
                <a:gd name="connsiteY140" fmla="*/ 69199 h 289989"/>
                <a:gd name="connsiteX141" fmla="*/ 308657 w 343505"/>
                <a:gd name="connsiteY141" fmla="*/ 56003 h 289989"/>
                <a:gd name="connsiteX142" fmla="*/ 309902 w 343505"/>
                <a:gd name="connsiteY142" fmla="*/ 56833 h 289989"/>
                <a:gd name="connsiteX143" fmla="*/ 309279 w 343505"/>
                <a:gd name="connsiteY143" fmla="*/ 57663 h 289989"/>
                <a:gd name="connsiteX144" fmla="*/ 308657 w 343505"/>
                <a:gd name="connsiteY144" fmla="*/ 57663 h 289989"/>
                <a:gd name="connsiteX145" fmla="*/ 309279 w 343505"/>
                <a:gd name="connsiteY145" fmla="*/ 56833 h 289989"/>
                <a:gd name="connsiteX146" fmla="*/ 308657 w 343505"/>
                <a:gd name="connsiteY146" fmla="*/ 56003 h 289989"/>
                <a:gd name="connsiteX147" fmla="*/ 343505 w 343505"/>
                <a:gd name="connsiteY147" fmla="*/ 0 h 289989"/>
                <a:gd name="connsiteX148" fmla="*/ 343505 w 343505"/>
                <a:gd name="connsiteY148" fmla="*/ 1239 h 289989"/>
                <a:gd name="connsiteX149" fmla="*/ 341025 w 343505"/>
                <a:gd name="connsiteY149" fmla="*/ 3717 h 289989"/>
                <a:gd name="connsiteX150" fmla="*/ 341025 w 343505"/>
                <a:gd name="connsiteY150" fmla="*/ 2478 h 289989"/>
                <a:gd name="connsiteX151" fmla="*/ 338545 w 343505"/>
                <a:gd name="connsiteY151" fmla="*/ 8674 h 289989"/>
                <a:gd name="connsiteX152" fmla="*/ 337305 w 343505"/>
                <a:gd name="connsiteY152" fmla="*/ 7435 h 289989"/>
                <a:gd name="connsiteX153" fmla="*/ 336065 w 343505"/>
                <a:gd name="connsiteY153" fmla="*/ 13632 h 289989"/>
                <a:gd name="connsiteX154" fmla="*/ 333585 w 343505"/>
                <a:gd name="connsiteY154" fmla="*/ 11153 h 289989"/>
                <a:gd name="connsiteX155" fmla="*/ 333585 w 343505"/>
                <a:gd name="connsiteY155" fmla="*/ 17349 h 289989"/>
                <a:gd name="connsiteX156" fmla="*/ 331105 w 343505"/>
                <a:gd name="connsiteY156" fmla="*/ 16110 h 289989"/>
                <a:gd name="connsiteX157" fmla="*/ 332345 w 343505"/>
                <a:gd name="connsiteY157" fmla="*/ 21067 h 289989"/>
                <a:gd name="connsiteX158" fmla="*/ 329865 w 343505"/>
                <a:gd name="connsiteY158" fmla="*/ 19828 h 289989"/>
                <a:gd name="connsiteX159" fmla="*/ 329865 w 343505"/>
                <a:gd name="connsiteY159" fmla="*/ 27263 h 289989"/>
                <a:gd name="connsiteX160" fmla="*/ 327385 w 343505"/>
                <a:gd name="connsiteY160" fmla="*/ 28502 h 289989"/>
                <a:gd name="connsiteX161" fmla="*/ 328625 w 343505"/>
                <a:gd name="connsiteY161" fmla="*/ 26024 h 289989"/>
                <a:gd name="connsiteX162" fmla="*/ 326145 w 343505"/>
                <a:gd name="connsiteY162" fmla="*/ 23545 h 289989"/>
                <a:gd name="connsiteX163" fmla="*/ 324905 w 343505"/>
                <a:gd name="connsiteY163" fmla="*/ 32220 h 289989"/>
                <a:gd name="connsiteX164" fmla="*/ 323665 w 343505"/>
                <a:gd name="connsiteY164" fmla="*/ 30981 h 289989"/>
                <a:gd name="connsiteX165" fmla="*/ 322425 w 343505"/>
                <a:gd name="connsiteY165" fmla="*/ 34698 h 289989"/>
                <a:gd name="connsiteX166" fmla="*/ 323665 w 343505"/>
                <a:gd name="connsiteY166" fmla="*/ 33459 h 289989"/>
                <a:gd name="connsiteX167" fmla="*/ 319945 w 343505"/>
                <a:gd name="connsiteY167" fmla="*/ 40895 h 289989"/>
                <a:gd name="connsiteX168" fmla="*/ 316226 w 343505"/>
                <a:gd name="connsiteY168" fmla="*/ 47091 h 289989"/>
                <a:gd name="connsiteX169" fmla="*/ 314986 w 343505"/>
                <a:gd name="connsiteY169" fmla="*/ 44612 h 289989"/>
                <a:gd name="connsiteX170" fmla="*/ 311266 w 343505"/>
                <a:gd name="connsiteY170" fmla="*/ 39655 h 289989"/>
                <a:gd name="connsiteX171" fmla="*/ 310026 w 343505"/>
                <a:gd name="connsiteY171" fmla="*/ 47091 h 289989"/>
                <a:gd name="connsiteX172" fmla="*/ 313746 w 343505"/>
                <a:gd name="connsiteY172" fmla="*/ 47091 h 289989"/>
                <a:gd name="connsiteX173" fmla="*/ 310026 w 343505"/>
                <a:gd name="connsiteY173" fmla="*/ 52047 h 289989"/>
                <a:gd name="connsiteX174" fmla="*/ 311266 w 343505"/>
                <a:gd name="connsiteY174" fmla="*/ 52047 h 289989"/>
                <a:gd name="connsiteX175" fmla="*/ 311266 w 343505"/>
                <a:gd name="connsiteY175" fmla="*/ 55765 h 289989"/>
                <a:gd name="connsiteX176" fmla="*/ 310026 w 343505"/>
                <a:gd name="connsiteY176" fmla="*/ 55765 h 289989"/>
                <a:gd name="connsiteX177" fmla="*/ 310026 w 343505"/>
                <a:gd name="connsiteY177" fmla="*/ 57004 h 289989"/>
                <a:gd name="connsiteX178" fmla="*/ 308786 w 343505"/>
                <a:gd name="connsiteY178" fmla="*/ 53287 h 289989"/>
                <a:gd name="connsiteX179" fmla="*/ 305066 w 343505"/>
                <a:gd name="connsiteY179" fmla="*/ 61961 h 289989"/>
                <a:gd name="connsiteX180" fmla="*/ 302586 w 343505"/>
                <a:gd name="connsiteY180" fmla="*/ 64440 h 289989"/>
                <a:gd name="connsiteX181" fmla="*/ 302586 w 343505"/>
                <a:gd name="connsiteY181" fmla="*/ 63200 h 289989"/>
                <a:gd name="connsiteX182" fmla="*/ 297626 w 343505"/>
                <a:gd name="connsiteY182" fmla="*/ 65679 h 289989"/>
                <a:gd name="connsiteX183" fmla="*/ 293906 w 343505"/>
                <a:gd name="connsiteY183" fmla="*/ 71875 h 289989"/>
                <a:gd name="connsiteX184" fmla="*/ 286466 w 343505"/>
                <a:gd name="connsiteY184" fmla="*/ 79310 h 289989"/>
                <a:gd name="connsiteX185" fmla="*/ 279026 w 343505"/>
                <a:gd name="connsiteY185" fmla="*/ 85506 h 289989"/>
                <a:gd name="connsiteX186" fmla="*/ 279026 w 343505"/>
                <a:gd name="connsiteY186" fmla="*/ 84267 h 289989"/>
                <a:gd name="connsiteX187" fmla="*/ 272826 w 343505"/>
                <a:gd name="connsiteY187" fmla="*/ 91703 h 289989"/>
                <a:gd name="connsiteX188" fmla="*/ 269107 w 343505"/>
                <a:gd name="connsiteY188" fmla="*/ 91703 h 289989"/>
                <a:gd name="connsiteX189" fmla="*/ 269107 w 343505"/>
                <a:gd name="connsiteY189" fmla="*/ 94181 h 289989"/>
                <a:gd name="connsiteX190" fmla="*/ 261667 w 343505"/>
                <a:gd name="connsiteY190" fmla="*/ 101616 h 289989"/>
                <a:gd name="connsiteX191" fmla="*/ 256707 w 343505"/>
                <a:gd name="connsiteY191" fmla="*/ 104095 h 289989"/>
                <a:gd name="connsiteX192" fmla="*/ 256707 w 343505"/>
                <a:gd name="connsiteY192" fmla="*/ 107812 h 289989"/>
                <a:gd name="connsiteX193" fmla="*/ 254227 w 343505"/>
                <a:gd name="connsiteY193" fmla="*/ 109052 h 289989"/>
                <a:gd name="connsiteX194" fmla="*/ 254227 w 343505"/>
                <a:gd name="connsiteY194" fmla="*/ 111530 h 289989"/>
                <a:gd name="connsiteX195" fmla="*/ 252987 w 343505"/>
                <a:gd name="connsiteY195" fmla="*/ 109052 h 289989"/>
                <a:gd name="connsiteX196" fmla="*/ 250507 w 343505"/>
                <a:gd name="connsiteY196" fmla="*/ 114008 h 289989"/>
                <a:gd name="connsiteX197" fmla="*/ 248027 w 343505"/>
                <a:gd name="connsiteY197" fmla="*/ 112769 h 289989"/>
                <a:gd name="connsiteX198" fmla="*/ 246787 w 343505"/>
                <a:gd name="connsiteY198" fmla="*/ 114008 h 289989"/>
                <a:gd name="connsiteX199" fmla="*/ 248027 w 343505"/>
                <a:gd name="connsiteY199" fmla="*/ 116487 h 289989"/>
                <a:gd name="connsiteX200" fmla="*/ 244307 w 343505"/>
                <a:gd name="connsiteY200" fmla="*/ 117726 h 289989"/>
                <a:gd name="connsiteX201" fmla="*/ 243067 w 343505"/>
                <a:gd name="connsiteY201" fmla="*/ 118965 h 289989"/>
                <a:gd name="connsiteX202" fmla="*/ 241827 w 343505"/>
                <a:gd name="connsiteY202" fmla="*/ 122683 h 289989"/>
                <a:gd name="connsiteX203" fmla="*/ 240587 w 343505"/>
                <a:gd name="connsiteY203" fmla="*/ 120205 h 289989"/>
                <a:gd name="connsiteX204" fmla="*/ 239347 w 343505"/>
                <a:gd name="connsiteY204" fmla="*/ 122683 h 289989"/>
                <a:gd name="connsiteX205" fmla="*/ 240587 w 343505"/>
                <a:gd name="connsiteY205" fmla="*/ 125161 h 289989"/>
                <a:gd name="connsiteX206" fmla="*/ 238107 w 343505"/>
                <a:gd name="connsiteY206" fmla="*/ 121444 h 289989"/>
                <a:gd name="connsiteX207" fmla="*/ 235627 w 343505"/>
                <a:gd name="connsiteY207" fmla="*/ 120205 h 289989"/>
                <a:gd name="connsiteX208" fmla="*/ 231907 w 343505"/>
                <a:gd name="connsiteY208" fmla="*/ 127640 h 289989"/>
                <a:gd name="connsiteX209" fmla="*/ 229427 w 343505"/>
                <a:gd name="connsiteY209" fmla="*/ 128879 h 289989"/>
                <a:gd name="connsiteX210" fmla="*/ 230667 w 343505"/>
                <a:gd name="connsiteY210" fmla="*/ 132597 h 289989"/>
                <a:gd name="connsiteX211" fmla="*/ 231907 w 343505"/>
                <a:gd name="connsiteY211" fmla="*/ 133836 h 289989"/>
                <a:gd name="connsiteX212" fmla="*/ 230667 w 343505"/>
                <a:gd name="connsiteY212" fmla="*/ 136314 h 289989"/>
                <a:gd name="connsiteX213" fmla="*/ 229427 w 343505"/>
                <a:gd name="connsiteY213" fmla="*/ 132597 h 289989"/>
                <a:gd name="connsiteX214" fmla="*/ 226947 w 343505"/>
                <a:gd name="connsiteY214" fmla="*/ 133836 h 289989"/>
                <a:gd name="connsiteX215" fmla="*/ 229427 w 343505"/>
                <a:gd name="connsiteY215" fmla="*/ 137554 h 289989"/>
                <a:gd name="connsiteX216" fmla="*/ 226947 w 343505"/>
                <a:gd name="connsiteY216" fmla="*/ 138793 h 289989"/>
                <a:gd name="connsiteX217" fmla="*/ 226947 w 343505"/>
                <a:gd name="connsiteY217" fmla="*/ 135075 h 289989"/>
                <a:gd name="connsiteX218" fmla="*/ 224467 w 343505"/>
                <a:gd name="connsiteY218" fmla="*/ 136314 h 289989"/>
                <a:gd name="connsiteX219" fmla="*/ 224467 w 343505"/>
                <a:gd name="connsiteY219" fmla="*/ 132597 h 289989"/>
                <a:gd name="connsiteX220" fmla="*/ 223228 w 343505"/>
                <a:gd name="connsiteY220" fmla="*/ 136314 h 289989"/>
                <a:gd name="connsiteX221" fmla="*/ 224467 w 343505"/>
                <a:gd name="connsiteY221" fmla="*/ 131358 h 289989"/>
                <a:gd name="connsiteX222" fmla="*/ 218745 w 343505"/>
                <a:gd name="connsiteY222" fmla="*/ 133645 h 289989"/>
                <a:gd name="connsiteX223" fmla="*/ 218888 w 343505"/>
                <a:gd name="connsiteY223" fmla="*/ 133216 h 289989"/>
                <a:gd name="connsiteX224" fmla="*/ 220748 w 343505"/>
                <a:gd name="connsiteY224" fmla="*/ 131358 h 289989"/>
                <a:gd name="connsiteX225" fmla="*/ 219508 w 343505"/>
                <a:gd name="connsiteY225" fmla="*/ 131358 h 289989"/>
                <a:gd name="connsiteX226" fmla="*/ 218268 w 343505"/>
                <a:gd name="connsiteY226" fmla="*/ 130118 h 289989"/>
                <a:gd name="connsiteX227" fmla="*/ 218268 w 343505"/>
                <a:gd name="connsiteY227" fmla="*/ 131358 h 289989"/>
                <a:gd name="connsiteX228" fmla="*/ 219508 w 343505"/>
                <a:gd name="connsiteY228" fmla="*/ 131358 h 289989"/>
                <a:gd name="connsiteX229" fmla="*/ 218888 w 343505"/>
                <a:gd name="connsiteY229" fmla="*/ 133216 h 289989"/>
                <a:gd name="connsiteX230" fmla="*/ 218268 w 343505"/>
                <a:gd name="connsiteY230" fmla="*/ 133836 h 289989"/>
                <a:gd name="connsiteX231" fmla="*/ 218745 w 343505"/>
                <a:gd name="connsiteY231" fmla="*/ 133645 h 289989"/>
                <a:gd name="connsiteX232" fmla="*/ 218268 w 343505"/>
                <a:gd name="connsiteY232" fmla="*/ 135075 h 289989"/>
                <a:gd name="connsiteX233" fmla="*/ 215788 w 343505"/>
                <a:gd name="connsiteY233" fmla="*/ 135075 h 289989"/>
                <a:gd name="connsiteX234" fmla="*/ 213308 w 343505"/>
                <a:gd name="connsiteY234" fmla="*/ 138793 h 289989"/>
                <a:gd name="connsiteX235" fmla="*/ 214548 w 343505"/>
                <a:gd name="connsiteY235" fmla="*/ 136314 h 289989"/>
                <a:gd name="connsiteX236" fmla="*/ 210828 w 343505"/>
                <a:gd name="connsiteY236" fmla="*/ 136314 h 289989"/>
                <a:gd name="connsiteX237" fmla="*/ 209588 w 343505"/>
                <a:gd name="connsiteY237" fmla="*/ 140032 h 289989"/>
                <a:gd name="connsiteX238" fmla="*/ 209588 w 343505"/>
                <a:gd name="connsiteY238" fmla="*/ 138793 h 289989"/>
                <a:gd name="connsiteX239" fmla="*/ 208503 w 343505"/>
                <a:gd name="connsiteY239" fmla="*/ 140652 h 289989"/>
                <a:gd name="connsiteX240" fmla="*/ 208348 w 343505"/>
                <a:gd name="connsiteY240" fmla="*/ 142510 h 289989"/>
                <a:gd name="connsiteX241" fmla="*/ 207108 w 343505"/>
                <a:gd name="connsiteY241" fmla="*/ 141271 h 289989"/>
                <a:gd name="connsiteX242" fmla="*/ 207108 w 343505"/>
                <a:gd name="connsiteY242" fmla="*/ 146228 h 289989"/>
                <a:gd name="connsiteX243" fmla="*/ 203388 w 343505"/>
                <a:gd name="connsiteY243" fmla="*/ 151185 h 289989"/>
                <a:gd name="connsiteX244" fmla="*/ 204628 w 343505"/>
                <a:gd name="connsiteY244" fmla="*/ 152424 h 289989"/>
                <a:gd name="connsiteX245" fmla="*/ 203388 w 343505"/>
                <a:gd name="connsiteY245" fmla="*/ 154902 h 289989"/>
                <a:gd name="connsiteX246" fmla="*/ 208348 w 343505"/>
                <a:gd name="connsiteY246" fmla="*/ 146228 h 289989"/>
                <a:gd name="connsiteX247" fmla="*/ 210828 w 343505"/>
                <a:gd name="connsiteY247" fmla="*/ 144989 h 289989"/>
                <a:gd name="connsiteX248" fmla="*/ 208348 w 343505"/>
                <a:gd name="connsiteY248" fmla="*/ 142511 h 289989"/>
                <a:gd name="connsiteX249" fmla="*/ 209588 w 343505"/>
                <a:gd name="connsiteY249" fmla="*/ 141271 h 289989"/>
                <a:gd name="connsiteX250" fmla="*/ 212068 w 343505"/>
                <a:gd name="connsiteY250" fmla="*/ 143750 h 289989"/>
                <a:gd name="connsiteX251" fmla="*/ 210828 w 343505"/>
                <a:gd name="connsiteY251" fmla="*/ 141271 h 289989"/>
                <a:gd name="connsiteX252" fmla="*/ 215788 w 343505"/>
                <a:gd name="connsiteY252" fmla="*/ 138793 h 289989"/>
                <a:gd name="connsiteX253" fmla="*/ 215788 w 343505"/>
                <a:gd name="connsiteY253" fmla="*/ 140032 h 289989"/>
                <a:gd name="connsiteX254" fmla="*/ 213308 w 343505"/>
                <a:gd name="connsiteY254" fmla="*/ 143750 h 289989"/>
                <a:gd name="connsiteX255" fmla="*/ 215788 w 343505"/>
                <a:gd name="connsiteY255" fmla="*/ 144989 h 289989"/>
                <a:gd name="connsiteX256" fmla="*/ 213308 w 343505"/>
                <a:gd name="connsiteY256" fmla="*/ 148707 h 289989"/>
                <a:gd name="connsiteX257" fmla="*/ 213308 w 343505"/>
                <a:gd name="connsiteY257" fmla="*/ 146228 h 289989"/>
                <a:gd name="connsiteX258" fmla="*/ 212068 w 343505"/>
                <a:gd name="connsiteY258" fmla="*/ 152424 h 289989"/>
                <a:gd name="connsiteX259" fmla="*/ 208348 w 343505"/>
                <a:gd name="connsiteY259" fmla="*/ 153664 h 289989"/>
                <a:gd name="connsiteX260" fmla="*/ 207108 w 343505"/>
                <a:gd name="connsiteY260" fmla="*/ 153664 h 289989"/>
                <a:gd name="connsiteX261" fmla="*/ 207108 w 343505"/>
                <a:gd name="connsiteY261" fmla="*/ 152424 h 289989"/>
                <a:gd name="connsiteX262" fmla="*/ 205248 w 343505"/>
                <a:gd name="connsiteY262" fmla="*/ 154593 h 289989"/>
                <a:gd name="connsiteX263" fmla="*/ 203388 w 343505"/>
                <a:gd name="connsiteY263" fmla="*/ 154903 h 289989"/>
                <a:gd name="connsiteX264" fmla="*/ 202148 w 343505"/>
                <a:gd name="connsiteY264" fmla="*/ 157381 h 289989"/>
                <a:gd name="connsiteX265" fmla="*/ 200908 w 343505"/>
                <a:gd name="connsiteY265" fmla="*/ 157381 h 289989"/>
                <a:gd name="connsiteX266" fmla="*/ 200908 w 343505"/>
                <a:gd name="connsiteY266" fmla="*/ 154903 h 289989"/>
                <a:gd name="connsiteX267" fmla="*/ 195948 w 343505"/>
                <a:gd name="connsiteY267" fmla="*/ 154903 h 289989"/>
                <a:gd name="connsiteX268" fmla="*/ 193468 w 343505"/>
                <a:gd name="connsiteY268" fmla="*/ 159860 h 289989"/>
                <a:gd name="connsiteX269" fmla="*/ 190988 w 343505"/>
                <a:gd name="connsiteY269" fmla="*/ 167295 h 289989"/>
                <a:gd name="connsiteX270" fmla="*/ 189748 w 343505"/>
                <a:gd name="connsiteY270" fmla="*/ 163577 h 289989"/>
                <a:gd name="connsiteX271" fmla="*/ 187268 w 343505"/>
                <a:gd name="connsiteY271" fmla="*/ 171013 h 289989"/>
                <a:gd name="connsiteX272" fmla="*/ 186028 w 343505"/>
                <a:gd name="connsiteY272" fmla="*/ 171013 h 289989"/>
                <a:gd name="connsiteX273" fmla="*/ 183548 w 343505"/>
                <a:gd name="connsiteY273" fmla="*/ 171013 h 289989"/>
                <a:gd name="connsiteX274" fmla="*/ 183548 w 343505"/>
                <a:gd name="connsiteY274" fmla="*/ 174730 h 289989"/>
                <a:gd name="connsiteX275" fmla="*/ 181068 w 343505"/>
                <a:gd name="connsiteY275" fmla="*/ 177209 h 289989"/>
                <a:gd name="connsiteX276" fmla="*/ 182308 w 343505"/>
                <a:gd name="connsiteY276" fmla="*/ 177209 h 289989"/>
                <a:gd name="connsiteX277" fmla="*/ 181068 w 343505"/>
                <a:gd name="connsiteY277" fmla="*/ 178448 h 289989"/>
                <a:gd name="connsiteX278" fmla="*/ 181068 w 343505"/>
                <a:gd name="connsiteY278" fmla="*/ 180926 h 289989"/>
                <a:gd name="connsiteX279" fmla="*/ 177348 w 343505"/>
                <a:gd name="connsiteY279" fmla="*/ 178448 h 289989"/>
                <a:gd name="connsiteX280" fmla="*/ 178588 w 343505"/>
                <a:gd name="connsiteY280" fmla="*/ 175969 h 289989"/>
                <a:gd name="connsiteX281" fmla="*/ 174869 w 343505"/>
                <a:gd name="connsiteY281" fmla="*/ 175969 h 289989"/>
                <a:gd name="connsiteX282" fmla="*/ 172389 w 343505"/>
                <a:gd name="connsiteY282" fmla="*/ 175969 h 289989"/>
                <a:gd name="connsiteX283" fmla="*/ 173629 w 343505"/>
                <a:gd name="connsiteY283" fmla="*/ 177209 h 289989"/>
                <a:gd name="connsiteX284" fmla="*/ 178588 w 343505"/>
                <a:gd name="connsiteY284" fmla="*/ 180926 h 289989"/>
                <a:gd name="connsiteX285" fmla="*/ 172389 w 343505"/>
                <a:gd name="connsiteY285" fmla="*/ 179687 h 289989"/>
                <a:gd name="connsiteX286" fmla="*/ 172389 w 343505"/>
                <a:gd name="connsiteY286" fmla="*/ 178448 h 289989"/>
                <a:gd name="connsiteX287" fmla="*/ 168669 w 343505"/>
                <a:gd name="connsiteY287" fmla="*/ 184644 h 289989"/>
                <a:gd name="connsiteX288" fmla="*/ 166189 w 343505"/>
                <a:gd name="connsiteY288" fmla="*/ 185883 h 289989"/>
                <a:gd name="connsiteX289" fmla="*/ 167429 w 343505"/>
                <a:gd name="connsiteY289" fmla="*/ 187122 h 289989"/>
                <a:gd name="connsiteX290" fmla="*/ 148829 w 343505"/>
                <a:gd name="connsiteY290" fmla="*/ 201993 h 289989"/>
                <a:gd name="connsiteX291" fmla="*/ 142629 w 343505"/>
                <a:gd name="connsiteY291" fmla="*/ 203232 h 289989"/>
                <a:gd name="connsiteX292" fmla="*/ 143869 w 343505"/>
                <a:gd name="connsiteY292" fmla="*/ 203232 h 289989"/>
                <a:gd name="connsiteX293" fmla="*/ 141389 w 343505"/>
                <a:gd name="connsiteY293" fmla="*/ 206950 h 289989"/>
                <a:gd name="connsiteX294" fmla="*/ 140149 w 343505"/>
                <a:gd name="connsiteY294" fmla="*/ 208189 h 289989"/>
                <a:gd name="connsiteX295" fmla="*/ 140149 w 343505"/>
                <a:gd name="connsiteY295" fmla="*/ 205711 h 289989"/>
                <a:gd name="connsiteX296" fmla="*/ 137669 w 343505"/>
                <a:gd name="connsiteY296" fmla="*/ 203232 h 289989"/>
                <a:gd name="connsiteX297" fmla="*/ 132709 w 343505"/>
                <a:gd name="connsiteY297" fmla="*/ 213146 h 289989"/>
                <a:gd name="connsiteX298" fmla="*/ 130229 w 343505"/>
                <a:gd name="connsiteY298" fmla="*/ 214385 h 289989"/>
                <a:gd name="connsiteX299" fmla="*/ 128989 w 343505"/>
                <a:gd name="connsiteY299" fmla="*/ 216864 h 289989"/>
                <a:gd name="connsiteX300" fmla="*/ 127750 w 343505"/>
                <a:gd name="connsiteY300" fmla="*/ 214385 h 289989"/>
                <a:gd name="connsiteX301" fmla="*/ 121550 w 343505"/>
                <a:gd name="connsiteY301" fmla="*/ 221821 h 289989"/>
                <a:gd name="connsiteX302" fmla="*/ 119070 w 343505"/>
                <a:gd name="connsiteY302" fmla="*/ 220581 h 289989"/>
                <a:gd name="connsiteX303" fmla="*/ 105430 w 343505"/>
                <a:gd name="connsiteY303" fmla="*/ 230495 h 289989"/>
                <a:gd name="connsiteX304" fmla="*/ 102950 w 343505"/>
                <a:gd name="connsiteY304" fmla="*/ 230495 h 289989"/>
                <a:gd name="connsiteX305" fmla="*/ 102950 w 343505"/>
                <a:gd name="connsiteY305" fmla="*/ 232974 h 289989"/>
                <a:gd name="connsiteX306" fmla="*/ 87318 w 343505"/>
                <a:gd name="connsiteY306" fmla="*/ 240183 h 289989"/>
                <a:gd name="connsiteX307" fmla="*/ 88070 w 343505"/>
                <a:gd name="connsiteY307" fmla="*/ 237930 h 289989"/>
                <a:gd name="connsiteX308" fmla="*/ 86830 w 343505"/>
                <a:gd name="connsiteY308" fmla="*/ 240409 h 289989"/>
                <a:gd name="connsiteX309" fmla="*/ 87318 w 343505"/>
                <a:gd name="connsiteY309" fmla="*/ 240183 h 289989"/>
                <a:gd name="connsiteX310" fmla="*/ 85590 w 343505"/>
                <a:gd name="connsiteY310" fmla="*/ 245366 h 289989"/>
                <a:gd name="connsiteX311" fmla="*/ 84350 w 343505"/>
                <a:gd name="connsiteY311" fmla="*/ 242887 h 289989"/>
                <a:gd name="connsiteX312" fmla="*/ 81870 w 343505"/>
                <a:gd name="connsiteY312" fmla="*/ 249083 h 289989"/>
                <a:gd name="connsiteX313" fmla="*/ 81870 w 343505"/>
                <a:gd name="connsiteY313" fmla="*/ 246605 h 289989"/>
                <a:gd name="connsiteX314" fmla="*/ 80631 w 343505"/>
                <a:gd name="connsiteY314" fmla="*/ 247844 h 289989"/>
                <a:gd name="connsiteX315" fmla="*/ 78151 w 343505"/>
                <a:gd name="connsiteY315" fmla="*/ 246605 h 289989"/>
                <a:gd name="connsiteX316" fmla="*/ 75671 w 343505"/>
                <a:gd name="connsiteY316" fmla="*/ 246605 h 289989"/>
                <a:gd name="connsiteX317" fmla="*/ 76911 w 343505"/>
                <a:gd name="connsiteY317" fmla="*/ 247844 h 289989"/>
                <a:gd name="connsiteX318" fmla="*/ 74431 w 343505"/>
                <a:gd name="connsiteY318" fmla="*/ 246605 h 289989"/>
                <a:gd name="connsiteX319" fmla="*/ 74431 w 343505"/>
                <a:gd name="connsiteY319" fmla="*/ 249083 h 289989"/>
                <a:gd name="connsiteX320" fmla="*/ 76911 w 343505"/>
                <a:gd name="connsiteY320" fmla="*/ 250323 h 289989"/>
                <a:gd name="connsiteX321" fmla="*/ 71951 w 343505"/>
                <a:gd name="connsiteY321" fmla="*/ 250323 h 289989"/>
                <a:gd name="connsiteX322" fmla="*/ 71951 w 343505"/>
                <a:gd name="connsiteY322" fmla="*/ 251562 h 289989"/>
                <a:gd name="connsiteX323" fmla="*/ 70711 w 343505"/>
                <a:gd name="connsiteY323" fmla="*/ 251562 h 289989"/>
                <a:gd name="connsiteX324" fmla="*/ 71951 w 343505"/>
                <a:gd name="connsiteY324" fmla="*/ 252801 h 289989"/>
                <a:gd name="connsiteX325" fmla="*/ 58311 w 343505"/>
                <a:gd name="connsiteY325" fmla="*/ 263954 h 289989"/>
                <a:gd name="connsiteX326" fmla="*/ 55831 w 343505"/>
                <a:gd name="connsiteY326" fmla="*/ 265193 h 289989"/>
                <a:gd name="connsiteX327" fmla="*/ 59551 w 343505"/>
                <a:gd name="connsiteY327" fmla="*/ 260236 h 289989"/>
                <a:gd name="connsiteX328" fmla="*/ 58311 w 343505"/>
                <a:gd name="connsiteY328" fmla="*/ 260236 h 289989"/>
                <a:gd name="connsiteX329" fmla="*/ 59551 w 343505"/>
                <a:gd name="connsiteY329" fmla="*/ 258997 h 289989"/>
                <a:gd name="connsiteX330" fmla="*/ 57071 w 343505"/>
                <a:gd name="connsiteY330" fmla="*/ 258997 h 289989"/>
                <a:gd name="connsiteX331" fmla="*/ 55831 w 343505"/>
                <a:gd name="connsiteY331" fmla="*/ 260236 h 289989"/>
                <a:gd name="connsiteX332" fmla="*/ 55831 w 343505"/>
                <a:gd name="connsiteY332" fmla="*/ 258997 h 289989"/>
                <a:gd name="connsiteX333" fmla="*/ 53351 w 343505"/>
                <a:gd name="connsiteY333" fmla="*/ 260236 h 289989"/>
                <a:gd name="connsiteX334" fmla="*/ 55831 w 343505"/>
                <a:gd name="connsiteY334" fmla="*/ 260236 h 289989"/>
                <a:gd name="connsiteX335" fmla="*/ 53351 w 343505"/>
                <a:gd name="connsiteY335" fmla="*/ 263954 h 289989"/>
                <a:gd name="connsiteX336" fmla="*/ 50871 w 343505"/>
                <a:gd name="connsiteY336" fmla="*/ 262715 h 289989"/>
                <a:gd name="connsiteX337" fmla="*/ 50871 w 343505"/>
                <a:gd name="connsiteY337" fmla="*/ 263954 h 289989"/>
                <a:gd name="connsiteX338" fmla="*/ 49631 w 343505"/>
                <a:gd name="connsiteY338" fmla="*/ 266432 h 289989"/>
                <a:gd name="connsiteX339" fmla="*/ 49631 w 343505"/>
                <a:gd name="connsiteY339" fmla="*/ 265193 h 289989"/>
                <a:gd name="connsiteX340" fmla="*/ 40951 w 343505"/>
                <a:gd name="connsiteY340" fmla="*/ 266432 h 289989"/>
                <a:gd name="connsiteX341" fmla="*/ 44671 w 343505"/>
                <a:gd name="connsiteY341" fmla="*/ 267672 h 289989"/>
                <a:gd name="connsiteX342" fmla="*/ 43431 w 343505"/>
                <a:gd name="connsiteY342" fmla="*/ 267672 h 289989"/>
                <a:gd name="connsiteX343" fmla="*/ 42191 w 343505"/>
                <a:gd name="connsiteY343" fmla="*/ 270150 h 289989"/>
                <a:gd name="connsiteX344" fmla="*/ 40951 w 343505"/>
                <a:gd name="connsiteY344" fmla="*/ 270150 h 289989"/>
                <a:gd name="connsiteX345" fmla="*/ 40951 w 343505"/>
                <a:gd name="connsiteY345" fmla="*/ 268911 h 289989"/>
                <a:gd name="connsiteX346" fmla="*/ 39711 w 343505"/>
                <a:gd name="connsiteY346" fmla="*/ 270150 h 289989"/>
                <a:gd name="connsiteX347" fmla="*/ 37231 w 343505"/>
                <a:gd name="connsiteY347" fmla="*/ 268911 h 289989"/>
                <a:gd name="connsiteX348" fmla="*/ 38471 w 343505"/>
                <a:gd name="connsiteY348" fmla="*/ 271389 h 289989"/>
                <a:gd name="connsiteX349" fmla="*/ 35991 w 343505"/>
                <a:gd name="connsiteY349" fmla="*/ 272629 h 289989"/>
                <a:gd name="connsiteX350" fmla="*/ 31807 w 343505"/>
                <a:gd name="connsiteY350" fmla="*/ 273403 h 289989"/>
                <a:gd name="connsiteX351" fmla="*/ 31013 w 343505"/>
                <a:gd name="connsiteY351" fmla="*/ 273819 h 289989"/>
                <a:gd name="connsiteX352" fmla="*/ 28552 w 343505"/>
                <a:gd name="connsiteY352" fmla="*/ 267672 h 289989"/>
                <a:gd name="connsiteX353" fmla="*/ 27312 w 343505"/>
                <a:gd name="connsiteY353" fmla="*/ 270150 h 289989"/>
                <a:gd name="connsiteX354" fmla="*/ 24832 w 343505"/>
                <a:gd name="connsiteY354" fmla="*/ 268911 h 289989"/>
                <a:gd name="connsiteX355" fmla="*/ 27312 w 343505"/>
                <a:gd name="connsiteY355" fmla="*/ 267672 h 289989"/>
                <a:gd name="connsiteX356" fmla="*/ 27312 w 343505"/>
                <a:gd name="connsiteY356" fmla="*/ 266432 h 289989"/>
                <a:gd name="connsiteX357" fmla="*/ 29792 w 343505"/>
                <a:gd name="connsiteY357" fmla="*/ 267672 h 289989"/>
                <a:gd name="connsiteX358" fmla="*/ 31032 w 343505"/>
                <a:gd name="connsiteY358" fmla="*/ 265193 h 289989"/>
                <a:gd name="connsiteX359" fmla="*/ 29792 w 343505"/>
                <a:gd name="connsiteY359" fmla="*/ 263954 h 289989"/>
                <a:gd name="connsiteX360" fmla="*/ 31032 w 343505"/>
                <a:gd name="connsiteY360" fmla="*/ 262715 h 289989"/>
                <a:gd name="connsiteX361" fmla="*/ 33511 w 343505"/>
                <a:gd name="connsiteY361" fmla="*/ 265193 h 289989"/>
                <a:gd name="connsiteX362" fmla="*/ 35991 w 343505"/>
                <a:gd name="connsiteY362" fmla="*/ 262715 h 289989"/>
                <a:gd name="connsiteX363" fmla="*/ 35991 w 343505"/>
                <a:gd name="connsiteY363" fmla="*/ 263954 h 289989"/>
                <a:gd name="connsiteX364" fmla="*/ 37231 w 343505"/>
                <a:gd name="connsiteY364" fmla="*/ 262715 h 289989"/>
                <a:gd name="connsiteX365" fmla="*/ 40951 w 343505"/>
                <a:gd name="connsiteY365" fmla="*/ 265193 h 289989"/>
                <a:gd name="connsiteX366" fmla="*/ 40951 w 343505"/>
                <a:gd name="connsiteY366" fmla="*/ 260236 h 289989"/>
                <a:gd name="connsiteX367" fmla="*/ 43431 w 343505"/>
                <a:gd name="connsiteY367" fmla="*/ 257758 h 289989"/>
                <a:gd name="connsiteX368" fmla="*/ 40951 w 343505"/>
                <a:gd name="connsiteY368" fmla="*/ 257758 h 289989"/>
                <a:gd name="connsiteX369" fmla="*/ 39711 w 343505"/>
                <a:gd name="connsiteY369" fmla="*/ 255280 h 289989"/>
                <a:gd name="connsiteX370" fmla="*/ 47151 w 343505"/>
                <a:gd name="connsiteY370" fmla="*/ 256519 h 289989"/>
                <a:gd name="connsiteX371" fmla="*/ 48391 w 343505"/>
                <a:gd name="connsiteY371" fmla="*/ 254040 h 289989"/>
                <a:gd name="connsiteX372" fmla="*/ 45911 w 343505"/>
                <a:gd name="connsiteY372" fmla="*/ 251562 h 289989"/>
                <a:gd name="connsiteX373" fmla="*/ 53351 w 343505"/>
                <a:gd name="connsiteY373" fmla="*/ 247844 h 289989"/>
                <a:gd name="connsiteX374" fmla="*/ 54591 w 343505"/>
                <a:gd name="connsiteY374" fmla="*/ 247844 h 289989"/>
                <a:gd name="connsiteX375" fmla="*/ 54591 w 343505"/>
                <a:gd name="connsiteY375" fmla="*/ 249083 h 289989"/>
                <a:gd name="connsiteX376" fmla="*/ 57071 w 343505"/>
                <a:gd name="connsiteY376" fmla="*/ 247844 h 289989"/>
                <a:gd name="connsiteX377" fmla="*/ 58311 w 343505"/>
                <a:gd name="connsiteY377" fmla="*/ 246605 h 289989"/>
                <a:gd name="connsiteX378" fmla="*/ 58311 w 343505"/>
                <a:gd name="connsiteY378" fmla="*/ 245366 h 289989"/>
                <a:gd name="connsiteX379" fmla="*/ 62031 w 343505"/>
                <a:gd name="connsiteY379" fmla="*/ 245366 h 289989"/>
                <a:gd name="connsiteX380" fmla="*/ 64511 w 343505"/>
                <a:gd name="connsiteY380" fmla="*/ 242887 h 289989"/>
                <a:gd name="connsiteX381" fmla="*/ 65751 w 343505"/>
                <a:gd name="connsiteY381" fmla="*/ 242887 h 289989"/>
                <a:gd name="connsiteX382" fmla="*/ 66991 w 343505"/>
                <a:gd name="connsiteY382" fmla="*/ 240409 h 289989"/>
                <a:gd name="connsiteX383" fmla="*/ 65751 w 343505"/>
                <a:gd name="connsiteY383" fmla="*/ 240409 h 289989"/>
                <a:gd name="connsiteX384" fmla="*/ 66991 w 343505"/>
                <a:gd name="connsiteY384" fmla="*/ 239170 h 289989"/>
                <a:gd name="connsiteX385" fmla="*/ 69471 w 343505"/>
                <a:gd name="connsiteY385" fmla="*/ 239170 h 289989"/>
                <a:gd name="connsiteX386" fmla="*/ 73191 w 343505"/>
                <a:gd name="connsiteY386" fmla="*/ 237930 h 289989"/>
                <a:gd name="connsiteX387" fmla="*/ 71331 w 343505"/>
                <a:gd name="connsiteY387" fmla="*/ 237001 h 289989"/>
                <a:gd name="connsiteX388" fmla="*/ 71951 w 343505"/>
                <a:gd name="connsiteY388" fmla="*/ 236691 h 289989"/>
                <a:gd name="connsiteX389" fmla="*/ 73191 w 343505"/>
                <a:gd name="connsiteY389" fmla="*/ 230495 h 289989"/>
                <a:gd name="connsiteX390" fmla="*/ 73191 w 343505"/>
                <a:gd name="connsiteY390" fmla="*/ 232974 h 289989"/>
                <a:gd name="connsiteX391" fmla="*/ 75671 w 343505"/>
                <a:gd name="connsiteY391" fmla="*/ 231734 h 289989"/>
                <a:gd name="connsiteX392" fmla="*/ 78151 w 343505"/>
                <a:gd name="connsiteY392" fmla="*/ 231734 h 289989"/>
                <a:gd name="connsiteX393" fmla="*/ 81870 w 343505"/>
                <a:gd name="connsiteY393" fmla="*/ 230495 h 289989"/>
                <a:gd name="connsiteX394" fmla="*/ 83110 w 343505"/>
                <a:gd name="connsiteY394" fmla="*/ 229256 h 289989"/>
                <a:gd name="connsiteX395" fmla="*/ 84350 w 343505"/>
                <a:gd name="connsiteY395" fmla="*/ 225538 h 289989"/>
                <a:gd name="connsiteX396" fmla="*/ 85590 w 343505"/>
                <a:gd name="connsiteY396" fmla="*/ 225538 h 289989"/>
                <a:gd name="connsiteX397" fmla="*/ 84350 w 343505"/>
                <a:gd name="connsiteY397" fmla="*/ 224299 h 289989"/>
                <a:gd name="connsiteX398" fmla="*/ 86830 w 343505"/>
                <a:gd name="connsiteY398" fmla="*/ 223060 h 289989"/>
                <a:gd name="connsiteX399" fmla="*/ 90550 w 343505"/>
                <a:gd name="connsiteY399" fmla="*/ 225538 h 289989"/>
                <a:gd name="connsiteX400" fmla="*/ 90550 w 343505"/>
                <a:gd name="connsiteY400" fmla="*/ 223060 h 289989"/>
                <a:gd name="connsiteX401" fmla="*/ 91790 w 343505"/>
                <a:gd name="connsiteY401" fmla="*/ 224299 h 289989"/>
                <a:gd name="connsiteX402" fmla="*/ 93030 w 343505"/>
                <a:gd name="connsiteY402" fmla="*/ 221821 h 289989"/>
                <a:gd name="connsiteX403" fmla="*/ 95510 w 343505"/>
                <a:gd name="connsiteY403" fmla="*/ 220581 h 289989"/>
                <a:gd name="connsiteX404" fmla="*/ 97990 w 343505"/>
                <a:gd name="connsiteY404" fmla="*/ 221821 h 289989"/>
                <a:gd name="connsiteX405" fmla="*/ 95510 w 343505"/>
                <a:gd name="connsiteY405" fmla="*/ 219342 h 289989"/>
                <a:gd name="connsiteX406" fmla="*/ 101710 w 343505"/>
                <a:gd name="connsiteY406" fmla="*/ 214385 h 289989"/>
                <a:gd name="connsiteX407" fmla="*/ 97990 w 343505"/>
                <a:gd name="connsiteY407" fmla="*/ 211907 h 289989"/>
                <a:gd name="connsiteX408" fmla="*/ 99230 w 343505"/>
                <a:gd name="connsiteY408" fmla="*/ 214385 h 289989"/>
                <a:gd name="connsiteX409" fmla="*/ 97990 w 343505"/>
                <a:gd name="connsiteY409" fmla="*/ 216864 h 289989"/>
                <a:gd name="connsiteX410" fmla="*/ 95510 w 343505"/>
                <a:gd name="connsiteY410" fmla="*/ 214385 h 289989"/>
                <a:gd name="connsiteX411" fmla="*/ 99230 w 343505"/>
                <a:gd name="connsiteY411" fmla="*/ 209428 h 289989"/>
                <a:gd name="connsiteX412" fmla="*/ 102950 w 343505"/>
                <a:gd name="connsiteY412" fmla="*/ 210668 h 289989"/>
                <a:gd name="connsiteX413" fmla="*/ 103482 w 343505"/>
                <a:gd name="connsiteY413" fmla="*/ 209605 h 289989"/>
                <a:gd name="connsiteX414" fmla="*/ 106670 w 343505"/>
                <a:gd name="connsiteY414" fmla="*/ 210668 h 289989"/>
                <a:gd name="connsiteX415" fmla="*/ 106670 w 343505"/>
                <a:gd name="connsiteY415" fmla="*/ 208189 h 289989"/>
                <a:gd name="connsiteX416" fmla="*/ 110390 w 343505"/>
                <a:gd name="connsiteY416" fmla="*/ 204472 h 289989"/>
                <a:gd name="connsiteX417" fmla="*/ 110390 w 343505"/>
                <a:gd name="connsiteY417" fmla="*/ 208189 h 289989"/>
                <a:gd name="connsiteX418" fmla="*/ 111630 w 343505"/>
                <a:gd name="connsiteY418" fmla="*/ 208189 h 289989"/>
                <a:gd name="connsiteX419" fmla="*/ 114110 w 343505"/>
                <a:gd name="connsiteY419" fmla="*/ 197036 h 289989"/>
                <a:gd name="connsiteX420" fmla="*/ 119070 w 343505"/>
                <a:gd name="connsiteY420" fmla="*/ 192079 h 289989"/>
                <a:gd name="connsiteX421" fmla="*/ 121550 w 343505"/>
                <a:gd name="connsiteY421" fmla="*/ 194558 h 289989"/>
                <a:gd name="connsiteX422" fmla="*/ 124030 w 343505"/>
                <a:gd name="connsiteY422" fmla="*/ 192079 h 289989"/>
                <a:gd name="connsiteX423" fmla="*/ 121550 w 343505"/>
                <a:gd name="connsiteY423" fmla="*/ 192079 h 289989"/>
                <a:gd name="connsiteX424" fmla="*/ 127750 w 343505"/>
                <a:gd name="connsiteY424" fmla="*/ 188362 h 289989"/>
                <a:gd name="connsiteX425" fmla="*/ 127750 w 343505"/>
                <a:gd name="connsiteY425" fmla="*/ 190840 h 289989"/>
                <a:gd name="connsiteX426" fmla="*/ 130229 w 343505"/>
                <a:gd name="connsiteY426" fmla="*/ 190840 h 289989"/>
                <a:gd name="connsiteX427" fmla="*/ 128989 w 343505"/>
                <a:gd name="connsiteY427" fmla="*/ 184644 h 289989"/>
                <a:gd name="connsiteX428" fmla="*/ 176109 w 343505"/>
                <a:gd name="connsiteY428" fmla="*/ 148707 h 289989"/>
                <a:gd name="connsiteX429" fmla="*/ 177348 w 343505"/>
                <a:gd name="connsiteY429" fmla="*/ 149946 h 289989"/>
                <a:gd name="connsiteX430" fmla="*/ 207108 w 343505"/>
                <a:gd name="connsiteY430" fmla="*/ 125161 h 289989"/>
                <a:gd name="connsiteX431" fmla="*/ 207108 w 343505"/>
                <a:gd name="connsiteY431" fmla="*/ 122683 h 289989"/>
                <a:gd name="connsiteX432" fmla="*/ 212068 w 343505"/>
                <a:gd name="connsiteY432" fmla="*/ 118965 h 289989"/>
                <a:gd name="connsiteX433" fmla="*/ 218268 w 343505"/>
                <a:gd name="connsiteY433" fmla="*/ 109052 h 289989"/>
                <a:gd name="connsiteX434" fmla="*/ 218268 w 343505"/>
                <a:gd name="connsiteY434" fmla="*/ 110291 h 289989"/>
                <a:gd name="connsiteX435" fmla="*/ 226947 w 343505"/>
                <a:gd name="connsiteY435" fmla="*/ 105334 h 289989"/>
                <a:gd name="connsiteX436" fmla="*/ 229427 w 343505"/>
                <a:gd name="connsiteY436" fmla="*/ 102855 h 289989"/>
                <a:gd name="connsiteX437" fmla="*/ 229427 w 343505"/>
                <a:gd name="connsiteY437" fmla="*/ 101616 h 289989"/>
                <a:gd name="connsiteX438" fmla="*/ 230667 w 343505"/>
                <a:gd name="connsiteY438" fmla="*/ 104095 h 289989"/>
                <a:gd name="connsiteX439" fmla="*/ 233147 w 343505"/>
                <a:gd name="connsiteY439" fmla="*/ 101616 h 289989"/>
                <a:gd name="connsiteX440" fmla="*/ 234387 w 343505"/>
                <a:gd name="connsiteY440" fmla="*/ 99138 h 289989"/>
                <a:gd name="connsiteX441" fmla="*/ 234387 w 343505"/>
                <a:gd name="connsiteY441" fmla="*/ 100377 h 289989"/>
                <a:gd name="connsiteX442" fmla="*/ 237715 w 343505"/>
                <a:gd name="connsiteY442" fmla="*/ 97051 h 289989"/>
                <a:gd name="connsiteX443" fmla="*/ 238107 w 343505"/>
                <a:gd name="connsiteY443" fmla="*/ 96659 h 289989"/>
                <a:gd name="connsiteX444" fmla="*/ 240587 w 343505"/>
                <a:gd name="connsiteY444" fmla="*/ 99138 h 289989"/>
                <a:gd name="connsiteX445" fmla="*/ 240587 w 343505"/>
                <a:gd name="connsiteY445" fmla="*/ 97899 h 289989"/>
                <a:gd name="connsiteX446" fmla="*/ 241827 w 343505"/>
                <a:gd name="connsiteY446" fmla="*/ 96659 h 289989"/>
                <a:gd name="connsiteX447" fmla="*/ 244307 w 343505"/>
                <a:gd name="connsiteY447" fmla="*/ 95420 h 289989"/>
                <a:gd name="connsiteX448" fmla="*/ 240587 w 343505"/>
                <a:gd name="connsiteY448" fmla="*/ 92942 h 289989"/>
                <a:gd name="connsiteX449" fmla="*/ 240587 w 343505"/>
                <a:gd name="connsiteY449" fmla="*/ 90463 h 289989"/>
                <a:gd name="connsiteX450" fmla="*/ 241827 w 343505"/>
                <a:gd name="connsiteY450" fmla="*/ 91703 h 289989"/>
                <a:gd name="connsiteX451" fmla="*/ 243067 w 343505"/>
                <a:gd name="connsiteY451" fmla="*/ 86746 h 289989"/>
                <a:gd name="connsiteX452" fmla="*/ 244307 w 343505"/>
                <a:gd name="connsiteY452" fmla="*/ 87985 h 289989"/>
                <a:gd name="connsiteX453" fmla="*/ 249267 w 343505"/>
                <a:gd name="connsiteY453" fmla="*/ 85506 h 289989"/>
                <a:gd name="connsiteX454" fmla="*/ 250507 w 343505"/>
                <a:gd name="connsiteY454" fmla="*/ 83028 h 289989"/>
                <a:gd name="connsiteX455" fmla="*/ 251747 w 343505"/>
                <a:gd name="connsiteY455" fmla="*/ 84267 h 289989"/>
                <a:gd name="connsiteX456" fmla="*/ 251747 w 343505"/>
                <a:gd name="connsiteY456" fmla="*/ 80550 h 289989"/>
                <a:gd name="connsiteX457" fmla="*/ 257947 w 343505"/>
                <a:gd name="connsiteY457" fmla="*/ 74353 h 289989"/>
                <a:gd name="connsiteX458" fmla="*/ 260427 w 343505"/>
                <a:gd name="connsiteY458" fmla="*/ 74353 h 289989"/>
                <a:gd name="connsiteX459" fmla="*/ 261667 w 343505"/>
                <a:gd name="connsiteY459" fmla="*/ 73114 h 289989"/>
                <a:gd name="connsiteX460" fmla="*/ 264147 w 343505"/>
                <a:gd name="connsiteY460" fmla="*/ 71875 h 289989"/>
                <a:gd name="connsiteX461" fmla="*/ 264147 w 343505"/>
                <a:gd name="connsiteY461" fmla="*/ 74353 h 289989"/>
                <a:gd name="connsiteX462" fmla="*/ 266627 w 343505"/>
                <a:gd name="connsiteY462" fmla="*/ 71875 h 289989"/>
                <a:gd name="connsiteX463" fmla="*/ 270347 w 343505"/>
                <a:gd name="connsiteY463" fmla="*/ 70636 h 289989"/>
                <a:gd name="connsiteX464" fmla="*/ 272826 w 343505"/>
                <a:gd name="connsiteY464" fmla="*/ 69397 h 289989"/>
                <a:gd name="connsiteX465" fmla="*/ 272826 w 343505"/>
                <a:gd name="connsiteY465" fmla="*/ 68157 h 289989"/>
                <a:gd name="connsiteX466" fmla="*/ 272826 w 343505"/>
                <a:gd name="connsiteY466" fmla="*/ 66918 h 289989"/>
                <a:gd name="connsiteX467" fmla="*/ 270347 w 343505"/>
                <a:gd name="connsiteY467" fmla="*/ 68157 h 289989"/>
                <a:gd name="connsiteX468" fmla="*/ 272826 w 343505"/>
                <a:gd name="connsiteY468" fmla="*/ 65679 h 289989"/>
                <a:gd name="connsiteX469" fmla="*/ 270347 w 343505"/>
                <a:gd name="connsiteY469" fmla="*/ 64440 h 289989"/>
                <a:gd name="connsiteX470" fmla="*/ 293906 w 343505"/>
                <a:gd name="connsiteY470" fmla="*/ 42134 h 289989"/>
                <a:gd name="connsiteX471" fmla="*/ 298866 w 343505"/>
                <a:gd name="connsiteY471" fmla="*/ 39655 h 289989"/>
                <a:gd name="connsiteX472" fmla="*/ 297626 w 343505"/>
                <a:gd name="connsiteY472" fmla="*/ 39655 h 289989"/>
                <a:gd name="connsiteX473" fmla="*/ 301346 w 343505"/>
                <a:gd name="connsiteY473" fmla="*/ 35938 h 289989"/>
                <a:gd name="connsiteX474" fmla="*/ 300106 w 343505"/>
                <a:gd name="connsiteY474" fmla="*/ 33459 h 289989"/>
                <a:gd name="connsiteX475" fmla="*/ 302586 w 343505"/>
                <a:gd name="connsiteY475" fmla="*/ 32220 h 289989"/>
                <a:gd name="connsiteX476" fmla="*/ 303826 w 343505"/>
                <a:gd name="connsiteY476" fmla="*/ 28502 h 289989"/>
                <a:gd name="connsiteX477" fmla="*/ 308786 w 343505"/>
                <a:gd name="connsiteY477" fmla="*/ 24785 h 289989"/>
                <a:gd name="connsiteX478" fmla="*/ 310026 w 343505"/>
                <a:gd name="connsiteY478" fmla="*/ 26024 h 289989"/>
                <a:gd name="connsiteX479" fmla="*/ 314986 w 343505"/>
                <a:gd name="connsiteY479" fmla="*/ 22306 h 289989"/>
                <a:gd name="connsiteX480" fmla="*/ 316226 w 343505"/>
                <a:gd name="connsiteY480" fmla="*/ 18589 h 289989"/>
                <a:gd name="connsiteX481" fmla="*/ 318706 w 343505"/>
                <a:gd name="connsiteY481" fmla="*/ 19828 h 289989"/>
                <a:gd name="connsiteX482" fmla="*/ 318706 w 343505"/>
                <a:gd name="connsiteY482" fmla="*/ 17349 h 289989"/>
                <a:gd name="connsiteX483" fmla="*/ 323665 w 343505"/>
                <a:gd name="connsiteY483" fmla="*/ 9914 h 289989"/>
                <a:gd name="connsiteX484" fmla="*/ 336065 w 343505"/>
                <a:gd name="connsiteY484" fmla="*/ 2478 h 289989"/>
                <a:gd name="connsiteX485" fmla="*/ 334825 w 343505"/>
                <a:gd name="connsiteY485" fmla="*/ 1239 h 289989"/>
                <a:gd name="connsiteX486" fmla="*/ 339785 w 343505"/>
                <a:gd name="connsiteY486" fmla="*/ 3717 h 289989"/>
                <a:gd name="connsiteX487" fmla="*/ 343505 w 343505"/>
                <a:gd name="connsiteY487" fmla="*/ 0 h 28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</a:cxnLst>
              <a:rect l="l" t="t" r="r" b="b"/>
              <a:pathLst>
                <a:path w="343505" h="289989">
                  <a:moveTo>
                    <a:pt x="1245" y="287496"/>
                  </a:moveTo>
                  <a:lnTo>
                    <a:pt x="623" y="288741"/>
                  </a:lnTo>
                  <a:lnTo>
                    <a:pt x="0" y="288741"/>
                  </a:lnTo>
                  <a:close/>
                  <a:moveTo>
                    <a:pt x="5911" y="286255"/>
                  </a:moveTo>
                  <a:cubicBezTo>
                    <a:pt x="6845" y="286255"/>
                    <a:pt x="5911" y="288122"/>
                    <a:pt x="7779" y="288122"/>
                  </a:cubicBezTo>
                  <a:lnTo>
                    <a:pt x="8712" y="287189"/>
                  </a:lnTo>
                  <a:cubicBezTo>
                    <a:pt x="7779" y="288122"/>
                    <a:pt x="9645" y="289056"/>
                    <a:pt x="8712" y="289056"/>
                  </a:cubicBezTo>
                  <a:cubicBezTo>
                    <a:pt x="7779" y="288122"/>
                    <a:pt x="5911" y="289989"/>
                    <a:pt x="4978" y="289989"/>
                  </a:cubicBezTo>
                  <a:cubicBezTo>
                    <a:pt x="6845" y="289056"/>
                    <a:pt x="4978" y="287189"/>
                    <a:pt x="5911" y="286255"/>
                  </a:cubicBezTo>
                  <a:close/>
                  <a:moveTo>
                    <a:pt x="11192" y="281303"/>
                  </a:moveTo>
                  <a:cubicBezTo>
                    <a:pt x="9952" y="282542"/>
                    <a:pt x="9952" y="283782"/>
                    <a:pt x="11192" y="283782"/>
                  </a:cubicBezTo>
                  <a:cubicBezTo>
                    <a:pt x="11192" y="283782"/>
                    <a:pt x="11192" y="283782"/>
                    <a:pt x="11192" y="285021"/>
                  </a:cubicBezTo>
                  <a:lnTo>
                    <a:pt x="12432" y="285021"/>
                  </a:lnTo>
                  <a:cubicBezTo>
                    <a:pt x="13672" y="286260"/>
                    <a:pt x="11192" y="287499"/>
                    <a:pt x="11192" y="287499"/>
                  </a:cubicBezTo>
                  <a:cubicBezTo>
                    <a:pt x="11192" y="286260"/>
                    <a:pt x="9952" y="285021"/>
                    <a:pt x="8712" y="285021"/>
                  </a:cubicBezTo>
                  <a:cubicBezTo>
                    <a:pt x="11192" y="285021"/>
                    <a:pt x="8712" y="282542"/>
                    <a:pt x="11192" y="281303"/>
                  </a:cubicBezTo>
                  <a:close/>
                  <a:moveTo>
                    <a:pt x="7157" y="278787"/>
                  </a:moveTo>
                  <a:lnTo>
                    <a:pt x="8090" y="279783"/>
                  </a:lnTo>
                  <a:lnTo>
                    <a:pt x="9957" y="279783"/>
                  </a:lnTo>
                  <a:cubicBezTo>
                    <a:pt x="9023" y="281774"/>
                    <a:pt x="8090" y="281774"/>
                    <a:pt x="7157" y="283765"/>
                  </a:cubicBezTo>
                  <a:cubicBezTo>
                    <a:pt x="6223" y="281774"/>
                    <a:pt x="6223" y="280778"/>
                    <a:pt x="7157" y="278787"/>
                  </a:cubicBezTo>
                  <a:close/>
                  <a:moveTo>
                    <a:pt x="17392" y="273868"/>
                  </a:moveTo>
                  <a:cubicBezTo>
                    <a:pt x="18632" y="275107"/>
                    <a:pt x="14912" y="276346"/>
                    <a:pt x="17392" y="276346"/>
                  </a:cubicBezTo>
                  <a:cubicBezTo>
                    <a:pt x="17392" y="276346"/>
                    <a:pt x="18632" y="276346"/>
                    <a:pt x="18632" y="275107"/>
                  </a:cubicBezTo>
                  <a:lnTo>
                    <a:pt x="19872" y="276346"/>
                  </a:lnTo>
                  <a:cubicBezTo>
                    <a:pt x="18632" y="276346"/>
                    <a:pt x="18632" y="278825"/>
                    <a:pt x="17392" y="277585"/>
                  </a:cubicBezTo>
                  <a:cubicBezTo>
                    <a:pt x="17392" y="278825"/>
                    <a:pt x="16152" y="280064"/>
                    <a:pt x="14912" y="281303"/>
                  </a:cubicBezTo>
                  <a:cubicBezTo>
                    <a:pt x="12432" y="282542"/>
                    <a:pt x="16152" y="283782"/>
                    <a:pt x="13672" y="285021"/>
                  </a:cubicBezTo>
                  <a:cubicBezTo>
                    <a:pt x="13672" y="283782"/>
                    <a:pt x="13672" y="283782"/>
                    <a:pt x="11192" y="283782"/>
                  </a:cubicBezTo>
                  <a:cubicBezTo>
                    <a:pt x="11192" y="283782"/>
                    <a:pt x="11192" y="282542"/>
                    <a:pt x="12432" y="281303"/>
                  </a:cubicBezTo>
                  <a:lnTo>
                    <a:pt x="11192" y="281303"/>
                  </a:lnTo>
                  <a:cubicBezTo>
                    <a:pt x="11192" y="278825"/>
                    <a:pt x="13672" y="277585"/>
                    <a:pt x="12432" y="276346"/>
                  </a:cubicBezTo>
                  <a:lnTo>
                    <a:pt x="11192" y="276346"/>
                  </a:lnTo>
                  <a:cubicBezTo>
                    <a:pt x="11192" y="276346"/>
                    <a:pt x="12432" y="275107"/>
                    <a:pt x="13672" y="275107"/>
                  </a:cubicBezTo>
                  <a:lnTo>
                    <a:pt x="13672" y="276346"/>
                  </a:lnTo>
                  <a:cubicBezTo>
                    <a:pt x="17392" y="276346"/>
                    <a:pt x="14912" y="273868"/>
                    <a:pt x="17392" y="273868"/>
                  </a:cubicBezTo>
                  <a:close/>
                  <a:moveTo>
                    <a:pt x="31013" y="273819"/>
                  </a:moveTo>
                  <a:lnTo>
                    <a:pt x="31032" y="273868"/>
                  </a:lnTo>
                  <a:lnTo>
                    <a:pt x="28683" y="275042"/>
                  </a:lnTo>
                  <a:lnTo>
                    <a:pt x="28683" y="275039"/>
                  </a:lnTo>
                  <a:close/>
                  <a:moveTo>
                    <a:pt x="34015" y="273809"/>
                  </a:moveTo>
                  <a:lnTo>
                    <a:pt x="34845" y="273809"/>
                  </a:lnTo>
                  <a:cubicBezTo>
                    <a:pt x="34845" y="274639"/>
                    <a:pt x="34845" y="275469"/>
                    <a:pt x="34015" y="275469"/>
                  </a:cubicBezTo>
                  <a:cubicBezTo>
                    <a:pt x="34845" y="277128"/>
                    <a:pt x="34015" y="276298"/>
                    <a:pt x="32356" y="275469"/>
                  </a:cubicBezTo>
                  <a:cubicBezTo>
                    <a:pt x="33186" y="274639"/>
                    <a:pt x="33186" y="273809"/>
                    <a:pt x="34015" y="273809"/>
                  </a:cubicBezTo>
                  <a:close/>
                  <a:moveTo>
                    <a:pt x="27312" y="270150"/>
                  </a:moveTo>
                  <a:cubicBezTo>
                    <a:pt x="29172" y="270770"/>
                    <a:pt x="29172" y="272009"/>
                    <a:pt x="28862" y="273248"/>
                  </a:cubicBezTo>
                  <a:lnTo>
                    <a:pt x="28683" y="275039"/>
                  </a:lnTo>
                  <a:lnTo>
                    <a:pt x="28552" y="275107"/>
                  </a:lnTo>
                  <a:lnTo>
                    <a:pt x="28683" y="275042"/>
                  </a:lnTo>
                  <a:lnTo>
                    <a:pt x="28552" y="276346"/>
                  </a:lnTo>
                  <a:cubicBezTo>
                    <a:pt x="27312" y="276346"/>
                    <a:pt x="26072" y="276346"/>
                    <a:pt x="26072" y="277585"/>
                  </a:cubicBezTo>
                  <a:cubicBezTo>
                    <a:pt x="24832" y="277585"/>
                    <a:pt x="26072" y="276346"/>
                    <a:pt x="23592" y="276346"/>
                  </a:cubicBezTo>
                  <a:cubicBezTo>
                    <a:pt x="23592" y="276346"/>
                    <a:pt x="24832" y="277585"/>
                    <a:pt x="23592" y="278825"/>
                  </a:cubicBezTo>
                  <a:cubicBezTo>
                    <a:pt x="23592" y="277585"/>
                    <a:pt x="23592" y="277585"/>
                    <a:pt x="22352" y="276346"/>
                  </a:cubicBezTo>
                  <a:cubicBezTo>
                    <a:pt x="21112" y="277585"/>
                    <a:pt x="22352" y="278825"/>
                    <a:pt x="21112" y="280064"/>
                  </a:cubicBezTo>
                  <a:cubicBezTo>
                    <a:pt x="22352" y="281303"/>
                    <a:pt x="19872" y="280064"/>
                    <a:pt x="19872" y="280064"/>
                  </a:cubicBezTo>
                  <a:lnTo>
                    <a:pt x="17392" y="283782"/>
                  </a:lnTo>
                  <a:cubicBezTo>
                    <a:pt x="17392" y="282542"/>
                    <a:pt x="18632" y="280064"/>
                    <a:pt x="16152" y="280064"/>
                  </a:cubicBezTo>
                  <a:cubicBezTo>
                    <a:pt x="16152" y="277585"/>
                    <a:pt x="22352" y="278825"/>
                    <a:pt x="19872" y="276346"/>
                  </a:cubicBezTo>
                  <a:cubicBezTo>
                    <a:pt x="21112" y="275107"/>
                    <a:pt x="22352" y="272629"/>
                    <a:pt x="22352" y="271389"/>
                  </a:cubicBezTo>
                  <a:cubicBezTo>
                    <a:pt x="22352" y="272629"/>
                    <a:pt x="22352" y="272629"/>
                    <a:pt x="22352" y="273868"/>
                  </a:cubicBezTo>
                  <a:cubicBezTo>
                    <a:pt x="23592" y="272629"/>
                    <a:pt x="26072" y="275107"/>
                    <a:pt x="27312" y="272629"/>
                  </a:cubicBezTo>
                  <a:lnTo>
                    <a:pt x="24832" y="272629"/>
                  </a:lnTo>
                  <a:cubicBezTo>
                    <a:pt x="27312" y="271389"/>
                    <a:pt x="27312" y="271389"/>
                    <a:pt x="27312" y="270150"/>
                  </a:cubicBezTo>
                  <a:close/>
                  <a:moveTo>
                    <a:pt x="46669" y="267582"/>
                  </a:moveTo>
                  <a:lnTo>
                    <a:pt x="46669" y="268205"/>
                  </a:lnTo>
                  <a:cubicBezTo>
                    <a:pt x="47603" y="268205"/>
                    <a:pt x="47603" y="268205"/>
                    <a:pt x="47603" y="267582"/>
                  </a:cubicBezTo>
                  <a:cubicBezTo>
                    <a:pt x="48536" y="267582"/>
                    <a:pt x="48536" y="268205"/>
                    <a:pt x="48536" y="268827"/>
                  </a:cubicBezTo>
                  <a:cubicBezTo>
                    <a:pt x="47603" y="268205"/>
                    <a:pt x="46669" y="268205"/>
                    <a:pt x="44802" y="268205"/>
                  </a:cubicBezTo>
                  <a:cubicBezTo>
                    <a:pt x="45735" y="268205"/>
                    <a:pt x="45735" y="268205"/>
                    <a:pt x="46669" y="267582"/>
                  </a:cubicBezTo>
                  <a:close/>
                  <a:moveTo>
                    <a:pt x="52683" y="266341"/>
                  </a:moveTo>
                  <a:lnTo>
                    <a:pt x="53513" y="266341"/>
                  </a:lnTo>
                  <a:cubicBezTo>
                    <a:pt x="53513" y="267171"/>
                    <a:pt x="51854" y="268001"/>
                    <a:pt x="51024" y="268830"/>
                  </a:cubicBezTo>
                  <a:cubicBezTo>
                    <a:pt x="51024" y="268001"/>
                    <a:pt x="51854" y="268001"/>
                    <a:pt x="52683" y="266341"/>
                  </a:cubicBezTo>
                  <a:close/>
                  <a:moveTo>
                    <a:pt x="71124" y="237104"/>
                  </a:moveTo>
                  <a:lnTo>
                    <a:pt x="71951" y="237930"/>
                  </a:lnTo>
                  <a:cubicBezTo>
                    <a:pt x="70711" y="237930"/>
                    <a:pt x="69471" y="239170"/>
                    <a:pt x="66991" y="239170"/>
                  </a:cubicBezTo>
                  <a:close/>
                  <a:moveTo>
                    <a:pt x="70711" y="236691"/>
                  </a:moveTo>
                  <a:lnTo>
                    <a:pt x="71331" y="237001"/>
                  </a:lnTo>
                  <a:lnTo>
                    <a:pt x="71124" y="237104"/>
                  </a:lnTo>
                  <a:close/>
                  <a:moveTo>
                    <a:pt x="95510" y="210668"/>
                  </a:moveTo>
                  <a:cubicBezTo>
                    <a:pt x="94270" y="211907"/>
                    <a:pt x="94270" y="214385"/>
                    <a:pt x="94270" y="214385"/>
                  </a:cubicBezTo>
                  <a:cubicBezTo>
                    <a:pt x="96750" y="218103"/>
                    <a:pt x="90550" y="219342"/>
                    <a:pt x="90550" y="220581"/>
                  </a:cubicBezTo>
                  <a:cubicBezTo>
                    <a:pt x="93030" y="220581"/>
                    <a:pt x="90550" y="221821"/>
                    <a:pt x="93030" y="221821"/>
                  </a:cubicBezTo>
                  <a:cubicBezTo>
                    <a:pt x="90550" y="221821"/>
                    <a:pt x="90550" y="221821"/>
                    <a:pt x="88070" y="221821"/>
                  </a:cubicBezTo>
                  <a:cubicBezTo>
                    <a:pt x="89310" y="221821"/>
                    <a:pt x="88070" y="219342"/>
                    <a:pt x="90550" y="218103"/>
                  </a:cubicBezTo>
                  <a:lnTo>
                    <a:pt x="91790" y="218103"/>
                  </a:lnTo>
                  <a:cubicBezTo>
                    <a:pt x="93030" y="218103"/>
                    <a:pt x="91790" y="216864"/>
                    <a:pt x="93030" y="214385"/>
                  </a:cubicBezTo>
                  <a:lnTo>
                    <a:pt x="91790" y="213146"/>
                  </a:lnTo>
                  <a:cubicBezTo>
                    <a:pt x="93030" y="211907"/>
                    <a:pt x="94270" y="211907"/>
                    <a:pt x="95510" y="210668"/>
                  </a:cubicBezTo>
                  <a:close/>
                  <a:moveTo>
                    <a:pt x="104190" y="208189"/>
                  </a:moveTo>
                  <a:lnTo>
                    <a:pt x="103482" y="209605"/>
                  </a:lnTo>
                  <a:lnTo>
                    <a:pt x="102950" y="209428"/>
                  </a:lnTo>
                  <a:close/>
                  <a:moveTo>
                    <a:pt x="188095" y="171426"/>
                  </a:moveTo>
                  <a:lnTo>
                    <a:pt x="189748" y="172252"/>
                  </a:lnTo>
                  <a:lnTo>
                    <a:pt x="187268" y="172252"/>
                  </a:lnTo>
                  <a:close/>
                  <a:moveTo>
                    <a:pt x="187268" y="171013"/>
                  </a:moveTo>
                  <a:lnTo>
                    <a:pt x="188508" y="171013"/>
                  </a:lnTo>
                  <a:lnTo>
                    <a:pt x="188095" y="171426"/>
                  </a:lnTo>
                  <a:close/>
                  <a:moveTo>
                    <a:pt x="191666" y="169264"/>
                  </a:moveTo>
                  <a:lnTo>
                    <a:pt x="192911" y="169264"/>
                  </a:lnTo>
                  <a:lnTo>
                    <a:pt x="192911" y="170509"/>
                  </a:lnTo>
                  <a:cubicBezTo>
                    <a:pt x="192911" y="169264"/>
                    <a:pt x="191666" y="170509"/>
                    <a:pt x="191666" y="169264"/>
                  </a:cubicBezTo>
                  <a:close/>
                  <a:moveTo>
                    <a:pt x="199133" y="158062"/>
                  </a:moveTo>
                  <a:cubicBezTo>
                    <a:pt x="196644" y="160137"/>
                    <a:pt x="200792" y="160137"/>
                    <a:pt x="199133" y="163248"/>
                  </a:cubicBezTo>
                  <a:cubicBezTo>
                    <a:pt x="197474" y="162211"/>
                    <a:pt x="198303" y="164285"/>
                    <a:pt x="196644" y="164285"/>
                  </a:cubicBezTo>
                  <a:cubicBezTo>
                    <a:pt x="196644" y="164285"/>
                    <a:pt x="199133" y="163248"/>
                    <a:pt x="197474" y="163248"/>
                  </a:cubicBezTo>
                  <a:cubicBezTo>
                    <a:pt x="199963" y="162211"/>
                    <a:pt x="195814" y="159099"/>
                    <a:pt x="199133" y="158062"/>
                  </a:cubicBezTo>
                  <a:close/>
                  <a:moveTo>
                    <a:pt x="224647" y="136905"/>
                  </a:moveTo>
                  <a:cubicBezTo>
                    <a:pt x="224647" y="137942"/>
                    <a:pt x="226514" y="138980"/>
                    <a:pt x="226514" y="138980"/>
                  </a:cubicBezTo>
                  <a:cubicBezTo>
                    <a:pt x="226514" y="138980"/>
                    <a:pt x="226514" y="140017"/>
                    <a:pt x="224647" y="141054"/>
                  </a:cubicBezTo>
                  <a:cubicBezTo>
                    <a:pt x="224647" y="141054"/>
                    <a:pt x="224647" y="140017"/>
                    <a:pt x="223713" y="140017"/>
                  </a:cubicBezTo>
                  <a:cubicBezTo>
                    <a:pt x="222780" y="140017"/>
                    <a:pt x="224647" y="142091"/>
                    <a:pt x="223713" y="143128"/>
                  </a:cubicBezTo>
                  <a:lnTo>
                    <a:pt x="222780" y="138980"/>
                  </a:lnTo>
                  <a:cubicBezTo>
                    <a:pt x="224647" y="141054"/>
                    <a:pt x="223713" y="137942"/>
                    <a:pt x="224647" y="136905"/>
                  </a:cubicBezTo>
                  <a:close/>
                  <a:moveTo>
                    <a:pt x="217803" y="135660"/>
                  </a:moveTo>
                  <a:cubicBezTo>
                    <a:pt x="216558" y="136283"/>
                    <a:pt x="216558" y="136905"/>
                    <a:pt x="217803" y="136905"/>
                  </a:cubicBezTo>
                  <a:lnTo>
                    <a:pt x="216558" y="136905"/>
                  </a:lnTo>
                  <a:cubicBezTo>
                    <a:pt x="216558" y="136905"/>
                    <a:pt x="216558" y="135038"/>
                    <a:pt x="217803" y="135660"/>
                  </a:cubicBezTo>
                  <a:close/>
                  <a:moveTo>
                    <a:pt x="219047" y="134415"/>
                  </a:moveTo>
                  <a:cubicBezTo>
                    <a:pt x="219047" y="136282"/>
                    <a:pt x="220292" y="137216"/>
                    <a:pt x="220292" y="138149"/>
                  </a:cubicBezTo>
                  <a:lnTo>
                    <a:pt x="219669" y="138149"/>
                  </a:lnTo>
                  <a:cubicBezTo>
                    <a:pt x="219669" y="137216"/>
                    <a:pt x="219047" y="136282"/>
                    <a:pt x="219047" y="135349"/>
                  </a:cubicBezTo>
                  <a:cubicBezTo>
                    <a:pt x="219047" y="135349"/>
                    <a:pt x="219047" y="135349"/>
                    <a:pt x="219047" y="134415"/>
                  </a:cubicBezTo>
                  <a:close/>
                  <a:moveTo>
                    <a:pt x="214548" y="130118"/>
                  </a:moveTo>
                  <a:cubicBezTo>
                    <a:pt x="214548" y="131358"/>
                    <a:pt x="215788" y="132597"/>
                    <a:pt x="215788" y="132597"/>
                  </a:cubicBezTo>
                  <a:lnTo>
                    <a:pt x="215788" y="133836"/>
                  </a:lnTo>
                  <a:lnTo>
                    <a:pt x="217118" y="133171"/>
                  </a:lnTo>
                  <a:lnTo>
                    <a:pt x="218268" y="132597"/>
                  </a:lnTo>
                  <a:lnTo>
                    <a:pt x="216408" y="131358"/>
                  </a:lnTo>
                  <a:close/>
                  <a:moveTo>
                    <a:pt x="238337" y="125703"/>
                  </a:moveTo>
                  <a:lnTo>
                    <a:pt x="238960" y="126326"/>
                  </a:lnTo>
                  <a:cubicBezTo>
                    <a:pt x="238960" y="125703"/>
                    <a:pt x="238337" y="126326"/>
                    <a:pt x="237715" y="126948"/>
                  </a:cubicBezTo>
                  <a:cubicBezTo>
                    <a:pt x="237715" y="126326"/>
                    <a:pt x="238337" y="126326"/>
                    <a:pt x="238337" y="125703"/>
                  </a:cubicBezTo>
                  <a:close/>
                  <a:moveTo>
                    <a:pt x="267897" y="67208"/>
                  </a:moveTo>
                  <a:cubicBezTo>
                    <a:pt x="267897" y="66213"/>
                    <a:pt x="267897" y="68204"/>
                    <a:pt x="268830" y="68204"/>
                  </a:cubicBezTo>
                  <a:cubicBezTo>
                    <a:pt x="267897" y="70195"/>
                    <a:pt x="266963" y="70195"/>
                    <a:pt x="266029" y="72186"/>
                  </a:cubicBezTo>
                  <a:cubicBezTo>
                    <a:pt x="266029" y="70195"/>
                    <a:pt x="266029" y="71191"/>
                    <a:pt x="265096" y="70195"/>
                  </a:cubicBezTo>
                  <a:cubicBezTo>
                    <a:pt x="266963" y="70195"/>
                    <a:pt x="265096" y="69199"/>
                    <a:pt x="266963" y="68204"/>
                  </a:cubicBezTo>
                  <a:lnTo>
                    <a:pt x="266963" y="69199"/>
                  </a:lnTo>
                  <a:close/>
                  <a:moveTo>
                    <a:pt x="308657" y="56003"/>
                  </a:moveTo>
                  <a:lnTo>
                    <a:pt x="309902" y="56833"/>
                  </a:lnTo>
                  <a:cubicBezTo>
                    <a:pt x="309902" y="56833"/>
                    <a:pt x="309902" y="57663"/>
                    <a:pt x="309279" y="57663"/>
                  </a:cubicBezTo>
                  <a:cubicBezTo>
                    <a:pt x="309279" y="56003"/>
                    <a:pt x="308657" y="59322"/>
                    <a:pt x="308657" y="57663"/>
                  </a:cubicBezTo>
                  <a:cubicBezTo>
                    <a:pt x="308657" y="56833"/>
                    <a:pt x="309279" y="57663"/>
                    <a:pt x="309279" y="56833"/>
                  </a:cubicBezTo>
                  <a:cubicBezTo>
                    <a:pt x="309279" y="56003"/>
                    <a:pt x="308657" y="56833"/>
                    <a:pt x="308657" y="56003"/>
                  </a:cubicBezTo>
                  <a:close/>
                  <a:moveTo>
                    <a:pt x="343505" y="0"/>
                  </a:moveTo>
                  <a:lnTo>
                    <a:pt x="343505" y="1239"/>
                  </a:lnTo>
                  <a:cubicBezTo>
                    <a:pt x="341025" y="2478"/>
                    <a:pt x="343505" y="1239"/>
                    <a:pt x="341025" y="3717"/>
                  </a:cubicBezTo>
                  <a:cubicBezTo>
                    <a:pt x="341025" y="3717"/>
                    <a:pt x="341025" y="3717"/>
                    <a:pt x="341025" y="2478"/>
                  </a:cubicBezTo>
                  <a:cubicBezTo>
                    <a:pt x="339785" y="4957"/>
                    <a:pt x="338545" y="7435"/>
                    <a:pt x="338545" y="8674"/>
                  </a:cubicBezTo>
                  <a:lnTo>
                    <a:pt x="337305" y="7435"/>
                  </a:lnTo>
                  <a:cubicBezTo>
                    <a:pt x="334825" y="8674"/>
                    <a:pt x="337305" y="11153"/>
                    <a:pt x="336065" y="13632"/>
                  </a:cubicBezTo>
                  <a:cubicBezTo>
                    <a:pt x="333585" y="14871"/>
                    <a:pt x="336065" y="12392"/>
                    <a:pt x="333585" y="11153"/>
                  </a:cubicBezTo>
                  <a:cubicBezTo>
                    <a:pt x="332345" y="13632"/>
                    <a:pt x="338545" y="17349"/>
                    <a:pt x="333585" y="17349"/>
                  </a:cubicBezTo>
                  <a:cubicBezTo>
                    <a:pt x="332345" y="18589"/>
                    <a:pt x="333585" y="14871"/>
                    <a:pt x="331105" y="16110"/>
                  </a:cubicBezTo>
                  <a:cubicBezTo>
                    <a:pt x="327385" y="18589"/>
                    <a:pt x="334825" y="17349"/>
                    <a:pt x="332345" y="21067"/>
                  </a:cubicBezTo>
                  <a:cubicBezTo>
                    <a:pt x="332345" y="18589"/>
                    <a:pt x="331105" y="19828"/>
                    <a:pt x="329865" y="19828"/>
                  </a:cubicBezTo>
                  <a:cubicBezTo>
                    <a:pt x="331105" y="22306"/>
                    <a:pt x="329865" y="26024"/>
                    <a:pt x="329865" y="27263"/>
                  </a:cubicBezTo>
                  <a:cubicBezTo>
                    <a:pt x="329865" y="26024"/>
                    <a:pt x="328625" y="27263"/>
                    <a:pt x="327385" y="28502"/>
                  </a:cubicBezTo>
                  <a:cubicBezTo>
                    <a:pt x="326145" y="26024"/>
                    <a:pt x="327385" y="26024"/>
                    <a:pt x="328625" y="26024"/>
                  </a:cubicBezTo>
                  <a:cubicBezTo>
                    <a:pt x="328625" y="26024"/>
                    <a:pt x="327385" y="23545"/>
                    <a:pt x="326145" y="23545"/>
                  </a:cubicBezTo>
                  <a:cubicBezTo>
                    <a:pt x="328625" y="26024"/>
                    <a:pt x="323665" y="29742"/>
                    <a:pt x="324905" y="32220"/>
                  </a:cubicBezTo>
                  <a:cubicBezTo>
                    <a:pt x="324905" y="30981"/>
                    <a:pt x="323665" y="32220"/>
                    <a:pt x="323665" y="30981"/>
                  </a:cubicBezTo>
                  <a:cubicBezTo>
                    <a:pt x="323665" y="32220"/>
                    <a:pt x="322425" y="33459"/>
                    <a:pt x="322425" y="34698"/>
                  </a:cubicBezTo>
                  <a:lnTo>
                    <a:pt x="323665" y="33459"/>
                  </a:lnTo>
                  <a:cubicBezTo>
                    <a:pt x="321185" y="34698"/>
                    <a:pt x="321185" y="39655"/>
                    <a:pt x="319945" y="40895"/>
                  </a:cubicBezTo>
                  <a:cubicBezTo>
                    <a:pt x="318706" y="42134"/>
                    <a:pt x="318706" y="45851"/>
                    <a:pt x="316226" y="47091"/>
                  </a:cubicBezTo>
                  <a:cubicBezTo>
                    <a:pt x="316226" y="45851"/>
                    <a:pt x="316226" y="44612"/>
                    <a:pt x="314986" y="44612"/>
                  </a:cubicBezTo>
                  <a:cubicBezTo>
                    <a:pt x="312506" y="43373"/>
                    <a:pt x="314986" y="39655"/>
                    <a:pt x="311266" y="39655"/>
                  </a:cubicBezTo>
                  <a:cubicBezTo>
                    <a:pt x="311266" y="42134"/>
                    <a:pt x="313746" y="45851"/>
                    <a:pt x="310026" y="47091"/>
                  </a:cubicBezTo>
                  <a:cubicBezTo>
                    <a:pt x="311266" y="48330"/>
                    <a:pt x="313746" y="47091"/>
                    <a:pt x="313746" y="47091"/>
                  </a:cubicBezTo>
                  <a:cubicBezTo>
                    <a:pt x="312506" y="48330"/>
                    <a:pt x="310026" y="49569"/>
                    <a:pt x="310026" y="52047"/>
                  </a:cubicBezTo>
                  <a:cubicBezTo>
                    <a:pt x="310026" y="50808"/>
                    <a:pt x="311266" y="50808"/>
                    <a:pt x="311266" y="52047"/>
                  </a:cubicBezTo>
                  <a:cubicBezTo>
                    <a:pt x="311266" y="52047"/>
                    <a:pt x="312506" y="55765"/>
                    <a:pt x="311266" y="55765"/>
                  </a:cubicBezTo>
                  <a:cubicBezTo>
                    <a:pt x="311266" y="55765"/>
                    <a:pt x="311266" y="55765"/>
                    <a:pt x="310026" y="55765"/>
                  </a:cubicBezTo>
                  <a:cubicBezTo>
                    <a:pt x="310026" y="55765"/>
                    <a:pt x="310026" y="55765"/>
                    <a:pt x="310026" y="57004"/>
                  </a:cubicBezTo>
                  <a:cubicBezTo>
                    <a:pt x="307546" y="55765"/>
                    <a:pt x="311266" y="55765"/>
                    <a:pt x="308786" y="53287"/>
                  </a:cubicBezTo>
                  <a:cubicBezTo>
                    <a:pt x="305066" y="55765"/>
                    <a:pt x="307546" y="58244"/>
                    <a:pt x="305066" y="61961"/>
                  </a:cubicBezTo>
                  <a:cubicBezTo>
                    <a:pt x="303826" y="63200"/>
                    <a:pt x="303826" y="63200"/>
                    <a:pt x="302586" y="64440"/>
                  </a:cubicBezTo>
                  <a:lnTo>
                    <a:pt x="302586" y="63200"/>
                  </a:lnTo>
                  <a:cubicBezTo>
                    <a:pt x="298866" y="64440"/>
                    <a:pt x="301346" y="65679"/>
                    <a:pt x="297626" y="65679"/>
                  </a:cubicBezTo>
                  <a:cubicBezTo>
                    <a:pt x="297626" y="69397"/>
                    <a:pt x="295146" y="71875"/>
                    <a:pt x="293906" y="71875"/>
                  </a:cubicBezTo>
                  <a:cubicBezTo>
                    <a:pt x="291426" y="74353"/>
                    <a:pt x="290186" y="79310"/>
                    <a:pt x="286466" y="79310"/>
                  </a:cubicBezTo>
                  <a:cubicBezTo>
                    <a:pt x="283986" y="81789"/>
                    <a:pt x="282746" y="84267"/>
                    <a:pt x="279026" y="85506"/>
                  </a:cubicBezTo>
                  <a:cubicBezTo>
                    <a:pt x="280266" y="84267"/>
                    <a:pt x="280266" y="84267"/>
                    <a:pt x="279026" y="84267"/>
                  </a:cubicBezTo>
                  <a:cubicBezTo>
                    <a:pt x="276546" y="85506"/>
                    <a:pt x="276546" y="89224"/>
                    <a:pt x="272826" y="91703"/>
                  </a:cubicBezTo>
                  <a:cubicBezTo>
                    <a:pt x="270347" y="91703"/>
                    <a:pt x="270347" y="92942"/>
                    <a:pt x="269107" y="91703"/>
                  </a:cubicBezTo>
                  <a:cubicBezTo>
                    <a:pt x="266627" y="92942"/>
                    <a:pt x="270347" y="92942"/>
                    <a:pt x="269107" y="94181"/>
                  </a:cubicBezTo>
                  <a:cubicBezTo>
                    <a:pt x="267867" y="97899"/>
                    <a:pt x="264147" y="99138"/>
                    <a:pt x="261667" y="101616"/>
                  </a:cubicBezTo>
                  <a:cubicBezTo>
                    <a:pt x="260427" y="102855"/>
                    <a:pt x="257947" y="102855"/>
                    <a:pt x="256707" y="104095"/>
                  </a:cubicBezTo>
                  <a:cubicBezTo>
                    <a:pt x="256707" y="105334"/>
                    <a:pt x="256707" y="106573"/>
                    <a:pt x="256707" y="107812"/>
                  </a:cubicBezTo>
                  <a:cubicBezTo>
                    <a:pt x="256707" y="109052"/>
                    <a:pt x="255467" y="109052"/>
                    <a:pt x="254227" y="109052"/>
                  </a:cubicBezTo>
                  <a:cubicBezTo>
                    <a:pt x="256707" y="109052"/>
                    <a:pt x="254227" y="110291"/>
                    <a:pt x="254227" y="111530"/>
                  </a:cubicBezTo>
                  <a:cubicBezTo>
                    <a:pt x="252987" y="109052"/>
                    <a:pt x="251747" y="110291"/>
                    <a:pt x="252987" y="109052"/>
                  </a:cubicBezTo>
                  <a:cubicBezTo>
                    <a:pt x="249267" y="109052"/>
                    <a:pt x="254227" y="112769"/>
                    <a:pt x="250507" y="114008"/>
                  </a:cubicBezTo>
                  <a:lnTo>
                    <a:pt x="248027" y="112769"/>
                  </a:lnTo>
                  <a:lnTo>
                    <a:pt x="246787" y="114008"/>
                  </a:lnTo>
                  <a:cubicBezTo>
                    <a:pt x="248027" y="114008"/>
                    <a:pt x="249267" y="114008"/>
                    <a:pt x="248027" y="116487"/>
                  </a:cubicBezTo>
                  <a:cubicBezTo>
                    <a:pt x="246787" y="114008"/>
                    <a:pt x="248027" y="117726"/>
                    <a:pt x="244307" y="117726"/>
                  </a:cubicBezTo>
                  <a:cubicBezTo>
                    <a:pt x="245547" y="117726"/>
                    <a:pt x="244307" y="118965"/>
                    <a:pt x="243067" y="118965"/>
                  </a:cubicBezTo>
                  <a:cubicBezTo>
                    <a:pt x="240587" y="120205"/>
                    <a:pt x="244307" y="121444"/>
                    <a:pt x="241827" y="122683"/>
                  </a:cubicBezTo>
                  <a:cubicBezTo>
                    <a:pt x="241827" y="122683"/>
                    <a:pt x="241827" y="120205"/>
                    <a:pt x="240587" y="120205"/>
                  </a:cubicBezTo>
                  <a:cubicBezTo>
                    <a:pt x="239347" y="120205"/>
                    <a:pt x="240587" y="121444"/>
                    <a:pt x="239347" y="122683"/>
                  </a:cubicBezTo>
                  <a:lnTo>
                    <a:pt x="240587" y="125161"/>
                  </a:lnTo>
                  <a:cubicBezTo>
                    <a:pt x="239347" y="125161"/>
                    <a:pt x="236867" y="122683"/>
                    <a:pt x="238107" y="121444"/>
                  </a:cubicBezTo>
                  <a:cubicBezTo>
                    <a:pt x="236867" y="121444"/>
                    <a:pt x="234387" y="121444"/>
                    <a:pt x="235627" y="120205"/>
                  </a:cubicBezTo>
                  <a:cubicBezTo>
                    <a:pt x="234387" y="122683"/>
                    <a:pt x="231907" y="125161"/>
                    <a:pt x="231907" y="127640"/>
                  </a:cubicBezTo>
                  <a:cubicBezTo>
                    <a:pt x="231907" y="127640"/>
                    <a:pt x="230667" y="127640"/>
                    <a:pt x="229427" y="128879"/>
                  </a:cubicBezTo>
                  <a:cubicBezTo>
                    <a:pt x="229427" y="130118"/>
                    <a:pt x="231907" y="132597"/>
                    <a:pt x="230667" y="132597"/>
                  </a:cubicBezTo>
                  <a:cubicBezTo>
                    <a:pt x="230667" y="133836"/>
                    <a:pt x="231907" y="133836"/>
                    <a:pt x="231907" y="133836"/>
                  </a:cubicBezTo>
                  <a:lnTo>
                    <a:pt x="230667" y="136314"/>
                  </a:lnTo>
                  <a:cubicBezTo>
                    <a:pt x="229427" y="136314"/>
                    <a:pt x="230667" y="133836"/>
                    <a:pt x="229427" y="132597"/>
                  </a:cubicBezTo>
                  <a:lnTo>
                    <a:pt x="226947" y="133836"/>
                  </a:lnTo>
                  <a:cubicBezTo>
                    <a:pt x="226947" y="136314"/>
                    <a:pt x="228187" y="136314"/>
                    <a:pt x="229427" y="137554"/>
                  </a:cubicBezTo>
                  <a:cubicBezTo>
                    <a:pt x="226947" y="137554"/>
                    <a:pt x="229427" y="138793"/>
                    <a:pt x="226947" y="138793"/>
                  </a:cubicBezTo>
                  <a:cubicBezTo>
                    <a:pt x="229427" y="137554"/>
                    <a:pt x="224467" y="137554"/>
                    <a:pt x="226947" y="135075"/>
                  </a:cubicBezTo>
                  <a:lnTo>
                    <a:pt x="224467" y="136314"/>
                  </a:lnTo>
                  <a:cubicBezTo>
                    <a:pt x="224467" y="135075"/>
                    <a:pt x="226947" y="133836"/>
                    <a:pt x="224467" y="132597"/>
                  </a:cubicBezTo>
                  <a:cubicBezTo>
                    <a:pt x="223228" y="133836"/>
                    <a:pt x="224467" y="135075"/>
                    <a:pt x="223228" y="136314"/>
                  </a:cubicBezTo>
                  <a:cubicBezTo>
                    <a:pt x="221988" y="133836"/>
                    <a:pt x="224467" y="135075"/>
                    <a:pt x="224467" y="131358"/>
                  </a:cubicBezTo>
                  <a:lnTo>
                    <a:pt x="218745" y="133645"/>
                  </a:lnTo>
                  <a:lnTo>
                    <a:pt x="218888" y="133216"/>
                  </a:lnTo>
                  <a:lnTo>
                    <a:pt x="220748" y="131358"/>
                  </a:lnTo>
                  <a:lnTo>
                    <a:pt x="219508" y="131358"/>
                  </a:lnTo>
                  <a:lnTo>
                    <a:pt x="218268" y="130118"/>
                  </a:lnTo>
                  <a:lnTo>
                    <a:pt x="218268" y="131358"/>
                  </a:lnTo>
                  <a:lnTo>
                    <a:pt x="219508" y="131358"/>
                  </a:lnTo>
                  <a:lnTo>
                    <a:pt x="218888" y="133216"/>
                  </a:lnTo>
                  <a:lnTo>
                    <a:pt x="218268" y="133836"/>
                  </a:lnTo>
                  <a:lnTo>
                    <a:pt x="218745" y="133645"/>
                  </a:lnTo>
                  <a:lnTo>
                    <a:pt x="218268" y="135075"/>
                  </a:lnTo>
                  <a:lnTo>
                    <a:pt x="215788" y="135075"/>
                  </a:lnTo>
                  <a:cubicBezTo>
                    <a:pt x="215788" y="136314"/>
                    <a:pt x="215788" y="138793"/>
                    <a:pt x="213308" y="138793"/>
                  </a:cubicBezTo>
                  <a:lnTo>
                    <a:pt x="214548" y="136314"/>
                  </a:lnTo>
                  <a:cubicBezTo>
                    <a:pt x="213308" y="135075"/>
                    <a:pt x="212068" y="136314"/>
                    <a:pt x="210828" y="136314"/>
                  </a:cubicBezTo>
                  <a:cubicBezTo>
                    <a:pt x="209588" y="137554"/>
                    <a:pt x="207108" y="138793"/>
                    <a:pt x="209588" y="140032"/>
                  </a:cubicBezTo>
                  <a:lnTo>
                    <a:pt x="209588" y="138793"/>
                  </a:lnTo>
                  <a:cubicBezTo>
                    <a:pt x="210208" y="140032"/>
                    <a:pt x="209278" y="140342"/>
                    <a:pt x="208503" y="140652"/>
                  </a:cubicBezTo>
                  <a:lnTo>
                    <a:pt x="208348" y="142510"/>
                  </a:lnTo>
                  <a:lnTo>
                    <a:pt x="207108" y="141271"/>
                  </a:lnTo>
                  <a:cubicBezTo>
                    <a:pt x="207108" y="144989"/>
                    <a:pt x="208348" y="144989"/>
                    <a:pt x="207108" y="146228"/>
                  </a:cubicBezTo>
                  <a:cubicBezTo>
                    <a:pt x="204628" y="147467"/>
                    <a:pt x="203388" y="149946"/>
                    <a:pt x="203388" y="151185"/>
                  </a:cubicBezTo>
                  <a:lnTo>
                    <a:pt x="204628" y="152424"/>
                  </a:lnTo>
                  <a:lnTo>
                    <a:pt x="203388" y="154902"/>
                  </a:lnTo>
                  <a:lnTo>
                    <a:pt x="208348" y="146228"/>
                  </a:lnTo>
                  <a:cubicBezTo>
                    <a:pt x="209588" y="146228"/>
                    <a:pt x="209588" y="144989"/>
                    <a:pt x="210828" y="144989"/>
                  </a:cubicBezTo>
                  <a:lnTo>
                    <a:pt x="208348" y="142511"/>
                  </a:lnTo>
                  <a:lnTo>
                    <a:pt x="209588" y="141271"/>
                  </a:lnTo>
                  <a:cubicBezTo>
                    <a:pt x="209588" y="142511"/>
                    <a:pt x="210828" y="143750"/>
                    <a:pt x="212068" y="143750"/>
                  </a:cubicBezTo>
                  <a:lnTo>
                    <a:pt x="210828" y="141271"/>
                  </a:lnTo>
                  <a:cubicBezTo>
                    <a:pt x="214548" y="141271"/>
                    <a:pt x="213308" y="138793"/>
                    <a:pt x="215788" y="138793"/>
                  </a:cubicBezTo>
                  <a:cubicBezTo>
                    <a:pt x="215788" y="138793"/>
                    <a:pt x="215788" y="138793"/>
                    <a:pt x="215788" y="140032"/>
                  </a:cubicBezTo>
                  <a:cubicBezTo>
                    <a:pt x="214548" y="140032"/>
                    <a:pt x="213308" y="142511"/>
                    <a:pt x="213308" y="143750"/>
                  </a:cubicBezTo>
                  <a:cubicBezTo>
                    <a:pt x="214548" y="142511"/>
                    <a:pt x="214548" y="144989"/>
                    <a:pt x="215788" y="144989"/>
                  </a:cubicBezTo>
                  <a:cubicBezTo>
                    <a:pt x="212068" y="146228"/>
                    <a:pt x="215788" y="146228"/>
                    <a:pt x="213308" y="148707"/>
                  </a:cubicBezTo>
                  <a:lnTo>
                    <a:pt x="213308" y="146228"/>
                  </a:lnTo>
                  <a:cubicBezTo>
                    <a:pt x="210828" y="147467"/>
                    <a:pt x="212068" y="149946"/>
                    <a:pt x="212068" y="152424"/>
                  </a:cubicBezTo>
                  <a:cubicBezTo>
                    <a:pt x="212068" y="152424"/>
                    <a:pt x="209588" y="151185"/>
                    <a:pt x="208348" y="153664"/>
                  </a:cubicBezTo>
                  <a:lnTo>
                    <a:pt x="207108" y="153664"/>
                  </a:lnTo>
                  <a:cubicBezTo>
                    <a:pt x="207108" y="153664"/>
                    <a:pt x="207108" y="153664"/>
                    <a:pt x="207108" y="152424"/>
                  </a:cubicBezTo>
                  <a:cubicBezTo>
                    <a:pt x="205868" y="152424"/>
                    <a:pt x="205558" y="153663"/>
                    <a:pt x="205248" y="154593"/>
                  </a:cubicBezTo>
                  <a:lnTo>
                    <a:pt x="203388" y="154903"/>
                  </a:lnTo>
                  <a:lnTo>
                    <a:pt x="202148" y="157381"/>
                  </a:lnTo>
                  <a:cubicBezTo>
                    <a:pt x="202148" y="156142"/>
                    <a:pt x="200908" y="156142"/>
                    <a:pt x="200908" y="157381"/>
                  </a:cubicBezTo>
                  <a:lnTo>
                    <a:pt x="200908" y="154903"/>
                  </a:lnTo>
                  <a:cubicBezTo>
                    <a:pt x="199668" y="154903"/>
                    <a:pt x="197188" y="156142"/>
                    <a:pt x="195948" y="154903"/>
                  </a:cubicBezTo>
                  <a:cubicBezTo>
                    <a:pt x="194708" y="157381"/>
                    <a:pt x="195948" y="158620"/>
                    <a:pt x="193468" y="159860"/>
                  </a:cubicBezTo>
                  <a:cubicBezTo>
                    <a:pt x="192228" y="159860"/>
                    <a:pt x="194708" y="166056"/>
                    <a:pt x="190988" y="167295"/>
                  </a:cubicBezTo>
                  <a:cubicBezTo>
                    <a:pt x="189748" y="166056"/>
                    <a:pt x="192228" y="163577"/>
                    <a:pt x="189748" y="163577"/>
                  </a:cubicBezTo>
                  <a:cubicBezTo>
                    <a:pt x="187268" y="166056"/>
                    <a:pt x="187268" y="168534"/>
                    <a:pt x="187268" y="171013"/>
                  </a:cubicBezTo>
                  <a:lnTo>
                    <a:pt x="186028" y="171013"/>
                  </a:lnTo>
                  <a:cubicBezTo>
                    <a:pt x="184788" y="171013"/>
                    <a:pt x="184788" y="172252"/>
                    <a:pt x="183548" y="171013"/>
                  </a:cubicBezTo>
                  <a:lnTo>
                    <a:pt x="183548" y="174730"/>
                  </a:lnTo>
                  <a:cubicBezTo>
                    <a:pt x="181068" y="174730"/>
                    <a:pt x="181068" y="175969"/>
                    <a:pt x="181068" y="177209"/>
                  </a:cubicBezTo>
                  <a:lnTo>
                    <a:pt x="182308" y="177209"/>
                  </a:lnTo>
                  <a:lnTo>
                    <a:pt x="181068" y="178448"/>
                  </a:lnTo>
                  <a:cubicBezTo>
                    <a:pt x="181068" y="179687"/>
                    <a:pt x="182308" y="178448"/>
                    <a:pt x="181068" y="180926"/>
                  </a:cubicBezTo>
                  <a:cubicBezTo>
                    <a:pt x="181068" y="177209"/>
                    <a:pt x="178588" y="180926"/>
                    <a:pt x="177348" y="178448"/>
                  </a:cubicBezTo>
                  <a:cubicBezTo>
                    <a:pt x="178588" y="177209"/>
                    <a:pt x="181068" y="177209"/>
                    <a:pt x="178588" y="175969"/>
                  </a:cubicBezTo>
                  <a:cubicBezTo>
                    <a:pt x="178588" y="175969"/>
                    <a:pt x="176109" y="175969"/>
                    <a:pt x="174869" y="175969"/>
                  </a:cubicBezTo>
                  <a:cubicBezTo>
                    <a:pt x="173629" y="175969"/>
                    <a:pt x="172389" y="175969"/>
                    <a:pt x="172389" y="175969"/>
                  </a:cubicBezTo>
                  <a:cubicBezTo>
                    <a:pt x="172389" y="175969"/>
                    <a:pt x="172389" y="177209"/>
                    <a:pt x="173629" y="177209"/>
                  </a:cubicBezTo>
                  <a:lnTo>
                    <a:pt x="178588" y="180926"/>
                  </a:lnTo>
                  <a:cubicBezTo>
                    <a:pt x="178588" y="183405"/>
                    <a:pt x="173629" y="178448"/>
                    <a:pt x="172389" y="179687"/>
                  </a:cubicBezTo>
                  <a:cubicBezTo>
                    <a:pt x="173629" y="177209"/>
                    <a:pt x="172389" y="179687"/>
                    <a:pt x="172389" y="178448"/>
                  </a:cubicBezTo>
                  <a:cubicBezTo>
                    <a:pt x="169909" y="180926"/>
                    <a:pt x="169909" y="184644"/>
                    <a:pt x="168669" y="184644"/>
                  </a:cubicBezTo>
                  <a:cubicBezTo>
                    <a:pt x="167429" y="185883"/>
                    <a:pt x="166189" y="184644"/>
                    <a:pt x="166189" y="185883"/>
                  </a:cubicBezTo>
                  <a:cubicBezTo>
                    <a:pt x="166189" y="187122"/>
                    <a:pt x="167429" y="184644"/>
                    <a:pt x="167429" y="187122"/>
                  </a:cubicBezTo>
                  <a:cubicBezTo>
                    <a:pt x="161229" y="192079"/>
                    <a:pt x="155029" y="197036"/>
                    <a:pt x="148829" y="201993"/>
                  </a:cubicBezTo>
                  <a:cubicBezTo>
                    <a:pt x="147589" y="200754"/>
                    <a:pt x="145109" y="201993"/>
                    <a:pt x="142629" y="203232"/>
                  </a:cubicBezTo>
                  <a:cubicBezTo>
                    <a:pt x="142629" y="204472"/>
                    <a:pt x="143869" y="204472"/>
                    <a:pt x="143869" y="203232"/>
                  </a:cubicBezTo>
                  <a:cubicBezTo>
                    <a:pt x="143869" y="205711"/>
                    <a:pt x="142629" y="205711"/>
                    <a:pt x="141389" y="206950"/>
                  </a:cubicBezTo>
                  <a:cubicBezTo>
                    <a:pt x="140149" y="205711"/>
                    <a:pt x="140149" y="206950"/>
                    <a:pt x="140149" y="208189"/>
                  </a:cubicBezTo>
                  <a:cubicBezTo>
                    <a:pt x="138909" y="208189"/>
                    <a:pt x="137669" y="206950"/>
                    <a:pt x="140149" y="205711"/>
                  </a:cubicBezTo>
                  <a:cubicBezTo>
                    <a:pt x="140149" y="205711"/>
                    <a:pt x="140149" y="201993"/>
                    <a:pt x="137669" y="203232"/>
                  </a:cubicBezTo>
                  <a:cubicBezTo>
                    <a:pt x="137669" y="208189"/>
                    <a:pt x="135189" y="210668"/>
                    <a:pt x="132709" y="213146"/>
                  </a:cubicBezTo>
                  <a:cubicBezTo>
                    <a:pt x="131469" y="214385"/>
                    <a:pt x="131469" y="214385"/>
                    <a:pt x="130229" y="214385"/>
                  </a:cubicBezTo>
                  <a:cubicBezTo>
                    <a:pt x="127750" y="214385"/>
                    <a:pt x="128989" y="214385"/>
                    <a:pt x="128989" y="216864"/>
                  </a:cubicBezTo>
                  <a:cubicBezTo>
                    <a:pt x="127750" y="216864"/>
                    <a:pt x="127750" y="214385"/>
                    <a:pt x="127750" y="214385"/>
                  </a:cubicBezTo>
                  <a:cubicBezTo>
                    <a:pt x="124030" y="216864"/>
                    <a:pt x="126510" y="219342"/>
                    <a:pt x="121550" y="221821"/>
                  </a:cubicBezTo>
                  <a:cubicBezTo>
                    <a:pt x="120310" y="221821"/>
                    <a:pt x="120310" y="219342"/>
                    <a:pt x="119070" y="220581"/>
                  </a:cubicBezTo>
                  <a:cubicBezTo>
                    <a:pt x="115350" y="224299"/>
                    <a:pt x="111630" y="229256"/>
                    <a:pt x="105430" y="230495"/>
                  </a:cubicBezTo>
                  <a:lnTo>
                    <a:pt x="102950" y="230495"/>
                  </a:lnTo>
                  <a:lnTo>
                    <a:pt x="102950" y="232974"/>
                  </a:lnTo>
                  <a:lnTo>
                    <a:pt x="87318" y="240183"/>
                  </a:lnTo>
                  <a:lnTo>
                    <a:pt x="88070" y="237930"/>
                  </a:lnTo>
                  <a:cubicBezTo>
                    <a:pt x="88070" y="239170"/>
                    <a:pt x="88070" y="239170"/>
                    <a:pt x="86830" y="240409"/>
                  </a:cubicBezTo>
                  <a:lnTo>
                    <a:pt x="87318" y="240183"/>
                  </a:lnTo>
                  <a:lnTo>
                    <a:pt x="85590" y="245366"/>
                  </a:lnTo>
                  <a:cubicBezTo>
                    <a:pt x="86830" y="245366"/>
                    <a:pt x="84350" y="242887"/>
                    <a:pt x="84350" y="242887"/>
                  </a:cubicBezTo>
                  <a:cubicBezTo>
                    <a:pt x="83110" y="245366"/>
                    <a:pt x="83110" y="246605"/>
                    <a:pt x="81870" y="249083"/>
                  </a:cubicBezTo>
                  <a:cubicBezTo>
                    <a:pt x="81870" y="249083"/>
                    <a:pt x="81870" y="247844"/>
                    <a:pt x="81870" y="246605"/>
                  </a:cubicBezTo>
                  <a:lnTo>
                    <a:pt x="80631" y="247844"/>
                  </a:lnTo>
                  <a:cubicBezTo>
                    <a:pt x="80631" y="246605"/>
                    <a:pt x="78151" y="247844"/>
                    <a:pt x="78151" y="246605"/>
                  </a:cubicBezTo>
                  <a:cubicBezTo>
                    <a:pt x="78151" y="246605"/>
                    <a:pt x="76911" y="246605"/>
                    <a:pt x="75671" y="246605"/>
                  </a:cubicBezTo>
                  <a:cubicBezTo>
                    <a:pt x="75671" y="246605"/>
                    <a:pt x="75671" y="247844"/>
                    <a:pt x="76911" y="247844"/>
                  </a:cubicBezTo>
                  <a:cubicBezTo>
                    <a:pt x="74431" y="247844"/>
                    <a:pt x="75671" y="246605"/>
                    <a:pt x="74431" y="246605"/>
                  </a:cubicBezTo>
                  <a:cubicBezTo>
                    <a:pt x="73191" y="246605"/>
                    <a:pt x="73191" y="246605"/>
                    <a:pt x="74431" y="249083"/>
                  </a:cubicBezTo>
                  <a:cubicBezTo>
                    <a:pt x="75671" y="250323"/>
                    <a:pt x="75671" y="250323"/>
                    <a:pt x="76911" y="250323"/>
                  </a:cubicBezTo>
                  <a:cubicBezTo>
                    <a:pt x="74431" y="250323"/>
                    <a:pt x="73191" y="251562"/>
                    <a:pt x="71951" y="250323"/>
                  </a:cubicBezTo>
                  <a:lnTo>
                    <a:pt x="71951" y="251562"/>
                  </a:lnTo>
                  <a:lnTo>
                    <a:pt x="70711" y="251562"/>
                  </a:lnTo>
                  <a:lnTo>
                    <a:pt x="71951" y="252801"/>
                  </a:lnTo>
                  <a:cubicBezTo>
                    <a:pt x="69471" y="257758"/>
                    <a:pt x="63271" y="260236"/>
                    <a:pt x="58311" y="263954"/>
                  </a:cubicBezTo>
                  <a:lnTo>
                    <a:pt x="55831" y="265193"/>
                  </a:lnTo>
                  <a:cubicBezTo>
                    <a:pt x="55831" y="262715"/>
                    <a:pt x="59551" y="262715"/>
                    <a:pt x="59551" y="260236"/>
                  </a:cubicBezTo>
                  <a:lnTo>
                    <a:pt x="58311" y="260236"/>
                  </a:lnTo>
                  <a:cubicBezTo>
                    <a:pt x="57071" y="260236"/>
                    <a:pt x="59551" y="260236"/>
                    <a:pt x="59551" y="258997"/>
                  </a:cubicBezTo>
                  <a:lnTo>
                    <a:pt x="57071" y="258997"/>
                  </a:lnTo>
                  <a:cubicBezTo>
                    <a:pt x="55831" y="258997"/>
                    <a:pt x="58311" y="262715"/>
                    <a:pt x="55831" y="260236"/>
                  </a:cubicBezTo>
                  <a:cubicBezTo>
                    <a:pt x="57071" y="258997"/>
                    <a:pt x="54591" y="260236"/>
                    <a:pt x="55831" y="258997"/>
                  </a:cubicBezTo>
                  <a:cubicBezTo>
                    <a:pt x="53351" y="257758"/>
                    <a:pt x="54591" y="260236"/>
                    <a:pt x="53351" y="260236"/>
                  </a:cubicBezTo>
                  <a:cubicBezTo>
                    <a:pt x="54591" y="260236"/>
                    <a:pt x="54591" y="260236"/>
                    <a:pt x="55831" y="260236"/>
                  </a:cubicBezTo>
                  <a:cubicBezTo>
                    <a:pt x="55831" y="260236"/>
                    <a:pt x="53351" y="262715"/>
                    <a:pt x="53351" y="263954"/>
                  </a:cubicBezTo>
                  <a:cubicBezTo>
                    <a:pt x="52111" y="263954"/>
                    <a:pt x="52111" y="262715"/>
                    <a:pt x="50871" y="262715"/>
                  </a:cubicBezTo>
                  <a:cubicBezTo>
                    <a:pt x="50871" y="262715"/>
                    <a:pt x="50871" y="262715"/>
                    <a:pt x="50871" y="263954"/>
                  </a:cubicBezTo>
                  <a:cubicBezTo>
                    <a:pt x="50871" y="263954"/>
                    <a:pt x="50871" y="266432"/>
                    <a:pt x="49631" y="266432"/>
                  </a:cubicBezTo>
                  <a:lnTo>
                    <a:pt x="49631" y="265193"/>
                  </a:lnTo>
                  <a:cubicBezTo>
                    <a:pt x="45911" y="263954"/>
                    <a:pt x="44671" y="266432"/>
                    <a:pt x="40951" y="266432"/>
                  </a:cubicBezTo>
                  <a:cubicBezTo>
                    <a:pt x="42191" y="266432"/>
                    <a:pt x="44671" y="267672"/>
                    <a:pt x="44671" y="267672"/>
                  </a:cubicBezTo>
                  <a:cubicBezTo>
                    <a:pt x="44671" y="267672"/>
                    <a:pt x="44671" y="267672"/>
                    <a:pt x="43431" y="267672"/>
                  </a:cubicBezTo>
                  <a:cubicBezTo>
                    <a:pt x="43431" y="268911"/>
                    <a:pt x="42191" y="268911"/>
                    <a:pt x="42191" y="270150"/>
                  </a:cubicBezTo>
                  <a:cubicBezTo>
                    <a:pt x="42191" y="271389"/>
                    <a:pt x="42191" y="271389"/>
                    <a:pt x="40951" y="270150"/>
                  </a:cubicBezTo>
                  <a:cubicBezTo>
                    <a:pt x="40951" y="270150"/>
                    <a:pt x="40951" y="270150"/>
                    <a:pt x="40951" y="268911"/>
                  </a:cubicBezTo>
                  <a:cubicBezTo>
                    <a:pt x="40951" y="270150"/>
                    <a:pt x="40951" y="270150"/>
                    <a:pt x="39711" y="270150"/>
                  </a:cubicBezTo>
                  <a:cubicBezTo>
                    <a:pt x="39711" y="270150"/>
                    <a:pt x="38471" y="268911"/>
                    <a:pt x="37231" y="268911"/>
                  </a:cubicBezTo>
                  <a:lnTo>
                    <a:pt x="38471" y="271389"/>
                  </a:lnTo>
                  <a:cubicBezTo>
                    <a:pt x="35991" y="271389"/>
                    <a:pt x="35991" y="271389"/>
                    <a:pt x="35991" y="272629"/>
                  </a:cubicBezTo>
                  <a:cubicBezTo>
                    <a:pt x="34132" y="271389"/>
                    <a:pt x="32892" y="272319"/>
                    <a:pt x="31807" y="273403"/>
                  </a:cubicBezTo>
                  <a:lnTo>
                    <a:pt x="31013" y="273819"/>
                  </a:lnTo>
                  <a:lnTo>
                    <a:pt x="28552" y="267672"/>
                  </a:lnTo>
                  <a:lnTo>
                    <a:pt x="27312" y="270150"/>
                  </a:lnTo>
                  <a:cubicBezTo>
                    <a:pt x="27312" y="268911"/>
                    <a:pt x="26072" y="268911"/>
                    <a:pt x="24832" y="268911"/>
                  </a:cubicBezTo>
                  <a:cubicBezTo>
                    <a:pt x="24832" y="268911"/>
                    <a:pt x="27312" y="268911"/>
                    <a:pt x="27312" y="267672"/>
                  </a:cubicBezTo>
                  <a:cubicBezTo>
                    <a:pt x="27312" y="267672"/>
                    <a:pt x="27312" y="267672"/>
                    <a:pt x="27312" y="266432"/>
                  </a:cubicBezTo>
                  <a:cubicBezTo>
                    <a:pt x="28552" y="266432"/>
                    <a:pt x="28552" y="267672"/>
                    <a:pt x="29792" y="267672"/>
                  </a:cubicBezTo>
                  <a:cubicBezTo>
                    <a:pt x="29792" y="267672"/>
                    <a:pt x="33511" y="266432"/>
                    <a:pt x="31032" y="265193"/>
                  </a:cubicBezTo>
                  <a:cubicBezTo>
                    <a:pt x="31032" y="265193"/>
                    <a:pt x="29792" y="266432"/>
                    <a:pt x="29792" y="263954"/>
                  </a:cubicBezTo>
                  <a:cubicBezTo>
                    <a:pt x="31032" y="266432"/>
                    <a:pt x="29792" y="262715"/>
                    <a:pt x="31032" y="262715"/>
                  </a:cubicBezTo>
                  <a:cubicBezTo>
                    <a:pt x="29792" y="265193"/>
                    <a:pt x="34751" y="263954"/>
                    <a:pt x="33511" y="265193"/>
                  </a:cubicBezTo>
                  <a:cubicBezTo>
                    <a:pt x="35991" y="265193"/>
                    <a:pt x="35991" y="263954"/>
                    <a:pt x="35991" y="262715"/>
                  </a:cubicBezTo>
                  <a:lnTo>
                    <a:pt x="35991" y="263954"/>
                  </a:lnTo>
                  <a:lnTo>
                    <a:pt x="37231" y="262715"/>
                  </a:lnTo>
                  <a:cubicBezTo>
                    <a:pt x="39711" y="263954"/>
                    <a:pt x="39711" y="266432"/>
                    <a:pt x="40951" y="265193"/>
                  </a:cubicBezTo>
                  <a:lnTo>
                    <a:pt x="40951" y="260236"/>
                  </a:lnTo>
                  <a:cubicBezTo>
                    <a:pt x="42191" y="260236"/>
                    <a:pt x="43431" y="258997"/>
                    <a:pt x="43431" y="257758"/>
                  </a:cubicBezTo>
                  <a:cubicBezTo>
                    <a:pt x="42191" y="257758"/>
                    <a:pt x="40951" y="257758"/>
                    <a:pt x="40951" y="257758"/>
                  </a:cubicBezTo>
                  <a:cubicBezTo>
                    <a:pt x="40951" y="255280"/>
                    <a:pt x="37231" y="256519"/>
                    <a:pt x="39711" y="255280"/>
                  </a:cubicBezTo>
                  <a:cubicBezTo>
                    <a:pt x="40951" y="257758"/>
                    <a:pt x="44671" y="256519"/>
                    <a:pt x="47151" y="256519"/>
                  </a:cubicBezTo>
                  <a:cubicBezTo>
                    <a:pt x="47151" y="255280"/>
                    <a:pt x="48391" y="254040"/>
                    <a:pt x="48391" y="254040"/>
                  </a:cubicBezTo>
                  <a:cubicBezTo>
                    <a:pt x="48391" y="252801"/>
                    <a:pt x="47151" y="254040"/>
                    <a:pt x="45911" y="251562"/>
                  </a:cubicBezTo>
                  <a:cubicBezTo>
                    <a:pt x="49631" y="252801"/>
                    <a:pt x="49631" y="247844"/>
                    <a:pt x="53351" y="247844"/>
                  </a:cubicBezTo>
                  <a:cubicBezTo>
                    <a:pt x="53351" y="247844"/>
                    <a:pt x="53351" y="249083"/>
                    <a:pt x="54591" y="247844"/>
                  </a:cubicBezTo>
                  <a:lnTo>
                    <a:pt x="54591" y="249083"/>
                  </a:lnTo>
                  <a:cubicBezTo>
                    <a:pt x="55831" y="247844"/>
                    <a:pt x="55831" y="247844"/>
                    <a:pt x="57071" y="247844"/>
                  </a:cubicBezTo>
                  <a:lnTo>
                    <a:pt x="58311" y="246605"/>
                  </a:lnTo>
                  <a:lnTo>
                    <a:pt x="58311" y="245366"/>
                  </a:lnTo>
                  <a:cubicBezTo>
                    <a:pt x="58311" y="242887"/>
                    <a:pt x="60791" y="245366"/>
                    <a:pt x="62031" y="245366"/>
                  </a:cubicBezTo>
                  <a:cubicBezTo>
                    <a:pt x="63271" y="245366"/>
                    <a:pt x="62031" y="241648"/>
                    <a:pt x="64511" y="242887"/>
                  </a:cubicBezTo>
                  <a:lnTo>
                    <a:pt x="65751" y="242887"/>
                  </a:lnTo>
                  <a:cubicBezTo>
                    <a:pt x="65751" y="241648"/>
                    <a:pt x="65751" y="241648"/>
                    <a:pt x="66991" y="240409"/>
                  </a:cubicBezTo>
                  <a:lnTo>
                    <a:pt x="65751" y="240409"/>
                  </a:lnTo>
                  <a:cubicBezTo>
                    <a:pt x="65751" y="239170"/>
                    <a:pt x="66991" y="239170"/>
                    <a:pt x="66991" y="239170"/>
                  </a:cubicBezTo>
                  <a:cubicBezTo>
                    <a:pt x="68231" y="240409"/>
                    <a:pt x="68231" y="241648"/>
                    <a:pt x="69471" y="239170"/>
                  </a:cubicBezTo>
                  <a:cubicBezTo>
                    <a:pt x="66991" y="239170"/>
                    <a:pt x="73191" y="239170"/>
                    <a:pt x="73191" y="237930"/>
                  </a:cubicBezTo>
                  <a:lnTo>
                    <a:pt x="71331" y="237001"/>
                  </a:lnTo>
                  <a:lnTo>
                    <a:pt x="71951" y="236691"/>
                  </a:lnTo>
                  <a:cubicBezTo>
                    <a:pt x="73191" y="234213"/>
                    <a:pt x="71951" y="232974"/>
                    <a:pt x="73191" y="230495"/>
                  </a:cubicBezTo>
                  <a:lnTo>
                    <a:pt x="73191" y="232974"/>
                  </a:lnTo>
                  <a:lnTo>
                    <a:pt x="75671" y="231734"/>
                  </a:lnTo>
                  <a:cubicBezTo>
                    <a:pt x="76911" y="232974"/>
                    <a:pt x="78151" y="232974"/>
                    <a:pt x="78151" y="231734"/>
                  </a:cubicBezTo>
                  <a:cubicBezTo>
                    <a:pt x="81870" y="232974"/>
                    <a:pt x="81870" y="230495"/>
                    <a:pt x="81870" y="230495"/>
                  </a:cubicBezTo>
                  <a:cubicBezTo>
                    <a:pt x="81870" y="229256"/>
                    <a:pt x="81870" y="228017"/>
                    <a:pt x="83110" y="229256"/>
                  </a:cubicBezTo>
                  <a:cubicBezTo>
                    <a:pt x="81870" y="226777"/>
                    <a:pt x="84350" y="226777"/>
                    <a:pt x="84350" y="225538"/>
                  </a:cubicBezTo>
                  <a:lnTo>
                    <a:pt x="85590" y="225538"/>
                  </a:lnTo>
                  <a:cubicBezTo>
                    <a:pt x="85590" y="225538"/>
                    <a:pt x="85590" y="224299"/>
                    <a:pt x="84350" y="224299"/>
                  </a:cubicBezTo>
                  <a:cubicBezTo>
                    <a:pt x="86830" y="224299"/>
                    <a:pt x="85590" y="221821"/>
                    <a:pt x="86830" y="223060"/>
                  </a:cubicBezTo>
                  <a:cubicBezTo>
                    <a:pt x="89310" y="221821"/>
                    <a:pt x="88070" y="225538"/>
                    <a:pt x="90550" y="225538"/>
                  </a:cubicBezTo>
                  <a:lnTo>
                    <a:pt x="90550" y="223060"/>
                  </a:lnTo>
                  <a:cubicBezTo>
                    <a:pt x="91790" y="223060"/>
                    <a:pt x="91790" y="223060"/>
                    <a:pt x="91790" y="224299"/>
                  </a:cubicBezTo>
                  <a:cubicBezTo>
                    <a:pt x="91790" y="223060"/>
                    <a:pt x="94270" y="224299"/>
                    <a:pt x="93030" y="221821"/>
                  </a:cubicBezTo>
                  <a:cubicBezTo>
                    <a:pt x="94270" y="220581"/>
                    <a:pt x="94270" y="220581"/>
                    <a:pt x="95510" y="220581"/>
                  </a:cubicBezTo>
                  <a:cubicBezTo>
                    <a:pt x="96750" y="220581"/>
                    <a:pt x="95510" y="221821"/>
                    <a:pt x="97990" y="221821"/>
                  </a:cubicBezTo>
                  <a:cubicBezTo>
                    <a:pt x="96750" y="221821"/>
                    <a:pt x="96750" y="218103"/>
                    <a:pt x="95510" y="219342"/>
                  </a:cubicBezTo>
                  <a:cubicBezTo>
                    <a:pt x="97990" y="216864"/>
                    <a:pt x="99230" y="216864"/>
                    <a:pt x="101710" y="214385"/>
                  </a:cubicBezTo>
                  <a:cubicBezTo>
                    <a:pt x="99230" y="216864"/>
                    <a:pt x="100470" y="211907"/>
                    <a:pt x="97990" y="211907"/>
                  </a:cubicBezTo>
                  <a:cubicBezTo>
                    <a:pt x="100470" y="213146"/>
                    <a:pt x="95510" y="214385"/>
                    <a:pt x="99230" y="214385"/>
                  </a:cubicBezTo>
                  <a:lnTo>
                    <a:pt x="97990" y="216864"/>
                  </a:lnTo>
                  <a:cubicBezTo>
                    <a:pt x="96750" y="214385"/>
                    <a:pt x="99230" y="213146"/>
                    <a:pt x="95510" y="214385"/>
                  </a:cubicBezTo>
                  <a:cubicBezTo>
                    <a:pt x="96750" y="211907"/>
                    <a:pt x="97990" y="211907"/>
                    <a:pt x="99230" y="209428"/>
                  </a:cubicBezTo>
                  <a:cubicBezTo>
                    <a:pt x="99230" y="210668"/>
                    <a:pt x="101710" y="209428"/>
                    <a:pt x="102950" y="210668"/>
                  </a:cubicBezTo>
                  <a:lnTo>
                    <a:pt x="103482" y="209605"/>
                  </a:lnTo>
                  <a:lnTo>
                    <a:pt x="106670" y="210668"/>
                  </a:lnTo>
                  <a:cubicBezTo>
                    <a:pt x="107910" y="209428"/>
                    <a:pt x="106670" y="208189"/>
                    <a:pt x="106670" y="208189"/>
                  </a:cubicBezTo>
                  <a:cubicBezTo>
                    <a:pt x="107910" y="208189"/>
                    <a:pt x="109150" y="205711"/>
                    <a:pt x="110390" y="204472"/>
                  </a:cubicBezTo>
                  <a:cubicBezTo>
                    <a:pt x="109150" y="206950"/>
                    <a:pt x="111630" y="206950"/>
                    <a:pt x="110390" y="208189"/>
                  </a:cubicBezTo>
                  <a:lnTo>
                    <a:pt x="111630" y="208189"/>
                  </a:lnTo>
                  <a:cubicBezTo>
                    <a:pt x="112870" y="204472"/>
                    <a:pt x="115350" y="199515"/>
                    <a:pt x="114110" y="197036"/>
                  </a:cubicBezTo>
                  <a:cubicBezTo>
                    <a:pt x="116590" y="193319"/>
                    <a:pt x="119070" y="198275"/>
                    <a:pt x="119070" y="192079"/>
                  </a:cubicBezTo>
                  <a:cubicBezTo>
                    <a:pt x="119070" y="193319"/>
                    <a:pt x="121550" y="193319"/>
                    <a:pt x="121550" y="194558"/>
                  </a:cubicBezTo>
                  <a:cubicBezTo>
                    <a:pt x="121550" y="194558"/>
                    <a:pt x="122790" y="193319"/>
                    <a:pt x="124030" y="192079"/>
                  </a:cubicBezTo>
                  <a:lnTo>
                    <a:pt x="121550" y="192079"/>
                  </a:lnTo>
                  <a:cubicBezTo>
                    <a:pt x="121550" y="190840"/>
                    <a:pt x="124030" y="189601"/>
                    <a:pt x="127750" y="188362"/>
                  </a:cubicBezTo>
                  <a:cubicBezTo>
                    <a:pt x="127750" y="189601"/>
                    <a:pt x="127750" y="189601"/>
                    <a:pt x="127750" y="190840"/>
                  </a:cubicBezTo>
                  <a:cubicBezTo>
                    <a:pt x="127750" y="192079"/>
                    <a:pt x="128989" y="190840"/>
                    <a:pt x="130229" y="190840"/>
                  </a:cubicBezTo>
                  <a:cubicBezTo>
                    <a:pt x="130229" y="188362"/>
                    <a:pt x="127750" y="187122"/>
                    <a:pt x="128989" y="184644"/>
                  </a:cubicBezTo>
                  <a:cubicBezTo>
                    <a:pt x="146349" y="174730"/>
                    <a:pt x="159989" y="159860"/>
                    <a:pt x="176109" y="148707"/>
                  </a:cubicBezTo>
                  <a:lnTo>
                    <a:pt x="177348" y="149946"/>
                  </a:lnTo>
                  <a:cubicBezTo>
                    <a:pt x="184788" y="138793"/>
                    <a:pt x="197188" y="132597"/>
                    <a:pt x="207108" y="125161"/>
                  </a:cubicBezTo>
                  <a:lnTo>
                    <a:pt x="207108" y="122683"/>
                  </a:lnTo>
                  <a:cubicBezTo>
                    <a:pt x="212068" y="122683"/>
                    <a:pt x="205868" y="118965"/>
                    <a:pt x="212068" y="118965"/>
                  </a:cubicBezTo>
                  <a:cubicBezTo>
                    <a:pt x="210828" y="114008"/>
                    <a:pt x="218268" y="114008"/>
                    <a:pt x="218268" y="109052"/>
                  </a:cubicBezTo>
                  <a:lnTo>
                    <a:pt x="218268" y="110291"/>
                  </a:lnTo>
                  <a:cubicBezTo>
                    <a:pt x="218268" y="106573"/>
                    <a:pt x="224467" y="109052"/>
                    <a:pt x="226947" y="105334"/>
                  </a:cubicBezTo>
                  <a:cubicBezTo>
                    <a:pt x="226947" y="105334"/>
                    <a:pt x="229427" y="105334"/>
                    <a:pt x="229427" y="102855"/>
                  </a:cubicBezTo>
                  <a:cubicBezTo>
                    <a:pt x="229427" y="102855"/>
                    <a:pt x="228187" y="101616"/>
                    <a:pt x="229427" y="101616"/>
                  </a:cubicBezTo>
                  <a:lnTo>
                    <a:pt x="230667" y="104095"/>
                  </a:lnTo>
                  <a:cubicBezTo>
                    <a:pt x="231907" y="104095"/>
                    <a:pt x="231907" y="101616"/>
                    <a:pt x="233147" y="101616"/>
                  </a:cubicBezTo>
                  <a:lnTo>
                    <a:pt x="234387" y="99138"/>
                  </a:lnTo>
                  <a:lnTo>
                    <a:pt x="234387" y="100377"/>
                  </a:lnTo>
                  <a:lnTo>
                    <a:pt x="237715" y="97051"/>
                  </a:lnTo>
                  <a:lnTo>
                    <a:pt x="238107" y="96659"/>
                  </a:lnTo>
                  <a:cubicBezTo>
                    <a:pt x="238107" y="97899"/>
                    <a:pt x="239347" y="100377"/>
                    <a:pt x="240587" y="99138"/>
                  </a:cubicBezTo>
                  <a:lnTo>
                    <a:pt x="240587" y="97899"/>
                  </a:lnTo>
                  <a:cubicBezTo>
                    <a:pt x="240587" y="97899"/>
                    <a:pt x="240587" y="99138"/>
                    <a:pt x="241827" y="96659"/>
                  </a:cubicBezTo>
                  <a:cubicBezTo>
                    <a:pt x="240587" y="96659"/>
                    <a:pt x="241827" y="94181"/>
                    <a:pt x="244307" y="95420"/>
                  </a:cubicBezTo>
                  <a:cubicBezTo>
                    <a:pt x="241827" y="94181"/>
                    <a:pt x="240587" y="95420"/>
                    <a:pt x="240587" y="92942"/>
                  </a:cubicBezTo>
                  <a:cubicBezTo>
                    <a:pt x="241827" y="92942"/>
                    <a:pt x="239347" y="90463"/>
                    <a:pt x="240587" y="90463"/>
                  </a:cubicBezTo>
                  <a:lnTo>
                    <a:pt x="241827" y="91703"/>
                  </a:lnTo>
                  <a:cubicBezTo>
                    <a:pt x="243067" y="90463"/>
                    <a:pt x="243067" y="89224"/>
                    <a:pt x="243067" y="86746"/>
                  </a:cubicBezTo>
                  <a:lnTo>
                    <a:pt x="244307" y="87985"/>
                  </a:lnTo>
                  <a:cubicBezTo>
                    <a:pt x="246787" y="86746"/>
                    <a:pt x="246787" y="84267"/>
                    <a:pt x="249267" y="85506"/>
                  </a:cubicBezTo>
                  <a:lnTo>
                    <a:pt x="250507" y="83028"/>
                  </a:lnTo>
                  <a:cubicBezTo>
                    <a:pt x="250507" y="84267"/>
                    <a:pt x="250507" y="84267"/>
                    <a:pt x="251747" y="84267"/>
                  </a:cubicBezTo>
                  <a:cubicBezTo>
                    <a:pt x="252987" y="83028"/>
                    <a:pt x="252987" y="80550"/>
                    <a:pt x="251747" y="80550"/>
                  </a:cubicBezTo>
                  <a:cubicBezTo>
                    <a:pt x="256707" y="79310"/>
                    <a:pt x="255467" y="76832"/>
                    <a:pt x="257947" y="74353"/>
                  </a:cubicBezTo>
                  <a:cubicBezTo>
                    <a:pt x="259187" y="75593"/>
                    <a:pt x="260427" y="73114"/>
                    <a:pt x="260427" y="74353"/>
                  </a:cubicBezTo>
                  <a:lnTo>
                    <a:pt x="261667" y="73114"/>
                  </a:lnTo>
                  <a:lnTo>
                    <a:pt x="264147" y="71875"/>
                  </a:lnTo>
                  <a:cubicBezTo>
                    <a:pt x="264147" y="71875"/>
                    <a:pt x="261667" y="73114"/>
                    <a:pt x="264147" y="74353"/>
                  </a:cubicBezTo>
                  <a:cubicBezTo>
                    <a:pt x="264147" y="74353"/>
                    <a:pt x="267867" y="74353"/>
                    <a:pt x="266627" y="71875"/>
                  </a:cubicBezTo>
                  <a:lnTo>
                    <a:pt x="270347" y="70636"/>
                  </a:lnTo>
                  <a:cubicBezTo>
                    <a:pt x="270347" y="70636"/>
                    <a:pt x="270347" y="70636"/>
                    <a:pt x="272826" y="69397"/>
                  </a:cubicBezTo>
                  <a:lnTo>
                    <a:pt x="272826" y="68157"/>
                  </a:lnTo>
                  <a:lnTo>
                    <a:pt x="272826" y="66918"/>
                  </a:lnTo>
                  <a:lnTo>
                    <a:pt x="270347" y="68157"/>
                  </a:lnTo>
                  <a:cubicBezTo>
                    <a:pt x="270347" y="68157"/>
                    <a:pt x="272826" y="66918"/>
                    <a:pt x="272826" y="65679"/>
                  </a:cubicBezTo>
                  <a:cubicBezTo>
                    <a:pt x="272826" y="64440"/>
                    <a:pt x="270347" y="65679"/>
                    <a:pt x="270347" y="64440"/>
                  </a:cubicBezTo>
                  <a:cubicBezTo>
                    <a:pt x="277786" y="54526"/>
                    <a:pt x="288946" y="55765"/>
                    <a:pt x="293906" y="42134"/>
                  </a:cubicBezTo>
                  <a:lnTo>
                    <a:pt x="298866" y="39655"/>
                  </a:lnTo>
                  <a:lnTo>
                    <a:pt x="297626" y="39655"/>
                  </a:lnTo>
                  <a:cubicBezTo>
                    <a:pt x="298866" y="37177"/>
                    <a:pt x="301346" y="38416"/>
                    <a:pt x="301346" y="35938"/>
                  </a:cubicBezTo>
                  <a:lnTo>
                    <a:pt x="300106" y="33459"/>
                  </a:lnTo>
                  <a:cubicBezTo>
                    <a:pt x="301346" y="33459"/>
                    <a:pt x="302586" y="32220"/>
                    <a:pt x="302586" y="32220"/>
                  </a:cubicBezTo>
                  <a:cubicBezTo>
                    <a:pt x="302586" y="30981"/>
                    <a:pt x="306306" y="30981"/>
                    <a:pt x="303826" y="28502"/>
                  </a:cubicBezTo>
                  <a:cubicBezTo>
                    <a:pt x="306306" y="27263"/>
                    <a:pt x="307546" y="26024"/>
                    <a:pt x="308786" y="24785"/>
                  </a:cubicBezTo>
                  <a:lnTo>
                    <a:pt x="310026" y="26024"/>
                  </a:lnTo>
                  <a:cubicBezTo>
                    <a:pt x="310026" y="23545"/>
                    <a:pt x="313746" y="21067"/>
                    <a:pt x="314986" y="22306"/>
                  </a:cubicBezTo>
                  <a:cubicBezTo>
                    <a:pt x="316226" y="21067"/>
                    <a:pt x="316226" y="19828"/>
                    <a:pt x="316226" y="18589"/>
                  </a:cubicBezTo>
                  <a:cubicBezTo>
                    <a:pt x="316226" y="18589"/>
                    <a:pt x="318706" y="18589"/>
                    <a:pt x="318706" y="19828"/>
                  </a:cubicBezTo>
                  <a:cubicBezTo>
                    <a:pt x="318706" y="17349"/>
                    <a:pt x="321185" y="18589"/>
                    <a:pt x="318706" y="17349"/>
                  </a:cubicBezTo>
                  <a:cubicBezTo>
                    <a:pt x="319945" y="13632"/>
                    <a:pt x="323665" y="13632"/>
                    <a:pt x="323665" y="9914"/>
                  </a:cubicBezTo>
                  <a:cubicBezTo>
                    <a:pt x="327385" y="7435"/>
                    <a:pt x="331105" y="3717"/>
                    <a:pt x="336065" y="2478"/>
                  </a:cubicBezTo>
                  <a:lnTo>
                    <a:pt x="334825" y="1239"/>
                  </a:lnTo>
                  <a:cubicBezTo>
                    <a:pt x="336065" y="3717"/>
                    <a:pt x="339785" y="1239"/>
                    <a:pt x="339785" y="3717"/>
                  </a:cubicBezTo>
                  <a:cubicBezTo>
                    <a:pt x="339785" y="1239"/>
                    <a:pt x="342265" y="1239"/>
                    <a:pt x="343505" y="0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1" name="Freeform: Shape 1495">
              <a:extLst>
                <a:ext uri="{FF2B5EF4-FFF2-40B4-BE49-F238E27FC236}">
                  <a16:creationId xmlns:a16="http://schemas.microsoft.com/office/drawing/2014/main" id="{4517A77A-C877-E240-AD4E-35CF0FE31193}"/>
                </a:ext>
              </a:extLst>
            </p:cNvPr>
            <p:cNvSpPr/>
            <p:nvPr/>
          </p:nvSpPr>
          <p:spPr>
            <a:xfrm>
              <a:off x="5855803" y="5556167"/>
              <a:ext cx="649673" cy="908158"/>
            </a:xfrm>
            <a:custGeom>
              <a:avLst/>
              <a:gdLst>
                <a:gd name="connsiteX0" fmla="*/ 382087 w 649673"/>
                <a:gd name="connsiteY0" fmla="*/ 786578 h 908158"/>
                <a:gd name="connsiteX1" fmla="*/ 380428 w 649673"/>
                <a:gd name="connsiteY1" fmla="*/ 790312 h 908158"/>
                <a:gd name="connsiteX2" fmla="*/ 379598 w 649673"/>
                <a:gd name="connsiteY2" fmla="*/ 790312 h 908158"/>
                <a:gd name="connsiteX3" fmla="*/ 332719 w 649673"/>
                <a:gd name="connsiteY3" fmla="*/ 760777 h 908158"/>
                <a:gd name="connsiteX4" fmla="*/ 332750 w 649673"/>
                <a:gd name="connsiteY4" fmla="*/ 760777 h 908158"/>
                <a:gd name="connsiteX5" fmla="*/ 331668 w 649673"/>
                <a:gd name="connsiteY5" fmla="*/ 762018 h 908158"/>
                <a:gd name="connsiteX6" fmla="*/ 333403 w 649673"/>
                <a:gd name="connsiteY6" fmla="*/ 760027 h 908158"/>
                <a:gd name="connsiteX7" fmla="*/ 334153 w 649673"/>
                <a:gd name="connsiteY7" fmla="*/ 760777 h 908158"/>
                <a:gd name="connsiteX8" fmla="*/ 332750 w 649673"/>
                <a:gd name="connsiteY8" fmla="*/ 760777 h 908158"/>
                <a:gd name="connsiteX9" fmla="*/ 314278 w 649673"/>
                <a:gd name="connsiteY9" fmla="*/ 757051 h 908158"/>
                <a:gd name="connsiteX10" fmla="*/ 316514 w 649673"/>
                <a:gd name="connsiteY10" fmla="*/ 757051 h 908158"/>
                <a:gd name="connsiteX11" fmla="*/ 315830 w 649673"/>
                <a:gd name="connsiteY11" fmla="*/ 757362 h 908158"/>
                <a:gd name="connsiteX12" fmla="*/ 314278 w 649673"/>
                <a:gd name="connsiteY12" fmla="*/ 757051 h 908158"/>
                <a:gd name="connsiteX13" fmla="*/ 302141 w 649673"/>
                <a:gd name="connsiteY13" fmla="*/ 743174 h 908158"/>
                <a:gd name="connsiteX14" fmla="*/ 303098 w 649673"/>
                <a:gd name="connsiteY14" fmla="*/ 743392 h 908158"/>
                <a:gd name="connsiteX15" fmla="*/ 300613 w 649673"/>
                <a:gd name="connsiteY15" fmla="*/ 743392 h 908158"/>
                <a:gd name="connsiteX16" fmla="*/ 176393 w 649673"/>
                <a:gd name="connsiteY16" fmla="*/ 553402 h 908158"/>
                <a:gd name="connsiteX17" fmla="*/ 177635 w 649673"/>
                <a:gd name="connsiteY17" fmla="*/ 555886 h 908158"/>
                <a:gd name="connsiteX18" fmla="*/ 175508 w 649673"/>
                <a:gd name="connsiteY18" fmla="*/ 554581 h 908158"/>
                <a:gd name="connsiteX19" fmla="*/ 56629 w 649673"/>
                <a:gd name="connsiteY19" fmla="*/ 485388 h 908158"/>
                <a:gd name="connsiteX20" fmla="*/ 57252 w 649673"/>
                <a:gd name="connsiteY20" fmla="*/ 486011 h 908158"/>
                <a:gd name="connsiteX21" fmla="*/ 56007 w 649673"/>
                <a:gd name="connsiteY21" fmla="*/ 486011 h 908158"/>
                <a:gd name="connsiteX22" fmla="*/ 34781 w 649673"/>
                <a:gd name="connsiteY22" fmla="*/ 450336 h 908158"/>
                <a:gd name="connsiteX23" fmla="*/ 39750 w 649673"/>
                <a:gd name="connsiteY23" fmla="*/ 452820 h 908158"/>
                <a:gd name="connsiteX24" fmla="*/ 38508 w 649673"/>
                <a:gd name="connsiteY24" fmla="*/ 459028 h 908158"/>
                <a:gd name="connsiteX25" fmla="*/ 36024 w 649673"/>
                <a:gd name="connsiteY25" fmla="*/ 457787 h 908158"/>
                <a:gd name="connsiteX26" fmla="*/ 37266 w 649673"/>
                <a:gd name="connsiteY26" fmla="*/ 456545 h 908158"/>
                <a:gd name="connsiteX27" fmla="*/ 32297 w 649673"/>
                <a:gd name="connsiteY27" fmla="*/ 452820 h 908158"/>
                <a:gd name="connsiteX28" fmla="*/ 21931 w 649673"/>
                <a:gd name="connsiteY28" fmla="*/ 421390 h 908158"/>
                <a:gd name="connsiteX29" fmla="*/ 22359 w 649673"/>
                <a:gd name="connsiteY29" fmla="*/ 423017 h 908158"/>
                <a:gd name="connsiteX30" fmla="*/ 21117 w 649673"/>
                <a:gd name="connsiteY30" fmla="*/ 423017 h 908158"/>
                <a:gd name="connsiteX31" fmla="*/ 0 w 649673"/>
                <a:gd name="connsiteY31" fmla="*/ 360929 h 908158"/>
                <a:gd name="connsiteX32" fmla="*/ 6211 w 649673"/>
                <a:gd name="connsiteY32" fmla="*/ 364655 h 908158"/>
                <a:gd name="connsiteX33" fmla="*/ 2484 w 649673"/>
                <a:gd name="connsiteY33" fmla="*/ 365896 h 908158"/>
                <a:gd name="connsiteX34" fmla="*/ 5383 w 649673"/>
                <a:gd name="connsiteY34" fmla="*/ 368794 h 908158"/>
                <a:gd name="connsiteX35" fmla="*/ 3726 w 649673"/>
                <a:gd name="connsiteY35" fmla="*/ 368380 h 908158"/>
                <a:gd name="connsiteX36" fmla="*/ 6211 w 649673"/>
                <a:gd name="connsiteY36" fmla="*/ 369622 h 908158"/>
                <a:gd name="connsiteX37" fmla="*/ 5383 w 649673"/>
                <a:gd name="connsiteY37" fmla="*/ 368794 h 908158"/>
                <a:gd name="connsiteX38" fmla="*/ 8695 w 649673"/>
                <a:gd name="connsiteY38" fmla="*/ 369622 h 908158"/>
                <a:gd name="connsiteX39" fmla="*/ 7453 w 649673"/>
                <a:gd name="connsiteY39" fmla="*/ 367138 h 908158"/>
                <a:gd name="connsiteX40" fmla="*/ 9937 w 649673"/>
                <a:gd name="connsiteY40" fmla="*/ 370863 h 908158"/>
                <a:gd name="connsiteX41" fmla="*/ 9937 w 649673"/>
                <a:gd name="connsiteY41" fmla="*/ 372105 h 908158"/>
                <a:gd name="connsiteX42" fmla="*/ 14906 w 649673"/>
                <a:gd name="connsiteY42" fmla="*/ 375830 h 908158"/>
                <a:gd name="connsiteX43" fmla="*/ 19875 w 649673"/>
                <a:gd name="connsiteY43" fmla="*/ 383281 h 908158"/>
                <a:gd name="connsiteX44" fmla="*/ 13664 w 649673"/>
                <a:gd name="connsiteY44" fmla="*/ 380797 h 908158"/>
                <a:gd name="connsiteX45" fmla="*/ 14906 w 649673"/>
                <a:gd name="connsiteY45" fmla="*/ 385764 h 908158"/>
                <a:gd name="connsiteX46" fmla="*/ 22359 w 649673"/>
                <a:gd name="connsiteY46" fmla="*/ 385764 h 908158"/>
                <a:gd name="connsiteX47" fmla="*/ 19875 w 649673"/>
                <a:gd name="connsiteY47" fmla="*/ 387006 h 908158"/>
                <a:gd name="connsiteX48" fmla="*/ 26086 w 649673"/>
                <a:gd name="connsiteY48" fmla="*/ 390732 h 908158"/>
                <a:gd name="connsiteX49" fmla="*/ 33539 w 649673"/>
                <a:gd name="connsiteY49" fmla="*/ 404391 h 908158"/>
                <a:gd name="connsiteX50" fmla="*/ 32297 w 649673"/>
                <a:gd name="connsiteY50" fmla="*/ 405633 h 908158"/>
                <a:gd name="connsiteX51" fmla="*/ 42235 w 649673"/>
                <a:gd name="connsiteY51" fmla="*/ 411841 h 908158"/>
                <a:gd name="connsiteX52" fmla="*/ 48446 w 649673"/>
                <a:gd name="connsiteY52" fmla="*/ 424259 h 908158"/>
                <a:gd name="connsiteX53" fmla="*/ 68321 w 649673"/>
                <a:gd name="connsiteY53" fmla="*/ 444127 h 908158"/>
                <a:gd name="connsiteX54" fmla="*/ 64594 w 649673"/>
                <a:gd name="connsiteY54" fmla="*/ 445369 h 908158"/>
                <a:gd name="connsiteX55" fmla="*/ 64594 w 649673"/>
                <a:gd name="connsiteY55" fmla="*/ 449094 h 908158"/>
                <a:gd name="connsiteX56" fmla="*/ 72048 w 649673"/>
                <a:gd name="connsiteY56" fmla="*/ 447853 h 908158"/>
                <a:gd name="connsiteX57" fmla="*/ 83227 w 649673"/>
                <a:gd name="connsiteY57" fmla="*/ 457787 h 908158"/>
                <a:gd name="connsiteX58" fmla="*/ 80743 w 649673"/>
                <a:gd name="connsiteY58" fmla="*/ 460270 h 908158"/>
                <a:gd name="connsiteX59" fmla="*/ 89438 w 649673"/>
                <a:gd name="connsiteY59" fmla="*/ 470204 h 908158"/>
                <a:gd name="connsiteX60" fmla="*/ 88196 w 649673"/>
                <a:gd name="connsiteY60" fmla="*/ 475171 h 908158"/>
                <a:gd name="connsiteX61" fmla="*/ 99376 w 649673"/>
                <a:gd name="connsiteY61" fmla="*/ 476413 h 908158"/>
                <a:gd name="connsiteX62" fmla="*/ 103103 w 649673"/>
                <a:gd name="connsiteY62" fmla="*/ 486347 h 908158"/>
                <a:gd name="connsiteX63" fmla="*/ 130431 w 649673"/>
                <a:gd name="connsiteY63" fmla="*/ 506215 h 908158"/>
                <a:gd name="connsiteX64" fmla="*/ 127947 w 649673"/>
                <a:gd name="connsiteY64" fmla="*/ 509941 h 908158"/>
                <a:gd name="connsiteX65" fmla="*/ 152791 w 649673"/>
                <a:gd name="connsiteY65" fmla="*/ 531051 h 908158"/>
                <a:gd name="connsiteX66" fmla="*/ 147822 w 649673"/>
                <a:gd name="connsiteY66" fmla="*/ 536018 h 908158"/>
                <a:gd name="connsiteX67" fmla="*/ 156518 w 649673"/>
                <a:gd name="connsiteY67" fmla="*/ 536018 h 908158"/>
                <a:gd name="connsiteX68" fmla="*/ 160244 w 649673"/>
                <a:gd name="connsiteY68" fmla="*/ 543468 h 908158"/>
                <a:gd name="connsiteX69" fmla="*/ 167697 w 649673"/>
                <a:gd name="connsiteY69" fmla="*/ 544710 h 908158"/>
                <a:gd name="connsiteX70" fmla="*/ 170803 w 649673"/>
                <a:gd name="connsiteY70" fmla="*/ 551695 h 908158"/>
                <a:gd name="connsiteX71" fmla="*/ 175508 w 649673"/>
                <a:gd name="connsiteY71" fmla="*/ 554581 h 908158"/>
                <a:gd name="connsiteX72" fmla="*/ 172666 w 649673"/>
                <a:gd name="connsiteY72" fmla="*/ 558369 h 908158"/>
                <a:gd name="connsiteX73" fmla="*/ 181362 w 649673"/>
                <a:gd name="connsiteY73" fmla="*/ 558369 h 908158"/>
                <a:gd name="connsiteX74" fmla="*/ 193784 w 649673"/>
                <a:gd name="connsiteY74" fmla="*/ 574512 h 908158"/>
                <a:gd name="connsiteX75" fmla="*/ 197510 w 649673"/>
                <a:gd name="connsiteY75" fmla="*/ 572029 h 908158"/>
                <a:gd name="connsiteX76" fmla="*/ 206206 w 649673"/>
                <a:gd name="connsiteY76" fmla="*/ 581963 h 908158"/>
                <a:gd name="connsiteX77" fmla="*/ 203721 w 649673"/>
                <a:gd name="connsiteY77" fmla="*/ 586930 h 908158"/>
                <a:gd name="connsiteX78" fmla="*/ 209932 w 649673"/>
                <a:gd name="connsiteY78" fmla="*/ 584446 h 908158"/>
                <a:gd name="connsiteX79" fmla="*/ 222354 w 649673"/>
                <a:gd name="connsiteY79" fmla="*/ 604315 h 908158"/>
                <a:gd name="connsiteX80" fmla="*/ 254652 w 649673"/>
                <a:gd name="connsiteY80" fmla="*/ 630392 h 908158"/>
                <a:gd name="connsiteX81" fmla="*/ 252167 w 649673"/>
                <a:gd name="connsiteY81" fmla="*/ 631633 h 908158"/>
                <a:gd name="connsiteX82" fmla="*/ 265832 w 649673"/>
                <a:gd name="connsiteY82" fmla="*/ 639084 h 908158"/>
                <a:gd name="connsiteX83" fmla="*/ 264589 w 649673"/>
                <a:gd name="connsiteY83" fmla="*/ 644051 h 908158"/>
                <a:gd name="connsiteX84" fmla="*/ 277011 w 649673"/>
                <a:gd name="connsiteY84" fmla="*/ 652743 h 908158"/>
                <a:gd name="connsiteX85" fmla="*/ 275769 w 649673"/>
                <a:gd name="connsiteY85" fmla="*/ 652743 h 908158"/>
                <a:gd name="connsiteX86" fmla="*/ 284465 w 649673"/>
                <a:gd name="connsiteY86" fmla="*/ 665161 h 908158"/>
                <a:gd name="connsiteX87" fmla="*/ 280738 w 649673"/>
                <a:gd name="connsiteY87" fmla="*/ 666403 h 908158"/>
                <a:gd name="connsiteX88" fmla="*/ 284465 w 649673"/>
                <a:gd name="connsiteY88" fmla="*/ 671370 h 908158"/>
                <a:gd name="connsiteX89" fmla="*/ 286949 w 649673"/>
                <a:gd name="connsiteY89" fmla="*/ 668886 h 908158"/>
                <a:gd name="connsiteX90" fmla="*/ 316762 w 649673"/>
                <a:gd name="connsiteY90" fmla="*/ 688754 h 908158"/>
                <a:gd name="connsiteX91" fmla="*/ 316762 w 649673"/>
                <a:gd name="connsiteY91" fmla="*/ 699930 h 908158"/>
                <a:gd name="connsiteX92" fmla="*/ 318004 w 649673"/>
                <a:gd name="connsiteY92" fmla="*/ 698688 h 908158"/>
                <a:gd name="connsiteX93" fmla="*/ 319246 w 649673"/>
                <a:gd name="connsiteY93" fmla="*/ 707381 h 908158"/>
                <a:gd name="connsiteX94" fmla="*/ 324215 w 649673"/>
                <a:gd name="connsiteY94" fmla="*/ 702414 h 908158"/>
                <a:gd name="connsiteX95" fmla="*/ 330426 w 649673"/>
                <a:gd name="connsiteY95" fmla="*/ 713590 h 908158"/>
                <a:gd name="connsiteX96" fmla="*/ 327942 w 649673"/>
                <a:gd name="connsiteY96" fmla="*/ 714831 h 908158"/>
                <a:gd name="connsiteX97" fmla="*/ 347818 w 649673"/>
                <a:gd name="connsiteY97" fmla="*/ 714831 h 908158"/>
                <a:gd name="connsiteX98" fmla="*/ 414897 w 649673"/>
                <a:gd name="connsiteY98" fmla="*/ 755810 h 908158"/>
                <a:gd name="connsiteX99" fmla="*/ 444709 w 649673"/>
                <a:gd name="connsiteY99" fmla="*/ 778161 h 908158"/>
                <a:gd name="connsiteX100" fmla="*/ 475765 w 649673"/>
                <a:gd name="connsiteY100" fmla="*/ 802996 h 908158"/>
                <a:gd name="connsiteX101" fmla="*/ 484460 w 649673"/>
                <a:gd name="connsiteY101" fmla="*/ 814172 h 908158"/>
                <a:gd name="connsiteX102" fmla="*/ 484460 w 649673"/>
                <a:gd name="connsiteY102" fmla="*/ 815414 h 908158"/>
                <a:gd name="connsiteX103" fmla="*/ 490671 w 649673"/>
                <a:gd name="connsiteY103" fmla="*/ 814172 h 908158"/>
                <a:gd name="connsiteX104" fmla="*/ 514273 w 649673"/>
                <a:gd name="connsiteY104" fmla="*/ 827832 h 908158"/>
                <a:gd name="connsiteX105" fmla="*/ 513031 w 649673"/>
                <a:gd name="connsiteY105" fmla="*/ 832799 h 908158"/>
                <a:gd name="connsiteX106" fmla="*/ 514273 w 649673"/>
                <a:gd name="connsiteY106" fmla="*/ 831557 h 908158"/>
                <a:gd name="connsiteX107" fmla="*/ 518000 w 649673"/>
                <a:gd name="connsiteY107" fmla="*/ 827832 h 908158"/>
                <a:gd name="connsiteX108" fmla="*/ 581352 w 649673"/>
                <a:gd name="connsiteY108" fmla="*/ 870052 h 908158"/>
                <a:gd name="connsiteX109" fmla="*/ 598743 w 649673"/>
                <a:gd name="connsiteY109" fmla="*/ 878744 h 908158"/>
                <a:gd name="connsiteX110" fmla="*/ 649673 w 649673"/>
                <a:gd name="connsiteY110" fmla="*/ 906063 h 908158"/>
                <a:gd name="connsiteX111" fmla="*/ 637251 w 649673"/>
                <a:gd name="connsiteY111" fmla="*/ 907304 h 908158"/>
                <a:gd name="connsiteX112" fmla="*/ 603712 w 649673"/>
                <a:gd name="connsiteY112" fmla="*/ 899854 h 908158"/>
                <a:gd name="connsiteX113" fmla="*/ 601227 w 649673"/>
                <a:gd name="connsiteY113" fmla="*/ 897370 h 908158"/>
                <a:gd name="connsiteX114" fmla="*/ 563961 w 649673"/>
                <a:gd name="connsiteY114" fmla="*/ 879986 h 908158"/>
                <a:gd name="connsiteX115" fmla="*/ 565203 w 649673"/>
                <a:gd name="connsiteY115" fmla="*/ 878744 h 908158"/>
                <a:gd name="connsiteX116" fmla="*/ 556508 w 649673"/>
                <a:gd name="connsiteY116" fmla="*/ 877502 h 908158"/>
                <a:gd name="connsiteX117" fmla="*/ 557750 w 649673"/>
                <a:gd name="connsiteY117" fmla="*/ 875019 h 908158"/>
                <a:gd name="connsiteX118" fmla="*/ 551539 w 649673"/>
                <a:gd name="connsiteY118" fmla="*/ 876260 h 908158"/>
                <a:gd name="connsiteX119" fmla="*/ 550297 w 649673"/>
                <a:gd name="connsiteY119" fmla="*/ 870052 h 908158"/>
                <a:gd name="connsiteX120" fmla="*/ 547812 w 649673"/>
                <a:gd name="connsiteY120" fmla="*/ 873777 h 908158"/>
                <a:gd name="connsiteX121" fmla="*/ 530422 w 649673"/>
                <a:gd name="connsiteY121" fmla="*/ 870052 h 908158"/>
                <a:gd name="connsiteX122" fmla="*/ 532906 w 649673"/>
                <a:gd name="connsiteY122" fmla="*/ 867568 h 908158"/>
                <a:gd name="connsiteX123" fmla="*/ 500609 w 649673"/>
                <a:gd name="connsiteY123" fmla="*/ 860118 h 908158"/>
                <a:gd name="connsiteX124" fmla="*/ 503093 w 649673"/>
                <a:gd name="connsiteY124" fmla="*/ 855150 h 908158"/>
                <a:gd name="connsiteX125" fmla="*/ 494398 w 649673"/>
                <a:gd name="connsiteY125" fmla="*/ 857634 h 908158"/>
                <a:gd name="connsiteX126" fmla="*/ 486944 w 649673"/>
                <a:gd name="connsiteY126" fmla="*/ 856392 h 908158"/>
                <a:gd name="connsiteX127" fmla="*/ 486944 w 649673"/>
                <a:gd name="connsiteY127" fmla="*/ 855150 h 908158"/>
                <a:gd name="connsiteX128" fmla="*/ 480733 w 649673"/>
                <a:gd name="connsiteY128" fmla="*/ 855150 h 908158"/>
                <a:gd name="connsiteX129" fmla="*/ 481976 w 649673"/>
                <a:gd name="connsiteY129" fmla="*/ 851425 h 908158"/>
                <a:gd name="connsiteX130" fmla="*/ 477007 w 649673"/>
                <a:gd name="connsiteY130" fmla="*/ 848942 h 908158"/>
                <a:gd name="connsiteX131" fmla="*/ 477007 w 649673"/>
                <a:gd name="connsiteY131" fmla="*/ 850183 h 908158"/>
                <a:gd name="connsiteX132" fmla="*/ 472038 w 649673"/>
                <a:gd name="connsiteY132" fmla="*/ 846458 h 908158"/>
                <a:gd name="connsiteX133" fmla="*/ 472038 w 649673"/>
                <a:gd name="connsiteY133" fmla="*/ 845216 h 908158"/>
                <a:gd name="connsiteX134" fmla="*/ 464585 w 649673"/>
                <a:gd name="connsiteY134" fmla="*/ 845216 h 908158"/>
                <a:gd name="connsiteX135" fmla="*/ 470796 w 649673"/>
                <a:gd name="connsiteY135" fmla="*/ 839008 h 908158"/>
                <a:gd name="connsiteX136" fmla="*/ 432287 w 649673"/>
                <a:gd name="connsiteY136" fmla="*/ 822865 h 908158"/>
                <a:gd name="connsiteX137" fmla="*/ 432287 w 649673"/>
                <a:gd name="connsiteY137" fmla="*/ 816656 h 908158"/>
                <a:gd name="connsiteX138" fmla="*/ 424834 w 649673"/>
                <a:gd name="connsiteY138" fmla="*/ 816656 h 908158"/>
                <a:gd name="connsiteX139" fmla="*/ 424834 w 649673"/>
                <a:gd name="connsiteY139" fmla="*/ 811689 h 908158"/>
                <a:gd name="connsiteX140" fmla="*/ 418623 w 649673"/>
                <a:gd name="connsiteY140" fmla="*/ 814172 h 908158"/>
                <a:gd name="connsiteX141" fmla="*/ 422350 w 649673"/>
                <a:gd name="connsiteY141" fmla="*/ 809205 h 908158"/>
                <a:gd name="connsiteX142" fmla="*/ 413654 w 649673"/>
                <a:gd name="connsiteY142" fmla="*/ 809205 h 908158"/>
                <a:gd name="connsiteX143" fmla="*/ 414897 w 649673"/>
                <a:gd name="connsiteY143" fmla="*/ 805480 h 908158"/>
                <a:gd name="connsiteX144" fmla="*/ 407443 w 649673"/>
                <a:gd name="connsiteY144" fmla="*/ 804238 h 908158"/>
                <a:gd name="connsiteX145" fmla="*/ 409928 w 649673"/>
                <a:gd name="connsiteY145" fmla="*/ 801755 h 908158"/>
                <a:gd name="connsiteX146" fmla="*/ 403717 w 649673"/>
                <a:gd name="connsiteY146" fmla="*/ 802996 h 908158"/>
                <a:gd name="connsiteX147" fmla="*/ 406201 w 649673"/>
                <a:gd name="connsiteY147" fmla="*/ 799271 h 908158"/>
                <a:gd name="connsiteX148" fmla="*/ 391295 w 649673"/>
                <a:gd name="connsiteY148" fmla="*/ 798029 h 908158"/>
                <a:gd name="connsiteX149" fmla="*/ 392537 w 649673"/>
                <a:gd name="connsiteY149" fmla="*/ 798029 h 908158"/>
                <a:gd name="connsiteX150" fmla="*/ 382599 w 649673"/>
                <a:gd name="connsiteY150" fmla="*/ 791821 h 908158"/>
                <a:gd name="connsiteX151" fmla="*/ 383841 w 649673"/>
                <a:gd name="connsiteY151" fmla="*/ 783128 h 908158"/>
                <a:gd name="connsiteX152" fmla="*/ 373904 w 649673"/>
                <a:gd name="connsiteY152" fmla="*/ 790579 h 908158"/>
                <a:gd name="connsiteX153" fmla="*/ 366451 w 649673"/>
                <a:gd name="connsiteY153" fmla="*/ 781887 h 908158"/>
                <a:gd name="connsiteX154" fmla="*/ 372662 w 649673"/>
                <a:gd name="connsiteY154" fmla="*/ 775678 h 908158"/>
                <a:gd name="connsiteX155" fmla="*/ 373904 w 649673"/>
                <a:gd name="connsiteY155" fmla="*/ 770711 h 908158"/>
                <a:gd name="connsiteX156" fmla="*/ 376388 w 649673"/>
                <a:gd name="connsiteY156" fmla="*/ 769469 h 908158"/>
                <a:gd name="connsiteX157" fmla="*/ 368935 w 649673"/>
                <a:gd name="connsiteY157" fmla="*/ 765744 h 908158"/>
                <a:gd name="connsiteX158" fmla="*/ 352786 w 649673"/>
                <a:gd name="connsiteY158" fmla="*/ 773194 h 908158"/>
                <a:gd name="connsiteX159" fmla="*/ 360240 w 649673"/>
                <a:gd name="connsiteY159" fmla="*/ 765744 h 908158"/>
                <a:gd name="connsiteX160" fmla="*/ 345333 w 649673"/>
                <a:gd name="connsiteY160" fmla="*/ 773194 h 908158"/>
                <a:gd name="connsiteX161" fmla="*/ 346575 w 649673"/>
                <a:gd name="connsiteY161" fmla="*/ 768227 h 908158"/>
                <a:gd name="connsiteX162" fmla="*/ 342849 w 649673"/>
                <a:gd name="connsiteY162" fmla="*/ 770711 h 908158"/>
                <a:gd name="connsiteX163" fmla="*/ 340364 w 649673"/>
                <a:gd name="connsiteY163" fmla="*/ 763260 h 908158"/>
                <a:gd name="connsiteX164" fmla="*/ 344091 w 649673"/>
                <a:gd name="connsiteY164" fmla="*/ 760777 h 908158"/>
                <a:gd name="connsiteX165" fmla="*/ 339122 w 649673"/>
                <a:gd name="connsiteY165" fmla="*/ 759535 h 908158"/>
                <a:gd name="connsiteX166" fmla="*/ 339122 w 649673"/>
                <a:gd name="connsiteY166" fmla="*/ 757051 h 908158"/>
                <a:gd name="connsiteX167" fmla="*/ 335861 w 649673"/>
                <a:gd name="connsiteY167" fmla="*/ 757207 h 908158"/>
                <a:gd name="connsiteX168" fmla="*/ 333403 w 649673"/>
                <a:gd name="connsiteY168" fmla="*/ 760027 h 908158"/>
                <a:gd name="connsiteX169" fmla="*/ 333376 w 649673"/>
                <a:gd name="connsiteY169" fmla="*/ 760000 h 908158"/>
                <a:gd name="connsiteX170" fmla="*/ 332719 w 649673"/>
                <a:gd name="connsiteY170" fmla="*/ 760777 h 908158"/>
                <a:gd name="connsiteX171" fmla="*/ 325457 w 649673"/>
                <a:gd name="connsiteY171" fmla="*/ 760777 h 908158"/>
                <a:gd name="connsiteX172" fmla="*/ 330426 w 649673"/>
                <a:gd name="connsiteY172" fmla="*/ 757051 h 908158"/>
                <a:gd name="connsiteX173" fmla="*/ 316514 w 649673"/>
                <a:gd name="connsiteY173" fmla="*/ 757051 h 908158"/>
                <a:gd name="connsiteX174" fmla="*/ 319246 w 649673"/>
                <a:gd name="connsiteY174" fmla="*/ 755810 h 908158"/>
                <a:gd name="connsiteX175" fmla="*/ 306824 w 649673"/>
                <a:gd name="connsiteY175" fmla="*/ 745875 h 908158"/>
                <a:gd name="connsiteX176" fmla="*/ 305582 w 649673"/>
                <a:gd name="connsiteY176" fmla="*/ 750842 h 908158"/>
                <a:gd name="connsiteX177" fmla="*/ 304340 w 649673"/>
                <a:gd name="connsiteY177" fmla="*/ 743392 h 908158"/>
                <a:gd name="connsiteX178" fmla="*/ 303874 w 649673"/>
                <a:gd name="connsiteY178" fmla="*/ 742926 h 908158"/>
                <a:gd name="connsiteX179" fmla="*/ 302141 w 649673"/>
                <a:gd name="connsiteY179" fmla="*/ 743174 h 908158"/>
                <a:gd name="connsiteX180" fmla="*/ 294247 w 649673"/>
                <a:gd name="connsiteY180" fmla="*/ 741374 h 908158"/>
                <a:gd name="connsiteX181" fmla="*/ 288191 w 649673"/>
                <a:gd name="connsiteY181" fmla="*/ 734700 h 908158"/>
                <a:gd name="connsiteX182" fmla="*/ 280738 w 649673"/>
                <a:gd name="connsiteY182" fmla="*/ 735941 h 908158"/>
                <a:gd name="connsiteX183" fmla="*/ 284465 w 649673"/>
                <a:gd name="connsiteY183" fmla="*/ 733458 h 908158"/>
                <a:gd name="connsiteX184" fmla="*/ 282912 w 649673"/>
                <a:gd name="connsiteY184" fmla="*/ 730353 h 908158"/>
                <a:gd name="connsiteX185" fmla="*/ 283019 w 649673"/>
                <a:gd name="connsiteY185" fmla="*/ 729284 h 908158"/>
                <a:gd name="connsiteX186" fmla="*/ 284465 w 649673"/>
                <a:gd name="connsiteY186" fmla="*/ 729733 h 908158"/>
                <a:gd name="connsiteX187" fmla="*/ 288191 w 649673"/>
                <a:gd name="connsiteY187" fmla="*/ 730974 h 908158"/>
                <a:gd name="connsiteX188" fmla="*/ 285241 w 649673"/>
                <a:gd name="connsiteY188" fmla="*/ 729577 h 908158"/>
                <a:gd name="connsiteX189" fmla="*/ 283050 w 649673"/>
                <a:gd name="connsiteY189" fmla="*/ 728973 h 908158"/>
                <a:gd name="connsiteX190" fmla="*/ 283222 w 649673"/>
                <a:gd name="connsiteY190" fmla="*/ 727249 h 908158"/>
                <a:gd name="connsiteX191" fmla="*/ 282077 w 649673"/>
                <a:gd name="connsiteY191" fmla="*/ 728704 h 908158"/>
                <a:gd name="connsiteX192" fmla="*/ 283050 w 649673"/>
                <a:gd name="connsiteY192" fmla="*/ 728973 h 908158"/>
                <a:gd name="connsiteX193" fmla="*/ 283019 w 649673"/>
                <a:gd name="connsiteY193" fmla="*/ 729284 h 908158"/>
                <a:gd name="connsiteX194" fmla="*/ 279962 w 649673"/>
                <a:gd name="connsiteY194" fmla="*/ 728336 h 908158"/>
                <a:gd name="connsiteX195" fmla="*/ 278254 w 649673"/>
                <a:gd name="connsiteY195" fmla="*/ 726007 h 908158"/>
                <a:gd name="connsiteX196" fmla="*/ 281980 w 649673"/>
                <a:gd name="connsiteY196" fmla="*/ 722282 h 908158"/>
                <a:gd name="connsiteX197" fmla="*/ 277011 w 649673"/>
                <a:gd name="connsiteY197" fmla="*/ 722282 h 908158"/>
                <a:gd name="connsiteX198" fmla="*/ 274527 w 649673"/>
                <a:gd name="connsiteY198" fmla="*/ 722282 h 908158"/>
                <a:gd name="connsiteX199" fmla="*/ 269558 w 649673"/>
                <a:gd name="connsiteY199" fmla="*/ 723524 h 908158"/>
                <a:gd name="connsiteX200" fmla="*/ 269558 w 649673"/>
                <a:gd name="connsiteY200" fmla="*/ 717315 h 908158"/>
                <a:gd name="connsiteX201" fmla="*/ 274527 w 649673"/>
                <a:gd name="connsiteY201" fmla="*/ 713590 h 908158"/>
                <a:gd name="connsiteX202" fmla="*/ 265832 w 649673"/>
                <a:gd name="connsiteY202" fmla="*/ 717315 h 908158"/>
                <a:gd name="connsiteX203" fmla="*/ 267074 w 649673"/>
                <a:gd name="connsiteY203" fmla="*/ 714831 h 908158"/>
                <a:gd name="connsiteX204" fmla="*/ 258378 w 649673"/>
                <a:gd name="connsiteY204" fmla="*/ 714831 h 908158"/>
                <a:gd name="connsiteX205" fmla="*/ 255894 w 649673"/>
                <a:gd name="connsiteY205" fmla="*/ 704897 h 908158"/>
                <a:gd name="connsiteX206" fmla="*/ 247198 w 649673"/>
                <a:gd name="connsiteY206" fmla="*/ 702414 h 908158"/>
                <a:gd name="connsiteX207" fmla="*/ 250925 w 649673"/>
                <a:gd name="connsiteY207" fmla="*/ 701172 h 908158"/>
                <a:gd name="connsiteX208" fmla="*/ 247198 w 649673"/>
                <a:gd name="connsiteY208" fmla="*/ 698688 h 908158"/>
                <a:gd name="connsiteX209" fmla="*/ 249683 w 649673"/>
                <a:gd name="connsiteY209" fmla="*/ 689996 h 908158"/>
                <a:gd name="connsiteX210" fmla="*/ 240987 w 649673"/>
                <a:gd name="connsiteY210" fmla="*/ 696205 h 908158"/>
                <a:gd name="connsiteX211" fmla="*/ 236019 w 649673"/>
                <a:gd name="connsiteY211" fmla="*/ 687513 h 908158"/>
                <a:gd name="connsiteX212" fmla="*/ 240987 w 649673"/>
                <a:gd name="connsiteY212" fmla="*/ 683787 h 908158"/>
                <a:gd name="connsiteX213" fmla="*/ 233534 w 649673"/>
                <a:gd name="connsiteY213" fmla="*/ 680062 h 908158"/>
                <a:gd name="connsiteX214" fmla="*/ 229808 w 649673"/>
                <a:gd name="connsiteY214" fmla="*/ 686271 h 908158"/>
                <a:gd name="connsiteX215" fmla="*/ 228565 w 649673"/>
                <a:gd name="connsiteY215" fmla="*/ 680062 h 908158"/>
                <a:gd name="connsiteX216" fmla="*/ 222354 w 649673"/>
                <a:gd name="connsiteY216" fmla="*/ 681304 h 908158"/>
                <a:gd name="connsiteX217" fmla="*/ 216143 w 649673"/>
                <a:gd name="connsiteY217" fmla="*/ 661436 h 908158"/>
                <a:gd name="connsiteX218" fmla="*/ 212417 w 649673"/>
                <a:gd name="connsiteY218" fmla="*/ 662677 h 908158"/>
                <a:gd name="connsiteX219" fmla="*/ 213659 w 649673"/>
                <a:gd name="connsiteY219" fmla="*/ 663919 h 908158"/>
                <a:gd name="connsiteX220" fmla="*/ 211175 w 649673"/>
                <a:gd name="connsiteY220" fmla="*/ 666403 h 908158"/>
                <a:gd name="connsiteX221" fmla="*/ 214901 w 649673"/>
                <a:gd name="connsiteY221" fmla="*/ 660194 h 908158"/>
                <a:gd name="connsiteX222" fmla="*/ 202479 w 649673"/>
                <a:gd name="connsiteY222" fmla="*/ 658952 h 908158"/>
                <a:gd name="connsiteX223" fmla="*/ 203721 w 649673"/>
                <a:gd name="connsiteY223" fmla="*/ 655227 h 908158"/>
                <a:gd name="connsiteX224" fmla="*/ 198752 w 649673"/>
                <a:gd name="connsiteY224" fmla="*/ 656469 h 908158"/>
                <a:gd name="connsiteX225" fmla="*/ 204964 w 649673"/>
                <a:gd name="connsiteY225" fmla="*/ 646534 h 908158"/>
                <a:gd name="connsiteX226" fmla="*/ 198752 w 649673"/>
                <a:gd name="connsiteY226" fmla="*/ 646534 h 908158"/>
                <a:gd name="connsiteX227" fmla="*/ 201237 w 649673"/>
                <a:gd name="connsiteY227" fmla="*/ 641567 h 908158"/>
                <a:gd name="connsiteX228" fmla="*/ 197510 w 649673"/>
                <a:gd name="connsiteY228" fmla="*/ 642809 h 908158"/>
                <a:gd name="connsiteX229" fmla="*/ 198752 w 649673"/>
                <a:gd name="connsiteY229" fmla="*/ 641567 h 908158"/>
                <a:gd name="connsiteX230" fmla="*/ 196268 w 649673"/>
                <a:gd name="connsiteY230" fmla="*/ 639084 h 908158"/>
                <a:gd name="connsiteX231" fmla="*/ 195026 w 649673"/>
                <a:gd name="connsiteY231" fmla="*/ 645293 h 908158"/>
                <a:gd name="connsiteX232" fmla="*/ 190057 w 649673"/>
                <a:gd name="connsiteY232" fmla="*/ 645293 h 908158"/>
                <a:gd name="connsiteX233" fmla="*/ 190057 w 649673"/>
                <a:gd name="connsiteY233" fmla="*/ 639084 h 908158"/>
                <a:gd name="connsiteX234" fmla="*/ 185088 w 649673"/>
                <a:gd name="connsiteY234" fmla="*/ 640326 h 908158"/>
                <a:gd name="connsiteX235" fmla="*/ 187573 w 649673"/>
                <a:gd name="connsiteY235" fmla="*/ 636600 h 908158"/>
                <a:gd name="connsiteX236" fmla="*/ 188815 w 649673"/>
                <a:gd name="connsiteY236" fmla="*/ 639084 h 908158"/>
                <a:gd name="connsiteX237" fmla="*/ 188815 w 649673"/>
                <a:gd name="connsiteY237" fmla="*/ 635359 h 908158"/>
                <a:gd name="connsiteX238" fmla="*/ 182604 w 649673"/>
                <a:gd name="connsiteY238" fmla="*/ 636600 h 908158"/>
                <a:gd name="connsiteX239" fmla="*/ 186330 w 649673"/>
                <a:gd name="connsiteY239" fmla="*/ 635359 h 908158"/>
                <a:gd name="connsiteX240" fmla="*/ 186330 w 649673"/>
                <a:gd name="connsiteY240" fmla="*/ 630392 h 908158"/>
                <a:gd name="connsiteX241" fmla="*/ 183846 w 649673"/>
                <a:gd name="connsiteY241" fmla="*/ 634117 h 908158"/>
                <a:gd name="connsiteX242" fmla="*/ 185088 w 649673"/>
                <a:gd name="connsiteY242" fmla="*/ 631633 h 908158"/>
                <a:gd name="connsiteX243" fmla="*/ 177635 w 649673"/>
                <a:gd name="connsiteY243" fmla="*/ 632875 h 908158"/>
                <a:gd name="connsiteX244" fmla="*/ 176393 w 649673"/>
                <a:gd name="connsiteY244" fmla="*/ 626666 h 908158"/>
                <a:gd name="connsiteX245" fmla="*/ 177635 w 649673"/>
                <a:gd name="connsiteY245" fmla="*/ 626666 h 908158"/>
                <a:gd name="connsiteX246" fmla="*/ 171424 w 649673"/>
                <a:gd name="connsiteY246" fmla="*/ 624183 h 908158"/>
                <a:gd name="connsiteX247" fmla="*/ 171424 w 649673"/>
                <a:gd name="connsiteY247" fmla="*/ 622941 h 908158"/>
                <a:gd name="connsiteX248" fmla="*/ 167697 w 649673"/>
                <a:gd name="connsiteY248" fmla="*/ 622941 h 908158"/>
                <a:gd name="connsiteX249" fmla="*/ 172666 w 649673"/>
                <a:gd name="connsiteY249" fmla="*/ 613007 h 908158"/>
                <a:gd name="connsiteX250" fmla="*/ 163971 w 649673"/>
                <a:gd name="connsiteY250" fmla="*/ 616732 h 908158"/>
                <a:gd name="connsiteX251" fmla="*/ 156518 w 649673"/>
                <a:gd name="connsiteY251" fmla="*/ 605556 h 908158"/>
                <a:gd name="connsiteX252" fmla="*/ 152791 w 649673"/>
                <a:gd name="connsiteY252" fmla="*/ 606798 h 908158"/>
                <a:gd name="connsiteX253" fmla="*/ 142853 w 649673"/>
                <a:gd name="connsiteY253" fmla="*/ 590655 h 908158"/>
                <a:gd name="connsiteX254" fmla="*/ 147822 w 649673"/>
                <a:gd name="connsiteY254" fmla="*/ 585688 h 908158"/>
                <a:gd name="connsiteX255" fmla="*/ 145338 w 649673"/>
                <a:gd name="connsiteY255" fmla="*/ 585688 h 908158"/>
                <a:gd name="connsiteX256" fmla="*/ 140369 w 649673"/>
                <a:gd name="connsiteY256" fmla="*/ 590655 h 908158"/>
                <a:gd name="connsiteX257" fmla="*/ 134158 w 649673"/>
                <a:gd name="connsiteY257" fmla="*/ 581963 h 908158"/>
                <a:gd name="connsiteX258" fmla="*/ 131673 w 649673"/>
                <a:gd name="connsiteY258" fmla="*/ 583205 h 908158"/>
                <a:gd name="connsiteX259" fmla="*/ 131673 w 649673"/>
                <a:gd name="connsiteY259" fmla="*/ 576996 h 908158"/>
                <a:gd name="connsiteX260" fmla="*/ 129189 w 649673"/>
                <a:gd name="connsiteY260" fmla="*/ 579479 h 908158"/>
                <a:gd name="connsiteX261" fmla="*/ 130431 w 649673"/>
                <a:gd name="connsiteY261" fmla="*/ 575754 h 908158"/>
                <a:gd name="connsiteX262" fmla="*/ 125462 w 649673"/>
                <a:gd name="connsiteY262" fmla="*/ 576996 h 908158"/>
                <a:gd name="connsiteX263" fmla="*/ 127947 w 649673"/>
                <a:gd name="connsiteY263" fmla="*/ 573271 h 908158"/>
                <a:gd name="connsiteX264" fmla="*/ 119251 w 649673"/>
                <a:gd name="connsiteY264" fmla="*/ 569545 h 908158"/>
                <a:gd name="connsiteX265" fmla="*/ 122978 w 649673"/>
                <a:gd name="connsiteY265" fmla="*/ 565820 h 908158"/>
                <a:gd name="connsiteX266" fmla="*/ 118009 w 649673"/>
                <a:gd name="connsiteY266" fmla="*/ 568303 h 908158"/>
                <a:gd name="connsiteX267" fmla="*/ 118009 w 649673"/>
                <a:gd name="connsiteY267" fmla="*/ 557128 h 908158"/>
                <a:gd name="connsiteX268" fmla="*/ 95650 w 649673"/>
                <a:gd name="connsiteY268" fmla="*/ 542226 h 908158"/>
                <a:gd name="connsiteX269" fmla="*/ 98134 w 649673"/>
                <a:gd name="connsiteY269" fmla="*/ 540985 h 908158"/>
                <a:gd name="connsiteX270" fmla="*/ 94407 w 649673"/>
                <a:gd name="connsiteY270" fmla="*/ 539743 h 908158"/>
                <a:gd name="connsiteX271" fmla="*/ 101861 w 649673"/>
                <a:gd name="connsiteY271" fmla="*/ 536018 h 908158"/>
                <a:gd name="connsiteX272" fmla="*/ 93165 w 649673"/>
                <a:gd name="connsiteY272" fmla="*/ 533534 h 908158"/>
                <a:gd name="connsiteX273" fmla="*/ 93165 w 649673"/>
                <a:gd name="connsiteY273" fmla="*/ 536018 h 908158"/>
                <a:gd name="connsiteX274" fmla="*/ 88196 w 649673"/>
                <a:gd name="connsiteY274" fmla="*/ 533534 h 908158"/>
                <a:gd name="connsiteX275" fmla="*/ 93165 w 649673"/>
                <a:gd name="connsiteY275" fmla="*/ 529809 h 908158"/>
                <a:gd name="connsiteX276" fmla="*/ 90681 w 649673"/>
                <a:gd name="connsiteY276" fmla="*/ 529809 h 908158"/>
                <a:gd name="connsiteX277" fmla="*/ 104345 w 649673"/>
                <a:gd name="connsiteY277" fmla="*/ 522358 h 908158"/>
                <a:gd name="connsiteX278" fmla="*/ 103103 w 649673"/>
                <a:gd name="connsiteY278" fmla="*/ 521117 h 908158"/>
                <a:gd name="connsiteX279" fmla="*/ 109314 w 649673"/>
                <a:gd name="connsiteY279" fmla="*/ 516149 h 908158"/>
                <a:gd name="connsiteX280" fmla="*/ 99376 w 649673"/>
                <a:gd name="connsiteY280" fmla="*/ 522358 h 908158"/>
                <a:gd name="connsiteX281" fmla="*/ 86954 w 649673"/>
                <a:gd name="connsiteY281" fmla="*/ 522358 h 908158"/>
                <a:gd name="connsiteX282" fmla="*/ 93165 w 649673"/>
                <a:gd name="connsiteY282" fmla="*/ 522358 h 908158"/>
                <a:gd name="connsiteX283" fmla="*/ 88196 w 649673"/>
                <a:gd name="connsiteY283" fmla="*/ 518633 h 908158"/>
                <a:gd name="connsiteX284" fmla="*/ 81985 w 649673"/>
                <a:gd name="connsiteY284" fmla="*/ 522358 h 908158"/>
                <a:gd name="connsiteX285" fmla="*/ 85712 w 649673"/>
                <a:gd name="connsiteY285" fmla="*/ 517391 h 908158"/>
                <a:gd name="connsiteX286" fmla="*/ 79501 w 649673"/>
                <a:gd name="connsiteY286" fmla="*/ 521117 h 908158"/>
                <a:gd name="connsiteX287" fmla="*/ 74532 w 649673"/>
                <a:gd name="connsiteY287" fmla="*/ 517391 h 908158"/>
                <a:gd name="connsiteX288" fmla="*/ 83227 w 649673"/>
                <a:gd name="connsiteY288" fmla="*/ 511182 h 908158"/>
                <a:gd name="connsiteX289" fmla="*/ 73290 w 649673"/>
                <a:gd name="connsiteY289" fmla="*/ 514908 h 908158"/>
                <a:gd name="connsiteX290" fmla="*/ 77016 w 649673"/>
                <a:gd name="connsiteY290" fmla="*/ 511182 h 908158"/>
                <a:gd name="connsiteX291" fmla="*/ 75774 w 649673"/>
                <a:gd name="connsiteY291" fmla="*/ 506215 h 908158"/>
                <a:gd name="connsiteX292" fmla="*/ 72048 w 649673"/>
                <a:gd name="connsiteY292" fmla="*/ 507457 h 908158"/>
                <a:gd name="connsiteX293" fmla="*/ 74532 w 649673"/>
                <a:gd name="connsiteY293" fmla="*/ 503732 h 908158"/>
                <a:gd name="connsiteX294" fmla="*/ 72048 w 649673"/>
                <a:gd name="connsiteY294" fmla="*/ 498765 h 908158"/>
                <a:gd name="connsiteX295" fmla="*/ 67079 w 649673"/>
                <a:gd name="connsiteY295" fmla="*/ 498765 h 908158"/>
                <a:gd name="connsiteX296" fmla="*/ 67079 w 649673"/>
                <a:gd name="connsiteY296" fmla="*/ 503732 h 908158"/>
                <a:gd name="connsiteX297" fmla="*/ 63352 w 649673"/>
                <a:gd name="connsiteY297" fmla="*/ 501248 h 908158"/>
                <a:gd name="connsiteX298" fmla="*/ 64594 w 649673"/>
                <a:gd name="connsiteY298" fmla="*/ 498765 h 908158"/>
                <a:gd name="connsiteX299" fmla="*/ 60868 w 649673"/>
                <a:gd name="connsiteY299" fmla="*/ 498765 h 908158"/>
                <a:gd name="connsiteX300" fmla="*/ 63352 w 649673"/>
                <a:gd name="connsiteY300" fmla="*/ 496281 h 908158"/>
                <a:gd name="connsiteX301" fmla="*/ 60868 w 649673"/>
                <a:gd name="connsiteY301" fmla="*/ 497523 h 908158"/>
                <a:gd name="connsiteX302" fmla="*/ 60868 w 649673"/>
                <a:gd name="connsiteY302" fmla="*/ 490072 h 908158"/>
                <a:gd name="connsiteX303" fmla="*/ 64594 w 649673"/>
                <a:gd name="connsiteY303" fmla="*/ 491314 h 908158"/>
                <a:gd name="connsiteX304" fmla="*/ 64594 w 649673"/>
                <a:gd name="connsiteY304" fmla="*/ 488831 h 908158"/>
                <a:gd name="connsiteX305" fmla="*/ 55899 w 649673"/>
                <a:gd name="connsiteY305" fmla="*/ 491314 h 908158"/>
                <a:gd name="connsiteX306" fmla="*/ 55899 w 649673"/>
                <a:gd name="connsiteY306" fmla="*/ 488831 h 908158"/>
                <a:gd name="connsiteX307" fmla="*/ 59626 w 649673"/>
                <a:gd name="connsiteY307" fmla="*/ 488831 h 908158"/>
                <a:gd name="connsiteX308" fmla="*/ 60868 w 649673"/>
                <a:gd name="connsiteY308" fmla="*/ 482622 h 908158"/>
                <a:gd name="connsiteX309" fmla="*/ 54657 w 649673"/>
                <a:gd name="connsiteY309" fmla="*/ 485105 h 908158"/>
                <a:gd name="connsiteX310" fmla="*/ 55899 w 649673"/>
                <a:gd name="connsiteY310" fmla="*/ 481380 h 908158"/>
                <a:gd name="connsiteX311" fmla="*/ 52172 w 649673"/>
                <a:gd name="connsiteY311" fmla="*/ 482622 h 908158"/>
                <a:gd name="connsiteX312" fmla="*/ 54657 w 649673"/>
                <a:gd name="connsiteY312" fmla="*/ 473930 h 908158"/>
                <a:gd name="connsiteX313" fmla="*/ 59626 w 649673"/>
                <a:gd name="connsiteY313" fmla="*/ 472688 h 908158"/>
                <a:gd name="connsiteX314" fmla="*/ 58383 w 649673"/>
                <a:gd name="connsiteY314" fmla="*/ 471446 h 908158"/>
                <a:gd name="connsiteX315" fmla="*/ 63352 w 649673"/>
                <a:gd name="connsiteY315" fmla="*/ 467721 h 908158"/>
                <a:gd name="connsiteX316" fmla="*/ 60868 w 649673"/>
                <a:gd name="connsiteY316" fmla="*/ 465237 h 908158"/>
                <a:gd name="connsiteX317" fmla="*/ 47204 w 649673"/>
                <a:gd name="connsiteY317" fmla="*/ 471446 h 908158"/>
                <a:gd name="connsiteX318" fmla="*/ 47204 w 649673"/>
                <a:gd name="connsiteY318" fmla="*/ 461512 h 908158"/>
                <a:gd name="connsiteX319" fmla="*/ 44719 w 649673"/>
                <a:gd name="connsiteY319" fmla="*/ 465237 h 908158"/>
                <a:gd name="connsiteX320" fmla="*/ 39750 w 649673"/>
                <a:gd name="connsiteY320" fmla="*/ 462754 h 908158"/>
                <a:gd name="connsiteX321" fmla="*/ 47204 w 649673"/>
                <a:gd name="connsiteY321" fmla="*/ 459028 h 908158"/>
                <a:gd name="connsiteX322" fmla="*/ 47204 w 649673"/>
                <a:gd name="connsiteY322" fmla="*/ 460270 h 908158"/>
                <a:gd name="connsiteX323" fmla="*/ 50930 w 649673"/>
                <a:gd name="connsiteY323" fmla="*/ 455303 h 908158"/>
                <a:gd name="connsiteX324" fmla="*/ 45961 w 649673"/>
                <a:gd name="connsiteY324" fmla="*/ 454061 h 908158"/>
                <a:gd name="connsiteX325" fmla="*/ 44719 w 649673"/>
                <a:gd name="connsiteY325" fmla="*/ 457787 h 908158"/>
                <a:gd name="connsiteX326" fmla="*/ 39750 w 649673"/>
                <a:gd name="connsiteY326" fmla="*/ 452820 h 908158"/>
                <a:gd name="connsiteX327" fmla="*/ 36024 w 649673"/>
                <a:gd name="connsiteY327" fmla="*/ 447853 h 908158"/>
                <a:gd name="connsiteX328" fmla="*/ 38508 w 649673"/>
                <a:gd name="connsiteY328" fmla="*/ 449094 h 908158"/>
                <a:gd name="connsiteX329" fmla="*/ 38508 w 649673"/>
                <a:gd name="connsiteY329" fmla="*/ 442886 h 908158"/>
                <a:gd name="connsiteX330" fmla="*/ 33539 w 649673"/>
                <a:gd name="connsiteY330" fmla="*/ 444127 h 908158"/>
                <a:gd name="connsiteX331" fmla="*/ 27328 w 649673"/>
                <a:gd name="connsiteY331" fmla="*/ 439160 h 908158"/>
                <a:gd name="connsiteX332" fmla="*/ 31055 w 649673"/>
                <a:gd name="connsiteY332" fmla="*/ 434193 h 908158"/>
                <a:gd name="connsiteX333" fmla="*/ 36024 w 649673"/>
                <a:gd name="connsiteY333" fmla="*/ 441644 h 908158"/>
                <a:gd name="connsiteX334" fmla="*/ 40993 w 649673"/>
                <a:gd name="connsiteY334" fmla="*/ 442886 h 908158"/>
                <a:gd name="connsiteX335" fmla="*/ 45961 w 649673"/>
                <a:gd name="connsiteY335" fmla="*/ 435435 h 908158"/>
                <a:gd name="connsiteX336" fmla="*/ 43477 w 649673"/>
                <a:gd name="connsiteY336" fmla="*/ 434193 h 908158"/>
                <a:gd name="connsiteX337" fmla="*/ 39750 w 649673"/>
                <a:gd name="connsiteY337" fmla="*/ 439160 h 908158"/>
                <a:gd name="connsiteX338" fmla="*/ 31055 w 649673"/>
                <a:gd name="connsiteY338" fmla="*/ 431710 h 908158"/>
                <a:gd name="connsiteX339" fmla="*/ 34781 w 649673"/>
                <a:gd name="connsiteY339" fmla="*/ 430468 h 908158"/>
                <a:gd name="connsiteX340" fmla="*/ 28570 w 649673"/>
                <a:gd name="connsiteY340" fmla="*/ 418050 h 908158"/>
                <a:gd name="connsiteX341" fmla="*/ 23602 w 649673"/>
                <a:gd name="connsiteY341" fmla="*/ 418050 h 908158"/>
                <a:gd name="connsiteX342" fmla="*/ 21931 w 649673"/>
                <a:gd name="connsiteY342" fmla="*/ 421390 h 908158"/>
                <a:gd name="connsiteX343" fmla="*/ 21583 w 649673"/>
                <a:gd name="connsiteY343" fmla="*/ 420068 h 908158"/>
                <a:gd name="connsiteX344" fmla="*/ 19875 w 649673"/>
                <a:gd name="connsiteY344" fmla="*/ 418050 h 908158"/>
                <a:gd name="connsiteX345" fmla="*/ 27328 w 649673"/>
                <a:gd name="connsiteY345" fmla="*/ 415567 h 908158"/>
                <a:gd name="connsiteX346" fmla="*/ 27328 w 649673"/>
                <a:gd name="connsiteY346" fmla="*/ 411841 h 908158"/>
                <a:gd name="connsiteX347" fmla="*/ 19875 w 649673"/>
                <a:gd name="connsiteY347" fmla="*/ 405633 h 908158"/>
                <a:gd name="connsiteX348" fmla="*/ 12422 w 649673"/>
                <a:gd name="connsiteY348" fmla="*/ 393215 h 908158"/>
                <a:gd name="connsiteX349" fmla="*/ 14906 w 649673"/>
                <a:gd name="connsiteY349" fmla="*/ 388248 h 908158"/>
                <a:gd name="connsiteX350" fmla="*/ 13664 w 649673"/>
                <a:gd name="connsiteY350" fmla="*/ 388248 h 908158"/>
                <a:gd name="connsiteX351" fmla="*/ 11645 w 649673"/>
                <a:gd name="connsiteY351" fmla="*/ 384212 h 908158"/>
                <a:gd name="connsiteX352" fmla="*/ 8695 w 649673"/>
                <a:gd name="connsiteY352" fmla="*/ 382039 h 908158"/>
                <a:gd name="connsiteX353" fmla="*/ 9937 w 649673"/>
                <a:gd name="connsiteY353" fmla="*/ 382039 h 908158"/>
                <a:gd name="connsiteX354" fmla="*/ 9937 w 649673"/>
                <a:gd name="connsiteY354" fmla="*/ 380797 h 908158"/>
                <a:gd name="connsiteX355" fmla="*/ 11180 w 649673"/>
                <a:gd name="connsiteY355" fmla="*/ 379556 h 908158"/>
                <a:gd name="connsiteX356" fmla="*/ 7453 w 649673"/>
                <a:gd name="connsiteY356" fmla="*/ 373347 h 908158"/>
                <a:gd name="connsiteX357" fmla="*/ 7453 w 649673"/>
                <a:gd name="connsiteY357" fmla="*/ 375830 h 908158"/>
                <a:gd name="connsiteX358" fmla="*/ 1242 w 649673"/>
                <a:gd name="connsiteY358" fmla="*/ 367138 h 908158"/>
                <a:gd name="connsiteX359" fmla="*/ 1242 w 649673"/>
                <a:gd name="connsiteY359" fmla="*/ 365896 h 908158"/>
                <a:gd name="connsiteX360" fmla="*/ 1242 w 649673"/>
                <a:gd name="connsiteY360" fmla="*/ 364655 h 908158"/>
                <a:gd name="connsiteX361" fmla="*/ 0 w 649673"/>
                <a:gd name="connsiteY361" fmla="*/ 360929 h 908158"/>
                <a:gd name="connsiteX362" fmla="*/ 299806 w 649673"/>
                <a:gd name="connsiteY362" fmla="*/ 297730 h 908158"/>
                <a:gd name="connsiteX363" fmla="*/ 300496 w 649673"/>
                <a:gd name="connsiteY363" fmla="*/ 297868 h 908158"/>
                <a:gd name="connsiteX364" fmla="*/ 299254 w 649673"/>
                <a:gd name="connsiteY364" fmla="*/ 297868 h 908158"/>
                <a:gd name="connsiteX365" fmla="*/ 190914 w 649673"/>
                <a:gd name="connsiteY365" fmla="*/ 201991 h 908158"/>
                <a:gd name="connsiteX366" fmla="*/ 191224 w 649673"/>
                <a:gd name="connsiteY366" fmla="*/ 202302 h 908158"/>
                <a:gd name="connsiteX367" fmla="*/ 189982 w 649673"/>
                <a:gd name="connsiteY367" fmla="*/ 202302 h 908158"/>
                <a:gd name="connsiteX368" fmla="*/ 182532 w 649673"/>
                <a:gd name="connsiteY368" fmla="*/ 198578 h 908158"/>
                <a:gd name="connsiteX369" fmla="*/ 183774 w 649673"/>
                <a:gd name="connsiteY369" fmla="*/ 201061 h 908158"/>
                <a:gd name="connsiteX370" fmla="*/ 181290 w 649673"/>
                <a:gd name="connsiteY370" fmla="*/ 201061 h 908158"/>
                <a:gd name="connsiteX371" fmla="*/ 182532 w 649673"/>
                <a:gd name="connsiteY371" fmla="*/ 198578 h 908158"/>
                <a:gd name="connsiteX372" fmla="*/ 180048 w 649673"/>
                <a:gd name="connsiteY372" fmla="*/ 194855 h 908158"/>
                <a:gd name="connsiteX373" fmla="*/ 180049 w 649673"/>
                <a:gd name="connsiteY373" fmla="*/ 194855 h 908158"/>
                <a:gd name="connsiteX374" fmla="*/ 178807 w 649673"/>
                <a:gd name="connsiteY374" fmla="*/ 196096 h 908158"/>
                <a:gd name="connsiteX375" fmla="*/ 163906 w 649673"/>
                <a:gd name="connsiteY375" fmla="*/ 137764 h 908158"/>
                <a:gd name="connsiteX376" fmla="*/ 163906 w 649673"/>
                <a:gd name="connsiteY376" fmla="*/ 139005 h 908158"/>
                <a:gd name="connsiteX377" fmla="*/ 163091 w 649673"/>
                <a:gd name="connsiteY377" fmla="*/ 138307 h 908158"/>
                <a:gd name="connsiteX378" fmla="*/ 65341 w 649673"/>
                <a:gd name="connsiteY378" fmla="*/ 87121 h 908158"/>
                <a:gd name="connsiteX379" fmla="*/ 65964 w 649673"/>
                <a:gd name="connsiteY379" fmla="*/ 87743 h 908158"/>
                <a:gd name="connsiteX380" fmla="*/ 64719 w 649673"/>
                <a:gd name="connsiteY380" fmla="*/ 87743 h 908158"/>
                <a:gd name="connsiteX381" fmla="*/ 47184 w 649673"/>
                <a:gd name="connsiteY381" fmla="*/ 67020 h 908158"/>
                <a:gd name="connsiteX382" fmla="*/ 47184 w 649673"/>
                <a:gd name="connsiteY382" fmla="*/ 69502 h 908158"/>
                <a:gd name="connsiteX383" fmla="*/ 45943 w 649673"/>
                <a:gd name="connsiteY383" fmla="*/ 68261 h 908158"/>
                <a:gd name="connsiteX384" fmla="*/ 37251 w 649673"/>
                <a:gd name="connsiteY384" fmla="*/ 50886 h 908158"/>
                <a:gd name="connsiteX385" fmla="*/ 42218 w 649673"/>
                <a:gd name="connsiteY385" fmla="*/ 55850 h 908158"/>
                <a:gd name="connsiteX386" fmla="*/ 43459 w 649673"/>
                <a:gd name="connsiteY386" fmla="*/ 55850 h 908158"/>
                <a:gd name="connsiteX387" fmla="*/ 40976 w 649673"/>
                <a:gd name="connsiteY387" fmla="*/ 58332 h 908158"/>
                <a:gd name="connsiteX388" fmla="*/ 36009 w 649673"/>
                <a:gd name="connsiteY388" fmla="*/ 54609 h 908158"/>
                <a:gd name="connsiteX389" fmla="*/ 37251 w 649673"/>
                <a:gd name="connsiteY389" fmla="*/ 50886 h 908158"/>
                <a:gd name="connsiteX390" fmla="*/ 29162 w 649673"/>
                <a:gd name="connsiteY390" fmla="*/ 41630 h 908158"/>
                <a:gd name="connsiteX391" fmla="*/ 29800 w 649673"/>
                <a:gd name="connsiteY391" fmla="*/ 42198 h 908158"/>
                <a:gd name="connsiteX392" fmla="*/ 28559 w 649673"/>
                <a:gd name="connsiteY392" fmla="*/ 43439 h 908158"/>
                <a:gd name="connsiteX393" fmla="*/ 1241 w 649673"/>
                <a:gd name="connsiteY393" fmla="*/ 0 h 908158"/>
                <a:gd name="connsiteX394" fmla="*/ 4966 w 649673"/>
                <a:gd name="connsiteY394" fmla="*/ 1241 h 908158"/>
                <a:gd name="connsiteX395" fmla="*/ 3724 w 649673"/>
                <a:gd name="connsiteY395" fmla="*/ 1241 h 908158"/>
                <a:gd name="connsiteX396" fmla="*/ 5380 w 649673"/>
                <a:gd name="connsiteY396" fmla="*/ 3723 h 908158"/>
                <a:gd name="connsiteX397" fmla="*/ 4966 w 649673"/>
                <a:gd name="connsiteY397" fmla="*/ 3723 h 908158"/>
                <a:gd name="connsiteX398" fmla="*/ 6208 w 649673"/>
                <a:gd name="connsiteY398" fmla="*/ 4964 h 908158"/>
                <a:gd name="connsiteX399" fmla="*/ 5380 w 649673"/>
                <a:gd name="connsiteY399" fmla="*/ 3723 h 908158"/>
                <a:gd name="connsiteX400" fmla="*/ 8691 w 649673"/>
                <a:gd name="connsiteY400" fmla="*/ 3723 h 908158"/>
                <a:gd name="connsiteX401" fmla="*/ 9933 w 649673"/>
                <a:gd name="connsiteY401" fmla="*/ 4964 h 908158"/>
                <a:gd name="connsiteX402" fmla="*/ 9933 w 649673"/>
                <a:gd name="connsiteY402" fmla="*/ 6205 h 908158"/>
                <a:gd name="connsiteX403" fmla="*/ 13658 w 649673"/>
                <a:gd name="connsiteY403" fmla="*/ 9929 h 908158"/>
                <a:gd name="connsiteX404" fmla="*/ 18625 w 649673"/>
                <a:gd name="connsiteY404" fmla="*/ 13652 h 908158"/>
                <a:gd name="connsiteX405" fmla="*/ 14900 w 649673"/>
                <a:gd name="connsiteY405" fmla="*/ 12411 h 908158"/>
                <a:gd name="connsiteX406" fmla="*/ 14900 w 649673"/>
                <a:gd name="connsiteY406" fmla="*/ 16134 h 908158"/>
                <a:gd name="connsiteX407" fmla="*/ 21108 w 649673"/>
                <a:gd name="connsiteY407" fmla="*/ 16134 h 908158"/>
                <a:gd name="connsiteX408" fmla="*/ 21108 w 649673"/>
                <a:gd name="connsiteY408" fmla="*/ 17375 h 908158"/>
                <a:gd name="connsiteX409" fmla="*/ 24833 w 649673"/>
                <a:gd name="connsiteY409" fmla="*/ 18617 h 908158"/>
                <a:gd name="connsiteX410" fmla="*/ 33526 w 649673"/>
                <a:gd name="connsiteY410" fmla="*/ 28545 h 908158"/>
                <a:gd name="connsiteX411" fmla="*/ 32284 w 649673"/>
                <a:gd name="connsiteY411" fmla="*/ 29787 h 908158"/>
                <a:gd name="connsiteX412" fmla="*/ 40976 w 649673"/>
                <a:gd name="connsiteY412" fmla="*/ 33510 h 908158"/>
                <a:gd name="connsiteX413" fmla="*/ 48426 w 649673"/>
                <a:gd name="connsiteY413" fmla="*/ 43439 h 908158"/>
                <a:gd name="connsiteX414" fmla="*/ 65810 w 649673"/>
                <a:gd name="connsiteY414" fmla="*/ 57091 h 908158"/>
                <a:gd name="connsiteX415" fmla="*/ 63327 w 649673"/>
                <a:gd name="connsiteY415" fmla="*/ 58332 h 908158"/>
                <a:gd name="connsiteX416" fmla="*/ 64569 w 649673"/>
                <a:gd name="connsiteY416" fmla="*/ 60814 h 908158"/>
                <a:gd name="connsiteX417" fmla="*/ 69535 w 649673"/>
                <a:gd name="connsiteY417" fmla="*/ 59573 h 908158"/>
                <a:gd name="connsiteX418" fmla="*/ 78228 w 649673"/>
                <a:gd name="connsiteY418" fmla="*/ 65779 h 908158"/>
                <a:gd name="connsiteX419" fmla="*/ 76986 w 649673"/>
                <a:gd name="connsiteY419" fmla="*/ 68261 h 908158"/>
                <a:gd name="connsiteX420" fmla="*/ 85678 w 649673"/>
                <a:gd name="connsiteY420" fmla="*/ 75708 h 908158"/>
                <a:gd name="connsiteX421" fmla="*/ 85678 w 649673"/>
                <a:gd name="connsiteY421" fmla="*/ 78190 h 908158"/>
                <a:gd name="connsiteX422" fmla="*/ 93128 w 649673"/>
                <a:gd name="connsiteY422" fmla="*/ 79431 h 908158"/>
                <a:gd name="connsiteX423" fmla="*/ 99337 w 649673"/>
                <a:gd name="connsiteY423" fmla="*/ 86878 h 908158"/>
                <a:gd name="connsiteX424" fmla="*/ 121688 w 649673"/>
                <a:gd name="connsiteY424" fmla="*/ 101771 h 908158"/>
                <a:gd name="connsiteX425" fmla="*/ 120446 w 649673"/>
                <a:gd name="connsiteY425" fmla="*/ 104254 h 908158"/>
                <a:gd name="connsiteX426" fmla="*/ 142797 w 649673"/>
                <a:gd name="connsiteY426" fmla="*/ 120388 h 908158"/>
                <a:gd name="connsiteX427" fmla="*/ 139072 w 649673"/>
                <a:gd name="connsiteY427" fmla="*/ 122870 h 908158"/>
                <a:gd name="connsiteX428" fmla="*/ 146522 w 649673"/>
                <a:gd name="connsiteY428" fmla="*/ 122870 h 908158"/>
                <a:gd name="connsiteX429" fmla="*/ 150247 w 649673"/>
                <a:gd name="connsiteY429" fmla="*/ 129076 h 908158"/>
                <a:gd name="connsiteX430" fmla="*/ 155214 w 649673"/>
                <a:gd name="connsiteY430" fmla="*/ 131558 h 908158"/>
                <a:gd name="connsiteX431" fmla="*/ 163091 w 649673"/>
                <a:gd name="connsiteY431" fmla="*/ 138307 h 908158"/>
                <a:gd name="connsiteX432" fmla="*/ 160181 w 649673"/>
                <a:gd name="connsiteY432" fmla="*/ 140246 h 908158"/>
                <a:gd name="connsiteX433" fmla="*/ 167631 w 649673"/>
                <a:gd name="connsiteY433" fmla="*/ 140246 h 908158"/>
                <a:gd name="connsiteX434" fmla="*/ 177565 w 649673"/>
                <a:gd name="connsiteY434" fmla="*/ 152657 h 908158"/>
                <a:gd name="connsiteX435" fmla="*/ 181290 w 649673"/>
                <a:gd name="connsiteY435" fmla="*/ 151416 h 908158"/>
                <a:gd name="connsiteX436" fmla="*/ 189982 w 649673"/>
                <a:gd name="connsiteY436" fmla="*/ 160104 h 908158"/>
                <a:gd name="connsiteX437" fmla="*/ 188741 w 649673"/>
                <a:gd name="connsiteY437" fmla="*/ 162586 h 908158"/>
                <a:gd name="connsiteX438" fmla="*/ 191224 w 649673"/>
                <a:gd name="connsiteY438" fmla="*/ 160104 h 908158"/>
                <a:gd name="connsiteX439" fmla="*/ 204883 w 649673"/>
                <a:gd name="connsiteY439" fmla="*/ 176238 h 908158"/>
                <a:gd name="connsiteX440" fmla="*/ 230959 w 649673"/>
                <a:gd name="connsiteY440" fmla="*/ 197337 h 908158"/>
                <a:gd name="connsiteX441" fmla="*/ 239651 w 649673"/>
                <a:gd name="connsiteY441" fmla="*/ 203543 h 908158"/>
                <a:gd name="connsiteX442" fmla="*/ 239651 w 649673"/>
                <a:gd name="connsiteY442" fmla="*/ 208507 h 908158"/>
                <a:gd name="connsiteX443" fmla="*/ 249585 w 649673"/>
                <a:gd name="connsiteY443" fmla="*/ 214713 h 908158"/>
                <a:gd name="connsiteX444" fmla="*/ 248343 w 649673"/>
                <a:gd name="connsiteY444" fmla="*/ 214713 h 908158"/>
                <a:gd name="connsiteX445" fmla="*/ 257035 w 649673"/>
                <a:gd name="connsiteY445" fmla="*/ 223401 h 908158"/>
                <a:gd name="connsiteX446" fmla="*/ 253310 w 649673"/>
                <a:gd name="connsiteY446" fmla="*/ 224642 h 908158"/>
                <a:gd name="connsiteX447" fmla="*/ 257035 w 649673"/>
                <a:gd name="connsiteY447" fmla="*/ 228365 h 908158"/>
                <a:gd name="connsiteX448" fmla="*/ 259519 w 649673"/>
                <a:gd name="connsiteY448" fmla="*/ 225883 h 908158"/>
                <a:gd name="connsiteX449" fmla="*/ 284353 w 649673"/>
                <a:gd name="connsiteY449" fmla="*/ 244500 h 908158"/>
                <a:gd name="connsiteX450" fmla="*/ 284353 w 649673"/>
                <a:gd name="connsiteY450" fmla="*/ 251947 h 908158"/>
                <a:gd name="connsiteX451" fmla="*/ 285595 w 649673"/>
                <a:gd name="connsiteY451" fmla="*/ 251947 h 908158"/>
                <a:gd name="connsiteX452" fmla="*/ 286837 w 649673"/>
                <a:gd name="connsiteY452" fmla="*/ 258152 h 908158"/>
                <a:gd name="connsiteX453" fmla="*/ 290562 w 649673"/>
                <a:gd name="connsiteY453" fmla="*/ 254429 h 908158"/>
                <a:gd name="connsiteX454" fmla="*/ 295529 w 649673"/>
                <a:gd name="connsiteY454" fmla="*/ 263117 h 908158"/>
                <a:gd name="connsiteX455" fmla="*/ 293045 w 649673"/>
                <a:gd name="connsiteY455" fmla="*/ 264358 h 908158"/>
                <a:gd name="connsiteX456" fmla="*/ 307946 w 649673"/>
                <a:gd name="connsiteY456" fmla="*/ 265599 h 908158"/>
                <a:gd name="connsiteX457" fmla="*/ 361341 w 649673"/>
                <a:gd name="connsiteY457" fmla="*/ 304073 h 908158"/>
                <a:gd name="connsiteX458" fmla="*/ 409768 w 649673"/>
                <a:gd name="connsiteY458" fmla="*/ 346272 h 908158"/>
                <a:gd name="connsiteX459" fmla="*/ 415976 w 649673"/>
                <a:gd name="connsiteY459" fmla="*/ 354960 h 908158"/>
                <a:gd name="connsiteX460" fmla="*/ 414735 w 649673"/>
                <a:gd name="connsiteY460" fmla="*/ 356201 h 908158"/>
                <a:gd name="connsiteX461" fmla="*/ 422185 w 649673"/>
                <a:gd name="connsiteY461" fmla="*/ 356201 h 908158"/>
                <a:gd name="connsiteX462" fmla="*/ 439569 w 649673"/>
                <a:gd name="connsiteY462" fmla="*/ 371094 h 908158"/>
                <a:gd name="connsiteX463" fmla="*/ 438327 w 649673"/>
                <a:gd name="connsiteY463" fmla="*/ 373576 h 908158"/>
                <a:gd name="connsiteX464" fmla="*/ 439569 w 649673"/>
                <a:gd name="connsiteY464" fmla="*/ 372335 h 908158"/>
                <a:gd name="connsiteX465" fmla="*/ 439569 w 649673"/>
                <a:gd name="connsiteY465" fmla="*/ 373576 h 908158"/>
                <a:gd name="connsiteX466" fmla="*/ 443294 w 649673"/>
                <a:gd name="connsiteY466" fmla="*/ 371094 h 908158"/>
                <a:gd name="connsiteX467" fmla="*/ 489238 w 649673"/>
                <a:gd name="connsiteY467" fmla="*/ 410810 h 908158"/>
                <a:gd name="connsiteX468" fmla="*/ 504139 w 649673"/>
                <a:gd name="connsiteY468" fmla="*/ 419498 h 908158"/>
                <a:gd name="connsiteX469" fmla="*/ 541390 w 649673"/>
                <a:gd name="connsiteY469" fmla="*/ 444320 h 908158"/>
                <a:gd name="connsiteX470" fmla="*/ 532698 w 649673"/>
                <a:gd name="connsiteY470" fmla="*/ 443079 h 908158"/>
                <a:gd name="connsiteX471" fmla="*/ 505380 w 649673"/>
                <a:gd name="connsiteY471" fmla="*/ 435632 h 908158"/>
                <a:gd name="connsiteX472" fmla="*/ 504139 w 649673"/>
                <a:gd name="connsiteY472" fmla="*/ 431909 h 908158"/>
                <a:gd name="connsiteX473" fmla="*/ 476821 w 649673"/>
                <a:gd name="connsiteY473" fmla="*/ 414533 h 908158"/>
                <a:gd name="connsiteX474" fmla="*/ 469370 w 649673"/>
                <a:gd name="connsiteY474" fmla="*/ 412051 h 908158"/>
                <a:gd name="connsiteX475" fmla="*/ 470612 w 649673"/>
                <a:gd name="connsiteY475" fmla="*/ 410810 h 908158"/>
                <a:gd name="connsiteX476" fmla="*/ 465645 w 649673"/>
                <a:gd name="connsiteY476" fmla="*/ 409569 h 908158"/>
                <a:gd name="connsiteX477" fmla="*/ 465645 w 649673"/>
                <a:gd name="connsiteY477" fmla="*/ 405845 h 908158"/>
                <a:gd name="connsiteX478" fmla="*/ 463162 w 649673"/>
                <a:gd name="connsiteY478" fmla="*/ 407087 h 908158"/>
                <a:gd name="connsiteX479" fmla="*/ 451986 w 649673"/>
                <a:gd name="connsiteY479" fmla="*/ 402122 h 908158"/>
                <a:gd name="connsiteX480" fmla="*/ 451986 w 649673"/>
                <a:gd name="connsiteY480" fmla="*/ 400881 h 908158"/>
                <a:gd name="connsiteX481" fmla="*/ 427152 w 649673"/>
                <a:gd name="connsiteY481" fmla="*/ 389711 h 908158"/>
                <a:gd name="connsiteX482" fmla="*/ 430877 w 649673"/>
                <a:gd name="connsiteY482" fmla="*/ 387229 h 908158"/>
                <a:gd name="connsiteX483" fmla="*/ 423427 w 649673"/>
                <a:gd name="connsiteY483" fmla="*/ 388470 h 908158"/>
                <a:gd name="connsiteX484" fmla="*/ 417218 w 649673"/>
                <a:gd name="connsiteY484" fmla="*/ 384747 h 908158"/>
                <a:gd name="connsiteX485" fmla="*/ 413493 w 649673"/>
                <a:gd name="connsiteY485" fmla="*/ 384747 h 908158"/>
                <a:gd name="connsiteX486" fmla="*/ 413493 w 649673"/>
                <a:gd name="connsiteY486" fmla="*/ 381023 h 908158"/>
                <a:gd name="connsiteX487" fmla="*/ 409768 w 649673"/>
                <a:gd name="connsiteY487" fmla="*/ 378541 h 908158"/>
                <a:gd name="connsiteX488" fmla="*/ 406043 w 649673"/>
                <a:gd name="connsiteY488" fmla="*/ 376059 h 908158"/>
                <a:gd name="connsiteX489" fmla="*/ 401076 w 649673"/>
                <a:gd name="connsiteY489" fmla="*/ 374818 h 908158"/>
                <a:gd name="connsiteX490" fmla="*/ 406043 w 649673"/>
                <a:gd name="connsiteY490" fmla="*/ 371094 h 908158"/>
                <a:gd name="connsiteX491" fmla="*/ 376241 w 649673"/>
                <a:gd name="connsiteY491" fmla="*/ 354960 h 908158"/>
                <a:gd name="connsiteX492" fmla="*/ 376241 w 649673"/>
                <a:gd name="connsiteY492" fmla="*/ 349995 h 908158"/>
                <a:gd name="connsiteX493" fmla="*/ 371274 w 649673"/>
                <a:gd name="connsiteY493" fmla="*/ 348754 h 908158"/>
                <a:gd name="connsiteX494" fmla="*/ 371274 w 649673"/>
                <a:gd name="connsiteY494" fmla="*/ 346272 h 908158"/>
                <a:gd name="connsiteX495" fmla="*/ 366307 w 649673"/>
                <a:gd name="connsiteY495" fmla="*/ 343790 h 908158"/>
                <a:gd name="connsiteX496" fmla="*/ 368791 w 649673"/>
                <a:gd name="connsiteY496" fmla="*/ 342549 h 908158"/>
                <a:gd name="connsiteX497" fmla="*/ 361341 w 649673"/>
                <a:gd name="connsiteY497" fmla="*/ 341307 h 908158"/>
                <a:gd name="connsiteX498" fmla="*/ 363824 w 649673"/>
                <a:gd name="connsiteY498" fmla="*/ 340066 h 908158"/>
                <a:gd name="connsiteX499" fmla="*/ 357615 w 649673"/>
                <a:gd name="connsiteY499" fmla="*/ 337584 h 908158"/>
                <a:gd name="connsiteX500" fmla="*/ 360099 w 649673"/>
                <a:gd name="connsiteY500" fmla="*/ 336343 h 908158"/>
                <a:gd name="connsiteX501" fmla="*/ 353890 w 649673"/>
                <a:gd name="connsiteY501" fmla="*/ 336343 h 908158"/>
                <a:gd name="connsiteX502" fmla="*/ 356374 w 649673"/>
                <a:gd name="connsiteY502" fmla="*/ 333861 h 908158"/>
                <a:gd name="connsiteX503" fmla="*/ 345198 w 649673"/>
                <a:gd name="connsiteY503" fmla="*/ 330137 h 908158"/>
                <a:gd name="connsiteX504" fmla="*/ 346440 w 649673"/>
                <a:gd name="connsiteY504" fmla="*/ 330137 h 908158"/>
                <a:gd name="connsiteX505" fmla="*/ 338990 w 649673"/>
                <a:gd name="connsiteY505" fmla="*/ 325173 h 908158"/>
                <a:gd name="connsiteX506" fmla="*/ 338990 w 649673"/>
                <a:gd name="connsiteY506" fmla="*/ 320208 h 908158"/>
                <a:gd name="connsiteX507" fmla="*/ 331539 w 649673"/>
                <a:gd name="connsiteY507" fmla="*/ 322691 h 908158"/>
                <a:gd name="connsiteX508" fmla="*/ 325330 w 649673"/>
                <a:gd name="connsiteY508" fmla="*/ 316485 h 908158"/>
                <a:gd name="connsiteX509" fmla="*/ 330297 w 649673"/>
                <a:gd name="connsiteY509" fmla="*/ 312761 h 908158"/>
                <a:gd name="connsiteX510" fmla="*/ 330297 w 649673"/>
                <a:gd name="connsiteY510" fmla="*/ 309038 h 908158"/>
                <a:gd name="connsiteX511" fmla="*/ 332780 w 649673"/>
                <a:gd name="connsiteY511" fmla="*/ 307797 h 908158"/>
                <a:gd name="connsiteX512" fmla="*/ 327814 w 649673"/>
                <a:gd name="connsiteY512" fmla="*/ 306556 h 908158"/>
                <a:gd name="connsiteX513" fmla="*/ 316638 w 649673"/>
                <a:gd name="connsiteY513" fmla="*/ 307797 h 908158"/>
                <a:gd name="connsiteX514" fmla="*/ 320363 w 649673"/>
                <a:gd name="connsiteY514" fmla="*/ 304073 h 908158"/>
                <a:gd name="connsiteX515" fmla="*/ 310430 w 649673"/>
                <a:gd name="connsiteY515" fmla="*/ 306556 h 908158"/>
                <a:gd name="connsiteX516" fmla="*/ 311671 w 649673"/>
                <a:gd name="connsiteY516" fmla="*/ 304073 h 908158"/>
                <a:gd name="connsiteX517" fmla="*/ 307946 w 649673"/>
                <a:gd name="connsiteY517" fmla="*/ 306556 h 908158"/>
                <a:gd name="connsiteX518" fmla="*/ 306704 w 649673"/>
                <a:gd name="connsiteY518" fmla="*/ 300350 h 908158"/>
                <a:gd name="connsiteX519" fmla="*/ 307946 w 649673"/>
                <a:gd name="connsiteY519" fmla="*/ 297868 h 908158"/>
                <a:gd name="connsiteX520" fmla="*/ 304221 w 649673"/>
                <a:gd name="connsiteY520" fmla="*/ 296627 h 908158"/>
                <a:gd name="connsiteX521" fmla="*/ 299806 w 649673"/>
                <a:gd name="connsiteY521" fmla="*/ 297730 h 908158"/>
                <a:gd name="connsiteX522" fmla="*/ 294287 w 649673"/>
                <a:gd name="connsiteY522" fmla="*/ 296627 h 908158"/>
                <a:gd name="connsiteX523" fmla="*/ 298012 w 649673"/>
                <a:gd name="connsiteY523" fmla="*/ 294144 h 908158"/>
                <a:gd name="connsiteX524" fmla="*/ 285595 w 649673"/>
                <a:gd name="connsiteY524" fmla="*/ 294144 h 908158"/>
                <a:gd name="connsiteX525" fmla="*/ 289320 w 649673"/>
                <a:gd name="connsiteY525" fmla="*/ 292903 h 908158"/>
                <a:gd name="connsiteX526" fmla="*/ 280628 w 649673"/>
                <a:gd name="connsiteY526" fmla="*/ 284216 h 908158"/>
                <a:gd name="connsiteX527" fmla="*/ 279386 w 649673"/>
                <a:gd name="connsiteY527" fmla="*/ 286698 h 908158"/>
                <a:gd name="connsiteX528" fmla="*/ 278145 w 649673"/>
                <a:gd name="connsiteY528" fmla="*/ 284216 h 908158"/>
                <a:gd name="connsiteX529" fmla="*/ 275661 w 649673"/>
                <a:gd name="connsiteY529" fmla="*/ 282974 h 908158"/>
                <a:gd name="connsiteX530" fmla="*/ 276903 w 649673"/>
                <a:gd name="connsiteY530" fmla="*/ 281733 h 908158"/>
                <a:gd name="connsiteX531" fmla="*/ 265728 w 649673"/>
                <a:gd name="connsiteY531" fmla="*/ 274287 h 908158"/>
                <a:gd name="connsiteX532" fmla="*/ 259519 w 649673"/>
                <a:gd name="connsiteY532" fmla="*/ 275528 h 908158"/>
                <a:gd name="connsiteX533" fmla="*/ 262002 w 649673"/>
                <a:gd name="connsiteY533" fmla="*/ 273046 h 908158"/>
                <a:gd name="connsiteX534" fmla="*/ 261009 w 649673"/>
                <a:gd name="connsiteY534" fmla="*/ 270067 h 908158"/>
                <a:gd name="connsiteX535" fmla="*/ 262002 w 649673"/>
                <a:gd name="connsiteY535" fmla="*/ 270563 h 908158"/>
                <a:gd name="connsiteX536" fmla="*/ 262623 w 649673"/>
                <a:gd name="connsiteY536" fmla="*/ 271184 h 908158"/>
                <a:gd name="connsiteX537" fmla="*/ 264486 w 649673"/>
                <a:gd name="connsiteY537" fmla="*/ 273046 h 908158"/>
                <a:gd name="connsiteX538" fmla="*/ 262002 w 649673"/>
                <a:gd name="connsiteY538" fmla="*/ 270563 h 908158"/>
                <a:gd name="connsiteX539" fmla="*/ 260761 w 649673"/>
                <a:gd name="connsiteY539" fmla="*/ 269322 h 908158"/>
                <a:gd name="connsiteX540" fmla="*/ 261009 w 649673"/>
                <a:gd name="connsiteY540" fmla="*/ 270067 h 908158"/>
                <a:gd name="connsiteX541" fmla="*/ 257035 w 649673"/>
                <a:gd name="connsiteY541" fmla="*/ 268081 h 908158"/>
                <a:gd name="connsiteX542" fmla="*/ 260761 w 649673"/>
                <a:gd name="connsiteY542" fmla="*/ 264358 h 908158"/>
                <a:gd name="connsiteX543" fmla="*/ 255794 w 649673"/>
                <a:gd name="connsiteY543" fmla="*/ 264358 h 908158"/>
                <a:gd name="connsiteX544" fmla="*/ 253310 w 649673"/>
                <a:gd name="connsiteY544" fmla="*/ 264358 h 908158"/>
                <a:gd name="connsiteX545" fmla="*/ 252069 w 649673"/>
                <a:gd name="connsiteY545" fmla="*/ 265599 h 908158"/>
                <a:gd name="connsiteX546" fmla="*/ 250827 w 649673"/>
                <a:gd name="connsiteY546" fmla="*/ 260634 h 908158"/>
                <a:gd name="connsiteX547" fmla="*/ 253310 w 649673"/>
                <a:gd name="connsiteY547" fmla="*/ 258152 h 908158"/>
                <a:gd name="connsiteX548" fmla="*/ 247102 w 649673"/>
                <a:gd name="connsiteY548" fmla="*/ 260634 h 908158"/>
                <a:gd name="connsiteX549" fmla="*/ 248343 w 649673"/>
                <a:gd name="connsiteY549" fmla="*/ 259393 h 908158"/>
                <a:gd name="connsiteX550" fmla="*/ 242135 w 649673"/>
                <a:gd name="connsiteY550" fmla="*/ 259393 h 908158"/>
                <a:gd name="connsiteX551" fmla="*/ 238410 w 649673"/>
                <a:gd name="connsiteY551" fmla="*/ 250705 h 908158"/>
                <a:gd name="connsiteX552" fmla="*/ 233443 w 649673"/>
                <a:gd name="connsiteY552" fmla="*/ 248223 h 908158"/>
                <a:gd name="connsiteX553" fmla="*/ 235926 w 649673"/>
                <a:gd name="connsiteY553" fmla="*/ 248223 h 908158"/>
                <a:gd name="connsiteX554" fmla="*/ 232201 w 649673"/>
                <a:gd name="connsiteY554" fmla="*/ 246982 h 908158"/>
                <a:gd name="connsiteX555" fmla="*/ 233443 w 649673"/>
                <a:gd name="connsiteY555" fmla="*/ 239535 h 908158"/>
                <a:gd name="connsiteX556" fmla="*/ 227234 w 649673"/>
                <a:gd name="connsiteY556" fmla="*/ 244500 h 908158"/>
                <a:gd name="connsiteX557" fmla="*/ 222267 w 649673"/>
                <a:gd name="connsiteY557" fmla="*/ 238294 h 908158"/>
                <a:gd name="connsiteX558" fmla="*/ 227234 w 649673"/>
                <a:gd name="connsiteY558" fmla="*/ 235812 h 908158"/>
                <a:gd name="connsiteX559" fmla="*/ 221026 w 649673"/>
                <a:gd name="connsiteY559" fmla="*/ 232089 h 908158"/>
                <a:gd name="connsiteX560" fmla="*/ 218542 w 649673"/>
                <a:gd name="connsiteY560" fmla="*/ 235812 h 908158"/>
                <a:gd name="connsiteX561" fmla="*/ 216059 w 649673"/>
                <a:gd name="connsiteY561" fmla="*/ 230848 h 908158"/>
                <a:gd name="connsiteX562" fmla="*/ 212333 w 649673"/>
                <a:gd name="connsiteY562" fmla="*/ 230848 h 908158"/>
                <a:gd name="connsiteX563" fmla="*/ 206125 w 649673"/>
                <a:gd name="connsiteY563" fmla="*/ 217195 h 908158"/>
                <a:gd name="connsiteX564" fmla="*/ 203641 w 649673"/>
                <a:gd name="connsiteY564" fmla="*/ 218436 h 908158"/>
                <a:gd name="connsiteX565" fmla="*/ 204883 w 649673"/>
                <a:gd name="connsiteY565" fmla="*/ 219677 h 908158"/>
                <a:gd name="connsiteX566" fmla="*/ 202400 w 649673"/>
                <a:gd name="connsiteY566" fmla="*/ 220919 h 908158"/>
                <a:gd name="connsiteX567" fmla="*/ 206125 w 649673"/>
                <a:gd name="connsiteY567" fmla="*/ 214713 h 908158"/>
                <a:gd name="connsiteX568" fmla="*/ 196191 w 649673"/>
                <a:gd name="connsiteY568" fmla="*/ 214713 h 908158"/>
                <a:gd name="connsiteX569" fmla="*/ 196191 w 649673"/>
                <a:gd name="connsiteY569" fmla="*/ 212231 h 908158"/>
                <a:gd name="connsiteX570" fmla="*/ 193708 w 649673"/>
                <a:gd name="connsiteY570" fmla="*/ 213472 h 908158"/>
                <a:gd name="connsiteX571" fmla="*/ 196191 w 649673"/>
                <a:gd name="connsiteY571" fmla="*/ 206025 h 908158"/>
                <a:gd name="connsiteX572" fmla="*/ 192466 w 649673"/>
                <a:gd name="connsiteY572" fmla="*/ 206025 h 908158"/>
                <a:gd name="connsiteX573" fmla="*/ 193708 w 649673"/>
                <a:gd name="connsiteY573" fmla="*/ 201061 h 908158"/>
                <a:gd name="connsiteX574" fmla="*/ 190914 w 649673"/>
                <a:gd name="connsiteY574" fmla="*/ 201991 h 908158"/>
                <a:gd name="connsiteX575" fmla="*/ 189982 w 649673"/>
                <a:gd name="connsiteY575" fmla="*/ 201061 h 908158"/>
                <a:gd name="connsiteX576" fmla="*/ 188741 w 649673"/>
                <a:gd name="connsiteY576" fmla="*/ 204784 h 908158"/>
                <a:gd name="connsiteX577" fmla="*/ 185016 w 649673"/>
                <a:gd name="connsiteY577" fmla="*/ 204784 h 908158"/>
                <a:gd name="connsiteX578" fmla="*/ 185016 w 649673"/>
                <a:gd name="connsiteY578" fmla="*/ 201061 h 908158"/>
                <a:gd name="connsiteX579" fmla="*/ 183774 w 649673"/>
                <a:gd name="connsiteY579" fmla="*/ 201061 h 908158"/>
                <a:gd name="connsiteX580" fmla="*/ 183774 w 649673"/>
                <a:gd name="connsiteY580" fmla="*/ 197337 h 908158"/>
                <a:gd name="connsiteX581" fmla="*/ 177565 w 649673"/>
                <a:gd name="connsiteY581" fmla="*/ 198578 h 908158"/>
                <a:gd name="connsiteX582" fmla="*/ 181290 w 649673"/>
                <a:gd name="connsiteY582" fmla="*/ 197337 h 908158"/>
                <a:gd name="connsiteX583" fmla="*/ 181290 w 649673"/>
                <a:gd name="connsiteY583" fmla="*/ 193614 h 908158"/>
                <a:gd name="connsiteX584" fmla="*/ 180048 w 649673"/>
                <a:gd name="connsiteY584" fmla="*/ 194855 h 908158"/>
                <a:gd name="connsiteX585" fmla="*/ 173840 w 649673"/>
                <a:gd name="connsiteY585" fmla="*/ 194855 h 908158"/>
                <a:gd name="connsiteX586" fmla="*/ 172598 w 649673"/>
                <a:gd name="connsiteY586" fmla="*/ 191132 h 908158"/>
                <a:gd name="connsiteX587" fmla="*/ 168873 w 649673"/>
                <a:gd name="connsiteY587" fmla="*/ 188650 h 908158"/>
                <a:gd name="connsiteX588" fmla="*/ 165148 w 649673"/>
                <a:gd name="connsiteY588" fmla="*/ 187408 h 908158"/>
                <a:gd name="connsiteX589" fmla="*/ 168873 w 649673"/>
                <a:gd name="connsiteY589" fmla="*/ 179962 h 908158"/>
                <a:gd name="connsiteX590" fmla="*/ 161423 w 649673"/>
                <a:gd name="connsiteY590" fmla="*/ 183685 h 908158"/>
                <a:gd name="connsiteX591" fmla="*/ 155214 w 649673"/>
                <a:gd name="connsiteY591" fmla="*/ 174997 h 908158"/>
                <a:gd name="connsiteX592" fmla="*/ 152731 w 649673"/>
                <a:gd name="connsiteY592" fmla="*/ 176238 h 908158"/>
                <a:gd name="connsiteX593" fmla="*/ 144039 w 649673"/>
                <a:gd name="connsiteY593" fmla="*/ 163827 h 908158"/>
                <a:gd name="connsiteX594" fmla="*/ 147764 w 649673"/>
                <a:gd name="connsiteY594" fmla="*/ 160104 h 908158"/>
                <a:gd name="connsiteX595" fmla="*/ 145280 w 649673"/>
                <a:gd name="connsiteY595" fmla="*/ 160104 h 908158"/>
                <a:gd name="connsiteX596" fmla="*/ 142797 w 649673"/>
                <a:gd name="connsiteY596" fmla="*/ 165068 h 908158"/>
                <a:gd name="connsiteX597" fmla="*/ 136588 w 649673"/>
                <a:gd name="connsiteY597" fmla="*/ 157622 h 908158"/>
                <a:gd name="connsiteX598" fmla="*/ 134105 w 649673"/>
                <a:gd name="connsiteY598" fmla="*/ 158863 h 908158"/>
                <a:gd name="connsiteX599" fmla="*/ 134105 w 649673"/>
                <a:gd name="connsiteY599" fmla="*/ 153898 h 908158"/>
                <a:gd name="connsiteX600" fmla="*/ 131622 w 649673"/>
                <a:gd name="connsiteY600" fmla="*/ 155139 h 908158"/>
                <a:gd name="connsiteX601" fmla="*/ 132863 w 649673"/>
                <a:gd name="connsiteY601" fmla="*/ 152657 h 908158"/>
                <a:gd name="connsiteX602" fmla="*/ 130380 w 649673"/>
                <a:gd name="connsiteY602" fmla="*/ 152657 h 908158"/>
                <a:gd name="connsiteX603" fmla="*/ 131622 w 649673"/>
                <a:gd name="connsiteY603" fmla="*/ 151416 h 908158"/>
                <a:gd name="connsiteX604" fmla="*/ 124171 w 649673"/>
                <a:gd name="connsiteY604" fmla="*/ 147693 h 908158"/>
                <a:gd name="connsiteX605" fmla="*/ 125413 w 649673"/>
                <a:gd name="connsiteY605" fmla="*/ 145210 h 908158"/>
                <a:gd name="connsiteX606" fmla="*/ 122929 w 649673"/>
                <a:gd name="connsiteY606" fmla="*/ 147693 h 908158"/>
                <a:gd name="connsiteX607" fmla="*/ 121688 w 649673"/>
                <a:gd name="connsiteY607" fmla="*/ 139005 h 908158"/>
                <a:gd name="connsiteX608" fmla="*/ 103062 w 649673"/>
                <a:gd name="connsiteY608" fmla="*/ 127835 h 908158"/>
                <a:gd name="connsiteX609" fmla="*/ 104304 w 649673"/>
                <a:gd name="connsiteY609" fmla="*/ 127835 h 908158"/>
                <a:gd name="connsiteX610" fmla="*/ 101820 w 649673"/>
                <a:gd name="connsiteY610" fmla="*/ 126594 h 908158"/>
                <a:gd name="connsiteX611" fmla="*/ 105545 w 649673"/>
                <a:gd name="connsiteY611" fmla="*/ 122870 h 908158"/>
                <a:gd name="connsiteX612" fmla="*/ 100579 w 649673"/>
                <a:gd name="connsiteY612" fmla="*/ 122870 h 908158"/>
                <a:gd name="connsiteX613" fmla="*/ 99337 w 649673"/>
                <a:gd name="connsiteY613" fmla="*/ 122870 h 908158"/>
                <a:gd name="connsiteX614" fmla="*/ 95612 w 649673"/>
                <a:gd name="connsiteY614" fmla="*/ 121629 h 908158"/>
                <a:gd name="connsiteX615" fmla="*/ 99337 w 649673"/>
                <a:gd name="connsiteY615" fmla="*/ 119147 h 908158"/>
                <a:gd name="connsiteX616" fmla="*/ 96853 w 649673"/>
                <a:gd name="connsiteY616" fmla="*/ 119147 h 908158"/>
                <a:gd name="connsiteX617" fmla="*/ 105545 w 649673"/>
                <a:gd name="connsiteY617" fmla="*/ 112941 h 908158"/>
                <a:gd name="connsiteX618" fmla="*/ 104304 w 649673"/>
                <a:gd name="connsiteY618" fmla="*/ 112941 h 908158"/>
                <a:gd name="connsiteX619" fmla="*/ 106787 w 649673"/>
                <a:gd name="connsiteY619" fmla="*/ 109218 h 908158"/>
                <a:gd name="connsiteX620" fmla="*/ 101820 w 649673"/>
                <a:gd name="connsiteY620" fmla="*/ 112941 h 908158"/>
                <a:gd name="connsiteX621" fmla="*/ 93128 w 649673"/>
                <a:gd name="connsiteY621" fmla="*/ 114183 h 908158"/>
                <a:gd name="connsiteX622" fmla="*/ 96853 w 649673"/>
                <a:gd name="connsiteY622" fmla="*/ 114183 h 908158"/>
                <a:gd name="connsiteX623" fmla="*/ 93128 w 649673"/>
                <a:gd name="connsiteY623" fmla="*/ 110459 h 908158"/>
                <a:gd name="connsiteX624" fmla="*/ 90645 w 649673"/>
                <a:gd name="connsiteY624" fmla="*/ 112941 h 908158"/>
                <a:gd name="connsiteX625" fmla="*/ 91886 w 649673"/>
                <a:gd name="connsiteY625" fmla="*/ 110459 h 908158"/>
                <a:gd name="connsiteX626" fmla="*/ 88161 w 649673"/>
                <a:gd name="connsiteY626" fmla="*/ 112941 h 908158"/>
                <a:gd name="connsiteX627" fmla="*/ 84436 w 649673"/>
                <a:gd name="connsiteY627" fmla="*/ 110459 h 908158"/>
                <a:gd name="connsiteX628" fmla="*/ 89403 w 649673"/>
                <a:gd name="connsiteY628" fmla="*/ 105495 h 908158"/>
                <a:gd name="connsiteX629" fmla="*/ 83194 w 649673"/>
                <a:gd name="connsiteY629" fmla="*/ 109218 h 908158"/>
                <a:gd name="connsiteX630" fmla="*/ 85678 w 649673"/>
                <a:gd name="connsiteY630" fmla="*/ 106736 h 908158"/>
                <a:gd name="connsiteX631" fmla="*/ 83194 w 649673"/>
                <a:gd name="connsiteY631" fmla="*/ 101771 h 908158"/>
                <a:gd name="connsiteX632" fmla="*/ 80711 w 649673"/>
                <a:gd name="connsiteY632" fmla="*/ 104254 h 908158"/>
                <a:gd name="connsiteX633" fmla="*/ 80711 w 649673"/>
                <a:gd name="connsiteY633" fmla="*/ 100530 h 908158"/>
                <a:gd name="connsiteX634" fmla="*/ 78228 w 649673"/>
                <a:gd name="connsiteY634" fmla="*/ 96807 h 908158"/>
                <a:gd name="connsiteX635" fmla="*/ 75744 w 649673"/>
                <a:gd name="connsiteY635" fmla="*/ 96807 h 908158"/>
                <a:gd name="connsiteX636" fmla="*/ 76986 w 649673"/>
                <a:gd name="connsiteY636" fmla="*/ 101771 h 908158"/>
                <a:gd name="connsiteX637" fmla="*/ 72019 w 649673"/>
                <a:gd name="connsiteY637" fmla="*/ 99289 h 908158"/>
                <a:gd name="connsiteX638" fmla="*/ 73261 w 649673"/>
                <a:gd name="connsiteY638" fmla="*/ 98048 h 908158"/>
                <a:gd name="connsiteX639" fmla="*/ 69535 w 649673"/>
                <a:gd name="connsiteY639" fmla="*/ 96807 h 908158"/>
                <a:gd name="connsiteX640" fmla="*/ 72019 w 649673"/>
                <a:gd name="connsiteY640" fmla="*/ 95566 h 908158"/>
                <a:gd name="connsiteX641" fmla="*/ 69535 w 649673"/>
                <a:gd name="connsiteY641" fmla="*/ 95566 h 908158"/>
                <a:gd name="connsiteX642" fmla="*/ 69535 w 649673"/>
                <a:gd name="connsiteY642" fmla="*/ 91842 h 908158"/>
                <a:gd name="connsiteX643" fmla="*/ 72019 w 649673"/>
                <a:gd name="connsiteY643" fmla="*/ 91842 h 908158"/>
                <a:gd name="connsiteX644" fmla="*/ 72019 w 649673"/>
                <a:gd name="connsiteY644" fmla="*/ 89360 h 908158"/>
                <a:gd name="connsiteX645" fmla="*/ 65810 w 649673"/>
                <a:gd name="connsiteY645" fmla="*/ 91842 h 908158"/>
                <a:gd name="connsiteX646" fmla="*/ 64569 w 649673"/>
                <a:gd name="connsiteY646" fmla="*/ 90601 h 908158"/>
                <a:gd name="connsiteX647" fmla="*/ 68294 w 649673"/>
                <a:gd name="connsiteY647" fmla="*/ 90601 h 908158"/>
                <a:gd name="connsiteX648" fmla="*/ 68294 w 649673"/>
                <a:gd name="connsiteY648" fmla="*/ 85637 h 908158"/>
                <a:gd name="connsiteX649" fmla="*/ 63327 w 649673"/>
                <a:gd name="connsiteY649" fmla="*/ 86878 h 908158"/>
                <a:gd name="connsiteX650" fmla="*/ 64569 w 649673"/>
                <a:gd name="connsiteY650" fmla="*/ 85637 h 908158"/>
                <a:gd name="connsiteX651" fmla="*/ 60843 w 649673"/>
                <a:gd name="connsiteY651" fmla="*/ 85637 h 908158"/>
                <a:gd name="connsiteX652" fmla="*/ 60843 w 649673"/>
                <a:gd name="connsiteY652" fmla="*/ 78190 h 908158"/>
                <a:gd name="connsiteX653" fmla="*/ 64569 w 649673"/>
                <a:gd name="connsiteY653" fmla="*/ 78190 h 908158"/>
                <a:gd name="connsiteX654" fmla="*/ 63327 w 649673"/>
                <a:gd name="connsiteY654" fmla="*/ 76949 h 908158"/>
                <a:gd name="connsiteX655" fmla="*/ 67052 w 649673"/>
                <a:gd name="connsiteY655" fmla="*/ 74467 h 908158"/>
                <a:gd name="connsiteX656" fmla="*/ 64569 w 649673"/>
                <a:gd name="connsiteY656" fmla="*/ 73226 h 908158"/>
                <a:gd name="connsiteX657" fmla="*/ 55877 w 649673"/>
                <a:gd name="connsiteY657" fmla="*/ 76949 h 908158"/>
                <a:gd name="connsiteX658" fmla="*/ 54635 w 649673"/>
                <a:gd name="connsiteY658" fmla="*/ 71985 h 908158"/>
                <a:gd name="connsiteX659" fmla="*/ 53393 w 649673"/>
                <a:gd name="connsiteY659" fmla="*/ 73226 h 908158"/>
                <a:gd name="connsiteX660" fmla="*/ 48426 w 649673"/>
                <a:gd name="connsiteY660" fmla="*/ 71985 h 908158"/>
                <a:gd name="connsiteX661" fmla="*/ 54635 w 649673"/>
                <a:gd name="connsiteY661" fmla="*/ 68261 h 908158"/>
                <a:gd name="connsiteX662" fmla="*/ 55877 w 649673"/>
                <a:gd name="connsiteY662" fmla="*/ 69502 h 908158"/>
                <a:gd name="connsiteX663" fmla="*/ 55877 w 649673"/>
                <a:gd name="connsiteY663" fmla="*/ 65779 h 908158"/>
                <a:gd name="connsiteX664" fmla="*/ 52151 w 649673"/>
                <a:gd name="connsiteY664" fmla="*/ 65779 h 908158"/>
                <a:gd name="connsiteX665" fmla="*/ 52151 w 649673"/>
                <a:gd name="connsiteY665" fmla="*/ 68261 h 908158"/>
                <a:gd name="connsiteX666" fmla="*/ 47184 w 649673"/>
                <a:gd name="connsiteY666" fmla="*/ 64538 h 908158"/>
                <a:gd name="connsiteX667" fmla="*/ 47184 w 649673"/>
                <a:gd name="connsiteY667" fmla="*/ 67020 h 908158"/>
                <a:gd name="connsiteX668" fmla="*/ 42218 w 649673"/>
                <a:gd name="connsiteY668" fmla="*/ 65779 h 908158"/>
                <a:gd name="connsiteX669" fmla="*/ 43459 w 649673"/>
                <a:gd name="connsiteY669" fmla="*/ 63297 h 908158"/>
                <a:gd name="connsiteX670" fmla="*/ 47184 w 649673"/>
                <a:gd name="connsiteY670" fmla="*/ 63297 h 908158"/>
                <a:gd name="connsiteX671" fmla="*/ 43459 w 649673"/>
                <a:gd name="connsiteY671" fmla="*/ 60814 h 908158"/>
                <a:gd name="connsiteX672" fmla="*/ 45943 w 649673"/>
                <a:gd name="connsiteY672" fmla="*/ 62056 h 908158"/>
                <a:gd name="connsiteX673" fmla="*/ 43459 w 649673"/>
                <a:gd name="connsiteY673" fmla="*/ 55850 h 908158"/>
                <a:gd name="connsiteX674" fmla="*/ 44236 w 649673"/>
                <a:gd name="connsiteY674" fmla="*/ 55850 h 908158"/>
                <a:gd name="connsiteX675" fmla="*/ 47184 w 649673"/>
                <a:gd name="connsiteY675" fmla="*/ 55850 h 908158"/>
                <a:gd name="connsiteX676" fmla="*/ 47184 w 649673"/>
                <a:gd name="connsiteY676" fmla="*/ 50886 h 908158"/>
                <a:gd name="connsiteX677" fmla="*/ 44701 w 649673"/>
                <a:gd name="connsiteY677" fmla="*/ 53368 h 908158"/>
                <a:gd name="connsiteX678" fmla="*/ 37251 w 649673"/>
                <a:gd name="connsiteY678" fmla="*/ 48403 h 908158"/>
                <a:gd name="connsiteX679" fmla="*/ 39734 w 649673"/>
                <a:gd name="connsiteY679" fmla="*/ 47162 h 908158"/>
                <a:gd name="connsiteX680" fmla="*/ 32284 w 649673"/>
                <a:gd name="connsiteY680" fmla="*/ 39715 h 908158"/>
                <a:gd name="connsiteX681" fmla="*/ 29800 w 649673"/>
                <a:gd name="connsiteY681" fmla="*/ 39715 h 908158"/>
                <a:gd name="connsiteX682" fmla="*/ 29162 w 649673"/>
                <a:gd name="connsiteY682" fmla="*/ 41630 h 908158"/>
                <a:gd name="connsiteX683" fmla="*/ 28403 w 649673"/>
                <a:gd name="connsiteY683" fmla="*/ 40957 h 908158"/>
                <a:gd name="connsiteX684" fmla="*/ 26075 w 649673"/>
                <a:gd name="connsiteY684" fmla="*/ 39715 h 908158"/>
                <a:gd name="connsiteX685" fmla="*/ 31042 w 649673"/>
                <a:gd name="connsiteY685" fmla="*/ 37233 h 908158"/>
                <a:gd name="connsiteX686" fmla="*/ 31042 w 649673"/>
                <a:gd name="connsiteY686" fmla="*/ 34751 h 908158"/>
                <a:gd name="connsiteX687" fmla="*/ 23592 w 649673"/>
                <a:gd name="connsiteY687" fmla="*/ 31028 h 908158"/>
                <a:gd name="connsiteX688" fmla="*/ 17383 w 649673"/>
                <a:gd name="connsiteY688" fmla="*/ 22340 h 908158"/>
                <a:gd name="connsiteX689" fmla="*/ 17383 w 649673"/>
                <a:gd name="connsiteY689" fmla="*/ 17375 h 908158"/>
                <a:gd name="connsiteX690" fmla="*/ 14900 w 649673"/>
                <a:gd name="connsiteY690" fmla="*/ 17375 h 908158"/>
                <a:gd name="connsiteX691" fmla="*/ 9933 w 649673"/>
                <a:gd name="connsiteY691" fmla="*/ 13652 h 908158"/>
                <a:gd name="connsiteX692" fmla="*/ 12416 w 649673"/>
                <a:gd name="connsiteY692" fmla="*/ 13652 h 908158"/>
                <a:gd name="connsiteX693" fmla="*/ 11175 w 649673"/>
                <a:gd name="connsiteY693" fmla="*/ 12411 h 908158"/>
                <a:gd name="connsiteX694" fmla="*/ 12416 w 649673"/>
                <a:gd name="connsiteY694" fmla="*/ 11170 h 908158"/>
                <a:gd name="connsiteX695" fmla="*/ 8691 w 649673"/>
                <a:gd name="connsiteY695" fmla="*/ 8688 h 908158"/>
                <a:gd name="connsiteX696" fmla="*/ 8691 w 649673"/>
                <a:gd name="connsiteY696" fmla="*/ 9929 h 908158"/>
                <a:gd name="connsiteX697" fmla="*/ 2482 w 649673"/>
                <a:gd name="connsiteY697" fmla="*/ 2482 h 908158"/>
                <a:gd name="connsiteX698" fmla="*/ 1241 w 649673"/>
                <a:gd name="connsiteY698" fmla="*/ 1241 h 9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</a:cxnLst>
              <a:rect l="l" t="t" r="r" b="b"/>
              <a:pathLst>
                <a:path w="649673" h="908158">
                  <a:moveTo>
                    <a:pt x="382087" y="786578"/>
                  </a:moveTo>
                  <a:lnTo>
                    <a:pt x="380428" y="790312"/>
                  </a:lnTo>
                  <a:lnTo>
                    <a:pt x="379598" y="790312"/>
                  </a:lnTo>
                  <a:close/>
                  <a:moveTo>
                    <a:pt x="332719" y="760777"/>
                  </a:moveTo>
                  <a:lnTo>
                    <a:pt x="332750" y="760777"/>
                  </a:lnTo>
                  <a:lnTo>
                    <a:pt x="331668" y="762018"/>
                  </a:lnTo>
                  <a:close/>
                  <a:moveTo>
                    <a:pt x="333403" y="760027"/>
                  </a:moveTo>
                  <a:lnTo>
                    <a:pt x="334153" y="760777"/>
                  </a:lnTo>
                  <a:lnTo>
                    <a:pt x="332750" y="760777"/>
                  </a:lnTo>
                  <a:close/>
                  <a:moveTo>
                    <a:pt x="314278" y="757051"/>
                  </a:moveTo>
                  <a:lnTo>
                    <a:pt x="316514" y="757051"/>
                  </a:lnTo>
                  <a:lnTo>
                    <a:pt x="315830" y="757362"/>
                  </a:lnTo>
                  <a:cubicBezTo>
                    <a:pt x="314278" y="758293"/>
                    <a:pt x="313036" y="758914"/>
                    <a:pt x="314278" y="757051"/>
                  </a:cubicBezTo>
                  <a:close/>
                  <a:moveTo>
                    <a:pt x="302141" y="743174"/>
                  </a:moveTo>
                  <a:lnTo>
                    <a:pt x="303098" y="743392"/>
                  </a:lnTo>
                  <a:cubicBezTo>
                    <a:pt x="300613" y="742150"/>
                    <a:pt x="298129" y="744634"/>
                    <a:pt x="300613" y="743392"/>
                  </a:cubicBezTo>
                  <a:close/>
                  <a:moveTo>
                    <a:pt x="176393" y="553402"/>
                  </a:moveTo>
                  <a:lnTo>
                    <a:pt x="177635" y="555886"/>
                  </a:lnTo>
                  <a:lnTo>
                    <a:pt x="175508" y="554581"/>
                  </a:lnTo>
                  <a:close/>
                  <a:moveTo>
                    <a:pt x="56629" y="485388"/>
                  </a:moveTo>
                  <a:lnTo>
                    <a:pt x="57252" y="486011"/>
                  </a:lnTo>
                  <a:cubicBezTo>
                    <a:pt x="57252" y="486633"/>
                    <a:pt x="56007" y="486633"/>
                    <a:pt x="56007" y="486011"/>
                  </a:cubicBezTo>
                  <a:close/>
                  <a:moveTo>
                    <a:pt x="34781" y="450336"/>
                  </a:moveTo>
                  <a:cubicBezTo>
                    <a:pt x="38508" y="449094"/>
                    <a:pt x="36024" y="455303"/>
                    <a:pt x="39750" y="452820"/>
                  </a:cubicBezTo>
                  <a:cubicBezTo>
                    <a:pt x="40993" y="455303"/>
                    <a:pt x="39750" y="457787"/>
                    <a:pt x="38508" y="459028"/>
                  </a:cubicBezTo>
                  <a:lnTo>
                    <a:pt x="36024" y="457787"/>
                  </a:lnTo>
                  <a:lnTo>
                    <a:pt x="37266" y="456545"/>
                  </a:lnTo>
                  <a:cubicBezTo>
                    <a:pt x="36024" y="452820"/>
                    <a:pt x="33539" y="457787"/>
                    <a:pt x="32297" y="452820"/>
                  </a:cubicBezTo>
                  <a:close/>
                  <a:moveTo>
                    <a:pt x="21931" y="421390"/>
                  </a:moveTo>
                  <a:lnTo>
                    <a:pt x="22359" y="423017"/>
                  </a:lnTo>
                  <a:cubicBezTo>
                    <a:pt x="22359" y="423017"/>
                    <a:pt x="19875" y="423017"/>
                    <a:pt x="21117" y="423017"/>
                  </a:cubicBezTo>
                  <a:close/>
                  <a:moveTo>
                    <a:pt x="0" y="360929"/>
                  </a:moveTo>
                  <a:cubicBezTo>
                    <a:pt x="1242" y="362171"/>
                    <a:pt x="3726" y="363413"/>
                    <a:pt x="6211" y="364655"/>
                  </a:cubicBezTo>
                  <a:cubicBezTo>
                    <a:pt x="6211" y="367138"/>
                    <a:pt x="2484" y="364655"/>
                    <a:pt x="2484" y="365896"/>
                  </a:cubicBezTo>
                  <a:lnTo>
                    <a:pt x="5383" y="368794"/>
                  </a:lnTo>
                  <a:lnTo>
                    <a:pt x="3726" y="368380"/>
                  </a:lnTo>
                  <a:cubicBezTo>
                    <a:pt x="4969" y="369622"/>
                    <a:pt x="4969" y="369622"/>
                    <a:pt x="6211" y="369622"/>
                  </a:cubicBezTo>
                  <a:lnTo>
                    <a:pt x="5383" y="368794"/>
                  </a:lnTo>
                  <a:lnTo>
                    <a:pt x="8695" y="369622"/>
                  </a:lnTo>
                  <a:cubicBezTo>
                    <a:pt x="7453" y="368380"/>
                    <a:pt x="7453" y="367138"/>
                    <a:pt x="7453" y="367138"/>
                  </a:cubicBezTo>
                  <a:cubicBezTo>
                    <a:pt x="8695" y="368380"/>
                    <a:pt x="9937" y="369622"/>
                    <a:pt x="9937" y="370863"/>
                  </a:cubicBezTo>
                  <a:cubicBezTo>
                    <a:pt x="9937" y="369622"/>
                    <a:pt x="9937" y="372105"/>
                    <a:pt x="9937" y="372105"/>
                  </a:cubicBezTo>
                  <a:cubicBezTo>
                    <a:pt x="11180" y="370863"/>
                    <a:pt x="12422" y="373347"/>
                    <a:pt x="14906" y="375830"/>
                  </a:cubicBezTo>
                  <a:cubicBezTo>
                    <a:pt x="13664" y="378314"/>
                    <a:pt x="18633" y="379556"/>
                    <a:pt x="19875" y="383281"/>
                  </a:cubicBezTo>
                  <a:cubicBezTo>
                    <a:pt x="17391" y="383281"/>
                    <a:pt x="14906" y="382039"/>
                    <a:pt x="13664" y="380797"/>
                  </a:cubicBezTo>
                  <a:cubicBezTo>
                    <a:pt x="13664" y="383281"/>
                    <a:pt x="14906" y="383281"/>
                    <a:pt x="14906" y="385764"/>
                  </a:cubicBezTo>
                  <a:cubicBezTo>
                    <a:pt x="17391" y="385764"/>
                    <a:pt x="18633" y="384523"/>
                    <a:pt x="22359" y="385764"/>
                  </a:cubicBezTo>
                  <a:lnTo>
                    <a:pt x="19875" y="387006"/>
                  </a:lnTo>
                  <a:cubicBezTo>
                    <a:pt x="22359" y="389490"/>
                    <a:pt x="23602" y="387006"/>
                    <a:pt x="26086" y="390732"/>
                  </a:cubicBezTo>
                  <a:cubicBezTo>
                    <a:pt x="28570" y="395699"/>
                    <a:pt x="31055" y="399424"/>
                    <a:pt x="33539" y="404391"/>
                  </a:cubicBezTo>
                  <a:lnTo>
                    <a:pt x="32297" y="405633"/>
                  </a:lnTo>
                  <a:cubicBezTo>
                    <a:pt x="37266" y="404391"/>
                    <a:pt x="39750" y="410600"/>
                    <a:pt x="42235" y="411841"/>
                  </a:cubicBezTo>
                  <a:cubicBezTo>
                    <a:pt x="43477" y="416809"/>
                    <a:pt x="50930" y="420534"/>
                    <a:pt x="48446" y="424259"/>
                  </a:cubicBezTo>
                  <a:cubicBezTo>
                    <a:pt x="55899" y="431710"/>
                    <a:pt x="63352" y="436677"/>
                    <a:pt x="68321" y="444127"/>
                  </a:cubicBezTo>
                  <a:lnTo>
                    <a:pt x="64594" y="445369"/>
                  </a:lnTo>
                  <a:cubicBezTo>
                    <a:pt x="68321" y="445369"/>
                    <a:pt x="63352" y="447853"/>
                    <a:pt x="64594" y="449094"/>
                  </a:cubicBezTo>
                  <a:cubicBezTo>
                    <a:pt x="65837" y="445369"/>
                    <a:pt x="69563" y="449094"/>
                    <a:pt x="72048" y="447853"/>
                  </a:cubicBezTo>
                  <a:cubicBezTo>
                    <a:pt x="72048" y="452820"/>
                    <a:pt x="78259" y="456545"/>
                    <a:pt x="83227" y="457787"/>
                  </a:cubicBezTo>
                  <a:lnTo>
                    <a:pt x="80743" y="460270"/>
                  </a:lnTo>
                  <a:cubicBezTo>
                    <a:pt x="86954" y="460270"/>
                    <a:pt x="86954" y="466479"/>
                    <a:pt x="89438" y="470204"/>
                  </a:cubicBezTo>
                  <a:cubicBezTo>
                    <a:pt x="88196" y="471446"/>
                    <a:pt x="86954" y="473930"/>
                    <a:pt x="88196" y="475171"/>
                  </a:cubicBezTo>
                  <a:cubicBezTo>
                    <a:pt x="93165" y="473930"/>
                    <a:pt x="94407" y="475171"/>
                    <a:pt x="99376" y="476413"/>
                  </a:cubicBezTo>
                  <a:cubicBezTo>
                    <a:pt x="101861" y="478897"/>
                    <a:pt x="103103" y="482622"/>
                    <a:pt x="103103" y="486347"/>
                  </a:cubicBezTo>
                  <a:cubicBezTo>
                    <a:pt x="115525" y="490072"/>
                    <a:pt x="119251" y="501248"/>
                    <a:pt x="130431" y="506215"/>
                  </a:cubicBezTo>
                  <a:lnTo>
                    <a:pt x="127947" y="509941"/>
                  </a:lnTo>
                  <a:cubicBezTo>
                    <a:pt x="140369" y="513666"/>
                    <a:pt x="144095" y="527325"/>
                    <a:pt x="152791" y="531051"/>
                  </a:cubicBezTo>
                  <a:lnTo>
                    <a:pt x="147822" y="536018"/>
                  </a:lnTo>
                  <a:cubicBezTo>
                    <a:pt x="147822" y="538501"/>
                    <a:pt x="152791" y="538501"/>
                    <a:pt x="156518" y="536018"/>
                  </a:cubicBezTo>
                  <a:cubicBezTo>
                    <a:pt x="156518" y="538501"/>
                    <a:pt x="163971" y="538501"/>
                    <a:pt x="160244" y="543468"/>
                  </a:cubicBezTo>
                  <a:cubicBezTo>
                    <a:pt x="161486" y="545952"/>
                    <a:pt x="165213" y="544710"/>
                    <a:pt x="167697" y="544710"/>
                  </a:cubicBezTo>
                  <a:cubicBezTo>
                    <a:pt x="168319" y="548435"/>
                    <a:pt x="169250" y="550298"/>
                    <a:pt x="170803" y="551695"/>
                  </a:cubicBezTo>
                  <a:lnTo>
                    <a:pt x="175508" y="554581"/>
                  </a:lnTo>
                  <a:lnTo>
                    <a:pt x="172666" y="558369"/>
                  </a:lnTo>
                  <a:cubicBezTo>
                    <a:pt x="176393" y="558369"/>
                    <a:pt x="176393" y="564578"/>
                    <a:pt x="181362" y="558369"/>
                  </a:cubicBezTo>
                  <a:cubicBezTo>
                    <a:pt x="181362" y="565820"/>
                    <a:pt x="193784" y="565820"/>
                    <a:pt x="193784" y="574512"/>
                  </a:cubicBezTo>
                  <a:cubicBezTo>
                    <a:pt x="193784" y="572029"/>
                    <a:pt x="195026" y="573271"/>
                    <a:pt x="197510" y="572029"/>
                  </a:cubicBezTo>
                  <a:cubicBezTo>
                    <a:pt x="201237" y="576996"/>
                    <a:pt x="201237" y="581963"/>
                    <a:pt x="206206" y="581963"/>
                  </a:cubicBezTo>
                  <a:cubicBezTo>
                    <a:pt x="206206" y="584446"/>
                    <a:pt x="202479" y="584446"/>
                    <a:pt x="203721" y="586930"/>
                  </a:cubicBezTo>
                  <a:cubicBezTo>
                    <a:pt x="206206" y="586930"/>
                    <a:pt x="206206" y="584446"/>
                    <a:pt x="209932" y="584446"/>
                  </a:cubicBezTo>
                  <a:cubicBezTo>
                    <a:pt x="217386" y="586930"/>
                    <a:pt x="217386" y="599348"/>
                    <a:pt x="222354" y="604315"/>
                  </a:cubicBezTo>
                  <a:cubicBezTo>
                    <a:pt x="237261" y="610523"/>
                    <a:pt x="244714" y="622941"/>
                    <a:pt x="254652" y="630392"/>
                  </a:cubicBezTo>
                  <a:lnTo>
                    <a:pt x="252167" y="631633"/>
                  </a:lnTo>
                  <a:cubicBezTo>
                    <a:pt x="260863" y="629150"/>
                    <a:pt x="254652" y="644051"/>
                    <a:pt x="265832" y="639084"/>
                  </a:cubicBezTo>
                  <a:cubicBezTo>
                    <a:pt x="264589" y="640326"/>
                    <a:pt x="268316" y="642809"/>
                    <a:pt x="264589" y="644051"/>
                  </a:cubicBezTo>
                  <a:cubicBezTo>
                    <a:pt x="270800" y="642809"/>
                    <a:pt x="268316" y="653985"/>
                    <a:pt x="277011" y="652743"/>
                  </a:cubicBezTo>
                  <a:lnTo>
                    <a:pt x="275769" y="652743"/>
                  </a:lnTo>
                  <a:cubicBezTo>
                    <a:pt x="275769" y="660194"/>
                    <a:pt x="283222" y="658952"/>
                    <a:pt x="284465" y="665161"/>
                  </a:cubicBezTo>
                  <a:cubicBezTo>
                    <a:pt x="283222" y="665161"/>
                    <a:pt x="281980" y="665161"/>
                    <a:pt x="280738" y="666403"/>
                  </a:cubicBezTo>
                  <a:cubicBezTo>
                    <a:pt x="279496" y="670128"/>
                    <a:pt x="289433" y="663919"/>
                    <a:pt x="284465" y="671370"/>
                  </a:cubicBezTo>
                  <a:cubicBezTo>
                    <a:pt x="284465" y="672611"/>
                    <a:pt x="288191" y="668886"/>
                    <a:pt x="286949" y="668886"/>
                  </a:cubicBezTo>
                  <a:cubicBezTo>
                    <a:pt x="293160" y="678820"/>
                    <a:pt x="306824" y="682546"/>
                    <a:pt x="316762" y="688754"/>
                  </a:cubicBezTo>
                  <a:cubicBezTo>
                    <a:pt x="320489" y="698688"/>
                    <a:pt x="306824" y="701172"/>
                    <a:pt x="316762" y="699930"/>
                  </a:cubicBezTo>
                  <a:cubicBezTo>
                    <a:pt x="315520" y="701172"/>
                    <a:pt x="320489" y="697447"/>
                    <a:pt x="318004" y="698688"/>
                  </a:cubicBezTo>
                  <a:cubicBezTo>
                    <a:pt x="322973" y="698688"/>
                    <a:pt x="314278" y="709864"/>
                    <a:pt x="319246" y="707381"/>
                  </a:cubicBezTo>
                  <a:cubicBezTo>
                    <a:pt x="322973" y="702414"/>
                    <a:pt x="322973" y="706139"/>
                    <a:pt x="324215" y="702414"/>
                  </a:cubicBezTo>
                  <a:cubicBezTo>
                    <a:pt x="326700" y="708623"/>
                    <a:pt x="322973" y="714831"/>
                    <a:pt x="330426" y="713590"/>
                  </a:cubicBezTo>
                  <a:lnTo>
                    <a:pt x="327942" y="714831"/>
                  </a:lnTo>
                  <a:cubicBezTo>
                    <a:pt x="337880" y="711106"/>
                    <a:pt x="339122" y="719798"/>
                    <a:pt x="347818" y="714831"/>
                  </a:cubicBezTo>
                  <a:cubicBezTo>
                    <a:pt x="370177" y="728491"/>
                    <a:pt x="392537" y="742150"/>
                    <a:pt x="414897" y="755810"/>
                  </a:cubicBezTo>
                  <a:cubicBezTo>
                    <a:pt x="423592" y="764502"/>
                    <a:pt x="434772" y="770711"/>
                    <a:pt x="444709" y="778161"/>
                  </a:cubicBezTo>
                  <a:cubicBezTo>
                    <a:pt x="455889" y="786854"/>
                    <a:pt x="465827" y="794304"/>
                    <a:pt x="475765" y="802996"/>
                  </a:cubicBezTo>
                  <a:cubicBezTo>
                    <a:pt x="477007" y="811689"/>
                    <a:pt x="477007" y="811689"/>
                    <a:pt x="484460" y="814172"/>
                  </a:cubicBezTo>
                  <a:lnTo>
                    <a:pt x="484460" y="815414"/>
                  </a:lnTo>
                  <a:cubicBezTo>
                    <a:pt x="485702" y="811689"/>
                    <a:pt x="488187" y="817898"/>
                    <a:pt x="490671" y="814172"/>
                  </a:cubicBezTo>
                  <a:cubicBezTo>
                    <a:pt x="498124" y="819139"/>
                    <a:pt x="505578" y="822865"/>
                    <a:pt x="514273" y="827832"/>
                  </a:cubicBezTo>
                  <a:cubicBezTo>
                    <a:pt x="514273" y="827832"/>
                    <a:pt x="510546" y="831557"/>
                    <a:pt x="513031" y="832799"/>
                  </a:cubicBezTo>
                  <a:lnTo>
                    <a:pt x="514273" y="831557"/>
                  </a:lnTo>
                  <a:cubicBezTo>
                    <a:pt x="516757" y="831557"/>
                    <a:pt x="519242" y="830315"/>
                    <a:pt x="518000" y="827832"/>
                  </a:cubicBezTo>
                  <a:cubicBezTo>
                    <a:pt x="541601" y="837766"/>
                    <a:pt x="558992" y="857634"/>
                    <a:pt x="581352" y="870052"/>
                  </a:cubicBezTo>
                  <a:cubicBezTo>
                    <a:pt x="585079" y="873777"/>
                    <a:pt x="593774" y="876260"/>
                    <a:pt x="598743" y="878744"/>
                  </a:cubicBezTo>
                  <a:cubicBezTo>
                    <a:pt x="614891" y="891162"/>
                    <a:pt x="631040" y="899854"/>
                    <a:pt x="649673" y="906063"/>
                  </a:cubicBezTo>
                  <a:cubicBezTo>
                    <a:pt x="649673" y="906063"/>
                    <a:pt x="645947" y="909788"/>
                    <a:pt x="637251" y="907304"/>
                  </a:cubicBezTo>
                  <a:cubicBezTo>
                    <a:pt x="627314" y="909788"/>
                    <a:pt x="614891" y="899854"/>
                    <a:pt x="603712" y="899854"/>
                  </a:cubicBezTo>
                  <a:cubicBezTo>
                    <a:pt x="601227" y="899854"/>
                    <a:pt x="604954" y="897370"/>
                    <a:pt x="601227" y="897370"/>
                  </a:cubicBezTo>
                  <a:cubicBezTo>
                    <a:pt x="590047" y="898612"/>
                    <a:pt x="573899" y="891162"/>
                    <a:pt x="563961" y="879986"/>
                  </a:cubicBezTo>
                  <a:lnTo>
                    <a:pt x="565203" y="878744"/>
                  </a:lnTo>
                  <a:cubicBezTo>
                    <a:pt x="562719" y="876260"/>
                    <a:pt x="558992" y="879986"/>
                    <a:pt x="556508" y="877502"/>
                  </a:cubicBezTo>
                  <a:cubicBezTo>
                    <a:pt x="556508" y="876260"/>
                    <a:pt x="557750" y="876260"/>
                    <a:pt x="557750" y="875019"/>
                  </a:cubicBezTo>
                  <a:cubicBezTo>
                    <a:pt x="555266" y="877502"/>
                    <a:pt x="551539" y="873777"/>
                    <a:pt x="551539" y="876260"/>
                  </a:cubicBezTo>
                  <a:cubicBezTo>
                    <a:pt x="550297" y="873777"/>
                    <a:pt x="551539" y="872535"/>
                    <a:pt x="550297" y="870052"/>
                  </a:cubicBezTo>
                  <a:lnTo>
                    <a:pt x="547812" y="873777"/>
                  </a:lnTo>
                  <a:cubicBezTo>
                    <a:pt x="540359" y="879986"/>
                    <a:pt x="537875" y="867568"/>
                    <a:pt x="530422" y="870052"/>
                  </a:cubicBezTo>
                  <a:cubicBezTo>
                    <a:pt x="531664" y="868810"/>
                    <a:pt x="532906" y="868810"/>
                    <a:pt x="532906" y="867568"/>
                  </a:cubicBezTo>
                  <a:cubicBezTo>
                    <a:pt x="522968" y="868810"/>
                    <a:pt x="510546" y="863843"/>
                    <a:pt x="500609" y="860118"/>
                  </a:cubicBezTo>
                  <a:cubicBezTo>
                    <a:pt x="501851" y="860118"/>
                    <a:pt x="503093" y="857634"/>
                    <a:pt x="503093" y="855150"/>
                  </a:cubicBezTo>
                  <a:cubicBezTo>
                    <a:pt x="500609" y="860118"/>
                    <a:pt x="498124" y="857634"/>
                    <a:pt x="494398" y="857634"/>
                  </a:cubicBezTo>
                  <a:cubicBezTo>
                    <a:pt x="495640" y="852667"/>
                    <a:pt x="488187" y="860118"/>
                    <a:pt x="486944" y="856392"/>
                  </a:cubicBezTo>
                  <a:lnTo>
                    <a:pt x="486944" y="855150"/>
                  </a:lnTo>
                  <a:cubicBezTo>
                    <a:pt x="481976" y="857634"/>
                    <a:pt x="485702" y="851425"/>
                    <a:pt x="480733" y="855150"/>
                  </a:cubicBezTo>
                  <a:lnTo>
                    <a:pt x="481976" y="851425"/>
                  </a:lnTo>
                  <a:cubicBezTo>
                    <a:pt x="477007" y="856392"/>
                    <a:pt x="479491" y="846458"/>
                    <a:pt x="477007" y="848942"/>
                  </a:cubicBezTo>
                  <a:lnTo>
                    <a:pt x="477007" y="850183"/>
                  </a:lnTo>
                  <a:cubicBezTo>
                    <a:pt x="473280" y="850183"/>
                    <a:pt x="473280" y="846458"/>
                    <a:pt x="472038" y="846458"/>
                  </a:cubicBezTo>
                  <a:lnTo>
                    <a:pt x="472038" y="845216"/>
                  </a:lnTo>
                  <a:cubicBezTo>
                    <a:pt x="468311" y="845216"/>
                    <a:pt x="468311" y="841491"/>
                    <a:pt x="464585" y="845216"/>
                  </a:cubicBezTo>
                  <a:cubicBezTo>
                    <a:pt x="465827" y="841491"/>
                    <a:pt x="469554" y="846458"/>
                    <a:pt x="470796" y="839008"/>
                  </a:cubicBezTo>
                  <a:cubicBezTo>
                    <a:pt x="455889" y="836524"/>
                    <a:pt x="443467" y="830315"/>
                    <a:pt x="432287" y="822865"/>
                  </a:cubicBezTo>
                  <a:cubicBezTo>
                    <a:pt x="432287" y="819139"/>
                    <a:pt x="431045" y="819139"/>
                    <a:pt x="432287" y="816656"/>
                  </a:cubicBezTo>
                  <a:cubicBezTo>
                    <a:pt x="431045" y="816656"/>
                    <a:pt x="427319" y="814172"/>
                    <a:pt x="424834" y="816656"/>
                  </a:cubicBezTo>
                  <a:cubicBezTo>
                    <a:pt x="424834" y="816656"/>
                    <a:pt x="426076" y="814172"/>
                    <a:pt x="424834" y="811689"/>
                  </a:cubicBezTo>
                  <a:cubicBezTo>
                    <a:pt x="424834" y="809205"/>
                    <a:pt x="419865" y="816656"/>
                    <a:pt x="418623" y="814172"/>
                  </a:cubicBezTo>
                  <a:cubicBezTo>
                    <a:pt x="421108" y="811689"/>
                    <a:pt x="422350" y="811689"/>
                    <a:pt x="422350" y="809205"/>
                  </a:cubicBezTo>
                  <a:cubicBezTo>
                    <a:pt x="418623" y="811689"/>
                    <a:pt x="416139" y="809205"/>
                    <a:pt x="413654" y="809205"/>
                  </a:cubicBezTo>
                  <a:cubicBezTo>
                    <a:pt x="414897" y="807964"/>
                    <a:pt x="414897" y="807964"/>
                    <a:pt x="414897" y="805480"/>
                  </a:cubicBezTo>
                  <a:cubicBezTo>
                    <a:pt x="409928" y="809205"/>
                    <a:pt x="412412" y="802996"/>
                    <a:pt x="407443" y="804238"/>
                  </a:cubicBezTo>
                  <a:lnTo>
                    <a:pt x="409928" y="801755"/>
                  </a:lnTo>
                  <a:cubicBezTo>
                    <a:pt x="408686" y="795546"/>
                    <a:pt x="404959" y="806722"/>
                    <a:pt x="403717" y="802996"/>
                  </a:cubicBezTo>
                  <a:cubicBezTo>
                    <a:pt x="404959" y="802996"/>
                    <a:pt x="406201" y="800513"/>
                    <a:pt x="406201" y="799271"/>
                  </a:cubicBezTo>
                  <a:cubicBezTo>
                    <a:pt x="398748" y="802996"/>
                    <a:pt x="396263" y="798029"/>
                    <a:pt x="391295" y="798029"/>
                  </a:cubicBezTo>
                  <a:cubicBezTo>
                    <a:pt x="392537" y="798029"/>
                    <a:pt x="392537" y="798029"/>
                    <a:pt x="392537" y="798029"/>
                  </a:cubicBezTo>
                  <a:cubicBezTo>
                    <a:pt x="390052" y="796788"/>
                    <a:pt x="387568" y="791821"/>
                    <a:pt x="382599" y="791821"/>
                  </a:cubicBezTo>
                  <a:cubicBezTo>
                    <a:pt x="382599" y="789337"/>
                    <a:pt x="387568" y="784370"/>
                    <a:pt x="383841" y="783128"/>
                  </a:cubicBezTo>
                  <a:cubicBezTo>
                    <a:pt x="380115" y="789337"/>
                    <a:pt x="376388" y="781887"/>
                    <a:pt x="373904" y="790579"/>
                  </a:cubicBezTo>
                  <a:cubicBezTo>
                    <a:pt x="371419" y="788095"/>
                    <a:pt x="368935" y="781887"/>
                    <a:pt x="366451" y="781887"/>
                  </a:cubicBezTo>
                  <a:cubicBezTo>
                    <a:pt x="368935" y="781887"/>
                    <a:pt x="368935" y="773194"/>
                    <a:pt x="372662" y="775678"/>
                  </a:cubicBezTo>
                  <a:lnTo>
                    <a:pt x="373904" y="770711"/>
                  </a:lnTo>
                  <a:cubicBezTo>
                    <a:pt x="376388" y="768227"/>
                    <a:pt x="375146" y="773194"/>
                    <a:pt x="376388" y="769469"/>
                  </a:cubicBezTo>
                  <a:cubicBezTo>
                    <a:pt x="375146" y="768227"/>
                    <a:pt x="368935" y="768227"/>
                    <a:pt x="368935" y="765744"/>
                  </a:cubicBezTo>
                  <a:cubicBezTo>
                    <a:pt x="365208" y="768227"/>
                    <a:pt x="357755" y="773194"/>
                    <a:pt x="352786" y="773194"/>
                  </a:cubicBezTo>
                  <a:cubicBezTo>
                    <a:pt x="357755" y="771952"/>
                    <a:pt x="357755" y="765744"/>
                    <a:pt x="360240" y="765744"/>
                  </a:cubicBezTo>
                  <a:lnTo>
                    <a:pt x="345333" y="773194"/>
                  </a:lnTo>
                  <a:cubicBezTo>
                    <a:pt x="344091" y="771952"/>
                    <a:pt x="350302" y="768227"/>
                    <a:pt x="346575" y="768227"/>
                  </a:cubicBezTo>
                  <a:cubicBezTo>
                    <a:pt x="345333" y="769469"/>
                    <a:pt x="344091" y="769469"/>
                    <a:pt x="342849" y="770711"/>
                  </a:cubicBezTo>
                  <a:cubicBezTo>
                    <a:pt x="342849" y="769469"/>
                    <a:pt x="337880" y="768227"/>
                    <a:pt x="340364" y="763260"/>
                  </a:cubicBezTo>
                  <a:cubicBezTo>
                    <a:pt x="342849" y="760777"/>
                    <a:pt x="344091" y="763260"/>
                    <a:pt x="344091" y="760777"/>
                  </a:cubicBezTo>
                  <a:cubicBezTo>
                    <a:pt x="341606" y="757051"/>
                    <a:pt x="340364" y="760777"/>
                    <a:pt x="339122" y="759535"/>
                  </a:cubicBezTo>
                  <a:lnTo>
                    <a:pt x="339122" y="757051"/>
                  </a:lnTo>
                  <a:cubicBezTo>
                    <a:pt x="339122" y="756430"/>
                    <a:pt x="337569" y="756430"/>
                    <a:pt x="335861" y="757207"/>
                  </a:cubicBezTo>
                  <a:lnTo>
                    <a:pt x="333403" y="760027"/>
                  </a:lnTo>
                  <a:lnTo>
                    <a:pt x="333376" y="760000"/>
                  </a:lnTo>
                  <a:lnTo>
                    <a:pt x="332719" y="760777"/>
                  </a:lnTo>
                  <a:lnTo>
                    <a:pt x="325457" y="760777"/>
                  </a:lnTo>
                  <a:cubicBezTo>
                    <a:pt x="326700" y="760777"/>
                    <a:pt x="327942" y="759535"/>
                    <a:pt x="330426" y="757051"/>
                  </a:cubicBezTo>
                  <a:lnTo>
                    <a:pt x="316514" y="757051"/>
                  </a:lnTo>
                  <a:lnTo>
                    <a:pt x="319246" y="755810"/>
                  </a:lnTo>
                  <a:cubicBezTo>
                    <a:pt x="318004" y="749601"/>
                    <a:pt x="306824" y="754568"/>
                    <a:pt x="306824" y="745875"/>
                  </a:cubicBezTo>
                  <a:cubicBezTo>
                    <a:pt x="308067" y="745875"/>
                    <a:pt x="304340" y="750842"/>
                    <a:pt x="305582" y="750842"/>
                  </a:cubicBezTo>
                  <a:cubicBezTo>
                    <a:pt x="304340" y="748359"/>
                    <a:pt x="306824" y="743392"/>
                    <a:pt x="304340" y="743392"/>
                  </a:cubicBezTo>
                  <a:cubicBezTo>
                    <a:pt x="305582" y="742771"/>
                    <a:pt x="304961" y="742771"/>
                    <a:pt x="303874" y="742926"/>
                  </a:cubicBezTo>
                  <a:lnTo>
                    <a:pt x="302141" y="743174"/>
                  </a:lnTo>
                  <a:lnTo>
                    <a:pt x="294247" y="741374"/>
                  </a:lnTo>
                  <a:cubicBezTo>
                    <a:pt x="291297" y="739977"/>
                    <a:pt x="288812" y="737804"/>
                    <a:pt x="288191" y="734700"/>
                  </a:cubicBezTo>
                  <a:cubicBezTo>
                    <a:pt x="286949" y="735941"/>
                    <a:pt x="280738" y="737183"/>
                    <a:pt x="280738" y="735941"/>
                  </a:cubicBezTo>
                  <a:lnTo>
                    <a:pt x="284465" y="733458"/>
                  </a:lnTo>
                  <a:cubicBezTo>
                    <a:pt x="284465" y="731595"/>
                    <a:pt x="283533" y="730974"/>
                    <a:pt x="282912" y="730353"/>
                  </a:cubicBezTo>
                  <a:lnTo>
                    <a:pt x="283019" y="729284"/>
                  </a:lnTo>
                  <a:lnTo>
                    <a:pt x="284465" y="729733"/>
                  </a:lnTo>
                  <a:cubicBezTo>
                    <a:pt x="279496" y="734700"/>
                    <a:pt x="290676" y="727249"/>
                    <a:pt x="288191" y="730974"/>
                  </a:cubicBezTo>
                  <a:cubicBezTo>
                    <a:pt x="290676" y="730353"/>
                    <a:pt x="287881" y="730043"/>
                    <a:pt x="285241" y="729577"/>
                  </a:cubicBezTo>
                  <a:lnTo>
                    <a:pt x="283050" y="728973"/>
                  </a:lnTo>
                  <a:lnTo>
                    <a:pt x="283222" y="727249"/>
                  </a:lnTo>
                  <a:cubicBezTo>
                    <a:pt x="281670" y="727870"/>
                    <a:pt x="281514" y="728336"/>
                    <a:pt x="282077" y="728704"/>
                  </a:cubicBezTo>
                  <a:lnTo>
                    <a:pt x="283050" y="728973"/>
                  </a:lnTo>
                  <a:lnTo>
                    <a:pt x="283019" y="729284"/>
                  </a:lnTo>
                  <a:lnTo>
                    <a:pt x="279962" y="728336"/>
                  </a:lnTo>
                  <a:cubicBezTo>
                    <a:pt x="278564" y="728181"/>
                    <a:pt x="277633" y="727870"/>
                    <a:pt x="278254" y="726007"/>
                  </a:cubicBezTo>
                  <a:cubicBezTo>
                    <a:pt x="278254" y="727249"/>
                    <a:pt x="284465" y="722282"/>
                    <a:pt x="281980" y="722282"/>
                  </a:cubicBezTo>
                  <a:cubicBezTo>
                    <a:pt x="278254" y="719798"/>
                    <a:pt x="279496" y="722282"/>
                    <a:pt x="277011" y="722282"/>
                  </a:cubicBezTo>
                  <a:lnTo>
                    <a:pt x="274527" y="722282"/>
                  </a:lnTo>
                  <a:cubicBezTo>
                    <a:pt x="270800" y="724765"/>
                    <a:pt x="272043" y="719798"/>
                    <a:pt x="269558" y="723524"/>
                  </a:cubicBezTo>
                  <a:cubicBezTo>
                    <a:pt x="272043" y="719798"/>
                    <a:pt x="264589" y="722282"/>
                    <a:pt x="269558" y="717315"/>
                  </a:cubicBezTo>
                  <a:lnTo>
                    <a:pt x="274527" y="713590"/>
                  </a:lnTo>
                  <a:cubicBezTo>
                    <a:pt x="273285" y="711106"/>
                    <a:pt x="268316" y="716073"/>
                    <a:pt x="265832" y="717315"/>
                  </a:cubicBezTo>
                  <a:cubicBezTo>
                    <a:pt x="265832" y="716073"/>
                    <a:pt x="267074" y="714831"/>
                    <a:pt x="267074" y="714831"/>
                  </a:cubicBezTo>
                  <a:cubicBezTo>
                    <a:pt x="260863" y="719798"/>
                    <a:pt x="264589" y="711106"/>
                    <a:pt x="258378" y="714831"/>
                  </a:cubicBezTo>
                  <a:cubicBezTo>
                    <a:pt x="258378" y="711106"/>
                    <a:pt x="252167" y="709864"/>
                    <a:pt x="255894" y="704897"/>
                  </a:cubicBezTo>
                  <a:cubicBezTo>
                    <a:pt x="252167" y="706139"/>
                    <a:pt x="248441" y="706139"/>
                    <a:pt x="247198" y="702414"/>
                  </a:cubicBezTo>
                  <a:cubicBezTo>
                    <a:pt x="248441" y="702414"/>
                    <a:pt x="249683" y="702414"/>
                    <a:pt x="250925" y="701172"/>
                  </a:cubicBezTo>
                  <a:cubicBezTo>
                    <a:pt x="252167" y="698688"/>
                    <a:pt x="249683" y="699930"/>
                    <a:pt x="247198" y="698688"/>
                  </a:cubicBezTo>
                  <a:cubicBezTo>
                    <a:pt x="248441" y="698688"/>
                    <a:pt x="248441" y="693721"/>
                    <a:pt x="249683" y="689996"/>
                  </a:cubicBezTo>
                  <a:cubicBezTo>
                    <a:pt x="245956" y="689996"/>
                    <a:pt x="243472" y="693721"/>
                    <a:pt x="240987" y="696205"/>
                  </a:cubicBezTo>
                  <a:cubicBezTo>
                    <a:pt x="245956" y="688754"/>
                    <a:pt x="232292" y="694963"/>
                    <a:pt x="236019" y="687513"/>
                  </a:cubicBezTo>
                  <a:cubicBezTo>
                    <a:pt x="237261" y="687513"/>
                    <a:pt x="240987" y="687513"/>
                    <a:pt x="240987" y="683787"/>
                  </a:cubicBezTo>
                  <a:cubicBezTo>
                    <a:pt x="245956" y="676337"/>
                    <a:pt x="233534" y="685029"/>
                    <a:pt x="233534" y="680062"/>
                  </a:cubicBezTo>
                  <a:lnTo>
                    <a:pt x="229808" y="686271"/>
                  </a:lnTo>
                  <a:cubicBezTo>
                    <a:pt x="231050" y="682546"/>
                    <a:pt x="222354" y="685029"/>
                    <a:pt x="228565" y="680062"/>
                  </a:cubicBezTo>
                  <a:cubicBezTo>
                    <a:pt x="226081" y="681304"/>
                    <a:pt x="227323" y="676337"/>
                    <a:pt x="222354" y="681304"/>
                  </a:cubicBezTo>
                  <a:cubicBezTo>
                    <a:pt x="222354" y="672611"/>
                    <a:pt x="209932" y="673853"/>
                    <a:pt x="216143" y="661436"/>
                  </a:cubicBezTo>
                  <a:cubicBezTo>
                    <a:pt x="214901" y="661436"/>
                    <a:pt x="214901" y="660194"/>
                    <a:pt x="212417" y="662677"/>
                  </a:cubicBezTo>
                  <a:cubicBezTo>
                    <a:pt x="209932" y="666403"/>
                    <a:pt x="214901" y="661436"/>
                    <a:pt x="213659" y="663919"/>
                  </a:cubicBezTo>
                  <a:cubicBezTo>
                    <a:pt x="213659" y="663919"/>
                    <a:pt x="211175" y="665161"/>
                    <a:pt x="211175" y="666403"/>
                  </a:cubicBezTo>
                  <a:cubicBezTo>
                    <a:pt x="211175" y="663919"/>
                    <a:pt x="209932" y="661436"/>
                    <a:pt x="214901" y="660194"/>
                  </a:cubicBezTo>
                  <a:cubicBezTo>
                    <a:pt x="214901" y="652743"/>
                    <a:pt x="203721" y="665161"/>
                    <a:pt x="202479" y="658952"/>
                  </a:cubicBezTo>
                  <a:cubicBezTo>
                    <a:pt x="204964" y="657710"/>
                    <a:pt x="204964" y="656469"/>
                    <a:pt x="203721" y="655227"/>
                  </a:cubicBezTo>
                  <a:lnTo>
                    <a:pt x="198752" y="656469"/>
                  </a:lnTo>
                  <a:cubicBezTo>
                    <a:pt x="197510" y="652743"/>
                    <a:pt x="201237" y="651502"/>
                    <a:pt x="204964" y="646534"/>
                  </a:cubicBezTo>
                  <a:cubicBezTo>
                    <a:pt x="203721" y="646534"/>
                    <a:pt x="202479" y="644051"/>
                    <a:pt x="198752" y="646534"/>
                  </a:cubicBezTo>
                  <a:lnTo>
                    <a:pt x="201237" y="641567"/>
                  </a:lnTo>
                  <a:cubicBezTo>
                    <a:pt x="198752" y="644051"/>
                    <a:pt x="198752" y="641567"/>
                    <a:pt x="197510" y="642809"/>
                  </a:cubicBezTo>
                  <a:lnTo>
                    <a:pt x="198752" y="641567"/>
                  </a:lnTo>
                  <a:cubicBezTo>
                    <a:pt x="201237" y="640326"/>
                    <a:pt x="197510" y="639084"/>
                    <a:pt x="196268" y="639084"/>
                  </a:cubicBezTo>
                  <a:cubicBezTo>
                    <a:pt x="195026" y="641567"/>
                    <a:pt x="195026" y="644051"/>
                    <a:pt x="195026" y="645293"/>
                  </a:cubicBezTo>
                  <a:cubicBezTo>
                    <a:pt x="193784" y="645293"/>
                    <a:pt x="193784" y="644051"/>
                    <a:pt x="190057" y="645293"/>
                  </a:cubicBezTo>
                  <a:cubicBezTo>
                    <a:pt x="193784" y="642809"/>
                    <a:pt x="191299" y="641567"/>
                    <a:pt x="190057" y="639084"/>
                  </a:cubicBezTo>
                  <a:cubicBezTo>
                    <a:pt x="190057" y="637842"/>
                    <a:pt x="185088" y="641567"/>
                    <a:pt x="185088" y="640326"/>
                  </a:cubicBezTo>
                  <a:cubicBezTo>
                    <a:pt x="187573" y="639084"/>
                    <a:pt x="185088" y="637842"/>
                    <a:pt x="187573" y="636600"/>
                  </a:cubicBezTo>
                  <a:cubicBezTo>
                    <a:pt x="188815" y="636600"/>
                    <a:pt x="186330" y="639084"/>
                    <a:pt x="188815" y="639084"/>
                  </a:cubicBezTo>
                  <a:cubicBezTo>
                    <a:pt x="188815" y="636600"/>
                    <a:pt x="192541" y="634117"/>
                    <a:pt x="188815" y="635359"/>
                  </a:cubicBezTo>
                  <a:cubicBezTo>
                    <a:pt x="185088" y="635359"/>
                    <a:pt x="182604" y="641567"/>
                    <a:pt x="182604" y="636600"/>
                  </a:cubicBezTo>
                  <a:cubicBezTo>
                    <a:pt x="183846" y="636600"/>
                    <a:pt x="185088" y="635359"/>
                    <a:pt x="186330" y="635359"/>
                  </a:cubicBezTo>
                  <a:lnTo>
                    <a:pt x="186330" y="630392"/>
                  </a:lnTo>
                  <a:lnTo>
                    <a:pt x="183846" y="634117"/>
                  </a:lnTo>
                  <a:cubicBezTo>
                    <a:pt x="185088" y="632875"/>
                    <a:pt x="185088" y="632875"/>
                    <a:pt x="185088" y="631633"/>
                  </a:cubicBezTo>
                  <a:cubicBezTo>
                    <a:pt x="181362" y="635359"/>
                    <a:pt x="180119" y="629150"/>
                    <a:pt x="177635" y="632875"/>
                  </a:cubicBezTo>
                  <a:cubicBezTo>
                    <a:pt x="175151" y="631633"/>
                    <a:pt x="177635" y="627908"/>
                    <a:pt x="176393" y="626666"/>
                  </a:cubicBezTo>
                  <a:lnTo>
                    <a:pt x="177635" y="626666"/>
                  </a:lnTo>
                  <a:cubicBezTo>
                    <a:pt x="177635" y="624183"/>
                    <a:pt x="175151" y="622941"/>
                    <a:pt x="171424" y="624183"/>
                  </a:cubicBezTo>
                  <a:lnTo>
                    <a:pt x="171424" y="622941"/>
                  </a:lnTo>
                  <a:cubicBezTo>
                    <a:pt x="171424" y="622941"/>
                    <a:pt x="168940" y="621699"/>
                    <a:pt x="167697" y="622941"/>
                  </a:cubicBezTo>
                  <a:cubicBezTo>
                    <a:pt x="167697" y="617974"/>
                    <a:pt x="177635" y="611765"/>
                    <a:pt x="172666" y="613007"/>
                  </a:cubicBezTo>
                  <a:cubicBezTo>
                    <a:pt x="170182" y="610523"/>
                    <a:pt x="163971" y="614249"/>
                    <a:pt x="163971" y="616732"/>
                  </a:cubicBezTo>
                  <a:cubicBezTo>
                    <a:pt x="161486" y="613007"/>
                    <a:pt x="152791" y="613007"/>
                    <a:pt x="156518" y="605556"/>
                  </a:cubicBezTo>
                  <a:cubicBezTo>
                    <a:pt x="155275" y="606798"/>
                    <a:pt x="155275" y="606798"/>
                    <a:pt x="152791" y="606798"/>
                  </a:cubicBezTo>
                  <a:cubicBezTo>
                    <a:pt x="149064" y="600589"/>
                    <a:pt x="140369" y="599348"/>
                    <a:pt x="142853" y="590655"/>
                  </a:cubicBezTo>
                  <a:cubicBezTo>
                    <a:pt x="146580" y="590655"/>
                    <a:pt x="146580" y="588172"/>
                    <a:pt x="147822" y="585688"/>
                  </a:cubicBezTo>
                  <a:cubicBezTo>
                    <a:pt x="144095" y="586930"/>
                    <a:pt x="149064" y="581963"/>
                    <a:pt x="145338" y="585688"/>
                  </a:cubicBezTo>
                  <a:cubicBezTo>
                    <a:pt x="141611" y="588172"/>
                    <a:pt x="140369" y="589413"/>
                    <a:pt x="140369" y="590655"/>
                  </a:cubicBezTo>
                  <a:cubicBezTo>
                    <a:pt x="136642" y="590655"/>
                    <a:pt x="132916" y="585688"/>
                    <a:pt x="134158" y="581963"/>
                  </a:cubicBezTo>
                  <a:cubicBezTo>
                    <a:pt x="132916" y="583205"/>
                    <a:pt x="131673" y="583205"/>
                    <a:pt x="131673" y="583205"/>
                  </a:cubicBezTo>
                  <a:cubicBezTo>
                    <a:pt x="135400" y="580721"/>
                    <a:pt x="134158" y="576996"/>
                    <a:pt x="131673" y="576996"/>
                  </a:cubicBezTo>
                  <a:lnTo>
                    <a:pt x="129189" y="579479"/>
                  </a:lnTo>
                  <a:lnTo>
                    <a:pt x="130431" y="575754"/>
                  </a:lnTo>
                  <a:cubicBezTo>
                    <a:pt x="129189" y="576996"/>
                    <a:pt x="124220" y="579479"/>
                    <a:pt x="125462" y="576996"/>
                  </a:cubicBezTo>
                  <a:cubicBezTo>
                    <a:pt x="126705" y="575754"/>
                    <a:pt x="127947" y="574512"/>
                    <a:pt x="127947" y="573271"/>
                  </a:cubicBezTo>
                  <a:cubicBezTo>
                    <a:pt x="124220" y="573271"/>
                    <a:pt x="119251" y="573271"/>
                    <a:pt x="119251" y="569545"/>
                  </a:cubicBezTo>
                  <a:lnTo>
                    <a:pt x="122978" y="565820"/>
                  </a:lnTo>
                  <a:cubicBezTo>
                    <a:pt x="121736" y="564578"/>
                    <a:pt x="118009" y="565820"/>
                    <a:pt x="118009" y="568303"/>
                  </a:cubicBezTo>
                  <a:cubicBezTo>
                    <a:pt x="118009" y="562095"/>
                    <a:pt x="115525" y="560853"/>
                    <a:pt x="118009" y="557128"/>
                  </a:cubicBezTo>
                  <a:cubicBezTo>
                    <a:pt x="106829" y="557128"/>
                    <a:pt x="100618" y="549677"/>
                    <a:pt x="95650" y="542226"/>
                  </a:cubicBezTo>
                  <a:lnTo>
                    <a:pt x="98134" y="540985"/>
                  </a:lnTo>
                  <a:cubicBezTo>
                    <a:pt x="99376" y="537259"/>
                    <a:pt x="94407" y="542226"/>
                    <a:pt x="94407" y="539743"/>
                  </a:cubicBezTo>
                  <a:cubicBezTo>
                    <a:pt x="96892" y="538501"/>
                    <a:pt x="98134" y="536018"/>
                    <a:pt x="101861" y="536018"/>
                  </a:cubicBezTo>
                  <a:cubicBezTo>
                    <a:pt x="101861" y="531051"/>
                    <a:pt x="94407" y="534776"/>
                    <a:pt x="93165" y="533534"/>
                  </a:cubicBezTo>
                  <a:cubicBezTo>
                    <a:pt x="90681" y="536018"/>
                    <a:pt x="95650" y="533534"/>
                    <a:pt x="93165" y="536018"/>
                  </a:cubicBezTo>
                  <a:cubicBezTo>
                    <a:pt x="91923" y="536018"/>
                    <a:pt x="91923" y="531051"/>
                    <a:pt x="88196" y="533534"/>
                  </a:cubicBezTo>
                  <a:cubicBezTo>
                    <a:pt x="88196" y="531051"/>
                    <a:pt x="91923" y="531051"/>
                    <a:pt x="93165" y="529809"/>
                  </a:cubicBezTo>
                  <a:lnTo>
                    <a:pt x="90681" y="529809"/>
                  </a:lnTo>
                  <a:cubicBezTo>
                    <a:pt x="93165" y="523600"/>
                    <a:pt x="101861" y="527325"/>
                    <a:pt x="104345" y="522358"/>
                  </a:cubicBezTo>
                  <a:lnTo>
                    <a:pt x="103103" y="521117"/>
                  </a:lnTo>
                  <a:cubicBezTo>
                    <a:pt x="105587" y="516149"/>
                    <a:pt x="109314" y="521117"/>
                    <a:pt x="109314" y="516149"/>
                  </a:cubicBezTo>
                  <a:cubicBezTo>
                    <a:pt x="105587" y="516149"/>
                    <a:pt x="100618" y="518633"/>
                    <a:pt x="99376" y="522358"/>
                  </a:cubicBezTo>
                  <a:cubicBezTo>
                    <a:pt x="95650" y="519875"/>
                    <a:pt x="89438" y="527325"/>
                    <a:pt x="86954" y="522358"/>
                  </a:cubicBezTo>
                  <a:cubicBezTo>
                    <a:pt x="88196" y="521117"/>
                    <a:pt x="90681" y="524842"/>
                    <a:pt x="93165" y="522358"/>
                  </a:cubicBezTo>
                  <a:cubicBezTo>
                    <a:pt x="93165" y="518633"/>
                    <a:pt x="88196" y="521117"/>
                    <a:pt x="88196" y="518633"/>
                  </a:cubicBezTo>
                  <a:cubicBezTo>
                    <a:pt x="88196" y="521117"/>
                    <a:pt x="84470" y="522358"/>
                    <a:pt x="81985" y="522358"/>
                  </a:cubicBezTo>
                  <a:cubicBezTo>
                    <a:pt x="83227" y="518633"/>
                    <a:pt x="85712" y="519875"/>
                    <a:pt x="85712" y="517391"/>
                  </a:cubicBezTo>
                  <a:cubicBezTo>
                    <a:pt x="83227" y="518633"/>
                    <a:pt x="79501" y="517391"/>
                    <a:pt x="79501" y="521117"/>
                  </a:cubicBezTo>
                  <a:cubicBezTo>
                    <a:pt x="74532" y="522358"/>
                    <a:pt x="78259" y="516149"/>
                    <a:pt x="74532" y="517391"/>
                  </a:cubicBezTo>
                  <a:cubicBezTo>
                    <a:pt x="77016" y="514908"/>
                    <a:pt x="84470" y="514908"/>
                    <a:pt x="83227" y="511182"/>
                  </a:cubicBezTo>
                  <a:cubicBezTo>
                    <a:pt x="80743" y="514908"/>
                    <a:pt x="77016" y="511182"/>
                    <a:pt x="73290" y="514908"/>
                  </a:cubicBezTo>
                  <a:cubicBezTo>
                    <a:pt x="73290" y="513666"/>
                    <a:pt x="75774" y="512424"/>
                    <a:pt x="77016" y="511182"/>
                  </a:cubicBezTo>
                  <a:cubicBezTo>
                    <a:pt x="78259" y="507457"/>
                    <a:pt x="69563" y="511182"/>
                    <a:pt x="75774" y="506215"/>
                  </a:cubicBezTo>
                  <a:lnTo>
                    <a:pt x="72048" y="507457"/>
                  </a:lnTo>
                  <a:cubicBezTo>
                    <a:pt x="73290" y="506215"/>
                    <a:pt x="73290" y="506215"/>
                    <a:pt x="74532" y="503732"/>
                  </a:cubicBezTo>
                  <a:cubicBezTo>
                    <a:pt x="73290" y="502490"/>
                    <a:pt x="67079" y="502490"/>
                    <a:pt x="72048" y="498765"/>
                  </a:cubicBezTo>
                  <a:cubicBezTo>
                    <a:pt x="72048" y="498765"/>
                    <a:pt x="69563" y="495040"/>
                    <a:pt x="67079" y="498765"/>
                  </a:cubicBezTo>
                  <a:cubicBezTo>
                    <a:pt x="65837" y="502490"/>
                    <a:pt x="69563" y="498765"/>
                    <a:pt x="67079" y="503732"/>
                  </a:cubicBezTo>
                  <a:cubicBezTo>
                    <a:pt x="69563" y="500007"/>
                    <a:pt x="64594" y="501248"/>
                    <a:pt x="63352" y="501248"/>
                  </a:cubicBezTo>
                  <a:lnTo>
                    <a:pt x="64594" y="498765"/>
                  </a:lnTo>
                  <a:cubicBezTo>
                    <a:pt x="63352" y="498765"/>
                    <a:pt x="63352" y="497523"/>
                    <a:pt x="60868" y="498765"/>
                  </a:cubicBezTo>
                  <a:cubicBezTo>
                    <a:pt x="60868" y="498765"/>
                    <a:pt x="63352" y="497523"/>
                    <a:pt x="63352" y="496281"/>
                  </a:cubicBezTo>
                  <a:lnTo>
                    <a:pt x="60868" y="497523"/>
                  </a:lnTo>
                  <a:cubicBezTo>
                    <a:pt x="57141" y="495040"/>
                    <a:pt x="63352" y="493798"/>
                    <a:pt x="60868" y="490072"/>
                  </a:cubicBezTo>
                  <a:lnTo>
                    <a:pt x="64594" y="491314"/>
                  </a:lnTo>
                  <a:cubicBezTo>
                    <a:pt x="63352" y="491314"/>
                    <a:pt x="65837" y="488831"/>
                    <a:pt x="64594" y="488831"/>
                  </a:cubicBezTo>
                  <a:cubicBezTo>
                    <a:pt x="60868" y="490072"/>
                    <a:pt x="58383" y="490072"/>
                    <a:pt x="55899" y="491314"/>
                  </a:cubicBezTo>
                  <a:cubicBezTo>
                    <a:pt x="54657" y="490072"/>
                    <a:pt x="58383" y="488831"/>
                    <a:pt x="55899" y="488831"/>
                  </a:cubicBezTo>
                  <a:lnTo>
                    <a:pt x="59626" y="488831"/>
                  </a:lnTo>
                  <a:cubicBezTo>
                    <a:pt x="60868" y="488831"/>
                    <a:pt x="60868" y="485105"/>
                    <a:pt x="60868" y="482622"/>
                  </a:cubicBezTo>
                  <a:cubicBezTo>
                    <a:pt x="59626" y="482622"/>
                    <a:pt x="54657" y="482622"/>
                    <a:pt x="54657" y="485105"/>
                  </a:cubicBezTo>
                  <a:cubicBezTo>
                    <a:pt x="54657" y="485105"/>
                    <a:pt x="54657" y="482622"/>
                    <a:pt x="55899" y="481380"/>
                  </a:cubicBezTo>
                  <a:cubicBezTo>
                    <a:pt x="54657" y="480138"/>
                    <a:pt x="54657" y="483864"/>
                    <a:pt x="52172" y="482622"/>
                  </a:cubicBezTo>
                  <a:cubicBezTo>
                    <a:pt x="52172" y="481380"/>
                    <a:pt x="53415" y="477655"/>
                    <a:pt x="54657" y="473930"/>
                  </a:cubicBezTo>
                  <a:lnTo>
                    <a:pt x="59626" y="472688"/>
                  </a:lnTo>
                  <a:lnTo>
                    <a:pt x="58383" y="471446"/>
                  </a:lnTo>
                  <a:cubicBezTo>
                    <a:pt x="63352" y="471446"/>
                    <a:pt x="59626" y="468963"/>
                    <a:pt x="63352" y="467721"/>
                  </a:cubicBezTo>
                  <a:cubicBezTo>
                    <a:pt x="63352" y="466479"/>
                    <a:pt x="60868" y="466479"/>
                    <a:pt x="60868" y="465237"/>
                  </a:cubicBezTo>
                  <a:cubicBezTo>
                    <a:pt x="57141" y="471446"/>
                    <a:pt x="52172" y="467721"/>
                    <a:pt x="47204" y="471446"/>
                  </a:cubicBezTo>
                  <a:cubicBezTo>
                    <a:pt x="44719" y="468963"/>
                    <a:pt x="57141" y="460270"/>
                    <a:pt x="47204" y="461512"/>
                  </a:cubicBezTo>
                  <a:cubicBezTo>
                    <a:pt x="47204" y="463995"/>
                    <a:pt x="42235" y="463995"/>
                    <a:pt x="44719" y="465237"/>
                  </a:cubicBezTo>
                  <a:cubicBezTo>
                    <a:pt x="44719" y="462754"/>
                    <a:pt x="39750" y="467721"/>
                    <a:pt x="39750" y="462754"/>
                  </a:cubicBezTo>
                  <a:cubicBezTo>
                    <a:pt x="42235" y="463995"/>
                    <a:pt x="42235" y="457787"/>
                    <a:pt x="47204" y="459028"/>
                  </a:cubicBezTo>
                  <a:cubicBezTo>
                    <a:pt x="45961" y="460270"/>
                    <a:pt x="47204" y="460270"/>
                    <a:pt x="47204" y="460270"/>
                  </a:cubicBezTo>
                  <a:cubicBezTo>
                    <a:pt x="48446" y="459028"/>
                    <a:pt x="52172" y="459028"/>
                    <a:pt x="50930" y="455303"/>
                  </a:cubicBezTo>
                  <a:cubicBezTo>
                    <a:pt x="49688" y="454061"/>
                    <a:pt x="47204" y="452820"/>
                    <a:pt x="45961" y="454061"/>
                  </a:cubicBezTo>
                  <a:cubicBezTo>
                    <a:pt x="43477" y="456545"/>
                    <a:pt x="47204" y="456545"/>
                    <a:pt x="44719" y="457787"/>
                  </a:cubicBezTo>
                  <a:cubicBezTo>
                    <a:pt x="42235" y="455303"/>
                    <a:pt x="45961" y="452820"/>
                    <a:pt x="39750" y="452820"/>
                  </a:cubicBezTo>
                  <a:cubicBezTo>
                    <a:pt x="39750" y="450336"/>
                    <a:pt x="36024" y="450336"/>
                    <a:pt x="36024" y="447853"/>
                  </a:cubicBezTo>
                  <a:cubicBezTo>
                    <a:pt x="37266" y="447853"/>
                    <a:pt x="37266" y="447853"/>
                    <a:pt x="38508" y="449094"/>
                  </a:cubicBezTo>
                  <a:cubicBezTo>
                    <a:pt x="38508" y="447853"/>
                    <a:pt x="42235" y="442886"/>
                    <a:pt x="38508" y="442886"/>
                  </a:cubicBezTo>
                  <a:cubicBezTo>
                    <a:pt x="34781" y="441644"/>
                    <a:pt x="36024" y="442886"/>
                    <a:pt x="33539" y="444127"/>
                  </a:cubicBezTo>
                  <a:cubicBezTo>
                    <a:pt x="31055" y="440402"/>
                    <a:pt x="29813" y="440402"/>
                    <a:pt x="27328" y="439160"/>
                  </a:cubicBezTo>
                  <a:cubicBezTo>
                    <a:pt x="31055" y="436677"/>
                    <a:pt x="26086" y="434193"/>
                    <a:pt x="31055" y="434193"/>
                  </a:cubicBezTo>
                  <a:cubicBezTo>
                    <a:pt x="29813" y="436677"/>
                    <a:pt x="32297" y="441644"/>
                    <a:pt x="36024" y="441644"/>
                  </a:cubicBezTo>
                  <a:cubicBezTo>
                    <a:pt x="39750" y="436677"/>
                    <a:pt x="37266" y="444127"/>
                    <a:pt x="40993" y="442886"/>
                  </a:cubicBezTo>
                  <a:cubicBezTo>
                    <a:pt x="39750" y="439160"/>
                    <a:pt x="43477" y="436677"/>
                    <a:pt x="45961" y="435435"/>
                  </a:cubicBezTo>
                  <a:cubicBezTo>
                    <a:pt x="45961" y="434193"/>
                    <a:pt x="43477" y="434193"/>
                    <a:pt x="43477" y="434193"/>
                  </a:cubicBezTo>
                  <a:cubicBezTo>
                    <a:pt x="39750" y="435435"/>
                    <a:pt x="40993" y="436677"/>
                    <a:pt x="39750" y="439160"/>
                  </a:cubicBezTo>
                  <a:cubicBezTo>
                    <a:pt x="38508" y="434193"/>
                    <a:pt x="34781" y="431710"/>
                    <a:pt x="31055" y="431710"/>
                  </a:cubicBezTo>
                  <a:cubicBezTo>
                    <a:pt x="31055" y="430468"/>
                    <a:pt x="33539" y="429226"/>
                    <a:pt x="34781" y="430468"/>
                  </a:cubicBezTo>
                  <a:cubicBezTo>
                    <a:pt x="31055" y="426743"/>
                    <a:pt x="29813" y="423017"/>
                    <a:pt x="28570" y="418050"/>
                  </a:cubicBezTo>
                  <a:cubicBezTo>
                    <a:pt x="26086" y="423017"/>
                    <a:pt x="24844" y="415567"/>
                    <a:pt x="23602" y="418050"/>
                  </a:cubicBezTo>
                  <a:lnTo>
                    <a:pt x="21931" y="421390"/>
                  </a:lnTo>
                  <a:lnTo>
                    <a:pt x="21583" y="420068"/>
                  </a:lnTo>
                  <a:cubicBezTo>
                    <a:pt x="21739" y="418982"/>
                    <a:pt x="21739" y="418050"/>
                    <a:pt x="19875" y="418050"/>
                  </a:cubicBezTo>
                  <a:cubicBezTo>
                    <a:pt x="23602" y="420534"/>
                    <a:pt x="23602" y="415567"/>
                    <a:pt x="27328" y="415567"/>
                  </a:cubicBezTo>
                  <a:cubicBezTo>
                    <a:pt x="23602" y="414325"/>
                    <a:pt x="29813" y="414325"/>
                    <a:pt x="27328" y="411841"/>
                  </a:cubicBezTo>
                  <a:cubicBezTo>
                    <a:pt x="23602" y="409358"/>
                    <a:pt x="22359" y="406874"/>
                    <a:pt x="19875" y="405633"/>
                  </a:cubicBezTo>
                  <a:cubicBezTo>
                    <a:pt x="19875" y="399424"/>
                    <a:pt x="14906" y="395699"/>
                    <a:pt x="12422" y="393215"/>
                  </a:cubicBezTo>
                  <a:cubicBezTo>
                    <a:pt x="12422" y="390732"/>
                    <a:pt x="14906" y="390732"/>
                    <a:pt x="14906" y="388248"/>
                  </a:cubicBezTo>
                  <a:cubicBezTo>
                    <a:pt x="14285" y="387006"/>
                    <a:pt x="13974" y="387627"/>
                    <a:pt x="13664" y="388248"/>
                  </a:cubicBezTo>
                  <a:lnTo>
                    <a:pt x="11645" y="384212"/>
                  </a:lnTo>
                  <a:cubicBezTo>
                    <a:pt x="10869" y="382660"/>
                    <a:pt x="9938" y="381418"/>
                    <a:pt x="8695" y="382039"/>
                  </a:cubicBezTo>
                  <a:lnTo>
                    <a:pt x="9937" y="382039"/>
                  </a:lnTo>
                  <a:cubicBezTo>
                    <a:pt x="9937" y="380797"/>
                    <a:pt x="9937" y="380797"/>
                    <a:pt x="9937" y="380797"/>
                  </a:cubicBezTo>
                  <a:cubicBezTo>
                    <a:pt x="9937" y="379556"/>
                    <a:pt x="9937" y="378314"/>
                    <a:pt x="11180" y="379556"/>
                  </a:cubicBezTo>
                  <a:cubicBezTo>
                    <a:pt x="11180" y="377072"/>
                    <a:pt x="8695" y="375830"/>
                    <a:pt x="7453" y="373347"/>
                  </a:cubicBezTo>
                  <a:lnTo>
                    <a:pt x="7453" y="375830"/>
                  </a:lnTo>
                  <a:cubicBezTo>
                    <a:pt x="3726" y="373347"/>
                    <a:pt x="3726" y="369622"/>
                    <a:pt x="1242" y="367138"/>
                  </a:cubicBezTo>
                  <a:lnTo>
                    <a:pt x="1242" y="365896"/>
                  </a:lnTo>
                  <a:lnTo>
                    <a:pt x="1242" y="364655"/>
                  </a:lnTo>
                  <a:cubicBezTo>
                    <a:pt x="1242" y="363413"/>
                    <a:pt x="1242" y="360929"/>
                    <a:pt x="0" y="360929"/>
                  </a:cubicBezTo>
                  <a:close/>
                  <a:moveTo>
                    <a:pt x="299806" y="297730"/>
                  </a:moveTo>
                  <a:lnTo>
                    <a:pt x="300496" y="297868"/>
                  </a:lnTo>
                  <a:cubicBezTo>
                    <a:pt x="300496" y="295386"/>
                    <a:pt x="299254" y="297868"/>
                    <a:pt x="299254" y="297868"/>
                  </a:cubicBezTo>
                  <a:close/>
                  <a:moveTo>
                    <a:pt x="190914" y="201991"/>
                  </a:moveTo>
                  <a:lnTo>
                    <a:pt x="191224" y="202302"/>
                  </a:lnTo>
                  <a:lnTo>
                    <a:pt x="189982" y="202302"/>
                  </a:lnTo>
                  <a:close/>
                  <a:moveTo>
                    <a:pt x="182532" y="198578"/>
                  </a:moveTo>
                  <a:cubicBezTo>
                    <a:pt x="183774" y="198578"/>
                    <a:pt x="182532" y="201061"/>
                    <a:pt x="183774" y="201061"/>
                  </a:cubicBezTo>
                  <a:lnTo>
                    <a:pt x="181290" y="201061"/>
                  </a:lnTo>
                  <a:cubicBezTo>
                    <a:pt x="182532" y="201061"/>
                    <a:pt x="180049" y="199820"/>
                    <a:pt x="182532" y="198578"/>
                  </a:cubicBezTo>
                  <a:close/>
                  <a:moveTo>
                    <a:pt x="180048" y="194855"/>
                  </a:moveTo>
                  <a:lnTo>
                    <a:pt x="180049" y="194855"/>
                  </a:lnTo>
                  <a:cubicBezTo>
                    <a:pt x="178807" y="194855"/>
                    <a:pt x="178807" y="194855"/>
                    <a:pt x="178807" y="196096"/>
                  </a:cubicBezTo>
                  <a:close/>
                  <a:moveTo>
                    <a:pt x="163906" y="137764"/>
                  </a:moveTo>
                  <a:lnTo>
                    <a:pt x="163906" y="139005"/>
                  </a:lnTo>
                  <a:lnTo>
                    <a:pt x="163091" y="138307"/>
                  </a:lnTo>
                  <a:close/>
                  <a:moveTo>
                    <a:pt x="65341" y="87121"/>
                  </a:moveTo>
                  <a:cubicBezTo>
                    <a:pt x="65341" y="87121"/>
                    <a:pt x="65341" y="87743"/>
                    <a:pt x="65964" y="87743"/>
                  </a:cubicBezTo>
                  <a:cubicBezTo>
                    <a:pt x="65964" y="88366"/>
                    <a:pt x="65341" y="88366"/>
                    <a:pt x="64719" y="87743"/>
                  </a:cubicBezTo>
                  <a:close/>
                  <a:moveTo>
                    <a:pt x="47184" y="67020"/>
                  </a:moveTo>
                  <a:lnTo>
                    <a:pt x="47184" y="69502"/>
                  </a:lnTo>
                  <a:lnTo>
                    <a:pt x="45943" y="68261"/>
                  </a:lnTo>
                  <a:close/>
                  <a:moveTo>
                    <a:pt x="37251" y="50886"/>
                  </a:moveTo>
                  <a:cubicBezTo>
                    <a:pt x="37251" y="53368"/>
                    <a:pt x="39734" y="55850"/>
                    <a:pt x="42218" y="55850"/>
                  </a:cubicBezTo>
                  <a:lnTo>
                    <a:pt x="43459" y="55850"/>
                  </a:lnTo>
                  <a:cubicBezTo>
                    <a:pt x="42218" y="55850"/>
                    <a:pt x="42218" y="57091"/>
                    <a:pt x="40976" y="58332"/>
                  </a:cubicBezTo>
                  <a:cubicBezTo>
                    <a:pt x="39734" y="55850"/>
                    <a:pt x="38492" y="55850"/>
                    <a:pt x="36009" y="54609"/>
                  </a:cubicBezTo>
                  <a:cubicBezTo>
                    <a:pt x="38492" y="53368"/>
                    <a:pt x="33526" y="50886"/>
                    <a:pt x="37251" y="50886"/>
                  </a:cubicBezTo>
                  <a:close/>
                  <a:moveTo>
                    <a:pt x="29162" y="41630"/>
                  </a:moveTo>
                  <a:lnTo>
                    <a:pt x="29800" y="42198"/>
                  </a:lnTo>
                  <a:cubicBezTo>
                    <a:pt x="29800" y="43439"/>
                    <a:pt x="27317" y="42198"/>
                    <a:pt x="28559" y="43439"/>
                  </a:cubicBezTo>
                  <a:close/>
                  <a:moveTo>
                    <a:pt x="1241" y="0"/>
                  </a:moveTo>
                  <a:lnTo>
                    <a:pt x="4966" y="1241"/>
                  </a:lnTo>
                  <a:cubicBezTo>
                    <a:pt x="6208" y="2482"/>
                    <a:pt x="3724" y="1241"/>
                    <a:pt x="3724" y="1241"/>
                  </a:cubicBezTo>
                  <a:lnTo>
                    <a:pt x="5380" y="3723"/>
                  </a:lnTo>
                  <a:lnTo>
                    <a:pt x="4966" y="3723"/>
                  </a:lnTo>
                  <a:cubicBezTo>
                    <a:pt x="6208" y="3723"/>
                    <a:pt x="6208" y="3723"/>
                    <a:pt x="6208" y="4964"/>
                  </a:cubicBezTo>
                  <a:lnTo>
                    <a:pt x="5380" y="3723"/>
                  </a:lnTo>
                  <a:lnTo>
                    <a:pt x="8691" y="3723"/>
                  </a:lnTo>
                  <a:lnTo>
                    <a:pt x="9933" y="4964"/>
                  </a:lnTo>
                  <a:lnTo>
                    <a:pt x="9933" y="6205"/>
                  </a:lnTo>
                  <a:cubicBezTo>
                    <a:pt x="9933" y="6205"/>
                    <a:pt x="12416" y="7446"/>
                    <a:pt x="13658" y="9929"/>
                  </a:cubicBezTo>
                  <a:cubicBezTo>
                    <a:pt x="13658" y="11170"/>
                    <a:pt x="17383" y="11170"/>
                    <a:pt x="18625" y="13652"/>
                  </a:cubicBezTo>
                  <a:cubicBezTo>
                    <a:pt x="17383" y="13652"/>
                    <a:pt x="14900" y="13652"/>
                    <a:pt x="14900" y="12411"/>
                  </a:cubicBezTo>
                  <a:cubicBezTo>
                    <a:pt x="14900" y="14893"/>
                    <a:pt x="14900" y="13652"/>
                    <a:pt x="14900" y="16134"/>
                  </a:cubicBezTo>
                  <a:cubicBezTo>
                    <a:pt x="17383" y="16134"/>
                    <a:pt x="18625" y="14893"/>
                    <a:pt x="21108" y="16134"/>
                  </a:cubicBezTo>
                  <a:lnTo>
                    <a:pt x="21108" y="17375"/>
                  </a:lnTo>
                  <a:cubicBezTo>
                    <a:pt x="22350" y="17375"/>
                    <a:pt x="23592" y="17375"/>
                    <a:pt x="24833" y="18617"/>
                  </a:cubicBezTo>
                  <a:cubicBezTo>
                    <a:pt x="28559" y="22340"/>
                    <a:pt x="31042" y="26063"/>
                    <a:pt x="33526" y="28545"/>
                  </a:cubicBezTo>
                  <a:lnTo>
                    <a:pt x="32284" y="29787"/>
                  </a:lnTo>
                  <a:cubicBezTo>
                    <a:pt x="36009" y="28545"/>
                    <a:pt x="38492" y="32269"/>
                    <a:pt x="40976" y="33510"/>
                  </a:cubicBezTo>
                  <a:cubicBezTo>
                    <a:pt x="43459" y="38474"/>
                    <a:pt x="48426" y="39715"/>
                    <a:pt x="48426" y="43439"/>
                  </a:cubicBezTo>
                  <a:cubicBezTo>
                    <a:pt x="55877" y="47162"/>
                    <a:pt x="60843" y="52127"/>
                    <a:pt x="65810" y="57091"/>
                  </a:cubicBezTo>
                  <a:lnTo>
                    <a:pt x="63327" y="58332"/>
                  </a:lnTo>
                  <a:cubicBezTo>
                    <a:pt x="65810" y="58332"/>
                    <a:pt x="63327" y="59573"/>
                    <a:pt x="64569" y="60814"/>
                  </a:cubicBezTo>
                  <a:cubicBezTo>
                    <a:pt x="64569" y="58332"/>
                    <a:pt x="68294" y="60814"/>
                    <a:pt x="69535" y="59573"/>
                  </a:cubicBezTo>
                  <a:cubicBezTo>
                    <a:pt x="72019" y="63297"/>
                    <a:pt x="75744" y="65779"/>
                    <a:pt x="78228" y="65779"/>
                  </a:cubicBezTo>
                  <a:lnTo>
                    <a:pt x="76986" y="68261"/>
                  </a:lnTo>
                  <a:cubicBezTo>
                    <a:pt x="83194" y="68261"/>
                    <a:pt x="83194" y="71985"/>
                    <a:pt x="85678" y="75708"/>
                  </a:cubicBezTo>
                  <a:cubicBezTo>
                    <a:pt x="85678" y="76949"/>
                    <a:pt x="85678" y="76949"/>
                    <a:pt x="85678" y="78190"/>
                  </a:cubicBezTo>
                  <a:cubicBezTo>
                    <a:pt x="89403" y="76949"/>
                    <a:pt x="90645" y="78190"/>
                    <a:pt x="93128" y="79431"/>
                  </a:cubicBezTo>
                  <a:cubicBezTo>
                    <a:pt x="95612" y="81913"/>
                    <a:pt x="98095" y="84396"/>
                    <a:pt x="99337" y="86878"/>
                  </a:cubicBezTo>
                  <a:cubicBezTo>
                    <a:pt x="109271" y="89360"/>
                    <a:pt x="112996" y="98048"/>
                    <a:pt x="121688" y="101771"/>
                  </a:cubicBezTo>
                  <a:lnTo>
                    <a:pt x="120446" y="104254"/>
                  </a:lnTo>
                  <a:cubicBezTo>
                    <a:pt x="131622" y="106736"/>
                    <a:pt x="135347" y="117906"/>
                    <a:pt x="142797" y="120388"/>
                  </a:cubicBezTo>
                  <a:lnTo>
                    <a:pt x="139072" y="122870"/>
                  </a:lnTo>
                  <a:cubicBezTo>
                    <a:pt x="139072" y="125353"/>
                    <a:pt x="144039" y="125353"/>
                    <a:pt x="146522" y="122870"/>
                  </a:cubicBezTo>
                  <a:cubicBezTo>
                    <a:pt x="146522" y="125353"/>
                    <a:pt x="151489" y="125353"/>
                    <a:pt x="150247" y="129076"/>
                  </a:cubicBezTo>
                  <a:cubicBezTo>
                    <a:pt x="151489" y="131558"/>
                    <a:pt x="152731" y="130317"/>
                    <a:pt x="155214" y="131558"/>
                  </a:cubicBezTo>
                  <a:lnTo>
                    <a:pt x="163091" y="138307"/>
                  </a:lnTo>
                  <a:lnTo>
                    <a:pt x="160181" y="140246"/>
                  </a:lnTo>
                  <a:cubicBezTo>
                    <a:pt x="163906" y="140246"/>
                    <a:pt x="165148" y="146452"/>
                    <a:pt x="167631" y="140246"/>
                  </a:cubicBezTo>
                  <a:cubicBezTo>
                    <a:pt x="168873" y="146452"/>
                    <a:pt x="177565" y="146452"/>
                    <a:pt x="177565" y="152657"/>
                  </a:cubicBezTo>
                  <a:cubicBezTo>
                    <a:pt x="178807" y="151416"/>
                    <a:pt x="180049" y="151416"/>
                    <a:pt x="181290" y="151416"/>
                  </a:cubicBezTo>
                  <a:cubicBezTo>
                    <a:pt x="185016" y="153898"/>
                    <a:pt x="185016" y="158863"/>
                    <a:pt x="189982" y="160104"/>
                  </a:cubicBezTo>
                  <a:cubicBezTo>
                    <a:pt x="189982" y="160104"/>
                    <a:pt x="187499" y="160104"/>
                    <a:pt x="188741" y="162586"/>
                  </a:cubicBezTo>
                  <a:cubicBezTo>
                    <a:pt x="189982" y="162586"/>
                    <a:pt x="189982" y="160104"/>
                    <a:pt x="191224" y="160104"/>
                  </a:cubicBezTo>
                  <a:cubicBezTo>
                    <a:pt x="198675" y="163827"/>
                    <a:pt x="198675" y="172515"/>
                    <a:pt x="204883" y="176238"/>
                  </a:cubicBezTo>
                  <a:cubicBezTo>
                    <a:pt x="214817" y="181203"/>
                    <a:pt x="222267" y="189891"/>
                    <a:pt x="230959" y="197337"/>
                  </a:cubicBezTo>
                  <a:cubicBezTo>
                    <a:pt x="235926" y="196096"/>
                    <a:pt x="233443" y="206025"/>
                    <a:pt x="239651" y="203543"/>
                  </a:cubicBezTo>
                  <a:cubicBezTo>
                    <a:pt x="239651" y="204784"/>
                    <a:pt x="242135" y="206025"/>
                    <a:pt x="239651" y="208507"/>
                  </a:cubicBezTo>
                  <a:cubicBezTo>
                    <a:pt x="244618" y="206025"/>
                    <a:pt x="244618" y="214713"/>
                    <a:pt x="249585" y="214713"/>
                  </a:cubicBezTo>
                  <a:lnTo>
                    <a:pt x="248343" y="214713"/>
                  </a:lnTo>
                  <a:cubicBezTo>
                    <a:pt x="249585" y="219677"/>
                    <a:pt x="254552" y="218436"/>
                    <a:pt x="257035" y="223401"/>
                  </a:cubicBezTo>
                  <a:cubicBezTo>
                    <a:pt x="255794" y="223401"/>
                    <a:pt x="254552" y="223401"/>
                    <a:pt x="253310" y="224642"/>
                  </a:cubicBezTo>
                  <a:cubicBezTo>
                    <a:pt x="253310" y="227124"/>
                    <a:pt x="260761" y="222160"/>
                    <a:pt x="257035" y="228365"/>
                  </a:cubicBezTo>
                  <a:cubicBezTo>
                    <a:pt x="258277" y="229606"/>
                    <a:pt x="260761" y="225883"/>
                    <a:pt x="259519" y="225883"/>
                  </a:cubicBezTo>
                  <a:cubicBezTo>
                    <a:pt x="264486" y="234571"/>
                    <a:pt x="275661" y="238294"/>
                    <a:pt x="284353" y="244500"/>
                  </a:cubicBezTo>
                  <a:cubicBezTo>
                    <a:pt x="286837" y="251947"/>
                    <a:pt x="276903" y="251947"/>
                    <a:pt x="284353" y="251947"/>
                  </a:cubicBezTo>
                  <a:cubicBezTo>
                    <a:pt x="284353" y="254429"/>
                    <a:pt x="285595" y="250705"/>
                    <a:pt x="285595" y="251947"/>
                  </a:cubicBezTo>
                  <a:cubicBezTo>
                    <a:pt x="288079" y="251947"/>
                    <a:pt x="284353" y="259393"/>
                    <a:pt x="286837" y="258152"/>
                  </a:cubicBezTo>
                  <a:cubicBezTo>
                    <a:pt x="289320" y="254429"/>
                    <a:pt x="289320" y="256911"/>
                    <a:pt x="290562" y="254429"/>
                  </a:cubicBezTo>
                  <a:cubicBezTo>
                    <a:pt x="293045" y="260634"/>
                    <a:pt x="290562" y="263117"/>
                    <a:pt x="295529" y="263117"/>
                  </a:cubicBezTo>
                  <a:lnTo>
                    <a:pt x="293045" y="264358"/>
                  </a:lnTo>
                  <a:cubicBezTo>
                    <a:pt x="300496" y="261875"/>
                    <a:pt x="301737" y="268081"/>
                    <a:pt x="307946" y="265599"/>
                  </a:cubicBezTo>
                  <a:cubicBezTo>
                    <a:pt x="326572" y="278010"/>
                    <a:pt x="343956" y="290421"/>
                    <a:pt x="361341" y="304073"/>
                  </a:cubicBezTo>
                  <a:cubicBezTo>
                    <a:pt x="377483" y="317726"/>
                    <a:pt x="394867" y="330137"/>
                    <a:pt x="409768" y="346272"/>
                  </a:cubicBezTo>
                  <a:cubicBezTo>
                    <a:pt x="411009" y="352477"/>
                    <a:pt x="411009" y="352477"/>
                    <a:pt x="415976" y="354960"/>
                  </a:cubicBezTo>
                  <a:lnTo>
                    <a:pt x="414735" y="356201"/>
                  </a:lnTo>
                  <a:cubicBezTo>
                    <a:pt x="418460" y="354960"/>
                    <a:pt x="418460" y="358683"/>
                    <a:pt x="422185" y="356201"/>
                  </a:cubicBezTo>
                  <a:cubicBezTo>
                    <a:pt x="427152" y="361165"/>
                    <a:pt x="433360" y="366130"/>
                    <a:pt x="439569" y="371094"/>
                  </a:cubicBezTo>
                  <a:cubicBezTo>
                    <a:pt x="438327" y="369853"/>
                    <a:pt x="435844" y="372335"/>
                    <a:pt x="438327" y="373576"/>
                  </a:cubicBezTo>
                  <a:lnTo>
                    <a:pt x="439569" y="372335"/>
                  </a:lnTo>
                  <a:lnTo>
                    <a:pt x="439569" y="373576"/>
                  </a:lnTo>
                  <a:cubicBezTo>
                    <a:pt x="440811" y="373576"/>
                    <a:pt x="443294" y="372335"/>
                    <a:pt x="443294" y="371094"/>
                  </a:cubicBezTo>
                  <a:cubicBezTo>
                    <a:pt x="460678" y="382264"/>
                    <a:pt x="473096" y="400881"/>
                    <a:pt x="489238" y="410810"/>
                  </a:cubicBezTo>
                  <a:cubicBezTo>
                    <a:pt x="492963" y="414533"/>
                    <a:pt x="499172" y="417016"/>
                    <a:pt x="504139" y="419498"/>
                  </a:cubicBezTo>
                  <a:cubicBezTo>
                    <a:pt x="514072" y="430668"/>
                    <a:pt x="527731" y="438115"/>
                    <a:pt x="541390" y="444320"/>
                  </a:cubicBezTo>
                  <a:cubicBezTo>
                    <a:pt x="541390" y="444320"/>
                    <a:pt x="538907" y="446802"/>
                    <a:pt x="532698" y="443079"/>
                  </a:cubicBezTo>
                  <a:cubicBezTo>
                    <a:pt x="524006" y="443079"/>
                    <a:pt x="514072" y="435632"/>
                    <a:pt x="505380" y="435632"/>
                  </a:cubicBezTo>
                  <a:cubicBezTo>
                    <a:pt x="504139" y="435632"/>
                    <a:pt x="506622" y="433150"/>
                    <a:pt x="504139" y="431909"/>
                  </a:cubicBezTo>
                  <a:cubicBezTo>
                    <a:pt x="495447" y="430668"/>
                    <a:pt x="484271" y="421980"/>
                    <a:pt x="476821" y="414533"/>
                  </a:cubicBezTo>
                  <a:cubicBezTo>
                    <a:pt x="475579" y="412051"/>
                    <a:pt x="471854" y="414533"/>
                    <a:pt x="469370" y="412051"/>
                  </a:cubicBezTo>
                  <a:cubicBezTo>
                    <a:pt x="470612" y="412051"/>
                    <a:pt x="470612" y="412051"/>
                    <a:pt x="470612" y="410810"/>
                  </a:cubicBezTo>
                  <a:cubicBezTo>
                    <a:pt x="469370" y="412051"/>
                    <a:pt x="468129" y="409569"/>
                    <a:pt x="465645" y="409569"/>
                  </a:cubicBezTo>
                  <a:cubicBezTo>
                    <a:pt x="465645" y="408328"/>
                    <a:pt x="466887" y="407087"/>
                    <a:pt x="465645" y="405845"/>
                  </a:cubicBezTo>
                  <a:lnTo>
                    <a:pt x="463162" y="407087"/>
                  </a:lnTo>
                  <a:cubicBezTo>
                    <a:pt x="458195" y="410810"/>
                    <a:pt x="456953" y="402122"/>
                    <a:pt x="451986" y="402122"/>
                  </a:cubicBezTo>
                  <a:lnTo>
                    <a:pt x="451986" y="400881"/>
                  </a:lnTo>
                  <a:cubicBezTo>
                    <a:pt x="444536" y="400881"/>
                    <a:pt x="435844" y="393434"/>
                    <a:pt x="427152" y="389711"/>
                  </a:cubicBezTo>
                  <a:cubicBezTo>
                    <a:pt x="429635" y="389711"/>
                    <a:pt x="430877" y="388470"/>
                    <a:pt x="430877" y="387229"/>
                  </a:cubicBezTo>
                  <a:cubicBezTo>
                    <a:pt x="427152" y="389711"/>
                    <a:pt x="425910" y="389711"/>
                    <a:pt x="423427" y="388470"/>
                  </a:cubicBezTo>
                  <a:cubicBezTo>
                    <a:pt x="424668" y="384747"/>
                    <a:pt x="418460" y="388470"/>
                    <a:pt x="417218" y="384747"/>
                  </a:cubicBezTo>
                  <a:lnTo>
                    <a:pt x="413493" y="384747"/>
                  </a:lnTo>
                  <a:lnTo>
                    <a:pt x="413493" y="381023"/>
                  </a:lnTo>
                  <a:cubicBezTo>
                    <a:pt x="409768" y="384747"/>
                    <a:pt x="413493" y="377300"/>
                    <a:pt x="409768" y="378541"/>
                  </a:cubicBezTo>
                  <a:cubicBezTo>
                    <a:pt x="407284" y="378541"/>
                    <a:pt x="407284" y="376059"/>
                    <a:pt x="406043" y="376059"/>
                  </a:cubicBezTo>
                  <a:cubicBezTo>
                    <a:pt x="403559" y="376059"/>
                    <a:pt x="403559" y="372335"/>
                    <a:pt x="401076" y="374818"/>
                  </a:cubicBezTo>
                  <a:cubicBezTo>
                    <a:pt x="402317" y="371094"/>
                    <a:pt x="404801" y="376059"/>
                    <a:pt x="406043" y="371094"/>
                  </a:cubicBezTo>
                  <a:cubicBezTo>
                    <a:pt x="394867" y="368612"/>
                    <a:pt x="384933" y="359924"/>
                    <a:pt x="376241" y="354960"/>
                  </a:cubicBezTo>
                  <a:cubicBezTo>
                    <a:pt x="376241" y="352477"/>
                    <a:pt x="376241" y="351236"/>
                    <a:pt x="376241" y="349995"/>
                  </a:cubicBezTo>
                  <a:cubicBezTo>
                    <a:pt x="376241" y="348754"/>
                    <a:pt x="372516" y="347513"/>
                    <a:pt x="371274" y="348754"/>
                  </a:cubicBezTo>
                  <a:lnTo>
                    <a:pt x="371274" y="346272"/>
                  </a:lnTo>
                  <a:cubicBezTo>
                    <a:pt x="370033" y="343790"/>
                    <a:pt x="367549" y="347513"/>
                    <a:pt x="366307" y="343790"/>
                  </a:cubicBezTo>
                  <a:cubicBezTo>
                    <a:pt x="367549" y="343790"/>
                    <a:pt x="368791" y="343790"/>
                    <a:pt x="368791" y="342549"/>
                  </a:cubicBezTo>
                  <a:cubicBezTo>
                    <a:pt x="366307" y="343790"/>
                    <a:pt x="363824" y="341307"/>
                    <a:pt x="361341" y="341307"/>
                  </a:cubicBezTo>
                  <a:cubicBezTo>
                    <a:pt x="362582" y="341307"/>
                    <a:pt x="362582" y="341307"/>
                    <a:pt x="363824" y="340066"/>
                  </a:cubicBezTo>
                  <a:cubicBezTo>
                    <a:pt x="360099" y="341307"/>
                    <a:pt x="360099" y="336343"/>
                    <a:pt x="357615" y="337584"/>
                  </a:cubicBezTo>
                  <a:lnTo>
                    <a:pt x="360099" y="336343"/>
                  </a:lnTo>
                  <a:cubicBezTo>
                    <a:pt x="358857" y="331378"/>
                    <a:pt x="356374" y="338825"/>
                    <a:pt x="353890" y="336343"/>
                  </a:cubicBezTo>
                  <a:cubicBezTo>
                    <a:pt x="355132" y="336343"/>
                    <a:pt x="356374" y="335102"/>
                    <a:pt x="356374" y="333861"/>
                  </a:cubicBezTo>
                  <a:cubicBezTo>
                    <a:pt x="352649" y="336343"/>
                    <a:pt x="348923" y="331378"/>
                    <a:pt x="345198" y="330137"/>
                  </a:cubicBezTo>
                  <a:cubicBezTo>
                    <a:pt x="346440" y="330137"/>
                    <a:pt x="346440" y="330137"/>
                    <a:pt x="346440" y="330137"/>
                  </a:cubicBezTo>
                  <a:cubicBezTo>
                    <a:pt x="343956" y="328896"/>
                    <a:pt x="342715" y="326414"/>
                    <a:pt x="338990" y="325173"/>
                  </a:cubicBezTo>
                  <a:cubicBezTo>
                    <a:pt x="338990" y="322691"/>
                    <a:pt x="342715" y="321449"/>
                    <a:pt x="338990" y="320208"/>
                  </a:cubicBezTo>
                  <a:cubicBezTo>
                    <a:pt x="336506" y="322691"/>
                    <a:pt x="334022" y="317726"/>
                    <a:pt x="331539" y="322691"/>
                  </a:cubicBezTo>
                  <a:cubicBezTo>
                    <a:pt x="330297" y="321449"/>
                    <a:pt x="329055" y="316485"/>
                    <a:pt x="325330" y="316485"/>
                  </a:cubicBezTo>
                  <a:cubicBezTo>
                    <a:pt x="327814" y="315243"/>
                    <a:pt x="329055" y="311520"/>
                    <a:pt x="330297" y="312761"/>
                  </a:cubicBezTo>
                  <a:lnTo>
                    <a:pt x="330297" y="309038"/>
                  </a:lnTo>
                  <a:cubicBezTo>
                    <a:pt x="332780" y="306556"/>
                    <a:pt x="331539" y="310279"/>
                    <a:pt x="332780" y="307797"/>
                  </a:cubicBezTo>
                  <a:cubicBezTo>
                    <a:pt x="331539" y="307797"/>
                    <a:pt x="329055" y="306556"/>
                    <a:pt x="327814" y="306556"/>
                  </a:cubicBezTo>
                  <a:cubicBezTo>
                    <a:pt x="324088" y="306556"/>
                    <a:pt x="319122" y="309038"/>
                    <a:pt x="316638" y="307797"/>
                  </a:cubicBezTo>
                  <a:cubicBezTo>
                    <a:pt x="319122" y="306556"/>
                    <a:pt x="319122" y="302832"/>
                    <a:pt x="320363" y="304073"/>
                  </a:cubicBezTo>
                  <a:lnTo>
                    <a:pt x="310430" y="306556"/>
                  </a:lnTo>
                  <a:cubicBezTo>
                    <a:pt x="309188" y="306556"/>
                    <a:pt x="312913" y="304073"/>
                    <a:pt x="311671" y="304073"/>
                  </a:cubicBezTo>
                  <a:cubicBezTo>
                    <a:pt x="310430" y="305315"/>
                    <a:pt x="309188" y="305315"/>
                    <a:pt x="307946" y="306556"/>
                  </a:cubicBezTo>
                  <a:cubicBezTo>
                    <a:pt x="307946" y="305315"/>
                    <a:pt x="304221" y="304073"/>
                    <a:pt x="306704" y="300350"/>
                  </a:cubicBezTo>
                  <a:cubicBezTo>
                    <a:pt x="306704" y="297868"/>
                    <a:pt x="307946" y="300350"/>
                    <a:pt x="307946" y="297868"/>
                  </a:cubicBezTo>
                  <a:cubicBezTo>
                    <a:pt x="306704" y="296627"/>
                    <a:pt x="306704" y="297868"/>
                    <a:pt x="304221" y="296627"/>
                  </a:cubicBezTo>
                  <a:lnTo>
                    <a:pt x="299806" y="297730"/>
                  </a:lnTo>
                  <a:lnTo>
                    <a:pt x="294287" y="296627"/>
                  </a:lnTo>
                  <a:cubicBezTo>
                    <a:pt x="295529" y="296627"/>
                    <a:pt x="296771" y="295386"/>
                    <a:pt x="298012" y="294144"/>
                  </a:cubicBezTo>
                  <a:cubicBezTo>
                    <a:pt x="293045" y="295386"/>
                    <a:pt x="290562" y="295386"/>
                    <a:pt x="285595" y="294144"/>
                  </a:cubicBezTo>
                  <a:cubicBezTo>
                    <a:pt x="284353" y="295386"/>
                    <a:pt x="290562" y="291662"/>
                    <a:pt x="289320" y="292903"/>
                  </a:cubicBezTo>
                  <a:cubicBezTo>
                    <a:pt x="288079" y="287939"/>
                    <a:pt x="280628" y="291662"/>
                    <a:pt x="280628" y="284216"/>
                  </a:cubicBezTo>
                  <a:cubicBezTo>
                    <a:pt x="281870" y="284216"/>
                    <a:pt x="278145" y="287939"/>
                    <a:pt x="279386" y="286698"/>
                  </a:cubicBezTo>
                  <a:cubicBezTo>
                    <a:pt x="276903" y="285457"/>
                    <a:pt x="280628" y="284216"/>
                    <a:pt x="278145" y="284216"/>
                  </a:cubicBezTo>
                  <a:cubicBezTo>
                    <a:pt x="279386" y="281733"/>
                    <a:pt x="276903" y="282974"/>
                    <a:pt x="275661" y="282974"/>
                  </a:cubicBezTo>
                  <a:cubicBezTo>
                    <a:pt x="274420" y="282974"/>
                    <a:pt x="275661" y="281733"/>
                    <a:pt x="276903" y="281733"/>
                  </a:cubicBezTo>
                  <a:cubicBezTo>
                    <a:pt x="274420" y="281733"/>
                    <a:pt x="266969" y="279251"/>
                    <a:pt x="265728" y="274287"/>
                  </a:cubicBezTo>
                  <a:cubicBezTo>
                    <a:pt x="264486" y="275528"/>
                    <a:pt x="260761" y="276769"/>
                    <a:pt x="259519" y="275528"/>
                  </a:cubicBezTo>
                  <a:lnTo>
                    <a:pt x="262002" y="273046"/>
                  </a:lnTo>
                  <a:lnTo>
                    <a:pt x="261009" y="270067"/>
                  </a:lnTo>
                  <a:lnTo>
                    <a:pt x="262002" y="270563"/>
                  </a:lnTo>
                  <a:lnTo>
                    <a:pt x="262623" y="271184"/>
                  </a:lnTo>
                  <a:cubicBezTo>
                    <a:pt x="264486" y="271804"/>
                    <a:pt x="266348" y="272425"/>
                    <a:pt x="264486" y="273046"/>
                  </a:cubicBezTo>
                  <a:cubicBezTo>
                    <a:pt x="266969" y="269322"/>
                    <a:pt x="259519" y="274287"/>
                    <a:pt x="262002" y="270563"/>
                  </a:cubicBezTo>
                  <a:lnTo>
                    <a:pt x="260761" y="269322"/>
                  </a:lnTo>
                  <a:lnTo>
                    <a:pt x="261009" y="270067"/>
                  </a:lnTo>
                  <a:lnTo>
                    <a:pt x="257035" y="268081"/>
                  </a:lnTo>
                  <a:cubicBezTo>
                    <a:pt x="257035" y="268081"/>
                    <a:pt x="260761" y="265599"/>
                    <a:pt x="260761" y="264358"/>
                  </a:cubicBezTo>
                  <a:cubicBezTo>
                    <a:pt x="257035" y="263117"/>
                    <a:pt x="258277" y="265599"/>
                    <a:pt x="255794" y="264358"/>
                  </a:cubicBezTo>
                  <a:lnTo>
                    <a:pt x="253310" y="264358"/>
                  </a:lnTo>
                  <a:cubicBezTo>
                    <a:pt x="252069" y="266840"/>
                    <a:pt x="252069" y="261875"/>
                    <a:pt x="252069" y="265599"/>
                  </a:cubicBezTo>
                  <a:cubicBezTo>
                    <a:pt x="252069" y="263117"/>
                    <a:pt x="247102" y="264358"/>
                    <a:pt x="250827" y="260634"/>
                  </a:cubicBezTo>
                  <a:lnTo>
                    <a:pt x="253310" y="258152"/>
                  </a:lnTo>
                  <a:cubicBezTo>
                    <a:pt x="252069" y="256911"/>
                    <a:pt x="249585" y="260634"/>
                    <a:pt x="247102" y="260634"/>
                  </a:cubicBezTo>
                  <a:cubicBezTo>
                    <a:pt x="247102" y="260634"/>
                    <a:pt x="247102" y="259393"/>
                    <a:pt x="248343" y="259393"/>
                  </a:cubicBezTo>
                  <a:cubicBezTo>
                    <a:pt x="244618" y="263117"/>
                    <a:pt x="247102" y="256911"/>
                    <a:pt x="242135" y="259393"/>
                  </a:cubicBezTo>
                  <a:cubicBezTo>
                    <a:pt x="242135" y="255670"/>
                    <a:pt x="238410" y="254429"/>
                    <a:pt x="238410" y="250705"/>
                  </a:cubicBezTo>
                  <a:cubicBezTo>
                    <a:pt x="237168" y="250705"/>
                    <a:pt x="233443" y="251947"/>
                    <a:pt x="233443" y="248223"/>
                  </a:cubicBezTo>
                  <a:cubicBezTo>
                    <a:pt x="233443" y="248223"/>
                    <a:pt x="234684" y="249464"/>
                    <a:pt x="235926" y="248223"/>
                  </a:cubicBezTo>
                  <a:cubicBezTo>
                    <a:pt x="235926" y="246982"/>
                    <a:pt x="234684" y="246982"/>
                    <a:pt x="232201" y="246982"/>
                  </a:cubicBezTo>
                  <a:cubicBezTo>
                    <a:pt x="233443" y="246982"/>
                    <a:pt x="232201" y="242018"/>
                    <a:pt x="233443" y="239535"/>
                  </a:cubicBezTo>
                  <a:cubicBezTo>
                    <a:pt x="230959" y="239535"/>
                    <a:pt x="229718" y="242018"/>
                    <a:pt x="227234" y="244500"/>
                  </a:cubicBezTo>
                  <a:cubicBezTo>
                    <a:pt x="230959" y="238294"/>
                    <a:pt x="221026" y="243259"/>
                    <a:pt x="222267" y="238294"/>
                  </a:cubicBezTo>
                  <a:cubicBezTo>
                    <a:pt x="223509" y="238294"/>
                    <a:pt x="227234" y="238294"/>
                    <a:pt x="227234" y="235812"/>
                  </a:cubicBezTo>
                  <a:cubicBezTo>
                    <a:pt x="229718" y="230848"/>
                    <a:pt x="221026" y="235812"/>
                    <a:pt x="221026" y="232089"/>
                  </a:cubicBezTo>
                  <a:lnTo>
                    <a:pt x="218542" y="235812"/>
                  </a:lnTo>
                  <a:cubicBezTo>
                    <a:pt x="219784" y="232089"/>
                    <a:pt x="213575" y="234571"/>
                    <a:pt x="216059" y="230848"/>
                  </a:cubicBezTo>
                  <a:cubicBezTo>
                    <a:pt x="214817" y="232089"/>
                    <a:pt x="214817" y="228365"/>
                    <a:pt x="212333" y="230848"/>
                  </a:cubicBezTo>
                  <a:cubicBezTo>
                    <a:pt x="212333" y="225883"/>
                    <a:pt x="202400" y="225883"/>
                    <a:pt x="206125" y="217195"/>
                  </a:cubicBezTo>
                  <a:cubicBezTo>
                    <a:pt x="204883" y="217195"/>
                    <a:pt x="204883" y="215954"/>
                    <a:pt x="203641" y="218436"/>
                  </a:cubicBezTo>
                  <a:cubicBezTo>
                    <a:pt x="202400" y="220919"/>
                    <a:pt x="206125" y="217195"/>
                    <a:pt x="204883" y="219677"/>
                  </a:cubicBezTo>
                  <a:cubicBezTo>
                    <a:pt x="203641" y="219677"/>
                    <a:pt x="203641" y="219677"/>
                    <a:pt x="202400" y="220919"/>
                  </a:cubicBezTo>
                  <a:cubicBezTo>
                    <a:pt x="202400" y="218436"/>
                    <a:pt x="201158" y="217195"/>
                    <a:pt x="206125" y="214713"/>
                  </a:cubicBezTo>
                  <a:cubicBezTo>
                    <a:pt x="204883" y="210990"/>
                    <a:pt x="197433" y="219677"/>
                    <a:pt x="196191" y="214713"/>
                  </a:cubicBezTo>
                  <a:cubicBezTo>
                    <a:pt x="197433" y="214713"/>
                    <a:pt x="197433" y="213472"/>
                    <a:pt x="196191" y="212231"/>
                  </a:cubicBezTo>
                  <a:lnTo>
                    <a:pt x="193708" y="213472"/>
                  </a:lnTo>
                  <a:cubicBezTo>
                    <a:pt x="191224" y="210990"/>
                    <a:pt x="193708" y="209749"/>
                    <a:pt x="196191" y="206025"/>
                  </a:cubicBezTo>
                  <a:cubicBezTo>
                    <a:pt x="194949" y="206025"/>
                    <a:pt x="193708" y="204784"/>
                    <a:pt x="192466" y="206025"/>
                  </a:cubicBezTo>
                  <a:lnTo>
                    <a:pt x="193708" y="201061"/>
                  </a:lnTo>
                  <a:lnTo>
                    <a:pt x="190914" y="201991"/>
                  </a:lnTo>
                  <a:lnTo>
                    <a:pt x="189982" y="201061"/>
                  </a:lnTo>
                  <a:cubicBezTo>
                    <a:pt x="187499" y="202302"/>
                    <a:pt x="188741" y="203543"/>
                    <a:pt x="188741" y="204784"/>
                  </a:cubicBezTo>
                  <a:cubicBezTo>
                    <a:pt x="187499" y="206025"/>
                    <a:pt x="186257" y="204784"/>
                    <a:pt x="185016" y="204784"/>
                  </a:cubicBezTo>
                  <a:cubicBezTo>
                    <a:pt x="187499" y="202302"/>
                    <a:pt x="185016" y="201061"/>
                    <a:pt x="185016" y="201061"/>
                  </a:cubicBezTo>
                  <a:lnTo>
                    <a:pt x="183774" y="201061"/>
                  </a:lnTo>
                  <a:cubicBezTo>
                    <a:pt x="183774" y="198578"/>
                    <a:pt x="185016" y="196096"/>
                    <a:pt x="183774" y="197337"/>
                  </a:cubicBezTo>
                  <a:cubicBezTo>
                    <a:pt x="181290" y="197337"/>
                    <a:pt x="178807" y="201061"/>
                    <a:pt x="177565" y="198578"/>
                  </a:cubicBezTo>
                  <a:cubicBezTo>
                    <a:pt x="178807" y="198578"/>
                    <a:pt x="180049" y="197337"/>
                    <a:pt x="181290" y="197337"/>
                  </a:cubicBezTo>
                  <a:lnTo>
                    <a:pt x="181290" y="193614"/>
                  </a:lnTo>
                  <a:lnTo>
                    <a:pt x="180048" y="194855"/>
                  </a:lnTo>
                  <a:lnTo>
                    <a:pt x="173840" y="194855"/>
                  </a:lnTo>
                  <a:cubicBezTo>
                    <a:pt x="172598" y="193614"/>
                    <a:pt x="173840" y="192373"/>
                    <a:pt x="172598" y="191132"/>
                  </a:cubicBezTo>
                  <a:cubicBezTo>
                    <a:pt x="172598" y="188650"/>
                    <a:pt x="171357" y="188650"/>
                    <a:pt x="168873" y="188650"/>
                  </a:cubicBezTo>
                  <a:cubicBezTo>
                    <a:pt x="168873" y="187408"/>
                    <a:pt x="167631" y="186167"/>
                    <a:pt x="165148" y="187408"/>
                  </a:cubicBezTo>
                  <a:cubicBezTo>
                    <a:pt x="166390" y="184926"/>
                    <a:pt x="172598" y="178721"/>
                    <a:pt x="168873" y="179962"/>
                  </a:cubicBezTo>
                  <a:cubicBezTo>
                    <a:pt x="167631" y="178721"/>
                    <a:pt x="163906" y="182444"/>
                    <a:pt x="161423" y="183685"/>
                  </a:cubicBezTo>
                  <a:cubicBezTo>
                    <a:pt x="160181" y="179962"/>
                    <a:pt x="155214" y="179962"/>
                    <a:pt x="155214" y="174997"/>
                  </a:cubicBezTo>
                  <a:cubicBezTo>
                    <a:pt x="155214" y="174997"/>
                    <a:pt x="155214" y="176238"/>
                    <a:pt x="152731" y="176238"/>
                  </a:cubicBezTo>
                  <a:cubicBezTo>
                    <a:pt x="150247" y="171274"/>
                    <a:pt x="144039" y="170033"/>
                    <a:pt x="144039" y="163827"/>
                  </a:cubicBezTo>
                  <a:cubicBezTo>
                    <a:pt x="146522" y="163827"/>
                    <a:pt x="146522" y="162586"/>
                    <a:pt x="147764" y="160104"/>
                  </a:cubicBezTo>
                  <a:cubicBezTo>
                    <a:pt x="145280" y="162586"/>
                    <a:pt x="147764" y="157622"/>
                    <a:pt x="145280" y="160104"/>
                  </a:cubicBezTo>
                  <a:cubicBezTo>
                    <a:pt x="142797" y="162586"/>
                    <a:pt x="141555" y="163827"/>
                    <a:pt x="142797" y="165068"/>
                  </a:cubicBezTo>
                  <a:cubicBezTo>
                    <a:pt x="139072" y="163827"/>
                    <a:pt x="136588" y="160104"/>
                    <a:pt x="136588" y="157622"/>
                  </a:cubicBezTo>
                  <a:cubicBezTo>
                    <a:pt x="136588" y="158863"/>
                    <a:pt x="135347" y="158863"/>
                    <a:pt x="134105" y="158863"/>
                  </a:cubicBezTo>
                  <a:cubicBezTo>
                    <a:pt x="137830" y="156380"/>
                    <a:pt x="136588" y="155139"/>
                    <a:pt x="134105" y="153898"/>
                  </a:cubicBezTo>
                  <a:lnTo>
                    <a:pt x="131622" y="155139"/>
                  </a:lnTo>
                  <a:lnTo>
                    <a:pt x="132863" y="152657"/>
                  </a:lnTo>
                  <a:cubicBezTo>
                    <a:pt x="131622" y="152657"/>
                    <a:pt x="129138" y="155139"/>
                    <a:pt x="130380" y="152657"/>
                  </a:cubicBezTo>
                  <a:lnTo>
                    <a:pt x="131622" y="151416"/>
                  </a:lnTo>
                  <a:cubicBezTo>
                    <a:pt x="127896" y="151416"/>
                    <a:pt x="124171" y="151416"/>
                    <a:pt x="124171" y="147693"/>
                  </a:cubicBezTo>
                  <a:lnTo>
                    <a:pt x="125413" y="145210"/>
                  </a:lnTo>
                  <a:cubicBezTo>
                    <a:pt x="124171" y="145210"/>
                    <a:pt x="122929" y="145210"/>
                    <a:pt x="122929" y="147693"/>
                  </a:cubicBezTo>
                  <a:cubicBezTo>
                    <a:pt x="121688" y="142728"/>
                    <a:pt x="120446" y="141487"/>
                    <a:pt x="121688" y="139005"/>
                  </a:cubicBezTo>
                  <a:cubicBezTo>
                    <a:pt x="112996" y="139005"/>
                    <a:pt x="106787" y="132799"/>
                    <a:pt x="103062" y="127835"/>
                  </a:cubicBezTo>
                  <a:lnTo>
                    <a:pt x="104304" y="127835"/>
                  </a:lnTo>
                  <a:cubicBezTo>
                    <a:pt x="104304" y="124111"/>
                    <a:pt x="101820" y="129076"/>
                    <a:pt x="101820" y="126594"/>
                  </a:cubicBezTo>
                  <a:cubicBezTo>
                    <a:pt x="103062" y="126594"/>
                    <a:pt x="103062" y="122870"/>
                    <a:pt x="105545" y="122870"/>
                  </a:cubicBezTo>
                  <a:cubicBezTo>
                    <a:pt x="104304" y="120388"/>
                    <a:pt x="101820" y="122870"/>
                    <a:pt x="100579" y="122870"/>
                  </a:cubicBezTo>
                  <a:cubicBezTo>
                    <a:pt x="98095" y="122870"/>
                    <a:pt x="101820" y="122870"/>
                    <a:pt x="99337" y="122870"/>
                  </a:cubicBezTo>
                  <a:cubicBezTo>
                    <a:pt x="99337" y="124111"/>
                    <a:pt x="98095" y="120388"/>
                    <a:pt x="95612" y="121629"/>
                  </a:cubicBezTo>
                  <a:cubicBezTo>
                    <a:pt x="95612" y="120388"/>
                    <a:pt x="98095" y="119147"/>
                    <a:pt x="99337" y="119147"/>
                  </a:cubicBezTo>
                  <a:lnTo>
                    <a:pt x="96853" y="119147"/>
                  </a:lnTo>
                  <a:cubicBezTo>
                    <a:pt x="98095" y="115424"/>
                    <a:pt x="104304" y="117906"/>
                    <a:pt x="105545" y="112941"/>
                  </a:cubicBezTo>
                  <a:lnTo>
                    <a:pt x="104304" y="112941"/>
                  </a:lnTo>
                  <a:cubicBezTo>
                    <a:pt x="105545" y="109218"/>
                    <a:pt x="109271" y="112941"/>
                    <a:pt x="106787" y="109218"/>
                  </a:cubicBezTo>
                  <a:cubicBezTo>
                    <a:pt x="105545" y="109218"/>
                    <a:pt x="101820" y="111700"/>
                    <a:pt x="101820" y="112941"/>
                  </a:cubicBezTo>
                  <a:cubicBezTo>
                    <a:pt x="99337" y="111700"/>
                    <a:pt x="95612" y="117906"/>
                    <a:pt x="93128" y="114183"/>
                  </a:cubicBezTo>
                  <a:cubicBezTo>
                    <a:pt x="94370" y="112941"/>
                    <a:pt x="95612" y="115424"/>
                    <a:pt x="96853" y="114183"/>
                  </a:cubicBezTo>
                  <a:cubicBezTo>
                    <a:pt x="98095" y="110459"/>
                    <a:pt x="93128" y="112941"/>
                    <a:pt x="93128" y="110459"/>
                  </a:cubicBezTo>
                  <a:cubicBezTo>
                    <a:pt x="93128" y="112941"/>
                    <a:pt x="91886" y="114183"/>
                    <a:pt x="90645" y="112941"/>
                  </a:cubicBezTo>
                  <a:cubicBezTo>
                    <a:pt x="89403" y="110459"/>
                    <a:pt x="93128" y="111700"/>
                    <a:pt x="91886" y="110459"/>
                  </a:cubicBezTo>
                  <a:cubicBezTo>
                    <a:pt x="89403" y="110459"/>
                    <a:pt x="86920" y="110459"/>
                    <a:pt x="88161" y="112941"/>
                  </a:cubicBezTo>
                  <a:cubicBezTo>
                    <a:pt x="85678" y="115424"/>
                    <a:pt x="86920" y="109218"/>
                    <a:pt x="84436" y="110459"/>
                  </a:cubicBezTo>
                  <a:cubicBezTo>
                    <a:pt x="85678" y="109218"/>
                    <a:pt x="89403" y="109218"/>
                    <a:pt x="89403" y="105495"/>
                  </a:cubicBezTo>
                  <a:cubicBezTo>
                    <a:pt x="86920" y="107977"/>
                    <a:pt x="84436" y="105495"/>
                    <a:pt x="83194" y="109218"/>
                  </a:cubicBezTo>
                  <a:cubicBezTo>
                    <a:pt x="81953" y="107977"/>
                    <a:pt x="84436" y="106736"/>
                    <a:pt x="85678" y="106736"/>
                  </a:cubicBezTo>
                  <a:cubicBezTo>
                    <a:pt x="85678" y="103012"/>
                    <a:pt x="79469" y="106736"/>
                    <a:pt x="83194" y="101771"/>
                  </a:cubicBezTo>
                  <a:lnTo>
                    <a:pt x="80711" y="104254"/>
                  </a:lnTo>
                  <a:cubicBezTo>
                    <a:pt x="80711" y="103012"/>
                    <a:pt x="80711" y="101771"/>
                    <a:pt x="80711" y="100530"/>
                  </a:cubicBezTo>
                  <a:cubicBezTo>
                    <a:pt x="79469" y="100530"/>
                    <a:pt x="75744" y="100530"/>
                    <a:pt x="78228" y="96807"/>
                  </a:cubicBezTo>
                  <a:cubicBezTo>
                    <a:pt x="76986" y="96807"/>
                    <a:pt x="76986" y="94325"/>
                    <a:pt x="75744" y="96807"/>
                  </a:cubicBezTo>
                  <a:cubicBezTo>
                    <a:pt x="75744" y="100530"/>
                    <a:pt x="76986" y="98048"/>
                    <a:pt x="76986" y="101771"/>
                  </a:cubicBezTo>
                  <a:cubicBezTo>
                    <a:pt x="76986" y="98048"/>
                    <a:pt x="74502" y="99289"/>
                    <a:pt x="72019" y="99289"/>
                  </a:cubicBezTo>
                  <a:lnTo>
                    <a:pt x="73261" y="98048"/>
                  </a:lnTo>
                  <a:cubicBezTo>
                    <a:pt x="72019" y="98048"/>
                    <a:pt x="72019" y="95566"/>
                    <a:pt x="69535" y="96807"/>
                  </a:cubicBezTo>
                  <a:cubicBezTo>
                    <a:pt x="72019" y="96807"/>
                    <a:pt x="72019" y="95566"/>
                    <a:pt x="72019" y="95566"/>
                  </a:cubicBezTo>
                  <a:lnTo>
                    <a:pt x="69535" y="95566"/>
                  </a:lnTo>
                  <a:cubicBezTo>
                    <a:pt x="67052" y="94325"/>
                    <a:pt x="72019" y="93084"/>
                    <a:pt x="69535" y="91842"/>
                  </a:cubicBezTo>
                  <a:lnTo>
                    <a:pt x="72019" y="91842"/>
                  </a:lnTo>
                  <a:cubicBezTo>
                    <a:pt x="72019" y="91842"/>
                    <a:pt x="72019" y="90601"/>
                    <a:pt x="72019" y="89360"/>
                  </a:cubicBezTo>
                  <a:cubicBezTo>
                    <a:pt x="69535" y="90601"/>
                    <a:pt x="67052" y="91842"/>
                    <a:pt x="65810" y="91842"/>
                  </a:cubicBezTo>
                  <a:cubicBezTo>
                    <a:pt x="64569" y="91842"/>
                    <a:pt x="67052" y="90601"/>
                    <a:pt x="64569" y="90601"/>
                  </a:cubicBezTo>
                  <a:lnTo>
                    <a:pt x="68294" y="90601"/>
                  </a:lnTo>
                  <a:cubicBezTo>
                    <a:pt x="68294" y="89360"/>
                    <a:pt x="69535" y="86878"/>
                    <a:pt x="68294" y="85637"/>
                  </a:cubicBezTo>
                  <a:cubicBezTo>
                    <a:pt x="67052" y="85637"/>
                    <a:pt x="63327" y="85637"/>
                    <a:pt x="63327" y="86878"/>
                  </a:cubicBezTo>
                  <a:cubicBezTo>
                    <a:pt x="63327" y="86878"/>
                    <a:pt x="63327" y="85637"/>
                    <a:pt x="64569" y="85637"/>
                  </a:cubicBezTo>
                  <a:cubicBezTo>
                    <a:pt x="63327" y="84396"/>
                    <a:pt x="63327" y="85637"/>
                    <a:pt x="60843" y="85637"/>
                  </a:cubicBezTo>
                  <a:cubicBezTo>
                    <a:pt x="60843" y="84396"/>
                    <a:pt x="60843" y="80672"/>
                    <a:pt x="60843" y="78190"/>
                  </a:cubicBezTo>
                  <a:lnTo>
                    <a:pt x="64569" y="78190"/>
                  </a:lnTo>
                  <a:lnTo>
                    <a:pt x="63327" y="76949"/>
                  </a:lnTo>
                  <a:cubicBezTo>
                    <a:pt x="67052" y="76949"/>
                    <a:pt x="64569" y="75708"/>
                    <a:pt x="67052" y="74467"/>
                  </a:cubicBezTo>
                  <a:cubicBezTo>
                    <a:pt x="67052" y="73226"/>
                    <a:pt x="65810" y="73226"/>
                    <a:pt x="64569" y="73226"/>
                  </a:cubicBezTo>
                  <a:cubicBezTo>
                    <a:pt x="63327" y="76949"/>
                    <a:pt x="58360" y="74467"/>
                    <a:pt x="55877" y="76949"/>
                  </a:cubicBezTo>
                  <a:cubicBezTo>
                    <a:pt x="53393" y="75708"/>
                    <a:pt x="60843" y="69502"/>
                    <a:pt x="54635" y="71985"/>
                  </a:cubicBezTo>
                  <a:cubicBezTo>
                    <a:pt x="54635" y="71985"/>
                    <a:pt x="50910" y="71985"/>
                    <a:pt x="53393" y="73226"/>
                  </a:cubicBezTo>
                  <a:cubicBezTo>
                    <a:pt x="52151" y="71985"/>
                    <a:pt x="49668" y="74467"/>
                    <a:pt x="48426" y="71985"/>
                  </a:cubicBezTo>
                  <a:cubicBezTo>
                    <a:pt x="52151" y="71985"/>
                    <a:pt x="50910" y="68261"/>
                    <a:pt x="54635" y="68261"/>
                  </a:cubicBezTo>
                  <a:cubicBezTo>
                    <a:pt x="53393" y="69502"/>
                    <a:pt x="54635" y="69502"/>
                    <a:pt x="55877" y="69502"/>
                  </a:cubicBezTo>
                  <a:cubicBezTo>
                    <a:pt x="55877" y="69502"/>
                    <a:pt x="57118" y="68261"/>
                    <a:pt x="55877" y="65779"/>
                  </a:cubicBezTo>
                  <a:cubicBezTo>
                    <a:pt x="54635" y="65779"/>
                    <a:pt x="53393" y="63297"/>
                    <a:pt x="52151" y="65779"/>
                  </a:cubicBezTo>
                  <a:cubicBezTo>
                    <a:pt x="50910" y="67020"/>
                    <a:pt x="54635" y="67020"/>
                    <a:pt x="52151" y="68261"/>
                  </a:cubicBezTo>
                  <a:cubicBezTo>
                    <a:pt x="49668" y="65779"/>
                    <a:pt x="50910" y="63297"/>
                    <a:pt x="47184" y="64538"/>
                  </a:cubicBezTo>
                  <a:lnTo>
                    <a:pt x="47184" y="67020"/>
                  </a:lnTo>
                  <a:cubicBezTo>
                    <a:pt x="44701" y="63297"/>
                    <a:pt x="44701" y="68261"/>
                    <a:pt x="42218" y="65779"/>
                  </a:cubicBezTo>
                  <a:lnTo>
                    <a:pt x="43459" y="63297"/>
                  </a:lnTo>
                  <a:cubicBezTo>
                    <a:pt x="45943" y="62056"/>
                    <a:pt x="45943" y="67020"/>
                    <a:pt x="47184" y="63297"/>
                  </a:cubicBezTo>
                  <a:cubicBezTo>
                    <a:pt x="47184" y="63297"/>
                    <a:pt x="44701" y="63297"/>
                    <a:pt x="43459" y="60814"/>
                  </a:cubicBezTo>
                  <a:cubicBezTo>
                    <a:pt x="44701" y="60814"/>
                    <a:pt x="44701" y="62056"/>
                    <a:pt x="45943" y="62056"/>
                  </a:cubicBezTo>
                  <a:cubicBezTo>
                    <a:pt x="44701" y="60814"/>
                    <a:pt x="47184" y="57091"/>
                    <a:pt x="43459" y="55850"/>
                  </a:cubicBezTo>
                  <a:lnTo>
                    <a:pt x="44236" y="55850"/>
                  </a:lnTo>
                  <a:cubicBezTo>
                    <a:pt x="45012" y="56471"/>
                    <a:pt x="45943" y="57091"/>
                    <a:pt x="47184" y="55850"/>
                  </a:cubicBezTo>
                  <a:cubicBezTo>
                    <a:pt x="44701" y="55850"/>
                    <a:pt x="47184" y="53368"/>
                    <a:pt x="47184" y="50886"/>
                  </a:cubicBezTo>
                  <a:cubicBezTo>
                    <a:pt x="44701" y="50886"/>
                    <a:pt x="45943" y="52127"/>
                    <a:pt x="44701" y="53368"/>
                  </a:cubicBezTo>
                  <a:cubicBezTo>
                    <a:pt x="42218" y="50886"/>
                    <a:pt x="39734" y="48403"/>
                    <a:pt x="37251" y="48403"/>
                  </a:cubicBezTo>
                  <a:cubicBezTo>
                    <a:pt x="37251" y="47162"/>
                    <a:pt x="39734" y="47162"/>
                    <a:pt x="39734" y="47162"/>
                  </a:cubicBezTo>
                  <a:cubicBezTo>
                    <a:pt x="37251" y="45921"/>
                    <a:pt x="34767" y="42198"/>
                    <a:pt x="32284" y="39715"/>
                  </a:cubicBezTo>
                  <a:cubicBezTo>
                    <a:pt x="32284" y="42198"/>
                    <a:pt x="29800" y="37233"/>
                    <a:pt x="29800" y="39715"/>
                  </a:cubicBezTo>
                  <a:lnTo>
                    <a:pt x="29162" y="41630"/>
                  </a:lnTo>
                  <a:lnTo>
                    <a:pt x="28403" y="40957"/>
                  </a:lnTo>
                  <a:cubicBezTo>
                    <a:pt x="28248" y="40336"/>
                    <a:pt x="27938" y="39715"/>
                    <a:pt x="26075" y="39715"/>
                  </a:cubicBezTo>
                  <a:cubicBezTo>
                    <a:pt x="29800" y="40957"/>
                    <a:pt x="29800" y="38474"/>
                    <a:pt x="31042" y="37233"/>
                  </a:cubicBezTo>
                  <a:cubicBezTo>
                    <a:pt x="28559" y="35992"/>
                    <a:pt x="32284" y="35992"/>
                    <a:pt x="31042" y="34751"/>
                  </a:cubicBezTo>
                  <a:cubicBezTo>
                    <a:pt x="28559" y="33510"/>
                    <a:pt x="24833" y="31028"/>
                    <a:pt x="23592" y="31028"/>
                  </a:cubicBezTo>
                  <a:cubicBezTo>
                    <a:pt x="23592" y="26063"/>
                    <a:pt x="17383" y="23581"/>
                    <a:pt x="17383" y="22340"/>
                  </a:cubicBezTo>
                  <a:cubicBezTo>
                    <a:pt x="14900" y="19858"/>
                    <a:pt x="17383" y="19858"/>
                    <a:pt x="17383" y="17375"/>
                  </a:cubicBezTo>
                  <a:cubicBezTo>
                    <a:pt x="14900" y="17375"/>
                    <a:pt x="17383" y="19858"/>
                    <a:pt x="14900" y="17375"/>
                  </a:cubicBezTo>
                  <a:cubicBezTo>
                    <a:pt x="14900" y="17375"/>
                    <a:pt x="12416" y="12411"/>
                    <a:pt x="9933" y="13652"/>
                  </a:cubicBezTo>
                  <a:lnTo>
                    <a:pt x="12416" y="13652"/>
                  </a:lnTo>
                  <a:cubicBezTo>
                    <a:pt x="12416" y="12411"/>
                    <a:pt x="11175" y="12411"/>
                    <a:pt x="11175" y="12411"/>
                  </a:cubicBezTo>
                  <a:cubicBezTo>
                    <a:pt x="11175" y="12411"/>
                    <a:pt x="11175" y="11170"/>
                    <a:pt x="12416" y="11170"/>
                  </a:cubicBezTo>
                  <a:cubicBezTo>
                    <a:pt x="12416" y="9929"/>
                    <a:pt x="9933" y="9929"/>
                    <a:pt x="8691" y="8688"/>
                  </a:cubicBezTo>
                  <a:lnTo>
                    <a:pt x="8691" y="9929"/>
                  </a:lnTo>
                  <a:cubicBezTo>
                    <a:pt x="6208" y="7446"/>
                    <a:pt x="4966" y="4964"/>
                    <a:pt x="2482" y="2482"/>
                  </a:cubicBezTo>
                  <a:lnTo>
                    <a:pt x="1241" y="1241"/>
                  </a:ln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2" name="Freeform: Shape 976">
              <a:extLst>
                <a:ext uri="{FF2B5EF4-FFF2-40B4-BE49-F238E27FC236}">
                  <a16:creationId xmlns:a16="http://schemas.microsoft.com/office/drawing/2014/main" id="{79C903DF-CEAF-AB44-AE1C-DC338DD81F85}"/>
                </a:ext>
              </a:extLst>
            </p:cNvPr>
            <p:cNvSpPr/>
            <p:nvPr/>
          </p:nvSpPr>
          <p:spPr>
            <a:xfrm>
              <a:off x="6011376" y="6545609"/>
              <a:ext cx="1482299" cy="34350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2" h="277">
                  <a:moveTo>
                    <a:pt x="74" y="0"/>
                  </a:moveTo>
                  <a:cubicBezTo>
                    <a:pt x="74" y="0"/>
                    <a:pt x="643" y="303"/>
                    <a:pt x="1119" y="48"/>
                  </a:cubicBezTo>
                  <a:lnTo>
                    <a:pt x="1192" y="162"/>
                  </a:lnTo>
                  <a:cubicBezTo>
                    <a:pt x="1192" y="162"/>
                    <a:pt x="642" y="443"/>
                    <a:pt x="0" y="125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3" name="Freeform: Shape 977">
              <a:extLst>
                <a:ext uri="{FF2B5EF4-FFF2-40B4-BE49-F238E27FC236}">
                  <a16:creationId xmlns:a16="http://schemas.microsoft.com/office/drawing/2014/main" id="{AC1D7344-DE23-F64A-8F49-97090CED1182}"/>
                </a:ext>
              </a:extLst>
            </p:cNvPr>
            <p:cNvSpPr/>
            <p:nvPr/>
          </p:nvSpPr>
          <p:spPr>
            <a:xfrm>
              <a:off x="6028800" y="6571748"/>
              <a:ext cx="1444961" cy="2800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2" h="226">
                  <a:moveTo>
                    <a:pt x="627" y="226"/>
                  </a:moveTo>
                  <a:cubicBezTo>
                    <a:pt x="411" y="226"/>
                    <a:pt x="201" y="178"/>
                    <a:pt x="0" y="80"/>
                  </a:cubicBezTo>
                  <a:lnTo>
                    <a:pt x="47" y="0"/>
                  </a:lnTo>
                  <a:cubicBezTo>
                    <a:pt x="127" y="40"/>
                    <a:pt x="383" y="152"/>
                    <a:pt x="680" y="152"/>
                  </a:cubicBezTo>
                  <a:cubicBezTo>
                    <a:pt x="841" y="152"/>
                    <a:pt x="989" y="119"/>
                    <a:pt x="1119" y="52"/>
                  </a:cubicBezTo>
                  <a:lnTo>
                    <a:pt x="1162" y="121"/>
                  </a:lnTo>
                  <a:cubicBezTo>
                    <a:pt x="1089" y="152"/>
                    <a:pt x="890" y="226"/>
                    <a:pt x="627" y="226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4" name="Freeform: Shape 978">
              <a:extLst>
                <a:ext uri="{FF2B5EF4-FFF2-40B4-BE49-F238E27FC236}">
                  <a16:creationId xmlns:a16="http://schemas.microsoft.com/office/drawing/2014/main" id="{3CBE79E2-3325-AE43-9E0A-FCD66DB6271C}"/>
                </a:ext>
              </a:extLst>
            </p:cNvPr>
            <p:cNvSpPr/>
            <p:nvPr/>
          </p:nvSpPr>
          <p:spPr>
            <a:xfrm>
              <a:off x="7070517" y="6729811"/>
              <a:ext cx="89610" cy="9956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3" h="81">
                  <a:moveTo>
                    <a:pt x="0" y="14"/>
                  </a:moveTo>
                  <a:cubicBezTo>
                    <a:pt x="9" y="35"/>
                    <a:pt x="16" y="57"/>
                    <a:pt x="22" y="81"/>
                  </a:cubicBezTo>
                  <a:cubicBezTo>
                    <a:pt x="38" y="78"/>
                    <a:pt x="54" y="75"/>
                    <a:pt x="70" y="71"/>
                  </a:cubicBezTo>
                  <a:cubicBezTo>
                    <a:pt x="71" y="47"/>
                    <a:pt x="70" y="23"/>
                    <a:pt x="73" y="0"/>
                  </a:cubicBezTo>
                  <a:cubicBezTo>
                    <a:pt x="49" y="5"/>
                    <a:pt x="25" y="10"/>
                    <a:pt x="0" y="14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5" name="Freeform: Shape 979">
              <a:extLst>
                <a:ext uri="{FF2B5EF4-FFF2-40B4-BE49-F238E27FC236}">
                  <a16:creationId xmlns:a16="http://schemas.microsoft.com/office/drawing/2014/main" id="{33C9CCCA-40F8-CA4C-BC67-ED0CBD8D0267}"/>
                </a:ext>
              </a:extLst>
            </p:cNvPr>
            <p:cNvSpPr/>
            <p:nvPr/>
          </p:nvSpPr>
          <p:spPr>
            <a:xfrm>
              <a:off x="7157638" y="6707408"/>
              <a:ext cx="93344" cy="1095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6" h="89">
                  <a:moveTo>
                    <a:pt x="3" y="18"/>
                  </a:moveTo>
                  <a:cubicBezTo>
                    <a:pt x="0" y="41"/>
                    <a:pt x="1" y="65"/>
                    <a:pt x="0" y="89"/>
                  </a:cubicBezTo>
                  <a:cubicBezTo>
                    <a:pt x="27" y="84"/>
                    <a:pt x="52" y="78"/>
                    <a:pt x="76" y="72"/>
                  </a:cubicBezTo>
                  <a:cubicBezTo>
                    <a:pt x="74" y="49"/>
                    <a:pt x="69" y="25"/>
                    <a:pt x="69" y="0"/>
                  </a:cubicBezTo>
                  <a:cubicBezTo>
                    <a:pt x="47" y="6"/>
                    <a:pt x="26" y="12"/>
                    <a:pt x="3" y="18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6" name="Freeform: Shape 980">
              <a:extLst>
                <a:ext uri="{FF2B5EF4-FFF2-40B4-BE49-F238E27FC236}">
                  <a16:creationId xmlns:a16="http://schemas.microsoft.com/office/drawing/2014/main" id="{FF16AA95-B6B0-B147-95D8-A65A218CA3F2}"/>
                </a:ext>
              </a:extLst>
            </p:cNvPr>
            <p:cNvSpPr/>
            <p:nvPr/>
          </p:nvSpPr>
          <p:spPr>
            <a:xfrm>
              <a:off x="7243510" y="6689984"/>
              <a:ext cx="54762" cy="1057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" h="86">
                  <a:moveTo>
                    <a:pt x="42" y="0"/>
                  </a:moveTo>
                  <a:cubicBezTo>
                    <a:pt x="28" y="5"/>
                    <a:pt x="14" y="10"/>
                    <a:pt x="0" y="14"/>
                  </a:cubicBezTo>
                  <a:cubicBezTo>
                    <a:pt x="0" y="39"/>
                    <a:pt x="5" y="63"/>
                    <a:pt x="7" y="86"/>
                  </a:cubicBezTo>
                  <a:cubicBezTo>
                    <a:pt x="20" y="83"/>
                    <a:pt x="33" y="79"/>
                    <a:pt x="45" y="76"/>
                  </a:cubicBezTo>
                  <a:cubicBezTo>
                    <a:pt x="44" y="50"/>
                    <a:pt x="43" y="26"/>
                    <a:pt x="42" y="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7" name="Freeform: Shape 981">
              <a:extLst>
                <a:ext uri="{FF2B5EF4-FFF2-40B4-BE49-F238E27FC236}">
                  <a16:creationId xmlns:a16="http://schemas.microsoft.com/office/drawing/2014/main" id="{17B7B3E2-2322-9A43-802D-AEEE3EFA6BE9}"/>
                </a:ext>
              </a:extLst>
            </p:cNvPr>
            <p:cNvSpPr/>
            <p:nvPr/>
          </p:nvSpPr>
          <p:spPr>
            <a:xfrm>
              <a:off x="7295786" y="6668826"/>
              <a:ext cx="56006" cy="1145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" h="93">
                  <a:moveTo>
                    <a:pt x="45" y="0"/>
                  </a:moveTo>
                  <a:cubicBezTo>
                    <a:pt x="31" y="6"/>
                    <a:pt x="15" y="12"/>
                    <a:pt x="0" y="17"/>
                  </a:cubicBezTo>
                  <a:cubicBezTo>
                    <a:pt x="1" y="43"/>
                    <a:pt x="2" y="67"/>
                    <a:pt x="3" y="93"/>
                  </a:cubicBezTo>
                  <a:cubicBezTo>
                    <a:pt x="17" y="88"/>
                    <a:pt x="31" y="85"/>
                    <a:pt x="43" y="80"/>
                  </a:cubicBezTo>
                  <a:cubicBezTo>
                    <a:pt x="43" y="52"/>
                    <a:pt x="49" y="24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8" name="Freeform: Shape 982">
              <a:extLst>
                <a:ext uri="{FF2B5EF4-FFF2-40B4-BE49-F238E27FC236}">
                  <a16:creationId xmlns:a16="http://schemas.microsoft.com/office/drawing/2014/main" id="{BD70E93C-B259-B345-BA42-8E0B0E47C5BD}"/>
                </a:ext>
              </a:extLst>
            </p:cNvPr>
            <p:cNvSpPr/>
            <p:nvPr/>
          </p:nvSpPr>
          <p:spPr>
            <a:xfrm>
              <a:off x="7349304" y="6663848"/>
              <a:ext cx="44805" cy="1033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" h="84">
                  <a:moveTo>
                    <a:pt x="11" y="0"/>
                  </a:moveTo>
                  <a:cubicBezTo>
                    <a:pt x="9" y="1"/>
                    <a:pt x="5" y="3"/>
                    <a:pt x="2" y="4"/>
                  </a:cubicBezTo>
                  <a:cubicBezTo>
                    <a:pt x="6" y="28"/>
                    <a:pt x="0" y="56"/>
                    <a:pt x="0" y="84"/>
                  </a:cubicBezTo>
                  <a:cubicBezTo>
                    <a:pt x="13" y="80"/>
                    <a:pt x="26" y="76"/>
                    <a:pt x="37" y="71"/>
                  </a:cubicBezTo>
                  <a:cubicBezTo>
                    <a:pt x="31" y="50"/>
                    <a:pt x="19" y="23"/>
                    <a:pt x="11" y="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9" name="Freeform: Shape 983">
              <a:extLst>
                <a:ext uri="{FF2B5EF4-FFF2-40B4-BE49-F238E27FC236}">
                  <a16:creationId xmlns:a16="http://schemas.microsoft.com/office/drawing/2014/main" id="{FDF5EA64-DE42-1C4C-80FC-3970F27D5783}"/>
                </a:ext>
              </a:extLst>
            </p:cNvPr>
            <p:cNvSpPr/>
            <p:nvPr/>
          </p:nvSpPr>
          <p:spPr>
            <a:xfrm>
              <a:off x="6082318" y="6574234"/>
              <a:ext cx="158062" cy="1966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8" h="159">
                  <a:moveTo>
                    <a:pt x="67" y="0"/>
                  </a:moveTo>
                  <a:cubicBezTo>
                    <a:pt x="48" y="23"/>
                    <a:pt x="34" y="50"/>
                    <a:pt x="21" y="77"/>
                  </a:cubicBezTo>
                  <a:cubicBezTo>
                    <a:pt x="14" y="93"/>
                    <a:pt x="7" y="111"/>
                    <a:pt x="0" y="128"/>
                  </a:cubicBezTo>
                  <a:cubicBezTo>
                    <a:pt x="26" y="139"/>
                    <a:pt x="51" y="150"/>
                    <a:pt x="76" y="159"/>
                  </a:cubicBezTo>
                  <a:cubicBezTo>
                    <a:pt x="84" y="137"/>
                    <a:pt x="91" y="114"/>
                    <a:pt x="99" y="91"/>
                  </a:cubicBezTo>
                  <a:cubicBezTo>
                    <a:pt x="106" y="69"/>
                    <a:pt x="115" y="45"/>
                    <a:pt x="128" y="26"/>
                  </a:cubicBezTo>
                  <a:cubicBezTo>
                    <a:pt x="104" y="16"/>
                    <a:pt x="84" y="8"/>
                    <a:pt x="67" y="0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0" name="Freeform: Shape 984">
              <a:extLst>
                <a:ext uri="{FF2B5EF4-FFF2-40B4-BE49-F238E27FC236}">
                  <a16:creationId xmlns:a16="http://schemas.microsoft.com/office/drawing/2014/main" id="{75BABCD6-5AD4-B54A-AF6C-DD820F46A260}"/>
                </a:ext>
              </a:extLst>
            </p:cNvPr>
            <p:cNvSpPr/>
            <p:nvPr/>
          </p:nvSpPr>
          <p:spPr>
            <a:xfrm>
              <a:off x="6663538" y="6722343"/>
              <a:ext cx="136904" cy="1655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1" h="134">
                  <a:moveTo>
                    <a:pt x="24" y="27"/>
                  </a:moveTo>
                  <a:cubicBezTo>
                    <a:pt x="21" y="61"/>
                    <a:pt x="12" y="96"/>
                    <a:pt x="0" y="129"/>
                  </a:cubicBezTo>
                  <a:cubicBezTo>
                    <a:pt x="36" y="132"/>
                    <a:pt x="71" y="134"/>
                    <a:pt x="106" y="134"/>
                  </a:cubicBezTo>
                  <a:cubicBezTo>
                    <a:pt x="114" y="91"/>
                    <a:pt x="112" y="48"/>
                    <a:pt x="102" y="6"/>
                  </a:cubicBezTo>
                  <a:cubicBezTo>
                    <a:pt x="76" y="5"/>
                    <a:pt x="50" y="2"/>
                    <a:pt x="25" y="0"/>
                  </a:cubicBezTo>
                  <a:cubicBezTo>
                    <a:pt x="25" y="8"/>
                    <a:pt x="25" y="18"/>
                    <a:pt x="24" y="27"/>
                  </a:cubicBezTo>
                  <a:close/>
                </a:path>
              </a:pathLst>
            </a:custGeom>
            <a:solidFill>
              <a:srgbClr val="CFCFC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1" name="Freeform: Shape 985">
              <a:extLst>
                <a:ext uri="{FF2B5EF4-FFF2-40B4-BE49-F238E27FC236}">
                  <a16:creationId xmlns:a16="http://schemas.microsoft.com/office/drawing/2014/main" id="{22E2ABF6-AE2C-BD4F-8B49-099E66CD99AF}"/>
                </a:ext>
              </a:extLst>
            </p:cNvPr>
            <p:cNvSpPr/>
            <p:nvPr/>
          </p:nvSpPr>
          <p:spPr>
            <a:xfrm>
              <a:off x="6008887" y="6543123"/>
              <a:ext cx="1486033" cy="3459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95" h="279">
                  <a:moveTo>
                    <a:pt x="5" y="125"/>
                  </a:moveTo>
                  <a:cubicBezTo>
                    <a:pt x="335" y="289"/>
                    <a:pt x="641" y="291"/>
                    <a:pt x="838" y="262"/>
                  </a:cubicBezTo>
                  <a:cubicBezTo>
                    <a:pt x="1040" y="235"/>
                    <a:pt x="1174" y="171"/>
                    <a:pt x="1191" y="164"/>
                  </a:cubicBezTo>
                  <a:lnTo>
                    <a:pt x="1120" y="52"/>
                  </a:lnTo>
                  <a:cubicBezTo>
                    <a:pt x="875" y="183"/>
                    <a:pt x="604" y="164"/>
                    <a:pt x="419" y="123"/>
                  </a:cubicBezTo>
                  <a:cubicBezTo>
                    <a:pt x="231" y="81"/>
                    <a:pt x="93" y="12"/>
                    <a:pt x="77" y="4"/>
                  </a:cubicBezTo>
                  <a:close/>
                  <a:moveTo>
                    <a:pt x="643" y="279"/>
                  </a:moveTo>
                  <a:cubicBezTo>
                    <a:pt x="463" y="279"/>
                    <a:pt x="238" y="245"/>
                    <a:pt x="2" y="128"/>
                  </a:cubicBezTo>
                  <a:cubicBezTo>
                    <a:pt x="2" y="127"/>
                    <a:pt x="0" y="127"/>
                    <a:pt x="0" y="127"/>
                  </a:cubicBezTo>
                  <a:lnTo>
                    <a:pt x="0" y="125"/>
                  </a:lnTo>
                  <a:lnTo>
                    <a:pt x="76" y="1"/>
                  </a:lnTo>
                  <a:cubicBezTo>
                    <a:pt x="76" y="0"/>
                    <a:pt x="76" y="0"/>
                    <a:pt x="77" y="0"/>
                  </a:cubicBezTo>
                  <a:cubicBezTo>
                    <a:pt x="79" y="1"/>
                    <a:pt x="221" y="77"/>
                    <a:pt x="420" y="120"/>
                  </a:cubicBezTo>
                  <a:cubicBezTo>
                    <a:pt x="604" y="159"/>
                    <a:pt x="875" y="180"/>
                    <a:pt x="1120" y="49"/>
                  </a:cubicBezTo>
                  <a:cubicBezTo>
                    <a:pt x="1121" y="48"/>
                    <a:pt x="1121" y="48"/>
                    <a:pt x="1123" y="49"/>
                  </a:cubicBezTo>
                  <a:lnTo>
                    <a:pt x="1195" y="162"/>
                  </a:lnTo>
                  <a:cubicBezTo>
                    <a:pt x="1195" y="164"/>
                    <a:pt x="1195" y="164"/>
                    <a:pt x="1195" y="164"/>
                  </a:cubicBezTo>
                  <a:cubicBezTo>
                    <a:pt x="1195" y="165"/>
                    <a:pt x="1194" y="165"/>
                    <a:pt x="1194" y="165"/>
                  </a:cubicBezTo>
                  <a:cubicBezTo>
                    <a:pt x="1193" y="166"/>
                    <a:pt x="1054" y="236"/>
                    <a:pt x="838" y="267"/>
                  </a:cubicBezTo>
                  <a:cubicBezTo>
                    <a:pt x="782" y="275"/>
                    <a:pt x="717" y="279"/>
                    <a:pt x="643" y="279"/>
                  </a:cubicBezTo>
                  <a:close/>
                </a:path>
              </a:pathLst>
            </a:custGeom>
            <a:solidFill>
              <a:srgbClr val="56565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2" name="Freeform: Shape 986">
              <a:extLst>
                <a:ext uri="{FF2B5EF4-FFF2-40B4-BE49-F238E27FC236}">
                  <a16:creationId xmlns:a16="http://schemas.microsoft.com/office/drawing/2014/main" id="{2E78664A-63A9-0A4C-A382-DB4BE0E75499}"/>
                </a:ext>
              </a:extLst>
            </p:cNvPr>
            <p:cNvSpPr/>
            <p:nvPr/>
          </p:nvSpPr>
          <p:spPr>
            <a:xfrm>
              <a:off x="6453203" y="4188371"/>
              <a:ext cx="670831" cy="4741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0" h="382">
                  <a:moveTo>
                    <a:pt x="81" y="54"/>
                  </a:moveTo>
                  <a:lnTo>
                    <a:pt x="77" y="56"/>
                  </a:lnTo>
                  <a:cubicBezTo>
                    <a:pt x="49" y="69"/>
                    <a:pt x="38" y="110"/>
                    <a:pt x="46" y="139"/>
                  </a:cubicBezTo>
                  <a:cubicBezTo>
                    <a:pt x="61" y="193"/>
                    <a:pt x="102" y="247"/>
                    <a:pt x="153" y="279"/>
                  </a:cubicBezTo>
                  <a:cubicBezTo>
                    <a:pt x="207" y="312"/>
                    <a:pt x="295" y="348"/>
                    <a:pt x="364" y="336"/>
                  </a:cubicBezTo>
                  <a:cubicBezTo>
                    <a:pt x="417" y="328"/>
                    <a:pt x="455" y="306"/>
                    <a:pt x="476" y="273"/>
                  </a:cubicBezTo>
                  <a:cubicBezTo>
                    <a:pt x="503" y="231"/>
                    <a:pt x="499" y="181"/>
                    <a:pt x="494" y="158"/>
                  </a:cubicBezTo>
                  <a:lnTo>
                    <a:pt x="99" y="46"/>
                  </a:lnTo>
                  <a:cubicBezTo>
                    <a:pt x="93" y="48"/>
                    <a:pt x="85" y="53"/>
                    <a:pt x="81" y="54"/>
                  </a:cubicBezTo>
                  <a:close/>
                  <a:moveTo>
                    <a:pt x="336" y="382"/>
                  </a:moveTo>
                  <a:cubicBezTo>
                    <a:pt x="264" y="382"/>
                    <a:pt x="185" y="349"/>
                    <a:pt x="130" y="315"/>
                  </a:cubicBezTo>
                  <a:cubicBezTo>
                    <a:pt x="70" y="278"/>
                    <a:pt x="22" y="214"/>
                    <a:pt x="4" y="150"/>
                  </a:cubicBezTo>
                  <a:cubicBezTo>
                    <a:pt x="-8" y="104"/>
                    <a:pt x="9" y="40"/>
                    <a:pt x="59" y="17"/>
                  </a:cubicBezTo>
                  <a:cubicBezTo>
                    <a:pt x="63" y="15"/>
                    <a:pt x="72" y="11"/>
                    <a:pt x="89" y="4"/>
                  </a:cubicBezTo>
                  <a:lnTo>
                    <a:pt x="96" y="0"/>
                  </a:lnTo>
                  <a:lnTo>
                    <a:pt x="531" y="124"/>
                  </a:lnTo>
                  <a:lnTo>
                    <a:pt x="534" y="135"/>
                  </a:lnTo>
                  <a:cubicBezTo>
                    <a:pt x="535" y="139"/>
                    <a:pt x="558" y="225"/>
                    <a:pt x="512" y="296"/>
                  </a:cubicBezTo>
                  <a:cubicBezTo>
                    <a:pt x="485" y="340"/>
                    <a:pt x="437" y="369"/>
                    <a:pt x="371" y="379"/>
                  </a:cubicBezTo>
                  <a:cubicBezTo>
                    <a:pt x="360" y="381"/>
                    <a:pt x="347" y="382"/>
                    <a:pt x="336" y="382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3" name="Freeform: Shape 987">
              <a:extLst>
                <a:ext uri="{FF2B5EF4-FFF2-40B4-BE49-F238E27FC236}">
                  <a16:creationId xmlns:a16="http://schemas.microsoft.com/office/drawing/2014/main" id="{A8CB8AF8-418E-4148-B305-250D1A2B0438}"/>
                </a:ext>
              </a:extLst>
            </p:cNvPr>
            <p:cNvSpPr/>
            <p:nvPr/>
          </p:nvSpPr>
          <p:spPr>
            <a:xfrm>
              <a:off x="6488048" y="4202061"/>
              <a:ext cx="616069" cy="4181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6" h="337">
                  <a:moveTo>
                    <a:pt x="77" y="0"/>
                  </a:moveTo>
                  <a:lnTo>
                    <a:pt x="47" y="14"/>
                  </a:lnTo>
                  <a:cubicBezTo>
                    <a:pt x="8" y="31"/>
                    <a:pt x="-7" y="83"/>
                    <a:pt x="4" y="122"/>
                  </a:cubicBezTo>
                  <a:cubicBezTo>
                    <a:pt x="21" y="184"/>
                    <a:pt x="67" y="241"/>
                    <a:pt x="120" y="275"/>
                  </a:cubicBezTo>
                  <a:cubicBezTo>
                    <a:pt x="181" y="312"/>
                    <a:pt x="271" y="347"/>
                    <a:pt x="344" y="335"/>
                  </a:cubicBezTo>
                  <a:cubicBezTo>
                    <a:pt x="542" y="302"/>
                    <a:pt x="490" y="118"/>
                    <a:pt x="490" y="118"/>
                  </a:cubicBezTo>
                  <a:close/>
                </a:path>
              </a:pathLst>
            </a:custGeom>
            <a:solidFill>
              <a:srgbClr val="FFD0B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4" name="Freeform: Shape 988">
              <a:extLst>
                <a:ext uri="{FF2B5EF4-FFF2-40B4-BE49-F238E27FC236}">
                  <a16:creationId xmlns:a16="http://schemas.microsoft.com/office/drawing/2014/main" id="{E676556B-4B57-1740-AACD-C8E2271439EB}"/>
                </a:ext>
              </a:extLst>
            </p:cNvPr>
            <p:cNvSpPr/>
            <p:nvPr/>
          </p:nvSpPr>
          <p:spPr>
            <a:xfrm>
              <a:off x="6342435" y="3656933"/>
              <a:ext cx="324836" cy="5675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2" h="457">
                  <a:moveTo>
                    <a:pt x="17" y="31"/>
                  </a:moveTo>
                  <a:cubicBezTo>
                    <a:pt x="17" y="31"/>
                    <a:pt x="-77" y="356"/>
                    <a:pt x="178" y="457"/>
                  </a:cubicBezTo>
                  <a:lnTo>
                    <a:pt x="262" y="0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5" name="Freeform: Shape 989">
              <a:extLst>
                <a:ext uri="{FF2B5EF4-FFF2-40B4-BE49-F238E27FC236}">
                  <a16:creationId xmlns:a16="http://schemas.microsoft.com/office/drawing/2014/main" id="{2AB71F06-AAE0-6442-9CB8-118006C091CF}"/>
                </a:ext>
              </a:extLst>
            </p:cNvPr>
            <p:cNvSpPr/>
            <p:nvPr/>
          </p:nvSpPr>
          <p:spPr>
            <a:xfrm>
              <a:off x="6437024" y="3465264"/>
              <a:ext cx="746750" cy="108901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1" h="876">
                  <a:moveTo>
                    <a:pt x="600" y="661"/>
                  </a:moveTo>
                  <a:lnTo>
                    <a:pt x="524" y="0"/>
                  </a:lnTo>
                  <a:lnTo>
                    <a:pt x="37" y="57"/>
                  </a:lnTo>
                  <a:lnTo>
                    <a:pt x="73" y="371"/>
                  </a:lnTo>
                  <a:cubicBezTo>
                    <a:pt x="62" y="368"/>
                    <a:pt x="48" y="369"/>
                    <a:pt x="32" y="376"/>
                  </a:cubicBezTo>
                  <a:cubicBezTo>
                    <a:pt x="-34" y="410"/>
                    <a:pt x="10" y="604"/>
                    <a:pt x="101" y="614"/>
                  </a:cubicBezTo>
                  <a:cubicBezTo>
                    <a:pt x="121" y="776"/>
                    <a:pt x="269" y="893"/>
                    <a:pt x="432" y="874"/>
                  </a:cubicBezTo>
                  <a:cubicBezTo>
                    <a:pt x="537" y="862"/>
                    <a:pt x="612" y="766"/>
                    <a:pt x="600" y="661"/>
                  </a:cubicBezTo>
                  <a:close/>
                </a:path>
              </a:pathLst>
            </a:custGeom>
            <a:solidFill>
              <a:srgbClr val="FFD0B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6" name="Freeform: Shape 990">
              <a:extLst>
                <a:ext uri="{FF2B5EF4-FFF2-40B4-BE49-F238E27FC236}">
                  <a16:creationId xmlns:a16="http://schemas.microsoft.com/office/drawing/2014/main" id="{5225223E-B821-9247-812F-B9C9A8428AFF}"/>
                </a:ext>
              </a:extLst>
            </p:cNvPr>
            <p:cNvSpPr/>
            <p:nvPr/>
          </p:nvSpPr>
          <p:spPr>
            <a:xfrm>
              <a:off x="6483073" y="3985503"/>
              <a:ext cx="78409" cy="1294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" h="105">
                  <a:moveTo>
                    <a:pt x="7" y="31"/>
                  </a:moveTo>
                  <a:lnTo>
                    <a:pt x="6" y="31"/>
                  </a:lnTo>
                  <a:cubicBezTo>
                    <a:pt x="8" y="23"/>
                    <a:pt x="12" y="14"/>
                    <a:pt x="20" y="8"/>
                  </a:cubicBezTo>
                  <a:cubicBezTo>
                    <a:pt x="25" y="5"/>
                    <a:pt x="31" y="2"/>
                    <a:pt x="38" y="3"/>
                  </a:cubicBezTo>
                  <a:cubicBezTo>
                    <a:pt x="44" y="4"/>
                    <a:pt x="50" y="7"/>
                    <a:pt x="54" y="12"/>
                  </a:cubicBezTo>
                  <a:cubicBezTo>
                    <a:pt x="54" y="14"/>
                    <a:pt x="56" y="14"/>
                    <a:pt x="57" y="12"/>
                  </a:cubicBezTo>
                  <a:cubicBezTo>
                    <a:pt x="58" y="12"/>
                    <a:pt x="58" y="11"/>
                    <a:pt x="57" y="10"/>
                  </a:cubicBezTo>
                  <a:cubicBezTo>
                    <a:pt x="52" y="4"/>
                    <a:pt x="45" y="1"/>
                    <a:pt x="38" y="0"/>
                  </a:cubicBezTo>
                  <a:cubicBezTo>
                    <a:pt x="30" y="-1"/>
                    <a:pt x="23" y="1"/>
                    <a:pt x="17" y="6"/>
                  </a:cubicBezTo>
                  <a:cubicBezTo>
                    <a:pt x="1" y="18"/>
                    <a:pt x="-2" y="43"/>
                    <a:pt x="1" y="61"/>
                  </a:cubicBezTo>
                  <a:cubicBezTo>
                    <a:pt x="3" y="70"/>
                    <a:pt x="7" y="81"/>
                    <a:pt x="13" y="94"/>
                  </a:cubicBezTo>
                  <a:lnTo>
                    <a:pt x="14" y="97"/>
                  </a:lnTo>
                  <a:cubicBezTo>
                    <a:pt x="14" y="99"/>
                    <a:pt x="15" y="101"/>
                    <a:pt x="17" y="104"/>
                  </a:cubicBezTo>
                  <a:cubicBezTo>
                    <a:pt x="17" y="105"/>
                    <a:pt x="18" y="105"/>
                    <a:pt x="19" y="105"/>
                  </a:cubicBezTo>
                  <a:lnTo>
                    <a:pt x="20" y="105"/>
                  </a:lnTo>
                  <a:cubicBezTo>
                    <a:pt x="21" y="104"/>
                    <a:pt x="21" y="103"/>
                    <a:pt x="21" y="102"/>
                  </a:cubicBezTo>
                  <a:cubicBezTo>
                    <a:pt x="19" y="100"/>
                    <a:pt x="18" y="98"/>
                    <a:pt x="17" y="96"/>
                  </a:cubicBezTo>
                  <a:lnTo>
                    <a:pt x="15" y="92"/>
                  </a:lnTo>
                  <a:cubicBezTo>
                    <a:pt x="10" y="81"/>
                    <a:pt x="7" y="69"/>
                    <a:pt x="5" y="60"/>
                  </a:cubicBezTo>
                  <a:cubicBezTo>
                    <a:pt x="3" y="52"/>
                    <a:pt x="3" y="43"/>
                    <a:pt x="5" y="35"/>
                  </a:cubicBezTo>
                  <a:lnTo>
                    <a:pt x="6" y="35"/>
                  </a:lnTo>
                  <a:cubicBezTo>
                    <a:pt x="6" y="35"/>
                    <a:pt x="54" y="48"/>
                    <a:pt x="61" y="81"/>
                  </a:cubicBezTo>
                  <a:cubicBezTo>
                    <a:pt x="61" y="82"/>
                    <a:pt x="62" y="83"/>
                    <a:pt x="63" y="83"/>
                  </a:cubicBezTo>
                  <a:cubicBezTo>
                    <a:pt x="64" y="83"/>
                    <a:pt x="64" y="82"/>
                    <a:pt x="64" y="81"/>
                  </a:cubicBezTo>
                  <a:cubicBezTo>
                    <a:pt x="58" y="45"/>
                    <a:pt x="8" y="32"/>
                    <a:pt x="7" y="31"/>
                  </a:cubicBezTo>
                  <a:close/>
                </a:path>
              </a:pathLst>
            </a:custGeom>
            <a:solidFill>
              <a:srgbClr val="B44C1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7" name="Freeform: Shape 991">
              <a:extLst>
                <a:ext uri="{FF2B5EF4-FFF2-40B4-BE49-F238E27FC236}">
                  <a16:creationId xmlns:a16="http://schemas.microsoft.com/office/drawing/2014/main" id="{325F53B2-5FFE-5942-A492-72AC39D92879}"/>
                </a:ext>
              </a:extLst>
            </p:cNvPr>
            <p:cNvSpPr/>
            <p:nvPr/>
          </p:nvSpPr>
          <p:spPr>
            <a:xfrm>
              <a:off x="6562727" y="4229442"/>
              <a:ext cx="619803" cy="3248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99" h="262">
                  <a:moveTo>
                    <a:pt x="0" y="0"/>
                  </a:moveTo>
                  <a:cubicBezTo>
                    <a:pt x="20" y="162"/>
                    <a:pt x="167" y="279"/>
                    <a:pt x="330" y="260"/>
                  </a:cubicBezTo>
                  <a:cubicBezTo>
                    <a:pt x="436" y="248"/>
                    <a:pt x="511" y="152"/>
                    <a:pt x="498" y="47"/>
                  </a:cubicBezTo>
                </a:path>
              </a:pathLst>
            </a:custGeom>
            <a:noFill/>
            <a:ln w="720" cap="flat">
              <a:solidFill>
                <a:srgbClr val="B44C11"/>
              </a:solidFill>
              <a:prstDash val="solid"/>
              <a:round/>
            </a:ln>
          </p:spPr>
          <p:txBody>
            <a:bodyPr vert="horz" wrap="none" lIns="360" tIns="360" rIns="360" bIns="36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8" name="Freeform: Shape 992">
              <a:extLst>
                <a:ext uri="{FF2B5EF4-FFF2-40B4-BE49-F238E27FC236}">
                  <a16:creationId xmlns:a16="http://schemas.microsoft.com/office/drawing/2014/main" id="{3905553A-3A33-D643-887B-30DBE5F5D65D}"/>
                </a:ext>
              </a:extLst>
            </p:cNvPr>
            <p:cNvSpPr/>
            <p:nvPr/>
          </p:nvSpPr>
          <p:spPr>
            <a:xfrm>
              <a:off x="6437024" y="3592215"/>
              <a:ext cx="739283" cy="10292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95" h="828">
                  <a:moveTo>
                    <a:pt x="595" y="516"/>
                  </a:moveTo>
                  <a:lnTo>
                    <a:pt x="557" y="183"/>
                  </a:lnTo>
                  <a:cubicBezTo>
                    <a:pt x="555" y="180"/>
                    <a:pt x="553" y="177"/>
                    <a:pt x="551" y="174"/>
                  </a:cubicBezTo>
                  <a:cubicBezTo>
                    <a:pt x="532" y="155"/>
                    <a:pt x="501" y="155"/>
                    <a:pt x="481" y="137"/>
                  </a:cubicBezTo>
                  <a:cubicBezTo>
                    <a:pt x="459" y="116"/>
                    <a:pt x="459" y="82"/>
                    <a:pt x="440" y="59"/>
                  </a:cubicBezTo>
                  <a:cubicBezTo>
                    <a:pt x="428" y="44"/>
                    <a:pt x="410" y="35"/>
                    <a:pt x="393" y="29"/>
                  </a:cubicBezTo>
                  <a:cubicBezTo>
                    <a:pt x="282" y="-13"/>
                    <a:pt x="154" y="-10"/>
                    <a:pt x="46" y="40"/>
                  </a:cubicBezTo>
                  <a:lnTo>
                    <a:pt x="73" y="269"/>
                  </a:lnTo>
                  <a:cubicBezTo>
                    <a:pt x="62" y="266"/>
                    <a:pt x="48" y="267"/>
                    <a:pt x="32" y="274"/>
                  </a:cubicBezTo>
                  <a:cubicBezTo>
                    <a:pt x="-29" y="305"/>
                    <a:pt x="4" y="475"/>
                    <a:pt x="82" y="507"/>
                  </a:cubicBezTo>
                  <a:cubicBezTo>
                    <a:pt x="47" y="526"/>
                    <a:pt x="34" y="575"/>
                    <a:pt x="45" y="612"/>
                  </a:cubicBezTo>
                  <a:cubicBezTo>
                    <a:pt x="62" y="674"/>
                    <a:pt x="108" y="731"/>
                    <a:pt x="161" y="765"/>
                  </a:cubicBezTo>
                  <a:cubicBezTo>
                    <a:pt x="222" y="802"/>
                    <a:pt x="313" y="837"/>
                    <a:pt x="386" y="825"/>
                  </a:cubicBezTo>
                  <a:cubicBezTo>
                    <a:pt x="394" y="824"/>
                    <a:pt x="401" y="822"/>
                    <a:pt x="407" y="821"/>
                  </a:cubicBezTo>
                  <a:cubicBezTo>
                    <a:pt x="426" y="804"/>
                    <a:pt x="442" y="786"/>
                    <a:pt x="457" y="767"/>
                  </a:cubicBezTo>
                  <a:cubicBezTo>
                    <a:pt x="458" y="766"/>
                    <a:pt x="459" y="764"/>
                    <a:pt x="461" y="762"/>
                  </a:cubicBezTo>
                  <a:cubicBezTo>
                    <a:pt x="464" y="759"/>
                    <a:pt x="465" y="756"/>
                    <a:pt x="468" y="754"/>
                  </a:cubicBezTo>
                  <a:cubicBezTo>
                    <a:pt x="470" y="749"/>
                    <a:pt x="474" y="744"/>
                    <a:pt x="477" y="740"/>
                  </a:cubicBezTo>
                  <a:cubicBezTo>
                    <a:pt x="479" y="737"/>
                    <a:pt x="481" y="734"/>
                    <a:pt x="483" y="730"/>
                  </a:cubicBezTo>
                  <a:cubicBezTo>
                    <a:pt x="487" y="726"/>
                    <a:pt x="489" y="722"/>
                    <a:pt x="492" y="717"/>
                  </a:cubicBezTo>
                  <a:cubicBezTo>
                    <a:pt x="494" y="714"/>
                    <a:pt x="497" y="711"/>
                    <a:pt x="499" y="707"/>
                  </a:cubicBezTo>
                  <a:cubicBezTo>
                    <a:pt x="501" y="703"/>
                    <a:pt x="505" y="699"/>
                    <a:pt x="507" y="694"/>
                  </a:cubicBezTo>
                  <a:cubicBezTo>
                    <a:pt x="509" y="691"/>
                    <a:pt x="511" y="687"/>
                    <a:pt x="514" y="684"/>
                  </a:cubicBezTo>
                  <a:cubicBezTo>
                    <a:pt x="516" y="679"/>
                    <a:pt x="518" y="674"/>
                    <a:pt x="521" y="669"/>
                  </a:cubicBezTo>
                  <a:cubicBezTo>
                    <a:pt x="523" y="667"/>
                    <a:pt x="525" y="663"/>
                    <a:pt x="526" y="661"/>
                  </a:cubicBezTo>
                  <a:cubicBezTo>
                    <a:pt x="530" y="655"/>
                    <a:pt x="532" y="650"/>
                    <a:pt x="536" y="643"/>
                  </a:cubicBezTo>
                  <a:cubicBezTo>
                    <a:pt x="537" y="643"/>
                    <a:pt x="537" y="642"/>
                    <a:pt x="538" y="641"/>
                  </a:cubicBezTo>
                  <a:cubicBezTo>
                    <a:pt x="548" y="620"/>
                    <a:pt x="558" y="600"/>
                    <a:pt x="568" y="581"/>
                  </a:cubicBezTo>
                  <a:cubicBezTo>
                    <a:pt x="579" y="560"/>
                    <a:pt x="589" y="539"/>
                    <a:pt x="595" y="516"/>
                  </a:cubicBezTo>
                  <a:close/>
                </a:path>
              </a:pathLst>
            </a:custGeom>
            <a:solidFill>
              <a:srgbClr val="B44C11">
                <a:alpha val="33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9" name="Freeform: Shape 993">
              <a:extLst>
                <a:ext uri="{FF2B5EF4-FFF2-40B4-BE49-F238E27FC236}">
                  <a16:creationId xmlns:a16="http://schemas.microsoft.com/office/drawing/2014/main" id="{93ABBB62-CA54-8D47-BCBC-9B6E9FA28041}"/>
                </a:ext>
              </a:extLst>
            </p:cNvPr>
            <p:cNvSpPr/>
            <p:nvPr/>
          </p:nvSpPr>
          <p:spPr>
            <a:xfrm>
              <a:off x="6580151" y="3854822"/>
              <a:ext cx="852540" cy="5787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86" h="466">
                  <a:moveTo>
                    <a:pt x="0" y="108"/>
                  </a:moveTo>
                  <a:lnTo>
                    <a:pt x="92" y="301"/>
                  </a:lnTo>
                  <a:cubicBezTo>
                    <a:pt x="133" y="385"/>
                    <a:pt x="210" y="445"/>
                    <a:pt x="302" y="460"/>
                  </a:cubicBezTo>
                  <a:cubicBezTo>
                    <a:pt x="366" y="471"/>
                    <a:pt x="446" y="470"/>
                    <a:pt x="527" y="438"/>
                  </a:cubicBezTo>
                  <a:cubicBezTo>
                    <a:pt x="557" y="426"/>
                    <a:pt x="581" y="412"/>
                    <a:pt x="602" y="398"/>
                  </a:cubicBezTo>
                  <a:cubicBezTo>
                    <a:pt x="681" y="345"/>
                    <a:pt x="709" y="241"/>
                    <a:pt x="667" y="154"/>
                  </a:cubicBezTo>
                  <a:lnTo>
                    <a:pt x="592" y="0"/>
                  </a:ln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0" name="Freeform: Shape 994">
              <a:extLst>
                <a:ext uri="{FF2B5EF4-FFF2-40B4-BE49-F238E27FC236}">
                  <a16:creationId xmlns:a16="http://schemas.microsoft.com/office/drawing/2014/main" id="{FC61C8A9-6A51-6C4B-B897-9557B1F27622}"/>
                </a:ext>
              </a:extLst>
            </p:cNvPr>
            <p:cNvSpPr/>
            <p:nvPr/>
          </p:nvSpPr>
          <p:spPr>
            <a:xfrm>
              <a:off x="6341191" y="3299738"/>
              <a:ext cx="1028026" cy="7965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27" h="641">
                  <a:moveTo>
                    <a:pt x="809" y="325"/>
                  </a:moveTo>
                  <a:cubicBezTo>
                    <a:pt x="801" y="285"/>
                    <a:pt x="788" y="245"/>
                    <a:pt x="770" y="209"/>
                  </a:cubicBezTo>
                  <a:cubicBezTo>
                    <a:pt x="722" y="112"/>
                    <a:pt x="637" y="43"/>
                    <a:pt x="533" y="16"/>
                  </a:cubicBezTo>
                  <a:cubicBezTo>
                    <a:pt x="473" y="0"/>
                    <a:pt x="413" y="0"/>
                    <a:pt x="352" y="0"/>
                  </a:cubicBezTo>
                  <a:cubicBezTo>
                    <a:pt x="352" y="0"/>
                    <a:pt x="57" y="16"/>
                    <a:pt x="0" y="385"/>
                  </a:cubicBezTo>
                  <a:cubicBezTo>
                    <a:pt x="-1" y="394"/>
                    <a:pt x="0" y="404"/>
                    <a:pt x="4" y="412"/>
                  </a:cubicBezTo>
                  <a:cubicBezTo>
                    <a:pt x="25" y="448"/>
                    <a:pt x="45" y="479"/>
                    <a:pt x="99" y="516"/>
                  </a:cubicBezTo>
                  <a:cubicBezTo>
                    <a:pt x="106" y="509"/>
                    <a:pt x="121" y="507"/>
                    <a:pt x="127" y="513"/>
                  </a:cubicBezTo>
                  <a:cubicBezTo>
                    <a:pt x="140" y="523"/>
                    <a:pt x="165" y="544"/>
                    <a:pt x="201" y="564"/>
                  </a:cubicBezTo>
                  <a:cubicBezTo>
                    <a:pt x="203" y="566"/>
                    <a:pt x="205" y="566"/>
                    <a:pt x="208" y="566"/>
                  </a:cubicBezTo>
                  <a:cubicBezTo>
                    <a:pt x="205" y="566"/>
                    <a:pt x="203" y="566"/>
                    <a:pt x="201" y="564"/>
                  </a:cubicBezTo>
                  <a:cubicBezTo>
                    <a:pt x="287" y="615"/>
                    <a:pt x="431" y="672"/>
                    <a:pt x="604" y="621"/>
                  </a:cubicBezTo>
                  <a:cubicBezTo>
                    <a:pt x="670" y="601"/>
                    <a:pt x="749" y="576"/>
                    <a:pt x="798" y="523"/>
                  </a:cubicBezTo>
                  <a:cubicBezTo>
                    <a:pt x="846" y="472"/>
                    <a:pt x="822" y="386"/>
                    <a:pt x="809" y="325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1" name="Freeform: Shape 995">
              <a:extLst>
                <a:ext uri="{FF2B5EF4-FFF2-40B4-BE49-F238E27FC236}">
                  <a16:creationId xmlns:a16="http://schemas.microsoft.com/office/drawing/2014/main" id="{FF894395-CC5B-7440-A369-673BAA5336F9}"/>
                </a:ext>
              </a:extLst>
            </p:cNvPr>
            <p:cNvSpPr/>
            <p:nvPr/>
          </p:nvSpPr>
          <p:spPr>
            <a:xfrm>
              <a:off x="6968461" y="3755255"/>
              <a:ext cx="181709" cy="1742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7" h="141">
                  <a:moveTo>
                    <a:pt x="146" y="56"/>
                  </a:moveTo>
                  <a:cubicBezTo>
                    <a:pt x="154" y="93"/>
                    <a:pt x="128" y="131"/>
                    <a:pt x="88" y="140"/>
                  </a:cubicBezTo>
                  <a:cubicBezTo>
                    <a:pt x="48" y="148"/>
                    <a:pt x="10" y="124"/>
                    <a:pt x="2" y="86"/>
                  </a:cubicBezTo>
                  <a:cubicBezTo>
                    <a:pt x="-7" y="48"/>
                    <a:pt x="20" y="10"/>
                    <a:pt x="59" y="2"/>
                  </a:cubicBezTo>
                  <a:cubicBezTo>
                    <a:pt x="98" y="-7"/>
                    <a:pt x="137" y="17"/>
                    <a:pt x="146" y="56"/>
                  </a:cubicBezTo>
                  <a:close/>
                </a:path>
              </a:pathLst>
            </a:custGeom>
            <a:solidFill>
              <a:srgbClr val="56565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2" name="Freeform: Shape 996">
              <a:extLst>
                <a:ext uri="{FF2B5EF4-FFF2-40B4-BE49-F238E27FC236}">
                  <a16:creationId xmlns:a16="http://schemas.microsoft.com/office/drawing/2014/main" id="{B0A840B1-5663-194D-9AB6-7209CDB9728C}"/>
                </a:ext>
              </a:extLst>
            </p:cNvPr>
            <p:cNvSpPr/>
            <p:nvPr/>
          </p:nvSpPr>
          <p:spPr>
            <a:xfrm>
              <a:off x="6684692" y="3299738"/>
              <a:ext cx="747995" cy="109150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02" h="878">
                  <a:moveTo>
                    <a:pt x="583" y="600"/>
                  </a:moveTo>
                  <a:lnTo>
                    <a:pt x="536" y="505"/>
                  </a:lnTo>
                  <a:cubicBezTo>
                    <a:pt x="565" y="453"/>
                    <a:pt x="545" y="379"/>
                    <a:pt x="534" y="325"/>
                  </a:cubicBezTo>
                  <a:cubicBezTo>
                    <a:pt x="526" y="285"/>
                    <a:pt x="513" y="245"/>
                    <a:pt x="495" y="209"/>
                  </a:cubicBezTo>
                  <a:cubicBezTo>
                    <a:pt x="447" y="112"/>
                    <a:pt x="362" y="43"/>
                    <a:pt x="258" y="16"/>
                  </a:cubicBezTo>
                  <a:cubicBezTo>
                    <a:pt x="198" y="0"/>
                    <a:pt x="138" y="0"/>
                    <a:pt x="77" y="0"/>
                  </a:cubicBezTo>
                  <a:cubicBezTo>
                    <a:pt x="77" y="0"/>
                    <a:pt x="44" y="2"/>
                    <a:pt x="0" y="17"/>
                  </a:cubicBezTo>
                  <a:cubicBezTo>
                    <a:pt x="123" y="76"/>
                    <a:pt x="362" y="231"/>
                    <a:pt x="444" y="577"/>
                  </a:cubicBezTo>
                  <a:cubicBezTo>
                    <a:pt x="444" y="577"/>
                    <a:pt x="524" y="745"/>
                    <a:pt x="455" y="878"/>
                  </a:cubicBezTo>
                  <a:cubicBezTo>
                    <a:pt x="479" y="868"/>
                    <a:pt x="500" y="856"/>
                    <a:pt x="518" y="844"/>
                  </a:cubicBezTo>
                  <a:cubicBezTo>
                    <a:pt x="597" y="791"/>
                    <a:pt x="625" y="687"/>
                    <a:pt x="583" y="600"/>
                  </a:cubicBezTo>
                  <a:close/>
                </a:path>
              </a:pathLst>
            </a:custGeom>
            <a:solidFill>
              <a:srgbClr val="CFCFCF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3" name="Freeform: Shape 997">
              <a:extLst>
                <a:ext uri="{FF2B5EF4-FFF2-40B4-BE49-F238E27FC236}">
                  <a16:creationId xmlns:a16="http://schemas.microsoft.com/office/drawing/2014/main" id="{84E3DD87-4EDE-C94A-A3E5-66F364BA0FDF}"/>
                </a:ext>
              </a:extLst>
            </p:cNvPr>
            <p:cNvSpPr/>
            <p:nvPr/>
          </p:nvSpPr>
          <p:spPr>
            <a:xfrm>
              <a:off x="6262782" y="4579166"/>
              <a:ext cx="3169954" cy="17909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48" h="1440">
                  <a:moveTo>
                    <a:pt x="438" y="0"/>
                  </a:moveTo>
                  <a:cubicBezTo>
                    <a:pt x="438" y="0"/>
                    <a:pt x="928" y="243"/>
                    <a:pt x="1292" y="641"/>
                  </a:cubicBezTo>
                  <a:cubicBezTo>
                    <a:pt x="1320" y="672"/>
                    <a:pt x="1358" y="693"/>
                    <a:pt x="1399" y="700"/>
                  </a:cubicBezTo>
                  <a:cubicBezTo>
                    <a:pt x="1501" y="719"/>
                    <a:pt x="1605" y="741"/>
                    <a:pt x="1705" y="773"/>
                  </a:cubicBezTo>
                  <a:cubicBezTo>
                    <a:pt x="1792" y="803"/>
                    <a:pt x="1871" y="855"/>
                    <a:pt x="1950" y="901"/>
                  </a:cubicBezTo>
                  <a:cubicBezTo>
                    <a:pt x="2100" y="986"/>
                    <a:pt x="2250" y="1071"/>
                    <a:pt x="2400" y="1155"/>
                  </a:cubicBezTo>
                  <a:cubicBezTo>
                    <a:pt x="2450" y="1183"/>
                    <a:pt x="2499" y="1211"/>
                    <a:pt x="2548" y="1239"/>
                  </a:cubicBezTo>
                  <a:lnTo>
                    <a:pt x="2506" y="1440"/>
                  </a:lnTo>
                  <a:cubicBezTo>
                    <a:pt x="2506" y="1440"/>
                    <a:pt x="1333" y="1227"/>
                    <a:pt x="1226" y="1120"/>
                  </a:cubicBezTo>
                  <a:cubicBezTo>
                    <a:pt x="1120" y="1014"/>
                    <a:pt x="1090" y="1001"/>
                    <a:pt x="1090" y="1001"/>
                  </a:cubicBezTo>
                  <a:cubicBezTo>
                    <a:pt x="1064" y="1004"/>
                    <a:pt x="545" y="930"/>
                    <a:pt x="0" y="374"/>
                  </a:cubicBezTo>
                  <a:close/>
                </a:path>
              </a:pathLst>
            </a:custGeom>
            <a:solidFill>
              <a:srgbClr val="FFD0BC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4" name="Freeform: Shape 998">
              <a:extLst>
                <a:ext uri="{FF2B5EF4-FFF2-40B4-BE49-F238E27FC236}">
                  <a16:creationId xmlns:a16="http://schemas.microsoft.com/office/drawing/2014/main" id="{415B5E97-A4BC-3F40-9163-91059C48A2EB}"/>
                </a:ext>
              </a:extLst>
            </p:cNvPr>
            <p:cNvSpPr/>
            <p:nvPr/>
          </p:nvSpPr>
          <p:spPr>
            <a:xfrm>
              <a:off x="6347414" y="5125542"/>
              <a:ext cx="3050471" cy="12458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2" h="1002">
                  <a:moveTo>
                    <a:pt x="1987" y="821"/>
                  </a:moveTo>
                  <a:cubicBezTo>
                    <a:pt x="1819" y="782"/>
                    <a:pt x="1652" y="741"/>
                    <a:pt x="1485" y="699"/>
                  </a:cubicBezTo>
                  <a:cubicBezTo>
                    <a:pt x="1427" y="685"/>
                    <a:pt x="1369" y="670"/>
                    <a:pt x="1311" y="654"/>
                  </a:cubicBezTo>
                  <a:cubicBezTo>
                    <a:pt x="1221" y="628"/>
                    <a:pt x="1167" y="562"/>
                    <a:pt x="1086" y="519"/>
                  </a:cubicBezTo>
                  <a:cubicBezTo>
                    <a:pt x="974" y="460"/>
                    <a:pt x="844" y="448"/>
                    <a:pt x="736" y="381"/>
                  </a:cubicBezTo>
                  <a:cubicBezTo>
                    <a:pt x="584" y="287"/>
                    <a:pt x="463" y="144"/>
                    <a:pt x="359" y="0"/>
                  </a:cubicBezTo>
                  <a:cubicBezTo>
                    <a:pt x="359" y="0"/>
                    <a:pt x="161" y="2"/>
                    <a:pt x="0" y="3"/>
                  </a:cubicBezTo>
                  <a:cubicBezTo>
                    <a:pt x="519" y="498"/>
                    <a:pt x="997" y="566"/>
                    <a:pt x="1022" y="563"/>
                  </a:cubicBezTo>
                  <a:cubicBezTo>
                    <a:pt x="1022" y="563"/>
                    <a:pt x="1051" y="575"/>
                    <a:pt x="1157" y="682"/>
                  </a:cubicBezTo>
                  <a:cubicBezTo>
                    <a:pt x="1264" y="789"/>
                    <a:pt x="2438" y="1002"/>
                    <a:pt x="2438" y="1002"/>
                  </a:cubicBezTo>
                  <a:lnTo>
                    <a:pt x="2452" y="931"/>
                  </a:lnTo>
                  <a:cubicBezTo>
                    <a:pt x="2297" y="895"/>
                    <a:pt x="2142" y="858"/>
                    <a:pt x="1987" y="821"/>
                  </a:cubicBezTo>
                  <a:close/>
                </a:path>
              </a:pathLst>
            </a:custGeom>
            <a:solidFill>
              <a:srgbClr val="B44C11">
                <a:alpha val="33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5" name="Freeform: Shape 999">
              <a:extLst>
                <a:ext uri="{FF2B5EF4-FFF2-40B4-BE49-F238E27FC236}">
                  <a16:creationId xmlns:a16="http://schemas.microsoft.com/office/drawing/2014/main" id="{D40FF8B0-9033-7A4E-B242-0F14062EFBBF}"/>
                </a:ext>
              </a:extLst>
            </p:cNvPr>
            <p:cNvSpPr/>
            <p:nvPr/>
          </p:nvSpPr>
          <p:spPr>
            <a:xfrm>
              <a:off x="7878248" y="5384416"/>
              <a:ext cx="65963" cy="2314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4" h="187">
                  <a:moveTo>
                    <a:pt x="0" y="0"/>
                  </a:moveTo>
                  <a:cubicBezTo>
                    <a:pt x="2" y="5"/>
                    <a:pt x="5" y="11"/>
                    <a:pt x="7" y="17"/>
                  </a:cubicBezTo>
                  <a:cubicBezTo>
                    <a:pt x="17" y="41"/>
                    <a:pt x="22" y="65"/>
                    <a:pt x="28" y="89"/>
                  </a:cubicBezTo>
                  <a:cubicBezTo>
                    <a:pt x="35" y="122"/>
                    <a:pt x="43" y="154"/>
                    <a:pt x="50" y="187"/>
                  </a:cubicBezTo>
                  <a:cubicBezTo>
                    <a:pt x="52" y="137"/>
                    <a:pt x="55" y="87"/>
                    <a:pt x="53" y="38"/>
                  </a:cubicBezTo>
                  <a:cubicBezTo>
                    <a:pt x="33" y="29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B44C11">
                <a:alpha val="33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hangingPunct="0"/>
              <a:endParaRPr lang="en-US" sz="1800" dirty="0">
                <a:latin typeface="Poppins" panose="00000500000000000000" pitchFamily="2" charset="0"/>
                <a:ea typeface="Microsoft YaHei" pitchFamily="2"/>
              </a:endParaRPr>
            </a:p>
          </p:txBody>
        </p:sp>
        <p:sp>
          <p:nvSpPr>
            <p:cNvPr id="156" name="Freeform: Shape 1000">
              <a:extLst>
                <a:ext uri="{FF2B5EF4-FFF2-40B4-BE49-F238E27FC236}">
                  <a16:creationId xmlns:a16="http://schemas.microsoft.com/office/drawing/2014/main" id="{3FD54960-038C-3045-A85B-37AE49048851}"/>
                </a:ext>
              </a:extLst>
            </p:cNvPr>
            <p:cNvSpPr/>
            <p:nvPr/>
          </p:nvSpPr>
          <p:spPr>
            <a:xfrm>
              <a:off x="5980262" y="4265535"/>
              <a:ext cx="1239605" cy="1289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97" h="1037">
                  <a:moveTo>
                    <a:pt x="118" y="94"/>
                  </a:moveTo>
                  <a:cubicBezTo>
                    <a:pt x="221" y="-1"/>
                    <a:pt x="375" y="-38"/>
                    <a:pt x="520" y="50"/>
                  </a:cubicBezTo>
                  <a:cubicBezTo>
                    <a:pt x="666" y="137"/>
                    <a:pt x="901" y="340"/>
                    <a:pt x="985" y="413"/>
                  </a:cubicBezTo>
                  <a:cubicBezTo>
                    <a:pt x="1000" y="427"/>
                    <a:pt x="1001" y="450"/>
                    <a:pt x="986" y="465"/>
                  </a:cubicBezTo>
                  <a:cubicBezTo>
                    <a:pt x="916" y="539"/>
                    <a:pt x="906" y="650"/>
                    <a:pt x="864" y="741"/>
                  </a:cubicBezTo>
                  <a:cubicBezTo>
                    <a:pt x="814" y="851"/>
                    <a:pt x="713" y="943"/>
                    <a:pt x="627" y="1025"/>
                  </a:cubicBezTo>
                  <a:cubicBezTo>
                    <a:pt x="612" y="1041"/>
                    <a:pt x="587" y="1042"/>
                    <a:pt x="571" y="1026"/>
                  </a:cubicBezTo>
                  <a:lnTo>
                    <a:pt x="92" y="584"/>
                  </a:lnTo>
                  <a:cubicBezTo>
                    <a:pt x="72" y="565"/>
                    <a:pt x="55" y="544"/>
                    <a:pt x="42" y="520"/>
                  </a:cubicBezTo>
                  <a:cubicBezTo>
                    <a:pt x="-42" y="365"/>
                    <a:pt x="9" y="196"/>
                    <a:pt x="118" y="94"/>
                  </a:cubicBezTo>
                  <a:close/>
                </a:path>
              </a:pathLst>
            </a:custGeom>
            <a:solidFill>
              <a:srgbClr val="42597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7" name="Freeform: Shape 1028">
              <a:extLst>
                <a:ext uri="{FF2B5EF4-FFF2-40B4-BE49-F238E27FC236}">
                  <a16:creationId xmlns:a16="http://schemas.microsoft.com/office/drawing/2014/main" id="{E4186198-01BC-E446-BDC7-388F3435400F}"/>
                </a:ext>
              </a:extLst>
            </p:cNvPr>
            <p:cNvSpPr/>
            <p:nvPr/>
          </p:nvSpPr>
          <p:spPr>
            <a:xfrm>
              <a:off x="6124633" y="4259312"/>
              <a:ext cx="730571" cy="2314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187">
                  <a:moveTo>
                    <a:pt x="92" y="33"/>
                  </a:moveTo>
                  <a:cubicBezTo>
                    <a:pt x="93" y="32"/>
                    <a:pt x="93" y="32"/>
                    <a:pt x="93" y="33"/>
                  </a:cubicBezTo>
                  <a:close/>
                  <a:moveTo>
                    <a:pt x="104" y="34"/>
                  </a:moveTo>
                  <a:cubicBezTo>
                    <a:pt x="104" y="34"/>
                    <a:pt x="103" y="35"/>
                    <a:pt x="102" y="35"/>
                  </a:cubicBezTo>
                  <a:cubicBezTo>
                    <a:pt x="102" y="35"/>
                    <a:pt x="102" y="34"/>
                    <a:pt x="103" y="34"/>
                  </a:cubicBezTo>
                  <a:close/>
                  <a:moveTo>
                    <a:pt x="99" y="36"/>
                  </a:moveTo>
                  <a:cubicBezTo>
                    <a:pt x="99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6"/>
                  </a:cubicBezTo>
                  <a:close/>
                  <a:moveTo>
                    <a:pt x="49" y="68"/>
                  </a:moveTo>
                  <a:cubicBezTo>
                    <a:pt x="51" y="67"/>
                    <a:pt x="49" y="66"/>
                    <a:pt x="49" y="65"/>
                  </a:cubicBezTo>
                  <a:cubicBezTo>
                    <a:pt x="52" y="64"/>
                    <a:pt x="51" y="65"/>
                    <a:pt x="52" y="65"/>
                  </a:cubicBezTo>
                  <a:cubicBezTo>
                    <a:pt x="54" y="64"/>
                    <a:pt x="55" y="63"/>
                    <a:pt x="56" y="62"/>
                  </a:cubicBezTo>
                  <a:cubicBezTo>
                    <a:pt x="57" y="60"/>
                    <a:pt x="60" y="60"/>
                    <a:pt x="62" y="57"/>
                  </a:cubicBezTo>
                  <a:cubicBezTo>
                    <a:pt x="62" y="57"/>
                    <a:pt x="61" y="56"/>
                    <a:pt x="61" y="55"/>
                  </a:cubicBezTo>
                  <a:cubicBezTo>
                    <a:pt x="62" y="55"/>
                    <a:pt x="62" y="53"/>
                    <a:pt x="63" y="54"/>
                  </a:cubicBezTo>
                  <a:lnTo>
                    <a:pt x="63" y="55"/>
                  </a:lnTo>
                  <a:lnTo>
                    <a:pt x="64" y="54"/>
                  </a:lnTo>
                  <a:cubicBezTo>
                    <a:pt x="65" y="54"/>
                    <a:pt x="62" y="55"/>
                    <a:pt x="63" y="56"/>
                  </a:cubicBezTo>
                  <a:cubicBezTo>
                    <a:pt x="65" y="54"/>
                    <a:pt x="67" y="53"/>
                    <a:pt x="68" y="51"/>
                  </a:cubicBezTo>
                  <a:cubicBezTo>
                    <a:pt x="69" y="53"/>
                    <a:pt x="65" y="54"/>
                    <a:pt x="67" y="54"/>
                  </a:cubicBezTo>
                  <a:cubicBezTo>
                    <a:pt x="67" y="54"/>
                    <a:pt x="66" y="54"/>
                    <a:pt x="65" y="55"/>
                  </a:cubicBezTo>
                  <a:cubicBezTo>
                    <a:pt x="67" y="55"/>
                    <a:pt x="63" y="56"/>
                    <a:pt x="66" y="57"/>
                  </a:cubicBezTo>
                  <a:cubicBezTo>
                    <a:pt x="69" y="55"/>
                    <a:pt x="69" y="54"/>
                    <a:pt x="73" y="53"/>
                  </a:cubicBezTo>
                  <a:cubicBezTo>
                    <a:pt x="73" y="51"/>
                    <a:pt x="72" y="51"/>
                    <a:pt x="73" y="51"/>
                  </a:cubicBezTo>
                  <a:cubicBezTo>
                    <a:pt x="76" y="47"/>
                    <a:pt x="78" y="51"/>
                    <a:pt x="80" y="48"/>
                  </a:cubicBezTo>
                  <a:cubicBezTo>
                    <a:pt x="80" y="47"/>
                    <a:pt x="80" y="46"/>
                    <a:pt x="83" y="45"/>
                  </a:cubicBezTo>
                  <a:lnTo>
                    <a:pt x="83" y="47"/>
                  </a:lnTo>
                  <a:cubicBezTo>
                    <a:pt x="86" y="45"/>
                    <a:pt x="84" y="44"/>
                    <a:pt x="87" y="43"/>
                  </a:cubicBezTo>
                  <a:cubicBezTo>
                    <a:pt x="87" y="44"/>
                    <a:pt x="86" y="45"/>
                    <a:pt x="86" y="45"/>
                  </a:cubicBezTo>
                  <a:cubicBezTo>
                    <a:pt x="88" y="44"/>
                    <a:pt x="86" y="43"/>
                    <a:pt x="88" y="42"/>
                  </a:cubicBezTo>
                  <a:lnTo>
                    <a:pt x="89" y="43"/>
                  </a:lnTo>
                  <a:cubicBezTo>
                    <a:pt x="93" y="41"/>
                    <a:pt x="96" y="39"/>
                    <a:pt x="100" y="37"/>
                  </a:cubicBezTo>
                  <a:cubicBezTo>
                    <a:pt x="100" y="37"/>
                    <a:pt x="99" y="38"/>
                    <a:pt x="100" y="38"/>
                  </a:cubicBezTo>
                  <a:cubicBezTo>
                    <a:pt x="105" y="35"/>
                    <a:pt x="110" y="34"/>
                    <a:pt x="116" y="32"/>
                  </a:cubicBezTo>
                  <a:lnTo>
                    <a:pt x="117" y="30"/>
                  </a:lnTo>
                  <a:cubicBezTo>
                    <a:pt x="117" y="30"/>
                    <a:pt x="118" y="31"/>
                    <a:pt x="117" y="31"/>
                  </a:cubicBezTo>
                  <a:cubicBezTo>
                    <a:pt x="120" y="31"/>
                    <a:pt x="117" y="30"/>
                    <a:pt x="118" y="29"/>
                  </a:cubicBezTo>
                  <a:cubicBezTo>
                    <a:pt x="119" y="29"/>
                    <a:pt x="120" y="30"/>
                    <a:pt x="119" y="30"/>
                  </a:cubicBezTo>
                  <a:cubicBezTo>
                    <a:pt x="123" y="28"/>
                    <a:pt x="127" y="25"/>
                    <a:pt x="132" y="25"/>
                  </a:cubicBezTo>
                  <a:lnTo>
                    <a:pt x="131" y="26"/>
                  </a:lnTo>
                  <a:cubicBezTo>
                    <a:pt x="134" y="25"/>
                    <a:pt x="134" y="22"/>
                    <a:pt x="136" y="22"/>
                  </a:cubicBezTo>
                  <a:cubicBezTo>
                    <a:pt x="142" y="21"/>
                    <a:pt x="148" y="19"/>
                    <a:pt x="154" y="19"/>
                  </a:cubicBezTo>
                  <a:cubicBezTo>
                    <a:pt x="154" y="17"/>
                    <a:pt x="160" y="18"/>
                    <a:pt x="160" y="16"/>
                  </a:cubicBezTo>
                  <a:cubicBezTo>
                    <a:pt x="163" y="16"/>
                    <a:pt x="162" y="16"/>
                    <a:pt x="167" y="16"/>
                  </a:cubicBezTo>
                  <a:cubicBezTo>
                    <a:pt x="169" y="16"/>
                    <a:pt x="169" y="14"/>
                    <a:pt x="171" y="14"/>
                  </a:cubicBezTo>
                  <a:lnTo>
                    <a:pt x="171" y="16"/>
                  </a:lnTo>
                  <a:lnTo>
                    <a:pt x="173" y="14"/>
                  </a:lnTo>
                  <a:lnTo>
                    <a:pt x="174" y="14"/>
                  </a:lnTo>
                  <a:lnTo>
                    <a:pt x="176" y="14"/>
                  </a:lnTo>
                  <a:cubicBezTo>
                    <a:pt x="175" y="14"/>
                    <a:pt x="174" y="14"/>
                    <a:pt x="174" y="14"/>
                  </a:cubicBezTo>
                  <a:cubicBezTo>
                    <a:pt x="177" y="13"/>
                    <a:pt x="180" y="13"/>
                    <a:pt x="181" y="14"/>
                  </a:cubicBezTo>
                  <a:lnTo>
                    <a:pt x="186" y="12"/>
                  </a:lnTo>
                  <a:cubicBezTo>
                    <a:pt x="186" y="12"/>
                    <a:pt x="185" y="13"/>
                    <a:pt x="184" y="13"/>
                  </a:cubicBezTo>
                  <a:cubicBezTo>
                    <a:pt x="187" y="11"/>
                    <a:pt x="185" y="14"/>
                    <a:pt x="188" y="13"/>
                  </a:cubicBezTo>
                  <a:cubicBezTo>
                    <a:pt x="187" y="12"/>
                    <a:pt x="188" y="12"/>
                    <a:pt x="188" y="12"/>
                  </a:cubicBezTo>
                  <a:cubicBezTo>
                    <a:pt x="190" y="12"/>
                    <a:pt x="192" y="12"/>
                    <a:pt x="195" y="11"/>
                  </a:cubicBezTo>
                  <a:lnTo>
                    <a:pt x="195" y="12"/>
                  </a:lnTo>
                  <a:cubicBezTo>
                    <a:pt x="199" y="12"/>
                    <a:pt x="204" y="11"/>
                    <a:pt x="208" y="10"/>
                  </a:cubicBezTo>
                  <a:cubicBezTo>
                    <a:pt x="206" y="10"/>
                    <a:pt x="207" y="9"/>
                    <a:pt x="208" y="9"/>
                  </a:cubicBezTo>
                  <a:lnTo>
                    <a:pt x="208" y="10"/>
                  </a:lnTo>
                  <a:cubicBezTo>
                    <a:pt x="210" y="9"/>
                    <a:pt x="207" y="10"/>
                    <a:pt x="208" y="9"/>
                  </a:cubicBezTo>
                  <a:cubicBezTo>
                    <a:pt x="211" y="9"/>
                    <a:pt x="210" y="10"/>
                    <a:pt x="210" y="10"/>
                  </a:cubicBezTo>
                  <a:lnTo>
                    <a:pt x="211" y="10"/>
                  </a:lnTo>
                  <a:cubicBezTo>
                    <a:pt x="212" y="10"/>
                    <a:pt x="214" y="11"/>
                    <a:pt x="216" y="10"/>
                  </a:cubicBezTo>
                  <a:cubicBezTo>
                    <a:pt x="221" y="10"/>
                    <a:pt x="223" y="10"/>
                    <a:pt x="227" y="10"/>
                  </a:cubicBezTo>
                  <a:cubicBezTo>
                    <a:pt x="227" y="9"/>
                    <a:pt x="228" y="9"/>
                    <a:pt x="229" y="8"/>
                  </a:cubicBezTo>
                  <a:cubicBezTo>
                    <a:pt x="233" y="9"/>
                    <a:pt x="235" y="10"/>
                    <a:pt x="238" y="9"/>
                  </a:cubicBezTo>
                  <a:cubicBezTo>
                    <a:pt x="241" y="9"/>
                    <a:pt x="240" y="9"/>
                    <a:pt x="240" y="8"/>
                  </a:cubicBezTo>
                  <a:cubicBezTo>
                    <a:pt x="241" y="9"/>
                    <a:pt x="245" y="9"/>
                    <a:pt x="243" y="10"/>
                  </a:cubicBezTo>
                  <a:cubicBezTo>
                    <a:pt x="247" y="10"/>
                    <a:pt x="248" y="10"/>
                    <a:pt x="253" y="10"/>
                  </a:cubicBezTo>
                  <a:cubicBezTo>
                    <a:pt x="252" y="9"/>
                    <a:pt x="251" y="9"/>
                    <a:pt x="252" y="8"/>
                  </a:cubicBezTo>
                  <a:cubicBezTo>
                    <a:pt x="253" y="8"/>
                    <a:pt x="254" y="9"/>
                    <a:pt x="254" y="10"/>
                  </a:cubicBezTo>
                  <a:cubicBezTo>
                    <a:pt x="260" y="9"/>
                    <a:pt x="267" y="13"/>
                    <a:pt x="272" y="12"/>
                  </a:cubicBezTo>
                  <a:lnTo>
                    <a:pt x="271" y="12"/>
                  </a:lnTo>
                  <a:lnTo>
                    <a:pt x="277" y="11"/>
                  </a:lnTo>
                  <a:cubicBezTo>
                    <a:pt x="279" y="12"/>
                    <a:pt x="276" y="12"/>
                    <a:pt x="277" y="13"/>
                  </a:cubicBezTo>
                  <a:cubicBezTo>
                    <a:pt x="282" y="12"/>
                    <a:pt x="285" y="14"/>
                    <a:pt x="289" y="14"/>
                  </a:cubicBezTo>
                  <a:cubicBezTo>
                    <a:pt x="292" y="17"/>
                    <a:pt x="301" y="16"/>
                    <a:pt x="305" y="19"/>
                  </a:cubicBezTo>
                  <a:lnTo>
                    <a:pt x="305" y="18"/>
                  </a:lnTo>
                  <a:cubicBezTo>
                    <a:pt x="306" y="18"/>
                    <a:pt x="306" y="19"/>
                    <a:pt x="307" y="20"/>
                  </a:cubicBezTo>
                  <a:cubicBezTo>
                    <a:pt x="307" y="19"/>
                    <a:pt x="306" y="19"/>
                    <a:pt x="307" y="18"/>
                  </a:cubicBezTo>
                  <a:cubicBezTo>
                    <a:pt x="312" y="19"/>
                    <a:pt x="316" y="21"/>
                    <a:pt x="321" y="22"/>
                  </a:cubicBezTo>
                  <a:cubicBezTo>
                    <a:pt x="325" y="24"/>
                    <a:pt x="331" y="27"/>
                    <a:pt x="335" y="28"/>
                  </a:cubicBezTo>
                  <a:cubicBezTo>
                    <a:pt x="338" y="30"/>
                    <a:pt x="338" y="26"/>
                    <a:pt x="342" y="29"/>
                  </a:cubicBezTo>
                  <a:lnTo>
                    <a:pt x="340" y="30"/>
                  </a:lnTo>
                  <a:cubicBezTo>
                    <a:pt x="348" y="30"/>
                    <a:pt x="355" y="35"/>
                    <a:pt x="362" y="37"/>
                  </a:cubicBezTo>
                  <a:cubicBezTo>
                    <a:pt x="361" y="37"/>
                    <a:pt x="361" y="38"/>
                    <a:pt x="360" y="37"/>
                  </a:cubicBezTo>
                  <a:cubicBezTo>
                    <a:pt x="362" y="39"/>
                    <a:pt x="365" y="40"/>
                    <a:pt x="366" y="39"/>
                  </a:cubicBezTo>
                  <a:cubicBezTo>
                    <a:pt x="367" y="40"/>
                    <a:pt x="366" y="40"/>
                    <a:pt x="366" y="40"/>
                  </a:cubicBezTo>
                  <a:cubicBezTo>
                    <a:pt x="368" y="41"/>
                    <a:pt x="370" y="40"/>
                    <a:pt x="370" y="42"/>
                  </a:cubicBezTo>
                  <a:cubicBezTo>
                    <a:pt x="371" y="42"/>
                    <a:pt x="370" y="42"/>
                    <a:pt x="369" y="42"/>
                  </a:cubicBezTo>
                  <a:cubicBezTo>
                    <a:pt x="371" y="42"/>
                    <a:pt x="374" y="44"/>
                    <a:pt x="374" y="43"/>
                  </a:cubicBezTo>
                  <a:cubicBezTo>
                    <a:pt x="376" y="44"/>
                    <a:pt x="378" y="45"/>
                    <a:pt x="380" y="47"/>
                  </a:cubicBezTo>
                  <a:cubicBezTo>
                    <a:pt x="382" y="46"/>
                    <a:pt x="384" y="49"/>
                    <a:pt x="385" y="48"/>
                  </a:cubicBezTo>
                  <a:cubicBezTo>
                    <a:pt x="384" y="49"/>
                    <a:pt x="388" y="51"/>
                    <a:pt x="391" y="51"/>
                  </a:cubicBezTo>
                  <a:cubicBezTo>
                    <a:pt x="390" y="51"/>
                    <a:pt x="392" y="53"/>
                    <a:pt x="391" y="53"/>
                  </a:cubicBezTo>
                  <a:cubicBezTo>
                    <a:pt x="392" y="54"/>
                    <a:pt x="395" y="54"/>
                    <a:pt x="395" y="53"/>
                  </a:cubicBezTo>
                  <a:cubicBezTo>
                    <a:pt x="397" y="57"/>
                    <a:pt x="401" y="56"/>
                    <a:pt x="402" y="58"/>
                  </a:cubicBezTo>
                  <a:cubicBezTo>
                    <a:pt x="407" y="61"/>
                    <a:pt x="412" y="64"/>
                    <a:pt x="418" y="66"/>
                  </a:cubicBezTo>
                  <a:cubicBezTo>
                    <a:pt x="416" y="67"/>
                    <a:pt x="412" y="63"/>
                    <a:pt x="412" y="64"/>
                  </a:cubicBezTo>
                  <a:cubicBezTo>
                    <a:pt x="416" y="67"/>
                    <a:pt x="419" y="67"/>
                    <a:pt x="424" y="70"/>
                  </a:cubicBezTo>
                  <a:cubicBezTo>
                    <a:pt x="425" y="71"/>
                    <a:pt x="422" y="70"/>
                    <a:pt x="422" y="70"/>
                  </a:cubicBezTo>
                  <a:cubicBezTo>
                    <a:pt x="426" y="72"/>
                    <a:pt x="429" y="76"/>
                    <a:pt x="434" y="77"/>
                  </a:cubicBezTo>
                  <a:lnTo>
                    <a:pt x="433" y="77"/>
                  </a:lnTo>
                  <a:cubicBezTo>
                    <a:pt x="434" y="77"/>
                    <a:pt x="435" y="78"/>
                    <a:pt x="435" y="78"/>
                  </a:cubicBezTo>
                  <a:lnTo>
                    <a:pt x="434" y="77"/>
                  </a:lnTo>
                  <a:cubicBezTo>
                    <a:pt x="434" y="76"/>
                    <a:pt x="438" y="77"/>
                    <a:pt x="439" y="77"/>
                  </a:cubicBezTo>
                  <a:cubicBezTo>
                    <a:pt x="436" y="78"/>
                    <a:pt x="442" y="80"/>
                    <a:pt x="439" y="81"/>
                  </a:cubicBezTo>
                  <a:cubicBezTo>
                    <a:pt x="439" y="81"/>
                    <a:pt x="440" y="82"/>
                    <a:pt x="440" y="81"/>
                  </a:cubicBezTo>
                  <a:cubicBezTo>
                    <a:pt x="441" y="82"/>
                    <a:pt x="441" y="82"/>
                    <a:pt x="440" y="82"/>
                  </a:cubicBezTo>
                  <a:cubicBezTo>
                    <a:pt x="442" y="84"/>
                    <a:pt x="442" y="82"/>
                    <a:pt x="445" y="84"/>
                  </a:cubicBezTo>
                  <a:cubicBezTo>
                    <a:pt x="444" y="84"/>
                    <a:pt x="444" y="84"/>
                    <a:pt x="443" y="84"/>
                  </a:cubicBezTo>
                  <a:cubicBezTo>
                    <a:pt x="445" y="84"/>
                    <a:pt x="447" y="84"/>
                    <a:pt x="449" y="86"/>
                  </a:cubicBezTo>
                  <a:lnTo>
                    <a:pt x="448" y="86"/>
                  </a:lnTo>
                  <a:cubicBezTo>
                    <a:pt x="451" y="88"/>
                    <a:pt x="455" y="88"/>
                    <a:pt x="458" y="91"/>
                  </a:cubicBezTo>
                  <a:cubicBezTo>
                    <a:pt x="456" y="92"/>
                    <a:pt x="459" y="93"/>
                    <a:pt x="459" y="94"/>
                  </a:cubicBezTo>
                  <a:lnTo>
                    <a:pt x="461" y="95"/>
                  </a:lnTo>
                  <a:lnTo>
                    <a:pt x="461" y="94"/>
                  </a:lnTo>
                  <a:cubicBezTo>
                    <a:pt x="462" y="95"/>
                    <a:pt x="464" y="95"/>
                    <a:pt x="466" y="97"/>
                  </a:cubicBezTo>
                  <a:lnTo>
                    <a:pt x="464" y="97"/>
                  </a:lnTo>
                  <a:lnTo>
                    <a:pt x="468" y="99"/>
                  </a:lnTo>
                  <a:lnTo>
                    <a:pt x="466" y="97"/>
                  </a:lnTo>
                  <a:cubicBezTo>
                    <a:pt x="468" y="97"/>
                    <a:pt x="466" y="95"/>
                    <a:pt x="468" y="97"/>
                  </a:cubicBezTo>
                  <a:cubicBezTo>
                    <a:pt x="468" y="97"/>
                    <a:pt x="470" y="99"/>
                    <a:pt x="471" y="100"/>
                  </a:cubicBezTo>
                  <a:cubicBezTo>
                    <a:pt x="472" y="100"/>
                    <a:pt x="473" y="101"/>
                    <a:pt x="474" y="101"/>
                  </a:cubicBezTo>
                  <a:cubicBezTo>
                    <a:pt x="474" y="102"/>
                    <a:pt x="473" y="102"/>
                    <a:pt x="473" y="103"/>
                  </a:cubicBezTo>
                  <a:cubicBezTo>
                    <a:pt x="474" y="102"/>
                    <a:pt x="478" y="106"/>
                    <a:pt x="479" y="106"/>
                  </a:cubicBezTo>
                  <a:cubicBezTo>
                    <a:pt x="480" y="107"/>
                    <a:pt x="480" y="107"/>
                    <a:pt x="479" y="107"/>
                  </a:cubicBezTo>
                  <a:cubicBezTo>
                    <a:pt x="482" y="109"/>
                    <a:pt x="480" y="105"/>
                    <a:pt x="483" y="108"/>
                  </a:cubicBezTo>
                  <a:cubicBezTo>
                    <a:pt x="482" y="107"/>
                    <a:pt x="482" y="108"/>
                    <a:pt x="482" y="107"/>
                  </a:cubicBezTo>
                  <a:cubicBezTo>
                    <a:pt x="485" y="110"/>
                    <a:pt x="488" y="112"/>
                    <a:pt x="490" y="114"/>
                  </a:cubicBezTo>
                  <a:cubicBezTo>
                    <a:pt x="490" y="115"/>
                    <a:pt x="487" y="113"/>
                    <a:pt x="488" y="114"/>
                  </a:cubicBezTo>
                  <a:cubicBezTo>
                    <a:pt x="492" y="116"/>
                    <a:pt x="497" y="118"/>
                    <a:pt x="500" y="121"/>
                  </a:cubicBezTo>
                  <a:lnTo>
                    <a:pt x="500" y="120"/>
                  </a:lnTo>
                  <a:cubicBezTo>
                    <a:pt x="501" y="120"/>
                    <a:pt x="502" y="123"/>
                    <a:pt x="505" y="124"/>
                  </a:cubicBezTo>
                  <a:cubicBezTo>
                    <a:pt x="503" y="124"/>
                    <a:pt x="503" y="125"/>
                    <a:pt x="503" y="125"/>
                  </a:cubicBezTo>
                  <a:cubicBezTo>
                    <a:pt x="506" y="127"/>
                    <a:pt x="509" y="127"/>
                    <a:pt x="513" y="130"/>
                  </a:cubicBezTo>
                  <a:lnTo>
                    <a:pt x="512" y="130"/>
                  </a:lnTo>
                  <a:cubicBezTo>
                    <a:pt x="514" y="131"/>
                    <a:pt x="516" y="133"/>
                    <a:pt x="517" y="134"/>
                  </a:cubicBezTo>
                  <a:cubicBezTo>
                    <a:pt x="518" y="134"/>
                    <a:pt x="519" y="135"/>
                    <a:pt x="519" y="134"/>
                  </a:cubicBezTo>
                  <a:cubicBezTo>
                    <a:pt x="523" y="140"/>
                    <a:pt x="529" y="140"/>
                    <a:pt x="533" y="145"/>
                  </a:cubicBezTo>
                  <a:cubicBezTo>
                    <a:pt x="532" y="144"/>
                    <a:pt x="531" y="144"/>
                    <a:pt x="531" y="144"/>
                  </a:cubicBezTo>
                  <a:lnTo>
                    <a:pt x="536" y="147"/>
                  </a:lnTo>
                  <a:cubicBezTo>
                    <a:pt x="536" y="146"/>
                    <a:pt x="536" y="146"/>
                    <a:pt x="535" y="145"/>
                  </a:cubicBezTo>
                  <a:cubicBezTo>
                    <a:pt x="536" y="145"/>
                    <a:pt x="537" y="146"/>
                    <a:pt x="538" y="146"/>
                  </a:cubicBezTo>
                  <a:cubicBezTo>
                    <a:pt x="536" y="146"/>
                    <a:pt x="537" y="148"/>
                    <a:pt x="537" y="149"/>
                  </a:cubicBezTo>
                  <a:cubicBezTo>
                    <a:pt x="537" y="148"/>
                    <a:pt x="538" y="148"/>
                    <a:pt x="538" y="148"/>
                  </a:cubicBezTo>
                  <a:cubicBezTo>
                    <a:pt x="539" y="151"/>
                    <a:pt x="540" y="147"/>
                    <a:pt x="542" y="150"/>
                  </a:cubicBezTo>
                  <a:lnTo>
                    <a:pt x="540" y="150"/>
                  </a:lnTo>
                  <a:cubicBezTo>
                    <a:pt x="542" y="151"/>
                    <a:pt x="543" y="151"/>
                    <a:pt x="544" y="151"/>
                  </a:cubicBezTo>
                  <a:cubicBezTo>
                    <a:pt x="544" y="153"/>
                    <a:pt x="543" y="151"/>
                    <a:pt x="542" y="152"/>
                  </a:cubicBezTo>
                  <a:cubicBezTo>
                    <a:pt x="544" y="153"/>
                    <a:pt x="547" y="152"/>
                    <a:pt x="547" y="155"/>
                  </a:cubicBezTo>
                  <a:cubicBezTo>
                    <a:pt x="547" y="154"/>
                    <a:pt x="546" y="153"/>
                    <a:pt x="545" y="153"/>
                  </a:cubicBezTo>
                  <a:cubicBezTo>
                    <a:pt x="546" y="155"/>
                    <a:pt x="546" y="155"/>
                    <a:pt x="547" y="156"/>
                  </a:cubicBezTo>
                  <a:lnTo>
                    <a:pt x="549" y="158"/>
                  </a:lnTo>
                  <a:lnTo>
                    <a:pt x="548" y="157"/>
                  </a:lnTo>
                  <a:cubicBezTo>
                    <a:pt x="552" y="157"/>
                    <a:pt x="553" y="160"/>
                    <a:pt x="556" y="161"/>
                  </a:cubicBezTo>
                  <a:cubicBezTo>
                    <a:pt x="553" y="160"/>
                    <a:pt x="555" y="161"/>
                    <a:pt x="554" y="162"/>
                  </a:cubicBezTo>
                  <a:cubicBezTo>
                    <a:pt x="555" y="163"/>
                    <a:pt x="556" y="164"/>
                    <a:pt x="555" y="164"/>
                  </a:cubicBezTo>
                  <a:cubicBezTo>
                    <a:pt x="557" y="164"/>
                    <a:pt x="557" y="166"/>
                    <a:pt x="560" y="166"/>
                  </a:cubicBezTo>
                  <a:cubicBezTo>
                    <a:pt x="560" y="166"/>
                    <a:pt x="560" y="167"/>
                    <a:pt x="560" y="168"/>
                  </a:cubicBezTo>
                  <a:cubicBezTo>
                    <a:pt x="561" y="168"/>
                    <a:pt x="560" y="167"/>
                    <a:pt x="560" y="167"/>
                  </a:cubicBezTo>
                  <a:cubicBezTo>
                    <a:pt x="563" y="168"/>
                    <a:pt x="565" y="172"/>
                    <a:pt x="569" y="173"/>
                  </a:cubicBezTo>
                  <a:cubicBezTo>
                    <a:pt x="573" y="175"/>
                    <a:pt x="574" y="175"/>
                    <a:pt x="577" y="176"/>
                  </a:cubicBezTo>
                  <a:cubicBezTo>
                    <a:pt x="577" y="177"/>
                    <a:pt x="576" y="176"/>
                    <a:pt x="576" y="176"/>
                  </a:cubicBezTo>
                  <a:cubicBezTo>
                    <a:pt x="577" y="178"/>
                    <a:pt x="577" y="179"/>
                    <a:pt x="579" y="180"/>
                  </a:cubicBezTo>
                  <a:lnTo>
                    <a:pt x="579" y="181"/>
                  </a:lnTo>
                  <a:cubicBezTo>
                    <a:pt x="581" y="181"/>
                    <a:pt x="581" y="181"/>
                    <a:pt x="582" y="182"/>
                  </a:cubicBezTo>
                  <a:cubicBezTo>
                    <a:pt x="582" y="182"/>
                    <a:pt x="581" y="182"/>
                    <a:pt x="580" y="182"/>
                  </a:cubicBezTo>
                  <a:cubicBezTo>
                    <a:pt x="582" y="183"/>
                    <a:pt x="584" y="183"/>
                    <a:pt x="585" y="184"/>
                  </a:cubicBezTo>
                  <a:cubicBezTo>
                    <a:pt x="585" y="185"/>
                    <a:pt x="584" y="184"/>
                    <a:pt x="583" y="184"/>
                  </a:cubicBezTo>
                  <a:cubicBezTo>
                    <a:pt x="584" y="185"/>
                    <a:pt x="587" y="187"/>
                    <a:pt x="588" y="187"/>
                  </a:cubicBezTo>
                  <a:lnTo>
                    <a:pt x="588" y="186"/>
                  </a:lnTo>
                  <a:lnTo>
                    <a:pt x="587" y="187"/>
                  </a:lnTo>
                  <a:cubicBezTo>
                    <a:pt x="585" y="186"/>
                    <a:pt x="585" y="184"/>
                    <a:pt x="585" y="184"/>
                  </a:cubicBezTo>
                  <a:lnTo>
                    <a:pt x="586" y="185"/>
                  </a:lnTo>
                  <a:cubicBezTo>
                    <a:pt x="586" y="182"/>
                    <a:pt x="582" y="182"/>
                    <a:pt x="580" y="181"/>
                  </a:cubicBezTo>
                  <a:lnTo>
                    <a:pt x="582" y="180"/>
                  </a:lnTo>
                  <a:lnTo>
                    <a:pt x="579" y="179"/>
                  </a:lnTo>
                  <a:cubicBezTo>
                    <a:pt x="579" y="179"/>
                    <a:pt x="579" y="178"/>
                    <a:pt x="580" y="178"/>
                  </a:cubicBezTo>
                  <a:cubicBezTo>
                    <a:pt x="579" y="176"/>
                    <a:pt x="579" y="178"/>
                    <a:pt x="579" y="176"/>
                  </a:cubicBezTo>
                  <a:cubicBezTo>
                    <a:pt x="577" y="175"/>
                    <a:pt x="579" y="175"/>
                    <a:pt x="579" y="176"/>
                  </a:cubicBezTo>
                  <a:lnTo>
                    <a:pt x="577" y="175"/>
                  </a:lnTo>
                  <a:cubicBezTo>
                    <a:pt x="576" y="172"/>
                    <a:pt x="573" y="173"/>
                    <a:pt x="573" y="171"/>
                  </a:cubicBezTo>
                  <a:cubicBezTo>
                    <a:pt x="569" y="168"/>
                    <a:pt x="573" y="172"/>
                    <a:pt x="569" y="171"/>
                  </a:cubicBezTo>
                  <a:lnTo>
                    <a:pt x="569" y="168"/>
                  </a:lnTo>
                  <a:lnTo>
                    <a:pt x="567" y="168"/>
                  </a:lnTo>
                  <a:cubicBezTo>
                    <a:pt x="567" y="168"/>
                    <a:pt x="566" y="167"/>
                    <a:pt x="567" y="167"/>
                  </a:cubicBezTo>
                  <a:cubicBezTo>
                    <a:pt x="566" y="167"/>
                    <a:pt x="567" y="168"/>
                    <a:pt x="566" y="168"/>
                  </a:cubicBezTo>
                  <a:cubicBezTo>
                    <a:pt x="565" y="165"/>
                    <a:pt x="560" y="164"/>
                    <a:pt x="561" y="163"/>
                  </a:cubicBezTo>
                  <a:cubicBezTo>
                    <a:pt x="560" y="163"/>
                    <a:pt x="563" y="164"/>
                    <a:pt x="560" y="164"/>
                  </a:cubicBezTo>
                  <a:cubicBezTo>
                    <a:pt x="561" y="162"/>
                    <a:pt x="558" y="162"/>
                    <a:pt x="557" y="160"/>
                  </a:cubicBezTo>
                  <a:cubicBezTo>
                    <a:pt x="558" y="160"/>
                    <a:pt x="560" y="161"/>
                    <a:pt x="559" y="159"/>
                  </a:cubicBezTo>
                  <a:cubicBezTo>
                    <a:pt x="556" y="160"/>
                    <a:pt x="555" y="157"/>
                    <a:pt x="553" y="156"/>
                  </a:cubicBezTo>
                  <a:cubicBezTo>
                    <a:pt x="553" y="157"/>
                    <a:pt x="551" y="154"/>
                    <a:pt x="548" y="153"/>
                  </a:cubicBezTo>
                  <a:cubicBezTo>
                    <a:pt x="548" y="152"/>
                    <a:pt x="544" y="149"/>
                    <a:pt x="542" y="147"/>
                  </a:cubicBezTo>
                  <a:lnTo>
                    <a:pt x="543" y="147"/>
                  </a:lnTo>
                  <a:cubicBezTo>
                    <a:pt x="542" y="148"/>
                    <a:pt x="540" y="146"/>
                    <a:pt x="538" y="145"/>
                  </a:cubicBezTo>
                  <a:cubicBezTo>
                    <a:pt x="538" y="144"/>
                    <a:pt x="539" y="144"/>
                    <a:pt x="540" y="144"/>
                  </a:cubicBezTo>
                  <a:lnTo>
                    <a:pt x="538" y="144"/>
                  </a:lnTo>
                  <a:cubicBezTo>
                    <a:pt x="538" y="144"/>
                    <a:pt x="537" y="144"/>
                    <a:pt x="536" y="143"/>
                  </a:cubicBezTo>
                  <a:lnTo>
                    <a:pt x="537" y="143"/>
                  </a:lnTo>
                  <a:cubicBezTo>
                    <a:pt x="536" y="141"/>
                    <a:pt x="533" y="140"/>
                    <a:pt x="530" y="138"/>
                  </a:cubicBezTo>
                  <a:cubicBezTo>
                    <a:pt x="529" y="138"/>
                    <a:pt x="531" y="142"/>
                    <a:pt x="528" y="140"/>
                  </a:cubicBezTo>
                  <a:cubicBezTo>
                    <a:pt x="528" y="139"/>
                    <a:pt x="529" y="138"/>
                    <a:pt x="529" y="139"/>
                  </a:cubicBezTo>
                  <a:cubicBezTo>
                    <a:pt x="529" y="139"/>
                    <a:pt x="529" y="138"/>
                    <a:pt x="528" y="138"/>
                  </a:cubicBezTo>
                  <a:lnTo>
                    <a:pt x="529" y="138"/>
                  </a:lnTo>
                  <a:lnTo>
                    <a:pt x="528" y="138"/>
                  </a:lnTo>
                  <a:cubicBezTo>
                    <a:pt x="528" y="138"/>
                    <a:pt x="527" y="137"/>
                    <a:pt x="528" y="137"/>
                  </a:cubicBezTo>
                  <a:lnTo>
                    <a:pt x="529" y="138"/>
                  </a:lnTo>
                  <a:cubicBezTo>
                    <a:pt x="528" y="137"/>
                    <a:pt x="527" y="135"/>
                    <a:pt x="527" y="135"/>
                  </a:cubicBezTo>
                  <a:cubicBezTo>
                    <a:pt x="527" y="135"/>
                    <a:pt x="526" y="135"/>
                    <a:pt x="525" y="135"/>
                  </a:cubicBezTo>
                  <a:cubicBezTo>
                    <a:pt x="523" y="133"/>
                    <a:pt x="525" y="133"/>
                    <a:pt x="524" y="132"/>
                  </a:cubicBezTo>
                  <a:cubicBezTo>
                    <a:pt x="523" y="132"/>
                    <a:pt x="523" y="131"/>
                    <a:pt x="522" y="132"/>
                  </a:cubicBezTo>
                  <a:cubicBezTo>
                    <a:pt x="521" y="131"/>
                    <a:pt x="522" y="131"/>
                    <a:pt x="522" y="131"/>
                  </a:cubicBezTo>
                  <a:cubicBezTo>
                    <a:pt x="520" y="131"/>
                    <a:pt x="516" y="127"/>
                    <a:pt x="517" y="129"/>
                  </a:cubicBezTo>
                  <a:cubicBezTo>
                    <a:pt x="513" y="127"/>
                    <a:pt x="510" y="124"/>
                    <a:pt x="507" y="121"/>
                  </a:cubicBezTo>
                  <a:cubicBezTo>
                    <a:pt x="505" y="120"/>
                    <a:pt x="503" y="119"/>
                    <a:pt x="500" y="118"/>
                  </a:cubicBezTo>
                  <a:cubicBezTo>
                    <a:pt x="500" y="118"/>
                    <a:pt x="499" y="116"/>
                    <a:pt x="500" y="116"/>
                  </a:cubicBezTo>
                  <a:cubicBezTo>
                    <a:pt x="499" y="115"/>
                    <a:pt x="498" y="115"/>
                    <a:pt x="496" y="114"/>
                  </a:cubicBezTo>
                  <a:cubicBezTo>
                    <a:pt x="498" y="114"/>
                    <a:pt x="496" y="113"/>
                    <a:pt x="498" y="114"/>
                  </a:cubicBezTo>
                  <a:cubicBezTo>
                    <a:pt x="496" y="113"/>
                    <a:pt x="496" y="112"/>
                    <a:pt x="493" y="111"/>
                  </a:cubicBezTo>
                  <a:cubicBezTo>
                    <a:pt x="494" y="111"/>
                    <a:pt x="492" y="109"/>
                    <a:pt x="492" y="108"/>
                  </a:cubicBezTo>
                  <a:lnTo>
                    <a:pt x="492" y="110"/>
                  </a:lnTo>
                  <a:cubicBezTo>
                    <a:pt x="492" y="109"/>
                    <a:pt x="491" y="108"/>
                    <a:pt x="490" y="108"/>
                  </a:cubicBezTo>
                  <a:lnTo>
                    <a:pt x="491" y="107"/>
                  </a:lnTo>
                  <a:cubicBezTo>
                    <a:pt x="487" y="103"/>
                    <a:pt x="482" y="104"/>
                    <a:pt x="480" y="100"/>
                  </a:cubicBezTo>
                  <a:cubicBezTo>
                    <a:pt x="479" y="100"/>
                    <a:pt x="482" y="102"/>
                    <a:pt x="480" y="102"/>
                  </a:cubicBezTo>
                  <a:cubicBezTo>
                    <a:pt x="479" y="101"/>
                    <a:pt x="478" y="98"/>
                    <a:pt x="477" y="97"/>
                  </a:cubicBezTo>
                  <a:cubicBezTo>
                    <a:pt x="475" y="95"/>
                    <a:pt x="473" y="97"/>
                    <a:pt x="471" y="95"/>
                  </a:cubicBezTo>
                  <a:cubicBezTo>
                    <a:pt x="472" y="95"/>
                    <a:pt x="471" y="97"/>
                    <a:pt x="469" y="95"/>
                  </a:cubicBezTo>
                  <a:cubicBezTo>
                    <a:pt x="466" y="94"/>
                    <a:pt x="468" y="93"/>
                    <a:pt x="469" y="93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0" y="94"/>
                    <a:pt x="471" y="94"/>
                    <a:pt x="471" y="94"/>
                  </a:cubicBezTo>
                  <a:lnTo>
                    <a:pt x="470" y="94"/>
                  </a:lnTo>
                  <a:cubicBezTo>
                    <a:pt x="469" y="93"/>
                    <a:pt x="466" y="91"/>
                    <a:pt x="468" y="91"/>
                  </a:cubicBezTo>
                  <a:cubicBezTo>
                    <a:pt x="466" y="90"/>
                    <a:pt x="466" y="91"/>
                    <a:pt x="468" y="92"/>
                  </a:cubicBezTo>
                  <a:cubicBezTo>
                    <a:pt x="466" y="90"/>
                    <a:pt x="464" y="90"/>
                    <a:pt x="462" y="88"/>
                  </a:cubicBezTo>
                  <a:cubicBezTo>
                    <a:pt x="458" y="85"/>
                    <a:pt x="460" y="88"/>
                    <a:pt x="457" y="86"/>
                  </a:cubicBezTo>
                  <a:cubicBezTo>
                    <a:pt x="455" y="84"/>
                    <a:pt x="458" y="85"/>
                    <a:pt x="455" y="84"/>
                  </a:cubicBezTo>
                  <a:cubicBezTo>
                    <a:pt x="454" y="83"/>
                    <a:pt x="455" y="83"/>
                    <a:pt x="456" y="83"/>
                  </a:cubicBezTo>
                  <a:cubicBezTo>
                    <a:pt x="454" y="82"/>
                    <a:pt x="453" y="80"/>
                    <a:pt x="451" y="78"/>
                  </a:cubicBezTo>
                  <a:lnTo>
                    <a:pt x="453" y="79"/>
                  </a:lnTo>
                  <a:cubicBezTo>
                    <a:pt x="452" y="79"/>
                    <a:pt x="451" y="78"/>
                    <a:pt x="450" y="78"/>
                  </a:cubicBezTo>
                  <a:lnTo>
                    <a:pt x="451" y="79"/>
                  </a:lnTo>
                  <a:cubicBezTo>
                    <a:pt x="450" y="78"/>
                    <a:pt x="449" y="78"/>
                    <a:pt x="449" y="78"/>
                  </a:cubicBezTo>
                  <a:cubicBezTo>
                    <a:pt x="449" y="78"/>
                    <a:pt x="449" y="79"/>
                    <a:pt x="448" y="79"/>
                  </a:cubicBezTo>
                  <a:cubicBezTo>
                    <a:pt x="447" y="78"/>
                    <a:pt x="444" y="77"/>
                    <a:pt x="445" y="77"/>
                  </a:cubicBezTo>
                  <a:cubicBezTo>
                    <a:pt x="448" y="79"/>
                    <a:pt x="445" y="75"/>
                    <a:pt x="448" y="77"/>
                  </a:cubicBezTo>
                  <a:cubicBezTo>
                    <a:pt x="447" y="77"/>
                    <a:pt x="447" y="77"/>
                    <a:pt x="446" y="76"/>
                  </a:cubicBezTo>
                  <a:lnTo>
                    <a:pt x="447" y="76"/>
                  </a:lnTo>
                  <a:cubicBezTo>
                    <a:pt x="444" y="73"/>
                    <a:pt x="444" y="76"/>
                    <a:pt x="442" y="74"/>
                  </a:cubicBezTo>
                  <a:cubicBezTo>
                    <a:pt x="442" y="73"/>
                    <a:pt x="442" y="72"/>
                    <a:pt x="441" y="72"/>
                  </a:cubicBezTo>
                  <a:cubicBezTo>
                    <a:pt x="442" y="73"/>
                    <a:pt x="441" y="73"/>
                    <a:pt x="439" y="73"/>
                  </a:cubicBezTo>
                  <a:cubicBezTo>
                    <a:pt x="438" y="71"/>
                    <a:pt x="437" y="72"/>
                    <a:pt x="436" y="71"/>
                  </a:cubicBezTo>
                  <a:lnTo>
                    <a:pt x="437" y="72"/>
                  </a:lnTo>
                  <a:cubicBezTo>
                    <a:pt x="436" y="72"/>
                    <a:pt x="436" y="71"/>
                    <a:pt x="434" y="71"/>
                  </a:cubicBezTo>
                  <a:cubicBezTo>
                    <a:pt x="434" y="70"/>
                    <a:pt x="436" y="71"/>
                    <a:pt x="436" y="71"/>
                  </a:cubicBezTo>
                  <a:cubicBezTo>
                    <a:pt x="433" y="71"/>
                    <a:pt x="432" y="68"/>
                    <a:pt x="429" y="67"/>
                  </a:cubicBezTo>
                  <a:cubicBezTo>
                    <a:pt x="429" y="66"/>
                    <a:pt x="430" y="66"/>
                    <a:pt x="429" y="65"/>
                  </a:cubicBezTo>
                  <a:cubicBezTo>
                    <a:pt x="427" y="64"/>
                    <a:pt x="428" y="63"/>
                    <a:pt x="425" y="62"/>
                  </a:cubicBezTo>
                  <a:cubicBezTo>
                    <a:pt x="425" y="63"/>
                    <a:pt x="425" y="63"/>
                    <a:pt x="424" y="63"/>
                  </a:cubicBezTo>
                  <a:lnTo>
                    <a:pt x="428" y="64"/>
                  </a:lnTo>
                  <a:lnTo>
                    <a:pt x="425" y="64"/>
                  </a:lnTo>
                  <a:cubicBezTo>
                    <a:pt x="425" y="64"/>
                    <a:pt x="427" y="65"/>
                    <a:pt x="428" y="66"/>
                  </a:cubicBezTo>
                  <a:cubicBezTo>
                    <a:pt x="426" y="65"/>
                    <a:pt x="426" y="65"/>
                    <a:pt x="427" y="66"/>
                  </a:cubicBezTo>
                  <a:cubicBezTo>
                    <a:pt x="426" y="64"/>
                    <a:pt x="423" y="65"/>
                    <a:pt x="422" y="63"/>
                  </a:cubicBezTo>
                  <a:lnTo>
                    <a:pt x="423" y="61"/>
                  </a:lnTo>
                  <a:cubicBezTo>
                    <a:pt x="420" y="58"/>
                    <a:pt x="417" y="60"/>
                    <a:pt x="413" y="56"/>
                  </a:cubicBezTo>
                  <a:lnTo>
                    <a:pt x="414" y="57"/>
                  </a:lnTo>
                  <a:cubicBezTo>
                    <a:pt x="413" y="57"/>
                    <a:pt x="412" y="56"/>
                    <a:pt x="411" y="56"/>
                  </a:cubicBezTo>
                  <a:cubicBezTo>
                    <a:pt x="412" y="55"/>
                    <a:pt x="411" y="54"/>
                    <a:pt x="410" y="53"/>
                  </a:cubicBezTo>
                  <a:cubicBezTo>
                    <a:pt x="410" y="54"/>
                    <a:pt x="407" y="51"/>
                    <a:pt x="406" y="53"/>
                  </a:cubicBezTo>
                  <a:lnTo>
                    <a:pt x="405" y="51"/>
                  </a:lnTo>
                  <a:cubicBezTo>
                    <a:pt x="402" y="49"/>
                    <a:pt x="400" y="51"/>
                    <a:pt x="398" y="49"/>
                  </a:cubicBezTo>
                  <a:cubicBezTo>
                    <a:pt x="399" y="49"/>
                    <a:pt x="398" y="47"/>
                    <a:pt x="400" y="48"/>
                  </a:cubicBezTo>
                  <a:cubicBezTo>
                    <a:pt x="399" y="47"/>
                    <a:pt x="398" y="47"/>
                    <a:pt x="398" y="47"/>
                  </a:cubicBezTo>
                  <a:cubicBezTo>
                    <a:pt x="398" y="47"/>
                    <a:pt x="395" y="47"/>
                    <a:pt x="395" y="46"/>
                  </a:cubicBezTo>
                  <a:cubicBezTo>
                    <a:pt x="393" y="46"/>
                    <a:pt x="392" y="47"/>
                    <a:pt x="392" y="46"/>
                  </a:cubicBezTo>
                  <a:cubicBezTo>
                    <a:pt x="392" y="46"/>
                    <a:pt x="390" y="45"/>
                    <a:pt x="391" y="46"/>
                  </a:cubicBezTo>
                  <a:cubicBezTo>
                    <a:pt x="388" y="42"/>
                    <a:pt x="382" y="41"/>
                    <a:pt x="380" y="38"/>
                  </a:cubicBezTo>
                  <a:cubicBezTo>
                    <a:pt x="378" y="37"/>
                    <a:pt x="375" y="36"/>
                    <a:pt x="373" y="35"/>
                  </a:cubicBezTo>
                  <a:cubicBezTo>
                    <a:pt x="370" y="34"/>
                    <a:pt x="370" y="36"/>
                    <a:pt x="368" y="34"/>
                  </a:cubicBezTo>
                  <a:cubicBezTo>
                    <a:pt x="366" y="33"/>
                    <a:pt x="369" y="34"/>
                    <a:pt x="369" y="34"/>
                  </a:cubicBezTo>
                  <a:cubicBezTo>
                    <a:pt x="369" y="31"/>
                    <a:pt x="364" y="32"/>
                    <a:pt x="362" y="30"/>
                  </a:cubicBezTo>
                  <a:lnTo>
                    <a:pt x="363" y="30"/>
                  </a:lnTo>
                  <a:cubicBezTo>
                    <a:pt x="362" y="28"/>
                    <a:pt x="359" y="29"/>
                    <a:pt x="356" y="27"/>
                  </a:cubicBezTo>
                  <a:cubicBezTo>
                    <a:pt x="354" y="27"/>
                    <a:pt x="351" y="26"/>
                    <a:pt x="348" y="26"/>
                  </a:cubicBezTo>
                  <a:cubicBezTo>
                    <a:pt x="349" y="25"/>
                    <a:pt x="349" y="26"/>
                    <a:pt x="349" y="24"/>
                  </a:cubicBezTo>
                  <a:cubicBezTo>
                    <a:pt x="348" y="24"/>
                    <a:pt x="349" y="26"/>
                    <a:pt x="346" y="25"/>
                  </a:cubicBezTo>
                  <a:cubicBezTo>
                    <a:pt x="345" y="25"/>
                    <a:pt x="344" y="23"/>
                    <a:pt x="344" y="22"/>
                  </a:cubicBezTo>
                  <a:lnTo>
                    <a:pt x="346" y="23"/>
                  </a:lnTo>
                  <a:cubicBezTo>
                    <a:pt x="345" y="21"/>
                    <a:pt x="344" y="22"/>
                    <a:pt x="342" y="21"/>
                  </a:cubicBezTo>
                  <a:lnTo>
                    <a:pt x="343" y="21"/>
                  </a:lnTo>
                  <a:cubicBezTo>
                    <a:pt x="338" y="20"/>
                    <a:pt x="338" y="21"/>
                    <a:pt x="334" y="20"/>
                  </a:cubicBezTo>
                  <a:lnTo>
                    <a:pt x="335" y="21"/>
                  </a:lnTo>
                  <a:cubicBezTo>
                    <a:pt x="332" y="21"/>
                    <a:pt x="333" y="19"/>
                    <a:pt x="331" y="20"/>
                  </a:cubicBezTo>
                  <a:lnTo>
                    <a:pt x="331" y="18"/>
                  </a:lnTo>
                  <a:cubicBezTo>
                    <a:pt x="329" y="18"/>
                    <a:pt x="325" y="17"/>
                    <a:pt x="323" y="17"/>
                  </a:cubicBezTo>
                  <a:cubicBezTo>
                    <a:pt x="325" y="16"/>
                    <a:pt x="327" y="17"/>
                    <a:pt x="330" y="17"/>
                  </a:cubicBezTo>
                  <a:cubicBezTo>
                    <a:pt x="328" y="16"/>
                    <a:pt x="325" y="16"/>
                    <a:pt x="324" y="16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24" y="17"/>
                    <a:pt x="321" y="16"/>
                    <a:pt x="319" y="16"/>
                  </a:cubicBezTo>
                  <a:cubicBezTo>
                    <a:pt x="319" y="13"/>
                    <a:pt x="312" y="14"/>
                    <a:pt x="310" y="11"/>
                  </a:cubicBezTo>
                  <a:cubicBezTo>
                    <a:pt x="305" y="10"/>
                    <a:pt x="301" y="8"/>
                    <a:pt x="295" y="7"/>
                  </a:cubicBezTo>
                  <a:cubicBezTo>
                    <a:pt x="296" y="10"/>
                    <a:pt x="293" y="6"/>
                    <a:pt x="293" y="9"/>
                  </a:cubicBezTo>
                  <a:cubicBezTo>
                    <a:pt x="291" y="9"/>
                    <a:pt x="290" y="9"/>
                    <a:pt x="290" y="9"/>
                  </a:cubicBezTo>
                  <a:lnTo>
                    <a:pt x="287" y="6"/>
                  </a:lnTo>
                  <a:cubicBezTo>
                    <a:pt x="286" y="5"/>
                    <a:pt x="288" y="6"/>
                    <a:pt x="288" y="6"/>
                  </a:cubicBezTo>
                  <a:cubicBezTo>
                    <a:pt x="285" y="5"/>
                    <a:pt x="287" y="4"/>
                    <a:pt x="285" y="3"/>
                  </a:cubicBezTo>
                  <a:cubicBezTo>
                    <a:pt x="285" y="4"/>
                    <a:pt x="284" y="4"/>
                    <a:pt x="282" y="4"/>
                  </a:cubicBezTo>
                  <a:lnTo>
                    <a:pt x="284" y="5"/>
                  </a:lnTo>
                  <a:cubicBezTo>
                    <a:pt x="280" y="6"/>
                    <a:pt x="281" y="3"/>
                    <a:pt x="277" y="3"/>
                  </a:cubicBezTo>
                  <a:lnTo>
                    <a:pt x="278" y="3"/>
                  </a:lnTo>
                  <a:cubicBezTo>
                    <a:pt x="276" y="3"/>
                    <a:pt x="270" y="2"/>
                    <a:pt x="268" y="3"/>
                  </a:cubicBezTo>
                  <a:cubicBezTo>
                    <a:pt x="267" y="3"/>
                    <a:pt x="267" y="2"/>
                    <a:pt x="268" y="2"/>
                  </a:cubicBezTo>
                  <a:cubicBezTo>
                    <a:pt x="263" y="2"/>
                    <a:pt x="256" y="3"/>
                    <a:pt x="251" y="2"/>
                  </a:cubicBezTo>
                  <a:lnTo>
                    <a:pt x="252" y="1"/>
                  </a:lnTo>
                  <a:cubicBezTo>
                    <a:pt x="251" y="2"/>
                    <a:pt x="251" y="2"/>
                    <a:pt x="249" y="2"/>
                  </a:cubicBezTo>
                  <a:cubicBezTo>
                    <a:pt x="249" y="1"/>
                    <a:pt x="250" y="1"/>
                    <a:pt x="249" y="1"/>
                  </a:cubicBezTo>
                  <a:cubicBezTo>
                    <a:pt x="249" y="1"/>
                    <a:pt x="247" y="2"/>
                    <a:pt x="245" y="2"/>
                  </a:cubicBezTo>
                  <a:lnTo>
                    <a:pt x="247" y="1"/>
                  </a:lnTo>
                  <a:cubicBezTo>
                    <a:pt x="241" y="0"/>
                    <a:pt x="238" y="2"/>
                    <a:pt x="234" y="3"/>
                  </a:cubicBezTo>
                  <a:cubicBezTo>
                    <a:pt x="234" y="1"/>
                    <a:pt x="230" y="0"/>
                    <a:pt x="228" y="0"/>
                  </a:cubicBezTo>
                  <a:cubicBezTo>
                    <a:pt x="222" y="0"/>
                    <a:pt x="218" y="1"/>
                    <a:pt x="213" y="2"/>
                  </a:cubicBezTo>
                  <a:cubicBezTo>
                    <a:pt x="210" y="1"/>
                    <a:pt x="201" y="3"/>
                    <a:pt x="196" y="2"/>
                  </a:cubicBezTo>
                  <a:cubicBezTo>
                    <a:pt x="197" y="3"/>
                    <a:pt x="196" y="3"/>
                    <a:pt x="195" y="3"/>
                  </a:cubicBezTo>
                  <a:cubicBezTo>
                    <a:pt x="193" y="3"/>
                    <a:pt x="191" y="5"/>
                    <a:pt x="191" y="3"/>
                  </a:cubicBezTo>
                  <a:cubicBezTo>
                    <a:pt x="190" y="3"/>
                    <a:pt x="188" y="3"/>
                    <a:pt x="185" y="3"/>
                  </a:cubicBezTo>
                  <a:lnTo>
                    <a:pt x="185" y="5"/>
                  </a:lnTo>
                  <a:cubicBezTo>
                    <a:pt x="179" y="3"/>
                    <a:pt x="171" y="9"/>
                    <a:pt x="168" y="7"/>
                  </a:cubicBezTo>
                  <a:cubicBezTo>
                    <a:pt x="167" y="8"/>
                    <a:pt x="166" y="8"/>
                    <a:pt x="164" y="9"/>
                  </a:cubicBezTo>
                  <a:lnTo>
                    <a:pt x="164" y="8"/>
                  </a:lnTo>
                  <a:cubicBezTo>
                    <a:pt x="160" y="8"/>
                    <a:pt x="159" y="8"/>
                    <a:pt x="154" y="10"/>
                  </a:cubicBezTo>
                  <a:lnTo>
                    <a:pt x="155" y="9"/>
                  </a:lnTo>
                  <a:cubicBezTo>
                    <a:pt x="153" y="10"/>
                    <a:pt x="153" y="12"/>
                    <a:pt x="151" y="13"/>
                  </a:cubicBezTo>
                  <a:lnTo>
                    <a:pt x="149" y="12"/>
                  </a:lnTo>
                  <a:cubicBezTo>
                    <a:pt x="145" y="13"/>
                    <a:pt x="141" y="13"/>
                    <a:pt x="136" y="16"/>
                  </a:cubicBezTo>
                  <a:cubicBezTo>
                    <a:pt x="136" y="16"/>
                    <a:pt x="136" y="14"/>
                    <a:pt x="137" y="14"/>
                  </a:cubicBezTo>
                  <a:cubicBezTo>
                    <a:pt x="136" y="14"/>
                    <a:pt x="130" y="16"/>
                    <a:pt x="131" y="17"/>
                  </a:cubicBezTo>
                  <a:cubicBezTo>
                    <a:pt x="130" y="16"/>
                    <a:pt x="126" y="19"/>
                    <a:pt x="124" y="21"/>
                  </a:cubicBezTo>
                  <a:lnTo>
                    <a:pt x="124" y="19"/>
                  </a:lnTo>
                  <a:cubicBezTo>
                    <a:pt x="123" y="21"/>
                    <a:pt x="123" y="21"/>
                    <a:pt x="121" y="23"/>
                  </a:cubicBezTo>
                  <a:cubicBezTo>
                    <a:pt x="120" y="23"/>
                    <a:pt x="120" y="22"/>
                    <a:pt x="121" y="22"/>
                  </a:cubicBezTo>
                  <a:cubicBezTo>
                    <a:pt x="118" y="22"/>
                    <a:pt x="119" y="24"/>
                    <a:pt x="117" y="24"/>
                  </a:cubicBezTo>
                  <a:lnTo>
                    <a:pt x="117" y="23"/>
                  </a:lnTo>
                  <a:cubicBezTo>
                    <a:pt x="115" y="24"/>
                    <a:pt x="116" y="24"/>
                    <a:pt x="115" y="25"/>
                  </a:cubicBezTo>
                  <a:cubicBezTo>
                    <a:pt x="113" y="26"/>
                    <a:pt x="110" y="27"/>
                    <a:pt x="110" y="26"/>
                  </a:cubicBezTo>
                  <a:cubicBezTo>
                    <a:pt x="110" y="27"/>
                    <a:pt x="109" y="27"/>
                    <a:pt x="107" y="27"/>
                  </a:cubicBezTo>
                  <a:lnTo>
                    <a:pt x="108" y="27"/>
                  </a:lnTo>
                  <a:cubicBezTo>
                    <a:pt x="104" y="28"/>
                    <a:pt x="103" y="30"/>
                    <a:pt x="100" y="31"/>
                  </a:cubicBezTo>
                  <a:cubicBezTo>
                    <a:pt x="100" y="30"/>
                    <a:pt x="99" y="30"/>
                    <a:pt x="99" y="30"/>
                  </a:cubicBezTo>
                  <a:cubicBezTo>
                    <a:pt x="102" y="29"/>
                    <a:pt x="104" y="28"/>
                    <a:pt x="104" y="28"/>
                  </a:cubicBezTo>
                  <a:cubicBezTo>
                    <a:pt x="104" y="27"/>
                    <a:pt x="102" y="28"/>
                    <a:pt x="103" y="27"/>
                  </a:cubicBezTo>
                  <a:cubicBezTo>
                    <a:pt x="101" y="27"/>
                    <a:pt x="99" y="31"/>
                    <a:pt x="97" y="31"/>
                  </a:cubicBezTo>
                  <a:lnTo>
                    <a:pt x="96" y="31"/>
                  </a:lnTo>
                  <a:lnTo>
                    <a:pt x="97" y="31"/>
                  </a:lnTo>
                  <a:cubicBezTo>
                    <a:pt x="96" y="31"/>
                    <a:pt x="95" y="31"/>
                    <a:pt x="95" y="32"/>
                  </a:cubicBezTo>
                  <a:cubicBezTo>
                    <a:pt x="94" y="32"/>
                    <a:pt x="94" y="32"/>
                    <a:pt x="93" y="32"/>
                  </a:cubicBezTo>
                  <a:cubicBezTo>
                    <a:pt x="93" y="32"/>
                    <a:pt x="91" y="33"/>
                    <a:pt x="89" y="34"/>
                  </a:cubicBezTo>
                  <a:cubicBezTo>
                    <a:pt x="90" y="34"/>
                    <a:pt x="88" y="34"/>
                    <a:pt x="90" y="35"/>
                  </a:cubicBezTo>
                  <a:cubicBezTo>
                    <a:pt x="90" y="35"/>
                    <a:pt x="90" y="34"/>
                    <a:pt x="91" y="34"/>
                  </a:cubicBezTo>
                  <a:lnTo>
                    <a:pt x="92" y="34"/>
                  </a:lnTo>
                  <a:cubicBezTo>
                    <a:pt x="92" y="34"/>
                    <a:pt x="93" y="34"/>
                    <a:pt x="94" y="33"/>
                  </a:cubicBezTo>
                  <a:cubicBezTo>
                    <a:pt x="93" y="34"/>
                    <a:pt x="93" y="34"/>
                    <a:pt x="91" y="34"/>
                  </a:cubicBezTo>
                  <a:cubicBezTo>
                    <a:pt x="91" y="35"/>
                    <a:pt x="91" y="36"/>
                    <a:pt x="90" y="37"/>
                  </a:cubicBezTo>
                  <a:cubicBezTo>
                    <a:pt x="88" y="36"/>
                    <a:pt x="85" y="37"/>
                    <a:pt x="84" y="36"/>
                  </a:cubicBezTo>
                  <a:cubicBezTo>
                    <a:pt x="81" y="39"/>
                    <a:pt x="76" y="40"/>
                    <a:pt x="75" y="44"/>
                  </a:cubicBezTo>
                  <a:cubicBezTo>
                    <a:pt x="74" y="45"/>
                    <a:pt x="74" y="44"/>
                    <a:pt x="73" y="44"/>
                  </a:cubicBezTo>
                  <a:cubicBezTo>
                    <a:pt x="74" y="43"/>
                    <a:pt x="74" y="43"/>
                    <a:pt x="74" y="42"/>
                  </a:cubicBezTo>
                  <a:cubicBezTo>
                    <a:pt x="73" y="44"/>
                    <a:pt x="69" y="46"/>
                    <a:pt x="69" y="47"/>
                  </a:cubicBezTo>
                  <a:cubicBezTo>
                    <a:pt x="67" y="48"/>
                    <a:pt x="70" y="46"/>
                    <a:pt x="67" y="47"/>
                  </a:cubicBezTo>
                  <a:cubicBezTo>
                    <a:pt x="60" y="48"/>
                    <a:pt x="59" y="56"/>
                    <a:pt x="51" y="57"/>
                  </a:cubicBezTo>
                  <a:lnTo>
                    <a:pt x="52" y="57"/>
                  </a:lnTo>
                  <a:cubicBezTo>
                    <a:pt x="43" y="61"/>
                    <a:pt x="37" y="69"/>
                    <a:pt x="29" y="72"/>
                  </a:cubicBezTo>
                  <a:cubicBezTo>
                    <a:pt x="26" y="74"/>
                    <a:pt x="27" y="75"/>
                    <a:pt x="26" y="77"/>
                  </a:cubicBezTo>
                  <a:lnTo>
                    <a:pt x="24" y="76"/>
                  </a:lnTo>
                  <a:lnTo>
                    <a:pt x="23" y="78"/>
                  </a:lnTo>
                  <a:cubicBezTo>
                    <a:pt x="21" y="81"/>
                    <a:pt x="17" y="80"/>
                    <a:pt x="14" y="84"/>
                  </a:cubicBezTo>
                  <a:lnTo>
                    <a:pt x="15" y="85"/>
                  </a:lnTo>
                  <a:cubicBezTo>
                    <a:pt x="14" y="86"/>
                    <a:pt x="12" y="88"/>
                    <a:pt x="11" y="88"/>
                  </a:cubicBezTo>
                  <a:lnTo>
                    <a:pt x="11" y="90"/>
                  </a:lnTo>
                  <a:lnTo>
                    <a:pt x="10" y="88"/>
                  </a:lnTo>
                  <a:lnTo>
                    <a:pt x="7" y="92"/>
                  </a:lnTo>
                  <a:cubicBezTo>
                    <a:pt x="5" y="94"/>
                    <a:pt x="6" y="90"/>
                    <a:pt x="2" y="93"/>
                  </a:cubicBezTo>
                  <a:cubicBezTo>
                    <a:pt x="1" y="94"/>
                    <a:pt x="-1" y="98"/>
                    <a:pt x="0" y="97"/>
                  </a:cubicBezTo>
                  <a:cubicBezTo>
                    <a:pt x="1" y="97"/>
                    <a:pt x="2" y="97"/>
                    <a:pt x="3" y="97"/>
                  </a:cubicBezTo>
                  <a:lnTo>
                    <a:pt x="1" y="98"/>
                  </a:lnTo>
                  <a:cubicBezTo>
                    <a:pt x="2" y="100"/>
                    <a:pt x="3" y="101"/>
                    <a:pt x="6" y="100"/>
                  </a:cubicBezTo>
                  <a:lnTo>
                    <a:pt x="8" y="97"/>
                  </a:lnTo>
                  <a:lnTo>
                    <a:pt x="9" y="97"/>
                  </a:lnTo>
                  <a:lnTo>
                    <a:pt x="7" y="99"/>
                  </a:lnTo>
                  <a:cubicBezTo>
                    <a:pt x="9" y="99"/>
                    <a:pt x="9" y="98"/>
                    <a:pt x="10" y="97"/>
                  </a:cubicBezTo>
                  <a:lnTo>
                    <a:pt x="11" y="97"/>
                  </a:lnTo>
                  <a:lnTo>
                    <a:pt x="12" y="94"/>
                  </a:lnTo>
                  <a:cubicBezTo>
                    <a:pt x="12" y="94"/>
                    <a:pt x="12" y="95"/>
                    <a:pt x="13" y="94"/>
                  </a:cubicBezTo>
                  <a:cubicBezTo>
                    <a:pt x="14" y="93"/>
                    <a:pt x="12" y="94"/>
                    <a:pt x="12" y="93"/>
                  </a:cubicBezTo>
                  <a:cubicBezTo>
                    <a:pt x="14" y="92"/>
                    <a:pt x="14" y="93"/>
                    <a:pt x="15" y="91"/>
                  </a:cubicBezTo>
                  <a:cubicBezTo>
                    <a:pt x="16" y="92"/>
                    <a:pt x="16" y="92"/>
                    <a:pt x="15" y="93"/>
                  </a:cubicBezTo>
                  <a:cubicBezTo>
                    <a:pt x="16" y="91"/>
                    <a:pt x="18" y="90"/>
                    <a:pt x="18" y="88"/>
                  </a:cubicBezTo>
                  <a:cubicBezTo>
                    <a:pt x="19" y="88"/>
                    <a:pt x="21" y="86"/>
                    <a:pt x="22" y="87"/>
                  </a:cubicBezTo>
                  <a:lnTo>
                    <a:pt x="23" y="84"/>
                  </a:lnTo>
                  <a:cubicBezTo>
                    <a:pt x="23" y="87"/>
                    <a:pt x="28" y="81"/>
                    <a:pt x="29" y="83"/>
                  </a:cubicBezTo>
                  <a:cubicBezTo>
                    <a:pt x="29" y="81"/>
                    <a:pt x="33" y="78"/>
                    <a:pt x="35" y="76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6" y="76"/>
                    <a:pt x="36" y="76"/>
                    <a:pt x="37" y="76"/>
                  </a:cubicBezTo>
                  <a:cubicBezTo>
                    <a:pt x="36" y="74"/>
                    <a:pt x="39" y="72"/>
                    <a:pt x="39" y="70"/>
                  </a:cubicBezTo>
                  <a:cubicBezTo>
                    <a:pt x="42" y="70"/>
                    <a:pt x="39" y="73"/>
                    <a:pt x="41" y="74"/>
                  </a:cubicBezTo>
                  <a:cubicBezTo>
                    <a:pt x="40" y="73"/>
                    <a:pt x="43" y="70"/>
                    <a:pt x="42" y="70"/>
                  </a:cubicBezTo>
                  <a:cubicBezTo>
                    <a:pt x="43" y="70"/>
                    <a:pt x="43" y="70"/>
                    <a:pt x="44" y="70"/>
                  </a:cubicBezTo>
                  <a:cubicBezTo>
                    <a:pt x="43" y="69"/>
                    <a:pt x="45" y="69"/>
                    <a:pt x="46" y="68"/>
                  </a:cubicBezTo>
                  <a:cubicBezTo>
                    <a:pt x="49" y="67"/>
                    <a:pt x="48" y="69"/>
                    <a:pt x="49" y="67"/>
                  </a:cubicBezTo>
                  <a:cubicBezTo>
                    <a:pt x="50" y="66"/>
                    <a:pt x="49" y="68"/>
                    <a:pt x="49" y="68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8" name="Freeform: Shape 1499">
              <a:extLst>
                <a:ext uri="{FF2B5EF4-FFF2-40B4-BE49-F238E27FC236}">
                  <a16:creationId xmlns:a16="http://schemas.microsoft.com/office/drawing/2014/main" id="{8BB4ABFB-3CD1-024A-85C4-41BF6EBF04F3}"/>
                </a:ext>
              </a:extLst>
            </p:cNvPr>
            <p:cNvSpPr/>
            <p:nvPr/>
          </p:nvSpPr>
          <p:spPr>
            <a:xfrm>
              <a:off x="6827823" y="4463424"/>
              <a:ext cx="546373" cy="413202"/>
            </a:xfrm>
            <a:custGeom>
              <a:avLst/>
              <a:gdLst>
                <a:gd name="connsiteX0" fmla="*/ 545750 w 546373"/>
                <a:gd name="connsiteY0" fmla="*/ 409468 h 413202"/>
                <a:gd name="connsiteX1" fmla="*/ 546373 w 546373"/>
                <a:gd name="connsiteY1" fmla="*/ 413202 h 413202"/>
                <a:gd name="connsiteX2" fmla="*/ 545750 w 546373"/>
                <a:gd name="connsiteY2" fmla="*/ 412269 h 413202"/>
                <a:gd name="connsiteX3" fmla="*/ 545750 w 546373"/>
                <a:gd name="connsiteY3" fmla="*/ 409468 h 413202"/>
                <a:gd name="connsiteX4" fmla="*/ 535794 w 546373"/>
                <a:gd name="connsiteY4" fmla="*/ 387065 h 413202"/>
                <a:gd name="connsiteX5" fmla="*/ 536416 w 546373"/>
                <a:gd name="connsiteY5" fmla="*/ 388310 h 413202"/>
                <a:gd name="connsiteX6" fmla="*/ 535794 w 546373"/>
                <a:gd name="connsiteY6" fmla="*/ 388310 h 413202"/>
                <a:gd name="connsiteX7" fmla="*/ 535171 w 546373"/>
                <a:gd name="connsiteY7" fmla="*/ 388310 h 413202"/>
                <a:gd name="connsiteX8" fmla="*/ 541394 w 546373"/>
                <a:gd name="connsiteY8" fmla="*/ 383331 h 413202"/>
                <a:gd name="connsiteX9" fmla="*/ 542639 w 546373"/>
                <a:gd name="connsiteY9" fmla="*/ 384576 h 413202"/>
                <a:gd name="connsiteX10" fmla="*/ 541394 w 546373"/>
                <a:gd name="connsiteY10" fmla="*/ 384576 h 413202"/>
                <a:gd name="connsiteX11" fmla="*/ 541394 w 546373"/>
                <a:gd name="connsiteY11" fmla="*/ 383331 h 413202"/>
                <a:gd name="connsiteX12" fmla="*/ 535171 w 546373"/>
                <a:gd name="connsiteY12" fmla="*/ 381672 h 413202"/>
                <a:gd name="connsiteX13" fmla="*/ 536416 w 546373"/>
                <a:gd name="connsiteY13" fmla="*/ 381672 h 413202"/>
                <a:gd name="connsiteX14" fmla="*/ 536416 w 546373"/>
                <a:gd name="connsiteY14" fmla="*/ 382502 h 413202"/>
                <a:gd name="connsiteX15" fmla="*/ 536416 w 546373"/>
                <a:gd name="connsiteY15" fmla="*/ 383331 h 413202"/>
                <a:gd name="connsiteX16" fmla="*/ 535171 w 546373"/>
                <a:gd name="connsiteY16" fmla="*/ 381672 h 413202"/>
                <a:gd name="connsiteX17" fmla="*/ 532147 w 546373"/>
                <a:gd name="connsiteY17" fmla="*/ 378431 h 413202"/>
                <a:gd name="connsiteX18" fmla="*/ 532060 w 546373"/>
                <a:gd name="connsiteY18" fmla="*/ 378665 h 413202"/>
                <a:gd name="connsiteX19" fmla="*/ 532060 w 546373"/>
                <a:gd name="connsiteY19" fmla="*/ 378478 h 413202"/>
                <a:gd name="connsiteX20" fmla="*/ 533097 w 546373"/>
                <a:gd name="connsiteY20" fmla="*/ 375864 h 413202"/>
                <a:gd name="connsiteX21" fmla="*/ 535171 w 546373"/>
                <a:gd name="connsiteY21" fmla="*/ 376798 h 413202"/>
                <a:gd name="connsiteX22" fmla="*/ 532147 w 546373"/>
                <a:gd name="connsiteY22" fmla="*/ 378431 h 413202"/>
                <a:gd name="connsiteX23" fmla="*/ 528948 w 546373"/>
                <a:gd name="connsiteY23" fmla="*/ 375864 h 413202"/>
                <a:gd name="connsiteX24" fmla="*/ 532060 w 546373"/>
                <a:gd name="connsiteY24" fmla="*/ 375864 h 413202"/>
                <a:gd name="connsiteX25" fmla="*/ 532060 w 546373"/>
                <a:gd name="connsiteY25" fmla="*/ 378478 h 413202"/>
                <a:gd name="connsiteX26" fmla="*/ 529985 w 546373"/>
                <a:gd name="connsiteY26" fmla="*/ 379598 h 413202"/>
                <a:gd name="connsiteX27" fmla="*/ 528948 w 546373"/>
                <a:gd name="connsiteY27" fmla="*/ 377731 h 413202"/>
                <a:gd name="connsiteX28" fmla="*/ 529985 w 546373"/>
                <a:gd name="connsiteY28" fmla="*/ 376798 h 413202"/>
                <a:gd name="connsiteX29" fmla="*/ 527757 w 546373"/>
                <a:gd name="connsiteY29" fmla="*/ 364691 h 413202"/>
                <a:gd name="connsiteX30" fmla="*/ 528374 w 546373"/>
                <a:gd name="connsiteY30" fmla="*/ 366550 h 413202"/>
                <a:gd name="connsiteX31" fmla="*/ 527757 w 546373"/>
                <a:gd name="connsiteY31" fmla="*/ 367169 h 413202"/>
                <a:gd name="connsiteX32" fmla="*/ 527757 w 546373"/>
                <a:gd name="connsiteY32" fmla="*/ 364691 h 413202"/>
                <a:gd name="connsiteX33" fmla="*/ 520358 w 546373"/>
                <a:gd name="connsiteY33" fmla="*/ 353539 h 413202"/>
                <a:gd name="connsiteX34" fmla="*/ 520851 w 546373"/>
                <a:gd name="connsiteY34" fmla="*/ 355522 h 413202"/>
                <a:gd name="connsiteX35" fmla="*/ 520358 w 546373"/>
                <a:gd name="connsiteY35" fmla="*/ 356018 h 413202"/>
                <a:gd name="connsiteX36" fmla="*/ 520358 w 546373"/>
                <a:gd name="connsiteY36" fmla="*/ 353539 h 413202"/>
                <a:gd name="connsiteX37" fmla="*/ 515426 w 546373"/>
                <a:gd name="connsiteY37" fmla="*/ 346105 h 413202"/>
                <a:gd name="connsiteX38" fmla="*/ 516659 w 546373"/>
                <a:gd name="connsiteY38" fmla="*/ 348583 h 413202"/>
                <a:gd name="connsiteX39" fmla="*/ 514192 w 546373"/>
                <a:gd name="connsiteY39" fmla="*/ 347344 h 413202"/>
                <a:gd name="connsiteX40" fmla="*/ 515426 w 546373"/>
                <a:gd name="connsiteY40" fmla="*/ 347344 h 413202"/>
                <a:gd name="connsiteX41" fmla="*/ 487063 w 546373"/>
                <a:gd name="connsiteY41" fmla="*/ 264328 h 413202"/>
                <a:gd name="connsiteX42" fmla="*/ 485830 w 546373"/>
                <a:gd name="connsiteY42" fmla="*/ 265567 h 413202"/>
                <a:gd name="connsiteX43" fmla="*/ 485830 w 546373"/>
                <a:gd name="connsiteY43" fmla="*/ 266806 h 413202"/>
                <a:gd name="connsiteX44" fmla="*/ 487063 w 546373"/>
                <a:gd name="connsiteY44" fmla="*/ 265567 h 413202"/>
                <a:gd name="connsiteX45" fmla="*/ 488296 w 546373"/>
                <a:gd name="connsiteY45" fmla="*/ 265567 h 413202"/>
                <a:gd name="connsiteX46" fmla="*/ 435270 w 546373"/>
                <a:gd name="connsiteY46" fmla="*/ 160247 h 413202"/>
                <a:gd name="connsiteX47" fmla="*/ 435424 w 546373"/>
                <a:gd name="connsiteY47" fmla="*/ 160712 h 413202"/>
                <a:gd name="connsiteX48" fmla="*/ 435270 w 546373"/>
                <a:gd name="connsiteY48" fmla="*/ 161486 h 413202"/>
                <a:gd name="connsiteX49" fmla="*/ 401974 w 546373"/>
                <a:gd name="connsiteY49" fmla="*/ 92099 h 413202"/>
                <a:gd name="connsiteX50" fmla="*/ 408140 w 546373"/>
                <a:gd name="connsiteY50" fmla="*/ 94577 h 413202"/>
                <a:gd name="connsiteX51" fmla="*/ 408140 w 546373"/>
                <a:gd name="connsiteY51" fmla="*/ 97055 h 413202"/>
                <a:gd name="connsiteX52" fmla="*/ 409373 w 546373"/>
                <a:gd name="connsiteY52" fmla="*/ 95816 h 413202"/>
                <a:gd name="connsiteX53" fmla="*/ 410606 w 546373"/>
                <a:gd name="connsiteY53" fmla="*/ 95816 h 413202"/>
                <a:gd name="connsiteX54" fmla="*/ 422938 w 546373"/>
                <a:gd name="connsiteY54" fmla="*/ 119358 h 413202"/>
                <a:gd name="connsiteX55" fmla="*/ 424171 w 546373"/>
                <a:gd name="connsiteY55" fmla="*/ 118119 h 413202"/>
                <a:gd name="connsiteX56" fmla="*/ 425404 w 546373"/>
                <a:gd name="connsiteY56" fmla="*/ 119358 h 413202"/>
                <a:gd name="connsiteX57" fmla="*/ 424171 w 546373"/>
                <a:gd name="connsiteY57" fmla="*/ 121837 h 413202"/>
                <a:gd name="connsiteX58" fmla="*/ 426638 w 546373"/>
                <a:gd name="connsiteY58" fmla="*/ 121837 h 413202"/>
                <a:gd name="connsiteX59" fmla="*/ 432803 w 546373"/>
                <a:gd name="connsiteY59" fmla="*/ 131749 h 413202"/>
                <a:gd name="connsiteX60" fmla="*/ 429104 w 546373"/>
                <a:gd name="connsiteY60" fmla="*/ 132988 h 413202"/>
                <a:gd name="connsiteX61" fmla="*/ 434037 w 546373"/>
                <a:gd name="connsiteY61" fmla="*/ 135466 h 413202"/>
                <a:gd name="connsiteX62" fmla="*/ 432803 w 546373"/>
                <a:gd name="connsiteY62" fmla="*/ 141661 h 413202"/>
                <a:gd name="connsiteX63" fmla="*/ 434037 w 546373"/>
                <a:gd name="connsiteY63" fmla="*/ 140422 h 413202"/>
                <a:gd name="connsiteX64" fmla="*/ 437736 w 546373"/>
                <a:gd name="connsiteY64" fmla="*/ 144139 h 413202"/>
                <a:gd name="connsiteX65" fmla="*/ 440202 w 546373"/>
                <a:gd name="connsiteY65" fmla="*/ 155291 h 413202"/>
                <a:gd name="connsiteX66" fmla="*/ 442669 w 546373"/>
                <a:gd name="connsiteY66" fmla="*/ 155291 h 413202"/>
                <a:gd name="connsiteX67" fmla="*/ 443902 w 546373"/>
                <a:gd name="connsiteY67" fmla="*/ 154052 h 413202"/>
                <a:gd name="connsiteX68" fmla="*/ 445135 w 546373"/>
                <a:gd name="connsiteY68" fmla="*/ 156530 h 413202"/>
                <a:gd name="connsiteX69" fmla="*/ 443902 w 546373"/>
                <a:gd name="connsiteY69" fmla="*/ 157769 h 413202"/>
                <a:gd name="connsiteX70" fmla="*/ 446368 w 546373"/>
                <a:gd name="connsiteY70" fmla="*/ 159008 h 413202"/>
                <a:gd name="connsiteX71" fmla="*/ 446368 w 546373"/>
                <a:gd name="connsiteY71" fmla="*/ 160247 h 413202"/>
                <a:gd name="connsiteX72" fmla="*/ 445135 w 546373"/>
                <a:gd name="connsiteY72" fmla="*/ 161486 h 413202"/>
                <a:gd name="connsiteX73" fmla="*/ 447601 w 546373"/>
                <a:gd name="connsiteY73" fmla="*/ 162725 h 413202"/>
                <a:gd name="connsiteX74" fmla="*/ 445135 w 546373"/>
                <a:gd name="connsiteY74" fmla="*/ 162725 h 413202"/>
                <a:gd name="connsiteX75" fmla="*/ 446368 w 546373"/>
                <a:gd name="connsiteY75" fmla="*/ 165203 h 413202"/>
                <a:gd name="connsiteX76" fmla="*/ 447601 w 546373"/>
                <a:gd name="connsiteY76" fmla="*/ 163964 h 413202"/>
                <a:gd name="connsiteX77" fmla="*/ 453767 w 546373"/>
                <a:gd name="connsiteY77" fmla="*/ 178833 h 413202"/>
                <a:gd name="connsiteX78" fmla="*/ 453767 w 546373"/>
                <a:gd name="connsiteY78" fmla="*/ 183789 h 413202"/>
                <a:gd name="connsiteX79" fmla="*/ 453767 w 546373"/>
                <a:gd name="connsiteY79" fmla="*/ 185028 h 413202"/>
                <a:gd name="connsiteX80" fmla="*/ 453767 w 546373"/>
                <a:gd name="connsiteY80" fmla="*/ 186267 h 413202"/>
                <a:gd name="connsiteX81" fmla="*/ 455000 w 546373"/>
                <a:gd name="connsiteY81" fmla="*/ 183789 h 413202"/>
                <a:gd name="connsiteX82" fmla="*/ 457467 w 546373"/>
                <a:gd name="connsiteY82" fmla="*/ 186267 h 413202"/>
                <a:gd name="connsiteX83" fmla="*/ 462399 w 546373"/>
                <a:gd name="connsiteY83" fmla="*/ 194941 h 413202"/>
                <a:gd name="connsiteX84" fmla="*/ 461166 w 546373"/>
                <a:gd name="connsiteY84" fmla="*/ 194941 h 413202"/>
                <a:gd name="connsiteX85" fmla="*/ 464866 w 546373"/>
                <a:gd name="connsiteY85" fmla="*/ 202375 h 413202"/>
                <a:gd name="connsiteX86" fmla="*/ 463633 w 546373"/>
                <a:gd name="connsiteY86" fmla="*/ 203614 h 413202"/>
                <a:gd name="connsiteX87" fmla="*/ 467332 w 546373"/>
                <a:gd name="connsiteY87" fmla="*/ 208570 h 413202"/>
                <a:gd name="connsiteX88" fmla="*/ 466099 w 546373"/>
                <a:gd name="connsiteY88" fmla="*/ 208570 h 413202"/>
                <a:gd name="connsiteX89" fmla="*/ 469798 w 546373"/>
                <a:gd name="connsiteY89" fmla="*/ 211048 h 413202"/>
                <a:gd name="connsiteX90" fmla="*/ 469798 w 546373"/>
                <a:gd name="connsiteY90" fmla="*/ 214766 h 413202"/>
                <a:gd name="connsiteX91" fmla="*/ 471032 w 546373"/>
                <a:gd name="connsiteY91" fmla="*/ 222200 h 413202"/>
                <a:gd name="connsiteX92" fmla="*/ 474731 w 546373"/>
                <a:gd name="connsiteY92" fmla="*/ 224678 h 413202"/>
                <a:gd name="connsiteX93" fmla="*/ 477197 w 546373"/>
                <a:gd name="connsiteY93" fmla="*/ 230873 h 413202"/>
                <a:gd name="connsiteX94" fmla="*/ 478431 w 546373"/>
                <a:gd name="connsiteY94" fmla="*/ 230873 h 413202"/>
                <a:gd name="connsiteX95" fmla="*/ 482130 w 546373"/>
                <a:gd name="connsiteY95" fmla="*/ 235829 h 413202"/>
                <a:gd name="connsiteX96" fmla="*/ 479664 w 546373"/>
                <a:gd name="connsiteY96" fmla="*/ 237068 h 413202"/>
                <a:gd name="connsiteX97" fmla="*/ 483363 w 546373"/>
                <a:gd name="connsiteY97" fmla="*/ 238308 h 413202"/>
                <a:gd name="connsiteX98" fmla="*/ 482130 w 546373"/>
                <a:gd name="connsiteY98" fmla="*/ 238308 h 413202"/>
                <a:gd name="connsiteX99" fmla="*/ 479851 w 546373"/>
                <a:gd name="connsiteY99" fmla="*/ 242888 h 413202"/>
                <a:gd name="connsiteX100" fmla="*/ 479664 w 546373"/>
                <a:gd name="connsiteY100" fmla="*/ 242025 h 413202"/>
                <a:gd name="connsiteX101" fmla="*/ 479664 w 546373"/>
                <a:gd name="connsiteY101" fmla="*/ 243264 h 413202"/>
                <a:gd name="connsiteX102" fmla="*/ 479851 w 546373"/>
                <a:gd name="connsiteY102" fmla="*/ 242888 h 413202"/>
                <a:gd name="connsiteX103" fmla="*/ 480435 w 546373"/>
                <a:gd name="connsiteY103" fmla="*/ 245587 h 413202"/>
                <a:gd name="connsiteX104" fmla="*/ 482130 w 546373"/>
                <a:gd name="connsiteY104" fmla="*/ 248220 h 413202"/>
                <a:gd name="connsiteX105" fmla="*/ 483363 w 546373"/>
                <a:gd name="connsiteY105" fmla="*/ 246981 h 413202"/>
                <a:gd name="connsiteX106" fmla="*/ 483363 w 546373"/>
                <a:gd name="connsiteY106" fmla="*/ 251937 h 413202"/>
                <a:gd name="connsiteX107" fmla="*/ 485830 w 546373"/>
                <a:gd name="connsiteY107" fmla="*/ 254415 h 413202"/>
                <a:gd name="connsiteX108" fmla="*/ 485830 w 546373"/>
                <a:gd name="connsiteY108" fmla="*/ 256893 h 413202"/>
                <a:gd name="connsiteX109" fmla="*/ 487063 w 546373"/>
                <a:gd name="connsiteY109" fmla="*/ 258132 h 413202"/>
                <a:gd name="connsiteX110" fmla="*/ 489529 w 546373"/>
                <a:gd name="connsiteY110" fmla="*/ 263089 h 413202"/>
                <a:gd name="connsiteX111" fmla="*/ 488296 w 546373"/>
                <a:gd name="connsiteY111" fmla="*/ 264328 h 413202"/>
                <a:gd name="connsiteX112" fmla="*/ 489529 w 546373"/>
                <a:gd name="connsiteY112" fmla="*/ 265567 h 413202"/>
                <a:gd name="connsiteX113" fmla="*/ 494462 w 546373"/>
                <a:gd name="connsiteY113" fmla="*/ 266806 h 413202"/>
                <a:gd name="connsiteX114" fmla="*/ 491995 w 546373"/>
                <a:gd name="connsiteY114" fmla="*/ 268045 h 413202"/>
                <a:gd name="connsiteX115" fmla="*/ 495695 w 546373"/>
                <a:gd name="connsiteY115" fmla="*/ 273001 h 413202"/>
                <a:gd name="connsiteX116" fmla="*/ 493229 w 546373"/>
                <a:gd name="connsiteY116" fmla="*/ 273001 h 413202"/>
                <a:gd name="connsiteX117" fmla="*/ 495695 w 546373"/>
                <a:gd name="connsiteY117" fmla="*/ 274240 h 413202"/>
                <a:gd name="connsiteX118" fmla="*/ 499394 w 546373"/>
                <a:gd name="connsiteY118" fmla="*/ 287870 h 413202"/>
                <a:gd name="connsiteX119" fmla="*/ 499394 w 546373"/>
                <a:gd name="connsiteY119" fmla="*/ 290348 h 413202"/>
                <a:gd name="connsiteX120" fmla="*/ 503094 w 546373"/>
                <a:gd name="connsiteY120" fmla="*/ 294065 h 413202"/>
                <a:gd name="connsiteX121" fmla="*/ 500628 w 546373"/>
                <a:gd name="connsiteY121" fmla="*/ 295304 h 413202"/>
                <a:gd name="connsiteX122" fmla="*/ 503094 w 546373"/>
                <a:gd name="connsiteY122" fmla="*/ 295304 h 413202"/>
                <a:gd name="connsiteX123" fmla="*/ 501861 w 546373"/>
                <a:gd name="connsiteY123" fmla="*/ 296543 h 413202"/>
                <a:gd name="connsiteX124" fmla="*/ 503094 w 546373"/>
                <a:gd name="connsiteY124" fmla="*/ 299021 h 413202"/>
                <a:gd name="connsiteX125" fmla="*/ 501861 w 546373"/>
                <a:gd name="connsiteY125" fmla="*/ 299021 h 413202"/>
                <a:gd name="connsiteX126" fmla="*/ 506793 w 546373"/>
                <a:gd name="connsiteY126" fmla="*/ 302738 h 413202"/>
                <a:gd name="connsiteX127" fmla="*/ 506793 w 546373"/>
                <a:gd name="connsiteY127" fmla="*/ 305216 h 413202"/>
                <a:gd name="connsiteX128" fmla="*/ 509260 w 546373"/>
                <a:gd name="connsiteY128" fmla="*/ 305216 h 413202"/>
                <a:gd name="connsiteX129" fmla="*/ 508027 w 546373"/>
                <a:gd name="connsiteY129" fmla="*/ 306455 h 413202"/>
                <a:gd name="connsiteX130" fmla="*/ 509260 w 546373"/>
                <a:gd name="connsiteY130" fmla="*/ 307695 h 413202"/>
                <a:gd name="connsiteX131" fmla="*/ 509260 w 546373"/>
                <a:gd name="connsiteY131" fmla="*/ 308934 h 413202"/>
                <a:gd name="connsiteX132" fmla="*/ 509260 w 546373"/>
                <a:gd name="connsiteY132" fmla="*/ 310173 h 413202"/>
                <a:gd name="connsiteX133" fmla="*/ 512959 w 546373"/>
                <a:gd name="connsiteY133" fmla="*/ 318846 h 413202"/>
                <a:gd name="connsiteX134" fmla="*/ 512959 w 546373"/>
                <a:gd name="connsiteY134" fmla="*/ 317607 h 413202"/>
                <a:gd name="connsiteX135" fmla="*/ 514192 w 546373"/>
                <a:gd name="connsiteY135" fmla="*/ 322563 h 413202"/>
                <a:gd name="connsiteX136" fmla="*/ 515426 w 546373"/>
                <a:gd name="connsiteY136" fmla="*/ 322563 h 413202"/>
                <a:gd name="connsiteX137" fmla="*/ 517892 w 546373"/>
                <a:gd name="connsiteY137" fmla="*/ 327519 h 413202"/>
                <a:gd name="connsiteX138" fmla="*/ 519125 w 546373"/>
                <a:gd name="connsiteY138" fmla="*/ 325041 h 413202"/>
                <a:gd name="connsiteX139" fmla="*/ 520358 w 546373"/>
                <a:gd name="connsiteY139" fmla="*/ 332476 h 413202"/>
                <a:gd name="connsiteX140" fmla="*/ 522825 w 546373"/>
                <a:gd name="connsiteY140" fmla="*/ 337432 h 413202"/>
                <a:gd name="connsiteX141" fmla="*/ 520358 w 546373"/>
                <a:gd name="connsiteY141" fmla="*/ 338671 h 413202"/>
                <a:gd name="connsiteX142" fmla="*/ 522825 w 546373"/>
                <a:gd name="connsiteY142" fmla="*/ 341149 h 413202"/>
                <a:gd name="connsiteX143" fmla="*/ 525291 w 546373"/>
                <a:gd name="connsiteY143" fmla="*/ 348583 h 413202"/>
                <a:gd name="connsiteX144" fmla="*/ 527757 w 546373"/>
                <a:gd name="connsiteY144" fmla="*/ 351061 h 413202"/>
                <a:gd name="connsiteX145" fmla="*/ 527757 w 546373"/>
                <a:gd name="connsiteY145" fmla="*/ 352300 h 413202"/>
                <a:gd name="connsiteX146" fmla="*/ 528990 w 546373"/>
                <a:gd name="connsiteY146" fmla="*/ 357257 h 413202"/>
                <a:gd name="connsiteX147" fmla="*/ 526524 w 546373"/>
                <a:gd name="connsiteY147" fmla="*/ 358496 h 413202"/>
                <a:gd name="connsiteX148" fmla="*/ 528990 w 546373"/>
                <a:gd name="connsiteY148" fmla="*/ 359735 h 413202"/>
                <a:gd name="connsiteX149" fmla="*/ 527757 w 546373"/>
                <a:gd name="connsiteY149" fmla="*/ 359735 h 413202"/>
                <a:gd name="connsiteX150" fmla="*/ 528990 w 546373"/>
                <a:gd name="connsiteY150" fmla="*/ 363452 h 413202"/>
                <a:gd name="connsiteX151" fmla="*/ 531457 w 546373"/>
                <a:gd name="connsiteY151" fmla="*/ 362213 h 413202"/>
                <a:gd name="connsiteX152" fmla="*/ 531457 w 546373"/>
                <a:gd name="connsiteY152" fmla="*/ 363452 h 413202"/>
                <a:gd name="connsiteX153" fmla="*/ 531457 w 546373"/>
                <a:gd name="connsiteY153" fmla="*/ 367169 h 413202"/>
                <a:gd name="connsiteX154" fmla="*/ 533923 w 546373"/>
                <a:gd name="connsiteY154" fmla="*/ 368408 h 413202"/>
                <a:gd name="connsiteX155" fmla="*/ 532690 w 546373"/>
                <a:gd name="connsiteY155" fmla="*/ 370886 h 413202"/>
                <a:gd name="connsiteX156" fmla="*/ 528990 w 546373"/>
                <a:gd name="connsiteY156" fmla="*/ 367169 h 413202"/>
                <a:gd name="connsiteX157" fmla="*/ 528990 w 546373"/>
                <a:gd name="connsiteY157" fmla="*/ 368408 h 413202"/>
                <a:gd name="connsiteX158" fmla="*/ 528374 w 546373"/>
                <a:gd name="connsiteY158" fmla="*/ 366550 h 413202"/>
                <a:gd name="connsiteX159" fmla="*/ 528990 w 546373"/>
                <a:gd name="connsiteY159" fmla="*/ 365930 h 413202"/>
                <a:gd name="connsiteX160" fmla="*/ 526524 w 546373"/>
                <a:gd name="connsiteY160" fmla="*/ 362213 h 413202"/>
                <a:gd name="connsiteX161" fmla="*/ 524058 w 546373"/>
                <a:gd name="connsiteY161" fmla="*/ 362213 h 413202"/>
                <a:gd name="connsiteX162" fmla="*/ 524058 w 546373"/>
                <a:gd name="connsiteY162" fmla="*/ 363452 h 413202"/>
                <a:gd name="connsiteX163" fmla="*/ 522825 w 546373"/>
                <a:gd name="connsiteY163" fmla="*/ 363452 h 413202"/>
                <a:gd name="connsiteX164" fmla="*/ 520851 w 546373"/>
                <a:gd name="connsiteY164" fmla="*/ 355522 h 413202"/>
                <a:gd name="connsiteX165" fmla="*/ 522825 w 546373"/>
                <a:gd name="connsiteY165" fmla="*/ 353539 h 413202"/>
                <a:gd name="connsiteX166" fmla="*/ 522825 w 546373"/>
                <a:gd name="connsiteY166" fmla="*/ 357257 h 413202"/>
                <a:gd name="connsiteX167" fmla="*/ 525291 w 546373"/>
                <a:gd name="connsiteY167" fmla="*/ 356018 h 413202"/>
                <a:gd name="connsiteX168" fmla="*/ 520358 w 546373"/>
                <a:gd name="connsiteY168" fmla="*/ 349822 h 413202"/>
                <a:gd name="connsiteX169" fmla="*/ 522825 w 546373"/>
                <a:gd name="connsiteY169" fmla="*/ 348583 h 413202"/>
                <a:gd name="connsiteX170" fmla="*/ 515426 w 546373"/>
                <a:gd name="connsiteY170" fmla="*/ 346105 h 413202"/>
                <a:gd name="connsiteX171" fmla="*/ 515426 w 546373"/>
                <a:gd name="connsiteY171" fmla="*/ 344866 h 413202"/>
                <a:gd name="connsiteX172" fmla="*/ 514192 w 546373"/>
                <a:gd name="connsiteY172" fmla="*/ 337432 h 413202"/>
                <a:gd name="connsiteX173" fmla="*/ 515426 w 546373"/>
                <a:gd name="connsiteY173" fmla="*/ 336193 h 413202"/>
                <a:gd name="connsiteX174" fmla="*/ 509260 w 546373"/>
                <a:gd name="connsiteY174" fmla="*/ 334954 h 413202"/>
                <a:gd name="connsiteX175" fmla="*/ 509260 w 546373"/>
                <a:gd name="connsiteY175" fmla="*/ 332476 h 413202"/>
                <a:gd name="connsiteX176" fmla="*/ 506793 w 546373"/>
                <a:gd name="connsiteY176" fmla="*/ 332476 h 413202"/>
                <a:gd name="connsiteX177" fmla="*/ 508027 w 546373"/>
                <a:gd name="connsiteY177" fmla="*/ 331237 h 413202"/>
                <a:gd name="connsiteX178" fmla="*/ 506793 w 546373"/>
                <a:gd name="connsiteY178" fmla="*/ 331237 h 413202"/>
                <a:gd name="connsiteX179" fmla="*/ 511726 w 546373"/>
                <a:gd name="connsiteY179" fmla="*/ 329997 h 413202"/>
                <a:gd name="connsiteX180" fmla="*/ 511817 w 546373"/>
                <a:gd name="connsiteY180" fmla="*/ 329814 h 413202"/>
                <a:gd name="connsiteX181" fmla="*/ 514192 w 546373"/>
                <a:gd name="connsiteY181" fmla="*/ 325041 h 413202"/>
                <a:gd name="connsiteX182" fmla="*/ 504327 w 546373"/>
                <a:gd name="connsiteY182" fmla="*/ 328758 h 413202"/>
                <a:gd name="connsiteX183" fmla="*/ 505560 w 546373"/>
                <a:gd name="connsiteY183" fmla="*/ 327519 h 413202"/>
                <a:gd name="connsiteX184" fmla="*/ 503094 w 546373"/>
                <a:gd name="connsiteY184" fmla="*/ 322563 h 413202"/>
                <a:gd name="connsiteX185" fmla="*/ 501861 w 546373"/>
                <a:gd name="connsiteY185" fmla="*/ 321324 h 413202"/>
                <a:gd name="connsiteX186" fmla="*/ 506793 w 546373"/>
                <a:gd name="connsiteY186" fmla="*/ 320085 h 413202"/>
                <a:gd name="connsiteX187" fmla="*/ 499394 w 546373"/>
                <a:gd name="connsiteY187" fmla="*/ 317607 h 413202"/>
                <a:gd name="connsiteX188" fmla="*/ 503094 w 546373"/>
                <a:gd name="connsiteY188" fmla="*/ 320085 h 413202"/>
                <a:gd name="connsiteX189" fmla="*/ 499394 w 546373"/>
                <a:gd name="connsiteY189" fmla="*/ 318846 h 413202"/>
                <a:gd name="connsiteX190" fmla="*/ 498161 w 546373"/>
                <a:gd name="connsiteY190" fmla="*/ 316368 h 413202"/>
                <a:gd name="connsiteX191" fmla="*/ 499394 w 546373"/>
                <a:gd name="connsiteY191" fmla="*/ 316368 h 413202"/>
                <a:gd name="connsiteX192" fmla="*/ 499394 w 546373"/>
                <a:gd name="connsiteY192" fmla="*/ 313890 h 413202"/>
                <a:gd name="connsiteX193" fmla="*/ 510493 w 546373"/>
                <a:gd name="connsiteY193" fmla="*/ 317607 h 413202"/>
                <a:gd name="connsiteX194" fmla="*/ 509260 w 546373"/>
                <a:gd name="connsiteY194" fmla="*/ 315129 h 413202"/>
                <a:gd name="connsiteX195" fmla="*/ 499394 w 546373"/>
                <a:gd name="connsiteY195" fmla="*/ 312651 h 413202"/>
                <a:gd name="connsiteX196" fmla="*/ 503094 w 546373"/>
                <a:gd name="connsiteY196" fmla="*/ 311412 h 413202"/>
                <a:gd name="connsiteX197" fmla="*/ 498161 w 546373"/>
                <a:gd name="connsiteY197" fmla="*/ 306455 h 413202"/>
                <a:gd name="connsiteX198" fmla="*/ 498161 w 546373"/>
                <a:gd name="connsiteY198" fmla="*/ 308934 h 413202"/>
                <a:gd name="connsiteX199" fmla="*/ 495695 w 546373"/>
                <a:gd name="connsiteY199" fmla="*/ 305216 h 413202"/>
                <a:gd name="connsiteX200" fmla="*/ 499394 w 546373"/>
                <a:gd name="connsiteY200" fmla="*/ 303977 h 413202"/>
                <a:gd name="connsiteX201" fmla="*/ 495695 w 546373"/>
                <a:gd name="connsiteY201" fmla="*/ 302738 h 413202"/>
                <a:gd name="connsiteX202" fmla="*/ 499394 w 546373"/>
                <a:gd name="connsiteY202" fmla="*/ 301499 h 413202"/>
                <a:gd name="connsiteX203" fmla="*/ 494462 w 546373"/>
                <a:gd name="connsiteY203" fmla="*/ 302738 h 413202"/>
                <a:gd name="connsiteX204" fmla="*/ 496928 w 546373"/>
                <a:gd name="connsiteY204" fmla="*/ 297782 h 413202"/>
                <a:gd name="connsiteX205" fmla="*/ 493229 w 546373"/>
                <a:gd name="connsiteY205" fmla="*/ 299021 h 413202"/>
                <a:gd name="connsiteX206" fmla="*/ 491995 w 546373"/>
                <a:gd name="connsiteY206" fmla="*/ 296543 h 413202"/>
                <a:gd name="connsiteX207" fmla="*/ 499394 w 546373"/>
                <a:gd name="connsiteY207" fmla="*/ 295304 h 413202"/>
                <a:gd name="connsiteX208" fmla="*/ 490762 w 546373"/>
                <a:gd name="connsiteY208" fmla="*/ 294065 h 413202"/>
                <a:gd name="connsiteX209" fmla="*/ 494462 w 546373"/>
                <a:gd name="connsiteY209" fmla="*/ 292826 h 413202"/>
                <a:gd name="connsiteX210" fmla="*/ 489529 w 546373"/>
                <a:gd name="connsiteY210" fmla="*/ 286631 h 413202"/>
                <a:gd name="connsiteX211" fmla="*/ 489529 w 546373"/>
                <a:gd name="connsiteY211" fmla="*/ 283244 h 413202"/>
                <a:gd name="connsiteX212" fmla="*/ 490762 w 546373"/>
                <a:gd name="connsiteY212" fmla="*/ 284153 h 413202"/>
                <a:gd name="connsiteX213" fmla="*/ 489529 w 546373"/>
                <a:gd name="connsiteY213" fmla="*/ 282913 h 413202"/>
                <a:gd name="connsiteX214" fmla="*/ 489529 w 546373"/>
                <a:gd name="connsiteY214" fmla="*/ 283244 h 413202"/>
                <a:gd name="connsiteX215" fmla="*/ 488450 w 546373"/>
                <a:gd name="connsiteY215" fmla="*/ 282449 h 413202"/>
                <a:gd name="connsiteX216" fmla="*/ 487063 w 546373"/>
                <a:gd name="connsiteY216" fmla="*/ 281674 h 413202"/>
                <a:gd name="connsiteX217" fmla="*/ 489529 w 546373"/>
                <a:gd name="connsiteY217" fmla="*/ 281674 h 413202"/>
                <a:gd name="connsiteX218" fmla="*/ 485830 w 546373"/>
                <a:gd name="connsiteY218" fmla="*/ 279196 h 413202"/>
                <a:gd name="connsiteX219" fmla="*/ 485830 w 546373"/>
                <a:gd name="connsiteY219" fmla="*/ 277957 h 413202"/>
                <a:gd name="connsiteX220" fmla="*/ 483363 w 546373"/>
                <a:gd name="connsiteY220" fmla="*/ 274240 h 413202"/>
                <a:gd name="connsiteX221" fmla="*/ 485478 w 546373"/>
                <a:gd name="connsiteY221" fmla="*/ 273178 h 413202"/>
                <a:gd name="connsiteX222" fmla="*/ 485953 w 546373"/>
                <a:gd name="connsiteY222" fmla="*/ 273497 h 413202"/>
                <a:gd name="connsiteX223" fmla="*/ 487063 w 546373"/>
                <a:gd name="connsiteY223" fmla="*/ 277957 h 413202"/>
                <a:gd name="connsiteX224" fmla="*/ 490762 w 546373"/>
                <a:gd name="connsiteY224" fmla="*/ 276718 h 413202"/>
                <a:gd name="connsiteX225" fmla="*/ 485953 w 546373"/>
                <a:gd name="connsiteY225" fmla="*/ 273497 h 413202"/>
                <a:gd name="connsiteX226" fmla="*/ 485830 w 546373"/>
                <a:gd name="connsiteY226" fmla="*/ 273001 h 413202"/>
                <a:gd name="connsiteX227" fmla="*/ 485478 w 546373"/>
                <a:gd name="connsiteY227" fmla="*/ 273178 h 413202"/>
                <a:gd name="connsiteX228" fmla="*/ 483363 w 546373"/>
                <a:gd name="connsiteY228" fmla="*/ 271762 h 413202"/>
                <a:gd name="connsiteX229" fmla="*/ 482130 w 546373"/>
                <a:gd name="connsiteY229" fmla="*/ 268045 h 413202"/>
                <a:gd name="connsiteX230" fmla="*/ 483363 w 546373"/>
                <a:gd name="connsiteY230" fmla="*/ 266806 h 413202"/>
                <a:gd name="connsiteX231" fmla="*/ 482130 w 546373"/>
                <a:gd name="connsiteY231" fmla="*/ 265567 h 413202"/>
                <a:gd name="connsiteX232" fmla="*/ 482130 w 546373"/>
                <a:gd name="connsiteY232" fmla="*/ 263089 h 413202"/>
                <a:gd name="connsiteX233" fmla="*/ 477197 w 546373"/>
                <a:gd name="connsiteY233" fmla="*/ 260610 h 413202"/>
                <a:gd name="connsiteX234" fmla="*/ 478431 w 546373"/>
                <a:gd name="connsiteY234" fmla="*/ 259371 h 413202"/>
                <a:gd name="connsiteX235" fmla="*/ 477197 w 546373"/>
                <a:gd name="connsiteY235" fmla="*/ 254415 h 413202"/>
                <a:gd name="connsiteX236" fmla="*/ 474731 w 546373"/>
                <a:gd name="connsiteY236" fmla="*/ 254415 h 413202"/>
                <a:gd name="connsiteX237" fmla="*/ 474731 w 546373"/>
                <a:gd name="connsiteY237" fmla="*/ 253176 h 413202"/>
                <a:gd name="connsiteX238" fmla="*/ 474731 w 546373"/>
                <a:gd name="connsiteY238" fmla="*/ 251937 h 413202"/>
                <a:gd name="connsiteX239" fmla="*/ 472265 w 546373"/>
                <a:gd name="connsiteY239" fmla="*/ 248220 h 413202"/>
                <a:gd name="connsiteX240" fmla="*/ 469798 w 546373"/>
                <a:gd name="connsiteY240" fmla="*/ 248220 h 413202"/>
                <a:gd name="connsiteX241" fmla="*/ 471032 w 546373"/>
                <a:gd name="connsiteY241" fmla="*/ 244503 h 413202"/>
                <a:gd name="connsiteX242" fmla="*/ 468565 w 546373"/>
                <a:gd name="connsiteY242" fmla="*/ 243264 h 413202"/>
                <a:gd name="connsiteX243" fmla="*/ 469798 w 546373"/>
                <a:gd name="connsiteY243" fmla="*/ 243264 h 413202"/>
                <a:gd name="connsiteX244" fmla="*/ 469798 w 546373"/>
                <a:gd name="connsiteY244" fmla="*/ 240786 h 413202"/>
                <a:gd name="connsiteX245" fmla="*/ 469798 w 546373"/>
                <a:gd name="connsiteY245" fmla="*/ 239547 h 413202"/>
                <a:gd name="connsiteX246" fmla="*/ 466099 w 546373"/>
                <a:gd name="connsiteY246" fmla="*/ 242025 h 413202"/>
                <a:gd name="connsiteX247" fmla="*/ 467332 w 546373"/>
                <a:gd name="connsiteY247" fmla="*/ 237068 h 413202"/>
                <a:gd name="connsiteX248" fmla="*/ 467024 w 546373"/>
                <a:gd name="connsiteY248" fmla="*/ 236449 h 413202"/>
                <a:gd name="connsiteX249" fmla="*/ 467332 w 546373"/>
                <a:gd name="connsiteY249" fmla="*/ 233351 h 413202"/>
                <a:gd name="connsiteX250" fmla="*/ 469798 w 546373"/>
                <a:gd name="connsiteY250" fmla="*/ 235829 h 413202"/>
                <a:gd name="connsiteX251" fmla="*/ 468565 w 546373"/>
                <a:gd name="connsiteY251" fmla="*/ 233351 h 413202"/>
                <a:gd name="connsiteX252" fmla="*/ 467332 w 546373"/>
                <a:gd name="connsiteY252" fmla="*/ 233351 h 413202"/>
                <a:gd name="connsiteX253" fmla="*/ 464866 w 546373"/>
                <a:gd name="connsiteY253" fmla="*/ 229634 h 413202"/>
                <a:gd name="connsiteX254" fmla="*/ 466099 w 546373"/>
                <a:gd name="connsiteY254" fmla="*/ 229634 h 413202"/>
                <a:gd name="connsiteX255" fmla="*/ 463633 w 546373"/>
                <a:gd name="connsiteY255" fmla="*/ 228395 h 413202"/>
                <a:gd name="connsiteX256" fmla="*/ 464866 w 546373"/>
                <a:gd name="connsiteY256" fmla="*/ 227156 h 413202"/>
                <a:gd name="connsiteX257" fmla="*/ 461166 w 546373"/>
                <a:gd name="connsiteY257" fmla="*/ 224678 h 413202"/>
                <a:gd name="connsiteX258" fmla="*/ 456234 w 546373"/>
                <a:gd name="connsiteY258" fmla="*/ 219722 h 413202"/>
                <a:gd name="connsiteX259" fmla="*/ 459933 w 546373"/>
                <a:gd name="connsiteY259" fmla="*/ 219722 h 413202"/>
                <a:gd name="connsiteX260" fmla="*/ 461166 w 546373"/>
                <a:gd name="connsiteY260" fmla="*/ 219722 h 413202"/>
                <a:gd name="connsiteX261" fmla="*/ 457467 w 546373"/>
                <a:gd name="connsiteY261" fmla="*/ 216005 h 413202"/>
                <a:gd name="connsiteX262" fmla="*/ 458700 w 546373"/>
                <a:gd name="connsiteY262" fmla="*/ 213526 h 413202"/>
                <a:gd name="connsiteX263" fmla="*/ 455000 w 546373"/>
                <a:gd name="connsiteY263" fmla="*/ 213526 h 413202"/>
                <a:gd name="connsiteX264" fmla="*/ 456234 w 546373"/>
                <a:gd name="connsiteY264" fmla="*/ 211048 h 413202"/>
                <a:gd name="connsiteX265" fmla="*/ 453767 w 546373"/>
                <a:gd name="connsiteY265" fmla="*/ 206092 h 413202"/>
                <a:gd name="connsiteX266" fmla="*/ 450068 w 546373"/>
                <a:gd name="connsiteY266" fmla="*/ 201136 h 413202"/>
                <a:gd name="connsiteX267" fmla="*/ 451301 w 546373"/>
                <a:gd name="connsiteY267" fmla="*/ 199897 h 413202"/>
                <a:gd name="connsiteX268" fmla="*/ 448835 w 546373"/>
                <a:gd name="connsiteY268" fmla="*/ 197419 h 413202"/>
                <a:gd name="connsiteX269" fmla="*/ 452534 w 546373"/>
                <a:gd name="connsiteY269" fmla="*/ 197419 h 413202"/>
                <a:gd name="connsiteX270" fmla="*/ 450068 w 546373"/>
                <a:gd name="connsiteY270" fmla="*/ 196180 h 413202"/>
                <a:gd name="connsiteX271" fmla="*/ 451301 w 546373"/>
                <a:gd name="connsiteY271" fmla="*/ 194941 h 413202"/>
                <a:gd name="connsiteX272" fmla="*/ 448835 w 546373"/>
                <a:gd name="connsiteY272" fmla="*/ 193702 h 413202"/>
                <a:gd name="connsiteX273" fmla="*/ 448835 w 546373"/>
                <a:gd name="connsiteY273" fmla="*/ 194941 h 413202"/>
                <a:gd name="connsiteX274" fmla="*/ 446368 w 546373"/>
                <a:gd name="connsiteY274" fmla="*/ 191224 h 413202"/>
                <a:gd name="connsiteX275" fmla="*/ 448835 w 546373"/>
                <a:gd name="connsiteY275" fmla="*/ 191224 h 413202"/>
                <a:gd name="connsiteX276" fmla="*/ 450068 w 546373"/>
                <a:gd name="connsiteY276" fmla="*/ 193702 h 413202"/>
                <a:gd name="connsiteX277" fmla="*/ 450068 w 546373"/>
                <a:gd name="connsiteY277" fmla="*/ 191224 h 413202"/>
                <a:gd name="connsiteX278" fmla="*/ 447601 w 546373"/>
                <a:gd name="connsiteY278" fmla="*/ 189984 h 413202"/>
                <a:gd name="connsiteX279" fmla="*/ 445135 w 546373"/>
                <a:gd name="connsiteY279" fmla="*/ 187506 h 413202"/>
                <a:gd name="connsiteX280" fmla="*/ 446368 w 546373"/>
                <a:gd name="connsiteY280" fmla="*/ 187506 h 413202"/>
                <a:gd name="connsiteX281" fmla="*/ 445135 w 546373"/>
                <a:gd name="connsiteY281" fmla="*/ 186267 h 413202"/>
                <a:gd name="connsiteX282" fmla="*/ 447601 w 546373"/>
                <a:gd name="connsiteY282" fmla="*/ 186267 h 413202"/>
                <a:gd name="connsiteX283" fmla="*/ 445135 w 546373"/>
                <a:gd name="connsiteY283" fmla="*/ 183789 h 413202"/>
                <a:gd name="connsiteX284" fmla="*/ 445135 w 546373"/>
                <a:gd name="connsiteY284" fmla="*/ 182550 h 413202"/>
                <a:gd name="connsiteX285" fmla="*/ 443902 w 546373"/>
                <a:gd name="connsiteY285" fmla="*/ 181311 h 413202"/>
                <a:gd name="connsiteX286" fmla="*/ 441436 w 546373"/>
                <a:gd name="connsiteY286" fmla="*/ 181311 h 413202"/>
                <a:gd name="connsiteX287" fmla="*/ 442669 w 546373"/>
                <a:gd name="connsiteY287" fmla="*/ 178833 h 413202"/>
                <a:gd name="connsiteX288" fmla="*/ 441436 w 546373"/>
                <a:gd name="connsiteY288" fmla="*/ 178833 h 413202"/>
                <a:gd name="connsiteX289" fmla="*/ 441436 w 546373"/>
                <a:gd name="connsiteY289" fmla="*/ 173877 h 413202"/>
                <a:gd name="connsiteX290" fmla="*/ 438969 w 546373"/>
                <a:gd name="connsiteY290" fmla="*/ 176355 h 413202"/>
                <a:gd name="connsiteX291" fmla="*/ 437736 w 546373"/>
                <a:gd name="connsiteY291" fmla="*/ 172638 h 413202"/>
                <a:gd name="connsiteX292" fmla="*/ 440202 w 546373"/>
                <a:gd name="connsiteY292" fmla="*/ 172638 h 413202"/>
                <a:gd name="connsiteX293" fmla="*/ 437736 w 546373"/>
                <a:gd name="connsiteY293" fmla="*/ 171399 h 413202"/>
                <a:gd name="connsiteX294" fmla="*/ 440202 w 546373"/>
                <a:gd name="connsiteY294" fmla="*/ 170160 h 413202"/>
                <a:gd name="connsiteX295" fmla="*/ 436503 w 546373"/>
                <a:gd name="connsiteY295" fmla="*/ 166442 h 413202"/>
                <a:gd name="connsiteX296" fmla="*/ 436503 w 546373"/>
                <a:gd name="connsiteY296" fmla="*/ 165203 h 413202"/>
                <a:gd name="connsiteX297" fmla="*/ 440202 w 546373"/>
                <a:gd name="connsiteY297" fmla="*/ 167681 h 413202"/>
                <a:gd name="connsiteX298" fmla="*/ 438969 w 546373"/>
                <a:gd name="connsiteY298" fmla="*/ 165203 h 413202"/>
                <a:gd name="connsiteX299" fmla="*/ 441436 w 546373"/>
                <a:gd name="connsiteY299" fmla="*/ 166442 h 413202"/>
                <a:gd name="connsiteX300" fmla="*/ 437736 w 546373"/>
                <a:gd name="connsiteY300" fmla="*/ 162725 h 413202"/>
                <a:gd name="connsiteX301" fmla="*/ 437736 w 546373"/>
                <a:gd name="connsiteY301" fmla="*/ 165203 h 413202"/>
                <a:gd name="connsiteX302" fmla="*/ 436503 w 546373"/>
                <a:gd name="connsiteY302" fmla="*/ 163964 h 413202"/>
                <a:gd name="connsiteX303" fmla="*/ 435424 w 546373"/>
                <a:gd name="connsiteY303" fmla="*/ 160712 h 413202"/>
                <a:gd name="connsiteX304" fmla="*/ 436503 w 546373"/>
                <a:gd name="connsiteY304" fmla="*/ 155291 h 413202"/>
                <a:gd name="connsiteX305" fmla="*/ 432803 w 546373"/>
                <a:gd name="connsiteY305" fmla="*/ 154052 h 413202"/>
                <a:gd name="connsiteX306" fmla="*/ 432803 w 546373"/>
                <a:gd name="connsiteY306" fmla="*/ 157769 h 413202"/>
                <a:gd name="connsiteX307" fmla="*/ 429104 w 546373"/>
                <a:gd name="connsiteY307" fmla="*/ 150335 h 413202"/>
                <a:gd name="connsiteX308" fmla="*/ 432803 w 546373"/>
                <a:gd name="connsiteY308" fmla="*/ 149096 h 413202"/>
                <a:gd name="connsiteX309" fmla="*/ 429104 w 546373"/>
                <a:gd name="connsiteY309" fmla="*/ 149096 h 413202"/>
                <a:gd name="connsiteX310" fmla="*/ 431570 w 546373"/>
                <a:gd name="connsiteY310" fmla="*/ 147857 h 413202"/>
                <a:gd name="connsiteX311" fmla="*/ 426638 w 546373"/>
                <a:gd name="connsiteY311" fmla="*/ 145379 h 413202"/>
                <a:gd name="connsiteX312" fmla="*/ 427871 w 546373"/>
                <a:gd name="connsiteY312" fmla="*/ 144139 h 413202"/>
                <a:gd name="connsiteX313" fmla="*/ 426638 w 546373"/>
                <a:gd name="connsiteY313" fmla="*/ 141661 h 413202"/>
                <a:gd name="connsiteX314" fmla="*/ 424171 w 546373"/>
                <a:gd name="connsiteY314" fmla="*/ 136705 h 413202"/>
                <a:gd name="connsiteX315" fmla="*/ 415539 w 546373"/>
                <a:gd name="connsiteY315" fmla="*/ 126793 h 413202"/>
                <a:gd name="connsiteX316" fmla="*/ 415539 w 546373"/>
                <a:gd name="connsiteY316" fmla="*/ 128032 h 413202"/>
                <a:gd name="connsiteX317" fmla="*/ 414306 w 546373"/>
                <a:gd name="connsiteY317" fmla="*/ 124315 h 413202"/>
                <a:gd name="connsiteX318" fmla="*/ 415539 w 546373"/>
                <a:gd name="connsiteY318" fmla="*/ 125554 h 413202"/>
                <a:gd name="connsiteX319" fmla="*/ 415539 w 546373"/>
                <a:gd name="connsiteY319" fmla="*/ 123076 h 413202"/>
                <a:gd name="connsiteX320" fmla="*/ 415539 w 546373"/>
                <a:gd name="connsiteY320" fmla="*/ 121837 h 413202"/>
                <a:gd name="connsiteX321" fmla="*/ 413073 w 546373"/>
                <a:gd name="connsiteY321" fmla="*/ 121837 h 413202"/>
                <a:gd name="connsiteX322" fmla="*/ 411840 w 546373"/>
                <a:gd name="connsiteY322" fmla="*/ 114402 h 413202"/>
                <a:gd name="connsiteX323" fmla="*/ 410606 w 546373"/>
                <a:gd name="connsiteY323" fmla="*/ 116880 h 413202"/>
                <a:gd name="connsiteX324" fmla="*/ 410606 w 546373"/>
                <a:gd name="connsiteY324" fmla="*/ 114402 h 413202"/>
                <a:gd name="connsiteX325" fmla="*/ 409373 w 546373"/>
                <a:gd name="connsiteY325" fmla="*/ 115641 h 413202"/>
                <a:gd name="connsiteX326" fmla="*/ 405674 w 546373"/>
                <a:gd name="connsiteY326" fmla="*/ 105729 h 413202"/>
                <a:gd name="connsiteX327" fmla="*/ 403207 w 546373"/>
                <a:gd name="connsiteY327" fmla="*/ 104490 h 413202"/>
                <a:gd name="connsiteX328" fmla="*/ 404441 w 546373"/>
                <a:gd name="connsiteY328" fmla="*/ 104490 h 413202"/>
                <a:gd name="connsiteX329" fmla="*/ 399508 w 546373"/>
                <a:gd name="connsiteY329" fmla="*/ 99534 h 413202"/>
                <a:gd name="connsiteX330" fmla="*/ 403207 w 546373"/>
                <a:gd name="connsiteY330" fmla="*/ 93338 h 413202"/>
                <a:gd name="connsiteX331" fmla="*/ 33633 w 546373"/>
                <a:gd name="connsiteY331" fmla="*/ 30581 h 413202"/>
                <a:gd name="connsiteX332" fmla="*/ 37338 w 546373"/>
                <a:gd name="connsiteY332" fmla="*/ 32359 h 413202"/>
                <a:gd name="connsiteX333" fmla="*/ 34226 w 546373"/>
                <a:gd name="connsiteY333" fmla="*/ 31530 h 413202"/>
                <a:gd name="connsiteX334" fmla="*/ 32152 w 546373"/>
                <a:gd name="connsiteY334" fmla="*/ 29870 h 413202"/>
                <a:gd name="connsiteX335" fmla="*/ 33189 w 546373"/>
                <a:gd name="connsiteY335" fmla="*/ 29870 h 413202"/>
                <a:gd name="connsiteX336" fmla="*/ 33633 w 546373"/>
                <a:gd name="connsiteY336" fmla="*/ 30581 h 413202"/>
                <a:gd name="connsiteX337" fmla="*/ 0 w 546373"/>
                <a:gd name="connsiteY337" fmla="*/ 0 h 413202"/>
                <a:gd name="connsiteX338" fmla="*/ 1245 w 546373"/>
                <a:gd name="connsiteY338" fmla="*/ 623 h 413202"/>
                <a:gd name="connsiteX339" fmla="*/ 1245 w 546373"/>
                <a:gd name="connsiteY339" fmla="*/ 1245 h 41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</a:cxnLst>
              <a:rect l="l" t="t" r="r" b="b"/>
              <a:pathLst>
                <a:path w="546373" h="413202">
                  <a:moveTo>
                    <a:pt x="545750" y="409468"/>
                  </a:moveTo>
                  <a:cubicBezTo>
                    <a:pt x="545750" y="410402"/>
                    <a:pt x="545750" y="412269"/>
                    <a:pt x="546373" y="413202"/>
                  </a:cubicBezTo>
                  <a:lnTo>
                    <a:pt x="545750" y="412269"/>
                  </a:lnTo>
                  <a:cubicBezTo>
                    <a:pt x="545750" y="412269"/>
                    <a:pt x="544506" y="410402"/>
                    <a:pt x="545750" y="409468"/>
                  </a:cubicBezTo>
                  <a:close/>
                  <a:moveTo>
                    <a:pt x="535794" y="387065"/>
                  </a:moveTo>
                  <a:lnTo>
                    <a:pt x="536416" y="388310"/>
                  </a:lnTo>
                  <a:lnTo>
                    <a:pt x="535794" y="388310"/>
                  </a:lnTo>
                  <a:lnTo>
                    <a:pt x="535171" y="388310"/>
                  </a:lnTo>
                  <a:close/>
                  <a:moveTo>
                    <a:pt x="541394" y="383331"/>
                  </a:moveTo>
                  <a:cubicBezTo>
                    <a:pt x="541394" y="383954"/>
                    <a:pt x="542016" y="383954"/>
                    <a:pt x="542639" y="384576"/>
                  </a:cubicBezTo>
                  <a:cubicBezTo>
                    <a:pt x="542016" y="383954"/>
                    <a:pt x="542016" y="385199"/>
                    <a:pt x="541394" y="384576"/>
                  </a:cubicBezTo>
                  <a:cubicBezTo>
                    <a:pt x="541394" y="383954"/>
                    <a:pt x="541394" y="383954"/>
                    <a:pt x="541394" y="383331"/>
                  </a:cubicBezTo>
                  <a:close/>
                  <a:moveTo>
                    <a:pt x="535171" y="381672"/>
                  </a:moveTo>
                  <a:cubicBezTo>
                    <a:pt x="535794" y="380842"/>
                    <a:pt x="535794" y="381672"/>
                    <a:pt x="536416" y="381672"/>
                  </a:cubicBezTo>
                  <a:cubicBezTo>
                    <a:pt x="536416" y="382502"/>
                    <a:pt x="536416" y="382502"/>
                    <a:pt x="536416" y="382502"/>
                  </a:cubicBezTo>
                  <a:lnTo>
                    <a:pt x="536416" y="383331"/>
                  </a:lnTo>
                  <a:cubicBezTo>
                    <a:pt x="535794" y="382502"/>
                    <a:pt x="535171" y="383331"/>
                    <a:pt x="535171" y="381672"/>
                  </a:cubicBezTo>
                  <a:close/>
                  <a:moveTo>
                    <a:pt x="532147" y="378431"/>
                  </a:moveTo>
                  <a:lnTo>
                    <a:pt x="532060" y="378665"/>
                  </a:lnTo>
                  <a:lnTo>
                    <a:pt x="532060" y="378478"/>
                  </a:lnTo>
                  <a:close/>
                  <a:moveTo>
                    <a:pt x="533097" y="375864"/>
                  </a:moveTo>
                  <a:cubicBezTo>
                    <a:pt x="534134" y="376798"/>
                    <a:pt x="534134" y="376798"/>
                    <a:pt x="535171" y="376798"/>
                  </a:cubicBezTo>
                  <a:lnTo>
                    <a:pt x="532147" y="378431"/>
                  </a:lnTo>
                  <a:close/>
                  <a:moveTo>
                    <a:pt x="528948" y="375864"/>
                  </a:moveTo>
                  <a:cubicBezTo>
                    <a:pt x="529985" y="375864"/>
                    <a:pt x="532060" y="377731"/>
                    <a:pt x="532060" y="375864"/>
                  </a:cubicBezTo>
                  <a:lnTo>
                    <a:pt x="532060" y="378478"/>
                  </a:lnTo>
                  <a:lnTo>
                    <a:pt x="529985" y="379598"/>
                  </a:lnTo>
                  <a:cubicBezTo>
                    <a:pt x="529985" y="377731"/>
                    <a:pt x="529985" y="376798"/>
                    <a:pt x="528948" y="377731"/>
                  </a:cubicBezTo>
                  <a:cubicBezTo>
                    <a:pt x="528948" y="376798"/>
                    <a:pt x="529985" y="376798"/>
                    <a:pt x="529985" y="376798"/>
                  </a:cubicBezTo>
                  <a:close/>
                  <a:moveTo>
                    <a:pt x="527757" y="364691"/>
                  </a:moveTo>
                  <a:lnTo>
                    <a:pt x="528374" y="366550"/>
                  </a:lnTo>
                  <a:lnTo>
                    <a:pt x="527757" y="367169"/>
                  </a:lnTo>
                  <a:cubicBezTo>
                    <a:pt x="528990" y="367169"/>
                    <a:pt x="528990" y="364691"/>
                    <a:pt x="527757" y="364691"/>
                  </a:cubicBezTo>
                  <a:close/>
                  <a:moveTo>
                    <a:pt x="520358" y="353539"/>
                  </a:moveTo>
                  <a:lnTo>
                    <a:pt x="520851" y="355522"/>
                  </a:lnTo>
                  <a:lnTo>
                    <a:pt x="520358" y="356018"/>
                  </a:lnTo>
                  <a:cubicBezTo>
                    <a:pt x="520358" y="354779"/>
                    <a:pt x="520358" y="353539"/>
                    <a:pt x="520358" y="353539"/>
                  </a:cubicBezTo>
                  <a:close/>
                  <a:moveTo>
                    <a:pt x="515426" y="346105"/>
                  </a:moveTo>
                  <a:cubicBezTo>
                    <a:pt x="515426" y="347344"/>
                    <a:pt x="517892" y="348583"/>
                    <a:pt x="516659" y="348583"/>
                  </a:cubicBezTo>
                  <a:cubicBezTo>
                    <a:pt x="515426" y="348583"/>
                    <a:pt x="515426" y="347344"/>
                    <a:pt x="514192" y="347344"/>
                  </a:cubicBezTo>
                  <a:cubicBezTo>
                    <a:pt x="515426" y="344866"/>
                    <a:pt x="515426" y="348583"/>
                    <a:pt x="515426" y="347344"/>
                  </a:cubicBezTo>
                  <a:close/>
                  <a:moveTo>
                    <a:pt x="487063" y="264328"/>
                  </a:moveTo>
                  <a:cubicBezTo>
                    <a:pt x="485830" y="264328"/>
                    <a:pt x="485830" y="265567"/>
                    <a:pt x="485830" y="265567"/>
                  </a:cubicBezTo>
                  <a:lnTo>
                    <a:pt x="485830" y="266806"/>
                  </a:lnTo>
                  <a:cubicBezTo>
                    <a:pt x="485830" y="266806"/>
                    <a:pt x="487063" y="266806"/>
                    <a:pt x="487063" y="265567"/>
                  </a:cubicBezTo>
                  <a:lnTo>
                    <a:pt x="488296" y="265567"/>
                  </a:lnTo>
                  <a:close/>
                  <a:moveTo>
                    <a:pt x="435270" y="160247"/>
                  </a:moveTo>
                  <a:lnTo>
                    <a:pt x="435424" y="160712"/>
                  </a:lnTo>
                  <a:lnTo>
                    <a:pt x="435270" y="161486"/>
                  </a:lnTo>
                  <a:close/>
                  <a:moveTo>
                    <a:pt x="401974" y="92099"/>
                  </a:moveTo>
                  <a:cubicBezTo>
                    <a:pt x="404441" y="90860"/>
                    <a:pt x="405674" y="94577"/>
                    <a:pt x="408140" y="94577"/>
                  </a:cubicBezTo>
                  <a:lnTo>
                    <a:pt x="408140" y="97055"/>
                  </a:lnTo>
                  <a:cubicBezTo>
                    <a:pt x="408140" y="97055"/>
                    <a:pt x="409373" y="97055"/>
                    <a:pt x="409373" y="95816"/>
                  </a:cubicBezTo>
                  <a:cubicBezTo>
                    <a:pt x="410606" y="97055"/>
                    <a:pt x="410606" y="97055"/>
                    <a:pt x="410606" y="95816"/>
                  </a:cubicBezTo>
                  <a:cubicBezTo>
                    <a:pt x="413073" y="105729"/>
                    <a:pt x="420472" y="110685"/>
                    <a:pt x="422938" y="119358"/>
                  </a:cubicBezTo>
                  <a:cubicBezTo>
                    <a:pt x="422938" y="119358"/>
                    <a:pt x="424171" y="119358"/>
                    <a:pt x="424171" y="118119"/>
                  </a:cubicBezTo>
                  <a:cubicBezTo>
                    <a:pt x="422938" y="120597"/>
                    <a:pt x="424171" y="119358"/>
                    <a:pt x="425404" y="119358"/>
                  </a:cubicBezTo>
                  <a:lnTo>
                    <a:pt x="424171" y="121837"/>
                  </a:lnTo>
                  <a:cubicBezTo>
                    <a:pt x="425404" y="123076"/>
                    <a:pt x="425404" y="121837"/>
                    <a:pt x="426638" y="121837"/>
                  </a:cubicBezTo>
                  <a:cubicBezTo>
                    <a:pt x="429104" y="125554"/>
                    <a:pt x="429104" y="129271"/>
                    <a:pt x="432803" y="131749"/>
                  </a:cubicBezTo>
                  <a:cubicBezTo>
                    <a:pt x="431570" y="132988"/>
                    <a:pt x="429104" y="132988"/>
                    <a:pt x="429104" y="132988"/>
                  </a:cubicBezTo>
                  <a:cubicBezTo>
                    <a:pt x="431570" y="130510"/>
                    <a:pt x="432803" y="136705"/>
                    <a:pt x="434037" y="135466"/>
                  </a:cubicBezTo>
                  <a:cubicBezTo>
                    <a:pt x="432803" y="136705"/>
                    <a:pt x="436503" y="139183"/>
                    <a:pt x="432803" y="141661"/>
                  </a:cubicBezTo>
                  <a:cubicBezTo>
                    <a:pt x="432803" y="141661"/>
                    <a:pt x="434037" y="141661"/>
                    <a:pt x="434037" y="140422"/>
                  </a:cubicBezTo>
                  <a:cubicBezTo>
                    <a:pt x="435270" y="141661"/>
                    <a:pt x="436503" y="144139"/>
                    <a:pt x="437736" y="144139"/>
                  </a:cubicBezTo>
                  <a:cubicBezTo>
                    <a:pt x="437736" y="145379"/>
                    <a:pt x="442669" y="151574"/>
                    <a:pt x="440202" y="155291"/>
                  </a:cubicBezTo>
                  <a:cubicBezTo>
                    <a:pt x="441436" y="152813"/>
                    <a:pt x="441436" y="154052"/>
                    <a:pt x="442669" y="155291"/>
                  </a:cubicBezTo>
                  <a:lnTo>
                    <a:pt x="443902" y="154052"/>
                  </a:lnTo>
                  <a:lnTo>
                    <a:pt x="445135" y="156530"/>
                  </a:lnTo>
                  <a:lnTo>
                    <a:pt x="443902" y="157769"/>
                  </a:lnTo>
                  <a:cubicBezTo>
                    <a:pt x="445135" y="159008"/>
                    <a:pt x="445135" y="159008"/>
                    <a:pt x="446368" y="159008"/>
                  </a:cubicBezTo>
                  <a:lnTo>
                    <a:pt x="446368" y="160247"/>
                  </a:lnTo>
                  <a:cubicBezTo>
                    <a:pt x="447601" y="161486"/>
                    <a:pt x="445135" y="157769"/>
                    <a:pt x="445135" y="161486"/>
                  </a:cubicBezTo>
                  <a:cubicBezTo>
                    <a:pt x="445135" y="161486"/>
                    <a:pt x="447601" y="161486"/>
                    <a:pt x="447601" y="162725"/>
                  </a:cubicBezTo>
                  <a:cubicBezTo>
                    <a:pt x="446368" y="161486"/>
                    <a:pt x="445135" y="162725"/>
                    <a:pt x="445135" y="162725"/>
                  </a:cubicBezTo>
                  <a:lnTo>
                    <a:pt x="446368" y="165203"/>
                  </a:lnTo>
                  <a:lnTo>
                    <a:pt x="447601" y="163964"/>
                  </a:lnTo>
                  <a:cubicBezTo>
                    <a:pt x="450068" y="168921"/>
                    <a:pt x="452534" y="173877"/>
                    <a:pt x="453767" y="178833"/>
                  </a:cubicBezTo>
                  <a:lnTo>
                    <a:pt x="453767" y="183789"/>
                  </a:lnTo>
                  <a:lnTo>
                    <a:pt x="453767" y="185028"/>
                  </a:lnTo>
                  <a:lnTo>
                    <a:pt x="453767" y="186267"/>
                  </a:lnTo>
                  <a:cubicBezTo>
                    <a:pt x="453767" y="185028"/>
                    <a:pt x="456234" y="187506"/>
                    <a:pt x="455000" y="183789"/>
                  </a:cubicBezTo>
                  <a:lnTo>
                    <a:pt x="457467" y="186267"/>
                  </a:lnTo>
                  <a:cubicBezTo>
                    <a:pt x="461166" y="185028"/>
                    <a:pt x="459933" y="192463"/>
                    <a:pt x="462399" y="194941"/>
                  </a:cubicBezTo>
                  <a:lnTo>
                    <a:pt x="461166" y="194941"/>
                  </a:lnTo>
                  <a:cubicBezTo>
                    <a:pt x="463633" y="196180"/>
                    <a:pt x="463633" y="202375"/>
                    <a:pt x="464866" y="202375"/>
                  </a:cubicBezTo>
                  <a:lnTo>
                    <a:pt x="463633" y="203614"/>
                  </a:lnTo>
                  <a:cubicBezTo>
                    <a:pt x="466099" y="203614"/>
                    <a:pt x="467332" y="204853"/>
                    <a:pt x="467332" y="208570"/>
                  </a:cubicBezTo>
                  <a:lnTo>
                    <a:pt x="466099" y="208570"/>
                  </a:lnTo>
                  <a:cubicBezTo>
                    <a:pt x="468565" y="209809"/>
                    <a:pt x="469798" y="209809"/>
                    <a:pt x="469798" y="211048"/>
                  </a:cubicBezTo>
                  <a:lnTo>
                    <a:pt x="469798" y="214766"/>
                  </a:lnTo>
                  <a:cubicBezTo>
                    <a:pt x="467332" y="216005"/>
                    <a:pt x="474731" y="219722"/>
                    <a:pt x="471032" y="222200"/>
                  </a:cubicBezTo>
                  <a:cubicBezTo>
                    <a:pt x="473498" y="222200"/>
                    <a:pt x="474731" y="224678"/>
                    <a:pt x="474731" y="224678"/>
                  </a:cubicBezTo>
                  <a:cubicBezTo>
                    <a:pt x="477197" y="227156"/>
                    <a:pt x="474731" y="229634"/>
                    <a:pt x="477197" y="230873"/>
                  </a:cubicBezTo>
                  <a:cubicBezTo>
                    <a:pt x="477197" y="232112"/>
                    <a:pt x="477197" y="230873"/>
                    <a:pt x="478431" y="230873"/>
                  </a:cubicBezTo>
                  <a:cubicBezTo>
                    <a:pt x="477197" y="233351"/>
                    <a:pt x="482130" y="233351"/>
                    <a:pt x="482130" y="235829"/>
                  </a:cubicBezTo>
                  <a:cubicBezTo>
                    <a:pt x="482130" y="237068"/>
                    <a:pt x="480897" y="235829"/>
                    <a:pt x="479664" y="237068"/>
                  </a:cubicBezTo>
                  <a:cubicBezTo>
                    <a:pt x="480897" y="239547"/>
                    <a:pt x="483363" y="235829"/>
                    <a:pt x="483363" y="238308"/>
                  </a:cubicBezTo>
                  <a:lnTo>
                    <a:pt x="482130" y="238308"/>
                  </a:lnTo>
                  <a:lnTo>
                    <a:pt x="479851" y="242888"/>
                  </a:lnTo>
                  <a:lnTo>
                    <a:pt x="479664" y="242025"/>
                  </a:lnTo>
                  <a:lnTo>
                    <a:pt x="479664" y="243264"/>
                  </a:lnTo>
                  <a:lnTo>
                    <a:pt x="479851" y="242888"/>
                  </a:lnTo>
                  <a:lnTo>
                    <a:pt x="480435" y="245587"/>
                  </a:lnTo>
                  <a:cubicBezTo>
                    <a:pt x="480281" y="246981"/>
                    <a:pt x="480281" y="248220"/>
                    <a:pt x="482130" y="248220"/>
                  </a:cubicBezTo>
                  <a:lnTo>
                    <a:pt x="483363" y="246981"/>
                  </a:lnTo>
                  <a:cubicBezTo>
                    <a:pt x="482130" y="250698"/>
                    <a:pt x="483363" y="248220"/>
                    <a:pt x="483363" y="251937"/>
                  </a:cubicBezTo>
                  <a:cubicBezTo>
                    <a:pt x="483363" y="253176"/>
                    <a:pt x="483363" y="254415"/>
                    <a:pt x="485830" y="254415"/>
                  </a:cubicBezTo>
                  <a:lnTo>
                    <a:pt x="485830" y="256893"/>
                  </a:lnTo>
                  <a:cubicBezTo>
                    <a:pt x="487063" y="256893"/>
                    <a:pt x="487063" y="258132"/>
                    <a:pt x="487063" y="258132"/>
                  </a:cubicBezTo>
                  <a:cubicBezTo>
                    <a:pt x="489529" y="258132"/>
                    <a:pt x="489529" y="263089"/>
                    <a:pt x="489529" y="263089"/>
                  </a:cubicBezTo>
                  <a:cubicBezTo>
                    <a:pt x="489529" y="261850"/>
                    <a:pt x="488296" y="263089"/>
                    <a:pt x="488296" y="264328"/>
                  </a:cubicBezTo>
                  <a:cubicBezTo>
                    <a:pt x="489529" y="264328"/>
                    <a:pt x="490762" y="264328"/>
                    <a:pt x="489529" y="265567"/>
                  </a:cubicBezTo>
                  <a:cubicBezTo>
                    <a:pt x="490762" y="265567"/>
                    <a:pt x="493229" y="265567"/>
                    <a:pt x="494462" y="266806"/>
                  </a:cubicBezTo>
                  <a:cubicBezTo>
                    <a:pt x="493229" y="268045"/>
                    <a:pt x="493229" y="266806"/>
                    <a:pt x="491995" y="268045"/>
                  </a:cubicBezTo>
                  <a:cubicBezTo>
                    <a:pt x="495695" y="268045"/>
                    <a:pt x="493229" y="270523"/>
                    <a:pt x="495695" y="273001"/>
                  </a:cubicBezTo>
                  <a:cubicBezTo>
                    <a:pt x="494462" y="271762"/>
                    <a:pt x="494462" y="273001"/>
                    <a:pt x="493229" y="273001"/>
                  </a:cubicBezTo>
                  <a:cubicBezTo>
                    <a:pt x="496928" y="273001"/>
                    <a:pt x="493229" y="276718"/>
                    <a:pt x="495695" y="274240"/>
                  </a:cubicBezTo>
                  <a:cubicBezTo>
                    <a:pt x="495695" y="279196"/>
                    <a:pt x="499394" y="285392"/>
                    <a:pt x="499394" y="287870"/>
                  </a:cubicBezTo>
                  <a:cubicBezTo>
                    <a:pt x="498161" y="287870"/>
                    <a:pt x="499394" y="289109"/>
                    <a:pt x="499394" y="290348"/>
                  </a:cubicBezTo>
                  <a:cubicBezTo>
                    <a:pt x="501861" y="291587"/>
                    <a:pt x="499394" y="291587"/>
                    <a:pt x="503094" y="294065"/>
                  </a:cubicBezTo>
                  <a:cubicBezTo>
                    <a:pt x="501861" y="292826"/>
                    <a:pt x="500628" y="294065"/>
                    <a:pt x="500628" y="295304"/>
                  </a:cubicBezTo>
                  <a:lnTo>
                    <a:pt x="503094" y="295304"/>
                  </a:lnTo>
                  <a:lnTo>
                    <a:pt x="501861" y="296543"/>
                  </a:lnTo>
                  <a:cubicBezTo>
                    <a:pt x="503094" y="296543"/>
                    <a:pt x="503094" y="297782"/>
                    <a:pt x="503094" y="299021"/>
                  </a:cubicBezTo>
                  <a:cubicBezTo>
                    <a:pt x="503094" y="299021"/>
                    <a:pt x="503094" y="299021"/>
                    <a:pt x="501861" y="299021"/>
                  </a:cubicBezTo>
                  <a:cubicBezTo>
                    <a:pt x="505560" y="299021"/>
                    <a:pt x="506793" y="302738"/>
                    <a:pt x="506793" y="302738"/>
                  </a:cubicBezTo>
                  <a:cubicBezTo>
                    <a:pt x="505560" y="302738"/>
                    <a:pt x="508027" y="302738"/>
                    <a:pt x="506793" y="305216"/>
                  </a:cubicBezTo>
                  <a:cubicBezTo>
                    <a:pt x="508027" y="305216"/>
                    <a:pt x="509260" y="303977"/>
                    <a:pt x="509260" y="305216"/>
                  </a:cubicBezTo>
                  <a:lnTo>
                    <a:pt x="508027" y="306455"/>
                  </a:lnTo>
                  <a:lnTo>
                    <a:pt x="509260" y="307695"/>
                  </a:lnTo>
                  <a:lnTo>
                    <a:pt x="509260" y="308934"/>
                  </a:lnTo>
                  <a:lnTo>
                    <a:pt x="509260" y="310173"/>
                  </a:lnTo>
                  <a:cubicBezTo>
                    <a:pt x="509260" y="312651"/>
                    <a:pt x="515426" y="313890"/>
                    <a:pt x="512959" y="318846"/>
                  </a:cubicBezTo>
                  <a:lnTo>
                    <a:pt x="512959" y="317607"/>
                  </a:lnTo>
                  <a:cubicBezTo>
                    <a:pt x="514192" y="318846"/>
                    <a:pt x="512959" y="321324"/>
                    <a:pt x="514192" y="322563"/>
                  </a:cubicBezTo>
                  <a:lnTo>
                    <a:pt x="515426" y="322563"/>
                  </a:lnTo>
                  <a:cubicBezTo>
                    <a:pt x="515426" y="323802"/>
                    <a:pt x="516659" y="325041"/>
                    <a:pt x="517892" y="327519"/>
                  </a:cubicBezTo>
                  <a:lnTo>
                    <a:pt x="519125" y="325041"/>
                  </a:lnTo>
                  <a:cubicBezTo>
                    <a:pt x="519125" y="327519"/>
                    <a:pt x="522825" y="331237"/>
                    <a:pt x="520358" y="332476"/>
                  </a:cubicBezTo>
                  <a:cubicBezTo>
                    <a:pt x="522825" y="332476"/>
                    <a:pt x="520358" y="336193"/>
                    <a:pt x="522825" y="337432"/>
                  </a:cubicBezTo>
                  <a:lnTo>
                    <a:pt x="520358" y="338671"/>
                  </a:lnTo>
                  <a:cubicBezTo>
                    <a:pt x="520358" y="339910"/>
                    <a:pt x="522825" y="341149"/>
                    <a:pt x="522825" y="341149"/>
                  </a:cubicBezTo>
                  <a:cubicBezTo>
                    <a:pt x="522825" y="344866"/>
                    <a:pt x="524058" y="347344"/>
                    <a:pt x="525291" y="348583"/>
                  </a:cubicBezTo>
                  <a:lnTo>
                    <a:pt x="527757" y="351061"/>
                  </a:lnTo>
                  <a:cubicBezTo>
                    <a:pt x="525291" y="351061"/>
                    <a:pt x="527757" y="352300"/>
                    <a:pt x="527757" y="352300"/>
                  </a:cubicBezTo>
                  <a:cubicBezTo>
                    <a:pt x="528990" y="353539"/>
                    <a:pt x="528990" y="354779"/>
                    <a:pt x="528990" y="357257"/>
                  </a:cubicBezTo>
                  <a:cubicBezTo>
                    <a:pt x="527757" y="357257"/>
                    <a:pt x="527757" y="358496"/>
                    <a:pt x="526524" y="358496"/>
                  </a:cubicBezTo>
                  <a:lnTo>
                    <a:pt x="528990" y="359735"/>
                  </a:lnTo>
                  <a:cubicBezTo>
                    <a:pt x="527757" y="359735"/>
                    <a:pt x="526524" y="359735"/>
                    <a:pt x="527757" y="359735"/>
                  </a:cubicBezTo>
                  <a:cubicBezTo>
                    <a:pt x="527757" y="360974"/>
                    <a:pt x="528990" y="363452"/>
                    <a:pt x="528990" y="363452"/>
                  </a:cubicBezTo>
                  <a:cubicBezTo>
                    <a:pt x="531457" y="363452"/>
                    <a:pt x="531457" y="362213"/>
                    <a:pt x="531457" y="362213"/>
                  </a:cubicBezTo>
                  <a:cubicBezTo>
                    <a:pt x="531457" y="364691"/>
                    <a:pt x="531457" y="363452"/>
                    <a:pt x="531457" y="363452"/>
                  </a:cubicBezTo>
                  <a:cubicBezTo>
                    <a:pt x="531457" y="364691"/>
                    <a:pt x="532690" y="364691"/>
                    <a:pt x="531457" y="367169"/>
                  </a:cubicBezTo>
                  <a:cubicBezTo>
                    <a:pt x="532690" y="364691"/>
                    <a:pt x="531457" y="370886"/>
                    <a:pt x="533923" y="368408"/>
                  </a:cubicBezTo>
                  <a:cubicBezTo>
                    <a:pt x="532690" y="370886"/>
                    <a:pt x="533923" y="369647"/>
                    <a:pt x="532690" y="370886"/>
                  </a:cubicBezTo>
                  <a:cubicBezTo>
                    <a:pt x="532690" y="369647"/>
                    <a:pt x="531457" y="368408"/>
                    <a:pt x="528990" y="367169"/>
                  </a:cubicBezTo>
                  <a:lnTo>
                    <a:pt x="528990" y="368408"/>
                  </a:lnTo>
                  <a:lnTo>
                    <a:pt x="528374" y="366550"/>
                  </a:lnTo>
                  <a:lnTo>
                    <a:pt x="528990" y="365930"/>
                  </a:lnTo>
                  <a:cubicBezTo>
                    <a:pt x="528990" y="364691"/>
                    <a:pt x="527757" y="363452"/>
                    <a:pt x="526524" y="362213"/>
                  </a:cubicBezTo>
                  <a:cubicBezTo>
                    <a:pt x="526524" y="364691"/>
                    <a:pt x="524058" y="360974"/>
                    <a:pt x="524058" y="362213"/>
                  </a:cubicBezTo>
                  <a:lnTo>
                    <a:pt x="524058" y="363452"/>
                  </a:lnTo>
                  <a:cubicBezTo>
                    <a:pt x="524058" y="364691"/>
                    <a:pt x="522825" y="363452"/>
                    <a:pt x="522825" y="363452"/>
                  </a:cubicBezTo>
                  <a:lnTo>
                    <a:pt x="520851" y="355522"/>
                  </a:lnTo>
                  <a:lnTo>
                    <a:pt x="522825" y="353539"/>
                  </a:lnTo>
                  <a:cubicBezTo>
                    <a:pt x="522825" y="354779"/>
                    <a:pt x="520358" y="356018"/>
                    <a:pt x="522825" y="357257"/>
                  </a:cubicBezTo>
                  <a:cubicBezTo>
                    <a:pt x="522825" y="357257"/>
                    <a:pt x="525291" y="357257"/>
                    <a:pt x="525291" y="356018"/>
                  </a:cubicBezTo>
                  <a:cubicBezTo>
                    <a:pt x="526524" y="352300"/>
                    <a:pt x="522825" y="354779"/>
                    <a:pt x="520358" y="349822"/>
                  </a:cubicBezTo>
                  <a:cubicBezTo>
                    <a:pt x="520358" y="349822"/>
                    <a:pt x="522825" y="349822"/>
                    <a:pt x="522825" y="348583"/>
                  </a:cubicBezTo>
                  <a:cubicBezTo>
                    <a:pt x="520358" y="346105"/>
                    <a:pt x="516659" y="344866"/>
                    <a:pt x="515426" y="346105"/>
                  </a:cubicBezTo>
                  <a:lnTo>
                    <a:pt x="515426" y="344866"/>
                  </a:lnTo>
                  <a:cubicBezTo>
                    <a:pt x="515426" y="341149"/>
                    <a:pt x="515426" y="341149"/>
                    <a:pt x="514192" y="337432"/>
                  </a:cubicBezTo>
                  <a:cubicBezTo>
                    <a:pt x="515426" y="337432"/>
                    <a:pt x="515426" y="336193"/>
                    <a:pt x="515426" y="336193"/>
                  </a:cubicBezTo>
                  <a:cubicBezTo>
                    <a:pt x="514192" y="334954"/>
                    <a:pt x="510493" y="334954"/>
                    <a:pt x="509260" y="334954"/>
                  </a:cubicBezTo>
                  <a:cubicBezTo>
                    <a:pt x="509260" y="333715"/>
                    <a:pt x="510493" y="333715"/>
                    <a:pt x="509260" y="332476"/>
                  </a:cubicBezTo>
                  <a:cubicBezTo>
                    <a:pt x="508027" y="334954"/>
                    <a:pt x="509260" y="332476"/>
                    <a:pt x="506793" y="332476"/>
                  </a:cubicBezTo>
                  <a:cubicBezTo>
                    <a:pt x="506793" y="331237"/>
                    <a:pt x="508027" y="332476"/>
                    <a:pt x="508027" y="331237"/>
                  </a:cubicBezTo>
                  <a:lnTo>
                    <a:pt x="506793" y="331237"/>
                  </a:lnTo>
                  <a:cubicBezTo>
                    <a:pt x="506793" y="329997"/>
                    <a:pt x="510493" y="331237"/>
                    <a:pt x="511726" y="329997"/>
                  </a:cubicBezTo>
                  <a:lnTo>
                    <a:pt x="511817" y="329814"/>
                  </a:lnTo>
                  <a:lnTo>
                    <a:pt x="514192" y="325041"/>
                  </a:lnTo>
                  <a:cubicBezTo>
                    <a:pt x="511726" y="325041"/>
                    <a:pt x="506793" y="327519"/>
                    <a:pt x="504327" y="328758"/>
                  </a:cubicBezTo>
                  <a:cubicBezTo>
                    <a:pt x="503094" y="328758"/>
                    <a:pt x="505560" y="327519"/>
                    <a:pt x="505560" y="327519"/>
                  </a:cubicBezTo>
                  <a:cubicBezTo>
                    <a:pt x="505560" y="325041"/>
                    <a:pt x="501861" y="325041"/>
                    <a:pt x="503094" y="322563"/>
                  </a:cubicBezTo>
                  <a:lnTo>
                    <a:pt x="501861" y="321324"/>
                  </a:lnTo>
                  <a:cubicBezTo>
                    <a:pt x="503094" y="321324"/>
                    <a:pt x="505560" y="321324"/>
                    <a:pt x="506793" y="320085"/>
                  </a:cubicBezTo>
                  <a:cubicBezTo>
                    <a:pt x="505560" y="318846"/>
                    <a:pt x="500628" y="317607"/>
                    <a:pt x="499394" y="317607"/>
                  </a:cubicBezTo>
                  <a:lnTo>
                    <a:pt x="503094" y="320085"/>
                  </a:lnTo>
                  <a:cubicBezTo>
                    <a:pt x="501861" y="321324"/>
                    <a:pt x="500628" y="318846"/>
                    <a:pt x="499394" y="318846"/>
                  </a:cubicBezTo>
                  <a:lnTo>
                    <a:pt x="498161" y="316368"/>
                  </a:lnTo>
                  <a:cubicBezTo>
                    <a:pt x="498161" y="316368"/>
                    <a:pt x="499394" y="317607"/>
                    <a:pt x="499394" y="316368"/>
                  </a:cubicBezTo>
                  <a:cubicBezTo>
                    <a:pt x="499394" y="315129"/>
                    <a:pt x="499394" y="315129"/>
                    <a:pt x="499394" y="313890"/>
                  </a:cubicBezTo>
                  <a:cubicBezTo>
                    <a:pt x="501861" y="315129"/>
                    <a:pt x="508027" y="317607"/>
                    <a:pt x="510493" y="317607"/>
                  </a:cubicBezTo>
                  <a:lnTo>
                    <a:pt x="509260" y="315129"/>
                  </a:lnTo>
                  <a:cubicBezTo>
                    <a:pt x="506793" y="312651"/>
                    <a:pt x="500628" y="312651"/>
                    <a:pt x="499394" y="312651"/>
                  </a:cubicBezTo>
                  <a:cubicBezTo>
                    <a:pt x="499394" y="311412"/>
                    <a:pt x="503094" y="311412"/>
                    <a:pt x="503094" y="311412"/>
                  </a:cubicBezTo>
                  <a:cubicBezTo>
                    <a:pt x="501861" y="307695"/>
                    <a:pt x="498161" y="310173"/>
                    <a:pt x="498161" y="306455"/>
                  </a:cubicBezTo>
                  <a:lnTo>
                    <a:pt x="498161" y="308934"/>
                  </a:lnTo>
                  <a:cubicBezTo>
                    <a:pt x="496928" y="307695"/>
                    <a:pt x="496928" y="305216"/>
                    <a:pt x="495695" y="305216"/>
                  </a:cubicBezTo>
                  <a:cubicBezTo>
                    <a:pt x="496928" y="303977"/>
                    <a:pt x="498161" y="302738"/>
                    <a:pt x="499394" y="303977"/>
                  </a:cubicBezTo>
                  <a:lnTo>
                    <a:pt x="495695" y="302738"/>
                  </a:lnTo>
                  <a:cubicBezTo>
                    <a:pt x="495695" y="302738"/>
                    <a:pt x="498161" y="301499"/>
                    <a:pt x="499394" y="301499"/>
                  </a:cubicBezTo>
                  <a:cubicBezTo>
                    <a:pt x="498161" y="301499"/>
                    <a:pt x="494462" y="301499"/>
                    <a:pt x="494462" y="302738"/>
                  </a:cubicBezTo>
                  <a:cubicBezTo>
                    <a:pt x="495695" y="299021"/>
                    <a:pt x="495695" y="300260"/>
                    <a:pt x="496928" y="297782"/>
                  </a:cubicBezTo>
                  <a:cubicBezTo>
                    <a:pt x="496928" y="296543"/>
                    <a:pt x="494462" y="299021"/>
                    <a:pt x="493229" y="299021"/>
                  </a:cubicBezTo>
                  <a:cubicBezTo>
                    <a:pt x="491995" y="297782"/>
                    <a:pt x="491995" y="297782"/>
                    <a:pt x="491995" y="296543"/>
                  </a:cubicBezTo>
                  <a:cubicBezTo>
                    <a:pt x="494462" y="299021"/>
                    <a:pt x="499394" y="295304"/>
                    <a:pt x="499394" y="295304"/>
                  </a:cubicBezTo>
                  <a:lnTo>
                    <a:pt x="490762" y="294065"/>
                  </a:lnTo>
                  <a:cubicBezTo>
                    <a:pt x="491995" y="294065"/>
                    <a:pt x="494462" y="292826"/>
                    <a:pt x="494462" y="292826"/>
                  </a:cubicBezTo>
                  <a:cubicBezTo>
                    <a:pt x="491995" y="294065"/>
                    <a:pt x="490762" y="287870"/>
                    <a:pt x="489529" y="286631"/>
                  </a:cubicBezTo>
                  <a:lnTo>
                    <a:pt x="489529" y="283244"/>
                  </a:lnTo>
                  <a:lnTo>
                    <a:pt x="490762" y="284153"/>
                  </a:lnTo>
                  <a:cubicBezTo>
                    <a:pt x="489529" y="284153"/>
                    <a:pt x="490762" y="282913"/>
                    <a:pt x="489529" y="282913"/>
                  </a:cubicBezTo>
                  <a:lnTo>
                    <a:pt x="489529" y="283244"/>
                  </a:lnTo>
                  <a:lnTo>
                    <a:pt x="488450" y="282449"/>
                  </a:lnTo>
                  <a:cubicBezTo>
                    <a:pt x="487371" y="282294"/>
                    <a:pt x="486447" y="282294"/>
                    <a:pt x="487063" y="281674"/>
                  </a:cubicBezTo>
                  <a:cubicBezTo>
                    <a:pt x="487063" y="281674"/>
                    <a:pt x="488296" y="281674"/>
                    <a:pt x="489529" y="281674"/>
                  </a:cubicBezTo>
                  <a:cubicBezTo>
                    <a:pt x="488296" y="281674"/>
                    <a:pt x="488296" y="277957"/>
                    <a:pt x="485830" y="279196"/>
                  </a:cubicBezTo>
                  <a:lnTo>
                    <a:pt x="485830" y="277957"/>
                  </a:lnTo>
                  <a:lnTo>
                    <a:pt x="483363" y="274240"/>
                  </a:lnTo>
                  <a:lnTo>
                    <a:pt x="485478" y="273178"/>
                  </a:lnTo>
                  <a:lnTo>
                    <a:pt x="485953" y="273497"/>
                  </a:lnTo>
                  <a:lnTo>
                    <a:pt x="487063" y="277957"/>
                  </a:lnTo>
                  <a:cubicBezTo>
                    <a:pt x="488296" y="277957"/>
                    <a:pt x="489529" y="276718"/>
                    <a:pt x="490762" y="276718"/>
                  </a:cubicBezTo>
                  <a:lnTo>
                    <a:pt x="485953" y="273497"/>
                  </a:lnTo>
                  <a:lnTo>
                    <a:pt x="485830" y="273001"/>
                  </a:lnTo>
                  <a:lnTo>
                    <a:pt x="485478" y="273178"/>
                  </a:lnTo>
                  <a:lnTo>
                    <a:pt x="483363" y="271762"/>
                  </a:lnTo>
                  <a:lnTo>
                    <a:pt x="482130" y="268045"/>
                  </a:lnTo>
                  <a:lnTo>
                    <a:pt x="483363" y="266806"/>
                  </a:lnTo>
                  <a:cubicBezTo>
                    <a:pt x="483363" y="265567"/>
                    <a:pt x="483363" y="265567"/>
                    <a:pt x="482130" y="265567"/>
                  </a:cubicBezTo>
                  <a:lnTo>
                    <a:pt x="482130" y="263089"/>
                  </a:lnTo>
                  <a:cubicBezTo>
                    <a:pt x="479664" y="261850"/>
                    <a:pt x="479664" y="261850"/>
                    <a:pt x="477197" y="260610"/>
                  </a:cubicBezTo>
                  <a:cubicBezTo>
                    <a:pt x="477197" y="259371"/>
                    <a:pt x="478431" y="260610"/>
                    <a:pt x="478431" y="259371"/>
                  </a:cubicBezTo>
                  <a:cubicBezTo>
                    <a:pt x="477197" y="258132"/>
                    <a:pt x="479664" y="254415"/>
                    <a:pt x="477197" y="254415"/>
                  </a:cubicBezTo>
                  <a:cubicBezTo>
                    <a:pt x="477197" y="253176"/>
                    <a:pt x="474731" y="254415"/>
                    <a:pt x="474731" y="254415"/>
                  </a:cubicBezTo>
                  <a:cubicBezTo>
                    <a:pt x="474731" y="254415"/>
                    <a:pt x="474731" y="254415"/>
                    <a:pt x="474731" y="253176"/>
                  </a:cubicBezTo>
                  <a:cubicBezTo>
                    <a:pt x="474731" y="251937"/>
                    <a:pt x="474731" y="253176"/>
                    <a:pt x="474731" y="251937"/>
                  </a:cubicBezTo>
                  <a:cubicBezTo>
                    <a:pt x="473498" y="250698"/>
                    <a:pt x="472265" y="249459"/>
                    <a:pt x="472265" y="248220"/>
                  </a:cubicBezTo>
                  <a:cubicBezTo>
                    <a:pt x="471032" y="245742"/>
                    <a:pt x="469798" y="249459"/>
                    <a:pt x="469798" y="248220"/>
                  </a:cubicBezTo>
                  <a:cubicBezTo>
                    <a:pt x="469798" y="246981"/>
                    <a:pt x="471032" y="245742"/>
                    <a:pt x="471032" y="244503"/>
                  </a:cubicBezTo>
                  <a:cubicBezTo>
                    <a:pt x="469798" y="244503"/>
                    <a:pt x="469798" y="244503"/>
                    <a:pt x="468565" y="243264"/>
                  </a:cubicBezTo>
                  <a:lnTo>
                    <a:pt x="469798" y="243264"/>
                  </a:lnTo>
                  <a:cubicBezTo>
                    <a:pt x="469798" y="242025"/>
                    <a:pt x="469798" y="240786"/>
                    <a:pt x="469798" y="240786"/>
                  </a:cubicBezTo>
                  <a:lnTo>
                    <a:pt x="469798" y="239547"/>
                  </a:lnTo>
                  <a:cubicBezTo>
                    <a:pt x="468565" y="238308"/>
                    <a:pt x="466099" y="240786"/>
                    <a:pt x="466099" y="242025"/>
                  </a:cubicBezTo>
                  <a:lnTo>
                    <a:pt x="467332" y="237068"/>
                  </a:lnTo>
                  <a:lnTo>
                    <a:pt x="467024" y="236449"/>
                  </a:lnTo>
                  <a:cubicBezTo>
                    <a:pt x="466407" y="235829"/>
                    <a:pt x="466099" y="235210"/>
                    <a:pt x="467332" y="233351"/>
                  </a:cubicBezTo>
                  <a:cubicBezTo>
                    <a:pt x="467332" y="235829"/>
                    <a:pt x="469798" y="235829"/>
                    <a:pt x="469798" y="235829"/>
                  </a:cubicBezTo>
                  <a:lnTo>
                    <a:pt x="468565" y="233351"/>
                  </a:lnTo>
                  <a:lnTo>
                    <a:pt x="467332" y="233351"/>
                  </a:lnTo>
                  <a:lnTo>
                    <a:pt x="464866" y="229634"/>
                  </a:lnTo>
                  <a:cubicBezTo>
                    <a:pt x="464866" y="230873"/>
                    <a:pt x="466099" y="230873"/>
                    <a:pt x="466099" y="229634"/>
                  </a:cubicBezTo>
                  <a:lnTo>
                    <a:pt x="463633" y="228395"/>
                  </a:lnTo>
                  <a:cubicBezTo>
                    <a:pt x="464866" y="228395"/>
                    <a:pt x="464866" y="228395"/>
                    <a:pt x="464866" y="227156"/>
                  </a:cubicBezTo>
                  <a:cubicBezTo>
                    <a:pt x="464866" y="224678"/>
                    <a:pt x="461166" y="227156"/>
                    <a:pt x="461166" y="224678"/>
                  </a:cubicBezTo>
                  <a:cubicBezTo>
                    <a:pt x="458700" y="224678"/>
                    <a:pt x="459933" y="219722"/>
                    <a:pt x="456234" y="219722"/>
                  </a:cubicBezTo>
                  <a:cubicBezTo>
                    <a:pt x="457467" y="218483"/>
                    <a:pt x="456234" y="219722"/>
                    <a:pt x="459933" y="219722"/>
                  </a:cubicBezTo>
                  <a:cubicBezTo>
                    <a:pt x="459933" y="219722"/>
                    <a:pt x="459933" y="219722"/>
                    <a:pt x="461166" y="219722"/>
                  </a:cubicBezTo>
                  <a:cubicBezTo>
                    <a:pt x="461166" y="218483"/>
                    <a:pt x="458700" y="217244"/>
                    <a:pt x="457467" y="216005"/>
                  </a:cubicBezTo>
                  <a:cubicBezTo>
                    <a:pt x="457467" y="216005"/>
                    <a:pt x="459933" y="216005"/>
                    <a:pt x="458700" y="213526"/>
                  </a:cubicBezTo>
                  <a:cubicBezTo>
                    <a:pt x="456234" y="211048"/>
                    <a:pt x="456234" y="216005"/>
                    <a:pt x="455000" y="213526"/>
                  </a:cubicBezTo>
                  <a:lnTo>
                    <a:pt x="456234" y="211048"/>
                  </a:lnTo>
                  <a:cubicBezTo>
                    <a:pt x="453767" y="211048"/>
                    <a:pt x="455000" y="208570"/>
                    <a:pt x="453767" y="206092"/>
                  </a:cubicBezTo>
                  <a:cubicBezTo>
                    <a:pt x="453767" y="203614"/>
                    <a:pt x="450068" y="203614"/>
                    <a:pt x="450068" y="201136"/>
                  </a:cubicBezTo>
                  <a:lnTo>
                    <a:pt x="451301" y="199897"/>
                  </a:lnTo>
                  <a:lnTo>
                    <a:pt x="448835" y="197419"/>
                  </a:lnTo>
                  <a:cubicBezTo>
                    <a:pt x="450068" y="198658"/>
                    <a:pt x="451301" y="197419"/>
                    <a:pt x="452534" y="197419"/>
                  </a:cubicBezTo>
                  <a:cubicBezTo>
                    <a:pt x="451301" y="196180"/>
                    <a:pt x="450068" y="196180"/>
                    <a:pt x="450068" y="196180"/>
                  </a:cubicBezTo>
                  <a:cubicBezTo>
                    <a:pt x="451301" y="196180"/>
                    <a:pt x="451301" y="196180"/>
                    <a:pt x="451301" y="194941"/>
                  </a:cubicBezTo>
                  <a:lnTo>
                    <a:pt x="448835" y="193702"/>
                  </a:lnTo>
                  <a:cubicBezTo>
                    <a:pt x="447601" y="194941"/>
                    <a:pt x="448835" y="194941"/>
                    <a:pt x="448835" y="194941"/>
                  </a:cubicBezTo>
                  <a:cubicBezTo>
                    <a:pt x="447601" y="194941"/>
                    <a:pt x="446368" y="193702"/>
                    <a:pt x="446368" y="191224"/>
                  </a:cubicBezTo>
                  <a:cubicBezTo>
                    <a:pt x="447601" y="191224"/>
                    <a:pt x="447601" y="191224"/>
                    <a:pt x="448835" y="191224"/>
                  </a:cubicBezTo>
                  <a:cubicBezTo>
                    <a:pt x="447601" y="193702"/>
                    <a:pt x="448835" y="193702"/>
                    <a:pt x="450068" y="193702"/>
                  </a:cubicBezTo>
                  <a:cubicBezTo>
                    <a:pt x="448835" y="191224"/>
                    <a:pt x="450068" y="192463"/>
                    <a:pt x="450068" y="191224"/>
                  </a:cubicBezTo>
                  <a:cubicBezTo>
                    <a:pt x="450068" y="189984"/>
                    <a:pt x="447601" y="189984"/>
                    <a:pt x="447601" y="189984"/>
                  </a:cubicBezTo>
                  <a:cubicBezTo>
                    <a:pt x="446368" y="189984"/>
                    <a:pt x="446368" y="187506"/>
                    <a:pt x="445135" y="187506"/>
                  </a:cubicBezTo>
                  <a:lnTo>
                    <a:pt x="446368" y="187506"/>
                  </a:lnTo>
                  <a:lnTo>
                    <a:pt x="445135" y="186267"/>
                  </a:lnTo>
                  <a:lnTo>
                    <a:pt x="447601" y="186267"/>
                  </a:lnTo>
                  <a:cubicBezTo>
                    <a:pt x="447601" y="182550"/>
                    <a:pt x="445135" y="187506"/>
                    <a:pt x="445135" y="183789"/>
                  </a:cubicBezTo>
                  <a:lnTo>
                    <a:pt x="445135" y="182550"/>
                  </a:lnTo>
                  <a:cubicBezTo>
                    <a:pt x="445135" y="182550"/>
                    <a:pt x="442669" y="182550"/>
                    <a:pt x="443902" y="181311"/>
                  </a:cubicBezTo>
                  <a:cubicBezTo>
                    <a:pt x="442669" y="181311"/>
                    <a:pt x="443902" y="183789"/>
                    <a:pt x="441436" y="181311"/>
                  </a:cubicBezTo>
                  <a:cubicBezTo>
                    <a:pt x="442669" y="181311"/>
                    <a:pt x="442669" y="178833"/>
                    <a:pt x="442669" y="178833"/>
                  </a:cubicBezTo>
                  <a:cubicBezTo>
                    <a:pt x="441436" y="177594"/>
                    <a:pt x="441436" y="178833"/>
                    <a:pt x="441436" y="178833"/>
                  </a:cubicBezTo>
                  <a:cubicBezTo>
                    <a:pt x="438969" y="176355"/>
                    <a:pt x="445135" y="175116"/>
                    <a:pt x="441436" y="173877"/>
                  </a:cubicBezTo>
                  <a:cubicBezTo>
                    <a:pt x="440202" y="173877"/>
                    <a:pt x="437736" y="173877"/>
                    <a:pt x="438969" y="176355"/>
                  </a:cubicBezTo>
                  <a:cubicBezTo>
                    <a:pt x="437736" y="175116"/>
                    <a:pt x="440202" y="172638"/>
                    <a:pt x="437736" y="172638"/>
                  </a:cubicBezTo>
                  <a:lnTo>
                    <a:pt x="440202" y="172638"/>
                  </a:lnTo>
                  <a:cubicBezTo>
                    <a:pt x="438969" y="171399"/>
                    <a:pt x="438969" y="171399"/>
                    <a:pt x="437736" y="171399"/>
                  </a:cubicBezTo>
                  <a:lnTo>
                    <a:pt x="440202" y="170160"/>
                  </a:lnTo>
                  <a:cubicBezTo>
                    <a:pt x="437736" y="170160"/>
                    <a:pt x="438969" y="166442"/>
                    <a:pt x="436503" y="166442"/>
                  </a:cubicBezTo>
                  <a:cubicBezTo>
                    <a:pt x="437736" y="166442"/>
                    <a:pt x="435270" y="165203"/>
                    <a:pt x="436503" y="165203"/>
                  </a:cubicBezTo>
                  <a:cubicBezTo>
                    <a:pt x="437736" y="165203"/>
                    <a:pt x="437736" y="168921"/>
                    <a:pt x="440202" y="167681"/>
                  </a:cubicBezTo>
                  <a:cubicBezTo>
                    <a:pt x="440202" y="166442"/>
                    <a:pt x="438969" y="166442"/>
                    <a:pt x="438969" y="165203"/>
                  </a:cubicBezTo>
                  <a:cubicBezTo>
                    <a:pt x="438969" y="166442"/>
                    <a:pt x="440202" y="166442"/>
                    <a:pt x="441436" y="166442"/>
                  </a:cubicBezTo>
                  <a:cubicBezTo>
                    <a:pt x="441436" y="163964"/>
                    <a:pt x="437736" y="163964"/>
                    <a:pt x="437736" y="162725"/>
                  </a:cubicBezTo>
                  <a:lnTo>
                    <a:pt x="437736" y="165203"/>
                  </a:lnTo>
                  <a:cubicBezTo>
                    <a:pt x="436503" y="165203"/>
                    <a:pt x="437736" y="163964"/>
                    <a:pt x="436503" y="163964"/>
                  </a:cubicBezTo>
                  <a:lnTo>
                    <a:pt x="435424" y="160712"/>
                  </a:lnTo>
                  <a:lnTo>
                    <a:pt x="436503" y="155291"/>
                  </a:lnTo>
                  <a:cubicBezTo>
                    <a:pt x="436503" y="154052"/>
                    <a:pt x="434037" y="152813"/>
                    <a:pt x="432803" y="154052"/>
                  </a:cubicBezTo>
                  <a:cubicBezTo>
                    <a:pt x="432803" y="154052"/>
                    <a:pt x="436503" y="157769"/>
                    <a:pt x="432803" y="157769"/>
                  </a:cubicBezTo>
                  <a:cubicBezTo>
                    <a:pt x="435270" y="154052"/>
                    <a:pt x="429104" y="155291"/>
                    <a:pt x="429104" y="150335"/>
                  </a:cubicBezTo>
                  <a:cubicBezTo>
                    <a:pt x="432803" y="150335"/>
                    <a:pt x="432803" y="149096"/>
                    <a:pt x="432803" y="149096"/>
                  </a:cubicBezTo>
                  <a:cubicBezTo>
                    <a:pt x="432803" y="149096"/>
                    <a:pt x="431570" y="149096"/>
                    <a:pt x="429104" y="149096"/>
                  </a:cubicBezTo>
                  <a:lnTo>
                    <a:pt x="431570" y="147857"/>
                  </a:lnTo>
                  <a:cubicBezTo>
                    <a:pt x="427871" y="146618"/>
                    <a:pt x="429104" y="147857"/>
                    <a:pt x="426638" y="145379"/>
                  </a:cubicBezTo>
                  <a:cubicBezTo>
                    <a:pt x="427871" y="145379"/>
                    <a:pt x="426638" y="144139"/>
                    <a:pt x="427871" y="144139"/>
                  </a:cubicBezTo>
                  <a:lnTo>
                    <a:pt x="426638" y="141661"/>
                  </a:lnTo>
                  <a:cubicBezTo>
                    <a:pt x="424171" y="139183"/>
                    <a:pt x="426638" y="139183"/>
                    <a:pt x="424171" y="136705"/>
                  </a:cubicBezTo>
                  <a:cubicBezTo>
                    <a:pt x="420472" y="135466"/>
                    <a:pt x="418005" y="129271"/>
                    <a:pt x="415539" y="126793"/>
                  </a:cubicBezTo>
                  <a:lnTo>
                    <a:pt x="415539" y="128032"/>
                  </a:lnTo>
                  <a:cubicBezTo>
                    <a:pt x="415539" y="128032"/>
                    <a:pt x="414306" y="126793"/>
                    <a:pt x="414306" y="124315"/>
                  </a:cubicBezTo>
                  <a:cubicBezTo>
                    <a:pt x="414306" y="125554"/>
                    <a:pt x="415539" y="125554"/>
                    <a:pt x="415539" y="125554"/>
                  </a:cubicBezTo>
                  <a:cubicBezTo>
                    <a:pt x="415539" y="125554"/>
                    <a:pt x="415539" y="124315"/>
                    <a:pt x="415539" y="123076"/>
                  </a:cubicBezTo>
                  <a:lnTo>
                    <a:pt x="415539" y="121837"/>
                  </a:lnTo>
                  <a:cubicBezTo>
                    <a:pt x="414306" y="120597"/>
                    <a:pt x="414306" y="123076"/>
                    <a:pt x="413073" y="121837"/>
                  </a:cubicBezTo>
                  <a:cubicBezTo>
                    <a:pt x="415539" y="120597"/>
                    <a:pt x="410606" y="116880"/>
                    <a:pt x="411840" y="114402"/>
                  </a:cubicBezTo>
                  <a:cubicBezTo>
                    <a:pt x="409373" y="114402"/>
                    <a:pt x="413073" y="116880"/>
                    <a:pt x="410606" y="116880"/>
                  </a:cubicBezTo>
                  <a:cubicBezTo>
                    <a:pt x="410606" y="115641"/>
                    <a:pt x="410606" y="115641"/>
                    <a:pt x="410606" y="114402"/>
                  </a:cubicBezTo>
                  <a:lnTo>
                    <a:pt x="409373" y="115641"/>
                  </a:lnTo>
                  <a:cubicBezTo>
                    <a:pt x="408140" y="111924"/>
                    <a:pt x="408140" y="109446"/>
                    <a:pt x="405674" y="105729"/>
                  </a:cubicBezTo>
                  <a:cubicBezTo>
                    <a:pt x="405674" y="104490"/>
                    <a:pt x="404441" y="104490"/>
                    <a:pt x="403207" y="104490"/>
                  </a:cubicBezTo>
                  <a:lnTo>
                    <a:pt x="404441" y="104490"/>
                  </a:lnTo>
                  <a:cubicBezTo>
                    <a:pt x="399508" y="104490"/>
                    <a:pt x="403207" y="98295"/>
                    <a:pt x="399508" y="99534"/>
                  </a:cubicBezTo>
                  <a:cubicBezTo>
                    <a:pt x="401974" y="97055"/>
                    <a:pt x="400741" y="93338"/>
                    <a:pt x="403207" y="93338"/>
                  </a:cubicBezTo>
                  <a:close/>
                  <a:moveTo>
                    <a:pt x="33633" y="30581"/>
                  </a:moveTo>
                  <a:lnTo>
                    <a:pt x="37338" y="32359"/>
                  </a:lnTo>
                  <a:cubicBezTo>
                    <a:pt x="36301" y="33189"/>
                    <a:pt x="35264" y="31530"/>
                    <a:pt x="34226" y="31530"/>
                  </a:cubicBezTo>
                  <a:close/>
                  <a:moveTo>
                    <a:pt x="32152" y="29870"/>
                  </a:moveTo>
                  <a:lnTo>
                    <a:pt x="33189" y="29870"/>
                  </a:lnTo>
                  <a:lnTo>
                    <a:pt x="33633" y="30581"/>
                  </a:lnTo>
                  <a:close/>
                  <a:moveTo>
                    <a:pt x="0" y="0"/>
                  </a:moveTo>
                  <a:cubicBezTo>
                    <a:pt x="1868" y="1868"/>
                    <a:pt x="622" y="-1245"/>
                    <a:pt x="1245" y="623"/>
                  </a:cubicBezTo>
                  <a:cubicBezTo>
                    <a:pt x="1245" y="0"/>
                    <a:pt x="1245" y="623"/>
                    <a:pt x="1245" y="1245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9" name="Freeform: Shape 1053">
              <a:extLst>
                <a:ext uri="{FF2B5EF4-FFF2-40B4-BE49-F238E27FC236}">
                  <a16:creationId xmlns:a16="http://schemas.microsoft.com/office/drawing/2014/main" id="{C32B9AAC-35D7-264C-8F75-B8D75E8299E6}"/>
                </a:ext>
              </a:extLst>
            </p:cNvPr>
            <p:cNvSpPr/>
            <p:nvPr/>
          </p:nvSpPr>
          <p:spPr>
            <a:xfrm>
              <a:off x="6315055" y="5177815"/>
              <a:ext cx="449295" cy="584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2" h="48">
                  <a:moveTo>
                    <a:pt x="359" y="3"/>
                  </a:moveTo>
                  <a:cubicBezTo>
                    <a:pt x="356" y="7"/>
                    <a:pt x="350" y="8"/>
                    <a:pt x="347" y="11"/>
                  </a:cubicBezTo>
                  <a:cubicBezTo>
                    <a:pt x="346" y="11"/>
                    <a:pt x="346" y="10"/>
                    <a:pt x="345" y="11"/>
                  </a:cubicBezTo>
                  <a:cubicBezTo>
                    <a:pt x="341" y="16"/>
                    <a:pt x="334" y="17"/>
                    <a:pt x="327" y="17"/>
                  </a:cubicBezTo>
                  <a:lnTo>
                    <a:pt x="328" y="17"/>
                  </a:lnTo>
                  <a:cubicBezTo>
                    <a:pt x="327" y="17"/>
                    <a:pt x="326" y="18"/>
                    <a:pt x="325" y="18"/>
                  </a:cubicBezTo>
                  <a:lnTo>
                    <a:pt x="325" y="17"/>
                  </a:lnTo>
                  <a:cubicBezTo>
                    <a:pt x="325" y="19"/>
                    <a:pt x="323" y="19"/>
                    <a:pt x="323" y="20"/>
                  </a:cubicBezTo>
                  <a:cubicBezTo>
                    <a:pt x="322" y="19"/>
                    <a:pt x="322" y="18"/>
                    <a:pt x="321" y="18"/>
                  </a:cubicBezTo>
                  <a:lnTo>
                    <a:pt x="321" y="20"/>
                  </a:lnTo>
                  <a:cubicBezTo>
                    <a:pt x="321" y="23"/>
                    <a:pt x="317" y="21"/>
                    <a:pt x="314" y="23"/>
                  </a:cubicBezTo>
                  <a:cubicBezTo>
                    <a:pt x="314" y="23"/>
                    <a:pt x="316" y="23"/>
                    <a:pt x="314" y="23"/>
                  </a:cubicBezTo>
                  <a:cubicBezTo>
                    <a:pt x="312" y="26"/>
                    <a:pt x="307" y="27"/>
                    <a:pt x="303" y="28"/>
                  </a:cubicBezTo>
                  <a:cubicBezTo>
                    <a:pt x="303" y="27"/>
                    <a:pt x="303" y="27"/>
                    <a:pt x="302" y="27"/>
                  </a:cubicBezTo>
                  <a:cubicBezTo>
                    <a:pt x="303" y="27"/>
                    <a:pt x="301" y="28"/>
                    <a:pt x="300" y="30"/>
                  </a:cubicBezTo>
                  <a:cubicBezTo>
                    <a:pt x="299" y="27"/>
                    <a:pt x="298" y="31"/>
                    <a:pt x="297" y="31"/>
                  </a:cubicBezTo>
                  <a:lnTo>
                    <a:pt x="297" y="30"/>
                  </a:lnTo>
                  <a:cubicBezTo>
                    <a:pt x="296" y="33"/>
                    <a:pt x="295" y="30"/>
                    <a:pt x="295" y="32"/>
                  </a:cubicBezTo>
                  <a:lnTo>
                    <a:pt x="293" y="31"/>
                  </a:lnTo>
                  <a:cubicBezTo>
                    <a:pt x="294" y="34"/>
                    <a:pt x="291" y="30"/>
                    <a:pt x="291" y="32"/>
                  </a:cubicBezTo>
                  <a:cubicBezTo>
                    <a:pt x="290" y="33"/>
                    <a:pt x="290" y="32"/>
                    <a:pt x="290" y="32"/>
                  </a:cubicBezTo>
                  <a:lnTo>
                    <a:pt x="289" y="32"/>
                  </a:lnTo>
                  <a:cubicBezTo>
                    <a:pt x="288" y="33"/>
                    <a:pt x="286" y="32"/>
                    <a:pt x="287" y="34"/>
                  </a:cubicBezTo>
                  <a:cubicBezTo>
                    <a:pt x="285" y="33"/>
                    <a:pt x="288" y="33"/>
                    <a:pt x="287" y="31"/>
                  </a:cubicBezTo>
                  <a:cubicBezTo>
                    <a:pt x="282" y="34"/>
                    <a:pt x="275" y="34"/>
                    <a:pt x="270" y="35"/>
                  </a:cubicBezTo>
                  <a:cubicBezTo>
                    <a:pt x="269" y="34"/>
                    <a:pt x="268" y="34"/>
                    <a:pt x="268" y="34"/>
                  </a:cubicBezTo>
                  <a:cubicBezTo>
                    <a:pt x="267" y="34"/>
                    <a:pt x="266" y="34"/>
                    <a:pt x="266" y="35"/>
                  </a:cubicBezTo>
                  <a:lnTo>
                    <a:pt x="265" y="34"/>
                  </a:lnTo>
                  <a:cubicBezTo>
                    <a:pt x="264" y="34"/>
                    <a:pt x="264" y="37"/>
                    <a:pt x="263" y="36"/>
                  </a:cubicBezTo>
                  <a:cubicBezTo>
                    <a:pt x="263" y="35"/>
                    <a:pt x="263" y="35"/>
                    <a:pt x="263" y="34"/>
                  </a:cubicBezTo>
                  <a:cubicBezTo>
                    <a:pt x="262" y="36"/>
                    <a:pt x="260" y="36"/>
                    <a:pt x="260" y="37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9" y="38"/>
                    <a:pt x="257" y="35"/>
                    <a:pt x="256" y="37"/>
                  </a:cubicBezTo>
                  <a:lnTo>
                    <a:pt x="257" y="35"/>
                  </a:lnTo>
                  <a:cubicBezTo>
                    <a:pt x="254" y="34"/>
                    <a:pt x="256" y="38"/>
                    <a:pt x="254" y="37"/>
                  </a:cubicBezTo>
                  <a:cubicBezTo>
                    <a:pt x="255" y="37"/>
                    <a:pt x="255" y="36"/>
                    <a:pt x="255" y="36"/>
                  </a:cubicBezTo>
                  <a:cubicBezTo>
                    <a:pt x="253" y="39"/>
                    <a:pt x="251" y="38"/>
                    <a:pt x="250" y="39"/>
                  </a:cubicBezTo>
                  <a:lnTo>
                    <a:pt x="250" y="38"/>
                  </a:lnTo>
                  <a:cubicBezTo>
                    <a:pt x="248" y="39"/>
                    <a:pt x="247" y="38"/>
                    <a:pt x="245" y="40"/>
                  </a:cubicBezTo>
                  <a:cubicBezTo>
                    <a:pt x="244" y="39"/>
                    <a:pt x="245" y="36"/>
                    <a:pt x="243" y="37"/>
                  </a:cubicBezTo>
                  <a:cubicBezTo>
                    <a:pt x="243" y="40"/>
                    <a:pt x="240" y="38"/>
                    <a:pt x="241" y="40"/>
                  </a:cubicBezTo>
                  <a:cubicBezTo>
                    <a:pt x="240" y="40"/>
                    <a:pt x="238" y="40"/>
                    <a:pt x="237" y="40"/>
                  </a:cubicBezTo>
                  <a:cubicBezTo>
                    <a:pt x="237" y="40"/>
                    <a:pt x="236" y="38"/>
                    <a:pt x="237" y="37"/>
                  </a:cubicBezTo>
                  <a:lnTo>
                    <a:pt x="236" y="36"/>
                  </a:lnTo>
                  <a:cubicBezTo>
                    <a:pt x="236" y="34"/>
                    <a:pt x="237" y="36"/>
                    <a:pt x="236" y="34"/>
                  </a:cubicBezTo>
                  <a:cubicBezTo>
                    <a:pt x="236" y="34"/>
                    <a:pt x="235" y="36"/>
                    <a:pt x="234" y="35"/>
                  </a:cubicBezTo>
                  <a:cubicBezTo>
                    <a:pt x="233" y="37"/>
                    <a:pt x="232" y="40"/>
                    <a:pt x="230" y="40"/>
                  </a:cubicBezTo>
                  <a:cubicBezTo>
                    <a:pt x="231" y="40"/>
                    <a:pt x="230" y="38"/>
                    <a:pt x="230" y="38"/>
                  </a:cubicBezTo>
                  <a:lnTo>
                    <a:pt x="228" y="43"/>
                  </a:lnTo>
                  <a:cubicBezTo>
                    <a:pt x="227" y="43"/>
                    <a:pt x="228" y="40"/>
                    <a:pt x="227" y="41"/>
                  </a:cubicBezTo>
                  <a:cubicBezTo>
                    <a:pt x="227" y="42"/>
                    <a:pt x="226" y="42"/>
                    <a:pt x="226" y="43"/>
                  </a:cubicBezTo>
                  <a:cubicBezTo>
                    <a:pt x="226" y="43"/>
                    <a:pt x="223" y="44"/>
                    <a:pt x="223" y="41"/>
                  </a:cubicBezTo>
                  <a:cubicBezTo>
                    <a:pt x="223" y="40"/>
                    <a:pt x="224" y="40"/>
                    <a:pt x="223" y="40"/>
                  </a:cubicBezTo>
                  <a:cubicBezTo>
                    <a:pt x="223" y="40"/>
                    <a:pt x="223" y="41"/>
                    <a:pt x="222" y="41"/>
                  </a:cubicBezTo>
                  <a:lnTo>
                    <a:pt x="222" y="40"/>
                  </a:lnTo>
                  <a:cubicBezTo>
                    <a:pt x="221" y="40"/>
                    <a:pt x="219" y="42"/>
                    <a:pt x="220" y="43"/>
                  </a:cubicBezTo>
                  <a:cubicBezTo>
                    <a:pt x="221" y="43"/>
                    <a:pt x="220" y="41"/>
                    <a:pt x="221" y="42"/>
                  </a:cubicBezTo>
                  <a:cubicBezTo>
                    <a:pt x="220" y="44"/>
                    <a:pt x="219" y="45"/>
                    <a:pt x="217" y="45"/>
                  </a:cubicBezTo>
                  <a:cubicBezTo>
                    <a:pt x="218" y="44"/>
                    <a:pt x="218" y="43"/>
                    <a:pt x="218" y="42"/>
                  </a:cubicBezTo>
                  <a:cubicBezTo>
                    <a:pt x="217" y="45"/>
                    <a:pt x="215" y="46"/>
                    <a:pt x="213" y="47"/>
                  </a:cubicBezTo>
                  <a:cubicBezTo>
                    <a:pt x="213" y="47"/>
                    <a:pt x="214" y="44"/>
                    <a:pt x="214" y="45"/>
                  </a:cubicBezTo>
                  <a:cubicBezTo>
                    <a:pt x="212" y="43"/>
                    <a:pt x="210" y="47"/>
                    <a:pt x="208" y="45"/>
                  </a:cubicBezTo>
                  <a:cubicBezTo>
                    <a:pt x="208" y="44"/>
                    <a:pt x="208" y="47"/>
                    <a:pt x="208" y="46"/>
                  </a:cubicBezTo>
                  <a:cubicBezTo>
                    <a:pt x="207" y="46"/>
                    <a:pt x="207" y="44"/>
                    <a:pt x="206" y="45"/>
                  </a:cubicBezTo>
                  <a:cubicBezTo>
                    <a:pt x="206" y="44"/>
                    <a:pt x="206" y="45"/>
                    <a:pt x="204" y="46"/>
                  </a:cubicBezTo>
                  <a:cubicBezTo>
                    <a:pt x="204" y="47"/>
                    <a:pt x="204" y="45"/>
                    <a:pt x="206" y="45"/>
                  </a:cubicBezTo>
                  <a:cubicBezTo>
                    <a:pt x="204" y="46"/>
                    <a:pt x="200" y="47"/>
                    <a:pt x="199" y="46"/>
                  </a:cubicBezTo>
                  <a:cubicBezTo>
                    <a:pt x="199" y="47"/>
                    <a:pt x="197" y="48"/>
                    <a:pt x="196" y="48"/>
                  </a:cubicBezTo>
                  <a:lnTo>
                    <a:pt x="197" y="47"/>
                  </a:lnTo>
                  <a:cubicBezTo>
                    <a:pt x="196" y="46"/>
                    <a:pt x="195" y="47"/>
                    <a:pt x="195" y="46"/>
                  </a:cubicBezTo>
                  <a:cubicBezTo>
                    <a:pt x="193" y="47"/>
                    <a:pt x="199" y="44"/>
                    <a:pt x="198" y="46"/>
                  </a:cubicBezTo>
                  <a:cubicBezTo>
                    <a:pt x="197" y="44"/>
                    <a:pt x="195" y="48"/>
                    <a:pt x="196" y="46"/>
                  </a:cubicBezTo>
                  <a:cubicBezTo>
                    <a:pt x="194" y="46"/>
                    <a:pt x="193" y="47"/>
                    <a:pt x="193" y="46"/>
                  </a:cubicBezTo>
                  <a:cubicBezTo>
                    <a:pt x="193" y="47"/>
                    <a:pt x="193" y="44"/>
                    <a:pt x="193" y="44"/>
                  </a:cubicBezTo>
                  <a:cubicBezTo>
                    <a:pt x="191" y="44"/>
                    <a:pt x="193" y="45"/>
                    <a:pt x="191" y="45"/>
                  </a:cubicBezTo>
                  <a:lnTo>
                    <a:pt x="190" y="46"/>
                  </a:lnTo>
                  <a:cubicBezTo>
                    <a:pt x="190" y="47"/>
                    <a:pt x="189" y="46"/>
                    <a:pt x="189" y="47"/>
                  </a:cubicBezTo>
                  <a:cubicBezTo>
                    <a:pt x="189" y="46"/>
                    <a:pt x="187" y="48"/>
                    <a:pt x="187" y="46"/>
                  </a:cubicBezTo>
                  <a:lnTo>
                    <a:pt x="187" y="43"/>
                  </a:lnTo>
                  <a:cubicBezTo>
                    <a:pt x="187" y="43"/>
                    <a:pt x="186" y="46"/>
                    <a:pt x="186" y="47"/>
                  </a:cubicBezTo>
                  <a:lnTo>
                    <a:pt x="186" y="46"/>
                  </a:lnTo>
                  <a:cubicBezTo>
                    <a:pt x="186" y="48"/>
                    <a:pt x="185" y="45"/>
                    <a:pt x="184" y="47"/>
                  </a:cubicBezTo>
                  <a:cubicBezTo>
                    <a:pt x="182" y="47"/>
                    <a:pt x="180" y="47"/>
                    <a:pt x="180" y="45"/>
                  </a:cubicBezTo>
                  <a:cubicBezTo>
                    <a:pt x="179" y="47"/>
                    <a:pt x="178" y="47"/>
                    <a:pt x="176" y="47"/>
                  </a:cubicBezTo>
                  <a:cubicBezTo>
                    <a:pt x="177" y="47"/>
                    <a:pt x="177" y="47"/>
                    <a:pt x="177" y="46"/>
                  </a:cubicBezTo>
                  <a:cubicBezTo>
                    <a:pt x="176" y="45"/>
                    <a:pt x="176" y="46"/>
                    <a:pt x="175" y="46"/>
                  </a:cubicBezTo>
                  <a:cubicBezTo>
                    <a:pt x="175" y="46"/>
                    <a:pt x="174" y="44"/>
                    <a:pt x="173" y="43"/>
                  </a:cubicBezTo>
                  <a:cubicBezTo>
                    <a:pt x="172" y="44"/>
                    <a:pt x="173" y="46"/>
                    <a:pt x="173" y="47"/>
                  </a:cubicBezTo>
                  <a:cubicBezTo>
                    <a:pt x="172" y="43"/>
                    <a:pt x="169" y="48"/>
                    <a:pt x="169" y="46"/>
                  </a:cubicBezTo>
                  <a:cubicBezTo>
                    <a:pt x="169" y="45"/>
                    <a:pt x="170" y="44"/>
                    <a:pt x="169" y="43"/>
                  </a:cubicBezTo>
                  <a:cubicBezTo>
                    <a:pt x="169" y="40"/>
                    <a:pt x="167" y="46"/>
                    <a:pt x="166" y="44"/>
                  </a:cubicBezTo>
                  <a:lnTo>
                    <a:pt x="166" y="47"/>
                  </a:lnTo>
                  <a:cubicBezTo>
                    <a:pt x="165" y="45"/>
                    <a:pt x="163" y="47"/>
                    <a:pt x="164" y="45"/>
                  </a:cubicBezTo>
                  <a:cubicBezTo>
                    <a:pt x="163" y="46"/>
                    <a:pt x="162" y="44"/>
                    <a:pt x="162" y="47"/>
                  </a:cubicBezTo>
                  <a:cubicBezTo>
                    <a:pt x="160" y="44"/>
                    <a:pt x="156" y="47"/>
                    <a:pt x="155" y="43"/>
                  </a:cubicBezTo>
                  <a:cubicBezTo>
                    <a:pt x="155" y="43"/>
                    <a:pt x="154" y="42"/>
                    <a:pt x="154" y="44"/>
                  </a:cubicBezTo>
                  <a:cubicBezTo>
                    <a:pt x="154" y="46"/>
                    <a:pt x="155" y="43"/>
                    <a:pt x="155" y="44"/>
                  </a:cubicBezTo>
                  <a:cubicBezTo>
                    <a:pt x="155" y="44"/>
                    <a:pt x="155" y="45"/>
                    <a:pt x="154" y="45"/>
                  </a:cubicBezTo>
                  <a:cubicBezTo>
                    <a:pt x="154" y="44"/>
                    <a:pt x="153" y="44"/>
                    <a:pt x="154" y="42"/>
                  </a:cubicBezTo>
                  <a:cubicBezTo>
                    <a:pt x="152" y="40"/>
                    <a:pt x="152" y="47"/>
                    <a:pt x="149" y="45"/>
                  </a:cubicBezTo>
                  <a:cubicBezTo>
                    <a:pt x="149" y="44"/>
                    <a:pt x="149" y="44"/>
                    <a:pt x="149" y="44"/>
                  </a:cubicBezTo>
                  <a:lnTo>
                    <a:pt x="148" y="46"/>
                  </a:lnTo>
                  <a:cubicBezTo>
                    <a:pt x="146" y="45"/>
                    <a:pt x="147" y="43"/>
                    <a:pt x="147" y="41"/>
                  </a:cubicBezTo>
                  <a:cubicBezTo>
                    <a:pt x="146" y="41"/>
                    <a:pt x="145" y="41"/>
                    <a:pt x="145" y="42"/>
                  </a:cubicBezTo>
                  <a:lnTo>
                    <a:pt x="144" y="40"/>
                  </a:lnTo>
                  <a:cubicBezTo>
                    <a:pt x="145" y="42"/>
                    <a:pt x="143" y="41"/>
                    <a:pt x="143" y="41"/>
                  </a:cubicBezTo>
                  <a:cubicBezTo>
                    <a:pt x="143" y="40"/>
                    <a:pt x="143" y="40"/>
                    <a:pt x="142" y="41"/>
                  </a:cubicBezTo>
                  <a:cubicBezTo>
                    <a:pt x="142" y="42"/>
                    <a:pt x="143" y="42"/>
                    <a:pt x="143" y="43"/>
                  </a:cubicBezTo>
                  <a:cubicBezTo>
                    <a:pt x="143" y="44"/>
                    <a:pt x="143" y="43"/>
                    <a:pt x="142" y="44"/>
                  </a:cubicBezTo>
                  <a:cubicBezTo>
                    <a:pt x="142" y="42"/>
                    <a:pt x="141" y="43"/>
                    <a:pt x="140" y="43"/>
                  </a:cubicBezTo>
                  <a:cubicBezTo>
                    <a:pt x="139" y="42"/>
                    <a:pt x="139" y="44"/>
                    <a:pt x="139" y="44"/>
                  </a:cubicBezTo>
                  <a:cubicBezTo>
                    <a:pt x="139" y="43"/>
                    <a:pt x="138" y="44"/>
                    <a:pt x="138" y="42"/>
                  </a:cubicBezTo>
                  <a:cubicBezTo>
                    <a:pt x="139" y="42"/>
                    <a:pt x="139" y="43"/>
                    <a:pt x="139" y="43"/>
                  </a:cubicBezTo>
                  <a:cubicBezTo>
                    <a:pt x="139" y="42"/>
                    <a:pt x="139" y="40"/>
                    <a:pt x="138" y="41"/>
                  </a:cubicBezTo>
                  <a:cubicBezTo>
                    <a:pt x="137" y="42"/>
                    <a:pt x="138" y="45"/>
                    <a:pt x="136" y="44"/>
                  </a:cubicBezTo>
                  <a:cubicBezTo>
                    <a:pt x="137" y="43"/>
                    <a:pt x="137" y="43"/>
                    <a:pt x="137" y="42"/>
                  </a:cubicBezTo>
                  <a:lnTo>
                    <a:pt x="136" y="41"/>
                  </a:lnTo>
                  <a:lnTo>
                    <a:pt x="136" y="42"/>
                  </a:lnTo>
                  <a:cubicBezTo>
                    <a:pt x="136" y="43"/>
                    <a:pt x="134" y="42"/>
                    <a:pt x="134" y="44"/>
                  </a:cubicBezTo>
                  <a:cubicBezTo>
                    <a:pt x="133" y="44"/>
                    <a:pt x="132" y="43"/>
                    <a:pt x="132" y="42"/>
                  </a:cubicBezTo>
                  <a:cubicBezTo>
                    <a:pt x="132" y="41"/>
                    <a:pt x="130" y="42"/>
                    <a:pt x="130" y="43"/>
                  </a:cubicBezTo>
                  <a:lnTo>
                    <a:pt x="130" y="42"/>
                  </a:lnTo>
                  <a:cubicBezTo>
                    <a:pt x="130" y="42"/>
                    <a:pt x="129" y="42"/>
                    <a:pt x="128" y="43"/>
                  </a:cubicBezTo>
                  <a:cubicBezTo>
                    <a:pt x="127" y="42"/>
                    <a:pt x="128" y="38"/>
                    <a:pt x="127" y="40"/>
                  </a:cubicBezTo>
                  <a:cubicBezTo>
                    <a:pt x="126" y="40"/>
                    <a:pt x="125" y="41"/>
                    <a:pt x="125" y="43"/>
                  </a:cubicBezTo>
                  <a:cubicBezTo>
                    <a:pt x="124" y="41"/>
                    <a:pt x="121" y="43"/>
                    <a:pt x="119" y="41"/>
                  </a:cubicBezTo>
                  <a:lnTo>
                    <a:pt x="119" y="42"/>
                  </a:lnTo>
                  <a:cubicBezTo>
                    <a:pt x="116" y="41"/>
                    <a:pt x="113" y="43"/>
                    <a:pt x="111" y="40"/>
                  </a:cubicBezTo>
                  <a:cubicBezTo>
                    <a:pt x="112" y="40"/>
                    <a:pt x="112" y="39"/>
                    <a:pt x="112" y="38"/>
                  </a:cubicBezTo>
                  <a:cubicBezTo>
                    <a:pt x="111" y="39"/>
                    <a:pt x="111" y="36"/>
                    <a:pt x="111" y="39"/>
                  </a:cubicBezTo>
                  <a:cubicBezTo>
                    <a:pt x="110" y="40"/>
                    <a:pt x="110" y="40"/>
                    <a:pt x="111" y="40"/>
                  </a:cubicBezTo>
                  <a:cubicBezTo>
                    <a:pt x="109" y="41"/>
                    <a:pt x="106" y="41"/>
                    <a:pt x="106" y="40"/>
                  </a:cubicBezTo>
                  <a:lnTo>
                    <a:pt x="106" y="41"/>
                  </a:lnTo>
                  <a:cubicBezTo>
                    <a:pt x="106" y="39"/>
                    <a:pt x="105" y="39"/>
                    <a:pt x="104" y="39"/>
                  </a:cubicBezTo>
                  <a:lnTo>
                    <a:pt x="103" y="40"/>
                  </a:lnTo>
                  <a:lnTo>
                    <a:pt x="103" y="39"/>
                  </a:lnTo>
                  <a:cubicBezTo>
                    <a:pt x="103" y="40"/>
                    <a:pt x="102" y="41"/>
                    <a:pt x="101" y="40"/>
                  </a:cubicBezTo>
                  <a:lnTo>
                    <a:pt x="101" y="39"/>
                  </a:lnTo>
                  <a:cubicBezTo>
                    <a:pt x="100" y="40"/>
                    <a:pt x="99" y="40"/>
                    <a:pt x="98" y="40"/>
                  </a:cubicBezTo>
                  <a:lnTo>
                    <a:pt x="98" y="38"/>
                  </a:lnTo>
                  <a:cubicBezTo>
                    <a:pt x="97" y="38"/>
                    <a:pt x="96" y="39"/>
                    <a:pt x="97" y="40"/>
                  </a:cubicBezTo>
                  <a:cubicBezTo>
                    <a:pt x="95" y="38"/>
                    <a:pt x="95" y="38"/>
                    <a:pt x="93" y="36"/>
                  </a:cubicBezTo>
                  <a:cubicBezTo>
                    <a:pt x="90" y="39"/>
                    <a:pt x="86" y="39"/>
                    <a:pt x="82" y="37"/>
                  </a:cubicBezTo>
                  <a:lnTo>
                    <a:pt x="83" y="37"/>
                  </a:lnTo>
                  <a:cubicBezTo>
                    <a:pt x="82" y="35"/>
                    <a:pt x="82" y="38"/>
                    <a:pt x="82" y="37"/>
                  </a:cubicBezTo>
                  <a:cubicBezTo>
                    <a:pt x="82" y="36"/>
                    <a:pt x="82" y="35"/>
                    <a:pt x="82" y="34"/>
                  </a:cubicBezTo>
                  <a:cubicBezTo>
                    <a:pt x="81" y="34"/>
                    <a:pt x="80" y="35"/>
                    <a:pt x="79" y="36"/>
                  </a:cubicBezTo>
                  <a:cubicBezTo>
                    <a:pt x="79" y="37"/>
                    <a:pt x="80" y="35"/>
                    <a:pt x="80" y="37"/>
                  </a:cubicBezTo>
                  <a:cubicBezTo>
                    <a:pt x="80" y="37"/>
                    <a:pt x="78" y="35"/>
                    <a:pt x="77" y="37"/>
                  </a:cubicBezTo>
                  <a:cubicBezTo>
                    <a:pt x="77" y="36"/>
                    <a:pt x="78" y="35"/>
                    <a:pt x="78" y="34"/>
                  </a:cubicBezTo>
                  <a:lnTo>
                    <a:pt x="77" y="35"/>
                  </a:lnTo>
                  <a:cubicBezTo>
                    <a:pt x="76" y="34"/>
                    <a:pt x="80" y="33"/>
                    <a:pt x="79" y="30"/>
                  </a:cubicBezTo>
                  <a:lnTo>
                    <a:pt x="78" y="30"/>
                  </a:lnTo>
                  <a:cubicBezTo>
                    <a:pt x="78" y="28"/>
                    <a:pt x="81" y="28"/>
                    <a:pt x="79" y="27"/>
                  </a:cubicBezTo>
                  <a:cubicBezTo>
                    <a:pt x="78" y="28"/>
                    <a:pt x="77" y="30"/>
                    <a:pt x="77" y="31"/>
                  </a:cubicBezTo>
                  <a:cubicBezTo>
                    <a:pt x="75" y="31"/>
                    <a:pt x="76" y="34"/>
                    <a:pt x="75" y="34"/>
                  </a:cubicBezTo>
                  <a:cubicBezTo>
                    <a:pt x="74" y="34"/>
                    <a:pt x="75" y="34"/>
                    <a:pt x="75" y="33"/>
                  </a:cubicBezTo>
                  <a:cubicBezTo>
                    <a:pt x="75" y="32"/>
                    <a:pt x="74" y="34"/>
                    <a:pt x="73" y="33"/>
                  </a:cubicBezTo>
                  <a:cubicBezTo>
                    <a:pt x="74" y="34"/>
                    <a:pt x="73" y="34"/>
                    <a:pt x="72" y="35"/>
                  </a:cubicBezTo>
                  <a:cubicBezTo>
                    <a:pt x="71" y="34"/>
                    <a:pt x="73" y="34"/>
                    <a:pt x="72" y="34"/>
                  </a:cubicBezTo>
                  <a:cubicBezTo>
                    <a:pt x="71" y="34"/>
                    <a:pt x="70" y="34"/>
                    <a:pt x="71" y="35"/>
                  </a:cubicBezTo>
                  <a:cubicBezTo>
                    <a:pt x="70" y="37"/>
                    <a:pt x="70" y="34"/>
                    <a:pt x="69" y="35"/>
                  </a:cubicBezTo>
                  <a:cubicBezTo>
                    <a:pt x="69" y="34"/>
                    <a:pt x="71" y="33"/>
                    <a:pt x="69" y="32"/>
                  </a:cubicBezTo>
                  <a:cubicBezTo>
                    <a:pt x="69" y="34"/>
                    <a:pt x="68" y="34"/>
                    <a:pt x="68" y="35"/>
                  </a:cubicBezTo>
                  <a:cubicBezTo>
                    <a:pt x="68" y="34"/>
                    <a:pt x="68" y="34"/>
                    <a:pt x="68" y="33"/>
                  </a:cubicBezTo>
                  <a:cubicBezTo>
                    <a:pt x="68" y="32"/>
                    <a:pt x="66" y="35"/>
                    <a:pt x="66" y="33"/>
                  </a:cubicBezTo>
                  <a:lnTo>
                    <a:pt x="65" y="34"/>
                  </a:lnTo>
                  <a:cubicBezTo>
                    <a:pt x="65" y="33"/>
                    <a:pt x="65" y="33"/>
                    <a:pt x="64" y="32"/>
                  </a:cubicBezTo>
                  <a:cubicBezTo>
                    <a:pt x="64" y="32"/>
                    <a:pt x="62" y="33"/>
                    <a:pt x="62" y="31"/>
                  </a:cubicBezTo>
                  <a:cubicBezTo>
                    <a:pt x="62" y="31"/>
                    <a:pt x="61" y="31"/>
                    <a:pt x="61" y="33"/>
                  </a:cubicBezTo>
                  <a:cubicBezTo>
                    <a:pt x="62" y="34"/>
                    <a:pt x="62" y="32"/>
                    <a:pt x="62" y="34"/>
                  </a:cubicBezTo>
                  <a:cubicBezTo>
                    <a:pt x="62" y="32"/>
                    <a:pt x="61" y="34"/>
                    <a:pt x="60" y="34"/>
                  </a:cubicBezTo>
                  <a:lnTo>
                    <a:pt x="61" y="33"/>
                  </a:lnTo>
                  <a:cubicBezTo>
                    <a:pt x="60" y="34"/>
                    <a:pt x="59" y="33"/>
                    <a:pt x="59" y="34"/>
                  </a:cubicBezTo>
                  <a:lnTo>
                    <a:pt x="59" y="33"/>
                  </a:lnTo>
                  <a:lnTo>
                    <a:pt x="58" y="34"/>
                  </a:lnTo>
                  <a:cubicBezTo>
                    <a:pt x="56" y="34"/>
                    <a:pt x="58" y="32"/>
                    <a:pt x="58" y="32"/>
                  </a:cubicBezTo>
                  <a:lnTo>
                    <a:pt x="58" y="31"/>
                  </a:lnTo>
                  <a:lnTo>
                    <a:pt x="58" y="30"/>
                  </a:lnTo>
                  <a:cubicBezTo>
                    <a:pt x="56" y="31"/>
                    <a:pt x="56" y="32"/>
                    <a:pt x="56" y="33"/>
                  </a:cubicBezTo>
                  <a:cubicBezTo>
                    <a:pt x="55" y="33"/>
                    <a:pt x="56" y="32"/>
                    <a:pt x="55" y="33"/>
                  </a:cubicBezTo>
                  <a:lnTo>
                    <a:pt x="56" y="32"/>
                  </a:lnTo>
                  <a:cubicBezTo>
                    <a:pt x="56" y="31"/>
                    <a:pt x="56" y="30"/>
                    <a:pt x="54" y="30"/>
                  </a:cubicBezTo>
                  <a:cubicBezTo>
                    <a:pt x="54" y="30"/>
                    <a:pt x="52" y="31"/>
                    <a:pt x="53" y="32"/>
                  </a:cubicBezTo>
                  <a:cubicBezTo>
                    <a:pt x="53" y="31"/>
                    <a:pt x="52" y="31"/>
                    <a:pt x="52" y="30"/>
                  </a:cubicBezTo>
                  <a:lnTo>
                    <a:pt x="52" y="31"/>
                  </a:lnTo>
                  <a:cubicBezTo>
                    <a:pt x="52" y="31"/>
                    <a:pt x="51" y="30"/>
                    <a:pt x="49" y="28"/>
                  </a:cubicBezTo>
                  <a:lnTo>
                    <a:pt x="51" y="27"/>
                  </a:lnTo>
                  <a:cubicBezTo>
                    <a:pt x="52" y="26"/>
                    <a:pt x="49" y="26"/>
                    <a:pt x="51" y="24"/>
                  </a:cubicBezTo>
                  <a:cubicBezTo>
                    <a:pt x="51" y="24"/>
                    <a:pt x="49" y="24"/>
                    <a:pt x="49" y="25"/>
                  </a:cubicBezTo>
                  <a:cubicBezTo>
                    <a:pt x="49" y="27"/>
                    <a:pt x="47" y="27"/>
                    <a:pt x="47" y="30"/>
                  </a:cubicBezTo>
                  <a:cubicBezTo>
                    <a:pt x="45" y="30"/>
                    <a:pt x="47" y="24"/>
                    <a:pt x="45" y="27"/>
                  </a:cubicBezTo>
                  <a:cubicBezTo>
                    <a:pt x="45" y="27"/>
                    <a:pt x="43" y="28"/>
                    <a:pt x="45" y="28"/>
                  </a:cubicBezTo>
                  <a:cubicBezTo>
                    <a:pt x="44" y="27"/>
                    <a:pt x="44" y="30"/>
                    <a:pt x="42" y="28"/>
                  </a:cubicBezTo>
                  <a:cubicBezTo>
                    <a:pt x="44" y="28"/>
                    <a:pt x="41" y="27"/>
                    <a:pt x="43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4" y="26"/>
                    <a:pt x="45" y="25"/>
                    <a:pt x="44" y="24"/>
                  </a:cubicBezTo>
                  <a:cubicBezTo>
                    <a:pt x="43" y="24"/>
                    <a:pt x="42" y="24"/>
                    <a:pt x="42" y="25"/>
                  </a:cubicBezTo>
                  <a:cubicBezTo>
                    <a:pt x="41" y="26"/>
                    <a:pt x="43" y="25"/>
                    <a:pt x="42" y="26"/>
                  </a:cubicBezTo>
                  <a:cubicBezTo>
                    <a:pt x="40" y="26"/>
                    <a:pt x="40" y="24"/>
                    <a:pt x="39" y="26"/>
                  </a:cubicBezTo>
                  <a:cubicBezTo>
                    <a:pt x="40" y="26"/>
                    <a:pt x="40" y="27"/>
                    <a:pt x="40" y="28"/>
                  </a:cubicBezTo>
                  <a:lnTo>
                    <a:pt x="39" y="28"/>
                  </a:lnTo>
                  <a:lnTo>
                    <a:pt x="39" y="27"/>
                  </a:lnTo>
                  <a:cubicBezTo>
                    <a:pt x="38" y="27"/>
                    <a:pt x="38" y="28"/>
                    <a:pt x="37" y="27"/>
                  </a:cubicBezTo>
                  <a:cubicBezTo>
                    <a:pt x="38" y="26"/>
                    <a:pt x="39" y="27"/>
                    <a:pt x="39" y="26"/>
                  </a:cubicBezTo>
                  <a:cubicBezTo>
                    <a:pt x="38" y="25"/>
                    <a:pt x="38" y="26"/>
                    <a:pt x="37" y="25"/>
                  </a:cubicBezTo>
                  <a:lnTo>
                    <a:pt x="38" y="25"/>
                  </a:lnTo>
                  <a:cubicBezTo>
                    <a:pt x="37" y="25"/>
                    <a:pt x="37" y="23"/>
                    <a:pt x="35" y="23"/>
                  </a:cubicBezTo>
                  <a:cubicBezTo>
                    <a:pt x="34" y="24"/>
                    <a:pt x="35" y="24"/>
                    <a:pt x="35" y="25"/>
                  </a:cubicBezTo>
                  <a:cubicBezTo>
                    <a:pt x="33" y="24"/>
                    <a:pt x="32" y="25"/>
                    <a:pt x="32" y="25"/>
                  </a:cubicBezTo>
                  <a:cubicBezTo>
                    <a:pt x="32" y="23"/>
                    <a:pt x="29" y="24"/>
                    <a:pt x="31" y="23"/>
                  </a:cubicBezTo>
                  <a:cubicBezTo>
                    <a:pt x="32" y="24"/>
                    <a:pt x="33" y="25"/>
                    <a:pt x="34" y="23"/>
                  </a:cubicBezTo>
                  <a:cubicBezTo>
                    <a:pt x="34" y="23"/>
                    <a:pt x="36" y="24"/>
                    <a:pt x="37" y="23"/>
                  </a:cubicBezTo>
                  <a:cubicBezTo>
                    <a:pt x="35" y="23"/>
                    <a:pt x="36" y="21"/>
                    <a:pt x="36" y="20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21"/>
                    <a:pt x="35" y="21"/>
                    <a:pt x="34" y="23"/>
                  </a:cubicBezTo>
                  <a:cubicBezTo>
                    <a:pt x="33" y="21"/>
                    <a:pt x="32" y="21"/>
                    <a:pt x="31" y="23"/>
                  </a:cubicBezTo>
                  <a:cubicBezTo>
                    <a:pt x="30" y="21"/>
                    <a:pt x="30" y="21"/>
                    <a:pt x="31" y="21"/>
                  </a:cubicBezTo>
                  <a:cubicBezTo>
                    <a:pt x="29" y="21"/>
                    <a:pt x="27" y="20"/>
                    <a:pt x="25" y="19"/>
                  </a:cubicBezTo>
                  <a:cubicBezTo>
                    <a:pt x="26" y="21"/>
                    <a:pt x="23" y="19"/>
                    <a:pt x="24" y="20"/>
                  </a:cubicBezTo>
                  <a:cubicBezTo>
                    <a:pt x="25" y="21"/>
                    <a:pt x="25" y="23"/>
                    <a:pt x="25" y="23"/>
                  </a:cubicBezTo>
                  <a:cubicBezTo>
                    <a:pt x="24" y="23"/>
                    <a:pt x="25" y="21"/>
                    <a:pt x="25" y="21"/>
                  </a:cubicBezTo>
                  <a:cubicBezTo>
                    <a:pt x="24" y="21"/>
                    <a:pt x="24" y="20"/>
                    <a:pt x="23" y="21"/>
                  </a:cubicBezTo>
                  <a:cubicBezTo>
                    <a:pt x="25" y="21"/>
                    <a:pt x="24" y="20"/>
                    <a:pt x="24" y="18"/>
                  </a:cubicBezTo>
                  <a:cubicBezTo>
                    <a:pt x="23" y="19"/>
                    <a:pt x="24" y="18"/>
                    <a:pt x="23" y="17"/>
                  </a:cubicBezTo>
                  <a:cubicBezTo>
                    <a:pt x="22" y="18"/>
                    <a:pt x="21" y="18"/>
                    <a:pt x="19" y="17"/>
                  </a:cubicBezTo>
                  <a:cubicBezTo>
                    <a:pt x="17" y="17"/>
                    <a:pt x="15" y="17"/>
                    <a:pt x="12" y="16"/>
                  </a:cubicBezTo>
                  <a:cubicBezTo>
                    <a:pt x="12" y="16"/>
                    <a:pt x="14" y="15"/>
                    <a:pt x="12" y="14"/>
                  </a:cubicBezTo>
                  <a:cubicBezTo>
                    <a:pt x="11" y="14"/>
                    <a:pt x="12" y="16"/>
                    <a:pt x="12" y="15"/>
                  </a:cubicBezTo>
                  <a:lnTo>
                    <a:pt x="12" y="14"/>
                  </a:lnTo>
                  <a:cubicBezTo>
                    <a:pt x="11" y="15"/>
                    <a:pt x="9" y="13"/>
                    <a:pt x="8" y="14"/>
                  </a:cubicBezTo>
                  <a:lnTo>
                    <a:pt x="9" y="13"/>
                  </a:lnTo>
                  <a:cubicBezTo>
                    <a:pt x="8" y="13"/>
                    <a:pt x="8" y="13"/>
                    <a:pt x="8" y="13"/>
                  </a:cubicBezTo>
                  <a:lnTo>
                    <a:pt x="8" y="12"/>
                  </a:lnTo>
                  <a:cubicBezTo>
                    <a:pt x="8" y="11"/>
                    <a:pt x="7" y="12"/>
                    <a:pt x="6" y="12"/>
                  </a:cubicBezTo>
                  <a:cubicBezTo>
                    <a:pt x="4" y="12"/>
                    <a:pt x="3" y="11"/>
                    <a:pt x="2" y="11"/>
                  </a:cubicBezTo>
                  <a:lnTo>
                    <a:pt x="1" y="11"/>
                  </a:lnTo>
                  <a:cubicBezTo>
                    <a:pt x="2" y="10"/>
                    <a:pt x="1" y="10"/>
                    <a:pt x="0" y="10"/>
                  </a:cubicBezTo>
                  <a:lnTo>
                    <a:pt x="2" y="10"/>
                  </a:lnTo>
                  <a:cubicBezTo>
                    <a:pt x="3" y="10"/>
                    <a:pt x="2" y="10"/>
                    <a:pt x="2" y="10"/>
                  </a:cubicBezTo>
                  <a:cubicBezTo>
                    <a:pt x="2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lnTo>
                    <a:pt x="3" y="10"/>
                  </a:lnTo>
                  <a:cubicBezTo>
                    <a:pt x="4" y="10"/>
                    <a:pt x="5" y="10"/>
                    <a:pt x="6" y="10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0"/>
                    <a:pt x="7" y="10"/>
                    <a:pt x="8" y="10"/>
                  </a:cubicBezTo>
                  <a:cubicBezTo>
                    <a:pt x="9" y="12"/>
                    <a:pt x="11" y="10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2" y="13"/>
                    <a:pt x="12" y="12"/>
                    <a:pt x="14" y="12"/>
                  </a:cubicBezTo>
                  <a:cubicBezTo>
                    <a:pt x="15" y="12"/>
                    <a:pt x="15" y="11"/>
                    <a:pt x="16" y="12"/>
                  </a:cubicBezTo>
                  <a:cubicBezTo>
                    <a:pt x="19" y="13"/>
                    <a:pt x="21" y="13"/>
                    <a:pt x="23" y="14"/>
                  </a:cubicBezTo>
                  <a:lnTo>
                    <a:pt x="23" y="15"/>
                  </a:lnTo>
                  <a:cubicBezTo>
                    <a:pt x="24" y="13"/>
                    <a:pt x="26" y="15"/>
                    <a:pt x="27" y="15"/>
                  </a:cubicBezTo>
                  <a:cubicBezTo>
                    <a:pt x="30" y="16"/>
                    <a:pt x="32" y="15"/>
                    <a:pt x="33" y="17"/>
                  </a:cubicBezTo>
                  <a:cubicBezTo>
                    <a:pt x="38" y="17"/>
                    <a:pt x="41" y="17"/>
                    <a:pt x="45" y="17"/>
                  </a:cubicBezTo>
                  <a:lnTo>
                    <a:pt x="45" y="18"/>
                  </a:lnTo>
                  <a:cubicBezTo>
                    <a:pt x="45" y="17"/>
                    <a:pt x="45" y="19"/>
                    <a:pt x="45" y="19"/>
                  </a:cubicBezTo>
                  <a:cubicBezTo>
                    <a:pt x="45" y="18"/>
                    <a:pt x="47" y="18"/>
                    <a:pt x="48" y="17"/>
                  </a:cubicBezTo>
                  <a:cubicBezTo>
                    <a:pt x="49" y="19"/>
                    <a:pt x="52" y="18"/>
                    <a:pt x="54" y="17"/>
                  </a:cubicBezTo>
                  <a:lnTo>
                    <a:pt x="54" y="18"/>
                  </a:lnTo>
                  <a:cubicBezTo>
                    <a:pt x="56" y="17"/>
                    <a:pt x="58" y="19"/>
                    <a:pt x="59" y="19"/>
                  </a:cubicBezTo>
                  <a:cubicBezTo>
                    <a:pt x="59" y="20"/>
                    <a:pt x="60" y="21"/>
                    <a:pt x="60" y="21"/>
                  </a:cubicBezTo>
                  <a:cubicBezTo>
                    <a:pt x="62" y="19"/>
                    <a:pt x="62" y="20"/>
                    <a:pt x="64" y="19"/>
                  </a:cubicBezTo>
                  <a:cubicBezTo>
                    <a:pt x="65" y="19"/>
                    <a:pt x="67" y="20"/>
                    <a:pt x="69" y="21"/>
                  </a:cubicBezTo>
                  <a:cubicBezTo>
                    <a:pt x="73" y="19"/>
                    <a:pt x="78" y="21"/>
                    <a:pt x="82" y="20"/>
                  </a:cubicBezTo>
                  <a:lnTo>
                    <a:pt x="83" y="21"/>
                  </a:lnTo>
                  <a:cubicBezTo>
                    <a:pt x="88" y="19"/>
                    <a:pt x="93" y="23"/>
                    <a:pt x="97" y="21"/>
                  </a:cubicBezTo>
                  <a:lnTo>
                    <a:pt x="96" y="24"/>
                  </a:lnTo>
                  <a:cubicBezTo>
                    <a:pt x="98" y="25"/>
                    <a:pt x="99" y="23"/>
                    <a:pt x="99" y="21"/>
                  </a:cubicBezTo>
                  <a:cubicBezTo>
                    <a:pt x="100" y="23"/>
                    <a:pt x="102" y="21"/>
                    <a:pt x="103" y="23"/>
                  </a:cubicBezTo>
                  <a:cubicBezTo>
                    <a:pt x="104" y="24"/>
                    <a:pt x="105" y="23"/>
                    <a:pt x="106" y="23"/>
                  </a:cubicBezTo>
                  <a:cubicBezTo>
                    <a:pt x="108" y="23"/>
                    <a:pt x="109" y="23"/>
                    <a:pt x="112" y="23"/>
                  </a:cubicBezTo>
                  <a:lnTo>
                    <a:pt x="111" y="23"/>
                  </a:lnTo>
                  <a:lnTo>
                    <a:pt x="111" y="24"/>
                  </a:lnTo>
                  <a:cubicBezTo>
                    <a:pt x="112" y="24"/>
                    <a:pt x="114" y="26"/>
                    <a:pt x="114" y="23"/>
                  </a:cubicBezTo>
                  <a:cubicBezTo>
                    <a:pt x="116" y="24"/>
                    <a:pt x="120" y="21"/>
                    <a:pt x="122" y="24"/>
                  </a:cubicBezTo>
                  <a:cubicBezTo>
                    <a:pt x="122" y="23"/>
                    <a:pt x="123" y="23"/>
                    <a:pt x="123" y="23"/>
                  </a:cubicBezTo>
                  <a:cubicBezTo>
                    <a:pt x="125" y="23"/>
                    <a:pt x="127" y="25"/>
                    <a:pt x="129" y="23"/>
                  </a:cubicBezTo>
                  <a:cubicBezTo>
                    <a:pt x="130" y="24"/>
                    <a:pt x="129" y="25"/>
                    <a:pt x="130" y="25"/>
                  </a:cubicBezTo>
                  <a:cubicBezTo>
                    <a:pt x="130" y="25"/>
                    <a:pt x="130" y="24"/>
                    <a:pt x="130" y="23"/>
                  </a:cubicBezTo>
                  <a:cubicBezTo>
                    <a:pt x="134" y="23"/>
                    <a:pt x="137" y="26"/>
                    <a:pt x="141" y="26"/>
                  </a:cubicBezTo>
                  <a:cubicBezTo>
                    <a:pt x="147" y="24"/>
                    <a:pt x="153" y="26"/>
                    <a:pt x="158" y="26"/>
                  </a:cubicBezTo>
                  <a:cubicBezTo>
                    <a:pt x="160" y="24"/>
                    <a:pt x="162" y="30"/>
                    <a:pt x="164" y="25"/>
                  </a:cubicBezTo>
                  <a:cubicBezTo>
                    <a:pt x="164" y="26"/>
                    <a:pt x="166" y="26"/>
                    <a:pt x="165" y="27"/>
                  </a:cubicBezTo>
                  <a:cubicBezTo>
                    <a:pt x="167" y="25"/>
                    <a:pt x="169" y="28"/>
                    <a:pt x="172" y="27"/>
                  </a:cubicBezTo>
                  <a:lnTo>
                    <a:pt x="171" y="27"/>
                  </a:lnTo>
                  <a:cubicBezTo>
                    <a:pt x="173" y="28"/>
                    <a:pt x="175" y="27"/>
                    <a:pt x="177" y="27"/>
                  </a:cubicBezTo>
                  <a:cubicBezTo>
                    <a:pt x="177" y="28"/>
                    <a:pt x="177" y="28"/>
                    <a:pt x="177" y="30"/>
                  </a:cubicBezTo>
                  <a:cubicBezTo>
                    <a:pt x="178" y="30"/>
                    <a:pt x="179" y="27"/>
                    <a:pt x="180" y="30"/>
                  </a:cubicBezTo>
                  <a:cubicBezTo>
                    <a:pt x="180" y="30"/>
                    <a:pt x="180" y="27"/>
                    <a:pt x="180" y="28"/>
                  </a:cubicBezTo>
                  <a:cubicBezTo>
                    <a:pt x="184" y="30"/>
                    <a:pt x="190" y="27"/>
                    <a:pt x="195" y="27"/>
                  </a:cubicBezTo>
                  <a:cubicBezTo>
                    <a:pt x="199" y="28"/>
                    <a:pt x="195" y="33"/>
                    <a:pt x="198" y="30"/>
                  </a:cubicBezTo>
                  <a:cubicBezTo>
                    <a:pt x="199" y="31"/>
                    <a:pt x="199" y="28"/>
                    <a:pt x="199" y="30"/>
                  </a:cubicBezTo>
                  <a:cubicBezTo>
                    <a:pt x="199" y="28"/>
                    <a:pt x="200" y="33"/>
                    <a:pt x="201" y="31"/>
                  </a:cubicBezTo>
                  <a:cubicBezTo>
                    <a:pt x="200" y="30"/>
                    <a:pt x="201" y="30"/>
                    <a:pt x="201" y="30"/>
                  </a:cubicBezTo>
                  <a:cubicBezTo>
                    <a:pt x="204" y="30"/>
                    <a:pt x="204" y="32"/>
                    <a:pt x="206" y="30"/>
                  </a:cubicBezTo>
                  <a:lnTo>
                    <a:pt x="206" y="32"/>
                  </a:lnTo>
                  <a:cubicBezTo>
                    <a:pt x="208" y="28"/>
                    <a:pt x="210" y="30"/>
                    <a:pt x="212" y="27"/>
                  </a:cubicBezTo>
                  <a:cubicBezTo>
                    <a:pt x="223" y="26"/>
                    <a:pt x="235" y="23"/>
                    <a:pt x="246" y="23"/>
                  </a:cubicBezTo>
                  <a:cubicBezTo>
                    <a:pt x="257" y="23"/>
                    <a:pt x="267" y="19"/>
                    <a:pt x="278" y="20"/>
                  </a:cubicBezTo>
                  <a:cubicBezTo>
                    <a:pt x="282" y="23"/>
                    <a:pt x="282" y="23"/>
                    <a:pt x="284" y="21"/>
                  </a:cubicBezTo>
                  <a:cubicBezTo>
                    <a:pt x="284" y="20"/>
                    <a:pt x="286" y="21"/>
                    <a:pt x="286" y="19"/>
                  </a:cubicBezTo>
                  <a:cubicBezTo>
                    <a:pt x="290" y="19"/>
                    <a:pt x="294" y="17"/>
                    <a:pt x="298" y="17"/>
                  </a:cubicBezTo>
                  <a:cubicBezTo>
                    <a:pt x="297" y="17"/>
                    <a:pt x="298" y="19"/>
                    <a:pt x="298" y="18"/>
                  </a:cubicBezTo>
                  <a:lnTo>
                    <a:pt x="299" y="17"/>
                  </a:lnTo>
                  <a:cubicBezTo>
                    <a:pt x="300" y="17"/>
                    <a:pt x="300" y="17"/>
                    <a:pt x="299" y="16"/>
                  </a:cubicBezTo>
                  <a:cubicBezTo>
                    <a:pt x="310" y="13"/>
                    <a:pt x="321" y="13"/>
                    <a:pt x="331" y="10"/>
                  </a:cubicBezTo>
                  <a:cubicBezTo>
                    <a:pt x="334" y="10"/>
                    <a:pt x="337" y="9"/>
                    <a:pt x="340" y="7"/>
                  </a:cubicBezTo>
                  <a:cubicBezTo>
                    <a:pt x="347" y="6"/>
                    <a:pt x="354" y="3"/>
                    <a:pt x="362" y="0"/>
                  </a:cubicBezTo>
                  <a:cubicBezTo>
                    <a:pt x="362" y="0"/>
                    <a:pt x="362" y="1"/>
                    <a:pt x="359" y="3"/>
                  </a:cubicBezTo>
                  <a:close/>
                </a:path>
              </a:pathLst>
            </a:custGeom>
            <a:solidFill>
              <a:srgbClr val="0D1A30">
                <a:alpha val="4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0" name="Freeform: Shape 1065">
              <a:extLst>
                <a:ext uri="{FF2B5EF4-FFF2-40B4-BE49-F238E27FC236}">
                  <a16:creationId xmlns:a16="http://schemas.microsoft.com/office/drawing/2014/main" id="{D3EFABAF-594C-AE49-A103-99C650C2EE95}"/>
                </a:ext>
              </a:extLst>
            </p:cNvPr>
            <p:cNvSpPr/>
            <p:nvPr/>
          </p:nvSpPr>
          <p:spPr>
            <a:xfrm>
              <a:off x="6195575" y="5024731"/>
              <a:ext cx="345994" cy="734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9" h="60">
                  <a:moveTo>
                    <a:pt x="277" y="3"/>
                  </a:moveTo>
                  <a:cubicBezTo>
                    <a:pt x="276" y="7"/>
                    <a:pt x="270" y="8"/>
                    <a:pt x="268" y="11"/>
                  </a:cubicBezTo>
                  <a:cubicBezTo>
                    <a:pt x="268" y="12"/>
                    <a:pt x="268" y="10"/>
                    <a:pt x="267" y="11"/>
                  </a:cubicBezTo>
                  <a:cubicBezTo>
                    <a:pt x="265" y="16"/>
                    <a:pt x="259" y="17"/>
                    <a:pt x="254" y="17"/>
                  </a:cubicBezTo>
                  <a:lnTo>
                    <a:pt x="254" y="16"/>
                  </a:lnTo>
                  <a:cubicBezTo>
                    <a:pt x="253" y="16"/>
                    <a:pt x="253" y="19"/>
                    <a:pt x="252" y="19"/>
                  </a:cubicBezTo>
                  <a:cubicBezTo>
                    <a:pt x="252" y="18"/>
                    <a:pt x="252" y="18"/>
                    <a:pt x="252" y="18"/>
                  </a:cubicBezTo>
                  <a:cubicBezTo>
                    <a:pt x="252" y="19"/>
                    <a:pt x="251" y="19"/>
                    <a:pt x="251" y="20"/>
                  </a:cubicBezTo>
                  <a:cubicBezTo>
                    <a:pt x="251" y="20"/>
                    <a:pt x="250" y="19"/>
                    <a:pt x="249" y="19"/>
                  </a:cubicBezTo>
                  <a:lnTo>
                    <a:pt x="250" y="20"/>
                  </a:lnTo>
                  <a:cubicBezTo>
                    <a:pt x="250" y="23"/>
                    <a:pt x="246" y="22"/>
                    <a:pt x="245" y="24"/>
                  </a:cubicBezTo>
                  <a:cubicBezTo>
                    <a:pt x="245" y="23"/>
                    <a:pt x="245" y="23"/>
                    <a:pt x="245" y="23"/>
                  </a:cubicBezTo>
                  <a:cubicBezTo>
                    <a:pt x="243" y="26"/>
                    <a:pt x="239" y="27"/>
                    <a:pt x="236" y="29"/>
                  </a:cubicBezTo>
                  <a:cubicBezTo>
                    <a:pt x="236" y="29"/>
                    <a:pt x="236" y="28"/>
                    <a:pt x="235" y="28"/>
                  </a:cubicBezTo>
                  <a:cubicBezTo>
                    <a:pt x="236" y="29"/>
                    <a:pt x="235" y="29"/>
                    <a:pt x="234" y="30"/>
                  </a:cubicBezTo>
                  <a:cubicBezTo>
                    <a:pt x="233" y="29"/>
                    <a:pt x="233" y="32"/>
                    <a:pt x="232" y="32"/>
                  </a:cubicBezTo>
                  <a:lnTo>
                    <a:pt x="232" y="31"/>
                  </a:lnTo>
                  <a:cubicBezTo>
                    <a:pt x="232" y="33"/>
                    <a:pt x="230" y="31"/>
                    <a:pt x="230" y="33"/>
                  </a:cubicBezTo>
                  <a:lnTo>
                    <a:pt x="229" y="32"/>
                  </a:lnTo>
                  <a:cubicBezTo>
                    <a:pt x="230" y="35"/>
                    <a:pt x="228" y="31"/>
                    <a:pt x="228" y="33"/>
                  </a:cubicBezTo>
                  <a:lnTo>
                    <a:pt x="226" y="33"/>
                  </a:lnTo>
                  <a:cubicBezTo>
                    <a:pt x="225" y="35"/>
                    <a:pt x="224" y="33"/>
                    <a:pt x="225" y="35"/>
                  </a:cubicBezTo>
                  <a:cubicBezTo>
                    <a:pt x="224" y="33"/>
                    <a:pt x="226" y="35"/>
                    <a:pt x="224" y="32"/>
                  </a:cubicBezTo>
                  <a:cubicBezTo>
                    <a:pt x="221" y="36"/>
                    <a:pt x="216" y="36"/>
                    <a:pt x="211" y="38"/>
                  </a:cubicBezTo>
                  <a:cubicBezTo>
                    <a:pt x="211" y="37"/>
                    <a:pt x="210" y="37"/>
                    <a:pt x="210" y="36"/>
                  </a:cubicBezTo>
                  <a:cubicBezTo>
                    <a:pt x="209" y="37"/>
                    <a:pt x="208" y="37"/>
                    <a:pt x="208" y="38"/>
                  </a:cubicBezTo>
                  <a:lnTo>
                    <a:pt x="208" y="37"/>
                  </a:lnTo>
                  <a:cubicBezTo>
                    <a:pt x="207" y="37"/>
                    <a:pt x="208" y="40"/>
                    <a:pt x="206" y="39"/>
                  </a:cubicBezTo>
                  <a:cubicBezTo>
                    <a:pt x="206" y="39"/>
                    <a:pt x="206" y="38"/>
                    <a:pt x="206" y="37"/>
                  </a:cubicBezTo>
                  <a:cubicBezTo>
                    <a:pt x="206" y="39"/>
                    <a:pt x="204" y="39"/>
                    <a:pt x="204" y="40"/>
                  </a:cubicBezTo>
                  <a:lnTo>
                    <a:pt x="204" y="39"/>
                  </a:lnTo>
                  <a:cubicBezTo>
                    <a:pt x="203" y="40"/>
                    <a:pt x="202" y="39"/>
                    <a:pt x="202" y="40"/>
                  </a:cubicBezTo>
                  <a:lnTo>
                    <a:pt x="202" y="39"/>
                  </a:lnTo>
                  <a:cubicBezTo>
                    <a:pt x="200" y="38"/>
                    <a:pt x="202" y="41"/>
                    <a:pt x="200" y="40"/>
                  </a:cubicBezTo>
                  <a:cubicBezTo>
                    <a:pt x="201" y="40"/>
                    <a:pt x="200" y="40"/>
                    <a:pt x="200" y="40"/>
                  </a:cubicBezTo>
                  <a:cubicBezTo>
                    <a:pt x="200" y="42"/>
                    <a:pt x="197" y="41"/>
                    <a:pt x="196" y="42"/>
                  </a:cubicBezTo>
                  <a:cubicBezTo>
                    <a:pt x="195" y="42"/>
                    <a:pt x="194" y="42"/>
                    <a:pt x="193" y="43"/>
                  </a:cubicBezTo>
                  <a:cubicBezTo>
                    <a:pt x="192" y="43"/>
                    <a:pt x="192" y="40"/>
                    <a:pt x="191" y="41"/>
                  </a:cubicBezTo>
                  <a:cubicBezTo>
                    <a:pt x="191" y="43"/>
                    <a:pt x="189" y="42"/>
                    <a:pt x="191" y="45"/>
                  </a:cubicBezTo>
                  <a:cubicBezTo>
                    <a:pt x="189" y="45"/>
                    <a:pt x="187" y="45"/>
                    <a:pt x="187" y="46"/>
                  </a:cubicBezTo>
                  <a:cubicBezTo>
                    <a:pt x="187" y="44"/>
                    <a:pt x="185" y="42"/>
                    <a:pt x="186" y="42"/>
                  </a:cubicBezTo>
                  <a:lnTo>
                    <a:pt x="185" y="40"/>
                  </a:lnTo>
                  <a:lnTo>
                    <a:pt x="186" y="40"/>
                  </a:lnTo>
                  <a:cubicBezTo>
                    <a:pt x="185" y="40"/>
                    <a:pt x="184" y="41"/>
                    <a:pt x="184" y="40"/>
                  </a:cubicBezTo>
                  <a:cubicBezTo>
                    <a:pt x="182" y="42"/>
                    <a:pt x="182" y="46"/>
                    <a:pt x="182" y="46"/>
                  </a:cubicBezTo>
                  <a:cubicBezTo>
                    <a:pt x="182" y="45"/>
                    <a:pt x="181" y="43"/>
                    <a:pt x="181" y="43"/>
                  </a:cubicBezTo>
                  <a:lnTo>
                    <a:pt x="180" y="48"/>
                  </a:lnTo>
                  <a:cubicBezTo>
                    <a:pt x="179" y="48"/>
                    <a:pt x="179" y="46"/>
                    <a:pt x="179" y="47"/>
                  </a:cubicBezTo>
                  <a:cubicBezTo>
                    <a:pt x="179" y="47"/>
                    <a:pt x="179" y="48"/>
                    <a:pt x="178" y="49"/>
                  </a:cubicBezTo>
                  <a:cubicBezTo>
                    <a:pt x="178" y="48"/>
                    <a:pt x="177" y="50"/>
                    <a:pt x="177" y="47"/>
                  </a:cubicBezTo>
                  <a:cubicBezTo>
                    <a:pt x="176" y="46"/>
                    <a:pt x="177" y="46"/>
                    <a:pt x="177" y="46"/>
                  </a:cubicBezTo>
                  <a:cubicBezTo>
                    <a:pt x="176" y="46"/>
                    <a:pt x="176" y="46"/>
                    <a:pt x="175" y="46"/>
                  </a:cubicBezTo>
                  <a:cubicBezTo>
                    <a:pt x="174" y="46"/>
                    <a:pt x="173" y="48"/>
                    <a:pt x="174" y="49"/>
                  </a:cubicBezTo>
                  <a:cubicBezTo>
                    <a:pt x="174" y="49"/>
                    <a:pt x="173" y="47"/>
                    <a:pt x="174" y="48"/>
                  </a:cubicBezTo>
                  <a:cubicBezTo>
                    <a:pt x="174" y="50"/>
                    <a:pt x="173" y="51"/>
                    <a:pt x="172" y="51"/>
                  </a:cubicBezTo>
                  <a:cubicBezTo>
                    <a:pt x="172" y="50"/>
                    <a:pt x="172" y="50"/>
                    <a:pt x="172" y="49"/>
                  </a:cubicBezTo>
                  <a:cubicBezTo>
                    <a:pt x="171" y="51"/>
                    <a:pt x="171" y="52"/>
                    <a:pt x="169" y="53"/>
                  </a:cubicBezTo>
                  <a:cubicBezTo>
                    <a:pt x="170" y="54"/>
                    <a:pt x="170" y="51"/>
                    <a:pt x="170" y="51"/>
                  </a:cubicBezTo>
                  <a:cubicBezTo>
                    <a:pt x="168" y="50"/>
                    <a:pt x="166" y="54"/>
                    <a:pt x="165" y="52"/>
                  </a:cubicBezTo>
                  <a:lnTo>
                    <a:pt x="165" y="53"/>
                  </a:lnTo>
                  <a:lnTo>
                    <a:pt x="164" y="52"/>
                  </a:lnTo>
                  <a:cubicBezTo>
                    <a:pt x="164" y="51"/>
                    <a:pt x="163" y="53"/>
                    <a:pt x="163" y="53"/>
                  </a:cubicBezTo>
                  <a:cubicBezTo>
                    <a:pt x="162" y="53"/>
                    <a:pt x="162" y="53"/>
                    <a:pt x="163" y="53"/>
                  </a:cubicBezTo>
                  <a:cubicBezTo>
                    <a:pt x="162" y="53"/>
                    <a:pt x="159" y="55"/>
                    <a:pt x="158" y="54"/>
                  </a:cubicBezTo>
                  <a:cubicBezTo>
                    <a:pt x="158" y="54"/>
                    <a:pt x="157" y="57"/>
                    <a:pt x="156" y="57"/>
                  </a:cubicBezTo>
                  <a:lnTo>
                    <a:pt x="156" y="55"/>
                  </a:lnTo>
                  <a:cubicBezTo>
                    <a:pt x="156" y="54"/>
                    <a:pt x="155" y="55"/>
                    <a:pt x="154" y="54"/>
                  </a:cubicBezTo>
                  <a:cubicBezTo>
                    <a:pt x="154" y="56"/>
                    <a:pt x="158" y="52"/>
                    <a:pt x="157" y="53"/>
                  </a:cubicBezTo>
                  <a:cubicBezTo>
                    <a:pt x="156" y="52"/>
                    <a:pt x="155" y="56"/>
                    <a:pt x="155" y="54"/>
                  </a:cubicBezTo>
                  <a:cubicBezTo>
                    <a:pt x="154" y="54"/>
                    <a:pt x="154" y="56"/>
                    <a:pt x="154" y="54"/>
                  </a:cubicBezTo>
                  <a:cubicBezTo>
                    <a:pt x="154" y="55"/>
                    <a:pt x="154" y="53"/>
                    <a:pt x="152" y="53"/>
                  </a:cubicBezTo>
                  <a:lnTo>
                    <a:pt x="152" y="54"/>
                  </a:lnTo>
                  <a:lnTo>
                    <a:pt x="151" y="54"/>
                  </a:lnTo>
                  <a:cubicBezTo>
                    <a:pt x="152" y="56"/>
                    <a:pt x="150" y="54"/>
                    <a:pt x="151" y="56"/>
                  </a:cubicBezTo>
                  <a:cubicBezTo>
                    <a:pt x="151" y="55"/>
                    <a:pt x="149" y="57"/>
                    <a:pt x="149" y="54"/>
                  </a:cubicBezTo>
                  <a:lnTo>
                    <a:pt x="149" y="53"/>
                  </a:lnTo>
                  <a:cubicBezTo>
                    <a:pt x="148" y="53"/>
                    <a:pt x="148" y="55"/>
                    <a:pt x="148" y="56"/>
                  </a:cubicBezTo>
                  <a:cubicBezTo>
                    <a:pt x="148" y="55"/>
                    <a:pt x="148" y="55"/>
                    <a:pt x="148" y="55"/>
                  </a:cubicBezTo>
                  <a:cubicBezTo>
                    <a:pt x="148" y="58"/>
                    <a:pt x="147" y="54"/>
                    <a:pt x="147" y="57"/>
                  </a:cubicBezTo>
                  <a:cubicBezTo>
                    <a:pt x="145" y="56"/>
                    <a:pt x="144" y="57"/>
                    <a:pt x="143" y="55"/>
                  </a:cubicBezTo>
                  <a:cubicBezTo>
                    <a:pt x="142" y="56"/>
                    <a:pt x="141" y="58"/>
                    <a:pt x="141" y="57"/>
                  </a:cubicBezTo>
                  <a:lnTo>
                    <a:pt x="141" y="56"/>
                  </a:lnTo>
                  <a:cubicBezTo>
                    <a:pt x="141" y="55"/>
                    <a:pt x="141" y="56"/>
                    <a:pt x="140" y="56"/>
                  </a:cubicBezTo>
                  <a:cubicBezTo>
                    <a:pt x="140" y="56"/>
                    <a:pt x="139" y="54"/>
                    <a:pt x="138" y="53"/>
                  </a:cubicBezTo>
                  <a:cubicBezTo>
                    <a:pt x="137" y="54"/>
                    <a:pt x="137" y="56"/>
                    <a:pt x="137" y="57"/>
                  </a:cubicBezTo>
                  <a:cubicBezTo>
                    <a:pt x="136" y="54"/>
                    <a:pt x="135" y="59"/>
                    <a:pt x="134" y="57"/>
                  </a:cubicBezTo>
                  <a:cubicBezTo>
                    <a:pt x="134" y="56"/>
                    <a:pt x="135" y="55"/>
                    <a:pt x="134" y="54"/>
                  </a:cubicBezTo>
                  <a:cubicBezTo>
                    <a:pt x="134" y="51"/>
                    <a:pt x="134" y="57"/>
                    <a:pt x="132" y="55"/>
                  </a:cubicBezTo>
                  <a:lnTo>
                    <a:pt x="133" y="58"/>
                  </a:lnTo>
                  <a:cubicBezTo>
                    <a:pt x="132" y="56"/>
                    <a:pt x="131" y="59"/>
                    <a:pt x="131" y="57"/>
                  </a:cubicBezTo>
                  <a:cubicBezTo>
                    <a:pt x="130" y="58"/>
                    <a:pt x="129" y="56"/>
                    <a:pt x="129" y="59"/>
                  </a:cubicBezTo>
                  <a:cubicBezTo>
                    <a:pt x="128" y="57"/>
                    <a:pt x="125" y="59"/>
                    <a:pt x="123" y="55"/>
                  </a:cubicBezTo>
                  <a:cubicBezTo>
                    <a:pt x="123" y="56"/>
                    <a:pt x="122" y="55"/>
                    <a:pt x="122" y="57"/>
                  </a:cubicBezTo>
                  <a:cubicBezTo>
                    <a:pt x="123" y="58"/>
                    <a:pt x="123" y="56"/>
                    <a:pt x="123" y="57"/>
                  </a:cubicBezTo>
                  <a:lnTo>
                    <a:pt x="123" y="58"/>
                  </a:lnTo>
                  <a:cubicBezTo>
                    <a:pt x="122" y="57"/>
                    <a:pt x="122" y="57"/>
                    <a:pt x="122" y="55"/>
                  </a:cubicBezTo>
                  <a:cubicBezTo>
                    <a:pt x="121" y="53"/>
                    <a:pt x="121" y="59"/>
                    <a:pt x="120" y="59"/>
                  </a:cubicBezTo>
                  <a:cubicBezTo>
                    <a:pt x="120" y="58"/>
                    <a:pt x="120" y="57"/>
                    <a:pt x="119" y="57"/>
                  </a:cubicBezTo>
                  <a:lnTo>
                    <a:pt x="118" y="59"/>
                  </a:lnTo>
                  <a:cubicBezTo>
                    <a:pt x="117" y="59"/>
                    <a:pt x="117" y="57"/>
                    <a:pt x="117" y="55"/>
                  </a:cubicBezTo>
                  <a:lnTo>
                    <a:pt x="115" y="56"/>
                  </a:lnTo>
                  <a:lnTo>
                    <a:pt x="115" y="54"/>
                  </a:lnTo>
                  <a:cubicBezTo>
                    <a:pt x="115" y="56"/>
                    <a:pt x="115" y="55"/>
                    <a:pt x="115" y="56"/>
                  </a:cubicBezTo>
                  <a:lnTo>
                    <a:pt x="115" y="55"/>
                  </a:lnTo>
                  <a:cubicBezTo>
                    <a:pt x="115" y="54"/>
                    <a:pt x="114" y="55"/>
                    <a:pt x="114" y="55"/>
                  </a:cubicBezTo>
                  <a:cubicBezTo>
                    <a:pt x="114" y="56"/>
                    <a:pt x="115" y="57"/>
                    <a:pt x="115" y="57"/>
                  </a:cubicBezTo>
                  <a:cubicBezTo>
                    <a:pt x="115" y="58"/>
                    <a:pt x="114" y="58"/>
                    <a:pt x="114" y="59"/>
                  </a:cubicBezTo>
                  <a:cubicBezTo>
                    <a:pt x="114" y="57"/>
                    <a:pt x="113" y="58"/>
                    <a:pt x="112" y="57"/>
                  </a:cubicBezTo>
                  <a:cubicBezTo>
                    <a:pt x="111" y="57"/>
                    <a:pt x="111" y="59"/>
                    <a:pt x="111" y="59"/>
                  </a:cubicBezTo>
                  <a:cubicBezTo>
                    <a:pt x="111" y="58"/>
                    <a:pt x="111" y="59"/>
                    <a:pt x="111" y="57"/>
                  </a:cubicBezTo>
                  <a:lnTo>
                    <a:pt x="111" y="58"/>
                  </a:lnTo>
                  <a:cubicBezTo>
                    <a:pt x="111" y="57"/>
                    <a:pt x="111" y="55"/>
                    <a:pt x="111" y="56"/>
                  </a:cubicBezTo>
                  <a:cubicBezTo>
                    <a:pt x="111" y="57"/>
                    <a:pt x="111" y="59"/>
                    <a:pt x="110" y="59"/>
                  </a:cubicBezTo>
                  <a:cubicBezTo>
                    <a:pt x="111" y="58"/>
                    <a:pt x="111" y="58"/>
                    <a:pt x="111" y="57"/>
                  </a:cubicBezTo>
                  <a:lnTo>
                    <a:pt x="110" y="56"/>
                  </a:lnTo>
                  <a:lnTo>
                    <a:pt x="110" y="58"/>
                  </a:lnTo>
                  <a:cubicBezTo>
                    <a:pt x="108" y="57"/>
                    <a:pt x="110" y="57"/>
                    <a:pt x="108" y="57"/>
                  </a:cubicBezTo>
                  <a:cubicBezTo>
                    <a:pt x="108" y="59"/>
                    <a:pt x="108" y="58"/>
                    <a:pt x="108" y="59"/>
                  </a:cubicBezTo>
                  <a:cubicBezTo>
                    <a:pt x="107" y="59"/>
                    <a:pt x="106" y="58"/>
                    <a:pt x="106" y="58"/>
                  </a:cubicBezTo>
                  <a:cubicBezTo>
                    <a:pt x="105" y="57"/>
                    <a:pt x="104" y="58"/>
                    <a:pt x="104" y="59"/>
                  </a:cubicBezTo>
                  <a:cubicBezTo>
                    <a:pt x="104" y="58"/>
                    <a:pt x="104" y="59"/>
                    <a:pt x="103" y="59"/>
                  </a:cubicBezTo>
                  <a:cubicBezTo>
                    <a:pt x="102" y="58"/>
                    <a:pt x="103" y="53"/>
                    <a:pt x="102" y="55"/>
                  </a:cubicBezTo>
                  <a:cubicBezTo>
                    <a:pt x="101" y="55"/>
                    <a:pt x="100" y="58"/>
                    <a:pt x="101" y="59"/>
                  </a:cubicBezTo>
                  <a:cubicBezTo>
                    <a:pt x="99" y="58"/>
                    <a:pt x="98" y="60"/>
                    <a:pt x="96" y="58"/>
                  </a:cubicBezTo>
                  <a:cubicBezTo>
                    <a:pt x="96" y="59"/>
                    <a:pt x="96" y="59"/>
                    <a:pt x="96" y="59"/>
                  </a:cubicBezTo>
                  <a:cubicBezTo>
                    <a:pt x="93" y="59"/>
                    <a:pt x="91" y="61"/>
                    <a:pt x="90" y="58"/>
                  </a:cubicBezTo>
                  <a:cubicBezTo>
                    <a:pt x="90" y="58"/>
                    <a:pt x="90" y="57"/>
                    <a:pt x="90" y="56"/>
                  </a:cubicBezTo>
                  <a:cubicBezTo>
                    <a:pt x="89" y="57"/>
                    <a:pt x="89" y="54"/>
                    <a:pt x="89" y="57"/>
                  </a:cubicBezTo>
                  <a:cubicBezTo>
                    <a:pt x="89" y="58"/>
                    <a:pt x="89" y="59"/>
                    <a:pt x="89" y="59"/>
                  </a:cubicBezTo>
                  <a:cubicBezTo>
                    <a:pt x="88" y="59"/>
                    <a:pt x="86" y="59"/>
                    <a:pt x="85" y="59"/>
                  </a:cubicBezTo>
                  <a:cubicBezTo>
                    <a:pt x="85" y="58"/>
                    <a:pt x="85" y="58"/>
                    <a:pt x="84" y="58"/>
                  </a:cubicBezTo>
                  <a:lnTo>
                    <a:pt x="84" y="59"/>
                  </a:lnTo>
                  <a:lnTo>
                    <a:pt x="83" y="58"/>
                  </a:lnTo>
                  <a:cubicBezTo>
                    <a:pt x="83" y="59"/>
                    <a:pt x="83" y="60"/>
                    <a:pt x="82" y="59"/>
                  </a:cubicBezTo>
                  <a:lnTo>
                    <a:pt x="82" y="58"/>
                  </a:lnTo>
                  <a:cubicBezTo>
                    <a:pt x="81" y="59"/>
                    <a:pt x="80" y="60"/>
                    <a:pt x="80" y="59"/>
                  </a:cubicBezTo>
                  <a:lnTo>
                    <a:pt x="78" y="58"/>
                  </a:lnTo>
                  <a:lnTo>
                    <a:pt x="78" y="59"/>
                  </a:lnTo>
                  <a:cubicBezTo>
                    <a:pt x="77" y="59"/>
                    <a:pt x="76" y="58"/>
                    <a:pt x="76" y="57"/>
                  </a:cubicBezTo>
                  <a:cubicBezTo>
                    <a:pt x="74" y="60"/>
                    <a:pt x="70" y="59"/>
                    <a:pt x="67" y="59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7" y="59"/>
                    <a:pt x="66" y="58"/>
                    <a:pt x="67" y="57"/>
                  </a:cubicBezTo>
                  <a:cubicBezTo>
                    <a:pt x="66" y="56"/>
                    <a:pt x="65" y="58"/>
                    <a:pt x="64" y="59"/>
                  </a:cubicBezTo>
                  <a:cubicBezTo>
                    <a:pt x="64" y="59"/>
                    <a:pt x="65" y="58"/>
                    <a:pt x="65" y="59"/>
                  </a:cubicBezTo>
                  <a:cubicBezTo>
                    <a:pt x="65" y="59"/>
                    <a:pt x="63" y="58"/>
                    <a:pt x="63" y="59"/>
                  </a:cubicBezTo>
                  <a:cubicBezTo>
                    <a:pt x="63" y="59"/>
                    <a:pt x="63" y="58"/>
                    <a:pt x="63" y="57"/>
                  </a:cubicBezTo>
                  <a:lnTo>
                    <a:pt x="62" y="58"/>
                  </a:lnTo>
                  <a:cubicBezTo>
                    <a:pt x="62" y="56"/>
                    <a:pt x="65" y="54"/>
                    <a:pt x="64" y="53"/>
                  </a:cubicBezTo>
                  <a:lnTo>
                    <a:pt x="63" y="53"/>
                  </a:lnTo>
                  <a:cubicBezTo>
                    <a:pt x="63" y="51"/>
                    <a:pt x="65" y="51"/>
                    <a:pt x="63" y="50"/>
                  </a:cubicBezTo>
                  <a:cubicBezTo>
                    <a:pt x="63" y="51"/>
                    <a:pt x="62" y="53"/>
                    <a:pt x="62" y="53"/>
                  </a:cubicBezTo>
                  <a:cubicBezTo>
                    <a:pt x="61" y="54"/>
                    <a:pt x="62" y="58"/>
                    <a:pt x="61" y="57"/>
                  </a:cubicBezTo>
                  <a:cubicBezTo>
                    <a:pt x="61" y="56"/>
                    <a:pt x="61" y="57"/>
                    <a:pt x="61" y="56"/>
                  </a:cubicBezTo>
                  <a:cubicBezTo>
                    <a:pt x="61" y="54"/>
                    <a:pt x="60" y="56"/>
                    <a:pt x="60" y="56"/>
                  </a:cubicBezTo>
                  <a:cubicBezTo>
                    <a:pt x="60" y="57"/>
                    <a:pt x="60" y="58"/>
                    <a:pt x="59" y="59"/>
                  </a:cubicBezTo>
                  <a:cubicBezTo>
                    <a:pt x="58" y="58"/>
                    <a:pt x="60" y="57"/>
                    <a:pt x="59" y="57"/>
                  </a:cubicBezTo>
                  <a:cubicBezTo>
                    <a:pt x="58" y="58"/>
                    <a:pt x="57" y="58"/>
                    <a:pt x="58" y="59"/>
                  </a:cubicBezTo>
                  <a:cubicBezTo>
                    <a:pt x="58" y="60"/>
                    <a:pt x="57" y="58"/>
                    <a:pt x="56" y="59"/>
                  </a:cubicBezTo>
                  <a:cubicBezTo>
                    <a:pt x="56" y="58"/>
                    <a:pt x="58" y="56"/>
                    <a:pt x="56" y="55"/>
                  </a:cubicBezTo>
                  <a:cubicBezTo>
                    <a:pt x="56" y="57"/>
                    <a:pt x="55" y="57"/>
                    <a:pt x="55" y="59"/>
                  </a:cubicBezTo>
                  <a:cubicBezTo>
                    <a:pt x="55" y="59"/>
                    <a:pt x="55" y="58"/>
                    <a:pt x="55" y="57"/>
                  </a:cubicBezTo>
                  <a:cubicBezTo>
                    <a:pt x="54" y="56"/>
                    <a:pt x="54" y="59"/>
                    <a:pt x="54" y="57"/>
                  </a:cubicBezTo>
                  <a:lnTo>
                    <a:pt x="54" y="58"/>
                  </a:lnTo>
                  <a:cubicBezTo>
                    <a:pt x="54" y="58"/>
                    <a:pt x="53" y="57"/>
                    <a:pt x="53" y="56"/>
                  </a:cubicBezTo>
                  <a:cubicBezTo>
                    <a:pt x="52" y="56"/>
                    <a:pt x="51" y="58"/>
                    <a:pt x="51" y="56"/>
                  </a:cubicBezTo>
                  <a:cubicBezTo>
                    <a:pt x="51" y="56"/>
                    <a:pt x="49" y="56"/>
                    <a:pt x="50" y="57"/>
                  </a:cubicBezTo>
                  <a:cubicBezTo>
                    <a:pt x="51" y="59"/>
                    <a:pt x="51" y="56"/>
                    <a:pt x="51" y="59"/>
                  </a:cubicBezTo>
                  <a:cubicBezTo>
                    <a:pt x="51" y="57"/>
                    <a:pt x="50" y="59"/>
                    <a:pt x="49" y="59"/>
                  </a:cubicBezTo>
                  <a:lnTo>
                    <a:pt x="49" y="58"/>
                  </a:lnTo>
                  <a:cubicBezTo>
                    <a:pt x="49" y="59"/>
                    <a:pt x="48" y="58"/>
                    <a:pt x="48" y="59"/>
                  </a:cubicBezTo>
                  <a:lnTo>
                    <a:pt x="48" y="58"/>
                  </a:lnTo>
                  <a:lnTo>
                    <a:pt x="48" y="59"/>
                  </a:lnTo>
                  <a:cubicBezTo>
                    <a:pt x="47" y="59"/>
                    <a:pt x="48" y="57"/>
                    <a:pt x="47" y="57"/>
                  </a:cubicBezTo>
                  <a:lnTo>
                    <a:pt x="48" y="56"/>
                  </a:lnTo>
                  <a:cubicBezTo>
                    <a:pt x="48" y="56"/>
                    <a:pt x="48" y="55"/>
                    <a:pt x="47" y="55"/>
                  </a:cubicBezTo>
                  <a:cubicBezTo>
                    <a:pt x="47" y="57"/>
                    <a:pt x="46" y="58"/>
                    <a:pt x="46" y="59"/>
                  </a:cubicBezTo>
                  <a:cubicBezTo>
                    <a:pt x="45" y="59"/>
                    <a:pt x="46" y="57"/>
                    <a:pt x="45" y="59"/>
                  </a:cubicBezTo>
                  <a:lnTo>
                    <a:pt x="46" y="57"/>
                  </a:lnTo>
                  <a:cubicBezTo>
                    <a:pt x="46" y="57"/>
                    <a:pt x="45" y="55"/>
                    <a:pt x="44" y="55"/>
                  </a:cubicBezTo>
                  <a:cubicBezTo>
                    <a:pt x="44" y="55"/>
                    <a:pt x="43" y="57"/>
                    <a:pt x="44" y="58"/>
                  </a:cubicBezTo>
                  <a:cubicBezTo>
                    <a:pt x="43" y="58"/>
                    <a:pt x="43" y="57"/>
                    <a:pt x="43" y="56"/>
                  </a:cubicBezTo>
                  <a:cubicBezTo>
                    <a:pt x="42" y="56"/>
                    <a:pt x="43" y="57"/>
                    <a:pt x="42" y="58"/>
                  </a:cubicBezTo>
                  <a:cubicBezTo>
                    <a:pt x="42" y="57"/>
                    <a:pt x="41" y="56"/>
                    <a:pt x="41" y="55"/>
                  </a:cubicBezTo>
                  <a:lnTo>
                    <a:pt x="41" y="53"/>
                  </a:lnTo>
                  <a:cubicBezTo>
                    <a:pt x="41" y="52"/>
                    <a:pt x="41" y="53"/>
                    <a:pt x="41" y="51"/>
                  </a:cubicBezTo>
                  <a:lnTo>
                    <a:pt x="40" y="52"/>
                  </a:lnTo>
                  <a:cubicBezTo>
                    <a:pt x="41" y="53"/>
                    <a:pt x="39" y="54"/>
                    <a:pt x="39" y="56"/>
                  </a:cubicBezTo>
                  <a:cubicBezTo>
                    <a:pt x="37" y="56"/>
                    <a:pt x="38" y="52"/>
                    <a:pt x="37" y="54"/>
                  </a:cubicBezTo>
                  <a:cubicBezTo>
                    <a:pt x="37" y="54"/>
                    <a:pt x="36" y="56"/>
                    <a:pt x="37" y="55"/>
                  </a:cubicBezTo>
                  <a:cubicBezTo>
                    <a:pt x="36" y="55"/>
                    <a:pt x="37" y="57"/>
                    <a:pt x="35" y="56"/>
                  </a:cubicBezTo>
                  <a:cubicBezTo>
                    <a:pt x="36" y="56"/>
                    <a:pt x="34" y="54"/>
                    <a:pt x="36" y="53"/>
                  </a:cubicBez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7" y="52"/>
                    <a:pt x="36" y="52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3"/>
                    <a:pt x="36" y="53"/>
                    <a:pt x="35" y="53"/>
                  </a:cubicBezTo>
                  <a:cubicBezTo>
                    <a:pt x="34" y="54"/>
                    <a:pt x="34" y="53"/>
                    <a:pt x="33" y="54"/>
                  </a:cubicBezTo>
                  <a:cubicBezTo>
                    <a:pt x="34" y="54"/>
                    <a:pt x="34" y="55"/>
                    <a:pt x="34" y="56"/>
                  </a:cubicBezTo>
                  <a:lnTo>
                    <a:pt x="33" y="56"/>
                  </a:lnTo>
                  <a:lnTo>
                    <a:pt x="33" y="55"/>
                  </a:lnTo>
                  <a:cubicBezTo>
                    <a:pt x="31" y="55"/>
                    <a:pt x="32" y="57"/>
                    <a:pt x="31" y="56"/>
                  </a:cubicBezTo>
                  <a:lnTo>
                    <a:pt x="30" y="55"/>
                  </a:lnTo>
                  <a:cubicBezTo>
                    <a:pt x="31" y="53"/>
                    <a:pt x="32" y="56"/>
                    <a:pt x="32" y="53"/>
                  </a:cubicBezTo>
                  <a:cubicBezTo>
                    <a:pt x="31" y="53"/>
                    <a:pt x="31" y="54"/>
                    <a:pt x="30" y="53"/>
                  </a:cubicBezTo>
                  <a:lnTo>
                    <a:pt x="31" y="53"/>
                  </a:lnTo>
                  <a:cubicBezTo>
                    <a:pt x="30" y="53"/>
                    <a:pt x="30" y="51"/>
                    <a:pt x="30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8" y="53"/>
                    <a:pt x="27" y="54"/>
                    <a:pt x="26" y="54"/>
                  </a:cubicBezTo>
                  <a:cubicBezTo>
                    <a:pt x="26" y="53"/>
                    <a:pt x="24" y="53"/>
                    <a:pt x="26" y="53"/>
                  </a:cubicBezTo>
                  <a:cubicBezTo>
                    <a:pt x="26" y="53"/>
                    <a:pt x="28" y="53"/>
                    <a:pt x="29" y="53"/>
                  </a:cubicBezTo>
                  <a:cubicBezTo>
                    <a:pt x="29" y="51"/>
                    <a:pt x="30" y="53"/>
                    <a:pt x="30" y="52"/>
                  </a:cubicBezTo>
                  <a:cubicBezTo>
                    <a:pt x="30" y="51"/>
                    <a:pt x="30" y="50"/>
                    <a:pt x="30" y="48"/>
                  </a:cubicBezTo>
                  <a:cubicBezTo>
                    <a:pt x="29" y="48"/>
                    <a:pt x="29" y="49"/>
                    <a:pt x="29" y="49"/>
                  </a:cubicBezTo>
                  <a:cubicBezTo>
                    <a:pt x="28" y="50"/>
                    <a:pt x="29" y="50"/>
                    <a:pt x="29" y="51"/>
                  </a:cubicBezTo>
                  <a:cubicBezTo>
                    <a:pt x="27" y="51"/>
                    <a:pt x="26" y="51"/>
                    <a:pt x="25" y="52"/>
                  </a:cubicBezTo>
                  <a:cubicBezTo>
                    <a:pt x="25" y="51"/>
                    <a:pt x="25" y="50"/>
                    <a:pt x="25" y="50"/>
                  </a:cubicBezTo>
                  <a:cubicBezTo>
                    <a:pt x="24" y="50"/>
                    <a:pt x="23" y="50"/>
                    <a:pt x="21" y="49"/>
                  </a:cubicBezTo>
                  <a:cubicBezTo>
                    <a:pt x="22" y="51"/>
                    <a:pt x="20" y="49"/>
                    <a:pt x="20" y="51"/>
                  </a:cubicBezTo>
                  <a:cubicBezTo>
                    <a:pt x="21" y="51"/>
                    <a:pt x="22" y="53"/>
                    <a:pt x="21" y="53"/>
                  </a:cubicBezTo>
                  <a:cubicBezTo>
                    <a:pt x="20" y="53"/>
                    <a:pt x="21" y="52"/>
                    <a:pt x="21" y="52"/>
                  </a:cubicBezTo>
                  <a:cubicBezTo>
                    <a:pt x="20" y="53"/>
                    <a:pt x="20" y="51"/>
                    <a:pt x="19" y="52"/>
                  </a:cubicBezTo>
                  <a:cubicBezTo>
                    <a:pt x="21" y="52"/>
                    <a:pt x="20" y="50"/>
                    <a:pt x="20" y="49"/>
                  </a:cubicBezTo>
                  <a:cubicBezTo>
                    <a:pt x="19" y="49"/>
                    <a:pt x="20" y="48"/>
                    <a:pt x="19" y="48"/>
                  </a:cubicBezTo>
                  <a:cubicBezTo>
                    <a:pt x="18" y="48"/>
                    <a:pt x="17" y="49"/>
                    <a:pt x="16" y="49"/>
                  </a:cubicBezTo>
                  <a:cubicBezTo>
                    <a:pt x="15" y="47"/>
                    <a:pt x="12" y="48"/>
                    <a:pt x="11" y="48"/>
                  </a:cubicBezTo>
                  <a:cubicBezTo>
                    <a:pt x="11" y="47"/>
                    <a:pt x="11" y="46"/>
                    <a:pt x="11" y="46"/>
                  </a:cubicBezTo>
                  <a:cubicBezTo>
                    <a:pt x="10" y="46"/>
                    <a:pt x="11" y="47"/>
                    <a:pt x="10" y="46"/>
                  </a:cubicBezTo>
                  <a:cubicBezTo>
                    <a:pt x="10" y="46"/>
                    <a:pt x="8" y="46"/>
                    <a:pt x="7" y="46"/>
                  </a:cubicBezTo>
                  <a:lnTo>
                    <a:pt x="8" y="46"/>
                  </a:lnTo>
                  <a:lnTo>
                    <a:pt x="7" y="46"/>
                  </a:lnTo>
                  <a:lnTo>
                    <a:pt x="8" y="46"/>
                  </a:lnTo>
                  <a:cubicBezTo>
                    <a:pt x="7" y="45"/>
                    <a:pt x="6" y="46"/>
                    <a:pt x="5" y="45"/>
                  </a:cubicBezTo>
                  <a:lnTo>
                    <a:pt x="5" y="46"/>
                  </a:lnTo>
                  <a:cubicBezTo>
                    <a:pt x="4" y="46"/>
                    <a:pt x="4" y="46"/>
                    <a:pt x="2" y="45"/>
                  </a:cubicBezTo>
                  <a:lnTo>
                    <a:pt x="1" y="45"/>
                  </a:lnTo>
                  <a:cubicBezTo>
                    <a:pt x="2" y="45"/>
                    <a:pt x="1" y="44"/>
                    <a:pt x="0" y="45"/>
                  </a:cubicBezTo>
                  <a:lnTo>
                    <a:pt x="3" y="44"/>
                  </a:lnTo>
                  <a:cubicBezTo>
                    <a:pt x="3" y="44"/>
                    <a:pt x="2" y="44"/>
                    <a:pt x="2" y="45"/>
                  </a:cubicBezTo>
                  <a:cubicBezTo>
                    <a:pt x="3" y="45"/>
                    <a:pt x="4" y="45"/>
                    <a:pt x="4" y="45"/>
                  </a:cubicBezTo>
                  <a:lnTo>
                    <a:pt x="3" y="45"/>
                  </a:lnTo>
                  <a:cubicBezTo>
                    <a:pt x="3" y="44"/>
                    <a:pt x="4" y="44"/>
                    <a:pt x="4" y="44"/>
                  </a:cubicBezTo>
                  <a:cubicBezTo>
                    <a:pt x="4" y="43"/>
                    <a:pt x="4" y="43"/>
                    <a:pt x="5" y="44"/>
                  </a:cubicBezTo>
                  <a:cubicBezTo>
                    <a:pt x="4" y="44"/>
                    <a:pt x="5" y="44"/>
                    <a:pt x="5" y="44"/>
                  </a:cubicBezTo>
                  <a:cubicBezTo>
                    <a:pt x="5" y="44"/>
                    <a:pt x="6" y="43"/>
                    <a:pt x="7" y="44"/>
                  </a:cubicBezTo>
                  <a:cubicBezTo>
                    <a:pt x="8" y="45"/>
                    <a:pt x="9" y="43"/>
                    <a:pt x="11" y="44"/>
                  </a:cubicBezTo>
                  <a:cubicBezTo>
                    <a:pt x="10" y="44"/>
                    <a:pt x="9" y="45"/>
                    <a:pt x="8" y="45"/>
                  </a:cubicBezTo>
                  <a:cubicBezTo>
                    <a:pt x="9" y="46"/>
                    <a:pt x="9" y="45"/>
                    <a:pt x="10" y="46"/>
                  </a:cubicBezTo>
                  <a:cubicBezTo>
                    <a:pt x="11" y="45"/>
                    <a:pt x="11" y="44"/>
                    <a:pt x="11" y="44"/>
                  </a:cubicBezTo>
                  <a:lnTo>
                    <a:pt x="11" y="45"/>
                  </a:lnTo>
                  <a:cubicBezTo>
                    <a:pt x="12" y="44"/>
                    <a:pt x="12" y="43"/>
                    <a:pt x="14" y="44"/>
                  </a:cubicBezTo>
                  <a:cubicBezTo>
                    <a:pt x="16" y="44"/>
                    <a:pt x="17" y="44"/>
                    <a:pt x="18" y="45"/>
                  </a:cubicBezTo>
                  <a:cubicBezTo>
                    <a:pt x="20" y="44"/>
                    <a:pt x="22" y="45"/>
                    <a:pt x="23" y="44"/>
                  </a:cubicBezTo>
                  <a:cubicBezTo>
                    <a:pt x="24" y="45"/>
                    <a:pt x="27" y="44"/>
                    <a:pt x="27" y="45"/>
                  </a:cubicBezTo>
                  <a:cubicBezTo>
                    <a:pt x="30" y="45"/>
                    <a:pt x="33" y="44"/>
                    <a:pt x="37" y="45"/>
                  </a:cubicBezTo>
                  <a:lnTo>
                    <a:pt x="37" y="46"/>
                  </a:ln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8" y="45"/>
                    <a:pt x="38" y="44"/>
                  </a:cubicBezTo>
                  <a:cubicBezTo>
                    <a:pt x="40" y="46"/>
                    <a:pt x="41" y="45"/>
                    <a:pt x="43" y="43"/>
                  </a:cubicBezTo>
                  <a:lnTo>
                    <a:pt x="43" y="45"/>
                  </a:lnTo>
                  <a:cubicBezTo>
                    <a:pt x="44" y="43"/>
                    <a:pt x="46" y="44"/>
                    <a:pt x="48" y="45"/>
                  </a:cubicBezTo>
                  <a:lnTo>
                    <a:pt x="48" y="46"/>
                  </a:lnTo>
                  <a:cubicBezTo>
                    <a:pt x="49" y="44"/>
                    <a:pt x="50" y="45"/>
                    <a:pt x="51" y="43"/>
                  </a:cubicBezTo>
                  <a:cubicBezTo>
                    <a:pt x="52" y="43"/>
                    <a:pt x="54" y="44"/>
                    <a:pt x="54" y="45"/>
                  </a:cubicBezTo>
                  <a:cubicBezTo>
                    <a:pt x="58" y="42"/>
                    <a:pt x="62" y="44"/>
                    <a:pt x="66" y="42"/>
                  </a:cubicBezTo>
                  <a:lnTo>
                    <a:pt x="66" y="44"/>
                  </a:lnTo>
                  <a:cubicBezTo>
                    <a:pt x="70" y="40"/>
                    <a:pt x="74" y="43"/>
                    <a:pt x="77" y="41"/>
                  </a:cubicBezTo>
                  <a:lnTo>
                    <a:pt x="77" y="44"/>
                  </a:lnTo>
                  <a:cubicBezTo>
                    <a:pt x="78" y="45"/>
                    <a:pt x="78" y="43"/>
                    <a:pt x="78" y="41"/>
                  </a:cubicBezTo>
                  <a:cubicBezTo>
                    <a:pt x="80" y="42"/>
                    <a:pt x="81" y="40"/>
                    <a:pt x="82" y="42"/>
                  </a:cubicBezTo>
                  <a:cubicBezTo>
                    <a:pt x="83" y="43"/>
                    <a:pt x="83" y="41"/>
                    <a:pt x="84" y="41"/>
                  </a:cubicBezTo>
                  <a:cubicBezTo>
                    <a:pt x="85" y="42"/>
                    <a:pt x="86" y="41"/>
                    <a:pt x="88" y="41"/>
                  </a:cubicBezTo>
                  <a:lnTo>
                    <a:pt x="88" y="40"/>
                  </a:lnTo>
                  <a:cubicBezTo>
                    <a:pt x="87" y="41"/>
                    <a:pt x="87" y="42"/>
                    <a:pt x="88" y="43"/>
                  </a:cubicBezTo>
                  <a:cubicBezTo>
                    <a:pt x="89" y="42"/>
                    <a:pt x="91" y="43"/>
                    <a:pt x="90" y="40"/>
                  </a:cubicBezTo>
                  <a:cubicBezTo>
                    <a:pt x="91" y="42"/>
                    <a:pt x="94" y="39"/>
                    <a:pt x="97" y="41"/>
                  </a:cubicBezTo>
                  <a:cubicBezTo>
                    <a:pt x="96" y="40"/>
                    <a:pt x="97" y="40"/>
                    <a:pt x="97" y="40"/>
                  </a:cubicBezTo>
                  <a:cubicBezTo>
                    <a:pt x="98" y="39"/>
                    <a:pt x="100" y="40"/>
                    <a:pt x="102" y="40"/>
                  </a:cubicBezTo>
                  <a:cubicBezTo>
                    <a:pt x="102" y="40"/>
                    <a:pt x="101" y="40"/>
                    <a:pt x="102" y="40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5" y="38"/>
                    <a:pt x="108" y="40"/>
                    <a:pt x="111" y="40"/>
                  </a:cubicBezTo>
                  <a:cubicBezTo>
                    <a:pt x="115" y="38"/>
                    <a:pt x="120" y="39"/>
                    <a:pt x="124" y="38"/>
                  </a:cubicBezTo>
                  <a:lnTo>
                    <a:pt x="124" y="39"/>
                  </a:lnTo>
                  <a:cubicBezTo>
                    <a:pt x="126" y="36"/>
                    <a:pt x="128" y="41"/>
                    <a:pt x="128" y="37"/>
                  </a:cubicBezTo>
                  <a:cubicBezTo>
                    <a:pt x="129" y="38"/>
                    <a:pt x="130" y="37"/>
                    <a:pt x="130" y="39"/>
                  </a:cubicBezTo>
                  <a:cubicBezTo>
                    <a:pt x="131" y="37"/>
                    <a:pt x="133" y="40"/>
                    <a:pt x="134" y="38"/>
                  </a:cubicBezTo>
                  <a:cubicBezTo>
                    <a:pt x="136" y="40"/>
                    <a:pt x="137" y="37"/>
                    <a:pt x="140" y="39"/>
                  </a:cubicBezTo>
                  <a:cubicBezTo>
                    <a:pt x="139" y="39"/>
                    <a:pt x="139" y="39"/>
                    <a:pt x="139" y="40"/>
                  </a:cubicBezTo>
                  <a:cubicBezTo>
                    <a:pt x="140" y="40"/>
                    <a:pt x="141" y="36"/>
                    <a:pt x="141" y="40"/>
                  </a:cubicBezTo>
                  <a:lnTo>
                    <a:pt x="141" y="38"/>
                  </a:lnTo>
                  <a:cubicBezTo>
                    <a:pt x="145" y="39"/>
                    <a:pt x="148" y="37"/>
                    <a:pt x="152" y="35"/>
                  </a:cubicBezTo>
                  <a:cubicBezTo>
                    <a:pt x="156" y="37"/>
                    <a:pt x="154" y="41"/>
                    <a:pt x="155" y="38"/>
                  </a:cubicBezTo>
                  <a:cubicBezTo>
                    <a:pt x="156" y="39"/>
                    <a:pt x="155" y="37"/>
                    <a:pt x="155" y="38"/>
                  </a:cubicBezTo>
                  <a:cubicBezTo>
                    <a:pt x="156" y="36"/>
                    <a:pt x="157" y="41"/>
                    <a:pt x="158" y="40"/>
                  </a:cubicBezTo>
                  <a:cubicBezTo>
                    <a:pt x="157" y="37"/>
                    <a:pt x="158" y="38"/>
                    <a:pt x="158" y="37"/>
                  </a:cubicBezTo>
                  <a:cubicBezTo>
                    <a:pt x="159" y="38"/>
                    <a:pt x="160" y="40"/>
                    <a:pt x="161" y="38"/>
                  </a:cubicBezTo>
                  <a:lnTo>
                    <a:pt x="161" y="39"/>
                  </a:lnTo>
                  <a:cubicBezTo>
                    <a:pt x="163" y="36"/>
                    <a:pt x="165" y="37"/>
                    <a:pt x="165" y="33"/>
                  </a:cubicBezTo>
                  <a:cubicBezTo>
                    <a:pt x="175" y="32"/>
                    <a:pt x="182" y="29"/>
                    <a:pt x="191" y="27"/>
                  </a:cubicBezTo>
                  <a:cubicBezTo>
                    <a:pt x="200" y="26"/>
                    <a:pt x="207" y="22"/>
                    <a:pt x="216" y="22"/>
                  </a:cubicBezTo>
                  <a:cubicBezTo>
                    <a:pt x="219" y="24"/>
                    <a:pt x="219" y="24"/>
                    <a:pt x="221" y="22"/>
                  </a:cubicBezTo>
                  <a:lnTo>
                    <a:pt x="221" y="23"/>
                  </a:lnTo>
                  <a:cubicBezTo>
                    <a:pt x="221" y="22"/>
                    <a:pt x="222" y="22"/>
                    <a:pt x="222" y="21"/>
                  </a:cubicBezTo>
                  <a:cubicBezTo>
                    <a:pt x="225" y="20"/>
                    <a:pt x="228" y="19"/>
                    <a:pt x="231" y="18"/>
                  </a:cubicBezTo>
                  <a:cubicBezTo>
                    <a:pt x="231" y="18"/>
                    <a:pt x="231" y="20"/>
                    <a:pt x="232" y="20"/>
                  </a:cubicBezTo>
                  <a:lnTo>
                    <a:pt x="232" y="18"/>
                  </a:lnTo>
                  <a:lnTo>
                    <a:pt x="232" y="19"/>
                  </a:lnTo>
                  <a:cubicBezTo>
                    <a:pt x="232" y="18"/>
                    <a:pt x="232" y="17"/>
                    <a:pt x="232" y="17"/>
                  </a:cubicBezTo>
                  <a:cubicBezTo>
                    <a:pt x="239" y="14"/>
                    <a:pt x="248" y="14"/>
                    <a:pt x="255" y="10"/>
                  </a:cubicBezTo>
                  <a:cubicBezTo>
                    <a:pt x="258" y="10"/>
                    <a:pt x="260" y="9"/>
                    <a:pt x="262" y="8"/>
                  </a:cubicBezTo>
                  <a:cubicBezTo>
                    <a:pt x="268" y="6"/>
                    <a:pt x="273" y="3"/>
                    <a:pt x="279" y="0"/>
                  </a:cubicBezTo>
                  <a:cubicBezTo>
                    <a:pt x="279" y="0"/>
                    <a:pt x="279" y="2"/>
                    <a:pt x="277" y="3"/>
                  </a:cubicBezTo>
                  <a:close/>
                </a:path>
              </a:pathLst>
            </a:custGeom>
            <a:solidFill>
              <a:srgbClr val="0D1A30">
                <a:alpha val="4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1" name="Freeform: Shape 1076">
              <a:extLst>
                <a:ext uri="{FF2B5EF4-FFF2-40B4-BE49-F238E27FC236}">
                  <a16:creationId xmlns:a16="http://schemas.microsoft.com/office/drawing/2014/main" id="{6BB4F46C-11FA-7D45-8975-BE8E64ED9311}"/>
                </a:ext>
              </a:extLst>
            </p:cNvPr>
            <p:cNvSpPr/>
            <p:nvPr/>
          </p:nvSpPr>
          <p:spPr>
            <a:xfrm>
              <a:off x="6651092" y="4726031"/>
              <a:ext cx="568775" cy="83013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58" h="668">
                  <a:moveTo>
                    <a:pt x="396" y="0"/>
                  </a:moveTo>
                  <a:cubicBezTo>
                    <a:pt x="399" y="79"/>
                    <a:pt x="352" y="158"/>
                    <a:pt x="318" y="225"/>
                  </a:cubicBezTo>
                  <a:cubicBezTo>
                    <a:pt x="266" y="327"/>
                    <a:pt x="215" y="428"/>
                    <a:pt x="138" y="513"/>
                  </a:cubicBezTo>
                  <a:cubicBezTo>
                    <a:pt x="111" y="542"/>
                    <a:pt x="81" y="570"/>
                    <a:pt x="51" y="594"/>
                  </a:cubicBezTo>
                  <a:cubicBezTo>
                    <a:pt x="46" y="599"/>
                    <a:pt x="19" y="614"/>
                    <a:pt x="0" y="627"/>
                  </a:cubicBezTo>
                  <a:lnTo>
                    <a:pt x="32" y="656"/>
                  </a:lnTo>
                  <a:cubicBezTo>
                    <a:pt x="48" y="672"/>
                    <a:pt x="73" y="671"/>
                    <a:pt x="88" y="655"/>
                  </a:cubicBezTo>
                  <a:cubicBezTo>
                    <a:pt x="174" y="573"/>
                    <a:pt x="275" y="481"/>
                    <a:pt x="325" y="371"/>
                  </a:cubicBezTo>
                  <a:cubicBezTo>
                    <a:pt x="367" y="280"/>
                    <a:pt x="377" y="169"/>
                    <a:pt x="447" y="95"/>
                  </a:cubicBezTo>
                  <a:cubicBezTo>
                    <a:pt x="462" y="80"/>
                    <a:pt x="461" y="57"/>
                    <a:pt x="446" y="43"/>
                  </a:cubicBezTo>
                  <a:cubicBezTo>
                    <a:pt x="433" y="32"/>
                    <a:pt x="416" y="17"/>
                    <a:pt x="396" y="0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2" name="Freeform: Shape 1104">
              <a:extLst>
                <a:ext uri="{FF2B5EF4-FFF2-40B4-BE49-F238E27FC236}">
                  <a16:creationId xmlns:a16="http://schemas.microsoft.com/office/drawing/2014/main" id="{9FF821C0-5C30-AB44-A5A9-0FE81CC7A54C}"/>
                </a:ext>
              </a:extLst>
            </p:cNvPr>
            <p:cNvSpPr/>
            <p:nvPr/>
          </p:nvSpPr>
          <p:spPr>
            <a:xfrm>
              <a:off x="5966571" y="4397461"/>
              <a:ext cx="683276" cy="11076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0" h="891">
                  <a:moveTo>
                    <a:pt x="404" y="767"/>
                  </a:moveTo>
                  <a:cubicBezTo>
                    <a:pt x="402" y="766"/>
                    <a:pt x="402" y="765"/>
                    <a:pt x="402" y="765"/>
                  </a:cubicBezTo>
                  <a:cubicBezTo>
                    <a:pt x="403" y="765"/>
                    <a:pt x="404" y="766"/>
                    <a:pt x="405" y="767"/>
                  </a:cubicBezTo>
                  <a:close/>
                  <a:moveTo>
                    <a:pt x="399" y="745"/>
                  </a:moveTo>
                  <a:cubicBezTo>
                    <a:pt x="400" y="746"/>
                    <a:pt x="401" y="747"/>
                    <a:pt x="402" y="748"/>
                  </a:cubicBezTo>
                  <a:cubicBezTo>
                    <a:pt x="402" y="748"/>
                    <a:pt x="401" y="748"/>
                    <a:pt x="400" y="748"/>
                  </a:cubicBezTo>
                  <a:cubicBezTo>
                    <a:pt x="401" y="748"/>
                    <a:pt x="399" y="746"/>
                    <a:pt x="399" y="745"/>
                  </a:cubicBezTo>
                  <a:close/>
                  <a:moveTo>
                    <a:pt x="405" y="751"/>
                  </a:moveTo>
                  <a:cubicBezTo>
                    <a:pt x="406" y="751"/>
                    <a:pt x="407" y="752"/>
                    <a:pt x="407" y="752"/>
                  </a:cubicBezTo>
                  <a:cubicBezTo>
                    <a:pt x="407" y="752"/>
                    <a:pt x="406" y="751"/>
                    <a:pt x="405" y="751"/>
                  </a:cubicBezTo>
                  <a:close/>
                  <a:moveTo>
                    <a:pt x="484" y="820"/>
                  </a:moveTo>
                  <a:cubicBezTo>
                    <a:pt x="480" y="816"/>
                    <a:pt x="481" y="820"/>
                    <a:pt x="479" y="820"/>
                  </a:cubicBezTo>
                  <a:cubicBezTo>
                    <a:pt x="475" y="816"/>
                    <a:pt x="479" y="817"/>
                    <a:pt x="478" y="815"/>
                  </a:cubicBezTo>
                  <a:cubicBezTo>
                    <a:pt x="475" y="813"/>
                    <a:pt x="473" y="812"/>
                    <a:pt x="471" y="810"/>
                  </a:cubicBezTo>
                  <a:lnTo>
                    <a:pt x="471" y="809"/>
                  </a:lnTo>
                  <a:cubicBezTo>
                    <a:pt x="467" y="809"/>
                    <a:pt x="464" y="802"/>
                    <a:pt x="460" y="801"/>
                  </a:cubicBezTo>
                  <a:cubicBezTo>
                    <a:pt x="459" y="802"/>
                    <a:pt x="459" y="802"/>
                    <a:pt x="458" y="803"/>
                  </a:cubicBezTo>
                  <a:cubicBezTo>
                    <a:pt x="456" y="802"/>
                    <a:pt x="454" y="802"/>
                    <a:pt x="454" y="800"/>
                  </a:cubicBezTo>
                  <a:cubicBezTo>
                    <a:pt x="455" y="801"/>
                    <a:pt x="456" y="801"/>
                    <a:pt x="457" y="801"/>
                  </a:cubicBezTo>
                  <a:lnTo>
                    <a:pt x="454" y="799"/>
                  </a:lnTo>
                  <a:cubicBezTo>
                    <a:pt x="454" y="797"/>
                    <a:pt x="457" y="801"/>
                    <a:pt x="458" y="800"/>
                  </a:cubicBezTo>
                  <a:cubicBezTo>
                    <a:pt x="455" y="798"/>
                    <a:pt x="450" y="796"/>
                    <a:pt x="449" y="793"/>
                  </a:cubicBezTo>
                  <a:cubicBezTo>
                    <a:pt x="449" y="791"/>
                    <a:pt x="454" y="798"/>
                    <a:pt x="453" y="793"/>
                  </a:cubicBezTo>
                  <a:lnTo>
                    <a:pt x="455" y="798"/>
                  </a:lnTo>
                  <a:cubicBezTo>
                    <a:pt x="454" y="792"/>
                    <a:pt x="457" y="799"/>
                    <a:pt x="457" y="795"/>
                  </a:cubicBezTo>
                  <a:cubicBezTo>
                    <a:pt x="453" y="790"/>
                    <a:pt x="451" y="791"/>
                    <a:pt x="447" y="785"/>
                  </a:cubicBezTo>
                  <a:cubicBezTo>
                    <a:pt x="445" y="785"/>
                    <a:pt x="447" y="787"/>
                    <a:pt x="445" y="787"/>
                  </a:cubicBezTo>
                  <a:cubicBezTo>
                    <a:pt x="436" y="782"/>
                    <a:pt x="443" y="778"/>
                    <a:pt x="436" y="775"/>
                  </a:cubicBezTo>
                  <a:cubicBezTo>
                    <a:pt x="434" y="775"/>
                    <a:pt x="432" y="777"/>
                    <a:pt x="429" y="772"/>
                  </a:cubicBezTo>
                  <a:lnTo>
                    <a:pt x="432" y="772"/>
                  </a:lnTo>
                  <a:cubicBezTo>
                    <a:pt x="428" y="767"/>
                    <a:pt x="427" y="772"/>
                    <a:pt x="423" y="766"/>
                  </a:cubicBezTo>
                  <a:cubicBezTo>
                    <a:pt x="425" y="766"/>
                    <a:pt x="428" y="769"/>
                    <a:pt x="427" y="768"/>
                  </a:cubicBezTo>
                  <a:cubicBezTo>
                    <a:pt x="426" y="764"/>
                    <a:pt x="424" y="767"/>
                    <a:pt x="422" y="765"/>
                  </a:cubicBezTo>
                  <a:lnTo>
                    <a:pt x="423" y="763"/>
                  </a:lnTo>
                  <a:cubicBezTo>
                    <a:pt x="418" y="759"/>
                    <a:pt x="412" y="755"/>
                    <a:pt x="406" y="750"/>
                  </a:cubicBezTo>
                  <a:cubicBezTo>
                    <a:pt x="407" y="750"/>
                    <a:pt x="408" y="750"/>
                    <a:pt x="407" y="748"/>
                  </a:cubicBezTo>
                  <a:cubicBezTo>
                    <a:pt x="400" y="743"/>
                    <a:pt x="393" y="735"/>
                    <a:pt x="388" y="728"/>
                  </a:cubicBezTo>
                  <a:lnTo>
                    <a:pt x="384" y="727"/>
                  </a:lnTo>
                  <a:cubicBezTo>
                    <a:pt x="383" y="727"/>
                    <a:pt x="384" y="725"/>
                    <a:pt x="385" y="726"/>
                  </a:cubicBezTo>
                  <a:cubicBezTo>
                    <a:pt x="382" y="723"/>
                    <a:pt x="383" y="727"/>
                    <a:pt x="381" y="726"/>
                  </a:cubicBezTo>
                  <a:cubicBezTo>
                    <a:pt x="380" y="725"/>
                    <a:pt x="380" y="724"/>
                    <a:pt x="382" y="724"/>
                  </a:cubicBezTo>
                  <a:cubicBezTo>
                    <a:pt x="376" y="721"/>
                    <a:pt x="366" y="715"/>
                    <a:pt x="363" y="709"/>
                  </a:cubicBezTo>
                  <a:lnTo>
                    <a:pt x="365" y="709"/>
                  </a:lnTo>
                  <a:cubicBezTo>
                    <a:pt x="362" y="705"/>
                    <a:pt x="357" y="709"/>
                    <a:pt x="355" y="704"/>
                  </a:cubicBezTo>
                  <a:lnTo>
                    <a:pt x="356" y="704"/>
                  </a:lnTo>
                  <a:cubicBezTo>
                    <a:pt x="349" y="697"/>
                    <a:pt x="339" y="690"/>
                    <a:pt x="335" y="682"/>
                  </a:cubicBezTo>
                  <a:cubicBezTo>
                    <a:pt x="332" y="683"/>
                    <a:pt x="327" y="674"/>
                    <a:pt x="325" y="676"/>
                  </a:cubicBezTo>
                  <a:cubicBezTo>
                    <a:pt x="321" y="671"/>
                    <a:pt x="323" y="672"/>
                    <a:pt x="317" y="665"/>
                  </a:cubicBezTo>
                  <a:cubicBezTo>
                    <a:pt x="315" y="663"/>
                    <a:pt x="312" y="664"/>
                    <a:pt x="311" y="662"/>
                  </a:cubicBezTo>
                  <a:lnTo>
                    <a:pt x="312" y="661"/>
                  </a:lnTo>
                  <a:lnTo>
                    <a:pt x="307" y="660"/>
                  </a:lnTo>
                  <a:lnTo>
                    <a:pt x="307" y="657"/>
                  </a:lnTo>
                  <a:lnTo>
                    <a:pt x="305" y="655"/>
                  </a:lnTo>
                  <a:cubicBezTo>
                    <a:pt x="305" y="657"/>
                    <a:pt x="306" y="658"/>
                    <a:pt x="305" y="658"/>
                  </a:cubicBezTo>
                  <a:cubicBezTo>
                    <a:pt x="302" y="657"/>
                    <a:pt x="299" y="650"/>
                    <a:pt x="299" y="650"/>
                  </a:cubicBezTo>
                  <a:lnTo>
                    <a:pt x="291" y="644"/>
                  </a:lnTo>
                  <a:cubicBezTo>
                    <a:pt x="291" y="644"/>
                    <a:pt x="292" y="645"/>
                    <a:pt x="295" y="645"/>
                  </a:cubicBezTo>
                  <a:cubicBezTo>
                    <a:pt x="289" y="644"/>
                    <a:pt x="295" y="644"/>
                    <a:pt x="290" y="642"/>
                  </a:cubicBezTo>
                  <a:cubicBezTo>
                    <a:pt x="290" y="642"/>
                    <a:pt x="289" y="642"/>
                    <a:pt x="288" y="642"/>
                  </a:cubicBezTo>
                  <a:cubicBezTo>
                    <a:pt x="288" y="640"/>
                    <a:pt x="283" y="636"/>
                    <a:pt x="280" y="634"/>
                  </a:cubicBezTo>
                  <a:lnTo>
                    <a:pt x="282" y="633"/>
                  </a:lnTo>
                  <a:cubicBezTo>
                    <a:pt x="275" y="629"/>
                    <a:pt x="269" y="624"/>
                    <a:pt x="262" y="617"/>
                  </a:cubicBezTo>
                  <a:cubicBezTo>
                    <a:pt x="265" y="620"/>
                    <a:pt x="264" y="621"/>
                    <a:pt x="262" y="620"/>
                  </a:cubicBezTo>
                  <a:lnTo>
                    <a:pt x="262" y="617"/>
                  </a:lnTo>
                  <a:cubicBezTo>
                    <a:pt x="260" y="617"/>
                    <a:pt x="264" y="620"/>
                    <a:pt x="260" y="618"/>
                  </a:cubicBezTo>
                  <a:cubicBezTo>
                    <a:pt x="258" y="617"/>
                    <a:pt x="259" y="616"/>
                    <a:pt x="261" y="617"/>
                  </a:cubicBezTo>
                  <a:lnTo>
                    <a:pt x="258" y="615"/>
                  </a:lnTo>
                  <a:cubicBezTo>
                    <a:pt x="258" y="614"/>
                    <a:pt x="259" y="614"/>
                    <a:pt x="259" y="614"/>
                  </a:cubicBezTo>
                  <a:cubicBezTo>
                    <a:pt x="258" y="614"/>
                    <a:pt x="255" y="609"/>
                    <a:pt x="253" y="609"/>
                  </a:cubicBezTo>
                  <a:lnTo>
                    <a:pt x="253" y="608"/>
                  </a:lnTo>
                  <a:cubicBezTo>
                    <a:pt x="247" y="603"/>
                    <a:pt x="244" y="600"/>
                    <a:pt x="238" y="596"/>
                  </a:cubicBezTo>
                  <a:cubicBezTo>
                    <a:pt x="238" y="597"/>
                    <a:pt x="236" y="594"/>
                    <a:pt x="234" y="594"/>
                  </a:cubicBezTo>
                  <a:cubicBezTo>
                    <a:pt x="231" y="590"/>
                    <a:pt x="227" y="586"/>
                    <a:pt x="223" y="581"/>
                  </a:cubicBezTo>
                  <a:cubicBezTo>
                    <a:pt x="220" y="580"/>
                    <a:pt x="221" y="581"/>
                    <a:pt x="220" y="581"/>
                  </a:cubicBezTo>
                  <a:cubicBezTo>
                    <a:pt x="220" y="580"/>
                    <a:pt x="215" y="576"/>
                    <a:pt x="218" y="577"/>
                  </a:cubicBezTo>
                  <a:cubicBezTo>
                    <a:pt x="213" y="573"/>
                    <a:pt x="211" y="571"/>
                    <a:pt x="204" y="566"/>
                  </a:cubicBezTo>
                  <a:cubicBezTo>
                    <a:pt x="205" y="567"/>
                    <a:pt x="205" y="568"/>
                    <a:pt x="205" y="568"/>
                  </a:cubicBezTo>
                  <a:cubicBezTo>
                    <a:pt x="203" y="567"/>
                    <a:pt x="202" y="564"/>
                    <a:pt x="202" y="564"/>
                  </a:cubicBezTo>
                  <a:lnTo>
                    <a:pt x="203" y="564"/>
                  </a:lnTo>
                  <a:cubicBezTo>
                    <a:pt x="199" y="562"/>
                    <a:pt x="195" y="557"/>
                    <a:pt x="192" y="552"/>
                  </a:cubicBezTo>
                  <a:cubicBezTo>
                    <a:pt x="188" y="547"/>
                    <a:pt x="186" y="542"/>
                    <a:pt x="183" y="540"/>
                  </a:cubicBezTo>
                  <a:lnTo>
                    <a:pt x="183" y="541"/>
                  </a:lnTo>
                  <a:lnTo>
                    <a:pt x="176" y="536"/>
                  </a:lnTo>
                  <a:cubicBezTo>
                    <a:pt x="173" y="533"/>
                    <a:pt x="178" y="537"/>
                    <a:pt x="177" y="533"/>
                  </a:cubicBezTo>
                  <a:cubicBezTo>
                    <a:pt x="169" y="529"/>
                    <a:pt x="168" y="522"/>
                    <a:pt x="161" y="519"/>
                  </a:cubicBezTo>
                  <a:cubicBezTo>
                    <a:pt x="162" y="509"/>
                    <a:pt x="147" y="504"/>
                    <a:pt x="145" y="495"/>
                  </a:cubicBezTo>
                  <a:lnTo>
                    <a:pt x="144" y="496"/>
                  </a:lnTo>
                  <a:cubicBezTo>
                    <a:pt x="140" y="496"/>
                    <a:pt x="142" y="494"/>
                    <a:pt x="142" y="493"/>
                  </a:cubicBezTo>
                  <a:cubicBezTo>
                    <a:pt x="141" y="494"/>
                    <a:pt x="142" y="496"/>
                    <a:pt x="140" y="496"/>
                  </a:cubicBezTo>
                  <a:cubicBezTo>
                    <a:pt x="127" y="485"/>
                    <a:pt x="115" y="469"/>
                    <a:pt x="105" y="457"/>
                  </a:cubicBezTo>
                  <a:cubicBezTo>
                    <a:pt x="102" y="452"/>
                    <a:pt x="96" y="461"/>
                    <a:pt x="94" y="452"/>
                  </a:cubicBezTo>
                  <a:lnTo>
                    <a:pt x="98" y="452"/>
                  </a:lnTo>
                  <a:cubicBezTo>
                    <a:pt x="86" y="446"/>
                    <a:pt x="82" y="433"/>
                    <a:pt x="73" y="425"/>
                  </a:cubicBezTo>
                  <a:cubicBezTo>
                    <a:pt x="73" y="425"/>
                    <a:pt x="74" y="424"/>
                    <a:pt x="75" y="425"/>
                  </a:cubicBezTo>
                  <a:cubicBezTo>
                    <a:pt x="75" y="422"/>
                    <a:pt x="70" y="417"/>
                    <a:pt x="68" y="418"/>
                  </a:cubicBezTo>
                  <a:cubicBezTo>
                    <a:pt x="67" y="416"/>
                    <a:pt x="69" y="417"/>
                    <a:pt x="70" y="415"/>
                  </a:cubicBezTo>
                  <a:cubicBezTo>
                    <a:pt x="70" y="413"/>
                    <a:pt x="64" y="412"/>
                    <a:pt x="65" y="409"/>
                  </a:cubicBezTo>
                  <a:cubicBezTo>
                    <a:pt x="66" y="409"/>
                    <a:pt x="67" y="409"/>
                    <a:pt x="67" y="409"/>
                  </a:cubicBezTo>
                  <a:cubicBezTo>
                    <a:pt x="65" y="409"/>
                    <a:pt x="63" y="402"/>
                    <a:pt x="61" y="406"/>
                  </a:cubicBezTo>
                  <a:cubicBezTo>
                    <a:pt x="60" y="401"/>
                    <a:pt x="56" y="398"/>
                    <a:pt x="56" y="394"/>
                  </a:cubicBezTo>
                  <a:cubicBezTo>
                    <a:pt x="53" y="393"/>
                    <a:pt x="54" y="386"/>
                    <a:pt x="50" y="388"/>
                  </a:cubicBezTo>
                  <a:cubicBezTo>
                    <a:pt x="54" y="386"/>
                    <a:pt x="49" y="379"/>
                    <a:pt x="47" y="377"/>
                  </a:cubicBezTo>
                  <a:cubicBezTo>
                    <a:pt x="48" y="378"/>
                    <a:pt x="47" y="374"/>
                    <a:pt x="49" y="374"/>
                  </a:cubicBezTo>
                  <a:cubicBezTo>
                    <a:pt x="47" y="372"/>
                    <a:pt x="46" y="369"/>
                    <a:pt x="44" y="370"/>
                  </a:cubicBezTo>
                  <a:cubicBezTo>
                    <a:pt x="47" y="363"/>
                    <a:pt x="36" y="360"/>
                    <a:pt x="40" y="355"/>
                  </a:cubicBezTo>
                  <a:cubicBezTo>
                    <a:pt x="36" y="347"/>
                    <a:pt x="31" y="338"/>
                    <a:pt x="28" y="329"/>
                  </a:cubicBezTo>
                  <a:cubicBezTo>
                    <a:pt x="32" y="329"/>
                    <a:pt x="31" y="339"/>
                    <a:pt x="36" y="337"/>
                  </a:cubicBezTo>
                  <a:cubicBezTo>
                    <a:pt x="31" y="329"/>
                    <a:pt x="26" y="326"/>
                    <a:pt x="26" y="318"/>
                  </a:cubicBezTo>
                  <a:cubicBezTo>
                    <a:pt x="26" y="315"/>
                    <a:pt x="28" y="318"/>
                    <a:pt x="29" y="318"/>
                  </a:cubicBezTo>
                  <a:cubicBezTo>
                    <a:pt x="25" y="311"/>
                    <a:pt x="25" y="303"/>
                    <a:pt x="22" y="296"/>
                  </a:cubicBezTo>
                  <a:cubicBezTo>
                    <a:pt x="23" y="296"/>
                    <a:pt x="23" y="296"/>
                    <a:pt x="23" y="297"/>
                  </a:cubicBezTo>
                  <a:cubicBezTo>
                    <a:pt x="23" y="296"/>
                    <a:pt x="23" y="293"/>
                    <a:pt x="22" y="294"/>
                  </a:cubicBezTo>
                  <a:lnTo>
                    <a:pt x="23" y="295"/>
                  </a:lnTo>
                  <a:cubicBezTo>
                    <a:pt x="20" y="298"/>
                    <a:pt x="17" y="290"/>
                    <a:pt x="16" y="290"/>
                  </a:cubicBezTo>
                  <a:cubicBezTo>
                    <a:pt x="20" y="292"/>
                    <a:pt x="16" y="282"/>
                    <a:pt x="23" y="285"/>
                  </a:cubicBezTo>
                  <a:cubicBezTo>
                    <a:pt x="22" y="285"/>
                    <a:pt x="21" y="284"/>
                    <a:pt x="20" y="284"/>
                  </a:cubicBezTo>
                  <a:cubicBezTo>
                    <a:pt x="20" y="282"/>
                    <a:pt x="21" y="282"/>
                    <a:pt x="22" y="283"/>
                  </a:cubicBezTo>
                  <a:cubicBezTo>
                    <a:pt x="21" y="278"/>
                    <a:pt x="19" y="281"/>
                    <a:pt x="18" y="275"/>
                  </a:cubicBezTo>
                  <a:cubicBezTo>
                    <a:pt x="19" y="275"/>
                    <a:pt x="20" y="276"/>
                    <a:pt x="21" y="276"/>
                  </a:cubicBezTo>
                  <a:cubicBezTo>
                    <a:pt x="19" y="274"/>
                    <a:pt x="17" y="272"/>
                    <a:pt x="17" y="268"/>
                  </a:cubicBezTo>
                  <a:cubicBezTo>
                    <a:pt x="18" y="268"/>
                    <a:pt x="18" y="268"/>
                    <a:pt x="18" y="268"/>
                  </a:cubicBezTo>
                  <a:cubicBezTo>
                    <a:pt x="17" y="261"/>
                    <a:pt x="14" y="256"/>
                    <a:pt x="16" y="248"/>
                  </a:cubicBezTo>
                  <a:cubicBezTo>
                    <a:pt x="19" y="251"/>
                    <a:pt x="17" y="246"/>
                    <a:pt x="19" y="246"/>
                  </a:cubicBezTo>
                  <a:lnTo>
                    <a:pt x="18" y="242"/>
                  </a:lnTo>
                  <a:lnTo>
                    <a:pt x="17" y="244"/>
                  </a:lnTo>
                  <a:cubicBezTo>
                    <a:pt x="17" y="240"/>
                    <a:pt x="15" y="237"/>
                    <a:pt x="17" y="233"/>
                  </a:cubicBezTo>
                  <a:lnTo>
                    <a:pt x="17" y="235"/>
                  </a:lnTo>
                  <a:lnTo>
                    <a:pt x="17" y="230"/>
                  </a:lnTo>
                  <a:lnTo>
                    <a:pt x="16" y="233"/>
                  </a:lnTo>
                  <a:cubicBezTo>
                    <a:pt x="15" y="230"/>
                    <a:pt x="12" y="233"/>
                    <a:pt x="14" y="229"/>
                  </a:cubicBezTo>
                  <a:cubicBezTo>
                    <a:pt x="14" y="230"/>
                    <a:pt x="14" y="224"/>
                    <a:pt x="16" y="223"/>
                  </a:cubicBezTo>
                  <a:cubicBezTo>
                    <a:pt x="15" y="221"/>
                    <a:pt x="14" y="219"/>
                    <a:pt x="15" y="217"/>
                  </a:cubicBezTo>
                  <a:cubicBezTo>
                    <a:pt x="16" y="216"/>
                    <a:pt x="18" y="218"/>
                    <a:pt x="18" y="217"/>
                  </a:cubicBezTo>
                  <a:cubicBezTo>
                    <a:pt x="17" y="215"/>
                    <a:pt x="18" y="208"/>
                    <a:pt x="17" y="205"/>
                  </a:cubicBezTo>
                  <a:cubicBezTo>
                    <a:pt x="17" y="207"/>
                    <a:pt x="18" y="207"/>
                    <a:pt x="19" y="207"/>
                  </a:cubicBezTo>
                  <a:lnTo>
                    <a:pt x="17" y="205"/>
                  </a:lnTo>
                  <a:cubicBezTo>
                    <a:pt x="18" y="203"/>
                    <a:pt x="18" y="203"/>
                    <a:pt x="19" y="204"/>
                  </a:cubicBezTo>
                  <a:cubicBezTo>
                    <a:pt x="21" y="198"/>
                    <a:pt x="17" y="205"/>
                    <a:pt x="18" y="198"/>
                  </a:cubicBezTo>
                  <a:cubicBezTo>
                    <a:pt x="18" y="200"/>
                    <a:pt x="19" y="200"/>
                    <a:pt x="19" y="201"/>
                  </a:cubicBezTo>
                  <a:cubicBezTo>
                    <a:pt x="21" y="194"/>
                    <a:pt x="20" y="188"/>
                    <a:pt x="22" y="183"/>
                  </a:cubicBezTo>
                  <a:cubicBezTo>
                    <a:pt x="24" y="181"/>
                    <a:pt x="21" y="187"/>
                    <a:pt x="23" y="187"/>
                  </a:cubicBezTo>
                  <a:cubicBezTo>
                    <a:pt x="24" y="178"/>
                    <a:pt x="24" y="170"/>
                    <a:pt x="27" y="161"/>
                  </a:cubicBezTo>
                  <a:lnTo>
                    <a:pt x="26" y="164"/>
                  </a:lnTo>
                  <a:cubicBezTo>
                    <a:pt x="23" y="161"/>
                    <a:pt x="29" y="158"/>
                    <a:pt x="29" y="154"/>
                  </a:cubicBezTo>
                  <a:cubicBezTo>
                    <a:pt x="29" y="155"/>
                    <a:pt x="30" y="156"/>
                    <a:pt x="30" y="155"/>
                  </a:cubicBezTo>
                  <a:cubicBezTo>
                    <a:pt x="32" y="151"/>
                    <a:pt x="32" y="144"/>
                    <a:pt x="34" y="137"/>
                  </a:cubicBezTo>
                  <a:lnTo>
                    <a:pt x="34" y="138"/>
                  </a:lnTo>
                  <a:cubicBezTo>
                    <a:pt x="36" y="135"/>
                    <a:pt x="37" y="130"/>
                    <a:pt x="39" y="127"/>
                  </a:cubicBezTo>
                  <a:cubicBezTo>
                    <a:pt x="39" y="126"/>
                    <a:pt x="40" y="124"/>
                    <a:pt x="38" y="125"/>
                  </a:cubicBezTo>
                  <a:cubicBezTo>
                    <a:pt x="46" y="116"/>
                    <a:pt x="44" y="105"/>
                    <a:pt x="51" y="98"/>
                  </a:cubicBezTo>
                  <a:cubicBezTo>
                    <a:pt x="50" y="99"/>
                    <a:pt x="50" y="101"/>
                    <a:pt x="50" y="100"/>
                  </a:cubicBezTo>
                  <a:lnTo>
                    <a:pt x="54" y="93"/>
                  </a:lnTo>
                  <a:cubicBezTo>
                    <a:pt x="53" y="93"/>
                    <a:pt x="53" y="93"/>
                    <a:pt x="51" y="94"/>
                  </a:cubicBezTo>
                  <a:cubicBezTo>
                    <a:pt x="51" y="93"/>
                    <a:pt x="52" y="91"/>
                    <a:pt x="53" y="90"/>
                  </a:cubicBezTo>
                  <a:cubicBezTo>
                    <a:pt x="52" y="93"/>
                    <a:pt x="54" y="90"/>
                    <a:pt x="55" y="89"/>
                  </a:cubicBezTo>
                  <a:cubicBezTo>
                    <a:pt x="54" y="89"/>
                    <a:pt x="54" y="89"/>
                    <a:pt x="54" y="89"/>
                  </a:cubicBezTo>
                  <a:cubicBezTo>
                    <a:pt x="58" y="85"/>
                    <a:pt x="54" y="87"/>
                    <a:pt x="57" y="82"/>
                  </a:cubicBezTo>
                  <a:lnTo>
                    <a:pt x="57" y="83"/>
                  </a:lnTo>
                  <a:cubicBezTo>
                    <a:pt x="58" y="81"/>
                    <a:pt x="58" y="78"/>
                    <a:pt x="60" y="77"/>
                  </a:cubicBezTo>
                  <a:cubicBezTo>
                    <a:pt x="60" y="77"/>
                    <a:pt x="59" y="79"/>
                    <a:pt x="60" y="79"/>
                  </a:cubicBezTo>
                  <a:cubicBezTo>
                    <a:pt x="60" y="77"/>
                    <a:pt x="61" y="73"/>
                    <a:pt x="63" y="70"/>
                  </a:cubicBezTo>
                  <a:lnTo>
                    <a:pt x="61" y="75"/>
                  </a:lnTo>
                  <a:cubicBezTo>
                    <a:pt x="64" y="73"/>
                    <a:pt x="64" y="72"/>
                    <a:pt x="66" y="70"/>
                  </a:cubicBezTo>
                  <a:lnTo>
                    <a:pt x="65" y="70"/>
                  </a:lnTo>
                  <a:lnTo>
                    <a:pt x="68" y="66"/>
                  </a:lnTo>
                  <a:lnTo>
                    <a:pt x="67" y="67"/>
                  </a:lnTo>
                  <a:cubicBezTo>
                    <a:pt x="67" y="63"/>
                    <a:pt x="71" y="60"/>
                    <a:pt x="73" y="55"/>
                  </a:cubicBezTo>
                  <a:cubicBezTo>
                    <a:pt x="71" y="60"/>
                    <a:pt x="73" y="56"/>
                    <a:pt x="73" y="57"/>
                  </a:cubicBezTo>
                  <a:cubicBezTo>
                    <a:pt x="74" y="56"/>
                    <a:pt x="76" y="54"/>
                    <a:pt x="76" y="55"/>
                  </a:cubicBezTo>
                  <a:cubicBezTo>
                    <a:pt x="77" y="53"/>
                    <a:pt x="78" y="52"/>
                    <a:pt x="80" y="48"/>
                  </a:cubicBezTo>
                  <a:cubicBezTo>
                    <a:pt x="80" y="48"/>
                    <a:pt x="81" y="46"/>
                    <a:pt x="82" y="46"/>
                  </a:cubicBezTo>
                  <a:cubicBezTo>
                    <a:pt x="84" y="44"/>
                    <a:pt x="81" y="47"/>
                    <a:pt x="81" y="46"/>
                  </a:cubicBezTo>
                  <a:cubicBezTo>
                    <a:pt x="83" y="42"/>
                    <a:pt x="89" y="37"/>
                    <a:pt x="92" y="30"/>
                  </a:cubicBezTo>
                  <a:cubicBezTo>
                    <a:pt x="96" y="25"/>
                    <a:pt x="96" y="24"/>
                    <a:pt x="100" y="19"/>
                  </a:cubicBezTo>
                  <a:cubicBezTo>
                    <a:pt x="101" y="18"/>
                    <a:pt x="99" y="20"/>
                    <a:pt x="99" y="20"/>
                  </a:cubicBezTo>
                  <a:cubicBezTo>
                    <a:pt x="102" y="19"/>
                    <a:pt x="103" y="16"/>
                    <a:pt x="104" y="15"/>
                  </a:cubicBezTo>
                  <a:cubicBezTo>
                    <a:pt x="104" y="15"/>
                    <a:pt x="105" y="15"/>
                    <a:pt x="106" y="14"/>
                  </a:cubicBezTo>
                  <a:cubicBezTo>
                    <a:pt x="107" y="12"/>
                    <a:pt x="106" y="12"/>
                    <a:pt x="109" y="9"/>
                  </a:cubicBezTo>
                  <a:cubicBezTo>
                    <a:pt x="109" y="10"/>
                    <a:pt x="108" y="11"/>
                    <a:pt x="107" y="12"/>
                  </a:cubicBezTo>
                  <a:cubicBezTo>
                    <a:pt x="109" y="9"/>
                    <a:pt x="110" y="8"/>
                    <a:pt x="113" y="5"/>
                  </a:cubicBezTo>
                  <a:cubicBezTo>
                    <a:pt x="114" y="5"/>
                    <a:pt x="112" y="7"/>
                    <a:pt x="111" y="8"/>
                  </a:cubicBezTo>
                  <a:cubicBezTo>
                    <a:pt x="114" y="5"/>
                    <a:pt x="117" y="1"/>
                    <a:pt x="117" y="0"/>
                  </a:cubicBezTo>
                  <a:lnTo>
                    <a:pt x="116" y="2"/>
                  </a:lnTo>
                  <a:cubicBezTo>
                    <a:pt x="117" y="1"/>
                    <a:pt x="116" y="2"/>
                    <a:pt x="116" y="2"/>
                  </a:cubicBezTo>
                  <a:cubicBezTo>
                    <a:pt x="114" y="4"/>
                    <a:pt x="113" y="5"/>
                    <a:pt x="113" y="5"/>
                  </a:cubicBezTo>
                  <a:lnTo>
                    <a:pt x="114" y="3"/>
                  </a:lnTo>
                  <a:cubicBezTo>
                    <a:pt x="112" y="4"/>
                    <a:pt x="109" y="9"/>
                    <a:pt x="106" y="13"/>
                  </a:cubicBezTo>
                  <a:lnTo>
                    <a:pt x="107" y="11"/>
                  </a:lnTo>
                  <a:lnTo>
                    <a:pt x="104" y="15"/>
                  </a:lnTo>
                  <a:cubicBezTo>
                    <a:pt x="103" y="16"/>
                    <a:pt x="103" y="16"/>
                    <a:pt x="104" y="15"/>
                  </a:cubicBezTo>
                  <a:cubicBezTo>
                    <a:pt x="102" y="16"/>
                    <a:pt x="103" y="16"/>
                    <a:pt x="100" y="18"/>
                  </a:cubicBezTo>
                  <a:lnTo>
                    <a:pt x="98" y="20"/>
                  </a:lnTo>
                  <a:cubicBezTo>
                    <a:pt x="99" y="20"/>
                    <a:pt x="97" y="20"/>
                    <a:pt x="99" y="19"/>
                  </a:cubicBezTo>
                  <a:cubicBezTo>
                    <a:pt x="95" y="23"/>
                    <a:pt x="94" y="26"/>
                    <a:pt x="92" y="27"/>
                  </a:cubicBezTo>
                  <a:cubicBezTo>
                    <a:pt x="88" y="33"/>
                    <a:pt x="92" y="27"/>
                    <a:pt x="90" y="33"/>
                  </a:cubicBezTo>
                  <a:lnTo>
                    <a:pt x="85" y="34"/>
                  </a:lnTo>
                  <a:lnTo>
                    <a:pt x="86" y="36"/>
                  </a:lnTo>
                  <a:cubicBezTo>
                    <a:pt x="85" y="36"/>
                    <a:pt x="84" y="38"/>
                    <a:pt x="84" y="37"/>
                  </a:cubicBezTo>
                  <a:cubicBezTo>
                    <a:pt x="83" y="40"/>
                    <a:pt x="84" y="37"/>
                    <a:pt x="84" y="39"/>
                  </a:cubicBezTo>
                  <a:cubicBezTo>
                    <a:pt x="82" y="41"/>
                    <a:pt x="78" y="47"/>
                    <a:pt x="77" y="47"/>
                  </a:cubicBezTo>
                  <a:cubicBezTo>
                    <a:pt x="77" y="48"/>
                    <a:pt x="80" y="45"/>
                    <a:pt x="77" y="48"/>
                  </a:cubicBezTo>
                  <a:cubicBezTo>
                    <a:pt x="76" y="48"/>
                    <a:pt x="75" y="52"/>
                    <a:pt x="73" y="54"/>
                  </a:cubicBezTo>
                  <a:cubicBezTo>
                    <a:pt x="73" y="53"/>
                    <a:pt x="74" y="50"/>
                    <a:pt x="71" y="53"/>
                  </a:cubicBezTo>
                  <a:cubicBezTo>
                    <a:pt x="71" y="55"/>
                    <a:pt x="68" y="58"/>
                    <a:pt x="67" y="61"/>
                  </a:cubicBezTo>
                  <a:cubicBezTo>
                    <a:pt x="67" y="61"/>
                    <a:pt x="64" y="66"/>
                    <a:pt x="61" y="70"/>
                  </a:cubicBezTo>
                  <a:cubicBezTo>
                    <a:pt x="61" y="70"/>
                    <a:pt x="56" y="78"/>
                    <a:pt x="54" y="82"/>
                  </a:cubicBezTo>
                  <a:cubicBezTo>
                    <a:pt x="54" y="83"/>
                    <a:pt x="52" y="87"/>
                    <a:pt x="50" y="90"/>
                  </a:cubicBezTo>
                  <a:cubicBezTo>
                    <a:pt x="50" y="90"/>
                    <a:pt x="50" y="89"/>
                    <a:pt x="50" y="87"/>
                  </a:cubicBezTo>
                  <a:lnTo>
                    <a:pt x="48" y="90"/>
                  </a:lnTo>
                  <a:cubicBezTo>
                    <a:pt x="49" y="90"/>
                    <a:pt x="48" y="91"/>
                    <a:pt x="47" y="94"/>
                  </a:cubicBezTo>
                  <a:lnTo>
                    <a:pt x="47" y="92"/>
                  </a:lnTo>
                  <a:cubicBezTo>
                    <a:pt x="45" y="96"/>
                    <a:pt x="44" y="101"/>
                    <a:pt x="41" y="105"/>
                  </a:cubicBezTo>
                  <a:cubicBezTo>
                    <a:pt x="43" y="106"/>
                    <a:pt x="46" y="102"/>
                    <a:pt x="44" y="107"/>
                  </a:cubicBezTo>
                  <a:cubicBezTo>
                    <a:pt x="44" y="107"/>
                    <a:pt x="43" y="107"/>
                    <a:pt x="43" y="106"/>
                  </a:cubicBezTo>
                  <a:cubicBezTo>
                    <a:pt x="43" y="107"/>
                    <a:pt x="43" y="108"/>
                    <a:pt x="43" y="108"/>
                  </a:cubicBezTo>
                  <a:lnTo>
                    <a:pt x="43" y="107"/>
                  </a:lnTo>
                  <a:cubicBezTo>
                    <a:pt x="40" y="108"/>
                    <a:pt x="43" y="107"/>
                    <a:pt x="41" y="109"/>
                  </a:cubicBezTo>
                  <a:cubicBezTo>
                    <a:pt x="40" y="109"/>
                    <a:pt x="40" y="111"/>
                    <a:pt x="40" y="110"/>
                  </a:cubicBezTo>
                  <a:cubicBezTo>
                    <a:pt x="40" y="109"/>
                    <a:pt x="40" y="108"/>
                    <a:pt x="40" y="107"/>
                  </a:cubicBezTo>
                  <a:cubicBezTo>
                    <a:pt x="40" y="110"/>
                    <a:pt x="38" y="112"/>
                    <a:pt x="37" y="113"/>
                  </a:cubicBezTo>
                  <a:cubicBezTo>
                    <a:pt x="38" y="113"/>
                    <a:pt x="38" y="113"/>
                    <a:pt x="38" y="114"/>
                  </a:cubicBezTo>
                  <a:cubicBezTo>
                    <a:pt x="36" y="119"/>
                    <a:pt x="36" y="115"/>
                    <a:pt x="34" y="118"/>
                  </a:cubicBezTo>
                  <a:cubicBezTo>
                    <a:pt x="34" y="119"/>
                    <a:pt x="33" y="121"/>
                    <a:pt x="34" y="121"/>
                  </a:cubicBezTo>
                  <a:cubicBezTo>
                    <a:pt x="34" y="123"/>
                    <a:pt x="33" y="123"/>
                    <a:pt x="33" y="123"/>
                  </a:cubicBezTo>
                  <a:cubicBezTo>
                    <a:pt x="32" y="125"/>
                    <a:pt x="30" y="132"/>
                    <a:pt x="31" y="131"/>
                  </a:cubicBezTo>
                  <a:lnTo>
                    <a:pt x="32" y="131"/>
                  </a:lnTo>
                  <a:lnTo>
                    <a:pt x="31" y="131"/>
                  </a:lnTo>
                  <a:cubicBezTo>
                    <a:pt x="30" y="138"/>
                    <a:pt x="26" y="144"/>
                    <a:pt x="24" y="151"/>
                  </a:cubicBezTo>
                  <a:lnTo>
                    <a:pt x="23" y="151"/>
                  </a:lnTo>
                  <a:cubicBezTo>
                    <a:pt x="23" y="156"/>
                    <a:pt x="22" y="161"/>
                    <a:pt x="22" y="164"/>
                  </a:cubicBezTo>
                  <a:cubicBezTo>
                    <a:pt x="22" y="165"/>
                    <a:pt x="20" y="166"/>
                    <a:pt x="19" y="166"/>
                  </a:cubicBezTo>
                  <a:cubicBezTo>
                    <a:pt x="19" y="168"/>
                    <a:pt x="19" y="170"/>
                    <a:pt x="17" y="174"/>
                  </a:cubicBezTo>
                  <a:cubicBezTo>
                    <a:pt x="17" y="170"/>
                    <a:pt x="17" y="174"/>
                    <a:pt x="17" y="170"/>
                  </a:cubicBezTo>
                  <a:cubicBezTo>
                    <a:pt x="16" y="174"/>
                    <a:pt x="15" y="174"/>
                    <a:pt x="15" y="180"/>
                  </a:cubicBezTo>
                  <a:cubicBezTo>
                    <a:pt x="14" y="178"/>
                    <a:pt x="12" y="182"/>
                    <a:pt x="12" y="185"/>
                  </a:cubicBezTo>
                  <a:lnTo>
                    <a:pt x="14" y="181"/>
                  </a:lnTo>
                  <a:cubicBezTo>
                    <a:pt x="14" y="184"/>
                    <a:pt x="14" y="186"/>
                    <a:pt x="13" y="188"/>
                  </a:cubicBezTo>
                  <a:lnTo>
                    <a:pt x="11" y="187"/>
                  </a:lnTo>
                  <a:cubicBezTo>
                    <a:pt x="7" y="194"/>
                    <a:pt x="13" y="203"/>
                    <a:pt x="7" y="209"/>
                  </a:cubicBezTo>
                  <a:cubicBezTo>
                    <a:pt x="8" y="211"/>
                    <a:pt x="9" y="204"/>
                    <a:pt x="10" y="207"/>
                  </a:cubicBezTo>
                  <a:cubicBezTo>
                    <a:pt x="10" y="210"/>
                    <a:pt x="6" y="214"/>
                    <a:pt x="6" y="215"/>
                  </a:cubicBezTo>
                  <a:cubicBezTo>
                    <a:pt x="4" y="221"/>
                    <a:pt x="9" y="221"/>
                    <a:pt x="7" y="226"/>
                  </a:cubicBezTo>
                  <a:cubicBezTo>
                    <a:pt x="8" y="225"/>
                    <a:pt x="10" y="225"/>
                    <a:pt x="10" y="230"/>
                  </a:cubicBezTo>
                  <a:cubicBezTo>
                    <a:pt x="10" y="233"/>
                    <a:pt x="7" y="234"/>
                    <a:pt x="6" y="231"/>
                  </a:cubicBezTo>
                  <a:lnTo>
                    <a:pt x="7" y="231"/>
                  </a:lnTo>
                  <a:cubicBezTo>
                    <a:pt x="7" y="229"/>
                    <a:pt x="6" y="227"/>
                    <a:pt x="6" y="229"/>
                  </a:cubicBezTo>
                  <a:lnTo>
                    <a:pt x="6" y="230"/>
                  </a:lnTo>
                  <a:cubicBezTo>
                    <a:pt x="6" y="231"/>
                    <a:pt x="4" y="237"/>
                    <a:pt x="4" y="235"/>
                  </a:cubicBezTo>
                  <a:cubicBezTo>
                    <a:pt x="4" y="238"/>
                    <a:pt x="4" y="237"/>
                    <a:pt x="6" y="235"/>
                  </a:cubicBezTo>
                  <a:cubicBezTo>
                    <a:pt x="4" y="240"/>
                    <a:pt x="6" y="242"/>
                    <a:pt x="4" y="248"/>
                  </a:cubicBezTo>
                  <a:cubicBezTo>
                    <a:pt x="4" y="247"/>
                    <a:pt x="6" y="246"/>
                    <a:pt x="6" y="247"/>
                  </a:cubicBezTo>
                  <a:cubicBezTo>
                    <a:pt x="4" y="255"/>
                    <a:pt x="7" y="250"/>
                    <a:pt x="8" y="255"/>
                  </a:cubicBezTo>
                  <a:cubicBezTo>
                    <a:pt x="6" y="259"/>
                    <a:pt x="4" y="255"/>
                    <a:pt x="6" y="260"/>
                  </a:cubicBezTo>
                  <a:cubicBezTo>
                    <a:pt x="4" y="263"/>
                    <a:pt x="3" y="261"/>
                    <a:pt x="2" y="260"/>
                  </a:cubicBezTo>
                  <a:cubicBezTo>
                    <a:pt x="4" y="264"/>
                    <a:pt x="1" y="268"/>
                    <a:pt x="1" y="272"/>
                  </a:cubicBezTo>
                  <a:lnTo>
                    <a:pt x="0" y="269"/>
                  </a:lnTo>
                  <a:cubicBezTo>
                    <a:pt x="0" y="271"/>
                    <a:pt x="0" y="272"/>
                    <a:pt x="1" y="274"/>
                  </a:cubicBezTo>
                  <a:lnTo>
                    <a:pt x="3" y="272"/>
                  </a:lnTo>
                  <a:cubicBezTo>
                    <a:pt x="2" y="274"/>
                    <a:pt x="2" y="274"/>
                    <a:pt x="2" y="274"/>
                  </a:cubicBezTo>
                  <a:cubicBezTo>
                    <a:pt x="3" y="276"/>
                    <a:pt x="4" y="273"/>
                    <a:pt x="6" y="276"/>
                  </a:cubicBezTo>
                  <a:cubicBezTo>
                    <a:pt x="6" y="278"/>
                    <a:pt x="8" y="282"/>
                    <a:pt x="6" y="283"/>
                  </a:cubicBezTo>
                  <a:cubicBezTo>
                    <a:pt x="6" y="276"/>
                    <a:pt x="3" y="284"/>
                    <a:pt x="2" y="279"/>
                  </a:cubicBezTo>
                  <a:cubicBezTo>
                    <a:pt x="3" y="279"/>
                    <a:pt x="3" y="281"/>
                    <a:pt x="3" y="282"/>
                  </a:cubicBezTo>
                  <a:cubicBezTo>
                    <a:pt x="2" y="282"/>
                    <a:pt x="2" y="282"/>
                    <a:pt x="2" y="282"/>
                  </a:cubicBezTo>
                  <a:cubicBezTo>
                    <a:pt x="0" y="288"/>
                    <a:pt x="4" y="284"/>
                    <a:pt x="6" y="291"/>
                  </a:cubicBezTo>
                  <a:cubicBezTo>
                    <a:pt x="4" y="290"/>
                    <a:pt x="3" y="292"/>
                    <a:pt x="3" y="293"/>
                  </a:cubicBezTo>
                  <a:cubicBezTo>
                    <a:pt x="3" y="291"/>
                    <a:pt x="6" y="292"/>
                    <a:pt x="6" y="294"/>
                  </a:cubicBezTo>
                  <a:cubicBezTo>
                    <a:pt x="6" y="298"/>
                    <a:pt x="8" y="298"/>
                    <a:pt x="8" y="300"/>
                  </a:cubicBezTo>
                  <a:lnTo>
                    <a:pt x="8" y="298"/>
                  </a:lnTo>
                  <a:cubicBezTo>
                    <a:pt x="10" y="298"/>
                    <a:pt x="10" y="300"/>
                    <a:pt x="10" y="303"/>
                  </a:cubicBezTo>
                  <a:cubicBezTo>
                    <a:pt x="10" y="304"/>
                    <a:pt x="10" y="301"/>
                    <a:pt x="10" y="302"/>
                  </a:cubicBezTo>
                  <a:cubicBezTo>
                    <a:pt x="12" y="305"/>
                    <a:pt x="8" y="309"/>
                    <a:pt x="10" y="313"/>
                  </a:cubicBezTo>
                  <a:cubicBezTo>
                    <a:pt x="10" y="315"/>
                    <a:pt x="7" y="314"/>
                    <a:pt x="7" y="316"/>
                  </a:cubicBezTo>
                  <a:cubicBezTo>
                    <a:pt x="10" y="320"/>
                    <a:pt x="6" y="322"/>
                    <a:pt x="8" y="326"/>
                  </a:cubicBezTo>
                  <a:cubicBezTo>
                    <a:pt x="10" y="324"/>
                    <a:pt x="10" y="324"/>
                    <a:pt x="12" y="327"/>
                  </a:cubicBezTo>
                  <a:lnTo>
                    <a:pt x="10" y="319"/>
                  </a:lnTo>
                  <a:lnTo>
                    <a:pt x="13" y="323"/>
                  </a:lnTo>
                  <a:cubicBezTo>
                    <a:pt x="13" y="322"/>
                    <a:pt x="11" y="319"/>
                    <a:pt x="11" y="318"/>
                  </a:cubicBezTo>
                  <a:cubicBezTo>
                    <a:pt x="13" y="319"/>
                    <a:pt x="12" y="319"/>
                    <a:pt x="14" y="318"/>
                  </a:cubicBezTo>
                  <a:cubicBezTo>
                    <a:pt x="11" y="322"/>
                    <a:pt x="17" y="324"/>
                    <a:pt x="16" y="329"/>
                  </a:cubicBezTo>
                  <a:lnTo>
                    <a:pt x="10" y="329"/>
                  </a:lnTo>
                  <a:cubicBezTo>
                    <a:pt x="10" y="335"/>
                    <a:pt x="16" y="339"/>
                    <a:pt x="17" y="348"/>
                  </a:cubicBezTo>
                  <a:lnTo>
                    <a:pt x="17" y="344"/>
                  </a:lnTo>
                  <a:cubicBezTo>
                    <a:pt x="19" y="345"/>
                    <a:pt x="18" y="349"/>
                    <a:pt x="20" y="351"/>
                  </a:cubicBezTo>
                  <a:cubicBezTo>
                    <a:pt x="18" y="352"/>
                    <a:pt x="18" y="353"/>
                    <a:pt x="17" y="355"/>
                  </a:cubicBezTo>
                  <a:cubicBezTo>
                    <a:pt x="18" y="355"/>
                    <a:pt x="18" y="360"/>
                    <a:pt x="23" y="359"/>
                  </a:cubicBezTo>
                  <a:lnTo>
                    <a:pt x="22" y="364"/>
                  </a:lnTo>
                  <a:cubicBezTo>
                    <a:pt x="23" y="370"/>
                    <a:pt x="29" y="369"/>
                    <a:pt x="30" y="374"/>
                  </a:cubicBezTo>
                  <a:cubicBezTo>
                    <a:pt x="28" y="373"/>
                    <a:pt x="28" y="377"/>
                    <a:pt x="24" y="373"/>
                  </a:cubicBezTo>
                  <a:cubicBezTo>
                    <a:pt x="25" y="375"/>
                    <a:pt x="26" y="377"/>
                    <a:pt x="27" y="377"/>
                  </a:cubicBezTo>
                  <a:cubicBezTo>
                    <a:pt x="26" y="379"/>
                    <a:pt x="31" y="381"/>
                    <a:pt x="30" y="384"/>
                  </a:cubicBezTo>
                  <a:cubicBezTo>
                    <a:pt x="31" y="384"/>
                    <a:pt x="33" y="384"/>
                    <a:pt x="34" y="385"/>
                  </a:cubicBezTo>
                  <a:cubicBezTo>
                    <a:pt x="34" y="386"/>
                    <a:pt x="33" y="386"/>
                    <a:pt x="33" y="386"/>
                  </a:cubicBezTo>
                  <a:cubicBezTo>
                    <a:pt x="34" y="385"/>
                    <a:pt x="36" y="389"/>
                    <a:pt x="36" y="386"/>
                  </a:cubicBezTo>
                  <a:cubicBezTo>
                    <a:pt x="34" y="394"/>
                    <a:pt x="44" y="402"/>
                    <a:pt x="43" y="409"/>
                  </a:cubicBezTo>
                  <a:cubicBezTo>
                    <a:pt x="44" y="412"/>
                    <a:pt x="47" y="417"/>
                    <a:pt x="49" y="420"/>
                  </a:cubicBezTo>
                  <a:cubicBezTo>
                    <a:pt x="48" y="420"/>
                    <a:pt x="48" y="421"/>
                    <a:pt x="48" y="420"/>
                  </a:cubicBezTo>
                  <a:cubicBezTo>
                    <a:pt x="49" y="426"/>
                    <a:pt x="54" y="420"/>
                    <a:pt x="56" y="426"/>
                  </a:cubicBezTo>
                  <a:cubicBezTo>
                    <a:pt x="55" y="431"/>
                    <a:pt x="53" y="424"/>
                    <a:pt x="53" y="426"/>
                  </a:cubicBezTo>
                  <a:cubicBezTo>
                    <a:pt x="48" y="431"/>
                    <a:pt x="58" y="433"/>
                    <a:pt x="57" y="439"/>
                  </a:cubicBezTo>
                  <a:lnTo>
                    <a:pt x="56" y="438"/>
                  </a:lnTo>
                  <a:cubicBezTo>
                    <a:pt x="56" y="442"/>
                    <a:pt x="63" y="443"/>
                    <a:pt x="66" y="447"/>
                  </a:cubicBezTo>
                  <a:lnTo>
                    <a:pt x="65" y="448"/>
                  </a:lnTo>
                  <a:cubicBezTo>
                    <a:pt x="69" y="449"/>
                    <a:pt x="74" y="454"/>
                    <a:pt x="78" y="457"/>
                  </a:cubicBezTo>
                  <a:cubicBezTo>
                    <a:pt x="75" y="458"/>
                    <a:pt x="76" y="456"/>
                    <a:pt x="74" y="459"/>
                  </a:cubicBezTo>
                  <a:cubicBezTo>
                    <a:pt x="76" y="460"/>
                    <a:pt x="77" y="455"/>
                    <a:pt x="81" y="459"/>
                  </a:cubicBezTo>
                  <a:cubicBezTo>
                    <a:pt x="81" y="460"/>
                    <a:pt x="82" y="463"/>
                    <a:pt x="80" y="466"/>
                  </a:cubicBezTo>
                  <a:lnTo>
                    <a:pt x="77" y="463"/>
                  </a:lnTo>
                  <a:cubicBezTo>
                    <a:pt x="76" y="467"/>
                    <a:pt x="81" y="467"/>
                    <a:pt x="82" y="469"/>
                  </a:cubicBezTo>
                  <a:lnTo>
                    <a:pt x="80" y="470"/>
                  </a:lnTo>
                  <a:cubicBezTo>
                    <a:pt x="85" y="475"/>
                    <a:pt x="89" y="471"/>
                    <a:pt x="93" y="476"/>
                  </a:cubicBezTo>
                  <a:lnTo>
                    <a:pt x="94" y="476"/>
                  </a:lnTo>
                  <a:cubicBezTo>
                    <a:pt x="99" y="475"/>
                    <a:pt x="94" y="479"/>
                    <a:pt x="99" y="480"/>
                  </a:cubicBezTo>
                  <a:lnTo>
                    <a:pt x="97" y="483"/>
                  </a:lnTo>
                  <a:cubicBezTo>
                    <a:pt x="100" y="484"/>
                    <a:pt x="106" y="487"/>
                    <a:pt x="110" y="489"/>
                  </a:cubicBezTo>
                  <a:cubicBezTo>
                    <a:pt x="106" y="489"/>
                    <a:pt x="102" y="487"/>
                    <a:pt x="97" y="486"/>
                  </a:cubicBezTo>
                  <a:cubicBezTo>
                    <a:pt x="99" y="488"/>
                    <a:pt x="104" y="492"/>
                    <a:pt x="106" y="491"/>
                  </a:cubicBezTo>
                  <a:cubicBezTo>
                    <a:pt x="105" y="491"/>
                    <a:pt x="103" y="491"/>
                    <a:pt x="103" y="489"/>
                  </a:cubicBezTo>
                  <a:cubicBezTo>
                    <a:pt x="108" y="489"/>
                    <a:pt x="112" y="491"/>
                    <a:pt x="115" y="495"/>
                  </a:cubicBezTo>
                  <a:cubicBezTo>
                    <a:pt x="110" y="500"/>
                    <a:pt x="123" y="505"/>
                    <a:pt x="121" y="512"/>
                  </a:cubicBezTo>
                  <a:cubicBezTo>
                    <a:pt x="130" y="515"/>
                    <a:pt x="134" y="524"/>
                    <a:pt x="142" y="530"/>
                  </a:cubicBezTo>
                  <a:cubicBezTo>
                    <a:pt x="144" y="523"/>
                    <a:pt x="145" y="532"/>
                    <a:pt x="148" y="527"/>
                  </a:cubicBezTo>
                  <a:cubicBezTo>
                    <a:pt x="150" y="528"/>
                    <a:pt x="151" y="529"/>
                    <a:pt x="151" y="529"/>
                  </a:cubicBezTo>
                  <a:cubicBezTo>
                    <a:pt x="151" y="532"/>
                    <a:pt x="153" y="534"/>
                    <a:pt x="154" y="536"/>
                  </a:cubicBezTo>
                  <a:cubicBezTo>
                    <a:pt x="154" y="539"/>
                    <a:pt x="151" y="536"/>
                    <a:pt x="151" y="537"/>
                  </a:cubicBezTo>
                  <a:cubicBezTo>
                    <a:pt x="155" y="540"/>
                    <a:pt x="151" y="540"/>
                    <a:pt x="153" y="543"/>
                  </a:cubicBezTo>
                  <a:cubicBezTo>
                    <a:pt x="153" y="541"/>
                    <a:pt x="156" y="542"/>
                    <a:pt x="158" y="544"/>
                  </a:cubicBezTo>
                  <a:lnTo>
                    <a:pt x="157" y="540"/>
                  </a:lnTo>
                  <a:cubicBezTo>
                    <a:pt x="164" y="543"/>
                    <a:pt x="158" y="547"/>
                    <a:pt x="166" y="550"/>
                  </a:cubicBezTo>
                  <a:lnTo>
                    <a:pt x="164" y="549"/>
                  </a:lnTo>
                  <a:cubicBezTo>
                    <a:pt x="167" y="550"/>
                    <a:pt x="175" y="557"/>
                    <a:pt x="180" y="557"/>
                  </a:cubicBezTo>
                  <a:cubicBezTo>
                    <a:pt x="180" y="558"/>
                    <a:pt x="180" y="559"/>
                    <a:pt x="178" y="558"/>
                  </a:cubicBezTo>
                  <a:cubicBezTo>
                    <a:pt x="185" y="564"/>
                    <a:pt x="196" y="569"/>
                    <a:pt x="200" y="574"/>
                  </a:cubicBezTo>
                  <a:lnTo>
                    <a:pt x="199" y="574"/>
                  </a:lnTo>
                  <a:cubicBezTo>
                    <a:pt x="201" y="576"/>
                    <a:pt x="202" y="576"/>
                    <a:pt x="203" y="577"/>
                  </a:cubicBezTo>
                  <a:cubicBezTo>
                    <a:pt x="203" y="577"/>
                    <a:pt x="202" y="577"/>
                    <a:pt x="203" y="578"/>
                  </a:cubicBezTo>
                  <a:cubicBezTo>
                    <a:pt x="204" y="578"/>
                    <a:pt x="207" y="580"/>
                    <a:pt x="208" y="581"/>
                  </a:cubicBezTo>
                  <a:lnTo>
                    <a:pt x="207" y="581"/>
                  </a:lnTo>
                  <a:cubicBezTo>
                    <a:pt x="213" y="587"/>
                    <a:pt x="218" y="589"/>
                    <a:pt x="223" y="594"/>
                  </a:cubicBezTo>
                  <a:cubicBezTo>
                    <a:pt x="222" y="594"/>
                    <a:pt x="226" y="600"/>
                    <a:pt x="229" y="602"/>
                  </a:cubicBezTo>
                  <a:lnTo>
                    <a:pt x="229" y="603"/>
                  </a:lnTo>
                  <a:cubicBezTo>
                    <a:pt x="236" y="610"/>
                    <a:pt x="243" y="613"/>
                    <a:pt x="250" y="620"/>
                  </a:cubicBezTo>
                  <a:cubicBezTo>
                    <a:pt x="252" y="624"/>
                    <a:pt x="264" y="633"/>
                    <a:pt x="269" y="641"/>
                  </a:cubicBezTo>
                  <a:cubicBezTo>
                    <a:pt x="269" y="640"/>
                    <a:pt x="270" y="640"/>
                    <a:pt x="272" y="641"/>
                  </a:cubicBezTo>
                  <a:cubicBezTo>
                    <a:pt x="273" y="643"/>
                    <a:pt x="277" y="644"/>
                    <a:pt x="275" y="645"/>
                  </a:cubicBezTo>
                  <a:lnTo>
                    <a:pt x="275" y="644"/>
                  </a:lnTo>
                  <a:cubicBezTo>
                    <a:pt x="275" y="647"/>
                    <a:pt x="279" y="650"/>
                    <a:pt x="282" y="653"/>
                  </a:cubicBezTo>
                  <a:lnTo>
                    <a:pt x="283" y="651"/>
                  </a:lnTo>
                  <a:cubicBezTo>
                    <a:pt x="288" y="661"/>
                    <a:pt x="302" y="667"/>
                    <a:pt x="303" y="673"/>
                  </a:cubicBezTo>
                  <a:cubicBezTo>
                    <a:pt x="305" y="674"/>
                    <a:pt x="307" y="676"/>
                    <a:pt x="309" y="677"/>
                  </a:cubicBezTo>
                  <a:lnTo>
                    <a:pt x="308" y="678"/>
                  </a:lnTo>
                  <a:cubicBezTo>
                    <a:pt x="312" y="683"/>
                    <a:pt x="314" y="685"/>
                    <a:pt x="320" y="690"/>
                  </a:cubicBezTo>
                  <a:lnTo>
                    <a:pt x="318" y="690"/>
                  </a:lnTo>
                  <a:cubicBezTo>
                    <a:pt x="321" y="693"/>
                    <a:pt x="325" y="690"/>
                    <a:pt x="328" y="692"/>
                  </a:cubicBezTo>
                  <a:lnTo>
                    <a:pt x="327" y="696"/>
                  </a:lnTo>
                  <a:cubicBezTo>
                    <a:pt x="333" y="701"/>
                    <a:pt x="336" y="708"/>
                    <a:pt x="343" y="711"/>
                  </a:cubicBezTo>
                  <a:lnTo>
                    <a:pt x="342" y="711"/>
                  </a:lnTo>
                  <a:cubicBezTo>
                    <a:pt x="344" y="713"/>
                    <a:pt x="350" y="722"/>
                    <a:pt x="352" y="718"/>
                  </a:cubicBezTo>
                  <a:cubicBezTo>
                    <a:pt x="350" y="720"/>
                    <a:pt x="357" y="724"/>
                    <a:pt x="362" y="725"/>
                  </a:cubicBezTo>
                  <a:lnTo>
                    <a:pt x="360" y="727"/>
                  </a:lnTo>
                  <a:cubicBezTo>
                    <a:pt x="364" y="727"/>
                    <a:pt x="364" y="727"/>
                    <a:pt x="368" y="729"/>
                  </a:cubicBezTo>
                  <a:cubicBezTo>
                    <a:pt x="369" y="730"/>
                    <a:pt x="368" y="731"/>
                    <a:pt x="368" y="729"/>
                  </a:cubicBezTo>
                  <a:cubicBezTo>
                    <a:pt x="369" y="733"/>
                    <a:pt x="371" y="730"/>
                    <a:pt x="373" y="735"/>
                  </a:cubicBezTo>
                  <a:lnTo>
                    <a:pt x="371" y="734"/>
                  </a:lnTo>
                  <a:cubicBezTo>
                    <a:pt x="373" y="736"/>
                    <a:pt x="375" y="736"/>
                    <a:pt x="377" y="736"/>
                  </a:cubicBezTo>
                  <a:cubicBezTo>
                    <a:pt x="379" y="737"/>
                    <a:pt x="382" y="741"/>
                    <a:pt x="381" y="743"/>
                  </a:cubicBezTo>
                  <a:cubicBezTo>
                    <a:pt x="382" y="743"/>
                    <a:pt x="385" y="743"/>
                    <a:pt x="386" y="745"/>
                  </a:cubicBezTo>
                  <a:cubicBezTo>
                    <a:pt x="386" y="746"/>
                    <a:pt x="385" y="746"/>
                    <a:pt x="385" y="746"/>
                  </a:cubicBezTo>
                  <a:cubicBezTo>
                    <a:pt x="388" y="751"/>
                    <a:pt x="393" y="750"/>
                    <a:pt x="395" y="755"/>
                  </a:cubicBezTo>
                  <a:lnTo>
                    <a:pt x="395" y="756"/>
                  </a:lnTo>
                  <a:cubicBezTo>
                    <a:pt x="391" y="753"/>
                    <a:pt x="388" y="750"/>
                    <a:pt x="388" y="750"/>
                  </a:cubicBezTo>
                  <a:cubicBezTo>
                    <a:pt x="387" y="752"/>
                    <a:pt x="390" y="754"/>
                    <a:pt x="386" y="754"/>
                  </a:cubicBezTo>
                  <a:cubicBezTo>
                    <a:pt x="389" y="755"/>
                    <a:pt x="396" y="757"/>
                    <a:pt x="398" y="761"/>
                  </a:cubicBezTo>
                  <a:cubicBezTo>
                    <a:pt x="398" y="761"/>
                    <a:pt x="399" y="761"/>
                    <a:pt x="398" y="761"/>
                  </a:cubicBezTo>
                  <a:cubicBezTo>
                    <a:pt x="399" y="762"/>
                    <a:pt x="399" y="762"/>
                    <a:pt x="399" y="762"/>
                  </a:cubicBezTo>
                  <a:cubicBezTo>
                    <a:pt x="400" y="764"/>
                    <a:pt x="401" y="765"/>
                    <a:pt x="402" y="765"/>
                  </a:cubicBezTo>
                  <a:cubicBezTo>
                    <a:pt x="401" y="766"/>
                    <a:pt x="405" y="769"/>
                    <a:pt x="406" y="771"/>
                  </a:cubicBezTo>
                  <a:cubicBezTo>
                    <a:pt x="407" y="769"/>
                    <a:pt x="410" y="771"/>
                    <a:pt x="409" y="768"/>
                  </a:cubicBezTo>
                  <a:cubicBezTo>
                    <a:pt x="409" y="768"/>
                    <a:pt x="408" y="768"/>
                    <a:pt x="407" y="767"/>
                  </a:cubicBezTo>
                  <a:lnTo>
                    <a:pt x="406" y="766"/>
                  </a:lnTo>
                  <a:cubicBezTo>
                    <a:pt x="405" y="765"/>
                    <a:pt x="404" y="765"/>
                    <a:pt x="403" y="763"/>
                  </a:cubicBezTo>
                  <a:cubicBezTo>
                    <a:pt x="405" y="764"/>
                    <a:pt x="406" y="764"/>
                    <a:pt x="407" y="766"/>
                  </a:cubicBezTo>
                  <a:cubicBezTo>
                    <a:pt x="409" y="766"/>
                    <a:pt x="410" y="766"/>
                    <a:pt x="412" y="766"/>
                  </a:cubicBezTo>
                  <a:cubicBezTo>
                    <a:pt x="412" y="770"/>
                    <a:pt x="415" y="775"/>
                    <a:pt x="414" y="777"/>
                  </a:cubicBezTo>
                  <a:cubicBezTo>
                    <a:pt x="420" y="780"/>
                    <a:pt x="426" y="786"/>
                    <a:pt x="431" y="786"/>
                  </a:cubicBezTo>
                  <a:cubicBezTo>
                    <a:pt x="433" y="787"/>
                    <a:pt x="432" y="788"/>
                    <a:pt x="432" y="789"/>
                  </a:cubicBezTo>
                  <a:cubicBezTo>
                    <a:pt x="431" y="789"/>
                    <a:pt x="430" y="788"/>
                    <a:pt x="429" y="788"/>
                  </a:cubicBezTo>
                  <a:cubicBezTo>
                    <a:pt x="433" y="790"/>
                    <a:pt x="438" y="795"/>
                    <a:pt x="440" y="794"/>
                  </a:cubicBezTo>
                  <a:cubicBezTo>
                    <a:pt x="442" y="798"/>
                    <a:pt x="436" y="793"/>
                    <a:pt x="442" y="798"/>
                  </a:cubicBezTo>
                  <a:lnTo>
                    <a:pt x="441" y="798"/>
                  </a:lnTo>
                  <a:cubicBezTo>
                    <a:pt x="447" y="808"/>
                    <a:pt x="459" y="807"/>
                    <a:pt x="466" y="819"/>
                  </a:cubicBezTo>
                  <a:cubicBezTo>
                    <a:pt x="466" y="818"/>
                    <a:pt x="466" y="818"/>
                    <a:pt x="466" y="817"/>
                  </a:cubicBezTo>
                  <a:cubicBezTo>
                    <a:pt x="476" y="828"/>
                    <a:pt x="490" y="838"/>
                    <a:pt x="501" y="849"/>
                  </a:cubicBezTo>
                  <a:cubicBezTo>
                    <a:pt x="503" y="852"/>
                    <a:pt x="504" y="852"/>
                    <a:pt x="507" y="853"/>
                  </a:cubicBezTo>
                  <a:lnTo>
                    <a:pt x="507" y="855"/>
                  </a:lnTo>
                  <a:lnTo>
                    <a:pt x="511" y="857"/>
                  </a:lnTo>
                  <a:cubicBezTo>
                    <a:pt x="516" y="861"/>
                    <a:pt x="518" y="866"/>
                    <a:pt x="525" y="871"/>
                  </a:cubicBezTo>
                  <a:lnTo>
                    <a:pt x="525" y="869"/>
                  </a:lnTo>
                  <a:cubicBezTo>
                    <a:pt x="527" y="872"/>
                    <a:pt x="532" y="876"/>
                    <a:pt x="531" y="876"/>
                  </a:cubicBezTo>
                  <a:cubicBezTo>
                    <a:pt x="532" y="876"/>
                    <a:pt x="532" y="876"/>
                    <a:pt x="533" y="876"/>
                  </a:cubicBezTo>
                  <a:lnTo>
                    <a:pt x="539" y="882"/>
                  </a:lnTo>
                  <a:cubicBezTo>
                    <a:pt x="543" y="885"/>
                    <a:pt x="537" y="881"/>
                    <a:pt x="544" y="887"/>
                  </a:cubicBezTo>
                  <a:cubicBezTo>
                    <a:pt x="546" y="888"/>
                    <a:pt x="548" y="890"/>
                    <a:pt x="550" y="891"/>
                  </a:cubicBezTo>
                  <a:cubicBezTo>
                    <a:pt x="549" y="890"/>
                    <a:pt x="548" y="890"/>
                    <a:pt x="547" y="889"/>
                  </a:cubicBezTo>
                  <a:lnTo>
                    <a:pt x="549" y="891"/>
                  </a:lnTo>
                  <a:cubicBezTo>
                    <a:pt x="550" y="891"/>
                    <a:pt x="551" y="893"/>
                    <a:pt x="547" y="888"/>
                  </a:cubicBezTo>
                  <a:lnTo>
                    <a:pt x="543" y="884"/>
                  </a:lnTo>
                  <a:lnTo>
                    <a:pt x="542" y="883"/>
                  </a:lnTo>
                  <a:lnTo>
                    <a:pt x="545" y="886"/>
                  </a:lnTo>
                  <a:cubicBezTo>
                    <a:pt x="543" y="884"/>
                    <a:pt x="542" y="883"/>
                    <a:pt x="541" y="882"/>
                  </a:cubicBezTo>
                  <a:cubicBezTo>
                    <a:pt x="541" y="882"/>
                    <a:pt x="540" y="882"/>
                    <a:pt x="540" y="881"/>
                  </a:cubicBezTo>
                  <a:lnTo>
                    <a:pt x="536" y="878"/>
                  </a:lnTo>
                  <a:cubicBezTo>
                    <a:pt x="536" y="878"/>
                    <a:pt x="538" y="879"/>
                    <a:pt x="536" y="876"/>
                  </a:cubicBezTo>
                  <a:cubicBezTo>
                    <a:pt x="534" y="875"/>
                    <a:pt x="537" y="878"/>
                    <a:pt x="534" y="876"/>
                  </a:cubicBezTo>
                  <a:cubicBezTo>
                    <a:pt x="533" y="874"/>
                    <a:pt x="533" y="874"/>
                    <a:pt x="532" y="872"/>
                  </a:cubicBezTo>
                  <a:lnTo>
                    <a:pt x="533" y="873"/>
                  </a:lnTo>
                  <a:cubicBezTo>
                    <a:pt x="531" y="872"/>
                    <a:pt x="528" y="869"/>
                    <a:pt x="527" y="868"/>
                  </a:cubicBezTo>
                  <a:cubicBezTo>
                    <a:pt x="526" y="866"/>
                    <a:pt x="521" y="863"/>
                    <a:pt x="523" y="862"/>
                  </a:cubicBezTo>
                  <a:cubicBezTo>
                    <a:pt x="521" y="862"/>
                    <a:pt x="519" y="859"/>
                    <a:pt x="517" y="858"/>
                  </a:cubicBezTo>
                  <a:cubicBezTo>
                    <a:pt x="521" y="860"/>
                    <a:pt x="512" y="852"/>
                    <a:pt x="514" y="852"/>
                  </a:cubicBezTo>
                  <a:cubicBezTo>
                    <a:pt x="510" y="851"/>
                    <a:pt x="506" y="845"/>
                    <a:pt x="502" y="841"/>
                  </a:cubicBezTo>
                  <a:lnTo>
                    <a:pt x="503" y="842"/>
                  </a:lnTo>
                  <a:cubicBezTo>
                    <a:pt x="501" y="839"/>
                    <a:pt x="501" y="839"/>
                    <a:pt x="499" y="837"/>
                  </a:cubicBezTo>
                  <a:cubicBezTo>
                    <a:pt x="498" y="838"/>
                    <a:pt x="495" y="835"/>
                    <a:pt x="492" y="835"/>
                  </a:cubicBezTo>
                  <a:cubicBezTo>
                    <a:pt x="490" y="830"/>
                    <a:pt x="495" y="835"/>
                    <a:pt x="495" y="832"/>
                  </a:cubicBezTo>
                  <a:cubicBezTo>
                    <a:pt x="495" y="834"/>
                    <a:pt x="490" y="829"/>
                    <a:pt x="490" y="831"/>
                  </a:cubicBezTo>
                  <a:cubicBezTo>
                    <a:pt x="489" y="828"/>
                    <a:pt x="489" y="828"/>
                    <a:pt x="489" y="827"/>
                  </a:cubicBezTo>
                  <a:cubicBezTo>
                    <a:pt x="487" y="828"/>
                    <a:pt x="486" y="825"/>
                    <a:pt x="484" y="824"/>
                  </a:cubicBezTo>
                  <a:cubicBezTo>
                    <a:pt x="482" y="821"/>
                    <a:pt x="484" y="822"/>
                    <a:pt x="481" y="820"/>
                  </a:cubicBezTo>
                  <a:cubicBezTo>
                    <a:pt x="480" y="817"/>
                    <a:pt x="484" y="820"/>
                    <a:pt x="484" y="820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3" name="Freeform: Shape 1128">
              <a:extLst>
                <a:ext uri="{FF2B5EF4-FFF2-40B4-BE49-F238E27FC236}">
                  <a16:creationId xmlns:a16="http://schemas.microsoft.com/office/drawing/2014/main" id="{8EA2688A-3867-C345-85A8-2FF383387C36}"/>
                </a:ext>
              </a:extLst>
            </p:cNvPr>
            <p:cNvSpPr/>
            <p:nvPr/>
          </p:nvSpPr>
          <p:spPr>
            <a:xfrm>
              <a:off x="6112184" y="4265535"/>
              <a:ext cx="1107679" cy="8239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1" h="663">
                  <a:moveTo>
                    <a:pt x="879" y="413"/>
                  </a:moveTo>
                  <a:cubicBezTo>
                    <a:pt x="795" y="340"/>
                    <a:pt x="560" y="137"/>
                    <a:pt x="414" y="50"/>
                  </a:cubicBezTo>
                  <a:cubicBezTo>
                    <a:pt x="269" y="-38"/>
                    <a:pt x="115" y="-1"/>
                    <a:pt x="12" y="94"/>
                  </a:cubicBezTo>
                  <a:cubicBezTo>
                    <a:pt x="8" y="98"/>
                    <a:pt x="4" y="102"/>
                    <a:pt x="0" y="107"/>
                  </a:cubicBezTo>
                  <a:cubicBezTo>
                    <a:pt x="62" y="170"/>
                    <a:pt x="198" y="285"/>
                    <a:pt x="377" y="299"/>
                  </a:cubicBezTo>
                  <a:cubicBezTo>
                    <a:pt x="667" y="322"/>
                    <a:pt x="758" y="537"/>
                    <a:pt x="787" y="663"/>
                  </a:cubicBezTo>
                  <a:cubicBezTo>
                    <a:pt x="810" y="592"/>
                    <a:pt x="829" y="519"/>
                    <a:pt x="880" y="465"/>
                  </a:cubicBezTo>
                  <a:cubicBezTo>
                    <a:pt x="895" y="450"/>
                    <a:pt x="894" y="427"/>
                    <a:pt x="879" y="413"/>
                  </a:cubicBezTo>
                  <a:close/>
                </a:path>
              </a:pathLst>
            </a:custGeom>
            <a:solidFill>
              <a:srgbClr val="CFCFCF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4" name="Freeform: Shape 1129">
              <a:extLst>
                <a:ext uri="{FF2B5EF4-FFF2-40B4-BE49-F238E27FC236}">
                  <a16:creationId xmlns:a16="http://schemas.microsoft.com/office/drawing/2014/main" id="{96879389-44BC-674C-895C-09EE9680CA58}"/>
                </a:ext>
              </a:extLst>
            </p:cNvPr>
            <p:cNvSpPr/>
            <p:nvPr/>
          </p:nvSpPr>
          <p:spPr>
            <a:xfrm>
              <a:off x="7804821" y="5725431"/>
              <a:ext cx="153084" cy="1841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4" h="149">
                  <a:moveTo>
                    <a:pt x="0" y="0"/>
                  </a:moveTo>
                  <a:cubicBezTo>
                    <a:pt x="7" y="15"/>
                    <a:pt x="13" y="30"/>
                    <a:pt x="19" y="46"/>
                  </a:cubicBezTo>
                  <a:cubicBezTo>
                    <a:pt x="24" y="63"/>
                    <a:pt x="30" y="76"/>
                    <a:pt x="41" y="88"/>
                  </a:cubicBezTo>
                  <a:cubicBezTo>
                    <a:pt x="49" y="101"/>
                    <a:pt x="61" y="111"/>
                    <a:pt x="75" y="118"/>
                  </a:cubicBezTo>
                  <a:cubicBezTo>
                    <a:pt x="89" y="126"/>
                    <a:pt x="103" y="131"/>
                    <a:pt x="119" y="135"/>
                  </a:cubicBezTo>
                  <a:cubicBezTo>
                    <a:pt x="123" y="136"/>
                    <a:pt x="125" y="140"/>
                    <a:pt x="124" y="143"/>
                  </a:cubicBezTo>
                  <a:cubicBezTo>
                    <a:pt x="123" y="147"/>
                    <a:pt x="120" y="150"/>
                    <a:pt x="116" y="148"/>
                  </a:cubicBezTo>
                  <a:cubicBezTo>
                    <a:pt x="99" y="147"/>
                    <a:pt x="83" y="141"/>
                    <a:pt x="67" y="133"/>
                  </a:cubicBezTo>
                  <a:cubicBezTo>
                    <a:pt x="52" y="124"/>
                    <a:pt x="38" y="111"/>
                    <a:pt x="29" y="97"/>
                  </a:cubicBezTo>
                  <a:cubicBezTo>
                    <a:pt x="19" y="82"/>
                    <a:pt x="13" y="65"/>
                    <a:pt x="10" y="49"/>
                  </a:cubicBezTo>
                  <a:cubicBezTo>
                    <a:pt x="6" y="33"/>
                    <a:pt x="3" y="17"/>
                    <a:pt x="0" y="0"/>
                  </a:cubicBezTo>
                  <a:close/>
                </a:path>
              </a:pathLst>
            </a:custGeom>
            <a:solidFill>
              <a:srgbClr val="B44C11">
                <a:alpha val="46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5" name="Freeform: Shape 1130">
              <a:extLst>
                <a:ext uri="{FF2B5EF4-FFF2-40B4-BE49-F238E27FC236}">
                  <a16:creationId xmlns:a16="http://schemas.microsoft.com/office/drawing/2014/main" id="{3980FA32-D5DB-E245-8110-3F72047B03B8}"/>
                </a:ext>
              </a:extLst>
            </p:cNvPr>
            <p:cNvSpPr/>
            <p:nvPr/>
          </p:nvSpPr>
          <p:spPr>
            <a:xfrm>
              <a:off x="9395399" y="6260603"/>
              <a:ext cx="622292" cy="3298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1" h="266">
                  <a:moveTo>
                    <a:pt x="414" y="82"/>
                  </a:moveTo>
                  <a:cubicBezTo>
                    <a:pt x="225" y="112"/>
                    <a:pt x="64" y="0"/>
                    <a:pt x="64" y="0"/>
                  </a:cubicBezTo>
                  <a:cubicBezTo>
                    <a:pt x="64" y="0"/>
                    <a:pt x="21" y="99"/>
                    <a:pt x="0" y="155"/>
                  </a:cubicBezTo>
                  <a:lnTo>
                    <a:pt x="202" y="197"/>
                  </a:lnTo>
                  <a:cubicBezTo>
                    <a:pt x="219" y="200"/>
                    <a:pt x="236" y="205"/>
                    <a:pt x="252" y="212"/>
                  </a:cubicBezTo>
                  <a:lnTo>
                    <a:pt x="358" y="254"/>
                  </a:lnTo>
                  <a:cubicBezTo>
                    <a:pt x="404" y="271"/>
                    <a:pt x="455" y="270"/>
                    <a:pt x="499" y="249"/>
                  </a:cubicBezTo>
                  <a:cubicBezTo>
                    <a:pt x="505" y="205"/>
                    <a:pt x="493" y="156"/>
                    <a:pt x="480" y="120"/>
                  </a:cubicBezTo>
                  <a:cubicBezTo>
                    <a:pt x="471" y="93"/>
                    <a:pt x="443" y="77"/>
                    <a:pt x="414" y="82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6" name="Freeform: Shape 1131">
              <a:extLst>
                <a:ext uri="{FF2B5EF4-FFF2-40B4-BE49-F238E27FC236}">
                  <a16:creationId xmlns:a16="http://schemas.microsoft.com/office/drawing/2014/main" id="{63A3C18E-5852-674B-93F1-D5E7264DF0DA}"/>
                </a:ext>
              </a:extLst>
            </p:cNvPr>
            <p:cNvSpPr/>
            <p:nvPr/>
          </p:nvSpPr>
          <p:spPr>
            <a:xfrm>
              <a:off x="9438956" y="6265581"/>
              <a:ext cx="576242" cy="3248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4" h="262">
                  <a:moveTo>
                    <a:pt x="402" y="226"/>
                  </a:moveTo>
                  <a:lnTo>
                    <a:pt x="378" y="153"/>
                  </a:lnTo>
                  <a:lnTo>
                    <a:pt x="399" y="78"/>
                  </a:lnTo>
                  <a:lnTo>
                    <a:pt x="423" y="152"/>
                  </a:lnTo>
                  <a:close/>
                  <a:moveTo>
                    <a:pt x="452" y="232"/>
                  </a:moveTo>
                  <a:lnTo>
                    <a:pt x="464" y="193"/>
                  </a:lnTo>
                  <a:cubicBezTo>
                    <a:pt x="464" y="190"/>
                    <a:pt x="463" y="188"/>
                    <a:pt x="463" y="184"/>
                  </a:cubicBezTo>
                  <a:lnTo>
                    <a:pt x="451" y="226"/>
                  </a:lnTo>
                  <a:lnTo>
                    <a:pt x="427" y="152"/>
                  </a:lnTo>
                  <a:lnTo>
                    <a:pt x="441" y="105"/>
                  </a:lnTo>
                  <a:cubicBezTo>
                    <a:pt x="440" y="104"/>
                    <a:pt x="439" y="102"/>
                    <a:pt x="438" y="102"/>
                  </a:cubicBezTo>
                  <a:lnTo>
                    <a:pt x="425" y="146"/>
                  </a:lnTo>
                  <a:lnTo>
                    <a:pt x="403" y="78"/>
                  </a:lnTo>
                  <a:cubicBezTo>
                    <a:pt x="400" y="78"/>
                    <a:pt x="398" y="78"/>
                    <a:pt x="396" y="78"/>
                  </a:cubicBezTo>
                  <a:lnTo>
                    <a:pt x="376" y="147"/>
                  </a:lnTo>
                  <a:lnTo>
                    <a:pt x="354" y="81"/>
                  </a:lnTo>
                  <a:cubicBezTo>
                    <a:pt x="353" y="81"/>
                    <a:pt x="352" y="81"/>
                    <a:pt x="350" y="81"/>
                  </a:cubicBezTo>
                  <a:lnTo>
                    <a:pt x="374" y="153"/>
                  </a:lnTo>
                  <a:lnTo>
                    <a:pt x="353" y="227"/>
                  </a:lnTo>
                  <a:lnTo>
                    <a:pt x="329" y="154"/>
                  </a:lnTo>
                  <a:lnTo>
                    <a:pt x="349" y="81"/>
                  </a:lnTo>
                  <a:cubicBezTo>
                    <a:pt x="348" y="81"/>
                    <a:pt x="347" y="81"/>
                    <a:pt x="346" y="81"/>
                  </a:cubicBezTo>
                  <a:lnTo>
                    <a:pt x="327" y="148"/>
                  </a:lnTo>
                  <a:lnTo>
                    <a:pt x="305" y="83"/>
                  </a:lnTo>
                  <a:cubicBezTo>
                    <a:pt x="304" y="83"/>
                    <a:pt x="303" y="83"/>
                    <a:pt x="301" y="83"/>
                  </a:cubicBezTo>
                  <a:lnTo>
                    <a:pt x="325" y="154"/>
                  </a:lnTo>
                  <a:lnTo>
                    <a:pt x="304" y="229"/>
                  </a:lnTo>
                  <a:lnTo>
                    <a:pt x="280" y="155"/>
                  </a:lnTo>
                  <a:lnTo>
                    <a:pt x="300" y="83"/>
                  </a:lnTo>
                  <a:cubicBezTo>
                    <a:pt x="300" y="83"/>
                    <a:pt x="298" y="83"/>
                    <a:pt x="297" y="82"/>
                  </a:cubicBezTo>
                  <a:lnTo>
                    <a:pt x="278" y="149"/>
                  </a:lnTo>
                  <a:lnTo>
                    <a:pt x="254" y="78"/>
                  </a:lnTo>
                  <a:cubicBezTo>
                    <a:pt x="253" y="78"/>
                    <a:pt x="251" y="78"/>
                    <a:pt x="250" y="78"/>
                  </a:cubicBezTo>
                  <a:lnTo>
                    <a:pt x="229" y="150"/>
                  </a:lnTo>
                  <a:lnTo>
                    <a:pt x="205" y="77"/>
                  </a:lnTo>
                  <a:lnTo>
                    <a:pt x="206" y="70"/>
                  </a:lnTo>
                  <a:cubicBezTo>
                    <a:pt x="205" y="70"/>
                    <a:pt x="204" y="70"/>
                    <a:pt x="203" y="69"/>
                  </a:cubicBezTo>
                  <a:lnTo>
                    <a:pt x="202" y="71"/>
                  </a:lnTo>
                  <a:lnTo>
                    <a:pt x="202" y="69"/>
                  </a:lnTo>
                  <a:cubicBezTo>
                    <a:pt x="200" y="69"/>
                    <a:pt x="200" y="69"/>
                    <a:pt x="198" y="68"/>
                  </a:cubicBezTo>
                  <a:lnTo>
                    <a:pt x="200" y="77"/>
                  </a:lnTo>
                  <a:lnTo>
                    <a:pt x="180" y="151"/>
                  </a:lnTo>
                  <a:lnTo>
                    <a:pt x="156" y="78"/>
                  </a:lnTo>
                  <a:lnTo>
                    <a:pt x="161" y="58"/>
                  </a:lnTo>
                  <a:cubicBezTo>
                    <a:pt x="160" y="58"/>
                    <a:pt x="159" y="57"/>
                    <a:pt x="157" y="57"/>
                  </a:cubicBezTo>
                  <a:lnTo>
                    <a:pt x="153" y="72"/>
                  </a:lnTo>
                  <a:lnTo>
                    <a:pt x="148" y="53"/>
                  </a:lnTo>
                  <a:cubicBezTo>
                    <a:pt x="146" y="52"/>
                    <a:pt x="145" y="52"/>
                    <a:pt x="143" y="52"/>
                  </a:cubicBezTo>
                  <a:lnTo>
                    <a:pt x="152" y="78"/>
                  </a:lnTo>
                  <a:lnTo>
                    <a:pt x="131" y="152"/>
                  </a:lnTo>
                  <a:lnTo>
                    <a:pt x="106" y="78"/>
                  </a:lnTo>
                  <a:lnTo>
                    <a:pt x="117" y="42"/>
                  </a:lnTo>
                  <a:cubicBezTo>
                    <a:pt x="116" y="42"/>
                    <a:pt x="114" y="41"/>
                    <a:pt x="113" y="41"/>
                  </a:cubicBezTo>
                  <a:lnTo>
                    <a:pt x="104" y="72"/>
                  </a:lnTo>
                  <a:lnTo>
                    <a:pt x="90" y="30"/>
                  </a:lnTo>
                  <a:cubicBezTo>
                    <a:pt x="89" y="29"/>
                    <a:pt x="88" y="28"/>
                    <a:pt x="86" y="28"/>
                  </a:cubicBezTo>
                  <a:lnTo>
                    <a:pt x="102" y="78"/>
                  </a:lnTo>
                  <a:lnTo>
                    <a:pt x="82" y="152"/>
                  </a:lnTo>
                  <a:lnTo>
                    <a:pt x="58" y="79"/>
                  </a:lnTo>
                  <a:lnTo>
                    <a:pt x="74" y="22"/>
                  </a:lnTo>
                  <a:cubicBezTo>
                    <a:pt x="72" y="22"/>
                    <a:pt x="72" y="21"/>
                    <a:pt x="71" y="20"/>
                  </a:cubicBezTo>
                  <a:lnTo>
                    <a:pt x="55" y="73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53" y="79"/>
                  </a:lnTo>
                  <a:lnTo>
                    <a:pt x="33" y="154"/>
                  </a:lnTo>
                  <a:lnTo>
                    <a:pt x="2" y="60"/>
                  </a:lnTo>
                  <a:cubicBezTo>
                    <a:pt x="1" y="62"/>
                    <a:pt x="1" y="64"/>
                    <a:pt x="0" y="65"/>
                  </a:cubicBezTo>
                  <a:lnTo>
                    <a:pt x="31" y="160"/>
                  </a:lnTo>
                  <a:lnTo>
                    <a:pt x="29" y="164"/>
                  </a:lnTo>
                  <a:lnTo>
                    <a:pt x="36" y="166"/>
                  </a:lnTo>
                  <a:lnTo>
                    <a:pt x="35" y="160"/>
                  </a:lnTo>
                  <a:lnTo>
                    <a:pt x="56" y="85"/>
                  </a:lnTo>
                  <a:lnTo>
                    <a:pt x="80" y="159"/>
                  </a:lnTo>
                  <a:lnTo>
                    <a:pt x="76" y="174"/>
                  </a:lnTo>
                  <a:lnTo>
                    <a:pt x="79" y="175"/>
                  </a:lnTo>
                  <a:lnTo>
                    <a:pt x="82" y="165"/>
                  </a:lnTo>
                  <a:lnTo>
                    <a:pt x="85" y="176"/>
                  </a:lnTo>
                  <a:lnTo>
                    <a:pt x="89" y="176"/>
                  </a:lnTo>
                  <a:lnTo>
                    <a:pt x="83" y="159"/>
                  </a:lnTo>
                  <a:lnTo>
                    <a:pt x="105" y="85"/>
                  </a:lnTo>
                  <a:lnTo>
                    <a:pt x="129" y="159"/>
                  </a:lnTo>
                  <a:lnTo>
                    <a:pt x="121" y="183"/>
                  </a:lnTo>
                  <a:lnTo>
                    <a:pt x="125" y="184"/>
                  </a:lnTo>
                  <a:lnTo>
                    <a:pt x="131" y="164"/>
                  </a:lnTo>
                  <a:lnTo>
                    <a:pt x="139" y="187"/>
                  </a:lnTo>
                  <a:lnTo>
                    <a:pt x="142" y="188"/>
                  </a:lnTo>
                  <a:lnTo>
                    <a:pt x="133" y="157"/>
                  </a:lnTo>
                  <a:lnTo>
                    <a:pt x="154" y="83"/>
                  </a:lnTo>
                  <a:lnTo>
                    <a:pt x="178" y="157"/>
                  </a:lnTo>
                  <a:lnTo>
                    <a:pt x="168" y="193"/>
                  </a:lnTo>
                  <a:cubicBezTo>
                    <a:pt x="169" y="194"/>
                    <a:pt x="169" y="194"/>
                    <a:pt x="171" y="194"/>
                  </a:cubicBezTo>
                  <a:lnTo>
                    <a:pt x="180" y="163"/>
                  </a:lnTo>
                  <a:lnTo>
                    <a:pt x="192" y="199"/>
                  </a:lnTo>
                  <a:cubicBezTo>
                    <a:pt x="193" y="200"/>
                    <a:pt x="194" y="200"/>
                    <a:pt x="196" y="200"/>
                  </a:cubicBezTo>
                  <a:lnTo>
                    <a:pt x="182" y="157"/>
                  </a:lnTo>
                  <a:lnTo>
                    <a:pt x="203" y="83"/>
                  </a:lnTo>
                  <a:lnTo>
                    <a:pt x="227" y="156"/>
                  </a:lnTo>
                  <a:lnTo>
                    <a:pt x="213" y="207"/>
                  </a:lnTo>
                  <a:cubicBezTo>
                    <a:pt x="213" y="207"/>
                    <a:pt x="215" y="207"/>
                    <a:pt x="216" y="207"/>
                  </a:cubicBezTo>
                  <a:lnTo>
                    <a:pt x="229" y="162"/>
                  </a:lnTo>
                  <a:lnTo>
                    <a:pt x="248" y="220"/>
                  </a:lnTo>
                  <a:lnTo>
                    <a:pt x="252" y="222"/>
                  </a:lnTo>
                  <a:lnTo>
                    <a:pt x="230" y="156"/>
                  </a:lnTo>
                  <a:lnTo>
                    <a:pt x="252" y="82"/>
                  </a:lnTo>
                  <a:lnTo>
                    <a:pt x="276" y="155"/>
                  </a:lnTo>
                  <a:lnTo>
                    <a:pt x="256" y="224"/>
                  </a:lnTo>
                  <a:lnTo>
                    <a:pt x="260" y="225"/>
                  </a:lnTo>
                  <a:lnTo>
                    <a:pt x="278" y="161"/>
                  </a:lnTo>
                  <a:lnTo>
                    <a:pt x="302" y="235"/>
                  </a:lnTo>
                  <a:lnTo>
                    <a:pt x="300" y="241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4" y="243"/>
                  </a:lnTo>
                  <a:lnTo>
                    <a:pt x="309" y="244"/>
                  </a:lnTo>
                  <a:lnTo>
                    <a:pt x="305" y="235"/>
                  </a:lnTo>
                  <a:lnTo>
                    <a:pt x="327" y="160"/>
                  </a:lnTo>
                  <a:lnTo>
                    <a:pt x="351" y="234"/>
                  </a:lnTo>
                  <a:lnTo>
                    <a:pt x="345" y="257"/>
                  </a:lnTo>
                  <a:cubicBezTo>
                    <a:pt x="346" y="257"/>
                    <a:pt x="347" y="257"/>
                    <a:pt x="348" y="257"/>
                  </a:cubicBezTo>
                  <a:lnTo>
                    <a:pt x="353" y="240"/>
                  </a:lnTo>
                  <a:lnTo>
                    <a:pt x="360" y="260"/>
                  </a:lnTo>
                  <a:cubicBezTo>
                    <a:pt x="361" y="260"/>
                    <a:pt x="362" y="260"/>
                    <a:pt x="363" y="260"/>
                  </a:cubicBezTo>
                  <a:lnTo>
                    <a:pt x="354" y="233"/>
                  </a:lnTo>
                  <a:lnTo>
                    <a:pt x="376" y="159"/>
                  </a:lnTo>
                  <a:lnTo>
                    <a:pt x="400" y="233"/>
                  </a:lnTo>
                  <a:lnTo>
                    <a:pt x="391" y="262"/>
                  </a:lnTo>
                  <a:cubicBezTo>
                    <a:pt x="393" y="262"/>
                    <a:pt x="394" y="262"/>
                    <a:pt x="396" y="262"/>
                  </a:cubicBezTo>
                  <a:lnTo>
                    <a:pt x="402" y="239"/>
                  </a:lnTo>
                  <a:lnTo>
                    <a:pt x="409" y="261"/>
                  </a:lnTo>
                  <a:cubicBezTo>
                    <a:pt x="411" y="261"/>
                    <a:pt x="412" y="261"/>
                    <a:pt x="413" y="260"/>
                  </a:cubicBezTo>
                  <a:lnTo>
                    <a:pt x="404" y="233"/>
                  </a:lnTo>
                  <a:lnTo>
                    <a:pt x="425" y="159"/>
                  </a:lnTo>
                  <a:lnTo>
                    <a:pt x="449" y="232"/>
                  </a:lnTo>
                  <a:lnTo>
                    <a:pt x="443" y="253"/>
                  </a:lnTo>
                  <a:cubicBezTo>
                    <a:pt x="445" y="253"/>
                    <a:pt x="445" y="252"/>
                    <a:pt x="447" y="252"/>
                  </a:cubicBezTo>
                  <a:lnTo>
                    <a:pt x="451" y="237"/>
                  </a:lnTo>
                  <a:lnTo>
                    <a:pt x="455" y="249"/>
                  </a:lnTo>
                  <a:cubicBezTo>
                    <a:pt x="456" y="249"/>
                    <a:pt x="457" y="248"/>
                    <a:pt x="458" y="248"/>
                  </a:cubicBezTo>
                  <a:close/>
                </a:path>
              </a:pathLst>
            </a:custGeom>
            <a:solidFill>
              <a:srgbClr val="FFFFFF">
                <a:alpha val="25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7" name="Freeform: Shape 1132">
              <a:extLst>
                <a:ext uri="{FF2B5EF4-FFF2-40B4-BE49-F238E27FC236}">
                  <a16:creationId xmlns:a16="http://schemas.microsoft.com/office/drawing/2014/main" id="{010BD1E5-391C-5649-8661-74C1ACD2A322}"/>
                </a:ext>
              </a:extLst>
            </p:cNvPr>
            <p:cNvSpPr/>
            <p:nvPr/>
          </p:nvSpPr>
          <p:spPr>
            <a:xfrm>
              <a:off x="9472563" y="6076404"/>
              <a:ext cx="552595" cy="2178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5" h="176">
                  <a:moveTo>
                    <a:pt x="35" y="6"/>
                  </a:moveTo>
                  <a:cubicBezTo>
                    <a:pt x="64" y="-1"/>
                    <a:pt x="95" y="-2"/>
                    <a:pt x="125" y="2"/>
                  </a:cubicBezTo>
                  <a:cubicBezTo>
                    <a:pt x="165" y="9"/>
                    <a:pt x="205" y="25"/>
                    <a:pt x="237" y="52"/>
                  </a:cubicBezTo>
                  <a:cubicBezTo>
                    <a:pt x="240" y="55"/>
                    <a:pt x="243" y="57"/>
                    <a:pt x="247" y="58"/>
                  </a:cubicBezTo>
                  <a:cubicBezTo>
                    <a:pt x="249" y="59"/>
                    <a:pt x="253" y="58"/>
                    <a:pt x="255" y="58"/>
                  </a:cubicBezTo>
                  <a:cubicBezTo>
                    <a:pt x="294" y="55"/>
                    <a:pt x="333" y="51"/>
                    <a:pt x="371" y="55"/>
                  </a:cubicBezTo>
                  <a:cubicBezTo>
                    <a:pt x="398" y="57"/>
                    <a:pt x="432" y="61"/>
                    <a:pt x="444" y="88"/>
                  </a:cubicBezTo>
                  <a:cubicBezTo>
                    <a:pt x="460" y="150"/>
                    <a:pt x="332" y="180"/>
                    <a:pt x="291" y="175"/>
                  </a:cubicBezTo>
                  <a:cubicBezTo>
                    <a:pt x="240" y="169"/>
                    <a:pt x="187" y="169"/>
                    <a:pt x="136" y="162"/>
                  </a:cubicBezTo>
                  <a:cubicBezTo>
                    <a:pt x="77" y="151"/>
                    <a:pt x="15" y="116"/>
                    <a:pt x="1" y="54"/>
                  </a:cubicBezTo>
                  <a:cubicBezTo>
                    <a:pt x="0" y="45"/>
                    <a:pt x="-1" y="36"/>
                    <a:pt x="2" y="27"/>
                  </a:cubicBezTo>
                  <a:cubicBezTo>
                    <a:pt x="7" y="17"/>
                    <a:pt x="17" y="11"/>
                    <a:pt x="28" y="8"/>
                  </a:cubicBezTo>
                  <a:cubicBezTo>
                    <a:pt x="30" y="8"/>
                    <a:pt x="32" y="7"/>
                    <a:pt x="35" y="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8" name="Freeform: Shape 1133">
              <a:extLst>
                <a:ext uri="{FF2B5EF4-FFF2-40B4-BE49-F238E27FC236}">
                  <a16:creationId xmlns:a16="http://schemas.microsoft.com/office/drawing/2014/main" id="{22EAC034-DDDB-094A-9660-0ED48F70406E}"/>
                </a:ext>
              </a:extLst>
            </p:cNvPr>
            <p:cNvSpPr/>
            <p:nvPr/>
          </p:nvSpPr>
          <p:spPr>
            <a:xfrm>
              <a:off x="9689117" y="6139878"/>
              <a:ext cx="339771" cy="1767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4" h="143">
                  <a:moveTo>
                    <a:pt x="18" y="143"/>
                  </a:moveTo>
                  <a:cubicBezTo>
                    <a:pt x="13" y="143"/>
                    <a:pt x="7" y="143"/>
                    <a:pt x="0" y="140"/>
                  </a:cubicBezTo>
                  <a:lnTo>
                    <a:pt x="1" y="137"/>
                  </a:lnTo>
                  <a:cubicBezTo>
                    <a:pt x="26" y="142"/>
                    <a:pt x="42" y="136"/>
                    <a:pt x="59" y="131"/>
                  </a:cubicBezTo>
                  <a:cubicBezTo>
                    <a:pt x="75" y="126"/>
                    <a:pt x="92" y="121"/>
                    <a:pt x="117" y="123"/>
                  </a:cubicBezTo>
                  <a:cubicBezTo>
                    <a:pt x="149" y="128"/>
                    <a:pt x="228" y="110"/>
                    <a:pt x="258" y="77"/>
                  </a:cubicBezTo>
                  <a:cubicBezTo>
                    <a:pt x="269" y="65"/>
                    <a:pt x="272" y="52"/>
                    <a:pt x="269" y="38"/>
                  </a:cubicBezTo>
                  <a:cubicBezTo>
                    <a:pt x="257" y="12"/>
                    <a:pt x="220" y="8"/>
                    <a:pt x="197" y="6"/>
                  </a:cubicBezTo>
                  <a:cubicBezTo>
                    <a:pt x="158" y="3"/>
                    <a:pt x="118" y="6"/>
                    <a:pt x="81" y="10"/>
                  </a:cubicBezTo>
                  <a:cubicBezTo>
                    <a:pt x="79" y="10"/>
                    <a:pt x="75" y="11"/>
                    <a:pt x="73" y="10"/>
                  </a:cubicBezTo>
                  <a:cubicBezTo>
                    <a:pt x="68" y="9"/>
                    <a:pt x="66" y="6"/>
                    <a:pt x="62" y="4"/>
                  </a:cubicBezTo>
                  <a:lnTo>
                    <a:pt x="62" y="3"/>
                  </a:lnTo>
                  <a:lnTo>
                    <a:pt x="64" y="0"/>
                  </a:lnTo>
                  <a:lnTo>
                    <a:pt x="65" y="1"/>
                  </a:lnTo>
                  <a:cubicBezTo>
                    <a:pt x="67" y="3"/>
                    <a:pt x="70" y="6"/>
                    <a:pt x="73" y="6"/>
                  </a:cubicBezTo>
                  <a:cubicBezTo>
                    <a:pt x="76" y="7"/>
                    <a:pt x="79" y="6"/>
                    <a:pt x="81" y="6"/>
                  </a:cubicBezTo>
                  <a:cubicBezTo>
                    <a:pt x="118" y="3"/>
                    <a:pt x="158" y="-1"/>
                    <a:pt x="197" y="3"/>
                  </a:cubicBezTo>
                  <a:cubicBezTo>
                    <a:pt x="222" y="5"/>
                    <a:pt x="259" y="8"/>
                    <a:pt x="272" y="37"/>
                  </a:cubicBezTo>
                  <a:cubicBezTo>
                    <a:pt x="277" y="53"/>
                    <a:pt x="272" y="67"/>
                    <a:pt x="261" y="80"/>
                  </a:cubicBezTo>
                  <a:cubicBezTo>
                    <a:pt x="230" y="114"/>
                    <a:pt x="149" y="131"/>
                    <a:pt x="117" y="127"/>
                  </a:cubicBezTo>
                  <a:cubicBezTo>
                    <a:pt x="92" y="124"/>
                    <a:pt x="76" y="129"/>
                    <a:pt x="60" y="135"/>
                  </a:cubicBezTo>
                  <a:cubicBezTo>
                    <a:pt x="48" y="138"/>
                    <a:pt x="36" y="143"/>
                    <a:pt x="18" y="143"/>
                  </a:cubicBezTo>
                  <a:close/>
                </a:path>
              </a:pathLst>
            </a:custGeom>
            <a:solidFill>
              <a:srgbClr val="0B112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9" name="Freeform: Shape 1134">
              <a:extLst>
                <a:ext uri="{FF2B5EF4-FFF2-40B4-BE49-F238E27FC236}">
                  <a16:creationId xmlns:a16="http://schemas.microsoft.com/office/drawing/2014/main" id="{4D7CC960-F195-1042-8AFE-7F3F28A09D96}"/>
                </a:ext>
              </a:extLst>
            </p:cNvPr>
            <p:cNvSpPr/>
            <p:nvPr/>
          </p:nvSpPr>
          <p:spPr>
            <a:xfrm>
              <a:off x="9187553" y="6007952"/>
              <a:ext cx="303678" cy="44431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5" h="358">
                  <a:moveTo>
                    <a:pt x="240" y="69"/>
                  </a:moveTo>
                  <a:lnTo>
                    <a:pt x="119" y="3"/>
                  </a:lnTo>
                  <a:cubicBezTo>
                    <a:pt x="103" y="-6"/>
                    <a:pt x="84" y="5"/>
                    <a:pt x="82" y="22"/>
                  </a:cubicBezTo>
                  <a:cubicBezTo>
                    <a:pt x="74" y="86"/>
                    <a:pt x="53" y="212"/>
                    <a:pt x="4" y="288"/>
                  </a:cubicBezTo>
                  <a:cubicBezTo>
                    <a:pt x="-6" y="303"/>
                    <a:pt x="3" y="323"/>
                    <a:pt x="20" y="326"/>
                  </a:cubicBezTo>
                  <a:lnTo>
                    <a:pt x="171" y="358"/>
                  </a:lnTo>
                  <a:cubicBezTo>
                    <a:pt x="253" y="251"/>
                    <a:pt x="249" y="124"/>
                    <a:pt x="240" y="69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0" name="Freeform: Shape 1135">
              <a:extLst>
                <a:ext uri="{FF2B5EF4-FFF2-40B4-BE49-F238E27FC236}">
                  <a16:creationId xmlns:a16="http://schemas.microsoft.com/office/drawing/2014/main" id="{71FF629A-72D2-B44A-BA63-D58CB6EE605F}"/>
                </a:ext>
              </a:extLst>
            </p:cNvPr>
            <p:cNvSpPr/>
            <p:nvPr/>
          </p:nvSpPr>
          <p:spPr>
            <a:xfrm>
              <a:off x="9213690" y="6147345"/>
              <a:ext cx="224025" cy="2999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81" h="242">
                  <a:moveTo>
                    <a:pt x="171" y="29"/>
                  </a:moveTo>
                  <a:cubicBezTo>
                    <a:pt x="161" y="12"/>
                    <a:pt x="143" y="-2"/>
                    <a:pt x="123" y="0"/>
                  </a:cubicBezTo>
                  <a:cubicBezTo>
                    <a:pt x="76" y="4"/>
                    <a:pt x="73" y="64"/>
                    <a:pt x="63" y="99"/>
                  </a:cubicBezTo>
                  <a:cubicBezTo>
                    <a:pt x="49" y="140"/>
                    <a:pt x="28" y="180"/>
                    <a:pt x="0" y="214"/>
                  </a:cubicBezTo>
                  <a:cubicBezTo>
                    <a:pt x="2" y="216"/>
                    <a:pt x="3" y="216"/>
                    <a:pt x="5" y="216"/>
                  </a:cubicBezTo>
                  <a:lnTo>
                    <a:pt x="130" y="242"/>
                  </a:lnTo>
                  <a:cubicBezTo>
                    <a:pt x="141" y="221"/>
                    <a:pt x="147" y="198"/>
                    <a:pt x="155" y="179"/>
                  </a:cubicBezTo>
                  <a:cubicBezTo>
                    <a:pt x="172" y="133"/>
                    <a:pt x="195" y="76"/>
                    <a:pt x="171" y="2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1" name="Freeform: Shape 1496">
              <a:extLst>
                <a:ext uri="{FF2B5EF4-FFF2-40B4-BE49-F238E27FC236}">
                  <a16:creationId xmlns:a16="http://schemas.microsoft.com/office/drawing/2014/main" id="{A83F403A-3DAF-A74B-8333-31EC0F28BA7B}"/>
                </a:ext>
              </a:extLst>
            </p:cNvPr>
            <p:cNvSpPr/>
            <p:nvPr/>
          </p:nvSpPr>
          <p:spPr>
            <a:xfrm>
              <a:off x="9218668" y="6173481"/>
              <a:ext cx="219047" cy="268830"/>
            </a:xfrm>
            <a:custGeom>
              <a:avLst/>
              <a:gdLst>
                <a:gd name="connsiteX0" fmla="*/ 164285 w 219047"/>
                <a:gd name="connsiteY0" fmla="*/ 258873 h 268830"/>
                <a:gd name="connsiteX1" fmla="*/ 161857 w 219047"/>
                <a:gd name="connsiteY1" fmla="*/ 263299 h 268830"/>
                <a:gd name="connsiteX2" fmla="*/ 126644 w 219047"/>
                <a:gd name="connsiteY2" fmla="*/ 268830 h 268830"/>
                <a:gd name="connsiteX3" fmla="*/ 114502 w 219047"/>
                <a:gd name="connsiteY3" fmla="*/ 266618 h 268830"/>
                <a:gd name="connsiteX4" fmla="*/ 175487 w 219047"/>
                <a:gd name="connsiteY4" fmla="*/ 229003 h 268830"/>
                <a:gd name="connsiteX5" fmla="*/ 174254 w 219047"/>
                <a:gd name="connsiteY5" fmla="*/ 233745 h 268830"/>
                <a:gd name="connsiteX6" fmla="*/ 53393 w 219047"/>
                <a:gd name="connsiteY6" fmla="*/ 253895 h 268830"/>
                <a:gd name="connsiteX7" fmla="*/ 39827 w 219047"/>
                <a:gd name="connsiteY7" fmla="*/ 250339 h 268830"/>
                <a:gd name="connsiteX8" fmla="*/ 186688 w 219047"/>
                <a:gd name="connsiteY8" fmla="*/ 199133 h 268830"/>
                <a:gd name="connsiteX9" fmla="*/ 184215 w 219047"/>
                <a:gd name="connsiteY9" fmla="*/ 202738 h 268830"/>
                <a:gd name="connsiteX10" fmla="*/ 0 w 219047"/>
                <a:gd name="connsiteY10" fmla="*/ 233981 h 268830"/>
                <a:gd name="connsiteX11" fmla="*/ 3709 w 219047"/>
                <a:gd name="connsiteY11" fmla="*/ 229175 h 268830"/>
                <a:gd name="connsiteX12" fmla="*/ 197889 w 219047"/>
                <a:gd name="connsiteY12" fmla="*/ 169263 h 268830"/>
                <a:gd name="connsiteX13" fmla="*/ 195417 w 219047"/>
                <a:gd name="connsiteY13" fmla="*/ 172859 h 268830"/>
                <a:gd name="connsiteX14" fmla="*/ 23647 w 219047"/>
                <a:gd name="connsiteY14" fmla="*/ 201622 h 268830"/>
                <a:gd name="connsiteX15" fmla="*/ 26119 w 219047"/>
                <a:gd name="connsiteY15" fmla="*/ 196828 h 268830"/>
                <a:gd name="connsiteX16" fmla="*/ 207846 w 219047"/>
                <a:gd name="connsiteY16" fmla="*/ 139393 h 268830"/>
                <a:gd name="connsiteX17" fmla="*/ 206611 w 219047"/>
                <a:gd name="connsiteY17" fmla="*/ 144187 h 268830"/>
                <a:gd name="connsiteX18" fmla="*/ 42316 w 219047"/>
                <a:gd name="connsiteY18" fmla="*/ 171752 h 268830"/>
                <a:gd name="connsiteX19" fmla="*/ 43551 w 219047"/>
                <a:gd name="connsiteY19" fmla="*/ 165760 h 268830"/>
                <a:gd name="connsiteX20" fmla="*/ 215313 w 219047"/>
                <a:gd name="connsiteY20" fmla="*/ 109523 h 268830"/>
                <a:gd name="connsiteX21" fmla="*/ 214078 w 219047"/>
                <a:gd name="connsiteY21" fmla="*/ 114302 h 268830"/>
                <a:gd name="connsiteX22" fmla="*/ 56006 w 219047"/>
                <a:gd name="connsiteY22" fmla="*/ 139393 h 268830"/>
                <a:gd name="connsiteX23" fmla="*/ 58476 w 219047"/>
                <a:gd name="connsiteY23" fmla="*/ 135809 h 268830"/>
                <a:gd name="connsiteX24" fmla="*/ 219047 w 219047"/>
                <a:gd name="connsiteY24" fmla="*/ 82142 h 268830"/>
                <a:gd name="connsiteX25" fmla="*/ 219047 w 219047"/>
                <a:gd name="connsiteY25" fmla="*/ 85714 h 268830"/>
                <a:gd name="connsiteX26" fmla="*/ 68452 w 219047"/>
                <a:gd name="connsiteY26" fmla="*/ 109523 h 268830"/>
                <a:gd name="connsiteX27" fmla="*/ 70921 w 219047"/>
                <a:gd name="connsiteY27" fmla="*/ 105952 h 268830"/>
                <a:gd name="connsiteX28" fmla="*/ 219047 w 219047"/>
                <a:gd name="connsiteY28" fmla="*/ 52272 h 268830"/>
                <a:gd name="connsiteX29" fmla="*/ 219047 w 219047"/>
                <a:gd name="connsiteY29" fmla="*/ 57043 h 268830"/>
                <a:gd name="connsiteX30" fmla="*/ 77164 w 219047"/>
                <a:gd name="connsiteY30" fmla="*/ 80897 h 268830"/>
                <a:gd name="connsiteX31" fmla="*/ 79632 w 219047"/>
                <a:gd name="connsiteY31" fmla="*/ 76126 h 268830"/>
                <a:gd name="connsiteX32" fmla="*/ 212836 w 219047"/>
                <a:gd name="connsiteY32" fmla="*/ 26136 h 268830"/>
                <a:gd name="connsiteX33" fmla="*/ 214069 w 219047"/>
                <a:gd name="connsiteY33" fmla="*/ 29692 h 268830"/>
                <a:gd name="connsiteX34" fmla="*/ 84632 w 219047"/>
                <a:gd name="connsiteY34" fmla="*/ 51028 h 268830"/>
                <a:gd name="connsiteX35" fmla="*/ 84632 w 219047"/>
                <a:gd name="connsiteY35" fmla="*/ 47472 h 268830"/>
                <a:gd name="connsiteX36" fmla="*/ 199162 w 219047"/>
                <a:gd name="connsiteY36" fmla="*/ 0 h 268830"/>
                <a:gd name="connsiteX37" fmla="*/ 201623 w 219047"/>
                <a:gd name="connsiteY37" fmla="*/ 4702 h 268830"/>
                <a:gd name="connsiteX38" fmla="*/ 93344 w 219047"/>
                <a:gd name="connsiteY38" fmla="*/ 21158 h 268830"/>
                <a:gd name="connsiteX39" fmla="*/ 95805 w 219047"/>
                <a:gd name="connsiteY39" fmla="*/ 17631 h 26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9047" h="268830">
                  <a:moveTo>
                    <a:pt x="164285" y="258873"/>
                  </a:moveTo>
                  <a:cubicBezTo>
                    <a:pt x="163071" y="259980"/>
                    <a:pt x="163071" y="262192"/>
                    <a:pt x="161857" y="263299"/>
                  </a:cubicBezTo>
                  <a:lnTo>
                    <a:pt x="126644" y="268830"/>
                  </a:lnTo>
                  <a:lnTo>
                    <a:pt x="114502" y="266618"/>
                  </a:lnTo>
                  <a:close/>
                  <a:moveTo>
                    <a:pt x="175487" y="229003"/>
                  </a:moveTo>
                  <a:cubicBezTo>
                    <a:pt x="175487" y="230189"/>
                    <a:pt x="175487" y="232559"/>
                    <a:pt x="174254" y="233745"/>
                  </a:cubicBezTo>
                  <a:lnTo>
                    <a:pt x="53393" y="253895"/>
                  </a:lnTo>
                  <a:lnTo>
                    <a:pt x="39827" y="250339"/>
                  </a:lnTo>
                  <a:close/>
                  <a:moveTo>
                    <a:pt x="186688" y="199133"/>
                  </a:moveTo>
                  <a:cubicBezTo>
                    <a:pt x="185452" y="200335"/>
                    <a:pt x="185452" y="202738"/>
                    <a:pt x="184215" y="202738"/>
                  </a:cubicBezTo>
                  <a:lnTo>
                    <a:pt x="0" y="233981"/>
                  </a:lnTo>
                  <a:cubicBezTo>
                    <a:pt x="1236" y="232780"/>
                    <a:pt x="2473" y="231578"/>
                    <a:pt x="3709" y="229175"/>
                  </a:cubicBezTo>
                  <a:close/>
                  <a:moveTo>
                    <a:pt x="197889" y="169263"/>
                  </a:moveTo>
                  <a:cubicBezTo>
                    <a:pt x="197889" y="170462"/>
                    <a:pt x="196653" y="172859"/>
                    <a:pt x="195417" y="172859"/>
                  </a:cubicBezTo>
                  <a:lnTo>
                    <a:pt x="23647" y="201622"/>
                  </a:lnTo>
                  <a:cubicBezTo>
                    <a:pt x="24883" y="201622"/>
                    <a:pt x="24883" y="199225"/>
                    <a:pt x="26119" y="196828"/>
                  </a:cubicBezTo>
                  <a:close/>
                  <a:moveTo>
                    <a:pt x="207846" y="139393"/>
                  </a:moveTo>
                  <a:cubicBezTo>
                    <a:pt x="207846" y="140592"/>
                    <a:pt x="206611" y="142989"/>
                    <a:pt x="206611" y="144187"/>
                  </a:cubicBezTo>
                  <a:lnTo>
                    <a:pt x="42316" y="171752"/>
                  </a:lnTo>
                  <a:cubicBezTo>
                    <a:pt x="42316" y="169355"/>
                    <a:pt x="42316" y="168157"/>
                    <a:pt x="43551" y="165760"/>
                  </a:cubicBezTo>
                  <a:close/>
                  <a:moveTo>
                    <a:pt x="215313" y="109523"/>
                  </a:moveTo>
                  <a:cubicBezTo>
                    <a:pt x="215313" y="110718"/>
                    <a:pt x="215313" y="111913"/>
                    <a:pt x="214078" y="114302"/>
                  </a:cubicBezTo>
                  <a:lnTo>
                    <a:pt x="56006" y="139393"/>
                  </a:lnTo>
                  <a:cubicBezTo>
                    <a:pt x="57241" y="139393"/>
                    <a:pt x="57241" y="137004"/>
                    <a:pt x="58476" y="135809"/>
                  </a:cubicBezTo>
                  <a:close/>
                  <a:moveTo>
                    <a:pt x="219047" y="82142"/>
                  </a:moveTo>
                  <a:cubicBezTo>
                    <a:pt x="219047" y="82142"/>
                    <a:pt x="219047" y="83333"/>
                    <a:pt x="219047" y="85714"/>
                  </a:cubicBezTo>
                  <a:lnTo>
                    <a:pt x="68452" y="109523"/>
                  </a:lnTo>
                  <a:cubicBezTo>
                    <a:pt x="68452" y="109523"/>
                    <a:pt x="69686" y="107142"/>
                    <a:pt x="70921" y="105952"/>
                  </a:cubicBezTo>
                  <a:close/>
                  <a:moveTo>
                    <a:pt x="219047" y="52272"/>
                  </a:moveTo>
                  <a:cubicBezTo>
                    <a:pt x="219047" y="54657"/>
                    <a:pt x="219047" y="55850"/>
                    <a:pt x="219047" y="57043"/>
                  </a:cubicBezTo>
                  <a:lnTo>
                    <a:pt x="77164" y="80897"/>
                  </a:lnTo>
                  <a:cubicBezTo>
                    <a:pt x="77164" y="79704"/>
                    <a:pt x="79632" y="77319"/>
                    <a:pt x="79632" y="76126"/>
                  </a:cubicBezTo>
                  <a:close/>
                  <a:moveTo>
                    <a:pt x="212836" y="26136"/>
                  </a:moveTo>
                  <a:cubicBezTo>
                    <a:pt x="212836" y="27321"/>
                    <a:pt x="214069" y="28506"/>
                    <a:pt x="214069" y="29692"/>
                  </a:cubicBezTo>
                  <a:lnTo>
                    <a:pt x="84632" y="51028"/>
                  </a:lnTo>
                  <a:cubicBezTo>
                    <a:pt x="84632" y="51028"/>
                    <a:pt x="84632" y="48657"/>
                    <a:pt x="84632" y="47472"/>
                  </a:cubicBezTo>
                  <a:close/>
                  <a:moveTo>
                    <a:pt x="199162" y="0"/>
                  </a:moveTo>
                  <a:cubicBezTo>
                    <a:pt x="200393" y="1175"/>
                    <a:pt x="200393" y="2351"/>
                    <a:pt x="201623" y="4702"/>
                  </a:cubicBezTo>
                  <a:lnTo>
                    <a:pt x="93344" y="21158"/>
                  </a:lnTo>
                  <a:cubicBezTo>
                    <a:pt x="93344" y="19982"/>
                    <a:pt x="94574" y="18807"/>
                    <a:pt x="95805" y="17631"/>
                  </a:cubicBezTo>
                  <a:close/>
                </a:path>
              </a:pathLst>
            </a:custGeom>
            <a:solidFill>
              <a:srgbClr val="A1A19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2" name="Freeform: Shape 1146">
              <a:extLst>
                <a:ext uri="{FF2B5EF4-FFF2-40B4-BE49-F238E27FC236}">
                  <a16:creationId xmlns:a16="http://schemas.microsoft.com/office/drawing/2014/main" id="{B3F60392-6554-6546-BCB4-EF8AC18CDC30}"/>
                </a:ext>
              </a:extLst>
            </p:cNvPr>
            <p:cNvSpPr/>
            <p:nvPr/>
          </p:nvSpPr>
          <p:spPr>
            <a:xfrm>
              <a:off x="9267207" y="6274293"/>
              <a:ext cx="124458" cy="1493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1" h="121">
                  <a:moveTo>
                    <a:pt x="4" y="84"/>
                  </a:moveTo>
                  <a:lnTo>
                    <a:pt x="91" y="2"/>
                  </a:lnTo>
                  <a:cubicBezTo>
                    <a:pt x="95" y="-2"/>
                    <a:pt x="102" y="2"/>
                    <a:pt x="101" y="8"/>
                  </a:cubicBezTo>
                  <a:lnTo>
                    <a:pt x="78" y="111"/>
                  </a:lnTo>
                  <a:cubicBezTo>
                    <a:pt x="78" y="117"/>
                    <a:pt x="73" y="121"/>
                    <a:pt x="68" y="121"/>
                  </a:cubicBezTo>
                  <a:cubicBezTo>
                    <a:pt x="54" y="123"/>
                    <a:pt x="31" y="122"/>
                    <a:pt x="5" y="104"/>
                  </a:cubicBezTo>
                  <a:cubicBezTo>
                    <a:pt x="-2" y="100"/>
                    <a:pt x="-2" y="89"/>
                    <a:pt x="4" y="84"/>
                  </a:cubicBezTo>
                  <a:close/>
                </a:path>
              </a:pathLst>
            </a:custGeom>
            <a:solidFill>
              <a:srgbClr val="1A1818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0" name="Freeform: Shape 1492">
              <a:extLst>
                <a:ext uri="{FF2B5EF4-FFF2-40B4-BE49-F238E27FC236}">
                  <a16:creationId xmlns:a16="http://schemas.microsoft.com/office/drawing/2014/main" id="{A8D5D863-FD4B-2B44-B0DA-22153CAA9E5A}"/>
                </a:ext>
              </a:extLst>
            </p:cNvPr>
            <p:cNvSpPr/>
            <p:nvPr/>
          </p:nvSpPr>
          <p:spPr>
            <a:xfrm>
              <a:off x="4680917" y="6492095"/>
              <a:ext cx="6616202" cy="1661519"/>
            </a:xfrm>
            <a:custGeom>
              <a:avLst/>
              <a:gdLst>
                <a:gd name="connsiteX0" fmla="*/ 2570064 w 6616202"/>
                <a:gd name="connsiteY0" fmla="*/ 1646584 h 1661519"/>
                <a:gd name="connsiteX1" fmla="*/ 2589977 w 6616202"/>
                <a:gd name="connsiteY1" fmla="*/ 1650733 h 1661519"/>
                <a:gd name="connsiteX2" fmla="*/ 2587634 w 6616202"/>
                <a:gd name="connsiteY2" fmla="*/ 1652807 h 1661519"/>
                <a:gd name="connsiteX3" fmla="*/ 3581872 w 6616202"/>
                <a:gd name="connsiteY3" fmla="*/ 1645001 h 1661519"/>
                <a:gd name="connsiteX4" fmla="*/ 3583626 w 6616202"/>
                <a:gd name="connsiteY4" fmla="*/ 1645352 h 1661519"/>
                <a:gd name="connsiteX5" fmla="*/ 3574916 w 6616202"/>
                <a:gd name="connsiteY5" fmla="*/ 1645352 h 1661519"/>
                <a:gd name="connsiteX6" fmla="*/ 3176177 w 6616202"/>
                <a:gd name="connsiteY6" fmla="*/ 1631649 h 1661519"/>
                <a:gd name="connsiteX7" fmla="*/ 3164620 w 6616202"/>
                <a:gd name="connsiteY7" fmla="*/ 1636627 h 1661519"/>
                <a:gd name="connsiteX8" fmla="*/ 3159997 w 6616202"/>
                <a:gd name="connsiteY8" fmla="*/ 1634636 h 1661519"/>
                <a:gd name="connsiteX9" fmla="*/ 3176177 w 6616202"/>
                <a:gd name="connsiteY9" fmla="*/ 1631649 h 1661519"/>
                <a:gd name="connsiteX10" fmla="*/ 2502814 w 6616202"/>
                <a:gd name="connsiteY10" fmla="*/ 1627163 h 1661519"/>
                <a:gd name="connsiteX11" fmla="*/ 2487416 w 6616202"/>
                <a:gd name="connsiteY11" fmla="*/ 1629184 h 1661519"/>
                <a:gd name="connsiteX12" fmla="*/ 2521012 w 6616202"/>
                <a:gd name="connsiteY12" fmla="*/ 1631672 h 1661519"/>
                <a:gd name="connsiteX13" fmla="*/ 2502814 w 6616202"/>
                <a:gd name="connsiteY13" fmla="*/ 1627163 h 1661519"/>
                <a:gd name="connsiteX14" fmla="*/ 3798928 w 6616202"/>
                <a:gd name="connsiteY14" fmla="*/ 1622937 h 1661519"/>
                <a:gd name="connsiteX15" fmla="*/ 3814645 w 6616202"/>
                <a:gd name="connsiteY15" fmla="*/ 1638218 h 1661519"/>
                <a:gd name="connsiteX16" fmla="*/ 3772329 w 6616202"/>
                <a:gd name="connsiteY16" fmla="*/ 1644095 h 1661519"/>
                <a:gd name="connsiteX17" fmla="*/ 4128822 w 6616202"/>
                <a:gd name="connsiteY17" fmla="*/ 1614225 h 1661519"/>
                <a:gd name="connsiteX18" fmla="*/ 4148224 w 6616202"/>
                <a:gd name="connsiteY18" fmla="*/ 1618706 h 1661519"/>
                <a:gd name="connsiteX19" fmla="*/ 4105781 w 6616202"/>
                <a:gd name="connsiteY19" fmla="*/ 1625426 h 1661519"/>
                <a:gd name="connsiteX20" fmla="*/ 4128822 w 6616202"/>
                <a:gd name="connsiteY20" fmla="*/ 1614225 h 1661519"/>
                <a:gd name="connsiteX21" fmla="*/ 2248962 w 6616202"/>
                <a:gd name="connsiteY21" fmla="*/ 1601779 h 1661519"/>
                <a:gd name="connsiteX22" fmla="*/ 2257674 w 6616202"/>
                <a:gd name="connsiteY22" fmla="*/ 1608002 h 1661519"/>
                <a:gd name="connsiteX23" fmla="*/ 2252229 w 6616202"/>
                <a:gd name="connsiteY23" fmla="*/ 1606965 h 1661519"/>
                <a:gd name="connsiteX24" fmla="*/ 1979381 w 6616202"/>
                <a:gd name="connsiteY24" fmla="*/ 1567184 h 1661519"/>
                <a:gd name="connsiteX25" fmla="*/ 2006268 w 6616202"/>
                <a:gd name="connsiteY25" fmla="*/ 1574398 h 1661519"/>
                <a:gd name="connsiteX26" fmla="*/ 1971420 w 6616202"/>
                <a:gd name="connsiteY26" fmla="*/ 1568953 h 1661519"/>
                <a:gd name="connsiteX27" fmla="*/ 1979381 w 6616202"/>
                <a:gd name="connsiteY27" fmla="*/ 1567184 h 1661519"/>
                <a:gd name="connsiteX28" fmla="*/ 4100581 w 6616202"/>
                <a:gd name="connsiteY28" fmla="*/ 1543818 h 1661519"/>
                <a:gd name="connsiteX29" fmla="*/ 4128283 w 6616202"/>
                <a:gd name="connsiteY29" fmla="*/ 1548619 h 1661519"/>
                <a:gd name="connsiteX30" fmla="*/ 4095763 w 6616202"/>
                <a:gd name="connsiteY30" fmla="*/ 1550752 h 1661519"/>
                <a:gd name="connsiteX31" fmla="*/ 4090945 w 6616202"/>
                <a:gd name="connsiteY31" fmla="*/ 1545418 h 1661519"/>
                <a:gd name="connsiteX32" fmla="*/ 4100581 w 6616202"/>
                <a:gd name="connsiteY32" fmla="*/ 1543818 h 1661519"/>
                <a:gd name="connsiteX33" fmla="*/ 4538284 w 6616202"/>
                <a:gd name="connsiteY33" fmla="*/ 1530838 h 1661519"/>
                <a:gd name="connsiteX34" fmla="*/ 4541485 w 6616202"/>
                <a:gd name="connsiteY34" fmla="*/ 1544528 h 1661519"/>
                <a:gd name="connsiteX35" fmla="*/ 4534017 w 6616202"/>
                <a:gd name="connsiteY35" fmla="*/ 1544528 h 1661519"/>
                <a:gd name="connsiteX36" fmla="*/ 1757348 w 6616202"/>
                <a:gd name="connsiteY36" fmla="*/ 1512169 h 1661519"/>
                <a:gd name="connsiteX37" fmla="*/ 1771038 w 6616202"/>
                <a:gd name="connsiteY37" fmla="*/ 1512169 h 1661519"/>
                <a:gd name="connsiteX38" fmla="*/ 1757348 w 6616202"/>
                <a:gd name="connsiteY38" fmla="*/ 1512169 h 1661519"/>
                <a:gd name="connsiteX39" fmla="*/ 5021091 w 6616202"/>
                <a:gd name="connsiteY39" fmla="*/ 1493501 h 1661519"/>
                <a:gd name="connsiteX40" fmla="*/ 5016290 w 6616202"/>
                <a:gd name="connsiteY40" fmla="*/ 1501124 h 1661519"/>
                <a:gd name="connsiteX41" fmla="*/ 5021091 w 6616202"/>
                <a:gd name="connsiteY41" fmla="*/ 1493501 h 1661519"/>
                <a:gd name="connsiteX42" fmla="*/ 5101547 w 6616202"/>
                <a:gd name="connsiteY42" fmla="*/ 1473587 h 1661519"/>
                <a:gd name="connsiteX43" fmla="*/ 5115237 w 6616202"/>
                <a:gd name="connsiteY43" fmla="*/ 1476854 h 1661519"/>
                <a:gd name="connsiteX44" fmla="*/ 5101547 w 6616202"/>
                <a:gd name="connsiteY44" fmla="*/ 1482299 h 1661519"/>
                <a:gd name="connsiteX45" fmla="*/ 5014473 w 6616202"/>
                <a:gd name="connsiteY45" fmla="*/ 1469854 h 1661519"/>
                <a:gd name="connsiteX46" fmla="*/ 5001289 w 6616202"/>
                <a:gd name="connsiteY46" fmla="*/ 1476388 h 1661519"/>
                <a:gd name="connsiteX47" fmla="*/ 4984510 w 6616202"/>
                <a:gd name="connsiteY47" fmla="*/ 1476388 h 1661519"/>
                <a:gd name="connsiteX48" fmla="*/ 4909878 w 6616202"/>
                <a:gd name="connsiteY48" fmla="*/ 1449940 h 1661519"/>
                <a:gd name="connsiteX49" fmla="*/ 4872311 w 6616202"/>
                <a:gd name="connsiteY49" fmla="*/ 1456163 h 1661519"/>
                <a:gd name="connsiteX50" fmla="*/ 4863828 w 6616202"/>
                <a:gd name="connsiteY50" fmla="*/ 1456163 h 1661519"/>
                <a:gd name="connsiteX51" fmla="*/ 4909878 w 6616202"/>
                <a:gd name="connsiteY51" fmla="*/ 1449940 h 1661519"/>
                <a:gd name="connsiteX52" fmla="*/ 5366640 w 6616202"/>
                <a:gd name="connsiteY52" fmla="*/ 1412603 h 1661519"/>
                <a:gd name="connsiteX53" fmla="*/ 5359421 w 6616202"/>
                <a:gd name="connsiteY53" fmla="*/ 1415715 h 1661519"/>
                <a:gd name="connsiteX54" fmla="*/ 5330547 w 6616202"/>
                <a:gd name="connsiteY54" fmla="*/ 1418826 h 1661519"/>
                <a:gd name="connsiteX55" fmla="*/ 5366640 w 6616202"/>
                <a:gd name="connsiteY55" fmla="*/ 1412603 h 1661519"/>
                <a:gd name="connsiteX56" fmla="*/ 5429235 w 6616202"/>
                <a:gd name="connsiteY56" fmla="*/ 1410114 h 1661519"/>
                <a:gd name="connsiteX57" fmla="*/ 5437584 w 6616202"/>
                <a:gd name="connsiteY57" fmla="*/ 1410114 h 1661519"/>
                <a:gd name="connsiteX58" fmla="*/ 5408959 w 6616202"/>
                <a:gd name="connsiteY58" fmla="*/ 1411359 h 1661519"/>
                <a:gd name="connsiteX59" fmla="*/ 5217364 w 6616202"/>
                <a:gd name="connsiteY59" fmla="*/ 1407814 h 1661519"/>
                <a:gd name="connsiteX60" fmla="*/ 5194968 w 6616202"/>
                <a:gd name="connsiteY60" fmla="*/ 1412789 h 1661519"/>
                <a:gd name="connsiteX61" fmla="*/ 5214876 w 6616202"/>
                <a:gd name="connsiteY61" fmla="*/ 1410301 h 1661519"/>
                <a:gd name="connsiteX62" fmla="*/ 5217364 w 6616202"/>
                <a:gd name="connsiteY62" fmla="*/ 1407814 h 1661519"/>
                <a:gd name="connsiteX63" fmla="*/ 5404987 w 6616202"/>
                <a:gd name="connsiteY63" fmla="*/ 1400052 h 1661519"/>
                <a:gd name="connsiteX64" fmla="*/ 5405250 w 6616202"/>
                <a:gd name="connsiteY64" fmla="*/ 1400352 h 1661519"/>
                <a:gd name="connsiteX65" fmla="*/ 5403725 w 6616202"/>
                <a:gd name="connsiteY65" fmla="*/ 1400150 h 1661519"/>
                <a:gd name="connsiteX66" fmla="*/ 5390008 w 6616202"/>
                <a:gd name="connsiteY66" fmla="*/ 1398331 h 1661519"/>
                <a:gd name="connsiteX67" fmla="*/ 5403725 w 6616202"/>
                <a:gd name="connsiteY67" fmla="*/ 1400150 h 1661519"/>
                <a:gd name="connsiteX68" fmla="*/ 5369166 w 6616202"/>
                <a:gd name="connsiteY68" fmla="*/ 1402840 h 1661519"/>
                <a:gd name="connsiteX69" fmla="*/ 5390008 w 6616202"/>
                <a:gd name="connsiteY69" fmla="*/ 1398331 h 1661519"/>
                <a:gd name="connsiteX70" fmla="*/ 5470478 w 6616202"/>
                <a:gd name="connsiteY70" fmla="*/ 1393934 h 1661519"/>
                <a:gd name="connsiteX71" fmla="*/ 5477412 w 6616202"/>
                <a:gd name="connsiteY71" fmla="*/ 1400335 h 1661519"/>
                <a:gd name="connsiteX72" fmla="*/ 5461232 w 6616202"/>
                <a:gd name="connsiteY72" fmla="*/ 1401402 h 1661519"/>
                <a:gd name="connsiteX73" fmla="*/ 5271464 w 6616202"/>
                <a:gd name="connsiteY73" fmla="*/ 1388324 h 1661519"/>
                <a:gd name="connsiteX74" fmla="*/ 5275789 w 6616202"/>
                <a:gd name="connsiteY74" fmla="*/ 1389951 h 1661519"/>
                <a:gd name="connsiteX75" fmla="*/ 5266285 w 6616202"/>
                <a:gd name="connsiteY75" fmla="*/ 1396672 h 1661519"/>
                <a:gd name="connsiteX76" fmla="*/ 5271464 w 6616202"/>
                <a:gd name="connsiteY76" fmla="*/ 1388324 h 1661519"/>
                <a:gd name="connsiteX77" fmla="*/ 5305825 w 6616202"/>
                <a:gd name="connsiteY77" fmla="*/ 1385218 h 1661519"/>
                <a:gd name="connsiteX78" fmla="*/ 5308148 w 6616202"/>
                <a:gd name="connsiteY78" fmla="*/ 1385841 h 1661519"/>
                <a:gd name="connsiteX79" fmla="*/ 5290724 w 6616202"/>
                <a:gd name="connsiteY79" fmla="*/ 1386463 h 1661519"/>
                <a:gd name="connsiteX80" fmla="*/ 5305825 w 6616202"/>
                <a:gd name="connsiteY80" fmla="*/ 1385218 h 1661519"/>
                <a:gd name="connsiteX81" fmla="*/ 5497325 w 6616202"/>
                <a:gd name="connsiteY81" fmla="*/ 1377340 h 1661519"/>
                <a:gd name="connsiteX82" fmla="*/ 5493712 w 6616202"/>
                <a:gd name="connsiteY82" fmla="*/ 1378447 h 1661519"/>
                <a:gd name="connsiteX83" fmla="*/ 5493296 w 6616202"/>
                <a:gd name="connsiteY83" fmla="*/ 1378242 h 1661519"/>
                <a:gd name="connsiteX84" fmla="*/ 5484979 w 6616202"/>
                <a:gd name="connsiteY84" fmla="*/ 1374160 h 1661519"/>
                <a:gd name="connsiteX85" fmla="*/ 5493296 w 6616202"/>
                <a:gd name="connsiteY85" fmla="*/ 1378242 h 1661519"/>
                <a:gd name="connsiteX86" fmla="*/ 5473236 w 6616202"/>
                <a:gd name="connsiteY86" fmla="*/ 1382734 h 1661519"/>
                <a:gd name="connsiteX87" fmla="*/ 5459987 w 6616202"/>
                <a:gd name="connsiteY87" fmla="*/ 1380659 h 1661519"/>
                <a:gd name="connsiteX88" fmla="*/ 5484979 w 6616202"/>
                <a:gd name="connsiteY88" fmla="*/ 1374160 h 1661519"/>
                <a:gd name="connsiteX89" fmla="*/ 5513645 w 6616202"/>
                <a:gd name="connsiteY89" fmla="*/ 1373357 h 1661519"/>
                <a:gd name="connsiteX90" fmla="*/ 5517235 w 6616202"/>
                <a:gd name="connsiteY90" fmla="*/ 1373707 h 1661519"/>
                <a:gd name="connsiteX91" fmla="*/ 5502300 w 6616202"/>
                <a:gd name="connsiteY91" fmla="*/ 1376507 h 1661519"/>
                <a:gd name="connsiteX92" fmla="*/ 5513645 w 6616202"/>
                <a:gd name="connsiteY92" fmla="*/ 1373357 h 1661519"/>
                <a:gd name="connsiteX93" fmla="*/ 5675375 w 6616202"/>
                <a:gd name="connsiteY93" fmla="*/ 1361575 h 1661519"/>
                <a:gd name="connsiteX94" fmla="*/ 5676542 w 6616202"/>
                <a:gd name="connsiteY94" fmla="*/ 1363566 h 1661519"/>
                <a:gd name="connsiteX95" fmla="*/ 5664874 w 6616202"/>
                <a:gd name="connsiteY95" fmla="*/ 1366553 h 1661519"/>
                <a:gd name="connsiteX96" fmla="*/ 5675375 w 6616202"/>
                <a:gd name="connsiteY96" fmla="*/ 1361575 h 1661519"/>
                <a:gd name="connsiteX97" fmla="*/ 5430117 w 6616202"/>
                <a:gd name="connsiteY97" fmla="*/ 1360330 h 1661519"/>
                <a:gd name="connsiteX98" fmla="*/ 5427752 w 6616202"/>
                <a:gd name="connsiteY98" fmla="*/ 1363317 h 1661519"/>
                <a:gd name="connsiteX99" fmla="*/ 5406470 w 6616202"/>
                <a:gd name="connsiteY99" fmla="*/ 1365308 h 1661519"/>
                <a:gd name="connsiteX100" fmla="*/ 5599780 w 6616202"/>
                <a:gd name="connsiteY100" fmla="*/ 1340417 h 1661519"/>
                <a:gd name="connsiteX101" fmla="*/ 5619448 w 6616202"/>
                <a:gd name="connsiteY101" fmla="*/ 1375690 h 1661519"/>
                <a:gd name="connsiteX102" fmla="*/ 5562904 w 6616202"/>
                <a:gd name="connsiteY102" fmla="*/ 1391502 h 1661519"/>
                <a:gd name="connsiteX103" fmla="*/ 5562904 w 6616202"/>
                <a:gd name="connsiteY103" fmla="*/ 1385420 h 1661519"/>
                <a:gd name="connsiteX104" fmla="*/ 5533402 w 6616202"/>
                <a:gd name="connsiteY104" fmla="*/ 1393934 h 1661519"/>
                <a:gd name="connsiteX105" fmla="*/ 5565362 w 6616202"/>
                <a:gd name="connsiteY105" fmla="*/ 1364743 h 1661519"/>
                <a:gd name="connsiteX106" fmla="*/ 5613302 w 6616202"/>
                <a:gd name="connsiteY106" fmla="*/ 1361094 h 1661519"/>
                <a:gd name="connsiteX107" fmla="*/ 5572737 w 6616202"/>
                <a:gd name="connsiteY107" fmla="*/ 1355013 h 1661519"/>
                <a:gd name="connsiteX108" fmla="*/ 5599780 w 6616202"/>
                <a:gd name="connsiteY108" fmla="*/ 1340417 h 1661519"/>
                <a:gd name="connsiteX109" fmla="*/ 5535907 w 6616202"/>
                <a:gd name="connsiteY109" fmla="*/ 1340417 h 1661519"/>
                <a:gd name="connsiteX110" fmla="*/ 5535907 w 6616202"/>
                <a:gd name="connsiteY110" fmla="*/ 1346640 h 1661519"/>
                <a:gd name="connsiteX111" fmla="*/ 5523461 w 6616202"/>
                <a:gd name="connsiteY111" fmla="*/ 1346640 h 1661519"/>
                <a:gd name="connsiteX112" fmla="*/ 5595644 w 6616202"/>
                <a:gd name="connsiteY112" fmla="*/ 1327971 h 1661519"/>
                <a:gd name="connsiteX113" fmla="*/ 5592118 w 6616202"/>
                <a:gd name="connsiteY113" fmla="*/ 1337162 h 1661519"/>
                <a:gd name="connsiteX114" fmla="*/ 5574486 w 6616202"/>
                <a:gd name="connsiteY114" fmla="*/ 1342906 h 1661519"/>
                <a:gd name="connsiteX115" fmla="*/ 5595644 w 6616202"/>
                <a:gd name="connsiteY115" fmla="*/ 1327971 h 1661519"/>
                <a:gd name="connsiteX116" fmla="*/ 5623821 w 6616202"/>
                <a:gd name="connsiteY116" fmla="*/ 1326723 h 1661519"/>
                <a:gd name="connsiteX117" fmla="*/ 5662851 w 6616202"/>
                <a:gd name="connsiteY117" fmla="*/ 1327843 h 1661519"/>
                <a:gd name="connsiteX118" fmla="*/ 5651874 w 6616202"/>
                <a:gd name="connsiteY118" fmla="*/ 1331204 h 1661519"/>
                <a:gd name="connsiteX119" fmla="*/ 5655533 w 6616202"/>
                <a:gd name="connsiteY119" fmla="*/ 1328963 h 1661519"/>
                <a:gd name="connsiteX120" fmla="*/ 5601866 w 6616202"/>
                <a:gd name="connsiteY120" fmla="*/ 1337924 h 1661519"/>
                <a:gd name="connsiteX121" fmla="*/ 5623821 w 6616202"/>
                <a:gd name="connsiteY121" fmla="*/ 1326723 h 1661519"/>
                <a:gd name="connsiteX122" fmla="*/ 5833362 w 6616202"/>
                <a:gd name="connsiteY122" fmla="*/ 1311791 h 1661519"/>
                <a:gd name="connsiteX123" fmla="*/ 5812826 w 6616202"/>
                <a:gd name="connsiteY123" fmla="*/ 1321974 h 1661519"/>
                <a:gd name="connsiteX124" fmla="*/ 5815242 w 6616202"/>
                <a:gd name="connsiteY124" fmla="*/ 1324237 h 1661519"/>
                <a:gd name="connsiteX125" fmla="*/ 5792291 w 6616202"/>
                <a:gd name="connsiteY125" fmla="*/ 1323106 h 1661519"/>
                <a:gd name="connsiteX126" fmla="*/ 5741263 w 6616202"/>
                <a:gd name="connsiteY126" fmla="*/ 1310543 h 1661519"/>
                <a:gd name="connsiteX127" fmla="*/ 5713092 w 6616202"/>
                <a:gd name="connsiteY127" fmla="*/ 1317699 h 1661519"/>
                <a:gd name="connsiteX128" fmla="*/ 5737589 w 6616202"/>
                <a:gd name="connsiteY128" fmla="*/ 1322470 h 1661519"/>
                <a:gd name="connsiteX129" fmla="*/ 5697169 w 6616202"/>
                <a:gd name="connsiteY129" fmla="*/ 1339168 h 1661519"/>
                <a:gd name="connsiteX130" fmla="*/ 5711867 w 6616202"/>
                <a:gd name="connsiteY130" fmla="*/ 1317699 h 1661519"/>
                <a:gd name="connsiteX131" fmla="*/ 5664099 w 6616202"/>
                <a:gd name="connsiteY131" fmla="*/ 1327241 h 1661519"/>
                <a:gd name="connsiteX132" fmla="*/ 5714317 w 6616202"/>
                <a:gd name="connsiteY132" fmla="*/ 1314121 h 1661519"/>
                <a:gd name="connsiteX133" fmla="*/ 5713092 w 6616202"/>
                <a:gd name="connsiteY133" fmla="*/ 1312929 h 1661519"/>
                <a:gd name="connsiteX134" fmla="*/ 5741263 w 6616202"/>
                <a:gd name="connsiteY134" fmla="*/ 1310543 h 1661519"/>
                <a:gd name="connsiteX135" fmla="*/ 5788709 w 6616202"/>
                <a:gd name="connsiteY135" fmla="*/ 1300746 h 1661519"/>
                <a:gd name="connsiteX136" fmla="*/ 5786132 w 6616202"/>
                <a:gd name="connsiteY136" fmla="*/ 1304947 h 1661519"/>
                <a:gd name="connsiteX137" fmla="*/ 5741263 w 6616202"/>
                <a:gd name="connsiteY137" fmla="*/ 1310547 h 1661519"/>
                <a:gd name="connsiteX138" fmla="*/ 5777643 w 6616202"/>
                <a:gd name="connsiteY138" fmla="*/ 1301586 h 1661519"/>
                <a:gd name="connsiteX139" fmla="*/ 5788709 w 6616202"/>
                <a:gd name="connsiteY139" fmla="*/ 1300746 h 1661519"/>
                <a:gd name="connsiteX140" fmla="*/ 5814694 w 6616202"/>
                <a:gd name="connsiteY140" fmla="*/ 1296856 h 1661519"/>
                <a:gd name="connsiteX141" fmla="*/ 5790884 w 6616202"/>
                <a:gd name="connsiteY141" fmla="*/ 1304324 h 1661519"/>
                <a:gd name="connsiteX142" fmla="*/ 5787313 w 6616202"/>
                <a:gd name="connsiteY142" fmla="*/ 1303257 h 1661519"/>
                <a:gd name="connsiteX143" fmla="*/ 5814694 w 6616202"/>
                <a:gd name="connsiteY143" fmla="*/ 1296856 h 1661519"/>
                <a:gd name="connsiteX144" fmla="*/ 5931684 w 6616202"/>
                <a:gd name="connsiteY144" fmla="*/ 1289385 h 1661519"/>
                <a:gd name="connsiteX145" fmla="*/ 5978033 w 6616202"/>
                <a:gd name="connsiteY145" fmla="*/ 1293866 h 1661519"/>
                <a:gd name="connsiteX146" fmla="*/ 5980472 w 6616202"/>
                <a:gd name="connsiteY146" fmla="*/ 1291625 h 1661519"/>
                <a:gd name="connsiteX147" fmla="*/ 5979252 w 6616202"/>
                <a:gd name="connsiteY147" fmla="*/ 1300586 h 1661519"/>
                <a:gd name="connsiteX148" fmla="*/ 5978033 w 6616202"/>
                <a:gd name="connsiteY148" fmla="*/ 1294986 h 1661519"/>
                <a:gd name="connsiteX149" fmla="*/ 5959737 w 6616202"/>
                <a:gd name="connsiteY149" fmla="*/ 1300586 h 1661519"/>
                <a:gd name="connsiteX150" fmla="*/ 5931684 w 6616202"/>
                <a:gd name="connsiteY150" fmla="*/ 1289385 h 1661519"/>
                <a:gd name="connsiteX151" fmla="*/ 5829877 w 6616202"/>
                <a:gd name="connsiteY151" fmla="*/ 1289385 h 1661519"/>
                <a:gd name="connsiteX152" fmla="*/ 5833362 w 6616202"/>
                <a:gd name="connsiteY152" fmla="*/ 1291460 h 1661519"/>
                <a:gd name="connsiteX153" fmla="*/ 5815938 w 6616202"/>
                <a:gd name="connsiteY153" fmla="*/ 1295608 h 1661519"/>
                <a:gd name="connsiteX154" fmla="*/ 5829877 w 6616202"/>
                <a:gd name="connsiteY154" fmla="*/ 1289385 h 1661519"/>
                <a:gd name="connsiteX155" fmla="*/ 5922972 w 6616202"/>
                <a:gd name="connsiteY155" fmla="*/ 1283166 h 1661519"/>
                <a:gd name="connsiteX156" fmla="*/ 5911771 w 6616202"/>
                <a:gd name="connsiteY156" fmla="*/ 1285655 h 1661519"/>
                <a:gd name="connsiteX157" fmla="*/ 5915131 w 6616202"/>
                <a:gd name="connsiteY157" fmla="*/ 1283996 h 1661519"/>
                <a:gd name="connsiteX158" fmla="*/ 5896906 w 6616202"/>
                <a:gd name="connsiteY158" fmla="*/ 1278188 h 1661519"/>
                <a:gd name="connsiteX159" fmla="*/ 5898081 w 6616202"/>
                <a:gd name="connsiteY159" fmla="*/ 1278188 h 1661519"/>
                <a:gd name="connsiteX160" fmla="*/ 5876923 w 6616202"/>
                <a:gd name="connsiteY160" fmla="*/ 1281922 h 1661519"/>
                <a:gd name="connsiteX161" fmla="*/ 5896906 w 6616202"/>
                <a:gd name="connsiteY161" fmla="*/ 1278188 h 1661519"/>
                <a:gd name="connsiteX162" fmla="*/ 5796202 w 6616202"/>
                <a:gd name="connsiteY162" fmla="*/ 1274454 h 1661519"/>
                <a:gd name="connsiteX163" fmla="*/ 5802277 w 6616202"/>
                <a:gd name="connsiteY163" fmla="*/ 1284909 h 1661519"/>
                <a:gd name="connsiteX164" fmla="*/ 5752464 w 6616202"/>
                <a:gd name="connsiteY164" fmla="*/ 1291878 h 1661519"/>
                <a:gd name="connsiteX165" fmla="*/ 5796202 w 6616202"/>
                <a:gd name="connsiteY165" fmla="*/ 1274454 h 1661519"/>
                <a:gd name="connsiteX166" fmla="*/ 5886879 w 6616202"/>
                <a:gd name="connsiteY166" fmla="*/ 1273206 h 1661519"/>
                <a:gd name="connsiteX167" fmla="*/ 5906792 w 6616202"/>
                <a:gd name="connsiteY167" fmla="*/ 1276007 h 1661519"/>
                <a:gd name="connsiteX168" fmla="*/ 5897421 w 6616202"/>
                <a:gd name="connsiteY168" fmla="*/ 1276940 h 1661519"/>
                <a:gd name="connsiteX169" fmla="*/ 5952842 w 6616202"/>
                <a:gd name="connsiteY169" fmla="*/ 1271965 h 1661519"/>
                <a:gd name="connsiteX170" fmla="*/ 5951649 w 6616202"/>
                <a:gd name="connsiteY170" fmla="*/ 1277497 h 1661519"/>
                <a:gd name="connsiteX171" fmla="*/ 5924217 w 6616202"/>
                <a:gd name="connsiteY171" fmla="*/ 1281922 h 1661519"/>
                <a:gd name="connsiteX172" fmla="*/ 6021294 w 6616202"/>
                <a:gd name="connsiteY172" fmla="*/ 1264497 h 1661519"/>
                <a:gd name="connsiteX173" fmla="*/ 6009414 w 6616202"/>
                <a:gd name="connsiteY173" fmla="*/ 1279432 h 1661519"/>
                <a:gd name="connsiteX174" fmla="*/ 6021294 w 6616202"/>
                <a:gd name="connsiteY174" fmla="*/ 1264497 h 1661519"/>
                <a:gd name="connsiteX175" fmla="*/ 5879412 w 6616202"/>
                <a:gd name="connsiteY175" fmla="*/ 1262008 h 1661519"/>
                <a:gd name="connsiteX176" fmla="*/ 5867621 w 6616202"/>
                <a:gd name="connsiteY176" fmla="*/ 1269994 h 1661519"/>
                <a:gd name="connsiteX177" fmla="*/ 5857009 w 6616202"/>
                <a:gd name="connsiteY177" fmla="*/ 1275698 h 1661519"/>
                <a:gd name="connsiteX178" fmla="*/ 5965285 w 6616202"/>
                <a:gd name="connsiteY178" fmla="*/ 1252051 h 1661519"/>
                <a:gd name="connsiteX179" fmla="*/ 5992666 w 6616202"/>
                <a:gd name="connsiteY179" fmla="*/ 1254126 h 1661519"/>
                <a:gd name="connsiteX180" fmla="*/ 5977190 w 6616202"/>
                <a:gd name="connsiteY180" fmla="*/ 1258274 h 1661519"/>
                <a:gd name="connsiteX181" fmla="*/ 5965285 w 6616202"/>
                <a:gd name="connsiteY181" fmla="*/ 1252051 h 1661519"/>
                <a:gd name="connsiteX182" fmla="*/ 6128325 w 6616202"/>
                <a:gd name="connsiteY182" fmla="*/ 1238361 h 1661519"/>
                <a:gd name="connsiteX183" fmla="*/ 6089520 w 6616202"/>
                <a:gd name="connsiteY183" fmla="*/ 1255863 h 1661519"/>
                <a:gd name="connsiteX184" fmla="*/ 6081031 w 6616202"/>
                <a:gd name="connsiteY184" fmla="*/ 1257030 h 1661519"/>
                <a:gd name="connsiteX185" fmla="*/ 6128325 w 6616202"/>
                <a:gd name="connsiteY185" fmla="*/ 1238361 h 1661519"/>
                <a:gd name="connsiteX186" fmla="*/ 6111684 w 6616202"/>
                <a:gd name="connsiteY186" fmla="*/ 1233997 h 1661519"/>
                <a:gd name="connsiteX187" fmla="*/ 6106827 w 6616202"/>
                <a:gd name="connsiteY187" fmla="*/ 1238776 h 1661519"/>
                <a:gd name="connsiteX188" fmla="*/ 6103437 w 6616202"/>
                <a:gd name="connsiteY188" fmla="*/ 1237255 h 1661519"/>
                <a:gd name="connsiteX189" fmla="*/ 6112870 w 6616202"/>
                <a:gd name="connsiteY189" fmla="*/ 1232830 h 1661519"/>
                <a:gd name="connsiteX190" fmla="*/ 6113620 w 6616202"/>
                <a:gd name="connsiteY190" fmla="*/ 1233232 h 1661519"/>
                <a:gd name="connsiteX191" fmla="*/ 6111684 w 6616202"/>
                <a:gd name="connsiteY191" fmla="*/ 1233997 h 1661519"/>
                <a:gd name="connsiteX192" fmla="*/ 6125840 w 6616202"/>
                <a:gd name="connsiteY192" fmla="*/ 1228404 h 1661519"/>
                <a:gd name="connsiteX193" fmla="*/ 6114933 w 6616202"/>
                <a:gd name="connsiteY193" fmla="*/ 1233936 h 1661519"/>
                <a:gd name="connsiteX194" fmla="*/ 6113620 w 6616202"/>
                <a:gd name="connsiteY194" fmla="*/ 1233232 h 1661519"/>
                <a:gd name="connsiteX195" fmla="*/ 6293855 w 6616202"/>
                <a:gd name="connsiteY195" fmla="*/ 1224671 h 1661519"/>
                <a:gd name="connsiteX196" fmla="*/ 6280691 w 6616202"/>
                <a:gd name="connsiteY196" fmla="*/ 1230894 h 1661519"/>
                <a:gd name="connsiteX197" fmla="*/ 6262740 w 6616202"/>
                <a:gd name="connsiteY197" fmla="*/ 1230894 h 1661519"/>
                <a:gd name="connsiteX198" fmla="*/ 6293855 w 6616202"/>
                <a:gd name="connsiteY198" fmla="*/ 1224671 h 1661519"/>
                <a:gd name="connsiteX199" fmla="*/ 6177167 w 6616202"/>
                <a:gd name="connsiteY199" fmla="*/ 1222461 h 1661519"/>
                <a:gd name="connsiteX200" fmla="*/ 6149229 w 6616202"/>
                <a:gd name="connsiteY200" fmla="*/ 1233382 h 1661519"/>
                <a:gd name="connsiteX201" fmla="*/ 6142019 w 6616202"/>
                <a:gd name="connsiteY201" fmla="*/ 1226662 h 1661519"/>
                <a:gd name="connsiteX202" fmla="*/ 6177167 w 6616202"/>
                <a:gd name="connsiteY202" fmla="*/ 1222461 h 1661519"/>
                <a:gd name="connsiteX203" fmla="*/ 6114039 w 6616202"/>
                <a:gd name="connsiteY203" fmla="*/ 1218448 h 1661519"/>
                <a:gd name="connsiteX204" fmla="*/ 6130818 w 6616202"/>
                <a:gd name="connsiteY204" fmla="*/ 1219537 h 1661519"/>
                <a:gd name="connsiteX205" fmla="*/ 6110444 w 6616202"/>
                <a:gd name="connsiteY205" fmla="*/ 1227160 h 1661519"/>
                <a:gd name="connsiteX206" fmla="*/ 6114039 w 6616202"/>
                <a:gd name="connsiteY206" fmla="*/ 1218448 h 1661519"/>
                <a:gd name="connsiteX207" fmla="*/ 6192000 w 6616202"/>
                <a:gd name="connsiteY207" fmla="*/ 1208491 h 1661519"/>
                <a:gd name="connsiteX208" fmla="*/ 6195537 w 6616202"/>
                <a:gd name="connsiteY208" fmla="*/ 1208491 h 1661519"/>
                <a:gd name="connsiteX209" fmla="*/ 6175492 w 6616202"/>
                <a:gd name="connsiteY209" fmla="*/ 1210566 h 1661519"/>
                <a:gd name="connsiteX210" fmla="*/ 6192000 w 6616202"/>
                <a:gd name="connsiteY210" fmla="*/ 1208491 h 1661519"/>
                <a:gd name="connsiteX211" fmla="*/ 6374757 w 6616202"/>
                <a:gd name="connsiteY211" fmla="*/ 1189819 h 1661519"/>
                <a:gd name="connsiteX212" fmla="*/ 6363686 w 6616202"/>
                <a:gd name="connsiteY212" fmla="*/ 1201746 h 1661519"/>
                <a:gd name="connsiteX213" fmla="*/ 6358765 w 6616202"/>
                <a:gd name="connsiteY213" fmla="*/ 1200554 h 1661519"/>
                <a:gd name="connsiteX214" fmla="*/ 6268967 w 6616202"/>
                <a:gd name="connsiteY214" fmla="*/ 1217252 h 1661519"/>
                <a:gd name="connsiteX215" fmla="*/ 6374757 w 6616202"/>
                <a:gd name="connsiteY215" fmla="*/ 1189819 h 1661519"/>
                <a:gd name="connsiteX216" fmla="*/ 6436985 w 6616202"/>
                <a:gd name="connsiteY216" fmla="*/ 1177373 h 1661519"/>
                <a:gd name="connsiteX217" fmla="*/ 6434620 w 6616202"/>
                <a:gd name="connsiteY217" fmla="*/ 1181899 h 1661519"/>
                <a:gd name="connsiteX218" fmla="*/ 6413338 w 6616202"/>
                <a:gd name="connsiteY218" fmla="*/ 1189819 h 1661519"/>
                <a:gd name="connsiteX219" fmla="*/ 963707 w 6616202"/>
                <a:gd name="connsiteY219" fmla="*/ 1153729 h 1661519"/>
                <a:gd name="connsiteX220" fmla="*/ 968642 w 6616202"/>
                <a:gd name="connsiteY220" fmla="*/ 1155596 h 1661519"/>
                <a:gd name="connsiteX221" fmla="*/ 970775 w 6616202"/>
                <a:gd name="connsiteY221" fmla="*/ 1157463 h 1661519"/>
                <a:gd name="connsiteX222" fmla="*/ 963707 w 6616202"/>
                <a:gd name="connsiteY222" fmla="*/ 1153729 h 1661519"/>
                <a:gd name="connsiteX223" fmla="*/ 6616202 w 6616202"/>
                <a:gd name="connsiteY223" fmla="*/ 1117636 h 1661519"/>
                <a:gd name="connsiteX224" fmla="*/ 6609668 w 6616202"/>
                <a:gd name="connsiteY224" fmla="*/ 1125104 h 1661519"/>
                <a:gd name="connsiteX225" fmla="*/ 6616202 w 6616202"/>
                <a:gd name="connsiteY225" fmla="*/ 1117636 h 1661519"/>
                <a:gd name="connsiteX226" fmla="*/ 54761 w 6616202"/>
                <a:gd name="connsiteY226" fmla="*/ 1091500 h 1661519"/>
                <a:gd name="connsiteX227" fmla="*/ 75919 w 6616202"/>
                <a:gd name="connsiteY227" fmla="*/ 1098968 h 1661519"/>
                <a:gd name="connsiteX228" fmla="*/ 59463 w 6616202"/>
                <a:gd name="connsiteY228" fmla="*/ 1094701 h 1661519"/>
                <a:gd name="connsiteX229" fmla="*/ 0 w 6616202"/>
                <a:gd name="connsiteY229" fmla="*/ 1076565 h 1661519"/>
                <a:gd name="connsiteX230" fmla="*/ 10692 w 6616202"/>
                <a:gd name="connsiteY230" fmla="*/ 1077654 h 1661519"/>
                <a:gd name="connsiteX231" fmla="*/ 26136 w 6616202"/>
                <a:gd name="connsiteY231" fmla="*/ 1085277 h 1661519"/>
                <a:gd name="connsiteX232" fmla="*/ 875142 w 6616202"/>
                <a:gd name="connsiteY232" fmla="*/ 1062390 h 1661519"/>
                <a:gd name="connsiteX233" fmla="*/ 884785 w 6616202"/>
                <a:gd name="connsiteY233" fmla="*/ 1069541 h 1661519"/>
                <a:gd name="connsiteX234" fmla="*/ 878564 w 6616202"/>
                <a:gd name="connsiteY234" fmla="*/ 1064566 h 1661519"/>
                <a:gd name="connsiteX235" fmla="*/ 875142 w 6616202"/>
                <a:gd name="connsiteY235" fmla="*/ 1062390 h 1661519"/>
                <a:gd name="connsiteX236" fmla="*/ 471107 w 6616202"/>
                <a:gd name="connsiteY236" fmla="*/ 157677 h 1661519"/>
                <a:gd name="connsiteX237" fmla="*/ 462041 w 6616202"/>
                <a:gd name="connsiteY237" fmla="*/ 173023 h 1661519"/>
                <a:gd name="connsiteX238" fmla="*/ 461730 w 6616202"/>
                <a:gd name="connsiteY238" fmla="*/ 171624 h 1661519"/>
                <a:gd name="connsiteX239" fmla="*/ 469352 w 6616202"/>
                <a:gd name="connsiteY239" fmla="*/ 160121 h 1661519"/>
                <a:gd name="connsiteX240" fmla="*/ 481639 w 6616202"/>
                <a:gd name="connsiteY240" fmla="*/ 143020 h 1661519"/>
                <a:gd name="connsiteX241" fmla="*/ 471107 w 6616202"/>
                <a:gd name="connsiteY241" fmla="*/ 157677 h 1661519"/>
                <a:gd name="connsiteX242" fmla="*/ 471684 w 6616202"/>
                <a:gd name="connsiteY242" fmla="*/ 156700 h 1661519"/>
                <a:gd name="connsiteX243" fmla="*/ 480482 w 6616202"/>
                <a:gd name="connsiteY243" fmla="*/ 143887 h 1661519"/>
                <a:gd name="connsiteX244" fmla="*/ 654593 w 6616202"/>
                <a:gd name="connsiteY244" fmla="*/ 23630 h 1661519"/>
                <a:gd name="connsiteX245" fmla="*/ 653182 w 6616202"/>
                <a:gd name="connsiteY245" fmla="*/ 24281 h 1661519"/>
                <a:gd name="connsiteX246" fmla="*/ 650861 w 6616202"/>
                <a:gd name="connsiteY246" fmla="*/ 24873 h 1661519"/>
                <a:gd name="connsiteX247" fmla="*/ 914768 w 6616202"/>
                <a:gd name="connsiteY247" fmla="*/ 7468 h 1661519"/>
                <a:gd name="connsiteX248" fmla="*/ 934681 w 6616202"/>
                <a:gd name="connsiteY248" fmla="*/ 8713 h 1661519"/>
                <a:gd name="connsiteX249" fmla="*/ 921796 w 6616202"/>
                <a:gd name="connsiteY249" fmla="*/ 8090 h 1661519"/>
                <a:gd name="connsiteX250" fmla="*/ 868719 w 6616202"/>
                <a:gd name="connsiteY250" fmla="*/ 4978 h 1661519"/>
                <a:gd name="connsiteX251" fmla="*/ 891122 w 6616202"/>
                <a:gd name="connsiteY251" fmla="*/ 6223 h 1661519"/>
                <a:gd name="connsiteX252" fmla="*/ 875794 w 6616202"/>
                <a:gd name="connsiteY252" fmla="*/ 5600 h 1661519"/>
                <a:gd name="connsiteX253" fmla="*/ 844968 w 6616202"/>
                <a:gd name="connsiteY253" fmla="*/ 0 h 1661519"/>
                <a:gd name="connsiteX254" fmla="*/ 881052 w 6616202"/>
                <a:gd name="connsiteY254" fmla="*/ 4974 h 1661519"/>
                <a:gd name="connsiteX255" fmla="*/ 903449 w 6616202"/>
                <a:gd name="connsiteY255" fmla="*/ 6219 h 1661519"/>
                <a:gd name="connsiteX256" fmla="*/ 822571 w 6616202"/>
                <a:gd name="connsiteY256" fmla="*/ 4974 h 1661519"/>
                <a:gd name="connsiteX257" fmla="*/ 754136 w 6616202"/>
                <a:gd name="connsiteY257" fmla="*/ 8706 h 1661519"/>
                <a:gd name="connsiteX258" fmla="*/ 755380 w 6616202"/>
                <a:gd name="connsiteY258" fmla="*/ 9949 h 1661519"/>
                <a:gd name="connsiteX259" fmla="*/ 746670 w 6616202"/>
                <a:gd name="connsiteY259" fmla="*/ 12437 h 1661519"/>
                <a:gd name="connsiteX260" fmla="*/ 625975 w 6616202"/>
                <a:gd name="connsiteY260" fmla="*/ 42284 h 1661519"/>
                <a:gd name="connsiteX261" fmla="*/ 523944 w 6616202"/>
                <a:gd name="connsiteY261" fmla="*/ 109442 h 1661519"/>
                <a:gd name="connsiteX262" fmla="*/ 435600 w 6616202"/>
                <a:gd name="connsiteY262" fmla="*/ 328324 h 1661519"/>
                <a:gd name="connsiteX263" fmla="*/ 438089 w 6616202"/>
                <a:gd name="connsiteY263" fmla="*/ 328324 h 1661519"/>
                <a:gd name="connsiteX264" fmla="*/ 441822 w 6616202"/>
                <a:gd name="connsiteY264" fmla="*/ 373096 h 1661519"/>
                <a:gd name="connsiteX265" fmla="*/ 444310 w 6616202"/>
                <a:gd name="connsiteY265" fmla="*/ 415380 h 1661519"/>
                <a:gd name="connsiteX266" fmla="*/ 448043 w 6616202"/>
                <a:gd name="connsiteY266" fmla="*/ 420355 h 1661519"/>
                <a:gd name="connsiteX267" fmla="*/ 517723 w 6616202"/>
                <a:gd name="connsiteY267" fmla="*/ 636750 h 1661519"/>
                <a:gd name="connsiteX268" fmla="*/ 525188 w 6616202"/>
                <a:gd name="connsiteY268" fmla="*/ 659136 h 1661519"/>
                <a:gd name="connsiteX269" fmla="*/ 557540 w 6616202"/>
                <a:gd name="connsiteY269" fmla="*/ 706395 h 1661519"/>
                <a:gd name="connsiteX270" fmla="*/ 598601 w 6616202"/>
                <a:gd name="connsiteY270" fmla="*/ 785988 h 1661519"/>
                <a:gd name="connsiteX271" fmla="*/ 613532 w 6616202"/>
                <a:gd name="connsiteY271" fmla="*/ 805887 h 1661519"/>
                <a:gd name="connsiteX272" fmla="*/ 611044 w 6616202"/>
                <a:gd name="connsiteY272" fmla="*/ 798425 h 1661519"/>
                <a:gd name="connsiteX273" fmla="*/ 676990 w 6616202"/>
                <a:gd name="connsiteY273" fmla="*/ 876775 h 1661519"/>
                <a:gd name="connsiteX274" fmla="*/ 745426 w 6616202"/>
                <a:gd name="connsiteY274" fmla="*/ 951394 h 1661519"/>
                <a:gd name="connsiteX275" fmla="*/ 825060 w 6616202"/>
                <a:gd name="connsiteY275" fmla="*/ 1029744 h 1661519"/>
                <a:gd name="connsiteX276" fmla="*/ 822571 w 6616202"/>
                <a:gd name="connsiteY276" fmla="*/ 1023526 h 1661519"/>
                <a:gd name="connsiteX277" fmla="*/ 832525 w 6616202"/>
                <a:gd name="connsiteY277" fmla="*/ 1032231 h 1661519"/>
                <a:gd name="connsiteX278" fmla="*/ 846212 w 6616202"/>
                <a:gd name="connsiteY278" fmla="*/ 1040937 h 1661519"/>
                <a:gd name="connsiteX279" fmla="*/ 832525 w 6616202"/>
                <a:gd name="connsiteY279" fmla="*/ 1026013 h 1661519"/>
                <a:gd name="connsiteX280" fmla="*/ 872342 w 6616202"/>
                <a:gd name="connsiteY280" fmla="*/ 1057104 h 1661519"/>
                <a:gd name="connsiteX281" fmla="*/ 883541 w 6616202"/>
                <a:gd name="connsiteY281" fmla="*/ 1065810 h 1661519"/>
                <a:gd name="connsiteX282" fmla="*/ 897228 w 6616202"/>
                <a:gd name="connsiteY282" fmla="*/ 1080734 h 1661519"/>
                <a:gd name="connsiteX283" fmla="*/ 944510 w 6616202"/>
                <a:gd name="connsiteY283" fmla="*/ 1110581 h 1661519"/>
                <a:gd name="connsiteX284" fmla="*/ 939533 w 6616202"/>
                <a:gd name="connsiteY284" fmla="*/ 1106850 h 1661519"/>
                <a:gd name="connsiteX285" fmla="*/ 960686 w 6616202"/>
                <a:gd name="connsiteY285" fmla="*/ 1119287 h 1661519"/>
                <a:gd name="connsiteX286" fmla="*/ 953220 w 6616202"/>
                <a:gd name="connsiteY286" fmla="*/ 1123018 h 1661519"/>
                <a:gd name="connsiteX287" fmla="*/ 996770 w 6616202"/>
                <a:gd name="connsiteY287" fmla="*/ 1146647 h 1661519"/>
                <a:gd name="connsiteX288" fmla="*/ 981839 w 6616202"/>
                <a:gd name="connsiteY288" fmla="*/ 1141673 h 1661519"/>
                <a:gd name="connsiteX289" fmla="*/ 1015434 w 6616202"/>
                <a:gd name="connsiteY289" fmla="*/ 1165302 h 1661519"/>
                <a:gd name="connsiteX290" fmla="*/ 1006724 w 6616202"/>
                <a:gd name="connsiteY290" fmla="*/ 1152866 h 1661519"/>
                <a:gd name="connsiteX291" fmla="*/ 1044053 w 6616202"/>
                <a:gd name="connsiteY291" fmla="*/ 1176495 h 1661519"/>
                <a:gd name="connsiteX292" fmla="*/ 1082625 w 6616202"/>
                <a:gd name="connsiteY292" fmla="*/ 1198881 h 1661519"/>
                <a:gd name="connsiteX293" fmla="*/ 1159771 w 6616202"/>
                <a:gd name="connsiteY293" fmla="*/ 1243652 h 1661519"/>
                <a:gd name="connsiteX294" fmla="*/ 1200832 w 6616202"/>
                <a:gd name="connsiteY294" fmla="*/ 1264794 h 1661519"/>
                <a:gd name="connsiteX295" fmla="*/ 1241893 w 6616202"/>
                <a:gd name="connsiteY295" fmla="*/ 1284693 h 1661519"/>
                <a:gd name="connsiteX296" fmla="*/ 1326504 w 6616202"/>
                <a:gd name="connsiteY296" fmla="*/ 1323246 h 1661519"/>
                <a:gd name="connsiteX297" fmla="*/ 1394939 w 6616202"/>
                <a:gd name="connsiteY297" fmla="*/ 1359312 h 1661519"/>
                <a:gd name="connsiteX298" fmla="*/ 1389962 w 6616202"/>
                <a:gd name="connsiteY298" fmla="*/ 1356824 h 1661519"/>
                <a:gd name="connsiteX299" fmla="*/ 1421069 w 6616202"/>
                <a:gd name="connsiteY299" fmla="*/ 1372992 h 1661519"/>
                <a:gd name="connsiteX300" fmla="*/ 1408626 w 6616202"/>
                <a:gd name="connsiteY300" fmla="*/ 1359312 h 1661519"/>
                <a:gd name="connsiteX301" fmla="*/ 1455909 w 6616202"/>
                <a:gd name="connsiteY301" fmla="*/ 1372992 h 1661519"/>
                <a:gd name="connsiteX302" fmla="*/ 1489505 w 6616202"/>
                <a:gd name="connsiteY302" fmla="*/ 1377967 h 1661519"/>
                <a:gd name="connsiteX303" fmla="*/ 1536787 w 6616202"/>
                <a:gd name="connsiteY303" fmla="*/ 1394134 h 1661519"/>
                <a:gd name="connsiteX304" fmla="*/ 1652505 w 6616202"/>
                <a:gd name="connsiteY304" fmla="*/ 1432687 h 1661519"/>
                <a:gd name="connsiteX305" fmla="*/ 1643795 w 6616202"/>
                <a:gd name="connsiteY305" fmla="*/ 1432687 h 1661519"/>
                <a:gd name="connsiteX306" fmla="*/ 1668681 w 6616202"/>
                <a:gd name="connsiteY306" fmla="*/ 1438905 h 1661519"/>
                <a:gd name="connsiteX307" fmla="*/ 1693566 w 6616202"/>
                <a:gd name="connsiteY307" fmla="*/ 1445124 h 1661519"/>
                <a:gd name="connsiteX308" fmla="*/ 1740849 w 6616202"/>
                <a:gd name="connsiteY308" fmla="*/ 1458804 h 1661519"/>
                <a:gd name="connsiteX309" fmla="*/ 1801819 w 6616202"/>
                <a:gd name="connsiteY309" fmla="*/ 1476215 h 1661519"/>
                <a:gd name="connsiteX310" fmla="*/ 1805551 w 6616202"/>
                <a:gd name="connsiteY310" fmla="*/ 1481190 h 1661519"/>
                <a:gd name="connsiteX311" fmla="*/ 1866521 w 6616202"/>
                <a:gd name="connsiteY311" fmla="*/ 1489895 h 1661519"/>
                <a:gd name="connsiteX312" fmla="*/ 1933712 w 6616202"/>
                <a:gd name="connsiteY312" fmla="*/ 1504819 h 1661519"/>
                <a:gd name="connsiteX313" fmla="*/ 1936201 w 6616202"/>
                <a:gd name="connsiteY313" fmla="*/ 1508550 h 1661519"/>
                <a:gd name="connsiteX314" fmla="*/ 2014590 w 6616202"/>
                <a:gd name="connsiteY314" fmla="*/ 1517256 h 1661519"/>
                <a:gd name="connsiteX315" fmla="*/ 2012102 w 6616202"/>
                <a:gd name="connsiteY315" fmla="*/ 1518499 h 1661519"/>
                <a:gd name="connsiteX316" fmla="*/ 2083026 w 6616202"/>
                <a:gd name="connsiteY316" fmla="*/ 1532179 h 1661519"/>
                <a:gd name="connsiteX317" fmla="*/ 2224873 w 6616202"/>
                <a:gd name="connsiteY317" fmla="*/ 1559540 h 1661519"/>
                <a:gd name="connsiteX318" fmla="*/ 2316950 w 6616202"/>
                <a:gd name="connsiteY318" fmla="*/ 1564514 h 1661519"/>
                <a:gd name="connsiteX319" fmla="*/ 2321927 w 6616202"/>
                <a:gd name="connsiteY319" fmla="*/ 1567002 h 1661519"/>
                <a:gd name="connsiteX320" fmla="*/ 2432668 w 6616202"/>
                <a:gd name="connsiteY320" fmla="*/ 1579438 h 1661519"/>
                <a:gd name="connsiteX321" fmla="*/ 2435156 w 6616202"/>
                <a:gd name="connsiteY321" fmla="*/ 1571976 h 1661519"/>
                <a:gd name="connsiteX322" fmla="*/ 2558340 w 6616202"/>
                <a:gd name="connsiteY322" fmla="*/ 1578195 h 1661519"/>
                <a:gd name="connsiteX323" fmla="*/ 2575760 w 6616202"/>
                <a:gd name="connsiteY323" fmla="*/ 1591875 h 1661519"/>
                <a:gd name="connsiteX324" fmla="*/ 2628020 w 6616202"/>
                <a:gd name="connsiteY324" fmla="*/ 1585656 h 1661519"/>
                <a:gd name="connsiteX325" fmla="*/ 2613088 w 6616202"/>
                <a:gd name="connsiteY325" fmla="*/ 1586900 h 1661519"/>
                <a:gd name="connsiteX326" fmla="*/ 2695211 w 6616202"/>
                <a:gd name="connsiteY326" fmla="*/ 1609286 h 1661519"/>
                <a:gd name="connsiteX327" fmla="*/ 2681524 w 6616202"/>
                <a:gd name="connsiteY327" fmla="*/ 1605555 h 1661519"/>
                <a:gd name="connsiteX328" fmla="*/ 2783554 w 6616202"/>
                <a:gd name="connsiteY328" fmla="*/ 1613017 h 1661519"/>
                <a:gd name="connsiteX329" fmla="*/ 2778578 w 6616202"/>
                <a:gd name="connsiteY329" fmla="*/ 1608042 h 1661519"/>
                <a:gd name="connsiteX330" fmla="*/ 2878120 w 6616202"/>
                <a:gd name="connsiteY330" fmla="*/ 1616748 h 1661519"/>
                <a:gd name="connsiteX331" fmla="*/ 2876876 w 6616202"/>
                <a:gd name="connsiteY331" fmla="*/ 1617991 h 1661519"/>
                <a:gd name="connsiteX332" fmla="*/ 2940334 w 6616202"/>
                <a:gd name="connsiteY332" fmla="*/ 1615504 h 1661519"/>
                <a:gd name="connsiteX333" fmla="*/ 2930380 w 6616202"/>
                <a:gd name="connsiteY333" fmla="*/ 1614260 h 1661519"/>
                <a:gd name="connsiteX334" fmla="*/ 3010014 w 6616202"/>
                <a:gd name="connsiteY334" fmla="*/ 1615504 h 1661519"/>
                <a:gd name="connsiteX335" fmla="*/ 3038632 w 6616202"/>
                <a:gd name="connsiteY335" fmla="*/ 1615504 h 1661519"/>
                <a:gd name="connsiteX336" fmla="*/ 3145640 w 6616202"/>
                <a:gd name="connsiteY336" fmla="*/ 1614260 h 1661519"/>
                <a:gd name="connsiteX337" fmla="*/ 3138174 w 6616202"/>
                <a:gd name="connsiteY337" fmla="*/ 1621722 h 1661519"/>
                <a:gd name="connsiteX338" fmla="*/ 3194167 w 6616202"/>
                <a:gd name="connsiteY338" fmla="*/ 1619235 h 1661519"/>
                <a:gd name="connsiteX339" fmla="*/ 3251404 w 6616202"/>
                <a:gd name="connsiteY339" fmla="*/ 1596849 h 1661519"/>
                <a:gd name="connsiteX340" fmla="*/ 3237716 w 6616202"/>
                <a:gd name="connsiteY340" fmla="*/ 1600580 h 1661519"/>
                <a:gd name="connsiteX341" fmla="*/ 3258869 w 6616202"/>
                <a:gd name="connsiteY341" fmla="*/ 1599337 h 1661519"/>
                <a:gd name="connsiteX342" fmla="*/ 3252648 w 6616202"/>
                <a:gd name="connsiteY342" fmla="*/ 1608042 h 1661519"/>
                <a:gd name="connsiteX343" fmla="*/ 3359656 w 6616202"/>
                <a:gd name="connsiteY343" fmla="*/ 1600580 h 1661519"/>
                <a:gd name="connsiteX344" fmla="*/ 3362144 w 6616202"/>
                <a:gd name="connsiteY344" fmla="*/ 1609286 h 1661519"/>
                <a:gd name="connsiteX345" fmla="*/ 3410671 w 6616202"/>
                <a:gd name="connsiteY345" fmla="*/ 1603068 h 1661519"/>
                <a:gd name="connsiteX346" fmla="*/ 3686901 w 6616202"/>
                <a:gd name="connsiteY346" fmla="*/ 1600580 h 1661519"/>
                <a:gd name="connsiteX347" fmla="*/ 3740405 w 6616202"/>
                <a:gd name="connsiteY347" fmla="*/ 1595606 h 1661519"/>
                <a:gd name="connsiteX348" fmla="*/ 3739161 w 6616202"/>
                <a:gd name="connsiteY348" fmla="*/ 1600580 h 1661519"/>
                <a:gd name="connsiteX349" fmla="*/ 3827505 w 6616202"/>
                <a:gd name="connsiteY349" fmla="*/ 1581925 h 1661519"/>
                <a:gd name="connsiteX350" fmla="*/ 3838703 w 6616202"/>
                <a:gd name="connsiteY350" fmla="*/ 1595606 h 1661519"/>
                <a:gd name="connsiteX351" fmla="*/ 3874787 w 6616202"/>
                <a:gd name="connsiteY351" fmla="*/ 1583169 h 1661519"/>
                <a:gd name="connsiteX352" fmla="*/ 3883497 w 6616202"/>
                <a:gd name="connsiteY352" fmla="*/ 1590631 h 1661519"/>
                <a:gd name="connsiteX353" fmla="*/ 3933268 w 6616202"/>
                <a:gd name="connsiteY353" fmla="*/ 1585656 h 1661519"/>
                <a:gd name="connsiteX354" fmla="*/ 3929536 w 6616202"/>
                <a:gd name="connsiteY354" fmla="*/ 1588144 h 1661519"/>
                <a:gd name="connsiteX355" fmla="*/ 4012902 w 6616202"/>
                <a:gd name="connsiteY355" fmla="*/ 1564514 h 1661519"/>
                <a:gd name="connsiteX356" fmla="*/ 4070139 w 6616202"/>
                <a:gd name="connsiteY356" fmla="*/ 1567002 h 1661519"/>
                <a:gd name="connsiteX357" fmla="*/ 4090048 w 6616202"/>
                <a:gd name="connsiteY357" fmla="*/ 1562027 h 1661519"/>
                <a:gd name="connsiteX358" fmla="*/ 4093780 w 6616202"/>
                <a:gd name="connsiteY358" fmla="*/ 1552078 h 1661519"/>
                <a:gd name="connsiteX359" fmla="*/ 4096269 w 6616202"/>
                <a:gd name="connsiteY359" fmla="*/ 1552078 h 1661519"/>
                <a:gd name="connsiteX360" fmla="*/ 4103735 w 6616202"/>
                <a:gd name="connsiteY360" fmla="*/ 1558296 h 1661519"/>
                <a:gd name="connsiteX361" fmla="*/ 4144796 w 6616202"/>
                <a:gd name="connsiteY361" fmla="*/ 1552078 h 1661519"/>
                <a:gd name="connsiteX362" fmla="*/ 4129864 w 6616202"/>
                <a:gd name="connsiteY362" fmla="*/ 1549591 h 1661519"/>
                <a:gd name="connsiteX363" fmla="*/ 4148529 w 6616202"/>
                <a:gd name="connsiteY363" fmla="*/ 1552078 h 1661519"/>
                <a:gd name="connsiteX364" fmla="*/ 4153506 w 6616202"/>
                <a:gd name="connsiteY364" fmla="*/ 1550834 h 1661519"/>
                <a:gd name="connsiteX365" fmla="*/ 4149773 w 6616202"/>
                <a:gd name="connsiteY365" fmla="*/ 1552078 h 1661519"/>
                <a:gd name="connsiteX366" fmla="*/ 4182124 w 6616202"/>
                <a:gd name="connsiteY366" fmla="*/ 1548347 h 1661519"/>
                <a:gd name="connsiteX367" fmla="*/ 4269224 w 6616202"/>
                <a:gd name="connsiteY367" fmla="*/ 1539641 h 1661519"/>
                <a:gd name="connsiteX368" fmla="*/ 4360056 w 6616202"/>
                <a:gd name="connsiteY368" fmla="*/ 1530936 h 1661519"/>
                <a:gd name="connsiteX369" fmla="*/ 4335170 w 6616202"/>
                <a:gd name="connsiteY369" fmla="*/ 1533423 h 1661519"/>
                <a:gd name="connsiteX370" fmla="*/ 4464576 w 6616202"/>
                <a:gd name="connsiteY370" fmla="*/ 1522230 h 1661519"/>
                <a:gd name="connsiteX371" fmla="*/ 4462087 w 6616202"/>
                <a:gd name="connsiteY371" fmla="*/ 1516012 h 1661519"/>
                <a:gd name="connsiteX372" fmla="*/ 4554164 w 6616202"/>
                <a:gd name="connsiteY372" fmla="*/ 1499844 h 1661519"/>
                <a:gd name="connsiteX373" fmla="*/ 4554164 w 6616202"/>
                <a:gd name="connsiteY373" fmla="*/ 1491139 h 1661519"/>
                <a:gd name="connsiteX374" fmla="*/ 4713432 w 6616202"/>
                <a:gd name="connsiteY374" fmla="*/ 1477459 h 1661519"/>
                <a:gd name="connsiteX375" fmla="*/ 4796798 w 6616202"/>
                <a:gd name="connsiteY375" fmla="*/ 1465022 h 1661519"/>
                <a:gd name="connsiteX376" fmla="*/ 4803020 w 6616202"/>
                <a:gd name="connsiteY376" fmla="*/ 1469997 h 1661519"/>
                <a:gd name="connsiteX377" fmla="*/ 4871455 w 6616202"/>
                <a:gd name="connsiteY377" fmla="*/ 1457560 h 1661519"/>
                <a:gd name="connsiteX378" fmla="*/ 5049387 w 6616202"/>
                <a:gd name="connsiteY378" fmla="*/ 1432687 h 1661519"/>
                <a:gd name="connsiteX379" fmla="*/ 5050631 w 6616202"/>
                <a:gd name="connsiteY379" fmla="*/ 1433931 h 1661519"/>
                <a:gd name="connsiteX380" fmla="*/ 5105380 w 6616202"/>
                <a:gd name="connsiteY380" fmla="*/ 1421494 h 1661519"/>
                <a:gd name="connsiteX381" fmla="*/ 5132754 w 6616202"/>
                <a:gd name="connsiteY381" fmla="*/ 1415276 h 1661519"/>
                <a:gd name="connsiteX382" fmla="*/ 5199944 w 6616202"/>
                <a:gd name="connsiteY382" fmla="*/ 1405327 h 1661519"/>
                <a:gd name="connsiteX383" fmla="*/ 5236028 w 6616202"/>
                <a:gd name="connsiteY383" fmla="*/ 1400352 h 1661519"/>
                <a:gd name="connsiteX384" fmla="*/ 5243494 w 6616202"/>
                <a:gd name="connsiteY384" fmla="*/ 1415276 h 1661519"/>
                <a:gd name="connsiteX385" fmla="*/ 5264647 w 6616202"/>
                <a:gd name="connsiteY385" fmla="*/ 1405327 h 1661519"/>
                <a:gd name="connsiteX386" fmla="*/ 5268380 w 6616202"/>
                <a:gd name="connsiteY386" fmla="*/ 1411545 h 1661519"/>
                <a:gd name="connsiteX387" fmla="*/ 5341792 w 6616202"/>
                <a:gd name="connsiteY387" fmla="*/ 1387916 h 1661519"/>
                <a:gd name="connsiteX388" fmla="*/ 5326861 w 6616202"/>
                <a:gd name="connsiteY388" fmla="*/ 1385428 h 1661519"/>
                <a:gd name="connsiteX389" fmla="*/ 5331838 w 6616202"/>
                <a:gd name="connsiteY389" fmla="*/ 1380454 h 1661519"/>
                <a:gd name="connsiteX390" fmla="*/ 5348014 w 6616202"/>
                <a:gd name="connsiteY390" fmla="*/ 1372992 h 1661519"/>
                <a:gd name="connsiteX391" fmla="*/ 5426404 w 6616202"/>
                <a:gd name="connsiteY391" fmla="*/ 1377967 h 1661519"/>
                <a:gd name="connsiteX392" fmla="*/ 5476174 w 6616202"/>
                <a:gd name="connsiteY392" fmla="*/ 1354337 h 1661519"/>
                <a:gd name="connsiteX393" fmla="*/ 5509770 w 6616202"/>
                <a:gd name="connsiteY393" fmla="*/ 1359312 h 1661519"/>
                <a:gd name="connsiteX394" fmla="*/ 5417694 w 6616202"/>
                <a:gd name="connsiteY394" fmla="*/ 1387916 h 1661519"/>
                <a:gd name="connsiteX395" fmla="*/ 5445068 w 6616202"/>
                <a:gd name="connsiteY395" fmla="*/ 1390403 h 1661519"/>
                <a:gd name="connsiteX396" fmla="*/ 5407117 w 6616202"/>
                <a:gd name="connsiteY396" fmla="*/ 1399886 h 1661519"/>
                <a:gd name="connsiteX397" fmla="*/ 5404987 w 6616202"/>
                <a:gd name="connsiteY397" fmla="*/ 1400052 h 1661519"/>
                <a:gd name="connsiteX398" fmla="*/ 5396540 w 6616202"/>
                <a:gd name="connsiteY398" fmla="*/ 1390403 h 1661519"/>
                <a:gd name="connsiteX399" fmla="*/ 5303220 w 6616202"/>
                <a:gd name="connsiteY399" fmla="*/ 1416520 h 1661519"/>
                <a:gd name="connsiteX400" fmla="*/ 5292021 w 6616202"/>
                <a:gd name="connsiteY400" fmla="*/ 1431444 h 1661519"/>
                <a:gd name="connsiteX401" fmla="*/ 5313174 w 6616202"/>
                <a:gd name="connsiteY401" fmla="*/ 1426469 h 1661519"/>
                <a:gd name="connsiteX402" fmla="*/ 5292021 w 6616202"/>
                <a:gd name="connsiteY402" fmla="*/ 1440149 h 1661519"/>
                <a:gd name="connsiteX403" fmla="*/ 5086715 w 6616202"/>
                <a:gd name="connsiteY403" fmla="*/ 1463779 h 1661519"/>
                <a:gd name="connsiteX404" fmla="*/ 5135242 w 6616202"/>
                <a:gd name="connsiteY404" fmla="*/ 1453829 h 1661519"/>
                <a:gd name="connsiteX405" fmla="*/ 5105380 w 6616202"/>
                <a:gd name="connsiteY405" fmla="*/ 1456317 h 1661519"/>
                <a:gd name="connsiteX406" fmla="*/ 5185013 w 6616202"/>
                <a:gd name="connsiteY406" fmla="*/ 1447611 h 1661519"/>
                <a:gd name="connsiteX407" fmla="*/ 5172570 w 6616202"/>
                <a:gd name="connsiteY407" fmla="*/ 1425225 h 1661519"/>
                <a:gd name="connsiteX408" fmla="*/ 5035700 w 6616202"/>
                <a:gd name="connsiteY408" fmla="*/ 1461291 h 1661519"/>
                <a:gd name="connsiteX409" fmla="*/ 5008326 w 6616202"/>
                <a:gd name="connsiteY409" fmla="*/ 1457560 h 1661519"/>
                <a:gd name="connsiteX410" fmla="*/ 4917493 w 6616202"/>
                <a:gd name="connsiteY410" fmla="*/ 1506063 h 1661519"/>
                <a:gd name="connsiteX411" fmla="*/ 4994638 w 6616202"/>
                <a:gd name="connsiteY411" fmla="*/ 1492383 h 1661519"/>
                <a:gd name="connsiteX412" fmla="*/ 4929936 w 6616202"/>
                <a:gd name="connsiteY412" fmla="*/ 1514768 h 1661519"/>
                <a:gd name="connsiteX413" fmla="*/ 4941134 w 6616202"/>
                <a:gd name="connsiteY413" fmla="*/ 1499844 h 1661519"/>
                <a:gd name="connsiteX414" fmla="*/ 4911272 w 6616202"/>
                <a:gd name="connsiteY414" fmla="*/ 1511037 h 1661519"/>
                <a:gd name="connsiteX415" fmla="*/ 4888875 w 6616202"/>
                <a:gd name="connsiteY415" fmla="*/ 1502332 h 1661519"/>
                <a:gd name="connsiteX416" fmla="*/ 4747027 w 6616202"/>
                <a:gd name="connsiteY416" fmla="*/ 1516012 h 1661519"/>
                <a:gd name="connsiteX417" fmla="*/ 4738317 w 6616202"/>
                <a:gd name="connsiteY417" fmla="*/ 1511037 h 1661519"/>
                <a:gd name="connsiteX418" fmla="*/ 4684813 w 6616202"/>
                <a:gd name="connsiteY418" fmla="*/ 1544616 h 1661519"/>
                <a:gd name="connsiteX419" fmla="*/ 4621355 w 6616202"/>
                <a:gd name="connsiteY419" fmla="*/ 1549591 h 1661519"/>
                <a:gd name="connsiteX420" fmla="*/ 4610156 w 6616202"/>
                <a:gd name="connsiteY420" fmla="*/ 1560783 h 1661519"/>
                <a:gd name="connsiteX421" fmla="*/ 4585271 w 6616202"/>
                <a:gd name="connsiteY421" fmla="*/ 1555809 h 1661519"/>
                <a:gd name="connsiteX422" fmla="*/ 4570339 w 6616202"/>
                <a:gd name="connsiteY422" fmla="*/ 1564514 h 1661519"/>
                <a:gd name="connsiteX423" fmla="*/ 4579049 w 6616202"/>
                <a:gd name="connsiteY423" fmla="*/ 1533423 h 1661519"/>
                <a:gd name="connsiteX424" fmla="*/ 4498171 w 6616202"/>
                <a:gd name="connsiteY424" fmla="*/ 1525961 h 1661519"/>
                <a:gd name="connsiteX425" fmla="*/ 4515591 w 6616202"/>
                <a:gd name="connsiteY425" fmla="*/ 1580682 h 1661519"/>
                <a:gd name="connsiteX426" fmla="*/ 4474530 w 6616202"/>
                <a:gd name="connsiteY426" fmla="*/ 1578195 h 1661519"/>
                <a:gd name="connsiteX427" fmla="*/ 4388674 w 6616202"/>
                <a:gd name="connsiteY427" fmla="*/ 1591875 h 1661519"/>
                <a:gd name="connsiteX428" fmla="*/ 4411072 w 6616202"/>
                <a:gd name="connsiteY428" fmla="*/ 1584413 h 1661519"/>
                <a:gd name="connsiteX429" fmla="*/ 4355079 w 6616202"/>
                <a:gd name="connsiteY429" fmla="*/ 1594362 h 1661519"/>
                <a:gd name="connsiteX430" fmla="*/ 4362545 w 6616202"/>
                <a:gd name="connsiteY430" fmla="*/ 1571976 h 1661519"/>
                <a:gd name="connsiteX431" fmla="*/ 4263002 w 6616202"/>
                <a:gd name="connsiteY431" fmla="*/ 1610529 h 1661519"/>
                <a:gd name="connsiteX432" fmla="*/ 4345125 w 6616202"/>
                <a:gd name="connsiteY432" fmla="*/ 1591875 h 1661519"/>
                <a:gd name="connsiteX433" fmla="*/ 4291621 w 6616202"/>
                <a:gd name="connsiteY433" fmla="*/ 1615504 h 1661519"/>
                <a:gd name="connsiteX434" fmla="*/ 4214476 w 6616202"/>
                <a:gd name="connsiteY434" fmla="*/ 1619235 h 1661519"/>
                <a:gd name="connsiteX435" fmla="*/ 4240606 w 6616202"/>
                <a:gd name="connsiteY435" fmla="*/ 1609286 h 1661519"/>
                <a:gd name="connsiteX436" fmla="*/ 4200788 w 6616202"/>
                <a:gd name="connsiteY436" fmla="*/ 1608042 h 1661519"/>
                <a:gd name="connsiteX437" fmla="*/ 4270468 w 6616202"/>
                <a:gd name="connsiteY437" fmla="*/ 1578195 h 1661519"/>
                <a:gd name="connsiteX438" fmla="*/ 4327705 w 6616202"/>
                <a:gd name="connsiteY438" fmla="*/ 1545860 h 1661519"/>
                <a:gd name="connsiteX439" fmla="*/ 4289132 w 6616202"/>
                <a:gd name="connsiteY439" fmla="*/ 1554565 h 1661519"/>
                <a:gd name="connsiteX440" fmla="*/ 4279178 w 6616202"/>
                <a:gd name="connsiteY440" fmla="*/ 1552078 h 1661519"/>
                <a:gd name="connsiteX441" fmla="*/ 4170926 w 6616202"/>
                <a:gd name="connsiteY441" fmla="*/ 1608042 h 1661519"/>
                <a:gd name="connsiteX442" fmla="*/ 4157239 w 6616202"/>
                <a:gd name="connsiteY442" fmla="*/ 1586900 h 1661519"/>
                <a:gd name="connsiteX443" fmla="*/ 4041521 w 6616202"/>
                <a:gd name="connsiteY443" fmla="*/ 1619235 h 1661519"/>
                <a:gd name="connsiteX444" fmla="*/ 4065162 w 6616202"/>
                <a:gd name="connsiteY444" fmla="*/ 1620479 h 1661519"/>
                <a:gd name="connsiteX445" fmla="*/ 4005437 w 6616202"/>
                <a:gd name="connsiteY445" fmla="*/ 1626697 h 1661519"/>
                <a:gd name="connsiteX446" fmla="*/ 3995482 w 6616202"/>
                <a:gd name="connsiteY446" fmla="*/ 1609286 h 1661519"/>
                <a:gd name="connsiteX447" fmla="*/ 3943223 w 6616202"/>
                <a:gd name="connsiteY447" fmla="*/ 1630428 h 1661519"/>
                <a:gd name="connsiteX448" fmla="*/ 3949444 w 6616202"/>
                <a:gd name="connsiteY448" fmla="*/ 1611773 h 1661519"/>
                <a:gd name="connsiteX449" fmla="*/ 3927047 w 6616202"/>
                <a:gd name="connsiteY449" fmla="*/ 1631672 h 1661519"/>
                <a:gd name="connsiteX450" fmla="*/ 3862344 w 6616202"/>
                <a:gd name="connsiteY450" fmla="*/ 1620479 h 1661519"/>
                <a:gd name="connsiteX451" fmla="*/ 3873543 w 6616202"/>
                <a:gd name="connsiteY451" fmla="*/ 1635402 h 1661519"/>
                <a:gd name="connsiteX452" fmla="*/ 3816306 w 6616202"/>
                <a:gd name="connsiteY452" fmla="*/ 1639133 h 1661519"/>
                <a:gd name="connsiteX453" fmla="*/ 3834970 w 6616202"/>
                <a:gd name="connsiteY453" fmla="*/ 1598093 h 1661519"/>
                <a:gd name="connsiteX454" fmla="*/ 3740405 w 6616202"/>
                <a:gd name="connsiteY454" fmla="*/ 1642864 h 1661519"/>
                <a:gd name="connsiteX455" fmla="*/ 3749115 w 6616202"/>
                <a:gd name="connsiteY455" fmla="*/ 1625453 h 1661519"/>
                <a:gd name="connsiteX456" fmla="*/ 3679747 w 6616202"/>
                <a:gd name="connsiteY456" fmla="*/ 1640066 h 1661519"/>
                <a:gd name="connsiteX457" fmla="*/ 3581872 w 6616202"/>
                <a:gd name="connsiteY457" fmla="*/ 1645001 h 1661519"/>
                <a:gd name="connsiteX458" fmla="*/ 3567295 w 6616202"/>
                <a:gd name="connsiteY458" fmla="*/ 1642087 h 1661519"/>
                <a:gd name="connsiteX459" fmla="*/ 3527634 w 6616202"/>
                <a:gd name="connsiteY459" fmla="*/ 1645352 h 1661519"/>
                <a:gd name="connsiteX460" fmla="*/ 3543809 w 6616202"/>
                <a:gd name="connsiteY460" fmla="*/ 1642864 h 1661519"/>
                <a:gd name="connsiteX461" fmla="*/ 3460442 w 6616202"/>
                <a:gd name="connsiteY461" fmla="*/ 1652814 h 1661519"/>
                <a:gd name="connsiteX462" fmla="*/ 3497771 w 6616202"/>
                <a:gd name="connsiteY462" fmla="*/ 1644108 h 1661519"/>
                <a:gd name="connsiteX463" fmla="*/ 3419381 w 6616202"/>
                <a:gd name="connsiteY463" fmla="*/ 1657788 h 1661519"/>
                <a:gd name="connsiteX464" fmla="*/ 3388274 w 6616202"/>
                <a:gd name="connsiteY464" fmla="*/ 1651570 h 1661519"/>
                <a:gd name="connsiteX465" fmla="*/ 3319839 w 6616202"/>
                <a:gd name="connsiteY465" fmla="*/ 1660276 h 1661519"/>
                <a:gd name="connsiteX466" fmla="*/ 3309885 w 6616202"/>
                <a:gd name="connsiteY466" fmla="*/ 1654057 h 1661519"/>
                <a:gd name="connsiteX467" fmla="*/ 3405694 w 6616202"/>
                <a:gd name="connsiteY467" fmla="*/ 1650326 h 1661519"/>
                <a:gd name="connsiteX468" fmla="*/ 3409427 w 6616202"/>
                <a:gd name="connsiteY468" fmla="*/ 1631672 h 1661519"/>
                <a:gd name="connsiteX469" fmla="*/ 3248915 w 6616202"/>
                <a:gd name="connsiteY469" fmla="*/ 1661519 h 1661519"/>
                <a:gd name="connsiteX470" fmla="*/ 3184212 w 6616202"/>
                <a:gd name="connsiteY470" fmla="*/ 1655301 h 1661519"/>
                <a:gd name="connsiteX471" fmla="*/ 3181724 w 6616202"/>
                <a:gd name="connsiteY471" fmla="*/ 1660276 h 1661519"/>
                <a:gd name="connsiteX472" fmla="*/ 3170526 w 6616202"/>
                <a:gd name="connsiteY472" fmla="*/ 1650326 h 1661519"/>
                <a:gd name="connsiteX473" fmla="*/ 3155594 w 6616202"/>
                <a:gd name="connsiteY473" fmla="*/ 1654057 h 1661519"/>
                <a:gd name="connsiteX474" fmla="*/ 3159327 w 6616202"/>
                <a:gd name="connsiteY474" fmla="*/ 1650326 h 1661519"/>
                <a:gd name="connsiteX475" fmla="*/ 3143151 w 6616202"/>
                <a:gd name="connsiteY475" fmla="*/ 1651570 h 1661519"/>
                <a:gd name="connsiteX476" fmla="*/ 3164304 w 6616202"/>
                <a:gd name="connsiteY476" fmla="*/ 1637890 h 1661519"/>
                <a:gd name="connsiteX477" fmla="*/ 3181724 w 6616202"/>
                <a:gd name="connsiteY477" fmla="*/ 1642864 h 1661519"/>
                <a:gd name="connsiteX478" fmla="*/ 3185457 w 6616202"/>
                <a:gd name="connsiteY478" fmla="*/ 1630428 h 1661519"/>
                <a:gd name="connsiteX479" fmla="*/ 3176747 w 6616202"/>
                <a:gd name="connsiteY479" fmla="*/ 1631672 h 1661519"/>
                <a:gd name="connsiteX480" fmla="*/ 3184212 w 6616202"/>
                <a:gd name="connsiteY480" fmla="*/ 1624210 h 1661519"/>
                <a:gd name="connsiteX481" fmla="*/ 3134441 w 6616202"/>
                <a:gd name="connsiteY481" fmla="*/ 1627941 h 1661519"/>
                <a:gd name="connsiteX482" fmla="*/ 3159327 w 6616202"/>
                <a:gd name="connsiteY482" fmla="*/ 1635402 h 1661519"/>
                <a:gd name="connsiteX483" fmla="*/ 3120754 w 6616202"/>
                <a:gd name="connsiteY483" fmla="*/ 1654057 h 1661519"/>
                <a:gd name="connsiteX484" fmla="*/ 3080937 w 6616202"/>
                <a:gd name="connsiteY484" fmla="*/ 1647839 h 1661519"/>
                <a:gd name="connsiteX485" fmla="*/ 2991349 w 6616202"/>
                <a:gd name="connsiteY485" fmla="*/ 1660276 h 1661519"/>
                <a:gd name="connsiteX486" fmla="*/ 2992594 w 6616202"/>
                <a:gd name="connsiteY486" fmla="*/ 1651570 h 1661519"/>
                <a:gd name="connsiteX487" fmla="*/ 2889318 w 6616202"/>
                <a:gd name="connsiteY487" fmla="*/ 1646595 h 1661519"/>
                <a:gd name="connsiteX488" fmla="*/ 2854478 w 6616202"/>
                <a:gd name="connsiteY488" fmla="*/ 1654057 h 1661519"/>
                <a:gd name="connsiteX489" fmla="*/ 2851990 w 6616202"/>
                <a:gd name="connsiteY489" fmla="*/ 1652814 h 1661519"/>
                <a:gd name="connsiteX490" fmla="*/ 2828349 w 6616202"/>
                <a:gd name="connsiteY490" fmla="*/ 1656545 h 1661519"/>
                <a:gd name="connsiteX491" fmla="*/ 2822127 w 6616202"/>
                <a:gd name="connsiteY491" fmla="*/ 1649083 h 1661519"/>
                <a:gd name="connsiteX492" fmla="*/ 2710142 w 6616202"/>
                <a:gd name="connsiteY492" fmla="*/ 1646595 h 1661519"/>
                <a:gd name="connsiteX493" fmla="*/ 2686501 w 6616202"/>
                <a:gd name="connsiteY493" fmla="*/ 1656545 h 1661519"/>
                <a:gd name="connsiteX494" fmla="*/ 2646684 w 6616202"/>
                <a:gd name="connsiteY494" fmla="*/ 1642864 h 1661519"/>
                <a:gd name="connsiteX495" fmla="*/ 2606867 w 6616202"/>
                <a:gd name="connsiteY495" fmla="*/ 1649083 h 1661519"/>
                <a:gd name="connsiteX496" fmla="*/ 2608111 w 6616202"/>
                <a:gd name="connsiteY496" fmla="*/ 1641621 h 1661519"/>
                <a:gd name="connsiteX497" fmla="*/ 2564562 w 6616202"/>
                <a:gd name="connsiteY497" fmla="*/ 1634159 h 1661519"/>
                <a:gd name="connsiteX498" fmla="*/ 2522256 w 6616202"/>
                <a:gd name="connsiteY498" fmla="*/ 1631672 h 1661519"/>
                <a:gd name="connsiteX499" fmla="*/ 2554607 w 6616202"/>
                <a:gd name="connsiteY499" fmla="*/ 1652814 h 1661519"/>
                <a:gd name="connsiteX500" fmla="*/ 2474973 w 6616202"/>
                <a:gd name="connsiteY500" fmla="*/ 1632915 h 1661519"/>
                <a:gd name="connsiteX501" fmla="*/ 2507325 w 6616202"/>
                <a:gd name="connsiteY501" fmla="*/ 1634159 h 1661519"/>
                <a:gd name="connsiteX502" fmla="*/ 2411515 w 6616202"/>
                <a:gd name="connsiteY502" fmla="*/ 1619235 h 1661519"/>
                <a:gd name="connsiteX503" fmla="*/ 2450088 w 6616202"/>
                <a:gd name="connsiteY503" fmla="*/ 1615504 h 1661519"/>
                <a:gd name="connsiteX504" fmla="*/ 2416492 w 6616202"/>
                <a:gd name="connsiteY504" fmla="*/ 1615504 h 1661519"/>
                <a:gd name="connsiteX505" fmla="*/ 2420225 w 6616202"/>
                <a:gd name="connsiteY505" fmla="*/ 1614260 h 1661519"/>
                <a:gd name="connsiteX506" fmla="*/ 2381652 w 6616202"/>
                <a:gd name="connsiteY506" fmla="*/ 1616748 h 1661519"/>
                <a:gd name="connsiteX507" fmla="*/ 2321927 w 6616202"/>
                <a:gd name="connsiteY507" fmla="*/ 1611773 h 1661519"/>
                <a:gd name="connsiteX508" fmla="*/ 2324416 w 6616202"/>
                <a:gd name="connsiteY508" fmla="*/ 1609286 h 1661519"/>
                <a:gd name="connsiteX509" fmla="*/ 2284599 w 6616202"/>
                <a:gd name="connsiteY509" fmla="*/ 1606799 h 1661519"/>
                <a:gd name="connsiteX510" fmla="*/ 2267179 w 6616202"/>
                <a:gd name="connsiteY510" fmla="*/ 1599337 h 1661519"/>
                <a:gd name="connsiteX511" fmla="*/ 2186301 w 6616202"/>
                <a:gd name="connsiteY511" fmla="*/ 1595606 h 1661519"/>
                <a:gd name="connsiteX512" fmla="*/ 2198744 w 6616202"/>
                <a:gd name="connsiteY512" fmla="*/ 1596849 h 1661519"/>
                <a:gd name="connsiteX513" fmla="*/ 2178835 w 6616202"/>
                <a:gd name="connsiteY513" fmla="*/ 1590631 h 1661519"/>
                <a:gd name="connsiteX514" fmla="*/ 2051918 w 6616202"/>
                <a:gd name="connsiteY514" fmla="*/ 1585656 h 1661519"/>
                <a:gd name="connsiteX515" fmla="*/ 2088003 w 6616202"/>
                <a:gd name="connsiteY515" fmla="*/ 1581925 h 1661519"/>
                <a:gd name="connsiteX516" fmla="*/ 2058140 w 6616202"/>
                <a:gd name="connsiteY516" fmla="*/ 1571976 h 1661519"/>
                <a:gd name="connsiteX517" fmla="*/ 2095468 w 6616202"/>
                <a:gd name="connsiteY517" fmla="*/ 1578195 h 1661519"/>
                <a:gd name="connsiteX518" fmla="*/ 1994682 w 6616202"/>
                <a:gd name="connsiteY518" fmla="*/ 1563271 h 1661519"/>
                <a:gd name="connsiteX519" fmla="*/ 1964819 w 6616202"/>
                <a:gd name="connsiteY519" fmla="*/ 1549591 h 1661519"/>
                <a:gd name="connsiteX520" fmla="*/ 1936201 w 6616202"/>
                <a:gd name="connsiteY520" fmla="*/ 1554565 h 1661519"/>
                <a:gd name="connsiteX521" fmla="*/ 1911315 w 6616202"/>
                <a:gd name="connsiteY521" fmla="*/ 1543372 h 1661519"/>
                <a:gd name="connsiteX522" fmla="*/ 1846613 w 6616202"/>
                <a:gd name="connsiteY522" fmla="*/ 1532179 h 1661519"/>
                <a:gd name="connsiteX523" fmla="*/ 1789376 w 6616202"/>
                <a:gd name="connsiteY523" fmla="*/ 1513525 h 1661519"/>
                <a:gd name="connsiteX524" fmla="*/ 1773200 w 6616202"/>
                <a:gd name="connsiteY524" fmla="*/ 1511037 h 1661519"/>
                <a:gd name="connsiteX525" fmla="*/ 1652505 w 6616202"/>
                <a:gd name="connsiteY525" fmla="*/ 1484921 h 1661519"/>
                <a:gd name="connsiteX526" fmla="*/ 1632597 w 6616202"/>
                <a:gd name="connsiteY526" fmla="*/ 1471240 h 1661519"/>
                <a:gd name="connsiteX527" fmla="*/ 1575360 w 6616202"/>
                <a:gd name="connsiteY527" fmla="*/ 1456317 h 1661519"/>
                <a:gd name="connsiteX528" fmla="*/ 1606467 w 6616202"/>
                <a:gd name="connsiteY528" fmla="*/ 1457560 h 1661519"/>
                <a:gd name="connsiteX529" fmla="*/ 1567894 w 6616202"/>
                <a:gd name="connsiteY529" fmla="*/ 1448855 h 1661519"/>
                <a:gd name="connsiteX530" fmla="*/ 1574116 w 6616202"/>
                <a:gd name="connsiteY530" fmla="*/ 1446367 h 1661519"/>
                <a:gd name="connsiteX531" fmla="*/ 1514390 w 6616202"/>
                <a:gd name="connsiteY531" fmla="*/ 1432687 h 1661519"/>
                <a:gd name="connsiteX532" fmla="*/ 1529322 w 6616202"/>
                <a:gd name="connsiteY532" fmla="*/ 1438905 h 1661519"/>
                <a:gd name="connsiteX533" fmla="*/ 1462130 w 6616202"/>
                <a:gd name="connsiteY533" fmla="*/ 1415276 h 1661519"/>
                <a:gd name="connsiteX534" fmla="*/ 1473329 w 6616202"/>
                <a:gd name="connsiteY534" fmla="*/ 1416520 h 1661519"/>
                <a:gd name="connsiteX535" fmla="*/ 1511902 w 6616202"/>
                <a:gd name="connsiteY535" fmla="*/ 1425225 h 1661519"/>
                <a:gd name="connsiteX536" fmla="*/ 1483283 w 6616202"/>
                <a:gd name="connsiteY536" fmla="*/ 1412789 h 1661519"/>
                <a:gd name="connsiteX537" fmla="*/ 1448443 w 6616202"/>
                <a:gd name="connsiteY537" fmla="*/ 1407814 h 1661519"/>
                <a:gd name="connsiteX538" fmla="*/ 1373787 w 6616202"/>
                <a:gd name="connsiteY538" fmla="*/ 1379210 h 1661519"/>
                <a:gd name="connsiteX539" fmla="*/ 1381252 w 6616202"/>
                <a:gd name="connsiteY539" fmla="*/ 1377967 h 1661519"/>
                <a:gd name="connsiteX540" fmla="*/ 1352634 w 6616202"/>
                <a:gd name="connsiteY540" fmla="*/ 1366774 h 1661519"/>
                <a:gd name="connsiteX541" fmla="*/ 1377520 w 6616202"/>
                <a:gd name="connsiteY541" fmla="*/ 1370505 h 1661519"/>
                <a:gd name="connsiteX542" fmla="*/ 1301619 w 6616202"/>
                <a:gd name="connsiteY542" fmla="*/ 1346875 h 1661519"/>
                <a:gd name="connsiteX543" fmla="*/ 1304107 w 6616202"/>
                <a:gd name="connsiteY543" fmla="*/ 1343144 h 1661519"/>
                <a:gd name="connsiteX544" fmla="*/ 1251847 w 6616202"/>
                <a:gd name="connsiteY544" fmla="*/ 1322002 h 1661519"/>
                <a:gd name="connsiteX545" fmla="*/ 1234427 w 6616202"/>
                <a:gd name="connsiteY545" fmla="*/ 1320759 h 1661519"/>
                <a:gd name="connsiteX546" fmla="*/ 1192122 w 6616202"/>
                <a:gd name="connsiteY546" fmla="*/ 1294642 h 1661519"/>
                <a:gd name="connsiteX547" fmla="*/ 1214519 w 6616202"/>
                <a:gd name="connsiteY547" fmla="*/ 1310809 h 1661519"/>
                <a:gd name="connsiteX548" fmla="*/ 1151061 w 6616202"/>
                <a:gd name="connsiteY548" fmla="*/ 1273500 h 1661519"/>
                <a:gd name="connsiteX549" fmla="*/ 1096312 w 6616202"/>
                <a:gd name="connsiteY549" fmla="*/ 1239921 h 1661519"/>
                <a:gd name="connsiteX550" fmla="*/ 1129908 w 6616202"/>
                <a:gd name="connsiteY550" fmla="*/ 1267282 h 1661519"/>
                <a:gd name="connsiteX551" fmla="*/ 1049030 w 6616202"/>
                <a:gd name="connsiteY551" fmla="*/ 1218779 h 1661519"/>
                <a:gd name="connsiteX552" fmla="*/ 1068938 w 6616202"/>
                <a:gd name="connsiteY552" fmla="*/ 1224997 h 1661519"/>
                <a:gd name="connsiteX553" fmla="*/ 1041564 w 6616202"/>
                <a:gd name="connsiteY553" fmla="*/ 1211317 h 1661519"/>
                <a:gd name="connsiteX554" fmla="*/ 1045297 w 6616202"/>
                <a:gd name="connsiteY554" fmla="*/ 1211317 h 1661519"/>
                <a:gd name="connsiteX555" fmla="*/ 960686 w 6616202"/>
                <a:gd name="connsiteY555" fmla="*/ 1160327 h 1661519"/>
                <a:gd name="connsiteX556" fmla="*/ 922113 w 6616202"/>
                <a:gd name="connsiteY556" fmla="*/ 1132967 h 1661519"/>
                <a:gd name="connsiteX557" fmla="*/ 1009213 w 6616202"/>
                <a:gd name="connsiteY557" fmla="*/ 1183957 h 1661519"/>
                <a:gd name="connsiteX558" fmla="*/ 971885 w 6616202"/>
                <a:gd name="connsiteY558" fmla="*/ 1159084 h 1661519"/>
                <a:gd name="connsiteX559" fmla="*/ 999259 w 6616202"/>
                <a:gd name="connsiteY559" fmla="*/ 1172764 h 1661519"/>
                <a:gd name="connsiteX560" fmla="*/ 946999 w 6616202"/>
                <a:gd name="connsiteY560" fmla="*/ 1137942 h 1661519"/>
                <a:gd name="connsiteX561" fmla="*/ 904694 w 6616202"/>
                <a:gd name="connsiteY561" fmla="*/ 1114312 h 1661519"/>
                <a:gd name="connsiteX562" fmla="*/ 949488 w 6616202"/>
                <a:gd name="connsiteY562" fmla="*/ 1144160 h 1661519"/>
                <a:gd name="connsiteX563" fmla="*/ 914648 w 6616202"/>
                <a:gd name="connsiteY563" fmla="*/ 1126749 h 1661519"/>
                <a:gd name="connsiteX564" fmla="*/ 858655 w 6616202"/>
                <a:gd name="connsiteY564" fmla="*/ 1081977 h 1661519"/>
                <a:gd name="connsiteX565" fmla="*/ 868609 w 6616202"/>
                <a:gd name="connsiteY565" fmla="*/ 1089439 h 1661519"/>
                <a:gd name="connsiteX566" fmla="*/ 822571 w 6616202"/>
                <a:gd name="connsiteY566" fmla="*/ 1047155 h 1661519"/>
                <a:gd name="connsiteX567" fmla="*/ 797686 w 6616202"/>
                <a:gd name="connsiteY567" fmla="*/ 1018551 h 1661519"/>
                <a:gd name="connsiteX568" fmla="*/ 757869 w 6616202"/>
                <a:gd name="connsiteY568" fmla="*/ 988704 h 1661519"/>
                <a:gd name="connsiteX569" fmla="*/ 786487 w 6616202"/>
                <a:gd name="connsiteY569" fmla="*/ 1022282 h 1661519"/>
                <a:gd name="connsiteX570" fmla="*/ 686945 w 6616202"/>
                <a:gd name="connsiteY570" fmla="*/ 919059 h 1661519"/>
                <a:gd name="connsiteX571" fmla="*/ 698143 w 6616202"/>
                <a:gd name="connsiteY571" fmla="*/ 921546 h 1661519"/>
                <a:gd name="connsiteX572" fmla="*/ 660815 w 6616202"/>
                <a:gd name="connsiteY572" fmla="*/ 886724 h 1661519"/>
                <a:gd name="connsiteX573" fmla="*/ 654593 w 6616202"/>
                <a:gd name="connsiteY573" fmla="*/ 876775 h 1661519"/>
                <a:gd name="connsiteX574" fmla="*/ 601089 w 6616202"/>
                <a:gd name="connsiteY574" fmla="*/ 817080 h 1661519"/>
                <a:gd name="connsiteX575" fmla="*/ 598601 w 6616202"/>
                <a:gd name="connsiteY575" fmla="*/ 805887 h 1661519"/>
                <a:gd name="connsiteX576" fmla="*/ 568738 w 6616202"/>
                <a:gd name="connsiteY576" fmla="*/ 763603 h 1661519"/>
                <a:gd name="connsiteX577" fmla="*/ 571227 w 6616202"/>
                <a:gd name="connsiteY577" fmla="*/ 764846 h 1661519"/>
                <a:gd name="connsiteX578" fmla="*/ 548830 w 6616202"/>
                <a:gd name="connsiteY578" fmla="*/ 732511 h 1661519"/>
                <a:gd name="connsiteX579" fmla="*/ 538875 w 6616202"/>
                <a:gd name="connsiteY579" fmla="*/ 711369 h 1661519"/>
                <a:gd name="connsiteX580" fmla="*/ 510257 w 6616202"/>
                <a:gd name="connsiteY580" fmla="*/ 660379 h 1661519"/>
                <a:gd name="connsiteX581" fmla="*/ 512746 w 6616202"/>
                <a:gd name="connsiteY581" fmla="*/ 665354 h 1661519"/>
                <a:gd name="connsiteX582" fmla="*/ 504036 w 6616202"/>
                <a:gd name="connsiteY582" fmla="*/ 651674 h 1661519"/>
                <a:gd name="connsiteX583" fmla="*/ 497814 w 6616202"/>
                <a:gd name="connsiteY583" fmla="*/ 635506 h 1661519"/>
                <a:gd name="connsiteX584" fmla="*/ 484127 w 6616202"/>
                <a:gd name="connsiteY584" fmla="*/ 605659 h 1661519"/>
                <a:gd name="connsiteX585" fmla="*/ 470440 w 6616202"/>
                <a:gd name="connsiteY585" fmla="*/ 573324 h 1661519"/>
                <a:gd name="connsiteX586" fmla="*/ 459242 w 6616202"/>
                <a:gd name="connsiteY586" fmla="*/ 538502 h 1661519"/>
                <a:gd name="connsiteX587" fmla="*/ 449287 w 6616202"/>
                <a:gd name="connsiteY587" fmla="*/ 504923 h 1661519"/>
                <a:gd name="connsiteX588" fmla="*/ 440577 w 6616202"/>
                <a:gd name="connsiteY588" fmla="*/ 468857 h 1661519"/>
                <a:gd name="connsiteX589" fmla="*/ 426890 w 6616202"/>
                <a:gd name="connsiteY589" fmla="*/ 401700 h 1661519"/>
                <a:gd name="connsiteX590" fmla="*/ 431867 w 6616202"/>
                <a:gd name="connsiteY590" fmla="*/ 432791 h 1661519"/>
                <a:gd name="connsiteX591" fmla="*/ 425646 w 6616202"/>
                <a:gd name="connsiteY591" fmla="*/ 396725 h 1661519"/>
                <a:gd name="connsiteX592" fmla="*/ 421913 w 6616202"/>
                <a:gd name="connsiteY592" fmla="*/ 346979 h 1661519"/>
                <a:gd name="connsiteX593" fmla="*/ 423158 w 6616202"/>
                <a:gd name="connsiteY593" fmla="*/ 368121 h 1661519"/>
                <a:gd name="connsiteX594" fmla="*/ 424402 w 6616202"/>
                <a:gd name="connsiteY594" fmla="*/ 334543 h 1661519"/>
                <a:gd name="connsiteX595" fmla="*/ 423158 w 6616202"/>
                <a:gd name="connsiteY595" fmla="*/ 327081 h 1661519"/>
                <a:gd name="connsiteX596" fmla="*/ 424402 w 6616202"/>
                <a:gd name="connsiteY596" fmla="*/ 318375 h 1661519"/>
                <a:gd name="connsiteX597" fmla="*/ 423158 w 6616202"/>
                <a:gd name="connsiteY597" fmla="*/ 294746 h 1661519"/>
                <a:gd name="connsiteX598" fmla="*/ 441822 w 6616202"/>
                <a:gd name="connsiteY598" fmla="*/ 217639 h 1661519"/>
                <a:gd name="connsiteX599" fmla="*/ 484127 w 6616202"/>
                <a:gd name="connsiteY599" fmla="*/ 141777 h 1661519"/>
                <a:gd name="connsiteX600" fmla="*/ 482572 w 6616202"/>
                <a:gd name="connsiteY600" fmla="*/ 140844 h 1661519"/>
                <a:gd name="connsiteX601" fmla="*/ 480482 w 6616202"/>
                <a:gd name="connsiteY601" fmla="*/ 143887 h 1661519"/>
                <a:gd name="connsiteX602" fmla="*/ 476662 w 6616202"/>
                <a:gd name="connsiteY602" fmla="*/ 146751 h 1661519"/>
                <a:gd name="connsiteX603" fmla="*/ 557540 w 6616202"/>
                <a:gd name="connsiteY603" fmla="*/ 68401 h 1661519"/>
                <a:gd name="connsiteX604" fmla="*/ 653182 w 6616202"/>
                <a:gd name="connsiteY604" fmla="*/ 24281 h 1661519"/>
                <a:gd name="connsiteX605" fmla="*/ 709342 w 6616202"/>
                <a:gd name="connsiteY605" fmla="*/ 9949 h 1661519"/>
                <a:gd name="connsiteX606" fmla="*/ 705609 w 6616202"/>
                <a:gd name="connsiteY606" fmla="*/ 11193 h 1661519"/>
                <a:gd name="connsiteX607" fmla="*/ 844968 w 6616202"/>
                <a:gd name="connsiteY607" fmla="*/ 0 h 16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</a:cxnLst>
              <a:rect l="l" t="t" r="r" b="b"/>
              <a:pathLst>
                <a:path w="6616202" h="1661519">
                  <a:moveTo>
                    <a:pt x="2570064" y="1646584"/>
                  </a:moveTo>
                  <a:cubicBezTo>
                    <a:pt x="2580606" y="1647621"/>
                    <a:pt x="2585292" y="1648659"/>
                    <a:pt x="2589977" y="1650733"/>
                  </a:cubicBezTo>
                  <a:lnTo>
                    <a:pt x="2587634" y="1652807"/>
                  </a:lnTo>
                  <a:close/>
                  <a:moveTo>
                    <a:pt x="3581872" y="1645001"/>
                  </a:moveTo>
                  <a:lnTo>
                    <a:pt x="3583626" y="1645352"/>
                  </a:lnTo>
                  <a:lnTo>
                    <a:pt x="3574916" y="1645352"/>
                  </a:lnTo>
                  <a:close/>
                  <a:moveTo>
                    <a:pt x="3176177" y="1631649"/>
                  </a:moveTo>
                  <a:cubicBezTo>
                    <a:pt x="3172710" y="1632645"/>
                    <a:pt x="3168087" y="1634636"/>
                    <a:pt x="3164620" y="1636627"/>
                  </a:cubicBezTo>
                  <a:cubicBezTo>
                    <a:pt x="3162308" y="1635632"/>
                    <a:pt x="3159997" y="1635632"/>
                    <a:pt x="3159997" y="1634636"/>
                  </a:cubicBezTo>
                  <a:cubicBezTo>
                    <a:pt x="3165776" y="1633640"/>
                    <a:pt x="3171554" y="1632645"/>
                    <a:pt x="3176177" y="1631649"/>
                  </a:cubicBezTo>
                  <a:close/>
                  <a:moveTo>
                    <a:pt x="2502814" y="1627163"/>
                  </a:moveTo>
                  <a:cubicBezTo>
                    <a:pt x="2497682" y="1626386"/>
                    <a:pt x="2493016" y="1626697"/>
                    <a:pt x="2487416" y="1629184"/>
                  </a:cubicBezTo>
                  <a:cubicBezTo>
                    <a:pt x="2492393" y="1632915"/>
                    <a:pt x="2511058" y="1631672"/>
                    <a:pt x="2521012" y="1631672"/>
                  </a:cubicBezTo>
                  <a:cubicBezTo>
                    <a:pt x="2513546" y="1629806"/>
                    <a:pt x="2507947" y="1627941"/>
                    <a:pt x="2502814" y="1627163"/>
                  </a:cubicBezTo>
                  <a:close/>
                  <a:moveTo>
                    <a:pt x="3798928" y="1622937"/>
                  </a:moveTo>
                  <a:lnTo>
                    <a:pt x="3814645" y="1638218"/>
                  </a:lnTo>
                  <a:cubicBezTo>
                    <a:pt x="3800137" y="1638218"/>
                    <a:pt x="3790464" y="1637043"/>
                    <a:pt x="3772329" y="1644095"/>
                  </a:cubicBezTo>
                  <a:close/>
                  <a:moveTo>
                    <a:pt x="4128822" y="1614225"/>
                  </a:moveTo>
                  <a:cubicBezTo>
                    <a:pt x="4120333" y="1617586"/>
                    <a:pt x="4156713" y="1615345"/>
                    <a:pt x="4148224" y="1618706"/>
                  </a:cubicBezTo>
                  <a:cubicBezTo>
                    <a:pt x="4114270" y="1616465"/>
                    <a:pt x="4144586" y="1626546"/>
                    <a:pt x="4105781" y="1625426"/>
                  </a:cubicBezTo>
                  <a:cubicBezTo>
                    <a:pt x="4094867" y="1617586"/>
                    <a:pt x="4106994" y="1618706"/>
                    <a:pt x="4128822" y="1614225"/>
                  </a:cubicBezTo>
                  <a:close/>
                  <a:moveTo>
                    <a:pt x="2248962" y="1601779"/>
                  </a:moveTo>
                  <a:lnTo>
                    <a:pt x="2257674" y="1608002"/>
                  </a:lnTo>
                  <a:lnTo>
                    <a:pt x="2252229" y="1606965"/>
                  </a:lnTo>
                  <a:close/>
                  <a:moveTo>
                    <a:pt x="1979381" y="1567184"/>
                  </a:moveTo>
                  <a:cubicBezTo>
                    <a:pt x="1985239" y="1568953"/>
                    <a:pt x="1994252" y="1572220"/>
                    <a:pt x="2006268" y="1574398"/>
                  </a:cubicBezTo>
                  <a:cubicBezTo>
                    <a:pt x="1995453" y="1571131"/>
                    <a:pt x="1982235" y="1570042"/>
                    <a:pt x="1971420" y="1568953"/>
                  </a:cubicBezTo>
                  <a:cubicBezTo>
                    <a:pt x="1970819" y="1565142"/>
                    <a:pt x="1973523" y="1565414"/>
                    <a:pt x="1979381" y="1567184"/>
                  </a:cubicBezTo>
                  <a:close/>
                  <a:moveTo>
                    <a:pt x="4100581" y="1543818"/>
                  </a:moveTo>
                  <a:cubicBezTo>
                    <a:pt x="4107807" y="1544884"/>
                    <a:pt x="4118045" y="1547018"/>
                    <a:pt x="4128283" y="1548619"/>
                  </a:cubicBezTo>
                  <a:cubicBezTo>
                    <a:pt x="4118647" y="1548619"/>
                    <a:pt x="4110216" y="1548619"/>
                    <a:pt x="4095763" y="1550752"/>
                  </a:cubicBezTo>
                  <a:lnTo>
                    <a:pt x="4090945" y="1545418"/>
                  </a:lnTo>
                  <a:cubicBezTo>
                    <a:pt x="4089139" y="1542751"/>
                    <a:pt x="4093354" y="1542751"/>
                    <a:pt x="4100581" y="1543818"/>
                  </a:cubicBezTo>
                  <a:close/>
                  <a:moveTo>
                    <a:pt x="4538284" y="1530838"/>
                  </a:moveTo>
                  <a:lnTo>
                    <a:pt x="4541485" y="1544528"/>
                  </a:lnTo>
                  <a:lnTo>
                    <a:pt x="4534017" y="1544528"/>
                  </a:lnTo>
                  <a:close/>
                  <a:moveTo>
                    <a:pt x="1757348" y="1512169"/>
                  </a:moveTo>
                  <a:lnTo>
                    <a:pt x="1771038" y="1512169"/>
                  </a:lnTo>
                  <a:cubicBezTo>
                    <a:pt x="1768757" y="1512792"/>
                    <a:pt x="1777883" y="1515282"/>
                    <a:pt x="1757348" y="1512169"/>
                  </a:cubicBezTo>
                  <a:close/>
                  <a:moveTo>
                    <a:pt x="5021091" y="1493501"/>
                  </a:moveTo>
                  <a:cubicBezTo>
                    <a:pt x="5049894" y="1491323"/>
                    <a:pt x="5018690" y="1497857"/>
                    <a:pt x="5016290" y="1501124"/>
                  </a:cubicBezTo>
                  <a:cubicBezTo>
                    <a:pt x="4976685" y="1505480"/>
                    <a:pt x="5018690" y="1495679"/>
                    <a:pt x="5021091" y="1493501"/>
                  </a:cubicBezTo>
                  <a:close/>
                  <a:moveTo>
                    <a:pt x="5101547" y="1473587"/>
                  </a:moveTo>
                  <a:cubicBezTo>
                    <a:pt x="5106110" y="1475765"/>
                    <a:pt x="5106110" y="1476854"/>
                    <a:pt x="5115237" y="1476854"/>
                  </a:cubicBezTo>
                  <a:lnTo>
                    <a:pt x="5101547" y="1482299"/>
                  </a:lnTo>
                  <a:close/>
                  <a:moveTo>
                    <a:pt x="5014473" y="1469854"/>
                  </a:moveTo>
                  <a:cubicBezTo>
                    <a:pt x="5020465" y="1470943"/>
                    <a:pt x="5008480" y="1474210"/>
                    <a:pt x="5001289" y="1476388"/>
                  </a:cubicBezTo>
                  <a:cubicBezTo>
                    <a:pt x="4990503" y="1478566"/>
                    <a:pt x="4980915" y="1478566"/>
                    <a:pt x="4984510" y="1476388"/>
                  </a:cubicBezTo>
                  <a:close/>
                  <a:moveTo>
                    <a:pt x="4909878" y="1449940"/>
                  </a:moveTo>
                  <a:cubicBezTo>
                    <a:pt x="4895336" y="1452015"/>
                    <a:pt x="4884429" y="1453052"/>
                    <a:pt x="4872311" y="1456163"/>
                  </a:cubicBezTo>
                  <a:cubicBezTo>
                    <a:pt x="4868675" y="1456163"/>
                    <a:pt x="4867464" y="1456163"/>
                    <a:pt x="4863828" y="1456163"/>
                  </a:cubicBezTo>
                  <a:cubicBezTo>
                    <a:pt x="4878370" y="1449940"/>
                    <a:pt x="4895336" y="1448903"/>
                    <a:pt x="4909878" y="1449940"/>
                  </a:cubicBezTo>
                  <a:close/>
                  <a:moveTo>
                    <a:pt x="5366640" y="1412603"/>
                  </a:moveTo>
                  <a:cubicBezTo>
                    <a:pt x="5363031" y="1414678"/>
                    <a:pt x="5359421" y="1415715"/>
                    <a:pt x="5359421" y="1415715"/>
                  </a:cubicBezTo>
                  <a:lnTo>
                    <a:pt x="5330547" y="1418826"/>
                  </a:lnTo>
                  <a:cubicBezTo>
                    <a:pt x="5329344" y="1416752"/>
                    <a:pt x="5349797" y="1415715"/>
                    <a:pt x="5366640" y="1412603"/>
                  </a:cubicBezTo>
                  <a:close/>
                  <a:moveTo>
                    <a:pt x="5429235" y="1410114"/>
                  </a:moveTo>
                  <a:lnTo>
                    <a:pt x="5437584" y="1410114"/>
                  </a:lnTo>
                  <a:lnTo>
                    <a:pt x="5408959" y="1411359"/>
                  </a:lnTo>
                  <a:close/>
                  <a:moveTo>
                    <a:pt x="5217364" y="1407814"/>
                  </a:moveTo>
                  <a:cubicBezTo>
                    <a:pt x="5213632" y="1410301"/>
                    <a:pt x="5206166" y="1411545"/>
                    <a:pt x="5194968" y="1412789"/>
                  </a:cubicBezTo>
                  <a:cubicBezTo>
                    <a:pt x="5197456" y="1414032"/>
                    <a:pt x="5203678" y="1415276"/>
                    <a:pt x="5214876" y="1410301"/>
                  </a:cubicBezTo>
                  <a:cubicBezTo>
                    <a:pt x="5218608" y="1410301"/>
                    <a:pt x="5218608" y="1407814"/>
                    <a:pt x="5217364" y="1407814"/>
                  </a:cubicBezTo>
                  <a:close/>
                  <a:moveTo>
                    <a:pt x="5404987" y="1400052"/>
                  </a:moveTo>
                  <a:lnTo>
                    <a:pt x="5405250" y="1400352"/>
                  </a:lnTo>
                  <a:lnTo>
                    <a:pt x="5403725" y="1400150"/>
                  </a:lnTo>
                  <a:close/>
                  <a:moveTo>
                    <a:pt x="5390008" y="1398331"/>
                  </a:moveTo>
                  <a:lnTo>
                    <a:pt x="5403725" y="1400150"/>
                  </a:lnTo>
                  <a:lnTo>
                    <a:pt x="5369166" y="1402840"/>
                  </a:lnTo>
                  <a:cubicBezTo>
                    <a:pt x="5374143" y="1400353"/>
                    <a:pt x="5382542" y="1398798"/>
                    <a:pt x="5390008" y="1398331"/>
                  </a:cubicBezTo>
                  <a:close/>
                  <a:moveTo>
                    <a:pt x="5470478" y="1393934"/>
                  </a:moveTo>
                  <a:lnTo>
                    <a:pt x="5477412" y="1400335"/>
                  </a:lnTo>
                  <a:lnTo>
                    <a:pt x="5461232" y="1401402"/>
                  </a:lnTo>
                  <a:close/>
                  <a:moveTo>
                    <a:pt x="5271464" y="1388324"/>
                  </a:moveTo>
                  <a:cubicBezTo>
                    <a:pt x="5275492" y="1387291"/>
                    <a:pt x="5277868" y="1387431"/>
                    <a:pt x="5275789" y="1389951"/>
                  </a:cubicBezTo>
                  <a:cubicBezTo>
                    <a:pt x="5271037" y="1387711"/>
                    <a:pt x="5274601" y="1396672"/>
                    <a:pt x="5266285" y="1396672"/>
                  </a:cubicBezTo>
                  <a:cubicBezTo>
                    <a:pt x="5232427" y="1405073"/>
                    <a:pt x="5259380" y="1391422"/>
                    <a:pt x="5271464" y="1388324"/>
                  </a:cubicBezTo>
                  <a:close/>
                  <a:moveTo>
                    <a:pt x="5305825" y="1385218"/>
                  </a:moveTo>
                  <a:cubicBezTo>
                    <a:pt x="5305825" y="1385841"/>
                    <a:pt x="5305825" y="1385841"/>
                    <a:pt x="5308148" y="1385841"/>
                  </a:cubicBezTo>
                  <a:cubicBezTo>
                    <a:pt x="5302340" y="1385841"/>
                    <a:pt x="5296532" y="1385841"/>
                    <a:pt x="5290724" y="1386463"/>
                  </a:cubicBezTo>
                  <a:cubicBezTo>
                    <a:pt x="5297694" y="1385841"/>
                    <a:pt x="5302340" y="1385841"/>
                    <a:pt x="5305825" y="1385218"/>
                  </a:cubicBezTo>
                  <a:close/>
                  <a:moveTo>
                    <a:pt x="5497325" y="1377340"/>
                  </a:moveTo>
                  <a:cubicBezTo>
                    <a:pt x="5494916" y="1377340"/>
                    <a:pt x="5494916" y="1377340"/>
                    <a:pt x="5493712" y="1378447"/>
                  </a:cubicBezTo>
                  <a:lnTo>
                    <a:pt x="5493296" y="1378242"/>
                  </a:lnTo>
                  <a:close/>
                  <a:moveTo>
                    <a:pt x="5484979" y="1374160"/>
                  </a:moveTo>
                  <a:lnTo>
                    <a:pt x="5493296" y="1378242"/>
                  </a:lnTo>
                  <a:lnTo>
                    <a:pt x="5473236" y="1382734"/>
                  </a:lnTo>
                  <a:cubicBezTo>
                    <a:pt x="5466611" y="1383702"/>
                    <a:pt x="5461794" y="1383425"/>
                    <a:pt x="5459987" y="1380659"/>
                  </a:cubicBezTo>
                  <a:cubicBezTo>
                    <a:pt x="5469021" y="1377893"/>
                    <a:pt x="5478355" y="1375128"/>
                    <a:pt x="5484979" y="1374160"/>
                  </a:cubicBezTo>
                  <a:close/>
                  <a:moveTo>
                    <a:pt x="5513645" y="1373357"/>
                  </a:moveTo>
                  <a:cubicBezTo>
                    <a:pt x="5516374" y="1372540"/>
                    <a:pt x="5517810" y="1372307"/>
                    <a:pt x="5517235" y="1373707"/>
                  </a:cubicBezTo>
                  <a:cubicBezTo>
                    <a:pt x="5511491" y="1374640"/>
                    <a:pt x="5506895" y="1375574"/>
                    <a:pt x="5502300" y="1376507"/>
                  </a:cubicBezTo>
                  <a:cubicBezTo>
                    <a:pt x="5506896" y="1375574"/>
                    <a:pt x="5510917" y="1374174"/>
                    <a:pt x="5513645" y="1373357"/>
                  </a:cubicBezTo>
                  <a:close/>
                  <a:moveTo>
                    <a:pt x="5675375" y="1361575"/>
                  </a:moveTo>
                  <a:lnTo>
                    <a:pt x="5676542" y="1363566"/>
                  </a:lnTo>
                  <a:cubicBezTo>
                    <a:pt x="5673042" y="1365558"/>
                    <a:pt x="5669541" y="1364562"/>
                    <a:pt x="5664874" y="1366553"/>
                  </a:cubicBezTo>
                  <a:cubicBezTo>
                    <a:pt x="5649705" y="1368544"/>
                    <a:pt x="5660207" y="1363566"/>
                    <a:pt x="5675375" y="1361575"/>
                  </a:cubicBezTo>
                  <a:close/>
                  <a:moveTo>
                    <a:pt x="5430117" y="1360330"/>
                  </a:moveTo>
                  <a:cubicBezTo>
                    <a:pt x="5421841" y="1361326"/>
                    <a:pt x="5427752" y="1363317"/>
                    <a:pt x="5427752" y="1363317"/>
                  </a:cubicBezTo>
                  <a:cubicBezTo>
                    <a:pt x="5421841" y="1363317"/>
                    <a:pt x="5417111" y="1363317"/>
                    <a:pt x="5406470" y="1365308"/>
                  </a:cubicBezTo>
                  <a:close/>
                  <a:moveTo>
                    <a:pt x="5599780" y="1340417"/>
                  </a:moveTo>
                  <a:cubicBezTo>
                    <a:pt x="5624365" y="1347715"/>
                    <a:pt x="5645261" y="1365959"/>
                    <a:pt x="5619448" y="1375690"/>
                  </a:cubicBezTo>
                  <a:cubicBezTo>
                    <a:pt x="5592405" y="1374474"/>
                    <a:pt x="5562904" y="1385420"/>
                    <a:pt x="5562904" y="1391502"/>
                  </a:cubicBezTo>
                  <a:cubicBezTo>
                    <a:pt x="5553070" y="1391502"/>
                    <a:pt x="5564133" y="1386636"/>
                    <a:pt x="5562904" y="1385420"/>
                  </a:cubicBezTo>
                  <a:lnTo>
                    <a:pt x="5533402" y="1393934"/>
                  </a:lnTo>
                  <a:cubicBezTo>
                    <a:pt x="5522339" y="1384204"/>
                    <a:pt x="5581342" y="1369608"/>
                    <a:pt x="5565362" y="1364743"/>
                  </a:cubicBezTo>
                  <a:cubicBezTo>
                    <a:pt x="5583800" y="1364743"/>
                    <a:pt x="5578883" y="1372041"/>
                    <a:pt x="5613302" y="1361094"/>
                  </a:cubicBezTo>
                  <a:cubicBezTo>
                    <a:pt x="5634198" y="1351364"/>
                    <a:pt x="5583800" y="1356229"/>
                    <a:pt x="5572737" y="1355013"/>
                  </a:cubicBezTo>
                  <a:cubicBezTo>
                    <a:pt x="5599780" y="1346499"/>
                    <a:pt x="5599780" y="1342850"/>
                    <a:pt x="5599780" y="1340417"/>
                  </a:cubicBezTo>
                  <a:close/>
                  <a:moveTo>
                    <a:pt x="5535907" y="1340417"/>
                  </a:moveTo>
                  <a:lnTo>
                    <a:pt x="5535907" y="1346640"/>
                  </a:lnTo>
                  <a:lnTo>
                    <a:pt x="5523461" y="1346640"/>
                  </a:lnTo>
                  <a:close/>
                  <a:moveTo>
                    <a:pt x="5595644" y="1327971"/>
                  </a:moveTo>
                  <a:lnTo>
                    <a:pt x="5592118" y="1337162"/>
                  </a:lnTo>
                  <a:lnTo>
                    <a:pt x="5574486" y="1342906"/>
                  </a:lnTo>
                  <a:cubicBezTo>
                    <a:pt x="5581539" y="1338311"/>
                    <a:pt x="5589767" y="1332567"/>
                    <a:pt x="5595644" y="1327971"/>
                  </a:cubicBezTo>
                  <a:close/>
                  <a:moveTo>
                    <a:pt x="5623821" y="1326723"/>
                  </a:moveTo>
                  <a:cubicBezTo>
                    <a:pt x="5640896" y="1327843"/>
                    <a:pt x="5649434" y="1328963"/>
                    <a:pt x="5662851" y="1327843"/>
                  </a:cubicBezTo>
                  <a:lnTo>
                    <a:pt x="5651874" y="1331204"/>
                  </a:lnTo>
                  <a:lnTo>
                    <a:pt x="5655533" y="1328963"/>
                  </a:lnTo>
                  <a:lnTo>
                    <a:pt x="5601866" y="1337924"/>
                  </a:lnTo>
                  <a:cubicBezTo>
                    <a:pt x="5603086" y="1335684"/>
                    <a:pt x="5605525" y="1332324"/>
                    <a:pt x="5623821" y="1326723"/>
                  </a:cubicBezTo>
                  <a:close/>
                  <a:moveTo>
                    <a:pt x="5833362" y="1311791"/>
                  </a:moveTo>
                  <a:cubicBezTo>
                    <a:pt x="5830946" y="1315186"/>
                    <a:pt x="5838194" y="1318580"/>
                    <a:pt x="5812826" y="1321974"/>
                  </a:cubicBezTo>
                  <a:lnTo>
                    <a:pt x="5815242" y="1324237"/>
                  </a:lnTo>
                  <a:lnTo>
                    <a:pt x="5792291" y="1323106"/>
                  </a:lnTo>
                  <a:close/>
                  <a:moveTo>
                    <a:pt x="5741263" y="1310543"/>
                  </a:moveTo>
                  <a:cubicBezTo>
                    <a:pt x="5732689" y="1312929"/>
                    <a:pt x="5722891" y="1315314"/>
                    <a:pt x="5713092" y="1317699"/>
                  </a:cubicBezTo>
                  <a:cubicBezTo>
                    <a:pt x="5751062" y="1315314"/>
                    <a:pt x="5686146" y="1333205"/>
                    <a:pt x="5737589" y="1322470"/>
                  </a:cubicBezTo>
                  <a:cubicBezTo>
                    <a:pt x="5719216" y="1328434"/>
                    <a:pt x="5729015" y="1332012"/>
                    <a:pt x="5697169" y="1339168"/>
                  </a:cubicBezTo>
                  <a:cubicBezTo>
                    <a:pt x="5680022" y="1334397"/>
                    <a:pt x="5705743" y="1326048"/>
                    <a:pt x="5711867" y="1317699"/>
                  </a:cubicBezTo>
                  <a:cubicBezTo>
                    <a:pt x="5688596" y="1323663"/>
                    <a:pt x="5675122" y="1326048"/>
                    <a:pt x="5664099" y="1327241"/>
                  </a:cubicBezTo>
                  <a:lnTo>
                    <a:pt x="5714317" y="1314121"/>
                  </a:lnTo>
                  <a:cubicBezTo>
                    <a:pt x="5714317" y="1314121"/>
                    <a:pt x="5714317" y="1312929"/>
                    <a:pt x="5713092" y="1312929"/>
                  </a:cubicBezTo>
                  <a:cubicBezTo>
                    <a:pt x="5721666" y="1312929"/>
                    <a:pt x="5731464" y="1311736"/>
                    <a:pt x="5741263" y="1310543"/>
                  </a:cubicBezTo>
                  <a:close/>
                  <a:moveTo>
                    <a:pt x="5788709" y="1300746"/>
                  </a:moveTo>
                  <a:cubicBezTo>
                    <a:pt x="5789164" y="1301867"/>
                    <a:pt x="5787345" y="1303827"/>
                    <a:pt x="5786132" y="1304947"/>
                  </a:cubicBezTo>
                  <a:cubicBezTo>
                    <a:pt x="5772792" y="1308307"/>
                    <a:pt x="5757028" y="1310547"/>
                    <a:pt x="5741263" y="1310547"/>
                  </a:cubicBezTo>
                  <a:cubicBezTo>
                    <a:pt x="5754602" y="1308307"/>
                    <a:pt x="5766729" y="1306067"/>
                    <a:pt x="5777643" y="1301586"/>
                  </a:cubicBezTo>
                  <a:cubicBezTo>
                    <a:pt x="5785525" y="1299346"/>
                    <a:pt x="5788254" y="1299626"/>
                    <a:pt x="5788709" y="1300746"/>
                  </a:cubicBezTo>
                  <a:close/>
                  <a:moveTo>
                    <a:pt x="5814694" y="1296856"/>
                  </a:moveTo>
                  <a:cubicBezTo>
                    <a:pt x="5808742" y="1301124"/>
                    <a:pt x="5802789" y="1303257"/>
                    <a:pt x="5790884" y="1304324"/>
                  </a:cubicBezTo>
                  <a:cubicBezTo>
                    <a:pt x="5786123" y="1305391"/>
                    <a:pt x="5787313" y="1304324"/>
                    <a:pt x="5787313" y="1303257"/>
                  </a:cubicBezTo>
                  <a:cubicBezTo>
                    <a:pt x="5798027" y="1301124"/>
                    <a:pt x="5806361" y="1300057"/>
                    <a:pt x="5814694" y="1296856"/>
                  </a:cubicBezTo>
                  <a:close/>
                  <a:moveTo>
                    <a:pt x="5931684" y="1289385"/>
                  </a:moveTo>
                  <a:cubicBezTo>
                    <a:pt x="5928025" y="1291625"/>
                    <a:pt x="5956078" y="1293866"/>
                    <a:pt x="5978033" y="1293866"/>
                  </a:cubicBezTo>
                  <a:lnTo>
                    <a:pt x="5980472" y="1291625"/>
                  </a:lnTo>
                  <a:cubicBezTo>
                    <a:pt x="6004866" y="1290505"/>
                    <a:pt x="5986570" y="1297226"/>
                    <a:pt x="5979252" y="1300586"/>
                  </a:cubicBezTo>
                  <a:cubicBezTo>
                    <a:pt x="5978033" y="1298346"/>
                    <a:pt x="5989010" y="1294986"/>
                    <a:pt x="5978033" y="1294986"/>
                  </a:cubicBezTo>
                  <a:cubicBezTo>
                    <a:pt x="5965836" y="1296106"/>
                    <a:pt x="5964616" y="1299466"/>
                    <a:pt x="5959737" y="1300586"/>
                  </a:cubicBezTo>
                  <a:cubicBezTo>
                    <a:pt x="5945101" y="1298346"/>
                    <a:pt x="5939002" y="1293866"/>
                    <a:pt x="5931684" y="1289385"/>
                  </a:cubicBezTo>
                  <a:close/>
                  <a:moveTo>
                    <a:pt x="5829877" y="1289385"/>
                  </a:moveTo>
                  <a:cubicBezTo>
                    <a:pt x="5831039" y="1290422"/>
                    <a:pt x="5831039" y="1290422"/>
                    <a:pt x="5833362" y="1291460"/>
                  </a:cubicBezTo>
                  <a:cubicBezTo>
                    <a:pt x="5828716" y="1293534"/>
                    <a:pt x="5822908" y="1294571"/>
                    <a:pt x="5815938" y="1295608"/>
                  </a:cubicBezTo>
                  <a:cubicBezTo>
                    <a:pt x="5819423" y="1293534"/>
                    <a:pt x="5824069" y="1292497"/>
                    <a:pt x="5829877" y="1289385"/>
                  </a:cubicBezTo>
                  <a:close/>
                  <a:moveTo>
                    <a:pt x="5922972" y="1283166"/>
                  </a:moveTo>
                  <a:lnTo>
                    <a:pt x="5911771" y="1285655"/>
                  </a:lnTo>
                  <a:lnTo>
                    <a:pt x="5915131" y="1283996"/>
                  </a:lnTo>
                  <a:close/>
                  <a:moveTo>
                    <a:pt x="5896906" y="1278188"/>
                  </a:moveTo>
                  <a:lnTo>
                    <a:pt x="5898081" y="1278188"/>
                  </a:lnTo>
                  <a:cubicBezTo>
                    <a:pt x="5886327" y="1280055"/>
                    <a:pt x="5878098" y="1280989"/>
                    <a:pt x="5876923" y="1281922"/>
                  </a:cubicBezTo>
                  <a:cubicBezTo>
                    <a:pt x="5879274" y="1280989"/>
                    <a:pt x="5886327" y="1280055"/>
                    <a:pt x="5896906" y="1278188"/>
                  </a:cubicBezTo>
                  <a:close/>
                  <a:moveTo>
                    <a:pt x="5796202" y="1274454"/>
                  </a:moveTo>
                  <a:cubicBezTo>
                    <a:pt x="5785268" y="1279101"/>
                    <a:pt x="5810782" y="1277939"/>
                    <a:pt x="5802277" y="1284909"/>
                  </a:cubicBezTo>
                  <a:cubicBezTo>
                    <a:pt x="5781623" y="1284909"/>
                    <a:pt x="5765828" y="1286070"/>
                    <a:pt x="5752464" y="1291878"/>
                  </a:cubicBezTo>
                  <a:cubicBezTo>
                    <a:pt x="5764614" y="1284909"/>
                    <a:pt x="5779193" y="1277939"/>
                    <a:pt x="5796202" y="1274454"/>
                  </a:cubicBezTo>
                  <a:close/>
                  <a:moveTo>
                    <a:pt x="5886879" y="1273206"/>
                  </a:moveTo>
                  <a:cubicBezTo>
                    <a:pt x="5900935" y="1272273"/>
                    <a:pt x="5904449" y="1275073"/>
                    <a:pt x="5906792" y="1276007"/>
                  </a:cubicBezTo>
                  <a:cubicBezTo>
                    <a:pt x="5903278" y="1276940"/>
                    <a:pt x="5900935" y="1276940"/>
                    <a:pt x="5897421" y="1276940"/>
                  </a:cubicBezTo>
                  <a:close/>
                  <a:moveTo>
                    <a:pt x="5952842" y="1271965"/>
                  </a:moveTo>
                  <a:cubicBezTo>
                    <a:pt x="5945686" y="1275284"/>
                    <a:pt x="5950457" y="1277497"/>
                    <a:pt x="5951649" y="1277497"/>
                  </a:cubicBezTo>
                  <a:lnTo>
                    <a:pt x="5924217" y="1281922"/>
                  </a:lnTo>
                  <a:close/>
                  <a:moveTo>
                    <a:pt x="6021294" y="1264497"/>
                  </a:moveTo>
                  <a:cubicBezTo>
                    <a:pt x="6001098" y="1273688"/>
                    <a:pt x="6017730" y="1273688"/>
                    <a:pt x="6009414" y="1279432"/>
                  </a:cubicBezTo>
                  <a:cubicBezTo>
                    <a:pt x="5978526" y="1279432"/>
                    <a:pt x="6007038" y="1269093"/>
                    <a:pt x="6021294" y="1264497"/>
                  </a:cubicBezTo>
                  <a:close/>
                  <a:moveTo>
                    <a:pt x="5879412" y="1262008"/>
                  </a:moveTo>
                  <a:lnTo>
                    <a:pt x="5867621" y="1269994"/>
                  </a:lnTo>
                  <a:lnTo>
                    <a:pt x="5857009" y="1275698"/>
                  </a:lnTo>
                  <a:close/>
                  <a:moveTo>
                    <a:pt x="5965285" y="1252051"/>
                  </a:moveTo>
                  <a:cubicBezTo>
                    <a:pt x="5967666" y="1255163"/>
                    <a:pt x="5984333" y="1253088"/>
                    <a:pt x="5992666" y="1254126"/>
                  </a:cubicBezTo>
                  <a:lnTo>
                    <a:pt x="5977190" y="1258274"/>
                  </a:lnTo>
                  <a:cubicBezTo>
                    <a:pt x="5973618" y="1256200"/>
                    <a:pt x="5965285" y="1254126"/>
                    <a:pt x="5965285" y="1252051"/>
                  </a:cubicBezTo>
                  <a:close/>
                  <a:moveTo>
                    <a:pt x="6128325" y="1238361"/>
                  </a:moveTo>
                  <a:lnTo>
                    <a:pt x="6089520" y="1255863"/>
                  </a:lnTo>
                  <a:lnTo>
                    <a:pt x="6081031" y="1257030"/>
                  </a:lnTo>
                  <a:cubicBezTo>
                    <a:pt x="6096796" y="1251196"/>
                    <a:pt x="6112560" y="1245362"/>
                    <a:pt x="6128325" y="1238361"/>
                  </a:cubicBezTo>
                  <a:close/>
                  <a:moveTo>
                    <a:pt x="6111684" y="1233997"/>
                  </a:moveTo>
                  <a:lnTo>
                    <a:pt x="6106827" y="1238776"/>
                  </a:lnTo>
                  <a:cubicBezTo>
                    <a:pt x="6105500" y="1238914"/>
                    <a:pt x="6104616" y="1237808"/>
                    <a:pt x="6103437" y="1237255"/>
                  </a:cubicBezTo>
                  <a:close/>
                  <a:moveTo>
                    <a:pt x="6112870" y="1232830"/>
                  </a:moveTo>
                  <a:lnTo>
                    <a:pt x="6113620" y="1233232"/>
                  </a:lnTo>
                  <a:lnTo>
                    <a:pt x="6111684" y="1233997"/>
                  </a:lnTo>
                  <a:close/>
                  <a:moveTo>
                    <a:pt x="6125840" y="1228404"/>
                  </a:moveTo>
                  <a:cubicBezTo>
                    <a:pt x="6120534" y="1230617"/>
                    <a:pt x="6116997" y="1232830"/>
                    <a:pt x="6114933" y="1233936"/>
                  </a:cubicBezTo>
                  <a:lnTo>
                    <a:pt x="6113620" y="1233232"/>
                  </a:lnTo>
                  <a:close/>
                  <a:moveTo>
                    <a:pt x="6293855" y="1224671"/>
                  </a:moveTo>
                  <a:lnTo>
                    <a:pt x="6280691" y="1230894"/>
                  </a:lnTo>
                  <a:lnTo>
                    <a:pt x="6262740" y="1230894"/>
                  </a:lnTo>
                  <a:cubicBezTo>
                    <a:pt x="6261543" y="1228820"/>
                    <a:pt x="6286675" y="1228820"/>
                    <a:pt x="6293855" y="1224671"/>
                  </a:cubicBezTo>
                  <a:close/>
                  <a:moveTo>
                    <a:pt x="6177167" y="1222461"/>
                  </a:moveTo>
                  <a:cubicBezTo>
                    <a:pt x="6178970" y="1224141"/>
                    <a:pt x="6170258" y="1228342"/>
                    <a:pt x="6149229" y="1233382"/>
                  </a:cubicBezTo>
                  <a:cubicBezTo>
                    <a:pt x="6170859" y="1224421"/>
                    <a:pt x="6154036" y="1226662"/>
                    <a:pt x="6142019" y="1226662"/>
                  </a:cubicBezTo>
                  <a:cubicBezTo>
                    <a:pt x="6163048" y="1221621"/>
                    <a:pt x="6175365" y="1220781"/>
                    <a:pt x="6177167" y="1222461"/>
                  </a:cubicBezTo>
                  <a:close/>
                  <a:moveTo>
                    <a:pt x="6114039" y="1218448"/>
                  </a:moveTo>
                  <a:cubicBezTo>
                    <a:pt x="6106848" y="1221715"/>
                    <a:pt x="6126024" y="1218448"/>
                    <a:pt x="6130818" y="1219537"/>
                  </a:cubicBezTo>
                  <a:lnTo>
                    <a:pt x="6110444" y="1227160"/>
                  </a:lnTo>
                  <a:cubicBezTo>
                    <a:pt x="6096062" y="1226071"/>
                    <a:pt x="6091268" y="1223893"/>
                    <a:pt x="6114039" y="1218448"/>
                  </a:cubicBezTo>
                  <a:close/>
                  <a:moveTo>
                    <a:pt x="6192000" y="1208491"/>
                  </a:moveTo>
                  <a:cubicBezTo>
                    <a:pt x="6192000" y="1208491"/>
                    <a:pt x="6193179" y="1208491"/>
                    <a:pt x="6195537" y="1208491"/>
                  </a:cubicBezTo>
                  <a:cubicBezTo>
                    <a:pt x="6157806" y="1217826"/>
                    <a:pt x="6181388" y="1214714"/>
                    <a:pt x="6175492" y="1210566"/>
                  </a:cubicBezTo>
                  <a:cubicBezTo>
                    <a:pt x="6183746" y="1210566"/>
                    <a:pt x="6187283" y="1209528"/>
                    <a:pt x="6192000" y="1208491"/>
                  </a:cubicBezTo>
                  <a:close/>
                  <a:moveTo>
                    <a:pt x="6374757" y="1189819"/>
                  </a:moveTo>
                  <a:lnTo>
                    <a:pt x="6363686" y="1201746"/>
                  </a:lnTo>
                  <a:lnTo>
                    <a:pt x="6358765" y="1200554"/>
                  </a:lnTo>
                  <a:cubicBezTo>
                    <a:pt x="6328013" y="1201746"/>
                    <a:pt x="6286189" y="1225600"/>
                    <a:pt x="6268967" y="1217252"/>
                  </a:cubicBezTo>
                  <a:cubicBezTo>
                    <a:pt x="6293569" y="1216059"/>
                    <a:pt x="6339084" y="1199361"/>
                    <a:pt x="6374757" y="1189819"/>
                  </a:cubicBezTo>
                  <a:close/>
                  <a:moveTo>
                    <a:pt x="6436985" y="1177373"/>
                  </a:moveTo>
                  <a:lnTo>
                    <a:pt x="6434620" y="1181899"/>
                  </a:lnTo>
                  <a:lnTo>
                    <a:pt x="6413338" y="1189819"/>
                  </a:lnTo>
                  <a:close/>
                  <a:moveTo>
                    <a:pt x="963707" y="1153729"/>
                  </a:moveTo>
                  <a:cubicBezTo>
                    <a:pt x="963041" y="1153263"/>
                    <a:pt x="964374" y="1153729"/>
                    <a:pt x="968642" y="1155596"/>
                  </a:cubicBezTo>
                  <a:cubicBezTo>
                    <a:pt x="969708" y="1156530"/>
                    <a:pt x="970775" y="1156530"/>
                    <a:pt x="970775" y="1157463"/>
                  </a:cubicBezTo>
                  <a:cubicBezTo>
                    <a:pt x="967041" y="1155596"/>
                    <a:pt x="964374" y="1154196"/>
                    <a:pt x="963707" y="1153729"/>
                  </a:cubicBezTo>
                  <a:close/>
                  <a:moveTo>
                    <a:pt x="6616202" y="1117636"/>
                  </a:moveTo>
                  <a:cubicBezTo>
                    <a:pt x="6614024" y="1118703"/>
                    <a:pt x="6620558" y="1124037"/>
                    <a:pt x="6609668" y="1125104"/>
                  </a:cubicBezTo>
                  <a:cubicBezTo>
                    <a:pt x="6610757" y="1126171"/>
                    <a:pt x="6600956" y="1121904"/>
                    <a:pt x="6616202" y="1117636"/>
                  </a:cubicBezTo>
                  <a:close/>
                  <a:moveTo>
                    <a:pt x="54761" y="1091500"/>
                  </a:moveTo>
                  <a:cubicBezTo>
                    <a:pt x="58288" y="1093634"/>
                    <a:pt x="71217" y="1096835"/>
                    <a:pt x="75919" y="1098968"/>
                  </a:cubicBezTo>
                  <a:cubicBezTo>
                    <a:pt x="71217" y="1097901"/>
                    <a:pt x="65340" y="1095768"/>
                    <a:pt x="59463" y="1094701"/>
                  </a:cubicBezTo>
                  <a:close/>
                  <a:moveTo>
                    <a:pt x="0" y="1076565"/>
                  </a:moveTo>
                  <a:lnTo>
                    <a:pt x="10692" y="1077654"/>
                  </a:lnTo>
                  <a:lnTo>
                    <a:pt x="26136" y="1085277"/>
                  </a:lnTo>
                  <a:close/>
                  <a:moveTo>
                    <a:pt x="875142" y="1062390"/>
                  </a:moveTo>
                  <a:cubicBezTo>
                    <a:pt x="875453" y="1062701"/>
                    <a:pt x="877942" y="1064566"/>
                    <a:pt x="884785" y="1069541"/>
                  </a:cubicBezTo>
                  <a:lnTo>
                    <a:pt x="878564" y="1064566"/>
                  </a:lnTo>
                  <a:cubicBezTo>
                    <a:pt x="876697" y="1063323"/>
                    <a:pt x="874831" y="1062079"/>
                    <a:pt x="875142" y="1062390"/>
                  </a:cubicBezTo>
                  <a:close/>
                  <a:moveTo>
                    <a:pt x="471107" y="157677"/>
                  </a:moveTo>
                  <a:lnTo>
                    <a:pt x="462041" y="173023"/>
                  </a:lnTo>
                  <a:cubicBezTo>
                    <a:pt x="460175" y="176599"/>
                    <a:pt x="459864" y="177221"/>
                    <a:pt x="461730" y="171624"/>
                  </a:cubicBezTo>
                  <a:cubicBezTo>
                    <a:pt x="464841" y="167272"/>
                    <a:pt x="466707" y="164162"/>
                    <a:pt x="469352" y="160121"/>
                  </a:cubicBezTo>
                  <a:close/>
                  <a:moveTo>
                    <a:pt x="481639" y="143020"/>
                  </a:moveTo>
                  <a:lnTo>
                    <a:pt x="471107" y="157677"/>
                  </a:lnTo>
                  <a:lnTo>
                    <a:pt x="471684" y="156700"/>
                  </a:lnTo>
                  <a:lnTo>
                    <a:pt x="480482" y="143887"/>
                  </a:lnTo>
                  <a:close/>
                  <a:moveTo>
                    <a:pt x="654593" y="23630"/>
                  </a:moveTo>
                  <a:lnTo>
                    <a:pt x="653182" y="24281"/>
                  </a:lnTo>
                  <a:lnTo>
                    <a:pt x="650861" y="24873"/>
                  </a:lnTo>
                  <a:close/>
                  <a:moveTo>
                    <a:pt x="914768" y="7468"/>
                  </a:moveTo>
                  <a:cubicBezTo>
                    <a:pt x="920625" y="8090"/>
                    <a:pt x="929996" y="8090"/>
                    <a:pt x="934681" y="8713"/>
                  </a:cubicBezTo>
                  <a:lnTo>
                    <a:pt x="921796" y="8090"/>
                  </a:lnTo>
                  <a:close/>
                  <a:moveTo>
                    <a:pt x="868719" y="4978"/>
                  </a:moveTo>
                  <a:lnTo>
                    <a:pt x="891122" y="6223"/>
                  </a:lnTo>
                  <a:lnTo>
                    <a:pt x="875794" y="5600"/>
                  </a:lnTo>
                  <a:close/>
                  <a:moveTo>
                    <a:pt x="844968" y="0"/>
                  </a:moveTo>
                  <a:cubicBezTo>
                    <a:pt x="839991" y="1243"/>
                    <a:pt x="909671" y="4974"/>
                    <a:pt x="881052" y="4974"/>
                  </a:cubicBezTo>
                  <a:lnTo>
                    <a:pt x="903449" y="6219"/>
                  </a:lnTo>
                  <a:cubicBezTo>
                    <a:pt x="895984" y="4974"/>
                    <a:pt x="835014" y="2487"/>
                    <a:pt x="822571" y="4974"/>
                  </a:cubicBezTo>
                  <a:cubicBezTo>
                    <a:pt x="800174" y="4974"/>
                    <a:pt x="776533" y="6219"/>
                    <a:pt x="754136" y="8706"/>
                  </a:cubicBezTo>
                  <a:cubicBezTo>
                    <a:pt x="755380" y="8706"/>
                    <a:pt x="745426" y="11193"/>
                    <a:pt x="755380" y="9949"/>
                  </a:cubicBezTo>
                  <a:cubicBezTo>
                    <a:pt x="739204" y="12437"/>
                    <a:pt x="724273" y="14924"/>
                    <a:pt x="746670" y="12437"/>
                  </a:cubicBezTo>
                  <a:cubicBezTo>
                    <a:pt x="705609" y="17411"/>
                    <a:pt x="664548" y="26117"/>
                    <a:pt x="625975" y="42284"/>
                  </a:cubicBezTo>
                  <a:cubicBezTo>
                    <a:pt x="588647" y="57208"/>
                    <a:pt x="552563" y="78350"/>
                    <a:pt x="523944" y="109442"/>
                  </a:cubicBezTo>
                  <a:cubicBezTo>
                    <a:pt x="464219" y="165406"/>
                    <a:pt x="435600" y="248731"/>
                    <a:pt x="435600" y="328324"/>
                  </a:cubicBezTo>
                  <a:cubicBezTo>
                    <a:pt x="435600" y="338274"/>
                    <a:pt x="436845" y="332055"/>
                    <a:pt x="438089" y="328324"/>
                  </a:cubicBezTo>
                  <a:cubicBezTo>
                    <a:pt x="435600" y="358172"/>
                    <a:pt x="441822" y="356928"/>
                    <a:pt x="441822" y="373096"/>
                  </a:cubicBezTo>
                  <a:cubicBezTo>
                    <a:pt x="441822" y="386776"/>
                    <a:pt x="443066" y="401700"/>
                    <a:pt x="444310" y="415380"/>
                  </a:cubicBezTo>
                  <a:cubicBezTo>
                    <a:pt x="449287" y="432791"/>
                    <a:pt x="448043" y="419111"/>
                    <a:pt x="448043" y="420355"/>
                  </a:cubicBezTo>
                  <a:cubicBezTo>
                    <a:pt x="462974" y="501192"/>
                    <a:pt x="487860" y="577055"/>
                    <a:pt x="517723" y="636750"/>
                  </a:cubicBezTo>
                  <a:cubicBezTo>
                    <a:pt x="525188" y="656648"/>
                    <a:pt x="512746" y="634263"/>
                    <a:pt x="525188" y="659136"/>
                  </a:cubicBezTo>
                  <a:cubicBezTo>
                    <a:pt x="510257" y="623070"/>
                    <a:pt x="566250" y="728780"/>
                    <a:pt x="557540" y="706395"/>
                  </a:cubicBezTo>
                  <a:cubicBezTo>
                    <a:pt x="566250" y="733755"/>
                    <a:pt x="611044" y="790963"/>
                    <a:pt x="598601" y="785988"/>
                  </a:cubicBezTo>
                  <a:cubicBezTo>
                    <a:pt x="607311" y="799668"/>
                    <a:pt x="612288" y="805887"/>
                    <a:pt x="613532" y="805887"/>
                  </a:cubicBezTo>
                  <a:cubicBezTo>
                    <a:pt x="616021" y="805887"/>
                    <a:pt x="614776" y="803399"/>
                    <a:pt x="611044" y="798425"/>
                  </a:cubicBezTo>
                  <a:cubicBezTo>
                    <a:pt x="634685" y="828272"/>
                    <a:pt x="654593" y="854389"/>
                    <a:pt x="676990" y="876775"/>
                  </a:cubicBezTo>
                  <a:cubicBezTo>
                    <a:pt x="683212" y="885480"/>
                    <a:pt x="714319" y="917815"/>
                    <a:pt x="745426" y="951394"/>
                  </a:cubicBezTo>
                  <a:cubicBezTo>
                    <a:pt x="779021" y="982485"/>
                    <a:pt x="813861" y="1014820"/>
                    <a:pt x="825060" y="1029744"/>
                  </a:cubicBezTo>
                  <a:cubicBezTo>
                    <a:pt x="817594" y="1019795"/>
                    <a:pt x="817594" y="1018551"/>
                    <a:pt x="822571" y="1023526"/>
                  </a:cubicBezTo>
                  <a:cubicBezTo>
                    <a:pt x="825060" y="1026013"/>
                    <a:pt x="828792" y="1028500"/>
                    <a:pt x="832525" y="1032231"/>
                  </a:cubicBezTo>
                  <a:cubicBezTo>
                    <a:pt x="837502" y="1034719"/>
                    <a:pt x="841235" y="1038450"/>
                    <a:pt x="846212" y="1040937"/>
                  </a:cubicBezTo>
                  <a:cubicBezTo>
                    <a:pt x="841235" y="1035962"/>
                    <a:pt x="837502" y="1032231"/>
                    <a:pt x="832525" y="1026013"/>
                  </a:cubicBezTo>
                  <a:cubicBezTo>
                    <a:pt x="846212" y="1037206"/>
                    <a:pt x="859899" y="1047155"/>
                    <a:pt x="872342" y="1057104"/>
                  </a:cubicBezTo>
                  <a:cubicBezTo>
                    <a:pt x="881052" y="1064566"/>
                    <a:pt x="883541" y="1065810"/>
                    <a:pt x="883541" y="1065810"/>
                  </a:cubicBezTo>
                  <a:cubicBezTo>
                    <a:pt x="891006" y="1072028"/>
                    <a:pt x="879808" y="1065810"/>
                    <a:pt x="897228" y="1080734"/>
                  </a:cubicBezTo>
                  <a:cubicBezTo>
                    <a:pt x="924602" y="1101876"/>
                    <a:pt x="927091" y="1103119"/>
                    <a:pt x="944510" y="1110581"/>
                  </a:cubicBezTo>
                  <a:lnTo>
                    <a:pt x="939533" y="1106850"/>
                  </a:lnTo>
                  <a:lnTo>
                    <a:pt x="960686" y="1119287"/>
                  </a:lnTo>
                  <a:cubicBezTo>
                    <a:pt x="974373" y="1129236"/>
                    <a:pt x="907182" y="1089439"/>
                    <a:pt x="953220" y="1123018"/>
                  </a:cubicBezTo>
                  <a:cubicBezTo>
                    <a:pt x="954465" y="1121774"/>
                    <a:pt x="984327" y="1135454"/>
                    <a:pt x="996770" y="1146647"/>
                  </a:cubicBezTo>
                  <a:cubicBezTo>
                    <a:pt x="971885" y="1130480"/>
                    <a:pt x="973129" y="1135454"/>
                    <a:pt x="981839" y="1141673"/>
                  </a:cubicBezTo>
                  <a:lnTo>
                    <a:pt x="1015434" y="1165302"/>
                  </a:lnTo>
                  <a:lnTo>
                    <a:pt x="1006724" y="1152866"/>
                  </a:lnTo>
                  <a:cubicBezTo>
                    <a:pt x="1019167" y="1160327"/>
                    <a:pt x="1031610" y="1169033"/>
                    <a:pt x="1044053" y="1176495"/>
                  </a:cubicBezTo>
                  <a:cubicBezTo>
                    <a:pt x="1056496" y="1185200"/>
                    <a:pt x="1068938" y="1191419"/>
                    <a:pt x="1082625" y="1198881"/>
                  </a:cubicBezTo>
                  <a:cubicBezTo>
                    <a:pt x="1107511" y="1213804"/>
                    <a:pt x="1133641" y="1228728"/>
                    <a:pt x="1159771" y="1243652"/>
                  </a:cubicBezTo>
                  <a:cubicBezTo>
                    <a:pt x="1173458" y="1251114"/>
                    <a:pt x="1187145" y="1257332"/>
                    <a:pt x="1200832" y="1264794"/>
                  </a:cubicBezTo>
                  <a:cubicBezTo>
                    <a:pt x="1214519" y="1269769"/>
                    <a:pt x="1228206" y="1278474"/>
                    <a:pt x="1241893" y="1284693"/>
                  </a:cubicBezTo>
                  <a:cubicBezTo>
                    <a:pt x="1269267" y="1297129"/>
                    <a:pt x="1297886" y="1310809"/>
                    <a:pt x="1326504" y="1323246"/>
                  </a:cubicBezTo>
                  <a:cubicBezTo>
                    <a:pt x="1322771" y="1326977"/>
                    <a:pt x="1408626" y="1355581"/>
                    <a:pt x="1394939" y="1359312"/>
                  </a:cubicBezTo>
                  <a:lnTo>
                    <a:pt x="1389962" y="1356824"/>
                  </a:lnTo>
                  <a:cubicBezTo>
                    <a:pt x="1361344" y="1346875"/>
                    <a:pt x="1397428" y="1365530"/>
                    <a:pt x="1421069" y="1372992"/>
                  </a:cubicBezTo>
                  <a:cubicBezTo>
                    <a:pt x="1397428" y="1361799"/>
                    <a:pt x="1468352" y="1382941"/>
                    <a:pt x="1408626" y="1359312"/>
                  </a:cubicBezTo>
                  <a:lnTo>
                    <a:pt x="1455909" y="1372992"/>
                  </a:lnTo>
                  <a:cubicBezTo>
                    <a:pt x="1463375" y="1371748"/>
                    <a:pt x="1474573" y="1374236"/>
                    <a:pt x="1489505" y="1377967"/>
                  </a:cubicBezTo>
                  <a:cubicBezTo>
                    <a:pt x="1503192" y="1382941"/>
                    <a:pt x="1519367" y="1387916"/>
                    <a:pt x="1536787" y="1394134"/>
                  </a:cubicBezTo>
                  <a:cubicBezTo>
                    <a:pt x="1574116" y="1407814"/>
                    <a:pt x="1615177" y="1423982"/>
                    <a:pt x="1652505" y="1432687"/>
                  </a:cubicBezTo>
                  <a:cubicBezTo>
                    <a:pt x="1646284" y="1432687"/>
                    <a:pt x="1645039" y="1432687"/>
                    <a:pt x="1643795" y="1432687"/>
                  </a:cubicBezTo>
                  <a:cubicBezTo>
                    <a:pt x="1652505" y="1433931"/>
                    <a:pt x="1659971" y="1436418"/>
                    <a:pt x="1668681" y="1438905"/>
                  </a:cubicBezTo>
                  <a:cubicBezTo>
                    <a:pt x="1677391" y="1440149"/>
                    <a:pt x="1684856" y="1442636"/>
                    <a:pt x="1693566" y="1445124"/>
                  </a:cubicBezTo>
                  <a:cubicBezTo>
                    <a:pt x="1710986" y="1448855"/>
                    <a:pt x="1727162" y="1453829"/>
                    <a:pt x="1740849" y="1458804"/>
                  </a:cubicBezTo>
                  <a:cubicBezTo>
                    <a:pt x="1770712" y="1467509"/>
                    <a:pt x="1794353" y="1474971"/>
                    <a:pt x="1801819" y="1476215"/>
                  </a:cubicBezTo>
                  <a:lnTo>
                    <a:pt x="1805551" y="1481190"/>
                  </a:lnTo>
                  <a:cubicBezTo>
                    <a:pt x="1835414" y="1484921"/>
                    <a:pt x="1849101" y="1486164"/>
                    <a:pt x="1866521" y="1489895"/>
                  </a:cubicBezTo>
                  <a:cubicBezTo>
                    <a:pt x="1883941" y="1493626"/>
                    <a:pt x="1902605" y="1497357"/>
                    <a:pt x="1933712" y="1504819"/>
                  </a:cubicBezTo>
                  <a:cubicBezTo>
                    <a:pt x="1932468" y="1506063"/>
                    <a:pt x="1926246" y="1506063"/>
                    <a:pt x="1936201" y="1508550"/>
                  </a:cubicBezTo>
                  <a:cubicBezTo>
                    <a:pt x="1952376" y="1507306"/>
                    <a:pt x="1969796" y="1507306"/>
                    <a:pt x="2014590" y="1517256"/>
                  </a:cubicBezTo>
                  <a:lnTo>
                    <a:pt x="2012102" y="1518499"/>
                  </a:lnTo>
                  <a:lnTo>
                    <a:pt x="2083026" y="1532179"/>
                  </a:lnTo>
                  <a:cubicBezTo>
                    <a:pt x="2079293" y="1548347"/>
                    <a:pt x="2207453" y="1539641"/>
                    <a:pt x="2224873" y="1559540"/>
                  </a:cubicBezTo>
                  <a:cubicBezTo>
                    <a:pt x="2241049" y="1557052"/>
                    <a:pt x="2293309" y="1563271"/>
                    <a:pt x="2316950" y="1564514"/>
                  </a:cubicBezTo>
                  <a:cubicBezTo>
                    <a:pt x="2316950" y="1564514"/>
                    <a:pt x="2316950" y="1565758"/>
                    <a:pt x="2321927" y="1567002"/>
                  </a:cubicBezTo>
                  <a:cubicBezTo>
                    <a:pt x="2350546" y="1562027"/>
                    <a:pt x="2400317" y="1578195"/>
                    <a:pt x="2432668" y="1579438"/>
                  </a:cubicBezTo>
                  <a:cubicBezTo>
                    <a:pt x="2451332" y="1579438"/>
                    <a:pt x="2443866" y="1575707"/>
                    <a:pt x="2435156" y="1571976"/>
                  </a:cubicBezTo>
                  <a:cubicBezTo>
                    <a:pt x="2473729" y="1583169"/>
                    <a:pt x="2544653" y="1574464"/>
                    <a:pt x="2558340" y="1578195"/>
                  </a:cubicBezTo>
                  <a:cubicBezTo>
                    <a:pt x="2586958" y="1581925"/>
                    <a:pt x="2569539" y="1585656"/>
                    <a:pt x="2575760" y="1591875"/>
                  </a:cubicBezTo>
                  <a:cubicBezTo>
                    <a:pt x="2619310" y="1591875"/>
                    <a:pt x="2570783" y="1575707"/>
                    <a:pt x="2628020" y="1585656"/>
                  </a:cubicBezTo>
                  <a:cubicBezTo>
                    <a:pt x="2620554" y="1585656"/>
                    <a:pt x="2608111" y="1585656"/>
                    <a:pt x="2613088" y="1586900"/>
                  </a:cubicBezTo>
                  <a:cubicBezTo>
                    <a:pt x="2635486" y="1589387"/>
                    <a:pt x="2672814" y="1611773"/>
                    <a:pt x="2695211" y="1609286"/>
                  </a:cubicBezTo>
                  <a:lnTo>
                    <a:pt x="2681524" y="1605555"/>
                  </a:lnTo>
                  <a:cubicBezTo>
                    <a:pt x="2721341" y="1603068"/>
                    <a:pt x="2776089" y="1624210"/>
                    <a:pt x="2783554" y="1613017"/>
                  </a:cubicBezTo>
                  <a:lnTo>
                    <a:pt x="2778578" y="1608042"/>
                  </a:lnTo>
                  <a:cubicBezTo>
                    <a:pt x="2848257" y="1617991"/>
                    <a:pt x="2808440" y="1606799"/>
                    <a:pt x="2878120" y="1616748"/>
                  </a:cubicBezTo>
                  <a:lnTo>
                    <a:pt x="2876876" y="1617991"/>
                  </a:lnTo>
                  <a:cubicBezTo>
                    <a:pt x="2907982" y="1616748"/>
                    <a:pt x="2925402" y="1624210"/>
                    <a:pt x="2940334" y="1615504"/>
                  </a:cubicBezTo>
                  <a:lnTo>
                    <a:pt x="2930380" y="1614260"/>
                  </a:lnTo>
                  <a:cubicBezTo>
                    <a:pt x="2967708" y="1614260"/>
                    <a:pt x="2971441" y="1615504"/>
                    <a:pt x="3010014" y="1615504"/>
                  </a:cubicBezTo>
                  <a:cubicBezTo>
                    <a:pt x="3013746" y="1615504"/>
                    <a:pt x="3033655" y="1614260"/>
                    <a:pt x="3038632" y="1615504"/>
                  </a:cubicBezTo>
                  <a:cubicBezTo>
                    <a:pt x="3041120" y="1608042"/>
                    <a:pt x="3129464" y="1613017"/>
                    <a:pt x="3145640" y="1614260"/>
                  </a:cubicBezTo>
                  <a:cubicBezTo>
                    <a:pt x="3115777" y="1615504"/>
                    <a:pt x="3130708" y="1617991"/>
                    <a:pt x="3138174" y="1621722"/>
                  </a:cubicBezTo>
                  <a:cubicBezTo>
                    <a:pt x="3156838" y="1615504"/>
                    <a:pt x="3169281" y="1615504"/>
                    <a:pt x="3194167" y="1619235"/>
                  </a:cubicBezTo>
                  <a:cubicBezTo>
                    <a:pt x="3197900" y="1609286"/>
                    <a:pt x="3202877" y="1599337"/>
                    <a:pt x="3251404" y="1596849"/>
                  </a:cubicBezTo>
                  <a:cubicBezTo>
                    <a:pt x="3243938" y="1598093"/>
                    <a:pt x="3232739" y="1599337"/>
                    <a:pt x="3237716" y="1600580"/>
                  </a:cubicBezTo>
                  <a:cubicBezTo>
                    <a:pt x="3242694" y="1603068"/>
                    <a:pt x="3253892" y="1600580"/>
                    <a:pt x="3258869" y="1599337"/>
                  </a:cubicBezTo>
                  <a:cubicBezTo>
                    <a:pt x="3262602" y="1601824"/>
                    <a:pt x="3247671" y="1604311"/>
                    <a:pt x="3252648" y="1608042"/>
                  </a:cubicBezTo>
                  <a:cubicBezTo>
                    <a:pt x="3286243" y="1596849"/>
                    <a:pt x="3311129" y="1605555"/>
                    <a:pt x="3359656" y="1600580"/>
                  </a:cubicBezTo>
                  <a:cubicBezTo>
                    <a:pt x="3343480" y="1604311"/>
                    <a:pt x="3357167" y="1605555"/>
                    <a:pt x="3362144" y="1609286"/>
                  </a:cubicBezTo>
                  <a:cubicBezTo>
                    <a:pt x="3365877" y="1596849"/>
                    <a:pt x="3428091" y="1617991"/>
                    <a:pt x="3410671" y="1603068"/>
                  </a:cubicBezTo>
                  <a:cubicBezTo>
                    <a:pt x="3505236" y="1611773"/>
                    <a:pt x="3649573" y="1594362"/>
                    <a:pt x="3686901" y="1600580"/>
                  </a:cubicBezTo>
                  <a:cubicBezTo>
                    <a:pt x="3698100" y="1605555"/>
                    <a:pt x="3724230" y="1596849"/>
                    <a:pt x="3740405" y="1595606"/>
                  </a:cubicBezTo>
                  <a:lnTo>
                    <a:pt x="3739161" y="1600580"/>
                  </a:lnTo>
                  <a:cubicBezTo>
                    <a:pt x="3783955" y="1588144"/>
                    <a:pt x="3774001" y="1595606"/>
                    <a:pt x="3827505" y="1581925"/>
                  </a:cubicBezTo>
                  <a:cubicBezTo>
                    <a:pt x="3806352" y="1590631"/>
                    <a:pt x="3816306" y="1591875"/>
                    <a:pt x="3838703" y="1595606"/>
                  </a:cubicBezTo>
                  <a:lnTo>
                    <a:pt x="3874787" y="1583169"/>
                  </a:lnTo>
                  <a:lnTo>
                    <a:pt x="3883497" y="1590631"/>
                  </a:lnTo>
                  <a:cubicBezTo>
                    <a:pt x="3898429" y="1585656"/>
                    <a:pt x="3915848" y="1585656"/>
                    <a:pt x="3933268" y="1585656"/>
                  </a:cubicBezTo>
                  <a:cubicBezTo>
                    <a:pt x="3924558" y="1585656"/>
                    <a:pt x="3928291" y="1586900"/>
                    <a:pt x="3929536" y="1588144"/>
                  </a:cubicBezTo>
                  <a:cubicBezTo>
                    <a:pt x="3937001" y="1575707"/>
                    <a:pt x="4002948" y="1570733"/>
                    <a:pt x="4012902" y="1564514"/>
                  </a:cubicBezTo>
                  <a:cubicBezTo>
                    <a:pt x="4030322" y="1574464"/>
                    <a:pt x="4057696" y="1557052"/>
                    <a:pt x="4070139" y="1567002"/>
                  </a:cubicBezTo>
                  <a:cubicBezTo>
                    <a:pt x="4076360" y="1564514"/>
                    <a:pt x="4082582" y="1562027"/>
                    <a:pt x="4090048" y="1562027"/>
                  </a:cubicBezTo>
                  <a:cubicBezTo>
                    <a:pt x="4081338" y="1557052"/>
                    <a:pt x="4078849" y="1550834"/>
                    <a:pt x="4093780" y="1552078"/>
                  </a:cubicBezTo>
                  <a:cubicBezTo>
                    <a:pt x="4095025" y="1552078"/>
                    <a:pt x="4095025" y="1552078"/>
                    <a:pt x="4096269" y="1552078"/>
                  </a:cubicBezTo>
                  <a:lnTo>
                    <a:pt x="4103735" y="1558296"/>
                  </a:lnTo>
                  <a:cubicBezTo>
                    <a:pt x="4118666" y="1554565"/>
                    <a:pt x="4134842" y="1553321"/>
                    <a:pt x="4144796" y="1552078"/>
                  </a:cubicBezTo>
                  <a:cubicBezTo>
                    <a:pt x="4141063" y="1552078"/>
                    <a:pt x="4134842" y="1550834"/>
                    <a:pt x="4129864" y="1549591"/>
                  </a:cubicBezTo>
                  <a:cubicBezTo>
                    <a:pt x="4136086" y="1549591"/>
                    <a:pt x="4141063" y="1550834"/>
                    <a:pt x="4148529" y="1552078"/>
                  </a:cubicBezTo>
                  <a:cubicBezTo>
                    <a:pt x="4149773" y="1552078"/>
                    <a:pt x="4152262" y="1550834"/>
                    <a:pt x="4153506" y="1550834"/>
                  </a:cubicBezTo>
                  <a:cubicBezTo>
                    <a:pt x="4152262" y="1552078"/>
                    <a:pt x="4151017" y="1552078"/>
                    <a:pt x="4149773" y="1552078"/>
                  </a:cubicBezTo>
                  <a:cubicBezTo>
                    <a:pt x="4159727" y="1553321"/>
                    <a:pt x="4169682" y="1553321"/>
                    <a:pt x="4182124" y="1548347"/>
                  </a:cubicBezTo>
                  <a:cubicBezTo>
                    <a:pt x="4209498" y="1552078"/>
                    <a:pt x="4239361" y="1545860"/>
                    <a:pt x="4269224" y="1539641"/>
                  </a:cubicBezTo>
                  <a:cubicBezTo>
                    <a:pt x="4299086" y="1532179"/>
                    <a:pt x="4330194" y="1525961"/>
                    <a:pt x="4360056" y="1530936"/>
                  </a:cubicBezTo>
                  <a:cubicBezTo>
                    <a:pt x="4351346" y="1529692"/>
                    <a:pt x="4337659" y="1530936"/>
                    <a:pt x="4335170" y="1533423"/>
                  </a:cubicBezTo>
                  <a:cubicBezTo>
                    <a:pt x="4383698" y="1525961"/>
                    <a:pt x="4434713" y="1530936"/>
                    <a:pt x="4464576" y="1522230"/>
                  </a:cubicBezTo>
                  <a:lnTo>
                    <a:pt x="4462087" y="1516012"/>
                  </a:lnTo>
                  <a:cubicBezTo>
                    <a:pt x="4498171" y="1507306"/>
                    <a:pt x="4524301" y="1502332"/>
                    <a:pt x="4554164" y="1499844"/>
                  </a:cubicBezTo>
                  <a:lnTo>
                    <a:pt x="4554164" y="1491139"/>
                  </a:lnTo>
                  <a:cubicBezTo>
                    <a:pt x="4597714" y="1488652"/>
                    <a:pt x="4686058" y="1466266"/>
                    <a:pt x="4713432" y="1477459"/>
                  </a:cubicBezTo>
                  <a:cubicBezTo>
                    <a:pt x="4723386" y="1469997"/>
                    <a:pt x="4773157" y="1469997"/>
                    <a:pt x="4796798" y="1465022"/>
                  </a:cubicBezTo>
                  <a:lnTo>
                    <a:pt x="4803020" y="1469997"/>
                  </a:lnTo>
                  <a:cubicBezTo>
                    <a:pt x="4834126" y="1467509"/>
                    <a:pt x="4852790" y="1461291"/>
                    <a:pt x="4871455" y="1457560"/>
                  </a:cubicBezTo>
                  <a:cubicBezTo>
                    <a:pt x="4937402" y="1461291"/>
                    <a:pt x="4993394" y="1440149"/>
                    <a:pt x="5049387" y="1432687"/>
                  </a:cubicBezTo>
                  <a:lnTo>
                    <a:pt x="5050631" y="1433931"/>
                  </a:lnTo>
                  <a:lnTo>
                    <a:pt x="5105380" y="1421494"/>
                  </a:lnTo>
                  <a:cubicBezTo>
                    <a:pt x="5090448" y="1428956"/>
                    <a:pt x="5115334" y="1416520"/>
                    <a:pt x="5132754" y="1415276"/>
                  </a:cubicBezTo>
                  <a:cubicBezTo>
                    <a:pt x="5150174" y="1407814"/>
                    <a:pt x="5178792" y="1405327"/>
                    <a:pt x="5199944" y="1405327"/>
                  </a:cubicBezTo>
                  <a:lnTo>
                    <a:pt x="5236028" y="1400352"/>
                  </a:lnTo>
                  <a:cubicBezTo>
                    <a:pt x="5197456" y="1410301"/>
                    <a:pt x="5241006" y="1407814"/>
                    <a:pt x="5243494" y="1415276"/>
                  </a:cubicBezTo>
                  <a:lnTo>
                    <a:pt x="5264647" y="1405327"/>
                  </a:lnTo>
                  <a:cubicBezTo>
                    <a:pt x="5274602" y="1407814"/>
                    <a:pt x="5252204" y="1412789"/>
                    <a:pt x="5268380" y="1411545"/>
                  </a:cubicBezTo>
                  <a:cubicBezTo>
                    <a:pt x="5283311" y="1405327"/>
                    <a:pt x="5328106" y="1397865"/>
                    <a:pt x="5341792" y="1387916"/>
                  </a:cubicBezTo>
                  <a:cubicBezTo>
                    <a:pt x="5339304" y="1386672"/>
                    <a:pt x="5333082" y="1386672"/>
                    <a:pt x="5326861" y="1385428"/>
                  </a:cubicBezTo>
                  <a:cubicBezTo>
                    <a:pt x="5326861" y="1384185"/>
                    <a:pt x="5330594" y="1382941"/>
                    <a:pt x="5331838" y="1380454"/>
                  </a:cubicBezTo>
                  <a:cubicBezTo>
                    <a:pt x="5360456" y="1377967"/>
                    <a:pt x="5350502" y="1376723"/>
                    <a:pt x="5348014" y="1372992"/>
                  </a:cubicBezTo>
                  <a:cubicBezTo>
                    <a:pt x="5381610" y="1379210"/>
                    <a:pt x="5397785" y="1369261"/>
                    <a:pt x="5426404" y="1377967"/>
                  </a:cubicBezTo>
                  <a:cubicBezTo>
                    <a:pt x="5389075" y="1368017"/>
                    <a:pt x="5498572" y="1364286"/>
                    <a:pt x="5476174" y="1354337"/>
                  </a:cubicBezTo>
                  <a:cubicBezTo>
                    <a:pt x="5502304" y="1361799"/>
                    <a:pt x="5492350" y="1351850"/>
                    <a:pt x="5509770" y="1359312"/>
                  </a:cubicBezTo>
                  <a:cubicBezTo>
                    <a:pt x="5474930" y="1361799"/>
                    <a:pt x="5443823" y="1377967"/>
                    <a:pt x="5417694" y="1387916"/>
                  </a:cubicBezTo>
                  <a:lnTo>
                    <a:pt x="5445068" y="1390403"/>
                  </a:lnTo>
                  <a:cubicBezTo>
                    <a:pt x="5437602" y="1398487"/>
                    <a:pt x="5422360" y="1399731"/>
                    <a:pt x="5407117" y="1399886"/>
                  </a:cubicBezTo>
                  <a:lnTo>
                    <a:pt x="5404987" y="1400052"/>
                  </a:lnTo>
                  <a:lnTo>
                    <a:pt x="5396540" y="1390403"/>
                  </a:lnTo>
                  <a:cubicBezTo>
                    <a:pt x="5356724" y="1394134"/>
                    <a:pt x="5328106" y="1406571"/>
                    <a:pt x="5303220" y="1416520"/>
                  </a:cubicBezTo>
                  <a:cubicBezTo>
                    <a:pt x="5328106" y="1415276"/>
                    <a:pt x="5273357" y="1427713"/>
                    <a:pt x="5292021" y="1431444"/>
                  </a:cubicBezTo>
                  <a:lnTo>
                    <a:pt x="5313174" y="1426469"/>
                  </a:lnTo>
                  <a:cubicBezTo>
                    <a:pt x="5321884" y="1428956"/>
                    <a:pt x="5303220" y="1433931"/>
                    <a:pt x="5292021" y="1440149"/>
                  </a:cubicBezTo>
                  <a:cubicBezTo>
                    <a:pt x="5227318" y="1442636"/>
                    <a:pt x="5111600" y="1469997"/>
                    <a:pt x="5086715" y="1463779"/>
                  </a:cubicBezTo>
                  <a:cubicBezTo>
                    <a:pt x="5100402" y="1465022"/>
                    <a:pt x="5124044" y="1460048"/>
                    <a:pt x="5135242" y="1453829"/>
                  </a:cubicBezTo>
                  <a:cubicBezTo>
                    <a:pt x="5125288" y="1456317"/>
                    <a:pt x="5114090" y="1456317"/>
                    <a:pt x="5105380" y="1456317"/>
                  </a:cubicBezTo>
                  <a:cubicBezTo>
                    <a:pt x="5127776" y="1451342"/>
                    <a:pt x="5150174" y="1456317"/>
                    <a:pt x="5185013" y="1447611"/>
                  </a:cubicBezTo>
                  <a:cubicBezTo>
                    <a:pt x="5177548" y="1442636"/>
                    <a:pt x="5202433" y="1428956"/>
                    <a:pt x="5172570" y="1425225"/>
                  </a:cubicBezTo>
                  <a:cubicBezTo>
                    <a:pt x="5104135" y="1427713"/>
                    <a:pt x="5120310" y="1451342"/>
                    <a:pt x="5035700" y="1461291"/>
                  </a:cubicBezTo>
                  <a:cubicBezTo>
                    <a:pt x="5029478" y="1463779"/>
                    <a:pt x="5051876" y="1448855"/>
                    <a:pt x="5008326" y="1457560"/>
                  </a:cubicBezTo>
                  <a:cubicBezTo>
                    <a:pt x="4953578" y="1472484"/>
                    <a:pt x="4915004" y="1492383"/>
                    <a:pt x="4917493" y="1506063"/>
                  </a:cubicBezTo>
                  <a:cubicBezTo>
                    <a:pt x="4939890" y="1498601"/>
                    <a:pt x="4985928" y="1483677"/>
                    <a:pt x="4994638" y="1492383"/>
                  </a:cubicBezTo>
                  <a:cubicBezTo>
                    <a:pt x="4972242" y="1499844"/>
                    <a:pt x="4931180" y="1507306"/>
                    <a:pt x="4929936" y="1514768"/>
                  </a:cubicBezTo>
                  <a:cubicBezTo>
                    <a:pt x="4905050" y="1507306"/>
                    <a:pt x="4974730" y="1504819"/>
                    <a:pt x="4941134" y="1499844"/>
                  </a:cubicBezTo>
                  <a:cubicBezTo>
                    <a:pt x="4924959" y="1502332"/>
                    <a:pt x="4918738" y="1507306"/>
                    <a:pt x="4911272" y="1511037"/>
                  </a:cubicBezTo>
                  <a:cubicBezTo>
                    <a:pt x="4921226" y="1503575"/>
                    <a:pt x="4895096" y="1504819"/>
                    <a:pt x="4888875" y="1502332"/>
                  </a:cubicBezTo>
                  <a:cubicBezTo>
                    <a:pt x="4836615" y="1511037"/>
                    <a:pt x="4805508" y="1511037"/>
                    <a:pt x="4747027" y="1516012"/>
                  </a:cubicBezTo>
                  <a:cubicBezTo>
                    <a:pt x="4744538" y="1516012"/>
                    <a:pt x="4738317" y="1513525"/>
                    <a:pt x="4738317" y="1511037"/>
                  </a:cubicBezTo>
                  <a:cubicBezTo>
                    <a:pt x="4712187" y="1517256"/>
                    <a:pt x="4673614" y="1539641"/>
                    <a:pt x="4684813" y="1544616"/>
                  </a:cubicBezTo>
                  <a:cubicBezTo>
                    <a:pt x="4652462" y="1548347"/>
                    <a:pt x="4649973" y="1544616"/>
                    <a:pt x="4621355" y="1549591"/>
                  </a:cubicBezTo>
                  <a:cubicBezTo>
                    <a:pt x="4667393" y="1554565"/>
                    <a:pt x="4613889" y="1549591"/>
                    <a:pt x="4610156" y="1560783"/>
                  </a:cubicBezTo>
                  <a:cubicBezTo>
                    <a:pt x="4581538" y="1564514"/>
                    <a:pt x="4600202" y="1555809"/>
                    <a:pt x="4585271" y="1555809"/>
                  </a:cubicBezTo>
                  <a:cubicBezTo>
                    <a:pt x="4581538" y="1557052"/>
                    <a:pt x="4570339" y="1562027"/>
                    <a:pt x="4570339" y="1564514"/>
                  </a:cubicBezTo>
                  <a:cubicBezTo>
                    <a:pt x="4551675" y="1559540"/>
                    <a:pt x="4601446" y="1540885"/>
                    <a:pt x="4579049" y="1533423"/>
                  </a:cubicBezTo>
                  <a:cubicBezTo>
                    <a:pt x="4564118" y="1529692"/>
                    <a:pt x="4501904" y="1527205"/>
                    <a:pt x="4498171" y="1525961"/>
                  </a:cubicBezTo>
                  <a:cubicBezTo>
                    <a:pt x="4484484" y="1537154"/>
                    <a:pt x="4491950" y="1571976"/>
                    <a:pt x="4515591" y="1580682"/>
                  </a:cubicBezTo>
                  <a:cubicBezTo>
                    <a:pt x="4514347" y="1586900"/>
                    <a:pt x="4486973" y="1578195"/>
                    <a:pt x="4474530" y="1578195"/>
                  </a:cubicBezTo>
                  <a:cubicBezTo>
                    <a:pt x="4437202" y="1573220"/>
                    <a:pt x="4419782" y="1591875"/>
                    <a:pt x="4388674" y="1591875"/>
                  </a:cubicBezTo>
                  <a:lnTo>
                    <a:pt x="4411072" y="1584413"/>
                  </a:lnTo>
                  <a:cubicBezTo>
                    <a:pt x="4406094" y="1583169"/>
                    <a:pt x="4362545" y="1590631"/>
                    <a:pt x="4355079" y="1594362"/>
                  </a:cubicBezTo>
                  <a:cubicBezTo>
                    <a:pt x="4353835" y="1591875"/>
                    <a:pt x="4377476" y="1575707"/>
                    <a:pt x="4362545" y="1571976"/>
                  </a:cubicBezTo>
                  <a:cubicBezTo>
                    <a:pt x="4309041" y="1578195"/>
                    <a:pt x="4258025" y="1600580"/>
                    <a:pt x="4263002" y="1610529"/>
                  </a:cubicBezTo>
                  <a:cubicBezTo>
                    <a:pt x="4290376" y="1604311"/>
                    <a:pt x="4316506" y="1598093"/>
                    <a:pt x="4345125" y="1591875"/>
                  </a:cubicBezTo>
                  <a:cubicBezTo>
                    <a:pt x="4348858" y="1599337"/>
                    <a:pt x="4286644" y="1606799"/>
                    <a:pt x="4291621" y="1615504"/>
                  </a:cubicBezTo>
                  <a:cubicBezTo>
                    <a:pt x="4265491" y="1617991"/>
                    <a:pt x="4240606" y="1617991"/>
                    <a:pt x="4214476" y="1619235"/>
                  </a:cubicBezTo>
                  <a:cubicBezTo>
                    <a:pt x="4224430" y="1617991"/>
                    <a:pt x="4253048" y="1614260"/>
                    <a:pt x="4240606" y="1609286"/>
                  </a:cubicBezTo>
                  <a:cubicBezTo>
                    <a:pt x="4208254" y="1613017"/>
                    <a:pt x="4224430" y="1609286"/>
                    <a:pt x="4200788" y="1608042"/>
                  </a:cubicBezTo>
                  <a:cubicBezTo>
                    <a:pt x="4219453" y="1600580"/>
                    <a:pt x="4245582" y="1590631"/>
                    <a:pt x="4270468" y="1578195"/>
                  </a:cubicBezTo>
                  <a:cubicBezTo>
                    <a:pt x="4292865" y="1565758"/>
                    <a:pt x="4316506" y="1553321"/>
                    <a:pt x="4327705" y="1545860"/>
                  </a:cubicBezTo>
                  <a:lnTo>
                    <a:pt x="4289132" y="1554565"/>
                  </a:lnTo>
                  <a:lnTo>
                    <a:pt x="4279178" y="1552078"/>
                  </a:lnTo>
                  <a:cubicBezTo>
                    <a:pt x="4228162" y="1563271"/>
                    <a:pt x="4184613" y="1599337"/>
                    <a:pt x="4170926" y="1608042"/>
                  </a:cubicBezTo>
                  <a:cubicBezTo>
                    <a:pt x="4141063" y="1608042"/>
                    <a:pt x="4149773" y="1590631"/>
                    <a:pt x="4157239" y="1586900"/>
                  </a:cubicBezTo>
                  <a:cubicBezTo>
                    <a:pt x="4098758" y="1591875"/>
                    <a:pt x="4101246" y="1615504"/>
                    <a:pt x="4041521" y="1619235"/>
                  </a:cubicBezTo>
                  <a:lnTo>
                    <a:pt x="4065162" y="1620479"/>
                  </a:lnTo>
                  <a:cubicBezTo>
                    <a:pt x="4050231" y="1624210"/>
                    <a:pt x="4000460" y="1624210"/>
                    <a:pt x="4005437" y="1626697"/>
                  </a:cubicBezTo>
                  <a:cubicBezTo>
                    <a:pt x="3994238" y="1624210"/>
                    <a:pt x="3981795" y="1614260"/>
                    <a:pt x="3995482" y="1609286"/>
                  </a:cubicBezTo>
                  <a:lnTo>
                    <a:pt x="3943223" y="1630428"/>
                  </a:lnTo>
                  <a:cubicBezTo>
                    <a:pt x="3950688" y="1627941"/>
                    <a:pt x="3945711" y="1615504"/>
                    <a:pt x="3949444" y="1611773"/>
                  </a:cubicBezTo>
                  <a:cubicBezTo>
                    <a:pt x="3927047" y="1613017"/>
                    <a:pt x="3913360" y="1630428"/>
                    <a:pt x="3927047" y="1631672"/>
                  </a:cubicBezTo>
                  <a:cubicBezTo>
                    <a:pt x="3885986" y="1624210"/>
                    <a:pt x="3895940" y="1630428"/>
                    <a:pt x="3862344" y="1620479"/>
                  </a:cubicBezTo>
                  <a:cubicBezTo>
                    <a:pt x="3849902" y="1622966"/>
                    <a:pt x="3864833" y="1634159"/>
                    <a:pt x="3873543" y="1635402"/>
                  </a:cubicBezTo>
                  <a:cubicBezTo>
                    <a:pt x="3846169" y="1640377"/>
                    <a:pt x="3829993" y="1640377"/>
                    <a:pt x="3816306" y="1639133"/>
                  </a:cubicBezTo>
                  <a:cubicBezTo>
                    <a:pt x="3861100" y="1631672"/>
                    <a:pt x="3827505" y="1608042"/>
                    <a:pt x="3834970" y="1598093"/>
                  </a:cubicBezTo>
                  <a:lnTo>
                    <a:pt x="3740405" y="1642864"/>
                  </a:lnTo>
                  <a:cubicBezTo>
                    <a:pt x="3744138" y="1640377"/>
                    <a:pt x="3749115" y="1626697"/>
                    <a:pt x="3749115" y="1625453"/>
                  </a:cubicBezTo>
                  <a:cubicBezTo>
                    <a:pt x="3745383" y="1631672"/>
                    <a:pt x="3715520" y="1636646"/>
                    <a:pt x="3679747" y="1640066"/>
                  </a:cubicBezTo>
                  <a:lnTo>
                    <a:pt x="3581872" y="1645001"/>
                  </a:lnTo>
                  <a:lnTo>
                    <a:pt x="3567295" y="1642087"/>
                  </a:lnTo>
                  <a:cubicBezTo>
                    <a:pt x="3554386" y="1641932"/>
                    <a:pt x="3537588" y="1642865"/>
                    <a:pt x="3527634" y="1645352"/>
                  </a:cubicBezTo>
                  <a:cubicBezTo>
                    <a:pt x="3531366" y="1642864"/>
                    <a:pt x="3535099" y="1644108"/>
                    <a:pt x="3543809" y="1642864"/>
                  </a:cubicBezTo>
                  <a:cubicBezTo>
                    <a:pt x="3507725" y="1636646"/>
                    <a:pt x="3497771" y="1661519"/>
                    <a:pt x="3460442" y="1652814"/>
                  </a:cubicBezTo>
                  <a:cubicBezTo>
                    <a:pt x="3494038" y="1652814"/>
                    <a:pt x="3500259" y="1647839"/>
                    <a:pt x="3497771" y="1644108"/>
                  </a:cubicBezTo>
                  <a:cubicBezTo>
                    <a:pt x="3470397" y="1647839"/>
                    <a:pt x="3405694" y="1645352"/>
                    <a:pt x="3419381" y="1657788"/>
                  </a:cubicBezTo>
                  <a:cubicBezTo>
                    <a:pt x="3403206" y="1655301"/>
                    <a:pt x="3387030" y="1657788"/>
                    <a:pt x="3388274" y="1651570"/>
                  </a:cubicBezTo>
                  <a:lnTo>
                    <a:pt x="3319839" y="1660276"/>
                  </a:lnTo>
                  <a:cubicBezTo>
                    <a:pt x="3324816" y="1659032"/>
                    <a:pt x="3328549" y="1654057"/>
                    <a:pt x="3309885" y="1654057"/>
                  </a:cubicBezTo>
                  <a:cubicBezTo>
                    <a:pt x="3347213" y="1655301"/>
                    <a:pt x="3384542" y="1641621"/>
                    <a:pt x="3405694" y="1650326"/>
                  </a:cubicBezTo>
                  <a:cubicBezTo>
                    <a:pt x="3405694" y="1642864"/>
                    <a:pt x="3390763" y="1639133"/>
                    <a:pt x="3409427" y="1631672"/>
                  </a:cubicBezTo>
                  <a:cubicBezTo>
                    <a:pt x="3336014" y="1636646"/>
                    <a:pt x="3296198" y="1651570"/>
                    <a:pt x="3248915" y="1661519"/>
                  </a:cubicBezTo>
                  <a:lnTo>
                    <a:pt x="3184212" y="1655301"/>
                  </a:lnTo>
                  <a:lnTo>
                    <a:pt x="3181724" y="1660276"/>
                  </a:lnTo>
                  <a:lnTo>
                    <a:pt x="3170526" y="1650326"/>
                  </a:lnTo>
                  <a:cubicBezTo>
                    <a:pt x="3161816" y="1652814"/>
                    <a:pt x="3156838" y="1654057"/>
                    <a:pt x="3155594" y="1654057"/>
                  </a:cubicBezTo>
                  <a:cubicBezTo>
                    <a:pt x="3153106" y="1652814"/>
                    <a:pt x="3155594" y="1651570"/>
                    <a:pt x="3159327" y="1650326"/>
                  </a:cubicBezTo>
                  <a:cubicBezTo>
                    <a:pt x="3151861" y="1650326"/>
                    <a:pt x="3145640" y="1651570"/>
                    <a:pt x="3143151" y="1651570"/>
                  </a:cubicBezTo>
                  <a:cubicBezTo>
                    <a:pt x="3140663" y="1646595"/>
                    <a:pt x="3151861" y="1641621"/>
                    <a:pt x="3164304" y="1637890"/>
                  </a:cubicBezTo>
                  <a:cubicBezTo>
                    <a:pt x="3169281" y="1639133"/>
                    <a:pt x="3176747" y="1640377"/>
                    <a:pt x="3181724" y="1642864"/>
                  </a:cubicBezTo>
                  <a:cubicBezTo>
                    <a:pt x="3194167" y="1639133"/>
                    <a:pt x="3204121" y="1632915"/>
                    <a:pt x="3185457" y="1630428"/>
                  </a:cubicBezTo>
                  <a:cubicBezTo>
                    <a:pt x="3184212" y="1631672"/>
                    <a:pt x="3180480" y="1631672"/>
                    <a:pt x="3176747" y="1631672"/>
                  </a:cubicBezTo>
                  <a:cubicBezTo>
                    <a:pt x="3185457" y="1629184"/>
                    <a:pt x="3189190" y="1625453"/>
                    <a:pt x="3184212" y="1624210"/>
                  </a:cubicBezTo>
                  <a:lnTo>
                    <a:pt x="3134441" y="1627941"/>
                  </a:lnTo>
                  <a:cubicBezTo>
                    <a:pt x="3140663" y="1630428"/>
                    <a:pt x="3149373" y="1631672"/>
                    <a:pt x="3159327" y="1635402"/>
                  </a:cubicBezTo>
                  <a:cubicBezTo>
                    <a:pt x="3128220" y="1640377"/>
                    <a:pt x="3092136" y="1646595"/>
                    <a:pt x="3120754" y="1654057"/>
                  </a:cubicBezTo>
                  <a:lnTo>
                    <a:pt x="3080937" y="1647839"/>
                  </a:lnTo>
                  <a:cubicBezTo>
                    <a:pt x="3038632" y="1655301"/>
                    <a:pt x="3046098" y="1654057"/>
                    <a:pt x="2991349" y="1660276"/>
                  </a:cubicBezTo>
                  <a:cubicBezTo>
                    <a:pt x="2988861" y="1656545"/>
                    <a:pt x="3002548" y="1654057"/>
                    <a:pt x="2992594" y="1651570"/>
                  </a:cubicBezTo>
                  <a:cubicBezTo>
                    <a:pt x="2952776" y="1661519"/>
                    <a:pt x="2898028" y="1639133"/>
                    <a:pt x="2889318" y="1646595"/>
                  </a:cubicBezTo>
                  <a:cubicBezTo>
                    <a:pt x="2856967" y="1647839"/>
                    <a:pt x="2875631" y="1654057"/>
                    <a:pt x="2854478" y="1654057"/>
                  </a:cubicBezTo>
                  <a:cubicBezTo>
                    <a:pt x="2855723" y="1654057"/>
                    <a:pt x="2858211" y="1652814"/>
                    <a:pt x="2851990" y="1652814"/>
                  </a:cubicBezTo>
                  <a:lnTo>
                    <a:pt x="2828349" y="1656545"/>
                  </a:lnTo>
                  <a:cubicBezTo>
                    <a:pt x="2818394" y="1654057"/>
                    <a:pt x="2849502" y="1654057"/>
                    <a:pt x="2822127" y="1649083"/>
                  </a:cubicBezTo>
                  <a:cubicBezTo>
                    <a:pt x="2776089" y="1651570"/>
                    <a:pt x="2748715" y="1652814"/>
                    <a:pt x="2710142" y="1646595"/>
                  </a:cubicBezTo>
                  <a:cubicBezTo>
                    <a:pt x="2655394" y="1645352"/>
                    <a:pt x="2733784" y="1661519"/>
                    <a:pt x="2686501" y="1656545"/>
                  </a:cubicBezTo>
                  <a:cubicBezTo>
                    <a:pt x="2680280" y="1651570"/>
                    <a:pt x="2675302" y="1645352"/>
                    <a:pt x="2646684" y="1642864"/>
                  </a:cubicBezTo>
                  <a:cubicBezTo>
                    <a:pt x="2630508" y="1645352"/>
                    <a:pt x="2632997" y="1649083"/>
                    <a:pt x="2606867" y="1649083"/>
                  </a:cubicBezTo>
                  <a:lnTo>
                    <a:pt x="2608111" y="1641621"/>
                  </a:lnTo>
                  <a:cubicBezTo>
                    <a:pt x="2584470" y="1641621"/>
                    <a:pt x="2564562" y="1640377"/>
                    <a:pt x="2564562" y="1634159"/>
                  </a:cubicBezTo>
                  <a:cubicBezTo>
                    <a:pt x="2545897" y="1635402"/>
                    <a:pt x="2532210" y="1634159"/>
                    <a:pt x="2522256" y="1631672"/>
                  </a:cubicBezTo>
                  <a:cubicBezTo>
                    <a:pt x="2484928" y="1631672"/>
                    <a:pt x="2545897" y="1649083"/>
                    <a:pt x="2554607" y="1652814"/>
                  </a:cubicBezTo>
                  <a:cubicBezTo>
                    <a:pt x="2519768" y="1644108"/>
                    <a:pt x="2494882" y="1644108"/>
                    <a:pt x="2474973" y="1632915"/>
                  </a:cubicBezTo>
                  <a:lnTo>
                    <a:pt x="2507325" y="1634159"/>
                  </a:lnTo>
                  <a:cubicBezTo>
                    <a:pt x="2441378" y="1617991"/>
                    <a:pt x="2441378" y="1637890"/>
                    <a:pt x="2411515" y="1619235"/>
                  </a:cubicBezTo>
                  <a:cubicBezTo>
                    <a:pt x="2435156" y="1622966"/>
                    <a:pt x="2462531" y="1621722"/>
                    <a:pt x="2450088" y="1615504"/>
                  </a:cubicBezTo>
                  <a:lnTo>
                    <a:pt x="2416492" y="1615504"/>
                  </a:lnTo>
                  <a:cubicBezTo>
                    <a:pt x="2412760" y="1614260"/>
                    <a:pt x="2435156" y="1616748"/>
                    <a:pt x="2420225" y="1614260"/>
                  </a:cubicBezTo>
                  <a:cubicBezTo>
                    <a:pt x="2410271" y="1614260"/>
                    <a:pt x="2390362" y="1615504"/>
                    <a:pt x="2381652" y="1616748"/>
                  </a:cubicBezTo>
                  <a:lnTo>
                    <a:pt x="2321927" y="1611773"/>
                  </a:lnTo>
                  <a:cubicBezTo>
                    <a:pt x="2333126" y="1613017"/>
                    <a:pt x="2335614" y="1610529"/>
                    <a:pt x="2324416" y="1609286"/>
                  </a:cubicBezTo>
                  <a:lnTo>
                    <a:pt x="2284599" y="1606799"/>
                  </a:lnTo>
                  <a:cubicBezTo>
                    <a:pt x="2297042" y="1606799"/>
                    <a:pt x="2284599" y="1603068"/>
                    <a:pt x="2267179" y="1599337"/>
                  </a:cubicBezTo>
                  <a:cubicBezTo>
                    <a:pt x="2216163" y="1589387"/>
                    <a:pt x="2224873" y="1608042"/>
                    <a:pt x="2186301" y="1595606"/>
                  </a:cubicBezTo>
                  <a:cubicBezTo>
                    <a:pt x="2191278" y="1596849"/>
                    <a:pt x="2192522" y="1595606"/>
                    <a:pt x="2198744" y="1596849"/>
                  </a:cubicBezTo>
                  <a:lnTo>
                    <a:pt x="2178835" y="1590631"/>
                  </a:lnTo>
                  <a:cubicBezTo>
                    <a:pt x="2171369" y="1604311"/>
                    <a:pt x="2058140" y="1574464"/>
                    <a:pt x="2051918" y="1585656"/>
                  </a:cubicBezTo>
                  <a:cubicBezTo>
                    <a:pt x="2024544" y="1573220"/>
                    <a:pt x="2050674" y="1581925"/>
                    <a:pt x="2088003" y="1581925"/>
                  </a:cubicBezTo>
                  <a:cubicBezTo>
                    <a:pt x="2079293" y="1579438"/>
                    <a:pt x="2069338" y="1575707"/>
                    <a:pt x="2058140" y="1571976"/>
                  </a:cubicBezTo>
                  <a:cubicBezTo>
                    <a:pt x="2070583" y="1574464"/>
                    <a:pt x="2080537" y="1578195"/>
                    <a:pt x="2095468" y="1578195"/>
                  </a:cubicBezTo>
                  <a:cubicBezTo>
                    <a:pt x="2055651" y="1565758"/>
                    <a:pt x="2017079" y="1564514"/>
                    <a:pt x="1994682" y="1563271"/>
                  </a:cubicBezTo>
                  <a:cubicBezTo>
                    <a:pt x="1978506" y="1558296"/>
                    <a:pt x="2008369" y="1555809"/>
                    <a:pt x="1964819" y="1549591"/>
                  </a:cubicBezTo>
                  <a:cubicBezTo>
                    <a:pt x="1902605" y="1539641"/>
                    <a:pt x="1973529" y="1562027"/>
                    <a:pt x="1936201" y="1554565"/>
                  </a:cubicBezTo>
                  <a:lnTo>
                    <a:pt x="1911315" y="1543372"/>
                  </a:lnTo>
                  <a:cubicBezTo>
                    <a:pt x="1887674" y="1539641"/>
                    <a:pt x="1865277" y="1537154"/>
                    <a:pt x="1846613" y="1532179"/>
                  </a:cubicBezTo>
                  <a:cubicBezTo>
                    <a:pt x="1827949" y="1524717"/>
                    <a:pt x="1809284" y="1519743"/>
                    <a:pt x="1789376" y="1513525"/>
                  </a:cubicBezTo>
                  <a:cubicBezTo>
                    <a:pt x="1780666" y="1512281"/>
                    <a:pt x="1775689" y="1511037"/>
                    <a:pt x="1773200" y="1511037"/>
                  </a:cubicBezTo>
                  <a:cubicBezTo>
                    <a:pt x="1732139" y="1497357"/>
                    <a:pt x="1683612" y="1494870"/>
                    <a:pt x="1652505" y="1484921"/>
                  </a:cubicBezTo>
                  <a:cubicBezTo>
                    <a:pt x="1659971" y="1486164"/>
                    <a:pt x="1636330" y="1473728"/>
                    <a:pt x="1632597" y="1471240"/>
                  </a:cubicBezTo>
                  <a:lnTo>
                    <a:pt x="1575360" y="1456317"/>
                  </a:lnTo>
                  <a:cubicBezTo>
                    <a:pt x="1601490" y="1462535"/>
                    <a:pt x="1601490" y="1460048"/>
                    <a:pt x="1606467" y="1457560"/>
                  </a:cubicBezTo>
                  <a:cubicBezTo>
                    <a:pt x="1589047" y="1452586"/>
                    <a:pt x="1580337" y="1451342"/>
                    <a:pt x="1567894" y="1448855"/>
                  </a:cubicBezTo>
                  <a:cubicBezTo>
                    <a:pt x="1575360" y="1448855"/>
                    <a:pt x="1582826" y="1450098"/>
                    <a:pt x="1574116" y="1446367"/>
                  </a:cubicBezTo>
                  <a:lnTo>
                    <a:pt x="1514390" y="1432687"/>
                  </a:lnTo>
                  <a:cubicBezTo>
                    <a:pt x="1516879" y="1433931"/>
                    <a:pt x="1524344" y="1436418"/>
                    <a:pt x="1529322" y="1438905"/>
                  </a:cubicBezTo>
                  <a:cubicBezTo>
                    <a:pt x="1514390" y="1432687"/>
                    <a:pt x="1482039" y="1425225"/>
                    <a:pt x="1462130" y="1415276"/>
                  </a:cubicBezTo>
                  <a:cubicBezTo>
                    <a:pt x="1464619" y="1415276"/>
                    <a:pt x="1472085" y="1416520"/>
                    <a:pt x="1473329" y="1416520"/>
                  </a:cubicBezTo>
                  <a:cubicBezTo>
                    <a:pt x="1490749" y="1425225"/>
                    <a:pt x="1501947" y="1425225"/>
                    <a:pt x="1511902" y="1425225"/>
                  </a:cubicBezTo>
                  <a:cubicBezTo>
                    <a:pt x="1470840" y="1412789"/>
                    <a:pt x="1501947" y="1421494"/>
                    <a:pt x="1483283" y="1412789"/>
                  </a:cubicBezTo>
                  <a:cubicBezTo>
                    <a:pt x="1454665" y="1402840"/>
                    <a:pt x="1442222" y="1402840"/>
                    <a:pt x="1448443" y="1407814"/>
                  </a:cubicBezTo>
                  <a:cubicBezTo>
                    <a:pt x="1417336" y="1394134"/>
                    <a:pt x="1407382" y="1389159"/>
                    <a:pt x="1373787" y="1379210"/>
                  </a:cubicBezTo>
                  <a:lnTo>
                    <a:pt x="1381252" y="1377967"/>
                  </a:lnTo>
                  <a:lnTo>
                    <a:pt x="1352634" y="1366774"/>
                  </a:lnTo>
                  <a:lnTo>
                    <a:pt x="1377520" y="1370505"/>
                  </a:lnTo>
                  <a:cubicBezTo>
                    <a:pt x="1322771" y="1346875"/>
                    <a:pt x="1363832" y="1375479"/>
                    <a:pt x="1301619" y="1346875"/>
                  </a:cubicBezTo>
                  <a:lnTo>
                    <a:pt x="1304107" y="1343144"/>
                  </a:lnTo>
                  <a:cubicBezTo>
                    <a:pt x="1279221" y="1333195"/>
                    <a:pt x="1268023" y="1335682"/>
                    <a:pt x="1251847" y="1322002"/>
                  </a:cubicBezTo>
                  <a:cubicBezTo>
                    <a:pt x="1228206" y="1313297"/>
                    <a:pt x="1289176" y="1346875"/>
                    <a:pt x="1234427" y="1320759"/>
                  </a:cubicBezTo>
                  <a:cubicBezTo>
                    <a:pt x="1225717" y="1314540"/>
                    <a:pt x="1205809" y="1303347"/>
                    <a:pt x="1192122" y="1294642"/>
                  </a:cubicBezTo>
                  <a:cubicBezTo>
                    <a:pt x="1173458" y="1288424"/>
                    <a:pt x="1202076" y="1305835"/>
                    <a:pt x="1214519" y="1310809"/>
                  </a:cubicBezTo>
                  <a:cubicBezTo>
                    <a:pt x="1172213" y="1292155"/>
                    <a:pt x="1159771" y="1283449"/>
                    <a:pt x="1151061" y="1273500"/>
                  </a:cubicBezTo>
                  <a:cubicBezTo>
                    <a:pt x="1141107" y="1264794"/>
                    <a:pt x="1132397" y="1257332"/>
                    <a:pt x="1096312" y="1239921"/>
                  </a:cubicBezTo>
                  <a:cubicBezTo>
                    <a:pt x="1118709" y="1256089"/>
                    <a:pt x="1072671" y="1233703"/>
                    <a:pt x="1129908" y="1267282"/>
                  </a:cubicBezTo>
                  <a:cubicBezTo>
                    <a:pt x="1101290" y="1253601"/>
                    <a:pt x="1078893" y="1232459"/>
                    <a:pt x="1049030" y="1218779"/>
                  </a:cubicBezTo>
                  <a:lnTo>
                    <a:pt x="1068938" y="1224997"/>
                  </a:lnTo>
                  <a:cubicBezTo>
                    <a:pt x="1058984" y="1220023"/>
                    <a:pt x="1046541" y="1215048"/>
                    <a:pt x="1041564" y="1211317"/>
                  </a:cubicBezTo>
                  <a:lnTo>
                    <a:pt x="1045297" y="1211317"/>
                  </a:lnTo>
                  <a:cubicBezTo>
                    <a:pt x="1006724" y="1193906"/>
                    <a:pt x="984327" y="1166546"/>
                    <a:pt x="960686" y="1160327"/>
                  </a:cubicBezTo>
                  <a:cubicBezTo>
                    <a:pt x="976862" y="1165302"/>
                    <a:pt x="934556" y="1144160"/>
                    <a:pt x="922113" y="1132967"/>
                  </a:cubicBezTo>
                  <a:cubicBezTo>
                    <a:pt x="953220" y="1149135"/>
                    <a:pt x="1001747" y="1186444"/>
                    <a:pt x="1009213" y="1183957"/>
                  </a:cubicBezTo>
                  <a:cubicBezTo>
                    <a:pt x="996770" y="1174008"/>
                    <a:pt x="984327" y="1169033"/>
                    <a:pt x="971885" y="1159084"/>
                  </a:cubicBezTo>
                  <a:cubicBezTo>
                    <a:pt x="981839" y="1164058"/>
                    <a:pt x="994282" y="1171520"/>
                    <a:pt x="999259" y="1172764"/>
                  </a:cubicBezTo>
                  <a:cubicBezTo>
                    <a:pt x="978106" y="1156596"/>
                    <a:pt x="960686" y="1146647"/>
                    <a:pt x="946999" y="1137942"/>
                  </a:cubicBezTo>
                  <a:cubicBezTo>
                    <a:pt x="930823" y="1130480"/>
                    <a:pt x="917136" y="1123018"/>
                    <a:pt x="904694" y="1114312"/>
                  </a:cubicBezTo>
                  <a:cubicBezTo>
                    <a:pt x="919625" y="1125505"/>
                    <a:pt x="934556" y="1135454"/>
                    <a:pt x="949488" y="1144160"/>
                  </a:cubicBezTo>
                  <a:cubicBezTo>
                    <a:pt x="943266" y="1146647"/>
                    <a:pt x="929579" y="1131723"/>
                    <a:pt x="914648" y="1126749"/>
                  </a:cubicBezTo>
                  <a:cubicBezTo>
                    <a:pt x="893495" y="1106850"/>
                    <a:pt x="874831" y="1096901"/>
                    <a:pt x="858655" y="1081977"/>
                  </a:cubicBezTo>
                  <a:cubicBezTo>
                    <a:pt x="862388" y="1085708"/>
                    <a:pt x="863632" y="1085708"/>
                    <a:pt x="868609" y="1089439"/>
                  </a:cubicBezTo>
                  <a:cubicBezTo>
                    <a:pt x="846212" y="1070785"/>
                    <a:pt x="831281" y="1057104"/>
                    <a:pt x="822571" y="1047155"/>
                  </a:cubicBezTo>
                  <a:cubicBezTo>
                    <a:pt x="812617" y="1034719"/>
                    <a:pt x="806395" y="1027257"/>
                    <a:pt x="797686" y="1018551"/>
                  </a:cubicBezTo>
                  <a:cubicBezTo>
                    <a:pt x="781510" y="1002384"/>
                    <a:pt x="746670" y="975023"/>
                    <a:pt x="757869" y="988704"/>
                  </a:cubicBezTo>
                  <a:cubicBezTo>
                    <a:pt x="742937" y="976267"/>
                    <a:pt x="816350" y="1040937"/>
                    <a:pt x="786487" y="1022282"/>
                  </a:cubicBezTo>
                  <a:cubicBezTo>
                    <a:pt x="767823" y="993678"/>
                    <a:pt x="732983" y="978754"/>
                    <a:pt x="686945" y="919059"/>
                  </a:cubicBezTo>
                  <a:cubicBezTo>
                    <a:pt x="710586" y="940201"/>
                    <a:pt x="678235" y="902892"/>
                    <a:pt x="698143" y="921546"/>
                  </a:cubicBezTo>
                  <a:cubicBezTo>
                    <a:pt x="674502" y="896673"/>
                    <a:pt x="672013" y="896673"/>
                    <a:pt x="660815" y="886724"/>
                  </a:cubicBezTo>
                  <a:lnTo>
                    <a:pt x="654593" y="876775"/>
                  </a:lnTo>
                  <a:cubicBezTo>
                    <a:pt x="624731" y="843196"/>
                    <a:pt x="645883" y="870557"/>
                    <a:pt x="601089" y="817080"/>
                  </a:cubicBezTo>
                  <a:cubicBezTo>
                    <a:pt x="617265" y="834491"/>
                    <a:pt x="587402" y="792207"/>
                    <a:pt x="598601" y="805887"/>
                  </a:cubicBezTo>
                  <a:cubicBezTo>
                    <a:pt x="587402" y="789719"/>
                    <a:pt x="577448" y="773552"/>
                    <a:pt x="568738" y="763603"/>
                  </a:cubicBezTo>
                  <a:lnTo>
                    <a:pt x="571227" y="764846"/>
                  </a:lnTo>
                  <a:cubicBezTo>
                    <a:pt x="561272" y="751166"/>
                    <a:pt x="553807" y="739973"/>
                    <a:pt x="548830" y="732511"/>
                  </a:cubicBezTo>
                  <a:cubicBezTo>
                    <a:pt x="543853" y="723806"/>
                    <a:pt x="541364" y="717587"/>
                    <a:pt x="538875" y="711369"/>
                  </a:cubicBezTo>
                  <a:cubicBezTo>
                    <a:pt x="532654" y="698933"/>
                    <a:pt x="526433" y="687740"/>
                    <a:pt x="510257" y="660379"/>
                  </a:cubicBezTo>
                  <a:lnTo>
                    <a:pt x="512746" y="665354"/>
                  </a:lnTo>
                  <a:cubicBezTo>
                    <a:pt x="509013" y="660379"/>
                    <a:pt x="507768" y="656648"/>
                    <a:pt x="504036" y="651674"/>
                  </a:cubicBezTo>
                  <a:cubicBezTo>
                    <a:pt x="501547" y="646699"/>
                    <a:pt x="500303" y="641725"/>
                    <a:pt x="497814" y="635506"/>
                  </a:cubicBezTo>
                  <a:cubicBezTo>
                    <a:pt x="494081" y="626801"/>
                    <a:pt x="487860" y="615608"/>
                    <a:pt x="484127" y="605659"/>
                  </a:cubicBezTo>
                  <a:cubicBezTo>
                    <a:pt x="479150" y="594466"/>
                    <a:pt x="474173" y="583273"/>
                    <a:pt x="470440" y="573324"/>
                  </a:cubicBezTo>
                  <a:cubicBezTo>
                    <a:pt x="466707" y="560887"/>
                    <a:pt x="462974" y="550938"/>
                    <a:pt x="459242" y="538502"/>
                  </a:cubicBezTo>
                  <a:cubicBezTo>
                    <a:pt x="454265" y="527309"/>
                    <a:pt x="450532" y="516116"/>
                    <a:pt x="449287" y="504923"/>
                  </a:cubicBezTo>
                  <a:cubicBezTo>
                    <a:pt x="445555" y="492486"/>
                    <a:pt x="441822" y="481294"/>
                    <a:pt x="440577" y="468857"/>
                  </a:cubicBezTo>
                  <a:cubicBezTo>
                    <a:pt x="433112" y="446471"/>
                    <a:pt x="430623" y="424086"/>
                    <a:pt x="426890" y="401700"/>
                  </a:cubicBezTo>
                  <a:lnTo>
                    <a:pt x="431867" y="432791"/>
                  </a:lnTo>
                  <a:cubicBezTo>
                    <a:pt x="430623" y="429060"/>
                    <a:pt x="428135" y="414136"/>
                    <a:pt x="425646" y="396725"/>
                  </a:cubicBezTo>
                  <a:cubicBezTo>
                    <a:pt x="421913" y="380558"/>
                    <a:pt x="421913" y="360659"/>
                    <a:pt x="421913" y="346979"/>
                  </a:cubicBezTo>
                  <a:cubicBezTo>
                    <a:pt x="421913" y="351954"/>
                    <a:pt x="423158" y="361903"/>
                    <a:pt x="423158" y="368121"/>
                  </a:cubicBezTo>
                  <a:cubicBezTo>
                    <a:pt x="424402" y="366878"/>
                    <a:pt x="425646" y="355685"/>
                    <a:pt x="424402" y="334543"/>
                  </a:cubicBezTo>
                  <a:lnTo>
                    <a:pt x="423158" y="327081"/>
                  </a:lnTo>
                  <a:lnTo>
                    <a:pt x="424402" y="318375"/>
                  </a:lnTo>
                  <a:cubicBezTo>
                    <a:pt x="425646" y="286040"/>
                    <a:pt x="421913" y="327081"/>
                    <a:pt x="423158" y="294746"/>
                  </a:cubicBezTo>
                  <a:cubicBezTo>
                    <a:pt x="425646" y="286040"/>
                    <a:pt x="430623" y="251218"/>
                    <a:pt x="441822" y="217639"/>
                  </a:cubicBezTo>
                  <a:cubicBezTo>
                    <a:pt x="454265" y="184061"/>
                    <a:pt x="472929" y="151726"/>
                    <a:pt x="484127" y="141777"/>
                  </a:cubicBezTo>
                  <a:cubicBezTo>
                    <a:pt x="486616" y="136802"/>
                    <a:pt x="485372" y="137424"/>
                    <a:pt x="482572" y="140844"/>
                  </a:cubicBezTo>
                  <a:lnTo>
                    <a:pt x="480482" y="143887"/>
                  </a:lnTo>
                  <a:lnTo>
                    <a:pt x="476662" y="146751"/>
                  </a:lnTo>
                  <a:cubicBezTo>
                    <a:pt x="504036" y="108198"/>
                    <a:pt x="532654" y="85812"/>
                    <a:pt x="557540" y="68401"/>
                  </a:cubicBezTo>
                  <a:lnTo>
                    <a:pt x="653182" y="24281"/>
                  </a:lnTo>
                  <a:lnTo>
                    <a:pt x="709342" y="9949"/>
                  </a:lnTo>
                  <a:cubicBezTo>
                    <a:pt x="716807" y="8706"/>
                    <a:pt x="694410" y="13680"/>
                    <a:pt x="705609" y="11193"/>
                  </a:cubicBezTo>
                  <a:cubicBezTo>
                    <a:pt x="757869" y="-1244"/>
                    <a:pt x="812617" y="1243"/>
                    <a:pt x="844968" y="0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1" name="Freeform: Shape 1487">
              <a:extLst>
                <a:ext uri="{FF2B5EF4-FFF2-40B4-BE49-F238E27FC236}">
                  <a16:creationId xmlns:a16="http://schemas.microsoft.com/office/drawing/2014/main" id="{D5BAA078-AFAE-3F45-84EF-936383CECC23}"/>
                </a:ext>
              </a:extLst>
            </p:cNvPr>
            <p:cNvSpPr/>
            <p:nvPr/>
          </p:nvSpPr>
          <p:spPr>
            <a:xfrm>
              <a:off x="4086784" y="7483802"/>
              <a:ext cx="7008586" cy="2500595"/>
            </a:xfrm>
            <a:custGeom>
              <a:avLst/>
              <a:gdLst>
                <a:gd name="connsiteX0" fmla="*/ 3707250 w 7008586"/>
                <a:gd name="connsiteY0" fmla="*/ 2465747 h 2500595"/>
                <a:gd name="connsiteX1" fmla="*/ 3724259 w 7008586"/>
                <a:gd name="connsiteY1" fmla="*/ 2492183 h 2500595"/>
                <a:gd name="connsiteX2" fmla="*/ 3673231 w 7008586"/>
                <a:gd name="connsiteY2" fmla="*/ 2500595 h 2500595"/>
                <a:gd name="connsiteX3" fmla="*/ 4101912 w 7008586"/>
                <a:gd name="connsiteY3" fmla="*/ 2464499 h 2500595"/>
                <a:gd name="connsiteX4" fmla="*/ 4126285 w 7008586"/>
                <a:gd name="connsiteY4" fmla="*/ 2472667 h 2500595"/>
                <a:gd name="connsiteX5" fmla="*/ 4075102 w 7008586"/>
                <a:gd name="connsiteY5" fmla="*/ 2483168 h 2500595"/>
                <a:gd name="connsiteX6" fmla="*/ 4101912 w 7008586"/>
                <a:gd name="connsiteY6" fmla="*/ 2464499 h 2500595"/>
                <a:gd name="connsiteX7" fmla="*/ 2965063 w 7008586"/>
                <a:gd name="connsiteY7" fmla="*/ 2438366 h 2500595"/>
                <a:gd name="connsiteX8" fmla="*/ 2949782 w 7008586"/>
                <a:gd name="connsiteY8" fmla="*/ 2444589 h 2500595"/>
                <a:gd name="connsiteX9" fmla="*/ 2943905 w 7008586"/>
                <a:gd name="connsiteY9" fmla="*/ 2441478 h 2500595"/>
                <a:gd name="connsiteX10" fmla="*/ 2965063 w 7008586"/>
                <a:gd name="connsiteY10" fmla="*/ 2438366 h 2500595"/>
                <a:gd name="connsiteX11" fmla="*/ 2238226 w 7008586"/>
                <a:gd name="connsiteY11" fmla="*/ 2403514 h 2500595"/>
                <a:gd name="connsiteX12" fmla="*/ 2261873 w 7008586"/>
                <a:gd name="connsiteY12" fmla="*/ 2412475 h 2500595"/>
                <a:gd name="connsiteX13" fmla="*/ 2258326 w 7008586"/>
                <a:gd name="connsiteY13" fmla="*/ 2414715 h 2500595"/>
                <a:gd name="connsiteX14" fmla="*/ 3057741 w 7008586"/>
                <a:gd name="connsiteY14" fmla="*/ 2384906 h 2500595"/>
                <a:gd name="connsiteX15" fmla="*/ 3042616 w 7008586"/>
                <a:gd name="connsiteY15" fmla="*/ 2387325 h 2500595"/>
                <a:gd name="connsiteX16" fmla="*/ 3043276 w 7008586"/>
                <a:gd name="connsiteY16" fmla="*/ 2386617 h 2500595"/>
                <a:gd name="connsiteX17" fmla="*/ 3057741 w 7008586"/>
                <a:gd name="connsiteY17" fmla="*/ 2384906 h 2500595"/>
                <a:gd name="connsiteX18" fmla="*/ 2162615 w 7008586"/>
                <a:gd name="connsiteY18" fmla="*/ 2361271 h 2500595"/>
                <a:gd name="connsiteX19" fmla="*/ 2143172 w 7008586"/>
                <a:gd name="connsiteY19" fmla="*/ 2363759 h 2500595"/>
                <a:gd name="connsiteX20" fmla="*/ 2182990 w 7008586"/>
                <a:gd name="connsiteY20" fmla="*/ 2369979 h 2500595"/>
                <a:gd name="connsiteX21" fmla="*/ 2162615 w 7008586"/>
                <a:gd name="connsiteY21" fmla="*/ 2361271 h 2500595"/>
                <a:gd name="connsiteX22" fmla="*/ 4065241 w 7008586"/>
                <a:gd name="connsiteY22" fmla="*/ 2361060 h 2500595"/>
                <a:gd name="connsiteX23" fmla="*/ 4097634 w 7008586"/>
                <a:gd name="connsiteY23" fmla="*/ 2368805 h 2500595"/>
                <a:gd name="connsiteX24" fmla="*/ 4060095 w 7008586"/>
                <a:gd name="connsiteY24" fmla="*/ 2369911 h 2500595"/>
                <a:gd name="connsiteX25" fmla="*/ 4052829 w 7008586"/>
                <a:gd name="connsiteY25" fmla="*/ 2363273 h 2500595"/>
                <a:gd name="connsiteX26" fmla="*/ 4065241 w 7008586"/>
                <a:gd name="connsiteY26" fmla="*/ 2361060 h 2500595"/>
                <a:gd name="connsiteX27" fmla="*/ 4586133 w 7008586"/>
                <a:gd name="connsiteY27" fmla="*/ 2347511 h 2500595"/>
                <a:gd name="connsiteX28" fmla="*/ 4590489 w 7008586"/>
                <a:gd name="connsiteY28" fmla="*/ 2367494 h 2500595"/>
                <a:gd name="connsiteX29" fmla="*/ 4581777 w 7008586"/>
                <a:gd name="connsiteY29" fmla="*/ 2368669 h 2500595"/>
                <a:gd name="connsiteX30" fmla="*/ 2021014 w 7008586"/>
                <a:gd name="connsiteY30" fmla="*/ 2328875 h 2500595"/>
                <a:gd name="connsiteX31" fmla="*/ 2021229 w 7008586"/>
                <a:gd name="connsiteY31" fmla="*/ 2328928 h 2500595"/>
                <a:gd name="connsiteX32" fmla="*/ 2019985 w 7008586"/>
                <a:gd name="connsiteY32" fmla="*/ 2328928 h 2500595"/>
                <a:gd name="connsiteX33" fmla="*/ 1867340 w 7008586"/>
                <a:gd name="connsiteY33" fmla="*/ 2289016 h 2500595"/>
                <a:gd name="connsiteX34" fmla="*/ 1874808 w 7008586"/>
                <a:gd name="connsiteY34" fmla="*/ 2303951 h 2500595"/>
                <a:gd name="connsiteX35" fmla="*/ 1869474 w 7008586"/>
                <a:gd name="connsiteY35" fmla="*/ 2301653 h 2500595"/>
                <a:gd name="connsiteX36" fmla="*/ 5173558 w 7008586"/>
                <a:gd name="connsiteY36" fmla="*/ 2280968 h 2500595"/>
                <a:gd name="connsiteX37" fmla="*/ 5154889 w 7008586"/>
                <a:gd name="connsiteY37" fmla="*/ 2291792 h 2500595"/>
                <a:gd name="connsiteX38" fmla="*/ 5159716 w 7008586"/>
                <a:gd name="connsiteY38" fmla="*/ 2281453 h 2500595"/>
                <a:gd name="connsiteX39" fmla="*/ 5173558 w 7008586"/>
                <a:gd name="connsiteY39" fmla="*/ 2280968 h 2500595"/>
                <a:gd name="connsiteX40" fmla="*/ 5252608 w 7008586"/>
                <a:gd name="connsiteY40" fmla="*/ 2250430 h 2500595"/>
                <a:gd name="connsiteX41" fmla="*/ 5270032 w 7008586"/>
                <a:gd name="connsiteY41" fmla="*/ 2254956 h 2500595"/>
                <a:gd name="connsiteX42" fmla="*/ 5253770 w 7008586"/>
                <a:gd name="connsiteY42" fmla="*/ 2262876 h 2500595"/>
                <a:gd name="connsiteX43" fmla="*/ 5146896 w 7008586"/>
                <a:gd name="connsiteY43" fmla="*/ 2250430 h 2500595"/>
                <a:gd name="connsiteX44" fmla="*/ 5131222 w 7008586"/>
                <a:gd name="connsiteY44" fmla="*/ 2260613 h 2500595"/>
                <a:gd name="connsiteX45" fmla="*/ 5110725 w 7008586"/>
                <a:gd name="connsiteY45" fmla="*/ 2260613 h 2500595"/>
                <a:gd name="connsiteX46" fmla="*/ 5072140 w 7008586"/>
                <a:gd name="connsiteY46" fmla="*/ 2224298 h 2500595"/>
                <a:gd name="connsiteX47" fmla="*/ 5023601 w 7008586"/>
                <a:gd name="connsiteY47" fmla="*/ 2229484 h 2500595"/>
                <a:gd name="connsiteX48" fmla="*/ 5072140 w 7008586"/>
                <a:gd name="connsiteY48" fmla="*/ 2224298 h 2500595"/>
                <a:gd name="connsiteX49" fmla="*/ 1544790 w 7008586"/>
                <a:gd name="connsiteY49" fmla="*/ 2195983 h 2500595"/>
                <a:gd name="connsiteX50" fmla="*/ 1582331 w 7008586"/>
                <a:gd name="connsiteY50" fmla="*/ 2215585 h 2500595"/>
                <a:gd name="connsiteX51" fmla="*/ 1541260 w 7008586"/>
                <a:gd name="connsiteY51" fmla="*/ 2201529 h 2500595"/>
                <a:gd name="connsiteX52" fmla="*/ 1544790 w 7008586"/>
                <a:gd name="connsiteY52" fmla="*/ 2195983 h 2500595"/>
                <a:gd name="connsiteX53" fmla="*/ 5383361 w 7008586"/>
                <a:gd name="connsiteY53" fmla="*/ 2157261 h 2500595"/>
                <a:gd name="connsiteX54" fmla="*/ 5355986 w 7008586"/>
                <a:gd name="connsiteY54" fmla="*/ 2165968 h 2500595"/>
                <a:gd name="connsiteX55" fmla="*/ 5380873 w 7008586"/>
                <a:gd name="connsiteY55" fmla="*/ 2163480 h 2500595"/>
                <a:gd name="connsiteX56" fmla="*/ 5383361 w 7008586"/>
                <a:gd name="connsiteY56" fmla="*/ 2157261 h 2500595"/>
                <a:gd name="connsiteX57" fmla="*/ 5563754 w 7008586"/>
                <a:gd name="connsiteY57" fmla="*/ 2155845 h 2500595"/>
                <a:gd name="connsiteX58" fmla="*/ 5555291 w 7008586"/>
                <a:gd name="connsiteY58" fmla="*/ 2161377 h 2500595"/>
                <a:gd name="connsiteX59" fmla="*/ 5521438 w 7008586"/>
                <a:gd name="connsiteY59" fmla="*/ 2165802 h 2500595"/>
                <a:gd name="connsiteX60" fmla="*/ 5563754 w 7008586"/>
                <a:gd name="connsiteY60" fmla="*/ 2155845 h 2500595"/>
                <a:gd name="connsiteX61" fmla="*/ 5647137 w 7008586"/>
                <a:gd name="connsiteY61" fmla="*/ 2147133 h 2500595"/>
                <a:gd name="connsiteX62" fmla="*/ 5613533 w 7008586"/>
                <a:gd name="connsiteY62" fmla="*/ 2152111 h 2500595"/>
                <a:gd name="connsiteX63" fmla="*/ 5636336 w 7008586"/>
                <a:gd name="connsiteY63" fmla="*/ 2148129 h 2500595"/>
                <a:gd name="connsiteX64" fmla="*/ 5446235 w 7008586"/>
                <a:gd name="connsiteY64" fmla="*/ 2131379 h 2500595"/>
                <a:gd name="connsiteX65" fmla="*/ 5451789 w 7008586"/>
                <a:gd name="connsiteY65" fmla="*/ 2132032 h 2500595"/>
                <a:gd name="connsiteX66" fmla="*/ 5441019 w 7008586"/>
                <a:gd name="connsiteY66" fmla="*/ 2142487 h 2500595"/>
                <a:gd name="connsiteX67" fmla="*/ 5446235 w 7008586"/>
                <a:gd name="connsiteY67" fmla="*/ 2131379 h 2500595"/>
                <a:gd name="connsiteX68" fmla="*/ 5486783 w 7008586"/>
                <a:gd name="connsiteY68" fmla="*/ 2125975 h 2500595"/>
                <a:gd name="connsiteX69" fmla="*/ 5490320 w 7008586"/>
                <a:gd name="connsiteY69" fmla="*/ 2126908 h 2500595"/>
                <a:gd name="connsiteX70" fmla="*/ 5467917 w 7008586"/>
                <a:gd name="connsiteY70" fmla="*/ 2129709 h 2500595"/>
                <a:gd name="connsiteX71" fmla="*/ 5486783 w 7008586"/>
                <a:gd name="connsiteY71" fmla="*/ 2125975 h 2500595"/>
                <a:gd name="connsiteX72" fmla="*/ 5683852 w 7008586"/>
                <a:gd name="connsiteY72" fmla="*/ 2124731 h 2500595"/>
                <a:gd name="connsiteX73" fmla="*/ 5693187 w 7008586"/>
                <a:gd name="connsiteY73" fmla="*/ 2131369 h 2500595"/>
                <a:gd name="connsiteX74" fmla="*/ 5674518 w 7008586"/>
                <a:gd name="connsiteY74" fmla="*/ 2134688 h 2500595"/>
                <a:gd name="connsiteX75" fmla="*/ 5708018 w 7008586"/>
                <a:gd name="connsiteY75" fmla="*/ 2098290 h 2500595"/>
                <a:gd name="connsiteX76" fmla="*/ 5709473 w 7008586"/>
                <a:gd name="connsiteY76" fmla="*/ 2103190 h 2500595"/>
                <a:gd name="connsiteX77" fmla="*/ 5713100 w 7008586"/>
                <a:gd name="connsiteY77" fmla="*/ 2102042 h 2500595"/>
                <a:gd name="connsiteX78" fmla="*/ 5670784 w 7008586"/>
                <a:gd name="connsiteY78" fmla="*/ 2110083 h 2500595"/>
                <a:gd name="connsiteX79" fmla="*/ 5708018 w 7008586"/>
                <a:gd name="connsiteY79" fmla="*/ 2098290 h 2500595"/>
                <a:gd name="connsiteX80" fmla="*/ 5733036 w 7008586"/>
                <a:gd name="connsiteY80" fmla="*/ 2094683 h 2500595"/>
                <a:gd name="connsiteX81" fmla="*/ 5737995 w 7008586"/>
                <a:gd name="connsiteY81" fmla="*/ 2094683 h 2500595"/>
                <a:gd name="connsiteX82" fmla="*/ 5719326 w 7008586"/>
                <a:gd name="connsiteY82" fmla="*/ 2101084 h 2500595"/>
                <a:gd name="connsiteX83" fmla="*/ 5733036 w 7008586"/>
                <a:gd name="connsiteY83" fmla="*/ 2094683 h 2500595"/>
                <a:gd name="connsiteX84" fmla="*/ 5632202 w 7008586"/>
                <a:gd name="connsiteY84" fmla="*/ 2086149 h 2500595"/>
                <a:gd name="connsiteX85" fmla="*/ 5629817 w 7008586"/>
                <a:gd name="connsiteY85" fmla="*/ 2091483 h 2500595"/>
                <a:gd name="connsiteX86" fmla="*/ 5603577 w 7008586"/>
                <a:gd name="connsiteY86" fmla="*/ 2093617 h 2500595"/>
                <a:gd name="connsiteX87" fmla="*/ 1303544 w 7008586"/>
                <a:gd name="connsiteY87" fmla="*/ 2079926 h 2500595"/>
                <a:gd name="connsiteX88" fmla="*/ 1322213 w 7008586"/>
                <a:gd name="connsiteY88" fmla="*/ 2079926 h 2500595"/>
                <a:gd name="connsiteX89" fmla="*/ 1303544 w 7008586"/>
                <a:gd name="connsiteY89" fmla="*/ 2079926 h 2500595"/>
                <a:gd name="connsiteX90" fmla="*/ 5924807 w 7008586"/>
                <a:gd name="connsiteY90" fmla="*/ 2063746 h 2500595"/>
                <a:gd name="connsiteX91" fmla="*/ 5927172 w 7008586"/>
                <a:gd name="connsiteY91" fmla="*/ 2065924 h 2500595"/>
                <a:gd name="connsiteX92" fmla="*/ 5914166 w 7008586"/>
                <a:gd name="connsiteY92" fmla="*/ 2071369 h 2500595"/>
                <a:gd name="connsiteX93" fmla="*/ 5924807 w 7008586"/>
                <a:gd name="connsiteY93" fmla="*/ 2063746 h 2500595"/>
                <a:gd name="connsiteX94" fmla="*/ 5756664 w 7008586"/>
                <a:gd name="connsiteY94" fmla="*/ 2053790 h 2500595"/>
                <a:gd name="connsiteX95" fmla="*/ 5755515 w 7008586"/>
                <a:gd name="connsiteY95" fmla="*/ 2061413 h 2500595"/>
                <a:gd name="connsiteX96" fmla="*/ 5741729 w 7008586"/>
                <a:gd name="connsiteY96" fmla="*/ 2062502 h 2500595"/>
                <a:gd name="connsiteX97" fmla="*/ 5830544 w 7008586"/>
                <a:gd name="connsiteY97" fmla="*/ 2046322 h 2500595"/>
                <a:gd name="connsiteX98" fmla="*/ 5858865 w 7008586"/>
                <a:gd name="connsiteY98" fmla="*/ 2085474 h 2500595"/>
                <a:gd name="connsiteX99" fmla="*/ 5792373 w 7008586"/>
                <a:gd name="connsiteY99" fmla="*/ 2111167 h 2500595"/>
                <a:gd name="connsiteX100" fmla="*/ 5792373 w 7008586"/>
                <a:gd name="connsiteY100" fmla="*/ 2102603 h 2500595"/>
                <a:gd name="connsiteX101" fmla="*/ 5757895 w 7008586"/>
                <a:gd name="connsiteY101" fmla="*/ 2118508 h 2500595"/>
                <a:gd name="connsiteX102" fmla="*/ 5793604 w 7008586"/>
                <a:gd name="connsiteY102" fmla="*/ 2079356 h 2500595"/>
                <a:gd name="connsiteX103" fmla="*/ 5850246 w 7008586"/>
                <a:gd name="connsiteY103" fmla="*/ 2070792 h 2500595"/>
                <a:gd name="connsiteX104" fmla="*/ 5802224 w 7008586"/>
                <a:gd name="connsiteY104" fmla="*/ 2064674 h 2500595"/>
                <a:gd name="connsiteX105" fmla="*/ 5830544 w 7008586"/>
                <a:gd name="connsiteY105" fmla="*/ 2046322 h 2500595"/>
                <a:gd name="connsiteX106" fmla="*/ 5832583 w 7008586"/>
                <a:gd name="connsiteY106" fmla="*/ 2043833 h 2500595"/>
                <a:gd name="connsiteX107" fmla="*/ 5831753 w 7008586"/>
                <a:gd name="connsiteY107" fmla="*/ 2045078 h 2500595"/>
                <a:gd name="connsiteX108" fmla="*/ 5830094 w 7008586"/>
                <a:gd name="connsiteY108" fmla="*/ 2044456 h 2500595"/>
                <a:gd name="connsiteX109" fmla="*/ 5826361 w 7008586"/>
                <a:gd name="connsiteY109" fmla="*/ 2031387 h 2500595"/>
                <a:gd name="connsiteX110" fmla="*/ 5821620 w 7008586"/>
                <a:gd name="connsiteY110" fmla="*/ 2041929 h 2500595"/>
                <a:gd name="connsiteX111" fmla="*/ 5801469 w 7008586"/>
                <a:gd name="connsiteY111" fmla="*/ 2051300 h 2500595"/>
                <a:gd name="connsiteX112" fmla="*/ 5858290 w 7008586"/>
                <a:gd name="connsiteY112" fmla="*/ 2026409 h 2500595"/>
                <a:gd name="connsiteX113" fmla="*/ 5904769 w 7008586"/>
                <a:gd name="connsiteY113" fmla="*/ 2026409 h 2500595"/>
                <a:gd name="connsiteX114" fmla="*/ 5892538 w 7008586"/>
                <a:gd name="connsiteY114" fmla="*/ 2029876 h 2500595"/>
                <a:gd name="connsiteX115" fmla="*/ 5896207 w 7008586"/>
                <a:gd name="connsiteY115" fmla="*/ 2027565 h 2500595"/>
                <a:gd name="connsiteX116" fmla="*/ 5833828 w 7008586"/>
                <a:gd name="connsiteY116" fmla="*/ 2042589 h 2500595"/>
                <a:gd name="connsiteX117" fmla="*/ 5858290 w 7008586"/>
                <a:gd name="connsiteY117" fmla="*/ 2026409 h 2500595"/>
                <a:gd name="connsiteX118" fmla="*/ 5996869 w 7008586"/>
                <a:gd name="connsiteY118" fmla="*/ 1999028 h 2500595"/>
                <a:gd name="connsiteX119" fmla="*/ 5963719 w 7008586"/>
                <a:gd name="connsiteY119" fmla="*/ 2009856 h 2500595"/>
                <a:gd name="connsiteX120" fmla="*/ 5993186 w 7008586"/>
                <a:gd name="connsiteY120" fmla="*/ 2011059 h 2500595"/>
                <a:gd name="connsiteX121" fmla="*/ 5946530 w 7008586"/>
                <a:gd name="connsiteY121" fmla="*/ 2035121 h 2500595"/>
                <a:gd name="connsiteX122" fmla="*/ 5963719 w 7008586"/>
                <a:gd name="connsiteY122" fmla="*/ 2008653 h 2500595"/>
                <a:gd name="connsiteX123" fmla="*/ 5964947 w 7008586"/>
                <a:gd name="connsiteY123" fmla="*/ 2005044 h 2500595"/>
                <a:gd name="connsiteX124" fmla="*/ 5966175 w 7008586"/>
                <a:gd name="connsiteY124" fmla="*/ 2003840 h 2500595"/>
                <a:gd name="connsiteX125" fmla="*/ 5966175 w 7008586"/>
                <a:gd name="connsiteY125" fmla="*/ 2002637 h 2500595"/>
                <a:gd name="connsiteX126" fmla="*/ 5964947 w 7008586"/>
                <a:gd name="connsiteY126" fmla="*/ 2005044 h 2500595"/>
                <a:gd name="connsiteX127" fmla="*/ 5963719 w 7008586"/>
                <a:gd name="connsiteY127" fmla="*/ 2008653 h 2500595"/>
                <a:gd name="connsiteX128" fmla="*/ 5906014 w 7008586"/>
                <a:gd name="connsiteY128" fmla="*/ 2025496 h 2500595"/>
                <a:gd name="connsiteX129" fmla="*/ 5964947 w 7008586"/>
                <a:gd name="connsiteY129" fmla="*/ 2002637 h 2500595"/>
                <a:gd name="connsiteX130" fmla="*/ 5963719 w 7008586"/>
                <a:gd name="connsiteY130" fmla="*/ 2002637 h 2500595"/>
                <a:gd name="connsiteX131" fmla="*/ 5996869 w 7008586"/>
                <a:gd name="connsiteY131" fmla="*/ 1999028 h 2500595"/>
                <a:gd name="connsiteX132" fmla="*/ 6107633 w 7008586"/>
                <a:gd name="connsiteY132" fmla="*/ 1990316 h 2500595"/>
                <a:gd name="connsiteX133" fmla="*/ 6084592 w 7008586"/>
                <a:gd name="connsiteY133" fmla="*/ 2003094 h 2500595"/>
                <a:gd name="connsiteX134" fmla="*/ 6087018 w 7008586"/>
                <a:gd name="connsiteY134" fmla="*/ 2007740 h 2500595"/>
                <a:gd name="connsiteX135" fmla="*/ 6060339 w 7008586"/>
                <a:gd name="connsiteY135" fmla="*/ 2007740 h 2500595"/>
                <a:gd name="connsiteX136" fmla="*/ 6053510 w 7008586"/>
                <a:gd name="connsiteY136" fmla="*/ 1980278 h 2500595"/>
                <a:gd name="connsiteX137" fmla="*/ 6051684 w 7008586"/>
                <a:gd name="connsiteY137" fmla="*/ 1986112 h 2500595"/>
                <a:gd name="connsiteX138" fmla="*/ 5998113 w 7008586"/>
                <a:gd name="connsiteY138" fmla="*/ 1997780 h 2500595"/>
                <a:gd name="connsiteX139" fmla="*/ 6040726 w 7008586"/>
                <a:gd name="connsiteY139" fmla="*/ 1981445 h 2500595"/>
                <a:gd name="connsiteX140" fmla="*/ 6053510 w 7008586"/>
                <a:gd name="connsiteY140" fmla="*/ 1980278 h 2500595"/>
                <a:gd name="connsiteX141" fmla="*/ 6083986 w 7008586"/>
                <a:gd name="connsiteY141" fmla="*/ 1975381 h 2500595"/>
                <a:gd name="connsiteX142" fmla="*/ 6056461 w 7008586"/>
                <a:gd name="connsiteY142" fmla="*/ 1985462 h 2500595"/>
                <a:gd name="connsiteX143" fmla="*/ 6052871 w 7008586"/>
                <a:gd name="connsiteY143" fmla="*/ 1985462 h 2500595"/>
                <a:gd name="connsiteX144" fmla="*/ 6083986 w 7008586"/>
                <a:gd name="connsiteY144" fmla="*/ 1975381 h 2500595"/>
                <a:gd name="connsiteX145" fmla="*/ 6100458 w 7008586"/>
                <a:gd name="connsiteY145" fmla="*/ 1965424 h 2500595"/>
                <a:gd name="connsiteX146" fmla="*/ 6105143 w 7008586"/>
                <a:gd name="connsiteY146" fmla="*/ 1966513 h 2500595"/>
                <a:gd name="connsiteX147" fmla="*/ 6085230 w 7008586"/>
                <a:gd name="connsiteY147" fmla="*/ 1974136 h 2500595"/>
                <a:gd name="connsiteX148" fmla="*/ 6100458 w 7008586"/>
                <a:gd name="connsiteY148" fmla="*/ 1965424 h 2500595"/>
                <a:gd name="connsiteX149" fmla="*/ 6274722 w 7008586"/>
                <a:gd name="connsiteY149" fmla="*/ 1951350 h 2500595"/>
                <a:gd name="connsiteX150" fmla="*/ 6253916 w 7008586"/>
                <a:gd name="connsiteY150" fmla="*/ 1961690 h 2500595"/>
                <a:gd name="connsiteX151" fmla="*/ 6219649 w 7008586"/>
                <a:gd name="connsiteY151" fmla="*/ 1952499 h 2500595"/>
                <a:gd name="connsiteX152" fmla="*/ 6274722 w 7008586"/>
                <a:gd name="connsiteY152" fmla="*/ 1951350 h 2500595"/>
                <a:gd name="connsiteX153" fmla="*/ 6059322 w 7008586"/>
                <a:gd name="connsiteY153" fmla="*/ 1950489 h 2500595"/>
                <a:gd name="connsiteX154" fmla="*/ 6067860 w 7008586"/>
                <a:gd name="connsiteY154" fmla="*/ 1962312 h 2500595"/>
                <a:gd name="connsiteX155" fmla="*/ 6009314 w 7008586"/>
                <a:gd name="connsiteY155" fmla="*/ 1974136 h 2500595"/>
                <a:gd name="connsiteX156" fmla="*/ 6059322 w 7008586"/>
                <a:gd name="connsiteY156" fmla="*/ 1950489 h 2500595"/>
                <a:gd name="connsiteX157" fmla="*/ 6278393 w 7008586"/>
                <a:gd name="connsiteY157" fmla="*/ 1947904 h 2500595"/>
                <a:gd name="connsiteX158" fmla="*/ 6278393 w 7008586"/>
                <a:gd name="connsiteY158" fmla="*/ 1957095 h 2500595"/>
                <a:gd name="connsiteX159" fmla="*/ 6274722 w 7008586"/>
                <a:gd name="connsiteY159" fmla="*/ 1951350 h 2500595"/>
                <a:gd name="connsiteX160" fmla="*/ 6212178 w 7008586"/>
                <a:gd name="connsiteY160" fmla="*/ 1944266 h 2500595"/>
                <a:gd name="connsiteX161" fmla="*/ 6198488 w 7008586"/>
                <a:gd name="connsiteY161" fmla="*/ 1950489 h 2500595"/>
                <a:gd name="connsiteX162" fmla="*/ 6200770 w 7008586"/>
                <a:gd name="connsiteY162" fmla="*/ 1947378 h 2500595"/>
                <a:gd name="connsiteX163" fmla="*/ 6184356 w 7008586"/>
                <a:gd name="connsiteY163" fmla="*/ 1938043 h 2500595"/>
                <a:gd name="connsiteX164" fmla="*/ 6191024 w 7008586"/>
                <a:gd name="connsiteY164" fmla="*/ 1939910 h 2500595"/>
                <a:gd name="connsiteX165" fmla="*/ 6180356 w 7008586"/>
                <a:gd name="connsiteY165" fmla="*/ 1941777 h 2500595"/>
                <a:gd name="connsiteX166" fmla="*/ 6166132 w 7008586"/>
                <a:gd name="connsiteY166" fmla="*/ 1938976 h 2500595"/>
                <a:gd name="connsiteX167" fmla="*/ 6184356 w 7008586"/>
                <a:gd name="connsiteY167" fmla="*/ 1938043 h 2500595"/>
                <a:gd name="connsiteX168" fmla="*/ 6243293 w 7008586"/>
                <a:gd name="connsiteY168" fmla="*/ 1928087 h 2500595"/>
                <a:gd name="connsiteX169" fmla="*/ 6243293 w 7008586"/>
                <a:gd name="connsiteY169" fmla="*/ 1936129 h 2500595"/>
                <a:gd name="connsiteX170" fmla="*/ 6213423 w 7008586"/>
                <a:gd name="connsiteY170" fmla="*/ 1943022 h 2500595"/>
                <a:gd name="connsiteX171" fmla="*/ 6157419 w 7008586"/>
                <a:gd name="connsiteY171" fmla="*/ 1926842 h 2500595"/>
                <a:gd name="connsiteX172" fmla="*/ 6143163 w 7008586"/>
                <a:gd name="connsiteY172" fmla="*/ 1938510 h 2500595"/>
                <a:gd name="connsiteX173" fmla="*/ 6131283 w 7008586"/>
                <a:gd name="connsiteY173" fmla="*/ 1945511 h 2500595"/>
                <a:gd name="connsiteX174" fmla="*/ 6321701 w 7008586"/>
                <a:gd name="connsiteY174" fmla="*/ 1909418 h 2500595"/>
                <a:gd name="connsiteX175" fmla="*/ 6308581 w 7008586"/>
                <a:gd name="connsiteY175" fmla="*/ 1930576 h 2500595"/>
                <a:gd name="connsiteX176" fmla="*/ 6321701 w 7008586"/>
                <a:gd name="connsiteY176" fmla="*/ 1909418 h 2500595"/>
                <a:gd name="connsiteX177" fmla="*/ 6288097 w 7008586"/>
                <a:gd name="connsiteY177" fmla="*/ 1901950 h 2500595"/>
                <a:gd name="connsiteX178" fmla="*/ 6268921 w 7008586"/>
                <a:gd name="connsiteY178" fmla="*/ 1909418 h 2500595"/>
                <a:gd name="connsiteX179" fmla="*/ 6255738 w 7008586"/>
                <a:gd name="connsiteY179" fmla="*/ 1903017 h 2500595"/>
                <a:gd name="connsiteX180" fmla="*/ 6288097 w 7008586"/>
                <a:gd name="connsiteY180" fmla="*/ 1901950 h 2500595"/>
                <a:gd name="connsiteX181" fmla="*/ 808196 w 7008586"/>
                <a:gd name="connsiteY181" fmla="*/ 1888260 h 2500595"/>
                <a:gd name="connsiteX182" fmla="*/ 738381 w 7008586"/>
                <a:gd name="connsiteY182" fmla="*/ 2180747 h 2500595"/>
                <a:gd name="connsiteX183" fmla="*/ 731032 w 7008586"/>
                <a:gd name="connsiteY183" fmla="*/ 2180747 h 2500595"/>
                <a:gd name="connsiteX184" fmla="*/ 756753 w 7008586"/>
                <a:gd name="connsiteY184" fmla="*/ 1906850 h 2500595"/>
                <a:gd name="connsiteX185" fmla="*/ 808196 w 7008586"/>
                <a:gd name="connsiteY185" fmla="*/ 1888260 h 2500595"/>
                <a:gd name="connsiteX186" fmla="*/ 6446163 w 7008586"/>
                <a:gd name="connsiteY186" fmla="*/ 1867102 h 2500595"/>
                <a:gd name="connsiteX187" fmla="*/ 6402376 w 7008586"/>
                <a:gd name="connsiteY187" fmla="*/ 1890912 h 2500595"/>
                <a:gd name="connsiteX188" fmla="*/ 6392646 w 7008586"/>
                <a:gd name="connsiteY188" fmla="*/ 1894483 h 2500595"/>
                <a:gd name="connsiteX189" fmla="*/ 6442430 w 7008586"/>
                <a:gd name="connsiteY189" fmla="*/ 1855901 h 2500595"/>
                <a:gd name="connsiteX190" fmla="*/ 6428144 w 7008586"/>
                <a:gd name="connsiteY190" fmla="*/ 1863887 h 2500595"/>
                <a:gd name="connsiteX191" fmla="*/ 6415049 w 7008586"/>
                <a:gd name="connsiteY191" fmla="*/ 1868450 h 2500595"/>
                <a:gd name="connsiteX192" fmla="*/ 909012 w 7008586"/>
                <a:gd name="connsiteY192" fmla="*/ 1855901 h 2500595"/>
                <a:gd name="connsiteX193" fmla="*/ 869021 w 7008586"/>
                <a:gd name="connsiteY193" fmla="*/ 2065013 h 2500595"/>
                <a:gd name="connsiteX194" fmla="*/ 862962 w 7008586"/>
                <a:gd name="connsiteY194" fmla="*/ 2063776 h 2500595"/>
                <a:gd name="connsiteX195" fmla="*/ 872657 w 7008586"/>
                <a:gd name="connsiteY195" fmla="*/ 1867037 h 2500595"/>
                <a:gd name="connsiteX196" fmla="*/ 909012 w 7008586"/>
                <a:gd name="connsiteY196" fmla="*/ 1855901 h 2500595"/>
                <a:gd name="connsiteX197" fmla="*/ 6426966 w 7008586"/>
                <a:gd name="connsiteY197" fmla="*/ 1845944 h 2500595"/>
                <a:gd name="connsiteX198" fmla="*/ 6449897 w 7008586"/>
                <a:gd name="connsiteY198" fmla="*/ 1845944 h 2500595"/>
                <a:gd name="connsiteX199" fmla="*/ 6424553 w 7008586"/>
                <a:gd name="connsiteY199" fmla="*/ 1858390 h 2500595"/>
                <a:gd name="connsiteX200" fmla="*/ 6426966 w 7008586"/>
                <a:gd name="connsiteY200" fmla="*/ 1845944 h 2500595"/>
                <a:gd name="connsiteX201" fmla="*/ 6502809 w 7008586"/>
                <a:gd name="connsiteY201" fmla="*/ 1843455 h 2500595"/>
                <a:gd name="connsiteX202" fmla="*/ 6471979 w 7008586"/>
                <a:gd name="connsiteY202" fmla="*/ 1858390 h 2500595"/>
                <a:gd name="connsiteX203" fmla="*/ 6461098 w 7008586"/>
                <a:gd name="connsiteY203" fmla="*/ 1852646 h 2500595"/>
                <a:gd name="connsiteX204" fmla="*/ 6502809 w 7008586"/>
                <a:gd name="connsiteY204" fmla="*/ 1843455 h 2500595"/>
                <a:gd name="connsiteX205" fmla="*/ 6639074 w 7008586"/>
                <a:gd name="connsiteY205" fmla="*/ 1828520 h 2500595"/>
                <a:gd name="connsiteX206" fmla="*/ 6625872 w 7008586"/>
                <a:gd name="connsiteY206" fmla="*/ 1838788 h 2500595"/>
                <a:gd name="connsiteX207" fmla="*/ 6605470 w 7008586"/>
                <a:gd name="connsiteY207" fmla="*/ 1842210 h 2500595"/>
                <a:gd name="connsiteX208" fmla="*/ 6639074 w 7008586"/>
                <a:gd name="connsiteY208" fmla="*/ 1828520 h 2500595"/>
                <a:gd name="connsiteX209" fmla="*/ 6518527 w 7008586"/>
                <a:gd name="connsiteY209" fmla="*/ 1827275 h 2500595"/>
                <a:gd name="connsiteX210" fmla="*/ 6522083 w 7008586"/>
                <a:gd name="connsiteY210" fmla="*/ 1827275 h 2500595"/>
                <a:gd name="connsiteX211" fmla="*/ 6498376 w 7008586"/>
                <a:gd name="connsiteY211" fmla="*/ 1831631 h 2500595"/>
                <a:gd name="connsiteX212" fmla="*/ 6518527 w 7008586"/>
                <a:gd name="connsiteY212" fmla="*/ 1827275 h 2500595"/>
                <a:gd name="connsiteX213" fmla="*/ 6732417 w 7008586"/>
                <a:gd name="connsiteY213" fmla="*/ 1778737 h 2500595"/>
                <a:gd name="connsiteX214" fmla="*/ 6720097 w 7008586"/>
                <a:gd name="connsiteY214" fmla="*/ 1793299 h 2500595"/>
                <a:gd name="connsiteX215" fmla="*/ 6712705 w 7008586"/>
                <a:gd name="connsiteY215" fmla="*/ 1792085 h 2500595"/>
                <a:gd name="connsiteX216" fmla="*/ 6610448 w 7008586"/>
                <a:gd name="connsiteY216" fmla="*/ 1826063 h 2500595"/>
                <a:gd name="connsiteX217" fmla="*/ 6732417 w 7008586"/>
                <a:gd name="connsiteY217" fmla="*/ 1778737 h 2500595"/>
                <a:gd name="connsiteX218" fmla="*/ 6802114 w 7008586"/>
                <a:gd name="connsiteY218" fmla="*/ 1755090 h 2500595"/>
                <a:gd name="connsiteX219" fmla="*/ 6800926 w 7008586"/>
                <a:gd name="connsiteY219" fmla="*/ 1758557 h 2500595"/>
                <a:gd name="connsiteX220" fmla="*/ 6775978 w 7008586"/>
                <a:gd name="connsiteY220" fmla="*/ 1771270 h 2500595"/>
                <a:gd name="connsiteX221" fmla="*/ 707369 w 7008586"/>
                <a:gd name="connsiteY221" fmla="*/ 1673191 h 2500595"/>
                <a:gd name="connsiteX222" fmla="*/ 723412 w 7008586"/>
                <a:gd name="connsiteY222" fmla="*/ 1688286 h 2500595"/>
                <a:gd name="connsiteX223" fmla="*/ 712369 w 7008586"/>
                <a:gd name="connsiteY223" fmla="*/ 1679112 h 2500595"/>
                <a:gd name="connsiteX224" fmla="*/ 7007595 w 7008586"/>
                <a:gd name="connsiteY224" fmla="*/ 1661746 h 2500595"/>
                <a:gd name="connsiteX225" fmla="*/ 7001994 w 7008586"/>
                <a:gd name="connsiteY225" fmla="*/ 1671827 h 2500595"/>
                <a:gd name="connsiteX226" fmla="*/ 7007595 w 7008586"/>
                <a:gd name="connsiteY226" fmla="*/ 1661746 h 2500595"/>
                <a:gd name="connsiteX227" fmla="*/ 613278 w 7008586"/>
                <a:gd name="connsiteY227" fmla="*/ 1584699 h 2500595"/>
                <a:gd name="connsiteX228" fmla="*/ 640043 w 7008586"/>
                <a:gd name="connsiteY228" fmla="*/ 1612404 h 2500595"/>
                <a:gd name="connsiteX229" fmla="*/ 613562 w 7008586"/>
                <a:gd name="connsiteY229" fmla="*/ 1586126 h 2500595"/>
                <a:gd name="connsiteX230" fmla="*/ 488875 w 7008586"/>
                <a:gd name="connsiteY230" fmla="*/ 1425794 h 2500595"/>
                <a:gd name="connsiteX231" fmla="*/ 494743 w 7008586"/>
                <a:gd name="connsiteY231" fmla="*/ 1429424 h 2500595"/>
                <a:gd name="connsiteX232" fmla="*/ 495810 w 7008586"/>
                <a:gd name="connsiteY232" fmla="*/ 1431498 h 2500595"/>
                <a:gd name="connsiteX233" fmla="*/ 488875 w 7008586"/>
                <a:gd name="connsiteY233" fmla="*/ 1425794 h 2500595"/>
                <a:gd name="connsiteX234" fmla="*/ 379981 w 7008586"/>
                <a:gd name="connsiteY234" fmla="*/ 1315097 h 2500595"/>
                <a:gd name="connsiteX235" fmla="*/ 385308 w 7008586"/>
                <a:gd name="connsiteY235" fmla="*/ 1321533 h 2500595"/>
                <a:gd name="connsiteX236" fmla="*/ 384492 w 7008586"/>
                <a:gd name="connsiteY236" fmla="*/ 1320694 h 2500595"/>
                <a:gd name="connsiteX237" fmla="*/ 379981 w 7008586"/>
                <a:gd name="connsiteY237" fmla="*/ 1315097 h 2500595"/>
                <a:gd name="connsiteX238" fmla="*/ 435975 w 7008586"/>
                <a:gd name="connsiteY238" fmla="*/ 1270314 h 2500595"/>
                <a:gd name="connsiteX239" fmla="*/ 444685 w 7008586"/>
                <a:gd name="connsiteY239" fmla="*/ 1282754 h 2500595"/>
                <a:gd name="connsiteX240" fmla="*/ 442197 w 7008586"/>
                <a:gd name="connsiteY240" fmla="*/ 1272802 h 2500595"/>
                <a:gd name="connsiteX241" fmla="*/ 435975 w 7008586"/>
                <a:gd name="connsiteY241" fmla="*/ 1270314 h 2500595"/>
                <a:gd name="connsiteX242" fmla="*/ 348873 w 7008586"/>
                <a:gd name="connsiteY242" fmla="*/ 226 h 2500595"/>
                <a:gd name="connsiteX243" fmla="*/ 345140 w 7008586"/>
                <a:gd name="connsiteY243" fmla="*/ 1470 h 2500595"/>
                <a:gd name="connsiteX244" fmla="*/ 418555 w 7008586"/>
                <a:gd name="connsiteY244" fmla="*/ 5202 h 2500595"/>
                <a:gd name="connsiteX245" fmla="*/ 412333 w 7008586"/>
                <a:gd name="connsiteY245" fmla="*/ 10177 h 2500595"/>
                <a:gd name="connsiteX246" fmla="*/ 504413 w 7008586"/>
                <a:gd name="connsiteY246" fmla="*/ 30081 h 2500595"/>
                <a:gd name="connsiteX247" fmla="*/ 574094 w 7008586"/>
                <a:gd name="connsiteY247" fmla="*/ 54960 h 2500595"/>
                <a:gd name="connsiteX248" fmla="*/ 610179 w 7008586"/>
                <a:gd name="connsiteY248" fmla="*/ 83571 h 2500595"/>
                <a:gd name="connsiteX249" fmla="*/ 633821 w 7008586"/>
                <a:gd name="connsiteY249" fmla="*/ 92279 h 2500595"/>
                <a:gd name="connsiteX250" fmla="*/ 541742 w 7008586"/>
                <a:gd name="connsiteY250" fmla="*/ 66156 h 2500595"/>
                <a:gd name="connsiteX251" fmla="*/ 464594 w 7008586"/>
                <a:gd name="connsiteY251" fmla="*/ 42521 h 2500595"/>
                <a:gd name="connsiteX252" fmla="*/ 465839 w 7008586"/>
                <a:gd name="connsiteY252" fmla="*/ 48740 h 2500595"/>
                <a:gd name="connsiteX253" fmla="*/ 453395 w 7008586"/>
                <a:gd name="connsiteY253" fmla="*/ 51228 h 2500595"/>
                <a:gd name="connsiteX254" fmla="*/ 311544 w 7008586"/>
                <a:gd name="connsiteY254" fmla="*/ 37545 h 2500595"/>
                <a:gd name="connsiteX255" fmla="*/ 182135 w 7008586"/>
                <a:gd name="connsiteY255" fmla="*/ 82327 h 2500595"/>
                <a:gd name="connsiteX256" fmla="*/ 103744 w 7008586"/>
                <a:gd name="connsiteY256" fmla="*/ 189308 h 2500595"/>
                <a:gd name="connsiteX257" fmla="*/ 70147 w 7008586"/>
                <a:gd name="connsiteY257" fmla="*/ 323657 h 2500595"/>
                <a:gd name="connsiteX258" fmla="*/ 77613 w 7008586"/>
                <a:gd name="connsiteY258" fmla="*/ 323657 h 2500595"/>
                <a:gd name="connsiteX259" fmla="*/ 82590 w 7008586"/>
                <a:gd name="connsiteY259" fmla="*/ 375903 h 2500595"/>
                <a:gd name="connsiteX260" fmla="*/ 68903 w 7008586"/>
                <a:gd name="connsiteY260" fmla="*/ 425662 h 2500595"/>
                <a:gd name="connsiteX261" fmla="*/ 82590 w 7008586"/>
                <a:gd name="connsiteY261" fmla="*/ 431882 h 2500595"/>
                <a:gd name="connsiteX262" fmla="*/ 123653 w 7008586"/>
                <a:gd name="connsiteY262" fmla="*/ 694358 h 2500595"/>
                <a:gd name="connsiteX263" fmla="*/ 117431 w 7008586"/>
                <a:gd name="connsiteY263" fmla="*/ 724213 h 2500595"/>
                <a:gd name="connsiteX264" fmla="*/ 137340 w 7008586"/>
                <a:gd name="connsiteY264" fmla="*/ 746605 h 2500595"/>
                <a:gd name="connsiteX265" fmla="*/ 157249 w 7008586"/>
                <a:gd name="connsiteY265" fmla="*/ 781436 h 2500595"/>
                <a:gd name="connsiteX266" fmla="*/ 173425 w 7008586"/>
                <a:gd name="connsiteY266" fmla="*/ 849854 h 2500595"/>
                <a:gd name="connsiteX267" fmla="*/ 170937 w 7008586"/>
                <a:gd name="connsiteY267" fmla="*/ 888417 h 2500595"/>
                <a:gd name="connsiteX268" fmla="*/ 192090 w 7008586"/>
                <a:gd name="connsiteY268" fmla="*/ 902100 h 2500595"/>
                <a:gd name="connsiteX269" fmla="*/ 220709 w 7008586"/>
                <a:gd name="connsiteY269" fmla="*/ 960567 h 2500595"/>
                <a:gd name="connsiteX270" fmla="*/ 254305 w 7008586"/>
                <a:gd name="connsiteY270" fmla="*/ 1006593 h 2500595"/>
                <a:gd name="connsiteX271" fmla="*/ 382470 w 7008586"/>
                <a:gd name="connsiteY271" fmla="*/ 1223043 h 2500595"/>
                <a:gd name="connsiteX272" fmla="*/ 408600 w 7008586"/>
                <a:gd name="connsiteY272" fmla="*/ 1239215 h 2500595"/>
                <a:gd name="connsiteX273" fmla="*/ 402379 w 7008586"/>
                <a:gd name="connsiteY273" fmla="*/ 1213092 h 2500595"/>
                <a:gd name="connsiteX274" fmla="*/ 438464 w 7008586"/>
                <a:gd name="connsiteY274" fmla="*/ 1261606 h 2500595"/>
                <a:gd name="connsiteX275" fmla="*/ 447174 w 7008586"/>
                <a:gd name="connsiteY275" fmla="*/ 1275290 h 2500595"/>
                <a:gd name="connsiteX276" fmla="*/ 455884 w 7008586"/>
                <a:gd name="connsiteY276" fmla="*/ 1298925 h 2500595"/>
                <a:gd name="connsiteX277" fmla="*/ 506901 w 7008586"/>
                <a:gd name="connsiteY277" fmla="*/ 1341220 h 2500595"/>
                <a:gd name="connsiteX278" fmla="*/ 504413 w 7008586"/>
                <a:gd name="connsiteY278" fmla="*/ 1336244 h 2500595"/>
                <a:gd name="connsiteX279" fmla="*/ 523077 w 7008586"/>
                <a:gd name="connsiteY279" fmla="*/ 1356148 h 2500595"/>
                <a:gd name="connsiteX280" fmla="*/ 506901 w 7008586"/>
                <a:gd name="connsiteY280" fmla="*/ 1362367 h 2500595"/>
                <a:gd name="connsiteX281" fmla="*/ 552941 w 7008586"/>
                <a:gd name="connsiteY281" fmla="*/ 1399686 h 2500595"/>
                <a:gd name="connsiteX282" fmla="*/ 534276 w 7008586"/>
                <a:gd name="connsiteY282" fmla="*/ 1394710 h 2500595"/>
                <a:gd name="connsiteX283" fmla="*/ 566628 w 7008586"/>
                <a:gd name="connsiteY283" fmla="*/ 1428298 h 2500595"/>
                <a:gd name="connsiteX284" fmla="*/ 566628 w 7008586"/>
                <a:gd name="connsiteY284" fmla="*/ 1408394 h 2500595"/>
                <a:gd name="connsiteX285" fmla="*/ 637554 w 7008586"/>
                <a:gd name="connsiteY285" fmla="*/ 1483032 h 2500595"/>
                <a:gd name="connsiteX286" fmla="*/ 713457 w 7008586"/>
                <a:gd name="connsiteY286" fmla="*/ 1558914 h 2500595"/>
                <a:gd name="connsiteX287" fmla="*/ 752031 w 7008586"/>
                <a:gd name="connsiteY287" fmla="*/ 1596233 h 2500595"/>
                <a:gd name="connsiteX288" fmla="*/ 794337 w 7008586"/>
                <a:gd name="connsiteY288" fmla="*/ 1631064 h 2500595"/>
                <a:gd name="connsiteX289" fmla="*/ 878951 w 7008586"/>
                <a:gd name="connsiteY289" fmla="*/ 1700726 h 2500595"/>
                <a:gd name="connsiteX290" fmla="*/ 942411 w 7008586"/>
                <a:gd name="connsiteY290" fmla="*/ 1769144 h 2500595"/>
                <a:gd name="connsiteX291" fmla="*/ 938678 w 7008586"/>
                <a:gd name="connsiteY291" fmla="*/ 1764168 h 2500595"/>
                <a:gd name="connsiteX292" fmla="*/ 963564 w 7008586"/>
                <a:gd name="connsiteY292" fmla="*/ 1797755 h 2500595"/>
                <a:gd name="connsiteX293" fmla="*/ 959831 w 7008586"/>
                <a:gd name="connsiteY293" fmla="*/ 1769144 h 2500595"/>
                <a:gd name="connsiteX294" fmla="*/ 1012092 w 7008586"/>
                <a:gd name="connsiteY294" fmla="*/ 1795267 h 2500595"/>
                <a:gd name="connsiteX295" fmla="*/ 1104171 w 7008586"/>
                <a:gd name="connsiteY295" fmla="*/ 1837562 h 2500595"/>
                <a:gd name="connsiteX296" fmla="*/ 1224870 w 7008586"/>
                <a:gd name="connsiteY296" fmla="*/ 1913444 h 2500595"/>
                <a:gd name="connsiteX297" fmla="*/ 1214915 w 7008586"/>
                <a:gd name="connsiteY297" fmla="*/ 1913444 h 2500595"/>
                <a:gd name="connsiteX298" fmla="*/ 1384141 w 7008586"/>
                <a:gd name="connsiteY298" fmla="*/ 2006741 h 2500595"/>
                <a:gd name="connsiteX299" fmla="*/ 1385386 w 7008586"/>
                <a:gd name="connsiteY299" fmla="*/ 2019181 h 2500595"/>
                <a:gd name="connsiteX300" fmla="*/ 1530970 w 7008586"/>
                <a:gd name="connsiteY300" fmla="*/ 2073915 h 2500595"/>
                <a:gd name="connsiteX301" fmla="*/ 1529726 w 7008586"/>
                <a:gd name="connsiteY301" fmla="*/ 2081379 h 2500595"/>
                <a:gd name="connsiteX302" fmla="*/ 1621805 w 7008586"/>
                <a:gd name="connsiteY302" fmla="*/ 2103770 h 2500595"/>
                <a:gd name="connsiteX303" fmla="*/ 1618072 w 7008586"/>
                <a:gd name="connsiteY303" fmla="*/ 2106258 h 2500595"/>
                <a:gd name="connsiteX304" fmla="*/ 1698953 w 7008586"/>
                <a:gd name="connsiteY304" fmla="*/ 2136113 h 2500595"/>
                <a:gd name="connsiteX305" fmla="*/ 1767390 w 7008586"/>
                <a:gd name="connsiteY305" fmla="*/ 2168456 h 2500595"/>
                <a:gd name="connsiteX306" fmla="*/ 1855736 w 7008586"/>
                <a:gd name="connsiteY306" fmla="*/ 2205775 h 2500595"/>
                <a:gd name="connsiteX307" fmla="*/ 1906753 w 7008586"/>
                <a:gd name="connsiteY307" fmla="*/ 2211995 h 2500595"/>
                <a:gd name="connsiteX308" fmla="*/ 1962747 w 7008586"/>
                <a:gd name="connsiteY308" fmla="*/ 2223191 h 2500595"/>
                <a:gd name="connsiteX309" fmla="*/ 1968968 w 7008586"/>
                <a:gd name="connsiteY309" fmla="*/ 2228167 h 2500595"/>
                <a:gd name="connsiteX310" fmla="*/ 2093400 w 7008586"/>
                <a:gd name="connsiteY310" fmla="*/ 2265486 h 2500595"/>
                <a:gd name="connsiteX311" fmla="*/ 2100865 w 7008586"/>
                <a:gd name="connsiteY311" fmla="*/ 2251802 h 2500595"/>
                <a:gd name="connsiteX312" fmla="*/ 2182990 w 7008586"/>
                <a:gd name="connsiteY312" fmla="*/ 2271706 h 2500595"/>
                <a:gd name="connsiteX313" fmla="*/ 2245206 w 7008586"/>
                <a:gd name="connsiteY313" fmla="*/ 2276681 h 2500595"/>
                <a:gd name="connsiteX314" fmla="*/ 2262626 w 7008586"/>
                <a:gd name="connsiteY314" fmla="*/ 2300317 h 2500595"/>
                <a:gd name="connsiteX315" fmla="*/ 2324842 w 7008586"/>
                <a:gd name="connsiteY315" fmla="*/ 2296585 h 2500595"/>
                <a:gd name="connsiteX316" fmla="*/ 2306177 w 7008586"/>
                <a:gd name="connsiteY316" fmla="*/ 2297829 h 2500595"/>
                <a:gd name="connsiteX317" fmla="*/ 2397012 w 7008586"/>
                <a:gd name="connsiteY317" fmla="*/ 2350075 h 2500595"/>
                <a:gd name="connsiteX318" fmla="*/ 2382080 w 7008586"/>
                <a:gd name="connsiteY318" fmla="*/ 2340124 h 2500595"/>
                <a:gd name="connsiteX319" fmla="*/ 2455494 w 7008586"/>
                <a:gd name="connsiteY319" fmla="*/ 2361271 h 2500595"/>
                <a:gd name="connsiteX320" fmla="*/ 2500289 w 7008586"/>
                <a:gd name="connsiteY320" fmla="*/ 2365003 h 2500595"/>
                <a:gd name="connsiteX321" fmla="*/ 2497801 w 7008586"/>
                <a:gd name="connsiteY321" fmla="*/ 2355051 h 2500595"/>
                <a:gd name="connsiteX322" fmla="*/ 2613522 w 7008586"/>
                <a:gd name="connsiteY322" fmla="*/ 2379930 h 2500595"/>
                <a:gd name="connsiteX323" fmla="*/ 2612277 w 7008586"/>
                <a:gd name="connsiteY323" fmla="*/ 2382418 h 2500595"/>
                <a:gd name="connsiteX324" fmla="*/ 2655829 w 7008586"/>
                <a:gd name="connsiteY324" fmla="*/ 2392370 h 2500595"/>
                <a:gd name="connsiteX325" fmla="*/ 2686936 w 7008586"/>
                <a:gd name="connsiteY325" fmla="*/ 2386150 h 2500595"/>
                <a:gd name="connsiteX326" fmla="*/ 2674493 w 7008586"/>
                <a:gd name="connsiteY326" fmla="*/ 2383662 h 2500595"/>
                <a:gd name="connsiteX327" fmla="*/ 2769061 w 7008586"/>
                <a:gd name="connsiteY327" fmla="*/ 2393614 h 2500595"/>
                <a:gd name="connsiteX328" fmla="*/ 2803902 w 7008586"/>
                <a:gd name="connsiteY328" fmla="*/ 2396102 h 2500595"/>
                <a:gd name="connsiteX329" fmla="*/ 2930821 w 7008586"/>
                <a:gd name="connsiteY329" fmla="*/ 2404810 h 2500595"/>
                <a:gd name="connsiteX330" fmla="*/ 2920867 w 7008586"/>
                <a:gd name="connsiteY330" fmla="*/ 2417249 h 2500595"/>
                <a:gd name="connsiteX331" fmla="*/ 2988060 w 7008586"/>
                <a:gd name="connsiteY331" fmla="*/ 2417249 h 2500595"/>
                <a:gd name="connsiteX332" fmla="*/ 3003303 w 7008586"/>
                <a:gd name="connsiteY332" fmla="*/ 2393614 h 2500595"/>
                <a:gd name="connsiteX333" fmla="*/ 3042616 w 7008586"/>
                <a:gd name="connsiteY333" fmla="*/ 2387325 h 2500595"/>
                <a:gd name="connsiteX334" fmla="*/ 3039077 w 7008586"/>
                <a:gd name="connsiteY334" fmla="*/ 2391126 h 2500595"/>
                <a:gd name="connsiteX335" fmla="*/ 3063963 w 7008586"/>
                <a:gd name="connsiteY335" fmla="*/ 2391126 h 2500595"/>
                <a:gd name="connsiteX336" fmla="*/ 3056497 w 7008586"/>
                <a:gd name="connsiteY336" fmla="*/ 2402322 h 2500595"/>
                <a:gd name="connsiteX337" fmla="*/ 3183417 w 7008586"/>
                <a:gd name="connsiteY337" fmla="*/ 2402322 h 2500595"/>
                <a:gd name="connsiteX338" fmla="*/ 3185905 w 7008586"/>
                <a:gd name="connsiteY338" fmla="*/ 2417249 h 2500595"/>
                <a:gd name="connsiteX339" fmla="*/ 3225723 w 7008586"/>
                <a:gd name="connsiteY339" fmla="*/ 2417249 h 2500595"/>
                <a:gd name="connsiteX340" fmla="*/ 3244388 w 7008586"/>
                <a:gd name="connsiteY340" fmla="*/ 2409786 h 2500595"/>
                <a:gd name="connsiteX341" fmla="*/ 3433524 w 7008586"/>
                <a:gd name="connsiteY341" fmla="*/ 2419737 h 2500595"/>
                <a:gd name="connsiteX342" fmla="*/ 3519381 w 7008586"/>
                <a:gd name="connsiteY342" fmla="*/ 2422225 h 2500595"/>
                <a:gd name="connsiteX343" fmla="*/ 3574131 w 7008586"/>
                <a:gd name="connsiteY343" fmla="*/ 2427201 h 2500595"/>
                <a:gd name="connsiteX344" fmla="*/ 3636347 w 7008586"/>
                <a:gd name="connsiteY344" fmla="*/ 2420981 h 2500595"/>
                <a:gd name="connsiteX345" fmla="*/ 3633858 w 7008586"/>
                <a:gd name="connsiteY345" fmla="*/ 2429689 h 2500595"/>
                <a:gd name="connsiteX346" fmla="*/ 3739625 w 7008586"/>
                <a:gd name="connsiteY346" fmla="*/ 2403566 h 2500595"/>
                <a:gd name="connsiteX347" fmla="*/ 3752068 w 7008586"/>
                <a:gd name="connsiteY347" fmla="*/ 2425957 h 2500595"/>
                <a:gd name="connsiteX348" fmla="*/ 3796863 w 7008586"/>
                <a:gd name="connsiteY348" fmla="*/ 2406054 h 2500595"/>
                <a:gd name="connsiteX349" fmla="*/ 3805573 w 7008586"/>
                <a:gd name="connsiteY349" fmla="*/ 2419737 h 2500595"/>
                <a:gd name="connsiteX350" fmla="*/ 3834192 w 7008586"/>
                <a:gd name="connsiteY350" fmla="*/ 2414762 h 2500595"/>
                <a:gd name="connsiteX351" fmla="*/ 3864056 w 7008586"/>
                <a:gd name="connsiteY351" fmla="*/ 2414762 h 2500595"/>
                <a:gd name="connsiteX352" fmla="*/ 3860323 w 7008586"/>
                <a:gd name="connsiteY352" fmla="*/ 2418493 h 2500595"/>
                <a:gd name="connsiteX353" fmla="*/ 3961112 w 7008586"/>
                <a:gd name="connsiteY353" fmla="*/ 2384906 h 2500595"/>
                <a:gd name="connsiteX354" fmla="*/ 4028305 w 7008586"/>
                <a:gd name="connsiteY354" fmla="*/ 2393614 h 2500595"/>
                <a:gd name="connsiteX355" fmla="*/ 4051947 w 7008586"/>
                <a:gd name="connsiteY355" fmla="*/ 2384906 h 2500595"/>
                <a:gd name="connsiteX356" fmla="*/ 4055680 w 7008586"/>
                <a:gd name="connsiteY356" fmla="*/ 2371223 h 2500595"/>
                <a:gd name="connsiteX357" fmla="*/ 4059413 w 7008586"/>
                <a:gd name="connsiteY357" fmla="*/ 2369979 h 2500595"/>
                <a:gd name="connsiteX358" fmla="*/ 4068123 w 7008586"/>
                <a:gd name="connsiteY358" fmla="*/ 2379930 h 2500595"/>
                <a:gd name="connsiteX359" fmla="*/ 4116651 w 7008586"/>
                <a:gd name="connsiteY359" fmla="*/ 2372467 h 2500595"/>
                <a:gd name="connsiteX360" fmla="*/ 4097987 w 7008586"/>
                <a:gd name="connsiteY360" fmla="*/ 2368735 h 2500595"/>
                <a:gd name="connsiteX361" fmla="*/ 4120384 w 7008586"/>
                <a:gd name="connsiteY361" fmla="*/ 2372467 h 2500595"/>
                <a:gd name="connsiteX362" fmla="*/ 4126606 w 7008586"/>
                <a:gd name="connsiteY362" fmla="*/ 2371223 h 2500595"/>
                <a:gd name="connsiteX363" fmla="*/ 4122873 w 7008586"/>
                <a:gd name="connsiteY363" fmla="*/ 2372467 h 2500595"/>
                <a:gd name="connsiteX364" fmla="*/ 4161447 w 7008586"/>
                <a:gd name="connsiteY364" fmla="*/ 2368735 h 2500595"/>
                <a:gd name="connsiteX365" fmla="*/ 4371735 w 7008586"/>
                <a:gd name="connsiteY365" fmla="*/ 2343856 h 2500595"/>
                <a:gd name="connsiteX366" fmla="*/ 4341871 w 7008586"/>
                <a:gd name="connsiteY366" fmla="*/ 2347587 h 2500595"/>
                <a:gd name="connsiteX367" fmla="*/ 4496167 w 7008586"/>
                <a:gd name="connsiteY367" fmla="*/ 2335148 h 2500595"/>
                <a:gd name="connsiteX368" fmla="*/ 4492433 w 7008586"/>
                <a:gd name="connsiteY368" fmla="*/ 2325196 h 2500595"/>
                <a:gd name="connsiteX369" fmla="*/ 4549672 w 7008586"/>
                <a:gd name="connsiteY369" fmla="*/ 2311512 h 2500595"/>
                <a:gd name="connsiteX370" fmla="*/ 4600689 w 7008586"/>
                <a:gd name="connsiteY370" fmla="*/ 2301561 h 2500595"/>
                <a:gd name="connsiteX371" fmla="*/ 4600689 w 7008586"/>
                <a:gd name="connsiteY371" fmla="*/ 2291609 h 2500595"/>
                <a:gd name="connsiteX372" fmla="*/ 4789824 w 7008586"/>
                <a:gd name="connsiteY372" fmla="*/ 2269218 h 2500595"/>
                <a:gd name="connsiteX373" fmla="*/ 4888125 w 7008586"/>
                <a:gd name="connsiteY373" fmla="*/ 2253046 h 2500595"/>
                <a:gd name="connsiteX374" fmla="*/ 4895591 w 7008586"/>
                <a:gd name="connsiteY374" fmla="*/ 2259266 h 2500595"/>
                <a:gd name="connsiteX375" fmla="*/ 4976471 w 7008586"/>
                <a:gd name="connsiteY375" fmla="*/ 2239362 h 2500595"/>
                <a:gd name="connsiteX376" fmla="*/ 4978497 w 7008586"/>
                <a:gd name="connsiteY376" fmla="*/ 2239233 h 2500595"/>
                <a:gd name="connsiteX377" fmla="*/ 4967594 w 7008586"/>
                <a:gd name="connsiteY377" fmla="*/ 2239233 h 2500595"/>
                <a:gd name="connsiteX378" fmla="*/ 5022356 w 7008586"/>
                <a:gd name="connsiteY378" fmla="*/ 2230521 h 2500595"/>
                <a:gd name="connsiteX379" fmla="*/ 4978569 w 7008586"/>
                <a:gd name="connsiteY379" fmla="*/ 2239228 h 2500595"/>
                <a:gd name="connsiteX380" fmla="*/ 5032932 w 7008586"/>
                <a:gd name="connsiteY380" fmla="*/ 2235766 h 2500595"/>
                <a:gd name="connsiteX381" fmla="*/ 5185515 w 7008586"/>
                <a:gd name="connsiteY381" fmla="*/ 2199556 h 2500595"/>
                <a:gd name="connsiteX382" fmla="*/ 5185515 w 7008586"/>
                <a:gd name="connsiteY382" fmla="*/ 2200800 h 2500595"/>
                <a:gd name="connsiteX383" fmla="*/ 5251464 w 7008586"/>
                <a:gd name="connsiteY383" fmla="*/ 2182140 h 2500595"/>
                <a:gd name="connsiteX384" fmla="*/ 5283816 w 7008586"/>
                <a:gd name="connsiteY384" fmla="*/ 2172188 h 2500595"/>
                <a:gd name="connsiteX385" fmla="*/ 5362208 w 7008586"/>
                <a:gd name="connsiteY385" fmla="*/ 2156017 h 2500595"/>
                <a:gd name="connsiteX386" fmla="*/ 5404515 w 7008586"/>
                <a:gd name="connsiteY386" fmla="*/ 2147309 h 2500595"/>
                <a:gd name="connsiteX387" fmla="*/ 5414469 w 7008586"/>
                <a:gd name="connsiteY387" fmla="*/ 2165968 h 2500595"/>
                <a:gd name="connsiteX388" fmla="*/ 5440599 w 7008586"/>
                <a:gd name="connsiteY388" fmla="*/ 2152285 h 2500595"/>
                <a:gd name="connsiteX389" fmla="*/ 5444333 w 7008586"/>
                <a:gd name="connsiteY389" fmla="*/ 2160993 h 2500595"/>
                <a:gd name="connsiteX390" fmla="*/ 5527701 w 7008586"/>
                <a:gd name="connsiteY390" fmla="*/ 2126162 h 2500595"/>
                <a:gd name="connsiteX391" fmla="*/ 5510281 w 7008586"/>
                <a:gd name="connsiteY391" fmla="*/ 2123674 h 2500595"/>
                <a:gd name="connsiteX392" fmla="*/ 5516503 w 7008586"/>
                <a:gd name="connsiteY392" fmla="*/ 2117454 h 2500595"/>
                <a:gd name="connsiteX393" fmla="*/ 5535167 w 7008586"/>
                <a:gd name="connsiteY393" fmla="*/ 2107502 h 2500595"/>
                <a:gd name="connsiteX394" fmla="*/ 5628491 w 7008586"/>
                <a:gd name="connsiteY394" fmla="*/ 2107502 h 2500595"/>
                <a:gd name="connsiteX395" fmla="*/ 5684485 w 7008586"/>
                <a:gd name="connsiteY395" fmla="*/ 2073915 h 2500595"/>
                <a:gd name="connsiteX396" fmla="*/ 5725547 w 7008586"/>
                <a:gd name="connsiteY396" fmla="*/ 2076403 h 2500595"/>
                <a:gd name="connsiteX397" fmla="*/ 5618536 w 7008586"/>
                <a:gd name="connsiteY397" fmla="*/ 2119942 h 2500595"/>
                <a:gd name="connsiteX398" fmla="*/ 5652133 w 7008586"/>
                <a:gd name="connsiteY398" fmla="*/ 2121186 h 2500595"/>
                <a:gd name="connsiteX399" fmla="*/ 5563787 w 7008586"/>
                <a:gd name="connsiteY399" fmla="*/ 2142333 h 2500595"/>
                <a:gd name="connsiteX400" fmla="*/ 5606093 w 7008586"/>
                <a:gd name="connsiteY400" fmla="*/ 2134870 h 2500595"/>
                <a:gd name="connsiteX401" fmla="*/ 5594894 w 7008586"/>
                <a:gd name="connsiteY401" fmla="*/ 2126162 h 2500595"/>
                <a:gd name="connsiteX402" fmla="*/ 5485395 w 7008586"/>
                <a:gd name="connsiteY402" fmla="*/ 2163480 h 2500595"/>
                <a:gd name="connsiteX403" fmla="*/ 5474196 w 7008586"/>
                <a:gd name="connsiteY403" fmla="*/ 2182140 h 2500595"/>
                <a:gd name="connsiteX404" fmla="*/ 5497838 w 7008586"/>
                <a:gd name="connsiteY404" fmla="*/ 2175920 h 2500595"/>
                <a:gd name="connsiteX405" fmla="*/ 5475440 w 7008586"/>
                <a:gd name="connsiteY405" fmla="*/ 2193336 h 2500595"/>
                <a:gd name="connsiteX406" fmla="*/ 5232799 w 7008586"/>
                <a:gd name="connsiteY406" fmla="*/ 2239362 h 2500595"/>
                <a:gd name="connsiteX407" fmla="*/ 5290037 w 7008586"/>
                <a:gd name="connsiteY407" fmla="*/ 2223191 h 2500595"/>
                <a:gd name="connsiteX408" fmla="*/ 5252709 w 7008586"/>
                <a:gd name="connsiteY408" fmla="*/ 2225679 h 2500595"/>
                <a:gd name="connsiteX409" fmla="*/ 5347276 w 7008586"/>
                <a:gd name="connsiteY409" fmla="*/ 2210751 h 2500595"/>
                <a:gd name="connsiteX410" fmla="*/ 5332345 w 7008586"/>
                <a:gd name="connsiteY410" fmla="*/ 2183384 h 2500595"/>
                <a:gd name="connsiteX411" fmla="*/ 5173073 w 7008586"/>
                <a:gd name="connsiteY411" fmla="*/ 2236874 h 2500595"/>
                <a:gd name="connsiteX412" fmla="*/ 5139476 w 7008586"/>
                <a:gd name="connsiteY412" fmla="*/ 2234386 h 2500595"/>
                <a:gd name="connsiteX413" fmla="*/ 5034953 w 7008586"/>
                <a:gd name="connsiteY413" fmla="*/ 2301561 h 2500595"/>
                <a:gd name="connsiteX414" fmla="*/ 5125789 w 7008586"/>
                <a:gd name="connsiteY414" fmla="*/ 2279169 h 2500595"/>
                <a:gd name="connsiteX415" fmla="*/ 5051129 w 7008586"/>
                <a:gd name="connsiteY415" fmla="*/ 2311512 h 2500595"/>
                <a:gd name="connsiteX416" fmla="*/ 5063573 w 7008586"/>
                <a:gd name="connsiteY416" fmla="*/ 2292853 h 2500595"/>
                <a:gd name="connsiteX417" fmla="*/ 5027488 w 7008586"/>
                <a:gd name="connsiteY417" fmla="*/ 2307780 h 2500595"/>
                <a:gd name="connsiteX418" fmla="*/ 5001357 w 7008586"/>
                <a:gd name="connsiteY418" fmla="*/ 2299073 h 2500595"/>
                <a:gd name="connsiteX419" fmla="*/ 4833375 w 7008586"/>
                <a:gd name="connsiteY419" fmla="*/ 2322708 h 2500595"/>
                <a:gd name="connsiteX420" fmla="*/ 4822177 w 7008586"/>
                <a:gd name="connsiteY420" fmla="*/ 2314000 h 2500595"/>
                <a:gd name="connsiteX421" fmla="*/ 4759961 w 7008586"/>
                <a:gd name="connsiteY421" fmla="*/ 2361271 h 2500595"/>
                <a:gd name="connsiteX422" fmla="*/ 4686546 w 7008586"/>
                <a:gd name="connsiteY422" fmla="*/ 2369979 h 2500595"/>
                <a:gd name="connsiteX423" fmla="*/ 4671615 w 7008586"/>
                <a:gd name="connsiteY423" fmla="*/ 2384906 h 2500595"/>
                <a:gd name="connsiteX424" fmla="*/ 4641751 w 7008586"/>
                <a:gd name="connsiteY424" fmla="*/ 2379930 h 2500595"/>
                <a:gd name="connsiteX425" fmla="*/ 4624331 w 7008586"/>
                <a:gd name="connsiteY425" fmla="*/ 2393614 h 2500595"/>
                <a:gd name="connsiteX426" fmla="*/ 4633041 w 7008586"/>
                <a:gd name="connsiteY426" fmla="*/ 2348831 h 2500595"/>
                <a:gd name="connsiteX427" fmla="*/ 4534740 w 7008586"/>
                <a:gd name="connsiteY427" fmla="*/ 2341368 h 2500595"/>
                <a:gd name="connsiteX428" fmla="*/ 4559627 w 7008586"/>
                <a:gd name="connsiteY428" fmla="*/ 2417249 h 2500595"/>
                <a:gd name="connsiteX429" fmla="*/ 4512343 w 7008586"/>
                <a:gd name="connsiteY429" fmla="*/ 2414762 h 2500595"/>
                <a:gd name="connsiteX430" fmla="*/ 4410309 w 7008586"/>
                <a:gd name="connsiteY430" fmla="*/ 2433421 h 2500595"/>
                <a:gd name="connsiteX431" fmla="*/ 4436439 w 7008586"/>
                <a:gd name="connsiteY431" fmla="*/ 2422225 h 2500595"/>
                <a:gd name="connsiteX432" fmla="*/ 4369247 w 7008586"/>
                <a:gd name="connsiteY432" fmla="*/ 2437153 h 2500595"/>
                <a:gd name="connsiteX433" fmla="*/ 4376713 w 7008586"/>
                <a:gd name="connsiteY433" fmla="*/ 2404810 h 2500595"/>
                <a:gd name="connsiteX434" fmla="*/ 4258503 w 7008586"/>
                <a:gd name="connsiteY434" fmla="*/ 2458300 h 2500595"/>
                <a:gd name="connsiteX435" fmla="*/ 4356803 w 7008586"/>
                <a:gd name="connsiteY435" fmla="*/ 2430933 h 2500595"/>
                <a:gd name="connsiteX436" fmla="*/ 4293343 w 7008586"/>
                <a:gd name="connsiteY436" fmla="*/ 2465764 h 2500595"/>
                <a:gd name="connsiteX437" fmla="*/ 4201265 w 7008586"/>
                <a:gd name="connsiteY437" fmla="*/ 2473228 h 2500595"/>
                <a:gd name="connsiteX438" fmla="*/ 4233617 w 7008586"/>
                <a:gd name="connsiteY438" fmla="*/ 2458300 h 2500595"/>
                <a:gd name="connsiteX439" fmla="*/ 4185088 w 7008586"/>
                <a:gd name="connsiteY439" fmla="*/ 2457056 h 2500595"/>
                <a:gd name="connsiteX440" fmla="*/ 4333161 w 7008586"/>
                <a:gd name="connsiteY440" fmla="*/ 2365003 h 2500595"/>
                <a:gd name="connsiteX441" fmla="*/ 4287122 w 7008586"/>
                <a:gd name="connsiteY441" fmla="*/ 2378686 h 2500595"/>
                <a:gd name="connsiteX442" fmla="*/ 4274679 w 7008586"/>
                <a:gd name="connsiteY442" fmla="*/ 2372467 h 2500595"/>
                <a:gd name="connsiteX443" fmla="*/ 4150247 w 7008586"/>
                <a:gd name="connsiteY443" fmla="*/ 2457056 h 2500595"/>
                <a:gd name="connsiteX444" fmla="*/ 4131583 w 7008586"/>
                <a:gd name="connsiteY444" fmla="*/ 2424713 h 2500595"/>
                <a:gd name="connsiteX445" fmla="*/ 3995953 w 7008586"/>
                <a:gd name="connsiteY445" fmla="*/ 2468252 h 2500595"/>
                <a:gd name="connsiteX446" fmla="*/ 4022083 w 7008586"/>
                <a:gd name="connsiteY446" fmla="*/ 2471984 h 2500595"/>
                <a:gd name="connsiteX447" fmla="*/ 3952402 w 7008586"/>
                <a:gd name="connsiteY447" fmla="*/ 2479448 h 2500595"/>
                <a:gd name="connsiteX448" fmla="*/ 3938715 w 7008586"/>
                <a:gd name="connsiteY448" fmla="*/ 2454568 h 2500595"/>
                <a:gd name="connsiteX449" fmla="*/ 3877743 w 7008586"/>
                <a:gd name="connsiteY449" fmla="*/ 2483180 h 2500595"/>
                <a:gd name="connsiteX450" fmla="*/ 3882721 w 7008586"/>
                <a:gd name="connsiteY450" fmla="*/ 2455812 h 2500595"/>
                <a:gd name="connsiteX451" fmla="*/ 3859079 w 7008586"/>
                <a:gd name="connsiteY451" fmla="*/ 2484424 h 2500595"/>
                <a:gd name="connsiteX452" fmla="*/ 3780687 w 7008586"/>
                <a:gd name="connsiteY452" fmla="*/ 2464520 h 2500595"/>
                <a:gd name="connsiteX453" fmla="*/ 3793130 w 7008586"/>
                <a:gd name="connsiteY453" fmla="*/ 2488155 h 2500595"/>
                <a:gd name="connsiteX454" fmla="*/ 3725937 w 7008586"/>
                <a:gd name="connsiteY454" fmla="*/ 2491887 h 2500595"/>
                <a:gd name="connsiteX455" fmla="*/ 3748335 w 7008586"/>
                <a:gd name="connsiteY455" fmla="*/ 2428445 h 2500595"/>
                <a:gd name="connsiteX456" fmla="*/ 3633858 w 7008586"/>
                <a:gd name="connsiteY456" fmla="*/ 2494375 h 2500595"/>
                <a:gd name="connsiteX457" fmla="*/ 3645057 w 7008586"/>
                <a:gd name="connsiteY457" fmla="*/ 2468252 h 2500595"/>
                <a:gd name="connsiteX458" fmla="*/ 3438501 w 7008586"/>
                <a:gd name="connsiteY458" fmla="*/ 2490643 h 2500595"/>
                <a:gd name="connsiteX459" fmla="*/ 3447211 w 7008586"/>
                <a:gd name="connsiteY459" fmla="*/ 2490643 h 2500595"/>
                <a:gd name="connsiteX460" fmla="*/ 3381263 w 7008586"/>
                <a:gd name="connsiteY460" fmla="*/ 2484424 h 2500595"/>
                <a:gd name="connsiteX461" fmla="*/ 3401171 w 7008586"/>
                <a:gd name="connsiteY461" fmla="*/ 2483180 h 2500595"/>
                <a:gd name="connsiteX462" fmla="*/ 3300382 w 7008586"/>
                <a:gd name="connsiteY462" fmla="*/ 2493131 h 2500595"/>
                <a:gd name="connsiteX463" fmla="*/ 3346422 w 7008586"/>
                <a:gd name="connsiteY463" fmla="*/ 2480692 h 2500595"/>
                <a:gd name="connsiteX464" fmla="*/ 3251854 w 7008586"/>
                <a:gd name="connsiteY464" fmla="*/ 2500595 h 2500595"/>
                <a:gd name="connsiteX465" fmla="*/ 3213281 w 7008586"/>
                <a:gd name="connsiteY465" fmla="*/ 2488155 h 2500595"/>
                <a:gd name="connsiteX466" fmla="*/ 3131156 w 7008586"/>
                <a:gd name="connsiteY466" fmla="*/ 2496863 h 2500595"/>
                <a:gd name="connsiteX467" fmla="*/ 3119957 w 7008586"/>
                <a:gd name="connsiteY467" fmla="*/ 2485668 h 2500595"/>
                <a:gd name="connsiteX468" fmla="*/ 3233189 w 7008586"/>
                <a:gd name="connsiteY468" fmla="*/ 2488155 h 2500595"/>
                <a:gd name="connsiteX469" fmla="*/ 3239411 w 7008586"/>
                <a:gd name="connsiteY469" fmla="*/ 2455812 h 2500595"/>
                <a:gd name="connsiteX470" fmla="*/ 3180928 w 7008586"/>
                <a:gd name="connsiteY470" fmla="*/ 2460788 h 2500595"/>
                <a:gd name="connsiteX471" fmla="*/ 3131156 w 7008586"/>
                <a:gd name="connsiteY471" fmla="*/ 2469496 h 2500595"/>
                <a:gd name="connsiteX472" fmla="*/ 3047787 w 7008586"/>
                <a:gd name="connsiteY472" fmla="*/ 2491887 h 2500595"/>
                <a:gd name="connsiteX473" fmla="*/ 2970639 w 7008586"/>
                <a:gd name="connsiteY473" fmla="*/ 2476960 h 2500595"/>
                <a:gd name="connsiteX474" fmla="*/ 2966907 w 7008586"/>
                <a:gd name="connsiteY474" fmla="*/ 2483180 h 2500595"/>
                <a:gd name="connsiteX475" fmla="*/ 2954463 w 7008586"/>
                <a:gd name="connsiteY475" fmla="*/ 2467008 h 2500595"/>
                <a:gd name="connsiteX476" fmla="*/ 2935799 w 7008586"/>
                <a:gd name="connsiteY476" fmla="*/ 2470740 h 2500595"/>
                <a:gd name="connsiteX477" fmla="*/ 2942020 w 7008586"/>
                <a:gd name="connsiteY477" fmla="*/ 2465764 h 2500595"/>
                <a:gd name="connsiteX478" fmla="*/ 2922111 w 7008586"/>
                <a:gd name="connsiteY478" fmla="*/ 2468252 h 2500595"/>
                <a:gd name="connsiteX479" fmla="*/ 2948242 w 7008586"/>
                <a:gd name="connsiteY479" fmla="*/ 2444616 h 2500595"/>
                <a:gd name="connsiteX480" fmla="*/ 2969395 w 7008586"/>
                <a:gd name="connsiteY480" fmla="*/ 2454568 h 2500595"/>
                <a:gd name="connsiteX481" fmla="*/ 2975617 w 7008586"/>
                <a:gd name="connsiteY481" fmla="*/ 2433421 h 2500595"/>
                <a:gd name="connsiteX482" fmla="*/ 2964418 w 7008586"/>
                <a:gd name="connsiteY482" fmla="*/ 2437153 h 2500595"/>
                <a:gd name="connsiteX483" fmla="*/ 2974373 w 7008586"/>
                <a:gd name="connsiteY483" fmla="*/ 2423469 h 2500595"/>
                <a:gd name="connsiteX484" fmla="*/ 2914645 w 7008586"/>
                <a:gd name="connsiteY484" fmla="*/ 2427201 h 2500595"/>
                <a:gd name="connsiteX485" fmla="*/ 2942020 w 7008586"/>
                <a:gd name="connsiteY485" fmla="*/ 2440885 h 2500595"/>
                <a:gd name="connsiteX486" fmla="*/ 2893492 w 7008586"/>
                <a:gd name="connsiteY486" fmla="*/ 2469496 h 2500595"/>
                <a:gd name="connsiteX487" fmla="*/ 2849941 w 7008586"/>
                <a:gd name="connsiteY487" fmla="*/ 2455812 h 2500595"/>
                <a:gd name="connsiteX488" fmla="*/ 2739197 w 7008586"/>
                <a:gd name="connsiteY488" fmla="*/ 2468252 h 2500595"/>
                <a:gd name="connsiteX489" fmla="*/ 2742930 w 7008586"/>
                <a:gd name="connsiteY489" fmla="*/ 2454568 h 2500595"/>
                <a:gd name="connsiteX490" fmla="*/ 2667027 w 7008586"/>
                <a:gd name="connsiteY490" fmla="*/ 2444616 h 2500595"/>
                <a:gd name="connsiteX491" fmla="*/ 2619743 w 7008586"/>
                <a:gd name="connsiteY491" fmla="*/ 2434665 h 2500595"/>
                <a:gd name="connsiteX492" fmla="*/ 2577437 w 7008586"/>
                <a:gd name="connsiteY492" fmla="*/ 2445860 h 2500595"/>
                <a:gd name="connsiteX493" fmla="*/ 2574948 w 7008586"/>
                <a:gd name="connsiteY493" fmla="*/ 2439641 h 2500595"/>
                <a:gd name="connsiteX494" fmla="*/ 2543841 w 7008586"/>
                <a:gd name="connsiteY494" fmla="*/ 2445860 h 2500595"/>
                <a:gd name="connsiteX495" fmla="*/ 2541352 w 7008586"/>
                <a:gd name="connsiteY495" fmla="*/ 2432177 h 2500595"/>
                <a:gd name="connsiteX496" fmla="*/ 2405722 w 7008586"/>
                <a:gd name="connsiteY496" fmla="*/ 2419737 h 2500595"/>
                <a:gd name="connsiteX497" fmla="*/ 2375858 w 7008586"/>
                <a:gd name="connsiteY497" fmla="*/ 2434665 h 2500595"/>
                <a:gd name="connsiteX498" fmla="*/ 2329819 w 7008586"/>
                <a:gd name="connsiteY498" fmla="*/ 2403566 h 2500595"/>
                <a:gd name="connsiteX499" fmla="*/ 2281291 w 7008586"/>
                <a:gd name="connsiteY499" fmla="*/ 2409786 h 2500595"/>
                <a:gd name="connsiteX500" fmla="*/ 2285024 w 7008586"/>
                <a:gd name="connsiteY500" fmla="*/ 2397346 h 2500595"/>
                <a:gd name="connsiteX501" fmla="*/ 2236495 w 7008586"/>
                <a:gd name="connsiteY501" fmla="*/ 2378686 h 2500595"/>
                <a:gd name="connsiteX502" fmla="*/ 2184234 w 7008586"/>
                <a:gd name="connsiteY502" fmla="*/ 2369979 h 2500595"/>
                <a:gd name="connsiteX503" fmla="*/ 2219075 w 7008586"/>
                <a:gd name="connsiteY503" fmla="*/ 2412274 h 2500595"/>
                <a:gd name="connsiteX504" fmla="*/ 2128240 w 7008586"/>
                <a:gd name="connsiteY504" fmla="*/ 2369979 h 2500595"/>
                <a:gd name="connsiteX505" fmla="*/ 2165570 w 7008586"/>
                <a:gd name="connsiteY505" fmla="*/ 2376198 h 2500595"/>
                <a:gd name="connsiteX506" fmla="*/ 2120774 w 7008586"/>
                <a:gd name="connsiteY506" fmla="*/ 2360027 h 2500595"/>
                <a:gd name="connsiteX507" fmla="*/ 2093400 w 7008586"/>
                <a:gd name="connsiteY507" fmla="*/ 2356295 h 2500595"/>
                <a:gd name="connsiteX508" fmla="*/ 2056070 w 7008586"/>
                <a:gd name="connsiteY508" fmla="*/ 2337636 h 2500595"/>
                <a:gd name="connsiteX509" fmla="*/ 2103354 w 7008586"/>
                <a:gd name="connsiteY509" fmla="*/ 2336392 h 2500595"/>
                <a:gd name="connsiteX510" fmla="*/ 2062292 w 7008586"/>
                <a:gd name="connsiteY510" fmla="*/ 2331416 h 2500595"/>
                <a:gd name="connsiteX511" fmla="*/ 2068513 w 7008586"/>
                <a:gd name="connsiteY511" fmla="*/ 2326440 h 2500595"/>
                <a:gd name="connsiteX512" fmla="*/ 2021014 w 7008586"/>
                <a:gd name="connsiteY512" fmla="*/ 2328875 h 2500595"/>
                <a:gd name="connsiteX513" fmla="*/ 1950304 w 7008586"/>
                <a:gd name="connsiteY513" fmla="*/ 2311512 h 2500595"/>
                <a:gd name="connsiteX514" fmla="*/ 1955281 w 7008586"/>
                <a:gd name="connsiteY514" fmla="*/ 2307780 h 2500595"/>
                <a:gd name="connsiteX515" fmla="*/ 1906753 w 7008586"/>
                <a:gd name="connsiteY515" fmla="*/ 2301561 h 2500595"/>
                <a:gd name="connsiteX516" fmla="*/ 1889332 w 7008586"/>
                <a:gd name="connsiteY516" fmla="*/ 2285389 h 2500595"/>
                <a:gd name="connsiteX517" fmla="*/ 1791032 w 7008586"/>
                <a:gd name="connsiteY517" fmla="*/ 2270462 h 2500595"/>
                <a:gd name="connsiteX518" fmla="*/ 1807208 w 7008586"/>
                <a:gd name="connsiteY518" fmla="*/ 2272950 h 2500595"/>
                <a:gd name="connsiteX519" fmla="*/ 1784810 w 7008586"/>
                <a:gd name="connsiteY519" fmla="*/ 2260510 h 2500595"/>
                <a:gd name="connsiteX520" fmla="*/ 1707663 w 7008586"/>
                <a:gd name="connsiteY520" fmla="*/ 2250558 h 2500595"/>
                <a:gd name="connsiteX521" fmla="*/ 1631760 w 7008586"/>
                <a:gd name="connsiteY521" fmla="*/ 2238118 h 2500595"/>
                <a:gd name="connsiteX522" fmla="*/ 1679044 w 7008586"/>
                <a:gd name="connsiteY522" fmla="*/ 2234386 h 2500595"/>
                <a:gd name="connsiteX523" fmla="*/ 1647936 w 7008586"/>
                <a:gd name="connsiteY523" fmla="*/ 2213239 h 2500595"/>
                <a:gd name="connsiteX524" fmla="*/ 1688998 w 7008586"/>
                <a:gd name="connsiteY524" fmla="*/ 2228167 h 2500595"/>
                <a:gd name="connsiteX525" fmla="*/ 1570788 w 7008586"/>
                <a:gd name="connsiteY525" fmla="*/ 2193336 h 2500595"/>
                <a:gd name="connsiteX526" fmla="*/ 1542169 w 7008586"/>
                <a:gd name="connsiteY526" fmla="*/ 2163480 h 2500595"/>
                <a:gd name="connsiteX527" fmla="*/ 1503595 w 7008586"/>
                <a:gd name="connsiteY527" fmla="*/ 2173432 h 2500595"/>
                <a:gd name="connsiteX528" fmla="*/ 1478709 w 7008586"/>
                <a:gd name="connsiteY528" fmla="*/ 2147309 h 2500595"/>
                <a:gd name="connsiteX529" fmla="*/ 1343079 w 7008586"/>
                <a:gd name="connsiteY529" fmla="*/ 2082623 h 2500595"/>
                <a:gd name="connsiteX530" fmla="*/ 1323170 w 7008586"/>
                <a:gd name="connsiteY530" fmla="*/ 2078891 h 2500595"/>
                <a:gd name="connsiteX531" fmla="*/ 1188784 w 7008586"/>
                <a:gd name="connsiteY531" fmla="*/ 2016693 h 2500595"/>
                <a:gd name="connsiteX532" fmla="*/ 1171364 w 7008586"/>
                <a:gd name="connsiteY532" fmla="*/ 1991814 h 2500595"/>
                <a:gd name="connsiteX533" fmla="*/ 1137768 w 7008586"/>
                <a:gd name="connsiteY533" fmla="*/ 1979374 h 2500595"/>
                <a:gd name="connsiteX534" fmla="*/ 1104171 w 7008586"/>
                <a:gd name="connsiteY534" fmla="*/ 1963202 h 2500595"/>
                <a:gd name="connsiteX535" fmla="*/ 1145234 w 7008586"/>
                <a:gd name="connsiteY535" fmla="*/ 1965690 h 2500595"/>
                <a:gd name="connsiteX536" fmla="*/ 1101683 w 7008586"/>
                <a:gd name="connsiteY536" fmla="*/ 1945787 h 2500595"/>
                <a:gd name="connsiteX537" fmla="*/ 1111637 w 7008586"/>
                <a:gd name="connsiteY537" fmla="*/ 1942055 h 2500595"/>
                <a:gd name="connsiteX538" fmla="*/ 1041956 w 7008586"/>
                <a:gd name="connsiteY538" fmla="*/ 1913444 h 2500595"/>
                <a:gd name="connsiteX539" fmla="*/ 1058132 w 7008586"/>
                <a:gd name="connsiteY539" fmla="*/ 1925883 h 2500595"/>
                <a:gd name="connsiteX540" fmla="*/ 987206 w 7008586"/>
                <a:gd name="connsiteY540" fmla="*/ 1879857 h 2500595"/>
                <a:gd name="connsiteX541" fmla="*/ 1002138 w 7008586"/>
                <a:gd name="connsiteY541" fmla="*/ 1879857 h 2500595"/>
                <a:gd name="connsiteX542" fmla="*/ 1044444 w 7008586"/>
                <a:gd name="connsiteY542" fmla="*/ 1899760 h 2500595"/>
                <a:gd name="connsiteX543" fmla="*/ 1018314 w 7008586"/>
                <a:gd name="connsiteY543" fmla="*/ 1873637 h 2500595"/>
                <a:gd name="connsiteX544" fmla="*/ 972274 w 7008586"/>
                <a:gd name="connsiteY544" fmla="*/ 1864929 h 2500595"/>
                <a:gd name="connsiteX545" fmla="*/ 893882 w 7008586"/>
                <a:gd name="connsiteY545" fmla="*/ 1812682 h 2500595"/>
                <a:gd name="connsiteX546" fmla="*/ 906326 w 7008586"/>
                <a:gd name="connsiteY546" fmla="*/ 1808951 h 2500595"/>
                <a:gd name="connsiteX547" fmla="*/ 871485 w 7008586"/>
                <a:gd name="connsiteY547" fmla="*/ 1789047 h 2500595"/>
                <a:gd name="connsiteX548" fmla="*/ 905081 w 7008586"/>
                <a:gd name="connsiteY548" fmla="*/ 1796511 h 2500595"/>
                <a:gd name="connsiteX549" fmla="*/ 866508 w 7008586"/>
                <a:gd name="connsiteY549" fmla="*/ 1775364 h 2500595"/>
                <a:gd name="connsiteX550" fmla="*/ 821712 w 7008586"/>
                <a:gd name="connsiteY550" fmla="*/ 1750484 h 2500595"/>
                <a:gd name="connsiteX551" fmla="*/ 826690 w 7008586"/>
                <a:gd name="connsiteY551" fmla="*/ 1741776 h 2500595"/>
                <a:gd name="connsiteX552" fmla="*/ 770696 w 7008586"/>
                <a:gd name="connsiteY552" fmla="*/ 1706946 h 2500595"/>
                <a:gd name="connsiteX553" fmla="*/ 745809 w 7008586"/>
                <a:gd name="connsiteY553" fmla="*/ 1706946 h 2500595"/>
                <a:gd name="connsiteX554" fmla="*/ 704747 w 7008586"/>
                <a:gd name="connsiteY554" fmla="*/ 1660919 h 2500595"/>
                <a:gd name="connsiteX555" fmla="*/ 702258 w 7008586"/>
                <a:gd name="connsiteY555" fmla="*/ 1667139 h 2500595"/>
                <a:gd name="connsiteX556" fmla="*/ 707369 w 7008586"/>
                <a:gd name="connsiteY556" fmla="*/ 1673191 h 2500595"/>
                <a:gd name="connsiteX557" fmla="*/ 681105 w 7008586"/>
                <a:gd name="connsiteY557" fmla="*/ 1648479 h 2500595"/>
                <a:gd name="connsiteX558" fmla="*/ 666173 w 7008586"/>
                <a:gd name="connsiteY558" fmla="*/ 1621112 h 2500595"/>
                <a:gd name="connsiteX559" fmla="*/ 613912 w 7008586"/>
                <a:gd name="connsiteY559" fmla="*/ 1565134 h 2500595"/>
                <a:gd name="connsiteX560" fmla="*/ 612046 w 7008586"/>
                <a:gd name="connsiteY560" fmla="*/ 1578506 h 2500595"/>
                <a:gd name="connsiteX561" fmla="*/ 613278 w 7008586"/>
                <a:gd name="connsiteY561" fmla="*/ 1584699 h 2500595"/>
                <a:gd name="connsiteX562" fmla="*/ 600536 w 7008586"/>
                <a:gd name="connsiteY562" fmla="*/ 1571509 h 2500595"/>
                <a:gd name="connsiteX563" fmla="*/ 559162 w 7008586"/>
                <a:gd name="connsiteY563" fmla="*/ 1531546 h 2500595"/>
                <a:gd name="connsiteX564" fmla="*/ 586537 w 7008586"/>
                <a:gd name="connsiteY564" fmla="*/ 1541498 h 2500595"/>
                <a:gd name="connsiteX565" fmla="*/ 555430 w 7008586"/>
                <a:gd name="connsiteY565" fmla="*/ 1519107 h 2500595"/>
                <a:gd name="connsiteX566" fmla="*/ 565384 w 7008586"/>
                <a:gd name="connsiteY566" fmla="*/ 1514131 h 2500595"/>
                <a:gd name="connsiteX567" fmla="*/ 473304 w 7008586"/>
                <a:gd name="connsiteY567" fmla="*/ 1438249 h 2500595"/>
                <a:gd name="connsiteX568" fmla="*/ 440952 w 7008586"/>
                <a:gd name="connsiteY568" fmla="*/ 1392222 h 2500595"/>
                <a:gd name="connsiteX569" fmla="*/ 493214 w 7008586"/>
                <a:gd name="connsiteY569" fmla="*/ 1441981 h 2500595"/>
                <a:gd name="connsiteX570" fmla="*/ 531788 w 7008586"/>
                <a:gd name="connsiteY570" fmla="*/ 1470592 h 2500595"/>
                <a:gd name="connsiteX571" fmla="*/ 495703 w 7008586"/>
                <a:gd name="connsiteY571" fmla="*/ 1430785 h 2500595"/>
                <a:gd name="connsiteX572" fmla="*/ 528055 w 7008586"/>
                <a:gd name="connsiteY572" fmla="*/ 1450689 h 2500595"/>
                <a:gd name="connsiteX573" fmla="*/ 500680 w 7008586"/>
                <a:gd name="connsiteY573" fmla="*/ 1419590 h 2500595"/>
                <a:gd name="connsiteX574" fmla="*/ 475793 w 7008586"/>
                <a:gd name="connsiteY574" fmla="*/ 1395954 h 2500595"/>
                <a:gd name="connsiteX575" fmla="*/ 429754 w 7008586"/>
                <a:gd name="connsiteY575" fmla="*/ 1359879 h 2500595"/>
                <a:gd name="connsiteX576" fmla="*/ 474549 w 7008586"/>
                <a:gd name="connsiteY576" fmla="*/ 1407150 h 2500595"/>
                <a:gd name="connsiteX577" fmla="*/ 433486 w 7008586"/>
                <a:gd name="connsiteY577" fmla="*/ 1381027 h 2500595"/>
                <a:gd name="connsiteX578" fmla="*/ 405334 w 7008586"/>
                <a:gd name="connsiteY578" fmla="*/ 1345729 h 2500595"/>
                <a:gd name="connsiteX579" fmla="*/ 385308 w 7008586"/>
                <a:gd name="connsiteY579" fmla="*/ 1321533 h 2500595"/>
                <a:gd name="connsiteX580" fmla="*/ 389936 w 7008586"/>
                <a:gd name="connsiteY580" fmla="*/ 1326292 h 2500595"/>
                <a:gd name="connsiteX581" fmla="*/ 336430 w 7008586"/>
                <a:gd name="connsiteY581" fmla="*/ 1215580 h 2500595"/>
                <a:gd name="connsiteX582" fmla="*/ 291635 w 7008586"/>
                <a:gd name="connsiteY582" fmla="*/ 1173285 h 2500595"/>
                <a:gd name="connsiteX583" fmla="*/ 309055 w 7008586"/>
                <a:gd name="connsiteY583" fmla="*/ 1201896 h 2500595"/>
                <a:gd name="connsiteX584" fmla="*/ 310300 w 7008586"/>
                <a:gd name="connsiteY584" fmla="*/ 1226775 h 2500595"/>
                <a:gd name="connsiteX585" fmla="*/ 276703 w 7008586"/>
                <a:gd name="connsiteY585" fmla="*/ 1167065 h 2500595"/>
                <a:gd name="connsiteX586" fmla="*/ 249328 w 7008586"/>
                <a:gd name="connsiteY586" fmla="*/ 1129746 h 2500595"/>
                <a:gd name="connsiteX587" fmla="*/ 234396 w 7008586"/>
                <a:gd name="connsiteY587" fmla="*/ 1107354 h 2500595"/>
                <a:gd name="connsiteX588" fmla="*/ 221953 w 7008586"/>
                <a:gd name="connsiteY588" fmla="*/ 1077499 h 2500595"/>
                <a:gd name="connsiteX589" fmla="*/ 244351 w 7008586"/>
                <a:gd name="connsiteY589" fmla="*/ 1078743 h 2500595"/>
                <a:gd name="connsiteX590" fmla="*/ 203289 w 7008586"/>
                <a:gd name="connsiteY590" fmla="*/ 1028985 h 2500595"/>
                <a:gd name="connsiteX591" fmla="*/ 203289 w 7008586"/>
                <a:gd name="connsiteY591" fmla="*/ 1015301 h 2500595"/>
                <a:gd name="connsiteX592" fmla="*/ 172181 w 7008586"/>
                <a:gd name="connsiteY592" fmla="*/ 989178 h 2500595"/>
                <a:gd name="connsiteX593" fmla="*/ 138584 w 7008586"/>
                <a:gd name="connsiteY593" fmla="*/ 939419 h 2500595"/>
                <a:gd name="connsiteX594" fmla="*/ 147295 w 7008586"/>
                <a:gd name="connsiteY594" fmla="*/ 923248 h 2500595"/>
                <a:gd name="connsiteX595" fmla="*/ 131119 w 7008586"/>
                <a:gd name="connsiteY595" fmla="*/ 892148 h 2500595"/>
                <a:gd name="connsiteX596" fmla="*/ 116187 w 7008586"/>
                <a:gd name="connsiteY596" fmla="*/ 867269 h 2500595"/>
                <a:gd name="connsiteX597" fmla="*/ 118675 w 7008586"/>
                <a:gd name="connsiteY597" fmla="*/ 869757 h 2500595"/>
                <a:gd name="connsiteX598" fmla="*/ 91301 w 7008586"/>
                <a:gd name="connsiteY598" fmla="*/ 798851 h 2500595"/>
                <a:gd name="connsiteX599" fmla="*/ 68903 w 7008586"/>
                <a:gd name="connsiteY599" fmla="*/ 731677 h 2500595"/>
                <a:gd name="connsiteX600" fmla="*/ 68903 w 7008586"/>
                <a:gd name="connsiteY600" fmla="*/ 740385 h 2500595"/>
                <a:gd name="connsiteX601" fmla="*/ 52727 w 7008586"/>
                <a:gd name="connsiteY601" fmla="*/ 703066 h 2500595"/>
                <a:gd name="connsiteX602" fmla="*/ 41528 w 7008586"/>
                <a:gd name="connsiteY602" fmla="*/ 662015 h 2500595"/>
                <a:gd name="connsiteX603" fmla="*/ 22863 w 7008586"/>
                <a:gd name="connsiteY603" fmla="*/ 577425 h 2500595"/>
                <a:gd name="connsiteX604" fmla="*/ 16642 w 7008586"/>
                <a:gd name="connsiteY604" fmla="*/ 535131 h 2500595"/>
                <a:gd name="connsiteX605" fmla="*/ 12909 w 7008586"/>
                <a:gd name="connsiteY605" fmla="*/ 492836 h 2500595"/>
                <a:gd name="connsiteX606" fmla="*/ 7932 w 7008586"/>
                <a:gd name="connsiteY606" fmla="*/ 450541 h 2500595"/>
                <a:gd name="connsiteX607" fmla="*/ 5443 w 7008586"/>
                <a:gd name="connsiteY607" fmla="*/ 409490 h 2500595"/>
                <a:gd name="connsiteX608" fmla="*/ 2954 w 7008586"/>
                <a:gd name="connsiteY608" fmla="*/ 448053 h 2500595"/>
                <a:gd name="connsiteX609" fmla="*/ 466 w 7008586"/>
                <a:gd name="connsiteY609" fmla="*/ 402026 h 2500595"/>
                <a:gd name="connsiteX610" fmla="*/ 4199 w 7008586"/>
                <a:gd name="connsiteY610" fmla="*/ 339828 h 2500595"/>
                <a:gd name="connsiteX611" fmla="*/ 4199 w 7008586"/>
                <a:gd name="connsiteY611" fmla="*/ 365951 h 2500595"/>
                <a:gd name="connsiteX612" fmla="*/ 17886 w 7008586"/>
                <a:gd name="connsiteY612" fmla="*/ 326145 h 2500595"/>
                <a:gd name="connsiteX613" fmla="*/ 12909 w 7008586"/>
                <a:gd name="connsiteY613" fmla="*/ 316193 h 2500595"/>
                <a:gd name="connsiteX614" fmla="*/ 19130 w 7008586"/>
                <a:gd name="connsiteY614" fmla="*/ 306241 h 2500595"/>
                <a:gd name="connsiteX615" fmla="*/ 14153 w 7008586"/>
                <a:gd name="connsiteY615" fmla="*/ 277630 h 2500595"/>
                <a:gd name="connsiteX616" fmla="*/ 29085 w 7008586"/>
                <a:gd name="connsiteY616" fmla="*/ 241555 h 2500595"/>
                <a:gd name="connsiteX617" fmla="*/ 36551 w 7008586"/>
                <a:gd name="connsiteY617" fmla="*/ 214188 h 2500595"/>
                <a:gd name="connsiteX618" fmla="*/ 48994 w 7008586"/>
                <a:gd name="connsiteY618" fmla="*/ 183089 h 2500595"/>
                <a:gd name="connsiteX619" fmla="*/ 111210 w 7008586"/>
                <a:gd name="connsiteY619" fmla="*/ 93523 h 2500595"/>
                <a:gd name="connsiteX620" fmla="*/ 90056 w 7008586"/>
                <a:gd name="connsiteY620" fmla="*/ 108451 h 2500595"/>
                <a:gd name="connsiteX621" fmla="*/ 72636 w 7008586"/>
                <a:gd name="connsiteY621" fmla="*/ 124622 h 2500595"/>
                <a:gd name="connsiteX622" fmla="*/ 83835 w 7008586"/>
                <a:gd name="connsiteY622" fmla="*/ 110939 h 2500595"/>
                <a:gd name="connsiteX623" fmla="*/ 91301 w 7008586"/>
                <a:gd name="connsiteY623" fmla="*/ 102231 h 2500595"/>
                <a:gd name="connsiteX624" fmla="*/ 103744 w 7008586"/>
                <a:gd name="connsiteY624" fmla="*/ 89791 h 2500595"/>
                <a:gd name="connsiteX625" fmla="*/ 91301 w 7008586"/>
                <a:gd name="connsiteY625" fmla="*/ 93523 h 2500595"/>
                <a:gd name="connsiteX626" fmla="*/ 216976 w 7008586"/>
                <a:gd name="connsiteY626" fmla="*/ 15153 h 2500595"/>
                <a:gd name="connsiteX627" fmla="*/ 348873 w 7008586"/>
                <a:gd name="connsiteY627" fmla="*/ 226 h 250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</a:cxnLst>
              <a:rect l="l" t="t" r="r" b="b"/>
              <a:pathLst>
                <a:path w="7008586" h="2500595">
                  <a:moveTo>
                    <a:pt x="3707250" y="2465747"/>
                  </a:moveTo>
                  <a:lnTo>
                    <a:pt x="3724259" y="2492183"/>
                  </a:lnTo>
                  <a:cubicBezTo>
                    <a:pt x="3708465" y="2489780"/>
                    <a:pt x="3695100" y="2488578"/>
                    <a:pt x="3673231" y="2500595"/>
                  </a:cubicBezTo>
                  <a:close/>
                  <a:moveTo>
                    <a:pt x="4101912" y="2464499"/>
                  </a:moveTo>
                  <a:cubicBezTo>
                    <a:pt x="4092163" y="2469166"/>
                    <a:pt x="4136035" y="2466833"/>
                    <a:pt x="4126285" y="2472667"/>
                  </a:cubicBezTo>
                  <a:cubicBezTo>
                    <a:pt x="4083633" y="2469166"/>
                    <a:pt x="4121411" y="2484335"/>
                    <a:pt x="4075102" y="2483168"/>
                  </a:cubicBezTo>
                  <a:cubicBezTo>
                    <a:pt x="4060478" y="2470333"/>
                    <a:pt x="4076321" y="2471500"/>
                    <a:pt x="4101912" y="2464499"/>
                  </a:cubicBezTo>
                  <a:close/>
                  <a:moveTo>
                    <a:pt x="2965063" y="2438366"/>
                  </a:moveTo>
                  <a:cubicBezTo>
                    <a:pt x="2960361" y="2440440"/>
                    <a:pt x="2955659" y="2441478"/>
                    <a:pt x="2949782" y="2444589"/>
                  </a:cubicBezTo>
                  <a:cubicBezTo>
                    <a:pt x="2948607" y="2443552"/>
                    <a:pt x="2946256" y="2442515"/>
                    <a:pt x="2943905" y="2441478"/>
                  </a:cubicBezTo>
                  <a:cubicBezTo>
                    <a:pt x="2950958" y="2440440"/>
                    <a:pt x="2959186" y="2439403"/>
                    <a:pt x="2965063" y="2438366"/>
                  </a:cubicBezTo>
                  <a:close/>
                  <a:moveTo>
                    <a:pt x="2238226" y="2403514"/>
                  </a:moveTo>
                  <a:cubicBezTo>
                    <a:pt x="2251232" y="2406874"/>
                    <a:pt x="2258326" y="2409114"/>
                    <a:pt x="2261873" y="2412475"/>
                  </a:cubicBezTo>
                  <a:lnTo>
                    <a:pt x="2258326" y="2414715"/>
                  </a:lnTo>
                  <a:close/>
                  <a:moveTo>
                    <a:pt x="3057741" y="2384906"/>
                  </a:moveTo>
                  <a:lnTo>
                    <a:pt x="3042616" y="2387325"/>
                  </a:lnTo>
                  <a:lnTo>
                    <a:pt x="3043276" y="2386617"/>
                  </a:lnTo>
                  <a:cubicBezTo>
                    <a:pt x="3047476" y="2385839"/>
                    <a:pt x="3053386" y="2385528"/>
                    <a:pt x="3057741" y="2384906"/>
                  </a:cubicBezTo>
                  <a:close/>
                  <a:moveTo>
                    <a:pt x="2162615" y="2361271"/>
                  </a:moveTo>
                  <a:cubicBezTo>
                    <a:pt x="2156549" y="2359405"/>
                    <a:pt x="2150638" y="2359405"/>
                    <a:pt x="2143172" y="2363759"/>
                  </a:cubicBezTo>
                  <a:cubicBezTo>
                    <a:pt x="2149394" y="2372467"/>
                    <a:pt x="2171791" y="2369979"/>
                    <a:pt x="2182990" y="2369979"/>
                  </a:cubicBezTo>
                  <a:cubicBezTo>
                    <a:pt x="2174902" y="2366869"/>
                    <a:pt x="2168681" y="2363137"/>
                    <a:pt x="2162615" y="2361271"/>
                  </a:cubicBezTo>
                  <a:close/>
                  <a:moveTo>
                    <a:pt x="4065241" y="2361060"/>
                  </a:moveTo>
                  <a:cubicBezTo>
                    <a:pt x="4074021" y="2362996"/>
                    <a:pt x="4086130" y="2366592"/>
                    <a:pt x="4097634" y="2368805"/>
                  </a:cubicBezTo>
                  <a:cubicBezTo>
                    <a:pt x="4087946" y="2368805"/>
                    <a:pt x="4074626" y="2367698"/>
                    <a:pt x="4060095" y="2369911"/>
                  </a:cubicBezTo>
                  <a:lnTo>
                    <a:pt x="4052829" y="2363273"/>
                  </a:lnTo>
                  <a:cubicBezTo>
                    <a:pt x="4051012" y="2358847"/>
                    <a:pt x="4056462" y="2359124"/>
                    <a:pt x="4065241" y="2361060"/>
                  </a:cubicBezTo>
                  <a:close/>
                  <a:moveTo>
                    <a:pt x="4586133" y="2347511"/>
                  </a:moveTo>
                  <a:lnTo>
                    <a:pt x="4590489" y="2367494"/>
                  </a:lnTo>
                  <a:lnTo>
                    <a:pt x="4581777" y="2368669"/>
                  </a:lnTo>
                  <a:close/>
                  <a:moveTo>
                    <a:pt x="2021014" y="2328875"/>
                  </a:moveTo>
                  <a:lnTo>
                    <a:pt x="2021229" y="2328928"/>
                  </a:lnTo>
                  <a:lnTo>
                    <a:pt x="2019985" y="2328928"/>
                  </a:lnTo>
                  <a:close/>
                  <a:moveTo>
                    <a:pt x="1867340" y="2289016"/>
                  </a:moveTo>
                  <a:lnTo>
                    <a:pt x="1874808" y="2303951"/>
                  </a:lnTo>
                  <a:lnTo>
                    <a:pt x="1869474" y="2301653"/>
                  </a:lnTo>
                  <a:close/>
                  <a:moveTo>
                    <a:pt x="5173558" y="2280968"/>
                  </a:moveTo>
                  <a:cubicBezTo>
                    <a:pt x="5177518" y="2282314"/>
                    <a:pt x="5156699" y="2288346"/>
                    <a:pt x="5154889" y="2291792"/>
                  </a:cubicBezTo>
                  <a:cubicBezTo>
                    <a:pt x="5107821" y="2302132"/>
                    <a:pt x="5157303" y="2286048"/>
                    <a:pt x="5159716" y="2281453"/>
                  </a:cubicBezTo>
                  <a:cubicBezTo>
                    <a:pt x="5168164" y="2280591"/>
                    <a:pt x="5172238" y="2280519"/>
                    <a:pt x="5173558" y="2280968"/>
                  </a:cubicBezTo>
                  <a:close/>
                  <a:moveTo>
                    <a:pt x="5252608" y="2250430"/>
                  </a:moveTo>
                  <a:cubicBezTo>
                    <a:pt x="5258416" y="2252693"/>
                    <a:pt x="5259578" y="2254956"/>
                    <a:pt x="5270032" y="2254956"/>
                  </a:cubicBezTo>
                  <a:lnTo>
                    <a:pt x="5253770" y="2262876"/>
                  </a:lnTo>
                  <a:close/>
                  <a:moveTo>
                    <a:pt x="5146896" y="2250430"/>
                  </a:moveTo>
                  <a:cubicBezTo>
                    <a:pt x="5154130" y="2252693"/>
                    <a:pt x="5139662" y="2256087"/>
                    <a:pt x="5131222" y="2260613"/>
                  </a:cubicBezTo>
                  <a:cubicBezTo>
                    <a:pt x="5117959" y="2264007"/>
                    <a:pt x="5108314" y="2264007"/>
                    <a:pt x="5110725" y="2260613"/>
                  </a:cubicBezTo>
                  <a:close/>
                  <a:moveTo>
                    <a:pt x="5072140" y="2224298"/>
                  </a:moveTo>
                  <a:cubicBezTo>
                    <a:pt x="5066073" y="2232595"/>
                    <a:pt x="5046657" y="2229484"/>
                    <a:pt x="5023601" y="2229484"/>
                  </a:cubicBezTo>
                  <a:cubicBezTo>
                    <a:pt x="5035736" y="2226372"/>
                    <a:pt x="5051511" y="2226372"/>
                    <a:pt x="5072140" y="2224298"/>
                  </a:cubicBezTo>
                  <a:close/>
                  <a:moveTo>
                    <a:pt x="1544790" y="2195983"/>
                  </a:moveTo>
                  <a:cubicBezTo>
                    <a:pt x="1550169" y="2195599"/>
                    <a:pt x="1561494" y="2208557"/>
                    <a:pt x="1582331" y="2215585"/>
                  </a:cubicBezTo>
                  <a:cubicBezTo>
                    <a:pt x="1570252" y="2209728"/>
                    <a:pt x="1554548" y="2206214"/>
                    <a:pt x="1541260" y="2201529"/>
                  </a:cubicBezTo>
                  <a:cubicBezTo>
                    <a:pt x="1541864" y="2197722"/>
                    <a:pt x="1542997" y="2196111"/>
                    <a:pt x="1544790" y="2195983"/>
                  </a:cubicBezTo>
                  <a:close/>
                  <a:moveTo>
                    <a:pt x="5383361" y="2157261"/>
                  </a:moveTo>
                  <a:cubicBezTo>
                    <a:pt x="5379628" y="2160993"/>
                    <a:pt x="5368429" y="2163480"/>
                    <a:pt x="5355986" y="2165968"/>
                  </a:cubicBezTo>
                  <a:cubicBezTo>
                    <a:pt x="5360963" y="2168456"/>
                    <a:pt x="5367185" y="2168456"/>
                    <a:pt x="5380873" y="2163480"/>
                  </a:cubicBezTo>
                  <a:cubicBezTo>
                    <a:pt x="5384605" y="2159749"/>
                    <a:pt x="5384605" y="2158505"/>
                    <a:pt x="5383361" y="2157261"/>
                  </a:cubicBezTo>
                  <a:close/>
                  <a:moveTo>
                    <a:pt x="5563754" y="2155845"/>
                  </a:moveTo>
                  <a:cubicBezTo>
                    <a:pt x="5558918" y="2156951"/>
                    <a:pt x="5554082" y="2159164"/>
                    <a:pt x="5555291" y="2161377"/>
                  </a:cubicBezTo>
                  <a:lnTo>
                    <a:pt x="5521438" y="2165802"/>
                  </a:lnTo>
                  <a:cubicBezTo>
                    <a:pt x="5519020" y="2163589"/>
                    <a:pt x="5543201" y="2160270"/>
                    <a:pt x="5563754" y="2155845"/>
                  </a:cubicBezTo>
                  <a:close/>
                  <a:moveTo>
                    <a:pt x="5647137" y="2147133"/>
                  </a:moveTo>
                  <a:lnTo>
                    <a:pt x="5613533" y="2152111"/>
                  </a:lnTo>
                  <a:lnTo>
                    <a:pt x="5636336" y="2148129"/>
                  </a:lnTo>
                  <a:close/>
                  <a:moveTo>
                    <a:pt x="5446235" y="2131379"/>
                  </a:moveTo>
                  <a:cubicBezTo>
                    <a:pt x="5450966" y="2129491"/>
                    <a:pt x="5453883" y="2129128"/>
                    <a:pt x="5451789" y="2132032"/>
                  </a:cubicBezTo>
                  <a:cubicBezTo>
                    <a:pt x="5444609" y="2132032"/>
                    <a:pt x="5451789" y="2142487"/>
                    <a:pt x="5441019" y="2142487"/>
                  </a:cubicBezTo>
                  <a:cubicBezTo>
                    <a:pt x="5401527" y="2156426"/>
                    <a:pt x="5432043" y="2137041"/>
                    <a:pt x="5446235" y="2131379"/>
                  </a:cubicBezTo>
                  <a:close/>
                  <a:moveTo>
                    <a:pt x="5486783" y="2125975"/>
                  </a:moveTo>
                  <a:cubicBezTo>
                    <a:pt x="5486783" y="2126908"/>
                    <a:pt x="5486783" y="2126908"/>
                    <a:pt x="5490320" y="2126908"/>
                  </a:cubicBezTo>
                  <a:cubicBezTo>
                    <a:pt x="5483245" y="2126908"/>
                    <a:pt x="5476171" y="2127842"/>
                    <a:pt x="5467917" y="2129709"/>
                  </a:cubicBezTo>
                  <a:cubicBezTo>
                    <a:pt x="5478529" y="2127842"/>
                    <a:pt x="5483245" y="2126908"/>
                    <a:pt x="5486783" y="2125975"/>
                  </a:cubicBezTo>
                  <a:close/>
                  <a:moveTo>
                    <a:pt x="5683852" y="2124731"/>
                  </a:moveTo>
                  <a:lnTo>
                    <a:pt x="5693187" y="2131369"/>
                  </a:lnTo>
                  <a:lnTo>
                    <a:pt x="5674518" y="2134688"/>
                  </a:lnTo>
                  <a:close/>
                  <a:moveTo>
                    <a:pt x="5708018" y="2098290"/>
                  </a:moveTo>
                  <a:cubicBezTo>
                    <a:pt x="5709775" y="2098810"/>
                    <a:pt x="5710380" y="2100318"/>
                    <a:pt x="5709473" y="2103190"/>
                  </a:cubicBezTo>
                  <a:cubicBezTo>
                    <a:pt x="5710682" y="2103190"/>
                    <a:pt x="5711891" y="2103190"/>
                    <a:pt x="5713100" y="2102042"/>
                  </a:cubicBezTo>
                  <a:cubicBezTo>
                    <a:pt x="5692547" y="2110083"/>
                    <a:pt x="5674411" y="2116977"/>
                    <a:pt x="5670784" y="2110083"/>
                  </a:cubicBezTo>
                  <a:cubicBezTo>
                    <a:pt x="5687106" y="2104052"/>
                    <a:pt x="5702748" y="2096728"/>
                    <a:pt x="5708018" y="2098290"/>
                  </a:cubicBezTo>
                  <a:close/>
                  <a:moveTo>
                    <a:pt x="5733036" y="2094683"/>
                  </a:moveTo>
                  <a:cubicBezTo>
                    <a:pt x="5736537" y="2093083"/>
                    <a:pt x="5738579" y="2092549"/>
                    <a:pt x="5737995" y="2094683"/>
                  </a:cubicBezTo>
                  <a:cubicBezTo>
                    <a:pt x="5730994" y="2096817"/>
                    <a:pt x="5725160" y="2098950"/>
                    <a:pt x="5719326" y="2101084"/>
                  </a:cubicBezTo>
                  <a:cubicBezTo>
                    <a:pt x="5724576" y="2098950"/>
                    <a:pt x="5729535" y="2096283"/>
                    <a:pt x="5733036" y="2094683"/>
                  </a:cubicBezTo>
                  <a:close/>
                  <a:moveTo>
                    <a:pt x="5632202" y="2086149"/>
                  </a:moveTo>
                  <a:cubicBezTo>
                    <a:pt x="5623853" y="2088283"/>
                    <a:pt x="5629817" y="2089350"/>
                    <a:pt x="5629817" y="2091483"/>
                  </a:cubicBezTo>
                  <a:cubicBezTo>
                    <a:pt x="5623853" y="2091483"/>
                    <a:pt x="5617890" y="2091483"/>
                    <a:pt x="5603577" y="2093617"/>
                  </a:cubicBezTo>
                  <a:close/>
                  <a:moveTo>
                    <a:pt x="1303544" y="2079926"/>
                  </a:moveTo>
                  <a:cubicBezTo>
                    <a:pt x="1309378" y="2080922"/>
                    <a:pt x="1315212" y="2080922"/>
                    <a:pt x="1322213" y="2079926"/>
                  </a:cubicBezTo>
                  <a:cubicBezTo>
                    <a:pt x="1318712" y="2081917"/>
                    <a:pt x="1326880" y="2089882"/>
                    <a:pt x="1303544" y="2079926"/>
                  </a:cubicBezTo>
                  <a:close/>
                  <a:moveTo>
                    <a:pt x="5924807" y="2063746"/>
                  </a:moveTo>
                  <a:lnTo>
                    <a:pt x="5927172" y="2065924"/>
                  </a:lnTo>
                  <a:cubicBezTo>
                    <a:pt x="5922443" y="2069191"/>
                    <a:pt x="5917713" y="2069191"/>
                    <a:pt x="5914166" y="2071369"/>
                  </a:cubicBezTo>
                  <a:cubicBezTo>
                    <a:pt x="5894066" y="2074636"/>
                    <a:pt x="5905890" y="2068102"/>
                    <a:pt x="5924807" y="2063746"/>
                  </a:cubicBezTo>
                  <a:close/>
                  <a:moveTo>
                    <a:pt x="5756664" y="2053790"/>
                  </a:moveTo>
                  <a:lnTo>
                    <a:pt x="5755515" y="2061413"/>
                  </a:lnTo>
                  <a:lnTo>
                    <a:pt x="5741729" y="2062502"/>
                  </a:lnTo>
                  <a:close/>
                  <a:moveTo>
                    <a:pt x="5830544" y="2046322"/>
                  </a:moveTo>
                  <a:cubicBezTo>
                    <a:pt x="5861328" y="2052439"/>
                    <a:pt x="5888417" y="2072015"/>
                    <a:pt x="5858865" y="2085474"/>
                  </a:cubicBezTo>
                  <a:cubicBezTo>
                    <a:pt x="5826850" y="2085474"/>
                    <a:pt x="5792373" y="2102603"/>
                    <a:pt x="5792373" y="2111167"/>
                  </a:cubicBezTo>
                  <a:cubicBezTo>
                    <a:pt x="5782522" y="2112391"/>
                    <a:pt x="5793604" y="2105050"/>
                    <a:pt x="5792373" y="2102603"/>
                  </a:cubicBezTo>
                  <a:lnTo>
                    <a:pt x="5757895" y="2118508"/>
                  </a:lnTo>
                  <a:cubicBezTo>
                    <a:pt x="5745582" y="2107497"/>
                    <a:pt x="5813306" y="2083027"/>
                    <a:pt x="5793604" y="2079356"/>
                  </a:cubicBezTo>
                  <a:cubicBezTo>
                    <a:pt x="5815768" y="2076909"/>
                    <a:pt x="5809612" y="2085474"/>
                    <a:pt x="5850246" y="2070792"/>
                  </a:cubicBezTo>
                  <a:cubicBezTo>
                    <a:pt x="5873641" y="2056110"/>
                    <a:pt x="5813306" y="2065898"/>
                    <a:pt x="5802224" y="2064674"/>
                  </a:cubicBezTo>
                  <a:cubicBezTo>
                    <a:pt x="5831776" y="2052439"/>
                    <a:pt x="5830544" y="2048769"/>
                    <a:pt x="5830544" y="2046322"/>
                  </a:cubicBezTo>
                  <a:close/>
                  <a:moveTo>
                    <a:pt x="5832583" y="2043833"/>
                  </a:moveTo>
                  <a:cubicBezTo>
                    <a:pt x="5832583" y="2044456"/>
                    <a:pt x="5832583" y="2044456"/>
                    <a:pt x="5831753" y="2045078"/>
                  </a:cubicBezTo>
                  <a:cubicBezTo>
                    <a:pt x="5830924" y="2044456"/>
                    <a:pt x="5830924" y="2044456"/>
                    <a:pt x="5830094" y="2044456"/>
                  </a:cubicBezTo>
                  <a:close/>
                  <a:moveTo>
                    <a:pt x="5826361" y="2031387"/>
                  </a:moveTo>
                  <a:lnTo>
                    <a:pt x="5821620" y="2041929"/>
                  </a:lnTo>
                  <a:lnTo>
                    <a:pt x="5801469" y="2051300"/>
                  </a:lnTo>
                  <a:close/>
                  <a:moveTo>
                    <a:pt x="5858290" y="2026409"/>
                  </a:moveTo>
                  <a:cubicBezTo>
                    <a:pt x="5879083" y="2027565"/>
                    <a:pt x="5890092" y="2027565"/>
                    <a:pt x="5904769" y="2026409"/>
                  </a:cubicBezTo>
                  <a:lnTo>
                    <a:pt x="5892538" y="2029876"/>
                  </a:lnTo>
                  <a:lnTo>
                    <a:pt x="5896207" y="2027565"/>
                  </a:lnTo>
                  <a:lnTo>
                    <a:pt x="5833828" y="2042589"/>
                  </a:lnTo>
                  <a:cubicBezTo>
                    <a:pt x="5833828" y="2039122"/>
                    <a:pt x="5838720" y="2035655"/>
                    <a:pt x="5858290" y="2026409"/>
                  </a:cubicBezTo>
                  <a:close/>
                  <a:moveTo>
                    <a:pt x="5996869" y="1999028"/>
                  </a:moveTo>
                  <a:cubicBezTo>
                    <a:pt x="5985819" y="2002637"/>
                    <a:pt x="5975997" y="2005044"/>
                    <a:pt x="5963719" y="2009856"/>
                  </a:cubicBezTo>
                  <a:cubicBezTo>
                    <a:pt x="6009147" y="2002637"/>
                    <a:pt x="5933025" y="2030309"/>
                    <a:pt x="5993186" y="2011059"/>
                  </a:cubicBezTo>
                  <a:cubicBezTo>
                    <a:pt x="5971086" y="2020684"/>
                    <a:pt x="5984591" y="2024293"/>
                    <a:pt x="5946530" y="2035121"/>
                  </a:cubicBezTo>
                  <a:cubicBezTo>
                    <a:pt x="5925658" y="2031512"/>
                    <a:pt x="5955125" y="2019481"/>
                    <a:pt x="5963719" y="2008653"/>
                  </a:cubicBezTo>
                  <a:cubicBezTo>
                    <a:pt x="5963719" y="2007450"/>
                    <a:pt x="5964947" y="2006247"/>
                    <a:pt x="5964947" y="2005044"/>
                  </a:cubicBezTo>
                  <a:cubicBezTo>
                    <a:pt x="5966175" y="2005044"/>
                    <a:pt x="5966175" y="2003840"/>
                    <a:pt x="5966175" y="2003840"/>
                  </a:cubicBezTo>
                  <a:cubicBezTo>
                    <a:pt x="5968630" y="2003840"/>
                    <a:pt x="5967403" y="2003840"/>
                    <a:pt x="5966175" y="2002637"/>
                  </a:cubicBezTo>
                  <a:cubicBezTo>
                    <a:pt x="5966175" y="2003840"/>
                    <a:pt x="5964947" y="2003840"/>
                    <a:pt x="5964947" y="2005044"/>
                  </a:cubicBezTo>
                  <a:cubicBezTo>
                    <a:pt x="5960036" y="2007450"/>
                    <a:pt x="5946530" y="2011059"/>
                    <a:pt x="5963719" y="2008653"/>
                  </a:cubicBezTo>
                  <a:cubicBezTo>
                    <a:pt x="5935480" y="2018278"/>
                    <a:pt x="5919519" y="2021887"/>
                    <a:pt x="5906014" y="2025496"/>
                  </a:cubicBezTo>
                  <a:lnTo>
                    <a:pt x="5964947" y="2002637"/>
                  </a:lnTo>
                  <a:cubicBezTo>
                    <a:pt x="5964947" y="2002637"/>
                    <a:pt x="5964947" y="2002637"/>
                    <a:pt x="5963719" y="2002637"/>
                  </a:cubicBezTo>
                  <a:cubicBezTo>
                    <a:pt x="5974769" y="2002637"/>
                    <a:pt x="5984591" y="2001434"/>
                    <a:pt x="5996869" y="1999028"/>
                  </a:cubicBezTo>
                  <a:close/>
                  <a:moveTo>
                    <a:pt x="6107633" y="1990316"/>
                  </a:moveTo>
                  <a:cubicBezTo>
                    <a:pt x="6105208" y="1993801"/>
                    <a:pt x="6112484" y="1997286"/>
                    <a:pt x="6084592" y="2003094"/>
                  </a:cubicBezTo>
                  <a:lnTo>
                    <a:pt x="6087018" y="2007740"/>
                  </a:lnTo>
                  <a:lnTo>
                    <a:pt x="6060339" y="2007740"/>
                  </a:lnTo>
                  <a:close/>
                  <a:moveTo>
                    <a:pt x="6053510" y="1980278"/>
                  </a:moveTo>
                  <a:cubicBezTo>
                    <a:pt x="6054119" y="1981736"/>
                    <a:pt x="6052292" y="1984362"/>
                    <a:pt x="6051684" y="1986112"/>
                  </a:cubicBezTo>
                  <a:cubicBezTo>
                    <a:pt x="6034639" y="1989612"/>
                    <a:pt x="6015158" y="1993113"/>
                    <a:pt x="5998113" y="1997780"/>
                  </a:cubicBezTo>
                  <a:cubicBezTo>
                    <a:pt x="6013941" y="1993113"/>
                    <a:pt x="6028551" y="1988446"/>
                    <a:pt x="6040726" y="1981445"/>
                  </a:cubicBezTo>
                  <a:cubicBezTo>
                    <a:pt x="6049858" y="1978528"/>
                    <a:pt x="6052901" y="1978820"/>
                    <a:pt x="6053510" y="1980278"/>
                  </a:cubicBezTo>
                  <a:close/>
                  <a:moveTo>
                    <a:pt x="6083986" y="1975381"/>
                  </a:moveTo>
                  <a:cubicBezTo>
                    <a:pt x="6076806" y="1979861"/>
                    <a:pt x="6069625" y="1983222"/>
                    <a:pt x="6056461" y="1985462"/>
                  </a:cubicBezTo>
                  <a:cubicBezTo>
                    <a:pt x="6052871" y="1987702"/>
                    <a:pt x="6052871" y="1986582"/>
                    <a:pt x="6052871" y="1985462"/>
                  </a:cubicBezTo>
                  <a:cubicBezTo>
                    <a:pt x="6063642" y="1982102"/>
                    <a:pt x="6074412" y="1978741"/>
                    <a:pt x="6083986" y="1975381"/>
                  </a:cubicBezTo>
                  <a:close/>
                  <a:moveTo>
                    <a:pt x="6100458" y="1965424"/>
                  </a:moveTo>
                  <a:cubicBezTo>
                    <a:pt x="6101629" y="1965424"/>
                    <a:pt x="6103972" y="1965424"/>
                    <a:pt x="6105143" y="1966513"/>
                  </a:cubicBezTo>
                  <a:cubicBezTo>
                    <a:pt x="6099286" y="1968691"/>
                    <a:pt x="6092258" y="1971958"/>
                    <a:pt x="6085230" y="1974136"/>
                  </a:cubicBezTo>
                  <a:cubicBezTo>
                    <a:pt x="6089915" y="1971958"/>
                    <a:pt x="6094601" y="1968691"/>
                    <a:pt x="6100458" y="1965424"/>
                  </a:cubicBezTo>
                  <a:close/>
                  <a:moveTo>
                    <a:pt x="6274722" y="1951350"/>
                  </a:moveTo>
                  <a:cubicBezTo>
                    <a:pt x="6261259" y="1955946"/>
                    <a:pt x="6258812" y="1959392"/>
                    <a:pt x="6253916" y="1961690"/>
                  </a:cubicBezTo>
                  <a:cubicBezTo>
                    <a:pt x="6235559" y="1959392"/>
                    <a:pt x="6229440" y="1957095"/>
                    <a:pt x="6219649" y="1952499"/>
                  </a:cubicBezTo>
                  <a:cubicBezTo>
                    <a:pt x="6214754" y="1954797"/>
                    <a:pt x="6250245" y="1954797"/>
                    <a:pt x="6274722" y="1951350"/>
                  </a:cubicBezTo>
                  <a:close/>
                  <a:moveTo>
                    <a:pt x="6059322" y="1950489"/>
                  </a:moveTo>
                  <a:cubicBezTo>
                    <a:pt x="6047125" y="1956401"/>
                    <a:pt x="6077617" y="1952854"/>
                    <a:pt x="6067860" y="1962312"/>
                  </a:cubicBezTo>
                  <a:cubicBezTo>
                    <a:pt x="6043466" y="1963495"/>
                    <a:pt x="6025170" y="1967042"/>
                    <a:pt x="6009314" y="1974136"/>
                  </a:cubicBezTo>
                  <a:cubicBezTo>
                    <a:pt x="6023950" y="1965860"/>
                    <a:pt x="6039806" y="1956401"/>
                    <a:pt x="6059322" y="1950489"/>
                  </a:cubicBezTo>
                  <a:close/>
                  <a:moveTo>
                    <a:pt x="6278393" y="1947904"/>
                  </a:moveTo>
                  <a:cubicBezTo>
                    <a:pt x="6306541" y="1944457"/>
                    <a:pt x="6285736" y="1953648"/>
                    <a:pt x="6278393" y="1957095"/>
                  </a:cubicBezTo>
                  <a:cubicBezTo>
                    <a:pt x="6275945" y="1955946"/>
                    <a:pt x="6288184" y="1951350"/>
                    <a:pt x="6274722" y="1951350"/>
                  </a:cubicBezTo>
                  <a:close/>
                  <a:moveTo>
                    <a:pt x="6212178" y="1944266"/>
                  </a:moveTo>
                  <a:lnTo>
                    <a:pt x="6198488" y="1950489"/>
                  </a:lnTo>
                  <a:lnTo>
                    <a:pt x="6200770" y="1947378"/>
                  </a:lnTo>
                  <a:close/>
                  <a:moveTo>
                    <a:pt x="6184356" y="1938043"/>
                  </a:moveTo>
                  <a:cubicBezTo>
                    <a:pt x="6188060" y="1938510"/>
                    <a:pt x="6189838" y="1939443"/>
                    <a:pt x="6191024" y="1939910"/>
                  </a:cubicBezTo>
                  <a:cubicBezTo>
                    <a:pt x="6187468" y="1940844"/>
                    <a:pt x="6183912" y="1941777"/>
                    <a:pt x="6180356" y="1941777"/>
                  </a:cubicBezTo>
                  <a:lnTo>
                    <a:pt x="6166132" y="1938976"/>
                  </a:lnTo>
                  <a:cubicBezTo>
                    <a:pt x="6175022" y="1937576"/>
                    <a:pt x="6180652" y="1937576"/>
                    <a:pt x="6184356" y="1938043"/>
                  </a:cubicBezTo>
                  <a:close/>
                  <a:moveTo>
                    <a:pt x="6243293" y="1928087"/>
                  </a:moveTo>
                  <a:cubicBezTo>
                    <a:pt x="6234929" y="1933831"/>
                    <a:pt x="6242098" y="1933831"/>
                    <a:pt x="6243293" y="1936129"/>
                  </a:cubicBezTo>
                  <a:lnTo>
                    <a:pt x="6213423" y="1943022"/>
                  </a:lnTo>
                  <a:close/>
                  <a:moveTo>
                    <a:pt x="6157419" y="1926842"/>
                  </a:moveTo>
                  <a:lnTo>
                    <a:pt x="6143163" y="1938510"/>
                  </a:lnTo>
                  <a:lnTo>
                    <a:pt x="6131283" y="1945511"/>
                  </a:lnTo>
                  <a:close/>
                  <a:moveTo>
                    <a:pt x="6321701" y="1909418"/>
                  </a:moveTo>
                  <a:cubicBezTo>
                    <a:pt x="6299040" y="1923523"/>
                    <a:pt x="6320508" y="1921172"/>
                    <a:pt x="6308581" y="1930576"/>
                  </a:cubicBezTo>
                  <a:cubicBezTo>
                    <a:pt x="6273993" y="1934102"/>
                    <a:pt x="6306196" y="1918822"/>
                    <a:pt x="6321701" y="1909418"/>
                  </a:cubicBezTo>
                  <a:close/>
                  <a:moveTo>
                    <a:pt x="6288097" y="1901950"/>
                  </a:moveTo>
                  <a:lnTo>
                    <a:pt x="6268921" y="1909418"/>
                  </a:lnTo>
                  <a:cubicBezTo>
                    <a:pt x="6266524" y="1908351"/>
                    <a:pt x="6254540" y="1906217"/>
                    <a:pt x="6255738" y="1903017"/>
                  </a:cubicBezTo>
                  <a:cubicBezTo>
                    <a:pt x="6258135" y="1907284"/>
                    <a:pt x="6277311" y="1903017"/>
                    <a:pt x="6288097" y="1901950"/>
                  </a:cubicBezTo>
                  <a:close/>
                  <a:moveTo>
                    <a:pt x="808196" y="1888260"/>
                  </a:moveTo>
                  <a:cubicBezTo>
                    <a:pt x="778800" y="1973775"/>
                    <a:pt x="751854" y="2075402"/>
                    <a:pt x="738381" y="2180747"/>
                  </a:cubicBezTo>
                  <a:cubicBezTo>
                    <a:pt x="737156" y="2184465"/>
                    <a:pt x="731032" y="2184465"/>
                    <a:pt x="731032" y="2180747"/>
                  </a:cubicBezTo>
                  <a:cubicBezTo>
                    <a:pt x="732257" y="2123737"/>
                    <a:pt x="735931" y="2025828"/>
                    <a:pt x="756753" y="1906850"/>
                  </a:cubicBezTo>
                  <a:cubicBezTo>
                    <a:pt x="772676" y="1900654"/>
                    <a:pt x="791048" y="1894457"/>
                    <a:pt x="808196" y="1888260"/>
                  </a:cubicBezTo>
                  <a:close/>
                  <a:moveTo>
                    <a:pt x="6446163" y="1867102"/>
                  </a:moveTo>
                  <a:lnTo>
                    <a:pt x="6402376" y="1890912"/>
                  </a:lnTo>
                  <a:lnTo>
                    <a:pt x="6392646" y="1894483"/>
                  </a:lnTo>
                  <a:close/>
                  <a:moveTo>
                    <a:pt x="6442430" y="1855901"/>
                  </a:moveTo>
                  <a:cubicBezTo>
                    <a:pt x="6431716" y="1862746"/>
                    <a:pt x="6426954" y="1867309"/>
                    <a:pt x="6428144" y="1863887"/>
                  </a:cubicBezTo>
                  <a:cubicBezTo>
                    <a:pt x="6421001" y="1873014"/>
                    <a:pt x="6419811" y="1869591"/>
                    <a:pt x="6415049" y="1868450"/>
                  </a:cubicBezTo>
                  <a:close/>
                  <a:moveTo>
                    <a:pt x="909012" y="1855901"/>
                  </a:moveTo>
                  <a:cubicBezTo>
                    <a:pt x="890835" y="1922718"/>
                    <a:pt x="877504" y="1993247"/>
                    <a:pt x="869021" y="2065013"/>
                  </a:cubicBezTo>
                  <a:cubicBezTo>
                    <a:pt x="869021" y="2069962"/>
                    <a:pt x="862962" y="2069962"/>
                    <a:pt x="862962" y="2063776"/>
                  </a:cubicBezTo>
                  <a:cubicBezTo>
                    <a:pt x="862962" y="2020468"/>
                    <a:pt x="864174" y="1951177"/>
                    <a:pt x="872657" y="1867037"/>
                  </a:cubicBezTo>
                  <a:cubicBezTo>
                    <a:pt x="884775" y="1864562"/>
                    <a:pt x="896894" y="1860850"/>
                    <a:pt x="909012" y="1855901"/>
                  </a:cubicBezTo>
                  <a:close/>
                  <a:moveTo>
                    <a:pt x="6426966" y="1845944"/>
                  </a:moveTo>
                  <a:cubicBezTo>
                    <a:pt x="6418518" y="1850470"/>
                    <a:pt x="6441449" y="1844813"/>
                    <a:pt x="6449897" y="1845944"/>
                  </a:cubicBezTo>
                  <a:lnTo>
                    <a:pt x="6424553" y="1858390"/>
                  </a:lnTo>
                  <a:cubicBezTo>
                    <a:pt x="6407656" y="1858390"/>
                    <a:pt x="6401622" y="1856127"/>
                    <a:pt x="6426966" y="1845944"/>
                  </a:cubicBezTo>
                  <a:close/>
                  <a:moveTo>
                    <a:pt x="6502809" y="1843455"/>
                  </a:moveTo>
                  <a:cubicBezTo>
                    <a:pt x="6505529" y="1845178"/>
                    <a:pt x="6496159" y="1850923"/>
                    <a:pt x="6471979" y="1858390"/>
                  </a:cubicBezTo>
                  <a:cubicBezTo>
                    <a:pt x="6496160" y="1846902"/>
                    <a:pt x="6476815" y="1850348"/>
                    <a:pt x="6461098" y="1852646"/>
                  </a:cubicBezTo>
                  <a:cubicBezTo>
                    <a:pt x="6485278" y="1844030"/>
                    <a:pt x="6500089" y="1841732"/>
                    <a:pt x="6502809" y="1843455"/>
                  </a:cubicBezTo>
                  <a:close/>
                  <a:moveTo>
                    <a:pt x="6639074" y="1828520"/>
                  </a:moveTo>
                  <a:lnTo>
                    <a:pt x="6625872" y="1838788"/>
                  </a:lnTo>
                  <a:lnTo>
                    <a:pt x="6605470" y="1842210"/>
                  </a:lnTo>
                  <a:cubicBezTo>
                    <a:pt x="6601870" y="1838788"/>
                    <a:pt x="6633073" y="1834224"/>
                    <a:pt x="6639074" y="1828520"/>
                  </a:cubicBezTo>
                  <a:close/>
                  <a:moveTo>
                    <a:pt x="6518527" y="1827275"/>
                  </a:moveTo>
                  <a:cubicBezTo>
                    <a:pt x="6518527" y="1827275"/>
                    <a:pt x="6519712" y="1827275"/>
                    <a:pt x="6522083" y="1827275"/>
                  </a:cubicBezTo>
                  <a:cubicBezTo>
                    <a:pt x="6479411" y="1841432"/>
                    <a:pt x="6506674" y="1833809"/>
                    <a:pt x="6498376" y="1831631"/>
                  </a:cubicBezTo>
                  <a:cubicBezTo>
                    <a:pt x="6509044" y="1829453"/>
                    <a:pt x="6513786" y="1827275"/>
                    <a:pt x="6518527" y="1827275"/>
                  </a:cubicBezTo>
                  <a:close/>
                  <a:moveTo>
                    <a:pt x="6732417" y="1778737"/>
                  </a:moveTo>
                  <a:lnTo>
                    <a:pt x="6720097" y="1793299"/>
                  </a:lnTo>
                  <a:lnTo>
                    <a:pt x="6712705" y="1792085"/>
                  </a:lnTo>
                  <a:cubicBezTo>
                    <a:pt x="6678209" y="1799366"/>
                    <a:pt x="6632624" y="1832130"/>
                    <a:pt x="6610448" y="1826063"/>
                  </a:cubicBezTo>
                  <a:cubicBezTo>
                    <a:pt x="6640016" y="1817568"/>
                    <a:pt x="6690529" y="1794512"/>
                    <a:pt x="6732417" y="1778737"/>
                  </a:cubicBezTo>
                  <a:close/>
                  <a:moveTo>
                    <a:pt x="6802114" y="1755090"/>
                  </a:moveTo>
                  <a:lnTo>
                    <a:pt x="6800926" y="1758557"/>
                  </a:lnTo>
                  <a:lnTo>
                    <a:pt x="6775978" y="1771270"/>
                  </a:lnTo>
                  <a:close/>
                  <a:moveTo>
                    <a:pt x="707369" y="1673191"/>
                  </a:moveTo>
                  <a:lnTo>
                    <a:pt x="723412" y="1688286"/>
                  </a:lnTo>
                  <a:cubicBezTo>
                    <a:pt x="720301" y="1686420"/>
                    <a:pt x="716257" y="1682999"/>
                    <a:pt x="712369" y="1679112"/>
                  </a:cubicBezTo>
                  <a:close/>
                  <a:moveTo>
                    <a:pt x="7007595" y="1661746"/>
                  </a:moveTo>
                  <a:cubicBezTo>
                    <a:pt x="7006475" y="1662866"/>
                    <a:pt x="7013195" y="1668467"/>
                    <a:pt x="7001994" y="1671827"/>
                  </a:cubicBezTo>
                  <a:cubicBezTo>
                    <a:pt x="7003114" y="1674067"/>
                    <a:pt x="6988553" y="1669587"/>
                    <a:pt x="7007595" y="1661746"/>
                  </a:cubicBezTo>
                  <a:close/>
                  <a:moveTo>
                    <a:pt x="613278" y="1584699"/>
                  </a:moveTo>
                  <a:lnTo>
                    <a:pt x="640043" y="1612404"/>
                  </a:lnTo>
                  <a:cubicBezTo>
                    <a:pt x="625111" y="1599032"/>
                    <a:pt x="617256" y="1591024"/>
                    <a:pt x="613562" y="1586126"/>
                  </a:cubicBezTo>
                  <a:close/>
                  <a:moveTo>
                    <a:pt x="488875" y="1425794"/>
                  </a:moveTo>
                  <a:cubicBezTo>
                    <a:pt x="488342" y="1425016"/>
                    <a:pt x="489942" y="1425794"/>
                    <a:pt x="494743" y="1429424"/>
                  </a:cubicBezTo>
                  <a:cubicBezTo>
                    <a:pt x="495810" y="1430461"/>
                    <a:pt x="495810" y="1431498"/>
                    <a:pt x="495810" y="1431498"/>
                  </a:cubicBezTo>
                  <a:cubicBezTo>
                    <a:pt x="492076" y="1428905"/>
                    <a:pt x="489409" y="1426572"/>
                    <a:pt x="488875" y="1425794"/>
                  </a:cubicBezTo>
                  <a:close/>
                  <a:moveTo>
                    <a:pt x="379981" y="1315097"/>
                  </a:moveTo>
                  <a:lnTo>
                    <a:pt x="385308" y="1321533"/>
                  </a:lnTo>
                  <a:lnTo>
                    <a:pt x="384492" y="1320694"/>
                  </a:lnTo>
                  <a:cubicBezTo>
                    <a:pt x="383092" y="1319450"/>
                    <a:pt x="381847" y="1318206"/>
                    <a:pt x="379981" y="1315097"/>
                  </a:cubicBezTo>
                  <a:close/>
                  <a:moveTo>
                    <a:pt x="435975" y="1270314"/>
                  </a:moveTo>
                  <a:cubicBezTo>
                    <a:pt x="435353" y="1271247"/>
                    <a:pt x="437220" y="1274668"/>
                    <a:pt x="444685" y="1282754"/>
                  </a:cubicBezTo>
                  <a:lnTo>
                    <a:pt x="442197" y="1272802"/>
                  </a:lnTo>
                  <a:cubicBezTo>
                    <a:pt x="439708" y="1270936"/>
                    <a:pt x="436597" y="1269381"/>
                    <a:pt x="435975" y="1270314"/>
                  </a:cubicBezTo>
                  <a:close/>
                  <a:moveTo>
                    <a:pt x="348873" y="226"/>
                  </a:moveTo>
                  <a:lnTo>
                    <a:pt x="345140" y="1470"/>
                  </a:lnTo>
                  <a:cubicBezTo>
                    <a:pt x="381225" y="3958"/>
                    <a:pt x="401134" y="6446"/>
                    <a:pt x="418555" y="5202"/>
                  </a:cubicBezTo>
                  <a:cubicBezTo>
                    <a:pt x="424776" y="8934"/>
                    <a:pt x="398646" y="5202"/>
                    <a:pt x="412333" y="10177"/>
                  </a:cubicBezTo>
                  <a:cubicBezTo>
                    <a:pt x="445930" y="8934"/>
                    <a:pt x="477037" y="18885"/>
                    <a:pt x="504413" y="30081"/>
                  </a:cubicBezTo>
                  <a:cubicBezTo>
                    <a:pt x="531788" y="40033"/>
                    <a:pt x="555430" y="51228"/>
                    <a:pt x="574094" y="54960"/>
                  </a:cubicBezTo>
                  <a:cubicBezTo>
                    <a:pt x="567873" y="58692"/>
                    <a:pt x="643776" y="92279"/>
                    <a:pt x="610179" y="83571"/>
                  </a:cubicBezTo>
                  <a:cubicBezTo>
                    <a:pt x="618889" y="86059"/>
                    <a:pt x="626355" y="88547"/>
                    <a:pt x="633821" y="92279"/>
                  </a:cubicBezTo>
                  <a:cubicBezTo>
                    <a:pt x="626355" y="91035"/>
                    <a:pt x="557918" y="64912"/>
                    <a:pt x="541742" y="66156"/>
                  </a:cubicBezTo>
                  <a:cubicBezTo>
                    <a:pt x="516856" y="57448"/>
                    <a:pt x="490725" y="51228"/>
                    <a:pt x="464594" y="42521"/>
                  </a:cubicBezTo>
                  <a:cubicBezTo>
                    <a:pt x="467083" y="45008"/>
                    <a:pt x="452151" y="46252"/>
                    <a:pt x="465839" y="48740"/>
                  </a:cubicBezTo>
                  <a:cubicBezTo>
                    <a:pt x="444685" y="46252"/>
                    <a:pt x="428509" y="43765"/>
                    <a:pt x="453395" y="51228"/>
                  </a:cubicBezTo>
                  <a:cubicBezTo>
                    <a:pt x="406112" y="40033"/>
                    <a:pt x="358828" y="35057"/>
                    <a:pt x="311544" y="37545"/>
                  </a:cubicBezTo>
                  <a:cubicBezTo>
                    <a:pt x="264260" y="42521"/>
                    <a:pt x="219465" y="56204"/>
                    <a:pt x="182135" y="82327"/>
                  </a:cubicBezTo>
                  <a:cubicBezTo>
                    <a:pt x="144806" y="109695"/>
                    <a:pt x="119920" y="147014"/>
                    <a:pt x="103744" y="189308"/>
                  </a:cubicBezTo>
                  <a:cubicBezTo>
                    <a:pt x="86323" y="231603"/>
                    <a:pt x="77613" y="276386"/>
                    <a:pt x="70147" y="323657"/>
                  </a:cubicBezTo>
                  <a:cubicBezTo>
                    <a:pt x="70147" y="334852"/>
                    <a:pt x="75124" y="328632"/>
                    <a:pt x="77613" y="323657"/>
                  </a:cubicBezTo>
                  <a:cubicBezTo>
                    <a:pt x="65170" y="357244"/>
                    <a:pt x="82590" y="356000"/>
                    <a:pt x="82590" y="375903"/>
                  </a:cubicBezTo>
                  <a:cubicBezTo>
                    <a:pt x="77613" y="392075"/>
                    <a:pt x="73880" y="409490"/>
                    <a:pt x="68903" y="425662"/>
                  </a:cubicBezTo>
                  <a:cubicBezTo>
                    <a:pt x="75124" y="446809"/>
                    <a:pt x="78857" y="430638"/>
                    <a:pt x="82590" y="431882"/>
                  </a:cubicBezTo>
                  <a:cubicBezTo>
                    <a:pt x="91301" y="525179"/>
                    <a:pt x="93789" y="623452"/>
                    <a:pt x="123653" y="694358"/>
                  </a:cubicBezTo>
                  <a:cubicBezTo>
                    <a:pt x="126141" y="719237"/>
                    <a:pt x="108721" y="693114"/>
                    <a:pt x="117431" y="724213"/>
                  </a:cubicBezTo>
                  <a:cubicBezTo>
                    <a:pt x="118675" y="699334"/>
                    <a:pt x="128630" y="722969"/>
                    <a:pt x="137340" y="746605"/>
                  </a:cubicBezTo>
                  <a:cubicBezTo>
                    <a:pt x="144806" y="771484"/>
                    <a:pt x="157249" y="796363"/>
                    <a:pt x="157249" y="781436"/>
                  </a:cubicBezTo>
                  <a:cubicBezTo>
                    <a:pt x="154760" y="798851"/>
                    <a:pt x="165959" y="827462"/>
                    <a:pt x="173425" y="849854"/>
                  </a:cubicBezTo>
                  <a:cubicBezTo>
                    <a:pt x="179647" y="873489"/>
                    <a:pt x="185868" y="890904"/>
                    <a:pt x="170937" y="888417"/>
                  </a:cubicBezTo>
                  <a:cubicBezTo>
                    <a:pt x="188357" y="924492"/>
                    <a:pt x="195823" y="914540"/>
                    <a:pt x="192090" y="902100"/>
                  </a:cubicBezTo>
                  <a:cubicBezTo>
                    <a:pt x="202044" y="923248"/>
                    <a:pt x="210755" y="941907"/>
                    <a:pt x="220709" y="960567"/>
                  </a:cubicBezTo>
                  <a:cubicBezTo>
                    <a:pt x="229419" y="977982"/>
                    <a:pt x="241862" y="991666"/>
                    <a:pt x="254305" y="1006593"/>
                  </a:cubicBezTo>
                  <a:cubicBezTo>
                    <a:pt x="260527" y="1032717"/>
                    <a:pt x="367538" y="1181992"/>
                    <a:pt x="382470" y="1223043"/>
                  </a:cubicBezTo>
                  <a:cubicBezTo>
                    <a:pt x="375004" y="1193188"/>
                    <a:pt x="388691" y="1220555"/>
                    <a:pt x="408600" y="1239215"/>
                  </a:cubicBezTo>
                  <a:lnTo>
                    <a:pt x="402379" y="1213092"/>
                  </a:lnTo>
                  <a:lnTo>
                    <a:pt x="438464" y="1261606"/>
                  </a:lnTo>
                  <a:cubicBezTo>
                    <a:pt x="445930" y="1271558"/>
                    <a:pt x="448418" y="1275290"/>
                    <a:pt x="447174" y="1275290"/>
                  </a:cubicBezTo>
                  <a:cubicBezTo>
                    <a:pt x="453395" y="1282754"/>
                    <a:pt x="440952" y="1276534"/>
                    <a:pt x="455884" y="1298925"/>
                  </a:cubicBezTo>
                  <a:cubicBezTo>
                    <a:pt x="483259" y="1330024"/>
                    <a:pt x="488236" y="1328780"/>
                    <a:pt x="506901" y="1341220"/>
                  </a:cubicBezTo>
                  <a:lnTo>
                    <a:pt x="504413" y="1336244"/>
                  </a:lnTo>
                  <a:lnTo>
                    <a:pt x="523077" y="1356148"/>
                  </a:lnTo>
                  <a:cubicBezTo>
                    <a:pt x="536765" y="1371075"/>
                    <a:pt x="467083" y="1307633"/>
                    <a:pt x="506901" y="1362367"/>
                  </a:cubicBezTo>
                  <a:cubicBezTo>
                    <a:pt x="510634" y="1361123"/>
                    <a:pt x="546719" y="1382271"/>
                    <a:pt x="552941" y="1399686"/>
                  </a:cubicBezTo>
                  <a:cubicBezTo>
                    <a:pt x="529299" y="1374807"/>
                    <a:pt x="528055" y="1382271"/>
                    <a:pt x="534276" y="1394710"/>
                  </a:cubicBezTo>
                  <a:lnTo>
                    <a:pt x="566628" y="1428298"/>
                  </a:lnTo>
                  <a:lnTo>
                    <a:pt x="566628" y="1408394"/>
                  </a:lnTo>
                  <a:cubicBezTo>
                    <a:pt x="589026" y="1433273"/>
                    <a:pt x="613912" y="1458153"/>
                    <a:pt x="637554" y="1483032"/>
                  </a:cubicBezTo>
                  <a:cubicBezTo>
                    <a:pt x="662440" y="1509155"/>
                    <a:pt x="688571" y="1532790"/>
                    <a:pt x="713457" y="1558914"/>
                  </a:cubicBezTo>
                  <a:cubicBezTo>
                    <a:pt x="725900" y="1570109"/>
                    <a:pt x="739588" y="1582549"/>
                    <a:pt x="752031" y="1596233"/>
                  </a:cubicBezTo>
                  <a:cubicBezTo>
                    <a:pt x="765718" y="1608672"/>
                    <a:pt x="779406" y="1619868"/>
                    <a:pt x="794337" y="1631064"/>
                  </a:cubicBezTo>
                  <a:cubicBezTo>
                    <a:pt x="821712" y="1654699"/>
                    <a:pt x="850332" y="1677090"/>
                    <a:pt x="878951" y="1700726"/>
                  </a:cubicBezTo>
                  <a:cubicBezTo>
                    <a:pt x="868996" y="1709434"/>
                    <a:pt x="963564" y="1761680"/>
                    <a:pt x="942411" y="1769144"/>
                  </a:cubicBezTo>
                  <a:lnTo>
                    <a:pt x="938678" y="1764168"/>
                  </a:lnTo>
                  <a:cubicBezTo>
                    <a:pt x="907570" y="1744264"/>
                    <a:pt x="938678" y="1782827"/>
                    <a:pt x="963564" y="1797755"/>
                  </a:cubicBezTo>
                  <a:cubicBezTo>
                    <a:pt x="942411" y="1775364"/>
                    <a:pt x="1019558" y="1815170"/>
                    <a:pt x="959831" y="1769144"/>
                  </a:cubicBezTo>
                  <a:lnTo>
                    <a:pt x="1012092" y="1795267"/>
                  </a:lnTo>
                  <a:cubicBezTo>
                    <a:pt x="1035734" y="1790291"/>
                    <a:pt x="1068086" y="1810195"/>
                    <a:pt x="1104171" y="1837562"/>
                  </a:cubicBezTo>
                  <a:cubicBezTo>
                    <a:pt x="1141501" y="1863685"/>
                    <a:pt x="1181319" y="1899760"/>
                    <a:pt x="1224870" y="1913444"/>
                  </a:cubicBezTo>
                  <a:cubicBezTo>
                    <a:pt x="1217404" y="1912200"/>
                    <a:pt x="1216159" y="1913444"/>
                    <a:pt x="1214915" y="1913444"/>
                  </a:cubicBezTo>
                  <a:cubicBezTo>
                    <a:pt x="1288329" y="1940811"/>
                    <a:pt x="1364232" y="2006741"/>
                    <a:pt x="1384141" y="2006741"/>
                  </a:cubicBezTo>
                  <a:lnTo>
                    <a:pt x="1385386" y="2019181"/>
                  </a:lnTo>
                  <a:cubicBezTo>
                    <a:pt x="1453823" y="2034108"/>
                    <a:pt x="1461289" y="2035352"/>
                    <a:pt x="1530970" y="2073915"/>
                  </a:cubicBezTo>
                  <a:cubicBezTo>
                    <a:pt x="1528482" y="2075159"/>
                    <a:pt x="1519772" y="2073915"/>
                    <a:pt x="1529726" y="2081379"/>
                  </a:cubicBezTo>
                  <a:cubicBezTo>
                    <a:pt x="1550879" y="2081379"/>
                    <a:pt x="1570788" y="2081379"/>
                    <a:pt x="1621805" y="2103770"/>
                  </a:cubicBezTo>
                  <a:lnTo>
                    <a:pt x="1618072" y="2106258"/>
                  </a:lnTo>
                  <a:lnTo>
                    <a:pt x="1698953" y="2136113"/>
                  </a:lnTo>
                  <a:cubicBezTo>
                    <a:pt x="1692731" y="2149797"/>
                    <a:pt x="1727572" y="2160993"/>
                    <a:pt x="1767390" y="2168456"/>
                  </a:cubicBezTo>
                  <a:cubicBezTo>
                    <a:pt x="1807208" y="2175920"/>
                    <a:pt x="1849514" y="2184628"/>
                    <a:pt x="1855736" y="2205775"/>
                  </a:cubicBezTo>
                  <a:cubicBezTo>
                    <a:pt x="1865690" y="2204532"/>
                    <a:pt x="1885599" y="2208263"/>
                    <a:pt x="1906753" y="2211995"/>
                  </a:cubicBezTo>
                  <a:cubicBezTo>
                    <a:pt x="1926662" y="2216971"/>
                    <a:pt x="1949059" y="2221947"/>
                    <a:pt x="1962747" y="2223191"/>
                  </a:cubicBezTo>
                  <a:cubicBezTo>
                    <a:pt x="1962747" y="2223191"/>
                    <a:pt x="1963991" y="2225679"/>
                    <a:pt x="1968968" y="2228167"/>
                  </a:cubicBezTo>
                  <a:cubicBezTo>
                    <a:pt x="2005053" y="2220703"/>
                    <a:pt x="2058559" y="2258022"/>
                    <a:pt x="2093400" y="2265486"/>
                  </a:cubicBezTo>
                  <a:cubicBezTo>
                    <a:pt x="2118286" y="2267974"/>
                    <a:pt x="2109576" y="2260510"/>
                    <a:pt x="2100865" y="2251802"/>
                  </a:cubicBezTo>
                  <a:cubicBezTo>
                    <a:pt x="2120774" y="2264242"/>
                    <a:pt x="2153126" y="2270462"/>
                    <a:pt x="2182990" y="2271706"/>
                  </a:cubicBezTo>
                  <a:cubicBezTo>
                    <a:pt x="2211609" y="2272950"/>
                    <a:pt x="2236495" y="2271706"/>
                    <a:pt x="2245206" y="2276681"/>
                  </a:cubicBezTo>
                  <a:cubicBezTo>
                    <a:pt x="2278802" y="2285389"/>
                    <a:pt x="2255160" y="2291609"/>
                    <a:pt x="2262626" y="2300317"/>
                  </a:cubicBezTo>
                  <a:cubicBezTo>
                    <a:pt x="2312398" y="2309024"/>
                    <a:pt x="2260137" y="2270462"/>
                    <a:pt x="2324842" y="2296585"/>
                  </a:cubicBezTo>
                  <a:cubicBezTo>
                    <a:pt x="2316131" y="2296585"/>
                    <a:pt x="2302444" y="2294097"/>
                    <a:pt x="2306177" y="2297829"/>
                  </a:cubicBezTo>
                  <a:cubicBezTo>
                    <a:pt x="2332307" y="2305292"/>
                    <a:pt x="2370881" y="2352563"/>
                    <a:pt x="2397012" y="2350075"/>
                  </a:cubicBezTo>
                  <a:lnTo>
                    <a:pt x="2382080" y="2340124"/>
                  </a:lnTo>
                  <a:cubicBezTo>
                    <a:pt x="2405722" y="2342612"/>
                    <a:pt x="2433097" y="2352563"/>
                    <a:pt x="2455494" y="2361271"/>
                  </a:cubicBezTo>
                  <a:cubicBezTo>
                    <a:pt x="2477892" y="2368735"/>
                    <a:pt x="2495312" y="2376198"/>
                    <a:pt x="2500289" y="2365003"/>
                  </a:cubicBezTo>
                  <a:lnTo>
                    <a:pt x="2497801" y="2355051"/>
                  </a:lnTo>
                  <a:cubicBezTo>
                    <a:pt x="2577437" y="2379930"/>
                    <a:pt x="2532641" y="2355051"/>
                    <a:pt x="2613522" y="2379930"/>
                  </a:cubicBezTo>
                  <a:lnTo>
                    <a:pt x="2612277" y="2382418"/>
                  </a:lnTo>
                  <a:cubicBezTo>
                    <a:pt x="2630942" y="2384906"/>
                    <a:pt x="2643385" y="2388638"/>
                    <a:pt x="2655829" y="2392370"/>
                  </a:cubicBezTo>
                  <a:cubicBezTo>
                    <a:pt x="2667027" y="2393614"/>
                    <a:pt x="2676982" y="2393614"/>
                    <a:pt x="2686936" y="2386150"/>
                  </a:cubicBezTo>
                  <a:lnTo>
                    <a:pt x="2674493" y="2383662"/>
                  </a:lnTo>
                  <a:cubicBezTo>
                    <a:pt x="2719289" y="2386150"/>
                    <a:pt x="2724266" y="2387394"/>
                    <a:pt x="2769061" y="2393614"/>
                  </a:cubicBezTo>
                  <a:cubicBezTo>
                    <a:pt x="2774038" y="2393614"/>
                    <a:pt x="2796436" y="2393614"/>
                    <a:pt x="2803902" y="2396102"/>
                  </a:cubicBezTo>
                  <a:cubicBezTo>
                    <a:pt x="2806390" y="2383662"/>
                    <a:pt x="2909668" y="2401078"/>
                    <a:pt x="2930821" y="2404810"/>
                  </a:cubicBezTo>
                  <a:cubicBezTo>
                    <a:pt x="2893492" y="2402322"/>
                    <a:pt x="2909668" y="2409786"/>
                    <a:pt x="2920867" y="2417249"/>
                  </a:cubicBezTo>
                  <a:cubicBezTo>
                    <a:pt x="2943265" y="2408542"/>
                    <a:pt x="2956952" y="2406054"/>
                    <a:pt x="2988060" y="2417249"/>
                  </a:cubicBezTo>
                  <a:cubicBezTo>
                    <a:pt x="2990549" y="2408542"/>
                    <a:pt x="2993659" y="2399834"/>
                    <a:pt x="3003303" y="2393614"/>
                  </a:cubicBezTo>
                  <a:lnTo>
                    <a:pt x="3042616" y="2387325"/>
                  </a:lnTo>
                  <a:lnTo>
                    <a:pt x="3039077" y="2391126"/>
                  </a:lnTo>
                  <a:cubicBezTo>
                    <a:pt x="3046543" y="2394858"/>
                    <a:pt x="3060230" y="2392370"/>
                    <a:pt x="3063963" y="2391126"/>
                  </a:cubicBezTo>
                  <a:cubicBezTo>
                    <a:pt x="3070185" y="2393614"/>
                    <a:pt x="3051520" y="2396102"/>
                    <a:pt x="3056497" y="2402322"/>
                  </a:cubicBezTo>
                  <a:cubicBezTo>
                    <a:pt x="3097559" y="2388638"/>
                    <a:pt x="3126179" y="2404810"/>
                    <a:pt x="3183417" y="2402322"/>
                  </a:cubicBezTo>
                  <a:cubicBezTo>
                    <a:pt x="3164752" y="2406054"/>
                    <a:pt x="3179684" y="2411030"/>
                    <a:pt x="3185905" y="2417249"/>
                  </a:cubicBezTo>
                  <a:cubicBezTo>
                    <a:pt x="3189639" y="2406054"/>
                    <a:pt x="3209547" y="2413518"/>
                    <a:pt x="3225723" y="2417249"/>
                  </a:cubicBezTo>
                  <a:cubicBezTo>
                    <a:pt x="3240655" y="2419737"/>
                    <a:pt x="3254343" y="2422225"/>
                    <a:pt x="3244388" y="2409786"/>
                  </a:cubicBezTo>
                  <a:cubicBezTo>
                    <a:pt x="3300382" y="2418493"/>
                    <a:pt x="3371308" y="2419737"/>
                    <a:pt x="3433524" y="2419737"/>
                  </a:cubicBezTo>
                  <a:cubicBezTo>
                    <a:pt x="3465876" y="2420981"/>
                    <a:pt x="3494495" y="2420981"/>
                    <a:pt x="3519381" y="2422225"/>
                  </a:cubicBezTo>
                  <a:cubicBezTo>
                    <a:pt x="3543023" y="2422225"/>
                    <a:pt x="3561688" y="2423469"/>
                    <a:pt x="3574131" y="2427201"/>
                  </a:cubicBezTo>
                  <a:cubicBezTo>
                    <a:pt x="3585330" y="2434665"/>
                    <a:pt x="3616437" y="2422225"/>
                    <a:pt x="3636347" y="2420981"/>
                  </a:cubicBezTo>
                  <a:lnTo>
                    <a:pt x="3633858" y="2429689"/>
                  </a:lnTo>
                  <a:cubicBezTo>
                    <a:pt x="3688608" y="2411030"/>
                    <a:pt x="3677409" y="2422225"/>
                    <a:pt x="3739625" y="2403566"/>
                  </a:cubicBezTo>
                  <a:cubicBezTo>
                    <a:pt x="3714738" y="2414762"/>
                    <a:pt x="3724693" y="2418493"/>
                    <a:pt x="3752068" y="2425957"/>
                  </a:cubicBezTo>
                  <a:lnTo>
                    <a:pt x="3796863" y="2406054"/>
                  </a:lnTo>
                  <a:lnTo>
                    <a:pt x="3805573" y="2419737"/>
                  </a:lnTo>
                  <a:cubicBezTo>
                    <a:pt x="3814283" y="2417249"/>
                    <a:pt x="3824238" y="2414762"/>
                    <a:pt x="3834192" y="2414762"/>
                  </a:cubicBezTo>
                  <a:cubicBezTo>
                    <a:pt x="3844147" y="2414762"/>
                    <a:pt x="3854101" y="2414762"/>
                    <a:pt x="3864056" y="2414762"/>
                  </a:cubicBezTo>
                  <a:cubicBezTo>
                    <a:pt x="3854101" y="2417249"/>
                    <a:pt x="3860323" y="2417249"/>
                    <a:pt x="3860323" y="2418493"/>
                  </a:cubicBezTo>
                  <a:cubicBezTo>
                    <a:pt x="3869033" y="2401078"/>
                    <a:pt x="3948669" y="2394858"/>
                    <a:pt x="3961112" y="2384906"/>
                  </a:cubicBezTo>
                  <a:cubicBezTo>
                    <a:pt x="3981021" y="2402322"/>
                    <a:pt x="4012129" y="2377442"/>
                    <a:pt x="4028305" y="2393614"/>
                  </a:cubicBezTo>
                  <a:cubicBezTo>
                    <a:pt x="4034527" y="2389882"/>
                    <a:pt x="4043237" y="2386150"/>
                    <a:pt x="4051947" y="2384906"/>
                  </a:cubicBezTo>
                  <a:cubicBezTo>
                    <a:pt x="4041993" y="2377442"/>
                    <a:pt x="4037015" y="2368735"/>
                    <a:pt x="4055680" y="2371223"/>
                  </a:cubicBezTo>
                  <a:cubicBezTo>
                    <a:pt x="4056924" y="2371223"/>
                    <a:pt x="4058169" y="2369979"/>
                    <a:pt x="4059413" y="2369979"/>
                  </a:cubicBezTo>
                  <a:lnTo>
                    <a:pt x="4068123" y="2379930"/>
                  </a:lnTo>
                  <a:cubicBezTo>
                    <a:pt x="4085543" y="2377442"/>
                    <a:pt x="4104208" y="2373710"/>
                    <a:pt x="4116651" y="2372467"/>
                  </a:cubicBezTo>
                  <a:cubicBezTo>
                    <a:pt x="4111674" y="2372467"/>
                    <a:pt x="4104208" y="2369979"/>
                    <a:pt x="4097987" y="2368735"/>
                  </a:cubicBezTo>
                  <a:cubicBezTo>
                    <a:pt x="4105452" y="2368735"/>
                    <a:pt x="4112918" y="2371223"/>
                    <a:pt x="4120384" y="2372467"/>
                  </a:cubicBezTo>
                  <a:cubicBezTo>
                    <a:pt x="4122873" y="2371223"/>
                    <a:pt x="4125361" y="2371223"/>
                    <a:pt x="4126606" y="2371223"/>
                  </a:cubicBezTo>
                  <a:cubicBezTo>
                    <a:pt x="4125361" y="2372467"/>
                    <a:pt x="4124117" y="2372467"/>
                    <a:pt x="4122873" y="2372467"/>
                  </a:cubicBezTo>
                  <a:cubicBezTo>
                    <a:pt x="4134071" y="2373710"/>
                    <a:pt x="4145270" y="2374954"/>
                    <a:pt x="4161447" y="2368735"/>
                  </a:cubicBezTo>
                  <a:cubicBezTo>
                    <a:pt x="4226151" y="2377442"/>
                    <a:pt x="4299565" y="2331416"/>
                    <a:pt x="4371735" y="2343856"/>
                  </a:cubicBezTo>
                  <a:cubicBezTo>
                    <a:pt x="4360537" y="2342612"/>
                    <a:pt x="4345605" y="2343856"/>
                    <a:pt x="4341871" y="2347587"/>
                  </a:cubicBezTo>
                  <a:cubicBezTo>
                    <a:pt x="4400355" y="2338880"/>
                    <a:pt x="4460081" y="2347587"/>
                    <a:pt x="4496167" y="2335148"/>
                  </a:cubicBezTo>
                  <a:lnTo>
                    <a:pt x="4492433" y="2325196"/>
                  </a:lnTo>
                  <a:cubicBezTo>
                    <a:pt x="4513587" y="2321464"/>
                    <a:pt x="4532251" y="2316488"/>
                    <a:pt x="4549672" y="2311512"/>
                  </a:cubicBezTo>
                  <a:cubicBezTo>
                    <a:pt x="4567092" y="2307780"/>
                    <a:pt x="4584513" y="2304048"/>
                    <a:pt x="4600689" y="2301561"/>
                  </a:cubicBezTo>
                  <a:lnTo>
                    <a:pt x="4600689" y="2291609"/>
                  </a:lnTo>
                  <a:cubicBezTo>
                    <a:pt x="4651705" y="2286633"/>
                    <a:pt x="4754983" y="2251802"/>
                    <a:pt x="4789824" y="2269218"/>
                  </a:cubicBezTo>
                  <a:cubicBezTo>
                    <a:pt x="4801023" y="2258022"/>
                    <a:pt x="4859505" y="2260510"/>
                    <a:pt x="4888125" y="2253046"/>
                  </a:cubicBezTo>
                  <a:lnTo>
                    <a:pt x="4895591" y="2259266"/>
                  </a:lnTo>
                  <a:cubicBezTo>
                    <a:pt x="4932920" y="2255534"/>
                    <a:pt x="4955317" y="2246826"/>
                    <a:pt x="4976471" y="2239362"/>
                  </a:cubicBezTo>
                  <a:lnTo>
                    <a:pt x="4978497" y="2239233"/>
                  </a:lnTo>
                  <a:lnTo>
                    <a:pt x="4967594" y="2239233"/>
                  </a:lnTo>
                  <a:cubicBezTo>
                    <a:pt x="4985848" y="2231610"/>
                    <a:pt x="5004102" y="2229432"/>
                    <a:pt x="5022356" y="2230521"/>
                  </a:cubicBezTo>
                  <a:lnTo>
                    <a:pt x="4978569" y="2239228"/>
                  </a:lnTo>
                  <a:lnTo>
                    <a:pt x="5032932" y="2235766"/>
                  </a:lnTo>
                  <a:cubicBezTo>
                    <a:pt x="5087293" y="2227544"/>
                    <a:pt x="5136054" y="2207952"/>
                    <a:pt x="5185515" y="2199556"/>
                  </a:cubicBezTo>
                  <a:lnTo>
                    <a:pt x="5185515" y="2200800"/>
                  </a:lnTo>
                  <a:lnTo>
                    <a:pt x="5251464" y="2182140"/>
                  </a:lnTo>
                  <a:cubicBezTo>
                    <a:pt x="5235288" y="2193336"/>
                    <a:pt x="5263907" y="2174676"/>
                    <a:pt x="5283816" y="2172188"/>
                  </a:cubicBezTo>
                  <a:cubicBezTo>
                    <a:pt x="5302481" y="2163480"/>
                    <a:pt x="5337321" y="2157261"/>
                    <a:pt x="5362208" y="2156017"/>
                  </a:cubicBezTo>
                  <a:lnTo>
                    <a:pt x="5404515" y="2147309"/>
                  </a:lnTo>
                  <a:cubicBezTo>
                    <a:pt x="5359719" y="2163480"/>
                    <a:pt x="5410736" y="2157261"/>
                    <a:pt x="5414469" y="2165968"/>
                  </a:cubicBezTo>
                  <a:lnTo>
                    <a:pt x="5440599" y="2152285"/>
                  </a:lnTo>
                  <a:cubicBezTo>
                    <a:pt x="5453043" y="2153529"/>
                    <a:pt x="5424423" y="2163480"/>
                    <a:pt x="5444333" y="2160993"/>
                  </a:cubicBezTo>
                  <a:cubicBezTo>
                    <a:pt x="5461753" y="2151041"/>
                    <a:pt x="5515258" y="2138601"/>
                    <a:pt x="5527701" y="2126162"/>
                  </a:cubicBezTo>
                  <a:cubicBezTo>
                    <a:pt x="5525213" y="2123674"/>
                    <a:pt x="5518991" y="2123674"/>
                    <a:pt x="5510281" y="2123674"/>
                  </a:cubicBezTo>
                  <a:cubicBezTo>
                    <a:pt x="5512769" y="2121186"/>
                    <a:pt x="5515258" y="2118698"/>
                    <a:pt x="5516503" y="2117454"/>
                  </a:cubicBezTo>
                  <a:cubicBezTo>
                    <a:pt x="5550099" y="2111234"/>
                    <a:pt x="5536411" y="2109990"/>
                    <a:pt x="5535167" y="2107502"/>
                  </a:cubicBezTo>
                  <a:cubicBezTo>
                    <a:pt x="5576229" y="2112478"/>
                    <a:pt x="5594894" y="2097550"/>
                    <a:pt x="5628491" y="2107502"/>
                  </a:cubicBezTo>
                  <a:cubicBezTo>
                    <a:pt x="5584939" y="2097550"/>
                    <a:pt x="5714348" y="2085111"/>
                    <a:pt x="5684485" y="2073915"/>
                  </a:cubicBezTo>
                  <a:cubicBezTo>
                    <a:pt x="5716837" y="2080135"/>
                    <a:pt x="5704393" y="2070183"/>
                    <a:pt x="5725547" y="2076403"/>
                  </a:cubicBezTo>
                  <a:cubicBezTo>
                    <a:pt x="5685729" y="2085111"/>
                    <a:pt x="5649644" y="2106258"/>
                    <a:pt x="5618536" y="2119942"/>
                  </a:cubicBezTo>
                  <a:lnTo>
                    <a:pt x="5652133" y="2121186"/>
                  </a:lnTo>
                  <a:cubicBezTo>
                    <a:pt x="5635957" y="2142333"/>
                    <a:pt x="5581207" y="2131138"/>
                    <a:pt x="5563787" y="2142333"/>
                  </a:cubicBezTo>
                  <a:cubicBezTo>
                    <a:pt x="5573741" y="2134870"/>
                    <a:pt x="5604849" y="2131138"/>
                    <a:pt x="5606093" y="2134870"/>
                  </a:cubicBezTo>
                  <a:lnTo>
                    <a:pt x="5594894" y="2126162"/>
                  </a:lnTo>
                  <a:cubicBezTo>
                    <a:pt x="5548855" y="2131138"/>
                    <a:pt x="5515258" y="2148553"/>
                    <a:pt x="5485395" y="2163480"/>
                  </a:cubicBezTo>
                  <a:cubicBezTo>
                    <a:pt x="5515258" y="2159749"/>
                    <a:pt x="5450554" y="2179652"/>
                    <a:pt x="5474196" y="2182140"/>
                  </a:cubicBezTo>
                  <a:lnTo>
                    <a:pt x="5497838" y="2175920"/>
                  </a:lnTo>
                  <a:cubicBezTo>
                    <a:pt x="5509037" y="2177164"/>
                    <a:pt x="5487883" y="2185872"/>
                    <a:pt x="5475440" y="2193336"/>
                  </a:cubicBezTo>
                  <a:cubicBezTo>
                    <a:pt x="5398293" y="2202044"/>
                    <a:pt x="5263907" y="2244338"/>
                    <a:pt x="5232799" y="2239362"/>
                  </a:cubicBezTo>
                  <a:cubicBezTo>
                    <a:pt x="5248975" y="2239362"/>
                    <a:pt x="5276351" y="2230655"/>
                    <a:pt x="5290037" y="2223191"/>
                  </a:cubicBezTo>
                  <a:cubicBezTo>
                    <a:pt x="5277595" y="2225679"/>
                    <a:pt x="5265151" y="2225679"/>
                    <a:pt x="5252709" y="2225679"/>
                  </a:cubicBezTo>
                  <a:cubicBezTo>
                    <a:pt x="5282572" y="2219459"/>
                    <a:pt x="5306213" y="2225679"/>
                    <a:pt x="5347276" y="2210751"/>
                  </a:cubicBezTo>
                  <a:cubicBezTo>
                    <a:pt x="5338566" y="2204532"/>
                    <a:pt x="5367185" y="2185872"/>
                    <a:pt x="5332345" y="2183384"/>
                  </a:cubicBezTo>
                  <a:cubicBezTo>
                    <a:pt x="5248975" y="2190848"/>
                    <a:pt x="5271373" y="2218215"/>
                    <a:pt x="5173073" y="2236874"/>
                  </a:cubicBezTo>
                  <a:cubicBezTo>
                    <a:pt x="5164362" y="2240606"/>
                    <a:pt x="5190493" y="2219459"/>
                    <a:pt x="5139476" y="2234386"/>
                  </a:cubicBezTo>
                  <a:cubicBezTo>
                    <a:pt x="5076016" y="2255534"/>
                    <a:pt x="5031221" y="2284145"/>
                    <a:pt x="5034953" y="2301561"/>
                  </a:cubicBezTo>
                  <a:cubicBezTo>
                    <a:pt x="5062329" y="2290365"/>
                    <a:pt x="5114589" y="2269218"/>
                    <a:pt x="5125789" y="2279169"/>
                  </a:cubicBezTo>
                  <a:cubicBezTo>
                    <a:pt x="5099658" y="2290365"/>
                    <a:pt x="5052374" y="2302804"/>
                    <a:pt x="5051129" y="2311512"/>
                  </a:cubicBezTo>
                  <a:cubicBezTo>
                    <a:pt x="5020022" y="2302804"/>
                    <a:pt x="5102147" y="2296585"/>
                    <a:pt x="5063573" y="2292853"/>
                  </a:cubicBezTo>
                  <a:cubicBezTo>
                    <a:pt x="5043664" y="2296585"/>
                    <a:pt x="5036198" y="2302804"/>
                    <a:pt x="5027488" y="2307780"/>
                  </a:cubicBezTo>
                  <a:cubicBezTo>
                    <a:pt x="5038687" y="2299073"/>
                    <a:pt x="5008823" y="2301561"/>
                    <a:pt x="5001357" y="2299073"/>
                  </a:cubicBezTo>
                  <a:cubicBezTo>
                    <a:pt x="4939141" y="2311512"/>
                    <a:pt x="4901812" y="2314000"/>
                    <a:pt x="4833375" y="2322708"/>
                  </a:cubicBezTo>
                  <a:cubicBezTo>
                    <a:pt x="4829642" y="2321464"/>
                    <a:pt x="4820932" y="2317732"/>
                    <a:pt x="4822177" y="2314000"/>
                  </a:cubicBezTo>
                  <a:cubicBezTo>
                    <a:pt x="4789824" y="2322708"/>
                    <a:pt x="4746273" y="2353807"/>
                    <a:pt x="4759961" y="2361271"/>
                  </a:cubicBezTo>
                  <a:cubicBezTo>
                    <a:pt x="4721387" y="2367491"/>
                    <a:pt x="4717654" y="2361271"/>
                    <a:pt x="4686546" y="2369979"/>
                  </a:cubicBezTo>
                  <a:cubicBezTo>
                    <a:pt x="4741296" y="2374954"/>
                    <a:pt x="4675347" y="2369979"/>
                    <a:pt x="4671615" y="2384906"/>
                  </a:cubicBezTo>
                  <a:cubicBezTo>
                    <a:pt x="4638018" y="2393614"/>
                    <a:pt x="4657927" y="2379930"/>
                    <a:pt x="4641751" y="2379930"/>
                  </a:cubicBezTo>
                  <a:cubicBezTo>
                    <a:pt x="4636773" y="2382418"/>
                    <a:pt x="4624331" y="2388638"/>
                    <a:pt x="4624331" y="2393614"/>
                  </a:cubicBezTo>
                  <a:cubicBezTo>
                    <a:pt x="4600689" y="2384906"/>
                    <a:pt x="4660415" y="2357539"/>
                    <a:pt x="4633041" y="2348831"/>
                  </a:cubicBezTo>
                  <a:cubicBezTo>
                    <a:pt x="4615621" y="2345100"/>
                    <a:pt x="4540961" y="2341368"/>
                    <a:pt x="4534740" y="2341368"/>
                  </a:cubicBezTo>
                  <a:cubicBezTo>
                    <a:pt x="4521053" y="2356295"/>
                    <a:pt x="4533496" y="2406054"/>
                    <a:pt x="4559627" y="2417249"/>
                  </a:cubicBezTo>
                  <a:cubicBezTo>
                    <a:pt x="4558382" y="2427201"/>
                    <a:pt x="4526030" y="2414762"/>
                    <a:pt x="4512343" y="2414762"/>
                  </a:cubicBezTo>
                  <a:cubicBezTo>
                    <a:pt x="4466303" y="2406054"/>
                    <a:pt x="4446394" y="2433421"/>
                    <a:pt x="4410309" y="2433421"/>
                  </a:cubicBezTo>
                  <a:lnTo>
                    <a:pt x="4436439" y="2422225"/>
                  </a:lnTo>
                  <a:cubicBezTo>
                    <a:pt x="4430218" y="2419737"/>
                    <a:pt x="4377957" y="2430933"/>
                    <a:pt x="4369247" y="2437153"/>
                  </a:cubicBezTo>
                  <a:cubicBezTo>
                    <a:pt x="4366758" y="2430933"/>
                    <a:pt x="4394133" y="2409786"/>
                    <a:pt x="4376713" y="2404810"/>
                  </a:cubicBezTo>
                  <a:cubicBezTo>
                    <a:pt x="4312008" y="2411030"/>
                    <a:pt x="4253525" y="2444616"/>
                    <a:pt x="4258503" y="2458300"/>
                  </a:cubicBezTo>
                  <a:lnTo>
                    <a:pt x="4356803" y="2430933"/>
                  </a:lnTo>
                  <a:cubicBezTo>
                    <a:pt x="4361781" y="2442129"/>
                    <a:pt x="4287122" y="2452080"/>
                    <a:pt x="4293343" y="2465764"/>
                  </a:cubicBezTo>
                  <a:lnTo>
                    <a:pt x="4201265" y="2473228"/>
                  </a:lnTo>
                  <a:cubicBezTo>
                    <a:pt x="4212463" y="2470740"/>
                    <a:pt x="4247304" y="2463276"/>
                    <a:pt x="4233617" y="2458300"/>
                  </a:cubicBezTo>
                  <a:cubicBezTo>
                    <a:pt x="4193799" y="2463276"/>
                    <a:pt x="4212463" y="2459544"/>
                    <a:pt x="4185088" y="2457056"/>
                  </a:cubicBezTo>
                  <a:cubicBezTo>
                    <a:pt x="4228639" y="2435909"/>
                    <a:pt x="4307031" y="2386150"/>
                    <a:pt x="4333161" y="2365003"/>
                  </a:cubicBezTo>
                  <a:lnTo>
                    <a:pt x="4287122" y="2378686"/>
                  </a:lnTo>
                  <a:lnTo>
                    <a:pt x="4274679" y="2372467"/>
                  </a:lnTo>
                  <a:cubicBezTo>
                    <a:pt x="4214952" y="2389882"/>
                    <a:pt x="4165179" y="2444616"/>
                    <a:pt x="4150247" y="2457056"/>
                  </a:cubicBezTo>
                  <a:cubicBezTo>
                    <a:pt x="4112918" y="2457056"/>
                    <a:pt x="4124117" y="2430933"/>
                    <a:pt x="4131583" y="2424713"/>
                  </a:cubicBezTo>
                  <a:cubicBezTo>
                    <a:pt x="4061901" y="2429689"/>
                    <a:pt x="4065634" y="2467008"/>
                    <a:pt x="3995953" y="2468252"/>
                  </a:cubicBezTo>
                  <a:lnTo>
                    <a:pt x="4022083" y="2471984"/>
                  </a:lnTo>
                  <a:cubicBezTo>
                    <a:pt x="4007152" y="2476960"/>
                    <a:pt x="3944936" y="2475716"/>
                    <a:pt x="3952402" y="2479448"/>
                  </a:cubicBezTo>
                  <a:cubicBezTo>
                    <a:pt x="3937470" y="2474472"/>
                    <a:pt x="3923783" y="2459544"/>
                    <a:pt x="3938715" y="2454568"/>
                  </a:cubicBezTo>
                  <a:lnTo>
                    <a:pt x="3877743" y="2483180"/>
                  </a:lnTo>
                  <a:cubicBezTo>
                    <a:pt x="3887698" y="2479448"/>
                    <a:pt x="3880232" y="2459544"/>
                    <a:pt x="3882721" y="2455812"/>
                  </a:cubicBezTo>
                  <a:cubicBezTo>
                    <a:pt x="3859079" y="2457056"/>
                    <a:pt x="3842903" y="2483180"/>
                    <a:pt x="3859079" y="2484424"/>
                  </a:cubicBezTo>
                  <a:cubicBezTo>
                    <a:pt x="3808062" y="2473228"/>
                    <a:pt x="3820505" y="2479448"/>
                    <a:pt x="3780687" y="2464520"/>
                  </a:cubicBezTo>
                  <a:cubicBezTo>
                    <a:pt x="3765755" y="2467008"/>
                    <a:pt x="3781931" y="2485668"/>
                    <a:pt x="3793130" y="2488155"/>
                  </a:cubicBezTo>
                  <a:cubicBezTo>
                    <a:pt x="3760778" y="2494375"/>
                    <a:pt x="3742113" y="2493131"/>
                    <a:pt x="3725937" y="2491887"/>
                  </a:cubicBezTo>
                  <a:cubicBezTo>
                    <a:pt x="3779443" y="2480692"/>
                    <a:pt x="3738380" y="2444616"/>
                    <a:pt x="3748335" y="2428445"/>
                  </a:cubicBezTo>
                  <a:lnTo>
                    <a:pt x="3633858" y="2494375"/>
                  </a:lnTo>
                  <a:cubicBezTo>
                    <a:pt x="3638835" y="2490643"/>
                    <a:pt x="3646301" y="2469496"/>
                    <a:pt x="3645057" y="2468252"/>
                  </a:cubicBezTo>
                  <a:cubicBezTo>
                    <a:pt x="3636347" y="2485668"/>
                    <a:pt x="3503205" y="2495619"/>
                    <a:pt x="3438501" y="2490643"/>
                  </a:cubicBezTo>
                  <a:lnTo>
                    <a:pt x="3447211" y="2490643"/>
                  </a:lnTo>
                  <a:cubicBezTo>
                    <a:pt x="3460899" y="2484424"/>
                    <a:pt x="3404905" y="2478204"/>
                    <a:pt x="3381263" y="2484424"/>
                  </a:cubicBezTo>
                  <a:cubicBezTo>
                    <a:pt x="3384995" y="2481936"/>
                    <a:pt x="3391217" y="2483180"/>
                    <a:pt x="3401171" y="2483180"/>
                  </a:cubicBezTo>
                  <a:cubicBezTo>
                    <a:pt x="3357621" y="2468252"/>
                    <a:pt x="3343933" y="2509303"/>
                    <a:pt x="3300382" y="2493131"/>
                  </a:cubicBezTo>
                  <a:cubicBezTo>
                    <a:pt x="3338956" y="2495619"/>
                    <a:pt x="3347666" y="2488155"/>
                    <a:pt x="3346422" y="2480692"/>
                  </a:cubicBezTo>
                  <a:cubicBezTo>
                    <a:pt x="3312825" y="2486912"/>
                    <a:pt x="3236922" y="2479448"/>
                    <a:pt x="3251854" y="2500595"/>
                  </a:cubicBezTo>
                  <a:cubicBezTo>
                    <a:pt x="3230701" y="2496863"/>
                    <a:pt x="3210792" y="2498107"/>
                    <a:pt x="3213281" y="2488155"/>
                  </a:cubicBezTo>
                  <a:lnTo>
                    <a:pt x="3131156" y="2496863"/>
                  </a:lnTo>
                  <a:cubicBezTo>
                    <a:pt x="3138622" y="2494375"/>
                    <a:pt x="3143599" y="2488155"/>
                    <a:pt x="3119957" y="2485668"/>
                  </a:cubicBezTo>
                  <a:cubicBezTo>
                    <a:pt x="3164752" y="2490643"/>
                    <a:pt x="3209547" y="2474472"/>
                    <a:pt x="3233189" y="2488155"/>
                  </a:cubicBezTo>
                  <a:cubicBezTo>
                    <a:pt x="3234434" y="2474472"/>
                    <a:pt x="3218258" y="2467008"/>
                    <a:pt x="3239411" y="2455812"/>
                  </a:cubicBezTo>
                  <a:cubicBezTo>
                    <a:pt x="3218258" y="2458300"/>
                    <a:pt x="3199593" y="2459544"/>
                    <a:pt x="3180928" y="2460788"/>
                  </a:cubicBezTo>
                  <a:cubicBezTo>
                    <a:pt x="3163508" y="2463276"/>
                    <a:pt x="3147332" y="2467008"/>
                    <a:pt x="3131156" y="2469496"/>
                  </a:cubicBezTo>
                  <a:cubicBezTo>
                    <a:pt x="3101292" y="2476960"/>
                    <a:pt x="3075162" y="2484424"/>
                    <a:pt x="3047787" y="2491887"/>
                  </a:cubicBezTo>
                  <a:lnTo>
                    <a:pt x="2970639" y="2476960"/>
                  </a:lnTo>
                  <a:lnTo>
                    <a:pt x="2966907" y="2483180"/>
                  </a:lnTo>
                  <a:lnTo>
                    <a:pt x="2954463" y="2467008"/>
                  </a:lnTo>
                  <a:cubicBezTo>
                    <a:pt x="2944509" y="2469496"/>
                    <a:pt x="2938287" y="2473228"/>
                    <a:pt x="2935799" y="2470740"/>
                  </a:cubicBezTo>
                  <a:cubicBezTo>
                    <a:pt x="2934555" y="2469496"/>
                    <a:pt x="2937043" y="2468252"/>
                    <a:pt x="2942020" y="2465764"/>
                  </a:cubicBezTo>
                  <a:cubicBezTo>
                    <a:pt x="2933310" y="2465764"/>
                    <a:pt x="2925844" y="2467008"/>
                    <a:pt x="2922111" y="2468252"/>
                  </a:cubicBezTo>
                  <a:cubicBezTo>
                    <a:pt x="2918379" y="2460788"/>
                    <a:pt x="2933310" y="2452080"/>
                    <a:pt x="2948242" y="2444616"/>
                  </a:cubicBezTo>
                  <a:cubicBezTo>
                    <a:pt x="2955708" y="2447104"/>
                    <a:pt x="2963174" y="2450836"/>
                    <a:pt x="2969395" y="2454568"/>
                  </a:cubicBezTo>
                  <a:cubicBezTo>
                    <a:pt x="2985571" y="2447104"/>
                    <a:pt x="2995526" y="2439641"/>
                    <a:pt x="2975617" y="2433421"/>
                  </a:cubicBezTo>
                  <a:cubicBezTo>
                    <a:pt x="2971884" y="2434665"/>
                    <a:pt x="2969395" y="2435909"/>
                    <a:pt x="2964418" y="2437153"/>
                  </a:cubicBezTo>
                  <a:cubicBezTo>
                    <a:pt x="2974373" y="2430933"/>
                    <a:pt x="2980594" y="2427201"/>
                    <a:pt x="2974373" y="2423469"/>
                  </a:cubicBezTo>
                  <a:cubicBezTo>
                    <a:pt x="2954463" y="2424713"/>
                    <a:pt x="2934555" y="2427201"/>
                    <a:pt x="2914645" y="2427201"/>
                  </a:cubicBezTo>
                  <a:cubicBezTo>
                    <a:pt x="2920867" y="2430933"/>
                    <a:pt x="2930821" y="2435909"/>
                    <a:pt x="2942020" y="2440885"/>
                  </a:cubicBezTo>
                  <a:cubicBezTo>
                    <a:pt x="2904691" y="2448348"/>
                    <a:pt x="2861140" y="2455812"/>
                    <a:pt x="2893492" y="2469496"/>
                  </a:cubicBezTo>
                  <a:lnTo>
                    <a:pt x="2849941" y="2455812"/>
                  </a:lnTo>
                  <a:cubicBezTo>
                    <a:pt x="2796436" y="2465764"/>
                    <a:pt x="2805146" y="2463276"/>
                    <a:pt x="2739197" y="2468252"/>
                  </a:cubicBezTo>
                  <a:cubicBezTo>
                    <a:pt x="2736709" y="2460788"/>
                    <a:pt x="2754129" y="2459544"/>
                    <a:pt x="2742930" y="2454568"/>
                  </a:cubicBezTo>
                  <a:cubicBezTo>
                    <a:pt x="2718044" y="2460788"/>
                    <a:pt x="2690669" y="2452080"/>
                    <a:pt x="2667027" y="2444616"/>
                  </a:cubicBezTo>
                  <a:cubicBezTo>
                    <a:pt x="2643385" y="2437153"/>
                    <a:pt x="2625965" y="2427201"/>
                    <a:pt x="2619743" y="2434665"/>
                  </a:cubicBezTo>
                  <a:cubicBezTo>
                    <a:pt x="2581170" y="2432177"/>
                    <a:pt x="2602323" y="2445860"/>
                    <a:pt x="2577437" y="2445860"/>
                  </a:cubicBezTo>
                  <a:cubicBezTo>
                    <a:pt x="2578681" y="2444616"/>
                    <a:pt x="2581170" y="2440885"/>
                    <a:pt x="2574948" y="2439641"/>
                  </a:cubicBezTo>
                  <a:lnTo>
                    <a:pt x="2543841" y="2445860"/>
                  </a:lnTo>
                  <a:cubicBezTo>
                    <a:pt x="2533886" y="2439641"/>
                    <a:pt x="2571215" y="2442129"/>
                    <a:pt x="2541352" y="2432177"/>
                  </a:cubicBezTo>
                  <a:cubicBezTo>
                    <a:pt x="2484114" y="2432177"/>
                    <a:pt x="2450517" y="2432177"/>
                    <a:pt x="2405722" y="2419737"/>
                  </a:cubicBezTo>
                  <a:cubicBezTo>
                    <a:pt x="2341018" y="2411030"/>
                    <a:pt x="2430608" y="2447104"/>
                    <a:pt x="2375858" y="2434665"/>
                  </a:cubicBezTo>
                  <a:cubicBezTo>
                    <a:pt x="2369637" y="2423469"/>
                    <a:pt x="2364660" y="2412274"/>
                    <a:pt x="2329819" y="2403566"/>
                  </a:cubicBezTo>
                  <a:cubicBezTo>
                    <a:pt x="2311154" y="2406054"/>
                    <a:pt x="2312398" y="2413518"/>
                    <a:pt x="2281291" y="2409786"/>
                  </a:cubicBezTo>
                  <a:lnTo>
                    <a:pt x="2285024" y="2397346"/>
                  </a:lnTo>
                  <a:cubicBezTo>
                    <a:pt x="2257649" y="2392370"/>
                    <a:pt x="2234007" y="2389882"/>
                    <a:pt x="2236495" y="2378686"/>
                  </a:cubicBezTo>
                  <a:cubicBezTo>
                    <a:pt x="2211609" y="2379930"/>
                    <a:pt x="2195433" y="2376198"/>
                    <a:pt x="2184234" y="2369979"/>
                  </a:cubicBezTo>
                  <a:cubicBezTo>
                    <a:pt x="2139439" y="2368735"/>
                    <a:pt x="2209120" y="2404810"/>
                    <a:pt x="2219075" y="2412274"/>
                  </a:cubicBezTo>
                  <a:cubicBezTo>
                    <a:pt x="2178013" y="2392370"/>
                    <a:pt x="2146905" y="2393614"/>
                    <a:pt x="2128240" y="2369979"/>
                  </a:cubicBezTo>
                  <a:cubicBezTo>
                    <a:pt x="2139439" y="2372467"/>
                    <a:pt x="2153126" y="2373710"/>
                    <a:pt x="2165570" y="2376198"/>
                  </a:cubicBezTo>
                  <a:cubicBezTo>
                    <a:pt x="2146905" y="2367491"/>
                    <a:pt x="2131973" y="2363759"/>
                    <a:pt x="2120774" y="2360027"/>
                  </a:cubicBezTo>
                  <a:cubicBezTo>
                    <a:pt x="2109576" y="2357539"/>
                    <a:pt x="2100865" y="2357539"/>
                    <a:pt x="2093400" y="2356295"/>
                  </a:cubicBezTo>
                  <a:cubicBezTo>
                    <a:pt x="2079712" y="2356295"/>
                    <a:pt x="2071002" y="2356295"/>
                    <a:pt x="2056070" y="2337636"/>
                  </a:cubicBezTo>
                  <a:cubicBezTo>
                    <a:pt x="2082201" y="2346344"/>
                    <a:pt x="2117041" y="2347587"/>
                    <a:pt x="2103354" y="2336392"/>
                  </a:cubicBezTo>
                  <a:lnTo>
                    <a:pt x="2062292" y="2331416"/>
                  </a:lnTo>
                  <a:cubicBezTo>
                    <a:pt x="2059803" y="2327684"/>
                    <a:pt x="2084689" y="2336392"/>
                    <a:pt x="2068513" y="2326440"/>
                  </a:cubicBezTo>
                  <a:lnTo>
                    <a:pt x="2021014" y="2328875"/>
                  </a:lnTo>
                  <a:lnTo>
                    <a:pt x="1950304" y="2311512"/>
                  </a:lnTo>
                  <a:cubicBezTo>
                    <a:pt x="1963991" y="2316488"/>
                    <a:pt x="1968968" y="2311512"/>
                    <a:pt x="1955281" y="2307780"/>
                  </a:cubicBezTo>
                  <a:cubicBezTo>
                    <a:pt x="1939105" y="2305292"/>
                    <a:pt x="1922929" y="2304048"/>
                    <a:pt x="1906753" y="2301561"/>
                  </a:cubicBezTo>
                  <a:cubicBezTo>
                    <a:pt x="1922929" y="2301561"/>
                    <a:pt x="1907997" y="2292853"/>
                    <a:pt x="1889332" y="2285389"/>
                  </a:cubicBezTo>
                  <a:cubicBezTo>
                    <a:pt x="1832094" y="2261754"/>
                    <a:pt x="1833338" y="2297829"/>
                    <a:pt x="1791032" y="2270462"/>
                  </a:cubicBezTo>
                  <a:cubicBezTo>
                    <a:pt x="1798497" y="2271706"/>
                    <a:pt x="1799742" y="2271706"/>
                    <a:pt x="1807208" y="2272950"/>
                  </a:cubicBezTo>
                  <a:lnTo>
                    <a:pt x="1784810" y="2260510"/>
                  </a:lnTo>
                  <a:cubicBezTo>
                    <a:pt x="1777344" y="2271706"/>
                    <a:pt x="1743748" y="2261754"/>
                    <a:pt x="1707663" y="2250558"/>
                  </a:cubicBezTo>
                  <a:cubicBezTo>
                    <a:pt x="1674066" y="2239362"/>
                    <a:pt x="1639226" y="2225679"/>
                    <a:pt x="1631760" y="2238118"/>
                  </a:cubicBezTo>
                  <a:cubicBezTo>
                    <a:pt x="1603140" y="2214483"/>
                    <a:pt x="1631760" y="2230655"/>
                    <a:pt x="1679044" y="2234386"/>
                  </a:cubicBezTo>
                  <a:lnTo>
                    <a:pt x="1647936" y="2213239"/>
                  </a:lnTo>
                  <a:cubicBezTo>
                    <a:pt x="1661623" y="2218215"/>
                    <a:pt x="1672822" y="2225679"/>
                    <a:pt x="1688998" y="2228167"/>
                  </a:cubicBezTo>
                  <a:cubicBezTo>
                    <a:pt x="1647936" y="2199556"/>
                    <a:pt x="1599408" y="2195824"/>
                    <a:pt x="1570788" y="2193336"/>
                  </a:cubicBezTo>
                  <a:cubicBezTo>
                    <a:pt x="1555857" y="2182140"/>
                    <a:pt x="1593186" y="2179652"/>
                    <a:pt x="1542169" y="2163480"/>
                  </a:cubicBezTo>
                  <a:cubicBezTo>
                    <a:pt x="1468755" y="2139845"/>
                    <a:pt x="1547146" y="2188360"/>
                    <a:pt x="1503595" y="2173432"/>
                  </a:cubicBezTo>
                  <a:cubicBezTo>
                    <a:pt x="1494885" y="2164724"/>
                    <a:pt x="1487419" y="2156017"/>
                    <a:pt x="1478709" y="2147309"/>
                  </a:cubicBezTo>
                  <a:cubicBezTo>
                    <a:pt x="1422715" y="2131138"/>
                    <a:pt x="1386630" y="2105014"/>
                    <a:pt x="1343079" y="2082623"/>
                  </a:cubicBezTo>
                  <a:cubicBezTo>
                    <a:pt x="1331880" y="2078891"/>
                    <a:pt x="1326903" y="2077647"/>
                    <a:pt x="1323170" y="2078891"/>
                  </a:cubicBezTo>
                  <a:cubicBezTo>
                    <a:pt x="1280864" y="2049036"/>
                    <a:pt x="1221137" y="2039084"/>
                    <a:pt x="1188784" y="2016693"/>
                  </a:cubicBezTo>
                  <a:cubicBezTo>
                    <a:pt x="1198739" y="2017937"/>
                    <a:pt x="1172608" y="1996789"/>
                    <a:pt x="1171364" y="1991814"/>
                  </a:cubicBezTo>
                  <a:cubicBezTo>
                    <a:pt x="1160165" y="1988082"/>
                    <a:pt x="1147722" y="1983106"/>
                    <a:pt x="1137768" y="1979374"/>
                  </a:cubicBezTo>
                  <a:lnTo>
                    <a:pt x="1104171" y="1963202"/>
                  </a:lnTo>
                  <a:cubicBezTo>
                    <a:pt x="1134035" y="1976886"/>
                    <a:pt x="1136523" y="1969422"/>
                    <a:pt x="1145234" y="1965690"/>
                  </a:cubicBezTo>
                  <a:cubicBezTo>
                    <a:pt x="1125325" y="1954494"/>
                    <a:pt x="1115370" y="1953250"/>
                    <a:pt x="1101683" y="1945787"/>
                  </a:cubicBezTo>
                  <a:cubicBezTo>
                    <a:pt x="1110393" y="1947031"/>
                    <a:pt x="1120347" y="1950763"/>
                    <a:pt x="1111637" y="1942055"/>
                  </a:cubicBezTo>
                  <a:lnTo>
                    <a:pt x="1041956" y="1913444"/>
                  </a:lnTo>
                  <a:cubicBezTo>
                    <a:pt x="1045689" y="1917176"/>
                    <a:pt x="1051910" y="1922151"/>
                    <a:pt x="1058132" y="1925883"/>
                  </a:cubicBezTo>
                  <a:cubicBezTo>
                    <a:pt x="1041956" y="1917176"/>
                    <a:pt x="1004626" y="1899760"/>
                    <a:pt x="987206" y="1879857"/>
                  </a:cubicBezTo>
                  <a:cubicBezTo>
                    <a:pt x="989695" y="1878613"/>
                    <a:pt x="999649" y="1879857"/>
                    <a:pt x="1002138" y="1879857"/>
                  </a:cubicBezTo>
                  <a:cubicBezTo>
                    <a:pt x="1017069" y="1898516"/>
                    <a:pt x="1032001" y="1898516"/>
                    <a:pt x="1044444" y="1899760"/>
                  </a:cubicBezTo>
                  <a:cubicBezTo>
                    <a:pt x="1000893" y="1873637"/>
                    <a:pt x="1034490" y="1891052"/>
                    <a:pt x="1018314" y="1873637"/>
                  </a:cubicBezTo>
                  <a:cubicBezTo>
                    <a:pt x="987206" y="1854977"/>
                    <a:pt x="969786" y="1854977"/>
                    <a:pt x="972274" y="1864929"/>
                  </a:cubicBezTo>
                  <a:cubicBezTo>
                    <a:pt x="942411" y="1840050"/>
                    <a:pt x="932456" y="1830098"/>
                    <a:pt x="893882" y="1812682"/>
                  </a:cubicBezTo>
                  <a:lnTo>
                    <a:pt x="906326" y="1808951"/>
                  </a:lnTo>
                  <a:lnTo>
                    <a:pt x="871485" y="1789047"/>
                  </a:lnTo>
                  <a:lnTo>
                    <a:pt x="905081" y="1796511"/>
                  </a:lnTo>
                  <a:cubicBezTo>
                    <a:pt x="878951" y="1771632"/>
                    <a:pt x="871485" y="1772876"/>
                    <a:pt x="866508" y="1775364"/>
                  </a:cubicBezTo>
                  <a:cubicBezTo>
                    <a:pt x="860286" y="1776608"/>
                    <a:pt x="851576" y="1779096"/>
                    <a:pt x="821712" y="1750484"/>
                  </a:cubicBezTo>
                  <a:lnTo>
                    <a:pt x="826690" y="1741776"/>
                  </a:lnTo>
                  <a:cubicBezTo>
                    <a:pt x="800559" y="1725605"/>
                    <a:pt x="781894" y="1731825"/>
                    <a:pt x="770696" y="1706946"/>
                  </a:cubicBezTo>
                  <a:cubicBezTo>
                    <a:pt x="742076" y="1692018"/>
                    <a:pt x="803048" y="1750484"/>
                    <a:pt x="745809" y="1706946"/>
                  </a:cubicBezTo>
                  <a:cubicBezTo>
                    <a:pt x="738343" y="1695750"/>
                    <a:pt x="719679" y="1674602"/>
                    <a:pt x="704747" y="1660919"/>
                  </a:cubicBezTo>
                  <a:cubicBezTo>
                    <a:pt x="696037" y="1654699"/>
                    <a:pt x="696037" y="1659675"/>
                    <a:pt x="702258" y="1667139"/>
                  </a:cubicBezTo>
                  <a:lnTo>
                    <a:pt x="707369" y="1673191"/>
                  </a:lnTo>
                  <a:lnTo>
                    <a:pt x="681105" y="1648479"/>
                  </a:lnTo>
                  <a:cubicBezTo>
                    <a:pt x="674883" y="1637284"/>
                    <a:pt x="669906" y="1629820"/>
                    <a:pt x="666173" y="1621112"/>
                  </a:cubicBezTo>
                  <a:cubicBezTo>
                    <a:pt x="659952" y="1606184"/>
                    <a:pt x="653730" y="1592501"/>
                    <a:pt x="613912" y="1565134"/>
                  </a:cubicBezTo>
                  <a:cubicBezTo>
                    <a:pt x="623867" y="1578196"/>
                    <a:pt x="615468" y="1576641"/>
                    <a:pt x="612046" y="1578506"/>
                  </a:cubicBezTo>
                  <a:lnTo>
                    <a:pt x="613278" y="1584699"/>
                  </a:lnTo>
                  <a:lnTo>
                    <a:pt x="600536" y="1571509"/>
                  </a:lnTo>
                  <a:cubicBezTo>
                    <a:pt x="588715" y="1556737"/>
                    <a:pt x="576583" y="1542120"/>
                    <a:pt x="559162" y="1531546"/>
                  </a:cubicBezTo>
                  <a:lnTo>
                    <a:pt x="586537" y="1541498"/>
                  </a:lnTo>
                  <a:cubicBezTo>
                    <a:pt x="576583" y="1531546"/>
                    <a:pt x="561651" y="1522839"/>
                    <a:pt x="555430" y="1519107"/>
                  </a:cubicBezTo>
                  <a:lnTo>
                    <a:pt x="565384" y="1514131"/>
                  </a:lnTo>
                  <a:cubicBezTo>
                    <a:pt x="520589" y="1490496"/>
                    <a:pt x="506901" y="1444469"/>
                    <a:pt x="473304" y="1438249"/>
                  </a:cubicBezTo>
                  <a:cubicBezTo>
                    <a:pt x="496947" y="1441981"/>
                    <a:pt x="448418" y="1412126"/>
                    <a:pt x="440952" y="1392222"/>
                  </a:cubicBezTo>
                  <a:cubicBezTo>
                    <a:pt x="458373" y="1403418"/>
                    <a:pt x="475793" y="1425810"/>
                    <a:pt x="493214" y="1441981"/>
                  </a:cubicBezTo>
                  <a:cubicBezTo>
                    <a:pt x="510634" y="1459397"/>
                    <a:pt x="524322" y="1474324"/>
                    <a:pt x="531788" y="1470592"/>
                  </a:cubicBezTo>
                  <a:cubicBezTo>
                    <a:pt x="521833" y="1453177"/>
                    <a:pt x="504413" y="1446957"/>
                    <a:pt x="495703" y="1430785"/>
                  </a:cubicBezTo>
                  <a:cubicBezTo>
                    <a:pt x="505657" y="1438249"/>
                    <a:pt x="521833" y="1449445"/>
                    <a:pt x="528055" y="1450689"/>
                  </a:cubicBezTo>
                  <a:cubicBezTo>
                    <a:pt x="519344" y="1437005"/>
                    <a:pt x="509390" y="1428298"/>
                    <a:pt x="500680" y="1419590"/>
                  </a:cubicBezTo>
                  <a:cubicBezTo>
                    <a:pt x="491970" y="1410882"/>
                    <a:pt x="483259" y="1403418"/>
                    <a:pt x="475793" y="1395954"/>
                  </a:cubicBezTo>
                  <a:cubicBezTo>
                    <a:pt x="458373" y="1382271"/>
                    <a:pt x="444685" y="1373563"/>
                    <a:pt x="429754" y="1359879"/>
                  </a:cubicBezTo>
                  <a:lnTo>
                    <a:pt x="474549" y="1407150"/>
                  </a:lnTo>
                  <a:cubicBezTo>
                    <a:pt x="459617" y="1413370"/>
                    <a:pt x="453395" y="1387247"/>
                    <a:pt x="433486" y="1381027"/>
                  </a:cubicBezTo>
                  <a:cubicBezTo>
                    <a:pt x="426021" y="1365478"/>
                    <a:pt x="415444" y="1355215"/>
                    <a:pt x="405334" y="1345729"/>
                  </a:cubicBezTo>
                  <a:lnTo>
                    <a:pt x="385308" y="1321533"/>
                  </a:lnTo>
                  <a:lnTo>
                    <a:pt x="389936" y="1326292"/>
                  </a:lnTo>
                  <a:cubicBezTo>
                    <a:pt x="345140" y="1269070"/>
                    <a:pt x="353850" y="1237971"/>
                    <a:pt x="336430" y="1215580"/>
                  </a:cubicBezTo>
                  <a:cubicBezTo>
                    <a:pt x="321498" y="1193188"/>
                    <a:pt x="287902" y="1153381"/>
                    <a:pt x="291635" y="1173285"/>
                  </a:cubicBezTo>
                  <a:cubicBezTo>
                    <a:pt x="284169" y="1164577"/>
                    <a:pt x="299101" y="1183236"/>
                    <a:pt x="309055" y="1201896"/>
                  </a:cubicBezTo>
                  <a:cubicBezTo>
                    <a:pt x="320254" y="1220555"/>
                    <a:pt x="330209" y="1236727"/>
                    <a:pt x="310300" y="1226775"/>
                  </a:cubicBezTo>
                  <a:cubicBezTo>
                    <a:pt x="306567" y="1203140"/>
                    <a:pt x="295368" y="1186968"/>
                    <a:pt x="276703" y="1167065"/>
                  </a:cubicBezTo>
                  <a:cubicBezTo>
                    <a:pt x="267993" y="1155869"/>
                    <a:pt x="258038" y="1144674"/>
                    <a:pt x="249328" y="1129746"/>
                  </a:cubicBezTo>
                  <a:cubicBezTo>
                    <a:pt x="244351" y="1122282"/>
                    <a:pt x="239374" y="1114818"/>
                    <a:pt x="234396" y="1107354"/>
                  </a:cubicBezTo>
                  <a:cubicBezTo>
                    <a:pt x="229419" y="1098647"/>
                    <a:pt x="225686" y="1088695"/>
                    <a:pt x="221953" y="1077499"/>
                  </a:cubicBezTo>
                  <a:cubicBezTo>
                    <a:pt x="248084" y="1107354"/>
                    <a:pt x="220709" y="1052620"/>
                    <a:pt x="244351" y="1078743"/>
                  </a:cubicBezTo>
                  <a:cubicBezTo>
                    <a:pt x="220709" y="1043912"/>
                    <a:pt x="218220" y="1043912"/>
                    <a:pt x="203289" y="1028985"/>
                  </a:cubicBezTo>
                  <a:lnTo>
                    <a:pt x="203289" y="1015301"/>
                  </a:lnTo>
                  <a:cubicBezTo>
                    <a:pt x="182135" y="995398"/>
                    <a:pt x="177158" y="994154"/>
                    <a:pt x="172181" y="989178"/>
                  </a:cubicBezTo>
                  <a:cubicBezTo>
                    <a:pt x="167204" y="984202"/>
                    <a:pt x="160982" y="975494"/>
                    <a:pt x="138584" y="939419"/>
                  </a:cubicBezTo>
                  <a:cubicBezTo>
                    <a:pt x="156005" y="961811"/>
                    <a:pt x="133607" y="905832"/>
                    <a:pt x="147295" y="923248"/>
                  </a:cubicBezTo>
                  <a:cubicBezTo>
                    <a:pt x="142317" y="912052"/>
                    <a:pt x="137340" y="902100"/>
                    <a:pt x="131119" y="892148"/>
                  </a:cubicBezTo>
                  <a:cubicBezTo>
                    <a:pt x="126141" y="883441"/>
                    <a:pt x="121164" y="874733"/>
                    <a:pt x="116187" y="867269"/>
                  </a:cubicBezTo>
                  <a:lnTo>
                    <a:pt x="118675" y="869757"/>
                  </a:lnTo>
                  <a:cubicBezTo>
                    <a:pt x="101255" y="831194"/>
                    <a:pt x="96278" y="815023"/>
                    <a:pt x="91301" y="798851"/>
                  </a:cubicBezTo>
                  <a:cubicBezTo>
                    <a:pt x="87568" y="782680"/>
                    <a:pt x="83835" y="767752"/>
                    <a:pt x="68903" y="731677"/>
                  </a:cubicBezTo>
                  <a:lnTo>
                    <a:pt x="68903" y="740385"/>
                  </a:lnTo>
                  <a:cubicBezTo>
                    <a:pt x="62681" y="727945"/>
                    <a:pt x="57704" y="715505"/>
                    <a:pt x="52727" y="703066"/>
                  </a:cubicBezTo>
                  <a:cubicBezTo>
                    <a:pt x="47750" y="690626"/>
                    <a:pt x="45261" y="676943"/>
                    <a:pt x="41528" y="662015"/>
                  </a:cubicBezTo>
                  <a:cubicBezTo>
                    <a:pt x="34062" y="635892"/>
                    <a:pt x="26596" y="607281"/>
                    <a:pt x="22863" y="577425"/>
                  </a:cubicBezTo>
                  <a:cubicBezTo>
                    <a:pt x="21619" y="563742"/>
                    <a:pt x="19130" y="548814"/>
                    <a:pt x="16642" y="535131"/>
                  </a:cubicBezTo>
                  <a:cubicBezTo>
                    <a:pt x="15397" y="521447"/>
                    <a:pt x="14153" y="506519"/>
                    <a:pt x="12909" y="492836"/>
                  </a:cubicBezTo>
                  <a:cubicBezTo>
                    <a:pt x="10420" y="477908"/>
                    <a:pt x="9176" y="464225"/>
                    <a:pt x="7932" y="450541"/>
                  </a:cubicBezTo>
                  <a:cubicBezTo>
                    <a:pt x="6687" y="435613"/>
                    <a:pt x="6687" y="423174"/>
                    <a:pt x="5443" y="409490"/>
                  </a:cubicBezTo>
                  <a:lnTo>
                    <a:pt x="2954" y="448053"/>
                  </a:lnTo>
                  <a:cubicBezTo>
                    <a:pt x="4199" y="440589"/>
                    <a:pt x="1710" y="423174"/>
                    <a:pt x="466" y="402026"/>
                  </a:cubicBezTo>
                  <a:cubicBezTo>
                    <a:pt x="-779" y="382123"/>
                    <a:pt x="466" y="357244"/>
                    <a:pt x="4199" y="339828"/>
                  </a:cubicBezTo>
                  <a:cubicBezTo>
                    <a:pt x="4199" y="348536"/>
                    <a:pt x="5443" y="359732"/>
                    <a:pt x="4199" y="365951"/>
                  </a:cubicBezTo>
                  <a:cubicBezTo>
                    <a:pt x="7932" y="364707"/>
                    <a:pt x="15397" y="352268"/>
                    <a:pt x="17886" y="326145"/>
                  </a:cubicBezTo>
                  <a:cubicBezTo>
                    <a:pt x="15397" y="323657"/>
                    <a:pt x="14153" y="318681"/>
                    <a:pt x="12909" y="316193"/>
                  </a:cubicBezTo>
                  <a:lnTo>
                    <a:pt x="19130" y="306241"/>
                  </a:lnTo>
                  <a:cubicBezTo>
                    <a:pt x="24108" y="266434"/>
                    <a:pt x="7932" y="317437"/>
                    <a:pt x="14153" y="277630"/>
                  </a:cubicBezTo>
                  <a:cubicBezTo>
                    <a:pt x="17886" y="272654"/>
                    <a:pt x="22863" y="258970"/>
                    <a:pt x="29085" y="241555"/>
                  </a:cubicBezTo>
                  <a:cubicBezTo>
                    <a:pt x="31574" y="232847"/>
                    <a:pt x="34062" y="224139"/>
                    <a:pt x="36551" y="214188"/>
                  </a:cubicBezTo>
                  <a:cubicBezTo>
                    <a:pt x="40284" y="202992"/>
                    <a:pt x="45261" y="194284"/>
                    <a:pt x="48994" y="183089"/>
                  </a:cubicBezTo>
                  <a:cubicBezTo>
                    <a:pt x="65170" y="140794"/>
                    <a:pt x="91301" y="100987"/>
                    <a:pt x="111210" y="93523"/>
                  </a:cubicBezTo>
                  <a:cubicBezTo>
                    <a:pt x="116187" y="79839"/>
                    <a:pt x="102499" y="93523"/>
                    <a:pt x="90056" y="108451"/>
                  </a:cubicBezTo>
                  <a:cubicBezTo>
                    <a:pt x="78857" y="124622"/>
                    <a:pt x="68903" y="139550"/>
                    <a:pt x="72636" y="124622"/>
                  </a:cubicBezTo>
                  <a:cubicBezTo>
                    <a:pt x="77613" y="118402"/>
                    <a:pt x="80102" y="115914"/>
                    <a:pt x="83835" y="110939"/>
                  </a:cubicBezTo>
                  <a:cubicBezTo>
                    <a:pt x="86323" y="108451"/>
                    <a:pt x="90056" y="105963"/>
                    <a:pt x="91301" y="102231"/>
                  </a:cubicBezTo>
                  <a:cubicBezTo>
                    <a:pt x="95033" y="99743"/>
                    <a:pt x="98766" y="94767"/>
                    <a:pt x="103744" y="89791"/>
                  </a:cubicBezTo>
                  <a:lnTo>
                    <a:pt x="91301" y="93523"/>
                  </a:lnTo>
                  <a:cubicBezTo>
                    <a:pt x="136096" y="45008"/>
                    <a:pt x="178402" y="26349"/>
                    <a:pt x="216976" y="15153"/>
                  </a:cubicBezTo>
                  <a:cubicBezTo>
                    <a:pt x="256794" y="2714"/>
                    <a:pt x="295368" y="-1018"/>
                    <a:pt x="348873" y="22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2" name="Freeform: Shape 1437">
              <a:extLst>
                <a:ext uri="{FF2B5EF4-FFF2-40B4-BE49-F238E27FC236}">
                  <a16:creationId xmlns:a16="http://schemas.microsoft.com/office/drawing/2014/main" id="{A6D5994F-0D54-2A46-8E57-2969A42CAF43}"/>
                </a:ext>
              </a:extLst>
            </p:cNvPr>
            <p:cNvSpPr/>
            <p:nvPr/>
          </p:nvSpPr>
          <p:spPr>
            <a:xfrm>
              <a:off x="3296940" y="12016803"/>
              <a:ext cx="1158707" cy="2688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2" h="217">
                  <a:moveTo>
                    <a:pt x="152" y="63"/>
                  </a:moveTo>
                  <a:cubicBezTo>
                    <a:pt x="179" y="53"/>
                    <a:pt x="213" y="43"/>
                    <a:pt x="238" y="59"/>
                  </a:cubicBezTo>
                  <a:cubicBezTo>
                    <a:pt x="253" y="67"/>
                    <a:pt x="261" y="83"/>
                    <a:pt x="278" y="89"/>
                  </a:cubicBezTo>
                  <a:cubicBezTo>
                    <a:pt x="313" y="104"/>
                    <a:pt x="344" y="67"/>
                    <a:pt x="377" y="50"/>
                  </a:cubicBezTo>
                  <a:cubicBezTo>
                    <a:pt x="447" y="15"/>
                    <a:pt x="540" y="73"/>
                    <a:pt x="617" y="49"/>
                  </a:cubicBezTo>
                  <a:cubicBezTo>
                    <a:pt x="650" y="38"/>
                    <a:pt x="675" y="13"/>
                    <a:pt x="709" y="4"/>
                  </a:cubicBezTo>
                  <a:cubicBezTo>
                    <a:pt x="750" y="-8"/>
                    <a:pt x="795" y="6"/>
                    <a:pt x="829" y="29"/>
                  </a:cubicBezTo>
                  <a:cubicBezTo>
                    <a:pt x="863" y="52"/>
                    <a:pt x="887" y="84"/>
                    <a:pt x="911" y="115"/>
                  </a:cubicBezTo>
                  <a:cubicBezTo>
                    <a:pt x="924" y="134"/>
                    <a:pt x="940" y="159"/>
                    <a:pt x="927" y="178"/>
                  </a:cubicBezTo>
                  <a:cubicBezTo>
                    <a:pt x="917" y="193"/>
                    <a:pt x="895" y="198"/>
                    <a:pt x="876" y="201"/>
                  </a:cubicBezTo>
                  <a:cubicBezTo>
                    <a:pt x="752" y="219"/>
                    <a:pt x="624" y="217"/>
                    <a:pt x="498" y="215"/>
                  </a:cubicBezTo>
                  <a:cubicBezTo>
                    <a:pt x="358" y="214"/>
                    <a:pt x="218" y="213"/>
                    <a:pt x="79" y="201"/>
                  </a:cubicBezTo>
                  <a:cubicBezTo>
                    <a:pt x="-104" y="187"/>
                    <a:pt x="77" y="91"/>
                    <a:pt x="152" y="63"/>
                  </a:cubicBezTo>
                  <a:close/>
                </a:path>
              </a:pathLst>
            </a:custGeom>
            <a:solidFill>
              <a:srgbClr val="894919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b="0" i="0" u="none" strike="noStrike" kern="1200" dirty="0">
                <a:ln>
                  <a:noFill/>
                </a:ln>
                <a:latin typeface="Poppins" panose="00000500000000000000" pitchFamily="2" charset="0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290" name="Freeform 2">
            <a:extLst>
              <a:ext uri="{FF2B5EF4-FFF2-40B4-BE49-F238E27FC236}">
                <a16:creationId xmlns:a16="http://schemas.microsoft.com/office/drawing/2014/main" id="{139F5C91-4510-DD41-8D62-1419CBF1E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9961" y="2210884"/>
            <a:ext cx="9349166" cy="2482857"/>
          </a:xfrm>
          <a:prstGeom prst="roundRect">
            <a:avLst>
              <a:gd name="adj" fmla="val 18577"/>
            </a:avLst>
          </a:pr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91" name="Freeform 3">
            <a:extLst>
              <a:ext uri="{FF2B5EF4-FFF2-40B4-BE49-F238E27FC236}">
                <a16:creationId xmlns:a16="http://schemas.microsoft.com/office/drawing/2014/main" id="{03E0B648-6236-324E-8FD8-49A12F6D7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9961" y="6039540"/>
            <a:ext cx="9349166" cy="2477361"/>
          </a:xfrm>
          <a:prstGeom prst="roundRect">
            <a:avLst>
              <a:gd name="adj" fmla="val 18034"/>
            </a:avLst>
          </a:pr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92" name="Freeform 4">
            <a:extLst>
              <a:ext uri="{FF2B5EF4-FFF2-40B4-BE49-F238E27FC236}">
                <a16:creationId xmlns:a16="http://schemas.microsoft.com/office/drawing/2014/main" id="{3961746D-1B50-3B47-BC04-68CD541C9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69961" y="9873686"/>
            <a:ext cx="9349166" cy="2482857"/>
          </a:xfrm>
          <a:prstGeom prst="roundRect">
            <a:avLst>
              <a:gd name="adj" fmla="val 18304"/>
            </a:avLst>
          </a:prstGeom>
          <a:solidFill>
            <a:srgbClr val="FFFFFF">
              <a:alpha val="90000"/>
            </a:srgbClr>
          </a:solidFill>
          <a:ln>
            <a:noFill/>
          </a:ln>
          <a:effectLst/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93" name="Freeform 218">
            <a:extLst>
              <a:ext uri="{FF2B5EF4-FFF2-40B4-BE49-F238E27FC236}">
                <a16:creationId xmlns:a16="http://schemas.microsoft.com/office/drawing/2014/main" id="{CA6742B3-CC24-674B-A6C2-CD3400380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20781" y="10576798"/>
            <a:ext cx="1257909" cy="1257905"/>
          </a:xfrm>
          <a:custGeom>
            <a:avLst/>
            <a:gdLst>
              <a:gd name="T0" fmla="*/ 281 w 1010"/>
              <a:gd name="T1" fmla="*/ 792 h 1011"/>
              <a:gd name="T2" fmla="*/ 281 w 1010"/>
              <a:gd name="T3" fmla="*/ 759 h 1011"/>
              <a:gd name="T4" fmla="*/ 337 w 1010"/>
              <a:gd name="T5" fmla="*/ 657 h 1011"/>
              <a:gd name="T6" fmla="*/ 337 w 1010"/>
              <a:gd name="T7" fmla="*/ 624 h 1011"/>
              <a:gd name="T8" fmla="*/ 355 w 1010"/>
              <a:gd name="T9" fmla="*/ 522 h 1011"/>
              <a:gd name="T10" fmla="*/ 355 w 1010"/>
              <a:gd name="T11" fmla="*/ 488 h 1011"/>
              <a:gd name="T12" fmla="*/ 337 w 1010"/>
              <a:gd name="T13" fmla="*/ 386 h 1011"/>
              <a:gd name="T14" fmla="*/ 337 w 1010"/>
              <a:gd name="T15" fmla="*/ 353 h 1011"/>
              <a:gd name="T16" fmla="*/ 281 w 1010"/>
              <a:gd name="T17" fmla="*/ 251 h 1011"/>
              <a:gd name="T18" fmla="*/ 281 w 1010"/>
              <a:gd name="T19" fmla="*/ 217 h 1011"/>
              <a:gd name="T20" fmla="*/ 186 w 1010"/>
              <a:gd name="T21" fmla="*/ 159 h 1011"/>
              <a:gd name="T22" fmla="*/ 827 w 1010"/>
              <a:gd name="T23" fmla="*/ 163 h 1011"/>
              <a:gd name="T24" fmla="*/ 718 w 1010"/>
              <a:gd name="T25" fmla="*/ 234 h 1011"/>
              <a:gd name="T26" fmla="*/ 761 w 1010"/>
              <a:gd name="T27" fmla="*/ 251 h 1011"/>
              <a:gd name="T28" fmla="*/ 661 w 1010"/>
              <a:gd name="T29" fmla="*/ 369 h 1011"/>
              <a:gd name="T30" fmla="*/ 707 w 1010"/>
              <a:gd name="T31" fmla="*/ 386 h 1011"/>
              <a:gd name="T32" fmla="*/ 644 w 1010"/>
              <a:gd name="T33" fmla="*/ 505 h 1011"/>
              <a:gd name="T34" fmla="*/ 693 w 1010"/>
              <a:gd name="T35" fmla="*/ 522 h 1011"/>
              <a:gd name="T36" fmla="*/ 661 w 1010"/>
              <a:gd name="T37" fmla="*/ 640 h 1011"/>
              <a:gd name="T38" fmla="*/ 716 w 1010"/>
              <a:gd name="T39" fmla="*/ 657 h 1011"/>
              <a:gd name="T40" fmla="*/ 718 w 1010"/>
              <a:gd name="T41" fmla="*/ 776 h 1011"/>
              <a:gd name="T42" fmla="*/ 783 w 1010"/>
              <a:gd name="T43" fmla="*/ 792 h 1011"/>
              <a:gd name="T44" fmla="*/ 505 w 1010"/>
              <a:gd name="T45" fmla="*/ 976 h 1011"/>
              <a:gd name="T46" fmla="*/ 162 w 1010"/>
              <a:gd name="T47" fmla="*/ 183 h 1011"/>
              <a:gd name="T48" fmla="*/ 174 w 1010"/>
              <a:gd name="T49" fmla="*/ 234 h 1011"/>
              <a:gd name="T50" fmla="*/ 214 w 1010"/>
              <a:gd name="T51" fmla="*/ 251 h 1011"/>
              <a:gd name="T52" fmla="*/ 230 w 1010"/>
              <a:gd name="T53" fmla="*/ 369 h 1011"/>
              <a:gd name="T54" fmla="*/ 273 w 1010"/>
              <a:gd name="T55" fmla="*/ 386 h 1011"/>
              <a:gd name="T56" fmla="*/ 247 w 1010"/>
              <a:gd name="T57" fmla="*/ 505 h 1011"/>
              <a:gd name="T58" fmla="*/ 288 w 1010"/>
              <a:gd name="T59" fmla="*/ 522 h 1011"/>
              <a:gd name="T60" fmla="*/ 230 w 1010"/>
              <a:gd name="T61" fmla="*/ 640 h 1011"/>
              <a:gd name="T62" fmla="*/ 264 w 1010"/>
              <a:gd name="T63" fmla="*/ 657 h 1011"/>
              <a:gd name="T64" fmla="*/ 174 w 1010"/>
              <a:gd name="T65" fmla="*/ 776 h 1011"/>
              <a:gd name="T66" fmla="*/ 162 w 1010"/>
              <a:gd name="T67" fmla="*/ 827 h 1011"/>
              <a:gd name="T68" fmla="*/ 825 w 1010"/>
              <a:gd name="T69" fmla="*/ 792 h 1011"/>
              <a:gd name="T70" fmla="*/ 801 w 1010"/>
              <a:gd name="T71" fmla="*/ 759 h 1011"/>
              <a:gd name="T72" fmla="*/ 768 w 1010"/>
              <a:gd name="T73" fmla="*/ 657 h 1011"/>
              <a:gd name="T74" fmla="*/ 742 w 1010"/>
              <a:gd name="T75" fmla="*/ 624 h 1011"/>
              <a:gd name="T76" fmla="*/ 751 w 1010"/>
              <a:gd name="T77" fmla="*/ 522 h 1011"/>
              <a:gd name="T78" fmla="*/ 727 w 1010"/>
              <a:gd name="T79" fmla="*/ 488 h 1011"/>
              <a:gd name="T80" fmla="*/ 768 w 1010"/>
              <a:gd name="T81" fmla="*/ 386 h 1011"/>
              <a:gd name="T82" fmla="*/ 752 w 1010"/>
              <a:gd name="T83" fmla="*/ 353 h 1011"/>
              <a:gd name="T84" fmla="*/ 825 w 1010"/>
              <a:gd name="T85" fmla="*/ 251 h 1011"/>
              <a:gd name="T86" fmla="*/ 825 w 1010"/>
              <a:gd name="T87" fmla="*/ 217 h 1011"/>
              <a:gd name="T88" fmla="*/ 975 w 1010"/>
              <a:gd name="T89" fmla="*/ 505 h 1011"/>
              <a:gd name="T90" fmla="*/ 505 w 1010"/>
              <a:gd name="T91" fmla="*/ 0 h 1011"/>
              <a:gd name="T92" fmla="*/ 505 w 1010"/>
              <a:gd name="T93" fmla="*/ 1010 h 1011"/>
              <a:gd name="T94" fmla="*/ 505 w 1010"/>
              <a:gd name="T95" fmla="*/ 0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10" h="1011">
                <a:moveTo>
                  <a:pt x="186" y="850"/>
                </a:moveTo>
                <a:lnTo>
                  <a:pt x="186" y="850"/>
                </a:lnTo>
                <a:cubicBezTo>
                  <a:pt x="203" y="832"/>
                  <a:pt x="219" y="813"/>
                  <a:pt x="233" y="792"/>
                </a:cubicBezTo>
                <a:lnTo>
                  <a:pt x="281" y="792"/>
                </a:lnTo>
                <a:lnTo>
                  <a:pt x="281" y="792"/>
                </a:lnTo>
                <a:cubicBezTo>
                  <a:pt x="290" y="792"/>
                  <a:pt x="298" y="785"/>
                  <a:pt x="298" y="776"/>
                </a:cubicBezTo>
                <a:lnTo>
                  <a:pt x="298" y="776"/>
                </a:lnTo>
                <a:cubicBezTo>
                  <a:pt x="298" y="767"/>
                  <a:pt x="290" y="759"/>
                  <a:pt x="281" y="759"/>
                </a:cubicBezTo>
                <a:lnTo>
                  <a:pt x="254" y="759"/>
                </a:lnTo>
                <a:lnTo>
                  <a:pt x="254" y="759"/>
                </a:lnTo>
                <a:cubicBezTo>
                  <a:pt x="273" y="727"/>
                  <a:pt x="288" y="693"/>
                  <a:pt x="299" y="657"/>
                </a:cubicBezTo>
                <a:lnTo>
                  <a:pt x="337" y="657"/>
                </a:lnTo>
                <a:lnTo>
                  <a:pt x="337" y="657"/>
                </a:lnTo>
                <a:cubicBezTo>
                  <a:pt x="347" y="657"/>
                  <a:pt x="354" y="650"/>
                  <a:pt x="354" y="640"/>
                </a:cubicBezTo>
                <a:lnTo>
                  <a:pt x="354" y="640"/>
                </a:lnTo>
                <a:cubicBezTo>
                  <a:pt x="354" y="631"/>
                  <a:pt x="347" y="624"/>
                  <a:pt x="337" y="624"/>
                </a:cubicBezTo>
                <a:lnTo>
                  <a:pt x="308" y="624"/>
                </a:lnTo>
                <a:lnTo>
                  <a:pt x="308" y="624"/>
                </a:lnTo>
                <a:cubicBezTo>
                  <a:pt x="316" y="591"/>
                  <a:pt x="321" y="556"/>
                  <a:pt x="323" y="522"/>
                </a:cubicBezTo>
                <a:lnTo>
                  <a:pt x="355" y="522"/>
                </a:lnTo>
                <a:lnTo>
                  <a:pt x="355" y="522"/>
                </a:lnTo>
                <a:cubicBezTo>
                  <a:pt x="364" y="522"/>
                  <a:pt x="371" y="514"/>
                  <a:pt x="371" y="505"/>
                </a:cubicBezTo>
                <a:lnTo>
                  <a:pt x="371" y="505"/>
                </a:lnTo>
                <a:cubicBezTo>
                  <a:pt x="371" y="496"/>
                  <a:pt x="364" y="488"/>
                  <a:pt x="355" y="488"/>
                </a:cubicBezTo>
                <a:lnTo>
                  <a:pt x="323" y="488"/>
                </a:lnTo>
                <a:lnTo>
                  <a:pt x="323" y="488"/>
                </a:lnTo>
                <a:cubicBezTo>
                  <a:pt x="321" y="454"/>
                  <a:pt x="316" y="419"/>
                  <a:pt x="308" y="386"/>
                </a:cubicBezTo>
                <a:lnTo>
                  <a:pt x="337" y="386"/>
                </a:lnTo>
                <a:lnTo>
                  <a:pt x="337" y="386"/>
                </a:lnTo>
                <a:cubicBezTo>
                  <a:pt x="347" y="386"/>
                  <a:pt x="354" y="379"/>
                  <a:pt x="354" y="369"/>
                </a:cubicBezTo>
                <a:lnTo>
                  <a:pt x="354" y="369"/>
                </a:lnTo>
                <a:cubicBezTo>
                  <a:pt x="354" y="360"/>
                  <a:pt x="347" y="353"/>
                  <a:pt x="337" y="353"/>
                </a:cubicBezTo>
                <a:lnTo>
                  <a:pt x="299" y="353"/>
                </a:lnTo>
                <a:lnTo>
                  <a:pt x="299" y="353"/>
                </a:lnTo>
                <a:cubicBezTo>
                  <a:pt x="288" y="317"/>
                  <a:pt x="273" y="283"/>
                  <a:pt x="254" y="251"/>
                </a:cubicBezTo>
                <a:lnTo>
                  <a:pt x="281" y="251"/>
                </a:lnTo>
                <a:lnTo>
                  <a:pt x="281" y="251"/>
                </a:lnTo>
                <a:cubicBezTo>
                  <a:pt x="290" y="251"/>
                  <a:pt x="298" y="243"/>
                  <a:pt x="298" y="234"/>
                </a:cubicBezTo>
                <a:lnTo>
                  <a:pt x="298" y="234"/>
                </a:lnTo>
                <a:cubicBezTo>
                  <a:pt x="298" y="225"/>
                  <a:pt x="290" y="217"/>
                  <a:pt x="281" y="217"/>
                </a:cubicBezTo>
                <a:lnTo>
                  <a:pt x="233" y="217"/>
                </a:lnTo>
                <a:lnTo>
                  <a:pt x="233" y="217"/>
                </a:lnTo>
                <a:cubicBezTo>
                  <a:pt x="219" y="197"/>
                  <a:pt x="203" y="177"/>
                  <a:pt x="186" y="159"/>
                </a:cubicBezTo>
                <a:lnTo>
                  <a:pt x="186" y="159"/>
                </a:lnTo>
                <a:cubicBezTo>
                  <a:pt x="269" y="82"/>
                  <a:pt x="381" y="34"/>
                  <a:pt x="505" y="34"/>
                </a:cubicBezTo>
                <a:lnTo>
                  <a:pt x="505" y="34"/>
                </a:lnTo>
                <a:cubicBezTo>
                  <a:pt x="629" y="34"/>
                  <a:pt x="743" y="83"/>
                  <a:pt x="827" y="163"/>
                </a:cubicBezTo>
                <a:lnTo>
                  <a:pt x="827" y="163"/>
                </a:lnTo>
                <a:cubicBezTo>
                  <a:pt x="811" y="180"/>
                  <a:pt x="796" y="198"/>
                  <a:pt x="783" y="217"/>
                </a:cubicBezTo>
                <a:lnTo>
                  <a:pt x="735" y="217"/>
                </a:lnTo>
                <a:lnTo>
                  <a:pt x="735" y="217"/>
                </a:lnTo>
                <a:cubicBezTo>
                  <a:pt x="725" y="217"/>
                  <a:pt x="718" y="225"/>
                  <a:pt x="718" y="234"/>
                </a:cubicBezTo>
                <a:lnTo>
                  <a:pt x="718" y="234"/>
                </a:lnTo>
                <a:cubicBezTo>
                  <a:pt x="718" y="243"/>
                  <a:pt x="725" y="251"/>
                  <a:pt x="735" y="251"/>
                </a:cubicBezTo>
                <a:lnTo>
                  <a:pt x="761" y="251"/>
                </a:lnTo>
                <a:lnTo>
                  <a:pt x="761" y="251"/>
                </a:lnTo>
                <a:cubicBezTo>
                  <a:pt x="742" y="283"/>
                  <a:pt x="727" y="317"/>
                  <a:pt x="716" y="353"/>
                </a:cubicBezTo>
                <a:lnTo>
                  <a:pt x="678" y="353"/>
                </a:lnTo>
                <a:lnTo>
                  <a:pt x="678" y="353"/>
                </a:lnTo>
                <a:cubicBezTo>
                  <a:pt x="669" y="353"/>
                  <a:pt x="661" y="360"/>
                  <a:pt x="661" y="369"/>
                </a:cubicBezTo>
                <a:lnTo>
                  <a:pt x="661" y="369"/>
                </a:lnTo>
                <a:cubicBezTo>
                  <a:pt x="661" y="379"/>
                  <a:pt x="669" y="386"/>
                  <a:pt x="678" y="386"/>
                </a:cubicBezTo>
                <a:lnTo>
                  <a:pt x="707" y="386"/>
                </a:lnTo>
                <a:lnTo>
                  <a:pt x="707" y="386"/>
                </a:lnTo>
                <a:cubicBezTo>
                  <a:pt x="699" y="419"/>
                  <a:pt x="694" y="454"/>
                  <a:pt x="693" y="488"/>
                </a:cubicBezTo>
                <a:lnTo>
                  <a:pt x="661" y="488"/>
                </a:lnTo>
                <a:lnTo>
                  <a:pt x="661" y="488"/>
                </a:lnTo>
                <a:cubicBezTo>
                  <a:pt x="652" y="488"/>
                  <a:pt x="644" y="496"/>
                  <a:pt x="644" y="505"/>
                </a:cubicBezTo>
                <a:lnTo>
                  <a:pt x="644" y="505"/>
                </a:lnTo>
                <a:cubicBezTo>
                  <a:pt x="644" y="514"/>
                  <a:pt x="652" y="522"/>
                  <a:pt x="661" y="522"/>
                </a:cubicBezTo>
                <a:lnTo>
                  <a:pt x="693" y="522"/>
                </a:lnTo>
                <a:lnTo>
                  <a:pt x="693" y="522"/>
                </a:lnTo>
                <a:cubicBezTo>
                  <a:pt x="694" y="556"/>
                  <a:pt x="699" y="591"/>
                  <a:pt x="707" y="624"/>
                </a:cubicBezTo>
                <a:lnTo>
                  <a:pt x="678" y="624"/>
                </a:lnTo>
                <a:lnTo>
                  <a:pt x="678" y="624"/>
                </a:lnTo>
                <a:cubicBezTo>
                  <a:pt x="669" y="624"/>
                  <a:pt x="661" y="631"/>
                  <a:pt x="661" y="640"/>
                </a:cubicBezTo>
                <a:lnTo>
                  <a:pt x="661" y="640"/>
                </a:lnTo>
                <a:cubicBezTo>
                  <a:pt x="661" y="650"/>
                  <a:pt x="669" y="657"/>
                  <a:pt x="678" y="657"/>
                </a:cubicBezTo>
                <a:lnTo>
                  <a:pt x="716" y="657"/>
                </a:lnTo>
                <a:lnTo>
                  <a:pt x="716" y="657"/>
                </a:lnTo>
                <a:cubicBezTo>
                  <a:pt x="727" y="693"/>
                  <a:pt x="742" y="727"/>
                  <a:pt x="761" y="759"/>
                </a:cubicBezTo>
                <a:lnTo>
                  <a:pt x="735" y="759"/>
                </a:lnTo>
                <a:lnTo>
                  <a:pt x="735" y="759"/>
                </a:lnTo>
                <a:cubicBezTo>
                  <a:pt x="725" y="759"/>
                  <a:pt x="718" y="767"/>
                  <a:pt x="718" y="776"/>
                </a:cubicBezTo>
                <a:lnTo>
                  <a:pt x="718" y="776"/>
                </a:lnTo>
                <a:cubicBezTo>
                  <a:pt x="718" y="785"/>
                  <a:pt x="725" y="792"/>
                  <a:pt x="735" y="792"/>
                </a:cubicBezTo>
                <a:lnTo>
                  <a:pt x="783" y="792"/>
                </a:lnTo>
                <a:lnTo>
                  <a:pt x="783" y="792"/>
                </a:lnTo>
                <a:cubicBezTo>
                  <a:pt x="796" y="812"/>
                  <a:pt x="811" y="830"/>
                  <a:pt x="827" y="848"/>
                </a:cubicBezTo>
                <a:lnTo>
                  <a:pt x="827" y="848"/>
                </a:lnTo>
                <a:cubicBezTo>
                  <a:pt x="743" y="927"/>
                  <a:pt x="629" y="976"/>
                  <a:pt x="505" y="976"/>
                </a:cubicBezTo>
                <a:lnTo>
                  <a:pt x="505" y="976"/>
                </a:lnTo>
                <a:cubicBezTo>
                  <a:pt x="381" y="976"/>
                  <a:pt x="269" y="928"/>
                  <a:pt x="186" y="850"/>
                </a:cubicBezTo>
                <a:close/>
                <a:moveTo>
                  <a:pt x="34" y="505"/>
                </a:moveTo>
                <a:lnTo>
                  <a:pt x="34" y="505"/>
                </a:lnTo>
                <a:cubicBezTo>
                  <a:pt x="34" y="380"/>
                  <a:pt x="82" y="267"/>
                  <a:pt x="162" y="183"/>
                </a:cubicBezTo>
                <a:lnTo>
                  <a:pt x="162" y="183"/>
                </a:lnTo>
                <a:cubicBezTo>
                  <a:pt x="172" y="194"/>
                  <a:pt x="181" y="205"/>
                  <a:pt x="191" y="217"/>
                </a:cubicBezTo>
                <a:lnTo>
                  <a:pt x="191" y="217"/>
                </a:lnTo>
                <a:cubicBezTo>
                  <a:pt x="181" y="217"/>
                  <a:pt x="174" y="225"/>
                  <a:pt x="174" y="234"/>
                </a:cubicBezTo>
                <a:lnTo>
                  <a:pt x="174" y="234"/>
                </a:lnTo>
                <a:cubicBezTo>
                  <a:pt x="174" y="243"/>
                  <a:pt x="181" y="251"/>
                  <a:pt x="191" y="251"/>
                </a:cubicBezTo>
                <a:lnTo>
                  <a:pt x="214" y="251"/>
                </a:lnTo>
                <a:lnTo>
                  <a:pt x="214" y="251"/>
                </a:lnTo>
                <a:cubicBezTo>
                  <a:pt x="235" y="283"/>
                  <a:pt x="251" y="317"/>
                  <a:pt x="264" y="353"/>
                </a:cubicBezTo>
                <a:lnTo>
                  <a:pt x="247" y="353"/>
                </a:lnTo>
                <a:lnTo>
                  <a:pt x="247" y="353"/>
                </a:lnTo>
                <a:cubicBezTo>
                  <a:pt x="238" y="353"/>
                  <a:pt x="230" y="360"/>
                  <a:pt x="230" y="369"/>
                </a:cubicBezTo>
                <a:lnTo>
                  <a:pt x="230" y="369"/>
                </a:lnTo>
                <a:cubicBezTo>
                  <a:pt x="230" y="379"/>
                  <a:pt x="238" y="386"/>
                  <a:pt x="247" y="386"/>
                </a:cubicBezTo>
                <a:lnTo>
                  <a:pt x="273" y="386"/>
                </a:lnTo>
                <a:lnTo>
                  <a:pt x="273" y="386"/>
                </a:lnTo>
                <a:cubicBezTo>
                  <a:pt x="282" y="419"/>
                  <a:pt x="287" y="453"/>
                  <a:pt x="288" y="488"/>
                </a:cubicBezTo>
                <a:lnTo>
                  <a:pt x="264" y="488"/>
                </a:lnTo>
                <a:lnTo>
                  <a:pt x="264" y="488"/>
                </a:lnTo>
                <a:cubicBezTo>
                  <a:pt x="255" y="488"/>
                  <a:pt x="247" y="496"/>
                  <a:pt x="247" y="505"/>
                </a:cubicBezTo>
                <a:lnTo>
                  <a:pt x="247" y="505"/>
                </a:lnTo>
                <a:cubicBezTo>
                  <a:pt x="247" y="514"/>
                  <a:pt x="255" y="522"/>
                  <a:pt x="264" y="522"/>
                </a:cubicBezTo>
                <a:lnTo>
                  <a:pt x="288" y="522"/>
                </a:lnTo>
                <a:lnTo>
                  <a:pt x="288" y="522"/>
                </a:lnTo>
                <a:cubicBezTo>
                  <a:pt x="287" y="556"/>
                  <a:pt x="282" y="591"/>
                  <a:pt x="273" y="624"/>
                </a:cubicBezTo>
                <a:lnTo>
                  <a:pt x="247" y="624"/>
                </a:lnTo>
                <a:lnTo>
                  <a:pt x="247" y="624"/>
                </a:lnTo>
                <a:cubicBezTo>
                  <a:pt x="238" y="624"/>
                  <a:pt x="230" y="631"/>
                  <a:pt x="230" y="640"/>
                </a:cubicBezTo>
                <a:lnTo>
                  <a:pt x="230" y="640"/>
                </a:lnTo>
                <a:cubicBezTo>
                  <a:pt x="230" y="650"/>
                  <a:pt x="238" y="657"/>
                  <a:pt x="247" y="657"/>
                </a:cubicBezTo>
                <a:lnTo>
                  <a:pt x="264" y="657"/>
                </a:lnTo>
                <a:lnTo>
                  <a:pt x="264" y="657"/>
                </a:lnTo>
                <a:cubicBezTo>
                  <a:pt x="251" y="693"/>
                  <a:pt x="235" y="727"/>
                  <a:pt x="214" y="759"/>
                </a:cubicBezTo>
                <a:lnTo>
                  <a:pt x="191" y="759"/>
                </a:lnTo>
                <a:lnTo>
                  <a:pt x="191" y="759"/>
                </a:lnTo>
                <a:cubicBezTo>
                  <a:pt x="181" y="759"/>
                  <a:pt x="174" y="767"/>
                  <a:pt x="174" y="776"/>
                </a:cubicBezTo>
                <a:lnTo>
                  <a:pt x="174" y="776"/>
                </a:lnTo>
                <a:cubicBezTo>
                  <a:pt x="174" y="785"/>
                  <a:pt x="181" y="792"/>
                  <a:pt x="191" y="792"/>
                </a:cubicBezTo>
                <a:lnTo>
                  <a:pt x="191" y="792"/>
                </a:lnTo>
                <a:cubicBezTo>
                  <a:pt x="181" y="805"/>
                  <a:pt x="172" y="816"/>
                  <a:pt x="162" y="827"/>
                </a:cubicBezTo>
                <a:lnTo>
                  <a:pt x="162" y="827"/>
                </a:lnTo>
                <a:cubicBezTo>
                  <a:pt x="82" y="742"/>
                  <a:pt x="34" y="629"/>
                  <a:pt x="34" y="505"/>
                </a:cubicBezTo>
                <a:close/>
                <a:moveTo>
                  <a:pt x="825" y="792"/>
                </a:moveTo>
                <a:lnTo>
                  <a:pt x="825" y="792"/>
                </a:lnTo>
                <a:cubicBezTo>
                  <a:pt x="834" y="792"/>
                  <a:pt x="842" y="785"/>
                  <a:pt x="842" y="776"/>
                </a:cubicBezTo>
                <a:lnTo>
                  <a:pt x="842" y="776"/>
                </a:lnTo>
                <a:cubicBezTo>
                  <a:pt x="842" y="767"/>
                  <a:pt x="834" y="759"/>
                  <a:pt x="825" y="759"/>
                </a:cubicBezTo>
                <a:lnTo>
                  <a:pt x="801" y="759"/>
                </a:lnTo>
                <a:lnTo>
                  <a:pt x="801" y="759"/>
                </a:lnTo>
                <a:cubicBezTo>
                  <a:pt x="781" y="727"/>
                  <a:pt x="764" y="693"/>
                  <a:pt x="752" y="657"/>
                </a:cubicBezTo>
                <a:lnTo>
                  <a:pt x="768" y="657"/>
                </a:lnTo>
                <a:lnTo>
                  <a:pt x="768" y="657"/>
                </a:lnTo>
                <a:cubicBezTo>
                  <a:pt x="778" y="657"/>
                  <a:pt x="785" y="650"/>
                  <a:pt x="785" y="640"/>
                </a:cubicBezTo>
                <a:lnTo>
                  <a:pt x="785" y="640"/>
                </a:lnTo>
                <a:cubicBezTo>
                  <a:pt x="785" y="631"/>
                  <a:pt x="778" y="624"/>
                  <a:pt x="768" y="624"/>
                </a:cubicBezTo>
                <a:lnTo>
                  <a:pt x="742" y="624"/>
                </a:lnTo>
                <a:lnTo>
                  <a:pt x="742" y="624"/>
                </a:lnTo>
                <a:cubicBezTo>
                  <a:pt x="733" y="591"/>
                  <a:pt x="728" y="556"/>
                  <a:pt x="727" y="522"/>
                </a:cubicBezTo>
                <a:lnTo>
                  <a:pt x="751" y="522"/>
                </a:lnTo>
                <a:lnTo>
                  <a:pt x="751" y="522"/>
                </a:lnTo>
                <a:cubicBezTo>
                  <a:pt x="760" y="522"/>
                  <a:pt x="768" y="514"/>
                  <a:pt x="768" y="505"/>
                </a:cubicBezTo>
                <a:lnTo>
                  <a:pt x="768" y="505"/>
                </a:lnTo>
                <a:cubicBezTo>
                  <a:pt x="768" y="496"/>
                  <a:pt x="760" y="488"/>
                  <a:pt x="751" y="488"/>
                </a:cubicBezTo>
                <a:lnTo>
                  <a:pt x="727" y="488"/>
                </a:lnTo>
                <a:lnTo>
                  <a:pt x="727" y="488"/>
                </a:lnTo>
                <a:cubicBezTo>
                  <a:pt x="728" y="453"/>
                  <a:pt x="733" y="419"/>
                  <a:pt x="742" y="386"/>
                </a:cubicBezTo>
                <a:lnTo>
                  <a:pt x="768" y="386"/>
                </a:lnTo>
                <a:lnTo>
                  <a:pt x="768" y="386"/>
                </a:lnTo>
                <a:cubicBezTo>
                  <a:pt x="778" y="386"/>
                  <a:pt x="785" y="379"/>
                  <a:pt x="785" y="369"/>
                </a:cubicBezTo>
                <a:lnTo>
                  <a:pt x="785" y="369"/>
                </a:lnTo>
                <a:cubicBezTo>
                  <a:pt x="785" y="360"/>
                  <a:pt x="778" y="353"/>
                  <a:pt x="768" y="353"/>
                </a:cubicBezTo>
                <a:lnTo>
                  <a:pt x="752" y="353"/>
                </a:lnTo>
                <a:lnTo>
                  <a:pt x="752" y="353"/>
                </a:lnTo>
                <a:cubicBezTo>
                  <a:pt x="764" y="317"/>
                  <a:pt x="781" y="283"/>
                  <a:pt x="801" y="251"/>
                </a:cubicBezTo>
                <a:lnTo>
                  <a:pt x="825" y="251"/>
                </a:lnTo>
                <a:lnTo>
                  <a:pt x="825" y="251"/>
                </a:lnTo>
                <a:cubicBezTo>
                  <a:pt x="834" y="251"/>
                  <a:pt x="842" y="243"/>
                  <a:pt x="842" y="234"/>
                </a:cubicBezTo>
                <a:lnTo>
                  <a:pt x="842" y="234"/>
                </a:lnTo>
                <a:cubicBezTo>
                  <a:pt x="842" y="225"/>
                  <a:pt x="834" y="217"/>
                  <a:pt x="825" y="217"/>
                </a:cubicBezTo>
                <a:lnTo>
                  <a:pt x="825" y="217"/>
                </a:lnTo>
                <a:cubicBezTo>
                  <a:pt x="833" y="206"/>
                  <a:pt x="842" y="196"/>
                  <a:pt x="851" y="187"/>
                </a:cubicBezTo>
                <a:lnTo>
                  <a:pt x="851" y="187"/>
                </a:lnTo>
                <a:cubicBezTo>
                  <a:pt x="928" y="270"/>
                  <a:pt x="975" y="382"/>
                  <a:pt x="975" y="505"/>
                </a:cubicBezTo>
                <a:lnTo>
                  <a:pt x="975" y="505"/>
                </a:lnTo>
                <a:cubicBezTo>
                  <a:pt x="975" y="628"/>
                  <a:pt x="928" y="740"/>
                  <a:pt x="851" y="824"/>
                </a:cubicBezTo>
                <a:lnTo>
                  <a:pt x="851" y="824"/>
                </a:lnTo>
                <a:cubicBezTo>
                  <a:pt x="842" y="814"/>
                  <a:pt x="833" y="803"/>
                  <a:pt x="825" y="792"/>
                </a:cubicBezTo>
                <a:close/>
                <a:moveTo>
                  <a:pt x="505" y="0"/>
                </a:moveTo>
                <a:lnTo>
                  <a:pt x="505" y="0"/>
                </a:lnTo>
                <a:cubicBezTo>
                  <a:pt x="227" y="0"/>
                  <a:pt x="0" y="227"/>
                  <a:pt x="0" y="505"/>
                </a:cubicBezTo>
                <a:lnTo>
                  <a:pt x="0" y="505"/>
                </a:lnTo>
                <a:cubicBezTo>
                  <a:pt x="0" y="783"/>
                  <a:pt x="227" y="1010"/>
                  <a:pt x="505" y="1010"/>
                </a:cubicBezTo>
                <a:lnTo>
                  <a:pt x="505" y="1010"/>
                </a:lnTo>
                <a:cubicBezTo>
                  <a:pt x="783" y="1010"/>
                  <a:pt x="1009" y="783"/>
                  <a:pt x="1009" y="505"/>
                </a:cubicBezTo>
                <a:lnTo>
                  <a:pt x="1009" y="505"/>
                </a:lnTo>
                <a:cubicBezTo>
                  <a:pt x="1009" y="227"/>
                  <a:pt x="783" y="0"/>
                  <a:pt x="505" y="0"/>
                </a:cubicBezTo>
                <a:close/>
              </a:path>
            </a:pathLst>
          </a:custGeom>
          <a:solidFill>
            <a:srgbClr val="1113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94" name="Freeform 293">
            <a:extLst>
              <a:ext uri="{FF2B5EF4-FFF2-40B4-BE49-F238E27FC236}">
                <a16:creationId xmlns:a16="http://schemas.microsoft.com/office/drawing/2014/main" id="{8E61EA05-6CC8-AF4F-AF7A-7E193479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7522" y="6643776"/>
            <a:ext cx="1663162" cy="1564272"/>
          </a:xfrm>
          <a:custGeom>
            <a:avLst/>
            <a:gdLst>
              <a:gd name="connsiteX0" fmla="*/ 1170868 w 1663162"/>
              <a:gd name="connsiteY0" fmla="*/ 1143757 h 1564272"/>
              <a:gd name="connsiteX1" fmla="*/ 1208292 w 1663162"/>
              <a:gd name="connsiteY1" fmla="*/ 1243550 h 1564272"/>
              <a:gd name="connsiteX2" fmla="*/ 1172116 w 1663162"/>
              <a:gd name="connsiteY2" fmla="*/ 1343343 h 1564272"/>
              <a:gd name="connsiteX3" fmla="*/ 1230744 w 1663162"/>
              <a:gd name="connsiteY3" fmla="*/ 1243550 h 1564272"/>
              <a:gd name="connsiteX4" fmla="*/ 1170868 w 1663162"/>
              <a:gd name="connsiteY4" fmla="*/ 1143757 h 1564272"/>
              <a:gd name="connsiteX5" fmla="*/ 1084796 w 1663162"/>
              <a:gd name="connsiteY5" fmla="*/ 1135025 h 1564272"/>
              <a:gd name="connsiteX6" fmla="*/ 1004960 w 1663162"/>
              <a:gd name="connsiteY6" fmla="*/ 1243550 h 1564272"/>
              <a:gd name="connsiteX7" fmla="*/ 1086044 w 1663162"/>
              <a:gd name="connsiteY7" fmla="*/ 1352075 h 1564272"/>
              <a:gd name="connsiteX8" fmla="*/ 1165878 w 1663162"/>
              <a:gd name="connsiteY8" fmla="*/ 1243550 h 1564272"/>
              <a:gd name="connsiteX9" fmla="*/ 1084796 w 1663162"/>
              <a:gd name="connsiteY9" fmla="*/ 1135025 h 1564272"/>
              <a:gd name="connsiteX10" fmla="*/ 1117228 w 1663162"/>
              <a:gd name="connsiteY10" fmla="*/ 1087623 h 1564272"/>
              <a:gd name="connsiteX11" fmla="*/ 1273158 w 1663162"/>
              <a:gd name="connsiteY11" fmla="*/ 1243550 h 1564272"/>
              <a:gd name="connsiteX12" fmla="*/ 1117228 w 1663162"/>
              <a:gd name="connsiteY12" fmla="*/ 1399477 h 1564272"/>
              <a:gd name="connsiteX13" fmla="*/ 961300 w 1663162"/>
              <a:gd name="connsiteY13" fmla="*/ 1243550 h 1564272"/>
              <a:gd name="connsiteX14" fmla="*/ 1117228 w 1663162"/>
              <a:gd name="connsiteY14" fmla="*/ 1087623 h 1564272"/>
              <a:gd name="connsiteX15" fmla="*/ 1198980 w 1663162"/>
              <a:gd name="connsiteY15" fmla="*/ 212484 h 1564272"/>
              <a:gd name="connsiteX16" fmla="*/ 1215700 w 1663162"/>
              <a:gd name="connsiteY16" fmla="*/ 213734 h 1564272"/>
              <a:gd name="connsiteX17" fmla="*/ 1406418 w 1663162"/>
              <a:gd name="connsiteY17" fmla="*/ 383698 h 1564272"/>
              <a:gd name="connsiteX18" fmla="*/ 1520354 w 1663162"/>
              <a:gd name="connsiteY18" fmla="*/ 736124 h 1564272"/>
              <a:gd name="connsiteX19" fmla="*/ 1516638 w 1663162"/>
              <a:gd name="connsiteY19" fmla="*/ 799861 h 1564272"/>
              <a:gd name="connsiteX20" fmla="*/ 1390318 w 1663162"/>
              <a:gd name="connsiteY20" fmla="*/ 916086 h 1564272"/>
              <a:gd name="connsiteX21" fmla="*/ 1369264 w 1663162"/>
              <a:gd name="connsiteY21" fmla="*/ 893591 h 1564272"/>
              <a:gd name="connsiteX22" fmla="*/ 1390318 w 1663162"/>
              <a:gd name="connsiteY22" fmla="*/ 872346 h 1564272"/>
              <a:gd name="connsiteX23" fmla="*/ 1475770 w 1663162"/>
              <a:gd name="connsiteY23" fmla="*/ 796112 h 1564272"/>
              <a:gd name="connsiteX24" fmla="*/ 1478246 w 1663162"/>
              <a:gd name="connsiteY24" fmla="*/ 736124 h 1564272"/>
              <a:gd name="connsiteX25" fmla="*/ 1372980 w 1663162"/>
              <a:gd name="connsiteY25" fmla="*/ 408693 h 1564272"/>
              <a:gd name="connsiteX26" fmla="*/ 1194646 w 1663162"/>
              <a:gd name="connsiteY26" fmla="*/ 249977 h 1564272"/>
              <a:gd name="connsiteX27" fmla="*/ 1185976 w 1663162"/>
              <a:gd name="connsiteY27" fmla="*/ 222482 h 1564272"/>
              <a:gd name="connsiteX28" fmla="*/ 1198980 w 1663162"/>
              <a:gd name="connsiteY28" fmla="*/ 212484 h 1564272"/>
              <a:gd name="connsiteX29" fmla="*/ 927366 w 1663162"/>
              <a:gd name="connsiteY29" fmla="*/ 42311 h 1564272"/>
              <a:gd name="connsiteX30" fmla="*/ 322516 w 1663162"/>
              <a:gd name="connsiteY30" fmla="*/ 389513 h 1564272"/>
              <a:gd name="connsiteX31" fmla="*/ 321268 w 1663162"/>
              <a:gd name="connsiteY31" fmla="*/ 390757 h 1564272"/>
              <a:gd name="connsiteX32" fmla="*/ 246442 w 1663162"/>
              <a:gd name="connsiteY32" fmla="*/ 848714 h 1564272"/>
              <a:gd name="connsiteX33" fmla="*/ 427272 w 1663162"/>
              <a:gd name="connsiteY33" fmla="*/ 848714 h 1564272"/>
              <a:gd name="connsiteX34" fmla="*/ 448474 w 1663162"/>
              <a:gd name="connsiteY34" fmla="*/ 869870 h 1564272"/>
              <a:gd name="connsiteX35" fmla="*/ 427272 w 1663162"/>
              <a:gd name="connsiteY35" fmla="*/ 889781 h 1564272"/>
              <a:gd name="connsiteX36" fmla="*/ 70598 w 1663162"/>
              <a:gd name="connsiteY36" fmla="*/ 889781 h 1564272"/>
              <a:gd name="connsiteX37" fmla="*/ 50644 w 1663162"/>
              <a:gd name="connsiteY37" fmla="*/ 899736 h 1564272"/>
              <a:gd name="connsiteX38" fmla="*/ 49398 w 1663162"/>
              <a:gd name="connsiteY38" fmla="*/ 975648 h 1564272"/>
              <a:gd name="connsiteX39" fmla="*/ 127966 w 1663162"/>
              <a:gd name="connsiteY39" fmla="*/ 1027915 h 1564272"/>
              <a:gd name="connsiteX40" fmla="*/ 337480 w 1663162"/>
              <a:gd name="connsiteY40" fmla="*/ 1026670 h 1564272"/>
              <a:gd name="connsiteX41" fmla="*/ 337480 w 1663162"/>
              <a:gd name="connsiteY41" fmla="*/ 1025426 h 1564272"/>
              <a:gd name="connsiteX42" fmla="*/ 731568 w 1663162"/>
              <a:gd name="connsiteY42" fmla="*/ 1025426 h 1564272"/>
              <a:gd name="connsiteX43" fmla="*/ 785194 w 1663162"/>
              <a:gd name="connsiteY43" fmla="*/ 1046581 h 1564272"/>
              <a:gd name="connsiteX44" fmla="*/ 807642 w 1663162"/>
              <a:gd name="connsiteY44" fmla="*/ 1101337 h 1564272"/>
              <a:gd name="connsiteX45" fmla="*/ 807642 w 1663162"/>
              <a:gd name="connsiteY45" fmla="*/ 1228271 h 1564272"/>
              <a:gd name="connsiteX46" fmla="*/ 1101962 w 1663162"/>
              <a:gd name="connsiteY46" fmla="*/ 1521960 h 1564272"/>
              <a:gd name="connsiteX47" fmla="*/ 1396280 w 1663162"/>
              <a:gd name="connsiteY47" fmla="*/ 1228271 h 1564272"/>
              <a:gd name="connsiteX48" fmla="*/ 1396280 w 1663162"/>
              <a:gd name="connsiteY48" fmla="*/ 1102581 h 1564272"/>
              <a:gd name="connsiteX49" fmla="*/ 1472354 w 1663162"/>
              <a:gd name="connsiteY49" fmla="*/ 1026670 h 1564272"/>
              <a:gd name="connsiteX50" fmla="*/ 1534710 w 1663162"/>
              <a:gd name="connsiteY50" fmla="*/ 1026670 h 1564272"/>
              <a:gd name="connsiteX51" fmla="*/ 1569630 w 1663162"/>
              <a:gd name="connsiteY51" fmla="*/ 1003026 h 1564272"/>
              <a:gd name="connsiteX52" fmla="*/ 1622008 w 1663162"/>
              <a:gd name="connsiteY52" fmla="*/ 735469 h 1564272"/>
              <a:gd name="connsiteX53" fmla="*/ 927366 w 1663162"/>
              <a:gd name="connsiteY53" fmla="*/ 42311 h 1564272"/>
              <a:gd name="connsiteX54" fmla="*/ 927366 w 1663162"/>
              <a:gd name="connsiteY54" fmla="*/ 0 h 1564272"/>
              <a:gd name="connsiteX55" fmla="*/ 1663162 w 1663162"/>
              <a:gd name="connsiteY55" fmla="*/ 735469 h 1564272"/>
              <a:gd name="connsiteX56" fmla="*/ 1608290 w 1663162"/>
              <a:gd name="connsiteY56" fmla="*/ 1019203 h 1564272"/>
              <a:gd name="connsiteX57" fmla="*/ 1534710 w 1663162"/>
              <a:gd name="connsiteY57" fmla="*/ 1067737 h 1564272"/>
              <a:gd name="connsiteX58" fmla="*/ 1473602 w 1663162"/>
              <a:gd name="connsiteY58" fmla="*/ 1068981 h 1564272"/>
              <a:gd name="connsiteX59" fmla="*/ 1438682 w 1663162"/>
              <a:gd name="connsiteY59" fmla="*/ 1102581 h 1564272"/>
              <a:gd name="connsiteX60" fmla="*/ 1438682 w 1663162"/>
              <a:gd name="connsiteY60" fmla="*/ 1228271 h 1564272"/>
              <a:gd name="connsiteX61" fmla="*/ 1101962 w 1663162"/>
              <a:gd name="connsiteY61" fmla="*/ 1564272 h 1564272"/>
              <a:gd name="connsiteX62" fmla="*/ 765240 w 1663162"/>
              <a:gd name="connsiteY62" fmla="*/ 1228271 h 1564272"/>
              <a:gd name="connsiteX63" fmla="*/ 765240 w 1663162"/>
              <a:gd name="connsiteY63" fmla="*/ 1101337 h 1564272"/>
              <a:gd name="connsiteX64" fmla="*/ 756510 w 1663162"/>
              <a:gd name="connsiteY64" fmla="*/ 1076448 h 1564272"/>
              <a:gd name="connsiteX65" fmla="*/ 731568 w 1663162"/>
              <a:gd name="connsiteY65" fmla="*/ 1066492 h 1564272"/>
              <a:gd name="connsiteX66" fmla="*/ 568196 w 1663162"/>
              <a:gd name="connsiteY66" fmla="*/ 1067737 h 1564272"/>
              <a:gd name="connsiteX67" fmla="*/ 129212 w 1663162"/>
              <a:gd name="connsiteY67" fmla="*/ 1070226 h 1564272"/>
              <a:gd name="connsiteX68" fmla="*/ 119236 w 1663162"/>
              <a:gd name="connsiteY68" fmla="*/ 1070226 h 1564272"/>
              <a:gd name="connsiteX69" fmla="*/ 8242 w 1663162"/>
              <a:gd name="connsiteY69" fmla="*/ 988092 h 1564272"/>
              <a:gd name="connsiteX70" fmla="*/ 16972 w 1663162"/>
              <a:gd name="connsiteY70" fmla="*/ 874847 h 1564272"/>
              <a:gd name="connsiteX71" fmla="*/ 70598 w 1663162"/>
              <a:gd name="connsiteY71" fmla="*/ 848714 h 1564272"/>
              <a:gd name="connsiteX72" fmla="*/ 205286 w 1663162"/>
              <a:gd name="connsiteY72" fmla="*/ 848714 h 1564272"/>
              <a:gd name="connsiteX73" fmla="*/ 283854 w 1663162"/>
              <a:gd name="connsiteY73" fmla="*/ 373335 h 1564272"/>
              <a:gd name="connsiteX74" fmla="*/ 927366 w 1663162"/>
              <a:gd name="connsiteY74" fmla="*/ 0 h 156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663162" h="1564272">
                <a:moveTo>
                  <a:pt x="1170868" y="1143757"/>
                </a:moveTo>
                <a:cubicBezTo>
                  <a:pt x="1194570" y="1171200"/>
                  <a:pt x="1208292" y="1206128"/>
                  <a:pt x="1208292" y="1243550"/>
                </a:cubicBezTo>
                <a:cubicBezTo>
                  <a:pt x="1208292" y="1280972"/>
                  <a:pt x="1194570" y="1315900"/>
                  <a:pt x="1172116" y="1343343"/>
                </a:cubicBezTo>
                <a:cubicBezTo>
                  <a:pt x="1207044" y="1324632"/>
                  <a:pt x="1230744" y="1287210"/>
                  <a:pt x="1230744" y="1243550"/>
                </a:cubicBezTo>
                <a:cubicBezTo>
                  <a:pt x="1230744" y="1199891"/>
                  <a:pt x="1207044" y="1162468"/>
                  <a:pt x="1170868" y="1143757"/>
                </a:cubicBezTo>
                <a:close/>
                <a:moveTo>
                  <a:pt x="1084796" y="1135025"/>
                </a:moveTo>
                <a:cubicBezTo>
                  <a:pt x="1038640" y="1149994"/>
                  <a:pt x="1004960" y="1192406"/>
                  <a:pt x="1004960" y="1243550"/>
                </a:cubicBezTo>
                <a:cubicBezTo>
                  <a:pt x="1004960" y="1295941"/>
                  <a:pt x="1038640" y="1338354"/>
                  <a:pt x="1086044" y="1352075"/>
                </a:cubicBezTo>
                <a:cubicBezTo>
                  <a:pt x="1133446" y="1337106"/>
                  <a:pt x="1165878" y="1293447"/>
                  <a:pt x="1165878" y="1243550"/>
                </a:cubicBezTo>
                <a:cubicBezTo>
                  <a:pt x="1165878" y="1193653"/>
                  <a:pt x="1132198" y="1149994"/>
                  <a:pt x="1084796" y="1135025"/>
                </a:cubicBezTo>
                <a:close/>
                <a:moveTo>
                  <a:pt x="1117228" y="1087623"/>
                </a:moveTo>
                <a:cubicBezTo>
                  <a:pt x="1203302" y="1087623"/>
                  <a:pt x="1273158" y="1157478"/>
                  <a:pt x="1273158" y="1243550"/>
                </a:cubicBezTo>
                <a:cubicBezTo>
                  <a:pt x="1273158" y="1329622"/>
                  <a:pt x="1203302" y="1399477"/>
                  <a:pt x="1117228" y="1399477"/>
                </a:cubicBezTo>
                <a:cubicBezTo>
                  <a:pt x="1032404" y="1399477"/>
                  <a:pt x="961300" y="1329622"/>
                  <a:pt x="961300" y="1243550"/>
                </a:cubicBezTo>
                <a:cubicBezTo>
                  <a:pt x="961300" y="1157478"/>
                  <a:pt x="1032404" y="1087623"/>
                  <a:pt x="1117228" y="1087623"/>
                </a:cubicBezTo>
                <a:close/>
                <a:moveTo>
                  <a:pt x="1198980" y="212484"/>
                </a:moveTo>
                <a:cubicBezTo>
                  <a:pt x="1204244" y="210922"/>
                  <a:pt x="1210128" y="211235"/>
                  <a:pt x="1215700" y="213734"/>
                </a:cubicBezTo>
                <a:cubicBezTo>
                  <a:pt x="1288766" y="254976"/>
                  <a:pt x="1355642" y="313713"/>
                  <a:pt x="1406418" y="383698"/>
                </a:cubicBezTo>
                <a:cubicBezTo>
                  <a:pt x="1480724" y="486177"/>
                  <a:pt x="1520354" y="608651"/>
                  <a:pt x="1520354" y="736124"/>
                </a:cubicBezTo>
                <a:cubicBezTo>
                  <a:pt x="1520354" y="757370"/>
                  <a:pt x="1519116" y="779865"/>
                  <a:pt x="1516638" y="799861"/>
                </a:cubicBezTo>
                <a:cubicBezTo>
                  <a:pt x="1509208" y="864847"/>
                  <a:pt x="1454716" y="914837"/>
                  <a:pt x="1390318" y="916086"/>
                </a:cubicBezTo>
                <a:cubicBezTo>
                  <a:pt x="1379172" y="916086"/>
                  <a:pt x="1370504" y="906089"/>
                  <a:pt x="1369264" y="893591"/>
                </a:cubicBezTo>
                <a:cubicBezTo>
                  <a:pt x="1369264" y="882344"/>
                  <a:pt x="1379172" y="872346"/>
                  <a:pt x="1390318" y="872346"/>
                </a:cubicBezTo>
                <a:cubicBezTo>
                  <a:pt x="1433664" y="872346"/>
                  <a:pt x="1470816" y="839853"/>
                  <a:pt x="1475770" y="796112"/>
                </a:cubicBezTo>
                <a:cubicBezTo>
                  <a:pt x="1477008" y="776116"/>
                  <a:pt x="1478246" y="756120"/>
                  <a:pt x="1478246" y="736124"/>
                </a:cubicBezTo>
                <a:cubicBezTo>
                  <a:pt x="1478246" y="617399"/>
                  <a:pt x="1441094" y="503673"/>
                  <a:pt x="1372980" y="408693"/>
                </a:cubicBezTo>
                <a:cubicBezTo>
                  <a:pt x="1325920" y="343707"/>
                  <a:pt x="1263998" y="288718"/>
                  <a:pt x="1194646" y="249977"/>
                </a:cubicBezTo>
                <a:cubicBezTo>
                  <a:pt x="1184738" y="244978"/>
                  <a:pt x="1181022" y="231231"/>
                  <a:pt x="1185976" y="222482"/>
                </a:cubicBezTo>
                <a:cubicBezTo>
                  <a:pt x="1189072" y="217483"/>
                  <a:pt x="1193716" y="214047"/>
                  <a:pt x="1198980" y="212484"/>
                </a:cubicBezTo>
                <a:close/>
                <a:moveTo>
                  <a:pt x="927366" y="42311"/>
                </a:moveTo>
                <a:cubicBezTo>
                  <a:pt x="739052" y="42311"/>
                  <a:pt x="424778" y="135645"/>
                  <a:pt x="322516" y="389513"/>
                </a:cubicBezTo>
                <a:lnTo>
                  <a:pt x="321268" y="390757"/>
                </a:lnTo>
                <a:cubicBezTo>
                  <a:pt x="251430" y="533869"/>
                  <a:pt x="241452" y="715558"/>
                  <a:pt x="246442" y="848714"/>
                </a:cubicBezTo>
                <a:lnTo>
                  <a:pt x="427272" y="848714"/>
                </a:lnTo>
                <a:cubicBezTo>
                  <a:pt x="437250" y="848714"/>
                  <a:pt x="448474" y="857425"/>
                  <a:pt x="448474" y="869870"/>
                </a:cubicBezTo>
                <a:cubicBezTo>
                  <a:pt x="448474" y="881070"/>
                  <a:pt x="437250" y="889781"/>
                  <a:pt x="427272" y="889781"/>
                </a:cubicBezTo>
                <a:lnTo>
                  <a:pt x="70598" y="889781"/>
                </a:lnTo>
                <a:cubicBezTo>
                  <a:pt x="61868" y="889781"/>
                  <a:pt x="55632" y="893514"/>
                  <a:pt x="50644" y="899736"/>
                </a:cubicBezTo>
                <a:cubicBezTo>
                  <a:pt x="39420" y="914670"/>
                  <a:pt x="39420" y="944537"/>
                  <a:pt x="49398" y="975648"/>
                </a:cubicBezTo>
                <a:cubicBezTo>
                  <a:pt x="63116" y="1020448"/>
                  <a:pt x="90552" y="1029159"/>
                  <a:pt x="127966" y="1027915"/>
                </a:cubicBezTo>
                <a:lnTo>
                  <a:pt x="337480" y="1026670"/>
                </a:lnTo>
                <a:lnTo>
                  <a:pt x="337480" y="1025426"/>
                </a:lnTo>
                <a:lnTo>
                  <a:pt x="731568" y="1025426"/>
                </a:lnTo>
                <a:cubicBezTo>
                  <a:pt x="751522" y="1025426"/>
                  <a:pt x="771476" y="1032892"/>
                  <a:pt x="785194" y="1046581"/>
                </a:cubicBezTo>
                <a:cubicBezTo>
                  <a:pt x="800160" y="1061515"/>
                  <a:pt x="807642" y="1080181"/>
                  <a:pt x="807642" y="1101337"/>
                </a:cubicBezTo>
                <a:lnTo>
                  <a:pt x="807642" y="1228271"/>
                </a:lnTo>
                <a:cubicBezTo>
                  <a:pt x="807642" y="1391293"/>
                  <a:pt x="939836" y="1521960"/>
                  <a:pt x="1101962" y="1521960"/>
                </a:cubicBezTo>
                <a:cubicBezTo>
                  <a:pt x="1265334" y="1521960"/>
                  <a:pt x="1396280" y="1391293"/>
                  <a:pt x="1396280" y="1228271"/>
                </a:cubicBezTo>
                <a:lnTo>
                  <a:pt x="1396280" y="1102581"/>
                </a:lnTo>
                <a:cubicBezTo>
                  <a:pt x="1396280" y="1060270"/>
                  <a:pt x="1429952" y="1026670"/>
                  <a:pt x="1472354" y="1026670"/>
                </a:cubicBezTo>
                <a:lnTo>
                  <a:pt x="1534710" y="1026670"/>
                </a:lnTo>
                <a:cubicBezTo>
                  <a:pt x="1549676" y="1026670"/>
                  <a:pt x="1563394" y="1016715"/>
                  <a:pt x="1569630" y="1003026"/>
                </a:cubicBezTo>
                <a:cubicBezTo>
                  <a:pt x="1603302" y="923381"/>
                  <a:pt x="1622008" y="828803"/>
                  <a:pt x="1622008" y="735469"/>
                </a:cubicBezTo>
                <a:cubicBezTo>
                  <a:pt x="1622008" y="353424"/>
                  <a:pt x="1310230" y="42311"/>
                  <a:pt x="927366" y="42311"/>
                </a:cubicBezTo>
                <a:close/>
                <a:moveTo>
                  <a:pt x="927366" y="0"/>
                </a:moveTo>
                <a:cubicBezTo>
                  <a:pt x="1333924" y="0"/>
                  <a:pt x="1663162" y="328535"/>
                  <a:pt x="1663162" y="735469"/>
                </a:cubicBezTo>
                <a:cubicBezTo>
                  <a:pt x="1663162" y="833781"/>
                  <a:pt x="1644456" y="934581"/>
                  <a:pt x="1608290" y="1019203"/>
                </a:cubicBezTo>
                <a:cubicBezTo>
                  <a:pt x="1595818" y="1049070"/>
                  <a:pt x="1567136" y="1067737"/>
                  <a:pt x="1534710" y="1067737"/>
                </a:cubicBezTo>
                <a:lnTo>
                  <a:pt x="1473602" y="1068981"/>
                </a:lnTo>
                <a:cubicBezTo>
                  <a:pt x="1453648" y="1068981"/>
                  <a:pt x="1438682" y="1083915"/>
                  <a:pt x="1438682" y="1102581"/>
                </a:cubicBezTo>
                <a:lnTo>
                  <a:pt x="1438682" y="1228271"/>
                </a:lnTo>
                <a:cubicBezTo>
                  <a:pt x="1438682" y="1413693"/>
                  <a:pt x="1287782" y="1564272"/>
                  <a:pt x="1101962" y="1564272"/>
                </a:cubicBezTo>
                <a:cubicBezTo>
                  <a:pt x="917388" y="1564272"/>
                  <a:pt x="765240" y="1413693"/>
                  <a:pt x="765240" y="1228271"/>
                </a:cubicBezTo>
                <a:lnTo>
                  <a:pt x="765240" y="1101337"/>
                </a:lnTo>
                <a:cubicBezTo>
                  <a:pt x="765240" y="1091381"/>
                  <a:pt x="762746" y="1083915"/>
                  <a:pt x="756510" y="1076448"/>
                </a:cubicBezTo>
                <a:cubicBezTo>
                  <a:pt x="749028" y="1070226"/>
                  <a:pt x="740298" y="1066492"/>
                  <a:pt x="731568" y="1066492"/>
                </a:cubicBezTo>
                <a:lnTo>
                  <a:pt x="568196" y="1067737"/>
                </a:lnTo>
                <a:lnTo>
                  <a:pt x="129212" y="1070226"/>
                </a:lnTo>
                <a:cubicBezTo>
                  <a:pt x="126718" y="1070226"/>
                  <a:pt x="122976" y="1070226"/>
                  <a:pt x="119236" y="1070226"/>
                </a:cubicBezTo>
                <a:cubicBezTo>
                  <a:pt x="89304" y="1070226"/>
                  <a:pt x="31938" y="1062759"/>
                  <a:pt x="8242" y="988092"/>
                </a:cubicBezTo>
                <a:cubicBezTo>
                  <a:pt x="-5476" y="942048"/>
                  <a:pt x="-1734" y="900981"/>
                  <a:pt x="16972" y="874847"/>
                </a:cubicBezTo>
                <a:cubicBezTo>
                  <a:pt x="29444" y="857425"/>
                  <a:pt x="48150" y="848714"/>
                  <a:pt x="70598" y="848714"/>
                </a:cubicBezTo>
                <a:lnTo>
                  <a:pt x="205286" y="848714"/>
                </a:lnTo>
                <a:cubicBezTo>
                  <a:pt x="199050" y="710580"/>
                  <a:pt x="209028" y="522669"/>
                  <a:pt x="283854" y="373335"/>
                </a:cubicBezTo>
                <a:cubicBezTo>
                  <a:pt x="392354" y="99556"/>
                  <a:pt x="729074" y="0"/>
                  <a:pt x="927366" y="0"/>
                </a:cubicBezTo>
                <a:close/>
              </a:path>
            </a:pathLst>
          </a:custGeom>
          <a:solidFill>
            <a:srgbClr val="1113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295" name="Freeform 222">
            <a:extLst>
              <a:ext uri="{FF2B5EF4-FFF2-40B4-BE49-F238E27FC236}">
                <a16:creationId xmlns:a16="http://schemas.microsoft.com/office/drawing/2014/main" id="{FC79C189-6694-5849-B834-8AA6E280D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5989" y="2716247"/>
            <a:ext cx="1581997" cy="1571010"/>
          </a:xfrm>
          <a:custGeom>
            <a:avLst/>
            <a:gdLst>
              <a:gd name="T0" fmla="*/ 386 w 1268"/>
              <a:gd name="T1" fmla="*/ 816 h 1262"/>
              <a:gd name="T2" fmla="*/ 1071 w 1268"/>
              <a:gd name="T3" fmla="*/ 64 h 1262"/>
              <a:gd name="T4" fmla="*/ 1138 w 1268"/>
              <a:gd name="T5" fmla="*/ 35 h 1262"/>
              <a:gd name="T6" fmla="*/ 1206 w 1268"/>
              <a:gd name="T7" fmla="*/ 61 h 1262"/>
              <a:gd name="T8" fmla="*/ 1232 w 1268"/>
              <a:gd name="T9" fmla="*/ 129 h 1262"/>
              <a:gd name="T10" fmla="*/ 451 w 1268"/>
              <a:gd name="T11" fmla="*/ 881 h 1262"/>
              <a:gd name="T12" fmla="*/ 192 w 1268"/>
              <a:gd name="T13" fmla="*/ 1028 h 1262"/>
              <a:gd name="T14" fmla="*/ 180 w 1268"/>
              <a:gd name="T15" fmla="*/ 1129 h 1262"/>
              <a:gd name="T16" fmla="*/ 180 w 1268"/>
              <a:gd name="T17" fmla="*/ 1178 h 1262"/>
              <a:gd name="T18" fmla="*/ 180 w 1268"/>
              <a:gd name="T19" fmla="*/ 1218 h 1262"/>
              <a:gd name="T20" fmla="*/ 139 w 1268"/>
              <a:gd name="T21" fmla="*/ 1218 h 1262"/>
              <a:gd name="T22" fmla="*/ 49 w 1268"/>
              <a:gd name="T23" fmla="*/ 1128 h 1262"/>
              <a:gd name="T24" fmla="*/ 49 w 1268"/>
              <a:gd name="T25" fmla="*/ 1087 h 1262"/>
              <a:gd name="T26" fmla="*/ 69 w 1268"/>
              <a:gd name="T27" fmla="*/ 1078 h 1262"/>
              <a:gd name="T28" fmla="*/ 91 w 1268"/>
              <a:gd name="T29" fmla="*/ 1088 h 1262"/>
              <a:gd name="T30" fmla="*/ 179 w 1268"/>
              <a:gd name="T31" fmla="*/ 1176 h 1262"/>
              <a:gd name="T32" fmla="*/ 180 w 1268"/>
              <a:gd name="T33" fmla="*/ 1178 h 1262"/>
              <a:gd name="T34" fmla="*/ 426 w 1268"/>
              <a:gd name="T35" fmla="*/ 904 h 1262"/>
              <a:gd name="T36" fmla="*/ 376 w 1268"/>
              <a:gd name="T37" fmla="*/ 855 h 1262"/>
              <a:gd name="T38" fmla="*/ 243 w 1268"/>
              <a:gd name="T39" fmla="*/ 972 h 1262"/>
              <a:gd name="T40" fmla="*/ 333 w 1268"/>
              <a:gd name="T41" fmla="*/ 979 h 1262"/>
              <a:gd name="T42" fmla="*/ 309 w 1268"/>
              <a:gd name="T43" fmla="*/ 1012 h 1262"/>
              <a:gd name="T44" fmla="*/ 225 w 1268"/>
              <a:gd name="T45" fmla="*/ 1005 h 1262"/>
              <a:gd name="T46" fmla="*/ 1267 w 1268"/>
              <a:gd name="T47" fmla="*/ 130 h 1262"/>
              <a:gd name="T48" fmla="*/ 1217 w 1268"/>
              <a:gd name="T49" fmla="*/ 50 h 1262"/>
              <a:gd name="T50" fmla="*/ 1229 w 1268"/>
              <a:gd name="T51" fmla="*/ 37 h 1262"/>
              <a:gd name="T52" fmla="*/ 1137 w 1268"/>
              <a:gd name="T53" fmla="*/ 1 h 1262"/>
              <a:gd name="T54" fmla="*/ 114 w 1268"/>
              <a:gd name="T55" fmla="*/ 1063 h 1262"/>
              <a:gd name="T56" fmla="*/ 114 w 1268"/>
              <a:gd name="T57" fmla="*/ 1063 h 1262"/>
              <a:gd name="T58" fmla="*/ 25 w 1268"/>
              <a:gd name="T59" fmla="*/ 1063 h 1262"/>
              <a:gd name="T60" fmla="*/ 115 w 1268"/>
              <a:gd name="T61" fmla="*/ 1242 h 1262"/>
              <a:gd name="T62" fmla="*/ 159 w 1268"/>
              <a:gd name="T63" fmla="*/ 1261 h 1262"/>
              <a:gd name="T64" fmla="*/ 204 w 1268"/>
              <a:gd name="T65" fmla="*/ 1242 h 1262"/>
              <a:gd name="T66" fmla="*/ 204 w 1268"/>
              <a:gd name="T67" fmla="*/ 1154 h 1262"/>
              <a:gd name="T68" fmla="*/ 1225 w 1268"/>
              <a:gd name="T69" fmla="*/ 220 h 1262"/>
              <a:gd name="T70" fmla="*/ 1267 w 1268"/>
              <a:gd name="T71" fmla="*/ 130 h 1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68" h="1262">
                <a:moveTo>
                  <a:pt x="451" y="881"/>
                </a:moveTo>
                <a:lnTo>
                  <a:pt x="386" y="816"/>
                </a:lnTo>
                <a:lnTo>
                  <a:pt x="1071" y="64"/>
                </a:lnTo>
                <a:lnTo>
                  <a:pt x="1071" y="64"/>
                </a:lnTo>
                <a:cubicBezTo>
                  <a:pt x="1089" y="46"/>
                  <a:pt x="1112" y="35"/>
                  <a:pt x="1138" y="35"/>
                </a:cubicBezTo>
                <a:lnTo>
                  <a:pt x="1138" y="35"/>
                </a:lnTo>
                <a:cubicBezTo>
                  <a:pt x="1163" y="34"/>
                  <a:pt x="1187" y="44"/>
                  <a:pt x="1206" y="61"/>
                </a:cubicBezTo>
                <a:lnTo>
                  <a:pt x="1206" y="61"/>
                </a:lnTo>
                <a:cubicBezTo>
                  <a:pt x="1223" y="80"/>
                  <a:pt x="1233" y="104"/>
                  <a:pt x="1232" y="129"/>
                </a:cubicBezTo>
                <a:lnTo>
                  <a:pt x="1232" y="129"/>
                </a:lnTo>
                <a:cubicBezTo>
                  <a:pt x="1232" y="155"/>
                  <a:pt x="1221" y="178"/>
                  <a:pt x="1202" y="195"/>
                </a:cubicBezTo>
                <a:lnTo>
                  <a:pt x="451" y="881"/>
                </a:lnTo>
                <a:close/>
                <a:moveTo>
                  <a:pt x="138" y="1087"/>
                </a:moveTo>
                <a:lnTo>
                  <a:pt x="192" y="1028"/>
                </a:lnTo>
                <a:lnTo>
                  <a:pt x="196" y="1115"/>
                </a:lnTo>
                <a:lnTo>
                  <a:pt x="180" y="1129"/>
                </a:lnTo>
                <a:lnTo>
                  <a:pt x="138" y="1087"/>
                </a:lnTo>
                <a:close/>
                <a:moveTo>
                  <a:pt x="180" y="1178"/>
                </a:moveTo>
                <a:lnTo>
                  <a:pt x="180" y="1178"/>
                </a:lnTo>
                <a:cubicBezTo>
                  <a:pt x="191" y="1189"/>
                  <a:pt x="191" y="1207"/>
                  <a:pt x="180" y="1218"/>
                </a:cubicBezTo>
                <a:lnTo>
                  <a:pt x="180" y="1218"/>
                </a:lnTo>
                <a:cubicBezTo>
                  <a:pt x="169" y="1230"/>
                  <a:pt x="150" y="1230"/>
                  <a:pt x="139" y="1218"/>
                </a:cubicBezTo>
                <a:lnTo>
                  <a:pt x="49" y="1128"/>
                </a:lnTo>
                <a:lnTo>
                  <a:pt x="49" y="1128"/>
                </a:lnTo>
                <a:cubicBezTo>
                  <a:pt x="37" y="1117"/>
                  <a:pt x="37" y="1099"/>
                  <a:pt x="49" y="1087"/>
                </a:cubicBezTo>
                <a:lnTo>
                  <a:pt x="49" y="1087"/>
                </a:lnTo>
                <a:cubicBezTo>
                  <a:pt x="55" y="1081"/>
                  <a:pt x="62" y="1078"/>
                  <a:pt x="69" y="1078"/>
                </a:cubicBezTo>
                <a:lnTo>
                  <a:pt x="69" y="1078"/>
                </a:lnTo>
                <a:cubicBezTo>
                  <a:pt x="77" y="1078"/>
                  <a:pt x="84" y="1081"/>
                  <a:pt x="90" y="1087"/>
                </a:cubicBezTo>
                <a:lnTo>
                  <a:pt x="91" y="1088"/>
                </a:lnTo>
                <a:lnTo>
                  <a:pt x="91" y="1088"/>
                </a:lnTo>
                <a:lnTo>
                  <a:pt x="179" y="1176"/>
                </a:lnTo>
                <a:lnTo>
                  <a:pt x="179" y="1176"/>
                </a:lnTo>
                <a:lnTo>
                  <a:pt x="180" y="1178"/>
                </a:lnTo>
                <a:close/>
                <a:moveTo>
                  <a:pt x="376" y="855"/>
                </a:moveTo>
                <a:lnTo>
                  <a:pt x="426" y="904"/>
                </a:lnTo>
                <a:lnTo>
                  <a:pt x="369" y="957"/>
                </a:lnTo>
                <a:lnTo>
                  <a:pt x="376" y="855"/>
                </a:lnTo>
                <a:close/>
                <a:moveTo>
                  <a:pt x="333" y="979"/>
                </a:moveTo>
                <a:lnTo>
                  <a:pt x="243" y="972"/>
                </a:lnTo>
                <a:lnTo>
                  <a:pt x="341" y="864"/>
                </a:lnTo>
                <a:lnTo>
                  <a:pt x="333" y="979"/>
                </a:lnTo>
                <a:close/>
                <a:moveTo>
                  <a:pt x="225" y="1005"/>
                </a:moveTo>
                <a:lnTo>
                  <a:pt x="309" y="1012"/>
                </a:lnTo>
                <a:lnTo>
                  <a:pt x="228" y="1085"/>
                </a:lnTo>
                <a:lnTo>
                  <a:pt x="225" y="1005"/>
                </a:lnTo>
                <a:close/>
                <a:moveTo>
                  <a:pt x="1267" y="130"/>
                </a:moveTo>
                <a:lnTo>
                  <a:pt x="1267" y="130"/>
                </a:lnTo>
                <a:cubicBezTo>
                  <a:pt x="1267" y="95"/>
                  <a:pt x="1254" y="63"/>
                  <a:pt x="1229" y="37"/>
                </a:cubicBezTo>
                <a:lnTo>
                  <a:pt x="1217" y="50"/>
                </a:lnTo>
                <a:lnTo>
                  <a:pt x="1229" y="37"/>
                </a:lnTo>
                <a:lnTo>
                  <a:pt x="1229" y="37"/>
                </a:lnTo>
                <a:cubicBezTo>
                  <a:pt x="1205" y="13"/>
                  <a:pt x="1172" y="0"/>
                  <a:pt x="1137" y="1"/>
                </a:cubicBezTo>
                <a:lnTo>
                  <a:pt x="1137" y="1"/>
                </a:lnTo>
                <a:cubicBezTo>
                  <a:pt x="1102" y="1"/>
                  <a:pt x="1070" y="16"/>
                  <a:pt x="1047" y="42"/>
                </a:cubicBezTo>
                <a:lnTo>
                  <a:pt x="114" y="1063"/>
                </a:lnTo>
                <a:lnTo>
                  <a:pt x="114" y="1063"/>
                </a:lnTo>
                <a:lnTo>
                  <a:pt x="114" y="1063"/>
                </a:lnTo>
                <a:cubicBezTo>
                  <a:pt x="89" y="1039"/>
                  <a:pt x="50" y="1039"/>
                  <a:pt x="25" y="1063"/>
                </a:cubicBezTo>
                <a:lnTo>
                  <a:pt x="25" y="1063"/>
                </a:lnTo>
                <a:cubicBezTo>
                  <a:pt x="0" y="1087"/>
                  <a:pt x="0" y="1127"/>
                  <a:pt x="25" y="1152"/>
                </a:cubicBezTo>
                <a:lnTo>
                  <a:pt x="115" y="1242"/>
                </a:lnTo>
                <a:lnTo>
                  <a:pt x="115" y="1242"/>
                </a:lnTo>
                <a:cubicBezTo>
                  <a:pt x="127" y="1254"/>
                  <a:pt x="143" y="1261"/>
                  <a:pt x="159" y="1261"/>
                </a:cubicBezTo>
                <a:lnTo>
                  <a:pt x="159" y="1261"/>
                </a:lnTo>
                <a:cubicBezTo>
                  <a:pt x="176" y="1261"/>
                  <a:pt x="192" y="1254"/>
                  <a:pt x="204" y="1242"/>
                </a:cubicBezTo>
                <a:lnTo>
                  <a:pt x="204" y="1242"/>
                </a:lnTo>
                <a:cubicBezTo>
                  <a:pt x="228" y="1218"/>
                  <a:pt x="228" y="1178"/>
                  <a:pt x="204" y="1154"/>
                </a:cubicBezTo>
                <a:lnTo>
                  <a:pt x="204" y="1153"/>
                </a:lnTo>
                <a:lnTo>
                  <a:pt x="1225" y="220"/>
                </a:lnTo>
                <a:lnTo>
                  <a:pt x="1225" y="220"/>
                </a:lnTo>
                <a:cubicBezTo>
                  <a:pt x="1251" y="197"/>
                  <a:pt x="1265" y="165"/>
                  <a:pt x="1267" y="130"/>
                </a:cubicBezTo>
                <a:close/>
              </a:path>
            </a:pathLst>
          </a:custGeom>
          <a:solidFill>
            <a:srgbClr val="1113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3599" dirty="0">
              <a:latin typeface="Montserrat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1FE4A89-CD62-7B46-A879-41C9EEB6CB8B}"/>
              </a:ext>
            </a:extLst>
          </p:cNvPr>
          <p:cNvSpPr txBox="1"/>
          <p:nvPr/>
        </p:nvSpPr>
        <p:spPr>
          <a:xfrm>
            <a:off x="13598769" y="2570824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DAD51B-EF27-924D-AF18-825C50E5022A}"/>
              </a:ext>
            </a:extLst>
          </p:cNvPr>
          <p:cNvSpPr txBox="1"/>
          <p:nvPr/>
        </p:nvSpPr>
        <p:spPr>
          <a:xfrm>
            <a:off x="13598769" y="3252166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9FE6C21-0F03-1340-B016-AF936520149F}"/>
              </a:ext>
            </a:extLst>
          </p:cNvPr>
          <p:cNvSpPr txBox="1"/>
          <p:nvPr/>
        </p:nvSpPr>
        <p:spPr>
          <a:xfrm>
            <a:off x="13598769" y="6399435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3135FC0-B46F-3642-ADEA-F85CADFC9E22}"/>
              </a:ext>
            </a:extLst>
          </p:cNvPr>
          <p:cNvSpPr txBox="1"/>
          <p:nvPr/>
        </p:nvSpPr>
        <p:spPr>
          <a:xfrm>
            <a:off x="13598769" y="7080777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A8C1862-DCC2-8446-B08D-C538D4CE47BD}"/>
              </a:ext>
            </a:extLst>
          </p:cNvPr>
          <p:cNvSpPr txBox="1"/>
          <p:nvPr/>
        </p:nvSpPr>
        <p:spPr>
          <a:xfrm>
            <a:off x="13598769" y="10246845"/>
            <a:ext cx="577535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4AB793-0E23-AA4C-97AB-C7830C58427F}"/>
              </a:ext>
            </a:extLst>
          </p:cNvPr>
          <p:cNvSpPr txBox="1"/>
          <p:nvPr/>
        </p:nvSpPr>
        <p:spPr>
          <a:xfrm>
            <a:off x="13598769" y="10928187"/>
            <a:ext cx="5775357" cy="9925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solidFill>
                  <a:srgbClr val="111340"/>
                </a:solidFill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309332172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Brain">
      <a:dk1>
        <a:srgbClr val="747993"/>
      </a:dk1>
      <a:lt1>
        <a:srgbClr val="FFFFFF"/>
      </a:lt1>
      <a:dk2>
        <a:srgbClr val="111340"/>
      </a:dk2>
      <a:lt2>
        <a:srgbClr val="FFFFFF"/>
      </a:lt2>
      <a:accent1>
        <a:srgbClr val="FDC300"/>
      </a:accent1>
      <a:accent2>
        <a:srgbClr val="8BC904"/>
      </a:accent2>
      <a:accent3>
        <a:srgbClr val="00B29C"/>
      </a:accent3>
      <a:accent4>
        <a:srgbClr val="0180B0"/>
      </a:accent4>
      <a:accent5>
        <a:srgbClr val="4D54A6"/>
      </a:accent5>
      <a:accent6>
        <a:srgbClr val="783AB1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82131</TotalTime>
  <Words>1307</Words>
  <Application>Microsoft Macintosh PowerPoint</Application>
  <PresentationFormat>Custom</PresentationFormat>
  <Paragraphs>191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4" baseType="lpstr">
      <vt:lpstr>Arial</vt:lpstr>
      <vt:lpstr>Montserrat</vt:lpstr>
      <vt:lpstr>Poppins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/>
  <cp:keywords/>
  <dc:description/>
  <cp:lastModifiedBy>Johanna Jovel Hernández</cp:lastModifiedBy>
  <cp:revision>9694</cp:revision>
  <cp:lastPrinted>2019-09-18T23:04:43Z</cp:lastPrinted>
  <dcterms:created xsi:type="dcterms:W3CDTF">2014-11-12T21:47:38Z</dcterms:created>
  <dcterms:modified xsi:type="dcterms:W3CDTF">2021-10-31T19:41:17Z</dcterms:modified>
  <cp:category/>
</cp:coreProperties>
</file>